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</p:sldIdLst>
  <p:sldSz cx="7772400" cy="10058400"/>
  <p:notesSz cx="7772400" cy="10058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5" d="100"/>
          <a:sy n="75" d="100"/>
        </p:scale>
        <p:origin x="2418" y="6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viewProps" Target="viewProps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6.png"/><Relationship Id="rId21" Type="http://schemas.openxmlformats.org/officeDocument/2006/relationships/image" Target="../media/image20.png"/><Relationship Id="rId42" Type="http://schemas.openxmlformats.org/officeDocument/2006/relationships/image" Target="../media/image41.png"/><Relationship Id="rId63" Type="http://schemas.openxmlformats.org/officeDocument/2006/relationships/image" Target="../media/image62.png"/><Relationship Id="rId84" Type="http://schemas.openxmlformats.org/officeDocument/2006/relationships/image" Target="../media/image83.png"/><Relationship Id="rId138" Type="http://schemas.openxmlformats.org/officeDocument/2006/relationships/image" Target="../media/image137.png"/><Relationship Id="rId159" Type="http://schemas.openxmlformats.org/officeDocument/2006/relationships/image" Target="../media/image158.png"/><Relationship Id="rId107" Type="http://schemas.openxmlformats.org/officeDocument/2006/relationships/image" Target="../media/image106.png"/><Relationship Id="rId11" Type="http://schemas.openxmlformats.org/officeDocument/2006/relationships/image" Target="../media/image10.png"/><Relationship Id="rId32" Type="http://schemas.openxmlformats.org/officeDocument/2006/relationships/image" Target="../media/image31.png"/><Relationship Id="rId53" Type="http://schemas.openxmlformats.org/officeDocument/2006/relationships/image" Target="../media/image52.png"/><Relationship Id="rId74" Type="http://schemas.openxmlformats.org/officeDocument/2006/relationships/image" Target="../media/image73.png"/><Relationship Id="rId128" Type="http://schemas.openxmlformats.org/officeDocument/2006/relationships/image" Target="../media/image127.png"/><Relationship Id="rId149" Type="http://schemas.openxmlformats.org/officeDocument/2006/relationships/image" Target="../media/image148.png"/><Relationship Id="rId5" Type="http://schemas.openxmlformats.org/officeDocument/2006/relationships/image" Target="../media/image4.png"/><Relationship Id="rId95" Type="http://schemas.openxmlformats.org/officeDocument/2006/relationships/image" Target="../media/image94.png"/><Relationship Id="rId160" Type="http://schemas.openxmlformats.org/officeDocument/2006/relationships/image" Target="../media/image159.png"/><Relationship Id="rId22" Type="http://schemas.openxmlformats.org/officeDocument/2006/relationships/image" Target="../media/image21.png"/><Relationship Id="rId43" Type="http://schemas.openxmlformats.org/officeDocument/2006/relationships/image" Target="../media/image42.png"/><Relationship Id="rId64" Type="http://schemas.openxmlformats.org/officeDocument/2006/relationships/image" Target="../media/image63.png"/><Relationship Id="rId118" Type="http://schemas.openxmlformats.org/officeDocument/2006/relationships/image" Target="../media/image117.png"/><Relationship Id="rId139" Type="http://schemas.openxmlformats.org/officeDocument/2006/relationships/image" Target="../media/image138.png"/><Relationship Id="rId85" Type="http://schemas.openxmlformats.org/officeDocument/2006/relationships/image" Target="../media/image84.png"/><Relationship Id="rId150" Type="http://schemas.openxmlformats.org/officeDocument/2006/relationships/image" Target="../media/image149.png"/><Relationship Id="rId12" Type="http://schemas.openxmlformats.org/officeDocument/2006/relationships/image" Target="../media/image11.png"/><Relationship Id="rId17" Type="http://schemas.openxmlformats.org/officeDocument/2006/relationships/image" Target="../media/image16.png"/><Relationship Id="rId33" Type="http://schemas.openxmlformats.org/officeDocument/2006/relationships/image" Target="../media/image32.png"/><Relationship Id="rId38" Type="http://schemas.openxmlformats.org/officeDocument/2006/relationships/image" Target="../media/image37.png"/><Relationship Id="rId59" Type="http://schemas.openxmlformats.org/officeDocument/2006/relationships/image" Target="../media/image58.png"/><Relationship Id="rId103" Type="http://schemas.openxmlformats.org/officeDocument/2006/relationships/image" Target="../media/image102.png"/><Relationship Id="rId108" Type="http://schemas.openxmlformats.org/officeDocument/2006/relationships/image" Target="../media/image107.png"/><Relationship Id="rId124" Type="http://schemas.openxmlformats.org/officeDocument/2006/relationships/image" Target="../media/image123.png"/><Relationship Id="rId129" Type="http://schemas.openxmlformats.org/officeDocument/2006/relationships/image" Target="../media/image128.png"/><Relationship Id="rId54" Type="http://schemas.openxmlformats.org/officeDocument/2006/relationships/image" Target="../media/image53.png"/><Relationship Id="rId70" Type="http://schemas.openxmlformats.org/officeDocument/2006/relationships/image" Target="../media/image69.png"/><Relationship Id="rId75" Type="http://schemas.openxmlformats.org/officeDocument/2006/relationships/image" Target="../media/image74.png"/><Relationship Id="rId91" Type="http://schemas.openxmlformats.org/officeDocument/2006/relationships/image" Target="../media/image90.png"/><Relationship Id="rId96" Type="http://schemas.openxmlformats.org/officeDocument/2006/relationships/image" Target="../media/image95.png"/><Relationship Id="rId140" Type="http://schemas.openxmlformats.org/officeDocument/2006/relationships/image" Target="../media/image139.png"/><Relationship Id="rId145" Type="http://schemas.openxmlformats.org/officeDocument/2006/relationships/image" Target="../media/image144.png"/><Relationship Id="rId161" Type="http://schemas.openxmlformats.org/officeDocument/2006/relationships/image" Target="../media/image160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5.png"/><Relationship Id="rId23" Type="http://schemas.openxmlformats.org/officeDocument/2006/relationships/image" Target="../media/image22.png"/><Relationship Id="rId28" Type="http://schemas.openxmlformats.org/officeDocument/2006/relationships/image" Target="../media/image27.png"/><Relationship Id="rId49" Type="http://schemas.openxmlformats.org/officeDocument/2006/relationships/image" Target="../media/image48.png"/><Relationship Id="rId114" Type="http://schemas.openxmlformats.org/officeDocument/2006/relationships/image" Target="../media/image113.png"/><Relationship Id="rId119" Type="http://schemas.openxmlformats.org/officeDocument/2006/relationships/image" Target="../media/image118.png"/><Relationship Id="rId44" Type="http://schemas.openxmlformats.org/officeDocument/2006/relationships/image" Target="../media/image43.png"/><Relationship Id="rId60" Type="http://schemas.openxmlformats.org/officeDocument/2006/relationships/image" Target="../media/image59.png"/><Relationship Id="rId65" Type="http://schemas.openxmlformats.org/officeDocument/2006/relationships/image" Target="../media/image64.png"/><Relationship Id="rId81" Type="http://schemas.openxmlformats.org/officeDocument/2006/relationships/image" Target="../media/image80.png"/><Relationship Id="rId86" Type="http://schemas.openxmlformats.org/officeDocument/2006/relationships/image" Target="../media/image85.png"/><Relationship Id="rId130" Type="http://schemas.openxmlformats.org/officeDocument/2006/relationships/image" Target="../media/image129.png"/><Relationship Id="rId135" Type="http://schemas.openxmlformats.org/officeDocument/2006/relationships/image" Target="../media/image134.png"/><Relationship Id="rId151" Type="http://schemas.openxmlformats.org/officeDocument/2006/relationships/image" Target="../media/image150.png"/><Relationship Id="rId156" Type="http://schemas.openxmlformats.org/officeDocument/2006/relationships/image" Target="../media/image155.png"/><Relationship Id="rId13" Type="http://schemas.openxmlformats.org/officeDocument/2006/relationships/image" Target="../media/image12.png"/><Relationship Id="rId18" Type="http://schemas.openxmlformats.org/officeDocument/2006/relationships/image" Target="../media/image17.png"/><Relationship Id="rId39" Type="http://schemas.openxmlformats.org/officeDocument/2006/relationships/image" Target="../media/image38.png"/><Relationship Id="rId109" Type="http://schemas.openxmlformats.org/officeDocument/2006/relationships/image" Target="../media/image108.png"/><Relationship Id="rId34" Type="http://schemas.openxmlformats.org/officeDocument/2006/relationships/image" Target="../media/image33.png"/><Relationship Id="rId50" Type="http://schemas.openxmlformats.org/officeDocument/2006/relationships/image" Target="../media/image49.png"/><Relationship Id="rId55" Type="http://schemas.openxmlformats.org/officeDocument/2006/relationships/image" Target="../media/image54.png"/><Relationship Id="rId76" Type="http://schemas.openxmlformats.org/officeDocument/2006/relationships/image" Target="../media/image75.png"/><Relationship Id="rId97" Type="http://schemas.openxmlformats.org/officeDocument/2006/relationships/image" Target="../media/image96.png"/><Relationship Id="rId104" Type="http://schemas.openxmlformats.org/officeDocument/2006/relationships/image" Target="../media/image103.png"/><Relationship Id="rId120" Type="http://schemas.openxmlformats.org/officeDocument/2006/relationships/image" Target="../media/image119.png"/><Relationship Id="rId125" Type="http://schemas.openxmlformats.org/officeDocument/2006/relationships/image" Target="../media/image124.png"/><Relationship Id="rId141" Type="http://schemas.openxmlformats.org/officeDocument/2006/relationships/image" Target="../media/image140.png"/><Relationship Id="rId146" Type="http://schemas.openxmlformats.org/officeDocument/2006/relationships/image" Target="../media/image145.png"/><Relationship Id="rId7" Type="http://schemas.openxmlformats.org/officeDocument/2006/relationships/image" Target="../media/image6.png"/><Relationship Id="rId71" Type="http://schemas.openxmlformats.org/officeDocument/2006/relationships/image" Target="../media/image70.png"/><Relationship Id="rId92" Type="http://schemas.openxmlformats.org/officeDocument/2006/relationships/image" Target="../media/image91.png"/><Relationship Id="rId162" Type="http://schemas.openxmlformats.org/officeDocument/2006/relationships/image" Target="../media/image161.png"/><Relationship Id="rId2" Type="http://schemas.openxmlformats.org/officeDocument/2006/relationships/image" Target="../media/image1.jpg"/><Relationship Id="rId29" Type="http://schemas.openxmlformats.org/officeDocument/2006/relationships/image" Target="../media/image28.png"/><Relationship Id="rId24" Type="http://schemas.openxmlformats.org/officeDocument/2006/relationships/image" Target="../media/image23.png"/><Relationship Id="rId40" Type="http://schemas.openxmlformats.org/officeDocument/2006/relationships/image" Target="../media/image39.png"/><Relationship Id="rId45" Type="http://schemas.openxmlformats.org/officeDocument/2006/relationships/image" Target="../media/image44.png"/><Relationship Id="rId66" Type="http://schemas.openxmlformats.org/officeDocument/2006/relationships/image" Target="../media/image65.png"/><Relationship Id="rId87" Type="http://schemas.openxmlformats.org/officeDocument/2006/relationships/image" Target="../media/image86.png"/><Relationship Id="rId110" Type="http://schemas.openxmlformats.org/officeDocument/2006/relationships/image" Target="../media/image109.png"/><Relationship Id="rId115" Type="http://schemas.openxmlformats.org/officeDocument/2006/relationships/image" Target="../media/image114.png"/><Relationship Id="rId131" Type="http://schemas.openxmlformats.org/officeDocument/2006/relationships/image" Target="../media/image130.png"/><Relationship Id="rId136" Type="http://schemas.openxmlformats.org/officeDocument/2006/relationships/image" Target="../media/image135.png"/><Relationship Id="rId157" Type="http://schemas.openxmlformats.org/officeDocument/2006/relationships/image" Target="../media/image156.png"/><Relationship Id="rId61" Type="http://schemas.openxmlformats.org/officeDocument/2006/relationships/image" Target="../media/image60.png"/><Relationship Id="rId82" Type="http://schemas.openxmlformats.org/officeDocument/2006/relationships/image" Target="../media/image81.png"/><Relationship Id="rId152" Type="http://schemas.openxmlformats.org/officeDocument/2006/relationships/image" Target="../media/image151.png"/><Relationship Id="rId19" Type="http://schemas.openxmlformats.org/officeDocument/2006/relationships/image" Target="../media/image18.png"/><Relationship Id="rId14" Type="http://schemas.openxmlformats.org/officeDocument/2006/relationships/image" Target="../media/image13.png"/><Relationship Id="rId30" Type="http://schemas.openxmlformats.org/officeDocument/2006/relationships/image" Target="../media/image29.png"/><Relationship Id="rId35" Type="http://schemas.openxmlformats.org/officeDocument/2006/relationships/image" Target="../media/image34.png"/><Relationship Id="rId56" Type="http://schemas.openxmlformats.org/officeDocument/2006/relationships/image" Target="../media/image55.png"/><Relationship Id="rId77" Type="http://schemas.openxmlformats.org/officeDocument/2006/relationships/image" Target="../media/image76.png"/><Relationship Id="rId100" Type="http://schemas.openxmlformats.org/officeDocument/2006/relationships/image" Target="../media/image99.png"/><Relationship Id="rId105" Type="http://schemas.openxmlformats.org/officeDocument/2006/relationships/image" Target="../media/image104.png"/><Relationship Id="rId126" Type="http://schemas.openxmlformats.org/officeDocument/2006/relationships/image" Target="../media/image125.png"/><Relationship Id="rId147" Type="http://schemas.openxmlformats.org/officeDocument/2006/relationships/image" Target="../media/image146.png"/><Relationship Id="rId8" Type="http://schemas.openxmlformats.org/officeDocument/2006/relationships/image" Target="../media/image7.png"/><Relationship Id="rId51" Type="http://schemas.openxmlformats.org/officeDocument/2006/relationships/image" Target="../media/image50.png"/><Relationship Id="rId72" Type="http://schemas.openxmlformats.org/officeDocument/2006/relationships/image" Target="../media/image71.png"/><Relationship Id="rId93" Type="http://schemas.openxmlformats.org/officeDocument/2006/relationships/image" Target="../media/image92.png"/><Relationship Id="rId98" Type="http://schemas.openxmlformats.org/officeDocument/2006/relationships/image" Target="../media/image97.png"/><Relationship Id="rId121" Type="http://schemas.openxmlformats.org/officeDocument/2006/relationships/image" Target="../media/image120.png"/><Relationship Id="rId142" Type="http://schemas.openxmlformats.org/officeDocument/2006/relationships/image" Target="../media/image141.png"/><Relationship Id="rId163" Type="http://schemas.openxmlformats.org/officeDocument/2006/relationships/image" Target="../media/image162.png"/><Relationship Id="rId3" Type="http://schemas.openxmlformats.org/officeDocument/2006/relationships/image" Target="../media/image2.png"/><Relationship Id="rId25" Type="http://schemas.openxmlformats.org/officeDocument/2006/relationships/image" Target="../media/image24.png"/><Relationship Id="rId46" Type="http://schemas.openxmlformats.org/officeDocument/2006/relationships/image" Target="../media/image45.png"/><Relationship Id="rId67" Type="http://schemas.openxmlformats.org/officeDocument/2006/relationships/image" Target="../media/image66.png"/><Relationship Id="rId116" Type="http://schemas.openxmlformats.org/officeDocument/2006/relationships/image" Target="../media/image115.png"/><Relationship Id="rId137" Type="http://schemas.openxmlformats.org/officeDocument/2006/relationships/image" Target="../media/image136.png"/><Relationship Id="rId158" Type="http://schemas.openxmlformats.org/officeDocument/2006/relationships/image" Target="../media/image157.png"/><Relationship Id="rId20" Type="http://schemas.openxmlformats.org/officeDocument/2006/relationships/image" Target="../media/image19.png"/><Relationship Id="rId41" Type="http://schemas.openxmlformats.org/officeDocument/2006/relationships/image" Target="../media/image40.png"/><Relationship Id="rId62" Type="http://schemas.openxmlformats.org/officeDocument/2006/relationships/image" Target="../media/image61.png"/><Relationship Id="rId83" Type="http://schemas.openxmlformats.org/officeDocument/2006/relationships/image" Target="../media/image82.png"/><Relationship Id="rId88" Type="http://schemas.openxmlformats.org/officeDocument/2006/relationships/image" Target="../media/image87.png"/><Relationship Id="rId111" Type="http://schemas.openxmlformats.org/officeDocument/2006/relationships/image" Target="../media/image110.png"/><Relationship Id="rId132" Type="http://schemas.openxmlformats.org/officeDocument/2006/relationships/image" Target="../media/image131.png"/><Relationship Id="rId153" Type="http://schemas.openxmlformats.org/officeDocument/2006/relationships/image" Target="../media/image152.png"/><Relationship Id="rId15" Type="http://schemas.openxmlformats.org/officeDocument/2006/relationships/image" Target="../media/image14.png"/><Relationship Id="rId36" Type="http://schemas.openxmlformats.org/officeDocument/2006/relationships/image" Target="../media/image35.png"/><Relationship Id="rId57" Type="http://schemas.openxmlformats.org/officeDocument/2006/relationships/image" Target="../media/image56.png"/><Relationship Id="rId106" Type="http://schemas.openxmlformats.org/officeDocument/2006/relationships/image" Target="../media/image105.png"/><Relationship Id="rId127" Type="http://schemas.openxmlformats.org/officeDocument/2006/relationships/image" Target="../media/image126.png"/><Relationship Id="rId10" Type="http://schemas.openxmlformats.org/officeDocument/2006/relationships/image" Target="../media/image9.png"/><Relationship Id="rId31" Type="http://schemas.openxmlformats.org/officeDocument/2006/relationships/image" Target="../media/image30.png"/><Relationship Id="rId52" Type="http://schemas.openxmlformats.org/officeDocument/2006/relationships/image" Target="../media/image51.png"/><Relationship Id="rId73" Type="http://schemas.openxmlformats.org/officeDocument/2006/relationships/image" Target="../media/image72.png"/><Relationship Id="rId78" Type="http://schemas.openxmlformats.org/officeDocument/2006/relationships/image" Target="../media/image77.png"/><Relationship Id="rId94" Type="http://schemas.openxmlformats.org/officeDocument/2006/relationships/image" Target="../media/image93.png"/><Relationship Id="rId99" Type="http://schemas.openxmlformats.org/officeDocument/2006/relationships/image" Target="../media/image98.png"/><Relationship Id="rId101" Type="http://schemas.openxmlformats.org/officeDocument/2006/relationships/image" Target="../media/image100.png"/><Relationship Id="rId122" Type="http://schemas.openxmlformats.org/officeDocument/2006/relationships/image" Target="../media/image121.png"/><Relationship Id="rId143" Type="http://schemas.openxmlformats.org/officeDocument/2006/relationships/image" Target="../media/image142.png"/><Relationship Id="rId148" Type="http://schemas.openxmlformats.org/officeDocument/2006/relationships/image" Target="../media/image147.png"/><Relationship Id="rId164" Type="http://schemas.openxmlformats.org/officeDocument/2006/relationships/image" Target="../media/image163.png"/><Relationship Id="rId4" Type="http://schemas.openxmlformats.org/officeDocument/2006/relationships/image" Target="../media/image3.png"/><Relationship Id="rId9" Type="http://schemas.openxmlformats.org/officeDocument/2006/relationships/image" Target="../media/image8.png"/><Relationship Id="rId26" Type="http://schemas.openxmlformats.org/officeDocument/2006/relationships/image" Target="../media/image25.png"/><Relationship Id="rId47" Type="http://schemas.openxmlformats.org/officeDocument/2006/relationships/image" Target="../media/image46.png"/><Relationship Id="rId68" Type="http://schemas.openxmlformats.org/officeDocument/2006/relationships/image" Target="../media/image67.png"/><Relationship Id="rId89" Type="http://schemas.openxmlformats.org/officeDocument/2006/relationships/image" Target="../media/image88.png"/><Relationship Id="rId112" Type="http://schemas.openxmlformats.org/officeDocument/2006/relationships/image" Target="../media/image111.png"/><Relationship Id="rId133" Type="http://schemas.openxmlformats.org/officeDocument/2006/relationships/image" Target="../media/image132.png"/><Relationship Id="rId154" Type="http://schemas.openxmlformats.org/officeDocument/2006/relationships/image" Target="../media/image153.png"/><Relationship Id="rId16" Type="http://schemas.openxmlformats.org/officeDocument/2006/relationships/image" Target="../media/image15.png"/><Relationship Id="rId37" Type="http://schemas.openxmlformats.org/officeDocument/2006/relationships/image" Target="../media/image36.png"/><Relationship Id="rId58" Type="http://schemas.openxmlformats.org/officeDocument/2006/relationships/image" Target="../media/image57.png"/><Relationship Id="rId79" Type="http://schemas.openxmlformats.org/officeDocument/2006/relationships/image" Target="../media/image78.png"/><Relationship Id="rId102" Type="http://schemas.openxmlformats.org/officeDocument/2006/relationships/image" Target="../media/image101.png"/><Relationship Id="rId123" Type="http://schemas.openxmlformats.org/officeDocument/2006/relationships/image" Target="../media/image122.png"/><Relationship Id="rId144" Type="http://schemas.openxmlformats.org/officeDocument/2006/relationships/image" Target="../media/image143.png"/><Relationship Id="rId90" Type="http://schemas.openxmlformats.org/officeDocument/2006/relationships/image" Target="../media/image89.png"/><Relationship Id="rId165" Type="http://schemas.openxmlformats.org/officeDocument/2006/relationships/image" Target="../media/image164.jpg"/><Relationship Id="rId27" Type="http://schemas.openxmlformats.org/officeDocument/2006/relationships/image" Target="../media/image26.png"/><Relationship Id="rId48" Type="http://schemas.openxmlformats.org/officeDocument/2006/relationships/image" Target="../media/image47.png"/><Relationship Id="rId69" Type="http://schemas.openxmlformats.org/officeDocument/2006/relationships/image" Target="../media/image68.png"/><Relationship Id="rId113" Type="http://schemas.openxmlformats.org/officeDocument/2006/relationships/image" Target="../media/image112.png"/><Relationship Id="rId134" Type="http://schemas.openxmlformats.org/officeDocument/2006/relationships/image" Target="../media/image133.png"/><Relationship Id="rId80" Type="http://schemas.openxmlformats.org/officeDocument/2006/relationships/image" Target="../media/image79.png"/><Relationship Id="rId155" Type="http://schemas.openxmlformats.org/officeDocument/2006/relationships/image" Target="../media/image154.png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44500" y="1594792"/>
            <a:ext cx="3399154" cy="55676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0">
                <a:solidFill>
                  <a:srgbClr val="334695"/>
                </a:solidFill>
                <a:latin typeface="Arial Narrow"/>
                <a:cs typeface="Arial Narrow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3930650" y="1594789"/>
            <a:ext cx="3341370" cy="56819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1" i="0">
                <a:solidFill>
                  <a:srgbClr val="334695"/>
                </a:solidFill>
                <a:latin typeface="Arial Narrow"/>
                <a:cs typeface="Arial Narrow"/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8" name="bg object 18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" name="bg object 1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44053" y="1600187"/>
            <a:ext cx="5474512" cy="4196600"/>
          </a:xfrm>
          <a:prstGeom prst="rect">
            <a:avLst/>
          </a:prstGeom>
        </p:spPr>
      </p:pic>
      <p:pic>
        <p:nvPicPr>
          <p:cNvPr id="20" name="bg object 2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288537" y="2415425"/>
            <a:ext cx="627284" cy="249262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548991" y="2368867"/>
            <a:ext cx="1366824" cy="295808"/>
          </a:xfrm>
          <a:prstGeom prst="rect">
            <a:avLst/>
          </a:prstGeom>
        </p:spPr>
      </p:pic>
      <p:pic>
        <p:nvPicPr>
          <p:cNvPr id="22" name="bg 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972051" y="2328373"/>
            <a:ext cx="22089" cy="3600"/>
          </a:xfrm>
          <a:prstGeom prst="rect">
            <a:avLst/>
          </a:prstGeom>
        </p:spPr>
      </p:pic>
      <p:pic>
        <p:nvPicPr>
          <p:cNvPr id="23" name="bg object 2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144054" y="2326754"/>
            <a:ext cx="2179878" cy="835659"/>
          </a:xfrm>
          <a:prstGeom prst="rect">
            <a:avLst/>
          </a:prstGeom>
        </p:spPr>
      </p:pic>
      <p:pic>
        <p:nvPicPr>
          <p:cNvPr id="24" name="bg object 2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506891" y="2594635"/>
            <a:ext cx="781646" cy="149694"/>
          </a:xfrm>
          <a:prstGeom prst="rect">
            <a:avLst/>
          </a:prstGeom>
        </p:spPr>
      </p:pic>
      <p:pic>
        <p:nvPicPr>
          <p:cNvPr id="25" name="bg object 2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487723" y="2436812"/>
            <a:ext cx="800814" cy="307505"/>
          </a:xfrm>
          <a:prstGeom prst="rect">
            <a:avLst/>
          </a:prstGeom>
        </p:spPr>
      </p:pic>
      <p:pic>
        <p:nvPicPr>
          <p:cNvPr id="26" name="bg object 26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803637" y="3455873"/>
            <a:ext cx="1218717" cy="72796"/>
          </a:xfrm>
          <a:prstGeom prst="rect">
            <a:avLst/>
          </a:prstGeom>
        </p:spPr>
      </p:pic>
      <p:pic>
        <p:nvPicPr>
          <p:cNvPr id="27" name="bg object 2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787416" y="3251466"/>
            <a:ext cx="1234925" cy="277177"/>
          </a:xfrm>
          <a:prstGeom prst="rect">
            <a:avLst/>
          </a:prstGeom>
        </p:spPr>
      </p:pic>
      <p:pic>
        <p:nvPicPr>
          <p:cNvPr id="28" name="bg object 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363440" y="3126625"/>
            <a:ext cx="44602" cy="64084"/>
          </a:xfrm>
          <a:prstGeom prst="rect">
            <a:avLst/>
          </a:prstGeom>
        </p:spPr>
      </p:pic>
      <p:pic>
        <p:nvPicPr>
          <p:cNvPr id="29" name="bg object 2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363564" y="2883230"/>
            <a:ext cx="2255015" cy="769620"/>
          </a:xfrm>
          <a:prstGeom prst="rect">
            <a:avLst/>
          </a:prstGeom>
        </p:spPr>
      </p:pic>
      <p:pic>
        <p:nvPicPr>
          <p:cNvPr id="30" name="bg object 3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392891" y="3187903"/>
            <a:ext cx="710006" cy="313791"/>
          </a:xfrm>
          <a:prstGeom prst="rect">
            <a:avLst/>
          </a:prstGeom>
        </p:spPr>
      </p:pic>
      <p:pic>
        <p:nvPicPr>
          <p:cNvPr id="31" name="bg object 3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122309" y="3086455"/>
            <a:ext cx="4330" cy="14211"/>
          </a:xfrm>
          <a:prstGeom prst="rect">
            <a:avLst/>
          </a:prstGeom>
        </p:spPr>
      </p:pic>
      <p:pic>
        <p:nvPicPr>
          <p:cNvPr id="32" name="bg object 3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53031" y="3052330"/>
            <a:ext cx="6032" cy="48336"/>
          </a:xfrm>
          <a:prstGeom prst="rect">
            <a:avLst/>
          </a:prstGeom>
        </p:spPr>
      </p:pic>
      <p:pic>
        <p:nvPicPr>
          <p:cNvPr id="33" name="bg object 33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925053" y="3013227"/>
            <a:ext cx="24625" cy="87439"/>
          </a:xfrm>
          <a:prstGeom prst="rect">
            <a:avLst/>
          </a:prstGeom>
        </p:spPr>
      </p:pic>
      <p:pic>
        <p:nvPicPr>
          <p:cNvPr id="34" name="bg object 34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857679" y="3037179"/>
            <a:ext cx="22860" cy="48945"/>
          </a:xfrm>
          <a:prstGeom prst="rect">
            <a:avLst/>
          </a:prstGeom>
        </p:spPr>
      </p:pic>
      <p:pic>
        <p:nvPicPr>
          <p:cNvPr id="35" name="bg object 35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2105698" y="2297430"/>
            <a:ext cx="250189" cy="181330"/>
          </a:xfrm>
          <a:prstGeom prst="rect">
            <a:avLst/>
          </a:prstGeom>
        </p:spPr>
      </p:pic>
      <p:pic>
        <p:nvPicPr>
          <p:cNvPr id="36" name="bg object 3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857705" y="2319921"/>
            <a:ext cx="7302" cy="15747"/>
          </a:xfrm>
          <a:prstGeom prst="rect">
            <a:avLst/>
          </a:prstGeom>
        </p:spPr>
      </p:pic>
      <p:pic>
        <p:nvPicPr>
          <p:cNvPr id="37" name="bg object 3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991461" y="2286114"/>
            <a:ext cx="4902" cy="46304"/>
          </a:xfrm>
          <a:prstGeom prst="rect">
            <a:avLst/>
          </a:prstGeom>
        </p:spPr>
      </p:pic>
      <p:pic>
        <p:nvPicPr>
          <p:cNvPr id="38" name="bg object 3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923199" y="2297442"/>
            <a:ext cx="8077" cy="29171"/>
          </a:xfrm>
          <a:prstGeom prst="rect">
            <a:avLst/>
          </a:prstGeom>
        </p:spPr>
      </p:pic>
      <p:pic>
        <p:nvPicPr>
          <p:cNvPr id="39" name="bg object 3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992591" y="2729128"/>
            <a:ext cx="445897" cy="371538"/>
          </a:xfrm>
          <a:prstGeom prst="rect">
            <a:avLst/>
          </a:prstGeom>
        </p:spPr>
      </p:pic>
      <p:pic>
        <p:nvPicPr>
          <p:cNvPr id="40" name="bg object 4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07515" y="2697581"/>
            <a:ext cx="408000" cy="355561"/>
          </a:xfrm>
          <a:prstGeom prst="rect">
            <a:avLst/>
          </a:prstGeom>
        </p:spPr>
      </p:pic>
      <p:pic>
        <p:nvPicPr>
          <p:cNvPr id="41" name="bg object 4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2215565" y="2697543"/>
            <a:ext cx="228574" cy="10972"/>
          </a:xfrm>
          <a:prstGeom prst="rect">
            <a:avLst/>
          </a:prstGeom>
        </p:spPr>
      </p:pic>
      <p:pic>
        <p:nvPicPr>
          <p:cNvPr id="42" name="bg object 4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613166" y="2286114"/>
            <a:ext cx="825360" cy="390867"/>
          </a:xfrm>
          <a:prstGeom prst="rect">
            <a:avLst/>
          </a:prstGeom>
        </p:spPr>
      </p:pic>
      <p:pic>
        <p:nvPicPr>
          <p:cNvPr id="43" name="bg object 43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879599" y="2560700"/>
            <a:ext cx="289318" cy="289331"/>
          </a:xfrm>
          <a:prstGeom prst="rect">
            <a:avLst/>
          </a:prstGeom>
        </p:spPr>
      </p:pic>
      <p:pic>
        <p:nvPicPr>
          <p:cNvPr id="44" name="bg object 44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836127" y="2513228"/>
            <a:ext cx="379514" cy="379628"/>
          </a:xfrm>
          <a:prstGeom prst="rect">
            <a:avLst/>
          </a:prstGeom>
        </p:spPr>
      </p:pic>
      <p:pic>
        <p:nvPicPr>
          <p:cNvPr id="45" name="bg object 45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843824" y="2519921"/>
            <a:ext cx="275145" cy="275145"/>
          </a:xfrm>
          <a:prstGeom prst="rect">
            <a:avLst/>
          </a:prstGeom>
        </p:spPr>
      </p:pic>
      <p:sp>
        <p:nvSpPr>
          <p:cNvPr id="46" name="bg object 46"/>
          <p:cNvSpPr/>
          <p:nvPr/>
        </p:nvSpPr>
        <p:spPr>
          <a:xfrm>
            <a:off x="1144054" y="4900176"/>
            <a:ext cx="5474970" cy="896619"/>
          </a:xfrm>
          <a:custGeom>
            <a:avLst/>
            <a:gdLst/>
            <a:ahLst/>
            <a:cxnLst/>
            <a:rect l="l" t="t" r="r" b="b"/>
            <a:pathLst>
              <a:path w="5474970" h="896620">
                <a:moveTo>
                  <a:pt x="0" y="0"/>
                </a:moveTo>
                <a:lnTo>
                  <a:pt x="0" y="896611"/>
                </a:lnTo>
                <a:lnTo>
                  <a:pt x="5474525" y="896611"/>
                </a:lnTo>
                <a:lnTo>
                  <a:pt x="5474525" y="234786"/>
                </a:lnTo>
                <a:lnTo>
                  <a:pt x="0" y="0"/>
                </a:lnTo>
                <a:close/>
              </a:path>
            </a:pathLst>
          </a:custGeom>
          <a:solidFill>
            <a:srgbClr val="AE762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7" name="bg object 47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144053" y="5015344"/>
            <a:ext cx="5474525" cy="781443"/>
          </a:xfrm>
          <a:prstGeom prst="rect">
            <a:avLst/>
          </a:prstGeom>
        </p:spPr>
      </p:pic>
      <p:pic>
        <p:nvPicPr>
          <p:cNvPr id="48" name="bg object 48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144054" y="3506138"/>
            <a:ext cx="2986862" cy="1364562"/>
          </a:xfrm>
          <a:prstGeom prst="rect">
            <a:avLst/>
          </a:prstGeom>
        </p:spPr>
      </p:pic>
      <p:pic>
        <p:nvPicPr>
          <p:cNvPr id="49" name="bg object 49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3769804" y="4084713"/>
            <a:ext cx="37236" cy="65062"/>
          </a:xfrm>
          <a:prstGeom prst="rect">
            <a:avLst/>
          </a:prstGeom>
        </p:spPr>
      </p:pic>
      <p:pic>
        <p:nvPicPr>
          <p:cNvPr id="50" name="bg object 5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2299322" y="3515740"/>
            <a:ext cx="4013443" cy="1568911"/>
          </a:xfrm>
          <a:prstGeom prst="rect">
            <a:avLst/>
          </a:prstGeom>
        </p:spPr>
      </p:pic>
      <p:pic>
        <p:nvPicPr>
          <p:cNvPr id="51" name="bg object 51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4626356" y="4348060"/>
            <a:ext cx="96354" cy="9029"/>
          </a:xfrm>
          <a:prstGeom prst="rect">
            <a:avLst/>
          </a:prstGeom>
        </p:spPr>
      </p:pic>
      <p:pic>
        <p:nvPicPr>
          <p:cNvPr id="52" name="bg object 52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144054" y="3927602"/>
            <a:ext cx="5474525" cy="1247006"/>
          </a:xfrm>
          <a:prstGeom prst="rect">
            <a:avLst/>
          </a:prstGeom>
        </p:spPr>
      </p:pic>
      <p:pic>
        <p:nvPicPr>
          <p:cNvPr id="53" name="bg object 53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2149462" y="4915483"/>
            <a:ext cx="22174" cy="31305"/>
          </a:xfrm>
          <a:prstGeom prst="rect">
            <a:avLst/>
          </a:prstGeom>
        </p:spPr>
      </p:pic>
      <p:pic>
        <p:nvPicPr>
          <p:cNvPr id="54" name="bg object 54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2135517" y="4922913"/>
            <a:ext cx="34124" cy="23876"/>
          </a:xfrm>
          <a:prstGeom prst="rect">
            <a:avLst/>
          </a:prstGeom>
        </p:spPr>
      </p:pic>
      <p:pic>
        <p:nvPicPr>
          <p:cNvPr id="55" name="bg object 55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2179180" y="4953762"/>
            <a:ext cx="12636" cy="43140"/>
          </a:xfrm>
          <a:prstGeom prst="rect">
            <a:avLst/>
          </a:prstGeom>
        </p:spPr>
      </p:pic>
      <p:pic>
        <p:nvPicPr>
          <p:cNvPr id="56" name="bg object 56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1144053" y="4837938"/>
            <a:ext cx="982598" cy="159220"/>
          </a:xfrm>
          <a:prstGeom prst="rect">
            <a:avLst/>
          </a:prstGeom>
        </p:spPr>
      </p:pic>
      <p:pic>
        <p:nvPicPr>
          <p:cNvPr id="57" name="bg object 57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2002904" y="4930597"/>
            <a:ext cx="70865" cy="66561"/>
          </a:xfrm>
          <a:prstGeom prst="rect">
            <a:avLst/>
          </a:prstGeom>
        </p:spPr>
      </p:pic>
      <p:pic>
        <p:nvPicPr>
          <p:cNvPr id="58" name="bg object 58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550007" y="4882642"/>
            <a:ext cx="167538" cy="113498"/>
          </a:xfrm>
          <a:prstGeom prst="rect">
            <a:avLst/>
          </a:prstGeom>
        </p:spPr>
      </p:pic>
      <p:pic>
        <p:nvPicPr>
          <p:cNvPr id="59" name="bg object 59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2850908" y="4899456"/>
            <a:ext cx="47521" cy="96106"/>
          </a:xfrm>
          <a:prstGeom prst="rect">
            <a:avLst/>
          </a:prstGeom>
        </p:spPr>
      </p:pic>
      <p:pic>
        <p:nvPicPr>
          <p:cNvPr id="60" name="bg object 60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2734411" y="4873650"/>
            <a:ext cx="156159" cy="122126"/>
          </a:xfrm>
          <a:prstGeom prst="rect">
            <a:avLst/>
          </a:prstGeom>
        </p:spPr>
      </p:pic>
      <p:pic>
        <p:nvPicPr>
          <p:cNvPr id="61" name="bg object 61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053958" y="4856937"/>
            <a:ext cx="248081" cy="140215"/>
          </a:xfrm>
          <a:prstGeom prst="rect">
            <a:avLst/>
          </a:prstGeom>
        </p:spPr>
      </p:pic>
      <p:pic>
        <p:nvPicPr>
          <p:cNvPr id="62" name="bg object 62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2446146" y="4869586"/>
            <a:ext cx="177507" cy="126750"/>
          </a:xfrm>
          <a:prstGeom prst="rect">
            <a:avLst/>
          </a:prstGeom>
        </p:spPr>
      </p:pic>
      <p:pic>
        <p:nvPicPr>
          <p:cNvPr id="63" name="bg object 63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2657271" y="4907724"/>
            <a:ext cx="187858" cy="88231"/>
          </a:xfrm>
          <a:prstGeom prst="rect">
            <a:avLst/>
          </a:prstGeom>
        </p:spPr>
      </p:pic>
      <p:pic>
        <p:nvPicPr>
          <p:cNvPr id="64" name="bg object 64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2320264" y="4841684"/>
            <a:ext cx="213837" cy="154883"/>
          </a:xfrm>
          <a:prstGeom prst="rect">
            <a:avLst/>
          </a:prstGeom>
        </p:spPr>
      </p:pic>
      <p:pic>
        <p:nvPicPr>
          <p:cNvPr id="65" name="bg object 65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2186584" y="4878539"/>
            <a:ext cx="238670" cy="118357"/>
          </a:xfrm>
          <a:prstGeom prst="rect">
            <a:avLst/>
          </a:prstGeom>
        </p:spPr>
      </p:pic>
      <p:pic>
        <p:nvPicPr>
          <p:cNvPr id="66" name="bg object 66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2169248" y="4910848"/>
            <a:ext cx="29032" cy="35940"/>
          </a:xfrm>
          <a:prstGeom prst="rect">
            <a:avLst/>
          </a:prstGeom>
        </p:spPr>
      </p:pic>
      <p:pic>
        <p:nvPicPr>
          <p:cNvPr id="67" name="bg object 67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2200122" y="4910848"/>
            <a:ext cx="27343" cy="35940"/>
          </a:xfrm>
          <a:prstGeom prst="rect">
            <a:avLst/>
          </a:prstGeom>
        </p:spPr>
      </p:pic>
      <p:pic>
        <p:nvPicPr>
          <p:cNvPr id="68" name="bg object 68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3529177" y="4989334"/>
            <a:ext cx="221322" cy="136028"/>
          </a:xfrm>
          <a:prstGeom prst="rect">
            <a:avLst/>
          </a:prstGeom>
        </p:spPr>
      </p:pic>
      <p:pic>
        <p:nvPicPr>
          <p:cNvPr id="69" name="bg object 69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3150082" y="4995570"/>
            <a:ext cx="140093" cy="87699"/>
          </a:xfrm>
          <a:prstGeom prst="rect">
            <a:avLst/>
          </a:prstGeom>
        </p:spPr>
      </p:pic>
      <p:pic>
        <p:nvPicPr>
          <p:cNvPr id="70" name="bg object 70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3425329" y="4976304"/>
            <a:ext cx="230772" cy="145338"/>
          </a:xfrm>
          <a:prstGeom prst="rect">
            <a:avLst/>
          </a:prstGeom>
        </p:spPr>
      </p:pic>
      <p:pic>
        <p:nvPicPr>
          <p:cNvPr id="71" name="bg object 71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3311131" y="4954549"/>
            <a:ext cx="192735" cy="155649"/>
          </a:xfrm>
          <a:prstGeom prst="rect">
            <a:avLst/>
          </a:prstGeom>
        </p:spPr>
      </p:pic>
      <p:pic>
        <p:nvPicPr>
          <p:cNvPr id="72" name="bg object 72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3188893" y="4995570"/>
            <a:ext cx="185419" cy="99401"/>
          </a:xfrm>
          <a:prstGeom prst="rect">
            <a:avLst/>
          </a:prstGeom>
        </p:spPr>
      </p:pic>
      <p:pic>
        <p:nvPicPr>
          <p:cNvPr id="73" name="bg object 73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3049018" y="4944389"/>
            <a:ext cx="88605" cy="87811"/>
          </a:xfrm>
          <a:prstGeom prst="rect">
            <a:avLst/>
          </a:prstGeom>
        </p:spPr>
      </p:pic>
      <p:pic>
        <p:nvPicPr>
          <p:cNvPr id="74" name="bg object 74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3382606" y="5030076"/>
            <a:ext cx="165620" cy="86295"/>
          </a:xfrm>
          <a:prstGeom prst="rect">
            <a:avLst/>
          </a:prstGeom>
        </p:spPr>
      </p:pic>
      <p:pic>
        <p:nvPicPr>
          <p:cNvPr id="75" name="bg object 75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3150285" y="5010289"/>
            <a:ext cx="32738" cy="48714"/>
          </a:xfrm>
          <a:prstGeom prst="rect">
            <a:avLst/>
          </a:prstGeom>
        </p:spPr>
      </p:pic>
      <p:pic>
        <p:nvPicPr>
          <p:cNvPr id="76" name="bg object 7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3352469" y="5054853"/>
            <a:ext cx="28172" cy="45452"/>
          </a:xfrm>
          <a:prstGeom prst="rect">
            <a:avLst/>
          </a:prstGeom>
        </p:spPr>
      </p:pic>
      <p:pic>
        <p:nvPicPr>
          <p:cNvPr id="77" name="bg object 77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4876965" y="5072596"/>
            <a:ext cx="21412" cy="48357"/>
          </a:xfrm>
          <a:prstGeom prst="rect">
            <a:avLst/>
          </a:prstGeom>
        </p:spPr>
      </p:pic>
      <p:pic>
        <p:nvPicPr>
          <p:cNvPr id="78" name="bg object 78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5031473" y="5032044"/>
            <a:ext cx="157679" cy="87998"/>
          </a:xfrm>
          <a:prstGeom prst="rect">
            <a:avLst/>
          </a:prstGeom>
        </p:spPr>
      </p:pic>
      <p:pic>
        <p:nvPicPr>
          <p:cNvPr id="79" name="bg object 79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4914086" y="5024297"/>
            <a:ext cx="189992" cy="96300"/>
          </a:xfrm>
          <a:prstGeom prst="rect">
            <a:avLst/>
          </a:prstGeom>
        </p:spPr>
      </p:pic>
      <p:pic>
        <p:nvPicPr>
          <p:cNvPr id="80" name="bg object 80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4876965" y="5059158"/>
            <a:ext cx="108165" cy="61764"/>
          </a:xfrm>
          <a:prstGeom prst="rect">
            <a:avLst/>
          </a:prstGeom>
        </p:spPr>
      </p:pic>
      <p:pic>
        <p:nvPicPr>
          <p:cNvPr id="81" name="bg object 81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4351807" y="5068341"/>
            <a:ext cx="21403" cy="55209"/>
          </a:xfrm>
          <a:prstGeom prst="rect">
            <a:avLst/>
          </a:prstGeom>
        </p:spPr>
      </p:pic>
      <p:pic>
        <p:nvPicPr>
          <p:cNvPr id="82" name="bg object 82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4679536" y="5034737"/>
            <a:ext cx="70352" cy="87212"/>
          </a:xfrm>
          <a:prstGeom prst="rect">
            <a:avLst/>
          </a:prstGeom>
        </p:spPr>
      </p:pic>
      <p:pic>
        <p:nvPicPr>
          <p:cNvPr id="83" name="bg object 83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5196294" y="5032476"/>
            <a:ext cx="79983" cy="86744"/>
          </a:xfrm>
          <a:prstGeom prst="rect">
            <a:avLst/>
          </a:prstGeom>
        </p:spPr>
      </p:pic>
      <p:pic>
        <p:nvPicPr>
          <p:cNvPr id="84" name="bg object 84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5064366" y="5042839"/>
            <a:ext cx="64238" cy="77055"/>
          </a:xfrm>
          <a:prstGeom prst="rect">
            <a:avLst/>
          </a:prstGeom>
        </p:spPr>
      </p:pic>
      <p:pic>
        <p:nvPicPr>
          <p:cNvPr id="85" name="bg object 85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6090602" y="4974094"/>
            <a:ext cx="212153" cy="140582"/>
          </a:xfrm>
          <a:prstGeom prst="rect">
            <a:avLst/>
          </a:prstGeom>
        </p:spPr>
      </p:pic>
      <p:pic>
        <p:nvPicPr>
          <p:cNvPr id="86" name="bg object 86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6267119" y="5013528"/>
            <a:ext cx="65420" cy="100281"/>
          </a:xfrm>
          <a:prstGeom prst="rect">
            <a:avLst/>
          </a:prstGeom>
        </p:spPr>
      </p:pic>
      <p:sp>
        <p:nvSpPr>
          <p:cNvPr id="87" name="bg object 87"/>
          <p:cNvSpPr/>
          <p:nvPr/>
        </p:nvSpPr>
        <p:spPr>
          <a:xfrm>
            <a:off x="5454294" y="5165699"/>
            <a:ext cx="440055" cy="173990"/>
          </a:xfrm>
          <a:custGeom>
            <a:avLst/>
            <a:gdLst/>
            <a:ahLst/>
            <a:cxnLst/>
            <a:rect l="l" t="t" r="r" b="b"/>
            <a:pathLst>
              <a:path w="440054" h="173989">
                <a:moveTo>
                  <a:pt x="18973" y="29133"/>
                </a:moveTo>
                <a:lnTo>
                  <a:pt x="17132" y="29248"/>
                </a:lnTo>
                <a:lnTo>
                  <a:pt x="16090" y="30683"/>
                </a:lnTo>
                <a:lnTo>
                  <a:pt x="14757" y="31737"/>
                </a:lnTo>
                <a:lnTo>
                  <a:pt x="5778" y="27203"/>
                </a:lnTo>
                <a:lnTo>
                  <a:pt x="0" y="31813"/>
                </a:lnTo>
                <a:lnTo>
                  <a:pt x="5638" y="38061"/>
                </a:lnTo>
                <a:lnTo>
                  <a:pt x="14541" y="32727"/>
                </a:lnTo>
                <a:lnTo>
                  <a:pt x="14744" y="32727"/>
                </a:lnTo>
                <a:lnTo>
                  <a:pt x="18186" y="35255"/>
                </a:lnTo>
                <a:lnTo>
                  <a:pt x="16814" y="32727"/>
                </a:lnTo>
                <a:lnTo>
                  <a:pt x="16560" y="32245"/>
                </a:lnTo>
                <a:lnTo>
                  <a:pt x="16954" y="31737"/>
                </a:lnTo>
                <a:lnTo>
                  <a:pt x="18973" y="29133"/>
                </a:lnTo>
                <a:close/>
              </a:path>
              <a:path w="440054" h="173989">
                <a:moveTo>
                  <a:pt x="65303" y="106527"/>
                </a:moveTo>
                <a:lnTo>
                  <a:pt x="63474" y="106616"/>
                </a:lnTo>
                <a:lnTo>
                  <a:pt x="62395" y="108077"/>
                </a:lnTo>
                <a:lnTo>
                  <a:pt x="61087" y="109118"/>
                </a:lnTo>
                <a:lnTo>
                  <a:pt x="52146" y="104584"/>
                </a:lnTo>
                <a:lnTo>
                  <a:pt x="46342" y="109181"/>
                </a:lnTo>
                <a:lnTo>
                  <a:pt x="51955" y="115430"/>
                </a:lnTo>
                <a:lnTo>
                  <a:pt x="60871" y="110121"/>
                </a:lnTo>
                <a:lnTo>
                  <a:pt x="61061" y="110121"/>
                </a:lnTo>
                <a:lnTo>
                  <a:pt x="64516" y="112636"/>
                </a:lnTo>
                <a:lnTo>
                  <a:pt x="63157" y="110121"/>
                </a:lnTo>
                <a:lnTo>
                  <a:pt x="62890" y="109613"/>
                </a:lnTo>
                <a:lnTo>
                  <a:pt x="63271" y="109118"/>
                </a:lnTo>
                <a:lnTo>
                  <a:pt x="65303" y="106527"/>
                </a:lnTo>
                <a:close/>
              </a:path>
              <a:path w="440054" h="173989">
                <a:moveTo>
                  <a:pt x="100990" y="82956"/>
                </a:moveTo>
                <a:lnTo>
                  <a:pt x="98374" y="83108"/>
                </a:lnTo>
                <a:lnTo>
                  <a:pt x="96888" y="85153"/>
                </a:lnTo>
                <a:lnTo>
                  <a:pt x="95046" y="86614"/>
                </a:lnTo>
                <a:lnTo>
                  <a:pt x="82384" y="80238"/>
                </a:lnTo>
                <a:lnTo>
                  <a:pt x="74180" y="86728"/>
                </a:lnTo>
                <a:lnTo>
                  <a:pt x="78981" y="91732"/>
                </a:lnTo>
                <a:lnTo>
                  <a:pt x="82727" y="93535"/>
                </a:lnTo>
                <a:lnTo>
                  <a:pt x="87325" y="92265"/>
                </a:lnTo>
                <a:lnTo>
                  <a:pt x="94729" y="88036"/>
                </a:lnTo>
                <a:lnTo>
                  <a:pt x="95021" y="88036"/>
                </a:lnTo>
                <a:lnTo>
                  <a:pt x="95592" y="89712"/>
                </a:lnTo>
                <a:lnTo>
                  <a:pt x="98361" y="90830"/>
                </a:lnTo>
                <a:lnTo>
                  <a:pt x="99860" y="91605"/>
                </a:lnTo>
                <a:lnTo>
                  <a:pt x="97599" y="87337"/>
                </a:lnTo>
                <a:lnTo>
                  <a:pt x="100990" y="82956"/>
                </a:lnTo>
                <a:close/>
              </a:path>
              <a:path w="440054" h="173989">
                <a:moveTo>
                  <a:pt x="121666" y="103530"/>
                </a:moveTo>
                <a:lnTo>
                  <a:pt x="119367" y="103644"/>
                </a:lnTo>
                <a:lnTo>
                  <a:pt x="118059" y="105473"/>
                </a:lnTo>
                <a:lnTo>
                  <a:pt x="116395" y="106743"/>
                </a:lnTo>
                <a:lnTo>
                  <a:pt x="105181" y="101079"/>
                </a:lnTo>
                <a:lnTo>
                  <a:pt x="97942" y="106857"/>
                </a:lnTo>
                <a:lnTo>
                  <a:pt x="104978" y="114693"/>
                </a:lnTo>
                <a:lnTo>
                  <a:pt x="116128" y="108026"/>
                </a:lnTo>
                <a:lnTo>
                  <a:pt x="116382" y="108026"/>
                </a:lnTo>
                <a:lnTo>
                  <a:pt x="116890" y="109499"/>
                </a:lnTo>
                <a:lnTo>
                  <a:pt x="119329" y="110490"/>
                </a:lnTo>
                <a:lnTo>
                  <a:pt x="120700" y="111163"/>
                </a:lnTo>
                <a:lnTo>
                  <a:pt x="118999" y="108026"/>
                </a:lnTo>
                <a:lnTo>
                  <a:pt x="118656" y="107391"/>
                </a:lnTo>
                <a:lnTo>
                  <a:pt x="119151" y="106743"/>
                </a:lnTo>
                <a:lnTo>
                  <a:pt x="121666" y="103530"/>
                </a:lnTo>
                <a:close/>
              </a:path>
              <a:path w="440054" h="173989">
                <a:moveTo>
                  <a:pt x="158661" y="72313"/>
                </a:moveTo>
                <a:lnTo>
                  <a:pt x="157822" y="72377"/>
                </a:lnTo>
                <a:lnTo>
                  <a:pt x="154647" y="72555"/>
                </a:lnTo>
                <a:lnTo>
                  <a:pt x="152831" y="75044"/>
                </a:lnTo>
                <a:lnTo>
                  <a:pt x="150545" y="76847"/>
                </a:lnTo>
                <a:lnTo>
                  <a:pt x="144678" y="74117"/>
                </a:lnTo>
                <a:lnTo>
                  <a:pt x="138633" y="72478"/>
                </a:lnTo>
                <a:lnTo>
                  <a:pt x="132168" y="73075"/>
                </a:lnTo>
                <a:lnTo>
                  <a:pt x="125056" y="76987"/>
                </a:lnTo>
                <a:lnTo>
                  <a:pt x="130911" y="83096"/>
                </a:lnTo>
                <a:lnTo>
                  <a:pt x="135483" y="85293"/>
                </a:lnTo>
                <a:lnTo>
                  <a:pt x="141122" y="83743"/>
                </a:lnTo>
                <a:lnTo>
                  <a:pt x="150190" y="78574"/>
                </a:lnTo>
                <a:lnTo>
                  <a:pt x="150533" y="78574"/>
                </a:lnTo>
                <a:lnTo>
                  <a:pt x="151244" y="80632"/>
                </a:lnTo>
                <a:lnTo>
                  <a:pt x="154609" y="81991"/>
                </a:lnTo>
                <a:lnTo>
                  <a:pt x="156464" y="82943"/>
                </a:lnTo>
                <a:lnTo>
                  <a:pt x="153670" y="77736"/>
                </a:lnTo>
                <a:lnTo>
                  <a:pt x="155409" y="76847"/>
                </a:lnTo>
                <a:lnTo>
                  <a:pt x="158661" y="72313"/>
                </a:lnTo>
                <a:close/>
              </a:path>
              <a:path w="440054" h="173989">
                <a:moveTo>
                  <a:pt x="174129" y="147955"/>
                </a:moveTo>
                <a:lnTo>
                  <a:pt x="172618" y="148031"/>
                </a:lnTo>
                <a:lnTo>
                  <a:pt x="171742" y="149237"/>
                </a:lnTo>
                <a:lnTo>
                  <a:pt x="170675" y="150088"/>
                </a:lnTo>
                <a:lnTo>
                  <a:pt x="163296" y="146367"/>
                </a:lnTo>
                <a:lnTo>
                  <a:pt x="158521" y="150164"/>
                </a:lnTo>
                <a:lnTo>
                  <a:pt x="163169" y="155321"/>
                </a:lnTo>
                <a:lnTo>
                  <a:pt x="170497" y="150901"/>
                </a:lnTo>
                <a:lnTo>
                  <a:pt x="170662" y="150901"/>
                </a:lnTo>
                <a:lnTo>
                  <a:pt x="173482" y="152984"/>
                </a:lnTo>
                <a:lnTo>
                  <a:pt x="172364" y="150901"/>
                </a:lnTo>
                <a:lnTo>
                  <a:pt x="172161" y="150507"/>
                </a:lnTo>
                <a:lnTo>
                  <a:pt x="172478" y="150088"/>
                </a:lnTo>
                <a:lnTo>
                  <a:pt x="174129" y="147955"/>
                </a:lnTo>
                <a:close/>
              </a:path>
              <a:path w="440054" h="173989">
                <a:moveTo>
                  <a:pt x="204444" y="166319"/>
                </a:moveTo>
                <a:lnTo>
                  <a:pt x="202933" y="166395"/>
                </a:lnTo>
                <a:lnTo>
                  <a:pt x="202082" y="167576"/>
                </a:lnTo>
                <a:lnTo>
                  <a:pt x="200990" y="168452"/>
                </a:lnTo>
                <a:lnTo>
                  <a:pt x="197269" y="166585"/>
                </a:lnTo>
                <a:lnTo>
                  <a:pt x="193636" y="164706"/>
                </a:lnTo>
                <a:lnTo>
                  <a:pt x="188836" y="168529"/>
                </a:lnTo>
                <a:lnTo>
                  <a:pt x="193484" y="173659"/>
                </a:lnTo>
                <a:lnTo>
                  <a:pt x="200812" y="169265"/>
                </a:lnTo>
                <a:lnTo>
                  <a:pt x="200977" y="169265"/>
                </a:lnTo>
                <a:lnTo>
                  <a:pt x="203796" y="171335"/>
                </a:lnTo>
                <a:lnTo>
                  <a:pt x="202692" y="169265"/>
                </a:lnTo>
                <a:lnTo>
                  <a:pt x="202476" y="168859"/>
                </a:lnTo>
                <a:lnTo>
                  <a:pt x="202780" y="168452"/>
                </a:lnTo>
                <a:lnTo>
                  <a:pt x="204444" y="166319"/>
                </a:lnTo>
                <a:close/>
              </a:path>
              <a:path w="440054" h="173989">
                <a:moveTo>
                  <a:pt x="233832" y="146913"/>
                </a:moveTo>
                <a:lnTo>
                  <a:pt x="231686" y="147040"/>
                </a:lnTo>
                <a:lnTo>
                  <a:pt x="230466" y="148729"/>
                </a:lnTo>
                <a:lnTo>
                  <a:pt x="228930" y="149923"/>
                </a:lnTo>
                <a:lnTo>
                  <a:pt x="218516" y="144678"/>
                </a:lnTo>
                <a:lnTo>
                  <a:pt x="211772" y="150025"/>
                </a:lnTo>
                <a:lnTo>
                  <a:pt x="218325" y="157314"/>
                </a:lnTo>
                <a:lnTo>
                  <a:pt x="228676" y="151091"/>
                </a:lnTo>
                <a:lnTo>
                  <a:pt x="228904" y="151104"/>
                </a:lnTo>
                <a:lnTo>
                  <a:pt x="232905" y="154025"/>
                </a:lnTo>
                <a:lnTo>
                  <a:pt x="231343" y="151104"/>
                </a:lnTo>
                <a:lnTo>
                  <a:pt x="231038" y="150520"/>
                </a:lnTo>
                <a:lnTo>
                  <a:pt x="231495" y="149923"/>
                </a:lnTo>
                <a:lnTo>
                  <a:pt x="233832" y="146913"/>
                </a:lnTo>
                <a:close/>
              </a:path>
              <a:path w="440054" h="173989">
                <a:moveTo>
                  <a:pt x="250863" y="163842"/>
                </a:moveTo>
                <a:lnTo>
                  <a:pt x="248932" y="163931"/>
                </a:lnTo>
                <a:lnTo>
                  <a:pt x="247865" y="165430"/>
                </a:lnTo>
                <a:lnTo>
                  <a:pt x="246507" y="166497"/>
                </a:lnTo>
                <a:lnTo>
                  <a:pt x="237299" y="161848"/>
                </a:lnTo>
                <a:lnTo>
                  <a:pt x="231317" y="166585"/>
                </a:lnTo>
                <a:lnTo>
                  <a:pt x="237109" y="173037"/>
                </a:lnTo>
                <a:lnTo>
                  <a:pt x="246291" y="167551"/>
                </a:lnTo>
                <a:lnTo>
                  <a:pt x="246494" y="167551"/>
                </a:lnTo>
                <a:lnTo>
                  <a:pt x="250037" y="170141"/>
                </a:lnTo>
                <a:lnTo>
                  <a:pt x="248640" y="167551"/>
                </a:lnTo>
                <a:lnTo>
                  <a:pt x="248373" y="167030"/>
                </a:lnTo>
                <a:lnTo>
                  <a:pt x="248780" y="166497"/>
                </a:lnTo>
                <a:lnTo>
                  <a:pt x="250863" y="163842"/>
                </a:lnTo>
                <a:close/>
              </a:path>
              <a:path w="440054" h="173989">
                <a:moveTo>
                  <a:pt x="278307" y="2235"/>
                </a:moveTo>
                <a:lnTo>
                  <a:pt x="276161" y="2349"/>
                </a:lnTo>
                <a:lnTo>
                  <a:pt x="274967" y="4013"/>
                </a:lnTo>
                <a:lnTo>
                  <a:pt x="273443" y="5207"/>
                </a:lnTo>
                <a:lnTo>
                  <a:pt x="268224" y="2616"/>
                </a:lnTo>
                <a:lnTo>
                  <a:pt x="263093" y="0"/>
                </a:lnTo>
                <a:lnTo>
                  <a:pt x="256374" y="5308"/>
                </a:lnTo>
                <a:lnTo>
                  <a:pt x="262890" y="12547"/>
                </a:lnTo>
                <a:lnTo>
                  <a:pt x="273202" y="6388"/>
                </a:lnTo>
                <a:lnTo>
                  <a:pt x="273431" y="6388"/>
                </a:lnTo>
                <a:lnTo>
                  <a:pt x="277393" y="9283"/>
                </a:lnTo>
                <a:lnTo>
                  <a:pt x="275818" y="6388"/>
                </a:lnTo>
                <a:lnTo>
                  <a:pt x="275513" y="5816"/>
                </a:lnTo>
                <a:lnTo>
                  <a:pt x="275983" y="5207"/>
                </a:lnTo>
                <a:lnTo>
                  <a:pt x="278307" y="2235"/>
                </a:lnTo>
                <a:close/>
              </a:path>
              <a:path w="440054" h="173989">
                <a:moveTo>
                  <a:pt x="281292" y="138163"/>
                </a:moveTo>
                <a:lnTo>
                  <a:pt x="280619" y="138214"/>
                </a:lnTo>
                <a:lnTo>
                  <a:pt x="278003" y="138353"/>
                </a:lnTo>
                <a:lnTo>
                  <a:pt x="276517" y="140411"/>
                </a:lnTo>
                <a:lnTo>
                  <a:pt x="274637" y="141884"/>
                </a:lnTo>
                <a:lnTo>
                  <a:pt x="261912" y="135458"/>
                </a:lnTo>
                <a:lnTo>
                  <a:pt x="253657" y="141986"/>
                </a:lnTo>
                <a:lnTo>
                  <a:pt x="258483" y="147027"/>
                </a:lnTo>
                <a:lnTo>
                  <a:pt x="262242" y="148844"/>
                </a:lnTo>
                <a:lnTo>
                  <a:pt x="266877" y="147561"/>
                </a:lnTo>
                <a:lnTo>
                  <a:pt x="274320" y="143306"/>
                </a:lnTo>
                <a:lnTo>
                  <a:pt x="274624" y="143306"/>
                </a:lnTo>
                <a:lnTo>
                  <a:pt x="275209" y="144995"/>
                </a:lnTo>
                <a:lnTo>
                  <a:pt x="277990" y="146138"/>
                </a:lnTo>
                <a:lnTo>
                  <a:pt x="279514" y="146926"/>
                </a:lnTo>
                <a:lnTo>
                  <a:pt x="277190" y="142621"/>
                </a:lnTo>
                <a:lnTo>
                  <a:pt x="278625" y="141884"/>
                </a:lnTo>
                <a:lnTo>
                  <a:pt x="281292" y="138163"/>
                </a:lnTo>
                <a:close/>
              </a:path>
              <a:path w="440054" h="173989">
                <a:moveTo>
                  <a:pt x="331838" y="91630"/>
                </a:moveTo>
                <a:lnTo>
                  <a:pt x="329730" y="91744"/>
                </a:lnTo>
                <a:lnTo>
                  <a:pt x="328498" y="93408"/>
                </a:lnTo>
                <a:lnTo>
                  <a:pt x="326974" y="94615"/>
                </a:lnTo>
                <a:lnTo>
                  <a:pt x="316623" y="89395"/>
                </a:lnTo>
                <a:lnTo>
                  <a:pt x="309943" y="94703"/>
                </a:lnTo>
                <a:lnTo>
                  <a:pt x="316445" y="101930"/>
                </a:lnTo>
                <a:lnTo>
                  <a:pt x="326732" y="95758"/>
                </a:lnTo>
                <a:lnTo>
                  <a:pt x="326961" y="95758"/>
                </a:lnTo>
                <a:lnTo>
                  <a:pt x="330936" y="98704"/>
                </a:lnTo>
                <a:lnTo>
                  <a:pt x="329349" y="95758"/>
                </a:lnTo>
                <a:lnTo>
                  <a:pt x="329057" y="95199"/>
                </a:lnTo>
                <a:lnTo>
                  <a:pt x="329501" y="94615"/>
                </a:lnTo>
                <a:lnTo>
                  <a:pt x="331838" y="91630"/>
                </a:lnTo>
                <a:close/>
              </a:path>
              <a:path w="440054" h="173989">
                <a:moveTo>
                  <a:pt x="373837" y="64363"/>
                </a:moveTo>
                <a:lnTo>
                  <a:pt x="373062" y="64401"/>
                </a:lnTo>
                <a:lnTo>
                  <a:pt x="370065" y="64592"/>
                </a:lnTo>
                <a:lnTo>
                  <a:pt x="368350" y="66941"/>
                </a:lnTo>
                <a:lnTo>
                  <a:pt x="366204" y="68630"/>
                </a:lnTo>
                <a:lnTo>
                  <a:pt x="360654" y="66040"/>
                </a:lnTo>
                <a:lnTo>
                  <a:pt x="354939" y="64503"/>
                </a:lnTo>
                <a:lnTo>
                  <a:pt x="348830" y="65062"/>
                </a:lnTo>
                <a:lnTo>
                  <a:pt x="342112" y="68757"/>
                </a:lnTo>
                <a:lnTo>
                  <a:pt x="347662" y="74536"/>
                </a:lnTo>
                <a:lnTo>
                  <a:pt x="351980" y="76619"/>
                </a:lnTo>
                <a:lnTo>
                  <a:pt x="357289" y="75158"/>
                </a:lnTo>
                <a:lnTo>
                  <a:pt x="365836" y="70269"/>
                </a:lnTo>
                <a:lnTo>
                  <a:pt x="366179" y="70281"/>
                </a:lnTo>
                <a:lnTo>
                  <a:pt x="366839" y="72212"/>
                </a:lnTo>
                <a:lnTo>
                  <a:pt x="370039" y="73494"/>
                </a:lnTo>
                <a:lnTo>
                  <a:pt x="371805" y="74383"/>
                </a:lnTo>
                <a:lnTo>
                  <a:pt x="369150" y="69469"/>
                </a:lnTo>
                <a:lnTo>
                  <a:pt x="370789" y="68630"/>
                </a:lnTo>
                <a:lnTo>
                  <a:pt x="373837" y="64363"/>
                </a:lnTo>
                <a:close/>
              </a:path>
              <a:path w="440054" h="173989">
                <a:moveTo>
                  <a:pt x="397624" y="88125"/>
                </a:moveTo>
                <a:lnTo>
                  <a:pt x="396951" y="88163"/>
                </a:lnTo>
                <a:lnTo>
                  <a:pt x="394271" y="88315"/>
                </a:lnTo>
                <a:lnTo>
                  <a:pt x="392772" y="90398"/>
                </a:lnTo>
                <a:lnTo>
                  <a:pt x="390880" y="91884"/>
                </a:lnTo>
                <a:lnTo>
                  <a:pt x="384327" y="88633"/>
                </a:lnTo>
                <a:lnTo>
                  <a:pt x="377913" y="85369"/>
                </a:lnTo>
                <a:lnTo>
                  <a:pt x="369531" y="92011"/>
                </a:lnTo>
                <a:lnTo>
                  <a:pt x="374434" y="97129"/>
                </a:lnTo>
                <a:lnTo>
                  <a:pt x="378256" y="98971"/>
                </a:lnTo>
                <a:lnTo>
                  <a:pt x="382968" y="97675"/>
                </a:lnTo>
                <a:lnTo>
                  <a:pt x="390550" y="93357"/>
                </a:lnTo>
                <a:lnTo>
                  <a:pt x="390842" y="93357"/>
                </a:lnTo>
                <a:lnTo>
                  <a:pt x="391439" y="95059"/>
                </a:lnTo>
                <a:lnTo>
                  <a:pt x="394258" y="96215"/>
                </a:lnTo>
                <a:lnTo>
                  <a:pt x="395820" y="97002"/>
                </a:lnTo>
                <a:lnTo>
                  <a:pt x="393484" y="92633"/>
                </a:lnTo>
                <a:lnTo>
                  <a:pt x="394931" y="91884"/>
                </a:lnTo>
                <a:lnTo>
                  <a:pt x="397624" y="88125"/>
                </a:lnTo>
                <a:close/>
              </a:path>
              <a:path w="440054" h="173989">
                <a:moveTo>
                  <a:pt x="439674" y="52120"/>
                </a:moveTo>
                <a:lnTo>
                  <a:pt x="438746" y="52184"/>
                </a:lnTo>
                <a:lnTo>
                  <a:pt x="435051" y="52374"/>
                </a:lnTo>
                <a:lnTo>
                  <a:pt x="432955" y="55270"/>
                </a:lnTo>
                <a:lnTo>
                  <a:pt x="430339" y="57340"/>
                </a:lnTo>
                <a:lnTo>
                  <a:pt x="423545" y="54190"/>
                </a:lnTo>
                <a:lnTo>
                  <a:pt x="416560" y="52311"/>
                </a:lnTo>
                <a:lnTo>
                  <a:pt x="409079" y="52997"/>
                </a:lnTo>
                <a:lnTo>
                  <a:pt x="400862" y="57518"/>
                </a:lnTo>
                <a:lnTo>
                  <a:pt x="407644" y="64579"/>
                </a:lnTo>
                <a:lnTo>
                  <a:pt x="412927" y="67132"/>
                </a:lnTo>
                <a:lnTo>
                  <a:pt x="419430" y="65328"/>
                </a:lnTo>
                <a:lnTo>
                  <a:pt x="429895" y="59359"/>
                </a:lnTo>
                <a:lnTo>
                  <a:pt x="430022" y="59423"/>
                </a:lnTo>
                <a:lnTo>
                  <a:pt x="430326" y="59359"/>
                </a:lnTo>
                <a:lnTo>
                  <a:pt x="431114" y="61709"/>
                </a:lnTo>
                <a:lnTo>
                  <a:pt x="435038" y="63309"/>
                </a:lnTo>
                <a:lnTo>
                  <a:pt x="438010" y="64808"/>
                </a:lnTo>
                <a:lnTo>
                  <a:pt x="435597" y="59347"/>
                </a:lnTo>
                <a:lnTo>
                  <a:pt x="433933" y="58369"/>
                </a:lnTo>
                <a:lnTo>
                  <a:pt x="435940" y="57340"/>
                </a:lnTo>
                <a:lnTo>
                  <a:pt x="439674" y="52120"/>
                </a:lnTo>
                <a:close/>
              </a:path>
            </a:pathLst>
          </a:custGeom>
          <a:solidFill>
            <a:srgbClr val="004A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bg object 88"/>
          <p:cNvSpPr/>
          <p:nvPr/>
        </p:nvSpPr>
        <p:spPr>
          <a:xfrm>
            <a:off x="5041861" y="4934572"/>
            <a:ext cx="433705" cy="110489"/>
          </a:xfrm>
          <a:custGeom>
            <a:avLst/>
            <a:gdLst/>
            <a:ahLst/>
            <a:cxnLst/>
            <a:rect l="l" t="t" r="r" b="b"/>
            <a:pathLst>
              <a:path w="433704" h="110489">
                <a:moveTo>
                  <a:pt x="314032" y="37592"/>
                </a:moveTo>
                <a:lnTo>
                  <a:pt x="312737" y="39154"/>
                </a:lnTo>
                <a:lnTo>
                  <a:pt x="311835" y="41071"/>
                </a:lnTo>
                <a:lnTo>
                  <a:pt x="311175" y="43040"/>
                </a:lnTo>
                <a:lnTo>
                  <a:pt x="342393" y="56944"/>
                </a:lnTo>
                <a:lnTo>
                  <a:pt x="372603" y="72872"/>
                </a:lnTo>
                <a:lnTo>
                  <a:pt x="401649" y="90553"/>
                </a:lnTo>
                <a:lnTo>
                  <a:pt x="429602" y="109867"/>
                </a:lnTo>
                <a:lnTo>
                  <a:pt x="429856" y="109931"/>
                </a:lnTo>
                <a:lnTo>
                  <a:pt x="431647" y="109931"/>
                </a:lnTo>
                <a:lnTo>
                  <a:pt x="433679" y="107759"/>
                </a:lnTo>
                <a:lnTo>
                  <a:pt x="432549" y="106756"/>
                </a:lnTo>
                <a:lnTo>
                  <a:pt x="404579" y="84524"/>
                </a:lnTo>
                <a:lnTo>
                  <a:pt x="375424" y="65797"/>
                </a:lnTo>
                <a:lnTo>
                  <a:pt x="345202" y="50258"/>
                </a:lnTo>
                <a:lnTo>
                  <a:pt x="314032" y="37592"/>
                </a:lnTo>
                <a:close/>
              </a:path>
              <a:path w="433704" h="110489">
                <a:moveTo>
                  <a:pt x="3149" y="0"/>
                </a:moveTo>
                <a:lnTo>
                  <a:pt x="1879" y="0"/>
                </a:lnTo>
                <a:lnTo>
                  <a:pt x="0" y="2616"/>
                </a:lnTo>
                <a:lnTo>
                  <a:pt x="1714" y="2730"/>
                </a:lnTo>
                <a:lnTo>
                  <a:pt x="140776" y="9290"/>
                </a:lnTo>
                <a:lnTo>
                  <a:pt x="187083" y="13042"/>
                </a:lnTo>
                <a:lnTo>
                  <a:pt x="185204" y="11709"/>
                </a:lnTo>
                <a:lnTo>
                  <a:pt x="181317" y="9182"/>
                </a:lnTo>
                <a:lnTo>
                  <a:pt x="136950" y="5416"/>
                </a:lnTo>
                <a:lnTo>
                  <a:pt x="92286" y="3100"/>
                </a:lnTo>
                <a:lnTo>
                  <a:pt x="3149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bg object 89"/>
          <p:cNvSpPr/>
          <p:nvPr/>
        </p:nvSpPr>
        <p:spPr>
          <a:xfrm>
            <a:off x="5223192" y="4943754"/>
            <a:ext cx="132715" cy="34290"/>
          </a:xfrm>
          <a:custGeom>
            <a:avLst/>
            <a:gdLst/>
            <a:ahLst/>
            <a:cxnLst/>
            <a:rect l="l" t="t" r="r" b="b"/>
            <a:pathLst>
              <a:path w="132714" h="34289">
                <a:moveTo>
                  <a:pt x="0" y="0"/>
                </a:moveTo>
                <a:lnTo>
                  <a:pt x="5753" y="3860"/>
                </a:lnTo>
                <a:lnTo>
                  <a:pt x="27952" y="6451"/>
                </a:lnTo>
                <a:lnTo>
                  <a:pt x="53953" y="10783"/>
                </a:lnTo>
                <a:lnTo>
                  <a:pt x="79652" y="16878"/>
                </a:lnTo>
                <a:lnTo>
                  <a:pt x="104978" y="24611"/>
                </a:lnTo>
                <a:lnTo>
                  <a:pt x="129857" y="33858"/>
                </a:lnTo>
                <a:lnTo>
                  <a:pt x="131419" y="29971"/>
                </a:lnTo>
                <a:lnTo>
                  <a:pt x="132715" y="28409"/>
                </a:lnTo>
                <a:lnTo>
                  <a:pt x="100476" y="18237"/>
                </a:lnTo>
                <a:lnTo>
                  <a:pt x="67529" y="10328"/>
                </a:lnTo>
                <a:lnTo>
                  <a:pt x="33995" y="4356"/>
                </a:lnTo>
                <a:lnTo>
                  <a:pt x="0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bg object 90"/>
          <p:cNvSpPr/>
          <p:nvPr/>
        </p:nvSpPr>
        <p:spPr>
          <a:xfrm>
            <a:off x="5372252" y="4968303"/>
            <a:ext cx="149225" cy="92710"/>
          </a:xfrm>
          <a:custGeom>
            <a:avLst/>
            <a:gdLst/>
            <a:ahLst/>
            <a:cxnLst/>
            <a:rect l="l" t="t" r="r" b="b"/>
            <a:pathLst>
              <a:path w="149225" h="92710">
                <a:moveTo>
                  <a:pt x="520" y="0"/>
                </a:moveTo>
                <a:lnTo>
                  <a:pt x="0" y="685"/>
                </a:lnTo>
                <a:lnTo>
                  <a:pt x="38581" y="19856"/>
                </a:lnTo>
                <a:lnTo>
                  <a:pt x="75690" y="40322"/>
                </a:lnTo>
                <a:lnTo>
                  <a:pt x="110901" y="63750"/>
                </a:lnTo>
                <a:lnTo>
                  <a:pt x="144068" y="92074"/>
                </a:lnTo>
                <a:lnTo>
                  <a:pt x="144792" y="92201"/>
                </a:lnTo>
                <a:lnTo>
                  <a:pt x="146596" y="92201"/>
                </a:lnTo>
                <a:lnTo>
                  <a:pt x="149034" y="89471"/>
                </a:lnTo>
                <a:lnTo>
                  <a:pt x="103744" y="48802"/>
                </a:lnTo>
                <a:lnTo>
                  <a:pt x="53162" y="20129"/>
                </a:lnTo>
                <a:lnTo>
                  <a:pt x="14127" y="3787"/>
                </a:lnTo>
                <a:lnTo>
                  <a:pt x="7380" y="1475"/>
                </a:lnTo>
                <a:lnTo>
                  <a:pt x="520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bg object 91"/>
          <p:cNvSpPr/>
          <p:nvPr/>
        </p:nvSpPr>
        <p:spPr>
          <a:xfrm>
            <a:off x="5372772" y="4966601"/>
            <a:ext cx="52705" cy="22225"/>
          </a:xfrm>
          <a:custGeom>
            <a:avLst/>
            <a:gdLst/>
            <a:ahLst/>
            <a:cxnLst/>
            <a:rect l="l" t="t" r="r" b="b"/>
            <a:pathLst>
              <a:path w="52704" h="22225">
                <a:moveTo>
                  <a:pt x="1282" y="0"/>
                </a:moveTo>
                <a:lnTo>
                  <a:pt x="0" y="1701"/>
                </a:lnTo>
                <a:lnTo>
                  <a:pt x="6859" y="3175"/>
                </a:lnTo>
                <a:lnTo>
                  <a:pt x="13606" y="5484"/>
                </a:lnTo>
                <a:lnTo>
                  <a:pt x="20179" y="8229"/>
                </a:lnTo>
                <a:lnTo>
                  <a:pt x="33017" y="13771"/>
                </a:lnTo>
                <a:lnTo>
                  <a:pt x="52641" y="21831"/>
                </a:lnTo>
                <a:lnTo>
                  <a:pt x="40033" y="16069"/>
                </a:lnTo>
                <a:lnTo>
                  <a:pt x="27247" y="10553"/>
                </a:lnTo>
                <a:lnTo>
                  <a:pt x="14318" y="5218"/>
                </a:lnTo>
                <a:lnTo>
                  <a:pt x="1282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bg object 92"/>
          <p:cNvSpPr/>
          <p:nvPr/>
        </p:nvSpPr>
        <p:spPr>
          <a:xfrm>
            <a:off x="5548071" y="4976787"/>
            <a:ext cx="177165" cy="102870"/>
          </a:xfrm>
          <a:custGeom>
            <a:avLst/>
            <a:gdLst/>
            <a:ahLst/>
            <a:cxnLst/>
            <a:rect l="l" t="t" r="r" b="b"/>
            <a:pathLst>
              <a:path w="177164" h="102870">
                <a:moveTo>
                  <a:pt x="0" y="0"/>
                </a:moveTo>
                <a:lnTo>
                  <a:pt x="45178" y="22971"/>
                </a:lnTo>
                <a:lnTo>
                  <a:pt x="88814" y="48382"/>
                </a:lnTo>
                <a:lnTo>
                  <a:pt x="131587" y="75271"/>
                </a:lnTo>
                <a:lnTo>
                  <a:pt x="174180" y="102679"/>
                </a:lnTo>
                <a:lnTo>
                  <a:pt x="177126" y="99440"/>
                </a:lnTo>
                <a:lnTo>
                  <a:pt x="140146" y="71476"/>
                </a:lnTo>
                <a:lnTo>
                  <a:pt x="100603" y="46154"/>
                </a:lnTo>
                <a:lnTo>
                  <a:pt x="59212" y="23638"/>
                </a:lnTo>
                <a:lnTo>
                  <a:pt x="16687" y="4089"/>
                </a:lnTo>
                <a:lnTo>
                  <a:pt x="0" y="0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bg object 93"/>
          <p:cNvSpPr/>
          <p:nvPr/>
        </p:nvSpPr>
        <p:spPr>
          <a:xfrm>
            <a:off x="5539028" y="4971110"/>
            <a:ext cx="26034" cy="10160"/>
          </a:xfrm>
          <a:custGeom>
            <a:avLst/>
            <a:gdLst/>
            <a:ahLst/>
            <a:cxnLst/>
            <a:rect l="l" t="t" r="r" b="b"/>
            <a:pathLst>
              <a:path w="26035" h="10160">
                <a:moveTo>
                  <a:pt x="1193" y="0"/>
                </a:moveTo>
                <a:lnTo>
                  <a:pt x="0" y="1574"/>
                </a:lnTo>
                <a:lnTo>
                  <a:pt x="9055" y="5676"/>
                </a:lnTo>
                <a:lnTo>
                  <a:pt x="20154" y="8458"/>
                </a:lnTo>
                <a:lnTo>
                  <a:pt x="25730" y="9766"/>
                </a:lnTo>
                <a:lnTo>
                  <a:pt x="19608" y="7225"/>
                </a:lnTo>
                <a:lnTo>
                  <a:pt x="13476" y="4749"/>
                </a:lnTo>
                <a:lnTo>
                  <a:pt x="7336" y="2340"/>
                </a:lnTo>
                <a:lnTo>
                  <a:pt x="1193" y="0"/>
                </a:lnTo>
                <a:close/>
              </a:path>
            </a:pathLst>
          </a:custGeom>
          <a:solidFill>
            <a:srgbClr val="58C8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bg object 94"/>
          <p:cNvSpPr/>
          <p:nvPr/>
        </p:nvSpPr>
        <p:spPr>
          <a:xfrm>
            <a:off x="4876965" y="4892941"/>
            <a:ext cx="993140" cy="191770"/>
          </a:xfrm>
          <a:custGeom>
            <a:avLst/>
            <a:gdLst/>
            <a:ahLst/>
            <a:cxnLst/>
            <a:rect l="l" t="t" r="r" b="b"/>
            <a:pathLst>
              <a:path w="993139" h="191770">
                <a:moveTo>
                  <a:pt x="361505" y="6121"/>
                </a:moveTo>
                <a:lnTo>
                  <a:pt x="337527" y="3213"/>
                </a:lnTo>
                <a:lnTo>
                  <a:pt x="314947" y="1371"/>
                </a:lnTo>
                <a:lnTo>
                  <a:pt x="292354" y="330"/>
                </a:lnTo>
                <a:lnTo>
                  <a:pt x="269748" y="0"/>
                </a:lnTo>
                <a:lnTo>
                  <a:pt x="215836" y="1574"/>
                </a:lnTo>
                <a:lnTo>
                  <a:pt x="161874" y="5486"/>
                </a:lnTo>
                <a:lnTo>
                  <a:pt x="53911" y="15595"/>
                </a:lnTo>
                <a:lnTo>
                  <a:pt x="0" y="19405"/>
                </a:lnTo>
                <a:lnTo>
                  <a:pt x="0" y="21869"/>
                </a:lnTo>
                <a:lnTo>
                  <a:pt x="52171" y="19913"/>
                </a:lnTo>
                <a:lnTo>
                  <a:pt x="104279" y="16967"/>
                </a:lnTo>
                <a:lnTo>
                  <a:pt x="208407" y="10502"/>
                </a:lnTo>
                <a:lnTo>
                  <a:pt x="260502" y="8191"/>
                </a:lnTo>
                <a:lnTo>
                  <a:pt x="312674" y="7277"/>
                </a:lnTo>
                <a:lnTo>
                  <a:pt x="324231" y="7340"/>
                </a:lnTo>
                <a:lnTo>
                  <a:pt x="359918" y="8140"/>
                </a:lnTo>
                <a:lnTo>
                  <a:pt x="361505" y="6121"/>
                </a:lnTo>
                <a:close/>
              </a:path>
              <a:path w="993139" h="191770">
                <a:moveTo>
                  <a:pt x="504393" y="18364"/>
                </a:moveTo>
                <a:lnTo>
                  <a:pt x="502615" y="17691"/>
                </a:lnTo>
                <a:lnTo>
                  <a:pt x="478129" y="10985"/>
                </a:lnTo>
                <a:lnTo>
                  <a:pt x="452894" y="7874"/>
                </a:lnTo>
                <a:lnTo>
                  <a:pt x="427405" y="6223"/>
                </a:lnTo>
                <a:lnTo>
                  <a:pt x="402209" y="3886"/>
                </a:lnTo>
                <a:lnTo>
                  <a:pt x="400837" y="6032"/>
                </a:lnTo>
                <a:lnTo>
                  <a:pt x="425335" y="10604"/>
                </a:lnTo>
                <a:lnTo>
                  <a:pt x="475297" y="16344"/>
                </a:lnTo>
                <a:lnTo>
                  <a:pt x="500278" y="21082"/>
                </a:lnTo>
                <a:lnTo>
                  <a:pt x="501865" y="21082"/>
                </a:lnTo>
                <a:lnTo>
                  <a:pt x="504393" y="18364"/>
                </a:lnTo>
                <a:close/>
              </a:path>
              <a:path w="993139" h="191770">
                <a:moveTo>
                  <a:pt x="847521" y="158953"/>
                </a:moveTo>
                <a:lnTo>
                  <a:pt x="830656" y="148386"/>
                </a:lnTo>
                <a:lnTo>
                  <a:pt x="813473" y="138188"/>
                </a:lnTo>
                <a:lnTo>
                  <a:pt x="796036" y="128447"/>
                </a:lnTo>
                <a:lnTo>
                  <a:pt x="778433" y="119176"/>
                </a:lnTo>
                <a:lnTo>
                  <a:pt x="777049" y="120967"/>
                </a:lnTo>
                <a:lnTo>
                  <a:pt x="794245" y="131013"/>
                </a:lnTo>
                <a:lnTo>
                  <a:pt x="811187" y="141503"/>
                </a:lnTo>
                <a:lnTo>
                  <a:pt x="828230" y="151841"/>
                </a:lnTo>
                <a:lnTo>
                  <a:pt x="845680" y="161353"/>
                </a:lnTo>
                <a:lnTo>
                  <a:pt x="847521" y="158953"/>
                </a:lnTo>
                <a:close/>
              </a:path>
              <a:path w="993139" h="191770">
                <a:moveTo>
                  <a:pt x="992886" y="188671"/>
                </a:moveTo>
                <a:lnTo>
                  <a:pt x="955865" y="159816"/>
                </a:lnTo>
                <a:lnTo>
                  <a:pt x="916584" y="135877"/>
                </a:lnTo>
                <a:lnTo>
                  <a:pt x="875284" y="115443"/>
                </a:lnTo>
                <a:lnTo>
                  <a:pt x="832104" y="97104"/>
                </a:lnTo>
                <a:lnTo>
                  <a:pt x="830618" y="97078"/>
                </a:lnTo>
                <a:lnTo>
                  <a:pt x="828840" y="99187"/>
                </a:lnTo>
                <a:lnTo>
                  <a:pt x="871728" y="120281"/>
                </a:lnTo>
                <a:lnTo>
                  <a:pt x="912583" y="141185"/>
                </a:lnTo>
                <a:lnTo>
                  <a:pt x="952220" y="164274"/>
                </a:lnTo>
                <a:lnTo>
                  <a:pt x="990130" y="191223"/>
                </a:lnTo>
                <a:lnTo>
                  <a:pt x="992886" y="188671"/>
                </a:lnTo>
                <a:close/>
              </a:path>
            </a:pathLst>
          </a:custGeom>
          <a:solidFill>
            <a:srgbClr val="61CA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bg object 95"/>
          <p:cNvSpPr/>
          <p:nvPr/>
        </p:nvSpPr>
        <p:spPr>
          <a:xfrm>
            <a:off x="3404725" y="3171947"/>
            <a:ext cx="589915" cy="328930"/>
          </a:xfrm>
          <a:custGeom>
            <a:avLst/>
            <a:gdLst/>
            <a:ahLst/>
            <a:cxnLst/>
            <a:rect l="l" t="t" r="r" b="b"/>
            <a:pathLst>
              <a:path w="589914" h="328929">
                <a:moveTo>
                  <a:pt x="262959" y="0"/>
                </a:moveTo>
                <a:lnTo>
                  <a:pt x="219219" y="8805"/>
                </a:lnTo>
                <a:lnTo>
                  <a:pt x="187281" y="32969"/>
                </a:lnTo>
                <a:lnTo>
                  <a:pt x="169079" y="68648"/>
                </a:lnTo>
                <a:lnTo>
                  <a:pt x="166260" y="83989"/>
                </a:lnTo>
                <a:lnTo>
                  <a:pt x="166272" y="91838"/>
                </a:lnTo>
                <a:lnTo>
                  <a:pt x="160888" y="91470"/>
                </a:lnTo>
                <a:lnTo>
                  <a:pt x="123507" y="101166"/>
                </a:lnTo>
                <a:lnTo>
                  <a:pt x="95318" y="127435"/>
                </a:lnTo>
                <a:lnTo>
                  <a:pt x="87306" y="151807"/>
                </a:lnTo>
                <a:lnTo>
                  <a:pt x="88129" y="164050"/>
                </a:lnTo>
                <a:lnTo>
                  <a:pt x="89628" y="169702"/>
                </a:lnTo>
                <a:lnTo>
                  <a:pt x="90784" y="172978"/>
                </a:lnTo>
                <a:lnTo>
                  <a:pt x="83888" y="175950"/>
                </a:lnTo>
                <a:lnTo>
                  <a:pt x="77601" y="181182"/>
                </a:lnTo>
                <a:lnTo>
                  <a:pt x="69498" y="192701"/>
                </a:lnTo>
                <a:lnTo>
                  <a:pt x="66247" y="200131"/>
                </a:lnTo>
                <a:lnTo>
                  <a:pt x="66044" y="206938"/>
                </a:lnTo>
                <a:lnTo>
                  <a:pt x="59049" y="206421"/>
                </a:lnTo>
                <a:lnTo>
                  <a:pt x="12976" y="226421"/>
                </a:lnTo>
                <a:lnTo>
                  <a:pt x="0" y="265907"/>
                </a:lnTo>
                <a:lnTo>
                  <a:pt x="4225" y="277972"/>
                </a:lnTo>
                <a:lnTo>
                  <a:pt x="40606" y="304831"/>
                </a:lnTo>
                <a:lnTo>
                  <a:pt x="51479" y="307150"/>
                </a:lnTo>
                <a:lnTo>
                  <a:pt x="61802" y="306976"/>
                </a:lnTo>
                <a:lnTo>
                  <a:pt x="69317" y="314808"/>
                </a:lnTo>
                <a:lnTo>
                  <a:pt x="78989" y="320152"/>
                </a:lnTo>
                <a:lnTo>
                  <a:pt x="89741" y="323439"/>
                </a:lnTo>
                <a:lnTo>
                  <a:pt x="100499" y="325099"/>
                </a:lnTo>
                <a:lnTo>
                  <a:pt x="116087" y="324911"/>
                </a:lnTo>
                <a:lnTo>
                  <a:pt x="161192" y="310888"/>
                </a:lnTo>
                <a:lnTo>
                  <a:pt x="180306" y="300118"/>
                </a:lnTo>
                <a:lnTo>
                  <a:pt x="184649" y="304652"/>
                </a:lnTo>
                <a:lnTo>
                  <a:pt x="233676" y="323791"/>
                </a:lnTo>
                <a:lnTo>
                  <a:pt x="254275" y="324557"/>
                </a:lnTo>
                <a:lnTo>
                  <a:pt x="273981" y="322660"/>
                </a:lnTo>
                <a:lnTo>
                  <a:pt x="282000" y="320881"/>
                </a:lnTo>
                <a:lnTo>
                  <a:pt x="289718" y="318214"/>
                </a:lnTo>
                <a:lnTo>
                  <a:pt x="297086" y="314726"/>
                </a:lnTo>
                <a:lnTo>
                  <a:pt x="304055" y="310481"/>
                </a:lnTo>
                <a:lnTo>
                  <a:pt x="310024" y="315891"/>
                </a:lnTo>
                <a:lnTo>
                  <a:pt x="319104" y="318571"/>
                </a:lnTo>
                <a:lnTo>
                  <a:pt x="326267" y="319943"/>
                </a:lnTo>
                <a:lnTo>
                  <a:pt x="335569" y="321257"/>
                </a:lnTo>
                <a:lnTo>
                  <a:pt x="345293" y="321379"/>
                </a:lnTo>
                <a:lnTo>
                  <a:pt x="354744" y="319666"/>
                </a:lnTo>
                <a:lnTo>
                  <a:pt x="363224" y="315472"/>
                </a:lnTo>
                <a:lnTo>
                  <a:pt x="368050" y="312145"/>
                </a:lnTo>
                <a:lnTo>
                  <a:pt x="370742" y="309910"/>
                </a:lnTo>
                <a:lnTo>
                  <a:pt x="375772" y="313250"/>
                </a:lnTo>
                <a:lnTo>
                  <a:pt x="391470" y="321030"/>
                </a:lnTo>
                <a:lnTo>
                  <a:pt x="409225" y="326212"/>
                </a:lnTo>
                <a:lnTo>
                  <a:pt x="427573" y="328786"/>
                </a:lnTo>
                <a:lnTo>
                  <a:pt x="445050" y="328744"/>
                </a:lnTo>
                <a:lnTo>
                  <a:pt x="458516" y="326383"/>
                </a:lnTo>
                <a:lnTo>
                  <a:pt x="471442" y="321843"/>
                </a:lnTo>
                <a:lnTo>
                  <a:pt x="483714" y="315590"/>
                </a:lnTo>
                <a:lnTo>
                  <a:pt x="495215" y="308094"/>
                </a:lnTo>
                <a:lnTo>
                  <a:pt x="510851" y="311596"/>
                </a:lnTo>
                <a:lnTo>
                  <a:pt x="558855" y="296016"/>
                </a:lnTo>
                <a:lnTo>
                  <a:pt x="587046" y="259218"/>
                </a:lnTo>
                <a:lnTo>
                  <a:pt x="589712" y="236387"/>
                </a:lnTo>
                <a:lnTo>
                  <a:pt x="584242" y="213009"/>
                </a:lnTo>
                <a:lnTo>
                  <a:pt x="569946" y="192963"/>
                </a:lnTo>
                <a:lnTo>
                  <a:pt x="549071" y="180119"/>
                </a:lnTo>
                <a:lnTo>
                  <a:pt x="524865" y="174375"/>
                </a:lnTo>
                <a:lnTo>
                  <a:pt x="500575" y="175633"/>
                </a:lnTo>
                <a:lnTo>
                  <a:pt x="494326" y="176877"/>
                </a:lnTo>
                <a:lnTo>
                  <a:pt x="488395" y="178960"/>
                </a:lnTo>
                <a:lnTo>
                  <a:pt x="482756" y="181678"/>
                </a:lnTo>
                <a:lnTo>
                  <a:pt x="482833" y="175544"/>
                </a:lnTo>
                <a:lnTo>
                  <a:pt x="463632" y="142590"/>
                </a:lnTo>
                <a:lnTo>
                  <a:pt x="431893" y="130967"/>
                </a:lnTo>
                <a:lnTo>
                  <a:pt x="428058" y="131094"/>
                </a:lnTo>
                <a:lnTo>
                  <a:pt x="428197" y="125861"/>
                </a:lnTo>
                <a:lnTo>
                  <a:pt x="415604" y="81237"/>
                </a:lnTo>
                <a:lnTo>
                  <a:pt x="379721" y="52820"/>
                </a:lnTo>
                <a:lnTo>
                  <a:pt x="359845" y="48995"/>
                </a:lnTo>
                <a:lnTo>
                  <a:pt x="349724" y="49280"/>
                </a:lnTo>
                <a:lnTo>
                  <a:pt x="343433" y="35951"/>
                </a:lnTo>
                <a:lnTo>
                  <a:pt x="333203" y="24790"/>
                </a:lnTo>
                <a:lnTo>
                  <a:pt x="320479" y="15717"/>
                </a:lnTo>
                <a:lnTo>
                  <a:pt x="306709" y="8653"/>
                </a:lnTo>
                <a:lnTo>
                  <a:pt x="285407" y="2046"/>
                </a:lnTo>
                <a:lnTo>
                  <a:pt x="262959" y="0"/>
                </a:lnTo>
                <a:close/>
              </a:path>
            </a:pathLst>
          </a:custGeom>
          <a:solidFill>
            <a:srgbClr val="ACC3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bg object 96"/>
          <p:cNvSpPr/>
          <p:nvPr/>
        </p:nvSpPr>
        <p:spPr>
          <a:xfrm>
            <a:off x="3404725" y="3164270"/>
            <a:ext cx="589915" cy="328930"/>
          </a:xfrm>
          <a:custGeom>
            <a:avLst/>
            <a:gdLst/>
            <a:ahLst/>
            <a:cxnLst/>
            <a:rect l="l" t="t" r="r" b="b"/>
            <a:pathLst>
              <a:path w="589914" h="328929">
                <a:moveTo>
                  <a:pt x="262959" y="0"/>
                </a:moveTo>
                <a:lnTo>
                  <a:pt x="219219" y="8799"/>
                </a:lnTo>
                <a:lnTo>
                  <a:pt x="187281" y="32977"/>
                </a:lnTo>
                <a:lnTo>
                  <a:pt x="169079" y="68641"/>
                </a:lnTo>
                <a:lnTo>
                  <a:pt x="166260" y="83996"/>
                </a:lnTo>
                <a:lnTo>
                  <a:pt x="166272" y="91844"/>
                </a:lnTo>
                <a:lnTo>
                  <a:pt x="160888" y="91489"/>
                </a:lnTo>
                <a:lnTo>
                  <a:pt x="123507" y="101163"/>
                </a:lnTo>
                <a:lnTo>
                  <a:pt x="95318" y="127436"/>
                </a:lnTo>
                <a:lnTo>
                  <a:pt x="87306" y="151813"/>
                </a:lnTo>
                <a:lnTo>
                  <a:pt x="88129" y="164057"/>
                </a:lnTo>
                <a:lnTo>
                  <a:pt x="89628" y="169708"/>
                </a:lnTo>
                <a:lnTo>
                  <a:pt x="90784" y="172985"/>
                </a:lnTo>
                <a:lnTo>
                  <a:pt x="83888" y="175944"/>
                </a:lnTo>
                <a:lnTo>
                  <a:pt x="77601" y="181189"/>
                </a:lnTo>
                <a:lnTo>
                  <a:pt x="69498" y="192708"/>
                </a:lnTo>
                <a:lnTo>
                  <a:pt x="66247" y="200125"/>
                </a:lnTo>
                <a:lnTo>
                  <a:pt x="66044" y="206944"/>
                </a:lnTo>
                <a:lnTo>
                  <a:pt x="59049" y="206411"/>
                </a:lnTo>
                <a:lnTo>
                  <a:pt x="12976" y="226421"/>
                </a:lnTo>
                <a:lnTo>
                  <a:pt x="0" y="265913"/>
                </a:lnTo>
                <a:lnTo>
                  <a:pt x="4225" y="277979"/>
                </a:lnTo>
                <a:lnTo>
                  <a:pt x="40606" y="304838"/>
                </a:lnTo>
                <a:lnTo>
                  <a:pt x="51479" y="307156"/>
                </a:lnTo>
                <a:lnTo>
                  <a:pt x="61802" y="306982"/>
                </a:lnTo>
                <a:lnTo>
                  <a:pt x="69317" y="314815"/>
                </a:lnTo>
                <a:lnTo>
                  <a:pt x="78989" y="320160"/>
                </a:lnTo>
                <a:lnTo>
                  <a:pt x="89741" y="323450"/>
                </a:lnTo>
                <a:lnTo>
                  <a:pt x="100499" y="325118"/>
                </a:lnTo>
                <a:lnTo>
                  <a:pt x="116087" y="324921"/>
                </a:lnTo>
                <a:lnTo>
                  <a:pt x="161192" y="310894"/>
                </a:lnTo>
                <a:lnTo>
                  <a:pt x="180306" y="300124"/>
                </a:lnTo>
                <a:lnTo>
                  <a:pt x="184649" y="304646"/>
                </a:lnTo>
                <a:lnTo>
                  <a:pt x="233676" y="323797"/>
                </a:lnTo>
                <a:lnTo>
                  <a:pt x="254275" y="324563"/>
                </a:lnTo>
                <a:lnTo>
                  <a:pt x="273981" y="322667"/>
                </a:lnTo>
                <a:lnTo>
                  <a:pt x="282000" y="320880"/>
                </a:lnTo>
                <a:lnTo>
                  <a:pt x="289718" y="318211"/>
                </a:lnTo>
                <a:lnTo>
                  <a:pt x="297086" y="314725"/>
                </a:lnTo>
                <a:lnTo>
                  <a:pt x="304055" y="310488"/>
                </a:lnTo>
                <a:lnTo>
                  <a:pt x="310024" y="315898"/>
                </a:lnTo>
                <a:lnTo>
                  <a:pt x="319104" y="318590"/>
                </a:lnTo>
                <a:lnTo>
                  <a:pt x="326267" y="319949"/>
                </a:lnTo>
                <a:lnTo>
                  <a:pt x="335569" y="321261"/>
                </a:lnTo>
                <a:lnTo>
                  <a:pt x="345293" y="321379"/>
                </a:lnTo>
                <a:lnTo>
                  <a:pt x="354744" y="319661"/>
                </a:lnTo>
                <a:lnTo>
                  <a:pt x="363224" y="315466"/>
                </a:lnTo>
                <a:lnTo>
                  <a:pt x="368050" y="312139"/>
                </a:lnTo>
                <a:lnTo>
                  <a:pt x="370742" y="309903"/>
                </a:lnTo>
                <a:lnTo>
                  <a:pt x="375772" y="313256"/>
                </a:lnTo>
                <a:lnTo>
                  <a:pt x="391470" y="321038"/>
                </a:lnTo>
                <a:lnTo>
                  <a:pt x="409225" y="326223"/>
                </a:lnTo>
                <a:lnTo>
                  <a:pt x="427573" y="328797"/>
                </a:lnTo>
                <a:lnTo>
                  <a:pt x="445050" y="328750"/>
                </a:lnTo>
                <a:lnTo>
                  <a:pt x="458516" y="326382"/>
                </a:lnTo>
                <a:lnTo>
                  <a:pt x="471442" y="321838"/>
                </a:lnTo>
                <a:lnTo>
                  <a:pt x="483714" y="315584"/>
                </a:lnTo>
                <a:lnTo>
                  <a:pt x="495215" y="308087"/>
                </a:lnTo>
                <a:lnTo>
                  <a:pt x="510851" y="311605"/>
                </a:lnTo>
                <a:lnTo>
                  <a:pt x="558855" y="296022"/>
                </a:lnTo>
                <a:lnTo>
                  <a:pt x="587046" y="259219"/>
                </a:lnTo>
                <a:lnTo>
                  <a:pt x="589712" y="236388"/>
                </a:lnTo>
                <a:lnTo>
                  <a:pt x="584242" y="213015"/>
                </a:lnTo>
                <a:lnTo>
                  <a:pt x="569946" y="192969"/>
                </a:lnTo>
                <a:lnTo>
                  <a:pt x="549071" y="180124"/>
                </a:lnTo>
                <a:lnTo>
                  <a:pt x="524865" y="174376"/>
                </a:lnTo>
                <a:lnTo>
                  <a:pt x="500575" y="175626"/>
                </a:lnTo>
                <a:lnTo>
                  <a:pt x="494326" y="176896"/>
                </a:lnTo>
                <a:lnTo>
                  <a:pt x="488395" y="178966"/>
                </a:lnTo>
                <a:lnTo>
                  <a:pt x="482756" y="181671"/>
                </a:lnTo>
                <a:lnTo>
                  <a:pt x="482833" y="175550"/>
                </a:lnTo>
                <a:lnTo>
                  <a:pt x="463632" y="142592"/>
                </a:lnTo>
                <a:lnTo>
                  <a:pt x="431893" y="130960"/>
                </a:lnTo>
                <a:lnTo>
                  <a:pt x="428058" y="131100"/>
                </a:lnTo>
                <a:lnTo>
                  <a:pt x="428197" y="125868"/>
                </a:lnTo>
                <a:lnTo>
                  <a:pt x="415604" y="81238"/>
                </a:lnTo>
                <a:lnTo>
                  <a:pt x="379721" y="52821"/>
                </a:lnTo>
                <a:lnTo>
                  <a:pt x="359845" y="48999"/>
                </a:lnTo>
                <a:lnTo>
                  <a:pt x="349724" y="49287"/>
                </a:lnTo>
                <a:lnTo>
                  <a:pt x="343433" y="35968"/>
                </a:lnTo>
                <a:lnTo>
                  <a:pt x="333203" y="24806"/>
                </a:lnTo>
                <a:lnTo>
                  <a:pt x="320479" y="15727"/>
                </a:lnTo>
                <a:lnTo>
                  <a:pt x="306709" y="8659"/>
                </a:lnTo>
                <a:lnTo>
                  <a:pt x="285407" y="2046"/>
                </a:lnTo>
                <a:lnTo>
                  <a:pt x="262959" y="0"/>
                </a:lnTo>
                <a:close/>
              </a:path>
            </a:pathLst>
          </a:custGeom>
          <a:solidFill>
            <a:srgbClr val="D0EB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bg object 97"/>
          <p:cNvSpPr/>
          <p:nvPr/>
        </p:nvSpPr>
        <p:spPr>
          <a:xfrm>
            <a:off x="3503269" y="3164276"/>
            <a:ext cx="379730" cy="160020"/>
          </a:xfrm>
          <a:custGeom>
            <a:avLst/>
            <a:gdLst/>
            <a:ahLst/>
            <a:cxnLst/>
            <a:rect l="l" t="t" r="r" b="b"/>
            <a:pathLst>
              <a:path w="379729" h="160020">
                <a:moveTo>
                  <a:pt x="164411" y="0"/>
                </a:moveTo>
                <a:lnTo>
                  <a:pt x="120675" y="8793"/>
                </a:lnTo>
                <a:lnTo>
                  <a:pt x="88733" y="32977"/>
                </a:lnTo>
                <a:lnTo>
                  <a:pt x="70535" y="68648"/>
                </a:lnTo>
                <a:lnTo>
                  <a:pt x="67703" y="83989"/>
                </a:lnTo>
                <a:lnTo>
                  <a:pt x="67729" y="91851"/>
                </a:lnTo>
                <a:lnTo>
                  <a:pt x="62344" y="91482"/>
                </a:lnTo>
                <a:lnTo>
                  <a:pt x="24957" y="101169"/>
                </a:lnTo>
                <a:lnTo>
                  <a:pt x="0" y="122483"/>
                </a:lnTo>
                <a:lnTo>
                  <a:pt x="7725" y="115570"/>
                </a:lnTo>
                <a:lnTo>
                  <a:pt x="13133" y="111426"/>
                </a:lnTo>
                <a:lnTo>
                  <a:pt x="58065" y="97398"/>
                </a:lnTo>
                <a:lnTo>
                  <a:pt x="69291" y="98759"/>
                </a:lnTo>
                <a:lnTo>
                  <a:pt x="69430" y="92257"/>
                </a:lnTo>
                <a:lnTo>
                  <a:pt x="89969" y="45886"/>
                </a:lnTo>
                <a:lnTo>
                  <a:pt x="121539" y="23093"/>
                </a:lnTo>
                <a:lnTo>
                  <a:pt x="164769" y="14779"/>
                </a:lnTo>
                <a:lnTo>
                  <a:pt x="186968" y="16712"/>
                </a:lnTo>
                <a:lnTo>
                  <a:pt x="234214" y="38177"/>
                </a:lnTo>
                <a:lnTo>
                  <a:pt x="250532" y="61269"/>
                </a:lnTo>
                <a:lnTo>
                  <a:pt x="260539" y="61006"/>
                </a:lnTo>
                <a:lnTo>
                  <a:pt x="304494" y="78714"/>
                </a:lnTo>
                <a:lnTo>
                  <a:pt x="327190" y="123778"/>
                </a:lnTo>
                <a:lnTo>
                  <a:pt x="328104" y="133545"/>
                </a:lnTo>
                <a:lnTo>
                  <a:pt x="327977" y="138485"/>
                </a:lnTo>
                <a:lnTo>
                  <a:pt x="331749" y="138371"/>
                </a:lnTo>
                <a:lnTo>
                  <a:pt x="370849" y="152419"/>
                </a:lnTo>
                <a:lnTo>
                  <a:pt x="379653" y="159656"/>
                </a:lnTo>
                <a:lnTo>
                  <a:pt x="372795" y="149495"/>
                </a:lnTo>
                <a:lnTo>
                  <a:pt x="337146" y="131246"/>
                </a:lnTo>
                <a:lnTo>
                  <a:pt x="333336" y="130967"/>
                </a:lnTo>
                <a:lnTo>
                  <a:pt x="329501" y="131106"/>
                </a:lnTo>
                <a:lnTo>
                  <a:pt x="329653" y="125861"/>
                </a:lnTo>
                <a:lnTo>
                  <a:pt x="317057" y="81232"/>
                </a:lnTo>
                <a:lnTo>
                  <a:pt x="281171" y="52822"/>
                </a:lnTo>
                <a:lnTo>
                  <a:pt x="261301" y="49000"/>
                </a:lnTo>
                <a:lnTo>
                  <a:pt x="251180" y="49280"/>
                </a:lnTo>
                <a:lnTo>
                  <a:pt x="244889" y="35962"/>
                </a:lnTo>
                <a:lnTo>
                  <a:pt x="234659" y="24801"/>
                </a:lnTo>
                <a:lnTo>
                  <a:pt x="221935" y="15726"/>
                </a:lnTo>
                <a:lnTo>
                  <a:pt x="208165" y="8666"/>
                </a:lnTo>
                <a:lnTo>
                  <a:pt x="186858" y="2051"/>
                </a:lnTo>
                <a:lnTo>
                  <a:pt x="1644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8" name="bg object 98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3360076" y="3326498"/>
            <a:ext cx="211010" cy="106756"/>
          </a:xfrm>
          <a:prstGeom prst="rect">
            <a:avLst/>
          </a:prstGeom>
        </p:spPr>
      </p:pic>
      <p:sp>
        <p:nvSpPr>
          <p:cNvPr id="99" name="bg object 99"/>
          <p:cNvSpPr/>
          <p:nvPr/>
        </p:nvSpPr>
        <p:spPr>
          <a:xfrm>
            <a:off x="3404158" y="4610277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29" h="9525">
                <a:moveTo>
                  <a:pt x="5702" y="0"/>
                </a:moveTo>
                <a:lnTo>
                  <a:pt x="1879" y="1841"/>
                </a:lnTo>
                <a:lnTo>
                  <a:pt x="38" y="3301"/>
                </a:lnTo>
                <a:lnTo>
                  <a:pt x="0" y="3682"/>
                </a:lnTo>
                <a:lnTo>
                  <a:pt x="2133" y="2451"/>
                </a:lnTo>
                <a:lnTo>
                  <a:pt x="4610" y="1841"/>
                </a:lnTo>
                <a:lnTo>
                  <a:pt x="9867" y="1981"/>
                </a:lnTo>
                <a:lnTo>
                  <a:pt x="9880" y="7023"/>
                </a:lnTo>
                <a:lnTo>
                  <a:pt x="10147" y="8940"/>
                </a:lnTo>
                <a:lnTo>
                  <a:pt x="10553" y="8064"/>
                </a:lnTo>
                <a:lnTo>
                  <a:pt x="11074" y="5714"/>
                </a:lnTo>
                <a:lnTo>
                  <a:pt x="10845" y="1739"/>
                </a:lnTo>
                <a:lnTo>
                  <a:pt x="8127" y="825"/>
                </a:lnTo>
                <a:lnTo>
                  <a:pt x="5702" y="0"/>
                </a:lnTo>
                <a:close/>
              </a:path>
            </a:pathLst>
          </a:custGeom>
          <a:solidFill>
            <a:srgbClr val="D595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bg object 100"/>
          <p:cNvSpPr/>
          <p:nvPr/>
        </p:nvSpPr>
        <p:spPr>
          <a:xfrm>
            <a:off x="3459073" y="4589627"/>
            <a:ext cx="38735" cy="50800"/>
          </a:xfrm>
          <a:custGeom>
            <a:avLst/>
            <a:gdLst/>
            <a:ahLst/>
            <a:cxnLst/>
            <a:rect l="l" t="t" r="r" b="b"/>
            <a:pathLst>
              <a:path w="38735" h="50800">
                <a:moveTo>
                  <a:pt x="7480" y="42646"/>
                </a:moveTo>
                <a:lnTo>
                  <a:pt x="381" y="42138"/>
                </a:lnTo>
                <a:lnTo>
                  <a:pt x="0" y="45389"/>
                </a:lnTo>
                <a:lnTo>
                  <a:pt x="1104" y="50304"/>
                </a:lnTo>
                <a:lnTo>
                  <a:pt x="7416" y="50355"/>
                </a:lnTo>
                <a:lnTo>
                  <a:pt x="7480" y="42646"/>
                </a:lnTo>
                <a:close/>
              </a:path>
              <a:path w="38735" h="50800">
                <a:moveTo>
                  <a:pt x="38366" y="10998"/>
                </a:moveTo>
                <a:lnTo>
                  <a:pt x="36080" y="9677"/>
                </a:lnTo>
                <a:lnTo>
                  <a:pt x="33680" y="7962"/>
                </a:lnTo>
                <a:lnTo>
                  <a:pt x="31267" y="6273"/>
                </a:lnTo>
                <a:lnTo>
                  <a:pt x="35369" y="723"/>
                </a:lnTo>
                <a:lnTo>
                  <a:pt x="25590" y="0"/>
                </a:lnTo>
                <a:lnTo>
                  <a:pt x="15240" y="1346"/>
                </a:lnTo>
                <a:lnTo>
                  <a:pt x="17526" y="7620"/>
                </a:lnTo>
                <a:lnTo>
                  <a:pt x="20053" y="12420"/>
                </a:lnTo>
                <a:lnTo>
                  <a:pt x="20777" y="13627"/>
                </a:lnTo>
                <a:lnTo>
                  <a:pt x="14516" y="19659"/>
                </a:lnTo>
                <a:lnTo>
                  <a:pt x="11264" y="23876"/>
                </a:lnTo>
                <a:lnTo>
                  <a:pt x="15836" y="28333"/>
                </a:lnTo>
                <a:lnTo>
                  <a:pt x="19329" y="30759"/>
                </a:lnTo>
                <a:lnTo>
                  <a:pt x="21882" y="28194"/>
                </a:lnTo>
                <a:lnTo>
                  <a:pt x="25006" y="24599"/>
                </a:lnTo>
                <a:lnTo>
                  <a:pt x="27787" y="24599"/>
                </a:lnTo>
                <a:lnTo>
                  <a:pt x="35013" y="23876"/>
                </a:lnTo>
                <a:lnTo>
                  <a:pt x="38138" y="19418"/>
                </a:lnTo>
                <a:lnTo>
                  <a:pt x="38366" y="10998"/>
                </a:lnTo>
                <a:close/>
              </a:path>
            </a:pathLst>
          </a:custGeom>
          <a:solidFill>
            <a:srgbClr val="2524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bg object 101"/>
          <p:cNvSpPr/>
          <p:nvPr/>
        </p:nvSpPr>
        <p:spPr>
          <a:xfrm>
            <a:off x="3327539" y="4535182"/>
            <a:ext cx="24130" cy="10795"/>
          </a:xfrm>
          <a:custGeom>
            <a:avLst/>
            <a:gdLst/>
            <a:ahLst/>
            <a:cxnLst/>
            <a:rect l="l" t="t" r="r" b="b"/>
            <a:pathLst>
              <a:path w="24129" h="10795">
                <a:moveTo>
                  <a:pt x="2364" y="8076"/>
                </a:moveTo>
                <a:lnTo>
                  <a:pt x="0" y="10490"/>
                </a:lnTo>
                <a:lnTo>
                  <a:pt x="317" y="10744"/>
                </a:lnTo>
                <a:lnTo>
                  <a:pt x="2364" y="8076"/>
                </a:lnTo>
                <a:close/>
              </a:path>
              <a:path w="24129" h="10795">
                <a:moveTo>
                  <a:pt x="10036" y="2755"/>
                </a:moveTo>
                <a:lnTo>
                  <a:pt x="6096" y="3213"/>
                </a:lnTo>
                <a:lnTo>
                  <a:pt x="2364" y="8076"/>
                </a:lnTo>
                <a:lnTo>
                  <a:pt x="4728" y="5663"/>
                </a:lnTo>
                <a:lnTo>
                  <a:pt x="10036" y="2755"/>
                </a:lnTo>
                <a:close/>
              </a:path>
              <a:path w="24129" h="10795">
                <a:moveTo>
                  <a:pt x="23952" y="0"/>
                </a:moveTo>
                <a:lnTo>
                  <a:pt x="17152" y="633"/>
                </a:lnTo>
                <a:lnTo>
                  <a:pt x="10594" y="2449"/>
                </a:lnTo>
                <a:lnTo>
                  <a:pt x="10036" y="2755"/>
                </a:lnTo>
                <a:lnTo>
                  <a:pt x="14846" y="2197"/>
                </a:lnTo>
                <a:lnTo>
                  <a:pt x="23583" y="863"/>
                </a:lnTo>
                <a:lnTo>
                  <a:pt x="23952" y="0"/>
                </a:lnTo>
                <a:close/>
              </a:path>
            </a:pathLst>
          </a:custGeom>
          <a:solidFill>
            <a:srgbClr val="FA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bg object 102"/>
          <p:cNvSpPr/>
          <p:nvPr/>
        </p:nvSpPr>
        <p:spPr>
          <a:xfrm>
            <a:off x="3681437" y="4754625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2882" y="0"/>
                </a:moveTo>
                <a:lnTo>
                  <a:pt x="952" y="2019"/>
                </a:lnTo>
                <a:lnTo>
                  <a:pt x="0" y="5537"/>
                </a:lnTo>
                <a:lnTo>
                  <a:pt x="152" y="8267"/>
                </a:lnTo>
                <a:lnTo>
                  <a:pt x="1079" y="7658"/>
                </a:lnTo>
                <a:lnTo>
                  <a:pt x="1600" y="5219"/>
                </a:lnTo>
                <a:lnTo>
                  <a:pt x="1600" y="2425"/>
                </a:lnTo>
                <a:lnTo>
                  <a:pt x="3200" y="393"/>
                </a:lnTo>
                <a:lnTo>
                  <a:pt x="2882" y="0"/>
                </a:lnTo>
                <a:close/>
              </a:path>
            </a:pathLst>
          </a:custGeom>
          <a:solidFill>
            <a:srgbClr val="6558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bg object 103"/>
          <p:cNvSpPr/>
          <p:nvPr/>
        </p:nvSpPr>
        <p:spPr>
          <a:xfrm>
            <a:off x="3679583" y="4567275"/>
            <a:ext cx="194945" cy="51435"/>
          </a:xfrm>
          <a:custGeom>
            <a:avLst/>
            <a:gdLst/>
            <a:ahLst/>
            <a:cxnLst/>
            <a:rect l="l" t="t" r="r" b="b"/>
            <a:pathLst>
              <a:path w="194945" h="51435">
                <a:moveTo>
                  <a:pt x="8915" y="25323"/>
                </a:moveTo>
                <a:lnTo>
                  <a:pt x="7848" y="22301"/>
                </a:lnTo>
                <a:lnTo>
                  <a:pt x="4508" y="18173"/>
                </a:lnTo>
                <a:lnTo>
                  <a:pt x="2819" y="16675"/>
                </a:lnTo>
                <a:lnTo>
                  <a:pt x="1574" y="17195"/>
                </a:lnTo>
                <a:lnTo>
                  <a:pt x="165" y="23393"/>
                </a:lnTo>
                <a:lnTo>
                  <a:pt x="0" y="26035"/>
                </a:lnTo>
                <a:lnTo>
                  <a:pt x="5816" y="28143"/>
                </a:lnTo>
                <a:lnTo>
                  <a:pt x="8915" y="25323"/>
                </a:lnTo>
                <a:close/>
              </a:path>
              <a:path w="194945" h="51435">
                <a:moveTo>
                  <a:pt x="45720" y="48018"/>
                </a:moveTo>
                <a:lnTo>
                  <a:pt x="44297" y="41059"/>
                </a:lnTo>
                <a:lnTo>
                  <a:pt x="44196" y="40525"/>
                </a:lnTo>
                <a:lnTo>
                  <a:pt x="41021" y="41059"/>
                </a:lnTo>
                <a:lnTo>
                  <a:pt x="39446" y="40995"/>
                </a:lnTo>
                <a:lnTo>
                  <a:pt x="39331" y="41821"/>
                </a:lnTo>
                <a:lnTo>
                  <a:pt x="37350" y="44983"/>
                </a:lnTo>
                <a:lnTo>
                  <a:pt x="38404" y="46443"/>
                </a:lnTo>
                <a:lnTo>
                  <a:pt x="41198" y="50063"/>
                </a:lnTo>
                <a:lnTo>
                  <a:pt x="41668" y="51295"/>
                </a:lnTo>
                <a:lnTo>
                  <a:pt x="45072" y="50025"/>
                </a:lnTo>
                <a:lnTo>
                  <a:pt x="45720" y="48018"/>
                </a:lnTo>
                <a:close/>
              </a:path>
              <a:path w="194945" h="51435">
                <a:moveTo>
                  <a:pt x="194716" y="14224"/>
                </a:moveTo>
                <a:lnTo>
                  <a:pt x="191528" y="11811"/>
                </a:lnTo>
                <a:lnTo>
                  <a:pt x="182740" y="7416"/>
                </a:lnTo>
                <a:lnTo>
                  <a:pt x="182613" y="7353"/>
                </a:lnTo>
                <a:lnTo>
                  <a:pt x="179362" y="0"/>
                </a:lnTo>
                <a:lnTo>
                  <a:pt x="176707" y="0"/>
                </a:lnTo>
                <a:lnTo>
                  <a:pt x="173812" y="5905"/>
                </a:lnTo>
                <a:lnTo>
                  <a:pt x="171411" y="7416"/>
                </a:lnTo>
                <a:lnTo>
                  <a:pt x="168757" y="6083"/>
                </a:lnTo>
                <a:lnTo>
                  <a:pt x="163703" y="3746"/>
                </a:lnTo>
                <a:lnTo>
                  <a:pt x="161772" y="7467"/>
                </a:lnTo>
                <a:lnTo>
                  <a:pt x="160921" y="8877"/>
                </a:lnTo>
                <a:lnTo>
                  <a:pt x="161531" y="9766"/>
                </a:lnTo>
                <a:lnTo>
                  <a:pt x="163995" y="11912"/>
                </a:lnTo>
                <a:lnTo>
                  <a:pt x="166471" y="14109"/>
                </a:lnTo>
                <a:lnTo>
                  <a:pt x="166471" y="15913"/>
                </a:lnTo>
                <a:lnTo>
                  <a:pt x="160934" y="26263"/>
                </a:lnTo>
                <a:lnTo>
                  <a:pt x="161048" y="28917"/>
                </a:lnTo>
                <a:lnTo>
                  <a:pt x="168160" y="32042"/>
                </a:lnTo>
                <a:lnTo>
                  <a:pt x="168694" y="34810"/>
                </a:lnTo>
                <a:lnTo>
                  <a:pt x="172542" y="44805"/>
                </a:lnTo>
                <a:lnTo>
                  <a:pt x="175628" y="46558"/>
                </a:lnTo>
                <a:lnTo>
                  <a:pt x="182130" y="41376"/>
                </a:lnTo>
                <a:lnTo>
                  <a:pt x="183324" y="36855"/>
                </a:lnTo>
                <a:lnTo>
                  <a:pt x="180682" y="30607"/>
                </a:lnTo>
                <a:lnTo>
                  <a:pt x="182295" y="28486"/>
                </a:lnTo>
                <a:lnTo>
                  <a:pt x="189052" y="24269"/>
                </a:lnTo>
                <a:lnTo>
                  <a:pt x="194589" y="20485"/>
                </a:lnTo>
                <a:lnTo>
                  <a:pt x="194716" y="14224"/>
                </a:lnTo>
                <a:close/>
              </a:path>
            </a:pathLst>
          </a:custGeom>
          <a:solidFill>
            <a:srgbClr val="32313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bg object 104"/>
          <p:cNvSpPr/>
          <p:nvPr/>
        </p:nvSpPr>
        <p:spPr>
          <a:xfrm>
            <a:off x="3637724" y="4558728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10">
                <a:moveTo>
                  <a:pt x="1015" y="0"/>
                </a:moveTo>
                <a:lnTo>
                  <a:pt x="0" y="1790"/>
                </a:lnTo>
                <a:lnTo>
                  <a:pt x="1244" y="3403"/>
                </a:lnTo>
                <a:lnTo>
                  <a:pt x="2273" y="1638"/>
                </a:lnTo>
                <a:lnTo>
                  <a:pt x="101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bg object 105"/>
          <p:cNvSpPr/>
          <p:nvPr/>
        </p:nvSpPr>
        <p:spPr>
          <a:xfrm>
            <a:off x="3852633" y="4540377"/>
            <a:ext cx="25400" cy="11430"/>
          </a:xfrm>
          <a:custGeom>
            <a:avLst/>
            <a:gdLst/>
            <a:ahLst/>
            <a:cxnLst/>
            <a:rect l="l" t="t" r="r" b="b"/>
            <a:pathLst>
              <a:path w="25400" h="11429">
                <a:moveTo>
                  <a:pt x="1015" y="0"/>
                </a:moveTo>
                <a:lnTo>
                  <a:pt x="0" y="203"/>
                </a:lnTo>
                <a:lnTo>
                  <a:pt x="6043" y="2597"/>
                </a:lnTo>
                <a:lnTo>
                  <a:pt x="12571" y="5648"/>
                </a:lnTo>
                <a:lnTo>
                  <a:pt x="19068" y="8761"/>
                </a:lnTo>
                <a:lnTo>
                  <a:pt x="25018" y="11341"/>
                </a:lnTo>
                <a:lnTo>
                  <a:pt x="22809" y="9512"/>
                </a:lnTo>
                <a:lnTo>
                  <a:pt x="16471" y="5156"/>
                </a:lnTo>
                <a:lnTo>
                  <a:pt x="8432" y="2032"/>
                </a:lnTo>
                <a:lnTo>
                  <a:pt x="1015" y="0"/>
                </a:lnTo>
                <a:close/>
              </a:path>
            </a:pathLst>
          </a:custGeom>
          <a:solidFill>
            <a:srgbClr val="FA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bg object 106"/>
          <p:cNvSpPr/>
          <p:nvPr/>
        </p:nvSpPr>
        <p:spPr>
          <a:xfrm>
            <a:off x="4787616" y="4199067"/>
            <a:ext cx="185420" cy="326390"/>
          </a:xfrm>
          <a:custGeom>
            <a:avLst/>
            <a:gdLst/>
            <a:ahLst/>
            <a:cxnLst/>
            <a:rect l="l" t="t" r="r" b="b"/>
            <a:pathLst>
              <a:path w="185420" h="326389">
                <a:moveTo>
                  <a:pt x="157655" y="211324"/>
                </a:moveTo>
                <a:lnTo>
                  <a:pt x="28883" y="211324"/>
                </a:lnTo>
                <a:lnTo>
                  <a:pt x="28502" y="213115"/>
                </a:lnTo>
                <a:lnTo>
                  <a:pt x="27899" y="220308"/>
                </a:lnTo>
                <a:lnTo>
                  <a:pt x="28658" y="227420"/>
                </a:lnTo>
                <a:lnTo>
                  <a:pt x="46854" y="254745"/>
                </a:lnTo>
                <a:lnTo>
                  <a:pt x="44936" y="258276"/>
                </a:lnTo>
                <a:lnTo>
                  <a:pt x="43349" y="262404"/>
                </a:lnTo>
                <a:lnTo>
                  <a:pt x="44339" y="267001"/>
                </a:lnTo>
                <a:lnTo>
                  <a:pt x="47044" y="269858"/>
                </a:lnTo>
                <a:lnTo>
                  <a:pt x="44962" y="272957"/>
                </a:lnTo>
                <a:lnTo>
                  <a:pt x="42180" y="278494"/>
                </a:lnTo>
                <a:lnTo>
                  <a:pt x="42841" y="284883"/>
                </a:lnTo>
                <a:lnTo>
                  <a:pt x="47781" y="296249"/>
                </a:lnTo>
                <a:lnTo>
                  <a:pt x="52975" y="300808"/>
                </a:lnTo>
                <a:lnTo>
                  <a:pt x="58575" y="303869"/>
                </a:lnTo>
                <a:lnTo>
                  <a:pt x="60887" y="305164"/>
                </a:lnTo>
                <a:lnTo>
                  <a:pt x="62564" y="305825"/>
                </a:lnTo>
                <a:lnTo>
                  <a:pt x="61306" y="310359"/>
                </a:lnTo>
                <a:lnTo>
                  <a:pt x="62094" y="314448"/>
                </a:lnTo>
                <a:lnTo>
                  <a:pt x="68241" y="321801"/>
                </a:lnTo>
                <a:lnTo>
                  <a:pt x="74019" y="323376"/>
                </a:lnTo>
                <a:lnTo>
                  <a:pt x="84128" y="326310"/>
                </a:lnTo>
                <a:lnTo>
                  <a:pt x="90326" y="326373"/>
                </a:lnTo>
                <a:lnTo>
                  <a:pt x="96346" y="326373"/>
                </a:lnTo>
                <a:lnTo>
                  <a:pt x="135005" y="321128"/>
                </a:lnTo>
                <a:lnTo>
                  <a:pt x="137329" y="319947"/>
                </a:lnTo>
                <a:lnTo>
                  <a:pt x="141418" y="318322"/>
                </a:lnTo>
                <a:lnTo>
                  <a:pt x="143374" y="318068"/>
                </a:lnTo>
                <a:lnTo>
                  <a:pt x="146600" y="315312"/>
                </a:lnTo>
                <a:lnTo>
                  <a:pt x="148911" y="313534"/>
                </a:lnTo>
                <a:lnTo>
                  <a:pt x="149724" y="311286"/>
                </a:lnTo>
                <a:lnTo>
                  <a:pt x="151438" y="310181"/>
                </a:lnTo>
                <a:lnTo>
                  <a:pt x="153013" y="308746"/>
                </a:lnTo>
                <a:lnTo>
                  <a:pt x="154270" y="307501"/>
                </a:lnTo>
                <a:lnTo>
                  <a:pt x="158017" y="303869"/>
                </a:lnTo>
                <a:lnTo>
                  <a:pt x="158258" y="299335"/>
                </a:lnTo>
                <a:lnTo>
                  <a:pt x="157217" y="291334"/>
                </a:lnTo>
                <a:lnTo>
                  <a:pt x="155972" y="288223"/>
                </a:lnTo>
                <a:lnTo>
                  <a:pt x="153940" y="285784"/>
                </a:lnTo>
                <a:lnTo>
                  <a:pt x="158284" y="285276"/>
                </a:lnTo>
                <a:lnTo>
                  <a:pt x="162741" y="283244"/>
                </a:lnTo>
                <a:lnTo>
                  <a:pt x="172216" y="276958"/>
                </a:lnTo>
                <a:lnTo>
                  <a:pt x="175086" y="266988"/>
                </a:lnTo>
                <a:lnTo>
                  <a:pt x="171149" y="260333"/>
                </a:lnTo>
                <a:lnTo>
                  <a:pt x="170023" y="258390"/>
                </a:lnTo>
                <a:lnTo>
                  <a:pt x="50194" y="258390"/>
                </a:lnTo>
                <a:lnTo>
                  <a:pt x="50397" y="257616"/>
                </a:lnTo>
                <a:lnTo>
                  <a:pt x="169574" y="257616"/>
                </a:lnTo>
                <a:lnTo>
                  <a:pt x="169346" y="257222"/>
                </a:lnTo>
                <a:lnTo>
                  <a:pt x="148581" y="257222"/>
                </a:lnTo>
                <a:lnTo>
                  <a:pt x="147400" y="255279"/>
                </a:lnTo>
                <a:lnTo>
                  <a:pt x="145711" y="253653"/>
                </a:lnTo>
                <a:lnTo>
                  <a:pt x="143933" y="252879"/>
                </a:lnTo>
                <a:lnTo>
                  <a:pt x="146562" y="249221"/>
                </a:lnTo>
                <a:lnTo>
                  <a:pt x="147489" y="244725"/>
                </a:lnTo>
                <a:lnTo>
                  <a:pt x="146650" y="235594"/>
                </a:lnTo>
                <a:lnTo>
                  <a:pt x="144174" y="230374"/>
                </a:lnTo>
                <a:lnTo>
                  <a:pt x="140440" y="227174"/>
                </a:lnTo>
                <a:lnTo>
                  <a:pt x="145330" y="225332"/>
                </a:lnTo>
                <a:lnTo>
                  <a:pt x="149851" y="222691"/>
                </a:lnTo>
                <a:lnTo>
                  <a:pt x="157915" y="212327"/>
                </a:lnTo>
                <a:lnTo>
                  <a:pt x="157655" y="211324"/>
                </a:lnTo>
                <a:close/>
              </a:path>
              <a:path w="185420" h="326389">
                <a:moveTo>
                  <a:pt x="169574" y="257616"/>
                </a:moveTo>
                <a:lnTo>
                  <a:pt x="50397" y="257616"/>
                </a:lnTo>
                <a:lnTo>
                  <a:pt x="50804" y="257920"/>
                </a:lnTo>
                <a:lnTo>
                  <a:pt x="50194" y="258390"/>
                </a:lnTo>
                <a:lnTo>
                  <a:pt x="170023" y="258390"/>
                </a:lnTo>
                <a:lnTo>
                  <a:pt x="169574" y="257616"/>
                </a:lnTo>
                <a:close/>
              </a:path>
              <a:path w="185420" h="326389">
                <a:moveTo>
                  <a:pt x="157268" y="251405"/>
                </a:moveTo>
                <a:lnTo>
                  <a:pt x="150245" y="255990"/>
                </a:lnTo>
                <a:lnTo>
                  <a:pt x="148581" y="257222"/>
                </a:lnTo>
                <a:lnTo>
                  <a:pt x="169346" y="257222"/>
                </a:lnTo>
                <a:lnTo>
                  <a:pt x="166742" y="252726"/>
                </a:lnTo>
                <a:lnTo>
                  <a:pt x="157268" y="251405"/>
                </a:lnTo>
                <a:close/>
              </a:path>
              <a:path w="185420" h="326389">
                <a:moveTo>
                  <a:pt x="72547" y="0"/>
                </a:moveTo>
                <a:lnTo>
                  <a:pt x="32744" y="16671"/>
                </a:lnTo>
                <a:lnTo>
                  <a:pt x="9773" y="50847"/>
                </a:lnTo>
                <a:lnTo>
                  <a:pt x="9236" y="64626"/>
                </a:lnTo>
                <a:lnTo>
                  <a:pt x="10075" y="69859"/>
                </a:lnTo>
                <a:lnTo>
                  <a:pt x="12043" y="75117"/>
                </a:lnTo>
                <a:lnTo>
                  <a:pt x="15752" y="78711"/>
                </a:lnTo>
                <a:lnTo>
                  <a:pt x="13643" y="79803"/>
                </a:lnTo>
                <a:lnTo>
                  <a:pt x="0" y="111667"/>
                </a:lnTo>
                <a:lnTo>
                  <a:pt x="3448" y="121426"/>
                </a:lnTo>
                <a:lnTo>
                  <a:pt x="9814" y="129824"/>
                </a:lnTo>
                <a:lnTo>
                  <a:pt x="18355" y="136000"/>
                </a:lnTo>
                <a:lnTo>
                  <a:pt x="16475" y="136928"/>
                </a:lnTo>
                <a:lnTo>
                  <a:pt x="14316" y="138172"/>
                </a:lnTo>
                <a:lnTo>
                  <a:pt x="12272" y="140433"/>
                </a:lnTo>
                <a:lnTo>
                  <a:pt x="8449" y="146922"/>
                </a:lnTo>
                <a:lnTo>
                  <a:pt x="7331" y="152650"/>
                </a:lnTo>
                <a:lnTo>
                  <a:pt x="10405" y="157121"/>
                </a:lnTo>
                <a:lnTo>
                  <a:pt x="11815" y="158924"/>
                </a:lnTo>
                <a:lnTo>
                  <a:pt x="7585" y="162607"/>
                </a:lnTo>
                <a:lnTo>
                  <a:pt x="4487" y="167141"/>
                </a:lnTo>
                <a:lnTo>
                  <a:pt x="2378" y="172411"/>
                </a:lnTo>
                <a:lnTo>
                  <a:pt x="407" y="179905"/>
                </a:lnTo>
                <a:lnTo>
                  <a:pt x="275" y="187782"/>
                </a:lnTo>
                <a:lnTo>
                  <a:pt x="2084" y="195396"/>
                </a:lnTo>
                <a:lnTo>
                  <a:pt x="5934" y="202104"/>
                </a:lnTo>
                <a:lnTo>
                  <a:pt x="11472" y="208949"/>
                </a:lnTo>
                <a:lnTo>
                  <a:pt x="20222" y="211807"/>
                </a:lnTo>
                <a:lnTo>
                  <a:pt x="28883" y="211324"/>
                </a:lnTo>
                <a:lnTo>
                  <a:pt x="157655" y="211324"/>
                </a:lnTo>
                <a:lnTo>
                  <a:pt x="156099" y="205317"/>
                </a:lnTo>
                <a:lnTo>
                  <a:pt x="151515" y="200237"/>
                </a:lnTo>
                <a:lnTo>
                  <a:pt x="158182" y="194941"/>
                </a:lnTo>
                <a:lnTo>
                  <a:pt x="163046" y="187194"/>
                </a:lnTo>
                <a:lnTo>
                  <a:pt x="165967" y="179447"/>
                </a:lnTo>
                <a:lnTo>
                  <a:pt x="168210" y="170881"/>
                </a:lnTo>
                <a:lnTo>
                  <a:pt x="168536" y="162083"/>
                </a:lnTo>
                <a:lnTo>
                  <a:pt x="166771" y="153519"/>
                </a:lnTo>
                <a:lnTo>
                  <a:pt x="162741" y="145652"/>
                </a:lnTo>
                <a:lnTo>
                  <a:pt x="161827" y="144471"/>
                </a:lnTo>
                <a:lnTo>
                  <a:pt x="163910" y="143341"/>
                </a:lnTo>
                <a:lnTo>
                  <a:pt x="184878" y="103460"/>
                </a:lnTo>
                <a:lnTo>
                  <a:pt x="182814" y="95540"/>
                </a:lnTo>
                <a:lnTo>
                  <a:pt x="178492" y="88784"/>
                </a:lnTo>
                <a:lnTo>
                  <a:pt x="171784" y="84070"/>
                </a:lnTo>
                <a:lnTo>
                  <a:pt x="170231" y="83410"/>
                </a:lnTo>
                <a:lnTo>
                  <a:pt x="156747" y="83410"/>
                </a:lnTo>
                <a:lnTo>
                  <a:pt x="158639" y="80578"/>
                </a:lnTo>
                <a:lnTo>
                  <a:pt x="161611" y="75272"/>
                </a:lnTo>
                <a:lnTo>
                  <a:pt x="163599" y="69368"/>
                </a:lnTo>
                <a:lnTo>
                  <a:pt x="163901" y="63309"/>
                </a:lnTo>
                <a:lnTo>
                  <a:pt x="161814" y="57540"/>
                </a:lnTo>
                <a:lnTo>
                  <a:pt x="160798" y="55940"/>
                </a:lnTo>
                <a:lnTo>
                  <a:pt x="137913" y="55940"/>
                </a:lnTo>
                <a:lnTo>
                  <a:pt x="138675" y="53895"/>
                </a:lnTo>
                <a:lnTo>
                  <a:pt x="141316" y="46504"/>
                </a:lnTo>
                <a:lnTo>
                  <a:pt x="137659" y="36369"/>
                </a:lnTo>
                <a:lnTo>
                  <a:pt x="133871" y="35074"/>
                </a:lnTo>
                <a:lnTo>
                  <a:pt x="111522" y="35074"/>
                </a:lnTo>
                <a:lnTo>
                  <a:pt x="111789" y="29105"/>
                </a:lnTo>
                <a:lnTo>
                  <a:pt x="87049" y="1685"/>
                </a:lnTo>
                <a:lnTo>
                  <a:pt x="72547" y="0"/>
                </a:lnTo>
                <a:close/>
              </a:path>
              <a:path w="185420" h="326389">
                <a:moveTo>
                  <a:pt x="166945" y="82013"/>
                </a:moveTo>
                <a:lnTo>
                  <a:pt x="161687" y="82114"/>
                </a:lnTo>
                <a:lnTo>
                  <a:pt x="156747" y="83410"/>
                </a:lnTo>
                <a:lnTo>
                  <a:pt x="170231" y="83410"/>
                </a:lnTo>
                <a:lnTo>
                  <a:pt x="166945" y="82013"/>
                </a:lnTo>
                <a:close/>
              </a:path>
              <a:path w="185420" h="326389">
                <a:moveTo>
                  <a:pt x="150626" y="51469"/>
                </a:moveTo>
                <a:lnTo>
                  <a:pt x="140072" y="54987"/>
                </a:lnTo>
                <a:lnTo>
                  <a:pt x="137913" y="55940"/>
                </a:lnTo>
                <a:lnTo>
                  <a:pt x="160798" y="55940"/>
                </a:lnTo>
                <a:lnTo>
                  <a:pt x="158144" y="51761"/>
                </a:lnTo>
                <a:lnTo>
                  <a:pt x="150626" y="51469"/>
                </a:lnTo>
                <a:close/>
              </a:path>
              <a:path w="185420" h="326389">
                <a:moveTo>
                  <a:pt x="123956" y="31683"/>
                </a:moveTo>
                <a:lnTo>
                  <a:pt x="117402" y="32597"/>
                </a:lnTo>
                <a:lnTo>
                  <a:pt x="111522" y="35074"/>
                </a:lnTo>
                <a:lnTo>
                  <a:pt x="133871" y="35074"/>
                </a:lnTo>
                <a:lnTo>
                  <a:pt x="123956" y="3168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bg object 107"/>
          <p:cNvSpPr/>
          <p:nvPr/>
        </p:nvSpPr>
        <p:spPr>
          <a:xfrm>
            <a:off x="4787596" y="4200309"/>
            <a:ext cx="185420" cy="325120"/>
          </a:xfrm>
          <a:custGeom>
            <a:avLst/>
            <a:gdLst/>
            <a:ahLst/>
            <a:cxnLst/>
            <a:rect l="l" t="t" r="r" b="b"/>
            <a:pathLst>
              <a:path w="185420" h="325120">
                <a:moveTo>
                  <a:pt x="72567" y="0"/>
                </a:moveTo>
                <a:lnTo>
                  <a:pt x="32764" y="16509"/>
                </a:lnTo>
                <a:lnTo>
                  <a:pt x="9793" y="50799"/>
                </a:lnTo>
                <a:lnTo>
                  <a:pt x="9256" y="63499"/>
                </a:lnTo>
                <a:lnTo>
                  <a:pt x="10095" y="69849"/>
                </a:lnTo>
                <a:lnTo>
                  <a:pt x="12063" y="74929"/>
                </a:lnTo>
                <a:lnTo>
                  <a:pt x="15772" y="77469"/>
                </a:lnTo>
                <a:lnTo>
                  <a:pt x="13663" y="78739"/>
                </a:lnTo>
                <a:lnTo>
                  <a:pt x="0" y="110489"/>
                </a:lnTo>
                <a:lnTo>
                  <a:pt x="3473" y="120649"/>
                </a:lnTo>
                <a:lnTo>
                  <a:pt x="9835" y="129539"/>
                </a:lnTo>
                <a:lnTo>
                  <a:pt x="18375" y="135889"/>
                </a:lnTo>
                <a:lnTo>
                  <a:pt x="16495" y="135889"/>
                </a:lnTo>
                <a:lnTo>
                  <a:pt x="14336" y="137159"/>
                </a:lnTo>
                <a:lnTo>
                  <a:pt x="12292" y="139699"/>
                </a:lnTo>
                <a:lnTo>
                  <a:pt x="8469" y="146049"/>
                </a:lnTo>
                <a:lnTo>
                  <a:pt x="7351" y="152399"/>
                </a:lnTo>
                <a:lnTo>
                  <a:pt x="10425" y="156209"/>
                </a:lnTo>
                <a:lnTo>
                  <a:pt x="11835" y="158749"/>
                </a:lnTo>
                <a:lnTo>
                  <a:pt x="295" y="186689"/>
                </a:lnTo>
                <a:lnTo>
                  <a:pt x="2104" y="194309"/>
                </a:lnTo>
                <a:lnTo>
                  <a:pt x="5954" y="201929"/>
                </a:lnTo>
                <a:lnTo>
                  <a:pt x="11504" y="208279"/>
                </a:lnTo>
                <a:lnTo>
                  <a:pt x="20242" y="210819"/>
                </a:lnTo>
                <a:lnTo>
                  <a:pt x="28903" y="210819"/>
                </a:lnTo>
                <a:lnTo>
                  <a:pt x="28522" y="212089"/>
                </a:lnTo>
                <a:lnTo>
                  <a:pt x="42848" y="250189"/>
                </a:lnTo>
                <a:lnTo>
                  <a:pt x="46874" y="253999"/>
                </a:lnTo>
                <a:lnTo>
                  <a:pt x="44956" y="257809"/>
                </a:lnTo>
                <a:lnTo>
                  <a:pt x="43369" y="261619"/>
                </a:lnTo>
                <a:lnTo>
                  <a:pt x="44359" y="266699"/>
                </a:lnTo>
                <a:lnTo>
                  <a:pt x="47064" y="269239"/>
                </a:lnTo>
                <a:lnTo>
                  <a:pt x="44982" y="271779"/>
                </a:lnTo>
                <a:lnTo>
                  <a:pt x="42200" y="278129"/>
                </a:lnTo>
                <a:lnTo>
                  <a:pt x="42861" y="284479"/>
                </a:lnTo>
                <a:lnTo>
                  <a:pt x="47801" y="295909"/>
                </a:lnTo>
                <a:lnTo>
                  <a:pt x="52995" y="299719"/>
                </a:lnTo>
                <a:lnTo>
                  <a:pt x="59333" y="303529"/>
                </a:lnTo>
                <a:lnTo>
                  <a:pt x="60907" y="304799"/>
                </a:lnTo>
                <a:lnTo>
                  <a:pt x="62584" y="304799"/>
                </a:lnTo>
                <a:lnTo>
                  <a:pt x="61326" y="309879"/>
                </a:lnTo>
                <a:lnTo>
                  <a:pt x="62114" y="313689"/>
                </a:lnTo>
                <a:lnTo>
                  <a:pt x="68261" y="321309"/>
                </a:lnTo>
                <a:lnTo>
                  <a:pt x="74039" y="322579"/>
                </a:lnTo>
                <a:lnTo>
                  <a:pt x="78344" y="323849"/>
                </a:lnTo>
                <a:lnTo>
                  <a:pt x="84148" y="325119"/>
                </a:lnTo>
                <a:lnTo>
                  <a:pt x="105479" y="325119"/>
                </a:lnTo>
                <a:lnTo>
                  <a:pt x="132586" y="321309"/>
                </a:lnTo>
                <a:lnTo>
                  <a:pt x="135025" y="320039"/>
                </a:lnTo>
                <a:lnTo>
                  <a:pt x="137349" y="318769"/>
                </a:lnTo>
                <a:lnTo>
                  <a:pt x="141438" y="317499"/>
                </a:lnTo>
                <a:lnTo>
                  <a:pt x="143394" y="317499"/>
                </a:lnTo>
                <a:lnTo>
                  <a:pt x="144892" y="316229"/>
                </a:lnTo>
                <a:lnTo>
                  <a:pt x="146632" y="314959"/>
                </a:lnTo>
                <a:lnTo>
                  <a:pt x="148931" y="312419"/>
                </a:lnTo>
                <a:lnTo>
                  <a:pt x="149744" y="311149"/>
                </a:lnTo>
                <a:lnTo>
                  <a:pt x="151458" y="309879"/>
                </a:lnTo>
                <a:lnTo>
                  <a:pt x="153033" y="308609"/>
                </a:lnTo>
                <a:lnTo>
                  <a:pt x="158037" y="303529"/>
                </a:lnTo>
                <a:lnTo>
                  <a:pt x="158291" y="298449"/>
                </a:lnTo>
                <a:lnTo>
                  <a:pt x="158117" y="297179"/>
                </a:lnTo>
                <a:lnTo>
                  <a:pt x="107516" y="297179"/>
                </a:lnTo>
                <a:lnTo>
                  <a:pt x="102352" y="294639"/>
                </a:lnTo>
                <a:lnTo>
                  <a:pt x="74750" y="294639"/>
                </a:lnTo>
                <a:lnTo>
                  <a:pt x="67752" y="293369"/>
                </a:lnTo>
                <a:lnTo>
                  <a:pt x="61049" y="290829"/>
                </a:lnTo>
                <a:lnTo>
                  <a:pt x="55871" y="285749"/>
                </a:lnTo>
                <a:lnTo>
                  <a:pt x="53452" y="279399"/>
                </a:lnTo>
                <a:lnTo>
                  <a:pt x="53186" y="276859"/>
                </a:lnTo>
                <a:lnTo>
                  <a:pt x="54037" y="273049"/>
                </a:lnTo>
                <a:lnTo>
                  <a:pt x="55611" y="270509"/>
                </a:lnTo>
                <a:lnTo>
                  <a:pt x="52576" y="269239"/>
                </a:lnTo>
                <a:lnTo>
                  <a:pt x="47344" y="265429"/>
                </a:lnTo>
                <a:lnTo>
                  <a:pt x="46912" y="256539"/>
                </a:lnTo>
                <a:lnTo>
                  <a:pt x="52144" y="246379"/>
                </a:lnTo>
                <a:lnTo>
                  <a:pt x="55802" y="242569"/>
                </a:lnTo>
                <a:lnTo>
                  <a:pt x="60056" y="240029"/>
                </a:lnTo>
                <a:lnTo>
                  <a:pt x="53812" y="237489"/>
                </a:lnTo>
                <a:lnTo>
                  <a:pt x="37006" y="209549"/>
                </a:lnTo>
                <a:lnTo>
                  <a:pt x="39533" y="203199"/>
                </a:lnTo>
                <a:lnTo>
                  <a:pt x="40752" y="201929"/>
                </a:lnTo>
                <a:lnTo>
                  <a:pt x="33010" y="200659"/>
                </a:lnTo>
                <a:lnTo>
                  <a:pt x="13012" y="173989"/>
                </a:lnTo>
                <a:lnTo>
                  <a:pt x="14673" y="167639"/>
                </a:lnTo>
                <a:lnTo>
                  <a:pt x="17918" y="161289"/>
                </a:lnTo>
                <a:lnTo>
                  <a:pt x="19620" y="158749"/>
                </a:lnTo>
                <a:lnTo>
                  <a:pt x="21601" y="157479"/>
                </a:lnTo>
                <a:lnTo>
                  <a:pt x="23785" y="154939"/>
                </a:lnTo>
                <a:lnTo>
                  <a:pt x="20051" y="152399"/>
                </a:lnTo>
                <a:lnTo>
                  <a:pt x="17626" y="149859"/>
                </a:lnTo>
                <a:lnTo>
                  <a:pt x="19670" y="138429"/>
                </a:lnTo>
                <a:lnTo>
                  <a:pt x="23252" y="134619"/>
                </a:lnTo>
                <a:lnTo>
                  <a:pt x="27798" y="132079"/>
                </a:lnTo>
                <a:lnTo>
                  <a:pt x="23976" y="130809"/>
                </a:lnTo>
                <a:lnTo>
                  <a:pt x="7887" y="105409"/>
                </a:lnTo>
                <a:lnTo>
                  <a:pt x="8748" y="96519"/>
                </a:lnTo>
                <a:lnTo>
                  <a:pt x="10831" y="88899"/>
                </a:lnTo>
                <a:lnTo>
                  <a:pt x="16038" y="82549"/>
                </a:lnTo>
                <a:lnTo>
                  <a:pt x="23265" y="78739"/>
                </a:lnTo>
                <a:lnTo>
                  <a:pt x="18693" y="72389"/>
                </a:lnTo>
                <a:lnTo>
                  <a:pt x="16229" y="64769"/>
                </a:lnTo>
                <a:lnTo>
                  <a:pt x="17308" y="49529"/>
                </a:lnTo>
                <a:lnTo>
                  <a:pt x="19950" y="43179"/>
                </a:lnTo>
                <a:lnTo>
                  <a:pt x="23988" y="36829"/>
                </a:lnTo>
                <a:lnTo>
                  <a:pt x="26592" y="30479"/>
                </a:lnTo>
                <a:lnTo>
                  <a:pt x="69239" y="7619"/>
                </a:lnTo>
                <a:lnTo>
                  <a:pt x="100440" y="7619"/>
                </a:lnTo>
                <a:lnTo>
                  <a:pt x="99193" y="6349"/>
                </a:lnTo>
                <a:lnTo>
                  <a:pt x="93360" y="3809"/>
                </a:lnTo>
                <a:lnTo>
                  <a:pt x="87069" y="1269"/>
                </a:lnTo>
                <a:lnTo>
                  <a:pt x="72567" y="0"/>
                </a:lnTo>
                <a:close/>
              </a:path>
              <a:path w="185420" h="325120">
                <a:moveTo>
                  <a:pt x="134796" y="278129"/>
                </a:moveTo>
                <a:lnTo>
                  <a:pt x="107516" y="297179"/>
                </a:lnTo>
                <a:lnTo>
                  <a:pt x="158117" y="297179"/>
                </a:lnTo>
                <a:lnTo>
                  <a:pt x="157250" y="290829"/>
                </a:lnTo>
                <a:lnTo>
                  <a:pt x="155992" y="287019"/>
                </a:lnTo>
                <a:lnTo>
                  <a:pt x="153960" y="285749"/>
                </a:lnTo>
                <a:lnTo>
                  <a:pt x="162761" y="283209"/>
                </a:lnTo>
                <a:lnTo>
                  <a:pt x="165873" y="280669"/>
                </a:lnTo>
                <a:lnTo>
                  <a:pt x="140778" y="280669"/>
                </a:lnTo>
                <a:lnTo>
                  <a:pt x="134796" y="278129"/>
                </a:lnTo>
                <a:close/>
              </a:path>
              <a:path w="185420" h="325120">
                <a:moveTo>
                  <a:pt x="96188" y="287019"/>
                </a:moveTo>
                <a:lnTo>
                  <a:pt x="90206" y="292099"/>
                </a:lnTo>
                <a:lnTo>
                  <a:pt x="82840" y="294639"/>
                </a:lnTo>
                <a:lnTo>
                  <a:pt x="102352" y="294639"/>
                </a:lnTo>
                <a:lnTo>
                  <a:pt x="99769" y="293369"/>
                </a:lnTo>
                <a:lnTo>
                  <a:pt x="96188" y="287019"/>
                </a:lnTo>
                <a:close/>
              </a:path>
              <a:path w="185420" h="325120">
                <a:moveTo>
                  <a:pt x="171825" y="260349"/>
                </a:moveTo>
                <a:lnTo>
                  <a:pt x="147940" y="260349"/>
                </a:lnTo>
                <a:lnTo>
                  <a:pt x="154417" y="261619"/>
                </a:lnTo>
                <a:lnTo>
                  <a:pt x="158113" y="270509"/>
                </a:lnTo>
                <a:lnTo>
                  <a:pt x="148639" y="279399"/>
                </a:lnTo>
                <a:lnTo>
                  <a:pt x="140778" y="280669"/>
                </a:lnTo>
                <a:lnTo>
                  <a:pt x="165873" y="280669"/>
                </a:lnTo>
                <a:lnTo>
                  <a:pt x="172236" y="276859"/>
                </a:lnTo>
                <a:lnTo>
                  <a:pt x="175106" y="266699"/>
                </a:lnTo>
                <a:lnTo>
                  <a:pt x="171825" y="260349"/>
                </a:lnTo>
                <a:close/>
              </a:path>
              <a:path w="185420" h="325120">
                <a:moveTo>
                  <a:pt x="163860" y="63499"/>
                </a:moveTo>
                <a:lnTo>
                  <a:pt x="136828" y="63499"/>
                </a:lnTo>
                <a:lnTo>
                  <a:pt x="141324" y="64769"/>
                </a:lnTo>
                <a:lnTo>
                  <a:pt x="149591" y="67309"/>
                </a:lnTo>
                <a:lnTo>
                  <a:pt x="153224" y="77469"/>
                </a:lnTo>
                <a:lnTo>
                  <a:pt x="150392" y="85089"/>
                </a:lnTo>
                <a:lnTo>
                  <a:pt x="149109" y="87629"/>
                </a:lnTo>
                <a:lnTo>
                  <a:pt x="155256" y="87629"/>
                </a:lnTo>
                <a:lnTo>
                  <a:pt x="163447" y="90169"/>
                </a:lnTo>
                <a:lnTo>
                  <a:pt x="168337" y="92709"/>
                </a:lnTo>
                <a:lnTo>
                  <a:pt x="171270" y="97789"/>
                </a:lnTo>
                <a:lnTo>
                  <a:pt x="174402" y="106679"/>
                </a:lnTo>
                <a:lnTo>
                  <a:pt x="174266" y="114299"/>
                </a:lnTo>
                <a:lnTo>
                  <a:pt x="147115" y="137159"/>
                </a:lnTo>
                <a:lnTo>
                  <a:pt x="151763" y="143509"/>
                </a:lnTo>
                <a:lnTo>
                  <a:pt x="153605" y="152399"/>
                </a:lnTo>
                <a:lnTo>
                  <a:pt x="152716" y="167639"/>
                </a:lnTo>
                <a:lnTo>
                  <a:pt x="149668" y="175259"/>
                </a:lnTo>
                <a:lnTo>
                  <a:pt x="143622" y="180339"/>
                </a:lnTo>
                <a:lnTo>
                  <a:pt x="142251" y="181609"/>
                </a:lnTo>
                <a:lnTo>
                  <a:pt x="143927" y="185419"/>
                </a:lnTo>
                <a:lnTo>
                  <a:pt x="145350" y="189229"/>
                </a:lnTo>
                <a:lnTo>
                  <a:pt x="146480" y="191769"/>
                </a:lnTo>
                <a:lnTo>
                  <a:pt x="148034" y="198119"/>
                </a:lnTo>
                <a:lnTo>
                  <a:pt x="148648" y="204469"/>
                </a:lnTo>
                <a:lnTo>
                  <a:pt x="147734" y="210819"/>
                </a:lnTo>
                <a:lnTo>
                  <a:pt x="144702" y="217169"/>
                </a:lnTo>
                <a:lnTo>
                  <a:pt x="139635" y="223519"/>
                </a:lnTo>
                <a:lnTo>
                  <a:pt x="131024" y="224789"/>
                </a:lnTo>
                <a:lnTo>
                  <a:pt x="123214" y="226059"/>
                </a:lnTo>
                <a:lnTo>
                  <a:pt x="127887" y="228599"/>
                </a:lnTo>
                <a:lnTo>
                  <a:pt x="133196" y="233679"/>
                </a:lnTo>
                <a:lnTo>
                  <a:pt x="132319" y="243839"/>
                </a:lnTo>
                <a:lnTo>
                  <a:pt x="129551" y="248919"/>
                </a:lnTo>
                <a:lnTo>
                  <a:pt x="125639" y="251459"/>
                </a:lnTo>
                <a:lnTo>
                  <a:pt x="129589" y="252729"/>
                </a:lnTo>
                <a:lnTo>
                  <a:pt x="133221" y="253999"/>
                </a:lnTo>
                <a:lnTo>
                  <a:pt x="137031" y="259079"/>
                </a:lnTo>
                <a:lnTo>
                  <a:pt x="137806" y="260349"/>
                </a:lnTo>
                <a:lnTo>
                  <a:pt x="138047" y="262889"/>
                </a:lnTo>
                <a:lnTo>
                  <a:pt x="141235" y="260349"/>
                </a:lnTo>
                <a:lnTo>
                  <a:pt x="171825" y="260349"/>
                </a:lnTo>
                <a:lnTo>
                  <a:pt x="171169" y="259079"/>
                </a:lnTo>
                <a:lnTo>
                  <a:pt x="169406" y="256539"/>
                </a:lnTo>
                <a:lnTo>
                  <a:pt x="148601" y="256539"/>
                </a:lnTo>
                <a:lnTo>
                  <a:pt x="147420" y="255269"/>
                </a:lnTo>
                <a:lnTo>
                  <a:pt x="145731" y="252729"/>
                </a:lnTo>
                <a:lnTo>
                  <a:pt x="143965" y="252729"/>
                </a:lnTo>
                <a:lnTo>
                  <a:pt x="146582" y="248919"/>
                </a:lnTo>
                <a:lnTo>
                  <a:pt x="147509" y="243839"/>
                </a:lnTo>
                <a:lnTo>
                  <a:pt x="146670" y="234949"/>
                </a:lnTo>
                <a:lnTo>
                  <a:pt x="144194" y="229869"/>
                </a:lnTo>
                <a:lnTo>
                  <a:pt x="140460" y="226059"/>
                </a:lnTo>
                <a:lnTo>
                  <a:pt x="145350" y="224789"/>
                </a:lnTo>
                <a:lnTo>
                  <a:pt x="149871" y="222249"/>
                </a:lnTo>
                <a:lnTo>
                  <a:pt x="157935" y="212089"/>
                </a:lnTo>
                <a:lnTo>
                  <a:pt x="156119" y="204469"/>
                </a:lnTo>
                <a:lnTo>
                  <a:pt x="151535" y="199389"/>
                </a:lnTo>
                <a:lnTo>
                  <a:pt x="158202" y="194309"/>
                </a:lnTo>
                <a:lnTo>
                  <a:pt x="163066" y="186689"/>
                </a:lnTo>
                <a:lnTo>
                  <a:pt x="165987" y="179069"/>
                </a:lnTo>
                <a:lnTo>
                  <a:pt x="168230" y="170179"/>
                </a:lnTo>
                <a:lnTo>
                  <a:pt x="168556" y="161289"/>
                </a:lnTo>
                <a:lnTo>
                  <a:pt x="166791" y="152399"/>
                </a:lnTo>
                <a:lnTo>
                  <a:pt x="162761" y="144779"/>
                </a:lnTo>
                <a:lnTo>
                  <a:pt x="161847" y="143509"/>
                </a:lnTo>
                <a:lnTo>
                  <a:pt x="163930" y="142239"/>
                </a:lnTo>
                <a:lnTo>
                  <a:pt x="184904" y="102869"/>
                </a:lnTo>
                <a:lnTo>
                  <a:pt x="182838" y="95249"/>
                </a:lnTo>
                <a:lnTo>
                  <a:pt x="178513" y="87629"/>
                </a:lnTo>
                <a:lnTo>
                  <a:pt x="171804" y="83819"/>
                </a:lnTo>
                <a:lnTo>
                  <a:pt x="169384" y="82549"/>
                </a:lnTo>
                <a:lnTo>
                  <a:pt x="156767" y="82549"/>
                </a:lnTo>
                <a:lnTo>
                  <a:pt x="158659" y="80009"/>
                </a:lnTo>
                <a:lnTo>
                  <a:pt x="161631" y="74929"/>
                </a:lnTo>
                <a:lnTo>
                  <a:pt x="163619" y="68579"/>
                </a:lnTo>
                <a:lnTo>
                  <a:pt x="163860" y="63499"/>
                </a:lnTo>
                <a:close/>
              </a:path>
              <a:path w="185420" h="325120">
                <a:moveTo>
                  <a:pt x="157288" y="250189"/>
                </a:moveTo>
                <a:lnTo>
                  <a:pt x="150265" y="255269"/>
                </a:lnTo>
                <a:lnTo>
                  <a:pt x="148601" y="256539"/>
                </a:lnTo>
                <a:lnTo>
                  <a:pt x="169406" y="256539"/>
                </a:lnTo>
                <a:lnTo>
                  <a:pt x="166762" y="252729"/>
                </a:lnTo>
                <a:lnTo>
                  <a:pt x="157288" y="250189"/>
                </a:lnTo>
                <a:close/>
              </a:path>
              <a:path w="185420" h="325120">
                <a:moveTo>
                  <a:pt x="166965" y="81279"/>
                </a:moveTo>
                <a:lnTo>
                  <a:pt x="161707" y="81279"/>
                </a:lnTo>
                <a:lnTo>
                  <a:pt x="156767" y="82549"/>
                </a:lnTo>
                <a:lnTo>
                  <a:pt x="169384" y="82549"/>
                </a:lnTo>
                <a:lnTo>
                  <a:pt x="166965" y="81279"/>
                </a:lnTo>
                <a:close/>
              </a:path>
              <a:path w="185420" h="325120">
                <a:moveTo>
                  <a:pt x="141336" y="45719"/>
                </a:moveTo>
                <a:lnTo>
                  <a:pt x="110044" y="45719"/>
                </a:lnTo>
                <a:lnTo>
                  <a:pt x="117003" y="48259"/>
                </a:lnTo>
                <a:lnTo>
                  <a:pt x="123683" y="50799"/>
                </a:lnTo>
                <a:lnTo>
                  <a:pt x="126757" y="57149"/>
                </a:lnTo>
                <a:lnTo>
                  <a:pt x="126998" y="64769"/>
                </a:lnTo>
                <a:lnTo>
                  <a:pt x="131723" y="63499"/>
                </a:lnTo>
                <a:lnTo>
                  <a:pt x="163860" y="63499"/>
                </a:lnTo>
                <a:lnTo>
                  <a:pt x="163921" y="62229"/>
                </a:lnTo>
                <a:lnTo>
                  <a:pt x="161834" y="57149"/>
                </a:lnTo>
                <a:lnTo>
                  <a:pt x="161100" y="55879"/>
                </a:lnTo>
                <a:lnTo>
                  <a:pt x="137933" y="55879"/>
                </a:lnTo>
                <a:lnTo>
                  <a:pt x="138695" y="53339"/>
                </a:lnTo>
                <a:lnTo>
                  <a:pt x="141336" y="45719"/>
                </a:lnTo>
                <a:close/>
              </a:path>
              <a:path w="185420" h="325120">
                <a:moveTo>
                  <a:pt x="158164" y="50799"/>
                </a:moveTo>
                <a:lnTo>
                  <a:pt x="150646" y="50799"/>
                </a:lnTo>
                <a:lnTo>
                  <a:pt x="142365" y="53339"/>
                </a:lnTo>
                <a:lnTo>
                  <a:pt x="140092" y="54609"/>
                </a:lnTo>
                <a:lnTo>
                  <a:pt x="137933" y="55879"/>
                </a:lnTo>
                <a:lnTo>
                  <a:pt x="161100" y="55879"/>
                </a:lnTo>
                <a:lnTo>
                  <a:pt x="158164" y="50799"/>
                </a:lnTo>
                <a:close/>
              </a:path>
              <a:path w="185420" h="325120">
                <a:moveTo>
                  <a:pt x="100440" y="7619"/>
                </a:moveTo>
                <a:lnTo>
                  <a:pt x="69239" y="7619"/>
                </a:lnTo>
                <a:lnTo>
                  <a:pt x="76608" y="10159"/>
                </a:lnTo>
                <a:lnTo>
                  <a:pt x="83191" y="13969"/>
                </a:lnTo>
                <a:lnTo>
                  <a:pt x="88700" y="19049"/>
                </a:lnTo>
                <a:lnTo>
                  <a:pt x="92848" y="25399"/>
                </a:lnTo>
                <a:lnTo>
                  <a:pt x="96645" y="33019"/>
                </a:lnTo>
                <a:lnTo>
                  <a:pt x="97687" y="41909"/>
                </a:lnTo>
                <a:lnTo>
                  <a:pt x="96505" y="49529"/>
                </a:lnTo>
                <a:lnTo>
                  <a:pt x="102817" y="46989"/>
                </a:lnTo>
                <a:lnTo>
                  <a:pt x="110044" y="45719"/>
                </a:lnTo>
                <a:lnTo>
                  <a:pt x="141336" y="45719"/>
                </a:lnTo>
                <a:lnTo>
                  <a:pt x="137679" y="35559"/>
                </a:lnTo>
                <a:lnTo>
                  <a:pt x="133875" y="34289"/>
                </a:lnTo>
                <a:lnTo>
                  <a:pt x="111542" y="34289"/>
                </a:lnTo>
                <a:lnTo>
                  <a:pt x="111809" y="27939"/>
                </a:lnTo>
                <a:lnTo>
                  <a:pt x="110653" y="22859"/>
                </a:lnTo>
                <a:lnTo>
                  <a:pt x="107935" y="16509"/>
                </a:lnTo>
                <a:lnTo>
                  <a:pt x="104180" y="11429"/>
                </a:lnTo>
                <a:lnTo>
                  <a:pt x="100440" y="7619"/>
                </a:lnTo>
                <a:close/>
              </a:path>
              <a:path w="185420" h="325120">
                <a:moveTo>
                  <a:pt x="123976" y="30479"/>
                </a:moveTo>
                <a:lnTo>
                  <a:pt x="117422" y="31749"/>
                </a:lnTo>
                <a:lnTo>
                  <a:pt x="111542" y="34289"/>
                </a:lnTo>
                <a:lnTo>
                  <a:pt x="133875" y="34289"/>
                </a:lnTo>
                <a:lnTo>
                  <a:pt x="130072" y="33019"/>
                </a:lnTo>
                <a:lnTo>
                  <a:pt x="123976" y="30479"/>
                </a:lnTo>
                <a:close/>
              </a:path>
            </a:pathLst>
          </a:custGeom>
          <a:solidFill>
            <a:srgbClr val="F0EF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bg object 108"/>
          <p:cNvSpPr/>
          <p:nvPr/>
        </p:nvSpPr>
        <p:spPr>
          <a:xfrm>
            <a:off x="4842840" y="4503241"/>
            <a:ext cx="103505" cy="2540"/>
          </a:xfrm>
          <a:custGeom>
            <a:avLst/>
            <a:gdLst/>
            <a:ahLst/>
            <a:cxnLst/>
            <a:rect l="l" t="t" r="r" b="b"/>
            <a:pathLst>
              <a:path w="103504" h="2539">
                <a:moveTo>
                  <a:pt x="103009" y="0"/>
                </a:moveTo>
                <a:lnTo>
                  <a:pt x="0" y="0"/>
                </a:lnTo>
                <a:lnTo>
                  <a:pt x="0" y="1270"/>
                </a:lnTo>
                <a:lnTo>
                  <a:pt x="12" y="2540"/>
                </a:lnTo>
                <a:lnTo>
                  <a:pt x="103009" y="2540"/>
                </a:lnTo>
                <a:lnTo>
                  <a:pt x="103009" y="1270"/>
                </a:lnTo>
                <a:lnTo>
                  <a:pt x="103009" y="0"/>
                </a:lnTo>
                <a:close/>
              </a:path>
            </a:pathLst>
          </a:custGeom>
          <a:solidFill>
            <a:srgbClr val="E6E7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bg object 109"/>
          <p:cNvSpPr/>
          <p:nvPr/>
        </p:nvSpPr>
        <p:spPr>
          <a:xfrm>
            <a:off x="4779619" y="4778514"/>
            <a:ext cx="229870" cy="1905"/>
          </a:xfrm>
          <a:custGeom>
            <a:avLst/>
            <a:gdLst/>
            <a:ahLst/>
            <a:cxnLst/>
            <a:rect l="l" t="t" r="r" b="b"/>
            <a:pathLst>
              <a:path w="229870" h="1904">
                <a:moveTo>
                  <a:pt x="228968" y="0"/>
                </a:moveTo>
                <a:lnTo>
                  <a:pt x="533" y="0"/>
                </a:lnTo>
                <a:lnTo>
                  <a:pt x="0" y="1511"/>
                </a:lnTo>
                <a:lnTo>
                  <a:pt x="229463" y="1511"/>
                </a:lnTo>
                <a:lnTo>
                  <a:pt x="228968" y="0"/>
                </a:lnTo>
                <a:close/>
              </a:path>
            </a:pathLst>
          </a:custGeom>
          <a:solidFill>
            <a:srgbClr val="ACAC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bg object 110"/>
          <p:cNvSpPr/>
          <p:nvPr/>
        </p:nvSpPr>
        <p:spPr>
          <a:xfrm>
            <a:off x="4925161" y="4502238"/>
            <a:ext cx="8255" cy="286385"/>
          </a:xfrm>
          <a:custGeom>
            <a:avLst/>
            <a:gdLst/>
            <a:ahLst/>
            <a:cxnLst/>
            <a:rect l="l" t="t" r="r" b="b"/>
            <a:pathLst>
              <a:path w="8254" h="286385">
                <a:moveTo>
                  <a:pt x="1143" y="520"/>
                </a:moveTo>
                <a:lnTo>
                  <a:pt x="558" y="0"/>
                </a:lnTo>
                <a:lnTo>
                  <a:pt x="0" y="520"/>
                </a:lnTo>
                <a:lnTo>
                  <a:pt x="0" y="285661"/>
                </a:lnTo>
                <a:lnTo>
                  <a:pt x="558" y="286169"/>
                </a:lnTo>
                <a:lnTo>
                  <a:pt x="1143" y="285661"/>
                </a:lnTo>
                <a:lnTo>
                  <a:pt x="1143" y="520"/>
                </a:lnTo>
                <a:close/>
              </a:path>
              <a:path w="8254" h="286385">
                <a:moveTo>
                  <a:pt x="7924" y="520"/>
                </a:moveTo>
                <a:lnTo>
                  <a:pt x="7378" y="0"/>
                </a:lnTo>
                <a:lnTo>
                  <a:pt x="6807" y="520"/>
                </a:lnTo>
                <a:lnTo>
                  <a:pt x="6807" y="285661"/>
                </a:lnTo>
                <a:lnTo>
                  <a:pt x="7378" y="286169"/>
                </a:lnTo>
                <a:lnTo>
                  <a:pt x="7924" y="285661"/>
                </a:lnTo>
                <a:lnTo>
                  <a:pt x="7924" y="52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bg object 111"/>
          <p:cNvSpPr/>
          <p:nvPr/>
        </p:nvSpPr>
        <p:spPr>
          <a:xfrm>
            <a:off x="4925555" y="4503686"/>
            <a:ext cx="7620" cy="210820"/>
          </a:xfrm>
          <a:custGeom>
            <a:avLst/>
            <a:gdLst/>
            <a:ahLst/>
            <a:cxnLst/>
            <a:rect l="l" t="t" r="r" b="b"/>
            <a:pathLst>
              <a:path w="7620" h="210820">
                <a:moveTo>
                  <a:pt x="7327" y="210464"/>
                </a:moveTo>
                <a:lnTo>
                  <a:pt x="6985" y="210134"/>
                </a:lnTo>
                <a:lnTo>
                  <a:pt x="355" y="210134"/>
                </a:lnTo>
                <a:lnTo>
                  <a:pt x="0" y="210464"/>
                </a:lnTo>
                <a:lnTo>
                  <a:pt x="355" y="210807"/>
                </a:lnTo>
                <a:lnTo>
                  <a:pt x="6985" y="210807"/>
                </a:lnTo>
                <a:lnTo>
                  <a:pt x="7327" y="210464"/>
                </a:lnTo>
                <a:close/>
              </a:path>
              <a:path w="7620" h="210820">
                <a:moveTo>
                  <a:pt x="7327" y="205079"/>
                </a:moveTo>
                <a:lnTo>
                  <a:pt x="6985" y="204749"/>
                </a:lnTo>
                <a:lnTo>
                  <a:pt x="355" y="204749"/>
                </a:lnTo>
                <a:lnTo>
                  <a:pt x="0" y="205079"/>
                </a:lnTo>
                <a:lnTo>
                  <a:pt x="355" y="205422"/>
                </a:lnTo>
                <a:lnTo>
                  <a:pt x="6985" y="205422"/>
                </a:lnTo>
                <a:lnTo>
                  <a:pt x="7327" y="205079"/>
                </a:lnTo>
                <a:close/>
              </a:path>
              <a:path w="7620" h="210820">
                <a:moveTo>
                  <a:pt x="7327" y="199682"/>
                </a:moveTo>
                <a:lnTo>
                  <a:pt x="6985" y="199351"/>
                </a:lnTo>
                <a:lnTo>
                  <a:pt x="355" y="199351"/>
                </a:lnTo>
                <a:lnTo>
                  <a:pt x="0" y="199682"/>
                </a:lnTo>
                <a:lnTo>
                  <a:pt x="355" y="200025"/>
                </a:lnTo>
                <a:lnTo>
                  <a:pt x="6985" y="200025"/>
                </a:lnTo>
                <a:lnTo>
                  <a:pt x="7327" y="199682"/>
                </a:lnTo>
                <a:close/>
              </a:path>
              <a:path w="7620" h="210820">
                <a:moveTo>
                  <a:pt x="7327" y="194310"/>
                </a:moveTo>
                <a:lnTo>
                  <a:pt x="6985" y="193954"/>
                </a:lnTo>
                <a:lnTo>
                  <a:pt x="355" y="193954"/>
                </a:lnTo>
                <a:lnTo>
                  <a:pt x="0" y="194310"/>
                </a:lnTo>
                <a:lnTo>
                  <a:pt x="355" y="194627"/>
                </a:lnTo>
                <a:lnTo>
                  <a:pt x="6985" y="194627"/>
                </a:lnTo>
                <a:lnTo>
                  <a:pt x="7327" y="194310"/>
                </a:lnTo>
                <a:close/>
              </a:path>
              <a:path w="7620" h="210820">
                <a:moveTo>
                  <a:pt x="7327" y="188925"/>
                </a:moveTo>
                <a:lnTo>
                  <a:pt x="6985" y="188582"/>
                </a:lnTo>
                <a:lnTo>
                  <a:pt x="355" y="188582"/>
                </a:lnTo>
                <a:lnTo>
                  <a:pt x="0" y="188925"/>
                </a:lnTo>
                <a:lnTo>
                  <a:pt x="355" y="189242"/>
                </a:lnTo>
                <a:lnTo>
                  <a:pt x="6985" y="189242"/>
                </a:lnTo>
                <a:lnTo>
                  <a:pt x="7327" y="188925"/>
                </a:lnTo>
                <a:close/>
              </a:path>
              <a:path w="7620" h="210820">
                <a:moveTo>
                  <a:pt x="7327" y="183527"/>
                </a:moveTo>
                <a:lnTo>
                  <a:pt x="6985" y="183172"/>
                </a:lnTo>
                <a:lnTo>
                  <a:pt x="355" y="183172"/>
                </a:lnTo>
                <a:lnTo>
                  <a:pt x="0" y="183527"/>
                </a:lnTo>
                <a:lnTo>
                  <a:pt x="355" y="183870"/>
                </a:lnTo>
                <a:lnTo>
                  <a:pt x="6985" y="183870"/>
                </a:lnTo>
                <a:lnTo>
                  <a:pt x="7327" y="183527"/>
                </a:lnTo>
                <a:close/>
              </a:path>
              <a:path w="7620" h="210820">
                <a:moveTo>
                  <a:pt x="7327" y="178130"/>
                </a:moveTo>
                <a:lnTo>
                  <a:pt x="6985" y="177812"/>
                </a:lnTo>
                <a:lnTo>
                  <a:pt x="355" y="177812"/>
                </a:lnTo>
                <a:lnTo>
                  <a:pt x="0" y="178130"/>
                </a:lnTo>
                <a:lnTo>
                  <a:pt x="355" y="178473"/>
                </a:lnTo>
                <a:lnTo>
                  <a:pt x="6985" y="178473"/>
                </a:lnTo>
                <a:lnTo>
                  <a:pt x="7327" y="178130"/>
                </a:lnTo>
                <a:close/>
              </a:path>
              <a:path w="7620" h="210820">
                <a:moveTo>
                  <a:pt x="7327" y="172758"/>
                </a:moveTo>
                <a:lnTo>
                  <a:pt x="6985" y="172427"/>
                </a:lnTo>
                <a:lnTo>
                  <a:pt x="355" y="172427"/>
                </a:lnTo>
                <a:lnTo>
                  <a:pt x="0" y="172758"/>
                </a:lnTo>
                <a:lnTo>
                  <a:pt x="355" y="173101"/>
                </a:lnTo>
                <a:lnTo>
                  <a:pt x="6985" y="173101"/>
                </a:lnTo>
                <a:lnTo>
                  <a:pt x="7327" y="172758"/>
                </a:lnTo>
                <a:close/>
              </a:path>
              <a:path w="7620" h="210820">
                <a:moveTo>
                  <a:pt x="7327" y="167373"/>
                </a:moveTo>
                <a:lnTo>
                  <a:pt x="6985" y="167030"/>
                </a:lnTo>
                <a:lnTo>
                  <a:pt x="355" y="167030"/>
                </a:lnTo>
                <a:lnTo>
                  <a:pt x="0" y="167373"/>
                </a:lnTo>
                <a:lnTo>
                  <a:pt x="355" y="167703"/>
                </a:lnTo>
                <a:lnTo>
                  <a:pt x="6985" y="167703"/>
                </a:lnTo>
                <a:lnTo>
                  <a:pt x="7327" y="167373"/>
                </a:lnTo>
                <a:close/>
              </a:path>
              <a:path w="7620" h="210820">
                <a:moveTo>
                  <a:pt x="7327" y="161975"/>
                </a:moveTo>
                <a:lnTo>
                  <a:pt x="6985" y="161620"/>
                </a:lnTo>
                <a:lnTo>
                  <a:pt x="355" y="161620"/>
                </a:lnTo>
                <a:lnTo>
                  <a:pt x="0" y="161975"/>
                </a:lnTo>
                <a:lnTo>
                  <a:pt x="355" y="162318"/>
                </a:lnTo>
                <a:lnTo>
                  <a:pt x="6985" y="162318"/>
                </a:lnTo>
                <a:lnTo>
                  <a:pt x="7327" y="161975"/>
                </a:lnTo>
                <a:close/>
              </a:path>
              <a:path w="7620" h="210820">
                <a:moveTo>
                  <a:pt x="7327" y="156578"/>
                </a:moveTo>
                <a:lnTo>
                  <a:pt x="6985" y="156222"/>
                </a:lnTo>
                <a:lnTo>
                  <a:pt x="355" y="156222"/>
                </a:lnTo>
                <a:lnTo>
                  <a:pt x="0" y="156578"/>
                </a:lnTo>
                <a:lnTo>
                  <a:pt x="355" y="156921"/>
                </a:lnTo>
                <a:lnTo>
                  <a:pt x="6985" y="156921"/>
                </a:lnTo>
                <a:lnTo>
                  <a:pt x="7327" y="156578"/>
                </a:lnTo>
                <a:close/>
              </a:path>
              <a:path w="7620" h="210820">
                <a:moveTo>
                  <a:pt x="7327" y="151206"/>
                </a:moveTo>
                <a:lnTo>
                  <a:pt x="6985" y="150876"/>
                </a:lnTo>
                <a:lnTo>
                  <a:pt x="355" y="150876"/>
                </a:lnTo>
                <a:lnTo>
                  <a:pt x="0" y="151206"/>
                </a:lnTo>
                <a:lnTo>
                  <a:pt x="355" y="151549"/>
                </a:lnTo>
                <a:lnTo>
                  <a:pt x="6985" y="151549"/>
                </a:lnTo>
                <a:lnTo>
                  <a:pt x="7327" y="151206"/>
                </a:lnTo>
                <a:close/>
              </a:path>
              <a:path w="7620" h="210820">
                <a:moveTo>
                  <a:pt x="7327" y="145821"/>
                </a:moveTo>
                <a:lnTo>
                  <a:pt x="6985" y="145465"/>
                </a:lnTo>
                <a:lnTo>
                  <a:pt x="355" y="145465"/>
                </a:lnTo>
                <a:lnTo>
                  <a:pt x="0" y="145821"/>
                </a:lnTo>
                <a:lnTo>
                  <a:pt x="355" y="146164"/>
                </a:lnTo>
                <a:lnTo>
                  <a:pt x="6985" y="146164"/>
                </a:lnTo>
                <a:lnTo>
                  <a:pt x="7327" y="145821"/>
                </a:lnTo>
                <a:close/>
              </a:path>
              <a:path w="7620" h="210820">
                <a:moveTo>
                  <a:pt x="7327" y="140423"/>
                </a:moveTo>
                <a:lnTo>
                  <a:pt x="6985" y="140068"/>
                </a:lnTo>
                <a:lnTo>
                  <a:pt x="355" y="140068"/>
                </a:lnTo>
                <a:lnTo>
                  <a:pt x="0" y="140423"/>
                </a:lnTo>
                <a:lnTo>
                  <a:pt x="355" y="140766"/>
                </a:lnTo>
                <a:lnTo>
                  <a:pt x="6985" y="140766"/>
                </a:lnTo>
                <a:lnTo>
                  <a:pt x="7327" y="140423"/>
                </a:lnTo>
                <a:close/>
              </a:path>
              <a:path w="7620" h="210820">
                <a:moveTo>
                  <a:pt x="7327" y="135039"/>
                </a:moveTo>
                <a:lnTo>
                  <a:pt x="6985" y="134696"/>
                </a:lnTo>
                <a:lnTo>
                  <a:pt x="355" y="134696"/>
                </a:lnTo>
                <a:lnTo>
                  <a:pt x="0" y="135039"/>
                </a:lnTo>
                <a:lnTo>
                  <a:pt x="355" y="135369"/>
                </a:lnTo>
                <a:lnTo>
                  <a:pt x="6985" y="135369"/>
                </a:lnTo>
                <a:lnTo>
                  <a:pt x="7327" y="135039"/>
                </a:lnTo>
                <a:close/>
              </a:path>
              <a:path w="7620" h="210820">
                <a:moveTo>
                  <a:pt x="7327" y="129654"/>
                </a:moveTo>
                <a:lnTo>
                  <a:pt x="6985" y="129324"/>
                </a:lnTo>
                <a:lnTo>
                  <a:pt x="355" y="129324"/>
                </a:lnTo>
                <a:lnTo>
                  <a:pt x="0" y="129654"/>
                </a:lnTo>
                <a:lnTo>
                  <a:pt x="355" y="129984"/>
                </a:lnTo>
                <a:lnTo>
                  <a:pt x="6985" y="129984"/>
                </a:lnTo>
                <a:lnTo>
                  <a:pt x="7327" y="129654"/>
                </a:lnTo>
                <a:close/>
              </a:path>
              <a:path w="7620" h="210820">
                <a:moveTo>
                  <a:pt x="7327" y="124244"/>
                </a:moveTo>
                <a:lnTo>
                  <a:pt x="6985" y="123939"/>
                </a:lnTo>
                <a:lnTo>
                  <a:pt x="355" y="123939"/>
                </a:lnTo>
                <a:lnTo>
                  <a:pt x="0" y="124244"/>
                </a:lnTo>
                <a:lnTo>
                  <a:pt x="355" y="124612"/>
                </a:lnTo>
                <a:lnTo>
                  <a:pt x="6985" y="124612"/>
                </a:lnTo>
                <a:lnTo>
                  <a:pt x="7327" y="124244"/>
                </a:lnTo>
                <a:close/>
              </a:path>
              <a:path w="7620" h="210820">
                <a:moveTo>
                  <a:pt x="7327" y="118872"/>
                </a:moveTo>
                <a:lnTo>
                  <a:pt x="6985" y="118541"/>
                </a:lnTo>
                <a:lnTo>
                  <a:pt x="355" y="118541"/>
                </a:lnTo>
                <a:lnTo>
                  <a:pt x="0" y="118872"/>
                </a:lnTo>
                <a:lnTo>
                  <a:pt x="355" y="119214"/>
                </a:lnTo>
                <a:lnTo>
                  <a:pt x="6985" y="119214"/>
                </a:lnTo>
                <a:lnTo>
                  <a:pt x="7327" y="118872"/>
                </a:lnTo>
                <a:close/>
              </a:path>
              <a:path w="7620" h="210820">
                <a:moveTo>
                  <a:pt x="7327" y="113487"/>
                </a:moveTo>
                <a:lnTo>
                  <a:pt x="6985" y="113157"/>
                </a:lnTo>
                <a:lnTo>
                  <a:pt x="355" y="113157"/>
                </a:lnTo>
                <a:lnTo>
                  <a:pt x="0" y="113487"/>
                </a:lnTo>
                <a:lnTo>
                  <a:pt x="355" y="113830"/>
                </a:lnTo>
                <a:lnTo>
                  <a:pt x="6985" y="113830"/>
                </a:lnTo>
                <a:lnTo>
                  <a:pt x="7327" y="113487"/>
                </a:lnTo>
                <a:close/>
              </a:path>
              <a:path w="7620" h="210820">
                <a:moveTo>
                  <a:pt x="7327" y="108115"/>
                </a:moveTo>
                <a:lnTo>
                  <a:pt x="6985" y="107759"/>
                </a:lnTo>
                <a:lnTo>
                  <a:pt x="355" y="107759"/>
                </a:lnTo>
                <a:lnTo>
                  <a:pt x="0" y="108115"/>
                </a:lnTo>
                <a:lnTo>
                  <a:pt x="355" y="108432"/>
                </a:lnTo>
                <a:lnTo>
                  <a:pt x="6985" y="108432"/>
                </a:lnTo>
                <a:lnTo>
                  <a:pt x="7327" y="108115"/>
                </a:lnTo>
                <a:close/>
              </a:path>
              <a:path w="7620" h="210820">
                <a:moveTo>
                  <a:pt x="7327" y="102717"/>
                </a:moveTo>
                <a:lnTo>
                  <a:pt x="6985" y="102374"/>
                </a:lnTo>
                <a:lnTo>
                  <a:pt x="355" y="102374"/>
                </a:lnTo>
                <a:lnTo>
                  <a:pt x="0" y="102717"/>
                </a:lnTo>
                <a:lnTo>
                  <a:pt x="355" y="103047"/>
                </a:lnTo>
                <a:lnTo>
                  <a:pt x="6985" y="103047"/>
                </a:lnTo>
                <a:lnTo>
                  <a:pt x="7327" y="102717"/>
                </a:lnTo>
                <a:close/>
              </a:path>
              <a:path w="7620" h="210820">
                <a:moveTo>
                  <a:pt x="7327" y="97320"/>
                </a:moveTo>
                <a:lnTo>
                  <a:pt x="6985" y="96989"/>
                </a:lnTo>
                <a:lnTo>
                  <a:pt x="355" y="96989"/>
                </a:lnTo>
                <a:lnTo>
                  <a:pt x="0" y="97320"/>
                </a:lnTo>
                <a:lnTo>
                  <a:pt x="355" y="97663"/>
                </a:lnTo>
                <a:lnTo>
                  <a:pt x="6985" y="97663"/>
                </a:lnTo>
                <a:lnTo>
                  <a:pt x="7327" y="97320"/>
                </a:lnTo>
                <a:close/>
              </a:path>
              <a:path w="7620" h="210820">
                <a:moveTo>
                  <a:pt x="7327" y="91948"/>
                </a:moveTo>
                <a:lnTo>
                  <a:pt x="6985" y="91617"/>
                </a:lnTo>
                <a:lnTo>
                  <a:pt x="355" y="91617"/>
                </a:lnTo>
                <a:lnTo>
                  <a:pt x="0" y="91948"/>
                </a:lnTo>
                <a:lnTo>
                  <a:pt x="355" y="92278"/>
                </a:lnTo>
                <a:lnTo>
                  <a:pt x="6985" y="92278"/>
                </a:lnTo>
                <a:lnTo>
                  <a:pt x="7327" y="91948"/>
                </a:lnTo>
                <a:close/>
              </a:path>
              <a:path w="7620" h="210820">
                <a:moveTo>
                  <a:pt x="7327" y="86537"/>
                </a:moveTo>
                <a:lnTo>
                  <a:pt x="6985" y="86220"/>
                </a:lnTo>
                <a:lnTo>
                  <a:pt x="355" y="86220"/>
                </a:lnTo>
                <a:lnTo>
                  <a:pt x="0" y="86537"/>
                </a:lnTo>
                <a:lnTo>
                  <a:pt x="355" y="86880"/>
                </a:lnTo>
                <a:lnTo>
                  <a:pt x="6985" y="86880"/>
                </a:lnTo>
                <a:lnTo>
                  <a:pt x="7327" y="86537"/>
                </a:lnTo>
                <a:close/>
              </a:path>
              <a:path w="7620" h="210820">
                <a:moveTo>
                  <a:pt x="7327" y="81165"/>
                </a:moveTo>
                <a:lnTo>
                  <a:pt x="6985" y="80822"/>
                </a:lnTo>
                <a:lnTo>
                  <a:pt x="355" y="80822"/>
                </a:lnTo>
                <a:lnTo>
                  <a:pt x="0" y="81165"/>
                </a:lnTo>
                <a:lnTo>
                  <a:pt x="355" y="81495"/>
                </a:lnTo>
                <a:lnTo>
                  <a:pt x="6985" y="81495"/>
                </a:lnTo>
                <a:lnTo>
                  <a:pt x="7327" y="81165"/>
                </a:lnTo>
                <a:close/>
              </a:path>
              <a:path w="7620" h="210820">
                <a:moveTo>
                  <a:pt x="7327" y="75768"/>
                </a:moveTo>
                <a:lnTo>
                  <a:pt x="6985" y="75425"/>
                </a:lnTo>
                <a:lnTo>
                  <a:pt x="355" y="75425"/>
                </a:lnTo>
                <a:lnTo>
                  <a:pt x="0" y="75768"/>
                </a:lnTo>
                <a:lnTo>
                  <a:pt x="355" y="76098"/>
                </a:lnTo>
                <a:lnTo>
                  <a:pt x="6985" y="76098"/>
                </a:lnTo>
                <a:lnTo>
                  <a:pt x="7327" y="75768"/>
                </a:lnTo>
                <a:close/>
              </a:path>
              <a:path w="7620" h="210820">
                <a:moveTo>
                  <a:pt x="7327" y="70383"/>
                </a:moveTo>
                <a:lnTo>
                  <a:pt x="6985" y="70053"/>
                </a:lnTo>
                <a:lnTo>
                  <a:pt x="355" y="70053"/>
                </a:lnTo>
                <a:lnTo>
                  <a:pt x="0" y="70383"/>
                </a:lnTo>
                <a:lnTo>
                  <a:pt x="355" y="70726"/>
                </a:lnTo>
                <a:lnTo>
                  <a:pt x="6985" y="70726"/>
                </a:lnTo>
                <a:lnTo>
                  <a:pt x="7327" y="70383"/>
                </a:lnTo>
                <a:close/>
              </a:path>
              <a:path w="7620" h="210820">
                <a:moveTo>
                  <a:pt x="7327" y="64985"/>
                </a:moveTo>
                <a:lnTo>
                  <a:pt x="6985" y="64668"/>
                </a:lnTo>
                <a:lnTo>
                  <a:pt x="355" y="64668"/>
                </a:lnTo>
                <a:lnTo>
                  <a:pt x="0" y="64985"/>
                </a:lnTo>
                <a:lnTo>
                  <a:pt x="355" y="65328"/>
                </a:lnTo>
                <a:lnTo>
                  <a:pt x="6985" y="65328"/>
                </a:lnTo>
                <a:lnTo>
                  <a:pt x="7327" y="64985"/>
                </a:lnTo>
                <a:close/>
              </a:path>
              <a:path w="7620" h="210820">
                <a:moveTo>
                  <a:pt x="7327" y="59601"/>
                </a:moveTo>
                <a:lnTo>
                  <a:pt x="6985" y="59270"/>
                </a:lnTo>
                <a:lnTo>
                  <a:pt x="355" y="59270"/>
                </a:lnTo>
                <a:lnTo>
                  <a:pt x="0" y="59601"/>
                </a:lnTo>
                <a:lnTo>
                  <a:pt x="355" y="59931"/>
                </a:lnTo>
                <a:lnTo>
                  <a:pt x="6985" y="59931"/>
                </a:lnTo>
                <a:lnTo>
                  <a:pt x="7327" y="59601"/>
                </a:lnTo>
                <a:close/>
              </a:path>
              <a:path w="7620" h="210820">
                <a:moveTo>
                  <a:pt x="7327" y="54216"/>
                </a:moveTo>
                <a:lnTo>
                  <a:pt x="6985" y="53873"/>
                </a:lnTo>
                <a:lnTo>
                  <a:pt x="355" y="53873"/>
                </a:lnTo>
                <a:lnTo>
                  <a:pt x="0" y="54216"/>
                </a:lnTo>
                <a:lnTo>
                  <a:pt x="355" y="54546"/>
                </a:lnTo>
                <a:lnTo>
                  <a:pt x="6985" y="54546"/>
                </a:lnTo>
                <a:lnTo>
                  <a:pt x="7327" y="54216"/>
                </a:lnTo>
                <a:close/>
              </a:path>
              <a:path w="7620" h="210820">
                <a:moveTo>
                  <a:pt x="7327" y="48831"/>
                </a:moveTo>
                <a:lnTo>
                  <a:pt x="6985" y="48488"/>
                </a:lnTo>
                <a:lnTo>
                  <a:pt x="355" y="48488"/>
                </a:lnTo>
                <a:lnTo>
                  <a:pt x="0" y="48831"/>
                </a:lnTo>
                <a:lnTo>
                  <a:pt x="355" y="49161"/>
                </a:lnTo>
                <a:lnTo>
                  <a:pt x="6985" y="49161"/>
                </a:lnTo>
                <a:lnTo>
                  <a:pt x="7327" y="48831"/>
                </a:lnTo>
                <a:close/>
              </a:path>
              <a:path w="7620" h="210820">
                <a:moveTo>
                  <a:pt x="7327" y="43446"/>
                </a:moveTo>
                <a:lnTo>
                  <a:pt x="6985" y="43116"/>
                </a:lnTo>
                <a:lnTo>
                  <a:pt x="355" y="43116"/>
                </a:lnTo>
                <a:lnTo>
                  <a:pt x="0" y="43446"/>
                </a:lnTo>
                <a:lnTo>
                  <a:pt x="355" y="43789"/>
                </a:lnTo>
                <a:lnTo>
                  <a:pt x="6985" y="43789"/>
                </a:lnTo>
                <a:lnTo>
                  <a:pt x="7327" y="43446"/>
                </a:lnTo>
                <a:close/>
              </a:path>
              <a:path w="7620" h="210820">
                <a:moveTo>
                  <a:pt x="7327" y="38049"/>
                </a:moveTo>
                <a:lnTo>
                  <a:pt x="6985" y="37719"/>
                </a:lnTo>
                <a:lnTo>
                  <a:pt x="355" y="37719"/>
                </a:lnTo>
                <a:lnTo>
                  <a:pt x="0" y="38049"/>
                </a:lnTo>
                <a:lnTo>
                  <a:pt x="355" y="38417"/>
                </a:lnTo>
                <a:lnTo>
                  <a:pt x="6985" y="38417"/>
                </a:lnTo>
                <a:lnTo>
                  <a:pt x="7327" y="38049"/>
                </a:lnTo>
                <a:close/>
              </a:path>
              <a:path w="7620" h="210820">
                <a:moveTo>
                  <a:pt x="7327" y="32651"/>
                </a:moveTo>
                <a:lnTo>
                  <a:pt x="6985" y="32321"/>
                </a:lnTo>
                <a:lnTo>
                  <a:pt x="355" y="32321"/>
                </a:lnTo>
                <a:lnTo>
                  <a:pt x="0" y="32651"/>
                </a:lnTo>
                <a:lnTo>
                  <a:pt x="355" y="33020"/>
                </a:lnTo>
                <a:lnTo>
                  <a:pt x="6985" y="33020"/>
                </a:lnTo>
                <a:lnTo>
                  <a:pt x="7327" y="32651"/>
                </a:lnTo>
                <a:close/>
              </a:path>
              <a:path w="7620" h="210820">
                <a:moveTo>
                  <a:pt x="7327" y="27292"/>
                </a:moveTo>
                <a:lnTo>
                  <a:pt x="6985" y="26924"/>
                </a:lnTo>
                <a:lnTo>
                  <a:pt x="355" y="26924"/>
                </a:lnTo>
                <a:lnTo>
                  <a:pt x="0" y="27292"/>
                </a:lnTo>
                <a:lnTo>
                  <a:pt x="355" y="27622"/>
                </a:lnTo>
                <a:lnTo>
                  <a:pt x="6985" y="27622"/>
                </a:lnTo>
                <a:lnTo>
                  <a:pt x="7327" y="27292"/>
                </a:lnTo>
                <a:close/>
              </a:path>
              <a:path w="7620" h="210820">
                <a:moveTo>
                  <a:pt x="7327" y="21894"/>
                </a:moveTo>
                <a:lnTo>
                  <a:pt x="6985" y="21551"/>
                </a:lnTo>
                <a:lnTo>
                  <a:pt x="355" y="21551"/>
                </a:lnTo>
                <a:lnTo>
                  <a:pt x="0" y="21894"/>
                </a:lnTo>
                <a:lnTo>
                  <a:pt x="355" y="22225"/>
                </a:lnTo>
                <a:lnTo>
                  <a:pt x="6985" y="22225"/>
                </a:lnTo>
                <a:lnTo>
                  <a:pt x="7327" y="21894"/>
                </a:lnTo>
                <a:close/>
              </a:path>
              <a:path w="7620" h="210820">
                <a:moveTo>
                  <a:pt x="7327" y="16510"/>
                </a:moveTo>
                <a:lnTo>
                  <a:pt x="6985" y="16167"/>
                </a:lnTo>
                <a:lnTo>
                  <a:pt x="355" y="16167"/>
                </a:lnTo>
                <a:lnTo>
                  <a:pt x="0" y="16510"/>
                </a:lnTo>
                <a:lnTo>
                  <a:pt x="355" y="16840"/>
                </a:lnTo>
                <a:lnTo>
                  <a:pt x="6985" y="16840"/>
                </a:lnTo>
                <a:lnTo>
                  <a:pt x="7327" y="16510"/>
                </a:lnTo>
                <a:close/>
              </a:path>
              <a:path w="7620" h="210820">
                <a:moveTo>
                  <a:pt x="7327" y="11099"/>
                </a:moveTo>
                <a:lnTo>
                  <a:pt x="6985" y="10795"/>
                </a:lnTo>
                <a:lnTo>
                  <a:pt x="355" y="10795"/>
                </a:lnTo>
                <a:lnTo>
                  <a:pt x="0" y="11099"/>
                </a:lnTo>
                <a:lnTo>
                  <a:pt x="355" y="11468"/>
                </a:lnTo>
                <a:lnTo>
                  <a:pt x="6985" y="11468"/>
                </a:lnTo>
                <a:lnTo>
                  <a:pt x="7327" y="11099"/>
                </a:lnTo>
                <a:close/>
              </a:path>
              <a:path w="7620" h="210820">
                <a:moveTo>
                  <a:pt x="7327" y="5727"/>
                </a:moveTo>
                <a:lnTo>
                  <a:pt x="6985" y="5372"/>
                </a:lnTo>
                <a:lnTo>
                  <a:pt x="355" y="5372"/>
                </a:lnTo>
                <a:lnTo>
                  <a:pt x="0" y="5727"/>
                </a:lnTo>
                <a:lnTo>
                  <a:pt x="355" y="6070"/>
                </a:lnTo>
                <a:lnTo>
                  <a:pt x="6985" y="6070"/>
                </a:lnTo>
                <a:lnTo>
                  <a:pt x="7327" y="5727"/>
                </a:lnTo>
                <a:close/>
              </a:path>
              <a:path w="7620" h="210820">
                <a:moveTo>
                  <a:pt x="7327" y="355"/>
                </a:moveTo>
                <a:lnTo>
                  <a:pt x="6985" y="0"/>
                </a:lnTo>
                <a:lnTo>
                  <a:pt x="355" y="0"/>
                </a:lnTo>
                <a:lnTo>
                  <a:pt x="0" y="355"/>
                </a:lnTo>
                <a:lnTo>
                  <a:pt x="355" y="673"/>
                </a:lnTo>
                <a:lnTo>
                  <a:pt x="6985" y="673"/>
                </a:lnTo>
                <a:lnTo>
                  <a:pt x="7327" y="355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2" name="bg object 112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4243275" y="5015623"/>
            <a:ext cx="114195" cy="158597"/>
          </a:xfrm>
          <a:prstGeom prst="rect">
            <a:avLst/>
          </a:prstGeom>
        </p:spPr>
      </p:pic>
      <p:sp>
        <p:nvSpPr>
          <p:cNvPr id="113" name="bg object 113"/>
          <p:cNvSpPr/>
          <p:nvPr/>
        </p:nvSpPr>
        <p:spPr>
          <a:xfrm>
            <a:off x="4925555" y="4719205"/>
            <a:ext cx="7620" cy="65405"/>
          </a:xfrm>
          <a:custGeom>
            <a:avLst/>
            <a:gdLst/>
            <a:ahLst/>
            <a:cxnLst/>
            <a:rect l="l" t="t" r="r" b="b"/>
            <a:pathLst>
              <a:path w="7620" h="65404">
                <a:moveTo>
                  <a:pt x="7327" y="64985"/>
                </a:moveTo>
                <a:lnTo>
                  <a:pt x="6985" y="64630"/>
                </a:lnTo>
                <a:lnTo>
                  <a:pt x="355" y="64630"/>
                </a:lnTo>
                <a:lnTo>
                  <a:pt x="0" y="64985"/>
                </a:lnTo>
                <a:lnTo>
                  <a:pt x="355" y="65328"/>
                </a:lnTo>
                <a:lnTo>
                  <a:pt x="6985" y="65328"/>
                </a:lnTo>
                <a:lnTo>
                  <a:pt x="7327" y="64985"/>
                </a:lnTo>
                <a:close/>
              </a:path>
              <a:path w="7620" h="65404">
                <a:moveTo>
                  <a:pt x="7327" y="59613"/>
                </a:moveTo>
                <a:lnTo>
                  <a:pt x="6985" y="59270"/>
                </a:lnTo>
                <a:lnTo>
                  <a:pt x="355" y="59270"/>
                </a:lnTo>
                <a:lnTo>
                  <a:pt x="0" y="59613"/>
                </a:lnTo>
                <a:lnTo>
                  <a:pt x="355" y="59944"/>
                </a:lnTo>
                <a:lnTo>
                  <a:pt x="6985" y="59944"/>
                </a:lnTo>
                <a:lnTo>
                  <a:pt x="7327" y="59613"/>
                </a:lnTo>
                <a:close/>
              </a:path>
              <a:path w="7620" h="65404">
                <a:moveTo>
                  <a:pt x="7327" y="54229"/>
                </a:moveTo>
                <a:lnTo>
                  <a:pt x="6985" y="53886"/>
                </a:lnTo>
                <a:lnTo>
                  <a:pt x="355" y="53886"/>
                </a:lnTo>
                <a:lnTo>
                  <a:pt x="0" y="54229"/>
                </a:lnTo>
                <a:lnTo>
                  <a:pt x="355" y="54559"/>
                </a:lnTo>
                <a:lnTo>
                  <a:pt x="6985" y="54559"/>
                </a:lnTo>
                <a:lnTo>
                  <a:pt x="7327" y="54229"/>
                </a:lnTo>
                <a:close/>
              </a:path>
              <a:path w="7620" h="65404">
                <a:moveTo>
                  <a:pt x="7327" y="48831"/>
                </a:moveTo>
                <a:lnTo>
                  <a:pt x="6985" y="48488"/>
                </a:lnTo>
                <a:lnTo>
                  <a:pt x="355" y="48488"/>
                </a:lnTo>
                <a:lnTo>
                  <a:pt x="0" y="48831"/>
                </a:lnTo>
                <a:lnTo>
                  <a:pt x="355" y="49161"/>
                </a:lnTo>
                <a:lnTo>
                  <a:pt x="6985" y="49161"/>
                </a:lnTo>
                <a:lnTo>
                  <a:pt x="7327" y="48831"/>
                </a:lnTo>
                <a:close/>
              </a:path>
              <a:path w="7620" h="65404">
                <a:moveTo>
                  <a:pt x="7327" y="43434"/>
                </a:moveTo>
                <a:lnTo>
                  <a:pt x="6985" y="43103"/>
                </a:lnTo>
                <a:lnTo>
                  <a:pt x="355" y="43103"/>
                </a:lnTo>
                <a:lnTo>
                  <a:pt x="0" y="43434"/>
                </a:lnTo>
                <a:lnTo>
                  <a:pt x="355" y="43776"/>
                </a:lnTo>
                <a:lnTo>
                  <a:pt x="6985" y="43776"/>
                </a:lnTo>
                <a:lnTo>
                  <a:pt x="7327" y="43434"/>
                </a:lnTo>
                <a:close/>
              </a:path>
              <a:path w="7620" h="65404">
                <a:moveTo>
                  <a:pt x="7327" y="38061"/>
                </a:moveTo>
                <a:lnTo>
                  <a:pt x="6985" y="37693"/>
                </a:lnTo>
                <a:lnTo>
                  <a:pt x="355" y="37693"/>
                </a:lnTo>
                <a:lnTo>
                  <a:pt x="0" y="38061"/>
                </a:lnTo>
                <a:lnTo>
                  <a:pt x="355" y="38392"/>
                </a:lnTo>
                <a:lnTo>
                  <a:pt x="6985" y="38392"/>
                </a:lnTo>
                <a:lnTo>
                  <a:pt x="7327" y="38061"/>
                </a:lnTo>
                <a:close/>
              </a:path>
              <a:path w="7620" h="65404">
                <a:moveTo>
                  <a:pt x="7327" y="32677"/>
                </a:moveTo>
                <a:lnTo>
                  <a:pt x="6985" y="32308"/>
                </a:lnTo>
                <a:lnTo>
                  <a:pt x="355" y="32308"/>
                </a:lnTo>
                <a:lnTo>
                  <a:pt x="0" y="32677"/>
                </a:lnTo>
                <a:lnTo>
                  <a:pt x="355" y="33007"/>
                </a:lnTo>
                <a:lnTo>
                  <a:pt x="6985" y="33007"/>
                </a:lnTo>
                <a:lnTo>
                  <a:pt x="7327" y="32677"/>
                </a:lnTo>
                <a:close/>
              </a:path>
              <a:path w="7620" h="65404">
                <a:moveTo>
                  <a:pt x="7327" y="27279"/>
                </a:moveTo>
                <a:lnTo>
                  <a:pt x="6985" y="26936"/>
                </a:lnTo>
                <a:lnTo>
                  <a:pt x="355" y="26936"/>
                </a:lnTo>
                <a:lnTo>
                  <a:pt x="0" y="27279"/>
                </a:lnTo>
                <a:lnTo>
                  <a:pt x="355" y="27609"/>
                </a:lnTo>
                <a:lnTo>
                  <a:pt x="6985" y="27609"/>
                </a:lnTo>
                <a:lnTo>
                  <a:pt x="7327" y="27279"/>
                </a:lnTo>
                <a:close/>
              </a:path>
              <a:path w="7620" h="65404">
                <a:moveTo>
                  <a:pt x="7327" y="21882"/>
                </a:moveTo>
                <a:lnTo>
                  <a:pt x="6985" y="21551"/>
                </a:lnTo>
                <a:lnTo>
                  <a:pt x="355" y="21551"/>
                </a:lnTo>
                <a:lnTo>
                  <a:pt x="0" y="21882"/>
                </a:lnTo>
                <a:lnTo>
                  <a:pt x="355" y="22212"/>
                </a:lnTo>
                <a:lnTo>
                  <a:pt x="6985" y="22212"/>
                </a:lnTo>
                <a:lnTo>
                  <a:pt x="7327" y="21882"/>
                </a:lnTo>
                <a:close/>
              </a:path>
              <a:path w="7620" h="65404">
                <a:moveTo>
                  <a:pt x="7327" y="16497"/>
                </a:moveTo>
                <a:lnTo>
                  <a:pt x="6985" y="16179"/>
                </a:lnTo>
                <a:lnTo>
                  <a:pt x="355" y="16179"/>
                </a:lnTo>
                <a:lnTo>
                  <a:pt x="0" y="16497"/>
                </a:lnTo>
                <a:lnTo>
                  <a:pt x="355" y="16840"/>
                </a:lnTo>
                <a:lnTo>
                  <a:pt x="6985" y="16840"/>
                </a:lnTo>
                <a:lnTo>
                  <a:pt x="7327" y="16497"/>
                </a:lnTo>
                <a:close/>
              </a:path>
              <a:path w="7620" h="65404">
                <a:moveTo>
                  <a:pt x="7327" y="11112"/>
                </a:moveTo>
                <a:lnTo>
                  <a:pt x="6985" y="10782"/>
                </a:lnTo>
                <a:lnTo>
                  <a:pt x="355" y="10782"/>
                </a:lnTo>
                <a:lnTo>
                  <a:pt x="0" y="11112"/>
                </a:lnTo>
                <a:lnTo>
                  <a:pt x="355" y="11442"/>
                </a:lnTo>
                <a:lnTo>
                  <a:pt x="6985" y="11442"/>
                </a:lnTo>
                <a:lnTo>
                  <a:pt x="7327" y="11112"/>
                </a:lnTo>
                <a:close/>
              </a:path>
              <a:path w="7620" h="65404">
                <a:moveTo>
                  <a:pt x="7327" y="5727"/>
                </a:moveTo>
                <a:lnTo>
                  <a:pt x="6985" y="5397"/>
                </a:lnTo>
                <a:lnTo>
                  <a:pt x="355" y="5397"/>
                </a:lnTo>
                <a:lnTo>
                  <a:pt x="0" y="5727"/>
                </a:lnTo>
                <a:lnTo>
                  <a:pt x="355" y="6057"/>
                </a:lnTo>
                <a:lnTo>
                  <a:pt x="6985" y="6057"/>
                </a:lnTo>
                <a:lnTo>
                  <a:pt x="7327" y="5727"/>
                </a:lnTo>
                <a:close/>
              </a:path>
              <a:path w="7620" h="65404">
                <a:moveTo>
                  <a:pt x="7327" y="330"/>
                </a:moveTo>
                <a:lnTo>
                  <a:pt x="6985" y="0"/>
                </a:lnTo>
                <a:lnTo>
                  <a:pt x="355" y="0"/>
                </a:lnTo>
                <a:lnTo>
                  <a:pt x="0" y="330"/>
                </a:lnTo>
                <a:lnTo>
                  <a:pt x="355" y="660"/>
                </a:lnTo>
                <a:lnTo>
                  <a:pt x="6985" y="660"/>
                </a:lnTo>
                <a:lnTo>
                  <a:pt x="7327" y="330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bg object 114"/>
          <p:cNvSpPr/>
          <p:nvPr/>
        </p:nvSpPr>
        <p:spPr>
          <a:xfrm>
            <a:off x="5238927" y="4144632"/>
            <a:ext cx="107950" cy="647065"/>
          </a:xfrm>
          <a:custGeom>
            <a:avLst/>
            <a:gdLst/>
            <a:ahLst/>
            <a:cxnLst/>
            <a:rect l="l" t="t" r="r" b="b"/>
            <a:pathLst>
              <a:path w="107950" h="647064">
                <a:moveTo>
                  <a:pt x="84747" y="0"/>
                </a:moveTo>
                <a:lnTo>
                  <a:pt x="23114" y="0"/>
                </a:lnTo>
                <a:lnTo>
                  <a:pt x="0" y="643724"/>
                </a:lnTo>
                <a:lnTo>
                  <a:pt x="4237" y="644907"/>
                </a:lnTo>
                <a:lnTo>
                  <a:pt x="15792" y="645860"/>
                </a:lnTo>
                <a:lnTo>
                  <a:pt x="32929" y="646500"/>
                </a:lnTo>
                <a:lnTo>
                  <a:pt x="53911" y="646734"/>
                </a:lnTo>
                <a:lnTo>
                  <a:pt x="74893" y="646500"/>
                </a:lnTo>
                <a:lnTo>
                  <a:pt x="92030" y="645861"/>
                </a:lnTo>
                <a:lnTo>
                  <a:pt x="103585" y="644913"/>
                </a:lnTo>
                <a:lnTo>
                  <a:pt x="107823" y="643724"/>
                </a:lnTo>
                <a:lnTo>
                  <a:pt x="84747" y="0"/>
                </a:lnTo>
                <a:close/>
              </a:path>
            </a:pathLst>
          </a:custGeom>
          <a:solidFill>
            <a:srgbClr val="E2E3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bg object 115"/>
          <p:cNvSpPr/>
          <p:nvPr/>
        </p:nvSpPr>
        <p:spPr>
          <a:xfrm>
            <a:off x="5258853" y="4207522"/>
            <a:ext cx="68580" cy="26670"/>
          </a:xfrm>
          <a:custGeom>
            <a:avLst/>
            <a:gdLst/>
            <a:ahLst/>
            <a:cxnLst/>
            <a:rect l="l" t="t" r="r" b="b"/>
            <a:pathLst>
              <a:path w="68579" h="26670">
                <a:moveTo>
                  <a:pt x="67055" y="0"/>
                </a:moveTo>
                <a:lnTo>
                  <a:pt x="60497" y="369"/>
                </a:lnTo>
                <a:lnTo>
                  <a:pt x="43708" y="826"/>
                </a:lnTo>
                <a:lnTo>
                  <a:pt x="24269" y="826"/>
                </a:lnTo>
                <a:lnTo>
                  <a:pt x="7480" y="369"/>
                </a:lnTo>
                <a:lnTo>
                  <a:pt x="914" y="0"/>
                </a:lnTo>
                <a:lnTo>
                  <a:pt x="0" y="25374"/>
                </a:lnTo>
                <a:lnTo>
                  <a:pt x="6624" y="25769"/>
                </a:lnTo>
                <a:lnTo>
                  <a:pt x="14687" y="26069"/>
                </a:lnTo>
                <a:lnTo>
                  <a:pt x="33985" y="26327"/>
                </a:lnTo>
                <a:lnTo>
                  <a:pt x="44079" y="26258"/>
                </a:lnTo>
                <a:lnTo>
                  <a:pt x="53297" y="26065"/>
                </a:lnTo>
                <a:lnTo>
                  <a:pt x="61354" y="25764"/>
                </a:lnTo>
                <a:lnTo>
                  <a:pt x="67970" y="25374"/>
                </a:lnTo>
                <a:lnTo>
                  <a:pt x="67055" y="0"/>
                </a:lnTo>
                <a:close/>
              </a:path>
            </a:pathLst>
          </a:custGeom>
          <a:solidFill>
            <a:srgbClr val="C437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bg object 116"/>
          <p:cNvSpPr/>
          <p:nvPr/>
        </p:nvSpPr>
        <p:spPr>
          <a:xfrm>
            <a:off x="5263032" y="4144225"/>
            <a:ext cx="13970" cy="379730"/>
          </a:xfrm>
          <a:custGeom>
            <a:avLst/>
            <a:gdLst/>
            <a:ahLst/>
            <a:cxnLst/>
            <a:rect l="l" t="t" r="r" b="b"/>
            <a:pathLst>
              <a:path w="13970" h="379729">
                <a:moveTo>
                  <a:pt x="6223" y="248920"/>
                </a:moveTo>
                <a:lnTo>
                  <a:pt x="0" y="248920"/>
                </a:lnTo>
                <a:lnTo>
                  <a:pt x="0" y="379730"/>
                </a:lnTo>
                <a:lnTo>
                  <a:pt x="6223" y="379730"/>
                </a:lnTo>
                <a:lnTo>
                  <a:pt x="6223" y="248920"/>
                </a:lnTo>
                <a:close/>
              </a:path>
              <a:path w="13970" h="379729">
                <a:moveTo>
                  <a:pt x="12141" y="89408"/>
                </a:moveTo>
                <a:lnTo>
                  <a:pt x="6769" y="89230"/>
                </a:lnTo>
                <a:lnTo>
                  <a:pt x="2616" y="227609"/>
                </a:lnTo>
                <a:lnTo>
                  <a:pt x="8496" y="227774"/>
                </a:lnTo>
                <a:lnTo>
                  <a:pt x="12141" y="89408"/>
                </a:lnTo>
                <a:close/>
              </a:path>
              <a:path w="13970" h="379729">
                <a:moveTo>
                  <a:pt x="13665" y="0"/>
                </a:moveTo>
                <a:lnTo>
                  <a:pt x="8483" y="0"/>
                </a:lnTo>
                <a:lnTo>
                  <a:pt x="8483" y="63500"/>
                </a:lnTo>
                <a:lnTo>
                  <a:pt x="13665" y="63500"/>
                </a:lnTo>
                <a:lnTo>
                  <a:pt x="13665" y="0"/>
                </a:lnTo>
                <a:close/>
              </a:path>
            </a:pathLst>
          </a:custGeom>
          <a:solidFill>
            <a:srgbClr val="EBE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bg object 117"/>
          <p:cNvSpPr/>
          <p:nvPr/>
        </p:nvSpPr>
        <p:spPr>
          <a:xfrm>
            <a:off x="5269788" y="4208043"/>
            <a:ext cx="6350" cy="26034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761" y="0"/>
                </a:moveTo>
                <a:lnTo>
                  <a:pt x="0" y="25412"/>
                </a:lnTo>
                <a:lnTo>
                  <a:pt x="5384" y="25590"/>
                </a:lnTo>
                <a:lnTo>
                  <a:pt x="6057" y="152"/>
                </a:lnTo>
                <a:lnTo>
                  <a:pt x="761" y="0"/>
                </a:lnTo>
                <a:close/>
              </a:path>
            </a:pathLst>
          </a:custGeom>
          <a:solidFill>
            <a:srgbClr val="D87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bg object 118"/>
          <p:cNvSpPr/>
          <p:nvPr/>
        </p:nvSpPr>
        <p:spPr>
          <a:xfrm>
            <a:off x="5309590" y="4144644"/>
            <a:ext cx="30480" cy="445770"/>
          </a:xfrm>
          <a:custGeom>
            <a:avLst/>
            <a:gdLst/>
            <a:ahLst/>
            <a:cxnLst/>
            <a:rect l="l" t="t" r="r" b="b"/>
            <a:pathLst>
              <a:path w="30479" h="445770">
                <a:moveTo>
                  <a:pt x="28422" y="400138"/>
                </a:moveTo>
                <a:lnTo>
                  <a:pt x="23482" y="400481"/>
                </a:lnTo>
                <a:lnTo>
                  <a:pt x="17081" y="400786"/>
                </a:lnTo>
                <a:lnTo>
                  <a:pt x="9715" y="401027"/>
                </a:lnTo>
                <a:lnTo>
                  <a:pt x="10337" y="426758"/>
                </a:lnTo>
                <a:lnTo>
                  <a:pt x="30048" y="445592"/>
                </a:lnTo>
                <a:lnTo>
                  <a:pt x="28422" y="400138"/>
                </a:lnTo>
                <a:close/>
              </a:path>
              <a:path w="30479" h="445770">
                <a:moveTo>
                  <a:pt x="27644" y="378409"/>
                </a:moveTo>
                <a:lnTo>
                  <a:pt x="28282" y="396278"/>
                </a:lnTo>
                <a:lnTo>
                  <a:pt x="27644" y="378409"/>
                </a:lnTo>
                <a:close/>
              </a:path>
              <a:path w="30479" h="445770">
                <a:moveTo>
                  <a:pt x="22999" y="248488"/>
                </a:moveTo>
                <a:lnTo>
                  <a:pt x="18694" y="248729"/>
                </a:lnTo>
                <a:lnTo>
                  <a:pt x="13703" y="248920"/>
                </a:lnTo>
                <a:lnTo>
                  <a:pt x="8229" y="249059"/>
                </a:lnTo>
                <a:lnTo>
                  <a:pt x="8229" y="339636"/>
                </a:lnTo>
                <a:lnTo>
                  <a:pt x="9194" y="379298"/>
                </a:lnTo>
                <a:lnTo>
                  <a:pt x="16382" y="379056"/>
                </a:lnTo>
                <a:lnTo>
                  <a:pt x="22669" y="378764"/>
                </a:lnTo>
                <a:lnTo>
                  <a:pt x="27584" y="378409"/>
                </a:lnTo>
                <a:lnTo>
                  <a:pt x="22999" y="248488"/>
                </a:lnTo>
                <a:close/>
              </a:path>
              <a:path w="30479" h="445770">
                <a:moveTo>
                  <a:pt x="22209" y="226771"/>
                </a:moveTo>
                <a:lnTo>
                  <a:pt x="22415" y="232524"/>
                </a:lnTo>
                <a:lnTo>
                  <a:pt x="22209" y="226771"/>
                </a:lnTo>
                <a:close/>
              </a:path>
              <a:path w="30479" h="445770">
                <a:moveTo>
                  <a:pt x="5892" y="88836"/>
                </a:moveTo>
                <a:lnTo>
                  <a:pt x="4698" y="88887"/>
                </a:lnTo>
                <a:lnTo>
                  <a:pt x="2158" y="88938"/>
                </a:lnTo>
                <a:lnTo>
                  <a:pt x="5499" y="227342"/>
                </a:lnTo>
                <a:lnTo>
                  <a:pt x="5892" y="227317"/>
                </a:lnTo>
                <a:lnTo>
                  <a:pt x="5892" y="88836"/>
                </a:lnTo>
                <a:close/>
              </a:path>
              <a:path w="30479" h="445770">
                <a:moveTo>
                  <a:pt x="16337" y="62877"/>
                </a:moveTo>
                <a:lnTo>
                  <a:pt x="17233" y="88252"/>
                </a:lnTo>
                <a:lnTo>
                  <a:pt x="14693" y="88442"/>
                </a:lnTo>
                <a:lnTo>
                  <a:pt x="8229" y="88734"/>
                </a:lnTo>
                <a:lnTo>
                  <a:pt x="8229" y="227253"/>
                </a:lnTo>
                <a:lnTo>
                  <a:pt x="18084" y="226949"/>
                </a:lnTo>
                <a:lnTo>
                  <a:pt x="22186" y="226771"/>
                </a:lnTo>
                <a:lnTo>
                  <a:pt x="16337" y="62877"/>
                </a:lnTo>
                <a:close/>
              </a:path>
              <a:path w="30479" h="445770">
                <a:moveTo>
                  <a:pt x="7073" y="0"/>
                </a:moveTo>
                <a:lnTo>
                  <a:pt x="0" y="0"/>
                </a:lnTo>
                <a:lnTo>
                  <a:pt x="1536" y="63525"/>
                </a:lnTo>
                <a:lnTo>
                  <a:pt x="3035" y="63500"/>
                </a:lnTo>
                <a:lnTo>
                  <a:pt x="5892" y="63398"/>
                </a:lnTo>
                <a:lnTo>
                  <a:pt x="5892" y="1054"/>
                </a:lnTo>
                <a:lnTo>
                  <a:pt x="7073" y="0"/>
                </a:lnTo>
                <a:close/>
              </a:path>
              <a:path w="30479" h="445770">
                <a:moveTo>
                  <a:pt x="14084" y="0"/>
                </a:moveTo>
                <a:lnTo>
                  <a:pt x="7073" y="0"/>
                </a:lnTo>
                <a:lnTo>
                  <a:pt x="8229" y="1054"/>
                </a:lnTo>
                <a:lnTo>
                  <a:pt x="8229" y="63309"/>
                </a:lnTo>
                <a:lnTo>
                  <a:pt x="13982" y="63042"/>
                </a:lnTo>
                <a:lnTo>
                  <a:pt x="16319" y="62877"/>
                </a:lnTo>
                <a:lnTo>
                  <a:pt x="14084" y="0"/>
                </a:lnTo>
                <a:close/>
              </a:path>
            </a:pathLst>
          </a:custGeom>
          <a:solidFill>
            <a:srgbClr val="B3B4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bg object 119"/>
          <p:cNvSpPr/>
          <p:nvPr/>
        </p:nvSpPr>
        <p:spPr>
          <a:xfrm>
            <a:off x="5311139" y="420752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4343" y="520"/>
                </a:moveTo>
                <a:lnTo>
                  <a:pt x="0" y="647"/>
                </a:lnTo>
                <a:lnTo>
                  <a:pt x="609" y="26060"/>
                </a:lnTo>
                <a:lnTo>
                  <a:pt x="3149" y="25996"/>
                </a:lnTo>
                <a:lnTo>
                  <a:pt x="4343" y="25946"/>
                </a:lnTo>
                <a:lnTo>
                  <a:pt x="4343" y="520"/>
                </a:lnTo>
                <a:close/>
              </a:path>
              <a:path w="15875" h="26670">
                <a:moveTo>
                  <a:pt x="14782" y="0"/>
                </a:moveTo>
                <a:lnTo>
                  <a:pt x="12446" y="152"/>
                </a:lnTo>
                <a:lnTo>
                  <a:pt x="6680" y="419"/>
                </a:lnTo>
                <a:lnTo>
                  <a:pt x="6680" y="25857"/>
                </a:lnTo>
                <a:lnTo>
                  <a:pt x="10109" y="25717"/>
                </a:lnTo>
                <a:lnTo>
                  <a:pt x="13157" y="25552"/>
                </a:lnTo>
                <a:lnTo>
                  <a:pt x="15697" y="25361"/>
                </a:lnTo>
                <a:lnTo>
                  <a:pt x="14782" y="0"/>
                </a:lnTo>
                <a:close/>
              </a:path>
            </a:pathLst>
          </a:custGeom>
          <a:solidFill>
            <a:srgbClr val="9B2C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bg object 120"/>
          <p:cNvSpPr/>
          <p:nvPr/>
        </p:nvSpPr>
        <p:spPr>
          <a:xfrm>
            <a:off x="5262016" y="4142917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30835" y="0"/>
                </a:moveTo>
                <a:lnTo>
                  <a:pt x="18832" y="133"/>
                </a:lnTo>
                <a:lnTo>
                  <a:pt x="9031" y="500"/>
                </a:lnTo>
                <a:lnTo>
                  <a:pt x="2423" y="1044"/>
                </a:lnTo>
                <a:lnTo>
                  <a:pt x="0" y="1714"/>
                </a:lnTo>
                <a:lnTo>
                  <a:pt x="2423" y="2384"/>
                </a:lnTo>
                <a:lnTo>
                  <a:pt x="9031" y="2928"/>
                </a:lnTo>
                <a:lnTo>
                  <a:pt x="18832" y="3295"/>
                </a:lnTo>
                <a:lnTo>
                  <a:pt x="30835" y="3428"/>
                </a:lnTo>
                <a:lnTo>
                  <a:pt x="42831" y="3295"/>
                </a:lnTo>
                <a:lnTo>
                  <a:pt x="52628" y="2928"/>
                </a:lnTo>
                <a:lnTo>
                  <a:pt x="59235" y="2384"/>
                </a:lnTo>
                <a:lnTo>
                  <a:pt x="61658" y="1714"/>
                </a:lnTo>
                <a:lnTo>
                  <a:pt x="59235" y="1044"/>
                </a:lnTo>
                <a:lnTo>
                  <a:pt x="52628" y="500"/>
                </a:lnTo>
                <a:lnTo>
                  <a:pt x="42831" y="133"/>
                </a:lnTo>
                <a:lnTo>
                  <a:pt x="30835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bg object 121"/>
          <p:cNvSpPr/>
          <p:nvPr/>
        </p:nvSpPr>
        <p:spPr>
          <a:xfrm>
            <a:off x="5264988" y="4143438"/>
            <a:ext cx="56515" cy="2540"/>
          </a:xfrm>
          <a:custGeom>
            <a:avLst/>
            <a:gdLst/>
            <a:ahLst/>
            <a:cxnLst/>
            <a:rect l="l" t="t" r="r" b="b"/>
            <a:pathLst>
              <a:path w="56514" h="2539">
                <a:moveTo>
                  <a:pt x="28066" y="0"/>
                </a:moveTo>
                <a:lnTo>
                  <a:pt x="17150" y="93"/>
                </a:lnTo>
                <a:lnTo>
                  <a:pt x="8228" y="349"/>
                </a:lnTo>
                <a:lnTo>
                  <a:pt x="2208" y="728"/>
                </a:lnTo>
                <a:lnTo>
                  <a:pt x="0" y="1193"/>
                </a:lnTo>
                <a:lnTo>
                  <a:pt x="2208" y="1658"/>
                </a:lnTo>
                <a:lnTo>
                  <a:pt x="8228" y="2038"/>
                </a:lnTo>
                <a:lnTo>
                  <a:pt x="17150" y="2293"/>
                </a:lnTo>
                <a:lnTo>
                  <a:pt x="28066" y="2387"/>
                </a:lnTo>
                <a:lnTo>
                  <a:pt x="38996" y="2293"/>
                </a:lnTo>
                <a:lnTo>
                  <a:pt x="47921" y="2038"/>
                </a:lnTo>
                <a:lnTo>
                  <a:pt x="53939" y="1658"/>
                </a:lnTo>
                <a:lnTo>
                  <a:pt x="56146" y="1193"/>
                </a:lnTo>
                <a:lnTo>
                  <a:pt x="53939" y="728"/>
                </a:lnTo>
                <a:lnTo>
                  <a:pt x="47921" y="349"/>
                </a:lnTo>
                <a:lnTo>
                  <a:pt x="38996" y="93"/>
                </a:lnTo>
                <a:lnTo>
                  <a:pt x="28066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bg object 122"/>
          <p:cNvSpPr/>
          <p:nvPr/>
        </p:nvSpPr>
        <p:spPr>
          <a:xfrm>
            <a:off x="5252884" y="4368406"/>
            <a:ext cx="80645" cy="6350"/>
          </a:xfrm>
          <a:custGeom>
            <a:avLst/>
            <a:gdLst/>
            <a:ahLst/>
            <a:cxnLst/>
            <a:rect l="l" t="t" r="r" b="b"/>
            <a:pathLst>
              <a:path w="80645" h="6350">
                <a:moveTo>
                  <a:pt x="80365" y="0"/>
                </a:moveTo>
                <a:lnTo>
                  <a:pt x="0" y="0"/>
                </a:lnTo>
                <a:lnTo>
                  <a:pt x="0" y="6210"/>
                </a:lnTo>
                <a:lnTo>
                  <a:pt x="80365" y="6210"/>
                </a:lnTo>
                <a:lnTo>
                  <a:pt x="80365" y="0"/>
                </a:lnTo>
                <a:close/>
              </a:path>
            </a:pathLst>
          </a:custGeom>
          <a:solidFill>
            <a:srgbClr val="EA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bg object 123"/>
          <p:cNvSpPr/>
          <p:nvPr/>
        </p:nvSpPr>
        <p:spPr>
          <a:xfrm>
            <a:off x="5301462" y="4144136"/>
            <a:ext cx="16510" cy="589280"/>
          </a:xfrm>
          <a:custGeom>
            <a:avLst/>
            <a:gdLst/>
            <a:ahLst/>
            <a:cxnLst/>
            <a:rect l="l" t="t" r="r" b="b"/>
            <a:pathLst>
              <a:path w="16510" h="589279">
                <a:moveTo>
                  <a:pt x="2349" y="1270"/>
                </a:moveTo>
                <a:lnTo>
                  <a:pt x="1333" y="1270"/>
                </a:lnTo>
                <a:lnTo>
                  <a:pt x="1333" y="0"/>
                </a:lnTo>
                <a:lnTo>
                  <a:pt x="1016" y="0"/>
                </a:lnTo>
                <a:lnTo>
                  <a:pt x="1016" y="1270"/>
                </a:lnTo>
                <a:lnTo>
                  <a:pt x="0" y="1270"/>
                </a:lnTo>
                <a:lnTo>
                  <a:pt x="0" y="588010"/>
                </a:lnTo>
                <a:lnTo>
                  <a:pt x="457" y="588010"/>
                </a:lnTo>
                <a:lnTo>
                  <a:pt x="457" y="589280"/>
                </a:lnTo>
                <a:lnTo>
                  <a:pt x="1879" y="589280"/>
                </a:lnTo>
                <a:lnTo>
                  <a:pt x="1879" y="588010"/>
                </a:lnTo>
                <a:lnTo>
                  <a:pt x="2349" y="588010"/>
                </a:lnTo>
                <a:lnTo>
                  <a:pt x="2349" y="1270"/>
                </a:lnTo>
                <a:close/>
              </a:path>
              <a:path w="16510" h="589279">
                <a:moveTo>
                  <a:pt x="16357" y="1270"/>
                </a:moveTo>
                <a:lnTo>
                  <a:pt x="15354" y="1270"/>
                </a:lnTo>
                <a:lnTo>
                  <a:pt x="15354" y="0"/>
                </a:lnTo>
                <a:lnTo>
                  <a:pt x="15036" y="0"/>
                </a:lnTo>
                <a:lnTo>
                  <a:pt x="15036" y="1270"/>
                </a:lnTo>
                <a:lnTo>
                  <a:pt x="14020" y="1270"/>
                </a:lnTo>
                <a:lnTo>
                  <a:pt x="14020" y="588010"/>
                </a:lnTo>
                <a:lnTo>
                  <a:pt x="14478" y="588010"/>
                </a:lnTo>
                <a:lnTo>
                  <a:pt x="14478" y="589280"/>
                </a:lnTo>
                <a:lnTo>
                  <a:pt x="15887" y="589280"/>
                </a:lnTo>
                <a:lnTo>
                  <a:pt x="15887" y="588010"/>
                </a:lnTo>
                <a:lnTo>
                  <a:pt x="16357" y="588010"/>
                </a:lnTo>
                <a:lnTo>
                  <a:pt x="16357" y="127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bg object 124"/>
          <p:cNvSpPr/>
          <p:nvPr/>
        </p:nvSpPr>
        <p:spPr>
          <a:xfrm>
            <a:off x="5302212" y="4147616"/>
            <a:ext cx="15240" cy="577850"/>
          </a:xfrm>
          <a:custGeom>
            <a:avLst/>
            <a:gdLst/>
            <a:ahLst/>
            <a:cxnLst/>
            <a:rect l="l" t="t" r="r" b="b"/>
            <a:pathLst>
              <a:path w="15239" h="577850">
                <a:moveTo>
                  <a:pt x="15201" y="577151"/>
                </a:moveTo>
                <a:lnTo>
                  <a:pt x="14439" y="576440"/>
                </a:lnTo>
                <a:lnTo>
                  <a:pt x="787" y="576440"/>
                </a:lnTo>
                <a:lnTo>
                  <a:pt x="0" y="577151"/>
                </a:lnTo>
                <a:lnTo>
                  <a:pt x="787" y="577850"/>
                </a:lnTo>
                <a:lnTo>
                  <a:pt x="14439" y="577850"/>
                </a:lnTo>
                <a:lnTo>
                  <a:pt x="15201" y="577151"/>
                </a:lnTo>
                <a:close/>
              </a:path>
              <a:path w="15239" h="577850">
                <a:moveTo>
                  <a:pt x="15201" y="532803"/>
                </a:moveTo>
                <a:lnTo>
                  <a:pt x="14439" y="532091"/>
                </a:lnTo>
                <a:lnTo>
                  <a:pt x="787" y="532091"/>
                </a:lnTo>
                <a:lnTo>
                  <a:pt x="0" y="532803"/>
                </a:lnTo>
                <a:lnTo>
                  <a:pt x="787" y="533501"/>
                </a:lnTo>
                <a:lnTo>
                  <a:pt x="14439" y="533501"/>
                </a:lnTo>
                <a:lnTo>
                  <a:pt x="15201" y="532803"/>
                </a:lnTo>
                <a:close/>
              </a:path>
              <a:path w="15239" h="577850">
                <a:moveTo>
                  <a:pt x="15201" y="521716"/>
                </a:moveTo>
                <a:lnTo>
                  <a:pt x="14439" y="521030"/>
                </a:lnTo>
                <a:lnTo>
                  <a:pt x="787" y="521030"/>
                </a:lnTo>
                <a:lnTo>
                  <a:pt x="0" y="521716"/>
                </a:lnTo>
                <a:lnTo>
                  <a:pt x="787" y="522414"/>
                </a:lnTo>
                <a:lnTo>
                  <a:pt x="14439" y="522414"/>
                </a:lnTo>
                <a:lnTo>
                  <a:pt x="15201" y="521716"/>
                </a:lnTo>
                <a:close/>
              </a:path>
              <a:path w="15239" h="577850">
                <a:moveTo>
                  <a:pt x="15201" y="510641"/>
                </a:moveTo>
                <a:lnTo>
                  <a:pt x="14439" y="509930"/>
                </a:lnTo>
                <a:lnTo>
                  <a:pt x="787" y="509930"/>
                </a:lnTo>
                <a:lnTo>
                  <a:pt x="0" y="510641"/>
                </a:lnTo>
                <a:lnTo>
                  <a:pt x="787" y="511352"/>
                </a:lnTo>
                <a:lnTo>
                  <a:pt x="14439" y="511352"/>
                </a:lnTo>
                <a:lnTo>
                  <a:pt x="15201" y="510641"/>
                </a:lnTo>
                <a:close/>
              </a:path>
              <a:path w="15239" h="577850">
                <a:moveTo>
                  <a:pt x="15201" y="499554"/>
                </a:moveTo>
                <a:lnTo>
                  <a:pt x="14439" y="498856"/>
                </a:lnTo>
                <a:lnTo>
                  <a:pt x="787" y="498856"/>
                </a:lnTo>
                <a:lnTo>
                  <a:pt x="0" y="499554"/>
                </a:lnTo>
                <a:lnTo>
                  <a:pt x="787" y="500265"/>
                </a:lnTo>
                <a:lnTo>
                  <a:pt x="14439" y="500265"/>
                </a:lnTo>
                <a:lnTo>
                  <a:pt x="15201" y="499554"/>
                </a:lnTo>
                <a:close/>
              </a:path>
              <a:path w="15239" h="577850">
                <a:moveTo>
                  <a:pt x="15201" y="488480"/>
                </a:moveTo>
                <a:lnTo>
                  <a:pt x="14439" y="487794"/>
                </a:lnTo>
                <a:lnTo>
                  <a:pt x="787" y="487794"/>
                </a:lnTo>
                <a:lnTo>
                  <a:pt x="0" y="488480"/>
                </a:lnTo>
                <a:lnTo>
                  <a:pt x="787" y="489178"/>
                </a:lnTo>
                <a:lnTo>
                  <a:pt x="14439" y="489178"/>
                </a:lnTo>
                <a:lnTo>
                  <a:pt x="15201" y="488480"/>
                </a:lnTo>
                <a:close/>
              </a:path>
              <a:path w="15239" h="577850">
                <a:moveTo>
                  <a:pt x="15201" y="477405"/>
                </a:moveTo>
                <a:lnTo>
                  <a:pt x="14439" y="476669"/>
                </a:lnTo>
                <a:lnTo>
                  <a:pt x="787" y="476669"/>
                </a:lnTo>
                <a:lnTo>
                  <a:pt x="0" y="477405"/>
                </a:lnTo>
                <a:lnTo>
                  <a:pt x="787" y="478078"/>
                </a:lnTo>
                <a:lnTo>
                  <a:pt x="14439" y="478078"/>
                </a:lnTo>
                <a:lnTo>
                  <a:pt x="15201" y="477405"/>
                </a:lnTo>
                <a:close/>
              </a:path>
              <a:path w="15239" h="577850">
                <a:moveTo>
                  <a:pt x="15201" y="466293"/>
                </a:moveTo>
                <a:lnTo>
                  <a:pt x="14439" y="465607"/>
                </a:lnTo>
                <a:lnTo>
                  <a:pt x="787" y="465607"/>
                </a:lnTo>
                <a:lnTo>
                  <a:pt x="0" y="466293"/>
                </a:lnTo>
                <a:lnTo>
                  <a:pt x="787" y="466991"/>
                </a:lnTo>
                <a:lnTo>
                  <a:pt x="14439" y="466991"/>
                </a:lnTo>
                <a:lnTo>
                  <a:pt x="15201" y="466293"/>
                </a:lnTo>
                <a:close/>
              </a:path>
              <a:path w="15239" h="577850">
                <a:moveTo>
                  <a:pt x="15201" y="455206"/>
                </a:moveTo>
                <a:lnTo>
                  <a:pt x="14439" y="454520"/>
                </a:lnTo>
                <a:lnTo>
                  <a:pt x="787" y="454520"/>
                </a:lnTo>
                <a:lnTo>
                  <a:pt x="0" y="455206"/>
                </a:lnTo>
                <a:lnTo>
                  <a:pt x="787" y="455904"/>
                </a:lnTo>
                <a:lnTo>
                  <a:pt x="14439" y="455904"/>
                </a:lnTo>
                <a:lnTo>
                  <a:pt x="15201" y="455206"/>
                </a:lnTo>
                <a:close/>
              </a:path>
              <a:path w="15239" h="577850">
                <a:moveTo>
                  <a:pt x="15201" y="444131"/>
                </a:moveTo>
                <a:lnTo>
                  <a:pt x="14439" y="443420"/>
                </a:lnTo>
                <a:lnTo>
                  <a:pt x="787" y="443420"/>
                </a:lnTo>
                <a:lnTo>
                  <a:pt x="0" y="444131"/>
                </a:lnTo>
                <a:lnTo>
                  <a:pt x="787" y="444830"/>
                </a:lnTo>
                <a:lnTo>
                  <a:pt x="14439" y="444830"/>
                </a:lnTo>
                <a:lnTo>
                  <a:pt x="15201" y="444131"/>
                </a:lnTo>
                <a:close/>
              </a:path>
              <a:path w="15239" h="577850">
                <a:moveTo>
                  <a:pt x="15201" y="433019"/>
                </a:moveTo>
                <a:lnTo>
                  <a:pt x="14439" y="432346"/>
                </a:lnTo>
                <a:lnTo>
                  <a:pt x="787" y="432346"/>
                </a:lnTo>
                <a:lnTo>
                  <a:pt x="0" y="433019"/>
                </a:lnTo>
                <a:lnTo>
                  <a:pt x="787" y="433730"/>
                </a:lnTo>
                <a:lnTo>
                  <a:pt x="14439" y="433730"/>
                </a:lnTo>
                <a:lnTo>
                  <a:pt x="15201" y="433019"/>
                </a:lnTo>
                <a:close/>
              </a:path>
              <a:path w="15239" h="577850">
                <a:moveTo>
                  <a:pt x="15201" y="421957"/>
                </a:moveTo>
                <a:lnTo>
                  <a:pt x="14439" y="421246"/>
                </a:lnTo>
                <a:lnTo>
                  <a:pt x="787" y="421246"/>
                </a:lnTo>
                <a:lnTo>
                  <a:pt x="0" y="421957"/>
                </a:lnTo>
                <a:lnTo>
                  <a:pt x="787" y="422656"/>
                </a:lnTo>
                <a:lnTo>
                  <a:pt x="14439" y="422656"/>
                </a:lnTo>
                <a:lnTo>
                  <a:pt x="15201" y="421957"/>
                </a:lnTo>
                <a:close/>
              </a:path>
              <a:path w="15239" h="577850">
                <a:moveTo>
                  <a:pt x="15201" y="410870"/>
                </a:moveTo>
                <a:lnTo>
                  <a:pt x="14439" y="410159"/>
                </a:lnTo>
                <a:lnTo>
                  <a:pt x="787" y="410159"/>
                </a:lnTo>
                <a:lnTo>
                  <a:pt x="0" y="410870"/>
                </a:lnTo>
                <a:lnTo>
                  <a:pt x="787" y="411568"/>
                </a:lnTo>
                <a:lnTo>
                  <a:pt x="14439" y="411568"/>
                </a:lnTo>
                <a:lnTo>
                  <a:pt x="15201" y="410870"/>
                </a:lnTo>
                <a:close/>
              </a:path>
              <a:path w="15239" h="577850">
                <a:moveTo>
                  <a:pt x="15201" y="399783"/>
                </a:moveTo>
                <a:lnTo>
                  <a:pt x="14439" y="399084"/>
                </a:lnTo>
                <a:lnTo>
                  <a:pt x="787" y="399084"/>
                </a:lnTo>
                <a:lnTo>
                  <a:pt x="0" y="399783"/>
                </a:lnTo>
                <a:lnTo>
                  <a:pt x="787" y="400494"/>
                </a:lnTo>
                <a:lnTo>
                  <a:pt x="14439" y="400494"/>
                </a:lnTo>
                <a:lnTo>
                  <a:pt x="15201" y="399783"/>
                </a:lnTo>
                <a:close/>
              </a:path>
              <a:path w="15239" h="577850">
                <a:moveTo>
                  <a:pt x="15201" y="388683"/>
                </a:moveTo>
                <a:lnTo>
                  <a:pt x="14439" y="387997"/>
                </a:lnTo>
                <a:lnTo>
                  <a:pt x="787" y="387997"/>
                </a:lnTo>
                <a:lnTo>
                  <a:pt x="0" y="388683"/>
                </a:lnTo>
                <a:lnTo>
                  <a:pt x="787" y="389382"/>
                </a:lnTo>
                <a:lnTo>
                  <a:pt x="14439" y="389382"/>
                </a:lnTo>
                <a:lnTo>
                  <a:pt x="15201" y="388683"/>
                </a:lnTo>
                <a:close/>
              </a:path>
              <a:path w="15239" h="577850">
                <a:moveTo>
                  <a:pt x="15201" y="377609"/>
                </a:moveTo>
                <a:lnTo>
                  <a:pt x="14439" y="376897"/>
                </a:lnTo>
                <a:lnTo>
                  <a:pt x="787" y="376897"/>
                </a:lnTo>
                <a:lnTo>
                  <a:pt x="0" y="377609"/>
                </a:lnTo>
                <a:lnTo>
                  <a:pt x="787" y="378307"/>
                </a:lnTo>
                <a:lnTo>
                  <a:pt x="14439" y="378307"/>
                </a:lnTo>
                <a:lnTo>
                  <a:pt x="15201" y="377609"/>
                </a:lnTo>
                <a:close/>
              </a:path>
              <a:path w="15239" h="577850">
                <a:moveTo>
                  <a:pt x="15201" y="366509"/>
                </a:moveTo>
                <a:lnTo>
                  <a:pt x="14439" y="365836"/>
                </a:lnTo>
                <a:lnTo>
                  <a:pt x="787" y="365836"/>
                </a:lnTo>
                <a:lnTo>
                  <a:pt x="0" y="366509"/>
                </a:lnTo>
                <a:lnTo>
                  <a:pt x="787" y="367220"/>
                </a:lnTo>
                <a:lnTo>
                  <a:pt x="14439" y="367220"/>
                </a:lnTo>
                <a:lnTo>
                  <a:pt x="15201" y="366509"/>
                </a:lnTo>
                <a:close/>
              </a:path>
              <a:path w="15239" h="577850">
                <a:moveTo>
                  <a:pt x="15201" y="355447"/>
                </a:moveTo>
                <a:lnTo>
                  <a:pt x="14439" y="354723"/>
                </a:lnTo>
                <a:lnTo>
                  <a:pt x="787" y="354723"/>
                </a:lnTo>
                <a:lnTo>
                  <a:pt x="0" y="355447"/>
                </a:lnTo>
                <a:lnTo>
                  <a:pt x="787" y="356146"/>
                </a:lnTo>
                <a:lnTo>
                  <a:pt x="14439" y="356146"/>
                </a:lnTo>
                <a:lnTo>
                  <a:pt x="15201" y="355447"/>
                </a:lnTo>
                <a:close/>
              </a:path>
              <a:path w="15239" h="577850">
                <a:moveTo>
                  <a:pt x="15201" y="344347"/>
                </a:moveTo>
                <a:lnTo>
                  <a:pt x="14439" y="343674"/>
                </a:lnTo>
                <a:lnTo>
                  <a:pt x="787" y="343674"/>
                </a:lnTo>
                <a:lnTo>
                  <a:pt x="0" y="344347"/>
                </a:lnTo>
                <a:lnTo>
                  <a:pt x="787" y="345059"/>
                </a:lnTo>
                <a:lnTo>
                  <a:pt x="14439" y="345059"/>
                </a:lnTo>
                <a:lnTo>
                  <a:pt x="15201" y="344347"/>
                </a:lnTo>
                <a:close/>
              </a:path>
              <a:path w="15239" h="577850">
                <a:moveTo>
                  <a:pt x="15201" y="333260"/>
                </a:moveTo>
                <a:lnTo>
                  <a:pt x="14439" y="332574"/>
                </a:lnTo>
                <a:lnTo>
                  <a:pt x="787" y="332574"/>
                </a:lnTo>
                <a:lnTo>
                  <a:pt x="0" y="333260"/>
                </a:lnTo>
                <a:lnTo>
                  <a:pt x="787" y="333959"/>
                </a:lnTo>
                <a:lnTo>
                  <a:pt x="14439" y="333959"/>
                </a:lnTo>
                <a:lnTo>
                  <a:pt x="15201" y="333260"/>
                </a:lnTo>
                <a:close/>
              </a:path>
              <a:path w="15239" h="577850">
                <a:moveTo>
                  <a:pt x="15201" y="322199"/>
                </a:moveTo>
                <a:lnTo>
                  <a:pt x="14439" y="321487"/>
                </a:lnTo>
                <a:lnTo>
                  <a:pt x="787" y="321487"/>
                </a:lnTo>
                <a:lnTo>
                  <a:pt x="0" y="322199"/>
                </a:lnTo>
                <a:lnTo>
                  <a:pt x="787" y="322872"/>
                </a:lnTo>
                <a:lnTo>
                  <a:pt x="14439" y="322872"/>
                </a:lnTo>
                <a:lnTo>
                  <a:pt x="15201" y="322199"/>
                </a:lnTo>
                <a:close/>
              </a:path>
              <a:path w="15239" h="577850">
                <a:moveTo>
                  <a:pt x="15201" y="311086"/>
                </a:moveTo>
                <a:lnTo>
                  <a:pt x="14439" y="310413"/>
                </a:lnTo>
                <a:lnTo>
                  <a:pt x="787" y="310413"/>
                </a:lnTo>
                <a:lnTo>
                  <a:pt x="0" y="311086"/>
                </a:lnTo>
                <a:lnTo>
                  <a:pt x="787" y="311797"/>
                </a:lnTo>
                <a:lnTo>
                  <a:pt x="14439" y="311797"/>
                </a:lnTo>
                <a:lnTo>
                  <a:pt x="15201" y="311086"/>
                </a:lnTo>
                <a:close/>
              </a:path>
              <a:path w="15239" h="577850">
                <a:moveTo>
                  <a:pt x="15201" y="300012"/>
                </a:moveTo>
                <a:lnTo>
                  <a:pt x="14439" y="299300"/>
                </a:lnTo>
                <a:lnTo>
                  <a:pt x="787" y="299300"/>
                </a:lnTo>
                <a:lnTo>
                  <a:pt x="0" y="300012"/>
                </a:lnTo>
                <a:lnTo>
                  <a:pt x="787" y="300710"/>
                </a:lnTo>
                <a:lnTo>
                  <a:pt x="14439" y="300710"/>
                </a:lnTo>
                <a:lnTo>
                  <a:pt x="15201" y="300012"/>
                </a:lnTo>
                <a:close/>
              </a:path>
              <a:path w="15239" h="577850">
                <a:moveTo>
                  <a:pt x="15201" y="288912"/>
                </a:moveTo>
                <a:lnTo>
                  <a:pt x="14439" y="288201"/>
                </a:lnTo>
                <a:lnTo>
                  <a:pt x="787" y="288201"/>
                </a:lnTo>
                <a:lnTo>
                  <a:pt x="0" y="288912"/>
                </a:lnTo>
                <a:lnTo>
                  <a:pt x="787" y="289610"/>
                </a:lnTo>
                <a:lnTo>
                  <a:pt x="14439" y="289610"/>
                </a:lnTo>
                <a:lnTo>
                  <a:pt x="15201" y="288912"/>
                </a:lnTo>
                <a:close/>
              </a:path>
              <a:path w="15239" h="577850">
                <a:moveTo>
                  <a:pt x="15201" y="277825"/>
                </a:moveTo>
                <a:lnTo>
                  <a:pt x="14439" y="277152"/>
                </a:lnTo>
                <a:lnTo>
                  <a:pt x="787" y="277152"/>
                </a:lnTo>
                <a:lnTo>
                  <a:pt x="0" y="277825"/>
                </a:lnTo>
                <a:lnTo>
                  <a:pt x="787" y="278536"/>
                </a:lnTo>
                <a:lnTo>
                  <a:pt x="14439" y="278536"/>
                </a:lnTo>
                <a:lnTo>
                  <a:pt x="15201" y="277825"/>
                </a:lnTo>
                <a:close/>
              </a:path>
              <a:path w="15239" h="577850">
                <a:moveTo>
                  <a:pt x="15201" y="266750"/>
                </a:moveTo>
                <a:lnTo>
                  <a:pt x="14439" y="266039"/>
                </a:lnTo>
                <a:lnTo>
                  <a:pt x="787" y="266039"/>
                </a:lnTo>
                <a:lnTo>
                  <a:pt x="0" y="266750"/>
                </a:lnTo>
                <a:lnTo>
                  <a:pt x="787" y="267449"/>
                </a:lnTo>
                <a:lnTo>
                  <a:pt x="14439" y="267449"/>
                </a:lnTo>
                <a:lnTo>
                  <a:pt x="15201" y="266750"/>
                </a:lnTo>
                <a:close/>
              </a:path>
              <a:path w="15239" h="577850">
                <a:moveTo>
                  <a:pt x="15201" y="255663"/>
                </a:moveTo>
                <a:lnTo>
                  <a:pt x="14439" y="254965"/>
                </a:lnTo>
                <a:lnTo>
                  <a:pt x="787" y="254965"/>
                </a:lnTo>
                <a:lnTo>
                  <a:pt x="0" y="255663"/>
                </a:lnTo>
                <a:lnTo>
                  <a:pt x="787" y="256374"/>
                </a:lnTo>
                <a:lnTo>
                  <a:pt x="14439" y="256374"/>
                </a:lnTo>
                <a:lnTo>
                  <a:pt x="15201" y="255663"/>
                </a:lnTo>
                <a:close/>
              </a:path>
              <a:path w="15239" h="577850">
                <a:moveTo>
                  <a:pt x="15201" y="244576"/>
                </a:moveTo>
                <a:lnTo>
                  <a:pt x="14439" y="243903"/>
                </a:lnTo>
                <a:lnTo>
                  <a:pt x="787" y="243903"/>
                </a:lnTo>
                <a:lnTo>
                  <a:pt x="0" y="244576"/>
                </a:lnTo>
                <a:lnTo>
                  <a:pt x="787" y="245287"/>
                </a:lnTo>
                <a:lnTo>
                  <a:pt x="14439" y="245287"/>
                </a:lnTo>
                <a:lnTo>
                  <a:pt x="15201" y="244576"/>
                </a:lnTo>
                <a:close/>
              </a:path>
              <a:path w="15239" h="577850">
                <a:moveTo>
                  <a:pt x="15201" y="233514"/>
                </a:moveTo>
                <a:lnTo>
                  <a:pt x="14439" y="232803"/>
                </a:lnTo>
                <a:lnTo>
                  <a:pt x="787" y="232803"/>
                </a:lnTo>
                <a:lnTo>
                  <a:pt x="0" y="233514"/>
                </a:lnTo>
                <a:lnTo>
                  <a:pt x="787" y="234188"/>
                </a:lnTo>
                <a:lnTo>
                  <a:pt x="14439" y="234188"/>
                </a:lnTo>
                <a:lnTo>
                  <a:pt x="15201" y="233514"/>
                </a:lnTo>
                <a:close/>
              </a:path>
              <a:path w="15239" h="577850">
                <a:moveTo>
                  <a:pt x="15201" y="222389"/>
                </a:moveTo>
                <a:lnTo>
                  <a:pt x="14439" y="221716"/>
                </a:lnTo>
                <a:lnTo>
                  <a:pt x="787" y="221716"/>
                </a:lnTo>
                <a:lnTo>
                  <a:pt x="0" y="222389"/>
                </a:lnTo>
                <a:lnTo>
                  <a:pt x="787" y="223100"/>
                </a:lnTo>
                <a:lnTo>
                  <a:pt x="14439" y="223100"/>
                </a:lnTo>
                <a:lnTo>
                  <a:pt x="15201" y="222389"/>
                </a:lnTo>
                <a:close/>
              </a:path>
              <a:path w="15239" h="577850">
                <a:moveTo>
                  <a:pt x="15201" y="211315"/>
                </a:moveTo>
                <a:lnTo>
                  <a:pt x="14439" y="210642"/>
                </a:lnTo>
                <a:lnTo>
                  <a:pt x="787" y="210642"/>
                </a:lnTo>
                <a:lnTo>
                  <a:pt x="0" y="211315"/>
                </a:lnTo>
                <a:lnTo>
                  <a:pt x="787" y="212026"/>
                </a:lnTo>
                <a:lnTo>
                  <a:pt x="14439" y="212026"/>
                </a:lnTo>
                <a:lnTo>
                  <a:pt x="15201" y="211315"/>
                </a:lnTo>
                <a:close/>
              </a:path>
              <a:path w="15239" h="577850">
                <a:moveTo>
                  <a:pt x="15201" y="200240"/>
                </a:moveTo>
                <a:lnTo>
                  <a:pt x="14439" y="199529"/>
                </a:lnTo>
                <a:lnTo>
                  <a:pt x="787" y="199529"/>
                </a:lnTo>
                <a:lnTo>
                  <a:pt x="0" y="200240"/>
                </a:lnTo>
                <a:lnTo>
                  <a:pt x="787" y="200939"/>
                </a:lnTo>
                <a:lnTo>
                  <a:pt x="14439" y="200939"/>
                </a:lnTo>
                <a:lnTo>
                  <a:pt x="15201" y="200240"/>
                </a:lnTo>
                <a:close/>
              </a:path>
              <a:path w="15239" h="577850">
                <a:moveTo>
                  <a:pt x="15201" y="189141"/>
                </a:moveTo>
                <a:lnTo>
                  <a:pt x="14439" y="188455"/>
                </a:lnTo>
                <a:lnTo>
                  <a:pt x="787" y="188455"/>
                </a:lnTo>
                <a:lnTo>
                  <a:pt x="0" y="189141"/>
                </a:lnTo>
                <a:lnTo>
                  <a:pt x="787" y="189839"/>
                </a:lnTo>
                <a:lnTo>
                  <a:pt x="14439" y="189839"/>
                </a:lnTo>
                <a:lnTo>
                  <a:pt x="15201" y="189141"/>
                </a:lnTo>
                <a:close/>
              </a:path>
              <a:path w="15239" h="577850">
                <a:moveTo>
                  <a:pt x="15201" y="178054"/>
                </a:moveTo>
                <a:lnTo>
                  <a:pt x="14439" y="177355"/>
                </a:lnTo>
                <a:lnTo>
                  <a:pt x="787" y="177355"/>
                </a:lnTo>
                <a:lnTo>
                  <a:pt x="0" y="178054"/>
                </a:lnTo>
                <a:lnTo>
                  <a:pt x="787" y="178765"/>
                </a:lnTo>
                <a:lnTo>
                  <a:pt x="14439" y="178765"/>
                </a:lnTo>
                <a:lnTo>
                  <a:pt x="15201" y="178054"/>
                </a:lnTo>
                <a:close/>
              </a:path>
              <a:path w="15239" h="577850">
                <a:moveTo>
                  <a:pt x="15201" y="166979"/>
                </a:moveTo>
                <a:lnTo>
                  <a:pt x="14439" y="166268"/>
                </a:lnTo>
                <a:lnTo>
                  <a:pt x="787" y="166268"/>
                </a:lnTo>
                <a:lnTo>
                  <a:pt x="0" y="166979"/>
                </a:lnTo>
                <a:lnTo>
                  <a:pt x="787" y="167678"/>
                </a:lnTo>
                <a:lnTo>
                  <a:pt x="14439" y="167678"/>
                </a:lnTo>
                <a:lnTo>
                  <a:pt x="15201" y="166979"/>
                </a:lnTo>
                <a:close/>
              </a:path>
              <a:path w="15239" h="577850">
                <a:moveTo>
                  <a:pt x="15201" y="155905"/>
                </a:moveTo>
                <a:lnTo>
                  <a:pt x="14439" y="155194"/>
                </a:lnTo>
                <a:lnTo>
                  <a:pt x="787" y="155194"/>
                </a:lnTo>
                <a:lnTo>
                  <a:pt x="0" y="155905"/>
                </a:lnTo>
                <a:lnTo>
                  <a:pt x="787" y="156603"/>
                </a:lnTo>
                <a:lnTo>
                  <a:pt x="14439" y="156603"/>
                </a:lnTo>
                <a:lnTo>
                  <a:pt x="15201" y="155905"/>
                </a:lnTo>
                <a:close/>
              </a:path>
              <a:path w="15239" h="577850">
                <a:moveTo>
                  <a:pt x="15201" y="144792"/>
                </a:moveTo>
                <a:lnTo>
                  <a:pt x="14439" y="144106"/>
                </a:lnTo>
                <a:lnTo>
                  <a:pt x="787" y="144106"/>
                </a:lnTo>
                <a:lnTo>
                  <a:pt x="0" y="144792"/>
                </a:lnTo>
                <a:lnTo>
                  <a:pt x="787" y="145491"/>
                </a:lnTo>
                <a:lnTo>
                  <a:pt x="14439" y="145491"/>
                </a:lnTo>
                <a:lnTo>
                  <a:pt x="15201" y="144792"/>
                </a:lnTo>
                <a:close/>
              </a:path>
              <a:path w="15239" h="577850">
                <a:moveTo>
                  <a:pt x="15201" y="133718"/>
                </a:moveTo>
                <a:lnTo>
                  <a:pt x="14439" y="133007"/>
                </a:lnTo>
                <a:lnTo>
                  <a:pt x="787" y="133007"/>
                </a:lnTo>
                <a:lnTo>
                  <a:pt x="0" y="133718"/>
                </a:lnTo>
                <a:lnTo>
                  <a:pt x="787" y="134416"/>
                </a:lnTo>
                <a:lnTo>
                  <a:pt x="14439" y="134416"/>
                </a:lnTo>
                <a:lnTo>
                  <a:pt x="15201" y="133718"/>
                </a:lnTo>
                <a:close/>
              </a:path>
              <a:path w="15239" h="577850">
                <a:moveTo>
                  <a:pt x="15201" y="122631"/>
                </a:moveTo>
                <a:lnTo>
                  <a:pt x="14439" y="121932"/>
                </a:lnTo>
                <a:lnTo>
                  <a:pt x="787" y="121932"/>
                </a:lnTo>
                <a:lnTo>
                  <a:pt x="0" y="122631"/>
                </a:lnTo>
                <a:lnTo>
                  <a:pt x="787" y="123342"/>
                </a:lnTo>
                <a:lnTo>
                  <a:pt x="14439" y="123342"/>
                </a:lnTo>
                <a:lnTo>
                  <a:pt x="15201" y="122631"/>
                </a:lnTo>
                <a:close/>
              </a:path>
              <a:path w="15239" h="577850">
                <a:moveTo>
                  <a:pt x="15201" y="111569"/>
                </a:moveTo>
                <a:lnTo>
                  <a:pt x="14439" y="110858"/>
                </a:lnTo>
                <a:lnTo>
                  <a:pt x="787" y="110858"/>
                </a:lnTo>
                <a:lnTo>
                  <a:pt x="0" y="111569"/>
                </a:lnTo>
                <a:lnTo>
                  <a:pt x="787" y="112242"/>
                </a:lnTo>
                <a:lnTo>
                  <a:pt x="14439" y="112242"/>
                </a:lnTo>
                <a:lnTo>
                  <a:pt x="15201" y="111569"/>
                </a:lnTo>
                <a:close/>
              </a:path>
              <a:path w="15239" h="577850">
                <a:moveTo>
                  <a:pt x="15201" y="100457"/>
                </a:moveTo>
                <a:lnTo>
                  <a:pt x="14439" y="99771"/>
                </a:lnTo>
                <a:lnTo>
                  <a:pt x="787" y="99771"/>
                </a:lnTo>
                <a:lnTo>
                  <a:pt x="0" y="100457"/>
                </a:lnTo>
                <a:lnTo>
                  <a:pt x="787" y="101155"/>
                </a:lnTo>
                <a:lnTo>
                  <a:pt x="14439" y="101155"/>
                </a:lnTo>
                <a:lnTo>
                  <a:pt x="15201" y="100457"/>
                </a:lnTo>
                <a:close/>
              </a:path>
              <a:path w="15239" h="577850">
                <a:moveTo>
                  <a:pt x="15201" y="89369"/>
                </a:moveTo>
                <a:lnTo>
                  <a:pt x="14439" y="88684"/>
                </a:lnTo>
                <a:lnTo>
                  <a:pt x="787" y="88684"/>
                </a:lnTo>
                <a:lnTo>
                  <a:pt x="0" y="89369"/>
                </a:lnTo>
                <a:lnTo>
                  <a:pt x="787" y="90068"/>
                </a:lnTo>
                <a:lnTo>
                  <a:pt x="14439" y="90068"/>
                </a:lnTo>
                <a:lnTo>
                  <a:pt x="15201" y="89369"/>
                </a:lnTo>
                <a:close/>
              </a:path>
              <a:path w="15239" h="577850">
                <a:moveTo>
                  <a:pt x="15201" y="78308"/>
                </a:moveTo>
                <a:lnTo>
                  <a:pt x="14439" y="77597"/>
                </a:lnTo>
                <a:lnTo>
                  <a:pt x="787" y="77597"/>
                </a:lnTo>
                <a:lnTo>
                  <a:pt x="0" y="78308"/>
                </a:lnTo>
                <a:lnTo>
                  <a:pt x="787" y="78981"/>
                </a:lnTo>
                <a:lnTo>
                  <a:pt x="14439" y="78981"/>
                </a:lnTo>
                <a:lnTo>
                  <a:pt x="15201" y="78308"/>
                </a:lnTo>
                <a:close/>
              </a:path>
              <a:path w="15239" h="577850">
                <a:moveTo>
                  <a:pt x="15201" y="67208"/>
                </a:moveTo>
                <a:lnTo>
                  <a:pt x="14439" y="66522"/>
                </a:lnTo>
                <a:lnTo>
                  <a:pt x="787" y="66522"/>
                </a:lnTo>
                <a:lnTo>
                  <a:pt x="0" y="67208"/>
                </a:lnTo>
                <a:lnTo>
                  <a:pt x="787" y="67906"/>
                </a:lnTo>
                <a:lnTo>
                  <a:pt x="14439" y="67906"/>
                </a:lnTo>
                <a:lnTo>
                  <a:pt x="15201" y="67208"/>
                </a:lnTo>
                <a:close/>
              </a:path>
              <a:path w="15239" h="577850">
                <a:moveTo>
                  <a:pt x="15201" y="56108"/>
                </a:moveTo>
                <a:lnTo>
                  <a:pt x="14439" y="55422"/>
                </a:lnTo>
                <a:lnTo>
                  <a:pt x="787" y="55422"/>
                </a:lnTo>
                <a:lnTo>
                  <a:pt x="0" y="56108"/>
                </a:lnTo>
                <a:lnTo>
                  <a:pt x="787" y="56807"/>
                </a:lnTo>
                <a:lnTo>
                  <a:pt x="14439" y="56807"/>
                </a:lnTo>
                <a:lnTo>
                  <a:pt x="15201" y="56108"/>
                </a:lnTo>
                <a:close/>
              </a:path>
              <a:path w="15239" h="577850">
                <a:moveTo>
                  <a:pt x="15201" y="45046"/>
                </a:moveTo>
                <a:lnTo>
                  <a:pt x="14439" y="44335"/>
                </a:lnTo>
                <a:lnTo>
                  <a:pt x="787" y="44335"/>
                </a:lnTo>
                <a:lnTo>
                  <a:pt x="0" y="45046"/>
                </a:lnTo>
                <a:lnTo>
                  <a:pt x="787" y="45720"/>
                </a:lnTo>
                <a:lnTo>
                  <a:pt x="14439" y="45720"/>
                </a:lnTo>
                <a:lnTo>
                  <a:pt x="15201" y="45046"/>
                </a:lnTo>
                <a:close/>
              </a:path>
              <a:path w="15239" h="577850">
                <a:moveTo>
                  <a:pt x="15201" y="33947"/>
                </a:moveTo>
                <a:lnTo>
                  <a:pt x="14439" y="33261"/>
                </a:lnTo>
                <a:lnTo>
                  <a:pt x="787" y="33261"/>
                </a:lnTo>
                <a:lnTo>
                  <a:pt x="0" y="33947"/>
                </a:lnTo>
                <a:lnTo>
                  <a:pt x="787" y="34645"/>
                </a:lnTo>
                <a:lnTo>
                  <a:pt x="14439" y="34645"/>
                </a:lnTo>
                <a:lnTo>
                  <a:pt x="15201" y="33947"/>
                </a:lnTo>
                <a:close/>
              </a:path>
              <a:path w="15239" h="577850">
                <a:moveTo>
                  <a:pt x="15201" y="22860"/>
                </a:moveTo>
                <a:lnTo>
                  <a:pt x="14439" y="22161"/>
                </a:lnTo>
                <a:lnTo>
                  <a:pt x="787" y="22161"/>
                </a:lnTo>
                <a:lnTo>
                  <a:pt x="0" y="22860"/>
                </a:lnTo>
                <a:lnTo>
                  <a:pt x="787" y="23571"/>
                </a:lnTo>
                <a:lnTo>
                  <a:pt x="14439" y="23571"/>
                </a:lnTo>
                <a:lnTo>
                  <a:pt x="15201" y="22860"/>
                </a:lnTo>
                <a:close/>
              </a:path>
              <a:path w="15239" h="577850">
                <a:moveTo>
                  <a:pt x="15201" y="11785"/>
                </a:moveTo>
                <a:lnTo>
                  <a:pt x="14439" y="11074"/>
                </a:lnTo>
                <a:lnTo>
                  <a:pt x="787" y="11074"/>
                </a:lnTo>
                <a:lnTo>
                  <a:pt x="0" y="11785"/>
                </a:lnTo>
                <a:lnTo>
                  <a:pt x="787" y="12458"/>
                </a:lnTo>
                <a:lnTo>
                  <a:pt x="14439" y="12458"/>
                </a:lnTo>
                <a:lnTo>
                  <a:pt x="15201" y="11785"/>
                </a:lnTo>
                <a:close/>
              </a:path>
              <a:path w="15239" h="577850">
                <a:moveTo>
                  <a:pt x="15201" y="673"/>
                </a:moveTo>
                <a:lnTo>
                  <a:pt x="14439" y="0"/>
                </a:lnTo>
                <a:lnTo>
                  <a:pt x="787" y="0"/>
                </a:lnTo>
                <a:lnTo>
                  <a:pt x="0" y="673"/>
                </a:lnTo>
                <a:lnTo>
                  <a:pt x="787" y="1384"/>
                </a:lnTo>
                <a:lnTo>
                  <a:pt x="14439" y="1384"/>
                </a:lnTo>
                <a:lnTo>
                  <a:pt x="15201" y="673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bg object 125"/>
          <p:cNvSpPr/>
          <p:nvPr/>
        </p:nvSpPr>
        <p:spPr>
          <a:xfrm>
            <a:off x="5357736" y="4144632"/>
            <a:ext cx="107950" cy="647065"/>
          </a:xfrm>
          <a:custGeom>
            <a:avLst/>
            <a:gdLst/>
            <a:ahLst/>
            <a:cxnLst/>
            <a:rect l="l" t="t" r="r" b="b"/>
            <a:pathLst>
              <a:path w="107950" h="647064">
                <a:moveTo>
                  <a:pt x="84721" y="0"/>
                </a:moveTo>
                <a:lnTo>
                  <a:pt x="23075" y="0"/>
                </a:lnTo>
                <a:lnTo>
                  <a:pt x="0" y="643724"/>
                </a:lnTo>
                <a:lnTo>
                  <a:pt x="4233" y="644907"/>
                </a:lnTo>
                <a:lnTo>
                  <a:pt x="15781" y="645860"/>
                </a:lnTo>
                <a:lnTo>
                  <a:pt x="32913" y="646500"/>
                </a:lnTo>
                <a:lnTo>
                  <a:pt x="53898" y="646734"/>
                </a:lnTo>
                <a:lnTo>
                  <a:pt x="74884" y="646500"/>
                </a:lnTo>
                <a:lnTo>
                  <a:pt x="92016" y="645861"/>
                </a:lnTo>
                <a:lnTo>
                  <a:pt x="103563" y="644913"/>
                </a:lnTo>
                <a:lnTo>
                  <a:pt x="107797" y="643724"/>
                </a:lnTo>
                <a:lnTo>
                  <a:pt x="84721" y="0"/>
                </a:lnTo>
                <a:close/>
              </a:path>
            </a:pathLst>
          </a:custGeom>
          <a:solidFill>
            <a:srgbClr val="E2E3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bg object 126"/>
          <p:cNvSpPr/>
          <p:nvPr/>
        </p:nvSpPr>
        <p:spPr>
          <a:xfrm>
            <a:off x="5377662" y="4207522"/>
            <a:ext cx="67945" cy="26670"/>
          </a:xfrm>
          <a:custGeom>
            <a:avLst/>
            <a:gdLst/>
            <a:ahLst/>
            <a:cxnLst/>
            <a:rect l="l" t="t" r="r" b="b"/>
            <a:pathLst>
              <a:path w="67945" h="26670">
                <a:moveTo>
                  <a:pt x="67030" y="0"/>
                </a:moveTo>
                <a:lnTo>
                  <a:pt x="60473" y="369"/>
                </a:lnTo>
                <a:lnTo>
                  <a:pt x="43688" y="826"/>
                </a:lnTo>
                <a:lnTo>
                  <a:pt x="24250" y="826"/>
                </a:lnTo>
                <a:lnTo>
                  <a:pt x="7461" y="369"/>
                </a:lnTo>
                <a:lnTo>
                  <a:pt x="889" y="0"/>
                </a:lnTo>
                <a:lnTo>
                  <a:pt x="0" y="25374"/>
                </a:lnTo>
                <a:lnTo>
                  <a:pt x="6609" y="25769"/>
                </a:lnTo>
                <a:lnTo>
                  <a:pt x="14665" y="26069"/>
                </a:lnTo>
                <a:lnTo>
                  <a:pt x="33959" y="26327"/>
                </a:lnTo>
                <a:lnTo>
                  <a:pt x="44054" y="26258"/>
                </a:lnTo>
                <a:lnTo>
                  <a:pt x="53271" y="26065"/>
                </a:lnTo>
                <a:lnTo>
                  <a:pt x="61329" y="25764"/>
                </a:lnTo>
                <a:lnTo>
                  <a:pt x="67945" y="25374"/>
                </a:lnTo>
                <a:lnTo>
                  <a:pt x="67030" y="0"/>
                </a:lnTo>
                <a:close/>
              </a:path>
            </a:pathLst>
          </a:custGeom>
          <a:solidFill>
            <a:srgbClr val="C437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bg object 127"/>
          <p:cNvSpPr/>
          <p:nvPr/>
        </p:nvSpPr>
        <p:spPr>
          <a:xfrm>
            <a:off x="5376811" y="4144390"/>
            <a:ext cx="19050" cy="487680"/>
          </a:xfrm>
          <a:custGeom>
            <a:avLst/>
            <a:gdLst/>
            <a:ahLst/>
            <a:cxnLst/>
            <a:rect l="l" t="t" r="r" b="b"/>
            <a:pathLst>
              <a:path w="19050" h="487679">
                <a:moveTo>
                  <a:pt x="8928" y="401281"/>
                </a:moveTo>
                <a:lnTo>
                  <a:pt x="2413" y="401066"/>
                </a:lnTo>
                <a:lnTo>
                  <a:pt x="0" y="481317"/>
                </a:lnTo>
                <a:lnTo>
                  <a:pt x="6654" y="487680"/>
                </a:lnTo>
                <a:lnTo>
                  <a:pt x="8928" y="401281"/>
                </a:lnTo>
                <a:close/>
              </a:path>
              <a:path w="19050" h="487679">
                <a:moveTo>
                  <a:pt x="11214" y="248920"/>
                </a:moveTo>
                <a:lnTo>
                  <a:pt x="5003" y="248920"/>
                </a:lnTo>
                <a:lnTo>
                  <a:pt x="5003" y="379730"/>
                </a:lnTo>
                <a:lnTo>
                  <a:pt x="11214" y="379730"/>
                </a:lnTo>
                <a:lnTo>
                  <a:pt x="11214" y="248920"/>
                </a:lnTo>
                <a:close/>
              </a:path>
              <a:path w="19050" h="487679">
                <a:moveTo>
                  <a:pt x="15328" y="88900"/>
                </a:moveTo>
                <a:lnTo>
                  <a:pt x="9690" y="88900"/>
                </a:lnTo>
                <a:lnTo>
                  <a:pt x="9690" y="227330"/>
                </a:lnTo>
                <a:lnTo>
                  <a:pt x="15328" y="227330"/>
                </a:lnTo>
                <a:lnTo>
                  <a:pt x="15328" y="88900"/>
                </a:lnTo>
                <a:close/>
              </a:path>
              <a:path w="19050" h="487679">
                <a:moveTo>
                  <a:pt x="18669" y="0"/>
                </a:moveTo>
                <a:lnTo>
                  <a:pt x="13474" y="0"/>
                </a:lnTo>
                <a:lnTo>
                  <a:pt x="13474" y="63500"/>
                </a:lnTo>
                <a:lnTo>
                  <a:pt x="18669" y="63500"/>
                </a:lnTo>
                <a:lnTo>
                  <a:pt x="18669" y="0"/>
                </a:lnTo>
                <a:close/>
              </a:path>
            </a:pathLst>
          </a:custGeom>
          <a:solidFill>
            <a:srgbClr val="EBE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bg object 128"/>
          <p:cNvSpPr/>
          <p:nvPr/>
        </p:nvSpPr>
        <p:spPr>
          <a:xfrm>
            <a:off x="5388571" y="4208043"/>
            <a:ext cx="6350" cy="26034"/>
          </a:xfrm>
          <a:custGeom>
            <a:avLst/>
            <a:gdLst/>
            <a:ahLst/>
            <a:cxnLst/>
            <a:rect l="l" t="t" r="r" b="b"/>
            <a:pathLst>
              <a:path w="6350" h="26035">
                <a:moveTo>
                  <a:pt x="762" y="0"/>
                </a:moveTo>
                <a:lnTo>
                  <a:pt x="0" y="25412"/>
                </a:lnTo>
                <a:lnTo>
                  <a:pt x="5397" y="25590"/>
                </a:lnTo>
                <a:lnTo>
                  <a:pt x="6057" y="152"/>
                </a:lnTo>
                <a:lnTo>
                  <a:pt x="762" y="0"/>
                </a:lnTo>
                <a:close/>
              </a:path>
            </a:pathLst>
          </a:custGeom>
          <a:solidFill>
            <a:srgbClr val="D876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bg object 129"/>
          <p:cNvSpPr/>
          <p:nvPr/>
        </p:nvSpPr>
        <p:spPr>
          <a:xfrm>
            <a:off x="5459577" y="4789322"/>
            <a:ext cx="3810" cy="635"/>
          </a:xfrm>
          <a:custGeom>
            <a:avLst/>
            <a:gdLst/>
            <a:ahLst/>
            <a:cxnLst/>
            <a:rect l="l" t="t" r="r" b="b"/>
            <a:pathLst>
              <a:path w="3810" h="635">
                <a:moveTo>
                  <a:pt x="0" y="444"/>
                </a:moveTo>
                <a:lnTo>
                  <a:pt x="2400" y="165"/>
                </a:lnTo>
                <a:lnTo>
                  <a:pt x="3276" y="0"/>
                </a:lnTo>
                <a:lnTo>
                  <a:pt x="2400" y="165"/>
                </a:lnTo>
                <a:lnTo>
                  <a:pt x="0" y="444"/>
                </a:lnTo>
                <a:close/>
              </a:path>
            </a:pathLst>
          </a:custGeom>
          <a:solidFill>
            <a:srgbClr val="7592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bg object 130"/>
          <p:cNvSpPr/>
          <p:nvPr/>
        </p:nvSpPr>
        <p:spPr>
          <a:xfrm>
            <a:off x="5428386" y="4144632"/>
            <a:ext cx="37465" cy="646430"/>
          </a:xfrm>
          <a:custGeom>
            <a:avLst/>
            <a:gdLst/>
            <a:ahLst/>
            <a:cxnLst/>
            <a:rect l="l" t="t" r="r" b="b"/>
            <a:pathLst>
              <a:path w="37464" h="646429">
                <a:moveTo>
                  <a:pt x="35483" y="597230"/>
                </a:moveTo>
                <a:lnTo>
                  <a:pt x="14465" y="597230"/>
                </a:lnTo>
                <a:lnTo>
                  <a:pt x="15646" y="646137"/>
                </a:lnTo>
                <a:lnTo>
                  <a:pt x="37147" y="643724"/>
                </a:lnTo>
                <a:lnTo>
                  <a:pt x="35483" y="597230"/>
                </a:lnTo>
                <a:close/>
              </a:path>
              <a:path w="37464" h="646429">
                <a:moveTo>
                  <a:pt x="32054" y="501421"/>
                </a:moveTo>
                <a:lnTo>
                  <a:pt x="34023" y="557618"/>
                </a:lnTo>
                <a:lnTo>
                  <a:pt x="28194" y="557949"/>
                </a:lnTo>
                <a:lnTo>
                  <a:pt x="21247" y="558203"/>
                </a:lnTo>
                <a:lnTo>
                  <a:pt x="13512" y="558406"/>
                </a:lnTo>
                <a:lnTo>
                  <a:pt x="14262" y="589280"/>
                </a:lnTo>
                <a:lnTo>
                  <a:pt x="35166" y="589280"/>
                </a:lnTo>
                <a:lnTo>
                  <a:pt x="35445" y="597230"/>
                </a:lnTo>
                <a:lnTo>
                  <a:pt x="32054" y="501421"/>
                </a:lnTo>
                <a:close/>
              </a:path>
              <a:path w="37464" h="646429">
                <a:moveTo>
                  <a:pt x="27639" y="378421"/>
                </a:moveTo>
                <a:lnTo>
                  <a:pt x="28346" y="400151"/>
                </a:lnTo>
                <a:lnTo>
                  <a:pt x="23406" y="400494"/>
                </a:lnTo>
                <a:lnTo>
                  <a:pt x="17056" y="400799"/>
                </a:lnTo>
                <a:lnTo>
                  <a:pt x="9702" y="401027"/>
                </a:lnTo>
                <a:lnTo>
                  <a:pt x="11861" y="490169"/>
                </a:lnTo>
                <a:lnTo>
                  <a:pt x="19989" y="489902"/>
                </a:lnTo>
                <a:lnTo>
                  <a:pt x="26784" y="489521"/>
                </a:lnTo>
                <a:lnTo>
                  <a:pt x="31597" y="489038"/>
                </a:lnTo>
                <a:lnTo>
                  <a:pt x="27639" y="378421"/>
                </a:lnTo>
                <a:close/>
              </a:path>
              <a:path w="37464" h="646429">
                <a:moveTo>
                  <a:pt x="22656" y="239141"/>
                </a:moveTo>
                <a:lnTo>
                  <a:pt x="22948" y="248500"/>
                </a:lnTo>
                <a:lnTo>
                  <a:pt x="18072" y="248767"/>
                </a:lnTo>
                <a:lnTo>
                  <a:pt x="12369" y="248970"/>
                </a:lnTo>
                <a:lnTo>
                  <a:pt x="6019" y="249123"/>
                </a:lnTo>
                <a:lnTo>
                  <a:pt x="9182" y="379310"/>
                </a:lnTo>
                <a:lnTo>
                  <a:pt x="16408" y="379069"/>
                </a:lnTo>
                <a:lnTo>
                  <a:pt x="22694" y="378764"/>
                </a:lnTo>
                <a:lnTo>
                  <a:pt x="27635" y="378421"/>
                </a:lnTo>
                <a:lnTo>
                  <a:pt x="22656" y="239141"/>
                </a:lnTo>
                <a:close/>
              </a:path>
              <a:path w="37464" h="646429">
                <a:moveTo>
                  <a:pt x="16325" y="62890"/>
                </a:moveTo>
                <a:lnTo>
                  <a:pt x="17221" y="88252"/>
                </a:lnTo>
                <a:lnTo>
                  <a:pt x="13258" y="88557"/>
                </a:lnTo>
                <a:lnTo>
                  <a:pt x="8102" y="88798"/>
                </a:lnTo>
                <a:lnTo>
                  <a:pt x="2146" y="88950"/>
                </a:lnTo>
                <a:lnTo>
                  <a:pt x="5499" y="227342"/>
                </a:lnTo>
                <a:lnTo>
                  <a:pt x="11696" y="227190"/>
                </a:lnTo>
                <a:lnTo>
                  <a:pt x="22199" y="226783"/>
                </a:lnTo>
                <a:lnTo>
                  <a:pt x="16325" y="62890"/>
                </a:lnTo>
                <a:close/>
              </a:path>
              <a:path w="37464" h="646429">
                <a:moveTo>
                  <a:pt x="14071" y="0"/>
                </a:moveTo>
                <a:lnTo>
                  <a:pt x="0" y="0"/>
                </a:lnTo>
                <a:lnTo>
                  <a:pt x="1524" y="63538"/>
                </a:lnTo>
                <a:lnTo>
                  <a:pt x="7302" y="63373"/>
                </a:lnTo>
                <a:lnTo>
                  <a:pt x="12344" y="63157"/>
                </a:lnTo>
                <a:lnTo>
                  <a:pt x="16306" y="62890"/>
                </a:lnTo>
                <a:lnTo>
                  <a:pt x="14071" y="0"/>
                </a:lnTo>
                <a:close/>
              </a:path>
            </a:pathLst>
          </a:custGeom>
          <a:solidFill>
            <a:srgbClr val="B3B4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bg object 131"/>
          <p:cNvSpPr/>
          <p:nvPr/>
        </p:nvSpPr>
        <p:spPr>
          <a:xfrm>
            <a:off x="5429922" y="420752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70">
                <a:moveTo>
                  <a:pt x="14782" y="0"/>
                </a:moveTo>
                <a:lnTo>
                  <a:pt x="10820" y="266"/>
                </a:lnTo>
                <a:lnTo>
                  <a:pt x="5765" y="482"/>
                </a:lnTo>
                <a:lnTo>
                  <a:pt x="0" y="647"/>
                </a:lnTo>
                <a:lnTo>
                  <a:pt x="609" y="26060"/>
                </a:lnTo>
                <a:lnTo>
                  <a:pt x="6578" y="25908"/>
                </a:lnTo>
                <a:lnTo>
                  <a:pt x="11734" y="25666"/>
                </a:lnTo>
                <a:lnTo>
                  <a:pt x="15697" y="25361"/>
                </a:lnTo>
                <a:lnTo>
                  <a:pt x="14782" y="0"/>
                </a:lnTo>
                <a:close/>
              </a:path>
            </a:pathLst>
          </a:custGeom>
          <a:solidFill>
            <a:srgbClr val="9B2C2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bg object 132"/>
          <p:cNvSpPr/>
          <p:nvPr/>
        </p:nvSpPr>
        <p:spPr>
          <a:xfrm>
            <a:off x="5380799" y="4142917"/>
            <a:ext cx="62230" cy="3810"/>
          </a:xfrm>
          <a:custGeom>
            <a:avLst/>
            <a:gdLst/>
            <a:ahLst/>
            <a:cxnLst/>
            <a:rect l="l" t="t" r="r" b="b"/>
            <a:pathLst>
              <a:path w="62229" h="3810">
                <a:moveTo>
                  <a:pt x="30835" y="0"/>
                </a:moveTo>
                <a:lnTo>
                  <a:pt x="18832" y="133"/>
                </a:lnTo>
                <a:lnTo>
                  <a:pt x="9031" y="500"/>
                </a:lnTo>
                <a:lnTo>
                  <a:pt x="2423" y="1044"/>
                </a:lnTo>
                <a:lnTo>
                  <a:pt x="0" y="1714"/>
                </a:lnTo>
                <a:lnTo>
                  <a:pt x="2423" y="2384"/>
                </a:lnTo>
                <a:lnTo>
                  <a:pt x="9031" y="2928"/>
                </a:lnTo>
                <a:lnTo>
                  <a:pt x="18832" y="3295"/>
                </a:lnTo>
                <a:lnTo>
                  <a:pt x="30835" y="3428"/>
                </a:lnTo>
                <a:lnTo>
                  <a:pt x="42831" y="3295"/>
                </a:lnTo>
                <a:lnTo>
                  <a:pt x="52628" y="2928"/>
                </a:lnTo>
                <a:lnTo>
                  <a:pt x="59235" y="2384"/>
                </a:lnTo>
                <a:lnTo>
                  <a:pt x="61658" y="1714"/>
                </a:lnTo>
                <a:lnTo>
                  <a:pt x="59235" y="1044"/>
                </a:lnTo>
                <a:lnTo>
                  <a:pt x="52628" y="500"/>
                </a:lnTo>
                <a:lnTo>
                  <a:pt x="42831" y="133"/>
                </a:lnTo>
                <a:lnTo>
                  <a:pt x="30835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bg object 133"/>
          <p:cNvSpPr/>
          <p:nvPr/>
        </p:nvSpPr>
        <p:spPr>
          <a:xfrm>
            <a:off x="5383771" y="4143438"/>
            <a:ext cx="56515" cy="2540"/>
          </a:xfrm>
          <a:custGeom>
            <a:avLst/>
            <a:gdLst/>
            <a:ahLst/>
            <a:cxnLst/>
            <a:rect l="l" t="t" r="r" b="b"/>
            <a:pathLst>
              <a:path w="56514" h="2539">
                <a:moveTo>
                  <a:pt x="28079" y="0"/>
                </a:moveTo>
                <a:lnTo>
                  <a:pt x="17150" y="93"/>
                </a:lnTo>
                <a:lnTo>
                  <a:pt x="8224" y="349"/>
                </a:lnTo>
                <a:lnTo>
                  <a:pt x="2206" y="728"/>
                </a:lnTo>
                <a:lnTo>
                  <a:pt x="0" y="1193"/>
                </a:lnTo>
                <a:lnTo>
                  <a:pt x="2206" y="1658"/>
                </a:lnTo>
                <a:lnTo>
                  <a:pt x="8224" y="2038"/>
                </a:lnTo>
                <a:lnTo>
                  <a:pt x="17150" y="2293"/>
                </a:lnTo>
                <a:lnTo>
                  <a:pt x="28079" y="2387"/>
                </a:lnTo>
                <a:lnTo>
                  <a:pt x="39001" y="2293"/>
                </a:lnTo>
                <a:lnTo>
                  <a:pt x="47923" y="2038"/>
                </a:lnTo>
                <a:lnTo>
                  <a:pt x="53940" y="1658"/>
                </a:lnTo>
                <a:lnTo>
                  <a:pt x="56146" y="1193"/>
                </a:lnTo>
                <a:lnTo>
                  <a:pt x="53940" y="728"/>
                </a:lnTo>
                <a:lnTo>
                  <a:pt x="47923" y="349"/>
                </a:lnTo>
                <a:lnTo>
                  <a:pt x="39001" y="93"/>
                </a:lnTo>
                <a:lnTo>
                  <a:pt x="28079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bg object 134"/>
          <p:cNvSpPr/>
          <p:nvPr/>
        </p:nvSpPr>
        <p:spPr>
          <a:xfrm>
            <a:off x="5355933" y="4368418"/>
            <a:ext cx="111760" cy="368935"/>
          </a:xfrm>
          <a:custGeom>
            <a:avLst/>
            <a:gdLst/>
            <a:ahLst/>
            <a:cxnLst/>
            <a:rect l="l" t="t" r="r" b="b"/>
            <a:pathLst>
              <a:path w="111760" h="368935">
                <a:moveTo>
                  <a:pt x="96100" y="0"/>
                </a:moveTo>
                <a:lnTo>
                  <a:pt x="15735" y="0"/>
                </a:lnTo>
                <a:lnTo>
                  <a:pt x="15735" y="6197"/>
                </a:lnTo>
                <a:lnTo>
                  <a:pt x="96100" y="6197"/>
                </a:lnTo>
                <a:lnTo>
                  <a:pt x="96100" y="0"/>
                </a:lnTo>
                <a:close/>
              </a:path>
              <a:path w="111760" h="368935">
                <a:moveTo>
                  <a:pt x="111391" y="362229"/>
                </a:moveTo>
                <a:lnTo>
                  <a:pt x="0" y="362229"/>
                </a:lnTo>
                <a:lnTo>
                  <a:pt x="0" y="368465"/>
                </a:lnTo>
                <a:lnTo>
                  <a:pt x="111391" y="368465"/>
                </a:lnTo>
                <a:lnTo>
                  <a:pt x="111391" y="362229"/>
                </a:lnTo>
                <a:close/>
              </a:path>
            </a:pathLst>
          </a:custGeom>
          <a:solidFill>
            <a:srgbClr val="EA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bg object 135"/>
          <p:cNvSpPr/>
          <p:nvPr/>
        </p:nvSpPr>
        <p:spPr>
          <a:xfrm>
            <a:off x="5420258" y="4144136"/>
            <a:ext cx="16510" cy="589280"/>
          </a:xfrm>
          <a:custGeom>
            <a:avLst/>
            <a:gdLst/>
            <a:ahLst/>
            <a:cxnLst/>
            <a:rect l="l" t="t" r="r" b="b"/>
            <a:pathLst>
              <a:path w="16510" h="589279">
                <a:moveTo>
                  <a:pt x="2336" y="1270"/>
                </a:moveTo>
                <a:lnTo>
                  <a:pt x="1320" y="1270"/>
                </a:lnTo>
                <a:lnTo>
                  <a:pt x="1320" y="0"/>
                </a:lnTo>
                <a:lnTo>
                  <a:pt x="1003" y="0"/>
                </a:lnTo>
                <a:lnTo>
                  <a:pt x="1003" y="1270"/>
                </a:lnTo>
                <a:lnTo>
                  <a:pt x="0" y="1270"/>
                </a:lnTo>
                <a:lnTo>
                  <a:pt x="0" y="588010"/>
                </a:lnTo>
                <a:lnTo>
                  <a:pt x="457" y="588010"/>
                </a:lnTo>
                <a:lnTo>
                  <a:pt x="457" y="589280"/>
                </a:lnTo>
                <a:lnTo>
                  <a:pt x="1866" y="589280"/>
                </a:lnTo>
                <a:lnTo>
                  <a:pt x="1866" y="588010"/>
                </a:lnTo>
                <a:lnTo>
                  <a:pt x="2336" y="588010"/>
                </a:lnTo>
                <a:lnTo>
                  <a:pt x="2336" y="1270"/>
                </a:lnTo>
                <a:close/>
              </a:path>
              <a:path w="16510" h="589279">
                <a:moveTo>
                  <a:pt x="16344" y="1270"/>
                </a:moveTo>
                <a:lnTo>
                  <a:pt x="15341" y="1270"/>
                </a:lnTo>
                <a:lnTo>
                  <a:pt x="15341" y="0"/>
                </a:lnTo>
                <a:lnTo>
                  <a:pt x="15024" y="0"/>
                </a:lnTo>
                <a:lnTo>
                  <a:pt x="15024" y="1270"/>
                </a:lnTo>
                <a:lnTo>
                  <a:pt x="14008" y="1270"/>
                </a:lnTo>
                <a:lnTo>
                  <a:pt x="14008" y="588010"/>
                </a:lnTo>
                <a:lnTo>
                  <a:pt x="14465" y="588010"/>
                </a:lnTo>
                <a:lnTo>
                  <a:pt x="14465" y="589280"/>
                </a:lnTo>
                <a:lnTo>
                  <a:pt x="15875" y="589280"/>
                </a:lnTo>
                <a:lnTo>
                  <a:pt x="15875" y="588010"/>
                </a:lnTo>
                <a:lnTo>
                  <a:pt x="16344" y="588010"/>
                </a:lnTo>
                <a:lnTo>
                  <a:pt x="16344" y="1270"/>
                </a:lnTo>
                <a:close/>
              </a:path>
            </a:pathLst>
          </a:custGeom>
          <a:solidFill>
            <a:srgbClr val="6F717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bg object 136"/>
          <p:cNvSpPr/>
          <p:nvPr/>
        </p:nvSpPr>
        <p:spPr>
          <a:xfrm>
            <a:off x="5421020" y="4147616"/>
            <a:ext cx="15240" cy="577850"/>
          </a:xfrm>
          <a:custGeom>
            <a:avLst/>
            <a:gdLst/>
            <a:ahLst/>
            <a:cxnLst/>
            <a:rect l="l" t="t" r="r" b="b"/>
            <a:pathLst>
              <a:path w="15239" h="577850">
                <a:moveTo>
                  <a:pt x="15189" y="577151"/>
                </a:moveTo>
                <a:lnTo>
                  <a:pt x="14401" y="576440"/>
                </a:lnTo>
                <a:lnTo>
                  <a:pt x="787" y="576440"/>
                </a:lnTo>
                <a:lnTo>
                  <a:pt x="0" y="577151"/>
                </a:lnTo>
                <a:lnTo>
                  <a:pt x="787" y="577850"/>
                </a:lnTo>
                <a:lnTo>
                  <a:pt x="14401" y="577850"/>
                </a:lnTo>
                <a:lnTo>
                  <a:pt x="15189" y="577151"/>
                </a:lnTo>
                <a:close/>
              </a:path>
              <a:path w="15239" h="577850">
                <a:moveTo>
                  <a:pt x="15189" y="566077"/>
                </a:moveTo>
                <a:lnTo>
                  <a:pt x="14401" y="565365"/>
                </a:lnTo>
                <a:lnTo>
                  <a:pt x="787" y="565365"/>
                </a:lnTo>
                <a:lnTo>
                  <a:pt x="0" y="566077"/>
                </a:lnTo>
                <a:lnTo>
                  <a:pt x="787" y="566775"/>
                </a:lnTo>
                <a:lnTo>
                  <a:pt x="14401" y="566775"/>
                </a:lnTo>
                <a:lnTo>
                  <a:pt x="15189" y="566077"/>
                </a:lnTo>
                <a:close/>
              </a:path>
              <a:path w="15239" h="577850">
                <a:moveTo>
                  <a:pt x="15189" y="554977"/>
                </a:moveTo>
                <a:lnTo>
                  <a:pt x="14401" y="554304"/>
                </a:lnTo>
                <a:lnTo>
                  <a:pt x="787" y="554304"/>
                </a:lnTo>
                <a:lnTo>
                  <a:pt x="0" y="554977"/>
                </a:lnTo>
                <a:lnTo>
                  <a:pt x="787" y="555675"/>
                </a:lnTo>
                <a:lnTo>
                  <a:pt x="14401" y="555675"/>
                </a:lnTo>
                <a:lnTo>
                  <a:pt x="15189" y="554977"/>
                </a:lnTo>
                <a:close/>
              </a:path>
              <a:path w="15239" h="577850">
                <a:moveTo>
                  <a:pt x="15189" y="543902"/>
                </a:moveTo>
                <a:lnTo>
                  <a:pt x="14401" y="543191"/>
                </a:lnTo>
                <a:lnTo>
                  <a:pt x="787" y="543191"/>
                </a:lnTo>
                <a:lnTo>
                  <a:pt x="0" y="543902"/>
                </a:lnTo>
                <a:lnTo>
                  <a:pt x="787" y="544614"/>
                </a:lnTo>
                <a:lnTo>
                  <a:pt x="14401" y="544614"/>
                </a:lnTo>
                <a:lnTo>
                  <a:pt x="15189" y="543902"/>
                </a:lnTo>
                <a:close/>
              </a:path>
              <a:path w="15239" h="577850">
                <a:moveTo>
                  <a:pt x="15189" y="532803"/>
                </a:moveTo>
                <a:lnTo>
                  <a:pt x="14401" y="532091"/>
                </a:lnTo>
                <a:lnTo>
                  <a:pt x="787" y="532091"/>
                </a:lnTo>
                <a:lnTo>
                  <a:pt x="0" y="532803"/>
                </a:lnTo>
                <a:lnTo>
                  <a:pt x="787" y="533501"/>
                </a:lnTo>
                <a:lnTo>
                  <a:pt x="14401" y="533501"/>
                </a:lnTo>
                <a:lnTo>
                  <a:pt x="15189" y="532803"/>
                </a:lnTo>
                <a:close/>
              </a:path>
              <a:path w="15239" h="577850">
                <a:moveTo>
                  <a:pt x="15189" y="521716"/>
                </a:moveTo>
                <a:lnTo>
                  <a:pt x="14401" y="521030"/>
                </a:lnTo>
                <a:lnTo>
                  <a:pt x="787" y="521030"/>
                </a:lnTo>
                <a:lnTo>
                  <a:pt x="0" y="521716"/>
                </a:lnTo>
                <a:lnTo>
                  <a:pt x="787" y="522414"/>
                </a:lnTo>
                <a:lnTo>
                  <a:pt x="14401" y="522414"/>
                </a:lnTo>
                <a:lnTo>
                  <a:pt x="15189" y="521716"/>
                </a:lnTo>
                <a:close/>
              </a:path>
              <a:path w="15239" h="577850">
                <a:moveTo>
                  <a:pt x="15189" y="510641"/>
                </a:moveTo>
                <a:lnTo>
                  <a:pt x="14401" y="509930"/>
                </a:lnTo>
                <a:lnTo>
                  <a:pt x="787" y="509930"/>
                </a:lnTo>
                <a:lnTo>
                  <a:pt x="0" y="510641"/>
                </a:lnTo>
                <a:lnTo>
                  <a:pt x="787" y="511352"/>
                </a:lnTo>
                <a:lnTo>
                  <a:pt x="14401" y="511352"/>
                </a:lnTo>
                <a:lnTo>
                  <a:pt x="15189" y="510641"/>
                </a:lnTo>
                <a:close/>
              </a:path>
              <a:path w="15239" h="577850">
                <a:moveTo>
                  <a:pt x="15189" y="499554"/>
                </a:moveTo>
                <a:lnTo>
                  <a:pt x="14401" y="498856"/>
                </a:lnTo>
                <a:lnTo>
                  <a:pt x="787" y="498856"/>
                </a:lnTo>
                <a:lnTo>
                  <a:pt x="0" y="499554"/>
                </a:lnTo>
                <a:lnTo>
                  <a:pt x="787" y="500265"/>
                </a:lnTo>
                <a:lnTo>
                  <a:pt x="14401" y="500265"/>
                </a:lnTo>
                <a:lnTo>
                  <a:pt x="15189" y="499554"/>
                </a:lnTo>
                <a:close/>
              </a:path>
              <a:path w="15239" h="577850">
                <a:moveTo>
                  <a:pt x="15189" y="488480"/>
                </a:moveTo>
                <a:lnTo>
                  <a:pt x="14401" y="487794"/>
                </a:lnTo>
                <a:lnTo>
                  <a:pt x="787" y="487794"/>
                </a:lnTo>
                <a:lnTo>
                  <a:pt x="0" y="488480"/>
                </a:lnTo>
                <a:lnTo>
                  <a:pt x="787" y="489178"/>
                </a:lnTo>
                <a:lnTo>
                  <a:pt x="14401" y="489178"/>
                </a:lnTo>
                <a:lnTo>
                  <a:pt x="15189" y="488480"/>
                </a:lnTo>
                <a:close/>
              </a:path>
              <a:path w="15239" h="577850">
                <a:moveTo>
                  <a:pt x="15189" y="477405"/>
                </a:moveTo>
                <a:lnTo>
                  <a:pt x="14401" y="476669"/>
                </a:lnTo>
                <a:lnTo>
                  <a:pt x="787" y="476669"/>
                </a:lnTo>
                <a:lnTo>
                  <a:pt x="0" y="477405"/>
                </a:lnTo>
                <a:lnTo>
                  <a:pt x="787" y="478078"/>
                </a:lnTo>
                <a:lnTo>
                  <a:pt x="14401" y="478078"/>
                </a:lnTo>
                <a:lnTo>
                  <a:pt x="15189" y="477405"/>
                </a:lnTo>
                <a:close/>
              </a:path>
              <a:path w="15239" h="577850">
                <a:moveTo>
                  <a:pt x="15189" y="466293"/>
                </a:moveTo>
                <a:lnTo>
                  <a:pt x="14401" y="465607"/>
                </a:lnTo>
                <a:lnTo>
                  <a:pt x="787" y="465607"/>
                </a:lnTo>
                <a:lnTo>
                  <a:pt x="0" y="466293"/>
                </a:lnTo>
                <a:lnTo>
                  <a:pt x="787" y="466991"/>
                </a:lnTo>
                <a:lnTo>
                  <a:pt x="14401" y="466991"/>
                </a:lnTo>
                <a:lnTo>
                  <a:pt x="15189" y="466293"/>
                </a:lnTo>
                <a:close/>
              </a:path>
              <a:path w="15239" h="577850">
                <a:moveTo>
                  <a:pt x="15189" y="455206"/>
                </a:moveTo>
                <a:lnTo>
                  <a:pt x="14401" y="454520"/>
                </a:lnTo>
                <a:lnTo>
                  <a:pt x="787" y="454520"/>
                </a:lnTo>
                <a:lnTo>
                  <a:pt x="0" y="455206"/>
                </a:lnTo>
                <a:lnTo>
                  <a:pt x="787" y="455904"/>
                </a:lnTo>
                <a:lnTo>
                  <a:pt x="14401" y="455904"/>
                </a:lnTo>
                <a:lnTo>
                  <a:pt x="15189" y="455206"/>
                </a:lnTo>
                <a:close/>
              </a:path>
              <a:path w="15239" h="577850">
                <a:moveTo>
                  <a:pt x="15189" y="444131"/>
                </a:moveTo>
                <a:lnTo>
                  <a:pt x="14401" y="443420"/>
                </a:lnTo>
                <a:lnTo>
                  <a:pt x="787" y="443420"/>
                </a:lnTo>
                <a:lnTo>
                  <a:pt x="0" y="444131"/>
                </a:lnTo>
                <a:lnTo>
                  <a:pt x="787" y="444830"/>
                </a:lnTo>
                <a:lnTo>
                  <a:pt x="14401" y="444830"/>
                </a:lnTo>
                <a:lnTo>
                  <a:pt x="15189" y="444131"/>
                </a:lnTo>
                <a:close/>
              </a:path>
              <a:path w="15239" h="577850">
                <a:moveTo>
                  <a:pt x="15189" y="433019"/>
                </a:moveTo>
                <a:lnTo>
                  <a:pt x="14401" y="432346"/>
                </a:lnTo>
                <a:lnTo>
                  <a:pt x="787" y="432346"/>
                </a:lnTo>
                <a:lnTo>
                  <a:pt x="0" y="433019"/>
                </a:lnTo>
                <a:lnTo>
                  <a:pt x="787" y="433730"/>
                </a:lnTo>
                <a:lnTo>
                  <a:pt x="14401" y="433730"/>
                </a:lnTo>
                <a:lnTo>
                  <a:pt x="15189" y="433019"/>
                </a:lnTo>
                <a:close/>
              </a:path>
              <a:path w="15239" h="577850">
                <a:moveTo>
                  <a:pt x="15189" y="421957"/>
                </a:moveTo>
                <a:lnTo>
                  <a:pt x="14401" y="421246"/>
                </a:lnTo>
                <a:lnTo>
                  <a:pt x="787" y="421246"/>
                </a:lnTo>
                <a:lnTo>
                  <a:pt x="0" y="421957"/>
                </a:lnTo>
                <a:lnTo>
                  <a:pt x="787" y="422656"/>
                </a:lnTo>
                <a:lnTo>
                  <a:pt x="14401" y="422656"/>
                </a:lnTo>
                <a:lnTo>
                  <a:pt x="15189" y="421957"/>
                </a:lnTo>
                <a:close/>
              </a:path>
              <a:path w="15239" h="577850">
                <a:moveTo>
                  <a:pt x="15189" y="410870"/>
                </a:moveTo>
                <a:lnTo>
                  <a:pt x="14401" y="410159"/>
                </a:lnTo>
                <a:lnTo>
                  <a:pt x="787" y="410159"/>
                </a:lnTo>
                <a:lnTo>
                  <a:pt x="0" y="410870"/>
                </a:lnTo>
                <a:lnTo>
                  <a:pt x="787" y="411568"/>
                </a:lnTo>
                <a:lnTo>
                  <a:pt x="14401" y="411568"/>
                </a:lnTo>
                <a:lnTo>
                  <a:pt x="15189" y="410870"/>
                </a:lnTo>
                <a:close/>
              </a:path>
              <a:path w="15239" h="577850">
                <a:moveTo>
                  <a:pt x="15189" y="399783"/>
                </a:moveTo>
                <a:lnTo>
                  <a:pt x="14401" y="399084"/>
                </a:lnTo>
                <a:lnTo>
                  <a:pt x="787" y="399084"/>
                </a:lnTo>
                <a:lnTo>
                  <a:pt x="0" y="399783"/>
                </a:lnTo>
                <a:lnTo>
                  <a:pt x="787" y="400494"/>
                </a:lnTo>
                <a:lnTo>
                  <a:pt x="14401" y="400494"/>
                </a:lnTo>
                <a:lnTo>
                  <a:pt x="15189" y="399783"/>
                </a:lnTo>
                <a:close/>
              </a:path>
              <a:path w="15239" h="577850">
                <a:moveTo>
                  <a:pt x="15189" y="388683"/>
                </a:moveTo>
                <a:lnTo>
                  <a:pt x="14401" y="387997"/>
                </a:lnTo>
                <a:lnTo>
                  <a:pt x="787" y="387997"/>
                </a:lnTo>
                <a:lnTo>
                  <a:pt x="0" y="388683"/>
                </a:lnTo>
                <a:lnTo>
                  <a:pt x="787" y="389382"/>
                </a:lnTo>
                <a:lnTo>
                  <a:pt x="14401" y="389382"/>
                </a:lnTo>
                <a:lnTo>
                  <a:pt x="15189" y="388683"/>
                </a:lnTo>
                <a:close/>
              </a:path>
              <a:path w="15239" h="577850">
                <a:moveTo>
                  <a:pt x="15189" y="377609"/>
                </a:moveTo>
                <a:lnTo>
                  <a:pt x="14401" y="376897"/>
                </a:lnTo>
                <a:lnTo>
                  <a:pt x="787" y="376897"/>
                </a:lnTo>
                <a:lnTo>
                  <a:pt x="0" y="377609"/>
                </a:lnTo>
                <a:lnTo>
                  <a:pt x="787" y="378307"/>
                </a:lnTo>
                <a:lnTo>
                  <a:pt x="14401" y="378307"/>
                </a:lnTo>
                <a:lnTo>
                  <a:pt x="15189" y="377609"/>
                </a:lnTo>
                <a:close/>
              </a:path>
              <a:path w="15239" h="577850">
                <a:moveTo>
                  <a:pt x="15189" y="366509"/>
                </a:moveTo>
                <a:lnTo>
                  <a:pt x="14401" y="365836"/>
                </a:lnTo>
                <a:lnTo>
                  <a:pt x="787" y="365836"/>
                </a:lnTo>
                <a:lnTo>
                  <a:pt x="0" y="366509"/>
                </a:lnTo>
                <a:lnTo>
                  <a:pt x="787" y="367220"/>
                </a:lnTo>
                <a:lnTo>
                  <a:pt x="14401" y="367220"/>
                </a:lnTo>
                <a:lnTo>
                  <a:pt x="15189" y="366509"/>
                </a:lnTo>
                <a:close/>
              </a:path>
              <a:path w="15239" h="577850">
                <a:moveTo>
                  <a:pt x="15189" y="355447"/>
                </a:moveTo>
                <a:lnTo>
                  <a:pt x="14401" y="354723"/>
                </a:lnTo>
                <a:lnTo>
                  <a:pt x="787" y="354723"/>
                </a:lnTo>
                <a:lnTo>
                  <a:pt x="0" y="355447"/>
                </a:lnTo>
                <a:lnTo>
                  <a:pt x="787" y="356146"/>
                </a:lnTo>
                <a:lnTo>
                  <a:pt x="14401" y="356146"/>
                </a:lnTo>
                <a:lnTo>
                  <a:pt x="15189" y="355447"/>
                </a:lnTo>
                <a:close/>
              </a:path>
              <a:path w="15239" h="577850">
                <a:moveTo>
                  <a:pt x="15189" y="344347"/>
                </a:moveTo>
                <a:lnTo>
                  <a:pt x="14401" y="343674"/>
                </a:lnTo>
                <a:lnTo>
                  <a:pt x="787" y="343674"/>
                </a:lnTo>
                <a:lnTo>
                  <a:pt x="0" y="344347"/>
                </a:lnTo>
                <a:lnTo>
                  <a:pt x="787" y="345059"/>
                </a:lnTo>
                <a:lnTo>
                  <a:pt x="14401" y="345059"/>
                </a:lnTo>
                <a:lnTo>
                  <a:pt x="15189" y="344347"/>
                </a:lnTo>
                <a:close/>
              </a:path>
              <a:path w="15239" h="577850">
                <a:moveTo>
                  <a:pt x="15189" y="333260"/>
                </a:moveTo>
                <a:lnTo>
                  <a:pt x="14401" y="332574"/>
                </a:lnTo>
                <a:lnTo>
                  <a:pt x="787" y="332574"/>
                </a:lnTo>
                <a:lnTo>
                  <a:pt x="0" y="333260"/>
                </a:lnTo>
                <a:lnTo>
                  <a:pt x="787" y="333959"/>
                </a:lnTo>
                <a:lnTo>
                  <a:pt x="14401" y="333959"/>
                </a:lnTo>
                <a:lnTo>
                  <a:pt x="15189" y="333260"/>
                </a:lnTo>
                <a:close/>
              </a:path>
              <a:path w="15239" h="577850">
                <a:moveTo>
                  <a:pt x="15189" y="322199"/>
                </a:moveTo>
                <a:lnTo>
                  <a:pt x="14401" y="321487"/>
                </a:lnTo>
                <a:lnTo>
                  <a:pt x="787" y="321487"/>
                </a:lnTo>
                <a:lnTo>
                  <a:pt x="0" y="322199"/>
                </a:lnTo>
                <a:lnTo>
                  <a:pt x="787" y="322872"/>
                </a:lnTo>
                <a:lnTo>
                  <a:pt x="14401" y="322872"/>
                </a:lnTo>
                <a:lnTo>
                  <a:pt x="15189" y="322199"/>
                </a:lnTo>
                <a:close/>
              </a:path>
              <a:path w="15239" h="577850">
                <a:moveTo>
                  <a:pt x="15189" y="311086"/>
                </a:moveTo>
                <a:lnTo>
                  <a:pt x="14401" y="310413"/>
                </a:lnTo>
                <a:lnTo>
                  <a:pt x="787" y="310413"/>
                </a:lnTo>
                <a:lnTo>
                  <a:pt x="0" y="311086"/>
                </a:lnTo>
                <a:lnTo>
                  <a:pt x="787" y="311797"/>
                </a:lnTo>
                <a:lnTo>
                  <a:pt x="14401" y="311797"/>
                </a:lnTo>
                <a:lnTo>
                  <a:pt x="15189" y="311086"/>
                </a:lnTo>
                <a:close/>
              </a:path>
              <a:path w="15239" h="577850">
                <a:moveTo>
                  <a:pt x="15189" y="300012"/>
                </a:moveTo>
                <a:lnTo>
                  <a:pt x="14401" y="299300"/>
                </a:lnTo>
                <a:lnTo>
                  <a:pt x="787" y="299300"/>
                </a:lnTo>
                <a:lnTo>
                  <a:pt x="0" y="300012"/>
                </a:lnTo>
                <a:lnTo>
                  <a:pt x="787" y="300710"/>
                </a:lnTo>
                <a:lnTo>
                  <a:pt x="14401" y="300710"/>
                </a:lnTo>
                <a:lnTo>
                  <a:pt x="15189" y="300012"/>
                </a:lnTo>
                <a:close/>
              </a:path>
              <a:path w="15239" h="577850">
                <a:moveTo>
                  <a:pt x="15189" y="288912"/>
                </a:moveTo>
                <a:lnTo>
                  <a:pt x="14401" y="288201"/>
                </a:lnTo>
                <a:lnTo>
                  <a:pt x="787" y="288201"/>
                </a:lnTo>
                <a:lnTo>
                  <a:pt x="0" y="288912"/>
                </a:lnTo>
                <a:lnTo>
                  <a:pt x="787" y="289610"/>
                </a:lnTo>
                <a:lnTo>
                  <a:pt x="14401" y="289610"/>
                </a:lnTo>
                <a:lnTo>
                  <a:pt x="15189" y="288912"/>
                </a:lnTo>
                <a:close/>
              </a:path>
              <a:path w="15239" h="577850">
                <a:moveTo>
                  <a:pt x="15189" y="277825"/>
                </a:moveTo>
                <a:lnTo>
                  <a:pt x="14401" y="277152"/>
                </a:lnTo>
                <a:lnTo>
                  <a:pt x="787" y="277152"/>
                </a:lnTo>
                <a:lnTo>
                  <a:pt x="0" y="277825"/>
                </a:lnTo>
                <a:lnTo>
                  <a:pt x="787" y="278536"/>
                </a:lnTo>
                <a:lnTo>
                  <a:pt x="14401" y="278536"/>
                </a:lnTo>
                <a:lnTo>
                  <a:pt x="15189" y="277825"/>
                </a:lnTo>
                <a:close/>
              </a:path>
              <a:path w="15239" h="577850">
                <a:moveTo>
                  <a:pt x="15189" y="266750"/>
                </a:moveTo>
                <a:lnTo>
                  <a:pt x="14401" y="266039"/>
                </a:lnTo>
                <a:lnTo>
                  <a:pt x="787" y="266039"/>
                </a:lnTo>
                <a:lnTo>
                  <a:pt x="0" y="266750"/>
                </a:lnTo>
                <a:lnTo>
                  <a:pt x="787" y="267449"/>
                </a:lnTo>
                <a:lnTo>
                  <a:pt x="14401" y="267449"/>
                </a:lnTo>
                <a:lnTo>
                  <a:pt x="15189" y="266750"/>
                </a:lnTo>
                <a:close/>
              </a:path>
              <a:path w="15239" h="577850">
                <a:moveTo>
                  <a:pt x="15189" y="255663"/>
                </a:moveTo>
                <a:lnTo>
                  <a:pt x="14401" y="254965"/>
                </a:lnTo>
                <a:lnTo>
                  <a:pt x="787" y="254965"/>
                </a:lnTo>
                <a:lnTo>
                  <a:pt x="0" y="255663"/>
                </a:lnTo>
                <a:lnTo>
                  <a:pt x="787" y="256374"/>
                </a:lnTo>
                <a:lnTo>
                  <a:pt x="14401" y="256374"/>
                </a:lnTo>
                <a:lnTo>
                  <a:pt x="15189" y="255663"/>
                </a:lnTo>
                <a:close/>
              </a:path>
              <a:path w="15239" h="577850">
                <a:moveTo>
                  <a:pt x="15189" y="244576"/>
                </a:moveTo>
                <a:lnTo>
                  <a:pt x="14401" y="243903"/>
                </a:lnTo>
                <a:lnTo>
                  <a:pt x="787" y="243903"/>
                </a:lnTo>
                <a:lnTo>
                  <a:pt x="0" y="244576"/>
                </a:lnTo>
                <a:lnTo>
                  <a:pt x="787" y="245287"/>
                </a:lnTo>
                <a:lnTo>
                  <a:pt x="14401" y="245287"/>
                </a:lnTo>
                <a:lnTo>
                  <a:pt x="15189" y="244576"/>
                </a:lnTo>
                <a:close/>
              </a:path>
              <a:path w="15239" h="577850">
                <a:moveTo>
                  <a:pt x="15189" y="233514"/>
                </a:moveTo>
                <a:lnTo>
                  <a:pt x="14401" y="232803"/>
                </a:lnTo>
                <a:lnTo>
                  <a:pt x="787" y="232803"/>
                </a:lnTo>
                <a:lnTo>
                  <a:pt x="0" y="233514"/>
                </a:lnTo>
                <a:lnTo>
                  <a:pt x="787" y="234188"/>
                </a:lnTo>
                <a:lnTo>
                  <a:pt x="14401" y="234188"/>
                </a:lnTo>
                <a:lnTo>
                  <a:pt x="15189" y="233514"/>
                </a:lnTo>
                <a:close/>
              </a:path>
              <a:path w="15239" h="577850">
                <a:moveTo>
                  <a:pt x="15189" y="222389"/>
                </a:moveTo>
                <a:lnTo>
                  <a:pt x="14401" y="221716"/>
                </a:lnTo>
                <a:lnTo>
                  <a:pt x="787" y="221716"/>
                </a:lnTo>
                <a:lnTo>
                  <a:pt x="0" y="222389"/>
                </a:lnTo>
                <a:lnTo>
                  <a:pt x="787" y="223100"/>
                </a:lnTo>
                <a:lnTo>
                  <a:pt x="14401" y="223100"/>
                </a:lnTo>
                <a:lnTo>
                  <a:pt x="15189" y="222389"/>
                </a:lnTo>
                <a:close/>
              </a:path>
              <a:path w="15239" h="577850">
                <a:moveTo>
                  <a:pt x="15189" y="211315"/>
                </a:moveTo>
                <a:lnTo>
                  <a:pt x="14401" y="210642"/>
                </a:lnTo>
                <a:lnTo>
                  <a:pt x="787" y="210642"/>
                </a:lnTo>
                <a:lnTo>
                  <a:pt x="0" y="211315"/>
                </a:lnTo>
                <a:lnTo>
                  <a:pt x="787" y="212026"/>
                </a:lnTo>
                <a:lnTo>
                  <a:pt x="14401" y="212026"/>
                </a:lnTo>
                <a:lnTo>
                  <a:pt x="15189" y="211315"/>
                </a:lnTo>
                <a:close/>
              </a:path>
              <a:path w="15239" h="577850">
                <a:moveTo>
                  <a:pt x="15189" y="200240"/>
                </a:moveTo>
                <a:lnTo>
                  <a:pt x="14401" y="199529"/>
                </a:lnTo>
                <a:lnTo>
                  <a:pt x="787" y="199529"/>
                </a:lnTo>
                <a:lnTo>
                  <a:pt x="0" y="200240"/>
                </a:lnTo>
                <a:lnTo>
                  <a:pt x="787" y="200939"/>
                </a:lnTo>
                <a:lnTo>
                  <a:pt x="14401" y="200939"/>
                </a:lnTo>
                <a:lnTo>
                  <a:pt x="15189" y="200240"/>
                </a:lnTo>
                <a:close/>
              </a:path>
              <a:path w="15239" h="577850">
                <a:moveTo>
                  <a:pt x="15189" y="189141"/>
                </a:moveTo>
                <a:lnTo>
                  <a:pt x="14401" y="188455"/>
                </a:lnTo>
                <a:lnTo>
                  <a:pt x="787" y="188455"/>
                </a:lnTo>
                <a:lnTo>
                  <a:pt x="0" y="189141"/>
                </a:lnTo>
                <a:lnTo>
                  <a:pt x="787" y="189839"/>
                </a:lnTo>
                <a:lnTo>
                  <a:pt x="14401" y="189839"/>
                </a:lnTo>
                <a:lnTo>
                  <a:pt x="15189" y="189141"/>
                </a:lnTo>
                <a:close/>
              </a:path>
              <a:path w="15239" h="577850">
                <a:moveTo>
                  <a:pt x="15189" y="178054"/>
                </a:moveTo>
                <a:lnTo>
                  <a:pt x="14401" y="177355"/>
                </a:lnTo>
                <a:lnTo>
                  <a:pt x="787" y="177355"/>
                </a:lnTo>
                <a:lnTo>
                  <a:pt x="0" y="178054"/>
                </a:lnTo>
                <a:lnTo>
                  <a:pt x="787" y="178765"/>
                </a:lnTo>
                <a:lnTo>
                  <a:pt x="14401" y="178765"/>
                </a:lnTo>
                <a:lnTo>
                  <a:pt x="15189" y="178054"/>
                </a:lnTo>
                <a:close/>
              </a:path>
              <a:path w="15239" h="577850">
                <a:moveTo>
                  <a:pt x="15189" y="166979"/>
                </a:moveTo>
                <a:lnTo>
                  <a:pt x="14401" y="166268"/>
                </a:lnTo>
                <a:lnTo>
                  <a:pt x="787" y="166268"/>
                </a:lnTo>
                <a:lnTo>
                  <a:pt x="0" y="166979"/>
                </a:lnTo>
                <a:lnTo>
                  <a:pt x="787" y="167678"/>
                </a:lnTo>
                <a:lnTo>
                  <a:pt x="14401" y="167678"/>
                </a:lnTo>
                <a:lnTo>
                  <a:pt x="15189" y="166979"/>
                </a:lnTo>
                <a:close/>
              </a:path>
              <a:path w="15239" h="577850">
                <a:moveTo>
                  <a:pt x="15189" y="155905"/>
                </a:moveTo>
                <a:lnTo>
                  <a:pt x="14401" y="155194"/>
                </a:lnTo>
                <a:lnTo>
                  <a:pt x="787" y="155194"/>
                </a:lnTo>
                <a:lnTo>
                  <a:pt x="0" y="155905"/>
                </a:lnTo>
                <a:lnTo>
                  <a:pt x="787" y="156603"/>
                </a:lnTo>
                <a:lnTo>
                  <a:pt x="14401" y="156603"/>
                </a:lnTo>
                <a:lnTo>
                  <a:pt x="15189" y="155905"/>
                </a:lnTo>
                <a:close/>
              </a:path>
              <a:path w="15239" h="577850">
                <a:moveTo>
                  <a:pt x="15189" y="144792"/>
                </a:moveTo>
                <a:lnTo>
                  <a:pt x="14401" y="144106"/>
                </a:lnTo>
                <a:lnTo>
                  <a:pt x="787" y="144106"/>
                </a:lnTo>
                <a:lnTo>
                  <a:pt x="0" y="144792"/>
                </a:lnTo>
                <a:lnTo>
                  <a:pt x="787" y="145491"/>
                </a:lnTo>
                <a:lnTo>
                  <a:pt x="14401" y="145491"/>
                </a:lnTo>
                <a:lnTo>
                  <a:pt x="15189" y="144792"/>
                </a:lnTo>
                <a:close/>
              </a:path>
              <a:path w="15239" h="577850">
                <a:moveTo>
                  <a:pt x="15189" y="133718"/>
                </a:moveTo>
                <a:lnTo>
                  <a:pt x="14401" y="133007"/>
                </a:lnTo>
                <a:lnTo>
                  <a:pt x="787" y="133007"/>
                </a:lnTo>
                <a:lnTo>
                  <a:pt x="0" y="133718"/>
                </a:lnTo>
                <a:lnTo>
                  <a:pt x="787" y="134416"/>
                </a:lnTo>
                <a:lnTo>
                  <a:pt x="14401" y="134416"/>
                </a:lnTo>
                <a:lnTo>
                  <a:pt x="15189" y="133718"/>
                </a:lnTo>
                <a:close/>
              </a:path>
              <a:path w="15239" h="577850">
                <a:moveTo>
                  <a:pt x="15189" y="122631"/>
                </a:moveTo>
                <a:lnTo>
                  <a:pt x="14401" y="121932"/>
                </a:lnTo>
                <a:lnTo>
                  <a:pt x="787" y="121932"/>
                </a:lnTo>
                <a:lnTo>
                  <a:pt x="0" y="122631"/>
                </a:lnTo>
                <a:lnTo>
                  <a:pt x="787" y="123342"/>
                </a:lnTo>
                <a:lnTo>
                  <a:pt x="14401" y="123342"/>
                </a:lnTo>
                <a:lnTo>
                  <a:pt x="15189" y="122631"/>
                </a:lnTo>
                <a:close/>
              </a:path>
              <a:path w="15239" h="577850">
                <a:moveTo>
                  <a:pt x="15189" y="111569"/>
                </a:moveTo>
                <a:lnTo>
                  <a:pt x="14401" y="110858"/>
                </a:lnTo>
                <a:lnTo>
                  <a:pt x="787" y="110858"/>
                </a:lnTo>
                <a:lnTo>
                  <a:pt x="0" y="111569"/>
                </a:lnTo>
                <a:lnTo>
                  <a:pt x="787" y="112242"/>
                </a:lnTo>
                <a:lnTo>
                  <a:pt x="14401" y="112242"/>
                </a:lnTo>
                <a:lnTo>
                  <a:pt x="15189" y="111569"/>
                </a:lnTo>
                <a:close/>
              </a:path>
              <a:path w="15239" h="577850">
                <a:moveTo>
                  <a:pt x="15189" y="100457"/>
                </a:moveTo>
                <a:lnTo>
                  <a:pt x="14401" y="99771"/>
                </a:lnTo>
                <a:lnTo>
                  <a:pt x="787" y="99771"/>
                </a:lnTo>
                <a:lnTo>
                  <a:pt x="0" y="100457"/>
                </a:lnTo>
                <a:lnTo>
                  <a:pt x="787" y="101155"/>
                </a:lnTo>
                <a:lnTo>
                  <a:pt x="14401" y="101155"/>
                </a:lnTo>
                <a:lnTo>
                  <a:pt x="15189" y="100457"/>
                </a:lnTo>
                <a:close/>
              </a:path>
              <a:path w="15239" h="577850">
                <a:moveTo>
                  <a:pt x="15189" y="89369"/>
                </a:moveTo>
                <a:lnTo>
                  <a:pt x="14401" y="88684"/>
                </a:lnTo>
                <a:lnTo>
                  <a:pt x="787" y="88684"/>
                </a:lnTo>
                <a:lnTo>
                  <a:pt x="0" y="89369"/>
                </a:lnTo>
                <a:lnTo>
                  <a:pt x="787" y="90068"/>
                </a:lnTo>
                <a:lnTo>
                  <a:pt x="14401" y="90068"/>
                </a:lnTo>
                <a:lnTo>
                  <a:pt x="15189" y="89369"/>
                </a:lnTo>
                <a:close/>
              </a:path>
              <a:path w="15239" h="577850">
                <a:moveTo>
                  <a:pt x="15189" y="78308"/>
                </a:moveTo>
                <a:lnTo>
                  <a:pt x="14401" y="77597"/>
                </a:lnTo>
                <a:lnTo>
                  <a:pt x="787" y="77597"/>
                </a:lnTo>
                <a:lnTo>
                  <a:pt x="0" y="78308"/>
                </a:lnTo>
                <a:lnTo>
                  <a:pt x="787" y="78981"/>
                </a:lnTo>
                <a:lnTo>
                  <a:pt x="14401" y="78981"/>
                </a:lnTo>
                <a:lnTo>
                  <a:pt x="15189" y="78308"/>
                </a:lnTo>
                <a:close/>
              </a:path>
              <a:path w="15239" h="577850">
                <a:moveTo>
                  <a:pt x="15189" y="67208"/>
                </a:moveTo>
                <a:lnTo>
                  <a:pt x="14401" y="66522"/>
                </a:lnTo>
                <a:lnTo>
                  <a:pt x="787" y="66522"/>
                </a:lnTo>
                <a:lnTo>
                  <a:pt x="0" y="67208"/>
                </a:lnTo>
                <a:lnTo>
                  <a:pt x="787" y="67906"/>
                </a:lnTo>
                <a:lnTo>
                  <a:pt x="14401" y="67906"/>
                </a:lnTo>
                <a:lnTo>
                  <a:pt x="15189" y="67208"/>
                </a:lnTo>
                <a:close/>
              </a:path>
              <a:path w="15239" h="577850">
                <a:moveTo>
                  <a:pt x="15189" y="56108"/>
                </a:moveTo>
                <a:lnTo>
                  <a:pt x="14401" y="55422"/>
                </a:lnTo>
                <a:lnTo>
                  <a:pt x="787" y="55422"/>
                </a:lnTo>
                <a:lnTo>
                  <a:pt x="0" y="56108"/>
                </a:lnTo>
                <a:lnTo>
                  <a:pt x="787" y="56807"/>
                </a:lnTo>
                <a:lnTo>
                  <a:pt x="14401" y="56807"/>
                </a:lnTo>
                <a:lnTo>
                  <a:pt x="15189" y="56108"/>
                </a:lnTo>
                <a:close/>
              </a:path>
              <a:path w="15239" h="577850">
                <a:moveTo>
                  <a:pt x="15189" y="45046"/>
                </a:moveTo>
                <a:lnTo>
                  <a:pt x="14401" y="44335"/>
                </a:lnTo>
                <a:lnTo>
                  <a:pt x="787" y="44335"/>
                </a:lnTo>
                <a:lnTo>
                  <a:pt x="0" y="45046"/>
                </a:lnTo>
                <a:lnTo>
                  <a:pt x="787" y="45720"/>
                </a:lnTo>
                <a:lnTo>
                  <a:pt x="14401" y="45720"/>
                </a:lnTo>
                <a:lnTo>
                  <a:pt x="15189" y="45046"/>
                </a:lnTo>
                <a:close/>
              </a:path>
              <a:path w="15239" h="577850">
                <a:moveTo>
                  <a:pt x="15189" y="33947"/>
                </a:moveTo>
                <a:lnTo>
                  <a:pt x="14401" y="33261"/>
                </a:lnTo>
                <a:lnTo>
                  <a:pt x="787" y="33261"/>
                </a:lnTo>
                <a:lnTo>
                  <a:pt x="0" y="33947"/>
                </a:lnTo>
                <a:lnTo>
                  <a:pt x="787" y="34645"/>
                </a:lnTo>
                <a:lnTo>
                  <a:pt x="14401" y="34645"/>
                </a:lnTo>
                <a:lnTo>
                  <a:pt x="15189" y="33947"/>
                </a:lnTo>
                <a:close/>
              </a:path>
              <a:path w="15239" h="577850">
                <a:moveTo>
                  <a:pt x="15189" y="22860"/>
                </a:moveTo>
                <a:lnTo>
                  <a:pt x="14401" y="22161"/>
                </a:lnTo>
                <a:lnTo>
                  <a:pt x="787" y="22161"/>
                </a:lnTo>
                <a:lnTo>
                  <a:pt x="0" y="22860"/>
                </a:lnTo>
                <a:lnTo>
                  <a:pt x="787" y="23571"/>
                </a:lnTo>
                <a:lnTo>
                  <a:pt x="14401" y="23571"/>
                </a:lnTo>
                <a:lnTo>
                  <a:pt x="15189" y="22860"/>
                </a:lnTo>
                <a:close/>
              </a:path>
              <a:path w="15239" h="577850">
                <a:moveTo>
                  <a:pt x="15189" y="11785"/>
                </a:moveTo>
                <a:lnTo>
                  <a:pt x="14401" y="11074"/>
                </a:lnTo>
                <a:lnTo>
                  <a:pt x="787" y="11074"/>
                </a:lnTo>
                <a:lnTo>
                  <a:pt x="0" y="11785"/>
                </a:lnTo>
                <a:lnTo>
                  <a:pt x="787" y="12458"/>
                </a:lnTo>
                <a:lnTo>
                  <a:pt x="14401" y="12458"/>
                </a:lnTo>
                <a:lnTo>
                  <a:pt x="15189" y="11785"/>
                </a:lnTo>
                <a:close/>
              </a:path>
              <a:path w="15239" h="577850">
                <a:moveTo>
                  <a:pt x="15189" y="673"/>
                </a:moveTo>
                <a:lnTo>
                  <a:pt x="14401" y="0"/>
                </a:lnTo>
                <a:lnTo>
                  <a:pt x="787" y="0"/>
                </a:lnTo>
                <a:lnTo>
                  <a:pt x="0" y="673"/>
                </a:lnTo>
                <a:lnTo>
                  <a:pt x="787" y="1384"/>
                </a:lnTo>
                <a:lnTo>
                  <a:pt x="14401" y="1384"/>
                </a:lnTo>
                <a:lnTo>
                  <a:pt x="15189" y="673"/>
                </a:lnTo>
                <a:close/>
              </a:path>
            </a:pathLst>
          </a:custGeom>
          <a:solidFill>
            <a:srgbClr val="3F4E5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bg object 137"/>
          <p:cNvSpPr/>
          <p:nvPr/>
        </p:nvSpPr>
        <p:spPr>
          <a:xfrm>
            <a:off x="5034216" y="4414380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20154" y="0"/>
                </a:moveTo>
                <a:lnTo>
                  <a:pt x="5816" y="0"/>
                </a:lnTo>
                <a:lnTo>
                  <a:pt x="0" y="215"/>
                </a:lnTo>
                <a:lnTo>
                  <a:pt x="0" y="749"/>
                </a:lnTo>
                <a:lnTo>
                  <a:pt x="5816" y="977"/>
                </a:lnTo>
                <a:lnTo>
                  <a:pt x="20154" y="977"/>
                </a:lnTo>
                <a:lnTo>
                  <a:pt x="25958" y="749"/>
                </a:lnTo>
                <a:lnTo>
                  <a:pt x="25958" y="482"/>
                </a:lnTo>
                <a:lnTo>
                  <a:pt x="25958" y="215"/>
                </a:lnTo>
                <a:lnTo>
                  <a:pt x="20154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bg object 138"/>
          <p:cNvSpPr/>
          <p:nvPr/>
        </p:nvSpPr>
        <p:spPr>
          <a:xfrm>
            <a:off x="5035473" y="4414532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18338" y="0"/>
                </a:moveTo>
                <a:lnTo>
                  <a:pt x="5270" y="0"/>
                </a:lnTo>
                <a:lnTo>
                  <a:pt x="0" y="152"/>
                </a:lnTo>
                <a:lnTo>
                  <a:pt x="0" y="533"/>
                </a:lnTo>
                <a:lnTo>
                  <a:pt x="5270" y="673"/>
                </a:lnTo>
                <a:lnTo>
                  <a:pt x="18338" y="673"/>
                </a:lnTo>
                <a:lnTo>
                  <a:pt x="23622" y="533"/>
                </a:lnTo>
                <a:lnTo>
                  <a:pt x="23622" y="330"/>
                </a:lnTo>
                <a:lnTo>
                  <a:pt x="23622" y="152"/>
                </a:lnTo>
                <a:lnTo>
                  <a:pt x="18338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bg object 139"/>
          <p:cNvSpPr/>
          <p:nvPr/>
        </p:nvSpPr>
        <p:spPr>
          <a:xfrm>
            <a:off x="5119547" y="4414380"/>
            <a:ext cx="26034" cy="1270"/>
          </a:xfrm>
          <a:custGeom>
            <a:avLst/>
            <a:gdLst/>
            <a:ahLst/>
            <a:cxnLst/>
            <a:rect l="l" t="t" r="r" b="b"/>
            <a:pathLst>
              <a:path w="26035" h="1270">
                <a:moveTo>
                  <a:pt x="20180" y="0"/>
                </a:moveTo>
                <a:lnTo>
                  <a:pt x="5829" y="0"/>
                </a:lnTo>
                <a:lnTo>
                  <a:pt x="0" y="215"/>
                </a:lnTo>
                <a:lnTo>
                  <a:pt x="0" y="749"/>
                </a:lnTo>
                <a:lnTo>
                  <a:pt x="5829" y="977"/>
                </a:lnTo>
                <a:lnTo>
                  <a:pt x="20180" y="977"/>
                </a:lnTo>
                <a:lnTo>
                  <a:pt x="25971" y="749"/>
                </a:lnTo>
                <a:lnTo>
                  <a:pt x="25971" y="482"/>
                </a:lnTo>
                <a:lnTo>
                  <a:pt x="25971" y="215"/>
                </a:lnTo>
                <a:lnTo>
                  <a:pt x="20180" y="0"/>
                </a:lnTo>
                <a:close/>
              </a:path>
            </a:pathLst>
          </a:custGeom>
          <a:solidFill>
            <a:srgbClr val="D6E1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bg object 140"/>
          <p:cNvSpPr/>
          <p:nvPr/>
        </p:nvSpPr>
        <p:spPr>
          <a:xfrm>
            <a:off x="5120817" y="4414532"/>
            <a:ext cx="24130" cy="1270"/>
          </a:xfrm>
          <a:custGeom>
            <a:avLst/>
            <a:gdLst/>
            <a:ahLst/>
            <a:cxnLst/>
            <a:rect l="l" t="t" r="r" b="b"/>
            <a:pathLst>
              <a:path w="24129" h="1270">
                <a:moveTo>
                  <a:pt x="18351" y="0"/>
                </a:moveTo>
                <a:lnTo>
                  <a:pt x="5308" y="0"/>
                </a:lnTo>
                <a:lnTo>
                  <a:pt x="0" y="152"/>
                </a:lnTo>
                <a:lnTo>
                  <a:pt x="0" y="533"/>
                </a:lnTo>
                <a:lnTo>
                  <a:pt x="5308" y="673"/>
                </a:lnTo>
                <a:lnTo>
                  <a:pt x="18351" y="673"/>
                </a:lnTo>
                <a:lnTo>
                  <a:pt x="23634" y="533"/>
                </a:lnTo>
                <a:lnTo>
                  <a:pt x="23634" y="330"/>
                </a:lnTo>
                <a:lnTo>
                  <a:pt x="23634" y="152"/>
                </a:lnTo>
                <a:lnTo>
                  <a:pt x="18351" y="0"/>
                </a:lnTo>
                <a:close/>
              </a:path>
            </a:pathLst>
          </a:custGeom>
          <a:solidFill>
            <a:srgbClr val="36373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bg object 141"/>
          <p:cNvSpPr/>
          <p:nvPr/>
        </p:nvSpPr>
        <p:spPr>
          <a:xfrm>
            <a:off x="4979708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bg object 142"/>
          <p:cNvSpPr/>
          <p:nvPr/>
        </p:nvSpPr>
        <p:spPr>
          <a:xfrm>
            <a:off x="4980444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bg object 143"/>
          <p:cNvSpPr/>
          <p:nvPr/>
        </p:nvSpPr>
        <p:spPr>
          <a:xfrm>
            <a:off x="5016919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18" y="0"/>
                </a:moveTo>
                <a:lnTo>
                  <a:pt x="0" y="0"/>
                </a:lnTo>
                <a:lnTo>
                  <a:pt x="0" y="23393"/>
                </a:lnTo>
                <a:lnTo>
                  <a:pt x="23418" y="23393"/>
                </a:lnTo>
                <a:lnTo>
                  <a:pt x="23418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bg object 144"/>
          <p:cNvSpPr/>
          <p:nvPr/>
        </p:nvSpPr>
        <p:spPr>
          <a:xfrm>
            <a:off x="5017668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42" y="0"/>
                </a:moveTo>
                <a:lnTo>
                  <a:pt x="0" y="0"/>
                </a:lnTo>
                <a:lnTo>
                  <a:pt x="0" y="20129"/>
                </a:lnTo>
                <a:lnTo>
                  <a:pt x="20142" y="20129"/>
                </a:lnTo>
                <a:lnTo>
                  <a:pt x="20142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bg object 145"/>
          <p:cNvSpPr/>
          <p:nvPr/>
        </p:nvSpPr>
        <p:spPr>
          <a:xfrm>
            <a:off x="5054155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bg object 146"/>
          <p:cNvSpPr/>
          <p:nvPr/>
        </p:nvSpPr>
        <p:spPr>
          <a:xfrm>
            <a:off x="5054904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bg object 147"/>
          <p:cNvSpPr/>
          <p:nvPr/>
        </p:nvSpPr>
        <p:spPr>
          <a:xfrm>
            <a:off x="5091353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bg object 148"/>
          <p:cNvSpPr/>
          <p:nvPr/>
        </p:nvSpPr>
        <p:spPr>
          <a:xfrm>
            <a:off x="5092128" y="4730445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bg object 149"/>
          <p:cNvSpPr/>
          <p:nvPr/>
        </p:nvSpPr>
        <p:spPr>
          <a:xfrm>
            <a:off x="5128590" y="4729187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bg object 150"/>
          <p:cNvSpPr/>
          <p:nvPr/>
        </p:nvSpPr>
        <p:spPr>
          <a:xfrm>
            <a:off x="4980444" y="4730444"/>
            <a:ext cx="169545" cy="53340"/>
          </a:xfrm>
          <a:custGeom>
            <a:avLst/>
            <a:gdLst/>
            <a:ahLst/>
            <a:cxnLst/>
            <a:rect l="l" t="t" r="r" b="b"/>
            <a:pathLst>
              <a:path w="169545" h="53339">
                <a:moveTo>
                  <a:pt x="20129" y="32880"/>
                </a:moveTo>
                <a:lnTo>
                  <a:pt x="0" y="32880"/>
                </a:lnTo>
                <a:lnTo>
                  <a:pt x="0" y="53009"/>
                </a:lnTo>
                <a:lnTo>
                  <a:pt x="20129" y="53009"/>
                </a:lnTo>
                <a:lnTo>
                  <a:pt x="20129" y="32880"/>
                </a:lnTo>
                <a:close/>
              </a:path>
              <a:path w="169545" h="53339">
                <a:moveTo>
                  <a:pt x="57365" y="32880"/>
                </a:moveTo>
                <a:lnTo>
                  <a:pt x="37223" y="32880"/>
                </a:lnTo>
                <a:lnTo>
                  <a:pt x="37223" y="53009"/>
                </a:lnTo>
                <a:lnTo>
                  <a:pt x="57365" y="53009"/>
                </a:lnTo>
                <a:lnTo>
                  <a:pt x="57365" y="32880"/>
                </a:lnTo>
                <a:close/>
              </a:path>
              <a:path w="169545" h="53339">
                <a:moveTo>
                  <a:pt x="94589" y="32880"/>
                </a:moveTo>
                <a:lnTo>
                  <a:pt x="74460" y="32880"/>
                </a:lnTo>
                <a:lnTo>
                  <a:pt x="74460" y="53009"/>
                </a:lnTo>
                <a:lnTo>
                  <a:pt x="94589" y="53009"/>
                </a:lnTo>
                <a:lnTo>
                  <a:pt x="94589" y="32880"/>
                </a:lnTo>
                <a:close/>
              </a:path>
              <a:path w="169545" h="53339">
                <a:moveTo>
                  <a:pt x="131800" y="32880"/>
                </a:moveTo>
                <a:lnTo>
                  <a:pt x="111683" y="32880"/>
                </a:lnTo>
                <a:lnTo>
                  <a:pt x="111683" y="53009"/>
                </a:lnTo>
                <a:lnTo>
                  <a:pt x="131800" y="53009"/>
                </a:lnTo>
                <a:lnTo>
                  <a:pt x="131800" y="32880"/>
                </a:lnTo>
                <a:close/>
              </a:path>
              <a:path w="169545" h="53339">
                <a:moveTo>
                  <a:pt x="169037" y="32880"/>
                </a:moveTo>
                <a:lnTo>
                  <a:pt x="148907" y="32880"/>
                </a:lnTo>
                <a:lnTo>
                  <a:pt x="148907" y="53009"/>
                </a:lnTo>
                <a:lnTo>
                  <a:pt x="169037" y="53009"/>
                </a:lnTo>
                <a:lnTo>
                  <a:pt x="169037" y="32880"/>
                </a:lnTo>
                <a:close/>
              </a:path>
              <a:path w="169545" h="53339">
                <a:moveTo>
                  <a:pt x="169037" y="0"/>
                </a:moveTo>
                <a:lnTo>
                  <a:pt x="148907" y="0"/>
                </a:lnTo>
                <a:lnTo>
                  <a:pt x="148907" y="20129"/>
                </a:lnTo>
                <a:lnTo>
                  <a:pt x="169037" y="20129"/>
                </a:lnTo>
                <a:lnTo>
                  <a:pt x="169037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bg object 151"/>
          <p:cNvSpPr/>
          <p:nvPr/>
        </p:nvSpPr>
        <p:spPr>
          <a:xfrm>
            <a:off x="4930063" y="4531766"/>
            <a:ext cx="281940" cy="135890"/>
          </a:xfrm>
          <a:custGeom>
            <a:avLst/>
            <a:gdLst/>
            <a:ahLst/>
            <a:cxnLst/>
            <a:rect l="l" t="t" r="r" b="b"/>
            <a:pathLst>
              <a:path w="281939" h="135889">
                <a:moveTo>
                  <a:pt x="141249" y="0"/>
                </a:moveTo>
                <a:lnTo>
                  <a:pt x="0" y="135572"/>
                </a:lnTo>
                <a:lnTo>
                  <a:pt x="10160" y="135572"/>
                </a:lnTo>
                <a:lnTo>
                  <a:pt x="141249" y="9766"/>
                </a:lnTo>
                <a:lnTo>
                  <a:pt x="271589" y="135572"/>
                </a:lnTo>
                <a:lnTo>
                  <a:pt x="281724" y="135572"/>
                </a:lnTo>
                <a:lnTo>
                  <a:pt x="141249" y="0"/>
                </a:lnTo>
                <a:close/>
              </a:path>
            </a:pathLst>
          </a:custGeom>
          <a:solidFill>
            <a:srgbClr val="0077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bg object 152"/>
          <p:cNvSpPr/>
          <p:nvPr/>
        </p:nvSpPr>
        <p:spPr>
          <a:xfrm>
            <a:off x="5221719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bg object 153"/>
          <p:cNvSpPr/>
          <p:nvPr/>
        </p:nvSpPr>
        <p:spPr>
          <a:xfrm>
            <a:off x="5222494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bg object 154"/>
          <p:cNvSpPr/>
          <p:nvPr/>
        </p:nvSpPr>
        <p:spPr>
          <a:xfrm>
            <a:off x="5258943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55" name="bg object 155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4667567" y="2499601"/>
            <a:ext cx="1214285" cy="1459687"/>
          </a:xfrm>
          <a:prstGeom prst="rect">
            <a:avLst/>
          </a:prstGeom>
        </p:spPr>
      </p:pic>
      <p:sp>
        <p:nvSpPr>
          <p:cNvPr id="156" name="bg object 156"/>
          <p:cNvSpPr/>
          <p:nvPr/>
        </p:nvSpPr>
        <p:spPr>
          <a:xfrm>
            <a:off x="5259717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bg object 157"/>
          <p:cNvSpPr/>
          <p:nvPr/>
        </p:nvSpPr>
        <p:spPr>
          <a:xfrm>
            <a:off x="5296191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bg object 158"/>
          <p:cNvSpPr/>
          <p:nvPr/>
        </p:nvSpPr>
        <p:spPr>
          <a:xfrm>
            <a:off x="5296928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bg object 159"/>
          <p:cNvSpPr/>
          <p:nvPr/>
        </p:nvSpPr>
        <p:spPr>
          <a:xfrm>
            <a:off x="5333403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393" y="0"/>
                </a:moveTo>
                <a:lnTo>
                  <a:pt x="0" y="0"/>
                </a:lnTo>
                <a:lnTo>
                  <a:pt x="0" y="23393"/>
                </a:lnTo>
                <a:lnTo>
                  <a:pt x="23393" y="23393"/>
                </a:lnTo>
                <a:lnTo>
                  <a:pt x="23393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bg object 160"/>
          <p:cNvSpPr/>
          <p:nvPr/>
        </p:nvSpPr>
        <p:spPr>
          <a:xfrm>
            <a:off x="5334165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16" y="0"/>
                </a:moveTo>
                <a:lnTo>
                  <a:pt x="0" y="0"/>
                </a:lnTo>
                <a:lnTo>
                  <a:pt x="0" y="20129"/>
                </a:lnTo>
                <a:lnTo>
                  <a:pt x="20116" y="20129"/>
                </a:lnTo>
                <a:lnTo>
                  <a:pt x="20116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bg object 161"/>
          <p:cNvSpPr/>
          <p:nvPr/>
        </p:nvSpPr>
        <p:spPr>
          <a:xfrm>
            <a:off x="5370601" y="4761623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431" y="0"/>
                </a:moveTo>
                <a:lnTo>
                  <a:pt x="0" y="0"/>
                </a:lnTo>
                <a:lnTo>
                  <a:pt x="0" y="23393"/>
                </a:lnTo>
                <a:lnTo>
                  <a:pt x="23431" y="23393"/>
                </a:lnTo>
                <a:lnTo>
                  <a:pt x="23431" y="0"/>
                </a:lnTo>
                <a:close/>
              </a:path>
            </a:pathLst>
          </a:custGeom>
          <a:solidFill>
            <a:srgbClr val="494A4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bg object 162"/>
          <p:cNvSpPr/>
          <p:nvPr/>
        </p:nvSpPr>
        <p:spPr>
          <a:xfrm>
            <a:off x="5371376" y="4762881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129" y="0"/>
                </a:moveTo>
                <a:lnTo>
                  <a:pt x="0" y="0"/>
                </a:lnTo>
                <a:lnTo>
                  <a:pt x="0" y="20129"/>
                </a:lnTo>
                <a:lnTo>
                  <a:pt x="20129" y="20129"/>
                </a:lnTo>
                <a:lnTo>
                  <a:pt x="20129" y="0"/>
                </a:lnTo>
                <a:close/>
              </a:path>
            </a:pathLst>
          </a:custGeom>
          <a:solidFill>
            <a:srgbClr val="262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3" name="bg object 163"/>
          <p:cNvPicPr/>
          <p:nvPr/>
        </p:nvPicPr>
        <p:blipFill>
          <a:blip r:embed="rId72" cstate="print"/>
          <a:stretch>
            <a:fillRect/>
          </a:stretch>
        </p:blipFill>
        <p:spPr>
          <a:xfrm>
            <a:off x="2816517" y="5231472"/>
            <a:ext cx="349910" cy="442722"/>
          </a:xfrm>
          <a:prstGeom prst="rect">
            <a:avLst/>
          </a:prstGeom>
        </p:spPr>
      </p:pic>
      <p:sp>
        <p:nvSpPr>
          <p:cNvPr id="164" name="bg object 164"/>
          <p:cNvSpPr/>
          <p:nvPr/>
        </p:nvSpPr>
        <p:spPr>
          <a:xfrm>
            <a:off x="2588780" y="4879619"/>
            <a:ext cx="15875" cy="247650"/>
          </a:xfrm>
          <a:custGeom>
            <a:avLst/>
            <a:gdLst/>
            <a:ahLst/>
            <a:cxnLst/>
            <a:rect l="l" t="t" r="r" b="b"/>
            <a:pathLst>
              <a:path w="15875" h="247650">
                <a:moveTo>
                  <a:pt x="15773" y="0"/>
                </a:moveTo>
                <a:lnTo>
                  <a:pt x="0" y="0"/>
                </a:lnTo>
                <a:lnTo>
                  <a:pt x="0" y="247484"/>
                </a:lnTo>
                <a:lnTo>
                  <a:pt x="15773" y="247484"/>
                </a:lnTo>
                <a:lnTo>
                  <a:pt x="15773" y="0"/>
                </a:lnTo>
                <a:close/>
              </a:path>
            </a:pathLst>
          </a:custGeom>
          <a:solidFill>
            <a:srgbClr val="D6202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5" name="bg object 165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5466575" y="3690276"/>
            <a:ext cx="971867" cy="317182"/>
          </a:xfrm>
          <a:prstGeom prst="rect">
            <a:avLst/>
          </a:prstGeom>
        </p:spPr>
      </p:pic>
      <p:sp>
        <p:nvSpPr>
          <p:cNvPr id="166" name="bg object 166"/>
          <p:cNvSpPr/>
          <p:nvPr/>
        </p:nvSpPr>
        <p:spPr>
          <a:xfrm>
            <a:off x="2391346" y="2479001"/>
            <a:ext cx="1106805" cy="1431290"/>
          </a:xfrm>
          <a:custGeom>
            <a:avLst/>
            <a:gdLst/>
            <a:ahLst/>
            <a:cxnLst/>
            <a:rect l="l" t="t" r="r" b="b"/>
            <a:pathLst>
              <a:path w="1106804" h="1431289">
                <a:moveTo>
                  <a:pt x="64401" y="1082751"/>
                </a:moveTo>
                <a:lnTo>
                  <a:pt x="63919" y="1078115"/>
                </a:lnTo>
                <a:lnTo>
                  <a:pt x="62547" y="1081176"/>
                </a:lnTo>
                <a:lnTo>
                  <a:pt x="64401" y="1082751"/>
                </a:lnTo>
                <a:close/>
              </a:path>
              <a:path w="1106804" h="1431289">
                <a:moveTo>
                  <a:pt x="64719" y="1083957"/>
                </a:moveTo>
                <a:lnTo>
                  <a:pt x="62077" y="1096657"/>
                </a:lnTo>
                <a:lnTo>
                  <a:pt x="64719" y="1083957"/>
                </a:lnTo>
                <a:close/>
              </a:path>
              <a:path w="1106804" h="1431289">
                <a:moveTo>
                  <a:pt x="70078" y="1020457"/>
                </a:moveTo>
                <a:lnTo>
                  <a:pt x="68872" y="1020457"/>
                </a:lnTo>
                <a:lnTo>
                  <a:pt x="68440" y="1029119"/>
                </a:lnTo>
                <a:lnTo>
                  <a:pt x="68389" y="1029360"/>
                </a:lnTo>
                <a:lnTo>
                  <a:pt x="68237" y="1030859"/>
                </a:lnTo>
                <a:lnTo>
                  <a:pt x="68249" y="1033157"/>
                </a:lnTo>
                <a:lnTo>
                  <a:pt x="68567" y="1030909"/>
                </a:lnTo>
                <a:lnTo>
                  <a:pt x="69532" y="1031049"/>
                </a:lnTo>
                <a:lnTo>
                  <a:pt x="68961" y="1028166"/>
                </a:lnTo>
                <a:lnTo>
                  <a:pt x="69456" y="1024699"/>
                </a:lnTo>
                <a:lnTo>
                  <a:pt x="69621" y="1024064"/>
                </a:lnTo>
                <a:lnTo>
                  <a:pt x="69583" y="1023797"/>
                </a:lnTo>
                <a:lnTo>
                  <a:pt x="70078" y="1020457"/>
                </a:lnTo>
                <a:close/>
              </a:path>
              <a:path w="1106804" h="1431289">
                <a:moveTo>
                  <a:pt x="72212" y="1165212"/>
                </a:moveTo>
                <a:lnTo>
                  <a:pt x="71894" y="1165783"/>
                </a:lnTo>
                <a:lnTo>
                  <a:pt x="72174" y="1165479"/>
                </a:lnTo>
                <a:lnTo>
                  <a:pt x="72212" y="1165212"/>
                </a:lnTo>
                <a:close/>
              </a:path>
              <a:path w="1106804" h="1431289">
                <a:moveTo>
                  <a:pt x="73279" y="1159802"/>
                </a:moveTo>
                <a:lnTo>
                  <a:pt x="72402" y="1159573"/>
                </a:lnTo>
                <a:lnTo>
                  <a:pt x="72669" y="1161808"/>
                </a:lnTo>
                <a:lnTo>
                  <a:pt x="72504" y="1163701"/>
                </a:lnTo>
                <a:lnTo>
                  <a:pt x="73279" y="1159802"/>
                </a:lnTo>
                <a:close/>
              </a:path>
              <a:path w="1106804" h="1431289">
                <a:moveTo>
                  <a:pt x="74752" y="1198257"/>
                </a:moveTo>
                <a:lnTo>
                  <a:pt x="74472" y="1198257"/>
                </a:lnTo>
                <a:lnTo>
                  <a:pt x="74676" y="1210957"/>
                </a:lnTo>
                <a:lnTo>
                  <a:pt x="74752" y="1198257"/>
                </a:lnTo>
                <a:close/>
              </a:path>
              <a:path w="1106804" h="1431289">
                <a:moveTo>
                  <a:pt x="74980" y="1111897"/>
                </a:moveTo>
                <a:lnTo>
                  <a:pt x="73710" y="1111605"/>
                </a:lnTo>
                <a:lnTo>
                  <a:pt x="74968" y="1112012"/>
                </a:lnTo>
                <a:close/>
              </a:path>
              <a:path w="1106804" h="1431289">
                <a:moveTo>
                  <a:pt x="75374" y="1288021"/>
                </a:moveTo>
                <a:lnTo>
                  <a:pt x="74333" y="1287767"/>
                </a:lnTo>
                <a:lnTo>
                  <a:pt x="75361" y="1288072"/>
                </a:lnTo>
                <a:close/>
              </a:path>
              <a:path w="1106804" h="1431289">
                <a:moveTo>
                  <a:pt x="78740" y="1236357"/>
                </a:moveTo>
                <a:lnTo>
                  <a:pt x="77965" y="1223657"/>
                </a:lnTo>
                <a:lnTo>
                  <a:pt x="76390" y="1223657"/>
                </a:lnTo>
                <a:lnTo>
                  <a:pt x="78740" y="1236357"/>
                </a:lnTo>
                <a:close/>
              </a:path>
              <a:path w="1106804" h="1431289">
                <a:moveTo>
                  <a:pt x="80010" y="1229334"/>
                </a:moveTo>
                <a:lnTo>
                  <a:pt x="78663" y="1227315"/>
                </a:lnTo>
                <a:lnTo>
                  <a:pt x="78790" y="1228483"/>
                </a:lnTo>
                <a:lnTo>
                  <a:pt x="80010" y="1229334"/>
                </a:lnTo>
                <a:close/>
              </a:path>
              <a:path w="1106804" h="1431289">
                <a:moveTo>
                  <a:pt x="80352" y="1060945"/>
                </a:moveTo>
                <a:lnTo>
                  <a:pt x="80010" y="1055598"/>
                </a:lnTo>
                <a:lnTo>
                  <a:pt x="80162" y="1059522"/>
                </a:lnTo>
                <a:lnTo>
                  <a:pt x="80352" y="1060945"/>
                </a:lnTo>
                <a:close/>
              </a:path>
              <a:path w="1106804" h="1431289">
                <a:moveTo>
                  <a:pt x="80403" y="919327"/>
                </a:moveTo>
                <a:lnTo>
                  <a:pt x="80276" y="920737"/>
                </a:lnTo>
                <a:lnTo>
                  <a:pt x="80327" y="922350"/>
                </a:lnTo>
                <a:lnTo>
                  <a:pt x="80403" y="921448"/>
                </a:lnTo>
                <a:lnTo>
                  <a:pt x="80403" y="919327"/>
                </a:lnTo>
                <a:close/>
              </a:path>
              <a:path w="1106804" h="1431289">
                <a:moveTo>
                  <a:pt x="85001" y="1275842"/>
                </a:moveTo>
                <a:lnTo>
                  <a:pt x="81534" y="1274406"/>
                </a:lnTo>
                <a:lnTo>
                  <a:pt x="83477" y="1276578"/>
                </a:lnTo>
                <a:lnTo>
                  <a:pt x="85001" y="1275842"/>
                </a:lnTo>
                <a:close/>
              </a:path>
              <a:path w="1106804" h="1431289">
                <a:moveTo>
                  <a:pt x="85686" y="1355128"/>
                </a:moveTo>
                <a:lnTo>
                  <a:pt x="85318" y="1354162"/>
                </a:lnTo>
                <a:lnTo>
                  <a:pt x="85140" y="1354696"/>
                </a:lnTo>
                <a:lnTo>
                  <a:pt x="85686" y="1355128"/>
                </a:lnTo>
                <a:close/>
              </a:path>
              <a:path w="1106804" h="1431289">
                <a:moveTo>
                  <a:pt x="86639" y="1355826"/>
                </a:moveTo>
                <a:lnTo>
                  <a:pt x="85686" y="1355128"/>
                </a:lnTo>
                <a:lnTo>
                  <a:pt x="85928" y="1355699"/>
                </a:lnTo>
                <a:lnTo>
                  <a:pt x="86639" y="1355826"/>
                </a:lnTo>
                <a:close/>
              </a:path>
              <a:path w="1106804" h="1431289">
                <a:moveTo>
                  <a:pt x="86855" y="1283271"/>
                </a:moveTo>
                <a:lnTo>
                  <a:pt x="85623" y="1280845"/>
                </a:lnTo>
                <a:lnTo>
                  <a:pt x="85344" y="1280248"/>
                </a:lnTo>
                <a:lnTo>
                  <a:pt x="85064" y="1283398"/>
                </a:lnTo>
                <a:lnTo>
                  <a:pt x="86144" y="1287411"/>
                </a:lnTo>
                <a:lnTo>
                  <a:pt x="86334" y="1283144"/>
                </a:lnTo>
                <a:lnTo>
                  <a:pt x="86855" y="1283271"/>
                </a:lnTo>
                <a:close/>
              </a:path>
              <a:path w="1106804" h="1431289">
                <a:moveTo>
                  <a:pt x="90055" y="1367815"/>
                </a:moveTo>
                <a:lnTo>
                  <a:pt x="89255" y="1365973"/>
                </a:lnTo>
                <a:lnTo>
                  <a:pt x="88823" y="1365935"/>
                </a:lnTo>
                <a:lnTo>
                  <a:pt x="90055" y="1367815"/>
                </a:lnTo>
                <a:close/>
              </a:path>
              <a:path w="1106804" h="1431289">
                <a:moveTo>
                  <a:pt x="90068" y="1365605"/>
                </a:moveTo>
                <a:lnTo>
                  <a:pt x="88836" y="1364615"/>
                </a:lnTo>
                <a:lnTo>
                  <a:pt x="89255" y="1365973"/>
                </a:lnTo>
                <a:lnTo>
                  <a:pt x="90068" y="1365605"/>
                </a:lnTo>
                <a:close/>
              </a:path>
              <a:path w="1106804" h="1431289">
                <a:moveTo>
                  <a:pt x="90741" y="1310817"/>
                </a:moveTo>
                <a:lnTo>
                  <a:pt x="90004" y="1310995"/>
                </a:lnTo>
                <a:lnTo>
                  <a:pt x="88823" y="1311186"/>
                </a:lnTo>
                <a:lnTo>
                  <a:pt x="87693" y="1307160"/>
                </a:lnTo>
                <a:lnTo>
                  <a:pt x="88290" y="1314869"/>
                </a:lnTo>
                <a:lnTo>
                  <a:pt x="89814" y="1311440"/>
                </a:lnTo>
                <a:lnTo>
                  <a:pt x="90589" y="1314831"/>
                </a:lnTo>
                <a:lnTo>
                  <a:pt x="90741" y="1310817"/>
                </a:lnTo>
                <a:close/>
              </a:path>
              <a:path w="1106804" h="1431289">
                <a:moveTo>
                  <a:pt x="94056" y="1388757"/>
                </a:moveTo>
                <a:lnTo>
                  <a:pt x="92189" y="1376057"/>
                </a:lnTo>
                <a:lnTo>
                  <a:pt x="93472" y="1388757"/>
                </a:lnTo>
                <a:lnTo>
                  <a:pt x="94056" y="1388757"/>
                </a:lnTo>
                <a:close/>
              </a:path>
              <a:path w="1106804" h="1431289">
                <a:moveTo>
                  <a:pt x="94551" y="1387017"/>
                </a:moveTo>
                <a:lnTo>
                  <a:pt x="93967" y="1385887"/>
                </a:lnTo>
                <a:lnTo>
                  <a:pt x="94170" y="1386992"/>
                </a:lnTo>
                <a:lnTo>
                  <a:pt x="94551" y="1387017"/>
                </a:lnTo>
                <a:close/>
              </a:path>
              <a:path w="1106804" h="1431289">
                <a:moveTo>
                  <a:pt x="94551" y="1376057"/>
                </a:moveTo>
                <a:lnTo>
                  <a:pt x="92532" y="1363357"/>
                </a:lnTo>
                <a:lnTo>
                  <a:pt x="89852" y="1350657"/>
                </a:lnTo>
                <a:lnTo>
                  <a:pt x="89700" y="1363357"/>
                </a:lnTo>
                <a:lnTo>
                  <a:pt x="91605" y="1363357"/>
                </a:lnTo>
                <a:lnTo>
                  <a:pt x="90639" y="1376057"/>
                </a:lnTo>
                <a:lnTo>
                  <a:pt x="92189" y="1376057"/>
                </a:lnTo>
                <a:lnTo>
                  <a:pt x="94043" y="1376057"/>
                </a:lnTo>
                <a:lnTo>
                  <a:pt x="94449" y="1376756"/>
                </a:lnTo>
                <a:lnTo>
                  <a:pt x="94361" y="1376057"/>
                </a:lnTo>
                <a:lnTo>
                  <a:pt x="94551" y="1376057"/>
                </a:lnTo>
                <a:close/>
              </a:path>
              <a:path w="1106804" h="1431289">
                <a:moveTo>
                  <a:pt x="98983" y="944257"/>
                </a:moveTo>
                <a:lnTo>
                  <a:pt x="93141" y="956957"/>
                </a:lnTo>
                <a:lnTo>
                  <a:pt x="95364" y="956957"/>
                </a:lnTo>
                <a:lnTo>
                  <a:pt x="98983" y="944257"/>
                </a:lnTo>
                <a:close/>
              </a:path>
              <a:path w="1106804" h="1431289">
                <a:moveTo>
                  <a:pt x="101688" y="1388757"/>
                </a:moveTo>
                <a:lnTo>
                  <a:pt x="94449" y="1376756"/>
                </a:lnTo>
                <a:lnTo>
                  <a:pt x="96164" y="1388757"/>
                </a:lnTo>
                <a:lnTo>
                  <a:pt x="101688" y="1388757"/>
                </a:lnTo>
                <a:close/>
              </a:path>
              <a:path w="1106804" h="1431289">
                <a:moveTo>
                  <a:pt x="107950" y="802500"/>
                </a:moveTo>
                <a:lnTo>
                  <a:pt x="107696" y="803198"/>
                </a:lnTo>
                <a:lnTo>
                  <a:pt x="107950" y="802500"/>
                </a:lnTo>
                <a:close/>
              </a:path>
              <a:path w="1106804" h="1431289">
                <a:moveTo>
                  <a:pt x="110236" y="796112"/>
                </a:moveTo>
                <a:lnTo>
                  <a:pt x="109474" y="797864"/>
                </a:lnTo>
                <a:lnTo>
                  <a:pt x="108648" y="800176"/>
                </a:lnTo>
                <a:lnTo>
                  <a:pt x="107950" y="802500"/>
                </a:lnTo>
                <a:lnTo>
                  <a:pt x="110236" y="796112"/>
                </a:lnTo>
                <a:close/>
              </a:path>
              <a:path w="1106804" h="1431289">
                <a:moveTo>
                  <a:pt x="118859" y="773811"/>
                </a:moveTo>
                <a:lnTo>
                  <a:pt x="118554" y="772883"/>
                </a:lnTo>
                <a:lnTo>
                  <a:pt x="116116" y="776922"/>
                </a:lnTo>
                <a:lnTo>
                  <a:pt x="118859" y="773811"/>
                </a:lnTo>
                <a:close/>
              </a:path>
              <a:path w="1106804" h="1431289">
                <a:moveTo>
                  <a:pt x="125679" y="806805"/>
                </a:moveTo>
                <a:lnTo>
                  <a:pt x="125285" y="807123"/>
                </a:lnTo>
                <a:lnTo>
                  <a:pt x="124688" y="809459"/>
                </a:lnTo>
                <a:lnTo>
                  <a:pt x="125158" y="808494"/>
                </a:lnTo>
                <a:lnTo>
                  <a:pt x="125564" y="808266"/>
                </a:lnTo>
                <a:lnTo>
                  <a:pt x="125679" y="806805"/>
                </a:lnTo>
                <a:close/>
              </a:path>
              <a:path w="1106804" h="1431289">
                <a:moveTo>
                  <a:pt x="159156" y="1288415"/>
                </a:moveTo>
                <a:lnTo>
                  <a:pt x="156692" y="1283868"/>
                </a:lnTo>
                <a:lnTo>
                  <a:pt x="148082" y="1281341"/>
                </a:lnTo>
                <a:lnTo>
                  <a:pt x="143560" y="1283830"/>
                </a:lnTo>
                <a:lnTo>
                  <a:pt x="107403" y="1407566"/>
                </a:lnTo>
                <a:lnTo>
                  <a:pt x="104851" y="1405331"/>
                </a:lnTo>
                <a:lnTo>
                  <a:pt x="105473" y="1403426"/>
                </a:lnTo>
                <a:lnTo>
                  <a:pt x="104521" y="1399590"/>
                </a:lnTo>
                <a:lnTo>
                  <a:pt x="101790" y="1396034"/>
                </a:lnTo>
                <a:lnTo>
                  <a:pt x="103555" y="1395730"/>
                </a:lnTo>
                <a:lnTo>
                  <a:pt x="101574" y="1393367"/>
                </a:lnTo>
                <a:lnTo>
                  <a:pt x="98501" y="1390777"/>
                </a:lnTo>
                <a:lnTo>
                  <a:pt x="96596" y="1393215"/>
                </a:lnTo>
                <a:lnTo>
                  <a:pt x="99822" y="1395260"/>
                </a:lnTo>
                <a:lnTo>
                  <a:pt x="98958" y="1396199"/>
                </a:lnTo>
                <a:lnTo>
                  <a:pt x="102717" y="1398282"/>
                </a:lnTo>
                <a:lnTo>
                  <a:pt x="103644" y="1400543"/>
                </a:lnTo>
                <a:lnTo>
                  <a:pt x="102971" y="1402575"/>
                </a:lnTo>
                <a:lnTo>
                  <a:pt x="101917" y="1402486"/>
                </a:lnTo>
                <a:lnTo>
                  <a:pt x="102793" y="1403096"/>
                </a:lnTo>
                <a:lnTo>
                  <a:pt x="102730" y="1403477"/>
                </a:lnTo>
                <a:lnTo>
                  <a:pt x="10553" y="1322476"/>
                </a:lnTo>
                <a:lnTo>
                  <a:pt x="5410" y="1322819"/>
                </a:lnTo>
                <a:lnTo>
                  <a:pt x="2451" y="1326184"/>
                </a:lnTo>
                <a:lnTo>
                  <a:pt x="558" y="1328356"/>
                </a:lnTo>
                <a:lnTo>
                  <a:pt x="0" y="1331264"/>
                </a:lnTo>
                <a:lnTo>
                  <a:pt x="1168" y="1335278"/>
                </a:lnTo>
                <a:lnTo>
                  <a:pt x="1993" y="1336611"/>
                </a:lnTo>
                <a:lnTo>
                  <a:pt x="108356" y="1430058"/>
                </a:lnTo>
                <a:lnTo>
                  <a:pt x="111239" y="1430693"/>
                </a:lnTo>
                <a:lnTo>
                  <a:pt x="116573" y="1429143"/>
                </a:lnTo>
                <a:lnTo>
                  <a:pt x="118668" y="1427060"/>
                </a:lnTo>
                <a:lnTo>
                  <a:pt x="159156" y="1288415"/>
                </a:lnTo>
                <a:close/>
              </a:path>
              <a:path w="1106804" h="1431289">
                <a:moveTo>
                  <a:pt x="164642" y="697623"/>
                </a:moveTo>
                <a:lnTo>
                  <a:pt x="164287" y="693254"/>
                </a:lnTo>
                <a:lnTo>
                  <a:pt x="162763" y="702957"/>
                </a:lnTo>
                <a:lnTo>
                  <a:pt x="164642" y="697623"/>
                </a:lnTo>
                <a:close/>
              </a:path>
              <a:path w="1106804" h="1431289">
                <a:moveTo>
                  <a:pt x="167246" y="690257"/>
                </a:moveTo>
                <a:lnTo>
                  <a:pt x="164642" y="697623"/>
                </a:lnTo>
                <a:lnTo>
                  <a:pt x="165074" y="702957"/>
                </a:lnTo>
                <a:lnTo>
                  <a:pt x="166243" y="702957"/>
                </a:lnTo>
                <a:lnTo>
                  <a:pt x="167246" y="690257"/>
                </a:lnTo>
                <a:close/>
              </a:path>
              <a:path w="1106804" h="1431289">
                <a:moveTo>
                  <a:pt x="230073" y="564388"/>
                </a:moveTo>
                <a:lnTo>
                  <a:pt x="229590" y="565340"/>
                </a:lnTo>
                <a:lnTo>
                  <a:pt x="229984" y="565048"/>
                </a:lnTo>
                <a:lnTo>
                  <a:pt x="230073" y="564388"/>
                </a:lnTo>
                <a:close/>
              </a:path>
              <a:path w="1106804" h="1431289">
                <a:moveTo>
                  <a:pt x="269201" y="474357"/>
                </a:moveTo>
                <a:lnTo>
                  <a:pt x="267881" y="474357"/>
                </a:lnTo>
                <a:lnTo>
                  <a:pt x="266420" y="487057"/>
                </a:lnTo>
                <a:lnTo>
                  <a:pt x="268909" y="478015"/>
                </a:lnTo>
                <a:lnTo>
                  <a:pt x="269201" y="474357"/>
                </a:lnTo>
                <a:close/>
              </a:path>
              <a:path w="1106804" h="1431289">
                <a:moveTo>
                  <a:pt x="327355" y="385457"/>
                </a:moveTo>
                <a:lnTo>
                  <a:pt x="326529" y="385457"/>
                </a:lnTo>
                <a:lnTo>
                  <a:pt x="326809" y="388239"/>
                </a:lnTo>
                <a:lnTo>
                  <a:pt x="327355" y="385457"/>
                </a:lnTo>
                <a:close/>
              </a:path>
              <a:path w="1106804" h="1431289">
                <a:moveTo>
                  <a:pt x="365658" y="334657"/>
                </a:moveTo>
                <a:lnTo>
                  <a:pt x="364985" y="334657"/>
                </a:lnTo>
                <a:lnTo>
                  <a:pt x="364439" y="340271"/>
                </a:lnTo>
                <a:lnTo>
                  <a:pt x="365658" y="334657"/>
                </a:lnTo>
                <a:close/>
              </a:path>
              <a:path w="1106804" h="1431289">
                <a:moveTo>
                  <a:pt x="388632" y="305917"/>
                </a:moveTo>
                <a:lnTo>
                  <a:pt x="387870" y="306730"/>
                </a:lnTo>
                <a:lnTo>
                  <a:pt x="388315" y="307086"/>
                </a:lnTo>
                <a:lnTo>
                  <a:pt x="388632" y="305917"/>
                </a:lnTo>
                <a:close/>
              </a:path>
              <a:path w="1106804" h="1431289">
                <a:moveTo>
                  <a:pt x="546963" y="169557"/>
                </a:moveTo>
                <a:lnTo>
                  <a:pt x="542988" y="182257"/>
                </a:lnTo>
                <a:lnTo>
                  <a:pt x="543826" y="182257"/>
                </a:lnTo>
                <a:lnTo>
                  <a:pt x="546963" y="169557"/>
                </a:lnTo>
                <a:close/>
              </a:path>
              <a:path w="1106804" h="1431289">
                <a:moveTo>
                  <a:pt x="600583" y="98386"/>
                </a:moveTo>
                <a:lnTo>
                  <a:pt x="594931" y="103378"/>
                </a:lnTo>
                <a:lnTo>
                  <a:pt x="597738" y="103708"/>
                </a:lnTo>
                <a:lnTo>
                  <a:pt x="596188" y="102857"/>
                </a:lnTo>
                <a:lnTo>
                  <a:pt x="600583" y="98386"/>
                </a:lnTo>
                <a:close/>
              </a:path>
              <a:path w="1106804" h="1431289">
                <a:moveTo>
                  <a:pt x="749642" y="1701"/>
                </a:moveTo>
                <a:lnTo>
                  <a:pt x="749617" y="0"/>
                </a:lnTo>
                <a:lnTo>
                  <a:pt x="749046" y="546"/>
                </a:lnTo>
                <a:lnTo>
                  <a:pt x="749642" y="1701"/>
                </a:lnTo>
                <a:close/>
              </a:path>
              <a:path w="1106804" h="1431289">
                <a:moveTo>
                  <a:pt x="752983" y="4457"/>
                </a:moveTo>
                <a:lnTo>
                  <a:pt x="726503" y="4457"/>
                </a:lnTo>
                <a:lnTo>
                  <a:pt x="723099" y="17157"/>
                </a:lnTo>
                <a:lnTo>
                  <a:pt x="707707" y="17157"/>
                </a:lnTo>
                <a:lnTo>
                  <a:pt x="707402" y="29857"/>
                </a:lnTo>
                <a:lnTo>
                  <a:pt x="693280" y="29857"/>
                </a:lnTo>
                <a:lnTo>
                  <a:pt x="690854" y="42557"/>
                </a:lnTo>
                <a:lnTo>
                  <a:pt x="690232" y="29857"/>
                </a:lnTo>
                <a:lnTo>
                  <a:pt x="682434" y="42557"/>
                </a:lnTo>
                <a:lnTo>
                  <a:pt x="678624" y="42557"/>
                </a:lnTo>
                <a:lnTo>
                  <a:pt x="668451" y="55257"/>
                </a:lnTo>
                <a:lnTo>
                  <a:pt x="658355" y="55257"/>
                </a:lnTo>
                <a:lnTo>
                  <a:pt x="653491" y="67957"/>
                </a:lnTo>
                <a:lnTo>
                  <a:pt x="639686" y="67957"/>
                </a:lnTo>
                <a:lnTo>
                  <a:pt x="641604" y="80657"/>
                </a:lnTo>
                <a:lnTo>
                  <a:pt x="628383" y="80657"/>
                </a:lnTo>
                <a:lnTo>
                  <a:pt x="622922" y="93357"/>
                </a:lnTo>
                <a:lnTo>
                  <a:pt x="624230" y="80657"/>
                </a:lnTo>
                <a:lnTo>
                  <a:pt x="621233" y="80657"/>
                </a:lnTo>
                <a:lnTo>
                  <a:pt x="617969" y="93357"/>
                </a:lnTo>
                <a:lnTo>
                  <a:pt x="610552" y="93357"/>
                </a:lnTo>
                <a:lnTo>
                  <a:pt x="601332" y="106057"/>
                </a:lnTo>
                <a:lnTo>
                  <a:pt x="600544" y="106057"/>
                </a:lnTo>
                <a:lnTo>
                  <a:pt x="601078" y="118757"/>
                </a:lnTo>
                <a:lnTo>
                  <a:pt x="598131" y="118757"/>
                </a:lnTo>
                <a:lnTo>
                  <a:pt x="596811" y="106057"/>
                </a:lnTo>
                <a:lnTo>
                  <a:pt x="592912" y="118757"/>
                </a:lnTo>
                <a:lnTo>
                  <a:pt x="582282" y="118757"/>
                </a:lnTo>
                <a:lnTo>
                  <a:pt x="574789" y="131457"/>
                </a:lnTo>
                <a:lnTo>
                  <a:pt x="562571" y="131457"/>
                </a:lnTo>
                <a:lnTo>
                  <a:pt x="558990" y="144157"/>
                </a:lnTo>
                <a:lnTo>
                  <a:pt x="553364" y="144157"/>
                </a:lnTo>
                <a:lnTo>
                  <a:pt x="546557" y="156857"/>
                </a:lnTo>
                <a:lnTo>
                  <a:pt x="534568" y="156857"/>
                </a:lnTo>
                <a:lnTo>
                  <a:pt x="524459" y="169557"/>
                </a:lnTo>
                <a:lnTo>
                  <a:pt x="519150" y="182168"/>
                </a:lnTo>
                <a:lnTo>
                  <a:pt x="519150" y="194957"/>
                </a:lnTo>
                <a:lnTo>
                  <a:pt x="516420" y="202895"/>
                </a:lnTo>
                <a:lnTo>
                  <a:pt x="516661" y="194957"/>
                </a:lnTo>
                <a:lnTo>
                  <a:pt x="519150" y="194957"/>
                </a:lnTo>
                <a:lnTo>
                  <a:pt x="519150" y="182168"/>
                </a:lnTo>
                <a:lnTo>
                  <a:pt x="514845" y="182257"/>
                </a:lnTo>
                <a:lnTo>
                  <a:pt x="512406" y="194957"/>
                </a:lnTo>
                <a:lnTo>
                  <a:pt x="511759" y="194957"/>
                </a:lnTo>
                <a:lnTo>
                  <a:pt x="514578" y="182257"/>
                </a:lnTo>
                <a:lnTo>
                  <a:pt x="510336" y="182257"/>
                </a:lnTo>
                <a:lnTo>
                  <a:pt x="502577" y="194957"/>
                </a:lnTo>
                <a:lnTo>
                  <a:pt x="494461" y="194957"/>
                </a:lnTo>
                <a:lnTo>
                  <a:pt x="486498" y="207657"/>
                </a:lnTo>
                <a:lnTo>
                  <a:pt x="482790" y="207657"/>
                </a:lnTo>
                <a:lnTo>
                  <a:pt x="480860" y="220357"/>
                </a:lnTo>
                <a:lnTo>
                  <a:pt x="479132" y="220357"/>
                </a:lnTo>
                <a:lnTo>
                  <a:pt x="479920" y="207657"/>
                </a:lnTo>
                <a:lnTo>
                  <a:pt x="475500" y="220357"/>
                </a:lnTo>
                <a:lnTo>
                  <a:pt x="469912" y="233057"/>
                </a:lnTo>
                <a:lnTo>
                  <a:pt x="463664" y="233057"/>
                </a:lnTo>
                <a:lnTo>
                  <a:pt x="457327" y="245757"/>
                </a:lnTo>
                <a:lnTo>
                  <a:pt x="458063" y="233057"/>
                </a:lnTo>
                <a:lnTo>
                  <a:pt x="452374" y="245757"/>
                </a:lnTo>
                <a:lnTo>
                  <a:pt x="447421" y="245757"/>
                </a:lnTo>
                <a:lnTo>
                  <a:pt x="444588" y="258457"/>
                </a:lnTo>
                <a:lnTo>
                  <a:pt x="436499" y="258457"/>
                </a:lnTo>
                <a:lnTo>
                  <a:pt x="428637" y="271157"/>
                </a:lnTo>
                <a:lnTo>
                  <a:pt x="423506" y="271157"/>
                </a:lnTo>
                <a:lnTo>
                  <a:pt x="418172" y="283857"/>
                </a:lnTo>
                <a:lnTo>
                  <a:pt x="419214" y="283857"/>
                </a:lnTo>
                <a:lnTo>
                  <a:pt x="406654" y="296557"/>
                </a:lnTo>
                <a:lnTo>
                  <a:pt x="402869" y="296557"/>
                </a:lnTo>
                <a:lnTo>
                  <a:pt x="393534" y="309257"/>
                </a:lnTo>
                <a:lnTo>
                  <a:pt x="388315" y="309257"/>
                </a:lnTo>
                <a:lnTo>
                  <a:pt x="386689" y="321957"/>
                </a:lnTo>
                <a:lnTo>
                  <a:pt x="380796" y="321957"/>
                </a:lnTo>
                <a:lnTo>
                  <a:pt x="372948" y="334657"/>
                </a:lnTo>
                <a:lnTo>
                  <a:pt x="366153" y="334657"/>
                </a:lnTo>
                <a:lnTo>
                  <a:pt x="365493" y="347357"/>
                </a:lnTo>
                <a:lnTo>
                  <a:pt x="363753" y="347357"/>
                </a:lnTo>
                <a:lnTo>
                  <a:pt x="364439" y="340271"/>
                </a:lnTo>
                <a:lnTo>
                  <a:pt x="362902" y="347357"/>
                </a:lnTo>
                <a:lnTo>
                  <a:pt x="362750" y="334657"/>
                </a:lnTo>
                <a:lnTo>
                  <a:pt x="360222" y="347357"/>
                </a:lnTo>
                <a:lnTo>
                  <a:pt x="358000" y="347357"/>
                </a:lnTo>
                <a:lnTo>
                  <a:pt x="353060" y="360057"/>
                </a:lnTo>
                <a:lnTo>
                  <a:pt x="344119" y="360057"/>
                </a:lnTo>
                <a:lnTo>
                  <a:pt x="339051" y="372757"/>
                </a:lnTo>
                <a:lnTo>
                  <a:pt x="333933" y="372757"/>
                </a:lnTo>
                <a:lnTo>
                  <a:pt x="328688" y="385457"/>
                </a:lnTo>
                <a:lnTo>
                  <a:pt x="330708" y="385457"/>
                </a:lnTo>
                <a:lnTo>
                  <a:pt x="327825" y="398157"/>
                </a:lnTo>
                <a:lnTo>
                  <a:pt x="326809" y="388239"/>
                </a:lnTo>
                <a:lnTo>
                  <a:pt x="324878" y="398157"/>
                </a:lnTo>
                <a:lnTo>
                  <a:pt x="323862" y="385457"/>
                </a:lnTo>
                <a:lnTo>
                  <a:pt x="323862" y="398157"/>
                </a:lnTo>
                <a:lnTo>
                  <a:pt x="315747" y="398157"/>
                </a:lnTo>
                <a:lnTo>
                  <a:pt x="311150" y="410857"/>
                </a:lnTo>
                <a:lnTo>
                  <a:pt x="307568" y="410857"/>
                </a:lnTo>
                <a:lnTo>
                  <a:pt x="304266" y="423557"/>
                </a:lnTo>
                <a:lnTo>
                  <a:pt x="299681" y="423557"/>
                </a:lnTo>
                <a:lnTo>
                  <a:pt x="299554" y="436257"/>
                </a:lnTo>
                <a:lnTo>
                  <a:pt x="294944" y="436257"/>
                </a:lnTo>
                <a:lnTo>
                  <a:pt x="288988" y="448957"/>
                </a:lnTo>
                <a:lnTo>
                  <a:pt x="284911" y="448957"/>
                </a:lnTo>
                <a:lnTo>
                  <a:pt x="284492" y="461657"/>
                </a:lnTo>
                <a:lnTo>
                  <a:pt x="283438" y="454964"/>
                </a:lnTo>
                <a:lnTo>
                  <a:pt x="284911" y="448957"/>
                </a:lnTo>
                <a:lnTo>
                  <a:pt x="284276" y="448957"/>
                </a:lnTo>
                <a:lnTo>
                  <a:pt x="283286" y="454012"/>
                </a:lnTo>
                <a:lnTo>
                  <a:pt x="282511" y="448957"/>
                </a:lnTo>
                <a:lnTo>
                  <a:pt x="277825" y="461657"/>
                </a:lnTo>
                <a:lnTo>
                  <a:pt x="275551" y="461657"/>
                </a:lnTo>
                <a:lnTo>
                  <a:pt x="272732" y="474357"/>
                </a:lnTo>
                <a:lnTo>
                  <a:pt x="269925" y="474357"/>
                </a:lnTo>
                <a:lnTo>
                  <a:pt x="268909" y="478015"/>
                </a:lnTo>
                <a:lnTo>
                  <a:pt x="268224" y="487057"/>
                </a:lnTo>
                <a:lnTo>
                  <a:pt x="266420" y="487057"/>
                </a:lnTo>
                <a:lnTo>
                  <a:pt x="262483" y="487057"/>
                </a:lnTo>
                <a:lnTo>
                  <a:pt x="256692" y="499757"/>
                </a:lnTo>
                <a:lnTo>
                  <a:pt x="245732" y="512457"/>
                </a:lnTo>
                <a:lnTo>
                  <a:pt x="240499" y="512457"/>
                </a:lnTo>
                <a:lnTo>
                  <a:pt x="239522" y="525157"/>
                </a:lnTo>
                <a:lnTo>
                  <a:pt x="239649" y="525157"/>
                </a:lnTo>
                <a:lnTo>
                  <a:pt x="235508" y="537857"/>
                </a:lnTo>
                <a:lnTo>
                  <a:pt x="232410" y="537857"/>
                </a:lnTo>
                <a:lnTo>
                  <a:pt x="235839" y="525157"/>
                </a:lnTo>
                <a:lnTo>
                  <a:pt x="232664" y="525157"/>
                </a:lnTo>
                <a:lnTo>
                  <a:pt x="229400" y="537857"/>
                </a:lnTo>
                <a:lnTo>
                  <a:pt x="225475" y="550557"/>
                </a:lnTo>
                <a:lnTo>
                  <a:pt x="221576" y="550557"/>
                </a:lnTo>
                <a:lnTo>
                  <a:pt x="218440" y="563257"/>
                </a:lnTo>
                <a:lnTo>
                  <a:pt x="212204" y="563257"/>
                </a:lnTo>
                <a:lnTo>
                  <a:pt x="207010" y="575957"/>
                </a:lnTo>
                <a:lnTo>
                  <a:pt x="201955" y="588657"/>
                </a:lnTo>
                <a:lnTo>
                  <a:pt x="197675" y="588657"/>
                </a:lnTo>
                <a:lnTo>
                  <a:pt x="197561" y="601357"/>
                </a:lnTo>
                <a:lnTo>
                  <a:pt x="192455" y="601357"/>
                </a:lnTo>
                <a:lnTo>
                  <a:pt x="191160" y="614057"/>
                </a:lnTo>
                <a:lnTo>
                  <a:pt x="185458" y="614057"/>
                </a:lnTo>
                <a:lnTo>
                  <a:pt x="182346" y="626757"/>
                </a:lnTo>
                <a:lnTo>
                  <a:pt x="179133" y="626757"/>
                </a:lnTo>
                <a:lnTo>
                  <a:pt x="169354" y="652157"/>
                </a:lnTo>
                <a:lnTo>
                  <a:pt x="166077" y="652157"/>
                </a:lnTo>
                <a:lnTo>
                  <a:pt x="163233" y="664857"/>
                </a:lnTo>
                <a:lnTo>
                  <a:pt x="159232" y="664857"/>
                </a:lnTo>
                <a:lnTo>
                  <a:pt x="160197" y="677557"/>
                </a:lnTo>
                <a:lnTo>
                  <a:pt x="154952" y="677557"/>
                </a:lnTo>
                <a:lnTo>
                  <a:pt x="153428" y="690257"/>
                </a:lnTo>
                <a:lnTo>
                  <a:pt x="149910" y="690257"/>
                </a:lnTo>
                <a:lnTo>
                  <a:pt x="148018" y="702957"/>
                </a:lnTo>
                <a:lnTo>
                  <a:pt x="146304" y="702957"/>
                </a:lnTo>
                <a:lnTo>
                  <a:pt x="143649" y="715657"/>
                </a:lnTo>
                <a:lnTo>
                  <a:pt x="141135" y="715657"/>
                </a:lnTo>
                <a:lnTo>
                  <a:pt x="138912" y="728357"/>
                </a:lnTo>
                <a:lnTo>
                  <a:pt x="133604" y="728357"/>
                </a:lnTo>
                <a:lnTo>
                  <a:pt x="131533" y="741057"/>
                </a:lnTo>
                <a:lnTo>
                  <a:pt x="127495" y="741057"/>
                </a:lnTo>
                <a:lnTo>
                  <a:pt x="129120" y="753757"/>
                </a:lnTo>
                <a:lnTo>
                  <a:pt x="126504" y="753757"/>
                </a:lnTo>
                <a:lnTo>
                  <a:pt x="122351" y="766457"/>
                </a:lnTo>
                <a:lnTo>
                  <a:pt x="122008" y="766457"/>
                </a:lnTo>
                <a:lnTo>
                  <a:pt x="121907" y="779157"/>
                </a:lnTo>
                <a:lnTo>
                  <a:pt x="120078" y="779157"/>
                </a:lnTo>
                <a:lnTo>
                  <a:pt x="113855" y="791857"/>
                </a:lnTo>
                <a:lnTo>
                  <a:pt x="113385" y="791857"/>
                </a:lnTo>
                <a:lnTo>
                  <a:pt x="110528" y="804557"/>
                </a:lnTo>
                <a:lnTo>
                  <a:pt x="110261" y="804557"/>
                </a:lnTo>
                <a:lnTo>
                  <a:pt x="108724" y="817257"/>
                </a:lnTo>
                <a:lnTo>
                  <a:pt x="107734" y="804557"/>
                </a:lnTo>
                <a:lnTo>
                  <a:pt x="106349" y="817257"/>
                </a:lnTo>
                <a:lnTo>
                  <a:pt x="107759" y="817257"/>
                </a:lnTo>
                <a:lnTo>
                  <a:pt x="104444" y="829957"/>
                </a:lnTo>
                <a:lnTo>
                  <a:pt x="103898" y="829957"/>
                </a:lnTo>
                <a:lnTo>
                  <a:pt x="103898" y="893457"/>
                </a:lnTo>
                <a:lnTo>
                  <a:pt x="102781" y="906157"/>
                </a:lnTo>
                <a:lnTo>
                  <a:pt x="101587" y="893457"/>
                </a:lnTo>
                <a:lnTo>
                  <a:pt x="101028" y="902677"/>
                </a:lnTo>
                <a:lnTo>
                  <a:pt x="98323" y="893457"/>
                </a:lnTo>
                <a:lnTo>
                  <a:pt x="101587" y="893457"/>
                </a:lnTo>
                <a:lnTo>
                  <a:pt x="103898" y="893457"/>
                </a:lnTo>
                <a:lnTo>
                  <a:pt x="103898" y="829957"/>
                </a:lnTo>
                <a:lnTo>
                  <a:pt x="103365" y="829957"/>
                </a:lnTo>
                <a:lnTo>
                  <a:pt x="102273" y="842657"/>
                </a:lnTo>
                <a:lnTo>
                  <a:pt x="98958" y="842657"/>
                </a:lnTo>
                <a:lnTo>
                  <a:pt x="97536" y="855357"/>
                </a:lnTo>
                <a:lnTo>
                  <a:pt x="96024" y="868057"/>
                </a:lnTo>
                <a:lnTo>
                  <a:pt x="94399" y="868057"/>
                </a:lnTo>
                <a:lnTo>
                  <a:pt x="91198" y="868057"/>
                </a:lnTo>
                <a:lnTo>
                  <a:pt x="91135" y="877087"/>
                </a:lnTo>
                <a:lnTo>
                  <a:pt x="93853" y="871931"/>
                </a:lnTo>
                <a:lnTo>
                  <a:pt x="92633" y="880757"/>
                </a:lnTo>
                <a:lnTo>
                  <a:pt x="91109" y="880757"/>
                </a:lnTo>
                <a:lnTo>
                  <a:pt x="91135" y="877087"/>
                </a:lnTo>
                <a:lnTo>
                  <a:pt x="89192" y="880757"/>
                </a:lnTo>
                <a:lnTo>
                  <a:pt x="90538" y="880757"/>
                </a:lnTo>
                <a:lnTo>
                  <a:pt x="90233" y="893457"/>
                </a:lnTo>
                <a:lnTo>
                  <a:pt x="88061" y="893457"/>
                </a:lnTo>
                <a:lnTo>
                  <a:pt x="86906" y="906157"/>
                </a:lnTo>
                <a:lnTo>
                  <a:pt x="86893" y="893457"/>
                </a:lnTo>
                <a:lnTo>
                  <a:pt x="86512" y="893457"/>
                </a:lnTo>
                <a:lnTo>
                  <a:pt x="85191" y="906157"/>
                </a:lnTo>
                <a:lnTo>
                  <a:pt x="83375" y="918857"/>
                </a:lnTo>
                <a:lnTo>
                  <a:pt x="81686" y="918857"/>
                </a:lnTo>
                <a:lnTo>
                  <a:pt x="80810" y="931557"/>
                </a:lnTo>
                <a:lnTo>
                  <a:pt x="83566" y="931557"/>
                </a:lnTo>
                <a:lnTo>
                  <a:pt x="83515" y="944257"/>
                </a:lnTo>
                <a:lnTo>
                  <a:pt x="78587" y="944257"/>
                </a:lnTo>
                <a:lnTo>
                  <a:pt x="77927" y="956957"/>
                </a:lnTo>
                <a:lnTo>
                  <a:pt x="77165" y="956957"/>
                </a:lnTo>
                <a:lnTo>
                  <a:pt x="76276" y="944257"/>
                </a:lnTo>
                <a:lnTo>
                  <a:pt x="75869" y="956957"/>
                </a:lnTo>
                <a:lnTo>
                  <a:pt x="75184" y="956957"/>
                </a:lnTo>
                <a:lnTo>
                  <a:pt x="77114" y="969657"/>
                </a:lnTo>
                <a:lnTo>
                  <a:pt x="74587" y="969657"/>
                </a:lnTo>
                <a:lnTo>
                  <a:pt x="74104" y="982357"/>
                </a:lnTo>
                <a:lnTo>
                  <a:pt x="74269" y="982357"/>
                </a:lnTo>
                <a:lnTo>
                  <a:pt x="74206" y="995057"/>
                </a:lnTo>
                <a:lnTo>
                  <a:pt x="69964" y="995057"/>
                </a:lnTo>
                <a:lnTo>
                  <a:pt x="71424" y="1007757"/>
                </a:lnTo>
                <a:lnTo>
                  <a:pt x="69557" y="1007757"/>
                </a:lnTo>
                <a:lnTo>
                  <a:pt x="71183" y="1020457"/>
                </a:lnTo>
                <a:lnTo>
                  <a:pt x="70078" y="1020457"/>
                </a:lnTo>
                <a:lnTo>
                  <a:pt x="70993" y="1033157"/>
                </a:lnTo>
                <a:lnTo>
                  <a:pt x="73977" y="1020457"/>
                </a:lnTo>
                <a:lnTo>
                  <a:pt x="72275" y="1033157"/>
                </a:lnTo>
                <a:lnTo>
                  <a:pt x="70993" y="1033157"/>
                </a:lnTo>
                <a:lnTo>
                  <a:pt x="69545" y="1033157"/>
                </a:lnTo>
                <a:lnTo>
                  <a:pt x="70307" y="1045857"/>
                </a:lnTo>
                <a:lnTo>
                  <a:pt x="68427" y="1045857"/>
                </a:lnTo>
                <a:lnTo>
                  <a:pt x="65862" y="1058557"/>
                </a:lnTo>
                <a:lnTo>
                  <a:pt x="67716" y="1058557"/>
                </a:lnTo>
                <a:lnTo>
                  <a:pt x="66865" y="1071257"/>
                </a:lnTo>
                <a:lnTo>
                  <a:pt x="65570" y="1071257"/>
                </a:lnTo>
                <a:lnTo>
                  <a:pt x="65570" y="1083957"/>
                </a:lnTo>
                <a:lnTo>
                  <a:pt x="65900" y="1096657"/>
                </a:lnTo>
                <a:lnTo>
                  <a:pt x="62598" y="1096657"/>
                </a:lnTo>
                <a:lnTo>
                  <a:pt x="63500" y="1109357"/>
                </a:lnTo>
                <a:lnTo>
                  <a:pt x="64147" y="1122057"/>
                </a:lnTo>
                <a:lnTo>
                  <a:pt x="68643" y="1122057"/>
                </a:lnTo>
                <a:lnTo>
                  <a:pt x="61937" y="1134757"/>
                </a:lnTo>
                <a:lnTo>
                  <a:pt x="62255" y="1134757"/>
                </a:lnTo>
                <a:lnTo>
                  <a:pt x="62242" y="1147457"/>
                </a:lnTo>
                <a:lnTo>
                  <a:pt x="62903" y="1147457"/>
                </a:lnTo>
                <a:lnTo>
                  <a:pt x="65163" y="1160157"/>
                </a:lnTo>
                <a:lnTo>
                  <a:pt x="64033" y="1160157"/>
                </a:lnTo>
                <a:lnTo>
                  <a:pt x="63131" y="1172857"/>
                </a:lnTo>
                <a:lnTo>
                  <a:pt x="63665" y="1172857"/>
                </a:lnTo>
                <a:lnTo>
                  <a:pt x="63296" y="1185557"/>
                </a:lnTo>
                <a:lnTo>
                  <a:pt x="66001" y="1185557"/>
                </a:lnTo>
                <a:lnTo>
                  <a:pt x="64516" y="1198257"/>
                </a:lnTo>
                <a:lnTo>
                  <a:pt x="66103" y="1210957"/>
                </a:lnTo>
                <a:lnTo>
                  <a:pt x="67868" y="1210957"/>
                </a:lnTo>
                <a:lnTo>
                  <a:pt x="66929" y="1223657"/>
                </a:lnTo>
                <a:lnTo>
                  <a:pt x="66725" y="1223657"/>
                </a:lnTo>
                <a:lnTo>
                  <a:pt x="67881" y="1236357"/>
                </a:lnTo>
                <a:lnTo>
                  <a:pt x="70891" y="1236357"/>
                </a:lnTo>
                <a:lnTo>
                  <a:pt x="68249" y="1249057"/>
                </a:lnTo>
                <a:lnTo>
                  <a:pt x="74764" y="1236357"/>
                </a:lnTo>
                <a:lnTo>
                  <a:pt x="73456" y="1249057"/>
                </a:lnTo>
                <a:lnTo>
                  <a:pt x="73279" y="1249057"/>
                </a:lnTo>
                <a:lnTo>
                  <a:pt x="74904" y="1261757"/>
                </a:lnTo>
                <a:lnTo>
                  <a:pt x="76949" y="1261757"/>
                </a:lnTo>
                <a:lnTo>
                  <a:pt x="75272" y="1274457"/>
                </a:lnTo>
                <a:lnTo>
                  <a:pt x="74460" y="1261757"/>
                </a:lnTo>
                <a:lnTo>
                  <a:pt x="71996" y="1261757"/>
                </a:lnTo>
                <a:lnTo>
                  <a:pt x="71983" y="1264805"/>
                </a:lnTo>
                <a:lnTo>
                  <a:pt x="71666" y="1269111"/>
                </a:lnTo>
                <a:lnTo>
                  <a:pt x="71907" y="1267218"/>
                </a:lnTo>
                <a:lnTo>
                  <a:pt x="71983" y="1265872"/>
                </a:lnTo>
                <a:lnTo>
                  <a:pt x="71983" y="1274457"/>
                </a:lnTo>
                <a:lnTo>
                  <a:pt x="72212" y="1274457"/>
                </a:lnTo>
                <a:lnTo>
                  <a:pt x="78765" y="1287157"/>
                </a:lnTo>
                <a:lnTo>
                  <a:pt x="75412" y="1287157"/>
                </a:lnTo>
                <a:lnTo>
                  <a:pt x="75171" y="1287157"/>
                </a:lnTo>
                <a:lnTo>
                  <a:pt x="75653" y="1288402"/>
                </a:lnTo>
                <a:lnTo>
                  <a:pt x="77901" y="1299857"/>
                </a:lnTo>
                <a:lnTo>
                  <a:pt x="73418" y="1299857"/>
                </a:lnTo>
                <a:lnTo>
                  <a:pt x="77139" y="1312557"/>
                </a:lnTo>
                <a:lnTo>
                  <a:pt x="79781" y="1312557"/>
                </a:lnTo>
                <a:lnTo>
                  <a:pt x="79654" y="1325257"/>
                </a:lnTo>
                <a:lnTo>
                  <a:pt x="80124" y="1325257"/>
                </a:lnTo>
                <a:lnTo>
                  <a:pt x="80657" y="1337957"/>
                </a:lnTo>
                <a:lnTo>
                  <a:pt x="83629" y="1337957"/>
                </a:lnTo>
                <a:lnTo>
                  <a:pt x="86334" y="1347939"/>
                </a:lnTo>
                <a:lnTo>
                  <a:pt x="85331" y="1346962"/>
                </a:lnTo>
                <a:lnTo>
                  <a:pt x="85610" y="1349171"/>
                </a:lnTo>
                <a:lnTo>
                  <a:pt x="84772" y="1352778"/>
                </a:lnTo>
                <a:lnTo>
                  <a:pt x="85318" y="1354162"/>
                </a:lnTo>
                <a:lnTo>
                  <a:pt x="86804" y="1349667"/>
                </a:lnTo>
                <a:lnTo>
                  <a:pt x="87083" y="1350657"/>
                </a:lnTo>
                <a:lnTo>
                  <a:pt x="89852" y="1350657"/>
                </a:lnTo>
                <a:lnTo>
                  <a:pt x="90055" y="1350657"/>
                </a:lnTo>
                <a:lnTo>
                  <a:pt x="93167" y="1363357"/>
                </a:lnTo>
                <a:lnTo>
                  <a:pt x="95504" y="1363357"/>
                </a:lnTo>
                <a:lnTo>
                  <a:pt x="93611" y="1350657"/>
                </a:lnTo>
                <a:lnTo>
                  <a:pt x="90754" y="1350657"/>
                </a:lnTo>
                <a:lnTo>
                  <a:pt x="92646" y="1337957"/>
                </a:lnTo>
                <a:lnTo>
                  <a:pt x="85775" y="1337957"/>
                </a:lnTo>
                <a:lnTo>
                  <a:pt x="90639" y="1325257"/>
                </a:lnTo>
                <a:lnTo>
                  <a:pt x="85636" y="1325257"/>
                </a:lnTo>
                <a:lnTo>
                  <a:pt x="86982" y="1312557"/>
                </a:lnTo>
                <a:lnTo>
                  <a:pt x="85915" y="1312557"/>
                </a:lnTo>
                <a:lnTo>
                  <a:pt x="85305" y="1309039"/>
                </a:lnTo>
                <a:lnTo>
                  <a:pt x="85305" y="1312557"/>
                </a:lnTo>
                <a:lnTo>
                  <a:pt x="83096" y="1312557"/>
                </a:lnTo>
                <a:lnTo>
                  <a:pt x="84670" y="1307452"/>
                </a:lnTo>
                <a:lnTo>
                  <a:pt x="85305" y="1312557"/>
                </a:lnTo>
                <a:lnTo>
                  <a:pt x="85305" y="1309039"/>
                </a:lnTo>
                <a:lnTo>
                  <a:pt x="84899" y="1306690"/>
                </a:lnTo>
                <a:lnTo>
                  <a:pt x="87007" y="1299857"/>
                </a:lnTo>
                <a:lnTo>
                  <a:pt x="83731" y="1299857"/>
                </a:lnTo>
                <a:lnTo>
                  <a:pt x="81445" y="1299857"/>
                </a:lnTo>
                <a:lnTo>
                  <a:pt x="84848" y="1287157"/>
                </a:lnTo>
                <a:lnTo>
                  <a:pt x="80505" y="1287157"/>
                </a:lnTo>
                <a:lnTo>
                  <a:pt x="80721" y="1274457"/>
                </a:lnTo>
                <a:lnTo>
                  <a:pt x="79108" y="1261757"/>
                </a:lnTo>
                <a:lnTo>
                  <a:pt x="80149" y="1261757"/>
                </a:lnTo>
                <a:lnTo>
                  <a:pt x="79248" y="1249057"/>
                </a:lnTo>
                <a:lnTo>
                  <a:pt x="77000" y="1249057"/>
                </a:lnTo>
                <a:lnTo>
                  <a:pt x="76796" y="1236357"/>
                </a:lnTo>
                <a:lnTo>
                  <a:pt x="77076" y="1236357"/>
                </a:lnTo>
                <a:lnTo>
                  <a:pt x="76390" y="1223657"/>
                </a:lnTo>
                <a:lnTo>
                  <a:pt x="75260" y="1223657"/>
                </a:lnTo>
                <a:lnTo>
                  <a:pt x="76187" y="1210957"/>
                </a:lnTo>
                <a:lnTo>
                  <a:pt x="74676" y="1210957"/>
                </a:lnTo>
                <a:lnTo>
                  <a:pt x="74079" y="1210957"/>
                </a:lnTo>
                <a:lnTo>
                  <a:pt x="70802" y="1223657"/>
                </a:lnTo>
                <a:lnTo>
                  <a:pt x="68872" y="1210957"/>
                </a:lnTo>
                <a:lnTo>
                  <a:pt x="73774" y="1210957"/>
                </a:lnTo>
                <a:lnTo>
                  <a:pt x="73177" y="1198257"/>
                </a:lnTo>
                <a:lnTo>
                  <a:pt x="74053" y="1198257"/>
                </a:lnTo>
                <a:lnTo>
                  <a:pt x="73558" y="1185557"/>
                </a:lnTo>
                <a:lnTo>
                  <a:pt x="75844" y="1198257"/>
                </a:lnTo>
                <a:lnTo>
                  <a:pt x="76454" y="1185557"/>
                </a:lnTo>
                <a:lnTo>
                  <a:pt x="73977" y="1185557"/>
                </a:lnTo>
                <a:lnTo>
                  <a:pt x="74714" y="1172857"/>
                </a:lnTo>
                <a:lnTo>
                  <a:pt x="71894" y="1172857"/>
                </a:lnTo>
                <a:lnTo>
                  <a:pt x="70942" y="1160157"/>
                </a:lnTo>
                <a:lnTo>
                  <a:pt x="71259" y="1160157"/>
                </a:lnTo>
                <a:lnTo>
                  <a:pt x="71843" y="1147457"/>
                </a:lnTo>
                <a:lnTo>
                  <a:pt x="71666" y="1134757"/>
                </a:lnTo>
                <a:lnTo>
                  <a:pt x="71526" y="1134757"/>
                </a:lnTo>
                <a:lnTo>
                  <a:pt x="71386" y="1122057"/>
                </a:lnTo>
                <a:lnTo>
                  <a:pt x="72847" y="1122057"/>
                </a:lnTo>
                <a:lnTo>
                  <a:pt x="72377" y="1109357"/>
                </a:lnTo>
                <a:lnTo>
                  <a:pt x="75476" y="1109357"/>
                </a:lnTo>
                <a:lnTo>
                  <a:pt x="74980" y="1111897"/>
                </a:lnTo>
                <a:lnTo>
                  <a:pt x="75780" y="1112062"/>
                </a:lnTo>
                <a:lnTo>
                  <a:pt x="75603" y="1109357"/>
                </a:lnTo>
                <a:lnTo>
                  <a:pt x="76085" y="1109357"/>
                </a:lnTo>
                <a:lnTo>
                  <a:pt x="74079" y="1096657"/>
                </a:lnTo>
                <a:lnTo>
                  <a:pt x="74460" y="1096657"/>
                </a:lnTo>
                <a:lnTo>
                  <a:pt x="74993" y="1083957"/>
                </a:lnTo>
                <a:lnTo>
                  <a:pt x="78740" y="1083957"/>
                </a:lnTo>
                <a:lnTo>
                  <a:pt x="77838" y="1071257"/>
                </a:lnTo>
                <a:lnTo>
                  <a:pt x="77368" y="1058557"/>
                </a:lnTo>
                <a:lnTo>
                  <a:pt x="76708" y="1058557"/>
                </a:lnTo>
                <a:lnTo>
                  <a:pt x="81013" y="1045857"/>
                </a:lnTo>
                <a:lnTo>
                  <a:pt x="77558" y="1045857"/>
                </a:lnTo>
                <a:lnTo>
                  <a:pt x="79590" y="1033157"/>
                </a:lnTo>
                <a:lnTo>
                  <a:pt x="75641" y="1033157"/>
                </a:lnTo>
                <a:lnTo>
                  <a:pt x="76682" y="1020457"/>
                </a:lnTo>
                <a:lnTo>
                  <a:pt x="80848" y="1020457"/>
                </a:lnTo>
                <a:lnTo>
                  <a:pt x="80060" y="1033157"/>
                </a:lnTo>
                <a:lnTo>
                  <a:pt x="80759" y="1033157"/>
                </a:lnTo>
                <a:lnTo>
                  <a:pt x="82067" y="1020457"/>
                </a:lnTo>
                <a:lnTo>
                  <a:pt x="84277" y="1007757"/>
                </a:lnTo>
                <a:lnTo>
                  <a:pt x="83464" y="1007757"/>
                </a:lnTo>
                <a:lnTo>
                  <a:pt x="85966" y="995057"/>
                </a:lnTo>
                <a:lnTo>
                  <a:pt x="82702" y="995057"/>
                </a:lnTo>
                <a:lnTo>
                  <a:pt x="84721" y="982357"/>
                </a:lnTo>
                <a:lnTo>
                  <a:pt x="85852" y="995057"/>
                </a:lnTo>
                <a:lnTo>
                  <a:pt x="85826" y="982357"/>
                </a:lnTo>
                <a:lnTo>
                  <a:pt x="88277" y="982357"/>
                </a:lnTo>
                <a:lnTo>
                  <a:pt x="92290" y="969657"/>
                </a:lnTo>
                <a:lnTo>
                  <a:pt x="89001" y="969657"/>
                </a:lnTo>
                <a:lnTo>
                  <a:pt x="90436" y="956957"/>
                </a:lnTo>
                <a:lnTo>
                  <a:pt x="93141" y="956957"/>
                </a:lnTo>
                <a:lnTo>
                  <a:pt x="94627" y="944257"/>
                </a:lnTo>
                <a:lnTo>
                  <a:pt x="94488" y="944257"/>
                </a:lnTo>
                <a:lnTo>
                  <a:pt x="96735" y="931557"/>
                </a:lnTo>
                <a:lnTo>
                  <a:pt x="95186" y="931557"/>
                </a:lnTo>
                <a:lnTo>
                  <a:pt x="93599" y="918857"/>
                </a:lnTo>
                <a:lnTo>
                  <a:pt x="99771" y="918857"/>
                </a:lnTo>
                <a:lnTo>
                  <a:pt x="99352" y="906157"/>
                </a:lnTo>
                <a:lnTo>
                  <a:pt x="100825" y="906157"/>
                </a:lnTo>
                <a:lnTo>
                  <a:pt x="102057" y="918857"/>
                </a:lnTo>
                <a:lnTo>
                  <a:pt x="103212" y="906157"/>
                </a:lnTo>
                <a:lnTo>
                  <a:pt x="106641" y="906157"/>
                </a:lnTo>
                <a:lnTo>
                  <a:pt x="106603" y="893457"/>
                </a:lnTo>
                <a:lnTo>
                  <a:pt x="106337" y="893457"/>
                </a:lnTo>
                <a:lnTo>
                  <a:pt x="108356" y="880757"/>
                </a:lnTo>
                <a:lnTo>
                  <a:pt x="109029" y="880757"/>
                </a:lnTo>
                <a:lnTo>
                  <a:pt x="109651" y="868057"/>
                </a:lnTo>
                <a:lnTo>
                  <a:pt x="111252" y="868057"/>
                </a:lnTo>
                <a:lnTo>
                  <a:pt x="111379" y="855357"/>
                </a:lnTo>
                <a:lnTo>
                  <a:pt x="114096" y="855357"/>
                </a:lnTo>
                <a:lnTo>
                  <a:pt x="117373" y="842657"/>
                </a:lnTo>
                <a:lnTo>
                  <a:pt x="117944" y="842657"/>
                </a:lnTo>
                <a:lnTo>
                  <a:pt x="121297" y="829957"/>
                </a:lnTo>
                <a:lnTo>
                  <a:pt x="120345" y="829957"/>
                </a:lnTo>
                <a:lnTo>
                  <a:pt x="122542" y="817257"/>
                </a:lnTo>
                <a:lnTo>
                  <a:pt x="122110" y="829957"/>
                </a:lnTo>
                <a:lnTo>
                  <a:pt x="122897" y="829957"/>
                </a:lnTo>
                <a:lnTo>
                  <a:pt x="124333" y="817257"/>
                </a:lnTo>
                <a:lnTo>
                  <a:pt x="123469" y="817257"/>
                </a:lnTo>
                <a:lnTo>
                  <a:pt x="124510" y="804557"/>
                </a:lnTo>
                <a:lnTo>
                  <a:pt x="127393" y="804557"/>
                </a:lnTo>
                <a:lnTo>
                  <a:pt x="130314" y="791857"/>
                </a:lnTo>
                <a:lnTo>
                  <a:pt x="133134" y="779157"/>
                </a:lnTo>
                <a:lnTo>
                  <a:pt x="134226" y="779157"/>
                </a:lnTo>
                <a:lnTo>
                  <a:pt x="134188" y="779538"/>
                </a:lnTo>
                <a:lnTo>
                  <a:pt x="136766" y="780872"/>
                </a:lnTo>
                <a:lnTo>
                  <a:pt x="136969" y="779157"/>
                </a:lnTo>
                <a:lnTo>
                  <a:pt x="138544" y="766457"/>
                </a:lnTo>
                <a:lnTo>
                  <a:pt x="140500" y="766457"/>
                </a:lnTo>
                <a:lnTo>
                  <a:pt x="142201" y="753757"/>
                </a:lnTo>
                <a:lnTo>
                  <a:pt x="139534" y="753757"/>
                </a:lnTo>
                <a:lnTo>
                  <a:pt x="144335" y="741057"/>
                </a:lnTo>
                <a:lnTo>
                  <a:pt x="148412" y="741057"/>
                </a:lnTo>
                <a:lnTo>
                  <a:pt x="143941" y="753757"/>
                </a:lnTo>
                <a:lnTo>
                  <a:pt x="151282" y="753757"/>
                </a:lnTo>
                <a:lnTo>
                  <a:pt x="149085" y="741057"/>
                </a:lnTo>
                <a:lnTo>
                  <a:pt x="154127" y="728357"/>
                </a:lnTo>
                <a:lnTo>
                  <a:pt x="153898" y="741057"/>
                </a:lnTo>
                <a:lnTo>
                  <a:pt x="157213" y="728357"/>
                </a:lnTo>
                <a:lnTo>
                  <a:pt x="156057" y="728357"/>
                </a:lnTo>
                <a:lnTo>
                  <a:pt x="159105" y="715657"/>
                </a:lnTo>
                <a:lnTo>
                  <a:pt x="161759" y="702957"/>
                </a:lnTo>
                <a:lnTo>
                  <a:pt x="164058" y="690257"/>
                </a:lnTo>
                <a:lnTo>
                  <a:pt x="164287" y="693254"/>
                </a:lnTo>
                <a:lnTo>
                  <a:pt x="164769" y="690257"/>
                </a:lnTo>
                <a:lnTo>
                  <a:pt x="167246" y="690257"/>
                </a:lnTo>
                <a:lnTo>
                  <a:pt x="172415" y="690257"/>
                </a:lnTo>
                <a:lnTo>
                  <a:pt x="174142" y="677557"/>
                </a:lnTo>
                <a:lnTo>
                  <a:pt x="175590" y="677557"/>
                </a:lnTo>
                <a:lnTo>
                  <a:pt x="179755" y="664857"/>
                </a:lnTo>
                <a:lnTo>
                  <a:pt x="181851" y="664857"/>
                </a:lnTo>
                <a:lnTo>
                  <a:pt x="181902" y="659587"/>
                </a:lnTo>
                <a:lnTo>
                  <a:pt x="182321" y="659409"/>
                </a:lnTo>
                <a:lnTo>
                  <a:pt x="184480" y="656539"/>
                </a:lnTo>
                <a:lnTo>
                  <a:pt x="184200" y="654011"/>
                </a:lnTo>
                <a:lnTo>
                  <a:pt x="182905" y="656526"/>
                </a:lnTo>
                <a:lnTo>
                  <a:pt x="181927" y="657567"/>
                </a:lnTo>
                <a:lnTo>
                  <a:pt x="181991" y="652157"/>
                </a:lnTo>
                <a:lnTo>
                  <a:pt x="186461" y="652157"/>
                </a:lnTo>
                <a:lnTo>
                  <a:pt x="188239" y="639457"/>
                </a:lnTo>
                <a:lnTo>
                  <a:pt x="191058" y="639457"/>
                </a:lnTo>
                <a:lnTo>
                  <a:pt x="188899" y="652157"/>
                </a:lnTo>
                <a:lnTo>
                  <a:pt x="189725" y="652157"/>
                </a:lnTo>
                <a:lnTo>
                  <a:pt x="193167" y="639457"/>
                </a:lnTo>
                <a:lnTo>
                  <a:pt x="192062" y="639457"/>
                </a:lnTo>
                <a:lnTo>
                  <a:pt x="195173" y="626757"/>
                </a:lnTo>
                <a:lnTo>
                  <a:pt x="202565" y="626757"/>
                </a:lnTo>
                <a:lnTo>
                  <a:pt x="206578" y="614057"/>
                </a:lnTo>
                <a:lnTo>
                  <a:pt x="211289" y="614057"/>
                </a:lnTo>
                <a:lnTo>
                  <a:pt x="214922" y="601357"/>
                </a:lnTo>
                <a:lnTo>
                  <a:pt x="219722" y="588657"/>
                </a:lnTo>
                <a:lnTo>
                  <a:pt x="225031" y="588657"/>
                </a:lnTo>
                <a:lnTo>
                  <a:pt x="230174" y="575957"/>
                </a:lnTo>
                <a:lnTo>
                  <a:pt x="227279" y="575957"/>
                </a:lnTo>
                <a:lnTo>
                  <a:pt x="228549" y="563257"/>
                </a:lnTo>
                <a:lnTo>
                  <a:pt x="230225" y="563257"/>
                </a:lnTo>
                <a:lnTo>
                  <a:pt x="230073" y="564388"/>
                </a:lnTo>
                <a:lnTo>
                  <a:pt x="230657" y="563257"/>
                </a:lnTo>
                <a:lnTo>
                  <a:pt x="232384" y="563257"/>
                </a:lnTo>
                <a:lnTo>
                  <a:pt x="229984" y="565048"/>
                </a:lnTo>
                <a:lnTo>
                  <a:pt x="229755" y="566750"/>
                </a:lnTo>
                <a:lnTo>
                  <a:pt x="232841" y="563257"/>
                </a:lnTo>
                <a:lnTo>
                  <a:pt x="237909" y="563257"/>
                </a:lnTo>
                <a:lnTo>
                  <a:pt x="241947" y="550557"/>
                </a:lnTo>
                <a:lnTo>
                  <a:pt x="241300" y="563257"/>
                </a:lnTo>
                <a:lnTo>
                  <a:pt x="244894" y="550557"/>
                </a:lnTo>
                <a:lnTo>
                  <a:pt x="244221" y="550557"/>
                </a:lnTo>
                <a:lnTo>
                  <a:pt x="250164" y="537857"/>
                </a:lnTo>
                <a:lnTo>
                  <a:pt x="254749" y="537857"/>
                </a:lnTo>
                <a:lnTo>
                  <a:pt x="257962" y="525157"/>
                </a:lnTo>
                <a:lnTo>
                  <a:pt x="260731" y="525157"/>
                </a:lnTo>
                <a:lnTo>
                  <a:pt x="261721" y="512457"/>
                </a:lnTo>
                <a:lnTo>
                  <a:pt x="264528" y="512457"/>
                </a:lnTo>
                <a:lnTo>
                  <a:pt x="263575" y="525157"/>
                </a:lnTo>
                <a:lnTo>
                  <a:pt x="268554" y="512457"/>
                </a:lnTo>
                <a:lnTo>
                  <a:pt x="277418" y="487057"/>
                </a:lnTo>
                <a:lnTo>
                  <a:pt x="287020" y="487057"/>
                </a:lnTo>
                <a:lnTo>
                  <a:pt x="287299" y="474357"/>
                </a:lnTo>
                <a:lnTo>
                  <a:pt x="295567" y="474357"/>
                </a:lnTo>
                <a:lnTo>
                  <a:pt x="298488" y="461657"/>
                </a:lnTo>
                <a:lnTo>
                  <a:pt x="300824" y="461657"/>
                </a:lnTo>
                <a:lnTo>
                  <a:pt x="303923" y="448957"/>
                </a:lnTo>
                <a:lnTo>
                  <a:pt x="306857" y="448957"/>
                </a:lnTo>
                <a:lnTo>
                  <a:pt x="316534" y="436257"/>
                </a:lnTo>
                <a:lnTo>
                  <a:pt x="322516" y="436257"/>
                </a:lnTo>
                <a:lnTo>
                  <a:pt x="326986" y="423557"/>
                </a:lnTo>
                <a:lnTo>
                  <a:pt x="331101" y="410857"/>
                </a:lnTo>
                <a:lnTo>
                  <a:pt x="339712" y="410857"/>
                </a:lnTo>
                <a:lnTo>
                  <a:pt x="344170" y="398157"/>
                </a:lnTo>
                <a:lnTo>
                  <a:pt x="348907" y="398157"/>
                </a:lnTo>
                <a:lnTo>
                  <a:pt x="353809" y="385457"/>
                </a:lnTo>
                <a:lnTo>
                  <a:pt x="358952" y="385457"/>
                </a:lnTo>
                <a:lnTo>
                  <a:pt x="363943" y="372757"/>
                </a:lnTo>
                <a:lnTo>
                  <a:pt x="365645" y="372757"/>
                </a:lnTo>
                <a:lnTo>
                  <a:pt x="366560" y="360057"/>
                </a:lnTo>
                <a:lnTo>
                  <a:pt x="368846" y="372757"/>
                </a:lnTo>
                <a:lnTo>
                  <a:pt x="372084" y="372757"/>
                </a:lnTo>
                <a:lnTo>
                  <a:pt x="375399" y="360057"/>
                </a:lnTo>
                <a:lnTo>
                  <a:pt x="375754" y="360057"/>
                </a:lnTo>
                <a:lnTo>
                  <a:pt x="384594" y="347357"/>
                </a:lnTo>
                <a:lnTo>
                  <a:pt x="391985" y="334657"/>
                </a:lnTo>
                <a:lnTo>
                  <a:pt x="398602" y="334657"/>
                </a:lnTo>
                <a:lnTo>
                  <a:pt x="405091" y="321957"/>
                </a:lnTo>
                <a:lnTo>
                  <a:pt x="408876" y="321957"/>
                </a:lnTo>
                <a:lnTo>
                  <a:pt x="410095" y="309257"/>
                </a:lnTo>
                <a:lnTo>
                  <a:pt x="411734" y="321957"/>
                </a:lnTo>
                <a:lnTo>
                  <a:pt x="417791" y="309257"/>
                </a:lnTo>
                <a:lnTo>
                  <a:pt x="421068" y="309257"/>
                </a:lnTo>
                <a:lnTo>
                  <a:pt x="427939" y="296557"/>
                </a:lnTo>
                <a:lnTo>
                  <a:pt x="431622" y="283857"/>
                </a:lnTo>
                <a:lnTo>
                  <a:pt x="441032" y="283857"/>
                </a:lnTo>
                <a:lnTo>
                  <a:pt x="446913" y="271157"/>
                </a:lnTo>
                <a:lnTo>
                  <a:pt x="452412" y="271157"/>
                </a:lnTo>
                <a:lnTo>
                  <a:pt x="456946" y="258457"/>
                </a:lnTo>
                <a:lnTo>
                  <a:pt x="456603" y="271157"/>
                </a:lnTo>
                <a:lnTo>
                  <a:pt x="460184" y="258457"/>
                </a:lnTo>
                <a:lnTo>
                  <a:pt x="469468" y="258457"/>
                </a:lnTo>
                <a:lnTo>
                  <a:pt x="475068" y="245757"/>
                </a:lnTo>
                <a:lnTo>
                  <a:pt x="479132" y="245757"/>
                </a:lnTo>
                <a:lnTo>
                  <a:pt x="480453" y="233057"/>
                </a:lnTo>
                <a:lnTo>
                  <a:pt x="485902" y="233057"/>
                </a:lnTo>
                <a:lnTo>
                  <a:pt x="491477" y="220357"/>
                </a:lnTo>
                <a:lnTo>
                  <a:pt x="496900" y="220357"/>
                </a:lnTo>
                <a:lnTo>
                  <a:pt x="502996" y="207657"/>
                </a:lnTo>
                <a:lnTo>
                  <a:pt x="514781" y="207657"/>
                </a:lnTo>
                <a:lnTo>
                  <a:pt x="516280" y="207657"/>
                </a:lnTo>
                <a:lnTo>
                  <a:pt x="516521" y="207657"/>
                </a:lnTo>
                <a:lnTo>
                  <a:pt x="521042" y="194957"/>
                </a:lnTo>
                <a:lnTo>
                  <a:pt x="519658" y="207657"/>
                </a:lnTo>
                <a:lnTo>
                  <a:pt x="521995" y="207657"/>
                </a:lnTo>
                <a:lnTo>
                  <a:pt x="525500" y="194957"/>
                </a:lnTo>
                <a:lnTo>
                  <a:pt x="531126" y="194957"/>
                </a:lnTo>
                <a:lnTo>
                  <a:pt x="533628" y="182257"/>
                </a:lnTo>
                <a:lnTo>
                  <a:pt x="540753" y="182257"/>
                </a:lnTo>
                <a:lnTo>
                  <a:pt x="540905" y="172580"/>
                </a:lnTo>
                <a:lnTo>
                  <a:pt x="541350" y="172161"/>
                </a:lnTo>
                <a:lnTo>
                  <a:pt x="541845" y="171500"/>
                </a:lnTo>
                <a:lnTo>
                  <a:pt x="540918" y="171818"/>
                </a:lnTo>
                <a:lnTo>
                  <a:pt x="540969" y="169557"/>
                </a:lnTo>
                <a:lnTo>
                  <a:pt x="546963" y="169557"/>
                </a:lnTo>
                <a:lnTo>
                  <a:pt x="560349" y="169557"/>
                </a:lnTo>
                <a:lnTo>
                  <a:pt x="565454" y="156857"/>
                </a:lnTo>
                <a:lnTo>
                  <a:pt x="569760" y="156857"/>
                </a:lnTo>
                <a:lnTo>
                  <a:pt x="572211" y="144157"/>
                </a:lnTo>
                <a:lnTo>
                  <a:pt x="585368" y="144157"/>
                </a:lnTo>
                <a:lnTo>
                  <a:pt x="584377" y="131457"/>
                </a:lnTo>
                <a:lnTo>
                  <a:pt x="599427" y="131457"/>
                </a:lnTo>
                <a:lnTo>
                  <a:pt x="606501" y="118757"/>
                </a:lnTo>
                <a:lnTo>
                  <a:pt x="614108" y="106057"/>
                </a:lnTo>
                <a:lnTo>
                  <a:pt x="623112" y="106057"/>
                </a:lnTo>
                <a:lnTo>
                  <a:pt x="636816" y="93357"/>
                </a:lnTo>
                <a:lnTo>
                  <a:pt x="649909" y="80657"/>
                </a:lnTo>
                <a:lnTo>
                  <a:pt x="663232" y="67957"/>
                </a:lnTo>
                <a:lnTo>
                  <a:pt x="677659" y="67957"/>
                </a:lnTo>
                <a:lnTo>
                  <a:pt x="683183" y="55257"/>
                </a:lnTo>
                <a:lnTo>
                  <a:pt x="690880" y="55257"/>
                </a:lnTo>
                <a:lnTo>
                  <a:pt x="696150" y="42557"/>
                </a:lnTo>
                <a:lnTo>
                  <a:pt x="714552" y="42557"/>
                </a:lnTo>
                <a:lnTo>
                  <a:pt x="712355" y="29857"/>
                </a:lnTo>
                <a:lnTo>
                  <a:pt x="726097" y="29857"/>
                </a:lnTo>
                <a:lnTo>
                  <a:pt x="733323" y="17157"/>
                </a:lnTo>
                <a:lnTo>
                  <a:pt x="748233" y="17157"/>
                </a:lnTo>
                <a:lnTo>
                  <a:pt x="752983" y="4457"/>
                </a:lnTo>
                <a:close/>
              </a:path>
              <a:path w="1106804" h="1431289">
                <a:moveTo>
                  <a:pt x="1077734" y="837780"/>
                </a:moveTo>
                <a:lnTo>
                  <a:pt x="1076794" y="836879"/>
                </a:lnTo>
                <a:lnTo>
                  <a:pt x="1077556" y="838568"/>
                </a:lnTo>
                <a:lnTo>
                  <a:pt x="1077734" y="837780"/>
                </a:lnTo>
                <a:close/>
              </a:path>
              <a:path w="1106804" h="1431289">
                <a:moveTo>
                  <a:pt x="1105192" y="746290"/>
                </a:moveTo>
                <a:lnTo>
                  <a:pt x="1104582" y="744766"/>
                </a:lnTo>
                <a:lnTo>
                  <a:pt x="1104785" y="746163"/>
                </a:lnTo>
                <a:lnTo>
                  <a:pt x="1105192" y="746290"/>
                </a:lnTo>
                <a:close/>
              </a:path>
              <a:path w="1106804" h="1431289">
                <a:moveTo>
                  <a:pt x="1105966" y="726681"/>
                </a:moveTo>
                <a:lnTo>
                  <a:pt x="1103515" y="724598"/>
                </a:lnTo>
                <a:lnTo>
                  <a:pt x="1104620" y="724179"/>
                </a:lnTo>
                <a:lnTo>
                  <a:pt x="1101661" y="721944"/>
                </a:lnTo>
                <a:lnTo>
                  <a:pt x="1101458" y="720267"/>
                </a:lnTo>
                <a:lnTo>
                  <a:pt x="1102702" y="719074"/>
                </a:lnTo>
                <a:lnTo>
                  <a:pt x="1103680" y="719404"/>
                </a:lnTo>
                <a:lnTo>
                  <a:pt x="1103033" y="718794"/>
                </a:lnTo>
                <a:lnTo>
                  <a:pt x="1104430" y="716851"/>
                </a:lnTo>
                <a:lnTo>
                  <a:pt x="1102779" y="715873"/>
                </a:lnTo>
                <a:lnTo>
                  <a:pt x="1100569" y="717956"/>
                </a:lnTo>
                <a:lnTo>
                  <a:pt x="1100340" y="720674"/>
                </a:lnTo>
                <a:lnTo>
                  <a:pt x="1101864" y="723620"/>
                </a:lnTo>
                <a:lnTo>
                  <a:pt x="1100086" y="723417"/>
                </a:lnTo>
                <a:lnTo>
                  <a:pt x="1101267" y="725424"/>
                </a:lnTo>
                <a:lnTo>
                  <a:pt x="1103452" y="727824"/>
                </a:lnTo>
                <a:lnTo>
                  <a:pt x="1105966" y="726681"/>
                </a:lnTo>
                <a:close/>
              </a:path>
              <a:path w="1106804" h="1431289">
                <a:moveTo>
                  <a:pt x="1106322" y="715048"/>
                </a:moveTo>
                <a:lnTo>
                  <a:pt x="1105750" y="712431"/>
                </a:lnTo>
                <a:lnTo>
                  <a:pt x="1105077" y="711822"/>
                </a:lnTo>
                <a:lnTo>
                  <a:pt x="1103490" y="712101"/>
                </a:lnTo>
                <a:lnTo>
                  <a:pt x="1103706" y="713752"/>
                </a:lnTo>
                <a:lnTo>
                  <a:pt x="1106322" y="71504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7" name="bg object 167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5466575" y="3751275"/>
            <a:ext cx="890739" cy="256184"/>
          </a:xfrm>
          <a:prstGeom prst="rect">
            <a:avLst/>
          </a:prstGeom>
        </p:spPr>
      </p:pic>
      <p:sp>
        <p:nvSpPr>
          <p:cNvPr id="168" name="bg object 168"/>
          <p:cNvSpPr/>
          <p:nvPr/>
        </p:nvSpPr>
        <p:spPr>
          <a:xfrm>
            <a:off x="2764091" y="3171621"/>
            <a:ext cx="806450" cy="814705"/>
          </a:xfrm>
          <a:custGeom>
            <a:avLst/>
            <a:gdLst/>
            <a:ahLst/>
            <a:cxnLst/>
            <a:rect l="l" t="t" r="r" b="b"/>
            <a:pathLst>
              <a:path w="806450" h="814704">
                <a:moveTo>
                  <a:pt x="15036" y="813269"/>
                </a:moveTo>
                <a:lnTo>
                  <a:pt x="11531" y="814451"/>
                </a:lnTo>
                <a:lnTo>
                  <a:pt x="14185" y="814451"/>
                </a:lnTo>
                <a:lnTo>
                  <a:pt x="15036" y="813269"/>
                </a:lnTo>
                <a:close/>
              </a:path>
              <a:path w="806450" h="814704">
                <a:moveTo>
                  <a:pt x="23114" y="809371"/>
                </a:moveTo>
                <a:lnTo>
                  <a:pt x="22402" y="808443"/>
                </a:lnTo>
                <a:lnTo>
                  <a:pt x="21348" y="809307"/>
                </a:lnTo>
                <a:lnTo>
                  <a:pt x="23114" y="809371"/>
                </a:lnTo>
                <a:close/>
              </a:path>
              <a:path w="806450" h="814704">
                <a:moveTo>
                  <a:pt x="25793" y="809371"/>
                </a:moveTo>
                <a:lnTo>
                  <a:pt x="23114" y="809371"/>
                </a:lnTo>
                <a:lnTo>
                  <a:pt x="21031" y="811911"/>
                </a:lnTo>
                <a:lnTo>
                  <a:pt x="24218" y="811911"/>
                </a:lnTo>
                <a:lnTo>
                  <a:pt x="25793" y="809371"/>
                </a:lnTo>
                <a:close/>
              </a:path>
              <a:path w="806450" h="814704">
                <a:moveTo>
                  <a:pt x="101104" y="786511"/>
                </a:moveTo>
                <a:lnTo>
                  <a:pt x="98894" y="786511"/>
                </a:lnTo>
                <a:lnTo>
                  <a:pt x="100380" y="787095"/>
                </a:lnTo>
                <a:lnTo>
                  <a:pt x="101104" y="786511"/>
                </a:lnTo>
                <a:close/>
              </a:path>
              <a:path w="806450" h="814704">
                <a:moveTo>
                  <a:pt x="102146" y="787781"/>
                </a:moveTo>
                <a:lnTo>
                  <a:pt x="100380" y="787095"/>
                </a:lnTo>
                <a:lnTo>
                  <a:pt x="97955" y="789051"/>
                </a:lnTo>
                <a:lnTo>
                  <a:pt x="102146" y="787781"/>
                </a:lnTo>
                <a:close/>
              </a:path>
              <a:path w="806450" h="814704">
                <a:moveTo>
                  <a:pt x="126746" y="774293"/>
                </a:moveTo>
                <a:lnTo>
                  <a:pt x="124726" y="772883"/>
                </a:lnTo>
                <a:lnTo>
                  <a:pt x="125755" y="774230"/>
                </a:lnTo>
                <a:lnTo>
                  <a:pt x="121970" y="776389"/>
                </a:lnTo>
                <a:lnTo>
                  <a:pt x="126746" y="774293"/>
                </a:lnTo>
                <a:close/>
              </a:path>
              <a:path w="806450" h="814704">
                <a:moveTo>
                  <a:pt x="129870" y="770001"/>
                </a:moveTo>
                <a:lnTo>
                  <a:pt x="129311" y="770001"/>
                </a:lnTo>
                <a:lnTo>
                  <a:pt x="129717" y="769937"/>
                </a:lnTo>
                <a:lnTo>
                  <a:pt x="129260" y="769734"/>
                </a:lnTo>
                <a:lnTo>
                  <a:pt x="129019" y="770001"/>
                </a:lnTo>
                <a:lnTo>
                  <a:pt x="128574" y="770331"/>
                </a:lnTo>
                <a:lnTo>
                  <a:pt x="129870" y="770001"/>
                </a:lnTo>
                <a:close/>
              </a:path>
              <a:path w="806450" h="814704">
                <a:moveTo>
                  <a:pt x="169811" y="754761"/>
                </a:moveTo>
                <a:lnTo>
                  <a:pt x="168795" y="754761"/>
                </a:lnTo>
                <a:lnTo>
                  <a:pt x="169519" y="755421"/>
                </a:lnTo>
                <a:lnTo>
                  <a:pt x="169811" y="754761"/>
                </a:lnTo>
                <a:close/>
              </a:path>
              <a:path w="806450" h="814704">
                <a:moveTo>
                  <a:pt x="171615" y="757301"/>
                </a:moveTo>
                <a:lnTo>
                  <a:pt x="169519" y="755421"/>
                </a:lnTo>
                <a:lnTo>
                  <a:pt x="169252" y="756031"/>
                </a:lnTo>
                <a:lnTo>
                  <a:pt x="165925" y="757262"/>
                </a:lnTo>
                <a:lnTo>
                  <a:pt x="171615" y="757301"/>
                </a:lnTo>
                <a:close/>
              </a:path>
              <a:path w="806450" h="814704">
                <a:moveTo>
                  <a:pt x="233603" y="723011"/>
                </a:moveTo>
                <a:lnTo>
                  <a:pt x="212178" y="723011"/>
                </a:lnTo>
                <a:lnTo>
                  <a:pt x="207149" y="723011"/>
                </a:lnTo>
                <a:lnTo>
                  <a:pt x="205841" y="723011"/>
                </a:lnTo>
                <a:lnTo>
                  <a:pt x="204685" y="725551"/>
                </a:lnTo>
                <a:lnTo>
                  <a:pt x="202399" y="725551"/>
                </a:lnTo>
                <a:lnTo>
                  <a:pt x="202577" y="724281"/>
                </a:lnTo>
                <a:lnTo>
                  <a:pt x="198856" y="725030"/>
                </a:lnTo>
                <a:lnTo>
                  <a:pt x="198856" y="739521"/>
                </a:lnTo>
                <a:lnTo>
                  <a:pt x="195389" y="740791"/>
                </a:lnTo>
                <a:lnTo>
                  <a:pt x="195554" y="739521"/>
                </a:lnTo>
                <a:lnTo>
                  <a:pt x="198856" y="739521"/>
                </a:lnTo>
                <a:lnTo>
                  <a:pt x="198856" y="725030"/>
                </a:lnTo>
                <a:lnTo>
                  <a:pt x="197319" y="725335"/>
                </a:lnTo>
                <a:lnTo>
                  <a:pt x="197319" y="725551"/>
                </a:lnTo>
                <a:lnTo>
                  <a:pt x="197053" y="726821"/>
                </a:lnTo>
                <a:lnTo>
                  <a:pt x="196735" y="725957"/>
                </a:lnTo>
                <a:lnTo>
                  <a:pt x="197319" y="725551"/>
                </a:lnTo>
                <a:lnTo>
                  <a:pt x="197319" y="725335"/>
                </a:lnTo>
                <a:lnTo>
                  <a:pt x="196557" y="725474"/>
                </a:lnTo>
                <a:lnTo>
                  <a:pt x="196138" y="724281"/>
                </a:lnTo>
                <a:lnTo>
                  <a:pt x="195973" y="724344"/>
                </a:lnTo>
                <a:lnTo>
                  <a:pt x="195973" y="726465"/>
                </a:lnTo>
                <a:lnTo>
                  <a:pt x="195160" y="730631"/>
                </a:lnTo>
                <a:lnTo>
                  <a:pt x="191058" y="730631"/>
                </a:lnTo>
                <a:lnTo>
                  <a:pt x="191058" y="743331"/>
                </a:lnTo>
                <a:lnTo>
                  <a:pt x="189179" y="744601"/>
                </a:lnTo>
                <a:lnTo>
                  <a:pt x="191046" y="743331"/>
                </a:lnTo>
                <a:lnTo>
                  <a:pt x="191058" y="730631"/>
                </a:lnTo>
                <a:lnTo>
                  <a:pt x="190258" y="730631"/>
                </a:lnTo>
                <a:lnTo>
                  <a:pt x="188988" y="729361"/>
                </a:lnTo>
                <a:lnTo>
                  <a:pt x="193586" y="728091"/>
                </a:lnTo>
                <a:lnTo>
                  <a:pt x="195973" y="726465"/>
                </a:lnTo>
                <a:lnTo>
                  <a:pt x="195973" y="724344"/>
                </a:lnTo>
                <a:lnTo>
                  <a:pt x="192303" y="725551"/>
                </a:lnTo>
                <a:lnTo>
                  <a:pt x="193979" y="721741"/>
                </a:lnTo>
                <a:lnTo>
                  <a:pt x="191719" y="724281"/>
                </a:lnTo>
                <a:lnTo>
                  <a:pt x="188125" y="730631"/>
                </a:lnTo>
                <a:lnTo>
                  <a:pt x="183591" y="730631"/>
                </a:lnTo>
                <a:lnTo>
                  <a:pt x="181432" y="731901"/>
                </a:lnTo>
                <a:lnTo>
                  <a:pt x="178155" y="731901"/>
                </a:lnTo>
                <a:lnTo>
                  <a:pt x="177647" y="731354"/>
                </a:lnTo>
                <a:lnTo>
                  <a:pt x="177647" y="733171"/>
                </a:lnTo>
                <a:lnTo>
                  <a:pt x="175590" y="734441"/>
                </a:lnTo>
                <a:lnTo>
                  <a:pt x="175564" y="733171"/>
                </a:lnTo>
                <a:lnTo>
                  <a:pt x="177647" y="733171"/>
                </a:lnTo>
                <a:lnTo>
                  <a:pt x="177647" y="731354"/>
                </a:lnTo>
                <a:lnTo>
                  <a:pt x="176987" y="730631"/>
                </a:lnTo>
                <a:lnTo>
                  <a:pt x="173482" y="733171"/>
                </a:lnTo>
                <a:lnTo>
                  <a:pt x="171589" y="734441"/>
                </a:lnTo>
                <a:lnTo>
                  <a:pt x="172681" y="735711"/>
                </a:lnTo>
                <a:lnTo>
                  <a:pt x="170078" y="736981"/>
                </a:lnTo>
                <a:lnTo>
                  <a:pt x="173151" y="738251"/>
                </a:lnTo>
                <a:lnTo>
                  <a:pt x="174599" y="736981"/>
                </a:lnTo>
                <a:lnTo>
                  <a:pt x="174891" y="736447"/>
                </a:lnTo>
                <a:lnTo>
                  <a:pt x="175107" y="736473"/>
                </a:lnTo>
                <a:lnTo>
                  <a:pt x="175196" y="735888"/>
                </a:lnTo>
                <a:lnTo>
                  <a:pt x="175298" y="735711"/>
                </a:lnTo>
                <a:lnTo>
                  <a:pt x="179819" y="734441"/>
                </a:lnTo>
                <a:lnTo>
                  <a:pt x="178841" y="735711"/>
                </a:lnTo>
                <a:lnTo>
                  <a:pt x="177711" y="736981"/>
                </a:lnTo>
                <a:lnTo>
                  <a:pt x="175107" y="736981"/>
                </a:lnTo>
                <a:lnTo>
                  <a:pt x="174764" y="738251"/>
                </a:lnTo>
                <a:lnTo>
                  <a:pt x="174320" y="740791"/>
                </a:lnTo>
                <a:lnTo>
                  <a:pt x="174015" y="742061"/>
                </a:lnTo>
                <a:lnTo>
                  <a:pt x="172072" y="740791"/>
                </a:lnTo>
                <a:lnTo>
                  <a:pt x="170141" y="739521"/>
                </a:lnTo>
                <a:lnTo>
                  <a:pt x="164515" y="740791"/>
                </a:lnTo>
                <a:lnTo>
                  <a:pt x="163042" y="739521"/>
                </a:lnTo>
                <a:lnTo>
                  <a:pt x="157835" y="743331"/>
                </a:lnTo>
                <a:lnTo>
                  <a:pt x="150012" y="745871"/>
                </a:lnTo>
                <a:lnTo>
                  <a:pt x="148018" y="750951"/>
                </a:lnTo>
                <a:lnTo>
                  <a:pt x="146596" y="752221"/>
                </a:lnTo>
                <a:lnTo>
                  <a:pt x="145656" y="750951"/>
                </a:lnTo>
                <a:lnTo>
                  <a:pt x="144767" y="750951"/>
                </a:lnTo>
                <a:lnTo>
                  <a:pt x="146977" y="748411"/>
                </a:lnTo>
                <a:lnTo>
                  <a:pt x="144106" y="750951"/>
                </a:lnTo>
                <a:lnTo>
                  <a:pt x="137414" y="753491"/>
                </a:lnTo>
                <a:lnTo>
                  <a:pt x="137769" y="756031"/>
                </a:lnTo>
                <a:lnTo>
                  <a:pt x="133096" y="756031"/>
                </a:lnTo>
                <a:lnTo>
                  <a:pt x="139039" y="752221"/>
                </a:lnTo>
                <a:lnTo>
                  <a:pt x="133540" y="754761"/>
                </a:lnTo>
                <a:lnTo>
                  <a:pt x="133946" y="754761"/>
                </a:lnTo>
                <a:lnTo>
                  <a:pt x="125844" y="756031"/>
                </a:lnTo>
                <a:lnTo>
                  <a:pt x="119557" y="761111"/>
                </a:lnTo>
                <a:lnTo>
                  <a:pt x="112903" y="766191"/>
                </a:lnTo>
                <a:lnTo>
                  <a:pt x="103720" y="767461"/>
                </a:lnTo>
                <a:lnTo>
                  <a:pt x="105600" y="768731"/>
                </a:lnTo>
                <a:lnTo>
                  <a:pt x="94399" y="771271"/>
                </a:lnTo>
                <a:lnTo>
                  <a:pt x="83515" y="776351"/>
                </a:lnTo>
                <a:lnTo>
                  <a:pt x="72542" y="780161"/>
                </a:lnTo>
                <a:lnTo>
                  <a:pt x="61099" y="782701"/>
                </a:lnTo>
                <a:lnTo>
                  <a:pt x="56769" y="782701"/>
                </a:lnTo>
                <a:lnTo>
                  <a:pt x="56921" y="785241"/>
                </a:lnTo>
                <a:lnTo>
                  <a:pt x="54889" y="787781"/>
                </a:lnTo>
                <a:lnTo>
                  <a:pt x="53251" y="785241"/>
                </a:lnTo>
                <a:lnTo>
                  <a:pt x="49872" y="789051"/>
                </a:lnTo>
                <a:lnTo>
                  <a:pt x="44424" y="792861"/>
                </a:lnTo>
                <a:lnTo>
                  <a:pt x="37706" y="786511"/>
                </a:lnTo>
                <a:lnTo>
                  <a:pt x="31064" y="792861"/>
                </a:lnTo>
                <a:lnTo>
                  <a:pt x="32550" y="794131"/>
                </a:lnTo>
                <a:lnTo>
                  <a:pt x="24028" y="797941"/>
                </a:lnTo>
                <a:lnTo>
                  <a:pt x="23939" y="795401"/>
                </a:lnTo>
                <a:lnTo>
                  <a:pt x="22186" y="797941"/>
                </a:lnTo>
                <a:lnTo>
                  <a:pt x="21742" y="796671"/>
                </a:lnTo>
                <a:lnTo>
                  <a:pt x="15519" y="800481"/>
                </a:lnTo>
                <a:lnTo>
                  <a:pt x="9969" y="800481"/>
                </a:lnTo>
                <a:lnTo>
                  <a:pt x="14897" y="795401"/>
                </a:lnTo>
                <a:lnTo>
                  <a:pt x="7099" y="797941"/>
                </a:lnTo>
                <a:lnTo>
                  <a:pt x="4356" y="799211"/>
                </a:lnTo>
                <a:lnTo>
                  <a:pt x="0" y="803021"/>
                </a:lnTo>
                <a:lnTo>
                  <a:pt x="1320" y="804291"/>
                </a:lnTo>
                <a:lnTo>
                  <a:pt x="2260" y="804633"/>
                </a:lnTo>
                <a:lnTo>
                  <a:pt x="2044" y="806069"/>
                </a:lnTo>
                <a:lnTo>
                  <a:pt x="2527" y="805802"/>
                </a:lnTo>
                <a:lnTo>
                  <a:pt x="2298" y="804646"/>
                </a:lnTo>
                <a:lnTo>
                  <a:pt x="4965" y="805561"/>
                </a:lnTo>
                <a:lnTo>
                  <a:pt x="2540" y="806831"/>
                </a:lnTo>
                <a:lnTo>
                  <a:pt x="3175" y="810641"/>
                </a:lnTo>
                <a:lnTo>
                  <a:pt x="2273" y="814451"/>
                </a:lnTo>
                <a:lnTo>
                  <a:pt x="9486" y="814451"/>
                </a:lnTo>
                <a:lnTo>
                  <a:pt x="13296" y="811911"/>
                </a:lnTo>
                <a:lnTo>
                  <a:pt x="15163" y="813117"/>
                </a:lnTo>
                <a:lnTo>
                  <a:pt x="16319" y="811911"/>
                </a:lnTo>
                <a:lnTo>
                  <a:pt x="18796" y="813181"/>
                </a:lnTo>
                <a:lnTo>
                  <a:pt x="19634" y="811911"/>
                </a:lnTo>
                <a:lnTo>
                  <a:pt x="21310" y="809371"/>
                </a:lnTo>
                <a:lnTo>
                  <a:pt x="22148" y="808101"/>
                </a:lnTo>
                <a:lnTo>
                  <a:pt x="22402" y="808443"/>
                </a:lnTo>
                <a:lnTo>
                  <a:pt x="22809" y="808101"/>
                </a:lnTo>
                <a:lnTo>
                  <a:pt x="24358" y="806831"/>
                </a:lnTo>
                <a:lnTo>
                  <a:pt x="27012" y="808101"/>
                </a:lnTo>
                <a:lnTo>
                  <a:pt x="26784" y="809371"/>
                </a:lnTo>
                <a:lnTo>
                  <a:pt x="28905" y="806831"/>
                </a:lnTo>
                <a:lnTo>
                  <a:pt x="28308" y="809371"/>
                </a:lnTo>
                <a:lnTo>
                  <a:pt x="30213" y="808101"/>
                </a:lnTo>
                <a:lnTo>
                  <a:pt x="34112" y="806831"/>
                </a:lnTo>
                <a:lnTo>
                  <a:pt x="34683" y="805561"/>
                </a:lnTo>
                <a:lnTo>
                  <a:pt x="37515" y="806831"/>
                </a:lnTo>
                <a:lnTo>
                  <a:pt x="38658" y="805561"/>
                </a:lnTo>
                <a:lnTo>
                  <a:pt x="42113" y="801751"/>
                </a:lnTo>
                <a:lnTo>
                  <a:pt x="42913" y="805561"/>
                </a:lnTo>
                <a:lnTo>
                  <a:pt x="43370" y="804291"/>
                </a:lnTo>
                <a:lnTo>
                  <a:pt x="46050" y="801751"/>
                </a:lnTo>
                <a:lnTo>
                  <a:pt x="48056" y="800481"/>
                </a:lnTo>
                <a:lnTo>
                  <a:pt x="45567" y="806831"/>
                </a:lnTo>
                <a:lnTo>
                  <a:pt x="55867" y="799211"/>
                </a:lnTo>
                <a:lnTo>
                  <a:pt x="56261" y="803021"/>
                </a:lnTo>
                <a:lnTo>
                  <a:pt x="57873" y="799211"/>
                </a:lnTo>
                <a:lnTo>
                  <a:pt x="65836" y="797941"/>
                </a:lnTo>
                <a:lnTo>
                  <a:pt x="70091" y="794131"/>
                </a:lnTo>
                <a:lnTo>
                  <a:pt x="69075" y="795401"/>
                </a:lnTo>
                <a:lnTo>
                  <a:pt x="75171" y="795401"/>
                </a:lnTo>
                <a:lnTo>
                  <a:pt x="74828" y="794131"/>
                </a:lnTo>
                <a:lnTo>
                  <a:pt x="74498" y="792861"/>
                </a:lnTo>
                <a:lnTo>
                  <a:pt x="78587" y="790321"/>
                </a:lnTo>
                <a:lnTo>
                  <a:pt x="80238" y="787781"/>
                </a:lnTo>
                <a:lnTo>
                  <a:pt x="84658" y="790321"/>
                </a:lnTo>
                <a:lnTo>
                  <a:pt x="79451" y="792861"/>
                </a:lnTo>
                <a:lnTo>
                  <a:pt x="81483" y="794131"/>
                </a:lnTo>
                <a:lnTo>
                  <a:pt x="80492" y="792861"/>
                </a:lnTo>
                <a:lnTo>
                  <a:pt x="86487" y="790321"/>
                </a:lnTo>
                <a:lnTo>
                  <a:pt x="84607" y="789051"/>
                </a:lnTo>
                <a:lnTo>
                  <a:pt x="87134" y="789051"/>
                </a:lnTo>
                <a:lnTo>
                  <a:pt x="89357" y="790321"/>
                </a:lnTo>
                <a:lnTo>
                  <a:pt x="89052" y="789051"/>
                </a:lnTo>
                <a:lnTo>
                  <a:pt x="88455" y="786511"/>
                </a:lnTo>
                <a:lnTo>
                  <a:pt x="91516" y="789051"/>
                </a:lnTo>
                <a:lnTo>
                  <a:pt x="92811" y="786511"/>
                </a:lnTo>
                <a:lnTo>
                  <a:pt x="97205" y="786511"/>
                </a:lnTo>
                <a:lnTo>
                  <a:pt x="95059" y="789051"/>
                </a:lnTo>
                <a:lnTo>
                  <a:pt x="98729" y="786511"/>
                </a:lnTo>
                <a:lnTo>
                  <a:pt x="98894" y="786511"/>
                </a:lnTo>
                <a:lnTo>
                  <a:pt x="99174" y="783971"/>
                </a:lnTo>
                <a:lnTo>
                  <a:pt x="103822" y="781431"/>
                </a:lnTo>
                <a:lnTo>
                  <a:pt x="102247" y="785241"/>
                </a:lnTo>
                <a:lnTo>
                  <a:pt x="104470" y="786511"/>
                </a:lnTo>
                <a:lnTo>
                  <a:pt x="107302" y="783971"/>
                </a:lnTo>
                <a:lnTo>
                  <a:pt x="108229" y="781431"/>
                </a:lnTo>
                <a:lnTo>
                  <a:pt x="108699" y="780161"/>
                </a:lnTo>
                <a:lnTo>
                  <a:pt x="111048" y="780161"/>
                </a:lnTo>
                <a:lnTo>
                  <a:pt x="111607" y="781431"/>
                </a:lnTo>
                <a:lnTo>
                  <a:pt x="112420" y="780161"/>
                </a:lnTo>
                <a:lnTo>
                  <a:pt x="114046" y="777621"/>
                </a:lnTo>
                <a:lnTo>
                  <a:pt x="121310" y="777621"/>
                </a:lnTo>
                <a:lnTo>
                  <a:pt x="123964" y="772541"/>
                </a:lnTo>
                <a:lnTo>
                  <a:pt x="124714" y="773811"/>
                </a:lnTo>
                <a:lnTo>
                  <a:pt x="124015" y="772541"/>
                </a:lnTo>
                <a:lnTo>
                  <a:pt x="122618" y="770001"/>
                </a:lnTo>
                <a:lnTo>
                  <a:pt x="124421" y="768731"/>
                </a:lnTo>
                <a:lnTo>
                  <a:pt x="125310" y="766191"/>
                </a:lnTo>
                <a:lnTo>
                  <a:pt x="126720" y="768731"/>
                </a:lnTo>
                <a:lnTo>
                  <a:pt x="125488" y="770001"/>
                </a:lnTo>
                <a:lnTo>
                  <a:pt x="127088" y="768731"/>
                </a:lnTo>
                <a:lnTo>
                  <a:pt x="129260" y="769734"/>
                </a:lnTo>
                <a:lnTo>
                  <a:pt x="130175" y="768731"/>
                </a:lnTo>
                <a:lnTo>
                  <a:pt x="132511" y="766191"/>
                </a:lnTo>
                <a:lnTo>
                  <a:pt x="135686" y="766191"/>
                </a:lnTo>
                <a:lnTo>
                  <a:pt x="137337" y="768731"/>
                </a:lnTo>
                <a:lnTo>
                  <a:pt x="129717" y="769937"/>
                </a:lnTo>
                <a:lnTo>
                  <a:pt x="129870" y="770001"/>
                </a:lnTo>
                <a:lnTo>
                  <a:pt x="134086" y="770001"/>
                </a:lnTo>
                <a:lnTo>
                  <a:pt x="129209" y="771271"/>
                </a:lnTo>
                <a:lnTo>
                  <a:pt x="134264" y="773811"/>
                </a:lnTo>
                <a:lnTo>
                  <a:pt x="127025" y="771486"/>
                </a:lnTo>
                <a:lnTo>
                  <a:pt x="127304" y="771271"/>
                </a:lnTo>
                <a:lnTo>
                  <a:pt x="128574" y="770331"/>
                </a:lnTo>
                <a:lnTo>
                  <a:pt x="124828" y="771271"/>
                </a:lnTo>
                <a:lnTo>
                  <a:pt x="125603" y="772541"/>
                </a:lnTo>
                <a:lnTo>
                  <a:pt x="126834" y="771626"/>
                </a:lnTo>
                <a:lnTo>
                  <a:pt x="131279" y="775081"/>
                </a:lnTo>
                <a:lnTo>
                  <a:pt x="134366" y="773811"/>
                </a:lnTo>
                <a:lnTo>
                  <a:pt x="137464" y="772541"/>
                </a:lnTo>
                <a:lnTo>
                  <a:pt x="137325" y="771271"/>
                </a:lnTo>
                <a:lnTo>
                  <a:pt x="143484" y="768731"/>
                </a:lnTo>
                <a:lnTo>
                  <a:pt x="144221" y="767461"/>
                </a:lnTo>
                <a:lnTo>
                  <a:pt x="142176" y="767461"/>
                </a:lnTo>
                <a:lnTo>
                  <a:pt x="142532" y="766191"/>
                </a:lnTo>
                <a:lnTo>
                  <a:pt x="142900" y="764921"/>
                </a:lnTo>
                <a:lnTo>
                  <a:pt x="147459" y="763651"/>
                </a:lnTo>
                <a:lnTo>
                  <a:pt x="150825" y="763651"/>
                </a:lnTo>
                <a:lnTo>
                  <a:pt x="153695" y="764921"/>
                </a:lnTo>
                <a:lnTo>
                  <a:pt x="156832" y="763651"/>
                </a:lnTo>
                <a:lnTo>
                  <a:pt x="157670" y="761111"/>
                </a:lnTo>
                <a:lnTo>
                  <a:pt x="156883" y="757301"/>
                </a:lnTo>
                <a:lnTo>
                  <a:pt x="161912" y="757301"/>
                </a:lnTo>
                <a:lnTo>
                  <a:pt x="161696" y="761111"/>
                </a:lnTo>
                <a:lnTo>
                  <a:pt x="167436" y="758571"/>
                </a:lnTo>
                <a:lnTo>
                  <a:pt x="165925" y="757262"/>
                </a:lnTo>
                <a:lnTo>
                  <a:pt x="164528" y="756031"/>
                </a:lnTo>
                <a:lnTo>
                  <a:pt x="163080" y="754761"/>
                </a:lnTo>
                <a:lnTo>
                  <a:pt x="168795" y="754761"/>
                </a:lnTo>
                <a:lnTo>
                  <a:pt x="171716" y="753491"/>
                </a:lnTo>
                <a:lnTo>
                  <a:pt x="173431" y="754761"/>
                </a:lnTo>
                <a:lnTo>
                  <a:pt x="176326" y="753491"/>
                </a:lnTo>
                <a:lnTo>
                  <a:pt x="179235" y="752221"/>
                </a:lnTo>
                <a:lnTo>
                  <a:pt x="185000" y="747141"/>
                </a:lnTo>
                <a:lnTo>
                  <a:pt x="191338" y="744601"/>
                </a:lnTo>
                <a:lnTo>
                  <a:pt x="190601" y="745871"/>
                </a:lnTo>
                <a:lnTo>
                  <a:pt x="192481" y="745871"/>
                </a:lnTo>
                <a:lnTo>
                  <a:pt x="198589" y="743331"/>
                </a:lnTo>
                <a:lnTo>
                  <a:pt x="200812" y="742061"/>
                </a:lnTo>
                <a:lnTo>
                  <a:pt x="203022" y="740791"/>
                </a:lnTo>
                <a:lnTo>
                  <a:pt x="205244" y="739521"/>
                </a:lnTo>
                <a:lnTo>
                  <a:pt x="212115" y="736981"/>
                </a:lnTo>
                <a:lnTo>
                  <a:pt x="218821" y="735711"/>
                </a:lnTo>
                <a:lnTo>
                  <a:pt x="220116" y="733171"/>
                </a:lnTo>
                <a:lnTo>
                  <a:pt x="220776" y="731901"/>
                </a:lnTo>
                <a:lnTo>
                  <a:pt x="222008" y="733171"/>
                </a:lnTo>
                <a:lnTo>
                  <a:pt x="225513" y="731901"/>
                </a:lnTo>
                <a:lnTo>
                  <a:pt x="224713" y="731901"/>
                </a:lnTo>
                <a:lnTo>
                  <a:pt x="221500" y="731901"/>
                </a:lnTo>
                <a:lnTo>
                  <a:pt x="222567" y="730631"/>
                </a:lnTo>
                <a:lnTo>
                  <a:pt x="224231" y="729361"/>
                </a:lnTo>
                <a:lnTo>
                  <a:pt x="225501" y="730631"/>
                </a:lnTo>
                <a:lnTo>
                  <a:pt x="224713" y="731901"/>
                </a:lnTo>
                <a:lnTo>
                  <a:pt x="226974" y="729361"/>
                </a:lnTo>
                <a:lnTo>
                  <a:pt x="229235" y="726821"/>
                </a:lnTo>
                <a:lnTo>
                  <a:pt x="233603" y="723011"/>
                </a:lnTo>
                <a:close/>
              </a:path>
              <a:path w="806450" h="814704">
                <a:moveTo>
                  <a:pt x="316230" y="654138"/>
                </a:moveTo>
                <a:lnTo>
                  <a:pt x="315061" y="655358"/>
                </a:lnTo>
                <a:lnTo>
                  <a:pt x="313880" y="656501"/>
                </a:lnTo>
                <a:lnTo>
                  <a:pt x="315252" y="655828"/>
                </a:lnTo>
                <a:lnTo>
                  <a:pt x="316230" y="654138"/>
                </a:lnTo>
                <a:close/>
              </a:path>
              <a:path w="806450" h="814704">
                <a:moveTo>
                  <a:pt x="360210" y="648081"/>
                </a:moveTo>
                <a:lnTo>
                  <a:pt x="359511" y="647319"/>
                </a:lnTo>
                <a:lnTo>
                  <a:pt x="358736" y="649351"/>
                </a:lnTo>
                <a:lnTo>
                  <a:pt x="360210" y="648081"/>
                </a:lnTo>
                <a:close/>
              </a:path>
              <a:path w="806450" h="814704">
                <a:moveTo>
                  <a:pt x="361696" y="646811"/>
                </a:moveTo>
                <a:lnTo>
                  <a:pt x="360210" y="648081"/>
                </a:lnTo>
                <a:lnTo>
                  <a:pt x="361365" y="649351"/>
                </a:lnTo>
                <a:lnTo>
                  <a:pt x="361696" y="646811"/>
                </a:lnTo>
                <a:close/>
              </a:path>
              <a:path w="806450" h="814704">
                <a:moveTo>
                  <a:pt x="431825" y="593471"/>
                </a:moveTo>
                <a:lnTo>
                  <a:pt x="406107" y="593471"/>
                </a:lnTo>
                <a:lnTo>
                  <a:pt x="404850" y="593471"/>
                </a:lnTo>
                <a:lnTo>
                  <a:pt x="403110" y="596011"/>
                </a:lnTo>
                <a:lnTo>
                  <a:pt x="400977" y="597281"/>
                </a:lnTo>
                <a:lnTo>
                  <a:pt x="401599" y="594741"/>
                </a:lnTo>
                <a:lnTo>
                  <a:pt x="393839" y="598551"/>
                </a:lnTo>
                <a:lnTo>
                  <a:pt x="393255" y="604901"/>
                </a:lnTo>
                <a:lnTo>
                  <a:pt x="388048" y="609981"/>
                </a:lnTo>
                <a:lnTo>
                  <a:pt x="385889" y="607441"/>
                </a:lnTo>
                <a:lnTo>
                  <a:pt x="376859" y="612521"/>
                </a:lnTo>
                <a:lnTo>
                  <a:pt x="376643" y="612521"/>
                </a:lnTo>
                <a:lnTo>
                  <a:pt x="371182" y="616331"/>
                </a:lnTo>
                <a:lnTo>
                  <a:pt x="366725" y="621411"/>
                </a:lnTo>
                <a:lnTo>
                  <a:pt x="362559" y="626491"/>
                </a:lnTo>
                <a:lnTo>
                  <a:pt x="358000" y="630301"/>
                </a:lnTo>
                <a:lnTo>
                  <a:pt x="354533" y="630301"/>
                </a:lnTo>
                <a:lnTo>
                  <a:pt x="350380" y="632841"/>
                </a:lnTo>
                <a:lnTo>
                  <a:pt x="345973" y="636651"/>
                </a:lnTo>
                <a:lnTo>
                  <a:pt x="341452" y="639191"/>
                </a:lnTo>
                <a:lnTo>
                  <a:pt x="336689" y="641731"/>
                </a:lnTo>
                <a:lnTo>
                  <a:pt x="332270" y="644271"/>
                </a:lnTo>
                <a:lnTo>
                  <a:pt x="333806" y="644271"/>
                </a:lnTo>
                <a:lnTo>
                  <a:pt x="333629" y="646811"/>
                </a:lnTo>
                <a:lnTo>
                  <a:pt x="332460" y="648081"/>
                </a:lnTo>
                <a:lnTo>
                  <a:pt x="330250" y="648081"/>
                </a:lnTo>
                <a:lnTo>
                  <a:pt x="328853" y="653161"/>
                </a:lnTo>
                <a:lnTo>
                  <a:pt x="327342" y="650621"/>
                </a:lnTo>
                <a:lnTo>
                  <a:pt x="328015" y="649351"/>
                </a:lnTo>
                <a:lnTo>
                  <a:pt x="324891" y="648081"/>
                </a:lnTo>
                <a:lnTo>
                  <a:pt x="321678" y="650621"/>
                </a:lnTo>
                <a:lnTo>
                  <a:pt x="318731" y="653161"/>
                </a:lnTo>
                <a:lnTo>
                  <a:pt x="320586" y="656971"/>
                </a:lnTo>
                <a:lnTo>
                  <a:pt x="312889" y="659511"/>
                </a:lnTo>
                <a:lnTo>
                  <a:pt x="306095" y="663321"/>
                </a:lnTo>
                <a:lnTo>
                  <a:pt x="300012" y="668401"/>
                </a:lnTo>
                <a:lnTo>
                  <a:pt x="294462" y="669671"/>
                </a:lnTo>
                <a:lnTo>
                  <a:pt x="293154" y="670941"/>
                </a:lnTo>
                <a:lnTo>
                  <a:pt x="290842" y="672211"/>
                </a:lnTo>
                <a:lnTo>
                  <a:pt x="289547" y="674751"/>
                </a:lnTo>
                <a:lnTo>
                  <a:pt x="288467" y="672211"/>
                </a:lnTo>
                <a:lnTo>
                  <a:pt x="283032" y="676021"/>
                </a:lnTo>
                <a:lnTo>
                  <a:pt x="280225" y="676021"/>
                </a:lnTo>
                <a:lnTo>
                  <a:pt x="274015" y="681101"/>
                </a:lnTo>
                <a:lnTo>
                  <a:pt x="274497" y="678561"/>
                </a:lnTo>
                <a:lnTo>
                  <a:pt x="270776" y="681101"/>
                </a:lnTo>
                <a:lnTo>
                  <a:pt x="273202" y="687451"/>
                </a:lnTo>
                <a:lnTo>
                  <a:pt x="269875" y="688721"/>
                </a:lnTo>
                <a:lnTo>
                  <a:pt x="267144" y="686181"/>
                </a:lnTo>
                <a:lnTo>
                  <a:pt x="260705" y="689991"/>
                </a:lnTo>
                <a:lnTo>
                  <a:pt x="252907" y="691261"/>
                </a:lnTo>
                <a:lnTo>
                  <a:pt x="247929" y="697611"/>
                </a:lnTo>
                <a:lnTo>
                  <a:pt x="248500" y="695071"/>
                </a:lnTo>
                <a:lnTo>
                  <a:pt x="245376" y="697611"/>
                </a:lnTo>
                <a:lnTo>
                  <a:pt x="235534" y="700151"/>
                </a:lnTo>
                <a:lnTo>
                  <a:pt x="236448" y="701217"/>
                </a:lnTo>
                <a:lnTo>
                  <a:pt x="232003" y="706501"/>
                </a:lnTo>
                <a:lnTo>
                  <a:pt x="229095" y="710311"/>
                </a:lnTo>
                <a:lnTo>
                  <a:pt x="228587" y="707771"/>
                </a:lnTo>
                <a:lnTo>
                  <a:pt x="226949" y="711581"/>
                </a:lnTo>
                <a:lnTo>
                  <a:pt x="227215" y="712851"/>
                </a:lnTo>
                <a:lnTo>
                  <a:pt x="223418" y="715391"/>
                </a:lnTo>
                <a:lnTo>
                  <a:pt x="222300" y="715391"/>
                </a:lnTo>
                <a:lnTo>
                  <a:pt x="221729" y="714121"/>
                </a:lnTo>
                <a:lnTo>
                  <a:pt x="219468" y="714121"/>
                </a:lnTo>
                <a:lnTo>
                  <a:pt x="221742" y="716661"/>
                </a:lnTo>
                <a:lnTo>
                  <a:pt x="217131" y="717931"/>
                </a:lnTo>
                <a:lnTo>
                  <a:pt x="217982" y="716661"/>
                </a:lnTo>
                <a:lnTo>
                  <a:pt x="214464" y="717931"/>
                </a:lnTo>
                <a:lnTo>
                  <a:pt x="215087" y="717931"/>
                </a:lnTo>
                <a:lnTo>
                  <a:pt x="213944" y="720471"/>
                </a:lnTo>
                <a:lnTo>
                  <a:pt x="213055" y="721741"/>
                </a:lnTo>
                <a:lnTo>
                  <a:pt x="235051" y="721741"/>
                </a:lnTo>
                <a:lnTo>
                  <a:pt x="237972" y="719201"/>
                </a:lnTo>
                <a:lnTo>
                  <a:pt x="244830" y="719201"/>
                </a:lnTo>
                <a:lnTo>
                  <a:pt x="244055" y="720471"/>
                </a:lnTo>
                <a:lnTo>
                  <a:pt x="246481" y="719201"/>
                </a:lnTo>
                <a:lnTo>
                  <a:pt x="248907" y="717931"/>
                </a:lnTo>
                <a:lnTo>
                  <a:pt x="247802" y="715391"/>
                </a:lnTo>
                <a:lnTo>
                  <a:pt x="246697" y="712851"/>
                </a:lnTo>
                <a:lnTo>
                  <a:pt x="251828" y="712851"/>
                </a:lnTo>
                <a:lnTo>
                  <a:pt x="251244" y="714121"/>
                </a:lnTo>
                <a:lnTo>
                  <a:pt x="253707" y="712851"/>
                </a:lnTo>
                <a:lnTo>
                  <a:pt x="258648" y="710311"/>
                </a:lnTo>
                <a:lnTo>
                  <a:pt x="265760" y="706501"/>
                </a:lnTo>
                <a:lnTo>
                  <a:pt x="270357" y="703961"/>
                </a:lnTo>
                <a:lnTo>
                  <a:pt x="272656" y="702691"/>
                </a:lnTo>
                <a:lnTo>
                  <a:pt x="279438" y="700151"/>
                </a:lnTo>
                <a:lnTo>
                  <a:pt x="279209" y="697611"/>
                </a:lnTo>
                <a:lnTo>
                  <a:pt x="279095" y="696341"/>
                </a:lnTo>
                <a:lnTo>
                  <a:pt x="289483" y="696341"/>
                </a:lnTo>
                <a:lnTo>
                  <a:pt x="287655" y="692531"/>
                </a:lnTo>
                <a:lnTo>
                  <a:pt x="294220" y="691261"/>
                </a:lnTo>
                <a:lnTo>
                  <a:pt x="293128" y="692531"/>
                </a:lnTo>
                <a:lnTo>
                  <a:pt x="297243" y="691261"/>
                </a:lnTo>
                <a:lnTo>
                  <a:pt x="301358" y="689991"/>
                </a:lnTo>
                <a:lnTo>
                  <a:pt x="303428" y="688721"/>
                </a:lnTo>
                <a:lnTo>
                  <a:pt x="302742" y="684911"/>
                </a:lnTo>
                <a:lnTo>
                  <a:pt x="304914" y="683641"/>
                </a:lnTo>
                <a:lnTo>
                  <a:pt x="306247" y="684885"/>
                </a:lnTo>
                <a:lnTo>
                  <a:pt x="305892" y="685647"/>
                </a:lnTo>
                <a:lnTo>
                  <a:pt x="306603" y="685304"/>
                </a:lnTo>
                <a:lnTo>
                  <a:pt x="306311" y="684860"/>
                </a:lnTo>
                <a:lnTo>
                  <a:pt x="306920" y="683641"/>
                </a:lnTo>
                <a:lnTo>
                  <a:pt x="308216" y="681101"/>
                </a:lnTo>
                <a:lnTo>
                  <a:pt x="311556" y="682371"/>
                </a:lnTo>
                <a:lnTo>
                  <a:pt x="313512" y="681101"/>
                </a:lnTo>
                <a:lnTo>
                  <a:pt x="310718" y="679831"/>
                </a:lnTo>
                <a:lnTo>
                  <a:pt x="313690" y="677291"/>
                </a:lnTo>
                <a:lnTo>
                  <a:pt x="320357" y="676021"/>
                </a:lnTo>
                <a:lnTo>
                  <a:pt x="321157" y="677291"/>
                </a:lnTo>
                <a:lnTo>
                  <a:pt x="323596" y="674751"/>
                </a:lnTo>
                <a:lnTo>
                  <a:pt x="324815" y="673481"/>
                </a:lnTo>
                <a:lnTo>
                  <a:pt x="326656" y="672211"/>
                </a:lnTo>
                <a:lnTo>
                  <a:pt x="328396" y="669671"/>
                </a:lnTo>
                <a:lnTo>
                  <a:pt x="326821" y="673481"/>
                </a:lnTo>
                <a:lnTo>
                  <a:pt x="329095" y="669671"/>
                </a:lnTo>
                <a:lnTo>
                  <a:pt x="329857" y="668401"/>
                </a:lnTo>
                <a:lnTo>
                  <a:pt x="329057" y="674751"/>
                </a:lnTo>
                <a:lnTo>
                  <a:pt x="331838" y="670941"/>
                </a:lnTo>
                <a:lnTo>
                  <a:pt x="331139" y="668401"/>
                </a:lnTo>
                <a:lnTo>
                  <a:pt x="333984" y="668401"/>
                </a:lnTo>
                <a:lnTo>
                  <a:pt x="338582" y="665861"/>
                </a:lnTo>
                <a:lnTo>
                  <a:pt x="341630" y="663321"/>
                </a:lnTo>
                <a:lnTo>
                  <a:pt x="341934" y="664591"/>
                </a:lnTo>
                <a:lnTo>
                  <a:pt x="344055" y="663321"/>
                </a:lnTo>
                <a:lnTo>
                  <a:pt x="348310" y="660781"/>
                </a:lnTo>
                <a:lnTo>
                  <a:pt x="354520" y="655701"/>
                </a:lnTo>
                <a:lnTo>
                  <a:pt x="357898" y="653161"/>
                </a:lnTo>
                <a:lnTo>
                  <a:pt x="359587" y="651891"/>
                </a:lnTo>
                <a:lnTo>
                  <a:pt x="361276" y="650621"/>
                </a:lnTo>
                <a:lnTo>
                  <a:pt x="358406" y="651891"/>
                </a:lnTo>
                <a:lnTo>
                  <a:pt x="357251" y="649351"/>
                </a:lnTo>
                <a:lnTo>
                  <a:pt x="359067" y="646811"/>
                </a:lnTo>
                <a:lnTo>
                  <a:pt x="359511" y="647319"/>
                </a:lnTo>
                <a:lnTo>
                  <a:pt x="359702" y="646811"/>
                </a:lnTo>
                <a:lnTo>
                  <a:pt x="360197" y="645541"/>
                </a:lnTo>
                <a:lnTo>
                  <a:pt x="362877" y="644271"/>
                </a:lnTo>
                <a:lnTo>
                  <a:pt x="363626" y="646811"/>
                </a:lnTo>
                <a:lnTo>
                  <a:pt x="362661" y="649351"/>
                </a:lnTo>
                <a:lnTo>
                  <a:pt x="365188" y="645541"/>
                </a:lnTo>
                <a:lnTo>
                  <a:pt x="365734" y="648081"/>
                </a:lnTo>
                <a:lnTo>
                  <a:pt x="366052" y="646811"/>
                </a:lnTo>
                <a:lnTo>
                  <a:pt x="372567" y="646811"/>
                </a:lnTo>
                <a:lnTo>
                  <a:pt x="372618" y="645541"/>
                </a:lnTo>
                <a:lnTo>
                  <a:pt x="372719" y="643001"/>
                </a:lnTo>
                <a:lnTo>
                  <a:pt x="373354" y="644271"/>
                </a:lnTo>
                <a:lnTo>
                  <a:pt x="375043" y="643001"/>
                </a:lnTo>
                <a:lnTo>
                  <a:pt x="380111" y="639191"/>
                </a:lnTo>
                <a:lnTo>
                  <a:pt x="382638" y="635381"/>
                </a:lnTo>
                <a:lnTo>
                  <a:pt x="388048" y="631571"/>
                </a:lnTo>
                <a:lnTo>
                  <a:pt x="386803" y="630301"/>
                </a:lnTo>
                <a:lnTo>
                  <a:pt x="389191" y="629031"/>
                </a:lnTo>
                <a:lnTo>
                  <a:pt x="389674" y="626491"/>
                </a:lnTo>
                <a:lnTo>
                  <a:pt x="394030" y="623951"/>
                </a:lnTo>
                <a:lnTo>
                  <a:pt x="399465" y="621411"/>
                </a:lnTo>
                <a:lnTo>
                  <a:pt x="404088" y="617601"/>
                </a:lnTo>
                <a:lnTo>
                  <a:pt x="406692" y="615061"/>
                </a:lnTo>
                <a:lnTo>
                  <a:pt x="406044" y="615061"/>
                </a:lnTo>
                <a:lnTo>
                  <a:pt x="403872" y="615061"/>
                </a:lnTo>
                <a:lnTo>
                  <a:pt x="404533" y="613791"/>
                </a:lnTo>
                <a:lnTo>
                  <a:pt x="406044" y="615061"/>
                </a:lnTo>
                <a:lnTo>
                  <a:pt x="407581" y="613791"/>
                </a:lnTo>
                <a:lnTo>
                  <a:pt x="410654" y="611251"/>
                </a:lnTo>
                <a:lnTo>
                  <a:pt x="409117" y="613791"/>
                </a:lnTo>
                <a:lnTo>
                  <a:pt x="412750" y="611251"/>
                </a:lnTo>
                <a:lnTo>
                  <a:pt x="414578" y="609981"/>
                </a:lnTo>
                <a:lnTo>
                  <a:pt x="416179" y="608711"/>
                </a:lnTo>
                <a:lnTo>
                  <a:pt x="422046" y="601091"/>
                </a:lnTo>
                <a:lnTo>
                  <a:pt x="419658" y="601091"/>
                </a:lnTo>
                <a:lnTo>
                  <a:pt x="423545" y="599821"/>
                </a:lnTo>
                <a:lnTo>
                  <a:pt x="423354" y="599821"/>
                </a:lnTo>
                <a:lnTo>
                  <a:pt x="426313" y="597281"/>
                </a:lnTo>
                <a:lnTo>
                  <a:pt x="429272" y="594741"/>
                </a:lnTo>
                <a:lnTo>
                  <a:pt x="431825" y="593471"/>
                </a:lnTo>
                <a:close/>
              </a:path>
              <a:path w="806450" h="814704">
                <a:moveTo>
                  <a:pt x="462381" y="549783"/>
                </a:moveTo>
                <a:lnTo>
                  <a:pt x="461848" y="549935"/>
                </a:lnTo>
                <a:lnTo>
                  <a:pt x="462381" y="549783"/>
                </a:lnTo>
                <a:close/>
              </a:path>
              <a:path w="806450" h="814704">
                <a:moveTo>
                  <a:pt x="493814" y="540969"/>
                </a:moveTo>
                <a:lnTo>
                  <a:pt x="493471" y="540740"/>
                </a:lnTo>
                <a:lnTo>
                  <a:pt x="493293" y="541401"/>
                </a:lnTo>
                <a:lnTo>
                  <a:pt x="493814" y="540969"/>
                </a:lnTo>
                <a:close/>
              </a:path>
              <a:path w="806450" h="814704">
                <a:moveTo>
                  <a:pt x="495769" y="540131"/>
                </a:moveTo>
                <a:lnTo>
                  <a:pt x="494842" y="540131"/>
                </a:lnTo>
                <a:lnTo>
                  <a:pt x="493814" y="540969"/>
                </a:lnTo>
                <a:lnTo>
                  <a:pt x="494461" y="541401"/>
                </a:lnTo>
                <a:lnTo>
                  <a:pt x="495769" y="540131"/>
                </a:lnTo>
                <a:close/>
              </a:path>
              <a:path w="806450" h="814704">
                <a:moveTo>
                  <a:pt x="503656" y="509257"/>
                </a:moveTo>
                <a:lnTo>
                  <a:pt x="503453" y="509651"/>
                </a:lnTo>
                <a:lnTo>
                  <a:pt x="503428" y="511213"/>
                </a:lnTo>
                <a:lnTo>
                  <a:pt x="503567" y="510921"/>
                </a:lnTo>
                <a:lnTo>
                  <a:pt x="503656" y="509257"/>
                </a:lnTo>
                <a:close/>
              </a:path>
              <a:path w="806450" h="814704">
                <a:moveTo>
                  <a:pt x="507314" y="500761"/>
                </a:moveTo>
                <a:lnTo>
                  <a:pt x="505612" y="503301"/>
                </a:lnTo>
                <a:lnTo>
                  <a:pt x="501764" y="507111"/>
                </a:lnTo>
                <a:lnTo>
                  <a:pt x="502031" y="509651"/>
                </a:lnTo>
                <a:lnTo>
                  <a:pt x="503796" y="507111"/>
                </a:lnTo>
                <a:lnTo>
                  <a:pt x="503656" y="509257"/>
                </a:lnTo>
                <a:lnTo>
                  <a:pt x="504799" y="507111"/>
                </a:lnTo>
                <a:lnTo>
                  <a:pt x="506145" y="504571"/>
                </a:lnTo>
                <a:lnTo>
                  <a:pt x="507314" y="500761"/>
                </a:lnTo>
                <a:close/>
              </a:path>
              <a:path w="806450" h="814704">
                <a:moveTo>
                  <a:pt x="515366" y="494322"/>
                </a:moveTo>
                <a:lnTo>
                  <a:pt x="513791" y="494144"/>
                </a:lnTo>
                <a:lnTo>
                  <a:pt x="511581" y="495401"/>
                </a:lnTo>
                <a:lnTo>
                  <a:pt x="511505" y="497357"/>
                </a:lnTo>
                <a:lnTo>
                  <a:pt x="515366" y="494322"/>
                </a:lnTo>
                <a:close/>
              </a:path>
              <a:path w="806450" h="814704">
                <a:moveTo>
                  <a:pt x="533958" y="477901"/>
                </a:moveTo>
                <a:lnTo>
                  <a:pt x="531749" y="476631"/>
                </a:lnTo>
                <a:lnTo>
                  <a:pt x="530529" y="479171"/>
                </a:lnTo>
                <a:lnTo>
                  <a:pt x="533031" y="479171"/>
                </a:lnTo>
                <a:lnTo>
                  <a:pt x="532765" y="477901"/>
                </a:lnTo>
                <a:lnTo>
                  <a:pt x="533958" y="477901"/>
                </a:lnTo>
                <a:close/>
              </a:path>
              <a:path w="806450" h="814704">
                <a:moveTo>
                  <a:pt x="534225" y="479171"/>
                </a:moveTo>
                <a:lnTo>
                  <a:pt x="533031" y="479171"/>
                </a:lnTo>
                <a:lnTo>
                  <a:pt x="533298" y="480441"/>
                </a:lnTo>
                <a:lnTo>
                  <a:pt x="534225" y="479171"/>
                </a:lnTo>
                <a:close/>
              </a:path>
              <a:path w="806450" h="814704">
                <a:moveTo>
                  <a:pt x="567982" y="430974"/>
                </a:moveTo>
                <a:lnTo>
                  <a:pt x="566826" y="431927"/>
                </a:lnTo>
                <a:lnTo>
                  <a:pt x="567524" y="431800"/>
                </a:lnTo>
                <a:lnTo>
                  <a:pt x="567982" y="430974"/>
                </a:lnTo>
                <a:close/>
              </a:path>
              <a:path w="806450" h="814704">
                <a:moveTo>
                  <a:pt x="571309" y="426186"/>
                </a:moveTo>
                <a:lnTo>
                  <a:pt x="569188" y="424218"/>
                </a:lnTo>
                <a:lnTo>
                  <a:pt x="568325" y="426618"/>
                </a:lnTo>
                <a:lnTo>
                  <a:pt x="570788" y="427647"/>
                </a:lnTo>
                <a:lnTo>
                  <a:pt x="571309" y="426186"/>
                </a:lnTo>
                <a:close/>
              </a:path>
              <a:path w="806450" h="814704">
                <a:moveTo>
                  <a:pt x="571944" y="457581"/>
                </a:moveTo>
                <a:lnTo>
                  <a:pt x="571842" y="456311"/>
                </a:lnTo>
                <a:lnTo>
                  <a:pt x="546773" y="456311"/>
                </a:lnTo>
                <a:lnTo>
                  <a:pt x="543788" y="456311"/>
                </a:lnTo>
                <a:lnTo>
                  <a:pt x="543852" y="462661"/>
                </a:lnTo>
                <a:lnTo>
                  <a:pt x="540321" y="466471"/>
                </a:lnTo>
                <a:lnTo>
                  <a:pt x="539737" y="466471"/>
                </a:lnTo>
                <a:lnTo>
                  <a:pt x="539597" y="470281"/>
                </a:lnTo>
                <a:lnTo>
                  <a:pt x="536079" y="476631"/>
                </a:lnTo>
                <a:lnTo>
                  <a:pt x="534225" y="479171"/>
                </a:lnTo>
                <a:lnTo>
                  <a:pt x="534733" y="479171"/>
                </a:lnTo>
                <a:lnTo>
                  <a:pt x="532244" y="482981"/>
                </a:lnTo>
                <a:lnTo>
                  <a:pt x="530428" y="482981"/>
                </a:lnTo>
                <a:lnTo>
                  <a:pt x="527596" y="484251"/>
                </a:lnTo>
                <a:lnTo>
                  <a:pt x="525627" y="482981"/>
                </a:lnTo>
                <a:lnTo>
                  <a:pt x="528294" y="480441"/>
                </a:lnTo>
                <a:lnTo>
                  <a:pt x="524700" y="479171"/>
                </a:lnTo>
                <a:lnTo>
                  <a:pt x="524802" y="484251"/>
                </a:lnTo>
                <a:lnTo>
                  <a:pt x="522973" y="485521"/>
                </a:lnTo>
                <a:lnTo>
                  <a:pt x="522224" y="484251"/>
                </a:lnTo>
                <a:lnTo>
                  <a:pt x="518312" y="489331"/>
                </a:lnTo>
                <a:lnTo>
                  <a:pt x="520611" y="491871"/>
                </a:lnTo>
                <a:lnTo>
                  <a:pt x="515899" y="496951"/>
                </a:lnTo>
                <a:lnTo>
                  <a:pt x="517080" y="496951"/>
                </a:lnTo>
                <a:lnTo>
                  <a:pt x="516915" y="502031"/>
                </a:lnTo>
                <a:lnTo>
                  <a:pt x="513727" y="498221"/>
                </a:lnTo>
                <a:lnTo>
                  <a:pt x="512902" y="502031"/>
                </a:lnTo>
                <a:lnTo>
                  <a:pt x="509778" y="500761"/>
                </a:lnTo>
                <a:lnTo>
                  <a:pt x="508647" y="503301"/>
                </a:lnTo>
                <a:lnTo>
                  <a:pt x="506056" y="508381"/>
                </a:lnTo>
                <a:lnTo>
                  <a:pt x="503415" y="512191"/>
                </a:lnTo>
                <a:lnTo>
                  <a:pt x="503428" y="511213"/>
                </a:lnTo>
                <a:lnTo>
                  <a:pt x="501700" y="514731"/>
                </a:lnTo>
                <a:lnTo>
                  <a:pt x="498297" y="517271"/>
                </a:lnTo>
                <a:lnTo>
                  <a:pt x="494398" y="512191"/>
                </a:lnTo>
                <a:lnTo>
                  <a:pt x="488467" y="526161"/>
                </a:lnTo>
                <a:lnTo>
                  <a:pt x="482422" y="524891"/>
                </a:lnTo>
                <a:lnTo>
                  <a:pt x="478370" y="529971"/>
                </a:lnTo>
                <a:lnTo>
                  <a:pt x="473392" y="533781"/>
                </a:lnTo>
                <a:lnTo>
                  <a:pt x="467969" y="537591"/>
                </a:lnTo>
                <a:lnTo>
                  <a:pt x="462610" y="542671"/>
                </a:lnTo>
                <a:lnTo>
                  <a:pt x="468464" y="543941"/>
                </a:lnTo>
                <a:lnTo>
                  <a:pt x="462457" y="544918"/>
                </a:lnTo>
                <a:lnTo>
                  <a:pt x="462673" y="544283"/>
                </a:lnTo>
                <a:lnTo>
                  <a:pt x="460743" y="545198"/>
                </a:lnTo>
                <a:lnTo>
                  <a:pt x="460603" y="545211"/>
                </a:lnTo>
                <a:lnTo>
                  <a:pt x="458838" y="546087"/>
                </a:lnTo>
                <a:lnTo>
                  <a:pt x="461264" y="545668"/>
                </a:lnTo>
                <a:lnTo>
                  <a:pt x="461949" y="546112"/>
                </a:lnTo>
                <a:lnTo>
                  <a:pt x="456679" y="551535"/>
                </a:lnTo>
                <a:lnTo>
                  <a:pt x="461848" y="549935"/>
                </a:lnTo>
                <a:lnTo>
                  <a:pt x="460933" y="549605"/>
                </a:lnTo>
                <a:lnTo>
                  <a:pt x="462038" y="546176"/>
                </a:lnTo>
                <a:lnTo>
                  <a:pt x="464439" y="547751"/>
                </a:lnTo>
                <a:lnTo>
                  <a:pt x="462978" y="550291"/>
                </a:lnTo>
                <a:lnTo>
                  <a:pt x="461886" y="550291"/>
                </a:lnTo>
                <a:lnTo>
                  <a:pt x="454609" y="552831"/>
                </a:lnTo>
                <a:lnTo>
                  <a:pt x="452399" y="552831"/>
                </a:lnTo>
                <a:lnTo>
                  <a:pt x="455523" y="550291"/>
                </a:lnTo>
                <a:lnTo>
                  <a:pt x="454609" y="550291"/>
                </a:lnTo>
                <a:lnTo>
                  <a:pt x="450570" y="552831"/>
                </a:lnTo>
                <a:lnTo>
                  <a:pt x="451612" y="550291"/>
                </a:lnTo>
                <a:lnTo>
                  <a:pt x="448221" y="551561"/>
                </a:lnTo>
                <a:lnTo>
                  <a:pt x="449922" y="551561"/>
                </a:lnTo>
                <a:lnTo>
                  <a:pt x="448614" y="554101"/>
                </a:lnTo>
                <a:lnTo>
                  <a:pt x="445998" y="555371"/>
                </a:lnTo>
                <a:lnTo>
                  <a:pt x="450570" y="554101"/>
                </a:lnTo>
                <a:lnTo>
                  <a:pt x="447040" y="561721"/>
                </a:lnTo>
                <a:lnTo>
                  <a:pt x="443217" y="555371"/>
                </a:lnTo>
                <a:lnTo>
                  <a:pt x="439635" y="562991"/>
                </a:lnTo>
                <a:lnTo>
                  <a:pt x="440283" y="559181"/>
                </a:lnTo>
                <a:lnTo>
                  <a:pt x="438137" y="562991"/>
                </a:lnTo>
                <a:lnTo>
                  <a:pt x="430263" y="569341"/>
                </a:lnTo>
                <a:lnTo>
                  <a:pt x="429996" y="574421"/>
                </a:lnTo>
                <a:lnTo>
                  <a:pt x="428586" y="571881"/>
                </a:lnTo>
                <a:lnTo>
                  <a:pt x="423545" y="576961"/>
                </a:lnTo>
                <a:lnTo>
                  <a:pt x="418896" y="582041"/>
                </a:lnTo>
                <a:lnTo>
                  <a:pt x="414312" y="587121"/>
                </a:lnTo>
                <a:lnTo>
                  <a:pt x="409448" y="590931"/>
                </a:lnTo>
                <a:lnTo>
                  <a:pt x="409206" y="588391"/>
                </a:lnTo>
                <a:lnTo>
                  <a:pt x="408178" y="589661"/>
                </a:lnTo>
                <a:lnTo>
                  <a:pt x="408444" y="592201"/>
                </a:lnTo>
                <a:lnTo>
                  <a:pt x="434378" y="592201"/>
                </a:lnTo>
                <a:lnTo>
                  <a:pt x="436943" y="590931"/>
                </a:lnTo>
                <a:lnTo>
                  <a:pt x="444131" y="587121"/>
                </a:lnTo>
                <a:lnTo>
                  <a:pt x="448640" y="580771"/>
                </a:lnTo>
                <a:lnTo>
                  <a:pt x="448449" y="582041"/>
                </a:lnTo>
                <a:lnTo>
                  <a:pt x="449237" y="580771"/>
                </a:lnTo>
                <a:lnTo>
                  <a:pt x="453237" y="574421"/>
                </a:lnTo>
                <a:lnTo>
                  <a:pt x="456336" y="571881"/>
                </a:lnTo>
                <a:lnTo>
                  <a:pt x="452539" y="576961"/>
                </a:lnTo>
                <a:lnTo>
                  <a:pt x="455523" y="575691"/>
                </a:lnTo>
                <a:lnTo>
                  <a:pt x="457746" y="571881"/>
                </a:lnTo>
                <a:lnTo>
                  <a:pt x="459968" y="568071"/>
                </a:lnTo>
                <a:lnTo>
                  <a:pt x="466559" y="566801"/>
                </a:lnTo>
                <a:lnTo>
                  <a:pt x="468960" y="562991"/>
                </a:lnTo>
                <a:lnTo>
                  <a:pt x="469760" y="561721"/>
                </a:lnTo>
                <a:lnTo>
                  <a:pt x="470573" y="560451"/>
                </a:lnTo>
                <a:lnTo>
                  <a:pt x="476516" y="557911"/>
                </a:lnTo>
                <a:lnTo>
                  <a:pt x="480644" y="554101"/>
                </a:lnTo>
                <a:lnTo>
                  <a:pt x="482028" y="552831"/>
                </a:lnTo>
                <a:lnTo>
                  <a:pt x="487540" y="547751"/>
                </a:lnTo>
                <a:lnTo>
                  <a:pt x="493471" y="543941"/>
                </a:lnTo>
                <a:lnTo>
                  <a:pt x="492125" y="542671"/>
                </a:lnTo>
                <a:lnTo>
                  <a:pt x="492594" y="540131"/>
                </a:lnTo>
                <a:lnTo>
                  <a:pt x="493471" y="540740"/>
                </a:lnTo>
                <a:lnTo>
                  <a:pt x="493636" y="540131"/>
                </a:lnTo>
                <a:lnTo>
                  <a:pt x="497979" y="535051"/>
                </a:lnTo>
                <a:lnTo>
                  <a:pt x="502564" y="529971"/>
                </a:lnTo>
                <a:lnTo>
                  <a:pt x="507390" y="526161"/>
                </a:lnTo>
                <a:lnTo>
                  <a:pt x="512457" y="521081"/>
                </a:lnTo>
                <a:lnTo>
                  <a:pt x="517639" y="517271"/>
                </a:lnTo>
                <a:lnTo>
                  <a:pt x="522820" y="513461"/>
                </a:lnTo>
                <a:lnTo>
                  <a:pt x="524090" y="512191"/>
                </a:lnTo>
                <a:lnTo>
                  <a:pt x="527900" y="508381"/>
                </a:lnTo>
                <a:lnTo>
                  <a:pt x="532752" y="504571"/>
                </a:lnTo>
                <a:lnTo>
                  <a:pt x="535038" y="502031"/>
                </a:lnTo>
                <a:lnTo>
                  <a:pt x="537337" y="499491"/>
                </a:lnTo>
                <a:lnTo>
                  <a:pt x="529615" y="496951"/>
                </a:lnTo>
                <a:lnTo>
                  <a:pt x="537578" y="493141"/>
                </a:lnTo>
                <a:lnTo>
                  <a:pt x="538048" y="495681"/>
                </a:lnTo>
                <a:lnTo>
                  <a:pt x="539584" y="493141"/>
                </a:lnTo>
                <a:lnTo>
                  <a:pt x="541121" y="490601"/>
                </a:lnTo>
                <a:lnTo>
                  <a:pt x="545731" y="485521"/>
                </a:lnTo>
                <a:lnTo>
                  <a:pt x="546773" y="484251"/>
                </a:lnTo>
                <a:lnTo>
                  <a:pt x="549935" y="480441"/>
                </a:lnTo>
                <a:lnTo>
                  <a:pt x="558495" y="470281"/>
                </a:lnTo>
                <a:lnTo>
                  <a:pt x="561479" y="465201"/>
                </a:lnTo>
                <a:lnTo>
                  <a:pt x="561301" y="467741"/>
                </a:lnTo>
                <a:lnTo>
                  <a:pt x="564502" y="466471"/>
                </a:lnTo>
                <a:lnTo>
                  <a:pt x="565137" y="465201"/>
                </a:lnTo>
                <a:lnTo>
                  <a:pt x="567690" y="460121"/>
                </a:lnTo>
                <a:lnTo>
                  <a:pt x="566483" y="458851"/>
                </a:lnTo>
                <a:lnTo>
                  <a:pt x="569302" y="458851"/>
                </a:lnTo>
                <a:lnTo>
                  <a:pt x="571944" y="457581"/>
                </a:lnTo>
                <a:close/>
              </a:path>
              <a:path w="806450" h="814704">
                <a:moveTo>
                  <a:pt x="583958" y="408686"/>
                </a:moveTo>
                <a:lnTo>
                  <a:pt x="582701" y="410171"/>
                </a:lnTo>
                <a:lnTo>
                  <a:pt x="583095" y="410095"/>
                </a:lnTo>
                <a:lnTo>
                  <a:pt x="583958" y="408686"/>
                </a:lnTo>
                <a:close/>
              </a:path>
              <a:path w="806450" h="814704">
                <a:moveTo>
                  <a:pt x="587044" y="435152"/>
                </a:moveTo>
                <a:lnTo>
                  <a:pt x="584174" y="436283"/>
                </a:lnTo>
                <a:lnTo>
                  <a:pt x="584314" y="437083"/>
                </a:lnTo>
                <a:lnTo>
                  <a:pt x="587044" y="435152"/>
                </a:lnTo>
                <a:close/>
              </a:path>
              <a:path w="806450" h="814704">
                <a:moveTo>
                  <a:pt x="619455" y="357251"/>
                </a:moveTo>
                <a:lnTo>
                  <a:pt x="619239" y="357251"/>
                </a:lnTo>
                <a:lnTo>
                  <a:pt x="619353" y="357809"/>
                </a:lnTo>
                <a:lnTo>
                  <a:pt x="619455" y="357251"/>
                </a:lnTo>
                <a:close/>
              </a:path>
              <a:path w="806450" h="814704">
                <a:moveTo>
                  <a:pt x="625640" y="377571"/>
                </a:moveTo>
                <a:lnTo>
                  <a:pt x="624408" y="376516"/>
                </a:lnTo>
                <a:lnTo>
                  <a:pt x="624370" y="377571"/>
                </a:lnTo>
                <a:lnTo>
                  <a:pt x="623684" y="379107"/>
                </a:lnTo>
                <a:lnTo>
                  <a:pt x="625640" y="377571"/>
                </a:lnTo>
                <a:close/>
              </a:path>
              <a:path w="806450" h="814704">
                <a:moveTo>
                  <a:pt x="629793" y="332270"/>
                </a:moveTo>
                <a:lnTo>
                  <a:pt x="628802" y="330581"/>
                </a:lnTo>
                <a:lnTo>
                  <a:pt x="627595" y="333121"/>
                </a:lnTo>
                <a:lnTo>
                  <a:pt x="629793" y="332270"/>
                </a:lnTo>
                <a:close/>
              </a:path>
              <a:path w="806450" h="814704">
                <a:moveTo>
                  <a:pt x="641489" y="346900"/>
                </a:moveTo>
                <a:lnTo>
                  <a:pt x="641273" y="347497"/>
                </a:lnTo>
                <a:lnTo>
                  <a:pt x="640918" y="348970"/>
                </a:lnTo>
                <a:lnTo>
                  <a:pt x="641273" y="348018"/>
                </a:lnTo>
                <a:lnTo>
                  <a:pt x="641489" y="346900"/>
                </a:lnTo>
                <a:close/>
              </a:path>
              <a:path w="806450" h="814704">
                <a:moveTo>
                  <a:pt x="643737" y="344551"/>
                </a:moveTo>
                <a:lnTo>
                  <a:pt x="642213" y="344551"/>
                </a:lnTo>
                <a:lnTo>
                  <a:pt x="641845" y="345821"/>
                </a:lnTo>
                <a:lnTo>
                  <a:pt x="641451" y="345821"/>
                </a:lnTo>
                <a:lnTo>
                  <a:pt x="641489" y="346900"/>
                </a:lnTo>
                <a:lnTo>
                  <a:pt x="641502" y="347091"/>
                </a:lnTo>
                <a:lnTo>
                  <a:pt x="642162" y="345821"/>
                </a:lnTo>
                <a:lnTo>
                  <a:pt x="643737" y="344551"/>
                </a:lnTo>
                <a:close/>
              </a:path>
              <a:path w="806450" h="814704">
                <a:moveTo>
                  <a:pt x="654723" y="286131"/>
                </a:moveTo>
                <a:lnTo>
                  <a:pt x="653808" y="284861"/>
                </a:lnTo>
                <a:lnTo>
                  <a:pt x="653389" y="287401"/>
                </a:lnTo>
                <a:lnTo>
                  <a:pt x="654723" y="286131"/>
                </a:lnTo>
                <a:close/>
              </a:path>
              <a:path w="806450" h="814704">
                <a:moveTo>
                  <a:pt x="666445" y="253733"/>
                </a:moveTo>
                <a:lnTo>
                  <a:pt x="665746" y="257365"/>
                </a:lnTo>
                <a:lnTo>
                  <a:pt x="666356" y="254711"/>
                </a:lnTo>
                <a:lnTo>
                  <a:pt x="666445" y="253733"/>
                </a:lnTo>
                <a:close/>
              </a:path>
              <a:path w="806450" h="814704">
                <a:moveTo>
                  <a:pt x="668248" y="257390"/>
                </a:moveTo>
                <a:lnTo>
                  <a:pt x="668096" y="256921"/>
                </a:lnTo>
                <a:lnTo>
                  <a:pt x="667842" y="257822"/>
                </a:lnTo>
                <a:lnTo>
                  <a:pt x="668248" y="257390"/>
                </a:lnTo>
                <a:close/>
              </a:path>
              <a:path w="806450" h="814704">
                <a:moveTo>
                  <a:pt x="681913" y="221996"/>
                </a:moveTo>
                <a:lnTo>
                  <a:pt x="681228" y="221627"/>
                </a:lnTo>
                <a:lnTo>
                  <a:pt x="680745" y="223786"/>
                </a:lnTo>
                <a:lnTo>
                  <a:pt x="681913" y="221996"/>
                </a:lnTo>
                <a:close/>
              </a:path>
              <a:path w="806450" h="814704">
                <a:moveTo>
                  <a:pt x="683069" y="222592"/>
                </a:moveTo>
                <a:lnTo>
                  <a:pt x="681964" y="221919"/>
                </a:lnTo>
                <a:lnTo>
                  <a:pt x="683069" y="222592"/>
                </a:lnTo>
                <a:close/>
              </a:path>
              <a:path w="806450" h="814704">
                <a:moveTo>
                  <a:pt x="689559" y="240792"/>
                </a:moveTo>
                <a:lnTo>
                  <a:pt x="686015" y="244856"/>
                </a:lnTo>
                <a:lnTo>
                  <a:pt x="685825" y="244627"/>
                </a:lnTo>
                <a:lnTo>
                  <a:pt x="685736" y="245173"/>
                </a:lnTo>
                <a:lnTo>
                  <a:pt x="685457" y="245491"/>
                </a:lnTo>
                <a:lnTo>
                  <a:pt x="685698" y="245402"/>
                </a:lnTo>
                <a:lnTo>
                  <a:pt x="685304" y="247840"/>
                </a:lnTo>
                <a:lnTo>
                  <a:pt x="687247" y="246278"/>
                </a:lnTo>
                <a:lnTo>
                  <a:pt x="686269" y="245160"/>
                </a:lnTo>
                <a:lnTo>
                  <a:pt x="688530" y="244221"/>
                </a:lnTo>
                <a:lnTo>
                  <a:pt x="689559" y="240792"/>
                </a:lnTo>
                <a:close/>
              </a:path>
              <a:path w="806450" h="814704">
                <a:moveTo>
                  <a:pt x="689889" y="240411"/>
                </a:moveTo>
                <a:lnTo>
                  <a:pt x="689673" y="240411"/>
                </a:lnTo>
                <a:lnTo>
                  <a:pt x="689559" y="240792"/>
                </a:lnTo>
                <a:lnTo>
                  <a:pt x="689889" y="240411"/>
                </a:lnTo>
                <a:close/>
              </a:path>
              <a:path w="806450" h="814704">
                <a:moveTo>
                  <a:pt x="707821" y="136918"/>
                </a:moveTo>
                <a:lnTo>
                  <a:pt x="707123" y="136271"/>
                </a:lnTo>
                <a:lnTo>
                  <a:pt x="707580" y="137541"/>
                </a:lnTo>
                <a:lnTo>
                  <a:pt x="707821" y="136918"/>
                </a:lnTo>
                <a:close/>
              </a:path>
              <a:path w="806450" h="814704">
                <a:moveTo>
                  <a:pt x="713143" y="105156"/>
                </a:moveTo>
                <a:lnTo>
                  <a:pt x="711835" y="107823"/>
                </a:lnTo>
                <a:lnTo>
                  <a:pt x="711352" y="107581"/>
                </a:lnTo>
                <a:lnTo>
                  <a:pt x="711987" y="109982"/>
                </a:lnTo>
                <a:lnTo>
                  <a:pt x="713092" y="108013"/>
                </a:lnTo>
                <a:lnTo>
                  <a:pt x="713143" y="105156"/>
                </a:lnTo>
                <a:close/>
              </a:path>
              <a:path w="806450" h="814704">
                <a:moveTo>
                  <a:pt x="716241" y="86283"/>
                </a:moveTo>
                <a:lnTo>
                  <a:pt x="712584" y="92506"/>
                </a:lnTo>
                <a:lnTo>
                  <a:pt x="716102" y="88087"/>
                </a:lnTo>
                <a:lnTo>
                  <a:pt x="716241" y="86283"/>
                </a:lnTo>
                <a:close/>
              </a:path>
              <a:path w="806450" h="814704">
                <a:moveTo>
                  <a:pt x="718413" y="85178"/>
                </a:moveTo>
                <a:lnTo>
                  <a:pt x="716102" y="88087"/>
                </a:lnTo>
                <a:lnTo>
                  <a:pt x="716064" y="88684"/>
                </a:lnTo>
                <a:lnTo>
                  <a:pt x="717981" y="87223"/>
                </a:lnTo>
                <a:lnTo>
                  <a:pt x="718413" y="85178"/>
                </a:lnTo>
                <a:close/>
              </a:path>
              <a:path w="806450" h="814704">
                <a:moveTo>
                  <a:pt x="718464" y="86842"/>
                </a:moveTo>
                <a:lnTo>
                  <a:pt x="717981" y="87223"/>
                </a:lnTo>
                <a:lnTo>
                  <a:pt x="716965" y="91998"/>
                </a:lnTo>
                <a:lnTo>
                  <a:pt x="718464" y="86842"/>
                </a:lnTo>
                <a:close/>
              </a:path>
              <a:path w="806450" h="814704">
                <a:moveTo>
                  <a:pt x="718743" y="96901"/>
                </a:moveTo>
                <a:lnTo>
                  <a:pt x="716978" y="96901"/>
                </a:lnTo>
                <a:lnTo>
                  <a:pt x="718629" y="98171"/>
                </a:lnTo>
                <a:lnTo>
                  <a:pt x="718743" y="96901"/>
                </a:lnTo>
                <a:close/>
              </a:path>
              <a:path w="806450" h="814704">
                <a:moveTo>
                  <a:pt x="719416" y="96901"/>
                </a:moveTo>
                <a:lnTo>
                  <a:pt x="718972" y="94361"/>
                </a:lnTo>
                <a:lnTo>
                  <a:pt x="718743" y="96901"/>
                </a:lnTo>
                <a:lnTo>
                  <a:pt x="719416" y="96901"/>
                </a:lnTo>
                <a:close/>
              </a:path>
              <a:path w="806450" h="814704">
                <a:moveTo>
                  <a:pt x="721321" y="62611"/>
                </a:moveTo>
                <a:lnTo>
                  <a:pt x="720648" y="63881"/>
                </a:lnTo>
                <a:lnTo>
                  <a:pt x="721321" y="62611"/>
                </a:lnTo>
                <a:close/>
              </a:path>
              <a:path w="806450" h="814704">
                <a:moveTo>
                  <a:pt x="727570" y="94996"/>
                </a:moveTo>
                <a:lnTo>
                  <a:pt x="726655" y="94361"/>
                </a:lnTo>
                <a:lnTo>
                  <a:pt x="726821" y="96608"/>
                </a:lnTo>
                <a:lnTo>
                  <a:pt x="727049" y="96901"/>
                </a:lnTo>
                <a:lnTo>
                  <a:pt x="727570" y="94996"/>
                </a:lnTo>
                <a:close/>
              </a:path>
              <a:path w="806450" h="814704">
                <a:moveTo>
                  <a:pt x="728522" y="95631"/>
                </a:moveTo>
                <a:lnTo>
                  <a:pt x="728446" y="91821"/>
                </a:lnTo>
                <a:lnTo>
                  <a:pt x="727570" y="94996"/>
                </a:lnTo>
                <a:lnTo>
                  <a:pt x="728522" y="95631"/>
                </a:lnTo>
                <a:close/>
              </a:path>
              <a:path w="806450" h="814704">
                <a:moveTo>
                  <a:pt x="728827" y="49949"/>
                </a:moveTo>
                <a:lnTo>
                  <a:pt x="727532" y="53441"/>
                </a:lnTo>
                <a:lnTo>
                  <a:pt x="727811" y="53555"/>
                </a:lnTo>
                <a:lnTo>
                  <a:pt x="728306" y="53327"/>
                </a:lnTo>
                <a:lnTo>
                  <a:pt x="728827" y="49949"/>
                </a:lnTo>
                <a:close/>
              </a:path>
              <a:path w="806450" h="814704">
                <a:moveTo>
                  <a:pt x="730237" y="52451"/>
                </a:moveTo>
                <a:lnTo>
                  <a:pt x="728306" y="53327"/>
                </a:lnTo>
                <a:lnTo>
                  <a:pt x="728256" y="53721"/>
                </a:lnTo>
                <a:lnTo>
                  <a:pt x="727811" y="53555"/>
                </a:lnTo>
                <a:lnTo>
                  <a:pt x="727430" y="53721"/>
                </a:lnTo>
                <a:lnTo>
                  <a:pt x="727532" y="53441"/>
                </a:lnTo>
                <a:lnTo>
                  <a:pt x="725017" y="52451"/>
                </a:lnTo>
                <a:lnTo>
                  <a:pt x="726249" y="54991"/>
                </a:lnTo>
                <a:lnTo>
                  <a:pt x="727417" y="56261"/>
                </a:lnTo>
                <a:lnTo>
                  <a:pt x="726427" y="57531"/>
                </a:lnTo>
                <a:lnTo>
                  <a:pt x="724471" y="57531"/>
                </a:lnTo>
                <a:lnTo>
                  <a:pt x="724204" y="56261"/>
                </a:lnTo>
                <a:lnTo>
                  <a:pt x="722198" y="58801"/>
                </a:lnTo>
                <a:lnTo>
                  <a:pt x="725119" y="58801"/>
                </a:lnTo>
                <a:lnTo>
                  <a:pt x="722972" y="61341"/>
                </a:lnTo>
                <a:lnTo>
                  <a:pt x="722401" y="61341"/>
                </a:lnTo>
                <a:lnTo>
                  <a:pt x="723074" y="63881"/>
                </a:lnTo>
                <a:lnTo>
                  <a:pt x="720686" y="63881"/>
                </a:lnTo>
                <a:lnTo>
                  <a:pt x="718807" y="67691"/>
                </a:lnTo>
                <a:lnTo>
                  <a:pt x="722909" y="71501"/>
                </a:lnTo>
                <a:lnTo>
                  <a:pt x="720140" y="72771"/>
                </a:lnTo>
                <a:lnTo>
                  <a:pt x="720026" y="74041"/>
                </a:lnTo>
                <a:lnTo>
                  <a:pt x="720305" y="80391"/>
                </a:lnTo>
                <a:lnTo>
                  <a:pt x="722363" y="74041"/>
                </a:lnTo>
                <a:lnTo>
                  <a:pt x="724662" y="79121"/>
                </a:lnTo>
                <a:lnTo>
                  <a:pt x="718159" y="82931"/>
                </a:lnTo>
                <a:lnTo>
                  <a:pt x="720534" y="82931"/>
                </a:lnTo>
                <a:lnTo>
                  <a:pt x="719074" y="85471"/>
                </a:lnTo>
                <a:lnTo>
                  <a:pt x="720407" y="88011"/>
                </a:lnTo>
                <a:lnTo>
                  <a:pt x="720204" y="85471"/>
                </a:lnTo>
                <a:lnTo>
                  <a:pt x="721575" y="86741"/>
                </a:lnTo>
                <a:lnTo>
                  <a:pt x="718769" y="90551"/>
                </a:lnTo>
                <a:lnTo>
                  <a:pt x="721029" y="96901"/>
                </a:lnTo>
                <a:lnTo>
                  <a:pt x="719416" y="96901"/>
                </a:lnTo>
                <a:lnTo>
                  <a:pt x="719645" y="98171"/>
                </a:lnTo>
                <a:lnTo>
                  <a:pt x="718629" y="98171"/>
                </a:lnTo>
                <a:lnTo>
                  <a:pt x="715264" y="98171"/>
                </a:lnTo>
                <a:lnTo>
                  <a:pt x="719658" y="101981"/>
                </a:lnTo>
                <a:lnTo>
                  <a:pt x="717194" y="105791"/>
                </a:lnTo>
                <a:lnTo>
                  <a:pt x="715187" y="104521"/>
                </a:lnTo>
                <a:lnTo>
                  <a:pt x="716851" y="100711"/>
                </a:lnTo>
                <a:lnTo>
                  <a:pt x="714375" y="104521"/>
                </a:lnTo>
                <a:lnTo>
                  <a:pt x="717715" y="107061"/>
                </a:lnTo>
                <a:lnTo>
                  <a:pt x="712546" y="110871"/>
                </a:lnTo>
                <a:lnTo>
                  <a:pt x="712724" y="112852"/>
                </a:lnTo>
                <a:lnTo>
                  <a:pt x="711149" y="112890"/>
                </a:lnTo>
                <a:lnTo>
                  <a:pt x="714070" y="114757"/>
                </a:lnTo>
                <a:lnTo>
                  <a:pt x="713320" y="113652"/>
                </a:lnTo>
                <a:lnTo>
                  <a:pt x="715695" y="114681"/>
                </a:lnTo>
                <a:lnTo>
                  <a:pt x="713092" y="119761"/>
                </a:lnTo>
                <a:lnTo>
                  <a:pt x="712965" y="124841"/>
                </a:lnTo>
                <a:lnTo>
                  <a:pt x="712050" y="123571"/>
                </a:lnTo>
                <a:lnTo>
                  <a:pt x="709549" y="132461"/>
                </a:lnTo>
                <a:lnTo>
                  <a:pt x="707821" y="136918"/>
                </a:lnTo>
                <a:lnTo>
                  <a:pt x="709879" y="138811"/>
                </a:lnTo>
                <a:lnTo>
                  <a:pt x="708380" y="142621"/>
                </a:lnTo>
                <a:lnTo>
                  <a:pt x="708317" y="146431"/>
                </a:lnTo>
                <a:lnTo>
                  <a:pt x="706577" y="145161"/>
                </a:lnTo>
                <a:lnTo>
                  <a:pt x="706018" y="145161"/>
                </a:lnTo>
                <a:lnTo>
                  <a:pt x="705612" y="142621"/>
                </a:lnTo>
                <a:lnTo>
                  <a:pt x="704977" y="145161"/>
                </a:lnTo>
                <a:lnTo>
                  <a:pt x="705751" y="146431"/>
                </a:lnTo>
                <a:lnTo>
                  <a:pt x="706056" y="147701"/>
                </a:lnTo>
                <a:lnTo>
                  <a:pt x="705980" y="150241"/>
                </a:lnTo>
                <a:lnTo>
                  <a:pt x="703961" y="148971"/>
                </a:lnTo>
                <a:lnTo>
                  <a:pt x="703199" y="152781"/>
                </a:lnTo>
                <a:lnTo>
                  <a:pt x="704443" y="157861"/>
                </a:lnTo>
                <a:lnTo>
                  <a:pt x="701700" y="161671"/>
                </a:lnTo>
                <a:lnTo>
                  <a:pt x="703643" y="162941"/>
                </a:lnTo>
                <a:lnTo>
                  <a:pt x="708393" y="159131"/>
                </a:lnTo>
                <a:lnTo>
                  <a:pt x="708317" y="165481"/>
                </a:lnTo>
                <a:lnTo>
                  <a:pt x="707161" y="165481"/>
                </a:lnTo>
                <a:lnTo>
                  <a:pt x="705256" y="164211"/>
                </a:lnTo>
                <a:lnTo>
                  <a:pt x="705167" y="162941"/>
                </a:lnTo>
                <a:lnTo>
                  <a:pt x="704926" y="165481"/>
                </a:lnTo>
                <a:lnTo>
                  <a:pt x="703668" y="162941"/>
                </a:lnTo>
                <a:lnTo>
                  <a:pt x="702233" y="165481"/>
                </a:lnTo>
                <a:lnTo>
                  <a:pt x="704875" y="165481"/>
                </a:lnTo>
                <a:lnTo>
                  <a:pt x="704215" y="166751"/>
                </a:lnTo>
                <a:lnTo>
                  <a:pt x="702678" y="166751"/>
                </a:lnTo>
                <a:lnTo>
                  <a:pt x="702741" y="168021"/>
                </a:lnTo>
                <a:lnTo>
                  <a:pt x="701573" y="166751"/>
                </a:lnTo>
                <a:lnTo>
                  <a:pt x="702221" y="165481"/>
                </a:lnTo>
                <a:lnTo>
                  <a:pt x="699808" y="169291"/>
                </a:lnTo>
                <a:lnTo>
                  <a:pt x="699338" y="169291"/>
                </a:lnTo>
                <a:lnTo>
                  <a:pt x="700481" y="170561"/>
                </a:lnTo>
                <a:lnTo>
                  <a:pt x="700303" y="171831"/>
                </a:lnTo>
                <a:lnTo>
                  <a:pt x="699350" y="175641"/>
                </a:lnTo>
                <a:lnTo>
                  <a:pt x="698068" y="173101"/>
                </a:lnTo>
                <a:lnTo>
                  <a:pt x="696671" y="174371"/>
                </a:lnTo>
                <a:lnTo>
                  <a:pt x="697484" y="175641"/>
                </a:lnTo>
                <a:lnTo>
                  <a:pt x="695706" y="178181"/>
                </a:lnTo>
                <a:lnTo>
                  <a:pt x="698004" y="179451"/>
                </a:lnTo>
                <a:lnTo>
                  <a:pt x="695820" y="180721"/>
                </a:lnTo>
                <a:lnTo>
                  <a:pt x="696315" y="183261"/>
                </a:lnTo>
                <a:lnTo>
                  <a:pt x="693153" y="189611"/>
                </a:lnTo>
                <a:lnTo>
                  <a:pt x="696353" y="188341"/>
                </a:lnTo>
                <a:lnTo>
                  <a:pt x="696683" y="188341"/>
                </a:lnTo>
                <a:lnTo>
                  <a:pt x="696849" y="195961"/>
                </a:lnTo>
                <a:lnTo>
                  <a:pt x="691007" y="202311"/>
                </a:lnTo>
                <a:lnTo>
                  <a:pt x="689914" y="208661"/>
                </a:lnTo>
                <a:lnTo>
                  <a:pt x="689165" y="208661"/>
                </a:lnTo>
                <a:lnTo>
                  <a:pt x="688860" y="212471"/>
                </a:lnTo>
                <a:lnTo>
                  <a:pt x="686777" y="217551"/>
                </a:lnTo>
                <a:lnTo>
                  <a:pt x="687349" y="221361"/>
                </a:lnTo>
                <a:lnTo>
                  <a:pt x="684250" y="222631"/>
                </a:lnTo>
                <a:lnTo>
                  <a:pt x="683729" y="225171"/>
                </a:lnTo>
                <a:lnTo>
                  <a:pt x="684453" y="226441"/>
                </a:lnTo>
                <a:lnTo>
                  <a:pt x="681634" y="230251"/>
                </a:lnTo>
                <a:lnTo>
                  <a:pt x="681456" y="227177"/>
                </a:lnTo>
                <a:lnTo>
                  <a:pt x="681786" y="226441"/>
                </a:lnTo>
                <a:lnTo>
                  <a:pt x="681443" y="227063"/>
                </a:lnTo>
                <a:lnTo>
                  <a:pt x="681418" y="226441"/>
                </a:lnTo>
                <a:lnTo>
                  <a:pt x="680732" y="228384"/>
                </a:lnTo>
                <a:lnTo>
                  <a:pt x="679729" y="230251"/>
                </a:lnTo>
                <a:lnTo>
                  <a:pt x="678205" y="230251"/>
                </a:lnTo>
                <a:lnTo>
                  <a:pt x="678751" y="235331"/>
                </a:lnTo>
                <a:lnTo>
                  <a:pt x="677329" y="234061"/>
                </a:lnTo>
                <a:lnTo>
                  <a:pt x="675259" y="237871"/>
                </a:lnTo>
                <a:lnTo>
                  <a:pt x="675170" y="239141"/>
                </a:lnTo>
                <a:lnTo>
                  <a:pt x="677532" y="237871"/>
                </a:lnTo>
                <a:lnTo>
                  <a:pt x="677062" y="239141"/>
                </a:lnTo>
                <a:lnTo>
                  <a:pt x="675386" y="242951"/>
                </a:lnTo>
                <a:lnTo>
                  <a:pt x="673227" y="241681"/>
                </a:lnTo>
                <a:lnTo>
                  <a:pt x="670433" y="246761"/>
                </a:lnTo>
                <a:lnTo>
                  <a:pt x="669696" y="251841"/>
                </a:lnTo>
                <a:lnTo>
                  <a:pt x="668680" y="256921"/>
                </a:lnTo>
                <a:lnTo>
                  <a:pt x="668248" y="257390"/>
                </a:lnTo>
                <a:lnTo>
                  <a:pt x="669378" y="260731"/>
                </a:lnTo>
                <a:lnTo>
                  <a:pt x="667524" y="263271"/>
                </a:lnTo>
                <a:lnTo>
                  <a:pt x="666140" y="263956"/>
                </a:lnTo>
                <a:lnTo>
                  <a:pt x="667842" y="257822"/>
                </a:lnTo>
                <a:lnTo>
                  <a:pt x="665099" y="260731"/>
                </a:lnTo>
                <a:lnTo>
                  <a:pt x="665873" y="264096"/>
                </a:lnTo>
                <a:lnTo>
                  <a:pt x="662406" y="265811"/>
                </a:lnTo>
                <a:lnTo>
                  <a:pt x="661949" y="267081"/>
                </a:lnTo>
                <a:lnTo>
                  <a:pt x="658469" y="270891"/>
                </a:lnTo>
                <a:lnTo>
                  <a:pt x="663790" y="273431"/>
                </a:lnTo>
                <a:lnTo>
                  <a:pt x="660450" y="277241"/>
                </a:lnTo>
                <a:lnTo>
                  <a:pt x="664260" y="277241"/>
                </a:lnTo>
                <a:lnTo>
                  <a:pt x="663321" y="282321"/>
                </a:lnTo>
                <a:lnTo>
                  <a:pt x="661327" y="284861"/>
                </a:lnTo>
                <a:lnTo>
                  <a:pt x="657593" y="284861"/>
                </a:lnTo>
                <a:lnTo>
                  <a:pt x="657936" y="282321"/>
                </a:lnTo>
                <a:lnTo>
                  <a:pt x="659015" y="281051"/>
                </a:lnTo>
                <a:lnTo>
                  <a:pt x="659231" y="279781"/>
                </a:lnTo>
                <a:lnTo>
                  <a:pt x="659549" y="278511"/>
                </a:lnTo>
                <a:lnTo>
                  <a:pt x="657936" y="279781"/>
                </a:lnTo>
                <a:lnTo>
                  <a:pt x="658596" y="279781"/>
                </a:lnTo>
                <a:lnTo>
                  <a:pt x="656882" y="281051"/>
                </a:lnTo>
                <a:lnTo>
                  <a:pt x="654723" y="286131"/>
                </a:lnTo>
                <a:lnTo>
                  <a:pt x="656094" y="284861"/>
                </a:lnTo>
                <a:lnTo>
                  <a:pt x="652703" y="288671"/>
                </a:lnTo>
                <a:lnTo>
                  <a:pt x="652729" y="291211"/>
                </a:lnTo>
                <a:lnTo>
                  <a:pt x="649706" y="296291"/>
                </a:lnTo>
                <a:lnTo>
                  <a:pt x="651510" y="296291"/>
                </a:lnTo>
                <a:lnTo>
                  <a:pt x="647242" y="301371"/>
                </a:lnTo>
                <a:lnTo>
                  <a:pt x="651751" y="300101"/>
                </a:lnTo>
                <a:lnTo>
                  <a:pt x="649947" y="303911"/>
                </a:lnTo>
                <a:lnTo>
                  <a:pt x="647382" y="306451"/>
                </a:lnTo>
                <a:lnTo>
                  <a:pt x="647331" y="301371"/>
                </a:lnTo>
                <a:lnTo>
                  <a:pt x="646074" y="306451"/>
                </a:lnTo>
                <a:lnTo>
                  <a:pt x="643724" y="308991"/>
                </a:lnTo>
                <a:lnTo>
                  <a:pt x="643343" y="305181"/>
                </a:lnTo>
                <a:lnTo>
                  <a:pt x="642835" y="310261"/>
                </a:lnTo>
                <a:lnTo>
                  <a:pt x="638213" y="311531"/>
                </a:lnTo>
                <a:lnTo>
                  <a:pt x="636689" y="314071"/>
                </a:lnTo>
                <a:lnTo>
                  <a:pt x="637108" y="311531"/>
                </a:lnTo>
                <a:lnTo>
                  <a:pt x="636854" y="312801"/>
                </a:lnTo>
                <a:lnTo>
                  <a:pt x="635711" y="315341"/>
                </a:lnTo>
                <a:lnTo>
                  <a:pt x="638073" y="315341"/>
                </a:lnTo>
                <a:lnTo>
                  <a:pt x="635838" y="316611"/>
                </a:lnTo>
                <a:lnTo>
                  <a:pt x="636270" y="319151"/>
                </a:lnTo>
                <a:lnTo>
                  <a:pt x="639216" y="317881"/>
                </a:lnTo>
                <a:lnTo>
                  <a:pt x="639368" y="320421"/>
                </a:lnTo>
                <a:lnTo>
                  <a:pt x="637768" y="321576"/>
                </a:lnTo>
                <a:lnTo>
                  <a:pt x="638581" y="320421"/>
                </a:lnTo>
                <a:lnTo>
                  <a:pt x="637590" y="321246"/>
                </a:lnTo>
                <a:lnTo>
                  <a:pt x="637590" y="321818"/>
                </a:lnTo>
                <a:lnTo>
                  <a:pt x="637552" y="326771"/>
                </a:lnTo>
                <a:lnTo>
                  <a:pt x="635000" y="325501"/>
                </a:lnTo>
                <a:lnTo>
                  <a:pt x="637590" y="321818"/>
                </a:lnTo>
                <a:lnTo>
                  <a:pt x="637590" y="321246"/>
                </a:lnTo>
                <a:lnTo>
                  <a:pt x="632421" y="325501"/>
                </a:lnTo>
                <a:lnTo>
                  <a:pt x="634428" y="320421"/>
                </a:lnTo>
                <a:lnTo>
                  <a:pt x="632714" y="322961"/>
                </a:lnTo>
                <a:lnTo>
                  <a:pt x="632396" y="322961"/>
                </a:lnTo>
                <a:lnTo>
                  <a:pt x="627697" y="326771"/>
                </a:lnTo>
                <a:lnTo>
                  <a:pt x="633704" y="326771"/>
                </a:lnTo>
                <a:lnTo>
                  <a:pt x="630847" y="331851"/>
                </a:lnTo>
                <a:lnTo>
                  <a:pt x="629793" y="332270"/>
                </a:lnTo>
                <a:lnTo>
                  <a:pt x="630301" y="333121"/>
                </a:lnTo>
                <a:lnTo>
                  <a:pt x="630135" y="335661"/>
                </a:lnTo>
                <a:lnTo>
                  <a:pt x="627214" y="338201"/>
                </a:lnTo>
                <a:lnTo>
                  <a:pt x="628764" y="339471"/>
                </a:lnTo>
                <a:lnTo>
                  <a:pt x="627634" y="340741"/>
                </a:lnTo>
                <a:lnTo>
                  <a:pt x="629259" y="339471"/>
                </a:lnTo>
                <a:lnTo>
                  <a:pt x="630123" y="340741"/>
                </a:lnTo>
                <a:lnTo>
                  <a:pt x="628992" y="342011"/>
                </a:lnTo>
                <a:lnTo>
                  <a:pt x="628027" y="344551"/>
                </a:lnTo>
                <a:lnTo>
                  <a:pt x="627659" y="343281"/>
                </a:lnTo>
                <a:lnTo>
                  <a:pt x="628370" y="347091"/>
                </a:lnTo>
                <a:lnTo>
                  <a:pt x="621995" y="347091"/>
                </a:lnTo>
                <a:lnTo>
                  <a:pt x="621385" y="352171"/>
                </a:lnTo>
                <a:lnTo>
                  <a:pt x="621207" y="352298"/>
                </a:lnTo>
                <a:lnTo>
                  <a:pt x="621207" y="357251"/>
                </a:lnTo>
                <a:lnTo>
                  <a:pt x="619480" y="357771"/>
                </a:lnTo>
                <a:lnTo>
                  <a:pt x="619518" y="358521"/>
                </a:lnTo>
                <a:lnTo>
                  <a:pt x="619353" y="357809"/>
                </a:lnTo>
                <a:lnTo>
                  <a:pt x="618210" y="358152"/>
                </a:lnTo>
                <a:lnTo>
                  <a:pt x="618388" y="355981"/>
                </a:lnTo>
                <a:lnTo>
                  <a:pt x="619404" y="355981"/>
                </a:lnTo>
                <a:lnTo>
                  <a:pt x="619455" y="357251"/>
                </a:lnTo>
                <a:lnTo>
                  <a:pt x="621207" y="357251"/>
                </a:lnTo>
                <a:lnTo>
                  <a:pt x="621207" y="352298"/>
                </a:lnTo>
                <a:lnTo>
                  <a:pt x="619582" y="353441"/>
                </a:lnTo>
                <a:lnTo>
                  <a:pt x="618947" y="350901"/>
                </a:lnTo>
                <a:lnTo>
                  <a:pt x="617537" y="352171"/>
                </a:lnTo>
                <a:lnTo>
                  <a:pt x="616800" y="355981"/>
                </a:lnTo>
                <a:lnTo>
                  <a:pt x="613321" y="354711"/>
                </a:lnTo>
                <a:lnTo>
                  <a:pt x="612190" y="359791"/>
                </a:lnTo>
                <a:lnTo>
                  <a:pt x="614299" y="359791"/>
                </a:lnTo>
                <a:lnTo>
                  <a:pt x="614146" y="363601"/>
                </a:lnTo>
                <a:lnTo>
                  <a:pt x="614883" y="361061"/>
                </a:lnTo>
                <a:lnTo>
                  <a:pt x="617029" y="355981"/>
                </a:lnTo>
                <a:lnTo>
                  <a:pt x="616851" y="361061"/>
                </a:lnTo>
                <a:lnTo>
                  <a:pt x="617639" y="360260"/>
                </a:lnTo>
                <a:lnTo>
                  <a:pt x="619404" y="364871"/>
                </a:lnTo>
                <a:lnTo>
                  <a:pt x="615607" y="366141"/>
                </a:lnTo>
                <a:lnTo>
                  <a:pt x="611581" y="363601"/>
                </a:lnTo>
                <a:lnTo>
                  <a:pt x="606666" y="367411"/>
                </a:lnTo>
                <a:lnTo>
                  <a:pt x="608139" y="373761"/>
                </a:lnTo>
                <a:lnTo>
                  <a:pt x="603084" y="378841"/>
                </a:lnTo>
                <a:lnTo>
                  <a:pt x="605078" y="377571"/>
                </a:lnTo>
                <a:lnTo>
                  <a:pt x="606145" y="380111"/>
                </a:lnTo>
                <a:lnTo>
                  <a:pt x="602818" y="381381"/>
                </a:lnTo>
                <a:lnTo>
                  <a:pt x="602145" y="383921"/>
                </a:lnTo>
                <a:lnTo>
                  <a:pt x="598220" y="385191"/>
                </a:lnTo>
                <a:lnTo>
                  <a:pt x="599274" y="385191"/>
                </a:lnTo>
                <a:lnTo>
                  <a:pt x="595198" y="389001"/>
                </a:lnTo>
                <a:lnTo>
                  <a:pt x="597484" y="391541"/>
                </a:lnTo>
                <a:lnTo>
                  <a:pt x="593826" y="392811"/>
                </a:lnTo>
                <a:lnTo>
                  <a:pt x="589635" y="397891"/>
                </a:lnTo>
                <a:lnTo>
                  <a:pt x="593636" y="401701"/>
                </a:lnTo>
                <a:lnTo>
                  <a:pt x="589813" y="405511"/>
                </a:lnTo>
                <a:lnTo>
                  <a:pt x="589381" y="402971"/>
                </a:lnTo>
                <a:lnTo>
                  <a:pt x="586943" y="404241"/>
                </a:lnTo>
                <a:lnTo>
                  <a:pt x="588162" y="400431"/>
                </a:lnTo>
                <a:lnTo>
                  <a:pt x="587032" y="402971"/>
                </a:lnTo>
                <a:lnTo>
                  <a:pt x="585787" y="404241"/>
                </a:lnTo>
                <a:lnTo>
                  <a:pt x="585203" y="404241"/>
                </a:lnTo>
                <a:lnTo>
                  <a:pt x="585368" y="410591"/>
                </a:lnTo>
                <a:lnTo>
                  <a:pt x="583095" y="410591"/>
                </a:lnTo>
                <a:lnTo>
                  <a:pt x="583184" y="411861"/>
                </a:lnTo>
                <a:lnTo>
                  <a:pt x="584415" y="413131"/>
                </a:lnTo>
                <a:lnTo>
                  <a:pt x="583044" y="414401"/>
                </a:lnTo>
                <a:lnTo>
                  <a:pt x="581507" y="417753"/>
                </a:lnTo>
                <a:lnTo>
                  <a:pt x="576503" y="419481"/>
                </a:lnTo>
                <a:lnTo>
                  <a:pt x="574052" y="430911"/>
                </a:lnTo>
                <a:lnTo>
                  <a:pt x="567524" y="432181"/>
                </a:lnTo>
                <a:lnTo>
                  <a:pt x="565378" y="435991"/>
                </a:lnTo>
                <a:lnTo>
                  <a:pt x="562673" y="441071"/>
                </a:lnTo>
                <a:lnTo>
                  <a:pt x="560438" y="443611"/>
                </a:lnTo>
                <a:lnTo>
                  <a:pt x="560387" y="442341"/>
                </a:lnTo>
                <a:lnTo>
                  <a:pt x="555955" y="446151"/>
                </a:lnTo>
                <a:lnTo>
                  <a:pt x="562089" y="448691"/>
                </a:lnTo>
                <a:lnTo>
                  <a:pt x="556907" y="451231"/>
                </a:lnTo>
                <a:lnTo>
                  <a:pt x="552894" y="452501"/>
                </a:lnTo>
                <a:lnTo>
                  <a:pt x="557847" y="448691"/>
                </a:lnTo>
                <a:lnTo>
                  <a:pt x="555866" y="448691"/>
                </a:lnTo>
                <a:lnTo>
                  <a:pt x="551205" y="446151"/>
                </a:lnTo>
                <a:lnTo>
                  <a:pt x="551764" y="455041"/>
                </a:lnTo>
                <a:lnTo>
                  <a:pt x="571741" y="455041"/>
                </a:lnTo>
                <a:lnTo>
                  <a:pt x="571550" y="452501"/>
                </a:lnTo>
                <a:lnTo>
                  <a:pt x="571461" y="451231"/>
                </a:lnTo>
                <a:lnTo>
                  <a:pt x="573874" y="452501"/>
                </a:lnTo>
                <a:lnTo>
                  <a:pt x="573747" y="453771"/>
                </a:lnTo>
                <a:lnTo>
                  <a:pt x="574065" y="451231"/>
                </a:lnTo>
                <a:lnTo>
                  <a:pt x="578891" y="447421"/>
                </a:lnTo>
                <a:lnTo>
                  <a:pt x="576084" y="447421"/>
                </a:lnTo>
                <a:lnTo>
                  <a:pt x="579831" y="443611"/>
                </a:lnTo>
                <a:lnTo>
                  <a:pt x="580821" y="438531"/>
                </a:lnTo>
                <a:lnTo>
                  <a:pt x="584174" y="437261"/>
                </a:lnTo>
                <a:lnTo>
                  <a:pt x="583666" y="433451"/>
                </a:lnTo>
                <a:lnTo>
                  <a:pt x="590092" y="430911"/>
                </a:lnTo>
                <a:lnTo>
                  <a:pt x="587717" y="428371"/>
                </a:lnTo>
                <a:lnTo>
                  <a:pt x="590550" y="430911"/>
                </a:lnTo>
                <a:lnTo>
                  <a:pt x="591997" y="428371"/>
                </a:lnTo>
                <a:lnTo>
                  <a:pt x="594918" y="423291"/>
                </a:lnTo>
                <a:lnTo>
                  <a:pt x="595261" y="419481"/>
                </a:lnTo>
                <a:lnTo>
                  <a:pt x="595591" y="420751"/>
                </a:lnTo>
                <a:lnTo>
                  <a:pt x="596633" y="419481"/>
                </a:lnTo>
                <a:lnTo>
                  <a:pt x="597687" y="418211"/>
                </a:lnTo>
                <a:lnTo>
                  <a:pt x="598068" y="419925"/>
                </a:lnTo>
                <a:lnTo>
                  <a:pt x="597966" y="420090"/>
                </a:lnTo>
                <a:lnTo>
                  <a:pt x="598081" y="419963"/>
                </a:lnTo>
                <a:lnTo>
                  <a:pt x="598271" y="420751"/>
                </a:lnTo>
                <a:lnTo>
                  <a:pt x="600214" y="416941"/>
                </a:lnTo>
                <a:lnTo>
                  <a:pt x="601472" y="414401"/>
                </a:lnTo>
                <a:lnTo>
                  <a:pt x="599567" y="414401"/>
                </a:lnTo>
                <a:lnTo>
                  <a:pt x="606818" y="410591"/>
                </a:lnTo>
                <a:lnTo>
                  <a:pt x="605167" y="405511"/>
                </a:lnTo>
                <a:lnTo>
                  <a:pt x="603935" y="401701"/>
                </a:lnTo>
                <a:lnTo>
                  <a:pt x="610641" y="401701"/>
                </a:lnTo>
                <a:lnTo>
                  <a:pt x="613587" y="394081"/>
                </a:lnTo>
                <a:lnTo>
                  <a:pt x="616559" y="387731"/>
                </a:lnTo>
                <a:lnTo>
                  <a:pt x="618248" y="384187"/>
                </a:lnTo>
                <a:lnTo>
                  <a:pt x="621004" y="385191"/>
                </a:lnTo>
                <a:lnTo>
                  <a:pt x="623684" y="379107"/>
                </a:lnTo>
                <a:lnTo>
                  <a:pt x="618871" y="382892"/>
                </a:lnTo>
                <a:lnTo>
                  <a:pt x="621449" y="377571"/>
                </a:lnTo>
                <a:lnTo>
                  <a:pt x="622706" y="375031"/>
                </a:lnTo>
                <a:lnTo>
                  <a:pt x="624408" y="376516"/>
                </a:lnTo>
                <a:lnTo>
                  <a:pt x="624484" y="375031"/>
                </a:lnTo>
                <a:lnTo>
                  <a:pt x="624662" y="371221"/>
                </a:lnTo>
                <a:lnTo>
                  <a:pt x="628650" y="366141"/>
                </a:lnTo>
                <a:lnTo>
                  <a:pt x="629653" y="364871"/>
                </a:lnTo>
                <a:lnTo>
                  <a:pt x="631190" y="363601"/>
                </a:lnTo>
                <a:lnTo>
                  <a:pt x="630377" y="366141"/>
                </a:lnTo>
                <a:lnTo>
                  <a:pt x="630529" y="367411"/>
                </a:lnTo>
                <a:lnTo>
                  <a:pt x="632066" y="363601"/>
                </a:lnTo>
                <a:lnTo>
                  <a:pt x="633603" y="359791"/>
                </a:lnTo>
                <a:lnTo>
                  <a:pt x="634733" y="358521"/>
                </a:lnTo>
                <a:lnTo>
                  <a:pt x="639292" y="353441"/>
                </a:lnTo>
                <a:lnTo>
                  <a:pt x="641451" y="345821"/>
                </a:lnTo>
                <a:lnTo>
                  <a:pt x="638505" y="345821"/>
                </a:lnTo>
                <a:lnTo>
                  <a:pt x="638835" y="344551"/>
                </a:lnTo>
                <a:lnTo>
                  <a:pt x="640181" y="339471"/>
                </a:lnTo>
                <a:lnTo>
                  <a:pt x="640410" y="338594"/>
                </a:lnTo>
                <a:lnTo>
                  <a:pt x="642429" y="342011"/>
                </a:lnTo>
                <a:lnTo>
                  <a:pt x="643140" y="336931"/>
                </a:lnTo>
                <a:lnTo>
                  <a:pt x="644042" y="330581"/>
                </a:lnTo>
                <a:lnTo>
                  <a:pt x="647433" y="336931"/>
                </a:lnTo>
                <a:lnTo>
                  <a:pt x="646417" y="334391"/>
                </a:lnTo>
                <a:lnTo>
                  <a:pt x="647395" y="333121"/>
                </a:lnTo>
                <a:lnTo>
                  <a:pt x="648208" y="333121"/>
                </a:lnTo>
                <a:lnTo>
                  <a:pt x="648614" y="335661"/>
                </a:lnTo>
                <a:lnTo>
                  <a:pt x="649490" y="333121"/>
                </a:lnTo>
                <a:lnTo>
                  <a:pt x="650367" y="330581"/>
                </a:lnTo>
                <a:lnTo>
                  <a:pt x="647890" y="330581"/>
                </a:lnTo>
                <a:lnTo>
                  <a:pt x="650227" y="326771"/>
                </a:lnTo>
                <a:lnTo>
                  <a:pt x="651344" y="329311"/>
                </a:lnTo>
                <a:lnTo>
                  <a:pt x="650887" y="322961"/>
                </a:lnTo>
                <a:lnTo>
                  <a:pt x="653440" y="319151"/>
                </a:lnTo>
                <a:lnTo>
                  <a:pt x="653948" y="320421"/>
                </a:lnTo>
                <a:lnTo>
                  <a:pt x="654570" y="319151"/>
                </a:lnTo>
                <a:lnTo>
                  <a:pt x="655193" y="317881"/>
                </a:lnTo>
                <a:lnTo>
                  <a:pt x="657085" y="314071"/>
                </a:lnTo>
                <a:lnTo>
                  <a:pt x="656183" y="308991"/>
                </a:lnTo>
                <a:lnTo>
                  <a:pt x="655967" y="307721"/>
                </a:lnTo>
                <a:lnTo>
                  <a:pt x="656882" y="306451"/>
                </a:lnTo>
                <a:lnTo>
                  <a:pt x="660577" y="301371"/>
                </a:lnTo>
                <a:lnTo>
                  <a:pt x="662736" y="305181"/>
                </a:lnTo>
                <a:lnTo>
                  <a:pt x="662736" y="301371"/>
                </a:lnTo>
                <a:lnTo>
                  <a:pt x="662749" y="300101"/>
                </a:lnTo>
                <a:lnTo>
                  <a:pt x="665670" y="301371"/>
                </a:lnTo>
                <a:lnTo>
                  <a:pt x="665911" y="300101"/>
                </a:lnTo>
                <a:lnTo>
                  <a:pt x="666407" y="297561"/>
                </a:lnTo>
                <a:lnTo>
                  <a:pt x="666661" y="296291"/>
                </a:lnTo>
                <a:lnTo>
                  <a:pt x="664591" y="297561"/>
                </a:lnTo>
                <a:lnTo>
                  <a:pt x="666216" y="293751"/>
                </a:lnTo>
                <a:lnTo>
                  <a:pt x="665619" y="289941"/>
                </a:lnTo>
                <a:lnTo>
                  <a:pt x="667880" y="287401"/>
                </a:lnTo>
                <a:lnTo>
                  <a:pt x="667842" y="291211"/>
                </a:lnTo>
                <a:lnTo>
                  <a:pt x="670255" y="284861"/>
                </a:lnTo>
                <a:lnTo>
                  <a:pt x="667550" y="287401"/>
                </a:lnTo>
                <a:lnTo>
                  <a:pt x="667600" y="286131"/>
                </a:lnTo>
                <a:lnTo>
                  <a:pt x="667715" y="283591"/>
                </a:lnTo>
                <a:lnTo>
                  <a:pt x="663879" y="286131"/>
                </a:lnTo>
                <a:lnTo>
                  <a:pt x="666737" y="282321"/>
                </a:lnTo>
                <a:lnTo>
                  <a:pt x="666597" y="283591"/>
                </a:lnTo>
                <a:lnTo>
                  <a:pt x="667042" y="282321"/>
                </a:lnTo>
                <a:lnTo>
                  <a:pt x="668375" y="278511"/>
                </a:lnTo>
                <a:lnTo>
                  <a:pt x="670763" y="277241"/>
                </a:lnTo>
                <a:lnTo>
                  <a:pt x="670382" y="273431"/>
                </a:lnTo>
                <a:lnTo>
                  <a:pt x="672122" y="270891"/>
                </a:lnTo>
                <a:lnTo>
                  <a:pt x="675754" y="273431"/>
                </a:lnTo>
                <a:lnTo>
                  <a:pt x="674103" y="270891"/>
                </a:lnTo>
                <a:lnTo>
                  <a:pt x="678446" y="264541"/>
                </a:lnTo>
                <a:lnTo>
                  <a:pt x="676833" y="262001"/>
                </a:lnTo>
                <a:lnTo>
                  <a:pt x="678967" y="263271"/>
                </a:lnTo>
                <a:lnTo>
                  <a:pt x="678307" y="262001"/>
                </a:lnTo>
                <a:lnTo>
                  <a:pt x="677659" y="260731"/>
                </a:lnTo>
                <a:lnTo>
                  <a:pt x="680389" y="260731"/>
                </a:lnTo>
                <a:lnTo>
                  <a:pt x="682701" y="255651"/>
                </a:lnTo>
                <a:lnTo>
                  <a:pt x="676186" y="260731"/>
                </a:lnTo>
                <a:lnTo>
                  <a:pt x="680085" y="255651"/>
                </a:lnTo>
                <a:lnTo>
                  <a:pt x="680326" y="256921"/>
                </a:lnTo>
                <a:lnTo>
                  <a:pt x="681113" y="255651"/>
                </a:lnTo>
                <a:lnTo>
                  <a:pt x="681913" y="254381"/>
                </a:lnTo>
                <a:lnTo>
                  <a:pt x="683577" y="248031"/>
                </a:lnTo>
                <a:lnTo>
                  <a:pt x="684352" y="245491"/>
                </a:lnTo>
                <a:lnTo>
                  <a:pt x="685012" y="242951"/>
                </a:lnTo>
                <a:lnTo>
                  <a:pt x="686447" y="240411"/>
                </a:lnTo>
                <a:lnTo>
                  <a:pt x="689673" y="240411"/>
                </a:lnTo>
                <a:lnTo>
                  <a:pt x="690435" y="237871"/>
                </a:lnTo>
                <a:lnTo>
                  <a:pt x="690816" y="236601"/>
                </a:lnTo>
                <a:lnTo>
                  <a:pt x="690816" y="235331"/>
                </a:lnTo>
                <a:lnTo>
                  <a:pt x="690867" y="227711"/>
                </a:lnTo>
                <a:lnTo>
                  <a:pt x="693674" y="221361"/>
                </a:lnTo>
                <a:lnTo>
                  <a:pt x="694245" y="220091"/>
                </a:lnTo>
                <a:lnTo>
                  <a:pt x="693420" y="221361"/>
                </a:lnTo>
                <a:lnTo>
                  <a:pt x="689711" y="218821"/>
                </a:lnTo>
                <a:lnTo>
                  <a:pt x="697509" y="216281"/>
                </a:lnTo>
                <a:lnTo>
                  <a:pt x="696683" y="212471"/>
                </a:lnTo>
                <a:lnTo>
                  <a:pt x="698182" y="213741"/>
                </a:lnTo>
                <a:lnTo>
                  <a:pt x="698741" y="212471"/>
                </a:lnTo>
                <a:lnTo>
                  <a:pt x="700455" y="208661"/>
                </a:lnTo>
                <a:lnTo>
                  <a:pt x="700481" y="203581"/>
                </a:lnTo>
                <a:lnTo>
                  <a:pt x="701624" y="194691"/>
                </a:lnTo>
                <a:lnTo>
                  <a:pt x="702386" y="195961"/>
                </a:lnTo>
                <a:lnTo>
                  <a:pt x="703326" y="194691"/>
                </a:lnTo>
                <a:lnTo>
                  <a:pt x="704278" y="193421"/>
                </a:lnTo>
                <a:lnTo>
                  <a:pt x="705421" y="188341"/>
                </a:lnTo>
                <a:lnTo>
                  <a:pt x="706920" y="184531"/>
                </a:lnTo>
                <a:lnTo>
                  <a:pt x="706120" y="183261"/>
                </a:lnTo>
                <a:lnTo>
                  <a:pt x="706793" y="181991"/>
                </a:lnTo>
                <a:lnTo>
                  <a:pt x="704938" y="183261"/>
                </a:lnTo>
                <a:lnTo>
                  <a:pt x="709028" y="175641"/>
                </a:lnTo>
                <a:lnTo>
                  <a:pt x="710069" y="168021"/>
                </a:lnTo>
                <a:lnTo>
                  <a:pt x="710869" y="161671"/>
                </a:lnTo>
                <a:lnTo>
                  <a:pt x="711987" y="159131"/>
                </a:lnTo>
                <a:lnTo>
                  <a:pt x="714248" y="154051"/>
                </a:lnTo>
                <a:lnTo>
                  <a:pt x="714730" y="156591"/>
                </a:lnTo>
                <a:lnTo>
                  <a:pt x="715060" y="154051"/>
                </a:lnTo>
                <a:lnTo>
                  <a:pt x="715238" y="152781"/>
                </a:lnTo>
                <a:lnTo>
                  <a:pt x="715454" y="150241"/>
                </a:lnTo>
                <a:lnTo>
                  <a:pt x="715568" y="148971"/>
                </a:lnTo>
                <a:lnTo>
                  <a:pt x="714222" y="148971"/>
                </a:lnTo>
                <a:lnTo>
                  <a:pt x="712457" y="150241"/>
                </a:lnTo>
                <a:lnTo>
                  <a:pt x="711593" y="148971"/>
                </a:lnTo>
                <a:lnTo>
                  <a:pt x="711200" y="146431"/>
                </a:lnTo>
                <a:lnTo>
                  <a:pt x="711606" y="145161"/>
                </a:lnTo>
                <a:lnTo>
                  <a:pt x="712101" y="148971"/>
                </a:lnTo>
                <a:lnTo>
                  <a:pt x="714578" y="145161"/>
                </a:lnTo>
                <a:lnTo>
                  <a:pt x="715911" y="143891"/>
                </a:lnTo>
                <a:lnTo>
                  <a:pt x="714197" y="143891"/>
                </a:lnTo>
                <a:lnTo>
                  <a:pt x="715568" y="142621"/>
                </a:lnTo>
                <a:lnTo>
                  <a:pt x="718312" y="140081"/>
                </a:lnTo>
                <a:lnTo>
                  <a:pt x="710628" y="142621"/>
                </a:lnTo>
                <a:lnTo>
                  <a:pt x="714006" y="137541"/>
                </a:lnTo>
                <a:lnTo>
                  <a:pt x="714908" y="137541"/>
                </a:lnTo>
                <a:lnTo>
                  <a:pt x="714844" y="135001"/>
                </a:lnTo>
                <a:lnTo>
                  <a:pt x="713994" y="133731"/>
                </a:lnTo>
                <a:lnTo>
                  <a:pt x="714730" y="131191"/>
                </a:lnTo>
                <a:lnTo>
                  <a:pt x="717054" y="131191"/>
                </a:lnTo>
                <a:lnTo>
                  <a:pt x="715264" y="133731"/>
                </a:lnTo>
                <a:lnTo>
                  <a:pt x="716978" y="133731"/>
                </a:lnTo>
                <a:lnTo>
                  <a:pt x="717524" y="131191"/>
                </a:lnTo>
                <a:lnTo>
                  <a:pt x="714260" y="127381"/>
                </a:lnTo>
                <a:lnTo>
                  <a:pt x="716991" y="124841"/>
                </a:lnTo>
                <a:lnTo>
                  <a:pt x="717283" y="126111"/>
                </a:lnTo>
                <a:lnTo>
                  <a:pt x="716889" y="128651"/>
                </a:lnTo>
                <a:lnTo>
                  <a:pt x="717207" y="129921"/>
                </a:lnTo>
                <a:lnTo>
                  <a:pt x="720369" y="127381"/>
                </a:lnTo>
                <a:lnTo>
                  <a:pt x="719810" y="126111"/>
                </a:lnTo>
                <a:lnTo>
                  <a:pt x="720699" y="124841"/>
                </a:lnTo>
                <a:lnTo>
                  <a:pt x="721728" y="122301"/>
                </a:lnTo>
                <a:lnTo>
                  <a:pt x="722261" y="121031"/>
                </a:lnTo>
                <a:lnTo>
                  <a:pt x="722807" y="119761"/>
                </a:lnTo>
                <a:lnTo>
                  <a:pt x="721880" y="121031"/>
                </a:lnTo>
                <a:lnTo>
                  <a:pt x="716978" y="115951"/>
                </a:lnTo>
                <a:lnTo>
                  <a:pt x="722185" y="112141"/>
                </a:lnTo>
                <a:lnTo>
                  <a:pt x="721931" y="111582"/>
                </a:lnTo>
                <a:lnTo>
                  <a:pt x="721271" y="107061"/>
                </a:lnTo>
                <a:lnTo>
                  <a:pt x="723620" y="108331"/>
                </a:lnTo>
                <a:lnTo>
                  <a:pt x="724077" y="107873"/>
                </a:lnTo>
                <a:lnTo>
                  <a:pt x="724547" y="108089"/>
                </a:lnTo>
                <a:lnTo>
                  <a:pt x="724090" y="107861"/>
                </a:lnTo>
                <a:lnTo>
                  <a:pt x="724903" y="107061"/>
                </a:lnTo>
                <a:lnTo>
                  <a:pt x="726198" y="105791"/>
                </a:lnTo>
                <a:lnTo>
                  <a:pt x="724662" y="103251"/>
                </a:lnTo>
                <a:lnTo>
                  <a:pt x="728433" y="101981"/>
                </a:lnTo>
                <a:lnTo>
                  <a:pt x="726135" y="98171"/>
                </a:lnTo>
                <a:lnTo>
                  <a:pt x="726948" y="98171"/>
                </a:lnTo>
                <a:lnTo>
                  <a:pt x="726821" y="96608"/>
                </a:lnTo>
                <a:lnTo>
                  <a:pt x="726097" y="95631"/>
                </a:lnTo>
                <a:lnTo>
                  <a:pt x="725157" y="93091"/>
                </a:lnTo>
                <a:lnTo>
                  <a:pt x="726465" y="90551"/>
                </a:lnTo>
                <a:lnTo>
                  <a:pt x="727671" y="86741"/>
                </a:lnTo>
                <a:lnTo>
                  <a:pt x="728192" y="85471"/>
                </a:lnTo>
                <a:lnTo>
                  <a:pt x="728726" y="84201"/>
                </a:lnTo>
                <a:lnTo>
                  <a:pt x="729691" y="80391"/>
                </a:lnTo>
                <a:lnTo>
                  <a:pt x="728256" y="76581"/>
                </a:lnTo>
                <a:lnTo>
                  <a:pt x="727925" y="74041"/>
                </a:lnTo>
                <a:lnTo>
                  <a:pt x="727430" y="70231"/>
                </a:lnTo>
                <a:lnTo>
                  <a:pt x="724890" y="68961"/>
                </a:lnTo>
                <a:lnTo>
                  <a:pt x="724230" y="62611"/>
                </a:lnTo>
                <a:lnTo>
                  <a:pt x="725716" y="60071"/>
                </a:lnTo>
                <a:lnTo>
                  <a:pt x="726922" y="63881"/>
                </a:lnTo>
                <a:lnTo>
                  <a:pt x="728446" y="61341"/>
                </a:lnTo>
                <a:lnTo>
                  <a:pt x="728459" y="60071"/>
                </a:lnTo>
                <a:lnTo>
                  <a:pt x="728484" y="58801"/>
                </a:lnTo>
                <a:lnTo>
                  <a:pt x="728205" y="57531"/>
                </a:lnTo>
                <a:lnTo>
                  <a:pt x="727925" y="56261"/>
                </a:lnTo>
                <a:lnTo>
                  <a:pt x="730199" y="54991"/>
                </a:lnTo>
                <a:lnTo>
                  <a:pt x="730211" y="53721"/>
                </a:lnTo>
                <a:lnTo>
                  <a:pt x="730237" y="52451"/>
                </a:lnTo>
                <a:close/>
              </a:path>
              <a:path w="806450" h="814704">
                <a:moveTo>
                  <a:pt x="731723" y="41313"/>
                </a:moveTo>
                <a:lnTo>
                  <a:pt x="731570" y="38481"/>
                </a:lnTo>
                <a:lnTo>
                  <a:pt x="729437" y="37211"/>
                </a:lnTo>
                <a:lnTo>
                  <a:pt x="728522" y="38481"/>
                </a:lnTo>
                <a:lnTo>
                  <a:pt x="730783" y="39751"/>
                </a:lnTo>
                <a:lnTo>
                  <a:pt x="731723" y="41313"/>
                </a:lnTo>
                <a:close/>
              </a:path>
              <a:path w="806450" h="814704">
                <a:moveTo>
                  <a:pt x="731837" y="52451"/>
                </a:moveTo>
                <a:lnTo>
                  <a:pt x="731304" y="49911"/>
                </a:lnTo>
                <a:lnTo>
                  <a:pt x="729983" y="47371"/>
                </a:lnTo>
                <a:lnTo>
                  <a:pt x="729449" y="43561"/>
                </a:lnTo>
                <a:lnTo>
                  <a:pt x="728967" y="43561"/>
                </a:lnTo>
                <a:lnTo>
                  <a:pt x="728599" y="41021"/>
                </a:lnTo>
                <a:lnTo>
                  <a:pt x="723811" y="43561"/>
                </a:lnTo>
                <a:lnTo>
                  <a:pt x="728840" y="49911"/>
                </a:lnTo>
                <a:lnTo>
                  <a:pt x="731837" y="52451"/>
                </a:lnTo>
                <a:close/>
              </a:path>
              <a:path w="806450" h="814704">
                <a:moveTo>
                  <a:pt x="732066" y="54546"/>
                </a:moveTo>
                <a:lnTo>
                  <a:pt x="732028" y="53555"/>
                </a:lnTo>
                <a:lnTo>
                  <a:pt x="731164" y="53568"/>
                </a:lnTo>
                <a:lnTo>
                  <a:pt x="732066" y="54546"/>
                </a:lnTo>
                <a:close/>
              </a:path>
              <a:path w="806450" h="814704">
                <a:moveTo>
                  <a:pt x="732282" y="47371"/>
                </a:moveTo>
                <a:lnTo>
                  <a:pt x="731850" y="43561"/>
                </a:lnTo>
                <a:lnTo>
                  <a:pt x="731786" y="42557"/>
                </a:lnTo>
                <a:lnTo>
                  <a:pt x="729767" y="43561"/>
                </a:lnTo>
                <a:lnTo>
                  <a:pt x="730885" y="43561"/>
                </a:lnTo>
                <a:lnTo>
                  <a:pt x="731443" y="46101"/>
                </a:lnTo>
                <a:lnTo>
                  <a:pt x="732282" y="47371"/>
                </a:lnTo>
                <a:close/>
              </a:path>
              <a:path w="806450" h="814704">
                <a:moveTo>
                  <a:pt x="732320" y="42291"/>
                </a:moveTo>
                <a:lnTo>
                  <a:pt x="731723" y="41313"/>
                </a:lnTo>
                <a:lnTo>
                  <a:pt x="731786" y="42557"/>
                </a:lnTo>
                <a:lnTo>
                  <a:pt x="732320" y="42291"/>
                </a:lnTo>
                <a:close/>
              </a:path>
              <a:path w="806450" h="814704">
                <a:moveTo>
                  <a:pt x="732332" y="61468"/>
                </a:moveTo>
                <a:lnTo>
                  <a:pt x="732282" y="61048"/>
                </a:lnTo>
                <a:lnTo>
                  <a:pt x="731659" y="60769"/>
                </a:lnTo>
                <a:lnTo>
                  <a:pt x="732332" y="61468"/>
                </a:lnTo>
                <a:close/>
              </a:path>
              <a:path w="806450" h="814704">
                <a:moveTo>
                  <a:pt x="732574" y="63220"/>
                </a:moveTo>
                <a:lnTo>
                  <a:pt x="732434" y="62217"/>
                </a:lnTo>
                <a:lnTo>
                  <a:pt x="729145" y="65278"/>
                </a:lnTo>
                <a:lnTo>
                  <a:pt x="730377" y="66865"/>
                </a:lnTo>
                <a:lnTo>
                  <a:pt x="730745" y="65366"/>
                </a:lnTo>
                <a:lnTo>
                  <a:pt x="732574" y="63220"/>
                </a:lnTo>
                <a:close/>
              </a:path>
              <a:path w="806450" h="814704">
                <a:moveTo>
                  <a:pt x="732764" y="61899"/>
                </a:moveTo>
                <a:lnTo>
                  <a:pt x="732332" y="61468"/>
                </a:lnTo>
                <a:lnTo>
                  <a:pt x="732434" y="62217"/>
                </a:lnTo>
                <a:lnTo>
                  <a:pt x="732764" y="61899"/>
                </a:lnTo>
                <a:close/>
              </a:path>
              <a:path w="806450" h="814704">
                <a:moveTo>
                  <a:pt x="733679" y="38709"/>
                </a:moveTo>
                <a:lnTo>
                  <a:pt x="733323" y="38582"/>
                </a:lnTo>
                <a:lnTo>
                  <a:pt x="733539" y="39446"/>
                </a:lnTo>
                <a:lnTo>
                  <a:pt x="733679" y="38709"/>
                </a:lnTo>
                <a:close/>
              </a:path>
              <a:path w="806450" h="814704">
                <a:moveTo>
                  <a:pt x="805903" y="124993"/>
                </a:moveTo>
                <a:lnTo>
                  <a:pt x="805535" y="123456"/>
                </a:lnTo>
                <a:lnTo>
                  <a:pt x="733323" y="1676"/>
                </a:lnTo>
                <a:lnTo>
                  <a:pt x="730770" y="177"/>
                </a:lnTo>
                <a:lnTo>
                  <a:pt x="725220" y="0"/>
                </a:lnTo>
                <a:lnTo>
                  <a:pt x="722579" y="1333"/>
                </a:lnTo>
                <a:lnTo>
                  <a:pt x="641172" y="120637"/>
                </a:lnTo>
                <a:lnTo>
                  <a:pt x="642112" y="125730"/>
                </a:lnTo>
                <a:lnTo>
                  <a:pt x="649528" y="130797"/>
                </a:lnTo>
                <a:lnTo>
                  <a:pt x="654570" y="129832"/>
                </a:lnTo>
                <a:lnTo>
                  <a:pt x="727252" y="23342"/>
                </a:lnTo>
                <a:lnTo>
                  <a:pt x="793026" y="134239"/>
                </a:lnTo>
                <a:lnTo>
                  <a:pt x="798029" y="135509"/>
                </a:lnTo>
                <a:lnTo>
                  <a:pt x="801878" y="133223"/>
                </a:lnTo>
                <a:lnTo>
                  <a:pt x="804354" y="131749"/>
                </a:lnTo>
                <a:lnTo>
                  <a:pt x="805776" y="129159"/>
                </a:lnTo>
                <a:lnTo>
                  <a:pt x="805903" y="12499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9" name="bg object 169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3807040" y="4149775"/>
            <a:ext cx="148323" cy="110934"/>
          </a:xfrm>
          <a:prstGeom prst="rect">
            <a:avLst/>
          </a:prstGeom>
        </p:spPr>
      </p:pic>
      <p:pic>
        <p:nvPicPr>
          <p:cNvPr id="170" name="bg object 170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3754640" y="4149775"/>
            <a:ext cx="418846" cy="207390"/>
          </a:xfrm>
          <a:prstGeom prst="rect">
            <a:avLst/>
          </a:prstGeom>
        </p:spPr>
      </p:pic>
      <p:sp>
        <p:nvSpPr>
          <p:cNvPr id="171" name="bg object 171"/>
          <p:cNvSpPr/>
          <p:nvPr/>
        </p:nvSpPr>
        <p:spPr>
          <a:xfrm>
            <a:off x="4384941" y="5139359"/>
            <a:ext cx="492125" cy="10795"/>
          </a:xfrm>
          <a:custGeom>
            <a:avLst/>
            <a:gdLst/>
            <a:ahLst/>
            <a:cxnLst/>
            <a:rect l="l" t="t" r="r" b="b"/>
            <a:pathLst>
              <a:path w="492125" h="10795">
                <a:moveTo>
                  <a:pt x="203377" y="4394"/>
                </a:moveTo>
                <a:lnTo>
                  <a:pt x="0" y="4394"/>
                </a:lnTo>
                <a:lnTo>
                  <a:pt x="0" y="10744"/>
                </a:lnTo>
                <a:lnTo>
                  <a:pt x="203377" y="10744"/>
                </a:lnTo>
                <a:lnTo>
                  <a:pt x="203377" y="4737"/>
                </a:lnTo>
                <a:lnTo>
                  <a:pt x="203377" y="4533"/>
                </a:lnTo>
                <a:lnTo>
                  <a:pt x="203377" y="4394"/>
                </a:lnTo>
                <a:close/>
              </a:path>
              <a:path w="492125" h="10795">
                <a:moveTo>
                  <a:pt x="275577" y="3911"/>
                </a:moveTo>
                <a:lnTo>
                  <a:pt x="212623" y="4470"/>
                </a:lnTo>
                <a:lnTo>
                  <a:pt x="213537" y="10744"/>
                </a:lnTo>
                <a:lnTo>
                  <a:pt x="275437" y="10744"/>
                </a:lnTo>
                <a:lnTo>
                  <a:pt x="275577" y="3911"/>
                </a:lnTo>
                <a:close/>
              </a:path>
              <a:path w="492125" h="10795">
                <a:moveTo>
                  <a:pt x="492023" y="0"/>
                </a:moveTo>
                <a:lnTo>
                  <a:pt x="282524" y="3835"/>
                </a:lnTo>
                <a:lnTo>
                  <a:pt x="283171" y="10744"/>
                </a:lnTo>
                <a:lnTo>
                  <a:pt x="492023" y="10744"/>
                </a:lnTo>
                <a:lnTo>
                  <a:pt x="492023" y="0"/>
                </a:lnTo>
                <a:close/>
              </a:path>
            </a:pathLst>
          </a:custGeom>
          <a:solidFill>
            <a:srgbClr val="EFEA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bg object 172"/>
          <p:cNvSpPr/>
          <p:nvPr/>
        </p:nvSpPr>
        <p:spPr>
          <a:xfrm>
            <a:off x="4384941" y="5122291"/>
            <a:ext cx="492125" cy="22225"/>
          </a:xfrm>
          <a:custGeom>
            <a:avLst/>
            <a:gdLst/>
            <a:ahLst/>
            <a:cxnLst/>
            <a:rect l="l" t="t" r="r" b="b"/>
            <a:pathLst>
              <a:path w="492125" h="22225">
                <a:moveTo>
                  <a:pt x="203377" y="901"/>
                </a:moveTo>
                <a:lnTo>
                  <a:pt x="0" y="1524"/>
                </a:lnTo>
                <a:lnTo>
                  <a:pt x="0" y="21183"/>
                </a:lnTo>
                <a:lnTo>
                  <a:pt x="133565" y="21793"/>
                </a:lnTo>
                <a:lnTo>
                  <a:pt x="203377" y="21590"/>
                </a:lnTo>
                <a:lnTo>
                  <a:pt x="203377" y="901"/>
                </a:lnTo>
                <a:close/>
              </a:path>
              <a:path w="492125" h="22225">
                <a:moveTo>
                  <a:pt x="276428" y="673"/>
                </a:moveTo>
                <a:lnTo>
                  <a:pt x="209257" y="876"/>
                </a:lnTo>
                <a:lnTo>
                  <a:pt x="210464" y="7747"/>
                </a:lnTo>
                <a:lnTo>
                  <a:pt x="211581" y="14630"/>
                </a:lnTo>
                <a:lnTo>
                  <a:pt x="212623" y="21526"/>
                </a:lnTo>
                <a:lnTo>
                  <a:pt x="275589" y="20967"/>
                </a:lnTo>
                <a:lnTo>
                  <a:pt x="275780" y="14198"/>
                </a:lnTo>
                <a:lnTo>
                  <a:pt x="276428" y="673"/>
                </a:lnTo>
                <a:close/>
              </a:path>
              <a:path w="492125" h="22225">
                <a:moveTo>
                  <a:pt x="492023" y="0"/>
                </a:moveTo>
                <a:lnTo>
                  <a:pt x="489216" y="0"/>
                </a:lnTo>
                <a:lnTo>
                  <a:pt x="486473" y="25"/>
                </a:lnTo>
                <a:lnTo>
                  <a:pt x="408698" y="254"/>
                </a:lnTo>
                <a:lnTo>
                  <a:pt x="407327" y="279"/>
                </a:lnTo>
                <a:lnTo>
                  <a:pt x="342264" y="457"/>
                </a:lnTo>
                <a:lnTo>
                  <a:pt x="340550" y="482"/>
                </a:lnTo>
                <a:lnTo>
                  <a:pt x="321856" y="520"/>
                </a:lnTo>
                <a:lnTo>
                  <a:pt x="321386" y="546"/>
                </a:lnTo>
                <a:lnTo>
                  <a:pt x="280073" y="673"/>
                </a:lnTo>
                <a:lnTo>
                  <a:pt x="281025" y="7391"/>
                </a:lnTo>
                <a:lnTo>
                  <a:pt x="281838" y="14122"/>
                </a:lnTo>
                <a:lnTo>
                  <a:pt x="282524" y="20891"/>
                </a:lnTo>
                <a:lnTo>
                  <a:pt x="492023" y="17056"/>
                </a:lnTo>
                <a:lnTo>
                  <a:pt x="492023" y="0"/>
                </a:lnTo>
                <a:close/>
              </a:path>
            </a:pathLst>
          </a:custGeom>
          <a:solidFill>
            <a:srgbClr val="EBE6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bg object 173"/>
          <p:cNvSpPr/>
          <p:nvPr/>
        </p:nvSpPr>
        <p:spPr>
          <a:xfrm>
            <a:off x="4384941" y="4977955"/>
            <a:ext cx="492125" cy="146050"/>
          </a:xfrm>
          <a:custGeom>
            <a:avLst/>
            <a:gdLst/>
            <a:ahLst/>
            <a:cxnLst/>
            <a:rect l="l" t="t" r="r" b="b"/>
            <a:pathLst>
              <a:path w="492125" h="146050">
                <a:moveTo>
                  <a:pt x="132638" y="145224"/>
                </a:moveTo>
                <a:lnTo>
                  <a:pt x="131622" y="145224"/>
                </a:lnTo>
                <a:lnTo>
                  <a:pt x="131635" y="145453"/>
                </a:lnTo>
                <a:lnTo>
                  <a:pt x="0" y="145859"/>
                </a:lnTo>
                <a:lnTo>
                  <a:pt x="132588" y="145453"/>
                </a:lnTo>
                <a:lnTo>
                  <a:pt x="132638" y="145224"/>
                </a:lnTo>
                <a:close/>
              </a:path>
              <a:path w="492125" h="146050">
                <a:moveTo>
                  <a:pt x="203377" y="145224"/>
                </a:moveTo>
                <a:lnTo>
                  <a:pt x="132588" y="145453"/>
                </a:lnTo>
                <a:lnTo>
                  <a:pt x="203377" y="145249"/>
                </a:lnTo>
                <a:close/>
              </a:path>
              <a:path w="492125" h="146050">
                <a:moveTo>
                  <a:pt x="231749" y="144868"/>
                </a:moveTo>
                <a:lnTo>
                  <a:pt x="228523" y="144881"/>
                </a:lnTo>
                <a:lnTo>
                  <a:pt x="228587" y="145148"/>
                </a:lnTo>
                <a:lnTo>
                  <a:pt x="209257" y="145211"/>
                </a:lnTo>
                <a:lnTo>
                  <a:pt x="231813" y="145135"/>
                </a:lnTo>
                <a:lnTo>
                  <a:pt x="231749" y="144868"/>
                </a:lnTo>
                <a:close/>
              </a:path>
              <a:path w="492125" h="146050">
                <a:moveTo>
                  <a:pt x="310248" y="144894"/>
                </a:moveTo>
                <a:lnTo>
                  <a:pt x="309156" y="144894"/>
                </a:lnTo>
                <a:lnTo>
                  <a:pt x="310248" y="144907"/>
                </a:lnTo>
                <a:close/>
              </a:path>
              <a:path w="492125" h="146050">
                <a:moveTo>
                  <a:pt x="423811" y="144157"/>
                </a:moveTo>
                <a:lnTo>
                  <a:pt x="422452" y="144170"/>
                </a:lnTo>
                <a:lnTo>
                  <a:pt x="422452" y="144564"/>
                </a:lnTo>
                <a:lnTo>
                  <a:pt x="423697" y="144551"/>
                </a:lnTo>
                <a:lnTo>
                  <a:pt x="423811" y="144157"/>
                </a:lnTo>
                <a:close/>
              </a:path>
              <a:path w="492125" h="146050">
                <a:moveTo>
                  <a:pt x="439115" y="144106"/>
                </a:moveTo>
                <a:lnTo>
                  <a:pt x="436283" y="144106"/>
                </a:lnTo>
                <a:lnTo>
                  <a:pt x="436194" y="144513"/>
                </a:lnTo>
                <a:lnTo>
                  <a:pt x="439204" y="144500"/>
                </a:lnTo>
                <a:lnTo>
                  <a:pt x="439115" y="144106"/>
                </a:lnTo>
                <a:close/>
              </a:path>
              <a:path w="492125" h="146050">
                <a:moveTo>
                  <a:pt x="452589" y="144056"/>
                </a:moveTo>
                <a:lnTo>
                  <a:pt x="451484" y="144056"/>
                </a:lnTo>
                <a:lnTo>
                  <a:pt x="451510" y="144475"/>
                </a:lnTo>
                <a:lnTo>
                  <a:pt x="452513" y="144475"/>
                </a:lnTo>
                <a:lnTo>
                  <a:pt x="452589" y="144056"/>
                </a:lnTo>
                <a:close/>
              </a:path>
              <a:path w="492125" h="146050">
                <a:moveTo>
                  <a:pt x="466559" y="143992"/>
                </a:moveTo>
                <a:lnTo>
                  <a:pt x="466420" y="143992"/>
                </a:lnTo>
                <a:lnTo>
                  <a:pt x="466534" y="144424"/>
                </a:lnTo>
                <a:lnTo>
                  <a:pt x="466559" y="143992"/>
                </a:lnTo>
                <a:close/>
              </a:path>
              <a:path w="492125" h="146050">
                <a:moveTo>
                  <a:pt x="26530" y="110363"/>
                </a:moveTo>
                <a:lnTo>
                  <a:pt x="27457" y="113538"/>
                </a:lnTo>
                <a:lnTo>
                  <a:pt x="28160" y="116840"/>
                </a:lnTo>
                <a:lnTo>
                  <a:pt x="28587" y="119888"/>
                </a:lnTo>
                <a:lnTo>
                  <a:pt x="29997" y="119888"/>
                </a:lnTo>
                <a:lnTo>
                  <a:pt x="27594" y="113157"/>
                </a:lnTo>
                <a:lnTo>
                  <a:pt x="26530" y="110363"/>
                </a:lnTo>
                <a:close/>
              </a:path>
              <a:path w="492125" h="146050">
                <a:moveTo>
                  <a:pt x="55575" y="101346"/>
                </a:moveTo>
                <a:lnTo>
                  <a:pt x="54786" y="104521"/>
                </a:lnTo>
                <a:lnTo>
                  <a:pt x="54754" y="105283"/>
                </a:lnTo>
                <a:lnTo>
                  <a:pt x="56248" y="109347"/>
                </a:lnTo>
                <a:lnTo>
                  <a:pt x="57518" y="113919"/>
                </a:lnTo>
                <a:lnTo>
                  <a:pt x="58369" y="118491"/>
                </a:lnTo>
                <a:lnTo>
                  <a:pt x="58953" y="119634"/>
                </a:lnTo>
                <a:lnTo>
                  <a:pt x="60502" y="119507"/>
                </a:lnTo>
                <a:lnTo>
                  <a:pt x="57175" y="106934"/>
                </a:lnTo>
                <a:lnTo>
                  <a:pt x="55575" y="101346"/>
                </a:lnTo>
                <a:close/>
              </a:path>
              <a:path w="492125" h="146050">
                <a:moveTo>
                  <a:pt x="103746" y="91821"/>
                </a:moveTo>
                <a:lnTo>
                  <a:pt x="100571" y="101092"/>
                </a:lnTo>
                <a:lnTo>
                  <a:pt x="99427" y="105283"/>
                </a:lnTo>
                <a:lnTo>
                  <a:pt x="99333" y="105918"/>
                </a:lnTo>
                <a:lnTo>
                  <a:pt x="100545" y="109347"/>
                </a:lnTo>
                <a:lnTo>
                  <a:pt x="101574" y="112776"/>
                </a:lnTo>
                <a:lnTo>
                  <a:pt x="102362" y="116459"/>
                </a:lnTo>
                <a:lnTo>
                  <a:pt x="103619" y="118237"/>
                </a:lnTo>
                <a:lnTo>
                  <a:pt x="103886" y="118237"/>
                </a:lnTo>
                <a:lnTo>
                  <a:pt x="105003" y="114554"/>
                </a:lnTo>
                <a:lnTo>
                  <a:pt x="106703" y="110109"/>
                </a:lnTo>
                <a:lnTo>
                  <a:pt x="107784" y="107569"/>
                </a:lnTo>
                <a:lnTo>
                  <a:pt x="105245" y="96901"/>
                </a:lnTo>
                <a:lnTo>
                  <a:pt x="103746" y="91821"/>
                </a:lnTo>
                <a:close/>
              </a:path>
              <a:path w="492125" h="146050">
                <a:moveTo>
                  <a:pt x="135255" y="97028"/>
                </a:moveTo>
                <a:lnTo>
                  <a:pt x="132361" y="102489"/>
                </a:lnTo>
                <a:lnTo>
                  <a:pt x="130581" y="106172"/>
                </a:lnTo>
                <a:lnTo>
                  <a:pt x="128826" y="110109"/>
                </a:lnTo>
                <a:lnTo>
                  <a:pt x="128708" y="110744"/>
                </a:lnTo>
                <a:lnTo>
                  <a:pt x="129679" y="111887"/>
                </a:lnTo>
                <a:lnTo>
                  <a:pt x="131332" y="114046"/>
                </a:lnTo>
                <a:lnTo>
                  <a:pt x="132067" y="115062"/>
                </a:lnTo>
                <a:lnTo>
                  <a:pt x="134480" y="111506"/>
                </a:lnTo>
                <a:lnTo>
                  <a:pt x="136880" y="108458"/>
                </a:lnTo>
                <a:lnTo>
                  <a:pt x="139009" y="105918"/>
                </a:lnTo>
                <a:lnTo>
                  <a:pt x="138898" y="105283"/>
                </a:lnTo>
                <a:lnTo>
                  <a:pt x="135255" y="97028"/>
                </a:lnTo>
                <a:close/>
              </a:path>
              <a:path w="492125" h="146050">
                <a:moveTo>
                  <a:pt x="0" y="75565"/>
                </a:moveTo>
                <a:lnTo>
                  <a:pt x="102" y="102108"/>
                </a:lnTo>
                <a:lnTo>
                  <a:pt x="3142" y="105918"/>
                </a:lnTo>
                <a:lnTo>
                  <a:pt x="5753" y="109347"/>
                </a:lnTo>
                <a:lnTo>
                  <a:pt x="8674" y="114046"/>
                </a:lnTo>
                <a:lnTo>
                  <a:pt x="10057" y="110998"/>
                </a:lnTo>
                <a:lnTo>
                  <a:pt x="9998" y="110109"/>
                </a:lnTo>
                <a:lnTo>
                  <a:pt x="0" y="75565"/>
                </a:lnTo>
                <a:close/>
              </a:path>
              <a:path w="492125" h="146050">
                <a:moveTo>
                  <a:pt x="31534" y="88773"/>
                </a:moveTo>
                <a:lnTo>
                  <a:pt x="28252" y="95504"/>
                </a:lnTo>
                <a:lnTo>
                  <a:pt x="27016" y="98298"/>
                </a:lnTo>
                <a:lnTo>
                  <a:pt x="26955" y="98806"/>
                </a:lnTo>
                <a:lnTo>
                  <a:pt x="30064" y="102489"/>
                </a:lnTo>
                <a:lnTo>
                  <a:pt x="33680" y="107442"/>
                </a:lnTo>
                <a:lnTo>
                  <a:pt x="37211" y="114046"/>
                </a:lnTo>
                <a:lnTo>
                  <a:pt x="38595" y="110109"/>
                </a:lnTo>
                <a:lnTo>
                  <a:pt x="36679" y="102997"/>
                </a:lnTo>
                <a:lnTo>
                  <a:pt x="34968" y="97282"/>
                </a:lnTo>
                <a:lnTo>
                  <a:pt x="32740" y="91059"/>
                </a:lnTo>
                <a:lnTo>
                  <a:pt x="31534" y="88773"/>
                </a:lnTo>
                <a:close/>
              </a:path>
              <a:path w="492125" h="146050">
                <a:moveTo>
                  <a:pt x="209435" y="59817"/>
                </a:moveTo>
                <a:lnTo>
                  <a:pt x="206519" y="67818"/>
                </a:lnTo>
                <a:lnTo>
                  <a:pt x="204609" y="73787"/>
                </a:lnTo>
                <a:lnTo>
                  <a:pt x="202845" y="80137"/>
                </a:lnTo>
                <a:lnTo>
                  <a:pt x="202749" y="80772"/>
                </a:lnTo>
                <a:lnTo>
                  <a:pt x="204303" y="85217"/>
                </a:lnTo>
                <a:lnTo>
                  <a:pt x="205587" y="89662"/>
                </a:lnTo>
                <a:lnTo>
                  <a:pt x="206550" y="94107"/>
                </a:lnTo>
                <a:lnTo>
                  <a:pt x="206667" y="94361"/>
                </a:lnTo>
                <a:lnTo>
                  <a:pt x="209969" y="99060"/>
                </a:lnTo>
                <a:lnTo>
                  <a:pt x="213398" y="104648"/>
                </a:lnTo>
                <a:lnTo>
                  <a:pt x="216611" y="111125"/>
                </a:lnTo>
                <a:lnTo>
                  <a:pt x="218297" y="106934"/>
                </a:lnTo>
                <a:lnTo>
                  <a:pt x="221115" y="100711"/>
                </a:lnTo>
                <a:lnTo>
                  <a:pt x="221022" y="99695"/>
                </a:lnTo>
                <a:lnTo>
                  <a:pt x="209435" y="59817"/>
                </a:lnTo>
                <a:close/>
              </a:path>
              <a:path w="492125" h="146050">
                <a:moveTo>
                  <a:pt x="239572" y="99695"/>
                </a:moveTo>
                <a:lnTo>
                  <a:pt x="240677" y="103505"/>
                </a:lnTo>
                <a:lnTo>
                  <a:pt x="241432" y="106934"/>
                </a:lnTo>
                <a:lnTo>
                  <a:pt x="241548" y="107569"/>
                </a:lnTo>
                <a:lnTo>
                  <a:pt x="242011" y="111125"/>
                </a:lnTo>
                <a:lnTo>
                  <a:pt x="243649" y="110998"/>
                </a:lnTo>
                <a:lnTo>
                  <a:pt x="239572" y="99695"/>
                </a:lnTo>
                <a:close/>
              </a:path>
              <a:path w="492125" h="146050">
                <a:moveTo>
                  <a:pt x="303822" y="99441"/>
                </a:moveTo>
                <a:lnTo>
                  <a:pt x="301027" y="106172"/>
                </a:lnTo>
                <a:lnTo>
                  <a:pt x="300482" y="107569"/>
                </a:lnTo>
                <a:lnTo>
                  <a:pt x="300913" y="108204"/>
                </a:lnTo>
                <a:lnTo>
                  <a:pt x="302196" y="108204"/>
                </a:lnTo>
                <a:lnTo>
                  <a:pt x="304177" y="102362"/>
                </a:lnTo>
                <a:lnTo>
                  <a:pt x="304097" y="101092"/>
                </a:lnTo>
                <a:lnTo>
                  <a:pt x="303822" y="99441"/>
                </a:lnTo>
                <a:close/>
              </a:path>
              <a:path w="492125" h="146050">
                <a:moveTo>
                  <a:pt x="174447" y="104902"/>
                </a:moveTo>
                <a:lnTo>
                  <a:pt x="174701" y="107569"/>
                </a:lnTo>
                <a:lnTo>
                  <a:pt x="175158" y="107061"/>
                </a:lnTo>
                <a:lnTo>
                  <a:pt x="174447" y="104902"/>
                </a:lnTo>
                <a:close/>
              </a:path>
              <a:path w="492125" h="146050">
                <a:moveTo>
                  <a:pt x="323710" y="78740"/>
                </a:moveTo>
                <a:lnTo>
                  <a:pt x="321449" y="84836"/>
                </a:lnTo>
                <a:lnTo>
                  <a:pt x="319493" y="90932"/>
                </a:lnTo>
                <a:lnTo>
                  <a:pt x="317924" y="96520"/>
                </a:lnTo>
                <a:lnTo>
                  <a:pt x="317862" y="97028"/>
                </a:lnTo>
                <a:lnTo>
                  <a:pt x="319152" y="100711"/>
                </a:lnTo>
                <a:lnTo>
                  <a:pt x="320040" y="103632"/>
                </a:lnTo>
                <a:lnTo>
                  <a:pt x="320865" y="107061"/>
                </a:lnTo>
                <a:lnTo>
                  <a:pt x="321259" y="107442"/>
                </a:lnTo>
                <a:lnTo>
                  <a:pt x="332041" y="107061"/>
                </a:lnTo>
                <a:lnTo>
                  <a:pt x="323710" y="78740"/>
                </a:lnTo>
                <a:close/>
              </a:path>
              <a:path w="492125" h="146050">
                <a:moveTo>
                  <a:pt x="423341" y="86106"/>
                </a:moveTo>
                <a:lnTo>
                  <a:pt x="421114" y="92075"/>
                </a:lnTo>
                <a:lnTo>
                  <a:pt x="417779" y="103124"/>
                </a:lnTo>
                <a:lnTo>
                  <a:pt x="418719" y="105918"/>
                </a:lnTo>
                <a:lnTo>
                  <a:pt x="426554" y="105918"/>
                </a:lnTo>
                <a:lnTo>
                  <a:pt x="427316" y="105537"/>
                </a:lnTo>
                <a:lnTo>
                  <a:pt x="427774" y="105283"/>
                </a:lnTo>
                <a:lnTo>
                  <a:pt x="429052" y="105283"/>
                </a:lnTo>
                <a:lnTo>
                  <a:pt x="423341" y="86106"/>
                </a:lnTo>
                <a:close/>
              </a:path>
              <a:path w="492125" h="146050">
                <a:moveTo>
                  <a:pt x="429052" y="105283"/>
                </a:moveTo>
                <a:lnTo>
                  <a:pt x="427913" y="105283"/>
                </a:lnTo>
                <a:lnTo>
                  <a:pt x="427532" y="105918"/>
                </a:lnTo>
                <a:lnTo>
                  <a:pt x="429234" y="105918"/>
                </a:lnTo>
                <a:lnTo>
                  <a:pt x="429052" y="105283"/>
                </a:lnTo>
                <a:close/>
              </a:path>
              <a:path w="492125" h="146050">
                <a:moveTo>
                  <a:pt x="452716" y="99060"/>
                </a:moveTo>
                <a:lnTo>
                  <a:pt x="449491" y="105918"/>
                </a:lnTo>
                <a:lnTo>
                  <a:pt x="451751" y="105918"/>
                </a:lnTo>
                <a:lnTo>
                  <a:pt x="456260" y="105791"/>
                </a:lnTo>
                <a:lnTo>
                  <a:pt x="452716" y="99060"/>
                </a:lnTo>
                <a:close/>
              </a:path>
              <a:path w="492125" h="146050">
                <a:moveTo>
                  <a:pt x="473506" y="105283"/>
                </a:moveTo>
                <a:lnTo>
                  <a:pt x="473367" y="105791"/>
                </a:lnTo>
                <a:lnTo>
                  <a:pt x="473621" y="105791"/>
                </a:lnTo>
                <a:lnTo>
                  <a:pt x="473506" y="105283"/>
                </a:lnTo>
                <a:close/>
              </a:path>
              <a:path w="492125" h="146050">
                <a:moveTo>
                  <a:pt x="492023" y="81026"/>
                </a:moveTo>
                <a:lnTo>
                  <a:pt x="483577" y="81026"/>
                </a:lnTo>
                <a:lnTo>
                  <a:pt x="483511" y="81280"/>
                </a:lnTo>
                <a:lnTo>
                  <a:pt x="481787" y="84582"/>
                </a:lnTo>
                <a:lnTo>
                  <a:pt x="478919" y="91059"/>
                </a:lnTo>
                <a:lnTo>
                  <a:pt x="478794" y="91694"/>
                </a:lnTo>
                <a:lnTo>
                  <a:pt x="481596" y="95504"/>
                </a:lnTo>
                <a:lnTo>
                  <a:pt x="484466" y="100203"/>
                </a:lnTo>
                <a:lnTo>
                  <a:pt x="486854" y="105029"/>
                </a:lnTo>
                <a:lnTo>
                  <a:pt x="487489" y="105664"/>
                </a:lnTo>
                <a:lnTo>
                  <a:pt x="492023" y="105537"/>
                </a:lnTo>
                <a:lnTo>
                  <a:pt x="492023" y="81026"/>
                </a:lnTo>
                <a:close/>
              </a:path>
              <a:path w="492125" h="146050">
                <a:moveTo>
                  <a:pt x="96293" y="69342"/>
                </a:moveTo>
                <a:lnTo>
                  <a:pt x="64820" y="69342"/>
                </a:lnTo>
                <a:lnTo>
                  <a:pt x="62611" y="73787"/>
                </a:lnTo>
                <a:lnTo>
                  <a:pt x="59781" y="80137"/>
                </a:lnTo>
                <a:lnTo>
                  <a:pt x="59656" y="80772"/>
                </a:lnTo>
                <a:lnTo>
                  <a:pt x="61803" y="83693"/>
                </a:lnTo>
                <a:lnTo>
                  <a:pt x="64989" y="88900"/>
                </a:lnTo>
                <a:lnTo>
                  <a:pt x="65786" y="90297"/>
                </a:lnTo>
                <a:lnTo>
                  <a:pt x="68699" y="93726"/>
                </a:lnTo>
                <a:lnTo>
                  <a:pt x="71771" y="97790"/>
                </a:lnTo>
                <a:lnTo>
                  <a:pt x="74358" y="101727"/>
                </a:lnTo>
                <a:lnTo>
                  <a:pt x="76191" y="104140"/>
                </a:lnTo>
                <a:lnTo>
                  <a:pt x="76733" y="104902"/>
                </a:lnTo>
                <a:lnTo>
                  <a:pt x="77114" y="104521"/>
                </a:lnTo>
                <a:lnTo>
                  <a:pt x="77711" y="104140"/>
                </a:lnTo>
                <a:lnTo>
                  <a:pt x="79687" y="101346"/>
                </a:lnTo>
                <a:lnTo>
                  <a:pt x="81737" y="98679"/>
                </a:lnTo>
                <a:lnTo>
                  <a:pt x="83547" y="96520"/>
                </a:lnTo>
                <a:lnTo>
                  <a:pt x="84286" y="95504"/>
                </a:lnTo>
                <a:lnTo>
                  <a:pt x="84167" y="94234"/>
                </a:lnTo>
                <a:lnTo>
                  <a:pt x="82305" y="84201"/>
                </a:lnTo>
                <a:lnTo>
                  <a:pt x="80899" y="77597"/>
                </a:lnTo>
                <a:lnTo>
                  <a:pt x="99264" y="77597"/>
                </a:lnTo>
                <a:lnTo>
                  <a:pt x="97226" y="71755"/>
                </a:lnTo>
                <a:lnTo>
                  <a:pt x="96293" y="69342"/>
                </a:lnTo>
                <a:close/>
              </a:path>
              <a:path w="492125" h="146050">
                <a:moveTo>
                  <a:pt x="243433" y="79375"/>
                </a:moveTo>
                <a:lnTo>
                  <a:pt x="240234" y="86233"/>
                </a:lnTo>
                <a:lnTo>
                  <a:pt x="240111" y="86868"/>
                </a:lnTo>
                <a:lnTo>
                  <a:pt x="244199" y="91821"/>
                </a:lnTo>
                <a:lnTo>
                  <a:pt x="247738" y="96647"/>
                </a:lnTo>
                <a:lnTo>
                  <a:pt x="251752" y="104140"/>
                </a:lnTo>
                <a:lnTo>
                  <a:pt x="253421" y="99441"/>
                </a:lnTo>
                <a:lnTo>
                  <a:pt x="253379" y="98679"/>
                </a:lnTo>
                <a:lnTo>
                  <a:pt x="245415" y="83058"/>
                </a:lnTo>
                <a:lnTo>
                  <a:pt x="243433" y="79375"/>
                </a:lnTo>
                <a:close/>
              </a:path>
              <a:path w="492125" h="146050">
                <a:moveTo>
                  <a:pt x="492023" y="65278"/>
                </a:moveTo>
                <a:lnTo>
                  <a:pt x="432346" y="65278"/>
                </a:lnTo>
                <a:lnTo>
                  <a:pt x="429421" y="71247"/>
                </a:lnTo>
                <a:lnTo>
                  <a:pt x="427126" y="76454"/>
                </a:lnTo>
                <a:lnTo>
                  <a:pt x="425297" y="81026"/>
                </a:lnTo>
                <a:lnTo>
                  <a:pt x="429592" y="85090"/>
                </a:lnTo>
                <a:lnTo>
                  <a:pt x="433933" y="90297"/>
                </a:lnTo>
                <a:lnTo>
                  <a:pt x="438834" y="97790"/>
                </a:lnTo>
                <a:lnTo>
                  <a:pt x="441998" y="103505"/>
                </a:lnTo>
                <a:lnTo>
                  <a:pt x="441134" y="101473"/>
                </a:lnTo>
                <a:lnTo>
                  <a:pt x="443489" y="101473"/>
                </a:lnTo>
                <a:lnTo>
                  <a:pt x="449538" y="93726"/>
                </a:lnTo>
                <a:lnTo>
                  <a:pt x="455674" y="87503"/>
                </a:lnTo>
                <a:lnTo>
                  <a:pt x="460207" y="83566"/>
                </a:lnTo>
                <a:lnTo>
                  <a:pt x="462241" y="82296"/>
                </a:lnTo>
                <a:lnTo>
                  <a:pt x="466591" y="82296"/>
                </a:lnTo>
                <a:lnTo>
                  <a:pt x="465645" y="79375"/>
                </a:lnTo>
                <a:lnTo>
                  <a:pt x="492023" y="79375"/>
                </a:lnTo>
                <a:lnTo>
                  <a:pt x="492023" y="65278"/>
                </a:lnTo>
                <a:close/>
              </a:path>
              <a:path w="492125" h="146050">
                <a:moveTo>
                  <a:pt x="457492" y="90297"/>
                </a:moveTo>
                <a:lnTo>
                  <a:pt x="454748" y="95123"/>
                </a:lnTo>
                <a:lnTo>
                  <a:pt x="453478" y="97663"/>
                </a:lnTo>
                <a:lnTo>
                  <a:pt x="455041" y="98679"/>
                </a:lnTo>
                <a:lnTo>
                  <a:pt x="457288" y="100457"/>
                </a:lnTo>
                <a:lnTo>
                  <a:pt x="459917" y="102997"/>
                </a:lnTo>
                <a:lnTo>
                  <a:pt x="457492" y="90297"/>
                </a:lnTo>
                <a:close/>
              </a:path>
              <a:path w="492125" h="146050">
                <a:moveTo>
                  <a:pt x="424363" y="73406"/>
                </a:moveTo>
                <a:lnTo>
                  <a:pt x="387527" y="73406"/>
                </a:lnTo>
                <a:lnTo>
                  <a:pt x="387463" y="73660"/>
                </a:lnTo>
                <a:lnTo>
                  <a:pt x="385292" y="77978"/>
                </a:lnTo>
                <a:lnTo>
                  <a:pt x="383259" y="82423"/>
                </a:lnTo>
                <a:lnTo>
                  <a:pt x="382098" y="85217"/>
                </a:lnTo>
                <a:lnTo>
                  <a:pt x="382012" y="85725"/>
                </a:lnTo>
                <a:lnTo>
                  <a:pt x="385457" y="92075"/>
                </a:lnTo>
                <a:lnTo>
                  <a:pt x="387874" y="94361"/>
                </a:lnTo>
                <a:lnTo>
                  <a:pt x="390956" y="97663"/>
                </a:lnTo>
                <a:lnTo>
                  <a:pt x="394411" y="102489"/>
                </a:lnTo>
                <a:lnTo>
                  <a:pt x="396688" y="99441"/>
                </a:lnTo>
                <a:lnTo>
                  <a:pt x="398805" y="96901"/>
                </a:lnTo>
                <a:lnTo>
                  <a:pt x="402323" y="93218"/>
                </a:lnTo>
                <a:lnTo>
                  <a:pt x="398500" y="73660"/>
                </a:lnTo>
                <a:lnTo>
                  <a:pt x="424167" y="73660"/>
                </a:lnTo>
                <a:lnTo>
                  <a:pt x="424363" y="73406"/>
                </a:lnTo>
                <a:close/>
              </a:path>
              <a:path w="492125" h="146050">
                <a:moveTo>
                  <a:pt x="443489" y="101473"/>
                </a:moveTo>
                <a:lnTo>
                  <a:pt x="441236" y="101473"/>
                </a:lnTo>
                <a:lnTo>
                  <a:pt x="441794" y="101727"/>
                </a:lnTo>
                <a:lnTo>
                  <a:pt x="442696" y="102489"/>
                </a:lnTo>
                <a:lnTo>
                  <a:pt x="443489" y="101473"/>
                </a:lnTo>
                <a:close/>
              </a:path>
              <a:path w="492125" h="146050">
                <a:moveTo>
                  <a:pt x="466591" y="82296"/>
                </a:moveTo>
                <a:lnTo>
                  <a:pt x="462292" y="82296"/>
                </a:lnTo>
                <a:lnTo>
                  <a:pt x="458292" y="88900"/>
                </a:lnTo>
                <a:lnTo>
                  <a:pt x="461403" y="91186"/>
                </a:lnTo>
                <a:lnTo>
                  <a:pt x="464731" y="95377"/>
                </a:lnTo>
                <a:lnTo>
                  <a:pt x="467791" y="100584"/>
                </a:lnTo>
                <a:lnTo>
                  <a:pt x="470268" y="96520"/>
                </a:lnTo>
                <a:lnTo>
                  <a:pt x="470534" y="96139"/>
                </a:lnTo>
                <a:lnTo>
                  <a:pt x="470449" y="94996"/>
                </a:lnTo>
                <a:lnTo>
                  <a:pt x="466591" y="82296"/>
                </a:lnTo>
                <a:close/>
              </a:path>
              <a:path w="492125" h="146050">
                <a:moveTo>
                  <a:pt x="130200" y="86360"/>
                </a:moveTo>
                <a:lnTo>
                  <a:pt x="127165" y="98806"/>
                </a:lnTo>
                <a:lnTo>
                  <a:pt x="128181" y="98298"/>
                </a:lnTo>
                <a:lnTo>
                  <a:pt x="128549" y="98044"/>
                </a:lnTo>
                <a:lnTo>
                  <a:pt x="132200" y="93980"/>
                </a:lnTo>
                <a:lnTo>
                  <a:pt x="133199" y="92964"/>
                </a:lnTo>
                <a:lnTo>
                  <a:pt x="133140" y="92456"/>
                </a:lnTo>
                <a:lnTo>
                  <a:pt x="130200" y="86360"/>
                </a:lnTo>
                <a:close/>
              </a:path>
              <a:path w="492125" h="146050">
                <a:moveTo>
                  <a:pt x="474312" y="53594"/>
                </a:moveTo>
                <a:lnTo>
                  <a:pt x="282917" y="53594"/>
                </a:lnTo>
                <a:lnTo>
                  <a:pt x="280009" y="59436"/>
                </a:lnTo>
                <a:lnTo>
                  <a:pt x="277037" y="66294"/>
                </a:lnTo>
                <a:lnTo>
                  <a:pt x="275361" y="70485"/>
                </a:lnTo>
                <a:lnTo>
                  <a:pt x="275247" y="71120"/>
                </a:lnTo>
                <a:lnTo>
                  <a:pt x="278332" y="75565"/>
                </a:lnTo>
                <a:lnTo>
                  <a:pt x="281127" y="80264"/>
                </a:lnTo>
                <a:lnTo>
                  <a:pt x="283629" y="85217"/>
                </a:lnTo>
                <a:lnTo>
                  <a:pt x="286931" y="88519"/>
                </a:lnTo>
                <a:lnTo>
                  <a:pt x="290207" y="92075"/>
                </a:lnTo>
                <a:lnTo>
                  <a:pt x="294309" y="98044"/>
                </a:lnTo>
                <a:lnTo>
                  <a:pt x="296367" y="94615"/>
                </a:lnTo>
                <a:lnTo>
                  <a:pt x="299950" y="89662"/>
                </a:lnTo>
                <a:lnTo>
                  <a:pt x="300621" y="88773"/>
                </a:lnTo>
                <a:lnTo>
                  <a:pt x="300075" y="87757"/>
                </a:lnTo>
                <a:lnTo>
                  <a:pt x="301389" y="87757"/>
                </a:lnTo>
                <a:lnTo>
                  <a:pt x="301563" y="87503"/>
                </a:lnTo>
                <a:lnTo>
                  <a:pt x="301438" y="86233"/>
                </a:lnTo>
                <a:lnTo>
                  <a:pt x="297408" y="65659"/>
                </a:lnTo>
                <a:lnTo>
                  <a:pt x="324554" y="65659"/>
                </a:lnTo>
                <a:lnTo>
                  <a:pt x="325939" y="63881"/>
                </a:lnTo>
                <a:lnTo>
                  <a:pt x="330954" y="58547"/>
                </a:lnTo>
                <a:lnTo>
                  <a:pt x="333222" y="56769"/>
                </a:lnTo>
                <a:lnTo>
                  <a:pt x="475495" y="56769"/>
                </a:lnTo>
                <a:lnTo>
                  <a:pt x="474878" y="54483"/>
                </a:lnTo>
                <a:lnTo>
                  <a:pt x="474312" y="53594"/>
                </a:lnTo>
                <a:close/>
              </a:path>
              <a:path w="492125" h="146050">
                <a:moveTo>
                  <a:pt x="359918" y="83185"/>
                </a:moveTo>
                <a:lnTo>
                  <a:pt x="356734" y="88900"/>
                </a:lnTo>
                <a:lnTo>
                  <a:pt x="355854" y="90551"/>
                </a:lnTo>
                <a:lnTo>
                  <a:pt x="358571" y="93218"/>
                </a:lnTo>
                <a:lnTo>
                  <a:pt x="360324" y="95123"/>
                </a:lnTo>
                <a:lnTo>
                  <a:pt x="362750" y="98044"/>
                </a:lnTo>
                <a:lnTo>
                  <a:pt x="359918" y="83185"/>
                </a:lnTo>
                <a:close/>
              </a:path>
              <a:path w="492125" h="146050">
                <a:moveTo>
                  <a:pt x="475495" y="56769"/>
                </a:moveTo>
                <a:lnTo>
                  <a:pt x="333248" y="56769"/>
                </a:lnTo>
                <a:lnTo>
                  <a:pt x="330454" y="62357"/>
                </a:lnTo>
                <a:lnTo>
                  <a:pt x="327571" y="68834"/>
                </a:lnTo>
                <a:lnTo>
                  <a:pt x="325793" y="73279"/>
                </a:lnTo>
                <a:lnTo>
                  <a:pt x="330313" y="77597"/>
                </a:lnTo>
                <a:lnTo>
                  <a:pt x="334886" y="83185"/>
                </a:lnTo>
                <a:lnTo>
                  <a:pt x="339603" y="90297"/>
                </a:lnTo>
                <a:lnTo>
                  <a:pt x="343408" y="97028"/>
                </a:lnTo>
                <a:lnTo>
                  <a:pt x="342557" y="94996"/>
                </a:lnTo>
                <a:lnTo>
                  <a:pt x="345020" y="94996"/>
                </a:lnTo>
                <a:lnTo>
                  <a:pt x="345732" y="93980"/>
                </a:lnTo>
                <a:lnTo>
                  <a:pt x="346396" y="93218"/>
                </a:lnTo>
                <a:lnTo>
                  <a:pt x="346312" y="92583"/>
                </a:lnTo>
                <a:lnTo>
                  <a:pt x="344182" y="87122"/>
                </a:lnTo>
                <a:lnTo>
                  <a:pt x="342861" y="84201"/>
                </a:lnTo>
                <a:lnTo>
                  <a:pt x="346258" y="84201"/>
                </a:lnTo>
                <a:lnTo>
                  <a:pt x="345173" y="82169"/>
                </a:lnTo>
                <a:lnTo>
                  <a:pt x="355698" y="82169"/>
                </a:lnTo>
                <a:lnTo>
                  <a:pt x="358622" y="78867"/>
                </a:lnTo>
                <a:lnTo>
                  <a:pt x="364439" y="74803"/>
                </a:lnTo>
                <a:lnTo>
                  <a:pt x="365122" y="74803"/>
                </a:lnTo>
                <a:lnTo>
                  <a:pt x="362317" y="65532"/>
                </a:lnTo>
                <a:lnTo>
                  <a:pt x="361784" y="63246"/>
                </a:lnTo>
                <a:lnTo>
                  <a:pt x="492023" y="63246"/>
                </a:lnTo>
                <a:lnTo>
                  <a:pt x="492023" y="58039"/>
                </a:lnTo>
                <a:lnTo>
                  <a:pt x="475805" y="58039"/>
                </a:lnTo>
                <a:lnTo>
                  <a:pt x="475495" y="56769"/>
                </a:lnTo>
                <a:close/>
              </a:path>
              <a:path w="492125" h="146050">
                <a:moveTo>
                  <a:pt x="182379" y="60960"/>
                </a:moveTo>
                <a:lnTo>
                  <a:pt x="180962" y="60960"/>
                </a:lnTo>
                <a:lnTo>
                  <a:pt x="174091" y="79883"/>
                </a:lnTo>
                <a:lnTo>
                  <a:pt x="177617" y="84836"/>
                </a:lnTo>
                <a:lnTo>
                  <a:pt x="180670" y="89789"/>
                </a:lnTo>
                <a:lnTo>
                  <a:pt x="183883" y="96266"/>
                </a:lnTo>
                <a:lnTo>
                  <a:pt x="186008" y="89662"/>
                </a:lnTo>
                <a:lnTo>
                  <a:pt x="186939" y="87122"/>
                </a:lnTo>
                <a:lnTo>
                  <a:pt x="186822" y="85598"/>
                </a:lnTo>
                <a:lnTo>
                  <a:pt x="185026" y="75311"/>
                </a:lnTo>
                <a:lnTo>
                  <a:pt x="182206" y="70104"/>
                </a:lnTo>
                <a:lnTo>
                  <a:pt x="184077" y="70104"/>
                </a:lnTo>
                <a:lnTo>
                  <a:pt x="182379" y="60960"/>
                </a:lnTo>
                <a:close/>
              </a:path>
              <a:path w="492125" h="146050">
                <a:moveTo>
                  <a:pt x="345020" y="94996"/>
                </a:moveTo>
                <a:lnTo>
                  <a:pt x="342671" y="94996"/>
                </a:lnTo>
                <a:lnTo>
                  <a:pt x="343255" y="95377"/>
                </a:lnTo>
                <a:lnTo>
                  <a:pt x="344220" y="96139"/>
                </a:lnTo>
                <a:lnTo>
                  <a:pt x="345020" y="94996"/>
                </a:lnTo>
                <a:close/>
              </a:path>
              <a:path w="492125" h="146050">
                <a:moveTo>
                  <a:pt x="146025" y="71755"/>
                </a:moveTo>
                <a:lnTo>
                  <a:pt x="133692" y="71755"/>
                </a:lnTo>
                <a:lnTo>
                  <a:pt x="133642" y="72136"/>
                </a:lnTo>
                <a:lnTo>
                  <a:pt x="137901" y="77343"/>
                </a:lnTo>
                <a:lnTo>
                  <a:pt x="141596" y="82423"/>
                </a:lnTo>
                <a:lnTo>
                  <a:pt x="145823" y="88900"/>
                </a:lnTo>
                <a:lnTo>
                  <a:pt x="149479" y="94996"/>
                </a:lnTo>
                <a:lnTo>
                  <a:pt x="151423" y="91694"/>
                </a:lnTo>
                <a:lnTo>
                  <a:pt x="151322" y="90932"/>
                </a:lnTo>
                <a:lnTo>
                  <a:pt x="146025" y="71755"/>
                </a:lnTo>
                <a:close/>
              </a:path>
              <a:path w="492125" h="146050">
                <a:moveTo>
                  <a:pt x="365122" y="74803"/>
                </a:moveTo>
                <a:lnTo>
                  <a:pt x="364947" y="74803"/>
                </a:lnTo>
                <a:lnTo>
                  <a:pt x="363094" y="77724"/>
                </a:lnTo>
                <a:lnTo>
                  <a:pt x="360743" y="81661"/>
                </a:lnTo>
                <a:lnTo>
                  <a:pt x="364045" y="84201"/>
                </a:lnTo>
                <a:lnTo>
                  <a:pt x="367576" y="88519"/>
                </a:lnTo>
                <a:lnTo>
                  <a:pt x="370814" y="94107"/>
                </a:lnTo>
                <a:lnTo>
                  <a:pt x="370714" y="93599"/>
                </a:lnTo>
                <a:lnTo>
                  <a:pt x="365122" y="74803"/>
                </a:lnTo>
                <a:close/>
              </a:path>
              <a:path w="492125" h="146050">
                <a:moveTo>
                  <a:pt x="73899" y="52324"/>
                </a:moveTo>
                <a:lnTo>
                  <a:pt x="9461" y="52324"/>
                </a:lnTo>
                <a:lnTo>
                  <a:pt x="9461" y="52451"/>
                </a:lnTo>
                <a:lnTo>
                  <a:pt x="6616" y="58039"/>
                </a:lnTo>
                <a:lnTo>
                  <a:pt x="4000" y="63881"/>
                </a:lnTo>
                <a:lnTo>
                  <a:pt x="1866" y="69215"/>
                </a:lnTo>
                <a:lnTo>
                  <a:pt x="6508" y="73660"/>
                </a:lnTo>
                <a:lnTo>
                  <a:pt x="11209" y="79375"/>
                </a:lnTo>
                <a:lnTo>
                  <a:pt x="16328" y="87122"/>
                </a:lnTo>
                <a:lnTo>
                  <a:pt x="19951" y="93599"/>
                </a:lnTo>
                <a:lnTo>
                  <a:pt x="19129" y="91567"/>
                </a:lnTo>
                <a:lnTo>
                  <a:pt x="19075" y="91313"/>
                </a:lnTo>
                <a:lnTo>
                  <a:pt x="21499" y="91313"/>
                </a:lnTo>
                <a:lnTo>
                  <a:pt x="26504" y="84709"/>
                </a:lnTo>
                <a:lnTo>
                  <a:pt x="29235" y="81788"/>
                </a:lnTo>
                <a:lnTo>
                  <a:pt x="26593" y="75438"/>
                </a:lnTo>
                <a:lnTo>
                  <a:pt x="35253" y="75438"/>
                </a:lnTo>
                <a:lnTo>
                  <a:pt x="36855" y="73787"/>
                </a:lnTo>
                <a:lnTo>
                  <a:pt x="41338" y="70739"/>
                </a:lnTo>
                <a:lnTo>
                  <a:pt x="46495" y="70739"/>
                </a:lnTo>
                <a:lnTo>
                  <a:pt x="45478" y="67564"/>
                </a:lnTo>
                <a:lnTo>
                  <a:pt x="95605" y="67564"/>
                </a:lnTo>
                <a:lnTo>
                  <a:pt x="94470" y="64770"/>
                </a:lnTo>
                <a:lnTo>
                  <a:pt x="92023" y="59309"/>
                </a:lnTo>
                <a:lnTo>
                  <a:pt x="76720" y="59309"/>
                </a:lnTo>
                <a:lnTo>
                  <a:pt x="76301" y="57277"/>
                </a:lnTo>
                <a:lnTo>
                  <a:pt x="75869" y="55753"/>
                </a:lnTo>
                <a:lnTo>
                  <a:pt x="74879" y="54229"/>
                </a:lnTo>
                <a:lnTo>
                  <a:pt x="73899" y="52324"/>
                </a:lnTo>
                <a:close/>
              </a:path>
              <a:path w="492125" h="146050">
                <a:moveTo>
                  <a:pt x="121792" y="69596"/>
                </a:moveTo>
                <a:lnTo>
                  <a:pt x="113245" y="69596"/>
                </a:lnTo>
                <a:lnTo>
                  <a:pt x="109905" y="76454"/>
                </a:lnTo>
                <a:lnTo>
                  <a:pt x="108419" y="79883"/>
                </a:lnTo>
                <a:lnTo>
                  <a:pt x="110705" y="83693"/>
                </a:lnTo>
                <a:lnTo>
                  <a:pt x="113030" y="88011"/>
                </a:lnTo>
                <a:lnTo>
                  <a:pt x="115214" y="92710"/>
                </a:lnTo>
                <a:lnTo>
                  <a:pt x="118694" y="86868"/>
                </a:lnTo>
                <a:lnTo>
                  <a:pt x="122440" y="81788"/>
                </a:lnTo>
                <a:lnTo>
                  <a:pt x="126098" y="77978"/>
                </a:lnTo>
                <a:lnTo>
                  <a:pt x="121792" y="69596"/>
                </a:lnTo>
                <a:close/>
              </a:path>
              <a:path w="492125" h="146050">
                <a:moveTo>
                  <a:pt x="21499" y="91313"/>
                </a:moveTo>
                <a:lnTo>
                  <a:pt x="19189" y="91313"/>
                </a:lnTo>
                <a:lnTo>
                  <a:pt x="19748" y="91694"/>
                </a:lnTo>
                <a:lnTo>
                  <a:pt x="20688" y="92456"/>
                </a:lnTo>
                <a:lnTo>
                  <a:pt x="21499" y="91313"/>
                </a:lnTo>
                <a:close/>
              </a:path>
              <a:path w="492125" h="146050">
                <a:moveTo>
                  <a:pt x="415753" y="85725"/>
                </a:moveTo>
                <a:lnTo>
                  <a:pt x="412597" y="85725"/>
                </a:lnTo>
                <a:lnTo>
                  <a:pt x="411429" y="89154"/>
                </a:lnTo>
                <a:lnTo>
                  <a:pt x="412483" y="91059"/>
                </a:lnTo>
                <a:lnTo>
                  <a:pt x="415753" y="85725"/>
                </a:lnTo>
                <a:close/>
              </a:path>
              <a:path w="492125" h="146050">
                <a:moveTo>
                  <a:pt x="46495" y="70739"/>
                </a:moveTo>
                <a:lnTo>
                  <a:pt x="41833" y="70739"/>
                </a:lnTo>
                <a:lnTo>
                  <a:pt x="38825" y="75565"/>
                </a:lnTo>
                <a:lnTo>
                  <a:pt x="37553" y="77724"/>
                </a:lnTo>
                <a:lnTo>
                  <a:pt x="40894" y="80264"/>
                </a:lnTo>
                <a:lnTo>
                  <a:pt x="44475" y="84709"/>
                </a:lnTo>
                <a:lnTo>
                  <a:pt x="47790" y="90297"/>
                </a:lnTo>
                <a:lnTo>
                  <a:pt x="50840" y="85471"/>
                </a:lnTo>
                <a:lnTo>
                  <a:pt x="50737" y="84709"/>
                </a:lnTo>
                <a:lnTo>
                  <a:pt x="46495" y="70739"/>
                </a:lnTo>
                <a:close/>
              </a:path>
              <a:path w="492125" h="146050">
                <a:moveTo>
                  <a:pt x="346258" y="84201"/>
                </a:moveTo>
                <a:lnTo>
                  <a:pt x="343192" y="84201"/>
                </a:lnTo>
                <a:lnTo>
                  <a:pt x="345490" y="86233"/>
                </a:lnTo>
                <a:lnTo>
                  <a:pt x="348665" y="90297"/>
                </a:lnTo>
                <a:lnTo>
                  <a:pt x="349173" y="89662"/>
                </a:lnTo>
                <a:lnTo>
                  <a:pt x="346258" y="84201"/>
                </a:lnTo>
                <a:close/>
              </a:path>
              <a:path w="492125" h="146050">
                <a:moveTo>
                  <a:pt x="36677" y="79248"/>
                </a:moveTo>
                <a:lnTo>
                  <a:pt x="35758" y="80772"/>
                </a:lnTo>
                <a:lnTo>
                  <a:pt x="34201" y="83693"/>
                </a:lnTo>
                <a:lnTo>
                  <a:pt x="35801" y="85725"/>
                </a:lnTo>
                <a:lnTo>
                  <a:pt x="37970" y="88900"/>
                </a:lnTo>
                <a:lnTo>
                  <a:pt x="38722" y="90043"/>
                </a:lnTo>
                <a:lnTo>
                  <a:pt x="36677" y="79248"/>
                </a:lnTo>
                <a:close/>
              </a:path>
              <a:path w="492125" h="146050">
                <a:moveTo>
                  <a:pt x="492023" y="79375"/>
                </a:moveTo>
                <a:lnTo>
                  <a:pt x="465886" y="79375"/>
                </a:lnTo>
                <a:lnTo>
                  <a:pt x="469061" y="81026"/>
                </a:lnTo>
                <a:lnTo>
                  <a:pt x="472643" y="84201"/>
                </a:lnTo>
                <a:lnTo>
                  <a:pt x="476199" y="88392"/>
                </a:lnTo>
                <a:lnTo>
                  <a:pt x="480161" y="83693"/>
                </a:lnTo>
                <a:lnTo>
                  <a:pt x="483196" y="81026"/>
                </a:lnTo>
                <a:lnTo>
                  <a:pt x="492023" y="81026"/>
                </a:lnTo>
                <a:lnTo>
                  <a:pt x="492023" y="79375"/>
                </a:lnTo>
                <a:close/>
              </a:path>
              <a:path w="492125" h="146050">
                <a:moveTo>
                  <a:pt x="301389" y="87757"/>
                </a:moveTo>
                <a:lnTo>
                  <a:pt x="300164" y="87757"/>
                </a:lnTo>
                <a:lnTo>
                  <a:pt x="300494" y="87884"/>
                </a:lnTo>
                <a:lnTo>
                  <a:pt x="301040" y="88265"/>
                </a:lnTo>
                <a:lnTo>
                  <a:pt x="301389" y="87757"/>
                </a:lnTo>
                <a:close/>
              </a:path>
              <a:path w="492125" h="146050">
                <a:moveTo>
                  <a:pt x="99264" y="77597"/>
                </a:moveTo>
                <a:lnTo>
                  <a:pt x="81127" y="77597"/>
                </a:lnTo>
                <a:lnTo>
                  <a:pt x="84124" y="79502"/>
                </a:lnTo>
                <a:lnTo>
                  <a:pt x="87376" y="83058"/>
                </a:lnTo>
                <a:lnTo>
                  <a:pt x="90449" y="87757"/>
                </a:lnTo>
                <a:lnTo>
                  <a:pt x="93586" y="84201"/>
                </a:lnTo>
                <a:lnTo>
                  <a:pt x="96748" y="81280"/>
                </a:lnTo>
                <a:lnTo>
                  <a:pt x="99745" y="78994"/>
                </a:lnTo>
                <a:lnTo>
                  <a:pt x="99264" y="77597"/>
                </a:lnTo>
                <a:close/>
              </a:path>
              <a:path w="492125" h="146050">
                <a:moveTo>
                  <a:pt x="424167" y="73660"/>
                </a:moveTo>
                <a:lnTo>
                  <a:pt x="398754" y="73660"/>
                </a:lnTo>
                <a:lnTo>
                  <a:pt x="398754" y="73787"/>
                </a:lnTo>
                <a:lnTo>
                  <a:pt x="402412" y="76073"/>
                </a:lnTo>
                <a:lnTo>
                  <a:pt x="406450" y="80772"/>
                </a:lnTo>
                <a:lnTo>
                  <a:pt x="410159" y="86995"/>
                </a:lnTo>
                <a:lnTo>
                  <a:pt x="410946" y="86487"/>
                </a:lnTo>
                <a:lnTo>
                  <a:pt x="412470" y="85725"/>
                </a:lnTo>
                <a:lnTo>
                  <a:pt x="415753" y="85725"/>
                </a:lnTo>
                <a:lnTo>
                  <a:pt x="419179" y="80137"/>
                </a:lnTo>
                <a:lnTo>
                  <a:pt x="424167" y="73660"/>
                </a:lnTo>
                <a:close/>
              </a:path>
              <a:path w="492125" h="146050">
                <a:moveTo>
                  <a:pt x="355698" y="82169"/>
                </a:moveTo>
                <a:lnTo>
                  <a:pt x="345452" y="82169"/>
                </a:lnTo>
                <a:lnTo>
                  <a:pt x="347929" y="83566"/>
                </a:lnTo>
                <a:lnTo>
                  <a:pt x="351650" y="86741"/>
                </a:lnTo>
                <a:lnTo>
                  <a:pt x="355698" y="82169"/>
                </a:lnTo>
                <a:close/>
              </a:path>
              <a:path w="492125" h="146050">
                <a:moveTo>
                  <a:pt x="251155" y="64770"/>
                </a:moveTo>
                <a:lnTo>
                  <a:pt x="248545" y="69342"/>
                </a:lnTo>
                <a:lnTo>
                  <a:pt x="246192" y="73787"/>
                </a:lnTo>
                <a:lnTo>
                  <a:pt x="244614" y="76962"/>
                </a:lnTo>
                <a:lnTo>
                  <a:pt x="247218" y="78867"/>
                </a:lnTo>
                <a:lnTo>
                  <a:pt x="251002" y="82042"/>
                </a:lnTo>
                <a:lnTo>
                  <a:pt x="255282" y="86614"/>
                </a:lnTo>
                <a:lnTo>
                  <a:pt x="251155" y="64770"/>
                </a:lnTo>
                <a:close/>
              </a:path>
              <a:path w="492125" h="146050">
                <a:moveTo>
                  <a:pt x="320994" y="70231"/>
                </a:moveTo>
                <a:lnTo>
                  <a:pt x="319417" y="70231"/>
                </a:lnTo>
                <a:lnTo>
                  <a:pt x="319335" y="70485"/>
                </a:lnTo>
                <a:lnTo>
                  <a:pt x="316559" y="74803"/>
                </a:lnTo>
                <a:lnTo>
                  <a:pt x="314027" y="78994"/>
                </a:lnTo>
                <a:lnTo>
                  <a:pt x="311759" y="83185"/>
                </a:lnTo>
                <a:lnTo>
                  <a:pt x="311924" y="83439"/>
                </a:lnTo>
                <a:lnTo>
                  <a:pt x="312216" y="84074"/>
                </a:lnTo>
                <a:lnTo>
                  <a:pt x="319313" y="72390"/>
                </a:lnTo>
                <a:lnTo>
                  <a:pt x="320994" y="70231"/>
                </a:lnTo>
                <a:close/>
              </a:path>
              <a:path w="492125" h="146050">
                <a:moveTo>
                  <a:pt x="492023" y="63246"/>
                </a:moveTo>
                <a:lnTo>
                  <a:pt x="361784" y="63246"/>
                </a:lnTo>
                <a:lnTo>
                  <a:pt x="366009" y="66040"/>
                </a:lnTo>
                <a:lnTo>
                  <a:pt x="370474" y="70104"/>
                </a:lnTo>
                <a:lnTo>
                  <a:pt x="375011" y="75311"/>
                </a:lnTo>
                <a:lnTo>
                  <a:pt x="379450" y="81534"/>
                </a:lnTo>
                <a:lnTo>
                  <a:pt x="383781" y="76200"/>
                </a:lnTo>
                <a:lnTo>
                  <a:pt x="387134" y="73406"/>
                </a:lnTo>
                <a:lnTo>
                  <a:pt x="424363" y="73406"/>
                </a:lnTo>
                <a:lnTo>
                  <a:pt x="425438" y="72009"/>
                </a:lnTo>
                <a:lnTo>
                  <a:pt x="430176" y="67056"/>
                </a:lnTo>
                <a:lnTo>
                  <a:pt x="432308" y="65278"/>
                </a:lnTo>
                <a:lnTo>
                  <a:pt x="492023" y="65278"/>
                </a:lnTo>
                <a:lnTo>
                  <a:pt x="492023" y="63246"/>
                </a:lnTo>
                <a:close/>
              </a:path>
              <a:path w="492125" h="146050">
                <a:moveTo>
                  <a:pt x="474002" y="34290"/>
                </a:moveTo>
                <a:lnTo>
                  <a:pt x="220446" y="34290"/>
                </a:lnTo>
                <a:lnTo>
                  <a:pt x="217177" y="40894"/>
                </a:lnTo>
                <a:lnTo>
                  <a:pt x="213309" y="49911"/>
                </a:lnTo>
                <a:lnTo>
                  <a:pt x="211836" y="53594"/>
                </a:lnTo>
                <a:lnTo>
                  <a:pt x="217084" y="58547"/>
                </a:lnTo>
                <a:lnTo>
                  <a:pt x="222388" y="65024"/>
                </a:lnTo>
                <a:lnTo>
                  <a:pt x="227518" y="72644"/>
                </a:lnTo>
                <a:lnTo>
                  <a:pt x="232244" y="81026"/>
                </a:lnTo>
                <a:lnTo>
                  <a:pt x="231203" y="78486"/>
                </a:lnTo>
                <a:lnTo>
                  <a:pt x="234187" y="78486"/>
                </a:lnTo>
                <a:lnTo>
                  <a:pt x="241433" y="69215"/>
                </a:lnTo>
                <a:lnTo>
                  <a:pt x="248921" y="61468"/>
                </a:lnTo>
                <a:lnTo>
                  <a:pt x="254450" y="56769"/>
                </a:lnTo>
                <a:lnTo>
                  <a:pt x="256908" y="55245"/>
                </a:lnTo>
                <a:lnTo>
                  <a:pt x="258496" y="55245"/>
                </a:lnTo>
                <a:lnTo>
                  <a:pt x="258292" y="54610"/>
                </a:lnTo>
                <a:lnTo>
                  <a:pt x="281162" y="54610"/>
                </a:lnTo>
                <a:lnTo>
                  <a:pt x="282333" y="53594"/>
                </a:lnTo>
                <a:lnTo>
                  <a:pt x="474312" y="53594"/>
                </a:lnTo>
                <a:lnTo>
                  <a:pt x="473989" y="53086"/>
                </a:lnTo>
                <a:lnTo>
                  <a:pt x="472097" y="49403"/>
                </a:lnTo>
                <a:lnTo>
                  <a:pt x="470774" y="47845"/>
                </a:lnTo>
                <a:lnTo>
                  <a:pt x="469125" y="46482"/>
                </a:lnTo>
                <a:lnTo>
                  <a:pt x="473795" y="46482"/>
                </a:lnTo>
                <a:lnTo>
                  <a:pt x="473599" y="46101"/>
                </a:lnTo>
                <a:lnTo>
                  <a:pt x="471665" y="42799"/>
                </a:lnTo>
                <a:lnTo>
                  <a:pt x="470141" y="40894"/>
                </a:lnTo>
                <a:lnTo>
                  <a:pt x="465823" y="37211"/>
                </a:lnTo>
                <a:lnTo>
                  <a:pt x="465569" y="37084"/>
                </a:lnTo>
                <a:lnTo>
                  <a:pt x="475181" y="37084"/>
                </a:lnTo>
                <a:lnTo>
                  <a:pt x="474789" y="35941"/>
                </a:lnTo>
                <a:lnTo>
                  <a:pt x="474002" y="34290"/>
                </a:lnTo>
                <a:close/>
              </a:path>
              <a:path w="492125" h="146050">
                <a:moveTo>
                  <a:pt x="234187" y="78486"/>
                </a:moveTo>
                <a:lnTo>
                  <a:pt x="231317" y="78486"/>
                </a:lnTo>
                <a:lnTo>
                  <a:pt x="231990" y="78867"/>
                </a:lnTo>
                <a:lnTo>
                  <a:pt x="233095" y="79883"/>
                </a:lnTo>
                <a:lnTo>
                  <a:pt x="234187" y="78486"/>
                </a:lnTo>
                <a:close/>
              </a:path>
              <a:path w="492125" h="146050">
                <a:moveTo>
                  <a:pt x="35253" y="75438"/>
                </a:moveTo>
                <a:lnTo>
                  <a:pt x="26873" y="75438"/>
                </a:lnTo>
                <a:lnTo>
                  <a:pt x="28575" y="76962"/>
                </a:lnTo>
                <a:lnTo>
                  <a:pt x="31064" y="79756"/>
                </a:lnTo>
                <a:lnTo>
                  <a:pt x="35253" y="75438"/>
                </a:lnTo>
                <a:close/>
              </a:path>
              <a:path w="492125" h="146050">
                <a:moveTo>
                  <a:pt x="324554" y="65659"/>
                </a:moveTo>
                <a:lnTo>
                  <a:pt x="297675" y="65659"/>
                </a:lnTo>
                <a:lnTo>
                  <a:pt x="301371" y="68072"/>
                </a:lnTo>
                <a:lnTo>
                  <a:pt x="305435" y="72644"/>
                </a:lnTo>
                <a:lnTo>
                  <a:pt x="309194" y="78740"/>
                </a:lnTo>
                <a:lnTo>
                  <a:pt x="314693" y="73152"/>
                </a:lnTo>
                <a:lnTo>
                  <a:pt x="318884" y="70231"/>
                </a:lnTo>
                <a:lnTo>
                  <a:pt x="320994" y="70231"/>
                </a:lnTo>
                <a:lnTo>
                  <a:pt x="324554" y="65659"/>
                </a:lnTo>
                <a:close/>
              </a:path>
              <a:path w="492125" h="146050">
                <a:moveTo>
                  <a:pt x="95605" y="67564"/>
                </a:moveTo>
                <a:lnTo>
                  <a:pt x="45770" y="67564"/>
                </a:lnTo>
                <a:lnTo>
                  <a:pt x="49161" y="69215"/>
                </a:lnTo>
                <a:lnTo>
                  <a:pt x="53022" y="72644"/>
                </a:lnTo>
                <a:lnTo>
                  <a:pt x="56870" y="77343"/>
                </a:lnTo>
                <a:lnTo>
                  <a:pt x="61201" y="72136"/>
                </a:lnTo>
                <a:lnTo>
                  <a:pt x="64477" y="69342"/>
                </a:lnTo>
                <a:lnTo>
                  <a:pt x="96293" y="69342"/>
                </a:lnTo>
                <a:lnTo>
                  <a:pt x="95605" y="67564"/>
                </a:lnTo>
                <a:close/>
              </a:path>
              <a:path w="492125" h="146050">
                <a:moveTo>
                  <a:pt x="258496" y="55245"/>
                </a:moveTo>
                <a:lnTo>
                  <a:pt x="256959" y="55245"/>
                </a:lnTo>
                <a:lnTo>
                  <a:pt x="253584" y="60579"/>
                </a:lnTo>
                <a:lnTo>
                  <a:pt x="252133" y="63119"/>
                </a:lnTo>
                <a:lnTo>
                  <a:pt x="255879" y="65913"/>
                </a:lnTo>
                <a:lnTo>
                  <a:pt x="259918" y="70993"/>
                </a:lnTo>
                <a:lnTo>
                  <a:pt x="263639" y="77343"/>
                </a:lnTo>
                <a:lnTo>
                  <a:pt x="264718" y="75565"/>
                </a:lnTo>
                <a:lnTo>
                  <a:pt x="259314" y="57785"/>
                </a:lnTo>
                <a:lnTo>
                  <a:pt x="258496" y="55245"/>
                </a:lnTo>
                <a:close/>
              </a:path>
              <a:path w="492125" h="146050">
                <a:moveTo>
                  <a:pt x="116160" y="58928"/>
                </a:moveTo>
                <a:lnTo>
                  <a:pt x="92481" y="58928"/>
                </a:lnTo>
                <a:lnTo>
                  <a:pt x="98983" y="65151"/>
                </a:lnTo>
                <a:lnTo>
                  <a:pt x="106260" y="76454"/>
                </a:lnTo>
                <a:lnTo>
                  <a:pt x="110083" y="72009"/>
                </a:lnTo>
                <a:lnTo>
                  <a:pt x="112915" y="69596"/>
                </a:lnTo>
                <a:lnTo>
                  <a:pt x="121792" y="69596"/>
                </a:lnTo>
                <a:lnTo>
                  <a:pt x="116160" y="58928"/>
                </a:lnTo>
                <a:close/>
              </a:path>
              <a:path w="492125" h="146050">
                <a:moveTo>
                  <a:pt x="141139" y="54991"/>
                </a:moveTo>
                <a:lnTo>
                  <a:pt x="114084" y="54991"/>
                </a:lnTo>
                <a:lnTo>
                  <a:pt x="115877" y="56007"/>
                </a:lnTo>
                <a:lnTo>
                  <a:pt x="120091" y="59055"/>
                </a:lnTo>
                <a:lnTo>
                  <a:pt x="126142" y="64262"/>
                </a:lnTo>
                <a:lnTo>
                  <a:pt x="133451" y="71882"/>
                </a:lnTo>
                <a:lnTo>
                  <a:pt x="133591" y="71882"/>
                </a:lnTo>
                <a:lnTo>
                  <a:pt x="133692" y="71755"/>
                </a:lnTo>
                <a:lnTo>
                  <a:pt x="146025" y="71755"/>
                </a:lnTo>
                <a:lnTo>
                  <a:pt x="141139" y="54991"/>
                </a:lnTo>
                <a:close/>
              </a:path>
              <a:path w="492125" h="146050">
                <a:moveTo>
                  <a:pt x="184077" y="70104"/>
                </a:moveTo>
                <a:lnTo>
                  <a:pt x="182384" y="70104"/>
                </a:lnTo>
                <a:lnTo>
                  <a:pt x="183108" y="70485"/>
                </a:lnTo>
                <a:lnTo>
                  <a:pt x="184289" y="71247"/>
                </a:lnTo>
                <a:lnTo>
                  <a:pt x="184077" y="70104"/>
                </a:lnTo>
                <a:close/>
              </a:path>
              <a:path w="492125" h="146050">
                <a:moveTo>
                  <a:pt x="472831" y="31877"/>
                </a:moveTo>
                <a:lnTo>
                  <a:pt x="134366" y="31877"/>
                </a:lnTo>
                <a:lnTo>
                  <a:pt x="141494" y="36957"/>
                </a:lnTo>
                <a:lnTo>
                  <a:pt x="149051" y="44831"/>
                </a:lnTo>
                <a:lnTo>
                  <a:pt x="156502" y="55245"/>
                </a:lnTo>
                <a:lnTo>
                  <a:pt x="163309" y="67310"/>
                </a:lnTo>
                <a:lnTo>
                  <a:pt x="164426" y="68326"/>
                </a:lnTo>
                <a:lnTo>
                  <a:pt x="165722" y="69596"/>
                </a:lnTo>
                <a:lnTo>
                  <a:pt x="167132" y="71120"/>
                </a:lnTo>
                <a:lnTo>
                  <a:pt x="171907" y="66294"/>
                </a:lnTo>
                <a:lnTo>
                  <a:pt x="176568" y="62738"/>
                </a:lnTo>
                <a:lnTo>
                  <a:pt x="180657" y="60960"/>
                </a:lnTo>
                <a:lnTo>
                  <a:pt x="182379" y="60960"/>
                </a:lnTo>
                <a:lnTo>
                  <a:pt x="179787" y="47117"/>
                </a:lnTo>
                <a:lnTo>
                  <a:pt x="179668" y="46355"/>
                </a:lnTo>
                <a:lnTo>
                  <a:pt x="179501" y="44704"/>
                </a:lnTo>
                <a:lnTo>
                  <a:pt x="210398" y="44704"/>
                </a:lnTo>
                <a:lnTo>
                  <a:pt x="212066" y="42545"/>
                </a:lnTo>
                <a:lnTo>
                  <a:pt x="217844" y="36449"/>
                </a:lnTo>
                <a:lnTo>
                  <a:pt x="220421" y="34290"/>
                </a:lnTo>
                <a:lnTo>
                  <a:pt x="474002" y="34290"/>
                </a:lnTo>
                <a:lnTo>
                  <a:pt x="472973" y="32131"/>
                </a:lnTo>
                <a:lnTo>
                  <a:pt x="472831" y="31877"/>
                </a:lnTo>
                <a:close/>
              </a:path>
              <a:path w="492125" h="146050">
                <a:moveTo>
                  <a:pt x="281162" y="54610"/>
                </a:moveTo>
                <a:lnTo>
                  <a:pt x="258610" y="54610"/>
                </a:lnTo>
                <a:lnTo>
                  <a:pt x="262496" y="56515"/>
                </a:lnTo>
                <a:lnTo>
                  <a:pt x="266928" y="60579"/>
                </a:lnTo>
                <a:lnTo>
                  <a:pt x="271297" y="65913"/>
                </a:lnTo>
                <a:lnTo>
                  <a:pt x="277355" y="57912"/>
                </a:lnTo>
                <a:lnTo>
                  <a:pt x="281162" y="54610"/>
                </a:lnTo>
                <a:close/>
              </a:path>
              <a:path w="492125" h="146050">
                <a:moveTo>
                  <a:pt x="210398" y="44704"/>
                </a:moveTo>
                <a:lnTo>
                  <a:pt x="179527" y="44704"/>
                </a:lnTo>
                <a:lnTo>
                  <a:pt x="183679" y="48006"/>
                </a:lnTo>
                <a:lnTo>
                  <a:pt x="187942" y="52832"/>
                </a:lnTo>
                <a:lnTo>
                  <a:pt x="192169" y="58801"/>
                </a:lnTo>
                <a:lnTo>
                  <a:pt x="196215" y="65786"/>
                </a:lnTo>
                <a:lnTo>
                  <a:pt x="204413" y="52451"/>
                </a:lnTo>
                <a:lnTo>
                  <a:pt x="210398" y="44704"/>
                </a:lnTo>
                <a:close/>
              </a:path>
              <a:path w="492125" h="146050">
                <a:moveTo>
                  <a:pt x="0" y="12319"/>
                </a:moveTo>
                <a:lnTo>
                  <a:pt x="0" y="61976"/>
                </a:lnTo>
                <a:lnTo>
                  <a:pt x="5080" y="55753"/>
                </a:lnTo>
                <a:lnTo>
                  <a:pt x="9004" y="52324"/>
                </a:lnTo>
                <a:lnTo>
                  <a:pt x="73899" y="52324"/>
                </a:lnTo>
                <a:lnTo>
                  <a:pt x="73025" y="50673"/>
                </a:lnTo>
                <a:lnTo>
                  <a:pt x="71755" y="49022"/>
                </a:lnTo>
                <a:lnTo>
                  <a:pt x="70053" y="47752"/>
                </a:lnTo>
                <a:lnTo>
                  <a:pt x="74781" y="47752"/>
                </a:lnTo>
                <a:lnTo>
                  <a:pt x="74655" y="47498"/>
                </a:lnTo>
                <a:lnTo>
                  <a:pt x="73736" y="46101"/>
                </a:lnTo>
                <a:lnTo>
                  <a:pt x="72605" y="43942"/>
                </a:lnTo>
                <a:lnTo>
                  <a:pt x="71043" y="42164"/>
                </a:lnTo>
                <a:lnTo>
                  <a:pt x="69342" y="40513"/>
                </a:lnTo>
                <a:lnTo>
                  <a:pt x="66497" y="38227"/>
                </a:lnTo>
                <a:lnTo>
                  <a:pt x="76081" y="38227"/>
                </a:lnTo>
                <a:lnTo>
                  <a:pt x="75730" y="37211"/>
                </a:lnTo>
                <a:lnTo>
                  <a:pt x="75018" y="35560"/>
                </a:lnTo>
                <a:lnTo>
                  <a:pt x="73456" y="32512"/>
                </a:lnTo>
                <a:lnTo>
                  <a:pt x="86820" y="32512"/>
                </a:lnTo>
                <a:lnTo>
                  <a:pt x="88226" y="30861"/>
                </a:lnTo>
                <a:lnTo>
                  <a:pt x="486153" y="30861"/>
                </a:lnTo>
                <a:lnTo>
                  <a:pt x="487235" y="29591"/>
                </a:lnTo>
                <a:lnTo>
                  <a:pt x="492023" y="29591"/>
                </a:lnTo>
                <a:lnTo>
                  <a:pt x="492023" y="19685"/>
                </a:lnTo>
                <a:lnTo>
                  <a:pt x="120891" y="19685"/>
                </a:lnTo>
                <a:lnTo>
                  <a:pt x="82691" y="19050"/>
                </a:lnTo>
                <a:lnTo>
                  <a:pt x="63607" y="18161"/>
                </a:lnTo>
                <a:lnTo>
                  <a:pt x="34234" y="16129"/>
                </a:lnTo>
                <a:lnTo>
                  <a:pt x="23302" y="15113"/>
                </a:lnTo>
                <a:lnTo>
                  <a:pt x="11854" y="13843"/>
                </a:lnTo>
                <a:lnTo>
                  <a:pt x="0" y="12319"/>
                </a:lnTo>
                <a:close/>
              </a:path>
              <a:path w="492125" h="146050">
                <a:moveTo>
                  <a:pt x="137414" y="42545"/>
                </a:moveTo>
                <a:lnTo>
                  <a:pt x="100863" y="42545"/>
                </a:lnTo>
                <a:lnTo>
                  <a:pt x="97307" y="44958"/>
                </a:lnTo>
                <a:lnTo>
                  <a:pt x="89496" y="59055"/>
                </a:lnTo>
                <a:lnTo>
                  <a:pt x="76720" y="59309"/>
                </a:lnTo>
                <a:lnTo>
                  <a:pt x="92023" y="59309"/>
                </a:lnTo>
                <a:lnTo>
                  <a:pt x="91909" y="59055"/>
                </a:lnTo>
                <a:lnTo>
                  <a:pt x="116160" y="58928"/>
                </a:lnTo>
                <a:lnTo>
                  <a:pt x="114046" y="54991"/>
                </a:lnTo>
                <a:lnTo>
                  <a:pt x="141139" y="54991"/>
                </a:lnTo>
                <a:lnTo>
                  <a:pt x="137414" y="42545"/>
                </a:lnTo>
                <a:close/>
              </a:path>
              <a:path w="492125" h="146050">
                <a:moveTo>
                  <a:pt x="492023" y="49022"/>
                </a:moveTo>
                <a:lnTo>
                  <a:pt x="490385" y="51689"/>
                </a:lnTo>
                <a:lnTo>
                  <a:pt x="489229" y="54737"/>
                </a:lnTo>
                <a:lnTo>
                  <a:pt x="488632" y="57785"/>
                </a:lnTo>
                <a:lnTo>
                  <a:pt x="475805" y="58039"/>
                </a:lnTo>
                <a:lnTo>
                  <a:pt x="492023" y="58039"/>
                </a:lnTo>
                <a:lnTo>
                  <a:pt x="492023" y="49022"/>
                </a:lnTo>
                <a:close/>
              </a:path>
              <a:path w="492125" h="146050">
                <a:moveTo>
                  <a:pt x="74781" y="47752"/>
                </a:moveTo>
                <a:lnTo>
                  <a:pt x="70485" y="47752"/>
                </a:lnTo>
                <a:lnTo>
                  <a:pt x="72034" y="48133"/>
                </a:lnTo>
                <a:lnTo>
                  <a:pt x="73444" y="48768"/>
                </a:lnTo>
                <a:lnTo>
                  <a:pt x="74307" y="49530"/>
                </a:lnTo>
                <a:lnTo>
                  <a:pt x="75869" y="51054"/>
                </a:lnTo>
                <a:lnTo>
                  <a:pt x="74781" y="47752"/>
                </a:lnTo>
                <a:close/>
              </a:path>
              <a:path w="492125" h="146050">
                <a:moveTo>
                  <a:pt x="76081" y="38227"/>
                </a:moveTo>
                <a:lnTo>
                  <a:pt x="66662" y="38227"/>
                </a:lnTo>
                <a:lnTo>
                  <a:pt x="68910" y="38608"/>
                </a:lnTo>
                <a:lnTo>
                  <a:pt x="72605" y="40132"/>
                </a:lnTo>
                <a:lnTo>
                  <a:pt x="73875" y="41275"/>
                </a:lnTo>
                <a:lnTo>
                  <a:pt x="75298" y="42672"/>
                </a:lnTo>
                <a:lnTo>
                  <a:pt x="76581" y="44450"/>
                </a:lnTo>
                <a:lnTo>
                  <a:pt x="77524" y="46736"/>
                </a:lnTo>
                <a:lnTo>
                  <a:pt x="77698" y="47117"/>
                </a:lnTo>
                <a:lnTo>
                  <a:pt x="78099" y="49149"/>
                </a:lnTo>
                <a:lnTo>
                  <a:pt x="78422" y="50419"/>
                </a:lnTo>
                <a:lnTo>
                  <a:pt x="78469" y="50673"/>
                </a:lnTo>
                <a:lnTo>
                  <a:pt x="76820" y="40513"/>
                </a:lnTo>
                <a:lnTo>
                  <a:pt x="76081" y="38227"/>
                </a:lnTo>
                <a:close/>
              </a:path>
              <a:path w="492125" h="146050">
                <a:moveTo>
                  <a:pt x="473795" y="46482"/>
                </a:moveTo>
                <a:lnTo>
                  <a:pt x="469125" y="46482"/>
                </a:lnTo>
                <a:lnTo>
                  <a:pt x="470687" y="46736"/>
                </a:lnTo>
                <a:lnTo>
                  <a:pt x="472427" y="47498"/>
                </a:lnTo>
                <a:lnTo>
                  <a:pt x="473443" y="48260"/>
                </a:lnTo>
                <a:lnTo>
                  <a:pt x="474878" y="49911"/>
                </a:lnTo>
                <a:lnTo>
                  <a:pt x="474361" y="48006"/>
                </a:lnTo>
                <a:lnTo>
                  <a:pt x="473795" y="46482"/>
                </a:lnTo>
                <a:close/>
              </a:path>
              <a:path w="492125" h="146050">
                <a:moveTo>
                  <a:pt x="475181" y="37084"/>
                </a:moveTo>
                <a:lnTo>
                  <a:pt x="465569" y="37084"/>
                </a:lnTo>
                <a:lnTo>
                  <a:pt x="468020" y="37338"/>
                </a:lnTo>
                <a:lnTo>
                  <a:pt x="471728" y="38862"/>
                </a:lnTo>
                <a:lnTo>
                  <a:pt x="474370" y="41529"/>
                </a:lnTo>
                <a:lnTo>
                  <a:pt x="475602" y="43180"/>
                </a:lnTo>
                <a:lnTo>
                  <a:pt x="476884" y="46228"/>
                </a:lnTo>
                <a:lnTo>
                  <a:pt x="477082" y="47625"/>
                </a:lnTo>
                <a:lnTo>
                  <a:pt x="477538" y="49403"/>
                </a:lnTo>
                <a:lnTo>
                  <a:pt x="477659" y="49784"/>
                </a:lnTo>
                <a:lnTo>
                  <a:pt x="477532" y="47625"/>
                </a:lnTo>
                <a:lnTo>
                  <a:pt x="476415" y="41148"/>
                </a:lnTo>
                <a:lnTo>
                  <a:pt x="475181" y="37084"/>
                </a:lnTo>
                <a:close/>
              </a:path>
              <a:path w="492125" h="146050">
                <a:moveTo>
                  <a:pt x="135334" y="35560"/>
                </a:moveTo>
                <a:lnTo>
                  <a:pt x="99301" y="35560"/>
                </a:lnTo>
                <a:lnTo>
                  <a:pt x="96177" y="38481"/>
                </a:lnTo>
                <a:lnTo>
                  <a:pt x="95034" y="39751"/>
                </a:lnTo>
                <a:lnTo>
                  <a:pt x="93966" y="41275"/>
                </a:lnTo>
                <a:lnTo>
                  <a:pt x="93018" y="42799"/>
                </a:lnTo>
                <a:lnTo>
                  <a:pt x="92062" y="44196"/>
                </a:lnTo>
                <a:lnTo>
                  <a:pt x="91211" y="46101"/>
                </a:lnTo>
                <a:lnTo>
                  <a:pt x="90208" y="49657"/>
                </a:lnTo>
                <a:lnTo>
                  <a:pt x="93192" y="46355"/>
                </a:lnTo>
                <a:lnTo>
                  <a:pt x="97167" y="43942"/>
                </a:lnTo>
                <a:lnTo>
                  <a:pt x="100723" y="42545"/>
                </a:lnTo>
                <a:lnTo>
                  <a:pt x="137414" y="42545"/>
                </a:lnTo>
                <a:lnTo>
                  <a:pt x="135334" y="35560"/>
                </a:lnTo>
                <a:close/>
              </a:path>
              <a:path w="492125" h="146050">
                <a:moveTo>
                  <a:pt x="492023" y="41656"/>
                </a:moveTo>
                <a:lnTo>
                  <a:pt x="490194" y="44958"/>
                </a:lnTo>
                <a:lnTo>
                  <a:pt x="489635" y="46736"/>
                </a:lnTo>
                <a:lnTo>
                  <a:pt x="489229" y="48387"/>
                </a:lnTo>
                <a:lnTo>
                  <a:pt x="491901" y="45593"/>
                </a:lnTo>
                <a:lnTo>
                  <a:pt x="492023" y="41656"/>
                </a:lnTo>
                <a:close/>
              </a:path>
              <a:path w="492125" h="146050">
                <a:moveTo>
                  <a:pt x="70485" y="47752"/>
                </a:moveTo>
                <a:lnTo>
                  <a:pt x="70053" y="47752"/>
                </a:lnTo>
                <a:lnTo>
                  <a:pt x="70485" y="47845"/>
                </a:lnTo>
                <a:close/>
              </a:path>
              <a:path w="492125" h="146050">
                <a:moveTo>
                  <a:pt x="486153" y="30861"/>
                </a:moveTo>
                <a:lnTo>
                  <a:pt x="88226" y="30861"/>
                </a:lnTo>
                <a:lnTo>
                  <a:pt x="86660" y="35052"/>
                </a:lnTo>
                <a:lnTo>
                  <a:pt x="86309" y="35941"/>
                </a:lnTo>
                <a:lnTo>
                  <a:pt x="85830" y="38862"/>
                </a:lnTo>
                <a:lnTo>
                  <a:pt x="85505" y="41529"/>
                </a:lnTo>
                <a:lnTo>
                  <a:pt x="85382" y="47244"/>
                </a:lnTo>
                <a:lnTo>
                  <a:pt x="86372" y="45212"/>
                </a:lnTo>
                <a:lnTo>
                  <a:pt x="89357" y="41656"/>
                </a:lnTo>
                <a:lnTo>
                  <a:pt x="93052" y="38608"/>
                </a:lnTo>
                <a:lnTo>
                  <a:pt x="95034" y="37338"/>
                </a:lnTo>
                <a:lnTo>
                  <a:pt x="97167" y="36195"/>
                </a:lnTo>
                <a:lnTo>
                  <a:pt x="99301" y="35560"/>
                </a:lnTo>
                <a:lnTo>
                  <a:pt x="135334" y="35560"/>
                </a:lnTo>
                <a:lnTo>
                  <a:pt x="134353" y="31877"/>
                </a:lnTo>
                <a:lnTo>
                  <a:pt x="472831" y="31877"/>
                </a:lnTo>
                <a:lnTo>
                  <a:pt x="472478" y="31242"/>
                </a:lnTo>
                <a:lnTo>
                  <a:pt x="485828" y="31242"/>
                </a:lnTo>
                <a:lnTo>
                  <a:pt x="486153" y="30861"/>
                </a:lnTo>
                <a:close/>
              </a:path>
              <a:path w="492125" h="146050">
                <a:moveTo>
                  <a:pt x="492023" y="29591"/>
                </a:moveTo>
                <a:lnTo>
                  <a:pt x="487235" y="29591"/>
                </a:lnTo>
                <a:lnTo>
                  <a:pt x="486130" y="32766"/>
                </a:lnTo>
                <a:lnTo>
                  <a:pt x="485038" y="35560"/>
                </a:lnTo>
                <a:lnTo>
                  <a:pt x="484561" y="40767"/>
                </a:lnTo>
                <a:lnTo>
                  <a:pt x="484441" y="46101"/>
                </a:lnTo>
                <a:lnTo>
                  <a:pt x="485508" y="43942"/>
                </a:lnTo>
                <a:lnTo>
                  <a:pt x="487057" y="42037"/>
                </a:lnTo>
                <a:lnTo>
                  <a:pt x="488492" y="40513"/>
                </a:lnTo>
                <a:lnTo>
                  <a:pt x="492023" y="37465"/>
                </a:lnTo>
                <a:lnTo>
                  <a:pt x="492023" y="29591"/>
                </a:lnTo>
                <a:close/>
              </a:path>
              <a:path w="492125" h="146050">
                <a:moveTo>
                  <a:pt x="81407" y="45339"/>
                </a:moveTo>
                <a:close/>
              </a:path>
              <a:path w="492125" h="146050">
                <a:moveTo>
                  <a:pt x="81439" y="45339"/>
                </a:moveTo>
                <a:close/>
              </a:path>
              <a:path w="492125" h="146050">
                <a:moveTo>
                  <a:pt x="86820" y="32512"/>
                </a:moveTo>
                <a:lnTo>
                  <a:pt x="73456" y="32512"/>
                </a:lnTo>
                <a:lnTo>
                  <a:pt x="74879" y="33655"/>
                </a:lnTo>
                <a:lnTo>
                  <a:pt x="76301" y="34925"/>
                </a:lnTo>
                <a:lnTo>
                  <a:pt x="81387" y="45339"/>
                </a:lnTo>
                <a:lnTo>
                  <a:pt x="81672" y="43815"/>
                </a:lnTo>
                <a:lnTo>
                  <a:pt x="82301" y="41529"/>
                </a:lnTo>
                <a:lnTo>
                  <a:pt x="84391" y="35941"/>
                </a:lnTo>
                <a:lnTo>
                  <a:pt x="85521" y="34036"/>
                </a:lnTo>
                <a:lnTo>
                  <a:pt x="86820" y="32512"/>
                </a:lnTo>
                <a:close/>
              </a:path>
              <a:path w="492125" h="146050">
                <a:moveTo>
                  <a:pt x="485828" y="31242"/>
                </a:moveTo>
                <a:lnTo>
                  <a:pt x="472478" y="31242"/>
                </a:lnTo>
                <a:lnTo>
                  <a:pt x="474014" y="32385"/>
                </a:lnTo>
                <a:lnTo>
                  <a:pt x="475399" y="33655"/>
                </a:lnTo>
                <a:lnTo>
                  <a:pt x="480529" y="44196"/>
                </a:lnTo>
                <a:lnTo>
                  <a:pt x="480750" y="42545"/>
                </a:lnTo>
                <a:lnTo>
                  <a:pt x="484530" y="32766"/>
                </a:lnTo>
                <a:lnTo>
                  <a:pt x="485828" y="31242"/>
                </a:lnTo>
                <a:close/>
              </a:path>
              <a:path w="492125" h="146050">
                <a:moveTo>
                  <a:pt x="66674" y="38344"/>
                </a:moveTo>
                <a:close/>
              </a:path>
              <a:path w="492125" h="146050">
                <a:moveTo>
                  <a:pt x="66636" y="38227"/>
                </a:moveTo>
                <a:lnTo>
                  <a:pt x="66497" y="38227"/>
                </a:lnTo>
                <a:lnTo>
                  <a:pt x="66674" y="38344"/>
                </a:lnTo>
                <a:close/>
              </a:path>
              <a:path w="492125" h="146050">
                <a:moveTo>
                  <a:pt x="66662" y="38227"/>
                </a:moveTo>
                <a:close/>
              </a:path>
              <a:path w="492125" h="146050">
                <a:moveTo>
                  <a:pt x="492023" y="0"/>
                </a:moveTo>
                <a:lnTo>
                  <a:pt x="467986" y="1270"/>
                </a:lnTo>
                <a:lnTo>
                  <a:pt x="345180" y="9652"/>
                </a:lnTo>
                <a:lnTo>
                  <a:pt x="294568" y="12700"/>
                </a:lnTo>
                <a:lnTo>
                  <a:pt x="157100" y="19177"/>
                </a:lnTo>
                <a:lnTo>
                  <a:pt x="138997" y="19558"/>
                </a:lnTo>
                <a:lnTo>
                  <a:pt x="120891" y="19685"/>
                </a:lnTo>
                <a:lnTo>
                  <a:pt x="492023" y="19685"/>
                </a:lnTo>
                <a:lnTo>
                  <a:pt x="492023" y="0"/>
                </a:lnTo>
                <a:close/>
              </a:path>
            </a:pathLst>
          </a:custGeom>
          <a:solidFill>
            <a:srgbClr val="EFF4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bg object 174"/>
          <p:cNvSpPr/>
          <p:nvPr/>
        </p:nvSpPr>
        <p:spPr>
          <a:xfrm>
            <a:off x="4384941" y="4932095"/>
            <a:ext cx="492125" cy="191135"/>
          </a:xfrm>
          <a:custGeom>
            <a:avLst/>
            <a:gdLst/>
            <a:ahLst/>
            <a:cxnLst/>
            <a:rect l="l" t="t" r="r" b="b"/>
            <a:pathLst>
              <a:path w="492125" h="191135">
                <a:moveTo>
                  <a:pt x="134099" y="183400"/>
                </a:moveTo>
                <a:lnTo>
                  <a:pt x="133096" y="186029"/>
                </a:lnTo>
                <a:lnTo>
                  <a:pt x="131559" y="190258"/>
                </a:lnTo>
                <a:lnTo>
                  <a:pt x="131622" y="191084"/>
                </a:lnTo>
                <a:lnTo>
                  <a:pt x="132626" y="191084"/>
                </a:lnTo>
                <a:lnTo>
                  <a:pt x="133108" y="188544"/>
                </a:lnTo>
                <a:lnTo>
                  <a:pt x="134162" y="183591"/>
                </a:lnTo>
                <a:lnTo>
                  <a:pt x="134099" y="183400"/>
                </a:lnTo>
                <a:close/>
              </a:path>
              <a:path w="492125" h="191135">
                <a:moveTo>
                  <a:pt x="227075" y="169341"/>
                </a:moveTo>
                <a:lnTo>
                  <a:pt x="226313" y="172148"/>
                </a:lnTo>
                <a:lnTo>
                  <a:pt x="225602" y="174929"/>
                </a:lnTo>
                <a:lnTo>
                  <a:pt x="224942" y="177672"/>
                </a:lnTo>
                <a:lnTo>
                  <a:pt x="226250" y="181787"/>
                </a:lnTo>
                <a:lnTo>
                  <a:pt x="227444" y="186143"/>
                </a:lnTo>
                <a:lnTo>
                  <a:pt x="228523" y="190741"/>
                </a:lnTo>
                <a:lnTo>
                  <a:pt x="231736" y="190715"/>
                </a:lnTo>
                <a:lnTo>
                  <a:pt x="230339" y="183553"/>
                </a:lnTo>
                <a:lnTo>
                  <a:pt x="228739" y="176377"/>
                </a:lnTo>
                <a:lnTo>
                  <a:pt x="227075" y="169341"/>
                </a:lnTo>
                <a:close/>
              </a:path>
              <a:path w="492125" h="191135">
                <a:moveTo>
                  <a:pt x="422579" y="185242"/>
                </a:moveTo>
                <a:lnTo>
                  <a:pt x="422452" y="190030"/>
                </a:lnTo>
                <a:lnTo>
                  <a:pt x="423811" y="190017"/>
                </a:lnTo>
                <a:lnTo>
                  <a:pt x="424078" y="189115"/>
                </a:lnTo>
                <a:lnTo>
                  <a:pt x="423608" y="187845"/>
                </a:lnTo>
                <a:lnTo>
                  <a:pt x="422579" y="185242"/>
                </a:lnTo>
                <a:close/>
              </a:path>
              <a:path w="492125" h="191135">
                <a:moveTo>
                  <a:pt x="437781" y="184200"/>
                </a:moveTo>
                <a:lnTo>
                  <a:pt x="437248" y="186143"/>
                </a:lnTo>
                <a:lnTo>
                  <a:pt x="436283" y="189966"/>
                </a:lnTo>
                <a:lnTo>
                  <a:pt x="439115" y="189966"/>
                </a:lnTo>
                <a:lnTo>
                  <a:pt x="438683" y="188023"/>
                </a:lnTo>
                <a:lnTo>
                  <a:pt x="437781" y="184200"/>
                </a:lnTo>
                <a:close/>
              </a:path>
              <a:path w="492125" h="191135">
                <a:moveTo>
                  <a:pt x="448055" y="164757"/>
                </a:moveTo>
                <a:lnTo>
                  <a:pt x="449110" y="168490"/>
                </a:lnTo>
                <a:lnTo>
                  <a:pt x="449872" y="172262"/>
                </a:lnTo>
                <a:lnTo>
                  <a:pt x="451116" y="185216"/>
                </a:lnTo>
                <a:lnTo>
                  <a:pt x="451484" y="189915"/>
                </a:lnTo>
                <a:lnTo>
                  <a:pt x="452589" y="189915"/>
                </a:lnTo>
                <a:lnTo>
                  <a:pt x="453072" y="187363"/>
                </a:lnTo>
                <a:lnTo>
                  <a:pt x="453580" y="184848"/>
                </a:lnTo>
                <a:lnTo>
                  <a:pt x="454126" y="182397"/>
                </a:lnTo>
                <a:lnTo>
                  <a:pt x="452437" y="177037"/>
                </a:lnTo>
                <a:lnTo>
                  <a:pt x="450456" y="171170"/>
                </a:lnTo>
                <a:lnTo>
                  <a:pt x="448055" y="164757"/>
                </a:lnTo>
                <a:close/>
              </a:path>
              <a:path w="492125" h="191135">
                <a:moveTo>
                  <a:pt x="456260" y="151625"/>
                </a:moveTo>
                <a:lnTo>
                  <a:pt x="449491" y="151637"/>
                </a:lnTo>
                <a:lnTo>
                  <a:pt x="448386" y="154076"/>
                </a:lnTo>
                <a:lnTo>
                  <a:pt x="451294" y="157467"/>
                </a:lnTo>
                <a:lnTo>
                  <a:pt x="454723" y="162166"/>
                </a:lnTo>
                <a:lnTo>
                  <a:pt x="458012" y="168300"/>
                </a:lnTo>
                <a:lnTo>
                  <a:pt x="458889" y="165734"/>
                </a:lnTo>
                <a:lnTo>
                  <a:pt x="459841" y="163169"/>
                </a:lnTo>
                <a:lnTo>
                  <a:pt x="460870" y="160667"/>
                </a:lnTo>
                <a:lnTo>
                  <a:pt x="459435" y="157759"/>
                </a:lnTo>
                <a:lnTo>
                  <a:pt x="457898" y="154749"/>
                </a:lnTo>
                <a:lnTo>
                  <a:pt x="456260" y="151625"/>
                </a:lnTo>
                <a:close/>
              </a:path>
              <a:path w="492125" h="191135">
                <a:moveTo>
                  <a:pt x="465620" y="182879"/>
                </a:moveTo>
                <a:lnTo>
                  <a:pt x="465454" y="183768"/>
                </a:lnTo>
                <a:lnTo>
                  <a:pt x="465175" y="185546"/>
                </a:lnTo>
                <a:lnTo>
                  <a:pt x="465620" y="186931"/>
                </a:lnTo>
                <a:lnTo>
                  <a:pt x="466026" y="188366"/>
                </a:lnTo>
                <a:lnTo>
                  <a:pt x="466420" y="189852"/>
                </a:lnTo>
                <a:lnTo>
                  <a:pt x="466559" y="189852"/>
                </a:lnTo>
                <a:lnTo>
                  <a:pt x="465620" y="182879"/>
                </a:lnTo>
                <a:close/>
              </a:path>
              <a:path w="492125" h="191135">
                <a:moveTo>
                  <a:pt x="323926" y="183641"/>
                </a:moveTo>
                <a:lnTo>
                  <a:pt x="323532" y="184530"/>
                </a:lnTo>
                <a:lnTo>
                  <a:pt x="322783" y="186321"/>
                </a:lnTo>
                <a:lnTo>
                  <a:pt x="322706" y="188734"/>
                </a:lnTo>
                <a:lnTo>
                  <a:pt x="323075" y="187109"/>
                </a:lnTo>
                <a:lnTo>
                  <a:pt x="323519" y="185496"/>
                </a:lnTo>
                <a:lnTo>
                  <a:pt x="324015" y="183870"/>
                </a:lnTo>
                <a:lnTo>
                  <a:pt x="323926" y="183641"/>
                </a:lnTo>
                <a:close/>
              </a:path>
              <a:path w="492125" h="191135">
                <a:moveTo>
                  <a:pt x="295020" y="169062"/>
                </a:moveTo>
                <a:lnTo>
                  <a:pt x="294055" y="172262"/>
                </a:lnTo>
                <a:lnTo>
                  <a:pt x="294805" y="181140"/>
                </a:lnTo>
                <a:lnTo>
                  <a:pt x="295071" y="185610"/>
                </a:lnTo>
                <a:lnTo>
                  <a:pt x="295617" y="182105"/>
                </a:lnTo>
                <a:lnTo>
                  <a:pt x="296252" y="178650"/>
                </a:lnTo>
                <a:lnTo>
                  <a:pt x="296913" y="175259"/>
                </a:lnTo>
                <a:lnTo>
                  <a:pt x="296329" y="173253"/>
                </a:lnTo>
                <a:lnTo>
                  <a:pt x="295020" y="169062"/>
                </a:lnTo>
                <a:close/>
              </a:path>
              <a:path w="492125" h="191135">
                <a:moveTo>
                  <a:pt x="339648" y="182689"/>
                </a:moveTo>
                <a:lnTo>
                  <a:pt x="339445" y="183311"/>
                </a:lnTo>
                <a:lnTo>
                  <a:pt x="340220" y="185165"/>
                </a:lnTo>
                <a:lnTo>
                  <a:pt x="339648" y="182689"/>
                </a:lnTo>
                <a:close/>
              </a:path>
              <a:path w="492125" h="191135">
                <a:moveTo>
                  <a:pt x="0" y="180746"/>
                </a:moveTo>
                <a:lnTo>
                  <a:pt x="0" y="184315"/>
                </a:lnTo>
                <a:lnTo>
                  <a:pt x="596" y="182295"/>
                </a:lnTo>
                <a:lnTo>
                  <a:pt x="0" y="180746"/>
                </a:lnTo>
                <a:close/>
              </a:path>
              <a:path w="492125" h="191135">
                <a:moveTo>
                  <a:pt x="208508" y="170586"/>
                </a:moveTo>
                <a:lnTo>
                  <a:pt x="208318" y="178993"/>
                </a:lnTo>
                <a:lnTo>
                  <a:pt x="208140" y="183222"/>
                </a:lnTo>
                <a:lnTo>
                  <a:pt x="208851" y="180593"/>
                </a:lnTo>
                <a:lnTo>
                  <a:pt x="210375" y="175412"/>
                </a:lnTo>
                <a:lnTo>
                  <a:pt x="209168" y="172237"/>
                </a:lnTo>
                <a:lnTo>
                  <a:pt x="208508" y="170586"/>
                </a:lnTo>
                <a:close/>
              </a:path>
              <a:path w="492125" h="191135">
                <a:moveTo>
                  <a:pt x="29984" y="165747"/>
                </a:moveTo>
                <a:lnTo>
                  <a:pt x="28587" y="165747"/>
                </a:lnTo>
                <a:lnTo>
                  <a:pt x="28701" y="166547"/>
                </a:lnTo>
                <a:lnTo>
                  <a:pt x="29781" y="178066"/>
                </a:lnTo>
                <a:lnTo>
                  <a:pt x="30175" y="183121"/>
                </a:lnTo>
                <a:lnTo>
                  <a:pt x="30772" y="179895"/>
                </a:lnTo>
                <a:lnTo>
                  <a:pt x="31584" y="176669"/>
                </a:lnTo>
                <a:lnTo>
                  <a:pt x="32562" y="173481"/>
                </a:lnTo>
                <a:lnTo>
                  <a:pt x="31775" y="171005"/>
                </a:lnTo>
                <a:lnTo>
                  <a:pt x="30924" y="168427"/>
                </a:lnTo>
                <a:lnTo>
                  <a:pt x="29984" y="165747"/>
                </a:lnTo>
                <a:close/>
              </a:path>
              <a:path w="492125" h="191135">
                <a:moveTo>
                  <a:pt x="398030" y="179831"/>
                </a:moveTo>
                <a:lnTo>
                  <a:pt x="397154" y="182727"/>
                </a:lnTo>
                <a:lnTo>
                  <a:pt x="397598" y="181978"/>
                </a:lnTo>
                <a:lnTo>
                  <a:pt x="398030" y="179831"/>
                </a:lnTo>
                <a:close/>
              </a:path>
              <a:path w="492125" h="191135">
                <a:moveTo>
                  <a:pt x="243649" y="156832"/>
                </a:moveTo>
                <a:lnTo>
                  <a:pt x="242011" y="156933"/>
                </a:lnTo>
                <a:lnTo>
                  <a:pt x="242112" y="157733"/>
                </a:lnTo>
                <a:lnTo>
                  <a:pt x="243044" y="167068"/>
                </a:lnTo>
                <a:lnTo>
                  <a:pt x="243687" y="174040"/>
                </a:lnTo>
                <a:lnTo>
                  <a:pt x="244208" y="181559"/>
                </a:lnTo>
                <a:lnTo>
                  <a:pt x="245046" y="176606"/>
                </a:lnTo>
                <a:lnTo>
                  <a:pt x="245986" y="171754"/>
                </a:lnTo>
                <a:lnTo>
                  <a:pt x="247014" y="167068"/>
                </a:lnTo>
                <a:lnTo>
                  <a:pt x="245998" y="163817"/>
                </a:lnTo>
                <a:lnTo>
                  <a:pt x="244881" y="160413"/>
                </a:lnTo>
                <a:lnTo>
                  <a:pt x="243649" y="156832"/>
                </a:lnTo>
                <a:close/>
              </a:path>
              <a:path w="492125" h="191135">
                <a:moveTo>
                  <a:pt x="473608" y="151536"/>
                </a:moveTo>
                <a:lnTo>
                  <a:pt x="473367" y="151549"/>
                </a:lnTo>
                <a:lnTo>
                  <a:pt x="472947" y="152730"/>
                </a:lnTo>
                <a:lnTo>
                  <a:pt x="472211" y="155092"/>
                </a:lnTo>
                <a:lnTo>
                  <a:pt x="474535" y="160489"/>
                </a:lnTo>
                <a:lnTo>
                  <a:pt x="476427" y="166420"/>
                </a:lnTo>
                <a:lnTo>
                  <a:pt x="477557" y="172374"/>
                </a:lnTo>
                <a:lnTo>
                  <a:pt x="478815" y="174751"/>
                </a:lnTo>
                <a:lnTo>
                  <a:pt x="480047" y="177291"/>
                </a:lnTo>
                <a:lnTo>
                  <a:pt x="481253" y="180009"/>
                </a:lnTo>
                <a:lnTo>
                  <a:pt x="479328" y="172351"/>
                </a:lnTo>
                <a:lnTo>
                  <a:pt x="477392" y="165030"/>
                </a:lnTo>
                <a:lnTo>
                  <a:pt x="475470" y="158057"/>
                </a:lnTo>
                <a:lnTo>
                  <a:pt x="473608" y="151536"/>
                </a:lnTo>
                <a:close/>
              </a:path>
              <a:path w="492125" h="191135">
                <a:moveTo>
                  <a:pt x="261035" y="167843"/>
                </a:moveTo>
                <a:lnTo>
                  <a:pt x="260515" y="171094"/>
                </a:lnTo>
                <a:lnTo>
                  <a:pt x="261150" y="173151"/>
                </a:lnTo>
                <a:lnTo>
                  <a:pt x="261759" y="175259"/>
                </a:lnTo>
                <a:lnTo>
                  <a:pt x="262331" y="177469"/>
                </a:lnTo>
                <a:lnTo>
                  <a:pt x="261924" y="174218"/>
                </a:lnTo>
                <a:lnTo>
                  <a:pt x="261492" y="171005"/>
                </a:lnTo>
                <a:lnTo>
                  <a:pt x="261035" y="167843"/>
                </a:lnTo>
                <a:close/>
              </a:path>
              <a:path w="492125" h="191135">
                <a:moveTo>
                  <a:pt x="177012" y="172529"/>
                </a:moveTo>
                <a:lnTo>
                  <a:pt x="176555" y="173418"/>
                </a:lnTo>
                <a:lnTo>
                  <a:pt x="176314" y="173837"/>
                </a:lnTo>
                <a:lnTo>
                  <a:pt x="176453" y="175933"/>
                </a:lnTo>
                <a:lnTo>
                  <a:pt x="177012" y="172529"/>
                </a:lnTo>
                <a:close/>
              </a:path>
              <a:path w="492125" h="191135">
                <a:moveTo>
                  <a:pt x="349973" y="159613"/>
                </a:moveTo>
                <a:lnTo>
                  <a:pt x="351066" y="163487"/>
                </a:lnTo>
                <a:lnTo>
                  <a:pt x="351831" y="167462"/>
                </a:lnTo>
                <a:lnTo>
                  <a:pt x="352590" y="175247"/>
                </a:lnTo>
                <a:lnTo>
                  <a:pt x="353047" y="173837"/>
                </a:lnTo>
                <a:lnTo>
                  <a:pt x="354037" y="171094"/>
                </a:lnTo>
                <a:lnTo>
                  <a:pt x="352817" y="167424"/>
                </a:lnTo>
                <a:lnTo>
                  <a:pt x="351411" y="163487"/>
                </a:lnTo>
                <a:lnTo>
                  <a:pt x="349973" y="159613"/>
                </a:lnTo>
                <a:close/>
              </a:path>
              <a:path w="492125" h="191135">
                <a:moveTo>
                  <a:pt x="429234" y="151688"/>
                </a:moveTo>
                <a:lnTo>
                  <a:pt x="427532" y="151688"/>
                </a:lnTo>
                <a:lnTo>
                  <a:pt x="423583" y="158178"/>
                </a:lnTo>
                <a:lnTo>
                  <a:pt x="421766" y="161264"/>
                </a:lnTo>
                <a:lnTo>
                  <a:pt x="424281" y="164947"/>
                </a:lnTo>
                <a:lnTo>
                  <a:pt x="426808" y="169163"/>
                </a:lnTo>
                <a:lnTo>
                  <a:pt x="429183" y="173977"/>
                </a:lnTo>
                <a:lnTo>
                  <a:pt x="430352" y="171018"/>
                </a:lnTo>
                <a:lnTo>
                  <a:pt x="431622" y="168097"/>
                </a:lnTo>
                <a:lnTo>
                  <a:pt x="432993" y="165239"/>
                </a:lnTo>
                <a:lnTo>
                  <a:pt x="431711" y="160464"/>
                </a:lnTo>
                <a:lnTo>
                  <a:pt x="429234" y="151688"/>
                </a:lnTo>
                <a:close/>
              </a:path>
              <a:path w="492125" h="191135">
                <a:moveTo>
                  <a:pt x="426554" y="151701"/>
                </a:moveTo>
                <a:lnTo>
                  <a:pt x="421335" y="151701"/>
                </a:lnTo>
                <a:lnTo>
                  <a:pt x="418706" y="151726"/>
                </a:lnTo>
                <a:lnTo>
                  <a:pt x="419201" y="153187"/>
                </a:lnTo>
                <a:lnTo>
                  <a:pt x="419646" y="154673"/>
                </a:lnTo>
                <a:lnTo>
                  <a:pt x="420039" y="156171"/>
                </a:lnTo>
                <a:lnTo>
                  <a:pt x="422922" y="153898"/>
                </a:lnTo>
                <a:lnTo>
                  <a:pt x="425208" y="152450"/>
                </a:lnTo>
                <a:lnTo>
                  <a:pt x="426554" y="151701"/>
                </a:lnTo>
                <a:close/>
              </a:path>
              <a:path w="492125" h="191135">
                <a:moveTo>
                  <a:pt x="60502" y="165353"/>
                </a:moveTo>
                <a:lnTo>
                  <a:pt x="58953" y="165379"/>
                </a:lnTo>
                <a:lnTo>
                  <a:pt x="60363" y="168173"/>
                </a:lnTo>
                <a:lnTo>
                  <a:pt x="60782" y="167576"/>
                </a:lnTo>
                <a:lnTo>
                  <a:pt x="61010" y="167297"/>
                </a:lnTo>
                <a:lnTo>
                  <a:pt x="60502" y="165353"/>
                </a:lnTo>
                <a:close/>
              </a:path>
              <a:path w="492125" h="191135">
                <a:moveTo>
                  <a:pt x="128295" y="166547"/>
                </a:moveTo>
                <a:close/>
              </a:path>
              <a:path w="492125" h="191135">
                <a:moveTo>
                  <a:pt x="332028" y="152920"/>
                </a:moveTo>
                <a:lnTo>
                  <a:pt x="321259" y="153263"/>
                </a:lnTo>
                <a:lnTo>
                  <a:pt x="324192" y="156578"/>
                </a:lnTo>
                <a:lnTo>
                  <a:pt x="327532" y="160883"/>
                </a:lnTo>
                <a:lnTo>
                  <a:pt x="330771" y="166090"/>
                </a:lnTo>
                <a:lnTo>
                  <a:pt x="331355" y="165671"/>
                </a:lnTo>
                <a:lnTo>
                  <a:pt x="332181" y="163728"/>
                </a:lnTo>
                <a:lnTo>
                  <a:pt x="333044" y="161823"/>
                </a:lnTo>
                <a:lnTo>
                  <a:pt x="333946" y="159931"/>
                </a:lnTo>
                <a:lnTo>
                  <a:pt x="332028" y="152920"/>
                </a:lnTo>
                <a:close/>
              </a:path>
              <a:path w="492125" h="191135">
                <a:moveTo>
                  <a:pt x="103885" y="164045"/>
                </a:moveTo>
                <a:lnTo>
                  <a:pt x="103619" y="164045"/>
                </a:lnTo>
                <a:lnTo>
                  <a:pt x="103797" y="164325"/>
                </a:lnTo>
                <a:lnTo>
                  <a:pt x="103885" y="164045"/>
                </a:lnTo>
                <a:close/>
              </a:path>
              <a:path w="492125" h="191135">
                <a:moveTo>
                  <a:pt x="492023" y="151371"/>
                </a:moveTo>
                <a:lnTo>
                  <a:pt x="487476" y="151422"/>
                </a:lnTo>
                <a:lnTo>
                  <a:pt x="488772" y="152704"/>
                </a:lnTo>
                <a:lnTo>
                  <a:pt x="490334" y="154355"/>
                </a:lnTo>
                <a:lnTo>
                  <a:pt x="492023" y="156451"/>
                </a:lnTo>
                <a:lnTo>
                  <a:pt x="492023" y="151371"/>
                </a:lnTo>
                <a:close/>
              </a:path>
              <a:path w="492125" h="191135">
                <a:moveTo>
                  <a:pt x="302196" y="153987"/>
                </a:moveTo>
                <a:lnTo>
                  <a:pt x="300901" y="154050"/>
                </a:lnTo>
                <a:lnTo>
                  <a:pt x="301777" y="155359"/>
                </a:lnTo>
                <a:lnTo>
                  <a:pt x="302196" y="153987"/>
                </a:lnTo>
                <a:close/>
              </a:path>
              <a:path w="492125" h="191135">
                <a:moveTo>
                  <a:pt x="0" y="0"/>
                </a:moveTo>
                <a:lnTo>
                  <a:pt x="0" y="58127"/>
                </a:lnTo>
                <a:lnTo>
                  <a:pt x="11854" y="59651"/>
                </a:lnTo>
                <a:lnTo>
                  <a:pt x="63607" y="63955"/>
                </a:lnTo>
                <a:lnTo>
                  <a:pt x="101787" y="65265"/>
                </a:lnTo>
                <a:lnTo>
                  <a:pt x="120891" y="65417"/>
                </a:lnTo>
                <a:lnTo>
                  <a:pt x="138997" y="65289"/>
                </a:lnTo>
                <a:lnTo>
                  <a:pt x="157100" y="64925"/>
                </a:lnTo>
                <a:lnTo>
                  <a:pt x="193281" y="63614"/>
                </a:lnTo>
                <a:lnTo>
                  <a:pt x="345180" y="55381"/>
                </a:lnTo>
                <a:lnTo>
                  <a:pt x="467986" y="47080"/>
                </a:lnTo>
                <a:lnTo>
                  <a:pt x="492023" y="45821"/>
                </a:lnTo>
                <a:lnTo>
                  <a:pt x="492023" y="28994"/>
                </a:lnTo>
                <a:lnTo>
                  <a:pt x="328536" y="28994"/>
                </a:lnTo>
                <a:lnTo>
                  <a:pt x="294524" y="28832"/>
                </a:lnTo>
                <a:lnTo>
                  <a:pt x="226511" y="27327"/>
                </a:lnTo>
                <a:lnTo>
                  <a:pt x="152098" y="23276"/>
                </a:lnTo>
                <a:lnTo>
                  <a:pt x="111758" y="19543"/>
                </a:lnTo>
                <a:lnTo>
                  <a:pt x="71596" y="14312"/>
                </a:lnTo>
                <a:lnTo>
                  <a:pt x="30835" y="7086"/>
                </a:lnTo>
                <a:lnTo>
                  <a:pt x="7315" y="1855"/>
                </a:lnTo>
                <a:lnTo>
                  <a:pt x="0" y="0"/>
                </a:lnTo>
                <a:close/>
              </a:path>
              <a:path w="492125" h="191135">
                <a:moveTo>
                  <a:pt x="492023" y="26733"/>
                </a:moveTo>
                <a:lnTo>
                  <a:pt x="328536" y="28994"/>
                </a:lnTo>
                <a:lnTo>
                  <a:pt x="492023" y="28994"/>
                </a:lnTo>
                <a:lnTo>
                  <a:pt x="492023" y="26733"/>
                </a:lnTo>
                <a:close/>
              </a:path>
            </a:pathLst>
          </a:custGeom>
          <a:solidFill>
            <a:srgbClr val="E6F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bg object 175"/>
          <p:cNvSpPr/>
          <p:nvPr/>
        </p:nvSpPr>
        <p:spPr>
          <a:xfrm>
            <a:off x="4384941" y="4902060"/>
            <a:ext cx="492125" cy="53975"/>
          </a:xfrm>
          <a:custGeom>
            <a:avLst/>
            <a:gdLst/>
            <a:ahLst/>
            <a:cxnLst/>
            <a:rect l="l" t="t" r="r" b="b"/>
            <a:pathLst>
              <a:path w="492125" h="53975">
                <a:moveTo>
                  <a:pt x="492023" y="0"/>
                </a:moveTo>
                <a:lnTo>
                  <a:pt x="390385" y="0"/>
                </a:lnTo>
                <a:lnTo>
                  <a:pt x="390626" y="546"/>
                </a:lnTo>
                <a:lnTo>
                  <a:pt x="392163" y="1320"/>
                </a:lnTo>
                <a:lnTo>
                  <a:pt x="393712" y="1943"/>
                </a:lnTo>
                <a:lnTo>
                  <a:pt x="395274" y="2527"/>
                </a:lnTo>
                <a:lnTo>
                  <a:pt x="394116" y="8229"/>
                </a:lnTo>
                <a:lnTo>
                  <a:pt x="386180" y="13112"/>
                </a:lnTo>
                <a:lnTo>
                  <a:pt x="376717" y="16729"/>
                </a:lnTo>
                <a:lnTo>
                  <a:pt x="370979" y="18630"/>
                </a:lnTo>
                <a:lnTo>
                  <a:pt x="366188" y="20962"/>
                </a:lnTo>
                <a:lnTo>
                  <a:pt x="360633" y="24757"/>
                </a:lnTo>
                <a:lnTo>
                  <a:pt x="357058" y="29587"/>
                </a:lnTo>
                <a:lnTo>
                  <a:pt x="358203" y="35026"/>
                </a:lnTo>
                <a:lnTo>
                  <a:pt x="403212" y="48729"/>
                </a:lnTo>
                <a:lnTo>
                  <a:pt x="480314" y="53136"/>
                </a:lnTo>
                <a:lnTo>
                  <a:pt x="486181" y="53466"/>
                </a:lnTo>
                <a:lnTo>
                  <a:pt x="492023" y="53860"/>
                </a:lnTo>
                <a:lnTo>
                  <a:pt x="492023" y="13182"/>
                </a:lnTo>
                <a:lnTo>
                  <a:pt x="462610" y="13182"/>
                </a:lnTo>
                <a:lnTo>
                  <a:pt x="463562" y="11404"/>
                </a:lnTo>
                <a:lnTo>
                  <a:pt x="484902" y="10629"/>
                </a:lnTo>
                <a:lnTo>
                  <a:pt x="492023" y="10286"/>
                </a:lnTo>
                <a:lnTo>
                  <a:pt x="492023" y="0"/>
                </a:lnTo>
                <a:close/>
              </a:path>
              <a:path w="492125" h="53975">
                <a:moveTo>
                  <a:pt x="23998" y="35684"/>
                </a:moveTo>
                <a:lnTo>
                  <a:pt x="26047" y="36131"/>
                </a:lnTo>
                <a:lnTo>
                  <a:pt x="29070" y="36753"/>
                </a:lnTo>
                <a:lnTo>
                  <a:pt x="23998" y="35684"/>
                </a:lnTo>
                <a:close/>
              </a:path>
              <a:path w="492125" h="53975">
                <a:moveTo>
                  <a:pt x="181965" y="0"/>
                </a:moveTo>
                <a:lnTo>
                  <a:pt x="0" y="0"/>
                </a:lnTo>
                <a:lnTo>
                  <a:pt x="0" y="30035"/>
                </a:lnTo>
                <a:lnTo>
                  <a:pt x="7310" y="31896"/>
                </a:lnTo>
                <a:lnTo>
                  <a:pt x="14611" y="33623"/>
                </a:lnTo>
                <a:lnTo>
                  <a:pt x="21874" y="35236"/>
                </a:lnTo>
                <a:lnTo>
                  <a:pt x="23998" y="35684"/>
                </a:lnTo>
                <a:lnTo>
                  <a:pt x="19939" y="34797"/>
                </a:lnTo>
                <a:lnTo>
                  <a:pt x="15217" y="29587"/>
                </a:lnTo>
                <a:lnTo>
                  <a:pt x="10708" y="24083"/>
                </a:lnTo>
                <a:lnTo>
                  <a:pt x="6631" y="18554"/>
                </a:lnTo>
                <a:lnTo>
                  <a:pt x="3009" y="13068"/>
                </a:lnTo>
                <a:lnTo>
                  <a:pt x="33422" y="13068"/>
                </a:lnTo>
                <a:lnTo>
                  <a:pt x="32410" y="9372"/>
                </a:lnTo>
                <a:lnTo>
                  <a:pt x="101100" y="9372"/>
                </a:lnTo>
                <a:lnTo>
                  <a:pt x="98818" y="6197"/>
                </a:lnTo>
                <a:lnTo>
                  <a:pt x="93662" y="800"/>
                </a:lnTo>
                <a:lnTo>
                  <a:pt x="183811" y="800"/>
                </a:lnTo>
                <a:lnTo>
                  <a:pt x="181965" y="0"/>
                </a:lnTo>
                <a:close/>
              </a:path>
              <a:path w="492125" h="53975">
                <a:moveTo>
                  <a:pt x="33422" y="13068"/>
                </a:moveTo>
                <a:lnTo>
                  <a:pt x="3009" y="13068"/>
                </a:lnTo>
                <a:lnTo>
                  <a:pt x="10428" y="17874"/>
                </a:lnTo>
                <a:lnTo>
                  <a:pt x="35242" y="28727"/>
                </a:lnTo>
                <a:lnTo>
                  <a:pt x="37388" y="28727"/>
                </a:lnTo>
                <a:lnTo>
                  <a:pt x="39357" y="26835"/>
                </a:lnTo>
                <a:lnTo>
                  <a:pt x="36462" y="19664"/>
                </a:lnTo>
                <a:lnTo>
                  <a:pt x="33870" y="14706"/>
                </a:lnTo>
                <a:lnTo>
                  <a:pt x="33422" y="13068"/>
                </a:lnTo>
                <a:close/>
              </a:path>
              <a:path w="492125" h="53975">
                <a:moveTo>
                  <a:pt x="101100" y="9372"/>
                </a:moveTo>
                <a:lnTo>
                  <a:pt x="32410" y="9372"/>
                </a:lnTo>
                <a:lnTo>
                  <a:pt x="46233" y="14233"/>
                </a:lnTo>
                <a:lnTo>
                  <a:pt x="60300" y="19684"/>
                </a:lnTo>
                <a:lnTo>
                  <a:pt x="74385" y="24083"/>
                </a:lnTo>
                <a:lnTo>
                  <a:pt x="88658" y="25907"/>
                </a:lnTo>
                <a:lnTo>
                  <a:pt x="93484" y="25907"/>
                </a:lnTo>
                <a:lnTo>
                  <a:pt x="98348" y="25196"/>
                </a:lnTo>
                <a:lnTo>
                  <a:pt x="104749" y="22948"/>
                </a:lnTo>
                <a:lnTo>
                  <a:pt x="105758" y="21539"/>
                </a:lnTo>
                <a:lnTo>
                  <a:pt x="105673" y="20722"/>
                </a:lnTo>
                <a:lnTo>
                  <a:pt x="103035" y="12064"/>
                </a:lnTo>
                <a:lnTo>
                  <a:pt x="101100" y="9372"/>
                </a:lnTo>
                <a:close/>
              </a:path>
              <a:path w="492125" h="53975">
                <a:moveTo>
                  <a:pt x="183811" y="800"/>
                </a:moveTo>
                <a:lnTo>
                  <a:pt x="93662" y="800"/>
                </a:lnTo>
                <a:lnTo>
                  <a:pt x="125030" y="8092"/>
                </a:lnTo>
                <a:lnTo>
                  <a:pt x="188458" y="18554"/>
                </a:lnTo>
                <a:lnTo>
                  <a:pt x="253149" y="23558"/>
                </a:lnTo>
                <a:lnTo>
                  <a:pt x="285826" y="24472"/>
                </a:lnTo>
                <a:lnTo>
                  <a:pt x="303742" y="24114"/>
                </a:lnTo>
                <a:lnTo>
                  <a:pt x="321602" y="22923"/>
                </a:lnTo>
                <a:lnTo>
                  <a:pt x="339375" y="20722"/>
                </a:lnTo>
                <a:lnTo>
                  <a:pt x="357035" y="17335"/>
                </a:lnTo>
                <a:lnTo>
                  <a:pt x="359879" y="16675"/>
                </a:lnTo>
                <a:lnTo>
                  <a:pt x="359752" y="13157"/>
                </a:lnTo>
                <a:lnTo>
                  <a:pt x="357759" y="11671"/>
                </a:lnTo>
                <a:lnTo>
                  <a:pt x="355100" y="9969"/>
                </a:lnTo>
                <a:lnTo>
                  <a:pt x="209042" y="9956"/>
                </a:lnTo>
                <a:lnTo>
                  <a:pt x="202462" y="7875"/>
                </a:lnTo>
                <a:lnTo>
                  <a:pt x="195711" y="5581"/>
                </a:lnTo>
                <a:lnTo>
                  <a:pt x="188824" y="2972"/>
                </a:lnTo>
                <a:lnTo>
                  <a:pt x="183811" y="800"/>
                </a:lnTo>
                <a:close/>
              </a:path>
              <a:path w="492125" h="53975">
                <a:moveTo>
                  <a:pt x="492023" y="12750"/>
                </a:moveTo>
                <a:lnTo>
                  <a:pt x="462610" y="13182"/>
                </a:lnTo>
                <a:lnTo>
                  <a:pt x="492023" y="13182"/>
                </a:lnTo>
                <a:lnTo>
                  <a:pt x="492023" y="12750"/>
                </a:lnTo>
                <a:close/>
              </a:path>
              <a:path w="492125" h="53975">
                <a:moveTo>
                  <a:pt x="331685" y="0"/>
                </a:moveTo>
                <a:lnTo>
                  <a:pt x="195859" y="0"/>
                </a:lnTo>
                <a:lnTo>
                  <a:pt x="200977" y="2336"/>
                </a:lnTo>
                <a:lnTo>
                  <a:pt x="206260" y="4406"/>
                </a:lnTo>
                <a:lnTo>
                  <a:pt x="213436" y="7023"/>
                </a:lnTo>
                <a:lnTo>
                  <a:pt x="211035" y="9969"/>
                </a:lnTo>
                <a:lnTo>
                  <a:pt x="355100" y="9969"/>
                </a:lnTo>
                <a:lnTo>
                  <a:pt x="351681" y="7781"/>
                </a:lnTo>
                <a:lnTo>
                  <a:pt x="345255" y="4649"/>
                </a:lnTo>
                <a:lnTo>
                  <a:pt x="338563" y="2111"/>
                </a:lnTo>
                <a:lnTo>
                  <a:pt x="331685" y="0"/>
                </a:lnTo>
                <a:close/>
              </a:path>
            </a:pathLst>
          </a:custGeom>
          <a:solidFill>
            <a:srgbClr val="DAF0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bg object 176"/>
          <p:cNvSpPr/>
          <p:nvPr/>
        </p:nvSpPr>
        <p:spPr>
          <a:xfrm>
            <a:off x="4387951" y="4902060"/>
            <a:ext cx="489584" cy="59055"/>
          </a:xfrm>
          <a:custGeom>
            <a:avLst/>
            <a:gdLst/>
            <a:ahLst/>
            <a:cxnLst/>
            <a:rect l="l" t="t" r="r" b="b"/>
            <a:pathLst>
              <a:path w="489585" h="59054">
                <a:moveTo>
                  <a:pt x="387388" y="0"/>
                </a:moveTo>
                <a:lnTo>
                  <a:pt x="328676" y="0"/>
                </a:lnTo>
                <a:lnTo>
                  <a:pt x="335561" y="2111"/>
                </a:lnTo>
                <a:lnTo>
                  <a:pt x="342257" y="4651"/>
                </a:lnTo>
                <a:lnTo>
                  <a:pt x="348683" y="7786"/>
                </a:lnTo>
                <a:lnTo>
                  <a:pt x="354761" y="11684"/>
                </a:lnTo>
                <a:lnTo>
                  <a:pt x="356743" y="13157"/>
                </a:lnTo>
                <a:lnTo>
                  <a:pt x="356870" y="16687"/>
                </a:lnTo>
                <a:lnTo>
                  <a:pt x="336376" y="20727"/>
                </a:lnTo>
                <a:lnTo>
                  <a:pt x="318598" y="22925"/>
                </a:lnTo>
                <a:lnTo>
                  <a:pt x="300734" y="24115"/>
                </a:lnTo>
                <a:lnTo>
                  <a:pt x="282816" y="24472"/>
                </a:lnTo>
                <a:lnTo>
                  <a:pt x="266483" y="24223"/>
                </a:lnTo>
                <a:lnTo>
                  <a:pt x="217551" y="21539"/>
                </a:lnTo>
                <a:lnTo>
                  <a:pt x="153620" y="14043"/>
                </a:lnTo>
                <a:lnTo>
                  <a:pt x="90652" y="812"/>
                </a:lnTo>
                <a:lnTo>
                  <a:pt x="95821" y="6210"/>
                </a:lnTo>
                <a:lnTo>
                  <a:pt x="100025" y="12077"/>
                </a:lnTo>
                <a:lnTo>
                  <a:pt x="102870" y="21399"/>
                </a:lnTo>
                <a:lnTo>
                  <a:pt x="101752" y="22961"/>
                </a:lnTo>
                <a:lnTo>
                  <a:pt x="95338" y="25196"/>
                </a:lnTo>
                <a:lnTo>
                  <a:pt x="90487" y="25908"/>
                </a:lnTo>
                <a:lnTo>
                  <a:pt x="85661" y="25908"/>
                </a:lnTo>
                <a:lnTo>
                  <a:pt x="71382" y="24083"/>
                </a:lnTo>
                <a:lnTo>
                  <a:pt x="57232" y="19664"/>
                </a:lnTo>
                <a:lnTo>
                  <a:pt x="43234" y="14233"/>
                </a:lnTo>
                <a:lnTo>
                  <a:pt x="29413" y="9372"/>
                </a:lnTo>
                <a:lnTo>
                  <a:pt x="30861" y="14706"/>
                </a:lnTo>
                <a:lnTo>
                  <a:pt x="33502" y="19748"/>
                </a:lnTo>
                <a:lnTo>
                  <a:pt x="36360" y="26847"/>
                </a:lnTo>
                <a:lnTo>
                  <a:pt x="34378" y="28740"/>
                </a:lnTo>
                <a:lnTo>
                  <a:pt x="32486" y="28740"/>
                </a:lnTo>
                <a:lnTo>
                  <a:pt x="23224" y="25746"/>
                </a:lnTo>
                <a:lnTo>
                  <a:pt x="15138" y="22134"/>
                </a:lnTo>
                <a:lnTo>
                  <a:pt x="7423" y="17881"/>
                </a:lnTo>
                <a:lnTo>
                  <a:pt x="0" y="13068"/>
                </a:lnTo>
                <a:lnTo>
                  <a:pt x="3772" y="18789"/>
                </a:lnTo>
                <a:lnTo>
                  <a:pt x="68586" y="44360"/>
                </a:lnTo>
                <a:lnTo>
                  <a:pt x="108748" y="49591"/>
                </a:lnTo>
                <a:lnTo>
                  <a:pt x="149088" y="53325"/>
                </a:lnTo>
                <a:lnTo>
                  <a:pt x="189496" y="55892"/>
                </a:lnTo>
                <a:lnTo>
                  <a:pt x="257511" y="58348"/>
                </a:lnTo>
                <a:lnTo>
                  <a:pt x="325526" y="59042"/>
                </a:lnTo>
                <a:lnTo>
                  <a:pt x="366405" y="58842"/>
                </a:lnTo>
                <a:lnTo>
                  <a:pt x="407281" y="58321"/>
                </a:lnTo>
                <a:lnTo>
                  <a:pt x="489026" y="56781"/>
                </a:lnTo>
                <a:lnTo>
                  <a:pt x="489026" y="53873"/>
                </a:lnTo>
                <a:lnTo>
                  <a:pt x="483184" y="53467"/>
                </a:lnTo>
                <a:lnTo>
                  <a:pt x="435779" y="51585"/>
                </a:lnTo>
                <a:lnTo>
                  <a:pt x="417955" y="50557"/>
                </a:lnTo>
                <a:lnTo>
                  <a:pt x="376100" y="45489"/>
                </a:lnTo>
                <a:lnTo>
                  <a:pt x="354053" y="29593"/>
                </a:lnTo>
                <a:lnTo>
                  <a:pt x="357627" y="24763"/>
                </a:lnTo>
                <a:lnTo>
                  <a:pt x="363184" y="20969"/>
                </a:lnTo>
                <a:lnTo>
                  <a:pt x="367982" y="18643"/>
                </a:lnTo>
                <a:lnTo>
                  <a:pt x="373712" y="16734"/>
                </a:lnTo>
                <a:lnTo>
                  <a:pt x="383173" y="13114"/>
                </a:lnTo>
                <a:lnTo>
                  <a:pt x="391112" y="8229"/>
                </a:lnTo>
                <a:lnTo>
                  <a:pt x="392277" y="2527"/>
                </a:lnTo>
                <a:lnTo>
                  <a:pt x="387629" y="558"/>
                </a:lnTo>
                <a:lnTo>
                  <a:pt x="387388" y="0"/>
                </a:lnTo>
                <a:close/>
              </a:path>
            </a:pathLst>
          </a:custGeom>
          <a:solidFill>
            <a:srgbClr val="D9F0F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bg object 177"/>
          <p:cNvSpPr/>
          <p:nvPr/>
        </p:nvSpPr>
        <p:spPr>
          <a:xfrm>
            <a:off x="4850511" y="5007546"/>
            <a:ext cx="26670" cy="28575"/>
          </a:xfrm>
          <a:custGeom>
            <a:avLst/>
            <a:gdLst/>
            <a:ahLst/>
            <a:cxnLst/>
            <a:rect l="l" t="t" r="r" b="b"/>
            <a:pathLst>
              <a:path w="26670" h="28575">
                <a:moveTo>
                  <a:pt x="3543" y="16878"/>
                </a:moveTo>
                <a:lnTo>
                  <a:pt x="5232" y="18199"/>
                </a:lnTo>
                <a:lnTo>
                  <a:pt x="6527" y="19812"/>
                </a:lnTo>
                <a:lnTo>
                  <a:pt x="8458" y="23444"/>
                </a:lnTo>
                <a:lnTo>
                  <a:pt x="9309" y="24866"/>
                </a:lnTo>
                <a:lnTo>
                  <a:pt x="9728" y="26390"/>
                </a:lnTo>
                <a:lnTo>
                  <a:pt x="10236" y="28409"/>
                </a:lnTo>
                <a:lnTo>
                  <a:pt x="21712" y="28194"/>
                </a:lnTo>
                <a:lnTo>
                  <a:pt x="22402" y="25298"/>
                </a:lnTo>
                <a:lnTo>
                  <a:pt x="22943" y="23774"/>
                </a:lnTo>
                <a:lnTo>
                  <a:pt x="10236" y="23774"/>
                </a:lnTo>
                <a:lnTo>
                  <a:pt x="8877" y="20904"/>
                </a:lnTo>
                <a:lnTo>
                  <a:pt x="7023" y="18326"/>
                </a:lnTo>
                <a:lnTo>
                  <a:pt x="4000" y="16967"/>
                </a:lnTo>
                <a:lnTo>
                  <a:pt x="4186" y="16967"/>
                </a:lnTo>
                <a:lnTo>
                  <a:pt x="3543" y="16878"/>
                </a:lnTo>
                <a:close/>
              </a:path>
              <a:path w="26670" h="28575">
                <a:moveTo>
                  <a:pt x="8915" y="19773"/>
                </a:moveTo>
                <a:lnTo>
                  <a:pt x="9524" y="21056"/>
                </a:lnTo>
                <a:lnTo>
                  <a:pt x="10032" y="22364"/>
                </a:lnTo>
                <a:lnTo>
                  <a:pt x="10236" y="23774"/>
                </a:lnTo>
                <a:lnTo>
                  <a:pt x="22943" y="23774"/>
                </a:lnTo>
                <a:lnTo>
                  <a:pt x="23060" y="23444"/>
                </a:lnTo>
                <a:lnTo>
                  <a:pt x="11887" y="23444"/>
                </a:lnTo>
                <a:lnTo>
                  <a:pt x="11147" y="20205"/>
                </a:lnTo>
                <a:lnTo>
                  <a:pt x="9309" y="20205"/>
                </a:lnTo>
                <a:lnTo>
                  <a:pt x="8915" y="19773"/>
                </a:lnTo>
                <a:close/>
              </a:path>
              <a:path w="26670" h="28575">
                <a:moveTo>
                  <a:pt x="11874" y="19431"/>
                </a:moveTo>
                <a:lnTo>
                  <a:pt x="11887" y="23444"/>
                </a:lnTo>
                <a:lnTo>
                  <a:pt x="23060" y="23444"/>
                </a:lnTo>
                <a:lnTo>
                  <a:pt x="23393" y="22504"/>
                </a:lnTo>
                <a:lnTo>
                  <a:pt x="23788" y="21780"/>
                </a:lnTo>
                <a:lnTo>
                  <a:pt x="18160" y="21780"/>
                </a:lnTo>
                <a:lnTo>
                  <a:pt x="18065" y="21526"/>
                </a:lnTo>
                <a:lnTo>
                  <a:pt x="15074" y="21526"/>
                </a:lnTo>
                <a:lnTo>
                  <a:pt x="15042" y="20904"/>
                </a:lnTo>
                <a:lnTo>
                  <a:pt x="14887" y="20091"/>
                </a:lnTo>
                <a:lnTo>
                  <a:pt x="12077" y="20091"/>
                </a:lnTo>
                <a:lnTo>
                  <a:pt x="11874" y="19431"/>
                </a:lnTo>
                <a:close/>
              </a:path>
              <a:path w="26670" h="28575">
                <a:moveTo>
                  <a:pt x="23356" y="16294"/>
                </a:moveTo>
                <a:lnTo>
                  <a:pt x="18948" y="16294"/>
                </a:lnTo>
                <a:lnTo>
                  <a:pt x="18621" y="19431"/>
                </a:lnTo>
                <a:lnTo>
                  <a:pt x="18518" y="20218"/>
                </a:lnTo>
                <a:lnTo>
                  <a:pt x="18160" y="21780"/>
                </a:lnTo>
                <a:lnTo>
                  <a:pt x="23788" y="21780"/>
                </a:lnTo>
                <a:lnTo>
                  <a:pt x="24642" y="20218"/>
                </a:lnTo>
                <a:lnTo>
                  <a:pt x="23025" y="20218"/>
                </a:lnTo>
                <a:lnTo>
                  <a:pt x="23139" y="17195"/>
                </a:lnTo>
                <a:lnTo>
                  <a:pt x="23356" y="16294"/>
                </a:lnTo>
                <a:close/>
              </a:path>
              <a:path w="26670" h="28575">
                <a:moveTo>
                  <a:pt x="21653" y="0"/>
                </a:moveTo>
                <a:lnTo>
                  <a:pt x="15074" y="21526"/>
                </a:lnTo>
                <a:lnTo>
                  <a:pt x="18065" y="21526"/>
                </a:lnTo>
                <a:lnTo>
                  <a:pt x="16908" y="18453"/>
                </a:lnTo>
                <a:lnTo>
                  <a:pt x="17022" y="13119"/>
                </a:lnTo>
                <a:lnTo>
                  <a:pt x="17945" y="6832"/>
                </a:lnTo>
                <a:lnTo>
                  <a:pt x="19291" y="3708"/>
                </a:lnTo>
                <a:lnTo>
                  <a:pt x="21348" y="774"/>
                </a:lnTo>
                <a:lnTo>
                  <a:pt x="21653" y="0"/>
                </a:lnTo>
                <a:close/>
              </a:path>
              <a:path w="26670" h="28575">
                <a:moveTo>
                  <a:pt x="26454" y="15786"/>
                </a:moveTo>
                <a:lnTo>
                  <a:pt x="23660" y="18783"/>
                </a:lnTo>
                <a:lnTo>
                  <a:pt x="23025" y="20218"/>
                </a:lnTo>
                <a:lnTo>
                  <a:pt x="24642" y="20218"/>
                </a:lnTo>
                <a:lnTo>
                  <a:pt x="25260" y="19088"/>
                </a:lnTo>
                <a:lnTo>
                  <a:pt x="26146" y="17792"/>
                </a:lnTo>
                <a:lnTo>
                  <a:pt x="26454" y="17386"/>
                </a:lnTo>
                <a:lnTo>
                  <a:pt x="26454" y="15786"/>
                </a:lnTo>
                <a:close/>
              </a:path>
              <a:path w="26670" h="28575">
                <a:moveTo>
                  <a:pt x="0" y="7366"/>
                </a:moveTo>
                <a:lnTo>
                  <a:pt x="9309" y="20205"/>
                </a:lnTo>
                <a:lnTo>
                  <a:pt x="11147" y="20205"/>
                </a:lnTo>
                <a:lnTo>
                  <a:pt x="165" y="7391"/>
                </a:lnTo>
                <a:lnTo>
                  <a:pt x="0" y="7366"/>
                </a:lnTo>
                <a:close/>
              </a:path>
              <a:path w="26670" h="28575">
                <a:moveTo>
                  <a:pt x="6908" y="1638"/>
                </a:moveTo>
                <a:lnTo>
                  <a:pt x="7391" y="2489"/>
                </a:lnTo>
                <a:lnTo>
                  <a:pt x="9207" y="6324"/>
                </a:lnTo>
                <a:lnTo>
                  <a:pt x="9829" y="8026"/>
                </a:lnTo>
                <a:lnTo>
                  <a:pt x="10335" y="9855"/>
                </a:lnTo>
                <a:lnTo>
                  <a:pt x="10833" y="11468"/>
                </a:lnTo>
                <a:lnTo>
                  <a:pt x="11480" y="14973"/>
                </a:lnTo>
                <a:lnTo>
                  <a:pt x="11950" y="17983"/>
                </a:lnTo>
                <a:lnTo>
                  <a:pt x="12077" y="20091"/>
                </a:lnTo>
                <a:lnTo>
                  <a:pt x="14887" y="20091"/>
                </a:lnTo>
                <a:lnTo>
                  <a:pt x="7302" y="2286"/>
                </a:lnTo>
                <a:lnTo>
                  <a:pt x="6908" y="1638"/>
                </a:lnTo>
                <a:close/>
              </a:path>
              <a:path w="26670" h="28575">
                <a:moveTo>
                  <a:pt x="10840" y="15482"/>
                </a:moveTo>
                <a:lnTo>
                  <a:pt x="11798" y="19138"/>
                </a:lnTo>
                <a:lnTo>
                  <a:pt x="11468" y="17792"/>
                </a:lnTo>
                <a:lnTo>
                  <a:pt x="11344" y="16878"/>
                </a:lnTo>
                <a:lnTo>
                  <a:pt x="11243" y="16433"/>
                </a:lnTo>
                <a:lnTo>
                  <a:pt x="10840" y="15482"/>
                </a:lnTo>
                <a:close/>
              </a:path>
              <a:path w="26670" h="28575">
                <a:moveTo>
                  <a:pt x="4186" y="16967"/>
                </a:moveTo>
                <a:lnTo>
                  <a:pt x="4000" y="16967"/>
                </a:lnTo>
                <a:lnTo>
                  <a:pt x="7873" y="18681"/>
                </a:lnTo>
                <a:lnTo>
                  <a:pt x="6857" y="17792"/>
                </a:lnTo>
                <a:lnTo>
                  <a:pt x="5105" y="17094"/>
                </a:lnTo>
                <a:lnTo>
                  <a:pt x="4186" y="16967"/>
                </a:lnTo>
                <a:close/>
              </a:path>
              <a:path w="26670" h="28575">
                <a:moveTo>
                  <a:pt x="26454" y="7785"/>
                </a:moveTo>
                <a:lnTo>
                  <a:pt x="22839" y="10972"/>
                </a:lnTo>
                <a:lnTo>
                  <a:pt x="21488" y="12407"/>
                </a:lnTo>
                <a:lnTo>
                  <a:pt x="19980" y="14274"/>
                </a:lnTo>
                <a:lnTo>
                  <a:pt x="18872" y="16433"/>
                </a:lnTo>
                <a:lnTo>
                  <a:pt x="18948" y="16294"/>
                </a:lnTo>
                <a:lnTo>
                  <a:pt x="23356" y="16294"/>
                </a:lnTo>
                <a:lnTo>
                  <a:pt x="23850" y="14236"/>
                </a:lnTo>
                <a:lnTo>
                  <a:pt x="25778" y="10845"/>
                </a:lnTo>
                <a:lnTo>
                  <a:pt x="26454" y="9855"/>
                </a:lnTo>
                <a:lnTo>
                  <a:pt x="26454" y="7785"/>
                </a:lnTo>
                <a:close/>
              </a:path>
              <a:path w="26670" h="28575">
                <a:moveTo>
                  <a:pt x="212" y="7391"/>
                </a:moveTo>
                <a:lnTo>
                  <a:pt x="2438" y="7658"/>
                </a:lnTo>
                <a:lnTo>
                  <a:pt x="212" y="7391"/>
                </a:lnTo>
                <a:close/>
              </a:path>
              <a:path w="26670" h="28575">
                <a:moveTo>
                  <a:pt x="20397" y="3502"/>
                </a:moveTo>
                <a:lnTo>
                  <a:pt x="19469" y="5981"/>
                </a:lnTo>
                <a:lnTo>
                  <a:pt x="19444" y="6235"/>
                </a:lnTo>
                <a:lnTo>
                  <a:pt x="20397" y="3502"/>
                </a:lnTo>
                <a:close/>
              </a:path>
              <a:path w="26670" h="28575">
                <a:moveTo>
                  <a:pt x="21377" y="774"/>
                </a:moveTo>
                <a:lnTo>
                  <a:pt x="20397" y="3502"/>
                </a:lnTo>
                <a:lnTo>
                  <a:pt x="21377" y="774"/>
                </a:lnTo>
                <a:close/>
              </a:path>
            </a:pathLst>
          </a:custGeom>
          <a:solidFill>
            <a:srgbClr val="E6F3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bg object 178"/>
          <p:cNvSpPr/>
          <p:nvPr/>
        </p:nvSpPr>
        <p:spPr>
          <a:xfrm>
            <a:off x="4867351" y="5008308"/>
            <a:ext cx="10160" cy="27940"/>
          </a:xfrm>
          <a:custGeom>
            <a:avLst/>
            <a:gdLst/>
            <a:ahLst/>
            <a:cxnLst/>
            <a:rect l="l" t="t" r="r" b="b"/>
            <a:pathLst>
              <a:path w="10160" h="27939">
                <a:moveTo>
                  <a:pt x="4508" y="0"/>
                </a:moveTo>
                <a:lnTo>
                  <a:pt x="2451" y="2933"/>
                </a:lnTo>
                <a:lnTo>
                  <a:pt x="1117" y="6057"/>
                </a:lnTo>
                <a:lnTo>
                  <a:pt x="12" y="13512"/>
                </a:lnTo>
                <a:lnTo>
                  <a:pt x="0" y="17475"/>
                </a:lnTo>
                <a:lnTo>
                  <a:pt x="1320" y="21018"/>
                </a:lnTo>
                <a:lnTo>
                  <a:pt x="1727" y="19240"/>
                </a:lnTo>
                <a:lnTo>
                  <a:pt x="2108" y="15532"/>
                </a:lnTo>
                <a:lnTo>
                  <a:pt x="2032" y="15671"/>
                </a:lnTo>
                <a:lnTo>
                  <a:pt x="1993" y="15151"/>
                </a:lnTo>
                <a:lnTo>
                  <a:pt x="1993" y="12230"/>
                </a:lnTo>
                <a:lnTo>
                  <a:pt x="2603" y="5511"/>
                </a:lnTo>
                <a:lnTo>
                  <a:pt x="4508" y="0"/>
                </a:lnTo>
                <a:close/>
              </a:path>
              <a:path w="10160" h="27939">
                <a:moveTo>
                  <a:pt x="9613" y="16624"/>
                </a:moveTo>
                <a:lnTo>
                  <a:pt x="8991" y="17462"/>
                </a:lnTo>
                <a:lnTo>
                  <a:pt x="8420" y="18326"/>
                </a:lnTo>
                <a:lnTo>
                  <a:pt x="7950" y="19215"/>
                </a:lnTo>
                <a:lnTo>
                  <a:pt x="6553" y="21755"/>
                </a:lnTo>
                <a:lnTo>
                  <a:pt x="5562" y="24549"/>
                </a:lnTo>
                <a:lnTo>
                  <a:pt x="4965" y="27432"/>
                </a:lnTo>
                <a:lnTo>
                  <a:pt x="6223" y="27419"/>
                </a:lnTo>
                <a:lnTo>
                  <a:pt x="6832" y="24295"/>
                </a:lnTo>
                <a:lnTo>
                  <a:pt x="7975" y="21323"/>
                </a:lnTo>
                <a:lnTo>
                  <a:pt x="9613" y="18618"/>
                </a:lnTo>
                <a:lnTo>
                  <a:pt x="9613" y="16624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bg object 179"/>
          <p:cNvSpPr/>
          <p:nvPr/>
        </p:nvSpPr>
        <p:spPr>
          <a:xfrm>
            <a:off x="4862321" y="502667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0" y="0"/>
                </a:moveTo>
                <a:lnTo>
                  <a:pt x="38" y="190"/>
                </a:lnTo>
                <a:lnTo>
                  <a:pt x="0" y="0"/>
                </a:lnTo>
                <a:close/>
              </a:path>
            </a:pathLst>
          </a:custGeom>
          <a:solidFill>
            <a:srgbClr val="E6EC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bg object 180"/>
          <p:cNvSpPr/>
          <p:nvPr/>
        </p:nvSpPr>
        <p:spPr>
          <a:xfrm>
            <a:off x="4850688" y="5014950"/>
            <a:ext cx="12065" cy="16510"/>
          </a:xfrm>
          <a:custGeom>
            <a:avLst/>
            <a:gdLst/>
            <a:ahLst/>
            <a:cxnLst/>
            <a:rect l="l" t="t" r="r" b="b"/>
            <a:pathLst>
              <a:path w="12064" h="16510">
                <a:moveTo>
                  <a:pt x="0" y="0"/>
                </a:moveTo>
                <a:lnTo>
                  <a:pt x="3009" y="1371"/>
                </a:lnTo>
                <a:lnTo>
                  <a:pt x="5676" y="3479"/>
                </a:lnTo>
                <a:lnTo>
                  <a:pt x="7632" y="6210"/>
                </a:lnTo>
                <a:lnTo>
                  <a:pt x="9766" y="9131"/>
                </a:lnTo>
                <a:lnTo>
                  <a:pt x="10922" y="12534"/>
                </a:lnTo>
                <a:lnTo>
                  <a:pt x="11722" y="16040"/>
                </a:lnTo>
                <a:lnTo>
                  <a:pt x="11722" y="12115"/>
                </a:lnTo>
                <a:lnTo>
                  <a:pt x="2273" y="266"/>
                </a:lnTo>
                <a:lnTo>
                  <a:pt x="0" y="0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bg object 181"/>
          <p:cNvSpPr/>
          <p:nvPr/>
        </p:nvSpPr>
        <p:spPr>
          <a:xfrm>
            <a:off x="4858384" y="502622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041" y="1104"/>
                </a:lnTo>
                <a:lnTo>
                  <a:pt x="0" y="0"/>
                </a:lnTo>
                <a:close/>
              </a:path>
            </a:pathLst>
          </a:custGeom>
          <a:solidFill>
            <a:srgbClr val="E6EC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bg object 182"/>
          <p:cNvSpPr/>
          <p:nvPr/>
        </p:nvSpPr>
        <p:spPr>
          <a:xfrm>
            <a:off x="4854511" y="5009184"/>
            <a:ext cx="22860" cy="22225"/>
          </a:xfrm>
          <a:custGeom>
            <a:avLst/>
            <a:gdLst/>
            <a:ahLst/>
            <a:cxnLst/>
            <a:rect l="l" t="t" r="r" b="b"/>
            <a:pathLst>
              <a:path w="22860" h="22225">
                <a:moveTo>
                  <a:pt x="152" y="15405"/>
                </a:moveTo>
                <a:lnTo>
                  <a:pt x="0" y="15341"/>
                </a:lnTo>
                <a:lnTo>
                  <a:pt x="152" y="15405"/>
                </a:lnTo>
                <a:close/>
              </a:path>
              <a:path w="22860" h="22225">
                <a:moveTo>
                  <a:pt x="6235" y="22136"/>
                </a:moveTo>
                <a:lnTo>
                  <a:pt x="152" y="15405"/>
                </a:lnTo>
                <a:lnTo>
                  <a:pt x="3022" y="16687"/>
                </a:lnTo>
                <a:lnTo>
                  <a:pt x="4876" y="19265"/>
                </a:lnTo>
                <a:lnTo>
                  <a:pt x="6235" y="22136"/>
                </a:lnTo>
                <a:close/>
              </a:path>
              <a:path w="22860" h="22225">
                <a:moveTo>
                  <a:pt x="11201" y="16941"/>
                </a:moveTo>
                <a:lnTo>
                  <a:pt x="11163" y="15481"/>
                </a:lnTo>
                <a:lnTo>
                  <a:pt x="11074" y="15278"/>
                </a:lnTo>
                <a:lnTo>
                  <a:pt x="11061" y="14173"/>
                </a:lnTo>
                <a:lnTo>
                  <a:pt x="10972" y="12814"/>
                </a:lnTo>
                <a:lnTo>
                  <a:pt x="10960" y="12941"/>
                </a:lnTo>
                <a:lnTo>
                  <a:pt x="10553" y="11214"/>
                </a:lnTo>
                <a:lnTo>
                  <a:pt x="2921" y="0"/>
                </a:lnTo>
                <a:lnTo>
                  <a:pt x="3314" y="635"/>
                </a:lnTo>
                <a:lnTo>
                  <a:pt x="5461" y="3213"/>
                </a:lnTo>
                <a:lnTo>
                  <a:pt x="7124" y="6146"/>
                </a:lnTo>
                <a:lnTo>
                  <a:pt x="11087" y="19888"/>
                </a:lnTo>
                <a:lnTo>
                  <a:pt x="11176" y="18389"/>
                </a:lnTo>
                <a:lnTo>
                  <a:pt x="11201" y="16941"/>
                </a:lnTo>
                <a:close/>
              </a:path>
              <a:path w="22860" h="22225">
                <a:moveTo>
                  <a:pt x="22466" y="8216"/>
                </a:moveTo>
                <a:lnTo>
                  <a:pt x="19037" y="18580"/>
                </a:lnTo>
                <a:lnTo>
                  <a:pt x="19697" y="17145"/>
                </a:lnTo>
                <a:lnTo>
                  <a:pt x="20066" y="15494"/>
                </a:lnTo>
                <a:lnTo>
                  <a:pt x="20624" y="13652"/>
                </a:lnTo>
                <a:lnTo>
                  <a:pt x="21501" y="11988"/>
                </a:lnTo>
                <a:lnTo>
                  <a:pt x="22466" y="10388"/>
                </a:lnTo>
                <a:lnTo>
                  <a:pt x="22466" y="8216"/>
                </a:lnTo>
                <a:close/>
              </a:path>
            </a:pathLst>
          </a:custGeom>
          <a:solidFill>
            <a:srgbClr val="E0EBD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3" name="bg object 183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4679251" y="5034648"/>
            <a:ext cx="197713" cy="88264"/>
          </a:xfrm>
          <a:prstGeom prst="rect">
            <a:avLst/>
          </a:prstGeom>
        </p:spPr>
      </p:pic>
      <p:sp>
        <p:nvSpPr>
          <p:cNvPr id="184" name="bg object 184"/>
          <p:cNvSpPr/>
          <p:nvPr/>
        </p:nvSpPr>
        <p:spPr>
          <a:xfrm>
            <a:off x="4847564" y="4912334"/>
            <a:ext cx="29845" cy="3175"/>
          </a:xfrm>
          <a:custGeom>
            <a:avLst/>
            <a:gdLst/>
            <a:ahLst/>
            <a:cxnLst/>
            <a:rect l="l" t="t" r="r" b="b"/>
            <a:pathLst>
              <a:path w="29845" h="3175">
                <a:moveTo>
                  <a:pt x="29413" y="0"/>
                </a:moveTo>
                <a:lnTo>
                  <a:pt x="15173" y="655"/>
                </a:lnTo>
                <a:lnTo>
                  <a:pt x="952" y="1130"/>
                </a:lnTo>
                <a:lnTo>
                  <a:pt x="0" y="2908"/>
                </a:lnTo>
                <a:lnTo>
                  <a:pt x="14711" y="2757"/>
                </a:lnTo>
                <a:lnTo>
                  <a:pt x="29413" y="2463"/>
                </a:lnTo>
                <a:lnTo>
                  <a:pt x="29413" y="0"/>
                </a:lnTo>
                <a:close/>
              </a:path>
            </a:pathLst>
          </a:custGeom>
          <a:solidFill>
            <a:srgbClr val="DCF1F7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5" name="bg object 185"/>
          <p:cNvPicPr/>
          <p:nvPr/>
        </p:nvPicPr>
        <p:blipFill>
          <a:blip r:embed="rId78" cstate="print"/>
          <a:stretch>
            <a:fillRect/>
          </a:stretch>
        </p:blipFill>
        <p:spPr>
          <a:xfrm>
            <a:off x="4428845" y="4950853"/>
            <a:ext cx="410159" cy="156717"/>
          </a:xfrm>
          <a:prstGeom prst="rect">
            <a:avLst/>
          </a:prstGeom>
        </p:spPr>
      </p:pic>
      <p:pic>
        <p:nvPicPr>
          <p:cNvPr id="186" name="bg object 186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1871941" y="3100666"/>
            <a:ext cx="565213" cy="187045"/>
          </a:xfrm>
          <a:prstGeom prst="rect">
            <a:avLst/>
          </a:prstGeom>
        </p:spPr>
      </p:pic>
      <p:pic>
        <p:nvPicPr>
          <p:cNvPr id="187" name="bg object 187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2167267" y="3100666"/>
            <a:ext cx="63461" cy="3568"/>
          </a:xfrm>
          <a:prstGeom prst="rect">
            <a:avLst/>
          </a:prstGeom>
        </p:spPr>
      </p:pic>
      <p:pic>
        <p:nvPicPr>
          <p:cNvPr id="188" name="bg object 188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2058149" y="3100666"/>
            <a:ext cx="2044" cy="19278"/>
          </a:xfrm>
          <a:prstGeom prst="rect">
            <a:avLst/>
          </a:prstGeom>
        </p:spPr>
      </p:pic>
      <p:pic>
        <p:nvPicPr>
          <p:cNvPr id="189" name="bg object 189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1991461" y="3100666"/>
            <a:ext cx="2044" cy="19278"/>
          </a:xfrm>
          <a:prstGeom prst="rect">
            <a:avLst/>
          </a:prstGeom>
        </p:spPr>
      </p:pic>
      <p:pic>
        <p:nvPicPr>
          <p:cNvPr id="190" name="bg object 190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2126246" y="3100666"/>
            <a:ext cx="2209" cy="7962"/>
          </a:xfrm>
          <a:prstGeom prst="rect">
            <a:avLst/>
          </a:prstGeom>
        </p:spPr>
      </p:pic>
      <p:pic>
        <p:nvPicPr>
          <p:cNvPr id="191" name="bg object 191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1923237" y="3100666"/>
            <a:ext cx="2209" cy="7962"/>
          </a:xfrm>
          <a:prstGeom prst="rect">
            <a:avLst/>
          </a:prstGeom>
        </p:spPr>
      </p:pic>
      <p:pic>
        <p:nvPicPr>
          <p:cNvPr id="192" name="bg object 192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1936063" y="3161664"/>
            <a:ext cx="457734" cy="75183"/>
          </a:xfrm>
          <a:prstGeom prst="rect">
            <a:avLst/>
          </a:prstGeom>
        </p:spPr>
      </p:pic>
      <p:pic>
        <p:nvPicPr>
          <p:cNvPr id="193" name="bg object 193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2803118" y="3393439"/>
            <a:ext cx="467639" cy="235851"/>
          </a:xfrm>
          <a:prstGeom prst="rect">
            <a:avLst/>
          </a:prstGeom>
        </p:spPr>
      </p:pic>
      <p:sp>
        <p:nvSpPr>
          <p:cNvPr id="194" name="bg object 194"/>
          <p:cNvSpPr/>
          <p:nvPr/>
        </p:nvSpPr>
        <p:spPr>
          <a:xfrm>
            <a:off x="2976740" y="3506038"/>
            <a:ext cx="276860" cy="123825"/>
          </a:xfrm>
          <a:custGeom>
            <a:avLst/>
            <a:gdLst/>
            <a:ahLst/>
            <a:cxnLst/>
            <a:rect l="l" t="t" r="r" b="b"/>
            <a:pathLst>
              <a:path w="276860" h="123825">
                <a:moveTo>
                  <a:pt x="175329" y="9249"/>
                </a:moveTo>
                <a:lnTo>
                  <a:pt x="137299" y="22837"/>
                </a:lnTo>
                <a:lnTo>
                  <a:pt x="97617" y="44534"/>
                </a:lnTo>
                <a:lnTo>
                  <a:pt x="65138" y="66992"/>
                </a:lnTo>
                <a:lnTo>
                  <a:pt x="31173" y="94518"/>
                </a:lnTo>
                <a:lnTo>
                  <a:pt x="0" y="123253"/>
                </a:lnTo>
                <a:lnTo>
                  <a:pt x="156591" y="123253"/>
                </a:lnTo>
                <a:lnTo>
                  <a:pt x="156425" y="122885"/>
                </a:lnTo>
                <a:lnTo>
                  <a:pt x="156324" y="122720"/>
                </a:lnTo>
                <a:lnTo>
                  <a:pt x="152748" y="115683"/>
                </a:lnTo>
                <a:lnTo>
                  <a:pt x="149091" y="108678"/>
                </a:lnTo>
                <a:lnTo>
                  <a:pt x="145358" y="101690"/>
                </a:lnTo>
                <a:lnTo>
                  <a:pt x="141554" y="94703"/>
                </a:lnTo>
                <a:lnTo>
                  <a:pt x="241726" y="94703"/>
                </a:lnTo>
                <a:lnTo>
                  <a:pt x="215693" y="50245"/>
                </a:lnTo>
                <a:lnTo>
                  <a:pt x="180886" y="13258"/>
                </a:lnTo>
                <a:lnTo>
                  <a:pt x="176758" y="10185"/>
                </a:lnTo>
                <a:lnTo>
                  <a:pt x="175329" y="9249"/>
                </a:lnTo>
                <a:close/>
              </a:path>
              <a:path w="276860" h="123825">
                <a:moveTo>
                  <a:pt x="241726" y="94703"/>
                </a:moveTo>
                <a:lnTo>
                  <a:pt x="141554" y="94703"/>
                </a:lnTo>
                <a:lnTo>
                  <a:pt x="148932" y="101890"/>
                </a:lnTo>
                <a:lnTo>
                  <a:pt x="156256" y="108763"/>
                </a:lnTo>
                <a:lnTo>
                  <a:pt x="164140" y="116110"/>
                </a:lnTo>
                <a:lnTo>
                  <a:pt x="171640" y="123253"/>
                </a:lnTo>
                <a:lnTo>
                  <a:pt x="255828" y="123253"/>
                </a:lnTo>
                <a:lnTo>
                  <a:pt x="251935" y="115115"/>
                </a:lnTo>
                <a:lnTo>
                  <a:pt x="247969" y="106991"/>
                </a:lnTo>
                <a:lnTo>
                  <a:pt x="243900" y="98886"/>
                </a:lnTo>
                <a:lnTo>
                  <a:pt x="241726" y="94703"/>
                </a:lnTo>
                <a:close/>
              </a:path>
              <a:path w="276860" h="123825">
                <a:moveTo>
                  <a:pt x="181773" y="6946"/>
                </a:moveTo>
                <a:lnTo>
                  <a:pt x="174625" y="8788"/>
                </a:lnTo>
                <a:lnTo>
                  <a:pt x="175329" y="9249"/>
                </a:lnTo>
                <a:lnTo>
                  <a:pt x="181773" y="6946"/>
                </a:lnTo>
                <a:close/>
              </a:path>
              <a:path w="276860" h="123825">
                <a:moveTo>
                  <a:pt x="184126" y="6340"/>
                </a:moveTo>
                <a:lnTo>
                  <a:pt x="183106" y="6470"/>
                </a:lnTo>
                <a:lnTo>
                  <a:pt x="181773" y="6946"/>
                </a:lnTo>
                <a:lnTo>
                  <a:pt x="184126" y="6340"/>
                </a:lnTo>
                <a:close/>
              </a:path>
              <a:path w="276860" h="123825">
                <a:moveTo>
                  <a:pt x="233942" y="2"/>
                </a:moveTo>
                <a:lnTo>
                  <a:pt x="218571" y="608"/>
                </a:lnTo>
                <a:lnTo>
                  <a:pt x="203515" y="2355"/>
                </a:lnTo>
                <a:lnTo>
                  <a:pt x="188857" y="5122"/>
                </a:lnTo>
                <a:lnTo>
                  <a:pt x="184126" y="6340"/>
                </a:lnTo>
                <a:lnTo>
                  <a:pt x="233942" y="2"/>
                </a:lnTo>
                <a:close/>
              </a:path>
              <a:path w="276860" h="123825">
                <a:moveTo>
                  <a:pt x="233997" y="0"/>
                </a:moveTo>
                <a:lnTo>
                  <a:pt x="242730" y="198"/>
                </a:lnTo>
                <a:lnTo>
                  <a:pt x="251607" y="809"/>
                </a:lnTo>
                <a:lnTo>
                  <a:pt x="260582" y="1853"/>
                </a:lnTo>
                <a:lnTo>
                  <a:pt x="269646" y="3352"/>
                </a:lnTo>
                <a:lnTo>
                  <a:pt x="260591" y="1853"/>
                </a:lnTo>
                <a:lnTo>
                  <a:pt x="251626" y="809"/>
                </a:lnTo>
                <a:lnTo>
                  <a:pt x="242759" y="198"/>
                </a:lnTo>
                <a:lnTo>
                  <a:pt x="233997" y="0"/>
                </a:lnTo>
                <a:close/>
              </a:path>
              <a:path w="276860" h="123825">
                <a:moveTo>
                  <a:pt x="276263" y="4724"/>
                </a:moveTo>
                <a:close/>
              </a:path>
              <a:path w="276860" h="123825">
                <a:moveTo>
                  <a:pt x="269786" y="3378"/>
                </a:moveTo>
                <a:lnTo>
                  <a:pt x="269938" y="3416"/>
                </a:lnTo>
                <a:lnTo>
                  <a:pt x="269786" y="3378"/>
                </a:lnTo>
                <a:close/>
              </a:path>
            </a:pathLst>
          </a:custGeom>
          <a:solidFill>
            <a:srgbClr val="E7E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5" name="bg object 195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2867177" y="3434295"/>
            <a:ext cx="403580" cy="194995"/>
          </a:xfrm>
          <a:prstGeom prst="rect">
            <a:avLst/>
          </a:prstGeom>
        </p:spPr>
      </p:pic>
      <p:sp>
        <p:nvSpPr>
          <p:cNvPr id="196" name="bg object 196"/>
          <p:cNvSpPr/>
          <p:nvPr/>
        </p:nvSpPr>
        <p:spPr>
          <a:xfrm>
            <a:off x="3552558" y="2082342"/>
            <a:ext cx="302895" cy="449580"/>
          </a:xfrm>
          <a:custGeom>
            <a:avLst/>
            <a:gdLst/>
            <a:ahLst/>
            <a:cxnLst/>
            <a:rect l="l" t="t" r="r" b="b"/>
            <a:pathLst>
              <a:path w="302895" h="449580">
                <a:moveTo>
                  <a:pt x="302679" y="331470"/>
                </a:moveTo>
                <a:lnTo>
                  <a:pt x="301891" y="327660"/>
                </a:lnTo>
                <a:lnTo>
                  <a:pt x="300456" y="325120"/>
                </a:lnTo>
                <a:lnTo>
                  <a:pt x="298170" y="320040"/>
                </a:lnTo>
                <a:lnTo>
                  <a:pt x="294360" y="316230"/>
                </a:lnTo>
                <a:lnTo>
                  <a:pt x="286524" y="312420"/>
                </a:lnTo>
                <a:lnTo>
                  <a:pt x="276555" y="312420"/>
                </a:lnTo>
                <a:lnTo>
                  <a:pt x="271767" y="313690"/>
                </a:lnTo>
                <a:lnTo>
                  <a:pt x="269176" y="314782"/>
                </a:lnTo>
                <a:lnTo>
                  <a:pt x="269176" y="327558"/>
                </a:lnTo>
                <a:lnTo>
                  <a:pt x="262089" y="325120"/>
                </a:lnTo>
                <a:lnTo>
                  <a:pt x="269176" y="327558"/>
                </a:lnTo>
                <a:lnTo>
                  <a:pt x="269176" y="314782"/>
                </a:lnTo>
                <a:lnTo>
                  <a:pt x="268744" y="314960"/>
                </a:lnTo>
                <a:lnTo>
                  <a:pt x="264375" y="320040"/>
                </a:lnTo>
                <a:lnTo>
                  <a:pt x="262915" y="322580"/>
                </a:lnTo>
                <a:lnTo>
                  <a:pt x="261937" y="325120"/>
                </a:lnTo>
                <a:lnTo>
                  <a:pt x="262064" y="325170"/>
                </a:lnTo>
                <a:lnTo>
                  <a:pt x="252857" y="345440"/>
                </a:lnTo>
                <a:lnTo>
                  <a:pt x="219176" y="387350"/>
                </a:lnTo>
                <a:lnTo>
                  <a:pt x="177076" y="405130"/>
                </a:lnTo>
                <a:lnTo>
                  <a:pt x="161226" y="406400"/>
                </a:lnTo>
                <a:lnTo>
                  <a:pt x="138214" y="403860"/>
                </a:lnTo>
                <a:lnTo>
                  <a:pt x="95707" y="378460"/>
                </a:lnTo>
                <a:lnTo>
                  <a:pt x="69786" y="345440"/>
                </a:lnTo>
                <a:lnTo>
                  <a:pt x="51257" y="302260"/>
                </a:lnTo>
                <a:lnTo>
                  <a:pt x="42164" y="251460"/>
                </a:lnTo>
                <a:lnTo>
                  <a:pt x="41567" y="232410"/>
                </a:lnTo>
                <a:lnTo>
                  <a:pt x="42151" y="214630"/>
                </a:lnTo>
                <a:lnTo>
                  <a:pt x="50977" y="161290"/>
                </a:lnTo>
                <a:lnTo>
                  <a:pt x="69100" y="113030"/>
                </a:lnTo>
                <a:lnTo>
                  <a:pt x="94640" y="74930"/>
                </a:lnTo>
                <a:lnTo>
                  <a:pt x="125222" y="50800"/>
                </a:lnTo>
                <a:lnTo>
                  <a:pt x="158369" y="41910"/>
                </a:lnTo>
                <a:lnTo>
                  <a:pt x="174409" y="43180"/>
                </a:lnTo>
                <a:lnTo>
                  <a:pt x="216827" y="58420"/>
                </a:lnTo>
                <a:lnTo>
                  <a:pt x="235369" y="77470"/>
                </a:lnTo>
                <a:lnTo>
                  <a:pt x="257352" y="120650"/>
                </a:lnTo>
                <a:lnTo>
                  <a:pt x="259765" y="125730"/>
                </a:lnTo>
                <a:lnTo>
                  <a:pt x="264693" y="129540"/>
                </a:lnTo>
                <a:lnTo>
                  <a:pt x="265480" y="129743"/>
                </a:lnTo>
                <a:lnTo>
                  <a:pt x="283413" y="147320"/>
                </a:lnTo>
                <a:lnTo>
                  <a:pt x="277774" y="130810"/>
                </a:lnTo>
                <a:lnTo>
                  <a:pt x="284264" y="130810"/>
                </a:lnTo>
                <a:lnTo>
                  <a:pt x="288658" y="129540"/>
                </a:lnTo>
                <a:lnTo>
                  <a:pt x="292646" y="127000"/>
                </a:lnTo>
                <a:lnTo>
                  <a:pt x="295706" y="123190"/>
                </a:lnTo>
                <a:lnTo>
                  <a:pt x="298107" y="120650"/>
                </a:lnTo>
                <a:lnTo>
                  <a:pt x="299707" y="116840"/>
                </a:lnTo>
                <a:lnTo>
                  <a:pt x="299694" y="115570"/>
                </a:lnTo>
                <a:lnTo>
                  <a:pt x="299669" y="110490"/>
                </a:lnTo>
                <a:lnTo>
                  <a:pt x="299364" y="109220"/>
                </a:lnTo>
                <a:lnTo>
                  <a:pt x="299059" y="107950"/>
                </a:lnTo>
                <a:lnTo>
                  <a:pt x="298170" y="105410"/>
                </a:lnTo>
                <a:lnTo>
                  <a:pt x="297853" y="105575"/>
                </a:lnTo>
                <a:lnTo>
                  <a:pt x="287642" y="81280"/>
                </a:lnTo>
                <a:lnTo>
                  <a:pt x="274802" y="59690"/>
                </a:lnTo>
                <a:lnTo>
                  <a:pt x="242582" y="26670"/>
                </a:lnTo>
                <a:lnTo>
                  <a:pt x="203606" y="6350"/>
                </a:lnTo>
                <a:lnTo>
                  <a:pt x="159791" y="0"/>
                </a:lnTo>
                <a:lnTo>
                  <a:pt x="143167" y="1270"/>
                </a:lnTo>
                <a:lnTo>
                  <a:pt x="96494" y="17780"/>
                </a:lnTo>
                <a:lnTo>
                  <a:pt x="57099" y="52070"/>
                </a:lnTo>
                <a:lnTo>
                  <a:pt x="26619" y="100330"/>
                </a:lnTo>
                <a:lnTo>
                  <a:pt x="12153" y="139700"/>
                </a:lnTo>
                <a:lnTo>
                  <a:pt x="6807" y="160020"/>
                </a:lnTo>
                <a:lnTo>
                  <a:pt x="3022" y="181610"/>
                </a:lnTo>
                <a:lnTo>
                  <a:pt x="749" y="204470"/>
                </a:lnTo>
                <a:lnTo>
                  <a:pt x="0" y="228600"/>
                </a:lnTo>
                <a:lnTo>
                  <a:pt x="749" y="251460"/>
                </a:lnTo>
                <a:lnTo>
                  <a:pt x="6819" y="295910"/>
                </a:lnTo>
                <a:lnTo>
                  <a:pt x="18821" y="335280"/>
                </a:lnTo>
                <a:lnTo>
                  <a:pt x="35687" y="370840"/>
                </a:lnTo>
                <a:lnTo>
                  <a:pt x="69430" y="412750"/>
                </a:lnTo>
                <a:lnTo>
                  <a:pt x="111633" y="440690"/>
                </a:lnTo>
                <a:lnTo>
                  <a:pt x="143230" y="449580"/>
                </a:lnTo>
                <a:lnTo>
                  <a:pt x="159791" y="449580"/>
                </a:lnTo>
                <a:lnTo>
                  <a:pt x="181584" y="448310"/>
                </a:lnTo>
                <a:lnTo>
                  <a:pt x="202666" y="443230"/>
                </a:lnTo>
                <a:lnTo>
                  <a:pt x="220408" y="434340"/>
                </a:lnTo>
                <a:lnTo>
                  <a:pt x="222948" y="433070"/>
                </a:lnTo>
                <a:lnTo>
                  <a:pt x="260248" y="405130"/>
                </a:lnTo>
                <a:lnTo>
                  <a:pt x="289598" y="365760"/>
                </a:lnTo>
                <a:lnTo>
                  <a:pt x="302666" y="336550"/>
                </a:lnTo>
                <a:lnTo>
                  <a:pt x="302679" y="331470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97" name="bg object 197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3901516" y="2082342"/>
            <a:ext cx="511644" cy="551116"/>
          </a:xfrm>
          <a:prstGeom prst="rect">
            <a:avLst/>
          </a:prstGeom>
        </p:spPr>
      </p:pic>
      <p:pic>
        <p:nvPicPr>
          <p:cNvPr id="198" name="bg object 198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3562883" y="2648153"/>
            <a:ext cx="98018" cy="122364"/>
          </a:xfrm>
          <a:prstGeom prst="rect">
            <a:avLst/>
          </a:prstGeom>
        </p:spPr>
      </p:pic>
      <p:pic>
        <p:nvPicPr>
          <p:cNvPr id="199" name="bg object 199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3568534" y="2677871"/>
            <a:ext cx="72237" cy="86232"/>
          </a:xfrm>
          <a:prstGeom prst="rect">
            <a:avLst/>
          </a:prstGeom>
        </p:spPr>
      </p:pic>
      <p:pic>
        <p:nvPicPr>
          <p:cNvPr id="200" name="bg object 200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3376002" y="2678099"/>
            <a:ext cx="113766" cy="122351"/>
          </a:xfrm>
          <a:prstGeom prst="rect">
            <a:avLst/>
          </a:prstGeom>
        </p:spPr>
      </p:pic>
      <p:pic>
        <p:nvPicPr>
          <p:cNvPr id="201" name="bg object 201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3392004" y="2707805"/>
            <a:ext cx="84353" cy="86233"/>
          </a:xfrm>
          <a:prstGeom prst="rect">
            <a:avLst/>
          </a:prstGeom>
        </p:spPr>
      </p:pic>
      <p:pic>
        <p:nvPicPr>
          <p:cNvPr id="202" name="bg object 202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3444300" y="2631859"/>
            <a:ext cx="143602" cy="143662"/>
          </a:xfrm>
          <a:prstGeom prst="rect">
            <a:avLst/>
          </a:prstGeom>
        </p:spPr>
      </p:pic>
      <p:pic>
        <p:nvPicPr>
          <p:cNvPr id="203" name="bg object 203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3463620" y="2672600"/>
            <a:ext cx="100660" cy="95402"/>
          </a:xfrm>
          <a:prstGeom prst="rect">
            <a:avLst/>
          </a:prstGeom>
        </p:spPr>
      </p:pic>
      <p:pic>
        <p:nvPicPr>
          <p:cNvPr id="204" name="bg object 204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3449624" y="2636774"/>
            <a:ext cx="88143" cy="91694"/>
          </a:xfrm>
          <a:prstGeom prst="rect">
            <a:avLst/>
          </a:prstGeom>
        </p:spPr>
      </p:pic>
      <p:pic>
        <p:nvPicPr>
          <p:cNvPr id="205" name="bg object 205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4396511" y="2061146"/>
            <a:ext cx="119913" cy="121856"/>
          </a:xfrm>
          <a:prstGeom prst="rect">
            <a:avLst/>
          </a:prstGeom>
        </p:spPr>
      </p:pic>
      <p:pic>
        <p:nvPicPr>
          <p:cNvPr id="206" name="bg object 206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4423511" y="2088984"/>
            <a:ext cx="81534" cy="86207"/>
          </a:xfrm>
          <a:prstGeom prst="rect">
            <a:avLst/>
          </a:prstGeom>
        </p:spPr>
      </p:pic>
      <p:pic>
        <p:nvPicPr>
          <p:cNvPr id="207" name="bg object 207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4298861" y="2206510"/>
            <a:ext cx="122364" cy="112090"/>
          </a:xfrm>
          <a:prstGeom prst="rect">
            <a:avLst/>
          </a:prstGeom>
        </p:spPr>
      </p:pic>
      <p:pic>
        <p:nvPicPr>
          <p:cNvPr id="208" name="bg object 208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4323611" y="2230602"/>
            <a:ext cx="85745" cy="79705"/>
          </a:xfrm>
          <a:prstGeom prst="rect">
            <a:avLst/>
          </a:prstGeom>
        </p:spPr>
      </p:pic>
      <p:pic>
        <p:nvPicPr>
          <p:cNvPr id="209" name="bg object 209"/>
          <p:cNvPicPr/>
          <p:nvPr/>
        </p:nvPicPr>
        <p:blipFill>
          <a:blip r:embed="rId98" cstate="print"/>
          <a:stretch>
            <a:fillRect/>
          </a:stretch>
        </p:blipFill>
        <p:spPr>
          <a:xfrm>
            <a:off x="4319689" y="2104974"/>
            <a:ext cx="143655" cy="143662"/>
          </a:xfrm>
          <a:prstGeom prst="rect">
            <a:avLst/>
          </a:prstGeom>
        </p:spPr>
      </p:pic>
      <p:pic>
        <p:nvPicPr>
          <p:cNvPr id="210" name="bg object 210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4324616" y="2125078"/>
            <a:ext cx="125380" cy="113830"/>
          </a:xfrm>
          <a:prstGeom prst="rect">
            <a:avLst/>
          </a:prstGeom>
        </p:spPr>
      </p:pic>
      <p:pic>
        <p:nvPicPr>
          <p:cNvPr id="211" name="bg object 211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3342893" y="2260015"/>
            <a:ext cx="122389" cy="107010"/>
          </a:xfrm>
          <a:prstGeom prst="rect">
            <a:avLst/>
          </a:prstGeom>
        </p:spPr>
      </p:pic>
      <p:pic>
        <p:nvPicPr>
          <p:cNvPr id="212" name="bg object 212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3349313" y="2281326"/>
            <a:ext cx="86127" cy="69519"/>
          </a:xfrm>
          <a:prstGeom prst="rect">
            <a:avLst/>
          </a:prstGeom>
        </p:spPr>
      </p:pic>
      <p:pic>
        <p:nvPicPr>
          <p:cNvPr id="213" name="bg object 213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3261182" y="2100973"/>
            <a:ext cx="121729" cy="121145"/>
          </a:xfrm>
          <a:prstGeom prst="rect">
            <a:avLst/>
          </a:prstGeom>
        </p:spPr>
      </p:pic>
      <p:pic>
        <p:nvPicPr>
          <p:cNvPr id="214" name="bg object 214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3267669" y="2120925"/>
            <a:ext cx="85867" cy="86271"/>
          </a:xfrm>
          <a:prstGeom prst="rect">
            <a:avLst/>
          </a:prstGeom>
        </p:spPr>
      </p:pic>
      <p:pic>
        <p:nvPicPr>
          <p:cNvPr id="215" name="bg object 215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3310143" y="2153119"/>
            <a:ext cx="143646" cy="143713"/>
          </a:xfrm>
          <a:prstGeom prst="rect">
            <a:avLst/>
          </a:prstGeom>
        </p:spPr>
      </p:pic>
      <p:pic>
        <p:nvPicPr>
          <p:cNvPr id="216" name="bg object 216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3317585" y="2182444"/>
            <a:ext cx="100669" cy="95389"/>
          </a:xfrm>
          <a:prstGeom prst="rect">
            <a:avLst/>
          </a:prstGeom>
        </p:spPr>
      </p:pic>
      <p:pic>
        <p:nvPicPr>
          <p:cNvPr id="217" name="bg object 217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3343668" y="2157971"/>
            <a:ext cx="101930" cy="77838"/>
          </a:xfrm>
          <a:prstGeom prst="rect">
            <a:avLst/>
          </a:prstGeom>
        </p:spPr>
      </p:pic>
      <p:pic>
        <p:nvPicPr>
          <p:cNvPr id="218" name="bg object 218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3965828" y="1869224"/>
            <a:ext cx="105130" cy="122377"/>
          </a:xfrm>
          <a:prstGeom prst="rect">
            <a:avLst/>
          </a:prstGeom>
        </p:spPr>
      </p:pic>
      <p:pic>
        <p:nvPicPr>
          <p:cNvPr id="219" name="bg object 219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3972242" y="1898484"/>
            <a:ext cx="76288" cy="86245"/>
          </a:xfrm>
          <a:prstGeom prst="rect">
            <a:avLst/>
          </a:prstGeom>
        </p:spPr>
      </p:pic>
      <p:pic>
        <p:nvPicPr>
          <p:cNvPr id="220" name="bg object 220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3783380" y="1873758"/>
            <a:ext cx="108318" cy="122377"/>
          </a:xfrm>
          <a:prstGeom prst="rect">
            <a:avLst/>
          </a:prstGeom>
        </p:spPr>
      </p:pic>
      <p:pic>
        <p:nvPicPr>
          <p:cNvPr id="221" name="bg object 221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3798125" y="1903018"/>
            <a:ext cx="81394" cy="86245"/>
          </a:xfrm>
          <a:prstGeom prst="rect">
            <a:avLst/>
          </a:prstGeom>
        </p:spPr>
      </p:pic>
      <p:pic>
        <p:nvPicPr>
          <p:cNvPr id="222" name="bg object 222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3856139" y="1840102"/>
            <a:ext cx="143713" cy="143687"/>
          </a:xfrm>
          <a:prstGeom prst="rect">
            <a:avLst/>
          </a:prstGeom>
        </p:spPr>
      </p:pic>
      <p:pic>
        <p:nvPicPr>
          <p:cNvPr id="223" name="bg object 223"/>
          <p:cNvPicPr/>
          <p:nvPr/>
        </p:nvPicPr>
        <p:blipFill>
          <a:blip r:embed="rId112" cstate="print"/>
          <a:stretch>
            <a:fillRect/>
          </a:stretch>
        </p:blipFill>
        <p:spPr>
          <a:xfrm>
            <a:off x="3872864" y="1884502"/>
            <a:ext cx="100863" cy="91236"/>
          </a:xfrm>
          <a:prstGeom prst="rect">
            <a:avLst/>
          </a:prstGeom>
        </p:spPr>
      </p:pic>
      <p:pic>
        <p:nvPicPr>
          <p:cNvPr id="224" name="bg object 224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3862247" y="1844319"/>
            <a:ext cx="93916" cy="86690"/>
          </a:xfrm>
          <a:prstGeom prst="rect">
            <a:avLst/>
          </a:prstGeom>
        </p:spPr>
      </p:pic>
      <p:pic>
        <p:nvPicPr>
          <p:cNvPr id="225" name="bg object 225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3899712" y="2795524"/>
            <a:ext cx="116979" cy="122364"/>
          </a:xfrm>
          <a:prstGeom prst="rect">
            <a:avLst/>
          </a:prstGeom>
        </p:spPr>
      </p:pic>
      <p:pic>
        <p:nvPicPr>
          <p:cNvPr id="226" name="bg object 226"/>
          <p:cNvPicPr/>
          <p:nvPr/>
        </p:nvPicPr>
        <p:blipFill>
          <a:blip r:embed="rId115" cstate="print"/>
          <a:stretch>
            <a:fillRect/>
          </a:stretch>
        </p:blipFill>
        <p:spPr>
          <a:xfrm>
            <a:off x="3912979" y="2802991"/>
            <a:ext cx="77970" cy="86245"/>
          </a:xfrm>
          <a:prstGeom prst="rect">
            <a:avLst/>
          </a:prstGeom>
        </p:spPr>
      </p:pic>
      <p:pic>
        <p:nvPicPr>
          <p:cNvPr id="227" name="bg object 227"/>
          <p:cNvPicPr/>
          <p:nvPr/>
        </p:nvPicPr>
        <p:blipFill>
          <a:blip r:embed="rId116" cstate="print"/>
          <a:stretch>
            <a:fillRect/>
          </a:stretch>
        </p:blipFill>
        <p:spPr>
          <a:xfrm>
            <a:off x="4012598" y="2674810"/>
            <a:ext cx="122344" cy="116281"/>
          </a:xfrm>
          <a:prstGeom prst="rect">
            <a:avLst/>
          </a:prstGeom>
        </p:spPr>
      </p:pic>
      <p:pic>
        <p:nvPicPr>
          <p:cNvPr id="228" name="bg object 228"/>
          <p:cNvPicPr/>
          <p:nvPr/>
        </p:nvPicPr>
        <p:blipFill>
          <a:blip r:embed="rId117" cstate="print"/>
          <a:stretch>
            <a:fillRect/>
          </a:stretch>
        </p:blipFill>
        <p:spPr>
          <a:xfrm>
            <a:off x="4025377" y="2682278"/>
            <a:ext cx="85744" cy="82511"/>
          </a:xfrm>
          <a:prstGeom prst="rect">
            <a:avLst/>
          </a:prstGeom>
        </p:spPr>
      </p:pic>
      <p:pic>
        <p:nvPicPr>
          <p:cNvPr id="229" name="bg object 229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3959669" y="2739669"/>
            <a:ext cx="143639" cy="143687"/>
          </a:xfrm>
          <a:prstGeom prst="rect">
            <a:avLst/>
          </a:prstGeom>
        </p:spPr>
      </p:pic>
      <p:pic>
        <p:nvPicPr>
          <p:cNvPr id="230" name="bg object 230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3975230" y="2748432"/>
            <a:ext cx="85747" cy="101257"/>
          </a:xfrm>
          <a:prstGeom prst="rect">
            <a:avLst/>
          </a:prstGeom>
        </p:spPr>
      </p:pic>
      <p:pic>
        <p:nvPicPr>
          <p:cNvPr id="231" name="bg object 231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4025734" y="2762885"/>
            <a:ext cx="72518" cy="104495"/>
          </a:xfrm>
          <a:prstGeom prst="rect">
            <a:avLst/>
          </a:prstGeom>
        </p:spPr>
      </p:pic>
      <p:pic>
        <p:nvPicPr>
          <p:cNvPr id="232" name="bg object 232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1463306" y="4163681"/>
            <a:ext cx="927831" cy="431207"/>
          </a:xfrm>
          <a:prstGeom prst="rect">
            <a:avLst/>
          </a:prstGeom>
        </p:spPr>
      </p:pic>
      <p:pic>
        <p:nvPicPr>
          <p:cNvPr id="233" name="bg object 233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2797683" y="4068457"/>
            <a:ext cx="328726" cy="308737"/>
          </a:xfrm>
          <a:prstGeom prst="rect">
            <a:avLst/>
          </a:prstGeom>
        </p:spPr>
      </p:pic>
      <p:sp>
        <p:nvSpPr>
          <p:cNvPr id="234" name="bg object 234"/>
          <p:cNvSpPr/>
          <p:nvPr/>
        </p:nvSpPr>
        <p:spPr>
          <a:xfrm>
            <a:off x="2782798" y="4535576"/>
            <a:ext cx="869315" cy="816610"/>
          </a:xfrm>
          <a:custGeom>
            <a:avLst/>
            <a:gdLst/>
            <a:ahLst/>
            <a:cxnLst/>
            <a:rect l="l" t="t" r="r" b="b"/>
            <a:pathLst>
              <a:path w="869314" h="816610">
                <a:moveTo>
                  <a:pt x="1155" y="75692"/>
                </a:moveTo>
                <a:lnTo>
                  <a:pt x="0" y="76415"/>
                </a:lnTo>
                <a:lnTo>
                  <a:pt x="609" y="78384"/>
                </a:lnTo>
                <a:lnTo>
                  <a:pt x="1155" y="75692"/>
                </a:lnTo>
                <a:close/>
              </a:path>
              <a:path w="869314" h="816610">
                <a:moveTo>
                  <a:pt x="6896" y="77812"/>
                </a:moveTo>
                <a:lnTo>
                  <a:pt x="6311" y="75349"/>
                </a:lnTo>
                <a:lnTo>
                  <a:pt x="5461" y="77927"/>
                </a:lnTo>
                <a:lnTo>
                  <a:pt x="5245" y="76860"/>
                </a:lnTo>
                <a:lnTo>
                  <a:pt x="4305" y="79933"/>
                </a:lnTo>
                <a:lnTo>
                  <a:pt x="3124" y="78092"/>
                </a:lnTo>
                <a:lnTo>
                  <a:pt x="2870" y="78765"/>
                </a:lnTo>
                <a:lnTo>
                  <a:pt x="1993" y="77495"/>
                </a:lnTo>
                <a:lnTo>
                  <a:pt x="1574" y="79184"/>
                </a:lnTo>
                <a:lnTo>
                  <a:pt x="2552" y="81267"/>
                </a:lnTo>
                <a:lnTo>
                  <a:pt x="3771" y="81356"/>
                </a:lnTo>
                <a:lnTo>
                  <a:pt x="5054" y="79616"/>
                </a:lnTo>
                <a:lnTo>
                  <a:pt x="5003" y="81419"/>
                </a:lnTo>
                <a:lnTo>
                  <a:pt x="5892" y="80111"/>
                </a:lnTo>
                <a:lnTo>
                  <a:pt x="6896" y="77812"/>
                </a:lnTo>
                <a:close/>
              </a:path>
              <a:path w="869314" h="816610">
                <a:moveTo>
                  <a:pt x="8699" y="74714"/>
                </a:moveTo>
                <a:lnTo>
                  <a:pt x="8369" y="74625"/>
                </a:lnTo>
                <a:lnTo>
                  <a:pt x="8318" y="74980"/>
                </a:lnTo>
                <a:lnTo>
                  <a:pt x="8699" y="74714"/>
                </a:lnTo>
                <a:close/>
              </a:path>
              <a:path w="869314" h="816610">
                <a:moveTo>
                  <a:pt x="9296" y="76492"/>
                </a:moveTo>
                <a:lnTo>
                  <a:pt x="7899" y="76860"/>
                </a:lnTo>
                <a:lnTo>
                  <a:pt x="7594" y="78257"/>
                </a:lnTo>
                <a:lnTo>
                  <a:pt x="7480" y="79070"/>
                </a:lnTo>
                <a:lnTo>
                  <a:pt x="8394" y="79781"/>
                </a:lnTo>
                <a:lnTo>
                  <a:pt x="8521" y="77495"/>
                </a:lnTo>
                <a:lnTo>
                  <a:pt x="9296" y="76492"/>
                </a:lnTo>
                <a:close/>
              </a:path>
              <a:path w="869314" h="816610">
                <a:moveTo>
                  <a:pt x="9791" y="75844"/>
                </a:moveTo>
                <a:lnTo>
                  <a:pt x="9296" y="76492"/>
                </a:lnTo>
                <a:lnTo>
                  <a:pt x="9791" y="76352"/>
                </a:lnTo>
                <a:lnTo>
                  <a:pt x="9791" y="75844"/>
                </a:lnTo>
                <a:close/>
              </a:path>
              <a:path w="869314" h="816610">
                <a:moveTo>
                  <a:pt x="11772" y="75590"/>
                </a:moveTo>
                <a:lnTo>
                  <a:pt x="10198" y="76250"/>
                </a:lnTo>
                <a:lnTo>
                  <a:pt x="9893" y="76327"/>
                </a:lnTo>
                <a:lnTo>
                  <a:pt x="10261" y="77876"/>
                </a:lnTo>
                <a:lnTo>
                  <a:pt x="10388" y="78638"/>
                </a:lnTo>
                <a:lnTo>
                  <a:pt x="11772" y="75590"/>
                </a:lnTo>
                <a:close/>
              </a:path>
              <a:path w="869314" h="816610">
                <a:moveTo>
                  <a:pt x="14389" y="75717"/>
                </a:moveTo>
                <a:lnTo>
                  <a:pt x="10490" y="78638"/>
                </a:lnTo>
                <a:lnTo>
                  <a:pt x="10439" y="79146"/>
                </a:lnTo>
                <a:lnTo>
                  <a:pt x="9715" y="79527"/>
                </a:lnTo>
                <a:lnTo>
                  <a:pt x="9588" y="80225"/>
                </a:lnTo>
                <a:lnTo>
                  <a:pt x="10452" y="84226"/>
                </a:lnTo>
                <a:lnTo>
                  <a:pt x="13296" y="78892"/>
                </a:lnTo>
                <a:lnTo>
                  <a:pt x="14389" y="75717"/>
                </a:lnTo>
                <a:close/>
              </a:path>
              <a:path w="869314" h="816610">
                <a:moveTo>
                  <a:pt x="14732" y="80035"/>
                </a:moveTo>
                <a:lnTo>
                  <a:pt x="14592" y="79070"/>
                </a:lnTo>
                <a:lnTo>
                  <a:pt x="13296" y="78892"/>
                </a:lnTo>
                <a:lnTo>
                  <a:pt x="14732" y="80035"/>
                </a:lnTo>
                <a:close/>
              </a:path>
              <a:path w="869314" h="816610">
                <a:moveTo>
                  <a:pt x="15430" y="75222"/>
                </a:moveTo>
                <a:lnTo>
                  <a:pt x="15011" y="75349"/>
                </a:lnTo>
                <a:lnTo>
                  <a:pt x="15036" y="74917"/>
                </a:lnTo>
                <a:lnTo>
                  <a:pt x="14389" y="75641"/>
                </a:lnTo>
                <a:lnTo>
                  <a:pt x="14998" y="75361"/>
                </a:lnTo>
                <a:lnTo>
                  <a:pt x="15049" y="76212"/>
                </a:lnTo>
                <a:lnTo>
                  <a:pt x="15430" y="75222"/>
                </a:lnTo>
                <a:close/>
              </a:path>
              <a:path w="869314" h="816610">
                <a:moveTo>
                  <a:pt x="20967" y="75526"/>
                </a:moveTo>
                <a:lnTo>
                  <a:pt x="18300" y="74269"/>
                </a:lnTo>
                <a:lnTo>
                  <a:pt x="18224" y="74930"/>
                </a:lnTo>
                <a:lnTo>
                  <a:pt x="20967" y="75526"/>
                </a:lnTo>
                <a:close/>
              </a:path>
              <a:path w="869314" h="816610">
                <a:moveTo>
                  <a:pt x="30467" y="85509"/>
                </a:moveTo>
                <a:lnTo>
                  <a:pt x="29756" y="85420"/>
                </a:lnTo>
                <a:lnTo>
                  <a:pt x="30416" y="86271"/>
                </a:lnTo>
                <a:lnTo>
                  <a:pt x="30467" y="85509"/>
                </a:lnTo>
                <a:close/>
              </a:path>
              <a:path w="869314" h="816610">
                <a:moveTo>
                  <a:pt x="32893" y="85763"/>
                </a:moveTo>
                <a:lnTo>
                  <a:pt x="30492" y="85102"/>
                </a:lnTo>
                <a:lnTo>
                  <a:pt x="30467" y="85509"/>
                </a:lnTo>
                <a:lnTo>
                  <a:pt x="32893" y="85763"/>
                </a:lnTo>
                <a:close/>
              </a:path>
              <a:path w="869314" h="816610">
                <a:moveTo>
                  <a:pt x="33401" y="90017"/>
                </a:moveTo>
                <a:lnTo>
                  <a:pt x="30416" y="86271"/>
                </a:lnTo>
                <a:lnTo>
                  <a:pt x="30365" y="87388"/>
                </a:lnTo>
                <a:lnTo>
                  <a:pt x="33401" y="90017"/>
                </a:lnTo>
                <a:close/>
              </a:path>
              <a:path w="869314" h="816610">
                <a:moveTo>
                  <a:pt x="33553" y="73939"/>
                </a:moveTo>
                <a:lnTo>
                  <a:pt x="32054" y="74447"/>
                </a:lnTo>
                <a:lnTo>
                  <a:pt x="33388" y="75095"/>
                </a:lnTo>
                <a:lnTo>
                  <a:pt x="33553" y="73939"/>
                </a:lnTo>
                <a:close/>
              </a:path>
              <a:path w="869314" h="816610">
                <a:moveTo>
                  <a:pt x="33896" y="75336"/>
                </a:moveTo>
                <a:lnTo>
                  <a:pt x="33388" y="75095"/>
                </a:lnTo>
                <a:lnTo>
                  <a:pt x="33286" y="75844"/>
                </a:lnTo>
                <a:lnTo>
                  <a:pt x="33858" y="75526"/>
                </a:lnTo>
                <a:lnTo>
                  <a:pt x="33896" y="75336"/>
                </a:lnTo>
                <a:close/>
              </a:path>
              <a:path w="869314" h="816610">
                <a:moveTo>
                  <a:pt x="34759" y="83350"/>
                </a:moveTo>
                <a:lnTo>
                  <a:pt x="34696" y="82626"/>
                </a:lnTo>
                <a:lnTo>
                  <a:pt x="33350" y="83591"/>
                </a:lnTo>
                <a:lnTo>
                  <a:pt x="34759" y="83350"/>
                </a:lnTo>
                <a:close/>
              </a:path>
              <a:path w="869314" h="816610">
                <a:moveTo>
                  <a:pt x="35267" y="83972"/>
                </a:moveTo>
                <a:lnTo>
                  <a:pt x="35217" y="83261"/>
                </a:lnTo>
                <a:lnTo>
                  <a:pt x="34785" y="83337"/>
                </a:lnTo>
                <a:lnTo>
                  <a:pt x="34798" y="83718"/>
                </a:lnTo>
                <a:lnTo>
                  <a:pt x="34925" y="85115"/>
                </a:lnTo>
                <a:lnTo>
                  <a:pt x="35267" y="83972"/>
                </a:lnTo>
                <a:close/>
              </a:path>
              <a:path w="869314" h="816610">
                <a:moveTo>
                  <a:pt x="39497" y="75730"/>
                </a:moveTo>
                <a:lnTo>
                  <a:pt x="39357" y="76720"/>
                </a:lnTo>
                <a:lnTo>
                  <a:pt x="39497" y="75730"/>
                </a:lnTo>
                <a:close/>
              </a:path>
              <a:path w="869314" h="816610">
                <a:moveTo>
                  <a:pt x="43243" y="85039"/>
                </a:moveTo>
                <a:lnTo>
                  <a:pt x="42494" y="86601"/>
                </a:lnTo>
                <a:lnTo>
                  <a:pt x="42646" y="88188"/>
                </a:lnTo>
                <a:lnTo>
                  <a:pt x="43243" y="85039"/>
                </a:lnTo>
                <a:close/>
              </a:path>
              <a:path w="869314" h="816610">
                <a:moveTo>
                  <a:pt x="57899" y="87782"/>
                </a:moveTo>
                <a:lnTo>
                  <a:pt x="57531" y="87782"/>
                </a:lnTo>
                <a:lnTo>
                  <a:pt x="57226" y="88874"/>
                </a:lnTo>
                <a:lnTo>
                  <a:pt x="57899" y="87782"/>
                </a:lnTo>
                <a:close/>
              </a:path>
              <a:path w="869314" h="816610">
                <a:moveTo>
                  <a:pt x="65100" y="85623"/>
                </a:moveTo>
                <a:lnTo>
                  <a:pt x="64998" y="84861"/>
                </a:lnTo>
                <a:lnTo>
                  <a:pt x="64858" y="84607"/>
                </a:lnTo>
                <a:lnTo>
                  <a:pt x="64795" y="84480"/>
                </a:lnTo>
                <a:lnTo>
                  <a:pt x="64389" y="83718"/>
                </a:lnTo>
                <a:lnTo>
                  <a:pt x="63982" y="82956"/>
                </a:lnTo>
                <a:lnTo>
                  <a:pt x="63233" y="81559"/>
                </a:lnTo>
                <a:lnTo>
                  <a:pt x="63106" y="81305"/>
                </a:lnTo>
                <a:lnTo>
                  <a:pt x="63665" y="81000"/>
                </a:lnTo>
                <a:lnTo>
                  <a:pt x="61315" y="78003"/>
                </a:lnTo>
                <a:lnTo>
                  <a:pt x="60515" y="76987"/>
                </a:lnTo>
                <a:lnTo>
                  <a:pt x="60617" y="76606"/>
                </a:lnTo>
                <a:lnTo>
                  <a:pt x="61226" y="75844"/>
                </a:lnTo>
                <a:lnTo>
                  <a:pt x="57645" y="76987"/>
                </a:lnTo>
                <a:lnTo>
                  <a:pt x="57950" y="78765"/>
                </a:lnTo>
                <a:lnTo>
                  <a:pt x="58140" y="78003"/>
                </a:lnTo>
                <a:lnTo>
                  <a:pt x="58877" y="79527"/>
                </a:lnTo>
                <a:lnTo>
                  <a:pt x="58140" y="80162"/>
                </a:lnTo>
                <a:lnTo>
                  <a:pt x="58140" y="80289"/>
                </a:lnTo>
                <a:lnTo>
                  <a:pt x="57988" y="80289"/>
                </a:lnTo>
                <a:lnTo>
                  <a:pt x="57899" y="80035"/>
                </a:lnTo>
                <a:lnTo>
                  <a:pt x="57213" y="79273"/>
                </a:lnTo>
                <a:lnTo>
                  <a:pt x="56527" y="78511"/>
                </a:lnTo>
                <a:lnTo>
                  <a:pt x="55829" y="77495"/>
                </a:lnTo>
                <a:lnTo>
                  <a:pt x="55765" y="79273"/>
                </a:lnTo>
                <a:lnTo>
                  <a:pt x="53911" y="75844"/>
                </a:lnTo>
                <a:lnTo>
                  <a:pt x="55448" y="82956"/>
                </a:lnTo>
                <a:lnTo>
                  <a:pt x="55295" y="82829"/>
                </a:lnTo>
                <a:lnTo>
                  <a:pt x="54991" y="82575"/>
                </a:lnTo>
                <a:lnTo>
                  <a:pt x="53505" y="81305"/>
                </a:lnTo>
                <a:lnTo>
                  <a:pt x="53047" y="80924"/>
                </a:lnTo>
                <a:lnTo>
                  <a:pt x="53035" y="79781"/>
                </a:lnTo>
                <a:lnTo>
                  <a:pt x="50203" y="81305"/>
                </a:lnTo>
                <a:lnTo>
                  <a:pt x="49758" y="79146"/>
                </a:lnTo>
                <a:lnTo>
                  <a:pt x="51206" y="80289"/>
                </a:lnTo>
                <a:lnTo>
                  <a:pt x="51244" y="79146"/>
                </a:lnTo>
                <a:lnTo>
                  <a:pt x="51269" y="78511"/>
                </a:lnTo>
                <a:lnTo>
                  <a:pt x="49834" y="78638"/>
                </a:lnTo>
                <a:lnTo>
                  <a:pt x="48412" y="82575"/>
                </a:lnTo>
                <a:lnTo>
                  <a:pt x="48183" y="82194"/>
                </a:lnTo>
                <a:lnTo>
                  <a:pt x="47117" y="80416"/>
                </a:lnTo>
                <a:lnTo>
                  <a:pt x="49237" y="79273"/>
                </a:lnTo>
                <a:lnTo>
                  <a:pt x="48158" y="77368"/>
                </a:lnTo>
                <a:lnTo>
                  <a:pt x="47802" y="76733"/>
                </a:lnTo>
                <a:lnTo>
                  <a:pt x="47637" y="77368"/>
                </a:lnTo>
                <a:lnTo>
                  <a:pt x="46583" y="76987"/>
                </a:lnTo>
                <a:lnTo>
                  <a:pt x="44246" y="75844"/>
                </a:lnTo>
                <a:lnTo>
                  <a:pt x="44716" y="76327"/>
                </a:lnTo>
                <a:lnTo>
                  <a:pt x="44818" y="76606"/>
                </a:lnTo>
                <a:lnTo>
                  <a:pt x="43078" y="82194"/>
                </a:lnTo>
                <a:lnTo>
                  <a:pt x="42811" y="81559"/>
                </a:lnTo>
                <a:lnTo>
                  <a:pt x="42710" y="81305"/>
                </a:lnTo>
                <a:lnTo>
                  <a:pt x="41262" y="77749"/>
                </a:lnTo>
                <a:lnTo>
                  <a:pt x="41211" y="77622"/>
                </a:lnTo>
                <a:lnTo>
                  <a:pt x="41097" y="77787"/>
                </a:lnTo>
                <a:lnTo>
                  <a:pt x="38849" y="81178"/>
                </a:lnTo>
                <a:lnTo>
                  <a:pt x="39687" y="79908"/>
                </a:lnTo>
                <a:lnTo>
                  <a:pt x="40106" y="79273"/>
                </a:lnTo>
                <a:lnTo>
                  <a:pt x="41097" y="77787"/>
                </a:lnTo>
                <a:lnTo>
                  <a:pt x="39166" y="79273"/>
                </a:lnTo>
                <a:lnTo>
                  <a:pt x="39179" y="79019"/>
                </a:lnTo>
                <a:lnTo>
                  <a:pt x="39306" y="77241"/>
                </a:lnTo>
                <a:lnTo>
                  <a:pt x="39268" y="76606"/>
                </a:lnTo>
                <a:lnTo>
                  <a:pt x="38049" y="74574"/>
                </a:lnTo>
                <a:lnTo>
                  <a:pt x="36918" y="76606"/>
                </a:lnTo>
                <a:lnTo>
                  <a:pt x="36779" y="75971"/>
                </a:lnTo>
                <a:lnTo>
                  <a:pt x="36144" y="73050"/>
                </a:lnTo>
                <a:lnTo>
                  <a:pt x="34518" y="75971"/>
                </a:lnTo>
                <a:lnTo>
                  <a:pt x="34442" y="75209"/>
                </a:lnTo>
                <a:lnTo>
                  <a:pt x="33858" y="75526"/>
                </a:lnTo>
                <a:lnTo>
                  <a:pt x="33782" y="76098"/>
                </a:lnTo>
                <a:lnTo>
                  <a:pt x="33655" y="76352"/>
                </a:lnTo>
                <a:lnTo>
                  <a:pt x="31470" y="79019"/>
                </a:lnTo>
                <a:lnTo>
                  <a:pt x="28359" y="73050"/>
                </a:lnTo>
                <a:lnTo>
                  <a:pt x="25057" y="76733"/>
                </a:lnTo>
                <a:lnTo>
                  <a:pt x="22199" y="78257"/>
                </a:lnTo>
                <a:lnTo>
                  <a:pt x="21678" y="80924"/>
                </a:lnTo>
                <a:lnTo>
                  <a:pt x="19024" y="82194"/>
                </a:lnTo>
                <a:lnTo>
                  <a:pt x="19113" y="81813"/>
                </a:lnTo>
                <a:lnTo>
                  <a:pt x="19685" y="79654"/>
                </a:lnTo>
                <a:lnTo>
                  <a:pt x="19761" y="79400"/>
                </a:lnTo>
                <a:lnTo>
                  <a:pt x="19608" y="79273"/>
                </a:lnTo>
                <a:lnTo>
                  <a:pt x="18326" y="78130"/>
                </a:lnTo>
                <a:lnTo>
                  <a:pt x="17246" y="78384"/>
                </a:lnTo>
                <a:lnTo>
                  <a:pt x="15862" y="79273"/>
                </a:lnTo>
                <a:lnTo>
                  <a:pt x="15455" y="77114"/>
                </a:lnTo>
                <a:lnTo>
                  <a:pt x="14363" y="77368"/>
                </a:lnTo>
                <a:lnTo>
                  <a:pt x="14592" y="79070"/>
                </a:lnTo>
                <a:lnTo>
                  <a:pt x="15189" y="79146"/>
                </a:lnTo>
                <a:lnTo>
                  <a:pt x="14401" y="82448"/>
                </a:lnTo>
                <a:lnTo>
                  <a:pt x="16357" y="79654"/>
                </a:lnTo>
                <a:lnTo>
                  <a:pt x="16116" y="82956"/>
                </a:lnTo>
                <a:lnTo>
                  <a:pt x="17475" y="84607"/>
                </a:lnTo>
                <a:lnTo>
                  <a:pt x="17322" y="81813"/>
                </a:lnTo>
                <a:lnTo>
                  <a:pt x="18326" y="83350"/>
                </a:lnTo>
                <a:lnTo>
                  <a:pt x="18453" y="84226"/>
                </a:lnTo>
                <a:lnTo>
                  <a:pt x="19786" y="83210"/>
                </a:lnTo>
                <a:lnTo>
                  <a:pt x="19202" y="85115"/>
                </a:lnTo>
                <a:lnTo>
                  <a:pt x="21577" y="87020"/>
                </a:lnTo>
                <a:lnTo>
                  <a:pt x="22847" y="83210"/>
                </a:lnTo>
                <a:lnTo>
                  <a:pt x="23063" y="82575"/>
                </a:lnTo>
                <a:lnTo>
                  <a:pt x="23736" y="84480"/>
                </a:lnTo>
                <a:lnTo>
                  <a:pt x="23863" y="85242"/>
                </a:lnTo>
                <a:lnTo>
                  <a:pt x="23761" y="85369"/>
                </a:lnTo>
                <a:lnTo>
                  <a:pt x="27089" y="84226"/>
                </a:lnTo>
                <a:lnTo>
                  <a:pt x="24066" y="82829"/>
                </a:lnTo>
                <a:lnTo>
                  <a:pt x="24282" y="82575"/>
                </a:lnTo>
                <a:lnTo>
                  <a:pt x="24612" y="82194"/>
                </a:lnTo>
                <a:lnTo>
                  <a:pt x="26581" y="79908"/>
                </a:lnTo>
                <a:lnTo>
                  <a:pt x="28257" y="86131"/>
                </a:lnTo>
                <a:lnTo>
                  <a:pt x="28587" y="83591"/>
                </a:lnTo>
                <a:lnTo>
                  <a:pt x="29464" y="84861"/>
                </a:lnTo>
                <a:lnTo>
                  <a:pt x="30251" y="83845"/>
                </a:lnTo>
                <a:lnTo>
                  <a:pt x="30734" y="83223"/>
                </a:lnTo>
                <a:lnTo>
                  <a:pt x="29260" y="83845"/>
                </a:lnTo>
                <a:lnTo>
                  <a:pt x="29375" y="83591"/>
                </a:lnTo>
                <a:lnTo>
                  <a:pt x="30010" y="82194"/>
                </a:lnTo>
                <a:lnTo>
                  <a:pt x="30746" y="83210"/>
                </a:lnTo>
                <a:lnTo>
                  <a:pt x="31648" y="84480"/>
                </a:lnTo>
                <a:lnTo>
                  <a:pt x="32766" y="83210"/>
                </a:lnTo>
                <a:lnTo>
                  <a:pt x="33667" y="82194"/>
                </a:lnTo>
                <a:lnTo>
                  <a:pt x="34569" y="81178"/>
                </a:lnTo>
                <a:lnTo>
                  <a:pt x="34696" y="82626"/>
                </a:lnTo>
                <a:lnTo>
                  <a:pt x="35115" y="82321"/>
                </a:lnTo>
                <a:lnTo>
                  <a:pt x="35217" y="83261"/>
                </a:lnTo>
                <a:lnTo>
                  <a:pt x="35293" y="83908"/>
                </a:lnTo>
                <a:lnTo>
                  <a:pt x="35509" y="83210"/>
                </a:lnTo>
                <a:lnTo>
                  <a:pt x="35369" y="84607"/>
                </a:lnTo>
                <a:lnTo>
                  <a:pt x="35610" y="86639"/>
                </a:lnTo>
                <a:lnTo>
                  <a:pt x="36639" y="83210"/>
                </a:lnTo>
                <a:lnTo>
                  <a:pt x="36906" y="82321"/>
                </a:lnTo>
                <a:lnTo>
                  <a:pt x="37147" y="81559"/>
                </a:lnTo>
                <a:lnTo>
                  <a:pt x="38569" y="83464"/>
                </a:lnTo>
                <a:lnTo>
                  <a:pt x="38633" y="83718"/>
                </a:lnTo>
                <a:lnTo>
                  <a:pt x="38188" y="85750"/>
                </a:lnTo>
                <a:lnTo>
                  <a:pt x="36766" y="84607"/>
                </a:lnTo>
                <a:lnTo>
                  <a:pt x="38277" y="86512"/>
                </a:lnTo>
                <a:lnTo>
                  <a:pt x="38455" y="85750"/>
                </a:lnTo>
                <a:lnTo>
                  <a:pt x="39192" y="82829"/>
                </a:lnTo>
                <a:lnTo>
                  <a:pt x="41211" y="87274"/>
                </a:lnTo>
                <a:lnTo>
                  <a:pt x="42392" y="86690"/>
                </a:lnTo>
                <a:lnTo>
                  <a:pt x="42532" y="83718"/>
                </a:lnTo>
                <a:lnTo>
                  <a:pt x="45250" y="85369"/>
                </a:lnTo>
                <a:lnTo>
                  <a:pt x="47396" y="84480"/>
                </a:lnTo>
                <a:lnTo>
                  <a:pt x="47244" y="85369"/>
                </a:lnTo>
                <a:lnTo>
                  <a:pt x="51396" y="86004"/>
                </a:lnTo>
                <a:lnTo>
                  <a:pt x="53378" y="87147"/>
                </a:lnTo>
                <a:lnTo>
                  <a:pt x="53721" y="84607"/>
                </a:lnTo>
                <a:lnTo>
                  <a:pt x="55765" y="85242"/>
                </a:lnTo>
                <a:lnTo>
                  <a:pt x="57251" y="84607"/>
                </a:lnTo>
                <a:lnTo>
                  <a:pt x="57137" y="86512"/>
                </a:lnTo>
                <a:lnTo>
                  <a:pt x="56921" y="87020"/>
                </a:lnTo>
                <a:lnTo>
                  <a:pt x="56134" y="87909"/>
                </a:lnTo>
                <a:lnTo>
                  <a:pt x="57531" y="87782"/>
                </a:lnTo>
                <a:lnTo>
                  <a:pt x="59207" y="86004"/>
                </a:lnTo>
                <a:lnTo>
                  <a:pt x="58864" y="88290"/>
                </a:lnTo>
                <a:lnTo>
                  <a:pt x="60718" y="88163"/>
                </a:lnTo>
                <a:lnTo>
                  <a:pt x="62306" y="86004"/>
                </a:lnTo>
                <a:lnTo>
                  <a:pt x="62598" y="85623"/>
                </a:lnTo>
                <a:lnTo>
                  <a:pt x="65011" y="87147"/>
                </a:lnTo>
                <a:lnTo>
                  <a:pt x="65100" y="85623"/>
                </a:lnTo>
                <a:close/>
              </a:path>
              <a:path w="869314" h="816610">
                <a:moveTo>
                  <a:pt x="65595" y="79946"/>
                </a:moveTo>
                <a:lnTo>
                  <a:pt x="63665" y="81000"/>
                </a:lnTo>
                <a:lnTo>
                  <a:pt x="64604" y="82194"/>
                </a:lnTo>
                <a:lnTo>
                  <a:pt x="65595" y="79946"/>
                </a:lnTo>
                <a:close/>
              </a:path>
              <a:path w="869314" h="816610">
                <a:moveTo>
                  <a:pt x="77304" y="85293"/>
                </a:moveTo>
                <a:lnTo>
                  <a:pt x="77139" y="84975"/>
                </a:lnTo>
                <a:lnTo>
                  <a:pt x="77228" y="85229"/>
                </a:lnTo>
                <a:close/>
              </a:path>
              <a:path w="869314" h="816610">
                <a:moveTo>
                  <a:pt x="95986" y="87198"/>
                </a:moveTo>
                <a:lnTo>
                  <a:pt x="95618" y="87147"/>
                </a:lnTo>
                <a:lnTo>
                  <a:pt x="95935" y="87261"/>
                </a:lnTo>
                <a:close/>
              </a:path>
              <a:path w="869314" h="816610">
                <a:moveTo>
                  <a:pt x="96558" y="87477"/>
                </a:moveTo>
                <a:lnTo>
                  <a:pt x="95935" y="87261"/>
                </a:lnTo>
                <a:lnTo>
                  <a:pt x="95656" y="87528"/>
                </a:lnTo>
                <a:lnTo>
                  <a:pt x="96558" y="87477"/>
                </a:lnTo>
                <a:close/>
              </a:path>
              <a:path w="869314" h="816610">
                <a:moveTo>
                  <a:pt x="102895" y="77241"/>
                </a:moveTo>
                <a:lnTo>
                  <a:pt x="102057" y="74701"/>
                </a:lnTo>
                <a:lnTo>
                  <a:pt x="99999" y="74993"/>
                </a:lnTo>
                <a:lnTo>
                  <a:pt x="102895" y="77241"/>
                </a:lnTo>
                <a:close/>
              </a:path>
              <a:path w="869314" h="816610">
                <a:moveTo>
                  <a:pt x="104241" y="76301"/>
                </a:moveTo>
                <a:lnTo>
                  <a:pt x="103263" y="75006"/>
                </a:lnTo>
                <a:lnTo>
                  <a:pt x="102806" y="76936"/>
                </a:lnTo>
                <a:lnTo>
                  <a:pt x="104241" y="76301"/>
                </a:lnTo>
                <a:close/>
              </a:path>
              <a:path w="869314" h="816610">
                <a:moveTo>
                  <a:pt x="111518" y="90678"/>
                </a:moveTo>
                <a:lnTo>
                  <a:pt x="110286" y="91122"/>
                </a:lnTo>
                <a:lnTo>
                  <a:pt x="109855" y="91440"/>
                </a:lnTo>
                <a:lnTo>
                  <a:pt x="111518" y="90678"/>
                </a:lnTo>
                <a:close/>
              </a:path>
              <a:path w="869314" h="816610">
                <a:moveTo>
                  <a:pt x="112077" y="88544"/>
                </a:moveTo>
                <a:lnTo>
                  <a:pt x="111988" y="88290"/>
                </a:lnTo>
                <a:lnTo>
                  <a:pt x="111455" y="87274"/>
                </a:lnTo>
                <a:lnTo>
                  <a:pt x="110858" y="88798"/>
                </a:lnTo>
                <a:lnTo>
                  <a:pt x="112077" y="88544"/>
                </a:lnTo>
                <a:close/>
              </a:path>
              <a:path w="869314" h="816610">
                <a:moveTo>
                  <a:pt x="113931" y="88163"/>
                </a:moveTo>
                <a:lnTo>
                  <a:pt x="112128" y="88544"/>
                </a:lnTo>
                <a:lnTo>
                  <a:pt x="112941" y="90068"/>
                </a:lnTo>
                <a:lnTo>
                  <a:pt x="113931" y="88163"/>
                </a:lnTo>
                <a:close/>
              </a:path>
              <a:path w="869314" h="816610">
                <a:moveTo>
                  <a:pt x="121970" y="88544"/>
                </a:moveTo>
                <a:lnTo>
                  <a:pt x="121729" y="89560"/>
                </a:lnTo>
                <a:lnTo>
                  <a:pt x="121970" y="88798"/>
                </a:lnTo>
                <a:lnTo>
                  <a:pt x="121970" y="88544"/>
                </a:lnTo>
                <a:close/>
              </a:path>
              <a:path w="869314" h="816610">
                <a:moveTo>
                  <a:pt x="125145" y="89687"/>
                </a:moveTo>
                <a:lnTo>
                  <a:pt x="125095" y="89446"/>
                </a:lnTo>
                <a:lnTo>
                  <a:pt x="124371" y="89484"/>
                </a:lnTo>
                <a:lnTo>
                  <a:pt x="124675" y="90957"/>
                </a:lnTo>
                <a:lnTo>
                  <a:pt x="125145" y="89687"/>
                </a:lnTo>
                <a:close/>
              </a:path>
              <a:path w="869314" h="816610">
                <a:moveTo>
                  <a:pt x="129222" y="75590"/>
                </a:moveTo>
                <a:lnTo>
                  <a:pt x="129095" y="73304"/>
                </a:lnTo>
                <a:lnTo>
                  <a:pt x="127457" y="74079"/>
                </a:lnTo>
                <a:lnTo>
                  <a:pt x="127330" y="74447"/>
                </a:lnTo>
                <a:lnTo>
                  <a:pt x="127901" y="75590"/>
                </a:lnTo>
                <a:lnTo>
                  <a:pt x="129222" y="75590"/>
                </a:lnTo>
                <a:close/>
              </a:path>
              <a:path w="869314" h="816610">
                <a:moveTo>
                  <a:pt x="152438" y="73050"/>
                </a:moveTo>
                <a:lnTo>
                  <a:pt x="151752" y="73177"/>
                </a:lnTo>
                <a:lnTo>
                  <a:pt x="150876" y="72542"/>
                </a:lnTo>
                <a:lnTo>
                  <a:pt x="150939" y="74193"/>
                </a:lnTo>
                <a:lnTo>
                  <a:pt x="151599" y="73812"/>
                </a:lnTo>
                <a:lnTo>
                  <a:pt x="151701" y="74066"/>
                </a:lnTo>
                <a:lnTo>
                  <a:pt x="151879" y="73812"/>
                </a:lnTo>
                <a:lnTo>
                  <a:pt x="152336" y="73177"/>
                </a:lnTo>
                <a:lnTo>
                  <a:pt x="152438" y="73050"/>
                </a:lnTo>
                <a:close/>
              </a:path>
              <a:path w="869314" h="816610">
                <a:moveTo>
                  <a:pt x="161518" y="89814"/>
                </a:moveTo>
                <a:lnTo>
                  <a:pt x="161099" y="90195"/>
                </a:lnTo>
                <a:lnTo>
                  <a:pt x="161417" y="90068"/>
                </a:lnTo>
                <a:lnTo>
                  <a:pt x="161518" y="89814"/>
                </a:lnTo>
                <a:close/>
              </a:path>
              <a:path w="869314" h="816610">
                <a:moveTo>
                  <a:pt x="164719" y="88798"/>
                </a:moveTo>
                <a:lnTo>
                  <a:pt x="161518" y="90030"/>
                </a:lnTo>
                <a:lnTo>
                  <a:pt x="161709" y="93751"/>
                </a:lnTo>
                <a:lnTo>
                  <a:pt x="163918" y="92100"/>
                </a:lnTo>
                <a:lnTo>
                  <a:pt x="163449" y="90703"/>
                </a:lnTo>
                <a:lnTo>
                  <a:pt x="163360" y="90449"/>
                </a:lnTo>
                <a:lnTo>
                  <a:pt x="163258" y="90576"/>
                </a:lnTo>
                <a:lnTo>
                  <a:pt x="163283" y="90195"/>
                </a:lnTo>
                <a:lnTo>
                  <a:pt x="163360" y="90449"/>
                </a:lnTo>
                <a:lnTo>
                  <a:pt x="163563" y="90195"/>
                </a:lnTo>
                <a:lnTo>
                  <a:pt x="164719" y="88798"/>
                </a:lnTo>
                <a:close/>
              </a:path>
              <a:path w="869314" h="816610">
                <a:moveTo>
                  <a:pt x="168427" y="72161"/>
                </a:moveTo>
                <a:lnTo>
                  <a:pt x="167436" y="71399"/>
                </a:lnTo>
                <a:lnTo>
                  <a:pt x="167373" y="72961"/>
                </a:lnTo>
                <a:lnTo>
                  <a:pt x="167754" y="72415"/>
                </a:lnTo>
                <a:lnTo>
                  <a:pt x="168427" y="72161"/>
                </a:lnTo>
                <a:close/>
              </a:path>
              <a:path w="869314" h="816610">
                <a:moveTo>
                  <a:pt x="171742" y="74079"/>
                </a:moveTo>
                <a:lnTo>
                  <a:pt x="171627" y="70891"/>
                </a:lnTo>
                <a:lnTo>
                  <a:pt x="168427" y="72161"/>
                </a:lnTo>
                <a:lnTo>
                  <a:pt x="171170" y="74244"/>
                </a:lnTo>
                <a:lnTo>
                  <a:pt x="171361" y="74193"/>
                </a:lnTo>
                <a:lnTo>
                  <a:pt x="171742" y="74079"/>
                </a:lnTo>
                <a:close/>
              </a:path>
              <a:path w="869314" h="816610">
                <a:moveTo>
                  <a:pt x="171792" y="74701"/>
                </a:moveTo>
                <a:lnTo>
                  <a:pt x="171754" y="74079"/>
                </a:lnTo>
                <a:lnTo>
                  <a:pt x="171361" y="74193"/>
                </a:lnTo>
                <a:lnTo>
                  <a:pt x="171284" y="74320"/>
                </a:lnTo>
                <a:lnTo>
                  <a:pt x="171792" y="74701"/>
                </a:lnTo>
                <a:close/>
              </a:path>
              <a:path w="869314" h="816610">
                <a:moveTo>
                  <a:pt x="190182" y="70332"/>
                </a:moveTo>
                <a:lnTo>
                  <a:pt x="189966" y="70307"/>
                </a:lnTo>
                <a:lnTo>
                  <a:pt x="190182" y="70332"/>
                </a:lnTo>
                <a:close/>
              </a:path>
              <a:path w="869314" h="816610">
                <a:moveTo>
                  <a:pt x="190538" y="88557"/>
                </a:moveTo>
                <a:lnTo>
                  <a:pt x="190398" y="88290"/>
                </a:lnTo>
                <a:lnTo>
                  <a:pt x="189674" y="88366"/>
                </a:lnTo>
                <a:lnTo>
                  <a:pt x="190538" y="88557"/>
                </a:lnTo>
                <a:close/>
              </a:path>
              <a:path w="869314" h="816610">
                <a:moveTo>
                  <a:pt x="228917" y="84353"/>
                </a:moveTo>
                <a:lnTo>
                  <a:pt x="228180" y="84607"/>
                </a:lnTo>
                <a:lnTo>
                  <a:pt x="228536" y="85445"/>
                </a:lnTo>
                <a:lnTo>
                  <a:pt x="228917" y="84353"/>
                </a:lnTo>
                <a:close/>
              </a:path>
              <a:path w="869314" h="816610">
                <a:moveTo>
                  <a:pt x="229323" y="87274"/>
                </a:moveTo>
                <a:lnTo>
                  <a:pt x="228942" y="86385"/>
                </a:lnTo>
                <a:lnTo>
                  <a:pt x="228536" y="85445"/>
                </a:lnTo>
                <a:lnTo>
                  <a:pt x="228219" y="86385"/>
                </a:lnTo>
                <a:lnTo>
                  <a:pt x="227901" y="85496"/>
                </a:lnTo>
                <a:lnTo>
                  <a:pt x="228320" y="87528"/>
                </a:lnTo>
                <a:lnTo>
                  <a:pt x="229323" y="87274"/>
                </a:lnTo>
                <a:close/>
              </a:path>
              <a:path w="869314" h="816610">
                <a:moveTo>
                  <a:pt x="248208" y="87528"/>
                </a:moveTo>
                <a:lnTo>
                  <a:pt x="246761" y="88163"/>
                </a:lnTo>
                <a:lnTo>
                  <a:pt x="247434" y="86906"/>
                </a:lnTo>
                <a:lnTo>
                  <a:pt x="245338" y="88036"/>
                </a:lnTo>
                <a:lnTo>
                  <a:pt x="243903" y="89433"/>
                </a:lnTo>
                <a:lnTo>
                  <a:pt x="245008" y="89433"/>
                </a:lnTo>
                <a:lnTo>
                  <a:pt x="247624" y="89179"/>
                </a:lnTo>
                <a:lnTo>
                  <a:pt x="247980" y="88163"/>
                </a:lnTo>
                <a:lnTo>
                  <a:pt x="248208" y="87528"/>
                </a:lnTo>
                <a:close/>
              </a:path>
              <a:path w="869314" h="816610">
                <a:moveTo>
                  <a:pt x="248246" y="85534"/>
                </a:moveTo>
                <a:lnTo>
                  <a:pt x="248119" y="85623"/>
                </a:lnTo>
                <a:lnTo>
                  <a:pt x="247434" y="86906"/>
                </a:lnTo>
                <a:lnTo>
                  <a:pt x="247675" y="86766"/>
                </a:lnTo>
                <a:lnTo>
                  <a:pt x="248246" y="85534"/>
                </a:lnTo>
                <a:close/>
              </a:path>
              <a:path w="869314" h="816610">
                <a:moveTo>
                  <a:pt x="337083" y="73875"/>
                </a:moveTo>
                <a:lnTo>
                  <a:pt x="336880" y="72542"/>
                </a:lnTo>
                <a:lnTo>
                  <a:pt x="336600" y="73177"/>
                </a:lnTo>
                <a:lnTo>
                  <a:pt x="336511" y="74079"/>
                </a:lnTo>
                <a:lnTo>
                  <a:pt x="337083" y="73875"/>
                </a:lnTo>
                <a:close/>
              </a:path>
              <a:path w="869314" h="816610">
                <a:moveTo>
                  <a:pt x="366661" y="71488"/>
                </a:moveTo>
                <a:lnTo>
                  <a:pt x="366293" y="71412"/>
                </a:lnTo>
                <a:lnTo>
                  <a:pt x="366306" y="71983"/>
                </a:lnTo>
                <a:lnTo>
                  <a:pt x="366661" y="71488"/>
                </a:lnTo>
                <a:close/>
              </a:path>
              <a:path w="869314" h="816610">
                <a:moveTo>
                  <a:pt x="434873" y="74777"/>
                </a:moveTo>
                <a:lnTo>
                  <a:pt x="434797" y="74180"/>
                </a:lnTo>
                <a:lnTo>
                  <a:pt x="434606" y="74320"/>
                </a:lnTo>
                <a:lnTo>
                  <a:pt x="434568" y="74549"/>
                </a:lnTo>
                <a:lnTo>
                  <a:pt x="434873" y="74777"/>
                </a:lnTo>
                <a:close/>
              </a:path>
              <a:path w="869314" h="816610">
                <a:moveTo>
                  <a:pt x="436194" y="73050"/>
                </a:moveTo>
                <a:lnTo>
                  <a:pt x="434327" y="70637"/>
                </a:lnTo>
                <a:lnTo>
                  <a:pt x="434797" y="74180"/>
                </a:lnTo>
                <a:lnTo>
                  <a:pt x="436194" y="73050"/>
                </a:lnTo>
                <a:close/>
              </a:path>
              <a:path w="869314" h="816610">
                <a:moveTo>
                  <a:pt x="454253" y="75590"/>
                </a:moveTo>
                <a:lnTo>
                  <a:pt x="453707" y="75082"/>
                </a:lnTo>
                <a:lnTo>
                  <a:pt x="453923" y="75806"/>
                </a:lnTo>
                <a:lnTo>
                  <a:pt x="454253" y="75590"/>
                </a:lnTo>
                <a:close/>
              </a:path>
              <a:path w="869314" h="816610">
                <a:moveTo>
                  <a:pt x="455815" y="74828"/>
                </a:moveTo>
                <a:lnTo>
                  <a:pt x="455434" y="75018"/>
                </a:lnTo>
                <a:lnTo>
                  <a:pt x="455345" y="75209"/>
                </a:lnTo>
                <a:lnTo>
                  <a:pt x="454266" y="75590"/>
                </a:lnTo>
                <a:lnTo>
                  <a:pt x="455815" y="76987"/>
                </a:lnTo>
                <a:lnTo>
                  <a:pt x="455815" y="75209"/>
                </a:lnTo>
                <a:lnTo>
                  <a:pt x="455815" y="74828"/>
                </a:lnTo>
                <a:close/>
              </a:path>
              <a:path w="869314" h="816610">
                <a:moveTo>
                  <a:pt x="456577" y="75082"/>
                </a:moveTo>
                <a:lnTo>
                  <a:pt x="456323" y="74320"/>
                </a:lnTo>
                <a:lnTo>
                  <a:pt x="456476" y="75082"/>
                </a:lnTo>
                <a:close/>
              </a:path>
              <a:path w="869314" h="816610">
                <a:moveTo>
                  <a:pt x="458063" y="72059"/>
                </a:moveTo>
                <a:lnTo>
                  <a:pt x="455726" y="72212"/>
                </a:lnTo>
                <a:lnTo>
                  <a:pt x="456323" y="74256"/>
                </a:lnTo>
                <a:lnTo>
                  <a:pt x="456133" y="72644"/>
                </a:lnTo>
                <a:lnTo>
                  <a:pt x="458063" y="72059"/>
                </a:lnTo>
                <a:close/>
              </a:path>
              <a:path w="869314" h="816610">
                <a:moveTo>
                  <a:pt x="532688" y="79044"/>
                </a:moveTo>
                <a:lnTo>
                  <a:pt x="531279" y="76454"/>
                </a:lnTo>
                <a:lnTo>
                  <a:pt x="503275" y="58623"/>
                </a:lnTo>
                <a:lnTo>
                  <a:pt x="503275" y="85496"/>
                </a:lnTo>
                <a:lnTo>
                  <a:pt x="503275" y="85737"/>
                </a:lnTo>
                <a:lnTo>
                  <a:pt x="502488" y="86233"/>
                </a:lnTo>
                <a:lnTo>
                  <a:pt x="503275" y="85496"/>
                </a:lnTo>
                <a:lnTo>
                  <a:pt x="503275" y="58623"/>
                </a:lnTo>
                <a:lnTo>
                  <a:pt x="502551" y="58166"/>
                </a:lnTo>
                <a:lnTo>
                  <a:pt x="502551" y="84480"/>
                </a:lnTo>
                <a:lnTo>
                  <a:pt x="502323" y="86334"/>
                </a:lnTo>
                <a:lnTo>
                  <a:pt x="495808" y="90487"/>
                </a:lnTo>
                <a:lnTo>
                  <a:pt x="498767" y="87274"/>
                </a:lnTo>
                <a:lnTo>
                  <a:pt x="498665" y="86385"/>
                </a:lnTo>
                <a:lnTo>
                  <a:pt x="498411" y="85496"/>
                </a:lnTo>
                <a:lnTo>
                  <a:pt x="499719" y="85750"/>
                </a:lnTo>
                <a:lnTo>
                  <a:pt x="500278" y="85496"/>
                </a:lnTo>
                <a:lnTo>
                  <a:pt x="502551" y="84480"/>
                </a:lnTo>
                <a:lnTo>
                  <a:pt x="502551" y="58166"/>
                </a:lnTo>
                <a:lnTo>
                  <a:pt x="496646" y="54406"/>
                </a:lnTo>
                <a:lnTo>
                  <a:pt x="496646" y="73685"/>
                </a:lnTo>
                <a:lnTo>
                  <a:pt x="495338" y="75082"/>
                </a:lnTo>
                <a:lnTo>
                  <a:pt x="495350" y="74447"/>
                </a:lnTo>
                <a:lnTo>
                  <a:pt x="495401" y="72898"/>
                </a:lnTo>
                <a:lnTo>
                  <a:pt x="496646" y="73685"/>
                </a:lnTo>
                <a:lnTo>
                  <a:pt x="496646" y="54406"/>
                </a:lnTo>
                <a:lnTo>
                  <a:pt x="494614" y="53111"/>
                </a:lnTo>
                <a:lnTo>
                  <a:pt x="494614" y="72390"/>
                </a:lnTo>
                <a:lnTo>
                  <a:pt x="492620" y="74447"/>
                </a:lnTo>
                <a:lnTo>
                  <a:pt x="492671" y="74320"/>
                </a:lnTo>
                <a:lnTo>
                  <a:pt x="493725" y="71831"/>
                </a:lnTo>
                <a:lnTo>
                  <a:pt x="494614" y="72390"/>
                </a:lnTo>
                <a:lnTo>
                  <a:pt x="494614" y="53111"/>
                </a:lnTo>
                <a:lnTo>
                  <a:pt x="411861" y="406"/>
                </a:lnTo>
                <a:lnTo>
                  <a:pt x="410324" y="0"/>
                </a:lnTo>
                <a:lnTo>
                  <a:pt x="406158" y="0"/>
                </a:lnTo>
                <a:lnTo>
                  <a:pt x="403529" y="1346"/>
                </a:lnTo>
                <a:lnTo>
                  <a:pt x="401967" y="3771"/>
                </a:lnTo>
                <a:lnTo>
                  <a:pt x="399554" y="7531"/>
                </a:lnTo>
                <a:lnTo>
                  <a:pt x="400685" y="12573"/>
                </a:lnTo>
                <a:lnTo>
                  <a:pt x="492950" y="71335"/>
                </a:lnTo>
                <a:lnTo>
                  <a:pt x="489013" y="74320"/>
                </a:lnTo>
                <a:lnTo>
                  <a:pt x="489077" y="73558"/>
                </a:lnTo>
                <a:lnTo>
                  <a:pt x="489470" y="69621"/>
                </a:lnTo>
                <a:lnTo>
                  <a:pt x="488162" y="73558"/>
                </a:lnTo>
                <a:lnTo>
                  <a:pt x="484746" y="71399"/>
                </a:lnTo>
                <a:lnTo>
                  <a:pt x="482434" y="73558"/>
                </a:lnTo>
                <a:lnTo>
                  <a:pt x="483019" y="72796"/>
                </a:lnTo>
                <a:lnTo>
                  <a:pt x="480491" y="70637"/>
                </a:lnTo>
                <a:lnTo>
                  <a:pt x="480339" y="73812"/>
                </a:lnTo>
                <a:lnTo>
                  <a:pt x="478294" y="74447"/>
                </a:lnTo>
                <a:lnTo>
                  <a:pt x="477215" y="76479"/>
                </a:lnTo>
                <a:lnTo>
                  <a:pt x="476415" y="74955"/>
                </a:lnTo>
                <a:lnTo>
                  <a:pt x="476148" y="74447"/>
                </a:lnTo>
                <a:lnTo>
                  <a:pt x="475615" y="73431"/>
                </a:lnTo>
                <a:lnTo>
                  <a:pt x="478167" y="72669"/>
                </a:lnTo>
                <a:lnTo>
                  <a:pt x="477672" y="69748"/>
                </a:lnTo>
                <a:lnTo>
                  <a:pt x="477748" y="72288"/>
                </a:lnTo>
                <a:lnTo>
                  <a:pt x="474903" y="72288"/>
                </a:lnTo>
                <a:lnTo>
                  <a:pt x="475449" y="74447"/>
                </a:lnTo>
                <a:lnTo>
                  <a:pt x="474865" y="73558"/>
                </a:lnTo>
                <a:lnTo>
                  <a:pt x="474218" y="72542"/>
                </a:lnTo>
                <a:lnTo>
                  <a:pt x="474383" y="73558"/>
                </a:lnTo>
                <a:lnTo>
                  <a:pt x="473760" y="70891"/>
                </a:lnTo>
                <a:lnTo>
                  <a:pt x="473532" y="74955"/>
                </a:lnTo>
                <a:lnTo>
                  <a:pt x="473379" y="74447"/>
                </a:lnTo>
                <a:lnTo>
                  <a:pt x="473278" y="74066"/>
                </a:lnTo>
                <a:lnTo>
                  <a:pt x="472617" y="71653"/>
                </a:lnTo>
                <a:lnTo>
                  <a:pt x="471614" y="74066"/>
                </a:lnTo>
                <a:lnTo>
                  <a:pt x="469938" y="72161"/>
                </a:lnTo>
                <a:lnTo>
                  <a:pt x="470039" y="71780"/>
                </a:lnTo>
                <a:lnTo>
                  <a:pt x="470242" y="71526"/>
                </a:lnTo>
                <a:lnTo>
                  <a:pt x="471131" y="70383"/>
                </a:lnTo>
                <a:lnTo>
                  <a:pt x="469214" y="71526"/>
                </a:lnTo>
                <a:lnTo>
                  <a:pt x="470014" y="68859"/>
                </a:lnTo>
                <a:lnTo>
                  <a:pt x="468033" y="68859"/>
                </a:lnTo>
                <a:lnTo>
                  <a:pt x="468947" y="71526"/>
                </a:lnTo>
                <a:lnTo>
                  <a:pt x="469049" y="72034"/>
                </a:lnTo>
                <a:lnTo>
                  <a:pt x="468655" y="73558"/>
                </a:lnTo>
                <a:lnTo>
                  <a:pt x="466305" y="74447"/>
                </a:lnTo>
                <a:lnTo>
                  <a:pt x="466356" y="74320"/>
                </a:lnTo>
                <a:lnTo>
                  <a:pt x="466725" y="73431"/>
                </a:lnTo>
                <a:lnTo>
                  <a:pt x="467461" y="71653"/>
                </a:lnTo>
                <a:lnTo>
                  <a:pt x="467372" y="71018"/>
                </a:lnTo>
                <a:lnTo>
                  <a:pt x="466763" y="69875"/>
                </a:lnTo>
                <a:lnTo>
                  <a:pt x="465289" y="70637"/>
                </a:lnTo>
                <a:lnTo>
                  <a:pt x="464159" y="73431"/>
                </a:lnTo>
                <a:lnTo>
                  <a:pt x="463054" y="73304"/>
                </a:lnTo>
                <a:lnTo>
                  <a:pt x="463016" y="71907"/>
                </a:lnTo>
                <a:lnTo>
                  <a:pt x="461454" y="74320"/>
                </a:lnTo>
                <a:lnTo>
                  <a:pt x="458393" y="72034"/>
                </a:lnTo>
                <a:lnTo>
                  <a:pt x="456577" y="75082"/>
                </a:lnTo>
                <a:lnTo>
                  <a:pt x="456603" y="78511"/>
                </a:lnTo>
                <a:lnTo>
                  <a:pt x="455726" y="78511"/>
                </a:lnTo>
                <a:lnTo>
                  <a:pt x="454964" y="80289"/>
                </a:lnTo>
                <a:lnTo>
                  <a:pt x="454939" y="80162"/>
                </a:lnTo>
                <a:lnTo>
                  <a:pt x="454710" y="78892"/>
                </a:lnTo>
                <a:lnTo>
                  <a:pt x="454787" y="78130"/>
                </a:lnTo>
                <a:lnTo>
                  <a:pt x="454939" y="77876"/>
                </a:lnTo>
                <a:lnTo>
                  <a:pt x="455485" y="76987"/>
                </a:lnTo>
                <a:lnTo>
                  <a:pt x="454545" y="77876"/>
                </a:lnTo>
                <a:lnTo>
                  <a:pt x="454088" y="76352"/>
                </a:lnTo>
                <a:lnTo>
                  <a:pt x="453923" y="75806"/>
                </a:lnTo>
                <a:lnTo>
                  <a:pt x="453656" y="76098"/>
                </a:lnTo>
                <a:lnTo>
                  <a:pt x="453644" y="76225"/>
                </a:lnTo>
                <a:lnTo>
                  <a:pt x="451904" y="78130"/>
                </a:lnTo>
                <a:lnTo>
                  <a:pt x="451294" y="77749"/>
                </a:lnTo>
                <a:lnTo>
                  <a:pt x="450507" y="77241"/>
                </a:lnTo>
                <a:lnTo>
                  <a:pt x="450215" y="74447"/>
                </a:lnTo>
                <a:lnTo>
                  <a:pt x="453542" y="76250"/>
                </a:lnTo>
                <a:lnTo>
                  <a:pt x="453453" y="75971"/>
                </a:lnTo>
                <a:lnTo>
                  <a:pt x="452285" y="74447"/>
                </a:lnTo>
                <a:lnTo>
                  <a:pt x="451904" y="73939"/>
                </a:lnTo>
                <a:lnTo>
                  <a:pt x="454050" y="74955"/>
                </a:lnTo>
                <a:lnTo>
                  <a:pt x="453656" y="73939"/>
                </a:lnTo>
                <a:lnTo>
                  <a:pt x="452932" y="72034"/>
                </a:lnTo>
                <a:lnTo>
                  <a:pt x="452412" y="70637"/>
                </a:lnTo>
                <a:lnTo>
                  <a:pt x="455269" y="75095"/>
                </a:lnTo>
                <a:lnTo>
                  <a:pt x="455168" y="74676"/>
                </a:lnTo>
                <a:lnTo>
                  <a:pt x="453847" y="70637"/>
                </a:lnTo>
                <a:lnTo>
                  <a:pt x="451027" y="69748"/>
                </a:lnTo>
                <a:lnTo>
                  <a:pt x="450672" y="72034"/>
                </a:lnTo>
                <a:lnTo>
                  <a:pt x="449999" y="71831"/>
                </a:lnTo>
                <a:lnTo>
                  <a:pt x="449999" y="86893"/>
                </a:lnTo>
                <a:lnTo>
                  <a:pt x="447687" y="87909"/>
                </a:lnTo>
                <a:lnTo>
                  <a:pt x="447687" y="87782"/>
                </a:lnTo>
                <a:lnTo>
                  <a:pt x="447916" y="86004"/>
                </a:lnTo>
                <a:lnTo>
                  <a:pt x="447979" y="85496"/>
                </a:lnTo>
                <a:lnTo>
                  <a:pt x="449999" y="86893"/>
                </a:lnTo>
                <a:lnTo>
                  <a:pt x="449999" y="71831"/>
                </a:lnTo>
                <a:lnTo>
                  <a:pt x="447865" y="71145"/>
                </a:lnTo>
                <a:lnTo>
                  <a:pt x="447230" y="72669"/>
                </a:lnTo>
                <a:lnTo>
                  <a:pt x="447929" y="73304"/>
                </a:lnTo>
                <a:lnTo>
                  <a:pt x="447967" y="73685"/>
                </a:lnTo>
                <a:lnTo>
                  <a:pt x="447421" y="75095"/>
                </a:lnTo>
                <a:lnTo>
                  <a:pt x="443420" y="77749"/>
                </a:lnTo>
                <a:lnTo>
                  <a:pt x="443433" y="77495"/>
                </a:lnTo>
                <a:lnTo>
                  <a:pt x="443471" y="77114"/>
                </a:lnTo>
                <a:lnTo>
                  <a:pt x="444284" y="68097"/>
                </a:lnTo>
                <a:lnTo>
                  <a:pt x="441337" y="71780"/>
                </a:lnTo>
                <a:lnTo>
                  <a:pt x="440626" y="73431"/>
                </a:lnTo>
                <a:lnTo>
                  <a:pt x="440524" y="74066"/>
                </a:lnTo>
                <a:lnTo>
                  <a:pt x="440283" y="77114"/>
                </a:lnTo>
                <a:lnTo>
                  <a:pt x="439712" y="76606"/>
                </a:lnTo>
                <a:lnTo>
                  <a:pt x="438175" y="75209"/>
                </a:lnTo>
                <a:lnTo>
                  <a:pt x="438759" y="72669"/>
                </a:lnTo>
                <a:lnTo>
                  <a:pt x="438797" y="72161"/>
                </a:lnTo>
                <a:lnTo>
                  <a:pt x="436143" y="71780"/>
                </a:lnTo>
                <a:lnTo>
                  <a:pt x="437324" y="76606"/>
                </a:lnTo>
                <a:lnTo>
                  <a:pt x="435965" y="75590"/>
                </a:lnTo>
                <a:lnTo>
                  <a:pt x="435292" y="75082"/>
                </a:lnTo>
                <a:lnTo>
                  <a:pt x="434949" y="74828"/>
                </a:lnTo>
                <a:lnTo>
                  <a:pt x="433463" y="74828"/>
                </a:lnTo>
                <a:lnTo>
                  <a:pt x="433158" y="72034"/>
                </a:lnTo>
                <a:lnTo>
                  <a:pt x="430237" y="72542"/>
                </a:lnTo>
                <a:lnTo>
                  <a:pt x="427037" y="74447"/>
                </a:lnTo>
                <a:lnTo>
                  <a:pt x="424751" y="74904"/>
                </a:lnTo>
                <a:lnTo>
                  <a:pt x="424751" y="75590"/>
                </a:lnTo>
                <a:lnTo>
                  <a:pt x="423786" y="75844"/>
                </a:lnTo>
                <a:lnTo>
                  <a:pt x="423786" y="75717"/>
                </a:lnTo>
                <a:lnTo>
                  <a:pt x="424751" y="75590"/>
                </a:lnTo>
                <a:lnTo>
                  <a:pt x="424751" y="74904"/>
                </a:lnTo>
                <a:lnTo>
                  <a:pt x="423811" y="75082"/>
                </a:lnTo>
                <a:lnTo>
                  <a:pt x="423786" y="73939"/>
                </a:lnTo>
                <a:lnTo>
                  <a:pt x="423773" y="72542"/>
                </a:lnTo>
                <a:lnTo>
                  <a:pt x="422033" y="73152"/>
                </a:lnTo>
                <a:lnTo>
                  <a:pt x="422033" y="88925"/>
                </a:lnTo>
                <a:lnTo>
                  <a:pt x="418541" y="88722"/>
                </a:lnTo>
                <a:lnTo>
                  <a:pt x="422033" y="88925"/>
                </a:lnTo>
                <a:lnTo>
                  <a:pt x="422033" y="73152"/>
                </a:lnTo>
                <a:lnTo>
                  <a:pt x="421614" y="73291"/>
                </a:lnTo>
                <a:lnTo>
                  <a:pt x="421614" y="75971"/>
                </a:lnTo>
                <a:lnTo>
                  <a:pt x="421208" y="77495"/>
                </a:lnTo>
                <a:lnTo>
                  <a:pt x="420116" y="76098"/>
                </a:lnTo>
                <a:lnTo>
                  <a:pt x="419925" y="75844"/>
                </a:lnTo>
                <a:lnTo>
                  <a:pt x="421614" y="75971"/>
                </a:lnTo>
                <a:lnTo>
                  <a:pt x="421614" y="73291"/>
                </a:lnTo>
                <a:lnTo>
                  <a:pt x="419722" y="73939"/>
                </a:lnTo>
                <a:lnTo>
                  <a:pt x="419392" y="73812"/>
                </a:lnTo>
                <a:lnTo>
                  <a:pt x="418084" y="73317"/>
                </a:lnTo>
                <a:lnTo>
                  <a:pt x="418084" y="88544"/>
                </a:lnTo>
                <a:lnTo>
                  <a:pt x="418084" y="88696"/>
                </a:lnTo>
                <a:lnTo>
                  <a:pt x="417893" y="88671"/>
                </a:lnTo>
                <a:lnTo>
                  <a:pt x="418084" y="88544"/>
                </a:lnTo>
                <a:lnTo>
                  <a:pt x="418084" y="73317"/>
                </a:lnTo>
                <a:lnTo>
                  <a:pt x="417080" y="72923"/>
                </a:lnTo>
                <a:lnTo>
                  <a:pt x="414794" y="72034"/>
                </a:lnTo>
                <a:lnTo>
                  <a:pt x="411175" y="70510"/>
                </a:lnTo>
                <a:lnTo>
                  <a:pt x="409676" y="72923"/>
                </a:lnTo>
                <a:lnTo>
                  <a:pt x="409384" y="71399"/>
                </a:lnTo>
                <a:lnTo>
                  <a:pt x="407873" y="70510"/>
                </a:lnTo>
                <a:lnTo>
                  <a:pt x="409079" y="72542"/>
                </a:lnTo>
                <a:lnTo>
                  <a:pt x="409206" y="73050"/>
                </a:lnTo>
                <a:lnTo>
                  <a:pt x="408597" y="73812"/>
                </a:lnTo>
                <a:lnTo>
                  <a:pt x="407987" y="71780"/>
                </a:lnTo>
                <a:lnTo>
                  <a:pt x="405282" y="73812"/>
                </a:lnTo>
                <a:lnTo>
                  <a:pt x="400304" y="76098"/>
                </a:lnTo>
                <a:lnTo>
                  <a:pt x="397586" y="73685"/>
                </a:lnTo>
                <a:lnTo>
                  <a:pt x="397624" y="73304"/>
                </a:lnTo>
                <a:lnTo>
                  <a:pt x="397992" y="72796"/>
                </a:lnTo>
                <a:lnTo>
                  <a:pt x="395782" y="71907"/>
                </a:lnTo>
                <a:lnTo>
                  <a:pt x="395490" y="77749"/>
                </a:lnTo>
                <a:lnTo>
                  <a:pt x="394919" y="77114"/>
                </a:lnTo>
                <a:lnTo>
                  <a:pt x="394131" y="76225"/>
                </a:lnTo>
                <a:lnTo>
                  <a:pt x="393560" y="75590"/>
                </a:lnTo>
                <a:lnTo>
                  <a:pt x="393573" y="75336"/>
                </a:lnTo>
                <a:lnTo>
                  <a:pt x="393801" y="75082"/>
                </a:lnTo>
                <a:lnTo>
                  <a:pt x="389039" y="74066"/>
                </a:lnTo>
                <a:lnTo>
                  <a:pt x="383717" y="76225"/>
                </a:lnTo>
                <a:lnTo>
                  <a:pt x="383578" y="76098"/>
                </a:lnTo>
                <a:lnTo>
                  <a:pt x="380047" y="72669"/>
                </a:lnTo>
                <a:lnTo>
                  <a:pt x="379349" y="76098"/>
                </a:lnTo>
                <a:lnTo>
                  <a:pt x="379133" y="75844"/>
                </a:lnTo>
                <a:lnTo>
                  <a:pt x="375272" y="71145"/>
                </a:lnTo>
                <a:lnTo>
                  <a:pt x="374980" y="75844"/>
                </a:lnTo>
                <a:lnTo>
                  <a:pt x="372237" y="73558"/>
                </a:lnTo>
                <a:lnTo>
                  <a:pt x="373024" y="72669"/>
                </a:lnTo>
                <a:lnTo>
                  <a:pt x="369150" y="71018"/>
                </a:lnTo>
                <a:lnTo>
                  <a:pt x="366331" y="74574"/>
                </a:lnTo>
                <a:lnTo>
                  <a:pt x="366306" y="72034"/>
                </a:lnTo>
                <a:lnTo>
                  <a:pt x="364566" y="74701"/>
                </a:lnTo>
                <a:lnTo>
                  <a:pt x="363639" y="71653"/>
                </a:lnTo>
                <a:lnTo>
                  <a:pt x="362673" y="72161"/>
                </a:lnTo>
                <a:lnTo>
                  <a:pt x="362559" y="72542"/>
                </a:lnTo>
                <a:lnTo>
                  <a:pt x="363194" y="73812"/>
                </a:lnTo>
                <a:lnTo>
                  <a:pt x="363308" y="74244"/>
                </a:lnTo>
                <a:lnTo>
                  <a:pt x="361518" y="75336"/>
                </a:lnTo>
                <a:lnTo>
                  <a:pt x="361391" y="75209"/>
                </a:lnTo>
                <a:lnTo>
                  <a:pt x="360108" y="73812"/>
                </a:lnTo>
                <a:lnTo>
                  <a:pt x="359638" y="73304"/>
                </a:lnTo>
                <a:lnTo>
                  <a:pt x="358940" y="72542"/>
                </a:lnTo>
                <a:lnTo>
                  <a:pt x="358813" y="72288"/>
                </a:lnTo>
                <a:lnTo>
                  <a:pt x="358775" y="71145"/>
                </a:lnTo>
                <a:lnTo>
                  <a:pt x="354355" y="73304"/>
                </a:lnTo>
                <a:lnTo>
                  <a:pt x="355777" y="71272"/>
                </a:lnTo>
                <a:lnTo>
                  <a:pt x="353428" y="73812"/>
                </a:lnTo>
                <a:lnTo>
                  <a:pt x="353517" y="73558"/>
                </a:lnTo>
                <a:lnTo>
                  <a:pt x="353745" y="72923"/>
                </a:lnTo>
                <a:lnTo>
                  <a:pt x="355346" y="68605"/>
                </a:lnTo>
                <a:lnTo>
                  <a:pt x="353187" y="70891"/>
                </a:lnTo>
                <a:lnTo>
                  <a:pt x="352983" y="72923"/>
                </a:lnTo>
                <a:lnTo>
                  <a:pt x="352336" y="72034"/>
                </a:lnTo>
                <a:lnTo>
                  <a:pt x="351891" y="71399"/>
                </a:lnTo>
                <a:lnTo>
                  <a:pt x="349453" y="71399"/>
                </a:lnTo>
                <a:lnTo>
                  <a:pt x="347624" y="72034"/>
                </a:lnTo>
                <a:lnTo>
                  <a:pt x="347980" y="70383"/>
                </a:lnTo>
                <a:lnTo>
                  <a:pt x="344703" y="69875"/>
                </a:lnTo>
                <a:lnTo>
                  <a:pt x="341058" y="71145"/>
                </a:lnTo>
                <a:lnTo>
                  <a:pt x="337362" y="71145"/>
                </a:lnTo>
                <a:lnTo>
                  <a:pt x="337312" y="73799"/>
                </a:lnTo>
                <a:lnTo>
                  <a:pt x="337997" y="73558"/>
                </a:lnTo>
                <a:lnTo>
                  <a:pt x="337375" y="74447"/>
                </a:lnTo>
                <a:lnTo>
                  <a:pt x="337299" y="75209"/>
                </a:lnTo>
                <a:lnTo>
                  <a:pt x="337210" y="74676"/>
                </a:lnTo>
                <a:lnTo>
                  <a:pt x="336575" y="75590"/>
                </a:lnTo>
                <a:lnTo>
                  <a:pt x="336562" y="75463"/>
                </a:lnTo>
                <a:lnTo>
                  <a:pt x="336524" y="74447"/>
                </a:lnTo>
                <a:lnTo>
                  <a:pt x="336511" y="74193"/>
                </a:lnTo>
                <a:lnTo>
                  <a:pt x="336486" y="73456"/>
                </a:lnTo>
                <a:lnTo>
                  <a:pt x="336384" y="73685"/>
                </a:lnTo>
                <a:lnTo>
                  <a:pt x="336486" y="73177"/>
                </a:lnTo>
                <a:lnTo>
                  <a:pt x="336461" y="72669"/>
                </a:lnTo>
                <a:lnTo>
                  <a:pt x="336435" y="71780"/>
                </a:lnTo>
                <a:lnTo>
                  <a:pt x="334759" y="72669"/>
                </a:lnTo>
                <a:lnTo>
                  <a:pt x="334860" y="72034"/>
                </a:lnTo>
                <a:lnTo>
                  <a:pt x="335153" y="70383"/>
                </a:lnTo>
                <a:lnTo>
                  <a:pt x="334479" y="72034"/>
                </a:lnTo>
                <a:lnTo>
                  <a:pt x="333756" y="70637"/>
                </a:lnTo>
                <a:lnTo>
                  <a:pt x="332270" y="67716"/>
                </a:lnTo>
                <a:lnTo>
                  <a:pt x="331292" y="70637"/>
                </a:lnTo>
                <a:lnTo>
                  <a:pt x="331177" y="69875"/>
                </a:lnTo>
                <a:lnTo>
                  <a:pt x="327507" y="69748"/>
                </a:lnTo>
                <a:lnTo>
                  <a:pt x="325831" y="70637"/>
                </a:lnTo>
                <a:lnTo>
                  <a:pt x="322834" y="70891"/>
                </a:lnTo>
                <a:lnTo>
                  <a:pt x="322783" y="73177"/>
                </a:lnTo>
                <a:lnTo>
                  <a:pt x="321602" y="72669"/>
                </a:lnTo>
                <a:lnTo>
                  <a:pt x="320700" y="74447"/>
                </a:lnTo>
                <a:lnTo>
                  <a:pt x="318503" y="73685"/>
                </a:lnTo>
                <a:lnTo>
                  <a:pt x="317969" y="73304"/>
                </a:lnTo>
                <a:lnTo>
                  <a:pt x="316052" y="71907"/>
                </a:lnTo>
                <a:lnTo>
                  <a:pt x="313397" y="72161"/>
                </a:lnTo>
                <a:lnTo>
                  <a:pt x="312826" y="72517"/>
                </a:lnTo>
                <a:lnTo>
                  <a:pt x="312826" y="74066"/>
                </a:lnTo>
                <a:lnTo>
                  <a:pt x="312000" y="75463"/>
                </a:lnTo>
                <a:lnTo>
                  <a:pt x="311886" y="73558"/>
                </a:lnTo>
                <a:lnTo>
                  <a:pt x="311759" y="73456"/>
                </a:lnTo>
                <a:lnTo>
                  <a:pt x="311873" y="73304"/>
                </a:lnTo>
                <a:lnTo>
                  <a:pt x="311962" y="73558"/>
                </a:lnTo>
                <a:lnTo>
                  <a:pt x="312826" y="74066"/>
                </a:lnTo>
                <a:lnTo>
                  <a:pt x="312826" y="72517"/>
                </a:lnTo>
                <a:lnTo>
                  <a:pt x="311518" y="73304"/>
                </a:lnTo>
                <a:lnTo>
                  <a:pt x="309219" y="73558"/>
                </a:lnTo>
                <a:lnTo>
                  <a:pt x="310603" y="72034"/>
                </a:lnTo>
                <a:lnTo>
                  <a:pt x="307403" y="72415"/>
                </a:lnTo>
                <a:lnTo>
                  <a:pt x="306527" y="72415"/>
                </a:lnTo>
                <a:lnTo>
                  <a:pt x="302615" y="74142"/>
                </a:lnTo>
                <a:lnTo>
                  <a:pt x="302539" y="74320"/>
                </a:lnTo>
                <a:lnTo>
                  <a:pt x="303161" y="76098"/>
                </a:lnTo>
                <a:lnTo>
                  <a:pt x="301713" y="74320"/>
                </a:lnTo>
                <a:lnTo>
                  <a:pt x="301790" y="73939"/>
                </a:lnTo>
                <a:lnTo>
                  <a:pt x="297281" y="77114"/>
                </a:lnTo>
                <a:lnTo>
                  <a:pt x="296951" y="76606"/>
                </a:lnTo>
                <a:lnTo>
                  <a:pt x="296697" y="76225"/>
                </a:lnTo>
                <a:lnTo>
                  <a:pt x="295871" y="74955"/>
                </a:lnTo>
                <a:lnTo>
                  <a:pt x="295465" y="74320"/>
                </a:lnTo>
                <a:lnTo>
                  <a:pt x="294157" y="72288"/>
                </a:lnTo>
                <a:lnTo>
                  <a:pt x="293992" y="72034"/>
                </a:lnTo>
                <a:lnTo>
                  <a:pt x="291363" y="67970"/>
                </a:lnTo>
                <a:lnTo>
                  <a:pt x="287959" y="72034"/>
                </a:lnTo>
                <a:lnTo>
                  <a:pt x="284213" y="74320"/>
                </a:lnTo>
                <a:lnTo>
                  <a:pt x="282498" y="73939"/>
                </a:lnTo>
                <a:lnTo>
                  <a:pt x="285242" y="72796"/>
                </a:lnTo>
                <a:lnTo>
                  <a:pt x="283972" y="71526"/>
                </a:lnTo>
                <a:lnTo>
                  <a:pt x="279933" y="74955"/>
                </a:lnTo>
                <a:lnTo>
                  <a:pt x="279349" y="73939"/>
                </a:lnTo>
                <a:lnTo>
                  <a:pt x="279196" y="73685"/>
                </a:lnTo>
                <a:lnTo>
                  <a:pt x="278980" y="73304"/>
                </a:lnTo>
                <a:lnTo>
                  <a:pt x="277609" y="70891"/>
                </a:lnTo>
                <a:lnTo>
                  <a:pt x="274269" y="73304"/>
                </a:lnTo>
                <a:lnTo>
                  <a:pt x="271716" y="67208"/>
                </a:lnTo>
                <a:lnTo>
                  <a:pt x="265150" y="73685"/>
                </a:lnTo>
                <a:lnTo>
                  <a:pt x="263017" y="71272"/>
                </a:lnTo>
                <a:lnTo>
                  <a:pt x="261683" y="69748"/>
                </a:lnTo>
                <a:lnTo>
                  <a:pt x="261886" y="71272"/>
                </a:lnTo>
                <a:lnTo>
                  <a:pt x="260134" y="70002"/>
                </a:lnTo>
                <a:lnTo>
                  <a:pt x="260565" y="72161"/>
                </a:lnTo>
                <a:lnTo>
                  <a:pt x="252958" y="73939"/>
                </a:lnTo>
                <a:lnTo>
                  <a:pt x="244881" y="70002"/>
                </a:lnTo>
                <a:lnTo>
                  <a:pt x="237109" y="68732"/>
                </a:lnTo>
                <a:lnTo>
                  <a:pt x="234251" y="68351"/>
                </a:lnTo>
                <a:lnTo>
                  <a:pt x="235483" y="76225"/>
                </a:lnTo>
                <a:lnTo>
                  <a:pt x="233616" y="74447"/>
                </a:lnTo>
                <a:lnTo>
                  <a:pt x="232410" y="73304"/>
                </a:lnTo>
                <a:lnTo>
                  <a:pt x="232016" y="72923"/>
                </a:lnTo>
                <a:lnTo>
                  <a:pt x="232130" y="72161"/>
                </a:lnTo>
                <a:lnTo>
                  <a:pt x="232905" y="70129"/>
                </a:lnTo>
                <a:lnTo>
                  <a:pt x="227164" y="73304"/>
                </a:lnTo>
                <a:lnTo>
                  <a:pt x="226695" y="73050"/>
                </a:lnTo>
                <a:lnTo>
                  <a:pt x="226237" y="72796"/>
                </a:lnTo>
                <a:lnTo>
                  <a:pt x="226009" y="72669"/>
                </a:lnTo>
                <a:lnTo>
                  <a:pt x="221170" y="70002"/>
                </a:lnTo>
                <a:lnTo>
                  <a:pt x="215544" y="72669"/>
                </a:lnTo>
                <a:lnTo>
                  <a:pt x="216331" y="71399"/>
                </a:lnTo>
                <a:lnTo>
                  <a:pt x="216255" y="71018"/>
                </a:lnTo>
                <a:lnTo>
                  <a:pt x="215239" y="69367"/>
                </a:lnTo>
                <a:lnTo>
                  <a:pt x="212039" y="71145"/>
                </a:lnTo>
                <a:lnTo>
                  <a:pt x="212026" y="72796"/>
                </a:lnTo>
                <a:lnTo>
                  <a:pt x="211277" y="70510"/>
                </a:lnTo>
                <a:lnTo>
                  <a:pt x="210083" y="69367"/>
                </a:lnTo>
                <a:lnTo>
                  <a:pt x="208280" y="73050"/>
                </a:lnTo>
                <a:lnTo>
                  <a:pt x="208026" y="72288"/>
                </a:lnTo>
                <a:lnTo>
                  <a:pt x="207683" y="71272"/>
                </a:lnTo>
                <a:lnTo>
                  <a:pt x="207797" y="70891"/>
                </a:lnTo>
                <a:lnTo>
                  <a:pt x="208191" y="70256"/>
                </a:lnTo>
                <a:lnTo>
                  <a:pt x="207416" y="71272"/>
                </a:lnTo>
                <a:lnTo>
                  <a:pt x="204571" y="70002"/>
                </a:lnTo>
                <a:lnTo>
                  <a:pt x="205320" y="72288"/>
                </a:lnTo>
                <a:lnTo>
                  <a:pt x="203200" y="71272"/>
                </a:lnTo>
                <a:lnTo>
                  <a:pt x="201282" y="73304"/>
                </a:lnTo>
                <a:lnTo>
                  <a:pt x="199593" y="71920"/>
                </a:lnTo>
                <a:lnTo>
                  <a:pt x="199847" y="71335"/>
                </a:lnTo>
                <a:lnTo>
                  <a:pt x="198424" y="70345"/>
                </a:lnTo>
                <a:lnTo>
                  <a:pt x="199580" y="71920"/>
                </a:lnTo>
                <a:lnTo>
                  <a:pt x="198501" y="74447"/>
                </a:lnTo>
                <a:lnTo>
                  <a:pt x="198412" y="74320"/>
                </a:lnTo>
                <a:lnTo>
                  <a:pt x="195973" y="70764"/>
                </a:lnTo>
                <a:lnTo>
                  <a:pt x="195630" y="74320"/>
                </a:lnTo>
                <a:lnTo>
                  <a:pt x="195681" y="73050"/>
                </a:lnTo>
                <a:lnTo>
                  <a:pt x="195783" y="70637"/>
                </a:lnTo>
                <a:lnTo>
                  <a:pt x="191935" y="71399"/>
                </a:lnTo>
                <a:lnTo>
                  <a:pt x="190601" y="73050"/>
                </a:lnTo>
                <a:lnTo>
                  <a:pt x="191033" y="71907"/>
                </a:lnTo>
                <a:lnTo>
                  <a:pt x="189433" y="71907"/>
                </a:lnTo>
                <a:lnTo>
                  <a:pt x="189953" y="70383"/>
                </a:lnTo>
                <a:lnTo>
                  <a:pt x="188429" y="70510"/>
                </a:lnTo>
                <a:lnTo>
                  <a:pt x="187045" y="71145"/>
                </a:lnTo>
                <a:lnTo>
                  <a:pt x="187299" y="73050"/>
                </a:lnTo>
                <a:lnTo>
                  <a:pt x="184492" y="68605"/>
                </a:lnTo>
                <a:lnTo>
                  <a:pt x="181660" y="76606"/>
                </a:lnTo>
                <a:lnTo>
                  <a:pt x="181368" y="75590"/>
                </a:lnTo>
                <a:lnTo>
                  <a:pt x="181229" y="75082"/>
                </a:lnTo>
                <a:lnTo>
                  <a:pt x="181127" y="74701"/>
                </a:lnTo>
                <a:lnTo>
                  <a:pt x="180073" y="70891"/>
                </a:lnTo>
                <a:lnTo>
                  <a:pt x="175437" y="72961"/>
                </a:lnTo>
                <a:lnTo>
                  <a:pt x="171805" y="74066"/>
                </a:lnTo>
                <a:lnTo>
                  <a:pt x="171792" y="74701"/>
                </a:lnTo>
                <a:lnTo>
                  <a:pt x="171170" y="74244"/>
                </a:lnTo>
                <a:lnTo>
                  <a:pt x="167297" y="75082"/>
                </a:lnTo>
                <a:lnTo>
                  <a:pt x="167373" y="72961"/>
                </a:lnTo>
                <a:lnTo>
                  <a:pt x="165531" y="75590"/>
                </a:lnTo>
                <a:lnTo>
                  <a:pt x="162280" y="74841"/>
                </a:lnTo>
                <a:lnTo>
                  <a:pt x="162280" y="88163"/>
                </a:lnTo>
                <a:lnTo>
                  <a:pt x="162039" y="87693"/>
                </a:lnTo>
                <a:lnTo>
                  <a:pt x="160451" y="88163"/>
                </a:lnTo>
                <a:lnTo>
                  <a:pt x="161277" y="87020"/>
                </a:lnTo>
                <a:lnTo>
                  <a:pt x="161150" y="86258"/>
                </a:lnTo>
                <a:lnTo>
                  <a:pt x="160921" y="85496"/>
                </a:lnTo>
                <a:lnTo>
                  <a:pt x="161518" y="86690"/>
                </a:lnTo>
                <a:lnTo>
                  <a:pt x="161632" y="86893"/>
                </a:lnTo>
                <a:lnTo>
                  <a:pt x="162039" y="87693"/>
                </a:lnTo>
                <a:lnTo>
                  <a:pt x="162153" y="87909"/>
                </a:lnTo>
                <a:lnTo>
                  <a:pt x="162280" y="88163"/>
                </a:lnTo>
                <a:lnTo>
                  <a:pt x="162280" y="74841"/>
                </a:lnTo>
                <a:lnTo>
                  <a:pt x="161696" y="74701"/>
                </a:lnTo>
                <a:lnTo>
                  <a:pt x="161988" y="73939"/>
                </a:lnTo>
                <a:lnTo>
                  <a:pt x="162598" y="72415"/>
                </a:lnTo>
                <a:lnTo>
                  <a:pt x="158737" y="73939"/>
                </a:lnTo>
                <a:lnTo>
                  <a:pt x="155130" y="72161"/>
                </a:lnTo>
                <a:lnTo>
                  <a:pt x="151714" y="74066"/>
                </a:lnTo>
                <a:lnTo>
                  <a:pt x="152552" y="75971"/>
                </a:lnTo>
                <a:lnTo>
                  <a:pt x="152641" y="76250"/>
                </a:lnTo>
                <a:lnTo>
                  <a:pt x="149123" y="78727"/>
                </a:lnTo>
                <a:lnTo>
                  <a:pt x="149174" y="78511"/>
                </a:lnTo>
                <a:lnTo>
                  <a:pt x="149936" y="75336"/>
                </a:lnTo>
                <a:lnTo>
                  <a:pt x="145389" y="78892"/>
                </a:lnTo>
                <a:lnTo>
                  <a:pt x="146075" y="76606"/>
                </a:lnTo>
                <a:lnTo>
                  <a:pt x="146392" y="75590"/>
                </a:lnTo>
                <a:lnTo>
                  <a:pt x="146545" y="75082"/>
                </a:lnTo>
                <a:lnTo>
                  <a:pt x="147205" y="72923"/>
                </a:lnTo>
                <a:lnTo>
                  <a:pt x="146329" y="75082"/>
                </a:lnTo>
                <a:lnTo>
                  <a:pt x="146100" y="72796"/>
                </a:lnTo>
                <a:lnTo>
                  <a:pt x="145275" y="73152"/>
                </a:lnTo>
                <a:lnTo>
                  <a:pt x="145275" y="89306"/>
                </a:lnTo>
                <a:lnTo>
                  <a:pt x="143713" y="88798"/>
                </a:lnTo>
                <a:lnTo>
                  <a:pt x="143306" y="88671"/>
                </a:lnTo>
                <a:lnTo>
                  <a:pt x="144094" y="87782"/>
                </a:lnTo>
                <a:lnTo>
                  <a:pt x="144983" y="86766"/>
                </a:lnTo>
                <a:lnTo>
                  <a:pt x="145275" y="89306"/>
                </a:lnTo>
                <a:lnTo>
                  <a:pt x="145275" y="73152"/>
                </a:lnTo>
                <a:lnTo>
                  <a:pt x="143725" y="73799"/>
                </a:lnTo>
                <a:lnTo>
                  <a:pt x="143802" y="74066"/>
                </a:lnTo>
                <a:lnTo>
                  <a:pt x="144538" y="75590"/>
                </a:lnTo>
                <a:lnTo>
                  <a:pt x="142367" y="75463"/>
                </a:lnTo>
                <a:lnTo>
                  <a:pt x="143040" y="73431"/>
                </a:lnTo>
                <a:lnTo>
                  <a:pt x="140804" y="76606"/>
                </a:lnTo>
                <a:lnTo>
                  <a:pt x="138938" y="75844"/>
                </a:lnTo>
                <a:lnTo>
                  <a:pt x="139395" y="74828"/>
                </a:lnTo>
                <a:lnTo>
                  <a:pt x="136245" y="75082"/>
                </a:lnTo>
                <a:lnTo>
                  <a:pt x="136131" y="75209"/>
                </a:lnTo>
                <a:lnTo>
                  <a:pt x="133972" y="79019"/>
                </a:lnTo>
                <a:lnTo>
                  <a:pt x="131051" y="77749"/>
                </a:lnTo>
                <a:lnTo>
                  <a:pt x="130467" y="77495"/>
                </a:lnTo>
                <a:lnTo>
                  <a:pt x="130797" y="76352"/>
                </a:lnTo>
                <a:lnTo>
                  <a:pt x="131508" y="73939"/>
                </a:lnTo>
                <a:lnTo>
                  <a:pt x="129273" y="76352"/>
                </a:lnTo>
                <a:lnTo>
                  <a:pt x="129235" y="75717"/>
                </a:lnTo>
                <a:lnTo>
                  <a:pt x="127965" y="75717"/>
                </a:lnTo>
                <a:lnTo>
                  <a:pt x="126238" y="75717"/>
                </a:lnTo>
                <a:lnTo>
                  <a:pt x="124866" y="77749"/>
                </a:lnTo>
                <a:lnTo>
                  <a:pt x="123444" y="76860"/>
                </a:lnTo>
                <a:lnTo>
                  <a:pt x="124663" y="75590"/>
                </a:lnTo>
                <a:lnTo>
                  <a:pt x="121589" y="76098"/>
                </a:lnTo>
                <a:lnTo>
                  <a:pt x="123329" y="77241"/>
                </a:lnTo>
                <a:lnTo>
                  <a:pt x="121831" y="78727"/>
                </a:lnTo>
                <a:lnTo>
                  <a:pt x="121767" y="79019"/>
                </a:lnTo>
                <a:lnTo>
                  <a:pt x="123507" y="81178"/>
                </a:lnTo>
                <a:lnTo>
                  <a:pt x="121323" y="80289"/>
                </a:lnTo>
                <a:lnTo>
                  <a:pt x="121767" y="79908"/>
                </a:lnTo>
                <a:lnTo>
                  <a:pt x="119684" y="80289"/>
                </a:lnTo>
                <a:lnTo>
                  <a:pt x="119621" y="80162"/>
                </a:lnTo>
                <a:lnTo>
                  <a:pt x="119367" y="79654"/>
                </a:lnTo>
                <a:lnTo>
                  <a:pt x="118859" y="78638"/>
                </a:lnTo>
                <a:lnTo>
                  <a:pt x="118808" y="78384"/>
                </a:lnTo>
                <a:lnTo>
                  <a:pt x="115951" y="79654"/>
                </a:lnTo>
                <a:lnTo>
                  <a:pt x="115951" y="79146"/>
                </a:lnTo>
                <a:lnTo>
                  <a:pt x="115963" y="78257"/>
                </a:lnTo>
                <a:lnTo>
                  <a:pt x="116001" y="75717"/>
                </a:lnTo>
                <a:lnTo>
                  <a:pt x="115189" y="78257"/>
                </a:lnTo>
                <a:lnTo>
                  <a:pt x="112141" y="76352"/>
                </a:lnTo>
                <a:lnTo>
                  <a:pt x="111125" y="79146"/>
                </a:lnTo>
                <a:lnTo>
                  <a:pt x="111163" y="78638"/>
                </a:lnTo>
                <a:lnTo>
                  <a:pt x="111366" y="76479"/>
                </a:lnTo>
                <a:lnTo>
                  <a:pt x="110705" y="78638"/>
                </a:lnTo>
                <a:lnTo>
                  <a:pt x="109943" y="76352"/>
                </a:lnTo>
                <a:lnTo>
                  <a:pt x="107645" y="75971"/>
                </a:lnTo>
                <a:lnTo>
                  <a:pt x="110667" y="80162"/>
                </a:lnTo>
                <a:lnTo>
                  <a:pt x="108775" y="79019"/>
                </a:lnTo>
                <a:lnTo>
                  <a:pt x="107937" y="78511"/>
                </a:lnTo>
                <a:lnTo>
                  <a:pt x="108508" y="77749"/>
                </a:lnTo>
                <a:lnTo>
                  <a:pt x="105765" y="76860"/>
                </a:lnTo>
                <a:lnTo>
                  <a:pt x="103212" y="79019"/>
                </a:lnTo>
                <a:lnTo>
                  <a:pt x="101638" y="78384"/>
                </a:lnTo>
                <a:lnTo>
                  <a:pt x="100698" y="78003"/>
                </a:lnTo>
                <a:lnTo>
                  <a:pt x="99961" y="74993"/>
                </a:lnTo>
                <a:lnTo>
                  <a:pt x="98425" y="75209"/>
                </a:lnTo>
                <a:lnTo>
                  <a:pt x="94551" y="78384"/>
                </a:lnTo>
                <a:lnTo>
                  <a:pt x="91046" y="77622"/>
                </a:lnTo>
                <a:lnTo>
                  <a:pt x="91694" y="78003"/>
                </a:lnTo>
                <a:lnTo>
                  <a:pt x="91198" y="82321"/>
                </a:lnTo>
                <a:lnTo>
                  <a:pt x="90411" y="79908"/>
                </a:lnTo>
                <a:lnTo>
                  <a:pt x="90030" y="78765"/>
                </a:lnTo>
                <a:lnTo>
                  <a:pt x="89916" y="78384"/>
                </a:lnTo>
                <a:lnTo>
                  <a:pt x="89750" y="77876"/>
                </a:lnTo>
                <a:lnTo>
                  <a:pt x="89090" y="75844"/>
                </a:lnTo>
                <a:lnTo>
                  <a:pt x="87299" y="77876"/>
                </a:lnTo>
                <a:lnTo>
                  <a:pt x="87757" y="75971"/>
                </a:lnTo>
                <a:lnTo>
                  <a:pt x="85344" y="75336"/>
                </a:lnTo>
                <a:lnTo>
                  <a:pt x="82842" y="76987"/>
                </a:lnTo>
                <a:lnTo>
                  <a:pt x="79209" y="78384"/>
                </a:lnTo>
                <a:lnTo>
                  <a:pt x="79603" y="77368"/>
                </a:lnTo>
                <a:lnTo>
                  <a:pt x="79654" y="77241"/>
                </a:lnTo>
                <a:lnTo>
                  <a:pt x="78841" y="76733"/>
                </a:lnTo>
                <a:lnTo>
                  <a:pt x="78244" y="76352"/>
                </a:lnTo>
                <a:lnTo>
                  <a:pt x="75933" y="76733"/>
                </a:lnTo>
                <a:lnTo>
                  <a:pt x="74396" y="76225"/>
                </a:lnTo>
                <a:lnTo>
                  <a:pt x="73939" y="77368"/>
                </a:lnTo>
                <a:lnTo>
                  <a:pt x="73075" y="77114"/>
                </a:lnTo>
                <a:lnTo>
                  <a:pt x="73609" y="78765"/>
                </a:lnTo>
                <a:lnTo>
                  <a:pt x="68897" y="72415"/>
                </a:lnTo>
                <a:lnTo>
                  <a:pt x="65595" y="79946"/>
                </a:lnTo>
                <a:lnTo>
                  <a:pt x="65176" y="83464"/>
                </a:lnTo>
                <a:lnTo>
                  <a:pt x="66382" y="82956"/>
                </a:lnTo>
                <a:lnTo>
                  <a:pt x="65354" y="84861"/>
                </a:lnTo>
                <a:lnTo>
                  <a:pt x="66814" y="83464"/>
                </a:lnTo>
                <a:lnTo>
                  <a:pt x="66802" y="85115"/>
                </a:lnTo>
                <a:lnTo>
                  <a:pt x="67462" y="84607"/>
                </a:lnTo>
                <a:lnTo>
                  <a:pt x="67335" y="85877"/>
                </a:lnTo>
                <a:lnTo>
                  <a:pt x="66230" y="85877"/>
                </a:lnTo>
                <a:lnTo>
                  <a:pt x="68795" y="88290"/>
                </a:lnTo>
                <a:lnTo>
                  <a:pt x="69519" y="86004"/>
                </a:lnTo>
                <a:lnTo>
                  <a:pt x="71399" y="85877"/>
                </a:lnTo>
                <a:lnTo>
                  <a:pt x="70281" y="87693"/>
                </a:lnTo>
                <a:lnTo>
                  <a:pt x="70167" y="87922"/>
                </a:lnTo>
                <a:lnTo>
                  <a:pt x="71259" y="88671"/>
                </a:lnTo>
                <a:lnTo>
                  <a:pt x="71716" y="87528"/>
                </a:lnTo>
                <a:lnTo>
                  <a:pt x="72898" y="88798"/>
                </a:lnTo>
                <a:lnTo>
                  <a:pt x="72910" y="87528"/>
                </a:lnTo>
                <a:lnTo>
                  <a:pt x="72936" y="86385"/>
                </a:lnTo>
                <a:lnTo>
                  <a:pt x="73787" y="88163"/>
                </a:lnTo>
                <a:lnTo>
                  <a:pt x="74752" y="87147"/>
                </a:lnTo>
                <a:lnTo>
                  <a:pt x="78308" y="87782"/>
                </a:lnTo>
                <a:lnTo>
                  <a:pt x="78028" y="87147"/>
                </a:lnTo>
                <a:lnTo>
                  <a:pt x="77711" y="86385"/>
                </a:lnTo>
                <a:lnTo>
                  <a:pt x="77228" y="85242"/>
                </a:lnTo>
                <a:lnTo>
                  <a:pt x="76974" y="85115"/>
                </a:lnTo>
                <a:lnTo>
                  <a:pt x="77127" y="84988"/>
                </a:lnTo>
                <a:lnTo>
                  <a:pt x="80289" y="82575"/>
                </a:lnTo>
                <a:lnTo>
                  <a:pt x="83705" y="86385"/>
                </a:lnTo>
                <a:lnTo>
                  <a:pt x="86842" y="85369"/>
                </a:lnTo>
                <a:lnTo>
                  <a:pt x="86829" y="86131"/>
                </a:lnTo>
                <a:lnTo>
                  <a:pt x="88442" y="85369"/>
                </a:lnTo>
                <a:lnTo>
                  <a:pt x="88722" y="85242"/>
                </a:lnTo>
                <a:lnTo>
                  <a:pt x="91033" y="85623"/>
                </a:lnTo>
                <a:lnTo>
                  <a:pt x="91313" y="85242"/>
                </a:lnTo>
                <a:lnTo>
                  <a:pt x="92367" y="83845"/>
                </a:lnTo>
                <a:lnTo>
                  <a:pt x="93421" y="86258"/>
                </a:lnTo>
                <a:lnTo>
                  <a:pt x="94856" y="85623"/>
                </a:lnTo>
                <a:lnTo>
                  <a:pt x="95034" y="84734"/>
                </a:lnTo>
                <a:lnTo>
                  <a:pt x="97091" y="86131"/>
                </a:lnTo>
                <a:lnTo>
                  <a:pt x="95986" y="87198"/>
                </a:lnTo>
                <a:lnTo>
                  <a:pt x="96558" y="87477"/>
                </a:lnTo>
                <a:lnTo>
                  <a:pt x="97485" y="87782"/>
                </a:lnTo>
                <a:lnTo>
                  <a:pt x="97904" y="89179"/>
                </a:lnTo>
                <a:lnTo>
                  <a:pt x="99910" y="86893"/>
                </a:lnTo>
                <a:lnTo>
                  <a:pt x="99237" y="89052"/>
                </a:lnTo>
                <a:lnTo>
                  <a:pt x="101295" y="89560"/>
                </a:lnTo>
                <a:lnTo>
                  <a:pt x="102196" y="88925"/>
                </a:lnTo>
                <a:lnTo>
                  <a:pt x="100888" y="87401"/>
                </a:lnTo>
                <a:lnTo>
                  <a:pt x="103632" y="87528"/>
                </a:lnTo>
                <a:lnTo>
                  <a:pt x="103162" y="90195"/>
                </a:lnTo>
                <a:lnTo>
                  <a:pt x="106959" y="93497"/>
                </a:lnTo>
                <a:lnTo>
                  <a:pt x="109067" y="87401"/>
                </a:lnTo>
                <a:lnTo>
                  <a:pt x="109245" y="86893"/>
                </a:lnTo>
                <a:lnTo>
                  <a:pt x="109994" y="84734"/>
                </a:lnTo>
                <a:lnTo>
                  <a:pt x="110045" y="84607"/>
                </a:lnTo>
                <a:lnTo>
                  <a:pt x="111455" y="87274"/>
                </a:lnTo>
                <a:lnTo>
                  <a:pt x="111760" y="86512"/>
                </a:lnTo>
                <a:lnTo>
                  <a:pt x="113525" y="86893"/>
                </a:lnTo>
                <a:lnTo>
                  <a:pt x="115354" y="90830"/>
                </a:lnTo>
                <a:lnTo>
                  <a:pt x="115887" y="90830"/>
                </a:lnTo>
                <a:lnTo>
                  <a:pt x="118313" y="92354"/>
                </a:lnTo>
                <a:lnTo>
                  <a:pt x="118135" y="86893"/>
                </a:lnTo>
                <a:lnTo>
                  <a:pt x="120662" y="87909"/>
                </a:lnTo>
                <a:lnTo>
                  <a:pt x="120345" y="86893"/>
                </a:lnTo>
                <a:lnTo>
                  <a:pt x="120294" y="86512"/>
                </a:lnTo>
                <a:lnTo>
                  <a:pt x="120053" y="84607"/>
                </a:lnTo>
                <a:lnTo>
                  <a:pt x="120027" y="84353"/>
                </a:lnTo>
                <a:lnTo>
                  <a:pt x="121107" y="83845"/>
                </a:lnTo>
                <a:lnTo>
                  <a:pt x="121920" y="83464"/>
                </a:lnTo>
                <a:lnTo>
                  <a:pt x="123659" y="83845"/>
                </a:lnTo>
                <a:lnTo>
                  <a:pt x="124066" y="87528"/>
                </a:lnTo>
                <a:lnTo>
                  <a:pt x="122961" y="88290"/>
                </a:lnTo>
                <a:lnTo>
                  <a:pt x="122351" y="87655"/>
                </a:lnTo>
                <a:lnTo>
                  <a:pt x="122186" y="88150"/>
                </a:lnTo>
                <a:lnTo>
                  <a:pt x="122072" y="88671"/>
                </a:lnTo>
                <a:lnTo>
                  <a:pt x="122821" y="89560"/>
                </a:lnTo>
                <a:lnTo>
                  <a:pt x="124371" y="89484"/>
                </a:lnTo>
                <a:lnTo>
                  <a:pt x="124269" y="88925"/>
                </a:lnTo>
                <a:lnTo>
                  <a:pt x="125095" y="89446"/>
                </a:lnTo>
                <a:lnTo>
                  <a:pt x="125247" y="89433"/>
                </a:lnTo>
                <a:lnTo>
                  <a:pt x="125285" y="89560"/>
                </a:lnTo>
                <a:lnTo>
                  <a:pt x="126504" y="90322"/>
                </a:lnTo>
                <a:lnTo>
                  <a:pt x="127317" y="89433"/>
                </a:lnTo>
                <a:lnTo>
                  <a:pt x="127787" y="88925"/>
                </a:lnTo>
                <a:lnTo>
                  <a:pt x="130086" y="89941"/>
                </a:lnTo>
                <a:lnTo>
                  <a:pt x="129882" y="88925"/>
                </a:lnTo>
                <a:lnTo>
                  <a:pt x="129755" y="88290"/>
                </a:lnTo>
                <a:lnTo>
                  <a:pt x="133146" y="89433"/>
                </a:lnTo>
                <a:lnTo>
                  <a:pt x="131254" y="86385"/>
                </a:lnTo>
                <a:lnTo>
                  <a:pt x="133565" y="86004"/>
                </a:lnTo>
                <a:lnTo>
                  <a:pt x="134620" y="87261"/>
                </a:lnTo>
                <a:lnTo>
                  <a:pt x="134747" y="87655"/>
                </a:lnTo>
                <a:lnTo>
                  <a:pt x="133083" y="89560"/>
                </a:lnTo>
                <a:lnTo>
                  <a:pt x="135407" y="88290"/>
                </a:lnTo>
                <a:lnTo>
                  <a:pt x="135140" y="91719"/>
                </a:lnTo>
                <a:lnTo>
                  <a:pt x="137248" y="89814"/>
                </a:lnTo>
                <a:lnTo>
                  <a:pt x="139103" y="92862"/>
                </a:lnTo>
                <a:lnTo>
                  <a:pt x="140296" y="93243"/>
                </a:lnTo>
                <a:lnTo>
                  <a:pt x="139179" y="94005"/>
                </a:lnTo>
                <a:lnTo>
                  <a:pt x="140944" y="93497"/>
                </a:lnTo>
                <a:lnTo>
                  <a:pt x="140309" y="91592"/>
                </a:lnTo>
                <a:lnTo>
                  <a:pt x="141503" y="92735"/>
                </a:lnTo>
                <a:lnTo>
                  <a:pt x="142100" y="91592"/>
                </a:lnTo>
                <a:lnTo>
                  <a:pt x="142011" y="91211"/>
                </a:lnTo>
                <a:lnTo>
                  <a:pt x="141147" y="89814"/>
                </a:lnTo>
                <a:lnTo>
                  <a:pt x="141071" y="89687"/>
                </a:lnTo>
                <a:lnTo>
                  <a:pt x="141185" y="89306"/>
                </a:lnTo>
                <a:lnTo>
                  <a:pt x="141947" y="88290"/>
                </a:lnTo>
                <a:lnTo>
                  <a:pt x="142328" y="87782"/>
                </a:lnTo>
                <a:lnTo>
                  <a:pt x="143002" y="88569"/>
                </a:lnTo>
                <a:lnTo>
                  <a:pt x="142544" y="88417"/>
                </a:lnTo>
                <a:lnTo>
                  <a:pt x="145580" y="91846"/>
                </a:lnTo>
                <a:lnTo>
                  <a:pt x="143268" y="92354"/>
                </a:lnTo>
                <a:lnTo>
                  <a:pt x="144907" y="92354"/>
                </a:lnTo>
                <a:lnTo>
                  <a:pt x="144640" y="92989"/>
                </a:lnTo>
                <a:lnTo>
                  <a:pt x="147256" y="95275"/>
                </a:lnTo>
                <a:lnTo>
                  <a:pt x="145834" y="90195"/>
                </a:lnTo>
                <a:lnTo>
                  <a:pt x="148564" y="90195"/>
                </a:lnTo>
                <a:lnTo>
                  <a:pt x="148412" y="90830"/>
                </a:lnTo>
                <a:lnTo>
                  <a:pt x="148310" y="91846"/>
                </a:lnTo>
                <a:lnTo>
                  <a:pt x="149199" y="92989"/>
                </a:lnTo>
                <a:lnTo>
                  <a:pt x="149618" y="92608"/>
                </a:lnTo>
                <a:lnTo>
                  <a:pt x="149948" y="90195"/>
                </a:lnTo>
                <a:lnTo>
                  <a:pt x="150075" y="89306"/>
                </a:lnTo>
                <a:lnTo>
                  <a:pt x="150114" y="89052"/>
                </a:lnTo>
                <a:lnTo>
                  <a:pt x="151866" y="90195"/>
                </a:lnTo>
                <a:lnTo>
                  <a:pt x="151942" y="89052"/>
                </a:lnTo>
                <a:lnTo>
                  <a:pt x="152006" y="88290"/>
                </a:lnTo>
                <a:lnTo>
                  <a:pt x="152920" y="88417"/>
                </a:lnTo>
                <a:lnTo>
                  <a:pt x="152654" y="88290"/>
                </a:lnTo>
                <a:lnTo>
                  <a:pt x="151892" y="87922"/>
                </a:lnTo>
                <a:lnTo>
                  <a:pt x="152146" y="86766"/>
                </a:lnTo>
                <a:lnTo>
                  <a:pt x="152247" y="86385"/>
                </a:lnTo>
                <a:lnTo>
                  <a:pt x="153098" y="86639"/>
                </a:lnTo>
                <a:lnTo>
                  <a:pt x="153695" y="86385"/>
                </a:lnTo>
                <a:lnTo>
                  <a:pt x="154305" y="86131"/>
                </a:lnTo>
                <a:lnTo>
                  <a:pt x="154381" y="86004"/>
                </a:lnTo>
                <a:lnTo>
                  <a:pt x="154990" y="84861"/>
                </a:lnTo>
                <a:lnTo>
                  <a:pt x="156692" y="90068"/>
                </a:lnTo>
                <a:lnTo>
                  <a:pt x="158572" y="88290"/>
                </a:lnTo>
                <a:lnTo>
                  <a:pt x="159423" y="91719"/>
                </a:lnTo>
                <a:lnTo>
                  <a:pt x="161099" y="90195"/>
                </a:lnTo>
                <a:lnTo>
                  <a:pt x="162407" y="88544"/>
                </a:lnTo>
                <a:lnTo>
                  <a:pt x="162420" y="88417"/>
                </a:lnTo>
                <a:lnTo>
                  <a:pt x="163423" y="87274"/>
                </a:lnTo>
                <a:lnTo>
                  <a:pt x="162763" y="87477"/>
                </a:lnTo>
                <a:lnTo>
                  <a:pt x="162661" y="87655"/>
                </a:lnTo>
                <a:lnTo>
                  <a:pt x="162712" y="87490"/>
                </a:lnTo>
                <a:lnTo>
                  <a:pt x="162991" y="86639"/>
                </a:lnTo>
                <a:lnTo>
                  <a:pt x="163360" y="85496"/>
                </a:lnTo>
                <a:lnTo>
                  <a:pt x="163576" y="84861"/>
                </a:lnTo>
                <a:lnTo>
                  <a:pt x="163906" y="83845"/>
                </a:lnTo>
                <a:lnTo>
                  <a:pt x="165506" y="85623"/>
                </a:lnTo>
                <a:lnTo>
                  <a:pt x="165595" y="90576"/>
                </a:lnTo>
                <a:lnTo>
                  <a:pt x="168198" y="92735"/>
                </a:lnTo>
                <a:lnTo>
                  <a:pt x="170230" y="88163"/>
                </a:lnTo>
                <a:lnTo>
                  <a:pt x="173621" y="89306"/>
                </a:lnTo>
                <a:lnTo>
                  <a:pt x="172631" y="88633"/>
                </a:lnTo>
                <a:lnTo>
                  <a:pt x="172618" y="88163"/>
                </a:lnTo>
                <a:lnTo>
                  <a:pt x="172974" y="86639"/>
                </a:lnTo>
                <a:lnTo>
                  <a:pt x="174612" y="88290"/>
                </a:lnTo>
                <a:lnTo>
                  <a:pt x="175717" y="87528"/>
                </a:lnTo>
                <a:lnTo>
                  <a:pt x="175602" y="89052"/>
                </a:lnTo>
                <a:lnTo>
                  <a:pt x="176301" y="89687"/>
                </a:lnTo>
                <a:lnTo>
                  <a:pt x="176771" y="90703"/>
                </a:lnTo>
                <a:lnTo>
                  <a:pt x="176707" y="89433"/>
                </a:lnTo>
                <a:lnTo>
                  <a:pt x="179247" y="90830"/>
                </a:lnTo>
                <a:lnTo>
                  <a:pt x="179374" y="89433"/>
                </a:lnTo>
                <a:lnTo>
                  <a:pt x="179565" y="87528"/>
                </a:lnTo>
                <a:lnTo>
                  <a:pt x="181063" y="89687"/>
                </a:lnTo>
                <a:lnTo>
                  <a:pt x="183807" y="90576"/>
                </a:lnTo>
                <a:lnTo>
                  <a:pt x="184010" y="87528"/>
                </a:lnTo>
                <a:lnTo>
                  <a:pt x="184073" y="86639"/>
                </a:lnTo>
                <a:lnTo>
                  <a:pt x="184188" y="85115"/>
                </a:lnTo>
                <a:lnTo>
                  <a:pt x="186842" y="85623"/>
                </a:lnTo>
                <a:lnTo>
                  <a:pt x="186207" y="87020"/>
                </a:lnTo>
                <a:lnTo>
                  <a:pt x="186105" y="87477"/>
                </a:lnTo>
                <a:lnTo>
                  <a:pt x="187096" y="88417"/>
                </a:lnTo>
                <a:lnTo>
                  <a:pt x="187121" y="88633"/>
                </a:lnTo>
                <a:lnTo>
                  <a:pt x="185470" y="89814"/>
                </a:lnTo>
                <a:lnTo>
                  <a:pt x="187159" y="88925"/>
                </a:lnTo>
                <a:lnTo>
                  <a:pt x="187680" y="89941"/>
                </a:lnTo>
                <a:lnTo>
                  <a:pt x="188290" y="88925"/>
                </a:lnTo>
                <a:lnTo>
                  <a:pt x="189585" y="86766"/>
                </a:lnTo>
                <a:lnTo>
                  <a:pt x="190385" y="88290"/>
                </a:lnTo>
                <a:lnTo>
                  <a:pt x="191427" y="86766"/>
                </a:lnTo>
                <a:lnTo>
                  <a:pt x="191871" y="86131"/>
                </a:lnTo>
                <a:lnTo>
                  <a:pt x="193421" y="85750"/>
                </a:lnTo>
                <a:lnTo>
                  <a:pt x="193103" y="85115"/>
                </a:lnTo>
                <a:lnTo>
                  <a:pt x="192557" y="83972"/>
                </a:lnTo>
                <a:lnTo>
                  <a:pt x="195262" y="89052"/>
                </a:lnTo>
                <a:lnTo>
                  <a:pt x="199783" y="83972"/>
                </a:lnTo>
                <a:lnTo>
                  <a:pt x="199898" y="83845"/>
                </a:lnTo>
                <a:lnTo>
                  <a:pt x="200126" y="83591"/>
                </a:lnTo>
                <a:lnTo>
                  <a:pt x="202425" y="87934"/>
                </a:lnTo>
                <a:lnTo>
                  <a:pt x="202069" y="88036"/>
                </a:lnTo>
                <a:lnTo>
                  <a:pt x="202730" y="88366"/>
                </a:lnTo>
                <a:lnTo>
                  <a:pt x="202539" y="88023"/>
                </a:lnTo>
                <a:lnTo>
                  <a:pt x="204406" y="87401"/>
                </a:lnTo>
                <a:lnTo>
                  <a:pt x="206717" y="86893"/>
                </a:lnTo>
                <a:lnTo>
                  <a:pt x="208457" y="86766"/>
                </a:lnTo>
                <a:lnTo>
                  <a:pt x="208318" y="87020"/>
                </a:lnTo>
                <a:lnTo>
                  <a:pt x="208229" y="87477"/>
                </a:lnTo>
                <a:lnTo>
                  <a:pt x="210515" y="88925"/>
                </a:lnTo>
                <a:lnTo>
                  <a:pt x="210185" y="86766"/>
                </a:lnTo>
                <a:lnTo>
                  <a:pt x="209702" y="83591"/>
                </a:lnTo>
                <a:lnTo>
                  <a:pt x="209677" y="83464"/>
                </a:lnTo>
                <a:lnTo>
                  <a:pt x="209588" y="82829"/>
                </a:lnTo>
                <a:lnTo>
                  <a:pt x="212331" y="84480"/>
                </a:lnTo>
                <a:lnTo>
                  <a:pt x="213728" y="87020"/>
                </a:lnTo>
                <a:lnTo>
                  <a:pt x="210883" y="85877"/>
                </a:lnTo>
                <a:lnTo>
                  <a:pt x="211632" y="86766"/>
                </a:lnTo>
                <a:lnTo>
                  <a:pt x="211747" y="87020"/>
                </a:lnTo>
                <a:lnTo>
                  <a:pt x="212128" y="92100"/>
                </a:lnTo>
                <a:lnTo>
                  <a:pt x="214604" y="87020"/>
                </a:lnTo>
                <a:lnTo>
                  <a:pt x="215049" y="86131"/>
                </a:lnTo>
                <a:lnTo>
                  <a:pt x="216890" y="89179"/>
                </a:lnTo>
                <a:lnTo>
                  <a:pt x="216598" y="89433"/>
                </a:lnTo>
                <a:lnTo>
                  <a:pt x="216547" y="89687"/>
                </a:lnTo>
                <a:lnTo>
                  <a:pt x="217855" y="91338"/>
                </a:lnTo>
                <a:lnTo>
                  <a:pt x="219875" y="87528"/>
                </a:lnTo>
                <a:lnTo>
                  <a:pt x="222161" y="87909"/>
                </a:lnTo>
                <a:lnTo>
                  <a:pt x="222161" y="88671"/>
                </a:lnTo>
                <a:lnTo>
                  <a:pt x="222821" y="87528"/>
                </a:lnTo>
                <a:lnTo>
                  <a:pt x="223647" y="86131"/>
                </a:lnTo>
                <a:lnTo>
                  <a:pt x="223723" y="86004"/>
                </a:lnTo>
                <a:lnTo>
                  <a:pt x="226707" y="85115"/>
                </a:lnTo>
                <a:lnTo>
                  <a:pt x="228180" y="84607"/>
                </a:lnTo>
                <a:lnTo>
                  <a:pt x="228028" y="84226"/>
                </a:lnTo>
                <a:lnTo>
                  <a:pt x="230022" y="83591"/>
                </a:lnTo>
                <a:lnTo>
                  <a:pt x="230670" y="84734"/>
                </a:lnTo>
                <a:lnTo>
                  <a:pt x="232092" y="85750"/>
                </a:lnTo>
                <a:lnTo>
                  <a:pt x="232283" y="88036"/>
                </a:lnTo>
                <a:lnTo>
                  <a:pt x="230416" y="88163"/>
                </a:lnTo>
                <a:lnTo>
                  <a:pt x="231381" y="90957"/>
                </a:lnTo>
                <a:lnTo>
                  <a:pt x="232816" y="88036"/>
                </a:lnTo>
                <a:lnTo>
                  <a:pt x="233553" y="88417"/>
                </a:lnTo>
                <a:lnTo>
                  <a:pt x="233680" y="89814"/>
                </a:lnTo>
                <a:lnTo>
                  <a:pt x="236461" y="89319"/>
                </a:lnTo>
                <a:lnTo>
                  <a:pt x="236550" y="88036"/>
                </a:lnTo>
                <a:lnTo>
                  <a:pt x="236588" y="86131"/>
                </a:lnTo>
                <a:lnTo>
                  <a:pt x="239661" y="86385"/>
                </a:lnTo>
                <a:lnTo>
                  <a:pt x="239572" y="86131"/>
                </a:lnTo>
                <a:lnTo>
                  <a:pt x="239458" y="85750"/>
                </a:lnTo>
                <a:lnTo>
                  <a:pt x="239547" y="84988"/>
                </a:lnTo>
                <a:lnTo>
                  <a:pt x="240322" y="83591"/>
                </a:lnTo>
                <a:lnTo>
                  <a:pt x="240741" y="82829"/>
                </a:lnTo>
                <a:lnTo>
                  <a:pt x="240880" y="82575"/>
                </a:lnTo>
                <a:lnTo>
                  <a:pt x="241020" y="82321"/>
                </a:lnTo>
                <a:lnTo>
                  <a:pt x="240753" y="87274"/>
                </a:lnTo>
                <a:lnTo>
                  <a:pt x="242404" y="84861"/>
                </a:lnTo>
                <a:lnTo>
                  <a:pt x="242925" y="88036"/>
                </a:lnTo>
                <a:lnTo>
                  <a:pt x="244182" y="87147"/>
                </a:lnTo>
                <a:lnTo>
                  <a:pt x="246811" y="84988"/>
                </a:lnTo>
                <a:lnTo>
                  <a:pt x="247205" y="84861"/>
                </a:lnTo>
                <a:lnTo>
                  <a:pt x="248793" y="84353"/>
                </a:lnTo>
                <a:lnTo>
                  <a:pt x="248246" y="85534"/>
                </a:lnTo>
                <a:lnTo>
                  <a:pt x="249885" y="84353"/>
                </a:lnTo>
                <a:lnTo>
                  <a:pt x="252082" y="84480"/>
                </a:lnTo>
                <a:lnTo>
                  <a:pt x="251688" y="90703"/>
                </a:lnTo>
                <a:lnTo>
                  <a:pt x="257771" y="86004"/>
                </a:lnTo>
                <a:lnTo>
                  <a:pt x="259372" y="90830"/>
                </a:lnTo>
                <a:lnTo>
                  <a:pt x="263245" y="88544"/>
                </a:lnTo>
                <a:lnTo>
                  <a:pt x="267055" y="91846"/>
                </a:lnTo>
                <a:lnTo>
                  <a:pt x="271564" y="91465"/>
                </a:lnTo>
                <a:lnTo>
                  <a:pt x="270586" y="88544"/>
                </a:lnTo>
                <a:lnTo>
                  <a:pt x="269951" y="86639"/>
                </a:lnTo>
                <a:lnTo>
                  <a:pt x="272872" y="91338"/>
                </a:lnTo>
                <a:lnTo>
                  <a:pt x="272821" y="90462"/>
                </a:lnTo>
                <a:lnTo>
                  <a:pt x="273977" y="91300"/>
                </a:lnTo>
                <a:lnTo>
                  <a:pt x="272770" y="89662"/>
                </a:lnTo>
                <a:lnTo>
                  <a:pt x="272745" y="89217"/>
                </a:lnTo>
                <a:lnTo>
                  <a:pt x="276364" y="88671"/>
                </a:lnTo>
                <a:lnTo>
                  <a:pt x="274154" y="86398"/>
                </a:lnTo>
                <a:lnTo>
                  <a:pt x="274358" y="87274"/>
                </a:lnTo>
                <a:lnTo>
                  <a:pt x="272745" y="89204"/>
                </a:lnTo>
                <a:lnTo>
                  <a:pt x="272618" y="86639"/>
                </a:lnTo>
                <a:lnTo>
                  <a:pt x="272605" y="86385"/>
                </a:lnTo>
                <a:lnTo>
                  <a:pt x="274142" y="86385"/>
                </a:lnTo>
                <a:lnTo>
                  <a:pt x="277329" y="89433"/>
                </a:lnTo>
                <a:lnTo>
                  <a:pt x="278079" y="90830"/>
                </a:lnTo>
                <a:lnTo>
                  <a:pt x="276326" y="90449"/>
                </a:lnTo>
                <a:lnTo>
                  <a:pt x="276415" y="91592"/>
                </a:lnTo>
                <a:lnTo>
                  <a:pt x="278726" y="91973"/>
                </a:lnTo>
                <a:lnTo>
                  <a:pt x="277393" y="93751"/>
                </a:lnTo>
                <a:lnTo>
                  <a:pt x="278917" y="95021"/>
                </a:lnTo>
                <a:lnTo>
                  <a:pt x="278599" y="93243"/>
                </a:lnTo>
                <a:lnTo>
                  <a:pt x="279717" y="92481"/>
                </a:lnTo>
                <a:lnTo>
                  <a:pt x="281025" y="93116"/>
                </a:lnTo>
                <a:lnTo>
                  <a:pt x="280504" y="92481"/>
                </a:lnTo>
                <a:lnTo>
                  <a:pt x="279184" y="90830"/>
                </a:lnTo>
                <a:lnTo>
                  <a:pt x="282397" y="88163"/>
                </a:lnTo>
                <a:lnTo>
                  <a:pt x="281952" y="95021"/>
                </a:lnTo>
                <a:lnTo>
                  <a:pt x="285191" y="92481"/>
                </a:lnTo>
                <a:lnTo>
                  <a:pt x="284162" y="94005"/>
                </a:lnTo>
                <a:lnTo>
                  <a:pt x="285838" y="93116"/>
                </a:lnTo>
                <a:lnTo>
                  <a:pt x="290309" y="94005"/>
                </a:lnTo>
                <a:lnTo>
                  <a:pt x="290664" y="93116"/>
                </a:lnTo>
                <a:lnTo>
                  <a:pt x="290931" y="92481"/>
                </a:lnTo>
                <a:lnTo>
                  <a:pt x="291934" y="90068"/>
                </a:lnTo>
                <a:lnTo>
                  <a:pt x="291884" y="92354"/>
                </a:lnTo>
                <a:lnTo>
                  <a:pt x="295859" y="92989"/>
                </a:lnTo>
                <a:lnTo>
                  <a:pt x="298805" y="90068"/>
                </a:lnTo>
                <a:lnTo>
                  <a:pt x="300736" y="88163"/>
                </a:lnTo>
                <a:lnTo>
                  <a:pt x="303631" y="90449"/>
                </a:lnTo>
                <a:lnTo>
                  <a:pt x="303707" y="90957"/>
                </a:lnTo>
                <a:lnTo>
                  <a:pt x="303504" y="91719"/>
                </a:lnTo>
                <a:lnTo>
                  <a:pt x="305739" y="90703"/>
                </a:lnTo>
                <a:lnTo>
                  <a:pt x="305777" y="91973"/>
                </a:lnTo>
                <a:lnTo>
                  <a:pt x="308444" y="90703"/>
                </a:lnTo>
                <a:lnTo>
                  <a:pt x="308711" y="90576"/>
                </a:lnTo>
                <a:lnTo>
                  <a:pt x="307898" y="91973"/>
                </a:lnTo>
                <a:lnTo>
                  <a:pt x="311772" y="93497"/>
                </a:lnTo>
                <a:lnTo>
                  <a:pt x="312991" y="90576"/>
                </a:lnTo>
                <a:lnTo>
                  <a:pt x="313842" y="88544"/>
                </a:lnTo>
                <a:lnTo>
                  <a:pt x="315468" y="88163"/>
                </a:lnTo>
                <a:lnTo>
                  <a:pt x="317093" y="87782"/>
                </a:lnTo>
                <a:lnTo>
                  <a:pt x="317093" y="91338"/>
                </a:lnTo>
                <a:lnTo>
                  <a:pt x="321652" y="93116"/>
                </a:lnTo>
                <a:lnTo>
                  <a:pt x="321602" y="93624"/>
                </a:lnTo>
                <a:lnTo>
                  <a:pt x="326123" y="94005"/>
                </a:lnTo>
                <a:lnTo>
                  <a:pt x="329272" y="90576"/>
                </a:lnTo>
                <a:lnTo>
                  <a:pt x="333438" y="89179"/>
                </a:lnTo>
                <a:lnTo>
                  <a:pt x="336042" y="93116"/>
                </a:lnTo>
                <a:lnTo>
                  <a:pt x="342226" y="90830"/>
                </a:lnTo>
                <a:lnTo>
                  <a:pt x="346405" y="92989"/>
                </a:lnTo>
                <a:lnTo>
                  <a:pt x="346989" y="90830"/>
                </a:lnTo>
                <a:lnTo>
                  <a:pt x="347243" y="89941"/>
                </a:lnTo>
                <a:lnTo>
                  <a:pt x="348221" y="90576"/>
                </a:lnTo>
                <a:lnTo>
                  <a:pt x="348564" y="89941"/>
                </a:lnTo>
                <a:lnTo>
                  <a:pt x="348983" y="89179"/>
                </a:lnTo>
                <a:lnTo>
                  <a:pt x="349745" y="87782"/>
                </a:lnTo>
                <a:lnTo>
                  <a:pt x="349961" y="87401"/>
                </a:lnTo>
                <a:lnTo>
                  <a:pt x="349796" y="90703"/>
                </a:lnTo>
                <a:lnTo>
                  <a:pt x="349453" y="90576"/>
                </a:lnTo>
                <a:lnTo>
                  <a:pt x="350189" y="93878"/>
                </a:lnTo>
                <a:lnTo>
                  <a:pt x="352196" y="92989"/>
                </a:lnTo>
                <a:lnTo>
                  <a:pt x="353771" y="93116"/>
                </a:lnTo>
                <a:lnTo>
                  <a:pt x="353771" y="92989"/>
                </a:lnTo>
                <a:lnTo>
                  <a:pt x="353910" y="90703"/>
                </a:lnTo>
                <a:lnTo>
                  <a:pt x="354025" y="88798"/>
                </a:lnTo>
                <a:lnTo>
                  <a:pt x="356108" y="91973"/>
                </a:lnTo>
                <a:lnTo>
                  <a:pt x="355206" y="92798"/>
                </a:lnTo>
                <a:lnTo>
                  <a:pt x="356311" y="92278"/>
                </a:lnTo>
                <a:lnTo>
                  <a:pt x="358127" y="95021"/>
                </a:lnTo>
                <a:lnTo>
                  <a:pt x="362991" y="88798"/>
                </a:lnTo>
                <a:lnTo>
                  <a:pt x="364083" y="87401"/>
                </a:lnTo>
                <a:lnTo>
                  <a:pt x="364782" y="86512"/>
                </a:lnTo>
                <a:lnTo>
                  <a:pt x="367030" y="92100"/>
                </a:lnTo>
                <a:lnTo>
                  <a:pt x="370230" y="89941"/>
                </a:lnTo>
                <a:lnTo>
                  <a:pt x="370179" y="92227"/>
                </a:lnTo>
                <a:lnTo>
                  <a:pt x="374294" y="93116"/>
                </a:lnTo>
                <a:lnTo>
                  <a:pt x="377698" y="92608"/>
                </a:lnTo>
                <a:lnTo>
                  <a:pt x="376999" y="94259"/>
                </a:lnTo>
                <a:lnTo>
                  <a:pt x="378904" y="94386"/>
                </a:lnTo>
                <a:lnTo>
                  <a:pt x="379031" y="92608"/>
                </a:lnTo>
                <a:lnTo>
                  <a:pt x="379222" y="89941"/>
                </a:lnTo>
                <a:lnTo>
                  <a:pt x="379412" y="87528"/>
                </a:lnTo>
                <a:lnTo>
                  <a:pt x="381177" y="87401"/>
                </a:lnTo>
                <a:lnTo>
                  <a:pt x="381711" y="90830"/>
                </a:lnTo>
                <a:lnTo>
                  <a:pt x="385038" y="90830"/>
                </a:lnTo>
                <a:lnTo>
                  <a:pt x="388429" y="93878"/>
                </a:lnTo>
                <a:lnTo>
                  <a:pt x="391731" y="90703"/>
                </a:lnTo>
                <a:lnTo>
                  <a:pt x="391033" y="92354"/>
                </a:lnTo>
                <a:lnTo>
                  <a:pt x="392620" y="92481"/>
                </a:lnTo>
                <a:lnTo>
                  <a:pt x="397129" y="94640"/>
                </a:lnTo>
                <a:lnTo>
                  <a:pt x="396913" y="92989"/>
                </a:lnTo>
                <a:lnTo>
                  <a:pt x="396887" y="92735"/>
                </a:lnTo>
                <a:lnTo>
                  <a:pt x="396570" y="92989"/>
                </a:lnTo>
                <a:lnTo>
                  <a:pt x="396875" y="92735"/>
                </a:lnTo>
                <a:lnTo>
                  <a:pt x="399999" y="90195"/>
                </a:lnTo>
                <a:lnTo>
                  <a:pt x="400354" y="89941"/>
                </a:lnTo>
                <a:lnTo>
                  <a:pt x="401802" y="88925"/>
                </a:lnTo>
                <a:lnTo>
                  <a:pt x="401510" y="91211"/>
                </a:lnTo>
                <a:lnTo>
                  <a:pt x="402691" y="88925"/>
                </a:lnTo>
                <a:lnTo>
                  <a:pt x="402958" y="88417"/>
                </a:lnTo>
                <a:lnTo>
                  <a:pt x="403085" y="87655"/>
                </a:lnTo>
                <a:lnTo>
                  <a:pt x="403199" y="87490"/>
                </a:lnTo>
                <a:lnTo>
                  <a:pt x="403390" y="87401"/>
                </a:lnTo>
                <a:lnTo>
                  <a:pt x="405218" y="86639"/>
                </a:lnTo>
                <a:lnTo>
                  <a:pt x="405003" y="87922"/>
                </a:lnTo>
                <a:lnTo>
                  <a:pt x="406654" y="89052"/>
                </a:lnTo>
                <a:lnTo>
                  <a:pt x="406387" y="86639"/>
                </a:lnTo>
                <a:lnTo>
                  <a:pt x="406374" y="86512"/>
                </a:lnTo>
                <a:lnTo>
                  <a:pt x="406361" y="86385"/>
                </a:lnTo>
                <a:lnTo>
                  <a:pt x="406323" y="86004"/>
                </a:lnTo>
                <a:lnTo>
                  <a:pt x="406298" y="85750"/>
                </a:lnTo>
                <a:lnTo>
                  <a:pt x="408139" y="86906"/>
                </a:lnTo>
                <a:lnTo>
                  <a:pt x="408254" y="87147"/>
                </a:lnTo>
                <a:lnTo>
                  <a:pt x="407568" y="88417"/>
                </a:lnTo>
                <a:lnTo>
                  <a:pt x="409295" y="88671"/>
                </a:lnTo>
                <a:lnTo>
                  <a:pt x="409384" y="87401"/>
                </a:lnTo>
                <a:lnTo>
                  <a:pt x="410108" y="86131"/>
                </a:lnTo>
                <a:lnTo>
                  <a:pt x="410565" y="85750"/>
                </a:lnTo>
                <a:lnTo>
                  <a:pt x="411200" y="85242"/>
                </a:lnTo>
                <a:lnTo>
                  <a:pt x="413308" y="86715"/>
                </a:lnTo>
                <a:lnTo>
                  <a:pt x="413410" y="86893"/>
                </a:lnTo>
                <a:lnTo>
                  <a:pt x="413651" y="88798"/>
                </a:lnTo>
                <a:lnTo>
                  <a:pt x="415836" y="86385"/>
                </a:lnTo>
                <a:lnTo>
                  <a:pt x="415556" y="87401"/>
                </a:lnTo>
                <a:lnTo>
                  <a:pt x="415442" y="87922"/>
                </a:lnTo>
                <a:lnTo>
                  <a:pt x="418084" y="89319"/>
                </a:lnTo>
                <a:lnTo>
                  <a:pt x="418084" y="90576"/>
                </a:lnTo>
                <a:lnTo>
                  <a:pt x="419925" y="90957"/>
                </a:lnTo>
                <a:lnTo>
                  <a:pt x="418452" y="93878"/>
                </a:lnTo>
                <a:lnTo>
                  <a:pt x="422084" y="89433"/>
                </a:lnTo>
                <a:lnTo>
                  <a:pt x="422478" y="88925"/>
                </a:lnTo>
                <a:lnTo>
                  <a:pt x="424294" y="89814"/>
                </a:lnTo>
                <a:lnTo>
                  <a:pt x="424332" y="89941"/>
                </a:lnTo>
                <a:lnTo>
                  <a:pt x="424434" y="90703"/>
                </a:lnTo>
                <a:lnTo>
                  <a:pt x="424345" y="90830"/>
                </a:lnTo>
                <a:lnTo>
                  <a:pt x="425475" y="90449"/>
                </a:lnTo>
                <a:lnTo>
                  <a:pt x="426999" y="91084"/>
                </a:lnTo>
                <a:lnTo>
                  <a:pt x="427202" y="92862"/>
                </a:lnTo>
                <a:lnTo>
                  <a:pt x="429094" y="92100"/>
                </a:lnTo>
                <a:lnTo>
                  <a:pt x="430022" y="92100"/>
                </a:lnTo>
                <a:lnTo>
                  <a:pt x="430009" y="91719"/>
                </a:lnTo>
                <a:lnTo>
                  <a:pt x="429971" y="90576"/>
                </a:lnTo>
                <a:lnTo>
                  <a:pt x="429958" y="90449"/>
                </a:lnTo>
                <a:lnTo>
                  <a:pt x="429945" y="89814"/>
                </a:lnTo>
                <a:lnTo>
                  <a:pt x="431165" y="90195"/>
                </a:lnTo>
                <a:lnTo>
                  <a:pt x="430936" y="89814"/>
                </a:lnTo>
                <a:lnTo>
                  <a:pt x="430022" y="88290"/>
                </a:lnTo>
                <a:lnTo>
                  <a:pt x="428840" y="88925"/>
                </a:lnTo>
                <a:lnTo>
                  <a:pt x="428917" y="88671"/>
                </a:lnTo>
                <a:lnTo>
                  <a:pt x="428383" y="88734"/>
                </a:lnTo>
                <a:lnTo>
                  <a:pt x="428383" y="90576"/>
                </a:lnTo>
                <a:lnTo>
                  <a:pt x="428129" y="91719"/>
                </a:lnTo>
                <a:lnTo>
                  <a:pt x="427228" y="91084"/>
                </a:lnTo>
                <a:lnTo>
                  <a:pt x="428307" y="90830"/>
                </a:lnTo>
                <a:lnTo>
                  <a:pt x="428383" y="90576"/>
                </a:lnTo>
                <a:lnTo>
                  <a:pt x="428383" y="88734"/>
                </a:lnTo>
                <a:lnTo>
                  <a:pt x="426618" y="88925"/>
                </a:lnTo>
                <a:lnTo>
                  <a:pt x="429094" y="88049"/>
                </a:lnTo>
                <a:lnTo>
                  <a:pt x="428929" y="88646"/>
                </a:lnTo>
                <a:lnTo>
                  <a:pt x="429260" y="88620"/>
                </a:lnTo>
                <a:lnTo>
                  <a:pt x="429514" y="88442"/>
                </a:lnTo>
                <a:lnTo>
                  <a:pt x="429133" y="87972"/>
                </a:lnTo>
                <a:lnTo>
                  <a:pt x="430034" y="85242"/>
                </a:lnTo>
                <a:lnTo>
                  <a:pt x="430123" y="84988"/>
                </a:lnTo>
                <a:lnTo>
                  <a:pt x="430415" y="84353"/>
                </a:lnTo>
                <a:lnTo>
                  <a:pt x="431685" y="87528"/>
                </a:lnTo>
                <a:lnTo>
                  <a:pt x="434124" y="89179"/>
                </a:lnTo>
                <a:lnTo>
                  <a:pt x="434454" y="91211"/>
                </a:lnTo>
                <a:lnTo>
                  <a:pt x="437286" y="89941"/>
                </a:lnTo>
                <a:lnTo>
                  <a:pt x="441096" y="90322"/>
                </a:lnTo>
                <a:lnTo>
                  <a:pt x="441248" y="89941"/>
                </a:lnTo>
                <a:lnTo>
                  <a:pt x="442874" y="86004"/>
                </a:lnTo>
                <a:lnTo>
                  <a:pt x="444017" y="87782"/>
                </a:lnTo>
                <a:lnTo>
                  <a:pt x="444093" y="87922"/>
                </a:lnTo>
                <a:lnTo>
                  <a:pt x="442836" y="88925"/>
                </a:lnTo>
                <a:lnTo>
                  <a:pt x="444449" y="87782"/>
                </a:lnTo>
                <a:lnTo>
                  <a:pt x="447598" y="88544"/>
                </a:lnTo>
                <a:lnTo>
                  <a:pt x="447624" y="88290"/>
                </a:lnTo>
                <a:lnTo>
                  <a:pt x="447636" y="88150"/>
                </a:lnTo>
                <a:lnTo>
                  <a:pt x="449618" y="87782"/>
                </a:lnTo>
                <a:lnTo>
                  <a:pt x="449389" y="88290"/>
                </a:lnTo>
                <a:lnTo>
                  <a:pt x="449287" y="88696"/>
                </a:lnTo>
                <a:lnTo>
                  <a:pt x="453021" y="89560"/>
                </a:lnTo>
                <a:lnTo>
                  <a:pt x="455879" y="87782"/>
                </a:lnTo>
                <a:lnTo>
                  <a:pt x="456488" y="87401"/>
                </a:lnTo>
                <a:lnTo>
                  <a:pt x="460057" y="85496"/>
                </a:lnTo>
                <a:lnTo>
                  <a:pt x="464197" y="87147"/>
                </a:lnTo>
                <a:lnTo>
                  <a:pt x="463473" y="86131"/>
                </a:lnTo>
                <a:lnTo>
                  <a:pt x="470395" y="88798"/>
                </a:lnTo>
                <a:lnTo>
                  <a:pt x="474129" y="86131"/>
                </a:lnTo>
                <a:lnTo>
                  <a:pt x="475018" y="85496"/>
                </a:lnTo>
                <a:lnTo>
                  <a:pt x="476618" y="84353"/>
                </a:lnTo>
                <a:lnTo>
                  <a:pt x="477697" y="83591"/>
                </a:lnTo>
                <a:lnTo>
                  <a:pt x="484543" y="87922"/>
                </a:lnTo>
                <a:lnTo>
                  <a:pt x="486460" y="88798"/>
                </a:lnTo>
                <a:lnTo>
                  <a:pt x="486664" y="86893"/>
                </a:lnTo>
                <a:lnTo>
                  <a:pt x="487857" y="85369"/>
                </a:lnTo>
                <a:lnTo>
                  <a:pt x="488289" y="87782"/>
                </a:lnTo>
                <a:lnTo>
                  <a:pt x="490016" y="85369"/>
                </a:lnTo>
                <a:lnTo>
                  <a:pt x="490296" y="84988"/>
                </a:lnTo>
                <a:lnTo>
                  <a:pt x="492264" y="83591"/>
                </a:lnTo>
                <a:lnTo>
                  <a:pt x="493166" y="82956"/>
                </a:lnTo>
                <a:lnTo>
                  <a:pt x="495198" y="90881"/>
                </a:lnTo>
                <a:lnTo>
                  <a:pt x="400685" y="151079"/>
                </a:lnTo>
                <a:lnTo>
                  <a:pt x="399554" y="156121"/>
                </a:lnTo>
                <a:lnTo>
                  <a:pt x="404380" y="163690"/>
                </a:lnTo>
                <a:lnTo>
                  <a:pt x="409448" y="164769"/>
                </a:lnTo>
                <a:lnTo>
                  <a:pt x="531279" y="87198"/>
                </a:lnTo>
                <a:lnTo>
                  <a:pt x="532688" y="84607"/>
                </a:lnTo>
                <a:lnTo>
                  <a:pt x="532688" y="79044"/>
                </a:lnTo>
                <a:close/>
              </a:path>
              <a:path w="869314" h="816610">
                <a:moveTo>
                  <a:pt x="854494" y="571322"/>
                </a:moveTo>
                <a:lnTo>
                  <a:pt x="853922" y="570826"/>
                </a:lnTo>
                <a:lnTo>
                  <a:pt x="852601" y="572706"/>
                </a:lnTo>
                <a:lnTo>
                  <a:pt x="854494" y="571322"/>
                </a:lnTo>
                <a:close/>
              </a:path>
              <a:path w="869314" h="816610">
                <a:moveTo>
                  <a:pt x="854659" y="571461"/>
                </a:moveTo>
                <a:lnTo>
                  <a:pt x="854633" y="571220"/>
                </a:lnTo>
                <a:lnTo>
                  <a:pt x="854494" y="571322"/>
                </a:lnTo>
                <a:lnTo>
                  <a:pt x="854659" y="571461"/>
                </a:lnTo>
                <a:close/>
              </a:path>
              <a:path w="869314" h="816610">
                <a:moveTo>
                  <a:pt x="856094" y="351967"/>
                </a:moveTo>
                <a:lnTo>
                  <a:pt x="855002" y="351663"/>
                </a:lnTo>
                <a:lnTo>
                  <a:pt x="856094" y="352336"/>
                </a:lnTo>
                <a:lnTo>
                  <a:pt x="856094" y="351967"/>
                </a:lnTo>
                <a:close/>
              </a:path>
              <a:path w="869314" h="816610">
                <a:moveTo>
                  <a:pt x="857491" y="572884"/>
                </a:moveTo>
                <a:lnTo>
                  <a:pt x="856589" y="573087"/>
                </a:lnTo>
                <a:lnTo>
                  <a:pt x="854659" y="571461"/>
                </a:lnTo>
                <a:lnTo>
                  <a:pt x="855218" y="575132"/>
                </a:lnTo>
                <a:lnTo>
                  <a:pt x="857275" y="573087"/>
                </a:lnTo>
                <a:lnTo>
                  <a:pt x="857491" y="572884"/>
                </a:lnTo>
                <a:close/>
              </a:path>
              <a:path w="869314" h="816610">
                <a:moveTo>
                  <a:pt x="857719" y="572630"/>
                </a:moveTo>
                <a:lnTo>
                  <a:pt x="857504" y="572871"/>
                </a:lnTo>
                <a:lnTo>
                  <a:pt x="857719" y="572630"/>
                </a:lnTo>
                <a:close/>
              </a:path>
              <a:path w="869314" h="816610">
                <a:moveTo>
                  <a:pt x="858888" y="337375"/>
                </a:moveTo>
                <a:lnTo>
                  <a:pt x="857313" y="336626"/>
                </a:lnTo>
                <a:lnTo>
                  <a:pt x="855687" y="336778"/>
                </a:lnTo>
                <a:lnTo>
                  <a:pt x="858888" y="337375"/>
                </a:lnTo>
                <a:close/>
              </a:path>
              <a:path w="869314" h="816610">
                <a:moveTo>
                  <a:pt x="861479" y="816571"/>
                </a:moveTo>
                <a:lnTo>
                  <a:pt x="861352" y="816330"/>
                </a:lnTo>
                <a:lnTo>
                  <a:pt x="860069" y="816267"/>
                </a:lnTo>
                <a:lnTo>
                  <a:pt x="861479" y="816571"/>
                </a:lnTo>
                <a:close/>
              </a:path>
              <a:path w="869314" h="816610">
                <a:moveTo>
                  <a:pt x="868184" y="294462"/>
                </a:moveTo>
                <a:lnTo>
                  <a:pt x="867473" y="293281"/>
                </a:lnTo>
                <a:lnTo>
                  <a:pt x="865505" y="293916"/>
                </a:lnTo>
                <a:lnTo>
                  <a:pt x="868184" y="294462"/>
                </a:lnTo>
                <a:close/>
              </a:path>
              <a:path w="869314" h="816610">
                <a:moveTo>
                  <a:pt x="868540" y="299732"/>
                </a:moveTo>
                <a:lnTo>
                  <a:pt x="865974" y="298843"/>
                </a:lnTo>
                <a:lnTo>
                  <a:pt x="867041" y="298627"/>
                </a:lnTo>
                <a:lnTo>
                  <a:pt x="863968" y="297675"/>
                </a:lnTo>
                <a:lnTo>
                  <a:pt x="865809" y="296494"/>
                </a:lnTo>
                <a:lnTo>
                  <a:pt x="865136" y="296227"/>
                </a:lnTo>
                <a:lnTo>
                  <a:pt x="866406" y="295313"/>
                </a:lnTo>
                <a:lnTo>
                  <a:pt x="864717" y="294894"/>
                </a:lnTo>
                <a:lnTo>
                  <a:pt x="862634" y="295871"/>
                </a:lnTo>
                <a:lnTo>
                  <a:pt x="862545" y="297141"/>
                </a:lnTo>
                <a:lnTo>
                  <a:pt x="864285" y="298450"/>
                </a:lnTo>
                <a:lnTo>
                  <a:pt x="862482" y="298386"/>
                </a:lnTo>
                <a:lnTo>
                  <a:pt x="863790" y="299275"/>
                </a:lnTo>
                <a:lnTo>
                  <a:pt x="866076" y="300316"/>
                </a:lnTo>
                <a:lnTo>
                  <a:pt x="868540" y="299732"/>
                </a:lnTo>
                <a:close/>
              </a:path>
              <a:path w="869314" h="816610">
                <a:moveTo>
                  <a:pt x="868984" y="308610"/>
                </a:moveTo>
                <a:lnTo>
                  <a:pt x="868273" y="307949"/>
                </a:lnTo>
                <a:lnTo>
                  <a:pt x="868540" y="308584"/>
                </a:lnTo>
                <a:lnTo>
                  <a:pt x="868984" y="30861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bg object 235"/>
          <p:cNvSpPr/>
          <p:nvPr/>
        </p:nvSpPr>
        <p:spPr>
          <a:xfrm>
            <a:off x="3561892" y="4837340"/>
            <a:ext cx="165100" cy="534670"/>
          </a:xfrm>
          <a:custGeom>
            <a:avLst/>
            <a:gdLst/>
            <a:ahLst/>
            <a:cxnLst/>
            <a:rect l="l" t="t" r="r" b="b"/>
            <a:pathLst>
              <a:path w="165100" h="534670">
                <a:moveTo>
                  <a:pt x="74129" y="105232"/>
                </a:moveTo>
                <a:lnTo>
                  <a:pt x="73685" y="103987"/>
                </a:lnTo>
                <a:lnTo>
                  <a:pt x="73367" y="103543"/>
                </a:lnTo>
                <a:lnTo>
                  <a:pt x="74129" y="105232"/>
                </a:lnTo>
                <a:close/>
              </a:path>
              <a:path w="165100" h="534670">
                <a:moveTo>
                  <a:pt x="74333" y="425475"/>
                </a:moveTo>
                <a:lnTo>
                  <a:pt x="74041" y="424319"/>
                </a:lnTo>
                <a:lnTo>
                  <a:pt x="74269" y="425589"/>
                </a:lnTo>
                <a:close/>
              </a:path>
              <a:path w="165100" h="534670">
                <a:moveTo>
                  <a:pt x="76047" y="160159"/>
                </a:moveTo>
                <a:lnTo>
                  <a:pt x="74701" y="156451"/>
                </a:lnTo>
                <a:lnTo>
                  <a:pt x="71145" y="157619"/>
                </a:lnTo>
                <a:lnTo>
                  <a:pt x="72682" y="158889"/>
                </a:lnTo>
                <a:lnTo>
                  <a:pt x="74155" y="158889"/>
                </a:lnTo>
                <a:lnTo>
                  <a:pt x="76047" y="160159"/>
                </a:lnTo>
                <a:close/>
              </a:path>
              <a:path w="165100" h="534670">
                <a:moveTo>
                  <a:pt x="76530" y="185712"/>
                </a:moveTo>
                <a:lnTo>
                  <a:pt x="76415" y="184937"/>
                </a:lnTo>
                <a:lnTo>
                  <a:pt x="76225" y="185839"/>
                </a:lnTo>
                <a:lnTo>
                  <a:pt x="76530" y="185712"/>
                </a:lnTo>
                <a:close/>
              </a:path>
              <a:path w="165100" h="534670">
                <a:moveTo>
                  <a:pt x="76631" y="108089"/>
                </a:moveTo>
                <a:lnTo>
                  <a:pt x="76187" y="106159"/>
                </a:lnTo>
                <a:lnTo>
                  <a:pt x="74739" y="106819"/>
                </a:lnTo>
                <a:lnTo>
                  <a:pt x="76631" y="108089"/>
                </a:lnTo>
                <a:close/>
              </a:path>
              <a:path w="165100" h="534670">
                <a:moveTo>
                  <a:pt x="76885" y="198018"/>
                </a:moveTo>
                <a:lnTo>
                  <a:pt x="76771" y="197612"/>
                </a:lnTo>
                <a:lnTo>
                  <a:pt x="76428" y="198272"/>
                </a:lnTo>
                <a:lnTo>
                  <a:pt x="76885" y="198018"/>
                </a:lnTo>
                <a:close/>
              </a:path>
              <a:path w="165100" h="534670">
                <a:moveTo>
                  <a:pt x="77495" y="105549"/>
                </a:moveTo>
                <a:lnTo>
                  <a:pt x="76060" y="105549"/>
                </a:lnTo>
                <a:lnTo>
                  <a:pt x="76187" y="106159"/>
                </a:lnTo>
                <a:lnTo>
                  <a:pt x="77495" y="105549"/>
                </a:lnTo>
                <a:close/>
              </a:path>
              <a:path w="165100" h="534670">
                <a:moveTo>
                  <a:pt x="77711" y="89039"/>
                </a:moveTo>
                <a:lnTo>
                  <a:pt x="77355" y="90309"/>
                </a:lnTo>
                <a:lnTo>
                  <a:pt x="77571" y="90538"/>
                </a:lnTo>
                <a:lnTo>
                  <a:pt x="77711" y="89039"/>
                </a:lnTo>
                <a:close/>
              </a:path>
              <a:path w="165100" h="534670">
                <a:moveTo>
                  <a:pt x="77749" y="244525"/>
                </a:moveTo>
                <a:lnTo>
                  <a:pt x="77495" y="243979"/>
                </a:lnTo>
                <a:lnTo>
                  <a:pt x="76885" y="242709"/>
                </a:lnTo>
                <a:lnTo>
                  <a:pt x="75463" y="241439"/>
                </a:lnTo>
                <a:lnTo>
                  <a:pt x="75717" y="245249"/>
                </a:lnTo>
                <a:lnTo>
                  <a:pt x="77292" y="245249"/>
                </a:lnTo>
                <a:lnTo>
                  <a:pt x="76695" y="243979"/>
                </a:lnTo>
                <a:lnTo>
                  <a:pt x="77749" y="244525"/>
                </a:lnTo>
                <a:close/>
              </a:path>
              <a:path w="165100" h="534670">
                <a:moveTo>
                  <a:pt x="78511" y="22567"/>
                </a:moveTo>
                <a:lnTo>
                  <a:pt x="77406" y="22504"/>
                </a:lnTo>
                <a:lnTo>
                  <a:pt x="74777" y="25577"/>
                </a:lnTo>
                <a:lnTo>
                  <a:pt x="78511" y="22567"/>
                </a:lnTo>
                <a:close/>
              </a:path>
              <a:path w="165100" h="534670">
                <a:moveTo>
                  <a:pt x="78689" y="149999"/>
                </a:moveTo>
                <a:lnTo>
                  <a:pt x="78409" y="149237"/>
                </a:lnTo>
                <a:lnTo>
                  <a:pt x="77406" y="148729"/>
                </a:lnTo>
                <a:lnTo>
                  <a:pt x="78689" y="149999"/>
                </a:lnTo>
                <a:close/>
              </a:path>
              <a:path w="165100" h="534670">
                <a:moveTo>
                  <a:pt x="79222" y="245249"/>
                </a:moveTo>
                <a:lnTo>
                  <a:pt x="77749" y="244525"/>
                </a:lnTo>
                <a:lnTo>
                  <a:pt x="78117" y="245249"/>
                </a:lnTo>
                <a:lnTo>
                  <a:pt x="79222" y="245249"/>
                </a:lnTo>
                <a:close/>
              </a:path>
              <a:path w="165100" h="534670">
                <a:moveTo>
                  <a:pt x="79298" y="225488"/>
                </a:moveTo>
                <a:lnTo>
                  <a:pt x="78409" y="224929"/>
                </a:lnTo>
                <a:lnTo>
                  <a:pt x="77279" y="224929"/>
                </a:lnTo>
                <a:lnTo>
                  <a:pt x="77584" y="226199"/>
                </a:lnTo>
                <a:lnTo>
                  <a:pt x="79298" y="225488"/>
                </a:lnTo>
                <a:close/>
              </a:path>
              <a:path w="165100" h="534670">
                <a:moveTo>
                  <a:pt x="79375" y="21869"/>
                </a:moveTo>
                <a:lnTo>
                  <a:pt x="78511" y="22567"/>
                </a:lnTo>
                <a:lnTo>
                  <a:pt x="79286" y="22618"/>
                </a:lnTo>
                <a:lnTo>
                  <a:pt x="79375" y="21869"/>
                </a:lnTo>
                <a:close/>
              </a:path>
              <a:path w="165100" h="534670">
                <a:moveTo>
                  <a:pt x="79692" y="22631"/>
                </a:moveTo>
                <a:lnTo>
                  <a:pt x="79286" y="22618"/>
                </a:lnTo>
                <a:lnTo>
                  <a:pt x="79032" y="25057"/>
                </a:lnTo>
                <a:lnTo>
                  <a:pt x="79692" y="22631"/>
                </a:lnTo>
                <a:close/>
              </a:path>
              <a:path w="165100" h="534670">
                <a:moveTo>
                  <a:pt x="80276" y="29349"/>
                </a:moveTo>
                <a:lnTo>
                  <a:pt x="78320" y="30619"/>
                </a:lnTo>
                <a:lnTo>
                  <a:pt x="80251" y="31292"/>
                </a:lnTo>
                <a:lnTo>
                  <a:pt x="79108" y="30619"/>
                </a:lnTo>
                <a:lnTo>
                  <a:pt x="80276" y="29349"/>
                </a:lnTo>
                <a:close/>
              </a:path>
              <a:path w="165100" h="534670">
                <a:moveTo>
                  <a:pt x="80467" y="226199"/>
                </a:moveTo>
                <a:lnTo>
                  <a:pt x="80149" y="225145"/>
                </a:lnTo>
                <a:lnTo>
                  <a:pt x="79298" y="225488"/>
                </a:lnTo>
                <a:lnTo>
                  <a:pt x="80467" y="226199"/>
                </a:lnTo>
                <a:close/>
              </a:path>
              <a:path w="165100" h="534670">
                <a:moveTo>
                  <a:pt x="81546" y="31737"/>
                </a:moveTo>
                <a:lnTo>
                  <a:pt x="80251" y="31292"/>
                </a:lnTo>
                <a:lnTo>
                  <a:pt x="81305" y="31889"/>
                </a:lnTo>
                <a:lnTo>
                  <a:pt x="81546" y="31737"/>
                </a:lnTo>
                <a:close/>
              </a:path>
              <a:path w="165100" h="534670">
                <a:moveTo>
                  <a:pt x="81686" y="22999"/>
                </a:moveTo>
                <a:lnTo>
                  <a:pt x="81064" y="21729"/>
                </a:lnTo>
                <a:lnTo>
                  <a:pt x="79971" y="21729"/>
                </a:lnTo>
                <a:lnTo>
                  <a:pt x="81686" y="22999"/>
                </a:lnTo>
                <a:close/>
              </a:path>
              <a:path w="165100" h="534670">
                <a:moveTo>
                  <a:pt x="82118" y="27330"/>
                </a:moveTo>
                <a:lnTo>
                  <a:pt x="81229" y="25539"/>
                </a:lnTo>
                <a:lnTo>
                  <a:pt x="81546" y="27508"/>
                </a:lnTo>
                <a:lnTo>
                  <a:pt x="82118" y="27330"/>
                </a:lnTo>
                <a:close/>
              </a:path>
              <a:path w="165100" h="534670">
                <a:moveTo>
                  <a:pt x="84899" y="58559"/>
                </a:moveTo>
                <a:lnTo>
                  <a:pt x="84137" y="57175"/>
                </a:lnTo>
                <a:lnTo>
                  <a:pt x="82702" y="58559"/>
                </a:lnTo>
                <a:lnTo>
                  <a:pt x="84899" y="58559"/>
                </a:lnTo>
                <a:close/>
              </a:path>
              <a:path w="165100" h="534670">
                <a:moveTo>
                  <a:pt x="85991" y="5219"/>
                </a:moveTo>
                <a:lnTo>
                  <a:pt x="84950" y="7480"/>
                </a:lnTo>
                <a:lnTo>
                  <a:pt x="85204" y="7581"/>
                </a:lnTo>
                <a:lnTo>
                  <a:pt x="85737" y="7327"/>
                </a:lnTo>
                <a:lnTo>
                  <a:pt x="85991" y="5219"/>
                </a:lnTo>
                <a:close/>
              </a:path>
              <a:path w="165100" h="534670">
                <a:moveTo>
                  <a:pt x="87706" y="7759"/>
                </a:moveTo>
                <a:lnTo>
                  <a:pt x="87490" y="6489"/>
                </a:lnTo>
                <a:lnTo>
                  <a:pt x="85737" y="7327"/>
                </a:lnTo>
                <a:lnTo>
                  <a:pt x="85699" y="7759"/>
                </a:lnTo>
                <a:lnTo>
                  <a:pt x="87706" y="7759"/>
                </a:lnTo>
                <a:close/>
              </a:path>
              <a:path w="165100" h="534670">
                <a:moveTo>
                  <a:pt x="88519" y="2324"/>
                </a:moveTo>
                <a:lnTo>
                  <a:pt x="87985" y="139"/>
                </a:lnTo>
                <a:lnTo>
                  <a:pt x="85026" y="139"/>
                </a:lnTo>
                <a:lnTo>
                  <a:pt x="87299" y="1409"/>
                </a:lnTo>
                <a:lnTo>
                  <a:pt x="88519" y="2324"/>
                </a:lnTo>
                <a:close/>
              </a:path>
              <a:path w="165100" h="534670">
                <a:moveTo>
                  <a:pt x="89014" y="2679"/>
                </a:moveTo>
                <a:lnTo>
                  <a:pt x="88519" y="2324"/>
                </a:lnTo>
                <a:lnTo>
                  <a:pt x="88620" y="2679"/>
                </a:lnTo>
                <a:lnTo>
                  <a:pt x="89014" y="2679"/>
                </a:lnTo>
                <a:close/>
              </a:path>
              <a:path w="165100" h="534670">
                <a:moveTo>
                  <a:pt x="89179" y="6489"/>
                </a:moveTo>
                <a:lnTo>
                  <a:pt x="86245" y="2679"/>
                </a:lnTo>
                <a:lnTo>
                  <a:pt x="85737" y="2679"/>
                </a:lnTo>
                <a:lnTo>
                  <a:pt x="85229" y="1409"/>
                </a:lnTo>
                <a:lnTo>
                  <a:pt x="80581" y="2679"/>
                </a:lnTo>
                <a:lnTo>
                  <a:pt x="85991" y="5219"/>
                </a:lnTo>
                <a:lnTo>
                  <a:pt x="89179" y="6489"/>
                </a:lnTo>
                <a:close/>
              </a:path>
              <a:path w="165100" h="534670">
                <a:moveTo>
                  <a:pt x="89242" y="3949"/>
                </a:moveTo>
                <a:lnTo>
                  <a:pt x="88620" y="2679"/>
                </a:lnTo>
                <a:lnTo>
                  <a:pt x="86245" y="2679"/>
                </a:lnTo>
                <a:lnTo>
                  <a:pt x="89242" y="3949"/>
                </a:lnTo>
                <a:close/>
              </a:path>
              <a:path w="165100" h="534670">
                <a:moveTo>
                  <a:pt x="89585" y="7264"/>
                </a:moveTo>
                <a:lnTo>
                  <a:pt x="89446" y="6819"/>
                </a:lnTo>
                <a:lnTo>
                  <a:pt x="88595" y="6870"/>
                </a:lnTo>
                <a:lnTo>
                  <a:pt x="89585" y="7264"/>
                </a:lnTo>
                <a:close/>
              </a:path>
              <a:path w="165100" h="534670">
                <a:moveTo>
                  <a:pt x="89674" y="26809"/>
                </a:moveTo>
                <a:close/>
              </a:path>
              <a:path w="165100" h="534670">
                <a:moveTo>
                  <a:pt x="89776" y="454799"/>
                </a:moveTo>
                <a:lnTo>
                  <a:pt x="89179" y="455066"/>
                </a:lnTo>
                <a:lnTo>
                  <a:pt x="89306" y="455434"/>
                </a:lnTo>
                <a:lnTo>
                  <a:pt x="89776" y="454799"/>
                </a:lnTo>
                <a:close/>
              </a:path>
              <a:path w="165100" h="534670">
                <a:moveTo>
                  <a:pt x="89789" y="26073"/>
                </a:moveTo>
                <a:lnTo>
                  <a:pt x="88950" y="25539"/>
                </a:lnTo>
                <a:lnTo>
                  <a:pt x="89598" y="26695"/>
                </a:lnTo>
                <a:lnTo>
                  <a:pt x="89789" y="26073"/>
                </a:lnTo>
                <a:close/>
              </a:path>
              <a:path w="165100" h="534670">
                <a:moveTo>
                  <a:pt x="90131" y="96659"/>
                </a:moveTo>
                <a:lnTo>
                  <a:pt x="89776" y="94208"/>
                </a:lnTo>
                <a:lnTo>
                  <a:pt x="87553" y="96659"/>
                </a:lnTo>
                <a:lnTo>
                  <a:pt x="88011" y="96659"/>
                </a:lnTo>
                <a:lnTo>
                  <a:pt x="88506" y="97815"/>
                </a:lnTo>
                <a:lnTo>
                  <a:pt x="89789" y="96824"/>
                </a:lnTo>
                <a:lnTo>
                  <a:pt x="89103" y="96659"/>
                </a:lnTo>
                <a:lnTo>
                  <a:pt x="90131" y="96659"/>
                </a:lnTo>
                <a:close/>
              </a:path>
              <a:path w="165100" h="534670">
                <a:moveTo>
                  <a:pt x="90182" y="50"/>
                </a:moveTo>
                <a:lnTo>
                  <a:pt x="89814" y="0"/>
                </a:lnTo>
                <a:lnTo>
                  <a:pt x="90093" y="393"/>
                </a:lnTo>
                <a:lnTo>
                  <a:pt x="90182" y="50"/>
                </a:lnTo>
                <a:close/>
              </a:path>
              <a:path w="165100" h="534670">
                <a:moveTo>
                  <a:pt x="90525" y="10198"/>
                </a:moveTo>
                <a:lnTo>
                  <a:pt x="89865" y="10096"/>
                </a:lnTo>
                <a:lnTo>
                  <a:pt x="89293" y="12890"/>
                </a:lnTo>
                <a:lnTo>
                  <a:pt x="90525" y="10198"/>
                </a:lnTo>
                <a:close/>
              </a:path>
              <a:path w="165100" h="534670">
                <a:moveTo>
                  <a:pt x="90957" y="26809"/>
                </a:moveTo>
                <a:lnTo>
                  <a:pt x="90322" y="24269"/>
                </a:lnTo>
                <a:lnTo>
                  <a:pt x="89789" y="26073"/>
                </a:lnTo>
                <a:lnTo>
                  <a:pt x="90957" y="26809"/>
                </a:lnTo>
                <a:close/>
              </a:path>
              <a:path w="165100" h="534670">
                <a:moveTo>
                  <a:pt x="91274" y="336689"/>
                </a:moveTo>
                <a:lnTo>
                  <a:pt x="90957" y="336054"/>
                </a:lnTo>
                <a:lnTo>
                  <a:pt x="90563" y="336245"/>
                </a:lnTo>
                <a:lnTo>
                  <a:pt x="91274" y="336689"/>
                </a:lnTo>
                <a:close/>
              </a:path>
              <a:path w="165100" h="534670">
                <a:moveTo>
                  <a:pt x="91567" y="123329"/>
                </a:moveTo>
                <a:lnTo>
                  <a:pt x="90678" y="122059"/>
                </a:lnTo>
                <a:lnTo>
                  <a:pt x="89192" y="122059"/>
                </a:lnTo>
                <a:lnTo>
                  <a:pt x="89255" y="120789"/>
                </a:lnTo>
                <a:lnTo>
                  <a:pt x="87045" y="119519"/>
                </a:lnTo>
                <a:lnTo>
                  <a:pt x="88036" y="118249"/>
                </a:lnTo>
                <a:lnTo>
                  <a:pt x="89281" y="119519"/>
                </a:lnTo>
                <a:lnTo>
                  <a:pt x="88696" y="115709"/>
                </a:lnTo>
                <a:lnTo>
                  <a:pt x="87553" y="118249"/>
                </a:lnTo>
                <a:lnTo>
                  <a:pt x="86004" y="115709"/>
                </a:lnTo>
                <a:lnTo>
                  <a:pt x="83718" y="118249"/>
                </a:lnTo>
                <a:lnTo>
                  <a:pt x="84556" y="115709"/>
                </a:lnTo>
                <a:lnTo>
                  <a:pt x="84874" y="115709"/>
                </a:lnTo>
                <a:lnTo>
                  <a:pt x="84594" y="114439"/>
                </a:lnTo>
                <a:lnTo>
                  <a:pt x="86398" y="113169"/>
                </a:lnTo>
                <a:lnTo>
                  <a:pt x="85166" y="110629"/>
                </a:lnTo>
                <a:lnTo>
                  <a:pt x="89179" y="110629"/>
                </a:lnTo>
                <a:lnTo>
                  <a:pt x="86639" y="109359"/>
                </a:lnTo>
                <a:lnTo>
                  <a:pt x="88468" y="106819"/>
                </a:lnTo>
                <a:lnTo>
                  <a:pt x="85750" y="105549"/>
                </a:lnTo>
                <a:lnTo>
                  <a:pt x="86258" y="105549"/>
                </a:lnTo>
                <a:lnTo>
                  <a:pt x="88493" y="104279"/>
                </a:lnTo>
                <a:lnTo>
                  <a:pt x="88874" y="101739"/>
                </a:lnTo>
                <a:lnTo>
                  <a:pt x="84658" y="105549"/>
                </a:lnTo>
                <a:lnTo>
                  <a:pt x="86321" y="101739"/>
                </a:lnTo>
                <a:lnTo>
                  <a:pt x="87109" y="103009"/>
                </a:lnTo>
                <a:lnTo>
                  <a:pt x="87541" y="101739"/>
                </a:lnTo>
                <a:lnTo>
                  <a:pt x="87972" y="100469"/>
                </a:lnTo>
                <a:lnTo>
                  <a:pt x="85801" y="97929"/>
                </a:lnTo>
                <a:lnTo>
                  <a:pt x="86804" y="95389"/>
                </a:lnTo>
                <a:lnTo>
                  <a:pt x="89649" y="94208"/>
                </a:lnTo>
                <a:lnTo>
                  <a:pt x="77914" y="94119"/>
                </a:lnTo>
                <a:lnTo>
                  <a:pt x="75590" y="94119"/>
                </a:lnTo>
                <a:lnTo>
                  <a:pt x="75323" y="95389"/>
                </a:lnTo>
                <a:lnTo>
                  <a:pt x="75933" y="96659"/>
                </a:lnTo>
                <a:lnTo>
                  <a:pt x="77406" y="95389"/>
                </a:lnTo>
                <a:lnTo>
                  <a:pt x="77355" y="97929"/>
                </a:lnTo>
                <a:lnTo>
                  <a:pt x="74650" y="97929"/>
                </a:lnTo>
                <a:lnTo>
                  <a:pt x="71348" y="101739"/>
                </a:lnTo>
                <a:lnTo>
                  <a:pt x="80251" y="104279"/>
                </a:lnTo>
                <a:lnTo>
                  <a:pt x="77495" y="105549"/>
                </a:lnTo>
                <a:lnTo>
                  <a:pt x="78270" y="105549"/>
                </a:lnTo>
                <a:lnTo>
                  <a:pt x="77914" y="108089"/>
                </a:lnTo>
                <a:lnTo>
                  <a:pt x="74028" y="109359"/>
                </a:lnTo>
                <a:lnTo>
                  <a:pt x="74028" y="110629"/>
                </a:lnTo>
                <a:lnTo>
                  <a:pt x="72529" y="113169"/>
                </a:lnTo>
                <a:lnTo>
                  <a:pt x="77990" y="113169"/>
                </a:lnTo>
                <a:lnTo>
                  <a:pt x="76962" y="115709"/>
                </a:lnTo>
                <a:lnTo>
                  <a:pt x="77914" y="114439"/>
                </a:lnTo>
                <a:lnTo>
                  <a:pt x="80492" y="114439"/>
                </a:lnTo>
                <a:lnTo>
                  <a:pt x="81407" y="116979"/>
                </a:lnTo>
                <a:lnTo>
                  <a:pt x="81051" y="118249"/>
                </a:lnTo>
                <a:lnTo>
                  <a:pt x="77355" y="118249"/>
                </a:lnTo>
                <a:lnTo>
                  <a:pt x="76581" y="116979"/>
                </a:lnTo>
                <a:lnTo>
                  <a:pt x="77139" y="116979"/>
                </a:lnTo>
                <a:lnTo>
                  <a:pt x="75323" y="115709"/>
                </a:lnTo>
                <a:lnTo>
                  <a:pt x="76288" y="116979"/>
                </a:lnTo>
                <a:lnTo>
                  <a:pt x="75311" y="116979"/>
                </a:lnTo>
                <a:lnTo>
                  <a:pt x="75399" y="119519"/>
                </a:lnTo>
                <a:lnTo>
                  <a:pt x="75907" y="119519"/>
                </a:lnTo>
                <a:lnTo>
                  <a:pt x="74523" y="120789"/>
                </a:lnTo>
                <a:lnTo>
                  <a:pt x="75869" y="122059"/>
                </a:lnTo>
                <a:lnTo>
                  <a:pt x="74930" y="124599"/>
                </a:lnTo>
                <a:lnTo>
                  <a:pt x="76581" y="124599"/>
                </a:lnTo>
                <a:lnTo>
                  <a:pt x="75387" y="128409"/>
                </a:lnTo>
                <a:lnTo>
                  <a:pt x="78409" y="125869"/>
                </a:lnTo>
                <a:lnTo>
                  <a:pt x="78828" y="128409"/>
                </a:lnTo>
                <a:lnTo>
                  <a:pt x="85864" y="128409"/>
                </a:lnTo>
                <a:lnTo>
                  <a:pt x="86880" y="125869"/>
                </a:lnTo>
                <a:lnTo>
                  <a:pt x="87388" y="124599"/>
                </a:lnTo>
                <a:lnTo>
                  <a:pt x="90893" y="125869"/>
                </a:lnTo>
                <a:lnTo>
                  <a:pt x="88544" y="124599"/>
                </a:lnTo>
                <a:lnTo>
                  <a:pt x="91567" y="123329"/>
                </a:lnTo>
                <a:close/>
              </a:path>
              <a:path w="165100" h="534670">
                <a:moveTo>
                  <a:pt x="91859" y="20459"/>
                </a:moveTo>
                <a:lnTo>
                  <a:pt x="88138" y="17919"/>
                </a:lnTo>
                <a:lnTo>
                  <a:pt x="86614" y="15379"/>
                </a:lnTo>
                <a:lnTo>
                  <a:pt x="83934" y="14109"/>
                </a:lnTo>
                <a:lnTo>
                  <a:pt x="83261" y="12839"/>
                </a:lnTo>
                <a:lnTo>
                  <a:pt x="82600" y="11569"/>
                </a:lnTo>
                <a:lnTo>
                  <a:pt x="85483" y="12839"/>
                </a:lnTo>
                <a:lnTo>
                  <a:pt x="86664" y="10299"/>
                </a:lnTo>
                <a:lnTo>
                  <a:pt x="86448" y="10299"/>
                </a:lnTo>
                <a:lnTo>
                  <a:pt x="85534" y="7759"/>
                </a:lnTo>
                <a:lnTo>
                  <a:pt x="85699" y="7759"/>
                </a:lnTo>
                <a:lnTo>
                  <a:pt x="85204" y="7581"/>
                </a:lnTo>
                <a:lnTo>
                  <a:pt x="84823" y="7759"/>
                </a:lnTo>
                <a:lnTo>
                  <a:pt x="84950" y="7480"/>
                </a:lnTo>
                <a:lnTo>
                  <a:pt x="82346" y="6489"/>
                </a:lnTo>
                <a:lnTo>
                  <a:pt x="85140" y="9029"/>
                </a:lnTo>
                <a:lnTo>
                  <a:pt x="81851" y="9029"/>
                </a:lnTo>
                <a:lnTo>
                  <a:pt x="80200" y="10299"/>
                </a:lnTo>
                <a:lnTo>
                  <a:pt x="83070" y="10299"/>
                </a:lnTo>
                <a:lnTo>
                  <a:pt x="81191" y="11569"/>
                </a:lnTo>
                <a:lnTo>
                  <a:pt x="80606" y="11569"/>
                </a:lnTo>
                <a:lnTo>
                  <a:pt x="81635" y="12839"/>
                </a:lnTo>
                <a:lnTo>
                  <a:pt x="79730" y="11569"/>
                </a:lnTo>
                <a:lnTo>
                  <a:pt x="77787" y="14109"/>
                </a:lnTo>
                <a:lnTo>
                  <a:pt x="82245" y="15379"/>
                </a:lnTo>
                <a:lnTo>
                  <a:pt x="79692" y="16649"/>
                </a:lnTo>
                <a:lnTo>
                  <a:pt x="79489" y="16649"/>
                </a:lnTo>
                <a:lnTo>
                  <a:pt x="80619" y="19189"/>
                </a:lnTo>
                <a:lnTo>
                  <a:pt x="81965" y="16649"/>
                </a:lnTo>
                <a:lnTo>
                  <a:pt x="84886" y="19189"/>
                </a:lnTo>
                <a:lnTo>
                  <a:pt x="78765" y="20459"/>
                </a:lnTo>
                <a:lnTo>
                  <a:pt x="81241" y="21729"/>
                </a:lnTo>
                <a:lnTo>
                  <a:pt x="81064" y="21729"/>
                </a:lnTo>
                <a:lnTo>
                  <a:pt x="82664" y="22999"/>
                </a:lnTo>
                <a:lnTo>
                  <a:pt x="80403" y="24269"/>
                </a:lnTo>
                <a:lnTo>
                  <a:pt x="83718" y="26809"/>
                </a:lnTo>
                <a:lnTo>
                  <a:pt x="82118" y="27330"/>
                </a:lnTo>
                <a:lnTo>
                  <a:pt x="82511" y="28079"/>
                </a:lnTo>
                <a:lnTo>
                  <a:pt x="81648" y="28079"/>
                </a:lnTo>
                <a:lnTo>
                  <a:pt x="81546" y="27508"/>
                </a:lnTo>
                <a:lnTo>
                  <a:pt x="79756" y="28079"/>
                </a:lnTo>
                <a:lnTo>
                  <a:pt x="78270" y="28079"/>
                </a:lnTo>
                <a:lnTo>
                  <a:pt x="83261" y="30619"/>
                </a:lnTo>
                <a:lnTo>
                  <a:pt x="81546" y="31737"/>
                </a:lnTo>
                <a:lnTo>
                  <a:pt x="82029" y="31889"/>
                </a:lnTo>
                <a:lnTo>
                  <a:pt x="77495" y="34429"/>
                </a:lnTo>
                <a:lnTo>
                  <a:pt x="78206" y="35699"/>
                </a:lnTo>
                <a:lnTo>
                  <a:pt x="81165" y="35699"/>
                </a:lnTo>
                <a:lnTo>
                  <a:pt x="79438" y="38239"/>
                </a:lnTo>
                <a:lnTo>
                  <a:pt x="80429" y="40779"/>
                </a:lnTo>
                <a:lnTo>
                  <a:pt x="79438" y="40779"/>
                </a:lnTo>
                <a:lnTo>
                  <a:pt x="78790" y="44589"/>
                </a:lnTo>
                <a:lnTo>
                  <a:pt x="77736" y="47129"/>
                </a:lnTo>
                <a:lnTo>
                  <a:pt x="80213" y="47129"/>
                </a:lnTo>
                <a:lnTo>
                  <a:pt x="79679" y="48399"/>
                </a:lnTo>
                <a:lnTo>
                  <a:pt x="80289" y="50939"/>
                </a:lnTo>
                <a:lnTo>
                  <a:pt x="78498" y="50939"/>
                </a:lnTo>
                <a:lnTo>
                  <a:pt x="77800" y="49669"/>
                </a:lnTo>
                <a:lnTo>
                  <a:pt x="76974" y="49669"/>
                </a:lnTo>
                <a:lnTo>
                  <a:pt x="77000" y="50939"/>
                </a:lnTo>
                <a:lnTo>
                  <a:pt x="78790" y="52209"/>
                </a:lnTo>
                <a:lnTo>
                  <a:pt x="76568" y="52209"/>
                </a:lnTo>
                <a:lnTo>
                  <a:pt x="76695" y="53479"/>
                </a:lnTo>
                <a:lnTo>
                  <a:pt x="79184" y="56019"/>
                </a:lnTo>
                <a:lnTo>
                  <a:pt x="77711" y="58559"/>
                </a:lnTo>
                <a:lnTo>
                  <a:pt x="79806" y="58559"/>
                </a:lnTo>
                <a:lnTo>
                  <a:pt x="83515" y="56019"/>
                </a:lnTo>
                <a:lnTo>
                  <a:pt x="84137" y="57175"/>
                </a:lnTo>
                <a:lnTo>
                  <a:pt x="85331" y="56019"/>
                </a:lnTo>
                <a:lnTo>
                  <a:pt x="87972" y="53479"/>
                </a:lnTo>
                <a:lnTo>
                  <a:pt x="88950" y="54749"/>
                </a:lnTo>
                <a:lnTo>
                  <a:pt x="88595" y="53479"/>
                </a:lnTo>
                <a:lnTo>
                  <a:pt x="87909" y="50939"/>
                </a:lnTo>
                <a:lnTo>
                  <a:pt x="86779" y="50939"/>
                </a:lnTo>
                <a:lnTo>
                  <a:pt x="85331" y="52209"/>
                </a:lnTo>
                <a:lnTo>
                  <a:pt x="84328" y="50939"/>
                </a:lnTo>
                <a:lnTo>
                  <a:pt x="83337" y="49669"/>
                </a:lnTo>
                <a:lnTo>
                  <a:pt x="84582" y="50939"/>
                </a:lnTo>
                <a:lnTo>
                  <a:pt x="86372" y="49669"/>
                </a:lnTo>
                <a:lnTo>
                  <a:pt x="87388" y="49669"/>
                </a:lnTo>
                <a:lnTo>
                  <a:pt x="85610" y="48399"/>
                </a:lnTo>
                <a:lnTo>
                  <a:pt x="88950" y="47129"/>
                </a:lnTo>
                <a:lnTo>
                  <a:pt x="81826" y="48399"/>
                </a:lnTo>
                <a:lnTo>
                  <a:pt x="84074" y="45859"/>
                </a:lnTo>
                <a:lnTo>
                  <a:pt x="85077" y="45859"/>
                </a:lnTo>
                <a:lnTo>
                  <a:pt x="83540" y="43319"/>
                </a:lnTo>
                <a:lnTo>
                  <a:pt x="85699" y="43319"/>
                </a:lnTo>
                <a:lnTo>
                  <a:pt x="84556" y="44589"/>
                </a:lnTo>
                <a:lnTo>
                  <a:pt x="86347" y="44589"/>
                </a:lnTo>
                <a:lnTo>
                  <a:pt x="86207" y="43319"/>
                </a:lnTo>
                <a:lnTo>
                  <a:pt x="82219" y="42049"/>
                </a:lnTo>
                <a:lnTo>
                  <a:pt x="84391" y="40779"/>
                </a:lnTo>
                <a:lnTo>
                  <a:pt x="85610" y="42049"/>
                </a:lnTo>
                <a:lnTo>
                  <a:pt x="88150" y="40779"/>
                </a:lnTo>
                <a:lnTo>
                  <a:pt x="87515" y="40779"/>
                </a:lnTo>
                <a:lnTo>
                  <a:pt x="87909" y="39509"/>
                </a:lnTo>
                <a:lnTo>
                  <a:pt x="88442" y="38239"/>
                </a:lnTo>
                <a:lnTo>
                  <a:pt x="89014" y="36969"/>
                </a:lnTo>
                <a:lnTo>
                  <a:pt x="88328" y="38239"/>
                </a:lnTo>
                <a:lnTo>
                  <a:pt x="82664" y="35699"/>
                </a:lnTo>
                <a:lnTo>
                  <a:pt x="87287" y="34429"/>
                </a:lnTo>
                <a:lnTo>
                  <a:pt x="86956" y="34213"/>
                </a:lnTo>
                <a:lnTo>
                  <a:pt x="85610" y="31889"/>
                </a:lnTo>
                <a:lnTo>
                  <a:pt x="88074" y="31889"/>
                </a:lnTo>
                <a:lnTo>
                  <a:pt x="88379" y="31711"/>
                </a:lnTo>
                <a:lnTo>
                  <a:pt x="89052" y="31788"/>
                </a:lnTo>
                <a:lnTo>
                  <a:pt x="88392" y="31699"/>
                </a:lnTo>
                <a:lnTo>
                  <a:pt x="90220" y="30619"/>
                </a:lnTo>
                <a:lnTo>
                  <a:pt x="88226" y="29349"/>
                </a:lnTo>
                <a:lnTo>
                  <a:pt x="91782" y="29349"/>
                </a:lnTo>
                <a:lnTo>
                  <a:pt x="88874" y="26809"/>
                </a:lnTo>
                <a:lnTo>
                  <a:pt x="88569" y="26809"/>
                </a:lnTo>
                <a:lnTo>
                  <a:pt x="85864" y="24269"/>
                </a:lnTo>
                <a:lnTo>
                  <a:pt x="91859" y="20459"/>
                </a:lnTo>
                <a:close/>
              </a:path>
              <a:path w="165100" h="534670">
                <a:moveTo>
                  <a:pt x="92405" y="62369"/>
                </a:moveTo>
                <a:lnTo>
                  <a:pt x="89166" y="61099"/>
                </a:lnTo>
                <a:lnTo>
                  <a:pt x="82702" y="58559"/>
                </a:lnTo>
                <a:lnTo>
                  <a:pt x="81394" y="58559"/>
                </a:lnTo>
                <a:lnTo>
                  <a:pt x="81838" y="59829"/>
                </a:lnTo>
                <a:lnTo>
                  <a:pt x="79946" y="58559"/>
                </a:lnTo>
                <a:lnTo>
                  <a:pt x="81343" y="59829"/>
                </a:lnTo>
                <a:lnTo>
                  <a:pt x="79756" y="59829"/>
                </a:lnTo>
                <a:lnTo>
                  <a:pt x="80213" y="61099"/>
                </a:lnTo>
                <a:lnTo>
                  <a:pt x="78930" y="61099"/>
                </a:lnTo>
                <a:lnTo>
                  <a:pt x="78968" y="59829"/>
                </a:lnTo>
                <a:lnTo>
                  <a:pt x="76517" y="62369"/>
                </a:lnTo>
                <a:lnTo>
                  <a:pt x="78867" y="63639"/>
                </a:lnTo>
                <a:lnTo>
                  <a:pt x="78994" y="64909"/>
                </a:lnTo>
                <a:lnTo>
                  <a:pt x="76949" y="63639"/>
                </a:lnTo>
                <a:lnTo>
                  <a:pt x="76123" y="64909"/>
                </a:lnTo>
                <a:lnTo>
                  <a:pt x="77228" y="64909"/>
                </a:lnTo>
                <a:lnTo>
                  <a:pt x="76085" y="66179"/>
                </a:lnTo>
                <a:lnTo>
                  <a:pt x="78498" y="66179"/>
                </a:lnTo>
                <a:lnTo>
                  <a:pt x="76708" y="67449"/>
                </a:lnTo>
                <a:lnTo>
                  <a:pt x="77762" y="68719"/>
                </a:lnTo>
                <a:lnTo>
                  <a:pt x="77000" y="72529"/>
                </a:lnTo>
                <a:lnTo>
                  <a:pt x="79552" y="71259"/>
                </a:lnTo>
                <a:lnTo>
                  <a:pt x="79832" y="71259"/>
                </a:lnTo>
                <a:lnTo>
                  <a:pt x="82219" y="73799"/>
                </a:lnTo>
                <a:lnTo>
                  <a:pt x="78473" y="77609"/>
                </a:lnTo>
                <a:lnTo>
                  <a:pt x="79502" y="80149"/>
                </a:lnTo>
                <a:lnTo>
                  <a:pt x="78689" y="80149"/>
                </a:lnTo>
                <a:lnTo>
                  <a:pt x="79616" y="82689"/>
                </a:lnTo>
                <a:lnTo>
                  <a:pt x="79235" y="85229"/>
                </a:lnTo>
                <a:lnTo>
                  <a:pt x="80975" y="86499"/>
                </a:lnTo>
                <a:lnTo>
                  <a:pt x="78536" y="87769"/>
                </a:lnTo>
                <a:lnTo>
                  <a:pt x="79159" y="89039"/>
                </a:lnTo>
                <a:lnTo>
                  <a:pt x="80060" y="89039"/>
                </a:lnTo>
                <a:lnTo>
                  <a:pt x="78727" y="91579"/>
                </a:lnTo>
                <a:lnTo>
                  <a:pt x="77571" y="90538"/>
                </a:lnTo>
                <a:lnTo>
                  <a:pt x="77343" y="90335"/>
                </a:lnTo>
                <a:lnTo>
                  <a:pt x="77355" y="90538"/>
                </a:lnTo>
                <a:lnTo>
                  <a:pt x="77482" y="91579"/>
                </a:lnTo>
                <a:lnTo>
                  <a:pt x="77330" y="90373"/>
                </a:lnTo>
                <a:lnTo>
                  <a:pt x="77000" y="91579"/>
                </a:lnTo>
                <a:lnTo>
                  <a:pt x="75730" y="91579"/>
                </a:lnTo>
                <a:lnTo>
                  <a:pt x="76822" y="92849"/>
                </a:lnTo>
                <a:lnTo>
                  <a:pt x="89585" y="92849"/>
                </a:lnTo>
                <a:lnTo>
                  <a:pt x="86461" y="89039"/>
                </a:lnTo>
                <a:lnTo>
                  <a:pt x="87185" y="85229"/>
                </a:lnTo>
                <a:lnTo>
                  <a:pt x="82550" y="85229"/>
                </a:lnTo>
                <a:lnTo>
                  <a:pt x="88988" y="82689"/>
                </a:lnTo>
                <a:lnTo>
                  <a:pt x="86944" y="81419"/>
                </a:lnTo>
                <a:lnTo>
                  <a:pt x="88861" y="81419"/>
                </a:lnTo>
                <a:lnTo>
                  <a:pt x="89573" y="78879"/>
                </a:lnTo>
                <a:lnTo>
                  <a:pt x="87807" y="76339"/>
                </a:lnTo>
                <a:lnTo>
                  <a:pt x="86448" y="72529"/>
                </a:lnTo>
                <a:lnTo>
                  <a:pt x="87553" y="73799"/>
                </a:lnTo>
                <a:lnTo>
                  <a:pt x="88544" y="72529"/>
                </a:lnTo>
                <a:lnTo>
                  <a:pt x="88328" y="71259"/>
                </a:lnTo>
                <a:lnTo>
                  <a:pt x="88112" y="69989"/>
                </a:lnTo>
                <a:lnTo>
                  <a:pt x="88620" y="67449"/>
                </a:lnTo>
                <a:lnTo>
                  <a:pt x="87515" y="67449"/>
                </a:lnTo>
                <a:lnTo>
                  <a:pt x="87706" y="66179"/>
                </a:lnTo>
                <a:lnTo>
                  <a:pt x="86080" y="67449"/>
                </a:lnTo>
                <a:lnTo>
                  <a:pt x="92405" y="62369"/>
                </a:lnTo>
                <a:close/>
              </a:path>
              <a:path w="165100" h="534670">
                <a:moveTo>
                  <a:pt x="92748" y="458647"/>
                </a:moveTo>
                <a:lnTo>
                  <a:pt x="92608" y="456260"/>
                </a:lnTo>
                <a:lnTo>
                  <a:pt x="90538" y="456895"/>
                </a:lnTo>
                <a:lnTo>
                  <a:pt x="92163" y="456692"/>
                </a:lnTo>
                <a:lnTo>
                  <a:pt x="92748" y="458647"/>
                </a:lnTo>
                <a:close/>
              </a:path>
              <a:path w="165100" h="534670">
                <a:moveTo>
                  <a:pt x="93179" y="363359"/>
                </a:moveTo>
                <a:lnTo>
                  <a:pt x="92544" y="362089"/>
                </a:lnTo>
                <a:lnTo>
                  <a:pt x="90690" y="363359"/>
                </a:lnTo>
                <a:lnTo>
                  <a:pt x="93179" y="363359"/>
                </a:lnTo>
                <a:close/>
              </a:path>
              <a:path w="165100" h="534670">
                <a:moveTo>
                  <a:pt x="93395" y="365074"/>
                </a:moveTo>
                <a:lnTo>
                  <a:pt x="92824" y="365074"/>
                </a:lnTo>
                <a:lnTo>
                  <a:pt x="93332" y="365417"/>
                </a:lnTo>
                <a:lnTo>
                  <a:pt x="93395" y="365074"/>
                </a:lnTo>
                <a:close/>
              </a:path>
              <a:path w="165100" h="534670">
                <a:moveTo>
                  <a:pt x="93421" y="162699"/>
                </a:moveTo>
                <a:lnTo>
                  <a:pt x="92456" y="162699"/>
                </a:lnTo>
                <a:lnTo>
                  <a:pt x="92748" y="163715"/>
                </a:lnTo>
                <a:lnTo>
                  <a:pt x="93421" y="162699"/>
                </a:lnTo>
                <a:close/>
              </a:path>
              <a:path w="165100" h="534670">
                <a:moveTo>
                  <a:pt x="93586" y="354469"/>
                </a:moveTo>
                <a:lnTo>
                  <a:pt x="91948" y="353428"/>
                </a:lnTo>
                <a:lnTo>
                  <a:pt x="91668" y="353364"/>
                </a:lnTo>
                <a:lnTo>
                  <a:pt x="91744" y="353568"/>
                </a:lnTo>
                <a:lnTo>
                  <a:pt x="93586" y="354469"/>
                </a:lnTo>
                <a:close/>
              </a:path>
              <a:path w="165100" h="534670">
                <a:moveTo>
                  <a:pt x="93967" y="167779"/>
                </a:moveTo>
                <a:lnTo>
                  <a:pt x="92748" y="163715"/>
                </a:lnTo>
                <a:lnTo>
                  <a:pt x="90703" y="166865"/>
                </a:lnTo>
                <a:lnTo>
                  <a:pt x="90944" y="167779"/>
                </a:lnTo>
                <a:lnTo>
                  <a:pt x="93967" y="167779"/>
                </a:lnTo>
                <a:close/>
              </a:path>
              <a:path w="165100" h="534670">
                <a:moveTo>
                  <a:pt x="94221" y="435749"/>
                </a:moveTo>
                <a:lnTo>
                  <a:pt x="90347" y="435749"/>
                </a:lnTo>
                <a:lnTo>
                  <a:pt x="91744" y="437019"/>
                </a:lnTo>
                <a:lnTo>
                  <a:pt x="94221" y="435749"/>
                </a:lnTo>
                <a:close/>
              </a:path>
              <a:path w="165100" h="534670">
                <a:moveTo>
                  <a:pt x="94462" y="193903"/>
                </a:moveTo>
                <a:lnTo>
                  <a:pt x="92875" y="195084"/>
                </a:lnTo>
                <a:lnTo>
                  <a:pt x="93472" y="195313"/>
                </a:lnTo>
                <a:lnTo>
                  <a:pt x="94462" y="193903"/>
                </a:lnTo>
                <a:close/>
              </a:path>
              <a:path w="165100" h="534670">
                <a:moveTo>
                  <a:pt x="94500" y="185254"/>
                </a:moveTo>
                <a:lnTo>
                  <a:pt x="94475" y="185470"/>
                </a:lnTo>
                <a:lnTo>
                  <a:pt x="94500" y="185254"/>
                </a:lnTo>
                <a:close/>
              </a:path>
              <a:path w="165100" h="534670">
                <a:moveTo>
                  <a:pt x="94551" y="204609"/>
                </a:moveTo>
                <a:lnTo>
                  <a:pt x="93764" y="203339"/>
                </a:lnTo>
                <a:lnTo>
                  <a:pt x="94551" y="204609"/>
                </a:lnTo>
                <a:close/>
              </a:path>
              <a:path w="165100" h="534670">
                <a:moveTo>
                  <a:pt x="96012" y="470039"/>
                </a:moveTo>
                <a:lnTo>
                  <a:pt x="93306" y="470039"/>
                </a:lnTo>
                <a:lnTo>
                  <a:pt x="95948" y="471309"/>
                </a:lnTo>
                <a:lnTo>
                  <a:pt x="96012" y="470039"/>
                </a:lnTo>
                <a:close/>
              </a:path>
              <a:path w="165100" h="534670">
                <a:moveTo>
                  <a:pt x="97104" y="331609"/>
                </a:moveTo>
                <a:lnTo>
                  <a:pt x="94259" y="330339"/>
                </a:lnTo>
                <a:lnTo>
                  <a:pt x="95034" y="330339"/>
                </a:lnTo>
                <a:lnTo>
                  <a:pt x="95059" y="326529"/>
                </a:lnTo>
                <a:lnTo>
                  <a:pt x="94145" y="323989"/>
                </a:lnTo>
                <a:lnTo>
                  <a:pt x="94005" y="321449"/>
                </a:lnTo>
                <a:lnTo>
                  <a:pt x="91732" y="321449"/>
                </a:lnTo>
                <a:lnTo>
                  <a:pt x="92240" y="320179"/>
                </a:lnTo>
                <a:lnTo>
                  <a:pt x="90385" y="318909"/>
                </a:lnTo>
                <a:lnTo>
                  <a:pt x="91109" y="316369"/>
                </a:lnTo>
                <a:lnTo>
                  <a:pt x="92913" y="313829"/>
                </a:lnTo>
                <a:lnTo>
                  <a:pt x="92710" y="311289"/>
                </a:lnTo>
                <a:lnTo>
                  <a:pt x="91567" y="310019"/>
                </a:lnTo>
                <a:lnTo>
                  <a:pt x="90779" y="311289"/>
                </a:lnTo>
                <a:lnTo>
                  <a:pt x="89433" y="310019"/>
                </a:lnTo>
                <a:lnTo>
                  <a:pt x="91490" y="310019"/>
                </a:lnTo>
                <a:lnTo>
                  <a:pt x="91325" y="307479"/>
                </a:lnTo>
                <a:lnTo>
                  <a:pt x="92798" y="308749"/>
                </a:lnTo>
                <a:lnTo>
                  <a:pt x="92392" y="304939"/>
                </a:lnTo>
                <a:lnTo>
                  <a:pt x="91249" y="302399"/>
                </a:lnTo>
                <a:lnTo>
                  <a:pt x="90690" y="301129"/>
                </a:lnTo>
                <a:lnTo>
                  <a:pt x="88760" y="301129"/>
                </a:lnTo>
                <a:lnTo>
                  <a:pt x="90639" y="299859"/>
                </a:lnTo>
                <a:lnTo>
                  <a:pt x="90868" y="299859"/>
                </a:lnTo>
                <a:lnTo>
                  <a:pt x="87718" y="294779"/>
                </a:lnTo>
                <a:lnTo>
                  <a:pt x="96926" y="289699"/>
                </a:lnTo>
                <a:lnTo>
                  <a:pt x="92583" y="285889"/>
                </a:lnTo>
                <a:lnTo>
                  <a:pt x="92798" y="285889"/>
                </a:lnTo>
                <a:lnTo>
                  <a:pt x="91274" y="283349"/>
                </a:lnTo>
                <a:lnTo>
                  <a:pt x="72415" y="283349"/>
                </a:lnTo>
                <a:lnTo>
                  <a:pt x="71767" y="283349"/>
                </a:lnTo>
                <a:lnTo>
                  <a:pt x="70815" y="288429"/>
                </a:lnTo>
                <a:lnTo>
                  <a:pt x="74815" y="289699"/>
                </a:lnTo>
                <a:lnTo>
                  <a:pt x="72517" y="289699"/>
                </a:lnTo>
                <a:lnTo>
                  <a:pt x="71920" y="293509"/>
                </a:lnTo>
                <a:lnTo>
                  <a:pt x="76771" y="298589"/>
                </a:lnTo>
                <a:lnTo>
                  <a:pt x="74307" y="302399"/>
                </a:lnTo>
                <a:lnTo>
                  <a:pt x="73101" y="301129"/>
                </a:lnTo>
                <a:lnTo>
                  <a:pt x="74155" y="303669"/>
                </a:lnTo>
                <a:lnTo>
                  <a:pt x="72859" y="303669"/>
                </a:lnTo>
                <a:lnTo>
                  <a:pt x="74282" y="307479"/>
                </a:lnTo>
                <a:lnTo>
                  <a:pt x="72923" y="306209"/>
                </a:lnTo>
                <a:lnTo>
                  <a:pt x="71335" y="310019"/>
                </a:lnTo>
                <a:lnTo>
                  <a:pt x="76250" y="312559"/>
                </a:lnTo>
                <a:lnTo>
                  <a:pt x="77089" y="315099"/>
                </a:lnTo>
                <a:lnTo>
                  <a:pt x="73507" y="315099"/>
                </a:lnTo>
                <a:lnTo>
                  <a:pt x="71755" y="320179"/>
                </a:lnTo>
                <a:lnTo>
                  <a:pt x="71247" y="320179"/>
                </a:lnTo>
                <a:lnTo>
                  <a:pt x="70815" y="325259"/>
                </a:lnTo>
                <a:lnTo>
                  <a:pt x="74218" y="327799"/>
                </a:lnTo>
                <a:lnTo>
                  <a:pt x="75641" y="331609"/>
                </a:lnTo>
                <a:lnTo>
                  <a:pt x="71742" y="335419"/>
                </a:lnTo>
                <a:lnTo>
                  <a:pt x="74002" y="341769"/>
                </a:lnTo>
                <a:lnTo>
                  <a:pt x="71818" y="345579"/>
                </a:lnTo>
                <a:lnTo>
                  <a:pt x="74980" y="346849"/>
                </a:lnTo>
                <a:lnTo>
                  <a:pt x="74244" y="346849"/>
                </a:lnTo>
                <a:lnTo>
                  <a:pt x="75844" y="348119"/>
                </a:lnTo>
                <a:lnTo>
                  <a:pt x="93421" y="348119"/>
                </a:lnTo>
                <a:lnTo>
                  <a:pt x="92786" y="346849"/>
                </a:lnTo>
                <a:lnTo>
                  <a:pt x="94513" y="346849"/>
                </a:lnTo>
                <a:lnTo>
                  <a:pt x="94945" y="343039"/>
                </a:lnTo>
                <a:lnTo>
                  <a:pt x="93687" y="340499"/>
                </a:lnTo>
                <a:lnTo>
                  <a:pt x="93713" y="336689"/>
                </a:lnTo>
                <a:lnTo>
                  <a:pt x="91274" y="336689"/>
                </a:lnTo>
                <a:lnTo>
                  <a:pt x="89636" y="336689"/>
                </a:lnTo>
                <a:lnTo>
                  <a:pt x="90563" y="336245"/>
                </a:lnTo>
                <a:lnTo>
                  <a:pt x="89281" y="335419"/>
                </a:lnTo>
                <a:lnTo>
                  <a:pt x="90639" y="335419"/>
                </a:lnTo>
                <a:lnTo>
                  <a:pt x="90957" y="336054"/>
                </a:lnTo>
                <a:lnTo>
                  <a:pt x="92278" y="335419"/>
                </a:lnTo>
                <a:lnTo>
                  <a:pt x="93129" y="335419"/>
                </a:lnTo>
                <a:lnTo>
                  <a:pt x="92240" y="334149"/>
                </a:lnTo>
                <a:lnTo>
                  <a:pt x="94449" y="334149"/>
                </a:lnTo>
                <a:lnTo>
                  <a:pt x="92798" y="332879"/>
                </a:lnTo>
                <a:lnTo>
                  <a:pt x="97104" y="331609"/>
                </a:lnTo>
                <a:close/>
              </a:path>
              <a:path w="165100" h="534670">
                <a:moveTo>
                  <a:pt x="97726" y="269379"/>
                </a:moveTo>
                <a:lnTo>
                  <a:pt x="95084" y="266839"/>
                </a:lnTo>
                <a:lnTo>
                  <a:pt x="91147" y="263029"/>
                </a:lnTo>
                <a:lnTo>
                  <a:pt x="95059" y="259219"/>
                </a:lnTo>
                <a:lnTo>
                  <a:pt x="93624" y="259219"/>
                </a:lnTo>
                <a:lnTo>
                  <a:pt x="94780" y="257949"/>
                </a:lnTo>
                <a:lnTo>
                  <a:pt x="92697" y="257949"/>
                </a:lnTo>
                <a:lnTo>
                  <a:pt x="90957" y="250329"/>
                </a:lnTo>
                <a:lnTo>
                  <a:pt x="94805" y="241439"/>
                </a:lnTo>
                <a:lnTo>
                  <a:pt x="96113" y="233819"/>
                </a:lnTo>
                <a:lnTo>
                  <a:pt x="96304" y="232549"/>
                </a:lnTo>
                <a:lnTo>
                  <a:pt x="96507" y="231279"/>
                </a:lnTo>
                <a:lnTo>
                  <a:pt x="88620" y="232549"/>
                </a:lnTo>
                <a:lnTo>
                  <a:pt x="92075" y="228739"/>
                </a:lnTo>
                <a:lnTo>
                  <a:pt x="94780" y="230009"/>
                </a:lnTo>
                <a:lnTo>
                  <a:pt x="92189" y="224929"/>
                </a:lnTo>
                <a:lnTo>
                  <a:pt x="91541" y="223659"/>
                </a:lnTo>
                <a:lnTo>
                  <a:pt x="94881" y="217309"/>
                </a:lnTo>
                <a:lnTo>
                  <a:pt x="92151" y="212229"/>
                </a:lnTo>
                <a:lnTo>
                  <a:pt x="93560" y="213499"/>
                </a:lnTo>
                <a:lnTo>
                  <a:pt x="95516" y="212229"/>
                </a:lnTo>
                <a:lnTo>
                  <a:pt x="94272" y="209689"/>
                </a:lnTo>
                <a:lnTo>
                  <a:pt x="93649" y="208419"/>
                </a:lnTo>
                <a:lnTo>
                  <a:pt x="92062" y="208419"/>
                </a:lnTo>
                <a:lnTo>
                  <a:pt x="94297" y="207149"/>
                </a:lnTo>
                <a:lnTo>
                  <a:pt x="95465" y="205879"/>
                </a:lnTo>
                <a:lnTo>
                  <a:pt x="91821" y="204609"/>
                </a:lnTo>
                <a:lnTo>
                  <a:pt x="93649" y="203415"/>
                </a:lnTo>
                <a:lnTo>
                  <a:pt x="94195" y="202069"/>
                </a:lnTo>
                <a:lnTo>
                  <a:pt x="94792" y="200799"/>
                </a:lnTo>
                <a:lnTo>
                  <a:pt x="92544" y="202069"/>
                </a:lnTo>
                <a:lnTo>
                  <a:pt x="93611" y="199529"/>
                </a:lnTo>
                <a:lnTo>
                  <a:pt x="91541" y="196989"/>
                </a:lnTo>
                <a:lnTo>
                  <a:pt x="92862" y="195719"/>
                </a:lnTo>
                <a:lnTo>
                  <a:pt x="90347" y="194449"/>
                </a:lnTo>
                <a:lnTo>
                  <a:pt x="94081" y="191909"/>
                </a:lnTo>
                <a:lnTo>
                  <a:pt x="94208" y="191909"/>
                </a:lnTo>
                <a:lnTo>
                  <a:pt x="93484" y="188099"/>
                </a:lnTo>
                <a:lnTo>
                  <a:pt x="91744" y="186829"/>
                </a:lnTo>
                <a:lnTo>
                  <a:pt x="92862" y="186829"/>
                </a:lnTo>
                <a:lnTo>
                  <a:pt x="92913" y="185559"/>
                </a:lnTo>
                <a:lnTo>
                  <a:pt x="94462" y="185559"/>
                </a:lnTo>
                <a:lnTo>
                  <a:pt x="94399" y="184289"/>
                </a:lnTo>
                <a:lnTo>
                  <a:pt x="93713" y="183019"/>
                </a:lnTo>
                <a:lnTo>
                  <a:pt x="91821" y="183019"/>
                </a:lnTo>
                <a:lnTo>
                  <a:pt x="96227" y="180479"/>
                </a:lnTo>
                <a:lnTo>
                  <a:pt x="88290" y="177939"/>
                </a:lnTo>
                <a:lnTo>
                  <a:pt x="93929" y="175399"/>
                </a:lnTo>
                <a:lnTo>
                  <a:pt x="91948" y="171589"/>
                </a:lnTo>
                <a:lnTo>
                  <a:pt x="90703" y="166865"/>
                </a:lnTo>
                <a:lnTo>
                  <a:pt x="89738" y="162699"/>
                </a:lnTo>
                <a:lnTo>
                  <a:pt x="92456" y="162699"/>
                </a:lnTo>
                <a:lnTo>
                  <a:pt x="89319" y="161429"/>
                </a:lnTo>
                <a:lnTo>
                  <a:pt x="90195" y="157619"/>
                </a:lnTo>
                <a:lnTo>
                  <a:pt x="92405" y="157619"/>
                </a:lnTo>
                <a:lnTo>
                  <a:pt x="91897" y="156349"/>
                </a:lnTo>
                <a:lnTo>
                  <a:pt x="90893" y="153809"/>
                </a:lnTo>
                <a:lnTo>
                  <a:pt x="92735" y="149999"/>
                </a:lnTo>
                <a:lnTo>
                  <a:pt x="90754" y="147459"/>
                </a:lnTo>
                <a:lnTo>
                  <a:pt x="91617" y="147459"/>
                </a:lnTo>
                <a:lnTo>
                  <a:pt x="91782" y="147129"/>
                </a:lnTo>
                <a:lnTo>
                  <a:pt x="92278" y="146189"/>
                </a:lnTo>
                <a:lnTo>
                  <a:pt x="91071" y="146189"/>
                </a:lnTo>
                <a:lnTo>
                  <a:pt x="88658" y="147459"/>
                </a:lnTo>
                <a:lnTo>
                  <a:pt x="86283" y="144068"/>
                </a:lnTo>
                <a:lnTo>
                  <a:pt x="89509" y="144919"/>
                </a:lnTo>
                <a:lnTo>
                  <a:pt x="85928" y="139839"/>
                </a:lnTo>
                <a:lnTo>
                  <a:pt x="91973" y="142379"/>
                </a:lnTo>
                <a:lnTo>
                  <a:pt x="89738" y="141109"/>
                </a:lnTo>
                <a:lnTo>
                  <a:pt x="91986" y="141109"/>
                </a:lnTo>
                <a:lnTo>
                  <a:pt x="91084" y="138569"/>
                </a:lnTo>
                <a:lnTo>
                  <a:pt x="89319" y="139839"/>
                </a:lnTo>
                <a:lnTo>
                  <a:pt x="89344" y="137299"/>
                </a:lnTo>
                <a:lnTo>
                  <a:pt x="91414" y="138569"/>
                </a:lnTo>
                <a:lnTo>
                  <a:pt x="89839" y="137299"/>
                </a:lnTo>
                <a:lnTo>
                  <a:pt x="88277" y="136029"/>
                </a:lnTo>
                <a:lnTo>
                  <a:pt x="88950" y="133489"/>
                </a:lnTo>
                <a:lnTo>
                  <a:pt x="90055" y="134759"/>
                </a:lnTo>
                <a:lnTo>
                  <a:pt x="89966" y="133489"/>
                </a:lnTo>
                <a:lnTo>
                  <a:pt x="89877" y="132219"/>
                </a:lnTo>
                <a:lnTo>
                  <a:pt x="89801" y="130949"/>
                </a:lnTo>
                <a:lnTo>
                  <a:pt x="87833" y="129679"/>
                </a:lnTo>
                <a:lnTo>
                  <a:pt x="77355" y="129679"/>
                </a:lnTo>
                <a:lnTo>
                  <a:pt x="76555" y="129679"/>
                </a:lnTo>
                <a:lnTo>
                  <a:pt x="75565" y="132219"/>
                </a:lnTo>
                <a:lnTo>
                  <a:pt x="73228" y="129679"/>
                </a:lnTo>
                <a:lnTo>
                  <a:pt x="75069" y="132219"/>
                </a:lnTo>
                <a:lnTo>
                  <a:pt x="71983" y="133489"/>
                </a:lnTo>
                <a:lnTo>
                  <a:pt x="71640" y="134759"/>
                </a:lnTo>
                <a:lnTo>
                  <a:pt x="70878" y="133489"/>
                </a:lnTo>
                <a:lnTo>
                  <a:pt x="71297" y="136029"/>
                </a:lnTo>
                <a:lnTo>
                  <a:pt x="73240" y="134759"/>
                </a:lnTo>
                <a:lnTo>
                  <a:pt x="72085" y="136029"/>
                </a:lnTo>
                <a:lnTo>
                  <a:pt x="73355" y="137299"/>
                </a:lnTo>
                <a:lnTo>
                  <a:pt x="75311" y="136029"/>
                </a:lnTo>
                <a:lnTo>
                  <a:pt x="77038" y="137299"/>
                </a:lnTo>
                <a:lnTo>
                  <a:pt x="76047" y="138569"/>
                </a:lnTo>
                <a:lnTo>
                  <a:pt x="78079" y="139839"/>
                </a:lnTo>
                <a:lnTo>
                  <a:pt x="75526" y="139839"/>
                </a:lnTo>
                <a:lnTo>
                  <a:pt x="76390" y="137299"/>
                </a:lnTo>
                <a:lnTo>
                  <a:pt x="72961" y="141109"/>
                </a:lnTo>
                <a:lnTo>
                  <a:pt x="72542" y="138569"/>
                </a:lnTo>
                <a:lnTo>
                  <a:pt x="72504" y="139839"/>
                </a:lnTo>
                <a:lnTo>
                  <a:pt x="71818" y="139839"/>
                </a:lnTo>
                <a:lnTo>
                  <a:pt x="69532" y="142379"/>
                </a:lnTo>
                <a:lnTo>
                  <a:pt x="74726" y="141109"/>
                </a:lnTo>
                <a:lnTo>
                  <a:pt x="74663" y="143649"/>
                </a:lnTo>
                <a:lnTo>
                  <a:pt x="73228" y="143649"/>
                </a:lnTo>
                <a:lnTo>
                  <a:pt x="71920" y="144919"/>
                </a:lnTo>
                <a:lnTo>
                  <a:pt x="75730" y="144919"/>
                </a:lnTo>
                <a:lnTo>
                  <a:pt x="74612" y="147459"/>
                </a:lnTo>
                <a:lnTo>
                  <a:pt x="76568" y="147459"/>
                </a:lnTo>
                <a:lnTo>
                  <a:pt x="76441" y="148729"/>
                </a:lnTo>
                <a:lnTo>
                  <a:pt x="76962" y="147459"/>
                </a:lnTo>
                <a:lnTo>
                  <a:pt x="78409" y="147459"/>
                </a:lnTo>
                <a:lnTo>
                  <a:pt x="78232" y="148729"/>
                </a:lnTo>
                <a:lnTo>
                  <a:pt x="78409" y="149237"/>
                </a:lnTo>
                <a:lnTo>
                  <a:pt x="79946" y="149999"/>
                </a:lnTo>
                <a:lnTo>
                  <a:pt x="79324" y="150317"/>
                </a:lnTo>
                <a:lnTo>
                  <a:pt x="79324" y="156349"/>
                </a:lnTo>
                <a:lnTo>
                  <a:pt x="76962" y="157378"/>
                </a:lnTo>
                <a:lnTo>
                  <a:pt x="76619" y="156349"/>
                </a:lnTo>
                <a:lnTo>
                  <a:pt x="79324" y="156349"/>
                </a:lnTo>
                <a:lnTo>
                  <a:pt x="79324" y="150317"/>
                </a:lnTo>
                <a:lnTo>
                  <a:pt x="74790" y="152539"/>
                </a:lnTo>
                <a:lnTo>
                  <a:pt x="76504" y="153809"/>
                </a:lnTo>
                <a:lnTo>
                  <a:pt x="73113" y="155079"/>
                </a:lnTo>
                <a:lnTo>
                  <a:pt x="74993" y="156349"/>
                </a:lnTo>
                <a:lnTo>
                  <a:pt x="74752" y="156438"/>
                </a:lnTo>
                <a:lnTo>
                  <a:pt x="77495" y="158889"/>
                </a:lnTo>
                <a:lnTo>
                  <a:pt x="77114" y="157822"/>
                </a:lnTo>
                <a:lnTo>
                  <a:pt x="81013" y="158889"/>
                </a:lnTo>
                <a:lnTo>
                  <a:pt x="79044" y="161429"/>
                </a:lnTo>
                <a:lnTo>
                  <a:pt x="74244" y="161429"/>
                </a:lnTo>
                <a:lnTo>
                  <a:pt x="72110" y="163969"/>
                </a:lnTo>
                <a:lnTo>
                  <a:pt x="76708" y="165239"/>
                </a:lnTo>
                <a:lnTo>
                  <a:pt x="75514" y="169049"/>
                </a:lnTo>
                <a:lnTo>
                  <a:pt x="76327" y="167779"/>
                </a:lnTo>
                <a:lnTo>
                  <a:pt x="78244" y="169049"/>
                </a:lnTo>
                <a:lnTo>
                  <a:pt x="76606" y="170319"/>
                </a:lnTo>
                <a:lnTo>
                  <a:pt x="77393" y="171589"/>
                </a:lnTo>
                <a:lnTo>
                  <a:pt x="75196" y="171589"/>
                </a:lnTo>
                <a:lnTo>
                  <a:pt x="74206" y="172859"/>
                </a:lnTo>
                <a:lnTo>
                  <a:pt x="75387" y="172859"/>
                </a:lnTo>
                <a:lnTo>
                  <a:pt x="74079" y="175399"/>
                </a:lnTo>
                <a:lnTo>
                  <a:pt x="77292" y="175399"/>
                </a:lnTo>
                <a:lnTo>
                  <a:pt x="75184" y="176669"/>
                </a:lnTo>
                <a:lnTo>
                  <a:pt x="74307" y="179209"/>
                </a:lnTo>
                <a:lnTo>
                  <a:pt x="79756" y="180479"/>
                </a:lnTo>
                <a:lnTo>
                  <a:pt x="79184" y="183019"/>
                </a:lnTo>
                <a:lnTo>
                  <a:pt x="77457" y="181749"/>
                </a:lnTo>
                <a:lnTo>
                  <a:pt x="76314" y="183019"/>
                </a:lnTo>
                <a:lnTo>
                  <a:pt x="75069" y="181749"/>
                </a:lnTo>
                <a:lnTo>
                  <a:pt x="75869" y="183019"/>
                </a:lnTo>
                <a:lnTo>
                  <a:pt x="74866" y="183019"/>
                </a:lnTo>
                <a:lnTo>
                  <a:pt x="78041" y="185559"/>
                </a:lnTo>
                <a:lnTo>
                  <a:pt x="76517" y="186829"/>
                </a:lnTo>
                <a:lnTo>
                  <a:pt x="78765" y="188099"/>
                </a:lnTo>
                <a:lnTo>
                  <a:pt x="79044" y="189369"/>
                </a:lnTo>
                <a:lnTo>
                  <a:pt x="80822" y="188099"/>
                </a:lnTo>
                <a:lnTo>
                  <a:pt x="75806" y="191909"/>
                </a:lnTo>
                <a:lnTo>
                  <a:pt x="81191" y="195719"/>
                </a:lnTo>
                <a:lnTo>
                  <a:pt x="76885" y="198259"/>
                </a:lnTo>
                <a:lnTo>
                  <a:pt x="77431" y="200799"/>
                </a:lnTo>
                <a:lnTo>
                  <a:pt x="77939" y="203415"/>
                </a:lnTo>
                <a:lnTo>
                  <a:pt x="78066" y="204609"/>
                </a:lnTo>
                <a:lnTo>
                  <a:pt x="77431" y="204609"/>
                </a:lnTo>
                <a:lnTo>
                  <a:pt x="75933" y="207149"/>
                </a:lnTo>
                <a:lnTo>
                  <a:pt x="82042" y="205879"/>
                </a:lnTo>
                <a:lnTo>
                  <a:pt x="80365" y="208419"/>
                </a:lnTo>
                <a:lnTo>
                  <a:pt x="77787" y="209689"/>
                </a:lnTo>
                <a:lnTo>
                  <a:pt x="78968" y="207149"/>
                </a:lnTo>
                <a:lnTo>
                  <a:pt x="77990" y="208419"/>
                </a:lnTo>
                <a:lnTo>
                  <a:pt x="72707" y="208419"/>
                </a:lnTo>
                <a:lnTo>
                  <a:pt x="78714" y="210959"/>
                </a:lnTo>
                <a:lnTo>
                  <a:pt x="75628" y="213499"/>
                </a:lnTo>
                <a:lnTo>
                  <a:pt x="75311" y="213499"/>
                </a:lnTo>
                <a:lnTo>
                  <a:pt x="73507" y="214769"/>
                </a:lnTo>
                <a:lnTo>
                  <a:pt x="77304" y="216039"/>
                </a:lnTo>
                <a:lnTo>
                  <a:pt x="76936" y="218579"/>
                </a:lnTo>
                <a:lnTo>
                  <a:pt x="76149" y="218579"/>
                </a:lnTo>
                <a:lnTo>
                  <a:pt x="78828" y="219849"/>
                </a:lnTo>
                <a:lnTo>
                  <a:pt x="79730" y="223659"/>
                </a:lnTo>
                <a:lnTo>
                  <a:pt x="80149" y="225145"/>
                </a:lnTo>
                <a:lnTo>
                  <a:pt x="80657" y="224929"/>
                </a:lnTo>
                <a:lnTo>
                  <a:pt x="81241" y="226199"/>
                </a:lnTo>
                <a:lnTo>
                  <a:pt x="80098" y="227469"/>
                </a:lnTo>
                <a:lnTo>
                  <a:pt x="79121" y="228739"/>
                </a:lnTo>
                <a:lnTo>
                  <a:pt x="76873" y="228739"/>
                </a:lnTo>
                <a:lnTo>
                  <a:pt x="76746" y="227469"/>
                </a:lnTo>
                <a:lnTo>
                  <a:pt x="73850" y="227469"/>
                </a:lnTo>
                <a:lnTo>
                  <a:pt x="76847" y="230009"/>
                </a:lnTo>
                <a:lnTo>
                  <a:pt x="75082" y="230009"/>
                </a:lnTo>
                <a:lnTo>
                  <a:pt x="75501" y="233819"/>
                </a:lnTo>
                <a:lnTo>
                  <a:pt x="78689" y="233819"/>
                </a:lnTo>
                <a:lnTo>
                  <a:pt x="78460" y="236359"/>
                </a:lnTo>
                <a:lnTo>
                  <a:pt x="79413" y="236359"/>
                </a:lnTo>
                <a:lnTo>
                  <a:pt x="82575" y="237629"/>
                </a:lnTo>
                <a:lnTo>
                  <a:pt x="77647" y="237629"/>
                </a:lnTo>
                <a:lnTo>
                  <a:pt x="79997" y="238899"/>
                </a:lnTo>
                <a:lnTo>
                  <a:pt x="76784" y="240169"/>
                </a:lnTo>
                <a:lnTo>
                  <a:pt x="77546" y="241439"/>
                </a:lnTo>
                <a:lnTo>
                  <a:pt x="79883" y="243979"/>
                </a:lnTo>
                <a:lnTo>
                  <a:pt x="80492" y="245249"/>
                </a:lnTo>
                <a:lnTo>
                  <a:pt x="79222" y="245249"/>
                </a:lnTo>
                <a:lnTo>
                  <a:pt x="80467" y="246519"/>
                </a:lnTo>
                <a:lnTo>
                  <a:pt x="80403" y="249059"/>
                </a:lnTo>
                <a:lnTo>
                  <a:pt x="74180" y="249059"/>
                </a:lnTo>
                <a:lnTo>
                  <a:pt x="78828" y="255409"/>
                </a:lnTo>
                <a:lnTo>
                  <a:pt x="74002" y="256679"/>
                </a:lnTo>
                <a:lnTo>
                  <a:pt x="76301" y="260489"/>
                </a:lnTo>
                <a:lnTo>
                  <a:pt x="73025" y="264299"/>
                </a:lnTo>
                <a:lnTo>
                  <a:pt x="73393" y="269379"/>
                </a:lnTo>
                <a:lnTo>
                  <a:pt x="78244" y="266839"/>
                </a:lnTo>
                <a:lnTo>
                  <a:pt x="73545" y="270649"/>
                </a:lnTo>
                <a:lnTo>
                  <a:pt x="78498" y="270649"/>
                </a:lnTo>
                <a:lnTo>
                  <a:pt x="78409" y="271919"/>
                </a:lnTo>
                <a:lnTo>
                  <a:pt x="75450" y="274459"/>
                </a:lnTo>
                <a:lnTo>
                  <a:pt x="74002" y="275729"/>
                </a:lnTo>
                <a:lnTo>
                  <a:pt x="74345" y="274459"/>
                </a:lnTo>
                <a:lnTo>
                  <a:pt x="73240" y="274459"/>
                </a:lnTo>
                <a:lnTo>
                  <a:pt x="72847" y="276999"/>
                </a:lnTo>
                <a:lnTo>
                  <a:pt x="71983" y="275729"/>
                </a:lnTo>
                <a:lnTo>
                  <a:pt x="71132" y="274459"/>
                </a:lnTo>
                <a:lnTo>
                  <a:pt x="69799" y="276999"/>
                </a:lnTo>
                <a:lnTo>
                  <a:pt x="71589" y="275729"/>
                </a:lnTo>
                <a:lnTo>
                  <a:pt x="72351" y="276999"/>
                </a:lnTo>
                <a:lnTo>
                  <a:pt x="71666" y="278269"/>
                </a:lnTo>
                <a:lnTo>
                  <a:pt x="73964" y="276999"/>
                </a:lnTo>
                <a:lnTo>
                  <a:pt x="76619" y="279539"/>
                </a:lnTo>
                <a:lnTo>
                  <a:pt x="69786" y="279539"/>
                </a:lnTo>
                <a:lnTo>
                  <a:pt x="71539" y="282079"/>
                </a:lnTo>
                <a:lnTo>
                  <a:pt x="90525" y="282079"/>
                </a:lnTo>
                <a:lnTo>
                  <a:pt x="90893" y="280809"/>
                </a:lnTo>
                <a:lnTo>
                  <a:pt x="92087" y="283349"/>
                </a:lnTo>
                <a:lnTo>
                  <a:pt x="93383" y="282079"/>
                </a:lnTo>
                <a:lnTo>
                  <a:pt x="92506" y="280809"/>
                </a:lnTo>
                <a:lnTo>
                  <a:pt x="89916" y="276999"/>
                </a:lnTo>
                <a:lnTo>
                  <a:pt x="93891" y="275729"/>
                </a:lnTo>
                <a:lnTo>
                  <a:pt x="91567" y="271919"/>
                </a:lnTo>
                <a:lnTo>
                  <a:pt x="97726" y="269379"/>
                </a:lnTo>
                <a:close/>
              </a:path>
              <a:path w="165100" h="534670">
                <a:moveTo>
                  <a:pt x="164795" y="407822"/>
                </a:moveTo>
                <a:lnTo>
                  <a:pt x="163474" y="405206"/>
                </a:lnTo>
                <a:lnTo>
                  <a:pt x="161023" y="403644"/>
                </a:lnTo>
                <a:lnTo>
                  <a:pt x="157251" y="401231"/>
                </a:lnTo>
                <a:lnTo>
                  <a:pt x="152222" y="402348"/>
                </a:lnTo>
                <a:lnTo>
                  <a:pt x="93357" y="494766"/>
                </a:lnTo>
                <a:lnTo>
                  <a:pt x="92989" y="494169"/>
                </a:lnTo>
                <a:lnTo>
                  <a:pt x="92798" y="493877"/>
                </a:lnTo>
                <a:lnTo>
                  <a:pt x="92798" y="495642"/>
                </a:lnTo>
                <a:lnTo>
                  <a:pt x="92202" y="496582"/>
                </a:lnTo>
                <a:lnTo>
                  <a:pt x="91668" y="495909"/>
                </a:lnTo>
                <a:lnTo>
                  <a:pt x="91668" y="497408"/>
                </a:lnTo>
                <a:lnTo>
                  <a:pt x="91198" y="498144"/>
                </a:lnTo>
                <a:lnTo>
                  <a:pt x="89700" y="496709"/>
                </a:lnTo>
                <a:lnTo>
                  <a:pt x="91668" y="497408"/>
                </a:lnTo>
                <a:lnTo>
                  <a:pt x="91668" y="495909"/>
                </a:lnTo>
                <a:lnTo>
                  <a:pt x="90322" y="494169"/>
                </a:lnTo>
                <a:lnTo>
                  <a:pt x="92798" y="495642"/>
                </a:lnTo>
                <a:lnTo>
                  <a:pt x="92798" y="493877"/>
                </a:lnTo>
                <a:lnTo>
                  <a:pt x="90576" y="490359"/>
                </a:lnTo>
                <a:lnTo>
                  <a:pt x="95173" y="491629"/>
                </a:lnTo>
                <a:lnTo>
                  <a:pt x="91325" y="490359"/>
                </a:lnTo>
                <a:lnTo>
                  <a:pt x="93472" y="486549"/>
                </a:lnTo>
                <a:lnTo>
                  <a:pt x="92392" y="485279"/>
                </a:lnTo>
                <a:lnTo>
                  <a:pt x="92214" y="485089"/>
                </a:lnTo>
                <a:lnTo>
                  <a:pt x="93154" y="484009"/>
                </a:lnTo>
                <a:lnTo>
                  <a:pt x="94272" y="482739"/>
                </a:lnTo>
                <a:lnTo>
                  <a:pt x="91071" y="481469"/>
                </a:lnTo>
                <a:lnTo>
                  <a:pt x="90347" y="480199"/>
                </a:lnTo>
                <a:lnTo>
                  <a:pt x="88366" y="478929"/>
                </a:lnTo>
                <a:lnTo>
                  <a:pt x="91465" y="477659"/>
                </a:lnTo>
                <a:lnTo>
                  <a:pt x="92125" y="480199"/>
                </a:lnTo>
                <a:lnTo>
                  <a:pt x="95072" y="478929"/>
                </a:lnTo>
                <a:lnTo>
                  <a:pt x="92506" y="478929"/>
                </a:lnTo>
                <a:lnTo>
                  <a:pt x="92506" y="477659"/>
                </a:lnTo>
                <a:lnTo>
                  <a:pt x="92506" y="476389"/>
                </a:lnTo>
                <a:lnTo>
                  <a:pt x="91274" y="476389"/>
                </a:lnTo>
                <a:lnTo>
                  <a:pt x="93903" y="475119"/>
                </a:lnTo>
                <a:lnTo>
                  <a:pt x="89928" y="475119"/>
                </a:lnTo>
                <a:lnTo>
                  <a:pt x="93230" y="473849"/>
                </a:lnTo>
                <a:lnTo>
                  <a:pt x="90779" y="472579"/>
                </a:lnTo>
                <a:lnTo>
                  <a:pt x="92760" y="471309"/>
                </a:lnTo>
                <a:lnTo>
                  <a:pt x="94526" y="472579"/>
                </a:lnTo>
                <a:lnTo>
                  <a:pt x="93916" y="471309"/>
                </a:lnTo>
                <a:lnTo>
                  <a:pt x="93306" y="470039"/>
                </a:lnTo>
                <a:lnTo>
                  <a:pt x="91274" y="470039"/>
                </a:lnTo>
                <a:lnTo>
                  <a:pt x="90424" y="467499"/>
                </a:lnTo>
                <a:lnTo>
                  <a:pt x="93484" y="468769"/>
                </a:lnTo>
                <a:lnTo>
                  <a:pt x="95034" y="468769"/>
                </a:lnTo>
                <a:lnTo>
                  <a:pt x="94627" y="467499"/>
                </a:lnTo>
                <a:lnTo>
                  <a:pt x="94234" y="466229"/>
                </a:lnTo>
                <a:lnTo>
                  <a:pt x="91478" y="464959"/>
                </a:lnTo>
                <a:lnTo>
                  <a:pt x="92900" y="464959"/>
                </a:lnTo>
                <a:lnTo>
                  <a:pt x="90500" y="462419"/>
                </a:lnTo>
                <a:lnTo>
                  <a:pt x="92760" y="459879"/>
                </a:lnTo>
                <a:lnTo>
                  <a:pt x="89776" y="457339"/>
                </a:lnTo>
                <a:lnTo>
                  <a:pt x="90004" y="457339"/>
                </a:lnTo>
                <a:lnTo>
                  <a:pt x="89306" y="455434"/>
                </a:lnTo>
                <a:lnTo>
                  <a:pt x="87922" y="457339"/>
                </a:lnTo>
                <a:lnTo>
                  <a:pt x="86347" y="457339"/>
                </a:lnTo>
                <a:lnTo>
                  <a:pt x="84493" y="456069"/>
                </a:lnTo>
                <a:lnTo>
                  <a:pt x="86944" y="456069"/>
                </a:lnTo>
                <a:lnTo>
                  <a:pt x="89179" y="455066"/>
                </a:lnTo>
                <a:lnTo>
                  <a:pt x="89090" y="454799"/>
                </a:lnTo>
                <a:lnTo>
                  <a:pt x="88798" y="454647"/>
                </a:lnTo>
                <a:lnTo>
                  <a:pt x="90957" y="453529"/>
                </a:lnTo>
                <a:lnTo>
                  <a:pt x="89903" y="454799"/>
                </a:lnTo>
                <a:lnTo>
                  <a:pt x="94259" y="453529"/>
                </a:lnTo>
                <a:lnTo>
                  <a:pt x="89585" y="456069"/>
                </a:lnTo>
                <a:lnTo>
                  <a:pt x="94259" y="454799"/>
                </a:lnTo>
                <a:lnTo>
                  <a:pt x="94653" y="453529"/>
                </a:lnTo>
                <a:lnTo>
                  <a:pt x="95046" y="452259"/>
                </a:lnTo>
                <a:lnTo>
                  <a:pt x="92837" y="452259"/>
                </a:lnTo>
                <a:lnTo>
                  <a:pt x="93370" y="449719"/>
                </a:lnTo>
                <a:lnTo>
                  <a:pt x="93637" y="448449"/>
                </a:lnTo>
                <a:lnTo>
                  <a:pt x="92113" y="448449"/>
                </a:lnTo>
                <a:lnTo>
                  <a:pt x="91363" y="449719"/>
                </a:lnTo>
                <a:lnTo>
                  <a:pt x="90322" y="448856"/>
                </a:lnTo>
                <a:lnTo>
                  <a:pt x="90322" y="450989"/>
                </a:lnTo>
                <a:lnTo>
                  <a:pt x="88607" y="454545"/>
                </a:lnTo>
                <a:lnTo>
                  <a:pt x="86766" y="453529"/>
                </a:lnTo>
                <a:lnTo>
                  <a:pt x="87553" y="450989"/>
                </a:lnTo>
                <a:lnTo>
                  <a:pt x="90322" y="450989"/>
                </a:lnTo>
                <a:lnTo>
                  <a:pt x="90322" y="448856"/>
                </a:lnTo>
                <a:lnTo>
                  <a:pt x="89839" y="448449"/>
                </a:lnTo>
                <a:lnTo>
                  <a:pt x="87071" y="444639"/>
                </a:lnTo>
                <a:lnTo>
                  <a:pt x="96799" y="444639"/>
                </a:lnTo>
                <a:lnTo>
                  <a:pt x="91274" y="440829"/>
                </a:lnTo>
                <a:lnTo>
                  <a:pt x="87769" y="440829"/>
                </a:lnTo>
                <a:lnTo>
                  <a:pt x="89611" y="439559"/>
                </a:lnTo>
                <a:lnTo>
                  <a:pt x="92735" y="439559"/>
                </a:lnTo>
                <a:lnTo>
                  <a:pt x="92887" y="438289"/>
                </a:lnTo>
                <a:lnTo>
                  <a:pt x="93052" y="437019"/>
                </a:lnTo>
                <a:lnTo>
                  <a:pt x="88239" y="438289"/>
                </a:lnTo>
                <a:lnTo>
                  <a:pt x="90347" y="435749"/>
                </a:lnTo>
                <a:lnTo>
                  <a:pt x="89992" y="435749"/>
                </a:lnTo>
                <a:lnTo>
                  <a:pt x="89992" y="434479"/>
                </a:lnTo>
                <a:lnTo>
                  <a:pt x="92760" y="434479"/>
                </a:lnTo>
                <a:lnTo>
                  <a:pt x="92316" y="430669"/>
                </a:lnTo>
                <a:lnTo>
                  <a:pt x="90322" y="428129"/>
                </a:lnTo>
                <a:lnTo>
                  <a:pt x="90144" y="426859"/>
                </a:lnTo>
                <a:lnTo>
                  <a:pt x="89966" y="425589"/>
                </a:lnTo>
                <a:lnTo>
                  <a:pt x="89801" y="424319"/>
                </a:lnTo>
                <a:lnTo>
                  <a:pt x="92341" y="424319"/>
                </a:lnTo>
                <a:lnTo>
                  <a:pt x="91427" y="421779"/>
                </a:lnTo>
                <a:lnTo>
                  <a:pt x="90970" y="420509"/>
                </a:lnTo>
                <a:lnTo>
                  <a:pt x="91833" y="417969"/>
                </a:lnTo>
                <a:lnTo>
                  <a:pt x="92265" y="416699"/>
                </a:lnTo>
                <a:lnTo>
                  <a:pt x="92697" y="415429"/>
                </a:lnTo>
                <a:lnTo>
                  <a:pt x="94335" y="411619"/>
                </a:lnTo>
                <a:lnTo>
                  <a:pt x="91948" y="410349"/>
                </a:lnTo>
                <a:lnTo>
                  <a:pt x="93484" y="409079"/>
                </a:lnTo>
                <a:lnTo>
                  <a:pt x="94386" y="407809"/>
                </a:lnTo>
                <a:lnTo>
                  <a:pt x="91973" y="409079"/>
                </a:lnTo>
                <a:lnTo>
                  <a:pt x="91020" y="409079"/>
                </a:lnTo>
                <a:lnTo>
                  <a:pt x="93116" y="407809"/>
                </a:lnTo>
                <a:lnTo>
                  <a:pt x="91084" y="405269"/>
                </a:lnTo>
                <a:lnTo>
                  <a:pt x="89217" y="401193"/>
                </a:lnTo>
                <a:lnTo>
                  <a:pt x="89217" y="425589"/>
                </a:lnTo>
                <a:lnTo>
                  <a:pt x="89052" y="424319"/>
                </a:lnTo>
                <a:lnTo>
                  <a:pt x="89217" y="425589"/>
                </a:lnTo>
                <a:lnTo>
                  <a:pt x="89217" y="401193"/>
                </a:lnTo>
                <a:lnTo>
                  <a:pt x="89014" y="400748"/>
                </a:lnTo>
                <a:lnTo>
                  <a:pt x="89014" y="420509"/>
                </a:lnTo>
                <a:lnTo>
                  <a:pt x="88938" y="421779"/>
                </a:lnTo>
                <a:lnTo>
                  <a:pt x="87376" y="421779"/>
                </a:lnTo>
                <a:lnTo>
                  <a:pt x="89014" y="420509"/>
                </a:lnTo>
                <a:lnTo>
                  <a:pt x="89014" y="400748"/>
                </a:lnTo>
                <a:lnTo>
                  <a:pt x="88760" y="400189"/>
                </a:lnTo>
                <a:lnTo>
                  <a:pt x="91325" y="397649"/>
                </a:lnTo>
                <a:lnTo>
                  <a:pt x="92024" y="397649"/>
                </a:lnTo>
                <a:lnTo>
                  <a:pt x="92989" y="396379"/>
                </a:lnTo>
                <a:lnTo>
                  <a:pt x="87122" y="395109"/>
                </a:lnTo>
                <a:lnTo>
                  <a:pt x="89369" y="393839"/>
                </a:lnTo>
                <a:lnTo>
                  <a:pt x="89776" y="393839"/>
                </a:lnTo>
                <a:lnTo>
                  <a:pt x="90817" y="388759"/>
                </a:lnTo>
                <a:lnTo>
                  <a:pt x="88620" y="383679"/>
                </a:lnTo>
                <a:lnTo>
                  <a:pt x="92240" y="379869"/>
                </a:lnTo>
                <a:lnTo>
                  <a:pt x="88798" y="378599"/>
                </a:lnTo>
                <a:lnTo>
                  <a:pt x="90449" y="377329"/>
                </a:lnTo>
                <a:lnTo>
                  <a:pt x="93764" y="374789"/>
                </a:lnTo>
                <a:lnTo>
                  <a:pt x="88963" y="374789"/>
                </a:lnTo>
                <a:lnTo>
                  <a:pt x="91338" y="372249"/>
                </a:lnTo>
                <a:lnTo>
                  <a:pt x="92202" y="372249"/>
                </a:lnTo>
                <a:lnTo>
                  <a:pt x="93802" y="368439"/>
                </a:lnTo>
                <a:lnTo>
                  <a:pt x="90309" y="365899"/>
                </a:lnTo>
                <a:lnTo>
                  <a:pt x="92824" y="365899"/>
                </a:lnTo>
                <a:lnTo>
                  <a:pt x="90182" y="363359"/>
                </a:lnTo>
                <a:lnTo>
                  <a:pt x="90690" y="363359"/>
                </a:lnTo>
                <a:lnTo>
                  <a:pt x="89573" y="360819"/>
                </a:lnTo>
                <a:lnTo>
                  <a:pt x="92443" y="358279"/>
                </a:lnTo>
                <a:lnTo>
                  <a:pt x="93713" y="358279"/>
                </a:lnTo>
                <a:lnTo>
                  <a:pt x="91744" y="353568"/>
                </a:lnTo>
                <a:lnTo>
                  <a:pt x="91033" y="353199"/>
                </a:lnTo>
                <a:lnTo>
                  <a:pt x="91668" y="353364"/>
                </a:lnTo>
                <a:lnTo>
                  <a:pt x="91605" y="353199"/>
                </a:lnTo>
                <a:lnTo>
                  <a:pt x="91948" y="353428"/>
                </a:lnTo>
                <a:lnTo>
                  <a:pt x="96240" y="354469"/>
                </a:lnTo>
                <a:lnTo>
                  <a:pt x="93891" y="351929"/>
                </a:lnTo>
                <a:lnTo>
                  <a:pt x="91909" y="351929"/>
                </a:lnTo>
                <a:lnTo>
                  <a:pt x="93421" y="350659"/>
                </a:lnTo>
                <a:lnTo>
                  <a:pt x="93421" y="349389"/>
                </a:lnTo>
                <a:lnTo>
                  <a:pt x="77457" y="349389"/>
                </a:lnTo>
                <a:lnTo>
                  <a:pt x="74168" y="349389"/>
                </a:lnTo>
                <a:lnTo>
                  <a:pt x="71018" y="349389"/>
                </a:lnTo>
                <a:lnTo>
                  <a:pt x="71869" y="351929"/>
                </a:lnTo>
                <a:lnTo>
                  <a:pt x="71793" y="353199"/>
                </a:lnTo>
                <a:lnTo>
                  <a:pt x="76085" y="353199"/>
                </a:lnTo>
                <a:lnTo>
                  <a:pt x="72707" y="355257"/>
                </a:lnTo>
                <a:lnTo>
                  <a:pt x="72847" y="354571"/>
                </a:lnTo>
                <a:lnTo>
                  <a:pt x="71983" y="353771"/>
                </a:lnTo>
                <a:lnTo>
                  <a:pt x="72694" y="355269"/>
                </a:lnTo>
                <a:lnTo>
                  <a:pt x="69837" y="357009"/>
                </a:lnTo>
                <a:lnTo>
                  <a:pt x="78371" y="364629"/>
                </a:lnTo>
                <a:lnTo>
                  <a:pt x="72783" y="365899"/>
                </a:lnTo>
                <a:lnTo>
                  <a:pt x="74917" y="369709"/>
                </a:lnTo>
                <a:lnTo>
                  <a:pt x="72605" y="369709"/>
                </a:lnTo>
                <a:lnTo>
                  <a:pt x="71729" y="373519"/>
                </a:lnTo>
                <a:lnTo>
                  <a:pt x="72275" y="377329"/>
                </a:lnTo>
                <a:lnTo>
                  <a:pt x="70624" y="376059"/>
                </a:lnTo>
                <a:lnTo>
                  <a:pt x="70497" y="378599"/>
                </a:lnTo>
                <a:lnTo>
                  <a:pt x="77279" y="378599"/>
                </a:lnTo>
                <a:lnTo>
                  <a:pt x="77406" y="381139"/>
                </a:lnTo>
                <a:lnTo>
                  <a:pt x="73964" y="381139"/>
                </a:lnTo>
                <a:lnTo>
                  <a:pt x="74028" y="384949"/>
                </a:lnTo>
                <a:lnTo>
                  <a:pt x="71018" y="388759"/>
                </a:lnTo>
                <a:lnTo>
                  <a:pt x="74129" y="391299"/>
                </a:lnTo>
                <a:lnTo>
                  <a:pt x="72478" y="391299"/>
                </a:lnTo>
                <a:lnTo>
                  <a:pt x="72402" y="392569"/>
                </a:lnTo>
                <a:lnTo>
                  <a:pt x="70167" y="397649"/>
                </a:lnTo>
                <a:lnTo>
                  <a:pt x="72301" y="397078"/>
                </a:lnTo>
                <a:lnTo>
                  <a:pt x="74587" y="400189"/>
                </a:lnTo>
                <a:lnTo>
                  <a:pt x="75933" y="401459"/>
                </a:lnTo>
                <a:lnTo>
                  <a:pt x="73685" y="401459"/>
                </a:lnTo>
                <a:lnTo>
                  <a:pt x="76568" y="402729"/>
                </a:lnTo>
                <a:lnTo>
                  <a:pt x="77355" y="402729"/>
                </a:lnTo>
                <a:lnTo>
                  <a:pt x="78168" y="405269"/>
                </a:lnTo>
                <a:lnTo>
                  <a:pt x="76911" y="405269"/>
                </a:lnTo>
                <a:lnTo>
                  <a:pt x="75730" y="406539"/>
                </a:lnTo>
                <a:lnTo>
                  <a:pt x="79082" y="406539"/>
                </a:lnTo>
                <a:lnTo>
                  <a:pt x="77863" y="409079"/>
                </a:lnTo>
                <a:lnTo>
                  <a:pt x="76415" y="407809"/>
                </a:lnTo>
                <a:lnTo>
                  <a:pt x="76238" y="409079"/>
                </a:lnTo>
                <a:lnTo>
                  <a:pt x="77025" y="409079"/>
                </a:lnTo>
                <a:lnTo>
                  <a:pt x="78714" y="410349"/>
                </a:lnTo>
                <a:lnTo>
                  <a:pt x="79616" y="411619"/>
                </a:lnTo>
                <a:lnTo>
                  <a:pt x="78143" y="414159"/>
                </a:lnTo>
                <a:lnTo>
                  <a:pt x="76085" y="414159"/>
                </a:lnTo>
                <a:lnTo>
                  <a:pt x="78409" y="416699"/>
                </a:lnTo>
                <a:lnTo>
                  <a:pt x="76911" y="415429"/>
                </a:lnTo>
                <a:lnTo>
                  <a:pt x="75895" y="417969"/>
                </a:lnTo>
                <a:lnTo>
                  <a:pt x="74231" y="417969"/>
                </a:lnTo>
                <a:lnTo>
                  <a:pt x="73875" y="420509"/>
                </a:lnTo>
                <a:lnTo>
                  <a:pt x="70980" y="419239"/>
                </a:lnTo>
                <a:lnTo>
                  <a:pt x="72567" y="420509"/>
                </a:lnTo>
                <a:lnTo>
                  <a:pt x="75971" y="423049"/>
                </a:lnTo>
                <a:lnTo>
                  <a:pt x="76034" y="420509"/>
                </a:lnTo>
                <a:lnTo>
                  <a:pt x="76085" y="419455"/>
                </a:lnTo>
                <a:lnTo>
                  <a:pt x="79552" y="420509"/>
                </a:lnTo>
                <a:lnTo>
                  <a:pt x="77330" y="421779"/>
                </a:lnTo>
                <a:lnTo>
                  <a:pt x="75971" y="423049"/>
                </a:lnTo>
                <a:lnTo>
                  <a:pt x="74993" y="424319"/>
                </a:lnTo>
                <a:lnTo>
                  <a:pt x="74333" y="425475"/>
                </a:lnTo>
                <a:lnTo>
                  <a:pt x="73748" y="428129"/>
                </a:lnTo>
                <a:lnTo>
                  <a:pt x="73952" y="429006"/>
                </a:lnTo>
                <a:lnTo>
                  <a:pt x="73177" y="428129"/>
                </a:lnTo>
                <a:lnTo>
                  <a:pt x="72009" y="428129"/>
                </a:lnTo>
                <a:lnTo>
                  <a:pt x="72809" y="429399"/>
                </a:lnTo>
                <a:lnTo>
                  <a:pt x="72732" y="430669"/>
                </a:lnTo>
                <a:lnTo>
                  <a:pt x="75018" y="430669"/>
                </a:lnTo>
                <a:lnTo>
                  <a:pt x="74663" y="431939"/>
                </a:lnTo>
                <a:lnTo>
                  <a:pt x="76542" y="430669"/>
                </a:lnTo>
                <a:lnTo>
                  <a:pt x="76174" y="429399"/>
                </a:lnTo>
                <a:lnTo>
                  <a:pt x="75984" y="426859"/>
                </a:lnTo>
                <a:lnTo>
                  <a:pt x="76746" y="429120"/>
                </a:lnTo>
                <a:lnTo>
                  <a:pt x="76149" y="428929"/>
                </a:lnTo>
                <a:lnTo>
                  <a:pt x="76174" y="429272"/>
                </a:lnTo>
                <a:lnTo>
                  <a:pt x="76327" y="429526"/>
                </a:lnTo>
                <a:lnTo>
                  <a:pt x="76771" y="429196"/>
                </a:lnTo>
                <a:lnTo>
                  <a:pt x="76847" y="429399"/>
                </a:lnTo>
                <a:lnTo>
                  <a:pt x="79832" y="430669"/>
                </a:lnTo>
                <a:lnTo>
                  <a:pt x="80530" y="430669"/>
                </a:lnTo>
                <a:lnTo>
                  <a:pt x="77355" y="431939"/>
                </a:lnTo>
                <a:lnTo>
                  <a:pt x="75641" y="434479"/>
                </a:lnTo>
                <a:lnTo>
                  <a:pt x="73672" y="435749"/>
                </a:lnTo>
                <a:lnTo>
                  <a:pt x="74942" y="438289"/>
                </a:lnTo>
                <a:lnTo>
                  <a:pt x="74523" y="442099"/>
                </a:lnTo>
                <a:lnTo>
                  <a:pt x="78790" y="443369"/>
                </a:lnTo>
                <a:lnTo>
                  <a:pt x="76885" y="444639"/>
                </a:lnTo>
                <a:lnTo>
                  <a:pt x="75907" y="443369"/>
                </a:lnTo>
                <a:lnTo>
                  <a:pt x="77025" y="445909"/>
                </a:lnTo>
                <a:lnTo>
                  <a:pt x="76352" y="448449"/>
                </a:lnTo>
                <a:lnTo>
                  <a:pt x="76581" y="448449"/>
                </a:lnTo>
                <a:lnTo>
                  <a:pt x="79349" y="448449"/>
                </a:lnTo>
                <a:lnTo>
                  <a:pt x="77990" y="450989"/>
                </a:lnTo>
                <a:lnTo>
                  <a:pt x="76581" y="448449"/>
                </a:lnTo>
                <a:lnTo>
                  <a:pt x="77076" y="450989"/>
                </a:lnTo>
                <a:lnTo>
                  <a:pt x="76161" y="449719"/>
                </a:lnTo>
                <a:lnTo>
                  <a:pt x="75234" y="453529"/>
                </a:lnTo>
                <a:lnTo>
                  <a:pt x="77406" y="457339"/>
                </a:lnTo>
                <a:lnTo>
                  <a:pt x="79336" y="461149"/>
                </a:lnTo>
                <a:lnTo>
                  <a:pt x="77660" y="464959"/>
                </a:lnTo>
                <a:lnTo>
                  <a:pt x="78714" y="464959"/>
                </a:lnTo>
                <a:lnTo>
                  <a:pt x="75996" y="471309"/>
                </a:lnTo>
                <a:lnTo>
                  <a:pt x="81267" y="478929"/>
                </a:lnTo>
                <a:lnTo>
                  <a:pt x="76962" y="486549"/>
                </a:lnTo>
                <a:lnTo>
                  <a:pt x="76085" y="487819"/>
                </a:lnTo>
                <a:lnTo>
                  <a:pt x="78003" y="489089"/>
                </a:lnTo>
                <a:lnTo>
                  <a:pt x="79451" y="489089"/>
                </a:lnTo>
                <a:lnTo>
                  <a:pt x="77000" y="490359"/>
                </a:lnTo>
                <a:lnTo>
                  <a:pt x="79832" y="491629"/>
                </a:lnTo>
                <a:lnTo>
                  <a:pt x="81915" y="495439"/>
                </a:lnTo>
                <a:lnTo>
                  <a:pt x="73812" y="496709"/>
                </a:lnTo>
                <a:lnTo>
                  <a:pt x="77736" y="500519"/>
                </a:lnTo>
                <a:lnTo>
                  <a:pt x="79387" y="500519"/>
                </a:lnTo>
                <a:lnTo>
                  <a:pt x="79082" y="501789"/>
                </a:lnTo>
                <a:lnTo>
                  <a:pt x="80365" y="504329"/>
                </a:lnTo>
                <a:lnTo>
                  <a:pt x="78638" y="504329"/>
                </a:lnTo>
                <a:lnTo>
                  <a:pt x="13716" y="402348"/>
                </a:lnTo>
                <a:lnTo>
                  <a:pt x="8661" y="401231"/>
                </a:lnTo>
                <a:lnTo>
                  <a:pt x="1104" y="406057"/>
                </a:lnTo>
                <a:lnTo>
                  <a:pt x="0" y="411124"/>
                </a:lnTo>
                <a:lnTo>
                  <a:pt x="77597" y="532968"/>
                </a:lnTo>
                <a:lnTo>
                  <a:pt x="80162" y="534365"/>
                </a:lnTo>
                <a:lnTo>
                  <a:pt x="85737" y="534365"/>
                </a:lnTo>
                <a:lnTo>
                  <a:pt x="88341" y="532968"/>
                </a:lnTo>
                <a:lnTo>
                  <a:pt x="164388" y="413524"/>
                </a:lnTo>
                <a:lnTo>
                  <a:pt x="164795" y="412026"/>
                </a:lnTo>
                <a:lnTo>
                  <a:pt x="164795" y="40782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bg object 236"/>
          <p:cNvSpPr/>
          <p:nvPr/>
        </p:nvSpPr>
        <p:spPr>
          <a:xfrm>
            <a:off x="3644861" y="2958350"/>
            <a:ext cx="0" cy="1472565"/>
          </a:xfrm>
          <a:custGeom>
            <a:avLst/>
            <a:gdLst/>
            <a:ahLst/>
            <a:cxnLst/>
            <a:rect l="l" t="t" r="r" b="b"/>
            <a:pathLst>
              <a:path h="1472564">
                <a:moveTo>
                  <a:pt x="0" y="0"/>
                </a:moveTo>
                <a:lnTo>
                  <a:pt x="0" y="1472018"/>
                </a:lnTo>
              </a:path>
            </a:pathLst>
          </a:custGeom>
          <a:solidFill>
            <a:srgbClr val="4D4D4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bg object 237"/>
          <p:cNvSpPr/>
          <p:nvPr/>
        </p:nvSpPr>
        <p:spPr>
          <a:xfrm>
            <a:off x="3631298" y="2977908"/>
            <a:ext cx="27305" cy="1453515"/>
          </a:xfrm>
          <a:custGeom>
            <a:avLst/>
            <a:gdLst/>
            <a:ahLst/>
            <a:cxnLst/>
            <a:rect l="l" t="t" r="r" b="b"/>
            <a:pathLst>
              <a:path w="27304" h="1453514">
                <a:moveTo>
                  <a:pt x="1993" y="136004"/>
                </a:moveTo>
                <a:lnTo>
                  <a:pt x="571" y="123304"/>
                </a:lnTo>
                <a:lnTo>
                  <a:pt x="508" y="136004"/>
                </a:lnTo>
                <a:lnTo>
                  <a:pt x="1993" y="136004"/>
                </a:lnTo>
                <a:close/>
              </a:path>
              <a:path w="27304" h="1453514">
                <a:moveTo>
                  <a:pt x="2082" y="914082"/>
                </a:moveTo>
                <a:lnTo>
                  <a:pt x="2032" y="914742"/>
                </a:lnTo>
                <a:lnTo>
                  <a:pt x="2082" y="914082"/>
                </a:lnTo>
                <a:close/>
              </a:path>
              <a:path w="27304" h="1453514">
                <a:moveTo>
                  <a:pt x="2400" y="908215"/>
                </a:moveTo>
                <a:lnTo>
                  <a:pt x="2197" y="909853"/>
                </a:lnTo>
                <a:lnTo>
                  <a:pt x="2070" y="911987"/>
                </a:lnTo>
                <a:lnTo>
                  <a:pt x="2070" y="914082"/>
                </a:lnTo>
                <a:lnTo>
                  <a:pt x="2400" y="908215"/>
                </a:lnTo>
                <a:close/>
              </a:path>
              <a:path w="27304" h="1453514">
                <a:moveTo>
                  <a:pt x="3644" y="887463"/>
                </a:moveTo>
                <a:lnTo>
                  <a:pt x="3060" y="886777"/>
                </a:lnTo>
                <a:lnTo>
                  <a:pt x="2070" y="890765"/>
                </a:lnTo>
                <a:lnTo>
                  <a:pt x="3644" y="887463"/>
                </a:lnTo>
                <a:close/>
              </a:path>
              <a:path w="27304" h="1453514">
                <a:moveTo>
                  <a:pt x="3987" y="872604"/>
                </a:moveTo>
                <a:lnTo>
                  <a:pt x="2908" y="872604"/>
                </a:lnTo>
                <a:lnTo>
                  <a:pt x="1727" y="885304"/>
                </a:lnTo>
                <a:lnTo>
                  <a:pt x="3987" y="872604"/>
                </a:lnTo>
                <a:close/>
              </a:path>
              <a:path w="27304" h="1453514">
                <a:moveTo>
                  <a:pt x="4787" y="1020965"/>
                </a:moveTo>
                <a:lnTo>
                  <a:pt x="4673" y="1020191"/>
                </a:lnTo>
                <a:lnTo>
                  <a:pt x="4241" y="1018362"/>
                </a:lnTo>
                <a:lnTo>
                  <a:pt x="4406" y="1019606"/>
                </a:lnTo>
                <a:lnTo>
                  <a:pt x="4787" y="1020965"/>
                </a:lnTo>
                <a:close/>
              </a:path>
              <a:path w="27304" h="1453514">
                <a:moveTo>
                  <a:pt x="5207" y="339204"/>
                </a:moveTo>
                <a:lnTo>
                  <a:pt x="4508" y="326504"/>
                </a:lnTo>
                <a:lnTo>
                  <a:pt x="3530" y="339204"/>
                </a:lnTo>
                <a:lnTo>
                  <a:pt x="5207" y="339204"/>
                </a:lnTo>
                <a:close/>
              </a:path>
              <a:path w="27304" h="1453514">
                <a:moveTo>
                  <a:pt x="5334" y="986904"/>
                </a:moveTo>
                <a:lnTo>
                  <a:pt x="4660" y="980922"/>
                </a:lnTo>
                <a:lnTo>
                  <a:pt x="3111" y="986904"/>
                </a:lnTo>
                <a:lnTo>
                  <a:pt x="5334" y="986904"/>
                </a:lnTo>
                <a:close/>
              </a:path>
              <a:path w="27304" h="1453514">
                <a:moveTo>
                  <a:pt x="5892" y="1400086"/>
                </a:moveTo>
                <a:lnTo>
                  <a:pt x="5715" y="1399184"/>
                </a:lnTo>
                <a:lnTo>
                  <a:pt x="5435" y="1399603"/>
                </a:lnTo>
                <a:lnTo>
                  <a:pt x="5892" y="1400086"/>
                </a:lnTo>
                <a:close/>
              </a:path>
              <a:path w="27304" h="1453514">
                <a:moveTo>
                  <a:pt x="6667" y="1400860"/>
                </a:moveTo>
                <a:lnTo>
                  <a:pt x="5892" y="1400086"/>
                </a:lnTo>
                <a:lnTo>
                  <a:pt x="6007" y="1400632"/>
                </a:lnTo>
                <a:lnTo>
                  <a:pt x="6667" y="1400860"/>
                </a:lnTo>
                <a:close/>
              </a:path>
              <a:path w="27304" h="1453514">
                <a:moveTo>
                  <a:pt x="6705" y="1428889"/>
                </a:moveTo>
                <a:lnTo>
                  <a:pt x="6438" y="1427797"/>
                </a:lnTo>
                <a:lnTo>
                  <a:pt x="6324" y="1428775"/>
                </a:lnTo>
                <a:lnTo>
                  <a:pt x="6705" y="1428889"/>
                </a:lnTo>
                <a:close/>
              </a:path>
              <a:path w="27304" h="1453514">
                <a:moveTo>
                  <a:pt x="7188" y="1177404"/>
                </a:moveTo>
                <a:lnTo>
                  <a:pt x="7048" y="1175258"/>
                </a:lnTo>
                <a:lnTo>
                  <a:pt x="6667" y="1177404"/>
                </a:lnTo>
                <a:lnTo>
                  <a:pt x="7188" y="1177404"/>
                </a:lnTo>
                <a:close/>
              </a:path>
              <a:path w="27304" h="1453514">
                <a:moveTo>
                  <a:pt x="7340" y="1411732"/>
                </a:moveTo>
                <a:lnTo>
                  <a:pt x="7073" y="1409992"/>
                </a:lnTo>
                <a:lnTo>
                  <a:pt x="6642" y="1409865"/>
                </a:lnTo>
                <a:lnTo>
                  <a:pt x="7340" y="1411732"/>
                </a:lnTo>
                <a:close/>
              </a:path>
              <a:path w="27304" h="1453514">
                <a:moveTo>
                  <a:pt x="7924" y="1409852"/>
                </a:moveTo>
                <a:lnTo>
                  <a:pt x="6946" y="1408747"/>
                </a:lnTo>
                <a:lnTo>
                  <a:pt x="7073" y="1409992"/>
                </a:lnTo>
                <a:lnTo>
                  <a:pt x="7924" y="1409852"/>
                </a:lnTo>
                <a:close/>
              </a:path>
              <a:path w="27304" h="1453514">
                <a:moveTo>
                  <a:pt x="8039" y="174104"/>
                </a:moveTo>
                <a:lnTo>
                  <a:pt x="2260" y="174104"/>
                </a:lnTo>
                <a:lnTo>
                  <a:pt x="1473" y="186804"/>
                </a:lnTo>
                <a:lnTo>
                  <a:pt x="6210" y="186804"/>
                </a:lnTo>
                <a:lnTo>
                  <a:pt x="8039" y="174104"/>
                </a:lnTo>
                <a:close/>
              </a:path>
              <a:path w="27304" h="1453514">
                <a:moveTo>
                  <a:pt x="8458" y="1341018"/>
                </a:moveTo>
                <a:lnTo>
                  <a:pt x="7467" y="1340650"/>
                </a:lnTo>
                <a:lnTo>
                  <a:pt x="8445" y="1341043"/>
                </a:lnTo>
                <a:close/>
              </a:path>
              <a:path w="27304" h="1453514">
                <a:moveTo>
                  <a:pt x="8483" y="1113904"/>
                </a:moveTo>
                <a:lnTo>
                  <a:pt x="7226" y="1101204"/>
                </a:lnTo>
                <a:lnTo>
                  <a:pt x="7797" y="1113904"/>
                </a:lnTo>
                <a:lnTo>
                  <a:pt x="8483" y="1113904"/>
                </a:lnTo>
                <a:close/>
              </a:path>
              <a:path w="27304" h="1453514">
                <a:moveTo>
                  <a:pt x="8648" y="1161427"/>
                </a:moveTo>
                <a:lnTo>
                  <a:pt x="8039" y="1157401"/>
                </a:lnTo>
                <a:lnTo>
                  <a:pt x="6756" y="1160132"/>
                </a:lnTo>
                <a:lnTo>
                  <a:pt x="8648" y="1161427"/>
                </a:lnTo>
                <a:close/>
              </a:path>
              <a:path w="27304" h="1453514">
                <a:moveTo>
                  <a:pt x="8661" y="1394917"/>
                </a:moveTo>
                <a:lnTo>
                  <a:pt x="7251" y="1393088"/>
                </a:lnTo>
                <a:lnTo>
                  <a:pt x="7061" y="1395018"/>
                </a:lnTo>
                <a:lnTo>
                  <a:pt x="5486" y="1397927"/>
                </a:lnTo>
                <a:lnTo>
                  <a:pt x="5715" y="1399184"/>
                </a:lnTo>
                <a:lnTo>
                  <a:pt x="8661" y="1394917"/>
                </a:lnTo>
                <a:close/>
              </a:path>
              <a:path w="27304" h="1453514">
                <a:moveTo>
                  <a:pt x="10439" y="1452778"/>
                </a:moveTo>
                <a:lnTo>
                  <a:pt x="10121" y="1450682"/>
                </a:lnTo>
                <a:lnTo>
                  <a:pt x="7442" y="1449184"/>
                </a:lnTo>
                <a:lnTo>
                  <a:pt x="8153" y="1452460"/>
                </a:lnTo>
                <a:lnTo>
                  <a:pt x="8864" y="1453222"/>
                </a:lnTo>
                <a:lnTo>
                  <a:pt x="10439" y="1452778"/>
                </a:lnTo>
                <a:close/>
              </a:path>
              <a:path w="27304" h="1453514">
                <a:moveTo>
                  <a:pt x="12268" y="1406004"/>
                </a:moveTo>
                <a:lnTo>
                  <a:pt x="10083" y="1406004"/>
                </a:lnTo>
                <a:lnTo>
                  <a:pt x="10985" y="1418704"/>
                </a:lnTo>
                <a:lnTo>
                  <a:pt x="11391" y="1418704"/>
                </a:lnTo>
                <a:lnTo>
                  <a:pt x="12268" y="1406004"/>
                </a:lnTo>
                <a:close/>
              </a:path>
              <a:path w="27304" h="1453514">
                <a:moveTo>
                  <a:pt x="13131" y="1438275"/>
                </a:moveTo>
                <a:lnTo>
                  <a:pt x="11836" y="1435798"/>
                </a:lnTo>
                <a:lnTo>
                  <a:pt x="9537" y="1432941"/>
                </a:lnTo>
                <a:lnTo>
                  <a:pt x="7073" y="1434541"/>
                </a:lnTo>
                <a:lnTo>
                  <a:pt x="9639" y="1436992"/>
                </a:lnTo>
                <a:lnTo>
                  <a:pt x="8572" y="1437576"/>
                </a:lnTo>
                <a:lnTo>
                  <a:pt x="11658" y="1440230"/>
                </a:lnTo>
                <a:lnTo>
                  <a:pt x="11963" y="1442326"/>
                </a:lnTo>
                <a:lnTo>
                  <a:pt x="10795" y="1443926"/>
                </a:lnTo>
                <a:lnTo>
                  <a:pt x="9791" y="1443545"/>
                </a:lnTo>
                <a:lnTo>
                  <a:pt x="10477" y="1444307"/>
                </a:lnTo>
                <a:lnTo>
                  <a:pt x="9207" y="1446822"/>
                </a:lnTo>
                <a:lnTo>
                  <a:pt x="10909" y="1447965"/>
                </a:lnTo>
                <a:lnTo>
                  <a:pt x="12979" y="1445234"/>
                </a:lnTo>
                <a:lnTo>
                  <a:pt x="13055" y="1441767"/>
                </a:lnTo>
                <a:lnTo>
                  <a:pt x="11353" y="1438122"/>
                </a:lnTo>
                <a:lnTo>
                  <a:pt x="13131" y="1438275"/>
                </a:lnTo>
                <a:close/>
              </a:path>
              <a:path w="27304" h="1453514">
                <a:moveTo>
                  <a:pt x="15570" y="825"/>
                </a:moveTo>
                <a:lnTo>
                  <a:pt x="14147" y="0"/>
                </a:lnTo>
                <a:lnTo>
                  <a:pt x="14287" y="673"/>
                </a:lnTo>
                <a:lnTo>
                  <a:pt x="15570" y="825"/>
                </a:lnTo>
                <a:close/>
              </a:path>
              <a:path w="27304" h="1453514">
                <a:moveTo>
                  <a:pt x="15938" y="1431404"/>
                </a:moveTo>
                <a:lnTo>
                  <a:pt x="10541" y="1418704"/>
                </a:lnTo>
                <a:lnTo>
                  <a:pt x="8089" y="1418704"/>
                </a:lnTo>
                <a:lnTo>
                  <a:pt x="9563" y="1431404"/>
                </a:lnTo>
                <a:lnTo>
                  <a:pt x="15938" y="1431404"/>
                </a:lnTo>
                <a:close/>
              </a:path>
              <a:path w="27304" h="1453514">
                <a:moveTo>
                  <a:pt x="16129" y="1367904"/>
                </a:moveTo>
                <a:lnTo>
                  <a:pt x="15176" y="1364284"/>
                </a:lnTo>
                <a:lnTo>
                  <a:pt x="15303" y="1367904"/>
                </a:lnTo>
                <a:lnTo>
                  <a:pt x="16129" y="1367904"/>
                </a:lnTo>
                <a:close/>
              </a:path>
              <a:path w="27304" h="1453514">
                <a:moveTo>
                  <a:pt x="16535" y="1380604"/>
                </a:moveTo>
                <a:lnTo>
                  <a:pt x="14846" y="1367904"/>
                </a:lnTo>
                <a:lnTo>
                  <a:pt x="15468" y="1380604"/>
                </a:lnTo>
                <a:lnTo>
                  <a:pt x="16535" y="1380604"/>
                </a:lnTo>
                <a:close/>
              </a:path>
              <a:path w="27304" h="1453514">
                <a:moveTo>
                  <a:pt x="17018" y="1233614"/>
                </a:moveTo>
                <a:lnTo>
                  <a:pt x="16687" y="1234109"/>
                </a:lnTo>
                <a:lnTo>
                  <a:pt x="16967" y="1233855"/>
                </a:lnTo>
                <a:lnTo>
                  <a:pt x="17018" y="1233614"/>
                </a:lnTo>
                <a:close/>
              </a:path>
              <a:path w="27304" h="1453514">
                <a:moveTo>
                  <a:pt x="18186" y="1228877"/>
                </a:moveTo>
                <a:lnTo>
                  <a:pt x="17322" y="1228648"/>
                </a:lnTo>
                <a:lnTo>
                  <a:pt x="17538" y="1230630"/>
                </a:lnTo>
                <a:lnTo>
                  <a:pt x="17335" y="1232306"/>
                </a:lnTo>
                <a:lnTo>
                  <a:pt x="18186" y="1228877"/>
                </a:lnTo>
                <a:close/>
              </a:path>
              <a:path w="27304" h="1453514">
                <a:moveTo>
                  <a:pt x="19913" y="1362989"/>
                </a:moveTo>
                <a:lnTo>
                  <a:pt x="19164" y="1363027"/>
                </a:lnTo>
                <a:lnTo>
                  <a:pt x="17970" y="1362989"/>
                </a:lnTo>
                <a:lnTo>
                  <a:pt x="17500" y="1359331"/>
                </a:lnTo>
                <a:lnTo>
                  <a:pt x="16840" y="1366113"/>
                </a:lnTo>
                <a:lnTo>
                  <a:pt x="17716" y="1364932"/>
                </a:lnTo>
                <a:lnTo>
                  <a:pt x="18910" y="1363370"/>
                </a:lnTo>
                <a:lnTo>
                  <a:pt x="19113" y="1366443"/>
                </a:lnTo>
                <a:lnTo>
                  <a:pt x="19913" y="1362989"/>
                </a:lnTo>
                <a:close/>
              </a:path>
              <a:path w="27304" h="1453514">
                <a:moveTo>
                  <a:pt x="20091" y="878598"/>
                </a:moveTo>
                <a:lnTo>
                  <a:pt x="19621" y="879297"/>
                </a:lnTo>
                <a:lnTo>
                  <a:pt x="19761" y="880465"/>
                </a:lnTo>
                <a:lnTo>
                  <a:pt x="20091" y="878598"/>
                </a:lnTo>
                <a:close/>
              </a:path>
              <a:path w="27304" h="1453514">
                <a:moveTo>
                  <a:pt x="20281" y="913104"/>
                </a:moveTo>
                <a:lnTo>
                  <a:pt x="20015" y="913485"/>
                </a:lnTo>
                <a:lnTo>
                  <a:pt x="20104" y="915581"/>
                </a:lnTo>
                <a:lnTo>
                  <a:pt x="20281" y="913104"/>
                </a:lnTo>
                <a:close/>
              </a:path>
              <a:path w="27304" h="1453514">
                <a:moveTo>
                  <a:pt x="20561" y="1338465"/>
                </a:moveTo>
                <a:lnTo>
                  <a:pt x="19558" y="1335582"/>
                </a:lnTo>
                <a:lnTo>
                  <a:pt x="18783" y="1338313"/>
                </a:lnTo>
                <a:lnTo>
                  <a:pt x="19189" y="1341958"/>
                </a:lnTo>
                <a:lnTo>
                  <a:pt x="20066" y="1338262"/>
                </a:lnTo>
                <a:lnTo>
                  <a:pt x="20561" y="1338465"/>
                </a:lnTo>
                <a:close/>
              </a:path>
              <a:path w="27304" h="1453514">
                <a:moveTo>
                  <a:pt x="20612" y="1290447"/>
                </a:moveTo>
                <a:lnTo>
                  <a:pt x="19519" y="1288554"/>
                </a:lnTo>
                <a:lnTo>
                  <a:pt x="19519" y="1289596"/>
                </a:lnTo>
                <a:lnTo>
                  <a:pt x="20612" y="1290447"/>
                </a:lnTo>
                <a:close/>
              </a:path>
              <a:path w="27304" h="1453514">
                <a:moveTo>
                  <a:pt x="20866" y="1186815"/>
                </a:moveTo>
                <a:lnTo>
                  <a:pt x="20561" y="1184008"/>
                </a:lnTo>
                <a:lnTo>
                  <a:pt x="20078" y="1186675"/>
                </a:lnTo>
                <a:lnTo>
                  <a:pt x="20866" y="1186815"/>
                </a:lnTo>
                <a:close/>
              </a:path>
              <a:path w="27304" h="1453514">
                <a:moveTo>
                  <a:pt x="21005" y="961504"/>
                </a:moveTo>
                <a:lnTo>
                  <a:pt x="19812" y="974204"/>
                </a:lnTo>
                <a:lnTo>
                  <a:pt x="20180" y="974204"/>
                </a:lnTo>
                <a:lnTo>
                  <a:pt x="21005" y="961504"/>
                </a:lnTo>
                <a:close/>
              </a:path>
              <a:path w="27304" h="1453514">
                <a:moveTo>
                  <a:pt x="21120" y="680783"/>
                </a:moveTo>
                <a:lnTo>
                  <a:pt x="20929" y="680339"/>
                </a:lnTo>
                <a:lnTo>
                  <a:pt x="20980" y="681075"/>
                </a:lnTo>
                <a:lnTo>
                  <a:pt x="21120" y="680783"/>
                </a:lnTo>
                <a:close/>
              </a:path>
              <a:path w="27304" h="1453514">
                <a:moveTo>
                  <a:pt x="21602" y="770763"/>
                </a:moveTo>
                <a:lnTo>
                  <a:pt x="21031" y="769912"/>
                </a:lnTo>
                <a:lnTo>
                  <a:pt x="20802" y="758304"/>
                </a:lnTo>
                <a:lnTo>
                  <a:pt x="19621" y="758304"/>
                </a:lnTo>
                <a:lnTo>
                  <a:pt x="20904" y="769721"/>
                </a:lnTo>
                <a:lnTo>
                  <a:pt x="20345" y="768858"/>
                </a:lnTo>
                <a:lnTo>
                  <a:pt x="20167" y="771334"/>
                </a:lnTo>
                <a:lnTo>
                  <a:pt x="19177" y="773811"/>
                </a:lnTo>
                <a:lnTo>
                  <a:pt x="19507" y="775055"/>
                </a:lnTo>
                <a:lnTo>
                  <a:pt x="20789" y="773861"/>
                </a:lnTo>
                <a:lnTo>
                  <a:pt x="21602" y="770763"/>
                </a:lnTo>
                <a:close/>
              </a:path>
              <a:path w="27304" h="1453514">
                <a:moveTo>
                  <a:pt x="21767" y="923404"/>
                </a:moveTo>
                <a:lnTo>
                  <a:pt x="20205" y="923404"/>
                </a:lnTo>
                <a:lnTo>
                  <a:pt x="21463" y="936104"/>
                </a:lnTo>
                <a:lnTo>
                  <a:pt x="21767" y="923404"/>
                </a:lnTo>
                <a:close/>
              </a:path>
              <a:path w="27304" h="1453514">
                <a:moveTo>
                  <a:pt x="22364" y="999604"/>
                </a:moveTo>
                <a:lnTo>
                  <a:pt x="20485" y="986904"/>
                </a:lnTo>
                <a:lnTo>
                  <a:pt x="21844" y="999604"/>
                </a:lnTo>
                <a:lnTo>
                  <a:pt x="22364" y="999604"/>
                </a:lnTo>
                <a:close/>
              </a:path>
              <a:path w="27304" h="1453514">
                <a:moveTo>
                  <a:pt x="22898" y="888314"/>
                </a:moveTo>
                <a:lnTo>
                  <a:pt x="22110" y="885177"/>
                </a:lnTo>
                <a:lnTo>
                  <a:pt x="19558" y="886015"/>
                </a:lnTo>
                <a:lnTo>
                  <a:pt x="20015" y="887907"/>
                </a:lnTo>
                <a:lnTo>
                  <a:pt x="22898" y="888314"/>
                </a:lnTo>
                <a:close/>
              </a:path>
              <a:path w="27304" h="1453514">
                <a:moveTo>
                  <a:pt x="23152" y="1141488"/>
                </a:moveTo>
                <a:lnTo>
                  <a:pt x="22390" y="1136802"/>
                </a:lnTo>
                <a:lnTo>
                  <a:pt x="22847" y="1140256"/>
                </a:lnTo>
                <a:lnTo>
                  <a:pt x="23152" y="1141488"/>
                </a:lnTo>
                <a:close/>
              </a:path>
              <a:path w="27304" h="1453514">
                <a:moveTo>
                  <a:pt x="23431" y="605904"/>
                </a:moveTo>
                <a:lnTo>
                  <a:pt x="23075" y="593204"/>
                </a:lnTo>
                <a:lnTo>
                  <a:pt x="22225" y="593204"/>
                </a:lnTo>
                <a:lnTo>
                  <a:pt x="23431" y="605904"/>
                </a:lnTo>
                <a:close/>
              </a:path>
              <a:path w="27304" h="1453514">
                <a:moveTo>
                  <a:pt x="23964" y="275704"/>
                </a:moveTo>
                <a:lnTo>
                  <a:pt x="20548" y="263004"/>
                </a:lnTo>
                <a:lnTo>
                  <a:pt x="20485" y="275704"/>
                </a:lnTo>
                <a:lnTo>
                  <a:pt x="18122" y="275704"/>
                </a:lnTo>
                <a:lnTo>
                  <a:pt x="19596" y="288404"/>
                </a:lnTo>
                <a:lnTo>
                  <a:pt x="21145" y="275704"/>
                </a:lnTo>
                <a:lnTo>
                  <a:pt x="23964" y="275704"/>
                </a:lnTo>
                <a:close/>
              </a:path>
              <a:path w="27304" h="1453514">
                <a:moveTo>
                  <a:pt x="24536" y="447027"/>
                </a:moveTo>
                <a:lnTo>
                  <a:pt x="23812" y="442849"/>
                </a:lnTo>
                <a:lnTo>
                  <a:pt x="23672" y="444804"/>
                </a:lnTo>
                <a:lnTo>
                  <a:pt x="24536" y="447027"/>
                </a:lnTo>
                <a:close/>
              </a:path>
              <a:path w="27304" h="1453514">
                <a:moveTo>
                  <a:pt x="26352" y="339204"/>
                </a:moveTo>
                <a:lnTo>
                  <a:pt x="24714" y="339204"/>
                </a:lnTo>
                <a:lnTo>
                  <a:pt x="21932" y="326504"/>
                </a:lnTo>
                <a:lnTo>
                  <a:pt x="22847" y="326504"/>
                </a:lnTo>
                <a:lnTo>
                  <a:pt x="19951" y="313804"/>
                </a:lnTo>
                <a:lnTo>
                  <a:pt x="17449" y="313804"/>
                </a:lnTo>
                <a:lnTo>
                  <a:pt x="18656" y="301104"/>
                </a:lnTo>
                <a:lnTo>
                  <a:pt x="16916" y="301104"/>
                </a:lnTo>
                <a:lnTo>
                  <a:pt x="18389" y="288404"/>
                </a:lnTo>
                <a:lnTo>
                  <a:pt x="17513" y="288404"/>
                </a:lnTo>
                <a:lnTo>
                  <a:pt x="18122" y="275704"/>
                </a:lnTo>
                <a:lnTo>
                  <a:pt x="16967" y="275704"/>
                </a:lnTo>
                <a:lnTo>
                  <a:pt x="19189" y="263004"/>
                </a:lnTo>
                <a:lnTo>
                  <a:pt x="20548" y="263004"/>
                </a:lnTo>
                <a:lnTo>
                  <a:pt x="22491" y="263004"/>
                </a:lnTo>
                <a:lnTo>
                  <a:pt x="22136" y="250304"/>
                </a:lnTo>
                <a:lnTo>
                  <a:pt x="23698" y="250304"/>
                </a:lnTo>
                <a:lnTo>
                  <a:pt x="23787" y="237604"/>
                </a:lnTo>
                <a:lnTo>
                  <a:pt x="20345" y="237604"/>
                </a:lnTo>
                <a:lnTo>
                  <a:pt x="20345" y="237426"/>
                </a:lnTo>
                <a:lnTo>
                  <a:pt x="20193" y="236715"/>
                </a:lnTo>
                <a:lnTo>
                  <a:pt x="19672" y="237756"/>
                </a:lnTo>
                <a:lnTo>
                  <a:pt x="20358" y="238353"/>
                </a:lnTo>
                <a:lnTo>
                  <a:pt x="20599" y="250304"/>
                </a:lnTo>
                <a:lnTo>
                  <a:pt x="19659" y="250304"/>
                </a:lnTo>
                <a:lnTo>
                  <a:pt x="18199" y="237604"/>
                </a:lnTo>
                <a:lnTo>
                  <a:pt x="19177" y="237604"/>
                </a:lnTo>
                <a:lnTo>
                  <a:pt x="20891" y="224904"/>
                </a:lnTo>
                <a:lnTo>
                  <a:pt x="21577" y="224904"/>
                </a:lnTo>
                <a:lnTo>
                  <a:pt x="22009" y="212204"/>
                </a:lnTo>
                <a:lnTo>
                  <a:pt x="17729" y="199504"/>
                </a:lnTo>
                <a:lnTo>
                  <a:pt x="19507" y="199504"/>
                </a:lnTo>
                <a:lnTo>
                  <a:pt x="19634" y="196938"/>
                </a:lnTo>
                <a:lnTo>
                  <a:pt x="19926" y="199504"/>
                </a:lnTo>
                <a:lnTo>
                  <a:pt x="19748" y="194906"/>
                </a:lnTo>
                <a:lnTo>
                  <a:pt x="20180" y="186804"/>
                </a:lnTo>
                <a:lnTo>
                  <a:pt x="20370" y="186804"/>
                </a:lnTo>
                <a:lnTo>
                  <a:pt x="21285" y="174104"/>
                </a:lnTo>
                <a:lnTo>
                  <a:pt x="19100" y="161404"/>
                </a:lnTo>
                <a:lnTo>
                  <a:pt x="17170" y="161404"/>
                </a:lnTo>
                <a:lnTo>
                  <a:pt x="18859" y="148704"/>
                </a:lnTo>
                <a:lnTo>
                  <a:pt x="17818" y="148704"/>
                </a:lnTo>
                <a:lnTo>
                  <a:pt x="18630" y="136004"/>
                </a:lnTo>
                <a:lnTo>
                  <a:pt x="18097" y="123304"/>
                </a:lnTo>
                <a:lnTo>
                  <a:pt x="17856" y="97904"/>
                </a:lnTo>
                <a:lnTo>
                  <a:pt x="19570" y="85204"/>
                </a:lnTo>
                <a:lnTo>
                  <a:pt x="18516" y="85204"/>
                </a:lnTo>
                <a:lnTo>
                  <a:pt x="17056" y="72504"/>
                </a:lnTo>
                <a:lnTo>
                  <a:pt x="16687" y="72504"/>
                </a:lnTo>
                <a:lnTo>
                  <a:pt x="16687" y="59804"/>
                </a:lnTo>
                <a:lnTo>
                  <a:pt x="19812" y="59804"/>
                </a:lnTo>
                <a:lnTo>
                  <a:pt x="18783" y="47104"/>
                </a:lnTo>
                <a:lnTo>
                  <a:pt x="17449" y="47104"/>
                </a:lnTo>
                <a:lnTo>
                  <a:pt x="16141" y="34404"/>
                </a:lnTo>
                <a:lnTo>
                  <a:pt x="18478" y="34404"/>
                </a:lnTo>
                <a:lnTo>
                  <a:pt x="16281" y="21704"/>
                </a:lnTo>
                <a:lnTo>
                  <a:pt x="21640" y="21704"/>
                </a:lnTo>
                <a:lnTo>
                  <a:pt x="21145" y="9004"/>
                </a:lnTo>
                <a:lnTo>
                  <a:pt x="10515" y="9004"/>
                </a:lnTo>
                <a:lnTo>
                  <a:pt x="10515" y="1037704"/>
                </a:lnTo>
                <a:lnTo>
                  <a:pt x="5905" y="1037704"/>
                </a:lnTo>
                <a:lnTo>
                  <a:pt x="5461" y="1025004"/>
                </a:lnTo>
                <a:lnTo>
                  <a:pt x="7874" y="1025004"/>
                </a:lnTo>
                <a:lnTo>
                  <a:pt x="10515" y="1037704"/>
                </a:lnTo>
                <a:lnTo>
                  <a:pt x="10515" y="9004"/>
                </a:lnTo>
                <a:lnTo>
                  <a:pt x="6769" y="9004"/>
                </a:lnTo>
                <a:lnTo>
                  <a:pt x="6769" y="34404"/>
                </a:lnTo>
                <a:lnTo>
                  <a:pt x="5295" y="34404"/>
                </a:lnTo>
                <a:lnTo>
                  <a:pt x="4292" y="25692"/>
                </a:lnTo>
                <a:lnTo>
                  <a:pt x="6769" y="34404"/>
                </a:lnTo>
                <a:lnTo>
                  <a:pt x="6769" y="9004"/>
                </a:lnTo>
                <a:lnTo>
                  <a:pt x="6286" y="9004"/>
                </a:lnTo>
                <a:lnTo>
                  <a:pt x="6286" y="21704"/>
                </a:lnTo>
                <a:lnTo>
                  <a:pt x="4457" y="21704"/>
                </a:lnTo>
                <a:lnTo>
                  <a:pt x="4343" y="11137"/>
                </a:lnTo>
                <a:lnTo>
                  <a:pt x="6286" y="21704"/>
                </a:lnTo>
                <a:lnTo>
                  <a:pt x="6286" y="9004"/>
                </a:lnTo>
                <a:lnTo>
                  <a:pt x="4330" y="9004"/>
                </a:lnTo>
                <a:lnTo>
                  <a:pt x="3962" y="9004"/>
                </a:lnTo>
                <a:lnTo>
                  <a:pt x="4165" y="10160"/>
                </a:lnTo>
                <a:lnTo>
                  <a:pt x="2603" y="21704"/>
                </a:lnTo>
                <a:lnTo>
                  <a:pt x="3162" y="21704"/>
                </a:lnTo>
                <a:lnTo>
                  <a:pt x="3708" y="23647"/>
                </a:lnTo>
                <a:lnTo>
                  <a:pt x="3022" y="34404"/>
                </a:lnTo>
                <a:lnTo>
                  <a:pt x="4927" y="34404"/>
                </a:lnTo>
                <a:lnTo>
                  <a:pt x="4254" y="47104"/>
                </a:lnTo>
                <a:lnTo>
                  <a:pt x="6819" y="59804"/>
                </a:lnTo>
                <a:lnTo>
                  <a:pt x="1905" y="59804"/>
                </a:lnTo>
                <a:lnTo>
                  <a:pt x="5956" y="72504"/>
                </a:lnTo>
                <a:lnTo>
                  <a:pt x="5207" y="72504"/>
                </a:lnTo>
                <a:lnTo>
                  <a:pt x="3060" y="85204"/>
                </a:lnTo>
                <a:lnTo>
                  <a:pt x="5194" y="97904"/>
                </a:lnTo>
                <a:lnTo>
                  <a:pt x="5448" y="97904"/>
                </a:lnTo>
                <a:lnTo>
                  <a:pt x="6172" y="110604"/>
                </a:lnTo>
                <a:lnTo>
                  <a:pt x="5257" y="110604"/>
                </a:lnTo>
                <a:lnTo>
                  <a:pt x="2603" y="123304"/>
                </a:lnTo>
                <a:lnTo>
                  <a:pt x="1993" y="123304"/>
                </a:lnTo>
                <a:lnTo>
                  <a:pt x="3213" y="136004"/>
                </a:lnTo>
                <a:lnTo>
                  <a:pt x="2298" y="136004"/>
                </a:lnTo>
                <a:lnTo>
                  <a:pt x="5054" y="148704"/>
                </a:lnTo>
                <a:lnTo>
                  <a:pt x="6032" y="148704"/>
                </a:lnTo>
                <a:lnTo>
                  <a:pt x="4140" y="159245"/>
                </a:lnTo>
                <a:lnTo>
                  <a:pt x="3784" y="155879"/>
                </a:lnTo>
                <a:lnTo>
                  <a:pt x="3886" y="160655"/>
                </a:lnTo>
                <a:lnTo>
                  <a:pt x="3759" y="161404"/>
                </a:lnTo>
                <a:lnTo>
                  <a:pt x="3911" y="161404"/>
                </a:lnTo>
                <a:lnTo>
                  <a:pt x="3937" y="162458"/>
                </a:lnTo>
                <a:lnTo>
                  <a:pt x="5181" y="161404"/>
                </a:lnTo>
                <a:lnTo>
                  <a:pt x="10134" y="161404"/>
                </a:lnTo>
                <a:lnTo>
                  <a:pt x="10185" y="174104"/>
                </a:lnTo>
                <a:lnTo>
                  <a:pt x="9753" y="174104"/>
                </a:lnTo>
                <a:lnTo>
                  <a:pt x="8966" y="186804"/>
                </a:lnTo>
                <a:lnTo>
                  <a:pt x="8178" y="186804"/>
                </a:lnTo>
                <a:lnTo>
                  <a:pt x="8178" y="263004"/>
                </a:lnTo>
                <a:lnTo>
                  <a:pt x="7505" y="275704"/>
                </a:lnTo>
                <a:lnTo>
                  <a:pt x="7594" y="263004"/>
                </a:lnTo>
                <a:lnTo>
                  <a:pt x="8178" y="263004"/>
                </a:lnTo>
                <a:lnTo>
                  <a:pt x="8178" y="186804"/>
                </a:lnTo>
                <a:lnTo>
                  <a:pt x="7467" y="186804"/>
                </a:lnTo>
                <a:lnTo>
                  <a:pt x="7467" y="263004"/>
                </a:lnTo>
                <a:lnTo>
                  <a:pt x="7289" y="250304"/>
                </a:lnTo>
                <a:lnTo>
                  <a:pt x="7467" y="263004"/>
                </a:lnTo>
                <a:lnTo>
                  <a:pt x="7467" y="186804"/>
                </a:lnTo>
                <a:lnTo>
                  <a:pt x="6680" y="186804"/>
                </a:lnTo>
                <a:lnTo>
                  <a:pt x="6807" y="199504"/>
                </a:lnTo>
                <a:lnTo>
                  <a:pt x="2755" y="199504"/>
                </a:lnTo>
                <a:lnTo>
                  <a:pt x="3416" y="212204"/>
                </a:lnTo>
                <a:lnTo>
                  <a:pt x="3771" y="212204"/>
                </a:lnTo>
                <a:lnTo>
                  <a:pt x="3479" y="224904"/>
                </a:lnTo>
                <a:lnTo>
                  <a:pt x="6540" y="224904"/>
                </a:lnTo>
                <a:lnTo>
                  <a:pt x="6540" y="237604"/>
                </a:lnTo>
                <a:lnTo>
                  <a:pt x="4330" y="237604"/>
                </a:lnTo>
                <a:lnTo>
                  <a:pt x="6096" y="250304"/>
                </a:lnTo>
                <a:lnTo>
                  <a:pt x="6705" y="263004"/>
                </a:lnTo>
                <a:lnTo>
                  <a:pt x="4673" y="263004"/>
                </a:lnTo>
                <a:lnTo>
                  <a:pt x="4318" y="275704"/>
                </a:lnTo>
                <a:lnTo>
                  <a:pt x="3390" y="288404"/>
                </a:lnTo>
                <a:lnTo>
                  <a:pt x="2197" y="301104"/>
                </a:lnTo>
                <a:lnTo>
                  <a:pt x="3403" y="301104"/>
                </a:lnTo>
                <a:lnTo>
                  <a:pt x="4902" y="313804"/>
                </a:lnTo>
                <a:lnTo>
                  <a:pt x="6019" y="313804"/>
                </a:lnTo>
                <a:lnTo>
                  <a:pt x="6286" y="326504"/>
                </a:lnTo>
                <a:lnTo>
                  <a:pt x="5207" y="339204"/>
                </a:lnTo>
                <a:lnTo>
                  <a:pt x="6756" y="339204"/>
                </a:lnTo>
                <a:lnTo>
                  <a:pt x="6438" y="351904"/>
                </a:lnTo>
                <a:lnTo>
                  <a:pt x="6477" y="364604"/>
                </a:lnTo>
                <a:lnTo>
                  <a:pt x="6045" y="377304"/>
                </a:lnTo>
                <a:lnTo>
                  <a:pt x="4279" y="377304"/>
                </a:lnTo>
                <a:lnTo>
                  <a:pt x="7734" y="390004"/>
                </a:lnTo>
                <a:lnTo>
                  <a:pt x="2755" y="402704"/>
                </a:lnTo>
                <a:lnTo>
                  <a:pt x="4318" y="402704"/>
                </a:lnTo>
                <a:lnTo>
                  <a:pt x="2717" y="415404"/>
                </a:lnTo>
                <a:lnTo>
                  <a:pt x="3124" y="415404"/>
                </a:lnTo>
                <a:lnTo>
                  <a:pt x="3124" y="415594"/>
                </a:lnTo>
                <a:lnTo>
                  <a:pt x="3695" y="415582"/>
                </a:lnTo>
                <a:lnTo>
                  <a:pt x="3594" y="415404"/>
                </a:lnTo>
                <a:lnTo>
                  <a:pt x="5715" y="415404"/>
                </a:lnTo>
                <a:lnTo>
                  <a:pt x="6210" y="428104"/>
                </a:lnTo>
                <a:lnTo>
                  <a:pt x="5829" y="428104"/>
                </a:lnTo>
                <a:lnTo>
                  <a:pt x="6959" y="440804"/>
                </a:lnTo>
                <a:lnTo>
                  <a:pt x="2794" y="440804"/>
                </a:lnTo>
                <a:lnTo>
                  <a:pt x="4914" y="453504"/>
                </a:lnTo>
                <a:lnTo>
                  <a:pt x="4622" y="453504"/>
                </a:lnTo>
                <a:lnTo>
                  <a:pt x="3111" y="466204"/>
                </a:lnTo>
                <a:lnTo>
                  <a:pt x="3746" y="478904"/>
                </a:lnTo>
                <a:lnTo>
                  <a:pt x="1943" y="478904"/>
                </a:lnTo>
                <a:lnTo>
                  <a:pt x="2247" y="491604"/>
                </a:lnTo>
                <a:lnTo>
                  <a:pt x="2628" y="491604"/>
                </a:lnTo>
                <a:lnTo>
                  <a:pt x="2819" y="504304"/>
                </a:lnTo>
                <a:lnTo>
                  <a:pt x="3378" y="504304"/>
                </a:lnTo>
                <a:lnTo>
                  <a:pt x="4292" y="517004"/>
                </a:lnTo>
                <a:lnTo>
                  <a:pt x="2070" y="504304"/>
                </a:lnTo>
                <a:lnTo>
                  <a:pt x="3733" y="517004"/>
                </a:lnTo>
                <a:lnTo>
                  <a:pt x="1485" y="517004"/>
                </a:lnTo>
                <a:lnTo>
                  <a:pt x="1473" y="529704"/>
                </a:lnTo>
                <a:lnTo>
                  <a:pt x="2374" y="542404"/>
                </a:lnTo>
                <a:lnTo>
                  <a:pt x="4279" y="542404"/>
                </a:lnTo>
                <a:lnTo>
                  <a:pt x="6146" y="555104"/>
                </a:lnTo>
                <a:lnTo>
                  <a:pt x="5422" y="555104"/>
                </a:lnTo>
                <a:lnTo>
                  <a:pt x="3619" y="567804"/>
                </a:lnTo>
                <a:lnTo>
                  <a:pt x="3810" y="567804"/>
                </a:lnTo>
                <a:lnTo>
                  <a:pt x="4940" y="580504"/>
                </a:lnTo>
                <a:lnTo>
                  <a:pt x="5727" y="567804"/>
                </a:lnTo>
                <a:lnTo>
                  <a:pt x="7099" y="580504"/>
                </a:lnTo>
                <a:lnTo>
                  <a:pt x="4940" y="580504"/>
                </a:lnTo>
                <a:lnTo>
                  <a:pt x="3708" y="580504"/>
                </a:lnTo>
                <a:lnTo>
                  <a:pt x="4064" y="593204"/>
                </a:lnTo>
                <a:lnTo>
                  <a:pt x="5829" y="605904"/>
                </a:lnTo>
                <a:lnTo>
                  <a:pt x="5664" y="605904"/>
                </a:lnTo>
                <a:lnTo>
                  <a:pt x="6096" y="618604"/>
                </a:lnTo>
                <a:lnTo>
                  <a:pt x="4343" y="631304"/>
                </a:lnTo>
                <a:lnTo>
                  <a:pt x="2806" y="631304"/>
                </a:lnTo>
                <a:lnTo>
                  <a:pt x="3937" y="644004"/>
                </a:lnTo>
                <a:lnTo>
                  <a:pt x="3733" y="644004"/>
                </a:lnTo>
                <a:lnTo>
                  <a:pt x="5981" y="656704"/>
                </a:lnTo>
                <a:lnTo>
                  <a:pt x="4546" y="656704"/>
                </a:lnTo>
                <a:lnTo>
                  <a:pt x="4470" y="669404"/>
                </a:lnTo>
                <a:lnTo>
                  <a:pt x="4165" y="682104"/>
                </a:lnTo>
                <a:lnTo>
                  <a:pt x="4940" y="682104"/>
                </a:lnTo>
                <a:lnTo>
                  <a:pt x="2349" y="694804"/>
                </a:lnTo>
                <a:lnTo>
                  <a:pt x="2781" y="707504"/>
                </a:lnTo>
                <a:lnTo>
                  <a:pt x="1460" y="720204"/>
                </a:lnTo>
                <a:lnTo>
                  <a:pt x="3835" y="720204"/>
                </a:lnTo>
                <a:lnTo>
                  <a:pt x="4216" y="732904"/>
                </a:lnTo>
                <a:lnTo>
                  <a:pt x="3263" y="758304"/>
                </a:lnTo>
                <a:lnTo>
                  <a:pt x="1727" y="771004"/>
                </a:lnTo>
                <a:lnTo>
                  <a:pt x="406" y="783704"/>
                </a:lnTo>
                <a:lnTo>
                  <a:pt x="0" y="796404"/>
                </a:lnTo>
                <a:lnTo>
                  <a:pt x="1739" y="796404"/>
                </a:lnTo>
                <a:lnTo>
                  <a:pt x="3124" y="809104"/>
                </a:lnTo>
                <a:lnTo>
                  <a:pt x="3238" y="821804"/>
                </a:lnTo>
                <a:lnTo>
                  <a:pt x="3251" y="834504"/>
                </a:lnTo>
                <a:lnTo>
                  <a:pt x="4381" y="847204"/>
                </a:lnTo>
                <a:lnTo>
                  <a:pt x="1003" y="847204"/>
                </a:lnTo>
                <a:lnTo>
                  <a:pt x="2857" y="859904"/>
                </a:lnTo>
                <a:lnTo>
                  <a:pt x="1066" y="859904"/>
                </a:lnTo>
                <a:lnTo>
                  <a:pt x="4711" y="872604"/>
                </a:lnTo>
                <a:lnTo>
                  <a:pt x="3987" y="872604"/>
                </a:lnTo>
                <a:lnTo>
                  <a:pt x="2908" y="885304"/>
                </a:lnTo>
                <a:lnTo>
                  <a:pt x="4978" y="885304"/>
                </a:lnTo>
                <a:lnTo>
                  <a:pt x="3644" y="898004"/>
                </a:lnTo>
                <a:lnTo>
                  <a:pt x="2451" y="898004"/>
                </a:lnTo>
                <a:lnTo>
                  <a:pt x="6007" y="910704"/>
                </a:lnTo>
                <a:lnTo>
                  <a:pt x="3035" y="910704"/>
                </a:lnTo>
                <a:lnTo>
                  <a:pt x="4775" y="923404"/>
                </a:lnTo>
                <a:lnTo>
                  <a:pt x="3289" y="936104"/>
                </a:lnTo>
                <a:lnTo>
                  <a:pt x="4102" y="936104"/>
                </a:lnTo>
                <a:lnTo>
                  <a:pt x="4673" y="948804"/>
                </a:lnTo>
                <a:lnTo>
                  <a:pt x="2590" y="948804"/>
                </a:lnTo>
                <a:lnTo>
                  <a:pt x="3949" y="961504"/>
                </a:lnTo>
                <a:lnTo>
                  <a:pt x="5092" y="961504"/>
                </a:lnTo>
                <a:lnTo>
                  <a:pt x="6019" y="974204"/>
                </a:lnTo>
                <a:lnTo>
                  <a:pt x="3898" y="974204"/>
                </a:lnTo>
                <a:lnTo>
                  <a:pt x="4660" y="980922"/>
                </a:lnTo>
                <a:lnTo>
                  <a:pt x="6096" y="975423"/>
                </a:lnTo>
                <a:lnTo>
                  <a:pt x="6769" y="986904"/>
                </a:lnTo>
                <a:lnTo>
                  <a:pt x="5334" y="986904"/>
                </a:lnTo>
                <a:lnTo>
                  <a:pt x="6324" y="999604"/>
                </a:lnTo>
                <a:lnTo>
                  <a:pt x="4102" y="999604"/>
                </a:lnTo>
                <a:lnTo>
                  <a:pt x="4724" y="1012304"/>
                </a:lnTo>
                <a:lnTo>
                  <a:pt x="4876" y="1025004"/>
                </a:lnTo>
                <a:lnTo>
                  <a:pt x="4254" y="1037704"/>
                </a:lnTo>
                <a:lnTo>
                  <a:pt x="4546" y="1037704"/>
                </a:lnTo>
                <a:lnTo>
                  <a:pt x="6769" y="1050404"/>
                </a:lnTo>
                <a:lnTo>
                  <a:pt x="5105" y="1050404"/>
                </a:lnTo>
                <a:lnTo>
                  <a:pt x="8255" y="1063104"/>
                </a:lnTo>
                <a:lnTo>
                  <a:pt x="6464" y="1063104"/>
                </a:lnTo>
                <a:lnTo>
                  <a:pt x="7188" y="1075804"/>
                </a:lnTo>
                <a:lnTo>
                  <a:pt x="8458" y="1075804"/>
                </a:lnTo>
                <a:lnTo>
                  <a:pt x="9385" y="1088504"/>
                </a:lnTo>
                <a:lnTo>
                  <a:pt x="4940" y="1088504"/>
                </a:lnTo>
                <a:lnTo>
                  <a:pt x="5842" y="1101204"/>
                </a:lnTo>
                <a:lnTo>
                  <a:pt x="7226" y="1101204"/>
                </a:lnTo>
                <a:lnTo>
                  <a:pt x="9474" y="1101204"/>
                </a:lnTo>
                <a:lnTo>
                  <a:pt x="8813" y="1109611"/>
                </a:lnTo>
                <a:lnTo>
                  <a:pt x="8623" y="1110310"/>
                </a:lnTo>
                <a:lnTo>
                  <a:pt x="8686" y="1111262"/>
                </a:lnTo>
                <a:lnTo>
                  <a:pt x="8483" y="1113904"/>
                </a:lnTo>
                <a:lnTo>
                  <a:pt x="8966" y="1113904"/>
                </a:lnTo>
                <a:lnTo>
                  <a:pt x="8877" y="1114742"/>
                </a:lnTo>
                <a:lnTo>
                  <a:pt x="8826" y="1116050"/>
                </a:lnTo>
                <a:lnTo>
                  <a:pt x="10121" y="1116101"/>
                </a:lnTo>
                <a:lnTo>
                  <a:pt x="9359" y="1113904"/>
                </a:lnTo>
                <a:lnTo>
                  <a:pt x="11912" y="1113904"/>
                </a:lnTo>
                <a:lnTo>
                  <a:pt x="10134" y="1126604"/>
                </a:lnTo>
                <a:lnTo>
                  <a:pt x="9880" y="1126604"/>
                </a:lnTo>
                <a:lnTo>
                  <a:pt x="8051" y="1139304"/>
                </a:lnTo>
                <a:lnTo>
                  <a:pt x="10274" y="1139304"/>
                </a:lnTo>
                <a:lnTo>
                  <a:pt x="9969" y="1145006"/>
                </a:lnTo>
                <a:lnTo>
                  <a:pt x="11874" y="1139304"/>
                </a:lnTo>
                <a:lnTo>
                  <a:pt x="10210" y="1152004"/>
                </a:lnTo>
                <a:lnTo>
                  <a:pt x="9613" y="1152004"/>
                </a:lnTo>
                <a:lnTo>
                  <a:pt x="9969" y="1145006"/>
                </a:lnTo>
                <a:lnTo>
                  <a:pt x="7645" y="1152004"/>
                </a:lnTo>
                <a:lnTo>
                  <a:pt x="9423" y="1152004"/>
                </a:lnTo>
                <a:lnTo>
                  <a:pt x="8559" y="1164704"/>
                </a:lnTo>
                <a:lnTo>
                  <a:pt x="6400" y="1164704"/>
                </a:lnTo>
                <a:lnTo>
                  <a:pt x="7048" y="1175258"/>
                </a:lnTo>
                <a:lnTo>
                  <a:pt x="8966" y="1164704"/>
                </a:lnTo>
                <a:lnTo>
                  <a:pt x="10731" y="1164704"/>
                </a:lnTo>
                <a:lnTo>
                  <a:pt x="9728" y="1177404"/>
                </a:lnTo>
                <a:lnTo>
                  <a:pt x="7188" y="1177404"/>
                </a:lnTo>
                <a:lnTo>
                  <a:pt x="8343" y="1190104"/>
                </a:lnTo>
                <a:lnTo>
                  <a:pt x="9258" y="1190104"/>
                </a:lnTo>
                <a:lnTo>
                  <a:pt x="9334" y="1202804"/>
                </a:lnTo>
                <a:lnTo>
                  <a:pt x="7531" y="1202804"/>
                </a:lnTo>
                <a:lnTo>
                  <a:pt x="9563" y="1215504"/>
                </a:lnTo>
                <a:lnTo>
                  <a:pt x="6959" y="1215504"/>
                </a:lnTo>
                <a:lnTo>
                  <a:pt x="8712" y="1228204"/>
                </a:lnTo>
                <a:lnTo>
                  <a:pt x="8851" y="1229588"/>
                </a:lnTo>
                <a:lnTo>
                  <a:pt x="7975" y="1240904"/>
                </a:lnTo>
                <a:lnTo>
                  <a:pt x="8394" y="1240904"/>
                </a:lnTo>
                <a:lnTo>
                  <a:pt x="7899" y="1253604"/>
                </a:lnTo>
                <a:lnTo>
                  <a:pt x="10439" y="1253604"/>
                </a:lnTo>
                <a:lnTo>
                  <a:pt x="8216" y="1266304"/>
                </a:lnTo>
                <a:lnTo>
                  <a:pt x="9093" y="1266304"/>
                </a:lnTo>
                <a:lnTo>
                  <a:pt x="10172" y="1279004"/>
                </a:lnTo>
                <a:lnTo>
                  <a:pt x="8559" y="1291704"/>
                </a:lnTo>
                <a:lnTo>
                  <a:pt x="11938" y="1291704"/>
                </a:lnTo>
                <a:lnTo>
                  <a:pt x="13182" y="1291704"/>
                </a:lnTo>
                <a:lnTo>
                  <a:pt x="13182" y="1304404"/>
                </a:lnTo>
                <a:lnTo>
                  <a:pt x="11938" y="1291704"/>
                </a:lnTo>
                <a:lnTo>
                  <a:pt x="10147" y="1304404"/>
                </a:lnTo>
                <a:lnTo>
                  <a:pt x="11455" y="1304404"/>
                </a:lnTo>
                <a:lnTo>
                  <a:pt x="11963" y="1317104"/>
                </a:lnTo>
                <a:lnTo>
                  <a:pt x="14300" y="1317104"/>
                </a:lnTo>
                <a:lnTo>
                  <a:pt x="12128" y="1329804"/>
                </a:lnTo>
                <a:lnTo>
                  <a:pt x="11518" y="1329804"/>
                </a:lnTo>
                <a:lnTo>
                  <a:pt x="11506" y="1317104"/>
                </a:lnTo>
                <a:lnTo>
                  <a:pt x="8369" y="1317104"/>
                </a:lnTo>
                <a:lnTo>
                  <a:pt x="8547" y="1320787"/>
                </a:lnTo>
                <a:lnTo>
                  <a:pt x="7785" y="1324241"/>
                </a:lnTo>
                <a:lnTo>
                  <a:pt x="8267" y="1322641"/>
                </a:lnTo>
                <a:lnTo>
                  <a:pt x="8470" y="1321473"/>
                </a:lnTo>
                <a:lnTo>
                  <a:pt x="8559" y="1320876"/>
                </a:lnTo>
                <a:lnTo>
                  <a:pt x="9017" y="1329804"/>
                </a:lnTo>
                <a:lnTo>
                  <a:pt x="8191" y="1329804"/>
                </a:lnTo>
                <a:lnTo>
                  <a:pt x="13868" y="1342504"/>
                </a:lnTo>
                <a:lnTo>
                  <a:pt x="9423" y="1342504"/>
                </a:lnTo>
                <a:lnTo>
                  <a:pt x="9232" y="1342504"/>
                </a:lnTo>
                <a:lnTo>
                  <a:pt x="8445" y="1342504"/>
                </a:lnTo>
                <a:lnTo>
                  <a:pt x="7772" y="1355204"/>
                </a:lnTo>
                <a:lnTo>
                  <a:pt x="6858" y="1355204"/>
                </a:lnTo>
                <a:lnTo>
                  <a:pt x="7569" y="1367904"/>
                </a:lnTo>
                <a:lnTo>
                  <a:pt x="8623" y="1367904"/>
                </a:lnTo>
                <a:lnTo>
                  <a:pt x="7785" y="1380604"/>
                </a:lnTo>
                <a:lnTo>
                  <a:pt x="7124" y="1380604"/>
                </a:lnTo>
                <a:lnTo>
                  <a:pt x="8382" y="1393304"/>
                </a:lnTo>
                <a:lnTo>
                  <a:pt x="12598" y="1393304"/>
                </a:lnTo>
                <a:lnTo>
                  <a:pt x="13919" y="1406004"/>
                </a:lnTo>
                <a:lnTo>
                  <a:pt x="14147" y="1406004"/>
                </a:lnTo>
                <a:lnTo>
                  <a:pt x="14668" y="1418704"/>
                </a:lnTo>
                <a:lnTo>
                  <a:pt x="16332" y="1406004"/>
                </a:lnTo>
                <a:lnTo>
                  <a:pt x="16789" y="1406004"/>
                </a:lnTo>
                <a:lnTo>
                  <a:pt x="18745" y="1393304"/>
                </a:lnTo>
                <a:lnTo>
                  <a:pt x="16103" y="1393304"/>
                </a:lnTo>
                <a:lnTo>
                  <a:pt x="14998" y="1380604"/>
                </a:lnTo>
                <a:lnTo>
                  <a:pt x="15468" y="1380604"/>
                </a:lnTo>
                <a:lnTo>
                  <a:pt x="13855" y="1367904"/>
                </a:lnTo>
                <a:lnTo>
                  <a:pt x="14846" y="1367904"/>
                </a:lnTo>
                <a:lnTo>
                  <a:pt x="15303" y="1367904"/>
                </a:lnTo>
                <a:lnTo>
                  <a:pt x="14757" y="1362722"/>
                </a:lnTo>
                <a:lnTo>
                  <a:pt x="12801" y="1355204"/>
                </a:lnTo>
                <a:lnTo>
                  <a:pt x="12941" y="1355204"/>
                </a:lnTo>
                <a:lnTo>
                  <a:pt x="13995" y="1355204"/>
                </a:lnTo>
                <a:lnTo>
                  <a:pt x="14757" y="1362722"/>
                </a:lnTo>
                <a:lnTo>
                  <a:pt x="15176" y="1364284"/>
                </a:lnTo>
                <a:lnTo>
                  <a:pt x="14871" y="1355204"/>
                </a:lnTo>
                <a:lnTo>
                  <a:pt x="18211" y="1355204"/>
                </a:lnTo>
                <a:lnTo>
                  <a:pt x="14490" y="1342504"/>
                </a:lnTo>
                <a:lnTo>
                  <a:pt x="15354" y="1342504"/>
                </a:lnTo>
                <a:lnTo>
                  <a:pt x="16992" y="1330401"/>
                </a:lnTo>
                <a:lnTo>
                  <a:pt x="18300" y="1332179"/>
                </a:lnTo>
                <a:lnTo>
                  <a:pt x="19926" y="1331722"/>
                </a:lnTo>
                <a:lnTo>
                  <a:pt x="17018" y="1330198"/>
                </a:lnTo>
                <a:lnTo>
                  <a:pt x="17081" y="1329804"/>
                </a:lnTo>
                <a:lnTo>
                  <a:pt x="17729" y="1317104"/>
                </a:lnTo>
                <a:lnTo>
                  <a:pt x="18783" y="1304404"/>
                </a:lnTo>
                <a:lnTo>
                  <a:pt x="16852" y="1304404"/>
                </a:lnTo>
                <a:lnTo>
                  <a:pt x="16243" y="1291704"/>
                </a:lnTo>
                <a:lnTo>
                  <a:pt x="18732" y="1291704"/>
                </a:lnTo>
                <a:lnTo>
                  <a:pt x="19532" y="1304404"/>
                </a:lnTo>
                <a:lnTo>
                  <a:pt x="19519" y="1291704"/>
                </a:lnTo>
                <a:lnTo>
                  <a:pt x="19824" y="1291704"/>
                </a:lnTo>
                <a:lnTo>
                  <a:pt x="17310" y="1279004"/>
                </a:lnTo>
                <a:lnTo>
                  <a:pt x="16573" y="1279004"/>
                </a:lnTo>
                <a:lnTo>
                  <a:pt x="12738" y="1279004"/>
                </a:lnTo>
                <a:lnTo>
                  <a:pt x="14681" y="1266304"/>
                </a:lnTo>
                <a:lnTo>
                  <a:pt x="16573" y="1279004"/>
                </a:lnTo>
                <a:lnTo>
                  <a:pt x="17411" y="1266304"/>
                </a:lnTo>
                <a:lnTo>
                  <a:pt x="17640" y="1266304"/>
                </a:lnTo>
                <a:lnTo>
                  <a:pt x="17513" y="1253604"/>
                </a:lnTo>
                <a:lnTo>
                  <a:pt x="19570" y="1266304"/>
                </a:lnTo>
                <a:lnTo>
                  <a:pt x="20383" y="1253604"/>
                </a:lnTo>
                <a:lnTo>
                  <a:pt x="19824" y="1253604"/>
                </a:lnTo>
                <a:lnTo>
                  <a:pt x="18745" y="1240904"/>
                </a:lnTo>
                <a:lnTo>
                  <a:pt x="16687" y="1240904"/>
                </a:lnTo>
                <a:lnTo>
                  <a:pt x="15875" y="1228204"/>
                </a:lnTo>
                <a:lnTo>
                  <a:pt x="16332" y="1228204"/>
                </a:lnTo>
                <a:lnTo>
                  <a:pt x="17056" y="1215504"/>
                </a:lnTo>
                <a:lnTo>
                  <a:pt x="17830" y="1215504"/>
                </a:lnTo>
                <a:lnTo>
                  <a:pt x="16916" y="1202804"/>
                </a:lnTo>
                <a:lnTo>
                  <a:pt x="15557" y="1202804"/>
                </a:lnTo>
                <a:lnTo>
                  <a:pt x="15557" y="1190104"/>
                </a:lnTo>
                <a:lnTo>
                  <a:pt x="18821" y="1190104"/>
                </a:lnTo>
                <a:lnTo>
                  <a:pt x="19202" y="1190104"/>
                </a:lnTo>
                <a:lnTo>
                  <a:pt x="19151" y="1186535"/>
                </a:lnTo>
                <a:lnTo>
                  <a:pt x="19126" y="1184503"/>
                </a:lnTo>
                <a:lnTo>
                  <a:pt x="19519" y="1177404"/>
                </a:lnTo>
                <a:lnTo>
                  <a:pt x="21196" y="1177404"/>
                </a:lnTo>
                <a:lnTo>
                  <a:pt x="20599" y="1164704"/>
                </a:lnTo>
                <a:lnTo>
                  <a:pt x="19113" y="1177404"/>
                </a:lnTo>
                <a:lnTo>
                  <a:pt x="18808" y="1164704"/>
                </a:lnTo>
                <a:lnTo>
                  <a:pt x="20599" y="1164704"/>
                </a:lnTo>
                <a:lnTo>
                  <a:pt x="22466" y="1164704"/>
                </a:lnTo>
                <a:lnTo>
                  <a:pt x="20993" y="1152004"/>
                </a:lnTo>
                <a:lnTo>
                  <a:pt x="19926" y="1139304"/>
                </a:lnTo>
                <a:lnTo>
                  <a:pt x="18605" y="1139304"/>
                </a:lnTo>
                <a:lnTo>
                  <a:pt x="22491" y="1126604"/>
                </a:lnTo>
                <a:lnTo>
                  <a:pt x="18542" y="1126604"/>
                </a:lnTo>
                <a:lnTo>
                  <a:pt x="19570" y="1113904"/>
                </a:lnTo>
                <a:lnTo>
                  <a:pt x="21221" y="1113904"/>
                </a:lnTo>
                <a:lnTo>
                  <a:pt x="21120" y="1101204"/>
                </a:lnTo>
                <a:lnTo>
                  <a:pt x="20637" y="1101204"/>
                </a:lnTo>
                <a:lnTo>
                  <a:pt x="21590" y="1088504"/>
                </a:lnTo>
                <a:lnTo>
                  <a:pt x="19926" y="1088504"/>
                </a:lnTo>
                <a:lnTo>
                  <a:pt x="21132" y="1075804"/>
                </a:lnTo>
                <a:lnTo>
                  <a:pt x="18122" y="1088504"/>
                </a:lnTo>
                <a:lnTo>
                  <a:pt x="17678" y="1075804"/>
                </a:lnTo>
                <a:lnTo>
                  <a:pt x="21132" y="1075804"/>
                </a:lnTo>
                <a:lnTo>
                  <a:pt x="21463" y="1075804"/>
                </a:lnTo>
                <a:lnTo>
                  <a:pt x="24536" y="1063104"/>
                </a:lnTo>
                <a:lnTo>
                  <a:pt x="23164" y="1050404"/>
                </a:lnTo>
                <a:lnTo>
                  <a:pt x="21221" y="1063104"/>
                </a:lnTo>
                <a:lnTo>
                  <a:pt x="19494" y="1050404"/>
                </a:lnTo>
                <a:lnTo>
                  <a:pt x="21805" y="1050404"/>
                </a:lnTo>
                <a:lnTo>
                  <a:pt x="21869" y="1037704"/>
                </a:lnTo>
                <a:lnTo>
                  <a:pt x="20789" y="1037704"/>
                </a:lnTo>
                <a:lnTo>
                  <a:pt x="21920" y="1025004"/>
                </a:lnTo>
                <a:lnTo>
                  <a:pt x="16573" y="1025004"/>
                </a:lnTo>
                <a:lnTo>
                  <a:pt x="21729" y="1012304"/>
                </a:lnTo>
                <a:lnTo>
                  <a:pt x="23406" y="1012304"/>
                </a:lnTo>
                <a:lnTo>
                  <a:pt x="21526" y="999604"/>
                </a:lnTo>
                <a:lnTo>
                  <a:pt x="15519" y="999604"/>
                </a:lnTo>
                <a:lnTo>
                  <a:pt x="17475" y="986904"/>
                </a:lnTo>
                <a:lnTo>
                  <a:pt x="20485" y="986904"/>
                </a:lnTo>
                <a:lnTo>
                  <a:pt x="24409" y="986904"/>
                </a:lnTo>
                <a:lnTo>
                  <a:pt x="19812" y="974204"/>
                </a:lnTo>
                <a:lnTo>
                  <a:pt x="18275" y="974204"/>
                </a:lnTo>
                <a:lnTo>
                  <a:pt x="19913" y="961504"/>
                </a:lnTo>
                <a:lnTo>
                  <a:pt x="21005" y="961504"/>
                </a:lnTo>
                <a:lnTo>
                  <a:pt x="21145" y="961504"/>
                </a:lnTo>
                <a:lnTo>
                  <a:pt x="22440" y="948804"/>
                </a:lnTo>
                <a:lnTo>
                  <a:pt x="21348" y="948804"/>
                </a:lnTo>
                <a:lnTo>
                  <a:pt x="22225" y="936104"/>
                </a:lnTo>
                <a:lnTo>
                  <a:pt x="21463" y="936104"/>
                </a:lnTo>
                <a:lnTo>
                  <a:pt x="19062" y="936104"/>
                </a:lnTo>
                <a:lnTo>
                  <a:pt x="20205" y="923404"/>
                </a:lnTo>
                <a:lnTo>
                  <a:pt x="17627" y="923404"/>
                </a:lnTo>
                <a:lnTo>
                  <a:pt x="17754" y="910704"/>
                </a:lnTo>
                <a:lnTo>
                  <a:pt x="17919" y="898004"/>
                </a:lnTo>
                <a:lnTo>
                  <a:pt x="19621" y="885304"/>
                </a:lnTo>
                <a:lnTo>
                  <a:pt x="19100" y="885304"/>
                </a:lnTo>
                <a:lnTo>
                  <a:pt x="18580" y="872604"/>
                </a:lnTo>
                <a:lnTo>
                  <a:pt x="19100" y="872604"/>
                </a:lnTo>
                <a:lnTo>
                  <a:pt x="20599" y="859904"/>
                </a:lnTo>
                <a:lnTo>
                  <a:pt x="23812" y="859904"/>
                </a:lnTo>
                <a:lnTo>
                  <a:pt x="17818" y="847204"/>
                </a:lnTo>
                <a:lnTo>
                  <a:pt x="23012" y="847204"/>
                </a:lnTo>
                <a:lnTo>
                  <a:pt x="19227" y="834504"/>
                </a:lnTo>
                <a:lnTo>
                  <a:pt x="20383" y="834504"/>
                </a:lnTo>
                <a:lnTo>
                  <a:pt x="17691" y="821804"/>
                </a:lnTo>
                <a:lnTo>
                  <a:pt x="16789" y="821804"/>
                </a:lnTo>
                <a:lnTo>
                  <a:pt x="16052" y="809104"/>
                </a:lnTo>
                <a:lnTo>
                  <a:pt x="16408" y="809104"/>
                </a:lnTo>
                <a:lnTo>
                  <a:pt x="17411" y="796404"/>
                </a:lnTo>
                <a:lnTo>
                  <a:pt x="19634" y="796404"/>
                </a:lnTo>
                <a:lnTo>
                  <a:pt x="19773" y="809104"/>
                </a:lnTo>
                <a:lnTo>
                  <a:pt x="22682" y="809104"/>
                </a:lnTo>
                <a:lnTo>
                  <a:pt x="19659" y="796404"/>
                </a:lnTo>
                <a:lnTo>
                  <a:pt x="21450" y="796404"/>
                </a:lnTo>
                <a:lnTo>
                  <a:pt x="21018" y="783704"/>
                </a:lnTo>
                <a:lnTo>
                  <a:pt x="17106" y="783704"/>
                </a:lnTo>
                <a:lnTo>
                  <a:pt x="13931" y="771004"/>
                </a:lnTo>
                <a:lnTo>
                  <a:pt x="18948" y="771004"/>
                </a:lnTo>
                <a:lnTo>
                  <a:pt x="16637" y="758304"/>
                </a:lnTo>
                <a:lnTo>
                  <a:pt x="17310" y="758304"/>
                </a:lnTo>
                <a:lnTo>
                  <a:pt x="16065" y="745604"/>
                </a:lnTo>
                <a:lnTo>
                  <a:pt x="19062" y="745604"/>
                </a:lnTo>
                <a:lnTo>
                  <a:pt x="19837" y="732904"/>
                </a:lnTo>
                <a:lnTo>
                  <a:pt x="20345" y="732904"/>
                </a:lnTo>
                <a:lnTo>
                  <a:pt x="22517" y="720204"/>
                </a:lnTo>
                <a:lnTo>
                  <a:pt x="21691" y="720204"/>
                </a:lnTo>
                <a:lnTo>
                  <a:pt x="22098" y="707504"/>
                </a:lnTo>
                <a:lnTo>
                  <a:pt x="22872" y="694804"/>
                </a:lnTo>
                <a:lnTo>
                  <a:pt x="18288" y="694804"/>
                </a:lnTo>
                <a:lnTo>
                  <a:pt x="22987" y="682104"/>
                </a:lnTo>
                <a:lnTo>
                  <a:pt x="23291" y="682104"/>
                </a:lnTo>
                <a:lnTo>
                  <a:pt x="23672" y="669404"/>
                </a:lnTo>
                <a:lnTo>
                  <a:pt x="22567" y="669404"/>
                </a:lnTo>
                <a:lnTo>
                  <a:pt x="22529" y="669226"/>
                </a:lnTo>
                <a:lnTo>
                  <a:pt x="22529" y="669404"/>
                </a:lnTo>
                <a:lnTo>
                  <a:pt x="22275" y="678434"/>
                </a:lnTo>
                <a:lnTo>
                  <a:pt x="21120" y="680783"/>
                </a:lnTo>
                <a:lnTo>
                  <a:pt x="21691" y="682091"/>
                </a:lnTo>
                <a:lnTo>
                  <a:pt x="22225" y="679970"/>
                </a:lnTo>
                <a:lnTo>
                  <a:pt x="22174" y="682104"/>
                </a:lnTo>
                <a:lnTo>
                  <a:pt x="18122" y="682104"/>
                </a:lnTo>
                <a:lnTo>
                  <a:pt x="19367" y="676694"/>
                </a:lnTo>
                <a:lnTo>
                  <a:pt x="20929" y="680339"/>
                </a:lnTo>
                <a:lnTo>
                  <a:pt x="20688" y="675855"/>
                </a:lnTo>
                <a:lnTo>
                  <a:pt x="20485" y="671931"/>
                </a:lnTo>
                <a:lnTo>
                  <a:pt x="21069" y="669404"/>
                </a:lnTo>
                <a:lnTo>
                  <a:pt x="22529" y="669404"/>
                </a:lnTo>
                <a:lnTo>
                  <a:pt x="22529" y="669226"/>
                </a:lnTo>
                <a:lnTo>
                  <a:pt x="19913" y="656704"/>
                </a:lnTo>
                <a:lnTo>
                  <a:pt x="25679" y="656704"/>
                </a:lnTo>
                <a:lnTo>
                  <a:pt x="24739" y="644004"/>
                </a:lnTo>
                <a:lnTo>
                  <a:pt x="25704" y="631304"/>
                </a:lnTo>
                <a:lnTo>
                  <a:pt x="24003" y="631304"/>
                </a:lnTo>
                <a:lnTo>
                  <a:pt x="23622" y="618604"/>
                </a:lnTo>
                <a:lnTo>
                  <a:pt x="22402" y="618604"/>
                </a:lnTo>
                <a:lnTo>
                  <a:pt x="21539" y="605904"/>
                </a:lnTo>
                <a:lnTo>
                  <a:pt x="22225" y="593204"/>
                </a:lnTo>
                <a:lnTo>
                  <a:pt x="21526" y="593204"/>
                </a:lnTo>
                <a:lnTo>
                  <a:pt x="22237" y="580504"/>
                </a:lnTo>
                <a:lnTo>
                  <a:pt x="23596" y="593204"/>
                </a:lnTo>
                <a:lnTo>
                  <a:pt x="23736" y="580504"/>
                </a:lnTo>
                <a:lnTo>
                  <a:pt x="22428" y="567804"/>
                </a:lnTo>
                <a:lnTo>
                  <a:pt x="20662" y="567804"/>
                </a:lnTo>
                <a:lnTo>
                  <a:pt x="19431" y="555104"/>
                </a:lnTo>
                <a:lnTo>
                  <a:pt x="23012" y="555104"/>
                </a:lnTo>
                <a:lnTo>
                  <a:pt x="24765" y="542404"/>
                </a:lnTo>
                <a:lnTo>
                  <a:pt x="24955" y="542404"/>
                </a:lnTo>
                <a:lnTo>
                  <a:pt x="23761" y="529704"/>
                </a:lnTo>
                <a:lnTo>
                  <a:pt x="22225" y="529704"/>
                </a:lnTo>
                <a:lnTo>
                  <a:pt x="20891" y="517004"/>
                </a:lnTo>
                <a:lnTo>
                  <a:pt x="22809" y="504304"/>
                </a:lnTo>
                <a:lnTo>
                  <a:pt x="23431" y="504304"/>
                </a:lnTo>
                <a:lnTo>
                  <a:pt x="23723" y="491604"/>
                </a:lnTo>
                <a:lnTo>
                  <a:pt x="24701" y="478904"/>
                </a:lnTo>
                <a:lnTo>
                  <a:pt x="22263" y="478904"/>
                </a:lnTo>
                <a:lnTo>
                  <a:pt x="19062" y="466204"/>
                </a:lnTo>
                <a:lnTo>
                  <a:pt x="24650" y="466204"/>
                </a:lnTo>
                <a:lnTo>
                  <a:pt x="24739" y="453504"/>
                </a:lnTo>
                <a:lnTo>
                  <a:pt x="20434" y="453504"/>
                </a:lnTo>
                <a:lnTo>
                  <a:pt x="22796" y="440804"/>
                </a:lnTo>
                <a:lnTo>
                  <a:pt x="22326" y="440804"/>
                </a:lnTo>
                <a:lnTo>
                  <a:pt x="21729" y="428104"/>
                </a:lnTo>
                <a:lnTo>
                  <a:pt x="23736" y="415404"/>
                </a:lnTo>
                <a:lnTo>
                  <a:pt x="23901" y="415404"/>
                </a:lnTo>
                <a:lnTo>
                  <a:pt x="24511" y="402704"/>
                </a:lnTo>
                <a:lnTo>
                  <a:pt x="24790" y="402704"/>
                </a:lnTo>
                <a:lnTo>
                  <a:pt x="24244" y="390004"/>
                </a:lnTo>
                <a:lnTo>
                  <a:pt x="19253" y="390004"/>
                </a:lnTo>
                <a:lnTo>
                  <a:pt x="19113" y="377304"/>
                </a:lnTo>
                <a:lnTo>
                  <a:pt x="22936" y="377304"/>
                </a:lnTo>
                <a:lnTo>
                  <a:pt x="23609" y="364604"/>
                </a:lnTo>
                <a:lnTo>
                  <a:pt x="23723" y="351904"/>
                </a:lnTo>
                <a:lnTo>
                  <a:pt x="24130" y="351904"/>
                </a:lnTo>
                <a:lnTo>
                  <a:pt x="26352" y="339204"/>
                </a:lnTo>
                <a:close/>
              </a:path>
              <a:path w="27304" h="1453514">
                <a:moveTo>
                  <a:pt x="27000" y="1037704"/>
                </a:moveTo>
                <a:lnTo>
                  <a:pt x="21805" y="1050404"/>
                </a:lnTo>
                <a:lnTo>
                  <a:pt x="23164" y="1050404"/>
                </a:lnTo>
                <a:lnTo>
                  <a:pt x="24701" y="1050404"/>
                </a:lnTo>
                <a:lnTo>
                  <a:pt x="27000" y="10377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38" name="bg object 238"/>
          <p:cNvPicPr/>
          <p:nvPr/>
        </p:nvPicPr>
        <p:blipFill>
          <a:blip r:embed="rId123" cstate="print"/>
          <a:stretch>
            <a:fillRect/>
          </a:stretch>
        </p:blipFill>
        <p:spPr>
          <a:xfrm>
            <a:off x="3563023" y="2958350"/>
            <a:ext cx="164795" cy="133134"/>
          </a:xfrm>
          <a:prstGeom prst="rect">
            <a:avLst/>
          </a:prstGeom>
        </p:spPr>
      </p:pic>
      <p:pic>
        <p:nvPicPr>
          <p:cNvPr id="239" name="bg object 239"/>
          <p:cNvPicPr/>
          <p:nvPr/>
        </p:nvPicPr>
        <p:blipFill>
          <a:blip r:embed="rId124" cstate="print"/>
          <a:stretch>
            <a:fillRect/>
          </a:stretch>
        </p:blipFill>
        <p:spPr>
          <a:xfrm>
            <a:off x="2916973" y="4796320"/>
            <a:ext cx="483895" cy="199250"/>
          </a:xfrm>
          <a:prstGeom prst="rect">
            <a:avLst/>
          </a:prstGeom>
        </p:spPr>
      </p:pic>
      <p:pic>
        <p:nvPicPr>
          <p:cNvPr id="240" name="bg object 240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3211829" y="4983264"/>
            <a:ext cx="15151" cy="12306"/>
          </a:xfrm>
          <a:prstGeom prst="rect">
            <a:avLst/>
          </a:prstGeom>
        </p:spPr>
      </p:pic>
      <p:pic>
        <p:nvPicPr>
          <p:cNvPr id="241" name="bg object 241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3241357" y="4982870"/>
            <a:ext cx="8280" cy="11163"/>
          </a:xfrm>
          <a:prstGeom prst="rect">
            <a:avLst/>
          </a:prstGeom>
        </p:spPr>
      </p:pic>
      <p:pic>
        <p:nvPicPr>
          <p:cNvPr id="242" name="bg object 242"/>
          <p:cNvPicPr/>
          <p:nvPr/>
        </p:nvPicPr>
        <p:blipFill>
          <a:blip r:embed="rId127" cstate="print"/>
          <a:stretch>
            <a:fillRect/>
          </a:stretch>
        </p:blipFill>
        <p:spPr>
          <a:xfrm>
            <a:off x="3381019" y="4959223"/>
            <a:ext cx="19850" cy="36347"/>
          </a:xfrm>
          <a:prstGeom prst="rect">
            <a:avLst/>
          </a:prstGeom>
        </p:spPr>
      </p:pic>
      <p:pic>
        <p:nvPicPr>
          <p:cNvPr id="243" name="bg object 243"/>
          <p:cNvPicPr/>
          <p:nvPr/>
        </p:nvPicPr>
        <p:blipFill>
          <a:blip r:embed="rId128" cstate="print"/>
          <a:stretch>
            <a:fillRect/>
          </a:stretch>
        </p:blipFill>
        <p:spPr>
          <a:xfrm>
            <a:off x="3287344" y="4948390"/>
            <a:ext cx="69430" cy="47180"/>
          </a:xfrm>
          <a:prstGeom prst="rect">
            <a:avLst/>
          </a:prstGeom>
        </p:spPr>
      </p:pic>
      <p:pic>
        <p:nvPicPr>
          <p:cNvPr id="244" name="bg object 244"/>
          <p:cNvPicPr/>
          <p:nvPr/>
        </p:nvPicPr>
        <p:blipFill>
          <a:blip r:embed="rId129" cstate="print"/>
          <a:stretch>
            <a:fillRect/>
          </a:stretch>
        </p:blipFill>
        <p:spPr>
          <a:xfrm>
            <a:off x="3365170" y="4963096"/>
            <a:ext cx="35699" cy="32473"/>
          </a:xfrm>
          <a:prstGeom prst="rect">
            <a:avLst/>
          </a:prstGeom>
        </p:spPr>
      </p:pic>
      <p:pic>
        <p:nvPicPr>
          <p:cNvPr id="245" name="bg object 245"/>
          <p:cNvPicPr/>
          <p:nvPr/>
        </p:nvPicPr>
        <p:blipFill>
          <a:blip r:embed="rId130" cstate="print"/>
          <a:stretch>
            <a:fillRect/>
          </a:stretch>
        </p:blipFill>
        <p:spPr>
          <a:xfrm>
            <a:off x="3230422" y="4980317"/>
            <a:ext cx="14490" cy="15252"/>
          </a:xfrm>
          <a:prstGeom prst="rect">
            <a:avLst/>
          </a:prstGeom>
        </p:spPr>
      </p:pic>
      <p:pic>
        <p:nvPicPr>
          <p:cNvPr id="246" name="bg object 246"/>
          <p:cNvPicPr/>
          <p:nvPr/>
        </p:nvPicPr>
        <p:blipFill>
          <a:blip r:embed="rId131" cstate="print"/>
          <a:stretch>
            <a:fillRect/>
          </a:stretch>
        </p:blipFill>
        <p:spPr>
          <a:xfrm>
            <a:off x="3049345" y="4929733"/>
            <a:ext cx="149402" cy="65837"/>
          </a:xfrm>
          <a:prstGeom prst="rect">
            <a:avLst/>
          </a:prstGeom>
        </p:spPr>
      </p:pic>
      <p:pic>
        <p:nvPicPr>
          <p:cNvPr id="247" name="bg object 247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3254057" y="4978590"/>
            <a:ext cx="15519" cy="16979"/>
          </a:xfrm>
          <a:prstGeom prst="rect">
            <a:avLst/>
          </a:prstGeom>
        </p:spPr>
      </p:pic>
      <p:pic>
        <p:nvPicPr>
          <p:cNvPr id="248" name="bg object 248"/>
          <p:cNvPicPr/>
          <p:nvPr/>
        </p:nvPicPr>
        <p:blipFill>
          <a:blip r:embed="rId133" cstate="print"/>
          <a:stretch>
            <a:fillRect/>
          </a:stretch>
        </p:blipFill>
        <p:spPr>
          <a:xfrm>
            <a:off x="3006445" y="4316501"/>
            <a:ext cx="325310" cy="207378"/>
          </a:xfrm>
          <a:prstGeom prst="rect">
            <a:avLst/>
          </a:prstGeom>
        </p:spPr>
      </p:pic>
      <p:pic>
        <p:nvPicPr>
          <p:cNvPr id="249" name="bg object 249"/>
          <p:cNvPicPr/>
          <p:nvPr/>
        </p:nvPicPr>
        <p:blipFill>
          <a:blip r:embed="rId134" cstate="print"/>
          <a:stretch>
            <a:fillRect/>
          </a:stretch>
        </p:blipFill>
        <p:spPr>
          <a:xfrm>
            <a:off x="2952559" y="4828857"/>
            <a:ext cx="417931" cy="140398"/>
          </a:xfrm>
          <a:prstGeom prst="rect">
            <a:avLst/>
          </a:prstGeom>
        </p:spPr>
      </p:pic>
      <p:pic>
        <p:nvPicPr>
          <p:cNvPr id="250" name="bg object 250"/>
          <p:cNvPicPr/>
          <p:nvPr/>
        </p:nvPicPr>
        <p:blipFill>
          <a:blip r:embed="rId135" cstate="print"/>
          <a:stretch>
            <a:fillRect/>
          </a:stretch>
        </p:blipFill>
        <p:spPr>
          <a:xfrm>
            <a:off x="3796614" y="5031854"/>
            <a:ext cx="332536" cy="140385"/>
          </a:xfrm>
          <a:prstGeom prst="rect">
            <a:avLst/>
          </a:prstGeom>
        </p:spPr>
      </p:pic>
      <p:sp>
        <p:nvSpPr>
          <p:cNvPr id="251" name="bg object 251"/>
          <p:cNvSpPr/>
          <p:nvPr/>
        </p:nvSpPr>
        <p:spPr>
          <a:xfrm>
            <a:off x="2128113" y="5136807"/>
            <a:ext cx="94615" cy="17780"/>
          </a:xfrm>
          <a:custGeom>
            <a:avLst/>
            <a:gdLst/>
            <a:ahLst/>
            <a:cxnLst/>
            <a:rect l="l" t="t" r="r" b="b"/>
            <a:pathLst>
              <a:path w="94614" h="17779">
                <a:moveTo>
                  <a:pt x="0" y="0"/>
                </a:moveTo>
                <a:lnTo>
                  <a:pt x="0" y="17386"/>
                </a:lnTo>
                <a:lnTo>
                  <a:pt x="94030" y="17386"/>
                </a:lnTo>
                <a:lnTo>
                  <a:pt x="70733" y="11256"/>
                </a:lnTo>
                <a:lnTo>
                  <a:pt x="47282" y="6392"/>
                </a:lnTo>
                <a:lnTo>
                  <a:pt x="23697" y="2679"/>
                </a:lnTo>
                <a:lnTo>
                  <a:pt x="0" y="0"/>
                </a:lnTo>
                <a:close/>
              </a:path>
            </a:pathLst>
          </a:custGeom>
          <a:solidFill>
            <a:srgbClr val="F2EB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bg object 252"/>
          <p:cNvSpPr/>
          <p:nvPr/>
        </p:nvSpPr>
        <p:spPr>
          <a:xfrm>
            <a:off x="2128113" y="5076761"/>
            <a:ext cx="419100" cy="77470"/>
          </a:xfrm>
          <a:custGeom>
            <a:avLst/>
            <a:gdLst/>
            <a:ahLst/>
            <a:cxnLst/>
            <a:rect l="l" t="t" r="r" b="b"/>
            <a:pathLst>
              <a:path w="419100" h="77470">
                <a:moveTo>
                  <a:pt x="0" y="0"/>
                </a:moveTo>
                <a:lnTo>
                  <a:pt x="0" y="60045"/>
                </a:lnTo>
                <a:lnTo>
                  <a:pt x="23702" y="62724"/>
                </a:lnTo>
                <a:lnTo>
                  <a:pt x="47286" y="66438"/>
                </a:lnTo>
                <a:lnTo>
                  <a:pt x="70735" y="71302"/>
                </a:lnTo>
                <a:lnTo>
                  <a:pt x="94030" y="77431"/>
                </a:lnTo>
                <a:lnTo>
                  <a:pt x="418833" y="77431"/>
                </a:lnTo>
                <a:lnTo>
                  <a:pt x="418833" y="10655"/>
                </a:lnTo>
                <a:lnTo>
                  <a:pt x="396319" y="11682"/>
                </a:lnTo>
                <a:lnTo>
                  <a:pt x="373862" y="12393"/>
                </a:lnTo>
                <a:lnTo>
                  <a:pt x="351453" y="12807"/>
                </a:lnTo>
                <a:lnTo>
                  <a:pt x="329082" y="12941"/>
                </a:lnTo>
                <a:lnTo>
                  <a:pt x="278924" y="12316"/>
                </a:lnTo>
                <a:lnTo>
                  <a:pt x="228793" y="10577"/>
                </a:lnTo>
                <a:lnTo>
                  <a:pt x="178581" y="7931"/>
                </a:lnTo>
                <a:lnTo>
                  <a:pt x="96217" y="2648"/>
                </a:lnTo>
                <a:lnTo>
                  <a:pt x="64190" y="1316"/>
                </a:lnTo>
                <a:lnTo>
                  <a:pt x="32113" y="471"/>
                </a:lnTo>
                <a:lnTo>
                  <a:pt x="0" y="0"/>
                </a:lnTo>
                <a:close/>
              </a:path>
            </a:pathLst>
          </a:custGeom>
          <a:solidFill>
            <a:srgbClr val="EFE6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bg object 253"/>
          <p:cNvSpPr/>
          <p:nvPr/>
        </p:nvSpPr>
        <p:spPr>
          <a:xfrm>
            <a:off x="2128113" y="5037112"/>
            <a:ext cx="419100" cy="52705"/>
          </a:xfrm>
          <a:custGeom>
            <a:avLst/>
            <a:gdLst/>
            <a:ahLst/>
            <a:cxnLst/>
            <a:rect l="l" t="t" r="r" b="b"/>
            <a:pathLst>
              <a:path w="419100" h="52704">
                <a:moveTo>
                  <a:pt x="0" y="0"/>
                </a:moveTo>
                <a:lnTo>
                  <a:pt x="0" y="39636"/>
                </a:lnTo>
                <a:lnTo>
                  <a:pt x="32113" y="40108"/>
                </a:lnTo>
                <a:lnTo>
                  <a:pt x="64190" y="40954"/>
                </a:lnTo>
                <a:lnTo>
                  <a:pt x="96217" y="42290"/>
                </a:lnTo>
                <a:lnTo>
                  <a:pt x="178581" y="47573"/>
                </a:lnTo>
                <a:lnTo>
                  <a:pt x="228793" y="50215"/>
                </a:lnTo>
                <a:lnTo>
                  <a:pt x="278924" y="51952"/>
                </a:lnTo>
                <a:lnTo>
                  <a:pt x="329082" y="52577"/>
                </a:lnTo>
                <a:lnTo>
                  <a:pt x="351453" y="52444"/>
                </a:lnTo>
                <a:lnTo>
                  <a:pt x="373862" y="52030"/>
                </a:lnTo>
                <a:lnTo>
                  <a:pt x="396319" y="51318"/>
                </a:lnTo>
                <a:lnTo>
                  <a:pt x="418833" y="50291"/>
                </a:lnTo>
                <a:lnTo>
                  <a:pt x="418833" y="3124"/>
                </a:lnTo>
                <a:lnTo>
                  <a:pt x="385876" y="2933"/>
                </a:lnTo>
                <a:lnTo>
                  <a:pt x="329857" y="2412"/>
                </a:lnTo>
                <a:lnTo>
                  <a:pt x="201790" y="1384"/>
                </a:lnTo>
                <a:lnTo>
                  <a:pt x="65354" y="393"/>
                </a:lnTo>
                <a:lnTo>
                  <a:pt x="0" y="0"/>
                </a:lnTo>
                <a:close/>
              </a:path>
              <a:path w="419100" h="52704">
                <a:moveTo>
                  <a:pt x="329857" y="2387"/>
                </a:moveTo>
                <a:lnTo>
                  <a:pt x="332970" y="2412"/>
                </a:lnTo>
                <a:lnTo>
                  <a:pt x="329857" y="2387"/>
                </a:lnTo>
                <a:close/>
              </a:path>
            </a:pathLst>
          </a:custGeom>
          <a:solidFill>
            <a:srgbClr val="EAE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bg object 254"/>
          <p:cNvSpPr/>
          <p:nvPr/>
        </p:nvSpPr>
        <p:spPr>
          <a:xfrm>
            <a:off x="2128113" y="5006390"/>
            <a:ext cx="419100" cy="34290"/>
          </a:xfrm>
          <a:custGeom>
            <a:avLst/>
            <a:gdLst/>
            <a:ahLst/>
            <a:cxnLst/>
            <a:rect l="l" t="t" r="r" b="b"/>
            <a:pathLst>
              <a:path w="419100" h="34289">
                <a:moveTo>
                  <a:pt x="418833" y="0"/>
                </a:moveTo>
                <a:lnTo>
                  <a:pt x="399681" y="393"/>
                </a:lnTo>
                <a:lnTo>
                  <a:pt x="399440" y="8717"/>
                </a:lnTo>
                <a:lnTo>
                  <a:pt x="398653" y="33655"/>
                </a:lnTo>
                <a:lnTo>
                  <a:pt x="418833" y="33845"/>
                </a:lnTo>
                <a:lnTo>
                  <a:pt x="418833" y="0"/>
                </a:lnTo>
                <a:close/>
              </a:path>
              <a:path w="419100" h="34289">
                <a:moveTo>
                  <a:pt x="392531" y="546"/>
                </a:moveTo>
                <a:lnTo>
                  <a:pt x="329425" y="1803"/>
                </a:lnTo>
                <a:lnTo>
                  <a:pt x="329171" y="8432"/>
                </a:lnTo>
                <a:lnTo>
                  <a:pt x="329137" y="16976"/>
                </a:lnTo>
                <a:lnTo>
                  <a:pt x="329387" y="25501"/>
                </a:lnTo>
                <a:lnTo>
                  <a:pt x="329653" y="29311"/>
                </a:lnTo>
                <a:lnTo>
                  <a:pt x="329844" y="33121"/>
                </a:lnTo>
                <a:lnTo>
                  <a:pt x="385876" y="33578"/>
                </a:lnTo>
                <a:lnTo>
                  <a:pt x="387361" y="25256"/>
                </a:lnTo>
                <a:lnTo>
                  <a:pt x="388961" y="16976"/>
                </a:lnTo>
                <a:lnTo>
                  <a:pt x="390752" y="8432"/>
                </a:lnTo>
                <a:lnTo>
                  <a:pt x="392531" y="546"/>
                </a:lnTo>
                <a:close/>
              </a:path>
              <a:path w="419100" h="34289">
                <a:moveTo>
                  <a:pt x="318312" y="2006"/>
                </a:moveTo>
                <a:lnTo>
                  <a:pt x="215265" y="3175"/>
                </a:lnTo>
                <a:lnTo>
                  <a:pt x="215532" y="10438"/>
                </a:lnTo>
                <a:lnTo>
                  <a:pt x="215871" y="17695"/>
                </a:lnTo>
                <a:lnTo>
                  <a:pt x="216300" y="24950"/>
                </a:lnTo>
                <a:lnTo>
                  <a:pt x="216839" y="32207"/>
                </a:lnTo>
                <a:lnTo>
                  <a:pt x="309283" y="32943"/>
                </a:lnTo>
                <a:lnTo>
                  <a:pt x="318312" y="2006"/>
                </a:lnTo>
                <a:close/>
              </a:path>
              <a:path w="419100" h="34289">
                <a:moveTo>
                  <a:pt x="137693" y="2730"/>
                </a:moveTo>
                <a:lnTo>
                  <a:pt x="137426" y="10384"/>
                </a:lnTo>
                <a:lnTo>
                  <a:pt x="137204" y="17605"/>
                </a:lnTo>
                <a:lnTo>
                  <a:pt x="137027" y="24379"/>
                </a:lnTo>
                <a:lnTo>
                  <a:pt x="136880" y="31584"/>
                </a:lnTo>
                <a:lnTo>
                  <a:pt x="201790" y="32080"/>
                </a:lnTo>
                <a:lnTo>
                  <a:pt x="205302" y="17167"/>
                </a:lnTo>
                <a:lnTo>
                  <a:pt x="207039" y="9950"/>
                </a:lnTo>
                <a:lnTo>
                  <a:pt x="208737" y="3187"/>
                </a:lnTo>
                <a:lnTo>
                  <a:pt x="200329" y="3187"/>
                </a:lnTo>
                <a:lnTo>
                  <a:pt x="137693" y="2730"/>
                </a:lnTo>
                <a:close/>
              </a:path>
              <a:path w="419100" h="34289">
                <a:moveTo>
                  <a:pt x="87299" y="2311"/>
                </a:moveTo>
                <a:lnTo>
                  <a:pt x="80111" y="2349"/>
                </a:lnTo>
                <a:lnTo>
                  <a:pt x="79723" y="9809"/>
                </a:lnTo>
                <a:lnTo>
                  <a:pt x="79214" y="17005"/>
                </a:lnTo>
                <a:lnTo>
                  <a:pt x="78673" y="24230"/>
                </a:lnTo>
                <a:lnTo>
                  <a:pt x="78219" y="31191"/>
                </a:lnTo>
                <a:lnTo>
                  <a:pt x="121767" y="31483"/>
                </a:lnTo>
                <a:lnTo>
                  <a:pt x="123830" y="23980"/>
                </a:lnTo>
                <a:lnTo>
                  <a:pt x="125968" y="16770"/>
                </a:lnTo>
                <a:lnTo>
                  <a:pt x="128239" y="9559"/>
                </a:lnTo>
                <a:lnTo>
                  <a:pt x="130517" y="2641"/>
                </a:lnTo>
                <a:lnTo>
                  <a:pt x="87299" y="2311"/>
                </a:lnTo>
                <a:close/>
              </a:path>
              <a:path w="419100" h="34289">
                <a:moveTo>
                  <a:pt x="77292" y="2374"/>
                </a:moveTo>
                <a:lnTo>
                  <a:pt x="32867" y="3771"/>
                </a:lnTo>
                <a:lnTo>
                  <a:pt x="0" y="6642"/>
                </a:lnTo>
                <a:lnTo>
                  <a:pt x="0" y="30721"/>
                </a:lnTo>
                <a:lnTo>
                  <a:pt x="65354" y="31102"/>
                </a:lnTo>
                <a:lnTo>
                  <a:pt x="68083" y="23820"/>
                </a:lnTo>
                <a:lnTo>
                  <a:pt x="70989" y="16605"/>
                </a:lnTo>
                <a:lnTo>
                  <a:pt x="74062" y="9456"/>
                </a:lnTo>
                <a:lnTo>
                  <a:pt x="77292" y="2374"/>
                </a:lnTo>
                <a:close/>
              </a:path>
            </a:pathLst>
          </a:custGeom>
          <a:solidFill>
            <a:srgbClr val="EFEA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bg object 255"/>
          <p:cNvSpPr/>
          <p:nvPr/>
        </p:nvSpPr>
        <p:spPr>
          <a:xfrm>
            <a:off x="2128113" y="4993195"/>
            <a:ext cx="419100" cy="20320"/>
          </a:xfrm>
          <a:custGeom>
            <a:avLst/>
            <a:gdLst/>
            <a:ahLst/>
            <a:cxnLst/>
            <a:rect l="l" t="t" r="r" b="b"/>
            <a:pathLst>
              <a:path w="419100" h="20320">
                <a:moveTo>
                  <a:pt x="134861" y="3187"/>
                </a:moveTo>
                <a:lnTo>
                  <a:pt x="40030" y="3771"/>
                </a:lnTo>
                <a:lnTo>
                  <a:pt x="38760" y="3797"/>
                </a:lnTo>
                <a:lnTo>
                  <a:pt x="0" y="3924"/>
                </a:lnTo>
                <a:lnTo>
                  <a:pt x="0" y="19837"/>
                </a:lnTo>
                <a:lnTo>
                  <a:pt x="8203" y="18953"/>
                </a:lnTo>
                <a:lnTo>
                  <a:pt x="16414" y="18173"/>
                </a:lnTo>
                <a:lnTo>
                  <a:pt x="55079" y="15990"/>
                </a:lnTo>
                <a:lnTo>
                  <a:pt x="77292" y="15557"/>
                </a:lnTo>
                <a:lnTo>
                  <a:pt x="78244" y="13512"/>
                </a:lnTo>
                <a:lnTo>
                  <a:pt x="80225" y="9436"/>
                </a:lnTo>
                <a:lnTo>
                  <a:pt x="132692" y="9436"/>
                </a:lnTo>
                <a:lnTo>
                  <a:pt x="134861" y="3187"/>
                </a:lnTo>
                <a:close/>
              </a:path>
              <a:path w="419100" h="20320">
                <a:moveTo>
                  <a:pt x="130630" y="15494"/>
                </a:moveTo>
                <a:lnTo>
                  <a:pt x="90906" y="15494"/>
                </a:lnTo>
                <a:lnTo>
                  <a:pt x="130517" y="15824"/>
                </a:lnTo>
                <a:lnTo>
                  <a:pt x="130630" y="15494"/>
                </a:lnTo>
                <a:close/>
              </a:path>
              <a:path w="419100" h="20320">
                <a:moveTo>
                  <a:pt x="132692" y="9436"/>
                </a:moveTo>
                <a:lnTo>
                  <a:pt x="80225" y="9436"/>
                </a:lnTo>
                <a:lnTo>
                  <a:pt x="80098" y="15544"/>
                </a:lnTo>
                <a:lnTo>
                  <a:pt x="130630" y="15494"/>
                </a:lnTo>
                <a:lnTo>
                  <a:pt x="132692" y="9436"/>
                </a:lnTo>
                <a:close/>
              </a:path>
              <a:path w="419100" h="20320">
                <a:moveTo>
                  <a:pt x="212623" y="2463"/>
                </a:moveTo>
                <a:lnTo>
                  <a:pt x="138176" y="3162"/>
                </a:lnTo>
                <a:lnTo>
                  <a:pt x="137693" y="15925"/>
                </a:lnTo>
                <a:lnTo>
                  <a:pt x="200329" y="16383"/>
                </a:lnTo>
                <a:lnTo>
                  <a:pt x="208737" y="16383"/>
                </a:lnTo>
                <a:lnTo>
                  <a:pt x="209943" y="11709"/>
                </a:lnTo>
                <a:lnTo>
                  <a:pt x="211213" y="7073"/>
                </a:lnTo>
                <a:lnTo>
                  <a:pt x="212623" y="2463"/>
                </a:lnTo>
                <a:close/>
              </a:path>
              <a:path w="419100" h="20320">
                <a:moveTo>
                  <a:pt x="322453" y="1219"/>
                </a:moveTo>
                <a:lnTo>
                  <a:pt x="214896" y="2451"/>
                </a:lnTo>
                <a:lnTo>
                  <a:pt x="215112" y="11722"/>
                </a:lnTo>
                <a:lnTo>
                  <a:pt x="215265" y="16370"/>
                </a:lnTo>
                <a:lnTo>
                  <a:pt x="318312" y="15201"/>
                </a:lnTo>
                <a:lnTo>
                  <a:pt x="319671" y="10528"/>
                </a:lnTo>
                <a:lnTo>
                  <a:pt x="322453" y="1219"/>
                </a:lnTo>
                <a:close/>
              </a:path>
              <a:path w="419100" h="20320">
                <a:moveTo>
                  <a:pt x="395859" y="304"/>
                </a:moveTo>
                <a:lnTo>
                  <a:pt x="367792" y="647"/>
                </a:lnTo>
                <a:lnTo>
                  <a:pt x="367042" y="673"/>
                </a:lnTo>
                <a:lnTo>
                  <a:pt x="330111" y="1130"/>
                </a:lnTo>
                <a:lnTo>
                  <a:pt x="329590" y="10375"/>
                </a:lnTo>
                <a:lnTo>
                  <a:pt x="329425" y="14998"/>
                </a:lnTo>
                <a:lnTo>
                  <a:pt x="392531" y="13728"/>
                </a:lnTo>
                <a:lnTo>
                  <a:pt x="393573" y="9232"/>
                </a:lnTo>
                <a:lnTo>
                  <a:pt x="394690" y="4775"/>
                </a:lnTo>
                <a:lnTo>
                  <a:pt x="395859" y="304"/>
                </a:lnTo>
                <a:close/>
              </a:path>
              <a:path w="419100" h="20320">
                <a:moveTo>
                  <a:pt x="418833" y="0"/>
                </a:moveTo>
                <a:lnTo>
                  <a:pt x="399935" y="254"/>
                </a:lnTo>
                <a:lnTo>
                  <a:pt x="399884" y="4686"/>
                </a:lnTo>
                <a:lnTo>
                  <a:pt x="399669" y="13589"/>
                </a:lnTo>
                <a:lnTo>
                  <a:pt x="418833" y="13195"/>
                </a:lnTo>
                <a:lnTo>
                  <a:pt x="418833" y="0"/>
                </a:lnTo>
                <a:close/>
              </a:path>
            </a:pathLst>
          </a:custGeom>
          <a:solidFill>
            <a:srgbClr val="EBE6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bg object 256"/>
          <p:cNvSpPr/>
          <p:nvPr/>
        </p:nvSpPr>
        <p:spPr>
          <a:xfrm>
            <a:off x="2193467" y="5037493"/>
            <a:ext cx="13335" cy="635"/>
          </a:xfrm>
          <a:custGeom>
            <a:avLst/>
            <a:gdLst/>
            <a:ahLst/>
            <a:cxnLst/>
            <a:rect l="l" t="t" r="r" b="b"/>
            <a:pathLst>
              <a:path w="13335" h="635">
                <a:moveTo>
                  <a:pt x="12865" y="88"/>
                </a:moveTo>
                <a:lnTo>
                  <a:pt x="8572" y="76"/>
                </a:lnTo>
                <a:lnTo>
                  <a:pt x="0" y="12"/>
                </a:lnTo>
                <a:lnTo>
                  <a:pt x="12865" y="88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bg object 257"/>
          <p:cNvSpPr/>
          <p:nvPr/>
        </p:nvSpPr>
        <p:spPr>
          <a:xfrm>
            <a:off x="2193467" y="5008740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14757" y="0"/>
                </a:moveTo>
                <a:lnTo>
                  <a:pt x="0" y="28752"/>
                </a:lnTo>
                <a:lnTo>
                  <a:pt x="12865" y="28841"/>
                </a:lnTo>
                <a:lnTo>
                  <a:pt x="13342" y="21625"/>
                </a:lnTo>
                <a:lnTo>
                  <a:pt x="14393" y="7208"/>
                </a:lnTo>
                <a:lnTo>
                  <a:pt x="14757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bg object 258"/>
          <p:cNvSpPr/>
          <p:nvPr/>
        </p:nvSpPr>
        <p:spPr>
          <a:xfrm>
            <a:off x="2205405" y="500263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933" y="0"/>
                </a:moveTo>
                <a:lnTo>
                  <a:pt x="1943" y="2032"/>
                </a:lnTo>
                <a:lnTo>
                  <a:pt x="0" y="6121"/>
                </a:lnTo>
                <a:lnTo>
                  <a:pt x="939" y="6108"/>
                </a:lnTo>
                <a:lnTo>
                  <a:pt x="2806" y="6108"/>
                </a:lnTo>
                <a:lnTo>
                  <a:pt x="2882" y="4076"/>
                </a:lnTo>
                <a:lnTo>
                  <a:pt x="2933" y="2032"/>
                </a:lnTo>
                <a:lnTo>
                  <a:pt x="2933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bg object 259"/>
          <p:cNvSpPr/>
          <p:nvPr/>
        </p:nvSpPr>
        <p:spPr>
          <a:xfrm>
            <a:off x="2249868" y="5037861"/>
            <a:ext cx="15240" cy="635"/>
          </a:xfrm>
          <a:custGeom>
            <a:avLst/>
            <a:gdLst/>
            <a:ahLst/>
            <a:cxnLst/>
            <a:rect l="l" t="t" r="r" b="b"/>
            <a:pathLst>
              <a:path w="15239" h="635">
                <a:moveTo>
                  <a:pt x="12" y="0"/>
                </a:moveTo>
                <a:lnTo>
                  <a:pt x="15125" y="114"/>
                </a:lnTo>
                <a:lnTo>
                  <a:pt x="12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bg object 260"/>
          <p:cNvSpPr/>
          <p:nvPr/>
        </p:nvSpPr>
        <p:spPr>
          <a:xfrm>
            <a:off x="2249881" y="5009019"/>
            <a:ext cx="16510" cy="29209"/>
          </a:xfrm>
          <a:custGeom>
            <a:avLst/>
            <a:gdLst/>
            <a:ahLst/>
            <a:cxnLst/>
            <a:rect l="l" t="t" r="r" b="b"/>
            <a:pathLst>
              <a:path w="16510" h="29210">
                <a:moveTo>
                  <a:pt x="8750" y="0"/>
                </a:moveTo>
                <a:lnTo>
                  <a:pt x="6388" y="7174"/>
                </a:lnTo>
                <a:lnTo>
                  <a:pt x="4122" y="14373"/>
                </a:lnTo>
                <a:lnTo>
                  <a:pt x="1983" y="21595"/>
                </a:lnTo>
                <a:lnTo>
                  <a:pt x="0" y="28841"/>
                </a:lnTo>
                <a:lnTo>
                  <a:pt x="15112" y="28955"/>
                </a:lnTo>
                <a:lnTo>
                  <a:pt x="15446" y="14533"/>
                </a:lnTo>
                <a:lnTo>
                  <a:pt x="15913" y="101"/>
                </a:lnTo>
                <a:lnTo>
                  <a:pt x="8750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bg object 261"/>
          <p:cNvSpPr/>
          <p:nvPr/>
        </p:nvSpPr>
        <p:spPr>
          <a:xfrm>
            <a:off x="2258631" y="4996357"/>
            <a:ext cx="8255" cy="13335"/>
          </a:xfrm>
          <a:custGeom>
            <a:avLst/>
            <a:gdLst/>
            <a:ahLst/>
            <a:cxnLst/>
            <a:rect l="l" t="t" r="r" b="b"/>
            <a:pathLst>
              <a:path w="8255" h="13335">
                <a:moveTo>
                  <a:pt x="7670" y="0"/>
                </a:moveTo>
                <a:lnTo>
                  <a:pt x="4343" y="25"/>
                </a:lnTo>
                <a:lnTo>
                  <a:pt x="1422" y="8445"/>
                </a:lnTo>
                <a:lnTo>
                  <a:pt x="0" y="12674"/>
                </a:lnTo>
                <a:lnTo>
                  <a:pt x="7175" y="12763"/>
                </a:lnTo>
                <a:lnTo>
                  <a:pt x="7670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bg object 262"/>
          <p:cNvSpPr/>
          <p:nvPr/>
        </p:nvSpPr>
        <p:spPr>
          <a:xfrm>
            <a:off x="2329903" y="5038471"/>
            <a:ext cx="8255" cy="635"/>
          </a:xfrm>
          <a:custGeom>
            <a:avLst/>
            <a:gdLst/>
            <a:ahLst/>
            <a:cxnLst/>
            <a:rect l="l" t="t" r="r" b="b"/>
            <a:pathLst>
              <a:path w="8255" h="635">
                <a:moveTo>
                  <a:pt x="0" y="0"/>
                </a:moveTo>
                <a:lnTo>
                  <a:pt x="8191" y="69"/>
                </a:lnTo>
                <a:lnTo>
                  <a:pt x="0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bg object 263"/>
          <p:cNvSpPr/>
          <p:nvPr/>
        </p:nvSpPr>
        <p:spPr>
          <a:xfrm>
            <a:off x="2329903" y="5009565"/>
            <a:ext cx="15240" cy="29209"/>
          </a:xfrm>
          <a:custGeom>
            <a:avLst/>
            <a:gdLst/>
            <a:ahLst/>
            <a:cxnLst/>
            <a:rect l="l" t="t" r="r" b="b"/>
            <a:pathLst>
              <a:path w="15239" h="29210">
                <a:moveTo>
                  <a:pt x="13474" y="0"/>
                </a:moveTo>
                <a:lnTo>
                  <a:pt x="6946" y="12"/>
                </a:lnTo>
                <a:lnTo>
                  <a:pt x="5139" y="7214"/>
                </a:lnTo>
                <a:lnTo>
                  <a:pt x="0" y="28905"/>
                </a:lnTo>
                <a:lnTo>
                  <a:pt x="15049" y="29032"/>
                </a:lnTo>
                <a:lnTo>
                  <a:pt x="14510" y="21775"/>
                </a:lnTo>
                <a:lnTo>
                  <a:pt x="14081" y="14520"/>
                </a:lnTo>
                <a:lnTo>
                  <a:pt x="13742" y="7263"/>
                </a:lnTo>
                <a:lnTo>
                  <a:pt x="13474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bg object 264"/>
          <p:cNvSpPr/>
          <p:nvPr/>
        </p:nvSpPr>
        <p:spPr>
          <a:xfrm>
            <a:off x="2336850" y="4995646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70">
                <a:moveTo>
                  <a:pt x="6159" y="0"/>
                </a:moveTo>
                <a:lnTo>
                  <a:pt x="3886" y="12"/>
                </a:lnTo>
                <a:lnTo>
                  <a:pt x="2489" y="4622"/>
                </a:lnTo>
                <a:lnTo>
                  <a:pt x="1206" y="9258"/>
                </a:lnTo>
                <a:lnTo>
                  <a:pt x="0" y="13931"/>
                </a:lnTo>
                <a:lnTo>
                  <a:pt x="6527" y="13919"/>
                </a:lnTo>
                <a:lnTo>
                  <a:pt x="6388" y="9283"/>
                </a:lnTo>
                <a:lnTo>
                  <a:pt x="6159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bg object 265"/>
          <p:cNvSpPr/>
          <p:nvPr/>
        </p:nvSpPr>
        <p:spPr>
          <a:xfrm>
            <a:off x="2437396" y="5039334"/>
            <a:ext cx="20955" cy="635"/>
          </a:xfrm>
          <a:custGeom>
            <a:avLst/>
            <a:gdLst/>
            <a:ahLst/>
            <a:cxnLst/>
            <a:rect l="l" t="t" r="r" b="b"/>
            <a:pathLst>
              <a:path w="20955" h="635">
                <a:moveTo>
                  <a:pt x="12" y="0"/>
                </a:moveTo>
                <a:lnTo>
                  <a:pt x="20574" y="190"/>
                </a:lnTo>
                <a:lnTo>
                  <a:pt x="12" y="0"/>
                </a:lnTo>
                <a:close/>
              </a:path>
            </a:pathLst>
          </a:custGeom>
          <a:solidFill>
            <a:srgbClr val="E4D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bg object 266"/>
          <p:cNvSpPr/>
          <p:nvPr/>
        </p:nvSpPr>
        <p:spPr>
          <a:xfrm>
            <a:off x="2437396" y="5008194"/>
            <a:ext cx="20955" cy="31750"/>
          </a:xfrm>
          <a:custGeom>
            <a:avLst/>
            <a:gdLst/>
            <a:ahLst/>
            <a:cxnLst/>
            <a:rect l="l" t="t" r="r" b="b"/>
            <a:pathLst>
              <a:path w="20955" h="31750">
                <a:moveTo>
                  <a:pt x="20129" y="0"/>
                </a:moveTo>
                <a:lnTo>
                  <a:pt x="9016" y="203"/>
                </a:lnTo>
                <a:lnTo>
                  <a:pt x="0" y="31140"/>
                </a:lnTo>
                <a:lnTo>
                  <a:pt x="20561" y="31318"/>
                </a:lnTo>
                <a:lnTo>
                  <a:pt x="20104" y="23698"/>
                </a:lnTo>
                <a:lnTo>
                  <a:pt x="19786" y="13271"/>
                </a:lnTo>
                <a:lnTo>
                  <a:pt x="19888" y="6629"/>
                </a:lnTo>
                <a:lnTo>
                  <a:pt x="20129" y="0"/>
                </a:lnTo>
                <a:close/>
              </a:path>
            </a:pathLst>
          </a:custGeom>
          <a:solidFill>
            <a:srgbClr val="E7E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bg object 267"/>
          <p:cNvSpPr/>
          <p:nvPr/>
        </p:nvSpPr>
        <p:spPr>
          <a:xfrm>
            <a:off x="2446426" y="499432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4" h="14604">
                <a:moveTo>
                  <a:pt x="11798" y="0"/>
                </a:moveTo>
                <a:lnTo>
                  <a:pt x="8521" y="50"/>
                </a:lnTo>
                <a:lnTo>
                  <a:pt x="4152" y="88"/>
                </a:lnTo>
                <a:lnTo>
                  <a:pt x="0" y="14071"/>
                </a:lnTo>
                <a:lnTo>
                  <a:pt x="11112" y="13868"/>
                </a:lnTo>
                <a:lnTo>
                  <a:pt x="11290" y="9245"/>
                </a:lnTo>
                <a:lnTo>
                  <a:pt x="11798" y="0"/>
                </a:lnTo>
                <a:close/>
              </a:path>
            </a:pathLst>
          </a:custGeom>
          <a:solidFill>
            <a:srgbClr val="E5DF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bg object 268"/>
          <p:cNvSpPr/>
          <p:nvPr/>
        </p:nvSpPr>
        <p:spPr>
          <a:xfrm>
            <a:off x="2128113" y="4946789"/>
            <a:ext cx="414020" cy="22225"/>
          </a:xfrm>
          <a:custGeom>
            <a:avLst/>
            <a:gdLst/>
            <a:ahLst/>
            <a:cxnLst/>
            <a:rect l="l" t="t" r="r" b="b"/>
            <a:pathLst>
              <a:path w="414019" h="22225">
                <a:moveTo>
                  <a:pt x="35788" y="952"/>
                </a:moveTo>
                <a:lnTo>
                  <a:pt x="33019" y="5626"/>
                </a:lnTo>
                <a:lnTo>
                  <a:pt x="30467" y="10071"/>
                </a:lnTo>
                <a:lnTo>
                  <a:pt x="28105" y="14300"/>
                </a:lnTo>
                <a:lnTo>
                  <a:pt x="28574" y="16230"/>
                </a:lnTo>
                <a:lnTo>
                  <a:pt x="28981" y="18173"/>
                </a:lnTo>
                <a:lnTo>
                  <a:pt x="29324" y="20129"/>
                </a:lnTo>
                <a:lnTo>
                  <a:pt x="29971" y="21132"/>
                </a:lnTo>
                <a:lnTo>
                  <a:pt x="30289" y="21666"/>
                </a:lnTo>
                <a:lnTo>
                  <a:pt x="40106" y="21704"/>
                </a:lnTo>
                <a:lnTo>
                  <a:pt x="40220" y="19189"/>
                </a:lnTo>
                <a:lnTo>
                  <a:pt x="38658" y="12446"/>
                </a:lnTo>
                <a:lnTo>
                  <a:pt x="37134" y="6261"/>
                </a:lnTo>
                <a:lnTo>
                  <a:pt x="35788" y="952"/>
                </a:lnTo>
                <a:close/>
              </a:path>
              <a:path w="414019" h="22225">
                <a:moveTo>
                  <a:pt x="12395" y="10934"/>
                </a:moveTo>
                <a:lnTo>
                  <a:pt x="11379" y="13970"/>
                </a:lnTo>
                <a:lnTo>
                  <a:pt x="9309" y="20396"/>
                </a:lnTo>
                <a:lnTo>
                  <a:pt x="9563" y="20967"/>
                </a:lnTo>
                <a:lnTo>
                  <a:pt x="10515" y="18237"/>
                </a:lnTo>
                <a:lnTo>
                  <a:pt x="11544" y="15532"/>
                </a:lnTo>
                <a:lnTo>
                  <a:pt x="12649" y="12890"/>
                </a:lnTo>
                <a:lnTo>
                  <a:pt x="12395" y="10934"/>
                </a:lnTo>
                <a:close/>
              </a:path>
              <a:path w="414019" h="22225">
                <a:moveTo>
                  <a:pt x="94208" y="19900"/>
                </a:moveTo>
                <a:close/>
              </a:path>
              <a:path w="414019" h="22225">
                <a:moveTo>
                  <a:pt x="303910" y="0"/>
                </a:moveTo>
                <a:lnTo>
                  <a:pt x="300024" y="0"/>
                </a:lnTo>
                <a:lnTo>
                  <a:pt x="300710" y="2667"/>
                </a:lnTo>
                <a:lnTo>
                  <a:pt x="301028" y="4038"/>
                </a:lnTo>
                <a:lnTo>
                  <a:pt x="302437" y="5613"/>
                </a:lnTo>
                <a:lnTo>
                  <a:pt x="303961" y="7454"/>
                </a:lnTo>
                <a:lnTo>
                  <a:pt x="305511" y="9537"/>
                </a:lnTo>
                <a:lnTo>
                  <a:pt x="305015" y="6350"/>
                </a:lnTo>
                <a:lnTo>
                  <a:pt x="303910" y="0"/>
                </a:lnTo>
                <a:close/>
              </a:path>
              <a:path w="414019" h="22225">
                <a:moveTo>
                  <a:pt x="178371" y="2146"/>
                </a:moveTo>
                <a:lnTo>
                  <a:pt x="178003" y="7645"/>
                </a:lnTo>
                <a:lnTo>
                  <a:pt x="179463" y="5295"/>
                </a:lnTo>
                <a:lnTo>
                  <a:pt x="178371" y="2146"/>
                </a:lnTo>
                <a:close/>
              </a:path>
              <a:path w="414019" h="22225">
                <a:moveTo>
                  <a:pt x="413537" y="5740"/>
                </a:moveTo>
                <a:lnTo>
                  <a:pt x="412965" y="7581"/>
                </a:lnTo>
                <a:lnTo>
                  <a:pt x="413727" y="6731"/>
                </a:lnTo>
                <a:lnTo>
                  <a:pt x="413537" y="5740"/>
                </a:lnTo>
                <a:close/>
              </a:path>
              <a:path w="414019" h="22225">
                <a:moveTo>
                  <a:pt x="319468" y="0"/>
                </a:moveTo>
                <a:lnTo>
                  <a:pt x="318604" y="0"/>
                </a:lnTo>
                <a:lnTo>
                  <a:pt x="318706" y="3454"/>
                </a:lnTo>
                <a:lnTo>
                  <a:pt x="319468" y="0"/>
                </a:lnTo>
                <a:close/>
              </a:path>
              <a:path w="414019" h="22225">
                <a:moveTo>
                  <a:pt x="283743" y="0"/>
                </a:moveTo>
                <a:lnTo>
                  <a:pt x="282930" y="0"/>
                </a:lnTo>
                <a:lnTo>
                  <a:pt x="282651" y="3403"/>
                </a:lnTo>
                <a:lnTo>
                  <a:pt x="283743" y="0"/>
                </a:lnTo>
                <a:close/>
              </a:path>
              <a:path w="414019" h="22225">
                <a:moveTo>
                  <a:pt x="29844" y="0"/>
                </a:moveTo>
                <a:lnTo>
                  <a:pt x="29222" y="0"/>
                </a:lnTo>
                <a:lnTo>
                  <a:pt x="28930" y="838"/>
                </a:lnTo>
                <a:lnTo>
                  <a:pt x="29844" y="0"/>
                </a:lnTo>
                <a:close/>
              </a:path>
              <a:path w="414019" h="22225">
                <a:moveTo>
                  <a:pt x="609" y="0"/>
                </a:moveTo>
                <a:lnTo>
                  <a:pt x="0" y="0"/>
                </a:lnTo>
                <a:lnTo>
                  <a:pt x="0" y="533"/>
                </a:lnTo>
                <a:lnTo>
                  <a:pt x="609" y="0"/>
                </a:lnTo>
                <a:close/>
              </a:path>
              <a:path w="414019" h="22225">
                <a:moveTo>
                  <a:pt x="369379" y="0"/>
                </a:moveTo>
                <a:lnTo>
                  <a:pt x="369112" y="0"/>
                </a:lnTo>
                <a:lnTo>
                  <a:pt x="369125" y="342"/>
                </a:lnTo>
                <a:lnTo>
                  <a:pt x="369379" y="0"/>
                </a:lnTo>
                <a:close/>
              </a:path>
            </a:pathLst>
          </a:custGeom>
          <a:solidFill>
            <a:srgbClr val="EFF4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bg object 269"/>
          <p:cNvSpPr/>
          <p:nvPr/>
        </p:nvSpPr>
        <p:spPr>
          <a:xfrm>
            <a:off x="2158415" y="4965954"/>
            <a:ext cx="388620" cy="29209"/>
          </a:xfrm>
          <a:custGeom>
            <a:avLst/>
            <a:gdLst/>
            <a:ahLst/>
            <a:cxnLst/>
            <a:rect l="l" t="t" r="r" b="b"/>
            <a:pathLst>
              <a:path w="388619" h="29210">
                <a:moveTo>
                  <a:pt x="262915" y="6248"/>
                </a:moveTo>
                <a:lnTo>
                  <a:pt x="261238" y="14655"/>
                </a:lnTo>
                <a:lnTo>
                  <a:pt x="259992" y="22466"/>
                </a:lnTo>
                <a:lnTo>
                  <a:pt x="259029" y="28854"/>
                </a:lnTo>
                <a:lnTo>
                  <a:pt x="266344" y="28778"/>
                </a:lnTo>
                <a:lnTo>
                  <a:pt x="265536" y="22288"/>
                </a:lnTo>
                <a:lnTo>
                  <a:pt x="264718" y="15239"/>
                </a:lnTo>
                <a:lnTo>
                  <a:pt x="262915" y="6248"/>
                </a:lnTo>
                <a:close/>
              </a:path>
              <a:path w="388619" h="29210">
                <a:moveTo>
                  <a:pt x="273608" y="0"/>
                </a:moveTo>
                <a:lnTo>
                  <a:pt x="274460" y="6712"/>
                </a:lnTo>
                <a:lnTo>
                  <a:pt x="275100" y="13754"/>
                </a:lnTo>
                <a:lnTo>
                  <a:pt x="275507" y="21043"/>
                </a:lnTo>
                <a:lnTo>
                  <a:pt x="275666" y="28663"/>
                </a:lnTo>
                <a:lnTo>
                  <a:pt x="279438" y="28613"/>
                </a:lnTo>
                <a:lnTo>
                  <a:pt x="275399" y="4635"/>
                </a:lnTo>
                <a:lnTo>
                  <a:pt x="273608" y="0"/>
                </a:lnTo>
                <a:close/>
              </a:path>
              <a:path w="388619" h="29210">
                <a:moveTo>
                  <a:pt x="375907" y="19062"/>
                </a:moveTo>
                <a:lnTo>
                  <a:pt x="374726" y="22339"/>
                </a:lnTo>
                <a:lnTo>
                  <a:pt x="375411" y="27419"/>
                </a:lnTo>
                <a:lnTo>
                  <a:pt x="377291" y="27381"/>
                </a:lnTo>
                <a:lnTo>
                  <a:pt x="376516" y="27368"/>
                </a:lnTo>
                <a:lnTo>
                  <a:pt x="376872" y="24612"/>
                </a:lnTo>
                <a:lnTo>
                  <a:pt x="376275" y="20993"/>
                </a:lnTo>
                <a:lnTo>
                  <a:pt x="375907" y="19062"/>
                </a:lnTo>
                <a:close/>
              </a:path>
              <a:path w="388619" h="29210">
                <a:moveTo>
                  <a:pt x="388531" y="27228"/>
                </a:moveTo>
                <a:lnTo>
                  <a:pt x="386321" y="27241"/>
                </a:lnTo>
                <a:lnTo>
                  <a:pt x="387781" y="27266"/>
                </a:lnTo>
                <a:lnTo>
                  <a:pt x="388531" y="27228"/>
                </a:lnTo>
                <a:close/>
              </a:path>
              <a:path w="388619" h="29210">
                <a:moveTo>
                  <a:pt x="63931" y="850"/>
                </a:moveTo>
                <a:lnTo>
                  <a:pt x="62610" y="4241"/>
                </a:lnTo>
                <a:lnTo>
                  <a:pt x="62941" y="7810"/>
                </a:lnTo>
                <a:lnTo>
                  <a:pt x="63182" y="11480"/>
                </a:lnTo>
                <a:lnTo>
                  <a:pt x="63296" y="15303"/>
                </a:lnTo>
                <a:lnTo>
                  <a:pt x="63755" y="11480"/>
                </a:lnTo>
                <a:lnTo>
                  <a:pt x="64744" y="4165"/>
                </a:lnTo>
                <a:lnTo>
                  <a:pt x="64490" y="3073"/>
                </a:lnTo>
                <a:lnTo>
                  <a:pt x="63931" y="850"/>
                </a:lnTo>
                <a:close/>
              </a:path>
              <a:path w="388619" h="29210">
                <a:moveTo>
                  <a:pt x="0" y="2501"/>
                </a:moveTo>
                <a:lnTo>
                  <a:pt x="761" y="3733"/>
                </a:lnTo>
                <a:lnTo>
                  <a:pt x="1511" y="5016"/>
                </a:lnTo>
                <a:lnTo>
                  <a:pt x="2260" y="6362"/>
                </a:lnTo>
                <a:lnTo>
                  <a:pt x="9613" y="6705"/>
                </a:lnTo>
                <a:lnTo>
                  <a:pt x="9804" y="2539"/>
                </a:lnTo>
                <a:lnTo>
                  <a:pt x="0" y="2501"/>
                </a:lnTo>
                <a:close/>
              </a:path>
            </a:pathLst>
          </a:custGeom>
          <a:solidFill>
            <a:srgbClr val="E6F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0" name="bg object 270"/>
          <p:cNvPicPr/>
          <p:nvPr/>
        </p:nvPicPr>
        <p:blipFill>
          <a:blip r:embed="rId136" cstate="print"/>
          <a:stretch>
            <a:fillRect/>
          </a:stretch>
        </p:blipFill>
        <p:spPr>
          <a:xfrm>
            <a:off x="2214651" y="4946789"/>
            <a:ext cx="7061" cy="37109"/>
          </a:xfrm>
          <a:prstGeom prst="rect">
            <a:avLst/>
          </a:prstGeom>
        </p:spPr>
      </p:pic>
      <p:pic>
        <p:nvPicPr>
          <p:cNvPr id="271" name="bg object 271"/>
          <p:cNvPicPr/>
          <p:nvPr/>
        </p:nvPicPr>
        <p:blipFill>
          <a:blip r:embed="rId137" cstate="print"/>
          <a:stretch>
            <a:fillRect/>
          </a:stretch>
        </p:blipFill>
        <p:spPr>
          <a:xfrm>
            <a:off x="2255557" y="4967223"/>
            <a:ext cx="2247" cy="10045"/>
          </a:xfrm>
          <a:prstGeom prst="rect">
            <a:avLst/>
          </a:prstGeom>
        </p:spPr>
      </p:pic>
      <p:pic>
        <p:nvPicPr>
          <p:cNvPr id="272" name="bg object 272"/>
          <p:cNvPicPr/>
          <p:nvPr/>
        </p:nvPicPr>
        <p:blipFill>
          <a:blip r:embed="rId138" cstate="print"/>
          <a:stretch>
            <a:fillRect/>
          </a:stretch>
        </p:blipFill>
        <p:spPr>
          <a:xfrm>
            <a:off x="2128113" y="4946789"/>
            <a:ext cx="367677" cy="50331"/>
          </a:xfrm>
          <a:prstGeom prst="rect">
            <a:avLst/>
          </a:prstGeom>
        </p:spPr>
      </p:pic>
      <p:pic>
        <p:nvPicPr>
          <p:cNvPr id="273" name="bg object 273"/>
          <p:cNvPicPr/>
          <p:nvPr/>
        </p:nvPicPr>
        <p:blipFill>
          <a:blip r:embed="rId139" cstate="print"/>
          <a:stretch>
            <a:fillRect/>
          </a:stretch>
        </p:blipFill>
        <p:spPr>
          <a:xfrm>
            <a:off x="2342502" y="4953939"/>
            <a:ext cx="5092" cy="26212"/>
          </a:xfrm>
          <a:prstGeom prst="rect">
            <a:avLst/>
          </a:prstGeom>
        </p:spPr>
      </p:pic>
      <p:pic>
        <p:nvPicPr>
          <p:cNvPr id="274" name="bg object 274"/>
          <p:cNvPicPr/>
          <p:nvPr/>
        </p:nvPicPr>
        <p:blipFill>
          <a:blip r:embed="rId140" cstate="print"/>
          <a:stretch>
            <a:fillRect/>
          </a:stretch>
        </p:blipFill>
        <p:spPr>
          <a:xfrm>
            <a:off x="2423147" y="4946789"/>
            <a:ext cx="121589" cy="47752"/>
          </a:xfrm>
          <a:prstGeom prst="rect">
            <a:avLst/>
          </a:prstGeom>
        </p:spPr>
      </p:pic>
      <p:pic>
        <p:nvPicPr>
          <p:cNvPr id="275" name="bg object 275"/>
          <p:cNvPicPr/>
          <p:nvPr/>
        </p:nvPicPr>
        <p:blipFill>
          <a:blip r:embed="rId141" cstate="print"/>
          <a:stretch>
            <a:fillRect/>
          </a:stretch>
        </p:blipFill>
        <p:spPr>
          <a:xfrm>
            <a:off x="2175522" y="4975352"/>
            <a:ext cx="316471" cy="156032"/>
          </a:xfrm>
          <a:prstGeom prst="rect">
            <a:avLst/>
          </a:prstGeom>
        </p:spPr>
      </p:pic>
      <p:sp>
        <p:nvSpPr>
          <p:cNvPr id="276" name="bg object 276"/>
          <p:cNvSpPr/>
          <p:nvPr/>
        </p:nvSpPr>
        <p:spPr>
          <a:xfrm>
            <a:off x="4369854" y="3149929"/>
            <a:ext cx="137795" cy="1651635"/>
          </a:xfrm>
          <a:custGeom>
            <a:avLst/>
            <a:gdLst/>
            <a:ahLst/>
            <a:cxnLst/>
            <a:rect l="l" t="t" r="r" b="b"/>
            <a:pathLst>
              <a:path w="137795" h="1651635">
                <a:moveTo>
                  <a:pt x="2146" y="902335"/>
                </a:moveTo>
                <a:lnTo>
                  <a:pt x="558" y="902335"/>
                </a:lnTo>
                <a:lnTo>
                  <a:pt x="0" y="915035"/>
                </a:lnTo>
                <a:lnTo>
                  <a:pt x="2146" y="902335"/>
                </a:lnTo>
                <a:close/>
              </a:path>
              <a:path w="137795" h="1651635">
                <a:moveTo>
                  <a:pt x="3009" y="878662"/>
                </a:moveTo>
                <a:lnTo>
                  <a:pt x="2413" y="877138"/>
                </a:lnTo>
                <a:lnTo>
                  <a:pt x="1231" y="883132"/>
                </a:lnTo>
                <a:lnTo>
                  <a:pt x="3009" y="878662"/>
                </a:lnTo>
                <a:close/>
              </a:path>
              <a:path w="137795" h="1651635">
                <a:moveTo>
                  <a:pt x="3213" y="879157"/>
                </a:moveTo>
                <a:lnTo>
                  <a:pt x="3162" y="878306"/>
                </a:lnTo>
                <a:lnTo>
                  <a:pt x="3009" y="878662"/>
                </a:lnTo>
                <a:lnTo>
                  <a:pt x="3213" y="879157"/>
                </a:lnTo>
                <a:close/>
              </a:path>
              <a:path w="137795" h="1651635">
                <a:moveTo>
                  <a:pt x="3340" y="800735"/>
                </a:moveTo>
                <a:lnTo>
                  <a:pt x="1917" y="788035"/>
                </a:lnTo>
                <a:lnTo>
                  <a:pt x="1892" y="800735"/>
                </a:lnTo>
                <a:lnTo>
                  <a:pt x="3340" y="800735"/>
                </a:lnTo>
                <a:close/>
              </a:path>
              <a:path w="137795" h="1651635">
                <a:moveTo>
                  <a:pt x="3886" y="771512"/>
                </a:moveTo>
                <a:lnTo>
                  <a:pt x="3568" y="770064"/>
                </a:lnTo>
                <a:lnTo>
                  <a:pt x="2273" y="771436"/>
                </a:lnTo>
                <a:lnTo>
                  <a:pt x="1435" y="775017"/>
                </a:lnTo>
                <a:lnTo>
                  <a:pt x="2667" y="777214"/>
                </a:lnTo>
                <a:lnTo>
                  <a:pt x="2857" y="774357"/>
                </a:lnTo>
                <a:lnTo>
                  <a:pt x="3886" y="771512"/>
                </a:lnTo>
                <a:close/>
              </a:path>
              <a:path w="137795" h="1651635">
                <a:moveTo>
                  <a:pt x="5740" y="650087"/>
                </a:moveTo>
                <a:lnTo>
                  <a:pt x="5651" y="648728"/>
                </a:lnTo>
                <a:lnTo>
                  <a:pt x="5245" y="650824"/>
                </a:lnTo>
                <a:lnTo>
                  <a:pt x="5740" y="650087"/>
                </a:lnTo>
                <a:close/>
              </a:path>
              <a:path w="137795" h="1651635">
                <a:moveTo>
                  <a:pt x="5778" y="697865"/>
                </a:moveTo>
                <a:lnTo>
                  <a:pt x="5676" y="697636"/>
                </a:lnTo>
                <a:lnTo>
                  <a:pt x="5511" y="699135"/>
                </a:lnTo>
                <a:lnTo>
                  <a:pt x="5778" y="697865"/>
                </a:lnTo>
                <a:close/>
              </a:path>
              <a:path w="137795" h="1651635">
                <a:moveTo>
                  <a:pt x="6108" y="642302"/>
                </a:moveTo>
                <a:lnTo>
                  <a:pt x="5715" y="640118"/>
                </a:lnTo>
                <a:lnTo>
                  <a:pt x="2857" y="639546"/>
                </a:lnTo>
                <a:lnTo>
                  <a:pt x="3505" y="643204"/>
                </a:lnTo>
                <a:lnTo>
                  <a:pt x="6108" y="642302"/>
                </a:lnTo>
                <a:close/>
              </a:path>
              <a:path w="137795" h="1651635">
                <a:moveTo>
                  <a:pt x="6921" y="686435"/>
                </a:moveTo>
                <a:lnTo>
                  <a:pt x="3886" y="686435"/>
                </a:lnTo>
                <a:lnTo>
                  <a:pt x="584" y="686435"/>
                </a:lnTo>
                <a:lnTo>
                  <a:pt x="5676" y="697636"/>
                </a:lnTo>
                <a:lnTo>
                  <a:pt x="6921" y="686435"/>
                </a:lnTo>
                <a:close/>
              </a:path>
              <a:path w="137795" h="1651635">
                <a:moveTo>
                  <a:pt x="7048" y="813435"/>
                </a:moveTo>
                <a:lnTo>
                  <a:pt x="5765" y="800735"/>
                </a:lnTo>
                <a:lnTo>
                  <a:pt x="4648" y="800735"/>
                </a:lnTo>
                <a:lnTo>
                  <a:pt x="7048" y="813435"/>
                </a:lnTo>
                <a:close/>
              </a:path>
              <a:path w="137795" h="1651635">
                <a:moveTo>
                  <a:pt x="12890" y="457835"/>
                </a:moveTo>
                <a:lnTo>
                  <a:pt x="12471" y="445135"/>
                </a:lnTo>
                <a:lnTo>
                  <a:pt x="12725" y="457835"/>
                </a:lnTo>
                <a:lnTo>
                  <a:pt x="12890" y="457835"/>
                </a:lnTo>
                <a:close/>
              </a:path>
              <a:path w="137795" h="1651635">
                <a:moveTo>
                  <a:pt x="13487" y="470535"/>
                </a:moveTo>
                <a:lnTo>
                  <a:pt x="12979" y="457835"/>
                </a:lnTo>
                <a:lnTo>
                  <a:pt x="13157" y="470535"/>
                </a:lnTo>
                <a:lnTo>
                  <a:pt x="13487" y="470535"/>
                </a:lnTo>
                <a:close/>
              </a:path>
              <a:path w="137795" h="1651635">
                <a:moveTo>
                  <a:pt x="16649" y="1152499"/>
                </a:moveTo>
                <a:lnTo>
                  <a:pt x="16573" y="1150226"/>
                </a:lnTo>
                <a:lnTo>
                  <a:pt x="15468" y="1147762"/>
                </a:lnTo>
                <a:lnTo>
                  <a:pt x="16649" y="1152499"/>
                </a:lnTo>
                <a:close/>
              </a:path>
              <a:path w="137795" h="1651635">
                <a:moveTo>
                  <a:pt x="23660" y="1232535"/>
                </a:moveTo>
                <a:lnTo>
                  <a:pt x="21767" y="1219835"/>
                </a:lnTo>
                <a:lnTo>
                  <a:pt x="22339" y="1232535"/>
                </a:lnTo>
                <a:lnTo>
                  <a:pt x="23660" y="1232535"/>
                </a:lnTo>
                <a:close/>
              </a:path>
              <a:path w="137795" h="1651635">
                <a:moveTo>
                  <a:pt x="23787" y="637501"/>
                </a:moveTo>
                <a:lnTo>
                  <a:pt x="22047" y="641235"/>
                </a:lnTo>
                <a:lnTo>
                  <a:pt x="22606" y="642048"/>
                </a:lnTo>
                <a:lnTo>
                  <a:pt x="23787" y="637501"/>
                </a:lnTo>
                <a:close/>
              </a:path>
              <a:path w="137795" h="1651635">
                <a:moveTo>
                  <a:pt x="24777" y="610793"/>
                </a:moveTo>
                <a:lnTo>
                  <a:pt x="24168" y="617512"/>
                </a:lnTo>
                <a:lnTo>
                  <a:pt x="24460" y="615632"/>
                </a:lnTo>
                <a:lnTo>
                  <a:pt x="24638" y="613206"/>
                </a:lnTo>
                <a:lnTo>
                  <a:pt x="24777" y="610793"/>
                </a:lnTo>
                <a:close/>
              </a:path>
              <a:path w="137795" h="1651635">
                <a:moveTo>
                  <a:pt x="24866" y="610069"/>
                </a:moveTo>
                <a:lnTo>
                  <a:pt x="24777" y="610793"/>
                </a:lnTo>
                <a:lnTo>
                  <a:pt x="24866" y="610069"/>
                </a:lnTo>
                <a:close/>
              </a:path>
              <a:path w="137795" h="1651635">
                <a:moveTo>
                  <a:pt x="25196" y="350037"/>
                </a:moveTo>
                <a:lnTo>
                  <a:pt x="25069" y="348602"/>
                </a:lnTo>
                <a:lnTo>
                  <a:pt x="25196" y="354050"/>
                </a:lnTo>
                <a:lnTo>
                  <a:pt x="25196" y="350037"/>
                </a:lnTo>
                <a:close/>
              </a:path>
              <a:path w="137795" h="1651635">
                <a:moveTo>
                  <a:pt x="27851" y="546735"/>
                </a:moveTo>
                <a:lnTo>
                  <a:pt x="26720" y="546735"/>
                </a:lnTo>
                <a:lnTo>
                  <a:pt x="26898" y="549579"/>
                </a:lnTo>
                <a:lnTo>
                  <a:pt x="27851" y="546735"/>
                </a:lnTo>
                <a:close/>
              </a:path>
              <a:path w="137795" h="1651635">
                <a:moveTo>
                  <a:pt x="29959" y="491337"/>
                </a:moveTo>
                <a:lnTo>
                  <a:pt x="29895" y="489915"/>
                </a:lnTo>
                <a:lnTo>
                  <a:pt x="29654" y="488327"/>
                </a:lnTo>
                <a:lnTo>
                  <a:pt x="29705" y="489229"/>
                </a:lnTo>
                <a:lnTo>
                  <a:pt x="29959" y="491337"/>
                </a:lnTo>
                <a:close/>
              </a:path>
              <a:path w="137795" h="1651635">
                <a:moveTo>
                  <a:pt x="31711" y="445135"/>
                </a:moveTo>
                <a:lnTo>
                  <a:pt x="31483" y="445135"/>
                </a:lnTo>
                <a:lnTo>
                  <a:pt x="31521" y="457835"/>
                </a:lnTo>
                <a:lnTo>
                  <a:pt x="31711" y="445135"/>
                </a:lnTo>
                <a:close/>
              </a:path>
              <a:path w="137795" h="1651635">
                <a:moveTo>
                  <a:pt x="31851" y="470535"/>
                </a:moveTo>
                <a:lnTo>
                  <a:pt x="30568" y="457835"/>
                </a:lnTo>
                <a:lnTo>
                  <a:pt x="29959" y="457835"/>
                </a:lnTo>
                <a:lnTo>
                  <a:pt x="31851" y="470535"/>
                </a:lnTo>
                <a:close/>
              </a:path>
              <a:path w="137795" h="1651635">
                <a:moveTo>
                  <a:pt x="34836" y="297332"/>
                </a:moveTo>
                <a:lnTo>
                  <a:pt x="34099" y="297065"/>
                </a:lnTo>
                <a:lnTo>
                  <a:pt x="33972" y="300304"/>
                </a:lnTo>
                <a:lnTo>
                  <a:pt x="34836" y="297332"/>
                </a:lnTo>
                <a:close/>
              </a:path>
              <a:path w="137795" h="1651635">
                <a:moveTo>
                  <a:pt x="35509" y="384289"/>
                </a:moveTo>
                <a:lnTo>
                  <a:pt x="35344" y="382739"/>
                </a:lnTo>
                <a:lnTo>
                  <a:pt x="35026" y="384314"/>
                </a:lnTo>
                <a:lnTo>
                  <a:pt x="34569" y="386156"/>
                </a:lnTo>
                <a:lnTo>
                  <a:pt x="34747" y="387807"/>
                </a:lnTo>
                <a:lnTo>
                  <a:pt x="35407" y="385914"/>
                </a:lnTo>
                <a:lnTo>
                  <a:pt x="35509" y="384289"/>
                </a:lnTo>
                <a:close/>
              </a:path>
              <a:path w="137795" h="1651635">
                <a:moveTo>
                  <a:pt x="35966" y="394335"/>
                </a:moveTo>
                <a:lnTo>
                  <a:pt x="34607" y="394335"/>
                </a:lnTo>
                <a:lnTo>
                  <a:pt x="35407" y="407035"/>
                </a:lnTo>
                <a:lnTo>
                  <a:pt x="35966" y="394335"/>
                </a:lnTo>
                <a:close/>
              </a:path>
              <a:path w="137795" h="1651635">
                <a:moveTo>
                  <a:pt x="36106" y="297764"/>
                </a:moveTo>
                <a:lnTo>
                  <a:pt x="34886" y="297192"/>
                </a:lnTo>
                <a:lnTo>
                  <a:pt x="34836" y="297332"/>
                </a:lnTo>
                <a:lnTo>
                  <a:pt x="36106" y="297764"/>
                </a:lnTo>
                <a:close/>
              </a:path>
              <a:path w="137795" h="1651635">
                <a:moveTo>
                  <a:pt x="36169" y="1152461"/>
                </a:moveTo>
                <a:lnTo>
                  <a:pt x="35979" y="1148245"/>
                </a:lnTo>
                <a:lnTo>
                  <a:pt x="35102" y="1146314"/>
                </a:lnTo>
                <a:lnTo>
                  <a:pt x="35687" y="1150556"/>
                </a:lnTo>
                <a:lnTo>
                  <a:pt x="36169" y="1152461"/>
                </a:lnTo>
                <a:close/>
              </a:path>
              <a:path w="137795" h="1651635">
                <a:moveTo>
                  <a:pt x="36296" y="419735"/>
                </a:moveTo>
                <a:lnTo>
                  <a:pt x="35991" y="407035"/>
                </a:lnTo>
                <a:lnTo>
                  <a:pt x="34290" y="419735"/>
                </a:lnTo>
                <a:lnTo>
                  <a:pt x="36296" y="419735"/>
                </a:lnTo>
                <a:close/>
              </a:path>
              <a:path w="137795" h="1651635">
                <a:moveTo>
                  <a:pt x="39662" y="1156335"/>
                </a:moveTo>
                <a:lnTo>
                  <a:pt x="36677" y="1143635"/>
                </a:lnTo>
                <a:lnTo>
                  <a:pt x="35788" y="1143635"/>
                </a:lnTo>
                <a:lnTo>
                  <a:pt x="35979" y="1148245"/>
                </a:lnTo>
                <a:lnTo>
                  <a:pt x="39662" y="1156335"/>
                </a:lnTo>
                <a:close/>
              </a:path>
              <a:path w="137795" h="1651635">
                <a:moveTo>
                  <a:pt x="40297" y="1311719"/>
                </a:moveTo>
                <a:lnTo>
                  <a:pt x="40271" y="1311579"/>
                </a:lnTo>
                <a:lnTo>
                  <a:pt x="40030" y="1321435"/>
                </a:lnTo>
                <a:lnTo>
                  <a:pt x="40297" y="1311719"/>
                </a:lnTo>
                <a:close/>
              </a:path>
              <a:path w="137795" h="1651635">
                <a:moveTo>
                  <a:pt x="40487" y="1182649"/>
                </a:moveTo>
                <a:lnTo>
                  <a:pt x="40436" y="1181531"/>
                </a:lnTo>
                <a:lnTo>
                  <a:pt x="39865" y="1181608"/>
                </a:lnTo>
                <a:lnTo>
                  <a:pt x="40487" y="1182649"/>
                </a:lnTo>
                <a:close/>
              </a:path>
              <a:path w="137795" h="1651635">
                <a:moveTo>
                  <a:pt x="47802" y="1283335"/>
                </a:moveTo>
                <a:lnTo>
                  <a:pt x="47231" y="1270635"/>
                </a:lnTo>
                <a:lnTo>
                  <a:pt x="46875" y="1274051"/>
                </a:lnTo>
                <a:lnTo>
                  <a:pt x="47802" y="1283335"/>
                </a:lnTo>
                <a:close/>
              </a:path>
              <a:path w="137795" h="1651635">
                <a:moveTo>
                  <a:pt x="51866" y="1296035"/>
                </a:moveTo>
                <a:lnTo>
                  <a:pt x="51777" y="1283335"/>
                </a:lnTo>
                <a:lnTo>
                  <a:pt x="50876" y="1283335"/>
                </a:lnTo>
                <a:lnTo>
                  <a:pt x="51866" y="1296035"/>
                </a:lnTo>
                <a:close/>
              </a:path>
              <a:path w="137795" h="1651635">
                <a:moveTo>
                  <a:pt x="53301" y="1386090"/>
                </a:moveTo>
                <a:lnTo>
                  <a:pt x="52489" y="1385544"/>
                </a:lnTo>
                <a:lnTo>
                  <a:pt x="52705" y="1386598"/>
                </a:lnTo>
                <a:lnTo>
                  <a:pt x="53009" y="1387373"/>
                </a:lnTo>
                <a:lnTo>
                  <a:pt x="53301" y="1386090"/>
                </a:lnTo>
                <a:close/>
              </a:path>
              <a:path w="137795" h="1651635">
                <a:moveTo>
                  <a:pt x="54622" y="180365"/>
                </a:moveTo>
                <a:lnTo>
                  <a:pt x="53746" y="179184"/>
                </a:lnTo>
                <a:lnTo>
                  <a:pt x="54406" y="181533"/>
                </a:lnTo>
                <a:lnTo>
                  <a:pt x="54622" y="180365"/>
                </a:lnTo>
                <a:close/>
              </a:path>
              <a:path w="137795" h="1651635">
                <a:moveTo>
                  <a:pt x="66484" y="135191"/>
                </a:moveTo>
                <a:lnTo>
                  <a:pt x="65443" y="132486"/>
                </a:lnTo>
                <a:lnTo>
                  <a:pt x="63754" y="132638"/>
                </a:lnTo>
                <a:lnTo>
                  <a:pt x="66484" y="135191"/>
                </a:lnTo>
                <a:close/>
              </a:path>
              <a:path w="137795" h="1651635">
                <a:moveTo>
                  <a:pt x="66903" y="121246"/>
                </a:moveTo>
                <a:lnTo>
                  <a:pt x="65201" y="125222"/>
                </a:lnTo>
                <a:lnTo>
                  <a:pt x="64744" y="124891"/>
                </a:lnTo>
                <a:lnTo>
                  <a:pt x="65062" y="128346"/>
                </a:lnTo>
                <a:lnTo>
                  <a:pt x="66446" y="125437"/>
                </a:lnTo>
                <a:lnTo>
                  <a:pt x="66903" y="121246"/>
                </a:lnTo>
                <a:close/>
              </a:path>
              <a:path w="137795" h="1651635">
                <a:moveTo>
                  <a:pt x="73863" y="143560"/>
                </a:moveTo>
                <a:lnTo>
                  <a:pt x="73037" y="145262"/>
                </a:lnTo>
                <a:lnTo>
                  <a:pt x="72529" y="146519"/>
                </a:lnTo>
                <a:lnTo>
                  <a:pt x="72186" y="147548"/>
                </a:lnTo>
                <a:lnTo>
                  <a:pt x="73863" y="143560"/>
                </a:lnTo>
                <a:close/>
              </a:path>
              <a:path w="137795" h="1651635">
                <a:moveTo>
                  <a:pt x="74841" y="140335"/>
                </a:moveTo>
                <a:lnTo>
                  <a:pt x="72707" y="150037"/>
                </a:lnTo>
                <a:lnTo>
                  <a:pt x="73748" y="153035"/>
                </a:lnTo>
                <a:lnTo>
                  <a:pt x="74841" y="140335"/>
                </a:lnTo>
                <a:close/>
              </a:path>
              <a:path w="137795" h="1651635">
                <a:moveTo>
                  <a:pt x="75399" y="94627"/>
                </a:moveTo>
                <a:lnTo>
                  <a:pt x="72669" y="97243"/>
                </a:lnTo>
                <a:lnTo>
                  <a:pt x="73266" y="93726"/>
                </a:lnTo>
                <a:lnTo>
                  <a:pt x="71577" y="97434"/>
                </a:lnTo>
                <a:lnTo>
                  <a:pt x="72326" y="97574"/>
                </a:lnTo>
                <a:lnTo>
                  <a:pt x="73482" y="97866"/>
                </a:lnTo>
                <a:lnTo>
                  <a:pt x="72986" y="102069"/>
                </a:lnTo>
                <a:lnTo>
                  <a:pt x="75399" y="94627"/>
                </a:lnTo>
                <a:close/>
              </a:path>
              <a:path w="137795" h="1651635">
                <a:moveTo>
                  <a:pt x="84607" y="102235"/>
                </a:moveTo>
                <a:lnTo>
                  <a:pt x="82511" y="114935"/>
                </a:lnTo>
                <a:lnTo>
                  <a:pt x="84112" y="114935"/>
                </a:lnTo>
                <a:lnTo>
                  <a:pt x="84607" y="102235"/>
                </a:lnTo>
                <a:close/>
              </a:path>
              <a:path w="137795" h="1651635">
                <a:moveTo>
                  <a:pt x="85598" y="1461135"/>
                </a:moveTo>
                <a:lnTo>
                  <a:pt x="85432" y="1461770"/>
                </a:lnTo>
                <a:lnTo>
                  <a:pt x="85598" y="1461135"/>
                </a:lnTo>
                <a:close/>
              </a:path>
              <a:path w="137795" h="1651635">
                <a:moveTo>
                  <a:pt x="95262" y="60426"/>
                </a:moveTo>
                <a:lnTo>
                  <a:pt x="92354" y="63284"/>
                </a:lnTo>
                <a:lnTo>
                  <a:pt x="92570" y="51435"/>
                </a:lnTo>
                <a:lnTo>
                  <a:pt x="91795" y="51435"/>
                </a:lnTo>
                <a:lnTo>
                  <a:pt x="90614" y="64135"/>
                </a:lnTo>
                <a:lnTo>
                  <a:pt x="91478" y="64135"/>
                </a:lnTo>
                <a:lnTo>
                  <a:pt x="91211" y="64401"/>
                </a:lnTo>
                <a:lnTo>
                  <a:pt x="92049" y="66789"/>
                </a:lnTo>
                <a:lnTo>
                  <a:pt x="92786" y="64706"/>
                </a:lnTo>
                <a:lnTo>
                  <a:pt x="95135" y="61861"/>
                </a:lnTo>
                <a:lnTo>
                  <a:pt x="95262" y="60426"/>
                </a:lnTo>
                <a:close/>
              </a:path>
              <a:path w="137795" h="1651635">
                <a:moveTo>
                  <a:pt x="95427" y="58762"/>
                </a:moveTo>
                <a:lnTo>
                  <a:pt x="94856" y="58318"/>
                </a:lnTo>
                <a:lnTo>
                  <a:pt x="95364" y="59385"/>
                </a:lnTo>
                <a:lnTo>
                  <a:pt x="95427" y="58762"/>
                </a:lnTo>
                <a:close/>
              </a:path>
              <a:path w="137795" h="1651635">
                <a:moveTo>
                  <a:pt x="95681" y="60020"/>
                </a:moveTo>
                <a:lnTo>
                  <a:pt x="95364" y="59385"/>
                </a:lnTo>
                <a:lnTo>
                  <a:pt x="95262" y="60426"/>
                </a:lnTo>
                <a:lnTo>
                  <a:pt x="95681" y="60020"/>
                </a:lnTo>
                <a:close/>
              </a:path>
              <a:path w="137795" h="1651635">
                <a:moveTo>
                  <a:pt x="97663" y="51435"/>
                </a:moveTo>
                <a:lnTo>
                  <a:pt x="97205" y="38735"/>
                </a:lnTo>
                <a:lnTo>
                  <a:pt x="92278" y="38735"/>
                </a:lnTo>
                <a:lnTo>
                  <a:pt x="95084" y="51435"/>
                </a:lnTo>
                <a:lnTo>
                  <a:pt x="97663" y="51435"/>
                </a:lnTo>
                <a:close/>
              </a:path>
              <a:path w="137795" h="1651635">
                <a:moveTo>
                  <a:pt x="100088" y="1524635"/>
                </a:moveTo>
                <a:lnTo>
                  <a:pt x="97358" y="1511935"/>
                </a:lnTo>
                <a:lnTo>
                  <a:pt x="100088" y="1524635"/>
                </a:lnTo>
                <a:close/>
              </a:path>
              <a:path w="137795" h="1651635">
                <a:moveTo>
                  <a:pt x="100114" y="26035"/>
                </a:moveTo>
                <a:lnTo>
                  <a:pt x="98869" y="26035"/>
                </a:lnTo>
                <a:lnTo>
                  <a:pt x="98488" y="38735"/>
                </a:lnTo>
                <a:lnTo>
                  <a:pt x="100114" y="26035"/>
                </a:lnTo>
                <a:close/>
              </a:path>
              <a:path w="137795" h="1651635">
                <a:moveTo>
                  <a:pt x="100571" y="38735"/>
                </a:moveTo>
                <a:lnTo>
                  <a:pt x="100558" y="36156"/>
                </a:lnTo>
                <a:lnTo>
                  <a:pt x="100253" y="38735"/>
                </a:lnTo>
                <a:lnTo>
                  <a:pt x="100571" y="38735"/>
                </a:lnTo>
                <a:close/>
              </a:path>
              <a:path w="137795" h="1651635">
                <a:moveTo>
                  <a:pt x="101803" y="26035"/>
                </a:moveTo>
                <a:lnTo>
                  <a:pt x="100558" y="26035"/>
                </a:lnTo>
                <a:lnTo>
                  <a:pt x="100558" y="36156"/>
                </a:lnTo>
                <a:lnTo>
                  <a:pt x="101803" y="26035"/>
                </a:lnTo>
                <a:close/>
              </a:path>
              <a:path w="137795" h="1651635">
                <a:moveTo>
                  <a:pt x="103466" y="27597"/>
                </a:moveTo>
                <a:lnTo>
                  <a:pt x="103162" y="27355"/>
                </a:lnTo>
                <a:lnTo>
                  <a:pt x="103073" y="28625"/>
                </a:lnTo>
                <a:lnTo>
                  <a:pt x="103466" y="27597"/>
                </a:lnTo>
                <a:close/>
              </a:path>
              <a:path w="137795" h="1651635">
                <a:moveTo>
                  <a:pt x="106057" y="1537335"/>
                </a:moveTo>
                <a:lnTo>
                  <a:pt x="100749" y="1537335"/>
                </a:lnTo>
                <a:lnTo>
                  <a:pt x="103644" y="1550035"/>
                </a:lnTo>
                <a:lnTo>
                  <a:pt x="106057" y="1537335"/>
                </a:lnTo>
                <a:close/>
              </a:path>
              <a:path w="137795" h="1651635">
                <a:moveTo>
                  <a:pt x="106489" y="6908"/>
                </a:moveTo>
                <a:lnTo>
                  <a:pt x="105219" y="5168"/>
                </a:lnTo>
                <a:lnTo>
                  <a:pt x="102336" y="7581"/>
                </a:lnTo>
                <a:lnTo>
                  <a:pt x="101155" y="11417"/>
                </a:lnTo>
                <a:lnTo>
                  <a:pt x="101663" y="15900"/>
                </a:lnTo>
                <a:lnTo>
                  <a:pt x="99987" y="15227"/>
                </a:lnTo>
                <a:lnTo>
                  <a:pt x="100444" y="18326"/>
                </a:lnTo>
                <a:lnTo>
                  <a:pt x="101739" y="22110"/>
                </a:lnTo>
                <a:lnTo>
                  <a:pt x="104622" y="21018"/>
                </a:lnTo>
                <a:lnTo>
                  <a:pt x="102920" y="17614"/>
                </a:lnTo>
                <a:lnTo>
                  <a:pt x="104140" y="17246"/>
                </a:lnTo>
                <a:lnTo>
                  <a:pt x="102044" y="13474"/>
                </a:lnTo>
                <a:lnTo>
                  <a:pt x="102400" y="11061"/>
                </a:lnTo>
                <a:lnTo>
                  <a:pt x="104038" y="9677"/>
                </a:lnTo>
                <a:lnTo>
                  <a:pt x="104863" y="10337"/>
                </a:lnTo>
                <a:lnTo>
                  <a:pt x="104457" y="9321"/>
                </a:lnTo>
                <a:lnTo>
                  <a:pt x="106489" y="6908"/>
                </a:lnTo>
                <a:close/>
              </a:path>
              <a:path w="137795" h="1651635">
                <a:moveTo>
                  <a:pt x="109296" y="1028"/>
                </a:moveTo>
                <a:lnTo>
                  <a:pt x="108851" y="0"/>
                </a:lnTo>
                <a:lnTo>
                  <a:pt x="107200" y="0"/>
                </a:lnTo>
                <a:lnTo>
                  <a:pt x="106819" y="2413"/>
                </a:lnTo>
                <a:lnTo>
                  <a:pt x="108915" y="4838"/>
                </a:lnTo>
                <a:lnTo>
                  <a:pt x="109296" y="1028"/>
                </a:lnTo>
                <a:close/>
              </a:path>
              <a:path w="137795" h="1651635">
                <a:moveTo>
                  <a:pt x="137706" y="1651635"/>
                </a:moveTo>
                <a:lnTo>
                  <a:pt x="136842" y="1638935"/>
                </a:lnTo>
                <a:lnTo>
                  <a:pt x="131953" y="1638935"/>
                </a:lnTo>
                <a:lnTo>
                  <a:pt x="132867" y="1626235"/>
                </a:lnTo>
                <a:lnTo>
                  <a:pt x="127419" y="1626235"/>
                </a:lnTo>
                <a:lnTo>
                  <a:pt x="124714" y="1613535"/>
                </a:lnTo>
                <a:lnTo>
                  <a:pt x="121450" y="1613535"/>
                </a:lnTo>
                <a:lnTo>
                  <a:pt x="122402" y="1600835"/>
                </a:lnTo>
                <a:lnTo>
                  <a:pt x="119735" y="1600835"/>
                </a:lnTo>
                <a:lnTo>
                  <a:pt x="116370" y="1588135"/>
                </a:lnTo>
                <a:lnTo>
                  <a:pt x="117271" y="1588135"/>
                </a:lnTo>
                <a:lnTo>
                  <a:pt x="115277" y="1575435"/>
                </a:lnTo>
                <a:lnTo>
                  <a:pt x="111696" y="1575435"/>
                </a:lnTo>
                <a:lnTo>
                  <a:pt x="110858" y="1562735"/>
                </a:lnTo>
                <a:lnTo>
                  <a:pt x="107924" y="1562735"/>
                </a:lnTo>
                <a:lnTo>
                  <a:pt x="107073" y="1550035"/>
                </a:lnTo>
                <a:lnTo>
                  <a:pt x="103644" y="1550035"/>
                </a:lnTo>
                <a:lnTo>
                  <a:pt x="102069" y="1550035"/>
                </a:lnTo>
                <a:lnTo>
                  <a:pt x="99187" y="1537335"/>
                </a:lnTo>
                <a:lnTo>
                  <a:pt x="99529" y="1537335"/>
                </a:lnTo>
                <a:lnTo>
                  <a:pt x="101561" y="1524635"/>
                </a:lnTo>
                <a:lnTo>
                  <a:pt x="100088" y="1524635"/>
                </a:lnTo>
                <a:lnTo>
                  <a:pt x="96837" y="1524635"/>
                </a:lnTo>
                <a:lnTo>
                  <a:pt x="97332" y="1511935"/>
                </a:lnTo>
                <a:lnTo>
                  <a:pt x="97078" y="1511935"/>
                </a:lnTo>
                <a:lnTo>
                  <a:pt x="95123" y="1499235"/>
                </a:lnTo>
                <a:lnTo>
                  <a:pt x="92024" y="1499235"/>
                </a:lnTo>
                <a:lnTo>
                  <a:pt x="88341" y="1486535"/>
                </a:lnTo>
                <a:lnTo>
                  <a:pt x="84201" y="1473835"/>
                </a:lnTo>
                <a:lnTo>
                  <a:pt x="86614" y="1473835"/>
                </a:lnTo>
                <a:lnTo>
                  <a:pt x="86131" y="1469009"/>
                </a:lnTo>
                <a:lnTo>
                  <a:pt x="88138" y="1474889"/>
                </a:lnTo>
                <a:lnTo>
                  <a:pt x="86334" y="1467586"/>
                </a:lnTo>
                <a:lnTo>
                  <a:pt x="86042" y="1468031"/>
                </a:lnTo>
                <a:lnTo>
                  <a:pt x="85445" y="1461884"/>
                </a:lnTo>
                <a:lnTo>
                  <a:pt x="83134" y="1473835"/>
                </a:lnTo>
                <a:lnTo>
                  <a:pt x="82511" y="1473835"/>
                </a:lnTo>
                <a:lnTo>
                  <a:pt x="81699" y="1473835"/>
                </a:lnTo>
                <a:lnTo>
                  <a:pt x="81089" y="1471815"/>
                </a:lnTo>
                <a:lnTo>
                  <a:pt x="82003" y="1461135"/>
                </a:lnTo>
                <a:lnTo>
                  <a:pt x="82511" y="1473835"/>
                </a:lnTo>
                <a:lnTo>
                  <a:pt x="85407" y="1461884"/>
                </a:lnTo>
                <a:lnTo>
                  <a:pt x="85382" y="1461135"/>
                </a:lnTo>
                <a:lnTo>
                  <a:pt x="82994" y="1461135"/>
                </a:lnTo>
                <a:lnTo>
                  <a:pt x="81749" y="1448435"/>
                </a:lnTo>
                <a:lnTo>
                  <a:pt x="80733" y="1448435"/>
                </a:lnTo>
                <a:lnTo>
                  <a:pt x="80733" y="1470609"/>
                </a:lnTo>
                <a:lnTo>
                  <a:pt x="77914" y="1461135"/>
                </a:lnTo>
                <a:lnTo>
                  <a:pt x="80187" y="1461135"/>
                </a:lnTo>
                <a:lnTo>
                  <a:pt x="80733" y="1470609"/>
                </a:lnTo>
                <a:lnTo>
                  <a:pt x="80733" y="1448435"/>
                </a:lnTo>
                <a:lnTo>
                  <a:pt x="77736" y="1448435"/>
                </a:lnTo>
                <a:lnTo>
                  <a:pt x="76060" y="1435735"/>
                </a:lnTo>
                <a:lnTo>
                  <a:pt x="78613" y="1435735"/>
                </a:lnTo>
                <a:lnTo>
                  <a:pt x="76949" y="1423035"/>
                </a:lnTo>
                <a:lnTo>
                  <a:pt x="75044" y="1423035"/>
                </a:lnTo>
                <a:lnTo>
                  <a:pt x="73609" y="1410335"/>
                </a:lnTo>
                <a:lnTo>
                  <a:pt x="69811" y="1410335"/>
                </a:lnTo>
                <a:lnTo>
                  <a:pt x="68897" y="1397635"/>
                </a:lnTo>
                <a:lnTo>
                  <a:pt x="69430" y="1397635"/>
                </a:lnTo>
                <a:lnTo>
                  <a:pt x="67221" y="1384935"/>
                </a:lnTo>
                <a:lnTo>
                  <a:pt x="65011" y="1384935"/>
                </a:lnTo>
                <a:lnTo>
                  <a:pt x="63055" y="1372235"/>
                </a:lnTo>
                <a:lnTo>
                  <a:pt x="65544" y="1372235"/>
                </a:lnTo>
                <a:lnTo>
                  <a:pt x="63284" y="1359535"/>
                </a:lnTo>
                <a:lnTo>
                  <a:pt x="61810" y="1346835"/>
                </a:lnTo>
                <a:lnTo>
                  <a:pt x="60960" y="1346835"/>
                </a:lnTo>
                <a:lnTo>
                  <a:pt x="60934" y="1345869"/>
                </a:lnTo>
                <a:lnTo>
                  <a:pt x="60934" y="1372235"/>
                </a:lnTo>
                <a:lnTo>
                  <a:pt x="59194" y="1359535"/>
                </a:lnTo>
                <a:lnTo>
                  <a:pt x="60274" y="1359535"/>
                </a:lnTo>
                <a:lnTo>
                  <a:pt x="60934" y="1372235"/>
                </a:lnTo>
                <a:lnTo>
                  <a:pt x="60934" y="1345869"/>
                </a:lnTo>
                <a:lnTo>
                  <a:pt x="60629" y="1334135"/>
                </a:lnTo>
                <a:lnTo>
                  <a:pt x="57518" y="1321435"/>
                </a:lnTo>
                <a:lnTo>
                  <a:pt x="57848" y="1321435"/>
                </a:lnTo>
                <a:lnTo>
                  <a:pt x="55194" y="1308735"/>
                </a:lnTo>
                <a:lnTo>
                  <a:pt x="52692" y="1308735"/>
                </a:lnTo>
                <a:lnTo>
                  <a:pt x="51015" y="1296035"/>
                </a:lnTo>
                <a:lnTo>
                  <a:pt x="50876" y="1283335"/>
                </a:lnTo>
                <a:lnTo>
                  <a:pt x="47802" y="1283335"/>
                </a:lnTo>
                <a:lnTo>
                  <a:pt x="45923" y="1283335"/>
                </a:lnTo>
                <a:lnTo>
                  <a:pt x="46875" y="1274051"/>
                </a:lnTo>
                <a:lnTo>
                  <a:pt x="46532" y="1270635"/>
                </a:lnTo>
                <a:lnTo>
                  <a:pt x="44919" y="1257935"/>
                </a:lnTo>
                <a:lnTo>
                  <a:pt x="43878" y="1245235"/>
                </a:lnTo>
                <a:lnTo>
                  <a:pt x="44348" y="1232535"/>
                </a:lnTo>
                <a:lnTo>
                  <a:pt x="40640" y="1232535"/>
                </a:lnTo>
                <a:lnTo>
                  <a:pt x="44107" y="1219835"/>
                </a:lnTo>
                <a:lnTo>
                  <a:pt x="39230" y="1219835"/>
                </a:lnTo>
                <a:lnTo>
                  <a:pt x="40589" y="1207135"/>
                </a:lnTo>
                <a:lnTo>
                  <a:pt x="41719" y="1207135"/>
                </a:lnTo>
                <a:lnTo>
                  <a:pt x="41897" y="1194435"/>
                </a:lnTo>
                <a:lnTo>
                  <a:pt x="37388" y="1194435"/>
                </a:lnTo>
                <a:lnTo>
                  <a:pt x="39878" y="1181735"/>
                </a:lnTo>
                <a:lnTo>
                  <a:pt x="36703" y="1181735"/>
                </a:lnTo>
                <a:lnTo>
                  <a:pt x="34836" y="1169035"/>
                </a:lnTo>
                <a:lnTo>
                  <a:pt x="38201" y="1169035"/>
                </a:lnTo>
                <a:lnTo>
                  <a:pt x="36474" y="1156335"/>
                </a:lnTo>
                <a:lnTo>
                  <a:pt x="37185" y="1156335"/>
                </a:lnTo>
                <a:lnTo>
                  <a:pt x="36169" y="1152461"/>
                </a:lnTo>
                <a:lnTo>
                  <a:pt x="36296" y="1155065"/>
                </a:lnTo>
                <a:lnTo>
                  <a:pt x="35687" y="1150556"/>
                </a:lnTo>
                <a:lnTo>
                  <a:pt x="33896" y="1143635"/>
                </a:lnTo>
                <a:lnTo>
                  <a:pt x="35102" y="1146314"/>
                </a:lnTo>
                <a:lnTo>
                  <a:pt x="34747" y="1143635"/>
                </a:lnTo>
                <a:lnTo>
                  <a:pt x="35775" y="1143635"/>
                </a:lnTo>
                <a:lnTo>
                  <a:pt x="35064" y="1130935"/>
                </a:lnTo>
                <a:lnTo>
                  <a:pt x="35699" y="1130935"/>
                </a:lnTo>
                <a:lnTo>
                  <a:pt x="34963" y="1118235"/>
                </a:lnTo>
                <a:lnTo>
                  <a:pt x="32842" y="1105535"/>
                </a:lnTo>
                <a:lnTo>
                  <a:pt x="32004" y="1092835"/>
                </a:lnTo>
                <a:lnTo>
                  <a:pt x="31203" y="1092835"/>
                </a:lnTo>
                <a:lnTo>
                  <a:pt x="29857" y="1080135"/>
                </a:lnTo>
                <a:lnTo>
                  <a:pt x="32181" y="1092835"/>
                </a:lnTo>
                <a:lnTo>
                  <a:pt x="30378" y="1080135"/>
                </a:lnTo>
                <a:lnTo>
                  <a:pt x="31788" y="1080135"/>
                </a:lnTo>
                <a:lnTo>
                  <a:pt x="31064" y="1067435"/>
                </a:lnTo>
                <a:lnTo>
                  <a:pt x="30238" y="1054735"/>
                </a:lnTo>
                <a:lnTo>
                  <a:pt x="29438" y="1054735"/>
                </a:lnTo>
                <a:lnTo>
                  <a:pt x="28790" y="1042035"/>
                </a:lnTo>
                <a:lnTo>
                  <a:pt x="24752" y="1042035"/>
                </a:lnTo>
                <a:lnTo>
                  <a:pt x="25069" y="1029335"/>
                </a:lnTo>
                <a:lnTo>
                  <a:pt x="26390" y="1029335"/>
                </a:lnTo>
                <a:lnTo>
                  <a:pt x="25692" y="1016635"/>
                </a:lnTo>
                <a:lnTo>
                  <a:pt x="24180" y="1016635"/>
                </a:lnTo>
                <a:lnTo>
                  <a:pt x="23469" y="1003935"/>
                </a:lnTo>
                <a:lnTo>
                  <a:pt x="24599" y="1003935"/>
                </a:lnTo>
                <a:lnTo>
                  <a:pt x="23952" y="991235"/>
                </a:lnTo>
                <a:lnTo>
                  <a:pt x="23063" y="991235"/>
                </a:lnTo>
                <a:lnTo>
                  <a:pt x="21717" y="978535"/>
                </a:lnTo>
                <a:lnTo>
                  <a:pt x="20840" y="965835"/>
                </a:lnTo>
                <a:lnTo>
                  <a:pt x="22085" y="953135"/>
                </a:lnTo>
                <a:lnTo>
                  <a:pt x="23126" y="940435"/>
                </a:lnTo>
                <a:lnTo>
                  <a:pt x="21590" y="927735"/>
                </a:lnTo>
                <a:lnTo>
                  <a:pt x="21831" y="940435"/>
                </a:lnTo>
                <a:lnTo>
                  <a:pt x="20929" y="927735"/>
                </a:lnTo>
                <a:lnTo>
                  <a:pt x="21590" y="927735"/>
                </a:lnTo>
                <a:lnTo>
                  <a:pt x="21945" y="927735"/>
                </a:lnTo>
                <a:lnTo>
                  <a:pt x="20751" y="918629"/>
                </a:lnTo>
                <a:lnTo>
                  <a:pt x="20751" y="927735"/>
                </a:lnTo>
                <a:lnTo>
                  <a:pt x="19113" y="927735"/>
                </a:lnTo>
                <a:lnTo>
                  <a:pt x="19304" y="915035"/>
                </a:lnTo>
                <a:lnTo>
                  <a:pt x="20751" y="927735"/>
                </a:lnTo>
                <a:lnTo>
                  <a:pt x="20751" y="918629"/>
                </a:lnTo>
                <a:lnTo>
                  <a:pt x="20281" y="915035"/>
                </a:lnTo>
                <a:lnTo>
                  <a:pt x="20180" y="902335"/>
                </a:lnTo>
                <a:lnTo>
                  <a:pt x="19342" y="889635"/>
                </a:lnTo>
                <a:lnTo>
                  <a:pt x="21717" y="876935"/>
                </a:lnTo>
                <a:lnTo>
                  <a:pt x="21412" y="876935"/>
                </a:lnTo>
                <a:lnTo>
                  <a:pt x="20713" y="864235"/>
                </a:lnTo>
                <a:lnTo>
                  <a:pt x="21958" y="851535"/>
                </a:lnTo>
                <a:lnTo>
                  <a:pt x="21336" y="851535"/>
                </a:lnTo>
                <a:lnTo>
                  <a:pt x="21653" y="838835"/>
                </a:lnTo>
                <a:lnTo>
                  <a:pt x="20535" y="838835"/>
                </a:lnTo>
                <a:lnTo>
                  <a:pt x="20383" y="851535"/>
                </a:lnTo>
                <a:lnTo>
                  <a:pt x="19570" y="851535"/>
                </a:lnTo>
                <a:lnTo>
                  <a:pt x="19024" y="826135"/>
                </a:lnTo>
                <a:lnTo>
                  <a:pt x="19812" y="813435"/>
                </a:lnTo>
                <a:lnTo>
                  <a:pt x="21259" y="788035"/>
                </a:lnTo>
                <a:lnTo>
                  <a:pt x="22733" y="775335"/>
                </a:lnTo>
                <a:lnTo>
                  <a:pt x="21805" y="762635"/>
                </a:lnTo>
                <a:lnTo>
                  <a:pt x="17995" y="762635"/>
                </a:lnTo>
                <a:lnTo>
                  <a:pt x="18821" y="749935"/>
                </a:lnTo>
                <a:lnTo>
                  <a:pt x="21463" y="749935"/>
                </a:lnTo>
                <a:lnTo>
                  <a:pt x="20180" y="737235"/>
                </a:lnTo>
                <a:lnTo>
                  <a:pt x="20294" y="724535"/>
                </a:lnTo>
                <a:lnTo>
                  <a:pt x="20561" y="711835"/>
                </a:lnTo>
                <a:lnTo>
                  <a:pt x="19773" y="699135"/>
                </a:lnTo>
                <a:lnTo>
                  <a:pt x="23152" y="699135"/>
                </a:lnTo>
                <a:lnTo>
                  <a:pt x="21526" y="686435"/>
                </a:lnTo>
                <a:lnTo>
                  <a:pt x="23482" y="686435"/>
                </a:lnTo>
                <a:lnTo>
                  <a:pt x="19939" y="673735"/>
                </a:lnTo>
                <a:lnTo>
                  <a:pt x="21882" y="673735"/>
                </a:lnTo>
                <a:lnTo>
                  <a:pt x="23380" y="661035"/>
                </a:lnTo>
                <a:lnTo>
                  <a:pt x="22364" y="661035"/>
                </a:lnTo>
                <a:lnTo>
                  <a:pt x="20523" y="648335"/>
                </a:lnTo>
                <a:lnTo>
                  <a:pt x="19672" y="648335"/>
                </a:lnTo>
                <a:lnTo>
                  <a:pt x="23710" y="635635"/>
                </a:lnTo>
                <a:lnTo>
                  <a:pt x="23863" y="635635"/>
                </a:lnTo>
                <a:lnTo>
                  <a:pt x="23571" y="622935"/>
                </a:lnTo>
                <a:lnTo>
                  <a:pt x="23075" y="622935"/>
                </a:lnTo>
                <a:lnTo>
                  <a:pt x="23380" y="610235"/>
                </a:lnTo>
                <a:lnTo>
                  <a:pt x="22656" y="610235"/>
                </a:lnTo>
                <a:lnTo>
                  <a:pt x="24384" y="597535"/>
                </a:lnTo>
                <a:lnTo>
                  <a:pt x="23901" y="597535"/>
                </a:lnTo>
                <a:lnTo>
                  <a:pt x="23622" y="584835"/>
                </a:lnTo>
                <a:lnTo>
                  <a:pt x="25946" y="584835"/>
                </a:lnTo>
                <a:lnTo>
                  <a:pt x="25349" y="572135"/>
                </a:lnTo>
                <a:lnTo>
                  <a:pt x="24853" y="572135"/>
                </a:lnTo>
                <a:lnTo>
                  <a:pt x="24561" y="559435"/>
                </a:lnTo>
                <a:lnTo>
                  <a:pt x="27508" y="559435"/>
                </a:lnTo>
                <a:lnTo>
                  <a:pt x="26898" y="549579"/>
                </a:lnTo>
                <a:lnTo>
                  <a:pt x="24307" y="557352"/>
                </a:lnTo>
                <a:lnTo>
                  <a:pt x="24231" y="546735"/>
                </a:lnTo>
                <a:lnTo>
                  <a:pt x="25793" y="546735"/>
                </a:lnTo>
                <a:lnTo>
                  <a:pt x="25323" y="534035"/>
                </a:lnTo>
                <a:lnTo>
                  <a:pt x="25882" y="521335"/>
                </a:lnTo>
                <a:lnTo>
                  <a:pt x="28067" y="521335"/>
                </a:lnTo>
                <a:lnTo>
                  <a:pt x="28473" y="508635"/>
                </a:lnTo>
                <a:lnTo>
                  <a:pt x="28981" y="508635"/>
                </a:lnTo>
                <a:lnTo>
                  <a:pt x="29400" y="495935"/>
                </a:lnTo>
                <a:lnTo>
                  <a:pt x="26517" y="495935"/>
                </a:lnTo>
                <a:lnTo>
                  <a:pt x="24892" y="483235"/>
                </a:lnTo>
                <a:lnTo>
                  <a:pt x="27063" y="483235"/>
                </a:lnTo>
                <a:lnTo>
                  <a:pt x="28371" y="470535"/>
                </a:lnTo>
                <a:lnTo>
                  <a:pt x="31280" y="483235"/>
                </a:lnTo>
                <a:lnTo>
                  <a:pt x="31089" y="470535"/>
                </a:lnTo>
                <a:lnTo>
                  <a:pt x="29337" y="470535"/>
                </a:lnTo>
                <a:lnTo>
                  <a:pt x="29959" y="457835"/>
                </a:lnTo>
                <a:lnTo>
                  <a:pt x="29248" y="457835"/>
                </a:lnTo>
                <a:lnTo>
                  <a:pt x="30556" y="445135"/>
                </a:lnTo>
                <a:lnTo>
                  <a:pt x="31483" y="445135"/>
                </a:lnTo>
                <a:lnTo>
                  <a:pt x="30899" y="432435"/>
                </a:lnTo>
                <a:lnTo>
                  <a:pt x="30657" y="432435"/>
                </a:lnTo>
                <a:lnTo>
                  <a:pt x="31686" y="419735"/>
                </a:lnTo>
                <a:lnTo>
                  <a:pt x="34848" y="432435"/>
                </a:lnTo>
                <a:lnTo>
                  <a:pt x="33210" y="419735"/>
                </a:lnTo>
                <a:lnTo>
                  <a:pt x="34290" y="419735"/>
                </a:lnTo>
                <a:lnTo>
                  <a:pt x="34886" y="407035"/>
                </a:lnTo>
                <a:lnTo>
                  <a:pt x="33083" y="407035"/>
                </a:lnTo>
                <a:lnTo>
                  <a:pt x="34607" y="394335"/>
                </a:lnTo>
                <a:lnTo>
                  <a:pt x="32588" y="394335"/>
                </a:lnTo>
                <a:lnTo>
                  <a:pt x="34683" y="381635"/>
                </a:lnTo>
                <a:lnTo>
                  <a:pt x="35140" y="381635"/>
                </a:lnTo>
                <a:lnTo>
                  <a:pt x="35344" y="382727"/>
                </a:lnTo>
                <a:lnTo>
                  <a:pt x="35560" y="381635"/>
                </a:lnTo>
                <a:lnTo>
                  <a:pt x="38493" y="381635"/>
                </a:lnTo>
                <a:lnTo>
                  <a:pt x="36283" y="368935"/>
                </a:lnTo>
                <a:lnTo>
                  <a:pt x="39217" y="368935"/>
                </a:lnTo>
                <a:lnTo>
                  <a:pt x="36931" y="356235"/>
                </a:lnTo>
                <a:lnTo>
                  <a:pt x="39217" y="356235"/>
                </a:lnTo>
                <a:lnTo>
                  <a:pt x="40246" y="343535"/>
                </a:lnTo>
                <a:lnTo>
                  <a:pt x="41160" y="330835"/>
                </a:lnTo>
                <a:lnTo>
                  <a:pt x="42379" y="330835"/>
                </a:lnTo>
                <a:lnTo>
                  <a:pt x="42392" y="332308"/>
                </a:lnTo>
                <a:lnTo>
                  <a:pt x="43243" y="330835"/>
                </a:lnTo>
                <a:lnTo>
                  <a:pt x="44958" y="330835"/>
                </a:lnTo>
                <a:lnTo>
                  <a:pt x="45339" y="318135"/>
                </a:lnTo>
                <a:lnTo>
                  <a:pt x="45643" y="305435"/>
                </a:lnTo>
                <a:lnTo>
                  <a:pt x="46863" y="292735"/>
                </a:lnTo>
                <a:lnTo>
                  <a:pt x="49568" y="292735"/>
                </a:lnTo>
                <a:lnTo>
                  <a:pt x="48412" y="280035"/>
                </a:lnTo>
                <a:lnTo>
                  <a:pt x="51066" y="280035"/>
                </a:lnTo>
                <a:lnTo>
                  <a:pt x="51473" y="267335"/>
                </a:lnTo>
                <a:lnTo>
                  <a:pt x="51803" y="254635"/>
                </a:lnTo>
                <a:lnTo>
                  <a:pt x="54292" y="254635"/>
                </a:lnTo>
                <a:lnTo>
                  <a:pt x="55219" y="241935"/>
                </a:lnTo>
                <a:lnTo>
                  <a:pt x="54444" y="241935"/>
                </a:lnTo>
                <a:lnTo>
                  <a:pt x="58496" y="229235"/>
                </a:lnTo>
                <a:lnTo>
                  <a:pt x="59423" y="216535"/>
                </a:lnTo>
                <a:lnTo>
                  <a:pt x="60147" y="203835"/>
                </a:lnTo>
                <a:lnTo>
                  <a:pt x="64122" y="203835"/>
                </a:lnTo>
                <a:lnTo>
                  <a:pt x="65278" y="191135"/>
                </a:lnTo>
                <a:lnTo>
                  <a:pt x="64427" y="191135"/>
                </a:lnTo>
                <a:lnTo>
                  <a:pt x="65874" y="178435"/>
                </a:lnTo>
                <a:lnTo>
                  <a:pt x="65265" y="178435"/>
                </a:lnTo>
                <a:lnTo>
                  <a:pt x="65328" y="165735"/>
                </a:lnTo>
                <a:lnTo>
                  <a:pt x="67983" y="165735"/>
                </a:lnTo>
                <a:lnTo>
                  <a:pt x="68160" y="165735"/>
                </a:lnTo>
                <a:lnTo>
                  <a:pt x="68287" y="165735"/>
                </a:lnTo>
                <a:lnTo>
                  <a:pt x="68224" y="165481"/>
                </a:lnTo>
                <a:lnTo>
                  <a:pt x="71615" y="153035"/>
                </a:lnTo>
                <a:lnTo>
                  <a:pt x="72059" y="153035"/>
                </a:lnTo>
                <a:lnTo>
                  <a:pt x="72707" y="150037"/>
                </a:lnTo>
                <a:lnTo>
                  <a:pt x="69392" y="140335"/>
                </a:lnTo>
                <a:lnTo>
                  <a:pt x="74841" y="140335"/>
                </a:lnTo>
                <a:lnTo>
                  <a:pt x="75044" y="140335"/>
                </a:lnTo>
                <a:lnTo>
                  <a:pt x="75184" y="140335"/>
                </a:lnTo>
                <a:lnTo>
                  <a:pt x="75031" y="139395"/>
                </a:lnTo>
                <a:lnTo>
                  <a:pt x="74917" y="127635"/>
                </a:lnTo>
                <a:lnTo>
                  <a:pt x="83032" y="127635"/>
                </a:lnTo>
                <a:lnTo>
                  <a:pt x="81381" y="114935"/>
                </a:lnTo>
                <a:lnTo>
                  <a:pt x="81635" y="114935"/>
                </a:lnTo>
                <a:lnTo>
                  <a:pt x="82346" y="102235"/>
                </a:lnTo>
                <a:lnTo>
                  <a:pt x="84607" y="102235"/>
                </a:lnTo>
                <a:lnTo>
                  <a:pt x="84734" y="102235"/>
                </a:lnTo>
                <a:lnTo>
                  <a:pt x="87083" y="89535"/>
                </a:lnTo>
                <a:lnTo>
                  <a:pt x="88341" y="76835"/>
                </a:lnTo>
                <a:lnTo>
                  <a:pt x="86309" y="76835"/>
                </a:lnTo>
                <a:lnTo>
                  <a:pt x="87147" y="64135"/>
                </a:lnTo>
                <a:lnTo>
                  <a:pt x="88531" y="64135"/>
                </a:lnTo>
                <a:lnTo>
                  <a:pt x="88836" y="51435"/>
                </a:lnTo>
                <a:lnTo>
                  <a:pt x="86106" y="64135"/>
                </a:lnTo>
                <a:lnTo>
                  <a:pt x="84239" y="64135"/>
                </a:lnTo>
                <a:lnTo>
                  <a:pt x="80391" y="76835"/>
                </a:lnTo>
                <a:lnTo>
                  <a:pt x="80264" y="76835"/>
                </a:lnTo>
                <a:lnTo>
                  <a:pt x="80010" y="89535"/>
                </a:lnTo>
                <a:lnTo>
                  <a:pt x="78359" y="89535"/>
                </a:lnTo>
                <a:lnTo>
                  <a:pt x="76454" y="102235"/>
                </a:lnTo>
                <a:lnTo>
                  <a:pt x="75247" y="102235"/>
                </a:lnTo>
                <a:lnTo>
                  <a:pt x="76327" y="114935"/>
                </a:lnTo>
                <a:lnTo>
                  <a:pt x="71310" y="114935"/>
                </a:lnTo>
                <a:lnTo>
                  <a:pt x="70218" y="114935"/>
                </a:lnTo>
                <a:lnTo>
                  <a:pt x="70827" y="117030"/>
                </a:lnTo>
                <a:lnTo>
                  <a:pt x="68389" y="127635"/>
                </a:lnTo>
                <a:lnTo>
                  <a:pt x="69227" y="127635"/>
                </a:lnTo>
                <a:lnTo>
                  <a:pt x="70916" y="117335"/>
                </a:lnTo>
                <a:lnTo>
                  <a:pt x="73926" y="127635"/>
                </a:lnTo>
                <a:lnTo>
                  <a:pt x="73177" y="127635"/>
                </a:lnTo>
                <a:lnTo>
                  <a:pt x="71386" y="127635"/>
                </a:lnTo>
                <a:lnTo>
                  <a:pt x="68554" y="133870"/>
                </a:lnTo>
                <a:lnTo>
                  <a:pt x="68554" y="153035"/>
                </a:lnTo>
                <a:lnTo>
                  <a:pt x="68021" y="164617"/>
                </a:lnTo>
                <a:lnTo>
                  <a:pt x="65405" y="153035"/>
                </a:lnTo>
                <a:lnTo>
                  <a:pt x="68554" y="153035"/>
                </a:lnTo>
                <a:lnTo>
                  <a:pt x="68554" y="133870"/>
                </a:lnTo>
                <a:lnTo>
                  <a:pt x="65608" y="140335"/>
                </a:lnTo>
                <a:lnTo>
                  <a:pt x="68287" y="140335"/>
                </a:lnTo>
                <a:lnTo>
                  <a:pt x="64795" y="153035"/>
                </a:lnTo>
                <a:lnTo>
                  <a:pt x="63423" y="153035"/>
                </a:lnTo>
                <a:lnTo>
                  <a:pt x="61709" y="159435"/>
                </a:lnTo>
                <a:lnTo>
                  <a:pt x="61709" y="191135"/>
                </a:lnTo>
                <a:lnTo>
                  <a:pt x="60921" y="191135"/>
                </a:lnTo>
                <a:lnTo>
                  <a:pt x="61442" y="178435"/>
                </a:lnTo>
                <a:lnTo>
                  <a:pt x="61709" y="191135"/>
                </a:lnTo>
                <a:lnTo>
                  <a:pt x="61709" y="159435"/>
                </a:lnTo>
                <a:lnTo>
                  <a:pt x="60020" y="165735"/>
                </a:lnTo>
                <a:lnTo>
                  <a:pt x="57848" y="178435"/>
                </a:lnTo>
                <a:lnTo>
                  <a:pt x="58305" y="178435"/>
                </a:lnTo>
                <a:lnTo>
                  <a:pt x="58026" y="191135"/>
                </a:lnTo>
                <a:lnTo>
                  <a:pt x="57581" y="191135"/>
                </a:lnTo>
                <a:lnTo>
                  <a:pt x="57581" y="203835"/>
                </a:lnTo>
                <a:lnTo>
                  <a:pt x="57581" y="216535"/>
                </a:lnTo>
                <a:lnTo>
                  <a:pt x="52819" y="216535"/>
                </a:lnTo>
                <a:lnTo>
                  <a:pt x="57581" y="203835"/>
                </a:lnTo>
                <a:lnTo>
                  <a:pt x="57581" y="191135"/>
                </a:lnTo>
                <a:lnTo>
                  <a:pt x="55765" y="191135"/>
                </a:lnTo>
                <a:lnTo>
                  <a:pt x="55460" y="178435"/>
                </a:lnTo>
                <a:lnTo>
                  <a:pt x="54635" y="191135"/>
                </a:lnTo>
                <a:lnTo>
                  <a:pt x="52425" y="191135"/>
                </a:lnTo>
                <a:lnTo>
                  <a:pt x="53657" y="203835"/>
                </a:lnTo>
                <a:lnTo>
                  <a:pt x="50838" y="216535"/>
                </a:lnTo>
                <a:lnTo>
                  <a:pt x="48552" y="216535"/>
                </a:lnTo>
                <a:lnTo>
                  <a:pt x="49733" y="229235"/>
                </a:lnTo>
                <a:lnTo>
                  <a:pt x="46736" y="229235"/>
                </a:lnTo>
                <a:lnTo>
                  <a:pt x="44945" y="241935"/>
                </a:lnTo>
                <a:lnTo>
                  <a:pt x="45605" y="241935"/>
                </a:lnTo>
                <a:lnTo>
                  <a:pt x="44157" y="248818"/>
                </a:lnTo>
                <a:lnTo>
                  <a:pt x="43891" y="249491"/>
                </a:lnTo>
                <a:lnTo>
                  <a:pt x="42938" y="254635"/>
                </a:lnTo>
                <a:lnTo>
                  <a:pt x="45910" y="254635"/>
                </a:lnTo>
                <a:lnTo>
                  <a:pt x="44246" y="267335"/>
                </a:lnTo>
                <a:lnTo>
                  <a:pt x="42367" y="267335"/>
                </a:lnTo>
                <a:lnTo>
                  <a:pt x="41262" y="280035"/>
                </a:lnTo>
                <a:lnTo>
                  <a:pt x="40462" y="280035"/>
                </a:lnTo>
                <a:lnTo>
                  <a:pt x="40474" y="292735"/>
                </a:lnTo>
                <a:lnTo>
                  <a:pt x="38989" y="292735"/>
                </a:lnTo>
                <a:lnTo>
                  <a:pt x="40068" y="305435"/>
                </a:lnTo>
                <a:lnTo>
                  <a:pt x="37947" y="305435"/>
                </a:lnTo>
                <a:lnTo>
                  <a:pt x="35750" y="318135"/>
                </a:lnTo>
                <a:lnTo>
                  <a:pt x="35140" y="308102"/>
                </a:lnTo>
                <a:lnTo>
                  <a:pt x="35369" y="305435"/>
                </a:lnTo>
                <a:lnTo>
                  <a:pt x="35115" y="307594"/>
                </a:lnTo>
                <a:lnTo>
                  <a:pt x="34988" y="305435"/>
                </a:lnTo>
                <a:lnTo>
                  <a:pt x="34671" y="311391"/>
                </a:lnTo>
                <a:lnTo>
                  <a:pt x="33883" y="318135"/>
                </a:lnTo>
                <a:lnTo>
                  <a:pt x="32004" y="318135"/>
                </a:lnTo>
                <a:lnTo>
                  <a:pt x="30581" y="330835"/>
                </a:lnTo>
                <a:lnTo>
                  <a:pt x="29133" y="330835"/>
                </a:lnTo>
                <a:lnTo>
                  <a:pt x="27355" y="343535"/>
                </a:lnTo>
                <a:lnTo>
                  <a:pt x="27787" y="356235"/>
                </a:lnTo>
                <a:lnTo>
                  <a:pt x="27381" y="356235"/>
                </a:lnTo>
                <a:lnTo>
                  <a:pt x="27216" y="359625"/>
                </a:lnTo>
                <a:lnTo>
                  <a:pt x="27927" y="356235"/>
                </a:lnTo>
                <a:lnTo>
                  <a:pt x="29235" y="356235"/>
                </a:lnTo>
                <a:lnTo>
                  <a:pt x="28232" y="368935"/>
                </a:lnTo>
                <a:lnTo>
                  <a:pt x="26797" y="368935"/>
                </a:lnTo>
                <a:lnTo>
                  <a:pt x="27216" y="359625"/>
                </a:lnTo>
                <a:lnTo>
                  <a:pt x="25285" y="368935"/>
                </a:lnTo>
                <a:lnTo>
                  <a:pt x="23482" y="368935"/>
                </a:lnTo>
                <a:lnTo>
                  <a:pt x="21107" y="381635"/>
                </a:lnTo>
                <a:lnTo>
                  <a:pt x="26568" y="381635"/>
                </a:lnTo>
                <a:lnTo>
                  <a:pt x="24625" y="394335"/>
                </a:lnTo>
                <a:lnTo>
                  <a:pt x="27584" y="394335"/>
                </a:lnTo>
                <a:lnTo>
                  <a:pt x="23774" y="407035"/>
                </a:lnTo>
                <a:lnTo>
                  <a:pt x="23393" y="394335"/>
                </a:lnTo>
                <a:lnTo>
                  <a:pt x="22161" y="394335"/>
                </a:lnTo>
                <a:lnTo>
                  <a:pt x="21386" y="407035"/>
                </a:lnTo>
                <a:lnTo>
                  <a:pt x="21094" y="407035"/>
                </a:lnTo>
                <a:lnTo>
                  <a:pt x="19405" y="419735"/>
                </a:lnTo>
                <a:lnTo>
                  <a:pt x="21170" y="419735"/>
                </a:lnTo>
                <a:lnTo>
                  <a:pt x="18897" y="432435"/>
                </a:lnTo>
                <a:lnTo>
                  <a:pt x="22504" y="419735"/>
                </a:lnTo>
                <a:lnTo>
                  <a:pt x="22186" y="432435"/>
                </a:lnTo>
                <a:lnTo>
                  <a:pt x="19316" y="432435"/>
                </a:lnTo>
                <a:lnTo>
                  <a:pt x="17919" y="445135"/>
                </a:lnTo>
                <a:lnTo>
                  <a:pt x="17272" y="445135"/>
                </a:lnTo>
                <a:lnTo>
                  <a:pt x="16090" y="432435"/>
                </a:lnTo>
                <a:lnTo>
                  <a:pt x="16687" y="445135"/>
                </a:lnTo>
                <a:lnTo>
                  <a:pt x="13614" y="445135"/>
                </a:lnTo>
                <a:lnTo>
                  <a:pt x="12890" y="457835"/>
                </a:lnTo>
                <a:lnTo>
                  <a:pt x="16497" y="457835"/>
                </a:lnTo>
                <a:lnTo>
                  <a:pt x="18034" y="470535"/>
                </a:lnTo>
                <a:lnTo>
                  <a:pt x="14452" y="470535"/>
                </a:lnTo>
                <a:lnTo>
                  <a:pt x="13652" y="483235"/>
                </a:lnTo>
                <a:lnTo>
                  <a:pt x="14325" y="483235"/>
                </a:lnTo>
                <a:lnTo>
                  <a:pt x="12738" y="495935"/>
                </a:lnTo>
                <a:lnTo>
                  <a:pt x="17259" y="495935"/>
                </a:lnTo>
                <a:lnTo>
                  <a:pt x="16256" y="498170"/>
                </a:lnTo>
                <a:lnTo>
                  <a:pt x="16256" y="534035"/>
                </a:lnTo>
                <a:lnTo>
                  <a:pt x="12852" y="534035"/>
                </a:lnTo>
                <a:lnTo>
                  <a:pt x="11112" y="534035"/>
                </a:lnTo>
                <a:lnTo>
                  <a:pt x="10553" y="521335"/>
                </a:lnTo>
                <a:lnTo>
                  <a:pt x="12852" y="534035"/>
                </a:lnTo>
                <a:lnTo>
                  <a:pt x="13042" y="524510"/>
                </a:lnTo>
                <a:lnTo>
                  <a:pt x="16256" y="534035"/>
                </a:lnTo>
                <a:lnTo>
                  <a:pt x="16256" y="498170"/>
                </a:lnTo>
                <a:lnTo>
                  <a:pt x="11557" y="508635"/>
                </a:lnTo>
                <a:lnTo>
                  <a:pt x="12915" y="508635"/>
                </a:lnTo>
                <a:lnTo>
                  <a:pt x="11734" y="521335"/>
                </a:lnTo>
                <a:lnTo>
                  <a:pt x="10172" y="508635"/>
                </a:lnTo>
                <a:lnTo>
                  <a:pt x="9347" y="521335"/>
                </a:lnTo>
                <a:lnTo>
                  <a:pt x="6883" y="521335"/>
                </a:lnTo>
                <a:lnTo>
                  <a:pt x="7950" y="534035"/>
                </a:lnTo>
                <a:lnTo>
                  <a:pt x="9144" y="534035"/>
                </a:lnTo>
                <a:lnTo>
                  <a:pt x="8191" y="546735"/>
                </a:lnTo>
                <a:lnTo>
                  <a:pt x="8597" y="546735"/>
                </a:lnTo>
                <a:lnTo>
                  <a:pt x="9169" y="559435"/>
                </a:lnTo>
                <a:lnTo>
                  <a:pt x="9537" y="559435"/>
                </a:lnTo>
                <a:lnTo>
                  <a:pt x="10172" y="572135"/>
                </a:lnTo>
                <a:lnTo>
                  <a:pt x="8013" y="572135"/>
                </a:lnTo>
                <a:lnTo>
                  <a:pt x="6273" y="584835"/>
                </a:lnTo>
                <a:lnTo>
                  <a:pt x="7061" y="584835"/>
                </a:lnTo>
                <a:lnTo>
                  <a:pt x="5727" y="597535"/>
                </a:lnTo>
                <a:lnTo>
                  <a:pt x="6070" y="597535"/>
                </a:lnTo>
                <a:lnTo>
                  <a:pt x="5626" y="610235"/>
                </a:lnTo>
                <a:lnTo>
                  <a:pt x="6375" y="610235"/>
                </a:lnTo>
                <a:lnTo>
                  <a:pt x="6540" y="611111"/>
                </a:lnTo>
                <a:lnTo>
                  <a:pt x="6832" y="610679"/>
                </a:lnTo>
                <a:lnTo>
                  <a:pt x="6832" y="610235"/>
                </a:lnTo>
                <a:lnTo>
                  <a:pt x="7162" y="610235"/>
                </a:lnTo>
                <a:lnTo>
                  <a:pt x="6223" y="597535"/>
                </a:lnTo>
                <a:lnTo>
                  <a:pt x="8509" y="597535"/>
                </a:lnTo>
                <a:lnTo>
                  <a:pt x="11099" y="597535"/>
                </a:lnTo>
                <a:lnTo>
                  <a:pt x="10109" y="610235"/>
                </a:lnTo>
                <a:lnTo>
                  <a:pt x="8509" y="597535"/>
                </a:lnTo>
                <a:lnTo>
                  <a:pt x="7162" y="610235"/>
                </a:lnTo>
                <a:lnTo>
                  <a:pt x="8483" y="610235"/>
                </a:lnTo>
                <a:lnTo>
                  <a:pt x="6832" y="622935"/>
                </a:lnTo>
                <a:lnTo>
                  <a:pt x="10845" y="622935"/>
                </a:lnTo>
                <a:lnTo>
                  <a:pt x="8432" y="635635"/>
                </a:lnTo>
                <a:lnTo>
                  <a:pt x="8001" y="635635"/>
                </a:lnTo>
                <a:lnTo>
                  <a:pt x="7708" y="648335"/>
                </a:lnTo>
                <a:lnTo>
                  <a:pt x="5740" y="661035"/>
                </a:lnTo>
                <a:lnTo>
                  <a:pt x="6032" y="661035"/>
                </a:lnTo>
                <a:lnTo>
                  <a:pt x="6286" y="673735"/>
                </a:lnTo>
                <a:lnTo>
                  <a:pt x="5600" y="673735"/>
                </a:lnTo>
                <a:lnTo>
                  <a:pt x="3886" y="686435"/>
                </a:lnTo>
                <a:lnTo>
                  <a:pt x="10096" y="673735"/>
                </a:lnTo>
                <a:lnTo>
                  <a:pt x="8216" y="686435"/>
                </a:lnTo>
                <a:lnTo>
                  <a:pt x="5778" y="697865"/>
                </a:lnTo>
                <a:lnTo>
                  <a:pt x="6362" y="699135"/>
                </a:lnTo>
                <a:lnTo>
                  <a:pt x="5511" y="699135"/>
                </a:lnTo>
                <a:lnTo>
                  <a:pt x="2870" y="699135"/>
                </a:lnTo>
                <a:lnTo>
                  <a:pt x="977" y="711835"/>
                </a:lnTo>
                <a:lnTo>
                  <a:pt x="4635" y="711835"/>
                </a:lnTo>
                <a:lnTo>
                  <a:pt x="4102" y="724535"/>
                </a:lnTo>
                <a:lnTo>
                  <a:pt x="5867" y="724535"/>
                </a:lnTo>
                <a:lnTo>
                  <a:pt x="6527" y="737235"/>
                </a:lnTo>
                <a:lnTo>
                  <a:pt x="4102" y="737235"/>
                </a:lnTo>
                <a:lnTo>
                  <a:pt x="4368" y="749935"/>
                </a:lnTo>
                <a:lnTo>
                  <a:pt x="7467" y="737235"/>
                </a:lnTo>
                <a:lnTo>
                  <a:pt x="8013" y="749935"/>
                </a:lnTo>
                <a:lnTo>
                  <a:pt x="4368" y="749935"/>
                </a:lnTo>
                <a:lnTo>
                  <a:pt x="3543" y="749935"/>
                </a:lnTo>
                <a:lnTo>
                  <a:pt x="3022" y="762635"/>
                </a:lnTo>
                <a:lnTo>
                  <a:pt x="5308" y="762635"/>
                </a:lnTo>
                <a:lnTo>
                  <a:pt x="4991" y="775335"/>
                </a:lnTo>
                <a:lnTo>
                  <a:pt x="5969" y="775335"/>
                </a:lnTo>
                <a:lnTo>
                  <a:pt x="9093" y="788035"/>
                </a:lnTo>
                <a:lnTo>
                  <a:pt x="4165" y="775335"/>
                </a:lnTo>
                <a:lnTo>
                  <a:pt x="6477" y="788035"/>
                </a:lnTo>
                <a:lnTo>
                  <a:pt x="3937" y="788035"/>
                </a:lnTo>
                <a:lnTo>
                  <a:pt x="6400" y="800735"/>
                </a:lnTo>
                <a:lnTo>
                  <a:pt x="7048" y="813435"/>
                </a:lnTo>
                <a:lnTo>
                  <a:pt x="4127" y="826135"/>
                </a:lnTo>
                <a:lnTo>
                  <a:pt x="3403" y="826135"/>
                </a:lnTo>
                <a:lnTo>
                  <a:pt x="2959" y="838835"/>
                </a:lnTo>
                <a:lnTo>
                  <a:pt x="850" y="838835"/>
                </a:lnTo>
                <a:lnTo>
                  <a:pt x="2057" y="851535"/>
                </a:lnTo>
                <a:lnTo>
                  <a:pt x="1828" y="851535"/>
                </a:lnTo>
                <a:lnTo>
                  <a:pt x="1117" y="864235"/>
                </a:lnTo>
                <a:lnTo>
                  <a:pt x="584" y="876935"/>
                </a:lnTo>
                <a:lnTo>
                  <a:pt x="5638" y="876935"/>
                </a:lnTo>
                <a:lnTo>
                  <a:pt x="4089" y="881341"/>
                </a:lnTo>
                <a:lnTo>
                  <a:pt x="3213" y="879157"/>
                </a:lnTo>
                <a:lnTo>
                  <a:pt x="3492" y="883056"/>
                </a:lnTo>
                <a:lnTo>
                  <a:pt x="1181" y="889635"/>
                </a:lnTo>
                <a:lnTo>
                  <a:pt x="3962" y="889635"/>
                </a:lnTo>
                <a:lnTo>
                  <a:pt x="4051" y="890828"/>
                </a:lnTo>
                <a:lnTo>
                  <a:pt x="4381" y="889635"/>
                </a:lnTo>
                <a:lnTo>
                  <a:pt x="6159" y="889635"/>
                </a:lnTo>
                <a:lnTo>
                  <a:pt x="3479" y="902335"/>
                </a:lnTo>
                <a:lnTo>
                  <a:pt x="2146" y="902335"/>
                </a:lnTo>
                <a:lnTo>
                  <a:pt x="2794" y="915035"/>
                </a:lnTo>
                <a:lnTo>
                  <a:pt x="431" y="915035"/>
                </a:lnTo>
                <a:lnTo>
                  <a:pt x="1079" y="927735"/>
                </a:lnTo>
                <a:lnTo>
                  <a:pt x="50" y="927735"/>
                </a:lnTo>
                <a:lnTo>
                  <a:pt x="723" y="940435"/>
                </a:lnTo>
                <a:lnTo>
                  <a:pt x="1993" y="940435"/>
                </a:lnTo>
                <a:lnTo>
                  <a:pt x="4394" y="953135"/>
                </a:lnTo>
                <a:lnTo>
                  <a:pt x="2895" y="953135"/>
                </a:lnTo>
                <a:lnTo>
                  <a:pt x="4546" y="965835"/>
                </a:lnTo>
                <a:lnTo>
                  <a:pt x="5829" y="978535"/>
                </a:lnTo>
                <a:lnTo>
                  <a:pt x="5511" y="991235"/>
                </a:lnTo>
                <a:lnTo>
                  <a:pt x="4394" y="991235"/>
                </a:lnTo>
                <a:lnTo>
                  <a:pt x="6908" y="1003935"/>
                </a:lnTo>
                <a:lnTo>
                  <a:pt x="5219" y="1003935"/>
                </a:lnTo>
                <a:lnTo>
                  <a:pt x="6959" y="1016635"/>
                </a:lnTo>
                <a:lnTo>
                  <a:pt x="9118" y="1016635"/>
                </a:lnTo>
                <a:lnTo>
                  <a:pt x="10782" y="1029335"/>
                </a:lnTo>
                <a:lnTo>
                  <a:pt x="7226" y="1029335"/>
                </a:lnTo>
                <a:lnTo>
                  <a:pt x="6350" y="1042035"/>
                </a:lnTo>
                <a:lnTo>
                  <a:pt x="5829" y="1042035"/>
                </a:lnTo>
                <a:lnTo>
                  <a:pt x="6781" y="1054735"/>
                </a:lnTo>
                <a:lnTo>
                  <a:pt x="8674" y="1067435"/>
                </a:lnTo>
                <a:lnTo>
                  <a:pt x="10934" y="1067435"/>
                </a:lnTo>
                <a:lnTo>
                  <a:pt x="13004" y="1080135"/>
                </a:lnTo>
                <a:lnTo>
                  <a:pt x="11709" y="1092835"/>
                </a:lnTo>
                <a:lnTo>
                  <a:pt x="11912" y="1105535"/>
                </a:lnTo>
                <a:lnTo>
                  <a:pt x="12547" y="1118235"/>
                </a:lnTo>
                <a:lnTo>
                  <a:pt x="12611" y="1130935"/>
                </a:lnTo>
                <a:lnTo>
                  <a:pt x="13068" y="1118235"/>
                </a:lnTo>
                <a:lnTo>
                  <a:pt x="15430" y="1130935"/>
                </a:lnTo>
                <a:lnTo>
                  <a:pt x="15976" y="1130935"/>
                </a:lnTo>
                <a:lnTo>
                  <a:pt x="12979" y="1143635"/>
                </a:lnTo>
                <a:lnTo>
                  <a:pt x="19189" y="1143635"/>
                </a:lnTo>
                <a:lnTo>
                  <a:pt x="16713" y="1156335"/>
                </a:lnTo>
                <a:lnTo>
                  <a:pt x="18122" y="1169035"/>
                </a:lnTo>
                <a:lnTo>
                  <a:pt x="19507" y="1169035"/>
                </a:lnTo>
                <a:lnTo>
                  <a:pt x="21005" y="1181735"/>
                </a:lnTo>
                <a:lnTo>
                  <a:pt x="22606" y="1194435"/>
                </a:lnTo>
                <a:lnTo>
                  <a:pt x="22098" y="1194435"/>
                </a:lnTo>
                <a:lnTo>
                  <a:pt x="23520" y="1207135"/>
                </a:lnTo>
                <a:lnTo>
                  <a:pt x="21234" y="1207135"/>
                </a:lnTo>
                <a:lnTo>
                  <a:pt x="21856" y="1219835"/>
                </a:lnTo>
                <a:lnTo>
                  <a:pt x="23660" y="1232535"/>
                </a:lnTo>
                <a:lnTo>
                  <a:pt x="30111" y="1232535"/>
                </a:lnTo>
                <a:lnTo>
                  <a:pt x="26936" y="1245235"/>
                </a:lnTo>
                <a:lnTo>
                  <a:pt x="27622" y="1245235"/>
                </a:lnTo>
                <a:lnTo>
                  <a:pt x="28028" y="1257935"/>
                </a:lnTo>
                <a:lnTo>
                  <a:pt x="28994" y="1270635"/>
                </a:lnTo>
                <a:lnTo>
                  <a:pt x="30060" y="1270635"/>
                </a:lnTo>
                <a:lnTo>
                  <a:pt x="29794" y="1296035"/>
                </a:lnTo>
                <a:lnTo>
                  <a:pt x="32677" y="1287754"/>
                </a:lnTo>
                <a:lnTo>
                  <a:pt x="35598" y="1296035"/>
                </a:lnTo>
                <a:lnTo>
                  <a:pt x="37795" y="1308735"/>
                </a:lnTo>
                <a:lnTo>
                  <a:pt x="39865" y="1308735"/>
                </a:lnTo>
                <a:lnTo>
                  <a:pt x="40271" y="1311579"/>
                </a:lnTo>
                <a:lnTo>
                  <a:pt x="40347" y="1308735"/>
                </a:lnTo>
                <a:lnTo>
                  <a:pt x="40297" y="1311719"/>
                </a:lnTo>
                <a:lnTo>
                  <a:pt x="41706" y="1321435"/>
                </a:lnTo>
                <a:lnTo>
                  <a:pt x="41135" y="1321435"/>
                </a:lnTo>
                <a:lnTo>
                  <a:pt x="41833" y="1334135"/>
                </a:lnTo>
                <a:lnTo>
                  <a:pt x="46088" y="1334135"/>
                </a:lnTo>
                <a:lnTo>
                  <a:pt x="45732" y="1346835"/>
                </a:lnTo>
                <a:lnTo>
                  <a:pt x="45745" y="1359535"/>
                </a:lnTo>
                <a:lnTo>
                  <a:pt x="43891" y="1359535"/>
                </a:lnTo>
                <a:lnTo>
                  <a:pt x="48323" y="1371295"/>
                </a:lnTo>
                <a:lnTo>
                  <a:pt x="47193" y="1359535"/>
                </a:lnTo>
                <a:lnTo>
                  <a:pt x="50673" y="1359535"/>
                </a:lnTo>
                <a:lnTo>
                  <a:pt x="49580" y="1372235"/>
                </a:lnTo>
                <a:lnTo>
                  <a:pt x="48691" y="1372235"/>
                </a:lnTo>
                <a:lnTo>
                  <a:pt x="48323" y="1371295"/>
                </a:lnTo>
                <a:lnTo>
                  <a:pt x="48425" y="1372235"/>
                </a:lnTo>
                <a:lnTo>
                  <a:pt x="47840" y="1372235"/>
                </a:lnTo>
                <a:lnTo>
                  <a:pt x="48818" y="1384935"/>
                </a:lnTo>
                <a:lnTo>
                  <a:pt x="47472" y="1384935"/>
                </a:lnTo>
                <a:lnTo>
                  <a:pt x="49326" y="1397635"/>
                </a:lnTo>
                <a:lnTo>
                  <a:pt x="52489" y="1397635"/>
                </a:lnTo>
                <a:lnTo>
                  <a:pt x="51015" y="1384935"/>
                </a:lnTo>
                <a:lnTo>
                  <a:pt x="53987" y="1384935"/>
                </a:lnTo>
                <a:lnTo>
                  <a:pt x="53301" y="1397635"/>
                </a:lnTo>
                <a:lnTo>
                  <a:pt x="55333" y="1397635"/>
                </a:lnTo>
                <a:lnTo>
                  <a:pt x="55219" y="1410335"/>
                </a:lnTo>
                <a:lnTo>
                  <a:pt x="53492" y="1410335"/>
                </a:lnTo>
                <a:lnTo>
                  <a:pt x="55664" y="1423035"/>
                </a:lnTo>
                <a:lnTo>
                  <a:pt x="57848" y="1423035"/>
                </a:lnTo>
                <a:lnTo>
                  <a:pt x="60464" y="1435735"/>
                </a:lnTo>
                <a:lnTo>
                  <a:pt x="62103" y="1435735"/>
                </a:lnTo>
                <a:lnTo>
                  <a:pt x="62979" y="1448435"/>
                </a:lnTo>
                <a:lnTo>
                  <a:pt x="65951" y="1448435"/>
                </a:lnTo>
                <a:lnTo>
                  <a:pt x="66827" y="1461135"/>
                </a:lnTo>
                <a:lnTo>
                  <a:pt x="65278" y="1461135"/>
                </a:lnTo>
                <a:lnTo>
                  <a:pt x="68745" y="1473835"/>
                </a:lnTo>
                <a:lnTo>
                  <a:pt x="75450" y="1486535"/>
                </a:lnTo>
                <a:lnTo>
                  <a:pt x="78613" y="1499235"/>
                </a:lnTo>
                <a:lnTo>
                  <a:pt x="80048" y="1511935"/>
                </a:lnTo>
                <a:lnTo>
                  <a:pt x="82029" y="1524635"/>
                </a:lnTo>
                <a:lnTo>
                  <a:pt x="84366" y="1524635"/>
                </a:lnTo>
                <a:lnTo>
                  <a:pt x="86829" y="1537335"/>
                </a:lnTo>
                <a:lnTo>
                  <a:pt x="89382" y="1537335"/>
                </a:lnTo>
                <a:lnTo>
                  <a:pt x="91719" y="1550035"/>
                </a:lnTo>
                <a:lnTo>
                  <a:pt x="93599" y="1562735"/>
                </a:lnTo>
                <a:lnTo>
                  <a:pt x="94780" y="1562735"/>
                </a:lnTo>
                <a:lnTo>
                  <a:pt x="95694" y="1575435"/>
                </a:lnTo>
                <a:lnTo>
                  <a:pt x="98183" y="1575435"/>
                </a:lnTo>
                <a:lnTo>
                  <a:pt x="102920" y="1588135"/>
                </a:lnTo>
                <a:lnTo>
                  <a:pt x="104965" y="1588135"/>
                </a:lnTo>
                <a:lnTo>
                  <a:pt x="105295" y="1600835"/>
                </a:lnTo>
                <a:lnTo>
                  <a:pt x="106095" y="1600835"/>
                </a:lnTo>
                <a:lnTo>
                  <a:pt x="109575" y="1613535"/>
                </a:lnTo>
                <a:lnTo>
                  <a:pt x="113334" y="1613535"/>
                </a:lnTo>
                <a:lnTo>
                  <a:pt x="114287" y="1626235"/>
                </a:lnTo>
                <a:lnTo>
                  <a:pt x="114579" y="1626235"/>
                </a:lnTo>
                <a:lnTo>
                  <a:pt x="120243" y="1638935"/>
                </a:lnTo>
                <a:lnTo>
                  <a:pt x="117729" y="1638935"/>
                </a:lnTo>
                <a:lnTo>
                  <a:pt x="118884" y="1651635"/>
                </a:lnTo>
                <a:lnTo>
                  <a:pt x="137706" y="165163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7" name="bg object 277"/>
          <p:cNvPicPr/>
          <p:nvPr/>
        </p:nvPicPr>
        <p:blipFill>
          <a:blip r:embed="rId142" cstate="print"/>
          <a:stretch>
            <a:fillRect/>
          </a:stretch>
        </p:blipFill>
        <p:spPr>
          <a:xfrm>
            <a:off x="4384357" y="4665586"/>
            <a:ext cx="154724" cy="152082"/>
          </a:xfrm>
          <a:prstGeom prst="rect">
            <a:avLst/>
          </a:prstGeom>
        </p:spPr>
      </p:pic>
      <p:sp>
        <p:nvSpPr>
          <p:cNvPr id="278" name="bg object 278"/>
          <p:cNvSpPr/>
          <p:nvPr/>
        </p:nvSpPr>
        <p:spPr>
          <a:xfrm>
            <a:off x="4619498" y="2971571"/>
            <a:ext cx="138430" cy="1701164"/>
          </a:xfrm>
          <a:custGeom>
            <a:avLst/>
            <a:gdLst/>
            <a:ahLst/>
            <a:cxnLst/>
            <a:rect l="l" t="t" r="r" b="b"/>
            <a:pathLst>
              <a:path w="138429" h="1701164">
                <a:moveTo>
                  <a:pt x="7962" y="901"/>
                </a:moveTo>
                <a:lnTo>
                  <a:pt x="6261" y="596"/>
                </a:lnTo>
                <a:lnTo>
                  <a:pt x="6718" y="1270"/>
                </a:lnTo>
                <a:lnTo>
                  <a:pt x="7962" y="901"/>
                </a:lnTo>
                <a:close/>
              </a:path>
              <a:path w="138429" h="1701164">
                <a:moveTo>
                  <a:pt x="40144" y="127000"/>
                </a:moveTo>
                <a:lnTo>
                  <a:pt x="37299" y="114300"/>
                </a:lnTo>
                <a:lnTo>
                  <a:pt x="34861" y="127000"/>
                </a:lnTo>
                <a:lnTo>
                  <a:pt x="40144" y="127000"/>
                </a:lnTo>
                <a:close/>
              </a:path>
              <a:path w="138429" h="1701164">
                <a:moveTo>
                  <a:pt x="49809" y="1698459"/>
                </a:moveTo>
                <a:lnTo>
                  <a:pt x="47599" y="1696097"/>
                </a:lnTo>
                <a:lnTo>
                  <a:pt x="47421" y="1700022"/>
                </a:lnTo>
                <a:lnTo>
                  <a:pt x="47879" y="1701076"/>
                </a:lnTo>
                <a:lnTo>
                  <a:pt x="49580" y="1700974"/>
                </a:lnTo>
                <a:lnTo>
                  <a:pt x="49809" y="1698459"/>
                </a:lnTo>
                <a:close/>
              </a:path>
              <a:path w="138429" h="1701164">
                <a:moveTo>
                  <a:pt x="52184" y="1671256"/>
                </a:moveTo>
                <a:lnTo>
                  <a:pt x="51816" y="1672361"/>
                </a:lnTo>
                <a:lnTo>
                  <a:pt x="52184" y="1672564"/>
                </a:lnTo>
                <a:lnTo>
                  <a:pt x="52184" y="1671256"/>
                </a:lnTo>
                <a:close/>
              </a:path>
              <a:path w="138429" h="1701164">
                <a:moveTo>
                  <a:pt x="55803" y="1663700"/>
                </a:moveTo>
                <a:lnTo>
                  <a:pt x="55283" y="1663700"/>
                </a:lnTo>
                <a:lnTo>
                  <a:pt x="54775" y="1676400"/>
                </a:lnTo>
                <a:lnTo>
                  <a:pt x="55638" y="1676400"/>
                </a:lnTo>
                <a:lnTo>
                  <a:pt x="55803" y="1663700"/>
                </a:lnTo>
                <a:close/>
              </a:path>
              <a:path w="138429" h="1701164">
                <a:moveTo>
                  <a:pt x="55968" y="1684909"/>
                </a:moveTo>
                <a:lnTo>
                  <a:pt x="55359" y="1681721"/>
                </a:lnTo>
                <a:lnTo>
                  <a:pt x="53860" y="1677898"/>
                </a:lnTo>
                <a:lnTo>
                  <a:pt x="51028" y="1679168"/>
                </a:lnTo>
                <a:lnTo>
                  <a:pt x="52920" y="1682610"/>
                </a:lnTo>
                <a:lnTo>
                  <a:pt x="51714" y="1683029"/>
                </a:lnTo>
                <a:lnTo>
                  <a:pt x="54025" y="1686801"/>
                </a:lnTo>
                <a:lnTo>
                  <a:pt x="53759" y="1689315"/>
                </a:lnTo>
                <a:lnTo>
                  <a:pt x="52209" y="1690839"/>
                </a:lnTo>
                <a:lnTo>
                  <a:pt x="51346" y="1690192"/>
                </a:lnTo>
                <a:lnTo>
                  <a:pt x="51803" y="1691220"/>
                </a:lnTo>
                <a:lnTo>
                  <a:pt x="49911" y="1693811"/>
                </a:lnTo>
                <a:lnTo>
                  <a:pt x="51269" y="1695538"/>
                </a:lnTo>
                <a:lnTo>
                  <a:pt x="54000" y="1692897"/>
                </a:lnTo>
                <a:lnTo>
                  <a:pt x="54978" y="1688884"/>
                </a:lnTo>
                <a:lnTo>
                  <a:pt x="54267" y="1684299"/>
                </a:lnTo>
                <a:lnTo>
                  <a:pt x="55968" y="1684909"/>
                </a:lnTo>
                <a:close/>
              </a:path>
              <a:path w="138429" h="1701164">
                <a:moveTo>
                  <a:pt x="57454" y="1650936"/>
                </a:moveTo>
                <a:lnTo>
                  <a:pt x="57061" y="1650733"/>
                </a:lnTo>
                <a:lnTo>
                  <a:pt x="57264" y="1653006"/>
                </a:lnTo>
                <a:lnTo>
                  <a:pt x="57454" y="1650936"/>
                </a:lnTo>
                <a:close/>
              </a:path>
              <a:path w="138429" h="1701164">
                <a:moveTo>
                  <a:pt x="57975" y="190500"/>
                </a:moveTo>
                <a:lnTo>
                  <a:pt x="54444" y="203200"/>
                </a:lnTo>
                <a:lnTo>
                  <a:pt x="55422" y="203200"/>
                </a:lnTo>
                <a:lnTo>
                  <a:pt x="57975" y="190500"/>
                </a:lnTo>
                <a:close/>
              </a:path>
              <a:path w="138429" h="1701164">
                <a:moveTo>
                  <a:pt x="58305" y="1650987"/>
                </a:moveTo>
                <a:lnTo>
                  <a:pt x="57645" y="1649501"/>
                </a:lnTo>
                <a:lnTo>
                  <a:pt x="57454" y="1650936"/>
                </a:lnTo>
                <a:lnTo>
                  <a:pt x="58305" y="1650987"/>
                </a:lnTo>
                <a:close/>
              </a:path>
              <a:path w="138429" h="1701164">
                <a:moveTo>
                  <a:pt x="58940" y="1638249"/>
                </a:moveTo>
                <a:lnTo>
                  <a:pt x="58521" y="1638693"/>
                </a:lnTo>
                <a:lnTo>
                  <a:pt x="58864" y="1639366"/>
                </a:lnTo>
                <a:lnTo>
                  <a:pt x="58940" y="1638249"/>
                </a:lnTo>
                <a:close/>
              </a:path>
              <a:path w="138429" h="1701164">
                <a:moveTo>
                  <a:pt x="59423" y="1640382"/>
                </a:moveTo>
                <a:lnTo>
                  <a:pt x="58864" y="1639366"/>
                </a:lnTo>
                <a:lnTo>
                  <a:pt x="58839" y="1639963"/>
                </a:lnTo>
                <a:lnTo>
                  <a:pt x="59423" y="1640382"/>
                </a:lnTo>
                <a:close/>
              </a:path>
              <a:path w="138429" h="1701164">
                <a:moveTo>
                  <a:pt x="62915" y="1633969"/>
                </a:moveTo>
                <a:lnTo>
                  <a:pt x="62014" y="1631569"/>
                </a:lnTo>
                <a:lnTo>
                  <a:pt x="61341" y="1633740"/>
                </a:lnTo>
                <a:lnTo>
                  <a:pt x="59029" y="1636776"/>
                </a:lnTo>
                <a:lnTo>
                  <a:pt x="58940" y="1638249"/>
                </a:lnTo>
                <a:lnTo>
                  <a:pt x="62915" y="1633969"/>
                </a:lnTo>
                <a:close/>
              </a:path>
              <a:path w="138429" h="1701164">
                <a:moveTo>
                  <a:pt x="65239" y="1651000"/>
                </a:moveTo>
                <a:lnTo>
                  <a:pt x="64820" y="1638300"/>
                </a:lnTo>
                <a:lnTo>
                  <a:pt x="62649" y="1651000"/>
                </a:lnTo>
                <a:lnTo>
                  <a:pt x="59512" y="1651000"/>
                </a:lnTo>
                <a:lnTo>
                  <a:pt x="58889" y="1663700"/>
                </a:lnTo>
                <a:lnTo>
                  <a:pt x="57556" y="1663700"/>
                </a:lnTo>
                <a:lnTo>
                  <a:pt x="57264" y="1676400"/>
                </a:lnTo>
                <a:lnTo>
                  <a:pt x="62738" y="1676400"/>
                </a:lnTo>
                <a:lnTo>
                  <a:pt x="59575" y="1663700"/>
                </a:lnTo>
                <a:lnTo>
                  <a:pt x="63969" y="1663700"/>
                </a:lnTo>
                <a:lnTo>
                  <a:pt x="62674" y="1651000"/>
                </a:lnTo>
                <a:lnTo>
                  <a:pt x="65239" y="1651000"/>
                </a:lnTo>
                <a:close/>
              </a:path>
              <a:path w="138429" h="1701164">
                <a:moveTo>
                  <a:pt x="69380" y="257810"/>
                </a:moveTo>
                <a:lnTo>
                  <a:pt x="68948" y="254000"/>
                </a:lnTo>
                <a:lnTo>
                  <a:pt x="69088" y="254000"/>
                </a:lnTo>
                <a:lnTo>
                  <a:pt x="65570" y="241300"/>
                </a:lnTo>
                <a:lnTo>
                  <a:pt x="66840" y="254000"/>
                </a:lnTo>
                <a:lnTo>
                  <a:pt x="68072" y="254000"/>
                </a:lnTo>
                <a:lnTo>
                  <a:pt x="66687" y="266700"/>
                </a:lnTo>
                <a:lnTo>
                  <a:pt x="69380" y="257810"/>
                </a:lnTo>
                <a:close/>
              </a:path>
              <a:path w="138429" h="1701164">
                <a:moveTo>
                  <a:pt x="70751" y="257213"/>
                </a:moveTo>
                <a:lnTo>
                  <a:pt x="70548" y="254000"/>
                </a:lnTo>
                <a:lnTo>
                  <a:pt x="69380" y="257810"/>
                </a:lnTo>
                <a:lnTo>
                  <a:pt x="70421" y="266700"/>
                </a:lnTo>
                <a:lnTo>
                  <a:pt x="70751" y="257213"/>
                </a:lnTo>
                <a:close/>
              </a:path>
              <a:path w="138429" h="1701164">
                <a:moveTo>
                  <a:pt x="73850" y="1638300"/>
                </a:moveTo>
                <a:lnTo>
                  <a:pt x="71145" y="1638300"/>
                </a:lnTo>
                <a:lnTo>
                  <a:pt x="70065" y="1651000"/>
                </a:lnTo>
                <a:lnTo>
                  <a:pt x="73850" y="1638300"/>
                </a:lnTo>
                <a:close/>
              </a:path>
              <a:path w="138429" h="1701164">
                <a:moveTo>
                  <a:pt x="74269" y="1571320"/>
                </a:moveTo>
                <a:lnTo>
                  <a:pt x="73342" y="1570736"/>
                </a:lnTo>
                <a:lnTo>
                  <a:pt x="74244" y="1571345"/>
                </a:lnTo>
                <a:close/>
              </a:path>
              <a:path w="138429" h="1701164">
                <a:moveTo>
                  <a:pt x="75145" y="215900"/>
                </a:moveTo>
                <a:lnTo>
                  <a:pt x="73990" y="203200"/>
                </a:lnTo>
                <a:lnTo>
                  <a:pt x="74409" y="209956"/>
                </a:lnTo>
                <a:lnTo>
                  <a:pt x="75145" y="215900"/>
                </a:lnTo>
                <a:close/>
              </a:path>
              <a:path w="138429" h="1701164">
                <a:moveTo>
                  <a:pt x="77889" y="1593392"/>
                </a:moveTo>
                <a:lnTo>
                  <a:pt x="77330" y="1595107"/>
                </a:lnTo>
                <a:lnTo>
                  <a:pt x="77431" y="1600200"/>
                </a:lnTo>
                <a:lnTo>
                  <a:pt x="77889" y="1593392"/>
                </a:lnTo>
                <a:close/>
              </a:path>
              <a:path w="138429" h="1701164">
                <a:moveTo>
                  <a:pt x="78638" y="1547558"/>
                </a:moveTo>
                <a:lnTo>
                  <a:pt x="77901" y="1549641"/>
                </a:lnTo>
                <a:lnTo>
                  <a:pt x="77114" y="1551736"/>
                </a:lnTo>
                <a:lnTo>
                  <a:pt x="77901" y="1549958"/>
                </a:lnTo>
                <a:lnTo>
                  <a:pt x="78371" y="1548650"/>
                </a:lnTo>
                <a:lnTo>
                  <a:pt x="78638" y="1547558"/>
                </a:lnTo>
                <a:close/>
              </a:path>
              <a:path w="138429" h="1701164">
                <a:moveTo>
                  <a:pt x="79806" y="1587500"/>
                </a:moveTo>
                <a:lnTo>
                  <a:pt x="78295" y="1587500"/>
                </a:lnTo>
                <a:lnTo>
                  <a:pt x="77889" y="1593392"/>
                </a:lnTo>
                <a:lnTo>
                  <a:pt x="79806" y="1587500"/>
                </a:lnTo>
                <a:close/>
              </a:path>
              <a:path w="138429" h="1701164">
                <a:moveTo>
                  <a:pt x="80924" y="1598955"/>
                </a:moveTo>
                <a:lnTo>
                  <a:pt x="80162" y="1598853"/>
                </a:lnTo>
                <a:lnTo>
                  <a:pt x="78994" y="1598612"/>
                </a:lnTo>
                <a:lnTo>
                  <a:pt x="79286" y="1594256"/>
                </a:lnTo>
                <a:lnTo>
                  <a:pt x="77241" y="1602028"/>
                </a:lnTo>
                <a:lnTo>
                  <a:pt x="79857" y="1599209"/>
                </a:lnTo>
                <a:lnTo>
                  <a:pt x="79400" y="1602854"/>
                </a:lnTo>
                <a:lnTo>
                  <a:pt x="80924" y="1598955"/>
                </a:lnTo>
                <a:close/>
              </a:path>
              <a:path w="138429" h="1701164">
                <a:moveTo>
                  <a:pt x="81114" y="1578952"/>
                </a:moveTo>
                <a:lnTo>
                  <a:pt x="80505" y="1574800"/>
                </a:lnTo>
                <a:lnTo>
                  <a:pt x="80302" y="1575676"/>
                </a:lnTo>
                <a:lnTo>
                  <a:pt x="81114" y="1578952"/>
                </a:lnTo>
                <a:close/>
              </a:path>
              <a:path w="138429" h="1701164">
                <a:moveTo>
                  <a:pt x="83223" y="1587500"/>
                </a:moveTo>
                <a:lnTo>
                  <a:pt x="81114" y="1578952"/>
                </a:lnTo>
                <a:lnTo>
                  <a:pt x="82384" y="1587500"/>
                </a:lnTo>
                <a:lnTo>
                  <a:pt x="83223" y="1587500"/>
                </a:lnTo>
                <a:close/>
              </a:path>
              <a:path w="138429" h="1701164">
                <a:moveTo>
                  <a:pt x="83807" y="355600"/>
                </a:moveTo>
                <a:lnTo>
                  <a:pt x="83731" y="354050"/>
                </a:lnTo>
                <a:lnTo>
                  <a:pt x="81711" y="344347"/>
                </a:lnTo>
                <a:lnTo>
                  <a:pt x="81597" y="345236"/>
                </a:lnTo>
                <a:lnTo>
                  <a:pt x="82397" y="355600"/>
                </a:lnTo>
                <a:lnTo>
                  <a:pt x="83807" y="355600"/>
                </a:lnTo>
                <a:close/>
              </a:path>
              <a:path w="138429" h="1701164">
                <a:moveTo>
                  <a:pt x="86817" y="276225"/>
                </a:moveTo>
                <a:lnTo>
                  <a:pt x="86601" y="266700"/>
                </a:lnTo>
                <a:lnTo>
                  <a:pt x="86512" y="279400"/>
                </a:lnTo>
                <a:lnTo>
                  <a:pt x="86817" y="276225"/>
                </a:lnTo>
                <a:close/>
              </a:path>
              <a:path w="138429" h="1701164">
                <a:moveTo>
                  <a:pt x="87884" y="1524000"/>
                </a:moveTo>
                <a:lnTo>
                  <a:pt x="87426" y="1511300"/>
                </a:lnTo>
                <a:lnTo>
                  <a:pt x="84912" y="1524000"/>
                </a:lnTo>
                <a:lnTo>
                  <a:pt x="87884" y="1524000"/>
                </a:lnTo>
                <a:close/>
              </a:path>
              <a:path w="138429" h="1701164">
                <a:moveTo>
                  <a:pt x="95592" y="1514106"/>
                </a:moveTo>
                <a:lnTo>
                  <a:pt x="94818" y="1511706"/>
                </a:lnTo>
                <a:lnTo>
                  <a:pt x="94665" y="1512938"/>
                </a:lnTo>
                <a:lnTo>
                  <a:pt x="95592" y="1514106"/>
                </a:lnTo>
                <a:close/>
              </a:path>
              <a:path w="138429" h="1701164">
                <a:moveTo>
                  <a:pt x="102260" y="1361033"/>
                </a:moveTo>
                <a:lnTo>
                  <a:pt x="102044" y="1356233"/>
                </a:lnTo>
                <a:lnTo>
                  <a:pt x="100495" y="1359319"/>
                </a:lnTo>
                <a:lnTo>
                  <a:pt x="102260" y="1361033"/>
                </a:lnTo>
                <a:close/>
              </a:path>
              <a:path w="138429" h="1701164">
                <a:moveTo>
                  <a:pt x="102920" y="1441424"/>
                </a:moveTo>
                <a:lnTo>
                  <a:pt x="102082" y="1441043"/>
                </a:lnTo>
                <a:lnTo>
                  <a:pt x="102031" y="1443393"/>
                </a:lnTo>
                <a:lnTo>
                  <a:pt x="101625" y="1445336"/>
                </a:lnTo>
                <a:lnTo>
                  <a:pt x="102920" y="1441424"/>
                </a:lnTo>
                <a:close/>
              </a:path>
              <a:path w="138429" h="1701164">
                <a:moveTo>
                  <a:pt x="104013" y="1447800"/>
                </a:moveTo>
                <a:lnTo>
                  <a:pt x="101066" y="1447800"/>
                </a:lnTo>
                <a:lnTo>
                  <a:pt x="100799" y="1460500"/>
                </a:lnTo>
                <a:lnTo>
                  <a:pt x="101930" y="1460500"/>
                </a:lnTo>
                <a:lnTo>
                  <a:pt x="104013" y="1447800"/>
                </a:lnTo>
                <a:close/>
              </a:path>
              <a:path w="138429" h="1701164">
                <a:moveTo>
                  <a:pt x="108191" y="1307744"/>
                </a:moveTo>
                <a:lnTo>
                  <a:pt x="107429" y="1304048"/>
                </a:lnTo>
                <a:lnTo>
                  <a:pt x="107086" y="1306042"/>
                </a:lnTo>
                <a:lnTo>
                  <a:pt x="106895" y="1307566"/>
                </a:lnTo>
                <a:lnTo>
                  <a:pt x="108191" y="1307744"/>
                </a:lnTo>
                <a:close/>
              </a:path>
              <a:path w="138429" h="1701164">
                <a:moveTo>
                  <a:pt x="108305" y="1295400"/>
                </a:moveTo>
                <a:lnTo>
                  <a:pt x="106946" y="1295400"/>
                </a:lnTo>
                <a:lnTo>
                  <a:pt x="106680" y="1308100"/>
                </a:lnTo>
                <a:lnTo>
                  <a:pt x="107315" y="1303083"/>
                </a:lnTo>
                <a:lnTo>
                  <a:pt x="107429" y="1304048"/>
                </a:lnTo>
                <a:lnTo>
                  <a:pt x="107721" y="1302435"/>
                </a:lnTo>
                <a:lnTo>
                  <a:pt x="108127" y="1300530"/>
                </a:lnTo>
                <a:lnTo>
                  <a:pt x="107911" y="1298854"/>
                </a:lnTo>
                <a:lnTo>
                  <a:pt x="107823" y="1299121"/>
                </a:lnTo>
                <a:lnTo>
                  <a:pt x="108305" y="1295400"/>
                </a:lnTo>
                <a:close/>
              </a:path>
              <a:path w="138429" h="1701164">
                <a:moveTo>
                  <a:pt x="110655" y="1195197"/>
                </a:moveTo>
                <a:lnTo>
                  <a:pt x="110604" y="1194282"/>
                </a:lnTo>
                <a:lnTo>
                  <a:pt x="110286" y="1192110"/>
                </a:lnTo>
                <a:lnTo>
                  <a:pt x="110375" y="1193571"/>
                </a:lnTo>
                <a:lnTo>
                  <a:pt x="110655" y="1195197"/>
                </a:lnTo>
                <a:close/>
              </a:path>
              <a:path w="138429" h="1701164">
                <a:moveTo>
                  <a:pt x="113372" y="1069060"/>
                </a:moveTo>
                <a:lnTo>
                  <a:pt x="113309" y="1069822"/>
                </a:lnTo>
                <a:lnTo>
                  <a:pt x="113372" y="1069060"/>
                </a:lnTo>
                <a:close/>
              </a:path>
              <a:path w="138429" h="1701164">
                <a:moveTo>
                  <a:pt x="113906" y="1155700"/>
                </a:moveTo>
                <a:lnTo>
                  <a:pt x="113411" y="1150213"/>
                </a:lnTo>
                <a:lnTo>
                  <a:pt x="111772" y="1155700"/>
                </a:lnTo>
                <a:lnTo>
                  <a:pt x="113906" y="1155700"/>
                </a:lnTo>
                <a:close/>
              </a:path>
              <a:path w="138429" h="1701164">
                <a:moveTo>
                  <a:pt x="113957" y="1062139"/>
                </a:moveTo>
                <a:lnTo>
                  <a:pt x="113652" y="1064056"/>
                </a:lnTo>
                <a:lnTo>
                  <a:pt x="113449" y="1066584"/>
                </a:lnTo>
                <a:lnTo>
                  <a:pt x="113372" y="1069060"/>
                </a:lnTo>
                <a:lnTo>
                  <a:pt x="113957" y="1062139"/>
                </a:lnTo>
                <a:close/>
              </a:path>
              <a:path w="138429" h="1701164">
                <a:moveTo>
                  <a:pt x="116027" y="1037678"/>
                </a:moveTo>
                <a:lnTo>
                  <a:pt x="115468" y="1036878"/>
                </a:lnTo>
                <a:lnTo>
                  <a:pt x="114312" y="1041565"/>
                </a:lnTo>
                <a:lnTo>
                  <a:pt x="116027" y="1037678"/>
                </a:lnTo>
                <a:close/>
              </a:path>
              <a:path w="138429" h="1701164">
                <a:moveTo>
                  <a:pt x="116344" y="1342999"/>
                </a:moveTo>
                <a:lnTo>
                  <a:pt x="116027" y="1344637"/>
                </a:lnTo>
                <a:lnTo>
                  <a:pt x="116268" y="1346200"/>
                </a:lnTo>
                <a:lnTo>
                  <a:pt x="116344" y="1342999"/>
                </a:lnTo>
                <a:close/>
              </a:path>
              <a:path w="138429" h="1701164">
                <a:moveTo>
                  <a:pt x="118186" y="1333500"/>
                </a:moveTo>
                <a:lnTo>
                  <a:pt x="116573" y="1333500"/>
                </a:lnTo>
                <a:lnTo>
                  <a:pt x="116344" y="1342999"/>
                </a:lnTo>
                <a:lnTo>
                  <a:pt x="118186" y="1333500"/>
                </a:lnTo>
                <a:close/>
              </a:path>
              <a:path w="138429" h="1701164">
                <a:moveTo>
                  <a:pt x="118681" y="1338846"/>
                </a:moveTo>
                <a:lnTo>
                  <a:pt x="118376" y="1333246"/>
                </a:lnTo>
                <a:lnTo>
                  <a:pt x="118491" y="1337348"/>
                </a:lnTo>
                <a:lnTo>
                  <a:pt x="118681" y="1338846"/>
                </a:lnTo>
                <a:close/>
              </a:path>
              <a:path w="138429" h="1701164">
                <a:moveTo>
                  <a:pt x="121818" y="515975"/>
                </a:moveTo>
                <a:lnTo>
                  <a:pt x="120688" y="511098"/>
                </a:lnTo>
                <a:lnTo>
                  <a:pt x="120751" y="513435"/>
                </a:lnTo>
                <a:lnTo>
                  <a:pt x="121818" y="515975"/>
                </a:lnTo>
                <a:close/>
              </a:path>
              <a:path w="138429" h="1701164">
                <a:moveTo>
                  <a:pt x="130314" y="1168400"/>
                </a:moveTo>
                <a:lnTo>
                  <a:pt x="128714" y="1155700"/>
                </a:lnTo>
                <a:lnTo>
                  <a:pt x="129362" y="1168400"/>
                </a:lnTo>
                <a:lnTo>
                  <a:pt x="130314" y="1168400"/>
                </a:lnTo>
                <a:close/>
              </a:path>
              <a:path w="138429" h="1701164">
                <a:moveTo>
                  <a:pt x="130606" y="1181100"/>
                </a:moveTo>
                <a:lnTo>
                  <a:pt x="129159" y="1168400"/>
                </a:lnTo>
                <a:lnTo>
                  <a:pt x="127800" y="1168400"/>
                </a:lnTo>
                <a:lnTo>
                  <a:pt x="127330" y="1181100"/>
                </a:lnTo>
                <a:lnTo>
                  <a:pt x="130606" y="1181100"/>
                </a:lnTo>
                <a:close/>
              </a:path>
              <a:path w="138429" h="1701164">
                <a:moveTo>
                  <a:pt x="130733" y="946962"/>
                </a:moveTo>
                <a:lnTo>
                  <a:pt x="129590" y="939800"/>
                </a:lnTo>
                <a:lnTo>
                  <a:pt x="130086" y="949540"/>
                </a:lnTo>
                <a:lnTo>
                  <a:pt x="130733" y="946962"/>
                </a:lnTo>
                <a:close/>
              </a:path>
              <a:path w="138429" h="1701164">
                <a:moveTo>
                  <a:pt x="131699" y="990600"/>
                </a:moveTo>
                <a:lnTo>
                  <a:pt x="131419" y="991908"/>
                </a:lnTo>
                <a:lnTo>
                  <a:pt x="131533" y="992149"/>
                </a:lnTo>
                <a:lnTo>
                  <a:pt x="131699" y="990600"/>
                </a:lnTo>
                <a:close/>
              </a:path>
              <a:path w="138429" h="1701164">
                <a:moveTo>
                  <a:pt x="131864" y="1069784"/>
                </a:moveTo>
                <a:lnTo>
                  <a:pt x="131622" y="1068298"/>
                </a:lnTo>
                <a:lnTo>
                  <a:pt x="131330" y="1068743"/>
                </a:lnTo>
                <a:lnTo>
                  <a:pt x="131343" y="1071232"/>
                </a:lnTo>
                <a:lnTo>
                  <a:pt x="131546" y="1070140"/>
                </a:lnTo>
                <a:lnTo>
                  <a:pt x="131864" y="1069784"/>
                </a:lnTo>
                <a:close/>
              </a:path>
              <a:path w="138429" h="1701164">
                <a:moveTo>
                  <a:pt x="132613" y="1027404"/>
                </a:moveTo>
                <a:lnTo>
                  <a:pt x="132143" y="1028204"/>
                </a:lnTo>
                <a:lnTo>
                  <a:pt x="132270" y="1029601"/>
                </a:lnTo>
                <a:lnTo>
                  <a:pt x="132613" y="1027404"/>
                </a:lnTo>
                <a:close/>
              </a:path>
              <a:path w="138429" h="1701164">
                <a:moveTo>
                  <a:pt x="132664" y="1079500"/>
                </a:moveTo>
                <a:lnTo>
                  <a:pt x="131165" y="1079500"/>
                </a:lnTo>
                <a:lnTo>
                  <a:pt x="131902" y="1088593"/>
                </a:lnTo>
                <a:lnTo>
                  <a:pt x="132664" y="1079500"/>
                </a:lnTo>
                <a:close/>
              </a:path>
              <a:path w="138429" h="1701164">
                <a:moveTo>
                  <a:pt x="132753" y="952500"/>
                </a:moveTo>
                <a:lnTo>
                  <a:pt x="132511" y="939800"/>
                </a:lnTo>
                <a:lnTo>
                  <a:pt x="130733" y="946962"/>
                </a:lnTo>
                <a:lnTo>
                  <a:pt x="131622" y="952500"/>
                </a:lnTo>
                <a:lnTo>
                  <a:pt x="132753" y="952500"/>
                </a:lnTo>
                <a:close/>
              </a:path>
              <a:path w="138429" h="1701164">
                <a:moveTo>
                  <a:pt x="135255" y="1038923"/>
                </a:moveTo>
                <a:lnTo>
                  <a:pt x="134556" y="1035202"/>
                </a:lnTo>
                <a:lnTo>
                  <a:pt x="131991" y="1036180"/>
                </a:lnTo>
                <a:lnTo>
                  <a:pt x="132384" y="1038440"/>
                </a:lnTo>
                <a:lnTo>
                  <a:pt x="135255" y="1038923"/>
                </a:lnTo>
                <a:close/>
              </a:path>
              <a:path w="138429" h="1701164">
                <a:moveTo>
                  <a:pt x="135343" y="774700"/>
                </a:moveTo>
                <a:lnTo>
                  <a:pt x="134251" y="774700"/>
                </a:lnTo>
                <a:lnTo>
                  <a:pt x="134035" y="787400"/>
                </a:lnTo>
                <a:lnTo>
                  <a:pt x="135140" y="787400"/>
                </a:lnTo>
                <a:lnTo>
                  <a:pt x="135343" y="774700"/>
                </a:lnTo>
                <a:close/>
              </a:path>
              <a:path w="138429" h="1701164">
                <a:moveTo>
                  <a:pt x="136715" y="1003300"/>
                </a:moveTo>
                <a:lnTo>
                  <a:pt x="131533" y="992149"/>
                </a:lnTo>
                <a:lnTo>
                  <a:pt x="130403" y="1003300"/>
                </a:lnTo>
                <a:lnTo>
                  <a:pt x="133426" y="1003300"/>
                </a:lnTo>
                <a:lnTo>
                  <a:pt x="136715" y="1003300"/>
                </a:lnTo>
                <a:close/>
              </a:path>
              <a:path w="138429" h="1701164">
                <a:moveTo>
                  <a:pt x="136791" y="762000"/>
                </a:moveTo>
                <a:lnTo>
                  <a:pt x="136131" y="749300"/>
                </a:lnTo>
                <a:lnTo>
                  <a:pt x="135470" y="749300"/>
                </a:lnTo>
                <a:lnTo>
                  <a:pt x="134239" y="736600"/>
                </a:lnTo>
                <a:lnTo>
                  <a:pt x="133388" y="723900"/>
                </a:lnTo>
                <a:lnTo>
                  <a:pt x="131749" y="711200"/>
                </a:lnTo>
                <a:lnTo>
                  <a:pt x="130492" y="698500"/>
                </a:lnTo>
                <a:lnTo>
                  <a:pt x="131648" y="698500"/>
                </a:lnTo>
                <a:lnTo>
                  <a:pt x="129590" y="685800"/>
                </a:lnTo>
                <a:lnTo>
                  <a:pt x="129451" y="685800"/>
                </a:lnTo>
                <a:lnTo>
                  <a:pt x="129984" y="673100"/>
                </a:lnTo>
                <a:lnTo>
                  <a:pt x="131495" y="685800"/>
                </a:lnTo>
                <a:lnTo>
                  <a:pt x="131165" y="673100"/>
                </a:lnTo>
                <a:lnTo>
                  <a:pt x="129463" y="660400"/>
                </a:lnTo>
                <a:lnTo>
                  <a:pt x="127317" y="660400"/>
                </a:lnTo>
                <a:lnTo>
                  <a:pt x="125691" y="647700"/>
                </a:lnTo>
                <a:lnTo>
                  <a:pt x="129260" y="647700"/>
                </a:lnTo>
                <a:lnTo>
                  <a:pt x="130175" y="635000"/>
                </a:lnTo>
                <a:lnTo>
                  <a:pt x="130695" y="635000"/>
                </a:lnTo>
                <a:lnTo>
                  <a:pt x="129832" y="622300"/>
                </a:lnTo>
                <a:lnTo>
                  <a:pt x="128016" y="609600"/>
                </a:lnTo>
                <a:lnTo>
                  <a:pt x="125806" y="609600"/>
                </a:lnTo>
                <a:lnTo>
                  <a:pt x="123786" y="596900"/>
                </a:lnTo>
                <a:lnTo>
                  <a:pt x="125107" y="584200"/>
                </a:lnTo>
                <a:lnTo>
                  <a:pt x="124942" y="571500"/>
                </a:lnTo>
                <a:lnTo>
                  <a:pt x="124371" y="558800"/>
                </a:lnTo>
                <a:lnTo>
                  <a:pt x="124548" y="546100"/>
                </a:lnTo>
                <a:lnTo>
                  <a:pt x="124028" y="558800"/>
                </a:lnTo>
                <a:lnTo>
                  <a:pt x="121767" y="546100"/>
                </a:lnTo>
                <a:lnTo>
                  <a:pt x="121272" y="546100"/>
                </a:lnTo>
                <a:lnTo>
                  <a:pt x="124256" y="533400"/>
                </a:lnTo>
                <a:lnTo>
                  <a:pt x="122466" y="533400"/>
                </a:lnTo>
                <a:lnTo>
                  <a:pt x="118084" y="520700"/>
                </a:lnTo>
                <a:lnTo>
                  <a:pt x="119430" y="520700"/>
                </a:lnTo>
                <a:lnTo>
                  <a:pt x="117894" y="508000"/>
                </a:lnTo>
                <a:lnTo>
                  <a:pt x="116319" y="495300"/>
                </a:lnTo>
                <a:lnTo>
                  <a:pt x="117602" y="482600"/>
                </a:lnTo>
                <a:lnTo>
                  <a:pt x="116166" y="482600"/>
                </a:lnTo>
                <a:lnTo>
                  <a:pt x="115773" y="469900"/>
                </a:lnTo>
                <a:lnTo>
                  <a:pt x="116649" y="469900"/>
                </a:lnTo>
                <a:lnTo>
                  <a:pt x="116078" y="457200"/>
                </a:lnTo>
                <a:lnTo>
                  <a:pt x="114338" y="444500"/>
                </a:lnTo>
                <a:lnTo>
                  <a:pt x="108788" y="444500"/>
                </a:lnTo>
                <a:lnTo>
                  <a:pt x="108026" y="431800"/>
                </a:lnTo>
                <a:lnTo>
                  <a:pt x="111252" y="431800"/>
                </a:lnTo>
                <a:lnTo>
                  <a:pt x="110769" y="419100"/>
                </a:lnTo>
                <a:lnTo>
                  <a:pt x="110490" y="419100"/>
                </a:lnTo>
                <a:lnTo>
                  <a:pt x="109575" y="406400"/>
                </a:lnTo>
                <a:lnTo>
                  <a:pt x="109143" y="406400"/>
                </a:lnTo>
                <a:lnTo>
                  <a:pt x="108572" y="393700"/>
                </a:lnTo>
                <a:lnTo>
                  <a:pt x="108902" y="381000"/>
                </a:lnTo>
                <a:lnTo>
                  <a:pt x="107518" y="381000"/>
                </a:lnTo>
                <a:lnTo>
                  <a:pt x="103339" y="368300"/>
                </a:lnTo>
                <a:lnTo>
                  <a:pt x="99339" y="368300"/>
                </a:lnTo>
                <a:lnTo>
                  <a:pt x="97574" y="355600"/>
                </a:lnTo>
                <a:lnTo>
                  <a:pt x="96151" y="355600"/>
                </a:lnTo>
                <a:lnTo>
                  <a:pt x="96342" y="342900"/>
                </a:lnTo>
                <a:lnTo>
                  <a:pt x="94653" y="342900"/>
                </a:lnTo>
                <a:lnTo>
                  <a:pt x="93243" y="330200"/>
                </a:lnTo>
                <a:lnTo>
                  <a:pt x="92087" y="330200"/>
                </a:lnTo>
                <a:lnTo>
                  <a:pt x="92176" y="317500"/>
                </a:lnTo>
                <a:lnTo>
                  <a:pt x="93408" y="317500"/>
                </a:lnTo>
                <a:lnTo>
                  <a:pt x="93967" y="317500"/>
                </a:lnTo>
                <a:lnTo>
                  <a:pt x="95211" y="317500"/>
                </a:lnTo>
                <a:lnTo>
                  <a:pt x="94691" y="304800"/>
                </a:lnTo>
                <a:lnTo>
                  <a:pt x="95986" y="304800"/>
                </a:lnTo>
                <a:lnTo>
                  <a:pt x="93294" y="297345"/>
                </a:lnTo>
                <a:lnTo>
                  <a:pt x="93294" y="315747"/>
                </a:lnTo>
                <a:lnTo>
                  <a:pt x="89154" y="304800"/>
                </a:lnTo>
                <a:lnTo>
                  <a:pt x="92621" y="304800"/>
                </a:lnTo>
                <a:lnTo>
                  <a:pt x="93294" y="315747"/>
                </a:lnTo>
                <a:lnTo>
                  <a:pt x="93294" y="297345"/>
                </a:lnTo>
                <a:lnTo>
                  <a:pt x="91401" y="292100"/>
                </a:lnTo>
                <a:lnTo>
                  <a:pt x="91198" y="292100"/>
                </a:lnTo>
                <a:lnTo>
                  <a:pt x="91262" y="279400"/>
                </a:lnTo>
                <a:lnTo>
                  <a:pt x="90716" y="279400"/>
                </a:lnTo>
                <a:lnTo>
                  <a:pt x="90284" y="266700"/>
                </a:lnTo>
                <a:lnTo>
                  <a:pt x="88061" y="279400"/>
                </a:lnTo>
                <a:lnTo>
                  <a:pt x="87744" y="266700"/>
                </a:lnTo>
                <a:lnTo>
                  <a:pt x="87414" y="270065"/>
                </a:lnTo>
                <a:lnTo>
                  <a:pt x="87325" y="269646"/>
                </a:lnTo>
                <a:lnTo>
                  <a:pt x="87045" y="268820"/>
                </a:lnTo>
                <a:lnTo>
                  <a:pt x="86728" y="270141"/>
                </a:lnTo>
                <a:lnTo>
                  <a:pt x="87363" y="270598"/>
                </a:lnTo>
                <a:lnTo>
                  <a:pt x="86817" y="276225"/>
                </a:lnTo>
                <a:lnTo>
                  <a:pt x="86893" y="279400"/>
                </a:lnTo>
                <a:lnTo>
                  <a:pt x="86512" y="279400"/>
                </a:lnTo>
                <a:lnTo>
                  <a:pt x="83223" y="279400"/>
                </a:lnTo>
                <a:lnTo>
                  <a:pt x="82372" y="266700"/>
                </a:lnTo>
                <a:lnTo>
                  <a:pt x="84797" y="266700"/>
                </a:lnTo>
                <a:lnTo>
                  <a:pt x="85128" y="254000"/>
                </a:lnTo>
                <a:lnTo>
                  <a:pt x="84340" y="254000"/>
                </a:lnTo>
                <a:lnTo>
                  <a:pt x="82804" y="241300"/>
                </a:lnTo>
                <a:lnTo>
                  <a:pt x="81229" y="241300"/>
                </a:lnTo>
                <a:lnTo>
                  <a:pt x="79375" y="228600"/>
                </a:lnTo>
                <a:lnTo>
                  <a:pt x="77431" y="228600"/>
                </a:lnTo>
                <a:lnTo>
                  <a:pt x="76047" y="215900"/>
                </a:lnTo>
                <a:lnTo>
                  <a:pt x="75145" y="215900"/>
                </a:lnTo>
                <a:lnTo>
                  <a:pt x="74777" y="215900"/>
                </a:lnTo>
                <a:lnTo>
                  <a:pt x="74409" y="209956"/>
                </a:lnTo>
                <a:lnTo>
                  <a:pt x="73571" y="203200"/>
                </a:lnTo>
                <a:lnTo>
                  <a:pt x="68948" y="190500"/>
                </a:lnTo>
                <a:lnTo>
                  <a:pt x="64363" y="177800"/>
                </a:lnTo>
                <a:lnTo>
                  <a:pt x="62915" y="165100"/>
                </a:lnTo>
                <a:lnTo>
                  <a:pt x="62420" y="165100"/>
                </a:lnTo>
                <a:lnTo>
                  <a:pt x="61785" y="152400"/>
                </a:lnTo>
                <a:lnTo>
                  <a:pt x="59220" y="152400"/>
                </a:lnTo>
                <a:lnTo>
                  <a:pt x="57645" y="139700"/>
                </a:lnTo>
                <a:lnTo>
                  <a:pt x="55829" y="139700"/>
                </a:lnTo>
                <a:lnTo>
                  <a:pt x="51511" y="114300"/>
                </a:lnTo>
                <a:lnTo>
                  <a:pt x="49250" y="114300"/>
                </a:lnTo>
                <a:lnTo>
                  <a:pt x="47358" y="101600"/>
                </a:lnTo>
                <a:lnTo>
                  <a:pt x="45910" y="88900"/>
                </a:lnTo>
                <a:lnTo>
                  <a:pt x="42037" y="88900"/>
                </a:lnTo>
                <a:lnTo>
                  <a:pt x="37299" y="76200"/>
                </a:lnTo>
                <a:lnTo>
                  <a:pt x="35242" y="76200"/>
                </a:lnTo>
                <a:lnTo>
                  <a:pt x="34671" y="63500"/>
                </a:lnTo>
                <a:lnTo>
                  <a:pt x="33464" y="50800"/>
                </a:lnTo>
                <a:lnTo>
                  <a:pt x="27279" y="50800"/>
                </a:lnTo>
                <a:lnTo>
                  <a:pt x="22694" y="38100"/>
                </a:lnTo>
                <a:lnTo>
                  <a:pt x="22987" y="38100"/>
                </a:lnTo>
                <a:lnTo>
                  <a:pt x="19138" y="25400"/>
                </a:lnTo>
                <a:lnTo>
                  <a:pt x="19431" y="25400"/>
                </a:lnTo>
                <a:lnTo>
                  <a:pt x="17792" y="12700"/>
                </a:lnTo>
                <a:lnTo>
                  <a:pt x="15455" y="12700"/>
                </a:lnTo>
                <a:lnTo>
                  <a:pt x="8991" y="0"/>
                </a:lnTo>
                <a:lnTo>
                  <a:pt x="9639" y="12700"/>
                </a:lnTo>
                <a:lnTo>
                  <a:pt x="0" y="12700"/>
                </a:lnTo>
                <a:lnTo>
                  <a:pt x="5041" y="25400"/>
                </a:lnTo>
                <a:lnTo>
                  <a:pt x="5245" y="25400"/>
                </a:lnTo>
                <a:lnTo>
                  <a:pt x="11455" y="38100"/>
                </a:lnTo>
                <a:lnTo>
                  <a:pt x="14262" y="50800"/>
                </a:lnTo>
                <a:lnTo>
                  <a:pt x="17919" y="50800"/>
                </a:lnTo>
                <a:lnTo>
                  <a:pt x="17157" y="63500"/>
                </a:lnTo>
                <a:lnTo>
                  <a:pt x="20205" y="63500"/>
                </a:lnTo>
                <a:lnTo>
                  <a:pt x="23964" y="76200"/>
                </a:lnTo>
                <a:lnTo>
                  <a:pt x="25006" y="76200"/>
                </a:lnTo>
                <a:lnTo>
                  <a:pt x="23558" y="88900"/>
                </a:lnTo>
                <a:lnTo>
                  <a:pt x="28536" y="88900"/>
                </a:lnTo>
                <a:lnTo>
                  <a:pt x="29908" y="101600"/>
                </a:lnTo>
                <a:lnTo>
                  <a:pt x="32969" y="101600"/>
                </a:lnTo>
                <a:lnTo>
                  <a:pt x="33985" y="114300"/>
                </a:lnTo>
                <a:lnTo>
                  <a:pt x="37299" y="114300"/>
                </a:lnTo>
                <a:lnTo>
                  <a:pt x="38900" y="114300"/>
                </a:lnTo>
                <a:lnTo>
                  <a:pt x="41744" y="127000"/>
                </a:lnTo>
                <a:lnTo>
                  <a:pt x="41363" y="127000"/>
                </a:lnTo>
                <a:lnTo>
                  <a:pt x="39357" y="139700"/>
                </a:lnTo>
                <a:lnTo>
                  <a:pt x="44234" y="139700"/>
                </a:lnTo>
                <a:lnTo>
                  <a:pt x="43840" y="152400"/>
                </a:lnTo>
                <a:lnTo>
                  <a:pt x="44107" y="152400"/>
                </a:lnTo>
                <a:lnTo>
                  <a:pt x="45974" y="165100"/>
                </a:lnTo>
                <a:lnTo>
                  <a:pt x="48983" y="165100"/>
                </a:lnTo>
                <a:lnTo>
                  <a:pt x="52451" y="177800"/>
                </a:lnTo>
                <a:lnTo>
                  <a:pt x="53276" y="180035"/>
                </a:lnTo>
                <a:lnTo>
                  <a:pt x="54698" y="185623"/>
                </a:lnTo>
                <a:lnTo>
                  <a:pt x="55003" y="185153"/>
                </a:lnTo>
                <a:lnTo>
                  <a:pt x="56807" y="190500"/>
                </a:lnTo>
                <a:lnTo>
                  <a:pt x="57975" y="190500"/>
                </a:lnTo>
                <a:lnTo>
                  <a:pt x="58572" y="190500"/>
                </a:lnTo>
                <a:lnTo>
                  <a:pt x="59182" y="190500"/>
                </a:lnTo>
                <a:lnTo>
                  <a:pt x="58928" y="203200"/>
                </a:lnTo>
                <a:lnTo>
                  <a:pt x="60464" y="194094"/>
                </a:lnTo>
                <a:lnTo>
                  <a:pt x="59474" y="190500"/>
                </a:lnTo>
                <a:lnTo>
                  <a:pt x="61074" y="190500"/>
                </a:lnTo>
                <a:lnTo>
                  <a:pt x="60464" y="194094"/>
                </a:lnTo>
                <a:lnTo>
                  <a:pt x="62992" y="203200"/>
                </a:lnTo>
                <a:lnTo>
                  <a:pt x="58928" y="203200"/>
                </a:lnTo>
                <a:lnTo>
                  <a:pt x="58572" y="190500"/>
                </a:lnTo>
                <a:lnTo>
                  <a:pt x="55422" y="203200"/>
                </a:lnTo>
                <a:lnTo>
                  <a:pt x="57861" y="203200"/>
                </a:lnTo>
                <a:lnTo>
                  <a:pt x="58889" y="215900"/>
                </a:lnTo>
                <a:lnTo>
                  <a:pt x="62903" y="215900"/>
                </a:lnTo>
                <a:lnTo>
                  <a:pt x="64465" y="228600"/>
                </a:lnTo>
                <a:lnTo>
                  <a:pt x="61937" y="228600"/>
                </a:lnTo>
                <a:lnTo>
                  <a:pt x="63639" y="241300"/>
                </a:lnTo>
                <a:lnTo>
                  <a:pt x="65570" y="241300"/>
                </a:lnTo>
                <a:lnTo>
                  <a:pt x="69608" y="241300"/>
                </a:lnTo>
                <a:lnTo>
                  <a:pt x="69088" y="254000"/>
                </a:lnTo>
                <a:lnTo>
                  <a:pt x="70548" y="254000"/>
                </a:lnTo>
                <a:lnTo>
                  <a:pt x="70866" y="254000"/>
                </a:lnTo>
                <a:lnTo>
                  <a:pt x="70789" y="257810"/>
                </a:lnTo>
                <a:lnTo>
                  <a:pt x="71361" y="266700"/>
                </a:lnTo>
                <a:lnTo>
                  <a:pt x="70421" y="266700"/>
                </a:lnTo>
                <a:lnTo>
                  <a:pt x="68783" y="266700"/>
                </a:lnTo>
                <a:lnTo>
                  <a:pt x="70599" y="279400"/>
                </a:lnTo>
                <a:lnTo>
                  <a:pt x="74968" y="292100"/>
                </a:lnTo>
                <a:lnTo>
                  <a:pt x="74434" y="292100"/>
                </a:lnTo>
                <a:lnTo>
                  <a:pt x="76555" y="304800"/>
                </a:lnTo>
                <a:lnTo>
                  <a:pt x="77774" y="317500"/>
                </a:lnTo>
                <a:lnTo>
                  <a:pt x="78371" y="330200"/>
                </a:lnTo>
                <a:lnTo>
                  <a:pt x="78676" y="342900"/>
                </a:lnTo>
                <a:lnTo>
                  <a:pt x="80378" y="342900"/>
                </a:lnTo>
                <a:lnTo>
                  <a:pt x="80200" y="355600"/>
                </a:lnTo>
                <a:lnTo>
                  <a:pt x="81597" y="345236"/>
                </a:lnTo>
                <a:lnTo>
                  <a:pt x="81419" y="342900"/>
                </a:lnTo>
                <a:lnTo>
                  <a:pt x="81711" y="344347"/>
                </a:lnTo>
                <a:lnTo>
                  <a:pt x="81915" y="342900"/>
                </a:lnTo>
                <a:lnTo>
                  <a:pt x="83210" y="342900"/>
                </a:lnTo>
                <a:lnTo>
                  <a:pt x="83731" y="354050"/>
                </a:lnTo>
                <a:lnTo>
                  <a:pt x="84048" y="355600"/>
                </a:lnTo>
                <a:lnTo>
                  <a:pt x="86398" y="368300"/>
                </a:lnTo>
                <a:lnTo>
                  <a:pt x="87845" y="381000"/>
                </a:lnTo>
                <a:lnTo>
                  <a:pt x="86868" y="381000"/>
                </a:lnTo>
                <a:lnTo>
                  <a:pt x="86817" y="393700"/>
                </a:lnTo>
                <a:lnTo>
                  <a:pt x="90805" y="393700"/>
                </a:lnTo>
                <a:lnTo>
                  <a:pt x="91300" y="406400"/>
                </a:lnTo>
                <a:lnTo>
                  <a:pt x="92621" y="406400"/>
                </a:lnTo>
                <a:lnTo>
                  <a:pt x="93573" y="419100"/>
                </a:lnTo>
                <a:lnTo>
                  <a:pt x="94424" y="431800"/>
                </a:lnTo>
                <a:lnTo>
                  <a:pt x="94818" y="431800"/>
                </a:lnTo>
                <a:lnTo>
                  <a:pt x="93700" y="444500"/>
                </a:lnTo>
                <a:lnTo>
                  <a:pt x="97345" y="444500"/>
                </a:lnTo>
                <a:lnTo>
                  <a:pt x="93802" y="457200"/>
                </a:lnTo>
                <a:lnTo>
                  <a:pt x="98691" y="457200"/>
                </a:lnTo>
                <a:lnTo>
                  <a:pt x="97294" y="469900"/>
                </a:lnTo>
                <a:lnTo>
                  <a:pt x="96151" y="469900"/>
                </a:lnTo>
                <a:lnTo>
                  <a:pt x="95923" y="482600"/>
                </a:lnTo>
                <a:lnTo>
                  <a:pt x="97878" y="482600"/>
                </a:lnTo>
                <a:lnTo>
                  <a:pt x="100990" y="495300"/>
                </a:lnTo>
                <a:lnTo>
                  <a:pt x="100838" y="495300"/>
                </a:lnTo>
                <a:lnTo>
                  <a:pt x="102501" y="508000"/>
                </a:lnTo>
                <a:lnTo>
                  <a:pt x="99136" y="508000"/>
                </a:lnTo>
                <a:lnTo>
                  <a:pt x="102552" y="520700"/>
                </a:lnTo>
                <a:lnTo>
                  <a:pt x="100126" y="520700"/>
                </a:lnTo>
                <a:lnTo>
                  <a:pt x="103365" y="533400"/>
                </a:lnTo>
                <a:lnTo>
                  <a:pt x="97637" y="520700"/>
                </a:lnTo>
                <a:lnTo>
                  <a:pt x="100584" y="533400"/>
                </a:lnTo>
                <a:lnTo>
                  <a:pt x="101447" y="533400"/>
                </a:lnTo>
                <a:lnTo>
                  <a:pt x="102146" y="546100"/>
                </a:lnTo>
                <a:lnTo>
                  <a:pt x="101485" y="546100"/>
                </a:lnTo>
                <a:lnTo>
                  <a:pt x="102082" y="558800"/>
                </a:lnTo>
                <a:lnTo>
                  <a:pt x="103009" y="571500"/>
                </a:lnTo>
                <a:lnTo>
                  <a:pt x="104000" y="571500"/>
                </a:lnTo>
                <a:lnTo>
                  <a:pt x="104813" y="584200"/>
                </a:lnTo>
                <a:lnTo>
                  <a:pt x="105613" y="584200"/>
                </a:lnTo>
                <a:lnTo>
                  <a:pt x="106921" y="596900"/>
                </a:lnTo>
                <a:lnTo>
                  <a:pt x="102628" y="596900"/>
                </a:lnTo>
                <a:lnTo>
                  <a:pt x="105702" y="609600"/>
                </a:lnTo>
                <a:lnTo>
                  <a:pt x="107175" y="622300"/>
                </a:lnTo>
                <a:lnTo>
                  <a:pt x="107772" y="635000"/>
                </a:lnTo>
                <a:lnTo>
                  <a:pt x="111760" y="635000"/>
                </a:lnTo>
                <a:lnTo>
                  <a:pt x="111442" y="647700"/>
                </a:lnTo>
                <a:lnTo>
                  <a:pt x="110083" y="660400"/>
                </a:lnTo>
                <a:lnTo>
                  <a:pt x="110769" y="660400"/>
                </a:lnTo>
                <a:lnTo>
                  <a:pt x="112217" y="673100"/>
                </a:lnTo>
                <a:lnTo>
                  <a:pt x="112788" y="660400"/>
                </a:lnTo>
                <a:lnTo>
                  <a:pt x="114287" y="673100"/>
                </a:lnTo>
                <a:lnTo>
                  <a:pt x="112217" y="673100"/>
                </a:lnTo>
                <a:lnTo>
                  <a:pt x="111163" y="673100"/>
                </a:lnTo>
                <a:lnTo>
                  <a:pt x="111747" y="685800"/>
                </a:lnTo>
                <a:lnTo>
                  <a:pt x="113258" y="685800"/>
                </a:lnTo>
                <a:lnTo>
                  <a:pt x="114642" y="698500"/>
                </a:lnTo>
                <a:lnTo>
                  <a:pt x="115455" y="711200"/>
                </a:lnTo>
                <a:lnTo>
                  <a:pt x="114185" y="723900"/>
                </a:lnTo>
                <a:lnTo>
                  <a:pt x="113106" y="736600"/>
                </a:lnTo>
                <a:lnTo>
                  <a:pt x="114630" y="749300"/>
                </a:lnTo>
                <a:lnTo>
                  <a:pt x="114376" y="749300"/>
                </a:lnTo>
                <a:lnTo>
                  <a:pt x="117119" y="762000"/>
                </a:lnTo>
                <a:lnTo>
                  <a:pt x="114300" y="762000"/>
                </a:lnTo>
                <a:lnTo>
                  <a:pt x="116039" y="774700"/>
                </a:lnTo>
                <a:lnTo>
                  <a:pt x="116001" y="787400"/>
                </a:lnTo>
                <a:lnTo>
                  <a:pt x="116967" y="800100"/>
                </a:lnTo>
                <a:lnTo>
                  <a:pt x="114566" y="800100"/>
                </a:lnTo>
                <a:lnTo>
                  <a:pt x="114833" y="812800"/>
                </a:lnTo>
                <a:lnTo>
                  <a:pt x="115519" y="825500"/>
                </a:lnTo>
                <a:lnTo>
                  <a:pt x="114427" y="838200"/>
                </a:lnTo>
                <a:lnTo>
                  <a:pt x="116890" y="838200"/>
                </a:lnTo>
                <a:lnTo>
                  <a:pt x="117500" y="863600"/>
                </a:lnTo>
                <a:lnTo>
                  <a:pt x="116700" y="876300"/>
                </a:lnTo>
                <a:lnTo>
                  <a:pt x="115303" y="901700"/>
                </a:lnTo>
                <a:lnTo>
                  <a:pt x="114122" y="914400"/>
                </a:lnTo>
                <a:lnTo>
                  <a:pt x="114058" y="927100"/>
                </a:lnTo>
                <a:lnTo>
                  <a:pt x="115417" y="927100"/>
                </a:lnTo>
                <a:lnTo>
                  <a:pt x="119888" y="927100"/>
                </a:lnTo>
                <a:lnTo>
                  <a:pt x="118071" y="939800"/>
                </a:lnTo>
                <a:lnTo>
                  <a:pt x="115417" y="927100"/>
                </a:lnTo>
                <a:lnTo>
                  <a:pt x="116497" y="949540"/>
                </a:lnTo>
                <a:lnTo>
                  <a:pt x="116586" y="965200"/>
                </a:lnTo>
                <a:lnTo>
                  <a:pt x="116433" y="977900"/>
                </a:lnTo>
                <a:lnTo>
                  <a:pt x="117386" y="990600"/>
                </a:lnTo>
                <a:lnTo>
                  <a:pt x="114020" y="990600"/>
                </a:lnTo>
                <a:lnTo>
                  <a:pt x="115773" y="1003300"/>
                </a:lnTo>
                <a:lnTo>
                  <a:pt x="113868" y="1003300"/>
                </a:lnTo>
                <a:lnTo>
                  <a:pt x="117436" y="1016000"/>
                </a:lnTo>
                <a:lnTo>
                  <a:pt x="115620" y="1016000"/>
                </a:lnTo>
                <a:lnTo>
                  <a:pt x="114338" y="1028700"/>
                </a:lnTo>
                <a:lnTo>
                  <a:pt x="115430" y="1028700"/>
                </a:lnTo>
                <a:lnTo>
                  <a:pt x="117487" y="1041400"/>
                </a:lnTo>
                <a:lnTo>
                  <a:pt x="118440" y="1041400"/>
                </a:lnTo>
                <a:lnTo>
                  <a:pt x="114414" y="1054100"/>
                </a:lnTo>
                <a:lnTo>
                  <a:pt x="114249" y="1054100"/>
                </a:lnTo>
                <a:lnTo>
                  <a:pt x="114541" y="1066800"/>
                </a:lnTo>
                <a:lnTo>
                  <a:pt x="114973" y="1070343"/>
                </a:lnTo>
                <a:lnTo>
                  <a:pt x="114820" y="1079500"/>
                </a:lnTo>
                <a:lnTo>
                  <a:pt x="113207" y="1079500"/>
                </a:lnTo>
                <a:lnTo>
                  <a:pt x="113728" y="1092200"/>
                </a:lnTo>
                <a:lnTo>
                  <a:pt x="115658" y="1079500"/>
                </a:lnTo>
                <a:lnTo>
                  <a:pt x="114007" y="1092200"/>
                </a:lnTo>
                <a:lnTo>
                  <a:pt x="114592" y="1104900"/>
                </a:lnTo>
                <a:lnTo>
                  <a:pt x="112737" y="1104900"/>
                </a:lnTo>
                <a:lnTo>
                  <a:pt x="113703" y="1117600"/>
                </a:lnTo>
                <a:lnTo>
                  <a:pt x="114465" y="1130300"/>
                </a:lnTo>
                <a:lnTo>
                  <a:pt x="115036" y="1143000"/>
                </a:lnTo>
                <a:lnTo>
                  <a:pt x="112763" y="1143000"/>
                </a:lnTo>
                <a:lnTo>
                  <a:pt x="113411" y="1150213"/>
                </a:lnTo>
                <a:lnTo>
                  <a:pt x="115087" y="1144651"/>
                </a:lnTo>
                <a:lnTo>
                  <a:pt x="115417" y="1155700"/>
                </a:lnTo>
                <a:lnTo>
                  <a:pt x="114528" y="1155700"/>
                </a:lnTo>
                <a:lnTo>
                  <a:pt x="114020" y="1168400"/>
                </a:lnTo>
                <a:lnTo>
                  <a:pt x="111963" y="1168400"/>
                </a:lnTo>
                <a:lnTo>
                  <a:pt x="112026" y="1181100"/>
                </a:lnTo>
                <a:lnTo>
                  <a:pt x="111518" y="1181100"/>
                </a:lnTo>
                <a:lnTo>
                  <a:pt x="111112" y="1193800"/>
                </a:lnTo>
                <a:lnTo>
                  <a:pt x="111493" y="1206500"/>
                </a:lnTo>
                <a:lnTo>
                  <a:pt x="113792" y="1206500"/>
                </a:lnTo>
                <a:lnTo>
                  <a:pt x="115684" y="1219200"/>
                </a:lnTo>
                <a:lnTo>
                  <a:pt x="109169" y="1219200"/>
                </a:lnTo>
                <a:lnTo>
                  <a:pt x="109601" y="1231900"/>
                </a:lnTo>
                <a:lnTo>
                  <a:pt x="110502" y="1231900"/>
                </a:lnTo>
                <a:lnTo>
                  <a:pt x="111836" y="1244600"/>
                </a:lnTo>
                <a:lnTo>
                  <a:pt x="109791" y="1244600"/>
                </a:lnTo>
                <a:lnTo>
                  <a:pt x="110070" y="1257300"/>
                </a:lnTo>
                <a:lnTo>
                  <a:pt x="110934" y="1257300"/>
                </a:lnTo>
                <a:lnTo>
                  <a:pt x="111391" y="1270000"/>
                </a:lnTo>
                <a:lnTo>
                  <a:pt x="107276" y="1270000"/>
                </a:lnTo>
                <a:lnTo>
                  <a:pt x="109004" y="1282700"/>
                </a:lnTo>
                <a:lnTo>
                  <a:pt x="107467" y="1282700"/>
                </a:lnTo>
                <a:lnTo>
                  <a:pt x="109258" y="1295400"/>
                </a:lnTo>
                <a:lnTo>
                  <a:pt x="108305" y="1295400"/>
                </a:lnTo>
                <a:lnTo>
                  <a:pt x="109410" y="1308100"/>
                </a:lnTo>
                <a:lnTo>
                  <a:pt x="112191" y="1295400"/>
                </a:lnTo>
                <a:lnTo>
                  <a:pt x="110756" y="1308100"/>
                </a:lnTo>
                <a:lnTo>
                  <a:pt x="109410" y="1308100"/>
                </a:lnTo>
                <a:lnTo>
                  <a:pt x="108191" y="1308100"/>
                </a:lnTo>
                <a:lnTo>
                  <a:pt x="109728" y="1320800"/>
                </a:lnTo>
                <a:lnTo>
                  <a:pt x="106946" y="1320800"/>
                </a:lnTo>
                <a:lnTo>
                  <a:pt x="104267" y="1333500"/>
                </a:lnTo>
                <a:lnTo>
                  <a:pt x="106095" y="1346200"/>
                </a:lnTo>
                <a:lnTo>
                  <a:pt x="104635" y="1346200"/>
                </a:lnTo>
                <a:lnTo>
                  <a:pt x="103873" y="1358900"/>
                </a:lnTo>
                <a:lnTo>
                  <a:pt x="103720" y="1358900"/>
                </a:lnTo>
                <a:lnTo>
                  <a:pt x="103505" y="1371600"/>
                </a:lnTo>
                <a:lnTo>
                  <a:pt x="99783" y="1371600"/>
                </a:lnTo>
                <a:lnTo>
                  <a:pt x="99542" y="1384300"/>
                </a:lnTo>
                <a:lnTo>
                  <a:pt x="99529" y="1397000"/>
                </a:lnTo>
                <a:lnTo>
                  <a:pt x="98615" y="1409700"/>
                </a:lnTo>
                <a:lnTo>
                  <a:pt x="96113" y="1409700"/>
                </a:lnTo>
                <a:lnTo>
                  <a:pt x="97485" y="1422400"/>
                </a:lnTo>
                <a:lnTo>
                  <a:pt x="94945" y="1422400"/>
                </a:lnTo>
                <a:lnTo>
                  <a:pt x="94754" y="1435100"/>
                </a:lnTo>
                <a:lnTo>
                  <a:pt x="94970" y="1447800"/>
                </a:lnTo>
                <a:lnTo>
                  <a:pt x="92532" y="1447800"/>
                </a:lnTo>
                <a:lnTo>
                  <a:pt x="92087" y="1460500"/>
                </a:lnTo>
                <a:lnTo>
                  <a:pt x="93243" y="1460500"/>
                </a:lnTo>
                <a:lnTo>
                  <a:pt x="89433" y="1473200"/>
                </a:lnTo>
                <a:lnTo>
                  <a:pt x="88734" y="1485900"/>
                </a:lnTo>
                <a:lnTo>
                  <a:pt x="88277" y="1498600"/>
                </a:lnTo>
                <a:lnTo>
                  <a:pt x="85356" y="1510563"/>
                </a:lnTo>
                <a:lnTo>
                  <a:pt x="84785" y="1498600"/>
                </a:lnTo>
                <a:lnTo>
                  <a:pt x="84556" y="1511300"/>
                </a:lnTo>
                <a:lnTo>
                  <a:pt x="85178" y="1511300"/>
                </a:lnTo>
                <a:lnTo>
                  <a:pt x="85394" y="1511300"/>
                </a:lnTo>
                <a:lnTo>
                  <a:pt x="87426" y="1511300"/>
                </a:lnTo>
                <a:lnTo>
                  <a:pt x="87934" y="1511300"/>
                </a:lnTo>
                <a:lnTo>
                  <a:pt x="88315" y="1524000"/>
                </a:lnTo>
                <a:lnTo>
                  <a:pt x="88887" y="1524000"/>
                </a:lnTo>
                <a:lnTo>
                  <a:pt x="85445" y="1536700"/>
                </a:lnTo>
                <a:lnTo>
                  <a:pt x="84683" y="1536700"/>
                </a:lnTo>
                <a:lnTo>
                  <a:pt x="82372" y="1549400"/>
                </a:lnTo>
                <a:lnTo>
                  <a:pt x="84162" y="1536700"/>
                </a:lnTo>
                <a:lnTo>
                  <a:pt x="82448" y="1536700"/>
                </a:lnTo>
                <a:lnTo>
                  <a:pt x="81876" y="1549400"/>
                </a:lnTo>
                <a:lnTo>
                  <a:pt x="78168" y="1549400"/>
                </a:lnTo>
                <a:lnTo>
                  <a:pt x="76212" y="1562100"/>
                </a:lnTo>
                <a:lnTo>
                  <a:pt x="81800" y="1562100"/>
                </a:lnTo>
                <a:lnTo>
                  <a:pt x="76123" y="1574800"/>
                </a:lnTo>
                <a:lnTo>
                  <a:pt x="73202" y="1574800"/>
                </a:lnTo>
                <a:lnTo>
                  <a:pt x="71894" y="1587500"/>
                </a:lnTo>
                <a:lnTo>
                  <a:pt x="69761" y="1587500"/>
                </a:lnTo>
                <a:lnTo>
                  <a:pt x="69761" y="1600200"/>
                </a:lnTo>
                <a:lnTo>
                  <a:pt x="70002" y="1600200"/>
                </a:lnTo>
                <a:lnTo>
                  <a:pt x="67919" y="1612900"/>
                </a:lnTo>
                <a:lnTo>
                  <a:pt x="65900" y="1612900"/>
                </a:lnTo>
                <a:lnTo>
                  <a:pt x="65697" y="1625600"/>
                </a:lnTo>
                <a:lnTo>
                  <a:pt x="66116" y="1638300"/>
                </a:lnTo>
                <a:lnTo>
                  <a:pt x="67437" y="1638300"/>
                </a:lnTo>
                <a:lnTo>
                  <a:pt x="67132" y="1651000"/>
                </a:lnTo>
                <a:lnTo>
                  <a:pt x="68643" y="1651000"/>
                </a:lnTo>
                <a:lnTo>
                  <a:pt x="68643" y="1638300"/>
                </a:lnTo>
                <a:lnTo>
                  <a:pt x="70319" y="1638300"/>
                </a:lnTo>
                <a:lnTo>
                  <a:pt x="73329" y="1625600"/>
                </a:lnTo>
                <a:lnTo>
                  <a:pt x="69799" y="1625600"/>
                </a:lnTo>
                <a:lnTo>
                  <a:pt x="76796" y="1612900"/>
                </a:lnTo>
                <a:lnTo>
                  <a:pt x="74002" y="1612900"/>
                </a:lnTo>
                <a:lnTo>
                  <a:pt x="77228" y="1600200"/>
                </a:lnTo>
                <a:lnTo>
                  <a:pt x="75679" y="1600200"/>
                </a:lnTo>
                <a:lnTo>
                  <a:pt x="77330" y="1595107"/>
                </a:lnTo>
                <a:lnTo>
                  <a:pt x="77190" y="1587500"/>
                </a:lnTo>
                <a:lnTo>
                  <a:pt x="77660" y="1587500"/>
                </a:lnTo>
                <a:lnTo>
                  <a:pt x="80302" y="1575676"/>
                </a:lnTo>
                <a:lnTo>
                  <a:pt x="80098" y="1574800"/>
                </a:lnTo>
                <a:lnTo>
                  <a:pt x="80505" y="1574800"/>
                </a:lnTo>
                <a:lnTo>
                  <a:pt x="85826" y="1574800"/>
                </a:lnTo>
                <a:lnTo>
                  <a:pt x="85293" y="1572526"/>
                </a:lnTo>
                <a:lnTo>
                  <a:pt x="86258" y="1570088"/>
                </a:lnTo>
                <a:lnTo>
                  <a:pt x="86702" y="1570405"/>
                </a:lnTo>
                <a:lnTo>
                  <a:pt x="86410" y="1567586"/>
                </a:lnTo>
                <a:lnTo>
                  <a:pt x="86321" y="1566887"/>
                </a:lnTo>
                <a:lnTo>
                  <a:pt x="85001" y="1569948"/>
                </a:lnTo>
                <a:lnTo>
                  <a:pt x="84912" y="1570875"/>
                </a:lnTo>
                <a:lnTo>
                  <a:pt x="82892" y="1562100"/>
                </a:lnTo>
                <a:lnTo>
                  <a:pt x="85585" y="1562100"/>
                </a:lnTo>
                <a:lnTo>
                  <a:pt x="85826" y="1562684"/>
                </a:lnTo>
                <a:lnTo>
                  <a:pt x="87515" y="1562430"/>
                </a:lnTo>
                <a:lnTo>
                  <a:pt x="86372" y="1561414"/>
                </a:lnTo>
                <a:lnTo>
                  <a:pt x="86448" y="1549400"/>
                </a:lnTo>
                <a:lnTo>
                  <a:pt x="87350" y="1549400"/>
                </a:lnTo>
                <a:lnTo>
                  <a:pt x="89941" y="1536700"/>
                </a:lnTo>
                <a:lnTo>
                  <a:pt x="89662" y="1536700"/>
                </a:lnTo>
                <a:lnTo>
                  <a:pt x="91173" y="1524000"/>
                </a:lnTo>
                <a:lnTo>
                  <a:pt x="93853" y="1524000"/>
                </a:lnTo>
                <a:lnTo>
                  <a:pt x="93573" y="1511300"/>
                </a:lnTo>
                <a:lnTo>
                  <a:pt x="96456" y="1511300"/>
                </a:lnTo>
                <a:lnTo>
                  <a:pt x="94894" y="1498600"/>
                </a:lnTo>
                <a:lnTo>
                  <a:pt x="93929" y="1498600"/>
                </a:lnTo>
                <a:lnTo>
                  <a:pt x="90855" y="1498600"/>
                </a:lnTo>
                <a:lnTo>
                  <a:pt x="90665" y="1485900"/>
                </a:lnTo>
                <a:lnTo>
                  <a:pt x="93789" y="1485900"/>
                </a:lnTo>
                <a:lnTo>
                  <a:pt x="93929" y="1498600"/>
                </a:lnTo>
                <a:lnTo>
                  <a:pt x="94056" y="1485900"/>
                </a:lnTo>
                <a:lnTo>
                  <a:pt x="95453" y="1498600"/>
                </a:lnTo>
                <a:lnTo>
                  <a:pt x="96799" y="1485900"/>
                </a:lnTo>
                <a:lnTo>
                  <a:pt x="98336" y="1485900"/>
                </a:lnTo>
                <a:lnTo>
                  <a:pt x="98488" y="1473200"/>
                </a:lnTo>
                <a:lnTo>
                  <a:pt x="100507" y="1473200"/>
                </a:lnTo>
                <a:lnTo>
                  <a:pt x="100774" y="1460500"/>
                </a:lnTo>
                <a:lnTo>
                  <a:pt x="100761" y="1447800"/>
                </a:lnTo>
                <a:lnTo>
                  <a:pt x="100901" y="1447292"/>
                </a:lnTo>
                <a:lnTo>
                  <a:pt x="101066" y="1447139"/>
                </a:lnTo>
                <a:lnTo>
                  <a:pt x="101155" y="1446860"/>
                </a:lnTo>
                <a:lnTo>
                  <a:pt x="100914" y="1447203"/>
                </a:lnTo>
                <a:lnTo>
                  <a:pt x="102222" y="1435100"/>
                </a:lnTo>
                <a:lnTo>
                  <a:pt x="103847" y="1435100"/>
                </a:lnTo>
                <a:lnTo>
                  <a:pt x="104711" y="1422400"/>
                </a:lnTo>
                <a:lnTo>
                  <a:pt x="105524" y="1422400"/>
                </a:lnTo>
                <a:lnTo>
                  <a:pt x="105308" y="1409700"/>
                </a:lnTo>
                <a:lnTo>
                  <a:pt x="106527" y="1409700"/>
                </a:lnTo>
                <a:lnTo>
                  <a:pt x="105308" y="1397000"/>
                </a:lnTo>
                <a:lnTo>
                  <a:pt x="107200" y="1397000"/>
                </a:lnTo>
                <a:lnTo>
                  <a:pt x="109283" y="1384300"/>
                </a:lnTo>
                <a:lnTo>
                  <a:pt x="109778" y="1391704"/>
                </a:lnTo>
                <a:lnTo>
                  <a:pt x="109105" y="1391475"/>
                </a:lnTo>
                <a:lnTo>
                  <a:pt x="109778" y="1391780"/>
                </a:lnTo>
                <a:lnTo>
                  <a:pt x="109956" y="1394345"/>
                </a:lnTo>
                <a:lnTo>
                  <a:pt x="109766" y="1397000"/>
                </a:lnTo>
                <a:lnTo>
                  <a:pt x="109994" y="1394866"/>
                </a:lnTo>
                <a:lnTo>
                  <a:pt x="110147" y="1397000"/>
                </a:lnTo>
                <a:lnTo>
                  <a:pt x="110363" y="1391907"/>
                </a:lnTo>
                <a:lnTo>
                  <a:pt x="111137" y="1392135"/>
                </a:lnTo>
                <a:lnTo>
                  <a:pt x="111201" y="1388783"/>
                </a:lnTo>
                <a:lnTo>
                  <a:pt x="110363" y="1391818"/>
                </a:lnTo>
                <a:lnTo>
                  <a:pt x="110401" y="1391145"/>
                </a:lnTo>
                <a:lnTo>
                  <a:pt x="111163" y="1384300"/>
                </a:lnTo>
                <a:lnTo>
                  <a:pt x="112928" y="1384300"/>
                </a:lnTo>
                <a:lnTo>
                  <a:pt x="114236" y="1371600"/>
                </a:lnTo>
                <a:lnTo>
                  <a:pt x="115519" y="1371600"/>
                </a:lnTo>
                <a:lnTo>
                  <a:pt x="116878" y="1358900"/>
                </a:lnTo>
                <a:lnTo>
                  <a:pt x="116116" y="1346200"/>
                </a:lnTo>
                <a:lnTo>
                  <a:pt x="115722" y="1346200"/>
                </a:lnTo>
                <a:lnTo>
                  <a:pt x="116027" y="1344637"/>
                </a:lnTo>
                <a:lnTo>
                  <a:pt x="114312" y="1333500"/>
                </a:lnTo>
                <a:lnTo>
                  <a:pt x="115189" y="1333500"/>
                </a:lnTo>
                <a:lnTo>
                  <a:pt x="119557" y="1320800"/>
                </a:lnTo>
                <a:lnTo>
                  <a:pt x="116395" y="1320800"/>
                </a:lnTo>
                <a:lnTo>
                  <a:pt x="118135" y="1308100"/>
                </a:lnTo>
                <a:lnTo>
                  <a:pt x="114046" y="1308100"/>
                </a:lnTo>
                <a:lnTo>
                  <a:pt x="114884" y="1295400"/>
                </a:lnTo>
                <a:lnTo>
                  <a:pt x="119138" y="1295400"/>
                </a:lnTo>
                <a:lnTo>
                  <a:pt x="118414" y="1308100"/>
                </a:lnTo>
                <a:lnTo>
                  <a:pt x="119164" y="1308100"/>
                </a:lnTo>
                <a:lnTo>
                  <a:pt x="120383" y="1295400"/>
                </a:lnTo>
                <a:lnTo>
                  <a:pt x="122199" y="1295400"/>
                </a:lnTo>
                <a:lnTo>
                  <a:pt x="121221" y="1282700"/>
                </a:lnTo>
                <a:lnTo>
                  <a:pt x="121056" y="1282700"/>
                </a:lnTo>
                <a:lnTo>
                  <a:pt x="121742" y="1270000"/>
                </a:lnTo>
                <a:lnTo>
                  <a:pt x="119837" y="1270000"/>
                </a:lnTo>
                <a:lnTo>
                  <a:pt x="121551" y="1257300"/>
                </a:lnTo>
                <a:lnTo>
                  <a:pt x="123266" y="1270000"/>
                </a:lnTo>
                <a:lnTo>
                  <a:pt x="122491" y="1257300"/>
                </a:lnTo>
                <a:lnTo>
                  <a:pt x="124320" y="1257300"/>
                </a:lnTo>
                <a:lnTo>
                  <a:pt x="127762" y="1244600"/>
                </a:lnTo>
                <a:lnTo>
                  <a:pt x="128117" y="1244600"/>
                </a:lnTo>
                <a:lnTo>
                  <a:pt x="127000" y="1231900"/>
                </a:lnTo>
                <a:lnTo>
                  <a:pt x="124828" y="1244600"/>
                </a:lnTo>
                <a:lnTo>
                  <a:pt x="123342" y="1231900"/>
                </a:lnTo>
                <a:lnTo>
                  <a:pt x="127000" y="1231900"/>
                </a:lnTo>
                <a:lnTo>
                  <a:pt x="129019" y="1231900"/>
                </a:lnTo>
                <a:lnTo>
                  <a:pt x="131813" y="1219200"/>
                </a:lnTo>
                <a:lnTo>
                  <a:pt x="129819" y="1219200"/>
                </a:lnTo>
                <a:lnTo>
                  <a:pt x="129590" y="1206500"/>
                </a:lnTo>
                <a:lnTo>
                  <a:pt x="129349" y="1219200"/>
                </a:lnTo>
                <a:lnTo>
                  <a:pt x="127088" y="1219200"/>
                </a:lnTo>
                <a:lnTo>
                  <a:pt x="126161" y="1206500"/>
                </a:lnTo>
                <a:lnTo>
                  <a:pt x="123926" y="1206500"/>
                </a:lnTo>
                <a:lnTo>
                  <a:pt x="124269" y="1193800"/>
                </a:lnTo>
                <a:lnTo>
                  <a:pt x="128422" y="1193800"/>
                </a:lnTo>
                <a:lnTo>
                  <a:pt x="127076" y="1181100"/>
                </a:lnTo>
                <a:lnTo>
                  <a:pt x="127330" y="1181100"/>
                </a:lnTo>
                <a:lnTo>
                  <a:pt x="125958" y="1168400"/>
                </a:lnTo>
                <a:lnTo>
                  <a:pt x="123609" y="1168400"/>
                </a:lnTo>
                <a:lnTo>
                  <a:pt x="125907" y="1155700"/>
                </a:lnTo>
                <a:lnTo>
                  <a:pt x="128714" y="1155700"/>
                </a:lnTo>
                <a:lnTo>
                  <a:pt x="131470" y="1155700"/>
                </a:lnTo>
                <a:lnTo>
                  <a:pt x="130860" y="1143000"/>
                </a:lnTo>
                <a:lnTo>
                  <a:pt x="130098" y="1143000"/>
                </a:lnTo>
                <a:lnTo>
                  <a:pt x="130390" y="1130300"/>
                </a:lnTo>
                <a:lnTo>
                  <a:pt x="131025" y="1117600"/>
                </a:lnTo>
                <a:lnTo>
                  <a:pt x="129286" y="1117600"/>
                </a:lnTo>
                <a:lnTo>
                  <a:pt x="131597" y="1104900"/>
                </a:lnTo>
                <a:lnTo>
                  <a:pt x="132778" y="1092200"/>
                </a:lnTo>
                <a:lnTo>
                  <a:pt x="132207" y="1092200"/>
                </a:lnTo>
                <a:lnTo>
                  <a:pt x="131902" y="1088593"/>
                </a:lnTo>
                <a:lnTo>
                  <a:pt x="131610" y="1092200"/>
                </a:lnTo>
                <a:lnTo>
                  <a:pt x="129870" y="1092200"/>
                </a:lnTo>
                <a:lnTo>
                  <a:pt x="131165" y="1079500"/>
                </a:lnTo>
                <a:lnTo>
                  <a:pt x="129006" y="1079500"/>
                </a:lnTo>
                <a:lnTo>
                  <a:pt x="129235" y="1066800"/>
                </a:lnTo>
                <a:lnTo>
                  <a:pt x="127254" y="1066800"/>
                </a:lnTo>
                <a:lnTo>
                  <a:pt x="129641" y="1054100"/>
                </a:lnTo>
                <a:lnTo>
                  <a:pt x="130086" y="1054100"/>
                </a:lnTo>
                <a:lnTo>
                  <a:pt x="130327" y="1041400"/>
                </a:lnTo>
                <a:lnTo>
                  <a:pt x="132143" y="1028700"/>
                </a:lnTo>
                <a:lnTo>
                  <a:pt x="131686" y="1028700"/>
                </a:lnTo>
                <a:lnTo>
                  <a:pt x="131254" y="1016000"/>
                </a:lnTo>
                <a:lnTo>
                  <a:pt x="131838" y="1016000"/>
                </a:lnTo>
                <a:lnTo>
                  <a:pt x="133426" y="1003300"/>
                </a:lnTo>
                <a:lnTo>
                  <a:pt x="127266" y="1016000"/>
                </a:lnTo>
                <a:lnTo>
                  <a:pt x="129057" y="1003300"/>
                </a:lnTo>
                <a:lnTo>
                  <a:pt x="131419" y="991908"/>
                </a:lnTo>
                <a:lnTo>
                  <a:pt x="130822" y="990600"/>
                </a:lnTo>
                <a:lnTo>
                  <a:pt x="131699" y="990600"/>
                </a:lnTo>
                <a:lnTo>
                  <a:pt x="134277" y="990600"/>
                </a:lnTo>
                <a:lnTo>
                  <a:pt x="136118" y="977900"/>
                </a:lnTo>
                <a:lnTo>
                  <a:pt x="132410" y="977900"/>
                </a:lnTo>
                <a:lnTo>
                  <a:pt x="132867" y="965200"/>
                </a:lnTo>
                <a:lnTo>
                  <a:pt x="131025" y="965200"/>
                </a:lnTo>
                <a:lnTo>
                  <a:pt x="130251" y="952500"/>
                </a:lnTo>
                <a:lnTo>
                  <a:pt x="130086" y="949540"/>
                </a:lnTo>
                <a:lnTo>
                  <a:pt x="129362" y="952500"/>
                </a:lnTo>
                <a:lnTo>
                  <a:pt x="128866" y="939800"/>
                </a:lnTo>
                <a:lnTo>
                  <a:pt x="129590" y="939800"/>
                </a:lnTo>
                <a:lnTo>
                  <a:pt x="132511" y="939800"/>
                </a:lnTo>
                <a:lnTo>
                  <a:pt x="136309" y="939800"/>
                </a:lnTo>
                <a:lnTo>
                  <a:pt x="133362" y="927100"/>
                </a:lnTo>
                <a:lnTo>
                  <a:pt x="135153" y="927100"/>
                </a:lnTo>
                <a:lnTo>
                  <a:pt x="134886" y="914400"/>
                </a:lnTo>
                <a:lnTo>
                  <a:pt x="130771" y="914400"/>
                </a:lnTo>
                <a:lnTo>
                  <a:pt x="127584" y="901700"/>
                </a:lnTo>
                <a:lnTo>
                  <a:pt x="133324" y="901700"/>
                </a:lnTo>
                <a:lnTo>
                  <a:pt x="132524" y="889000"/>
                </a:lnTo>
                <a:lnTo>
                  <a:pt x="132994" y="889000"/>
                </a:lnTo>
                <a:lnTo>
                  <a:pt x="133159" y="889000"/>
                </a:lnTo>
                <a:lnTo>
                  <a:pt x="134162" y="897737"/>
                </a:lnTo>
                <a:lnTo>
                  <a:pt x="133972" y="897382"/>
                </a:lnTo>
                <a:lnTo>
                  <a:pt x="133819" y="900328"/>
                </a:lnTo>
                <a:lnTo>
                  <a:pt x="132854" y="903262"/>
                </a:lnTo>
                <a:lnTo>
                  <a:pt x="133184" y="904748"/>
                </a:lnTo>
                <a:lnTo>
                  <a:pt x="134467" y="903325"/>
                </a:lnTo>
                <a:lnTo>
                  <a:pt x="135229" y="899655"/>
                </a:lnTo>
                <a:lnTo>
                  <a:pt x="134607" y="898550"/>
                </a:lnTo>
                <a:lnTo>
                  <a:pt x="134607" y="889000"/>
                </a:lnTo>
                <a:lnTo>
                  <a:pt x="134289" y="889000"/>
                </a:lnTo>
                <a:lnTo>
                  <a:pt x="132676" y="876300"/>
                </a:lnTo>
                <a:lnTo>
                  <a:pt x="132943" y="887196"/>
                </a:lnTo>
                <a:lnTo>
                  <a:pt x="130759" y="876300"/>
                </a:lnTo>
                <a:lnTo>
                  <a:pt x="129476" y="876300"/>
                </a:lnTo>
                <a:lnTo>
                  <a:pt x="131876" y="889000"/>
                </a:lnTo>
                <a:lnTo>
                  <a:pt x="130136" y="889000"/>
                </a:lnTo>
                <a:lnTo>
                  <a:pt x="129476" y="876300"/>
                </a:lnTo>
                <a:lnTo>
                  <a:pt x="129476" y="863600"/>
                </a:lnTo>
                <a:lnTo>
                  <a:pt x="133134" y="863600"/>
                </a:lnTo>
                <a:lnTo>
                  <a:pt x="133578" y="850900"/>
                </a:lnTo>
                <a:lnTo>
                  <a:pt x="135674" y="838200"/>
                </a:lnTo>
                <a:lnTo>
                  <a:pt x="134620" y="838200"/>
                </a:lnTo>
                <a:lnTo>
                  <a:pt x="134797" y="825500"/>
                </a:lnTo>
                <a:lnTo>
                  <a:pt x="135318" y="812800"/>
                </a:lnTo>
                <a:lnTo>
                  <a:pt x="135343" y="800100"/>
                </a:lnTo>
                <a:lnTo>
                  <a:pt x="130632" y="812800"/>
                </a:lnTo>
                <a:lnTo>
                  <a:pt x="135128" y="800100"/>
                </a:lnTo>
                <a:lnTo>
                  <a:pt x="130136" y="800100"/>
                </a:lnTo>
                <a:lnTo>
                  <a:pt x="132219" y="790346"/>
                </a:lnTo>
                <a:lnTo>
                  <a:pt x="133858" y="794550"/>
                </a:lnTo>
                <a:lnTo>
                  <a:pt x="135039" y="788377"/>
                </a:lnTo>
                <a:lnTo>
                  <a:pt x="133756" y="789355"/>
                </a:lnTo>
                <a:lnTo>
                  <a:pt x="132816" y="787539"/>
                </a:lnTo>
                <a:lnTo>
                  <a:pt x="132854" y="787400"/>
                </a:lnTo>
                <a:lnTo>
                  <a:pt x="134251" y="774700"/>
                </a:lnTo>
                <a:lnTo>
                  <a:pt x="133540" y="774700"/>
                </a:lnTo>
                <a:lnTo>
                  <a:pt x="134708" y="762000"/>
                </a:lnTo>
                <a:lnTo>
                  <a:pt x="136791" y="762000"/>
                </a:lnTo>
                <a:close/>
              </a:path>
              <a:path w="138429" h="1701164">
                <a:moveTo>
                  <a:pt x="138391" y="774700"/>
                </a:moveTo>
                <a:lnTo>
                  <a:pt x="135343" y="774700"/>
                </a:lnTo>
                <a:lnTo>
                  <a:pt x="137172" y="787400"/>
                </a:lnTo>
                <a:lnTo>
                  <a:pt x="138391" y="77470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79" name="bg object 279"/>
          <p:cNvPicPr/>
          <p:nvPr/>
        </p:nvPicPr>
        <p:blipFill>
          <a:blip r:embed="rId143" cstate="print"/>
          <a:stretch>
            <a:fillRect/>
          </a:stretch>
        </p:blipFill>
        <p:spPr>
          <a:xfrm>
            <a:off x="4603534" y="2954045"/>
            <a:ext cx="146126" cy="153847"/>
          </a:xfrm>
          <a:prstGeom prst="rect">
            <a:avLst/>
          </a:prstGeom>
        </p:spPr>
      </p:pic>
      <p:sp>
        <p:nvSpPr>
          <p:cNvPr id="280" name="bg object 280"/>
          <p:cNvSpPr/>
          <p:nvPr/>
        </p:nvSpPr>
        <p:spPr>
          <a:xfrm>
            <a:off x="2558389" y="4765623"/>
            <a:ext cx="965835" cy="486409"/>
          </a:xfrm>
          <a:custGeom>
            <a:avLst/>
            <a:gdLst/>
            <a:ahLst/>
            <a:cxnLst/>
            <a:rect l="l" t="t" r="r" b="b"/>
            <a:pathLst>
              <a:path w="965835" h="486410">
                <a:moveTo>
                  <a:pt x="4089" y="64833"/>
                </a:moveTo>
                <a:lnTo>
                  <a:pt x="1549" y="64833"/>
                </a:lnTo>
                <a:lnTo>
                  <a:pt x="889" y="66103"/>
                </a:lnTo>
                <a:lnTo>
                  <a:pt x="2641" y="66103"/>
                </a:lnTo>
                <a:lnTo>
                  <a:pt x="4089" y="64833"/>
                </a:lnTo>
                <a:close/>
              </a:path>
              <a:path w="965835" h="486410">
                <a:moveTo>
                  <a:pt x="11518" y="114160"/>
                </a:moveTo>
                <a:lnTo>
                  <a:pt x="11341" y="113957"/>
                </a:lnTo>
                <a:lnTo>
                  <a:pt x="11099" y="114363"/>
                </a:lnTo>
                <a:lnTo>
                  <a:pt x="11518" y="114160"/>
                </a:lnTo>
                <a:close/>
              </a:path>
              <a:path w="965835" h="486410">
                <a:moveTo>
                  <a:pt x="12522" y="55689"/>
                </a:moveTo>
                <a:lnTo>
                  <a:pt x="11087" y="55549"/>
                </a:lnTo>
                <a:lnTo>
                  <a:pt x="11226" y="55765"/>
                </a:lnTo>
                <a:lnTo>
                  <a:pt x="12522" y="55689"/>
                </a:lnTo>
                <a:close/>
              </a:path>
              <a:path w="965835" h="486410">
                <a:moveTo>
                  <a:pt x="13462" y="132829"/>
                </a:moveTo>
                <a:lnTo>
                  <a:pt x="12547" y="132143"/>
                </a:lnTo>
                <a:lnTo>
                  <a:pt x="10515" y="134683"/>
                </a:lnTo>
                <a:lnTo>
                  <a:pt x="13462" y="132829"/>
                </a:lnTo>
                <a:close/>
              </a:path>
              <a:path w="965835" h="486410">
                <a:moveTo>
                  <a:pt x="14554" y="132143"/>
                </a:moveTo>
                <a:lnTo>
                  <a:pt x="13462" y="132829"/>
                </a:lnTo>
                <a:lnTo>
                  <a:pt x="14274" y="133413"/>
                </a:lnTo>
                <a:lnTo>
                  <a:pt x="14490" y="132829"/>
                </a:lnTo>
                <a:lnTo>
                  <a:pt x="14554" y="132143"/>
                </a:lnTo>
                <a:close/>
              </a:path>
              <a:path w="965835" h="486410">
                <a:moveTo>
                  <a:pt x="18961" y="62293"/>
                </a:moveTo>
                <a:lnTo>
                  <a:pt x="18884" y="59753"/>
                </a:lnTo>
                <a:lnTo>
                  <a:pt x="18859" y="58483"/>
                </a:lnTo>
                <a:lnTo>
                  <a:pt x="16408" y="57213"/>
                </a:lnTo>
                <a:lnTo>
                  <a:pt x="13957" y="55943"/>
                </a:lnTo>
                <a:lnTo>
                  <a:pt x="12014" y="57213"/>
                </a:lnTo>
                <a:lnTo>
                  <a:pt x="11226" y="55943"/>
                </a:lnTo>
                <a:lnTo>
                  <a:pt x="7429" y="57213"/>
                </a:lnTo>
                <a:lnTo>
                  <a:pt x="3479" y="55943"/>
                </a:lnTo>
                <a:lnTo>
                  <a:pt x="1155" y="59753"/>
                </a:lnTo>
                <a:lnTo>
                  <a:pt x="1422" y="59905"/>
                </a:lnTo>
                <a:lnTo>
                  <a:pt x="0" y="61023"/>
                </a:lnTo>
                <a:lnTo>
                  <a:pt x="1574" y="62293"/>
                </a:lnTo>
                <a:lnTo>
                  <a:pt x="1905" y="62293"/>
                </a:lnTo>
                <a:lnTo>
                  <a:pt x="1638" y="60007"/>
                </a:lnTo>
                <a:lnTo>
                  <a:pt x="3670" y="61023"/>
                </a:lnTo>
                <a:lnTo>
                  <a:pt x="1905" y="62293"/>
                </a:lnTo>
                <a:lnTo>
                  <a:pt x="2692" y="62293"/>
                </a:lnTo>
                <a:lnTo>
                  <a:pt x="762" y="63563"/>
                </a:lnTo>
                <a:lnTo>
                  <a:pt x="4572" y="64833"/>
                </a:lnTo>
                <a:lnTo>
                  <a:pt x="4089" y="64833"/>
                </a:lnTo>
                <a:lnTo>
                  <a:pt x="5346" y="66103"/>
                </a:lnTo>
                <a:lnTo>
                  <a:pt x="3721" y="67373"/>
                </a:lnTo>
                <a:lnTo>
                  <a:pt x="14884" y="67373"/>
                </a:lnTo>
                <a:lnTo>
                  <a:pt x="14109" y="66103"/>
                </a:lnTo>
                <a:lnTo>
                  <a:pt x="16027" y="66103"/>
                </a:lnTo>
                <a:lnTo>
                  <a:pt x="15074" y="64833"/>
                </a:lnTo>
                <a:lnTo>
                  <a:pt x="16357" y="64833"/>
                </a:lnTo>
                <a:lnTo>
                  <a:pt x="13843" y="62293"/>
                </a:lnTo>
                <a:lnTo>
                  <a:pt x="14528" y="59753"/>
                </a:lnTo>
                <a:lnTo>
                  <a:pt x="18961" y="62293"/>
                </a:lnTo>
                <a:close/>
              </a:path>
              <a:path w="965835" h="486410">
                <a:moveTo>
                  <a:pt x="24625" y="111823"/>
                </a:moveTo>
                <a:lnTo>
                  <a:pt x="23736" y="110553"/>
                </a:lnTo>
                <a:lnTo>
                  <a:pt x="22847" y="109283"/>
                </a:lnTo>
                <a:lnTo>
                  <a:pt x="20408" y="106743"/>
                </a:lnTo>
                <a:lnTo>
                  <a:pt x="21463" y="102933"/>
                </a:lnTo>
                <a:lnTo>
                  <a:pt x="20523" y="102933"/>
                </a:lnTo>
                <a:lnTo>
                  <a:pt x="21564" y="99123"/>
                </a:lnTo>
                <a:lnTo>
                  <a:pt x="22263" y="96583"/>
                </a:lnTo>
                <a:lnTo>
                  <a:pt x="19621" y="94043"/>
                </a:lnTo>
                <a:lnTo>
                  <a:pt x="15659" y="90233"/>
                </a:lnTo>
                <a:lnTo>
                  <a:pt x="19291" y="82613"/>
                </a:lnTo>
                <a:lnTo>
                  <a:pt x="19964" y="81343"/>
                </a:lnTo>
                <a:lnTo>
                  <a:pt x="18021" y="81343"/>
                </a:lnTo>
                <a:lnTo>
                  <a:pt x="16471" y="80073"/>
                </a:lnTo>
                <a:lnTo>
                  <a:pt x="18872" y="80073"/>
                </a:lnTo>
                <a:lnTo>
                  <a:pt x="15849" y="77533"/>
                </a:lnTo>
                <a:lnTo>
                  <a:pt x="14668" y="76263"/>
                </a:lnTo>
                <a:lnTo>
                  <a:pt x="13500" y="74993"/>
                </a:lnTo>
                <a:lnTo>
                  <a:pt x="21348" y="72453"/>
                </a:lnTo>
                <a:lnTo>
                  <a:pt x="17081" y="69913"/>
                </a:lnTo>
                <a:lnTo>
                  <a:pt x="15494" y="69913"/>
                </a:lnTo>
                <a:lnTo>
                  <a:pt x="15671" y="68643"/>
                </a:lnTo>
                <a:lnTo>
                  <a:pt x="9791" y="68643"/>
                </a:lnTo>
                <a:lnTo>
                  <a:pt x="9791" y="111493"/>
                </a:lnTo>
                <a:lnTo>
                  <a:pt x="8369" y="111925"/>
                </a:lnTo>
                <a:lnTo>
                  <a:pt x="7772" y="110705"/>
                </a:lnTo>
                <a:lnTo>
                  <a:pt x="9791" y="111493"/>
                </a:lnTo>
                <a:lnTo>
                  <a:pt x="9791" y="68643"/>
                </a:lnTo>
                <a:lnTo>
                  <a:pt x="3886" y="68643"/>
                </a:lnTo>
                <a:lnTo>
                  <a:pt x="3086" y="68643"/>
                </a:lnTo>
                <a:lnTo>
                  <a:pt x="2590" y="69913"/>
                </a:lnTo>
                <a:lnTo>
                  <a:pt x="4648" y="71183"/>
                </a:lnTo>
                <a:lnTo>
                  <a:pt x="2628" y="72453"/>
                </a:lnTo>
                <a:lnTo>
                  <a:pt x="5537" y="73723"/>
                </a:lnTo>
                <a:lnTo>
                  <a:pt x="1968" y="73723"/>
                </a:lnTo>
                <a:lnTo>
                  <a:pt x="5194" y="76263"/>
                </a:lnTo>
                <a:lnTo>
                  <a:pt x="749" y="74993"/>
                </a:lnTo>
                <a:lnTo>
                  <a:pt x="5295" y="80073"/>
                </a:lnTo>
                <a:lnTo>
                  <a:pt x="673" y="80073"/>
                </a:lnTo>
                <a:lnTo>
                  <a:pt x="4648" y="81343"/>
                </a:lnTo>
                <a:lnTo>
                  <a:pt x="2844" y="85153"/>
                </a:lnTo>
                <a:lnTo>
                  <a:pt x="5207" y="86423"/>
                </a:lnTo>
                <a:lnTo>
                  <a:pt x="4406" y="86423"/>
                </a:lnTo>
                <a:lnTo>
                  <a:pt x="2489" y="88963"/>
                </a:lnTo>
                <a:lnTo>
                  <a:pt x="5676" y="88963"/>
                </a:lnTo>
                <a:lnTo>
                  <a:pt x="6718" y="90233"/>
                </a:lnTo>
                <a:lnTo>
                  <a:pt x="8851" y="91503"/>
                </a:lnTo>
                <a:lnTo>
                  <a:pt x="6032" y="92773"/>
                </a:lnTo>
                <a:lnTo>
                  <a:pt x="4978" y="91503"/>
                </a:lnTo>
                <a:lnTo>
                  <a:pt x="4673" y="91503"/>
                </a:lnTo>
                <a:lnTo>
                  <a:pt x="5118" y="94043"/>
                </a:lnTo>
                <a:lnTo>
                  <a:pt x="7162" y="92773"/>
                </a:lnTo>
                <a:lnTo>
                  <a:pt x="6261" y="94119"/>
                </a:lnTo>
                <a:lnTo>
                  <a:pt x="3886" y="95313"/>
                </a:lnTo>
                <a:lnTo>
                  <a:pt x="5473" y="95313"/>
                </a:lnTo>
                <a:lnTo>
                  <a:pt x="7874" y="95313"/>
                </a:lnTo>
                <a:lnTo>
                  <a:pt x="4737" y="96583"/>
                </a:lnTo>
                <a:lnTo>
                  <a:pt x="7327" y="96583"/>
                </a:lnTo>
                <a:lnTo>
                  <a:pt x="5651" y="99123"/>
                </a:lnTo>
                <a:lnTo>
                  <a:pt x="3683" y="97853"/>
                </a:lnTo>
                <a:lnTo>
                  <a:pt x="5194" y="100393"/>
                </a:lnTo>
                <a:lnTo>
                  <a:pt x="2451" y="99123"/>
                </a:lnTo>
                <a:lnTo>
                  <a:pt x="2705" y="101663"/>
                </a:lnTo>
                <a:lnTo>
                  <a:pt x="5524" y="100393"/>
                </a:lnTo>
                <a:lnTo>
                  <a:pt x="7289" y="100393"/>
                </a:lnTo>
                <a:lnTo>
                  <a:pt x="8496" y="102933"/>
                </a:lnTo>
                <a:lnTo>
                  <a:pt x="5270" y="101663"/>
                </a:lnTo>
                <a:lnTo>
                  <a:pt x="3873" y="102933"/>
                </a:lnTo>
                <a:lnTo>
                  <a:pt x="7861" y="105473"/>
                </a:lnTo>
                <a:lnTo>
                  <a:pt x="6591" y="105473"/>
                </a:lnTo>
                <a:lnTo>
                  <a:pt x="9169" y="106743"/>
                </a:lnTo>
                <a:lnTo>
                  <a:pt x="7556" y="110248"/>
                </a:lnTo>
                <a:lnTo>
                  <a:pt x="7505" y="110121"/>
                </a:lnTo>
                <a:lnTo>
                  <a:pt x="7531" y="110286"/>
                </a:lnTo>
                <a:lnTo>
                  <a:pt x="7416" y="110553"/>
                </a:lnTo>
                <a:lnTo>
                  <a:pt x="7607" y="110642"/>
                </a:lnTo>
                <a:lnTo>
                  <a:pt x="8013" y="112395"/>
                </a:lnTo>
                <a:lnTo>
                  <a:pt x="9829" y="111506"/>
                </a:lnTo>
                <a:lnTo>
                  <a:pt x="10668" y="111823"/>
                </a:lnTo>
                <a:lnTo>
                  <a:pt x="12598" y="111823"/>
                </a:lnTo>
                <a:lnTo>
                  <a:pt x="12763" y="111823"/>
                </a:lnTo>
                <a:lnTo>
                  <a:pt x="12903" y="111823"/>
                </a:lnTo>
                <a:lnTo>
                  <a:pt x="13982" y="110553"/>
                </a:lnTo>
                <a:lnTo>
                  <a:pt x="14173" y="111823"/>
                </a:lnTo>
                <a:lnTo>
                  <a:pt x="16116" y="111823"/>
                </a:lnTo>
                <a:lnTo>
                  <a:pt x="24625" y="111823"/>
                </a:lnTo>
                <a:close/>
              </a:path>
              <a:path w="965835" h="486410">
                <a:moveTo>
                  <a:pt x="26695" y="121983"/>
                </a:moveTo>
                <a:lnTo>
                  <a:pt x="25476" y="120713"/>
                </a:lnTo>
                <a:lnTo>
                  <a:pt x="26695" y="121983"/>
                </a:lnTo>
                <a:close/>
              </a:path>
              <a:path w="965835" h="486410">
                <a:moveTo>
                  <a:pt x="29806" y="197777"/>
                </a:moveTo>
                <a:lnTo>
                  <a:pt x="29222" y="197599"/>
                </a:lnTo>
                <a:lnTo>
                  <a:pt x="29260" y="197967"/>
                </a:lnTo>
                <a:lnTo>
                  <a:pt x="29806" y="197777"/>
                </a:lnTo>
                <a:close/>
              </a:path>
              <a:path w="965835" h="486410">
                <a:moveTo>
                  <a:pt x="32270" y="139763"/>
                </a:moveTo>
                <a:lnTo>
                  <a:pt x="32004" y="138493"/>
                </a:lnTo>
                <a:lnTo>
                  <a:pt x="31838" y="138811"/>
                </a:lnTo>
                <a:lnTo>
                  <a:pt x="32270" y="139763"/>
                </a:lnTo>
                <a:close/>
              </a:path>
              <a:path w="965835" h="486410">
                <a:moveTo>
                  <a:pt x="34696" y="209613"/>
                </a:moveTo>
                <a:lnTo>
                  <a:pt x="34226" y="209105"/>
                </a:lnTo>
                <a:lnTo>
                  <a:pt x="32372" y="208343"/>
                </a:lnTo>
                <a:lnTo>
                  <a:pt x="34696" y="209613"/>
                </a:lnTo>
                <a:close/>
              </a:path>
              <a:path w="965835" h="486410">
                <a:moveTo>
                  <a:pt x="41808" y="224078"/>
                </a:moveTo>
                <a:lnTo>
                  <a:pt x="40906" y="223583"/>
                </a:lnTo>
                <a:lnTo>
                  <a:pt x="41529" y="224231"/>
                </a:lnTo>
                <a:lnTo>
                  <a:pt x="41808" y="224078"/>
                </a:lnTo>
                <a:close/>
              </a:path>
              <a:path w="965835" h="486410">
                <a:moveTo>
                  <a:pt x="42164" y="224853"/>
                </a:moveTo>
                <a:lnTo>
                  <a:pt x="41529" y="224231"/>
                </a:lnTo>
                <a:lnTo>
                  <a:pt x="40398" y="224853"/>
                </a:lnTo>
                <a:lnTo>
                  <a:pt x="42164" y="224853"/>
                </a:lnTo>
                <a:close/>
              </a:path>
              <a:path w="965835" h="486410">
                <a:moveTo>
                  <a:pt x="84162" y="266763"/>
                </a:moveTo>
                <a:lnTo>
                  <a:pt x="82727" y="268033"/>
                </a:lnTo>
                <a:lnTo>
                  <a:pt x="81546" y="266763"/>
                </a:lnTo>
                <a:lnTo>
                  <a:pt x="81559" y="265493"/>
                </a:lnTo>
                <a:lnTo>
                  <a:pt x="80365" y="268033"/>
                </a:lnTo>
                <a:lnTo>
                  <a:pt x="76568" y="266763"/>
                </a:lnTo>
                <a:lnTo>
                  <a:pt x="82816" y="264223"/>
                </a:lnTo>
                <a:lnTo>
                  <a:pt x="79032" y="262953"/>
                </a:lnTo>
                <a:lnTo>
                  <a:pt x="80886" y="262953"/>
                </a:lnTo>
                <a:lnTo>
                  <a:pt x="79311" y="261683"/>
                </a:lnTo>
                <a:lnTo>
                  <a:pt x="78130" y="257873"/>
                </a:lnTo>
                <a:lnTo>
                  <a:pt x="73977" y="257873"/>
                </a:lnTo>
                <a:lnTo>
                  <a:pt x="76034" y="256603"/>
                </a:lnTo>
                <a:lnTo>
                  <a:pt x="74993" y="254063"/>
                </a:lnTo>
                <a:lnTo>
                  <a:pt x="68656" y="251523"/>
                </a:lnTo>
                <a:lnTo>
                  <a:pt x="68973" y="250253"/>
                </a:lnTo>
                <a:lnTo>
                  <a:pt x="69634" y="247713"/>
                </a:lnTo>
                <a:lnTo>
                  <a:pt x="70853" y="247713"/>
                </a:lnTo>
                <a:lnTo>
                  <a:pt x="68999" y="246443"/>
                </a:lnTo>
                <a:lnTo>
                  <a:pt x="70154" y="245173"/>
                </a:lnTo>
                <a:lnTo>
                  <a:pt x="67678" y="243903"/>
                </a:lnTo>
                <a:lnTo>
                  <a:pt x="69253" y="243903"/>
                </a:lnTo>
                <a:lnTo>
                  <a:pt x="69138" y="240093"/>
                </a:lnTo>
                <a:lnTo>
                  <a:pt x="63830" y="240093"/>
                </a:lnTo>
                <a:lnTo>
                  <a:pt x="61734" y="237553"/>
                </a:lnTo>
                <a:lnTo>
                  <a:pt x="65024" y="236283"/>
                </a:lnTo>
                <a:lnTo>
                  <a:pt x="64795" y="231203"/>
                </a:lnTo>
                <a:lnTo>
                  <a:pt x="65290" y="231203"/>
                </a:lnTo>
                <a:lnTo>
                  <a:pt x="64096" y="227393"/>
                </a:lnTo>
                <a:lnTo>
                  <a:pt x="59842" y="224853"/>
                </a:lnTo>
                <a:lnTo>
                  <a:pt x="58445" y="223583"/>
                </a:lnTo>
                <a:lnTo>
                  <a:pt x="57061" y="222313"/>
                </a:lnTo>
                <a:lnTo>
                  <a:pt x="59740" y="218503"/>
                </a:lnTo>
                <a:lnTo>
                  <a:pt x="55460" y="213423"/>
                </a:lnTo>
                <a:lnTo>
                  <a:pt x="56019" y="209613"/>
                </a:lnTo>
                <a:lnTo>
                  <a:pt x="52793" y="209613"/>
                </a:lnTo>
                <a:lnTo>
                  <a:pt x="53111" y="208343"/>
                </a:lnTo>
                <a:lnTo>
                  <a:pt x="49479" y="208343"/>
                </a:lnTo>
                <a:lnTo>
                  <a:pt x="52616" y="207073"/>
                </a:lnTo>
                <a:lnTo>
                  <a:pt x="55460" y="205803"/>
                </a:lnTo>
                <a:lnTo>
                  <a:pt x="53886" y="204533"/>
                </a:lnTo>
                <a:lnTo>
                  <a:pt x="53505" y="203263"/>
                </a:lnTo>
                <a:lnTo>
                  <a:pt x="49377" y="204533"/>
                </a:lnTo>
                <a:lnTo>
                  <a:pt x="52146" y="200723"/>
                </a:lnTo>
                <a:lnTo>
                  <a:pt x="54000" y="198183"/>
                </a:lnTo>
                <a:lnTo>
                  <a:pt x="43929" y="195643"/>
                </a:lnTo>
                <a:lnTo>
                  <a:pt x="48539" y="191833"/>
                </a:lnTo>
                <a:lnTo>
                  <a:pt x="45529" y="189293"/>
                </a:lnTo>
                <a:lnTo>
                  <a:pt x="47739" y="188023"/>
                </a:lnTo>
                <a:lnTo>
                  <a:pt x="47320" y="184213"/>
                </a:lnTo>
                <a:lnTo>
                  <a:pt x="45770" y="181673"/>
                </a:lnTo>
                <a:lnTo>
                  <a:pt x="47548" y="181673"/>
                </a:lnTo>
                <a:lnTo>
                  <a:pt x="47117" y="180403"/>
                </a:lnTo>
                <a:lnTo>
                  <a:pt x="40500" y="181673"/>
                </a:lnTo>
                <a:lnTo>
                  <a:pt x="39814" y="180403"/>
                </a:lnTo>
                <a:lnTo>
                  <a:pt x="42926" y="177863"/>
                </a:lnTo>
                <a:lnTo>
                  <a:pt x="41783" y="175323"/>
                </a:lnTo>
                <a:lnTo>
                  <a:pt x="43916" y="171513"/>
                </a:lnTo>
                <a:lnTo>
                  <a:pt x="40081" y="168973"/>
                </a:lnTo>
                <a:lnTo>
                  <a:pt x="41821" y="168973"/>
                </a:lnTo>
                <a:lnTo>
                  <a:pt x="41516" y="167703"/>
                </a:lnTo>
                <a:lnTo>
                  <a:pt x="42011" y="165163"/>
                </a:lnTo>
                <a:lnTo>
                  <a:pt x="42519" y="162623"/>
                </a:lnTo>
                <a:lnTo>
                  <a:pt x="40728" y="163664"/>
                </a:lnTo>
                <a:lnTo>
                  <a:pt x="35775" y="160083"/>
                </a:lnTo>
                <a:lnTo>
                  <a:pt x="34086" y="160083"/>
                </a:lnTo>
                <a:lnTo>
                  <a:pt x="32766" y="157543"/>
                </a:lnTo>
                <a:lnTo>
                  <a:pt x="34010" y="157543"/>
                </a:lnTo>
                <a:lnTo>
                  <a:pt x="34734" y="156273"/>
                </a:lnTo>
                <a:lnTo>
                  <a:pt x="31610" y="157543"/>
                </a:lnTo>
                <a:lnTo>
                  <a:pt x="32258" y="155003"/>
                </a:lnTo>
                <a:lnTo>
                  <a:pt x="33845" y="155003"/>
                </a:lnTo>
                <a:lnTo>
                  <a:pt x="33578" y="153733"/>
                </a:lnTo>
                <a:lnTo>
                  <a:pt x="30975" y="153733"/>
                </a:lnTo>
                <a:lnTo>
                  <a:pt x="29832" y="152463"/>
                </a:lnTo>
                <a:lnTo>
                  <a:pt x="30695" y="149923"/>
                </a:lnTo>
                <a:lnTo>
                  <a:pt x="32626" y="149923"/>
                </a:lnTo>
                <a:lnTo>
                  <a:pt x="29806" y="148653"/>
                </a:lnTo>
                <a:lnTo>
                  <a:pt x="31356" y="148653"/>
                </a:lnTo>
                <a:lnTo>
                  <a:pt x="31610" y="147383"/>
                </a:lnTo>
                <a:lnTo>
                  <a:pt x="31864" y="146113"/>
                </a:lnTo>
                <a:lnTo>
                  <a:pt x="31940" y="145732"/>
                </a:lnTo>
                <a:lnTo>
                  <a:pt x="33350" y="144843"/>
                </a:lnTo>
                <a:lnTo>
                  <a:pt x="33337" y="143573"/>
                </a:lnTo>
                <a:lnTo>
                  <a:pt x="36423" y="143573"/>
                </a:lnTo>
                <a:lnTo>
                  <a:pt x="34607" y="142303"/>
                </a:lnTo>
                <a:lnTo>
                  <a:pt x="31534" y="141287"/>
                </a:lnTo>
                <a:lnTo>
                  <a:pt x="31534" y="146113"/>
                </a:lnTo>
                <a:lnTo>
                  <a:pt x="31330" y="146113"/>
                </a:lnTo>
                <a:lnTo>
                  <a:pt x="31521" y="145999"/>
                </a:lnTo>
                <a:lnTo>
                  <a:pt x="31534" y="141287"/>
                </a:lnTo>
                <a:lnTo>
                  <a:pt x="31394" y="141249"/>
                </a:lnTo>
                <a:lnTo>
                  <a:pt x="31394" y="144843"/>
                </a:lnTo>
                <a:lnTo>
                  <a:pt x="27876" y="144843"/>
                </a:lnTo>
                <a:lnTo>
                  <a:pt x="29603" y="142303"/>
                </a:lnTo>
                <a:lnTo>
                  <a:pt x="30848" y="142303"/>
                </a:lnTo>
                <a:lnTo>
                  <a:pt x="31267" y="143573"/>
                </a:lnTo>
                <a:lnTo>
                  <a:pt x="31394" y="144843"/>
                </a:lnTo>
                <a:lnTo>
                  <a:pt x="31394" y="141249"/>
                </a:lnTo>
                <a:lnTo>
                  <a:pt x="30772" y="141033"/>
                </a:lnTo>
                <a:lnTo>
                  <a:pt x="31356" y="139763"/>
                </a:lnTo>
                <a:lnTo>
                  <a:pt x="31838" y="138811"/>
                </a:lnTo>
                <a:lnTo>
                  <a:pt x="31711" y="138493"/>
                </a:lnTo>
                <a:lnTo>
                  <a:pt x="32042" y="137223"/>
                </a:lnTo>
                <a:lnTo>
                  <a:pt x="33680" y="135953"/>
                </a:lnTo>
                <a:lnTo>
                  <a:pt x="32512" y="134683"/>
                </a:lnTo>
                <a:lnTo>
                  <a:pt x="32410" y="133413"/>
                </a:lnTo>
                <a:lnTo>
                  <a:pt x="30187" y="134683"/>
                </a:lnTo>
                <a:lnTo>
                  <a:pt x="30302" y="133413"/>
                </a:lnTo>
                <a:lnTo>
                  <a:pt x="29121" y="134353"/>
                </a:lnTo>
                <a:lnTo>
                  <a:pt x="29006" y="134226"/>
                </a:lnTo>
                <a:lnTo>
                  <a:pt x="28575" y="134696"/>
                </a:lnTo>
                <a:lnTo>
                  <a:pt x="29210" y="134747"/>
                </a:lnTo>
                <a:lnTo>
                  <a:pt x="29527" y="135953"/>
                </a:lnTo>
                <a:lnTo>
                  <a:pt x="29298" y="135953"/>
                </a:lnTo>
                <a:lnTo>
                  <a:pt x="29921" y="137223"/>
                </a:lnTo>
                <a:lnTo>
                  <a:pt x="28562" y="135953"/>
                </a:lnTo>
                <a:lnTo>
                  <a:pt x="25450" y="134683"/>
                </a:lnTo>
                <a:lnTo>
                  <a:pt x="24701" y="134683"/>
                </a:lnTo>
                <a:lnTo>
                  <a:pt x="27559" y="133413"/>
                </a:lnTo>
                <a:lnTo>
                  <a:pt x="28740" y="130873"/>
                </a:lnTo>
                <a:lnTo>
                  <a:pt x="30607" y="129603"/>
                </a:lnTo>
                <a:lnTo>
                  <a:pt x="28778" y="127063"/>
                </a:lnTo>
                <a:lnTo>
                  <a:pt x="28435" y="123253"/>
                </a:lnTo>
                <a:lnTo>
                  <a:pt x="23850" y="123253"/>
                </a:lnTo>
                <a:lnTo>
                  <a:pt x="25400" y="120827"/>
                </a:lnTo>
                <a:lnTo>
                  <a:pt x="25323" y="118173"/>
                </a:lnTo>
                <a:lnTo>
                  <a:pt x="25184" y="118173"/>
                </a:lnTo>
                <a:lnTo>
                  <a:pt x="22301" y="118173"/>
                </a:lnTo>
                <a:lnTo>
                  <a:pt x="23228" y="115633"/>
                </a:lnTo>
                <a:lnTo>
                  <a:pt x="25184" y="118173"/>
                </a:lnTo>
                <a:lnTo>
                  <a:pt x="24218" y="115633"/>
                </a:lnTo>
                <a:lnTo>
                  <a:pt x="25184" y="116903"/>
                </a:lnTo>
                <a:lnTo>
                  <a:pt x="25285" y="115633"/>
                </a:lnTo>
                <a:lnTo>
                  <a:pt x="25400" y="114363"/>
                </a:lnTo>
                <a:lnTo>
                  <a:pt x="25514" y="113093"/>
                </a:lnTo>
                <a:lnTo>
                  <a:pt x="19951" y="113093"/>
                </a:lnTo>
                <a:lnTo>
                  <a:pt x="19951" y="144843"/>
                </a:lnTo>
                <a:lnTo>
                  <a:pt x="18605" y="147383"/>
                </a:lnTo>
                <a:lnTo>
                  <a:pt x="18338" y="144843"/>
                </a:lnTo>
                <a:lnTo>
                  <a:pt x="19951" y="144843"/>
                </a:lnTo>
                <a:lnTo>
                  <a:pt x="19951" y="113093"/>
                </a:lnTo>
                <a:lnTo>
                  <a:pt x="17767" y="113093"/>
                </a:lnTo>
                <a:lnTo>
                  <a:pt x="17767" y="143573"/>
                </a:lnTo>
                <a:lnTo>
                  <a:pt x="17399" y="142303"/>
                </a:lnTo>
                <a:lnTo>
                  <a:pt x="17767" y="143573"/>
                </a:lnTo>
                <a:lnTo>
                  <a:pt x="17767" y="113093"/>
                </a:lnTo>
                <a:lnTo>
                  <a:pt x="14224" y="113093"/>
                </a:lnTo>
                <a:lnTo>
                  <a:pt x="13754" y="113093"/>
                </a:lnTo>
                <a:lnTo>
                  <a:pt x="11518" y="114160"/>
                </a:lnTo>
                <a:lnTo>
                  <a:pt x="11722" y="114363"/>
                </a:lnTo>
                <a:lnTo>
                  <a:pt x="12166" y="114592"/>
                </a:lnTo>
                <a:lnTo>
                  <a:pt x="12357" y="114363"/>
                </a:lnTo>
                <a:lnTo>
                  <a:pt x="12268" y="114630"/>
                </a:lnTo>
                <a:lnTo>
                  <a:pt x="14338" y="115633"/>
                </a:lnTo>
                <a:lnTo>
                  <a:pt x="13766" y="116903"/>
                </a:lnTo>
                <a:lnTo>
                  <a:pt x="11112" y="118173"/>
                </a:lnTo>
                <a:lnTo>
                  <a:pt x="11518" y="116903"/>
                </a:lnTo>
                <a:lnTo>
                  <a:pt x="12268" y="114630"/>
                </a:lnTo>
                <a:lnTo>
                  <a:pt x="10223" y="116903"/>
                </a:lnTo>
                <a:lnTo>
                  <a:pt x="10934" y="114363"/>
                </a:lnTo>
                <a:lnTo>
                  <a:pt x="6896" y="116903"/>
                </a:lnTo>
                <a:lnTo>
                  <a:pt x="10756" y="113347"/>
                </a:lnTo>
                <a:lnTo>
                  <a:pt x="11341" y="113957"/>
                </a:lnTo>
                <a:lnTo>
                  <a:pt x="11849" y="113093"/>
                </a:lnTo>
                <a:lnTo>
                  <a:pt x="12598" y="111823"/>
                </a:lnTo>
                <a:lnTo>
                  <a:pt x="10541" y="113093"/>
                </a:lnTo>
                <a:lnTo>
                  <a:pt x="10706" y="113284"/>
                </a:lnTo>
                <a:lnTo>
                  <a:pt x="6680" y="115633"/>
                </a:lnTo>
                <a:lnTo>
                  <a:pt x="6350" y="118173"/>
                </a:lnTo>
                <a:lnTo>
                  <a:pt x="8496" y="118173"/>
                </a:lnTo>
                <a:lnTo>
                  <a:pt x="8242" y="120713"/>
                </a:lnTo>
                <a:lnTo>
                  <a:pt x="12090" y="120713"/>
                </a:lnTo>
                <a:lnTo>
                  <a:pt x="15621" y="124523"/>
                </a:lnTo>
                <a:lnTo>
                  <a:pt x="5930" y="124523"/>
                </a:lnTo>
                <a:lnTo>
                  <a:pt x="10160" y="127063"/>
                </a:lnTo>
                <a:lnTo>
                  <a:pt x="15608" y="127063"/>
                </a:lnTo>
                <a:lnTo>
                  <a:pt x="14224" y="129603"/>
                </a:lnTo>
                <a:lnTo>
                  <a:pt x="11010" y="129603"/>
                </a:lnTo>
                <a:lnTo>
                  <a:pt x="11290" y="132143"/>
                </a:lnTo>
                <a:lnTo>
                  <a:pt x="15735" y="129603"/>
                </a:lnTo>
                <a:lnTo>
                  <a:pt x="14757" y="132143"/>
                </a:lnTo>
                <a:lnTo>
                  <a:pt x="14693" y="133413"/>
                </a:lnTo>
                <a:lnTo>
                  <a:pt x="14846" y="134683"/>
                </a:lnTo>
                <a:lnTo>
                  <a:pt x="12204" y="134683"/>
                </a:lnTo>
                <a:lnTo>
                  <a:pt x="13246" y="137223"/>
                </a:lnTo>
                <a:lnTo>
                  <a:pt x="15862" y="139763"/>
                </a:lnTo>
                <a:lnTo>
                  <a:pt x="17030" y="143573"/>
                </a:lnTo>
                <a:lnTo>
                  <a:pt x="14566" y="143573"/>
                </a:lnTo>
                <a:lnTo>
                  <a:pt x="15659" y="146113"/>
                </a:lnTo>
                <a:lnTo>
                  <a:pt x="16027" y="147383"/>
                </a:lnTo>
                <a:lnTo>
                  <a:pt x="16090" y="152463"/>
                </a:lnTo>
                <a:lnTo>
                  <a:pt x="15862" y="153733"/>
                </a:lnTo>
                <a:lnTo>
                  <a:pt x="15570" y="156273"/>
                </a:lnTo>
                <a:lnTo>
                  <a:pt x="18288" y="157543"/>
                </a:lnTo>
                <a:lnTo>
                  <a:pt x="16865" y="157543"/>
                </a:lnTo>
                <a:lnTo>
                  <a:pt x="16395" y="160083"/>
                </a:lnTo>
                <a:lnTo>
                  <a:pt x="18351" y="157543"/>
                </a:lnTo>
                <a:lnTo>
                  <a:pt x="19456" y="157543"/>
                </a:lnTo>
                <a:lnTo>
                  <a:pt x="17589" y="158813"/>
                </a:lnTo>
                <a:lnTo>
                  <a:pt x="20256" y="161353"/>
                </a:lnTo>
                <a:lnTo>
                  <a:pt x="23812" y="165163"/>
                </a:lnTo>
                <a:lnTo>
                  <a:pt x="22085" y="168973"/>
                </a:lnTo>
                <a:lnTo>
                  <a:pt x="21259" y="168973"/>
                </a:lnTo>
                <a:lnTo>
                  <a:pt x="20916" y="170243"/>
                </a:lnTo>
                <a:lnTo>
                  <a:pt x="26619" y="168973"/>
                </a:lnTo>
                <a:lnTo>
                  <a:pt x="25019" y="171513"/>
                </a:lnTo>
                <a:lnTo>
                  <a:pt x="24523" y="171513"/>
                </a:lnTo>
                <a:lnTo>
                  <a:pt x="24752" y="176593"/>
                </a:lnTo>
                <a:lnTo>
                  <a:pt x="28219" y="180403"/>
                </a:lnTo>
                <a:lnTo>
                  <a:pt x="26022" y="185483"/>
                </a:lnTo>
                <a:lnTo>
                  <a:pt x="29527" y="185483"/>
                </a:lnTo>
                <a:lnTo>
                  <a:pt x="26060" y="190563"/>
                </a:lnTo>
                <a:lnTo>
                  <a:pt x="30721" y="189293"/>
                </a:lnTo>
                <a:lnTo>
                  <a:pt x="29324" y="191833"/>
                </a:lnTo>
                <a:lnTo>
                  <a:pt x="28257" y="191833"/>
                </a:lnTo>
                <a:lnTo>
                  <a:pt x="27965" y="195643"/>
                </a:lnTo>
                <a:lnTo>
                  <a:pt x="32156" y="198183"/>
                </a:lnTo>
                <a:lnTo>
                  <a:pt x="29794" y="198183"/>
                </a:lnTo>
                <a:lnTo>
                  <a:pt x="32829" y="199453"/>
                </a:lnTo>
                <a:lnTo>
                  <a:pt x="30276" y="200723"/>
                </a:lnTo>
                <a:lnTo>
                  <a:pt x="31280" y="201993"/>
                </a:lnTo>
                <a:lnTo>
                  <a:pt x="32715" y="200723"/>
                </a:lnTo>
                <a:lnTo>
                  <a:pt x="34378" y="201993"/>
                </a:lnTo>
                <a:lnTo>
                  <a:pt x="32512" y="205803"/>
                </a:lnTo>
                <a:lnTo>
                  <a:pt x="31318" y="205803"/>
                </a:lnTo>
                <a:lnTo>
                  <a:pt x="34226" y="209105"/>
                </a:lnTo>
                <a:lnTo>
                  <a:pt x="35521" y="209613"/>
                </a:lnTo>
                <a:lnTo>
                  <a:pt x="34696" y="209613"/>
                </a:lnTo>
                <a:lnTo>
                  <a:pt x="30035" y="209613"/>
                </a:lnTo>
                <a:lnTo>
                  <a:pt x="32918" y="210883"/>
                </a:lnTo>
                <a:lnTo>
                  <a:pt x="34861" y="210883"/>
                </a:lnTo>
                <a:lnTo>
                  <a:pt x="33845" y="212153"/>
                </a:lnTo>
                <a:lnTo>
                  <a:pt x="34721" y="214693"/>
                </a:lnTo>
                <a:lnTo>
                  <a:pt x="35991" y="215963"/>
                </a:lnTo>
                <a:lnTo>
                  <a:pt x="34251" y="215963"/>
                </a:lnTo>
                <a:lnTo>
                  <a:pt x="35039" y="219773"/>
                </a:lnTo>
                <a:lnTo>
                  <a:pt x="37553" y="222313"/>
                </a:lnTo>
                <a:lnTo>
                  <a:pt x="38874" y="224853"/>
                </a:lnTo>
                <a:lnTo>
                  <a:pt x="39141" y="223583"/>
                </a:lnTo>
                <a:lnTo>
                  <a:pt x="40906" y="223583"/>
                </a:lnTo>
                <a:lnTo>
                  <a:pt x="42697" y="223583"/>
                </a:lnTo>
                <a:lnTo>
                  <a:pt x="41808" y="224078"/>
                </a:lnTo>
                <a:lnTo>
                  <a:pt x="43281" y="224853"/>
                </a:lnTo>
                <a:lnTo>
                  <a:pt x="39751" y="226123"/>
                </a:lnTo>
                <a:lnTo>
                  <a:pt x="41224" y="227393"/>
                </a:lnTo>
                <a:lnTo>
                  <a:pt x="40779" y="227393"/>
                </a:lnTo>
                <a:lnTo>
                  <a:pt x="37604" y="231203"/>
                </a:lnTo>
                <a:lnTo>
                  <a:pt x="39928" y="231203"/>
                </a:lnTo>
                <a:lnTo>
                  <a:pt x="41249" y="235013"/>
                </a:lnTo>
                <a:lnTo>
                  <a:pt x="42710" y="236283"/>
                </a:lnTo>
                <a:lnTo>
                  <a:pt x="43942" y="238823"/>
                </a:lnTo>
                <a:lnTo>
                  <a:pt x="46075" y="237553"/>
                </a:lnTo>
                <a:lnTo>
                  <a:pt x="45999" y="238823"/>
                </a:lnTo>
                <a:lnTo>
                  <a:pt x="48069" y="238823"/>
                </a:lnTo>
                <a:lnTo>
                  <a:pt x="48323" y="241363"/>
                </a:lnTo>
                <a:lnTo>
                  <a:pt x="47701" y="245173"/>
                </a:lnTo>
                <a:lnTo>
                  <a:pt x="48971" y="246443"/>
                </a:lnTo>
                <a:lnTo>
                  <a:pt x="50749" y="247688"/>
                </a:lnTo>
                <a:lnTo>
                  <a:pt x="50965" y="246443"/>
                </a:lnTo>
                <a:lnTo>
                  <a:pt x="52552" y="246443"/>
                </a:lnTo>
                <a:lnTo>
                  <a:pt x="50800" y="247650"/>
                </a:lnTo>
                <a:lnTo>
                  <a:pt x="51993" y="250253"/>
                </a:lnTo>
                <a:lnTo>
                  <a:pt x="50063" y="248983"/>
                </a:lnTo>
                <a:lnTo>
                  <a:pt x="51701" y="251523"/>
                </a:lnTo>
                <a:lnTo>
                  <a:pt x="52146" y="252793"/>
                </a:lnTo>
                <a:lnTo>
                  <a:pt x="55346" y="255333"/>
                </a:lnTo>
                <a:lnTo>
                  <a:pt x="56807" y="254063"/>
                </a:lnTo>
                <a:lnTo>
                  <a:pt x="55765" y="256603"/>
                </a:lnTo>
                <a:lnTo>
                  <a:pt x="55499" y="256603"/>
                </a:lnTo>
                <a:lnTo>
                  <a:pt x="60210" y="259143"/>
                </a:lnTo>
                <a:lnTo>
                  <a:pt x="54305" y="268033"/>
                </a:lnTo>
                <a:lnTo>
                  <a:pt x="59867" y="269303"/>
                </a:lnTo>
                <a:lnTo>
                  <a:pt x="59588" y="269303"/>
                </a:lnTo>
                <a:lnTo>
                  <a:pt x="63347" y="271843"/>
                </a:lnTo>
                <a:lnTo>
                  <a:pt x="79489" y="271843"/>
                </a:lnTo>
                <a:lnTo>
                  <a:pt x="79895" y="270573"/>
                </a:lnTo>
                <a:lnTo>
                  <a:pt x="82245" y="270573"/>
                </a:lnTo>
                <a:lnTo>
                  <a:pt x="81546" y="268033"/>
                </a:lnTo>
                <a:lnTo>
                  <a:pt x="83680" y="269303"/>
                </a:lnTo>
                <a:lnTo>
                  <a:pt x="84162" y="266763"/>
                </a:lnTo>
                <a:close/>
              </a:path>
              <a:path w="965835" h="486410">
                <a:moveTo>
                  <a:pt x="95592" y="298513"/>
                </a:moveTo>
                <a:lnTo>
                  <a:pt x="95046" y="297243"/>
                </a:lnTo>
                <a:lnTo>
                  <a:pt x="93522" y="295973"/>
                </a:lnTo>
                <a:lnTo>
                  <a:pt x="91884" y="295973"/>
                </a:lnTo>
                <a:lnTo>
                  <a:pt x="93116" y="297243"/>
                </a:lnTo>
                <a:lnTo>
                  <a:pt x="91452" y="297243"/>
                </a:lnTo>
                <a:lnTo>
                  <a:pt x="93662" y="298513"/>
                </a:lnTo>
                <a:lnTo>
                  <a:pt x="95592" y="298513"/>
                </a:lnTo>
                <a:close/>
              </a:path>
              <a:path w="965835" h="486410">
                <a:moveTo>
                  <a:pt x="99377" y="313436"/>
                </a:moveTo>
                <a:lnTo>
                  <a:pt x="99009" y="313664"/>
                </a:lnTo>
                <a:lnTo>
                  <a:pt x="99136" y="313753"/>
                </a:lnTo>
                <a:lnTo>
                  <a:pt x="99377" y="313436"/>
                </a:lnTo>
                <a:close/>
              </a:path>
              <a:path w="965835" h="486410">
                <a:moveTo>
                  <a:pt x="101841" y="312483"/>
                </a:moveTo>
                <a:lnTo>
                  <a:pt x="101079" y="311213"/>
                </a:lnTo>
                <a:lnTo>
                  <a:pt x="99377" y="313436"/>
                </a:lnTo>
                <a:lnTo>
                  <a:pt x="100926" y="312483"/>
                </a:lnTo>
                <a:lnTo>
                  <a:pt x="100279" y="313753"/>
                </a:lnTo>
                <a:lnTo>
                  <a:pt x="101841" y="312483"/>
                </a:lnTo>
                <a:close/>
              </a:path>
              <a:path w="965835" h="486410">
                <a:moveTo>
                  <a:pt x="104724" y="343446"/>
                </a:moveTo>
                <a:lnTo>
                  <a:pt x="104101" y="343598"/>
                </a:lnTo>
                <a:lnTo>
                  <a:pt x="104089" y="345313"/>
                </a:lnTo>
                <a:lnTo>
                  <a:pt x="104724" y="343446"/>
                </a:lnTo>
                <a:close/>
              </a:path>
              <a:path w="965835" h="486410">
                <a:moveTo>
                  <a:pt x="109042" y="352094"/>
                </a:moveTo>
                <a:lnTo>
                  <a:pt x="108889" y="351904"/>
                </a:lnTo>
                <a:lnTo>
                  <a:pt x="109004" y="352107"/>
                </a:lnTo>
                <a:close/>
              </a:path>
              <a:path w="965835" h="486410">
                <a:moveTo>
                  <a:pt x="116446" y="332105"/>
                </a:moveTo>
                <a:lnTo>
                  <a:pt x="116382" y="331393"/>
                </a:lnTo>
                <a:lnTo>
                  <a:pt x="116141" y="331851"/>
                </a:lnTo>
                <a:lnTo>
                  <a:pt x="116446" y="332105"/>
                </a:lnTo>
                <a:close/>
              </a:path>
              <a:path w="965835" h="486410">
                <a:moveTo>
                  <a:pt x="123494" y="368160"/>
                </a:moveTo>
                <a:lnTo>
                  <a:pt x="123405" y="364617"/>
                </a:lnTo>
                <a:lnTo>
                  <a:pt x="120561" y="367093"/>
                </a:lnTo>
                <a:lnTo>
                  <a:pt x="123494" y="368160"/>
                </a:lnTo>
                <a:close/>
              </a:path>
              <a:path w="965835" h="486410">
                <a:moveTo>
                  <a:pt x="123685" y="341553"/>
                </a:moveTo>
                <a:lnTo>
                  <a:pt x="123317" y="340766"/>
                </a:lnTo>
                <a:lnTo>
                  <a:pt x="123164" y="341033"/>
                </a:lnTo>
                <a:lnTo>
                  <a:pt x="123685" y="341553"/>
                </a:lnTo>
                <a:close/>
              </a:path>
              <a:path w="965835" h="486410">
                <a:moveTo>
                  <a:pt x="124993" y="368363"/>
                </a:moveTo>
                <a:lnTo>
                  <a:pt x="124091" y="368363"/>
                </a:lnTo>
                <a:lnTo>
                  <a:pt x="123494" y="368160"/>
                </a:lnTo>
                <a:lnTo>
                  <a:pt x="123520" y="369633"/>
                </a:lnTo>
                <a:lnTo>
                  <a:pt x="124993" y="368363"/>
                </a:lnTo>
                <a:close/>
              </a:path>
              <a:path w="965835" h="486410">
                <a:moveTo>
                  <a:pt x="133007" y="350583"/>
                </a:moveTo>
                <a:lnTo>
                  <a:pt x="132092" y="351802"/>
                </a:lnTo>
                <a:lnTo>
                  <a:pt x="133007" y="350583"/>
                </a:lnTo>
                <a:close/>
              </a:path>
              <a:path w="965835" h="486410">
                <a:moveTo>
                  <a:pt x="135559" y="379793"/>
                </a:moveTo>
                <a:lnTo>
                  <a:pt x="135394" y="379742"/>
                </a:lnTo>
                <a:lnTo>
                  <a:pt x="135559" y="379793"/>
                </a:lnTo>
                <a:close/>
              </a:path>
              <a:path w="965835" h="486410">
                <a:moveTo>
                  <a:pt x="141859" y="362013"/>
                </a:moveTo>
                <a:lnTo>
                  <a:pt x="141490" y="361873"/>
                </a:lnTo>
                <a:lnTo>
                  <a:pt x="141338" y="362013"/>
                </a:lnTo>
                <a:lnTo>
                  <a:pt x="141554" y="362127"/>
                </a:lnTo>
                <a:lnTo>
                  <a:pt x="141859" y="362013"/>
                </a:lnTo>
                <a:close/>
              </a:path>
              <a:path w="965835" h="486410">
                <a:moveTo>
                  <a:pt x="144170" y="359473"/>
                </a:moveTo>
                <a:lnTo>
                  <a:pt x="141693" y="359473"/>
                </a:lnTo>
                <a:lnTo>
                  <a:pt x="140576" y="360743"/>
                </a:lnTo>
                <a:lnTo>
                  <a:pt x="138633" y="360743"/>
                </a:lnTo>
                <a:lnTo>
                  <a:pt x="141490" y="361873"/>
                </a:lnTo>
                <a:lnTo>
                  <a:pt x="144170" y="359473"/>
                </a:lnTo>
                <a:close/>
              </a:path>
              <a:path w="965835" h="486410">
                <a:moveTo>
                  <a:pt x="144449" y="369633"/>
                </a:moveTo>
                <a:lnTo>
                  <a:pt x="143052" y="369633"/>
                </a:lnTo>
                <a:lnTo>
                  <a:pt x="143751" y="369951"/>
                </a:lnTo>
                <a:lnTo>
                  <a:pt x="144449" y="369633"/>
                </a:lnTo>
                <a:close/>
              </a:path>
              <a:path w="965835" h="486410">
                <a:moveTo>
                  <a:pt x="151574" y="369633"/>
                </a:moveTo>
                <a:lnTo>
                  <a:pt x="150914" y="369633"/>
                </a:lnTo>
                <a:lnTo>
                  <a:pt x="150660" y="370179"/>
                </a:lnTo>
                <a:lnTo>
                  <a:pt x="151574" y="369633"/>
                </a:lnTo>
                <a:close/>
              </a:path>
              <a:path w="965835" h="486410">
                <a:moveTo>
                  <a:pt x="165557" y="387413"/>
                </a:moveTo>
                <a:lnTo>
                  <a:pt x="163995" y="387413"/>
                </a:lnTo>
                <a:lnTo>
                  <a:pt x="164071" y="388658"/>
                </a:lnTo>
                <a:lnTo>
                  <a:pt x="165557" y="387413"/>
                </a:lnTo>
                <a:close/>
              </a:path>
              <a:path w="965835" h="486410">
                <a:moveTo>
                  <a:pt x="170345" y="412267"/>
                </a:moveTo>
                <a:lnTo>
                  <a:pt x="168922" y="411695"/>
                </a:lnTo>
                <a:lnTo>
                  <a:pt x="168706" y="413308"/>
                </a:lnTo>
                <a:lnTo>
                  <a:pt x="170345" y="412267"/>
                </a:lnTo>
                <a:close/>
              </a:path>
              <a:path w="965835" h="486410">
                <a:moveTo>
                  <a:pt x="170840" y="416064"/>
                </a:moveTo>
                <a:lnTo>
                  <a:pt x="170497" y="412813"/>
                </a:lnTo>
                <a:lnTo>
                  <a:pt x="169265" y="415353"/>
                </a:lnTo>
                <a:lnTo>
                  <a:pt x="170840" y="416064"/>
                </a:lnTo>
                <a:close/>
              </a:path>
              <a:path w="965835" h="486410">
                <a:moveTo>
                  <a:pt x="171157" y="416204"/>
                </a:moveTo>
                <a:lnTo>
                  <a:pt x="170840" y="416064"/>
                </a:lnTo>
                <a:lnTo>
                  <a:pt x="170903" y="416623"/>
                </a:lnTo>
                <a:lnTo>
                  <a:pt x="171157" y="416204"/>
                </a:lnTo>
                <a:close/>
              </a:path>
              <a:path w="965835" h="486410">
                <a:moveTo>
                  <a:pt x="172758" y="396303"/>
                </a:moveTo>
                <a:lnTo>
                  <a:pt x="170713" y="397573"/>
                </a:lnTo>
                <a:lnTo>
                  <a:pt x="172135" y="398310"/>
                </a:lnTo>
                <a:lnTo>
                  <a:pt x="172758" y="396303"/>
                </a:lnTo>
                <a:close/>
              </a:path>
              <a:path w="965835" h="486410">
                <a:moveTo>
                  <a:pt x="173189" y="398843"/>
                </a:moveTo>
                <a:lnTo>
                  <a:pt x="172135" y="398310"/>
                </a:lnTo>
                <a:lnTo>
                  <a:pt x="171704" y="399719"/>
                </a:lnTo>
                <a:lnTo>
                  <a:pt x="173189" y="398843"/>
                </a:lnTo>
                <a:close/>
              </a:path>
              <a:path w="965835" h="486410">
                <a:moveTo>
                  <a:pt x="175793" y="397116"/>
                </a:moveTo>
                <a:lnTo>
                  <a:pt x="174155" y="396506"/>
                </a:lnTo>
                <a:lnTo>
                  <a:pt x="175285" y="397040"/>
                </a:lnTo>
                <a:lnTo>
                  <a:pt x="175793" y="397116"/>
                </a:lnTo>
                <a:close/>
              </a:path>
              <a:path w="965835" h="486410">
                <a:moveTo>
                  <a:pt x="194233" y="423049"/>
                </a:moveTo>
                <a:lnTo>
                  <a:pt x="194094" y="423329"/>
                </a:lnTo>
                <a:lnTo>
                  <a:pt x="194233" y="423049"/>
                </a:lnTo>
                <a:close/>
              </a:path>
              <a:path w="965835" h="486410">
                <a:moveTo>
                  <a:pt x="201129" y="434403"/>
                </a:moveTo>
                <a:lnTo>
                  <a:pt x="199732" y="434975"/>
                </a:lnTo>
                <a:lnTo>
                  <a:pt x="199009" y="435673"/>
                </a:lnTo>
                <a:lnTo>
                  <a:pt x="201091" y="435673"/>
                </a:lnTo>
                <a:lnTo>
                  <a:pt x="201129" y="434403"/>
                </a:lnTo>
                <a:close/>
              </a:path>
              <a:path w="965835" h="486410">
                <a:moveTo>
                  <a:pt x="202425" y="430593"/>
                </a:moveTo>
                <a:lnTo>
                  <a:pt x="202349" y="429323"/>
                </a:lnTo>
                <a:lnTo>
                  <a:pt x="202209" y="426783"/>
                </a:lnTo>
                <a:lnTo>
                  <a:pt x="200139" y="428053"/>
                </a:lnTo>
                <a:lnTo>
                  <a:pt x="200723" y="425513"/>
                </a:lnTo>
                <a:lnTo>
                  <a:pt x="199669" y="425513"/>
                </a:lnTo>
                <a:lnTo>
                  <a:pt x="199593" y="424243"/>
                </a:lnTo>
                <a:lnTo>
                  <a:pt x="197980" y="425513"/>
                </a:lnTo>
                <a:lnTo>
                  <a:pt x="198526" y="424243"/>
                </a:lnTo>
                <a:lnTo>
                  <a:pt x="197154" y="424243"/>
                </a:lnTo>
                <a:lnTo>
                  <a:pt x="195135" y="421703"/>
                </a:lnTo>
                <a:lnTo>
                  <a:pt x="194221" y="424243"/>
                </a:lnTo>
                <a:lnTo>
                  <a:pt x="190233" y="424243"/>
                </a:lnTo>
                <a:lnTo>
                  <a:pt x="190309" y="419163"/>
                </a:lnTo>
                <a:lnTo>
                  <a:pt x="187375" y="417893"/>
                </a:lnTo>
                <a:lnTo>
                  <a:pt x="187934" y="416623"/>
                </a:lnTo>
                <a:lnTo>
                  <a:pt x="185978" y="416623"/>
                </a:lnTo>
                <a:lnTo>
                  <a:pt x="185280" y="415353"/>
                </a:lnTo>
                <a:lnTo>
                  <a:pt x="184581" y="414083"/>
                </a:lnTo>
                <a:lnTo>
                  <a:pt x="182435" y="415353"/>
                </a:lnTo>
                <a:lnTo>
                  <a:pt x="183349" y="412813"/>
                </a:lnTo>
                <a:lnTo>
                  <a:pt x="181902" y="411543"/>
                </a:lnTo>
                <a:lnTo>
                  <a:pt x="181165" y="412813"/>
                </a:lnTo>
                <a:lnTo>
                  <a:pt x="180606" y="410273"/>
                </a:lnTo>
                <a:lnTo>
                  <a:pt x="182372" y="410273"/>
                </a:lnTo>
                <a:lnTo>
                  <a:pt x="182600" y="410273"/>
                </a:lnTo>
                <a:lnTo>
                  <a:pt x="182054" y="409816"/>
                </a:lnTo>
                <a:lnTo>
                  <a:pt x="181508" y="409003"/>
                </a:lnTo>
                <a:lnTo>
                  <a:pt x="182105" y="407733"/>
                </a:lnTo>
                <a:lnTo>
                  <a:pt x="179247" y="407733"/>
                </a:lnTo>
                <a:lnTo>
                  <a:pt x="181140" y="406463"/>
                </a:lnTo>
                <a:lnTo>
                  <a:pt x="180124" y="405193"/>
                </a:lnTo>
                <a:lnTo>
                  <a:pt x="179095" y="405193"/>
                </a:lnTo>
                <a:lnTo>
                  <a:pt x="178943" y="406463"/>
                </a:lnTo>
                <a:lnTo>
                  <a:pt x="177139" y="405193"/>
                </a:lnTo>
                <a:lnTo>
                  <a:pt x="178244" y="403923"/>
                </a:lnTo>
                <a:lnTo>
                  <a:pt x="179362" y="402653"/>
                </a:lnTo>
                <a:lnTo>
                  <a:pt x="179120" y="398843"/>
                </a:lnTo>
                <a:lnTo>
                  <a:pt x="170802" y="402653"/>
                </a:lnTo>
                <a:lnTo>
                  <a:pt x="171704" y="399719"/>
                </a:lnTo>
                <a:lnTo>
                  <a:pt x="171018" y="400113"/>
                </a:lnTo>
                <a:lnTo>
                  <a:pt x="170091" y="398843"/>
                </a:lnTo>
                <a:lnTo>
                  <a:pt x="171107" y="396303"/>
                </a:lnTo>
                <a:lnTo>
                  <a:pt x="171627" y="395033"/>
                </a:lnTo>
                <a:lnTo>
                  <a:pt x="171272" y="393763"/>
                </a:lnTo>
                <a:lnTo>
                  <a:pt x="170751" y="391223"/>
                </a:lnTo>
                <a:lnTo>
                  <a:pt x="166941" y="395033"/>
                </a:lnTo>
                <a:lnTo>
                  <a:pt x="165989" y="392493"/>
                </a:lnTo>
                <a:lnTo>
                  <a:pt x="165506" y="393763"/>
                </a:lnTo>
                <a:lnTo>
                  <a:pt x="163855" y="396303"/>
                </a:lnTo>
                <a:lnTo>
                  <a:pt x="161937" y="395033"/>
                </a:lnTo>
                <a:lnTo>
                  <a:pt x="160997" y="393763"/>
                </a:lnTo>
                <a:lnTo>
                  <a:pt x="163410" y="391223"/>
                </a:lnTo>
                <a:lnTo>
                  <a:pt x="165595" y="391223"/>
                </a:lnTo>
                <a:lnTo>
                  <a:pt x="165722" y="389953"/>
                </a:lnTo>
                <a:lnTo>
                  <a:pt x="164084" y="388734"/>
                </a:lnTo>
                <a:lnTo>
                  <a:pt x="164020" y="388366"/>
                </a:lnTo>
                <a:lnTo>
                  <a:pt x="163842" y="387413"/>
                </a:lnTo>
                <a:lnTo>
                  <a:pt x="161988" y="387413"/>
                </a:lnTo>
                <a:lnTo>
                  <a:pt x="161137" y="384873"/>
                </a:lnTo>
                <a:lnTo>
                  <a:pt x="160147" y="386143"/>
                </a:lnTo>
                <a:lnTo>
                  <a:pt x="158864" y="383603"/>
                </a:lnTo>
                <a:lnTo>
                  <a:pt x="157861" y="386143"/>
                </a:lnTo>
                <a:lnTo>
                  <a:pt x="156083" y="384873"/>
                </a:lnTo>
                <a:lnTo>
                  <a:pt x="156349" y="383603"/>
                </a:lnTo>
                <a:lnTo>
                  <a:pt x="158864" y="383603"/>
                </a:lnTo>
                <a:lnTo>
                  <a:pt x="156603" y="382333"/>
                </a:lnTo>
                <a:lnTo>
                  <a:pt x="156451" y="381063"/>
                </a:lnTo>
                <a:lnTo>
                  <a:pt x="159245" y="379793"/>
                </a:lnTo>
                <a:lnTo>
                  <a:pt x="156540" y="379793"/>
                </a:lnTo>
                <a:lnTo>
                  <a:pt x="157683" y="375983"/>
                </a:lnTo>
                <a:lnTo>
                  <a:pt x="158457" y="375983"/>
                </a:lnTo>
                <a:lnTo>
                  <a:pt x="157022" y="374713"/>
                </a:lnTo>
                <a:lnTo>
                  <a:pt x="155981" y="375983"/>
                </a:lnTo>
                <a:lnTo>
                  <a:pt x="156095" y="374713"/>
                </a:lnTo>
                <a:lnTo>
                  <a:pt x="154724" y="374713"/>
                </a:lnTo>
                <a:lnTo>
                  <a:pt x="154012" y="377253"/>
                </a:lnTo>
                <a:lnTo>
                  <a:pt x="152222" y="377253"/>
                </a:lnTo>
                <a:lnTo>
                  <a:pt x="151892" y="377253"/>
                </a:lnTo>
                <a:lnTo>
                  <a:pt x="151968" y="376669"/>
                </a:lnTo>
                <a:lnTo>
                  <a:pt x="152222" y="377253"/>
                </a:lnTo>
                <a:lnTo>
                  <a:pt x="152387" y="375983"/>
                </a:lnTo>
                <a:lnTo>
                  <a:pt x="152552" y="374713"/>
                </a:lnTo>
                <a:lnTo>
                  <a:pt x="152717" y="373443"/>
                </a:lnTo>
                <a:lnTo>
                  <a:pt x="152882" y="372173"/>
                </a:lnTo>
                <a:lnTo>
                  <a:pt x="154660" y="373443"/>
                </a:lnTo>
                <a:lnTo>
                  <a:pt x="153657" y="372173"/>
                </a:lnTo>
                <a:lnTo>
                  <a:pt x="154343" y="372173"/>
                </a:lnTo>
                <a:lnTo>
                  <a:pt x="154419" y="369633"/>
                </a:lnTo>
                <a:lnTo>
                  <a:pt x="151676" y="373100"/>
                </a:lnTo>
                <a:lnTo>
                  <a:pt x="151676" y="375983"/>
                </a:lnTo>
                <a:lnTo>
                  <a:pt x="149428" y="375983"/>
                </a:lnTo>
                <a:lnTo>
                  <a:pt x="151142" y="374713"/>
                </a:lnTo>
                <a:lnTo>
                  <a:pt x="151676" y="375983"/>
                </a:lnTo>
                <a:lnTo>
                  <a:pt x="151676" y="373100"/>
                </a:lnTo>
                <a:lnTo>
                  <a:pt x="151396" y="373443"/>
                </a:lnTo>
                <a:lnTo>
                  <a:pt x="149745" y="372173"/>
                </a:lnTo>
                <a:lnTo>
                  <a:pt x="150329" y="370903"/>
                </a:lnTo>
                <a:lnTo>
                  <a:pt x="150660" y="370179"/>
                </a:lnTo>
                <a:lnTo>
                  <a:pt x="149428" y="370903"/>
                </a:lnTo>
                <a:lnTo>
                  <a:pt x="147955" y="370903"/>
                </a:lnTo>
                <a:lnTo>
                  <a:pt x="147701" y="369633"/>
                </a:lnTo>
                <a:lnTo>
                  <a:pt x="146113" y="370903"/>
                </a:lnTo>
                <a:lnTo>
                  <a:pt x="145643" y="369633"/>
                </a:lnTo>
                <a:lnTo>
                  <a:pt x="145897" y="370903"/>
                </a:lnTo>
                <a:lnTo>
                  <a:pt x="143751" y="369951"/>
                </a:lnTo>
                <a:lnTo>
                  <a:pt x="141655" y="370903"/>
                </a:lnTo>
                <a:lnTo>
                  <a:pt x="144526" y="365823"/>
                </a:lnTo>
                <a:lnTo>
                  <a:pt x="142036" y="365823"/>
                </a:lnTo>
                <a:lnTo>
                  <a:pt x="144106" y="363283"/>
                </a:lnTo>
                <a:lnTo>
                  <a:pt x="141554" y="362127"/>
                </a:lnTo>
                <a:lnTo>
                  <a:pt x="140766" y="362407"/>
                </a:lnTo>
                <a:lnTo>
                  <a:pt x="140766" y="364553"/>
                </a:lnTo>
                <a:lnTo>
                  <a:pt x="139293" y="364553"/>
                </a:lnTo>
                <a:lnTo>
                  <a:pt x="138379" y="365823"/>
                </a:lnTo>
                <a:lnTo>
                  <a:pt x="139357" y="363855"/>
                </a:lnTo>
                <a:lnTo>
                  <a:pt x="140766" y="364553"/>
                </a:lnTo>
                <a:lnTo>
                  <a:pt x="140766" y="362407"/>
                </a:lnTo>
                <a:lnTo>
                  <a:pt x="138264" y="363283"/>
                </a:lnTo>
                <a:lnTo>
                  <a:pt x="138760" y="363550"/>
                </a:lnTo>
                <a:lnTo>
                  <a:pt x="135293" y="364553"/>
                </a:lnTo>
                <a:lnTo>
                  <a:pt x="135763" y="362013"/>
                </a:lnTo>
                <a:lnTo>
                  <a:pt x="139509" y="359473"/>
                </a:lnTo>
                <a:lnTo>
                  <a:pt x="139598" y="356933"/>
                </a:lnTo>
                <a:lnTo>
                  <a:pt x="139649" y="355663"/>
                </a:lnTo>
                <a:lnTo>
                  <a:pt x="134874" y="356933"/>
                </a:lnTo>
                <a:lnTo>
                  <a:pt x="133819" y="353123"/>
                </a:lnTo>
                <a:lnTo>
                  <a:pt x="133819" y="355663"/>
                </a:lnTo>
                <a:lnTo>
                  <a:pt x="132054" y="355663"/>
                </a:lnTo>
                <a:lnTo>
                  <a:pt x="132372" y="353123"/>
                </a:lnTo>
                <a:lnTo>
                  <a:pt x="131114" y="353123"/>
                </a:lnTo>
                <a:lnTo>
                  <a:pt x="132092" y="351802"/>
                </a:lnTo>
                <a:lnTo>
                  <a:pt x="131648" y="348043"/>
                </a:lnTo>
                <a:lnTo>
                  <a:pt x="128930" y="350583"/>
                </a:lnTo>
                <a:lnTo>
                  <a:pt x="129705" y="348043"/>
                </a:lnTo>
                <a:lnTo>
                  <a:pt x="128790" y="345503"/>
                </a:lnTo>
                <a:lnTo>
                  <a:pt x="124244" y="348043"/>
                </a:lnTo>
                <a:lnTo>
                  <a:pt x="123113" y="345503"/>
                </a:lnTo>
                <a:lnTo>
                  <a:pt x="124968" y="345503"/>
                </a:lnTo>
                <a:lnTo>
                  <a:pt x="125171" y="344233"/>
                </a:lnTo>
                <a:lnTo>
                  <a:pt x="125577" y="344233"/>
                </a:lnTo>
                <a:lnTo>
                  <a:pt x="126085" y="342963"/>
                </a:lnTo>
                <a:lnTo>
                  <a:pt x="122415" y="342963"/>
                </a:lnTo>
                <a:lnTo>
                  <a:pt x="123164" y="341693"/>
                </a:lnTo>
                <a:lnTo>
                  <a:pt x="120484" y="341693"/>
                </a:lnTo>
                <a:lnTo>
                  <a:pt x="119532" y="340652"/>
                </a:lnTo>
                <a:lnTo>
                  <a:pt x="119634" y="340423"/>
                </a:lnTo>
                <a:lnTo>
                  <a:pt x="120243" y="339153"/>
                </a:lnTo>
                <a:lnTo>
                  <a:pt x="120853" y="337883"/>
                </a:lnTo>
                <a:lnTo>
                  <a:pt x="113944" y="336613"/>
                </a:lnTo>
                <a:lnTo>
                  <a:pt x="116128" y="332803"/>
                </a:lnTo>
                <a:lnTo>
                  <a:pt x="114642" y="331533"/>
                </a:lnTo>
                <a:lnTo>
                  <a:pt x="112953" y="330263"/>
                </a:lnTo>
                <a:lnTo>
                  <a:pt x="111899" y="328993"/>
                </a:lnTo>
                <a:lnTo>
                  <a:pt x="112610" y="327723"/>
                </a:lnTo>
                <a:lnTo>
                  <a:pt x="112522" y="325183"/>
                </a:lnTo>
                <a:lnTo>
                  <a:pt x="108013" y="330263"/>
                </a:lnTo>
                <a:lnTo>
                  <a:pt x="107886" y="326453"/>
                </a:lnTo>
                <a:lnTo>
                  <a:pt x="109270" y="323913"/>
                </a:lnTo>
                <a:lnTo>
                  <a:pt x="109829" y="326453"/>
                </a:lnTo>
                <a:lnTo>
                  <a:pt x="110159" y="325183"/>
                </a:lnTo>
                <a:lnTo>
                  <a:pt x="114338" y="322643"/>
                </a:lnTo>
                <a:lnTo>
                  <a:pt x="107772" y="323913"/>
                </a:lnTo>
                <a:lnTo>
                  <a:pt x="109321" y="320103"/>
                </a:lnTo>
                <a:lnTo>
                  <a:pt x="109829" y="320103"/>
                </a:lnTo>
                <a:lnTo>
                  <a:pt x="110553" y="318833"/>
                </a:lnTo>
                <a:lnTo>
                  <a:pt x="106311" y="318833"/>
                </a:lnTo>
                <a:lnTo>
                  <a:pt x="105371" y="317563"/>
                </a:lnTo>
                <a:lnTo>
                  <a:pt x="106032" y="316293"/>
                </a:lnTo>
                <a:lnTo>
                  <a:pt x="102920" y="316293"/>
                </a:lnTo>
                <a:lnTo>
                  <a:pt x="100545" y="315023"/>
                </a:lnTo>
                <a:lnTo>
                  <a:pt x="98856" y="313753"/>
                </a:lnTo>
                <a:lnTo>
                  <a:pt x="99009" y="313664"/>
                </a:lnTo>
                <a:lnTo>
                  <a:pt x="97650" y="312483"/>
                </a:lnTo>
                <a:lnTo>
                  <a:pt x="98285" y="312483"/>
                </a:lnTo>
                <a:lnTo>
                  <a:pt x="98399" y="309943"/>
                </a:lnTo>
                <a:lnTo>
                  <a:pt x="100190" y="308673"/>
                </a:lnTo>
                <a:lnTo>
                  <a:pt x="101231" y="309943"/>
                </a:lnTo>
                <a:lnTo>
                  <a:pt x="103212" y="307403"/>
                </a:lnTo>
                <a:lnTo>
                  <a:pt x="99936" y="308673"/>
                </a:lnTo>
                <a:lnTo>
                  <a:pt x="99885" y="307403"/>
                </a:lnTo>
                <a:lnTo>
                  <a:pt x="101015" y="306133"/>
                </a:lnTo>
                <a:lnTo>
                  <a:pt x="99237" y="304863"/>
                </a:lnTo>
                <a:lnTo>
                  <a:pt x="96520" y="306133"/>
                </a:lnTo>
                <a:lnTo>
                  <a:pt x="95834" y="304863"/>
                </a:lnTo>
                <a:lnTo>
                  <a:pt x="95161" y="303593"/>
                </a:lnTo>
                <a:lnTo>
                  <a:pt x="94513" y="304863"/>
                </a:lnTo>
                <a:lnTo>
                  <a:pt x="90970" y="304863"/>
                </a:lnTo>
                <a:lnTo>
                  <a:pt x="95326" y="302323"/>
                </a:lnTo>
                <a:lnTo>
                  <a:pt x="92468" y="302323"/>
                </a:lnTo>
                <a:lnTo>
                  <a:pt x="94970" y="299783"/>
                </a:lnTo>
                <a:lnTo>
                  <a:pt x="93751" y="299783"/>
                </a:lnTo>
                <a:lnTo>
                  <a:pt x="90373" y="298513"/>
                </a:lnTo>
                <a:lnTo>
                  <a:pt x="88836" y="297243"/>
                </a:lnTo>
                <a:lnTo>
                  <a:pt x="90271" y="297243"/>
                </a:lnTo>
                <a:lnTo>
                  <a:pt x="88315" y="295973"/>
                </a:lnTo>
                <a:lnTo>
                  <a:pt x="87274" y="294703"/>
                </a:lnTo>
                <a:lnTo>
                  <a:pt x="90068" y="293433"/>
                </a:lnTo>
                <a:lnTo>
                  <a:pt x="92875" y="292163"/>
                </a:lnTo>
                <a:lnTo>
                  <a:pt x="85686" y="288353"/>
                </a:lnTo>
                <a:lnTo>
                  <a:pt x="89242" y="284543"/>
                </a:lnTo>
                <a:lnTo>
                  <a:pt x="85496" y="283273"/>
                </a:lnTo>
                <a:lnTo>
                  <a:pt x="86639" y="278193"/>
                </a:lnTo>
                <a:lnTo>
                  <a:pt x="84302" y="274383"/>
                </a:lnTo>
                <a:lnTo>
                  <a:pt x="80759" y="278193"/>
                </a:lnTo>
                <a:lnTo>
                  <a:pt x="82169" y="275653"/>
                </a:lnTo>
                <a:lnTo>
                  <a:pt x="83578" y="273113"/>
                </a:lnTo>
                <a:lnTo>
                  <a:pt x="82867" y="273545"/>
                </a:lnTo>
                <a:lnTo>
                  <a:pt x="83108" y="272034"/>
                </a:lnTo>
                <a:lnTo>
                  <a:pt x="82080" y="274015"/>
                </a:lnTo>
                <a:lnTo>
                  <a:pt x="81813" y="274027"/>
                </a:lnTo>
                <a:lnTo>
                  <a:pt x="79336" y="275653"/>
                </a:lnTo>
                <a:lnTo>
                  <a:pt x="78701" y="274383"/>
                </a:lnTo>
                <a:lnTo>
                  <a:pt x="78765" y="274154"/>
                </a:lnTo>
                <a:lnTo>
                  <a:pt x="79413" y="273583"/>
                </a:lnTo>
                <a:lnTo>
                  <a:pt x="81813" y="274027"/>
                </a:lnTo>
                <a:lnTo>
                  <a:pt x="81483" y="273583"/>
                </a:lnTo>
                <a:lnTo>
                  <a:pt x="79730" y="271259"/>
                </a:lnTo>
                <a:lnTo>
                  <a:pt x="79095" y="273113"/>
                </a:lnTo>
                <a:lnTo>
                  <a:pt x="63817" y="273113"/>
                </a:lnTo>
                <a:lnTo>
                  <a:pt x="60909" y="273113"/>
                </a:lnTo>
                <a:lnTo>
                  <a:pt x="65874" y="275653"/>
                </a:lnTo>
                <a:lnTo>
                  <a:pt x="63423" y="279463"/>
                </a:lnTo>
                <a:lnTo>
                  <a:pt x="67043" y="280733"/>
                </a:lnTo>
                <a:lnTo>
                  <a:pt x="62814" y="285813"/>
                </a:lnTo>
                <a:lnTo>
                  <a:pt x="71653" y="288353"/>
                </a:lnTo>
                <a:lnTo>
                  <a:pt x="69850" y="293433"/>
                </a:lnTo>
                <a:lnTo>
                  <a:pt x="71005" y="292163"/>
                </a:lnTo>
                <a:lnTo>
                  <a:pt x="72669" y="292163"/>
                </a:lnTo>
                <a:lnTo>
                  <a:pt x="70789" y="293433"/>
                </a:lnTo>
                <a:lnTo>
                  <a:pt x="70815" y="294703"/>
                </a:lnTo>
                <a:lnTo>
                  <a:pt x="72440" y="293433"/>
                </a:lnTo>
                <a:lnTo>
                  <a:pt x="77571" y="298513"/>
                </a:lnTo>
                <a:lnTo>
                  <a:pt x="78574" y="307403"/>
                </a:lnTo>
                <a:lnTo>
                  <a:pt x="81445" y="315023"/>
                </a:lnTo>
                <a:lnTo>
                  <a:pt x="82600" y="317563"/>
                </a:lnTo>
                <a:lnTo>
                  <a:pt x="88633" y="312483"/>
                </a:lnTo>
                <a:lnTo>
                  <a:pt x="87553" y="317563"/>
                </a:lnTo>
                <a:lnTo>
                  <a:pt x="84759" y="317563"/>
                </a:lnTo>
                <a:lnTo>
                  <a:pt x="90322" y="321373"/>
                </a:lnTo>
                <a:lnTo>
                  <a:pt x="90919" y="327723"/>
                </a:lnTo>
                <a:lnTo>
                  <a:pt x="96367" y="330263"/>
                </a:lnTo>
                <a:lnTo>
                  <a:pt x="94703" y="330263"/>
                </a:lnTo>
                <a:lnTo>
                  <a:pt x="93751" y="332803"/>
                </a:lnTo>
                <a:lnTo>
                  <a:pt x="97091" y="334073"/>
                </a:lnTo>
                <a:lnTo>
                  <a:pt x="98412" y="334073"/>
                </a:lnTo>
                <a:lnTo>
                  <a:pt x="96977" y="335343"/>
                </a:lnTo>
                <a:lnTo>
                  <a:pt x="96710" y="336613"/>
                </a:lnTo>
                <a:lnTo>
                  <a:pt x="100711" y="336613"/>
                </a:lnTo>
                <a:lnTo>
                  <a:pt x="99453" y="337883"/>
                </a:lnTo>
                <a:lnTo>
                  <a:pt x="99733" y="337883"/>
                </a:lnTo>
                <a:lnTo>
                  <a:pt x="100355" y="341693"/>
                </a:lnTo>
                <a:lnTo>
                  <a:pt x="101777" y="339153"/>
                </a:lnTo>
                <a:lnTo>
                  <a:pt x="102095" y="341693"/>
                </a:lnTo>
                <a:lnTo>
                  <a:pt x="104863" y="341693"/>
                </a:lnTo>
                <a:lnTo>
                  <a:pt x="104724" y="344233"/>
                </a:lnTo>
                <a:lnTo>
                  <a:pt x="107378" y="342963"/>
                </a:lnTo>
                <a:lnTo>
                  <a:pt x="105791" y="348005"/>
                </a:lnTo>
                <a:lnTo>
                  <a:pt x="108572" y="350583"/>
                </a:lnTo>
                <a:lnTo>
                  <a:pt x="109639" y="350583"/>
                </a:lnTo>
                <a:lnTo>
                  <a:pt x="110591" y="351853"/>
                </a:lnTo>
                <a:lnTo>
                  <a:pt x="109042" y="353123"/>
                </a:lnTo>
                <a:lnTo>
                  <a:pt x="112750" y="353123"/>
                </a:lnTo>
                <a:lnTo>
                  <a:pt x="110934" y="358203"/>
                </a:lnTo>
                <a:lnTo>
                  <a:pt x="118973" y="355663"/>
                </a:lnTo>
                <a:lnTo>
                  <a:pt x="115455" y="360743"/>
                </a:lnTo>
                <a:lnTo>
                  <a:pt x="119773" y="362013"/>
                </a:lnTo>
                <a:lnTo>
                  <a:pt x="123405" y="364617"/>
                </a:lnTo>
                <a:lnTo>
                  <a:pt x="126479" y="367093"/>
                </a:lnTo>
                <a:lnTo>
                  <a:pt x="124993" y="368363"/>
                </a:lnTo>
                <a:lnTo>
                  <a:pt x="127863" y="368363"/>
                </a:lnTo>
                <a:lnTo>
                  <a:pt x="129514" y="372173"/>
                </a:lnTo>
                <a:lnTo>
                  <a:pt x="127254" y="372173"/>
                </a:lnTo>
                <a:lnTo>
                  <a:pt x="130860" y="374713"/>
                </a:lnTo>
                <a:lnTo>
                  <a:pt x="131813" y="378523"/>
                </a:lnTo>
                <a:lnTo>
                  <a:pt x="135394" y="379742"/>
                </a:lnTo>
                <a:lnTo>
                  <a:pt x="136525" y="377253"/>
                </a:lnTo>
                <a:lnTo>
                  <a:pt x="140944" y="378523"/>
                </a:lnTo>
                <a:lnTo>
                  <a:pt x="141986" y="378523"/>
                </a:lnTo>
                <a:lnTo>
                  <a:pt x="137642" y="379793"/>
                </a:lnTo>
                <a:lnTo>
                  <a:pt x="143256" y="381063"/>
                </a:lnTo>
                <a:lnTo>
                  <a:pt x="137528" y="383603"/>
                </a:lnTo>
                <a:lnTo>
                  <a:pt x="139788" y="383603"/>
                </a:lnTo>
                <a:lnTo>
                  <a:pt x="138226" y="384873"/>
                </a:lnTo>
                <a:lnTo>
                  <a:pt x="140474" y="386143"/>
                </a:lnTo>
                <a:lnTo>
                  <a:pt x="141262" y="383603"/>
                </a:lnTo>
                <a:lnTo>
                  <a:pt x="142646" y="386143"/>
                </a:lnTo>
                <a:lnTo>
                  <a:pt x="144449" y="386143"/>
                </a:lnTo>
                <a:lnTo>
                  <a:pt x="145135" y="388683"/>
                </a:lnTo>
                <a:lnTo>
                  <a:pt x="144018" y="388683"/>
                </a:lnTo>
                <a:lnTo>
                  <a:pt x="146278" y="391223"/>
                </a:lnTo>
                <a:lnTo>
                  <a:pt x="150634" y="389953"/>
                </a:lnTo>
                <a:lnTo>
                  <a:pt x="151752" y="393763"/>
                </a:lnTo>
                <a:lnTo>
                  <a:pt x="148526" y="395033"/>
                </a:lnTo>
                <a:lnTo>
                  <a:pt x="151688" y="395033"/>
                </a:lnTo>
                <a:lnTo>
                  <a:pt x="149618" y="397573"/>
                </a:lnTo>
                <a:lnTo>
                  <a:pt x="151561" y="397573"/>
                </a:lnTo>
                <a:lnTo>
                  <a:pt x="152133" y="396303"/>
                </a:lnTo>
                <a:lnTo>
                  <a:pt x="153225" y="397573"/>
                </a:lnTo>
                <a:lnTo>
                  <a:pt x="155829" y="397573"/>
                </a:lnTo>
                <a:lnTo>
                  <a:pt x="156083" y="398843"/>
                </a:lnTo>
                <a:lnTo>
                  <a:pt x="154317" y="398843"/>
                </a:lnTo>
                <a:lnTo>
                  <a:pt x="156857" y="400113"/>
                </a:lnTo>
                <a:lnTo>
                  <a:pt x="156502" y="398843"/>
                </a:lnTo>
                <a:lnTo>
                  <a:pt x="158775" y="398843"/>
                </a:lnTo>
                <a:lnTo>
                  <a:pt x="159029" y="396303"/>
                </a:lnTo>
                <a:lnTo>
                  <a:pt x="159169" y="395033"/>
                </a:lnTo>
                <a:lnTo>
                  <a:pt x="160045" y="397573"/>
                </a:lnTo>
                <a:lnTo>
                  <a:pt x="159524" y="397573"/>
                </a:lnTo>
                <a:lnTo>
                  <a:pt x="161137" y="398843"/>
                </a:lnTo>
                <a:lnTo>
                  <a:pt x="160439" y="400113"/>
                </a:lnTo>
                <a:lnTo>
                  <a:pt x="163271" y="401383"/>
                </a:lnTo>
                <a:lnTo>
                  <a:pt x="160362" y="405193"/>
                </a:lnTo>
                <a:lnTo>
                  <a:pt x="162737" y="403923"/>
                </a:lnTo>
                <a:lnTo>
                  <a:pt x="163525" y="406463"/>
                </a:lnTo>
                <a:lnTo>
                  <a:pt x="166141" y="405193"/>
                </a:lnTo>
                <a:lnTo>
                  <a:pt x="164160" y="407733"/>
                </a:lnTo>
                <a:lnTo>
                  <a:pt x="166077" y="406463"/>
                </a:lnTo>
                <a:lnTo>
                  <a:pt x="164985" y="407733"/>
                </a:lnTo>
                <a:lnTo>
                  <a:pt x="166306" y="410273"/>
                </a:lnTo>
                <a:lnTo>
                  <a:pt x="166992" y="406463"/>
                </a:lnTo>
                <a:lnTo>
                  <a:pt x="167233" y="405193"/>
                </a:lnTo>
                <a:lnTo>
                  <a:pt x="167906" y="407733"/>
                </a:lnTo>
                <a:lnTo>
                  <a:pt x="166979" y="407733"/>
                </a:lnTo>
                <a:lnTo>
                  <a:pt x="168236" y="410273"/>
                </a:lnTo>
                <a:lnTo>
                  <a:pt x="171526" y="411543"/>
                </a:lnTo>
                <a:lnTo>
                  <a:pt x="172516" y="414083"/>
                </a:lnTo>
                <a:lnTo>
                  <a:pt x="171157" y="416204"/>
                </a:lnTo>
                <a:lnTo>
                  <a:pt x="172110" y="416623"/>
                </a:lnTo>
                <a:lnTo>
                  <a:pt x="177088" y="417893"/>
                </a:lnTo>
                <a:lnTo>
                  <a:pt x="179120" y="420433"/>
                </a:lnTo>
                <a:lnTo>
                  <a:pt x="178892" y="419163"/>
                </a:lnTo>
                <a:lnTo>
                  <a:pt x="182181" y="416623"/>
                </a:lnTo>
                <a:lnTo>
                  <a:pt x="179311" y="422973"/>
                </a:lnTo>
                <a:lnTo>
                  <a:pt x="182003" y="422973"/>
                </a:lnTo>
                <a:lnTo>
                  <a:pt x="180378" y="424243"/>
                </a:lnTo>
                <a:lnTo>
                  <a:pt x="181635" y="425513"/>
                </a:lnTo>
                <a:lnTo>
                  <a:pt x="184670" y="426783"/>
                </a:lnTo>
                <a:lnTo>
                  <a:pt x="188188" y="428053"/>
                </a:lnTo>
                <a:lnTo>
                  <a:pt x="187121" y="428053"/>
                </a:lnTo>
                <a:lnTo>
                  <a:pt x="187490" y="429323"/>
                </a:lnTo>
                <a:lnTo>
                  <a:pt x="189445" y="430593"/>
                </a:lnTo>
                <a:lnTo>
                  <a:pt x="190233" y="431863"/>
                </a:lnTo>
                <a:lnTo>
                  <a:pt x="191274" y="431863"/>
                </a:lnTo>
                <a:lnTo>
                  <a:pt x="191795" y="433133"/>
                </a:lnTo>
                <a:lnTo>
                  <a:pt x="192468" y="430593"/>
                </a:lnTo>
                <a:lnTo>
                  <a:pt x="191744" y="438213"/>
                </a:lnTo>
                <a:lnTo>
                  <a:pt x="199732" y="434975"/>
                </a:lnTo>
                <a:lnTo>
                  <a:pt x="201625" y="433133"/>
                </a:lnTo>
                <a:lnTo>
                  <a:pt x="200456" y="431863"/>
                </a:lnTo>
                <a:lnTo>
                  <a:pt x="201066" y="430593"/>
                </a:lnTo>
                <a:lnTo>
                  <a:pt x="201676" y="429323"/>
                </a:lnTo>
                <a:lnTo>
                  <a:pt x="202425" y="430593"/>
                </a:lnTo>
                <a:close/>
              </a:path>
              <a:path w="965835" h="486410">
                <a:moveTo>
                  <a:pt x="210464" y="445604"/>
                </a:moveTo>
                <a:lnTo>
                  <a:pt x="210146" y="443293"/>
                </a:lnTo>
                <a:lnTo>
                  <a:pt x="208978" y="444563"/>
                </a:lnTo>
                <a:lnTo>
                  <a:pt x="210146" y="445833"/>
                </a:lnTo>
                <a:lnTo>
                  <a:pt x="210464" y="445604"/>
                </a:lnTo>
                <a:close/>
              </a:path>
              <a:path w="965835" h="486410">
                <a:moveTo>
                  <a:pt x="210642" y="445477"/>
                </a:moveTo>
                <a:lnTo>
                  <a:pt x="210464" y="445604"/>
                </a:lnTo>
                <a:lnTo>
                  <a:pt x="210502" y="445833"/>
                </a:lnTo>
                <a:lnTo>
                  <a:pt x="210642" y="445477"/>
                </a:lnTo>
                <a:close/>
              </a:path>
              <a:path w="965835" h="486410">
                <a:moveTo>
                  <a:pt x="211112" y="432816"/>
                </a:moveTo>
                <a:lnTo>
                  <a:pt x="209918" y="433273"/>
                </a:lnTo>
                <a:lnTo>
                  <a:pt x="210197" y="433489"/>
                </a:lnTo>
                <a:lnTo>
                  <a:pt x="211112" y="432816"/>
                </a:lnTo>
                <a:close/>
              </a:path>
              <a:path w="965835" h="486410">
                <a:moveTo>
                  <a:pt x="212636" y="450913"/>
                </a:moveTo>
                <a:close/>
              </a:path>
              <a:path w="965835" h="486410">
                <a:moveTo>
                  <a:pt x="213169" y="436943"/>
                </a:moveTo>
                <a:lnTo>
                  <a:pt x="212813" y="436943"/>
                </a:lnTo>
                <a:lnTo>
                  <a:pt x="212902" y="437248"/>
                </a:lnTo>
                <a:lnTo>
                  <a:pt x="213169" y="436943"/>
                </a:lnTo>
                <a:close/>
              </a:path>
              <a:path w="965835" h="486410">
                <a:moveTo>
                  <a:pt x="216966" y="453123"/>
                </a:moveTo>
                <a:lnTo>
                  <a:pt x="216255" y="453834"/>
                </a:lnTo>
                <a:lnTo>
                  <a:pt x="216966" y="453161"/>
                </a:lnTo>
                <a:close/>
              </a:path>
              <a:path w="965835" h="486410">
                <a:moveTo>
                  <a:pt x="221056" y="458533"/>
                </a:moveTo>
                <a:lnTo>
                  <a:pt x="220205" y="458533"/>
                </a:lnTo>
                <a:lnTo>
                  <a:pt x="220548" y="458990"/>
                </a:lnTo>
                <a:lnTo>
                  <a:pt x="221056" y="458533"/>
                </a:lnTo>
                <a:close/>
              </a:path>
              <a:path w="965835" h="486410">
                <a:moveTo>
                  <a:pt x="221170" y="459803"/>
                </a:moveTo>
                <a:lnTo>
                  <a:pt x="220548" y="458990"/>
                </a:lnTo>
                <a:lnTo>
                  <a:pt x="219646" y="459803"/>
                </a:lnTo>
                <a:lnTo>
                  <a:pt x="221170" y="459803"/>
                </a:lnTo>
                <a:close/>
              </a:path>
              <a:path w="965835" h="486410">
                <a:moveTo>
                  <a:pt x="221551" y="442112"/>
                </a:moveTo>
                <a:lnTo>
                  <a:pt x="219138" y="444258"/>
                </a:lnTo>
                <a:lnTo>
                  <a:pt x="220662" y="443484"/>
                </a:lnTo>
                <a:lnTo>
                  <a:pt x="221551" y="442112"/>
                </a:lnTo>
                <a:close/>
              </a:path>
              <a:path w="965835" h="486410">
                <a:moveTo>
                  <a:pt x="223367" y="447446"/>
                </a:moveTo>
                <a:lnTo>
                  <a:pt x="223329" y="447103"/>
                </a:lnTo>
                <a:lnTo>
                  <a:pt x="221640" y="448373"/>
                </a:lnTo>
                <a:lnTo>
                  <a:pt x="221615" y="448945"/>
                </a:lnTo>
                <a:lnTo>
                  <a:pt x="223367" y="447446"/>
                </a:lnTo>
                <a:close/>
              </a:path>
              <a:path w="965835" h="486410">
                <a:moveTo>
                  <a:pt x="223761" y="447103"/>
                </a:moveTo>
                <a:lnTo>
                  <a:pt x="223367" y="447446"/>
                </a:lnTo>
                <a:lnTo>
                  <a:pt x="223672" y="449643"/>
                </a:lnTo>
                <a:lnTo>
                  <a:pt x="223761" y="447103"/>
                </a:lnTo>
                <a:close/>
              </a:path>
              <a:path w="965835" h="486410">
                <a:moveTo>
                  <a:pt x="225679" y="452183"/>
                </a:moveTo>
                <a:lnTo>
                  <a:pt x="224421" y="451358"/>
                </a:lnTo>
                <a:lnTo>
                  <a:pt x="223964" y="452183"/>
                </a:lnTo>
                <a:lnTo>
                  <a:pt x="225679" y="452183"/>
                </a:lnTo>
                <a:close/>
              </a:path>
              <a:path w="965835" h="486410">
                <a:moveTo>
                  <a:pt x="229095" y="451472"/>
                </a:moveTo>
                <a:lnTo>
                  <a:pt x="227368" y="449897"/>
                </a:lnTo>
                <a:lnTo>
                  <a:pt x="228841" y="451777"/>
                </a:lnTo>
                <a:lnTo>
                  <a:pt x="229095" y="451472"/>
                </a:lnTo>
                <a:close/>
              </a:path>
              <a:path w="965835" h="486410">
                <a:moveTo>
                  <a:pt x="229603" y="451929"/>
                </a:moveTo>
                <a:lnTo>
                  <a:pt x="229577" y="450875"/>
                </a:lnTo>
                <a:lnTo>
                  <a:pt x="229095" y="451472"/>
                </a:lnTo>
                <a:lnTo>
                  <a:pt x="229603" y="451929"/>
                </a:lnTo>
                <a:close/>
              </a:path>
              <a:path w="965835" h="486410">
                <a:moveTo>
                  <a:pt x="230301" y="450011"/>
                </a:moveTo>
                <a:lnTo>
                  <a:pt x="229527" y="446227"/>
                </a:lnTo>
                <a:lnTo>
                  <a:pt x="229577" y="450875"/>
                </a:lnTo>
                <a:lnTo>
                  <a:pt x="230301" y="450011"/>
                </a:lnTo>
                <a:close/>
              </a:path>
              <a:path w="965835" h="486410">
                <a:moveTo>
                  <a:pt x="232549" y="466890"/>
                </a:moveTo>
                <a:lnTo>
                  <a:pt x="230708" y="464858"/>
                </a:lnTo>
                <a:lnTo>
                  <a:pt x="232092" y="467385"/>
                </a:lnTo>
                <a:lnTo>
                  <a:pt x="232549" y="466890"/>
                </a:lnTo>
                <a:close/>
              </a:path>
              <a:path w="965835" h="486410">
                <a:moveTo>
                  <a:pt x="235813" y="467664"/>
                </a:moveTo>
                <a:lnTo>
                  <a:pt x="234924" y="468249"/>
                </a:lnTo>
                <a:lnTo>
                  <a:pt x="235356" y="468401"/>
                </a:lnTo>
                <a:lnTo>
                  <a:pt x="235813" y="467664"/>
                </a:lnTo>
                <a:close/>
              </a:path>
              <a:path w="965835" h="486410">
                <a:moveTo>
                  <a:pt x="236004" y="468503"/>
                </a:moveTo>
                <a:lnTo>
                  <a:pt x="235356" y="468401"/>
                </a:lnTo>
                <a:lnTo>
                  <a:pt x="235077" y="468718"/>
                </a:lnTo>
                <a:lnTo>
                  <a:pt x="236004" y="468503"/>
                </a:lnTo>
                <a:close/>
              </a:path>
              <a:path w="965835" h="486410">
                <a:moveTo>
                  <a:pt x="238683" y="467398"/>
                </a:moveTo>
                <a:lnTo>
                  <a:pt x="238290" y="465226"/>
                </a:lnTo>
                <a:lnTo>
                  <a:pt x="237845" y="465683"/>
                </a:lnTo>
                <a:lnTo>
                  <a:pt x="237528" y="466318"/>
                </a:lnTo>
                <a:lnTo>
                  <a:pt x="238683" y="467398"/>
                </a:lnTo>
                <a:close/>
              </a:path>
              <a:path w="965835" h="486410">
                <a:moveTo>
                  <a:pt x="238861" y="462343"/>
                </a:moveTo>
                <a:lnTo>
                  <a:pt x="238747" y="459803"/>
                </a:lnTo>
                <a:lnTo>
                  <a:pt x="237197" y="462343"/>
                </a:lnTo>
                <a:lnTo>
                  <a:pt x="237274" y="461073"/>
                </a:lnTo>
                <a:lnTo>
                  <a:pt x="237363" y="459803"/>
                </a:lnTo>
                <a:lnTo>
                  <a:pt x="236093" y="459803"/>
                </a:lnTo>
                <a:lnTo>
                  <a:pt x="237680" y="458533"/>
                </a:lnTo>
                <a:lnTo>
                  <a:pt x="236943" y="455993"/>
                </a:lnTo>
                <a:lnTo>
                  <a:pt x="233159" y="458533"/>
                </a:lnTo>
                <a:lnTo>
                  <a:pt x="233972" y="455993"/>
                </a:lnTo>
                <a:lnTo>
                  <a:pt x="234238" y="455993"/>
                </a:lnTo>
                <a:lnTo>
                  <a:pt x="230949" y="454723"/>
                </a:lnTo>
                <a:lnTo>
                  <a:pt x="232511" y="457263"/>
                </a:lnTo>
                <a:lnTo>
                  <a:pt x="228803" y="458533"/>
                </a:lnTo>
                <a:lnTo>
                  <a:pt x="229387" y="457263"/>
                </a:lnTo>
                <a:lnTo>
                  <a:pt x="230555" y="454723"/>
                </a:lnTo>
                <a:lnTo>
                  <a:pt x="231140" y="453453"/>
                </a:lnTo>
                <a:lnTo>
                  <a:pt x="229412" y="454723"/>
                </a:lnTo>
                <a:lnTo>
                  <a:pt x="229450" y="453453"/>
                </a:lnTo>
                <a:lnTo>
                  <a:pt x="228981" y="453453"/>
                </a:lnTo>
                <a:lnTo>
                  <a:pt x="228981" y="454723"/>
                </a:lnTo>
                <a:lnTo>
                  <a:pt x="227431" y="454723"/>
                </a:lnTo>
                <a:lnTo>
                  <a:pt x="227431" y="453453"/>
                </a:lnTo>
                <a:lnTo>
                  <a:pt x="228981" y="454723"/>
                </a:lnTo>
                <a:lnTo>
                  <a:pt x="228981" y="453453"/>
                </a:lnTo>
                <a:lnTo>
                  <a:pt x="227444" y="453453"/>
                </a:lnTo>
                <a:lnTo>
                  <a:pt x="227469" y="452183"/>
                </a:lnTo>
                <a:lnTo>
                  <a:pt x="223253" y="453453"/>
                </a:lnTo>
                <a:lnTo>
                  <a:pt x="223964" y="452183"/>
                </a:lnTo>
                <a:lnTo>
                  <a:pt x="223570" y="452183"/>
                </a:lnTo>
                <a:lnTo>
                  <a:pt x="224155" y="451167"/>
                </a:lnTo>
                <a:lnTo>
                  <a:pt x="224421" y="451358"/>
                </a:lnTo>
                <a:lnTo>
                  <a:pt x="225386" y="449643"/>
                </a:lnTo>
                <a:lnTo>
                  <a:pt x="224739" y="450151"/>
                </a:lnTo>
                <a:lnTo>
                  <a:pt x="225780" y="448373"/>
                </a:lnTo>
                <a:lnTo>
                  <a:pt x="223672" y="449643"/>
                </a:lnTo>
                <a:lnTo>
                  <a:pt x="221576" y="450913"/>
                </a:lnTo>
                <a:lnTo>
                  <a:pt x="221602" y="449643"/>
                </a:lnTo>
                <a:lnTo>
                  <a:pt x="221615" y="448945"/>
                </a:lnTo>
                <a:lnTo>
                  <a:pt x="220814" y="449643"/>
                </a:lnTo>
                <a:lnTo>
                  <a:pt x="221437" y="447103"/>
                </a:lnTo>
                <a:lnTo>
                  <a:pt x="222059" y="444563"/>
                </a:lnTo>
                <a:lnTo>
                  <a:pt x="220662" y="444563"/>
                </a:lnTo>
                <a:lnTo>
                  <a:pt x="218808" y="445833"/>
                </a:lnTo>
                <a:lnTo>
                  <a:pt x="217843" y="443293"/>
                </a:lnTo>
                <a:lnTo>
                  <a:pt x="215607" y="443293"/>
                </a:lnTo>
                <a:lnTo>
                  <a:pt x="216331" y="442023"/>
                </a:lnTo>
                <a:lnTo>
                  <a:pt x="213614" y="439483"/>
                </a:lnTo>
                <a:lnTo>
                  <a:pt x="212902" y="437248"/>
                </a:lnTo>
                <a:lnTo>
                  <a:pt x="210997" y="439483"/>
                </a:lnTo>
                <a:lnTo>
                  <a:pt x="209791" y="436943"/>
                </a:lnTo>
                <a:lnTo>
                  <a:pt x="208292" y="436943"/>
                </a:lnTo>
                <a:lnTo>
                  <a:pt x="211239" y="434403"/>
                </a:lnTo>
                <a:lnTo>
                  <a:pt x="207759" y="434403"/>
                </a:lnTo>
                <a:lnTo>
                  <a:pt x="209461" y="433133"/>
                </a:lnTo>
                <a:lnTo>
                  <a:pt x="208013" y="431863"/>
                </a:lnTo>
                <a:lnTo>
                  <a:pt x="204965" y="433133"/>
                </a:lnTo>
                <a:lnTo>
                  <a:pt x="204114" y="430593"/>
                </a:lnTo>
                <a:lnTo>
                  <a:pt x="202679" y="431863"/>
                </a:lnTo>
                <a:lnTo>
                  <a:pt x="201803" y="435673"/>
                </a:lnTo>
                <a:lnTo>
                  <a:pt x="201091" y="435673"/>
                </a:lnTo>
                <a:lnTo>
                  <a:pt x="200977" y="440753"/>
                </a:lnTo>
                <a:lnTo>
                  <a:pt x="199745" y="440753"/>
                </a:lnTo>
                <a:lnTo>
                  <a:pt x="203111" y="442023"/>
                </a:lnTo>
                <a:lnTo>
                  <a:pt x="204089" y="440753"/>
                </a:lnTo>
                <a:lnTo>
                  <a:pt x="203492" y="440753"/>
                </a:lnTo>
                <a:lnTo>
                  <a:pt x="203847" y="439483"/>
                </a:lnTo>
                <a:lnTo>
                  <a:pt x="204876" y="439483"/>
                </a:lnTo>
                <a:lnTo>
                  <a:pt x="204965" y="442023"/>
                </a:lnTo>
                <a:lnTo>
                  <a:pt x="204825" y="443293"/>
                </a:lnTo>
                <a:lnTo>
                  <a:pt x="206032" y="442023"/>
                </a:lnTo>
                <a:lnTo>
                  <a:pt x="205295" y="445833"/>
                </a:lnTo>
                <a:lnTo>
                  <a:pt x="207314" y="442023"/>
                </a:lnTo>
                <a:lnTo>
                  <a:pt x="208661" y="439483"/>
                </a:lnTo>
                <a:lnTo>
                  <a:pt x="209156" y="442023"/>
                </a:lnTo>
                <a:lnTo>
                  <a:pt x="208419" y="443293"/>
                </a:lnTo>
                <a:lnTo>
                  <a:pt x="210146" y="443293"/>
                </a:lnTo>
                <a:lnTo>
                  <a:pt x="211543" y="443293"/>
                </a:lnTo>
                <a:lnTo>
                  <a:pt x="210642" y="445477"/>
                </a:lnTo>
                <a:lnTo>
                  <a:pt x="213690" y="443293"/>
                </a:lnTo>
                <a:lnTo>
                  <a:pt x="213334" y="445833"/>
                </a:lnTo>
                <a:lnTo>
                  <a:pt x="210985" y="445833"/>
                </a:lnTo>
                <a:lnTo>
                  <a:pt x="210464" y="448373"/>
                </a:lnTo>
                <a:lnTo>
                  <a:pt x="210997" y="448373"/>
                </a:lnTo>
                <a:lnTo>
                  <a:pt x="211543" y="449643"/>
                </a:lnTo>
                <a:lnTo>
                  <a:pt x="212610" y="450900"/>
                </a:lnTo>
                <a:lnTo>
                  <a:pt x="217474" y="447103"/>
                </a:lnTo>
                <a:lnTo>
                  <a:pt x="216039" y="452183"/>
                </a:lnTo>
                <a:lnTo>
                  <a:pt x="220167" y="450913"/>
                </a:lnTo>
                <a:lnTo>
                  <a:pt x="216217" y="452183"/>
                </a:lnTo>
                <a:lnTo>
                  <a:pt x="218617" y="452183"/>
                </a:lnTo>
                <a:lnTo>
                  <a:pt x="216941" y="453478"/>
                </a:lnTo>
                <a:lnTo>
                  <a:pt x="216649" y="455993"/>
                </a:lnTo>
                <a:lnTo>
                  <a:pt x="218732" y="455993"/>
                </a:lnTo>
                <a:lnTo>
                  <a:pt x="217170" y="458533"/>
                </a:lnTo>
                <a:lnTo>
                  <a:pt x="220167" y="457263"/>
                </a:lnTo>
                <a:lnTo>
                  <a:pt x="219735" y="458533"/>
                </a:lnTo>
                <a:lnTo>
                  <a:pt x="220205" y="458533"/>
                </a:lnTo>
                <a:lnTo>
                  <a:pt x="220916" y="457263"/>
                </a:lnTo>
                <a:lnTo>
                  <a:pt x="224307" y="457263"/>
                </a:lnTo>
                <a:lnTo>
                  <a:pt x="223240" y="463613"/>
                </a:lnTo>
                <a:lnTo>
                  <a:pt x="228079" y="462343"/>
                </a:lnTo>
                <a:lnTo>
                  <a:pt x="231267" y="462343"/>
                </a:lnTo>
                <a:lnTo>
                  <a:pt x="233260" y="461073"/>
                </a:lnTo>
                <a:lnTo>
                  <a:pt x="236131" y="461073"/>
                </a:lnTo>
                <a:lnTo>
                  <a:pt x="236080" y="462343"/>
                </a:lnTo>
                <a:lnTo>
                  <a:pt x="233857" y="463613"/>
                </a:lnTo>
                <a:lnTo>
                  <a:pt x="234315" y="464883"/>
                </a:lnTo>
                <a:lnTo>
                  <a:pt x="236753" y="464883"/>
                </a:lnTo>
                <a:lnTo>
                  <a:pt x="238861" y="462343"/>
                </a:lnTo>
                <a:close/>
              </a:path>
              <a:path w="965835" h="486410">
                <a:moveTo>
                  <a:pt x="239928" y="463613"/>
                </a:moveTo>
                <a:lnTo>
                  <a:pt x="236753" y="464883"/>
                </a:lnTo>
                <a:lnTo>
                  <a:pt x="236918" y="464883"/>
                </a:lnTo>
                <a:lnTo>
                  <a:pt x="235991" y="467423"/>
                </a:lnTo>
                <a:lnTo>
                  <a:pt x="236982" y="467423"/>
                </a:lnTo>
                <a:lnTo>
                  <a:pt x="237528" y="466318"/>
                </a:lnTo>
                <a:lnTo>
                  <a:pt x="237363" y="466153"/>
                </a:lnTo>
                <a:lnTo>
                  <a:pt x="237845" y="465683"/>
                </a:lnTo>
                <a:lnTo>
                  <a:pt x="238239" y="464883"/>
                </a:lnTo>
                <a:lnTo>
                  <a:pt x="238290" y="465226"/>
                </a:lnTo>
                <a:lnTo>
                  <a:pt x="239928" y="463613"/>
                </a:lnTo>
                <a:close/>
              </a:path>
              <a:path w="965835" h="486410">
                <a:moveTo>
                  <a:pt x="244030" y="464883"/>
                </a:moveTo>
                <a:lnTo>
                  <a:pt x="238721" y="467423"/>
                </a:lnTo>
                <a:lnTo>
                  <a:pt x="236004" y="468693"/>
                </a:lnTo>
                <a:lnTo>
                  <a:pt x="240703" y="468693"/>
                </a:lnTo>
                <a:lnTo>
                  <a:pt x="242150" y="468693"/>
                </a:lnTo>
                <a:lnTo>
                  <a:pt x="244030" y="464883"/>
                </a:lnTo>
                <a:close/>
              </a:path>
              <a:path w="965835" h="486410">
                <a:moveTo>
                  <a:pt x="269189" y="476834"/>
                </a:moveTo>
                <a:lnTo>
                  <a:pt x="210248" y="344970"/>
                </a:lnTo>
                <a:lnTo>
                  <a:pt x="205422" y="343115"/>
                </a:lnTo>
                <a:lnTo>
                  <a:pt x="197218" y="346760"/>
                </a:lnTo>
                <a:lnTo>
                  <a:pt x="195402" y="351574"/>
                </a:lnTo>
                <a:lnTo>
                  <a:pt x="247992" y="469277"/>
                </a:lnTo>
                <a:lnTo>
                  <a:pt x="246634" y="469265"/>
                </a:lnTo>
                <a:lnTo>
                  <a:pt x="246773" y="469074"/>
                </a:lnTo>
                <a:lnTo>
                  <a:pt x="246329" y="469252"/>
                </a:lnTo>
                <a:lnTo>
                  <a:pt x="243268" y="469201"/>
                </a:lnTo>
                <a:lnTo>
                  <a:pt x="243154" y="468693"/>
                </a:lnTo>
                <a:lnTo>
                  <a:pt x="242874" y="469201"/>
                </a:lnTo>
                <a:lnTo>
                  <a:pt x="240512" y="469163"/>
                </a:lnTo>
                <a:lnTo>
                  <a:pt x="240652" y="468807"/>
                </a:lnTo>
                <a:lnTo>
                  <a:pt x="240271" y="469163"/>
                </a:lnTo>
                <a:lnTo>
                  <a:pt x="119100" y="467182"/>
                </a:lnTo>
                <a:lnTo>
                  <a:pt x="115379" y="470763"/>
                </a:lnTo>
                <a:lnTo>
                  <a:pt x="115316" y="475259"/>
                </a:lnTo>
                <a:lnTo>
                  <a:pt x="115277" y="478116"/>
                </a:lnTo>
                <a:lnTo>
                  <a:pt x="116738" y="480669"/>
                </a:lnTo>
                <a:lnTo>
                  <a:pt x="120218" y="482993"/>
                </a:lnTo>
                <a:lnTo>
                  <a:pt x="121716" y="483476"/>
                </a:lnTo>
                <a:lnTo>
                  <a:pt x="263258" y="485800"/>
                </a:lnTo>
                <a:lnTo>
                  <a:pt x="265874" y="484428"/>
                </a:lnTo>
                <a:lnTo>
                  <a:pt x="268935" y="479793"/>
                </a:lnTo>
                <a:lnTo>
                  <a:pt x="269189" y="476834"/>
                </a:lnTo>
                <a:close/>
              </a:path>
              <a:path w="965835" h="486410">
                <a:moveTo>
                  <a:pt x="616978" y="467283"/>
                </a:moveTo>
                <a:lnTo>
                  <a:pt x="616546" y="464540"/>
                </a:lnTo>
                <a:lnTo>
                  <a:pt x="615569" y="465759"/>
                </a:lnTo>
                <a:lnTo>
                  <a:pt x="616978" y="467283"/>
                </a:lnTo>
                <a:close/>
              </a:path>
              <a:path w="965835" h="486410">
                <a:moveTo>
                  <a:pt x="623595" y="463740"/>
                </a:moveTo>
                <a:lnTo>
                  <a:pt x="622007" y="461721"/>
                </a:lnTo>
                <a:lnTo>
                  <a:pt x="622058" y="464540"/>
                </a:lnTo>
                <a:lnTo>
                  <a:pt x="621411" y="463626"/>
                </a:lnTo>
                <a:lnTo>
                  <a:pt x="621576" y="466928"/>
                </a:lnTo>
                <a:lnTo>
                  <a:pt x="619582" y="465797"/>
                </a:lnTo>
                <a:lnTo>
                  <a:pt x="619556" y="466547"/>
                </a:lnTo>
                <a:lnTo>
                  <a:pt x="618121" y="465797"/>
                </a:lnTo>
                <a:lnTo>
                  <a:pt x="618299" y="467563"/>
                </a:lnTo>
                <a:lnTo>
                  <a:pt x="620141" y="469023"/>
                </a:lnTo>
                <a:lnTo>
                  <a:pt x="621525" y="468490"/>
                </a:lnTo>
                <a:lnTo>
                  <a:pt x="622261" y="466280"/>
                </a:lnTo>
                <a:lnTo>
                  <a:pt x="622896" y="467969"/>
                </a:lnTo>
                <a:lnTo>
                  <a:pt x="623354" y="466331"/>
                </a:lnTo>
                <a:lnTo>
                  <a:pt x="623595" y="463740"/>
                </a:lnTo>
                <a:close/>
              </a:path>
              <a:path w="965835" h="486410">
                <a:moveTo>
                  <a:pt x="631444" y="457581"/>
                </a:moveTo>
                <a:lnTo>
                  <a:pt x="631329" y="457174"/>
                </a:lnTo>
                <a:lnTo>
                  <a:pt x="630885" y="458152"/>
                </a:lnTo>
                <a:lnTo>
                  <a:pt x="631444" y="457581"/>
                </a:lnTo>
                <a:close/>
              </a:path>
              <a:path w="965835" h="486410">
                <a:moveTo>
                  <a:pt x="666927" y="455066"/>
                </a:moveTo>
                <a:lnTo>
                  <a:pt x="666127" y="451891"/>
                </a:lnTo>
                <a:lnTo>
                  <a:pt x="666026" y="453707"/>
                </a:lnTo>
                <a:lnTo>
                  <a:pt x="666927" y="455066"/>
                </a:lnTo>
                <a:close/>
              </a:path>
              <a:path w="965835" h="486410">
                <a:moveTo>
                  <a:pt x="683133" y="446100"/>
                </a:moveTo>
                <a:lnTo>
                  <a:pt x="682739" y="446303"/>
                </a:lnTo>
                <a:lnTo>
                  <a:pt x="682942" y="447421"/>
                </a:lnTo>
                <a:lnTo>
                  <a:pt x="683133" y="446100"/>
                </a:lnTo>
                <a:close/>
              </a:path>
              <a:path w="965835" h="486410">
                <a:moveTo>
                  <a:pt x="811695" y="350024"/>
                </a:moveTo>
                <a:lnTo>
                  <a:pt x="811377" y="349923"/>
                </a:lnTo>
                <a:lnTo>
                  <a:pt x="810780" y="350621"/>
                </a:lnTo>
                <a:lnTo>
                  <a:pt x="811695" y="350024"/>
                </a:lnTo>
                <a:close/>
              </a:path>
              <a:path w="965835" h="486410">
                <a:moveTo>
                  <a:pt x="821639" y="339039"/>
                </a:moveTo>
                <a:lnTo>
                  <a:pt x="821080" y="338950"/>
                </a:lnTo>
                <a:lnTo>
                  <a:pt x="820851" y="339382"/>
                </a:lnTo>
                <a:lnTo>
                  <a:pt x="821639" y="339039"/>
                </a:lnTo>
                <a:close/>
              </a:path>
              <a:path w="965835" h="486410">
                <a:moveTo>
                  <a:pt x="874204" y="270332"/>
                </a:moveTo>
                <a:lnTo>
                  <a:pt x="873836" y="270421"/>
                </a:lnTo>
                <a:lnTo>
                  <a:pt x="874204" y="270332"/>
                </a:lnTo>
                <a:close/>
              </a:path>
              <a:path w="965835" h="486410">
                <a:moveTo>
                  <a:pt x="875601" y="273570"/>
                </a:moveTo>
                <a:lnTo>
                  <a:pt x="875563" y="273316"/>
                </a:lnTo>
                <a:lnTo>
                  <a:pt x="875423" y="273583"/>
                </a:lnTo>
                <a:lnTo>
                  <a:pt x="875601" y="273570"/>
                </a:lnTo>
                <a:close/>
              </a:path>
              <a:path w="965835" h="486410">
                <a:moveTo>
                  <a:pt x="877595" y="269405"/>
                </a:moveTo>
                <a:lnTo>
                  <a:pt x="874204" y="270332"/>
                </a:lnTo>
                <a:lnTo>
                  <a:pt x="875068" y="270637"/>
                </a:lnTo>
                <a:lnTo>
                  <a:pt x="875563" y="273316"/>
                </a:lnTo>
                <a:lnTo>
                  <a:pt x="877595" y="269405"/>
                </a:lnTo>
                <a:close/>
              </a:path>
              <a:path w="965835" h="486410">
                <a:moveTo>
                  <a:pt x="878116" y="273265"/>
                </a:moveTo>
                <a:lnTo>
                  <a:pt x="875601" y="273570"/>
                </a:lnTo>
                <a:lnTo>
                  <a:pt x="875753" y="274332"/>
                </a:lnTo>
                <a:lnTo>
                  <a:pt x="878116" y="273265"/>
                </a:lnTo>
                <a:close/>
              </a:path>
              <a:path w="965835" h="486410">
                <a:moveTo>
                  <a:pt x="965225" y="508"/>
                </a:moveTo>
                <a:lnTo>
                  <a:pt x="963866" y="0"/>
                </a:lnTo>
                <a:lnTo>
                  <a:pt x="963955" y="304"/>
                </a:lnTo>
                <a:lnTo>
                  <a:pt x="965225" y="50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bg object 281"/>
          <p:cNvSpPr/>
          <p:nvPr/>
        </p:nvSpPr>
        <p:spPr>
          <a:xfrm>
            <a:off x="3156610" y="4764900"/>
            <a:ext cx="372745" cy="509905"/>
          </a:xfrm>
          <a:custGeom>
            <a:avLst/>
            <a:gdLst/>
            <a:ahLst/>
            <a:cxnLst/>
            <a:rect l="l" t="t" r="r" b="b"/>
            <a:pathLst>
              <a:path w="372745" h="509904">
                <a:moveTo>
                  <a:pt x="32778" y="463550"/>
                </a:moveTo>
                <a:lnTo>
                  <a:pt x="32664" y="459740"/>
                </a:lnTo>
                <a:lnTo>
                  <a:pt x="29591" y="463550"/>
                </a:lnTo>
                <a:lnTo>
                  <a:pt x="29806" y="461010"/>
                </a:lnTo>
                <a:lnTo>
                  <a:pt x="28422" y="462280"/>
                </a:lnTo>
                <a:lnTo>
                  <a:pt x="28016" y="462508"/>
                </a:lnTo>
                <a:lnTo>
                  <a:pt x="29324" y="463550"/>
                </a:lnTo>
                <a:lnTo>
                  <a:pt x="29730" y="464820"/>
                </a:lnTo>
                <a:lnTo>
                  <a:pt x="28892" y="466090"/>
                </a:lnTo>
                <a:lnTo>
                  <a:pt x="31788" y="468630"/>
                </a:lnTo>
                <a:lnTo>
                  <a:pt x="32778" y="463550"/>
                </a:lnTo>
                <a:close/>
              </a:path>
              <a:path w="372745" h="509904">
                <a:moveTo>
                  <a:pt x="33642" y="457974"/>
                </a:moveTo>
                <a:lnTo>
                  <a:pt x="33223" y="458304"/>
                </a:lnTo>
                <a:lnTo>
                  <a:pt x="33629" y="459079"/>
                </a:lnTo>
                <a:lnTo>
                  <a:pt x="33642" y="457974"/>
                </a:lnTo>
                <a:close/>
              </a:path>
              <a:path w="372745" h="509904">
                <a:moveTo>
                  <a:pt x="34798" y="463550"/>
                </a:moveTo>
                <a:lnTo>
                  <a:pt x="34277" y="462673"/>
                </a:lnTo>
                <a:lnTo>
                  <a:pt x="32778" y="463550"/>
                </a:lnTo>
                <a:lnTo>
                  <a:pt x="34798" y="463550"/>
                </a:lnTo>
                <a:close/>
              </a:path>
              <a:path w="372745" h="509904">
                <a:moveTo>
                  <a:pt x="36537" y="456387"/>
                </a:moveTo>
                <a:lnTo>
                  <a:pt x="36525" y="455739"/>
                </a:lnTo>
                <a:lnTo>
                  <a:pt x="36385" y="455739"/>
                </a:lnTo>
                <a:lnTo>
                  <a:pt x="36537" y="456387"/>
                </a:lnTo>
                <a:close/>
              </a:path>
              <a:path w="372745" h="509904">
                <a:moveTo>
                  <a:pt x="37465" y="455714"/>
                </a:moveTo>
                <a:lnTo>
                  <a:pt x="36525" y="455053"/>
                </a:lnTo>
                <a:lnTo>
                  <a:pt x="36525" y="455739"/>
                </a:lnTo>
                <a:lnTo>
                  <a:pt x="37465" y="455714"/>
                </a:lnTo>
                <a:close/>
              </a:path>
              <a:path w="372745" h="509904">
                <a:moveTo>
                  <a:pt x="39776" y="455625"/>
                </a:moveTo>
                <a:lnTo>
                  <a:pt x="37465" y="455714"/>
                </a:lnTo>
                <a:lnTo>
                  <a:pt x="39649" y="457200"/>
                </a:lnTo>
                <a:lnTo>
                  <a:pt x="39776" y="455625"/>
                </a:lnTo>
                <a:close/>
              </a:path>
              <a:path w="372745" h="509904">
                <a:moveTo>
                  <a:pt x="47040" y="463550"/>
                </a:moveTo>
                <a:lnTo>
                  <a:pt x="46913" y="463550"/>
                </a:lnTo>
                <a:lnTo>
                  <a:pt x="47040" y="463550"/>
                </a:lnTo>
                <a:close/>
              </a:path>
              <a:path w="372745" h="509904">
                <a:moveTo>
                  <a:pt x="53670" y="450303"/>
                </a:moveTo>
                <a:lnTo>
                  <a:pt x="52692" y="448310"/>
                </a:lnTo>
                <a:lnTo>
                  <a:pt x="53276" y="450850"/>
                </a:lnTo>
                <a:lnTo>
                  <a:pt x="53670" y="450303"/>
                </a:lnTo>
                <a:close/>
              </a:path>
              <a:path w="372745" h="509904">
                <a:moveTo>
                  <a:pt x="54698" y="460844"/>
                </a:moveTo>
                <a:lnTo>
                  <a:pt x="54406" y="460121"/>
                </a:lnTo>
                <a:lnTo>
                  <a:pt x="53594" y="460413"/>
                </a:lnTo>
                <a:lnTo>
                  <a:pt x="54698" y="460844"/>
                </a:lnTo>
                <a:close/>
              </a:path>
              <a:path w="372745" h="509904">
                <a:moveTo>
                  <a:pt x="57912" y="456488"/>
                </a:moveTo>
                <a:lnTo>
                  <a:pt x="57746" y="456196"/>
                </a:lnTo>
                <a:lnTo>
                  <a:pt x="56705" y="457200"/>
                </a:lnTo>
                <a:lnTo>
                  <a:pt x="57912" y="456488"/>
                </a:lnTo>
                <a:close/>
              </a:path>
              <a:path w="372745" h="509904">
                <a:moveTo>
                  <a:pt x="59588" y="462711"/>
                </a:moveTo>
                <a:lnTo>
                  <a:pt x="54698" y="460844"/>
                </a:lnTo>
                <a:lnTo>
                  <a:pt x="55118" y="461848"/>
                </a:lnTo>
                <a:lnTo>
                  <a:pt x="59588" y="462711"/>
                </a:lnTo>
                <a:close/>
              </a:path>
              <a:path w="372745" h="509904">
                <a:moveTo>
                  <a:pt x="60071" y="447395"/>
                </a:moveTo>
                <a:lnTo>
                  <a:pt x="59753" y="446430"/>
                </a:lnTo>
                <a:lnTo>
                  <a:pt x="60032" y="447395"/>
                </a:lnTo>
                <a:close/>
              </a:path>
              <a:path w="372745" h="509904">
                <a:moveTo>
                  <a:pt x="62814" y="457200"/>
                </a:moveTo>
                <a:lnTo>
                  <a:pt x="62763" y="456958"/>
                </a:lnTo>
                <a:lnTo>
                  <a:pt x="60782" y="455930"/>
                </a:lnTo>
                <a:lnTo>
                  <a:pt x="62814" y="457200"/>
                </a:lnTo>
                <a:close/>
              </a:path>
              <a:path w="372745" h="509904">
                <a:moveTo>
                  <a:pt x="89395" y="439420"/>
                </a:moveTo>
                <a:lnTo>
                  <a:pt x="89179" y="435749"/>
                </a:lnTo>
                <a:lnTo>
                  <a:pt x="87655" y="438810"/>
                </a:lnTo>
                <a:lnTo>
                  <a:pt x="89395" y="439420"/>
                </a:lnTo>
                <a:close/>
              </a:path>
              <a:path w="372745" h="509904">
                <a:moveTo>
                  <a:pt x="91490" y="439089"/>
                </a:moveTo>
                <a:lnTo>
                  <a:pt x="91236" y="439420"/>
                </a:lnTo>
                <a:lnTo>
                  <a:pt x="91478" y="439597"/>
                </a:lnTo>
                <a:lnTo>
                  <a:pt x="91490" y="439089"/>
                </a:lnTo>
                <a:close/>
              </a:path>
              <a:path w="372745" h="509904">
                <a:moveTo>
                  <a:pt x="92189" y="443230"/>
                </a:moveTo>
                <a:lnTo>
                  <a:pt x="91300" y="440690"/>
                </a:lnTo>
                <a:lnTo>
                  <a:pt x="87350" y="439420"/>
                </a:lnTo>
                <a:lnTo>
                  <a:pt x="87655" y="438810"/>
                </a:lnTo>
                <a:lnTo>
                  <a:pt x="85839" y="438150"/>
                </a:lnTo>
                <a:lnTo>
                  <a:pt x="82283" y="436880"/>
                </a:lnTo>
                <a:lnTo>
                  <a:pt x="82651" y="435610"/>
                </a:lnTo>
                <a:lnTo>
                  <a:pt x="79400" y="438150"/>
                </a:lnTo>
                <a:lnTo>
                  <a:pt x="80594" y="439420"/>
                </a:lnTo>
                <a:lnTo>
                  <a:pt x="80441" y="438150"/>
                </a:lnTo>
                <a:lnTo>
                  <a:pt x="81940" y="439420"/>
                </a:lnTo>
                <a:lnTo>
                  <a:pt x="81445" y="440664"/>
                </a:lnTo>
                <a:lnTo>
                  <a:pt x="78943" y="439420"/>
                </a:lnTo>
                <a:lnTo>
                  <a:pt x="77711" y="439420"/>
                </a:lnTo>
                <a:lnTo>
                  <a:pt x="78511" y="440690"/>
                </a:lnTo>
                <a:lnTo>
                  <a:pt x="74930" y="439420"/>
                </a:lnTo>
                <a:lnTo>
                  <a:pt x="79997" y="444500"/>
                </a:lnTo>
                <a:lnTo>
                  <a:pt x="76225" y="444500"/>
                </a:lnTo>
                <a:lnTo>
                  <a:pt x="75895" y="443230"/>
                </a:lnTo>
                <a:lnTo>
                  <a:pt x="73596" y="445770"/>
                </a:lnTo>
                <a:lnTo>
                  <a:pt x="72123" y="444500"/>
                </a:lnTo>
                <a:lnTo>
                  <a:pt x="74180" y="444500"/>
                </a:lnTo>
                <a:lnTo>
                  <a:pt x="73406" y="443230"/>
                </a:lnTo>
                <a:lnTo>
                  <a:pt x="71945" y="443230"/>
                </a:lnTo>
                <a:lnTo>
                  <a:pt x="72326" y="448310"/>
                </a:lnTo>
                <a:lnTo>
                  <a:pt x="69926" y="447040"/>
                </a:lnTo>
                <a:lnTo>
                  <a:pt x="71602" y="444500"/>
                </a:lnTo>
                <a:lnTo>
                  <a:pt x="68922" y="443230"/>
                </a:lnTo>
                <a:lnTo>
                  <a:pt x="69037" y="444500"/>
                </a:lnTo>
                <a:lnTo>
                  <a:pt x="65747" y="444500"/>
                </a:lnTo>
                <a:lnTo>
                  <a:pt x="66433" y="450850"/>
                </a:lnTo>
                <a:lnTo>
                  <a:pt x="62357" y="448335"/>
                </a:lnTo>
                <a:lnTo>
                  <a:pt x="61442" y="452120"/>
                </a:lnTo>
                <a:lnTo>
                  <a:pt x="62357" y="448322"/>
                </a:lnTo>
                <a:lnTo>
                  <a:pt x="60960" y="450850"/>
                </a:lnTo>
                <a:lnTo>
                  <a:pt x="60045" y="448310"/>
                </a:lnTo>
                <a:lnTo>
                  <a:pt x="57721" y="447040"/>
                </a:lnTo>
                <a:lnTo>
                  <a:pt x="57404" y="449580"/>
                </a:lnTo>
                <a:lnTo>
                  <a:pt x="55029" y="447040"/>
                </a:lnTo>
                <a:lnTo>
                  <a:pt x="54597" y="449580"/>
                </a:lnTo>
                <a:lnTo>
                  <a:pt x="54190" y="449580"/>
                </a:lnTo>
                <a:lnTo>
                  <a:pt x="53670" y="450303"/>
                </a:lnTo>
                <a:lnTo>
                  <a:pt x="53949" y="450850"/>
                </a:lnTo>
                <a:lnTo>
                  <a:pt x="53276" y="452958"/>
                </a:lnTo>
                <a:lnTo>
                  <a:pt x="53276" y="458851"/>
                </a:lnTo>
                <a:lnTo>
                  <a:pt x="52324" y="459740"/>
                </a:lnTo>
                <a:lnTo>
                  <a:pt x="52451" y="458470"/>
                </a:lnTo>
                <a:lnTo>
                  <a:pt x="53276" y="458851"/>
                </a:lnTo>
                <a:lnTo>
                  <a:pt x="53276" y="452958"/>
                </a:lnTo>
                <a:lnTo>
                  <a:pt x="52730" y="454660"/>
                </a:lnTo>
                <a:lnTo>
                  <a:pt x="46710" y="450850"/>
                </a:lnTo>
                <a:lnTo>
                  <a:pt x="44704" y="455930"/>
                </a:lnTo>
                <a:lnTo>
                  <a:pt x="42240" y="458470"/>
                </a:lnTo>
                <a:lnTo>
                  <a:pt x="42786" y="461010"/>
                </a:lnTo>
                <a:lnTo>
                  <a:pt x="40398" y="463550"/>
                </a:lnTo>
                <a:lnTo>
                  <a:pt x="38912" y="462280"/>
                </a:lnTo>
                <a:lnTo>
                  <a:pt x="40030" y="459740"/>
                </a:lnTo>
                <a:lnTo>
                  <a:pt x="37985" y="459740"/>
                </a:lnTo>
                <a:lnTo>
                  <a:pt x="35775" y="462280"/>
                </a:lnTo>
                <a:lnTo>
                  <a:pt x="34429" y="459740"/>
                </a:lnTo>
                <a:lnTo>
                  <a:pt x="33324" y="461010"/>
                </a:lnTo>
                <a:lnTo>
                  <a:pt x="34277" y="462673"/>
                </a:lnTo>
                <a:lnTo>
                  <a:pt x="34950" y="462280"/>
                </a:lnTo>
                <a:lnTo>
                  <a:pt x="35433" y="466090"/>
                </a:lnTo>
                <a:lnTo>
                  <a:pt x="36449" y="462280"/>
                </a:lnTo>
                <a:lnTo>
                  <a:pt x="37515" y="464820"/>
                </a:lnTo>
                <a:lnTo>
                  <a:pt x="39687" y="466090"/>
                </a:lnTo>
                <a:lnTo>
                  <a:pt x="38341" y="463550"/>
                </a:lnTo>
                <a:lnTo>
                  <a:pt x="40398" y="464820"/>
                </a:lnTo>
                <a:lnTo>
                  <a:pt x="40589" y="464820"/>
                </a:lnTo>
                <a:lnTo>
                  <a:pt x="41643" y="463550"/>
                </a:lnTo>
                <a:lnTo>
                  <a:pt x="41770" y="466090"/>
                </a:lnTo>
                <a:lnTo>
                  <a:pt x="45212" y="466090"/>
                </a:lnTo>
                <a:lnTo>
                  <a:pt x="44983" y="461010"/>
                </a:lnTo>
                <a:lnTo>
                  <a:pt x="46990" y="463499"/>
                </a:lnTo>
                <a:lnTo>
                  <a:pt x="50101" y="461010"/>
                </a:lnTo>
                <a:lnTo>
                  <a:pt x="46240" y="461010"/>
                </a:lnTo>
                <a:lnTo>
                  <a:pt x="47739" y="457200"/>
                </a:lnTo>
                <a:lnTo>
                  <a:pt x="52184" y="462280"/>
                </a:lnTo>
                <a:lnTo>
                  <a:pt x="51485" y="459740"/>
                </a:lnTo>
                <a:lnTo>
                  <a:pt x="53022" y="461010"/>
                </a:lnTo>
                <a:lnTo>
                  <a:pt x="53555" y="458978"/>
                </a:lnTo>
                <a:lnTo>
                  <a:pt x="54914" y="459587"/>
                </a:lnTo>
                <a:lnTo>
                  <a:pt x="54254" y="459714"/>
                </a:lnTo>
                <a:lnTo>
                  <a:pt x="54406" y="460121"/>
                </a:lnTo>
                <a:lnTo>
                  <a:pt x="57162" y="459105"/>
                </a:lnTo>
                <a:lnTo>
                  <a:pt x="55727" y="459435"/>
                </a:lnTo>
                <a:lnTo>
                  <a:pt x="55333" y="459511"/>
                </a:lnTo>
                <a:lnTo>
                  <a:pt x="55676" y="458470"/>
                </a:lnTo>
                <a:lnTo>
                  <a:pt x="56083" y="457200"/>
                </a:lnTo>
                <a:lnTo>
                  <a:pt x="56896" y="454660"/>
                </a:lnTo>
                <a:lnTo>
                  <a:pt x="57746" y="456196"/>
                </a:lnTo>
                <a:lnTo>
                  <a:pt x="58026" y="455930"/>
                </a:lnTo>
                <a:lnTo>
                  <a:pt x="58318" y="456247"/>
                </a:lnTo>
                <a:lnTo>
                  <a:pt x="57912" y="456488"/>
                </a:lnTo>
                <a:lnTo>
                  <a:pt x="59042" y="458470"/>
                </a:lnTo>
                <a:lnTo>
                  <a:pt x="58902" y="456869"/>
                </a:lnTo>
                <a:lnTo>
                  <a:pt x="58839" y="455930"/>
                </a:lnTo>
                <a:lnTo>
                  <a:pt x="58877" y="456488"/>
                </a:lnTo>
                <a:lnTo>
                  <a:pt x="58991" y="456958"/>
                </a:lnTo>
                <a:lnTo>
                  <a:pt x="60439" y="458470"/>
                </a:lnTo>
                <a:lnTo>
                  <a:pt x="60147" y="455930"/>
                </a:lnTo>
                <a:lnTo>
                  <a:pt x="59867" y="453390"/>
                </a:lnTo>
                <a:lnTo>
                  <a:pt x="62344" y="454660"/>
                </a:lnTo>
                <a:lnTo>
                  <a:pt x="62763" y="456958"/>
                </a:lnTo>
                <a:lnTo>
                  <a:pt x="63258" y="457200"/>
                </a:lnTo>
                <a:lnTo>
                  <a:pt x="62585" y="453390"/>
                </a:lnTo>
                <a:lnTo>
                  <a:pt x="66776" y="455930"/>
                </a:lnTo>
                <a:lnTo>
                  <a:pt x="67818" y="454660"/>
                </a:lnTo>
                <a:lnTo>
                  <a:pt x="67170" y="453390"/>
                </a:lnTo>
                <a:lnTo>
                  <a:pt x="66535" y="452120"/>
                </a:lnTo>
                <a:lnTo>
                  <a:pt x="70218" y="452120"/>
                </a:lnTo>
                <a:lnTo>
                  <a:pt x="72047" y="450850"/>
                </a:lnTo>
                <a:lnTo>
                  <a:pt x="72364" y="450850"/>
                </a:lnTo>
                <a:lnTo>
                  <a:pt x="77089" y="449580"/>
                </a:lnTo>
                <a:lnTo>
                  <a:pt x="79908" y="449580"/>
                </a:lnTo>
                <a:lnTo>
                  <a:pt x="79400" y="448310"/>
                </a:lnTo>
                <a:lnTo>
                  <a:pt x="78892" y="447040"/>
                </a:lnTo>
                <a:lnTo>
                  <a:pt x="81368" y="445770"/>
                </a:lnTo>
                <a:lnTo>
                  <a:pt x="82664" y="444500"/>
                </a:lnTo>
                <a:lnTo>
                  <a:pt x="83451" y="447040"/>
                </a:lnTo>
                <a:lnTo>
                  <a:pt x="83032" y="448310"/>
                </a:lnTo>
                <a:lnTo>
                  <a:pt x="84531" y="447040"/>
                </a:lnTo>
                <a:lnTo>
                  <a:pt x="85445" y="445770"/>
                </a:lnTo>
                <a:lnTo>
                  <a:pt x="86156" y="447040"/>
                </a:lnTo>
                <a:lnTo>
                  <a:pt x="88087" y="445770"/>
                </a:lnTo>
                <a:lnTo>
                  <a:pt x="88925" y="443230"/>
                </a:lnTo>
                <a:lnTo>
                  <a:pt x="92189" y="443230"/>
                </a:lnTo>
                <a:close/>
              </a:path>
              <a:path w="372745" h="509904">
                <a:moveTo>
                  <a:pt x="112788" y="419100"/>
                </a:moveTo>
                <a:lnTo>
                  <a:pt x="110909" y="417830"/>
                </a:lnTo>
                <a:lnTo>
                  <a:pt x="110553" y="419100"/>
                </a:lnTo>
                <a:lnTo>
                  <a:pt x="112788" y="419100"/>
                </a:lnTo>
                <a:close/>
              </a:path>
              <a:path w="372745" h="509904">
                <a:moveTo>
                  <a:pt x="121526" y="410210"/>
                </a:moveTo>
                <a:lnTo>
                  <a:pt x="121259" y="410210"/>
                </a:lnTo>
                <a:lnTo>
                  <a:pt x="121386" y="410349"/>
                </a:lnTo>
                <a:lnTo>
                  <a:pt x="121526" y="410210"/>
                </a:lnTo>
                <a:close/>
              </a:path>
              <a:path w="372745" h="509904">
                <a:moveTo>
                  <a:pt x="125387" y="410210"/>
                </a:moveTo>
                <a:lnTo>
                  <a:pt x="123101" y="408940"/>
                </a:lnTo>
                <a:lnTo>
                  <a:pt x="121526" y="410210"/>
                </a:lnTo>
                <a:lnTo>
                  <a:pt x="125387" y="410210"/>
                </a:lnTo>
                <a:close/>
              </a:path>
              <a:path w="372745" h="509904">
                <a:moveTo>
                  <a:pt x="126123" y="407758"/>
                </a:moveTo>
                <a:lnTo>
                  <a:pt x="124472" y="407365"/>
                </a:lnTo>
                <a:lnTo>
                  <a:pt x="125095" y="409257"/>
                </a:lnTo>
                <a:lnTo>
                  <a:pt x="126123" y="407758"/>
                </a:lnTo>
                <a:close/>
              </a:path>
              <a:path w="372745" h="509904">
                <a:moveTo>
                  <a:pt x="134378" y="406400"/>
                </a:moveTo>
                <a:lnTo>
                  <a:pt x="133756" y="405130"/>
                </a:lnTo>
                <a:lnTo>
                  <a:pt x="133134" y="403860"/>
                </a:lnTo>
                <a:lnTo>
                  <a:pt x="133667" y="405130"/>
                </a:lnTo>
                <a:lnTo>
                  <a:pt x="131648" y="403860"/>
                </a:lnTo>
                <a:lnTo>
                  <a:pt x="129209" y="405130"/>
                </a:lnTo>
                <a:lnTo>
                  <a:pt x="131889" y="406400"/>
                </a:lnTo>
                <a:lnTo>
                  <a:pt x="134378" y="406400"/>
                </a:lnTo>
                <a:close/>
              </a:path>
              <a:path w="372745" h="509904">
                <a:moveTo>
                  <a:pt x="140614" y="413207"/>
                </a:moveTo>
                <a:lnTo>
                  <a:pt x="139534" y="412750"/>
                </a:lnTo>
                <a:lnTo>
                  <a:pt x="139738" y="414020"/>
                </a:lnTo>
                <a:lnTo>
                  <a:pt x="140614" y="413207"/>
                </a:lnTo>
                <a:close/>
              </a:path>
              <a:path w="372745" h="509904">
                <a:moveTo>
                  <a:pt x="141516" y="414413"/>
                </a:moveTo>
                <a:lnTo>
                  <a:pt x="140563" y="415645"/>
                </a:lnTo>
                <a:lnTo>
                  <a:pt x="140309" y="416217"/>
                </a:lnTo>
                <a:lnTo>
                  <a:pt x="141516" y="414413"/>
                </a:lnTo>
                <a:close/>
              </a:path>
              <a:path w="372745" h="509904">
                <a:moveTo>
                  <a:pt x="142570" y="414020"/>
                </a:moveTo>
                <a:lnTo>
                  <a:pt x="142468" y="411480"/>
                </a:lnTo>
                <a:lnTo>
                  <a:pt x="140614" y="413207"/>
                </a:lnTo>
                <a:lnTo>
                  <a:pt x="142570" y="414020"/>
                </a:lnTo>
                <a:close/>
              </a:path>
              <a:path w="372745" h="509904">
                <a:moveTo>
                  <a:pt x="149199" y="411480"/>
                </a:moveTo>
                <a:lnTo>
                  <a:pt x="148069" y="410210"/>
                </a:lnTo>
                <a:lnTo>
                  <a:pt x="145808" y="407670"/>
                </a:lnTo>
                <a:lnTo>
                  <a:pt x="134569" y="407670"/>
                </a:lnTo>
                <a:lnTo>
                  <a:pt x="130987" y="407670"/>
                </a:lnTo>
                <a:lnTo>
                  <a:pt x="127914" y="407670"/>
                </a:lnTo>
                <a:lnTo>
                  <a:pt x="126695" y="411480"/>
                </a:lnTo>
                <a:lnTo>
                  <a:pt x="123672" y="412750"/>
                </a:lnTo>
                <a:lnTo>
                  <a:pt x="121386" y="410349"/>
                </a:lnTo>
                <a:lnTo>
                  <a:pt x="120230" y="411480"/>
                </a:lnTo>
                <a:lnTo>
                  <a:pt x="118833" y="414020"/>
                </a:lnTo>
                <a:lnTo>
                  <a:pt x="117386" y="415290"/>
                </a:lnTo>
                <a:lnTo>
                  <a:pt x="115824" y="417830"/>
                </a:lnTo>
                <a:lnTo>
                  <a:pt x="114706" y="417830"/>
                </a:lnTo>
                <a:lnTo>
                  <a:pt x="116547" y="421640"/>
                </a:lnTo>
                <a:lnTo>
                  <a:pt x="114668" y="420370"/>
                </a:lnTo>
                <a:lnTo>
                  <a:pt x="110197" y="420370"/>
                </a:lnTo>
                <a:lnTo>
                  <a:pt x="106832" y="420370"/>
                </a:lnTo>
                <a:lnTo>
                  <a:pt x="105244" y="422910"/>
                </a:lnTo>
                <a:lnTo>
                  <a:pt x="102260" y="426720"/>
                </a:lnTo>
                <a:lnTo>
                  <a:pt x="102133" y="425450"/>
                </a:lnTo>
                <a:lnTo>
                  <a:pt x="100190" y="425450"/>
                </a:lnTo>
                <a:lnTo>
                  <a:pt x="98056" y="426720"/>
                </a:lnTo>
                <a:lnTo>
                  <a:pt x="96266" y="427990"/>
                </a:lnTo>
                <a:lnTo>
                  <a:pt x="96748" y="430530"/>
                </a:lnTo>
                <a:lnTo>
                  <a:pt x="88760" y="427990"/>
                </a:lnTo>
                <a:lnTo>
                  <a:pt x="89179" y="435749"/>
                </a:lnTo>
                <a:lnTo>
                  <a:pt x="89255" y="435610"/>
                </a:lnTo>
                <a:lnTo>
                  <a:pt x="90525" y="439420"/>
                </a:lnTo>
                <a:lnTo>
                  <a:pt x="91528" y="438150"/>
                </a:lnTo>
                <a:lnTo>
                  <a:pt x="91490" y="439089"/>
                </a:lnTo>
                <a:lnTo>
                  <a:pt x="92214" y="438150"/>
                </a:lnTo>
                <a:lnTo>
                  <a:pt x="93980" y="440690"/>
                </a:lnTo>
                <a:lnTo>
                  <a:pt x="92976" y="440690"/>
                </a:lnTo>
                <a:lnTo>
                  <a:pt x="91478" y="439597"/>
                </a:lnTo>
                <a:lnTo>
                  <a:pt x="91440" y="440690"/>
                </a:lnTo>
                <a:lnTo>
                  <a:pt x="92824" y="440690"/>
                </a:lnTo>
                <a:lnTo>
                  <a:pt x="96710" y="441960"/>
                </a:lnTo>
                <a:lnTo>
                  <a:pt x="96266" y="439420"/>
                </a:lnTo>
                <a:lnTo>
                  <a:pt x="98107" y="438150"/>
                </a:lnTo>
                <a:lnTo>
                  <a:pt x="97891" y="440690"/>
                </a:lnTo>
                <a:lnTo>
                  <a:pt x="99441" y="440690"/>
                </a:lnTo>
                <a:lnTo>
                  <a:pt x="99326" y="439420"/>
                </a:lnTo>
                <a:lnTo>
                  <a:pt x="101155" y="439420"/>
                </a:lnTo>
                <a:lnTo>
                  <a:pt x="100545" y="438150"/>
                </a:lnTo>
                <a:lnTo>
                  <a:pt x="99949" y="436880"/>
                </a:lnTo>
                <a:lnTo>
                  <a:pt x="101765" y="438150"/>
                </a:lnTo>
                <a:lnTo>
                  <a:pt x="102209" y="436880"/>
                </a:lnTo>
                <a:lnTo>
                  <a:pt x="104228" y="435610"/>
                </a:lnTo>
                <a:lnTo>
                  <a:pt x="106260" y="434340"/>
                </a:lnTo>
                <a:lnTo>
                  <a:pt x="103822" y="433070"/>
                </a:lnTo>
                <a:lnTo>
                  <a:pt x="103479" y="433070"/>
                </a:lnTo>
                <a:lnTo>
                  <a:pt x="103682" y="432701"/>
                </a:lnTo>
                <a:lnTo>
                  <a:pt x="103809" y="432777"/>
                </a:lnTo>
                <a:lnTo>
                  <a:pt x="104876" y="430530"/>
                </a:lnTo>
                <a:lnTo>
                  <a:pt x="105575" y="429260"/>
                </a:lnTo>
                <a:lnTo>
                  <a:pt x="111061" y="430530"/>
                </a:lnTo>
                <a:lnTo>
                  <a:pt x="112395" y="429260"/>
                </a:lnTo>
                <a:lnTo>
                  <a:pt x="113728" y="427990"/>
                </a:lnTo>
                <a:lnTo>
                  <a:pt x="114173" y="427990"/>
                </a:lnTo>
                <a:lnTo>
                  <a:pt x="115608" y="426720"/>
                </a:lnTo>
                <a:lnTo>
                  <a:pt x="118173" y="425450"/>
                </a:lnTo>
                <a:lnTo>
                  <a:pt x="118605" y="422910"/>
                </a:lnTo>
                <a:lnTo>
                  <a:pt x="121031" y="424180"/>
                </a:lnTo>
                <a:lnTo>
                  <a:pt x="122174" y="422910"/>
                </a:lnTo>
                <a:lnTo>
                  <a:pt x="121881" y="421640"/>
                </a:lnTo>
                <a:lnTo>
                  <a:pt x="124675" y="421640"/>
                </a:lnTo>
                <a:lnTo>
                  <a:pt x="124447" y="422490"/>
                </a:lnTo>
                <a:lnTo>
                  <a:pt x="123748" y="422910"/>
                </a:lnTo>
                <a:lnTo>
                  <a:pt x="124333" y="422910"/>
                </a:lnTo>
                <a:lnTo>
                  <a:pt x="124015" y="424180"/>
                </a:lnTo>
                <a:lnTo>
                  <a:pt x="124942" y="422910"/>
                </a:lnTo>
                <a:lnTo>
                  <a:pt x="127139" y="422910"/>
                </a:lnTo>
                <a:lnTo>
                  <a:pt x="127876" y="420370"/>
                </a:lnTo>
                <a:lnTo>
                  <a:pt x="128371" y="422910"/>
                </a:lnTo>
                <a:lnTo>
                  <a:pt x="130733" y="421640"/>
                </a:lnTo>
                <a:lnTo>
                  <a:pt x="131254" y="420370"/>
                </a:lnTo>
                <a:lnTo>
                  <a:pt x="129146" y="420370"/>
                </a:lnTo>
                <a:lnTo>
                  <a:pt x="131876" y="417830"/>
                </a:lnTo>
                <a:lnTo>
                  <a:pt x="132943" y="420370"/>
                </a:lnTo>
                <a:lnTo>
                  <a:pt x="138620" y="420370"/>
                </a:lnTo>
                <a:lnTo>
                  <a:pt x="136804" y="412750"/>
                </a:lnTo>
                <a:lnTo>
                  <a:pt x="136512" y="411480"/>
                </a:lnTo>
                <a:lnTo>
                  <a:pt x="139534" y="412750"/>
                </a:lnTo>
                <a:lnTo>
                  <a:pt x="139344" y="411480"/>
                </a:lnTo>
                <a:lnTo>
                  <a:pt x="141287" y="410210"/>
                </a:lnTo>
                <a:lnTo>
                  <a:pt x="145376" y="412750"/>
                </a:lnTo>
                <a:lnTo>
                  <a:pt x="145910" y="411480"/>
                </a:lnTo>
                <a:lnTo>
                  <a:pt x="149199" y="411480"/>
                </a:lnTo>
                <a:close/>
              </a:path>
              <a:path w="372745" h="509904">
                <a:moveTo>
                  <a:pt x="152247" y="497979"/>
                </a:moveTo>
                <a:lnTo>
                  <a:pt x="149326" y="493725"/>
                </a:lnTo>
                <a:lnTo>
                  <a:pt x="22644" y="469798"/>
                </a:lnTo>
                <a:lnTo>
                  <a:pt x="26238" y="464794"/>
                </a:lnTo>
                <a:lnTo>
                  <a:pt x="26416" y="466090"/>
                </a:lnTo>
                <a:lnTo>
                  <a:pt x="27762" y="466090"/>
                </a:lnTo>
                <a:lnTo>
                  <a:pt x="27051" y="463664"/>
                </a:lnTo>
                <a:lnTo>
                  <a:pt x="27800" y="462622"/>
                </a:lnTo>
                <a:lnTo>
                  <a:pt x="28016" y="462508"/>
                </a:lnTo>
                <a:lnTo>
                  <a:pt x="97917" y="365099"/>
                </a:lnTo>
                <a:lnTo>
                  <a:pt x="97091" y="360019"/>
                </a:lnTo>
                <a:lnTo>
                  <a:pt x="93433" y="357403"/>
                </a:lnTo>
                <a:lnTo>
                  <a:pt x="91084" y="355752"/>
                </a:lnTo>
                <a:lnTo>
                  <a:pt x="88150" y="355473"/>
                </a:lnTo>
                <a:lnTo>
                  <a:pt x="85661" y="356450"/>
                </a:lnTo>
                <a:lnTo>
                  <a:pt x="82092" y="359244"/>
                </a:lnTo>
                <a:lnTo>
                  <a:pt x="368" y="472909"/>
                </a:lnTo>
                <a:lnTo>
                  <a:pt x="0" y="475856"/>
                </a:lnTo>
                <a:lnTo>
                  <a:pt x="2070" y="481012"/>
                </a:lnTo>
                <a:lnTo>
                  <a:pt x="4356" y="482892"/>
                </a:lnTo>
                <a:lnTo>
                  <a:pt x="146291" y="509701"/>
                </a:lnTo>
                <a:lnTo>
                  <a:pt x="150558" y="506793"/>
                </a:lnTo>
                <a:lnTo>
                  <a:pt x="152247" y="497979"/>
                </a:lnTo>
                <a:close/>
              </a:path>
              <a:path w="372745" h="509904">
                <a:moveTo>
                  <a:pt x="174840" y="391375"/>
                </a:moveTo>
                <a:lnTo>
                  <a:pt x="174815" y="391160"/>
                </a:lnTo>
                <a:lnTo>
                  <a:pt x="173240" y="392430"/>
                </a:lnTo>
                <a:lnTo>
                  <a:pt x="174840" y="391375"/>
                </a:lnTo>
                <a:close/>
              </a:path>
              <a:path w="372745" h="509904">
                <a:moveTo>
                  <a:pt x="178930" y="392430"/>
                </a:moveTo>
                <a:lnTo>
                  <a:pt x="175831" y="389890"/>
                </a:lnTo>
                <a:lnTo>
                  <a:pt x="170929" y="389890"/>
                </a:lnTo>
                <a:lnTo>
                  <a:pt x="170116" y="389890"/>
                </a:lnTo>
                <a:lnTo>
                  <a:pt x="175158" y="391160"/>
                </a:lnTo>
                <a:lnTo>
                  <a:pt x="174840" y="391375"/>
                </a:lnTo>
                <a:lnTo>
                  <a:pt x="174993" y="392430"/>
                </a:lnTo>
                <a:lnTo>
                  <a:pt x="178930" y="392430"/>
                </a:lnTo>
                <a:close/>
              </a:path>
              <a:path w="372745" h="509904">
                <a:moveTo>
                  <a:pt x="179438" y="388620"/>
                </a:moveTo>
                <a:lnTo>
                  <a:pt x="178142" y="387997"/>
                </a:lnTo>
                <a:lnTo>
                  <a:pt x="178396" y="388620"/>
                </a:lnTo>
                <a:lnTo>
                  <a:pt x="179438" y="388620"/>
                </a:lnTo>
                <a:close/>
              </a:path>
              <a:path w="372745" h="509904">
                <a:moveTo>
                  <a:pt x="182575" y="357924"/>
                </a:moveTo>
                <a:lnTo>
                  <a:pt x="181521" y="358140"/>
                </a:lnTo>
                <a:lnTo>
                  <a:pt x="182486" y="359194"/>
                </a:lnTo>
                <a:lnTo>
                  <a:pt x="182448" y="358140"/>
                </a:lnTo>
                <a:lnTo>
                  <a:pt x="182575" y="357924"/>
                </a:lnTo>
                <a:close/>
              </a:path>
              <a:path w="372745" h="509904">
                <a:moveTo>
                  <a:pt x="192379" y="375920"/>
                </a:moveTo>
                <a:lnTo>
                  <a:pt x="190728" y="375920"/>
                </a:lnTo>
                <a:lnTo>
                  <a:pt x="190842" y="373380"/>
                </a:lnTo>
                <a:lnTo>
                  <a:pt x="188544" y="377190"/>
                </a:lnTo>
                <a:lnTo>
                  <a:pt x="188607" y="375920"/>
                </a:lnTo>
                <a:lnTo>
                  <a:pt x="188569" y="374650"/>
                </a:lnTo>
                <a:lnTo>
                  <a:pt x="188734" y="373380"/>
                </a:lnTo>
                <a:lnTo>
                  <a:pt x="188302" y="373913"/>
                </a:lnTo>
                <a:lnTo>
                  <a:pt x="188125" y="373380"/>
                </a:lnTo>
                <a:lnTo>
                  <a:pt x="187909" y="372770"/>
                </a:lnTo>
                <a:lnTo>
                  <a:pt x="187909" y="374396"/>
                </a:lnTo>
                <a:lnTo>
                  <a:pt x="186690" y="375920"/>
                </a:lnTo>
                <a:lnTo>
                  <a:pt x="186626" y="374650"/>
                </a:lnTo>
                <a:lnTo>
                  <a:pt x="186842" y="374650"/>
                </a:lnTo>
                <a:lnTo>
                  <a:pt x="185305" y="373380"/>
                </a:lnTo>
                <a:lnTo>
                  <a:pt x="187909" y="374396"/>
                </a:lnTo>
                <a:lnTo>
                  <a:pt x="187909" y="372770"/>
                </a:lnTo>
                <a:lnTo>
                  <a:pt x="187680" y="372110"/>
                </a:lnTo>
                <a:lnTo>
                  <a:pt x="169354" y="372110"/>
                </a:lnTo>
                <a:lnTo>
                  <a:pt x="169062" y="372122"/>
                </a:lnTo>
                <a:lnTo>
                  <a:pt x="171615" y="373380"/>
                </a:lnTo>
                <a:lnTo>
                  <a:pt x="169964" y="378206"/>
                </a:lnTo>
                <a:lnTo>
                  <a:pt x="168554" y="374650"/>
                </a:lnTo>
                <a:lnTo>
                  <a:pt x="166687" y="381000"/>
                </a:lnTo>
                <a:lnTo>
                  <a:pt x="165354" y="377190"/>
                </a:lnTo>
                <a:lnTo>
                  <a:pt x="164477" y="374650"/>
                </a:lnTo>
                <a:lnTo>
                  <a:pt x="165100" y="377190"/>
                </a:lnTo>
                <a:lnTo>
                  <a:pt x="163664" y="377190"/>
                </a:lnTo>
                <a:lnTo>
                  <a:pt x="163474" y="375920"/>
                </a:lnTo>
                <a:lnTo>
                  <a:pt x="161836" y="378460"/>
                </a:lnTo>
                <a:lnTo>
                  <a:pt x="163741" y="378460"/>
                </a:lnTo>
                <a:lnTo>
                  <a:pt x="161721" y="381000"/>
                </a:lnTo>
                <a:lnTo>
                  <a:pt x="161023" y="378460"/>
                </a:lnTo>
                <a:lnTo>
                  <a:pt x="160997" y="382270"/>
                </a:lnTo>
                <a:lnTo>
                  <a:pt x="158851" y="383540"/>
                </a:lnTo>
                <a:lnTo>
                  <a:pt x="158572" y="382270"/>
                </a:lnTo>
                <a:lnTo>
                  <a:pt x="155816" y="384810"/>
                </a:lnTo>
                <a:lnTo>
                  <a:pt x="156197" y="389890"/>
                </a:lnTo>
                <a:lnTo>
                  <a:pt x="152044" y="391160"/>
                </a:lnTo>
                <a:lnTo>
                  <a:pt x="150837" y="387350"/>
                </a:lnTo>
                <a:lnTo>
                  <a:pt x="150253" y="391160"/>
                </a:lnTo>
                <a:lnTo>
                  <a:pt x="148234" y="388620"/>
                </a:lnTo>
                <a:lnTo>
                  <a:pt x="147650" y="389890"/>
                </a:lnTo>
                <a:lnTo>
                  <a:pt x="147015" y="391160"/>
                </a:lnTo>
                <a:lnTo>
                  <a:pt x="148628" y="391160"/>
                </a:lnTo>
                <a:lnTo>
                  <a:pt x="147015" y="392430"/>
                </a:lnTo>
                <a:lnTo>
                  <a:pt x="146951" y="394970"/>
                </a:lnTo>
                <a:lnTo>
                  <a:pt x="144983" y="394970"/>
                </a:lnTo>
                <a:lnTo>
                  <a:pt x="145402" y="393700"/>
                </a:lnTo>
                <a:lnTo>
                  <a:pt x="142773" y="396240"/>
                </a:lnTo>
                <a:lnTo>
                  <a:pt x="145161" y="396240"/>
                </a:lnTo>
                <a:lnTo>
                  <a:pt x="144475" y="398780"/>
                </a:lnTo>
                <a:lnTo>
                  <a:pt x="145249" y="398780"/>
                </a:lnTo>
                <a:lnTo>
                  <a:pt x="147650" y="398780"/>
                </a:lnTo>
                <a:lnTo>
                  <a:pt x="144995" y="400050"/>
                </a:lnTo>
                <a:lnTo>
                  <a:pt x="145249" y="398780"/>
                </a:lnTo>
                <a:lnTo>
                  <a:pt x="143370" y="401320"/>
                </a:lnTo>
                <a:lnTo>
                  <a:pt x="141478" y="400050"/>
                </a:lnTo>
                <a:lnTo>
                  <a:pt x="141033" y="402590"/>
                </a:lnTo>
                <a:lnTo>
                  <a:pt x="139407" y="402590"/>
                </a:lnTo>
                <a:lnTo>
                  <a:pt x="137109" y="400050"/>
                </a:lnTo>
                <a:lnTo>
                  <a:pt x="137820" y="402590"/>
                </a:lnTo>
                <a:lnTo>
                  <a:pt x="133794" y="402590"/>
                </a:lnTo>
                <a:lnTo>
                  <a:pt x="134378" y="406400"/>
                </a:lnTo>
                <a:lnTo>
                  <a:pt x="148894" y="406400"/>
                </a:lnTo>
                <a:lnTo>
                  <a:pt x="147993" y="405130"/>
                </a:lnTo>
                <a:lnTo>
                  <a:pt x="146164" y="403860"/>
                </a:lnTo>
                <a:lnTo>
                  <a:pt x="147459" y="401320"/>
                </a:lnTo>
                <a:lnTo>
                  <a:pt x="149377" y="401320"/>
                </a:lnTo>
                <a:lnTo>
                  <a:pt x="152019" y="403860"/>
                </a:lnTo>
                <a:lnTo>
                  <a:pt x="151384" y="405130"/>
                </a:lnTo>
                <a:lnTo>
                  <a:pt x="150456" y="405130"/>
                </a:lnTo>
                <a:lnTo>
                  <a:pt x="150926" y="406400"/>
                </a:lnTo>
                <a:lnTo>
                  <a:pt x="152031" y="406400"/>
                </a:lnTo>
                <a:lnTo>
                  <a:pt x="153187" y="405130"/>
                </a:lnTo>
                <a:lnTo>
                  <a:pt x="154457" y="404558"/>
                </a:lnTo>
                <a:lnTo>
                  <a:pt x="154762" y="406400"/>
                </a:lnTo>
                <a:lnTo>
                  <a:pt x="155435" y="404152"/>
                </a:lnTo>
                <a:lnTo>
                  <a:pt x="156133" y="403860"/>
                </a:lnTo>
                <a:lnTo>
                  <a:pt x="156641" y="402590"/>
                </a:lnTo>
                <a:lnTo>
                  <a:pt x="159359" y="401320"/>
                </a:lnTo>
                <a:lnTo>
                  <a:pt x="158026" y="400050"/>
                </a:lnTo>
                <a:lnTo>
                  <a:pt x="161937" y="398780"/>
                </a:lnTo>
                <a:lnTo>
                  <a:pt x="158292" y="397510"/>
                </a:lnTo>
                <a:lnTo>
                  <a:pt x="160172" y="394970"/>
                </a:lnTo>
                <a:lnTo>
                  <a:pt x="162306" y="394970"/>
                </a:lnTo>
                <a:lnTo>
                  <a:pt x="161925" y="398780"/>
                </a:lnTo>
                <a:lnTo>
                  <a:pt x="163334" y="396240"/>
                </a:lnTo>
                <a:lnTo>
                  <a:pt x="165265" y="394970"/>
                </a:lnTo>
                <a:lnTo>
                  <a:pt x="165163" y="398780"/>
                </a:lnTo>
                <a:lnTo>
                  <a:pt x="165976" y="394970"/>
                </a:lnTo>
                <a:lnTo>
                  <a:pt x="169646" y="396240"/>
                </a:lnTo>
                <a:lnTo>
                  <a:pt x="170992" y="396240"/>
                </a:lnTo>
                <a:lnTo>
                  <a:pt x="170446" y="397510"/>
                </a:lnTo>
                <a:lnTo>
                  <a:pt x="171831" y="394970"/>
                </a:lnTo>
                <a:lnTo>
                  <a:pt x="171691" y="392430"/>
                </a:lnTo>
                <a:lnTo>
                  <a:pt x="169341" y="392430"/>
                </a:lnTo>
                <a:lnTo>
                  <a:pt x="169494" y="389890"/>
                </a:lnTo>
                <a:lnTo>
                  <a:pt x="170116" y="389890"/>
                </a:lnTo>
                <a:lnTo>
                  <a:pt x="170980" y="389547"/>
                </a:lnTo>
                <a:lnTo>
                  <a:pt x="171310" y="387350"/>
                </a:lnTo>
                <a:lnTo>
                  <a:pt x="173228" y="388620"/>
                </a:lnTo>
                <a:lnTo>
                  <a:pt x="170980" y="389547"/>
                </a:lnTo>
                <a:lnTo>
                  <a:pt x="175399" y="389547"/>
                </a:lnTo>
                <a:lnTo>
                  <a:pt x="174282" y="388620"/>
                </a:lnTo>
                <a:lnTo>
                  <a:pt x="176847" y="387350"/>
                </a:lnTo>
                <a:lnTo>
                  <a:pt x="178142" y="387997"/>
                </a:lnTo>
                <a:lnTo>
                  <a:pt x="177901" y="387350"/>
                </a:lnTo>
                <a:lnTo>
                  <a:pt x="177406" y="386080"/>
                </a:lnTo>
                <a:lnTo>
                  <a:pt x="177622" y="384810"/>
                </a:lnTo>
                <a:lnTo>
                  <a:pt x="179984" y="384810"/>
                </a:lnTo>
                <a:lnTo>
                  <a:pt x="179412" y="383540"/>
                </a:lnTo>
                <a:lnTo>
                  <a:pt x="178854" y="382270"/>
                </a:lnTo>
                <a:lnTo>
                  <a:pt x="178473" y="382270"/>
                </a:lnTo>
                <a:lnTo>
                  <a:pt x="179044" y="381000"/>
                </a:lnTo>
                <a:lnTo>
                  <a:pt x="179628" y="379730"/>
                </a:lnTo>
                <a:lnTo>
                  <a:pt x="179438" y="378460"/>
                </a:lnTo>
                <a:lnTo>
                  <a:pt x="184404" y="381000"/>
                </a:lnTo>
                <a:lnTo>
                  <a:pt x="184823" y="378460"/>
                </a:lnTo>
                <a:lnTo>
                  <a:pt x="185039" y="377190"/>
                </a:lnTo>
                <a:lnTo>
                  <a:pt x="186524" y="378460"/>
                </a:lnTo>
                <a:lnTo>
                  <a:pt x="186931" y="379730"/>
                </a:lnTo>
                <a:lnTo>
                  <a:pt x="188087" y="379730"/>
                </a:lnTo>
                <a:lnTo>
                  <a:pt x="188747" y="377190"/>
                </a:lnTo>
                <a:lnTo>
                  <a:pt x="191439" y="379730"/>
                </a:lnTo>
                <a:lnTo>
                  <a:pt x="192379" y="375920"/>
                </a:lnTo>
                <a:close/>
              </a:path>
              <a:path w="372745" h="509904">
                <a:moveTo>
                  <a:pt x="200215" y="338213"/>
                </a:moveTo>
                <a:lnTo>
                  <a:pt x="200012" y="338366"/>
                </a:lnTo>
                <a:lnTo>
                  <a:pt x="200215" y="338213"/>
                </a:lnTo>
                <a:close/>
              </a:path>
              <a:path w="372745" h="509904">
                <a:moveTo>
                  <a:pt x="202196" y="336727"/>
                </a:moveTo>
                <a:lnTo>
                  <a:pt x="200215" y="338201"/>
                </a:lnTo>
                <a:lnTo>
                  <a:pt x="201218" y="337477"/>
                </a:lnTo>
                <a:lnTo>
                  <a:pt x="202196" y="336727"/>
                </a:lnTo>
                <a:close/>
              </a:path>
              <a:path w="372745" h="509904">
                <a:moveTo>
                  <a:pt x="208940" y="331241"/>
                </a:moveTo>
                <a:lnTo>
                  <a:pt x="208699" y="330631"/>
                </a:lnTo>
                <a:lnTo>
                  <a:pt x="206857" y="331165"/>
                </a:lnTo>
                <a:lnTo>
                  <a:pt x="208940" y="331241"/>
                </a:lnTo>
                <a:close/>
              </a:path>
              <a:path w="372745" h="509904">
                <a:moveTo>
                  <a:pt x="217817" y="340360"/>
                </a:moveTo>
                <a:lnTo>
                  <a:pt x="202488" y="340360"/>
                </a:lnTo>
                <a:lnTo>
                  <a:pt x="200672" y="340360"/>
                </a:lnTo>
                <a:lnTo>
                  <a:pt x="198767" y="340360"/>
                </a:lnTo>
                <a:lnTo>
                  <a:pt x="198056" y="341630"/>
                </a:lnTo>
                <a:lnTo>
                  <a:pt x="199618" y="342900"/>
                </a:lnTo>
                <a:lnTo>
                  <a:pt x="194132" y="341630"/>
                </a:lnTo>
                <a:lnTo>
                  <a:pt x="197256" y="350520"/>
                </a:lnTo>
                <a:lnTo>
                  <a:pt x="191960" y="347980"/>
                </a:lnTo>
                <a:lnTo>
                  <a:pt x="189484" y="353060"/>
                </a:lnTo>
                <a:lnTo>
                  <a:pt x="187058" y="356489"/>
                </a:lnTo>
                <a:lnTo>
                  <a:pt x="184708" y="354330"/>
                </a:lnTo>
                <a:lnTo>
                  <a:pt x="182575" y="357924"/>
                </a:lnTo>
                <a:lnTo>
                  <a:pt x="186651" y="357047"/>
                </a:lnTo>
                <a:lnTo>
                  <a:pt x="183870" y="360680"/>
                </a:lnTo>
                <a:lnTo>
                  <a:pt x="182486" y="359194"/>
                </a:lnTo>
                <a:lnTo>
                  <a:pt x="182638" y="363220"/>
                </a:lnTo>
                <a:lnTo>
                  <a:pt x="178777" y="364490"/>
                </a:lnTo>
                <a:lnTo>
                  <a:pt x="178066" y="363220"/>
                </a:lnTo>
                <a:lnTo>
                  <a:pt x="175831" y="367030"/>
                </a:lnTo>
                <a:lnTo>
                  <a:pt x="171119" y="368300"/>
                </a:lnTo>
                <a:lnTo>
                  <a:pt x="169938" y="370840"/>
                </a:lnTo>
                <a:lnTo>
                  <a:pt x="187236" y="370840"/>
                </a:lnTo>
                <a:lnTo>
                  <a:pt x="186791" y="369570"/>
                </a:lnTo>
                <a:lnTo>
                  <a:pt x="189636" y="369570"/>
                </a:lnTo>
                <a:lnTo>
                  <a:pt x="192811" y="373380"/>
                </a:lnTo>
                <a:lnTo>
                  <a:pt x="196570" y="373380"/>
                </a:lnTo>
                <a:lnTo>
                  <a:pt x="195580" y="369570"/>
                </a:lnTo>
                <a:lnTo>
                  <a:pt x="195249" y="368300"/>
                </a:lnTo>
                <a:lnTo>
                  <a:pt x="199059" y="365760"/>
                </a:lnTo>
                <a:lnTo>
                  <a:pt x="197535" y="365760"/>
                </a:lnTo>
                <a:lnTo>
                  <a:pt x="196621" y="364490"/>
                </a:lnTo>
                <a:lnTo>
                  <a:pt x="199186" y="364490"/>
                </a:lnTo>
                <a:lnTo>
                  <a:pt x="199631" y="363220"/>
                </a:lnTo>
                <a:lnTo>
                  <a:pt x="202755" y="364490"/>
                </a:lnTo>
                <a:lnTo>
                  <a:pt x="201891" y="363220"/>
                </a:lnTo>
                <a:lnTo>
                  <a:pt x="205028" y="361950"/>
                </a:lnTo>
                <a:lnTo>
                  <a:pt x="204050" y="360680"/>
                </a:lnTo>
                <a:lnTo>
                  <a:pt x="203073" y="359410"/>
                </a:lnTo>
                <a:lnTo>
                  <a:pt x="205867" y="360680"/>
                </a:lnTo>
                <a:lnTo>
                  <a:pt x="207391" y="359410"/>
                </a:lnTo>
                <a:lnTo>
                  <a:pt x="208915" y="358140"/>
                </a:lnTo>
                <a:lnTo>
                  <a:pt x="205435" y="354330"/>
                </a:lnTo>
                <a:lnTo>
                  <a:pt x="208114" y="351790"/>
                </a:lnTo>
                <a:lnTo>
                  <a:pt x="208661" y="354330"/>
                </a:lnTo>
                <a:lnTo>
                  <a:pt x="210515" y="354330"/>
                </a:lnTo>
                <a:lnTo>
                  <a:pt x="209842" y="356870"/>
                </a:lnTo>
                <a:lnTo>
                  <a:pt x="210756" y="354330"/>
                </a:lnTo>
                <a:lnTo>
                  <a:pt x="211924" y="354330"/>
                </a:lnTo>
                <a:lnTo>
                  <a:pt x="211543" y="351790"/>
                </a:lnTo>
                <a:lnTo>
                  <a:pt x="211366" y="350520"/>
                </a:lnTo>
                <a:lnTo>
                  <a:pt x="213169" y="351790"/>
                </a:lnTo>
                <a:lnTo>
                  <a:pt x="212852" y="347980"/>
                </a:lnTo>
                <a:lnTo>
                  <a:pt x="213588" y="347078"/>
                </a:lnTo>
                <a:lnTo>
                  <a:pt x="217728" y="347980"/>
                </a:lnTo>
                <a:lnTo>
                  <a:pt x="217741" y="346710"/>
                </a:lnTo>
                <a:lnTo>
                  <a:pt x="217792" y="342900"/>
                </a:lnTo>
                <a:lnTo>
                  <a:pt x="217817" y="340360"/>
                </a:lnTo>
                <a:close/>
              </a:path>
              <a:path w="372745" h="509904">
                <a:moveTo>
                  <a:pt x="222961" y="343255"/>
                </a:moveTo>
                <a:lnTo>
                  <a:pt x="220865" y="341757"/>
                </a:lnTo>
                <a:lnTo>
                  <a:pt x="220637" y="342658"/>
                </a:lnTo>
                <a:lnTo>
                  <a:pt x="222631" y="344766"/>
                </a:lnTo>
                <a:lnTo>
                  <a:pt x="222961" y="343255"/>
                </a:lnTo>
                <a:close/>
              </a:path>
              <a:path w="372745" h="509904">
                <a:moveTo>
                  <a:pt x="242011" y="314960"/>
                </a:moveTo>
                <a:lnTo>
                  <a:pt x="241490" y="313690"/>
                </a:lnTo>
                <a:lnTo>
                  <a:pt x="240931" y="314960"/>
                </a:lnTo>
                <a:lnTo>
                  <a:pt x="242011" y="314960"/>
                </a:lnTo>
                <a:close/>
              </a:path>
              <a:path w="372745" h="509904">
                <a:moveTo>
                  <a:pt x="244017" y="314960"/>
                </a:moveTo>
                <a:lnTo>
                  <a:pt x="242011" y="314960"/>
                </a:lnTo>
                <a:lnTo>
                  <a:pt x="242544" y="316230"/>
                </a:lnTo>
                <a:lnTo>
                  <a:pt x="243509" y="316230"/>
                </a:lnTo>
                <a:lnTo>
                  <a:pt x="244017" y="314960"/>
                </a:lnTo>
                <a:close/>
              </a:path>
              <a:path w="372745" h="509904">
                <a:moveTo>
                  <a:pt x="257479" y="298450"/>
                </a:moveTo>
                <a:lnTo>
                  <a:pt x="256946" y="297180"/>
                </a:lnTo>
                <a:lnTo>
                  <a:pt x="257454" y="298513"/>
                </a:lnTo>
                <a:close/>
              </a:path>
              <a:path w="372745" h="509904">
                <a:moveTo>
                  <a:pt x="259346" y="299720"/>
                </a:moveTo>
                <a:lnTo>
                  <a:pt x="258521" y="298450"/>
                </a:lnTo>
                <a:lnTo>
                  <a:pt x="257924" y="299720"/>
                </a:lnTo>
                <a:lnTo>
                  <a:pt x="257454" y="298513"/>
                </a:lnTo>
                <a:lnTo>
                  <a:pt x="256679" y="300990"/>
                </a:lnTo>
                <a:lnTo>
                  <a:pt x="256717" y="303530"/>
                </a:lnTo>
                <a:lnTo>
                  <a:pt x="257568" y="302260"/>
                </a:lnTo>
                <a:lnTo>
                  <a:pt x="259346" y="299720"/>
                </a:lnTo>
                <a:close/>
              </a:path>
              <a:path w="372745" h="509904">
                <a:moveTo>
                  <a:pt x="303796" y="200660"/>
                </a:moveTo>
                <a:lnTo>
                  <a:pt x="303276" y="199390"/>
                </a:lnTo>
                <a:lnTo>
                  <a:pt x="303072" y="200660"/>
                </a:lnTo>
                <a:lnTo>
                  <a:pt x="303796" y="200660"/>
                </a:lnTo>
                <a:close/>
              </a:path>
              <a:path w="372745" h="509904">
                <a:moveTo>
                  <a:pt x="315633" y="167614"/>
                </a:moveTo>
                <a:lnTo>
                  <a:pt x="315315" y="167055"/>
                </a:lnTo>
                <a:lnTo>
                  <a:pt x="315099" y="167398"/>
                </a:lnTo>
                <a:lnTo>
                  <a:pt x="315633" y="167614"/>
                </a:lnTo>
                <a:close/>
              </a:path>
              <a:path w="372745" h="509904">
                <a:moveTo>
                  <a:pt x="333768" y="120650"/>
                </a:moveTo>
                <a:lnTo>
                  <a:pt x="332346" y="120650"/>
                </a:lnTo>
                <a:lnTo>
                  <a:pt x="330911" y="121920"/>
                </a:lnTo>
                <a:lnTo>
                  <a:pt x="333768" y="120650"/>
                </a:lnTo>
                <a:close/>
              </a:path>
              <a:path w="372745" h="509904">
                <a:moveTo>
                  <a:pt x="343039" y="92557"/>
                </a:moveTo>
                <a:lnTo>
                  <a:pt x="342239" y="90170"/>
                </a:lnTo>
                <a:lnTo>
                  <a:pt x="339305" y="91440"/>
                </a:lnTo>
                <a:lnTo>
                  <a:pt x="343039" y="92557"/>
                </a:lnTo>
                <a:close/>
              </a:path>
              <a:path w="372745" h="509904">
                <a:moveTo>
                  <a:pt x="343217" y="92608"/>
                </a:moveTo>
                <a:lnTo>
                  <a:pt x="343039" y="92557"/>
                </a:lnTo>
                <a:lnTo>
                  <a:pt x="343103" y="92710"/>
                </a:lnTo>
                <a:close/>
              </a:path>
              <a:path w="372745" h="509904">
                <a:moveTo>
                  <a:pt x="348526" y="66802"/>
                </a:moveTo>
                <a:lnTo>
                  <a:pt x="346887" y="66738"/>
                </a:lnTo>
                <a:lnTo>
                  <a:pt x="346710" y="64439"/>
                </a:lnTo>
                <a:lnTo>
                  <a:pt x="346379" y="67132"/>
                </a:lnTo>
                <a:lnTo>
                  <a:pt x="348526" y="66802"/>
                </a:lnTo>
                <a:close/>
              </a:path>
              <a:path w="372745" h="509904">
                <a:moveTo>
                  <a:pt x="349834" y="70637"/>
                </a:moveTo>
                <a:lnTo>
                  <a:pt x="349592" y="70142"/>
                </a:lnTo>
                <a:lnTo>
                  <a:pt x="348716" y="71120"/>
                </a:lnTo>
                <a:lnTo>
                  <a:pt x="349834" y="70637"/>
                </a:lnTo>
                <a:close/>
              </a:path>
              <a:path w="372745" h="509904">
                <a:moveTo>
                  <a:pt x="355485" y="3810"/>
                </a:moveTo>
                <a:lnTo>
                  <a:pt x="353644" y="5080"/>
                </a:lnTo>
                <a:lnTo>
                  <a:pt x="355092" y="6350"/>
                </a:lnTo>
                <a:lnTo>
                  <a:pt x="355396" y="6350"/>
                </a:lnTo>
                <a:lnTo>
                  <a:pt x="355485" y="3810"/>
                </a:lnTo>
                <a:close/>
              </a:path>
              <a:path w="372745" h="509904">
                <a:moveTo>
                  <a:pt x="356895" y="10160"/>
                </a:moveTo>
                <a:lnTo>
                  <a:pt x="355752" y="10160"/>
                </a:lnTo>
                <a:lnTo>
                  <a:pt x="354444" y="8890"/>
                </a:lnTo>
                <a:lnTo>
                  <a:pt x="353466" y="11430"/>
                </a:lnTo>
                <a:lnTo>
                  <a:pt x="355015" y="12700"/>
                </a:lnTo>
                <a:lnTo>
                  <a:pt x="356895" y="10160"/>
                </a:lnTo>
                <a:close/>
              </a:path>
              <a:path w="372745" h="509904">
                <a:moveTo>
                  <a:pt x="360680" y="80010"/>
                </a:moveTo>
                <a:lnTo>
                  <a:pt x="360248" y="80010"/>
                </a:lnTo>
                <a:lnTo>
                  <a:pt x="360210" y="81064"/>
                </a:lnTo>
                <a:lnTo>
                  <a:pt x="360680" y="80010"/>
                </a:lnTo>
                <a:close/>
              </a:path>
              <a:path w="372745" h="509904">
                <a:moveTo>
                  <a:pt x="372668" y="6350"/>
                </a:moveTo>
                <a:lnTo>
                  <a:pt x="372351" y="5080"/>
                </a:lnTo>
                <a:lnTo>
                  <a:pt x="371373" y="3810"/>
                </a:lnTo>
                <a:lnTo>
                  <a:pt x="369417" y="1270"/>
                </a:lnTo>
                <a:lnTo>
                  <a:pt x="368503" y="1270"/>
                </a:lnTo>
                <a:lnTo>
                  <a:pt x="366255" y="3810"/>
                </a:lnTo>
                <a:lnTo>
                  <a:pt x="365747" y="1270"/>
                </a:lnTo>
                <a:lnTo>
                  <a:pt x="362000" y="1270"/>
                </a:lnTo>
                <a:lnTo>
                  <a:pt x="359956" y="584"/>
                </a:lnTo>
                <a:lnTo>
                  <a:pt x="359956" y="80010"/>
                </a:lnTo>
                <a:lnTo>
                  <a:pt x="357759" y="80010"/>
                </a:lnTo>
                <a:lnTo>
                  <a:pt x="359498" y="77470"/>
                </a:lnTo>
                <a:lnTo>
                  <a:pt x="359956" y="80010"/>
                </a:lnTo>
                <a:lnTo>
                  <a:pt x="359956" y="584"/>
                </a:lnTo>
                <a:lnTo>
                  <a:pt x="358267" y="0"/>
                </a:lnTo>
                <a:lnTo>
                  <a:pt x="355269" y="2540"/>
                </a:lnTo>
                <a:lnTo>
                  <a:pt x="357301" y="5080"/>
                </a:lnTo>
                <a:lnTo>
                  <a:pt x="355396" y="6350"/>
                </a:lnTo>
                <a:lnTo>
                  <a:pt x="356044" y="6350"/>
                </a:lnTo>
                <a:lnTo>
                  <a:pt x="353923" y="7620"/>
                </a:lnTo>
                <a:lnTo>
                  <a:pt x="357263" y="10160"/>
                </a:lnTo>
                <a:lnTo>
                  <a:pt x="356895" y="10160"/>
                </a:lnTo>
                <a:lnTo>
                  <a:pt x="357797" y="11430"/>
                </a:lnTo>
                <a:lnTo>
                  <a:pt x="355942" y="12700"/>
                </a:lnTo>
                <a:lnTo>
                  <a:pt x="355015" y="12700"/>
                </a:lnTo>
                <a:lnTo>
                  <a:pt x="354609" y="12700"/>
                </a:lnTo>
                <a:lnTo>
                  <a:pt x="355917" y="13970"/>
                </a:lnTo>
                <a:lnTo>
                  <a:pt x="353961" y="12700"/>
                </a:lnTo>
                <a:lnTo>
                  <a:pt x="355003" y="15240"/>
                </a:lnTo>
                <a:lnTo>
                  <a:pt x="354114" y="16510"/>
                </a:lnTo>
                <a:lnTo>
                  <a:pt x="356057" y="17780"/>
                </a:lnTo>
                <a:lnTo>
                  <a:pt x="353796" y="19050"/>
                </a:lnTo>
                <a:lnTo>
                  <a:pt x="356171" y="21590"/>
                </a:lnTo>
                <a:lnTo>
                  <a:pt x="352602" y="21590"/>
                </a:lnTo>
                <a:lnTo>
                  <a:pt x="355206" y="25400"/>
                </a:lnTo>
                <a:lnTo>
                  <a:pt x="351155" y="22860"/>
                </a:lnTo>
                <a:lnTo>
                  <a:pt x="354495" y="29210"/>
                </a:lnTo>
                <a:lnTo>
                  <a:pt x="349986" y="27940"/>
                </a:lnTo>
                <a:lnTo>
                  <a:pt x="353656" y="30480"/>
                </a:lnTo>
                <a:lnTo>
                  <a:pt x="351104" y="34290"/>
                </a:lnTo>
                <a:lnTo>
                  <a:pt x="352945" y="36830"/>
                </a:lnTo>
                <a:lnTo>
                  <a:pt x="352298" y="36830"/>
                </a:lnTo>
                <a:lnTo>
                  <a:pt x="351815" y="38100"/>
                </a:lnTo>
                <a:lnTo>
                  <a:pt x="350621" y="38100"/>
                </a:lnTo>
                <a:lnTo>
                  <a:pt x="349783" y="39370"/>
                </a:lnTo>
                <a:lnTo>
                  <a:pt x="352983" y="39370"/>
                </a:lnTo>
                <a:lnTo>
                  <a:pt x="353263" y="41910"/>
                </a:lnTo>
                <a:lnTo>
                  <a:pt x="354990" y="43180"/>
                </a:lnTo>
                <a:lnTo>
                  <a:pt x="351612" y="44450"/>
                </a:lnTo>
                <a:lnTo>
                  <a:pt x="351485" y="41910"/>
                </a:lnTo>
                <a:lnTo>
                  <a:pt x="351015" y="41910"/>
                </a:lnTo>
                <a:lnTo>
                  <a:pt x="350431" y="45720"/>
                </a:lnTo>
                <a:lnTo>
                  <a:pt x="352679" y="45720"/>
                </a:lnTo>
                <a:lnTo>
                  <a:pt x="350532" y="46990"/>
                </a:lnTo>
                <a:lnTo>
                  <a:pt x="352691" y="46990"/>
                </a:lnTo>
                <a:lnTo>
                  <a:pt x="349224" y="48260"/>
                </a:lnTo>
                <a:lnTo>
                  <a:pt x="351434" y="49530"/>
                </a:lnTo>
                <a:lnTo>
                  <a:pt x="349123" y="52070"/>
                </a:lnTo>
                <a:lnTo>
                  <a:pt x="347637" y="49530"/>
                </a:lnTo>
                <a:lnTo>
                  <a:pt x="348437" y="52070"/>
                </a:lnTo>
                <a:lnTo>
                  <a:pt x="346011" y="50800"/>
                </a:lnTo>
                <a:lnTo>
                  <a:pt x="345541" y="53340"/>
                </a:lnTo>
                <a:lnTo>
                  <a:pt x="348716" y="52070"/>
                </a:lnTo>
                <a:lnTo>
                  <a:pt x="350342" y="53340"/>
                </a:lnTo>
                <a:lnTo>
                  <a:pt x="350697" y="55880"/>
                </a:lnTo>
                <a:lnTo>
                  <a:pt x="347929" y="54610"/>
                </a:lnTo>
                <a:lnTo>
                  <a:pt x="346240" y="54610"/>
                </a:lnTo>
                <a:lnTo>
                  <a:pt x="346722" y="55880"/>
                </a:lnTo>
                <a:lnTo>
                  <a:pt x="349211" y="58420"/>
                </a:lnTo>
                <a:lnTo>
                  <a:pt x="348869" y="59690"/>
                </a:lnTo>
                <a:lnTo>
                  <a:pt x="347586" y="59690"/>
                </a:lnTo>
                <a:lnTo>
                  <a:pt x="349618" y="60960"/>
                </a:lnTo>
                <a:lnTo>
                  <a:pt x="346748" y="64770"/>
                </a:lnTo>
                <a:lnTo>
                  <a:pt x="349338" y="67310"/>
                </a:lnTo>
                <a:lnTo>
                  <a:pt x="352653" y="67310"/>
                </a:lnTo>
                <a:lnTo>
                  <a:pt x="352615" y="68656"/>
                </a:lnTo>
                <a:lnTo>
                  <a:pt x="354177" y="69850"/>
                </a:lnTo>
                <a:lnTo>
                  <a:pt x="352183" y="69850"/>
                </a:lnTo>
                <a:lnTo>
                  <a:pt x="351028" y="68580"/>
                </a:lnTo>
                <a:lnTo>
                  <a:pt x="351675" y="69850"/>
                </a:lnTo>
                <a:lnTo>
                  <a:pt x="349834" y="70637"/>
                </a:lnTo>
                <a:lnTo>
                  <a:pt x="351307" y="73660"/>
                </a:lnTo>
                <a:lnTo>
                  <a:pt x="350240" y="74930"/>
                </a:lnTo>
                <a:lnTo>
                  <a:pt x="347472" y="74930"/>
                </a:lnTo>
                <a:lnTo>
                  <a:pt x="349148" y="72390"/>
                </a:lnTo>
                <a:lnTo>
                  <a:pt x="349999" y="71120"/>
                </a:lnTo>
                <a:lnTo>
                  <a:pt x="347205" y="72390"/>
                </a:lnTo>
                <a:lnTo>
                  <a:pt x="347941" y="71120"/>
                </a:lnTo>
                <a:lnTo>
                  <a:pt x="348691" y="69850"/>
                </a:lnTo>
                <a:lnTo>
                  <a:pt x="344081" y="71120"/>
                </a:lnTo>
                <a:lnTo>
                  <a:pt x="348996" y="68719"/>
                </a:lnTo>
                <a:lnTo>
                  <a:pt x="349465" y="69850"/>
                </a:lnTo>
                <a:lnTo>
                  <a:pt x="349592" y="70142"/>
                </a:lnTo>
                <a:lnTo>
                  <a:pt x="350989" y="68580"/>
                </a:lnTo>
                <a:lnTo>
                  <a:pt x="349262" y="68580"/>
                </a:lnTo>
                <a:lnTo>
                  <a:pt x="348945" y="68580"/>
                </a:lnTo>
                <a:lnTo>
                  <a:pt x="344373" y="69850"/>
                </a:lnTo>
                <a:lnTo>
                  <a:pt x="343014" y="72390"/>
                </a:lnTo>
                <a:lnTo>
                  <a:pt x="345109" y="73660"/>
                </a:lnTo>
                <a:lnTo>
                  <a:pt x="343738" y="76200"/>
                </a:lnTo>
                <a:lnTo>
                  <a:pt x="347383" y="77470"/>
                </a:lnTo>
                <a:lnTo>
                  <a:pt x="348957" y="82550"/>
                </a:lnTo>
                <a:lnTo>
                  <a:pt x="339686" y="80010"/>
                </a:lnTo>
                <a:lnTo>
                  <a:pt x="342442" y="83820"/>
                </a:lnTo>
                <a:lnTo>
                  <a:pt x="344004" y="85090"/>
                </a:lnTo>
                <a:lnTo>
                  <a:pt x="347319" y="86360"/>
                </a:lnTo>
                <a:lnTo>
                  <a:pt x="344906" y="88900"/>
                </a:lnTo>
                <a:lnTo>
                  <a:pt x="342074" y="87630"/>
                </a:lnTo>
                <a:lnTo>
                  <a:pt x="340969" y="90170"/>
                </a:lnTo>
                <a:lnTo>
                  <a:pt x="342239" y="90170"/>
                </a:lnTo>
                <a:lnTo>
                  <a:pt x="345998" y="90170"/>
                </a:lnTo>
                <a:lnTo>
                  <a:pt x="343217" y="92608"/>
                </a:lnTo>
                <a:lnTo>
                  <a:pt x="343573" y="92710"/>
                </a:lnTo>
                <a:lnTo>
                  <a:pt x="343154" y="93980"/>
                </a:lnTo>
                <a:lnTo>
                  <a:pt x="342099" y="93980"/>
                </a:lnTo>
                <a:lnTo>
                  <a:pt x="342099" y="109220"/>
                </a:lnTo>
                <a:lnTo>
                  <a:pt x="340144" y="109220"/>
                </a:lnTo>
                <a:lnTo>
                  <a:pt x="340702" y="107950"/>
                </a:lnTo>
                <a:lnTo>
                  <a:pt x="342099" y="109220"/>
                </a:lnTo>
                <a:lnTo>
                  <a:pt x="342099" y="93980"/>
                </a:lnTo>
                <a:lnTo>
                  <a:pt x="341350" y="93980"/>
                </a:lnTo>
                <a:lnTo>
                  <a:pt x="341350" y="104140"/>
                </a:lnTo>
                <a:lnTo>
                  <a:pt x="341223" y="105410"/>
                </a:lnTo>
                <a:lnTo>
                  <a:pt x="341350" y="104140"/>
                </a:lnTo>
                <a:lnTo>
                  <a:pt x="341350" y="93980"/>
                </a:lnTo>
                <a:lnTo>
                  <a:pt x="340398" y="93980"/>
                </a:lnTo>
                <a:lnTo>
                  <a:pt x="339966" y="96520"/>
                </a:lnTo>
                <a:lnTo>
                  <a:pt x="340956" y="101600"/>
                </a:lnTo>
                <a:lnTo>
                  <a:pt x="340499" y="105410"/>
                </a:lnTo>
                <a:lnTo>
                  <a:pt x="338035" y="104140"/>
                </a:lnTo>
                <a:lnTo>
                  <a:pt x="338099" y="109220"/>
                </a:lnTo>
                <a:lnTo>
                  <a:pt x="335407" y="114300"/>
                </a:lnTo>
                <a:lnTo>
                  <a:pt x="332206" y="118110"/>
                </a:lnTo>
                <a:lnTo>
                  <a:pt x="333921" y="120650"/>
                </a:lnTo>
                <a:lnTo>
                  <a:pt x="333768" y="120650"/>
                </a:lnTo>
                <a:lnTo>
                  <a:pt x="334378" y="121920"/>
                </a:lnTo>
                <a:lnTo>
                  <a:pt x="332168" y="121920"/>
                </a:lnTo>
                <a:lnTo>
                  <a:pt x="333108" y="125730"/>
                </a:lnTo>
                <a:lnTo>
                  <a:pt x="333438" y="132080"/>
                </a:lnTo>
                <a:lnTo>
                  <a:pt x="329946" y="134620"/>
                </a:lnTo>
                <a:lnTo>
                  <a:pt x="329476" y="133350"/>
                </a:lnTo>
                <a:lnTo>
                  <a:pt x="327723" y="135890"/>
                </a:lnTo>
                <a:lnTo>
                  <a:pt x="333184" y="138430"/>
                </a:lnTo>
                <a:lnTo>
                  <a:pt x="330288" y="139700"/>
                </a:lnTo>
                <a:lnTo>
                  <a:pt x="330047" y="138430"/>
                </a:lnTo>
                <a:lnTo>
                  <a:pt x="327190" y="143510"/>
                </a:lnTo>
                <a:lnTo>
                  <a:pt x="327507" y="151130"/>
                </a:lnTo>
                <a:lnTo>
                  <a:pt x="322402" y="153670"/>
                </a:lnTo>
                <a:lnTo>
                  <a:pt x="325297" y="154940"/>
                </a:lnTo>
                <a:lnTo>
                  <a:pt x="318808" y="158750"/>
                </a:lnTo>
                <a:lnTo>
                  <a:pt x="323138" y="160020"/>
                </a:lnTo>
                <a:lnTo>
                  <a:pt x="319671" y="162560"/>
                </a:lnTo>
                <a:lnTo>
                  <a:pt x="319239" y="161290"/>
                </a:lnTo>
                <a:lnTo>
                  <a:pt x="316001" y="165100"/>
                </a:lnTo>
                <a:lnTo>
                  <a:pt x="315341" y="166370"/>
                </a:lnTo>
                <a:lnTo>
                  <a:pt x="318084" y="167640"/>
                </a:lnTo>
                <a:lnTo>
                  <a:pt x="317957" y="168910"/>
                </a:lnTo>
                <a:lnTo>
                  <a:pt x="315633" y="167640"/>
                </a:lnTo>
                <a:lnTo>
                  <a:pt x="317284" y="171450"/>
                </a:lnTo>
                <a:lnTo>
                  <a:pt x="314096" y="171450"/>
                </a:lnTo>
                <a:lnTo>
                  <a:pt x="314159" y="172720"/>
                </a:lnTo>
                <a:lnTo>
                  <a:pt x="316268" y="172720"/>
                </a:lnTo>
                <a:lnTo>
                  <a:pt x="316471" y="175260"/>
                </a:lnTo>
                <a:lnTo>
                  <a:pt x="312597" y="176530"/>
                </a:lnTo>
                <a:lnTo>
                  <a:pt x="311391" y="176530"/>
                </a:lnTo>
                <a:lnTo>
                  <a:pt x="311327" y="181610"/>
                </a:lnTo>
                <a:lnTo>
                  <a:pt x="310159" y="179070"/>
                </a:lnTo>
                <a:lnTo>
                  <a:pt x="311429" y="182880"/>
                </a:lnTo>
                <a:lnTo>
                  <a:pt x="307555" y="179070"/>
                </a:lnTo>
                <a:lnTo>
                  <a:pt x="308724" y="181610"/>
                </a:lnTo>
                <a:lnTo>
                  <a:pt x="310451" y="182880"/>
                </a:lnTo>
                <a:lnTo>
                  <a:pt x="308622" y="184150"/>
                </a:lnTo>
                <a:lnTo>
                  <a:pt x="307454" y="186690"/>
                </a:lnTo>
                <a:lnTo>
                  <a:pt x="307009" y="187960"/>
                </a:lnTo>
                <a:lnTo>
                  <a:pt x="305638" y="187960"/>
                </a:lnTo>
                <a:lnTo>
                  <a:pt x="303504" y="190500"/>
                </a:lnTo>
                <a:lnTo>
                  <a:pt x="302729" y="195580"/>
                </a:lnTo>
                <a:lnTo>
                  <a:pt x="300748" y="199390"/>
                </a:lnTo>
                <a:lnTo>
                  <a:pt x="302183" y="198120"/>
                </a:lnTo>
                <a:lnTo>
                  <a:pt x="304685" y="199390"/>
                </a:lnTo>
                <a:lnTo>
                  <a:pt x="304393" y="200660"/>
                </a:lnTo>
                <a:lnTo>
                  <a:pt x="303796" y="200660"/>
                </a:lnTo>
                <a:lnTo>
                  <a:pt x="304317" y="201930"/>
                </a:lnTo>
                <a:lnTo>
                  <a:pt x="302945" y="201447"/>
                </a:lnTo>
                <a:lnTo>
                  <a:pt x="303072" y="200660"/>
                </a:lnTo>
                <a:lnTo>
                  <a:pt x="301764" y="200660"/>
                </a:lnTo>
                <a:lnTo>
                  <a:pt x="302209" y="201180"/>
                </a:lnTo>
                <a:lnTo>
                  <a:pt x="300774" y="200660"/>
                </a:lnTo>
                <a:lnTo>
                  <a:pt x="300710" y="201930"/>
                </a:lnTo>
                <a:lnTo>
                  <a:pt x="298932" y="200660"/>
                </a:lnTo>
                <a:lnTo>
                  <a:pt x="300037" y="201930"/>
                </a:lnTo>
                <a:lnTo>
                  <a:pt x="295046" y="203200"/>
                </a:lnTo>
                <a:lnTo>
                  <a:pt x="297065" y="204470"/>
                </a:lnTo>
                <a:lnTo>
                  <a:pt x="296329" y="204470"/>
                </a:lnTo>
                <a:lnTo>
                  <a:pt x="294373" y="208280"/>
                </a:lnTo>
                <a:lnTo>
                  <a:pt x="294297" y="210820"/>
                </a:lnTo>
                <a:lnTo>
                  <a:pt x="292823" y="214630"/>
                </a:lnTo>
                <a:lnTo>
                  <a:pt x="294817" y="214630"/>
                </a:lnTo>
                <a:lnTo>
                  <a:pt x="293751" y="215900"/>
                </a:lnTo>
                <a:lnTo>
                  <a:pt x="294894" y="218440"/>
                </a:lnTo>
                <a:lnTo>
                  <a:pt x="293154" y="219710"/>
                </a:lnTo>
                <a:lnTo>
                  <a:pt x="290652" y="220738"/>
                </a:lnTo>
                <a:lnTo>
                  <a:pt x="290652" y="227330"/>
                </a:lnTo>
                <a:lnTo>
                  <a:pt x="289433" y="226517"/>
                </a:lnTo>
                <a:lnTo>
                  <a:pt x="289966" y="226060"/>
                </a:lnTo>
                <a:lnTo>
                  <a:pt x="290652" y="227330"/>
                </a:lnTo>
                <a:lnTo>
                  <a:pt x="290652" y="220738"/>
                </a:lnTo>
                <a:lnTo>
                  <a:pt x="290029" y="220980"/>
                </a:lnTo>
                <a:lnTo>
                  <a:pt x="288607" y="224790"/>
                </a:lnTo>
                <a:lnTo>
                  <a:pt x="288518" y="226695"/>
                </a:lnTo>
                <a:lnTo>
                  <a:pt x="288569" y="226542"/>
                </a:lnTo>
                <a:lnTo>
                  <a:pt x="288493" y="227330"/>
                </a:lnTo>
                <a:lnTo>
                  <a:pt x="288518" y="226695"/>
                </a:lnTo>
                <a:lnTo>
                  <a:pt x="287324" y="229870"/>
                </a:lnTo>
                <a:lnTo>
                  <a:pt x="286867" y="227330"/>
                </a:lnTo>
                <a:lnTo>
                  <a:pt x="284759" y="231140"/>
                </a:lnTo>
                <a:lnTo>
                  <a:pt x="283781" y="236220"/>
                </a:lnTo>
                <a:lnTo>
                  <a:pt x="285864" y="236220"/>
                </a:lnTo>
                <a:lnTo>
                  <a:pt x="283298" y="237490"/>
                </a:lnTo>
                <a:lnTo>
                  <a:pt x="283159" y="243840"/>
                </a:lnTo>
                <a:lnTo>
                  <a:pt x="271780" y="245110"/>
                </a:lnTo>
                <a:lnTo>
                  <a:pt x="273304" y="250190"/>
                </a:lnTo>
                <a:lnTo>
                  <a:pt x="273024" y="252730"/>
                </a:lnTo>
                <a:lnTo>
                  <a:pt x="272732" y="255270"/>
                </a:lnTo>
                <a:lnTo>
                  <a:pt x="271272" y="256540"/>
                </a:lnTo>
                <a:lnTo>
                  <a:pt x="272110" y="252730"/>
                </a:lnTo>
                <a:lnTo>
                  <a:pt x="270154" y="254000"/>
                </a:lnTo>
                <a:lnTo>
                  <a:pt x="270357" y="259080"/>
                </a:lnTo>
                <a:lnTo>
                  <a:pt x="265480" y="259080"/>
                </a:lnTo>
                <a:lnTo>
                  <a:pt x="265188" y="264160"/>
                </a:lnTo>
                <a:lnTo>
                  <a:pt x="258381" y="262890"/>
                </a:lnTo>
                <a:lnTo>
                  <a:pt x="259397" y="273050"/>
                </a:lnTo>
                <a:lnTo>
                  <a:pt x="253873" y="274320"/>
                </a:lnTo>
                <a:lnTo>
                  <a:pt x="255181" y="275590"/>
                </a:lnTo>
                <a:lnTo>
                  <a:pt x="255739" y="276860"/>
                </a:lnTo>
                <a:lnTo>
                  <a:pt x="253796" y="275590"/>
                </a:lnTo>
                <a:lnTo>
                  <a:pt x="253085" y="275590"/>
                </a:lnTo>
                <a:lnTo>
                  <a:pt x="255041" y="276860"/>
                </a:lnTo>
                <a:lnTo>
                  <a:pt x="254127" y="279400"/>
                </a:lnTo>
                <a:lnTo>
                  <a:pt x="252907" y="280670"/>
                </a:lnTo>
                <a:lnTo>
                  <a:pt x="251472" y="283210"/>
                </a:lnTo>
                <a:lnTo>
                  <a:pt x="249923" y="284480"/>
                </a:lnTo>
                <a:lnTo>
                  <a:pt x="248196" y="285750"/>
                </a:lnTo>
                <a:lnTo>
                  <a:pt x="246380" y="287020"/>
                </a:lnTo>
                <a:lnTo>
                  <a:pt x="242747" y="290830"/>
                </a:lnTo>
                <a:lnTo>
                  <a:pt x="238836" y="293370"/>
                </a:lnTo>
                <a:lnTo>
                  <a:pt x="235483" y="297180"/>
                </a:lnTo>
                <a:lnTo>
                  <a:pt x="233095" y="298450"/>
                </a:lnTo>
                <a:lnTo>
                  <a:pt x="240106" y="302260"/>
                </a:lnTo>
                <a:lnTo>
                  <a:pt x="234784" y="303530"/>
                </a:lnTo>
                <a:lnTo>
                  <a:pt x="233464" y="300990"/>
                </a:lnTo>
                <a:lnTo>
                  <a:pt x="232587" y="304800"/>
                </a:lnTo>
                <a:lnTo>
                  <a:pt x="228193" y="309880"/>
                </a:lnTo>
                <a:lnTo>
                  <a:pt x="225882" y="312420"/>
                </a:lnTo>
                <a:lnTo>
                  <a:pt x="223393" y="314960"/>
                </a:lnTo>
                <a:lnTo>
                  <a:pt x="222199" y="318770"/>
                </a:lnTo>
                <a:lnTo>
                  <a:pt x="221843" y="316230"/>
                </a:lnTo>
                <a:lnTo>
                  <a:pt x="219430" y="316230"/>
                </a:lnTo>
                <a:lnTo>
                  <a:pt x="218274" y="320040"/>
                </a:lnTo>
                <a:lnTo>
                  <a:pt x="219430" y="321310"/>
                </a:lnTo>
                <a:lnTo>
                  <a:pt x="215379" y="321310"/>
                </a:lnTo>
                <a:lnTo>
                  <a:pt x="216636" y="325120"/>
                </a:lnTo>
                <a:lnTo>
                  <a:pt x="214693" y="323850"/>
                </a:lnTo>
                <a:lnTo>
                  <a:pt x="214553" y="323850"/>
                </a:lnTo>
                <a:lnTo>
                  <a:pt x="214630" y="325120"/>
                </a:lnTo>
                <a:lnTo>
                  <a:pt x="211493" y="326390"/>
                </a:lnTo>
                <a:lnTo>
                  <a:pt x="213741" y="327660"/>
                </a:lnTo>
                <a:lnTo>
                  <a:pt x="211289" y="327660"/>
                </a:lnTo>
                <a:lnTo>
                  <a:pt x="211239" y="331470"/>
                </a:lnTo>
                <a:lnTo>
                  <a:pt x="208940" y="331470"/>
                </a:lnTo>
                <a:lnTo>
                  <a:pt x="209892" y="334010"/>
                </a:lnTo>
                <a:lnTo>
                  <a:pt x="205181" y="334010"/>
                </a:lnTo>
                <a:lnTo>
                  <a:pt x="207454" y="336550"/>
                </a:lnTo>
                <a:lnTo>
                  <a:pt x="204914" y="334010"/>
                </a:lnTo>
                <a:lnTo>
                  <a:pt x="202438" y="337820"/>
                </a:lnTo>
                <a:lnTo>
                  <a:pt x="202463" y="339090"/>
                </a:lnTo>
                <a:lnTo>
                  <a:pt x="217843" y="339090"/>
                </a:lnTo>
                <a:lnTo>
                  <a:pt x="222872" y="340360"/>
                </a:lnTo>
                <a:lnTo>
                  <a:pt x="223075" y="339915"/>
                </a:lnTo>
                <a:lnTo>
                  <a:pt x="223418" y="339763"/>
                </a:lnTo>
                <a:lnTo>
                  <a:pt x="223164" y="339725"/>
                </a:lnTo>
                <a:lnTo>
                  <a:pt x="223469" y="339090"/>
                </a:lnTo>
                <a:lnTo>
                  <a:pt x="224066" y="337820"/>
                </a:lnTo>
                <a:lnTo>
                  <a:pt x="224828" y="336550"/>
                </a:lnTo>
                <a:lnTo>
                  <a:pt x="225590" y="335280"/>
                </a:lnTo>
                <a:lnTo>
                  <a:pt x="226923" y="334010"/>
                </a:lnTo>
                <a:lnTo>
                  <a:pt x="227114" y="335280"/>
                </a:lnTo>
                <a:lnTo>
                  <a:pt x="230187" y="334010"/>
                </a:lnTo>
                <a:lnTo>
                  <a:pt x="224917" y="330200"/>
                </a:lnTo>
                <a:lnTo>
                  <a:pt x="228396" y="328930"/>
                </a:lnTo>
                <a:lnTo>
                  <a:pt x="231457" y="330200"/>
                </a:lnTo>
                <a:lnTo>
                  <a:pt x="228257" y="331470"/>
                </a:lnTo>
                <a:lnTo>
                  <a:pt x="229692" y="331470"/>
                </a:lnTo>
                <a:lnTo>
                  <a:pt x="233934" y="334010"/>
                </a:lnTo>
                <a:lnTo>
                  <a:pt x="232257" y="328930"/>
                </a:lnTo>
                <a:lnTo>
                  <a:pt x="231851" y="327660"/>
                </a:lnTo>
                <a:lnTo>
                  <a:pt x="235661" y="327660"/>
                </a:lnTo>
                <a:lnTo>
                  <a:pt x="235534" y="328930"/>
                </a:lnTo>
                <a:lnTo>
                  <a:pt x="238048" y="328930"/>
                </a:lnTo>
                <a:lnTo>
                  <a:pt x="236867" y="325120"/>
                </a:lnTo>
                <a:lnTo>
                  <a:pt x="239026" y="322580"/>
                </a:lnTo>
                <a:lnTo>
                  <a:pt x="239610" y="322580"/>
                </a:lnTo>
                <a:lnTo>
                  <a:pt x="238912" y="320040"/>
                </a:lnTo>
                <a:lnTo>
                  <a:pt x="239395" y="318770"/>
                </a:lnTo>
                <a:lnTo>
                  <a:pt x="240372" y="316230"/>
                </a:lnTo>
                <a:lnTo>
                  <a:pt x="240931" y="314960"/>
                </a:lnTo>
                <a:lnTo>
                  <a:pt x="240703" y="314960"/>
                </a:lnTo>
                <a:lnTo>
                  <a:pt x="241719" y="312420"/>
                </a:lnTo>
                <a:lnTo>
                  <a:pt x="244932" y="312420"/>
                </a:lnTo>
                <a:lnTo>
                  <a:pt x="246799" y="313690"/>
                </a:lnTo>
                <a:lnTo>
                  <a:pt x="245478" y="314960"/>
                </a:lnTo>
                <a:lnTo>
                  <a:pt x="248424" y="316230"/>
                </a:lnTo>
                <a:lnTo>
                  <a:pt x="247230" y="312420"/>
                </a:lnTo>
                <a:lnTo>
                  <a:pt x="249250" y="312420"/>
                </a:lnTo>
                <a:lnTo>
                  <a:pt x="251091" y="309880"/>
                </a:lnTo>
                <a:lnTo>
                  <a:pt x="248653" y="307340"/>
                </a:lnTo>
                <a:lnTo>
                  <a:pt x="251142" y="304800"/>
                </a:lnTo>
                <a:lnTo>
                  <a:pt x="250151" y="304800"/>
                </a:lnTo>
                <a:lnTo>
                  <a:pt x="249745" y="303530"/>
                </a:lnTo>
                <a:lnTo>
                  <a:pt x="248945" y="300990"/>
                </a:lnTo>
                <a:lnTo>
                  <a:pt x="252628" y="304800"/>
                </a:lnTo>
                <a:lnTo>
                  <a:pt x="252044" y="302260"/>
                </a:lnTo>
                <a:lnTo>
                  <a:pt x="254939" y="303530"/>
                </a:lnTo>
                <a:lnTo>
                  <a:pt x="255181" y="302260"/>
                </a:lnTo>
                <a:lnTo>
                  <a:pt x="255244" y="300990"/>
                </a:lnTo>
                <a:lnTo>
                  <a:pt x="255435" y="297180"/>
                </a:lnTo>
                <a:lnTo>
                  <a:pt x="256425" y="295910"/>
                </a:lnTo>
                <a:lnTo>
                  <a:pt x="256946" y="297180"/>
                </a:lnTo>
                <a:lnTo>
                  <a:pt x="257124" y="295910"/>
                </a:lnTo>
                <a:lnTo>
                  <a:pt x="257302" y="294640"/>
                </a:lnTo>
                <a:lnTo>
                  <a:pt x="258991" y="292100"/>
                </a:lnTo>
                <a:lnTo>
                  <a:pt x="261315" y="294640"/>
                </a:lnTo>
                <a:lnTo>
                  <a:pt x="262712" y="293370"/>
                </a:lnTo>
                <a:lnTo>
                  <a:pt x="264160" y="292100"/>
                </a:lnTo>
                <a:lnTo>
                  <a:pt x="265480" y="290830"/>
                </a:lnTo>
                <a:lnTo>
                  <a:pt x="266852" y="288290"/>
                </a:lnTo>
                <a:lnTo>
                  <a:pt x="269354" y="289560"/>
                </a:lnTo>
                <a:lnTo>
                  <a:pt x="269506" y="288290"/>
                </a:lnTo>
                <a:lnTo>
                  <a:pt x="270167" y="283210"/>
                </a:lnTo>
                <a:lnTo>
                  <a:pt x="275475" y="281940"/>
                </a:lnTo>
                <a:lnTo>
                  <a:pt x="278307" y="276860"/>
                </a:lnTo>
                <a:lnTo>
                  <a:pt x="273215" y="275590"/>
                </a:lnTo>
                <a:lnTo>
                  <a:pt x="279120" y="275590"/>
                </a:lnTo>
                <a:lnTo>
                  <a:pt x="274828" y="273050"/>
                </a:lnTo>
                <a:lnTo>
                  <a:pt x="275958" y="271780"/>
                </a:lnTo>
                <a:lnTo>
                  <a:pt x="280619" y="270510"/>
                </a:lnTo>
                <a:lnTo>
                  <a:pt x="282333" y="270510"/>
                </a:lnTo>
                <a:lnTo>
                  <a:pt x="280835" y="271780"/>
                </a:lnTo>
                <a:lnTo>
                  <a:pt x="281825" y="271780"/>
                </a:lnTo>
                <a:lnTo>
                  <a:pt x="283743" y="270510"/>
                </a:lnTo>
                <a:lnTo>
                  <a:pt x="284238" y="273050"/>
                </a:lnTo>
                <a:lnTo>
                  <a:pt x="286410" y="271780"/>
                </a:lnTo>
                <a:lnTo>
                  <a:pt x="284721" y="270510"/>
                </a:lnTo>
                <a:lnTo>
                  <a:pt x="284861" y="269240"/>
                </a:lnTo>
                <a:lnTo>
                  <a:pt x="286321" y="267970"/>
                </a:lnTo>
                <a:lnTo>
                  <a:pt x="283133" y="269240"/>
                </a:lnTo>
                <a:lnTo>
                  <a:pt x="283159" y="264160"/>
                </a:lnTo>
                <a:lnTo>
                  <a:pt x="288556" y="269240"/>
                </a:lnTo>
                <a:lnTo>
                  <a:pt x="288607" y="264160"/>
                </a:lnTo>
                <a:lnTo>
                  <a:pt x="289217" y="265430"/>
                </a:lnTo>
                <a:lnTo>
                  <a:pt x="289699" y="264160"/>
                </a:lnTo>
                <a:lnTo>
                  <a:pt x="293255" y="259080"/>
                </a:lnTo>
                <a:lnTo>
                  <a:pt x="291668" y="256540"/>
                </a:lnTo>
                <a:lnTo>
                  <a:pt x="290880" y="255270"/>
                </a:lnTo>
                <a:lnTo>
                  <a:pt x="292811" y="256540"/>
                </a:lnTo>
                <a:lnTo>
                  <a:pt x="293801" y="255270"/>
                </a:lnTo>
                <a:lnTo>
                  <a:pt x="295808" y="252730"/>
                </a:lnTo>
                <a:lnTo>
                  <a:pt x="294690" y="245110"/>
                </a:lnTo>
                <a:lnTo>
                  <a:pt x="298704" y="243840"/>
                </a:lnTo>
                <a:lnTo>
                  <a:pt x="299732" y="243840"/>
                </a:lnTo>
                <a:lnTo>
                  <a:pt x="298411" y="241300"/>
                </a:lnTo>
                <a:lnTo>
                  <a:pt x="300037" y="241300"/>
                </a:lnTo>
                <a:lnTo>
                  <a:pt x="301193" y="242570"/>
                </a:lnTo>
                <a:lnTo>
                  <a:pt x="301383" y="241300"/>
                </a:lnTo>
                <a:lnTo>
                  <a:pt x="301764" y="238760"/>
                </a:lnTo>
                <a:lnTo>
                  <a:pt x="302437" y="240030"/>
                </a:lnTo>
                <a:lnTo>
                  <a:pt x="303707" y="238760"/>
                </a:lnTo>
                <a:lnTo>
                  <a:pt x="306247" y="236220"/>
                </a:lnTo>
                <a:lnTo>
                  <a:pt x="303250" y="232410"/>
                </a:lnTo>
                <a:lnTo>
                  <a:pt x="304101" y="229870"/>
                </a:lnTo>
                <a:lnTo>
                  <a:pt x="304533" y="228600"/>
                </a:lnTo>
                <a:lnTo>
                  <a:pt x="307721" y="229870"/>
                </a:lnTo>
                <a:lnTo>
                  <a:pt x="309105" y="228600"/>
                </a:lnTo>
                <a:lnTo>
                  <a:pt x="310489" y="227330"/>
                </a:lnTo>
                <a:lnTo>
                  <a:pt x="311810" y="226060"/>
                </a:lnTo>
                <a:lnTo>
                  <a:pt x="312216" y="226060"/>
                </a:lnTo>
                <a:lnTo>
                  <a:pt x="315099" y="220980"/>
                </a:lnTo>
                <a:lnTo>
                  <a:pt x="313804" y="215900"/>
                </a:lnTo>
                <a:lnTo>
                  <a:pt x="314833" y="210820"/>
                </a:lnTo>
                <a:lnTo>
                  <a:pt x="319722" y="209550"/>
                </a:lnTo>
                <a:lnTo>
                  <a:pt x="321094" y="201930"/>
                </a:lnTo>
                <a:lnTo>
                  <a:pt x="325361" y="198120"/>
                </a:lnTo>
                <a:lnTo>
                  <a:pt x="322961" y="196850"/>
                </a:lnTo>
                <a:lnTo>
                  <a:pt x="324142" y="195580"/>
                </a:lnTo>
                <a:lnTo>
                  <a:pt x="322173" y="193040"/>
                </a:lnTo>
                <a:lnTo>
                  <a:pt x="325069" y="194310"/>
                </a:lnTo>
                <a:lnTo>
                  <a:pt x="328218" y="194310"/>
                </a:lnTo>
                <a:lnTo>
                  <a:pt x="328269" y="193040"/>
                </a:lnTo>
                <a:lnTo>
                  <a:pt x="328320" y="191770"/>
                </a:lnTo>
                <a:lnTo>
                  <a:pt x="329158" y="190500"/>
                </a:lnTo>
                <a:lnTo>
                  <a:pt x="325361" y="187960"/>
                </a:lnTo>
                <a:lnTo>
                  <a:pt x="329336" y="187299"/>
                </a:lnTo>
                <a:lnTo>
                  <a:pt x="329628" y="188163"/>
                </a:lnTo>
                <a:lnTo>
                  <a:pt x="329641" y="187248"/>
                </a:lnTo>
                <a:lnTo>
                  <a:pt x="332994" y="186690"/>
                </a:lnTo>
                <a:lnTo>
                  <a:pt x="331419" y="182880"/>
                </a:lnTo>
                <a:lnTo>
                  <a:pt x="330885" y="181610"/>
                </a:lnTo>
                <a:lnTo>
                  <a:pt x="328269" y="175260"/>
                </a:lnTo>
                <a:lnTo>
                  <a:pt x="334479" y="175260"/>
                </a:lnTo>
                <a:lnTo>
                  <a:pt x="333933" y="173990"/>
                </a:lnTo>
                <a:lnTo>
                  <a:pt x="334543" y="172720"/>
                </a:lnTo>
                <a:lnTo>
                  <a:pt x="333997" y="170180"/>
                </a:lnTo>
                <a:lnTo>
                  <a:pt x="336105" y="171450"/>
                </a:lnTo>
                <a:lnTo>
                  <a:pt x="337019" y="170180"/>
                </a:lnTo>
                <a:lnTo>
                  <a:pt x="337934" y="168910"/>
                </a:lnTo>
                <a:lnTo>
                  <a:pt x="338861" y="167640"/>
                </a:lnTo>
                <a:lnTo>
                  <a:pt x="339940" y="163830"/>
                </a:lnTo>
                <a:lnTo>
                  <a:pt x="341147" y="165100"/>
                </a:lnTo>
                <a:lnTo>
                  <a:pt x="341668" y="163830"/>
                </a:lnTo>
                <a:lnTo>
                  <a:pt x="342188" y="162560"/>
                </a:lnTo>
                <a:lnTo>
                  <a:pt x="336080" y="160020"/>
                </a:lnTo>
                <a:lnTo>
                  <a:pt x="336778" y="157480"/>
                </a:lnTo>
                <a:lnTo>
                  <a:pt x="340233" y="157480"/>
                </a:lnTo>
                <a:lnTo>
                  <a:pt x="341579" y="153670"/>
                </a:lnTo>
                <a:lnTo>
                  <a:pt x="345655" y="151130"/>
                </a:lnTo>
                <a:lnTo>
                  <a:pt x="344043" y="146050"/>
                </a:lnTo>
                <a:lnTo>
                  <a:pt x="345300" y="147320"/>
                </a:lnTo>
                <a:lnTo>
                  <a:pt x="345998" y="146050"/>
                </a:lnTo>
                <a:lnTo>
                  <a:pt x="349859" y="140970"/>
                </a:lnTo>
                <a:lnTo>
                  <a:pt x="348094" y="140970"/>
                </a:lnTo>
                <a:lnTo>
                  <a:pt x="347662" y="139700"/>
                </a:lnTo>
                <a:lnTo>
                  <a:pt x="346798" y="137160"/>
                </a:lnTo>
                <a:lnTo>
                  <a:pt x="346202" y="134620"/>
                </a:lnTo>
                <a:lnTo>
                  <a:pt x="348246" y="135890"/>
                </a:lnTo>
                <a:lnTo>
                  <a:pt x="346075" y="132080"/>
                </a:lnTo>
                <a:lnTo>
                  <a:pt x="345351" y="132080"/>
                </a:lnTo>
                <a:lnTo>
                  <a:pt x="345389" y="129540"/>
                </a:lnTo>
                <a:lnTo>
                  <a:pt x="346481" y="130810"/>
                </a:lnTo>
                <a:lnTo>
                  <a:pt x="347357" y="129540"/>
                </a:lnTo>
                <a:lnTo>
                  <a:pt x="348246" y="128270"/>
                </a:lnTo>
                <a:lnTo>
                  <a:pt x="344932" y="128270"/>
                </a:lnTo>
                <a:lnTo>
                  <a:pt x="346862" y="125730"/>
                </a:lnTo>
                <a:lnTo>
                  <a:pt x="347967" y="127000"/>
                </a:lnTo>
                <a:lnTo>
                  <a:pt x="348780" y="125730"/>
                </a:lnTo>
                <a:lnTo>
                  <a:pt x="347992" y="125730"/>
                </a:lnTo>
                <a:lnTo>
                  <a:pt x="346748" y="124460"/>
                </a:lnTo>
                <a:lnTo>
                  <a:pt x="346290" y="121920"/>
                </a:lnTo>
                <a:lnTo>
                  <a:pt x="348551" y="120650"/>
                </a:lnTo>
                <a:lnTo>
                  <a:pt x="350634" y="120650"/>
                </a:lnTo>
                <a:lnTo>
                  <a:pt x="349123" y="116840"/>
                </a:lnTo>
                <a:lnTo>
                  <a:pt x="350431" y="118110"/>
                </a:lnTo>
                <a:lnTo>
                  <a:pt x="351599" y="116840"/>
                </a:lnTo>
                <a:lnTo>
                  <a:pt x="352780" y="115570"/>
                </a:lnTo>
                <a:lnTo>
                  <a:pt x="353796" y="115570"/>
                </a:lnTo>
                <a:lnTo>
                  <a:pt x="354723" y="114300"/>
                </a:lnTo>
                <a:lnTo>
                  <a:pt x="357035" y="116840"/>
                </a:lnTo>
                <a:lnTo>
                  <a:pt x="355981" y="114300"/>
                </a:lnTo>
                <a:lnTo>
                  <a:pt x="353453" y="110490"/>
                </a:lnTo>
                <a:lnTo>
                  <a:pt x="354203" y="109220"/>
                </a:lnTo>
                <a:lnTo>
                  <a:pt x="354952" y="107950"/>
                </a:lnTo>
                <a:lnTo>
                  <a:pt x="355879" y="107950"/>
                </a:lnTo>
                <a:lnTo>
                  <a:pt x="355904" y="106680"/>
                </a:lnTo>
                <a:lnTo>
                  <a:pt x="356958" y="105410"/>
                </a:lnTo>
                <a:lnTo>
                  <a:pt x="357085" y="104140"/>
                </a:lnTo>
                <a:lnTo>
                  <a:pt x="357873" y="104140"/>
                </a:lnTo>
                <a:lnTo>
                  <a:pt x="357022" y="105410"/>
                </a:lnTo>
                <a:lnTo>
                  <a:pt x="358698" y="105410"/>
                </a:lnTo>
                <a:lnTo>
                  <a:pt x="358597" y="104140"/>
                </a:lnTo>
                <a:lnTo>
                  <a:pt x="358508" y="102870"/>
                </a:lnTo>
                <a:lnTo>
                  <a:pt x="358863" y="101600"/>
                </a:lnTo>
                <a:lnTo>
                  <a:pt x="356628" y="101600"/>
                </a:lnTo>
                <a:lnTo>
                  <a:pt x="357352" y="100330"/>
                </a:lnTo>
                <a:lnTo>
                  <a:pt x="355269" y="101549"/>
                </a:lnTo>
                <a:lnTo>
                  <a:pt x="355219" y="101231"/>
                </a:lnTo>
                <a:lnTo>
                  <a:pt x="354609" y="101511"/>
                </a:lnTo>
                <a:lnTo>
                  <a:pt x="355231" y="101955"/>
                </a:lnTo>
                <a:lnTo>
                  <a:pt x="355269" y="101600"/>
                </a:lnTo>
                <a:lnTo>
                  <a:pt x="355409" y="102870"/>
                </a:lnTo>
                <a:lnTo>
                  <a:pt x="355244" y="102870"/>
                </a:lnTo>
                <a:lnTo>
                  <a:pt x="354685" y="105410"/>
                </a:lnTo>
                <a:lnTo>
                  <a:pt x="353783" y="104140"/>
                </a:lnTo>
                <a:lnTo>
                  <a:pt x="353314" y="103327"/>
                </a:lnTo>
                <a:lnTo>
                  <a:pt x="353314" y="110490"/>
                </a:lnTo>
                <a:lnTo>
                  <a:pt x="352577" y="113030"/>
                </a:lnTo>
                <a:lnTo>
                  <a:pt x="352031" y="115049"/>
                </a:lnTo>
                <a:lnTo>
                  <a:pt x="349173" y="113030"/>
                </a:lnTo>
                <a:lnTo>
                  <a:pt x="351904" y="110490"/>
                </a:lnTo>
                <a:lnTo>
                  <a:pt x="353314" y="110490"/>
                </a:lnTo>
                <a:lnTo>
                  <a:pt x="353314" y="103327"/>
                </a:lnTo>
                <a:lnTo>
                  <a:pt x="353060" y="102870"/>
                </a:lnTo>
                <a:lnTo>
                  <a:pt x="354609" y="101600"/>
                </a:lnTo>
                <a:lnTo>
                  <a:pt x="351421" y="100330"/>
                </a:lnTo>
                <a:lnTo>
                  <a:pt x="354888" y="99060"/>
                </a:lnTo>
                <a:lnTo>
                  <a:pt x="357289" y="96520"/>
                </a:lnTo>
                <a:lnTo>
                  <a:pt x="359295" y="96520"/>
                </a:lnTo>
                <a:lnTo>
                  <a:pt x="358902" y="92710"/>
                </a:lnTo>
                <a:lnTo>
                  <a:pt x="360489" y="88900"/>
                </a:lnTo>
                <a:lnTo>
                  <a:pt x="356831" y="85090"/>
                </a:lnTo>
                <a:lnTo>
                  <a:pt x="359054" y="85090"/>
                </a:lnTo>
                <a:lnTo>
                  <a:pt x="359625" y="86360"/>
                </a:lnTo>
                <a:lnTo>
                  <a:pt x="359308" y="85090"/>
                </a:lnTo>
                <a:lnTo>
                  <a:pt x="359003" y="83820"/>
                </a:lnTo>
                <a:lnTo>
                  <a:pt x="359562" y="82550"/>
                </a:lnTo>
                <a:lnTo>
                  <a:pt x="360121" y="81280"/>
                </a:lnTo>
                <a:lnTo>
                  <a:pt x="360146" y="81076"/>
                </a:lnTo>
                <a:lnTo>
                  <a:pt x="360324" y="77470"/>
                </a:lnTo>
                <a:lnTo>
                  <a:pt x="361137" y="78740"/>
                </a:lnTo>
                <a:lnTo>
                  <a:pt x="361569" y="77470"/>
                </a:lnTo>
                <a:lnTo>
                  <a:pt x="362432" y="74930"/>
                </a:lnTo>
                <a:lnTo>
                  <a:pt x="362864" y="73660"/>
                </a:lnTo>
                <a:lnTo>
                  <a:pt x="361454" y="69850"/>
                </a:lnTo>
                <a:lnTo>
                  <a:pt x="360324" y="64770"/>
                </a:lnTo>
                <a:lnTo>
                  <a:pt x="362877" y="60960"/>
                </a:lnTo>
                <a:lnTo>
                  <a:pt x="361670" y="60960"/>
                </a:lnTo>
                <a:lnTo>
                  <a:pt x="363753" y="57150"/>
                </a:lnTo>
                <a:lnTo>
                  <a:pt x="365099" y="41910"/>
                </a:lnTo>
                <a:lnTo>
                  <a:pt x="365569" y="39370"/>
                </a:lnTo>
                <a:lnTo>
                  <a:pt x="366191" y="38100"/>
                </a:lnTo>
                <a:lnTo>
                  <a:pt x="367499" y="35560"/>
                </a:lnTo>
                <a:lnTo>
                  <a:pt x="368604" y="34290"/>
                </a:lnTo>
                <a:lnTo>
                  <a:pt x="366725" y="33020"/>
                </a:lnTo>
                <a:lnTo>
                  <a:pt x="365417" y="31750"/>
                </a:lnTo>
                <a:lnTo>
                  <a:pt x="367906" y="31750"/>
                </a:lnTo>
                <a:lnTo>
                  <a:pt x="365353" y="29210"/>
                </a:lnTo>
                <a:lnTo>
                  <a:pt x="363626" y="25400"/>
                </a:lnTo>
                <a:lnTo>
                  <a:pt x="371944" y="24130"/>
                </a:lnTo>
                <a:lnTo>
                  <a:pt x="368490" y="19050"/>
                </a:lnTo>
                <a:lnTo>
                  <a:pt x="366788" y="19050"/>
                </a:lnTo>
                <a:lnTo>
                  <a:pt x="367271" y="17780"/>
                </a:lnTo>
                <a:lnTo>
                  <a:pt x="366331" y="13970"/>
                </a:lnTo>
                <a:lnTo>
                  <a:pt x="368211" y="15240"/>
                </a:lnTo>
                <a:lnTo>
                  <a:pt x="367449" y="13970"/>
                </a:lnTo>
                <a:lnTo>
                  <a:pt x="368744" y="13970"/>
                </a:lnTo>
                <a:lnTo>
                  <a:pt x="366941" y="8890"/>
                </a:lnTo>
                <a:lnTo>
                  <a:pt x="368173" y="6350"/>
                </a:lnTo>
                <a:lnTo>
                  <a:pt x="371983" y="10160"/>
                </a:lnTo>
                <a:lnTo>
                  <a:pt x="372668" y="635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2" name="bg object 282"/>
          <p:cNvPicPr/>
          <p:nvPr/>
        </p:nvPicPr>
        <p:blipFill>
          <a:blip r:embed="rId144" cstate="print"/>
          <a:stretch>
            <a:fillRect/>
          </a:stretch>
        </p:blipFill>
        <p:spPr>
          <a:xfrm>
            <a:off x="1304035" y="1747634"/>
            <a:ext cx="1326680" cy="618909"/>
          </a:xfrm>
          <a:prstGeom prst="rect">
            <a:avLst/>
          </a:prstGeom>
        </p:spPr>
      </p:pic>
      <p:pic>
        <p:nvPicPr>
          <p:cNvPr id="283" name="bg object 283"/>
          <p:cNvPicPr/>
          <p:nvPr/>
        </p:nvPicPr>
        <p:blipFill>
          <a:blip r:embed="rId145" cstate="print"/>
          <a:stretch>
            <a:fillRect/>
          </a:stretch>
        </p:blipFill>
        <p:spPr>
          <a:xfrm>
            <a:off x="2932950" y="4889754"/>
            <a:ext cx="39344" cy="17818"/>
          </a:xfrm>
          <a:prstGeom prst="rect">
            <a:avLst/>
          </a:prstGeom>
        </p:spPr>
      </p:pic>
      <p:pic>
        <p:nvPicPr>
          <p:cNvPr id="284" name="bg object 284"/>
          <p:cNvPicPr/>
          <p:nvPr/>
        </p:nvPicPr>
        <p:blipFill>
          <a:blip r:embed="rId146" cstate="print"/>
          <a:stretch>
            <a:fillRect/>
          </a:stretch>
        </p:blipFill>
        <p:spPr>
          <a:xfrm>
            <a:off x="2526347" y="4887798"/>
            <a:ext cx="84912" cy="78841"/>
          </a:xfrm>
          <a:prstGeom prst="rect">
            <a:avLst/>
          </a:prstGeom>
        </p:spPr>
      </p:pic>
      <p:pic>
        <p:nvPicPr>
          <p:cNvPr id="285" name="bg object 285"/>
          <p:cNvPicPr/>
          <p:nvPr/>
        </p:nvPicPr>
        <p:blipFill>
          <a:blip r:embed="rId147" cstate="print"/>
          <a:stretch>
            <a:fillRect/>
          </a:stretch>
        </p:blipFill>
        <p:spPr>
          <a:xfrm>
            <a:off x="1957527" y="3804678"/>
            <a:ext cx="1099566" cy="1035050"/>
          </a:xfrm>
          <a:prstGeom prst="rect">
            <a:avLst/>
          </a:prstGeom>
        </p:spPr>
      </p:pic>
      <p:pic>
        <p:nvPicPr>
          <p:cNvPr id="286" name="bg object 286"/>
          <p:cNvPicPr/>
          <p:nvPr/>
        </p:nvPicPr>
        <p:blipFill>
          <a:blip r:embed="rId148" cstate="print"/>
          <a:stretch>
            <a:fillRect/>
          </a:stretch>
        </p:blipFill>
        <p:spPr>
          <a:xfrm>
            <a:off x="1969452" y="4264418"/>
            <a:ext cx="144538" cy="135889"/>
          </a:xfrm>
          <a:prstGeom prst="rect">
            <a:avLst/>
          </a:prstGeom>
        </p:spPr>
      </p:pic>
      <p:pic>
        <p:nvPicPr>
          <p:cNvPr id="287" name="bg object 287"/>
          <p:cNvPicPr/>
          <p:nvPr/>
        </p:nvPicPr>
        <p:blipFill>
          <a:blip r:embed="rId149" cstate="print"/>
          <a:stretch>
            <a:fillRect/>
          </a:stretch>
        </p:blipFill>
        <p:spPr>
          <a:xfrm>
            <a:off x="1426768" y="4860988"/>
            <a:ext cx="34213" cy="28397"/>
          </a:xfrm>
          <a:prstGeom prst="rect">
            <a:avLst/>
          </a:prstGeom>
        </p:spPr>
      </p:pic>
      <p:pic>
        <p:nvPicPr>
          <p:cNvPr id="288" name="bg object 288"/>
          <p:cNvPicPr/>
          <p:nvPr/>
        </p:nvPicPr>
        <p:blipFill>
          <a:blip r:embed="rId150" cstate="print"/>
          <a:stretch>
            <a:fillRect/>
          </a:stretch>
        </p:blipFill>
        <p:spPr>
          <a:xfrm>
            <a:off x="1445361" y="4370400"/>
            <a:ext cx="512165" cy="474979"/>
          </a:xfrm>
          <a:prstGeom prst="rect">
            <a:avLst/>
          </a:prstGeom>
        </p:spPr>
      </p:pic>
      <p:pic>
        <p:nvPicPr>
          <p:cNvPr id="289" name="bg object 289"/>
          <p:cNvPicPr/>
          <p:nvPr/>
        </p:nvPicPr>
        <p:blipFill>
          <a:blip r:embed="rId151" cstate="print"/>
          <a:stretch>
            <a:fillRect/>
          </a:stretch>
        </p:blipFill>
        <p:spPr>
          <a:xfrm>
            <a:off x="4282617" y="4371416"/>
            <a:ext cx="1212596" cy="540550"/>
          </a:xfrm>
          <a:prstGeom prst="rect">
            <a:avLst/>
          </a:prstGeom>
        </p:spPr>
      </p:pic>
      <p:pic>
        <p:nvPicPr>
          <p:cNvPr id="290" name="bg object 290"/>
          <p:cNvPicPr/>
          <p:nvPr/>
        </p:nvPicPr>
        <p:blipFill>
          <a:blip r:embed="rId152" cstate="print"/>
          <a:stretch>
            <a:fillRect/>
          </a:stretch>
        </p:blipFill>
        <p:spPr>
          <a:xfrm>
            <a:off x="4073042" y="4832032"/>
            <a:ext cx="34353" cy="28397"/>
          </a:xfrm>
          <a:prstGeom prst="rect">
            <a:avLst/>
          </a:prstGeom>
        </p:spPr>
      </p:pic>
      <p:pic>
        <p:nvPicPr>
          <p:cNvPr id="291" name="bg object 291"/>
          <p:cNvPicPr/>
          <p:nvPr/>
        </p:nvPicPr>
        <p:blipFill>
          <a:blip r:embed="rId153" cstate="print"/>
          <a:stretch>
            <a:fillRect/>
          </a:stretch>
        </p:blipFill>
        <p:spPr>
          <a:xfrm>
            <a:off x="3749293" y="4809871"/>
            <a:ext cx="34366" cy="28397"/>
          </a:xfrm>
          <a:prstGeom prst="rect">
            <a:avLst/>
          </a:prstGeom>
        </p:spPr>
      </p:pic>
      <p:pic>
        <p:nvPicPr>
          <p:cNvPr id="292" name="bg object 292"/>
          <p:cNvPicPr/>
          <p:nvPr/>
        </p:nvPicPr>
        <p:blipFill>
          <a:blip r:embed="rId154" cstate="print"/>
          <a:stretch>
            <a:fillRect/>
          </a:stretch>
        </p:blipFill>
        <p:spPr>
          <a:xfrm>
            <a:off x="3057093" y="4355363"/>
            <a:ext cx="1034880" cy="427989"/>
          </a:xfrm>
          <a:prstGeom prst="rect">
            <a:avLst/>
          </a:prstGeom>
        </p:spPr>
      </p:pic>
      <p:pic>
        <p:nvPicPr>
          <p:cNvPr id="293" name="bg object 293"/>
          <p:cNvPicPr/>
          <p:nvPr/>
        </p:nvPicPr>
        <p:blipFill>
          <a:blip r:embed="rId155" cstate="print"/>
          <a:stretch>
            <a:fillRect/>
          </a:stretch>
        </p:blipFill>
        <p:spPr>
          <a:xfrm>
            <a:off x="2841409" y="5316778"/>
            <a:ext cx="126237" cy="118275"/>
          </a:xfrm>
          <a:prstGeom prst="rect">
            <a:avLst/>
          </a:prstGeom>
        </p:spPr>
      </p:pic>
      <p:pic>
        <p:nvPicPr>
          <p:cNvPr id="294" name="bg object 294"/>
          <p:cNvPicPr/>
          <p:nvPr/>
        </p:nvPicPr>
        <p:blipFill>
          <a:blip r:embed="rId156" cstate="print"/>
          <a:stretch>
            <a:fillRect/>
          </a:stretch>
        </p:blipFill>
        <p:spPr>
          <a:xfrm>
            <a:off x="2788145" y="5229683"/>
            <a:ext cx="191985" cy="92925"/>
          </a:xfrm>
          <a:prstGeom prst="rect">
            <a:avLst/>
          </a:prstGeom>
        </p:spPr>
      </p:pic>
      <p:pic>
        <p:nvPicPr>
          <p:cNvPr id="295" name="bg object 295"/>
          <p:cNvPicPr/>
          <p:nvPr/>
        </p:nvPicPr>
        <p:blipFill>
          <a:blip r:embed="rId157" cstate="print"/>
          <a:stretch>
            <a:fillRect/>
          </a:stretch>
        </p:blipFill>
        <p:spPr>
          <a:xfrm>
            <a:off x="2821533" y="4907572"/>
            <a:ext cx="234289" cy="141846"/>
          </a:xfrm>
          <a:prstGeom prst="rect">
            <a:avLst/>
          </a:prstGeom>
        </p:spPr>
      </p:pic>
      <p:pic>
        <p:nvPicPr>
          <p:cNvPr id="296" name="bg object 296"/>
          <p:cNvPicPr/>
          <p:nvPr/>
        </p:nvPicPr>
        <p:blipFill>
          <a:blip r:embed="rId158" cstate="print"/>
          <a:stretch>
            <a:fillRect/>
          </a:stretch>
        </p:blipFill>
        <p:spPr>
          <a:xfrm>
            <a:off x="2508732" y="4907572"/>
            <a:ext cx="111455" cy="133045"/>
          </a:xfrm>
          <a:prstGeom prst="rect">
            <a:avLst/>
          </a:prstGeom>
        </p:spPr>
      </p:pic>
      <p:pic>
        <p:nvPicPr>
          <p:cNvPr id="297" name="bg object 297"/>
          <p:cNvPicPr/>
          <p:nvPr/>
        </p:nvPicPr>
        <p:blipFill>
          <a:blip r:embed="rId159" cstate="print"/>
          <a:stretch>
            <a:fillRect/>
          </a:stretch>
        </p:blipFill>
        <p:spPr>
          <a:xfrm>
            <a:off x="2675762" y="4942497"/>
            <a:ext cx="85572" cy="156921"/>
          </a:xfrm>
          <a:prstGeom prst="rect">
            <a:avLst/>
          </a:prstGeom>
        </p:spPr>
      </p:pic>
      <p:pic>
        <p:nvPicPr>
          <p:cNvPr id="298" name="bg object 298"/>
          <p:cNvPicPr/>
          <p:nvPr/>
        </p:nvPicPr>
        <p:blipFill>
          <a:blip r:embed="rId160" cstate="print"/>
          <a:stretch>
            <a:fillRect/>
          </a:stretch>
        </p:blipFill>
        <p:spPr>
          <a:xfrm>
            <a:off x="3711928" y="5355618"/>
            <a:ext cx="101504" cy="96199"/>
          </a:xfrm>
          <a:prstGeom prst="rect">
            <a:avLst/>
          </a:prstGeom>
        </p:spPr>
      </p:pic>
      <p:pic>
        <p:nvPicPr>
          <p:cNvPr id="299" name="bg object 299"/>
          <p:cNvPicPr/>
          <p:nvPr/>
        </p:nvPicPr>
        <p:blipFill>
          <a:blip r:embed="rId161" cstate="print"/>
          <a:stretch>
            <a:fillRect/>
          </a:stretch>
        </p:blipFill>
        <p:spPr>
          <a:xfrm>
            <a:off x="4352014" y="5243804"/>
            <a:ext cx="93150" cy="89446"/>
          </a:xfrm>
          <a:prstGeom prst="rect">
            <a:avLst/>
          </a:prstGeom>
        </p:spPr>
      </p:pic>
      <p:pic>
        <p:nvPicPr>
          <p:cNvPr id="300" name="bg object 300"/>
          <p:cNvPicPr/>
          <p:nvPr/>
        </p:nvPicPr>
        <p:blipFill>
          <a:blip r:embed="rId162" cstate="print"/>
          <a:stretch>
            <a:fillRect/>
          </a:stretch>
        </p:blipFill>
        <p:spPr>
          <a:xfrm>
            <a:off x="4102484" y="5258336"/>
            <a:ext cx="61998" cy="61426"/>
          </a:xfrm>
          <a:prstGeom prst="rect">
            <a:avLst/>
          </a:prstGeom>
        </p:spPr>
      </p:pic>
      <p:pic>
        <p:nvPicPr>
          <p:cNvPr id="301" name="bg object 301"/>
          <p:cNvPicPr/>
          <p:nvPr/>
        </p:nvPicPr>
        <p:blipFill>
          <a:blip r:embed="rId163" cstate="print"/>
          <a:stretch>
            <a:fillRect/>
          </a:stretch>
        </p:blipFill>
        <p:spPr>
          <a:xfrm>
            <a:off x="3660698" y="4973307"/>
            <a:ext cx="562851" cy="237832"/>
          </a:xfrm>
          <a:prstGeom prst="rect">
            <a:avLst/>
          </a:prstGeom>
        </p:spPr>
      </p:pic>
      <p:pic>
        <p:nvPicPr>
          <p:cNvPr id="302" name="bg object 302"/>
          <p:cNvPicPr/>
          <p:nvPr/>
        </p:nvPicPr>
        <p:blipFill>
          <a:blip r:embed="rId164" cstate="print"/>
          <a:stretch>
            <a:fillRect/>
          </a:stretch>
        </p:blipFill>
        <p:spPr>
          <a:xfrm>
            <a:off x="4354321" y="5009959"/>
            <a:ext cx="349999" cy="162560"/>
          </a:xfrm>
          <a:prstGeom prst="rect">
            <a:avLst/>
          </a:prstGeom>
        </p:spPr>
      </p:pic>
      <p:pic>
        <p:nvPicPr>
          <p:cNvPr id="303" name="bg object 303"/>
          <p:cNvPicPr/>
          <p:nvPr/>
        </p:nvPicPr>
        <p:blipFill>
          <a:blip r:embed="rId165" cstate="print"/>
          <a:stretch>
            <a:fillRect/>
          </a:stretch>
        </p:blipFill>
        <p:spPr>
          <a:xfrm>
            <a:off x="1114920" y="5884722"/>
            <a:ext cx="5532767" cy="3381133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951991" y="317624"/>
            <a:ext cx="5868416" cy="6654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200" b="1" i="0">
                <a:solidFill>
                  <a:srgbClr val="2C4499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644747" y="1744650"/>
            <a:ext cx="3722370" cy="203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200" b="0" i="0">
                <a:solidFill>
                  <a:srgbClr val="010202"/>
                </a:solidFill>
                <a:latin typeface="Calibri"/>
                <a:cs typeface="Calibri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8/27/2024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5.png"/><Relationship Id="rId18" Type="http://schemas.openxmlformats.org/officeDocument/2006/relationships/image" Target="../media/image180.png"/><Relationship Id="rId26" Type="http://schemas.openxmlformats.org/officeDocument/2006/relationships/image" Target="../media/image188.png"/><Relationship Id="rId39" Type="http://schemas.openxmlformats.org/officeDocument/2006/relationships/image" Target="../media/image201.png"/><Relationship Id="rId21" Type="http://schemas.openxmlformats.org/officeDocument/2006/relationships/image" Target="../media/image183.png"/><Relationship Id="rId34" Type="http://schemas.openxmlformats.org/officeDocument/2006/relationships/image" Target="../media/image196.png"/><Relationship Id="rId42" Type="http://schemas.openxmlformats.org/officeDocument/2006/relationships/image" Target="../media/image204.png"/><Relationship Id="rId47" Type="http://schemas.openxmlformats.org/officeDocument/2006/relationships/image" Target="../media/image209.png"/><Relationship Id="rId50" Type="http://schemas.openxmlformats.org/officeDocument/2006/relationships/image" Target="../media/image212.png"/><Relationship Id="rId55" Type="http://schemas.openxmlformats.org/officeDocument/2006/relationships/image" Target="../media/image217.png"/><Relationship Id="rId7" Type="http://schemas.openxmlformats.org/officeDocument/2006/relationships/image" Target="../media/image169.png"/><Relationship Id="rId2" Type="http://schemas.openxmlformats.org/officeDocument/2006/relationships/image" Target="../media/image1.jpg"/><Relationship Id="rId16" Type="http://schemas.openxmlformats.org/officeDocument/2006/relationships/image" Target="../media/image178.png"/><Relationship Id="rId29" Type="http://schemas.openxmlformats.org/officeDocument/2006/relationships/image" Target="../media/image191.png"/><Relationship Id="rId11" Type="http://schemas.openxmlformats.org/officeDocument/2006/relationships/image" Target="../media/image173.png"/><Relationship Id="rId24" Type="http://schemas.openxmlformats.org/officeDocument/2006/relationships/image" Target="../media/image186.png"/><Relationship Id="rId32" Type="http://schemas.openxmlformats.org/officeDocument/2006/relationships/image" Target="../media/image194.png"/><Relationship Id="rId37" Type="http://schemas.openxmlformats.org/officeDocument/2006/relationships/image" Target="../media/image199.png"/><Relationship Id="rId40" Type="http://schemas.openxmlformats.org/officeDocument/2006/relationships/image" Target="../media/image202.png"/><Relationship Id="rId45" Type="http://schemas.openxmlformats.org/officeDocument/2006/relationships/image" Target="../media/image207.png"/><Relationship Id="rId53" Type="http://schemas.openxmlformats.org/officeDocument/2006/relationships/image" Target="../media/image215.png"/><Relationship Id="rId5" Type="http://schemas.openxmlformats.org/officeDocument/2006/relationships/image" Target="../media/image167.png"/><Relationship Id="rId10" Type="http://schemas.openxmlformats.org/officeDocument/2006/relationships/image" Target="../media/image172.png"/><Relationship Id="rId19" Type="http://schemas.openxmlformats.org/officeDocument/2006/relationships/image" Target="../media/image181.png"/><Relationship Id="rId31" Type="http://schemas.openxmlformats.org/officeDocument/2006/relationships/image" Target="../media/image193.png"/><Relationship Id="rId44" Type="http://schemas.openxmlformats.org/officeDocument/2006/relationships/image" Target="../media/image206.png"/><Relationship Id="rId52" Type="http://schemas.openxmlformats.org/officeDocument/2006/relationships/image" Target="../media/image214.png"/><Relationship Id="rId4" Type="http://schemas.openxmlformats.org/officeDocument/2006/relationships/image" Target="../media/image166.png"/><Relationship Id="rId9" Type="http://schemas.openxmlformats.org/officeDocument/2006/relationships/image" Target="../media/image171.png"/><Relationship Id="rId14" Type="http://schemas.openxmlformats.org/officeDocument/2006/relationships/image" Target="../media/image176.png"/><Relationship Id="rId22" Type="http://schemas.openxmlformats.org/officeDocument/2006/relationships/image" Target="../media/image184.png"/><Relationship Id="rId27" Type="http://schemas.openxmlformats.org/officeDocument/2006/relationships/image" Target="../media/image189.png"/><Relationship Id="rId30" Type="http://schemas.openxmlformats.org/officeDocument/2006/relationships/image" Target="../media/image192.png"/><Relationship Id="rId35" Type="http://schemas.openxmlformats.org/officeDocument/2006/relationships/image" Target="../media/image197.png"/><Relationship Id="rId43" Type="http://schemas.openxmlformats.org/officeDocument/2006/relationships/image" Target="../media/image205.png"/><Relationship Id="rId48" Type="http://schemas.openxmlformats.org/officeDocument/2006/relationships/image" Target="../media/image210.png"/><Relationship Id="rId56" Type="http://schemas.openxmlformats.org/officeDocument/2006/relationships/hyperlink" Target="https://sensafe.com/" TargetMode="External"/><Relationship Id="rId8" Type="http://schemas.openxmlformats.org/officeDocument/2006/relationships/image" Target="../media/image170.png"/><Relationship Id="rId51" Type="http://schemas.openxmlformats.org/officeDocument/2006/relationships/image" Target="../media/image213.png"/><Relationship Id="rId3" Type="http://schemas.openxmlformats.org/officeDocument/2006/relationships/image" Target="../media/image165.png"/><Relationship Id="rId12" Type="http://schemas.openxmlformats.org/officeDocument/2006/relationships/image" Target="../media/image174.png"/><Relationship Id="rId17" Type="http://schemas.openxmlformats.org/officeDocument/2006/relationships/image" Target="../media/image179.png"/><Relationship Id="rId25" Type="http://schemas.openxmlformats.org/officeDocument/2006/relationships/image" Target="../media/image187.png"/><Relationship Id="rId33" Type="http://schemas.openxmlformats.org/officeDocument/2006/relationships/image" Target="../media/image195.png"/><Relationship Id="rId38" Type="http://schemas.openxmlformats.org/officeDocument/2006/relationships/image" Target="../media/image200.png"/><Relationship Id="rId46" Type="http://schemas.openxmlformats.org/officeDocument/2006/relationships/image" Target="../media/image208.png"/><Relationship Id="rId20" Type="http://schemas.openxmlformats.org/officeDocument/2006/relationships/image" Target="../media/image182.png"/><Relationship Id="rId41" Type="http://schemas.openxmlformats.org/officeDocument/2006/relationships/image" Target="../media/image203.png"/><Relationship Id="rId54" Type="http://schemas.openxmlformats.org/officeDocument/2006/relationships/image" Target="../media/image21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8.png"/><Relationship Id="rId15" Type="http://schemas.openxmlformats.org/officeDocument/2006/relationships/image" Target="../media/image177.png"/><Relationship Id="rId23" Type="http://schemas.openxmlformats.org/officeDocument/2006/relationships/image" Target="../media/image185.png"/><Relationship Id="rId28" Type="http://schemas.openxmlformats.org/officeDocument/2006/relationships/image" Target="../media/image190.png"/><Relationship Id="rId36" Type="http://schemas.openxmlformats.org/officeDocument/2006/relationships/image" Target="../media/image198.png"/><Relationship Id="rId49" Type="http://schemas.openxmlformats.org/officeDocument/2006/relationships/image" Target="../media/image211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8.png"/><Relationship Id="rId13" Type="http://schemas.openxmlformats.org/officeDocument/2006/relationships/image" Target="../media/image583.png"/><Relationship Id="rId3" Type="http://schemas.openxmlformats.org/officeDocument/2006/relationships/image" Target="../media/image573.png"/><Relationship Id="rId7" Type="http://schemas.openxmlformats.org/officeDocument/2006/relationships/image" Target="../media/image577.png"/><Relationship Id="rId12" Type="http://schemas.openxmlformats.org/officeDocument/2006/relationships/image" Target="../media/image582.png"/><Relationship Id="rId17" Type="http://schemas.openxmlformats.org/officeDocument/2006/relationships/hyperlink" Target="https://Intro.to/" TargetMode="External"/><Relationship Id="rId2" Type="http://schemas.openxmlformats.org/officeDocument/2006/relationships/image" Target="../media/image1.jpg"/><Relationship Id="rId16" Type="http://schemas.openxmlformats.org/officeDocument/2006/relationships/hyperlink" Target="https://sensafe.com/" TargetMode="Externa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76.png"/><Relationship Id="rId11" Type="http://schemas.openxmlformats.org/officeDocument/2006/relationships/image" Target="../media/image581.png"/><Relationship Id="rId5" Type="http://schemas.openxmlformats.org/officeDocument/2006/relationships/image" Target="../media/image575.png"/><Relationship Id="rId15" Type="http://schemas.openxmlformats.org/officeDocument/2006/relationships/image" Target="../media/image585.png"/><Relationship Id="rId10" Type="http://schemas.openxmlformats.org/officeDocument/2006/relationships/image" Target="../media/image580.png"/><Relationship Id="rId4" Type="http://schemas.openxmlformats.org/officeDocument/2006/relationships/image" Target="../media/image574.png"/><Relationship Id="rId9" Type="http://schemas.openxmlformats.org/officeDocument/2006/relationships/image" Target="../media/image579.png"/><Relationship Id="rId14" Type="http://schemas.openxmlformats.org/officeDocument/2006/relationships/image" Target="../media/image58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586.jp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ensafe.com/" TargetMode="External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18" Type="http://schemas.openxmlformats.org/officeDocument/2006/relationships/image" Target="../media/image279.png"/><Relationship Id="rId26" Type="http://schemas.openxmlformats.org/officeDocument/2006/relationships/image" Target="../media/image604.png"/><Relationship Id="rId39" Type="http://schemas.openxmlformats.org/officeDocument/2006/relationships/image" Target="../media/image617.png"/><Relationship Id="rId21" Type="http://schemas.openxmlformats.org/officeDocument/2006/relationships/image" Target="../media/image599.png"/><Relationship Id="rId34" Type="http://schemas.openxmlformats.org/officeDocument/2006/relationships/image" Target="../media/image612.png"/><Relationship Id="rId42" Type="http://schemas.openxmlformats.org/officeDocument/2006/relationships/hyperlink" Target="https://sensafe.com/" TargetMode="External"/><Relationship Id="rId7" Type="http://schemas.openxmlformats.org/officeDocument/2006/relationships/image" Target="../media/image591.png"/><Relationship Id="rId2" Type="http://schemas.openxmlformats.org/officeDocument/2006/relationships/image" Target="../media/image1.jpg"/><Relationship Id="rId16" Type="http://schemas.openxmlformats.org/officeDocument/2006/relationships/image" Target="../media/image597.png"/><Relationship Id="rId20" Type="http://schemas.openxmlformats.org/officeDocument/2006/relationships/image" Target="../media/image125.png"/><Relationship Id="rId29" Type="http://schemas.openxmlformats.org/officeDocument/2006/relationships/image" Target="../media/image607.png"/><Relationship Id="rId41" Type="http://schemas.openxmlformats.org/officeDocument/2006/relationships/image" Target="../media/image6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0.png"/><Relationship Id="rId11" Type="http://schemas.openxmlformats.org/officeDocument/2006/relationships/image" Target="../media/image594.png"/><Relationship Id="rId24" Type="http://schemas.openxmlformats.org/officeDocument/2006/relationships/image" Target="../media/image602.png"/><Relationship Id="rId32" Type="http://schemas.openxmlformats.org/officeDocument/2006/relationships/image" Target="../media/image610.png"/><Relationship Id="rId37" Type="http://schemas.openxmlformats.org/officeDocument/2006/relationships/image" Target="../media/image615.png"/><Relationship Id="rId40" Type="http://schemas.openxmlformats.org/officeDocument/2006/relationships/image" Target="../media/image618.png"/><Relationship Id="rId5" Type="http://schemas.openxmlformats.org/officeDocument/2006/relationships/image" Target="../media/image589.png"/><Relationship Id="rId15" Type="http://schemas.openxmlformats.org/officeDocument/2006/relationships/image" Target="../media/image596.png"/><Relationship Id="rId23" Type="http://schemas.openxmlformats.org/officeDocument/2006/relationships/image" Target="../media/image601.png"/><Relationship Id="rId28" Type="http://schemas.openxmlformats.org/officeDocument/2006/relationships/image" Target="../media/image606.png"/><Relationship Id="rId36" Type="http://schemas.openxmlformats.org/officeDocument/2006/relationships/image" Target="../media/image614.png"/><Relationship Id="rId10" Type="http://schemas.openxmlformats.org/officeDocument/2006/relationships/image" Target="../media/image278.png"/><Relationship Id="rId19" Type="http://schemas.openxmlformats.org/officeDocument/2006/relationships/image" Target="../media/image129.png"/><Relationship Id="rId31" Type="http://schemas.openxmlformats.org/officeDocument/2006/relationships/image" Target="../media/image609.png"/><Relationship Id="rId4" Type="http://schemas.openxmlformats.org/officeDocument/2006/relationships/image" Target="../media/image588.png"/><Relationship Id="rId9" Type="http://schemas.openxmlformats.org/officeDocument/2006/relationships/image" Target="../media/image593.png"/><Relationship Id="rId14" Type="http://schemas.openxmlformats.org/officeDocument/2006/relationships/image" Target="../media/image131.png"/><Relationship Id="rId22" Type="http://schemas.openxmlformats.org/officeDocument/2006/relationships/image" Target="../media/image600.png"/><Relationship Id="rId27" Type="http://schemas.openxmlformats.org/officeDocument/2006/relationships/image" Target="../media/image605.png"/><Relationship Id="rId30" Type="http://schemas.openxmlformats.org/officeDocument/2006/relationships/image" Target="../media/image608.png"/><Relationship Id="rId35" Type="http://schemas.openxmlformats.org/officeDocument/2006/relationships/image" Target="../media/image613.png"/><Relationship Id="rId8" Type="http://schemas.openxmlformats.org/officeDocument/2006/relationships/image" Target="../media/image592.png"/><Relationship Id="rId3" Type="http://schemas.openxmlformats.org/officeDocument/2006/relationships/image" Target="../media/image587.png"/><Relationship Id="rId12" Type="http://schemas.openxmlformats.org/officeDocument/2006/relationships/image" Target="../media/image595.png"/><Relationship Id="rId17" Type="http://schemas.openxmlformats.org/officeDocument/2006/relationships/image" Target="../media/image598.png"/><Relationship Id="rId25" Type="http://schemas.openxmlformats.org/officeDocument/2006/relationships/image" Target="../media/image603.png"/><Relationship Id="rId33" Type="http://schemas.openxmlformats.org/officeDocument/2006/relationships/image" Target="../media/image611.png"/><Relationship Id="rId38" Type="http://schemas.openxmlformats.org/officeDocument/2006/relationships/image" Target="../media/image616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620.jp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ensafe.com/" TargetMode="External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40.png"/><Relationship Id="rId42" Type="http://schemas.openxmlformats.org/officeDocument/2006/relationships/image" Target="../media/image661.png"/><Relationship Id="rId63" Type="http://schemas.openxmlformats.org/officeDocument/2006/relationships/image" Target="../media/image682.png"/><Relationship Id="rId84" Type="http://schemas.openxmlformats.org/officeDocument/2006/relationships/image" Target="../media/image703.png"/><Relationship Id="rId138" Type="http://schemas.openxmlformats.org/officeDocument/2006/relationships/image" Target="../media/image757.png"/><Relationship Id="rId159" Type="http://schemas.openxmlformats.org/officeDocument/2006/relationships/image" Target="../media/image778.png"/><Relationship Id="rId170" Type="http://schemas.openxmlformats.org/officeDocument/2006/relationships/image" Target="../media/image789.png"/><Relationship Id="rId107" Type="http://schemas.openxmlformats.org/officeDocument/2006/relationships/image" Target="../media/image726.png"/><Relationship Id="rId11" Type="http://schemas.openxmlformats.org/officeDocument/2006/relationships/image" Target="../media/image630.png"/><Relationship Id="rId32" Type="http://schemas.openxmlformats.org/officeDocument/2006/relationships/image" Target="../media/image651.png"/><Relationship Id="rId53" Type="http://schemas.openxmlformats.org/officeDocument/2006/relationships/image" Target="../media/image672.png"/><Relationship Id="rId74" Type="http://schemas.openxmlformats.org/officeDocument/2006/relationships/image" Target="../media/image693.png"/><Relationship Id="rId128" Type="http://schemas.openxmlformats.org/officeDocument/2006/relationships/image" Target="../media/image747.png"/><Relationship Id="rId149" Type="http://schemas.openxmlformats.org/officeDocument/2006/relationships/image" Target="../media/image768.png"/><Relationship Id="rId5" Type="http://schemas.openxmlformats.org/officeDocument/2006/relationships/image" Target="../media/image624.png"/><Relationship Id="rId95" Type="http://schemas.openxmlformats.org/officeDocument/2006/relationships/image" Target="../media/image714.png"/><Relationship Id="rId160" Type="http://schemas.openxmlformats.org/officeDocument/2006/relationships/image" Target="../media/image779.png"/><Relationship Id="rId181" Type="http://schemas.openxmlformats.org/officeDocument/2006/relationships/image" Target="../media/image800.png"/><Relationship Id="rId22" Type="http://schemas.openxmlformats.org/officeDocument/2006/relationships/image" Target="../media/image641.png"/><Relationship Id="rId43" Type="http://schemas.openxmlformats.org/officeDocument/2006/relationships/image" Target="../media/image662.png"/><Relationship Id="rId64" Type="http://schemas.openxmlformats.org/officeDocument/2006/relationships/image" Target="../media/image683.png"/><Relationship Id="rId118" Type="http://schemas.openxmlformats.org/officeDocument/2006/relationships/image" Target="../media/image737.png"/><Relationship Id="rId139" Type="http://schemas.openxmlformats.org/officeDocument/2006/relationships/image" Target="../media/image758.png"/><Relationship Id="rId85" Type="http://schemas.openxmlformats.org/officeDocument/2006/relationships/image" Target="../media/image704.png"/><Relationship Id="rId150" Type="http://schemas.openxmlformats.org/officeDocument/2006/relationships/image" Target="../media/image769.png"/><Relationship Id="rId171" Type="http://schemas.openxmlformats.org/officeDocument/2006/relationships/image" Target="../media/image790.png"/><Relationship Id="rId12" Type="http://schemas.openxmlformats.org/officeDocument/2006/relationships/image" Target="../media/image631.png"/><Relationship Id="rId33" Type="http://schemas.openxmlformats.org/officeDocument/2006/relationships/image" Target="../media/image652.png"/><Relationship Id="rId108" Type="http://schemas.openxmlformats.org/officeDocument/2006/relationships/image" Target="../media/image727.png"/><Relationship Id="rId129" Type="http://schemas.openxmlformats.org/officeDocument/2006/relationships/image" Target="../media/image748.png"/><Relationship Id="rId54" Type="http://schemas.openxmlformats.org/officeDocument/2006/relationships/image" Target="../media/image673.png"/><Relationship Id="rId75" Type="http://schemas.openxmlformats.org/officeDocument/2006/relationships/image" Target="../media/image694.png"/><Relationship Id="rId96" Type="http://schemas.openxmlformats.org/officeDocument/2006/relationships/image" Target="../media/image715.png"/><Relationship Id="rId140" Type="http://schemas.openxmlformats.org/officeDocument/2006/relationships/image" Target="../media/image759.png"/><Relationship Id="rId161" Type="http://schemas.openxmlformats.org/officeDocument/2006/relationships/image" Target="../media/image780.png"/><Relationship Id="rId182" Type="http://schemas.openxmlformats.org/officeDocument/2006/relationships/image" Target="../media/image1.jpg"/><Relationship Id="rId6" Type="http://schemas.openxmlformats.org/officeDocument/2006/relationships/image" Target="../media/image625.png"/><Relationship Id="rId23" Type="http://schemas.openxmlformats.org/officeDocument/2006/relationships/image" Target="../media/image642.png"/><Relationship Id="rId119" Type="http://schemas.openxmlformats.org/officeDocument/2006/relationships/image" Target="../media/image738.png"/><Relationship Id="rId44" Type="http://schemas.openxmlformats.org/officeDocument/2006/relationships/image" Target="../media/image663.png"/><Relationship Id="rId60" Type="http://schemas.openxmlformats.org/officeDocument/2006/relationships/image" Target="../media/image679.png"/><Relationship Id="rId65" Type="http://schemas.openxmlformats.org/officeDocument/2006/relationships/image" Target="../media/image684.png"/><Relationship Id="rId81" Type="http://schemas.openxmlformats.org/officeDocument/2006/relationships/image" Target="../media/image700.png"/><Relationship Id="rId86" Type="http://schemas.openxmlformats.org/officeDocument/2006/relationships/image" Target="../media/image705.png"/><Relationship Id="rId130" Type="http://schemas.openxmlformats.org/officeDocument/2006/relationships/image" Target="../media/image749.png"/><Relationship Id="rId135" Type="http://schemas.openxmlformats.org/officeDocument/2006/relationships/image" Target="../media/image754.png"/><Relationship Id="rId151" Type="http://schemas.openxmlformats.org/officeDocument/2006/relationships/image" Target="../media/image770.png"/><Relationship Id="rId156" Type="http://schemas.openxmlformats.org/officeDocument/2006/relationships/image" Target="../media/image775.png"/><Relationship Id="rId177" Type="http://schemas.openxmlformats.org/officeDocument/2006/relationships/image" Target="../media/image796.png"/><Relationship Id="rId172" Type="http://schemas.openxmlformats.org/officeDocument/2006/relationships/image" Target="../media/image791.png"/><Relationship Id="rId13" Type="http://schemas.openxmlformats.org/officeDocument/2006/relationships/image" Target="../media/image632.png"/><Relationship Id="rId18" Type="http://schemas.openxmlformats.org/officeDocument/2006/relationships/image" Target="../media/image637.png"/><Relationship Id="rId39" Type="http://schemas.openxmlformats.org/officeDocument/2006/relationships/image" Target="../media/image658.png"/><Relationship Id="rId109" Type="http://schemas.openxmlformats.org/officeDocument/2006/relationships/image" Target="../media/image728.png"/><Relationship Id="rId34" Type="http://schemas.openxmlformats.org/officeDocument/2006/relationships/image" Target="../media/image653.png"/><Relationship Id="rId50" Type="http://schemas.openxmlformats.org/officeDocument/2006/relationships/image" Target="../media/image669.png"/><Relationship Id="rId55" Type="http://schemas.openxmlformats.org/officeDocument/2006/relationships/image" Target="../media/image674.png"/><Relationship Id="rId76" Type="http://schemas.openxmlformats.org/officeDocument/2006/relationships/image" Target="../media/image695.png"/><Relationship Id="rId97" Type="http://schemas.openxmlformats.org/officeDocument/2006/relationships/image" Target="../media/image716.png"/><Relationship Id="rId104" Type="http://schemas.openxmlformats.org/officeDocument/2006/relationships/image" Target="../media/image723.png"/><Relationship Id="rId120" Type="http://schemas.openxmlformats.org/officeDocument/2006/relationships/image" Target="../media/image739.png"/><Relationship Id="rId125" Type="http://schemas.openxmlformats.org/officeDocument/2006/relationships/image" Target="../media/image744.png"/><Relationship Id="rId141" Type="http://schemas.openxmlformats.org/officeDocument/2006/relationships/image" Target="../media/image760.png"/><Relationship Id="rId146" Type="http://schemas.openxmlformats.org/officeDocument/2006/relationships/image" Target="../media/image765.png"/><Relationship Id="rId167" Type="http://schemas.openxmlformats.org/officeDocument/2006/relationships/image" Target="../media/image786.png"/><Relationship Id="rId7" Type="http://schemas.openxmlformats.org/officeDocument/2006/relationships/image" Target="../media/image626.png"/><Relationship Id="rId71" Type="http://schemas.openxmlformats.org/officeDocument/2006/relationships/image" Target="../media/image690.png"/><Relationship Id="rId92" Type="http://schemas.openxmlformats.org/officeDocument/2006/relationships/image" Target="../media/image711.png"/><Relationship Id="rId162" Type="http://schemas.openxmlformats.org/officeDocument/2006/relationships/image" Target="../media/image781.png"/><Relationship Id="rId183" Type="http://schemas.openxmlformats.org/officeDocument/2006/relationships/hyperlink" Target="https://sensafe.com/" TargetMode="External"/><Relationship Id="rId2" Type="http://schemas.openxmlformats.org/officeDocument/2006/relationships/image" Target="../media/image621.png"/><Relationship Id="rId29" Type="http://schemas.openxmlformats.org/officeDocument/2006/relationships/image" Target="../media/image648.png"/><Relationship Id="rId24" Type="http://schemas.openxmlformats.org/officeDocument/2006/relationships/image" Target="../media/image643.png"/><Relationship Id="rId40" Type="http://schemas.openxmlformats.org/officeDocument/2006/relationships/image" Target="../media/image659.png"/><Relationship Id="rId45" Type="http://schemas.openxmlformats.org/officeDocument/2006/relationships/image" Target="../media/image664.png"/><Relationship Id="rId66" Type="http://schemas.openxmlformats.org/officeDocument/2006/relationships/image" Target="../media/image685.png"/><Relationship Id="rId87" Type="http://schemas.openxmlformats.org/officeDocument/2006/relationships/image" Target="../media/image706.png"/><Relationship Id="rId110" Type="http://schemas.openxmlformats.org/officeDocument/2006/relationships/image" Target="../media/image729.png"/><Relationship Id="rId115" Type="http://schemas.openxmlformats.org/officeDocument/2006/relationships/image" Target="../media/image734.png"/><Relationship Id="rId131" Type="http://schemas.openxmlformats.org/officeDocument/2006/relationships/image" Target="../media/image750.png"/><Relationship Id="rId136" Type="http://schemas.openxmlformats.org/officeDocument/2006/relationships/image" Target="../media/image755.png"/><Relationship Id="rId157" Type="http://schemas.openxmlformats.org/officeDocument/2006/relationships/image" Target="../media/image776.png"/><Relationship Id="rId178" Type="http://schemas.openxmlformats.org/officeDocument/2006/relationships/image" Target="../media/image797.png"/><Relationship Id="rId61" Type="http://schemas.openxmlformats.org/officeDocument/2006/relationships/image" Target="../media/image680.png"/><Relationship Id="rId82" Type="http://schemas.openxmlformats.org/officeDocument/2006/relationships/image" Target="../media/image701.png"/><Relationship Id="rId152" Type="http://schemas.openxmlformats.org/officeDocument/2006/relationships/image" Target="../media/image771.png"/><Relationship Id="rId173" Type="http://schemas.openxmlformats.org/officeDocument/2006/relationships/image" Target="../media/image792.png"/><Relationship Id="rId19" Type="http://schemas.openxmlformats.org/officeDocument/2006/relationships/image" Target="../media/image638.png"/><Relationship Id="rId14" Type="http://schemas.openxmlformats.org/officeDocument/2006/relationships/image" Target="../media/image633.png"/><Relationship Id="rId30" Type="http://schemas.openxmlformats.org/officeDocument/2006/relationships/image" Target="../media/image649.png"/><Relationship Id="rId35" Type="http://schemas.openxmlformats.org/officeDocument/2006/relationships/image" Target="../media/image654.png"/><Relationship Id="rId56" Type="http://schemas.openxmlformats.org/officeDocument/2006/relationships/image" Target="../media/image675.png"/><Relationship Id="rId77" Type="http://schemas.openxmlformats.org/officeDocument/2006/relationships/image" Target="../media/image696.png"/><Relationship Id="rId100" Type="http://schemas.openxmlformats.org/officeDocument/2006/relationships/image" Target="../media/image719.png"/><Relationship Id="rId105" Type="http://schemas.openxmlformats.org/officeDocument/2006/relationships/image" Target="../media/image724.png"/><Relationship Id="rId126" Type="http://schemas.openxmlformats.org/officeDocument/2006/relationships/image" Target="../media/image745.png"/><Relationship Id="rId147" Type="http://schemas.openxmlformats.org/officeDocument/2006/relationships/image" Target="../media/image766.png"/><Relationship Id="rId168" Type="http://schemas.openxmlformats.org/officeDocument/2006/relationships/image" Target="../media/image787.png"/><Relationship Id="rId8" Type="http://schemas.openxmlformats.org/officeDocument/2006/relationships/image" Target="../media/image627.png"/><Relationship Id="rId51" Type="http://schemas.openxmlformats.org/officeDocument/2006/relationships/image" Target="../media/image670.png"/><Relationship Id="rId72" Type="http://schemas.openxmlformats.org/officeDocument/2006/relationships/image" Target="../media/image691.png"/><Relationship Id="rId93" Type="http://schemas.openxmlformats.org/officeDocument/2006/relationships/image" Target="../media/image712.png"/><Relationship Id="rId98" Type="http://schemas.openxmlformats.org/officeDocument/2006/relationships/image" Target="../media/image717.png"/><Relationship Id="rId121" Type="http://schemas.openxmlformats.org/officeDocument/2006/relationships/image" Target="../media/image740.png"/><Relationship Id="rId142" Type="http://schemas.openxmlformats.org/officeDocument/2006/relationships/image" Target="../media/image761.png"/><Relationship Id="rId163" Type="http://schemas.openxmlformats.org/officeDocument/2006/relationships/image" Target="../media/image782.png"/><Relationship Id="rId3" Type="http://schemas.openxmlformats.org/officeDocument/2006/relationships/image" Target="../media/image622.png"/><Relationship Id="rId25" Type="http://schemas.openxmlformats.org/officeDocument/2006/relationships/image" Target="../media/image644.png"/><Relationship Id="rId46" Type="http://schemas.openxmlformats.org/officeDocument/2006/relationships/image" Target="../media/image665.png"/><Relationship Id="rId67" Type="http://schemas.openxmlformats.org/officeDocument/2006/relationships/image" Target="../media/image686.png"/><Relationship Id="rId116" Type="http://schemas.openxmlformats.org/officeDocument/2006/relationships/image" Target="../media/image735.png"/><Relationship Id="rId137" Type="http://schemas.openxmlformats.org/officeDocument/2006/relationships/image" Target="../media/image756.png"/><Relationship Id="rId158" Type="http://schemas.openxmlformats.org/officeDocument/2006/relationships/image" Target="../media/image777.png"/><Relationship Id="rId20" Type="http://schemas.openxmlformats.org/officeDocument/2006/relationships/image" Target="../media/image639.png"/><Relationship Id="rId41" Type="http://schemas.openxmlformats.org/officeDocument/2006/relationships/image" Target="../media/image660.png"/><Relationship Id="rId62" Type="http://schemas.openxmlformats.org/officeDocument/2006/relationships/image" Target="../media/image681.png"/><Relationship Id="rId83" Type="http://schemas.openxmlformats.org/officeDocument/2006/relationships/image" Target="../media/image702.png"/><Relationship Id="rId88" Type="http://schemas.openxmlformats.org/officeDocument/2006/relationships/image" Target="../media/image707.png"/><Relationship Id="rId111" Type="http://schemas.openxmlformats.org/officeDocument/2006/relationships/image" Target="../media/image730.png"/><Relationship Id="rId132" Type="http://schemas.openxmlformats.org/officeDocument/2006/relationships/image" Target="../media/image751.png"/><Relationship Id="rId153" Type="http://schemas.openxmlformats.org/officeDocument/2006/relationships/image" Target="../media/image772.png"/><Relationship Id="rId174" Type="http://schemas.openxmlformats.org/officeDocument/2006/relationships/image" Target="../media/image793.png"/><Relationship Id="rId179" Type="http://schemas.openxmlformats.org/officeDocument/2006/relationships/image" Target="../media/image798.png"/><Relationship Id="rId15" Type="http://schemas.openxmlformats.org/officeDocument/2006/relationships/image" Target="../media/image634.png"/><Relationship Id="rId36" Type="http://schemas.openxmlformats.org/officeDocument/2006/relationships/image" Target="../media/image655.png"/><Relationship Id="rId57" Type="http://schemas.openxmlformats.org/officeDocument/2006/relationships/image" Target="../media/image676.png"/><Relationship Id="rId106" Type="http://schemas.openxmlformats.org/officeDocument/2006/relationships/image" Target="../media/image725.png"/><Relationship Id="rId127" Type="http://schemas.openxmlformats.org/officeDocument/2006/relationships/image" Target="../media/image746.png"/><Relationship Id="rId10" Type="http://schemas.openxmlformats.org/officeDocument/2006/relationships/image" Target="../media/image629.png"/><Relationship Id="rId31" Type="http://schemas.openxmlformats.org/officeDocument/2006/relationships/image" Target="../media/image650.png"/><Relationship Id="rId52" Type="http://schemas.openxmlformats.org/officeDocument/2006/relationships/image" Target="../media/image671.png"/><Relationship Id="rId73" Type="http://schemas.openxmlformats.org/officeDocument/2006/relationships/image" Target="../media/image692.png"/><Relationship Id="rId78" Type="http://schemas.openxmlformats.org/officeDocument/2006/relationships/image" Target="../media/image697.png"/><Relationship Id="rId94" Type="http://schemas.openxmlformats.org/officeDocument/2006/relationships/image" Target="../media/image713.png"/><Relationship Id="rId99" Type="http://schemas.openxmlformats.org/officeDocument/2006/relationships/image" Target="../media/image718.png"/><Relationship Id="rId101" Type="http://schemas.openxmlformats.org/officeDocument/2006/relationships/image" Target="../media/image720.png"/><Relationship Id="rId122" Type="http://schemas.openxmlformats.org/officeDocument/2006/relationships/image" Target="../media/image741.png"/><Relationship Id="rId143" Type="http://schemas.openxmlformats.org/officeDocument/2006/relationships/image" Target="../media/image762.png"/><Relationship Id="rId148" Type="http://schemas.openxmlformats.org/officeDocument/2006/relationships/image" Target="../media/image767.png"/><Relationship Id="rId164" Type="http://schemas.openxmlformats.org/officeDocument/2006/relationships/image" Target="../media/image783.png"/><Relationship Id="rId169" Type="http://schemas.openxmlformats.org/officeDocument/2006/relationships/image" Target="../media/image788.png"/><Relationship Id="rId4" Type="http://schemas.openxmlformats.org/officeDocument/2006/relationships/image" Target="../media/image623.png"/><Relationship Id="rId9" Type="http://schemas.openxmlformats.org/officeDocument/2006/relationships/image" Target="../media/image628.png"/><Relationship Id="rId180" Type="http://schemas.openxmlformats.org/officeDocument/2006/relationships/image" Target="../media/image799.png"/><Relationship Id="rId26" Type="http://schemas.openxmlformats.org/officeDocument/2006/relationships/image" Target="../media/image645.png"/><Relationship Id="rId47" Type="http://schemas.openxmlformats.org/officeDocument/2006/relationships/image" Target="../media/image666.png"/><Relationship Id="rId68" Type="http://schemas.openxmlformats.org/officeDocument/2006/relationships/image" Target="../media/image687.png"/><Relationship Id="rId89" Type="http://schemas.openxmlformats.org/officeDocument/2006/relationships/image" Target="../media/image708.png"/><Relationship Id="rId112" Type="http://schemas.openxmlformats.org/officeDocument/2006/relationships/image" Target="../media/image731.png"/><Relationship Id="rId133" Type="http://schemas.openxmlformats.org/officeDocument/2006/relationships/image" Target="../media/image752.png"/><Relationship Id="rId154" Type="http://schemas.openxmlformats.org/officeDocument/2006/relationships/image" Target="../media/image773.png"/><Relationship Id="rId175" Type="http://schemas.openxmlformats.org/officeDocument/2006/relationships/image" Target="../media/image794.png"/><Relationship Id="rId16" Type="http://schemas.openxmlformats.org/officeDocument/2006/relationships/image" Target="../media/image635.png"/><Relationship Id="rId37" Type="http://schemas.openxmlformats.org/officeDocument/2006/relationships/image" Target="../media/image656.png"/><Relationship Id="rId58" Type="http://schemas.openxmlformats.org/officeDocument/2006/relationships/image" Target="../media/image677.png"/><Relationship Id="rId79" Type="http://schemas.openxmlformats.org/officeDocument/2006/relationships/image" Target="../media/image698.png"/><Relationship Id="rId102" Type="http://schemas.openxmlformats.org/officeDocument/2006/relationships/image" Target="../media/image721.png"/><Relationship Id="rId123" Type="http://schemas.openxmlformats.org/officeDocument/2006/relationships/image" Target="../media/image742.png"/><Relationship Id="rId144" Type="http://schemas.openxmlformats.org/officeDocument/2006/relationships/image" Target="../media/image763.png"/><Relationship Id="rId90" Type="http://schemas.openxmlformats.org/officeDocument/2006/relationships/image" Target="../media/image709.png"/><Relationship Id="rId165" Type="http://schemas.openxmlformats.org/officeDocument/2006/relationships/image" Target="../media/image784.png"/><Relationship Id="rId27" Type="http://schemas.openxmlformats.org/officeDocument/2006/relationships/image" Target="../media/image646.png"/><Relationship Id="rId48" Type="http://schemas.openxmlformats.org/officeDocument/2006/relationships/image" Target="../media/image667.png"/><Relationship Id="rId69" Type="http://schemas.openxmlformats.org/officeDocument/2006/relationships/image" Target="../media/image688.png"/><Relationship Id="rId113" Type="http://schemas.openxmlformats.org/officeDocument/2006/relationships/image" Target="../media/image732.png"/><Relationship Id="rId134" Type="http://schemas.openxmlformats.org/officeDocument/2006/relationships/image" Target="../media/image753.png"/><Relationship Id="rId80" Type="http://schemas.openxmlformats.org/officeDocument/2006/relationships/image" Target="../media/image699.png"/><Relationship Id="rId155" Type="http://schemas.openxmlformats.org/officeDocument/2006/relationships/image" Target="../media/image774.png"/><Relationship Id="rId176" Type="http://schemas.openxmlformats.org/officeDocument/2006/relationships/image" Target="../media/image795.png"/><Relationship Id="rId17" Type="http://schemas.openxmlformats.org/officeDocument/2006/relationships/image" Target="../media/image636.png"/><Relationship Id="rId38" Type="http://schemas.openxmlformats.org/officeDocument/2006/relationships/image" Target="../media/image657.png"/><Relationship Id="rId59" Type="http://schemas.openxmlformats.org/officeDocument/2006/relationships/image" Target="../media/image678.png"/><Relationship Id="rId103" Type="http://schemas.openxmlformats.org/officeDocument/2006/relationships/image" Target="../media/image722.png"/><Relationship Id="rId124" Type="http://schemas.openxmlformats.org/officeDocument/2006/relationships/image" Target="../media/image743.png"/><Relationship Id="rId70" Type="http://schemas.openxmlformats.org/officeDocument/2006/relationships/image" Target="../media/image689.png"/><Relationship Id="rId91" Type="http://schemas.openxmlformats.org/officeDocument/2006/relationships/image" Target="../media/image710.png"/><Relationship Id="rId145" Type="http://schemas.openxmlformats.org/officeDocument/2006/relationships/image" Target="../media/image764.png"/><Relationship Id="rId166" Type="http://schemas.openxmlformats.org/officeDocument/2006/relationships/image" Target="../media/image785.png"/><Relationship Id="rId1" Type="http://schemas.openxmlformats.org/officeDocument/2006/relationships/slideLayout" Target="../slideLayouts/slideLayout3.xml"/><Relationship Id="rId28" Type="http://schemas.openxmlformats.org/officeDocument/2006/relationships/image" Target="../media/image647.png"/><Relationship Id="rId49" Type="http://schemas.openxmlformats.org/officeDocument/2006/relationships/image" Target="../media/image668.png"/><Relationship Id="rId114" Type="http://schemas.openxmlformats.org/officeDocument/2006/relationships/image" Target="../media/image73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2.png"/><Relationship Id="rId2" Type="http://schemas.openxmlformats.org/officeDocument/2006/relationships/image" Target="../media/image801.png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sensafe.com/" TargetMode="External"/><Relationship Id="rId4" Type="http://schemas.openxmlformats.org/officeDocument/2006/relationships/image" Target="../media/image1.jp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904.png"/><Relationship Id="rId21" Type="http://schemas.openxmlformats.org/officeDocument/2006/relationships/image" Target="../media/image594.png"/><Relationship Id="rId42" Type="http://schemas.openxmlformats.org/officeDocument/2006/relationships/image" Target="../media/image833.png"/><Relationship Id="rId63" Type="http://schemas.openxmlformats.org/officeDocument/2006/relationships/image" Target="../media/image853.png"/><Relationship Id="rId84" Type="http://schemas.openxmlformats.org/officeDocument/2006/relationships/image" Target="../media/image872.png"/><Relationship Id="rId138" Type="http://schemas.openxmlformats.org/officeDocument/2006/relationships/image" Target="../media/image925.png"/><Relationship Id="rId159" Type="http://schemas.openxmlformats.org/officeDocument/2006/relationships/image" Target="../media/image946.png"/><Relationship Id="rId107" Type="http://schemas.openxmlformats.org/officeDocument/2006/relationships/image" Target="../media/image894.png"/><Relationship Id="rId11" Type="http://schemas.openxmlformats.org/officeDocument/2006/relationships/image" Target="../media/image810.png"/><Relationship Id="rId32" Type="http://schemas.openxmlformats.org/officeDocument/2006/relationships/image" Target="../media/image826.png"/><Relationship Id="rId53" Type="http://schemas.openxmlformats.org/officeDocument/2006/relationships/image" Target="../media/image843.png"/><Relationship Id="rId74" Type="http://schemas.openxmlformats.org/officeDocument/2006/relationships/image" Target="../media/image863.png"/><Relationship Id="rId128" Type="http://schemas.openxmlformats.org/officeDocument/2006/relationships/image" Target="../media/image915.png"/><Relationship Id="rId149" Type="http://schemas.openxmlformats.org/officeDocument/2006/relationships/image" Target="../media/image936.png"/><Relationship Id="rId5" Type="http://schemas.openxmlformats.org/officeDocument/2006/relationships/image" Target="../media/image595.png"/><Relationship Id="rId95" Type="http://schemas.openxmlformats.org/officeDocument/2006/relationships/image" Target="../media/image883.png"/><Relationship Id="rId160" Type="http://schemas.openxmlformats.org/officeDocument/2006/relationships/image" Target="../media/image947.png"/><Relationship Id="rId22" Type="http://schemas.openxmlformats.org/officeDocument/2006/relationships/image" Target="../media/image818.png"/><Relationship Id="rId43" Type="http://schemas.openxmlformats.org/officeDocument/2006/relationships/image" Target="../media/image598.png"/><Relationship Id="rId64" Type="http://schemas.openxmlformats.org/officeDocument/2006/relationships/image" Target="../media/image854.png"/><Relationship Id="rId118" Type="http://schemas.openxmlformats.org/officeDocument/2006/relationships/image" Target="../media/image905.png"/><Relationship Id="rId139" Type="http://schemas.openxmlformats.org/officeDocument/2006/relationships/image" Target="../media/image926.png"/><Relationship Id="rId85" Type="http://schemas.openxmlformats.org/officeDocument/2006/relationships/image" Target="../media/image873.png"/><Relationship Id="rId150" Type="http://schemas.openxmlformats.org/officeDocument/2006/relationships/image" Target="../media/image937.png"/><Relationship Id="rId12" Type="http://schemas.openxmlformats.org/officeDocument/2006/relationships/image" Target="../media/image811.png"/><Relationship Id="rId17" Type="http://schemas.openxmlformats.org/officeDocument/2006/relationships/image" Target="../media/image815.png"/><Relationship Id="rId33" Type="http://schemas.openxmlformats.org/officeDocument/2006/relationships/image" Target="../media/image125.png"/><Relationship Id="rId38" Type="http://schemas.openxmlformats.org/officeDocument/2006/relationships/image" Target="../media/image830.png"/><Relationship Id="rId59" Type="http://schemas.openxmlformats.org/officeDocument/2006/relationships/image" Target="../media/image849.png"/><Relationship Id="rId103" Type="http://schemas.openxmlformats.org/officeDocument/2006/relationships/image" Target="../media/image890.png"/><Relationship Id="rId108" Type="http://schemas.openxmlformats.org/officeDocument/2006/relationships/image" Target="../media/image895.png"/><Relationship Id="rId124" Type="http://schemas.openxmlformats.org/officeDocument/2006/relationships/image" Target="../media/image911.png"/><Relationship Id="rId129" Type="http://schemas.openxmlformats.org/officeDocument/2006/relationships/image" Target="../media/image916.png"/><Relationship Id="rId54" Type="http://schemas.openxmlformats.org/officeDocument/2006/relationships/image" Target="../media/image844.png"/><Relationship Id="rId70" Type="http://schemas.openxmlformats.org/officeDocument/2006/relationships/image" Target="../media/image859.png"/><Relationship Id="rId75" Type="http://schemas.openxmlformats.org/officeDocument/2006/relationships/image" Target="../media/image864.png"/><Relationship Id="rId91" Type="http://schemas.openxmlformats.org/officeDocument/2006/relationships/image" Target="../media/image879.png"/><Relationship Id="rId96" Type="http://schemas.openxmlformats.org/officeDocument/2006/relationships/image" Target="../media/image884.png"/><Relationship Id="rId140" Type="http://schemas.openxmlformats.org/officeDocument/2006/relationships/image" Target="../media/image927.png"/><Relationship Id="rId145" Type="http://schemas.openxmlformats.org/officeDocument/2006/relationships/image" Target="../media/image932.png"/><Relationship Id="rId161" Type="http://schemas.openxmlformats.org/officeDocument/2006/relationships/image" Target="../media/image948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05.png"/><Relationship Id="rId23" Type="http://schemas.openxmlformats.org/officeDocument/2006/relationships/image" Target="../media/image819.png"/><Relationship Id="rId28" Type="http://schemas.openxmlformats.org/officeDocument/2006/relationships/image" Target="../media/image823.png"/><Relationship Id="rId49" Type="http://schemas.openxmlformats.org/officeDocument/2006/relationships/image" Target="../media/image839.png"/><Relationship Id="rId114" Type="http://schemas.openxmlformats.org/officeDocument/2006/relationships/image" Target="../media/image901.png"/><Relationship Id="rId119" Type="http://schemas.openxmlformats.org/officeDocument/2006/relationships/image" Target="../media/image906.png"/><Relationship Id="rId44" Type="http://schemas.openxmlformats.org/officeDocument/2006/relationships/image" Target="../media/image834.png"/><Relationship Id="rId60" Type="http://schemas.openxmlformats.org/officeDocument/2006/relationships/image" Target="../media/image850.png"/><Relationship Id="rId65" Type="http://schemas.openxmlformats.org/officeDocument/2006/relationships/image" Target="../media/image855.png"/><Relationship Id="rId81" Type="http://schemas.openxmlformats.org/officeDocument/2006/relationships/image" Target="../media/image870.png"/><Relationship Id="rId86" Type="http://schemas.openxmlformats.org/officeDocument/2006/relationships/image" Target="../media/image874.png"/><Relationship Id="rId130" Type="http://schemas.openxmlformats.org/officeDocument/2006/relationships/image" Target="../media/image917.png"/><Relationship Id="rId135" Type="http://schemas.openxmlformats.org/officeDocument/2006/relationships/image" Target="../media/image922.png"/><Relationship Id="rId151" Type="http://schemas.openxmlformats.org/officeDocument/2006/relationships/image" Target="../media/image938.png"/><Relationship Id="rId156" Type="http://schemas.openxmlformats.org/officeDocument/2006/relationships/image" Target="../media/image943.png"/><Relationship Id="rId13" Type="http://schemas.openxmlformats.org/officeDocument/2006/relationships/image" Target="../media/image812.png"/><Relationship Id="rId18" Type="http://schemas.openxmlformats.org/officeDocument/2006/relationships/image" Target="../media/image816.png"/><Relationship Id="rId39" Type="http://schemas.openxmlformats.org/officeDocument/2006/relationships/image" Target="../media/image596.png"/><Relationship Id="rId109" Type="http://schemas.openxmlformats.org/officeDocument/2006/relationships/image" Target="../media/image896.png"/><Relationship Id="rId34" Type="http://schemas.openxmlformats.org/officeDocument/2006/relationships/image" Target="../media/image827.png"/><Relationship Id="rId50" Type="http://schemas.openxmlformats.org/officeDocument/2006/relationships/image" Target="../media/image840.png"/><Relationship Id="rId55" Type="http://schemas.openxmlformats.org/officeDocument/2006/relationships/image" Target="../media/image845.png"/><Relationship Id="rId76" Type="http://schemas.openxmlformats.org/officeDocument/2006/relationships/image" Target="../media/image865.png"/><Relationship Id="rId97" Type="http://schemas.openxmlformats.org/officeDocument/2006/relationships/image" Target="../media/image885.png"/><Relationship Id="rId104" Type="http://schemas.openxmlformats.org/officeDocument/2006/relationships/image" Target="../media/image891.png"/><Relationship Id="rId120" Type="http://schemas.openxmlformats.org/officeDocument/2006/relationships/image" Target="../media/image907.png"/><Relationship Id="rId125" Type="http://schemas.openxmlformats.org/officeDocument/2006/relationships/image" Target="../media/image912.png"/><Relationship Id="rId141" Type="http://schemas.openxmlformats.org/officeDocument/2006/relationships/image" Target="../media/image928.png"/><Relationship Id="rId146" Type="http://schemas.openxmlformats.org/officeDocument/2006/relationships/image" Target="../media/image933.png"/><Relationship Id="rId7" Type="http://schemas.openxmlformats.org/officeDocument/2006/relationships/image" Target="../media/image806.png"/><Relationship Id="rId71" Type="http://schemas.openxmlformats.org/officeDocument/2006/relationships/image" Target="../media/image860.png"/><Relationship Id="rId92" Type="http://schemas.openxmlformats.org/officeDocument/2006/relationships/image" Target="../media/image880.png"/><Relationship Id="rId162" Type="http://schemas.openxmlformats.org/officeDocument/2006/relationships/image" Target="../media/image949.png"/><Relationship Id="rId2" Type="http://schemas.openxmlformats.org/officeDocument/2006/relationships/image" Target="../media/image803.png"/><Relationship Id="rId29" Type="http://schemas.openxmlformats.org/officeDocument/2006/relationships/image" Target="../media/image824.png"/><Relationship Id="rId24" Type="http://schemas.openxmlformats.org/officeDocument/2006/relationships/image" Target="../media/image820.png"/><Relationship Id="rId40" Type="http://schemas.openxmlformats.org/officeDocument/2006/relationships/image" Target="../media/image831.png"/><Relationship Id="rId45" Type="http://schemas.openxmlformats.org/officeDocument/2006/relationships/image" Target="../media/image835.png"/><Relationship Id="rId66" Type="http://schemas.openxmlformats.org/officeDocument/2006/relationships/image" Target="../media/image856.png"/><Relationship Id="rId87" Type="http://schemas.openxmlformats.org/officeDocument/2006/relationships/image" Target="../media/image875.png"/><Relationship Id="rId110" Type="http://schemas.openxmlformats.org/officeDocument/2006/relationships/image" Target="../media/image897.png"/><Relationship Id="rId115" Type="http://schemas.openxmlformats.org/officeDocument/2006/relationships/image" Target="../media/image902.png"/><Relationship Id="rId131" Type="http://schemas.openxmlformats.org/officeDocument/2006/relationships/image" Target="../media/image918.png"/><Relationship Id="rId136" Type="http://schemas.openxmlformats.org/officeDocument/2006/relationships/image" Target="../media/image923.png"/><Relationship Id="rId157" Type="http://schemas.openxmlformats.org/officeDocument/2006/relationships/image" Target="../media/image944.png"/><Relationship Id="rId61" Type="http://schemas.openxmlformats.org/officeDocument/2006/relationships/image" Target="../media/image851.png"/><Relationship Id="rId82" Type="http://schemas.openxmlformats.org/officeDocument/2006/relationships/image" Target="../media/image871.png"/><Relationship Id="rId152" Type="http://schemas.openxmlformats.org/officeDocument/2006/relationships/image" Target="../media/image939.png"/><Relationship Id="rId19" Type="http://schemas.openxmlformats.org/officeDocument/2006/relationships/image" Target="../media/image817.png"/><Relationship Id="rId14" Type="http://schemas.openxmlformats.org/officeDocument/2006/relationships/image" Target="../media/image813.png"/><Relationship Id="rId30" Type="http://schemas.openxmlformats.org/officeDocument/2006/relationships/image" Target="../media/image35.png"/><Relationship Id="rId35" Type="http://schemas.openxmlformats.org/officeDocument/2006/relationships/image" Target="../media/image58.png"/><Relationship Id="rId56" Type="http://schemas.openxmlformats.org/officeDocument/2006/relationships/image" Target="../media/image846.png"/><Relationship Id="rId77" Type="http://schemas.openxmlformats.org/officeDocument/2006/relationships/image" Target="../media/image866.png"/><Relationship Id="rId100" Type="http://schemas.openxmlformats.org/officeDocument/2006/relationships/image" Target="../media/image887.png"/><Relationship Id="rId105" Type="http://schemas.openxmlformats.org/officeDocument/2006/relationships/image" Target="../media/image892.png"/><Relationship Id="rId126" Type="http://schemas.openxmlformats.org/officeDocument/2006/relationships/image" Target="../media/image913.png"/><Relationship Id="rId147" Type="http://schemas.openxmlformats.org/officeDocument/2006/relationships/image" Target="../media/image934.png"/><Relationship Id="rId8" Type="http://schemas.openxmlformats.org/officeDocument/2006/relationships/image" Target="../media/image807.png"/><Relationship Id="rId51" Type="http://schemas.openxmlformats.org/officeDocument/2006/relationships/image" Target="../media/image841.png"/><Relationship Id="rId72" Type="http://schemas.openxmlformats.org/officeDocument/2006/relationships/image" Target="../media/image861.png"/><Relationship Id="rId93" Type="http://schemas.openxmlformats.org/officeDocument/2006/relationships/image" Target="../media/image881.png"/><Relationship Id="rId98" Type="http://schemas.openxmlformats.org/officeDocument/2006/relationships/image" Target="../media/image135.png"/><Relationship Id="rId121" Type="http://schemas.openxmlformats.org/officeDocument/2006/relationships/image" Target="../media/image908.png"/><Relationship Id="rId142" Type="http://schemas.openxmlformats.org/officeDocument/2006/relationships/image" Target="../media/image929.png"/><Relationship Id="rId163" Type="http://schemas.openxmlformats.org/officeDocument/2006/relationships/image" Target="../media/image950.png"/><Relationship Id="rId3" Type="http://schemas.openxmlformats.org/officeDocument/2006/relationships/image" Target="../media/image804.png"/><Relationship Id="rId25" Type="http://schemas.openxmlformats.org/officeDocument/2006/relationships/image" Target="../media/image821.png"/><Relationship Id="rId46" Type="http://schemas.openxmlformats.org/officeDocument/2006/relationships/image" Target="../media/image836.png"/><Relationship Id="rId67" Type="http://schemas.openxmlformats.org/officeDocument/2006/relationships/image" Target="../media/image857.png"/><Relationship Id="rId116" Type="http://schemas.openxmlformats.org/officeDocument/2006/relationships/image" Target="../media/image903.png"/><Relationship Id="rId137" Type="http://schemas.openxmlformats.org/officeDocument/2006/relationships/image" Target="../media/image924.png"/><Relationship Id="rId158" Type="http://schemas.openxmlformats.org/officeDocument/2006/relationships/image" Target="../media/image945.png"/><Relationship Id="rId20" Type="http://schemas.openxmlformats.org/officeDocument/2006/relationships/image" Target="../media/image261.png"/><Relationship Id="rId41" Type="http://schemas.openxmlformats.org/officeDocument/2006/relationships/image" Target="../media/image832.png"/><Relationship Id="rId62" Type="http://schemas.openxmlformats.org/officeDocument/2006/relationships/image" Target="../media/image852.png"/><Relationship Id="rId83" Type="http://schemas.openxmlformats.org/officeDocument/2006/relationships/image" Target="../media/image124.png"/><Relationship Id="rId88" Type="http://schemas.openxmlformats.org/officeDocument/2006/relationships/image" Target="../media/image876.png"/><Relationship Id="rId111" Type="http://schemas.openxmlformats.org/officeDocument/2006/relationships/image" Target="../media/image898.png"/><Relationship Id="rId132" Type="http://schemas.openxmlformats.org/officeDocument/2006/relationships/image" Target="../media/image919.png"/><Relationship Id="rId153" Type="http://schemas.openxmlformats.org/officeDocument/2006/relationships/image" Target="../media/image940.png"/><Relationship Id="rId15" Type="http://schemas.openxmlformats.org/officeDocument/2006/relationships/image" Target="../media/image814.png"/><Relationship Id="rId36" Type="http://schemas.openxmlformats.org/officeDocument/2006/relationships/image" Target="../media/image828.png"/><Relationship Id="rId57" Type="http://schemas.openxmlformats.org/officeDocument/2006/relationships/image" Target="../media/image847.png"/><Relationship Id="rId106" Type="http://schemas.openxmlformats.org/officeDocument/2006/relationships/image" Target="../media/image893.png"/><Relationship Id="rId127" Type="http://schemas.openxmlformats.org/officeDocument/2006/relationships/image" Target="../media/image914.png"/><Relationship Id="rId10" Type="http://schemas.openxmlformats.org/officeDocument/2006/relationships/image" Target="../media/image809.png"/><Relationship Id="rId31" Type="http://schemas.openxmlformats.org/officeDocument/2006/relationships/image" Target="../media/image825.png"/><Relationship Id="rId52" Type="http://schemas.openxmlformats.org/officeDocument/2006/relationships/image" Target="../media/image842.png"/><Relationship Id="rId73" Type="http://schemas.openxmlformats.org/officeDocument/2006/relationships/image" Target="../media/image862.png"/><Relationship Id="rId78" Type="http://schemas.openxmlformats.org/officeDocument/2006/relationships/image" Target="../media/image867.png"/><Relationship Id="rId94" Type="http://schemas.openxmlformats.org/officeDocument/2006/relationships/image" Target="../media/image882.png"/><Relationship Id="rId99" Type="http://schemas.openxmlformats.org/officeDocument/2006/relationships/image" Target="../media/image886.png"/><Relationship Id="rId101" Type="http://schemas.openxmlformats.org/officeDocument/2006/relationships/image" Target="../media/image888.png"/><Relationship Id="rId122" Type="http://schemas.openxmlformats.org/officeDocument/2006/relationships/image" Target="../media/image909.png"/><Relationship Id="rId143" Type="http://schemas.openxmlformats.org/officeDocument/2006/relationships/image" Target="../media/image930.png"/><Relationship Id="rId148" Type="http://schemas.openxmlformats.org/officeDocument/2006/relationships/image" Target="../media/image935.png"/><Relationship Id="rId164" Type="http://schemas.openxmlformats.org/officeDocument/2006/relationships/image" Target="../media/image1.jpg"/><Relationship Id="rId4" Type="http://schemas.openxmlformats.org/officeDocument/2006/relationships/image" Target="../media/image136.png"/><Relationship Id="rId9" Type="http://schemas.openxmlformats.org/officeDocument/2006/relationships/image" Target="../media/image808.png"/><Relationship Id="rId26" Type="http://schemas.openxmlformats.org/officeDocument/2006/relationships/image" Target="../media/image822.png"/><Relationship Id="rId47" Type="http://schemas.openxmlformats.org/officeDocument/2006/relationships/image" Target="../media/image837.png"/><Relationship Id="rId68" Type="http://schemas.openxmlformats.org/officeDocument/2006/relationships/image" Target="../media/image278.png"/><Relationship Id="rId89" Type="http://schemas.openxmlformats.org/officeDocument/2006/relationships/image" Target="../media/image877.png"/><Relationship Id="rId112" Type="http://schemas.openxmlformats.org/officeDocument/2006/relationships/image" Target="../media/image899.png"/><Relationship Id="rId133" Type="http://schemas.openxmlformats.org/officeDocument/2006/relationships/image" Target="../media/image920.png"/><Relationship Id="rId154" Type="http://schemas.openxmlformats.org/officeDocument/2006/relationships/image" Target="../media/image941.png"/><Relationship Id="rId16" Type="http://schemas.openxmlformats.org/officeDocument/2006/relationships/image" Target="../media/image131.png"/><Relationship Id="rId37" Type="http://schemas.openxmlformats.org/officeDocument/2006/relationships/image" Target="../media/image829.png"/><Relationship Id="rId58" Type="http://schemas.openxmlformats.org/officeDocument/2006/relationships/image" Target="../media/image848.png"/><Relationship Id="rId79" Type="http://schemas.openxmlformats.org/officeDocument/2006/relationships/image" Target="../media/image868.png"/><Relationship Id="rId102" Type="http://schemas.openxmlformats.org/officeDocument/2006/relationships/image" Target="../media/image889.png"/><Relationship Id="rId123" Type="http://schemas.openxmlformats.org/officeDocument/2006/relationships/image" Target="../media/image910.png"/><Relationship Id="rId144" Type="http://schemas.openxmlformats.org/officeDocument/2006/relationships/image" Target="../media/image931.png"/><Relationship Id="rId90" Type="http://schemas.openxmlformats.org/officeDocument/2006/relationships/image" Target="../media/image878.png"/><Relationship Id="rId165" Type="http://schemas.openxmlformats.org/officeDocument/2006/relationships/hyperlink" Target="https://sensafe.com/" TargetMode="External"/><Relationship Id="rId27" Type="http://schemas.openxmlformats.org/officeDocument/2006/relationships/image" Target="../media/image279.png"/><Relationship Id="rId48" Type="http://schemas.openxmlformats.org/officeDocument/2006/relationships/image" Target="../media/image838.png"/><Relationship Id="rId69" Type="http://schemas.openxmlformats.org/officeDocument/2006/relationships/image" Target="../media/image858.png"/><Relationship Id="rId113" Type="http://schemas.openxmlformats.org/officeDocument/2006/relationships/image" Target="../media/image900.png"/><Relationship Id="rId134" Type="http://schemas.openxmlformats.org/officeDocument/2006/relationships/image" Target="../media/image921.png"/><Relationship Id="rId80" Type="http://schemas.openxmlformats.org/officeDocument/2006/relationships/image" Target="../media/image869.png"/><Relationship Id="rId155" Type="http://schemas.openxmlformats.org/officeDocument/2006/relationships/image" Target="../media/image94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951.pn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ensafe.com/" TargetMode="Externa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57.png"/><Relationship Id="rId13" Type="http://schemas.openxmlformats.org/officeDocument/2006/relationships/image" Target="../media/image962.png"/><Relationship Id="rId18" Type="http://schemas.openxmlformats.org/officeDocument/2006/relationships/image" Target="../media/image967.png"/><Relationship Id="rId26" Type="http://schemas.openxmlformats.org/officeDocument/2006/relationships/image" Target="../media/image975.png"/><Relationship Id="rId3" Type="http://schemas.openxmlformats.org/officeDocument/2006/relationships/image" Target="../media/image952.png"/><Relationship Id="rId21" Type="http://schemas.openxmlformats.org/officeDocument/2006/relationships/image" Target="../media/image970.png"/><Relationship Id="rId7" Type="http://schemas.openxmlformats.org/officeDocument/2006/relationships/image" Target="../media/image956.png"/><Relationship Id="rId12" Type="http://schemas.openxmlformats.org/officeDocument/2006/relationships/image" Target="../media/image961.png"/><Relationship Id="rId17" Type="http://schemas.openxmlformats.org/officeDocument/2006/relationships/image" Target="../media/image966.png"/><Relationship Id="rId25" Type="http://schemas.openxmlformats.org/officeDocument/2006/relationships/image" Target="../media/image974.png"/><Relationship Id="rId2" Type="http://schemas.openxmlformats.org/officeDocument/2006/relationships/image" Target="../media/image1.jpg"/><Relationship Id="rId16" Type="http://schemas.openxmlformats.org/officeDocument/2006/relationships/image" Target="../media/image965.png"/><Relationship Id="rId20" Type="http://schemas.openxmlformats.org/officeDocument/2006/relationships/image" Target="../media/image969.png"/><Relationship Id="rId29" Type="http://schemas.openxmlformats.org/officeDocument/2006/relationships/hyperlink" Target="https://sensafe.com/" TargetMode="Externa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55.png"/><Relationship Id="rId11" Type="http://schemas.openxmlformats.org/officeDocument/2006/relationships/image" Target="../media/image960.png"/><Relationship Id="rId24" Type="http://schemas.openxmlformats.org/officeDocument/2006/relationships/image" Target="../media/image973.png"/><Relationship Id="rId5" Type="http://schemas.openxmlformats.org/officeDocument/2006/relationships/image" Target="../media/image954.png"/><Relationship Id="rId15" Type="http://schemas.openxmlformats.org/officeDocument/2006/relationships/image" Target="../media/image964.png"/><Relationship Id="rId23" Type="http://schemas.openxmlformats.org/officeDocument/2006/relationships/image" Target="../media/image972.png"/><Relationship Id="rId28" Type="http://schemas.openxmlformats.org/officeDocument/2006/relationships/image" Target="../media/image977.png"/><Relationship Id="rId10" Type="http://schemas.openxmlformats.org/officeDocument/2006/relationships/image" Target="../media/image959.png"/><Relationship Id="rId19" Type="http://schemas.openxmlformats.org/officeDocument/2006/relationships/image" Target="../media/image968.png"/><Relationship Id="rId4" Type="http://schemas.openxmlformats.org/officeDocument/2006/relationships/image" Target="../media/image953.png"/><Relationship Id="rId9" Type="http://schemas.openxmlformats.org/officeDocument/2006/relationships/image" Target="../media/image958.png"/><Relationship Id="rId14" Type="http://schemas.openxmlformats.org/officeDocument/2006/relationships/image" Target="../media/image963.png"/><Relationship Id="rId22" Type="http://schemas.openxmlformats.org/officeDocument/2006/relationships/image" Target="../media/image971.png"/><Relationship Id="rId27" Type="http://schemas.openxmlformats.org/officeDocument/2006/relationships/image" Target="../media/image976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002.png"/><Relationship Id="rId117" Type="http://schemas.openxmlformats.org/officeDocument/2006/relationships/image" Target="../media/image1093.png"/><Relationship Id="rId21" Type="http://schemas.openxmlformats.org/officeDocument/2006/relationships/image" Target="../media/image997.png"/><Relationship Id="rId42" Type="http://schemas.openxmlformats.org/officeDocument/2006/relationships/image" Target="../media/image1018.png"/><Relationship Id="rId47" Type="http://schemas.openxmlformats.org/officeDocument/2006/relationships/image" Target="../media/image1023.png"/><Relationship Id="rId63" Type="http://schemas.openxmlformats.org/officeDocument/2006/relationships/image" Target="../media/image1039.png"/><Relationship Id="rId68" Type="http://schemas.openxmlformats.org/officeDocument/2006/relationships/image" Target="../media/image1044.png"/><Relationship Id="rId84" Type="http://schemas.openxmlformats.org/officeDocument/2006/relationships/image" Target="../media/image1060.png"/><Relationship Id="rId89" Type="http://schemas.openxmlformats.org/officeDocument/2006/relationships/image" Target="../media/image1065.png"/><Relationship Id="rId112" Type="http://schemas.openxmlformats.org/officeDocument/2006/relationships/image" Target="../media/image1088.png"/><Relationship Id="rId16" Type="http://schemas.openxmlformats.org/officeDocument/2006/relationships/image" Target="../media/image992.png"/><Relationship Id="rId107" Type="http://schemas.openxmlformats.org/officeDocument/2006/relationships/image" Target="../media/image1083.png"/><Relationship Id="rId11" Type="http://schemas.openxmlformats.org/officeDocument/2006/relationships/image" Target="../media/image987.png"/><Relationship Id="rId32" Type="http://schemas.openxmlformats.org/officeDocument/2006/relationships/image" Target="../media/image1008.png"/><Relationship Id="rId37" Type="http://schemas.openxmlformats.org/officeDocument/2006/relationships/image" Target="../media/image1013.png"/><Relationship Id="rId53" Type="http://schemas.openxmlformats.org/officeDocument/2006/relationships/image" Target="../media/image1029.png"/><Relationship Id="rId58" Type="http://schemas.openxmlformats.org/officeDocument/2006/relationships/image" Target="../media/image1034.png"/><Relationship Id="rId74" Type="http://schemas.openxmlformats.org/officeDocument/2006/relationships/image" Target="../media/image1050.png"/><Relationship Id="rId79" Type="http://schemas.openxmlformats.org/officeDocument/2006/relationships/image" Target="../media/image1055.png"/><Relationship Id="rId102" Type="http://schemas.openxmlformats.org/officeDocument/2006/relationships/image" Target="../media/image1078.png"/><Relationship Id="rId5" Type="http://schemas.openxmlformats.org/officeDocument/2006/relationships/image" Target="../media/image981.png"/><Relationship Id="rId90" Type="http://schemas.openxmlformats.org/officeDocument/2006/relationships/image" Target="../media/image1066.png"/><Relationship Id="rId95" Type="http://schemas.openxmlformats.org/officeDocument/2006/relationships/image" Target="../media/image1071.png"/><Relationship Id="rId22" Type="http://schemas.openxmlformats.org/officeDocument/2006/relationships/image" Target="../media/image998.png"/><Relationship Id="rId27" Type="http://schemas.openxmlformats.org/officeDocument/2006/relationships/image" Target="../media/image1003.png"/><Relationship Id="rId43" Type="http://schemas.openxmlformats.org/officeDocument/2006/relationships/image" Target="../media/image1019.png"/><Relationship Id="rId48" Type="http://schemas.openxmlformats.org/officeDocument/2006/relationships/image" Target="../media/image1024.png"/><Relationship Id="rId64" Type="http://schemas.openxmlformats.org/officeDocument/2006/relationships/image" Target="../media/image1040.png"/><Relationship Id="rId69" Type="http://schemas.openxmlformats.org/officeDocument/2006/relationships/image" Target="../media/image1045.png"/><Relationship Id="rId113" Type="http://schemas.openxmlformats.org/officeDocument/2006/relationships/image" Target="../media/image1089.png"/><Relationship Id="rId118" Type="http://schemas.openxmlformats.org/officeDocument/2006/relationships/image" Target="../media/image1094.png"/><Relationship Id="rId80" Type="http://schemas.openxmlformats.org/officeDocument/2006/relationships/image" Target="../media/image1056.png"/><Relationship Id="rId85" Type="http://schemas.openxmlformats.org/officeDocument/2006/relationships/image" Target="../media/image1061.png"/><Relationship Id="rId12" Type="http://schemas.openxmlformats.org/officeDocument/2006/relationships/image" Target="../media/image988.png"/><Relationship Id="rId17" Type="http://schemas.openxmlformats.org/officeDocument/2006/relationships/image" Target="../media/image993.png"/><Relationship Id="rId33" Type="http://schemas.openxmlformats.org/officeDocument/2006/relationships/image" Target="../media/image1009.png"/><Relationship Id="rId38" Type="http://schemas.openxmlformats.org/officeDocument/2006/relationships/image" Target="../media/image1014.png"/><Relationship Id="rId59" Type="http://schemas.openxmlformats.org/officeDocument/2006/relationships/image" Target="../media/image1035.png"/><Relationship Id="rId103" Type="http://schemas.openxmlformats.org/officeDocument/2006/relationships/image" Target="../media/image1079.png"/><Relationship Id="rId108" Type="http://schemas.openxmlformats.org/officeDocument/2006/relationships/image" Target="../media/image1084.png"/><Relationship Id="rId54" Type="http://schemas.openxmlformats.org/officeDocument/2006/relationships/image" Target="../media/image1030.png"/><Relationship Id="rId70" Type="http://schemas.openxmlformats.org/officeDocument/2006/relationships/image" Target="../media/image1046.png"/><Relationship Id="rId75" Type="http://schemas.openxmlformats.org/officeDocument/2006/relationships/image" Target="../media/image1051.png"/><Relationship Id="rId91" Type="http://schemas.openxmlformats.org/officeDocument/2006/relationships/image" Target="../media/image1067.png"/><Relationship Id="rId96" Type="http://schemas.openxmlformats.org/officeDocument/2006/relationships/image" Target="../media/image107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982.png"/><Relationship Id="rId23" Type="http://schemas.openxmlformats.org/officeDocument/2006/relationships/image" Target="../media/image999.png"/><Relationship Id="rId28" Type="http://schemas.openxmlformats.org/officeDocument/2006/relationships/image" Target="../media/image1004.png"/><Relationship Id="rId49" Type="http://schemas.openxmlformats.org/officeDocument/2006/relationships/image" Target="../media/image1025.png"/><Relationship Id="rId114" Type="http://schemas.openxmlformats.org/officeDocument/2006/relationships/image" Target="../media/image1090.png"/><Relationship Id="rId119" Type="http://schemas.openxmlformats.org/officeDocument/2006/relationships/image" Target="../media/image1095.png"/><Relationship Id="rId44" Type="http://schemas.openxmlformats.org/officeDocument/2006/relationships/image" Target="../media/image1020.png"/><Relationship Id="rId60" Type="http://schemas.openxmlformats.org/officeDocument/2006/relationships/image" Target="../media/image1036.png"/><Relationship Id="rId65" Type="http://schemas.openxmlformats.org/officeDocument/2006/relationships/image" Target="../media/image1041.png"/><Relationship Id="rId81" Type="http://schemas.openxmlformats.org/officeDocument/2006/relationships/image" Target="../media/image1057.png"/><Relationship Id="rId86" Type="http://schemas.openxmlformats.org/officeDocument/2006/relationships/image" Target="../media/image1062.png"/><Relationship Id="rId4" Type="http://schemas.openxmlformats.org/officeDocument/2006/relationships/image" Target="../media/image980.png"/><Relationship Id="rId9" Type="http://schemas.openxmlformats.org/officeDocument/2006/relationships/image" Target="../media/image985.png"/><Relationship Id="rId13" Type="http://schemas.openxmlformats.org/officeDocument/2006/relationships/image" Target="../media/image989.png"/><Relationship Id="rId18" Type="http://schemas.openxmlformats.org/officeDocument/2006/relationships/image" Target="../media/image994.png"/><Relationship Id="rId39" Type="http://schemas.openxmlformats.org/officeDocument/2006/relationships/image" Target="../media/image1015.png"/><Relationship Id="rId109" Type="http://schemas.openxmlformats.org/officeDocument/2006/relationships/image" Target="../media/image1085.png"/><Relationship Id="rId34" Type="http://schemas.openxmlformats.org/officeDocument/2006/relationships/image" Target="../media/image1010.png"/><Relationship Id="rId50" Type="http://schemas.openxmlformats.org/officeDocument/2006/relationships/image" Target="../media/image1026.png"/><Relationship Id="rId55" Type="http://schemas.openxmlformats.org/officeDocument/2006/relationships/image" Target="../media/image1031.png"/><Relationship Id="rId76" Type="http://schemas.openxmlformats.org/officeDocument/2006/relationships/image" Target="../media/image1052.png"/><Relationship Id="rId97" Type="http://schemas.openxmlformats.org/officeDocument/2006/relationships/image" Target="../media/image1073.png"/><Relationship Id="rId104" Type="http://schemas.openxmlformats.org/officeDocument/2006/relationships/image" Target="../media/image1080.png"/><Relationship Id="rId120" Type="http://schemas.openxmlformats.org/officeDocument/2006/relationships/image" Target="../media/image1.jpg"/><Relationship Id="rId7" Type="http://schemas.openxmlformats.org/officeDocument/2006/relationships/image" Target="../media/image983.png"/><Relationship Id="rId71" Type="http://schemas.openxmlformats.org/officeDocument/2006/relationships/image" Target="../media/image1047.png"/><Relationship Id="rId92" Type="http://schemas.openxmlformats.org/officeDocument/2006/relationships/image" Target="../media/image1068.png"/><Relationship Id="rId2" Type="http://schemas.openxmlformats.org/officeDocument/2006/relationships/image" Target="../media/image978.png"/><Relationship Id="rId29" Type="http://schemas.openxmlformats.org/officeDocument/2006/relationships/image" Target="../media/image1005.png"/><Relationship Id="rId24" Type="http://schemas.openxmlformats.org/officeDocument/2006/relationships/image" Target="../media/image1000.png"/><Relationship Id="rId40" Type="http://schemas.openxmlformats.org/officeDocument/2006/relationships/image" Target="../media/image1016.png"/><Relationship Id="rId45" Type="http://schemas.openxmlformats.org/officeDocument/2006/relationships/image" Target="../media/image1021.png"/><Relationship Id="rId66" Type="http://schemas.openxmlformats.org/officeDocument/2006/relationships/image" Target="../media/image1042.png"/><Relationship Id="rId87" Type="http://schemas.openxmlformats.org/officeDocument/2006/relationships/image" Target="../media/image1063.png"/><Relationship Id="rId110" Type="http://schemas.openxmlformats.org/officeDocument/2006/relationships/image" Target="../media/image1086.png"/><Relationship Id="rId115" Type="http://schemas.openxmlformats.org/officeDocument/2006/relationships/image" Target="../media/image1091.png"/><Relationship Id="rId61" Type="http://schemas.openxmlformats.org/officeDocument/2006/relationships/image" Target="../media/image1037.png"/><Relationship Id="rId82" Type="http://schemas.openxmlformats.org/officeDocument/2006/relationships/image" Target="../media/image1058.png"/><Relationship Id="rId19" Type="http://schemas.openxmlformats.org/officeDocument/2006/relationships/image" Target="../media/image995.png"/><Relationship Id="rId14" Type="http://schemas.openxmlformats.org/officeDocument/2006/relationships/image" Target="../media/image990.png"/><Relationship Id="rId30" Type="http://schemas.openxmlformats.org/officeDocument/2006/relationships/image" Target="../media/image1006.png"/><Relationship Id="rId35" Type="http://schemas.openxmlformats.org/officeDocument/2006/relationships/image" Target="../media/image1011.png"/><Relationship Id="rId56" Type="http://schemas.openxmlformats.org/officeDocument/2006/relationships/image" Target="../media/image1032.png"/><Relationship Id="rId77" Type="http://schemas.openxmlformats.org/officeDocument/2006/relationships/image" Target="../media/image1053.png"/><Relationship Id="rId100" Type="http://schemas.openxmlformats.org/officeDocument/2006/relationships/image" Target="../media/image1076.png"/><Relationship Id="rId105" Type="http://schemas.openxmlformats.org/officeDocument/2006/relationships/image" Target="../media/image1081.png"/><Relationship Id="rId8" Type="http://schemas.openxmlformats.org/officeDocument/2006/relationships/image" Target="../media/image984.png"/><Relationship Id="rId51" Type="http://schemas.openxmlformats.org/officeDocument/2006/relationships/image" Target="../media/image1027.png"/><Relationship Id="rId72" Type="http://schemas.openxmlformats.org/officeDocument/2006/relationships/image" Target="../media/image1048.png"/><Relationship Id="rId93" Type="http://schemas.openxmlformats.org/officeDocument/2006/relationships/image" Target="../media/image1069.png"/><Relationship Id="rId98" Type="http://schemas.openxmlformats.org/officeDocument/2006/relationships/image" Target="../media/image1074.png"/><Relationship Id="rId121" Type="http://schemas.openxmlformats.org/officeDocument/2006/relationships/hyperlink" Target="https://sensafe.com/" TargetMode="External"/><Relationship Id="rId3" Type="http://schemas.openxmlformats.org/officeDocument/2006/relationships/image" Target="../media/image979.png"/><Relationship Id="rId25" Type="http://schemas.openxmlformats.org/officeDocument/2006/relationships/image" Target="../media/image1001.png"/><Relationship Id="rId46" Type="http://schemas.openxmlformats.org/officeDocument/2006/relationships/image" Target="../media/image1022.png"/><Relationship Id="rId67" Type="http://schemas.openxmlformats.org/officeDocument/2006/relationships/image" Target="../media/image1043.png"/><Relationship Id="rId116" Type="http://schemas.openxmlformats.org/officeDocument/2006/relationships/image" Target="../media/image1092.png"/><Relationship Id="rId20" Type="http://schemas.openxmlformats.org/officeDocument/2006/relationships/image" Target="../media/image996.png"/><Relationship Id="rId41" Type="http://schemas.openxmlformats.org/officeDocument/2006/relationships/image" Target="../media/image1017.png"/><Relationship Id="rId62" Type="http://schemas.openxmlformats.org/officeDocument/2006/relationships/image" Target="../media/image1038.png"/><Relationship Id="rId83" Type="http://schemas.openxmlformats.org/officeDocument/2006/relationships/image" Target="../media/image1059.png"/><Relationship Id="rId88" Type="http://schemas.openxmlformats.org/officeDocument/2006/relationships/image" Target="../media/image1064.png"/><Relationship Id="rId111" Type="http://schemas.openxmlformats.org/officeDocument/2006/relationships/image" Target="../media/image1087.png"/><Relationship Id="rId15" Type="http://schemas.openxmlformats.org/officeDocument/2006/relationships/image" Target="../media/image991.png"/><Relationship Id="rId36" Type="http://schemas.openxmlformats.org/officeDocument/2006/relationships/image" Target="../media/image1012.png"/><Relationship Id="rId57" Type="http://schemas.openxmlformats.org/officeDocument/2006/relationships/image" Target="../media/image1033.png"/><Relationship Id="rId106" Type="http://schemas.openxmlformats.org/officeDocument/2006/relationships/image" Target="../media/image1082.png"/><Relationship Id="rId10" Type="http://schemas.openxmlformats.org/officeDocument/2006/relationships/image" Target="../media/image986.png"/><Relationship Id="rId31" Type="http://schemas.openxmlformats.org/officeDocument/2006/relationships/image" Target="../media/image1007.png"/><Relationship Id="rId52" Type="http://schemas.openxmlformats.org/officeDocument/2006/relationships/image" Target="../media/image1028.png"/><Relationship Id="rId73" Type="http://schemas.openxmlformats.org/officeDocument/2006/relationships/image" Target="../media/image1049.png"/><Relationship Id="rId78" Type="http://schemas.openxmlformats.org/officeDocument/2006/relationships/image" Target="../media/image1054.png"/><Relationship Id="rId94" Type="http://schemas.openxmlformats.org/officeDocument/2006/relationships/image" Target="../media/image1070.png"/><Relationship Id="rId99" Type="http://schemas.openxmlformats.org/officeDocument/2006/relationships/image" Target="../media/image1075.png"/><Relationship Id="rId101" Type="http://schemas.openxmlformats.org/officeDocument/2006/relationships/image" Target="../media/image1077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jpg"/><Relationship Id="rId3" Type="http://schemas.openxmlformats.org/officeDocument/2006/relationships/image" Target="../media/image219.png"/><Relationship Id="rId7" Type="http://schemas.openxmlformats.org/officeDocument/2006/relationships/image" Target="../media/image223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2.png"/><Relationship Id="rId5" Type="http://schemas.openxmlformats.org/officeDocument/2006/relationships/image" Target="../media/image221.png"/><Relationship Id="rId4" Type="http://schemas.openxmlformats.org/officeDocument/2006/relationships/image" Target="../media/image220.png"/><Relationship Id="rId9" Type="http://schemas.openxmlformats.org/officeDocument/2006/relationships/hyperlink" Target="https://sensafe.com/" TargetMode="Externa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096.pn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ensafe.com/" TargetMode="Externa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08.png"/><Relationship Id="rId18" Type="http://schemas.openxmlformats.org/officeDocument/2006/relationships/image" Target="../media/image1113.png"/><Relationship Id="rId26" Type="http://schemas.openxmlformats.org/officeDocument/2006/relationships/image" Target="../media/image1121.png"/><Relationship Id="rId39" Type="http://schemas.openxmlformats.org/officeDocument/2006/relationships/image" Target="../media/image1134.png"/><Relationship Id="rId21" Type="http://schemas.openxmlformats.org/officeDocument/2006/relationships/image" Target="../media/image1116.png"/><Relationship Id="rId34" Type="http://schemas.openxmlformats.org/officeDocument/2006/relationships/image" Target="../media/image1129.png"/><Relationship Id="rId42" Type="http://schemas.openxmlformats.org/officeDocument/2006/relationships/image" Target="../media/image1136.png"/><Relationship Id="rId47" Type="http://schemas.openxmlformats.org/officeDocument/2006/relationships/image" Target="../media/image1141.png"/><Relationship Id="rId50" Type="http://schemas.openxmlformats.org/officeDocument/2006/relationships/hyperlink" Target="https://sensafe.com/" TargetMode="External"/><Relationship Id="rId7" Type="http://schemas.openxmlformats.org/officeDocument/2006/relationships/image" Target="../media/image1102.png"/><Relationship Id="rId2" Type="http://schemas.openxmlformats.org/officeDocument/2006/relationships/image" Target="../media/image1097.png"/><Relationship Id="rId16" Type="http://schemas.openxmlformats.org/officeDocument/2006/relationships/image" Target="../media/image1111.png"/><Relationship Id="rId29" Type="http://schemas.openxmlformats.org/officeDocument/2006/relationships/image" Target="../media/image1124.png"/><Relationship Id="rId11" Type="http://schemas.openxmlformats.org/officeDocument/2006/relationships/image" Target="../media/image1106.png"/><Relationship Id="rId24" Type="http://schemas.openxmlformats.org/officeDocument/2006/relationships/image" Target="../media/image1119.png"/><Relationship Id="rId32" Type="http://schemas.openxmlformats.org/officeDocument/2006/relationships/image" Target="../media/image1127.png"/><Relationship Id="rId37" Type="http://schemas.openxmlformats.org/officeDocument/2006/relationships/image" Target="../media/image1132.png"/><Relationship Id="rId40" Type="http://schemas.openxmlformats.org/officeDocument/2006/relationships/image" Target="../media/image1135.png"/><Relationship Id="rId45" Type="http://schemas.openxmlformats.org/officeDocument/2006/relationships/image" Target="../media/image1139.png"/><Relationship Id="rId5" Type="http://schemas.openxmlformats.org/officeDocument/2006/relationships/image" Target="../media/image1100.png"/><Relationship Id="rId15" Type="http://schemas.openxmlformats.org/officeDocument/2006/relationships/image" Target="../media/image1110.png"/><Relationship Id="rId23" Type="http://schemas.openxmlformats.org/officeDocument/2006/relationships/image" Target="../media/image1118.png"/><Relationship Id="rId28" Type="http://schemas.openxmlformats.org/officeDocument/2006/relationships/image" Target="../media/image1123.png"/><Relationship Id="rId36" Type="http://schemas.openxmlformats.org/officeDocument/2006/relationships/image" Target="../media/image1131.png"/><Relationship Id="rId49" Type="http://schemas.openxmlformats.org/officeDocument/2006/relationships/image" Target="../media/image1.jpg"/><Relationship Id="rId10" Type="http://schemas.openxmlformats.org/officeDocument/2006/relationships/image" Target="../media/image1105.png"/><Relationship Id="rId19" Type="http://schemas.openxmlformats.org/officeDocument/2006/relationships/image" Target="../media/image1114.png"/><Relationship Id="rId31" Type="http://schemas.openxmlformats.org/officeDocument/2006/relationships/image" Target="../media/image1126.png"/><Relationship Id="rId44" Type="http://schemas.openxmlformats.org/officeDocument/2006/relationships/image" Target="../media/image1138.png"/><Relationship Id="rId4" Type="http://schemas.openxmlformats.org/officeDocument/2006/relationships/image" Target="../media/image1099.png"/><Relationship Id="rId9" Type="http://schemas.openxmlformats.org/officeDocument/2006/relationships/image" Target="../media/image1104.png"/><Relationship Id="rId14" Type="http://schemas.openxmlformats.org/officeDocument/2006/relationships/image" Target="../media/image1109.png"/><Relationship Id="rId22" Type="http://schemas.openxmlformats.org/officeDocument/2006/relationships/image" Target="../media/image1117.png"/><Relationship Id="rId27" Type="http://schemas.openxmlformats.org/officeDocument/2006/relationships/image" Target="../media/image1122.png"/><Relationship Id="rId30" Type="http://schemas.openxmlformats.org/officeDocument/2006/relationships/image" Target="../media/image1125.png"/><Relationship Id="rId35" Type="http://schemas.openxmlformats.org/officeDocument/2006/relationships/image" Target="../media/image1130.png"/><Relationship Id="rId43" Type="http://schemas.openxmlformats.org/officeDocument/2006/relationships/image" Target="../media/image1137.png"/><Relationship Id="rId48" Type="http://schemas.openxmlformats.org/officeDocument/2006/relationships/image" Target="../media/image1142.png"/><Relationship Id="rId8" Type="http://schemas.openxmlformats.org/officeDocument/2006/relationships/image" Target="../media/image1103.png"/><Relationship Id="rId3" Type="http://schemas.openxmlformats.org/officeDocument/2006/relationships/image" Target="../media/image1098.png"/><Relationship Id="rId12" Type="http://schemas.openxmlformats.org/officeDocument/2006/relationships/image" Target="../media/image1107.png"/><Relationship Id="rId17" Type="http://schemas.openxmlformats.org/officeDocument/2006/relationships/image" Target="../media/image1112.png"/><Relationship Id="rId25" Type="http://schemas.openxmlformats.org/officeDocument/2006/relationships/image" Target="../media/image1120.png"/><Relationship Id="rId33" Type="http://schemas.openxmlformats.org/officeDocument/2006/relationships/image" Target="../media/image1128.png"/><Relationship Id="rId38" Type="http://schemas.openxmlformats.org/officeDocument/2006/relationships/image" Target="../media/image1133.png"/><Relationship Id="rId46" Type="http://schemas.openxmlformats.org/officeDocument/2006/relationships/image" Target="../media/image1140.png"/><Relationship Id="rId20" Type="http://schemas.openxmlformats.org/officeDocument/2006/relationships/image" Target="../media/image1115.png"/><Relationship Id="rId41" Type="http://schemas.openxmlformats.org/officeDocument/2006/relationships/image" Target="../media/image81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0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4.png"/><Relationship Id="rId2" Type="http://schemas.openxmlformats.org/officeDocument/2006/relationships/image" Target="../media/image1143.png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sensafe.com/" TargetMode="External"/><Relationship Id="rId4" Type="http://schemas.openxmlformats.org/officeDocument/2006/relationships/image" Target="../media/image1.jp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6.png"/><Relationship Id="rId2" Type="http://schemas.openxmlformats.org/officeDocument/2006/relationships/image" Target="../media/image1145.jpg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sensafe.com/" TargetMode="External"/><Relationship Id="rId4" Type="http://schemas.openxmlformats.org/officeDocument/2006/relationships/image" Target="../media/image1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1147.jp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sensafe.com/" TargetMode="Externa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hyperlink" Target="https://sensafe.com/" TargetMode="Externa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53.png"/><Relationship Id="rId13" Type="http://schemas.openxmlformats.org/officeDocument/2006/relationships/image" Target="../media/image1158.png"/><Relationship Id="rId18" Type="http://schemas.openxmlformats.org/officeDocument/2006/relationships/image" Target="../media/image1163.png"/><Relationship Id="rId26" Type="http://schemas.openxmlformats.org/officeDocument/2006/relationships/image" Target="../media/image1171.png"/><Relationship Id="rId3" Type="http://schemas.openxmlformats.org/officeDocument/2006/relationships/image" Target="../media/image1148.png"/><Relationship Id="rId21" Type="http://schemas.openxmlformats.org/officeDocument/2006/relationships/image" Target="../media/image1166.png"/><Relationship Id="rId7" Type="http://schemas.openxmlformats.org/officeDocument/2006/relationships/image" Target="../media/image1152.png"/><Relationship Id="rId12" Type="http://schemas.openxmlformats.org/officeDocument/2006/relationships/image" Target="../media/image1157.png"/><Relationship Id="rId17" Type="http://schemas.openxmlformats.org/officeDocument/2006/relationships/image" Target="../media/image1162.png"/><Relationship Id="rId25" Type="http://schemas.openxmlformats.org/officeDocument/2006/relationships/image" Target="../media/image1170.png"/><Relationship Id="rId2" Type="http://schemas.openxmlformats.org/officeDocument/2006/relationships/image" Target="../media/image1.jpg"/><Relationship Id="rId16" Type="http://schemas.openxmlformats.org/officeDocument/2006/relationships/image" Target="../media/image1161.png"/><Relationship Id="rId20" Type="http://schemas.openxmlformats.org/officeDocument/2006/relationships/image" Target="../media/image1165.png"/><Relationship Id="rId29" Type="http://schemas.openxmlformats.org/officeDocument/2006/relationships/hyperlink" Target="https://sensafe.com/" TargetMode="Externa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51.png"/><Relationship Id="rId11" Type="http://schemas.openxmlformats.org/officeDocument/2006/relationships/image" Target="../media/image1156.png"/><Relationship Id="rId24" Type="http://schemas.openxmlformats.org/officeDocument/2006/relationships/image" Target="../media/image1169.png"/><Relationship Id="rId5" Type="http://schemas.openxmlformats.org/officeDocument/2006/relationships/image" Target="../media/image1150.png"/><Relationship Id="rId15" Type="http://schemas.openxmlformats.org/officeDocument/2006/relationships/image" Target="../media/image1160.png"/><Relationship Id="rId23" Type="http://schemas.openxmlformats.org/officeDocument/2006/relationships/image" Target="../media/image1168.png"/><Relationship Id="rId28" Type="http://schemas.openxmlformats.org/officeDocument/2006/relationships/image" Target="../media/image1173.png"/><Relationship Id="rId10" Type="http://schemas.openxmlformats.org/officeDocument/2006/relationships/image" Target="../media/image1155.png"/><Relationship Id="rId19" Type="http://schemas.openxmlformats.org/officeDocument/2006/relationships/image" Target="../media/image1164.png"/><Relationship Id="rId4" Type="http://schemas.openxmlformats.org/officeDocument/2006/relationships/image" Target="../media/image1149.png"/><Relationship Id="rId9" Type="http://schemas.openxmlformats.org/officeDocument/2006/relationships/image" Target="../media/image1154.png"/><Relationship Id="rId14" Type="http://schemas.openxmlformats.org/officeDocument/2006/relationships/image" Target="../media/image1159.png"/><Relationship Id="rId22" Type="http://schemas.openxmlformats.org/officeDocument/2006/relationships/image" Target="../media/image1167.png"/><Relationship Id="rId27" Type="http://schemas.openxmlformats.org/officeDocument/2006/relationships/image" Target="../media/image117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5.png"/><Relationship Id="rId2" Type="http://schemas.openxmlformats.org/officeDocument/2006/relationships/image" Target="../media/image1174.png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sensafe.com/" TargetMode="External"/><Relationship Id="rId5" Type="http://schemas.openxmlformats.org/officeDocument/2006/relationships/image" Target="../media/image1.jpg"/><Relationship Id="rId4" Type="http://schemas.openxmlformats.org/officeDocument/2006/relationships/image" Target="../media/image1176.png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88.png"/><Relationship Id="rId18" Type="http://schemas.openxmlformats.org/officeDocument/2006/relationships/image" Target="../media/image1193.png"/><Relationship Id="rId26" Type="http://schemas.openxmlformats.org/officeDocument/2006/relationships/image" Target="../media/image1201.png"/><Relationship Id="rId39" Type="http://schemas.openxmlformats.org/officeDocument/2006/relationships/image" Target="../media/image1214.png"/><Relationship Id="rId21" Type="http://schemas.openxmlformats.org/officeDocument/2006/relationships/image" Target="../media/image1196.png"/><Relationship Id="rId34" Type="http://schemas.openxmlformats.org/officeDocument/2006/relationships/image" Target="../media/image1209.png"/><Relationship Id="rId42" Type="http://schemas.openxmlformats.org/officeDocument/2006/relationships/image" Target="../media/image1217.png"/><Relationship Id="rId47" Type="http://schemas.openxmlformats.org/officeDocument/2006/relationships/image" Target="../media/image1222.png"/><Relationship Id="rId50" Type="http://schemas.openxmlformats.org/officeDocument/2006/relationships/hyperlink" Target="https://sensafe.com/" TargetMode="External"/><Relationship Id="rId7" Type="http://schemas.openxmlformats.org/officeDocument/2006/relationships/image" Target="../media/image1182.png"/><Relationship Id="rId2" Type="http://schemas.openxmlformats.org/officeDocument/2006/relationships/image" Target="../media/image1177.png"/><Relationship Id="rId16" Type="http://schemas.openxmlformats.org/officeDocument/2006/relationships/image" Target="../media/image1191.png"/><Relationship Id="rId29" Type="http://schemas.openxmlformats.org/officeDocument/2006/relationships/image" Target="../media/image1204.png"/><Relationship Id="rId11" Type="http://schemas.openxmlformats.org/officeDocument/2006/relationships/image" Target="../media/image1186.png"/><Relationship Id="rId24" Type="http://schemas.openxmlformats.org/officeDocument/2006/relationships/image" Target="../media/image1199.png"/><Relationship Id="rId32" Type="http://schemas.openxmlformats.org/officeDocument/2006/relationships/image" Target="../media/image1207.png"/><Relationship Id="rId37" Type="http://schemas.openxmlformats.org/officeDocument/2006/relationships/image" Target="../media/image1212.png"/><Relationship Id="rId40" Type="http://schemas.openxmlformats.org/officeDocument/2006/relationships/image" Target="../media/image1215.png"/><Relationship Id="rId45" Type="http://schemas.openxmlformats.org/officeDocument/2006/relationships/image" Target="../media/image1220.png"/><Relationship Id="rId5" Type="http://schemas.openxmlformats.org/officeDocument/2006/relationships/image" Target="../media/image1180.png"/><Relationship Id="rId15" Type="http://schemas.openxmlformats.org/officeDocument/2006/relationships/image" Target="../media/image1190.png"/><Relationship Id="rId23" Type="http://schemas.openxmlformats.org/officeDocument/2006/relationships/image" Target="../media/image1198.png"/><Relationship Id="rId28" Type="http://schemas.openxmlformats.org/officeDocument/2006/relationships/image" Target="../media/image1203.png"/><Relationship Id="rId36" Type="http://schemas.openxmlformats.org/officeDocument/2006/relationships/image" Target="../media/image1211.png"/><Relationship Id="rId49" Type="http://schemas.openxmlformats.org/officeDocument/2006/relationships/image" Target="../media/image1.jpg"/><Relationship Id="rId10" Type="http://schemas.openxmlformats.org/officeDocument/2006/relationships/image" Target="../media/image1185.png"/><Relationship Id="rId19" Type="http://schemas.openxmlformats.org/officeDocument/2006/relationships/image" Target="../media/image1194.png"/><Relationship Id="rId31" Type="http://schemas.openxmlformats.org/officeDocument/2006/relationships/image" Target="../media/image1206.png"/><Relationship Id="rId44" Type="http://schemas.openxmlformats.org/officeDocument/2006/relationships/image" Target="../media/image1219.png"/><Relationship Id="rId4" Type="http://schemas.openxmlformats.org/officeDocument/2006/relationships/image" Target="../media/image1179.png"/><Relationship Id="rId9" Type="http://schemas.openxmlformats.org/officeDocument/2006/relationships/image" Target="../media/image1184.png"/><Relationship Id="rId14" Type="http://schemas.openxmlformats.org/officeDocument/2006/relationships/image" Target="../media/image1189.png"/><Relationship Id="rId22" Type="http://schemas.openxmlformats.org/officeDocument/2006/relationships/image" Target="../media/image1197.png"/><Relationship Id="rId27" Type="http://schemas.openxmlformats.org/officeDocument/2006/relationships/image" Target="../media/image1202.png"/><Relationship Id="rId30" Type="http://schemas.openxmlformats.org/officeDocument/2006/relationships/image" Target="../media/image1205.png"/><Relationship Id="rId35" Type="http://schemas.openxmlformats.org/officeDocument/2006/relationships/image" Target="../media/image1210.png"/><Relationship Id="rId43" Type="http://schemas.openxmlformats.org/officeDocument/2006/relationships/image" Target="../media/image1218.png"/><Relationship Id="rId48" Type="http://schemas.openxmlformats.org/officeDocument/2006/relationships/image" Target="../media/image1223.png"/><Relationship Id="rId8" Type="http://schemas.openxmlformats.org/officeDocument/2006/relationships/image" Target="../media/image1183.png"/><Relationship Id="rId3" Type="http://schemas.openxmlformats.org/officeDocument/2006/relationships/image" Target="../media/image1178.png"/><Relationship Id="rId12" Type="http://schemas.openxmlformats.org/officeDocument/2006/relationships/image" Target="../media/image1187.png"/><Relationship Id="rId17" Type="http://schemas.openxmlformats.org/officeDocument/2006/relationships/image" Target="../media/image1192.png"/><Relationship Id="rId25" Type="http://schemas.openxmlformats.org/officeDocument/2006/relationships/image" Target="../media/image1200.png"/><Relationship Id="rId33" Type="http://schemas.openxmlformats.org/officeDocument/2006/relationships/image" Target="../media/image1208.png"/><Relationship Id="rId38" Type="http://schemas.openxmlformats.org/officeDocument/2006/relationships/image" Target="../media/image1213.png"/><Relationship Id="rId46" Type="http://schemas.openxmlformats.org/officeDocument/2006/relationships/image" Target="../media/image1221.png"/><Relationship Id="rId20" Type="http://schemas.openxmlformats.org/officeDocument/2006/relationships/image" Target="../media/image1195.png"/><Relationship Id="rId41" Type="http://schemas.openxmlformats.org/officeDocument/2006/relationships/image" Target="../media/image121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18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4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5.png"/><Relationship Id="rId2" Type="http://schemas.openxmlformats.org/officeDocument/2006/relationships/image" Target="../media/image224.png"/><Relationship Id="rId1" Type="http://schemas.openxmlformats.org/officeDocument/2006/relationships/slideLayout" Target="../slideLayouts/slideLayout2.xml"/><Relationship Id="rId5" Type="http://schemas.openxmlformats.org/officeDocument/2006/relationships/hyperlink" Target="https://sensafe.com/" TargetMode="External"/><Relationship Id="rId4" Type="http://schemas.openxmlformats.org/officeDocument/2006/relationships/image" Target="../media/image1.jp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31.png"/><Relationship Id="rId13" Type="http://schemas.openxmlformats.org/officeDocument/2006/relationships/image" Target="../media/image1236.png"/><Relationship Id="rId3" Type="http://schemas.openxmlformats.org/officeDocument/2006/relationships/image" Target="../media/image1226.png"/><Relationship Id="rId7" Type="http://schemas.openxmlformats.org/officeDocument/2006/relationships/image" Target="../media/image1230.png"/><Relationship Id="rId12" Type="http://schemas.openxmlformats.org/officeDocument/2006/relationships/image" Target="../media/image1235.png"/><Relationship Id="rId2" Type="http://schemas.openxmlformats.org/officeDocument/2006/relationships/image" Target="../media/image1225.png"/><Relationship Id="rId16" Type="http://schemas.openxmlformats.org/officeDocument/2006/relationships/hyperlink" Target="https://sensafe.com/" TargetMode="Externa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29.png"/><Relationship Id="rId11" Type="http://schemas.openxmlformats.org/officeDocument/2006/relationships/image" Target="../media/image1234.png"/><Relationship Id="rId5" Type="http://schemas.openxmlformats.org/officeDocument/2006/relationships/image" Target="../media/image1228.png"/><Relationship Id="rId15" Type="http://schemas.openxmlformats.org/officeDocument/2006/relationships/image" Target="../media/image1.jpg"/><Relationship Id="rId10" Type="http://schemas.openxmlformats.org/officeDocument/2006/relationships/image" Target="../media/image1233.png"/><Relationship Id="rId4" Type="http://schemas.openxmlformats.org/officeDocument/2006/relationships/image" Target="../media/image1227.png"/><Relationship Id="rId9" Type="http://schemas.openxmlformats.org/officeDocument/2006/relationships/image" Target="../media/image1232.png"/><Relationship Id="rId14" Type="http://schemas.openxmlformats.org/officeDocument/2006/relationships/image" Target="../media/image1237.png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8.png"/><Relationship Id="rId18" Type="http://schemas.openxmlformats.org/officeDocument/2006/relationships/image" Target="../media/image1253.png"/><Relationship Id="rId26" Type="http://schemas.openxmlformats.org/officeDocument/2006/relationships/image" Target="../media/image1261.png"/><Relationship Id="rId39" Type="http://schemas.openxmlformats.org/officeDocument/2006/relationships/image" Target="../media/image1274.png"/><Relationship Id="rId21" Type="http://schemas.openxmlformats.org/officeDocument/2006/relationships/image" Target="../media/image1256.png"/><Relationship Id="rId34" Type="http://schemas.openxmlformats.org/officeDocument/2006/relationships/image" Target="../media/image1269.png"/><Relationship Id="rId42" Type="http://schemas.openxmlformats.org/officeDocument/2006/relationships/image" Target="../media/image1277.png"/><Relationship Id="rId47" Type="http://schemas.openxmlformats.org/officeDocument/2006/relationships/image" Target="../media/image1282.png"/><Relationship Id="rId50" Type="http://schemas.openxmlformats.org/officeDocument/2006/relationships/image" Target="../media/image1285.png"/><Relationship Id="rId55" Type="http://schemas.openxmlformats.org/officeDocument/2006/relationships/image" Target="../media/image1290.png"/><Relationship Id="rId63" Type="http://schemas.openxmlformats.org/officeDocument/2006/relationships/image" Target="../media/image1298.png"/><Relationship Id="rId7" Type="http://schemas.openxmlformats.org/officeDocument/2006/relationships/image" Target="../media/image1242.png"/><Relationship Id="rId2" Type="http://schemas.openxmlformats.org/officeDocument/2006/relationships/image" Target="../media/image1.jpg"/><Relationship Id="rId16" Type="http://schemas.openxmlformats.org/officeDocument/2006/relationships/image" Target="../media/image1251.png"/><Relationship Id="rId29" Type="http://schemas.openxmlformats.org/officeDocument/2006/relationships/image" Target="../media/image1264.png"/><Relationship Id="rId11" Type="http://schemas.openxmlformats.org/officeDocument/2006/relationships/image" Target="../media/image1246.png"/><Relationship Id="rId24" Type="http://schemas.openxmlformats.org/officeDocument/2006/relationships/image" Target="../media/image1259.png"/><Relationship Id="rId32" Type="http://schemas.openxmlformats.org/officeDocument/2006/relationships/image" Target="../media/image1267.png"/><Relationship Id="rId37" Type="http://schemas.openxmlformats.org/officeDocument/2006/relationships/image" Target="../media/image1272.png"/><Relationship Id="rId40" Type="http://schemas.openxmlformats.org/officeDocument/2006/relationships/image" Target="../media/image1275.png"/><Relationship Id="rId45" Type="http://schemas.openxmlformats.org/officeDocument/2006/relationships/image" Target="../media/image1280.png"/><Relationship Id="rId53" Type="http://schemas.openxmlformats.org/officeDocument/2006/relationships/image" Target="../media/image1288.png"/><Relationship Id="rId58" Type="http://schemas.openxmlformats.org/officeDocument/2006/relationships/image" Target="../media/image1293.png"/><Relationship Id="rId5" Type="http://schemas.openxmlformats.org/officeDocument/2006/relationships/image" Target="../media/image1240.png"/><Relationship Id="rId61" Type="http://schemas.openxmlformats.org/officeDocument/2006/relationships/image" Target="../media/image1296.png"/><Relationship Id="rId19" Type="http://schemas.openxmlformats.org/officeDocument/2006/relationships/image" Target="../media/image1254.png"/><Relationship Id="rId14" Type="http://schemas.openxmlformats.org/officeDocument/2006/relationships/image" Target="../media/image1249.png"/><Relationship Id="rId22" Type="http://schemas.openxmlformats.org/officeDocument/2006/relationships/image" Target="../media/image1257.png"/><Relationship Id="rId27" Type="http://schemas.openxmlformats.org/officeDocument/2006/relationships/image" Target="../media/image1262.png"/><Relationship Id="rId30" Type="http://schemas.openxmlformats.org/officeDocument/2006/relationships/image" Target="../media/image1265.png"/><Relationship Id="rId35" Type="http://schemas.openxmlformats.org/officeDocument/2006/relationships/image" Target="../media/image1270.png"/><Relationship Id="rId43" Type="http://schemas.openxmlformats.org/officeDocument/2006/relationships/image" Target="../media/image1278.png"/><Relationship Id="rId48" Type="http://schemas.openxmlformats.org/officeDocument/2006/relationships/image" Target="../media/image1283.png"/><Relationship Id="rId56" Type="http://schemas.openxmlformats.org/officeDocument/2006/relationships/image" Target="../media/image1291.png"/><Relationship Id="rId64" Type="http://schemas.openxmlformats.org/officeDocument/2006/relationships/hyperlink" Target="https://sensafe.com/" TargetMode="External"/><Relationship Id="rId8" Type="http://schemas.openxmlformats.org/officeDocument/2006/relationships/image" Target="../media/image1243.png"/><Relationship Id="rId51" Type="http://schemas.openxmlformats.org/officeDocument/2006/relationships/image" Target="../media/image1286.png"/><Relationship Id="rId3" Type="http://schemas.openxmlformats.org/officeDocument/2006/relationships/image" Target="../media/image1238.png"/><Relationship Id="rId12" Type="http://schemas.openxmlformats.org/officeDocument/2006/relationships/image" Target="../media/image1247.png"/><Relationship Id="rId17" Type="http://schemas.openxmlformats.org/officeDocument/2006/relationships/image" Target="../media/image1252.png"/><Relationship Id="rId25" Type="http://schemas.openxmlformats.org/officeDocument/2006/relationships/image" Target="../media/image1260.png"/><Relationship Id="rId33" Type="http://schemas.openxmlformats.org/officeDocument/2006/relationships/image" Target="../media/image1268.png"/><Relationship Id="rId38" Type="http://schemas.openxmlformats.org/officeDocument/2006/relationships/image" Target="../media/image1273.png"/><Relationship Id="rId46" Type="http://schemas.openxmlformats.org/officeDocument/2006/relationships/image" Target="../media/image1281.png"/><Relationship Id="rId59" Type="http://schemas.openxmlformats.org/officeDocument/2006/relationships/image" Target="../media/image1294.png"/><Relationship Id="rId20" Type="http://schemas.openxmlformats.org/officeDocument/2006/relationships/image" Target="../media/image1255.png"/><Relationship Id="rId41" Type="http://schemas.openxmlformats.org/officeDocument/2006/relationships/image" Target="../media/image1276.png"/><Relationship Id="rId54" Type="http://schemas.openxmlformats.org/officeDocument/2006/relationships/image" Target="../media/image1289.png"/><Relationship Id="rId62" Type="http://schemas.openxmlformats.org/officeDocument/2006/relationships/image" Target="../media/image1297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41.png"/><Relationship Id="rId15" Type="http://schemas.openxmlformats.org/officeDocument/2006/relationships/image" Target="../media/image1250.png"/><Relationship Id="rId23" Type="http://schemas.openxmlformats.org/officeDocument/2006/relationships/image" Target="../media/image1258.png"/><Relationship Id="rId28" Type="http://schemas.openxmlformats.org/officeDocument/2006/relationships/image" Target="../media/image1263.png"/><Relationship Id="rId36" Type="http://schemas.openxmlformats.org/officeDocument/2006/relationships/image" Target="../media/image1271.png"/><Relationship Id="rId49" Type="http://schemas.openxmlformats.org/officeDocument/2006/relationships/image" Target="../media/image1284.png"/><Relationship Id="rId57" Type="http://schemas.openxmlformats.org/officeDocument/2006/relationships/image" Target="../media/image1292.png"/><Relationship Id="rId10" Type="http://schemas.openxmlformats.org/officeDocument/2006/relationships/image" Target="../media/image1245.png"/><Relationship Id="rId31" Type="http://schemas.openxmlformats.org/officeDocument/2006/relationships/image" Target="../media/image1266.png"/><Relationship Id="rId44" Type="http://schemas.openxmlformats.org/officeDocument/2006/relationships/image" Target="../media/image1279.png"/><Relationship Id="rId52" Type="http://schemas.openxmlformats.org/officeDocument/2006/relationships/image" Target="../media/image1287.png"/><Relationship Id="rId60" Type="http://schemas.openxmlformats.org/officeDocument/2006/relationships/image" Target="../media/image1295.png"/><Relationship Id="rId4" Type="http://schemas.openxmlformats.org/officeDocument/2006/relationships/image" Target="../media/image1239.png"/><Relationship Id="rId9" Type="http://schemas.openxmlformats.org/officeDocument/2006/relationships/image" Target="../media/image1244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05.png"/><Relationship Id="rId13" Type="http://schemas.openxmlformats.org/officeDocument/2006/relationships/image" Target="../media/image1310.png"/><Relationship Id="rId3" Type="http://schemas.openxmlformats.org/officeDocument/2006/relationships/image" Target="../media/image1300.png"/><Relationship Id="rId7" Type="http://schemas.openxmlformats.org/officeDocument/2006/relationships/image" Target="../media/image1304.png"/><Relationship Id="rId12" Type="http://schemas.openxmlformats.org/officeDocument/2006/relationships/image" Target="../media/image1309.png"/><Relationship Id="rId2" Type="http://schemas.openxmlformats.org/officeDocument/2006/relationships/image" Target="../media/image129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303.png"/><Relationship Id="rId11" Type="http://schemas.openxmlformats.org/officeDocument/2006/relationships/image" Target="../media/image1308.png"/><Relationship Id="rId5" Type="http://schemas.openxmlformats.org/officeDocument/2006/relationships/image" Target="../media/image1302.png"/><Relationship Id="rId15" Type="http://schemas.openxmlformats.org/officeDocument/2006/relationships/hyperlink" Target="https://sensafe.com/" TargetMode="External"/><Relationship Id="rId10" Type="http://schemas.openxmlformats.org/officeDocument/2006/relationships/image" Target="../media/image1307.png"/><Relationship Id="rId4" Type="http://schemas.openxmlformats.org/officeDocument/2006/relationships/image" Target="../media/image1301.png"/><Relationship Id="rId9" Type="http://schemas.openxmlformats.org/officeDocument/2006/relationships/image" Target="../media/image1306.png"/><Relationship Id="rId14" Type="http://schemas.openxmlformats.org/officeDocument/2006/relationships/image" Target="../media/image1.jp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12.png"/><Relationship Id="rId2" Type="http://schemas.openxmlformats.org/officeDocument/2006/relationships/image" Target="../media/image1311.png"/><Relationship Id="rId1" Type="http://schemas.openxmlformats.org/officeDocument/2006/relationships/slideLayout" Target="../slideLayouts/slideLayout3.xml"/><Relationship Id="rId6" Type="http://schemas.openxmlformats.org/officeDocument/2006/relationships/hyperlink" Target="https://sensafe.com/" TargetMode="External"/><Relationship Id="rId5" Type="http://schemas.openxmlformats.org/officeDocument/2006/relationships/image" Target="../media/image1.jpg"/><Relationship Id="rId4" Type="http://schemas.openxmlformats.org/officeDocument/2006/relationships/image" Target="../media/image1313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337.png"/><Relationship Id="rId21" Type="http://schemas.openxmlformats.org/officeDocument/2006/relationships/image" Target="../media/image1332.png"/><Relationship Id="rId42" Type="http://schemas.openxmlformats.org/officeDocument/2006/relationships/image" Target="../media/image1353.png"/><Relationship Id="rId47" Type="http://schemas.openxmlformats.org/officeDocument/2006/relationships/image" Target="../media/image1358.png"/><Relationship Id="rId63" Type="http://schemas.openxmlformats.org/officeDocument/2006/relationships/image" Target="../media/image1374.png"/><Relationship Id="rId68" Type="http://schemas.openxmlformats.org/officeDocument/2006/relationships/image" Target="../media/image1379.png"/><Relationship Id="rId84" Type="http://schemas.openxmlformats.org/officeDocument/2006/relationships/image" Target="../media/image1395.png"/><Relationship Id="rId89" Type="http://schemas.openxmlformats.org/officeDocument/2006/relationships/image" Target="../media/image1400.png"/><Relationship Id="rId16" Type="http://schemas.openxmlformats.org/officeDocument/2006/relationships/image" Target="../media/image1327.png"/><Relationship Id="rId107" Type="http://schemas.openxmlformats.org/officeDocument/2006/relationships/hyperlink" Target="https://sensafe.com/" TargetMode="External"/><Relationship Id="rId11" Type="http://schemas.openxmlformats.org/officeDocument/2006/relationships/image" Target="../media/image1322.png"/><Relationship Id="rId32" Type="http://schemas.openxmlformats.org/officeDocument/2006/relationships/image" Target="../media/image1343.png"/><Relationship Id="rId37" Type="http://schemas.openxmlformats.org/officeDocument/2006/relationships/image" Target="../media/image1348.png"/><Relationship Id="rId53" Type="http://schemas.openxmlformats.org/officeDocument/2006/relationships/image" Target="../media/image1364.png"/><Relationship Id="rId58" Type="http://schemas.openxmlformats.org/officeDocument/2006/relationships/image" Target="../media/image1369.png"/><Relationship Id="rId74" Type="http://schemas.openxmlformats.org/officeDocument/2006/relationships/image" Target="../media/image1385.png"/><Relationship Id="rId79" Type="http://schemas.openxmlformats.org/officeDocument/2006/relationships/image" Target="../media/image1390.png"/><Relationship Id="rId102" Type="http://schemas.openxmlformats.org/officeDocument/2006/relationships/image" Target="../media/image1413.png"/><Relationship Id="rId5" Type="http://schemas.openxmlformats.org/officeDocument/2006/relationships/image" Target="../media/image1316.png"/><Relationship Id="rId90" Type="http://schemas.openxmlformats.org/officeDocument/2006/relationships/image" Target="../media/image1401.png"/><Relationship Id="rId95" Type="http://schemas.openxmlformats.org/officeDocument/2006/relationships/image" Target="../media/image1406.png"/><Relationship Id="rId22" Type="http://schemas.openxmlformats.org/officeDocument/2006/relationships/image" Target="../media/image1333.png"/><Relationship Id="rId27" Type="http://schemas.openxmlformats.org/officeDocument/2006/relationships/image" Target="../media/image1338.png"/><Relationship Id="rId43" Type="http://schemas.openxmlformats.org/officeDocument/2006/relationships/image" Target="../media/image1354.png"/><Relationship Id="rId48" Type="http://schemas.openxmlformats.org/officeDocument/2006/relationships/image" Target="../media/image1359.png"/><Relationship Id="rId64" Type="http://schemas.openxmlformats.org/officeDocument/2006/relationships/image" Target="../media/image1375.png"/><Relationship Id="rId69" Type="http://schemas.openxmlformats.org/officeDocument/2006/relationships/image" Target="../media/image1380.png"/><Relationship Id="rId80" Type="http://schemas.openxmlformats.org/officeDocument/2006/relationships/image" Target="../media/image1391.png"/><Relationship Id="rId85" Type="http://schemas.openxmlformats.org/officeDocument/2006/relationships/image" Target="../media/image1396.png"/><Relationship Id="rId12" Type="http://schemas.openxmlformats.org/officeDocument/2006/relationships/image" Target="../media/image1323.png"/><Relationship Id="rId17" Type="http://schemas.openxmlformats.org/officeDocument/2006/relationships/image" Target="../media/image1328.png"/><Relationship Id="rId33" Type="http://schemas.openxmlformats.org/officeDocument/2006/relationships/image" Target="../media/image1344.png"/><Relationship Id="rId38" Type="http://schemas.openxmlformats.org/officeDocument/2006/relationships/image" Target="../media/image1349.png"/><Relationship Id="rId59" Type="http://schemas.openxmlformats.org/officeDocument/2006/relationships/image" Target="../media/image1370.png"/><Relationship Id="rId103" Type="http://schemas.openxmlformats.org/officeDocument/2006/relationships/image" Target="../media/image1414.png"/><Relationship Id="rId20" Type="http://schemas.openxmlformats.org/officeDocument/2006/relationships/image" Target="../media/image1331.png"/><Relationship Id="rId41" Type="http://schemas.openxmlformats.org/officeDocument/2006/relationships/image" Target="../media/image1352.png"/><Relationship Id="rId54" Type="http://schemas.openxmlformats.org/officeDocument/2006/relationships/image" Target="../media/image1365.png"/><Relationship Id="rId62" Type="http://schemas.openxmlformats.org/officeDocument/2006/relationships/image" Target="../media/image1373.png"/><Relationship Id="rId70" Type="http://schemas.openxmlformats.org/officeDocument/2006/relationships/image" Target="../media/image1381.png"/><Relationship Id="rId75" Type="http://schemas.openxmlformats.org/officeDocument/2006/relationships/image" Target="../media/image1386.png"/><Relationship Id="rId83" Type="http://schemas.openxmlformats.org/officeDocument/2006/relationships/image" Target="../media/image1394.png"/><Relationship Id="rId88" Type="http://schemas.openxmlformats.org/officeDocument/2006/relationships/image" Target="../media/image1399.png"/><Relationship Id="rId91" Type="http://schemas.openxmlformats.org/officeDocument/2006/relationships/image" Target="../media/image1402.png"/><Relationship Id="rId96" Type="http://schemas.openxmlformats.org/officeDocument/2006/relationships/image" Target="../media/image140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17.png"/><Relationship Id="rId15" Type="http://schemas.openxmlformats.org/officeDocument/2006/relationships/image" Target="../media/image1326.png"/><Relationship Id="rId23" Type="http://schemas.openxmlformats.org/officeDocument/2006/relationships/image" Target="../media/image1334.png"/><Relationship Id="rId28" Type="http://schemas.openxmlformats.org/officeDocument/2006/relationships/image" Target="../media/image1339.png"/><Relationship Id="rId36" Type="http://schemas.openxmlformats.org/officeDocument/2006/relationships/image" Target="../media/image1347.png"/><Relationship Id="rId49" Type="http://schemas.openxmlformats.org/officeDocument/2006/relationships/image" Target="../media/image1360.png"/><Relationship Id="rId57" Type="http://schemas.openxmlformats.org/officeDocument/2006/relationships/image" Target="../media/image1368.png"/><Relationship Id="rId106" Type="http://schemas.openxmlformats.org/officeDocument/2006/relationships/image" Target="../media/image1417.png"/><Relationship Id="rId10" Type="http://schemas.openxmlformats.org/officeDocument/2006/relationships/image" Target="../media/image1321.png"/><Relationship Id="rId31" Type="http://schemas.openxmlformats.org/officeDocument/2006/relationships/image" Target="../media/image1342.png"/><Relationship Id="rId44" Type="http://schemas.openxmlformats.org/officeDocument/2006/relationships/image" Target="../media/image1355.png"/><Relationship Id="rId52" Type="http://schemas.openxmlformats.org/officeDocument/2006/relationships/image" Target="../media/image1363.png"/><Relationship Id="rId60" Type="http://schemas.openxmlformats.org/officeDocument/2006/relationships/image" Target="../media/image1371.png"/><Relationship Id="rId65" Type="http://schemas.openxmlformats.org/officeDocument/2006/relationships/image" Target="../media/image1376.png"/><Relationship Id="rId73" Type="http://schemas.openxmlformats.org/officeDocument/2006/relationships/image" Target="../media/image1384.png"/><Relationship Id="rId78" Type="http://schemas.openxmlformats.org/officeDocument/2006/relationships/image" Target="../media/image1389.png"/><Relationship Id="rId81" Type="http://schemas.openxmlformats.org/officeDocument/2006/relationships/image" Target="../media/image1392.png"/><Relationship Id="rId86" Type="http://schemas.openxmlformats.org/officeDocument/2006/relationships/image" Target="../media/image1397.png"/><Relationship Id="rId94" Type="http://schemas.openxmlformats.org/officeDocument/2006/relationships/image" Target="../media/image1405.png"/><Relationship Id="rId99" Type="http://schemas.openxmlformats.org/officeDocument/2006/relationships/image" Target="../media/image1410.png"/><Relationship Id="rId101" Type="http://schemas.openxmlformats.org/officeDocument/2006/relationships/image" Target="../media/image1412.png"/><Relationship Id="rId4" Type="http://schemas.openxmlformats.org/officeDocument/2006/relationships/image" Target="../media/image1315.png"/><Relationship Id="rId9" Type="http://schemas.openxmlformats.org/officeDocument/2006/relationships/image" Target="../media/image1320.png"/><Relationship Id="rId13" Type="http://schemas.openxmlformats.org/officeDocument/2006/relationships/image" Target="../media/image1324.png"/><Relationship Id="rId18" Type="http://schemas.openxmlformats.org/officeDocument/2006/relationships/image" Target="../media/image1329.png"/><Relationship Id="rId39" Type="http://schemas.openxmlformats.org/officeDocument/2006/relationships/image" Target="../media/image1350.png"/><Relationship Id="rId34" Type="http://schemas.openxmlformats.org/officeDocument/2006/relationships/image" Target="../media/image1345.png"/><Relationship Id="rId50" Type="http://schemas.openxmlformats.org/officeDocument/2006/relationships/image" Target="../media/image1361.png"/><Relationship Id="rId55" Type="http://schemas.openxmlformats.org/officeDocument/2006/relationships/image" Target="../media/image1366.png"/><Relationship Id="rId76" Type="http://schemas.openxmlformats.org/officeDocument/2006/relationships/image" Target="../media/image1387.png"/><Relationship Id="rId97" Type="http://schemas.openxmlformats.org/officeDocument/2006/relationships/image" Target="../media/image1408.png"/><Relationship Id="rId104" Type="http://schemas.openxmlformats.org/officeDocument/2006/relationships/image" Target="../media/image1415.png"/><Relationship Id="rId7" Type="http://schemas.openxmlformats.org/officeDocument/2006/relationships/image" Target="../media/image1318.png"/><Relationship Id="rId71" Type="http://schemas.openxmlformats.org/officeDocument/2006/relationships/image" Target="../media/image1382.png"/><Relationship Id="rId92" Type="http://schemas.openxmlformats.org/officeDocument/2006/relationships/image" Target="../media/image1403.png"/><Relationship Id="rId2" Type="http://schemas.openxmlformats.org/officeDocument/2006/relationships/image" Target="../media/image1.jpg"/><Relationship Id="rId29" Type="http://schemas.openxmlformats.org/officeDocument/2006/relationships/image" Target="../media/image1340.png"/><Relationship Id="rId24" Type="http://schemas.openxmlformats.org/officeDocument/2006/relationships/image" Target="../media/image1335.png"/><Relationship Id="rId40" Type="http://schemas.openxmlformats.org/officeDocument/2006/relationships/image" Target="../media/image1351.png"/><Relationship Id="rId45" Type="http://schemas.openxmlformats.org/officeDocument/2006/relationships/image" Target="../media/image1356.png"/><Relationship Id="rId66" Type="http://schemas.openxmlformats.org/officeDocument/2006/relationships/image" Target="../media/image1377.png"/><Relationship Id="rId87" Type="http://schemas.openxmlformats.org/officeDocument/2006/relationships/image" Target="../media/image1398.png"/><Relationship Id="rId61" Type="http://schemas.openxmlformats.org/officeDocument/2006/relationships/image" Target="../media/image1372.png"/><Relationship Id="rId82" Type="http://schemas.openxmlformats.org/officeDocument/2006/relationships/image" Target="../media/image1393.png"/><Relationship Id="rId19" Type="http://schemas.openxmlformats.org/officeDocument/2006/relationships/image" Target="../media/image1330.png"/><Relationship Id="rId14" Type="http://schemas.openxmlformats.org/officeDocument/2006/relationships/image" Target="../media/image1325.png"/><Relationship Id="rId30" Type="http://schemas.openxmlformats.org/officeDocument/2006/relationships/image" Target="../media/image1341.png"/><Relationship Id="rId35" Type="http://schemas.openxmlformats.org/officeDocument/2006/relationships/image" Target="../media/image1346.png"/><Relationship Id="rId56" Type="http://schemas.openxmlformats.org/officeDocument/2006/relationships/image" Target="../media/image1367.png"/><Relationship Id="rId77" Type="http://schemas.openxmlformats.org/officeDocument/2006/relationships/image" Target="../media/image1388.png"/><Relationship Id="rId100" Type="http://schemas.openxmlformats.org/officeDocument/2006/relationships/image" Target="../media/image1411.png"/><Relationship Id="rId105" Type="http://schemas.openxmlformats.org/officeDocument/2006/relationships/image" Target="../media/image1416.png"/><Relationship Id="rId8" Type="http://schemas.openxmlformats.org/officeDocument/2006/relationships/image" Target="../media/image1319.png"/><Relationship Id="rId51" Type="http://schemas.openxmlformats.org/officeDocument/2006/relationships/image" Target="../media/image1362.png"/><Relationship Id="rId72" Type="http://schemas.openxmlformats.org/officeDocument/2006/relationships/image" Target="../media/image1383.png"/><Relationship Id="rId93" Type="http://schemas.openxmlformats.org/officeDocument/2006/relationships/image" Target="../media/image1404.png"/><Relationship Id="rId98" Type="http://schemas.openxmlformats.org/officeDocument/2006/relationships/image" Target="../media/image1409.png"/><Relationship Id="rId3" Type="http://schemas.openxmlformats.org/officeDocument/2006/relationships/image" Target="../media/image1314.png"/><Relationship Id="rId25" Type="http://schemas.openxmlformats.org/officeDocument/2006/relationships/image" Target="../media/image1336.png"/><Relationship Id="rId46" Type="http://schemas.openxmlformats.org/officeDocument/2006/relationships/image" Target="../media/image1357.png"/><Relationship Id="rId67" Type="http://schemas.openxmlformats.org/officeDocument/2006/relationships/image" Target="../media/image1378.png"/></Relationships>
</file>

<file path=ppt/slides/_rels/slide36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435.png"/><Relationship Id="rId21" Type="http://schemas.openxmlformats.org/officeDocument/2006/relationships/image" Target="../media/image1430.png"/><Relationship Id="rId34" Type="http://schemas.openxmlformats.org/officeDocument/2006/relationships/image" Target="../media/image1443.png"/><Relationship Id="rId42" Type="http://schemas.openxmlformats.org/officeDocument/2006/relationships/image" Target="../media/image1451.png"/><Relationship Id="rId47" Type="http://schemas.openxmlformats.org/officeDocument/2006/relationships/image" Target="../media/image1456.png"/><Relationship Id="rId50" Type="http://schemas.openxmlformats.org/officeDocument/2006/relationships/image" Target="../media/image1459.png"/><Relationship Id="rId55" Type="http://schemas.openxmlformats.org/officeDocument/2006/relationships/image" Target="../media/image1464.png"/><Relationship Id="rId63" Type="http://schemas.openxmlformats.org/officeDocument/2006/relationships/image" Target="../media/image1472.png"/><Relationship Id="rId7" Type="http://schemas.openxmlformats.org/officeDocument/2006/relationships/hyperlink" Target="https://water.usgs.gov/" TargetMode="External"/><Relationship Id="rId2" Type="http://schemas.openxmlformats.org/officeDocument/2006/relationships/hyperlink" Target="http://www.water.usgs.gov/" TargetMode="External"/><Relationship Id="rId16" Type="http://schemas.openxmlformats.org/officeDocument/2006/relationships/image" Target="../media/image1425.png"/><Relationship Id="rId29" Type="http://schemas.openxmlformats.org/officeDocument/2006/relationships/image" Target="../media/image1438.png"/><Relationship Id="rId11" Type="http://schemas.openxmlformats.org/officeDocument/2006/relationships/image" Target="../media/image1420.png"/><Relationship Id="rId24" Type="http://schemas.openxmlformats.org/officeDocument/2006/relationships/image" Target="../media/image1433.png"/><Relationship Id="rId32" Type="http://schemas.openxmlformats.org/officeDocument/2006/relationships/image" Target="../media/image1441.png"/><Relationship Id="rId37" Type="http://schemas.openxmlformats.org/officeDocument/2006/relationships/image" Target="../media/image1446.png"/><Relationship Id="rId40" Type="http://schemas.openxmlformats.org/officeDocument/2006/relationships/image" Target="../media/image1449.png"/><Relationship Id="rId45" Type="http://schemas.openxmlformats.org/officeDocument/2006/relationships/image" Target="../media/image1454.png"/><Relationship Id="rId53" Type="http://schemas.openxmlformats.org/officeDocument/2006/relationships/image" Target="../media/image1462.png"/><Relationship Id="rId58" Type="http://schemas.openxmlformats.org/officeDocument/2006/relationships/image" Target="../media/image1467.png"/><Relationship Id="rId66" Type="http://schemas.openxmlformats.org/officeDocument/2006/relationships/image" Target="../media/image1.jpg"/><Relationship Id="rId5" Type="http://schemas.openxmlformats.org/officeDocument/2006/relationships/hyperlink" Target="http://www.ducksters.com/science/ecosystems/nitrogen_cycle.php" TargetMode="External"/><Relationship Id="rId61" Type="http://schemas.openxmlformats.org/officeDocument/2006/relationships/image" Target="../media/image1470.png"/><Relationship Id="rId19" Type="http://schemas.openxmlformats.org/officeDocument/2006/relationships/image" Target="../media/image1428.png"/><Relationship Id="rId14" Type="http://schemas.openxmlformats.org/officeDocument/2006/relationships/image" Target="../media/image1423.png"/><Relationship Id="rId22" Type="http://schemas.openxmlformats.org/officeDocument/2006/relationships/image" Target="../media/image1431.png"/><Relationship Id="rId27" Type="http://schemas.openxmlformats.org/officeDocument/2006/relationships/image" Target="../media/image1436.png"/><Relationship Id="rId30" Type="http://schemas.openxmlformats.org/officeDocument/2006/relationships/image" Target="../media/image1439.png"/><Relationship Id="rId35" Type="http://schemas.openxmlformats.org/officeDocument/2006/relationships/image" Target="../media/image1444.png"/><Relationship Id="rId43" Type="http://schemas.openxmlformats.org/officeDocument/2006/relationships/image" Target="../media/image1452.png"/><Relationship Id="rId48" Type="http://schemas.openxmlformats.org/officeDocument/2006/relationships/image" Target="../media/image1457.png"/><Relationship Id="rId56" Type="http://schemas.openxmlformats.org/officeDocument/2006/relationships/image" Target="../media/image1465.png"/><Relationship Id="rId64" Type="http://schemas.openxmlformats.org/officeDocument/2006/relationships/image" Target="../media/image1473.png"/><Relationship Id="rId8" Type="http://schemas.openxmlformats.org/officeDocument/2006/relationships/hyperlink" Target="http://www.wef.org/" TargetMode="External"/><Relationship Id="rId51" Type="http://schemas.openxmlformats.org/officeDocument/2006/relationships/image" Target="../media/image1460.png"/><Relationship Id="rId3" Type="http://schemas.openxmlformats.org/officeDocument/2006/relationships/hyperlink" Target="http://www.epa.gov/safewater" TargetMode="External"/><Relationship Id="rId12" Type="http://schemas.openxmlformats.org/officeDocument/2006/relationships/image" Target="../media/image1421.png"/><Relationship Id="rId17" Type="http://schemas.openxmlformats.org/officeDocument/2006/relationships/image" Target="../media/image1426.png"/><Relationship Id="rId25" Type="http://schemas.openxmlformats.org/officeDocument/2006/relationships/image" Target="../media/image1434.png"/><Relationship Id="rId33" Type="http://schemas.openxmlformats.org/officeDocument/2006/relationships/image" Target="../media/image1442.png"/><Relationship Id="rId38" Type="http://schemas.openxmlformats.org/officeDocument/2006/relationships/image" Target="../media/image1447.png"/><Relationship Id="rId46" Type="http://schemas.openxmlformats.org/officeDocument/2006/relationships/image" Target="../media/image1455.png"/><Relationship Id="rId59" Type="http://schemas.openxmlformats.org/officeDocument/2006/relationships/image" Target="../media/image1468.png"/><Relationship Id="rId67" Type="http://schemas.openxmlformats.org/officeDocument/2006/relationships/hyperlink" Target="https://sensafe.com/" TargetMode="External"/><Relationship Id="rId20" Type="http://schemas.openxmlformats.org/officeDocument/2006/relationships/image" Target="../media/image1429.png"/><Relationship Id="rId41" Type="http://schemas.openxmlformats.org/officeDocument/2006/relationships/image" Target="../media/image1450.png"/><Relationship Id="rId54" Type="http://schemas.openxmlformats.org/officeDocument/2006/relationships/image" Target="../media/image1463.png"/><Relationship Id="rId62" Type="http://schemas.openxmlformats.org/officeDocument/2006/relationships/image" Target="../media/image1471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://www.cleaning101.com/" TargetMode="External"/><Relationship Id="rId15" Type="http://schemas.openxmlformats.org/officeDocument/2006/relationships/image" Target="../media/image1424.png"/><Relationship Id="rId23" Type="http://schemas.openxmlformats.org/officeDocument/2006/relationships/image" Target="../media/image1432.png"/><Relationship Id="rId28" Type="http://schemas.openxmlformats.org/officeDocument/2006/relationships/image" Target="../media/image1437.png"/><Relationship Id="rId36" Type="http://schemas.openxmlformats.org/officeDocument/2006/relationships/image" Target="../media/image1445.png"/><Relationship Id="rId49" Type="http://schemas.openxmlformats.org/officeDocument/2006/relationships/image" Target="../media/image1458.png"/><Relationship Id="rId57" Type="http://schemas.openxmlformats.org/officeDocument/2006/relationships/image" Target="../media/image1466.png"/><Relationship Id="rId10" Type="http://schemas.openxmlformats.org/officeDocument/2006/relationships/image" Target="../media/image1419.png"/><Relationship Id="rId31" Type="http://schemas.openxmlformats.org/officeDocument/2006/relationships/image" Target="../media/image1440.png"/><Relationship Id="rId44" Type="http://schemas.openxmlformats.org/officeDocument/2006/relationships/image" Target="../media/image1453.png"/><Relationship Id="rId52" Type="http://schemas.openxmlformats.org/officeDocument/2006/relationships/image" Target="../media/image1461.png"/><Relationship Id="rId60" Type="http://schemas.openxmlformats.org/officeDocument/2006/relationships/image" Target="../media/image1469.png"/><Relationship Id="rId65" Type="http://schemas.openxmlformats.org/officeDocument/2006/relationships/image" Target="../media/image1474.png"/><Relationship Id="rId4" Type="http://schemas.openxmlformats.org/officeDocument/2006/relationships/hyperlink" Target="http://www.copperalliance.org/" TargetMode="External"/><Relationship Id="rId9" Type="http://schemas.openxmlformats.org/officeDocument/2006/relationships/image" Target="../media/image1418.png"/><Relationship Id="rId13" Type="http://schemas.openxmlformats.org/officeDocument/2006/relationships/image" Target="../media/image1422.png"/><Relationship Id="rId18" Type="http://schemas.openxmlformats.org/officeDocument/2006/relationships/image" Target="../media/image1427.png"/><Relationship Id="rId39" Type="http://schemas.openxmlformats.org/officeDocument/2006/relationships/image" Target="../media/image1448.png"/></Relationships>
</file>

<file path=ppt/slides/_rels/slide4.xml.rels><?xml version="1.0" encoding="UTF-8" standalone="yes"?>
<Relationships xmlns="http://schemas.openxmlformats.org/package/2006/relationships"><Relationship Id="rId26" Type="http://schemas.openxmlformats.org/officeDocument/2006/relationships/image" Target="../media/image249.png"/><Relationship Id="rId117" Type="http://schemas.openxmlformats.org/officeDocument/2006/relationships/image" Target="../media/image340.png"/><Relationship Id="rId21" Type="http://schemas.openxmlformats.org/officeDocument/2006/relationships/image" Target="../media/image244.png"/><Relationship Id="rId42" Type="http://schemas.openxmlformats.org/officeDocument/2006/relationships/image" Target="../media/image265.png"/><Relationship Id="rId47" Type="http://schemas.openxmlformats.org/officeDocument/2006/relationships/image" Target="../media/image270.png"/><Relationship Id="rId63" Type="http://schemas.openxmlformats.org/officeDocument/2006/relationships/image" Target="../media/image286.png"/><Relationship Id="rId68" Type="http://schemas.openxmlformats.org/officeDocument/2006/relationships/image" Target="../media/image291.png"/><Relationship Id="rId84" Type="http://schemas.openxmlformats.org/officeDocument/2006/relationships/image" Target="../media/image307.png"/><Relationship Id="rId89" Type="http://schemas.openxmlformats.org/officeDocument/2006/relationships/image" Target="../media/image312.png"/><Relationship Id="rId112" Type="http://schemas.openxmlformats.org/officeDocument/2006/relationships/image" Target="../media/image335.png"/><Relationship Id="rId16" Type="http://schemas.openxmlformats.org/officeDocument/2006/relationships/image" Target="../media/image239.png"/><Relationship Id="rId107" Type="http://schemas.openxmlformats.org/officeDocument/2006/relationships/image" Target="../media/image330.png"/><Relationship Id="rId11" Type="http://schemas.openxmlformats.org/officeDocument/2006/relationships/image" Target="../media/image234.png"/><Relationship Id="rId32" Type="http://schemas.openxmlformats.org/officeDocument/2006/relationships/image" Target="../media/image255.png"/><Relationship Id="rId37" Type="http://schemas.openxmlformats.org/officeDocument/2006/relationships/image" Target="../media/image260.png"/><Relationship Id="rId53" Type="http://schemas.openxmlformats.org/officeDocument/2006/relationships/image" Target="../media/image276.png"/><Relationship Id="rId58" Type="http://schemas.openxmlformats.org/officeDocument/2006/relationships/image" Target="../media/image281.png"/><Relationship Id="rId74" Type="http://schemas.openxmlformats.org/officeDocument/2006/relationships/image" Target="../media/image297.png"/><Relationship Id="rId79" Type="http://schemas.openxmlformats.org/officeDocument/2006/relationships/image" Target="../media/image302.png"/><Relationship Id="rId102" Type="http://schemas.openxmlformats.org/officeDocument/2006/relationships/image" Target="../media/image325.png"/><Relationship Id="rId123" Type="http://schemas.openxmlformats.org/officeDocument/2006/relationships/hyperlink" Target="https://sensafe.com/" TargetMode="External"/><Relationship Id="rId5" Type="http://schemas.openxmlformats.org/officeDocument/2006/relationships/image" Target="../media/image228.png"/><Relationship Id="rId90" Type="http://schemas.openxmlformats.org/officeDocument/2006/relationships/image" Target="../media/image313.png"/><Relationship Id="rId95" Type="http://schemas.openxmlformats.org/officeDocument/2006/relationships/image" Target="../media/image318.png"/><Relationship Id="rId22" Type="http://schemas.openxmlformats.org/officeDocument/2006/relationships/image" Target="../media/image245.png"/><Relationship Id="rId27" Type="http://schemas.openxmlformats.org/officeDocument/2006/relationships/image" Target="../media/image250.png"/><Relationship Id="rId43" Type="http://schemas.openxmlformats.org/officeDocument/2006/relationships/image" Target="../media/image266.png"/><Relationship Id="rId48" Type="http://schemas.openxmlformats.org/officeDocument/2006/relationships/image" Target="../media/image271.png"/><Relationship Id="rId64" Type="http://schemas.openxmlformats.org/officeDocument/2006/relationships/image" Target="../media/image287.png"/><Relationship Id="rId69" Type="http://schemas.openxmlformats.org/officeDocument/2006/relationships/image" Target="../media/image292.png"/><Relationship Id="rId113" Type="http://schemas.openxmlformats.org/officeDocument/2006/relationships/image" Target="../media/image336.png"/><Relationship Id="rId118" Type="http://schemas.openxmlformats.org/officeDocument/2006/relationships/image" Target="../media/image341.png"/><Relationship Id="rId80" Type="http://schemas.openxmlformats.org/officeDocument/2006/relationships/image" Target="../media/image303.png"/><Relationship Id="rId85" Type="http://schemas.openxmlformats.org/officeDocument/2006/relationships/image" Target="../media/image308.png"/><Relationship Id="rId12" Type="http://schemas.openxmlformats.org/officeDocument/2006/relationships/image" Target="../media/image235.png"/><Relationship Id="rId17" Type="http://schemas.openxmlformats.org/officeDocument/2006/relationships/image" Target="../media/image240.png"/><Relationship Id="rId33" Type="http://schemas.openxmlformats.org/officeDocument/2006/relationships/image" Target="../media/image256.png"/><Relationship Id="rId38" Type="http://schemas.openxmlformats.org/officeDocument/2006/relationships/image" Target="../media/image261.png"/><Relationship Id="rId59" Type="http://schemas.openxmlformats.org/officeDocument/2006/relationships/image" Target="../media/image282.png"/><Relationship Id="rId103" Type="http://schemas.openxmlformats.org/officeDocument/2006/relationships/image" Target="../media/image326.png"/><Relationship Id="rId108" Type="http://schemas.openxmlformats.org/officeDocument/2006/relationships/image" Target="../media/image331.png"/><Relationship Id="rId54" Type="http://schemas.openxmlformats.org/officeDocument/2006/relationships/image" Target="../media/image277.png"/><Relationship Id="rId70" Type="http://schemas.openxmlformats.org/officeDocument/2006/relationships/image" Target="../media/image293.png"/><Relationship Id="rId75" Type="http://schemas.openxmlformats.org/officeDocument/2006/relationships/image" Target="../media/image298.png"/><Relationship Id="rId91" Type="http://schemas.openxmlformats.org/officeDocument/2006/relationships/image" Target="../media/image314.png"/><Relationship Id="rId96" Type="http://schemas.openxmlformats.org/officeDocument/2006/relationships/image" Target="../media/image3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29.png"/><Relationship Id="rId23" Type="http://schemas.openxmlformats.org/officeDocument/2006/relationships/image" Target="../media/image246.png"/><Relationship Id="rId28" Type="http://schemas.openxmlformats.org/officeDocument/2006/relationships/image" Target="../media/image251.png"/><Relationship Id="rId49" Type="http://schemas.openxmlformats.org/officeDocument/2006/relationships/image" Target="../media/image272.png"/><Relationship Id="rId114" Type="http://schemas.openxmlformats.org/officeDocument/2006/relationships/image" Target="../media/image337.png"/><Relationship Id="rId119" Type="http://schemas.openxmlformats.org/officeDocument/2006/relationships/image" Target="../media/image342.png"/><Relationship Id="rId44" Type="http://schemas.openxmlformats.org/officeDocument/2006/relationships/image" Target="../media/image267.png"/><Relationship Id="rId60" Type="http://schemas.openxmlformats.org/officeDocument/2006/relationships/image" Target="../media/image283.png"/><Relationship Id="rId65" Type="http://schemas.openxmlformats.org/officeDocument/2006/relationships/image" Target="../media/image288.png"/><Relationship Id="rId81" Type="http://schemas.openxmlformats.org/officeDocument/2006/relationships/image" Target="../media/image304.png"/><Relationship Id="rId86" Type="http://schemas.openxmlformats.org/officeDocument/2006/relationships/image" Target="../media/image309.png"/><Relationship Id="rId4" Type="http://schemas.openxmlformats.org/officeDocument/2006/relationships/image" Target="../media/image227.png"/><Relationship Id="rId9" Type="http://schemas.openxmlformats.org/officeDocument/2006/relationships/image" Target="../media/image232.png"/><Relationship Id="rId13" Type="http://schemas.openxmlformats.org/officeDocument/2006/relationships/image" Target="../media/image236.png"/><Relationship Id="rId18" Type="http://schemas.openxmlformats.org/officeDocument/2006/relationships/image" Target="../media/image241.png"/><Relationship Id="rId39" Type="http://schemas.openxmlformats.org/officeDocument/2006/relationships/image" Target="../media/image262.png"/><Relationship Id="rId109" Type="http://schemas.openxmlformats.org/officeDocument/2006/relationships/image" Target="../media/image332.png"/><Relationship Id="rId34" Type="http://schemas.openxmlformats.org/officeDocument/2006/relationships/image" Target="../media/image257.png"/><Relationship Id="rId50" Type="http://schemas.openxmlformats.org/officeDocument/2006/relationships/image" Target="../media/image273.png"/><Relationship Id="rId55" Type="http://schemas.openxmlformats.org/officeDocument/2006/relationships/image" Target="../media/image278.png"/><Relationship Id="rId76" Type="http://schemas.openxmlformats.org/officeDocument/2006/relationships/image" Target="../media/image299.png"/><Relationship Id="rId97" Type="http://schemas.openxmlformats.org/officeDocument/2006/relationships/image" Target="../media/image320.png"/><Relationship Id="rId104" Type="http://schemas.openxmlformats.org/officeDocument/2006/relationships/image" Target="../media/image327.png"/><Relationship Id="rId120" Type="http://schemas.openxmlformats.org/officeDocument/2006/relationships/image" Target="../media/image343.png"/><Relationship Id="rId7" Type="http://schemas.openxmlformats.org/officeDocument/2006/relationships/image" Target="../media/image230.png"/><Relationship Id="rId71" Type="http://schemas.openxmlformats.org/officeDocument/2006/relationships/image" Target="../media/image294.png"/><Relationship Id="rId92" Type="http://schemas.openxmlformats.org/officeDocument/2006/relationships/image" Target="../media/image315.png"/><Relationship Id="rId2" Type="http://schemas.openxmlformats.org/officeDocument/2006/relationships/image" Target="../media/image1.jpg"/><Relationship Id="rId29" Type="http://schemas.openxmlformats.org/officeDocument/2006/relationships/image" Target="../media/image252.png"/><Relationship Id="rId24" Type="http://schemas.openxmlformats.org/officeDocument/2006/relationships/image" Target="../media/image247.png"/><Relationship Id="rId40" Type="http://schemas.openxmlformats.org/officeDocument/2006/relationships/image" Target="../media/image263.png"/><Relationship Id="rId45" Type="http://schemas.openxmlformats.org/officeDocument/2006/relationships/image" Target="../media/image268.png"/><Relationship Id="rId66" Type="http://schemas.openxmlformats.org/officeDocument/2006/relationships/image" Target="../media/image289.png"/><Relationship Id="rId87" Type="http://schemas.openxmlformats.org/officeDocument/2006/relationships/image" Target="../media/image310.png"/><Relationship Id="rId110" Type="http://schemas.openxmlformats.org/officeDocument/2006/relationships/image" Target="../media/image333.png"/><Relationship Id="rId115" Type="http://schemas.openxmlformats.org/officeDocument/2006/relationships/image" Target="../media/image338.png"/><Relationship Id="rId61" Type="http://schemas.openxmlformats.org/officeDocument/2006/relationships/image" Target="../media/image284.png"/><Relationship Id="rId82" Type="http://schemas.openxmlformats.org/officeDocument/2006/relationships/image" Target="../media/image305.png"/><Relationship Id="rId19" Type="http://schemas.openxmlformats.org/officeDocument/2006/relationships/image" Target="../media/image242.png"/><Relationship Id="rId14" Type="http://schemas.openxmlformats.org/officeDocument/2006/relationships/image" Target="../media/image237.png"/><Relationship Id="rId30" Type="http://schemas.openxmlformats.org/officeDocument/2006/relationships/image" Target="../media/image253.png"/><Relationship Id="rId35" Type="http://schemas.openxmlformats.org/officeDocument/2006/relationships/image" Target="../media/image258.png"/><Relationship Id="rId56" Type="http://schemas.openxmlformats.org/officeDocument/2006/relationships/image" Target="../media/image279.png"/><Relationship Id="rId77" Type="http://schemas.openxmlformats.org/officeDocument/2006/relationships/image" Target="../media/image300.png"/><Relationship Id="rId100" Type="http://schemas.openxmlformats.org/officeDocument/2006/relationships/image" Target="../media/image323.png"/><Relationship Id="rId105" Type="http://schemas.openxmlformats.org/officeDocument/2006/relationships/image" Target="../media/image328.png"/><Relationship Id="rId8" Type="http://schemas.openxmlformats.org/officeDocument/2006/relationships/image" Target="../media/image231.png"/><Relationship Id="rId51" Type="http://schemas.openxmlformats.org/officeDocument/2006/relationships/image" Target="../media/image274.png"/><Relationship Id="rId72" Type="http://schemas.openxmlformats.org/officeDocument/2006/relationships/image" Target="../media/image295.png"/><Relationship Id="rId93" Type="http://schemas.openxmlformats.org/officeDocument/2006/relationships/image" Target="../media/image316.png"/><Relationship Id="rId98" Type="http://schemas.openxmlformats.org/officeDocument/2006/relationships/image" Target="../media/image321.png"/><Relationship Id="rId121" Type="http://schemas.openxmlformats.org/officeDocument/2006/relationships/image" Target="../media/image344.png"/><Relationship Id="rId3" Type="http://schemas.openxmlformats.org/officeDocument/2006/relationships/image" Target="../media/image226.png"/><Relationship Id="rId25" Type="http://schemas.openxmlformats.org/officeDocument/2006/relationships/image" Target="../media/image248.png"/><Relationship Id="rId46" Type="http://schemas.openxmlformats.org/officeDocument/2006/relationships/image" Target="../media/image269.png"/><Relationship Id="rId67" Type="http://schemas.openxmlformats.org/officeDocument/2006/relationships/image" Target="../media/image290.png"/><Relationship Id="rId116" Type="http://schemas.openxmlformats.org/officeDocument/2006/relationships/image" Target="../media/image339.png"/><Relationship Id="rId20" Type="http://schemas.openxmlformats.org/officeDocument/2006/relationships/image" Target="../media/image243.png"/><Relationship Id="rId41" Type="http://schemas.openxmlformats.org/officeDocument/2006/relationships/image" Target="../media/image264.png"/><Relationship Id="rId62" Type="http://schemas.openxmlformats.org/officeDocument/2006/relationships/image" Target="../media/image285.png"/><Relationship Id="rId83" Type="http://schemas.openxmlformats.org/officeDocument/2006/relationships/image" Target="../media/image306.png"/><Relationship Id="rId88" Type="http://schemas.openxmlformats.org/officeDocument/2006/relationships/image" Target="../media/image311.png"/><Relationship Id="rId111" Type="http://schemas.openxmlformats.org/officeDocument/2006/relationships/image" Target="../media/image334.png"/><Relationship Id="rId15" Type="http://schemas.openxmlformats.org/officeDocument/2006/relationships/image" Target="../media/image238.png"/><Relationship Id="rId36" Type="http://schemas.openxmlformats.org/officeDocument/2006/relationships/image" Target="../media/image259.png"/><Relationship Id="rId57" Type="http://schemas.openxmlformats.org/officeDocument/2006/relationships/image" Target="../media/image280.png"/><Relationship Id="rId106" Type="http://schemas.openxmlformats.org/officeDocument/2006/relationships/image" Target="../media/image329.png"/><Relationship Id="rId10" Type="http://schemas.openxmlformats.org/officeDocument/2006/relationships/image" Target="../media/image233.png"/><Relationship Id="rId31" Type="http://schemas.openxmlformats.org/officeDocument/2006/relationships/image" Target="../media/image254.png"/><Relationship Id="rId52" Type="http://schemas.openxmlformats.org/officeDocument/2006/relationships/image" Target="../media/image275.png"/><Relationship Id="rId73" Type="http://schemas.openxmlformats.org/officeDocument/2006/relationships/image" Target="../media/image296.png"/><Relationship Id="rId78" Type="http://schemas.openxmlformats.org/officeDocument/2006/relationships/image" Target="../media/image301.png"/><Relationship Id="rId94" Type="http://schemas.openxmlformats.org/officeDocument/2006/relationships/image" Target="../media/image317.png"/><Relationship Id="rId99" Type="http://schemas.openxmlformats.org/officeDocument/2006/relationships/image" Target="../media/image322.png"/><Relationship Id="rId101" Type="http://schemas.openxmlformats.org/officeDocument/2006/relationships/image" Target="../media/image324.png"/><Relationship Id="rId122" Type="http://schemas.openxmlformats.org/officeDocument/2006/relationships/image" Target="../media/image34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sensafe.com/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sensafe.com/" TargetMode="External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2.png"/><Relationship Id="rId3" Type="http://schemas.openxmlformats.org/officeDocument/2006/relationships/image" Target="../media/image347.png"/><Relationship Id="rId7" Type="http://schemas.openxmlformats.org/officeDocument/2006/relationships/image" Target="../media/image351.png"/><Relationship Id="rId12" Type="http://schemas.openxmlformats.org/officeDocument/2006/relationships/hyperlink" Target="https://sensafe.com/" TargetMode="External"/><Relationship Id="rId2" Type="http://schemas.openxmlformats.org/officeDocument/2006/relationships/image" Target="../media/image3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0.png"/><Relationship Id="rId11" Type="http://schemas.openxmlformats.org/officeDocument/2006/relationships/image" Target="../media/image1.jpg"/><Relationship Id="rId5" Type="http://schemas.openxmlformats.org/officeDocument/2006/relationships/image" Target="../media/image349.png"/><Relationship Id="rId10" Type="http://schemas.openxmlformats.org/officeDocument/2006/relationships/image" Target="../media/image354.jpg"/><Relationship Id="rId4" Type="http://schemas.openxmlformats.org/officeDocument/2006/relationships/image" Target="../media/image348.png"/><Relationship Id="rId9" Type="http://schemas.openxmlformats.org/officeDocument/2006/relationships/image" Target="../media/image353.png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0.png"/><Relationship Id="rId21" Type="http://schemas.openxmlformats.org/officeDocument/2006/relationships/image" Target="../media/image374.png"/><Relationship Id="rId42" Type="http://schemas.openxmlformats.org/officeDocument/2006/relationships/image" Target="../media/image395.png"/><Relationship Id="rId63" Type="http://schemas.openxmlformats.org/officeDocument/2006/relationships/image" Target="../media/image416.png"/><Relationship Id="rId84" Type="http://schemas.openxmlformats.org/officeDocument/2006/relationships/image" Target="../media/image437.png"/><Relationship Id="rId138" Type="http://schemas.openxmlformats.org/officeDocument/2006/relationships/image" Target="../media/image491.png"/><Relationship Id="rId159" Type="http://schemas.openxmlformats.org/officeDocument/2006/relationships/image" Target="../media/image512.png"/><Relationship Id="rId170" Type="http://schemas.openxmlformats.org/officeDocument/2006/relationships/image" Target="../media/image522.png"/><Relationship Id="rId191" Type="http://schemas.openxmlformats.org/officeDocument/2006/relationships/image" Target="../media/image543.png"/><Relationship Id="rId205" Type="http://schemas.openxmlformats.org/officeDocument/2006/relationships/image" Target="../media/image557.png"/><Relationship Id="rId107" Type="http://schemas.openxmlformats.org/officeDocument/2006/relationships/image" Target="../media/image460.png"/><Relationship Id="rId11" Type="http://schemas.openxmlformats.org/officeDocument/2006/relationships/image" Target="../media/image364.png"/><Relationship Id="rId32" Type="http://schemas.openxmlformats.org/officeDocument/2006/relationships/image" Target="../media/image385.png"/><Relationship Id="rId53" Type="http://schemas.openxmlformats.org/officeDocument/2006/relationships/image" Target="../media/image406.png"/><Relationship Id="rId74" Type="http://schemas.openxmlformats.org/officeDocument/2006/relationships/image" Target="../media/image427.png"/><Relationship Id="rId128" Type="http://schemas.openxmlformats.org/officeDocument/2006/relationships/image" Target="../media/image481.png"/><Relationship Id="rId149" Type="http://schemas.openxmlformats.org/officeDocument/2006/relationships/image" Target="../media/image502.png"/><Relationship Id="rId5" Type="http://schemas.openxmlformats.org/officeDocument/2006/relationships/image" Target="../media/image358.png"/><Relationship Id="rId95" Type="http://schemas.openxmlformats.org/officeDocument/2006/relationships/image" Target="../media/image448.png"/><Relationship Id="rId160" Type="http://schemas.openxmlformats.org/officeDocument/2006/relationships/image" Target="../media/image513.png"/><Relationship Id="rId181" Type="http://schemas.openxmlformats.org/officeDocument/2006/relationships/image" Target="../media/image533.png"/><Relationship Id="rId216" Type="http://schemas.openxmlformats.org/officeDocument/2006/relationships/image" Target="../media/image568.png"/><Relationship Id="rId22" Type="http://schemas.openxmlformats.org/officeDocument/2006/relationships/image" Target="../media/image375.png"/><Relationship Id="rId43" Type="http://schemas.openxmlformats.org/officeDocument/2006/relationships/image" Target="../media/image396.png"/><Relationship Id="rId64" Type="http://schemas.openxmlformats.org/officeDocument/2006/relationships/image" Target="../media/image417.png"/><Relationship Id="rId118" Type="http://schemas.openxmlformats.org/officeDocument/2006/relationships/image" Target="../media/image471.png"/><Relationship Id="rId139" Type="http://schemas.openxmlformats.org/officeDocument/2006/relationships/image" Target="../media/image492.png"/><Relationship Id="rId85" Type="http://schemas.openxmlformats.org/officeDocument/2006/relationships/image" Target="../media/image438.png"/><Relationship Id="rId150" Type="http://schemas.openxmlformats.org/officeDocument/2006/relationships/image" Target="../media/image503.png"/><Relationship Id="rId171" Type="http://schemas.openxmlformats.org/officeDocument/2006/relationships/image" Target="../media/image523.png"/><Relationship Id="rId192" Type="http://schemas.openxmlformats.org/officeDocument/2006/relationships/image" Target="../media/image544.png"/><Relationship Id="rId206" Type="http://schemas.openxmlformats.org/officeDocument/2006/relationships/image" Target="../media/image558.png"/><Relationship Id="rId12" Type="http://schemas.openxmlformats.org/officeDocument/2006/relationships/image" Target="../media/image365.png"/><Relationship Id="rId33" Type="http://schemas.openxmlformats.org/officeDocument/2006/relationships/image" Target="../media/image386.png"/><Relationship Id="rId108" Type="http://schemas.openxmlformats.org/officeDocument/2006/relationships/image" Target="../media/image461.png"/><Relationship Id="rId129" Type="http://schemas.openxmlformats.org/officeDocument/2006/relationships/image" Target="../media/image482.png"/><Relationship Id="rId54" Type="http://schemas.openxmlformats.org/officeDocument/2006/relationships/image" Target="../media/image407.png"/><Relationship Id="rId75" Type="http://schemas.openxmlformats.org/officeDocument/2006/relationships/image" Target="../media/image428.png"/><Relationship Id="rId96" Type="http://schemas.openxmlformats.org/officeDocument/2006/relationships/image" Target="../media/image449.png"/><Relationship Id="rId140" Type="http://schemas.openxmlformats.org/officeDocument/2006/relationships/image" Target="../media/image493.png"/><Relationship Id="rId161" Type="http://schemas.openxmlformats.org/officeDocument/2006/relationships/image" Target="../media/image514.png"/><Relationship Id="rId182" Type="http://schemas.openxmlformats.org/officeDocument/2006/relationships/image" Target="../media/image534.png"/><Relationship Id="rId217" Type="http://schemas.openxmlformats.org/officeDocument/2006/relationships/image" Target="../media/image569.png"/><Relationship Id="rId6" Type="http://schemas.openxmlformats.org/officeDocument/2006/relationships/image" Target="../media/image359.png"/><Relationship Id="rId23" Type="http://schemas.openxmlformats.org/officeDocument/2006/relationships/image" Target="../media/image376.png"/><Relationship Id="rId119" Type="http://schemas.openxmlformats.org/officeDocument/2006/relationships/image" Target="../media/image472.png"/><Relationship Id="rId44" Type="http://schemas.openxmlformats.org/officeDocument/2006/relationships/image" Target="../media/image397.png"/><Relationship Id="rId65" Type="http://schemas.openxmlformats.org/officeDocument/2006/relationships/image" Target="../media/image418.png"/><Relationship Id="rId86" Type="http://schemas.openxmlformats.org/officeDocument/2006/relationships/image" Target="../media/image439.png"/><Relationship Id="rId130" Type="http://schemas.openxmlformats.org/officeDocument/2006/relationships/image" Target="../media/image483.png"/><Relationship Id="rId151" Type="http://schemas.openxmlformats.org/officeDocument/2006/relationships/image" Target="../media/image504.png"/><Relationship Id="rId172" Type="http://schemas.openxmlformats.org/officeDocument/2006/relationships/image" Target="../media/image524.png"/><Relationship Id="rId193" Type="http://schemas.openxmlformats.org/officeDocument/2006/relationships/image" Target="../media/image545.png"/><Relationship Id="rId207" Type="http://schemas.openxmlformats.org/officeDocument/2006/relationships/image" Target="../media/image559.png"/><Relationship Id="rId13" Type="http://schemas.openxmlformats.org/officeDocument/2006/relationships/image" Target="../media/image366.png"/><Relationship Id="rId109" Type="http://schemas.openxmlformats.org/officeDocument/2006/relationships/image" Target="../media/image462.png"/><Relationship Id="rId34" Type="http://schemas.openxmlformats.org/officeDocument/2006/relationships/image" Target="../media/image387.png"/><Relationship Id="rId55" Type="http://schemas.openxmlformats.org/officeDocument/2006/relationships/image" Target="../media/image408.png"/><Relationship Id="rId76" Type="http://schemas.openxmlformats.org/officeDocument/2006/relationships/image" Target="../media/image429.png"/><Relationship Id="rId97" Type="http://schemas.openxmlformats.org/officeDocument/2006/relationships/image" Target="../media/image450.png"/><Relationship Id="rId120" Type="http://schemas.openxmlformats.org/officeDocument/2006/relationships/image" Target="../media/image473.png"/><Relationship Id="rId141" Type="http://schemas.openxmlformats.org/officeDocument/2006/relationships/image" Target="../media/image494.png"/><Relationship Id="rId7" Type="http://schemas.openxmlformats.org/officeDocument/2006/relationships/image" Target="../media/image360.png"/><Relationship Id="rId162" Type="http://schemas.openxmlformats.org/officeDocument/2006/relationships/image" Target="../media/image515.png"/><Relationship Id="rId183" Type="http://schemas.openxmlformats.org/officeDocument/2006/relationships/image" Target="../media/image535.png"/><Relationship Id="rId218" Type="http://schemas.openxmlformats.org/officeDocument/2006/relationships/image" Target="../media/image570.png"/><Relationship Id="rId24" Type="http://schemas.openxmlformats.org/officeDocument/2006/relationships/image" Target="../media/image377.png"/><Relationship Id="rId45" Type="http://schemas.openxmlformats.org/officeDocument/2006/relationships/image" Target="../media/image398.png"/><Relationship Id="rId66" Type="http://schemas.openxmlformats.org/officeDocument/2006/relationships/image" Target="../media/image419.png"/><Relationship Id="rId87" Type="http://schemas.openxmlformats.org/officeDocument/2006/relationships/image" Target="../media/image440.png"/><Relationship Id="rId110" Type="http://schemas.openxmlformats.org/officeDocument/2006/relationships/image" Target="../media/image463.png"/><Relationship Id="rId131" Type="http://schemas.openxmlformats.org/officeDocument/2006/relationships/image" Target="../media/image484.png"/><Relationship Id="rId152" Type="http://schemas.openxmlformats.org/officeDocument/2006/relationships/image" Target="../media/image505.png"/><Relationship Id="rId173" Type="http://schemas.openxmlformats.org/officeDocument/2006/relationships/image" Target="../media/image525.png"/><Relationship Id="rId194" Type="http://schemas.openxmlformats.org/officeDocument/2006/relationships/image" Target="../media/image546.png"/><Relationship Id="rId208" Type="http://schemas.openxmlformats.org/officeDocument/2006/relationships/image" Target="../media/image560.png"/><Relationship Id="rId14" Type="http://schemas.openxmlformats.org/officeDocument/2006/relationships/image" Target="../media/image367.png"/><Relationship Id="rId30" Type="http://schemas.openxmlformats.org/officeDocument/2006/relationships/image" Target="../media/image383.png"/><Relationship Id="rId35" Type="http://schemas.openxmlformats.org/officeDocument/2006/relationships/image" Target="../media/image388.png"/><Relationship Id="rId56" Type="http://schemas.openxmlformats.org/officeDocument/2006/relationships/image" Target="../media/image409.png"/><Relationship Id="rId77" Type="http://schemas.openxmlformats.org/officeDocument/2006/relationships/image" Target="../media/image430.png"/><Relationship Id="rId100" Type="http://schemas.openxmlformats.org/officeDocument/2006/relationships/image" Target="../media/image453.png"/><Relationship Id="rId105" Type="http://schemas.openxmlformats.org/officeDocument/2006/relationships/image" Target="../media/image458.png"/><Relationship Id="rId126" Type="http://schemas.openxmlformats.org/officeDocument/2006/relationships/image" Target="../media/image479.png"/><Relationship Id="rId147" Type="http://schemas.openxmlformats.org/officeDocument/2006/relationships/image" Target="../media/image500.png"/><Relationship Id="rId168" Type="http://schemas.openxmlformats.org/officeDocument/2006/relationships/image" Target="../media/image520.png"/><Relationship Id="rId8" Type="http://schemas.openxmlformats.org/officeDocument/2006/relationships/image" Target="../media/image361.png"/><Relationship Id="rId51" Type="http://schemas.openxmlformats.org/officeDocument/2006/relationships/image" Target="../media/image404.png"/><Relationship Id="rId72" Type="http://schemas.openxmlformats.org/officeDocument/2006/relationships/image" Target="../media/image425.png"/><Relationship Id="rId93" Type="http://schemas.openxmlformats.org/officeDocument/2006/relationships/image" Target="../media/image446.png"/><Relationship Id="rId98" Type="http://schemas.openxmlformats.org/officeDocument/2006/relationships/image" Target="../media/image451.png"/><Relationship Id="rId121" Type="http://schemas.openxmlformats.org/officeDocument/2006/relationships/image" Target="../media/image474.png"/><Relationship Id="rId142" Type="http://schemas.openxmlformats.org/officeDocument/2006/relationships/image" Target="../media/image495.png"/><Relationship Id="rId163" Type="http://schemas.openxmlformats.org/officeDocument/2006/relationships/image" Target="../media/image516.png"/><Relationship Id="rId184" Type="http://schemas.openxmlformats.org/officeDocument/2006/relationships/image" Target="../media/image536.png"/><Relationship Id="rId189" Type="http://schemas.openxmlformats.org/officeDocument/2006/relationships/image" Target="../media/image541.png"/><Relationship Id="rId219" Type="http://schemas.openxmlformats.org/officeDocument/2006/relationships/image" Target="../media/image1.jpg"/><Relationship Id="rId3" Type="http://schemas.openxmlformats.org/officeDocument/2006/relationships/image" Target="../media/image356.png"/><Relationship Id="rId214" Type="http://schemas.openxmlformats.org/officeDocument/2006/relationships/image" Target="../media/image566.png"/><Relationship Id="rId25" Type="http://schemas.openxmlformats.org/officeDocument/2006/relationships/image" Target="../media/image378.png"/><Relationship Id="rId46" Type="http://schemas.openxmlformats.org/officeDocument/2006/relationships/image" Target="../media/image399.png"/><Relationship Id="rId67" Type="http://schemas.openxmlformats.org/officeDocument/2006/relationships/image" Target="../media/image420.png"/><Relationship Id="rId116" Type="http://schemas.openxmlformats.org/officeDocument/2006/relationships/image" Target="../media/image469.png"/><Relationship Id="rId137" Type="http://schemas.openxmlformats.org/officeDocument/2006/relationships/image" Target="../media/image490.png"/><Relationship Id="rId158" Type="http://schemas.openxmlformats.org/officeDocument/2006/relationships/image" Target="../media/image511.png"/><Relationship Id="rId20" Type="http://schemas.openxmlformats.org/officeDocument/2006/relationships/image" Target="../media/image373.png"/><Relationship Id="rId41" Type="http://schemas.openxmlformats.org/officeDocument/2006/relationships/image" Target="../media/image394.png"/><Relationship Id="rId62" Type="http://schemas.openxmlformats.org/officeDocument/2006/relationships/image" Target="../media/image415.png"/><Relationship Id="rId83" Type="http://schemas.openxmlformats.org/officeDocument/2006/relationships/image" Target="../media/image436.png"/><Relationship Id="rId88" Type="http://schemas.openxmlformats.org/officeDocument/2006/relationships/image" Target="../media/image441.png"/><Relationship Id="rId111" Type="http://schemas.openxmlformats.org/officeDocument/2006/relationships/image" Target="../media/image464.png"/><Relationship Id="rId132" Type="http://schemas.openxmlformats.org/officeDocument/2006/relationships/image" Target="../media/image485.png"/><Relationship Id="rId153" Type="http://schemas.openxmlformats.org/officeDocument/2006/relationships/image" Target="../media/image506.png"/><Relationship Id="rId174" Type="http://schemas.openxmlformats.org/officeDocument/2006/relationships/image" Target="../media/image526.png"/><Relationship Id="rId179" Type="http://schemas.openxmlformats.org/officeDocument/2006/relationships/image" Target="../media/image531.png"/><Relationship Id="rId195" Type="http://schemas.openxmlformats.org/officeDocument/2006/relationships/image" Target="../media/image547.png"/><Relationship Id="rId209" Type="http://schemas.openxmlformats.org/officeDocument/2006/relationships/image" Target="../media/image561.png"/><Relationship Id="rId190" Type="http://schemas.openxmlformats.org/officeDocument/2006/relationships/image" Target="../media/image542.png"/><Relationship Id="rId204" Type="http://schemas.openxmlformats.org/officeDocument/2006/relationships/image" Target="../media/image556.png"/><Relationship Id="rId220" Type="http://schemas.openxmlformats.org/officeDocument/2006/relationships/hyperlink" Target="https://sensafe.com/" TargetMode="External"/><Relationship Id="rId15" Type="http://schemas.openxmlformats.org/officeDocument/2006/relationships/image" Target="../media/image368.png"/><Relationship Id="rId36" Type="http://schemas.openxmlformats.org/officeDocument/2006/relationships/image" Target="../media/image389.png"/><Relationship Id="rId57" Type="http://schemas.openxmlformats.org/officeDocument/2006/relationships/image" Target="../media/image410.png"/><Relationship Id="rId106" Type="http://schemas.openxmlformats.org/officeDocument/2006/relationships/image" Target="../media/image459.png"/><Relationship Id="rId127" Type="http://schemas.openxmlformats.org/officeDocument/2006/relationships/image" Target="../media/image480.png"/><Relationship Id="rId10" Type="http://schemas.openxmlformats.org/officeDocument/2006/relationships/image" Target="../media/image363.png"/><Relationship Id="rId31" Type="http://schemas.openxmlformats.org/officeDocument/2006/relationships/image" Target="../media/image384.png"/><Relationship Id="rId52" Type="http://schemas.openxmlformats.org/officeDocument/2006/relationships/image" Target="../media/image405.png"/><Relationship Id="rId73" Type="http://schemas.openxmlformats.org/officeDocument/2006/relationships/image" Target="../media/image426.png"/><Relationship Id="rId78" Type="http://schemas.openxmlformats.org/officeDocument/2006/relationships/image" Target="../media/image431.png"/><Relationship Id="rId94" Type="http://schemas.openxmlformats.org/officeDocument/2006/relationships/image" Target="../media/image447.png"/><Relationship Id="rId99" Type="http://schemas.openxmlformats.org/officeDocument/2006/relationships/image" Target="../media/image452.png"/><Relationship Id="rId101" Type="http://schemas.openxmlformats.org/officeDocument/2006/relationships/image" Target="../media/image454.png"/><Relationship Id="rId122" Type="http://schemas.openxmlformats.org/officeDocument/2006/relationships/image" Target="../media/image475.png"/><Relationship Id="rId143" Type="http://schemas.openxmlformats.org/officeDocument/2006/relationships/image" Target="../media/image496.png"/><Relationship Id="rId148" Type="http://schemas.openxmlformats.org/officeDocument/2006/relationships/image" Target="../media/image501.png"/><Relationship Id="rId164" Type="http://schemas.openxmlformats.org/officeDocument/2006/relationships/image" Target="../media/image517.png"/><Relationship Id="rId169" Type="http://schemas.openxmlformats.org/officeDocument/2006/relationships/image" Target="../media/image521.png"/><Relationship Id="rId185" Type="http://schemas.openxmlformats.org/officeDocument/2006/relationships/image" Target="../media/image537.png"/><Relationship Id="rId4" Type="http://schemas.openxmlformats.org/officeDocument/2006/relationships/image" Target="../media/image357.png"/><Relationship Id="rId9" Type="http://schemas.openxmlformats.org/officeDocument/2006/relationships/image" Target="../media/image362.png"/><Relationship Id="rId180" Type="http://schemas.openxmlformats.org/officeDocument/2006/relationships/image" Target="../media/image532.png"/><Relationship Id="rId210" Type="http://schemas.openxmlformats.org/officeDocument/2006/relationships/image" Target="../media/image562.png"/><Relationship Id="rId215" Type="http://schemas.openxmlformats.org/officeDocument/2006/relationships/image" Target="../media/image567.png"/><Relationship Id="rId26" Type="http://schemas.openxmlformats.org/officeDocument/2006/relationships/image" Target="../media/image379.png"/><Relationship Id="rId47" Type="http://schemas.openxmlformats.org/officeDocument/2006/relationships/image" Target="../media/image400.png"/><Relationship Id="rId68" Type="http://schemas.openxmlformats.org/officeDocument/2006/relationships/image" Target="../media/image421.png"/><Relationship Id="rId89" Type="http://schemas.openxmlformats.org/officeDocument/2006/relationships/image" Target="../media/image442.png"/><Relationship Id="rId112" Type="http://schemas.openxmlformats.org/officeDocument/2006/relationships/image" Target="../media/image465.png"/><Relationship Id="rId133" Type="http://schemas.openxmlformats.org/officeDocument/2006/relationships/image" Target="../media/image486.png"/><Relationship Id="rId154" Type="http://schemas.openxmlformats.org/officeDocument/2006/relationships/image" Target="../media/image507.png"/><Relationship Id="rId175" Type="http://schemas.openxmlformats.org/officeDocument/2006/relationships/image" Target="../media/image527.png"/><Relationship Id="rId196" Type="http://schemas.openxmlformats.org/officeDocument/2006/relationships/image" Target="../media/image548.png"/><Relationship Id="rId200" Type="http://schemas.openxmlformats.org/officeDocument/2006/relationships/image" Target="../media/image552.png"/><Relationship Id="rId16" Type="http://schemas.openxmlformats.org/officeDocument/2006/relationships/image" Target="../media/image369.png"/><Relationship Id="rId37" Type="http://schemas.openxmlformats.org/officeDocument/2006/relationships/image" Target="../media/image390.png"/><Relationship Id="rId58" Type="http://schemas.openxmlformats.org/officeDocument/2006/relationships/image" Target="../media/image411.png"/><Relationship Id="rId79" Type="http://schemas.openxmlformats.org/officeDocument/2006/relationships/image" Target="../media/image432.png"/><Relationship Id="rId102" Type="http://schemas.openxmlformats.org/officeDocument/2006/relationships/image" Target="../media/image455.png"/><Relationship Id="rId123" Type="http://schemas.openxmlformats.org/officeDocument/2006/relationships/image" Target="../media/image476.png"/><Relationship Id="rId144" Type="http://schemas.openxmlformats.org/officeDocument/2006/relationships/image" Target="../media/image497.png"/><Relationship Id="rId90" Type="http://schemas.openxmlformats.org/officeDocument/2006/relationships/image" Target="../media/image443.png"/><Relationship Id="rId165" Type="http://schemas.openxmlformats.org/officeDocument/2006/relationships/image" Target="../media/image20.png"/><Relationship Id="rId186" Type="http://schemas.openxmlformats.org/officeDocument/2006/relationships/image" Target="../media/image538.png"/><Relationship Id="rId211" Type="http://schemas.openxmlformats.org/officeDocument/2006/relationships/image" Target="../media/image563.png"/><Relationship Id="rId27" Type="http://schemas.openxmlformats.org/officeDocument/2006/relationships/image" Target="../media/image380.png"/><Relationship Id="rId48" Type="http://schemas.openxmlformats.org/officeDocument/2006/relationships/image" Target="../media/image401.png"/><Relationship Id="rId69" Type="http://schemas.openxmlformats.org/officeDocument/2006/relationships/image" Target="../media/image422.png"/><Relationship Id="rId113" Type="http://schemas.openxmlformats.org/officeDocument/2006/relationships/image" Target="../media/image466.png"/><Relationship Id="rId134" Type="http://schemas.openxmlformats.org/officeDocument/2006/relationships/image" Target="../media/image487.png"/><Relationship Id="rId80" Type="http://schemas.openxmlformats.org/officeDocument/2006/relationships/image" Target="../media/image433.png"/><Relationship Id="rId155" Type="http://schemas.openxmlformats.org/officeDocument/2006/relationships/image" Target="../media/image508.png"/><Relationship Id="rId176" Type="http://schemas.openxmlformats.org/officeDocument/2006/relationships/image" Target="../media/image528.png"/><Relationship Id="rId197" Type="http://schemas.openxmlformats.org/officeDocument/2006/relationships/image" Target="../media/image549.png"/><Relationship Id="rId201" Type="http://schemas.openxmlformats.org/officeDocument/2006/relationships/image" Target="../media/image553.png"/><Relationship Id="rId17" Type="http://schemas.openxmlformats.org/officeDocument/2006/relationships/image" Target="../media/image370.png"/><Relationship Id="rId38" Type="http://schemas.openxmlformats.org/officeDocument/2006/relationships/image" Target="../media/image391.png"/><Relationship Id="rId59" Type="http://schemas.openxmlformats.org/officeDocument/2006/relationships/image" Target="../media/image412.png"/><Relationship Id="rId103" Type="http://schemas.openxmlformats.org/officeDocument/2006/relationships/image" Target="../media/image456.png"/><Relationship Id="rId124" Type="http://schemas.openxmlformats.org/officeDocument/2006/relationships/image" Target="../media/image477.png"/><Relationship Id="rId70" Type="http://schemas.openxmlformats.org/officeDocument/2006/relationships/image" Target="../media/image423.png"/><Relationship Id="rId91" Type="http://schemas.openxmlformats.org/officeDocument/2006/relationships/image" Target="../media/image444.png"/><Relationship Id="rId145" Type="http://schemas.openxmlformats.org/officeDocument/2006/relationships/image" Target="../media/image498.png"/><Relationship Id="rId166" Type="http://schemas.openxmlformats.org/officeDocument/2006/relationships/image" Target="../media/image518.png"/><Relationship Id="rId187" Type="http://schemas.openxmlformats.org/officeDocument/2006/relationships/image" Target="../media/image539.png"/><Relationship Id="rId1" Type="http://schemas.openxmlformats.org/officeDocument/2006/relationships/slideLayout" Target="../slideLayouts/slideLayout2.xml"/><Relationship Id="rId212" Type="http://schemas.openxmlformats.org/officeDocument/2006/relationships/image" Target="../media/image564.png"/><Relationship Id="rId28" Type="http://schemas.openxmlformats.org/officeDocument/2006/relationships/image" Target="../media/image381.png"/><Relationship Id="rId49" Type="http://schemas.openxmlformats.org/officeDocument/2006/relationships/image" Target="../media/image402.png"/><Relationship Id="rId114" Type="http://schemas.openxmlformats.org/officeDocument/2006/relationships/image" Target="../media/image467.png"/><Relationship Id="rId60" Type="http://schemas.openxmlformats.org/officeDocument/2006/relationships/image" Target="../media/image413.png"/><Relationship Id="rId81" Type="http://schemas.openxmlformats.org/officeDocument/2006/relationships/image" Target="../media/image434.png"/><Relationship Id="rId135" Type="http://schemas.openxmlformats.org/officeDocument/2006/relationships/image" Target="../media/image488.png"/><Relationship Id="rId156" Type="http://schemas.openxmlformats.org/officeDocument/2006/relationships/image" Target="../media/image509.png"/><Relationship Id="rId177" Type="http://schemas.openxmlformats.org/officeDocument/2006/relationships/image" Target="../media/image529.png"/><Relationship Id="rId198" Type="http://schemas.openxmlformats.org/officeDocument/2006/relationships/image" Target="../media/image550.png"/><Relationship Id="rId202" Type="http://schemas.openxmlformats.org/officeDocument/2006/relationships/image" Target="../media/image554.png"/><Relationship Id="rId18" Type="http://schemas.openxmlformats.org/officeDocument/2006/relationships/image" Target="../media/image371.png"/><Relationship Id="rId39" Type="http://schemas.openxmlformats.org/officeDocument/2006/relationships/image" Target="../media/image392.png"/><Relationship Id="rId50" Type="http://schemas.openxmlformats.org/officeDocument/2006/relationships/image" Target="../media/image403.png"/><Relationship Id="rId104" Type="http://schemas.openxmlformats.org/officeDocument/2006/relationships/image" Target="../media/image457.png"/><Relationship Id="rId125" Type="http://schemas.openxmlformats.org/officeDocument/2006/relationships/image" Target="../media/image478.png"/><Relationship Id="rId146" Type="http://schemas.openxmlformats.org/officeDocument/2006/relationships/image" Target="../media/image499.png"/><Relationship Id="rId167" Type="http://schemas.openxmlformats.org/officeDocument/2006/relationships/image" Target="../media/image519.png"/><Relationship Id="rId188" Type="http://schemas.openxmlformats.org/officeDocument/2006/relationships/image" Target="../media/image540.png"/><Relationship Id="rId71" Type="http://schemas.openxmlformats.org/officeDocument/2006/relationships/image" Target="../media/image424.png"/><Relationship Id="rId92" Type="http://schemas.openxmlformats.org/officeDocument/2006/relationships/image" Target="../media/image445.png"/><Relationship Id="rId213" Type="http://schemas.openxmlformats.org/officeDocument/2006/relationships/image" Target="../media/image565.png"/><Relationship Id="rId2" Type="http://schemas.openxmlformats.org/officeDocument/2006/relationships/image" Target="../media/image355.png"/><Relationship Id="rId29" Type="http://schemas.openxmlformats.org/officeDocument/2006/relationships/image" Target="../media/image382.png"/><Relationship Id="rId40" Type="http://schemas.openxmlformats.org/officeDocument/2006/relationships/image" Target="../media/image393.png"/><Relationship Id="rId115" Type="http://schemas.openxmlformats.org/officeDocument/2006/relationships/image" Target="../media/image468.png"/><Relationship Id="rId136" Type="http://schemas.openxmlformats.org/officeDocument/2006/relationships/image" Target="../media/image489.png"/><Relationship Id="rId157" Type="http://schemas.openxmlformats.org/officeDocument/2006/relationships/image" Target="../media/image510.png"/><Relationship Id="rId178" Type="http://schemas.openxmlformats.org/officeDocument/2006/relationships/image" Target="../media/image530.png"/><Relationship Id="rId61" Type="http://schemas.openxmlformats.org/officeDocument/2006/relationships/image" Target="../media/image414.png"/><Relationship Id="rId82" Type="http://schemas.openxmlformats.org/officeDocument/2006/relationships/image" Target="../media/image435.png"/><Relationship Id="rId199" Type="http://schemas.openxmlformats.org/officeDocument/2006/relationships/image" Target="../media/image551.png"/><Relationship Id="rId203" Type="http://schemas.openxmlformats.org/officeDocument/2006/relationships/image" Target="../media/image555.png"/><Relationship Id="rId19" Type="http://schemas.openxmlformats.org/officeDocument/2006/relationships/image" Target="../media/image37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2.png"/><Relationship Id="rId2" Type="http://schemas.openxmlformats.org/officeDocument/2006/relationships/image" Target="../media/image571.jpg"/><Relationship Id="rId1" Type="http://schemas.openxmlformats.org/officeDocument/2006/relationships/slideLayout" Target="../slideLayouts/slideLayout3.xml"/><Relationship Id="rId5" Type="http://schemas.openxmlformats.org/officeDocument/2006/relationships/hyperlink" Target="https://sensafe.com/" TargetMode="External"/><Relationship Id="rId4" Type="http://schemas.openxmlformats.org/officeDocument/2006/relationships/image" Target="../media/image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9550400"/>
            <a:ext cx="7772400" cy="508000"/>
            <a:chOff x="0" y="9550400"/>
            <a:chExt cx="7772400" cy="50800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0" y="9550400"/>
              <a:ext cx="7772400" cy="508000"/>
            </a:xfrm>
            <a:custGeom>
              <a:avLst/>
              <a:gdLst/>
              <a:ahLst/>
              <a:cxnLst/>
              <a:rect l="l" t="t" r="r" b="b"/>
              <a:pathLst>
                <a:path w="7772400" h="508000">
                  <a:moveTo>
                    <a:pt x="7772400" y="0"/>
                  </a:moveTo>
                  <a:lnTo>
                    <a:pt x="0" y="0"/>
                  </a:lnTo>
                  <a:lnTo>
                    <a:pt x="0" y="507809"/>
                  </a:lnTo>
                  <a:lnTo>
                    <a:pt x="7772400" y="507809"/>
                  </a:lnTo>
                  <a:lnTo>
                    <a:pt x="777240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0800" y="1295400"/>
            <a:ext cx="4308881" cy="446595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961783" y="1246773"/>
            <a:ext cx="977265" cy="551815"/>
          </a:xfrm>
          <a:custGeom>
            <a:avLst/>
            <a:gdLst/>
            <a:ahLst/>
            <a:cxnLst/>
            <a:rect l="l" t="t" r="r" b="b"/>
            <a:pathLst>
              <a:path w="977264" h="551814">
                <a:moveTo>
                  <a:pt x="566473" y="83"/>
                </a:moveTo>
                <a:lnTo>
                  <a:pt x="535091" y="0"/>
                </a:lnTo>
                <a:lnTo>
                  <a:pt x="518251" y="380"/>
                </a:lnTo>
                <a:lnTo>
                  <a:pt x="491949" y="297"/>
                </a:lnTo>
                <a:lnTo>
                  <a:pt x="474083" y="807"/>
                </a:lnTo>
                <a:lnTo>
                  <a:pt x="438391" y="2829"/>
                </a:lnTo>
                <a:lnTo>
                  <a:pt x="434454" y="4265"/>
                </a:lnTo>
                <a:lnTo>
                  <a:pt x="430288" y="3185"/>
                </a:lnTo>
                <a:lnTo>
                  <a:pt x="424649" y="4531"/>
                </a:lnTo>
                <a:lnTo>
                  <a:pt x="405528" y="6356"/>
                </a:lnTo>
                <a:lnTo>
                  <a:pt x="387316" y="8505"/>
                </a:lnTo>
                <a:lnTo>
                  <a:pt x="350951" y="13320"/>
                </a:lnTo>
                <a:lnTo>
                  <a:pt x="344970" y="14615"/>
                </a:lnTo>
                <a:lnTo>
                  <a:pt x="338886" y="15237"/>
                </a:lnTo>
                <a:lnTo>
                  <a:pt x="299429" y="23130"/>
                </a:lnTo>
                <a:lnTo>
                  <a:pt x="259257" y="33195"/>
                </a:lnTo>
                <a:lnTo>
                  <a:pt x="206067" y="49563"/>
                </a:lnTo>
                <a:lnTo>
                  <a:pt x="161417" y="67536"/>
                </a:lnTo>
                <a:lnTo>
                  <a:pt x="126868" y="85026"/>
                </a:lnTo>
                <a:lnTo>
                  <a:pt x="96202" y="103769"/>
                </a:lnTo>
                <a:lnTo>
                  <a:pt x="93980" y="105001"/>
                </a:lnTo>
                <a:lnTo>
                  <a:pt x="68300" y="123772"/>
                </a:lnTo>
                <a:lnTo>
                  <a:pt x="57365" y="133792"/>
                </a:lnTo>
                <a:lnTo>
                  <a:pt x="51384" y="140028"/>
                </a:lnTo>
                <a:lnTo>
                  <a:pt x="51193" y="141272"/>
                </a:lnTo>
                <a:lnTo>
                  <a:pt x="32588" y="163738"/>
                </a:lnTo>
                <a:lnTo>
                  <a:pt x="18468" y="184959"/>
                </a:lnTo>
                <a:lnTo>
                  <a:pt x="8193" y="207553"/>
                </a:lnTo>
                <a:lnTo>
                  <a:pt x="1968" y="231529"/>
                </a:lnTo>
                <a:lnTo>
                  <a:pt x="0" y="256893"/>
                </a:lnTo>
                <a:lnTo>
                  <a:pt x="1680" y="278189"/>
                </a:lnTo>
                <a:lnTo>
                  <a:pt x="13210" y="318710"/>
                </a:lnTo>
                <a:lnTo>
                  <a:pt x="44655" y="372194"/>
                </a:lnTo>
                <a:lnTo>
                  <a:pt x="70840" y="402541"/>
                </a:lnTo>
                <a:lnTo>
                  <a:pt x="100587" y="429390"/>
                </a:lnTo>
                <a:lnTo>
                  <a:pt x="133388" y="453121"/>
                </a:lnTo>
                <a:lnTo>
                  <a:pt x="172789" y="476322"/>
                </a:lnTo>
                <a:lnTo>
                  <a:pt x="213883" y="495761"/>
                </a:lnTo>
                <a:lnTo>
                  <a:pt x="256535" y="511599"/>
                </a:lnTo>
                <a:lnTo>
                  <a:pt x="300609" y="523999"/>
                </a:lnTo>
                <a:lnTo>
                  <a:pt x="360511" y="536626"/>
                </a:lnTo>
                <a:lnTo>
                  <a:pt x="421157" y="545119"/>
                </a:lnTo>
                <a:lnTo>
                  <a:pt x="425945" y="545488"/>
                </a:lnTo>
                <a:lnTo>
                  <a:pt x="430352" y="548066"/>
                </a:lnTo>
                <a:lnTo>
                  <a:pt x="435292" y="547621"/>
                </a:lnTo>
                <a:lnTo>
                  <a:pt x="437667" y="547698"/>
                </a:lnTo>
                <a:lnTo>
                  <a:pt x="442099" y="547558"/>
                </a:lnTo>
                <a:lnTo>
                  <a:pt x="445211" y="548866"/>
                </a:lnTo>
                <a:lnTo>
                  <a:pt x="448475" y="548701"/>
                </a:lnTo>
                <a:lnTo>
                  <a:pt x="452094" y="548841"/>
                </a:lnTo>
                <a:lnTo>
                  <a:pt x="455777" y="548142"/>
                </a:lnTo>
                <a:lnTo>
                  <a:pt x="459308" y="549476"/>
                </a:lnTo>
                <a:lnTo>
                  <a:pt x="497084" y="551211"/>
                </a:lnTo>
                <a:lnTo>
                  <a:pt x="515983" y="551770"/>
                </a:lnTo>
                <a:lnTo>
                  <a:pt x="534898" y="551812"/>
                </a:lnTo>
                <a:lnTo>
                  <a:pt x="545861" y="550808"/>
                </a:lnTo>
                <a:lnTo>
                  <a:pt x="567854" y="550434"/>
                </a:lnTo>
                <a:lnTo>
                  <a:pt x="616024" y="547415"/>
                </a:lnTo>
                <a:lnTo>
                  <a:pt x="682184" y="539303"/>
                </a:lnTo>
                <a:lnTo>
                  <a:pt x="739809" y="527871"/>
                </a:lnTo>
                <a:lnTo>
                  <a:pt x="781895" y="516632"/>
                </a:lnTo>
                <a:lnTo>
                  <a:pt x="834966" y="497507"/>
                </a:lnTo>
                <a:lnTo>
                  <a:pt x="873226" y="479918"/>
                </a:lnTo>
                <a:lnTo>
                  <a:pt x="921968" y="451532"/>
                </a:lnTo>
                <a:lnTo>
                  <a:pt x="938999" y="439151"/>
                </a:lnTo>
                <a:lnTo>
                  <a:pt x="941095" y="438109"/>
                </a:lnTo>
                <a:lnTo>
                  <a:pt x="941717" y="435696"/>
                </a:lnTo>
                <a:lnTo>
                  <a:pt x="941438" y="433105"/>
                </a:lnTo>
                <a:lnTo>
                  <a:pt x="943546" y="432204"/>
                </a:lnTo>
                <a:lnTo>
                  <a:pt x="959419" y="419196"/>
                </a:lnTo>
                <a:lnTo>
                  <a:pt x="966371" y="413087"/>
                </a:lnTo>
                <a:lnTo>
                  <a:pt x="974559" y="405013"/>
                </a:lnTo>
                <a:lnTo>
                  <a:pt x="977112" y="403654"/>
                </a:lnTo>
                <a:lnTo>
                  <a:pt x="975741" y="400632"/>
                </a:lnTo>
                <a:lnTo>
                  <a:pt x="973035" y="400111"/>
                </a:lnTo>
                <a:lnTo>
                  <a:pt x="971943" y="402422"/>
                </a:lnTo>
                <a:lnTo>
                  <a:pt x="967041" y="406677"/>
                </a:lnTo>
                <a:lnTo>
                  <a:pt x="964539" y="410461"/>
                </a:lnTo>
                <a:lnTo>
                  <a:pt x="960501" y="412493"/>
                </a:lnTo>
                <a:lnTo>
                  <a:pt x="946793" y="424290"/>
                </a:lnTo>
                <a:lnTo>
                  <a:pt x="932688" y="435563"/>
                </a:lnTo>
                <a:lnTo>
                  <a:pt x="918077" y="446169"/>
                </a:lnTo>
                <a:lnTo>
                  <a:pt x="898728" y="458442"/>
                </a:lnTo>
                <a:lnTo>
                  <a:pt x="894956" y="461541"/>
                </a:lnTo>
                <a:lnTo>
                  <a:pt x="890168" y="462735"/>
                </a:lnTo>
                <a:lnTo>
                  <a:pt x="878393" y="468955"/>
                </a:lnTo>
                <a:lnTo>
                  <a:pt x="854656" y="481042"/>
                </a:lnTo>
                <a:lnTo>
                  <a:pt x="811450" y="499526"/>
                </a:lnTo>
                <a:lnTo>
                  <a:pt x="757650" y="516961"/>
                </a:lnTo>
                <a:lnTo>
                  <a:pt x="713026" y="527378"/>
                </a:lnTo>
                <a:lnTo>
                  <a:pt x="665270" y="536087"/>
                </a:lnTo>
                <a:lnTo>
                  <a:pt x="584297" y="543859"/>
                </a:lnTo>
                <a:lnTo>
                  <a:pt x="530778" y="545755"/>
                </a:lnTo>
                <a:lnTo>
                  <a:pt x="503569" y="545532"/>
                </a:lnTo>
                <a:lnTo>
                  <a:pt x="489953" y="545018"/>
                </a:lnTo>
                <a:lnTo>
                  <a:pt x="430314" y="542033"/>
                </a:lnTo>
                <a:lnTo>
                  <a:pt x="425411" y="540979"/>
                </a:lnTo>
                <a:lnTo>
                  <a:pt x="413004" y="540078"/>
                </a:lnTo>
                <a:lnTo>
                  <a:pt x="363681" y="532756"/>
                </a:lnTo>
                <a:lnTo>
                  <a:pt x="320814" y="524266"/>
                </a:lnTo>
                <a:lnTo>
                  <a:pt x="281166" y="514370"/>
                </a:lnTo>
                <a:lnTo>
                  <a:pt x="231076" y="497266"/>
                </a:lnTo>
                <a:lnTo>
                  <a:pt x="225628" y="494612"/>
                </a:lnTo>
                <a:lnTo>
                  <a:pt x="216360" y="491271"/>
                </a:lnTo>
                <a:lnTo>
                  <a:pt x="207303" y="487442"/>
                </a:lnTo>
                <a:lnTo>
                  <a:pt x="179484" y="474212"/>
                </a:lnTo>
                <a:lnTo>
                  <a:pt x="169640" y="468991"/>
                </a:lnTo>
                <a:lnTo>
                  <a:pt x="150291" y="457909"/>
                </a:lnTo>
                <a:lnTo>
                  <a:pt x="142277" y="453914"/>
                </a:lnTo>
                <a:lnTo>
                  <a:pt x="106483" y="428179"/>
                </a:lnTo>
                <a:lnTo>
                  <a:pt x="68491" y="392605"/>
                </a:lnTo>
                <a:lnTo>
                  <a:pt x="38709" y="354810"/>
                </a:lnTo>
                <a:lnTo>
                  <a:pt x="17592" y="314357"/>
                </a:lnTo>
                <a:lnTo>
                  <a:pt x="6762" y="269370"/>
                </a:lnTo>
                <a:lnTo>
                  <a:pt x="6134" y="259052"/>
                </a:lnTo>
                <a:lnTo>
                  <a:pt x="6361" y="249395"/>
                </a:lnTo>
                <a:lnTo>
                  <a:pt x="14037" y="210566"/>
                </a:lnTo>
                <a:lnTo>
                  <a:pt x="37816" y="166845"/>
                </a:lnTo>
                <a:lnTo>
                  <a:pt x="75044" y="127416"/>
                </a:lnTo>
                <a:lnTo>
                  <a:pt x="96329" y="112888"/>
                </a:lnTo>
                <a:lnTo>
                  <a:pt x="106776" y="105662"/>
                </a:lnTo>
                <a:lnTo>
                  <a:pt x="160939" y="75792"/>
                </a:lnTo>
                <a:lnTo>
                  <a:pt x="204902" y="57595"/>
                </a:lnTo>
                <a:lnTo>
                  <a:pt x="252525" y="42512"/>
                </a:lnTo>
                <a:lnTo>
                  <a:pt x="291698" y="32213"/>
                </a:lnTo>
                <a:lnTo>
                  <a:pt x="333844" y="23391"/>
                </a:lnTo>
                <a:lnTo>
                  <a:pt x="415160" y="12232"/>
                </a:lnTo>
                <a:lnTo>
                  <a:pt x="470408" y="7833"/>
                </a:lnTo>
                <a:lnTo>
                  <a:pt x="532290" y="6493"/>
                </a:lnTo>
                <a:lnTo>
                  <a:pt x="579431" y="7657"/>
                </a:lnTo>
                <a:lnTo>
                  <a:pt x="676973" y="16723"/>
                </a:lnTo>
                <a:lnTo>
                  <a:pt x="716876" y="22656"/>
                </a:lnTo>
                <a:lnTo>
                  <a:pt x="756323" y="30884"/>
                </a:lnTo>
                <a:lnTo>
                  <a:pt x="795006" y="40715"/>
                </a:lnTo>
                <a:lnTo>
                  <a:pt x="807758" y="44549"/>
                </a:lnTo>
                <a:lnTo>
                  <a:pt x="823633" y="48896"/>
                </a:lnTo>
                <a:lnTo>
                  <a:pt x="839255" y="53963"/>
                </a:lnTo>
                <a:lnTo>
                  <a:pt x="854622" y="59758"/>
                </a:lnTo>
                <a:lnTo>
                  <a:pt x="869734" y="66291"/>
                </a:lnTo>
                <a:lnTo>
                  <a:pt x="874356" y="69416"/>
                </a:lnTo>
                <a:lnTo>
                  <a:pt x="880008" y="70089"/>
                </a:lnTo>
                <a:lnTo>
                  <a:pt x="906486" y="83459"/>
                </a:lnTo>
                <a:lnTo>
                  <a:pt x="917139" y="89162"/>
                </a:lnTo>
                <a:lnTo>
                  <a:pt x="931392" y="97724"/>
                </a:lnTo>
                <a:lnTo>
                  <a:pt x="933792" y="96721"/>
                </a:lnTo>
                <a:lnTo>
                  <a:pt x="934847" y="93990"/>
                </a:lnTo>
                <a:lnTo>
                  <a:pt x="932688" y="92961"/>
                </a:lnTo>
                <a:lnTo>
                  <a:pt x="908094" y="79298"/>
                </a:lnTo>
                <a:lnTo>
                  <a:pt x="895540" y="72972"/>
                </a:lnTo>
                <a:lnTo>
                  <a:pt x="890181" y="71486"/>
                </a:lnTo>
                <a:lnTo>
                  <a:pt x="886371" y="67396"/>
                </a:lnTo>
                <a:lnTo>
                  <a:pt x="882878" y="64704"/>
                </a:lnTo>
                <a:lnTo>
                  <a:pt x="878535" y="63713"/>
                </a:lnTo>
                <a:lnTo>
                  <a:pt x="874788" y="61542"/>
                </a:lnTo>
                <a:lnTo>
                  <a:pt x="871893" y="58671"/>
                </a:lnTo>
                <a:lnTo>
                  <a:pt x="867930" y="58290"/>
                </a:lnTo>
                <a:lnTo>
                  <a:pt x="864323" y="57097"/>
                </a:lnTo>
                <a:lnTo>
                  <a:pt x="859650" y="55954"/>
                </a:lnTo>
                <a:lnTo>
                  <a:pt x="855205" y="54264"/>
                </a:lnTo>
                <a:lnTo>
                  <a:pt x="851027" y="51864"/>
                </a:lnTo>
                <a:lnTo>
                  <a:pt x="847483" y="49426"/>
                </a:lnTo>
                <a:lnTo>
                  <a:pt x="833907" y="46937"/>
                </a:lnTo>
                <a:lnTo>
                  <a:pt x="828954" y="44778"/>
                </a:lnTo>
                <a:lnTo>
                  <a:pt x="823887" y="43000"/>
                </a:lnTo>
                <a:lnTo>
                  <a:pt x="820826" y="40447"/>
                </a:lnTo>
                <a:lnTo>
                  <a:pt x="816914" y="40396"/>
                </a:lnTo>
                <a:lnTo>
                  <a:pt x="813308" y="39482"/>
                </a:lnTo>
                <a:lnTo>
                  <a:pt x="812292" y="39418"/>
                </a:lnTo>
                <a:lnTo>
                  <a:pt x="811174" y="39774"/>
                </a:lnTo>
                <a:lnTo>
                  <a:pt x="810399" y="38732"/>
                </a:lnTo>
                <a:lnTo>
                  <a:pt x="808266" y="37031"/>
                </a:lnTo>
                <a:lnTo>
                  <a:pt x="805510" y="37285"/>
                </a:lnTo>
                <a:lnTo>
                  <a:pt x="803173" y="36421"/>
                </a:lnTo>
                <a:lnTo>
                  <a:pt x="800709" y="35037"/>
                </a:lnTo>
                <a:lnTo>
                  <a:pt x="798093" y="34021"/>
                </a:lnTo>
                <a:lnTo>
                  <a:pt x="788708" y="31874"/>
                </a:lnTo>
                <a:lnTo>
                  <a:pt x="776668" y="28128"/>
                </a:lnTo>
                <a:lnTo>
                  <a:pt x="773861" y="27810"/>
                </a:lnTo>
                <a:lnTo>
                  <a:pt x="709269" y="13828"/>
                </a:lnTo>
                <a:lnTo>
                  <a:pt x="639851" y="4950"/>
                </a:lnTo>
                <a:lnTo>
                  <a:pt x="597230" y="1496"/>
                </a:lnTo>
                <a:lnTo>
                  <a:pt x="592061" y="1610"/>
                </a:lnTo>
                <a:lnTo>
                  <a:pt x="577984" y="328"/>
                </a:lnTo>
                <a:lnTo>
                  <a:pt x="566473" y="83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25601" y="1168793"/>
            <a:ext cx="61594" cy="108585"/>
          </a:xfrm>
          <a:custGeom>
            <a:avLst/>
            <a:gdLst/>
            <a:ahLst/>
            <a:cxnLst/>
            <a:rect l="l" t="t" r="r" b="b"/>
            <a:pathLst>
              <a:path w="61594" h="108584">
                <a:moveTo>
                  <a:pt x="39662" y="102514"/>
                </a:moveTo>
                <a:lnTo>
                  <a:pt x="38696" y="102527"/>
                </a:lnTo>
                <a:lnTo>
                  <a:pt x="38557" y="103911"/>
                </a:lnTo>
                <a:lnTo>
                  <a:pt x="38950" y="106476"/>
                </a:lnTo>
                <a:lnTo>
                  <a:pt x="40678" y="107619"/>
                </a:lnTo>
                <a:lnTo>
                  <a:pt x="43040" y="108089"/>
                </a:lnTo>
                <a:lnTo>
                  <a:pt x="49326" y="107784"/>
                </a:lnTo>
                <a:lnTo>
                  <a:pt x="47510" y="103136"/>
                </a:lnTo>
                <a:lnTo>
                  <a:pt x="47526" y="102565"/>
                </a:lnTo>
                <a:lnTo>
                  <a:pt x="41909" y="102565"/>
                </a:lnTo>
                <a:lnTo>
                  <a:pt x="39662" y="102514"/>
                </a:lnTo>
                <a:close/>
              </a:path>
              <a:path w="61594" h="108584">
                <a:moveTo>
                  <a:pt x="46647" y="96977"/>
                </a:moveTo>
                <a:lnTo>
                  <a:pt x="36702" y="96977"/>
                </a:lnTo>
                <a:lnTo>
                  <a:pt x="36969" y="97180"/>
                </a:lnTo>
                <a:lnTo>
                  <a:pt x="36918" y="97321"/>
                </a:lnTo>
                <a:lnTo>
                  <a:pt x="37518" y="98259"/>
                </a:lnTo>
                <a:lnTo>
                  <a:pt x="39014" y="100050"/>
                </a:lnTo>
                <a:lnTo>
                  <a:pt x="41160" y="101282"/>
                </a:lnTo>
                <a:lnTo>
                  <a:pt x="42392" y="102196"/>
                </a:lnTo>
                <a:lnTo>
                  <a:pt x="41909" y="102565"/>
                </a:lnTo>
                <a:lnTo>
                  <a:pt x="47526" y="102565"/>
                </a:lnTo>
                <a:lnTo>
                  <a:pt x="47485" y="98958"/>
                </a:lnTo>
                <a:lnTo>
                  <a:pt x="47326" y="98259"/>
                </a:lnTo>
                <a:lnTo>
                  <a:pt x="47258" y="98056"/>
                </a:lnTo>
                <a:lnTo>
                  <a:pt x="46647" y="96977"/>
                </a:lnTo>
                <a:close/>
              </a:path>
              <a:path w="61594" h="108584">
                <a:moveTo>
                  <a:pt x="20065" y="53187"/>
                </a:moveTo>
                <a:lnTo>
                  <a:pt x="14338" y="55651"/>
                </a:lnTo>
                <a:lnTo>
                  <a:pt x="8381" y="57302"/>
                </a:lnTo>
                <a:lnTo>
                  <a:pt x="2171" y="57950"/>
                </a:lnTo>
                <a:lnTo>
                  <a:pt x="901" y="58534"/>
                </a:lnTo>
                <a:lnTo>
                  <a:pt x="0" y="59385"/>
                </a:lnTo>
                <a:lnTo>
                  <a:pt x="20" y="62356"/>
                </a:lnTo>
                <a:lnTo>
                  <a:pt x="88" y="63550"/>
                </a:lnTo>
                <a:lnTo>
                  <a:pt x="2628" y="64363"/>
                </a:lnTo>
                <a:lnTo>
                  <a:pt x="3987" y="66090"/>
                </a:lnTo>
                <a:lnTo>
                  <a:pt x="9461" y="72008"/>
                </a:lnTo>
                <a:lnTo>
                  <a:pt x="14998" y="77876"/>
                </a:lnTo>
                <a:lnTo>
                  <a:pt x="21869" y="86017"/>
                </a:lnTo>
                <a:lnTo>
                  <a:pt x="23863" y="87680"/>
                </a:lnTo>
                <a:lnTo>
                  <a:pt x="27749" y="89750"/>
                </a:lnTo>
                <a:lnTo>
                  <a:pt x="29108" y="90766"/>
                </a:lnTo>
                <a:lnTo>
                  <a:pt x="32232" y="98259"/>
                </a:lnTo>
                <a:lnTo>
                  <a:pt x="33654" y="99847"/>
                </a:lnTo>
                <a:lnTo>
                  <a:pt x="36017" y="98958"/>
                </a:lnTo>
                <a:lnTo>
                  <a:pt x="36652" y="98056"/>
                </a:lnTo>
                <a:lnTo>
                  <a:pt x="36918" y="97321"/>
                </a:lnTo>
                <a:lnTo>
                  <a:pt x="36702" y="96977"/>
                </a:lnTo>
                <a:lnTo>
                  <a:pt x="46647" y="96977"/>
                </a:lnTo>
                <a:lnTo>
                  <a:pt x="45326" y="96291"/>
                </a:lnTo>
                <a:lnTo>
                  <a:pt x="43052" y="95897"/>
                </a:lnTo>
                <a:lnTo>
                  <a:pt x="41287" y="95072"/>
                </a:lnTo>
                <a:lnTo>
                  <a:pt x="41660" y="92786"/>
                </a:lnTo>
                <a:lnTo>
                  <a:pt x="41694" y="91782"/>
                </a:lnTo>
                <a:lnTo>
                  <a:pt x="41528" y="91338"/>
                </a:lnTo>
                <a:lnTo>
                  <a:pt x="41249" y="90931"/>
                </a:lnTo>
                <a:lnTo>
                  <a:pt x="38557" y="88074"/>
                </a:lnTo>
                <a:lnTo>
                  <a:pt x="34772" y="87172"/>
                </a:lnTo>
                <a:lnTo>
                  <a:pt x="31394" y="85521"/>
                </a:lnTo>
                <a:lnTo>
                  <a:pt x="29070" y="83731"/>
                </a:lnTo>
                <a:lnTo>
                  <a:pt x="26212" y="82626"/>
                </a:lnTo>
                <a:lnTo>
                  <a:pt x="25459" y="81584"/>
                </a:lnTo>
                <a:lnTo>
                  <a:pt x="24549" y="81584"/>
                </a:lnTo>
                <a:lnTo>
                  <a:pt x="24422" y="80149"/>
                </a:lnTo>
                <a:lnTo>
                  <a:pt x="23424" y="77876"/>
                </a:lnTo>
                <a:lnTo>
                  <a:pt x="22656" y="76047"/>
                </a:lnTo>
                <a:lnTo>
                  <a:pt x="21628" y="74688"/>
                </a:lnTo>
                <a:lnTo>
                  <a:pt x="55865" y="74688"/>
                </a:lnTo>
                <a:lnTo>
                  <a:pt x="56070" y="73431"/>
                </a:lnTo>
                <a:lnTo>
                  <a:pt x="57912" y="70865"/>
                </a:lnTo>
                <a:lnTo>
                  <a:pt x="45631" y="70865"/>
                </a:lnTo>
                <a:lnTo>
                  <a:pt x="39344" y="67094"/>
                </a:lnTo>
                <a:lnTo>
                  <a:pt x="36169" y="65062"/>
                </a:lnTo>
                <a:lnTo>
                  <a:pt x="29222" y="58978"/>
                </a:lnTo>
                <a:lnTo>
                  <a:pt x="24599" y="56121"/>
                </a:lnTo>
                <a:lnTo>
                  <a:pt x="20065" y="53187"/>
                </a:lnTo>
                <a:close/>
              </a:path>
              <a:path w="61594" h="108584">
                <a:moveTo>
                  <a:pt x="36702" y="96977"/>
                </a:moveTo>
                <a:lnTo>
                  <a:pt x="36918" y="97321"/>
                </a:lnTo>
                <a:lnTo>
                  <a:pt x="36969" y="97180"/>
                </a:lnTo>
                <a:lnTo>
                  <a:pt x="36702" y="96977"/>
                </a:lnTo>
                <a:close/>
              </a:path>
              <a:path w="61594" h="108584">
                <a:moveTo>
                  <a:pt x="55574" y="76466"/>
                </a:moveTo>
                <a:lnTo>
                  <a:pt x="29806" y="76466"/>
                </a:lnTo>
                <a:lnTo>
                  <a:pt x="30035" y="77101"/>
                </a:lnTo>
                <a:lnTo>
                  <a:pt x="32499" y="80111"/>
                </a:lnTo>
                <a:lnTo>
                  <a:pt x="36271" y="80873"/>
                </a:lnTo>
                <a:lnTo>
                  <a:pt x="38290" y="83832"/>
                </a:lnTo>
                <a:lnTo>
                  <a:pt x="38798" y="84366"/>
                </a:lnTo>
                <a:lnTo>
                  <a:pt x="39382" y="84810"/>
                </a:lnTo>
                <a:lnTo>
                  <a:pt x="40030" y="85153"/>
                </a:lnTo>
                <a:lnTo>
                  <a:pt x="43027" y="86486"/>
                </a:lnTo>
                <a:lnTo>
                  <a:pt x="45783" y="88303"/>
                </a:lnTo>
                <a:lnTo>
                  <a:pt x="51168" y="90030"/>
                </a:lnTo>
                <a:lnTo>
                  <a:pt x="53517" y="90030"/>
                </a:lnTo>
                <a:lnTo>
                  <a:pt x="57340" y="87007"/>
                </a:lnTo>
                <a:lnTo>
                  <a:pt x="55878" y="83731"/>
                </a:lnTo>
                <a:lnTo>
                  <a:pt x="54724" y="81216"/>
                </a:lnTo>
                <a:lnTo>
                  <a:pt x="55054" y="79654"/>
                </a:lnTo>
                <a:lnTo>
                  <a:pt x="55574" y="76466"/>
                </a:lnTo>
                <a:close/>
              </a:path>
              <a:path w="61594" h="108584">
                <a:moveTo>
                  <a:pt x="24426" y="80155"/>
                </a:moveTo>
                <a:lnTo>
                  <a:pt x="24549" y="81584"/>
                </a:lnTo>
                <a:lnTo>
                  <a:pt x="25083" y="81064"/>
                </a:lnTo>
                <a:lnTo>
                  <a:pt x="24426" y="80155"/>
                </a:lnTo>
                <a:close/>
              </a:path>
              <a:path w="61594" h="108584">
                <a:moveTo>
                  <a:pt x="25083" y="81064"/>
                </a:moveTo>
                <a:lnTo>
                  <a:pt x="24549" y="81584"/>
                </a:lnTo>
                <a:lnTo>
                  <a:pt x="25459" y="81584"/>
                </a:lnTo>
                <a:lnTo>
                  <a:pt x="25083" y="81064"/>
                </a:lnTo>
                <a:close/>
              </a:path>
              <a:path w="61594" h="108584">
                <a:moveTo>
                  <a:pt x="55865" y="74688"/>
                </a:moveTo>
                <a:lnTo>
                  <a:pt x="21628" y="74688"/>
                </a:lnTo>
                <a:lnTo>
                  <a:pt x="24015" y="75374"/>
                </a:lnTo>
                <a:lnTo>
                  <a:pt x="24426" y="80155"/>
                </a:lnTo>
                <a:lnTo>
                  <a:pt x="25083" y="81064"/>
                </a:lnTo>
                <a:lnTo>
                  <a:pt x="29806" y="76466"/>
                </a:lnTo>
                <a:lnTo>
                  <a:pt x="55574" y="76466"/>
                </a:lnTo>
                <a:lnTo>
                  <a:pt x="55865" y="74688"/>
                </a:lnTo>
                <a:close/>
              </a:path>
              <a:path w="61594" h="108584">
                <a:moveTo>
                  <a:pt x="59311" y="66954"/>
                </a:moveTo>
                <a:lnTo>
                  <a:pt x="50469" y="66954"/>
                </a:lnTo>
                <a:lnTo>
                  <a:pt x="51434" y="67563"/>
                </a:lnTo>
                <a:lnTo>
                  <a:pt x="50876" y="68110"/>
                </a:lnTo>
                <a:lnTo>
                  <a:pt x="48298" y="69837"/>
                </a:lnTo>
                <a:lnTo>
                  <a:pt x="45631" y="70865"/>
                </a:lnTo>
                <a:lnTo>
                  <a:pt x="57912" y="70865"/>
                </a:lnTo>
                <a:lnTo>
                  <a:pt x="58788" y="69646"/>
                </a:lnTo>
                <a:lnTo>
                  <a:pt x="59311" y="66954"/>
                </a:lnTo>
                <a:close/>
              </a:path>
              <a:path w="61594" h="108584">
                <a:moveTo>
                  <a:pt x="46915" y="27393"/>
                </a:moveTo>
                <a:lnTo>
                  <a:pt x="31267" y="27393"/>
                </a:lnTo>
                <a:lnTo>
                  <a:pt x="31864" y="28676"/>
                </a:lnTo>
                <a:lnTo>
                  <a:pt x="33744" y="31241"/>
                </a:lnTo>
                <a:lnTo>
                  <a:pt x="36123" y="33489"/>
                </a:lnTo>
                <a:lnTo>
                  <a:pt x="36203" y="33680"/>
                </a:lnTo>
                <a:lnTo>
                  <a:pt x="30822" y="37706"/>
                </a:lnTo>
                <a:lnTo>
                  <a:pt x="32308" y="39065"/>
                </a:lnTo>
                <a:lnTo>
                  <a:pt x="34632" y="41694"/>
                </a:lnTo>
                <a:lnTo>
                  <a:pt x="37147" y="42646"/>
                </a:lnTo>
                <a:lnTo>
                  <a:pt x="36423" y="45491"/>
                </a:lnTo>
                <a:lnTo>
                  <a:pt x="33794" y="52603"/>
                </a:lnTo>
                <a:lnTo>
                  <a:pt x="34124" y="53670"/>
                </a:lnTo>
                <a:lnTo>
                  <a:pt x="43179" y="60718"/>
                </a:lnTo>
                <a:lnTo>
                  <a:pt x="46405" y="62356"/>
                </a:lnTo>
                <a:lnTo>
                  <a:pt x="46227" y="70472"/>
                </a:lnTo>
                <a:lnTo>
                  <a:pt x="48920" y="69418"/>
                </a:lnTo>
                <a:lnTo>
                  <a:pt x="51079" y="67538"/>
                </a:lnTo>
                <a:lnTo>
                  <a:pt x="50469" y="66954"/>
                </a:lnTo>
                <a:lnTo>
                  <a:pt x="59311" y="66954"/>
                </a:lnTo>
                <a:lnTo>
                  <a:pt x="60208" y="62356"/>
                </a:lnTo>
                <a:lnTo>
                  <a:pt x="61150" y="58889"/>
                </a:lnTo>
                <a:lnTo>
                  <a:pt x="55448" y="56235"/>
                </a:lnTo>
                <a:lnTo>
                  <a:pt x="52692" y="50774"/>
                </a:lnTo>
                <a:lnTo>
                  <a:pt x="51752" y="49961"/>
                </a:lnTo>
                <a:lnTo>
                  <a:pt x="51688" y="47142"/>
                </a:lnTo>
                <a:lnTo>
                  <a:pt x="51612" y="46481"/>
                </a:lnTo>
                <a:lnTo>
                  <a:pt x="51320" y="44716"/>
                </a:lnTo>
                <a:lnTo>
                  <a:pt x="52057" y="42544"/>
                </a:lnTo>
                <a:lnTo>
                  <a:pt x="47764" y="39636"/>
                </a:lnTo>
                <a:lnTo>
                  <a:pt x="47640" y="31495"/>
                </a:lnTo>
                <a:lnTo>
                  <a:pt x="47385" y="30391"/>
                </a:lnTo>
                <a:lnTo>
                  <a:pt x="46915" y="27393"/>
                </a:lnTo>
                <a:close/>
              </a:path>
              <a:path w="61594" h="108584">
                <a:moveTo>
                  <a:pt x="38747" y="0"/>
                </a:moveTo>
                <a:lnTo>
                  <a:pt x="35547" y="1511"/>
                </a:lnTo>
                <a:lnTo>
                  <a:pt x="35509" y="3822"/>
                </a:lnTo>
                <a:lnTo>
                  <a:pt x="34975" y="6172"/>
                </a:lnTo>
                <a:lnTo>
                  <a:pt x="38290" y="13550"/>
                </a:lnTo>
                <a:lnTo>
                  <a:pt x="32677" y="17068"/>
                </a:lnTo>
                <a:lnTo>
                  <a:pt x="33197" y="22034"/>
                </a:lnTo>
                <a:lnTo>
                  <a:pt x="32727" y="22326"/>
                </a:lnTo>
                <a:lnTo>
                  <a:pt x="28727" y="24561"/>
                </a:lnTo>
                <a:lnTo>
                  <a:pt x="26111" y="28435"/>
                </a:lnTo>
                <a:lnTo>
                  <a:pt x="21526" y="29070"/>
                </a:lnTo>
                <a:lnTo>
                  <a:pt x="21602" y="29768"/>
                </a:lnTo>
                <a:lnTo>
                  <a:pt x="21348" y="30391"/>
                </a:lnTo>
                <a:lnTo>
                  <a:pt x="21170" y="31038"/>
                </a:lnTo>
                <a:lnTo>
                  <a:pt x="21145" y="31953"/>
                </a:lnTo>
                <a:lnTo>
                  <a:pt x="21310" y="32384"/>
                </a:lnTo>
                <a:lnTo>
                  <a:pt x="21666" y="33032"/>
                </a:lnTo>
                <a:lnTo>
                  <a:pt x="22161" y="33489"/>
                </a:lnTo>
                <a:lnTo>
                  <a:pt x="22885" y="33680"/>
                </a:lnTo>
                <a:lnTo>
                  <a:pt x="24358" y="33756"/>
                </a:lnTo>
                <a:lnTo>
                  <a:pt x="25704" y="33388"/>
                </a:lnTo>
                <a:lnTo>
                  <a:pt x="26911" y="32499"/>
                </a:lnTo>
                <a:lnTo>
                  <a:pt x="27978" y="31241"/>
                </a:lnTo>
                <a:lnTo>
                  <a:pt x="28384" y="29552"/>
                </a:lnTo>
                <a:lnTo>
                  <a:pt x="30543" y="27571"/>
                </a:lnTo>
                <a:lnTo>
                  <a:pt x="31267" y="27393"/>
                </a:lnTo>
                <a:lnTo>
                  <a:pt x="46915" y="27393"/>
                </a:lnTo>
                <a:lnTo>
                  <a:pt x="46697" y="25946"/>
                </a:lnTo>
                <a:lnTo>
                  <a:pt x="44729" y="22517"/>
                </a:lnTo>
                <a:lnTo>
                  <a:pt x="41376" y="19862"/>
                </a:lnTo>
                <a:lnTo>
                  <a:pt x="37731" y="17868"/>
                </a:lnTo>
                <a:lnTo>
                  <a:pt x="41719" y="16700"/>
                </a:lnTo>
                <a:lnTo>
                  <a:pt x="41884" y="15125"/>
                </a:lnTo>
                <a:lnTo>
                  <a:pt x="42468" y="13144"/>
                </a:lnTo>
                <a:lnTo>
                  <a:pt x="41605" y="11480"/>
                </a:lnTo>
                <a:lnTo>
                  <a:pt x="40652" y="9855"/>
                </a:lnTo>
                <a:lnTo>
                  <a:pt x="39331" y="8267"/>
                </a:lnTo>
                <a:lnTo>
                  <a:pt x="39763" y="6248"/>
                </a:lnTo>
                <a:lnTo>
                  <a:pt x="38785" y="2692"/>
                </a:lnTo>
                <a:lnTo>
                  <a:pt x="38747" y="0"/>
                </a:lnTo>
                <a:close/>
              </a:path>
            </a:pathLst>
          </a:custGeom>
          <a:solidFill>
            <a:srgbClr val="B0E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71004" y="1758226"/>
            <a:ext cx="123189" cy="215900"/>
          </a:xfrm>
          <a:custGeom>
            <a:avLst/>
            <a:gdLst/>
            <a:ahLst/>
            <a:cxnLst/>
            <a:rect l="l" t="t" r="r" b="b"/>
            <a:pathLst>
              <a:path w="123190" h="215900">
                <a:moveTo>
                  <a:pt x="3174" y="0"/>
                </a:moveTo>
                <a:lnTo>
                  <a:pt x="0" y="1930"/>
                </a:lnTo>
                <a:lnTo>
                  <a:pt x="1523" y="4216"/>
                </a:lnTo>
                <a:lnTo>
                  <a:pt x="7427" y="18992"/>
                </a:lnTo>
                <a:lnTo>
                  <a:pt x="11696" y="31597"/>
                </a:lnTo>
                <a:lnTo>
                  <a:pt x="14096" y="40716"/>
                </a:lnTo>
                <a:lnTo>
                  <a:pt x="20027" y="50139"/>
                </a:lnTo>
                <a:lnTo>
                  <a:pt x="39233" y="89522"/>
                </a:lnTo>
                <a:lnTo>
                  <a:pt x="60858" y="128232"/>
                </a:lnTo>
                <a:lnTo>
                  <a:pt x="85305" y="166242"/>
                </a:lnTo>
                <a:lnTo>
                  <a:pt x="107856" y="197612"/>
                </a:lnTo>
                <a:lnTo>
                  <a:pt x="116876" y="209139"/>
                </a:lnTo>
                <a:lnTo>
                  <a:pt x="120738" y="215366"/>
                </a:lnTo>
                <a:lnTo>
                  <a:pt x="122567" y="213283"/>
                </a:lnTo>
                <a:lnTo>
                  <a:pt x="121856" y="211112"/>
                </a:lnTo>
                <a:lnTo>
                  <a:pt x="108076" y="188480"/>
                </a:lnTo>
                <a:lnTo>
                  <a:pt x="105575" y="185432"/>
                </a:lnTo>
                <a:lnTo>
                  <a:pt x="104114" y="181749"/>
                </a:lnTo>
                <a:lnTo>
                  <a:pt x="99758" y="178498"/>
                </a:lnTo>
                <a:lnTo>
                  <a:pt x="98780" y="173100"/>
                </a:lnTo>
                <a:lnTo>
                  <a:pt x="91338" y="162140"/>
                </a:lnTo>
                <a:lnTo>
                  <a:pt x="81848" y="145051"/>
                </a:lnTo>
                <a:lnTo>
                  <a:pt x="77637" y="138598"/>
                </a:lnTo>
                <a:lnTo>
                  <a:pt x="72669" y="132638"/>
                </a:lnTo>
                <a:lnTo>
                  <a:pt x="70370" y="130263"/>
                </a:lnTo>
                <a:lnTo>
                  <a:pt x="68465" y="127914"/>
                </a:lnTo>
                <a:lnTo>
                  <a:pt x="67652" y="121488"/>
                </a:lnTo>
                <a:lnTo>
                  <a:pt x="66293" y="118605"/>
                </a:lnTo>
                <a:lnTo>
                  <a:pt x="60680" y="111874"/>
                </a:lnTo>
                <a:lnTo>
                  <a:pt x="57467" y="107124"/>
                </a:lnTo>
                <a:lnTo>
                  <a:pt x="54305" y="99479"/>
                </a:lnTo>
                <a:lnTo>
                  <a:pt x="53670" y="96850"/>
                </a:lnTo>
                <a:lnTo>
                  <a:pt x="46126" y="90423"/>
                </a:lnTo>
                <a:lnTo>
                  <a:pt x="39763" y="73736"/>
                </a:lnTo>
                <a:lnTo>
                  <a:pt x="29946" y="57861"/>
                </a:lnTo>
                <a:lnTo>
                  <a:pt x="28574" y="52438"/>
                </a:lnTo>
                <a:lnTo>
                  <a:pt x="26515" y="46256"/>
                </a:lnTo>
                <a:lnTo>
                  <a:pt x="23823" y="40411"/>
                </a:lnTo>
                <a:lnTo>
                  <a:pt x="20872" y="34718"/>
                </a:lnTo>
                <a:lnTo>
                  <a:pt x="15633" y="23787"/>
                </a:lnTo>
                <a:lnTo>
                  <a:pt x="12471" y="18808"/>
                </a:lnTo>
                <a:lnTo>
                  <a:pt x="10413" y="13334"/>
                </a:lnTo>
                <a:lnTo>
                  <a:pt x="8064" y="8051"/>
                </a:lnTo>
                <a:lnTo>
                  <a:pt x="6210" y="393"/>
                </a:lnTo>
                <a:lnTo>
                  <a:pt x="3174" y="0"/>
                </a:lnTo>
                <a:close/>
              </a:path>
            </a:pathLst>
          </a:custGeom>
          <a:solidFill>
            <a:srgbClr val="DEF2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48029" y="820889"/>
            <a:ext cx="118110" cy="93980"/>
          </a:xfrm>
          <a:custGeom>
            <a:avLst/>
            <a:gdLst/>
            <a:ahLst/>
            <a:cxnLst/>
            <a:rect l="l" t="t" r="r" b="b"/>
            <a:pathLst>
              <a:path w="118109" h="93980">
                <a:moveTo>
                  <a:pt x="114173" y="0"/>
                </a:moveTo>
                <a:lnTo>
                  <a:pt x="113576" y="2781"/>
                </a:lnTo>
                <a:lnTo>
                  <a:pt x="109067" y="6388"/>
                </a:lnTo>
                <a:lnTo>
                  <a:pt x="106692" y="10604"/>
                </a:lnTo>
                <a:lnTo>
                  <a:pt x="101587" y="10439"/>
                </a:lnTo>
                <a:lnTo>
                  <a:pt x="97777" y="11607"/>
                </a:lnTo>
                <a:lnTo>
                  <a:pt x="95669" y="14757"/>
                </a:lnTo>
                <a:lnTo>
                  <a:pt x="93332" y="17627"/>
                </a:lnTo>
                <a:lnTo>
                  <a:pt x="90589" y="19113"/>
                </a:lnTo>
                <a:lnTo>
                  <a:pt x="88684" y="22224"/>
                </a:lnTo>
                <a:lnTo>
                  <a:pt x="85013" y="21920"/>
                </a:lnTo>
                <a:lnTo>
                  <a:pt x="82397" y="23596"/>
                </a:lnTo>
                <a:lnTo>
                  <a:pt x="78066" y="21805"/>
                </a:lnTo>
                <a:lnTo>
                  <a:pt x="76720" y="26034"/>
                </a:lnTo>
                <a:lnTo>
                  <a:pt x="77673" y="27520"/>
                </a:lnTo>
                <a:lnTo>
                  <a:pt x="76009" y="27431"/>
                </a:lnTo>
                <a:lnTo>
                  <a:pt x="75514" y="28054"/>
                </a:lnTo>
                <a:lnTo>
                  <a:pt x="73253" y="29679"/>
                </a:lnTo>
                <a:lnTo>
                  <a:pt x="69773" y="29044"/>
                </a:lnTo>
                <a:lnTo>
                  <a:pt x="68237" y="32016"/>
                </a:lnTo>
                <a:lnTo>
                  <a:pt x="67589" y="34429"/>
                </a:lnTo>
                <a:lnTo>
                  <a:pt x="65354" y="34861"/>
                </a:lnTo>
                <a:lnTo>
                  <a:pt x="58585" y="38265"/>
                </a:lnTo>
                <a:lnTo>
                  <a:pt x="53251" y="39979"/>
                </a:lnTo>
                <a:lnTo>
                  <a:pt x="48691" y="43218"/>
                </a:lnTo>
                <a:lnTo>
                  <a:pt x="47002" y="44729"/>
                </a:lnTo>
                <a:lnTo>
                  <a:pt x="46164" y="47091"/>
                </a:lnTo>
                <a:lnTo>
                  <a:pt x="43929" y="48069"/>
                </a:lnTo>
                <a:lnTo>
                  <a:pt x="41275" y="49606"/>
                </a:lnTo>
                <a:lnTo>
                  <a:pt x="36195" y="53035"/>
                </a:lnTo>
                <a:lnTo>
                  <a:pt x="34772" y="53644"/>
                </a:lnTo>
                <a:lnTo>
                  <a:pt x="33629" y="54457"/>
                </a:lnTo>
                <a:lnTo>
                  <a:pt x="27940" y="61633"/>
                </a:lnTo>
                <a:lnTo>
                  <a:pt x="24130" y="68465"/>
                </a:lnTo>
                <a:lnTo>
                  <a:pt x="15189" y="71335"/>
                </a:lnTo>
                <a:lnTo>
                  <a:pt x="15430" y="72745"/>
                </a:lnTo>
                <a:lnTo>
                  <a:pt x="15367" y="73761"/>
                </a:lnTo>
                <a:lnTo>
                  <a:pt x="16306" y="74053"/>
                </a:lnTo>
                <a:lnTo>
                  <a:pt x="16802" y="73571"/>
                </a:lnTo>
                <a:lnTo>
                  <a:pt x="13893" y="76834"/>
                </a:lnTo>
                <a:lnTo>
                  <a:pt x="10299" y="77533"/>
                </a:lnTo>
                <a:lnTo>
                  <a:pt x="8864" y="80721"/>
                </a:lnTo>
                <a:lnTo>
                  <a:pt x="5676" y="84708"/>
                </a:lnTo>
                <a:lnTo>
                  <a:pt x="1689" y="87655"/>
                </a:lnTo>
                <a:lnTo>
                  <a:pt x="0" y="89776"/>
                </a:lnTo>
                <a:lnTo>
                  <a:pt x="3162" y="93979"/>
                </a:lnTo>
                <a:lnTo>
                  <a:pt x="5435" y="92379"/>
                </a:lnTo>
                <a:lnTo>
                  <a:pt x="13157" y="87871"/>
                </a:lnTo>
                <a:lnTo>
                  <a:pt x="19634" y="85039"/>
                </a:lnTo>
                <a:lnTo>
                  <a:pt x="24688" y="80048"/>
                </a:lnTo>
                <a:lnTo>
                  <a:pt x="25895" y="79209"/>
                </a:lnTo>
                <a:lnTo>
                  <a:pt x="26962" y="77114"/>
                </a:lnTo>
                <a:lnTo>
                  <a:pt x="27254" y="75488"/>
                </a:lnTo>
                <a:lnTo>
                  <a:pt x="28384" y="74256"/>
                </a:lnTo>
                <a:lnTo>
                  <a:pt x="30226" y="71627"/>
                </a:lnTo>
                <a:lnTo>
                  <a:pt x="38379" y="69087"/>
                </a:lnTo>
                <a:lnTo>
                  <a:pt x="44653" y="64782"/>
                </a:lnTo>
                <a:lnTo>
                  <a:pt x="53263" y="60007"/>
                </a:lnTo>
                <a:lnTo>
                  <a:pt x="54571" y="58483"/>
                </a:lnTo>
                <a:lnTo>
                  <a:pt x="58115" y="53200"/>
                </a:lnTo>
                <a:lnTo>
                  <a:pt x="59296" y="48056"/>
                </a:lnTo>
                <a:lnTo>
                  <a:pt x="68922" y="45326"/>
                </a:lnTo>
                <a:lnTo>
                  <a:pt x="77990" y="38455"/>
                </a:lnTo>
                <a:lnTo>
                  <a:pt x="79349" y="37782"/>
                </a:lnTo>
                <a:lnTo>
                  <a:pt x="81559" y="35775"/>
                </a:lnTo>
                <a:lnTo>
                  <a:pt x="87147" y="32537"/>
                </a:lnTo>
                <a:lnTo>
                  <a:pt x="93751" y="32029"/>
                </a:lnTo>
                <a:lnTo>
                  <a:pt x="99491" y="29209"/>
                </a:lnTo>
                <a:lnTo>
                  <a:pt x="104978" y="24942"/>
                </a:lnTo>
                <a:lnTo>
                  <a:pt x="111074" y="21589"/>
                </a:lnTo>
                <a:lnTo>
                  <a:pt x="117449" y="11887"/>
                </a:lnTo>
                <a:lnTo>
                  <a:pt x="115366" y="11404"/>
                </a:lnTo>
                <a:lnTo>
                  <a:pt x="113347" y="10121"/>
                </a:lnTo>
                <a:lnTo>
                  <a:pt x="114084" y="8813"/>
                </a:lnTo>
                <a:lnTo>
                  <a:pt x="115049" y="7594"/>
                </a:lnTo>
                <a:lnTo>
                  <a:pt x="117741" y="2705"/>
                </a:lnTo>
                <a:lnTo>
                  <a:pt x="114173" y="0"/>
                </a:lnTo>
                <a:close/>
              </a:path>
            </a:pathLst>
          </a:custGeom>
          <a:solidFill>
            <a:srgbClr val="C6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19729" y="2154072"/>
            <a:ext cx="73025" cy="45720"/>
          </a:xfrm>
          <a:custGeom>
            <a:avLst/>
            <a:gdLst/>
            <a:ahLst/>
            <a:cxnLst/>
            <a:rect l="l" t="t" r="r" b="b"/>
            <a:pathLst>
              <a:path w="73025" h="45719">
                <a:moveTo>
                  <a:pt x="71463" y="30505"/>
                </a:moveTo>
                <a:lnTo>
                  <a:pt x="35844" y="30505"/>
                </a:lnTo>
                <a:lnTo>
                  <a:pt x="37710" y="31254"/>
                </a:lnTo>
                <a:lnTo>
                  <a:pt x="43438" y="32765"/>
                </a:lnTo>
                <a:lnTo>
                  <a:pt x="49280" y="34048"/>
                </a:lnTo>
                <a:lnTo>
                  <a:pt x="53712" y="38442"/>
                </a:lnTo>
                <a:lnTo>
                  <a:pt x="56849" y="40589"/>
                </a:lnTo>
                <a:lnTo>
                  <a:pt x="58907" y="45427"/>
                </a:lnTo>
                <a:lnTo>
                  <a:pt x="65155" y="41871"/>
                </a:lnTo>
                <a:lnTo>
                  <a:pt x="66133" y="41147"/>
                </a:lnTo>
                <a:lnTo>
                  <a:pt x="66641" y="39916"/>
                </a:lnTo>
                <a:lnTo>
                  <a:pt x="67695" y="37769"/>
                </a:lnTo>
                <a:lnTo>
                  <a:pt x="65841" y="35458"/>
                </a:lnTo>
                <a:lnTo>
                  <a:pt x="67022" y="33312"/>
                </a:lnTo>
                <a:lnTo>
                  <a:pt x="71463" y="30505"/>
                </a:lnTo>
                <a:close/>
              </a:path>
              <a:path w="73025" h="45719">
                <a:moveTo>
                  <a:pt x="70403" y="27533"/>
                </a:moveTo>
                <a:lnTo>
                  <a:pt x="26941" y="27533"/>
                </a:lnTo>
                <a:lnTo>
                  <a:pt x="28414" y="28625"/>
                </a:lnTo>
                <a:lnTo>
                  <a:pt x="29798" y="29959"/>
                </a:lnTo>
                <a:lnTo>
                  <a:pt x="30471" y="30289"/>
                </a:lnTo>
                <a:lnTo>
                  <a:pt x="31170" y="30479"/>
                </a:lnTo>
                <a:lnTo>
                  <a:pt x="33850" y="30708"/>
                </a:lnTo>
                <a:lnTo>
                  <a:pt x="35844" y="30505"/>
                </a:lnTo>
                <a:lnTo>
                  <a:pt x="71463" y="30505"/>
                </a:lnTo>
                <a:lnTo>
                  <a:pt x="72648" y="29756"/>
                </a:lnTo>
                <a:lnTo>
                  <a:pt x="72686" y="29159"/>
                </a:lnTo>
                <a:lnTo>
                  <a:pt x="70403" y="27533"/>
                </a:lnTo>
                <a:close/>
              </a:path>
              <a:path w="73025" h="45719">
                <a:moveTo>
                  <a:pt x="8069" y="13131"/>
                </a:moveTo>
                <a:lnTo>
                  <a:pt x="7675" y="13182"/>
                </a:lnTo>
                <a:lnTo>
                  <a:pt x="7294" y="13309"/>
                </a:lnTo>
                <a:lnTo>
                  <a:pt x="5262" y="16814"/>
                </a:lnTo>
                <a:lnTo>
                  <a:pt x="8285" y="17691"/>
                </a:lnTo>
                <a:lnTo>
                  <a:pt x="14190" y="21412"/>
                </a:lnTo>
                <a:lnTo>
                  <a:pt x="19219" y="22186"/>
                </a:lnTo>
                <a:lnTo>
                  <a:pt x="21581" y="26809"/>
                </a:lnTo>
                <a:lnTo>
                  <a:pt x="22394" y="27889"/>
                </a:lnTo>
                <a:lnTo>
                  <a:pt x="23537" y="28244"/>
                </a:lnTo>
                <a:lnTo>
                  <a:pt x="24833" y="28232"/>
                </a:lnTo>
                <a:lnTo>
                  <a:pt x="26941" y="27533"/>
                </a:lnTo>
                <a:lnTo>
                  <a:pt x="70403" y="27533"/>
                </a:lnTo>
                <a:lnTo>
                  <a:pt x="67352" y="25361"/>
                </a:lnTo>
                <a:lnTo>
                  <a:pt x="66501" y="24790"/>
                </a:lnTo>
                <a:lnTo>
                  <a:pt x="66044" y="24549"/>
                </a:lnTo>
                <a:lnTo>
                  <a:pt x="65092" y="23990"/>
                </a:lnTo>
                <a:lnTo>
                  <a:pt x="64190" y="23367"/>
                </a:lnTo>
                <a:lnTo>
                  <a:pt x="63377" y="22631"/>
                </a:lnTo>
                <a:lnTo>
                  <a:pt x="62387" y="21793"/>
                </a:lnTo>
                <a:lnTo>
                  <a:pt x="61798" y="21412"/>
                </a:lnTo>
                <a:lnTo>
                  <a:pt x="60723" y="20764"/>
                </a:lnTo>
                <a:lnTo>
                  <a:pt x="59720" y="19951"/>
                </a:lnTo>
                <a:lnTo>
                  <a:pt x="51579" y="16001"/>
                </a:lnTo>
                <a:lnTo>
                  <a:pt x="47896" y="14998"/>
                </a:lnTo>
                <a:lnTo>
                  <a:pt x="46306" y="13284"/>
                </a:lnTo>
                <a:lnTo>
                  <a:pt x="8780" y="13284"/>
                </a:lnTo>
                <a:lnTo>
                  <a:pt x="8421" y="13156"/>
                </a:lnTo>
                <a:lnTo>
                  <a:pt x="8069" y="13131"/>
                </a:lnTo>
                <a:close/>
              </a:path>
              <a:path w="73025" h="45719">
                <a:moveTo>
                  <a:pt x="12552" y="0"/>
                </a:moveTo>
                <a:lnTo>
                  <a:pt x="2125" y="4521"/>
                </a:lnTo>
                <a:lnTo>
                  <a:pt x="182" y="5486"/>
                </a:lnTo>
                <a:lnTo>
                  <a:pt x="72" y="6527"/>
                </a:lnTo>
                <a:lnTo>
                  <a:pt x="0" y="7823"/>
                </a:lnTo>
                <a:lnTo>
                  <a:pt x="550" y="9791"/>
                </a:lnTo>
                <a:lnTo>
                  <a:pt x="2430" y="10553"/>
                </a:lnTo>
                <a:lnTo>
                  <a:pt x="4119" y="11493"/>
                </a:lnTo>
                <a:lnTo>
                  <a:pt x="5630" y="12153"/>
                </a:lnTo>
                <a:lnTo>
                  <a:pt x="8894" y="12877"/>
                </a:lnTo>
                <a:lnTo>
                  <a:pt x="8780" y="13284"/>
                </a:lnTo>
                <a:lnTo>
                  <a:pt x="46306" y="13284"/>
                </a:lnTo>
                <a:lnTo>
                  <a:pt x="44480" y="11290"/>
                </a:lnTo>
                <a:lnTo>
                  <a:pt x="44276" y="10337"/>
                </a:lnTo>
                <a:lnTo>
                  <a:pt x="43883" y="9486"/>
                </a:lnTo>
                <a:lnTo>
                  <a:pt x="42893" y="7823"/>
                </a:lnTo>
                <a:lnTo>
                  <a:pt x="37761" y="7823"/>
                </a:lnTo>
                <a:lnTo>
                  <a:pt x="34866" y="6527"/>
                </a:lnTo>
                <a:lnTo>
                  <a:pt x="33519" y="5778"/>
                </a:lnTo>
                <a:lnTo>
                  <a:pt x="32592" y="5460"/>
                </a:lnTo>
                <a:lnTo>
                  <a:pt x="27848" y="5448"/>
                </a:lnTo>
                <a:lnTo>
                  <a:pt x="25747" y="4089"/>
                </a:lnTo>
                <a:lnTo>
                  <a:pt x="23182" y="2539"/>
                </a:lnTo>
                <a:lnTo>
                  <a:pt x="22750" y="2349"/>
                </a:lnTo>
                <a:lnTo>
                  <a:pt x="22211" y="2171"/>
                </a:lnTo>
                <a:lnTo>
                  <a:pt x="20273" y="1650"/>
                </a:lnTo>
                <a:lnTo>
                  <a:pt x="18989" y="761"/>
                </a:lnTo>
                <a:lnTo>
                  <a:pt x="14393" y="761"/>
                </a:lnTo>
                <a:lnTo>
                  <a:pt x="12552" y="0"/>
                </a:lnTo>
                <a:close/>
              </a:path>
              <a:path w="73025" h="45719">
                <a:moveTo>
                  <a:pt x="41736" y="5880"/>
                </a:moveTo>
                <a:lnTo>
                  <a:pt x="37761" y="7823"/>
                </a:lnTo>
                <a:lnTo>
                  <a:pt x="42893" y="7823"/>
                </a:lnTo>
                <a:lnTo>
                  <a:pt x="41736" y="5880"/>
                </a:lnTo>
                <a:close/>
              </a:path>
              <a:path w="73025" h="45719">
                <a:moveTo>
                  <a:pt x="32110" y="5295"/>
                </a:moveTo>
                <a:lnTo>
                  <a:pt x="30535" y="5448"/>
                </a:lnTo>
                <a:lnTo>
                  <a:pt x="27868" y="5460"/>
                </a:lnTo>
                <a:lnTo>
                  <a:pt x="32592" y="5460"/>
                </a:lnTo>
                <a:lnTo>
                  <a:pt x="32110" y="5295"/>
                </a:lnTo>
                <a:close/>
              </a:path>
              <a:path w="73025" h="45719">
                <a:moveTo>
                  <a:pt x="18457" y="393"/>
                </a:moveTo>
                <a:lnTo>
                  <a:pt x="16260" y="482"/>
                </a:lnTo>
                <a:lnTo>
                  <a:pt x="14393" y="761"/>
                </a:lnTo>
                <a:lnTo>
                  <a:pt x="18989" y="761"/>
                </a:lnTo>
                <a:lnTo>
                  <a:pt x="18457" y="393"/>
                </a:lnTo>
                <a:close/>
              </a:path>
            </a:pathLst>
          </a:custGeom>
          <a:solidFill>
            <a:srgbClr val="D6D8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21461" y="1559433"/>
            <a:ext cx="61594" cy="212725"/>
          </a:xfrm>
          <a:custGeom>
            <a:avLst/>
            <a:gdLst/>
            <a:ahLst/>
            <a:cxnLst/>
            <a:rect l="l" t="t" r="r" b="b"/>
            <a:pathLst>
              <a:path w="61595" h="212725">
                <a:moveTo>
                  <a:pt x="5079" y="50"/>
                </a:moveTo>
                <a:lnTo>
                  <a:pt x="1968" y="0"/>
                </a:lnTo>
                <a:lnTo>
                  <a:pt x="1765" y="1930"/>
                </a:lnTo>
                <a:lnTo>
                  <a:pt x="2666" y="5499"/>
                </a:lnTo>
                <a:lnTo>
                  <a:pt x="419" y="4152"/>
                </a:lnTo>
                <a:lnTo>
                  <a:pt x="0" y="5016"/>
                </a:lnTo>
                <a:lnTo>
                  <a:pt x="2933" y="9144"/>
                </a:lnTo>
                <a:lnTo>
                  <a:pt x="1816" y="14185"/>
                </a:lnTo>
                <a:lnTo>
                  <a:pt x="3454" y="21082"/>
                </a:lnTo>
                <a:lnTo>
                  <a:pt x="4368" y="23583"/>
                </a:lnTo>
                <a:lnTo>
                  <a:pt x="2920" y="31800"/>
                </a:lnTo>
                <a:lnTo>
                  <a:pt x="6819" y="37236"/>
                </a:lnTo>
                <a:lnTo>
                  <a:pt x="4190" y="43141"/>
                </a:lnTo>
                <a:lnTo>
                  <a:pt x="4673" y="44005"/>
                </a:lnTo>
                <a:lnTo>
                  <a:pt x="7937" y="44919"/>
                </a:lnTo>
                <a:lnTo>
                  <a:pt x="7772" y="47752"/>
                </a:lnTo>
                <a:lnTo>
                  <a:pt x="8635" y="55943"/>
                </a:lnTo>
                <a:lnTo>
                  <a:pt x="10337" y="62064"/>
                </a:lnTo>
                <a:lnTo>
                  <a:pt x="13016" y="77999"/>
                </a:lnTo>
                <a:lnTo>
                  <a:pt x="15092" y="87634"/>
                </a:lnTo>
                <a:lnTo>
                  <a:pt x="19723" y="106794"/>
                </a:lnTo>
                <a:lnTo>
                  <a:pt x="21589" y="108915"/>
                </a:lnTo>
                <a:lnTo>
                  <a:pt x="22555" y="111213"/>
                </a:lnTo>
                <a:lnTo>
                  <a:pt x="22275" y="118694"/>
                </a:lnTo>
                <a:lnTo>
                  <a:pt x="26009" y="122072"/>
                </a:lnTo>
                <a:lnTo>
                  <a:pt x="27431" y="133997"/>
                </a:lnTo>
                <a:lnTo>
                  <a:pt x="30683" y="140970"/>
                </a:lnTo>
                <a:lnTo>
                  <a:pt x="41898" y="173514"/>
                </a:lnTo>
                <a:lnTo>
                  <a:pt x="47294" y="187820"/>
                </a:lnTo>
                <a:lnTo>
                  <a:pt x="48513" y="194284"/>
                </a:lnTo>
                <a:lnTo>
                  <a:pt x="52946" y="199212"/>
                </a:lnTo>
                <a:lnTo>
                  <a:pt x="56794" y="202882"/>
                </a:lnTo>
                <a:lnTo>
                  <a:pt x="55511" y="208940"/>
                </a:lnTo>
                <a:lnTo>
                  <a:pt x="59169" y="212712"/>
                </a:lnTo>
                <a:lnTo>
                  <a:pt x="61074" y="210616"/>
                </a:lnTo>
                <a:lnTo>
                  <a:pt x="60744" y="208114"/>
                </a:lnTo>
                <a:lnTo>
                  <a:pt x="58026" y="200952"/>
                </a:lnTo>
                <a:lnTo>
                  <a:pt x="55879" y="196126"/>
                </a:lnTo>
                <a:lnTo>
                  <a:pt x="54254" y="191071"/>
                </a:lnTo>
                <a:lnTo>
                  <a:pt x="49603" y="179101"/>
                </a:lnTo>
                <a:lnTo>
                  <a:pt x="47617" y="173008"/>
                </a:lnTo>
                <a:lnTo>
                  <a:pt x="46647" y="166598"/>
                </a:lnTo>
                <a:lnTo>
                  <a:pt x="44805" y="161302"/>
                </a:lnTo>
                <a:lnTo>
                  <a:pt x="44208" y="155460"/>
                </a:lnTo>
                <a:lnTo>
                  <a:pt x="38506" y="146850"/>
                </a:lnTo>
                <a:lnTo>
                  <a:pt x="37503" y="142849"/>
                </a:lnTo>
                <a:lnTo>
                  <a:pt x="37515" y="138353"/>
                </a:lnTo>
                <a:lnTo>
                  <a:pt x="37299" y="137337"/>
                </a:lnTo>
                <a:lnTo>
                  <a:pt x="34188" y="131648"/>
                </a:lnTo>
                <a:lnTo>
                  <a:pt x="31889" y="126301"/>
                </a:lnTo>
                <a:lnTo>
                  <a:pt x="32943" y="120129"/>
                </a:lnTo>
                <a:lnTo>
                  <a:pt x="32334" y="117043"/>
                </a:lnTo>
                <a:lnTo>
                  <a:pt x="29933" y="114592"/>
                </a:lnTo>
                <a:lnTo>
                  <a:pt x="28020" y="101844"/>
                </a:lnTo>
                <a:lnTo>
                  <a:pt x="25754" y="92357"/>
                </a:lnTo>
                <a:lnTo>
                  <a:pt x="23227" y="82932"/>
                </a:lnTo>
                <a:lnTo>
                  <a:pt x="19100" y="65468"/>
                </a:lnTo>
                <a:lnTo>
                  <a:pt x="19088" y="56883"/>
                </a:lnTo>
                <a:lnTo>
                  <a:pt x="12674" y="45046"/>
                </a:lnTo>
                <a:lnTo>
                  <a:pt x="11391" y="40055"/>
                </a:lnTo>
                <a:lnTo>
                  <a:pt x="12953" y="29654"/>
                </a:lnTo>
                <a:lnTo>
                  <a:pt x="5905" y="17627"/>
                </a:lnTo>
                <a:lnTo>
                  <a:pt x="6642" y="11150"/>
                </a:lnTo>
                <a:lnTo>
                  <a:pt x="5308" y="7061"/>
                </a:lnTo>
                <a:lnTo>
                  <a:pt x="5384" y="1739"/>
                </a:lnTo>
                <a:lnTo>
                  <a:pt x="5079" y="50"/>
                </a:lnTo>
                <a:close/>
              </a:path>
            </a:pathLst>
          </a:custGeom>
          <a:solidFill>
            <a:srgbClr val="DDF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850696" y="956525"/>
            <a:ext cx="69850" cy="83820"/>
          </a:xfrm>
          <a:custGeom>
            <a:avLst/>
            <a:gdLst/>
            <a:ahLst/>
            <a:cxnLst/>
            <a:rect l="l" t="t" r="r" b="b"/>
            <a:pathLst>
              <a:path w="69850" h="83819">
                <a:moveTo>
                  <a:pt x="62776" y="0"/>
                </a:moveTo>
                <a:lnTo>
                  <a:pt x="61810" y="139"/>
                </a:lnTo>
                <a:lnTo>
                  <a:pt x="59702" y="1803"/>
                </a:lnTo>
                <a:lnTo>
                  <a:pt x="58496" y="3606"/>
                </a:lnTo>
                <a:lnTo>
                  <a:pt x="57048" y="5181"/>
                </a:lnTo>
                <a:lnTo>
                  <a:pt x="54864" y="6756"/>
                </a:lnTo>
                <a:lnTo>
                  <a:pt x="53975" y="10096"/>
                </a:lnTo>
                <a:lnTo>
                  <a:pt x="50533" y="9931"/>
                </a:lnTo>
                <a:lnTo>
                  <a:pt x="49276" y="14224"/>
                </a:lnTo>
                <a:lnTo>
                  <a:pt x="46672" y="17513"/>
                </a:lnTo>
                <a:lnTo>
                  <a:pt x="43065" y="20078"/>
                </a:lnTo>
                <a:lnTo>
                  <a:pt x="43345" y="22733"/>
                </a:lnTo>
                <a:lnTo>
                  <a:pt x="38404" y="25895"/>
                </a:lnTo>
                <a:lnTo>
                  <a:pt x="36410" y="30048"/>
                </a:lnTo>
                <a:lnTo>
                  <a:pt x="33210" y="33096"/>
                </a:lnTo>
                <a:lnTo>
                  <a:pt x="31191" y="35280"/>
                </a:lnTo>
                <a:lnTo>
                  <a:pt x="30365" y="38506"/>
                </a:lnTo>
                <a:lnTo>
                  <a:pt x="27355" y="39827"/>
                </a:lnTo>
                <a:lnTo>
                  <a:pt x="23977" y="41859"/>
                </a:lnTo>
                <a:lnTo>
                  <a:pt x="24206" y="46990"/>
                </a:lnTo>
                <a:lnTo>
                  <a:pt x="21501" y="48526"/>
                </a:lnTo>
                <a:lnTo>
                  <a:pt x="16057" y="53071"/>
                </a:lnTo>
                <a:lnTo>
                  <a:pt x="12744" y="58681"/>
                </a:lnTo>
                <a:lnTo>
                  <a:pt x="10689" y="64894"/>
                </a:lnTo>
                <a:lnTo>
                  <a:pt x="7073" y="78130"/>
                </a:lnTo>
                <a:lnTo>
                  <a:pt x="7759" y="78320"/>
                </a:lnTo>
                <a:lnTo>
                  <a:pt x="622" y="78270"/>
                </a:lnTo>
                <a:lnTo>
                  <a:pt x="5168" y="81457"/>
                </a:lnTo>
                <a:lnTo>
                  <a:pt x="6845" y="80454"/>
                </a:lnTo>
                <a:lnTo>
                  <a:pt x="8597" y="81127"/>
                </a:lnTo>
                <a:lnTo>
                  <a:pt x="10947" y="81788"/>
                </a:lnTo>
                <a:lnTo>
                  <a:pt x="15786" y="83680"/>
                </a:lnTo>
                <a:lnTo>
                  <a:pt x="17094" y="82486"/>
                </a:lnTo>
                <a:lnTo>
                  <a:pt x="17589" y="75476"/>
                </a:lnTo>
                <a:lnTo>
                  <a:pt x="19291" y="68910"/>
                </a:lnTo>
                <a:lnTo>
                  <a:pt x="29857" y="59436"/>
                </a:lnTo>
                <a:lnTo>
                  <a:pt x="32461" y="52908"/>
                </a:lnTo>
                <a:lnTo>
                  <a:pt x="42938" y="43700"/>
                </a:lnTo>
                <a:lnTo>
                  <a:pt x="45618" y="37211"/>
                </a:lnTo>
                <a:lnTo>
                  <a:pt x="48044" y="30721"/>
                </a:lnTo>
                <a:lnTo>
                  <a:pt x="49339" y="27838"/>
                </a:lnTo>
                <a:lnTo>
                  <a:pt x="51422" y="25577"/>
                </a:lnTo>
                <a:lnTo>
                  <a:pt x="57975" y="18986"/>
                </a:lnTo>
                <a:lnTo>
                  <a:pt x="62547" y="14782"/>
                </a:lnTo>
                <a:lnTo>
                  <a:pt x="69342" y="4191"/>
                </a:lnTo>
                <a:lnTo>
                  <a:pt x="68707" y="2336"/>
                </a:lnTo>
                <a:lnTo>
                  <a:pt x="62776" y="0"/>
                </a:lnTo>
                <a:close/>
              </a:path>
            </a:pathLst>
          </a:custGeom>
          <a:solidFill>
            <a:srgbClr val="CBEA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17359" y="1399260"/>
            <a:ext cx="22860" cy="189230"/>
          </a:xfrm>
          <a:custGeom>
            <a:avLst/>
            <a:gdLst/>
            <a:ahLst/>
            <a:cxnLst/>
            <a:rect l="l" t="t" r="r" b="b"/>
            <a:pathLst>
              <a:path w="22859" h="189230">
                <a:moveTo>
                  <a:pt x="3822" y="0"/>
                </a:moveTo>
                <a:lnTo>
                  <a:pt x="2959" y="126"/>
                </a:lnTo>
                <a:lnTo>
                  <a:pt x="2400" y="6007"/>
                </a:lnTo>
                <a:lnTo>
                  <a:pt x="0" y="11671"/>
                </a:lnTo>
                <a:lnTo>
                  <a:pt x="854" y="17170"/>
                </a:lnTo>
                <a:lnTo>
                  <a:pt x="819" y="19732"/>
                </a:lnTo>
                <a:lnTo>
                  <a:pt x="443" y="26035"/>
                </a:lnTo>
                <a:lnTo>
                  <a:pt x="495" y="58991"/>
                </a:lnTo>
                <a:lnTo>
                  <a:pt x="3073" y="66611"/>
                </a:lnTo>
                <a:lnTo>
                  <a:pt x="3898" y="74421"/>
                </a:lnTo>
                <a:lnTo>
                  <a:pt x="5555" y="85311"/>
                </a:lnTo>
                <a:lnTo>
                  <a:pt x="7540" y="96265"/>
                </a:lnTo>
                <a:lnTo>
                  <a:pt x="8787" y="107133"/>
                </a:lnTo>
                <a:lnTo>
                  <a:pt x="8293" y="118351"/>
                </a:lnTo>
                <a:lnTo>
                  <a:pt x="7137" y="125983"/>
                </a:lnTo>
                <a:lnTo>
                  <a:pt x="10185" y="134023"/>
                </a:lnTo>
                <a:lnTo>
                  <a:pt x="9716" y="139622"/>
                </a:lnTo>
                <a:lnTo>
                  <a:pt x="9634" y="149180"/>
                </a:lnTo>
                <a:lnTo>
                  <a:pt x="10809" y="156262"/>
                </a:lnTo>
                <a:lnTo>
                  <a:pt x="12434" y="163260"/>
                </a:lnTo>
                <a:lnTo>
                  <a:pt x="13893" y="170281"/>
                </a:lnTo>
                <a:lnTo>
                  <a:pt x="14579" y="174358"/>
                </a:lnTo>
                <a:lnTo>
                  <a:pt x="14439" y="178587"/>
                </a:lnTo>
                <a:lnTo>
                  <a:pt x="16382" y="184886"/>
                </a:lnTo>
                <a:lnTo>
                  <a:pt x="15709" y="188709"/>
                </a:lnTo>
                <a:lnTo>
                  <a:pt x="20027" y="188747"/>
                </a:lnTo>
                <a:lnTo>
                  <a:pt x="22313" y="185953"/>
                </a:lnTo>
                <a:lnTo>
                  <a:pt x="21056" y="182854"/>
                </a:lnTo>
                <a:lnTo>
                  <a:pt x="20700" y="179857"/>
                </a:lnTo>
                <a:lnTo>
                  <a:pt x="19759" y="172332"/>
                </a:lnTo>
                <a:lnTo>
                  <a:pt x="18791" y="164807"/>
                </a:lnTo>
                <a:lnTo>
                  <a:pt x="17920" y="157283"/>
                </a:lnTo>
                <a:lnTo>
                  <a:pt x="17234" y="149180"/>
                </a:lnTo>
                <a:lnTo>
                  <a:pt x="16605" y="139622"/>
                </a:lnTo>
                <a:lnTo>
                  <a:pt x="16028" y="129465"/>
                </a:lnTo>
                <a:lnTo>
                  <a:pt x="15702" y="119292"/>
                </a:lnTo>
                <a:lnTo>
                  <a:pt x="15786" y="109105"/>
                </a:lnTo>
                <a:lnTo>
                  <a:pt x="14541" y="103631"/>
                </a:lnTo>
                <a:lnTo>
                  <a:pt x="15557" y="100850"/>
                </a:lnTo>
                <a:lnTo>
                  <a:pt x="15900" y="98513"/>
                </a:lnTo>
                <a:lnTo>
                  <a:pt x="15671" y="96265"/>
                </a:lnTo>
                <a:lnTo>
                  <a:pt x="14528" y="94170"/>
                </a:lnTo>
                <a:lnTo>
                  <a:pt x="14236" y="93675"/>
                </a:lnTo>
                <a:lnTo>
                  <a:pt x="13398" y="92024"/>
                </a:lnTo>
                <a:lnTo>
                  <a:pt x="12979" y="91401"/>
                </a:lnTo>
                <a:lnTo>
                  <a:pt x="13046" y="80282"/>
                </a:lnTo>
                <a:lnTo>
                  <a:pt x="12426" y="69886"/>
                </a:lnTo>
                <a:lnTo>
                  <a:pt x="11491" y="58991"/>
                </a:lnTo>
                <a:lnTo>
                  <a:pt x="10731" y="49123"/>
                </a:lnTo>
                <a:lnTo>
                  <a:pt x="10833" y="46380"/>
                </a:lnTo>
                <a:lnTo>
                  <a:pt x="10816" y="33793"/>
                </a:lnTo>
                <a:lnTo>
                  <a:pt x="10555" y="26736"/>
                </a:lnTo>
                <a:lnTo>
                  <a:pt x="9834" y="20510"/>
                </a:lnTo>
                <a:lnTo>
                  <a:pt x="3289" y="20510"/>
                </a:lnTo>
                <a:lnTo>
                  <a:pt x="2933" y="17818"/>
                </a:lnTo>
                <a:lnTo>
                  <a:pt x="2946" y="15963"/>
                </a:lnTo>
                <a:lnTo>
                  <a:pt x="4152" y="11620"/>
                </a:lnTo>
                <a:lnTo>
                  <a:pt x="5283" y="4737"/>
                </a:lnTo>
                <a:lnTo>
                  <a:pt x="6222" y="2095"/>
                </a:lnTo>
                <a:lnTo>
                  <a:pt x="3822" y="0"/>
                </a:lnTo>
                <a:close/>
              </a:path>
              <a:path w="22859" h="189230">
                <a:moveTo>
                  <a:pt x="3037" y="17170"/>
                </a:moveTo>
                <a:lnTo>
                  <a:pt x="2933" y="17818"/>
                </a:lnTo>
                <a:lnTo>
                  <a:pt x="3289" y="20510"/>
                </a:lnTo>
                <a:lnTo>
                  <a:pt x="3037" y="17170"/>
                </a:lnTo>
                <a:close/>
              </a:path>
              <a:path w="22859" h="189230">
                <a:moveTo>
                  <a:pt x="4660" y="10134"/>
                </a:moveTo>
                <a:lnTo>
                  <a:pt x="3352" y="15201"/>
                </a:lnTo>
                <a:lnTo>
                  <a:pt x="3037" y="17170"/>
                </a:lnTo>
                <a:lnTo>
                  <a:pt x="3289" y="20510"/>
                </a:lnTo>
                <a:lnTo>
                  <a:pt x="9834" y="20510"/>
                </a:lnTo>
                <a:lnTo>
                  <a:pt x="9744" y="19732"/>
                </a:lnTo>
                <a:lnTo>
                  <a:pt x="8153" y="12801"/>
                </a:lnTo>
                <a:lnTo>
                  <a:pt x="7818" y="11671"/>
                </a:lnTo>
                <a:lnTo>
                  <a:pt x="7785" y="10248"/>
                </a:lnTo>
                <a:lnTo>
                  <a:pt x="4660" y="10134"/>
                </a:lnTo>
                <a:close/>
              </a:path>
            </a:pathLst>
          </a:custGeom>
          <a:solidFill>
            <a:srgbClr val="C4E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99387" y="685507"/>
            <a:ext cx="166370" cy="23495"/>
          </a:xfrm>
          <a:custGeom>
            <a:avLst/>
            <a:gdLst/>
            <a:ahLst/>
            <a:cxnLst/>
            <a:rect l="l" t="t" r="r" b="b"/>
            <a:pathLst>
              <a:path w="166369" h="23495">
                <a:moveTo>
                  <a:pt x="41694" y="10490"/>
                </a:moveTo>
                <a:lnTo>
                  <a:pt x="33978" y="10984"/>
                </a:lnTo>
                <a:lnTo>
                  <a:pt x="26412" y="12623"/>
                </a:lnTo>
                <a:lnTo>
                  <a:pt x="18943" y="14401"/>
                </a:lnTo>
                <a:lnTo>
                  <a:pt x="11277" y="15366"/>
                </a:lnTo>
                <a:lnTo>
                  <a:pt x="8801" y="15430"/>
                </a:lnTo>
                <a:lnTo>
                  <a:pt x="5969" y="17068"/>
                </a:lnTo>
                <a:lnTo>
                  <a:pt x="1231" y="17106"/>
                </a:lnTo>
                <a:lnTo>
                  <a:pt x="330" y="18338"/>
                </a:lnTo>
                <a:lnTo>
                  <a:pt x="0" y="20027"/>
                </a:lnTo>
                <a:lnTo>
                  <a:pt x="1981" y="22974"/>
                </a:lnTo>
                <a:lnTo>
                  <a:pt x="4813" y="22110"/>
                </a:lnTo>
                <a:lnTo>
                  <a:pt x="13106" y="20764"/>
                </a:lnTo>
                <a:lnTo>
                  <a:pt x="18453" y="17094"/>
                </a:lnTo>
                <a:lnTo>
                  <a:pt x="44369" y="17094"/>
                </a:lnTo>
                <a:lnTo>
                  <a:pt x="52603" y="16357"/>
                </a:lnTo>
                <a:lnTo>
                  <a:pt x="57340" y="13614"/>
                </a:lnTo>
                <a:lnTo>
                  <a:pt x="71780" y="13614"/>
                </a:lnTo>
                <a:lnTo>
                  <a:pt x="72339" y="12623"/>
                </a:lnTo>
                <a:lnTo>
                  <a:pt x="76327" y="10629"/>
                </a:lnTo>
                <a:lnTo>
                  <a:pt x="44424" y="10629"/>
                </a:lnTo>
                <a:lnTo>
                  <a:pt x="41694" y="10490"/>
                </a:lnTo>
                <a:close/>
              </a:path>
              <a:path w="166369" h="23495">
                <a:moveTo>
                  <a:pt x="44369" y="17094"/>
                </a:moveTo>
                <a:lnTo>
                  <a:pt x="18453" y="17094"/>
                </a:lnTo>
                <a:lnTo>
                  <a:pt x="24930" y="20599"/>
                </a:lnTo>
                <a:lnTo>
                  <a:pt x="33439" y="18072"/>
                </a:lnTo>
                <a:lnTo>
                  <a:pt x="44369" y="17094"/>
                </a:lnTo>
                <a:close/>
              </a:path>
              <a:path w="166369" h="23495">
                <a:moveTo>
                  <a:pt x="71780" y="13614"/>
                </a:moveTo>
                <a:lnTo>
                  <a:pt x="57340" y="13614"/>
                </a:lnTo>
                <a:lnTo>
                  <a:pt x="65316" y="17437"/>
                </a:lnTo>
                <a:lnTo>
                  <a:pt x="68351" y="17411"/>
                </a:lnTo>
                <a:lnTo>
                  <a:pt x="71577" y="16357"/>
                </a:lnTo>
                <a:lnTo>
                  <a:pt x="71658" y="13830"/>
                </a:lnTo>
                <a:lnTo>
                  <a:pt x="71780" y="13614"/>
                </a:lnTo>
                <a:close/>
              </a:path>
              <a:path w="166369" h="23495">
                <a:moveTo>
                  <a:pt x="91625" y="10266"/>
                </a:moveTo>
                <a:lnTo>
                  <a:pt x="91998" y="13449"/>
                </a:lnTo>
                <a:lnTo>
                  <a:pt x="96596" y="14770"/>
                </a:lnTo>
                <a:lnTo>
                  <a:pt x="101231" y="14046"/>
                </a:lnTo>
                <a:lnTo>
                  <a:pt x="105878" y="13614"/>
                </a:lnTo>
                <a:lnTo>
                  <a:pt x="108788" y="12611"/>
                </a:lnTo>
                <a:lnTo>
                  <a:pt x="113302" y="12611"/>
                </a:lnTo>
                <a:lnTo>
                  <a:pt x="113168" y="10299"/>
                </a:lnTo>
                <a:lnTo>
                  <a:pt x="92481" y="10299"/>
                </a:lnTo>
                <a:lnTo>
                  <a:pt x="91625" y="10266"/>
                </a:lnTo>
                <a:close/>
              </a:path>
              <a:path w="166369" h="23495">
                <a:moveTo>
                  <a:pt x="113302" y="12611"/>
                </a:moveTo>
                <a:lnTo>
                  <a:pt x="108788" y="12611"/>
                </a:lnTo>
                <a:lnTo>
                  <a:pt x="113372" y="13830"/>
                </a:lnTo>
                <a:lnTo>
                  <a:pt x="113302" y="12611"/>
                </a:lnTo>
                <a:close/>
              </a:path>
              <a:path w="166369" h="23495">
                <a:moveTo>
                  <a:pt x="139114" y="9677"/>
                </a:moveTo>
                <a:lnTo>
                  <a:pt x="131267" y="9677"/>
                </a:lnTo>
                <a:lnTo>
                  <a:pt x="134264" y="10794"/>
                </a:lnTo>
                <a:lnTo>
                  <a:pt x="136201" y="10984"/>
                </a:lnTo>
                <a:lnTo>
                  <a:pt x="138671" y="11480"/>
                </a:lnTo>
                <a:lnTo>
                  <a:pt x="139114" y="9677"/>
                </a:lnTo>
                <a:close/>
              </a:path>
              <a:path w="166369" h="23495">
                <a:moveTo>
                  <a:pt x="57569" y="6299"/>
                </a:moveTo>
                <a:lnTo>
                  <a:pt x="49974" y="8699"/>
                </a:lnTo>
                <a:lnTo>
                  <a:pt x="47205" y="9334"/>
                </a:lnTo>
                <a:lnTo>
                  <a:pt x="44424" y="10629"/>
                </a:lnTo>
                <a:lnTo>
                  <a:pt x="76327" y="10629"/>
                </a:lnTo>
                <a:lnTo>
                  <a:pt x="76758" y="10413"/>
                </a:lnTo>
                <a:lnTo>
                  <a:pt x="79032" y="10096"/>
                </a:lnTo>
                <a:lnTo>
                  <a:pt x="91603" y="10083"/>
                </a:lnTo>
                <a:lnTo>
                  <a:pt x="91414" y="8470"/>
                </a:lnTo>
                <a:lnTo>
                  <a:pt x="108966" y="8470"/>
                </a:lnTo>
                <a:lnTo>
                  <a:pt x="110195" y="8296"/>
                </a:lnTo>
                <a:lnTo>
                  <a:pt x="111505" y="7658"/>
                </a:lnTo>
                <a:lnTo>
                  <a:pt x="113197" y="7658"/>
                </a:lnTo>
                <a:lnTo>
                  <a:pt x="116064" y="6959"/>
                </a:lnTo>
                <a:lnTo>
                  <a:pt x="65595" y="6959"/>
                </a:lnTo>
                <a:lnTo>
                  <a:pt x="57569" y="6299"/>
                </a:lnTo>
                <a:close/>
              </a:path>
              <a:path w="166369" h="23495">
                <a:moveTo>
                  <a:pt x="139903" y="6464"/>
                </a:moveTo>
                <a:lnTo>
                  <a:pt x="118097" y="6464"/>
                </a:lnTo>
                <a:lnTo>
                  <a:pt x="124993" y="9613"/>
                </a:lnTo>
                <a:lnTo>
                  <a:pt x="128016" y="10566"/>
                </a:lnTo>
                <a:lnTo>
                  <a:pt x="131267" y="9677"/>
                </a:lnTo>
                <a:lnTo>
                  <a:pt x="139114" y="9677"/>
                </a:lnTo>
                <a:lnTo>
                  <a:pt x="139903" y="6464"/>
                </a:lnTo>
                <a:close/>
              </a:path>
              <a:path w="166369" h="23495">
                <a:moveTo>
                  <a:pt x="91414" y="8470"/>
                </a:moveTo>
                <a:lnTo>
                  <a:pt x="91625" y="10266"/>
                </a:lnTo>
                <a:lnTo>
                  <a:pt x="92481" y="10299"/>
                </a:lnTo>
                <a:lnTo>
                  <a:pt x="94749" y="9790"/>
                </a:lnTo>
                <a:lnTo>
                  <a:pt x="91414" y="8470"/>
                </a:lnTo>
                <a:close/>
              </a:path>
              <a:path w="166369" h="23495">
                <a:moveTo>
                  <a:pt x="94749" y="9790"/>
                </a:moveTo>
                <a:lnTo>
                  <a:pt x="92481" y="10299"/>
                </a:lnTo>
                <a:lnTo>
                  <a:pt x="113168" y="10299"/>
                </a:lnTo>
                <a:lnTo>
                  <a:pt x="113159" y="10134"/>
                </a:lnTo>
                <a:lnTo>
                  <a:pt x="95618" y="10134"/>
                </a:lnTo>
                <a:lnTo>
                  <a:pt x="94749" y="9790"/>
                </a:lnTo>
                <a:close/>
              </a:path>
              <a:path w="166369" h="23495">
                <a:moveTo>
                  <a:pt x="91603" y="10083"/>
                </a:moveTo>
                <a:lnTo>
                  <a:pt x="86956" y="10083"/>
                </a:lnTo>
                <a:lnTo>
                  <a:pt x="91625" y="10266"/>
                </a:lnTo>
                <a:lnTo>
                  <a:pt x="91603" y="10083"/>
                </a:lnTo>
                <a:close/>
              </a:path>
              <a:path w="166369" h="23495">
                <a:moveTo>
                  <a:pt x="104517" y="9080"/>
                </a:moveTo>
                <a:lnTo>
                  <a:pt x="97917" y="9080"/>
                </a:lnTo>
                <a:lnTo>
                  <a:pt x="95618" y="10134"/>
                </a:lnTo>
                <a:lnTo>
                  <a:pt x="113159" y="10134"/>
                </a:lnTo>
                <a:lnTo>
                  <a:pt x="113102" y="9156"/>
                </a:lnTo>
                <a:lnTo>
                  <a:pt x="104139" y="9156"/>
                </a:lnTo>
                <a:lnTo>
                  <a:pt x="104517" y="9080"/>
                </a:lnTo>
                <a:close/>
              </a:path>
              <a:path w="166369" h="23495">
                <a:moveTo>
                  <a:pt x="108966" y="8470"/>
                </a:moveTo>
                <a:lnTo>
                  <a:pt x="91414" y="8470"/>
                </a:lnTo>
                <a:lnTo>
                  <a:pt x="94749" y="9790"/>
                </a:lnTo>
                <a:lnTo>
                  <a:pt x="97917" y="9080"/>
                </a:lnTo>
                <a:lnTo>
                  <a:pt x="104517" y="9080"/>
                </a:lnTo>
                <a:lnTo>
                  <a:pt x="105587" y="8864"/>
                </a:lnTo>
                <a:lnTo>
                  <a:pt x="107000" y="8750"/>
                </a:lnTo>
                <a:lnTo>
                  <a:pt x="108966" y="8470"/>
                </a:lnTo>
                <a:close/>
              </a:path>
              <a:path w="166369" h="23495">
                <a:moveTo>
                  <a:pt x="106927" y="8760"/>
                </a:moveTo>
                <a:lnTo>
                  <a:pt x="105587" y="8864"/>
                </a:lnTo>
                <a:lnTo>
                  <a:pt x="104139" y="9156"/>
                </a:lnTo>
                <a:lnTo>
                  <a:pt x="106927" y="8760"/>
                </a:lnTo>
                <a:close/>
              </a:path>
              <a:path w="166369" h="23495">
                <a:moveTo>
                  <a:pt x="112106" y="7923"/>
                </a:moveTo>
                <a:lnTo>
                  <a:pt x="111112" y="8166"/>
                </a:lnTo>
                <a:lnTo>
                  <a:pt x="110195" y="8296"/>
                </a:lnTo>
                <a:lnTo>
                  <a:pt x="110045" y="8369"/>
                </a:lnTo>
                <a:lnTo>
                  <a:pt x="106927" y="8760"/>
                </a:lnTo>
                <a:lnTo>
                  <a:pt x="104139" y="9156"/>
                </a:lnTo>
                <a:lnTo>
                  <a:pt x="113102" y="9156"/>
                </a:lnTo>
                <a:lnTo>
                  <a:pt x="113055" y="8343"/>
                </a:lnTo>
                <a:lnTo>
                  <a:pt x="112106" y="7923"/>
                </a:lnTo>
                <a:close/>
              </a:path>
              <a:path w="166369" h="23495">
                <a:moveTo>
                  <a:pt x="111505" y="7658"/>
                </a:moveTo>
                <a:lnTo>
                  <a:pt x="110195" y="8296"/>
                </a:lnTo>
                <a:lnTo>
                  <a:pt x="111112" y="8166"/>
                </a:lnTo>
                <a:lnTo>
                  <a:pt x="112106" y="7923"/>
                </a:lnTo>
                <a:lnTo>
                  <a:pt x="111505" y="7658"/>
                </a:lnTo>
                <a:close/>
              </a:path>
              <a:path w="166369" h="23495">
                <a:moveTo>
                  <a:pt x="113197" y="7658"/>
                </a:moveTo>
                <a:lnTo>
                  <a:pt x="111505" y="7658"/>
                </a:lnTo>
                <a:lnTo>
                  <a:pt x="112106" y="7923"/>
                </a:lnTo>
                <a:lnTo>
                  <a:pt x="113197" y="7658"/>
                </a:lnTo>
                <a:close/>
              </a:path>
              <a:path w="166369" h="23495">
                <a:moveTo>
                  <a:pt x="104139" y="1981"/>
                </a:moveTo>
                <a:lnTo>
                  <a:pt x="103568" y="2095"/>
                </a:lnTo>
                <a:lnTo>
                  <a:pt x="96025" y="3114"/>
                </a:lnTo>
                <a:lnTo>
                  <a:pt x="80854" y="4267"/>
                </a:lnTo>
                <a:lnTo>
                  <a:pt x="73355" y="5372"/>
                </a:lnTo>
                <a:lnTo>
                  <a:pt x="65595" y="6959"/>
                </a:lnTo>
                <a:lnTo>
                  <a:pt x="116064" y="6959"/>
                </a:lnTo>
                <a:lnTo>
                  <a:pt x="118097" y="6464"/>
                </a:lnTo>
                <a:lnTo>
                  <a:pt x="139903" y="6464"/>
                </a:lnTo>
                <a:lnTo>
                  <a:pt x="140093" y="5689"/>
                </a:lnTo>
                <a:lnTo>
                  <a:pt x="150351" y="5689"/>
                </a:lnTo>
                <a:lnTo>
                  <a:pt x="150749" y="5664"/>
                </a:lnTo>
                <a:lnTo>
                  <a:pt x="156324" y="4749"/>
                </a:lnTo>
                <a:lnTo>
                  <a:pt x="166034" y="4749"/>
                </a:lnTo>
                <a:lnTo>
                  <a:pt x="166152" y="3708"/>
                </a:lnTo>
                <a:lnTo>
                  <a:pt x="116700" y="3708"/>
                </a:lnTo>
                <a:lnTo>
                  <a:pt x="110742" y="2489"/>
                </a:lnTo>
                <a:lnTo>
                  <a:pt x="105016" y="2489"/>
                </a:lnTo>
                <a:lnTo>
                  <a:pt x="104499" y="2209"/>
                </a:lnTo>
                <a:lnTo>
                  <a:pt x="104139" y="1981"/>
                </a:lnTo>
                <a:close/>
              </a:path>
              <a:path w="166369" h="23495">
                <a:moveTo>
                  <a:pt x="150351" y="5689"/>
                </a:moveTo>
                <a:lnTo>
                  <a:pt x="140093" y="5689"/>
                </a:lnTo>
                <a:lnTo>
                  <a:pt x="142608" y="6184"/>
                </a:lnTo>
                <a:lnTo>
                  <a:pt x="150351" y="5689"/>
                </a:lnTo>
                <a:close/>
              </a:path>
              <a:path w="166369" h="23495">
                <a:moveTo>
                  <a:pt x="166034" y="4749"/>
                </a:moveTo>
                <a:lnTo>
                  <a:pt x="156324" y="4749"/>
                </a:lnTo>
                <a:lnTo>
                  <a:pt x="163626" y="4902"/>
                </a:lnTo>
                <a:lnTo>
                  <a:pt x="165976" y="5257"/>
                </a:lnTo>
                <a:lnTo>
                  <a:pt x="166034" y="4749"/>
                </a:lnTo>
                <a:close/>
              </a:path>
              <a:path w="166369" h="23495">
                <a:moveTo>
                  <a:pt x="137982" y="490"/>
                </a:moveTo>
                <a:lnTo>
                  <a:pt x="129961" y="757"/>
                </a:lnTo>
                <a:lnTo>
                  <a:pt x="121932" y="2209"/>
                </a:lnTo>
                <a:lnTo>
                  <a:pt x="116700" y="3708"/>
                </a:lnTo>
                <a:lnTo>
                  <a:pt x="166152" y="3708"/>
                </a:lnTo>
                <a:lnTo>
                  <a:pt x="166293" y="2463"/>
                </a:lnTo>
                <a:lnTo>
                  <a:pt x="162331" y="901"/>
                </a:lnTo>
                <a:lnTo>
                  <a:pt x="161102" y="625"/>
                </a:lnTo>
                <a:lnTo>
                  <a:pt x="145989" y="625"/>
                </a:lnTo>
                <a:lnTo>
                  <a:pt x="137982" y="490"/>
                </a:lnTo>
                <a:close/>
              </a:path>
              <a:path w="166369" h="23495">
                <a:moveTo>
                  <a:pt x="110680" y="2476"/>
                </a:moveTo>
                <a:lnTo>
                  <a:pt x="105016" y="2489"/>
                </a:lnTo>
                <a:lnTo>
                  <a:pt x="110742" y="2489"/>
                </a:lnTo>
                <a:close/>
              </a:path>
              <a:path w="166369" h="23495">
                <a:moveTo>
                  <a:pt x="158318" y="0"/>
                </a:moveTo>
                <a:lnTo>
                  <a:pt x="153974" y="380"/>
                </a:lnTo>
                <a:lnTo>
                  <a:pt x="145989" y="625"/>
                </a:lnTo>
                <a:lnTo>
                  <a:pt x="161102" y="625"/>
                </a:lnTo>
                <a:lnTo>
                  <a:pt x="158318" y="0"/>
                </a:lnTo>
                <a:close/>
              </a:path>
            </a:pathLst>
          </a:custGeom>
          <a:solidFill>
            <a:srgbClr val="C8E6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068311" y="779373"/>
            <a:ext cx="43815" cy="46990"/>
          </a:xfrm>
          <a:custGeom>
            <a:avLst/>
            <a:gdLst/>
            <a:ahLst/>
            <a:cxnLst/>
            <a:rect l="l" t="t" r="r" b="b"/>
            <a:pathLst>
              <a:path w="43815" h="46990">
                <a:moveTo>
                  <a:pt x="19626" y="33972"/>
                </a:moveTo>
                <a:lnTo>
                  <a:pt x="4470" y="33972"/>
                </a:lnTo>
                <a:lnTo>
                  <a:pt x="3568" y="34836"/>
                </a:lnTo>
                <a:lnTo>
                  <a:pt x="2654" y="35610"/>
                </a:lnTo>
                <a:lnTo>
                  <a:pt x="2235" y="36779"/>
                </a:lnTo>
                <a:lnTo>
                  <a:pt x="1752" y="39395"/>
                </a:lnTo>
                <a:lnTo>
                  <a:pt x="647" y="42024"/>
                </a:lnTo>
                <a:lnTo>
                  <a:pt x="6248" y="46482"/>
                </a:lnTo>
                <a:lnTo>
                  <a:pt x="8851" y="45046"/>
                </a:lnTo>
                <a:lnTo>
                  <a:pt x="13576" y="43141"/>
                </a:lnTo>
                <a:lnTo>
                  <a:pt x="15405" y="41935"/>
                </a:lnTo>
                <a:lnTo>
                  <a:pt x="16535" y="39903"/>
                </a:lnTo>
                <a:lnTo>
                  <a:pt x="19265" y="34378"/>
                </a:lnTo>
                <a:lnTo>
                  <a:pt x="19626" y="33972"/>
                </a:lnTo>
                <a:close/>
              </a:path>
              <a:path w="43815" h="46990">
                <a:moveTo>
                  <a:pt x="11417" y="23901"/>
                </a:moveTo>
                <a:lnTo>
                  <a:pt x="7531" y="27635"/>
                </a:lnTo>
                <a:lnTo>
                  <a:pt x="3225" y="30962"/>
                </a:lnTo>
                <a:lnTo>
                  <a:pt x="0" y="35344"/>
                </a:lnTo>
                <a:lnTo>
                  <a:pt x="1854" y="36131"/>
                </a:lnTo>
                <a:lnTo>
                  <a:pt x="3048" y="34772"/>
                </a:lnTo>
                <a:lnTo>
                  <a:pt x="4470" y="33972"/>
                </a:lnTo>
                <a:lnTo>
                  <a:pt x="19626" y="33972"/>
                </a:lnTo>
                <a:lnTo>
                  <a:pt x="22898" y="30289"/>
                </a:lnTo>
                <a:lnTo>
                  <a:pt x="33847" y="30289"/>
                </a:lnTo>
                <a:lnTo>
                  <a:pt x="36694" y="27216"/>
                </a:lnTo>
                <a:lnTo>
                  <a:pt x="10896" y="27216"/>
                </a:lnTo>
                <a:lnTo>
                  <a:pt x="12776" y="24244"/>
                </a:lnTo>
                <a:lnTo>
                  <a:pt x="11417" y="23901"/>
                </a:lnTo>
                <a:close/>
              </a:path>
              <a:path w="43815" h="46990">
                <a:moveTo>
                  <a:pt x="33847" y="30289"/>
                </a:moveTo>
                <a:lnTo>
                  <a:pt x="22898" y="30289"/>
                </a:lnTo>
                <a:lnTo>
                  <a:pt x="31013" y="31356"/>
                </a:lnTo>
                <a:lnTo>
                  <a:pt x="32245" y="31102"/>
                </a:lnTo>
                <a:lnTo>
                  <a:pt x="33401" y="30772"/>
                </a:lnTo>
                <a:lnTo>
                  <a:pt x="33847" y="30289"/>
                </a:lnTo>
                <a:close/>
              </a:path>
              <a:path w="43815" h="46990">
                <a:moveTo>
                  <a:pt x="14731" y="10845"/>
                </a:moveTo>
                <a:lnTo>
                  <a:pt x="15532" y="16675"/>
                </a:lnTo>
                <a:lnTo>
                  <a:pt x="16459" y="19037"/>
                </a:lnTo>
                <a:lnTo>
                  <a:pt x="13766" y="21158"/>
                </a:lnTo>
                <a:lnTo>
                  <a:pt x="16129" y="25412"/>
                </a:lnTo>
                <a:lnTo>
                  <a:pt x="14770" y="26111"/>
                </a:lnTo>
                <a:lnTo>
                  <a:pt x="10896" y="27216"/>
                </a:lnTo>
                <a:lnTo>
                  <a:pt x="36694" y="27216"/>
                </a:lnTo>
                <a:lnTo>
                  <a:pt x="38658" y="25095"/>
                </a:lnTo>
                <a:lnTo>
                  <a:pt x="41478" y="18135"/>
                </a:lnTo>
                <a:lnTo>
                  <a:pt x="42780" y="14122"/>
                </a:lnTo>
                <a:lnTo>
                  <a:pt x="39027" y="14122"/>
                </a:lnTo>
                <a:lnTo>
                  <a:pt x="37208" y="12395"/>
                </a:lnTo>
                <a:lnTo>
                  <a:pt x="21564" y="12395"/>
                </a:lnTo>
                <a:lnTo>
                  <a:pt x="14731" y="10845"/>
                </a:lnTo>
                <a:close/>
              </a:path>
              <a:path w="43815" h="46990">
                <a:moveTo>
                  <a:pt x="43332" y="10337"/>
                </a:moveTo>
                <a:lnTo>
                  <a:pt x="40982" y="10604"/>
                </a:lnTo>
                <a:lnTo>
                  <a:pt x="39027" y="14122"/>
                </a:lnTo>
                <a:lnTo>
                  <a:pt x="42780" y="14122"/>
                </a:lnTo>
                <a:lnTo>
                  <a:pt x="43815" y="10934"/>
                </a:lnTo>
                <a:lnTo>
                  <a:pt x="43332" y="10337"/>
                </a:lnTo>
                <a:close/>
              </a:path>
              <a:path w="43815" h="46990">
                <a:moveTo>
                  <a:pt x="26847" y="7162"/>
                </a:moveTo>
                <a:lnTo>
                  <a:pt x="25603" y="7683"/>
                </a:lnTo>
                <a:lnTo>
                  <a:pt x="23660" y="7874"/>
                </a:lnTo>
                <a:lnTo>
                  <a:pt x="21564" y="12395"/>
                </a:lnTo>
                <a:lnTo>
                  <a:pt x="37208" y="12395"/>
                </a:lnTo>
                <a:lnTo>
                  <a:pt x="37021" y="12217"/>
                </a:lnTo>
                <a:lnTo>
                  <a:pt x="29946" y="12217"/>
                </a:lnTo>
                <a:lnTo>
                  <a:pt x="29781" y="12179"/>
                </a:lnTo>
                <a:lnTo>
                  <a:pt x="26847" y="7162"/>
                </a:lnTo>
                <a:close/>
              </a:path>
              <a:path w="43815" h="46990">
                <a:moveTo>
                  <a:pt x="34632" y="8407"/>
                </a:moveTo>
                <a:lnTo>
                  <a:pt x="33274" y="8407"/>
                </a:lnTo>
                <a:lnTo>
                  <a:pt x="29946" y="12217"/>
                </a:lnTo>
                <a:lnTo>
                  <a:pt x="37021" y="12217"/>
                </a:lnTo>
                <a:lnTo>
                  <a:pt x="34226" y="9563"/>
                </a:lnTo>
                <a:lnTo>
                  <a:pt x="34632" y="8407"/>
                </a:lnTo>
                <a:close/>
              </a:path>
              <a:path w="43815" h="46990">
                <a:moveTo>
                  <a:pt x="36245" y="0"/>
                </a:moveTo>
                <a:lnTo>
                  <a:pt x="33159" y="25"/>
                </a:lnTo>
                <a:lnTo>
                  <a:pt x="31915" y="2946"/>
                </a:lnTo>
                <a:lnTo>
                  <a:pt x="27584" y="5435"/>
                </a:lnTo>
                <a:lnTo>
                  <a:pt x="27694" y="7874"/>
                </a:lnTo>
                <a:lnTo>
                  <a:pt x="29133" y="10922"/>
                </a:lnTo>
                <a:lnTo>
                  <a:pt x="30251" y="10528"/>
                </a:lnTo>
                <a:lnTo>
                  <a:pt x="32030" y="9831"/>
                </a:lnTo>
                <a:lnTo>
                  <a:pt x="32136" y="9563"/>
                </a:lnTo>
                <a:lnTo>
                  <a:pt x="32334" y="8839"/>
                </a:lnTo>
                <a:lnTo>
                  <a:pt x="33274" y="8407"/>
                </a:lnTo>
                <a:lnTo>
                  <a:pt x="34632" y="8407"/>
                </a:lnTo>
                <a:lnTo>
                  <a:pt x="35242" y="6667"/>
                </a:lnTo>
                <a:lnTo>
                  <a:pt x="36015" y="2946"/>
                </a:lnTo>
                <a:lnTo>
                  <a:pt x="36106" y="1333"/>
                </a:lnTo>
                <a:lnTo>
                  <a:pt x="36245" y="0"/>
                </a:lnTo>
                <a:close/>
              </a:path>
            </a:pathLst>
          </a:custGeom>
          <a:solidFill>
            <a:srgbClr val="C6E8E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" name="object 16"/>
          <p:cNvGrpSpPr/>
          <p:nvPr/>
        </p:nvGrpSpPr>
        <p:grpSpPr>
          <a:xfrm>
            <a:off x="877049" y="1827098"/>
            <a:ext cx="160655" cy="243840"/>
            <a:chOff x="877049" y="1827098"/>
            <a:chExt cx="160655" cy="243840"/>
          </a:xfrm>
        </p:grpSpPr>
        <p:sp>
          <p:nvSpPr>
            <p:cNvPr id="17" name="object 17"/>
            <p:cNvSpPr/>
            <p:nvPr/>
          </p:nvSpPr>
          <p:spPr>
            <a:xfrm>
              <a:off x="967739" y="1827098"/>
              <a:ext cx="69850" cy="101600"/>
            </a:xfrm>
            <a:custGeom>
              <a:avLst/>
              <a:gdLst/>
              <a:ahLst/>
              <a:cxnLst/>
              <a:rect l="l" t="t" r="r" b="b"/>
              <a:pathLst>
                <a:path w="69850" h="101600">
                  <a:moveTo>
                    <a:pt x="1269" y="0"/>
                  </a:moveTo>
                  <a:lnTo>
                    <a:pt x="0" y="3403"/>
                  </a:lnTo>
                  <a:lnTo>
                    <a:pt x="2692" y="6654"/>
                  </a:lnTo>
                  <a:lnTo>
                    <a:pt x="3848" y="7480"/>
                  </a:lnTo>
                  <a:lnTo>
                    <a:pt x="6781" y="6489"/>
                  </a:lnTo>
                  <a:lnTo>
                    <a:pt x="7734" y="7505"/>
                  </a:lnTo>
                  <a:lnTo>
                    <a:pt x="14693" y="10871"/>
                  </a:lnTo>
                  <a:lnTo>
                    <a:pt x="17881" y="16344"/>
                  </a:lnTo>
                  <a:lnTo>
                    <a:pt x="22720" y="19913"/>
                  </a:lnTo>
                  <a:lnTo>
                    <a:pt x="26352" y="24663"/>
                  </a:lnTo>
                  <a:lnTo>
                    <a:pt x="31165" y="28651"/>
                  </a:lnTo>
                  <a:lnTo>
                    <a:pt x="33705" y="38099"/>
                  </a:lnTo>
                  <a:lnTo>
                    <a:pt x="36855" y="44183"/>
                  </a:lnTo>
                  <a:lnTo>
                    <a:pt x="44991" y="58697"/>
                  </a:lnTo>
                  <a:lnTo>
                    <a:pt x="48955" y="66005"/>
                  </a:lnTo>
                  <a:lnTo>
                    <a:pt x="52374" y="73583"/>
                  </a:lnTo>
                  <a:lnTo>
                    <a:pt x="54876" y="80009"/>
                  </a:lnTo>
                  <a:lnTo>
                    <a:pt x="60223" y="85013"/>
                  </a:lnTo>
                  <a:lnTo>
                    <a:pt x="61328" y="92074"/>
                  </a:lnTo>
                  <a:lnTo>
                    <a:pt x="61988" y="94195"/>
                  </a:lnTo>
                  <a:lnTo>
                    <a:pt x="66040" y="101333"/>
                  </a:lnTo>
                  <a:lnTo>
                    <a:pt x="69621" y="100152"/>
                  </a:lnTo>
                  <a:lnTo>
                    <a:pt x="68795" y="98285"/>
                  </a:lnTo>
                  <a:lnTo>
                    <a:pt x="68795" y="95199"/>
                  </a:lnTo>
                  <a:lnTo>
                    <a:pt x="69303" y="93294"/>
                  </a:lnTo>
                  <a:lnTo>
                    <a:pt x="68364" y="91528"/>
                  </a:lnTo>
                  <a:lnTo>
                    <a:pt x="65468" y="88239"/>
                  </a:lnTo>
                  <a:lnTo>
                    <a:pt x="65176" y="83946"/>
                  </a:lnTo>
                  <a:lnTo>
                    <a:pt x="64261" y="79997"/>
                  </a:lnTo>
                  <a:lnTo>
                    <a:pt x="61629" y="73358"/>
                  </a:lnTo>
                  <a:lnTo>
                    <a:pt x="53787" y="61532"/>
                  </a:lnTo>
                  <a:lnTo>
                    <a:pt x="50761" y="55143"/>
                  </a:lnTo>
                  <a:lnTo>
                    <a:pt x="49314" y="50977"/>
                  </a:lnTo>
                  <a:lnTo>
                    <a:pt x="45948" y="47878"/>
                  </a:lnTo>
                  <a:lnTo>
                    <a:pt x="39204" y="29146"/>
                  </a:lnTo>
                  <a:lnTo>
                    <a:pt x="36118" y="27698"/>
                  </a:lnTo>
                  <a:lnTo>
                    <a:pt x="36677" y="24193"/>
                  </a:lnTo>
                  <a:lnTo>
                    <a:pt x="35115" y="21882"/>
                  </a:lnTo>
                  <a:lnTo>
                    <a:pt x="6007" y="2146"/>
                  </a:lnTo>
                  <a:lnTo>
                    <a:pt x="4800" y="1320"/>
                  </a:lnTo>
                  <a:lnTo>
                    <a:pt x="2908" y="1333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DEF1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877049" y="1938642"/>
              <a:ext cx="111125" cy="132080"/>
            </a:xfrm>
            <a:custGeom>
              <a:avLst/>
              <a:gdLst/>
              <a:ahLst/>
              <a:cxnLst/>
              <a:rect l="l" t="t" r="r" b="b"/>
              <a:pathLst>
                <a:path w="111125" h="132080">
                  <a:moveTo>
                    <a:pt x="3835" y="0"/>
                  </a:moveTo>
                  <a:lnTo>
                    <a:pt x="977" y="876"/>
                  </a:lnTo>
                  <a:lnTo>
                    <a:pt x="266" y="1676"/>
                  </a:lnTo>
                  <a:lnTo>
                    <a:pt x="50" y="2654"/>
                  </a:lnTo>
                  <a:lnTo>
                    <a:pt x="0" y="6324"/>
                  </a:lnTo>
                  <a:lnTo>
                    <a:pt x="5016" y="11176"/>
                  </a:lnTo>
                  <a:lnTo>
                    <a:pt x="6045" y="17348"/>
                  </a:lnTo>
                  <a:lnTo>
                    <a:pt x="19124" y="32573"/>
                  </a:lnTo>
                  <a:lnTo>
                    <a:pt x="36609" y="51718"/>
                  </a:lnTo>
                  <a:lnTo>
                    <a:pt x="43735" y="60166"/>
                  </a:lnTo>
                  <a:lnTo>
                    <a:pt x="50390" y="68994"/>
                  </a:lnTo>
                  <a:lnTo>
                    <a:pt x="56451" y="78282"/>
                  </a:lnTo>
                  <a:lnTo>
                    <a:pt x="63768" y="86039"/>
                  </a:lnTo>
                  <a:lnTo>
                    <a:pt x="76278" y="99553"/>
                  </a:lnTo>
                  <a:lnTo>
                    <a:pt x="82181" y="106629"/>
                  </a:lnTo>
                  <a:lnTo>
                    <a:pt x="83477" y="109753"/>
                  </a:lnTo>
                  <a:lnTo>
                    <a:pt x="88607" y="110553"/>
                  </a:lnTo>
                  <a:lnTo>
                    <a:pt x="87401" y="115316"/>
                  </a:lnTo>
                  <a:lnTo>
                    <a:pt x="87947" y="115722"/>
                  </a:lnTo>
                  <a:lnTo>
                    <a:pt x="91147" y="115785"/>
                  </a:lnTo>
                  <a:lnTo>
                    <a:pt x="91160" y="118618"/>
                  </a:lnTo>
                  <a:lnTo>
                    <a:pt x="92532" y="120154"/>
                  </a:lnTo>
                  <a:lnTo>
                    <a:pt x="95973" y="121602"/>
                  </a:lnTo>
                  <a:lnTo>
                    <a:pt x="101866" y="128409"/>
                  </a:lnTo>
                  <a:lnTo>
                    <a:pt x="106337" y="130238"/>
                  </a:lnTo>
                  <a:lnTo>
                    <a:pt x="107784" y="132080"/>
                  </a:lnTo>
                  <a:lnTo>
                    <a:pt x="110604" y="128612"/>
                  </a:lnTo>
                  <a:lnTo>
                    <a:pt x="77584" y="92913"/>
                  </a:lnTo>
                  <a:lnTo>
                    <a:pt x="58813" y="69748"/>
                  </a:lnTo>
                  <a:lnTo>
                    <a:pt x="53619" y="63182"/>
                  </a:lnTo>
                  <a:lnTo>
                    <a:pt x="47777" y="57162"/>
                  </a:lnTo>
                  <a:lnTo>
                    <a:pt x="38087" y="44513"/>
                  </a:lnTo>
                  <a:lnTo>
                    <a:pt x="33921" y="38125"/>
                  </a:lnTo>
                  <a:lnTo>
                    <a:pt x="26720" y="33070"/>
                  </a:lnTo>
                  <a:lnTo>
                    <a:pt x="26314" y="32080"/>
                  </a:lnTo>
                  <a:lnTo>
                    <a:pt x="20494" y="24681"/>
                  </a:lnTo>
                  <a:lnTo>
                    <a:pt x="15584" y="17883"/>
                  </a:lnTo>
                  <a:lnTo>
                    <a:pt x="6197" y="3987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D1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/>
          <p:nvPr/>
        </p:nvSpPr>
        <p:spPr>
          <a:xfrm>
            <a:off x="1173861" y="744219"/>
            <a:ext cx="52705" cy="32384"/>
          </a:xfrm>
          <a:custGeom>
            <a:avLst/>
            <a:gdLst/>
            <a:ahLst/>
            <a:cxnLst/>
            <a:rect l="l" t="t" r="r" b="b"/>
            <a:pathLst>
              <a:path w="52705" h="32384">
                <a:moveTo>
                  <a:pt x="34188" y="0"/>
                </a:moveTo>
                <a:lnTo>
                  <a:pt x="32639" y="2413"/>
                </a:lnTo>
                <a:lnTo>
                  <a:pt x="30784" y="4102"/>
                </a:lnTo>
                <a:lnTo>
                  <a:pt x="30073" y="4876"/>
                </a:lnTo>
                <a:lnTo>
                  <a:pt x="29629" y="5753"/>
                </a:lnTo>
                <a:lnTo>
                  <a:pt x="29667" y="6832"/>
                </a:lnTo>
                <a:lnTo>
                  <a:pt x="29921" y="8305"/>
                </a:lnTo>
                <a:lnTo>
                  <a:pt x="30835" y="10083"/>
                </a:lnTo>
                <a:lnTo>
                  <a:pt x="26924" y="11480"/>
                </a:lnTo>
                <a:lnTo>
                  <a:pt x="28054" y="9436"/>
                </a:lnTo>
                <a:lnTo>
                  <a:pt x="27406" y="8902"/>
                </a:lnTo>
                <a:lnTo>
                  <a:pt x="26720" y="8128"/>
                </a:lnTo>
                <a:lnTo>
                  <a:pt x="25857" y="7670"/>
                </a:lnTo>
                <a:lnTo>
                  <a:pt x="24841" y="7505"/>
                </a:lnTo>
                <a:lnTo>
                  <a:pt x="23101" y="7518"/>
                </a:lnTo>
                <a:lnTo>
                  <a:pt x="21932" y="8191"/>
                </a:lnTo>
                <a:lnTo>
                  <a:pt x="21780" y="11163"/>
                </a:lnTo>
                <a:lnTo>
                  <a:pt x="24003" y="12471"/>
                </a:lnTo>
                <a:lnTo>
                  <a:pt x="21475" y="13246"/>
                </a:lnTo>
                <a:lnTo>
                  <a:pt x="20510" y="13462"/>
                </a:lnTo>
                <a:lnTo>
                  <a:pt x="20053" y="13665"/>
                </a:lnTo>
                <a:lnTo>
                  <a:pt x="20256" y="12598"/>
                </a:lnTo>
                <a:lnTo>
                  <a:pt x="21501" y="12039"/>
                </a:lnTo>
                <a:lnTo>
                  <a:pt x="21374" y="10337"/>
                </a:lnTo>
                <a:lnTo>
                  <a:pt x="20193" y="9042"/>
                </a:lnTo>
                <a:lnTo>
                  <a:pt x="18694" y="8001"/>
                </a:lnTo>
                <a:lnTo>
                  <a:pt x="18110" y="6223"/>
                </a:lnTo>
                <a:lnTo>
                  <a:pt x="14249" y="7632"/>
                </a:lnTo>
                <a:lnTo>
                  <a:pt x="10045" y="8585"/>
                </a:lnTo>
                <a:lnTo>
                  <a:pt x="8559" y="13233"/>
                </a:lnTo>
                <a:lnTo>
                  <a:pt x="8255" y="13589"/>
                </a:lnTo>
                <a:lnTo>
                  <a:pt x="8089" y="13995"/>
                </a:lnTo>
                <a:lnTo>
                  <a:pt x="8064" y="14465"/>
                </a:lnTo>
                <a:lnTo>
                  <a:pt x="8255" y="15989"/>
                </a:lnTo>
                <a:lnTo>
                  <a:pt x="8597" y="17538"/>
                </a:lnTo>
                <a:lnTo>
                  <a:pt x="6654" y="20180"/>
                </a:lnTo>
                <a:lnTo>
                  <a:pt x="6096" y="21767"/>
                </a:lnTo>
                <a:lnTo>
                  <a:pt x="2298" y="23266"/>
                </a:lnTo>
                <a:lnTo>
                  <a:pt x="0" y="24091"/>
                </a:lnTo>
                <a:lnTo>
                  <a:pt x="1803" y="27178"/>
                </a:lnTo>
                <a:lnTo>
                  <a:pt x="3187" y="28638"/>
                </a:lnTo>
                <a:lnTo>
                  <a:pt x="4826" y="29730"/>
                </a:lnTo>
                <a:lnTo>
                  <a:pt x="6654" y="30543"/>
                </a:lnTo>
                <a:lnTo>
                  <a:pt x="10464" y="31800"/>
                </a:lnTo>
                <a:lnTo>
                  <a:pt x="12573" y="27533"/>
                </a:lnTo>
                <a:lnTo>
                  <a:pt x="16027" y="27622"/>
                </a:lnTo>
                <a:lnTo>
                  <a:pt x="16560" y="27863"/>
                </a:lnTo>
                <a:lnTo>
                  <a:pt x="17335" y="26543"/>
                </a:lnTo>
                <a:lnTo>
                  <a:pt x="17246" y="30441"/>
                </a:lnTo>
                <a:lnTo>
                  <a:pt x="18745" y="30949"/>
                </a:lnTo>
                <a:lnTo>
                  <a:pt x="23075" y="26847"/>
                </a:lnTo>
                <a:lnTo>
                  <a:pt x="25958" y="27622"/>
                </a:lnTo>
                <a:lnTo>
                  <a:pt x="31673" y="26225"/>
                </a:lnTo>
                <a:lnTo>
                  <a:pt x="34759" y="28778"/>
                </a:lnTo>
                <a:lnTo>
                  <a:pt x="37477" y="26352"/>
                </a:lnTo>
                <a:lnTo>
                  <a:pt x="38392" y="25133"/>
                </a:lnTo>
                <a:lnTo>
                  <a:pt x="38722" y="23749"/>
                </a:lnTo>
                <a:lnTo>
                  <a:pt x="38201" y="19177"/>
                </a:lnTo>
                <a:lnTo>
                  <a:pt x="40792" y="17970"/>
                </a:lnTo>
                <a:lnTo>
                  <a:pt x="43802" y="14427"/>
                </a:lnTo>
                <a:lnTo>
                  <a:pt x="45351" y="12814"/>
                </a:lnTo>
                <a:lnTo>
                  <a:pt x="46393" y="10820"/>
                </a:lnTo>
                <a:lnTo>
                  <a:pt x="46748" y="8928"/>
                </a:lnTo>
                <a:lnTo>
                  <a:pt x="48514" y="8445"/>
                </a:lnTo>
                <a:lnTo>
                  <a:pt x="49733" y="7416"/>
                </a:lnTo>
                <a:lnTo>
                  <a:pt x="51638" y="5511"/>
                </a:lnTo>
                <a:lnTo>
                  <a:pt x="52476" y="3759"/>
                </a:lnTo>
                <a:lnTo>
                  <a:pt x="49085" y="2552"/>
                </a:lnTo>
                <a:lnTo>
                  <a:pt x="46736" y="2501"/>
                </a:lnTo>
                <a:lnTo>
                  <a:pt x="45161" y="5321"/>
                </a:lnTo>
                <a:lnTo>
                  <a:pt x="42545" y="4318"/>
                </a:lnTo>
                <a:lnTo>
                  <a:pt x="40068" y="4025"/>
                </a:lnTo>
                <a:lnTo>
                  <a:pt x="38176" y="6032"/>
                </a:lnTo>
                <a:lnTo>
                  <a:pt x="35890" y="6578"/>
                </a:lnTo>
                <a:lnTo>
                  <a:pt x="35623" y="4279"/>
                </a:lnTo>
                <a:lnTo>
                  <a:pt x="39077" y="3695"/>
                </a:lnTo>
                <a:lnTo>
                  <a:pt x="37325" y="1397"/>
                </a:lnTo>
                <a:lnTo>
                  <a:pt x="34188" y="0"/>
                </a:lnTo>
                <a:close/>
              </a:path>
            </a:pathLst>
          </a:custGeom>
          <a:solidFill>
            <a:srgbClr val="96D4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069886" y="2049208"/>
            <a:ext cx="27940" cy="75565"/>
          </a:xfrm>
          <a:custGeom>
            <a:avLst/>
            <a:gdLst/>
            <a:ahLst/>
            <a:cxnLst/>
            <a:rect l="l" t="t" r="r" b="b"/>
            <a:pathLst>
              <a:path w="27940" h="75564">
                <a:moveTo>
                  <a:pt x="1879" y="0"/>
                </a:moveTo>
                <a:lnTo>
                  <a:pt x="0" y="1587"/>
                </a:lnTo>
                <a:lnTo>
                  <a:pt x="1371" y="3174"/>
                </a:lnTo>
                <a:lnTo>
                  <a:pt x="3238" y="7746"/>
                </a:lnTo>
                <a:lnTo>
                  <a:pt x="4470" y="11264"/>
                </a:lnTo>
                <a:lnTo>
                  <a:pt x="2717" y="17576"/>
                </a:lnTo>
                <a:lnTo>
                  <a:pt x="3492" y="20231"/>
                </a:lnTo>
                <a:lnTo>
                  <a:pt x="5892" y="25565"/>
                </a:lnTo>
                <a:lnTo>
                  <a:pt x="6489" y="28181"/>
                </a:lnTo>
                <a:lnTo>
                  <a:pt x="6515" y="30962"/>
                </a:lnTo>
                <a:lnTo>
                  <a:pt x="6769" y="33959"/>
                </a:lnTo>
                <a:lnTo>
                  <a:pt x="9067" y="36118"/>
                </a:lnTo>
                <a:lnTo>
                  <a:pt x="9766" y="38925"/>
                </a:lnTo>
                <a:lnTo>
                  <a:pt x="10109" y="39801"/>
                </a:lnTo>
                <a:lnTo>
                  <a:pt x="10325" y="40208"/>
                </a:lnTo>
                <a:lnTo>
                  <a:pt x="11214" y="42036"/>
                </a:lnTo>
                <a:lnTo>
                  <a:pt x="12306" y="43751"/>
                </a:lnTo>
                <a:lnTo>
                  <a:pt x="13042" y="45656"/>
                </a:lnTo>
                <a:lnTo>
                  <a:pt x="11480" y="50965"/>
                </a:lnTo>
                <a:lnTo>
                  <a:pt x="14046" y="55803"/>
                </a:lnTo>
                <a:lnTo>
                  <a:pt x="24269" y="74079"/>
                </a:lnTo>
                <a:lnTo>
                  <a:pt x="25717" y="75044"/>
                </a:lnTo>
                <a:lnTo>
                  <a:pt x="26873" y="73202"/>
                </a:lnTo>
                <a:lnTo>
                  <a:pt x="26428" y="70307"/>
                </a:lnTo>
                <a:lnTo>
                  <a:pt x="26619" y="67449"/>
                </a:lnTo>
                <a:lnTo>
                  <a:pt x="27419" y="64642"/>
                </a:lnTo>
                <a:lnTo>
                  <a:pt x="25882" y="62496"/>
                </a:lnTo>
                <a:lnTo>
                  <a:pt x="25946" y="59766"/>
                </a:lnTo>
                <a:lnTo>
                  <a:pt x="23901" y="51574"/>
                </a:lnTo>
                <a:lnTo>
                  <a:pt x="19164" y="46875"/>
                </a:lnTo>
                <a:lnTo>
                  <a:pt x="19682" y="42265"/>
                </a:lnTo>
                <a:lnTo>
                  <a:pt x="18529" y="42265"/>
                </a:lnTo>
                <a:lnTo>
                  <a:pt x="17269" y="38123"/>
                </a:lnTo>
                <a:lnTo>
                  <a:pt x="16459" y="36702"/>
                </a:lnTo>
                <a:lnTo>
                  <a:pt x="16542" y="35690"/>
                </a:lnTo>
                <a:lnTo>
                  <a:pt x="16048" y="33959"/>
                </a:lnTo>
                <a:lnTo>
                  <a:pt x="15938" y="29235"/>
                </a:lnTo>
                <a:lnTo>
                  <a:pt x="13055" y="25806"/>
                </a:lnTo>
                <a:lnTo>
                  <a:pt x="12052" y="21755"/>
                </a:lnTo>
                <a:lnTo>
                  <a:pt x="11480" y="20586"/>
                </a:lnTo>
                <a:lnTo>
                  <a:pt x="10731" y="19532"/>
                </a:lnTo>
                <a:lnTo>
                  <a:pt x="10096" y="18389"/>
                </a:lnTo>
                <a:lnTo>
                  <a:pt x="9677" y="16167"/>
                </a:lnTo>
                <a:lnTo>
                  <a:pt x="12197" y="16167"/>
                </a:lnTo>
                <a:lnTo>
                  <a:pt x="12839" y="14808"/>
                </a:lnTo>
                <a:lnTo>
                  <a:pt x="12776" y="13347"/>
                </a:lnTo>
                <a:lnTo>
                  <a:pt x="13373" y="11747"/>
                </a:lnTo>
                <a:lnTo>
                  <a:pt x="11925" y="10591"/>
                </a:lnTo>
                <a:lnTo>
                  <a:pt x="9029" y="9080"/>
                </a:lnTo>
                <a:lnTo>
                  <a:pt x="8051" y="6070"/>
                </a:lnTo>
                <a:lnTo>
                  <a:pt x="6451" y="3555"/>
                </a:lnTo>
                <a:lnTo>
                  <a:pt x="5283" y="1904"/>
                </a:lnTo>
                <a:lnTo>
                  <a:pt x="4279" y="63"/>
                </a:lnTo>
                <a:lnTo>
                  <a:pt x="1879" y="0"/>
                </a:lnTo>
                <a:close/>
              </a:path>
              <a:path w="27940" h="75564">
                <a:moveTo>
                  <a:pt x="17221" y="33426"/>
                </a:moveTo>
                <a:lnTo>
                  <a:pt x="16687" y="33921"/>
                </a:lnTo>
                <a:lnTo>
                  <a:pt x="16664" y="36118"/>
                </a:lnTo>
                <a:lnTo>
                  <a:pt x="17269" y="38123"/>
                </a:lnTo>
                <a:lnTo>
                  <a:pt x="17843" y="39128"/>
                </a:lnTo>
                <a:lnTo>
                  <a:pt x="18529" y="42265"/>
                </a:lnTo>
                <a:lnTo>
                  <a:pt x="19682" y="42265"/>
                </a:lnTo>
                <a:lnTo>
                  <a:pt x="20035" y="39128"/>
                </a:lnTo>
                <a:lnTo>
                  <a:pt x="19946" y="35690"/>
                </a:lnTo>
                <a:lnTo>
                  <a:pt x="19888" y="34950"/>
                </a:lnTo>
                <a:lnTo>
                  <a:pt x="17221" y="33426"/>
                </a:lnTo>
                <a:close/>
              </a:path>
              <a:path w="27940" h="75564">
                <a:moveTo>
                  <a:pt x="16542" y="35690"/>
                </a:moveTo>
                <a:lnTo>
                  <a:pt x="16459" y="36702"/>
                </a:lnTo>
                <a:lnTo>
                  <a:pt x="17269" y="38123"/>
                </a:lnTo>
                <a:lnTo>
                  <a:pt x="16542" y="35690"/>
                </a:lnTo>
                <a:close/>
              </a:path>
              <a:path w="27940" h="75564">
                <a:moveTo>
                  <a:pt x="12197" y="16167"/>
                </a:moveTo>
                <a:lnTo>
                  <a:pt x="9677" y="16167"/>
                </a:lnTo>
                <a:lnTo>
                  <a:pt x="12179" y="16205"/>
                </a:lnTo>
                <a:close/>
              </a:path>
            </a:pathLst>
          </a:custGeom>
          <a:solidFill>
            <a:srgbClr val="D9EF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61606" y="1313941"/>
            <a:ext cx="35560" cy="54610"/>
          </a:xfrm>
          <a:custGeom>
            <a:avLst/>
            <a:gdLst/>
            <a:ahLst/>
            <a:cxnLst/>
            <a:rect l="l" t="t" r="r" b="b"/>
            <a:pathLst>
              <a:path w="35559" h="54609">
                <a:moveTo>
                  <a:pt x="34096" y="45618"/>
                </a:moveTo>
                <a:lnTo>
                  <a:pt x="26733" y="45618"/>
                </a:lnTo>
                <a:lnTo>
                  <a:pt x="27660" y="46342"/>
                </a:lnTo>
                <a:lnTo>
                  <a:pt x="27498" y="47015"/>
                </a:lnTo>
                <a:lnTo>
                  <a:pt x="27469" y="47764"/>
                </a:lnTo>
                <a:lnTo>
                  <a:pt x="27637" y="48196"/>
                </a:lnTo>
                <a:lnTo>
                  <a:pt x="29028" y="50076"/>
                </a:lnTo>
                <a:lnTo>
                  <a:pt x="29108" y="54165"/>
                </a:lnTo>
                <a:lnTo>
                  <a:pt x="34759" y="52273"/>
                </a:lnTo>
                <a:lnTo>
                  <a:pt x="34531" y="52197"/>
                </a:lnTo>
                <a:lnTo>
                  <a:pt x="31902" y="51600"/>
                </a:lnTo>
                <a:lnTo>
                  <a:pt x="32658" y="50102"/>
                </a:lnTo>
                <a:lnTo>
                  <a:pt x="32067" y="49491"/>
                </a:lnTo>
                <a:lnTo>
                  <a:pt x="32118" y="47637"/>
                </a:lnTo>
                <a:lnTo>
                  <a:pt x="35324" y="47637"/>
                </a:lnTo>
                <a:lnTo>
                  <a:pt x="35433" y="47015"/>
                </a:lnTo>
                <a:lnTo>
                  <a:pt x="34096" y="45618"/>
                </a:lnTo>
                <a:close/>
              </a:path>
              <a:path w="35559" h="54609">
                <a:moveTo>
                  <a:pt x="32658" y="50102"/>
                </a:moveTo>
                <a:lnTo>
                  <a:pt x="31902" y="51600"/>
                </a:lnTo>
                <a:lnTo>
                  <a:pt x="34531" y="52197"/>
                </a:lnTo>
                <a:lnTo>
                  <a:pt x="34554" y="52061"/>
                </a:lnTo>
                <a:lnTo>
                  <a:pt x="32658" y="50102"/>
                </a:lnTo>
                <a:close/>
              </a:path>
              <a:path w="35559" h="54609">
                <a:moveTo>
                  <a:pt x="34554" y="52061"/>
                </a:moveTo>
                <a:lnTo>
                  <a:pt x="34531" y="52197"/>
                </a:lnTo>
                <a:lnTo>
                  <a:pt x="34686" y="52197"/>
                </a:lnTo>
                <a:lnTo>
                  <a:pt x="34554" y="52061"/>
                </a:lnTo>
                <a:close/>
              </a:path>
              <a:path w="35559" h="54609">
                <a:moveTo>
                  <a:pt x="35324" y="47637"/>
                </a:moveTo>
                <a:lnTo>
                  <a:pt x="32118" y="47637"/>
                </a:lnTo>
                <a:lnTo>
                  <a:pt x="33324" y="48780"/>
                </a:lnTo>
                <a:lnTo>
                  <a:pt x="32658" y="50102"/>
                </a:lnTo>
                <a:lnTo>
                  <a:pt x="34554" y="52061"/>
                </a:lnTo>
                <a:lnTo>
                  <a:pt x="35324" y="47637"/>
                </a:lnTo>
                <a:close/>
              </a:path>
              <a:path w="35559" h="54609">
                <a:moveTo>
                  <a:pt x="31643" y="42710"/>
                </a:moveTo>
                <a:lnTo>
                  <a:pt x="17094" y="42710"/>
                </a:lnTo>
                <a:lnTo>
                  <a:pt x="20243" y="48196"/>
                </a:lnTo>
                <a:lnTo>
                  <a:pt x="23107" y="50102"/>
                </a:lnTo>
                <a:lnTo>
                  <a:pt x="25882" y="51358"/>
                </a:lnTo>
                <a:lnTo>
                  <a:pt x="28155" y="49682"/>
                </a:lnTo>
                <a:lnTo>
                  <a:pt x="27611" y="48161"/>
                </a:lnTo>
                <a:lnTo>
                  <a:pt x="27317" y="47764"/>
                </a:lnTo>
                <a:lnTo>
                  <a:pt x="27379" y="47508"/>
                </a:lnTo>
                <a:lnTo>
                  <a:pt x="26733" y="45618"/>
                </a:lnTo>
                <a:lnTo>
                  <a:pt x="34096" y="45618"/>
                </a:lnTo>
                <a:lnTo>
                  <a:pt x="31788" y="43205"/>
                </a:lnTo>
                <a:lnTo>
                  <a:pt x="31643" y="42710"/>
                </a:lnTo>
                <a:close/>
              </a:path>
              <a:path w="35559" h="54609">
                <a:moveTo>
                  <a:pt x="27379" y="47508"/>
                </a:moveTo>
                <a:lnTo>
                  <a:pt x="27317" y="47764"/>
                </a:lnTo>
                <a:lnTo>
                  <a:pt x="27611" y="48161"/>
                </a:lnTo>
                <a:lnTo>
                  <a:pt x="27379" y="47508"/>
                </a:lnTo>
                <a:close/>
              </a:path>
              <a:path w="35559" h="54609">
                <a:moveTo>
                  <a:pt x="28172" y="37122"/>
                </a:moveTo>
                <a:lnTo>
                  <a:pt x="11341" y="37122"/>
                </a:lnTo>
                <a:lnTo>
                  <a:pt x="11519" y="38087"/>
                </a:lnTo>
                <a:lnTo>
                  <a:pt x="11629" y="39839"/>
                </a:lnTo>
                <a:lnTo>
                  <a:pt x="13373" y="44411"/>
                </a:lnTo>
                <a:lnTo>
                  <a:pt x="15417" y="43840"/>
                </a:lnTo>
                <a:lnTo>
                  <a:pt x="17094" y="42710"/>
                </a:lnTo>
                <a:lnTo>
                  <a:pt x="31643" y="42710"/>
                </a:lnTo>
                <a:lnTo>
                  <a:pt x="30842" y="39966"/>
                </a:lnTo>
                <a:lnTo>
                  <a:pt x="28079" y="39966"/>
                </a:lnTo>
                <a:lnTo>
                  <a:pt x="28172" y="37122"/>
                </a:lnTo>
                <a:close/>
              </a:path>
              <a:path w="35559" h="54609">
                <a:moveTo>
                  <a:pt x="6680" y="0"/>
                </a:moveTo>
                <a:lnTo>
                  <a:pt x="4318" y="139"/>
                </a:lnTo>
                <a:lnTo>
                  <a:pt x="0" y="1422"/>
                </a:lnTo>
                <a:lnTo>
                  <a:pt x="330" y="3429"/>
                </a:lnTo>
                <a:lnTo>
                  <a:pt x="1841" y="6591"/>
                </a:lnTo>
                <a:lnTo>
                  <a:pt x="1257" y="8089"/>
                </a:lnTo>
                <a:lnTo>
                  <a:pt x="3619" y="13144"/>
                </a:lnTo>
                <a:lnTo>
                  <a:pt x="6223" y="17030"/>
                </a:lnTo>
                <a:lnTo>
                  <a:pt x="8623" y="20916"/>
                </a:lnTo>
                <a:lnTo>
                  <a:pt x="5041" y="26746"/>
                </a:lnTo>
                <a:lnTo>
                  <a:pt x="5270" y="28105"/>
                </a:lnTo>
                <a:lnTo>
                  <a:pt x="5422" y="30035"/>
                </a:lnTo>
                <a:lnTo>
                  <a:pt x="5537" y="30759"/>
                </a:lnTo>
                <a:lnTo>
                  <a:pt x="6438" y="33832"/>
                </a:lnTo>
                <a:lnTo>
                  <a:pt x="6918" y="36182"/>
                </a:lnTo>
                <a:lnTo>
                  <a:pt x="8940" y="40055"/>
                </a:lnTo>
                <a:lnTo>
                  <a:pt x="9423" y="40043"/>
                </a:lnTo>
                <a:lnTo>
                  <a:pt x="9893" y="39839"/>
                </a:lnTo>
                <a:lnTo>
                  <a:pt x="10756" y="39166"/>
                </a:lnTo>
                <a:lnTo>
                  <a:pt x="10858" y="38087"/>
                </a:lnTo>
                <a:lnTo>
                  <a:pt x="11341" y="37122"/>
                </a:lnTo>
                <a:lnTo>
                  <a:pt x="28172" y="37122"/>
                </a:lnTo>
                <a:lnTo>
                  <a:pt x="28189" y="36588"/>
                </a:lnTo>
                <a:lnTo>
                  <a:pt x="26403" y="36588"/>
                </a:lnTo>
                <a:lnTo>
                  <a:pt x="24485" y="36182"/>
                </a:lnTo>
                <a:lnTo>
                  <a:pt x="22174" y="36093"/>
                </a:lnTo>
                <a:lnTo>
                  <a:pt x="23533" y="33045"/>
                </a:lnTo>
                <a:lnTo>
                  <a:pt x="21793" y="32308"/>
                </a:lnTo>
                <a:lnTo>
                  <a:pt x="23329" y="29438"/>
                </a:lnTo>
                <a:lnTo>
                  <a:pt x="17221" y="28917"/>
                </a:lnTo>
                <a:lnTo>
                  <a:pt x="16827" y="24726"/>
                </a:lnTo>
                <a:lnTo>
                  <a:pt x="11874" y="19646"/>
                </a:lnTo>
                <a:lnTo>
                  <a:pt x="12192" y="16827"/>
                </a:lnTo>
                <a:lnTo>
                  <a:pt x="15798" y="14833"/>
                </a:lnTo>
                <a:lnTo>
                  <a:pt x="14579" y="11137"/>
                </a:lnTo>
                <a:lnTo>
                  <a:pt x="11315" y="8445"/>
                </a:lnTo>
                <a:lnTo>
                  <a:pt x="10819" y="5257"/>
                </a:lnTo>
                <a:lnTo>
                  <a:pt x="8382" y="5257"/>
                </a:lnTo>
                <a:lnTo>
                  <a:pt x="8966" y="3048"/>
                </a:lnTo>
                <a:lnTo>
                  <a:pt x="6680" y="0"/>
                </a:lnTo>
                <a:close/>
              </a:path>
              <a:path w="35559" h="54609">
                <a:moveTo>
                  <a:pt x="30467" y="38684"/>
                </a:moveTo>
                <a:lnTo>
                  <a:pt x="28079" y="39966"/>
                </a:lnTo>
                <a:lnTo>
                  <a:pt x="30842" y="39966"/>
                </a:lnTo>
                <a:lnTo>
                  <a:pt x="30467" y="38684"/>
                </a:lnTo>
                <a:close/>
              </a:path>
              <a:path w="35559" h="54609">
                <a:moveTo>
                  <a:pt x="28194" y="36449"/>
                </a:moveTo>
                <a:lnTo>
                  <a:pt x="26403" y="36588"/>
                </a:lnTo>
                <a:lnTo>
                  <a:pt x="28189" y="36588"/>
                </a:lnTo>
                <a:lnTo>
                  <a:pt x="28194" y="36449"/>
                </a:lnTo>
                <a:close/>
              </a:path>
              <a:path w="35559" h="54609">
                <a:moveTo>
                  <a:pt x="10693" y="4445"/>
                </a:moveTo>
                <a:lnTo>
                  <a:pt x="8382" y="5257"/>
                </a:lnTo>
                <a:lnTo>
                  <a:pt x="10819" y="5257"/>
                </a:lnTo>
                <a:lnTo>
                  <a:pt x="10693" y="4445"/>
                </a:lnTo>
                <a:close/>
              </a:path>
            </a:pathLst>
          </a:custGeom>
          <a:solidFill>
            <a:srgbClr val="C6E8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41172" y="1666227"/>
            <a:ext cx="43180" cy="123825"/>
          </a:xfrm>
          <a:custGeom>
            <a:avLst/>
            <a:gdLst/>
            <a:ahLst/>
            <a:cxnLst/>
            <a:rect l="l" t="t" r="r" b="b"/>
            <a:pathLst>
              <a:path w="43179" h="123825">
                <a:moveTo>
                  <a:pt x="0" y="0"/>
                </a:moveTo>
                <a:lnTo>
                  <a:pt x="749" y="3860"/>
                </a:lnTo>
                <a:lnTo>
                  <a:pt x="1054" y="7886"/>
                </a:lnTo>
                <a:lnTo>
                  <a:pt x="5619" y="21882"/>
                </a:lnTo>
                <a:lnTo>
                  <a:pt x="25534" y="84310"/>
                </a:lnTo>
                <a:lnTo>
                  <a:pt x="41516" y="123583"/>
                </a:lnTo>
                <a:lnTo>
                  <a:pt x="42608" y="121488"/>
                </a:lnTo>
                <a:lnTo>
                  <a:pt x="38176" y="112788"/>
                </a:lnTo>
                <a:lnTo>
                  <a:pt x="37299" y="104228"/>
                </a:lnTo>
                <a:lnTo>
                  <a:pt x="31826" y="95554"/>
                </a:lnTo>
                <a:lnTo>
                  <a:pt x="31711" y="93853"/>
                </a:lnTo>
                <a:lnTo>
                  <a:pt x="33223" y="92417"/>
                </a:lnTo>
                <a:lnTo>
                  <a:pt x="30467" y="84645"/>
                </a:lnTo>
                <a:lnTo>
                  <a:pt x="28016" y="76746"/>
                </a:lnTo>
                <a:lnTo>
                  <a:pt x="21978" y="61618"/>
                </a:lnTo>
                <a:lnTo>
                  <a:pt x="11533" y="32300"/>
                </a:lnTo>
                <a:lnTo>
                  <a:pt x="7535" y="18783"/>
                </a:lnTo>
                <a:lnTo>
                  <a:pt x="4546" y="10261"/>
                </a:lnTo>
                <a:lnTo>
                  <a:pt x="3314" y="8661"/>
                </a:lnTo>
                <a:lnTo>
                  <a:pt x="5092" y="2921"/>
                </a:lnTo>
                <a:lnTo>
                  <a:pt x="3454" y="749"/>
                </a:lnTo>
                <a:lnTo>
                  <a:pt x="0" y="0"/>
                </a:lnTo>
                <a:close/>
              </a:path>
            </a:pathLst>
          </a:custGeom>
          <a:solidFill>
            <a:srgbClr val="E5F4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536280" y="690346"/>
            <a:ext cx="96520" cy="19050"/>
          </a:xfrm>
          <a:custGeom>
            <a:avLst/>
            <a:gdLst/>
            <a:ahLst/>
            <a:cxnLst/>
            <a:rect l="l" t="t" r="r" b="b"/>
            <a:pathLst>
              <a:path w="96519" h="19050">
                <a:moveTo>
                  <a:pt x="62433" y="0"/>
                </a:moveTo>
                <a:lnTo>
                  <a:pt x="55079" y="507"/>
                </a:lnTo>
                <a:lnTo>
                  <a:pt x="47739" y="1244"/>
                </a:lnTo>
                <a:lnTo>
                  <a:pt x="14638" y="3818"/>
                </a:lnTo>
                <a:lnTo>
                  <a:pt x="5435" y="4305"/>
                </a:lnTo>
                <a:lnTo>
                  <a:pt x="4267" y="4597"/>
                </a:lnTo>
                <a:lnTo>
                  <a:pt x="3060" y="5981"/>
                </a:lnTo>
                <a:lnTo>
                  <a:pt x="0" y="6159"/>
                </a:lnTo>
                <a:lnTo>
                  <a:pt x="1346" y="9169"/>
                </a:lnTo>
                <a:lnTo>
                  <a:pt x="3111" y="10731"/>
                </a:lnTo>
                <a:lnTo>
                  <a:pt x="10159" y="9626"/>
                </a:lnTo>
                <a:lnTo>
                  <a:pt x="13080" y="9461"/>
                </a:lnTo>
                <a:lnTo>
                  <a:pt x="29068" y="9560"/>
                </a:lnTo>
                <a:lnTo>
                  <a:pt x="55133" y="8361"/>
                </a:lnTo>
                <a:lnTo>
                  <a:pt x="68173" y="8051"/>
                </a:lnTo>
                <a:lnTo>
                  <a:pt x="73659" y="8064"/>
                </a:lnTo>
                <a:lnTo>
                  <a:pt x="79336" y="7645"/>
                </a:lnTo>
                <a:lnTo>
                  <a:pt x="83794" y="12966"/>
                </a:lnTo>
                <a:lnTo>
                  <a:pt x="86182" y="14477"/>
                </a:lnTo>
                <a:lnTo>
                  <a:pt x="87820" y="15138"/>
                </a:lnTo>
                <a:lnTo>
                  <a:pt x="89865" y="16979"/>
                </a:lnTo>
                <a:lnTo>
                  <a:pt x="90766" y="17373"/>
                </a:lnTo>
                <a:lnTo>
                  <a:pt x="93167" y="17843"/>
                </a:lnTo>
                <a:lnTo>
                  <a:pt x="94602" y="18541"/>
                </a:lnTo>
                <a:lnTo>
                  <a:pt x="95986" y="17449"/>
                </a:lnTo>
                <a:lnTo>
                  <a:pt x="96329" y="15011"/>
                </a:lnTo>
                <a:lnTo>
                  <a:pt x="94221" y="14401"/>
                </a:lnTo>
                <a:lnTo>
                  <a:pt x="88087" y="9563"/>
                </a:lnTo>
                <a:lnTo>
                  <a:pt x="88036" y="9232"/>
                </a:lnTo>
                <a:lnTo>
                  <a:pt x="91846" y="5206"/>
                </a:lnTo>
                <a:lnTo>
                  <a:pt x="87414" y="3733"/>
                </a:lnTo>
                <a:lnTo>
                  <a:pt x="82499" y="4330"/>
                </a:lnTo>
                <a:lnTo>
                  <a:pt x="78219" y="2133"/>
                </a:lnTo>
                <a:lnTo>
                  <a:pt x="71119" y="1650"/>
                </a:lnTo>
                <a:lnTo>
                  <a:pt x="68389" y="279"/>
                </a:lnTo>
                <a:lnTo>
                  <a:pt x="65366" y="406"/>
                </a:lnTo>
                <a:lnTo>
                  <a:pt x="62433" y="0"/>
                </a:lnTo>
                <a:close/>
              </a:path>
            </a:pathLst>
          </a:custGeom>
          <a:solidFill>
            <a:srgbClr val="81C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16216" y="1416977"/>
            <a:ext cx="14604" cy="164465"/>
          </a:xfrm>
          <a:custGeom>
            <a:avLst/>
            <a:gdLst/>
            <a:ahLst/>
            <a:cxnLst/>
            <a:rect l="l" t="t" r="r" b="b"/>
            <a:pathLst>
              <a:path w="14604" h="164465">
                <a:moveTo>
                  <a:pt x="2082" y="0"/>
                </a:moveTo>
                <a:lnTo>
                  <a:pt x="469" y="1549"/>
                </a:lnTo>
                <a:lnTo>
                  <a:pt x="1130" y="3543"/>
                </a:lnTo>
                <a:lnTo>
                  <a:pt x="1181" y="43865"/>
                </a:lnTo>
                <a:lnTo>
                  <a:pt x="63" y="45732"/>
                </a:lnTo>
                <a:lnTo>
                  <a:pt x="1054" y="47675"/>
                </a:lnTo>
                <a:lnTo>
                  <a:pt x="444" y="49745"/>
                </a:lnTo>
                <a:lnTo>
                  <a:pt x="876" y="57696"/>
                </a:lnTo>
                <a:lnTo>
                  <a:pt x="0" y="63652"/>
                </a:lnTo>
                <a:lnTo>
                  <a:pt x="1066" y="69570"/>
                </a:lnTo>
                <a:lnTo>
                  <a:pt x="2908" y="74422"/>
                </a:lnTo>
                <a:lnTo>
                  <a:pt x="3886" y="79463"/>
                </a:lnTo>
                <a:lnTo>
                  <a:pt x="1993" y="87845"/>
                </a:lnTo>
                <a:lnTo>
                  <a:pt x="1993" y="91084"/>
                </a:lnTo>
                <a:lnTo>
                  <a:pt x="4316" y="120857"/>
                </a:lnTo>
                <a:lnTo>
                  <a:pt x="5108" y="134145"/>
                </a:lnTo>
                <a:lnTo>
                  <a:pt x="5232" y="147472"/>
                </a:lnTo>
                <a:lnTo>
                  <a:pt x="8013" y="148526"/>
                </a:lnTo>
                <a:lnTo>
                  <a:pt x="9017" y="146939"/>
                </a:lnTo>
                <a:lnTo>
                  <a:pt x="7480" y="144830"/>
                </a:lnTo>
                <a:lnTo>
                  <a:pt x="9372" y="142989"/>
                </a:lnTo>
                <a:lnTo>
                  <a:pt x="9372" y="145605"/>
                </a:lnTo>
                <a:lnTo>
                  <a:pt x="8750" y="148069"/>
                </a:lnTo>
                <a:lnTo>
                  <a:pt x="11277" y="154584"/>
                </a:lnTo>
                <a:lnTo>
                  <a:pt x="7340" y="160324"/>
                </a:lnTo>
                <a:lnTo>
                  <a:pt x="12496" y="164096"/>
                </a:lnTo>
                <a:lnTo>
                  <a:pt x="13639" y="163080"/>
                </a:lnTo>
                <a:lnTo>
                  <a:pt x="13982" y="161696"/>
                </a:lnTo>
                <a:lnTo>
                  <a:pt x="13309" y="154508"/>
                </a:lnTo>
                <a:lnTo>
                  <a:pt x="13677" y="148640"/>
                </a:lnTo>
                <a:lnTo>
                  <a:pt x="11874" y="138442"/>
                </a:lnTo>
                <a:lnTo>
                  <a:pt x="10452" y="134175"/>
                </a:lnTo>
                <a:lnTo>
                  <a:pt x="8502" y="115131"/>
                </a:lnTo>
                <a:lnTo>
                  <a:pt x="8160" y="107790"/>
                </a:lnTo>
                <a:lnTo>
                  <a:pt x="8470" y="98336"/>
                </a:lnTo>
                <a:lnTo>
                  <a:pt x="6057" y="90322"/>
                </a:lnTo>
                <a:lnTo>
                  <a:pt x="5816" y="75831"/>
                </a:lnTo>
                <a:lnTo>
                  <a:pt x="5123" y="65416"/>
                </a:lnTo>
                <a:lnTo>
                  <a:pt x="2869" y="44677"/>
                </a:lnTo>
                <a:lnTo>
                  <a:pt x="2133" y="34277"/>
                </a:lnTo>
                <a:lnTo>
                  <a:pt x="2082" y="0"/>
                </a:lnTo>
                <a:close/>
              </a:path>
            </a:pathLst>
          </a:custGeom>
          <a:solidFill>
            <a:srgbClr val="D6EE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934389" y="2007539"/>
            <a:ext cx="63500" cy="69215"/>
          </a:xfrm>
          <a:custGeom>
            <a:avLst/>
            <a:gdLst/>
            <a:ahLst/>
            <a:cxnLst/>
            <a:rect l="l" t="t" r="r" b="b"/>
            <a:pathLst>
              <a:path w="63500" h="69214">
                <a:moveTo>
                  <a:pt x="2578" y="0"/>
                </a:moveTo>
                <a:lnTo>
                  <a:pt x="1689" y="50"/>
                </a:lnTo>
                <a:lnTo>
                  <a:pt x="965" y="1384"/>
                </a:lnTo>
                <a:lnTo>
                  <a:pt x="88" y="1993"/>
                </a:lnTo>
                <a:lnTo>
                  <a:pt x="27044" y="33621"/>
                </a:lnTo>
                <a:lnTo>
                  <a:pt x="50304" y="57264"/>
                </a:lnTo>
                <a:lnTo>
                  <a:pt x="51968" y="61988"/>
                </a:lnTo>
                <a:lnTo>
                  <a:pt x="46685" y="59702"/>
                </a:lnTo>
                <a:lnTo>
                  <a:pt x="43624" y="56527"/>
                </a:lnTo>
                <a:lnTo>
                  <a:pt x="38874" y="52298"/>
                </a:lnTo>
                <a:lnTo>
                  <a:pt x="37998" y="49695"/>
                </a:lnTo>
                <a:lnTo>
                  <a:pt x="35191" y="51257"/>
                </a:lnTo>
                <a:lnTo>
                  <a:pt x="38138" y="54013"/>
                </a:lnTo>
                <a:lnTo>
                  <a:pt x="40919" y="57073"/>
                </a:lnTo>
                <a:lnTo>
                  <a:pt x="47510" y="62458"/>
                </a:lnTo>
                <a:lnTo>
                  <a:pt x="49936" y="67856"/>
                </a:lnTo>
                <a:lnTo>
                  <a:pt x="55956" y="66814"/>
                </a:lnTo>
                <a:lnTo>
                  <a:pt x="57226" y="68605"/>
                </a:lnTo>
                <a:lnTo>
                  <a:pt x="58432" y="68757"/>
                </a:lnTo>
                <a:lnTo>
                  <a:pt x="62230" y="68770"/>
                </a:lnTo>
                <a:lnTo>
                  <a:pt x="63334" y="66992"/>
                </a:lnTo>
                <a:lnTo>
                  <a:pt x="61887" y="63538"/>
                </a:lnTo>
                <a:lnTo>
                  <a:pt x="59029" y="60324"/>
                </a:lnTo>
                <a:lnTo>
                  <a:pt x="56819" y="56387"/>
                </a:lnTo>
                <a:lnTo>
                  <a:pt x="48463" y="50304"/>
                </a:lnTo>
                <a:lnTo>
                  <a:pt x="44640" y="45935"/>
                </a:lnTo>
                <a:lnTo>
                  <a:pt x="41643" y="40703"/>
                </a:lnTo>
                <a:lnTo>
                  <a:pt x="36114" y="35845"/>
                </a:lnTo>
                <a:lnTo>
                  <a:pt x="30789" y="30770"/>
                </a:lnTo>
                <a:lnTo>
                  <a:pt x="25757" y="25435"/>
                </a:lnTo>
                <a:lnTo>
                  <a:pt x="21107" y="19799"/>
                </a:lnTo>
                <a:lnTo>
                  <a:pt x="16052" y="13195"/>
                </a:lnTo>
                <a:lnTo>
                  <a:pt x="8928" y="8534"/>
                </a:lnTo>
                <a:lnTo>
                  <a:pt x="4368" y="469"/>
                </a:lnTo>
                <a:lnTo>
                  <a:pt x="3454" y="139"/>
                </a:lnTo>
                <a:lnTo>
                  <a:pt x="2578" y="0"/>
                </a:lnTo>
                <a:close/>
              </a:path>
            </a:pathLst>
          </a:custGeom>
          <a:solidFill>
            <a:srgbClr val="C7E7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051966" y="2001100"/>
            <a:ext cx="26034" cy="80010"/>
          </a:xfrm>
          <a:custGeom>
            <a:avLst/>
            <a:gdLst/>
            <a:ahLst/>
            <a:cxnLst/>
            <a:rect l="l" t="t" r="r" b="b"/>
            <a:pathLst>
              <a:path w="26034" h="80010">
                <a:moveTo>
                  <a:pt x="3670" y="0"/>
                </a:moveTo>
                <a:lnTo>
                  <a:pt x="2959" y="342"/>
                </a:lnTo>
                <a:lnTo>
                  <a:pt x="1752" y="4559"/>
                </a:lnTo>
                <a:lnTo>
                  <a:pt x="0" y="9804"/>
                </a:lnTo>
                <a:lnTo>
                  <a:pt x="4775" y="16852"/>
                </a:lnTo>
                <a:lnTo>
                  <a:pt x="5295" y="20269"/>
                </a:lnTo>
                <a:lnTo>
                  <a:pt x="4953" y="24383"/>
                </a:lnTo>
                <a:lnTo>
                  <a:pt x="7992" y="31546"/>
                </a:lnTo>
                <a:lnTo>
                  <a:pt x="11285" y="38620"/>
                </a:lnTo>
                <a:lnTo>
                  <a:pt x="13980" y="45904"/>
                </a:lnTo>
                <a:lnTo>
                  <a:pt x="15227" y="53695"/>
                </a:lnTo>
                <a:lnTo>
                  <a:pt x="15328" y="54876"/>
                </a:lnTo>
                <a:lnTo>
                  <a:pt x="19875" y="58077"/>
                </a:lnTo>
                <a:lnTo>
                  <a:pt x="18669" y="62636"/>
                </a:lnTo>
                <a:lnTo>
                  <a:pt x="19265" y="66662"/>
                </a:lnTo>
                <a:lnTo>
                  <a:pt x="19443" y="67665"/>
                </a:lnTo>
                <a:lnTo>
                  <a:pt x="19596" y="68148"/>
                </a:lnTo>
                <a:lnTo>
                  <a:pt x="20116" y="71945"/>
                </a:lnTo>
                <a:lnTo>
                  <a:pt x="21107" y="75564"/>
                </a:lnTo>
                <a:lnTo>
                  <a:pt x="23622" y="78587"/>
                </a:lnTo>
                <a:lnTo>
                  <a:pt x="24079" y="79235"/>
                </a:lnTo>
                <a:lnTo>
                  <a:pt x="24638" y="79730"/>
                </a:lnTo>
                <a:lnTo>
                  <a:pt x="25476" y="79806"/>
                </a:lnTo>
                <a:lnTo>
                  <a:pt x="23487" y="66532"/>
                </a:lnTo>
                <a:lnTo>
                  <a:pt x="22527" y="59890"/>
                </a:lnTo>
                <a:lnTo>
                  <a:pt x="21424" y="51498"/>
                </a:lnTo>
                <a:lnTo>
                  <a:pt x="18338" y="50533"/>
                </a:lnTo>
                <a:lnTo>
                  <a:pt x="20421" y="48323"/>
                </a:lnTo>
                <a:lnTo>
                  <a:pt x="21463" y="46824"/>
                </a:lnTo>
                <a:lnTo>
                  <a:pt x="20129" y="46824"/>
                </a:lnTo>
                <a:lnTo>
                  <a:pt x="20538" y="45337"/>
                </a:lnTo>
                <a:lnTo>
                  <a:pt x="20193" y="45034"/>
                </a:lnTo>
                <a:lnTo>
                  <a:pt x="19608" y="43497"/>
                </a:lnTo>
                <a:lnTo>
                  <a:pt x="22792" y="43497"/>
                </a:lnTo>
                <a:lnTo>
                  <a:pt x="22885" y="42989"/>
                </a:lnTo>
                <a:lnTo>
                  <a:pt x="16649" y="37503"/>
                </a:lnTo>
                <a:lnTo>
                  <a:pt x="14224" y="25488"/>
                </a:lnTo>
                <a:lnTo>
                  <a:pt x="13258" y="24091"/>
                </a:lnTo>
                <a:lnTo>
                  <a:pt x="12585" y="22694"/>
                </a:lnTo>
                <a:lnTo>
                  <a:pt x="14211" y="21285"/>
                </a:lnTo>
                <a:lnTo>
                  <a:pt x="13335" y="15824"/>
                </a:lnTo>
                <a:lnTo>
                  <a:pt x="9626" y="11315"/>
                </a:lnTo>
                <a:lnTo>
                  <a:pt x="9055" y="5753"/>
                </a:lnTo>
                <a:lnTo>
                  <a:pt x="6985" y="4546"/>
                </a:lnTo>
                <a:lnTo>
                  <a:pt x="6756" y="1930"/>
                </a:lnTo>
                <a:lnTo>
                  <a:pt x="5029" y="469"/>
                </a:lnTo>
                <a:lnTo>
                  <a:pt x="4368" y="50"/>
                </a:lnTo>
                <a:lnTo>
                  <a:pt x="3670" y="0"/>
                </a:lnTo>
                <a:close/>
              </a:path>
              <a:path w="26034" h="80010">
                <a:moveTo>
                  <a:pt x="20538" y="45337"/>
                </a:moveTo>
                <a:lnTo>
                  <a:pt x="20129" y="46824"/>
                </a:lnTo>
                <a:lnTo>
                  <a:pt x="21719" y="46457"/>
                </a:lnTo>
                <a:lnTo>
                  <a:pt x="20538" y="45337"/>
                </a:lnTo>
                <a:close/>
              </a:path>
              <a:path w="26034" h="80010">
                <a:moveTo>
                  <a:pt x="21719" y="46457"/>
                </a:moveTo>
                <a:lnTo>
                  <a:pt x="20129" y="46824"/>
                </a:lnTo>
                <a:lnTo>
                  <a:pt x="21463" y="46824"/>
                </a:lnTo>
                <a:lnTo>
                  <a:pt x="21719" y="46457"/>
                </a:lnTo>
                <a:close/>
              </a:path>
              <a:path w="26034" h="80010">
                <a:moveTo>
                  <a:pt x="22792" y="43497"/>
                </a:moveTo>
                <a:lnTo>
                  <a:pt x="19608" y="43497"/>
                </a:lnTo>
                <a:lnTo>
                  <a:pt x="20904" y="44005"/>
                </a:lnTo>
                <a:lnTo>
                  <a:pt x="20538" y="45337"/>
                </a:lnTo>
                <a:lnTo>
                  <a:pt x="21610" y="46278"/>
                </a:lnTo>
                <a:lnTo>
                  <a:pt x="21719" y="46457"/>
                </a:lnTo>
                <a:lnTo>
                  <a:pt x="22491" y="46278"/>
                </a:lnTo>
                <a:lnTo>
                  <a:pt x="22567" y="44729"/>
                </a:lnTo>
                <a:lnTo>
                  <a:pt x="22792" y="43497"/>
                </a:lnTo>
                <a:close/>
              </a:path>
            </a:pathLst>
          </a:custGeom>
          <a:solidFill>
            <a:srgbClr val="C4E6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371485" y="1800110"/>
            <a:ext cx="26670" cy="45720"/>
          </a:xfrm>
          <a:custGeom>
            <a:avLst/>
            <a:gdLst/>
            <a:ahLst/>
            <a:cxnLst/>
            <a:rect l="l" t="t" r="r" b="b"/>
            <a:pathLst>
              <a:path w="26669" h="45719">
                <a:moveTo>
                  <a:pt x="17970" y="0"/>
                </a:moveTo>
                <a:lnTo>
                  <a:pt x="14579" y="4648"/>
                </a:lnTo>
                <a:lnTo>
                  <a:pt x="12788" y="6083"/>
                </a:lnTo>
                <a:lnTo>
                  <a:pt x="12636" y="8127"/>
                </a:lnTo>
                <a:lnTo>
                  <a:pt x="13208" y="10337"/>
                </a:lnTo>
                <a:lnTo>
                  <a:pt x="13665" y="12484"/>
                </a:lnTo>
                <a:lnTo>
                  <a:pt x="10325" y="12687"/>
                </a:lnTo>
                <a:lnTo>
                  <a:pt x="9486" y="13080"/>
                </a:lnTo>
                <a:lnTo>
                  <a:pt x="9131" y="13398"/>
                </a:lnTo>
                <a:lnTo>
                  <a:pt x="8242" y="17132"/>
                </a:lnTo>
                <a:lnTo>
                  <a:pt x="5207" y="18033"/>
                </a:lnTo>
                <a:lnTo>
                  <a:pt x="2044" y="18770"/>
                </a:lnTo>
                <a:lnTo>
                  <a:pt x="0" y="22910"/>
                </a:lnTo>
                <a:lnTo>
                  <a:pt x="101" y="25247"/>
                </a:lnTo>
                <a:lnTo>
                  <a:pt x="1397" y="28854"/>
                </a:lnTo>
                <a:lnTo>
                  <a:pt x="2095" y="32550"/>
                </a:lnTo>
                <a:lnTo>
                  <a:pt x="1371" y="38112"/>
                </a:lnTo>
                <a:lnTo>
                  <a:pt x="723" y="39750"/>
                </a:lnTo>
                <a:lnTo>
                  <a:pt x="990" y="42887"/>
                </a:lnTo>
                <a:lnTo>
                  <a:pt x="1016" y="44399"/>
                </a:lnTo>
                <a:lnTo>
                  <a:pt x="4152" y="45605"/>
                </a:lnTo>
                <a:lnTo>
                  <a:pt x="5181" y="44500"/>
                </a:lnTo>
                <a:lnTo>
                  <a:pt x="8115" y="40208"/>
                </a:lnTo>
                <a:lnTo>
                  <a:pt x="10617" y="38112"/>
                </a:lnTo>
                <a:lnTo>
                  <a:pt x="11264" y="37058"/>
                </a:lnTo>
                <a:lnTo>
                  <a:pt x="11023" y="34112"/>
                </a:lnTo>
                <a:lnTo>
                  <a:pt x="9093" y="33794"/>
                </a:lnTo>
                <a:lnTo>
                  <a:pt x="8826" y="32575"/>
                </a:lnTo>
                <a:lnTo>
                  <a:pt x="11963" y="34480"/>
                </a:lnTo>
                <a:lnTo>
                  <a:pt x="12674" y="29997"/>
                </a:lnTo>
                <a:lnTo>
                  <a:pt x="12649" y="24193"/>
                </a:lnTo>
                <a:lnTo>
                  <a:pt x="16256" y="20739"/>
                </a:lnTo>
                <a:lnTo>
                  <a:pt x="26454" y="11823"/>
                </a:lnTo>
                <a:lnTo>
                  <a:pt x="26428" y="7315"/>
                </a:lnTo>
                <a:lnTo>
                  <a:pt x="20955" y="1993"/>
                </a:lnTo>
                <a:lnTo>
                  <a:pt x="20497" y="1460"/>
                </a:lnTo>
                <a:lnTo>
                  <a:pt x="19202" y="253"/>
                </a:lnTo>
                <a:lnTo>
                  <a:pt x="17970" y="0"/>
                </a:lnTo>
                <a:close/>
              </a:path>
            </a:pathLst>
          </a:custGeom>
          <a:solidFill>
            <a:srgbClr val="E9F6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21956" y="1305763"/>
            <a:ext cx="24765" cy="82550"/>
          </a:xfrm>
          <a:custGeom>
            <a:avLst/>
            <a:gdLst/>
            <a:ahLst/>
            <a:cxnLst/>
            <a:rect l="l" t="t" r="r" b="b"/>
            <a:pathLst>
              <a:path w="24765" h="82550">
                <a:moveTo>
                  <a:pt x="17030" y="0"/>
                </a:moveTo>
                <a:lnTo>
                  <a:pt x="16002" y="50"/>
                </a:lnTo>
                <a:lnTo>
                  <a:pt x="13258" y="14020"/>
                </a:lnTo>
                <a:lnTo>
                  <a:pt x="11722" y="22771"/>
                </a:lnTo>
                <a:lnTo>
                  <a:pt x="11696" y="24879"/>
                </a:lnTo>
                <a:lnTo>
                  <a:pt x="7543" y="26720"/>
                </a:lnTo>
                <a:lnTo>
                  <a:pt x="7797" y="28613"/>
                </a:lnTo>
                <a:lnTo>
                  <a:pt x="7962" y="38811"/>
                </a:lnTo>
                <a:lnTo>
                  <a:pt x="6375" y="46596"/>
                </a:lnTo>
                <a:lnTo>
                  <a:pt x="4229" y="54432"/>
                </a:lnTo>
                <a:lnTo>
                  <a:pt x="2748" y="60969"/>
                </a:lnTo>
                <a:lnTo>
                  <a:pt x="1728" y="67602"/>
                </a:lnTo>
                <a:lnTo>
                  <a:pt x="457" y="81000"/>
                </a:lnTo>
                <a:lnTo>
                  <a:pt x="0" y="81470"/>
                </a:lnTo>
                <a:lnTo>
                  <a:pt x="25" y="81915"/>
                </a:lnTo>
                <a:lnTo>
                  <a:pt x="546" y="82321"/>
                </a:lnTo>
                <a:lnTo>
                  <a:pt x="2679" y="82194"/>
                </a:lnTo>
                <a:lnTo>
                  <a:pt x="2768" y="80314"/>
                </a:lnTo>
                <a:lnTo>
                  <a:pt x="3441" y="78943"/>
                </a:lnTo>
                <a:lnTo>
                  <a:pt x="3898" y="77431"/>
                </a:lnTo>
                <a:lnTo>
                  <a:pt x="4140" y="75869"/>
                </a:lnTo>
                <a:lnTo>
                  <a:pt x="4622" y="74371"/>
                </a:lnTo>
                <a:lnTo>
                  <a:pt x="5422" y="67081"/>
                </a:lnTo>
                <a:lnTo>
                  <a:pt x="6616" y="63576"/>
                </a:lnTo>
                <a:lnTo>
                  <a:pt x="7861" y="56934"/>
                </a:lnTo>
                <a:lnTo>
                  <a:pt x="9893" y="50469"/>
                </a:lnTo>
                <a:lnTo>
                  <a:pt x="10756" y="43700"/>
                </a:lnTo>
                <a:lnTo>
                  <a:pt x="12334" y="37320"/>
                </a:lnTo>
                <a:lnTo>
                  <a:pt x="14911" y="31273"/>
                </a:lnTo>
                <a:lnTo>
                  <a:pt x="17766" y="25312"/>
                </a:lnTo>
                <a:lnTo>
                  <a:pt x="20180" y="19189"/>
                </a:lnTo>
                <a:lnTo>
                  <a:pt x="20675" y="17360"/>
                </a:lnTo>
                <a:lnTo>
                  <a:pt x="20243" y="15328"/>
                </a:lnTo>
                <a:lnTo>
                  <a:pt x="24231" y="6489"/>
                </a:lnTo>
                <a:lnTo>
                  <a:pt x="18808" y="889"/>
                </a:lnTo>
                <a:lnTo>
                  <a:pt x="17970" y="266"/>
                </a:lnTo>
                <a:lnTo>
                  <a:pt x="17030" y="0"/>
                </a:lnTo>
                <a:close/>
              </a:path>
            </a:pathLst>
          </a:custGeom>
          <a:solidFill>
            <a:srgbClr val="C3DE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39152" y="1461617"/>
            <a:ext cx="42545" cy="33020"/>
          </a:xfrm>
          <a:custGeom>
            <a:avLst/>
            <a:gdLst/>
            <a:ahLst/>
            <a:cxnLst/>
            <a:rect l="l" t="t" r="r" b="b"/>
            <a:pathLst>
              <a:path w="42544" h="33019">
                <a:moveTo>
                  <a:pt x="596" y="0"/>
                </a:moveTo>
                <a:lnTo>
                  <a:pt x="76" y="622"/>
                </a:lnTo>
                <a:lnTo>
                  <a:pt x="0" y="1320"/>
                </a:lnTo>
                <a:lnTo>
                  <a:pt x="292" y="2070"/>
                </a:lnTo>
                <a:lnTo>
                  <a:pt x="1803" y="3606"/>
                </a:lnTo>
                <a:lnTo>
                  <a:pt x="4000" y="4267"/>
                </a:lnTo>
                <a:lnTo>
                  <a:pt x="5321" y="6032"/>
                </a:lnTo>
                <a:lnTo>
                  <a:pt x="6946" y="7505"/>
                </a:lnTo>
                <a:lnTo>
                  <a:pt x="8254" y="9296"/>
                </a:lnTo>
                <a:lnTo>
                  <a:pt x="3022" y="18402"/>
                </a:lnTo>
                <a:lnTo>
                  <a:pt x="8458" y="25044"/>
                </a:lnTo>
                <a:lnTo>
                  <a:pt x="7505" y="31876"/>
                </a:lnTo>
                <a:lnTo>
                  <a:pt x="10502" y="32829"/>
                </a:lnTo>
                <a:lnTo>
                  <a:pt x="13246" y="31546"/>
                </a:lnTo>
                <a:lnTo>
                  <a:pt x="18834" y="29845"/>
                </a:lnTo>
                <a:lnTo>
                  <a:pt x="21615" y="29540"/>
                </a:lnTo>
                <a:lnTo>
                  <a:pt x="24485" y="30416"/>
                </a:lnTo>
                <a:lnTo>
                  <a:pt x="29324" y="31635"/>
                </a:lnTo>
                <a:lnTo>
                  <a:pt x="34112" y="31140"/>
                </a:lnTo>
                <a:lnTo>
                  <a:pt x="38874" y="29959"/>
                </a:lnTo>
                <a:lnTo>
                  <a:pt x="40830" y="29908"/>
                </a:lnTo>
                <a:lnTo>
                  <a:pt x="40893" y="27787"/>
                </a:lnTo>
                <a:lnTo>
                  <a:pt x="42125" y="26962"/>
                </a:lnTo>
                <a:lnTo>
                  <a:pt x="42519" y="25374"/>
                </a:lnTo>
                <a:lnTo>
                  <a:pt x="41313" y="25463"/>
                </a:lnTo>
                <a:lnTo>
                  <a:pt x="40360" y="25285"/>
                </a:lnTo>
                <a:lnTo>
                  <a:pt x="39852" y="25323"/>
                </a:lnTo>
                <a:lnTo>
                  <a:pt x="38874" y="25552"/>
                </a:lnTo>
                <a:lnTo>
                  <a:pt x="32181" y="26403"/>
                </a:lnTo>
                <a:lnTo>
                  <a:pt x="25501" y="26695"/>
                </a:lnTo>
                <a:lnTo>
                  <a:pt x="14300" y="21869"/>
                </a:lnTo>
                <a:lnTo>
                  <a:pt x="13093" y="17475"/>
                </a:lnTo>
                <a:lnTo>
                  <a:pt x="18770" y="8267"/>
                </a:lnTo>
                <a:lnTo>
                  <a:pt x="25006" y="7061"/>
                </a:lnTo>
                <a:lnTo>
                  <a:pt x="35039" y="10591"/>
                </a:lnTo>
                <a:lnTo>
                  <a:pt x="37528" y="11912"/>
                </a:lnTo>
                <a:lnTo>
                  <a:pt x="40258" y="10401"/>
                </a:lnTo>
                <a:lnTo>
                  <a:pt x="39115" y="7404"/>
                </a:lnTo>
                <a:lnTo>
                  <a:pt x="36880" y="5803"/>
                </a:lnTo>
                <a:lnTo>
                  <a:pt x="33743" y="5372"/>
                </a:lnTo>
                <a:lnTo>
                  <a:pt x="27444" y="3670"/>
                </a:lnTo>
                <a:lnTo>
                  <a:pt x="14566" y="4025"/>
                </a:lnTo>
                <a:lnTo>
                  <a:pt x="11328" y="4191"/>
                </a:lnTo>
                <a:lnTo>
                  <a:pt x="11048" y="1993"/>
                </a:lnTo>
                <a:lnTo>
                  <a:pt x="7746" y="368"/>
                </a:lnTo>
                <a:lnTo>
                  <a:pt x="4089" y="647"/>
                </a:lnTo>
                <a:lnTo>
                  <a:pt x="596" y="0"/>
                </a:lnTo>
                <a:close/>
              </a:path>
            </a:pathLst>
          </a:custGeom>
          <a:solidFill>
            <a:srgbClr val="9AD6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13511" y="1238910"/>
            <a:ext cx="43815" cy="49530"/>
          </a:xfrm>
          <a:custGeom>
            <a:avLst/>
            <a:gdLst/>
            <a:ahLst/>
            <a:cxnLst/>
            <a:rect l="l" t="t" r="r" b="b"/>
            <a:pathLst>
              <a:path w="43815" h="49530">
                <a:moveTo>
                  <a:pt x="4521" y="0"/>
                </a:moveTo>
                <a:lnTo>
                  <a:pt x="1092" y="2844"/>
                </a:lnTo>
                <a:lnTo>
                  <a:pt x="0" y="4914"/>
                </a:lnTo>
                <a:lnTo>
                  <a:pt x="3492" y="5664"/>
                </a:lnTo>
                <a:lnTo>
                  <a:pt x="2489" y="7708"/>
                </a:lnTo>
                <a:lnTo>
                  <a:pt x="2679" y="12204"/>
                </a:lnTo>
                <a:lnTo>
                  <a:pt x="6146" y="15595"/>
                </a:lnTo>
                <a:lnTo>
                  <a:pt x="15049" y="22618"/>
                </a:lnTo>
                <a:lnTo>
                  <a:pt x="21513" y="27165"/>
                </a:lnTo>
                <a:lnTo>
                  <a:pt x="26162" y="33794"/>
                </a:lnTo>
                <a:lnTo>
                  <a:pt x="29210" y="34975"/>
                </a:lnTo>
                <a:lnTo>
                  <a:pt x="30276" y="37871"/>
                </a:lnTo>
                <a:lnTo>
                  <a:pt x="31826" y="40347"/>
                </a:lnTo>
                <a:lnTo>
                  <a:pt x="33032" y="41414"/>
                </a:lnTo>
                <a:lnTo>
                  <a:pt x="33870" y="42735"/>
                </a:lnTo>
                <a:lnTo>
                  <a:pt x="34556" y="44170"/>
                </a:lnTo>
                <a:lnTo>
                  <a:pt x="36334" y="45643"/>
                </a:lnTo>
                <a:lnTo>
                  <a:pt x="37287" y="49377"/>
                </a:lnTo>
                <a:lnTo>
                  <a:pt x="43294" y="45681"/>
                </a:lnTo>
                <a:lnTo>
                  <a:pt x="40297" y="43281"/>
                </a:lnTo>
                <a:lnTo>
                  <a:pt x="39319" y="35623"/>
                </a:lnTo>
                <a:lnTo>
                  <a:pt x="36449" y="31305"/>
                </a:lnTo>
                <a:lnTo>
                  <a:pt x="27533" y="23685"/>
                </a:lnTo>
                <a:lnTo>
                  <a:pt x="22529" y="19862"/>
                </a:lnTo>
                <a:lnTo>
                  <a:pt x="17818" y="15709"/>
                </a:lnTo>
                <a:lnTo>
                  <a:pt x="12598" y="13842"/>
                </a:lnTo>
                <a:lnTo>
                  <a:pt x="10591" y="9385"/>
                </a:lnTo>
                <a:lnTo>
                  <a:pt x="8877" y="4711"/>
                </a:lnTo>
                <a:lnTo>
                  <a:pt x="6629" y="2603"/>
                </a:lnTo>
                <a:lnTo>
                  <a:pt x="4521" y="0"/>
                </a:lnTo>
                <a:close/>
              </a:path>
            </a:pathLst>
          </a:custGeom>
          <a:solidFill>
            <a:srgbClr val="BFE3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381772" y="698588"/>
            <a:ext cx="93345" cy="17145"/>
          </a:xfrm>
          <a:custGeom>
            <a:avLst/>
            <a:gdLst/>
            <a:ahLst/>
            <a:cxnLst/>
            <a:rect l="l" t="t" r="r" b="b"/>
            <a:pathLst>
              <a:path w="93344" h="17145">
                <a:moveTo>
                  <a:pt x="80759" y="0"/>
                </a:moveTo>
                <a:lnTo>
                  <a:pt x="69521" y="1603"/>
                </a:lnTo>
                <a:lnTo>
                  <a:pt x="61339" y="2500"/>
                </a:lnTo>
                <a:lnTo>
                  <a:pt x="53193" y="3613"/>
                </a:lnTo>
                <a:lnTo>
                  <a:pt x="45148" y="5359"/>
                </a:lnTo>
                <a:lnTo>
                  <a:pt x="42786" y="6007"/>
                </a:lnTo>
                <a:lnTo>
                  <a:pt x="40233" y="6921"/>
                </a:lnTo>
                <a:lnTo>
                  <a:pt x="36131" y="2781"/>
                </a:lnTo>
                <a:lnTo>
                  <a:pt x="34378" y="3962"/>
                </a:lnTo>
                <a:lnTo>
                  <a:pt x="27660" y="6972"/>
                </a:lnTo>
                <a:lnTo>
                  <a:pt x="22872" y="8610"/>
                </a:lnTo>
                <a:lnTo>
                  <a:pt x="17614" y="6946"/>
                </a:lnTo>
                <a:lnTo>
                  <a:pt x="10883" y="6591"/>
                </a:lnTo>
                <a:lnTo>
                  <a:pt x="5372" y="9715"/>
                </a:lnTo>
                <a:lnTo>
                  <a:pt x="0" y="13208"/>
                </a:lnTo>
                <a:lnTo>
                  <a:pt x="5397" y="14757"/>
                </a:lnTo>
                <a:lnTo>
                  <a:pt x="10769" y="16675"/>
                </a:lnTo>
                <a:lnTo>
                  <a:pt x="18770" y="13957"/>
                </a:lnTo>
                <a:lnTo>
                  <a:pt x="26466" y="11963"/>
                </a:lnTo>
                <a:lnTo>
                  <a:pt x="34378" y="11252"/>
                </a:lnTo>
                <a:lnTo>
                  <a:pt x="60012" y="7070"/>
                </a:lnTo>
                <a:lnTo>
                  <a:pt x="68974" y="6035"/>
                </a:lnTo>
                <a:lnTo>
                  <a:pt x="77990" y="5410"/>
                </a:lnTo>
                <a:lnTo>
                  <a:pt x="82677" y="4940"/>
                </a:lnTo>
                <a:lnTo>
                  <a:pt x="87350" y="6451"/>
                </a:lnTo>
                <a:lnTo>
                  <a:pt x="92049" y="5537"/>
                </a:lnTo>
                <a:lnTo>
                  <a:pt x="93294" y="2425"/>
                </a:lnTo>
                <a:lnTo>
                  <a:pt x="90881" y="3136"/>
                </a:lnTo>
                <a:lnTo>
                  <a:pt x="89331" y="2933"/>
                </a:lnTo>
                <a:lnTo>
                  <a:pt x="85166" y="3022"/>
                </a:lnTo>
                <a:lnTo>
                  <a:pt x="80759" y="0"/>
                </a:lnTo>
                <a:close/>
              </a:path>
            </a:pathLst>
          </a:custGeom>
          <a:solidFill>
            <a:srgbClr val="A2D5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253947" y="2215870"/>
            <a:ext cx="45085" cy="26670"/>
          </a:xfrm>
          <a:custGeom>
            <a:avLst/>
            <a:gdLst/>
            <a:ahLst/>
            <a:cxnLst/>
            <a:rect l="l" t="t" r="r" b="b"/>
            <a:pathLst>
              <a:path w="45084" h="26669">
                <a:moveTo>
                  <a:pt x="11671" y="0"/>
                </a:moveTo>
                <a:lnTo>
                  <a:pt x="7835" y="2667"/>
                </a:lnTo>
                <a:lnTo>
                  <a:pt x="10337" y="4533"/>
                </a:lnTo>
                <a:lnTo>
                  <a:pt x="9982" y="6235"/>
                </a:lnTo>
                <a:lnTo>
                  <a:pt x="7442" y="5816"/>
                </a:lnTo>
                <a:lnTo>
                  <a:pt x="5765" y="4508"/>
                </a:lnTo>
                <a:lnTo>
                  <a:pt x="2298" y="3060"/>
                </a:lnTo>
                <a:lnTo>
                  <a:pt x="165" y="1993"/>
                </a:lnTo>
                <a:lnTo>
                  <a:pt x="0" y="5283"/>
                </a:lnTo>
                <a:lnTo>
                  <a:pt x="10604" y="13030"/>
                </a:lnTo>
                <a:lnTo>
                  <a:pt x="12052" y="13576"/>
                </a:lnTo>
                <a:lnTo>
                  <a:pt x="13614" y="13944"/>
                </a:lnTo>
                <a:lnTo>
                  <a:pt x="14427" y="15468"/>
                </a:lnTo>
                <a:lnTo>
                  <a:pt x="15570" y="17005"/>
                </a:lnTo>
                <a:lnTo>
                  <a:pt x="17246" y="17716"/>
                </a:lnTo>
                <a:lnTo>
                  <a:pt x="21996" y="19532"/>
                </a:lnTo>
                <a:lnTo>
                  <a:pt x="26377" y="21628"/>
                </a:lnTo>
                <a:lnTo>
                  <a:pt x="30721" y="23850"/>
                </a:lnTo>
                <a:lnTo>
                  <a:pt x="35636" y="24485"/>
                </a:lnTo>
                <a:lnTo>
                  <a:pt x="36067" y="25158"/>
                </a:lnTo>
                <a:lnTo>
                  <a:pt x="36766" y="25387"/>
                </a:lnTo>
                <a:lnTo>
                  <a:pt x="37566" y="25412"/>
                </a:lnTo>
                <a:lnTo>
                  <a:pt x="39725" y="24993"/>
                </a:lnTo>
                <a:lnTo>
                  <a:pt x="42138" y="26581"/>
                </a:lnTo>
                <a:lnTo>
                  <a:pt x="44107" y="24587"/>
                </a:lnTo>
                <a:lnTo>
                  <a:pt x="44627" y="20688"/>
                </a:lnTo>
                <a:lnTo>
                  <a:pt x="40246" y="21272"/>
                </a:lnTo>
                <a:lnTo>
                  <a:pt x="38988" y="18999"/>
                </a:lnTo>
                <a:lnTo>
                  <a:pt x="37083" y="18008"/>
                </a:lnTo>
                <a:lnTo>
                  <a:pt x="34785" y="17945"/>
                </a:lnTo>
                <a:lnTo>
                  <a:pt x="31546" y="15379"/>
                </a:lnTo>
                <a:lnTo>
                  <a:pt x="29959" y="14503"/>
                </a:lnTo>
                <a:lnTo>
                  <a:pt x="26047" y="14008"/>
                </a:lnTo>
                <a:lnTo>
                  <a:pt x="24358" y="12915"/>
                </a:lnTo>
                <a:lnTo>
                  <a:pt x="22720" y="9715"/>
                </a:lnTo>
                <a:lnTo>
                  <a:pt x="23926" y="9601"/>
                </a:lnTo>
                <a:lnTo>
                  <a:pt x="26504" y="10134"/>
                </a:lnTo>
                <a:lnTo>
                  <a:pt x="30759" y="10198"/>
                </a:lnTo>
                <a:lnTo>
                  <a:pt x="31013" y="7264"/>
                </a:lnTo>
                <a:lnTo>
                  <a:pt x="30492" y="4495"/>
                </a:lnTo>
                <a:lnTo>
                  <a:pt x="27825" y="5168"/>
                </a:lnTo>
                <a:lnTo>
                  <a:pt x="26149" y="4241"/>
                </a:lnTo>
                <a:lnTo>
                  <a:pt x="25463" y="3403"/>
                </a:lnTo>
                <a:lnTo>
                  <a:pt x="25120" y="2286"/>
                </a:lnTo>
                <a:lnTo>
                  <a:pt x="22339" y="1193"/>
                </a:lnTo>
                <a:lnTo>
                  <a:pt x="21488" y="1727"/>
                </a:lnTo>
                <a:lnTo>
                  <a:pt x="21183" y="4038"/>
                </a:lnTo>
                <a:lnTo>
                  <a:pt x="20891" y="3149"/>
                </a:lnTo>
                <a:lnTo>
                  <a:pt x="20535" y="3200"/>
                </a:lnTo>
                <a:lnTo>
                  <a:pt x="18668" y="2463"/>
                </a:lnTo>
                <a:lnTo>
                  <a:pt x="16484" y="2578"/>
                </a:lnTo>
                <a:lnTo>
                  <a:pt x="14858" y="1155"/>
                </a:lnTo>
                <a:lnTo>
                  <a:pt x="13246" y="241"/>
                </a:lnTo>
                <a:lnTo>
                  <a:pt x="11671" y="0"/>
                </a:lnTo>
                <a:close/>
              </a:path>
            </a:pathLst>
          </a:custGeom>
          <a:solidFill>
            <a:srgbClr val="2D58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29728" y="1348206"/>
            <a:ext cx="39370" cy="49530"/>
          </a:xfrm>
          <a:custGeom>
            <a:avLst/>
            <a:gdLst/>
            <a:ahLst/>
            <a:cxnLst/>
            <a:rect l="l" t="t" r="r" b="b"/>
            <a:pathLst>
              <a:path w="39369" h="49530">
                <a:moveTo>
                  <a:pt x="2425" y="0"/>
                </a:moveTo>
                <a:lnTo>
                  <a:pt x="787" y="1816"/>
                </a:lnTo>
                <a:lnTo>
                  <a:pt x="0" y="3594"/>
                </a:lnTo>
                <a:lnTo>
                  <a:pt x="101" y="5448"/>
                </a:lnTo>
                <a:lnTo>
                  <a:pt x="381" y="7315"/>
                </a:lnTo>
                <a:lnTo>
                  <a:pt x="1625" y="10363"/>
                </a:lnTo>
                <a:lnTo>
                  <a:pt x="2209" y="13538"/>
                </a:lnTo>
                <a:lnTo>
                  <a:pt x="2222" y="16814"/>
                </a:lnTo>
                <a:lnTo>
                  <a:pt x="5080" y="18173"/>
                </a:lnTo>
                <a:lnTo>
                  <a:pt x="7124" y="19913"/>
                </a:lnTo>
                <a:lnTo>
                  <a:pt x="5295" y="23368"/>
                </a:lnTo>
                <a:lnTo>
                  <a:pt x="5143" y="20459"/>
                </a:lnTo>
                <a:lnTo>
                  <a:pt x="3238" y="19799"/>
                </a:lnTo>
                <a:lnTo>
                  <a:pt x="685" y="19989"/>
                </a:lnTo>
                <a:lnTo>
                  <a:pt x="749" y="21513"/>
                </a:lnTo>
                <a:lnTo>
                  <a:pt x="711" y="23050"/>
                </a:lnTo>
                <a:lnTo>
                  <a:pt x="18376" y="45707"/>
                </a:lnTo>
                <a:lnTo>
                  <a:pt x="22720" y="49110"/>
                </a:lnTo>
                <a:lnTo>
                  <a:pt x="24676" y="48780"/>
                </a:lnTo>
                <a:lnTo>
                  <a:pt x="26454" y="48056"/>
                </a:lnTo>
                <a:lnTo>
                  <a:pt x="37693" y="41706"/>
                </a:lnTo>
                <a:lnTo>
                  <a:pt x="38798" y="40525"/>
                </a:lnTo>
                <a:lnTo>
                  <a:pt x="38138" y="39751"/>
                </a:lnTo>
                <a:lnTo>
                  <a:pt x="37109" y="39052"/>
                </a:lnTo>
                <a:lnTo>
                  <a:pt x="34544" y="38150"/>
                </a:lnTo>
                <a:lnTo>
                  <a:pt x="32461" y="39446"/>
                </a:lnTo>
                <a:lnTo>
                  <a:pt x="30340" y="40525"/>
                </a:lnTo>
                <a:lnTo>
                  <a:pt x="26885" y="44056"/>
                </a:lnTo>
                <a:lnTo>
                  <a:pt x="23164" y="42164"/>
                </a:lnTo>
                <a:lnTo>
                  <a:pt x="19494" y="41071"/>
                </a:lnTo>
                <a:lnTo>
                  <a:pt x="8699" y="34836"/>
                </a:lnTo>
                <a:lnTo>
                  <a:pt x="8940" y="32740"/>
                </a:lnTo>
                <a:lnTo>
                  <a:pt x="9359" y="27076"/>
                </a:lnTo>
                <a:lnTo>
                  <a:pt x="9410" y="23177"/>
                </a:lnTo>
                <a:lnTo>
                  <a:pt x="14833" y="23812"/>
                </a:lnTo>
                <a:lnTo>
                  <a:pt x="16370" y="23291"/>
                </a:lnTo>
                <a:lnTo>
                  <a:pt x="16446" y="22237"/>
                </a:lnTo>
                <a:lnTo>
                  <a:pt x="15875" y="20942"/>
                </a:lnTo>
                <a:lnTo>
                  <a:pt x="13893" y="20320"/>
                </a:lnTo>
                <a:lnTo>
                  <a:pt x="13754" y="18580"/>
                </a:lnTo>
                <a:lnTo>
                  <a:pt x="13436" y="16954"/>
                </a:lnTo>
                <a:lnTo>
                  <a:pt x="12903" y="16192"/>
                </a:lnTo>
                <a:lnTo>
                  <a:pt x="12547" y="15900"/>
                </a:lnTo>
                <a:lnTo>
                  <a:pt x="10477" y="13436"/>
                </a:lnTo>
                <a:lnTo>
                  <a:pt x="5270" y="12560"/>
                </a:lnTo>
                <a:lnTo>
                  <a:pt x="8305" y="7518"/>
                </a:lnTo>
                <a:lnTo>
                  <a:pt x="8470" y="6781"/>
                </a:lnTo>
                <a:lnTo>
                  <a:pt x="8420" y="6070"/>
                </a:lnTo>
                <a:lnTo>
                  <a:pt x="8089" y="5384"/>
                </a:lnTo>
                <a:lnTo>
                  <a:pt x="7162" y="4203"/>
                </a:lnTo>
                <a:lnTo>
                  <a:pt x="5880" y="3403"/>
                </a:lnTo>
                <a:lnTo>
                  <a:pt x="4813" y="2387"/>
                </a:lnTo>
                <a:lnTo>
                  <a:pt x="3543" y="1663"/>
                </a:lnTo>
                <a:lnTo>
                  <a:pt x="2425" y="0"/>
                </a:lnTo>
                <a:close/>
              </a:path>
            </a:pathLst>
          </a:custGeom>
          <a:solidFill>
            <a:srgbClr val="79AC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874077" y="1938794"/>
            <a:ext cx="60960" cy="78740"/>
          </a:xfrm>
          <a:custGeom>
            <a:avLst/>
            <a:gdLst/>
            <a:ahLst/>
            <a:cxnLst/>
            <a:rect l="l" t="t" r="r" b="b"/>
            <a:pathLst>
              <a:path w="60959" h="78739">
                <a:moveTo>
                  <a:pt x="2539" y="0"/>
                </a:moveTo>
                <a:lnTo>
                  <a:pt x="0" y="1587"/>
                </a:lnTo>
                <a:lnTo>
                  <a:pt x="2641" y="8928"/>
                </a:lnTo>
                <a:lnTo>
                  <a:pt x="9817" y="14554"/>
                </a:lnTo>
                <a:lnTo>
                  <a:pt x="8788" y="20370"/>
                </a:lnTo>
                <a:lnTo>
                  <a:pt x="16128" y="26377"/>
                </a:lnTo>
                <a:lnTo>
                  <a:pt x="17729" y="30302"/>
                </a:lnTo>
                <a:lnTo>
                  <a:pt x="17665" y="34797"/>
                </a:lnTo>
                <a:lnTo>
                  <a:pt x="18694" y="34823"/>
                </a:lnTo>
                <a:lnTo>
                  <a:pt x="22466" y="36436"/>
                </a:lnTo>
                <a:lnTo>
                  <a:pt x="25107" y="39242"/>
                </a:lnTo>
                <a:lnTo>
                  <a:pt x="31635" y="49695"/>
                </a:lnTo>
                <a:lnTo>
                  <a:pt x="40779" y="56108"/>
                </a:lnTo>
                <a:lnTo>
                  <a:pt x="43738" y="62420"/>
                </a:lnTo>
                <a:lnTo>
                  <a:pt x="51879" y="71564"/>
                </a:lnTo>
                <a:lnTo>
                  <a:pt x="54241" y="76923"/>
                </a:lnTo>
                <a:lnTo>
                  <a:pt x="60236" y="78435"/>
                </a:lnTo>
                <a:lnTo>
                  <a:pt x="60363" y="76796"/>
                </a:lnTo>
                <a:lnTo>
                  <a:pt x="55410" y="69253"/>
                </a:lnTo>
                <a:lnTo>
                  <a:pt x="51180" y="64960"/>
                </a:lnTo>
                <a:lnTo>
                  <a:pt x="47802" y="60159"/>
                </a:lnTo>
                <a:lnTo>
                  <a:pt x="25514" y="35636"/>
                </a:lnTo>
                <a:lnTo>
                  <a:pt x="21234" y="28549"/>
                </a:lnTo>
                <a:lnTo>
                  <a:pt x="12433" y="20472"/>
                </a:lnTo>
                <a:lnTo>
                  <a:pt x="11633" y="19951"/>
                </a:lnTo>
                <a:lnTo>
                  <a:pt x="12090" y="14477"/>
                </a:lnTo>
                <a:lnTo>
                  <a:pt x="5384" y="7429"/>
                </a:lnTo>
                <a:lnTo>
                  <a:pt x="3822" y="6045"/>
                </a:lnTo>
                <a:lnTo>
                  <a:pt x="4152" y="3670"/>
                </a:lnTo>
                <a:lnTo>
                  <a:pt x="3060" y="2400"/>
                </a:lnTo>
                <a:lnTo>
                  <a:pt x="2539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15390" y="770089"/>
            <a:ext cx="35560" cy="26670"/>
          </a:xfrm>
          <a:custGeom>
            <a:avLst/>
            <a:gdLst/>
            <a:ahLst/>
            <a:cxnLst/>
            <a:rect l="l" t="t" r="r" b="b"/>
            <a:pathLst>
              <a:path w="35559" h="26670">
                <a:moveTo>
                  <a:pt x="26733" y="0"/>
                </a:moveTo>
                <a:lnTo>
                  <a:pt x="24917" y="2197"/>
                </a:lnTo>
                <a:lnTo>
                  <a:pt x="23482" y="4762"/>
                </a:lnTo>
                <a:lnTo>
                  <a:pt x="18313" y="4114"/>
                </a:lnTo>
                <a:lnTo>
                  <a:pt x="18376" y="5905"/>
                </a:lnTo>
                <a:lnTo>
                  <a:pt x="18173" y="7061"/>
                </a:lnTo>
                <a:lnTo>
                  <a:pt x="18516" y="7556"/>
                </a:lnTo>
                <a:lnTo>
                  <a:pt x="18364" y="10718"/>
                </a:lnTo>
                <a:lnTo>
                  <a:pt x="16510" y="10236"/>
                </a:lnTo>
                <a:lnTo>
                  <a:pt x="14503" y="9436"/>
                </a:lnTo>
                <a:lnTo>
                  <a:pt x="13957" y="9093"/>
                </a:lnTo>
                <a:lnTo>
                  <a:pt x="4762" y="15468"/>
                </a:lnTo>
                <a:lnTo>
                  <a:pt x="2895" y="17779"/>
                </a:lnTo>
                <a:lnTo>
                  <a:pt x="1866" y="20535"/>
                </a:lnTo>
                <a:lnTo>
                  <a:pt x="368" y="24142"/>
                </a:lnTo>
                <a:lnTo>
                  <a:pt x="0" y="25247"/>
                </a:lnTo>
                <a:lnTo>
                  <a:pt x="1841" y="26619"/>
                </a:lnTo>
                <a:lnTo>
                  <a:pt x="2667" y="26187"/>
                </a:lnTo>
                <a:lnTo>
                  <a:pt x="8763" y="24498"/>
                </a:lnTo>
                <a:lnTo>
                  <a:pt x="13792" y="22466"/>
                </a:lnTo>
                <a:lnTo>
                  <a:pt x="18605" y="19850"/>
                </a:lnTo>
                <a:lnTo>
                  <a:pt x="20916" y="18440"/>
                </a:lnTo>
                <a:lnTo>
                  <a:pt x="23088" y="16814"/>
                </a:lnTo>
                <a:lnTo>
                  <a:pt x="25400" y="15430"/>
                </a:lnTo>
                <a:lnTo>
                  <a:pt x="28371" y="12877"/>
                </a:lnTo>
                <a:lnTo>
                  <a:pt x="32943" y="13119"/>
                </a:lnTo>
                <a:lnTo>
                  <a:pt x="35369" y="9639"/>
                </a:lnTo>
                <a:lnTo>
                  <a:pt x="35115" y="5613"/>
                </a:lnTo>
                <a:lnTo>
                  <a:pt x="32092" y="4254"/>
                </a:lnTo>
                <a:lnTo>
                  <a:pt x="28981" y="2946"/>
                </a:lnTo>
                <a:lnTo>
                  <a:pt x="28486" y="2539"/>
                </a:lnTo>
                <a:lnTo>
                  <a:pt x="28105" y="2044"/>
                </a:lnTo>
                <a:lnTo>
                  <a:pt x="27203" y="419"/>
                </a:lnTo>
                <a:lnTo>
                  <a:pt x="26733" y="0"/>
                </a:lnTo>
                <a:close/>
              </a:path>
            </a:pathLst>
          </a:custGeom>
          <a:solidFill>
            <a:srgbClr val="C1E5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32014" y="1941728"/>
            <a:ext cx="22225" cy="50165"/>
          </a:xfrm>
          <a:custGeom>
            <a:avLst/>
            <a:gdLst/>
            <a:ahLst/>
            <a:cxnLst/>
            <a:rect l="l" t="t" r="r" b="b"/>
            <a:pathLst>
              <a:path w="22225" h="50164">
                <a:moveTo>
                  <a:pt x="3162" y="0"/>
                </a:moveTo>
                <a:lnTo>
                  <a:pt x="685" y="762"/>
                </a:lnTo>
                <a:lnTo>
                  <a:pt x="393" y="1231"/>
                </a:lnTo>
                <a:lnTo>
                  <a:pt x="228" y="1739"/>
                </a:lnTo>
                <a:lnTo>
                  <a:pt x="355" y="4686"/>
                </a:lnTo>
                <a:lnTo>
                  <a:pt x="1866" y="6959"/>
                </a:lnTo>
                <a:lnTo>
                  <a:pt x="0" y="17386"/>
                </a:lnTo>
                <a:lnTo>
                  <a:pt x="3848" y="24396"/>
                </a:lnTo>
                <a:lnTo>
                  <a:pt x="6629" y="35306"/>
                </a:lnTo>
                <a:lnTo>
                  <a:pt x="8064" y="38925"/>
                </a:lnTo>
                <a:lnTo>
                  <a:pt x="10909" y="41630"/>
                </a:lnTo>
                <a:lnTo>
                  <a:pt x="13931" y="42468"/>
                </a:lnTo>
                <a:lnTo>
                  <a:pt x="16573" y="43662"/>
                </a:lnTo>
                <a:lnTo>
                  <a:pt x="17297" y="48437"/>
                </a:lnTo>
                <a:lnTo>
                  <a:pt x="17970" y="49517"/>
                </a:lnTo>
                <a:lnTo>
                  <a:pt x="19303" y="49834"/>
                </a:lnTo>
                <a:lnTo>
                  <a:pt x="20116" y="49720"/>
                </a:lnTo>
                <a:lnTo>
                  <a:pt x="20713" y="49263"/>
                </a:lnTo>
                <a:lnTo>
                  <a:pt x="21145" y="48590"/>
                </a:lnTo>
                <a:lnTo>
                  <a:pt x="21856" y="47053"/>
                </a:lnTo>
                <a:lnTo>
                  <a:pt x="21437" y="45643"/>
                </a:lnTo>
                <a:lnTo>
                  <a:pt x="20700" y="44259"/>
                </a:lnTo>
                <a:lnTo>
                  <a:pt x="19418" y="42278"/>
                </a:lnTo>
                <a:lnTo>
                  <a:pt x="18884" y="40132"/>
                </a:lnTo>
                <a:lnTo>
                  <a:pt x="19113" y="37795"/>
                </a:lnTo>
                <a:lnTo>
                  <a:pt x="18580" y="35991"/>
                </a:lnTo>
                <a:lnTo>
                  <a:pt x="17386" y="34544"/>
                </a:lnTo>
                <a:lnTo>
                  <a:pt x="16509" y="32931"/>
                </a:lnTo>
                <a:lnTo>
                  <a:pt x="6718" y="9245"/>
                </a:lnTo>
                <a:lnTo>
                  <a:pt x="4254" y="1778"/>
                </a:lnTo>
                <a:lnTo>
                  <a:pt x="3162" y="0"/>
                </a:lnTo>
                <a:close/>
              </a:path>
            </a:pathLst>
          </a:custGeom>
          <a:solidFill>
            <a:srgbClr val="B5E2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86345" y="1369060"/>
            <a:ext cx="17145" cy="49530"/>
          </a:xfrm>
          <a:custGeom>
            <a:avLst/>
            <a:gdLst/>
            <a:ahLst/>
            <a:cxnLst/>
            <a:rect l="l" t="t" r="r" b="b"/>
            <a:pathLst>
              <a:path w="17145" h="49530">
                <a:moveTo>
                  <a:pt x="16650" y="22199"/>
                </a:moveTo>
                <a:lnTo>
                  <a:pt x="7531" y="22199"/>
                </a:lnTo>
                <a:lnTo>
                  <a:pt x="7505" y="30429"/>
                </a:lnTo>
                <a:lnTo>
                  <a:pt x="8372" y="35140"/>
                </a:lnTo>
                <a:lnTo>
                  <a:pt x="8498" y="36677"/>
                </a:lnTo>
                <a:lnTo>
                  <a:pt x="7886" y="41909"/>
                </a:lnTo>
                <a:lnTo>
                  <a:pt x="7632" y="43052"/>
                </a:lnTo>
                <a:lnTo>
                  <a:pt x="7391" y="44259"/>
                </a:lnTo>
                <a:lnTo>
                  <a:pt x="7730" y="45897"/>
                </a:lnTo>
                <a:lnTo>
                  <a:pt x="7827" y="46964"/>
                </a:lnTo>
                <a:lnTo>
                  <a:pt x="7175" y="48437"/>
                </a:lnTo>
                <a:lnTo>
                  <a:pt x="13157" y="49428"/>
                </a:lnTo>
                <a:lnTo>
                  <a:pt x="12064" y="46964"/>
                </a:lnTo>
                <a:lnTo>
                  <a:pt x="12941" y="45897"/>
                </a:lnTo>
                <a:lnTo>
                  <a:pt x="12979" y="35140"/>
                </a:lnTo>
                <a:lnTo>
                  <a:pt x="12585" y="32588"/>
                </a:lnTo>
                <a:lnTo>
                  <a:pt x="12745" y="32245"/>
                </a:lnTo>
                <a:lnTo>
                  <a:pt x="11937" y="31597"/>
                </a:lnTo>
                <a:lnTo>
                  <a:pt x="13676" y="29744"/>
                </a:lnTo>
                <a:lnTo>
                  <a:pt x="13221" y="27266"/>
                </a:lnTo>
                <a:lnTo>
                  <a:pt x="15524" y="27139"/>
                </a:lnTo>
                <a:lnTo>
                  <a:pt x="16650" y="22199"/>
                </a:lnTo>
                <a:close/>
              </a:path>
              <a:path w="17145" h="49530">
                <a:moveTo>
                  <a:pt x="15524" y="27139"/>
                </a:moveTo>
                <a:lnTo>
                  <a:pt x="13131" y="27139"/>
                </a:lnTo>
                <a:lnTo>
                  <a:pt x="13550" y="27266"/>
                </a:lnTo>
                <a:lnTo>
                  <a:pt x="14058" y="29336"/>
                </a:lnTo>
                <a:lnTo>
                  <a:pt x="13676" y="29744"/>
                </a:lnTo>
                <a:lnTo>
                  <a:pt x="13706" y="30175"/>
                </a:lnTo>
                <a:lnTo>
                  <a:pt x="12745" y="32245"/>
                </a:lnTo>
                <a:lnTo>
                  <a:pt x="14249" y="33451"/>
                </a:lnTo>
                <a:lnTo>
                  <a:pt x="15532" y="32003"/>
                </a:lnTo>
                <a:lnTo>
                  <a:pt x="14930" y="30429"/>
                </a:lnTo>
                <a:lnTo>
                  <a:pt x="15024" y="29336"/>
                </a:lnTo>
                <a:lnTo>
                  <a:pt x="15524" y="27139"/>
                </a:lnTo>
                <a:close/>
              </a:path>
              <a:path w="17145" h="49530">
                <a:moveTo>
                  <a:pt x="13676" y="29744"/>
                </a:moveTo>
                <a:lnTo>
                  <a:pt x="11937" y="31597"/>
                </a:lnTo>
                <a:lnTo>
                  <a:pt x="12745" y="32245"/>
                </a:lnTo>
                <a:lnTo>
                  <a:pt x="13706" y="30175"/>
                </a:lnTo>
                <a:lnTo>
                  <a:pt x="13676" y="29744"/>
                </a:lnTo>
                <a:close/>
              </a:path>
              <a:path w="17145" h="49530">
                <a:moveTo>
                  <a:pt x="3670" y="0"/>
                </a:moveTo>
                <a:lnTo>
                  <a:pt x="1625" y="2768"/>
                </a:lnTo>
                <a:lnTo>
                  <a:pt x="977" y="3505"/>
                </a:lnTo>
                <a:lnTo>
                  <a:pt x="681" y="4356"/>
                </a:lnTo>
                <a:lnTo>
                  <a:pt x="609" y="5359"/>
                </a:lnTo>
                <a:lnTo>
                  <a:pt x="0" y="9677"/>
                </a:lnTo>
                <a:lnTo>
                  <a:pt x="507" y="13512"/>
                </a:lnTo>
                <a:lnTo>
                  <a:pt x="5333" y="16014"/>
                </a:lnTo>
                <a:lnTo>
                  <a:pt x="5346" y="16662"/>
                </a:lnTo>
                <a:lnTo>
                  <a:pt x="5168" y="17170"/>
                </a:lnTo>
                <a:lnTo>
                  <a:pt x="4597" y="18199"/>
                </a:lnTo>
                <a:lnTo>
                  <a:pt x="3848" y="19138"/>
                </a:lnTo>
                <a:lnTo>
                  <a:pt x="3735" y="22034"/>
                </a:lnTo>
                <a:lnTo>
                  <a:pt x="3784" y="22339"/>
                </a:lnTo>
                <a:lnTo>
                  <a:pt x="4495" y="23126"/>
                </a:lnTo>
                <a:lnTo>
                  <a:pt x="5448" y="23761"/>
                </a:lnTo>
                <a:lnTo>
                  <a:pt x="7531" y="22199"/>
                </a:lnTo>
                <a:lnTo>
                  <a:pt x="16650" y="22199"/>
                </a:lnTo>
                <a:lnTo>
                  <a:pt x="16687" y="22034"/>
                </a:lnTo>
                <a:lnTo>
                  <a:pt x="10794" y="15760"/>
                </a:lnTo>
                <a:lnTo>
                  <a:pt x="14559" y="9245"/>
                </a:lnTo>
                <a:lnTo>
                  <a:pt x="9232" y="9245"/>
                </a:lnTo>
                <a:lnTo>
                  <a:pt x="11937" y="4356"/>
                </a:lnTo>
                <a:lnTo>
                  <a:pt x="10839" y="3721"/>
                </a:lnTo>
                <a:lnTo>
                  <a:pt x="8585" y="3721"/>
                </a:lnTo>
                <a:lnTo>
                  <a:pt x="7823" y="3657"/>
                </a:lnTo>
                <a:lnTo>
                  <a:pt x="7086" y="3187"/>
                </a:lnTo>
                <a:lnTo>
                  <a:pt x="5384" y="1396"/>
                </a:lnTo>
                <a:lnTo>
                  <a:pt x="3670" y="0"/>
                </a:lnTo>
                <a:close/>
              </a:path>
              <a:path w="17145" h="49530">
                <a:moveTo>
                  <a:pt x="14528" y="8051"/>
                </a:moveTo>
                <a:lnTo>
                  <a:pt x="9232" y="9245"/>
                </a:lnTo>
                <a:lnTo>
                  <a:pt x="14559" y="9245"/>
                </a:lnTo>
                <a:lnTo>
                  <a:pt x="14897" y="8661"/>
                </a:lnTo>
                <a:lnTo>
                  <a:pt x="14528" y="8051"/>
                </a:lnTo>
                <a:close/>
              </a:path>
              <a:path w="17145" h="49530">
                <a:moveTo>
                  <a:pt x="9982" y="3225"/>
                </a:moveTo>
                <a:lnTo>
                  <a:pt x="9385" y="3352"/>
                </a:lnTo>
                <a:lnTo>
                  <a:pt x="8585" y="3721"/>
                </a:lnTo>
                <a:lnTo>
                  <a:pt x="10839" y="3721"/>
                </a:lnTo>
                <a:lnTo>
                  <a:pt x="9982" y="3225"/>
                </a:lnTo>
                <a:close/>
              </a:path>
            </a:pathLst>
          </a:custGeom>
          <a:solidFill>
            <a:srgbClr val="B4E0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277315" y="1903717"/>
            <a:ext cx="36195" cy="48895"/>
          </a:xfrm>
          <a:custGeom>
            <a:avLst/>
            <a:gdLst/>
            <a:ahLst/>
            <a:cxnLst/>
            <a:rect l="l" t="t" r="r" b="b"/>
            <a:pathLst>
              <a:path w="36194" h="48894">
                <a:moveTo>
                  <a:pt x="28422" y="0"/>
                </a:moveTo>
                <a:lnTo>
                  <a:pt x="23748" y="4292"/>
                </a:lnTo>
                <a:lnTo>
                  <a:pt x="23113" y="8623"/>
                </a:lnTo>
                <a:lnTo>
                  <a:pt x="20662" y="11887"/>
                </a:lnTo>
                <a:lnTo>
                  <a:pt x="18808" y="13131"/>
                </a:lnTo>
                <a:lnTo>
                  <a:pt x="18694" y="15468"/>
                </a:lnTo>
                <a:lnTo>
                  <a:pt x="17424" y="17068"/>
                </a:lnTo>
                <a:lnTo>
                  <a:pt x="15620" y="19989"/>
                </a:lnTo>
                <a:lnTo>
                  <a:pt x="10449" y="27126"/>
                </a:lnTo>
                <a:lnTo>
                  <a:pt x="6510" y="33004"/>
                </a:lnTo>
                <a:lnTo>
                  <a:pt x="3135" y="39201"/>
                </a:lnTo>
                <a:lnTo>
                  <a:pt x="660" y="45910"/>
                </a:lnTo>
                <a:lnTo>
                  <a:pt x="0" y="47015"/>
                </a:lnTo>
                <a:lnTo>
                  <a:pt x="76" y="47891"/>
                </a:lnTo>
                <a:lnTo>
                  <a:pt x="1409" y="48387"/>
                </a:lnTo>
                <a:lnTo>
                  <a:pt x="5829" y="45351"/>
                </a:lnTo>
                <a:lnTo>
                  <a:pt x="8826" y="40868"/>
                </a:lnTo>
                <a:lnTo>
                  <a:pt x="17221" y="33197"/>
                </a:lnTo>
                <a:lnTo>
                  <a:pt x="20942" y="28524"/>
                </a:lnTo>
                <a:lnTo>
                  <a:pt x="22339" y="22390"/>
                </a:lnTo>
                <a:lnTo>
                  <a:pt x="23571" y="20015"/>
                </a:lnTo>
                <a:lnTo>
                  <a:pt x="35813" y="3136"/>
                </a:lnTo>
                <a:lnTo>
                  <a:pt x="34836" y="1016"/>
                </a:lnTo>
                <a:lnTo>
                  <a:pt x="33997" y="444"/>
                </a:lnTo>
                <a:lnTo>
                  <a:pt x="33070" y="406"/>
                </a:lnTo>
                <a:lnTo>
                  <a:pt x="32118" y="546"/>
                </a:lnTo>
                <a:lnTo>
                  <a:pt x="30429" y="1346"/>
                </a:lnTo>
                <a:lnTo>
                  <a:pt x="28422" y="0"/>
                </a:lnTo>
                <a:close/>
              </a:path>
            </a:pathLst>
          </a:custGeom>
          <a:solidFill>
            <a:srgbClr val="57AE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38466" y="1799894"/>
            <a:ext cx="53340" cy="46990"/>
          </a:xfrm>
          <a:custGeom>
            <a:avLst/>
            <a:gdLst/>
            <a:ahLst/>
            <a:cxnLst/>
            <a:rect l="l" t="t" r="r" b="b"/>
            <a:pathLst>
              <a:path w="53340" h="46989">
                <a:moveTo>
                  <a:pt x="3289" y="0"/>
                </a:moveTo>
                <a:lnTo>
                  <a:pt x="0" y="3454"/>
                </a:lnTo>
                <a:lnTo>
                  <a:pt x="76" y="5156"/>
                </a:lnTo>
                <a:lnTo>
                  <a:pt x="3213" y="9042"/>
                </a:lnTo>
                <a:lnTo>
                  <a:pt x="5918" y="10731"/>
                </a:lnTo>
                <a:lnTo>
                  <a:pt x="7264" y="13589"/>
                </a:lnTo>
                <a:lnTo>
                  <a:pt x="9550" y="16852"/>
                </a:lnTo>
                <a:lnTo>
                  <a:pt x="11150" y="18757"/>
                </a:lnTo>
                <a:lnTo>
                  <a:pt x="16294" y="22707"/>
                </a:lnTo>
                <a:lnTo>
                  <a:pt x="19227" y="25311"/>
                </a:lnTo>
                <a:lnTo>
                  <a:pt x="21069" y="28854"/>
                </a:lnTo>
                <a:lnTo>
                  <a:pt x="21894" y="30162"/>
                </a:lnTo>
                <a:lnTo>
                  <a:pt x="23190" y="30848"/>
                </a:lnTo>
                <a:lnTo>
                  <a:pt x="24549" y="31445"/>
                </a:lnTo>
                <a:lnTo>
                  <a:pt x="28321" y="33515"/>
                </a:lnTo>
                <a:lnTo>
                  <a:pt x="31864" y="35991"/>
                </a:lnTo>
                <a:lnTo>
                  <a:pt x="39776" y="39535"/>
                </a:lnTo>
                <a:lnTo>
                  <a:pt x="43611" y="41516"/>
                </a:lnTo>
                <a:lnTo>
                  <a:pt x="46545" y="44856"/>
                </a:lnTo>
                <a:lnTo>
                  <a:pt x="47320" y="45440"/>
                </a:lnTo>
                <a:lnTo>
                  <a:pt x="49872" y="46723"/>
                </a:lnTo>
                <a:lnTo>
                  <a:pt x="51828" y="46799"/>
                </a:lnTo>
                <a:lnTo>
                  <a:pt x="52476" y="46583"/>
                </a:lnTo>
                <a:lnTo>
                  <a:pt x="52946" y="45986"/>
                </a:lnTo>
                <a:lnTo>
                  <a:pt x="50520" y="43624"/>
                </a:lnTo>
                <a:lnTo>
                  <a:pt x="47447" y="41986"/>
                </a:lnTo>
                <a:lnTo>
                  <a:pt x="43522" y="36220"/>
                </a:lnTo>
                <a:lnTo>
                  <a:pt x="40538" y="34480"/>
                </a:lnTo>
                <a:lnTo>
                  <a:pt x="34810" y="32423"/>
                </a:lnTo>
                <a:lnTo>
                  <a:pt x="30962" y="33909"/>
                </a:lnTo>
                <a:lnTo>
                  <a:pt x="30657" y="29349"/>
                </a:lnTo>
                <a:lnTo>
                  <a:pt x="35267" y="29349"/>
                </a:lnTo>
                <a:lnTo>
                  <a:pt x="32080" y="26517"/>
                </a:lnTo>
                <a:lnTo>
                  <a:pt x="27774" y="24828"/>
                </a:lnTo>
                <a:lnTo>
                  <a:pt x="13398" y="12230"/>
                </a:lnTo>
                <a:lnTo>
                  <a:pt x="8280" y="6515"/>
                </a:lnTo>
                <a:lnTo>
                  <a:pt x="7670" y="5956"/>
                </a:lnTo>
                <a:lnTo>
                  <a:pt x="7213" y="5270"/>
                </a:lnTo>
                <a:lnTo>
                  <a:pt x="6616" y="4711"/>
                </a:lnTo>
                <a:lnTo>
                  <a:pt x="5384" y="3213"/>
                </a:lnTo>
                <a:lnTo>
                  <a:pt x="4216" y="2197"/>
                </a:lnTo>
                <a:lnTo>
                  <a:pt x="3289" y="0"/>
                </a:lnTo>
                <a:close/>
              </a:path>
            </a:pathLst>
          </a:custGeom>
          <a:solidFill>
            <a:srgbClr val="CFEB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381556" y="1792909"/>
            <a:ext cx="39370" cy="46355"/>
          </a:xfrm>
          <a:custGeom>
            <a:avLst/>
            <a:gdLst/>
            <a:ahLst/>
            <a:cxnLst/>
            <a:rect l="l" t="t" r="r" b="b"/>
            <a:pathLst>
              <a:path w="39369" h="46355">
                <a:moveTo>
                  <a:pt x="22110" y="0"/>
                </a:moveTo>
                <a:lnTo>
                  <a:pt x="20091" y="876"/>
                </a:lnTo>
                <a:lnTo>
                  <a:pt x="19126" y="253"/>
                </a:lnTo>
                <a:lnTo>
                  <a:pt x="16002" y="139"/>
                </a:lnTo>
                <a:lnTo>
                  <a:pt x="13881" y="3644"/>
                </a:lnTo>
                <a:lnTo>
                  <a:pt x="11417" y="5740"/>
                </a:lnTo>
                <a:lnTo>
                  <a:pt x="6972" y="1892"/>
                </a:lnTo>
                <a:lnTo>
                  <a:pt x="6248" y="1866"/>
                </a:lnTo>
                <a:lnTo>
                  <a:pt x="5588" y="2235"/>
                </a:lnTo>
                <a:lnTo>
                  <a:pt x="5372" y="5168"/>
                </a:lnTo>
                <a:lnTo>
                  <a:pt x="4622" y="6642"/>
                </a:lnTo>
                <a:lnTo>
                  <a:pt x="5283" y="7581"/>
                </a:lnTo>
                <a:lnTo>
                  <a:pt x="6591" y="8267"/>
                </a:lnTo>
                <a:lnTo>
                  <a:pt x="7708" y="8318"/>
                </a:lnTo>
                <a:lnTo>
                  <a:pt x="8940" y="8077"/>
                </a:lnTo>
                <a:lnTo>
                  <a:pt x="9715" y="9245"/>
                </a:lnTo>
                <a:lnTo>
                  <a:pt x="11404" y="10426"/>
                </a:lnTo>
                <a:lnTo>
                  <a:pt x="13271" y="11302"/>
                </a:lnTo>
                <a:lnTo>
                  <a:pt x="15735" y="12903"/>
                </a:lnTo>
                <a:lnTo>
                  <a:pt x="16827" y="13423"/>
                </a:lnTo>
                <a:lnTo>
                  <a:pt x="14020" y="18072"/>
                </a:lnTo>
                <a:lnTo>
                  <a:pt x="13931" y="23342"/>
                </a:lnTo>
                <a:lnTo>
                  <a:pt x="4686" y="29527"/>
                </a:lnTo>
                <a:lnTo>
                  <a:pt x="1219" y="33731"/>
                </a:lnTo>
                <a:lnTo>
                  <a:pt x="2082" y="40576"/>
                </a:lnTo>
                <a:lnTo>
                  <a:pt x="1841" y="40982"/>
                </a:lnTo>
                <a:lnTo>
                  <a:pt x="1473" y="41884"/>
                </a:lnTo>
                <a:lnTo>
                  <a:pt x="1524" y="43243"/>
                </a:lnTo>
                <a:lnTo>
                  <a:pt x="0" y="44602"/>
                </a:lnTo>
                <a:lnTo>
                  <a:pt x="1485" y="45948"/>
                </a:lnTo>
                <a:lnTo>
                  <a:pt x="3594" y="45999"/>
                </a:lnTo>
                <a:lnTo>
                  <a:pt x="4305" y="44259"/>
                </a:lnTo>
                <a:lnTo>
                  <a:pt x="5334" y="42938"/>
                </a:lnTo>
                <a:lnTo>
                  <a:pt x="6540" y="41109"/>
                </a:lnTo>
                <a:lnTo>
                  <a:pt x="7696" y="36956"/>
                </a:lnTo>
                <a:lnTo>
                  <a:pt x="7937" y="35039"/>
                </a:lnTo>
                <a:lnTo>
                  <a:pt x="8737" y="33832"/>
                </a:lnTo>
                <a:lnTo>
                  <a:pt x="10922" y="34505"/>
                </a:lnTo>
                <a:lnTo>
                  <a:pt x="13868" y="31915"/>
                </a:lnTo>
                <a:lnTo>
                  <a:pt x="15087" y="27749"/>
                </a:lnTo>
                <a:lnTo>
                  <a:pt x="18783" y="25831"/>
                </a:lnTo>
                <a:lnTo>
                  <a:pt x="19151" y="25526"/>
                </a:lnTo>
                <a:lnTo>
                  <a:pt x="19761" y="24803"/>
                </a:lnTo>
                <a:lnTo>
                  <a:pt x="21729" y="20307"/>
                </a:lnTo>
                <a:lnTo>
                  <a:pt x="20358" y="14922"/>
                </a:lnTo>
                <a:lnTo>
                  <a:pt x="27673" y="8394"/>
                </a:lnTo>
                <a:lnTo>
                  <a:pt x="30822" y="7035"/>
                </a:lnTo>
                <a:lnTo>
                  <a:pt x="33693" y="5016"/>
                </a:lnTo>
                <a:lnTo>
                  <a:pt x="35013" y="3365"/>
                </a:lnTo>
                <a:lnTo>
                  <a:pt x="38023" y="4559"/>
                </a:lnTo>
                <a:lnTo>
                  <a:pt x="38798" y="1981"/>
                </a:lnTo>
                <a:lnTo>
                  <a:pt x="35407" y="774"/>
                </a:lnTo>
                <a:lnTo>
                  <a:pt x="31889" y="1117"/>
                </a:lnTo>
                <a:lnTo>
                  <a:pt x="28397" y="1104"/>
                </a:lnTo>
                <a:lnTo>
                  <a:pt x="24536" y="2336"/>
                </a:lnTo>
                <a:lnTo>
                  <a:pt x="22707" y="7086"/>
                </a:lnTo>
                <a:lnTo>
                  <a:pt x="17614" y="7518"/>
                </a:lnTo>
                <a:lnTo>
                  <a:pt x="19685" y="5295"/>
                </a:lnTo>
                <a:lnTo>
                  <a:pt x="22339" y="4190"/>
                </a:lnTo>
                <a:lnTo>
                  <a:pt x="22110" y="0"/>
                </a:lnTo>
                <a:close/>
              </a:path>
            </a:pathLst>
          </a:custGeom>
          <a:solidFill>
            <a:srgbClr val="97D5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52881" y="1468831"/>
            <a:ext cx="33020" cy="20320"/>
          </a:xfrm>
          <a:custGeom>
            <a:avLst/>
            <a:gdLst/>
            <a:ahLst/>
            <a:cxnLst/>
            <a:rect l="l" t="t" r="r" b="b"/>
            <a:pathLst>
              <a:path w="33019" h="20319">
                <a:moveTo>
                  <a:pt x="15582" y="0"/>
                </a:moveTo>
                <a:lnTo>
                  <a:pt x="11950" y="685"/>
                </a:lnTo>
                <a:lnTo>
                  <a:pt x="5753" y="711"/>
                </a:lnTo>
                <a:lnTo>
                  <a:pt x="1015" y="5918"/>
                </a:lnTo>
                <a:lnTo>
                  <a:pt x="0" y="12420"/>
                </a:lnTo>
                <a:lnTo>
                  <a:pt x="1790" y="14770"/>
                </a:lnTo>
                <a:lnTo>
                  <a:pt x="11722" y="19761"/>
                </a:lnTo>
                <a:lnTo>
                  <a:pt x="18986" y="19913"/>
                </a:lnTo>
                <a:lnTo>
                  <a:pt x="26403" y="18770"/>
                </a:lnTo>
                <a:lnTo>
                  <a:pt x="28257" y="18021"/>
                </a:lnTo>
                <a:lnTo>
                  <a:pt x="30035" y="17341"/>
                </a:lnTo>
                <a:lnTo>
                  <a:pt x="29336" y="16852"/>
                </a:lnTo>
                <a:lnTo>
                  <a:pt x="29833" y="15934"/>
                </a:lnTo>
                <a:lnTo>
                  <a:pt x="29722" y="15455"/>
                </a:lnTo>
                <a:lnTo>
                  <a:pt x="23596" y="15455"/>
                </a:lnTo>
                <a:lnTo>
                  <a:pt x="15049" y="11823"/>
                </a:lnTo>
                <a:lnTo>
                  <a:pt x="11417" y="11468"/>
                </a:lnTo>
                <a:lnTo>
                  <a:pt x="11861" y="5613"/>
                </a:lnTo>
                <a:lnTo>
                  <a:pt x="19844" y="5613"/>
                </a:lnTo>
                <a:lnTo>
                  <a:pt x="22847" y="4813"/>
                </a:lnTo>
                <a:lnTo>
                  <a:pt x="29763" y="4813"/>
                </a:lnTo>
                <a:lnTo>
                  <a:pt x="26530" y="3187"/>
                </a:lnTo>
                <a:lnTo>
                  <a:pt x="25642" y="2819"/>
                </a:lnTo>
                <a:lnTo>
                  <a:pt x="21310" y="2819"/>
                </a:lnTo>
                <a:lnTo>
                  <a:pt x="19113" y="1143"/>
                </a:lnTo>
                <a:lnTo>
                  <a:pt x="15582" y="0"/>
                </a:lnTo>
                <a:close/>
              </a:path>
              <a:path w="33019" h="20319">
                <a:moveTo>
                  <a:pt x="29763" y="4813"/>
                </a:moveTo>
                <a:lnTo>
                  <a:pt x="22847" y="4813"/>
                </a:lnTo>
                <a:lnTo>
                  <a:pt x="28562" y="8737"/>
                </a:lnTo>
                <a:lnTo>
                  <a:pt x="28830" y="10687"/>
                </a:lnTo>
                <a:lnTo>
                  <a:pt x="30124" y="11099"/>
                </a:lnTo>
                <a:lnTo>
                  <a:pt x="29069" y="12420"/>
                </a:lnTo>
                <a:lnTo>
                  <a:pt x="29336" y="14363"/>
                </a:lnTo>
                <a:lnTo>
                  <a:pt x="30175" y="15303"/>
                </a:lnTo>
                <a:lnTo>
                  <a:pt x="29833" y="15934"/>
                </a:lnTo>
                <a:lnTo>
                  <a:pt x="30046" y="16852"/>
                </a:lnTo>
                <a:lnTo>
                  <a:pt x="30035" y="17341"/>
                </a:lnTo>
                <a:lnTo>
                  <a:pt x="30518" y="17678"/>
                </a:lnTo>
                <a:lnTo>
                  <a:pt x="32793" y="11823"/>
                </a:lnTo>
                <a:lnTo>
                  <a:pt x="32722" y="11099"/>
                </a:lnTo>
                <a:lnTo>
                  <a:pt x="31203" y="5537"/>
                </a:lnTo>
                <a:lnTo>
                  <a:pt x="29763" y="4813"/>
                </a:lnTo>
                <a:close/>
              </a:path>
              <a:path w="33019" h="20319">
                <a:moveTo>
                  <a:pt x="29833" y="15934"/>
                </a:moveTo>
                <a:lnTo>
                  <a:pt x="29336" y="16852"/>
                </a:lnTo>
                <a:lnTo>
                  <a:pt x="30035" y="17341"/>
                </a:lnTo>
                <a:lnTo>
                  <a:pt x="30046" y="16852"/>
                </a:lnTo>
                <a:lnTo>
                  <a:pt x="29833" y="15934"/>
                </a:lnTo>
                <a:close/>
              </a:path>
              <a:path w="33019" h="20319">
                <a:moveTo>
                  <a:pt x="27812" y="10363"/>
                </a:moveTo>
                <a:lnTo>
                  <a:pt x="23596" y="15455"/>
                </a:lnTo>
                <a:lnTo>
                  <a:pt x="29722" y="15455"/>
                </a:lnTo>
                <a:lnTo>
                  <a:pt x="29540" y="14668"/>
                </a:lnTo>
                <a:lnTo>
                  <a:pt x="28130" y="13576"/>
                </a:lnTo>
                <a:lnTo>
                  <a:pt x="29060" y="12420"/>
                </a:lnTo>
                <a:lnTo>
                  <a:pt x="28830" y="10687"/>
                </a:lnTo>
                <a:lnTo>
                  <a:pt x="27812" y="10363"/>
                </a:lnTo>
                <a:close/>
              </a:path>
              <a:path w="33019" h="20319">
                <a:moveTo>
                  <a:pt x="28830" y="10687"/>
                </a:moveTo>
                <a:lnTo>
                  <a:pt x="29068" y="12411"/>
                </a:lnTo>
                <a:lnTo>
                  <a:pt x="30124" y="11099"/>
                </a:lnTo>
                <a:lnTo>
                  <a:pt x="28830" y="10687"/>
                </a:lnTo>
                <a:close/>
              </a:path>
              <a:path w="33019" h="20319">
                <a:moveTo>
                  <a:pt x="19844" y="5613"/>
                </a:moveTo>
                <a:lnTo>
                  <a:pt x="11861" y="5613"/>
                </a:lnTo>
                <a:lnTo>
                  <a:pt x="15316" y="6819"/>
                </a:lnTo>
                <a:lnTo>
                  <a:pt x="19844" y="5613"/>
                </a:lnTo>
                <a:close/>
              </a:path>
              <a:path w="33019" h="20319">
                <a:moveTo>
                  <a:pt x="24142" y="2197"/>
                </a:moveTo>
                <a:lnTo>
                  <a:pt x="21310" y="2819"/>
                </a:lnTo>
                <a:lnTo>
                  <a:pt x="25642" y="2819"/>
                </a:lnTo>
                <a:lnTo>
                  <a:pt x="24142" y="2197"/>
                </a:lnTo>
                <a:close/>
              </a:path>
            </a:pathLst>
          </a:custGeom>
          <a:solidFill>
            <a:srgbClr val="D2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911237" y="919988"/>
            <a:ext cx="32384" cy="26670"/>
          </a:xfrm>
          <a:custGeom>
            <a:avLst/>
            <a:gdLst/>
            <a:ahLst/>
            <a:cxnLst/>
            <a:rect l="l" t="t" r="r" b="b"/>
            <a:pathLst>
              <a:path w="32384" h="26669">
                <a:moveTo>
                  <a:pt x="27381" y="0"/>
                </a:moveTo>
                <a:lnTo>
                  <a:pt x="26492" y="1524"/>
                </a:lnTo>
                <a:lnTo>
                  <a:pt x="25527" y="2933"/>
                </a:lnTo>
                <a:lnTo>
                  <a:pt x="22783" y="4483"/>
                </a:lnTo>
                <a:lnTo>
                  <a:pt x="21424" y="8191"/>
                </a:lnTo>
                <a:lnTo>
                  <a:pt x="17589" y="8039"/>
                </a:lnTo>
                <a:lnTo>
                  <a:pt x="16725" y="8420"/>
                </a:lnTo>
                <a:lnTo>
                  <a:pt x="16573" y="8039"/>
                </a:lnTo>
                <a:lnTo>
                  <a:pt x="15278" y="10248"/>
                </a:lnTo>
                <a:lnTo>
                  <a:pt x="15913" y="8089"/>
                </a:lnTo>
                <a:lnTo>
                  <a:pt x="16141" y="7696"/>
                </a:lnTo>
                <a:lnTo>
                  <a:pt x="16103" y="7302"/>
                </a:lnTo>
                <a:lnTo>
                  <a:pt x="15824" y="6921"/>
                </a:lnTo>
                <a:lnTo>
                  <a:pt x="6464" y="7035"/>
                </a:lnTo>
                <a:lnTo>
                  <a:pt x="0" y="14808"/>
                </a:lnTo>
                <a:lnTo>
                  <a:pt x="317" y="25577"/>
                </a:lnTo>
                <a:lnTo>
                  <a:pt x="2235" y="25615"/>
                </a:lnTo>
                <a:lnTo>
                  <a:pt x="2057" y="23990"/>
                </a:lnTo>
                <a:lnTo>
                  <a:pt x="2451" y="22809"/>
                </a:lnTo>
                <a:lnTo>
                  <a:pt x="3378" y="21488"/>
                </a:lnTo>
                <a:lnTo>
                  <a:pt x="3911" y="22783"/>
                </a:lnTo>
                <a:lnTo>
                  <a:pt x="8928" y="26416"/>
                </a:lnTo>
                <a:lnTo>
                  <a:pt x="9601" y="26339"/>
                </a:lnTo>
                <a:lnTo>
                  <a:pt x="13182" y="21920"/>
                </a:lnTo>
                <a:lnTo>
                  <a:pt x="15201" y="19583"/>
                </a:lnTo>
                <a:lnTo>
                  <a:pt x="16471" y="17881"/>
                </a:lnTo>
                <a:lnTo>
                  <a:pt x="18021" y="16598"/>
                </a:lnTo>
                <a:lnTo>
                  <a:pt x="24447" y="14236"/>
                </a:lnTo>
                <a:lnTo>
                  <a:pt x="27774" y="11315"/>
                </a:lnTo>
                <a:lnTo>
                  <a:pt x="30137" y="7289"/>
                </a:lnTo>
                <a:lnTo>
                  <a:pt x="31013" y="4787"/>
                </a:lnTo>
                <a:lnTo>
                  <a:pt x="32156" y="2260"/>
                </a:lnTo>
                <a:lnTo>
                  <a:pt x="29451" y="114"/>
                </a:lnTo>
                <a:lnTo>
                  <a:pt x="27381" y="0"/>
                </a:lnTo>
                <a:close/>
              </a:path>
            </a:pathLst>
          </a:custGeom>
          <a:solidFill>
            <a:srgbClr val="C5E7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36345" y="2191804"/>
            <a:ext cx="39370" cy="21590"/>
          </a:xfrm>
          <a:custGeom>
            <a:avLst/>
            <a:gdLst/>
            <a:ahLst/>
            <a:cxnLst/>
            <a:rect l="l" t="t" r="r" b="b"/>
            <a:pathLst>
              <a:path w="39369" h="21589">
                <a:moveTo>
                  <a:pt x="38238" y="11887"/>
                </a:moveTo>
                <a:lnTo>
                  <a:pt x="21856" y="11887"/>
                </a:lnTo>
                <a:lnTo>
                  <a:pt x="21691" y="12572"/>
                </a:lnTo>
                <a:lnTo>
                  <a:pt x="21131" y="12572"/>
                </a:lnTo>
                <a:lnTo>
                  <a:pt x="19519" y="14096"/>
                </a:lnTo>
                <a:lnTo>
                  <a:pt x="22859" y="14439"/>
                </a:lnTo>
                <a:lnTo>
                  <a:pt x="23164" y="15786"/>
                </a:lnTo>
                <a:lnTo>
                  <a:pt x="25615" y="17132"/>
                </a:lnTo>
                <a:lnTo>
                  <a:pt x="26492" y="21551"/>
                </a:lnTo>
                <a:lnTo>
                  <a:pt x="30632" y="19684"/>
                </a:lnTo>
                <a:lnTo>
                  <a:pt x="32042" y="18707"/>
                </a:lnTo>
                <a:lnTo>
                  <a:pt x="36047" y="18707"/>
                </a:lnTo>
                <a:lnTo>
                  <a:pt x="36194" y="18503"/>
                </a:lnTo>
                <a:lnTo>
                  <a:pt x="31965" y="14135"/>
                </a:lnTo>
                <a:lnTo>
                  <a:pt x="38374" y="14135"/>
                </a:lnTo>
                <a:lnTo>
                  <a:pt x="38849" y="13436"/>
                </a:lnTo>
                <a:lnTo>
                  <a:pt x="38508" y="12572"/>
                </a:lnTo>
                <a:lnTo>
                  <a:pt x="21691" y="12572"/>
                </a:lnTo>
                <a:lnTo>
                  <a:pt x="21793" y="11947"/>
                </a:lnTo>
                <a:lnTo>
                  <a:pt x="38262" y="11947"/>
                </a:lnTo>
                <a:close/>
              </a:path>
              <a:path w="39369" h="21589">
                <a:moveTo>
                  <a:pt x="36047" y="18707"/>
                </a:moveTo>
                <a:lnTo>
                  <a:pt x="32042" y="18707"/>
                </a:lnTo>
                <a:lnTo>
                  <a:pt x="33642" y="19621"/>
                </a:lnTo>
                <a:lnTo>
                  <a:pt x="35559" y="19113"/>
                </a:lnTo>
                <a:lnTo>
                  <a:pt x="35928" y="18872"/>
                </a:lnTo>
                <a:lnTo>
                  <a:pt x="36047" y="18707"/>
                </a:lnTo>
                <a:close/>
              </a:path>
              <a:path w="39369" h="21589">
                <a:moveTo>
                  <a:pt x="38374" y="14135"/>
                </a:moveTo>
                <a:lnTo>
                  <a:pt x="31965" y="14135"/>
                </a:lnTo>
                <a:lnTo>
                  <a:pt x="37769" y="15024"/>
                </a:lnTo>
                <a:lnTo>
                  <a:pt x="38374" y="14135"/>
                </a:lnTo>
                <a:close/>
              </a:path>
              <a:path w="39369" h="21589">
                <a:moveTo>
                  <a:pt x="6045" y="0"/>
                </a:moveTo>
                <a:lnTo>
                  <a:pt x="0" y="1968"/>
                </a:lnTo>
                <a:lnTo>
                  <a:pt x="11" y="3327"/>
                </a:lnTo>
                <a:lnTo>
                  <a:pt x="355" y="4889"/>
                </a:lnTo>
                <a:lnTo>
                  <a:pt x="1924" y="5499"/>
                </a:lnTo>
                <a:lnTo>
                  <a:pt x="3200" y="6095"/>
                </a:lnTo>
                <a:lnTo>
                  <a:pt x="6362" y="6896"/>
                </a:lnTo>
                <a:lnTo>
                  <a:pt x="8496" y="9245"/>
                </a:lnTo>
                <a:lnTo>
                  <a:pt x="12623" y="12598"/>
                </a:lnTo>
                <a:lnTo>
                  <a:pt x="14160" y="14427"/>
                </a:lnTo>
                <a:lnTo>
                  <a:pt x="16763" y="13919"/>
                </a:lnTo>
                <a:lnTo>
                  <a:pt x="17221" y="13728"/>
                </a:lnTo>
                <a:lnTo>
                  <a:pt x="17653" y="13436"/>
                </a:lnTo>
                <a:lnTo>
                  <a:pt x="19303" y="11823"/>
                </a:lnTo>
                <a:lnTo>
                  <a:pt x="20548" y="10325"/>
                </a:lnTo>
                <a:lnTo>
                  <a:pt x="37622" y="10325"/>
                </a:lnTo>
                <a:lnTo>
                  <a:pt x="37287" y="9474"/>
                </a:lnTo>
                <a:lnTo>
                  <a:pt x="33908" y="7442"/>
                </a:lnTo>
                <a:lnTo>
                  <a:pt x="31380" y="6019"/>
                </a:lnTo>
                <a:lnTo>
                  <a:pt x="24904" y="6019"/>
                </a:lnTo>
                <a:lnTo>
                  <a:pt x="24275" y="5473"/>
                </a:lnTo>
                <a:lnTo>
                  <a:pt x="12293" y="5473"/>
                </a:lnTo>
                <a:lnTo>
                  <a:pt x="12827" y="3327"/>
                </a:lnTo>
                <a:lnTo>
                  <a:pt x="12255" y="3327"/>
                </a:lnTo>
                <a:lnTo>
                  <a:pt x="10540" y="1574"/>
                </a:lnTo>
                <a:lnTo>
                  <a:pt x="8597" y="215"/>
                </a:lnTo>
                <a:lnTo>
                  <a:pt x="6045" y="0"/>
                </a:lnTo>
                <a:close/>
              </a:path>
              <a:path w="39369" h="21589">
                <a:moveTo>
                  <a:pt x="21856" y="11887"/>
                </a:moveTo>
                <a:lnTo>
                  <a:pt x="21691" y="12572"/>
                </a:lnTo>
                <a:lnTo>
                  <a:pt x="21856" y="11887"/>
                </a:lnTo>
                <a:close/>
              </a:path>
              <a:path w="39369" h="21589">
                <a:moveTo>
                  <a:pt x="21920" y="11163"/>
                </a:moveTo>
                <a:lnTo>
                  <a:pt x="21793" y="11947"/>
                </a:lnTo>
                <a:lnTo>
                  <a:pt x="38238" y="11887"/>
                </a:lnTo>
                <a:lnTo>
                  <a:pt x="22529" y="11874"/>
                </a:lnTo>
                <a:lnTo>
                  <a:pt x="21920" y="11163"/>
                </a:lnTo>
                <a:close/>
              </a:path>
              <a:path w="39369" h="21589">
                <a:moveTo>
                  <a:pt x="37622" y="10325"/>
                </a:moveTo>
                <a:lnTo>
                  <a:pt x="20548" y="10325"/>
                </a:lnTo>
                <a:lnTo>
                  <a:pt x="22999" y="11264"/>
                </a:lnTo>
                <a:lnTo>
                  <a:pt x="22529" y="11874"/>
                </a:lnTo>
                <a:lnTo>
                  <a:pt x="38233" y="11874"/>
                </a:lnTo>
                <a:lnTo>
                  <a:pt x="37622" y="10325"/>
                </a:lnTo>
                <a:close/>
              </a:path>
              <a:path w="39369" h="21589">
                <a:moveTo>
                  <a:pt x="30454" y="5499"/>
                </a:moveTo>
                <a:lnTo>
                  <a:pt x="24904" y="6019"/>
                </a:lnTo>
                <a:lnTo>
                  <a:pt x="31380" y="6019"/>
                </a:lnTo>
                <a:lnTo>
                  <a:pt x="30454" y="5499"/>
                </a:lnTo>
                <a:close/>
              </a:path>
              <a:path w="39369" h="21589">
                <a:moveTo>
                  <a:pt x="20091" y="1841"/>
                </a:moveTo>
                <a:lnTo>
                  <a:pt x="14439" y="2997"/>
                </a:lnTo>
                <a:lnTo>
                  <a:pt x="14084" y="3238"/>
                </a:lnTo>
                <a:lnTo>
                  <a:pt x="13804" y="3517"/>
                </a:lnTo>
                <a:lnTo>
                  <a:pt x="13563" y="3886"/>
                </a:lnTo>
                <a:lnTo>
                  <a:pt x="12293" y="5473"/>
                </a:lnTo>
                <a:lnTo>
                  <a:pt x="24275" y="5473"/>
                </a:lnTo>
                <a:lnTo>
                  <a:pt x="20091" y="1841"/>
                </a:lnTo>
                <a:close/>
              </a:path>
              <a:path w="39369" h="21589">
                <a:moveTo>
                  <a:pt x="12890" y="3073"/>
                </a:moveTo>
                <a:lnTo>
                  <a:pt x="12255" y="3327"/>
                </a:lnTo>
                <a:lnTo>
                  <a:pt x="12827" y="3327"/>
                </a:lnTo>
                <a:lnTo>
                  <a:pt x="12890" y="3073"/>
                </a:lnTo>
                <a:close/>
              </a:path>
            </a:pathLst>
          </a:custGeom>
          <a:solidFill>
            <a:srgbClr val="527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68159" y="1242225"/>
            <a:ext cx="17145" cy="31750"/>
          </a:xfrm>
          <a:custGeom>
            <a:avLst/>
            <a:gdLst/>
            <a:ahLst/>
            <a:cxnLst/>
            <a:rect l="l" t="t" r="r" b="b"/>
            <a:pathLst>
              <a:path w="17145" h="31750">
                <a:moveTo>
                  <a:pt x="16372" y="25844"/>
                </a:moveTo>
                <a:lnTo>
                  <a:pt x="9271" y="25844"/>
                </a:lnTo>
                <a:lnTo>
                  <a:pt x="9029" y="26327"/>
                </a:lnTo>
                <a:lnTo>
                  <a:pt x="8680" y="27749"/>
                </a:lnTo>
                <a:lnTo>
                  <a:pt x="8280" y="28905"/>
                </a:lnTo>
                <a:lnTo>
                  <a:pt x="8572" y="29997"/>
                </a:lnTo>
                <a:lnTo>
                  <a:pt x="9575" y="30899"/>
                </a:lnTo>
                <a:lnTo>
                  <a:pt x="10223" y="31343"/>
                </a:lnTo>
                <a:lnTo>
                  <a:pt x="10947" y="31470"/>
                </a:lnTo>
                <a:lnTo>
                  <a:pt x="11726" y="31470"/>
                </a:lnTo>
                <a:lnTo>
                  <a:pt x="15367" y="28689"/>
                </a:lnTo>
                <a:lnTo>
                  <a:pt x="16372" y="25844"/>
                </a:lnTo>
                <a:close/>
              </a:path>
              <a:path w="17145" h="31750">
                <a:moveTo>
                  <a:pt x="6489" y="0"/>
                </a:moveTo>
                <a:lnTo>
                  <a:pt x="3619" y="812"/>
                </a:lnTo>
                <a:lnTo>
                  <a:pt x="2489" y="3048"/>
                </a:lnTo>
                <a:lnTo>
                  <a:pt x="1854" y="5689"/>
                </a:lnTo>
                <a:lnTo>
                  <a:pt x="1765" y="7188"/>
                </a:lnTo>
                <a:lnTo>
                  <a:pt x="571" y="8267"/>
                </a:lnTo>
                <a:lnTo>
                  <a:pt x="406" y="9740"/>
                </a:lnTo>
                <a:lnTo>
                  <a:pt x="342" y="11899"/>
                </a:lnTo>
                <a:lnTo>
                  <a:pt x="1663" y="13830"/>
                </a:lnTo>
                <a:lnTo>
                  <a:pt x="1447" y="16014"/>
                </a:lnTo>
                <a:lnTo>
                  <a:pt x="1016" y="18491"/>
                </a:lnTo>
                <a:lnTo>
                  <a:pt x="0" y="20866"/>
                </a:lnTo>
                <a:lnTo>
                  <a:pt x="63" y="23444"/>
                </a:lnTo>
                <a:lnTo>
                  <a:pt x="266" y="24892"/>
                </a:lnTo>
                <a:lnTo>
                  <a:pt x="1104" y="25806"/>
                </a:lnTo>
                <a:lnTo>
                  <a:pt x="2425" y="26327"/>
                </a:lnTo>
                <a:lnTo>
                  <a:pt x="4356" y="26644"/>
                </a:lnTo>
                <a:lnTo>
                  <a:pt x="5918" y="28409"/>
                </a:lnTo>
                <a:lnTo>
                  <a:pt x="8102" y="27749"/>
                </a:lnTo>
                <a:lnTo>
                  <a:pt x="8788" y="27333"/>
                </a:lnTo>
                <a:lnTo>
                  <a:pt x="8776" y="26327"/>
                </a:lnTo>
                <a:lnTo>
                  <a:pt x="9271" y="25844"/>
                </a:lnTo>
                <a:lnTo>
                  <a:pt x="16372" y="25844"/>
                </a:lnTo>
                <a:lnTo>
                  <a:pt x="16548" y="25349"/>
                </a:lnTo>
                <a:lnTo>
                  <a:pt x="13017" y="19316"/>
                </a:lnTo>
                <a:lnTo>
                  <a:pt x="13741" y="17538"/>
                </a:lnTo>
                <a:lnTo>
                  <a:pt x="14478" y="15811"/>
                </a:lnTo>
                <a:lnTo>
                  <a:pt x="13284" y="9791"/>
                </a:lnTo>
                <a:lnTo>
                  <a:pt x="9753" y="4965"/>
                </a:lnTo>
                <a:lnTo>
                  <a:pt x="6489" y="0"/>
                </a:lnTo>
                <a:close/>
              </a:path>
            </a:pathLst>
          </a:custGeom>
          <a:solidFill>
            <a:srgbClr val="C8E8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04011" y="1763610"/>
            <a:ext cx="38100" cy="36195"/>
          </a:xfrm>
          <a:custGeom>
            <a:avLst/>
            <a:gdLst/>
            <a:ahLst/>
            <a:cxnLst/>
            <a:rect l="l" t="t" r="r" b="b"/>
            <a:pathLst>
              <a:path w="38100" h="36194">
                <a:moveTo>
                  <a:pt x="1358" y="0"/>
                </a:moveTo>
                <a:lnTo>
                  <a:pt x="927" y="292"/>
                </a:lnTo>
                <a:lnTo>
                  <a:pt x="609" y="685"/>
                </a:lnTo>
                <a:lnTo>
                  <a:pt x="114" y="1905"/>
                </a:lnTo>
                <a:lnTo>
                  <a:pt x="0" y="2679"/>
                </a:lnTo>
                <a:lnTo>
                  <a:pt x="12" y="5054"/>
                </a:lnTo>
                <a:lnTo>
                  <a:pt x="444" y="6870"/>
                </a:lnTo>
                <a:lnTo>
                  <a:pt x="952" y="7734"/>
                </a:lnTo>
                <a:lnTo>
                  <a:pt x="1930" y="8280"/>
                </a:lnTo>
                <a:lnTo>
                  <a:pt x="4698" y="9321"/>
                </a:lnTo>
                <a:lnTo>
                  <a:pt x="7213" y="10655"/>
                </a:lnTo>
                <a:lnTo>
                  <a:pt x="9055" y="14719"/>
                </a:lnTo>
                <a:lnTo>
                  <a:pt x="9982" y="15544"/>
                </a:lnTo>
                <a:lnTo>
                  <a:pt x="13614" y="14770"/>
                </a:lnTo>
                <a:lnTo>
                  <a:pt x="14376" y="16052"/>
                </a:lnTo>
                <a:lnTo>
                  <a:pt x="15303" y="19304"/>
                </a:lnTo>
                <a:lnTo>
                  <a:pt x="16268" y="20294"/>
                </a:lnTo>
                <a:lnTo>
                  <a:pt x="22898" y="21704"/>
                </a:lnTo>
                <a:lnTo>
                  <a:pt x="25298" y="25933"/>
                </a:lnTo>
                <a:lnTo>
                  <a:pt x="28105" y="29718"/>
                </a:lnTo>
                <a:lnTo>
                  <a:pt x="27711" y="33070"/>
                </a:lnTo>
                <a:lnTo>
                  <a:pt x="30352" y="34163"/>
                </a:lnTo>
                <a:lnTo>
                  <a:pt x="32473" y="35636"/>
                </a:lnTo>
                <a:lnTo>
                  <a:pt x="34747" y="35801"/>
                </a:lnTo>
                <a:lnTo>
                  <a:pt x="36182" y="34709"/>
                </a:lnTo>
                <a:lnTo>
                  <a:pt x="36982" y="32651"/>
                </a:lnTo>
                <a:lnTo>
                  <a:pt x="36944" y="30162"/>
                </a:lnTo>
                <a:lnTo>
                  <a:pt x="36271" y="27609"/>
                </a:lnTo>
                <a:lnTo>
                  <a:pt x="37820" y="25311"/>
                </a:lnTo>
                <a:lnTo>
                  <a:pt x="37998" y="24853"/>
                </a:lnTo>
                <a:lnTo>
                  <a:pt x="37960" y="24422"/>
                </a:lnTo>
                <a:lnTo>
                  <a:pt x="37706" y="24015"/>
                </a:lnTo>
                <a:lnTo>
                  <a:pt x="37515" y="23114"/>
                </a:lnTo>
                <a:lnTo>
                  <a:pt x="36537" y="21120"/>
                </a:lnTo>
                <a:lnTo>
                  <a:pt x="35001" y="21932"/>
                </a:lnTo>
                <a:lnTo>
                  <a:pt x="31445" y="22885"/>
                </a:lnTo>
                <a:lnTo>
                  <a:pt x="29743" y="22402"/>
                </a:lnTo>
                <a:lnTo>
                  <a:pt x="28028" y="17208"/>
                </a:lnTo>
                <a:lnTo>
                  <a:pt x="25628" y="15875"/>
                </a:lnTo>
                <a:lnTo>
                  <a:pt x="18821" y="14859"/>
                </a:lnTo>
                <a:lnTo>
                  <a:pt x="18326" y="11963"/>
                </a:lnTo>
                <a:lnTo>
                  <a:pt x="17881" y="7721"/>
                </a:lnTo>
                <a:lnTo>
                  <a:pt x="18935" y="6540"/>
                </a:lnTo>
                <a:lnTo>
                  <a:pt x="17779" y="5486"/>
                </a:lnTo>
                <a:lnTo>
                  <a:pt x="13741" y="3225"/>
                </a:lnTo>
                <a:lnTo>
                  <a:pt x="9372" y="3073"/>
                </a:lnTo>
                <a:lnTo>
                  <a:pt x="5232" y="2057"/>
                </a:lnTo>
                <a:lnTo>
                  <a:pt x="1358" y="0"/>
                </a:lnTo>
                <a:close/>
              </a:path>
            </a:pathLst>
          </a:custGeom>
          <a:solidFill>
            <a:srgbClr val="9FDA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026680" y="1918233"/>
            <a:ext cx="20955" cy="43180"/>
          </a:xfrm>
          <a:custGeom>
            <a:avLst/>
            <a:gdLst/>
            <a:ahLst/>
            <a:cxnLst/>
            <a:rect l="l" t="t" r="r" b="b"/>
            <a:pathLst>
              <a:path w="20955" h="43180">
                <a:moveTo>
                  <a:pt x="2590" y="0"/>
                </a:moveTo>
                <a:lnTo>
                  <a:pt x="2108" y="88"/>
                </a:lnTo>
                <a:lnTo>
                  <a:pt x="1701" y="622"/>
                </a:lnTo>
                <a:lnTo>
                  <a:pt x="685" y="4140"/>
                </a:lnTo>
                <a:lnTo>
                  <a:pt x="2565" y="7721"/>
                </a:lnTo>
                <a:lnTo>
                  <a:pt x="0" y="16725"/>
                </a:lnTo>
                <a:lnTo>
                  <a:pt x="2616" y="20637"/>
                </a:lnTo>
                <a:lnTo>
                  <a:pt x="6286" y="24218"/>
                </a:lnTo>
                <a:lnTo>
                  <a:pt x="7683" y="24968"/>
                </a:lnTo>
                <a:lnTo>
                  <a:pt x="8877" y="25946"/>
                </a:lnTo>
                <a:lnTo>
                  <a:pt x="10718" y="33426"/>
                </a:lnTo>
                <a:lnTo>
                  <a:pt x="13855" y="38366"/>
                </a:lnTo>
                <a:lnTo>
                  <a:pt x="17703" y="42938"/>
                </a:lnTo>
                <a:lnTo>
                  <a:pt x="20408" y="42075"/>
                </a:lnTo>
                <a:lnTo>
                  <a:pt x="18300" y="40474"/>
                </a:lnTo>
                <a:lnTo>
                  <a:pt x="17475" y="35369"/>
                </a:lnTo>
                <a:lnTo>
                  <a:pt x="15265" y="31597"/>
                </a:lnTo>
                <a:lnTo>
                  <a:pt x="16573" y="27355"/>
                </a:lnTo>
                <a:lnTo>
                  <a:pt x="12712" y="24663"/>
                </a:lnTo>
                <a:lnTo>
                  <a:pt x="13913" y="22974"/>
                </a:lnTo>
                <a:lnTo>
                  <a:pt x="13627" y="22974"/>
                </a:lnTo>
                <a:lnTo>
                  <a:pt x="13360" y="22313"/>
                </a:lnTo>
                <a:lnTo>
                  <a:pt x="13284" y="21716"/>
                </a:lnTo>
                <a:lnTo>
                  <a:pt x="12890" y="20370"/>
                </a:lnTo>
                <a:lnTo>
                  <a:pt x="12573" y="18592"/>
                </a:lnTo>
                <a:lnTo>
                  <a:pt x="12908" y="18049"/>
                </a:lnTo>
                <a:lnTo>
                  <a:pt x="12369" y="12966"/>
                </a:lnTo>
                <a:lnTo>
                  <a:pt x="11035" y="9956"/>
                </a:lnTo>
                <a:lnTo>
                  <a:pt x="9410" y="9956"/>
                </a:lnTo>
                <a:lnTo>
                  <a:pt x="5740" y="6756"/>
                </a:lnTo>
                <a:lnTo>
                  <a:pt x="5308" y="2984"/>
                </a:lnTo>
                <a:lnTo>
                  <a:pt x="3162" y="342"/>
                </a:lnTo>
                <a:lnTo>
                  <a:pt x="2590" y="0"/>
                </a:lnTo>
                <a:close/>
              </a:path>
              <a:path w="20955" h="43180">
                <a:moveTo>
                  <a:pt x="14807" y="21716"/>
                </a:moveTo>
                <a:lnTo>
                  <a:pt x="13957" y="21716"/>
                </a:lnTo>
                <a:lnTo>
                  <a:pt x="13627" y="22974"/>
                </a:lnTo>
                <a:lnTo>
                  <a:pt x="13913" y="22974"/>
                </a:lnTo>
                <a:lnTo>
                  <a:pt x="14807" y="21716"/>
                </a:lnTo>
                <a:close/>
              </a:path>
              <a:path w="20955" h="43180">
                <a:moveTo>
                  <a:pt x="13639" y="16865"/>
                </a:moveTo>
                <a:lnTo>
                  <a:pt x="12908" y="18049"/>
                </a:lnTo>
                <a:lnTo>
                  <a:pt x="13297" y="21716"/>
                </a:lnTo>
                <a:lnTo>
                  <a:pt x="13411" y="22148"/>
                </a:lnTo>
                <a:lnTo>
                  <a:pt x="13957" y="21716"/>
                </a:lnTo>
                <a:lnTo>
                  <a:pt x="14807" y="21716"/>
                </a:lnTo>
                <a:lnTo>
                  <a:pt x="16052" y="19964"/>
                </a:lnTo>
                <a:lnTo>
                  <a:pt x="13639" y="16865"/>
                </a:lnTo>
                <a:close/>
              </a:path>
              <a:path w="20955" h="43180">
                <a:moveTo>
                  <a:pt x="12908" y="18049"/>
                </a:moveTo>
                <a:lnTo>
                  <a:pt x="12573" y="18592"/>
                </a:lnTo>
                <a:lnTo>
                  <a:pt x="12890" y="20370"/>
                </a:lnTo>
                <a:lnTo>
                  <a:pt x="13304" y="21783"/>
                </a:lnTo>
                <a:lnTo>
                  <a:pt x="12908" y="18049"/>
                </a:lnTo>
                <a:close/>
              </a:path>
              <a:path w="20955" h="43180">
                <a:moveTo>
                  <a:pt x="9410" y="393"/>
                </a:moveTo>
                <a:lnTo>
                  <a:pt x="9410" y="9956"/>
                </a:lnTo>
                <a:lnTo>
                  <a:pt x="11035" y="9956"/>
                </a:lnTo>
                <a:lnTo>
                  <a:pt x="10439" y="8610"/>
                </a:lnTo>
                <a:lnTo>
                  <a:pt x="9969" y="5880"/>
                </a:lnTo>
                <a:lnTo>
                  <a:pt x="11468" y="2920"/>
                </a:lnTo>
                <a:lnTo>
                  <a:pt x="9410" y="393"/>
                </a:lnTo>
                <a:close/>
              </a:path>
            </a:pathLst>
          </a:custGeom>
          <a:solidFill>
            <a:srgbClr val="C8E9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304696" y="704684"/>
            <a:ext cx="36195" cy="19685"/>
          </a:xfrm>
          <a:custGeom>
            <a:avLst/>
            <a:gdLst/>
            <a:ahLst/>
            <a:cxnLst/>
            <a:rect l="l" t="t" r="r" b="b"/>
            <a:pathLst>
              <a:path w="36194" h="19684">
                <a:moveTo>
                  <a:pt x="19342" y="14287"/>
                </a:moveTo>
                <a:lnTo>
                  <a:pt x="8737" y="14287"/>
                </a:lnTo>
                <a:lnTo>
                  <a:pt x="11264" y="17754"/>
                </a:lnTo>
                <a:lnTo>
                  <a:pt x="12395" y="18859"/>
                </a:lnTo>
                <a:lnTo>
                  <a:pt x="13601" y="19367"/>
                </a:lnTo>
                <a:lnTo>
                  <a:pt x="15341" y="16433"/>
                </a:lnTo>
                <a:lnTo>
                  <a:pt x="16548" y="16027"/>
                </a:lnTo>
                <a:lnTo>
                  <a:pt x="19342" y="14287"/>
                </a:lnTo>
                <a:close/>
              </a:path>
              <a:path w="36194" h="19684">
                <a:moveTo>
                  <a:pt x="35208" y="2806"/>
                </a:moveTo>
                <a:lnTo>
                  <a:pt x="18745" y="2806"/>
                </a:lnTo>
                <a:lnTo>
                  <a:pt x="18935" y="3619"/>
                </a:lnTo>
                <a:lnTo>
                  <a:pt x="17560" y="3619"/>
                </a:lnTo>
                <a:lnTo>
                  <a:pt x="16190" y="4263"/>
                </a:lnTo>
                <a:lnTo>
                  <a:pt x="16048" y="4330"/>
                </a:lnTo>
                <a:lnTo>
                  <a:pt x="12667" y="5918"/>
                </a:lnTo>
                <a:lnTo>
                  <a:pt x="7099" y="8102"/>
                </a:lnTo>
                <a:lnTo>
                  <a:pt x="2032" y="11391"/>
                </a:lnTo>
                <a:lnTo>
                  <a:pt x="1130" y="11925"/>
                </a:lnTo>
                <a:lnTo>
                  <a:pt x="317" y="12547"/>
                </a:lnTo>
                <a:lnTo>
                  <a:pt x="0" y="13614"/>
                </a:lnTo>
                <a:lnTo>
                  <a:pt x="63" y="15113"/>
                </a:lnTo>
                <a:lnTo>
                  <a:pt x="1003" y="15900"/>
                </a:lnTo>
                <a:lnTo>
                  <a:pt x="2352" y="16433"/>
                </a:lnTo>
                <a:lnTo>
                  <a:pt x="5105" y="18008"/>
                </a:lnTo>
                <a:lnTo>
                  <a:pt x="8737" y="14287"/>
                </a:lnTo>
                <a:lnTo>
                  <a:pt x="19342" y="14287"/>
                </a:lnTo>
                <a:lnTo>
                  <a:pt x="22606" y="12255"/>
                </a:lnTo>
                <a:lnTo>
                  <a:pt x="26657" y="7645"/>
                </a:lnTo>
                <a:lnTo>
                  <a:pt x="34163" y="7543"/>
                </a:lnTo>
                <a:lnTo>
                  <a:pt x="34786" y="5905"/>
                </a:lnTo>
                <a:lnTo>
                  <a:pt x="35648" y="5118"/>
                </a:lnTo>
                <a:lnTo>
                  <a:pt x="35604" y="3619"/>
                </a:lnTo>
                <a:lnTo>
                  <a:pt x="18935" y="3619"/>
                </a:lnTo>
                <a:lnTo>
                  <a:pt x="17614" y="3594"/>
                </a:lnTo>
                <a:lnTo>
                  <a:pt x="35603" y="3594"/>
                </a:lnTo>
                <a:lnTo>
                  <a:pt x="35585" y="2971"/>
                </a:lnTo>
                <a:lnTo>
                  <a:pt x="35208" y="2806"/>
                </a:lnTo>
                <a:close/>
              </a:path>
              <a:path w="36194" h="19684">
                <a:moveTo>
                  <a:pt x="16077" y="4316"/>
                </a:moveTo>
                <a:close/>
              </a:path>
              <a:path w="36194" h="19684">
                <a:moveTo>
                  <a:pt x="26352" y="0"/>
                </a:moveTo>
                <a:lnTo>
                  <a:pt x="20675" y="1866"/>
                </a:lnTo>
                <a:lnTo>
                  <a:pt x="14935" y="3111"/>
                </a:lnTo>
                <a:lnTo>
                  <a:pt x="16077" y="4316"/>
                </a:lnTo>
                <a:lnTo>
                  <a:pt x="17475" y="3403"/>
                </a:lnTo>
                <a:lnTo>
                  <a:pt x="18745" y="3403"/>
                </a:lnTo>
                <a:lnTo>
                  <a:pt x="18745" y="2806"/>
                </a:lnTo>
                <a:lnTo>
                  <a:pt x="35208" y="2806"/>
                </a:lnTo>
                <a:lnTo>
                  <a:pt x="34137" y="2336"/>
                </a:lnTo>
                <a:lnTo>
                  <a:pt x="26352" y="0"/>
                </a:lnTo>
                <a:close/>
              </a:path>
              <a:path w="36194" h="19684">
                <a:moveTo>
                  <a:pt x="18745" y="3403"/>
                </a:moveTo>
                <a:lnTo>
                  <a:pt x="17475" y="3403"/>
                </a:lnTo>
                <a:lnTo>
                  <a:pt x="18745" y="3505"/>
                </a:lnTo>
                <a:close/>
              </a:path>
            </a:pathLst>
          </a:custGeom>
          <a:solidFill>
            <a:srgbClr val="D6E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00023" y="785558"/>
            <a:ext cx="35560" cy="33020"/>
          </a:xfrm>
          <a:custGeom>
            <a:avLst/>
            <a:gdLst/>
            <a:ahLst/>
            <a:cxnLst/>
            <a:rect l="l" t="t" r="r" b="b"/>
            <a:pathLst>
              <a:path w="35559" h="33019">
                <a:moveTo>
                  <a:pt x="20129" y="0"/>
                </a:moveTo>
                <a:lnTo>
                  <a:pt x="16903" y="571"/>
                </a:lnTo>
                <a:lnTo>
                  <a:pt x="14579" y="3009"/>
                </a:lnTo>
                <a:lnTo>
                  <a:pt x="11633" y="4152"/>
                </a:lnTo>
                <a:lnTo>
                  <a:pt x="12115" y="4279"/>
                </a:lnTo>
                <a:lnTo>
                  <a:pt x="12496" y="7480"/>
                </a:lnTo>
                <a:lnTo>
                  <a:pt x="9258" y="9588"/>
                </a:lnTo>
                <a:lnTo>
                  <a:pt x="9575" y="12750"/>
                </a:lnTo>
                <a:lnTo>
                  <a:pt x="9740" y="18681"/>
                </a:lnTo>
                <a:lnTo>
                  <a:pt x="6007" y="22682"/>
                </a:lnTo>
                <a:lnTo>
                  <a:pt x="2628" y="26847"/>
                </a:lnTo>
                <a:lnTo>
                  <a:pt x="2209" y="27127"/>
                </a:lnTo>
                <a:lnTo>
                  <a:pt x="1816" y="27432"/>
                </a:lnTo>
                <a:lnTo>
                  <a:pt x="1460" y="27787"/>
                </a:lnTo>
                <a:lnTo>
                  <a:pt x="0" y="31267"/>
                </a:lnTo>
                <a:lnTo>
                  <a:pt x="1460" y="32651"/>
                </a:lnTo>
                <a:lnTo>
                  <a:pt x="17513" y="17259"/>
                </a:lnTo>
                <a:lnTo>
                  <a:pt x="17335" y="12852"/>
                </a:lnTo>
                <a:lnTo>
                  <a:pt x="24945" y="12852"/>
                </a:lnTo>
                <a:lnTo>
                  <a:pt x="25140" y="12750"/>
                </a:lnTo>
                <a:lnTo>
                  <a:pt x="27533" y="11201"/>
                </a:lnTo>
                <a:lnTo>
                  <a:pt x="29197" y="10198"/>
                </a:lnTo>
                <a:lnTo>
                  <a:pt x="16751" y="10160"/>
                </a:lnTo>
                <a:lnTo>
                  <a:pt x="17094" y="6350"/>
                </a:lnTo>
                <a:lnTo>
                  <a:pt x="20535" y="3784"/>
                </a:lnTo>
                <a:lnTo>
                  <a:pt x="20129" y="0"/>
                </a:lnTo>
                <a:close/>
              </a:path>
              <a:path w="35559" h="33019">
                <a:moveTo>
                  <a:pt x="24945" y="12852"/>
                </a:moveTo>
                <a:lnTo>
                  <a:pt x="17335" y="12852"/>
                </a:lnTo>
                <a:lnTo>
                  <a:pt x="23266" y="13462"/>
                </a:lnTo>
                <a:lnTo>
                  <a:pt x="24244" y="13208"/>
                </a:lnTo>
                <a:lnTo>
                  <a:pt x="24945" y="12852"/>
                </a:lnTo>
                <a:close/>
              </a:path>
              <a:path w="35559" h="33019">
                <a:moveTo>
                  <a:pt x="33743" y="3238"/>
                </a:moveTo>
                <a:lnTo>
                  <a:pt x="16751" y="10160"/>
                </a:lnTo>
                <a:lnTo>
                  <a:pt x="29226" y="10160"/>
                </a:lnTo>
                <a:lnTo>
                  <a:pt x="31610" y="7010"/>
                </a:lnTo>
                <a:lnTo>
                  <a:pt x="34975" y="6527"/>
                </a:lnTo>
                <a:lnTo>
                  <a:pt x="33743" y="3238"/>
                </a:lnTo>
                <a:close/>
              </a:path>
            </a:pathLst>
          </a:custGeom>
          <a:solidFill>
            <a:srgbClr val="97D2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819937" y="1499806"/>
            <a:ext cx="15875" cy="41910"/>
          </a:xfrm>
          <a:custGeom>
            <a:avLst/>
            <a:gdLst/>
            <a:ahLst/>
            <a:cxnLst/>
            <a:rect l="l" t="t" r="r" b="b"/>
            <a:pathLst>
              <a:path w="15875" h="41909">
                <a:moveTo>
                  <a:pt x="4902" y="0"/>
                </a:moveTo>
                <a:lnTo>
                  <a:pt x="3403" y="1270"/>
                </a:lnTo>
                <a:lnTo>
                  <a:pt x="2476" y="7404"/>
                </a:lnTo>
                <a:lnTo>
                  <a:pt x="1168" y="10718"/>
                </a:lnTo>
                <a:lnTo>
                  <a:pt x="228" y="14135"/>
                </a:lnTo>
                <a:lnTo>
                  <a:pt x="0" y="15735"/>
                </a:lnTo>
                <a:lnTo>
                  <a:pt x="127" y="17856"/>
                </a:lnTo>
                <a:lnTo>
                  <a:pt x="558" y="19037"/>
                </a:lnTo>
                <a:lnTo>
                  <a:pt x="2044" y="21577"/>
                </a:lnTo>
                <a:lnTo>
                  <a:pt x="2565" y="23126"/>
                </a:lnTo>
                <a:lnTo>
                  <a:pt x="3784" y="25882"/>
                </a:lnTo>
                <a:lnTo>
                  <a:pt x="4064" y="27203"/>
                </a:lnTo>
                <a:lnTo>
                  <a:pt x="4406" y="29705"/>
                </a:lnTo>
                <a:lnTo>
                  <a:pt x="5689" y="33680"/>
                </a:lnTo>
                <a:lnTo>
                  <a:pt x="6540" y="35318"/>
                </a:lnTo>
                <a:lnTo>
                  <a:pt x="8267" y="37960"/>
                </a:lnTo>
                <a:lnTo>
                  <a:pt x="8585" y="39331"/>
                </a:lnTo>
                <a:lnTo>
                  <a:pt x="9867" y="39992"/>
                </a:lnTo>
                <a:lnTo>
                  <a:pt x="10490" y="40106"/>
                </a:lnTo>
                <a:lnTo>
                  <a:pt x="11633" y="39725"/>
                </a:lnTo>
                <a:lnTo>
                  <a:pt x="12661" y="39801"/>
                </a:lnTo>
                <a:lnTo>
                  <a:pt x="12738" y="40779"/>
                </a:lnTo>
                <a:lnTo>
                  <a:pt x="13220" y="41376"/>
                </a:lnTo>
                <a:lnTo>
                  <a:pt x="13792" y="41783"/>
                </a:lnTo>
                <a:lnTo>
                  <a:pt x="15506" y="39903"/>
                </a:lnTo>
                <a:lnTo>
                  <a:pt x="14528" y="37668"/>
                </a:lnTo>
                <a:lnTo>
                  <a:pt x="14643" y="35572"/>
                </a:lnTo>
                <a:lnTo>
                  <a:pt x="13957" y="33185"/>
                </a:lnTo>
                <a:lnTo>
                  <a:pt x="9740" y="34315"/>
                </a:lnTo>
                <a:lnTo>
                  <a:pt x="10464" y="26822"/>
                </a:lnTo>
                <a:lnTo>
                  <a:pt x="8737" y="22733"/>
                </a:lnTo>
                <a:lnTo>
                  <a:pt x="7200" y="18135"/>
                </a:lnTo>
                <a:lnTo>
                  <a:pt x="9080" y="18694"/>
                </a:lnTo>
                <a:lnTo>
                  <a:pt x="10210" y="20256"/>
                </a:lnTo>
                <a:lnTo>
                  <a:pt x="11785" y="19151"/>
                </a:lnTo>
                <a:lnTo>
                  <a:pt x="12293" y="18592"/>
                </a:lnTo>
                <a:lnTo>
                  <a:pt x="12573" y="17919"/>
                </a:lnTo>
                <a:lnTo>
                  <a:pt x="12712" y="17195"/>
                </a:lnTo>
                <a:lnTo>
                  <a:pt x="13055" y="14262"/>
                </a:lnTo>
                <a:lnTo>
                  <a:pt x="14173" y="11417"/>
                </a:lnTo>
                <a:lnTo>
                  <a:pt x="12331" y="7353"/>
                </a:lnTo>
                <a:lnTo>
                  <a:pt x="13690" y="8509"/>
                </a:lnTo>
                <a:lnTo>
                  <a:pt x="13995" y="7988"/>
                </a:lnTo>
                <a:lnTo>
                  <a:pt x="15494" y="2425"/>
                </a:lnTo>
                <a:lnTo>
                  <a:pt x="15367" y="2273"/>
                </a:lnTo>
                <a:lnTo>
                  <a:pt x="7581" y="304"/>
                </a:lnTo>
                <a:lnTo>
                  <a:pt x="4902" y="0"/>
                </a:lnTo>
                <a:close/>
              </a:path>
            </a:pathLst>
          </a:custGeom>
          <a:solidFill>
            <a:srgbClr val="C0E3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20140" y="1765566"/>
            <a:ext cx="21590" cy="22860"/>
          </a:xfrm>
          <a:custGeom>
            <a:avLst/>
            <a:gdLst/>
            <a:ahLst/>
            <a:cxnLst/>
            <a:rect l="l" t="t" r="r" b="b"/>
            <a:pathLst>
              <a:path w="21590" h="22860">
                <a:moveTo>
                  <a:pt x="8877" y="0"/>
                </a:moveTo>
                <a:lnTo>
                  <a:pt x="3543" y="2794"/>
                </a:lnTo>
                <a:lnTo>
                  <a:pt x="2590" y="3136"/>
                </a:lnTo>
                <a:lnTo>
                  <a:pt x="1650" y="3530"/>
                </a:lnTo>
                <a:lnTo>
                  <a:pt x="0" y="5791"/>
                </a:lnTo>
                <a:lnTo>
                  <a:pt x="927" y="7975"/>
                </a:lnTo>
                <a:lnTo>
                  <a:pt x="1625" y="14376"/>
                </a:lnTo>
                <a:lnTo>
                  <a:pt x="3873" y="14046"/>
                </a:lnTo>
                <a:lnTo>
                  <a:pt x="8585" y="15265"/>
                </a:lnTo>
                <a:lnTo>
                  <a:pt x="11353" y="15163"/>
                </a:lnTo>
                <a:lnTo>
                  <a:pt x="11747" y="22250"/>
                </a:lnTo>
                <a:lnTo>
                  <a:pt x="14922" y="22707"/>
                </a:lnTo>
                <a:lnTo>
                  <a:pt x="18910" y="21399"/>
                </a:lnTo>
                <a:lnTo>
                  <a:pt x="19913" y="20116"/>
                </a:lnTo>
                <a:lnTo>
                  <a:pt x="21386" y="21158"/>
                </a:lnTo>
                <a:lnTo>
                  <a:pt x="19964" y="16268"/>
                </a:lnTo>
                <a:lnTo>
                  <a:pt x="20269" y="10299"/>
                </a:lnTo>
                <a:lnTo>
                  <a:pt x="12090" y="8763"/>
                </a:lnTo>
                <a:lnTo>
                  <a:pt x="12306" y="7010"/>
                </a:lnTo>
                <a:lnTo>
                  <a:pt x="11074" y="965"/>
                </a:lnTo>
                <a:lnTo>
                  <a:pt x="8877" y="0"/>
                </a:lnTo>
                <a:close/>
              </a:path>
            </a:pathLst>
          </a:custGeom>
          <a:solidFill>
            <a:srgbClr val="CEEA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199133" y="2060854"/>
            <a:ext cx="28575" cy="45085"/>
          </a:xfrm>
          <a:custGeom>
            <a:avLst/>
            <a:gdLst/>
            <a:ahLst/>
            <a:cxnLst/>
            <a:rect l="l" t="t" r="r" b="b"/>
            <a:pathLst>
              <a:path w="28575" h="45085">
                <a:moveTo>
                  <a:pt x="9283" y="0"/>
                </a:moveTo>
                <a:lnTo>
                  <a:pt x="8026" y="406"/>
                </a:lnTo>
                <a:lnTo>
                  <a:pt x="7505" y="2603"/>
                </a:lnTo>
                <a:lnTo>
                  <a:pt x="7493" y="4330"/>
                </a:lnTo>
                <a:lnTo>
                  <a:pt x="9550" y="6781"/>
                </a:lnTo>
                <a:lnTo>
                  <a:pt x="14630" y="13995"/>
                </a:lnTo>
                <a:lnTo>
                  <a:pt x="13131" y="19050"/>
                </a:lnTo>
                <a:lnTo>
                  <a:pt x="4699" y="23101"/>
                </a:lnTo>
                <a:lnTo>
                  <a:pt x="4152" y="24853"/>
                </a:lnTo>
                <a:lnTo>
                  <a:pt x="4660" y="26454"/>
                </a:lnTo>
                <a:lnTo>
                  <a:pt x="5422" y="28003"/>
                </a:lnTo>
                <a:lnTo>
                  <a:pt x="8216" y="30441"/>
                </a:lnTo>
                <a:lnTo>
                  <a:pt x="5143" y="31584"/>
                </a:lnTo>
                <a:lnTo>
                  <a:pt x="4292" y="33210"/>
                </a:lnTo>
                <a:lnTo>
                  <a:pt x="5016" y="37579"/>
                </a:lnTo>
                <a:lnTo>
                  <a:pt x="0" y="39636"/>
                </a:lnTo>
                <a:lnTo>
                  <a:pt x="50" y="43726"/>
                </a:lnTo>
                <a:lnTo>
                  <a:pt x="1625" y="44488"/>
                </a:lnTo>
                <a:lnTo>
                  <a:pt x="2413" y="41897"/>
                </a:lnTo>
                <a:lnTo>
                  <a:pt x="4013" y="42773"/>
                </a:lnTo>
                <a:lnTo>
                  <a:pt x="6350" y="40093"/>
                </a:lnTo>
                <a:lnTo>
                  <a:pt x="10566" y="40538"/>
                </a:lnTo>
                <a:lnTo>
                  <a:pt x="12725" y="37541"/>
                </a:lnTo>
                <a:lnTo>
                  <a:pt x="12534" y="35915"/>
                </a:lnTo>
                <a:lnTo>
                  <a:pt x="10160" y="35801"/>
                </a:lnTo>
                <a:lnTo>
                  <a:pt x="10185" y="33578"/>
                </a:lnTo>
                <a:lnTo>
                  <a:pt x="14185" y="33591"/>
                </a:lnTo>
                <a:lnTo>
                  <a:pt x="17462" y="31419"/>
                </a:lnTo>
                <a:lnTo>
                  <a:pt x="20967" y="29870"/>
                </a:lnTo>
                <a:lnTo>
                  <a:pt x="22339" y="29337"/>
                </a:lnTo>
                <a:lnTo>
                  <a:pt x="23837" y="29438"/>
                </a:lnTo>
                <a:lnTo>
                  <a:pt x="25247" y="29095"/>
                </a:lnTo>
                <a:lnTo>
                  <a:pt x="26720" y="28575"/>
                </a:lnTo>
                <a:lnTo>
                  <a:pt x="28003" y="27940"/>
                </a:lnTo>
                <a:lnTo>
                  <a:pt x="27000" y="25996"/>
                </a:lnTo>
                <a:lnTo>
                  <a:pt x="26492" y="25476"/>
                </a:lnTo>
                <a:lnTo>
                  <a:pt x="25349" y="25755"/>
                </a:lnTo>
                <a:lnTo>
                  <a:pt x="25285" y="24257"/>
                </a:lnTo>
                <a:lnTo>
                  <a:pt x="25133" y="23901"/>
                </a:lnTo>
                <a:lnTo>
                  <a:pt x="24853" y="23596"/>
                </a:lnTo>
                <a:lnTo>
                  <a:pt x="24434" y="23406"/>
                </a:lnTo>
                <a:lnTo>
                  <a:pt x="24079" y="23482"/>
                </a:lnTo>
                <a:lnTo>
                  <a:pt x="23761" y="23812"/>
                </a:lnTo>
                <a:lnTo>
                  <a:pt x="20396" y="24447"/>
                </a:lnTo>
                <a:lnTo>
                  <a:pt x="16192" y="27393"/>
                </a:lnTo>
                <a:lnTo>
                  <a:pt x="15430" y="20802"/>
                </a:lnTo>
                <a:lnTo>
                  <a:pt x="15011" y="20396"/>
                </a:lnTo>
                <a:lnTo>
                  <a:pt x="14630" y="21107"/>
                </a:lnTo>
                <a:lnTo>
                  <a:pt x="14224" y="20853"/>
                </a:lnTo>
                <a:lnTo>
                  <a:pt x="18199" y="15354"/>
                </a:lnTo>
                <a:lnTo>
                  <a:pt x="16395" y="10134"/>
                </a:lnTo>
                <a:lnTo>
                  <a:pt x="13487" y="4953"/>
                </a:lnTo>
                <a:lnTo>
                  <a:pt x="13690" y="3073"/>
                </a:lnTo>
                <a:lnTo>
                  <a:pt x="12039" y="2336"/>
                </a:lnTo>
                <a:lnTo>
                  <a:pt x="11163" y="1117"/>
                </a:lnTo>
                <a:lnTo>
                  <a:pt x="9283" y="0"/>
                </a:lnTo>
                <a:close/>
              </a:path>
            </a:pathLst>
          </a:custGeom>
          <a:solidFill>
            <a:srgbClr val="6DB4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69304" y="1353591"/>
            <a:ext cx="27305" cy="33655"/>
          </a:xfrm>
          <a:custGeom>
            <a:avLst/>
            <a:gdLst/>
            <a:ahLst/>
            <a:cxnLst/>
            <a:rect l="l" t="t" r="r" b="b"/>
            <a:pathLst>
              <a:path w="27304" h="33655">
                <a:moveTo>
                  <a:pt x="24851" y="32143"/>
                </a:moveTo>
                <a:lnTo>
                  <a:pt x="21308" y="32143"/>
                </a:lnTo>
                <a:lnTo>
                  <a:pt x="23658" y="33210"/>
                </a:lnTo>
                <a:lnTo>
                  <a:pt x="24712" y="32562"/>
                </a:lnTo>
                <a:lnTo>
                  <a:pt x="24851" y="32143"/>
                </a:lnTo>
                <a:close/>
              </a:path>
              <a:path w="27304" h="33655">
                <a:moveTo>
                  <a:pt x="1090" y="0"/>
                </a:moveTo>
                <a:lnTo>
                  <a:pt x="61" y="673"/>
                </a:lnTo>
                <a:lnTo>
                  <a:pt x="0" y="2895"/>
                </a:lnTo>
                <a:lnTo>
                  <a:pt x="137" y="3848"/>
                </a:lnTo>
                <a:lnTo>
                  <a:pt x="620" y="4711"/>
                </a:lnTo>
                <a:lnTo>
                  <a:pt x="1318" y="5486"/>
                </a:lnTo>
                <a:lnTo>
                  <a:pt x="2817" y="6692"/>
                </a:lnTo>
                <a:lnTo>
                  <a:pt x="3681" y="8318"/>
                </a:lnTo>
                <a:lnTo>
                  <a:pt x="4354" y="10058"/>
                </a:lnTo>
                <a:lnTo>
                  <a:pt x="5370" y="12242"/>
                </a:lnTo>
                <a:lnTo>
                  <a:pt x="7706" y="12407"/>
                </a:lnTo>
                <a:lnTo>
                  <a:pt x="11516" y="14478"/>
                </a:lnTo>
                <a:lnTo>
                  <a:pt x="12151" y="16357"/>
                </a:lnTo>
                <a:lnTo>
                  <a:pt x="12482" y="18427"/>
                </a:lnTo>
                <a:lnTo>
                  <a:pt x="13117" y="21082"/>
                </a:lnTo>
                <a:lnTo>
                  <a:pt x="13841" y="23710"/>
                </a:lnTo>
                <a:lnTo>
                  <a:pt x="14603" y="26339"/>
                </a:lnTo>
                <a:lnTo>
                  <a:pt x="15276" y="28003"/>
                </a:lnTo>
                <a:lnTo>
                  <a:pt x="15034" y="29959"/>
                </a:lnTo>
                <a:lnTo>
                  <a:pt x="16266" y="31457"/>
                </a:lnTo>
                <a:lnTo>
                  <a:pt x="18463" y="33134"/>
                </a:lnTo>
                <a:lnTo>
                  <a:pt x="21308" y="32143"/>
                </a:lnTo>
                <a:lnTo>
                  <a:pt x="24851" y="32143"/>
                </a:lnTo>
                <a:lnTo>
                  <a:pt x="25207" y="31076"/>
                </a:lnTo>
                <a:lnTo>
                  <a:pt x="18578" y="29273"/>
                </a:lnTo>
                <a:lnTo>
                  <a:pt x="18503" y="23710"/>
                </a:lnTo>
                <a:lnTo>
                  <a:pt x="18400" y="20434"/>
                </a:lnTo>
                <a:lnTo>
                  <a:pt x="17955" y="19761"/>
                </a:lnTo>
                <a:lnTo>
                  <a:pt x="17511" y="18948"/>
                </a:lnTo>
                <a:lnTo>
                  <a:pt x="18552" y="17462"/>
                </a:lnTo>
                <a:lnTo>
                  <a:pt x="20477" y="17462"/>
                </a:lnTo>
                <a:lnTo>
                  <a:pt x="21562" y="16256"/>
                </a:lnTo>
                <a:lnTo>
                  <a:pt x="26947" y="16256"/>
                </a:lnTo>
                <a:lnTo>
                  <a:pt x="26865" y="13614"/>
                </a:lnTo>
                <a:lnTo>
                  <a:pt x="23848" y="13614"/>
                </a:lnTo>
                <a:lnTo>
                  <a:pt x="22638" y="11468"/>
                </a:lnTo>
                <a:lnTo>
                  <a:pt x="17562" y="11468"/>
                </a:lnTo>
                <a:lnTo>
                  <a:pt x="13698" y="8483"/>
                </a:lnTo>
                <a:lnTo>
                  <a:pt x="9307" y="6527"/>
                </a:lnTo>
                <a:lnTo>
                  <a:pt x="5103" y="4191"/>
                </a:lnTo>
                <a:lnTo>
                  <a:pt x="3960" y="2895"/>
                </a:lnTo>
                <a:lnTo>
                  <a:pt x="3769" y="863"/>
                </a:lnTo>
                <a:lnTo>
                  <a:pt x="1979" y="50"/>
                </a:lnTo>
                <a:lnTo>
                  <a:pt x="1090" y="0"/>
                </a:lnTo>
                <a:close/>
              </a:path>
              <a:path w="27304" h="33655">
                <a:moveTo>
                  <a:pt x="26947" y="16256"/>
                </a:moveTo>
                <a:lnTo>
                  <a:pt x="21562" y="16256"/>
                </a:lnTo>
                <a:lnTo>
                  <a:pt x="22400" y="19545"/>
                </a:lnTo>
                <a:lnTo>
                  <a:pt x="23962" y="19723"/>
                </a:lnTo>
                <a:lnTo>
                  <a:pt x="24902" y="19507"/>
                </a:lnTo>
                <a:lnTo>
                  <a:pt x="26008" y="19507"/>
                </a:lnTo>
                <a:lnTo>
                  <a:pt x="26693" y="18834"/>
                </a:lnTo>
                <a:lnTo>
                  <a:pt x="27023" y="18694"/>
                </a:lnTo>
                <a:lnTo>
                  <a:pt x="26947" y="16256"/>
                </a:lnTo>
                <a:close/>
              </a:path>
              <a:path w="27304" h="33655">
                <a:moveTo>
                  <a:pt x="26008" y="19507"/>
                </a:moveTo>
                <a:lnTo>
                  <a:pt x="24902" y="19507"/>
                </a:lnTo>
                <a:lnTo>
                  <a:pt x="25931" y="19583"/>
                </a:lnTo>
                <a:close/>
              </a:path>
              <a:path w="27304" h="33655">
                <a:moveTo>
                  <a:pt x="20477" y="17462"/>
                </a:moveTo>
                <a:lnTo>
                  <a:pt x="18552" y="17462"/>
                </a:lnTo>
                <a:lnTo>
                  <a:pt x="18933" y="18453"/>
                </a:lnTo>
                <a:lnTo>
                  <a:pt x="19403" y="18656"/>
                </a:lnTo>
                <a:lnTo>
                  <a:pt x="20477" y="17462"/>
                </a:lnTo>
                <a:close/>
              </a:path>
              <a:path w="27304" h="33655">
                <a:moveTo>
                  <a:pt x="25353" y="11001"/>
                </a:moveTo>
                <a:lnTo>
                  <a:pt x="23848" y="13614"/>
                </a:lnTo>
                <a:lnTo>
                  <a:pt x="26865" y="13614"/>
                </a:lnTo>
                <a:lnTo>
                  <a:pt x="26833" y="12560"/>
                </a:lnTo>
                <a:lnTo>
                  <a:pt x="25353" y="11001"/>
                </a:lnTo>
                <a:close/>
              </a:path>
              <a:path w="27304" h="33655">
                <a:moveTo>
                  <a:pt x="17320" y="2286"/>
                </a:moveTo>
                <a:lnTo>
                  <a:pt x="16825" y="5816"/>
                </a:lnTo>
                <a:lnTo>
                  <a:pt x="20495" y="8623"/>
                </a:lnTo>
                <a:lnTo>
                  <a:pt x="17562" y="11468"/>
                </a:lnTo>
                <a:lnTo>
                  <a:pt x="22638" y="11468"/>
                </a:lnTo>
                <a:lnTo>
                  <a:pt x="21664" y="9740"/>
                </a:lnTo>
                <a:lnTo>
                  <a:pt x="20991" y="5461"/>
                </a:lnTo>
                <a:lnTo>
                  <a:pt x="17320" y="2286"/>
                </a:lnTo>
                <a:close/>
              </a:path>
              <a:path w="27304" h="33655">
                <a:moveTo>
                  <a:pt x="25231" y="10564"/>
                </a:moveTo>
                <a:lnTo>
                  <a:pt x="25156" y="10795"/>
                </a:lnTo>
                <a:lnTo>
                  <a:pt x="25353" y="11001"/>
                </a:lnTo>
                <a:lnTo>
                  <a:pt x="25486" y="10769"/>
                </a:lnTo>
                <a:lnTo>
                  <a:pt x="25231" y="10564"/>
                </a:lnTo>
                <a:close/>
              </a:path>
              <a:path w="27304" h="33655">
                <a:moveTo>
                  <a:pt x="24166" y="6261"/>
                </a:moveTo>
                <a:lnTo>
                  <a:pt x="22755" y="8318"/>
                </a:lnTo>
                <a:lnTo>
                  <a:pt x="22657" y="8496"/>
                </a:lnTo>
                <a:lnTo>
                  <a:pt x="25231" y="10564"/>
                </a:lnTo>
                <a:lnTo>
                  <a:pt x="26096" y="7912"/>
                </a:lnTo>
                <a:lnTo>
                  <a:pt x="24166" y="6261"/>
                </a:lnTo>
                <a:close/>
              </a:path>
            </a:pathLst>
          </a:custGeom>
          <a:solidFill>
            <a:srgbClr val="96D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523174" y="687898"/>
            <a:ext cx="84455" cy="12700"/>
          </a:xfrm>
          <a:custGeom>
            <a:avLst/>
            <a:gdLst/>
            <a:ahLst/>
            <a:cxnLst/>
            <a:rect l="l" t="t" r="r" b="b"/>
            <a:pathLst>
              <a:path w="84455" h="12700">
                <a:moveTo>
                  <a:pt x="52163" y="0"/>
                </a:moveTo>
                <a:lnTo>
                  <a:pt x="42494" y="86"/>
                </a:lnTo>
                <a:lnTo>
                  <a:pt x="41656" y="1191"/>
                </a:lnTo>
                <a:lnTo>
                  <a:pt x="40411" y="1216"/>
                </a:lnTo>
                <a:lnTo>
                  <a:pt x="31838" y="429"/>
                </a:lnTo>
                <a:lnTo>
                  <a:pt x="24599" y="2550"/>
                </a:lnTo>
                <a:lnTo>
                  <a:pt x="13004" y="1953"/>
                </a:lnTo>
                <a:lnTo>
                  <a:pt x="15773" y="8747"/>
                </a:lnTo>
                <a:lnTo>
                  <a:pt x="12407" y="7185"/>
                </a:lnTo>
                <a:lnTo>
                  <a:pt x="10287" y="7350"/>
                </a:lnTo>
                <a:lnTo>
                  <a:pt x="8077" y="7274"/>
                </a:lnTo>
                <a:lnTo>
                  <a:pt x="5918" y="6715"/>
                </a:lnTo>
                <a:lnTo>
                  <a:pt x="1536" y="7033"/>
                </a:lnTo>
                <a:lnTo>
                  <a:pt x="0" y="7757"/>
                </a:lnTo>
                <a:lnTo>
                  <a:pt x="609" y="10373"/>
                </a:lnTo>
                <a:lnTo>
                  <a:pt x="6807" y="12405"/>
                </a:lnTo>
                <a:lnTo>
                  <a:pt x="12471" y="11490"/>
                </a:lnTo>
                <a:lnTo>
                  <a:pt x="17564" y="7363"/>
                </a:lnTo>
                <a:lnTo>
                  <a:pt x="32065" y="5916"/>
                </a:lnTo>
                <a:lnTo>
                  <a:pt x="46580" y="4658"/>
                </a:lnTo>
                <a:lnTo>
                  <a:pt x="61119" y="3723"/>
                </a:lnTo>
                <a:lnTo>
                  <a:pt x="75692" y="3248"/>
                </a:lnTo>
                <a:lnTo>
                  <a:pt x="78625" y="2753"/>
                </a:lnTo>
                <a:lnTo>
                  <a:pt x="81280" y="4861"/>
                </a:lnTo>
                <a:lnTo>
                  <a:pt x="84226" y="4099"/>
                </a:lnTo>
                <a:lnTo>
                  <a:pt x="83769" y="2473"/>
                </a:lnTo>
                <a:lnTo>
                  <a:pt x="71426" y="1127"/>
                </a:lnTo>
                <a:lnTo>
                  <a:pt x="61804" y="386"/>
                </a:lnTo>
                <a:lnTo>
                  <a:pt x="52163" y="0"/>
                </a:lnTo>
                <a:close/>
              </a:path>
            </a:pathLst>
          </a:custGeom>
          <a:solidFill>
            <a:srgbClr val="A5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145336" y="730669"/>
            <a:ext cx="29209" cy="33655"/>
          </a:xfrm>
          <a:custGeom>
            <a:avLst/>
            <a:gdLst/>
            <a:ahLst/>
            <a:cxnLst/>
            <a:rect l="l" t="t" r="r" b="b"/>
            <a:pathLst>
              <a:path w="29209" h="33654">
                <a:moveTo>
                  <a:pt x="23075" y="0"/>
                </a:moveTo>
                <a:lnTo>
                  <a:pt x="13500" y="5257"/>
                </a:lnTo>
                <a:lnTo>
                  <a:pt x="6972" y="9245"/>
                </a:lnTo>
                <a:lnTo>
                  <a:pt x="5562" y="20256"/>
                </a:lnTo>
                <a:lnTo>
                  <a:pt x="4495" y="22936"/>
                </a:lnTo>
                <a:lnTo>
                  <a:pt x="0" y="27152"/>
                </a:lnTo>
                <a:lnTo>
                  <a:pt x="520" y="30086"/>
                </a:lnTo>
                <a:lnTo>
                  <a:pt x="876" y="33223"/>
                </a:lnTo>
                <a:lnTo>
                  <a:pt x="3124" y="33261"/>
                </a:lnTo>
                <a:lnTo>
                  <a:pt x="3683" y="31368"/>
                </a:lnTo>
                <a:lnTo>
                  <a:pt x="6299" y="25285"/>
                </a:lnTo>
                <a:lnTo>
                  <a:pt x="8636" y="20853"/>
                </a:lnTo>
                <a:lnTo>
                  <a:pt x="10287" y="16116"/>
                </a:lnTo>
                <a:lnTo>
                  <a:pt x="10515" y="14922"/>
                </a:lnTo>
                <a:lnTo>
                  <a:pt x="10871" y="13779"/>
                </a:lnTo>
                <a:lnTo>
                  <a:pt x="11328" y="12649"/>
                </a:lnTo>
                <a:lnTo>
                  <a:pt x="11798" y="11849"/>
                </a:lnTo>
                <a:lnTo>
                  <a:pt x="12230" y="10274"/>
                </a:lnTo>
                <a:lnTo>
                  <a:pt x="13970" y="14401"/>
                </a:lnTo>
                <a:lnTo>
                  <a:pt x="13830" y="16725"/>
                </a:lnTo>
                <a:lnTo>
                  <a:pt x="15100" y="22517"/>
                </a:lnTo>
                <a:lnTo>
                  <a:pt x="17424" y="24764"/>
                </a:lnTo>
                <a:lnTo>
                  <a:pt x="24561" y="24917"/>
                </a:lnTo>
                <a:lnTo>
                  <a:pt x="27724" y="24066"/>
                </a:lnTo>
                <a:lnTo>
                  <a:pt x="28397" y="19888"/>
                </a:lnTo>
                <a:lnTo>
                  <a:pt x="27736" y="16865"/>
                </a:lnTo>
                <a:lnTo>
                  <a:pt x="25590" y="15976"/>
                </a:lnTo>
                <a:lnTo>
                  <a:pt x="19354" y="14947"/>
                </a:lnTo>
                <a:lnTo>
                  <a:pt x="18656" y="11696"/>
                </a:lnTo>
                <a:lnTo>
                  <a:pt x="18770" y="6172"/>
                </a:lnTo>
                <a:lnTo>
                  <a:pt x="21691" y="7175"/>
                </a:lnTo>
                <a:lnTo>
                  <a:pt x="24650" y="7048"/>
                </a:lnTo>
                <a:lnTo>
                  <a:pt x="28994" y="3898"/>
                </a:lnTo>
                <a:lnTo>
                  <a:pt x="25895" y="3492"/>
                </a:lnTo>
                <a:lnTo>
                  <a:pt x="23075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68933" y="1307642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3314" y="0"/>
                </a:moveTo>
                <a:lnTo>
                  <a:pt x="2832" y="228"/>
                </a:lnTo>
                <a:lnTo>
                  <a:pt x="2463" y="584"/>
                </a:lnTo>
                <a:lnTo>
                  <a:pt x="2235" y="1066"/>
                </a:lnTo>
                <a:lnTo>
                  <a:pt x="1879" y="4279"/>
                </a:lnTo>
                <a:lnTo>
                  <a:pt x="0" y="7454"/>
                </a:lnTo>
                <a:lnTo>
                  <a:pt x="2019" y="10731"/>
                </a:lnTo>
                <a:lnTo>
                  <a:pt x="5143" y="17945"/>
                </a:lnTo>
                <a:lnTo>
                  <a:pt x="10642" y="21412"/>
                </a:lnTo>
                <a:lnTo>
                  <a:pt x="19723" y="18033"/>
                </a:lnTo>
                <a:lnTo>
                  <a:pt x="21361" y="15811"/>
                </a:lnTo>
                <a:lnTo>
                  <a:pt x="14478" y="9131"/>
                </a:lnTo>
                <a:lnTo>
                  <a:pt x="12026" y="914"/>
                </a:lnTo>
                <a:lnTo>
                  <a:pt x="3314" y="0"/>
                </a:lnTo>
                <a:close/>
              </a:path>
            </a:pathLst>
          </a:custGeom>
          <a:solidFill>
            <a:srgbClr val="CCE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258290" y="710577"/>
            <a:ext cx="26034" cy="25400"/>
          </a:xfrm>
          <a:custGeom>
            <a:avLst/>
            <a:gdLst/>
            <a:ahLst/>
            <a:cxnLst/>
            <a:rect l="l" t="t" r="r" b="b"/>
            <a:pathLst>
              <a:path w="26034" h="25400">
                <a:moveTo>
                  <a:pt x="10147" y="0"/>
                </a:moveTo>
                <a:lnTo>
                  <a:pt x="7048" y="6743"/>
                </a:lnTo>
                <a:lnTo>
                  <a:pt x="3606" y="7505"/>
                </a:lnTo>
                <a:lnTo>
                  <a:pt x="0" y="8559"/>
                </a:lnTo>
                <a:lnTo>
                  <a:pt x="1435" y="10375"/>
                </a:lnTo>
                <a:lnTo>
                  <a:pt x="4559" y="9296"/>
                </a:lnTo>
                <a:lnTo>
                  <a:pt x="5588" y="11810"/>
                </a:lnTo>
                <a:lnTo>
                  <a:pt x="8559" y="15697"/>
                </a:lnTo>
                <a:lnTo>
                  <a:pt x="8661" y="21208"/>
                </a:lnTo>
                <a:lnTo>
                  <a:pt x="12776" y="24434"/>
                </a:lnTo>
                <a:lnTo>
                  <a:pt x="14122" y="24980"/>
                </a:lnTo>
                <a:lnTo>
                  <a:pt x="15138" y="24358"/>
                </a:lnTo>
                <a:lnTo>
                  <a:pt x="16065" y="23482"/>
                </a:lnTo>
                <a:lnTo>
                  <a:pt x="18364" y="20954"/>
                </a:lnTo>
                <a:lnTo>
                  <a:pt x="16764" y="18453"/>
                </a:lnTo>
                <a:lnTo>
                  <a:pt x="19329" y="20497"/>
                </a:lnTo>
                <a:lnTo>
                  <a:pt x="21450" y="21843"/>
                </a:lnTo>
                <a:lnTo>
                  <a:pt x="24028" y="20129"/>
                </a:lnTo>
                <a:lnTo>
                  <a:pt x="25882" y="17271"/>
                </a:lnTo>
                <a:lnTo>
                  <a:pt x="25908" y="14160"/>
                </a:lnTo>
                <a:lnTo>
                  <a:pt x="25387" y="10947"/>
                </a:lnTo>
                <a:lnTo>
                  <a:pt x="25069" y="10528"/>
                </a:lnTo>
                <a:lnTo>
                  <a:pt x="24638" y="10375"/>
                </a:lnTo>
                <a:lnTo>
                  <a:pt x="24117" y="10464"/>
                </a:lnTo>
                <a:lnTo>
                  <a:pt x="21869" y="11328"/>
                </a:lnTo>
                <a:lnTo>
                  <a:pt x="22529" y="14363"/>
                </a:lnTo>
                <a:lnTo>
                  <a:pt x="20497" y="15786"/>
                </a:lnTo>
                <a:lnTo>
                  <a:pt x="19723" y="6222"/>
                </a:lnTo>
                <a:lnTo>
                  <a:pt x="14579" y="3352"/>
                </a:lnTo>
                <a:lnTo>
                  <a:pt x="12852" y="1765"/>
                </a:lnTo>
                <a:lnTo>
                  <a:pt x="10147" y="0"/>
                </a:lnTo>
                <a:close/>
              </a:path>
            </a:pathLst>
          </a:custGeom>
          <a:solidFill>
            <a:srgbClr val="C0E4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12291" y="1208658"/>
            <a:ext cx="32384" cy="24130"/>
          </a:xfrm>
          <a:custGeom>
            <a:avLst/>
            <a:gdLst/>
            <a:ahLst/>
            <a:cxnLst/>
            <a:rect l="l" t="t" r="r" b="b"/>
            <a:pathLst>
              <a:path w="32384" h="24130">
                <a:moveTo>
                  <a:pt x="14071" y="21196"/>
                </a:moveTo>
                <a:lnTo>
                  <a:pt x="9969" y="21196"/>
                </a:lnTo>
                <a:lnTo>
                  <a:pt x="11328" y="23101"/>
                </a:lnTo>
                <a:lnTo>
                  <a:pt x="12915" y="23710"/>
                </a:lnTo>
                <a:lnTo>
                  <a:pt x="13855" y="23190"/>
                </a:lnTo>
                <a:lnTo>
                  <a:pt x="13411" y="22009"/>
                </a:lnTo>
                <a:lnTo>
                  <a:pt x="14071" y="21348"/>
                </a:lnTo>
                <a:lnTo>
                  <a:pt x="14071" y="21196"/>
                </a:lnTo>
                <a:close/>
              </a:path>
              <a:path w="32384" h="24130">
                <a:moveTo>
                  <a:pt x="9387" y="21691"/>
                </a:moveTo>
                <a:lnTo>
                  <a:pt x="4229" y="21691"/>
                </a:lnTo>
                <a:lnTo>
                  <a:pt x="6057" y="22847"/>
                </a:lnTo>
                <a:lnTo>
                  <a:pt x="8001" y="22872"/>
                </a:lnTo>
                <a:lnTo>
                  <a:pt x="9387" y="21691"/>
                </a:lnTo>
                <a:close/>
              </a:path>
              <a:path w="32384" h="24130">
                <a:moveTo>
                  <a:pt x="63" y="16522"/>
                </a:moveTo>
                <a:lnTo>
                  <a:pt x="0" y="20739"/>
                </a:lnTo>
                <a:lnTo>
                  <a:pt x="406" y="21729"/>
                </a:lnTo>
                <a:lnTo>
                  <a:pt x="1206" y="22136"/>
                </a:lnTo>
                <a:lnTo>
                  <a:pt x="2209" y="22237"/>
                </a:lnTo>
                <a:lnTo>
                  <a:pt x="4229" y="21691"/>
                </a:lnTo>
                <a:lnTo>
                  <a:pt x="9387" y="21691"/>
                </a:lnTo>
                <a:lnTo>
                  <a:pt x="9969" y="21196"/>
                </a:lnTo>
                <a:lnTo>
                  <a:pt x="14071" y="21196"/>
                </a:lnTo>
                <a:lnTo>
                  <a:pt x="14071" y="20002"/>
                </a:lnTo>
                <a:lnTo>
                  <a:pt x="14795" y="19380"/>
                </a:lnTo>
                <a:lnTo>
                  <a:pt x="16110" y="19316"/>
                </a:lnTo>
                <a:lnTo>
                  <a:pt x="16522" y="18542"/>
                </a:lnTo>
                <a:lnTo>
                  <a:pt x="16505" y="17513"/>
                </a:lnTo>
                <a:lnTo>
                  <a:pt x="3251" y="17513"/>
                </a:lnTo>
                <a:lnTo>
                  <a:pt x="63" y="16522"/>
                </a:lnTo>
                <a:close/>
              </a:path>
              <a:path w="32384" h="24130">
                <a:moveTo>
                  <a:pt x="6692" y="8890"/>
                </a:moveTo>
                <a:lnTo>
                  <a:pt x="5943" y="8915"/>
                </a:lnTo>
                <a:lnTo>
                  <a:pt x="5765" y="9956"/>
                </a:lnTo>
                <a:lnTo>
                  <a:pt x="7226" y="12420"/>
                </a:lnTo>
                <a:lnTo>
                  <a:pt x="6032" y="14173"/>
                </a:lnTo>
                <a:lnTo>
                  <a:pt x="4241" y="15798"/>
                </a:lnTo>
                <a:lnTo>
                  <a:pt x="3251" y="17513"/>
                </a:lnTo>
                <a:lnTo>
                  <a:pt x="16505" y="17513"/>
                </a:lnTo>
                <a:lnTo>
                  <a:pt x="16687" y="16814"/>
                </a:lnTo>
                <a:lnTo>
                  <a:pt x="20256" y="13195"/>
                </a:lnTo>
                <a:lnTo>
                  <a:pt x="25158" y="11366"/>
                </a:lnTo>
                <a:lnTo>
                  <a:pt x="25484" y="11049"/>
                </a:lnTo>
                <a:lnTo>
                  <a:pt x="10033" y="11049"/>
                </a:lnTo>
                <a:lnTo>
                  <a:pt x="10359" y="9690"/>
                </a:lnTo>
                <a:lnTo>
                  <a:pt x="9880" y="9690"/>
                </a:lnTo>
                <a:lnTo>
                  <a:pt x="9639" y="8966"/>
                </a:lnTo>
                <a:lnTo>
                  <a:pt x="7505" y="8966"/>
                </a:lnTo>
                <a:lnTo>
                  <a:pt x="6692" y="8890"/>
                </a:lnTo>
                <a:close/>
              </a:path>
              <a:path w="32384" h="24130">
                <a:moveTo>
                  <a:pt x="27033" y="9537"/>
                </a:moveTo>
                <a:lnTo>
                  <a:pt x="11671" y="9537"/>
                </a:lnTo>
                <a:lnTo>
                  <a:pt x="11798" y="11010"/>
                </a:lnTo>
                <a:lnTo>
                  <a:pt x="10033" y="11049"/>
                </a:lnTo>
                <a:lnTo>
                  <a:pt x="25484" y="11049"/>
                </a:lnTo>
                <a:lnTo>
                  <a:pt x="27033" y="9537"/>
                </a:lnTo>
                <a:close/>
              </a:path>
              <a:path w="32384" h="24130">
                <a:moveTo>
                  <a:pt x="9519" y="8607"/>
                </a:moveTo>
                <a:lnTo>
                  <a:pt x="9880" y="9690"/>
                </a:lnTo>
                <a:lnTo>
                  <a:pt x="10369" y="9648"/>
                </a:lnTo>
                <a:lnTo>
                  <a:pt x="10451" y="9067"/>
                </a:lnTo>
                <a:lnTo>
                  <a:pt x="9519" y="8607"/>
                </a:lnTo>
                <a:close/>
              </a:path>
              <a:path w="32384" h="24130">
                <a:moveTo>
                  <a:pt x="10369" y="9648"/>
                </a:moveTo>
                <a:lnTo>
                  <a:pt x="9880" y="9690"/>
                </a:lnTo>
                <a:lnTo>
                  <a:pt x="10359" y="9690"/>
                </a:lnTo>
                <a:close/>
              </a:path>
              <a:path w="32384" h="24130">
                <a:moveTo>
                  <a:pt x="17754" y="2273"/>
                </a:moveTo>
                <a:lnTo>
                  <a:pt x="13766" y="2743"/>
                </a:lnTo>
                <a:lnTo>
                  <a:pt x="10426" y="4051"/>
                </a:lnTo>
                <a:lnTo>
                  <a:pt x="9559" y="8255"/>
                </a:lnTo>
                <a:lnTo>
                  <a:pt x="9519" y="8607"/>
                </a:lnTo>
                <a:lnTo>
                  <a:pt x="10451" y="9067"/>
                </a:lnTo>
                <a:lnTo>
                  <a:pt x="10369" y="9648"/>
                </a:lnTo>
                <a:lnTo>
                  <a:pt x="11671" y="9537"/>
                </a:lnTo>
                <a:lnTo>
                  <a:pt x="27033" y="9537"/>
                </a:lnTo>
                <a:lnTo>
                  <a:pt x="27515" y="9067"/>
                </a:lnTo>
                <a:lnTo>
                  <a:pt x="19392" y="9067"/>
                </a:lnTo>
                <a:lnTo>
                  <a:pt x="19019" y="6121"/>
                </a:lnTo>
                <a:lnTo>
                  <a:pt x="20586" y="3594"/>
                </a:lnTo>
                <a:lnTo>
                  <a:pt x="17754" y="2273"/>
                </a:lnTo>
                <a:close/>
              </a:path>
              <a:path w="32384" h="24130">
                <a:moveTo>
                  <a:pt x="24345" y="0"/>
                </a:moveTo>
                <a:lnTo>
                  <a:pt x="23206" y="5905"/>
                </a:lnTo>
                <a:lnTo>
                  <a:pt x="23148" y="6134"/>
                </a:lnTo>
                <a:lnTo>
                  <a:pt x="19392" y="9067"/>
                </a:lnTo>
                <a:lnTo>
                  <a:pt x="27515" y="9067"/>
                </a:lnTo>
                <a:lnTo>
                  <a:pt x="28790" y="7823"/>
                </a:lnTo>
                <a:lnTo>
                  <a:pt x="29489" y="7734"/>
                </a:lnTo>
                <a:lnTo>
                  <a:pt x="30187" y="7607"/>
                </a:lnTo>
                <a:lnTo>
                  <a:pt x="30822" y="7277"/>
                </a:lnTo>
                <a:lnTo>
                  <a:pt x="31623" y="6667"/>
                </a:lnTo>
                <a:lnTo>
                  <a:pt x="31959" y="6121"/>
                </a:lnTo>
                <a:lnTo>
                  <a:pt x="32016" y="4851"/>
                </a:lnTo>
                <a:lnTo>
                  <a:pt x="31318" y="3683"/>
                </a:lnTo>
                <a:lnTo>
                  <a:pt x="31572" y="2032"/>
                </a:lnTo>
                <a:lnTo>
                  <a:pt x="30200" y="1193"/>
                </a:lnTo>
                <a:lnTo>
                  <a:pt x="24345" y="0"/>
                </a:lnTo>
                <a:close/>
              </a:path>
              <a:path w="32384" h="24130">
                <a:moveTo>
                  <a:pt x="8712" y="8255"/>
                </a:moveTo>
                <a:lnTo>
                  <a:pt x="8064" y="8394"/>
                </a:lnTo>
                <a:lnTo>
                  <a:pt x="7505" y="8966"/>
                </a:lnTo>
                <a:lnTo>
                  <a:pt x="9639" y="8966"/>
                </a:lnTo>
                <a:lnTo>
                  <a:pt x="9519" y="8607"/>
                </a:lnTo>
                <a:lnTo>
                  <a:pt x="8712" y="8255"/>
                </a:lnTo>
                <a:close/>
              </a:path>
            </a:pathLst>
          </a:custGeom>
          <a:solidFill>
            <a:srgbClr val="8BC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810323" y="1605241"/>
            <a:ext cx="30480" cy="35560"/>
          </a:xfrm>
          <a:custGeom>
            <a:avLst/>
            <a:gdLst/>
            <a:ahLst/>
            <a:cxnLst/>
            <a:rect l="l" t="t" r="r" b="b"/>
            <a:pathLst>
              <a:path w="30480" h="35560">
                <a:moveTo>
                  <a:pt x="3035" y="0"/>
                </a:moveTo>
                <a:lnTo>
                  <a:pt x="0" y="2006"/>
                </a:lnTo>
                <a:lnTo>
                  <a:pt x="419" y="3746"/>
                </a:lnTo>
                <a:lnTo>
                  <a:pt x="2387" y="7823"/>
                </a:lnTo>
                <a:lnTo>
                  <a:pt x="2806" y="10871"/>
                </a:lnTo>
                <a:lnTo>
                  <a:pt x="5918" y="16916"/>
                </a:lnTo>
                <a:lnTo>
                  <a:pt x="8432" y="20421"/>
                </a:lnTo>
                <a:lnTo>
                  <a:pt x="12725" y="21755"/>
                </a:lnTo>
                <a:lnTo>
                  <a:pt x="15786" y="20789"/>
                </a:lnTo>
                <a:lnTo>
                  <a:pt x="17779" y="23418"/>
                </a:lnTo>
                <a:lnTo>
                  <a:pt x="25895" y="25539"/>
                </a:lnTo>
                <a:lnTo>
                  <a:pt x="25971" y="26530"/>
                </a:lnTo>
                <a:lnTo>
                  <a:pt x="21983" y="30225"/>
                </a:lnTo>
                <a:lnTo>
                  <a:pt x="23850" y="32245"/>
                </a:lnTo>
                <a:lnTo>
                  <a:pt x="25984" y="33934"/>
                </a:lnTo>
                <a:lnTo>
                  <a:pt x="28422" y="35242"/>
                </a:lnTo>
                <a:lnTo>
                  <a:pt x="29616" y="34264"/>
                </a:lnTo>
                <a:lnTo>
                  <a:pt x="29679" y="32816"/>
                </a:lnTo>
                <a:lnTo>
                  <a:pt x="30251" y="30111"/>
                </a:lnTo>
                <a:lnTo>
                  <a:pt x="29730" y="28841"/>
                </a:lnTo>
                <a:lnTo>
                  <a:pt x="29578" y="27533"/>
                </a:lnTo>
                <a:lnTo>
                  <a:pt x="29590" y="25958"/>
                </a:lnTo>
                <a:lnTo>
                  <a:pt x="28574" y="24777"/>
                </a:lnTo>
                <a:lnTo>
                  <a:pt x="21628" y="22199"/>
                </a:lnTo>
                <a:lnTo>
                  <a:pt x="19837" y="17094"/>
                </a:lnTo>
                <a:lnTo>
                  <a:pt x="17818" y="12115"/>
                </a:lnTo>
                <a:lnTo>
                  <a:pt x="16751" y="10020"/>
                </a:lnTo>
                <a:lnTo>
                  <a:pt x="15316" y="11048"/>
                </a:lnTo>
                <a:lnTo>
                  <a:pt x="12826" y="15354"/>
                </a:lnTo>
                <a:lnTo>
                  <a:pt x="11861" y="13258"/>
                </a:lnTo>
                <a:lnTo>
                  <a:pt x="10617" y="11658"/>
                </a:lnTo>
                <a:lnTo>
                  <a:pt x="12331" y="12890"/>
                </a:lnTo>
                <a:lnTo>
                  <a:pt x="13309" y="12001"/>
                </a:lnTo>
                <a:lnTo>
                  <a:pt x="14300" y="9270"/>
                </a:lnTo>
                <a:lnTo>
                  <a:pt x="15265" y="6210"/>
                </a:lnTo>
                <a:lnTo>
                  <a:pt x="12115" y="1981"/>
                </a:lnTo>
                <a:lnTo>
                  <a:pt x="9994" y="4165"/>
                </a:lnTo>
                <a:lnTo>
                  <a:pt x="8204" y="4546"/>
                </a:lnTo>
                <a:lnTo>
                  <a:pt x="6629" y="4622"/>
                </a:lnTo>
                <a:lnTo>
                  <a:pt x="5765" y="3632"/>
                </a:lnTo>
                <a:lnTo>
                  <a:pt x="3035" y="0"/>
                </a:lnTo>
                <a:close/>
              </a:path>
            </a:pathLst>
          </a:custGeom>
          <a:solidFill>
            <a:srgbClr val="8CD2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92771" y="1972627"/>
            <a:ext cx="46355" cy="50165"/>
          </a:xfrm>
          <a:custGeom>
            <a:avLst/>
            <a:gdLst/>
            <a:ahLst/>
            <a:cxnLst/>
            <a:rect l="l" t="t" r="r" b="b"/>
            <a:pathLst>
              <a:path w="46355" h="50164">
                <a:moveTo>
                  <a:pt x="4953" y="0"/>
                </a:moveTo>
                <a:lnTo>
                  <a:pt x="0" y="990"/>
                </a:lnTo>
                <a:lnTo>
                  <a:pt x="5797" y="8518"/>
                </a:lnTo>
                <a:lnTo>
                  <a:pt x="11917" y="15779"/>
                </a:lnTo>
                <a:lnTo>
                  <a:pt x="24472" y="30035"/>
                </a:lnTo>
                <a:lnTo>
                  <a:pt x="28827" y="35123"/>
                </a:lnTo>
                <a:lnTo>
                  <a:pt x="33213" y="40190"/>
                </a:lnTo>
                <a:lnTo>
                  <a:pt x="37756" y="45117"/>
                </a:lnTo>
                <a:lnTo>
                  <a:pt x="42583" y="49783"/>
                </a:lnTo>
                <a:lnTo>
                  <a:pt x="45974" y="47307"/>
                </a:lnTo>
                <a:lnTo>
                  <a:pt x="43154" y="46075"/>
                </a:lnTo>
                <a:lnTo>
                  <a:pt x="41541" y="44602"/>
                </a:lnTo>
                <a:lnTo>
                  <a:pt x="40106" y="43395"/>
                </a:lnTo>
                <a:lnTo>
                  <a:pt x="38722" y="42113"/>
                </a:lnTo>
                <a:lnTo>
                  <a:pt x="31686" y="36753"/>
                </a:lnTo>
                <a:lnTo>
                  <a:pt x="29756" y="29616"/>
                </a:lnTo>
                <a:lnTo>
                  <a:pt x="22186" y="23571"/>
                </a:lnTo>
                <a:lnTo>
                  <a:pt x="21450" y="19888"/>
                </a:lnTo>
                <a:lnTo>
                  <a:pt x="14211" y="15925"/>
                </a:lnTo>
                <a:lnTo>
                  <a:pt x="11925" y="11353"/>
                </a:lnTo>
                <a:lnTo>
                  <a:pt x="6972" y="4025"/>
                </a:lnTo>
                <a:lnTo>
                  <a:pt x="4953" y="0"/>
                </a:lnTo>
                <a:close/>
              </a:path>
            </a:pathLst>
          </a:custGeom>
          <a:solidFill>
            <a:srgbClr val="DEF2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91325" y="1431594"/>
            <a:ext cx="23495" cy="22225"/>
          </a:xfrm>
          <a:custGeom>
            <a:avLst/>
            <a:gdLst/>
            <a:ahLst/>
            <a:cxnLst/>
            <a:rect l="l" t="t" r="r" b="b"/>
            <a:pathLst>
              <a:path w="23494" h="22225">
                <a:moveTo>
                  <a:pt x="16127" y="17259"/>
                </a:moveTo>
                <a:lnTo>
                  <a:pt x="11352" y="17259"/>
                </a:lnTo>
                <a:lnTo>
                  <a:pt x="13028" y="20624"/>
                </a:lnTo>
                <a:lnTo>
                  <a:pt x="13905" y="22072"/>
                </a:lnTo>
                <a:lnTo>
                  <a:pt x="17435" y="19989"/>
                </a:lnTo>
                <a:lnTo>
                  <a:pt x="16470" y="18326"/>
                </a:lnTo>
                <a:lnTo>
                  <a:pt x="16127" y="17259"/>
                </a:lnTo>
                <a:close/>
              </a:path>
              <a:path w="23494" h="22225">
                <a:moveTo>
                  <a:pt x="13835" y="11575"/>
                </a:moveTo>
                <a:lnTo>
                  <a:pt x="16915" y="13931"/>
                </a:lnTo>
                <a:lnTo>
                  <a:pt x="16864" y="17754"/>
                </a:lnTo>
                <a:lnTo>
                  <a:pt x="19683" y="19558"/>
                </a:lnTo>
                <a:lnTo>
                  <a:pt x="23087" y="18440"/>
                </a:lnTo>
                <a:lnTo>
                  <a:pt x="23150" y="18059"/>
                </a:lnTo>
                <a:lnTo>
                  <a:pt x="20598" y="13144"/>
                </a:lnTo>
                <a:lnTo>
                  <a:pt x="20595" y="11899"/>
                </a:lnTo>
                <a:lnTo>
                  <a:pt x="14565" y="11899"/>
                </a:lnTo>
                <a:lnTo>
                  <a:pt x="13835" y="11575"/>
                </a:lnTo>
                <a:close/>
              </a:path>
              <a:path w="23494" h="22225">
                <a:moveTo>
                  <a:pt x="15942" y="16700"/>
                </a:moveTo>
                <a:lnTo>
                  <a:pt x="5396" y="16700"/>
                </a:lnTo>
                <a:lnTo>
                  <a:pt x="9383" y="17691"/>
                </a:lnTo>
                <a:lnTo>
                  <a:pt x="11352" y="17259"/>
                </a:lnTo>
                <a:lnTo>
                  <a:pt x="16127" y="17259"/>
                </a:lnTo>
                <a:lnTo>
                  <a:pt x="15942" y="16700"/>
                </a:lnTo>
                <a:close/>
              </a:path>
              <a:path w="23494" h="22225">
                <a:moveTo>
                  <a:pt x="4837" y="0"/>
                </a:moveTo>
                <a:lnTo>
                  <a:pt x="2322" y="482"/>
                </a:lnTo>
                <a:lnTo>
                  <a:pt x="252" y="3352"/>
                </a:lnTo>
                <a:lnTo>
                  <a:pt x="74" y="3810"/>
                </a:lnTo>
                <a:lnTo>
                  <a:pt x="0" y="5029"/>
                </a:lnTo>
                <a:lnTo>
                  <a:pt x="300" y="7823"/>
                </a:lnTo>
                <a:lnTo>
                  <a:pt x="1727" y="13931"/>
                </a:lnTo>
                <a:lnTo>
                  <a:pt x="2500" y="16929"/>
                </a:lnTo>
                <a:lnTo>
                  <a:pt x="5396" y="16700"/>
                </a:lnTo>
                <a:lnTo>
                  <a:pt x="15942" y="16700"/>
                </a:lnTo>
                <a:lnTo>
                  <a:pt x="15441" y="15252"/>
                </a:lnTo>
                <a:lnTo>
                  <a:pt x="12927" y="14706"/>
                </a:lnTo>
                <a:lnTo>
                  <a:pt x="13473" y="12407"/>
                </a:lnTo>
                <a:lnTo>
                  <a:pt x="13689" y="12166"/>
                </a:lnTo>
                <a:lnTo>
                  <a:pt x="13193" y="11290"/>
                </a:lnTo>
                <a:lnTo>
                  <a:pt x="19670" y="11290"/>
                </a:lnTo>
                <a:lnTo>
                  <a:pt x="18096" y="9118"/>
                </a:lnTo>
                <a:lnTo>
                  <a:pt x="15416" y="7823"/>
                </a:lnTo>
                <a:lnTo>
                  <a:pt x="14616" y="5029"/>
                </a:lnTo>
                <a:lnTo>
                  <a:pt x="11696" y="2997"/>
                </a:lnTo>
                <a:lnTo>
                  <a:pt x="10006" y="2997"/>
                </a:lnTo>
                <a:lnTo>
                  <a:pt x="8875" y="2578"/>
                </a:lnTo>
                <a:lnTo>
                  <a:pt x="7834" y="1930"/>
                </a:lnTo>
                <a:lnTo>
                  <a:pt x="4837" y="0"/>
                </a:lnTo>
                <a:close/>
              </a:path>
              <a:path w="23494" h="22225">
                <a:moveTo>
                  <a:pt x="13778" y="11531"/>
                </a:moveTo>
                <a:lnTo>
                  <a:pt x="14565" y="11899"/>
                </a:lnTo>
                <a:lnTo>
                  <a:pt x="13778" y="11531"/>
                </a:lnTo>
                <a:close/>
              </a:path>
              <a:path w="23494" h="22225">
                <a:moveTo>
                  <a:pt x="20414" y="11531"/>
                </a:moveTo>
                <a:lnTo>
                  <a:pt x="13778" y="11531"/>
                </a:lnTo>
                <a:lnTo>
                  <a:pt x="14565" y="11899"/>
                </a:lnTo>
                <a:lnTo>
                  <a:pt x="20595" y="11899"/>
                </a:lnTo>
                <a:lnTo>
                  <a:pt x="20549" y="11575"/>
                </a:lnTo>
                <a:lnTo>
                  <a:pt x="20414" y="11531"/>
                </a:lnTo>
                <a:close/>
              </a:path>
              <a:path w="23494" h="22225">
                <a:moveTo>
                  <a:pt x="19670" y="11290"/>
                </a:moveTo>
                <a:lnTo>
                  <a:pt x="13193" y="11290"/>
                </a:lnTo>
                <a:lnTo>
                  <a:pt x="13835" y="11575"/>
                </a:lnTo>
                <a:lnTo>
                  <a:pt x="20414" y="11531"/>
                </a:lnTo>
                <a:lnTo>
                  <a:pt x="19670" y="11290"/>
                </a:lnTo>
                <a:close/>
              </a:path>
              <a:path w="23494" h="22225">
                <a:moveTo>
                  <a:pt x="11276" y="2705"/>
                </a:moveTo>
                <a:lnTo>
                  <a:pt x="10006" y="2997"/>
                </a:lnTo>
                <a:lnTo>
                  <a:pt x="11696" y="2997"/>
                </a:lnTo>
                <a:lnTo>
                  <a:pt x="11276" y="2705"/>
                </a:lnTo>
                <a:close/>
              </a:path>
            </a:pathLst>
          </a:custGeom>
          <a:solidFill>
            <a:srgbClr val="2B64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304163" y="1877504"/>
            <a:ext cx="37465" cy="29845"/>
          </a:xfrm>
          <a:custGeom>
            <a:avLst/>
            <a:gdLst/>
            <a:ahLst/>
            <a:cxnLst/>
            <a:rect l="l" t="t" r="r" b="b"/>
            <a:pathLst>
              <a:path w="37465" h="29844">
                <a:moveTo>
                  <a:pt x="29654" y="0"/>
                </a:moveTo>
                <a:lnTo>
                  <a:pt x="26187" y="4483"/>
                </a:lnTo>
                <a:lnTo>
                  <a:pt x="21424" y="5791"/>
                </a:lnTo>
                <a:lnTo>
                  <a:pt x="16725" y="8877"/>
                </a:lnTo>
                <a:lnTo>
                  <a:pt x="10871" y="10477"/>
                </a:lnTo>
                <a:lnTo>
                  <a:pt x="8115" y="16090"/>
                </a:lnTo>
                <a:lnTo>
                  <a:pt x="5384" y="19926"/>
                </a:lnTo>
                <a:lnTo>
                  <a:pt x="1485" y="22910"/>
                </a:lnTo>
                <a:lnTo>
                  <a:pt x="0" y="27609"/>
                </a:lnTo>
                <a:lnTo>
                  <a:pt x="1663" y="27381"/>
                </a:lnTo>
                <a:lnTo>
                  <a:pt x="3365" y="29794"/>
                </a:lnTo>
                <a:lnTo>
                  <a:pt x="5016" y="27571"/>
                </a:lnTo>
                <a:lnTo>
                  <a:pt x="7391" y="23939"/>
                </a:lnTo>
                <a:lnTo>
                  <a:pt x="11112" y="22123"/>
                </a:lnTo>
                <a:lnTo>
                  <a:pt x="21361" y="14757"/>
                </a:lnTo>
                <a:lnTo>
                  <a:pt x="28625" y="10261"/>
                </a:lnTo>
                <a:lnTo>
                  <a:pt x="35915" y="2844"/>
                </a:lnTo>
                <a:lnTo>
                  <a:pt x="37350" y="1790"/>
                </a:lnTo>
                <a:lnTo>
                  <a:pt x="35039" y="203"/>
                </a:lnTo>
                <a:lnTo>
                  <a:pt x="29654" y="0"/>
                </a:lnTo>
                <a:close/>
              </a:path>
            </a:pathLst>
          </a:custGeom>
          <a:solidFill>
            <a:srgbClr val="4DB3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236370" y="2207666"/>
            <a:ext cx="34290" cy="17145"/>
          </a:xfrm>
          <a:custGeom>
            <a:avLst/>
            <a:gdLst/>
            <a:ahLst/>
            <a:cxnLst/>
            <a:rect l="l" t="t" r="r" b="b"/>
            <a:pathLst>
              <a:path w="34290" h="17144">
                <a:moveTo>
                  <a:pt x="5232" y="0"/>
                </a:moveTo>
                <a:lnTo>
                  <a:pt x="0" y="2997"/>
                </a:lnTo>
                <a:lnTo>
                  <a:pt x="5130" y="4089"/>
                </a:lnTo>
                <a:lnTo>
                  <a:pt x="6311" y="5905"/>
                </a:lnTo>
                <a:lnTo>
                  <a:pt x="17576" y="13474"/>
                </a:lnTo>
                <a:lnTo>
                  <a:pt x="18707" y="11569"/>
                </a:lnTo>
                <a:lnTo>
                  <a:pt x="20218" y="11849"/>
                </a:lnTo>
                <a:lnTo>
                  <a:pt x="22885" y="14909"/>
                </a:lnTo>
                <a:lnTo>
                  <a:pt x="24980" y="14985"/>
                </a:lnTo>
                <a:lnTo>
                  <a:pt x="27597" y="15951"/>
                </a:lnTo>
                <a:lnTo>
                  <a:pt x="28193" y="17056"/>
                </a:lnTo>
                <a:lnTo>
                  <a:pt x="29844" y="15328"/>
                </a:lnTo>
                <a:lnTo>
                  <a:pt x="29908" y="14300"/>
                </a:lnTo>
                <a:lnTo>
                  <a:pt x="25247" y="7772"/>
                </a:lnTo>
                <a:lnTo>
                  <a:pt x="30048" y="10020"/>
                </a:lnTo>
                <a:lnTo>
                  <a:pt x="32232" y="9918"/>
                </a:lnTo>
                <a:lnTo>
                  <a:pt x="33185" y="9423"/>
                </a:lnTo>
                <a:lnTo>
                  <a:pt x="33616" y="8623"/>
                </a:lnTo>
                <a:lnTo>
                  <a:pt x="33705" y="7581"/>
                </a:lnTo>
                <a:lnTo>
                  <a:pt x="32423" y="4178"/>
                </a:lnTo>
                <a:lnTo>
                  <a:pt x="29463" y="5689"/>
                </a:lnTo>
                <a:lnTo>
                  <a:pt x="27152" y="5359"/>
                </a:lnTo>
                <a:lnTo>
                  <a:pt x="25552" y="5206"/>
                </a:lnTo>
                <a:lnTo>
                  <a:pt x="22999" y="3467"/>
                </a:lnTo>
                <a:lnTo>
                  <a:pt x="22009" y="3238"/>
                </a:lnTo>
                <a:lnTo>
                  <a:pt x="21221" y="3708"/>
                </a:lnTo>
                <a:lnTo>
                  <a:pt x="20472" y="4267"/>
                </a:lnTo>
                <a:lnTo>
                  <a:pt x="18999" y="5753"/>
                </a:lnTo>
                <a:lnTo>
                  <a:pt x="17449" y="4889"/>
                </a:lnTo>
                <a:lnTo>
                  <a:pt x="12230" y="3238"/>
                </a:lnTo>
                <a:lnTo>
                  <a:pt x="9232" y="406"/>
                </a:lnTo>
                <a:lnTo>
                  <a:pt x="5232" y="0"/>
                </a:lnTo>
                <a:close/>
              </a:path>
            </a:pathLst>
          </a:custGeom>
          <a:solidFill>
            <a:srgbClr val="2C68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90346" y="2074354"/>
            <a:ext cx="43815" cy="26034"/>
          </a:xfrm>
          <a:custGeom>
            <a:avLst/>
            <a:gdLst/>
            <a:ahLst/>
            <a:cxnLst/>
            <a:rect l="l" t="t" r="r" b="b"/>
            <a:pathLst>
              <a:path w="43815" h="26035">
                <a:moveTo>
                  <a:pt x="22747" y="12471"/>
                </a:moveTo>
                <a:lnTo>
                  <a:pt x="12458" y="12471"/>
                </a:lnTo>
                <a:lnTo>
                  <a:pt x="14503" y="14592"/>
                </a:lnTo>
                <a:lnTo>
                  <a:pt x="16992" y="16268"/>
                </a:lnTo>
                <a:lnTo>
                  <a:pt x="18673" y="18732"/>
                </a:lnTo>
                <a:lnTo>
                  <a:pt x="24489" y="21279"/>
                </a:lnTo>
                <a:lnTo>
                  <a:pt x="30240" y="24045"/>
                </a:lnTo>
                <a:lnTo>
                  <a:pt x="36240" y="25981"/>
                </a:lnTo>
                <a:lnTo>
                  <a:pt x="42811" y="26034"/>
                </a:lnTo>
                <a:lnTo>
                  <a:pt x="43319" y="25387"/>
                </a:lnTo>
                <a:lnTo>
                  <a:pt x="43319" y="23825"/>
                </a:lnTo>
                <a:lnTo>
                  <a:pt x="42799" y="22085"/>
                </a:lnTo>
                <a:lnTo>
                  <a:pt x="41402" y="21399"/>
                </a:lnTo>
                <a:lnTo>
                  <a:pt x="40259" y="21082"/>
                </a:lnTo>
                <a:lnTo>
                  <a:pt x="34086" y="21082"/>
                </a:lnTo>
                <a:lnTo>
                  <a:pt x="31965" y="18542"/>
                </a:lnTo>
                <a:lnTo>
                  <a:pt x="29476" y="16865"/>
                </a:lnTo>
                <a:lnTo>
                  <a:pt x="22747" y="12471"/>
                </a:lnTo>
                <a:close/>
              </a:path>
              <a:path w="43815" h="26035">
                <a:moveTo>
                  <a:pt x="38290" y="20802"/>
                </a:moveTo>
                <a:lnTo>
                  <a:pt x="37528" y="20904"/>
                </a:lnTo>
                <a:lnTo>
                  <a:pt x="34086" y="21082"/>
                </a:lnTo>
                <a:lnTo>
                  <a:pt x="40259" y="21082"/>
                </a:lnTo>
                <a:lnTo>
                  <a:pt x="39801" y="20955"/>
                </a:lnTo>
                <a:lnTo>
                  <a:pt x="39052" y="20815"/>
                </a:lnTo>
                <a:lnTo>
                  <a:pt x="38290" y="20802"/>
                </a:lnTo>
                <a:close/>
              </a:path>
              <a:path w="43815" h="26035">
                <a:moveTo>
                  <a:pt x="0" y="0"/>
                </a:moveTo>
                <a:lnTo>
                  <a:pt x="161" y="1041"/>
                </a:lnTo>
                <a:lnTo>
                  <a:pt x="152" y="3213"/>
                </a:lnTo>
                <a:lnTo>
                  <a:pt x="4787" y="4267"/>
                </a:lnTo>
                <a:lnTo>
                  <a:pt x="5854" y="8305"/>
                </a:lnTo>
                <a:lnTo>
                  <a:pt x="9537" y="12115"/>
                </a:lnTo>
                <a:lnTo>
                  <a:pt x="10871" y="12509"/>
                </a:lnTo>
                <a:lnTo>
                  <a:pt x="12458" y="12471"/>
                </a:lnTo>
                <a:lnTo>
                  <a:pt x="22747" y="12471"/>
                </a:lnTo>
                <a:lnTo>
                  <a:pt x="16089" y="8448"/>
                </a:lnTo>
                <a:lnTo>
                  <a:pt x="9179" y="4614"/>
                </a:lnTo>
                <a:lnTo>
                  <a:pt x="2120" y="1041"/>
                </a:lnTo>
                <a:lnTo>
                  <a:pt x="0" y="0"/>
                </a:lnTo>
                <a:close/>
              </a:path>
            </a:pathLst>
          </a:custGeom>
          <a:solidFill>
            <a:srgbClr val="ADD2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936993" y="1368005"/>
            <a:ext cx="59055" cy="22225"/>
          </a:xfrm>
          <a:custGeom>
            <a:avLst/>
            <a:gdLst/>
            <a:ahLst/>
            <a:cxnLst/>
            <a:rect l="l" t="t" r="r" b="b"/>
            <a:pathLst>
              <a:path w="59055" h="22225">
                <a:moveTo>
                  <a:pt x="17208" y="8762"/>
                </a:moveTo>
                <a:lnTo>
                  <a:pt x="7734" y="8762"/>
                </a:lnTo>
                <a:lnTo>
                  <a:pt x="14109" y="11976"/>
                </a:lnTo>
                <a:lnTo>
                  <a:pt x="16040" y="13652"/>
                </a:lnTo>
                <a:lnTo>
                  <a:pt x="23063" y="18084"/>
                </a:lnTo>
                <a:lnTo>
                  <a:pt x="23240" y="21882"/>
                </a:lnTo>
                <a:lnTo>
                  <a:pt x="25311" y="21145"/>
                </a:lnTo>
                <a:lnTo>
                  <a:pt x="27139" y="19646"/>
                </a:lnTo>
                <a:lnTo>
                  <a:pt x="29629" y="19646"/>
                </a:lnTo>
                <a:lnTo>
                  <a:pt x="32068" y="14477"/>
                </a:lnTo>
                <a:lnTo>
                  <a:pt x="20993" y="14477"/>
                </a:lnTo>
                <a:lnTo>
                  <a:pt x="18643" y="10248"/>
                </a:lnTo>
                <a:lnTo>
                  <a:pt x="17945" y="9397"/>
                </a:lnTo>
                <a:lnTo>
                  <a:pt x="17208" y="8762"/>
                </a:lnTo>
                <a:close/>
              </a:path>
              <a:path w="59055" h="22225">
                <a:moveTo>
                  <a:pt x="29629" y="19646"/>
                </a:moveTo>
                <a:lnTo>
                  <a:pt x="27139" y="19646"/>
                </a:lnTo>
                <a:lnTo>
                  <a:pt x="29527" y="19862"/>
                </a:lnTo>
                <a:lnTo>
                  <a:pt x="29629" y="19646"/>
                </a:lnTo>
                <a:close/>
              </a:path>
              <a:path w="59055" h="22225">
                <a:moveTo>
                  <a:pt x="5079" y="4470"/>
                </a:moveTo>
                <a:lnTo>
                  <a:pt x="0" y="11074"/>
                </a:lnTo>
                <a:lnTo>
                  <a:pt x="393" y="14503"/>
                </a:lnTo>
                <a:lnTo>
                  <a:pt x="2476" y="17843"/>
                </a:lnTo>
                <a:lnTo>
                  <a:pt x="2882" y="18821"/>
                </a:lnTo>
                <a:lnTo>
                  <a:pt x="3581" y="19507"/>
                </a:lnTo>
                <a:lnTo>
                  <a:pt x="4597" y="19850"/>
                </a:lnTo>
                <a:lnTo>
                  <a:pt x="6083" y="18414"/>
                </a:lnTo>
                <a:lnTo>
                  <a:pt x="5462" y="16903"/>
                </a:lnTo>
                <a:lnTo>
                  <a:pt x="5344" y="16141"/>
                </a:lnTo>
                <a:lnTo>
                  <a:pt x="4952" y="10566"/>
                </a:lnTo>
                <a:lnTo>
                  <a:pt x="7734" y="8762"/>
                </a:lnTo>
                <a:lnTo>
                  <a:pt x="17208" y="8762"/>
                </a:lnTo>
                <a:lnTo>
                  <a:pt x="14820" y="7365"/>
                </a:lnTo>
                <a:lnTo>
                  <a:pt x="13423" y="6718"/>
                </a:lnTo>
                <a:lnTo>
                  <a:pt x="8559" y="5448"/>
                </a:lnTo>
                <a:lnTo>
                  <a:pt x="5079" y="4470"/>
                </a:lnTo>
                <a:close/>
              </a:path>
              <a:path w="59055" h="22225">
                <a:moveTo>
                  <a:pt x="57238" y="0"/>
                </a:moveTo>
                <a:lnTo>
                  <a:pt x="55829" y="850"/>
                </a:lnTo>
                <a:lnTo>
                  <a:pt x="54406" y="1473"/>
                </a:lnTo>
                <a:lnTo>
                  <a:pt x="53073" y="2184"/>
                </a:lnTo>
                <a:lnTo>
                  <a:pt x="52412" y="2578"/>
                </a:lnTo>
                <a:lnTo>
                  <a:pt x="39930" y="6637"/>
                </a:lnTo>
                <a:lnTo>
                  <a:pt x="33823" y="9037"/>
                </a:lnTo>
                <a:lnTo>
                  <a:pt x="27990" y="12230"/>
                </a:lnTo>
                <a:lnTo>
                  <a:pt x="24841" y="14312"/>
                </a:lnTo>
                <a:lnTo>
                  <a:pt x="20993" y="14477"/>
                </a:lnTo>
                <a:lnTo>
                  <a:pt x="32068" y="14477"/>
                </a:lnTo>
                <a:lnTo>
                  <a:pt x="32397" y="13779"/>
                </a:lnTo>
                <a:lnTo>
                  <a:pt x="35140" y="12445"/>
                </a:lnTo>
                <a:lnTo>
                  <a:pt x="45456" y="12445"/>
                </a:lnTo>
                <a:lnTo>
                  <a:pt x="45935" y="9436"/>
                </a:lnTo>
                <a:lnTo>
                  <a:pt x="48412" y="8293"/>
                </a:lnTo>
                <a:lnTo>
                  <a:pt x="49441" y="7759"/>
                </a:lnTo>
                <a:lnTo>
                  <a:pt x="50507" y="7302"/>
                </a:lnTo>
                <a:lnTo>
                  <a:pt x="51257" y="6375"/>
                </a:lnTo>
                <a:lnTo>
                  <a:pt x="51404" y="6375"/>
                </a:lnTo>
                <a:lnTo>
                  <a:pt x="54127" y="5143"/>
                </a:lnTo>
                <a:lnTo>
                  <a:pt x="58591" y="5143"/>
                </a:lnTo>
                <a:lnTo>
                  <a:pt x="58762" y="1193"/>
                </a:lnTo>
                <a:lnTo>
                  <a:pt x="57238" y="0"/>
                </a:lnTo>
                <a:close/>
              </a:path>
              <a:path w="59055" h="22225">
                <a:moveTo>
                  <a:pt x="45456" y="12445"/>
                </a:moveTo>
                <a:lnTo>
                  <a:pt x="35140" y="12445"/>
                </a:lnTo>
                <a:lnTo>
                  <a:pt x="42049" y="13754"/>
                </a:lnTo>
                <a:lnTo>
                  <a:pt x="42367" y="13766"/>
                </a:lnTo>
                <a:lnTo>
                  <a:pt x="42684" y="13754"/>
                </a:lnTo>
                <a:lnTo>
                  <a:pt x="42989" y="13703"/>
                </a:lnTo>
                <a:lnTo>
                  <a:pt x="45440" y="12547"/>
                </a:lnTo>
                <a:close/>
              </a:path>
              <a:path w="59055" h="22225">
                <a:moveTo>
                  <a:pt x="51404" y="6375"/>
                </a:moveTo>
                <a:lnTo>
                  <a:pt x="51257" y="6375"/>
                </a:lnTo>
                <a:lnTo>
                  <a:pt x="51404" y="6375"/>
                </a:lnTo>
                <a:close/>
              </a:path>
              <a:path w="59055" h="22225">
                <a:moveTo>
                  <a:pt x="58591" y="5143"/>
                </a:moveTo>
                <a:lnTo>
                  <a:pt x="54127" y="5143"/>
                </a:lnTo>
                <a:lnTo>
                  <a:pt x="58546" y="6172"/>
                </a:lnTo>
                <a:lnTo>
                  <a:pt x="58591" y="5143"/>
                </a:lnTo>
                <a:close/>
              </a:path>
            </a:pathLst>
          </a:custGeom>
          <a:solidFill>
            <a:srgbClr val="A6D8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61720" y="1174064"/>
            <a:ext cx="28575" cy="26670"/>
          </a:xfrm>
          <a:custGeom>
            <a:avLst/>
            <a:gdLst/>
            <a:ahLst/>
            <a:cxnLst/>
            <a:rect l="l" t="t" r="r" b="b"/>
            <a:pathLst>
              <a:path w="28575" h="26669">
                <a:moveTo>
                  <a:pt x="12776" y="0"/>
                </a:moveTo>
                <a:lnTo>
                  <a:pt x="9728" y="1892"/>
                </a:lnTo>
                <a:lnTo>
                  <a:pt x="7099" y="4533"/>
                </a:lnTo>
                <a:lnTo>
                  <a:pt x="3365" y="5156"/>
                </a:lnTo>
                <a:lnTo>
                  <a:pt x="3606" y="5803"/>
                </a:lnTo>
                <a:lnTo>
                  <a:pt x="5003" y="5994"/>
                </a:lnTo>
                <a:lnTo>
                  <a:pt x="0" y="9220"/>
                </a:lnTo>
                <a:lnTo>
                  <a:pt x="1600" y="14465"/>
                </a:lnTo>
                <a:lnTo>
                  <a:pt x="254" y="18656"/>
                </a:lnTo>
                <a:lnTo>
                  <a:pt x="254" y="19443"/>
                </a:lnTo>
                <a:lnTo>
                  <a:pt x="444" y="20180"/>
                </a:lnTo>
                <a:lnTo>
                  <a:pt x="901" y="20827"/>
                </a:lnTo>
                <a:lnTo>
                  <a:pt x="1930" y="21767"/>
                </a:lnTo>
                <a:lnTo>
                  <a:pt x="3149" y="22136"/>
                </a:lnTo>
                <a:lnTo>
                  <a:pt x="4508" y="22123"/>
                </a:lnTo>
                <a:lnTo>
                  <a:pt x="5765" y="21805"/>
                </a:lnTo>
                <a:lnTo>
                  <a:pt x="6248" y="20789"/>
                </a:lnTo>
                <a:lnTo>
                  <a:pt x="4381" y="13817"/>
                </a:lnTo>
                <a:lnTo>
                  <a:pt x="8382" y="10579"/>
                </a:lnTo>
                <a:lnTo>
                  <a:pt x="13982" y="4851"/>
                </a:lnTo>
                <a:lnTo>
                  <a:pt x="16078" y="5029"/>
                </a:lnTo>
                <a:lnTo>
                  <a:pt x="20434" y="7734"/>
                </a:lnTo>
                <a:lnTo>
                  <a:pt x="22161" y="9105"/>
                </a:lnTo>
                <a:lnTo>
                  <a:pt x="19431" y="12674"/>
                </a:lnTo>
                <a:lnTo>
                  <a:pt x="19456" y="13906"/>
                </a:lnTo>
                <a:lnTo>
                  <a:pt x="22275" y="16954"/>
                </a:lnTo>
                <a:lnTo>
                  <a:pt x="21767" y="19316"/>
                </a:lnTo>
                <a:lnTo>
                  <a:pt x="20256" y="23418"/>
                </a:lnTo>
                <a:lnTo>
                  <a:pt x="20561" y="24930"/>
                </a:lnTo>
                <a:lnTo>
                  <a:pt x="21920" y="26073"/>
                </a:lnTo>
                <a:lnTo>
                  <a:pt x="25196" y="25323"/>
                </a:lnTo>
                <a:lnTo>
                  <a:pt x="25958" y="22250"/>
                </a:lnTo>
                <a:lnTo>
                  <a:pt x="27571" y="19977"/>
                </a:lnTo>
                <a:lnTo>
                  <a:pt x="28371" y="15506"/>
                </a:lnTo>
                <a:lnTo>
                  <a:pt x="27139" y="11175"/>
                </a:lnTo>
                <a:lnTo>
                  <a:pt x="26670" y="6794"/>
                </a:lnTo>
                <a:lnTo>
                  <a:pt x="22529" y="4254"/>
                </a:lnTo>
                <a:lnTo>
                  <a:pt x="21158" y="2971"/>
                </a:lnTo>
                <a:lnTo>
                  <a:pt x="18986" y="215"/>
                </a:lnTo>
                <a:lnTo>
                  <a:pt x="15354" y="1587"/>
                </a:lnTo>
                <a:lnTo>
                  <a:pt x="12776" y="0"/>
                </a:lnTo>
                <a:close/>
              </a:path>
            </a:pathLst>
          </a:custGeom>
          <a:solidFill>
            <a:srgbClr val="BBE2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33716" y="1078242"/>
            <a:ext cx="20320" cy="39370"/>
          </a:xfrm>
          <a:custGeom>
            <a:avLst/>
            <a:gdLst/>
            <a:ahLst/>
            <a:cxnLst/>
            <a:rect l="l" t="t" r="r" b="b"/>
            <a:pathLst>
              <a:path w="20319" h="39369">
                <a:moveTo>
                  <a:pt x="1955" y="0"/>
                </a:moveTo>
                <a:lnTo>
                  <a:pt x="0" y="3302"/>
                </a:lnTo>
                <a:lnTo>
                  <a:pt x="2070" y="7683"/>
                </a:lnTo>
                <a:lnTo>
                  <a:pt x="4051" y="12090"/>
                </a:lnTo>
                <a:lnTo>
                  <a:pt x="4978" y="16891"/>
                </a:lnTo>
                <a:lnTo>
                  <a:pt x="6527" y="17475"/>
                </a:lnTo>
                <a:lnTo>
                  <a:pt x="6172" y="18910"/>
                </a:lnTo>
                <a:lnTo>
                  <a:pt x="5410" y="24333"/>
                </a:lnTo>
                <a:lnTo>
                  <a:pt x="6146" y="28765"/>
                </a:lnTo>
                <a:lnTo>
                  <a:pt x="5753" y="33172"/>
                </a:lnTo>
                <a:lnTo>
                  <a:pt x="5943" y="35229"/>
                </a:lnTo>
                <a:lnTo>
                  <a:pt x="5372" y="37541"/>
                </a:lnTo>
                <a:lnTo>
                  <a:pt x="7658" y="38912"/>
                </a:lnTo>
                <a:lnTo>
                  <a:pt x="10020" y="38595"/>
                </a:lnTo>
                <a:lnTo>
                  <a:pt x="11645" y="37490"/>
                </a:lnTo>
                <a:lnTo>
                  <a:pt x="11899" y="34937"/>
                </a:lnTo>
                <a:lnTo>
                  <a:pt x="10896" y="32385"/>
                </a:lnTo>
                <a:lnTo>
                  <a:pt x="9855" y="30073"/>
                </a:lnTo>
                <a:lnTo>
                  <a:pt x="15176" y="26352"/>
                </a:lnTo>
                <a:lnTo>
                  <a:pt x="14198" y="24003"/>
                </a:lnTo>
                <a:lnTo>
                  <a:pt x="12598" y="21526"/>
                </a:lnTo>
                <a:lnTo>
                  <a:pt x="11633" y="21069"/>
                </a:lnTo>
                <a:lnTo>
                  <a:pt x="12738" y="19367"/>
                </a:lnTo>
                <a:lnTo>
                  <a:pt x="14046" y="20624"/>
                </a:lnTo>
                <a:lnTo>
                  <a:pt x="15074" y="20205"/>
                </a:lnTo>
                <a:lnTo>
                  <a:pt x="15773" y="17703"/>
                </a:lnTo>
                <a:lnTo>
                  <a:pt x="18834" y="17780"/>
                </a:lnTo>
                <a:lnTo>
                  <a:pt x="19964" y="15748"/>
                </a:lnTo>
                <a:lnTo>
                  <a:pt x="19799" y="14744"/>
                </a:lnTo>
                <a:lnTo>
                  <a:pt x="19367" y="13881"/>
                </a:lnTo>
                <a:lnTo>
                  <a:pt x="18516" y="13271"/>
                </a:lnTo>
                <a:lnTo>
                  <a:pt x="16484" y="11988"/>
                </a:lnTo>
                <a:lnTo>
                  <a:pt x="13550" y="14998"/>
                </a:lnTo>
                <a:lnTo>
                  <a:pt x="11404" y="11099"/>
                </a:lnTo>
                <a:lnTo>
                  <a:pt x="9880" y="12573"/>
                </a:lnTo>
                <a:lnTo>
                  <a:pt x="9321" y="14351"/>
                </a:lnTo>
                <a:lnTo>
                  <a:pt x="10312" y="14211"/>
                </a:lnTo>
                <a:lnTo>
                  <a:pt x="8966" y="14782"/>
                </a:lnTo>
                <a:lnTo>
                  <a:pt x="9296" y="14185"/>
                </a:lnTo>
                <a:lnTo>
                  <a:pt x="9169" y="13169"/>
                </a:lnTo>
                <a:lnTo>
                  <a:pt x="9423" y="12141"/>
                </a:lnTo>
                <a:lnTo>
                  <a:pt x="5676" y="6756"/>
                </a:lnTo>
                <a:lnTo>
                  <a:pt x="5321" y="6235"/>
                </a:lnTo>
                <a:lnTo>
                  <a:pt x="5003" y="5473"/>
                </a:lnTo>
                <a:lnTo>
                  <a:pt x="4876" y="4635"/>
                </a:lnTo>
                <a:lnTo>
                  <a:pt x="3403" y="723"/>
                </a:lnTo>
                <a:lnTo>
                  <a:pt x="1955" y="0"/>
                </a:lnTo>
                <a:close/>
              </a:path>
            </a:pathLst>
          </a:custGeom>
          <a:solidFill>
            <a:srgbClr val="91D0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232344" y="717219"/>
            <a:ext cx="32384" cy="17145"/>
          </a:xfrm>
          <a:custGeom>
            <a:avLst/>
            <a:gdLst/>
            <a:ahLst/>
            <a:cxnLst/>
            <a:rect l="l" t="t" r="r" b="b"/>
            <a:pathLst>
              <a:path w="32384" h="17145">
                <a:moveTo>
                  <a:pt x="32092" y="0"/>
                </a:moveTo>
                <a:lnTo>
                  <a:pt x="28194" y="2616"/>
                </a:lnTo>
                <a:lnTo>
                  <a:pt x="25946" y="1917"/>
                </a:lnTo>
                <a:lnTo>
                  <a:pt x="19558" y="4279"/>
                </a:lnTo>
                <a:lnTo>
                  <a:pt x="12954" y="5143"/>
                </a:lnTo>
                <a:lnTo>
                  <a:pt x="3898" y="4965"/>
                </a:lnTo>
                <a:lnTo>
                  <a:pt x="1778" y="5613"/>
                </a:lnTo>
                <a:lnTo>
                  <a:pt x="0" y="7124"/>
                </a:lnTo>
                <a:lnTo>
                  <a:pt x="584" y="9270"/>
                </a:lnTo>
                <a:lnTo>
                  <a:pt x="3073" y="8966"/>
                </a:lnTo>
                <a:lnTo>
                  <a:pt x="4216" y="10388"/>
                </a:lnTo>
                <a:lnTo>
                  <a:pt x="6235" y="15303"/>
                </a:lnTo>
                <a:lnTo>
                  <a:pt x="9080" y="16878"/>
                </a:lnTo>
                <a:lnTo>
                  <a:pt x="15176" y="15189"/>
                </a:lnTo>
                <a:lnTo>
                  <a:pt x="17703" y="14249"/>
                </a:lnTo>
                <a:lnTo>
                  <a:pt x="18389" y="13906"/>
                </a:lnTo>
                <a:lnTo>
                  <a:pt x="18910" y="13411"/>
                </a:lnTo>
                <a:lnTo>
                  <a:pt x="19164" y="12674"/>
                </a:lnTo>
                <a:lnTo>
                  <a:pt x="18288" y="8788"/>
                </a:lnTo>
                <a:lnTo>
                  <a:pt x="19951" y="7023"/>
                </a:lnTo>
                <a:lnTo>
                  <a:pt x="23825" y="7086"/>
                </a:lnTo>
                <a:lnTo>
                  <a:pt x="24295" y="6984"/>
                </a:lnTo>
                <a:lnTo>
                  <a:pt x="25184" y="6629"/>
                </a:lnTo>
                <a:lnTo>
                  <a:pt x="27241" y="4864"/>
                </a:lnTo>
                <a:lnTo>
                  <a:pt x="29629" y="4571"/>
                </a:lnTo>
                <a:lnTo>
                  <a:pt x="32181" y="5029"/>
                </a:lnTo>
                <a:lnTo>
                  <a:pt x="32092" y="0"/>
                </a:lnTo>
                <a:close/>
              </a:path>
            </a:pathLst>
          </a:custGeom>
          <a:solidFill>
            <a:srgbClr val="BAD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864393" y="1622780"/>
            <a:ext cx="18415" cy="19050"/>
          </a:xfrm>
          <a:custGeom>
            <a:avLst/>
            <a:gdLst/>
            <a:ahLst/>
            <a:cxnLst/>
            <a:rect l="l" t="t" r="r" b="b"/>
            <a:pathLst>
              <a:path w="18415" h="19050">
                <a:moveTo>
                  <a:pt x="3766" y="0"/>
                </a:moveTo>
                <a:lnTo>
                  <a:pt x="3222" y="2349"/>
                </a:lnTo>
                <a:lnTo>
                  <a:pt x="3245" y="3911"/>
                </a:lnTo>
                <a:lnTo>
                  <a:pt x="4096" y="4876"/>
                </a:lnTo>
                <a:lnTo>
                  <a:pt x="4058" y="7366"/>
                </a:lnTo>
                <a:lnTo>
                  <a:pt x="3461" y="8407"/>
                </a:lnTo>
                <a:lnTo>
                  <a:pt x="540" y="11404"/>
                </a:lnTo>
                <a:lnTo>
                  <a:pt x="24" y="13271"/>
                </a:lnTo>
                <a:lnTo>
                  <a:pt x="0" y="13836"/>
                </a:lnTo>
                <a:lnTo>
                  <a:pt x="3626" y="18935"/>
                </a:lnTo>
                <a:lnTo>
                  <a:pt x="6344" y="19037"/>
                </a:lnTo>
                <a:lnTo>
                  <a:pt x="11856" y="17653"/>
                </a:lnTo>
                <a:lnTo>
                  <a:pt x="13697" y="15913"/>
                </a:lnTo>
                <a:lnTo>
                  <a:pt x="14426" y="13836"/>
                </a:lnTo>
                <a:lnTo>
                  <a:pt x="14154" y="13550"/>
                </a:lnTo>
                <a:lnTo>
                  <a:pt x="15065" y="11666"/>
                </a:lnTo>
                <a:lnTo>
                  <a:pt x="13989" y="10490"/>
                </a:lnTo>
                <a:lnTo>
                  <a:pt x="14599" y="9550"/>
                </a:lnTo>
                <a:lnTo>
                  <a:pt x="17382" y="9550"/>
                </a:lnTo>
                <a:lnTo>
                  <a:pt x="13796" y="2908"/>
                </a:lnTo>
                <a:lnTo>
                  <a:pt x="6649" y="2908"/>
                </a:lnTo>
                <a:lnTo>
                  <a:pt x="3766" y="0"/>
                </a:lnTo>
                <a:close/>
              </a:path>
              <a:path w="18415" h="19050">
                <a:moveTo>
                  <a:pt x="17382" y="9550"/>
                </a:moveTo>
                <a:lnTo>
                  <a:pt x="14599" y="9550"/>
                </a:lnTo>
                <a:lnTo>
                  <a:pt x="15246" y="11290"/>
                </a:lnTo>
                <a:lnTo>
                  <a:pt x="15065" y="11666"/>
                </a:lnTo>
                <a:lnTo>
                  <a:pt x="15348" y="11976"/>
                </a:lnTo>
                <a:lnTo>
                  <a:pt x="14624" y="13271"/>
                </a:lnTo>
                <a:lnTo>
                  <a:pt x="14426" y="13836"/>
                </a:lnTo>
                <a:lnTo>
                  <a:pt x="15907" y="15392"/>
                </a:lnTo>
                <a:lnTo>
                  <a:pt x="17786" y="10299"/>
                </a:lnTo>
                <a:lnTo>
                  <a:pt x="17382" y="9550"/>
                </a:lnTo>
                <a:close/>
              </a:path>
              <a:path w="18415" h="19050">
                <a:moveTo>
                  <a:pt x="15065" y="11666"/>
                </a:moveTo>
                <a:lnTo>
                  <a:pt x="14154" y="13550"/>
                </a:lnTo>
                <a:lnTo>
                  <a:pt x="14426" y="13836"/>
                </a:lnTo>
                <a:lnTo>
                  <a:pt x="14624" y="13271"/>
                </a:lnTo>
                <a:lnTo>
                  <a:pt x="15348" y="11976"/>
                </a:lnTo>
                <a:lnTo>
                  <a:pt x="15065" y="11666"/>
                </a:lnTo>
                <a:close/>
              </a:path>
              <a:path w="18415" h="19050">
                <a:moveTo>
                  <a:pt x="7842" y="546"/>
                </a:moveTo>
                <a:lnTo>
                  <a:pt x="7703" y="825"/>
                </a:lnTo>
                <a:lnTo>
                  <a:pt x="7601" y="965"/>
                </a:lnTo>
                <a:lnTo>
                  <a:pt x="6649" y="2908"/>
                </a:lnTo>
                <a:lnTo>
                  <a:pt x="13796" y="2908"/>
                </a:lnTo>
                <a:lnTo>
                  <a:pt x="13494" y="2349"/>
                </a:lnTo>
                <a:lnTo>
                  <a:pt x="7842" y="546"/>
                </a:lnTo>
                <a:close/>
              </a:path>
            </a:pathLst>
          </a:custGeom>
          <a:solidFill>
            <a:srgbClr val="D0EA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283373" y="711250"/>
            <a:ext cx="27940" cy="15875"/>
          </a:xfrm>
          <a:custGeom>
            <a:avLst/>
            <a:gdLst/>
            <a:ahLst/>
            <a:cxnLst/>
            <a:rect l="l" t="t" r="r" b="b"/>
            <a:pathLst>
              <a:path w="27940" h="15875">
                <a:moveTo>
                  <a:pt x="25717" y="0"/>
                </a:moveTo>
                <a:lnTo>
                  <a:pt x="23507" y="596"/>
                </a:lnTo>
                <a:lnTo>
                  <a:pt x="20739" y="1206"/>
                </a:lnTo>
                <a:lnTo>
                  <a:pt x="19481" y="876"/>
                </a:lnTo>
                <a:lnTo>
                  <a:pt x="18440" y="1612"/>
                </a:lnTo>
                <a:lnTo>
                  <a:pt x="10261" y="3771"/>
                </a:lnTo>
                <a:lnTo>
                  <a:pt x="8597" y="4584"/>
                </a:lnTo>
                <a:lnTo>
                  <a:pt x="6794" y="4940"/>
                </a:lnTo>
                <a:lnTo>
                  <a:pt x="2781" y="6261"/>
                </a:lnTo>
                <a:lnTo>
                  <a:pt x="558" y="7073"/>
                </a:lnTo>
                <a:lnTo>
                  <a:pt x="368" y="10007"/>
                </a:lnTo>
                <a:lnTo>
                  <a:pt x="469" y="11760"/>
                </a:lnTo>
                <a:lnTo>
                  <a:pt x="0" y="13652"/>
                </a:lnTo>
                <a:lnTo>
                  <a:pt x="1625" y="15024"/>
                </a:lnTo>
                <a:lnTo>
                  <a:pt x="3098" y="15836"/>
                </a:lnTo>
                <a:lnTo>
                  <a:pt x="4406" y="15100"/>
                </a:lnTo>
                <a:lnTo>
                  <a:pt x="7556" y="11722"/>
                </a:lnTo>
                <a:lnTo>
                  <a:pt x="10185" y="11811"/>
                </a:lnTo>
                <a:lnTo>
                  <a:pt x="13042" y="12649"/>
                </a:lnTo>
                <a:lnTo>
                  <a:pt x="13754" y="12484"/>
                </a:lnTo>
                <a:lnTo>
                  <a:pt x="14376" y="12153"/>
                </a:lnTo>
                <a:lnTo>
                  <a:pt x="14973" y="11747"/>
                </a:lnTo>
                <a:lnTo>
                  <a:pt x="17348" y="10312"/>
                </a:lnTo>
                <a:lnTo>
                  <a:pt x="19519" y="8585"/>
                </a:lnTo>
                <a:lnTo>
                  <a:pt x="21767" y="6959"/>
                </a:lnTo>
                <a:lnTo>
                  <a:pt x="23723" y="5727"/>
                </a:lnTo>
                <a:lnTo>
                  <a:pt x="25082" y="4635"/>
                </a:lnTo>
                <a:lnTo>
                  <a:pt x="27546" y="3873"/>
                </a:lnTo>
                <a:lnTo>
                  <a:pt x="25717" y="0"/>
                </a:lnTo>
                <a:close/>
              </a:path>
            </a:pathLst>
          </a:custGeom>
          <a:solidFill>
            <a:srgbClr val="84C3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69797" y="1205191"/>
            <a:ext cx="21590" cy="18415"/>
          </a:xfrm>
          <a:custGeom>
            <a:avLst/>
            <a:gdLst/>
            <a:ahLst/>
            <a:cxnLst/>
            <a:rect l="l" t="t" r="r" b="b"/>
            <a:pathLst>
              <a:path w="21590" h="18415">
                <a:moveTo>
                  <a:pt x="9715" y="0"/>
                </a:moveTo>
                <a:lnTo>
                  <a:pt x="7810" y="25"/>
                </a:lnTo>
                <a:lnTo>
                  <a:pt x="6400" y="1155"/>
                </a:lnTo>
                <a:lnTo>
                  <a:pt x="2743" y="3898"/>
                </a:lnTo>
                <a:lnTo>
                  <a:pt x="330" y="5435"/>
                </a:lnTo>
                <a:lnTo>
                  <a:pt x="469" y="8762"/>
                </a:lnTo>
                <a:lnTo>
                  <a:pt x="1206" y="11087"/>
                </a:lnTo>
                <a:lnTo>
                  <a:pt x="88" y="13271"/>
                </a:lnTo>
                <a:lnTo>
                  <a:pt x="2552" y="18224"/>
                </a:lnTo>
                <a:lnTo>
                  <a:pt x="2997" y="18224"/>
                </a:lnTo>
                <a:lnTo>
                  <a:pt x="3441" y="18110"/>
                </a:lnTo>
                <a:lnTo>
                  <a:pt x="4635" y="17652"/>
                </a:lnTo>
                <a:lnTo>
                  <a:pt x="5105" y="16319"/>
                </a:lnTo>
                <a:lnTo>
                  <a:pt x="6222" y="15760"/>
                </a:lnTo>
                <a:lnTo>
                  <a:pt x="7251" y="15506"/>
                </a:lnTo>
                <a:lnTo>
                  <a:pt x="8242" y="16268"/>
                </a:lnTo>
                <a:lnTo>
                  <a:pt x="9283" y="15925"/>
                </a:lnTo>
                <a:lnTo>
                  <a:pt x="9944" y="15633"/>
                </a:lnTo>
                <a:lnTo>
                  <a:pt x="10325" y="15100"/>
                </a:lnTo>
                <a:lnTo>
                  <a:pt x="10782" y="13360"/>
                </a:lnTo>
                <a:lnTo>
                  <a:pt x="9969" y="12687"/>
                </a:lnTo>
                <a:lnTo>
                  <a:pt x="9626" y="11861"/>
                </a:lnTo>
                <a:lnTo>
                  <a:pt x="10159" y="12484"/>
                </a:lnTo>
                <a:lnTo>
                  <a:pt x="10871" y="12788"/>
                </a:lnTo>
                <a:lnTo>
                  <a:pt x="11671" y="12903"/>
                </a:lnTo>
                <a:lnTo>
                  <a:pt x="14795" y="12153"/>
                </a:lnTo>
                <a:lnTo>
                  <a:pt x="16243" y="14477"/>
                </a:lnTo>
                <a:lnTo>
                  <a:pt x="17919" y="16357"/>
                </a:lnTo>
                <a:lnTo>
                  <a:pt x="21005" y="12992"/>
                </a:lnTo>
                <a:lnTo>
                  <a:pt x="17297" y="9575"/>
                </a:lnTo>
                <a:lnTo>
                  <a:pt x="18008" y="6184"/>
                </a:lnTo>
                <a:lnTo>
                  <a:pt x="15849" y="5410"/>
                </a:lnTo>
                <a:lnTo>
                  <a:pt x="13766" y="4305"/>
                </a:lnTo>
                <a:lnTo>
                  <a:pt x="11506" y="4724"/>
                </a:lnTo>
                <a:lnTo>
                  <a:pt x="14427" y="1866"/>
                </a:lnTo>
                <a:lnTo>
                  <a:pt x="12814" y="673"/>
                </a:lnTo>
                <a:lnTo>
                  <a:pt x="9715" y="0"/>
                </a:lnTo>
                <a:close/>
              </a:path>
            </a:pathLst>
          </a:custGeom>
          <a:solidFill>
            <a:srgbClr val="A4D7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856538" y="1620837"/>
            <a:ext cx="19050" cy="27940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5181" y="0"/>
                </a:moveTo>
                <a:lnTo>
                  <a:pt x="0" y="2705"/>
                </a:lnTo>
                <a:lnTo>
                  <a:pt x="3276" y="2997"/>
                </a:lnTo>
                <a:lnTo>
                  <a:pt x="1104" y="4572"/>
                </a:lnTo>
                <a:lnTo>
                  <a:pt x="114" y="7594"/>
                </a:lnTo>
                <a:lnTo>
                  <a:pt x="533" y="9474"/>
                </a:lnTo>
                <a:lnTo>
                  <a:pt x="558" y="11341"/>
                </a:lnTo>
                <a:lnTo>
                  <a:pt x="647" y="12928"/>
                </a:lnTo>
                <a:lnTo>
                  <a:pt x="634" y="14516"/>
                </a:lnTo>
                <a:lnTo>
                  <a:pt x="1104" y="16052"/>
                </a:lnTo>
                <a:lnTo>
                  <a:pt x="3555" y="20751"/>
                </a:lnTo>
                <a:lnTo>
                  <a:pt x="4102" y="27114"/>
                </a:lnTo>
                <a:lnTo>
                  <a:pt x="11290" y="27660"/>
                </a:lnTo>
                <a:lnTo>
                  <a:pt x="13766" y="26365"/>
                </a:lnTo>
                <a:lnTo>
                  <a:pt x="16751" y="26022"/>
                </a:lnTo>
                <a:lnTo>
                  <a:pt x="18745" y="23799"/>
                </a:lnTo>
                <a:lnTo>
                  <a:pt x="18618" y="20929"/>
                </a:lnTo>
                <a:lnTo>
                  <a:pt x="16560" y="22047"/>
                </a:lnTo>
                <a:lnTo>
                  <a:pt x="12852" y="22212"/>
                </a:lnTo>
                <a:lnTo>
                  <a:pt x="10693" y="22250"/>
                </a:lnTo>
                <a:lnTo>
                  <a:pt x="9601" y="19710"/>
                </a:lnTo>
                <a:lnTo>
                  <a:pt x="7518" y="15468"/>
                </a:lnTo>
                <a:lnTo>
                  <a:pt x="5702" y="11214"/>
                </a:lnTo>
                <a:lnTo>
                  <a:pt x="9359" y="6858"/>
                </a:lnTo>
                <a:lnTo>
                  <a:pt x="10134" y="6286"/>
                </a:lnTo>
                <a:lnTo>
                  <a:pt x="10985" y="5778"/>
                </a:lnTo>
                <a:lnTo>
                  <a:pt x="11417" y="4838"/>
                </a:lnTo>
                <a:lnTo>
                  <a:pt x="12217" y="3632"/>
                </a:lnTo>
                <a:lnTo>
                  <a:pt x="13131" y="4406"/>
                </a:lnTo>
                <a:lnTo>
                  <a:pt x="15760" y="5130"/>
                </a:lnTo>
                <a:lnTo>
                  <a:pt x="16268" y="4508"/>
                </a:lnTo>
                <a:lnTo>
                  <a:pt x="15455" y="2908"/>
                </a:lnTo>
                <a:lnTo>
                  <a:pt x="10299" y="2578"/>
                </a:lnTo>
                <a:lnTo>
                  <a:pt x="5181" y="0"/>
                </a:lnTo>
                <a:close/>
              </a:path>
            </a:pathLst>
          </a:custGeom>
          <a:solidFill>
            <a:srgbClr val="7DC6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824166" y="1499793"/>
            <a:ext cx="12700" cy="36195"/>
          </a:xfrm>
          <a:custGeom>
            <a:avLst/>
            <a:gdLst/>
            <a:ahLst/>
            <a:cxnLst/>
            <a:rect l="l" t="t" r="r" b="b"/>
            <a:pathLst>
              <a:path w="12700" h="36194">
                <a:moveTo>
                  <a:pt x="8305" y="0"/>
                </a:moveTo>
                <a:lnTo>
                  <a:pt x="5295" y="63"/>
                </a:lnTo>
                <a:lnTo>
                  <a:pt x="4267" y="1447"/>
                </a:lnTo>
                <a:lnTo>
                  <a:pt x="7061" y="2578"/>
                </a:lnTo>
                <a:lnTo>
                  <a:pt x="10794" y="2895"/>
                </a:lnTo>
                <a:lnTo>
                  <a:pt x="9537" y="7531"/>
                </a:lnTo>
                <a:lnTo>
                  <a:pt x="7975" y="10083"/>
                </a:lnTo>
                <a:lnTo>
                  <a:pt x="9499" y="13068"/>
                </a:lnTo>
                <a:lnTo>
                  <a:pt x="8420" y="15709"/>
                </a:lnTo>
                <a:lnTo>
                  <a:pt x="8153" y="17246"/>
                </a:lnTo>
                <a:lnTo>
                  <a:pt x="8889" y="18694"/>
                </a:lnTo>
                <a:lnTo>
                  <a:pt x="8877" y="20332"/>
                </a:lnTo>
                <a:lnTo>
                  <a:pt x="9143" y="20815"/>
                </a:lnTo>
                <a:lnTo>
                  <a:pt x="8127" y="19926"/>
                </a:lnTo>
                <a:lnTo>
                  <a:pt x="8801" y="19786"/>
                </a:lnTo>
                <a:lnTo>
                  <a:pt x="8597" y="19037"/>
                </a:lnTo>
                <a:lnTo>
                  <a:pt x="8216" y="18605"/>
                </a:lnTo>
                <a:lnTo>
                  <a:pt x="7378" y="18961"/>
                </a:lnTo>
                <a:lnTo>
                  <a:pt x="5308" y="20218"/>
                </a:lnTo>
                <a:lnTo>
                  <a:pt x="4965" y="15151"/>
                </a:lnTo>
                <a:lnTo>
                  <a:pt x="0" y="20205"/>
                </a:lnTo>
                <a:lnTo>
                  <a:pt x="3047" y="21475"/>
                </a:lnTo>
                <a:lnTo>
                  <a:pt x="4178" y="24765"/>
                </a:lnTo>
                <a:lnTo>
                  <a:pt x="4978" y="26479"/>
                </a:lnTo>
                <a:lnTo>
                  <a:pt x="3098" y="33134"/>
                </a:lnTo>
                <a:lnTo>
                  <a:pt x="4889" y="35648"/>
                </a:lnTo>
                <a:lnTo>
                  <a:pt x="10413" y="35585"/>
                </a:lnTo>
                <a:lnTo>
                  <a:pt x="9867" y="31394"/>
                </a:lnTo>
                <a:lnTo>
                  <a:pt x="11214" y="27063"/>
                </a:lnTo>
                <a:lnTo>
                  <a:pt x="10528" y="15875"/>
                </a:lnTo>
                <a:lnTo>
                  <a:pt x="12496" y="8648"/>
                </a:lnTo>
                <a:lnTo>
                  <a:pt x="11506" y="1358"/>
                </a:lnTo>
                <a:lnTo>
                  <a:pt x="10642" y="431"/>
                </a:lnTo>
                <a:lnTo>
                  <a:pt x="9537" y="63"/>
                </a:lnTo>
                <a:lnTo>
                  <a:pt x="8305" y="0"/>
                </a:lnTo>
                <a:close/>
              </a:path>
            </a:pathLst>
          </a:custGeom>
          <a:solidFill>
            <a:srgbClr val="D4EB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825068" y="1141158"/>
            <a:ext cx="29845" cy="19685"/>
          </a:xfrm>
          <a:custGeom>
            <a:avLst/>
            <a:gdLst/>
            <a:ahLst/>
            <a:cxnLst/>
            <a:rect l="l" t="t" r="r" b="b"/>
            <a:pathLst>
              <a:path w="29844" h="19684">
                <a:moveTo>
                  <a:pt x="24879" y="0"/>
                </a:moveTo>
                <a:lnTo>
                  <a:pt x="23139" y="1447"/>
                </a:lnTo>
                <a:lnTo>
                  <a:pt x="21297" y="2603"/>
                </a:lnTo>
                <a:lnTo>
                  <a:pt x="19951" y="3632"/>
                </a:lnTo>
                <a:lnTo>
                  <a:pt x="18351" y="3695"/>
                </a:lnTo>
                <a:lnTo>
                  <a:pt x="12331" y="2349"/>
                </a:lnTo>
                <a:lnTo>
                  <a:pt x="11417" y="4711"/>
                </a:lnTo>
                <a:lnTo>
                  <a:pt x="12217" y="8775"/>
                </a:lnTo>
                <a:lnTo>
                  <a:pt x="10629" y="7302"/>
                </a:lnTo>
                <a:lnTo>
                  <a:pt x="9309" y="6654"/>
                </a:lnTo>
                <a:lnTo>
                  <a:pt x="7658" y="7505"/>
                </a:lnTo>
                <a:lnTo>
                  <a:pt x="7302" y="7848"/>
                </a:lnTo>
                <a:lnTo>
                  <a:pt x="7111" y="8267"/>
                </a:lnTo>
                <a:lnTo>
                  <a:pt x="7124" y="8762"/>
                </a:lnTo>
                <a:lnTo>
                  <a:pt x="7492" y="9905"/>
                </a:lnTo>
                <a:lnTo>
                  <a:pt x="8572" y="11036"/>
                </a:lnTo>
                <a:lnTo>
                  <a:pt x="7111" y="12153"/>
                </a:lnTo>
                <a:lnTo>
                  <a:pt x="6654" y="12865"/>
                </a:lnTo>
                <a:lnTo>
                  <a:pt x="6591" y="14503"/>
                </a:lnTo>
                <a:lnTo>
                  <a:pt x="5041" y="16890"/>
                </a:lnTo>
                <a:lnTo>
                  <a:pt x="1269" y="14909"/>
                </a:lnTo>
                <a:lnTo>
                  <a:pt x="0" y="17868"/>
                </a:lnTo>
                <a:lnTo>
                  <a:pt x="330" y="18478"/>
                </a:lnTo>
                <a:lnTo>
                  <a:pt x="4470" y="18427"/>
                </a:lnTo>
                <a:lnTo>
                  <a:pt x="8724" y="19532"/>
                </a:lnTo>
                <a:lnTo>
                  <a:pt x="12661" y="17284"/>
                </a:lnTo>
                <a:lnTo>
                  <a:pt x="13677" y="16433"/>
                </a:lnTo>
                <a:lnTo>
                  <a:pt x="14833" y="15811"/>
                </a:lnTo>
                <a:lnTo>
                  <a:pt x="19964" y="9309"/>
                </a:lnTo>
                <a:lnTo>
                  <a:pt x="22974" y="9651"/>
                </a:lnTo>
                <a:lnTo>
                  <a:pt x="28689" y="5892"/>
                </a:lnTo>
                <a:lnTo>
                  <a:pt x="29540" y="3340"/>
                </a:lnTo>
                <a:lnTo>
                  <a:pt x="27241" y="76"/>
                </a:lnTo>
                <a:lnTo>
                  <a:pt x="24879" y="0"/>
                </a:lnTo>
                <a:close/>
              </a:path>
            </a:pathLst>
          </a:custGeom>
          <a:solidFill>
            <a:srgbClr val="7FB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32777" y="1271079"/>
            <a:ext cx="14604" cy="36830"/>
          </a:xfrm>
          <a:custGeom>
            <a:avLst/>
            <a:gdLst/>
            <a:ahLst/>
            <a:cxnLst/>
            <a:rect l="l" t="t" r="r" b="b"/>
            <a:pathLst>
              <a:path w="14604" h="36830">
                <a:moveTo>
                  <a:pt x="8817" y="6248"/>
                </a:moveTo>
                <a:lnTo>
                  <a:pt x="4216" y="6248"/>
                </a:lnTo>
                <a:lnTo>
                  <a:pt x="5753" y="7848"/>
                </a:lnTo>
                <a:lnTo>
                  <a:pt x="6675" y="12814"/>
                </a:lnTo>
                <a:lnTo>
                  <a:pt x="6796" y="14246"/>
                </a:lnTo>
                <a:lnTo>
                  <a:pt x="5435" y="15900"/>
                </a:lnTo>
                <a:lnTo>
                  <a:pt x="4432" y="16344"/>
                </a:lnTo>
                <a:lnTo>
                  <a:pt x="4305" y="17233"/>
                </a:lnTo>
                <a:lnTo>
                  <a:pt x="4267" y="18160"/>
                </a:lnTo>
                <a:lnTo>
                  <a:pt x="5384" y="21272"/>
                </a:lnTo>
                <a:lnTo>
                  <a:pt x="5969" y="25768"/>
                </a:lnTo>
                <a:lnTo>
                  <a:pt x="6464" y="30276"/>
                </a:lnTo>
                <a:lnTo>
                  <a:pt x="5219" y="34747"/>
                </a:lnTo>
                <a:lnTo>
                  <a:pt x="5664" y="35610"/>
                </a:lnTo>
                <a:lnTo>
                  <a:pt x="6489" y="35839"/>
                </a:lnTo>
                <a:lnTo>
                  <a:pt x="7391" y="35915"/>
                </a:lnTo>
                <a:lnTo>
                  <a:pt x="9194" y="36410"/>
                </a:lnTo>
                <a:lnTo>
                  <a:pt x="10401" y="35534"/>
                </a:lnTo>
                <a:lnTo>
                  <a:pt x="12852" y="31521"/>
                </a:lnTo>
                <a:lnTo>
                  <a:pt x="12153" y="28841"/>
                </a:lnTo>
                <a:lnTo>
                  <a:pt x="11658" y="24472"/>
                </a:lnTo>
                <a:lnTo>
                  <a:pt x="8432" y="22809"/>
                </a:lnTo>
                <a:lnTo>
                  <a:pt x="14300" y="19443"/>
                </a:lnTo>
                <a:lnTo>
                  <a:pt x="13093" y="15786"/>
                </a:lnTo>
                <a:lnTo>
                  <a:pt x="7683" y="15786"/>
                </a:lnTo>
                <a:lnTo>
                  <a:pt x="7970" y="14477"/>
                </a:lnTo>
                <a:lnTo>
                  <a:pt x="7989" y="14109"/>
                </a:lnTo>
                <a:lnTo>
                  <a:pt x="7683" y="12814"/>
                </a:lnTo>
                <a:lnTo>
                  <a:pt x="8458" y="12257"/>
                </a:lnTo>
                <a:lnTo>
                  <a:pt x="8553" y="11569"/>
                </a:lnTo>
                <a:lnTo>
                  <a:pt x="8755" y="7848"/>
                </a:lnTo>
                <a:lnTo>
                  <a:pt x="8817" y="6248"/>
                </a:lnTo>
                <a:close/>
              </a:path>
              <a:path w="14604" h="36830">
                <a:moveTo>
                  <a:pt x="10058" y="11569"/>
                </a:moveTo>
                <a:lnTo>
                  <a:pt x="8050" y="14477"/>
                </a:lnTo>
                <a:lnTo>
                  <a:pt x="7683" y="15786"/>
                </a:lnTo>
                <a:lnTo>
                  <a:pt x="13093" y="15786"/>
                </a:lnTo>
                <a:lnTo>
                  <a:pt x="12661" y="14477"/>
                </a:lnTo>
                <a:lnTo>
                  <a:pt x="10566" y="11722"/>
                </a:lnTo>
                <a:lnTo>
                  <a:pt x="10058" y="11569"/>
                </a:lnTo>
                <a:close/>
              </a:path>
              <a:path w="14604" h="36830">
                <a:moveTo>
                  <a:pt x="8458" y="12257"/>
                </a:moveTo>
                <a:lnTo>
                  <a:pt x="7683" y="12814"/>
                </a:lnTo>
                <a:lnTo>
                  <a:pt x="8021" y="14246"/>
                </a:lnTo>
                <a:lnTo>
                  <a:pt x="8458" y="12257"/>
                </a:lnTo>
                <a:close/>
              </a:path>
              <a:path w="14604" h="36830">
                <a:moveTo>
                  <a:pt x="6019" y="0"/>
                </a:moveTo>
                <a:lnTo>
                  <a:pt x="3517" y="457"/>
                </a:lnTo>
                <a:lnTo>
                  <a:pt x="1104" y="533"/>
                </a:lnTo>
                <a:lnTo>
                  <a:pt x="0" y="3238"/>
                </a:lnTo>
                <a:lnTo>
                  <a:pt x="3416" y="5575"/>
                </a:lnTo>
                <a:lnTo>
                  <a:pt x="1371" y="8356"/>
                </a:lnTo>
                <a:lnTo>
                  <a:pt x="4216" y="6248"/>
                </a:lnTo>
                <a:lnTo>
                  <a:pt x="8817" y="6248"/>
                </a:lnTo>
                <a:lnTo>
                  <a:pt x="8890" y="3238"/>
                </a:lnTo>
                <a:lnTo>
                  <a:pt x="8585" y="2565"/>
                </a:lnTo>
                <a:lnTo>
                  <a:pt x="7988" y="2031"/>
                </a:lnTo>
                <a:lnTo>
                  <a:pt x="6019" y="0"/>
                </a:lnTo>
                <a:close/>
              </a:path>
            </a:pathLst>
          </a:custGeom>
          <a:solidFill>
            <a:srgbClr val="97BE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297622" y="709790"/>
            <a:ext cx="43180" cy="20955"/>
          </a:xfrm>
          <a:custGeom>
            <a:avLst/>
            <a:gdLst/>
            <a:ahLst/>
            <a:cxnLst/>
            <a:rect l="l" t="t" r="r" b="b"/>
            <a:pathLst>
              <a:path w="43180" h="20954">
                <a:moveTo>
                  <a:pt x="42710" y="0"/>
                </a:moveTo>
                <a:lnTo>
                  <a:pt x="37896" y="3949"/>
                </a:lnTo>
                <a:lnTo>
                  <a:pt x="28943" y="266"/>
                </a:lnTo>
                <a:lnTo>
                  <a:pt x="26619" y="8762"/>
                </a:lnTo>
                <a:lnTo>
                  <a:pt x="22974" y="7734"/>
                </a:lnTo>
                <a:lnTo>
                  <a:pt x="21462" y="11226"/>
                </a:lnTo>
                <a:lnTo>
                  <a:pt x="18859" y="12420"/>
                </a:lnTo>
                <a:lnTo>
                  <a:pt x="15506" y="12826"/>
                </a:lnTo>
                <a:lnTo>
                  <a:pt x="12153" y="13144"/>
                </a:lnTo>
                <a:lnTo>
                  <a:pt x="9461" y="10401"/>
                </a:lnTo>
                <a:lnTo>
                  <a:pt x="8534" y="10020"/>
                </a:lnTo>
                <a:lnTo>
                  <a:pt x="7835" y="9397"/>
                </a:lnTo>
                <a:lnTo>
                  <a:pt x="7505" y="8407"/>
                </a:lnTo>
                <a:lnTo>
                  <a:pt x="5079" y="9842"/>
                </a:lnTo>
                <a:lnTo>
                  <a:pt x="2044" y="10172"/>
                </a:lnTo>
                <a:lnTo>
                  <a:pt x="101" y="12484"/>
                </a:lnTo>
                <a:lnTo>
                  <a:pt x="0" y="15252"/>
                </a:lnTo>
                <a:lnTo>
                  <a:pt x="1892" y="15684"/>
                </a:lnTo>
                <a:lnTo>
                  <a:pt x="6527" y="13411"/>
                </a:lnTo>
                <a:lnTo>
                  <a:pt x="8458" y="14554"/>
                </a:lnTo>
                <a:lnTo>
                  <a:pt x="10439" y="16268"/>
                </a:lnTo>
                <a:lnTo>
                  <a:pt x="13055" y="17805"/>
                </a:lnTo>
                <a:lnTo>
                  <a:pt x="15405" y="20345"/>
                </a:lnTo>
                <a:lnTo>
                  <a:pt x="18884" y="18376"/>
                </a:lnTo>
                <a:lnTo>
                  <a:pt x="20231" y="17779"/>
                </a:lnTo>
                <a:lnTo>
                  <a:pt x="21475" y="17056"/>
                </a:lnTo>
                <a:lnTo>
                  <a:pt x="22402" y="15874"/>
                </a:lnTo>
                <a:lnTo>
                  <a:pt x="23228" y="13881"/>
                </a:lnTo>
                <a:lnTo>
                  <a:pt x="24676" y="13220"/>
                </a:lnTo>
                <a:lnTo>
                  <a:pt x="26720" y="13855"/>
                </a:lnTo>
                <a:lnTo>
                  <a:pt x="27190" y="13754"/>
                </a:lnTo>
                <a:lnTo>
                  <a:pt x="27597" y="13538"/>
                </a:lnTo>
                <a:lnTo>
                  <a:pt x="30352" y="10566"/>
                </a:lnTo>
                <a:lnTo>
                  <a:pt x="31280" y="5118"/>
                </a:lnTo>
                <a:lnTo>
                  <a:pt x="37566" y="9042"/>
                </a:lnTo>
                <a:lnTo>
                  <a:pt x="38620" y="7785"/>
                </a:lnTo>
                <a:lnTo>
                  <a:pt x="39357" y="7086"/>
                </a:lnTo>
                <a:lnTo>
                  <a:pt x="40919" y="5270"/>
                </a:lnTo>
                <a:lnTo>
                  <a:pt x="42646" y="3568"/>
                </a:lnTo>
                <a:lnTo>
                  <a:pt x="42798" y="965"/>
                </a:lnTo>
                <a:lnTo>
                  <a:pt x="42710" y="0"/>
                </a:lnTo>
                <a:close/>
              </a:path>
            </a:pathLst>
          </a:custGeom>
          <a:solidFill>
            <a:srgbClr val="B1DB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848944" y="1652028"/>
            <a:ext cx="14604" cy="36830"/>
          </a:xfrm>
          <a:custGeom>
            <a:avLst/>
            <a:gdLst/>
            <a:ahLst/>
            <a:cxnLst/>
            <a:rect l="l" t="t" r="r" b="b"/>
            <a:pathLst>
              <a:path w="14605" h="36830">
                <a:moveTo>
                  <a:pt x="3886" y="0"/>
                </a:moveTo>
                <a:lnTo>
                  <a:pt x="1054" y="1574"/>
                </a:lnTo>
                <a:lnTo>
                  <a:pt x="609" y="2159"/>
                </a:lnTo>
                <a:lnTo>
                  <a:pt x="0" y="4178"/>
                </a:lnTo>
                <a:lnTo>
                  <a:pt x="0" y="5461"/>
                </a:lnTo>
                <a:lnTo>
                  <a:pt x="508" y="7747"/>
                </a:lnTo>
                <a:lnTo>
                  <a:pt x="977" y="8623"/>
                </a:lnTo>
                <a:lnTo>
                  <a:pt x="2984" y="10998"/>
                </a:lnTo>
                <a:lnTo>
                  <a:pt x="5130" y="12065"/>
                </a:lnTo>
                <a:lnTo>
                  <a:pt x="5029" y="14592"/>
                </a:lnTo>
                <a:lnTo>
                  <a:pt x="5156" y="20548"/>
                </a:lnTo>
                <a:lnTo>
                  <a:pt x="4279" y="26682"/>
                </a:lnTo>
                <a:lnTo>
                  <a:pt x="7950" y="32054"/>
                </a:lnTo>
                <a:lnTo>
                  <a:pt x="8686" y="33769"/>
                </a:lnTo>
                <a:lnTo>
                  <a:pt x="9207" y="35610"/>
                </a:lnTo>
                <a:lnTo>
                  <a:pt x="11150" y="36423"/>
                </a:lnTo>
                <a:lnTo>
                  <a:pt x="14389" y="36182"/>
                </a:lnTo>
                <a:lnTo>
                  <a:pt x="13246" y="33718"/>
                </a:lnTo>
                <a:lnTo>
                  <a:pt x="13436" y="31940"/>
                </a:lnTo>
                <a:lnTo>
                  <a:pt x="13360" y="30988"/>
                </a:lnTo>
                <a:lnTo>
                  <a:pt x="12941" y="29133"/>
                </a:lnTo>
                <a:lnTo>
                  <a:pt x="12877" y="27724"/>
                </a:lnTo>
                <a:lnTo>
                  <a:pt x="12471" y="26365"/>
                </a:lnTo>
                <a:lnTo>
                  <a:pt x="11899" y="25057"/>
                </a:lnTo>
                <a:lnTo>
                  <a:pt x="10744" y="20853"/>
                </a:lnTo>
                <a:lnTo>
                  <a:pt x="9067" y="16751"/>
                </a:lnTo>
                <a:lnTo>
                  <a:pt x="9525" y="12242"/>
                </a:lnTo>
                <a:lnTo>
                  <a:pt x="9613" y="965"/>
                </a:lnTo>
                <a:lnTo>
                  <a:pt x="9309" y="571"/>
                </a:lnTo>
                <a:lnTo>
                  <a:pt x="8915" y="469"/>
                </a:lnTo>
                <a:lnTo>
                  <a:pt x="8445" y="635"/>
                </a:lnTo>
                <a:lnTo>
                  <a:pt x="6311" y="2108"/>
                </a:lnTo>
                <a:lnTo>
                  <a:pt x="3886" y="0"/>
                </a:lnTo>
                <a:close/>
              </a:path>
            </a:pathLst>
          </a:custGeom>
          <a:solidFill>
            <a:srgbClr val="C3E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806551" y="1046264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19">
                <a:moveTo>
                  <a:pt x="7289" y="0"/>
                </a:moveTo>
                <a:lnTo>
                  <a:pt x="3670" y="2603"/>
                </a:lnTo>
                <a:lnTo>
                  <a:pt x="1892" y="6489"/>
                </a:lnTo>
                <a:lnTo>
                  <a:pt x="0" y="10312"/>
                </a:lnTo>
                <a:lnTo>
                  <a:pt x="1854" y="14909"/>
                </a:lnTo>
                <a:lnTo>
                  <a:pt x="6197" y="16713"/>
                </a:lnTo>
                <a:lnTo>
                  <a:pt x="11188" y="19862"/>
                </a:lnTo>
                <a:lnTo>
                  <a:pt x="12623" y="19773"/>
                </a:lnTo>
                <a:lnTo>
                  <a:pt x="13855" y="18808"/>
                </a:lnTo>
                <a:lnTo>
                  <a:pt x="14541" y="17894"/>
                </a:lnTo>
                <a:lnTo>
                  <a:pt x="14731" y="16840"/>
                </a:lnTo>
                <a:lnTo>
                  <a:pt x="14617" y="13893"/>
                </a:lnTo>
                <a:lnTo>
                  <a:pt x="13830" y="12179"/>
                </a:lnTo>
                <a:lnTo>
                  <a:pt x="13817" y="10350"/>
                </a:lnTo>
                <a:lnTo>
                  <a:pt x="8610" y="1384"/>
                </a:lnTo>
                <a:lnTo>
                  <a:pt x="7289" y="0"/>
                </a:lnTo>
                <a:close/>
              </a:path>
            </a:pathLst>
          </a:custGeom>
          <a:solidFill>
            <a:srgbClr val="CA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091895" y="2121712"/>
            <a:ext cx="25400" cy="33020"/>
          </a:xfrm>
          <a:custGeom>
            <a:avLst/>
            <a:gdLst/>
            <a:ahLst/>
            <a:cxnLst/>
            <a:rect l="l" t="t" r="r" b="b"/>
            <a:pathLst>
              <a:path w="25400" h="33019">
                <a:moveTo>
                  <a:pt x="2146" y="0"/>
                </a:moveTo>
                <a:lnTo>
                  <a:pt x="1028" y="482"/>
                </a:lnTo>
                <a:lnTo>
                  <a:pt x="0" y="2959"/>
                </a:lnTo>
                <a:lnTo>
                  <a:pt x="1778" y="4724"/>
                </a:lnTo>
                <a:lnTo>
                  <a:pt x="2641" y="6731"/>
                </a:lnTo>
                <a:lnTo>
                  <a:pt x="5295" y="10414"/>
                </a:lnTo>
                <a:lnTo>
                  <a:pt x="8369" y="13779"/>
                </a:lnTo>
                <a:lnTo>
                  <a:pt x="11010" y="17462"/>
                </a:lnTo>
                <a:lnTo>
                  <a:pt x="13081" y="19481"/>
                </a:lnTo>
                <a:lnTo>
                  <a:pt x="14490" y="22034"/>
                </a:lnTo>
                <a:lnTo>
                  <a:pt x="16459" y="24130"/>
                </a:lnTo>
                <a:lnTo>
                  <a:pt x="18275" y="25958"/>
                </a:lnTo>
                <a:lnTo>
                  <a:pt x="19456" y="28282"/>
                </a:lnTo>
                <a:lnTo>
                  <a:pt x="23533" y="32702"/>
                </a:lnTo>
                <a:lnTo>
                  <a:pt x="24942" y="32245"/>
                </a:lnTo>
                <a:lnTo>
                  <a:pt x="24930" y="28625"/>
                </a:lnTo>
                <a:lnTo>
                  <a:pt x="24574" y="27203"/>
                </a:lnTo>
                <a:lnTo>
                  <a:pt x="24371" y="25755"/>
                </a:lnTo>
                <a:lnTo>
                  <a:pt x="24015" y="24345"/>
                </a:lnTo>
                <a:lnTo>
                  <a:pt x="23787" y="23647"/>
                </a:lnTo>
                <a:lnTo>
                  <a:pt x="23431" y="23025"/>
                </a:lnTo>
                <a:lnTo>
                  <a:pt x="22936" y="22479"/>
                </a:lnTo>
                <a:lnTo>
                  <a:pt x="21247" y="20256"/>
                </a:lnTo>
                <a:lnTo>
                  <a:pt x="19392" y="18161"/>
                </a:lnTo>
                <a:lnTo>
                  <a:pt x="17919" y="15786"/>
                </a:lnTo>
                <a:lnTo>
                  <a:pt x="17576" y="13322"/>
                </a:lnTo>
                <a:lnTo>
                  <a:pt x="14516" y="13754"/>
                </a:lnTo>
                <a:lnTo>
                  <a:pt x="13690" y="11798"/>
                </a:lnTo>
                <a:lnTo>
                  <a:pt x="11849" y="6985"/>
                </a:lnTo>
                <a:lnTo>
                  <a:pt x="9004" y="2984"/>
                </a:lnTo>
                <a:lnTo>
                  <a:pt x="4394" y="431"/>
                </a:lnTo>
                <a:lnTo>
                  <a:pt x="3289" y="1511"/>
                </a:lnTo>
                <a:lnTo>
                  <a:pt x="2146" y="0"/>
                </a:lnTo>
                <a:close/>
              </a:path>
            </a:pathLst>
          </a:custGeom>
          <a:solidFill>
            <a:srgbClr val="CDE8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811402" y="1488973"/>
            <a:ext cx="26034" cy="15240"/>
          </a:xfrm>
          <a:custGeom>
            <a:avLst/>
            <a:gdLst/>
            <a:ahLst/>
            <a:cxnLst/>
            <a:rect l="l" t="t" r="r" b="b"/>
            <a:pathLst>
              <a:path w="26034" h="15240">
                <a:moveTo>
                  <a:pt x="5384" y="0"/>
                </a:moveTo>
                <a:lnTo>
                  <a:pt x="2463" y="4762"/>
                </a:lnTo>
                <a:lnTo>
                  <a:pt x="3657" y="7912"/>
                </a:lnTo>
                <a:lnTo>
                  <a:pt x="1981" y="10134"/>
                </a:lnTo>
                <a:lnTo>
                  <a:pt x="25" y="12255"/>
                </a:lnTo>
                <a:lnTo>
                  <a:pt x="0" y="12763"/>
                </a:lnTo>
                <a:lnTo>
                  <a:pt x="152" y="13208"/>
                </a:lnTo>
                <a:lnTo>
                  <a:pt x="508" y="13576"/>
                </a:lnTo>
                <a:lnTo>
                  <a:pt x="3352" y="15227"/>
                </a:lnTo>
                <a:lnTo>
                  <a:pt x="5816" y="12661"/>
                </a:lnTo>
                <a:lnTo>
                  <a:pt x="8534" y="12814"/>
                </a:lnTo>
                <a:lnTo>
                  <a:pt x="12776" y="11950"/>
                </a:lnTo>
                <a:lnTo>
                  <a:pt x="17005" y="10909"/>
                </a:lnTo>
                <a:lnTo>
                  <a:pt x="21374" y="11963"/>
                </a:lnTo>
                <a:lnTo>
                  <a:pt x="24269" y="12192"/>
                </a:lnTo>
                <a:lnTo>
                  <a:pt x="25869" y="10083"/>
                </a:lnTo>
                <a:lnTo>
                  <a:pt x="25958" y="9474"/>
                </a:lnTo>
                <a:lnTo>
                  <a:pt x="25666" y="8826"/>
                </a:lnTo>
                <a:lnTo>
                  <a:pt x="24917" y="7683"/>
                </a:lnTo>
                <a:lnTo>
                  <a:pt x="23723" y="7124"/>
                </a:lnTo>
                <a:lnTo>
                  <a:pt x="22593" y="6489"/>
                </a:lnTo>
                <a:lnTo>
                  <a:pt x="21818" y="6108"/>
                </a:lnTo>
                <a:lnTo>
                  <a:pt x="19735" y="5511"/>
                </a:lnTo>
                <a:lnTo>
                  <a:pt x="18211" y="4673"/>
                </a:lnTo>
                <a:lnTo>
                  <a:pt x="16598" y="4089"/>
                </a:lnTo>
                <a:lnTo>
                  <a:pt x="15519" y="3797"/>
                </a:lnTo>
                <a:lnTo>
                  <a:pt x="14452" y="3797"/>
                </a:lnTo>
                <a:lnTo>
                  <a:pt x="13373" y="4102"/>
                </a:lnTo>
                <a:lnTo>
                  <a:pt x="11569" y="4838"/>
                </a:lnTo>
                <a:lnTo>
                  <a:pt x="10769" y="3276"/>
                </a:lnTo>
                <a:lnTo>
                  <a:pt x="9639" y="2476"/>
                </a:lnTo>
                <a:lnTo>
                  <a:pt x="7137" y="317"/>
                </a:lnTo>
                <a:lnTo>
                  <a:pt x="6159" y="88"/>
                </a:lnTo>
                <a:lnTo>
                  <a:pt x="5384" y="0"/>
                </a:lnTo>
                <a:close/>
              </a:path>
            </a:pathLst>
          </a:custGeom>
          <a:solidFill>
            <a:srgbClr val="3962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060348" y="2119160"/>
            <a:ext cx="26034" cy="21590"/>
          </a:xfrm>
          <a:custGeom>
            <a:avLst/>
            <a:gdLst/>
            <a:ahLst/>
            <a:cxnLst/>
            <a:rect l="l" t="t" r="r" b="b"/>
            <a:pathLst>
              <a:path w="26034" h="21589">
                <a:moveTo>
                  <a:pt x="3682" y="0"/>
                </a:moveTo>
                <a:lnTo>
                  <a:pt x="1422" y="774"/>
                </a:lnTo>
                <a:lnTo>
                  <a:pt x="63" y="3644"/>
                </a:lnTo>
                <a:lnTo>
                  <a:pt x="0" y="4191"/>
                </a:lnTo>
                <a:lnTo>
                  <a:pt x="126" y="4673"/>
                </a:lnTo>
                <a:lnTo>
                  <a:pt x="457" y="5118"/>
                </a:lnTo>
                <a:lnTo>
                  <a:pt x="3771" y="8115"/>
                </a:lnTo>
                <a:lnTo>
                  <a:pt x="4508" y="9156"/>
                </a:lnTo>
                <a:lnTo>
                  <a:pt x="5308" y="10160"/>
                </a:lnTo>
                <a:lnTo>
                  <a:pt x="6540" y="11912"/>
                </a:lnTo>
                <a:lnTo>
                  <a:pt x="8051" y="13576"/>
                </a:lnTo>
                <a:lnTo>
                  <a:pt x="11366" y="16344"/>
                </a:lnTo>
                <a:lnTo>
                  <a:pt x="14401" y="17983"/>
                </a:lnTo>
                <a:lnTo>
                  <a:pt x="17081" y="20104"/>
                </a:lnTo>
                <a:lnTo>
                  <a:pt x="18160" y="21361"/>
                </a:lnTo>
                <a:lnTo>
                  <a:pt x="19481" y="21399"/>
                </a:lnTo>
                <a:lnTo>
                  <a:pt x="20916" y="20815"/>
                </a:lnTo>
                <a:lnTo>
                  <a:pt x="22567" y="19951"/>
                </a:lnTo>
                <a:lnTo>
                  <a:pt x="25704" y="20802"/>
                </a:lnTo>
                <a:lnTo>
                  <a:pt x="24955" y="17233"/>
                </a:lnTo>
                <a:lnTo>
                  <a:pt x="24307" y="15811"/>
                </a:lnTo>
                <a:lnTo>
                  <a:pt x="22644" y="14909"/>
                </a:lnTo>
                <a:lnTo>
                  <a:pt x="21526" y="9232"/>
                </a:lnTo>
                <a:lnTo>
                  <a:pt x="18503" y="8204"/>
                </a:lnTo>
                <a:lnTo>
                  <a:pt x="14897" y="7797"/>
                </a:lnTo>
                <a:lnTo>
                  <a:pt x="11112" y="7277"/>
                </a:lnTo>
                <a:lnTo>
                  <a:pt x="7772" y="6362"/>
                </a:lnTo>
                <a:lnTo>
                  <a:pt x="3682" y="0"/>
                </a:lnTo>
                <a:close/>
              </a:path>
            </a:pathLst>
          </a:custGeom>
          <a:solidFill>
            <a:srgbClr val="6180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241183" y="2008949"/>
            <a:ext cx="26034" cy="53975"/>
          </a:xfrm>
          <a:custGeom>
            <a:avLst/>
            <a:gdLst/>
            <a:ahLst/>
            <a:cxnLst/>
            <a:rect l="l" t="t" r="r" b="b"/>
            <a:pathLst>
              <a:path w="26034" h="53975">
                <a:moveTo>
                  <a:pt x="23063" y="0"/>
                </a:moveTo>
                <a:lnTo>
                  <a:pt x="21666" y="3492"/>
                </a:lnTo>
                <a:lnTo>
                  <a:pt x="22478" y="7124"/>
                </a:lnTo>
                <a:lnTo>
                  <a:pt x="22453" y="15836"/>
                </a:lnTo>
                <a:lnTo>
                  <a:pt x="22986" y="21107"/>
                </a:lnTo>
                <a:lnTo>
                  <a:pt x="17640" y="28574"/>
                </a:lnTo>
                <a:lnTo>
                  <a:pt x="15176" y="35293"/>
                </a:lnTo>
                <a:lnTo>
                  <a:pt x="15620" y="36029"/>
                </a:lnTo>
                <a:lnTo>
                  <a:pt x="15278" y="36944"/>
                </a:lnTo>
                <a:lnTo>
                  <a:pt x="15697" y="37693"/>
                </a:lnTo>
                <a:lnTo>
                  <a:pt x="13665" y="45161"/>
                </a:lnTo>
                <a:lnTo>
                  <a:pt x="6845" y="46113"/>
                </a:lnTo>
                <a:lnTo>
                  <a:pt x="1041" y="48450"/>
                </a:lnTo>
                <a:lnTo>
                  <a:pt x="292" y="48844"/>
                </a:lnTo>
                <a:lnTo>
                  <a:pt x="0" y="49491"/>
                </a:lnTo>
                <a:lnTo>
                  <a:pt x="126" y="50317"/>
                </a:lnTo>
                <a:lnTo>
                  <a:pt x="5460" y="53911"/>
                </a:lnTo>
                <a:lnTo>
                  <a:pt x="7353" y="53886"/>
                </a:lnTo>
                <a:lnTo>
                  <a:pt x="13461" y="49174"/>
                </a:lnTo>
                <a:lnTo>
                  <a:pt x="14858" y="47701"/>
                </a:lnTo>
                <a:lnTo>
                  <a:pt x="16167" y="46126"/>
                </a:lnTo>
                <a:lnTo>
                  <a:pt x="19621" y="43306"/>
                </a:lnTo>
                <a:lnTo>
                  <a:pt x="20650" y="39408"/>
                </a:lnTo>
                <a:lnTo>
                  <a:pt x="21005" y="35204"/>
                </a:lnTo>
                <a:lnTo>
                  <a:pt x="25730" y="28460"/>
                </a:lnTo>
                <a:lnTo>
                  <a:pt x="24701" y="20726"/>
                </a:lnTo>
                <a:lnTo>
                  <a:pt x="24790" y="13182"/>
                </a:lnTo>
                <a:lnTo>
                  <a:pt x="24409" y="8978"/>
                </a:lnTo>
                <a:lnTo>
                  <a:pt x="25641" y="4648"/>
                </a:lnTo>
                <a:lnTo>
                  <a:pt x="23812" y="546"/>
                </a:lnTo>
                <a:lnTo>
                  <a:pt x="23063" y="0"/>
                </a:lnTo>
                <a:close/>
              </a:path>
            </a:pathLst>
          </a:custGeom>
          <a:solidFill>
            <a:srgbClr val="84C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009014" y="2093086"/>
            <a:ext cx="34290" cy="17145"/>
          </a:xfrm>
          <a:custGeom>
            <a:avLst/>
            <a:gdLst/>
            <a:ahLst/>
            <a:cxnLst/>
            <a:rect l="l" t="t" r="r" b="b"/>
            <a:pathLst>
              <a:path w="34290" h="17144">
                <a:moveTo>
                  <a:pt x="0" y="0"/>
                </a:moveTo>
                <a:lnTo>
                  <a:pt x="1473" y="3403"/>
                </a:lnTo>
                <a:lnTo>
                  <a:pt x="5384" y="3682"/>
                </a:lnTo>
                <a:lnTo>
                  <a:pt x="11176" y="8255"/>
                </a:lnTo>
                <a:lnTo>
                  <a:pt x="14541" y="12293"/>
                </a:lnTo>
                <a:lnTo>
                  <a:pt x="19748" y="11404"/>
                </a:lnTo>
                <a:lnTo>
                  <a:pt x="23520" y="14833"/>
                </a:lnTo>
                <a:lnTo>
                  <a:pt x="33045" y="16967"/>
                </a:lnTo>
                <a:lnTo>
                  <a:pt x="33439" y="16675"/>
                </a:lnTo>
                <a:lnTo>
                  <a:pt x="33680" y="16294"/>
                </a:lnTo>
                <a:lnTo>
                  <a:pt x="33756" y="15798"/>
                </a:lnTo>
                <a:lnTo>
                  <a:pt x="33769" y="12280"/>
                </a:lnTo>
                <a:lnTo>
                  <a:pt x="30835" y="10655"/>
                </a:lnTo>
                <a:lnTo>
                  <a:pt x="28930" y="8382"/>
                </a:lnTo>
                <a:lnTo>
                  <a:pt x="28257" y="7734"/>
                </a:lnTo>
                <a:lnTo>
                  <a:pt x="27851" y="7467"/>
                </a:lnTo>
                <a:lnTo>
                  <a:pt x="26581" y="6858"/>
                </a:lnTo>
                <a:lnTo>
                  <a:pt x="25323" y="5981"/>
                </a:lnTo>
                <a:lnTo>
                  <a:pt x="23939" y="7213"/>
                </a:lnTo>
                <a:lnTo>
                  <a:pt x="21742" y="4267"/>
                </a:lnTo>
                <a:lnTo>
                  <a:pt x="18262" y="7416"/>
                </a:lnTo>
                <a:lnTo>
                  <a:pt x="11506" y="2514"/>
                </a:lnTo>
                <a:lnTo>
                  <a:pt x="5448" y="2184"/>
                </a:lnTo>
                <a:lnTo>
                  <a:pt x="0" y="0"/>
                </a:lnTo>
                <a:close/>
              </a:path>
            </a:pathLst>
          </a:custGeom>
          <a:solidFill>
            <a:srgbClr val="BCD7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49362" y="686333"/>
            <a:ext cx="55244" cy="8255"/>
          </a:xfrm>
          <a:custGeom>
            <a:avLst/>
            <a:gdLst/>
            <a:ahLst/>
            <a:cxnLst/>
            <a:rect l="l" t="t" r="r" b="b"/>
            <a:pathLst>
              <a:path w="55244" h="8254">
                <a:moveTo>
                  <a:pt x="53479" y="0"/>
                </a:moveTo>
                <a:lnTo>
                  <a:pt x="51447" y="355"/>
                </a:lnTo>
                <a:lnTo>
                  <a:pt x="45669" y="2197"/>
                </a:lnTo>
                <a:lnTo>
                  <a:pt x="41465" y="2031"/>
                </a:lnTo>
                <a:lnTo>
                  <a:pt x="37477" y="1511"/>
                </a:lnTo>
                <a:lnTo>
                  <a:pt x="27921" y="1494"/>
                </a:lnTo>
                <a:lnTo>
                  <a:pt x="18681" y="3260"/>
                </a:lnTo>
                <a:lnTo>
                  <a:pt x="9556" y="5651"/>
                </a:lnTo>
                <a:lnTo>
                  <a:pt x="215" y="7518"/>
                </a:lnTo>
                <a:lnTo>
                  <a:pt x="0" y="7873"/>
                </a:lnTo>
                <a:lnTo>
                  <a:pt x="8369" y="7188"/>
                </a:lnTo>
                <a:lnTo>
                  <a:pt x="16776" y="6794"/>
                </a:lnTo>
                <a:lnTo>
                  <a:pt x="25095" y="5765"/>
                </a:lnTo>
                <a:lnTo>
                  <a:pt x="40130" y="4186"/>
                </a:lnTo>
                <a:lnTo>
                  <a:pt x="47621" y="3185"/>
                </a:lnTo>
                <a:lnTo>
                  <a:pt x="55041" y="1663"/>
                </a:lnTo>
                <a:lnTo>
                  <a:pt x="53479" y="0"/>
                </a:lnTo>
                <a:close/>
              </a:path>
            </a:pathLst>
          </a:custGeom>
          <a:solidFill>
            <a:srgbClr val="DFF2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845756" y="1032979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90" h="26034">
                <a:moveTo>
                  <a:pt x="4305" y="0"/>
                </a:moveTo>
                <a:lnTo>
                  <a:pt x="3416" y="1663"/>
                </a:lnTo>
                <a:lnTo>
                  <a:pt x="2400" y="2146"/>
                </a:lnTo>
                <a:lnTo>
                  <a:pt x="2349" y="3733"/>
                </a:lnTo>
                <a:lnTo>
                  <a:pt x="1003" y="4279"/>
                </a:lnTo>
                <a:lnTo>
                  <a:pt x="25" y="5118"/>
                </a:lnTo>
                <a:lnTo>
                  <a:pt x="0" y="6438"/>
                </a:lnTo>
                <a:lnTo>
                  <a:pt x="1054" y="7112"/>
                </a:lnTo>
                <a:lnTo>
                  <a:pt x="1752" y="8001"/>
                </a:lnTo>
                <a:lnTo>
                  <a:pt x="3174" y="9664"/>
                </a:lnTo>
                <a:lnTo>
                  <a:pt x="3873" y="12522"/>
                </a:lnTo>
                <a:lnTo>
                  <a:pt x="10502" y="14198"/>
                </a:lnTo>
                <a:lnTo>
                  <a:pt x="9613" y="17272"/>
                </a:lnTo>
                <a:lnTo>
                  <a:pt x="9220" y="20408"/>
                </a:lnTo>
                <a:lnTo>
                  <a:pt x="10109" y="21780"/>
                </a:lnTo>
                <a:lnTo>
                  <a:pt x="10375" y="23317"/>
                </a:lnTo>
                <a:lnTo>
                  <a:pt x="10579" y="24892"/>
                </a:lnTo>
                <a:lnTo>
                  <a:pt x="11137" y="25374"/>
                </a:lnTo>
                <a:lnTo>
                  <a:pt x="11798" y="25565"/>
                </a:lnTo>
                <a:lnTo>
                  <a:pt x="12534" y="25565"/>
                </a:lnTo>
                <a:lnTo>
                  <a:pt x="16395" y="16738"/>
                </a:lnTo>
                <a:lnTo>
                  <a:pt x="15214" y="13487"/>
                </a:lnTo>
                <a:lnTo>
                  <a:pt x="17208" y="10515"/>
                </a:lnTo>
                <a:lnTo>
                  <a:pt x="18287" y="9372"/>
                </a:lnTo>
                <a:lnTo>
                  <a:pt x="21158" y="9893"/>
                </a:lnTo>
                <a:lnTo>
                  <a:pt x="20345" y="7048"/>
                </a:lnTo>
                <a:lnTo>
                  <a:pt x="19354" y="6540"/>
                </a:lnTo>
                <a:lnTo>
                  <a:pt x="18503" y="5867"/>
                </a:lnTo>
                <a:lnTo>
                  <a:pt x="17754" y="5041"/>
                </a:lnTo>
                <a:lnTo>
                  <a:pt x="14795" y="4051"/>
                </a:lnTo>
                <a:lnTo>
                  <a:pt x="13588" y="5524"/>
                </a:lnTo>
                <a:lnTo>
                  <a:pt x="13169" y="7594"/>
                </a:lnTo>
                <a:lnTo>
                  <a:pt x="11277" y="8699"/>
                </a:lnTo>
                <a:lnTo>
                  <a:pt x="11252" y="6515"/>
                </a:lnTo>
                <a:lnTo>
                  <a:pt x="13220" y="5575"/>
                </a:lnTo>
                <a:lnTo>
                  <a:pt x="13842" y="3911"/>
                </a:lnTo>
                <a:lnTo>
                  <a:pt x="11950" y="1968"/>
                </a:lnTo>
                <a:lnTo>
                  <a:pt x="10248" y="4051"/>
                </a:lnTo>
                <a:lnTo>
                  <a:pt x="8445" y="4165"/>
                </a:lnTo>
                <a:lnTo>
                  <a:pt x="7886" y="3797"/>
                </a:lnTo>
                <a:lnTo>
                  <a:pt x="6794" y="6375"/>
                </a:lnTo>
                <a:lnTo>
                  <a:pt x="6616" y="3835"/>
                </a:lnTo>
                <a:lnTo>
                  <a:pt x="5575" y="1803"/>
                </a:lnTo>
                <a:lnTo>
                  <a:pt x="4305" y="0"/>
                </a:lnTo>
                <a:close/>
              </a:path>
            </a:pathLst>
          </a:custGeom>
          <a:solidFill>
            <a:srgbClr val="639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096467" y="2177376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4">
                <a:moveTo>
                  <a:pt x="406" y="0"/>
                </a:moveTo>
                <a:lnTo>
                  <a:pt x="0" y="2832"/>
                </a:lnTo>
                <a:lnTo>
                  <a:pt x="1142" y="3428"/>
                </a:lnTo>
                <a:lnTo>
                  <a:pt x="431" y="4965"/>
                </a:lnTo>
                <a:lnTo>
                  <a:pt x="3047" y="6946"/>
                </a:lnTo>
                <a:lnTo>
                  <a:pt x="5448" y="7848"/>
                </a:lnTo>
                <a:lnTo>
                  <a:pt x="8547" y="10998"/>
                </a:lnTo>
                <a:lnTo>
                  <a:pt x="8864" y="13233"/>
                </a:lnTo>
                <a:lnTo>
                  <a:pt x="13233" y="12255"/>
                </a:lnTo>
                <a:lnTo>
                  <a:pt x="17170" y="15189"/>
                </a:lnTo>
                <a:lnTo>
                  <a:pt x="11328" y="20535"/>
                </a:lnTo>
                <a:lnTo>
                  <a:pt x="16167" y="20078"/>
                </a:lnTo>
                <a:lnTo>
                  <a:pt x="18770" y="20167"/>
                </a:lnTo>
                <a:lnTo>
                  <a:pt x="19469" y="21628"/>
                </a:lnTo>
                <a:lnTo>
                  <a:pt x="20700" y="22428"/>
                </a:lnTo>
                <a:lnTo>
                  <a:pt x="22351" y="22936"/>
                </a:lnTo>
                <a:lnTo>
                  <a:pt x="22339" y="21539"/>
                </a:lnTo>
                <a:lnTo>
                  <a:pt x="22745" y="20624"/>
                </a:lnTo>
                <a:lnTo>
                  <a:pt x="22974" y="19316"/>
                </a:lnTo>
                <a:lnTo>
                  <a:pt x="22948" y="18008"/>
                </a:lnTo>
                <a:lnTo>
                  <a:pt x="22656" y="16700"/>
                </a:lnTo>
                <a:lnTo>
                  <a:pt x="21755" y="13703"/>
                </a:lnTo>
                <a:lnTo>
                  <a:pt x="18656" y="12445"/>
                </a:lnTo>
                <a:lnTo>
                  <a:pt x="17246" y="9867"/>
                </a:lnTo>
                <a:lnTo>
                  <a:pt x="15430" y="8064"/>
                </a:lnTo>
                <a:lnTo>
                  <a:pt x="13817" y="6045"/>
                </a:lnTo>
                <a:lnTo>
                  <a:pt x="11595" y="4686"/>
                </a:lnTo>
                <a:lnTo>
                  <a:pt x="10299" y="4330"/>
                </a:lnTo>
                <a:lnTo>
                  <a:pt x="8877" y="4444"/>
                </a:lnTo>
                <a:lnTo>
                  <a:pt x="7772" y="3530"/>
                </a:lnTo>
                <a:lnTo>
                  <a:pt x="6540" y="2717"/>
                </a:lnTo>
                <a:lnTo>
                  <a:pt x="5359" y="1701"/>
                </a:lnTo>
                <a:lnTo>
                  <a:pt x="2387" y="939"/>
                </a:lnTo>
                <a:lnTo>
                  <a:pt x="406" y="0"/>
                </a:lnTo>
                <a:close/>
              </a:path>
            </a:pathLst>
          </a:custGeom>
          <a:solidFill>
            <a:srgbClr val="5772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37997" y="1208709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29" h="15875">
                <a:moveTo>
                  <a:pt x="14503" y="0"/>
                </a:moveTo>
                <a:lnTo>
                  <a:pt x="13411" y="520"/>
                </a:lnTo>
                <a:lnTo>
                  <a:pt x="7023" y="2641"/>
                </a:lnTo>
                <a:lnTo>
                  <a:pt x="1879" y="6121"/>
                </a:lnTo>
                <a:lnTo>
                  <a:pt x="0" y="13080"/>
                </a:lnTo>
                <a:lnTo>
                  <a:pt x="228" y="13449"/>
                </a:lnTo>
                <a:lnTo>
                  <a:pt x="508" y="13754"/>
                </a:lnTo>
                <a:lnTo>
                  <a:pt x="1828" y="14477"/>
                </a:lnTo>
                <a:lnTo>
                  <a:pt x="2590" y="15316"/>
                </a:lnTo>
                <a:lnTo>
                  <a:pt x="3682" y="15557"/>
                </a:lnTo>
                <a:lnTo>
                  <a:pt x="5346" y="15468"/>
                </a:lnTo>
                <a:lnTo>
                  <a:pt x="6934" y="15227"/>
                </a:lnTo>
                <a:lnTo>
                  <a:pt x="7721" y="13449"/>
                </a:lnTo>
                <a:lnTo>
                  <a:pt x="8039" y="12496"/>
                </a:lnTo>
                <a:lnTo>
                  <a:pt x="7086" y="11150"/>
                </a:lnTo>
                <a:lnTo>
                  <a:pt x="8915" y="9893"/>
                </a:lnTo>
                <a:lnTo>
                  <a:pt x="9817" y="11188"/>
                </a:lnTo>
                <a:lnTo>
                  <a:pt x="10718" y="11823"/>
                </a:lnTo>
                <a:lnTo>
                  <a:pt x="11277" y="12293"/>
                </a:lnTo>
                <a:lnTo>
                  <a:pt x="11899" y="12636"/>
                </a:lnTo>
                <a:lnTo>
                  <a:pt x="12636" y="12750"/>
                </a:lnTo>
                <a:lnTo>
                  <a:pt x="16179" y="11137"/>
                </a:lnTo>
                <a:lnTo>
                  <a:pt x="18453" y="6819"/>
                </a:lnTo>
                <a:lnTo>
                  <a:pt x="23202" y="7797"/>
                </a:lnTo>
                <a:lnTo>
                  <a:pt x="23583" y="7124"/>
                </a:lnTo>
                <a:lnTo>
                  <a:pt x="23622" y="6413"/>
                </a:lnTo>
                <a:lnTo>
                  <a:pt x="23342" y="5689"/>
                </a:lnTo>
                <a:lnTo>
                  <a:pt x="21628" y="3098"/>
                </a:lnTo>
                <a:lnTo>
                  <a:pt x="17919" y="3657"/>
                </a:lnTo>
                <a:lnTo>
                  <a:pt x="16129" y="1181"/>
                </a:lnTo>
                <a:lnTo>
                  <a:pt x="14503" y="0"/>
                </a:lnTo>
                <a:close/>
              </a:path>
            </a:pathLst>
          </a:custGeom>
          <a:solidFill>
            <a:srgbClr val="4163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88847" y="1317167"/>
            <a:ext cx="21590" cy="21590"/>
          </a:xfrm>
          <a:custGeom>
            <a:avLst/>
            <a:gdLst/>
            <a:ahLst/>
            <a:cxnLst/>
            <a:rect l="l" t="t" r="r" b="b"/>
            <a:pathLst>
              <a:path w="21590" h="21590">
                <a:moveTo>
                  <a:pt x="14387" y="12791"/>
                </a:moveTo>
                <a:lnTo>
                  <a:pt x="16408" y="20802"/>
                </a:lnTo>
                <a:lnTo>
                  <a:pt x="17310" y="21234"/>
                </a:lnTo>
                <a:lnTo>
                  <a:pt x="17767" y="20675"/>
                </a:lnTo>
                <a:lnTo>
                  <a:pt x="18173" y="20015"/>
                </a:lnTo>
                <a:lnTo>
                  <a:pt x="18364" y="19558"/>
                </a:lnTo>
                <a:lnTo>
                  <a:pt x="18503" y="19088"/>
                </a:lnTo>
                <a:lnTo>
                  <a:pt x="18567" y="18592"/>
                </a:lnTo>
                <a:lnTo>
                  <a:pt x="17500" y="15798"/>
                </a:lnTo>
                <a:lnTo>
                  <a:pt x="21361" y="15240"/>
                </a:lnTo>
                <a:lnTo>
                  <a:pt x="21156" y="12827"/>
                </a:lnTo>
                <a:lnTo>
                  <a:pt x="16992" y="12827"/>
                </a:lnTo>
                <a:lnTo>
                  <a:pt x="14387" y="12791"/>
                </a:lnTo>
                <a:close/>
              </a:path>
              <a:path w="21590" h="21590">
                <a:moveTo>
                  <a:pt x="13957" y="11087"/>
                </a:moveTo>
                <a:lnTo>
                  <a:pt x="14387" y="12791"/>
                </a:lnTo>
                <a:lnTo>
                  <a:pt x="16992" y="12827"/>
                </a:lnTo>
                <a:lnTo>
                  <a:pt x="13957" y="11087"/>
                </a:lnTo>
                <a:close/>
              </a:path>
              <a:path w="21590" h="21590">
                <a:moveTo>
                  <a:pt x="20617" y="11087"/>
                </a:moveTo>
                <a:lnTo>
                  <a:pt x="13957" y="11087"/>
                </a:lnTo>
                <a:lnTo>
                  <a:pt x="16992" y="12827"/>
                </a:lnTo>
                <a:lnTo>
                  <a:pt x="21156" y="12827"/>
                </a:lnTo>
                <a:lnTo>
                  <a:pt x="20974" y="11811"/>
                </a:lnTo>
                <a:lnTo>
                  <a:pt x="20617" y="11087"/>
                </a:lnTo>
                <a:close/>
              </a:path>
              <a:path w="21590" h="21590">
                <a:moveTo>
                  <a:pt x="6172" y="0"/>
                </a:moveTo>
                <a:lnTo>
                  <a:pt x="0" y="3835"/>
                </a:lnTo>
                <a:lnTo>
                  <a:pt x="901" y="6959"/>
                </a:lnTo>
                <a:lnTo>
                  <a:pt x="1625" y="10363"/>
                </a:lnTo>
                <a:lnTo>
                  <a:pt x="14387" y="12791"/>
                </a:lnTo>
                <a:lnTo>
                  <a:pt x="13957" y="11087"/>
                </a:lnTo>
                <a:lnTo>
                  <a:pt x="20617" y="11087"/>
                </a:lnTo>
                <a:lnTo>
                  <a:pt x="15036" y="7086"/>
                </a:lnTo>
                <a:lnTo>
                  <a:pt x="13639" y="6591"/>
                </a:lnTo>
                <a:lnTo>
                  <a:pt x="12344" y="5854"/>
                </a:lnTo>
                <a:lnTo>
                  <a:pt x="11633" y="5372"/>
                </a:lnTo>
                <a:lnTo>
                  <a:pt x="10947" y="4851"/>
                </a:lnTo>
                <a:lnTo>
                  <a:pt x="8191" y="2552"/>
                </a:lnTo>
                <a:lnTo>
                  <a:pt x="6172" y="0"/>
                </a:lnTo>
                <a:close/>
              </a:path>
            </a:pathLst>
          </a:custGeom>
          <a:solidFill>
            <a:srgbClr val="C4E4E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8" name="object 88"/>
          <p:cNvGrpSpPr/>
          <p:nvPr/>
        </p:nvGrpSpPr>
        <p:grpSpPr>
          <a:xfrm>
            <a:off x="888479" y="1746211"/>
            <a:ext cx="29845" cy="22860"/>
            <a:chOff x="888479" y="1746211"/>
            <a:chExt cx="29845" cy="22860"/>
          </a:xfrm>
        </p:grpSpPr>
        <p:sp>
          <p:nvSpPr>
            <p:cNvPr id="89" name="object 89"/>
            <p:cNvSpPr/>
            <p:nvPr/>
          </p:nvSpPr>
          <p:spPr>
            <a:xfrm>
              <a:off x="896988" y="1751647"/>
              <a:ext cx="20955" cy="17780"/>
            </a:xfrm>
            <a:custGeom>
              <a:avLst/>
              <a:gdLst/>
              <a:ahLst/>
              <a:cxnLst/>
              <a:rect l="l" t="t" r="r" b="b"/>
              <a:pathLst>
                <a:path w="20955" h="17780">
                  <a:moveTo>
                    <a:pt x="7327" y="0"/>
                  </a:moveTo>
                  <a:lnTo>
                    <a:pt x="1981" y="1651"/>
                  </a:lnTo>
                  <a:lnTo>
                    <a:pt x="0" y="6540"/>
                  </a:lnTo>
                  <a:lnTo>
                    <a:pt x="2146" y="7607"/>
                  </a:lnTo>
                  <a:lnTo>
                    <a:pt x="5689" y="8953"/>
                  </a:lnTo>
                  <a:lnTo>
                    <a:pt x="6477" y="10007"/>
                  </a:lnTo>
                  <a:lnTo>
                    <a:pt x="7188" y="11188"/>
                  </a:lnTo>
                  <a:lnTo>
                    <a:pt x="7480" y="11582"/>
                  </a:lnTo>
                  <a:lnTo>
                    <a:pt x="7835" y="11912"/>
                  </a:lnTo>
                  <a:lnTo>
                    <a:pt x="8267" y="12166"/>
                  </a:lnTo>
                  <a:lnTo>
                    <a:pt x="11734" y="16065"/>
                  </a:lnTo>
                  <a:lnTo>
                    <a:pt x="15811" y="17399"/>
                  </a:lnTo>
                  <a:lnTo>
                    <a:pt x="20764" y="15189"/>
                  </a:lnTo>
                  <a:lnTo>
                    <a:pt x="19596" y="12649"/>
                  </a:lnTo>
                  <a:lnTo>
                    <a:pt x="19177" y="9690"/>
                  </a:lnTo>
                  <a:lnTo>
                    <a:pt x="16637" y="7950"/>
                  </a:lnTo>
                  <a:lnTo>
                    <a:pt x="14008" y="8496"/>
                  </a:lnTo>
                  <a:lnTo>
                    <a:pt x="15887" y="6616"/>
                  </a:lnTo>
                  <a:lnTo>
                    <a:pt x="15544" y="5930"/>
                  </a:lnTo>
                  <a:lnTo>
                    <a:pt x="15519" y="5080"/>
                  </a:lnTo>
                  <a:lnTo>
                    <a:pt x="15341" y="4305"/>
                  </a:lnTo>
                  <a:lnTo>
                    <a:pt x="14566" y="3810"/>
                  </a:lnTo>
                  <a:lnTo>
                    <a:pt x="12420" y="3556"/>
                  </a:lnTo>
                  <a:lnTo>
                    <a:pt x="10896" y="2108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D1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888479" y="1746211"/>
              <a:ext cx="23495" cy="17145"/>
            </a:xfrm>
            <a:custGeom>
              <a:avLst/>
              <a:gdLst/>
              <a:ahLst/>
              <a:cxnLst/>
              <a:rect l="l" t="t" r="r" b="b"/>
              <a:pathLst>
                <a:path w="23494" h="17144">
                  <a:moveTo>
                    <a:pt x="1181" y="0"/>
                  </a:moveTo>
                  <a:lnTo>
                    <a:pt x="215" y="914"/>
                  </a:lnTo>
                  <a:lnTo>
                    <a:pt x="0" y="2070"/>
                  </a:lnTo>
                  <a:lnTo>
                    <a:pt x="825" y="9651"/>
                  </a:lnTo>
                  <a:lnTo>
                    <a:pt x="10172" y="17119"/>
                  </a:lnTo>
                  <a:lnTo>
                    <a:pt x="16763" y="16598"/>
                  </a:lnTo>
                  <a:lnTo>
                    <a:pt x="16598" y="14452"/>
                  </a:lnTo>
                  <a:lnTo>
                    <a:pt x="15379" y="13106"/>
                  </a:lnTo>
                  <a:lnTo>
                    <a:pt x="12052" y="12242"/>
                  </a:lnTo>
                  <a:lnTo>
                    <a:pt x="10439" y="12204"/>
                  </a:lnTo>
                  <a:lnTo>
                    <a:pt x="10261" y="8648"/>
                  </a:lnTo>
                  <a:lnTo>
                    <a:pt x="12318" y="8991"/>
                  </a:lnTo>
                  <a:lnTo>
                    <a:pt x="15163" y="6362"/>
                  </a:lnTo>
                  <a:lnTo>
                    <a:pt x="16624" y="6972"/>
                  </a:lnTo>
                  <a:lnTo>
                    <a:pt x="19646" y="9613"/>
                  </a:lnTo>
                  <a:lnTo>
                    <a:pt x="21120" y="11531"/>
                  </a:lnTo>
                  <a:lnTo>
                    <a:pt x="23075" y="9245"/>
                  </a:lnTo>
                  <a:lnTo>
                    <a:pt x="22961" y="8127"/>
                  </a:lnTo>
                  <a:lnTo>
                    <a:pt x="23190" y="6870"/>
                  </a:lnTo>
                  <a:lnTo>
                    <a:pt x="21843" y="6261"/>
                  </a:lnTo>
                  <a:lnTo>
                    <a:pt x="20446" y="6997"/>
                  </a:lnTo>
                  <a:lnTo>
                    <a:pt x="19888" y="6451"/>
                  </a:lnTo>
                  <a:lnTo>
                    <a:pt x="19900" y="5003"/>
                  </a:lnTo>
                  <a:lnTo>
                    <a:pt x="18376" y="3657"/>
                  </a:lnTo>
                  <a:lnTo>
                    <a:pt x="16662" y="2844"/>
                  </a:lnTo>
                  <a:lnTo>
                    <a:pt x="14566" y="3174"/>
                  </a:lnTo>
                  <a:lnTo>
                    <a:pt x="13195" y="5054"/>
                  </a:lnTo>
                  <a:lnTo>
                    <a:pt x="11874" y="4533"/>
                  </a:lnTo>
                  <a:lnTo>
                    <a:pt x="10579" y="3086"/>
                  </a:lnTo>
                  <a:lnTo>
                    <a:pt x="7162" y="2920"/>
                  </a:lnTo>
                  <a:lnTo>
                    <a:pt x="4444" y="63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C0E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1" name="object 91"/>
          <p:cNvSpPr/>
          <p:nvPr/>
        </p:nvSpPr>
        <p:spPr>
          <a:xfrm>
            <a:off x="1369225" y="710603"/>
            <a:ext cx="36830" cy="9525"/>
          </a:xfrm>
          <a:custGeom>
            <a:avLst/>
            <a:gdLst/>
            <a:ahLst/>
            <a:cxnLst/>
            <a:rect l="l" t="t" r="r" b="b"/>
            <a:pathLst>
              <a:path w="36830" h="9525">
                <a:moveTo>
                  <a:pt x="21170" y="0"/>
                </a:moveTo>
                <a:lnTo>
                  <a:pt x="15760" y="1397"/>
                </a:lnTo>
                <a:lnTo>
                  <a:pt x="12547" y="1193"/>
                </a:lnTo>
                <a:lnTo>
                  <a:pt x="8166" y="1270"/>
                </a:lnTo>
                <a:lnTo>
                  <a:pt x="4368" y="3606"/>
                </a:lnTo>
                <a:lnTo>
                  <a:pt x="177" y="4406"/>
                </a:lnTo>
                <a:lnTo>
                  <a:pt x="0" y="4902"/>
                </a:lnTo>
                <a:lnTo>
                  <a:pt x="50" y="5384"/>
                </a:lnTo>
                <a:lnTo>
                  <a:pt x="355" y="5829"/>
                </a:lnTo>
                <a:lnTo>
                  <a:pt x="2057" y="7607"/>
                </a:lnTo>
                <a:lnTo>
                  <a:pt x="4419" y="7696"/>
                </a:lnTo>
                <a:lnTo>
                  <a:pt x="6603" y="8255"/>
                </a:lnTo>
                <a:lnTo>
                  <a:pt x="9740" y="8128"/>
                </a:lnTo>
                <a:lnTo>
                  <a:pt x="12928" y="7353"/>
                </a:lnTo>
                <a:lnTo>
                  <a:pt x="15913" y="9017"/>
                </a:lnTo>
                <a:lnTo>
                  <a:pt x="17602" y="9055"/>
                </a:lnTo>
                <a:lnTo>
                  <a:pt x="20332" y="7429"/>
                </a:lnTo>
                <a:lnTo>
                  <a:pt x="23926" y="6019"/>
                </a:lnTo>
                <a:lnTo>
                  <a:pt x="27685" y="5778"/>
                </a:lnTo>
                <a:lnTo>
                  <a:pt x="33439" y="5727"/>
                </a:lnTo>
                <a:lnTo>
                  <a:pt x="35801" y="6235"/>
                </a:lnTo>
                <a:lnTo>
                  <a:pt x="36741" y="3594"/>
                </a:lnTo>
                <a:lnTo>
                  <a:pt x="34505" y="596"/>
                </a:lnTo>
                <a:lnTo>
                  <a:pt x="30759" y="3251"/>
                </a:lnTo>
                <a:lnTo>
                  <a:pt x="28232" y="1333"/>
                </a:lnTo>
                <a:lnTo>
                  <a:pt x="26174" y="1320"/>
                </a:lnTo>
                <a:lnTo>
                  <a:pt x="24218" y="4965"/>
                </a:lnTo>
                <a:lnTo>
                  <a:pt x="21170" y="0"/>
                </a:lnTo>
                <a:close/>
              </a:path>
            </a:pathLst>
          </a:custGeom>
          <a:solidFill>
            <a:srgbClr val="7FC2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896505" y="1340738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14389" y="0"/>
                </a:moveTo>
                <a:lnTo>
                  <a:pt x="5283" y="2870"/>
                </a:lnTo>
                <a:lnTo>
                  <a:pt x="2171" y="5333"/>
                </a:lnTo>
                <a:lnTo>
                  <a:pt x="0" y="8039"/>
                </a:lnTo>
                <a:lnTo>
                  <a:pt x="2819" y="12090"/>
                </a:lnTo>
                <a:lnTo>
                  <a:pt x="3810" y="12128"/>
                </a:lnTo>
                <a:lnTo>
                  <a:pt x="4432" y="11506"/>
                </a:lnTo>
                <a:lnTo>
                  <a:pt x="6946" y="6210"/>
                </a:lnTo>
                <a:lnTo>
                  <a:pt x="10426" y="6692"/>
                </a:lnTo>
                <a:lnTo>
                  <a:pt x="17094" y="8966"/>
                </a:lnTo>
                <a:lnTo>
                  <a:pt x="19100" y="11188"/>
                </a:lnTo>
                <a:lnTo>
                  <a:pt x="21767" y="12318"/>
                </a:lnTo>
                <a:lnTo>
                  <a:pt x="30048" y="13334"/>
                </a:lnTo>
                <a:lnTo>
                  <a:pt x="33032" y="17043"/>
                </a:lnTo>
                <a:lnTo>
                  <a:pt x="30581" y="23266"/>
                </a:lnTo>
                <a:lnTo>
                  <a:pt x="32562" y="25311"/>
                </a:lnTo>
                <a:lnTo>
                  <a:pt x="33616" y="25006"/>
                </a:lnTo>
                <a:lnTo>
                  <a:pt x="34823" y="25184"/>
                </a:lnTo>
                <a:lnTo>
                  <a:pt x="35699" y="24307"/>
                </a:lnTo>
                <a:lnTo>
                  <a:pt x="37871" y="20916"/>
                </a:lnTo>
                <a:lnTo>
                  <a:pt x="36360" y="17945"/>
                </a:lnTo>
                <a:lnTo>
                  <a:pt x="34671" y="14985"/>
                </a:lnTo>
                <a:lnTo>
                  <a:pt x="33312" y="13423"/>
                </a:lnTo>
                <a:lnTo>
                  <a:pt x="31534" y="12166"/>
                </a:lnTo>
                <a:lnTo>
                  <a:pt x="27330" y="6629"/>
                </a:lnTo>
                <a:lnTo>
                  <a:pt x="21907" y="6870"/>
                </a:lnTo>
                <a:lnTo>
                  <a:pt x="18745" y="3390"/>
                </a:lnTo>
                <a:lnTo>
                  <a:pt x="14389" y="0"/>
                </a:lnTo>
                <a:close/>
              </a:path>
            </a:pathLst>
          </a:custGeom>
          <a:solidFill>
            <a:srgbClr val="A0D3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37031" y="1237068"/>
            <a:ext cx="15240" cy="28575"/>
          </a:xfrm>
          <a:custGeom>
            <a:avLst/>
            <a:gdLst/>
            <a:ahLst/>
            <a:cxnLst/>
            <a:rect l="l" t="t" r="r" b="b"/>
            <a:pathLst>
              <a:path w="15240" h="28575">
                <a:moveTo>
                  <a:pt x="9880" y="0"/>
                </a:moveTo>
                <a:lnTo>
                  <a:pt x="9486" y="127"/>
                </a:lnTo>
                <a:lnTo>
                  <a:pt x="9182" y="508"/>
                </a:lnTo>
                <a:lnTo>
                  <a:pt x="10045" y="4267"/>
                </a:lnTo>
                <a:lnTo>
                  <a:pt x="7772" y="6210"/>
                </a:lnTo>
                <a:lnTo>
                  <a:pt x="3797" y="9436"/>
                </a:lnTo>
                <a:lnTo>
                  <a:pt x="1104" y="8953"/>
                </a:lnTo>
                <a:lnTo>
                  <a:pt x="1015" y="11595"/>
                </a:lnTo>
                <a:lnTo>
                  <a:pt x="190" y="12661"/>
                </a:lnTo>
                <a:lnTo>
                  <a:pt x="165" y="13741"/>
                </a:lnTo>
                <a:lnTo>
                  <a:pt x="1003" y="14808"/>
                </a:lnTo>
                <a:lnTo>
                  <a:pt x="1689" y="18986"/>
                </a:lnTo>
                <a:lnTo>
                  <a:pt x="0" y="23291"/>
                </a:lnTo>
                <a:lnTo>
                  <a:pt x="1790" y="27393"/>
                </a:lnTo>
                <a:lnTo>
                  <a:pt x="3009" y="25158"/>
                </a:lnTo>
                <a:lnTo>
                  <a:pt x="4076" y="28448"/>
                </a:lnTo>
                <a:lnTo>
                  <a:pt x="5626" y="27190"/>
                </a:lnTo>
                <a:lnTo>
                  <a:pt x="5930" y="26835"/>
                </a:lnTo>
                <a:lnTo>
                  <a:pt x="7137" y="24498"/>
                </a:lnTo>
                <a:lnTo>
                  <a:pt x="8039" y="22567"/>
                </a:lnTo>
                <a:lnTo>
                  <a:pt x="7594" y="20307"/>
                </a:lnTo>
                <a:lnTo>
                  <a:pt x="7188" y="17475"/>
                </a:lnTo>
                <a:lnTo>
                  <a:pt x="7873" y="14833"/>
                </a:lnTo>
                <a:lnTo>
                  <a:pt x="8953" y="12242"/>
                </a:lnTo>
                <a:lnTo>
                  <a:pt x="9042" y="10388"/>
                </a:lnTo>
                <a:lnTo>
                  <a:pt x="9499" y="8724"/>
                </a:lnTo>
                <a:lnTo>
                  <a:pt x="11099" y="7581"/>
                </a:lnTo>
                <a:lnTo>
                  <a:pt x="12166" y="6680"/>
                </a:lnTo>
                <a:lnTo>
                  <a:pt x="13284" y="5854"/>
                </a:lnTo>
                <a:lnTo>
                  <a:pt x="14147" y="4737"/>
                </a:lnTo>
                <a:lnTo>
                  <a:pt x="15125" y="3111"/>
                </a:lnTo>
                <a:lnTo>
                  <a:pt x="14592" y="2133"/>
                </a:lnTo>
                <a:lnTo>
                  <a:pt x="13322" y="1155"/>
                </a:lnTo>
                <a:lnTo>
                  <a:pt x="11709" y="876"/>
                </a:lnTo>
                <a:lnTo>
                  <a:pt x="10350" y="101"/>
                </a:lnTo>
                <a:lnTo>
                  <a:pt x="9880" y="0"/>
                </a:lnTo>
                <a:close/>
              </a:path>
            </a:pathLst>
          </a:custGeom>
          <a:solidFill>
            <a:srgbClr val="A2CB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837730" y="1150899"/>
            <a:ext cx="23495" cy="18415"/>
          </a:xfrm>
          <a:custGeom>
            <a:avLst/>
            <a:gdLst/>
            <a:ahLst/>
            <a:cxnLst/>
            <a:rect l="l" t="t" r="r" b="b"/>
            <a:pathLst>
              <a:path w="23494" h="18415">
                <a:moveTo>
                  <a:pt x="12687" y="0"/>
                </a:moveTo>
                <a:lnTo>
                  <a:pt x="5321" y="4114"/>
                </a:lnTo>
                <a:lnTo>
                  <a:pt x="3111" y="5384"/>
                </a:lnTo>
                <a:lnTo>
                  <a:pt x="1625" y="5461"/>
                </a:lnTo>
                <a:lnTo>
                  <a:pt x="546" y="6121"/>
                </a:lnTo>
                <a:lnTo>
                  <a:pt x="0" y="7543"/>
                </a:lnTo>
                <a:lnTo>
                  <a:pt x="2959" y="6908"/>
                </a:lnTo>
                <a:lnTo>
                  <a:pt x="6121" y="5130"/>
                </a:lnTo>
                <a:lnTo>
                  <a:pt x="12230" y="9982"/>
                </a:lnTo>
                <a:lnTo>
                  <a:pt x="17411" y="10782"/>
                </a:lnTo>
                <a:lnTo>
                  <a:pt x="18503" y="17653"/>
                </a:lnTo>
                <a:lnTo>
                  <a:pt x="20269" y="17983"/>
                </a:lnTo>
                <a:lnTo>
                  <a:pt x="21717" y="17995"/>
                </a:lnTo>
                <a:lnTo>
                  <a:pt x="22301" y="17513"/>
                </a:lnTo>
                <a:lnTo>
                  <a:pt x="23190" y="14274"/>
                </a:lnTo>
                <a:lnTo>
                  <a:pt x="21983" y="7899"/>
                </a:lnTo>
                <a:lnTo>
                  <a:pt x="21590" y="6908"/>
                </a:lnTo>
                <a:lnTo>
                  <a:pt x="21018" y="6045"/>
                </a:lnTo>
                <a:lnTo>
                  <a:pt x="20205" y="5334"/>
                </a:lnTo>
                <a:lnTo>
                  <a:pt x="13716" y="88"/>
                </a:lnTo>
                <a:lnTo>
                  <a:pt x="12687" y="0"/>
                </a:lnTo>
                <a:close/>
              </a:path>
            </a:pathLst>
          </a:custGeom>
          <a:solidFill>
            <a:srgbClr val="C9E2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934313" y="2017217"/>
            <a:ext cx="25400" cy="28575"/>
          </a:xfrm>
          <a:custGeom>
            <a:avLst/>
            <a:gdLst/>
            <a:ahLst/>
            <a:cxnLst/>
            <a:rect l="l" t="t" r="r" b="b"/>
            <a:pathLst>
              <a:path w="25400" h="28575">
                <a:moveTo>
                  <a:pt x="0" y="0"/>
                </a:moveTo>
                <a:lnTo>
                  <a:pt x="914" y="1612"/>
                </a:lnTo>
                <a:lnTo>
                  <a:pt x="2768" y="3035"/>
                </a:lnTo>
                <a:lnTo>
                  <a:pt x="1041" y="5181"/>
                </a:lnTo>
                <a:lnTo>
                  <a:pt x="5905" y="11658"/>
                </a:lnTo>
                <a:lnTo>
                  <a:pt x="11849" y="17030"/>
                </a:lnTo>
                <a:lnTo>
                  <a:pt x="20307" y="24180"/>
                </a:lnTo>
                <a:lnTo>
                  <a:pt x="21462" y="27470"/>
                </a:lnTo>
                <a:lnTo>
                  <a:pt x="24917" y="28054"/>
                </a:lnTo>
                <a:lnTo>
                  <a:pt x="23050" y="20243"/>
                </a:lnTo>
                <a:lnTo>
                  <a:pt x="15811" y="16662"/>
                </a:lnTo>
                <a:lnTo>
                  <a:pt x="8064" y="6858"/>
                </a:lnTo>
                <a:lnTo>
                  <a:pt x="4914" y="2463"/>
                </a:lnTo>
                <a:lnTo>
                  <a:pt x="0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55281" y="1298016"/>
            <a:ext cx="17145" cy="26034"/>
          </a:xfrm>
          <a:custGeom>
            <a:avLst/>
            <a:gdLst/>
            <a:ahLst/>
            <a:cxnLst/>
            <a:rect l="l" t="t" r="r" b="b"/>
            <a:pathLst>
              <a:path w="17145" h="26034">
                <a:moveTo>
                  <a:pt x="5334" y="0"/>
                </a:moveTo>
                <a:lnTo>
                  <a:pt x="4699" y="1257"/>
                </a:lnTo>
                <a:lnTo>
                  <a:pt x="3860" y="2108"/>
                </a:lnTo>
                <a:lnTo>
                  <a:pt x="3390" y="2667"/>
                </a:lnTo>
                <a:lnTo>
                  <a:pt x="2971" y="3263"/>
                </a:lnTo>
                <a:lnTo>
                  <a:pt x="2616" y="3898"/>
                </a:lnTo>
                <a:lnTo>
                  <a:pt x="1422" y="6426"/>
                </a:lnTo>
                <a:lnTo>
                  <a:pt x="0" y="10083"/>
                </a:lnTo>
                <a:lnTo>
                  <a:pt x="7137" y="13970"/>
                </a:lnTo>
                <a:lnTo>
                  <a:pt x="4978" y="17094"/>
                </a:lnTo>
                <a:lnTo>
                  <a:pt x="4419" y="20307"/>
                </a:lnTo>
                <a:lnTo>
                  <a:pt x="4965" y="22758"/>
                </a:lnTo>
                <a:lnTo>
                  <a:pt x="5943" y="24879"/>
                </a:lnTo>
                <a:lnTo>
                  <a:pt x="8597" y="25704"/>
                </a:lnTo>
                <a:lnTo>
                  <a:pt x="8712" y="23977"/>
                </a:lnTo>
                <a:lnTo>
                  <a:pt x="10109" y="22453"/>
                </a:lnTo>
                <a:lnTo>
                  <a:pt x="6959" y="18288"/>
                </a:lnTo>
                <a:lnTo>
                  <a:pt x="7708" y="17030"/>
                </a:lnTo>
                <a:lnTo>
                  <a:pt x="12433" y="17983"/>
                </a:lnTo>
                <a:lnTo>
                  <a:pt x="13970" y="17995"/>
                </a:lnTo>
                <a:lnTo>
                  <a:pt x="14566" y="22186"/>
                </a:lnTo>
                <a:lnTo>
                  <a:pt x="16306" y="23317"/>
                </a:lnTo>
                <a:lnTo>
                  <a:pt x="17018" y="20370"/>
                </a:lnTo>
                <a:lnTo>
                  <a:pt x="11760" y="9982"/>
                </a:lnTo>
                <a:lnTo>
                  <a:pt x="11480" y="6146"/>
                </a:lnTo>
                <a:lnTo>
                  <a:pt x="8940" y="3467"/>
                </a:lnTo>
                <a:lnTo>
                  <a:pt x="6883" y="533"/>
                </a:lnTo>
                <a:lnTo>
                  <a:pt x="5334" y="0"/>
                </a:lnTo>
                <a:close/>
              </a:path>
            </a:pathLst>
          </a:custGeom>
          <a:solidFill>
            <a:srgbClr val="A7D5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272870" y="711479"/>
            <a:ext cx="18415" cy="17780"/>
          </a:xfrm>
          <a:custGeom>
            <a:avLst/>
            <a:gdLst/>
            <a:ahLst/>
            <a:cxnLst/>
            <a:rect l="l" t="t" r="r" b="b"/>
            <a:pathLst>
              <a:path w="18415" h="17779">
                <a:moveTo>
                  <a:pt x="6388" y="0"/>
                </a:moveTo>
                <a:lnTo>
                  <a:pt x="4965" y="457"/>
                </a:lnTo>
                <a:lnTo>
                  <a:pt x="3073" y="2730"/>
                </a:lnTo>
                <a:lnTo>
                  <a:pt x="1498" y="2412"/>
                </a:lnTo>
                <a:lnTo>
                  <a:pt x="0" y="2463"/>
                </a:lnTo>
                <a:lnTo>
                  <a:pt x="2082" y="5905"/>
                </a:lnTo>
                <a:lnTo>
                  <a:pt x="6654" y="8508"/>
                </a:lnTo>
                <a:lnTo>
                  <a:pt x="2616" y="14947"/>
                </a:lnTo>
                <a:lnTo>
                  <a:pt x="3797" y="15951"/>
                </a:lnTo>
                <a:lnTo>
                  <a:pt x="6362" y="15963"/>
                </a:lnTo>
                <a:lnTo>
                  <a:pt x="8153" y="17335"/>
                </a:lnTo>
                <a:lnTo>
                  <a:pt x="8318" y="12814"/>
                </a:lnTo>
                <a:lnTo>
                  <a:pt x="8801" y="11061"/>
                </a:lnTo>
                <a:lnTo>
                  <a:pt x="10312" y="9715"/>
                </a:lnTo>
                <a:lnTo>
                  <a:pt x="11671" y="8102"/>
                </a:lnTo>
                <a:lnTo>
                  <a:pt x="12699" y="6121"/>
                </a:lnTo>
                <a:lnTo>
                  <a:pt x="16217" y="5372"/>
                </a:lnTo>
                <a:lnTo>
                  <a:pt x="17932" y="5676"/>
                </a:lnTo>
                <a:lnTo>
                  <a:pt x="17640" y="3555"/>
                </a:lnTo>
                <a:lnTo>
                  <a:pt x="14185" y="2260"/>
                </a:lnTo>
                <a:lnTo>
                  <a:pt x="9994" y="3784"/>
                </a:lnTo>
                <a:lnTo>
                  <a:pt x="6388" y="0"/>
                </a:lnTo>
                <a:close/>
              </a:path>
            </a:pathLst>
          </a:custGeom>
          <a:solidFill>
            <a:srgbClr val="E3F3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343901" y="705497"/>
            <a:ext cx="26034" cy="14604"/>
          </a:xfrm>
          <a:custGeom>
            <a:avLst/>
            <a:gdLst/>
            <a:ahLst/>
            <a:cxnLst/>
            <a:rect l="l" t="t" r="r" b="b"/>
            <a:pathLst>
              <a:path w="26034" h="14604">
                <a:moveTo>
                  <a:pt x="622" y="8343"/>
                </a:moveTo>
                <a:lnTo>
                  <a:pt x="0" y="10033"/>
                </a:lnTo>
                <a:lnTo>
                  <a:pt x="1193" y="10706"/>
                </a:lnTo>
                <a:lnTo>
                  <a:pt x="2336" y="11404"/>
                </a:lnTo>
                <a:lnTo>
                  <a:pt x="5067" y="11658"/>
                </a:lnTo>
                <a:lnTo>
                  <a:pt x="6870" y="14528"/>
                </a:lnTo>
                <a:lnTo>
                  <a:pt x="9855" y="14020"/>
                </a:lnTo>
                <a:lnTo>
                  <a:pt x="12077" y="11569"/>
                </a:lnTo>
                <a:lnTo>
                  <a:pt x="13868" y="8953"/>
                </a:lnTo>
                <a:lnTo>
                  <a:pt x="6349" y="8953"/>
                </a:lnTo>
                <a:lnTo>
                  <a:pt x="3492" y="8559"/>
                </a:lnTo>
                <a:lnTo>
                  <a:pt x="622" y="8343"/>
                </a:lnTo>
                <a:close/>
              </a:path>
              <a:path w="26034" h="14604">
                <a:moveTo>
                  <a:pt x="22684" y="8331"/>
                </a:moveTo>
                <a:lnTo>
                  <a:pt x="18529" y="8331"/>
                </a:lnTo>
                <a:lnTo>
                  <a:pt x="18639" y="8953"/>
                </a:lnTo>
                <a:lnTo>
                  <a:pt x="19087" y="10414"/>
                </a:lnTo>
                <a:lnTo>
                  <a:pt x="19171" y="10874"/>
                </a:lnTo>
                <a:lnTo>
                  <a:pt x="19672" y="11849"/>
                </a:lnTo>
                <a:lnTo>
                  <a:pt x="19135" y="12063"/>
                </a:lnTo>
                <a:lnTo>
                  <a:pt x="19113" y="12801"/>
                </a:lnTo>
                <a:lnTo>
                  <a:pt x="21437" y="13373"/>
                </a:lnTo>
                <a:lnTo>
                  <a:pt x="21894" y="13423"/>
                </a:lnTo>
                <a:lnTo>
                  <a:pt x="22351" y="13411"/>
                </a:lnTo>
                <a:lnTo>
                  <a:pt x="25501" y="9499"/>
                </a:lnTo>
                <a:lnTo>
                  <a:pt x="22684" y="8331"/>
                </a:lnTo>
                <a:close/>
              </a:path>
              <a:path w="26034" h="14604">
                <a:moveTo>
                  <a:pt x="18369" y="8509"/>
                </a:moveTo>
                <a:lnTo>
                  <a:pt x="14173" y="8509"/>
                </a:lnTo>
                <a:lnTo>
                  <a:pt x="17538" y="12700"/>
                </a:lnTo>
                <a:lnTo>
                  <a:pt x="19135" y="12063"/>
                </a:lnTo>
                <a:lnTo>
                  <a:pt x="19085" y="10706"/>
                </a:lnTo>
                <a:lnTo>
                  <a:pt x="18418" y="9309"/>
                </a:lnTo>
                <a:lnTo>
                  <a:pt x="17652" y="9309"/>
                </a:lnTo>
                <a:lnTo>
                  <a:pt x="18369" y="8509"/>
                </a:lnTo>
                <a:close/>
              </a:path>
              <a:path w="26034" h="14604">
                <a:moveTo>
                  <a:pt x="19171" y="10874"/>
                </a:moveTo>
                <a:lnTo>
                  <a:pt x="19135" y="12063"/>
                </a:lnTo>
                <a:lnTo>
                  <a:pt x="19672" y="11849"/>
                </a:lnTo>
                <a:lnTo>
                  <a:pt x="19171" y="10874"/>
                </a:lnTo>
                <a:close/>
              </a:path>
              <a:path w="26034" h="14604">
                <a:moveTo>
                  <a:pt x="18275" y="9004"/>
                </a:moveTo>
                <a:lnTo>
                  <a:pt x="17652" y="9309"/>
                </a:lnTo>
                <a:lnTo>
                  <a:pt x="18418" y="9309"/>
                </a:lnTo>
                <a:lnTo>
                  <a:pt x="18275" y="9004"/>
                </a:lnTo>
                <a:close/>
              </a:path>
              <a:path w="26034" h="14604">
                <a:moveTo>
                  <a:pt x="17589" y="0"/>
                </a:moveTo>
                <a:lnTo>
                  <a:pt x="13906" y="393"/>
                </a:lnTo>
                <a:lnTo>
                  <a:pt x="14477" y="1778"/>
                </a:lnTo>
                <a:lnTo>
                  <a:pt x="14274" y="6324"/>
                </a:lnTo>
                <a:lnTo>
                  <a:pt x="12280" y="7924"/>
                </a:lnTo>
                <a:lnTo>
                  <a:pt x="6349" y="8953"/>
                </a:lnTo>
                <a:lnTo>
                  <a:pt x="13868" y="8953"/>
                </a:lnTo>
                <a:lnTo>
                  <a:pt x="14173" y="8509"/>
                </a:lnTo>
                <a:lnTo>
                  <a:pt x="18369" y="8509"/>
                </a:lnTo>
                <a:lnTo>
                  <a:pt x="18529" y="8331"/>
                </a:lnTo>
                <a:lnTo>
                  <a:pt x="22684" y="8331"/>
                </a:lnTo>
                <a:lnTo>
                  <a:pt x="22224" y="8140"/>
                </a:lnTo>
                <a:lnTo>
                  <a:pt x="20586" y="5295"/>
                </a:lnTo>
                <a:lnTo>
                  <a:pt x="18770" y="304"/>
                </a:lnTo>
                <a:lnTo>
                  <a:pt x="17589" y="0"/>
                </a:lnTo>
                <a:close/>
              </a:path>
            </a:pathLst>
          </a:custGeom>
          <a:solidFill>
            <a:srgbClr val="C1E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808253" y="1136548"/>
            <a:ext cx="17145" cy="24765"/>
          </a:xfrm>
          <a:custGeom>
            <a:avLst/>
            <a:gdLst/>
            <a:ahLst/>
            <a:cxnLst/>
            <a:rect l="l" t="t" r="r" b="b"/>
            <a:pathLst>
              <a:path w="17144" h="24765">
                <a:moveTo>
                  <a:pt x="11747" y="0"/>
                </a:moveTo>
                <a:lnTo>
                  <a:pt x="8483" y="177"/>
                </a:lnTo>
                <a:lnTo>
                  <a:pt x="1917" y="6045"/>
                </a:lnTo>
                <a:lnTo>
                  <a:pt x="0" y="11861"/>
                </a:lnTo>
                <a:lnTo>
                  <a:pt x="4254" y="21843"/>
                </a:lnTo>
                <a:lnTo>
                  <a:pt x="10071" y="24206"/>
                </a:lnTo>
                <a:lnTo>
                  <a:pt x="17132" y="23088"/>
                </a:lnTo>
                <a:lnTo>
                  <a:pt x="14985" y="19088"/>
                </a:lnTo>
                <a:lnTo>
                  <a:pt x="10312" y="20040"/>
                </a:lnTo>
                <a:lnTo>
                  <a:pt x="7721" y="17386"/>
                </a:lnTo>
                <a:lnTo>
                  <a:pt x="6261" y="16154"/>
                </a:lnTo>
                <a:lnTo>
                  <a:pt x="7823" y="15214"/>
                </a:lnTo>
                <a:lnTo>
                  <a:pt x="8026" y="14160"/>
                </a:lnTo>
                <a:lnTo>
                  <a:pt x="7962" y="12039"/>
                </a:lnTo>
                <a:lnTo>
                  <a:pt x="5918" y="8902"/>
                </a:lnTo>
                <a:lnTo>
                  <a:pt x="10375" y="6515"/>
                </a:lnTo>
                <a:lnTo>
                  <a:pt x="10566" y="3568"/>
                </a:lnTo>
                <a:lnTo>
                  <a:pt x="12141" y="1346"/>
                </a:lnTo>
                <a:lnTo>
                  <a:pt x="12204" y="838"/>
                </a:lnTo>
                <a:lnTo>
                  <a:pt x="12077" y="380"/>
                </a:lnTo>
                <a:lnTo>
                  <a:pt x="11747" y="0"/>
                </a:lnTo>
                <a:close/>
              </a:path>
            </a:pathLst>
          </a:custGeom>
          <a:solidFill>
            <a:srgbClr val="89B5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203007" y="2182990"/>
            <a:ext cx="38100" cy="20955"/>
          </a:xfrm>
          <a:custGeom>
            <a:avLst/>
            <a:gdLst/>
            <a:ahLst/>
            <a:cxnLst/>
            <a:rect l="l" t="t" r="r" b="b"/>
            <a:pathLst>
              <a:path w="38100" h="20955">
                <a:moveTo>
                  <a:pt x="4089" y="25"/>
                </a:moveTo>
                <a:lnTo>
                  <a:pt x="3568" y="0"/>
                </a:lnTo>
                <a:lnTo>
                  <a:pt x="3086" y="139"/>
                </a:lnTo>
                <a:lnTo>
                  <a:pt x="2666" y="444"/>
                </a:lnTo>
                <a:lnTo>
                  <a:pt x="0" y="4229"/>
                </a:lnTo>
                <a:lnTo>
                  <a:pt x="1536" y="6362"/>
                </a:lnTo>
                <a:lnTo>
                  <a:pt x="5460" y="7569"/>
                </a:lnTo>
                <a:lnTo>
                  <a:pt x="8432" y="9944"/>
                </a:lnTo>
                <a:lnTo>
                  <a:pt x="10502" y="9829"/>
                </a:lnTo>
                <a:lnTo>
                  <a:pt x="14223" y="10236"/>
                </a:lnTo>
                <a:lnTo>
                  <a:pt x="16789" y="12852"/>
                </a:lnTo>
                <a:lnTo>
                  <a:pt x="19799" y="14630"/>
                </a:lnTo>
                <a:lnTo>
                  <a:pt x="23660" y="16484"/>
                </a:lnTo>
                <a:lnTo>
                  <a:pt x="26466" y="20243"/>
                </a:lnTo>
                <a:lnTo>
                  <a:pt x="31026" y="20840"/>
                </a:lnTo>
                <a:lnTo>
                  <a:pt x="32626" y="20472"/>
                </a:lnTo>
                <a:lnTo>
                  <a:pt x="34226" y="20485"/>
                </a:lnTo>
                <a:lnTo>
                  <a:pt x="35826" y="20777"/>
                </a:lnTo>
                <a:lnTo>
                  <a:pt x="36868" y="20739"/>
                </a:lnTo>
                <a:lnTo>
                  <a:pt x="37731" y="20459"/>
                </a:lnTo>
                <a:lnTo>
                  <a:pt x="37934" y="19253"/>
                </a:lnTo>
                <a:lnTo>
                  <a:pt x="37769" y="18503"/>
                </a:lnTo>
                <a:lnTo>
                  <a:pt x="37337" y="17919"/>
                </a:lnTo>
                <a:lnTo>
                  <a:pt x="36753" y="17449"/>
                </a:lnTo>
                <a:lnTo>
                  <a:pt x="34937" y="16230"/>
                </a:lnTo>
                <a:lnTo>
                  <a:pt x="32804" y="15748"/>
                </a:lnTo>
                <a:lnTo>
                  <a:pt x="29121" y="14325"/>
                </a:lnTo>
                <a:lnTo>
                  <a:pt x="27038" y="14185"/>
                </a:lnTo>
                <a:lnTo>
                  <a:pt x="26428" y="11963"/>
                </a:lnTo>
                <a:lnTo>
                  <a:pt x="21843" y="9258"/>
                </a:lnTo>
                <a:lnTo>
                  <a:pt x="16294" y="8420"/>
                </a:lnTo>
                <a:lnTo>
                  <a:pt x="12280" y="4610"/>
                </a:lnTo>
                <a:lnTo>
                  <a:pt x="10439" y="3327"/>
                </a:lnTo>
                <a:lnTo>
                  <a:pt x="7759" y="3911"/>
                </a:lnTo>
                <a:lnTo>
                  <a:pt x="5575" y="1231"/>
                </a:lnTo>
                <a:lnTo>
                  <a:pt x="5054" y="381"/>
                </a:lnTo>
                <a:lnTo>
                  <a:pt x="4089" y="25"/>
                </a:lnTo>
                <a:close/>
              </a:path>
            </a:pathLst>
          </a:custGeom>
          <a:solidFill>
            <a:srgbClr val="74B3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72363" y="1328064"/>
            <a:ext cx="15875" cy="24765"/>
          </a:xfrm>
          <a:custGeom>
            <a:avLst/>
            <a:gdLst/>
            <a:ahLst/>
            <a:cxnLst/>
            <a:rect l="l" t="t" r="r" b="b"/>
            <a:pathLst>
              <a:path w="15875" h="24765">
                <a:moveTo>
                  <a:pt x="584" y="0"/>
                </a:moveTo>
                <a:lnTo>
                  <a:pt x="0" y="6743"/>
                </a:lnTo>
                <a:lnTo>
                  <a:pt x="6451" y="15074"/>
                </a:lnTo>
                <a:lnTo>
                  <a:pt x="11391" y="16230"/>
                </a:lnTo>
                <a:lnTo>
                  <a:pt x="10439" y="17106"/>
                </a:lnTo>
                <a:lnTo>
                  <a:pt x="13284" y="19824"/>
                </a:lnTo>
                <a:lnTo>
                  <a:pt x="10045" y="21374"/>
                </a:lnTo>
                <a:lnTo>
                  <a:pt x="8750" y="24396"/>
                </a:lnTo>
                <a:lnTo>
                  <a:pt x="11531" y="22732"/>
                </a:lnTo>
                <a:lnTo>
                  <a:pt x="13550" y="22821"/>
                </a:lnTo>
                <a:lnTo>
                  <a:pt x="15557" y="23520"/>
                </a:lnTo>
                <a:lnTo>
                  <a:pt x="15455" y="21196"/>
                </a:lnTo>
                <a:lnTo>
                  <a:pt x="13601" y="19418"/>
                </a:lnTo>
                <a:lnTo>
                  <a:pt x="13512" y="17094"/>
                </a:lnTo>
                <a:lnTo>
                  <a:pt x="5041" y="723"/>
                </a:lnTo>
                <a:lnTo>
                  <a:pt x="3098" y="838"/>
                </a:lnTo>
                <a:lnTo>
                  <a:pt x="584" y="0"/>
                </a:lnTo>
                <a:close/>
              </a:path>
            </a:pathLst>
          </a:custGeom>
          <a:solidFill>
            <a:srgbClr val="A5D7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86091" y="1401267"/>
            <a:ext cx="14604" cy="29845"/>
          </a:xfrm>
          <a:custGeom>
            <a:avLst/>
            <a:gdLst/>
            <a:ahLst/>
            <a:cxnLst/>
            <a:rect l="l" t="t" r="r" b="b"/>
            <a:pathLst>
              <a:path w="14604" h="29844">
                <a:moveTo>
                  <a:pt x="3352" y="12"/>
                </a:moveTo>
                <a:lnTo>
                  <a:pt x="2044" y="0"/>
                </a:lnTo>
                <a:lnTo>
                  <a:pt x="774" y="800"/>
                </a:lnTo>
                <a:lnTo>
                  <a:pt x="190" y="1409"/>
                </a:lnTo>
                <a:lnTo>
                  <a:pt x="0" y="2146"/>
                </a:lnTo>
                <a:lnTo>
                  <a:pt x="25" y="2971"/>
                </a:lnTo>
                <a:lnTo>
                  <a:pt x="215" y="4381"/>
                </a:lnTo>
                <a:lnTo>
                  <a:pt x="2895" y="8763"/>
                </a:lnTo>
                <a:lnTo>
                  <a:pt x="6438" y="12103"/>
                </a:lnTo>
                <a:lnTo>
                  <a:pt x="3314" y="18554"/>
                </a:lnTo>
                <a:lnTo>
                  <a:pt x="4953" y="20193"/>
                </a:lnTo>
                <a:lnTo>
                  <a:pt x="7531" y="19570"/>
                </a:lnTo>
                <a:lnTo>
                  <a:pt x="7416" y="18707"/>
                </a:lnTo>
                <a:lnTo>
                  <a:pt x="7823" y="18288"/>
                </a:lnTo>
                <a:lnTo>
                  <a:pt x="8178" y="19113"/>
                </a:lnTo>
                <a:lnTo>
                  <a:pt x="7835" y="19938"/>
                </a:lnTo>
                <a:lnTo>
                  <a:pt x="7835" y="20764"/>
                </a:lnTo>
                <a:lnTo>
                  <a:pt x="7162" y="25031"/>
                </a:lnTo>
                <a:lnTo>
                  <a:pt x="11912" y="26047"/>
                </a:lnTo>
                <a:lnTo>
                  <a:pt x="12941" y="29286"/>
                </a:lnTo>
                <a:lnTo>
                  <a:pt x="13385" y="29565"/>
                </a:lnTo>
                <a:lnTo>
                  <a:pt x="13843" y="29578"/>
                </a:lnTo>
                <a:lnTo>
                  <a:pt x="14287" y="29311"/>
                </a:lnTo>
                <a:lnTo>
                  <a:pt x="13182" y="13690"/>
                </a:lnTo>
                <a:lnTo>
                  <a:pt x="11988" y="14033"/>
                </a:lnTo>
                <a:lnTo>
                  <a:pt x="12534" y="16535"/>
                </a:lnTo>
                <a:lnTo>
                  <a:pt x="7835" y="14935"/>
                </a:lnTo>
                <a:lnTo>
                  <a:pt x="9474" y="13601"/>
                </a:lnTo>
                <a:lnTo>
                  <a:pt x="8839" y="11671"/>
                </a:lnTo>
                <a:lnTo>
                  <a:pt x="9055" y="10566"/>
                </a:lnTo>
                <a:lnTo>
                  <a:pt x="9042" y="9525"/>
                </a:lnTo>
                <a:lnTo>
                  <a:pt x="9042" y="5842"/>
                </a:lnTo>
                <a:lnTo>
                  <a:pt x="6997" y="3136"/>
                </a:lnTo>
                <a:lnTo>
                  <a:pt x="4686" y="596"/>
                </a:lnTo>
                <a:lnTo>
                  <a:pt x="3352" y="12"/>
                </a:lnTo>
                <a:close/>
              </a:path>
            </a:pathLst>
          </a:custGeom>
          <a:solidFill>
            <a:srgbClr val="8FCA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81455" y="2136990"/>
            <a:ext cx="17780" cy="24130"/>
          </a:xfrm>
          <a:custGeom>
            <a:avLst/>
            <a:gdLst/>
            <a:ahLst/>
            <a:cxnLst/>
            <a:rect l="l" t="t" r="r" b="b"/>
            <a:pathLst>
              <a:path w="17780" h="24130">
                <a:moveTo>
                  <a:pt x="8889" y="0"/>
                </a:moveTo>
                <a:lnTo>
                  <a:pt x="6857" y="2412"/>
                </a:lnTo>
                <a:lnTo>
                  <a:pt x="4597" y="4292"/>
                </a:lnTo>
                <a:lnTo>
                  <a:pt x="3441" y="6642"/>
                </a:lnTo>
                <a:lnTo>
                  <a:pt x="0" y="9118"/>
                </a:lnTo>
                <a:lnTo>
                  <a:pt x="5003" y="11112"/>
                </a:lnTo>
                <a:lnTo>
                  <a:pt x="4851" y="11455"/>
                </a:lnTo>
                <a:lnTo>
                  <a:pt x="4686" y="11099"/>
                </a:lnTo>
                <a:lnTo>
                  <a:pt x="1079" y="11429"/>
                </a:lnTo>
                <a:lnTo>
                  <a:pt x="2717" y="13487"/>
                </a:lnTo>
                <a:lnTo>
                  <a:pt x="3149" y="15138"/>
                </a:lnTo>
                <a:lnTo>
                  <a:pt x="4483" y="16294"/>
                </a:lnTo>
                <a:lnTo>
                  <a:pt x="3936" y="17932"/>
                </a:lnTo>
                <a:lnTo>
                  <a:pt x="4229" y="19367"/>
                </a:lnTo>
                <a:lnTo>
                  <a:pt x="7797" y="18300"/>
                </a:lnTo>
                <a:lnTo>
                  <a:pt x="10604" y="18834"/>
                </a:lnTo>
                <a:lnTo>
                  <a:pt x="12522" y="23621"/>
                </a:lnTo>
                <a:lnTo>
                  <a:pt x="13652" y="24091"/>
                </a:lnTo>
                <a:lnTo>
                  <a:pt x="14808" y="23723"/>
                </a:lnTo>
                <a:lnTo>
                  <a:pt x="17576" y="21259"/>
                </a:lnTo>
                <a:lnTo>
                  <a:pt x="11709" y="17602"/>
                </a:lnTo>
                <a:lnTo>
                  <a:pt x="14617" y="12865"/>
                </a:lnTo>
                <a:lnTo>
                  <a:pt x="13157" y="9270"/>
                </a:lnTo>
                <a:lnTo>
                  <a:pt x="9867" y="6667"/>
                </a:lnTo>
                <a:lnTo>
                  <a:pt x="12788" y="3492"/>
                </a:lnTo>
                <a:lnTo>
                  <a:pt x="12344" y="622"/>
                </a:lnTo>
                <a:lnTo>
                  <a:pt x="8889" y="0"/>
                </a:lnTo>
                <a:close/>
              </a:path>
            </a:pathLst>
          </a:custGeom>
          <a:solidFill>
            <a:srgbClr val="A2D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10589" y="2183358"/>
            <a:ext cx="24130" cy="24130"/>
          </a:xfrm>
          <a:custGeom>
            <a:avLst/>
            <a:gdLst/>
            <a:ahLst/>
            <a:cxnLst/>
            <a:rect l="l" t="t" r="r" b="b"/>
            <a:pathLst>
              <a:path w="24130" h="24130">
                <a:moveTo>
                  <a:pt x="3340" y="0"/>
                </a:moveTo>
                <a:lnTo>
                  <a:pt x="0" y="1866"/>
                </a:lnTo>
                <a:lnTo>
                  <a:pt x="2400" y="3098"/>
                </a:lnTo>
                <a:lnTo>
                  <a:pt x="2133" y="4330"/>
                </a:lnTo>
                <a:lnTo>
                  <a:pt x="3416" y="6832"/>
                </a:lnTo>
                <a:lnTo>
                  <a:pt x="5740" y="8382"/>
                </a:lnTo>
                <a:lnTo>
                  <a:pt x="7594" y="10363"/>
                </a:lnTo>
                <a:lnTo>
                  <a:pt x="9867" y="13563"/>
                </a:lnTo>
                <a:lnTo>
                  <a:pt x="7746" y="14693"/>
                </a:lnTo>
                <a:lnTo>
                  <a:pt x="6591" y="16446"/>
                </a:lnTo>
                <a:lnTo>
                  <a:pt x="17754" y="21920"/>
                </a:lnTo>
                <a:lnTo>
                  <a:pt x="19392" y="21717"/>
                </a:lnTo>
                <a:lnTo>
                  <a:pt x="20446" y="23761"/>
                </a:lnTo>
                <a:lnTo>
                  <a:pt x="22199" y="23075"/>
                </a:lnTo>
                <a:lnTo>
                  <a:pt x="22974" y="22453"/>
                </a:lnTo>
                <a:lnTo>
                  <a:pt x="23393" y="21640"/>
                </a:lnTo>
                <a:lnTo>
                  <a:pt x="23558" y="20688"/>
                </a:lnTo>
                <a:lnTo>
                  <a:pt x="23545" y="20205"/>
                </a:lnTo>
                <a:lnTo>
                  <a:pt x="23418" y="19761"/>
                </a:lnTo>
                <a:lnTo>
                  <a:pt x="23152" y="19367"/>
                </a:lnTo>
                <a:lnTo>
                  <a:pt x="21145" y="17627"/>
                </a:lnTo>
                <a:lnTo>
                  <a:pt x="18033" y="17424"/>
                </a:lnTo>
                <a:lnTo>
                  <a:pt x="15862" y="13119"/>
                </a:lnTo>
                <a:lnTo>
                  <a:pt x="14135" y="12407"/>
                </a:lnTo>
                <a:lnTo>
                  <a:pt x="12953" y="11125"/>
                </a:lnTo>
                <a:lnTo>
                  <a:pt x="13461" y="11595"/>
                </a:lnTo>
                <a:lnTo>
                  <a:pt x="14046" y="11849"/>
                </a:lnTo>
                <a:lnTo>
                  <a:pt x="14744" y="11785"/>
                </a:lnTo>
                <a:lnTo>
                  <a:pt x="15468" y="11493"/>
                </a:lnTo>
                <a:lnTo>
                  <a:pt x="15951" y="10972"/>
                </a:lnTo>
                <a:lnTo>
                  <a:pt x="16167" y="10223"/>
                </a:lnTo>
                <a:lnTo>
                  <a:pt x="15112" y="6743"/>
                </a:lnTo>
                <a:lnTo>
                  <a:pt x="9143" y="4673"/>
                </a:lnTo>
                <a:lnTo>
                  <a:pt x="7365" y="4737"/>
                </a:lnTo>
                <a:lnTo>
                  <a:pt x="6197" y="3784"/>
                </a:lnTo>
                <a:lnTo>
                  <a:pt x="5283" y="2400"/>
                </a:lnTo>
                <a:lnTo>
                  <a:pt x="3340" y="0"/>
                </a:lnTo>
                <a:close/>
              </a:path>
            </a:pathLst>
          </a:custGeom>
          <a:solidFill>
            <a:srgbClr val="B2D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815517" y="1549742"/>
            <a:ext cx="15240" cy="20320"/>
          </a:xfrm>
          <a:custGeom>
            <a:avLst/>
            <a:gdLst/>
            <a:ahLst/>
            <a:cxnLst/>
            <a:rect l="l" t="t" r="r" b="b"/>
            <a:pathLst>
              <a:path w="15240" h="20319">
                <a:moveTo>
                  <a:pt x="14635" y="12928"/>
                </a:moveTo>
                <a:lnTo>
                  <a:pt x="10934" y="12928"/>
                </a:lnTo>
                <a:lnTo>
                  <a:pt x="10210" y="17830"/>
                </a:lnTo>
                <a:lnTo>
                  <a:pt x="12966" y="20015"/>
                </a:lnTo>
                <a:lnTo>
                  <a:pt x="14960" y="14503"/>
                </a:lnTo>
                <a:lnTo>
                  <a:pt x="14635" y="12928"/>
                </a:lnTo>
                <a:close/>
              </a:path>
              <a:path w="15240" h="20319">
                <a:moveTo>
                  <a:pt x="10492" y="13169"/>
                </a:moveTo>
                <a:lnTo>
                  <a:pt x="5473" y="13169"/>
                </a:lnTo>
                <a:lnTo>
                  <a:pt x="7912" y="15024"/>
                </a:lnTo>
                <a:lnTo>
                  <a:pt x="9486" y="15214"/>
                </a:lnTo>
                <a:lnTo>
                  <a:pt x="9817" y="13538"/>
                </a:lnTo>
                <a:lnTo>
                  <a:pt x="10492" y="13169"/>
                </a:lnTo>
                <a:close/>
              </a:path>
              <a:path w="15240" h="20319">
                <a:moveTo>
                  <a:pt x="2451" y="762"/>
                </a:moveTo>
                <a:lnTo>
                  <a:pt x="2261" y="2997"/>
                </a:lnTo>
                <a:lnTo>
                  <a:pt x="2144" y="5308"/>
                </a:lnTo>
                <a:lnTo>
                  <a:pt x="2057" y="5918"/>
                </a:lnTo>
                <a:lnTo>
                  <a:pt x="1460" y="6781"/>
                </a:lnTo>
                <a:lnTo>
                  <a:pt x="965" y="7454"/>
                </a:lnTo>
                <a:lnTo>
                  <a:pt x="292" y="8001"/>
                </a:lnTo>
                <a:lnTo>
                  <a:pt x="0" y="8813"/>
                </a:lnTo>
                <a:lnTo>
                  <a:pt x="25" y="9702"/>
                </a:lnTo>
                <a:lnTo>
                  <a:pt x="190" y="10109"/>
                </a:lnTo>
                <a:lnTo>
                  <a:pt x="1447" y="13804"/>
                </a:lnTo>
                <a:lnTo>
                  <a:pt x="5473" y="13169"/>
                </a:lnTo>
                <a:lnTo>
                  <a:pt x="10492" y="13169"/>
                </a:lnTo>
                <a:lnTo>
                  <a:pt x="10934" y="12928"/>
                </a:lnTo>
                <a:lnTo>
                  <a:pt x="14635" y="12928"/>
                </a:lnTo>
                <a:lnTo>
                  <a:pt x="13878" y="9258"/>
                </a:lnTo>
                <a:lnTo>
                  <a:pt x="13784" y="7150"/>
                </a:lnTo>
                <a:lnTo>
                  <a:pt x="8305" y="7150"/>
                </a:lnTo>
                <a:lnTo>
                  <a:pt x="7823" y="5740"/>
                </a:lnTo>
                <a:lnTo>
                  <a:pt x="7531" y="4521"/>
                </a:lnTo>
                <a:lnTo>
                  <a:pt x="7048" y="3390"/>
                </a:lnTo>
                <a:lnTo>
                  <a:pt x="6781" y="2997"/>
                </a:lnTo>
                <a:lnTo>
                  <a:pt x="6464" y="2654"/>
                </a:lnTo>
                <a:lnTo>
                  <a:pt x="6057" y="2387"/>
                </a:lnTo>
                <a:lnTo>
                  <a:pt x="4267" y="1612"/>
                </a:lnTo>
                <a:lnTo>
                  <a:pt x="2451" y="762"/>
                </a:lnTo>
                <a:close/>
              </a:path>
              <a:path w="15240" h="20319">
                <a:moveTo>
                  <a:pt x="10972" y="0"/>
                </a:moveTo>
                <a:lnTo>
                  <a:pt x="10274" y="1117"/>
                </a:lnTo>
                <a:lnTo>
                  <a:pt x="9093" y="3683"/>
                </a:lnTo>
                <a:lnTo>
                  <a:pt x="8801" y="5308"/>
                </a:lnTo>
                <a:lnTo>
                  <a:pt x="8305" y="7150"/>
                </a:lnTo>
                <a:lnTo>
                  <a:pt x="13784" y="7150"/>
                </a:lnTo>
                <a:lnTo>
                  <a:pt x="13766" y="3225"/>
                </a:lnTo>
                <a:lnTo>
                  <a:pt x="12585" y="2501"/>
                </a:lnTo>
                <a:lnTo>
                  <a:pt x="14173" y="292"/>
                </a:lnTo>
                <a:lnTo>
                  <a:pt x="10972" y="0"/>
                </a:lnTo>
                <a:close/>
              </a:path>
            </a:pathLst>
          </a:custGeom>
          <a:solidFill>
            <a:srgbClr val="78B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6" name="object 106"/>
          <p:cNvGrpSpPr/>
          <p:nvPr/>
        </p:nvGrpSpPr>
        <p:grpSpPr>
          <a:xfrm>
            <a:off x="1151102" y="2189937"/>
            <a:ext cx="55244" cy="31115"/>
            <a:chOff x="1151102" y="2189937"/>
            <a:chExt cx="55244" cy="31115"/>
          </a:xfrm>
        </p:grpSpPr>
        <p:sp>
          <p:nvSpPr>
            <p:cNvPr id="107" name="object 107"/>
            <p:cNvSpPr/>
            <p:nvPr/>
          </p:nvSpPr>
          <p:spPr>
            <a:xfrm>
              <a:off x="1151102" y="2189937"/>
              <a:ext cx="26034" cy="15875"/>
            </a:xfrm>
            <a:custGeom>
              <a:avLst/>
              <a:gdLst/>
              <a:ahLst/>
              <a:cxnLst/>
              <a:rect l="l" t="t" r="r" b="b"/>
              <a:pathLst>
                <a:path w="26034" h="15875">
                  <a:moveTo>
                    <a:pt x="965" y="0"/>
                  </a:moveTo>
                  <a:lnTo>
                    <a:pt x="0" y="4457"/>
                  </a:lnTo>
                  <a:lnTo>
                    <a:pt x="3149" y="4343"/>
                  </a:lnTo>
                  <a:lnTo>
                    <a:pt x="7023" y="6642"/>
                  </a:lnTo>
                  <a:lnTo>
                    <a:pt x="9499" y="7188"/>
                  </a:lnTo>
                  <a:lnTo>
                    <a:pt x="13538" y="6718"/>
                  </a:lnTo>
                  <a:lnTo>
                    <a:pt x="14859" y="6705"/>
                  </a:lnTo>
                  <a:lnTo>
                    <a:pt x="15798" y="8001"/>
                  </a:lnTo>
                  <a:lnTo>
                    <a:pt x="24091" y="15303"/>
                  </a:lnTo>
                  <a:lnTo>
                    <a:pt x="24993" y="14287"/>
                  </a:lnTo>
                  <a:lnTo>
                    <a:pt x="25412" y="13982"/>
                  </a:lnTo>
                  <a:lnTo>
                    <a:pt x="25654" y="13563"/>
                  </a:lnTo>
                  <a:lnTo>
                    <a:pt x="25755" y="13055"/>
                  </a:lnTo>
                  <a:lnTo>
                    <a:pt x="25755" y="11201"/>
                  </a:lnTo>
                  <a:lnTo>
                    <a:pt x="24625" y="9779"/>
                  </a:lnTo>
                  <a:lnTo>
                    <a:pt x="23901" y="8204"/>
                  </a:lnTo>
                  <a:lnTo>
                    <a:pt x="23012" y="6070"/>
                  </a:lnTo>
                  <a:lnTo>
                    <a:pt x="22491" y="3683"/>
                  </a:lnTo>
                  <a:lnTo>
                    <a:pt x="20002" y="2679"/>
                  </a:lnTo>
                  <a:lnTo>
                    <a:pt x="17500" y="1600"/>
                  </a:lnTo>
                  <a:lnTo>
                    <a:pt x="14782" y="1409"/>
                  </a:lnTo>
                  <a:lnTo>
                    <a:pt x="12192" y="698"/>
                  </a:lnTo>
                  <a:lnTo>
                    <a:pt x="10007" y="228"/>
                  </a:lnTo>
                  <a:lnTo>
                    <a:pt x="7772" y="330"/>
                  </a:lnTo>
                  <a:lnTo>
                    <a:pt x="3733" y="393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D8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89482" y="2199627"/>
              <a:ext cx="17145" cy="21590"/>
            </a:xfrm>
            <a:custGeom>
              <a:avLst/>
              <a:gdLst/>
              <a:ahLst/>
              <a:cxnLst/>
              <a:rect l="l" t="t" r="r" b="b"/>
              <a:pathLst>
                <a:path w="17144" h="21589">
                  <a:moveTo>
                    <a:pt x="3009" y="990"/>
                  </a:moveTo>
                  <a:lnTo>
                    <a:pt x="1714" y="1041"/>
                  </a:lnTo>
                  <a:lnTo>
                    <a:pt x="609" y="1435"/>
                  </a:lnTo>
                  <a:lnTo>
                    <a:pt x="0" y="2692"/>
                  </a:lnTo>
                  <a:lnTo>
                    <a:pt x="723" y="6108"/>
                  </a:lnTo>
                  <a:lnTo>
                    <a:pt x="4000" y="7213"/>
                  </a:lnTo>
                  <a:lnTo>
                    <a:pt x="9575" y="11823"/>
                  </a:lnTo>
                  <a:lnTo>
                    <a:pt x="10261" y="14198"/>
                  </a:lnTo>
                  <a:lnTo>
                    <a:pt x="7200" y="17373"/>
                  </a:lnTo>
                  <a:lnTo>
                    <a:pt x="7200" y="17919"/>
                  </a:lnTo>
                  <a:lnTo>
                    <a:pt x="7416" y="18389"/>
                  </a:lnTo>
                  <a:lnTo>
                    <a:pt x="7823" y="18757"/>
                  </a:lnTo>
                  <a:lnTo>
                    <a:pt x="10325" y="20459"/>
                  </a:lnTo>
                  <a:lnTo>
                    <a:pt x="12928" y="21005"/>
                  </a:lnTo>
                  <a:lnTo>
                    <a:pt x="15722" y="19418"/>
                  </a:lnTo>
                  <a:lnTo>
                    <a:pt x="16751" y="17640"/>
                  </a:lnTo>
                  <a:lnTo>
                    <a:pt x="15392" y="16281"/>
                  </a:lnTo>
                  <a:lnTo>
                    <a:pt x="14884" y="14770"/>
                  </a:lnTo>
                  <a:lnTo>
                    <a:pt x="14895" y="10490"/>
                  </a:lnTo>
                  <a:lnTo>
                    <a:pt x="13131" y="10490"/>
                  </a:lnTo>
                  <a:lnTo>
                    <a:pt x="13128" y="9512"/>
                  </a:lnTo>
                  <a:lnTo>
                    <a:pt x="13339" y="8917"/>
                  </a:lnTo>
                  <a:lnTo>
                    <a:pt x="13068" y="8039"/>
                  </a:lnTo>
                  <a:lnTo>
                    <a:pt x="13092" y="6108"/>
                  </a:lnTo>
                  <a:lnTo>
                    <a:pt x="13294" y="5441"/>
                  </a:lnTo>
                  <a:lnTo>
                    <a:pt x="11950" y="4216"/>
                  </a:lnTo>
                  <a:lnTo>
                    <a:pt x="11132" y="3263"/>
                  </a:lnTo>
                  <a:lnTo>
                    <a:pt x="5143" y="3263"/>
                  </a:lnTo>
                  <a:lnTo>
                    <a:pt x="3009" y="990"/>
                  </a:lnTo>
                  <a:close/>
                </a:path>
                <a:path w="17144" h="21589">
                  <a:moveTo>
                    <a:pt x="14897" y="9512"/>
                  </a:moveTo>
                  <a:lnTo>
                    <a:pt x="14249" y="9512"/>
                  </a:lnTo>
                  <a:lnTo>
                    <a:pt x="13131" y="10490"/>
                  </a:lnTo>
                  <a:lnTo>
                    <a:pt x="14895" y="10490"/>
                  </a:lnTo>
                  <a:lnTo>
                    <a:pt x="14897" y="9512"/>
                  </a:lnTo>
                  <a:close/>
                </a:path>
                <a:path w="17144" h="21589">
                  <a:moveTo>
                    <a:pt x="14033" y="4254"/>
                  </a:moveTo>
                  <a:lnTo>
                    <a:pt x="13576" y="4508"/>
                  </a:lnTo>
                  <a:lnTo>
                    <a:pt x="13294" y="5441"/>
                  </a:lnTo>
                  <a:lnTo>
                    <a:pt x="14262" y="6324"/>
                  </a:lnTo>
                  <a:lnTo>
                    <a:pt x="13339" y="8917"/>
                  </a:lnTo>
                  <a:lnTo>
                    <a:pt x="13614" y="9804"/>
                  </a:lnTo>
                  <a:lnTo>
                    <a:pt x="14249" y="9512"/>
                  </a:lnTo>
                  <a:lnTo>
                    <a:pt x="14897" y="9512"/>
                  </a:lnTo>
                  <a:lnTo>
                    <a:pt x="14815" y="4508"/>
                  </a:lnTo>
                  <a:lnTo>
                    <a:pt x="14478" y="4279"/>
                  </a:lnTo>
                  <a:lnTo>
                    <a:pt x="14033" y="4254"/>
                  </a:lnTo>
                  <a:close/>
                </a:path>
                <a:path w="17144" h="21589">
                  <a:moveTo>
                    <a:pt x="13294" y="5441"/>
                  </a:moveTo>
                  <a:lnTo>
                    <a:pt x="13092" y="6108"/>
                  </a:lnTo>
                  <a:lnTo>
                    <a:pt x="13068" y="8039"/>
                  </a:lnTo>
                  <a:lnTo>
                    <a:pt x="13339" y="8917"/>
                  </a:lnTo>
                  <a:lnTo>
                    <a:pt x="14262" y="6324"/>
                  </a:lnTo>
                  <a:lnTo>
                    <a:pt x="13294" y="5441"/>
                  </a:lnTo>
                  <a:close/>
                </a:path>
                <a:path w="17144" h="21589">
                  <a:moveTo>
                    <a:pt x="6261" y="0"/>
                  </a:moveTo>
                  <a:lnTo>
                    <a:pt x="5143" y="3263"/>
                  </a:lnTo>
                  <a:lnTo>
                    <a:pt x="11132" y="3263"/>
                  </a:lnTo>
                  <a:lnTo>
                    <a:pt x="10020" y="1968"/>
                  </a:lnTo>
                  <a:lnTo>
                    <a:pt x="9017" y="330"/>
                  </a:lnTo>
                  <a:lnTo>
                    <a:pt x="7988" y="63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3F6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/>
          <p:nvPr/>
        </p:nvSpPr>
        <p:spPr>
          <a:xfrm>
            <a:off x="1221613" y="2052370"/>
            <a:ext cx="24765" cy="22860"/>
          </a:xfrm>
          <a:custGeom>
            <a:avLst/>
            <a:gdLst/>
            <a:ahLst/>
            <a:cxnLst/>
            <a:rect l="l" t="t" r="r" b="b"/>
            <a:pathLst>
              <a:path w="24765" h="22860">
                <a:moveTo>
                  <a:pt x="18783" y="0"/>
                </a:moveTo>
                <a:lnTo>
                  <a:pt x="16027" y="2311"/>
                </a:lnTo>
                <a:lnTo>
                  <a:pt x="13449" y="4813"/>
                </a:lnTo>
                <a:lnTo>
                  <a:pt x="9994" y="6273"/>
                </a:lnTo>
                <a:lnTo>
                  <a:pt x="7835" y="9258"/>
                </a:lnTo>
                <a:lnTo>
                  <a:pt x="6769" y="12903"/>
                </a:lnTo>
                <a:lnTo>
                  <a:pt x="4673" y="15798"/>
                </a:lnTo>
                <a:lnTo>
                  <a:pt x="1498" y="17894"/>
                </a:lnTo>
                <a:lnTo>
                  <a:pt x="812" y="18808"/>
                </a:lnTo>
                <a:lnTo>
                  <a:pt x="0" y="19659"/>
                </a:lnTo>
                <a:lnTo>
                  <a:pt x="482" y="20967"/>
                </a:lnTo>
                <a:lnTo>
                  <a:pt x="2286" y="22288"/>
                </a:lnTo>
                <a:lnTo>
                  <a:pt x="4025" y="21107"/>
                </a:lnTo>
                <a:lnTo>
                  <a:pt x="9245" y="20256"/>
                </a:lnTo>
                <a:lnTo>
                  <a:pt x="10528" y="16687"/>
                </a:lnTo>
                <a:lnTo>
                  <a:pt x="13347" y="15240"/>
                </a:lnTo>
                <a:lnTo>
                  <a:pt x="15430" y="14097"/>
                </a:lnTo>
                <a:lnTo>
                  <a:pt x="15684" y="11747"/>
                </a:lnTo>
                <a:lnTo>
                  <a:pt x="16814" y="9982"/>
                </a:lnTo>
                <a:lnTo>
                  <a:pt x="17538" y="8750"/>
                </a:lnTo>
                <a:lnTo>
                  <a:pt x="17805" y="8077"/>
                </a:lnTo>
                <a:lnTo>
                  <a:pt x="18351" y="6464"/>
                </a:lnTo>
                <a:lnTo>
                  <a:pt x="18719" y="4851"/>
                </a:lnTo>
                <a:lnTo>
                  <a:pt x="24409" y="723"/>
                </a:lnTo>
                <a:lnTo>
                  <a:pt x="21628" y="317"/>
                </a:lnTo>
                <a:lnTo>
                  <a:pt x="18783" y="0"/>
                </a:lnTo>
                <a:close/>
              </a:path>
            </a:pathLst>
          </a:custGeom>
          <a:solidFill>
            <a:srgbClr val="2980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820750" y="1064641"/>
            <a:ext cx="15240" cy="15240"/>
          </a:xfrm>
          <a:custGeom>
            <a:avLst/>
            <a:gdLst/>
            <a:ahLst/>
            <a:cxnLst/>
            <a:rect l="l" t="t" r="r" b="b"/>
            <a:pathLst>
              <a:path w="15240" h="15240">
                <a:moveTo>
                  <a:pt x="7391" y="0"/>
                </a:moveTo>
                <a:lnTo>
                  <a:pt x="5778" y="152"/>
                </a:lnTo>
                <a:lnTo>
                  <a:pt x="4318" y="673"/>
                </a:lnTo>
                <a:lnTo>
                  <a:pt x="2997" y="1612"/>
                </a:lnTo>
                <a:lnTo>
                  <a:pt x="1968" y="3492"/>
                </a:lnTo>
                <a:lnTo>
                  <a:pt x="3276" y="6502"/>
                </a:lnTo>
                <a:lnTo>
                  <a:pt x="215" y="7404"/>
                </a:lnTo>
                <a:lnTo>
                  <a:pt x="76" y="7556"/>
                </a:lnTo>
                <a:lnTo>
                  <a:pt x="0" y="8127"/>
                </a:lnTo>
                <a:lnTo>
                  <a:pt x="114" y="8381"/>
                </a:lnTo>
                <a:lnTo>
                  <a:pt x="393" y="8623"/>
                </a:lnTo>
                <a:lnTo>
                  <a:pt x="2806" y="9601"/>
                </a:lnTo>
                <a:lnTo>
                  <a:pt x="3441" y="14401"/>
                </a:lnTo>
                <a:lnTo>
                  <a:pt x="8737" y="11671"/>
                </a:lnTo>
                <a:lnTo>
                  <a:pt x="9779" y="14071"/>
                </a:lnTo>
                <a:lnTo>
                  <a:pt x="11722" y="14960"/>
                </a:lnTo>
                <a:lnTo>
                  <a:pt x="13182" y="14846"/>
                </a:lnTo>
                <a:lnTo>
                  <a:pt x="14211" y="14198"/>
                </a:lnTo>
                <a:lnTo>
                  <a:pt x="14630" y="12738"/>
                </a:lnTo>
                <a:lnTo>
                  <a:pt x="14046" y="7442"/>
                </a:lnTo>
                <a:lnTo>
                  <a:pt x="10985" y="3568"/>
                </a:lnTo>
                <a:lnTo>
                  <a:pt x="7391" y="0"/>
                </a:lnTo>
                <a:close/>
              </a:path>
            </a:pathLst>
          </a:custGeom>
          <a:solidFill>
            <a:srgbClr val="88C1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841590" y="1634591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4">
                <a:moveTo>
                  <a:pt x="3213" y="0"/>
                </a:moveTo>
                <a:lnTo>
                  <a:pt x="0" y="2971"/>
                </a:lnTo>
                <a:lnTo>
                  <a:pt x="3048" y="6007"/>
                </a:lnTo>
                <a:lnTo>
                  <a:pt x="8636" y="5499"/>
                </a:lnTo>
                <a:lnTo>
                  <a:pt x="10287" y="10490"/>
                </a:lnTo>
                <a:lnTo>
                  <a:pt x="8470" y="11861"/>
                </a:lnTo>
                <a:lnTo>
                  <a:pt x="5765" y="11887"/>
                </a:lnTo>
                <a:lnTo>
                  <a:pt x="4216" y="13919"/>
                </a:lnTo>
                <a:lnTo>
                  <a:pt x="8509" y="18326"/>
                </a:lnTo>
                <a:lnTo>
                  <a:pt x="12611" y="16992"/>
                </a:lnTo>
                <a:lnTo>
                  <a:pt x="14719" y="17170"/>
                </a:lnTo>
                <a:lnTo>
                  <a:pt x="16827" y="17881"/>
                </a:lnTo>
                <a:lnTo>
                  <a:pt x="16840" y="18059"/>
                </a:lnTo>
                <a:lnTo>
                  <a:pt x="16954" y="18402"/>
                </a:lnTo>
                <a:lnTo>
                  <a:pt x="20002" y="16357"/>
                </a:lnTo>
                <a:lnTo>
                  <a:pt x="19939" y="15875"/>
                </a:lnTo>
                <a:lnTo>
                  <a:pt x="19799" y="15405"/>
                </a:lnTo>
                <a:lnTo>
                  <a:pt x="19596" y="14947"/>
                </a:lnTo>
                <a:lnTo>
                  <a:pt x="18338" y="11696"/>
                </a:lnTo>
                <a:lnTo>
                  <a:pt x="15379" y="9563"/>
                </a:lnTo>
                <a:lnTo>
                  <a:pt x="11760" y="2235"/>
                </a:lnTo>
                <a:lnTo>
                  <a:pt x="8343" y="266"/>
                </a:lnTo>
                <a:lnTo>
                  <a:pt x="3213" y="0"/>
                </a:lnTo>
                <a:close/>
              </a:path>
            </a:pathLst>
          </a:custGeom>
          <a:solidFill>
            <a:srgbClr val="73C1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935418" y="892492"/>
            <a:ext cx="30480" cy="32384"/>
          </a:xfrm>
          <a:custGeom>
            <a:avLst/>
            <a:gdLst/>
            <a:ahLst/>
            <a:cxnLst/>
            <a:rect l="l" t="t" r="r" b="b"/>
            <a:pathLst>
              <a:path w="30480" h="32384">
                <a:moveTo>
                  <a:pt x="30416" y="0"/>
                </a:moveTo>
                <a:lnTo>
                  <a:pt x="27990" y="2158"/>
                </a:lnTo>
                <a:lnTo>
                  <a:pt x="21805" y="5867"/>
                </a:lnTo>
                <a:lnTo>
                  <a:pt x="16078" y="10147"/>
                </a:lnTo>
                <a:lnTo>
                  <a:pt x="11303" y="15608"/>
                </a:lnTo>
                <a:lnTo>
                  <a:pt x="11277" y="16306"/>
                </a:lnTo>
                <a:lnTo>
                  <a:pt x="10934" y="16662"/>
                </a:lnTo>
                <a:lnTo>
                  <a:pt x="10210" y="16573"/>
                </a:lnTo>
                <a:lnTo>
                  <a:pt x="5168" y="19926"/>
                </a:lnTo>
                <a:lnTo>
                  <a:pt x="4102" y="26225"/>
                </a:lnTo>
                <a:lnTo>
                  <a:pt x="0" y="30276"/>
                </a:lnTo>
                <a:lnTo>
                  <a:pt x="12" y="31991"/>
                </a:lnTo>
                <a:lnTo>
                  <a:pt x="850" y="31940"/>
                </a:lnTo>
                <a:lnTo>
                  <a:pt x="2006" y="31216"/>
                </a:lnTo>
                <a:lnTo>
                  <a:pt x="2717" y="29857"/>
                </a:lnTo>
                <a:lnTo>
                  <a:pt x="3746" y="28816"/>
                </a:lnTo>
                <a:lnTo>
                  <a:pt x="5105" y="28092"/>
                </a:lnTo>
                <a:lnTo>
                  <a:pt x="6261" y="27317"/>
                </a:lnTo>
                <a:lnTo>
                  <a:pt x="6946" y="26060"/>
                </a:lnTo>
                <a:lnTo>
                  <a:pt x="13373" y="20370"/>
                </a:lnTo>
                <a:lnTo>
                  <a:pt x="16040" y="12966"/>
                </a:lnTo>
                <a:lnTo>
                  <a:pt x="22771" y="9397"/>
                </a:lnTo>
                <a:lnTo>
                  <a:pt x="23837" y="7569"/>
                </a:lnTo>
                <a:lnTo>
                  <a:pt x="25361" y="6222"/>
                </a:lnTo>
                <a:lnTo>
                  <a:pt x="28854" y="4102"/>
                </a:lnTo>
                <a:lnTo>
                  <a:pt x="30162" y="2793"/>
                </a:lnTo>
                <a:lnTo>
                  <a:pt x="30416" y="0"/>
                </a:lnTo>
                <a:close/>
              </a:path>
            </a:pathLst>
          </a:custGeom>
          <a:solidFill>
            <a:srgbClr val="9AD0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221930" y="725893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29">
                <a:moveTo>
                  <a:pt x="26022" y="8928"/>
                </a:moveTo>
                <a:lnTo>
                  <a:pt x="6553" y="8928"/>
                </a:lnTo>
                <a:lnTo>
                  <a:pt x="9550" y="9956"/>
                </a:lnTo>
                <a:lnTo>
                  <a:pt x="12598" y="10744"/>
                </a:lnTo>
                <a:lnTo>
                  <a:pt x="16662" y="11366"/>
                </a:lnTo>
                <a:lnTo>
                  <a:pt x="20459" y="9524"/>
                </a:lnTo>
                <a:lnTo>
                  <a:pt x="24434" y="9423"/>
                </a:lnTo>
                <a:lnTo>
                  <a:pt x="26022" y="8928"/>
                </a:lnTo>
                <a:close/>
              </a:path>
              <a:path w="28575" h="11429">
                <a:moveTo>
                  <a:pt x="3924" y="4000"/>
                </a:moveTo>
                <a:lnTo>
                  <a:pt x="2082" y="5651"/>
                </a:lnTo>
                <a:lnTo>
                  <a:pt x="419" y="5829"/>
                </a:lnTo>
                <a:lnTo>
                  <a:pt x="0" y="6718"/>
                </a:lnTo>
                <a:lnTo>
                  <a:pt x="635" y="8191"/>
                </a:lnTo>
                <a:lnTo>
                  <a:pt x="1663" y="9156"/>
                </a:lnTo>
                <a:lnTo>
                  <a:pt x="3327" y="9347"/>
                </a:lnTo>
                <a:lnTo>
                  <a:pt x="6553" y="8928"/>
                </a:lnTo>
                <a:lnTo>
                  <a:pt x="26022" y="8928"/>
                </a:lnTo>
                <a:lnTo>
                  <a:pt x="26225" y="8864"/>
                </a:lnTo>
                <a:lnTo>
                  <a:pt x="27419" y="7632"/>
                </a:lnTo>
                <a:lnTo>
                  <a:pt x="28131" y="6388"/>
                </a:lnTo>
                <a:lnTo>
                  <a:pt x="17945" y="6388"/>
                </a:lnTo>
                <a:lnTo>
                  <a:pt x="17520" y="5346"/>
                </a:lnTo>
                <a:lnTo>
                  <a:pt x="6553" y="5346"/>
                </a:lnTo>
                <a:lnTo>
                  <a:pt x="3924" y="4000"/>
                </a:lnTo>
                <a:close/>
              </a:path>
              <a:path w="28575" h="11429">
                <a:moveTo>
                  <a:pt x="28054" y="4686"/>
                </a:moveTo>
                <a:lnTo>
                  <a:pt x="17945" y="6388"/>
                </a:lnTo>
                <a:lnTo>
                  <a:pt x="28131" y="6388"/>
                </a:lnTo>
                <a:lnTo>
                  <a:pt x="28321" y="6057"/>
                </a:lnTo>
                <a:lnTo>
                  <a:pt x="28295" y="4952"/>
                </a:lnTo>
                <a:lnTo>
                  <a:pt x="28054" y="4686"/>
                </a:lnTo>
                <a:close/>
              </a:path>
              <a:path w="28575" h="11429">
                <a:moveTo>
                  <a:pt x="13208" y="0"/>
                </a:moveTo>
                <a:lnTo>
                  <a:pt x="11988" y="2184"/>
                </a:lnTo>
                <a:lnTo>
                  <a:pt x="10096" y="2781"/>
                </a:lnTo>
                <a:lnTo>
                  <a:pt x="9512" y="3111"/>
                </a:lnTo>
                <a:lnTo>
                  <a:pt x="8966" y="3505"/>
                </a:lnTo>
                <a:lnTo>
                  <a:pt x="8388" y="4000"/>
                </a:lnTo>
                <a:lnTo>
                  <a:pt x="6553" y="5346"/>
                </a:lnTo>
                <a:lnTo>
                  <a:pt x="17520" y="5346"/>
                </a:lnTo>
                <a:lnTo>
                  <a:pt x="15544" y="495"/>
                </a:lnTo>
                <a:lnTo>
                  <a:pt x="13208" y="0"/>
                </a:lnTo>
                <a:close/>
              </a:path>
            </a:pathLst>
          </a:custGeom>
          <a:solidFill>
            <a:srgbClr val="A0D1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264170" y="1976716"/>
            <a:ext cx="12700" cy="40005"/>
          </a:xfrm>
          <a:custGeom>
            <a:avLst/>
            <a:gdLst/>
            <a:ahLst/>
            <a:cxnLst/>
            <a:rect l="l" t="t" r="r" b="b"/>
            <a:pathLst>
              <a:path w="12700" h="40005">
                <a:moveTo>
                  <a:pt x="9817" y="0"/>
                </a:moveTo>
                <a:lnTo>
                  <a:pt x="8496" y="2628"/>
                </a:lnTo>
                <a:lnTo>
                  <a:pt x="8051" y="5511"/>
                </a:lnTo>
                <a:lnTo>
                  <a:pt x="5905" y="13309"/>
                </a:lnTo>
                <a:lnTo>
                  <a:pt x="3111" y="14389"/>
                </a:lnTo>
                <a:lnTo>
                  <a:pt x="1358" y="20218"/>
                </a:lnTo>
                <a:lnTo>
                  <a:pt x="0" y="26098"/>
                </a:lnTo>
                <a:lnTo>
                  <a:pt x="76" y="32232"/>
                </a:lnTo>
                <a:lnTo>
                  <a:pt x="482" y="32296"/>
                </a:lnTo>
                <a:lnTo>
                  <a:pt x="1282" y="34048"/>
                </a:lnTo>
                <a:lnTo>
                  <a:pt x="711" y="35902"/>
                </a:lnTo>
                <a:lnTo>
                  <a:pt x="1003" y="38671"/>
                </a:lnTo>
                <a:lnTo>
                  <a:pt x="939" y="39814"/>
                </a:lnTo>
                <a:lnTo>
                  <a:pt x="2501" y="39344"/>
                </a:lnTo>
                <a:lnTo>
                  <a:pt x="4000" y="37795"/>
                </a:lnTo>
                <a:lnTo>
                  <a:pt x="3492" y="29108"/>
                </a:lnTo>
                <a:lnTo>
                  <a:pt x="4711" y="24714"/>
                </a:lnTo>
                <a:lnTo>
                  <a:pt x="7213" y="20612"/>
                </a:lnTo>
                <a:lnTo>
                  <a:pt x="7962" y="18567"/>
                </a:lnTo>
                <a:lnTo>
                  <a:pt x="9715" y="17145"/>
                </a:lnTo>
                <a:lnTo>
                  <a:pt x="10541" y="15163"/>
                </a:lnTo>
                <a:lnTo>
                  <a:pt x="11087" y="11226"/>
                </a:lnTo>
                <a:lnTo>
                  <a:pt x="11976" y="7340"/>
                </a:lnTo>
                <a:lnTo>
                  <a:pt x="12407" y="3390"/>
                </a:lnTo>
                <a:lnTo>
                  <a:pt x="12039" y="1930"/>
                </a:lnTo>
                <a:lnTo>
                  <a:pt x="11925" y="279"/>
                </a:lnTo>
                <a:lnTo>
                  <a:pt x="9817" y="0"/>
                </a:lnTo>
                <a:close/>
              </a:path>
            </a:pathLst>
          </a:custGeom>
          <a:solidFill>
            <a:srgbClr val="3C8D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185163" y="2152161"/>
            <a:ext cx="13335" cy="17145"/>
          </a:xfrm>
          <a:custGeom>
            <a:avLst/>
            <a:gdLst/>
            <a:ahLst/>
            <a:cxnLst/>
            <a:rect l="l" t="t" r="r" b="b"/>
            <a:pathLst>
              <a:path w="13334" h="17144">
                <a:moveTo>
                  <a:pt x="4970" y="0"/>
                </a:moveTo>
                <a:lnTo>
                  <a:pt x="520" y="4196"/>
                </a:lnTo>
                <a:lnTo>
                  <a:pt x="507" y="5657"/>
                </a:lnTo>
                <a:lnTo>
                  <a:pt x="0" y="7231"/>
                </a:lnTo>
                <a:lnTo>
                  <a:pt x="1447" y="8362"/>
                </a:lnTo>
                <a:lnTo>
                  <a:pt x="2679" y="8717"/>
                </a:lnTo>
                <a:lnTo>
                  <a:pt x="3187" y="9682"/>
                </a:lnTo>
                <a:lnTo>
                  <a:pt x="3492" y="10813"/>
                </a:lnTo>
                <a:lnTo>
                  <a:pt x="3555" y="15309"/>
                </a:lnTo>
                <a:lnTo>
                  <a:pt x="5841" y="16934"/>
                </a:lnTo>
                <a:lnTo>
                  <a:pt x="10147" y="15956"/>
                </a:lnTo>
                <a:lnTo>
                  <a:pt x="13017" y="11854"/>
                </a:lnTo>
                <a:lnTo>
                  <a:pt x="13024" y="10813"/>
                </a:lnTo>
                <a:lnTo>
                  <a:pt x="10807" y="8362"/>
                </a:lnTo>
                <a:lnTo>
                  <a:pt x="10121" y="7663"/>
                </a:lnTo>
                <a:lnTo>
                  <a:pt x="9258" y="7041"/>
                </a:lnTo>
                <a:lnTo>
                  <a:pt x="4970" y="0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28421" y="1204163"/>
            <a:ext cx="16510" cy="15875"/>
          </a:xfrm>
          <a:custGeom>
            <a:avLst/>
            <a:gdLst/>
            <a:ahLst/>
            <a:cxnLst/>
            <a:rect l="l" t="t" r="r" b="b"/>
            <a:pathLst>
              <a:path w="16509" h="15875">
                <a:moveTo>
                  <a:pt x="15049" y="0"/>
                </a:moveTo>
                <a:lnTo>
                  <a:pt x="11963" y="1574"/>
                </a:lnTo>
                <a:lnTo>
                  <a:pt x="9232" y="2006"/>
                </a:lnTo>
                <a:lnTo>
                  <a:pt x="7734" y="2578"/>
                </a:lnTo>
                <a:lnTo>
                  <a:pt x="6184" y="2857"/>
                </a:lnTo>
                <a:lnTo>
                  <a:pt x="3962" y="3073"/>
                </a:lnTo>
                <a:lnTo>
                  <a:pt x="1892" y="6273"/>
                </a:lnTo>
                <a:lnTo>
                  <a:pt x="1714" y="6375"/>
                </a:lnTo>
                <a:lnTo>
                  <a:pt x="1574" y="6781"/>
                </a:lnTo>
                <a:lnTo>
                  <a:pt x="1689" y="6946"/>
                </a:lnTo>
                <a:lnTo>
                  <a:pt x="1993" y="7099"/>
                </a:lnTo>
                <a:lnTo>
                  <a:pt x="1955" y="8267"/>
                </a:lnTo>
                <a:lnTo>
                  <a:pt x="2984" y="9410"/>
                </a:lnTo>
                <a:lnTo>
                  <a:pt x="1257" y="12052"/>
                </a:lnTo>
                <a:lnTo>
                  <a:pt x="0" y="14097"/>
                </a:lnTo>
                <a:lnTo>
                  <a:pt x="3822" y="15557"/>
                </a:lnTo>
                <a:lnTo>
                  <a:pt x="6819" y="13970"/>
                </a:lnTo>
                <a:lnTo>
                  <a:pt x="7658" y="7505"/>
                </a:lnTo>
                <a:lnTo>
                  <a:pt x="11302" y="7327"/>
                </a:lnTo>
                <a:lnTo>
                  <a:pt x="14427" y="6146"/>
                </a:lnTo>
                <a:lnTo>
                  <a:pt x="16116" y="6565"/>
                </a:lnTo>
                <a:lnTo>
                  <a:pt x="16116" y="5321"/>
                </a:lnTo>
                <a:lnTo>
                  <a:pt x="16294" y="4241"/>
                </a:lnTo>
                <a:lnTo>
                  <a:pt x="15049" y="0"/>
                </a:lnTo>
                <a:close/>
              </a:path>
            </a:pathLst>
          </a:custGeom>
          <a:solidFill>
            <a:srgbClr val="ACDE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44829" y="1632813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4" h="17780">
                <a:moveTo>
                  <a:pt x="6845" y="0"/>
                </a:moveTo>
                <a:lnTo>
                  <a:pt x="6070" y="2844"/>
                </a:lnTo>
                <a:lnTo>
                  <a:pt x="5079" y="1333"/>
                </a:lnTo>
                <a:lnTo>
                  <a:pt x="3136" y="419"/>
                </a:lnTo>
                <a:lnTo>
                  <a:pt x="1473" y="952"/>
                </a:lnTo>
                <a:lnTo>
                  <a:pt x="0" y="2374"/>
                </a:lnTo>
                <a:lnTo>
                  <a:pt x="2184" y="4064"/>
                </a:lnTo>
                <a:lnTo>
                  <a:pt x="5613" y="3022"/>
                </a:lnTo>
                <a:lnTo>
                  <a:pt x="10236" y="9499"/>
                </a:lnTo>
                <a:lnTo>
                  <a:pt x="12928" y="13614"/>
                </a:lnTo>
                <a:lnTo>
                  <a:pt x="15684" y="17678"/>
                </a:lnTo>
                <a:lnTo>
                  <a:pt x="17271" y="16522"/>
                </a:lnTo>
                <a:lnTo>
                  <a:pt x="19126" y="16611"/>
                </a:lnTo>
                <a:lnTo>
                  <a:pt x="20954" y="16573"/>
                </a:lnTo>
                <a:lnTo>
                  <a:pt x="22999" y="15684"/>
                </a:lnTo>
                <a:lnTo>
                  <a:pt x="17525" y="13716"/>
                </a:lnTo>
                <a:lnTo>
                  <a:pt x="16408" y="8318"/>
                </a:lnTo>
                <a:lnTo>
                  <a:pt x="13804" y="4076"/>
                </a:lnTo>
                <a:lnTo>
                  <a:pt x="11087" y="4597"/>
                </a:lnTo>
                <a:lnTo>
                  <a:pt x="9575" y="2654"/>
                </a:lnTo>
                <a:lnTo>
                  <a:pt x="7835" y="1181"/>
                </a:lnTo>
                <a:lnTo>
                  <a:pt x="6845" y="0"/>
                </a:lnTo>
                <a:close/>
              </a:path>
            </a:pathLst>
          </a:custGeom>
          <a:solidFill>
            <a:srgbClr val="4273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222019" y="2073465"/>
            <a:ext cx="13335" cy="13970"/>
          </a:xfrm>
          <a:custGeom>
            <a:avLst/>
            <a:gdLst/>
            <a:ahLst/>
            <a:cxnLst/>
            <a:rect l="l" t="t" r="r" b="b"/>
            <a:pathLst>
              <a:path w="13334" h="13969">
                <a:moveTo>
                  <a:pt x="10337" y="0"/>
                </a:moveTo>
                <a:lnTo>
                  <a:pt x="3530" y="279"/>
                </a:lnTo>
                <a:lnTo>
                  <a:pt x="1714" y="1485"/>
                </a:lnTo>
                <a:lnTo>
                  <a:pt x="0" y="6921"/>
                </a:lnTo>
                <a:lnTo>
                  <a:pt x="888" y="11214"/>
                </a:lnTo>
                <a:lnTo>
                  <a:pt x="2031" y="11315"/>
                </a:lnTo>
                <a:lnTo>
                  <a:pt x="4076" y="10794"/>
                </a:lnTo>
                <a:lnTo>
                  <a:pt x="5778" y="11036"/>
                </a:lnTo>
                <a:lnTo>
                  <a:pt x="7213" y="13766"/>
                </a:lnTo>
                <a:lnTo>
                  <a:pt x="8051" y="13690"/>
                </a:lnTo>
                <a:lnTo>
                  <a:pt x="8712" y="13436"/>
                </a:lnTo>
                <a:lnTo>
                  <a:pt x="10579" y="12128"/>
                </a:lnTo>
                <a:lnTo>
                  <a:pt x="11201" y="10134"/>
                </a:lnTo>
                <a:lnTo>
                  <a:pt x="11633" y="8039"/>
                </a:lnTo>
                <a:lnTo>
                  <a:pt x="11772" y="5638"/>
                </a:lnTo>
                <a:lnTo>
                  <a:pt x="13220" y="3276"/>
                </a:lnTo>
                <a:lnTo>
                  <a:pt x="11734" y="850"/>
                </a:lnTo>
                <a:lnTo>
                  <a:pt x="11341" y="457"/>
                </a:lnTo>
                <a:lnTo>
                  <a:pt x="10883" y="165"/>
                </a:lnTo>
                <a:lnTo>
                  <a:pt x="10337" y="0"/>
                </a:lnTo>
                <a:close/>
              </a:path>
            </a:pathLst>
          </a:custGeom>
          <a:solidFill>
            <a:srgbClr val="69A6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178763" y="2203234"/>
            <a:ext cx="18415" cy="19685"/>
          </a:xfrm>
          <a:custGeom>
            <a:avLst/>
            <a:gdLst/>
            <a:ahLst/>
            <a:cxnLst/>
            <a:rect l="l" t="t" r="r" b="b"/>
            <a:pathLst>
              <a:path w="18415" h="19685">
                <a:moveTo>
                  <a:pt x="1371" y="0"/>
                </a:moveTo>
                <a:lnTo>
                  <a:pt x="63" y="444"/>
                </a:lnTo>
                <a:lnTo>
                  <a:pt x="0" y="2527"/>
                </a:lnTo>
                <a:lnTo>
                  <a:pt x="190" y="4356"/>
                </a:lnTo>
                <a:lnTo>
                  <a:pt x="1625" y="5549"/>
                </a:lnTo>
                <a:lnTo>
                  <a:pt x="3301" y="9778"/>
                </a:lnTo>
                <a:lnTo>
                  <a:pt x="6908" y="9613"/>
                </a:lnTo>
                <a:lnTo>
                  <a:pt x="7873" y="12306"/>
                </a:lnTo>
                <a:lnTo>
                  <a:pt x="7772" y="13055"/>
                </a:lnTo>
                <a:lnTo>
                  <a:pt x="7048" y="14427"/>
                </a:lnTo>
                <a:lnTo>
                  <a:pt x="12407" y="13881"/>
                </a:lnTo>
                <a:lnTo>
                  <a:pt x="13919" y="16522"/>
                </a:lnTo>
                <a:lnTo>
                  <a:pt x="15252" y="19557"/>
                </a:lnTo>
                <a:lnTo>
                  <a:pt x="16205" y="18910"/>
                </a:lnTo>
                <a:lnTo>
                  <a:pt x="17271" y="18414"/>
                </a:lnTo>
                <a:lnTo>
                  <a:pt x="17805" y="17310"/>
                </a:lnTo>
                <a:lnTo>
                  <a:pt x="18160" y="16395"/>
                </a:lnTo>
                <a:lnTo>
                  <a:pt x="18224" y="15493"/>
                </a:lnTo>
                <a:lnTo>
                  <a:pt x="17716" y="14604"/>
                </a:lnTo>
                <a:lnTo>
                  <a:pt x="17170" y="13258"/>
                </a:lnTo>
                <a:lnTo>
                  <a:pt x="16192" y="12306"/>
                </a:lnTo>
                <a:lnTo>
                  <a:pt x="13271" y="10502"/>
                </a:lnTo>
                <a:lnTo>
                  <a:pt x="11899" y="9093"/>
                </a:lnTo>
                <a:lnTo>
                  <a:pt x="10553" y="7632"/>
                </a:lnTo>
                <a:lnTo>
                  <a:pt x="9601" y="6667"/>
                </a:lnTo>
                <a:lnTo>
                  <a:pt x="8940" y="5473"/>
                </a:lnTo>
                <a:lnTo>
                  <a:pt x="8166" y="4368"/>
                </a:lnTo>
                <a:lnTo>
                  <a:pt x="6692" y="2717"/>
                </a:lnTo>
                <a:lnTo>
                  <a:pt x="5372" y="901"/>
                </a:lnTo>
                <a:lnTo>
                  <a:pt x="3136" y="165"/>
                </a:lnTo>
                <a:lnTo>
                  <a:pt x="1371" y="0"/>
                </a:lnTo>
                <a:close/>
              </a:path>
            </a:pathLst>
          </a:custGeom>
          <a:solidFill>
            <a:srgbClr val="DDED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335532" y="710755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09">
                <a:moveTo>
                  <a:pt x="4889" y="0"/>
                </a:moveTo>
                <a:lnTo>
                  <a:pt x="0" y="6108"/>
                </a:lnTo>
                <a:lnTo>
                  <a:pt x="50" y="7048"/>
                </a:lnTo>
                <a:lnTo>
                  <a:pt x="165" y="8013"/>
                </a:lnTo>
                <a:lnTo>
                  <a:pt x="1219" y="8991"/>
                </a:lnTo>
                <a:lnTo>
                  <a:pt x="3276" y="8699"/>
                </a:lnTo>
                <a:lnTo>
                  <a:pt x="3568" y="10668"/>
                </a:lnTo>
                <a:lnTo>
                  <a:pt x="3911" y="10985"/>
                </a:lnTo>
                <a:lnTo>
                  <a:pt x="4279" y="11252"/>
                </a:lnTo>
                <a:lnTo>
                  <a:pt x="4711" y="11455"/>
                </a:lnTo>
                <a:lnTo>
                  <a:pt x="6349" y="11849"/>
                </a:lnTo>
                <a:lnTo>
                  <a:pt x="6616" y="13309"/>
                </a:lnTo>
                <a:lnTo>
                  <a:pt x="7124" y="14566"/>
                </a:lnTo>
                <a:lnTo>
                  <a:pt x="7899" y="16052"/>
                </a:lnTo>
                <a:lnTo>
                  <a:pt x="8940" y="15989"/>
                </a:lnTo>
                <a:lnTo>
                  <a:pt x="12687" y="11988"/>
                </a:lnTo>
                <a:lnTo>
                  <a:pt x="13728" y="8839"/>
                </a:lnTo>
                <a:lnTo>
                  <a:pt x="11010" y="5295"/>
                </a:lnTo>
                <a:lnTo>
                  <a:pt x="10007" y="4864"/>
                </a:lnTo>
                <a:lnTo>
                  <a:pt x="9296" y="4178"/>
                </a:lnTo>
                <a:lnTo>
                  <a:pt x="8991" y="3098"/>
                </a:lnTo>
                <a:lnTo>
                  <a:pt x="8191" y="1320"/>
                </a:lnTo>
                <a:lnTo>
                  <a:pt x="6210" y="1092"/>
                </a:lnTo>
                <a:lnTo>
                  <a:pt x="4889" y="0"/>
                </a:lnTo>
                <a:close/>
              </a:path>
            </a:pathLst>
          </a:custGeom>
          <a:solidFill>
            <a:srgbClr val="9ED0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88606" y="1179588"/>
            <a:ext cx="8890" cy="27940"/>
          </a:xfrm>
          <a:custGeom>
            <a:avLst/>
            <a:gdLst/>
            <a:ahLst/>
            <a:cxnLst/>
            <a:rect l="l" t="t" r="r" b="b"/>
            <a:pathLst>
              <a:path w="8890" h="27940">
                <a:moveTo>
                  <a:pt x="2870" y="0"/>
                </a:moveTo>
                <a:lnTo>
                  <a:pt x="2387" y="482"/>
                </a:lnTo>
                <a:lnTo>
                  <a:pt x="1993" y="1155"/>
                </a:lnTo>
                <a:lnTo>
                  <a:pt x="1765" y="3975"/>
                </a:lnTo>
                <a:lnTo>
                  <a:pt x="3581" y="6400"/>
                </a:lnTo>
                <a:lnTo>
                  <a:pt x="3530" y="9194"/>
                </a:lnTo>
                <a:lnTo>
                  <a:pt x="2578" y="10807"/>
                </a:lnTo>
                <a:lnTo>
                  <a:pt x="114" y="11531"/>
                </a:lnTo>
                <a:lnTo>
                  <a:pt x="711" y="14058"/>
                </a:lnTo>
                <a:lnTo>
                  <a:pt x="774" y="14503"/>
                </a:lnTo>
                <a:lnTo>
                  <a:pt x="914" y="14922"/>
                </a:lnTo>
                <a:lnTo>
                  <a:pt x="1117" y="15316"/>
                </a:lnTo>
                <a:lnTo>
                  <a:pt x="1257" y="15849"/>
                </a:lnTo>
                <a:lnTo>
                  <a:pt x="3492" y="15290"/>
                </a:lnTo>
                <a:lnTo>
                  <a:pt x="965" y="17589"/>
                </a:lnTo>
                <a:lnTo>
                  <a:pt x="76" y="21488"/>
                </a:lnTo>
                <a:lnTo>
                  <a:pt x="3187" y="27330"/>
                </a:lnTo>
                <a:lnTo>
                  <a:pt x="3860" y="26517"/>
                </a:lnTo>
                <a:lnTo>
                  <a:pt x="4483" y="25628"/>
                </a:lnTo>
                <a:lnTo>
                  <a:pt x="4635" y="25082"/>
                </a:lnTo>
                <a:lnTo>
                  <a:pt x="4622" y="24777"/>
                </a:lnTo>
                <a:lnTo>
                  <a:pt x="7734" y="19202"/>
                </a:lnTo>
                <a:lnTo>
                  <a:pt x="7556" y="12890"/>
                </a:lnTo>
                <a:lnTo>
                  <a:pt x="8623" y="6858"/>
                </a:lnTo>
                <a:lnTo>
                  <a:pt x="8153" y="3835"/>
                </a:lnTo>
                <a:lnTo>
                  <a:pt x="5626" y="2362"/>
                </a:lnTo>
                <a:lnTo>
                  <a:pt x="3733" y="406"/>
                </a:lnTo>
                <a:lnTo>
                  <a:pt x="2870" y="0"/>
                </a:lnTo>
                <a:close/>
              </a:path>
            </a:pathLst>
          </a:custGeom>
          <a:solidFill>
            <a:srgbClr val="385C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96137" y="1099007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15011" y="0"/>
                </a:moveTo>
                <a:lnTo>
                  <a:pt x="13639" y="1104"/>
                </a:lnTo>
                <a:lnTo>
                  <a:pt x="11671" y="3924"/>
                </a:lnTo>
                <a:lnTo>
                  <a:pt x="10795" y="5105"/>
                </a:lnTo>
                <a:lnTo>
                  <a:pt x="8915" y="4775"/>
                </a:lnTo>
                <a:lnTo>
                  <a:pt x="6235" y="5334"/>
                </a:lnTo>
                <a:lnTo>
                  <a:pt x="4876" y="2171"/>
                </a:lnTo>
                <a:lnTo>
                  <a:pt x="2298" y="2400"/>
                </a:lnTo>
                <a:lnTo>
                  <a:pt x="0" y="5016"/>
                </a:lnTo>
                <a:lnTo>
                  <a:pt x="2247" y="6515"/>
                </a:lnTo>
                <a:lnTo>
                  <a:pt x="9131" y="12357"/>
                </a:lnTo>
                <a:lnTo>
                  <a:pt x="12471" y="12039"/>
                </a:lnTo>
                <a:lnTo>
                  <a:pt x="20243" y="6565"/>
                </a:lnTo>
                <a:lnTo>
                  <a:pt x="19100" y="4787"/>
                </a:lnTo>
                <a:lnTo>
                  <a:pt x="18122" y="2908"/>
                </a:lnTo>
                <a:lnTo>
                  <a:pt x="16992" y="1143"/>
                </a:lnTo>
                <a:lnTo>
                  <a:pt x="15011" y="0"/>
                </a:lnTo>
                <a:close/>
              </a:path>
            </a:pathLst>
          </a:custGeom>
          <a:solidFill>
            <a:srgbClr val="4767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048105" y="1974646"/>
            <a:ext cx="13335" cy="33020"/>
          </a:xfrm>
          <a:custGeom>
            <a:avLst/>
            <a:gdLst/>
            <a:ahLst/>
            <a:cxnLst/>
            <a:rect l="l" t="t" r="r" b="b"/>
            <a:pathLst>
              <a:path w="13334" h="33019">
                <a:moveTo>
                  <a:pt x="431" y="0"/>
                </a:moveTo>
                <a:lnTo>
                  <a:pt x="0" y="2171"/>
                </a:lnTo>
                <a:lnTo>
                  <a:pt x="1574" y="3555"/>
                </a:lnTo>
                <a:lnTo>
                  <a:pt x="2489" y="5194"/>
                </a:lnTo>
                <a:lnTo>
                  <a:pt x="2349" y="7365"/>
                </a:lnTo>
                <a:lnTo>
                  <a:pt x="3555" y="11442"/>
                </a:lnTo>
                <a:lnTo>
                  <a:pt x="4267" y="12725"/>
                </a:lnTo>
                <a:lnTo>
                  <a:pt x="4749" y="14084"/>
                </a:lnTo>
                <a:lnTo>
                  <a:pt x="4597" y="15582"/>
                </a:lnTo>
                <a:lnTo>
                  <a:pt x="4089" y="17551"/>
                </a:lnTo>
                <a:lnTo>
                  <a:pt x="4127" y="19494"/>
                </a:lnTo>
                <a:lnTo>
                  <a:pt x="4914" y="21386"/>
                </a:lnTo>
                <a:lnTo>
                  <a:pt x="5613" y="22593"/>
                </a:lnTo>
                <a:lnTo>
                  <a:pt x="7035" y="23101"/>
                </a:lnTo>
                <a:lnTo>
                  <a:pt x="7670" y="24345"/>
                </a:lnTo>
                <a:lnTo>
                  <a:pt x="7975" y="25590"/>
                </a:lnTo>
                <a:lnTo>
                  <a:pt x="9575" y="26479"/>
                </a:lnTo>
                <a:lnTo>
                  <a:pt x="8750" y="28054"/>
                </a:lnTo>
                <a:lnTo>
                  <a:pt x="9982" y="29590"/>
                </a:lnTo>
                <a:lnTo>
                  <a:pt x="9778" y="32588"/>
                </a:lnTo>
                <a:lnTo>
                  <a:pt x="12915" y="32207"/>
                </a:lnTo>
                <a:lnTo>
                  <a:pt x="12712" y="29794"/>
                </a:lnTo>
                <a:lnTo>
                  <a:pt x="10807" y="27927"/>
                </a:lnTo>
                <a:lnTo>
                  <a:pt x="10985" y="17005"/>
                </a:lnTo>
                <a:lnTo>
                  <a:pt x="4965" y="10629"/>
                </a:lnTo>
                <a:lnTo>
                  <a:pt x="3035" y="1714"/>
                </a:lnTo>
                <a:lnTo>
                  <a:pt x="1409" y="927"/>
                </a:lnTo>
                <a:lnTo>
                  <a:pt x="431" y="0"/>
                </a:lnTo>
                <a:close/>
              </a:path>
            </a:pathLst>
          </a:custGeom>
          <a:solidFill>
            <a:srgbClr val="C1DD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822121" y="1123454"/>
            <a:ext cx="20955" cy="17145"/>
          </a:xfrm>
          <a:custGeom>
            <a:avLst/>
            <a:gdLst/>
            <a:ahLst/>
            <a:cxnLst/>
            <a:rect l="l" t="t" r="r" b="b"/>
            <a:pathLst>
              <a:path w="20955" h="17144">
                <a:moveTo>
                  <a:pt x="18364" y="0"/>
                </a:moveTo>
                <a:lnTo>
                  <a:pt x="17272" y="596"/>
                </a:lnTo>
                <a:lnTo>
                  <a:pt x="15608" y="622"/>
                </a:lnTo>
                <a:lnTo>
                  <a:pt x="13563" y="2616"/>
                </a:lnTo>
                <a:lnTo>
                  <a:pt x="11366" y="4229"/>
                </a:lnTo>
                <a:lnTo>
                  <a:pt x="5308" y="6476"/>
                </a:lnTo>
                <a:lnTo>
                  <a:pt x="2146" y="8140"/>
                </a:lnTo>
                <a:lnTo>
                  <a:pt x="0" y="11137"/>
                </a:lnTo>
                <a:lnTo>
                  <a:pt x="863" y="13360"/>
                </a:lnTo>
                <a:lnTo>
                  <a:pt x="1066" y="16027"/>
                </a:lnTo>
                <a:lnTo>
                  <a:pt x="3949" y="16865"/>
                </a:lnTo>
                <a:lnTo>
                  <a:pt x="4445" y="16865"/>
                </a:lnTo>
                <a:lnTo>
                  <a:pt x="4902" y="16751"/>
                </a:lnTo>
                <a:lnTo>
                  <a:pt x="5334" y="16509"/>
                </a:lnTo>
                <a:lnTo>
                  <a:pt x="6108" y="14262"/>
                </a:lnTo>
                <a:lnTo>
                  <a:pt x="6159" y="11188"/>
                </a:lnTo>
                <a:lnTo>
                  <a:pt x="9994" y="12496"/>
                </a:lnTo>
                <a:lnTo>
                  <a:pt x="13068" y="9499"/>
                </a:lnTo>
                <a:lnTo>
                  <a:pt x="15316" y="5537"/>
                </a:lnTo>
                <a:lnTo>
                  <a:pt x="19786" y="4190"/>
                </a:lnTo>
                <a:lnTo>
                  <a:pt x="20497" y="2971"/>
                </a:lnTo>
                <a:lnTo>
                  <a:pt x="20015" y="1943"/>
                </a:lnTo>
                <a:lnTo>
                  <a:pt x="19304" y="927"/>
                </a:lnTo>
                <a:lnTo>
                  <a:pt x="18364" y="0"/>
                </a:lnTo>
                <a:close/>
              </a:path>
            </a:pathLst>
          </a:custGeom>
          <a:solidFill>
            <a:srgbClr val="558DA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5" name="object 125"/>
          <p:cNvGrpSpPr/>
          <p:nvPr/>
        </p:nvGrpSpPr>
        <p:grpSpPr>
          <a:xfrm>
            <a:off x="885266" y="1740700"/>
            <a:ext cx="62230" cy="74295"/>
            <a:chOff x="885266" y="1740700"/>
            <a:chExt cx="62230" cy="74295"/>
          </a:xfrm>
        </p:grpSpPr>
        <p:sp>
          <p:nvSpPr>
            <p:cNvPr id="126" name="object 126"/>
            <p:cNvSpPr/>
            <p:nvPr/>
          </p:nvSpPr>
          <p:spPr>
            <a:xfrm>
              <a:off x="885266" y="1740700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19" h="25400">
                  <a:moveTo>
                    <a:pt x="2616" y="0"/>
                  </a:moveTo>
                  <a:lnTo>
                    <a:pt x="0" y="8547"/>
                  </a:lnTo>
                  <a:lnTo>
                    <a:pt x="0" y="9651"/>
                  </a:lnTo>
                  <a:lnTo>
                    <a:pt x="139" y="10731"/>
                  </a:lnTo>
                  <a:lnTo>
                    <a:pt x="507" y="11772"/>
                  </a:lnTo>
                  <a:lnTo>
                    <a:pt x="4546" y="19735"/>
                  </a:lnTo>
                  <a:lnTo>
                    <a:pt x="10413" y="24828"/>
                  </a:lnTo>
                  <a:lnTo>
                    <a:pt x="19951" y="24193"/>
                  </a:lnTo>
                  <a:lnTo>
                    <a:pt x="19964" y="22097"/>
                  </a:lnTo>
                  <a:lnTo>
                    <a:pt x="17703" y="21335"/>
                  </a:lnTo>
                  <a:lnTo>
                    <a:pt x="10629" y="19418"/>
                  </a:lnTo>
                  <a:lnTo>
                    <a:pt x="4533" y="11671"/>
                  </a:lnTo>
                  <a:lnTo>
                    <a:pt x="4381" y="5511"/>
                  </a:lnTo>
                  <a:lnTo>
                    <a:pt x="2666" y="4063"/>
                  </a:lnTo>
                  <a:lnTo>
                    <a:pt x="3568" y="2019"/>
                  </a:lnTo>
                  <a:lnTo>
                    <a:pt x="3187" y="253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9BD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935736" y="1787626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5" h="27305">
                  <a:moveTo>
                    <a:pt x="5981" y="0"/>
                  </a:moveTo>
                  <a:lnTo>
                    <a:pt x="5765" y="1308"/>
                  </a:lnTo>
                  <a:lnTo>
                    <a:pt x="4152" y="3340"/>
                  </a:lnTo>
                  <a:lnTo>
                    <a:pt x="5105" y="5791"/>
                  </a:lnTo>
                  <a:lnTo>
                    <a:pt x="4686" y="8013"/>
                  </a:lnTo>
                  <a:lnTo>
                    <a:pt x="3911" y="9829"/>
                  </a:lnTo>
                  <a:lnTo>
                    <a:pt x="2095" y="10452"/>
                  </a:lnTo>
                  <a:lnTo>
                    <a:pt x="660" y="11518"/>
                  </a:lnTo>
                  <a:lnTo>
                    <a:pt x="0" y="11849"/>
                  </a:lnTo>
                  <a:lnTo>
                    <a:pt x="520" y="18249"/>
                  </a:lnTo>
                  <a:lnTo>
                    <a:pt x="3924" y="22898"/>
                  </a:lnTo>
                  <a:lnTo>
                    <a:pt x="8928" y="26581"/>
                  </a:lnTo>
                  <a:lnTo>
                    <a:pt x="9702" y="26746"/>
                  </a:lnTo>
                  <a:lnTo>
                    <a:pt x="10401" y="26644"/>
                  </a:lnTo>
                  <a:lnTo>
                    <a:pt x="11010" y="26085"/>
                  </a:lnTo>
                  <a:lnTo>
                    <a:pt x="10591" y="22631"/>
                  </a:lnTo>
                  <a:lnTo>
                    <a:pt x="7785" y="21018"/>
                  </a:lnTo>
                  <a:lnTo>
                    <a:pt x="4000" y="17640"/>
                  </a:lnTo>
                  <a:lnTo>
                    <a:pt x="3301" y="15887"/>
                  </a:lnTo>
                  <a:lnTo>
                    <a:pt x="6730" y="13500"/>
                  </a:lnTo>
                  <a:lnTo>
                    <a:pt x="6591" y="16344"/>
                  </a:lnTo>
                  <a:lnTo>
                    <a:pt x="7785" y="16738"/>
                  </a:lnTo>
                  <a:lnTo>
                    <a:pt x="8572" y="16675"/>
                  </a:lnTo>
                  <a:lnTo>
                    <a:pt x="8902" y="17081"/>
                  </a:lnTo>
                  <a:lnTo>
                    <a:pt x="8953" y="17805"/>
                  </a:lnTo>
                  <a:lnTo>
                    <a:pt x="9423" y="18605"/>
                  </a:lnTo>
                  <a:lnTo>
                    <a:pt x="10172" y="18783"/>
                  </a:lnTo>
                  <a:lnTo>
                    <a:pt x="11010" y="18783"/>
                  </a:lnTo>
                  <a:lnTo>
                    <a:pt x="10909" y="17259"/>
                  </a:lnTo>
                  <a:lnTo>
                    <a:pt x="11683" y="14820"/>
                  </a:lnTo>
                  <a:lnTo>
                    <a:pt x="5206" y="12763"/>
                  </a:lnTo>
                  <a:lnTo>
                    <a:pt x="7315" y="8699"/>
                  </a:lnTo>
                  <a:lnTo>
                    <a:pt x="6667" y="3619"/>
                  </a:lnTo>
                  <a:lnTo>
                    <a:pt x="7454" y="1625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BEE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8" name="object 128"/>
          <p:cNvSpPr/>
          <p:nvPr/>
        </p:nvSpPr>
        <p:spPr>
          <a:xfrm>
            <a:off x="819086" y="1594992"/>
            <a:ext cx="12700" cy="20320"/>
          </a:xfrm>
          <a:custGeom>
            <a:avLst/>
            <a:gdLst/>
            <a:ahLst/>
            <a:cxnLst/>
            <a:rect l="l" t="t" r="r" b="b"/>
            <a:pathLst>
              <a:path w="12700" h="20319">
                <a:moveTo>
                  <a:pt x="7124" y="0"/>
                </a:moveTo>
                <a:lnTo>
                  <a:pt x="6337" y="127"/>
                </a:lnTo>
                <a:lnTo>
                  <a:pt x="2819" y="2578"/>
                </a:lnTo>
                <a:lnTo>
                  <a:pt x="4394" y="4635"/>
                </a:lnTo>
                <a:lnTo>
                  <a:pt x="6959" y="6451"/>
                </a:lnTo>
                <a:lnTo>
                  <a:pt x="5435" y="8699"/>
                </a:lnTo>
                <a:lnTo>
                  <a:pt x="0" y="7594"/>
                </a:lnTo>
                <a:lnTo>
                  <a:pt x="2133" y="12522"/>
                </a:lnTo>
                <a:lnTo>
                  <a:pt x="6337" y="12763"/>
                </a:lnTo>
                <a:lnTo>
                  <a:pt x="4660" y="16700"/>
                </a:lnTo>
                <a:lnTo>
                  <a:pt x="6032" y="18732"/>
                </a:lnTo>
                <a:lnTo>
                  <a:pt x="7721" y="20193"/>
                </a:lnTo>
                <a:lnTo>
                  <a:pt x="8775" y="19113"/>
                </a:lnTo>
                <a:lnTo>
                  <a:pt x="11620" y="14998"/>
                </a:lnTo>
                <a:lnTo>
                  <a:pt x="12458" y="12001"/>
                </a:lnTo>
                <a:lnTo>
                  <a:pt x="11633" y="8661"/>
                </a:lnTo>
                <a:lnTo>
                  <a:pt x="8166" y="914"/>
                </a:lnTo>
                <a:lnTo>
                  <a:pt x="7823" y="38"/>
                </a:lnTo>
                <a:lnTo>
                  <a:pt x="7124" y="0"/>
                </a:lnTo>
                <a:close/>
              </a:path>
            </a:pathLst>
          </a:custGeom>
          <a:solidFill>
            <a:srgbClr val="3E60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872185" y="1703577"/>
            <a:ext cx="15240" cy="21590"/>
          </a:xfrm>
          <a:custGeom>
            <a:avLst/>
            <a:gdLst/>
            <a:ahLst/>
            <a:cxnLst/>
            <a:rect l="l" t="t" r="r" b="b"/>
            <a:pathLst>
              <a:path w="15240" h="21589">
                <a:moveTo>
                  <a:pt x="5029" y="0"/>
                </a:moveTo>
                <a:lnTo>
                  <a:pt x="3784" y="990"/>
                </a:lnTo>
                <a:lnTo>
                  <a:pt x="3733" y="2476"/>
                </a:lnTo>
                <a:lnTo>
                  <a:pt x="3428" y="3848"/>
                </a:lnTo>
                <a:lnTo>
                  <a:pt x="3441" y="5930"/>
                </a:lnTo>
                <a:lnTo>
                  <a:pt x="3022" y="7810"/>
                </a:lnTo>
                <a:lnTo>
                  <a:pt x="1028" y="8928"/>
                </a:lnTo>
                <a:lnTo>
                  <a:pt x="279" y="9651"/>
                </a:lnTo>
                <a:lnTo>
                  <a:pt x="0" y="10540"/>
                </a:lnTo>
                <a:lnTo>
                  <a:pt x="126" y="11569"/>
                </a:lnTo>
                <a:lnTo>
                  <a:pt x="723" y="14211"/>
                </a:lnTo>
                <a:lnTo>
                  <a:pt x="3200" y="14389"/>
                </a:lnTo>
                <a:lnTo>
                  <a:pt x="5092" y="15328"/>
                </a:lnTo>
                <a:lnTo>
                  <a:pt x="7581" y="16687"/>
                </a:lnTo>
                <a:lnTo>
                  <a:pt x="9093" y="19062"/>
                </a:lnTo>
                <a:lnTo>
                  <a:pt x="10985" y="21031"/>
                </a:lnTo>
                <a:lnTo>
                  <a:pt x="11620" y="21424"/>
                </a:lnTo>
                <a:lnTo>
                  <a:pt x="12318" y="21526"/>
                </a:lnTo>
                <a:lnTo>
                  <a:pt x="13042" y="21361"/>
                </a:lnTo>
                <a:lnTo>
                  <a:pt x="13500" y="21170"/>
                </a:lnTo>
                <a:lnTo>
                  <a:pt x="13868" y="20878"/>
                </a:lnTo>
                <a:lnTo>
                  <a:pt x="14173" y="20485"/>
                </a:lnTo>
                <a:lnTo>
                  <a:pt x="14833" y="18351"/>
                </a:lnTo>
                <a:lnTo>
                  <a:pt x="13449" y="16484"/>
                </a:lnTo>
                <a:lnTo>
                  <a:pt x="13373" y="14452"/>
                </a:lnTo>
                <a:lnTo>
                  <a:pt x="12458" y="13398"/>
                </a:lnTo>
                <a:lnTo>
                  <a:pt x="11849" y="13119"/>
                </a:lnTo>
                <a:lnTo>
                  <a:pt x="11214" y="12890"/>
                </a:lnTo>
                <a:lnTo>
                  <a:pt x="10617" y="12585"/>
                </a:lnTo>
                <a:lnTo>
                  <a:pt x="10274" y="11810"/>
                </a:lnTo>
                <a:lnTo>
                  <a:pt x="8077" y="12598"/>
                </a:lnTo>
                <a:lnTo>
                  <a:pt x="9042" y="10731"/>
                </a:lnTo>
                <a:lnTo>
                  <a:pt x="9639" y="10502"/>
                </a:lnTo>
                <a:lnTo>
                  <a:pt x="9867" y="9969"/>
                </a:lnTo>
                <a:lnTo>
                  <a:pt x="10032" y="9397"/>
                </a:lnTo>
                <a:lnTo>
                  <a:pt x="7899" y="6515"/>
                </a:lnTo>
                <a:lnTo>
                  <a:pt x="6349" y="3314"/>
                </a:lnTo>
                <a:lnTo>
                  <a:pt x="5029" y="0"/>
                </a:lnTo>
                <a:close/>
              </a:path>
            </a:pathLst>
          </a:custGeom>
          <a:solidFill>
            <a:srgbClr val="407A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918070" y="135150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5156" y="0"/>
                </a:moveTo>
                <a:lnTo>
                  <a:pt x="660" y="1104"/>
                </a:lnTo>
                <a:lnTo>
                  <a:pt x="76" y="1587"/>
                </a:lnTo>
                <a:lnTo>
                  <a:pt x="0" y="2197"/>
                </a:lnTo>
                <a:lnTo>
                  <a:pt x="152" y="2882"/>
                </a:lnTo>
                <a:lnTo>
                  <a:pt x="469" y="3644"/>
                </a:lnTo>
                <a:lnTo>
                  <a:pt x="1092" y="4178"/>
                </a:lnTo>
                <a:lnTo>
                  <a:pt x="1612" y="4800"/>
                </a:lnTo>
                <a:lnTo>
                  <a:pt x="2120" y="5892"/>
                </a:lnTo>
                <a:lnTo>
                  <a:pt x="787" y="5803"/>
                </a:lnTo>
                <a:lnTo>
                  <a:pt x="584" y="6451"/>
                </a:lnTo>
                <a:lnTo>
                  <a:pt x="3365" y="8521"/>
                </a:lnTo>
                <a:lnTo>
                  <a:pt x="6781" y="9677"/>
                </a:lnTo>
                <a:lnTo>
                  <a:pt x="9017" y="12496"/>
                </a:lnTo>
                <a:lnTo>
                  <a:pt x="10185" y="11252"/>
                </a:lnTo>
                <a:lnTo>
                  <a:pt x="12446" y="11074"/>
                </a:lnTo>
                <a:lnTo>
                  <a:pt x="11607" y="4279"/>
                </a:lnTo>
                <a:lnTo>
                  <a:pt x="5156" y="0"/>
                </a:lnTo>
                <a:close/>
              </a:path>
            </a:pathLst>
          </a:custGeom>
          <a:solidFill>
            <a:srgbClr val="C8E8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65327" y="1229144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4" h="12700">
                <a:moveTo>
                  <a:pt x="10028" y="12484"/>
                </a:moveTo>
                <a:lnTo>
                  <a:pt x="7277" y="12484"/>
                </a:lnTo>
                <a:lnTo>
                  <a:pt x="9563" y="12661"/>
                </a:lnTo>
                <a:lnTo>
                  <a:pt x="10028" y="12484"/>
                </a:lnTo>
                <a:close/>
              </a:path>
              <a:path w="14604" h="12700">
                <a:moveTo>
                  <a:pt x="1587" y="2209"/>
                </a:moveTo>
                <a:lnTo>
                  <a:pt x="914" y="4800"/>
                </a:lnTo>
                <a:lnTo>
                  <a:pt x="88" y="7035"/>
                </a:lnTo>
                <a:lnTo>
                  <a:pt x="0" y="8470"/>
                </a:lnTo>
                <a:lnTo>
                  <a:pt x="4952" y="12534"/>
                </a:lnTo>
                <a:lnTo>
                  <a:pt x="7277" y="12484"/>
                </a:lnTo>
                <a:lnTo>
                  <a:pt x="10028" y="12484"/>
                </a:lnTo>
                <a:lnTo>
                  <a:pt x="12191" y="11658"/>
                </a:lnTo>
                <a:lnTo>
                  <a:pt x="11061" y="8877"/>
                </a:lnTo>
                <a:lnTo>
                  <a:pt x="12141" y="7137"/>
                </a:lnTo>
                <a:lnTo>
                  <a:pt x="11988" y="5588"/>
                </a:lnTo>
                <a:lnTo>
                  <a:pt x="13588" y="5143"/>
                </a:lnTo>
                <a:lnTo>
                  <a:pt x="13805" y="4660"/>
                </a:lnTo>
                <a:lnTo>
                  <a:pt x="4737" y="4660"/>
                </a:lnTo>
                <a:lnTo>
                  <a:pt x="3431" y="3644"/>
                </a:lnTo>
                <a:lnTo>
                  <a:pt x="1777" y="3644"/>
                </a:lnTo>
                <a:lnTo>
                  <a:pt x="2290" y="2757"/>
                </a:lnTo>
                <a:lnTo>
                  <a:pt x="1587" y="2209"/>
                </a:lnTo>
                <a:close/>
              </a:path>
              <a:path w="14604" h="12700">
                <a:moveTo>
                  <a:pt x="13798" y="3467"/>
                </a:moveTo>
                <a:lnTo>
                  <a:pt x="4698" y="3467"/>
                </a:lnTo>
                <a:lnTo>
                  <a:pt x="4737" y="4660"/>
                </a:lnTo>
                <a:lnTo>
                  <a:pt x="13805" y="4660"/>
                </a:lnTo>
                <a:lnTo>
                  <a:pt x="14096" y="4013"/>
                </a:lnTo>
                <a:lnTo>
                  <a:pt x="13798" y="3467"/>
                </a:lnTo>
                <a:close/>
              </a:path>
              <a:path w="14604" h="12700">
                <a:moveTo>
                  <a:pt x="2290" y="2757"/>
                </a:moveTo>
                <a:lnTo>
                  <a:pt x="1777" y="3644"/>
                </a:lnTo>
                <a:lnTo>
                  <a:pt x="3311" y="3551"/>
                </a:lnTo>
                <a:lnTo>
                  <a:pt x="2290" y="2757"/>
                </a:lnTo>
                <a:close/>
              </a:path>
              <a:path w="14604" h="12700">
                <a:moveTo>
                  <a:pt x="3311" y="3551"/>
                </a:moveTo>
                <a:lnTo>
                  <a:pt x="1777" y="3644"/>
                </a:lnTo>
                <a:lnTo>
                  <a:pt x="3431" y="3644"/>
                </a:lnTo>
                <a:close/>
              </a:path>
              <a:path w="14604" h="12700">
                <a:moveTo>
                  <a:pt x="9397" y="0"/>
                </a:moveTo>
                <a:lnTo>
                  <a:pt x="7200" y="342"/>
                </a:lnTo>
                <a:lnTo>
                  <a:pt x="4940" y="381"/>
                </a:lnTo>
                <a:lnTo>
                  <a:pt x="2959" y="1600"/>
                </a:lnTo>
                <a:lnTo>
                  <a:pt x="2290" y="2757"/>
                </a:lnTo>
                <a:lnTo>
                  <a:pt x="3311" y="3551"/>
                </a:lnTo>
                <a:lnTo>
                  <a:pt x="4698" y="3467"/>
                </a:lnTo>
                <a:lnTo>
                  <a:pt x="13798" y="3467"/>
                </a:lnTo>
                <a:lnTo>
                  <a:pt x="9893" y="25"/>
                </a:lnTo>
                <a:lnTo>
                  <a:pt x="9397" y="0"/>
                </a:lnTo>
                <a:close/>
              </a:path>
            </a:pathLst>
          </a:custGeom>
          <a:solidFill>
            <a:srgbClr val="88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2" name="object 132"/>
          <p:cNvGrpSpPr/>
          <p:nvPr/>
        </p:nvGrpSpPr>
        <p:grpSpPr>
          <a:xfrm>
            <a:off x="798436" y="1085456"/>
            <a:ext cx="53975" cy="39370"/>
            <a:chOff x="798436" y="1085456"/>
            <a:chExt cx="53975" cy="39370"/>
          </a:xfrm>
        </p:grpSpPr>
        <p:sp>
          <p:nvSpPr>
            <p:cNvPr id="133" name="object 133"/>
            <p:cNvSpPr/>
            <p:nvPr/>
          </p:nvSpPr>
          <p:spPr>
            <a:xfrm>
              <a:off x="798436" y="1085456"/>
              <a:ext cx="12065" cy="20955"/>
            </a:xfrm>
            <a:custGeom>
              <a:avLst/>
              <a:gdLst/>
              <a:ahLst/>
              <a:cxnLst/>
              <a:rect l="l" t="t" r="r" b="b"/>
              <a:pathLst>
                <a:path w="12065" h="20955">
                  <a:moveTo>
                    <a:pt x="6578" y="0"/>
                  </a:moveTo>
                  <a:lnTo>
                    <a:pt x="6159" y="63"/>
                  </a:lnTo>
                  <a:lnTo>
                    <a:pt x="5753" y="342"/>
                  </a:lnTo>
                  <a:lnTo>
                    <a:pt x="4660" y="1879"/>
                  </a:lnTo>
                  <a:lnTo>
                    <a:pt x="5016" y="3860"/>
                  </a:lnTo>
                  <a:lnTo>
                    <a:pt x="4114" y="5448"/>
                  </a:lnTo>
                  <a:lnTo>
                    <a:pt x="6273" y="9486"/>
                  </a:lnTo>
                  <a:lnTo>
                    <a:pt x="5029" y="12331"/>
                  </a:lnTo>
                  <a:lnTo>
                    <a:pt x="609" y="14605"/>
                  </a:lnTo>
                  <a:lnTo>
                    <a:pt x="368" y="15405"/>
                  </a:lnTo>
                  <a:lnTo>
                    <a:pt x="0" y="15951"/>
                  </a:lnTo>
                  <a:lnTo>
                    <a:pt x="1943" y="17183"/>
                  </a:lnTo>
                  <a:lnTo>
                    <a:pt x="2755" y="20802"/>
                  </a:lnTo>
                  <a:lnTo>
                    <a:pt x="6197" y="18897"/>
                  </a:lnTo>
                  <a:lnTo>
                    <a:pt x="7150" y="16141"/>
                  </a:lnTo>
                  <a:lnTo>
                    <a:pt x="9753" y="14846"/>
                  </a:lnTo>
                  <a:lnTo>
                    <a:pt x="11544" y="12852"/>
                  </a:lnTo>
                  <a:lnTo>
                    <a:pt x="11709" y="12395"/>
                  </a:lnTo>
                  <a:lnTo>
                    <a:pt x="11747" y="11938"/>
                  </a:lnTo>
                  <a:lnTo>
                    <a:pt x="11658" y="11455"/>
                  </a:lnTo>
                  <a:lnTo>
                    <a:pt x="8166" y="8496"/>
                  </a:lnTo>
                  <a:lnTo>
                    <a:pt x="10401" y="3187"/>
                  </a:lnTo>
                  <a:lnTo>
                    <a:pt x="7048" y="165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517B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836587" y="1108849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2565" y="0"/>
                  </a:moveTo>
                  <a:lnTo>
                    <a:pt x="1181" y="761"/>
                  </a:lnTo>
                  <a:lnTo>
                    <a:pt x="0" y="5575"/>
                  </a:lnTo>
                  <a:lnTo>
                    <a:pt x="3162" y="10401"/>
                  </a:lnTo>
                  <a:lnTo>
                    <a:pt x="1143" y="15227"/>
                  </a:lnTo>
                  <a:lnTo>
                    <a:pt x="1130" y="15506"/>
                  </a:lnTo>
                  <a:lnTo>
                    <a:pt x="2806" y="15316"/>
                  </a:lnTo>
                  <a:lnTo>
                    <a:pt x="4457" y="14668"/>
                  </a:lnTo>
                  <a:lnTo>
                    <a:pt x="6184" y="15087"/>
                  </a:lnTo>
                  <a:lnTo>
                    <a:pt x="8001" y="14719"/>
                  </a:lnTo>
                  <a:lnTo>
                    <a:pt x="8788" y="12941"/>
                  </a:lnTo>
                  <a:lnTo>
                    <a:pt x="10261" y="12115"/>
                  </a:lnTo>
                  <a:lnTo>
                    <a:pt x="11696" y="11125"/>
                  </a:lnTo>
                  <a:lnTo>
                    <a:pt x="13703" y="11531"/>
                  </a:lnTo>
                  <a:lnTo>
                    <a:pt x="14998" y="10185"/>
                  </a:lnTo>
                  <a:lnTo>
                    <a:pt x="15405" y="9486"/>
                  </a:lnTo>
                  <a:lnTo>
                    <a:pt x="15506" y="8750"/>
                  </a:lnTo>
                  <a:lnTo>
                    <a:pt x="15341" y="7962"/>
                  </a:lnTo>
                  <a:lnTo>
                    <a:pt x="14986" y="6883"/>
                  </a:lnTo>
                  <a:lnTo>
                    <a:pt x="14211" y="6349"/>
                  </a:lnTo>
                  <a:lnTo>
                    <a:pt x="13119" y="6197"/>
                  </a:lnTo>
                  <a:lnTo>
                    <a:pt x="10439" y="6349"/>
                  </a:lnTo>
                  <a:lnTo>
                    <a:pt x="8204" y="8407"/>
                  </a:lnTo>
                  <a:lnTo>
                    <a:pt x="5397" y="8026"/>
                  </a:lnTo>
                  <a:lnTo>
                    <a:pt x="3365" y="6248"/>
                  </a:lnTo>
                  <a:lnTo>
                    <a:pt x="4635" y="3860"/>
                  </a:lnTo>
                  <a:lnTo>
                    <a:pt x="4241" y="1790"/>
                  </a:lnTo>
                  <a:lnTo>
                    <a:pt x="3378" y="990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8DC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5" name="object 135"/>
          <p:cNvSpPr/>
          <p:nvPr/>
        </p:nvSpPr>
        <p:spPr>
          <a:xfrm>
            <a:off x="1196136" y="2181618"/>
            <a:ext cx="12700" cy="12700"/>
          </a:xfrm>
          <a:custGeom>
            <a:avLst/>
            <a:gdLst/>
            <a:ahLst/>
            <a:cxnLst/>
            <a:rect l="l" t="t" r="r" b="b"/>
            <a:pathLst>
              <a:path w="12700" h="12700">
                <a:moveTo>
                  <a:pt x="4445" y="0"/>
                </a:moveTo>
                <a:lnTo>
                  <a:pt x="3949" y="76"/>
                </a:lnTo>
                <a:lnTo>
                  <a:pt x="2616" y="419"/>
                </a:lnTo>
                <a:lnTo>
                  <a:pt x="1854" y="1422"/>
                </a:lnTo>
                <a:lnTo>
                  <a:pt x="0" y="4114"/>
                </a:lnTo>
                <a:lnTo>
                  <a:pt x="50" y="5740"/>
                </a:lnTo>
                <a:lnTo>
                  <a:pt x="1143" y="7378"/>
                </a:lnTo>
                <a:lnTo>
                  <a:pt x="2768" y="9410"/>
                </a:lnTo>
                <a:lnTo>
                  <a:pt x="3670" y="12331"/>
                </a:lnTo>
                <a:lnTo>
                  <a:pt x="7048" y="12255"/>
                </a:lnTo>
                <a:lnTo>
                  <a:pt x="12344" y="8940"/>
                </a:lnTo>
                <a:lnTo>
                  <a:pt x="10439" y="6921"/>
                </a:lnTo>
                <a:lnTo>
                  <a:pt x="7721" y="5118"/>
                </a:lnTo>
                <a:lnTo>
                  <a:pt x="10299" y="1803"/>
                </a:lnTo>
                <a:lnTo>
                  <a:pt x="9029" y="254"/>
                </a:lnTo>
                <a:lnTo>
                  <a:pt x="7099" y="558"/>
                </a:lnTo>
                <a:lnTo>
                  <a:pt x="5448" y="63"/>
                </a:lnTo>
                <a:lnTo>
                  <a:pt x="4953" y="12"/>
                </a:lnTo>
                <a:lnTo>
                  <a:pt x="4445" y="0"/>
                </a:lnTo>
                <a:close/>
              </a:path>
            </a:pathLst>
          </a:custGeom>
          <a:solidFill>
            <a:srgbClr val="CED8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999388" y="1364983"/>
            <a:ext cx="15240" cy="24130"/>
          </a:xfrm>
          <a:custGeom>
            <a:avLst/>
            <a:gdLst/>
            <a:ahLst/>
            <a:cxnLst/>
            <a:rect l="l" t="t" r="r" b="b"/>
            <a:pathLst>
              <a:path w="15240" h="24130">
                <a:moveTo>
                  <a:pt x="4686" y="0"/>
                </a:moveTo>
                <a:lnTo>
                  <a:pt x="2921" y="622"/>
                </a:lnTo>
                <a:lnTo>
                  <a:pt x="2311" y="1828"/>
                </a:lnTo>
                <a:lnTo>
                  <a:pt x="1206" y="2197"/>
                </a:lnTo>
                <a:lnTo>
                  <a:pt x="0" y="2400"/>
                </a:lnTo>
                <a:lnTo>
                  <a:pt x="609" y="7683"/>
                </a:lnTo>
                <a:lnTo>
                  <a:pt x="5410" y="10325"/>
                </a:lnTo>
                <a:lnTo>
                  <a:pt x="7658" y="14566"/>
                </a:lnTo>
                <a:lnTo>
                  <a:pt x="9220" y="16916"/>
                </a:lnTo>
                <a:lnTo>
                  <a:pt x="9766" y="19824"/>
                </a:lnTo>
                <a:lnTo>
                  <a:pt x="11849" y="21869"/>
                </a:lnTo>
                <a:lnTo>
                  <a:pt x="12865" y="24002"/>
                </a:lnTo>
                <a:lnTo>
                  <a:pt x="13919" y="23647"/>
                </a:lnTo>
                <a:lnTo>
                  <a:pt x="14528" y="22872"/>
                </a:lnTo>
                <a:lnTo>
                  <a:pt x="14935" y="21882"/>
                </a:lnTo>
                <a:lnTo>
                  <a:pt x="13779" y="14681"/>
                </a:lnTo>
                <a:lnTo>
                  <a:pt x="9550" y="8737"/>
                </a:lnTo>
                <a:lnTo>
                  <a:pt x="6134" y="711"/>
                </a:lnTo>
                <a:lnTo>
                  <a:pt x="4686" y="0"/>
                </a:lnTo>
                <a:close/>
              </a:path>
            </a:pathLst>
          </a:custGeom>
          <a:solidFill>
            <a:srgbClr val="86BA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835456" y="1196619"/>
            <a:ext cx="21590" cy="17145"/>
          </a:xfrm>
          <a:custGeom>
            <a:avLst/>
            <a:gdLst/>
            <a:ahLst/>
            <a:cxnLst/>
            <a:rect l="l" t="t" r="r" b="b"/>
            <a:pathLst>
              <a:path w="21590" h="17144">
                <a:moveTo>
                  <a:pt x="10299" y="0"/>
                </a:moveTo>
                <a:lnTo>
                  <a:pt x="8839" y="2844"/>
                </a:lnTo>
                <a:lnTo>
                  <a:pt x="7416" y="3238"/>
                </a:lnTo>
                <a:lnTo>
                  <a:pt x="6273" y="4178"/>
                </a:lnTo>
                <a:lnTo>
                  <a:pt x="5613" y="5791"/>
                </a:lnTo>
                <a:lnTo>
                  <a:pt x="4064" y="6032"/>
                </a:lnTo>
                <a:lnTo>
                  <a:pt x="1028" y="7175"/>
                </a:lnTo>
                <a:lnTo>
                  <a:pt x="0" y="8077"/>
                </a:lnTo>
                <a:lnTo>
                  <a:pt x="1485" y="9855"/>
                </a:lnTo>
                <a:lnTo>
                  <a:pt x="4686" y="9982"/>
                </a:lnTo>
                <a:lnTo>
                  <a:pt x="7747" y="7924"/>
                </a:lnTo>
                <a:lnTo>
                  <a:pt x="11049" y="9169"/>
                </a:lnTo>
                <a:lnTo>
                  <a:pt x="14008" y="10502"/>
                </a:lnTo>
                <a:lnTo>
                  <a:pt x="12077" y="13728"/>
                </a:lnTo>
                <a:lnTo>
                  <a:pt x="13538" y="15646"/>
                </a:lnTo>
                <a:lnTo>
                  <a:pt x="14490" y="16725"/>
                </a:lnTo>
                <a:lnTo>
                  <a:pt x="15595" y="16802"/>
                </a:lnTo>
                <a:lnTo>
                  <a:pt x="16814" y="16154"/>
                </a:lnTo>
                <a:lnTo>
                  <a:pt x="18097" y="12725"/>
                </a:lnTo>
                <a:lnTo>
                  <a:pt x="21577" y="9779"/>
                </a:lnTo>
                <a:lnTo>
                  <a:pt x="19177" y="5537"/>
                </a:lnTo>
                <a:lnTo>
                  <a:pt x="18618" y="4635"/>
                </a:lnTo>
                <a:lnTo>
                  <a:pt x="17780" y="4292"/>
                </a:lnTo>
                <a:lnTo>
                  <a:pt x="16751" y="4343"/>
                </a:lnTo>
                <a:lnTo>
                  <a:pt x="12674" y="5410"/>
                </a:lnTo>
                <a:lnTo>
                  <a:pt x="12192" y="4800"/>
                </a:lnTo>
                <a:lnTo>
                  <a:pt x="10236" y="4953"/>
                </a:lnTo>
                <a:lnTo>
                  <a:pt x="11645" y="3314"/>
                </a:lnTo>
                <a:lnTo>
                  <a:pt x="10299" y="0"/>
                </a:lnTo>
                <a:close/>
              </a:path>
            </a:pathLst>
          </a:custGeom>
          <a:solidFill>
            <a:srgbClr val="8BC6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185392" y="2184577"/>
            <a:ext cx="22860" cy="19685"/>
          </a:xfrm>
          <a:custGeom>
            <a:avLst/>
            <a:gdLst/>
            <a:ahLst/>
            <a:cxnLst/>
            <a:rect l="l" t="t" r="r" b="b"/>
            <a:pathLst>
              <a:path w="22859" h="19685">
                <a:moveTo>
                  <a:pt x="4483" y="0"/>
                </a:moveTo>
                <a:lnTo>
                  <a:pt x="0" y="2959"/>
                </a:lnTo>
                <a:lnTo>
                  <a:pt x="482" y="4673"/>
                </a:lnTo>
                <a:lnTo>
                  <a:pt x="139" y="6794"/>
                </a:lnTo>
                <a:lnTo>
                  <a:pt x="2286" y="7708"/>
                </a:lnTo>
                <a:lnTo>
                  <a:pt x="4127" y="7607"/>
                </a:lnTo>
                <a:lnTo>
                  <a:pt x="5778" y="8178"/>
                </a:lnTo>
                <a:lnTo>
                  <a:pt x="7327" y="9105"/>
                </a:lnTo>
                <a:lnTo>
                  <a:pt x="8178" y="9550"/>
                </a:lnTo>
                <a:lnTo>
                  <a:pt x="9042" y="9893"/>
                </a:lnTo>
                <a:lnTo>
                  <a:pt x="10020" y="9613"/>
                </a:lnTo>
                <a:lnTo>
                  <a:pt x="10680" y="9270"/>
                </a:lnTo>
                <a:lnTo>
                  <a:pt x="11010" y="8724"/>
                </a:lnTo>
                <a:lnTo>
                  <a:pt x="11137" y="7721"/>
                </a:lnTo>
                <a:lnTo>
                  <a:pt x="11201" y="7581"/>
                </a:lnTo>
                <a:lnTo>
                  <a:pt x="10426" y="7429"/>
                </a:lnTo>
                <a:lnTo>
                  <a:pt x="11925" y="6972"/>
                </a:lnTo>
                <a:lnTo>
                  <a:pt x="11671" y="7404"/>
                </a:lnTo>
                <a:lnTo>
                  <a:pt x="13208" y="11404"/>
                </a:lnTo>
                <a:lnTo>
                  <a:pt x="16598" y="14096"/>
                </a:lnTo>
                <a:lnTo>
                  <a:pt x="18669" y="18821"/>
                </a:lnTo>
                <a:lnTo>
                  <a:pt x="19659" y="19507"/>
                </a:lnTo>
                <a:lnTo>
                  <a:pt x="20739" y="18427"/>
                </a:lnTo>
                <a:lnTo>
                  <a:pt x="22682" y="14439"/>
                </a:lnTo>
                <a:lnTo>
                  <a:pt x="19113" y="12242"/>
                </a:lnTo>
                <a:lnTo>
                  <a:pt x="17792" y="9296"/>
                </a:lnTo>
                <a:lnTo>
                  <a:pt x="12712" y="3924"/>
                </a:lnTo>
                <a:lnTo>
                  <a:pt x="8407" y="4495"/>
                </a:lnTo>
                <a:lnTo>
                  <a:pt x="4483" y="0"/>
                </a:lnTo>
                <a:close/>
              </a:path>
            </a:pathLst>
          </a:custGeom>
          <a:solidFill>
            <a:srgbClr val="4069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048016" y="818540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18656" y="12"/>
                </a:moveTo>
                <a:lnTo>
                  <a:pt x="17068" y="0"/>
                </a:lnTo>
                <a:lnTo>
                  <a:pt x="1600" y="12788"/>
                </a:lnTo>
                <a:lnTo>
                  <a:pt x="1117" y="13855"/>
                </a:lnTo>
                <a:lnTo>
                  <a:pt x="0" y="15201"/>
                </a:lnTo>
                <a:lnTo>
                  <a:pt x="8356" y="13055"/>
                </a:lnTo>
                <a:lnTo>
                  <a:pt x="11772" y="8547"/>
                </a:lnTo>
                <a:lnTo>
                  <a:pt x="15836" y="4191"/>
                </a:lnTo>
                <a:lnTo>
                  <a:pt x="15608" y="7962"/>
                </a:lnTo>
                <a:lnTo>
                  <a:pt x="13004" y="10045"/>
                </a:lnTo>
                <a:lnTo>
                  <a:pt x="11798" y="12801"/>
                </a:lnTo>
                <a:lnTo>
                  <a:pt x="14274" y="14109"/>
                </a:lnTo>
                <a:lnTo>
                  <a:pt x="15201" y="12065"/>
                </a:lnTo>
                <a:lnTo>
                  <a:pt x="18135" y="8191"/>
                </a:lnTo>
                <a:lnTo>
                  <a:pt x="18630" y="5283"/>
                </a:lnTo>
                <a:lnTo>
                  <a:pt x="18923" y="2336"/>
                </a:lnTo>
                <a:lnTo>
                  <a:pt x="18821" y="1143"/>
                </a:lnTo>
                <a:lnTo>
                  <a:pt x="18656" y="12"/>
                </a:lnTo>
                <a:close/>
              </a:path>
            </a:pathLst>
          </a:custGeom>
          <a:solidFill>
            <a:srgbClr val="537B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187729" y="2117991"/>
            <a:ext cx="13335" cy="17780"/>
          </a:xfrm>
          <a:custGeom>
            <a:avLst/>
            <a:gdLst/>
            <a:ahLst/>
            <a:cxnLst/>
            <a:rect l="l" t="t" r="r" b="b"/>
            <a:pathLst>
              <a:path w="13334" h="17780">
                <a:moveTo>
                  <a:pt x="5118" y="0"/>
                </a:moveTo>
                <a:lnTo>
                  <a:pt x="2971" y="3009"/>
                </a:lnTo>
                <a:lnTo>
                  <a:pt x="3225" y="5321"/>
                </a:lnTo>
                <a:lnTo>
                  <a:pt x="1549" y="6692"/>
                </a:lnTo>
                <a:lnTo>
                  <a:pt x="380" y="8305"/>
                </a:lnTo>
                <a:lnTo>
                  <a:pt x="203" y="8762"/>
                </a:lnTo>
                <a:lnTo>
                  <a:pt x="88" y="9232"/>
                </a:lnTo>
                <a:lnTo>
                  <a:pt x="0" y="10515"/>
                </a:lnTo>
                <a:lnTo>
                  <a:pt x="114" y="11277"/>
                </a:lnTo>
                <a:lnTo>
                  <a:pt x="380" y="12026"/>
                </a:lnTo>
                <a:lnTo>
                  <a:pt x="2819" y="17741"/>
                </a:lnTo>
                <a:lnTo>
                  <a:pt x="5245" y="12738"/>
                </a:lnTo>
                <a:lnTo>
                  <a:pt x="13068" y="9436"/>
                </a:lnTo>
                <a:lnTo>
                  <a:pt x="13169" y="8889"/>
                </a:lnTo>
                <a:lnTo>
                  <a:pt x="10909" y="3187"/>
                </a:lnTo>
                <a:lnTo>
                  <a:pt x="9169" y="1752"/>
                </a:lnTo>
                <a:lnTo>
                  <a:pt x="7010" y="1104"/>
                </a:lnTo>
                <a:lnTo>
                  <a:pt x="5118" y="0"/>
                </a:lnTo>
                <a:close/>
              </a:path>
            </a:pathLst>
          </a:custGeom>
          <a:solidFill>
            <a:srgbClr val="89D2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324203" y="1870760"/>
            <a:ext cx="27940" cy="13970"/>
          </a:xfrm>
          <a:custGeom>
            <a:avLst/>
            <a:gdLst/>
            <a:ahLst/>
            <a:cxnLst/>
            <a:rect l="l" t="t" r="r" b="b"/>
            <a:pathLst>
              <a:path w="27940" h="13969">
                <a:moveTo>
                  <a:pt x="24256" y="0"/>
                </a:moveTo>
                <a:lnTo>
                  <a:pt x="23050" y="1625"/>
                </a:lnTo>
                <a:lnTo>
                  <a:pt x="21374" y="1206"/>
                </a:lnTo>
                <a:lnTo>
                  <a:pt x="571" y="11468"/>
                </a:lnTo>
                <a:lnTo>
                  <a:pt x="0" y="12585"/>
                </a:lnTo>
                <a:lnTo>
                  <a:pt x="749" y="13068"/>
                </a:lnTo>
                <a:lnTo>
                  <a:pt x="1562" y="13512"/>
                </a:lnTo>
                <a:lnTo>
                  <a:pt x="6565" y="12547"/>
                </a:lnTo>
                <a:lnTo>
                  <a:pt x="10121" y="8381"/>
                </a:lnTo>
                <a:lnTo>
                  <a:pt x="15112" y="7404"/>
                </a:lnTo>
                <a:lnTo>
                  <a:pt x="16344" y="7848"/>
                </a:lnTo>
                <a:lnTo>
                  <a:pt x="17449" y="7429"/>
                </a:lnTo>
                <a:lnTo>
                  <a:pt x="18554" y="6934"/>
                </a:lnTo>
                <a:lnTo>
                  <a:pt x="20853" y="5702"/>
                </a:lnTo>
                <a:lnTo>
                  <a:pt x="23202" y="4622"/>
                </a:lnTo>
                <a:lnTo>
                  <a:pt x="25653" y="3759"/>
                </a:lnTo>
                <a:lnTo>
                  <a:pt x="26708" y="3149"/>
                </a:lnTo>
                <a:lnTo>
                  <a:pt x="27889" y="2628"/>
                </a:lnTo>
                <a:lnTo>
                  <a:pt x="27749" y="1079"/>
                </a:lnTo>
                <a:lnTo>
                  <a:pt x="27266" y="482"/>
                </a:lnTo>
                <a:lnTo>
                  <a:pt x="26631" y="228"/>
                </a:lnTo>
                <a:lnTo>
                  <a:pt x="24256" y="0"/>
                </a:lnTo>
                <a:close/>
              </a:path>
            </a:pathLst>
          </a:custGeom>
          <a:solidFill>
            <a:srgbClr val="9ED2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841870" y="1489633"/>
            <a:ext cx="22225" cy="8890"/>
          </a:xfrm>
          <a:custGeom>
            <a:avLst/>
            <a:gdLst/>
            <a:ahLst/>
            <a:cxnLst/>
            <a:rect l="l" t="t" r="r" b="b"/>
            <a:pathLst>
              <a:path w="22225" h="8890">
                <a:moveTo>
                  <a:pt x="18897" y="0"/>
                </a:moveTo>
                <a:lnTo>
                  <a:pt x="16116" y="254"/>
                </a:lnTo>
                <a:lnTo>
                  <a:pt x="10299" y="2235"/>
                </a:lnTo>
                <a:lnTo>
                  <a:pt x="7378" y="3479"/>
                </a:lnTo>
                <a:lnTo>
                  <a:pt x="4165" y="3111"/>
                </a:lnTo>
                <a:lnTo>
                  <a:pt x="2197" y="2552"/>
                </a:lnTo>
                <a:lnTo>
                  <a:pt x="1028" y="3479"/>
                </a:lnTo>
                <a:lnTo>
                  <a:pt x="279" y="5194"/>
                </a:lnTo>
                <a:lnTo>
                  <a:pt x="0" y="6337"/>
                </a:lnTo>
                <a:lnTo>
                  <a:pt x="241" y="7353"/>
                </a:lnTo>
                <a:lnTo>
                  <a:pt x="1041" y="8229"/>
                </a:lnTo>
                <a:lnTo>
                  <a:pt x="4508" y="8382"/>
                </a:lnTo>
                <a:lnTo>
                  <a:pt x="7416" y="6654"/>
                </a:lnTo>
                <a:lnTo>
                  <a:pt x="10477" y="5448"/>
                </a:lnTo>
                <a:lnTo>
                  <a:pt x="12420" y="3975"/>
                </a:lnTo>
                <a:lnTo>
                  <a:pt x="14643" y="4826"/>
                </a:lnTo>
                <a:lnTo>
                  <a:pt x="19316" y="4673"/>
                </a:lnTo>
                <a:lnTo>
                  <a:pt x="21297" y="4076"/>
                </a:lnTo>
                <a:lnTo>
                  <a:pt x="21755" y="1155"/>
                </a:lnTo>
                <a:lnTo>
                  <a:pt x="18897" y="0"/>
                </a:lnTo>
                <a:close/>
              </a:path>
            </a:pathLst>
          </a:custGeom>
          <a:solidFill>
            <a:srgbClr val="4C8D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093812" y="2113851"/>
            <a:ext cx="12700" cy="19685"/>
          </a:xfrm>
          <a:custGeom>
            <a:avLst/>
            <a:gdLst/>
            <a:ahLst/>
            <a:cxnLst/>
            <a:rect l="l" t="t" r="r" b="b"/>
            <a:pathLst>
              <a:path w="12700" h="19685">
                <a:moveTo>
                  <a:pt x="3492" y="0"/>
                </a:moveTo>
                <a:lnTo>
                  <a:pt x="1206" y="2527"/>
                </a:lnTo>
                <a:lnTo>
                  <a:pt x="0" y="5181"/>
                </a:lnTo>
                <a:lnTo>
                  <a:pt x="2476" y="8293"/>
                </a:lnTo>
                <a:lnTo>
                  <a:pt x="11772" y="19672"/>
                </a:lnTo>
                <a:lnTo>
                  <a:pt x="11722" y="17970"/>
                </a:lnTo>
                <a:lnTo>
                  <a:pt x="12344" y="15722"/>
                </a:lnTo>
                <a:lnTo>
                  <a:pt x="7886" y="10248"/>
                </a:lnTo>
                <a:lnTo>
                  <a:pt x="6667" y="4597"/>
                </a:lnTo>
                <a:lnTo>
                  <a:pt x="3492" y="0"/>
                </a:lnTo>
                <a:close/>
              </a:path>
            </a:pathLst>
          </a:custGeom>
          <a:solidFill>
            <a:srgbClr val="BED6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808736" y="1091399"/>
            <a:ext cx="16510" cy="12065"/>
          </a:xfrm>
          <a:custGeom>
            <a:avLst/>
            <a:gdLst/>
            <a:ahLst/>
            <a:cxnLst/>
            <a:rect l="l" t="t" r="r" b="b"/>
            <a:pathLst>
              <a:path w="16509" h="12065">
                <a:moveTo>
                  <a:pt x="8851" y="0"/>
                </a:moveTo>
                <a:lnTo>
                  <a:pt x="7975" y="292"/>
                </a:lnTo>
                <a:lnTo>
                  <a:pt x="6019" y="889"/>
                </a:lnTo>
                <a:lnTo>
                  <a:pt x="3835" y="622"/>
                </a:lnTo>
                <a:lnTo>
                  <a:pt x="2095" y="1955"/>
                </a:lnTo>
                <a:lnTo>
                  <a:pt x="838" y="2959"/>
                </a:lnTo>
                <a:lnTo>
                  <a:pt x="0" y="4089"/>
                </a:lnTo>
                <a:lnTo>
                  <a:pt x="965" y="6057"/>
                </a:lnTo>
                <a:lnTo>
                  <a:pt x="1130" y="6591"/>
                </a:lnTo>
                <a:lnTo>
                  <a:pt x="1435" y="7251"/>
                </a:lnTo>
                <a:lnTo>
                  <a:pt x="2031" y="7467"/>
                </a:lnTo>
                <a:lnTo>
                  <a:pt x="2679" y="7620"/>
                </a:lnTo>
                <a:lnTo>
                  <a:pt x="4660" y="7378"/>
                </a:lnTo>
                <a:lnTo>
                  <a:pt x="4292" y="10147"/>
                </a:lnTo>
                <a:lnTo>
                  <a:pt x="6019" y="10236"/>
                </a:lnTo>
                <a:lnTo>
                  <a:pt x="7302" y="10223"/>
                </a:lnTo>
                <a:lnTo>
                  <a:pt x="7594" y="8483"/>
                </a:lnTo>
                <a:lnTo>
                  <a:pt x="8928" y="8496"/>
                </a:lnTo>
                <a:lnTo>
                  <a:pt x="9270" y="9715"/>
                </a:lnTo>
                <a:lnTo>
                  <a:pt x="9118" y="11188"/>
                </a:lnTo>
                <a:lnTo>
                  <a:pt x="10452" y="12039"/>
                </a:lnTo>
                <a:lnTo>
                  <a:pt x="12318" y="8775"/>
                </a:lnTo>
                <a:lnTo>
                  <a:pt x="12166" y="7823"/>
                </a:lnTo>
                <a:lnTo>
                  <a:pt x="11696" y="6718"/>
                </a:lnTo>
                <a:lnTo>
                  <a:pt x="13411" y="6794"/>
                </a:lnTo>
                <a:lnTo>
                  <a:pt x="16027" y="3060"/>
                </a:lnTo>
                <a:lnTo>
                  <a:pt x="12687" y="2032"/>
                </a:lnTo>
                <a:lnTo>
                  <a:pt x="10528" y="469"/>
                </a:lnTo>
                <a:lnTo>
                  <a:pt x="9664" y="571"/>
                </a:lnTo>
                <a:lnTo>
                  <a:pt x="8851" y="0"/>
                </a:lnTo>
                <a:close/>
              </a:path>
            </a:pathLst>
          </a:custGeom>
          <a:solidFill>
            <a:srgbClr val="BDDE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095159" y="772769"/>
            <a:ext cx="10160" cy="19685"/>
          </a:xfrm>
          <a:custGeom>
            <a:avLst/>
            <a:gdLst/>
            <a:ahLst/>
            <a:cxnLst/>
            <a:rect l="l" t="t" r="r" b="b"/>
            <a:pathLst>
              <a:path w="10159" h="19684">
                <a:moveTo>
                  <a:pt x="4114" y="0"/>
                </a:moveTo>
                <a:lnTo>
                  <a:pt x="3708" y="25"/>
                </a:lnTo>
                <a:lnTo>
                  <a:pt x="3327" y="419"/>
                </a:lnTo>
                <a:lnTo>
                  <a:pt x="0" y="13779"/>
                </a:lnTo>
                <a:lnTo>
                  <a:pt x="190" y="16598"/>
                </a:lnTo>
                <a:lnTo>
                  <a:pt x="1003" y="19240"/>
                </a:lnTo>
                <a:lnTo>
                  <a:pt x="7873" y="18275"/>
                </a:lnTo>
                <a:lnTo>
                  <a:pt x="7683" y="15493"/>
                </a:lnTo>
                <a:lnTo>
                  <a:pt x="7086" y="12572"/>
                </a:lnTo>
                <a:lnTo>
                  <a:pt x="6400" y="13068"/>
                </a:lnTo>
                <a:lnTo>
                  <a:pt x="5867" y="13411"/>
                </a:lnTo>
                <a:lnTo>
                  <a:pt x="4533" y="14541"/>
                </a:lnTo>
                <a:lnTo>
                  <a:pt x="4864" y="16319"/>
                </a:lnTo>
                <a:lnTo>
                  <a:pt x="2222" y="16230"/>
                </a:lnTo>
                <a:lnTo>
                  <a:pt x="2197" y="15481"/>
                </a:lnTo>
                <a:lnTo>
                  <a:pt x="2235" y="13461"/>
                </a:lnTo>
                <a:lnTo>
                  <a:pt x="1993" y="11671"/>
                </a:lnTo>
                <a:lnTo>
                  <a:pt x="6705" y="10921"/>
                </a:lnTo>
                <a:lnTo>
                  <a:pt x="7315" y="7962"/>
                </a:lnTo>
                <a:lnTo>
                  <a:pt x="9397" y="6603"/>
                </a:lnTo>
                <a:lnTo>
                  <a:pt x="9575" y="5613"/>
                </a:lnTo>
                <a:lnTo>
                  <a:pt x="9093" y="5105"/>
                </a:lnTo>
                <a:lnTo>
                  <a:pt x="5143" y="5829"/>
                </a:lnTo>
                <a:lnTo>
                  <a:pt x="4800" y="3124"/>
                </a:lnTo>
                <a:lnTo>
                  <a:pt x="4546" y="330"/>
                </a:lnTo>
                <a:lnTo>
                  <a:pt x="4114" y="0"/>
                </a:lnTo>
                <a:close/>
              </a:path>
            </a:pathLst>
          </a:custGeom>
          <a:solidFill>
            <a:srgbClr val="ADD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028776" y="2104478"/>
            <a:ext cx="20320" cy="12700"/>
          </a:xfrm>
          <a:custGeom>
            <a:avLst/>
            <a:gdLst/>
            <a:ahLst/>
            <a:cxnLst/>
            <a:rect l="l" t="t" r="r" b="b"/>
            <a:pathLst>
              <a:path w="20319" h="12700">
                <a:moveTo>
                  <a:pt x="0" y="0"/>
                </a:moveTo>
                <a:lnTo>
                  <a:pt x="2298" y="6477"/>
                </a:lnTo>
                <a:lnTo>
                  <a:pt x="10363" y="5930"/>
                </a:lnTo>
                <a:lnTo>
                  <a:pt x="14592" y="12585"/>
                </a:lnTo>
                <a:lnTo>
                  <a:pt x="16789" y="9613"/>
                </a:lnTo>
                <a:lnTo>
                  <a:pt x="18719" y="10363"/>
                </a:lnTo>
                <a:lnTo>
                  <a:pt x="19075" y="10795"/>
                </a:lnTo>
                <a:lnTo>
                  <a:pt x="19469" y="10820"/>
                </a:lnTo>
                <a:lnTo>
                  <a:pt x="19888" y="10464"/>
                </a:lnTo>
                <a:lnTo>
                  <a:pt x="20231" y="8978"/>
                </a:lnTo>
                <a:lnTo>
                  <a:pt x="19011" y="8382"/>
                </a:lnTo>
                <a:lnTo>
                  <a:pt x="18211" y="7556"/>
                </a:lnTo>
                <a:lnTo>
                  <a:pt x="16713" y="6642"/>
                </a:lnTo>
                <a:lnTo>
                  <a:pt x="15900" y="4394"/>
                </a:lnTo>
                <a:lnTo>
                  <a:pt x="13538" y="5168"/>
                </a:lnTo>
                <a:lnTo>
                  <a:pt x="0" y="0"/>
                </a:lnTo>
                <a:close/>
              </a:path>
            </a:pathLst>
          </a:custGeom>
          <a:solidFill>
            <a:srgbClr val="D2E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988313" y="1365758"/>
            <a:ext cx="19050" cy="15240"/>
          </a:xfrm>
          <a:custGeom>
            <a:avLst/>
            <a:gdLst/>
            <a:ahLst/>
            <a:cxnLst/>
            <a:rect l="l" t="t" r="r" b="b"/>
            <a:pathLst>
              <a:path w="19050" h="15240">
                <a:moveTo>
                  <a:pt x="8889" y="0"/>
                </a:moveTo>
                <a:lnTo>
                  <a:pt x="7569" y="711"/>
                </a:lnTo>
                <a:lnTo>
                  <a:pt x="7137" y="3365"/>
                </a:lnTo>
                <a:lnTo>
                  <a:pt x="6108" y="6946"/>
                </a:lnTo>
                <a:lnTo>
                  <a:pt x="2209" y="6667"/>
                </a:lnTo>
                <a:lnTo>
                  <a:pt x="0" y="8674"/>
                </a:lnTo>
                <a:lnTo>
                  <a:pt x="2108" y="7962"/>
                </a:lnTo>
                <a:lnTo>
                  <a:pt x="4038" y="9804"/>
                </a:lnTo>
                <a:lnTo>
                  <a:pt x="10718" y="6540"/>
                </a:lnTo>
                <a:lnTo>
                  <a:pt x="13728" y="7975"/>
                </a:lnTo>
                <a:lnTo>
                  <a:pt x="16332" y="14389"/>
                </a:lnTo>
                <a:lnTo>
                  <a:pt x="17246" y="14630"/>
                </a:lnTo>
                <a:lnTo>
                  <a:pt x="18745" y="13804"/>
                </a:lnTo>
                <a:lnTo>
                  <a:pt x="17335" y="9029"/>
                </a:lnTo>
                <a:lnTo>
                  <a:pt x="13436" y="5778"/>
                </a:lnTo>
                <a:lnTo>
                  <a:pt x="11214" y="1511"/>
                </a:lnTo>
                <a:lnTo>
                  <a:pt x="8889" y="0"/>
                </a:lnTo>
                <a:close/>
              </a:path>
            </a:pathLst>
          </a:custGeom>
          <a:solidFill>
            <a:srgbClr val="E1EC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815327" y="1458722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9944" y="0"/>
                </a:moveTo>
                <a:lnTo>
                  <a:pt x="8255" y="927"/>
                </a:lnTo>
                <a:lnTo>
                  <a:pt x="6489" y="38"/>
                </a:lnTo>
                <a:lnTo>
                  <a:pt x="4775" y="228"/>
                </a:lnTo>
                <a:lnTo>
                  <a:pt x="3200" y="596"/>
                </a:lnTo>
                <a:lnTo>
                  <a:pt x="1993" y="1612"/>
                </a:lnTo>
                <a:lnTo>
                  <a:pt x="685" y="2476"/>
                </a:lnTo>
                <a:lnTo>
                  <a:pt x="381" y="2819"/>
                </a:lnTo>
                <a:lnTo>
                  <a:pt x="190" y="3225"/>
                </a:lnTo>
                <a:lnTo>
                  <a:pt x="114" y="3682"/>
                </a:lnTo>
                <a:lnTo>
                  <a:pt x="0" y="7543"/>
                </a:lnTo>
                <a:lnTo>
                  <a:pt x="2501" y="6629"/>
                </a:lnTo>
                <a:lnTo>
                  <a:pt x="5715" y="5969"/>
                </a:lnTo>
                <a:lnTo>
                  <a:pt x="11353" y="8585"/>
                </a:lnTo>
                <a:lnTo>
                  <a:pt x="12966" y="9956"/>
                </a:lnTo>
                <a:lnTo>
                  <a:pt x="14020" y="10998"/>
                </a:lnTo>
                <a:lnTo>
                  <a:pt x="15671" y="10579"/>
                </a:lnTo>
                <a:lnTo>
                  <a:pt x="16408" y="10172"/>
                </a:lnTo>
                <a:lnTo>
                  <a:pt x="16687" y="9512"/>
                </a:lnTo>
                <a:lnTo>
                  <a:pt x="16713" y="8712"/>
                </a:lnTo>
                <a:lnTo>
                  <a:pt x="16256" y="6223"/>
                </a:lnTo>
                <a:lnTo>
                  <a:pt x="17132" y="3467"/>
                </a:lnTo>
                <a:lnTo>
                  <a:pt x="15176" y="1295"/>
                </a:lnTo>
                <a:lnTo>
                  <a:pt x="9944" y="0"/>
                </a:lnTo>
                <a:close/>
              </a:path>
            </a:pathLst>
          </a:custGeom>
          <a:solidFill>
            <a:srgbClr val="376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9" name="object 149"/>
          <p:cNvGrpSpPr/>
          <p:nvPr/>
        </p:nvGrpSpPr>
        <p:grpSpPr>
          <a:xfrm>
            <a:off x="760514" y="1232700"/>
            <a:ext cx="62865" cy="75565"/>
            <a:chOff x="760514" y="1232700"/>
            <a:chExt cx="62865" cy="75565"/>
          </a:xfrm>
        </p:grpSpPr>
        <p:sp>
          <p:nvSpPr>
            <p:cNvPr id="150" name="object 150"/>
            <p:cNvSpPr/>
            <p:nvPr/>
          </p:nvSpPr>
          <p:spPr>
            <a:xfrm>
              <a:off x="810729" y="1232700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4978" y="0"/>
                  </a:moveTo>
                  <a:lnTo>
                    <a:pt x="3086" y="1295"/>
                  </a:lnTo>
                  <a:lnTo>
                    <a:pt x="2057" y="2349"/>
                  </a:lnTo>
                  <a:lnTo>
                    <a:pt x="1625" y="3771"/>
                  </a:lnTo>
                  <a:lnTo>
                    <a:pt x="723" y="4902"/>
                  </a:lnTo>
                  <a:lnTo>
                    <a:pt x="330" y="5486"/>
                  </a:lnTo>
                  <a:lnTo>
                    <a:pt x="0" y="6083"/>
                  </a:lnTo>
                  <a:lnTo>
                    <a:pt x="0" y="6819"/>
                  </a:lnTo>
                  <a:lnTo>
                    <a:pt x="761" y="8381"/>
                  </a:lnTo>
                  <a:lnTo>
                    <a:pt x="1396" y="10032"/>
                  </a:lnTo>
                  <a:lnTo>
                    <a:pt x="3035" y="10947"/>
                  </a:lnTo>
                  <a:lnTo>
                    <a:pt x="3695" y="10883"/>
                  </a:lnTo>
                  <a:lnTo>
                    <a:pt x="3822" y="10274"/>
                  </a:lnTo>
                  <a:lnTo>
                    <a:pt x="4152" y="9880"/>
                  </a:lnTo>
                  <a:lnTo>
                    <a:pt x="7632" y="6756"/>
                  </a:lnTo>
                  <a:lnTo>
                    <a:pt x="9067" y="11010"/>
                  </a:lnTo>
                  <a:lnTo>
                    <a:pt x="11429" y="11912"/>
                  </a:lnTo>
                  <a:lnTo>
                    <a:pt x="11810" y="11569"/>
                  </a:lnTo>
                  <a:lnTo>
                    <a:pt x="12064" y="11137"/>
                  </a:lnTo>
                  <a:lnTo>
                    <a:pt x="12179" y="10642"/>
                  </a:lnTo>
                  <a:lnTo>
                    <a:pt x="10934" y="4940"/>
                  </a:lnTo>
                  <a:lnTo>
                    <a:pt x="10909" y="2006"/>
                  </a:lnTo>
                  <a:lnTo>
                    <a:pt x="10502" y="1282"/>
                  </a:lnTo>
                  <a:lnTo>
                    <a:pt x="9893" y="838"/>
                  </a:lnTo>
                  <a:lnTo>
                    <a:pt x="9131" y="558"/>
                  </a:lnTo>
                  <a:lnTo>
                    <a:pt x="7023" y="88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98D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760514" y="1285963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4" h="22225">
                  <a:moveTo>
                    <a:pt x="5930" y="0"/>
                  </a:moveTo>
                  <a:lnTo>
                    <a:pt x="3949" y="939"/>
                  </a:lnTo>
                  <a:lnTo>
                    <a:pt x="3505" y="2984"/>
                  </a:lnTo>
                  <a:lnTo>
                    <a:pt x="2590" y="4673"/>
                  </a:lnTo>
                  <a:lnTo>
                    <a:pt x="2019" y="7264"/>
                  </a:lnTo>
                  <a:lnTo>
                    <a:pt x="0" y="9613"/>
                  </a:lnTo>
                  <a:lnTo>
                    <a:pt x="1308" y="12509"/>
                  </a:lnTo>
                  <a:lnTo>
                    <a:pt x="1219" y="16687"/>
                  </a:lnTo>
                  <a:lnTo>
                    <a:pt x="5626" y="18402"/>
                  </a:lnTo>
                  <a:lnTo>
                    <a:pt x="6527" y="22034"/>
                  </a:lnTo>
                  <a:lnTo>
                    <a:pt x="6642" y="203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D0E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2" name="object 152"/>
          <p:cNvSpPr/>
          <p:nvPr/>
        </p:nvSpPr>
        <p:spPr>
          <a:xfrm>
            <a:off x="821905" y="1575574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5" h="20955">
                <a:moveTo>
                  <a:pt x="5829" y="0"/>
                </a:moveTo>
                <a:lnTo>
                  <a:pt x="5435" y="76"/>
                </a:lnTo>
                <a:lnTo>
                  <a:pt x="5092" y="419"/>
                </a:lnTo>
                <a:lnTo>
                  <a:pt x="4686" y="1269"/>
                </a:lnTo>
                <a:lnTo>
                  <a:pt x="4775" y="2603"/>
                </a:lnTo>
                <a:lnTo>
                  <a:pt x="3225" y="2336"/>
                </a:lnTo>
                <a:lnTo>
                  <a:pt x="1308" y="3924"/>
                </a:lnTo>
                <a:lnTo>
                  <a:pt x="0" y="5778"/>
                </a:lnTo>
                <a:lnTo>
                  <a:pt x="622" y="8458"/>
                </a:lnTo>
                <a:lnTo>
                  <a:pt x="1473" y="10490"/>
                </a:lnTo>
                <a:lnTo>
                  <a:pt x="3302" y="12141"/>
                </a:lnTo>
                <a:lnTo>
                  <a:pt x="2997" y="14617"/>
                </a:lnTo>
                <a:lnTo>
                  <a:pt x="2921" y="16243"/>
                </a:lnTo>
                <a:lnTo>
                  <a:pt x="1625" y="17551"/>
                </a:lnTo>
                <a:lnTo>
                  <a:pt x="1828" y="19253"/>
                </a:lnTo>
                <a:lnTo>
                  <a:pt x="2070" y="19989"/>
                </a:lnTo>
                <a:lnTo>
                  <a:pt x="2501" y="20497"/>
                </a:lnTo>
                <a:lnTo>
                  <a:pt x="3352" y="20510"/>
                </a:lnTo>
                <a:lnTo>
                  <a:pt x="5346" y="20332"/>
                </a:lnTo>
                <a:lnTo>
                  <a:pt x="8013" y="13728"/>
                </a:lnTo>
                <a:lnTo>
                  <a:pt x="7480" y="6972"/>
                </a:lnTo>
                <a:lnTo>
                  <a:pt x="6286" y="177"/>
                </a:lnTo>
                <a:lnTo>
                  <a:pt x="5829" y="0"/>
                </a:lnTo>
                <a:close/>
              </a:path>
            </a:pathLst>
          </a:custGeom>
          <a:solidFill>
            <a:srgbClr val="BDE2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881583" y="1718030"/>
            <a:ext cx="8890" cy="23495"/>
          </a:xfrm>
          <a:custGeom>
            <a:avLst/>
            <a:gdLst/>
            <a:ahLst/>
            <a:cxnLst/>
            <a:rect l="l" t="t" r="r" b="b"/>
            <a:pathLst>
              <a:path w="8890" h="23494">
                <a:moveTo>
                  <a:pt x="2082" y="6324"/>
                </a:moveTo>
                <a:lnTo>
                  <a:pt x="0" y="9423"/>
                </a:lnTo>
                <a:lnTo>
                  <a:pt x="2349" y="13004"/>
                </a:lnTo>
                <a:lnTo>
                  <a:pt x="1028" y="16192"/>
                </a:lnTo>
                <a:lnTo>
                  <a:pt x="800" y="17386"/>
                </a:lnTo>
                <a:lnTo>
                  <a:pt x="673" y="18580"/>
                </a:lnTo>
                <a:lnTo>
                  <a:pt x="977" y="19773"/>
                </a:lnTo>
                <a:lnTo>
                  <a:pt x="1244" y="21018"/>
                </a:lnTo>
                <a:lnTo>
                  <a:pt x="3276" y="21501"/>
                </a:lnTo>
                <a:lnTo>
                  <a:pt x="3784" y="21755"/>
                </a:lnTo>
                <a:lnTo>
                  <a:pt x="5105" y="22783"/>
                </a:lnTo>
                <a:lnTo>
                  <a:pt x="5575" y="23063"/>
                </a:lnTo>
                <a:lnTo>
                  <a:pt x="6172" y="23050"/>
                </a:lnTo>
                <a:lnTo>
                  <a:pt x="6400" y="22999"/>
                </a:lnTo>
                <a:lnTo>
                  <a:pt x="6883" y="22936"/>
                </a:lnTo>
                <a:lnTo>
                  <a:pt x="8318" y="14985"/>
                </a:lnTo>
                <a:lnTo>
                  <a:pt x="8183" y="12763"/>
                </a:lnTo>
                <a:lnTo>
                  <a:pt x="5118" y="12763"/>
                </a:lnTo>
                <a:lnTo>
                  <a:pt x="4406" y="10693"/>
                </a:lnTo>
                <a:lnTo>
                  <a:pt x="4757" y="8458"/>
                </a:lnTo>
                <a:lnTo>
                  <a:pt x="3975" y="6400"/>
                </a:lnTo>
                <a:lnTo>
                  <a:pt x="2082" y="6324"/>
                </a:lnTo>
                <a:close/>
              </a:path>
              <a:path w="8890" h="23494">
                <a:moveTo>
                  <a:pt x="3987" y="0"/>
                </a:moveTo>
                <a:lnTo>
                  <a:pt x="2603" y="2133"/>
                </a:lnTo>
                <a:lnTo>
                  <a:pt x="5029" y="4279"/>
                </a:lnTo>
                <a:lnTo>
                  <a:pt x="4019" y="6324"/>
                </a:lnTo>
                <a:lnTo>
                  <a:pt x="4031" y="6548"/>
                </a:lnTo>
                <a:lnTo>
                  <a:pt x="4823" y="8470"/>
                </a:lnTo>
                <a:lnTo>
                  <a:pt x="4406" y="10693"/>
                </a:lnTo>
                <a:lnTo>
                  <a:pt x="5118" y="12763"/>
                </a:lnTo>
                <a:lnTo>
                  <a:pt x="8183" y="12763"/>
                </a:lnTo>
                <a:lnTo>
                  <a:pt x="7848" y="7277"/>
                </a:lnTo>
                <a:lnTo>
                  <a:pt x="3987" y="0"/>
                </a:lnTo>
                <a:close/>
              </a:path>
            </a:pathLst>
          </a:custGeom>
          <a:solidFill>
            <a:srgbClr val="4E8A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84287" y="2161844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8877" y="0"/>
                </a:moveTo>
                <a:lnTo>
                  <a:pt x="6794" y="634"/>
                </a:lnTo>
                <a:lnTo>
                  <a:pt x="4622" y="1066"/>
                </a:lnTo>
                <a:lnTo>
                  <a:pt x="952" y="2730"/>
                </a:lnTo>
                <a:lnTo>
                  <a:pt x="0" y="4140"/>
                </a:lnTo>
                <a:lnTo>
                  <a:pt x="1612" y="6007"/>
                </a:lnTo>
                <a:lnTo>
                  <a:pt x="6172" y="6896"/>
                </a:lnTo>
                <a:lnTo>
                  <a:pt x="11036" y="6591"/>
                </a:lnTo>
                <a:lnTo>
                  <a:pt x="16052" y="10820"/>
                </a:lnTo>
                <a:lnTo>
                  <a:pt x="16662" y="9550"/>
                </a:lnTo>
                <a:lnTo>
                  <a:pt x="16954" y="8521"/>
                </a:lnTo>
                <a:lnTo>
                  <a:pt x="15557" y="1752"/>
                </a:lnTo>
                <a:lnTo>
                  <a:pt x="15036" y="1193"/>
                </a:lnTo>
                <a:lnTo>
                  <a:pt x="8877" y="0"/>
                </a:lnTo>
                <a:close/>
              </a:path>
            </a:pathLst>
          </a:custGeom>
          <a:solidFill>
            <a:srgbClr val="5873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48969" y="1622005"/>
            <a:ext cx="12065" cy="14604"/>
          </a:xfrm>
          <a:custGeom>
            <a:avLst/>
            <a:gdLst/>
            <a:ahLst/>
            <a:cxnLst/>
            <a:rect l="l" t="t" r="r" b="b"/>
            <a:pathLst>
              <a:path w="12065" h="14605">
                <a:moveTo>
                  <a:pt x="11925" y="0"/>
                </a:moveTo>
                <a:lnTo>
                  <a:pt x="8534" y="2057"/>
                </a:lnTo>
                <a:lnTo>
                  <a:pt x="7569" y="1536"/>
                </a:lnTo>
                <a:lnTo>
                  <a:pt x="5384" y="3187"/>
                </a:lnTo>
                <a:lnTo>
                  <a:pt x="2781" y="4343"/>
                </a:lnTo>
                <a:lnTo>
                  <a:pt x="1295" y="6819"/>
                </a:lnTo>
                <a:lnTo>
                  <a:pt x="1879" y="8902"/>
                </a:lnTo>
                <a:lnTo>
                  <a:pt x="0" y="10960"/>
                </a:lnTo>
                <a:lnTo>
                  <a:pt x="1231" y="13055"/>
                </a:lnTo>
                <a:lnTo>
                  <a:pt x="2603" y="14173"/>
                </a:lnTo>
                <a:lnTo>
                  <a:pt x="2387" y="11887"/>
                </a:lnTo>
                <a:lnTo>
                  <a:pt x="3314" y="12090"/>
                </a:lnTo>
                <a:lnTo>
                  <a:pt x="5562" y="12598"/>
                </a:lnTo>
                <a:lnTo>
                  <a:pt x="8166" y="14198"/>
                </a:lnTo>
                <a:lnTo>
                  <a:pt x="8978" y="10261"/>
                </a:lnTo>
                <a:lnTo>
                  <a:pt x="9220" y="8127"/>
                </a:lnTo>
                <a:lnTo>
                  <a:pt x="8851" y="5664"/>
                </a:lnTo>
                <a:lnTo>
                  <a:pt x="11925" y="0"/>
                </a:lnTo>
                <a:close/>
              </a:path>
            </a:pathLst>
          </a:custGeom>
          <a:solidFill>
            <a:srgbClr val="4D6B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964425" y="1378699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9448" y="0"/>
                </a:moveTo>
                <a:lnTo>
                  <a:pt x="4165" y="3924"/>
                </a:lnTo>
                <a:lnTo>
                  <a:pt x="0" y="4584"/>
                </a:lnTo>
                <a:lnTo>
                  <a:pt x="2095" y="9169"/>
                </a:lnTo>
                <a:lnTo>
                  <a:pt x="2882" y="9626"/>
                </a:lnTo>
                <a:lnTo>
                  <a:pt x="3060" y="10375"/>
                </a:lnTo>
                <a:lnTo>
                  <a:pt x="2997" y="11214"/>
                </a:lnTo>
                <a:lnTo>
                  <a:pt x="14630" y="3073"/>
                </a:lnTo>
                <a:lnTo>
                  <a:pt x="12192" y="368"/>
                </a:lnTo>
                <a:lnTo>
                  <a:pt x="9448" y="0"/>
                </a:lnTo>
                <a:close/>
              </a:path>
            </a:pathLst>
          </a:custGeom>
          <a:solidFill>
            <a:srgbClr val="C2E4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301813" y="707796"/>
            <a:ext cx="22860" cy="9525"/>
          </a:xfrm>
          <a:custGeom>
            <a:avLst/>
            <a:gdLst/>
            <a:ahLst/>
            <a:cxnLst/>
            <a:rect l="l" t="t" r="r" b="b"/>
            <a:pathLst>
              <a:path w="22859" h="9525">
                <a:moveTo>
                  <a:pt x="22453" y="0"/>
                </a:moveTo>
                <a:lnTo>
                  <a:pt x="17818" y="0"/>
                </a:lnTo>
                <a:lnTo>
                  <a:pt x="11912" y="1790"/>
                </a:lnTo>
                <a:lnTo>
                  <a:pt x="5600" y="2171"/>
                </a:lnTo>
                <a:lnTo>
                  <a:pt x="0" y="5067"/>
                </a:lnTo>
                <a:lnTo>
                  <a:pt x="8369" y="5067"/>
                </a:lnTo>
                <a:lnTo>
                  <a:pt x="5283" y="9182"/>
                </a:lnTo>
                <a:lnTo>
                  <a:pt x="10820" y="6210"/>
                </a:lnTo>
                <a:lnTo>
                  <a:pt x="16789" y="4051"/>
                </a:lnTo>
                <a:lnTo>
                  <a:pt x="22453" y="0"/>
                </a:lnTo>
                <a:close/>
              </a:path>
            </a:pathLst>
          </a:custGeom>
          <a:solidFill>
            <a:srgbClr val="AAD1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062710" y="2132393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6667" y="0"/>
                </a:moveTo>
                <a:lnTo>
                  <a:pt x="5448" y="1689"/>
                </a:lnTo>
                <a:lnTo>
                  <a:pt x="5892" y="3937"/>
                </a:lnTo>
                <a:lnTo>
                  <a:pt x="4813" y="5676"/>
                </a:lnTo>
                <a:lnTo>
                  <a:pt x="4216" y="7848"/>
                </a:lnTo>
                <a:lnTo>
                  <a:pt x="0" y="7226"/>
                </a:lnTo>
                <a:lnTo>
                  <a:pt x="1003" y="10629"/>
                </a:lnTo>
                <a:lnTo>
                  <a:pt x="1701" y="11760"/>
                </a:lnTo>
                <a:lnTo>
                  <a:pt x="2730" y="12255"/>
                </a:lnTo>
                <a:lnTo>
                  <a:pt x="4051" y="12217"/>
                </a:lnTo>
                <a:lnTo>
                  <a:pt x="6819" y="11798"/>
                </a:lnTo>
                <a:lnTo>
                  <a:pt x="9118" y="10121"/>
                </a:lnTo>
                <a:lnTo>
                  <a:pt x="11772" y="9423"/>
                </a:lnTo>
                <a:lnTo>
                  <a:pt x="11963" y="8623"/>
                </a:lnTo>
                <a:lnTo>
                  <a:pt x="11899" y="7353"/>
                </a:lnTo>
                <a:lnTo>
                  <a:pt x="13881" y="6311"/>
                </a:lnTo>
                <a:lnTo>
                  <a:pt x="13550" y="8166"/>
                </a:lnTo>
                <a:lnTo>
                  <a:pt x="14719" y="9042"/>
                </a:lnTo>
                <a:lnTo>
                  <a:pt x="15405" y="9169"/>
                </a:lnTo>
                <a:lnTo>
                  <a:pt x="16014" y="9410"/>
                </a:lnTo>
                <a:lnTo>
                  <a:pt x="16548" y="8089"/>
                </a:lnTo>
                <a:lnTo>
                  <a:pt x="15367" y="7327"/>
                </a:lnTo>
                <a:lnTo>
                  <a:pt x="15011" y="6299"/>
                </a:lnTo>
                <a:lnTo>
                  <a:pt x="12496" y="3835"/>
                </a:lnTo>
                <a:lnTo>
                  <a:pt x="9690" y="1778"/>
                </a:lnTo>
                <a:lnTo>
                  <a:pt x="6667" y="0"/>
                </a:lnTo>
                <a:close/>
              </a:path>
            </a:pathLst>
          </a:custGeom>
          <a:solidFill>
            <a:srgbClr val="B7D7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74788" y="1219835"/>
            <a:ext cx="12700" cy="13335"/>
          </a:xfrm>
          <a:custGeom>
            <a:avLst/>
            <a:gdLst/>
            <a:ahLst/>
            <a:cxnLst/>
            <a:rect l="l" t="t" r="r" b="b"/>
            <a:pathLst>
              <a:path w="12700" h="13334">
                <a:moveTo>
                  <a:pt x="10172" y="0"/>
                </a:moveTo>
                <a:lnTo>
                  <a:pt x="8559" y="990"/>
                </a:lnTo>
                <a:lnTo>
                  <a:pt x="5651" y="2844"/>
                </a:lnTo>
                <a:lnTo>
                  <a:pt x="1879" y="3517"/>
                </a:lnTo>
                <a:lnTo>
                  <a:pt x="317" y="7162"/>
                </a:lnTo>
                <a:lnTo>
                  <a:pt x="0" y="8572"/>
                </a:lnTo>
                <a:lnTo>
                  <a:pt x="889" y="9461"/>
                </a:lnTo>
                <a:lnTo>
                  <a:pt x="1714" y="10388"/>
                </a:lnTo>
                <a:lnTo>
                  <a:pt x="1816" y="12230"/>
                </a:lnTo>
                <a:lnTo>
                  <a:pt x="2768" y="13233"/>
                </a:lnTo>
                <a:lnTo>
                  <a:pt x="4635" y="13322"/>
                </a:lnTo>
                <a:lnTo>
                  <a:pt x="8636" y="10566"/>
                </a:lnTo>
                <a:lnTo>
                  <a:pt x="10185" y="6172"/>
                </a:lnTo>
                <a:lnTo>
                  <a:pt x="12166" y="2070"/>
                </a:lnTo>
                <a:lnTo>
                  <a:pt x="11417" y="203"/>
                </a:lnTo>
                <a:lnTo>
                  <a:pt x="10172" y="0"/>
                </a:lnTo>
                <a:close/>
              </a:path>
            </a:pathLst>
          </a:custGeom>
          <a:solidFill>
            <a:srgbClr val="83C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041349" y="1945589"/>
            <a:ext cx="8890" cy="28575"/>
          </a:xfrm>
          <a:custGeom>
            <a:avLst/>
            <a:gdLst/>
            <a:ahLst/>
            <a:cxnLst/>
            <a:rect l="l" t="t" r="r" b="b"/>
            <a:pathLst>
              <a:path w="8890" h="28575">
                <a:moveTo>
                  <a:pt x="1905" y="0"/>
                </a:moveTo>
                <a:lnTo>
                  <a:pt x="927" y="152"/>
                </a:lnTo>
                <a:lnTo>
                  <a:pt x="774" y="622"/>
                </a:lnTo>
                <a:lnTo>
                  <a:pt x="0" y="6603"/>
                </a:lnTo>
                <a:lnTo>
                  <a:pt x="3149" y="10807"/>
                </a:lnTo>
                <a:lnTo>
                  <a:pt x="3035" y="15582"/>
                </a:lnTo>
                <a:lnTo>
                  <a:pt x="3657" y="19951"/>
                </a:lnTo>
                <a:lnTo>
                  <a:pt x="5054" y="24079"/>
                </a:lnTo>
                <a:lnTo>
                  <a:pt x="7099" y="27990"/>
                </a:lnTo>
                <a:lnTo>
                  <a:pt x="8636" y="22796"/>
                </a:lnTo>
                <a:lnTo>
                  <a:pt x="6654" y="18135"/>
                </a:lnTo>
                <a:lnTo>
                  <a:pt x="3733" y="8978"/>
                </a:lnTo>
                <a:lnTo>
                  <a:pt x="2959" y="4444"/>
                </a:lnTo>
                <a:lnTo>
                  <a:pt x="1905" y="0"/>
                </a:lnTo>
                <a:close/>
              </a:path>
            </a:pathLst>
          </a:custGeom>
          <a:solidFill>
            <a:srgbClr val="C1DD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29487" y="1460017"/>
            <a:ext cx="8255" cy="20955"/>
          </a:xfrm>
          <a:custGeom>
            <a:avLst/>
            <a:gdLst/>
            <a:ahLst/>
            <a:cxnLst/>
            <a:rect l="l" t="t" r="r" b="b"/>
            <a:pathLst>
              <a:path w="8255" h="20955">
                <a:moveTo>
                  <a:pt x="1003" y="0"/>
                </a:moveTo>
                <a:lnTo>
                  <a:pt x="1333" y="2628"/>
                </a:lnTo>
                <a:lnTo>
                  <a:pt x="0" y="5473"/>
                </a:lnTo>
                <a:lnTo>
                  <a:pt x="1993" y="7886"/>
                </a:lnTo>
                <a:lnTo>
                  <a:pt x="2184" y="10058"/>
                </a:lnTo>
                <a:lnTo>
                  <a:pt x="1282" y="12293"/>
                </a:lnTo>
                <a:lnTo>
                  <a:pt x="3251" y="16636"/>
                </a:lnTo>
                <a:lnTo>
                  <a:pt x="1663" y="20281"/>
                </a:lnTo>
                <a:lnTo>
                  <a:pt x="5740" y="20840"/>
                </a:lnTo>
                <a:lnTo>
                  <a:pt x="7607" y="20192"/>
                </a:lnTo>
                <a:lnTo>
                  <a:pt x="8153" y="18770"/>
                </a:lnTo>
                <a:lnTo>
                  <a:pt x="8026" y="16967"/>
                </a:lnTo>
                <a:lnTo>
                  <a:pt x="7492" y="14985"/>
                </a:lnTo>
                <a:lnTo>
                  <a:pt x="5956" y="13207"/>
                </a:lnTo>
                <a:lnTo>
                  <a:pt x="6921" y="10972"/>
                </a:lnTo>
                <a:lnTo>
                  <a:pt x="7302" y="9245"/>
                </a:lnTo>
                <a:lnTo>
                  <a:pt x="6769" y="7391"/>
                </a:lnTo>
                <a:lnTo>
                  <a:pt x="7569" y="5702"/>
                </a:lnTo>
                <a:lnTo>
                  <a:pt x="7734" y="2603"/>
                </a:lnTo>
                <a:lnTo>
                  <a:pt x="4495" y="2285"/>
                </a:lnTo>
                <a:lnTo>
                  <a:pt x="3200" y="368"/>
                </a:lnTo>
                <a:lnTo>
                  <a:pt x="1003" y="0"/>
                </a:lnTo>
                <a:close/>
              </a:path>
            </a:pathLst>
          </a:custGeom>
          <a:solidFill>
            <a:srgbClr val="3861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191120" y="2063902"/>
            <a:ext cx="14604" cy="27940"/>
          </a:xfrm>
          <a:custGeom>
            <a:avLst/>
            <a:gdLst/>
            <a:ahLst/>
            <a:cxnLst/>
            <a:rect l="l" t="t" r="r" b="b"/>
            <a:pathLst>
              <a:path w="14605" h="27939">
                <a:moveTo>
                  <a:pt x="6921" y="0"/>
                </a:moveTo>
                <a:lnTo>
                  <a:pt x="25" y="4533"/>
                </a:lnTo>
                <a:lnTo>
                  <a:pt x="0" y="11772"/>
                </a:lnTo>
                <a:lnTo>
                  <a:pt x="10998" y="20218"/>
                </a:lnTo>
                <a:lnTo>
                  <a:pt x="12585" y="22936"/>
                </a:lnTo>
                <a:lnTo>
                  <a:pt x="12166" y="27063"/>
                </a:lnTo>
                <a:lnTo>
                  <a:pt x="13906" y="27393"/>
                </a:lnTo>
                <a:lnTo>
                  <a:pt x="14160" y="24968"/>
                </a:lnTo>
                <a:lnTo>
                  <a:pt x="13258" y="23355"/>
                </a:lnTo>
                <a:lnTo>
                  <a:pt x="13081" y="21590"/>
                </a:lnTo>
                <a:lnTo>
                  <a:pt x="13169" y="19773"/>
                </a:lnTo>
                <a:lnTo>
                  <a:pt x="13601" y="18021"/>
                </a:lnTo>
                <a:lnTo>
                  <a:pt x="12204" y="17297"/>
                </a:lnTo>
                <a:lnTo>
                  <a:pt x="6553" y="13817"/>
                </a:lnTo>
                <a:lnTo>
                  <a:pt x="5461" y="9766"/>
                </a:lnTo>
                <a:lnTo>
                  <a:pt x="6667" y="4800"/>
                </a:lnTo>
                <a:lnTo>
                  <a:pt x="7035" y="3644"/>
                </a:lnTo>
                <a:lnTo>
                  <a:pt x="7543" y="2527"/>
                </a:lnTo>
                <a:lnTo>
                  <a:pt x="7543" y="1295"/>
                </a:lnTo>
                <a:lnTo>
                  <a:pt x="7480" y="787"/>
                </a:lnTo>
                <a:lnTo>
                  <a:pt x="7277" y="368"/>
                </a:lnTo>
                <a:lnTo>
                  <a:pt x="6921" y="0"/>
                </a:lnTo>
                <a:close/>
              </a:path>
            </a:pathLst>
          </a:custGeom>
          <a:solidFill>
            <a:srgbClr val="9ABD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18629" y="1134592"/>
            <a:ext cx="14604" cy="15240"/>
          </a:xfrm>
          <a:custGeom>
            <a:avLst/>
            <a:gdLst/>
            <a:ahLst/>
            <a:cxnLst/>
            <a:rect l="l" t="t" r="r" b="b"/>
            <a:pathLst>
              <a:path w="14605" h="15240">
                <a:moveTo>
                  <a:pt x="3492" y="0"/>
                </a:moveTo>
                <a:lnTo>
                  <a:pt x="1371" y="1955"/>
                </a:lnTo>
                <a:lnTo>
                  <a:pt x="1473" y="3162"/>
                </a:lnTo>
                <a:lnTo>
                  <a:pt x="977" y="3632"/>
                </a:lnTo>
                <a:lnTo>
                  <a:pt x="838" y="4203"/>
                </a:lnTo>
                <a:lnTo>
                  <a:pt x="990" y="4876"/>
                </a:lnTo>
                <a:lnTo>
                  <a:pt x="1155" y="5270"/>
                </a:lnTo>
                <a:lnTo>
                  <a:pt x="1879" y="5359"/>
                </a:lnTo>
                <a:lnTo>
                  <a:pt x="1587" y="6184"/>
                </a:lnTo>
                <a:lnTo>
                  <a:pt x="1003" y="5778"/>
                </a:lnTo>
                <a:lnTo>
                  <a:pt x="660" y="5918"/>
                </a:lnTo>
                <a:lnTo>
                  <a:pt x="0" y="8420"/>
                </a:lnTo>
                <a:lnTo>
                  <a:pt x="2451" y="12941"/>
                </a:lnTo>
                <a:lnTo>
                  <a:pt x="6489" y="13119"/>
                </a:lnTo>
                <a:lnTo>
                  <a:pt x="8191" y="12865"/>
                </a:lnTo>
                <a:lnTo>
                  <a:pt x="9537" y="14274"/>
                </a:lnTo>
                <a:lnTo>
                  <a:pt x="11137" y="14833"/>
                </a:lnTo>
                <a:lnTo>
                  <a:pt x="12649" y="14604"/>
                </a:lnTo>
                <a:lnTo>
                  <a:pt x="14046" y="13639"/>
                </a:lnTo>
                <a:lnTo>
                  <a:pt x="14528" y="11823"/>
                </a:lnTo>
                <a:lnTo>
                  <a:pt x="13449" y="10312"/>
                </a:lnTo>
                <a:lnTo>
                  <a:pt x="9004" y="9639"/>
                </a:lnTo>
                <a:lnTo>
                  <a:pt x="8318" y="7531"/>
                </a:lnTo>
                <a:lnTo>
                  <a:pt x="7696" y="5130"/>
                </a:lnTo>
                <a:lnTo>
                  <a:pt x="4813" y="4635"/>
                </a:lnTo>
                <a:lnTo>
                  <a:pt x="6870" y="88"/>
                </a:lnTo>
                <a:lnTo>
                  <a:pt x="3492" y="0"/>
                </a:lnTo>
                <a:close/>
              </a:path>
            </a:pathLst>
          </a:custGeom>
          <a:solidFill>
            <a:srgbClr val="345C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74179" y="1236281"/>
            <a:ext cx="12700" cy="22225"/>
          </a:xfrm>
          <a:custGeom>
            <a:avLst/>
            <a:gdLst/>
            <a:ahLst/>
            <a:cxnLst/>
            <a:rect l="l" t="t" r="r" b="b"/>
            <a:pathLst>
              <a:path w="12700" h="22225">
                <a:moveTo>
                  <a:pt x="3289" y="0"/>
                </a:moveTo>
                <a:lnTo>
                  <a:pt x="1612" y="1371"/>
                </a:lnTo>
                <a:lnTo>
                  <a:pt x="2209" y="4051"/>
                </a:lnTo>
                <a:lnTo>
                  <a:pt x="254" y="5257"/>
                </a:lnTo>
                <a:lnTo>
                  <a:pt x="0" y="5829"/>
                </a:lnTo>
                <a:lnTo>
                  <a:pt x="63" y="6045"/>
                </a:lnTo>
                <a:lnTo>
                  <a:pt x="254" y="6273"/>
                </a:lnTo>
                <a:lnTo>
                  <a:pt x="2324" y="11785"/>
                </a:lnTo>
                <a:lnTo>
                  <a:pt x="5041" y="16954"/>
                </a:lnTo>
                <a:lnTo>
                  <a:pt x="8445" y="21755"/>
                </a:lnTo>
                <a:lnTo>
                  <a:pt x="9740" y="19100"/>
                </a:lnTo>
                <a:lnTo>
                  <a:pt x="12661" y="15951"/>
                </a:lnTo>
                <a:lnTo>
                  <a:pt x="3302" y="10350"/>
                </a:lnTo>
                <a:lnTo>
                  <a:pt x="2984" y="5448"/>
                </a:lnTo>
                <a:lnTo>
                  <a:pt x="3289" y="0"/>
                </a:lnTo>
                <a:close/>
              </a:path>
            </a:pathLst>
          </a:custGeom>
          <a:solidFill>
            <a:srgbClr val="B0D5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47813" y="1279359"/>
            <a:ext cx="17780" cy="14604"/>
          </a:xfrm>
          <a:custGeom>
            <a:avLst/>
            <a:gdLst/>
            <a:ahLst/>
            <a:cxnLst/>
            <a:rect l="l" t="t" r="r" b="b"/>
            <a:pathLst>
              <a:path w="17780" h="14605">
                <a:moveTo>
                  <a:pt x="6972" y="0"/>
                </a:moveTo>
                <a:lnTo>
                  <a:pt x="4495" y="571"/>
                </a:lnTo>
                <a:lnTo>
                  <a:pt x="3187" y="2882"/>
                </a:lnTo>
                <a:lnTo>
                  <a:pt x="8153" y="4381"/>
                </a:lnTo>
                <a:lnTo>
                  <a:pt x="3505" y="7874"/>
                </a:lnTo>
                <a:lnTo>
                  <a:pt x="3073" y="3416"/>
                </a:lnTo>
                <a:lnTo>
                  <a:pt x="596" y="3759"/>
                </a:lnTo>
                <a:lnTo>
                  <a:pt x="253" y="3708"/>
                </a:lnTo>
                <a:lnTo>
                  <a:pt x="0" y="6375"/>
                </a:lnTo>
                <a:lnTo>
                  <a:pt x="1854" y="8051"/>
                </a:lnTo>
                <a:lnTo>
                  <a:pt x="3213" y="9956"/>
                </a:lnTo>
                <a:lnTo>
                  <a:pt x="5600" y="10121"/>
                </a:lnTo>
                <a:lnTo>
                  <a:pt x="5867" y="14351"/>
                </a:lnTo>
                <a:lnTo>
                  <a:pt x="9029" y="13004"/>
                </a:lnTo>
                <a:lnTo>
                  <a:pt x="11112" y="10160"/>
                </a:lnTo>
                <a:lnTo>
                  <a:pt x="14312" y="12573"/>
                </a:lnTo>
                <a:lnTo>
                  <a:pt x="16738" y="11353"/>
                </a:lnTo>
                <a:lnTo>
                  <a:pt x="17106" y="11010"/>
                </a:lnTo>
                <a:lnTo>
                  <a:pt x="17297" y="10579"/>
                </a:lnTo>
                <a:lnTo>
                  <a:pt x="17297" y="10071"/>
                </a:lnTo>
                <a:lnTo>
                  <a:pt x="11912" y="7353"/>
                </a:lnTo>
                <a:lnTo>
                  <a:pt x="9893" y="6159"/>
                </a:lnTo>
                <a:lnTo>
                  <a:pt x="7950" y="1879"/>
                </a:lnTo>
                <a:lnTo>
                  <a:pt x="6972" y="0"/>
                </a:lnTo>
                <a:close/>
              </a:path>
            </a:pathLst>
          </a:custGeom>
          <a:solidFill>
            <a:srgbClr val="A7D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87819" y="1425397"/>
            <a:ext cx="15240" cy="12065"/>
          </a:xfrm>
          <a:custGeom>
            <a:avLst/>
            <a:gdLst/>
            <a:ahLst/>
            <a:cxnLst/>
            <a:rect l="l" t="t" r="r" b="b"/>
            <a:pathLst>
              <a:path w="15240" h="12065">
                <a:moveTo>
                  <a:pt x="4533" y="0"/>
                </a:moveTo>
                <a:lnTo>
                  <a:pt x="888" y="1130"/>
                </a:lnTo>
                <a:lnTo>
                  <a:pt x="0" y="2260"/>
                </a:lnTo>
                <a:lnTo>
                  <a:pt x="0" y="3517"/>
                </a:lnTo>
                <a:lnTo>
                  <a:pt x="330" y="4826"/>
                </a:lnTo>
                <a:lnTo>
                  <a:pt x="1943" y="8661"/>
                </a:lnTo>
                <a:lnTo>
                  <a:pt x="4203" y="9321"/>
                </a:lnTo>
                <a:lnTo>
                  <a:pt x="7327" y="7556"/>
                </a:lnTo>
                <a:lnTo>
                  <a:pt x="9944" y="7912"/>
                </a:lnTo>
                <a:lnTo>
                  <a:pt x="13969" y="11899"/>
                </a:lnTo>
                <a:lnTo>
                  <a:pt x="14782" y="8902"/>
                </a:lnTo>
                <a:lnTo>
                  <a:pt x="15138" y="7010"/>
                </a:lnTo>
                <a:lnTo>
                  <a:pt x="13207" y="6489"/>
                </a:lnTo>
                <a:lnTo>
                  <a:pt x="12572" y="5181"/>
                </a:lnTo>
                <a:lnTo>
                  <a:pt x="12242" y="5181"/>
                </a:lnTo>
                <a:lnTo>
                  <a:pt x="11925" y="5105"/>
                </a:lnTo>
                <a:lnTo>
                  <a:pt x="11620" y="4978"/>
                </a:lnTo>
                <a:lnTo>
                  <a:pt x="10820" y="4089"/>
                </a:lnTo>
                <a:lnTo>
                  <a:pt x="10071" y="7137"/>
                </a:lnTo>
                <a:lnTo>
                  <a:pt x="7289" y="2133"/>
                </a:lnTo>
                <a:lnTo>
                  <a:pt x="4533" y="0"/>
                </a:lnTo>
                <a:close/>
              </a:path>
            </a:pathLst>
          </a:custGeom>
          <a:solidFill>
            <a:srgbClr val="4688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220508" y="2067128"/>
            <a:ext cx="14604" cy="13335"/>
          </a:xfrm>
          <a:custGeom>
            <a:avLst/>
            <a:gdLst/>
            <a:ahLst/>
            <a:cxnLst/>
            <a:rect l="l" t="t" r="r" b="b"/>
            <a:pathLst>
              <a:path w="14605" h="13335">
                <a:moveTo>
                  <a:pt x="13957" y="0"/>
                </a:moveTo>
                <a:lnTo>
                  <a:pt x="9931" y="2235"/>
                </a:lnTo>
                <a:lnTo>
                  <a:pt x="6731" y="6146"/>
                </a:lnTo>
                <a:lnTo>
                  <a:pt x="1587" y="6210"/>
                </a:lnTo>
                <a:lnTo>
                  <a:pt x="1244" y="8559"/>
                </a:lnTo>
                <a:lnTo>
                  <a:pt x="0" y="10896"/>
                </a:lnTo>
                <a:lnTo>
                  <a:pt x="1511" y="13258"/>
                </a:lnTo>
                <a:lnTo>
                  <a:pt x="3683" y="9105"/>
                </a:lnTo>
                <a:lnTo>
                  <a:pt x="7442" y="7594"/>
                </a:lnTo>
                <a:lnTo>
                  <a:pt x="11811" y="7099"/>
                </a:lnTo>
                <a:lnTo>
                  <a:pt x="14452" y="5994"/>
                </a:lnTo>
                <a:lnTo>
                  <a:pt x="13931" y="3454"/>
                </a:lnTo>
                <a:lnTo>
                  <a:pt x="14401" y="1371"/>
                </a:lnTo>
                <a:lnTo>
                  <a:pt x="14414" y="863"/>
                </a:lnTo>
                <a:lnTo>
                  <a:pt x="14274" y="393"/>
                </a:lnTo>
                <a:lnTo>
                  <a:pt x="13957" y="0"/>
                </a:lnTo>
                <a:close/>
              </a:path>
            </a:pathLst>
          </a:custGeom>
          <a:solidFill>
            <a:srgbClr val="2170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614500" y="692480"/>
            <a:ext cx="34925" cy="7620"/>
          </a:xfrm>
          <a:custGeom>
            <a:avLst/>
            <a:gdLst/>
            <a:ahLst/>
            <a:cxnLst/>
            <a:rect l="l" t="t" r="r" b="b"/>
            <a:pathLst>
              <a:path w="34925" h="7620">
                <a:moveTo>
                  <a:pt x="0" y="0"/>
                </a:moveTo>
                <a:lnTo>
                  <a:pt x="241" y="1549"/>
                </a:lnTo>
                <a:lnTo>
                  <a:pt x="1511" y="1409"/>
                </a:lnTo>
                <a:lnTo>
                  <a:pt x="6159" y="3111"/>
                </a:lnTo>
                <a:lnTo>
                  <a:pt x="10109" y="1892"/>
                </a:lnTo>
                <a:lnTo>
                  <a:pt x="13487" y="3809"/>
                </a:lnTo>
                <a:lnTo>
                  <a:pt x="17424" y="5956"/>
                </a:lnTo>
                <a:lnTo>
                  <a:pt x="21793" y="5892"/>
                </a:lnTo>
                <a:lnTo>
                  <a:pt x="26073" y="6273"/>
                </a:lnTo>
                <a:lnTo>
                  <a:pt x="28486" y="6057"/>
                </a:lnTo>
                <a:lnTo>
                  <a:pt x="30797" y="7340"/>
                </a:lnTo>
                <a:lnTo>
                  <a:pt x="33223" y="6743"/>
                </a:lnTo>
                <a:lnTo>
                  <a:pt x="33718" y="6553"/>
                </a:lnTo>
                <a:lnTo>
                  <a:pt x="34137" y="6261"/>
                </a:lnTo>
                <a:lnTo>
                  <a:pt x="34455" y="5854"/>
                </a:lnTo>
                <a:lnTo>
                  <a:pt x="34378" y="3454"/>
                </a:lnTo>
                <a:lnTo>
                  <a:pt x="31978" y="4978"/>
                </a:lnTo>
                <a:lnTo>
                  <a:pt x="31127" y="3873"/>
                </a:lnTo>
                <a:lnTo>
                  <a:pt x="23393" y="2530"/>
                </a:lnTo>
                <a:lnTo>
                  <a:pt x="15587" y="1760"/>
                </a:lnTo>
                <a:lnTo>
                  <a:pt x="7769" y="1078"/>
                </a:lnTo>
                <a:lnTo>
                  <a:pt x="0" y="0"/>
                </a:lnTo>
                <a:close/>
              </a:path>
            </a:pathLst>
          </a:custGeom>
          <a:solidFill>
            <a:srgbClr val="91C1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093165" y="2157120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4610" y="0"/>
                </a:moveTo>
                <a:lnTo>
                  <a:pt x="266" y="3238"/>
                </a:lnTo>
                <a:lnTo>
                  <a:pt x="0" y="4724"/>
                </a:lnTo>
                <a:lnTo>
                  <a:pt x="3467" y="6908"/>
                </a:lnTo>
                <a:lnTo>
                  <a:pt x="7010" y="9042"/>
                </a:lnTo>
                <a:lnTo>
                  <a:pt x="7289" y="13792"/>
                </a:lnTo>
                <a:lnTo>
                  <a:pt x="7607" y="14160"/>
                </a:lnTo>
                <a:lnTo>
                  <a:pt x="7975" y="14465"/>
                </a:lnTo>
                <a:lnTo>
                  <a:pt x="8381" y="14719"/>
                </a:lnTo>
                <a:lnTo>
                  <a:pt x="11468" y="15862"/>
                </a:lnTo>
                <a:lnTo>
                  <a:pt x="12369" y="14541"/>
                </a:lnTo>
                <a:lnTo>
                  <a:pt x="11849" y="11633"/>
                </a:lnTo>
                <a:lnTo>
                  <a:pt x="11976" y="9448"/>
                </a:lnTo>
                <a:lnTo>
                  <a:pt x="11658" y="7416"/>
                </a:lnTo>
                <a:lnTo>
                  <a:pt x="9893" y="5880"/>
                </a:lnTo>
                <a:lnTo>
                  <a:pt x="7213" y="3086"/>
                </a:lnTo>
                <a:lnTo>
                  <a:pt x="4610" y="0"/>
                </a:lnTo>
                <a:close/>
              </a:path>
            </a:pathLst>
          </a:custGeom>
          <a:solidFill>
            <a:srgbClr val="A2B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143952" y="744855"/>
            <a:ext cx="13335" cy="25400"/>
          </a:xfrm>
          <a:custGeom>
            <a:avLst/>
            <a:gdLst/>
            <a:ahLst/>
            <a:cxnLst/>
            <a:rect l="l" t="t" r="r" b="b"/>
            <a:pathLst>
              <a:path w="13334" h="25400">
                <a:moveTo>
                  <a:pt x="12318" y="0"/>
                </a:moveTo>
                <a:lnTo>
                  <a:pt x="6057" y="13601"/>
                </a:lnTo>
                <a:lnTo>
                  <a:pt x="2260" y="19037"/>
                </a:lnTo>
                <a:lnTo>
                  <a:pt x="0" y="24066"/>
                </a:lnTo>
                <a:lnTo>
                  <a:pt x="1333" y="24676"/>
                </a:lnTo>
                <a:lnTo>
                  <a:pt x="2641" y="24777"/>
                </a:lnTo>
                <a:lnTo>
                  <a:pt x="3911" y="23901"/>
                </a:lnTo>
                <a:lnTo>
                  <a:pt x="6781" y="16230"/>
                </a:lnTo>
                <a:lnTo>
                  <a:pt x="13004" y="9944"/>
                </a:lnTo>
                <a:lnTo>
                  <a:pt x="13207" y="1181"/>
                </a:lnTo>
                <a:lnTo>
                  <a:pt x="13055" y="685"/>
                </a:lnTo>
                <a:lnTo>
                  <a:pt x="12776" y="279"/>
                </a:lnTo>
                <a:lnTo>
                  <a:pt x="12318" y="0"/>
                </a:lnTo>
                <a:close/>
              </a:path>
            </a:pathLst>
          </a:custGeom>
          <a:solidFill>
            <a:srgbClr val="6BB4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52360" y="1490789"/>
            <a:ext cx="26034" cy="4445"/>
          </a:xfrm>
          <a:custGeom>
            <a:avLst/>
            <a:gdLst/>
            <a:ahLst/>
            <a:cxnLst/>
            <a:rect l="l" t="t" r="r" b="b"/>
            <a:pathLst>
              <a:path w="26034" h="4444">
                <a:moveTo>
                  <a:pt x="11277" y="0"/>
                </a:moveTo>
                <a:lnTo>
                  <a:pt x="9029" y="2336"/>
                </a:lnTo>
                <a:lnTo>
                  <a:pt x="6362" y="3479"/>
                </a:lnTo>
                <a:lnTo>
                  <a:pt x="1905" y="2920"/>
                </a:lnTo>
                <a:lnTo>
                  <a:pt x="660" y="2997"/>
                </a:lnTo>
                <a:lnTo>
                  <a:pt x="0" y="4292"/>
                </a:lnTo>
                <a:lnTo>
                  <a:pt x="6540" y="4229"/>
                </a:lnTo>
                <a:lnTo>
                  <a:pt x="15290" y="3949"/>
                </a:lnTo>
                <a:lnTo>
                  <a:pt x="20802" y="3835"/>
                </a:lnTo>
                <a:lnTo>
                  <a:pt x="25679" y="774"/>
                </a:lnTo>
                <a:lnTo>
                  <a:pt x="20891" y="215"/>
                </a:lnTo>
                <a:lnTo>
                  <a:pt x="16027" y="1104"/>
                </a:lnTo>
                <a:lnTo>
                  <a:pt x="11277" y="0"/>
                </a:lnTo>
                <a:close/>
              </a:path>
            </a:pathLst>
          </a:custGeom>
          <a:solidFill>
            <a:srgbClr val="6AA5C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" name="object 172"/>
          <p:cNvGrpSpPr/>
          <p:nvPr/>
        </p:nvGrpSpPr>
        <p:grpSpPr>
          <a:xfrm>
            <a:off x="1362925" y="1790928"/>
            <a:ext cx="35560" cy="64135"/>
            <a:chOff x="1362925" y="1790928"/>
            <a:chExt cx="35560" cy="64135"/>
          </a:xfrm>
        </p:grpSpPr>
        <p:sp>
          <p:nvSpPr>
            <p:cNvPr id="173" name="object 173"/>
            <p:cNvSpPr/>
            <p:nvPr/>
          </p:nvSpPr>
          <p:spPr>
            <a:xfrm>
              <a:off x="1362925" y="1830273"/>
              <a:ext cx="8890" cy="24765"/>
            </a:xfrm>
            <a:custGeom>
              <a:avLst/>
              <a:gdLst/>
              <a:ahLst/>
              <a:cxnLst/>
              <a:rect l="l" t="t" r="r" b="b"/>
              <a:pathLst>
                <a:path w="8890" h="24764">
                  <a:moveTo>
                    <a:pt x="6388" y="0"/>
                  </a:moveTo>
                  <a:lnTo>
                    <a:pt x="5346" y="914"/>
                  </a:lnTo>
                  <a:lnTo>
                    <a:pt x="5562" y="2158"/>
                  </a:lnTo>
                  <a:lnTo>
                    <a:pt x="5029" y="6578"/>
                  </a:lnTo>
                  <a:lnTo>
                    <a:pt x="7454" y="11201"/>
                  </a:lnTo>
                  <a:lnTo>
                    <a:pt x="368" y="11709"/>
                  </a:lnTo>
                  <a:lnTo>
                    <a:pt x="0" y="13207"/>
                  </a:lnTo>
                  <a:lnTo>
                    <a:pt x="4063" y="16522"/>
                  </a:lnTo>
                  <a:lnTo>
                    <a:pt x="1282" y="20853"/>
                  </a:lnTo>
                  <a:lnTo>
                    <a:pt x="3352" y="23901"/>
                  </a:lnTo>
                  <a:lnTo>
                    <a:pt x="3797" y="24168"/>
                  </a:lnTo>
                  <a:lnTo>
                    <a:pt x="4254" y="24206"/>
                  </a:lnTo>
                  <a:lnTo>
                    <a:pt x="4724" y="23964"/>
                  </a:lnTo>
                  <a:lnTo>
                    <a:pt x="6896" y="15849"/>
                  </a:lnTo>
                  <a:lnTo>
                    <a:pt x="7556" y="13855"/>
                  </a:lnTo>
                  <a:lnTo>
                    <a:pt x="7912" y="12179"/>
                  </a:lnTo>
                  <a:lnTo>
                    <a:pt x="7886" y="10452"/>
                  </a:lnTo>
                  <a:lnTo>
                    <a:pt x="7924" y="8750"/>
                  </a:lnTo>
                  <a:lnTo>
                    <a:pt x="7569" y="5803"/>
                  </a:lnTo>
                  <a:lnTo>
                    <a:pt x="8851" y="2578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EC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382928" y="1790928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5070" y="662"/>
                  </a:moveTo>
                  <a:lnTo>
                    <a:pt x="4203" y="4216"/>
                  </a:lnTo>
                  <a:lnTo>
                    <a:pt x="5003" y="4813"/>
                  </a:lnTo>
                  <a:lnTo>
                    <a:pt x="5892" y="5321"/>
                  </a:lnTo>
                  <a:lnTo>
                    <a:pt x="7924" y="7467"/>
                  </a:lnTo>
                  <a:lnTo>
                    <a:pt x="9220" y="8483"/>
                  </a:lnTo>
                  <a:lnTo>
                    <a:pt x="13512" y="6184"/>
                  </a:lnTo>
                  <a:lnTo>
                    <a:pt x="15417" y="5054"/>
                  </a:lnTo>
                  <a:lnTo>
                    <a:pt x="14630" y="2120"/>
                  </a:lnTo>
                  <a:lnTo>
                    <a:pt x="9753" y="1651"/>
                  </a:lnTo>
                  <a:lnTo>
                    <a:pt x="5070" y="662"/>
                  </a:lnTo>
                  <a:close/>
                </a:path>
                <a:path w="15875" h="8889">
                  <a:moveTo>
                    <a:pt x="4254" y="682"/>
                  </a:moveTo>
                  <a:lnTo>
                    <a:pt x="0" y="977"/>
                  </a:lnTo>
                  <a:lnTo>
                    <a:pt x="393" y="3378"/>
                  </a:lnTo>
                  <a:lnTo>
                    <a:pt x="4254" y="682"/>
                  </a:lnTo>
                  <a:close/>
                </a:path>
                <a:path w="15875" h="8889">
                  <a:moveTo>
                    <a:pt x="5232" y="0"/>
                  </a:moveTo>
                  <a:lnTo>
                    <a:pt x="4254" y="682"/>
                  </a:lnTo>
                  <a:lnTo>
                    <a:pt x="4940" y="635"/>
                  </a:lnTo>
                  <a:lnTo>
                    <a:pt x="5077" y="635"/>
                  </a:lnTo>
                  <a:lnTo>
                    <a:pt x="5232" y="0"/>
                  </a:lnTo>
                  <a:close/>
                </a:path>
                <a:path w="15875" h="8889">
                  <a:moveTo>
                    <a:pt x="5077" y="635"/>
                  </a:moveTo>
                  <a:lnTo>
                    <a:pt x="4940" y="635"/>
                  </a:lnTo>
                  <a:lnTo>
                    <a:pt x="5070" y="662"/>
                  </a:lnTo>
                  <a:close/>
                </a:path>
              </a:pathLst>
            </a:custGeom>
            <a:solidFill>
              <a:srgbClr val="D4E6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" name="object 175"/>
          <p:cNvSpPr/>
          <p:nvPr/>
        </p:nvSpPr>
        <p:spPr>
          <a:xfrm>
            <a:off x="1267282" y="1972475"/>
            <a:ext cx="10160" cy="20320"/>
          </a:xfrm>
          <a:custGeom>
            <a:avLst/>
            <a:gdLst/>
            <a:ahLst/>
            <a:cxnLst/>
            <a:rect l="l" t="t" r="r" b="b"/>
            <a:pathLst>
              <a:path w="10159" h="20319">
                <a:moveTo>
                  <a:pt x="7518" y="0"/>
                </a:moveTo>
                <a:lnTo>
                  <a:pt x="5143" y="6261"/>
                </a:lnTo>
                <a:lnTo>
                  <a:pt x="1447" y="11988"/>
                </a:lnTo>
                <a:lnTo>
                  <a:pt x="0" y="18630"/>
                </a:lnTo>
                <a:lnTo>
                  <a:pt x="6756" y="4673"/>
                </a:lnTo>
                <a:lnTo>
                  <a:pt x="8572" y="7404"/>
                </a:lnTo>
                <a:lnTo>
                  <a:pt x="9855" y="6362"/>
                </a:lnTo>
                <a:lnTo>
                  <a:pt x="9791" y="4965"/>
                </a:lnTo>
                <a:lnTo>
                  <a:pt x="9563" y="3543"/>
                </a:lnTo>
                <a:lnTo>
                  <a:pt x="9156" y="2197"/>
                </a:lnTo>
                <a:lnTo>
                  <a:pt x="8801" y="838"/>
                </a:lnTo>
                <a:lnTo>
                  <a:pt x="7518" y="0"/>
                </a:lnTo>
                <a:close/>
              </a:path>
            </a:pathLst>
          </a:custGeom>
          <a:solidFill>
            <a:srgbClr val="4099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092301" y="2150884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5">
                <a:moveTo>
                  <a:pt x="2006" y="0"/>
                </a:moveTo>
                <a:lnTo>
                  <a:pt x="0" y="3187"/>
                </a:lnTo>
                <a:lnTo>
                  <a:pt x="1511" y="5079"/>
                </a:lnTo>
                <a:lnTo>
                  <a:pt x="787" y="7378"/>
                </a:lnTo>
                <a:lnTo>
                  <a:pt x="1142" y="9486"/>
                </a:lnTo>
                <a:lnTo>
                  <a:pt x="5130" y="8166"/>
                </a:lnTo>
                <a:lnTo>
                  <a:pt x="7772" y="10337"/>
                </a:lnTo>
                <a:lnTo>
                  <a:pt x="10236" y="12966"/>
                </a:lnTo>
                <a:lnTo>
                  <a:pt x="11074" y="11785"/>
                </a:lnTo>
                <a:lnTo>
                  <a:pt x="12839" y="12699"/>
                </a:lnTo>
                <a:lnTo>
                  <a:pt x="13652" y="11455"/>
                </a:lnTo>
                <a:lnTo>
                  <a:pt x="12661" y="6997"/>
                </a:lnTo>
                <a:lnTo>
                  <a:pt x="8699" y="5600"/>
                </a:lnTo>
                <a:lnTo>
                  <a:pt x="5448" y="3479"/>
                </a:lnTo>
                <a:lnTo>
                  <a:pt x="3619" y="3543"/>
                </a:lnTo>
                <a:lnTo>
                  <a:pt x="2006" y="0"/>
                </a:lnTo>
                <a:close/>
              </a:path>
            </a:pathLst>
          </a:custGeom>
          <a:solidFill>
            <a:srgbClr val="4A6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804024" y="1056576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4" h="17144">
                <a:moveTo>
                  <a:pt x="2527" y="0"/>
                </a:moveTo>
                <a:lnTo>
                  <a:pt x="0" y="1701"/>
                </a:lnTo>
                <a:lnTo>
                  <a:pt x="304" y="2768"/>
                </a:lnTo>
                <a:lnTo>
                  <a:pt x="14122" y="10591"/>
                </a:lnTo>
                <a:lnTo>
                  <a:pt x="17119" y="16687"/>
                </a:lnTo>
                <a:lnTo>
                  <a:pt x="17183" y="15786"/>
                </a:lnTo>
                <a:lnTo>
                  <a:pt x="19088" y="12979"/>
                </a:lnTo>
                <a:lnTo>
                  <a:pt x="18580" y="10541"/>
                </a:lnTo>
                <a:lnTo>
                  <a:pt x="16052" y="8420"/>
                </a:lnTo>
                <a:lnTo>
                  <a:pt x="10109" y="7924"/>
                </a:lnTo>
                <a:lnTo>
                  <a:pt x="6743" y="3276"/>
                </a:lnTo>
                <a:lnTo>
                  <a:pt x="2527" y="0"/>
                </a:lnTo>
                <a:close/>
              </a:path>
            </a:pathLst>
          </a:custGeom>
          <a:solidFill>
            <a:srgbClr val="B7D9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65670" y="1271524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5" h="15240">
                <a:moveTo>
                  <a:pt x="10655" y="0"/>
                </a:moveTo>
                <a:lnTo>
                  <a:pt x="9512" y="812"/>
                </a:lnTo>
                <a:lnTo>
                  <a:pt x="7886" y="4673"/>
                </a:lnTo>
                <a:lnTo>
                  <a:pt x="6642" y="6311"/>
                </a:lnTo>
                <a:lnTo>
                  <a:pt x="4559" y="7277"/>
                </a:lnTo>
                <a:lnTo>
                  <a:pt x="2247" y="9169"/>
                </a:lnTo>
                <a:lnTo>
                  <a:pt x="0" y="11099"/>
                </a:lnTo>
                <a:lnTo>
                  <a:pt x="1404" y="14579"/>
                </a:lnTo>
                <a:lnTo>
                  <a:pt x="5575" y="14579"/>
                </a:lnTo>
                <a:lnTo>
                  <a:pt x="9258" y="14046"/>
                </a:lnTo>
                <a:lnTo>
                  <a:pt x="10096" y="7581"/>
                </a:lnTo>
                <a:lnTo>
                  <a:pt x="11188" y="6451"/>
                </a:lnTo>
                <a:lnTo>
                  <a:pt x="11861" y="5283"/>
                </a:lnTo>
                <a:lnTo>
                  <a:pt x="11099" y="4406"/>
                </a:lnTo>
                <a:lnTo>
                  <a:pt x="11950" y="3429"/>
                </a:lnTo>
                <a:lnTo>
                  <a:pt x="11658" y="2527"/>
                </a:lnTo>
                <a:lnTo>
                  <a:pt x="10655" y="0"/>
                </a:lnTo>
                <a:close/>
              </a:path>
            </a:pathLst>
          </a:custGeom>
          <a:solidFill>
            <a:srgbClr val="D0E9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202245" y="738784"/>
            <a:ext cx="13970" cy="10795"/>
          </a:xfrm>
          <a:custGeom>
            <a:avLst/>
            <a:gdLst/>
            <a:ahLst/>
            <a:cxnLst/>
            <a:rect l="l" t="t" r="r" b="b"/>
            <a:pathLst>
              <a:path w="13969" h="10795">
                <a:moveTo>
                  <a:pt x="12407" y="0"/>
                </a:moveTo>
                <a:lnTo>
                  <a:pt x="8026" y="2057"/>
                </a:lnTo>
                <a:lnTo>
                  <a:pt x="2730" y="2590"/>
                </a:lnTo>
                <a:lnTo>
                  <a:pt x="0" y="7416"/>
                </a:lnTo>
                <a:lnTo>
                  <a:pt x="1054" y="8369"/>
                </a:lnTo>
                <a:lnTo>
                  <a:pt x="1663" y="9753"/>
                </a:lnTo>
                <a:lnTo>
                  <a:pt x="3009" y="10401"/>
                </a:lnTo>
                <a:lnTo>
                  <a:pt x="5118" y="9410"/>
                </a:lnTo>
                <a:lnTo>
                  <a:pt x="6222" y="6438"/>
                </a:lnTo>
                <a:lnTo>
                  <a:pt x="9245" y="7239"/>
                </a:lnTo>
                <a:lnTo>
                  <a:pt x="10655" y="6261"/>
                </a:lnTo>
                <a:lnTo>
                  <a:pt x="11201" y="4610"/>
                </a:lnTo>
                <a:lnTo>
                  <a:pt x="12268" y="3378"/>
                </a:lnTo>
                <a:lnTo>
                  <a:pt x="12890" y="2273"/>
                </a:lnTo>
                <a:lnTo>
                  <a:pt x="13449" y="1168"/>
                </a:lnTo>
                <a:lnTo>
                  <a:pt x="12407" y="0"/>
                </a:lnTo>
                <a:close/>
              </a:path>
            </a:pathLst>
          </a:custGeom>
          <a:solidFill>
            <a:srgbClr val="6FAB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846607" y="1463509"/>
            <a:ext cx="26670" cy="3810"/>
          </a:xfrm>
          <a:custGeom>
            <a:avLst/>
            <a:gdLst/>
            <a:ahLst/>
            <a:cxnLst/>
            <a:rect l="l" t="t" r="r" b="b"/>
            <a:pathLst>
              <a:path w="26669" h="3809">
                <a:moveTo>
                  <a:pt x="23754" y="3430"/>
                </a:moveTo>
                <a:lnTo>
                  <a:pt x="23952" y="3695"/>
                </a:lnTo>
                <a:lnTo>
                  <a:pt x="24807" y="3451"/>
                </a:lnTo>
                <a:lnTo>
                  <a:pt x="23754" y="3430"/>
                </a:lnTo>
                <a:close/>
              </a:path>
              <a:path w="26669" h="3809">
                <a:moveTo>
                  <a:pt x="3581" y="101"/>
                </a:moveTo>
                <a:lnTo>
                  <a:pt x="0" y="927"/>
                </a:lnTo>
                <a:lnTo>
                  <a:pt x="6834" y="3056"/>
                </a:lnTo>
                <a:lnTo>
                  <a:pt x="13482" y="3541"/>
                </a:lnTo>
                <a:lnTo>
                  <a:pt x="19961" y="3357"/>
                </a:lnTo>
                <a:lnTo>
                  <a:pt x="23699" y="3357"/>
                </a:lnTo>
                <a:lnTo>
                  <a:pt x="23126" y="2590"/>
                </a:lnTo>
                <a:lnTo>
                  <a:pt x="20205" y="2590"/>
                </a:lnTo>
                <a:lnTo>
                  <a:pt x="19372" y="1447"/>
                </a:lnTo>
                <a:lnTo>
                  <a:pt x="11531" y="1447"/>
                </a:lnTo>
                <a:lnTo>
                  <a:pt x="7797" y="406"/>
                </a:lnTo>
                <a:lnTo>
                  <a:pt x="3581" y="101"/>
                </a:lnTo>
                <a:close/>
              </a:path>
              <a:path w="26669" h="3809">
                <a:moveTo>
                  <a:pt x="25196" y="3340"/>
                </a:moveTo>
                <a:lnTo>
                  <a:pt x="24807" y="3451"/>
                </a:lnTo>
                <a:lnTo>
                  <a:pt x="26288" y="3479"/>
                </a:lnTo>
                <a:lnTo>
                  <a:pt x="25196" y="3340"/>
                </a:lnTo>
                <a:close/>
              </a:path>
              <a:path w="26669" h="3809">
                <a:moveTo>
                  <a:pt x="23699" y="3357"/>
                </a:moveTo>
                <a:lnTo>
                  <a:pt x="19961" y="3357"/>
                </a:lnTo>
                <a:lnTo>
                  <a:pt x="23754" y="3430"/>
                </a:lnTo>
                <a:close/>
              </a:path>
              <a:path w="26669" h="3809">
                <a:moveTo>
                  <a:pt x="22364" y="584"/>
                </a:moveTo>
                <a:lnTo>
                  <a:pt x="20205" y="2590"/>
                </a:lnTo>
                <a:lnTo>
                  <a:pt x="23126" y="2590"/>
                </a:lnTo>
                <a:lnTo>
                  <a:pt x="22364" y="584"/>
                </a:lnTo>
                <a:close/>
              </a:path>
              <a:path w="26669" h="3809">
                <a:moveTo>
                  <a:pt x="15443" y="0"/>
                </a:moveTo>
                <a:lnTo>
                  <a:pt x="11531" y="1447"/>
                </a:lnTo>
                <a:lnTo>
                  <a:pt x="19372" y="1447"/>
                </a:lnTo>
                <a:lnTo>
                  <a:pt x="19215" y="1231"/>
                </a:lnTo>
                <a:lnTo>
                  <a:pt x="15443" y="0"/>
                </a:lnTo>
                <a:close/>
              </a:path>
            </a:pathLst>
          </a:custGeom>
          <a:solidFill>
            <a:srgbClr val="4B85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213624" y="732472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29">
                <a:moveTo>
                  <a:pt x="9918" y="0"/>
                </a:moveTo>
                <a:lnTo>
                  <a:pt x="8318" y="139"/>
                </a:lnTo>
                <a:lnTo>
                  <a:pt x="5880" y="2171"/>
                </a:lnTo>
                <a:lnTo>
                  <a:pt x="2870" y="3556"/>
                </a:lnTo>
                <a:lnTo>
                  <a:pt x="1028" y="6311"/>
                </a:lnTo>
                <a:lnTo>
                  <a:pt x="0" y="9461"/>
                </a:lnTo>
                <a:lnTo>
                  <a:pt x="203" y="9931"/>
                </a:lnTo>
                <a:lnTo>
                  <a:pt x="482" y="10502"/>
                </a:lnTo>
                <a:lnTo>
                  <a:pt x="4216" y="10998"/>
                </a:lnTo>
                <a:lnTo>
                  <a:pt x="11582" y="5626"/>
                </a:lnTo>
                <a:lnTo>
                  <a:pt x="12344" y="2159"/>
                </a:lnTo>
                <a:lnTo>
                  <a:pt x="11836" y="2082"/>
                </a:lnTo>
                <a:lnTo>
                  <a:pt x="11468" y="2222"/>
                </a:lnTo>
                <a:lnTo>
                  <a:pt x="10350" y="1625"/>
                </a:lnTo>
                <a:lnTo>
                  <a:pt x="9918" y="0"/>
                </a:lnTo>
                <a:close/>
              </a:path>
            </a:pathLst>
          </a:custGeom>
          <a:solidFill>
            <a:srgbClr val="8BBF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93229" y="1186446"/>
            <a:ext cx="6985" cy="18415"/>
          </a:xfrm>
          <a:custGeom>
            <a:avLst/>
            <a:gdLst/>
            <a:ahLst/>
            <a:cxnLst/>
            <a:rect l="l" t="t" r="r" b="b"/>
            <a:pathLst>
              <a:path w="6984" h="18415">
                <a:moveTo>
                  <a:pt x="4000" y="0"/>
                </a:moveTo>
                <a:lnTo>
                  <a:pt x="3035" y="457"/>
                </a:lnTo>
                <a:lnTo>
                  <a:pt x="2082" y="1104"/>
                </a:lnTo>
                <a:lnTo>
                  <a:pt x="2336" y="7581"/>
                </a:lnTo>
                <a:lnTo>
                  <a:pt x="431" y="12649"/>
                </a:lnTo>
                <a:lnTo>
                  <a:pt x="0" y="17919"/>
                </a:lnTo>
                <a:lnTo>
                  <a:pt x="5689" y="12509"/>
                </a:lnTo>
                <a:lnTo>
                  <a:pt x="6908" y="7086"/>
                </a:lnTo>
                <a:lnTo>
                  <a:pt x="4000" y="0"/>
                </a:lnTo>
                <a:close/>
              </a:path>
            </a:pathLst>
          </a:custGeom>
          <a:solidFill>
            <a:srgbClr val="385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819467" y="1603654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1841" y="11099"/>
                </a:moveTo>
                <a:lnTo>
                  <a:pt x="0" y="11531"/>
                </a:lnTo>
                <a:lnTo>
                  <a:pt x="469" y="15024"/>
                </a:lnTo>
                <a:lnTo>
                  <a:pt x="2806" y="16751"/>
                </a:lnTo>
                <a:lnTo>
                  <a:pt x="6210" y="19113"/>
                </a:lnTo>
                <a:lnTo>
                  <a:pt x="5029" y="15557"/>
                </a:lnTo>
                <a:lnTo>
                  <a:pt x="5397" y="13601"/>
                </a:lnTo>
                <a:lnTo>
                  <a:pt x="8690" y="13601"/>
                </a:lnTo>
                <a:lnTo>
                  <a:pt x="3733" y="13487"/>
                </a:lnTo>
                <a:lnTo>
                  <a:pt x="2324" y="13233"/>
                </a:lnTo>
                <a:lnTo>
                  <a:pt x="1841" y="11099"/>
                </a:lnTo>
                <a:close/>
              </a:path>
              <a:path w="14605" h="19684">
                <a:moveTo>
                  <a:pt x="8690" y="13601"/>
                </a:moveTo>
                <a:lnTo>
                  <a:pt x="5397" y="13601"/>
                </a:lnTo>
                <a:lnTo>
                  <a:pt x="8674" y="13703"/>
                </a:lnTo>
                <a:close/>
              </a:path>
              <a:path w="14605" h="19684">
                <a:moveTo>
                  <a:pt x="5803" y="9613"/>
                </a:moveTo>
                <a:lnTo>
                  <a:pt x="4241" y="10439"/>
                </a:lnTo>
                <a:lnTo>
                  <a:pt x="4864" y="12433"/>
                </a:lnTo>
                <a:lnTo>
                  <a:pt x="3733" y="13487"/>
                </a:lnTo>
                <a:lnTo>
                  <a:pt x="8709" y="13487"/>
                </a:lnTo>
                <a:lnTo>
                  <a:pt x="9276" y="10067"/>
                </a:lnTo>
                <a:lnTo>
                  <a:pt x="5803" y="9613"/>
                </a:lnTo>
                <a:close/>
              </a:path>
              <a:path w="14605" h="19684">
                <a:moveTo>
                  <a:pt x="9655" y="8924"/>
                </a:moveTo>
                <a:lnTo>
                  <a:pt x="9436" y="9105"/>
                </a:lnTo>
                <a:lnTo>
                  <a:pt x="9276" y="10067"/>
                </a:lnTo>
                <a:lnTo>
                  <a:pt x="9690" y="10121"/>
                </a:lnTo>
                <a:lnTo>
                  <a:pt x="9655" y="8924"/>
                </a:lnTo>
                <a:close/>
              </a:path>
              <a:path w="14605" h="19684">
                <a:moveTo>
                  <a:pt x="11252" y="0"/>
                </a:moveTo>
                <a:lnTo>
                  <a:pt x="11099" y="1523"/>
                </a:lnTo>
                <a:lnTo>
                  <a:pt x="11366" y="3263"/>
                </a:lnTo>
                <a:lnTo>
                  <a:pt x="9588" y="6578"/>
                </a:lnTo>
                <a:lnTo>
                  <a:pt x="9655" y="8924"/>
                </a:lnTo>
                <a:lnTo>
                  <a:pt x="14084" y="5257"/>
                </a:lnTo>
                <a:lnTo>
                  <a:pt x="11252" y="0"/>
                </a:lnTo>
                <a:close/>
              </a:path>
            </a:pathLst>
          </a:custGeom>
          <a:solidFill>
            <a:srgbClr val="5582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808901" y="1444726"/>
            <a:ext cx="10160" cy="12700"/>
          </a:xfrm>
          <a:custGeom>
            <a:avLst/>
            <a:gdLst/>
            <a:ahLst/>
            <a:cxnLst/>
            <a:rect l="l" t="t" r="r" b="b"/>
            <a:pathLst>
              <a:path w="10159" h="12700">
                <a:moveTo>
                  <a:pt x="3022" y="0"/>
                </a:moveTo>
                <a:lnTo>
                  <a:pt x="2755" y="1409"/>
                </a:lnTo>
                <a:lnTo>
                  <a:pt x="3124" y="2692"/>
                </a:lnTo>
                <a:lnTo>
                  <a:pt x="4292" y="5867"/>
                </a:lnTo>
                <a:lnTo>
                  <a:pt x="3352" y="6108"/>
                </a:lnTo>
                <a:lnTo>
                  <a:pt x="1828" y="5524"/>
                </a:lnTo>
                <a:lnTo>
                  <a:pt x="393" y="6057"/>
                </a:lnTo>
                <a:lnTo>
                  <a:pt x="0" y="7137"/>
                </a:lnTo>
                <a:lnTo>
                  <a:pt x="6743" y="12433"/>
                </a:lnTo>
                <a:lnTo>
                  <a:pt x="8648" y="10960"/>
                </a:lnTo>
                <a:lnTo>
                  <a:pt x="9232" y="10604"/>
                </a:lnTo>
                <a:lnTo>
                  <a:pt x="9778" y="10210"/>
                </a:lnTo>
                <a:lnTo>
                  <a:pt x="10109" y="9575"/>
                </a:lnTo>
                <a:lnTo>
                  <a:pt x="6972" y="6959"/>
                </a:lnTo>
                <a:lnTo>
                  <a:pt x="7048" y="1968"/>
                </a:lnTo>
                <a:lnTo>
                  <a:pt x="3022" y="0"/>
                </a:lnTo>
                <a:close/>
              </a:path>
            </a:pathLst>
          </a:custGeom>
          <a:solidFill>
            <a:srgbClr val="375C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819924" y="1048994"/>
            <a:ext cx="12700" cy="15875"/>
          </a:xfrm>
          <a:custGeom>
            <a:avLst/>
            <a:gdLst/>
            <a:ahLst/>
            <a:cxnLst/>
            <a:rect l="l" t="t" r="r" b="b"/>
            <a:pathLst>
              <a:path w="12700" h="15875">
                <a:moveTo>
                  <a:pt x="10718" y="0"/>
                </a:moveTo>
                <a:lnTo>
                  <a:pt x="9626" y="355"/>
                </a:lnTo>
                <a:lnTo>
                  <a:pt x="8102" y="2501"/>
                </a:lnTo>
                <a:lnTo>
                  <a:pt x="7581" y="6197"/>
                </a:lnTo>
                <a:lnTo>
                  <a:pt x="3467" y="4419"/>
                </a:lnTo>
                <a:lnTo>
                  <a:pt x="1549" y="4800"/>
                </a:lnTo>
                <a:lnTo>
                  <a:pt x="622" y="6095"/>
                </a:lnTo>
                <a:lnTo>
                  <a:pt x="279" y="7912"/>
                </a:lnTo>
                <a:lnTo>
                  <a:pt x="0" y="9880"/>
                </a:lnTo>
                <a:lnTo>
                  <a:pt x="609" y="11747"/>
                </a:lnTo>
                <a:lnTo>
                  <a:pt x="2743" y="15557"/>
                </a:lnTo>
                <a:lnTo>
                  <a:pt x="4292" y="15836"/>
                </a:lnTo>
                <a:lnTo>
                  <a:pt x="5384" y="13042"/>
                </a:lnTo>
                <a:lnTo>
                  <a:pt x="5803" y="10718"/>
                </a:lnTo>
                <a:lnTo>
                  <a:pt x="6807" y="8724"/>
                </a:lnTo>
                <a:lnTo>
                  <a:pt x="12153" y="2666"/>
                </a:lnTo>
                <a:lnTo>
                  <a:pt x="11912" y="1422"/>
                </a:lnTo>
                <a:lnTo>
                  <a:pt x="11391" y="533"/>
                </a:lnTo>
                <a:lnTo>
                  <a:pt x="10718" y="0"/>
                </a:lnTo>
                <a:close/>
              </a:path>
            </a:pathLst>
          </a:custGeom>
          <a:solidFill>
            <a:srgbClr val="80BA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855662" y="1292567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40" h="13969">
                <a:moveTo>
                  <a:pt x="6235" y="0"/>
                </a:moveTo>
                <a:lnTo>
                  <a:pt x="2413" y="1206"/>
                </a:lnTo>
                <a:lnTo>
                  <a:pt x="0" y="3606"/>
                </a:lnTo>
                <a:lnTo>
                  <a:pt x="4445" y="4165"/>
                </a:lnTo>
                <a:lnTo>
                  <a:pt x="3721" y="6108"/>
                </a:lnTo>
                <a:lnTo>
                  <a:pt x="9118" y="12280"/>
                </a:lnTo>
                <a:lnTo>
                  <a:pt x="10642" y="13550"/>
                </a:lnTo>
                <a:lnTo>
                  <a:pt x="12255" y="13715"/>
                </a:lnTo>
                <a:lnTo>
                  <a:pt x="13995" y="12712"/>
                </a:lnTo>
                <a:lnTo>
                  <a:pt x="15100" y="8978"/>
                </a:lnTo>
                <a:lnTo>
                  <a:pt x="10909" y="7962"/>
                </a:lnTo>
                <a:lnTo>
                  <a:pt x="9029" y="1523"/>
                </a:lnTo>
                <a:lnTo>
                  <a:pt x="6235" y="0"/>
                </a:lnTo>
                <a:close/>
              </a:path>
            </a:pathLst>
          </a:custGeom>
          <a:solidFill>
            <a:srgbClr val="679D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929068" y="1363446"/>
            <a:ext cx="8890" cy="10795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304" y="0"/>
                </a:moveTo>
                <a:lnTo>
                  <a:pt x="0" y="2616"/>
                </a:lnTo>
                <a:lnTo>
                  <a:pt x="1346" y="4762"/>
                </a:lnTo>
                <a:lnTo>
                  <a:pt x="2451" y="6248"/>
                </a:lnTo>
                <a:lnTo>
                  <a:pt x="6286" y="6007"/>
                </a:lnTo>
                <a:lnTo>
                  <a:pt x="4292" y="9588"/>
                </a:lnTo>
                <a:lnTo>
                  <a:pt x="4927" y="10312"/>
                </a:lnTo>
                <a:lnTo>
                  <a:pt x="5880" y="10350"/>
                </a:lnTo>
                <a:lnTo>
                  <a:pt x="7023" y="10185"/>
                </a:lnTo>
                <a:lnTo>
                  <a:pt x="7543" y="7620"/>
                </a:lnTo>
                <a:lnTo>
                  <a:pt x="8407" y="5168"/>
                </a:lnTo>
                <a:lnTo>
                  <a:pt x="7505" y="558"/>
                </a:lnTo>
                <a:lnTo>
                  <a:pt x="4813" y="2006"/>
                </a:lnTo>
                <a:lnTo>
                  <a:pt x="3136" y="1600"/>
                </a:lnTo>
                <a:lnTo>
                  <a:pt x="2095" y="1968"/>
                </a:lnTo>
                <a:lnTo>
                  <a:pt x="304" y="0"/>
                </a:lnTo>
                <a:close/>
              </a:path>
            </a:pathLst>
          </a:custGeom>
          <a:solidFill>
            <a:srgbClr val="6D9E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76782" y="1204467"/>
            <a:ext cx="13970" cy="8890"/>
          </a:xfrm>
          <a:custGeom>
            <a:avLst/>
            <a:gdLst/>
            <a:ahLst/>
            <a:cxnLst/>
            <a:rect l="l" t="t" r="r" b="b"/>
            <a:pathLst>
              <a:path w="13970" h="8890">
                <a:moveTo>
                  <a:pt x="3949" y="0"/>
                </a:moveTo>
                <a:lnTo>
                  <a:pt x="3162" y="292"/>
                </a:lnTo>
                <a:lnTo>
                  <a:pt x="2552" y="698"/>
                </a:lnTo>
                <a:lnTo>
                  <a:pt x="2794" y="1689"/>
                </a:lnTo>
                <a:lnTo>
                  <a:pt x="3797" y="1866"/>
                </a:lnTo>
                <a:lnTo>
                  <a:pt x="5245" y="1955"/>
                </a:lnTo>
                <a:lnTo>
                  <a:pt x="4965" y="6210"/>
                </a:lnTo>
                <a:lnTo>
                  <a:pt x="889" y="3454"/>
                </a:lnTo>
                <a:lnTo>
                  <a:pt x="0" y="6946"/>
                </a:lnTo>
                <a:lnTo>
                  <a:pt x="3924" y="5613"/>
                </a:lnTo>
                <a:lnTo>
                  <a:pt x="7327" y="8420"/>
                </a:lnTo>
                <a:lnTo>
                  <a:pt x="11023" y="6908"/>
                </a:lnTo>
                <a:lnTo>
                  <a:pt x="13474" y="4267"/>
                </a:lnTo>
                <a:lnTo>
                  <a:pt x="13538" y="3797"/>
                </a:lnTo>
                <a:lnTo>
                  <a:pt x="13233" y="3289"/>
                </a:lnTo>
                <a:lnTo>
                  <a:pt x="10477" y="1206"/>
                </a:lnTo>
                <a:lnTo>
                  <a:pt x="7239" y="520"/>
                </a:lnTo>
                <a:lnTo>
                  <a:pt x="3949" y="0"/>
                </a:lnTo>
                <a:close/>
              </a:path>
            </a:pathLst>
          </a:custGeom>
          <a:solidFill>
            <a:srgbClr val="7FB9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911555" y="941438"/>
            <a:ext cx="7620" cy="15875"/>
          </a:xfrm>
          <a:custGeom>
            <a:avLst/>
            <a:gdLst/>
            <a:ahLst/>
            <a:cxnLst/>
            <a:rect l="l" t="t" r="r" b="b"/>
            <a:pathLst>
              <a:path w="7619" h="15875">
                <a:moveTo>
                  <a:pt x="6910" y="8343"/>
                </a:moveTo>
                <a:lnTo>
                  <a:pt x="1612" y="8343"/>
                </a:lnTo>
                <a:lnTo>
                  <a:pt x="2095" y="10490"/>
                </a:lnTo>
                <a:lnTo>
                  <a:pt x="1884" y="11042"/>
                </a:lnTo>
                <a:lnTo>
                  <a:pt x="3505" y="12611"/>
                </a:lnTo>
                <a:lnTo>
                  <a:pt x="1405" y="13155"/>
                </a:lnTo>
                <a:lnTo>
                  <a:pt x="2298" y="14909"/>
                </a:lnTo>
                <a:lnTo>
                  <a:pt x="4318" y="15290"/>
                </a:lnTo>
                <a:lnTo>
                  <a:pt x="5842" y="12433"/>
                </a:lnTo>
                <a:lnTo>
                  <a:pt x="6910" y="8343"/>
                </a:lnTo>
                <a:close/>
              </a:path>
              <a:path w="7619" h="15875">
                <a:moveTo>
                  <a:pt x="1003" y="0"/>
                </a:moveTo>
                <a:lnTo>
                  <a:pt x="812" y="1409"/>
                </a:lnTo>
                <a:lnTo>
                  <a:pt x="1282" y="2984"/>
                </a:lnTo>
                <a:lnTo>
                  <a:pt x="0" y="4127"/>
                </a:lnTo>
                <a:lnTo>
                  <a:pt x="127" y="13487"/>
                </a:lnTo>
                <a:lnTo>
                  <a:pt x="1405" y="13155"/>
                </a:lnTo>
                <a:lnTo>
                  <a:pt x="1354" y="12433"/>
                </a:lnTo>
                <a:lnTo>
                  <a:pt x="1884" y="11042"/>
                </a:lnTo>
                <a:lnTo>
                  <a:pt x="723" y="9918"/>
                </a:lnTo>
                <a:lnTo>
                  <a:pt x="1612" y="8343"/>
                </a:lnTo>
                <a:lnTo>
                  <a:pt x="6910" y="8343"/>
                </a:lnTo>
                <a:lnTo>
                  <a:pt x="7454" y="6261"/>
                </a:lnTo>
                <a:lnTo>
                  <a:pt x="6235" y="3111"/>
                </a:lnTo>
                <a:lnTo>
                  <a:pt x="1003" y="0"/>
                </a:lnTo>
                <a:close/>
              </a:path>
              <a:path w="7619" h="15875">
                <a:moveTo>
                  <a:pt x="1884" y="11042"/>
                </a:moveTo>
                <a:lnTo>
                  <a:pt x="1219" y="12788"/>
                </a:lnTo>
                <a:lnTo>
                  <a:pt x="1405" y="13155"/>
                </a:lnTo>
                <a:lnTo>
                  <a:pt x="3505" y="12611"/>
                </a:lnTo>
                <a:lnTo>
                  <a:pt x="1884" y="11042"/>
                </a:lnTo>
                <a:close/>
              </a:path>
            </a:pathLst>
          </a:custGeom>
          <a:solidFill>
            <a:srgbClr val="8BD1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39305" y="1221143"/>
            <a:ext cx="10160" cy="16510"/>
          </a:xfrm>
          <a:custGeom>
            <a:avLst/>
            <a:gdLst/>
            <a:ahLst/>
            <a:cxnLst/>
            <a:rect l="l" t="t" r="r" b="b"/>
            <a:pathLst>
              <a:path w="10159" h="16509">
                <a:moveTo>
                  <a:pt x="7226" y="0"/>
                </a:moveTo>
                <a:lnTo>
                  <a:pt x="6591" y="25"/>
                </a:lnTo>
                <a:lnTo>
                  <a:pt x="6057" y="635"/>
                </a:lnTo>
                <a:lnTo>
                  <a:pt x="1904" y="2730"/>
                </a:lnTo>
                <a:lnTo>
                  <a:pt x="0" y="5105"/>
                </a:lnTo>
                <a:lnTo>
                  <a:pt x="25" y="5994"/>
                </a:lnTo>
                <a:lnTo>
                  <a:pt x="380" y="6769"/>
                </a:lnTo>
                <a:lnTo>
                  <a:pt x="1485" y="8102"/>
                </a:lnTo>
                <a:lnTo>
                  <a:pt x="2197" y="9626"/>
                </a:lnTo>
                <a:lnTo>
                  <a:pt x="2578" y="10871"/>
                </a:lnTo>
                <a:lnTo>
                  <a:pt x="3924" y="11671"/>
                </a:lnTo>
                <a:lnTo>
                  <a:pt x="3822" y="13131"/>
                </a:lnTo>
                <a:lnTo>
                  <a:pt x="6908" y="16421"/>
                </a:lnTo>
                <a:lnTo>
                  <a:pt x="8102" y="16167"/>
                </a:lnTo>
                <a:lnTo>
                  <a:pt x="8597" y="15633"/>
                </a:lnTo>
                <a:lnTo>
                  <a:pt x="9537" y="13004"/>
                </a:lnTo>
                <a:lnTo>
                  <a:pt x="7302" y="11226"/>
                </a:lnTo>
                <a:lnTo>
                  <a:pt x="6769" y="8978"/>
                </a:lnTo>
                <a:lnTo>
                  <a:pt x="5575" y="7213"/>
                </a:lnTo>
                <a:lnTo>
                  <a:pt x="6794" y="5740"/>
                </a:lnTo>
                <a:lnTo>
                  <a:pt x="7353" y="4165"/>
                </a:lnTo>
                <a:lnTo>
                  <a:pt x="5968" y="2641"/>
                </a:lnTo>
                <a:lnTo>
                  <a:pt x="9626" y="1854"/>
                </a:lnTo>
                <a:lnTo>
                  <a:pt x="7924" y="279"/>
                </a:lnTo>
                <a:lnTo>
                  <a:pt x="7226" y="0"/>
                </a:lnTo>
                <a:close/>
              </a:path>
            </a:pathLst>
          </a:custGeom>
          <a:solidFill>
            <a:srgbClr val="688E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311147" y="1882241"/>
            <a:ext cx="15240" cy="11430"/>
          </a:xfrm>
          <a:custGeom>
            <a:avLst/>
            <a:gdLst/>
            <a:ahLst/>
            <a:cxnLst/>
            <a:rect l="l" t="t" r="r" b="b"/>
            <a:pathLst>
              <a:path w="15240" h="11430">
                <a:moveTo>
                  <a:pt x="13627" y="0"/>
                </a:moveTo>
                <a:lnTo>
                  <a:pt x="11976" y="774"/>
                </a:lnTo>
                <a:lnTo>
                  <a:pt x="9880" y="1422"/>
                </a:lnTo>
                <a:lnTo>
                  <a:pt x="5829" y="4889"/>
                </a:lnTo>
                <a:lnTo>
                  <a:pt x="0" y="5346"/>
                </a:lnTo>
                <a:lnTo>
                  <a:pt x="1130" y="11366"/>
                </a:lnTo>
                <a:lnTo>
                  <a:pt x="14617" y="2044"/>
                </a:lnTo>
                <a:lnTo>
                  <a:pt x="13627" y="0"/>
                </a:lnTo>
                <a:close/>
              </a:path>
            </a:pathLst>
          </a:custGeom>
          <a:solidFill>
            <a:srgbClr val="D4E6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881240" y="976604"/>
            <a:ext cx="14604" cy="15875"/>
          </a:xfrm>
          <a:custGeom>
            <a:avLst/>
            <a:gdLst/>
            <a:ahLst/>
            <a:cxnLst/>
            <a:rect l="l" t="t" r="r" b="b"/>
            <a:pathLst>
              <a:path w="14605" h="15875">
                <a:moveTo>
                  <a:pt x="12522" y="0"/>
                </a:moveTo>
                <a:lnTo>
                  <a:pt x="11849" y="965"/>
                </a:lnTo>
                <a:lnTo>
                  <a:pt x="11391" y="2349"/>
                </a:lnTo>
                <a:lnTo>
                  <a:pt x="5359" y="5346"/>
                </a:lnTo>
                <a:lnTo>
                  <a:pt x="3784" y="10947"/>
                </a:lnTo>
                <a:lnTo>
                  <a:pt x="0" y="14592"/>
                </a:lnTo>
                <a:lnTo>
                  <a:pt x="1485" y="15570"/>
                </a:lnTo>
                <a:lnTo>
                  <a:pt x="2095" y="13589"/>
                </a:lnTo>
                <a:lnTo>
                  <a:pt x="3289" y="13627"/>
                </a:lnTo>
                <a:lnTo>
                  <a:pt x="6426" y="10261"/>
                </a:lnTo>
                <a:lnTo>
                  <a:pt x="9588" y="6921"/>
                </a:lnTo>
                <a:lnTo>
                  <a:pt x="13741" y="2362"/>
                </a:lnTo>
                <a:lnTo>
                  <a:pt x="13995" y="1104"/>
                </a:lnTo>
                <a:lnTo>
                  <a:pt x="12522" y="0"/>
                </a:lnTo>
                <a:close/>
              </a:path>
            </a:pathLst>
          </a:custGeom>
          <a:solidFill>
            <a:srgbClr val="AD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224013" y="724357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8343" y="0"/>
                </a:moveTo>
                <a:lnTo>
                  <a:pt x="5994" y="2908"/>
                </a:lnTo>
                <a:lnTo>
                  <a:pt x="1498" y="3302"/>
                </a:lnTo>
                <a:lnTo>
                  <a:pt x="0" y="7200"/>
                </a:lnTo>
                <a:lnTo>
                  <a:pt x="2298" y="5969"/>
                </a:lnTo>
                <a:lnTo>
                  <a:pt x="5283" y="9982"/>
                </a:lnTo>
                <a:lnTo>
                  <a:pt x="7251" y="6261"/>
                </a:lnTo>
                <a:lnTo>
                  <a:pt x="6705" y="4991"/>
                </a:lnTo>
                <a:lnTo>
                  <a:pt x="7226" y="4775"/>
                </a:lnTo>
                <a:lnTo>
                  <a:pt x="8356" y="5168"/>
                </a:lnTo>
                <a:lnTo>
                  <a:pt x="10756" y="5283"/>
                </a:lnTo>
                <a:lnTo>
                  <a:pt x="11607" y="2819"/>
                </a:lnTo>
                <a:lnTo>
                  <a:pt x="13474" y="2044"/>
                </a:lnTo>
                <a:lnTo>
                  <a:pt x="12141" y="406"/>
                </a:lnTo>
                <a:lnTo>
                  <a:pt x="9804" y="1282"/>
                </a:lnTo>
                <a:lnTo>
                  <a:pt x="8343" y="0"/>
                </a:lnTo>
                <a:close/>
              </a:path>
            </a:pathLst>
          </a:custGeom>
          <a:solidFill>
            <a:srgbClr val="D0EB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941501" y="1391183"/>
            <a:ext cx="15240" cy="9525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3302" y="0"/>
                </a:moveTo>
                <a:lnTo>
                  <a:pt x="0" y="2019"/>
                </a:lnTo>
                <a:lnTo>
                  <a:pt x="4432" y="5257"/>
                </a:lnTo>
                <a:lnTo>
                  <a:pt x="8686" y="9334"/>
                </a:lnTo>
                <a:lnTo>
                  <a:pt x="14681" y="5079"/>
                </a:lnTo>
                <a:lnTo>
                  <a:pt x="12560" y="5143"/>
                </a:lnTo>
                <a:lnTo>
                  <a:pt x="10693" y="4762"/>
                </a:lnTo>
                <a:lnTo>
                  <a:pt x="6388" y="711"/>
                </a:lnTo>
                <a:lnTo>
                  <a:pt x="3302" y="0"/>
                </a:lnTo>
                <a:close/>
              </a:path>
            </a:pathLst>
          </a:custGeom>
          <a:solidFill>
            <a:srgbClr val="99C6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864781" y="1304848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4978" y="0"/>
                </a:moveTo>
                <a:lnTo>
                  <a:pt x="0" y="0"/>
                </a:lnTo>
                <a:lnTo>
                  <a:pt x="469" y="3784"/>
                </a:lnTo>
                <a:lnTo>
                  <a:pt x="1879" y="7175"/>
                </a:lnTo>
                <a:lnTo>
                  <a:pt x="4292" y="10134"/>
                </a:lnTo>
                <a:lnTo>
                  <a:pt x="7899" y="8064"/>
                </a:lnTo>
                <a:lnTo>
                  <a:pt x="6197" y="4432"/>
                </a:lnTo>
                <a:lnTo>
                  <a:pt x="6832" y="1498"/>
                </a:lnTo>
                <a:lnTo>
                  <a:pt x="6502" y="647"/>
                </a:lnTo>
                <a:lnTo>
                  <a:pt x="5892" y="127"/>
                </a:lnTo>
                <a:lnTo>
                  <a:pt x="4978" y="0"/>
                </a:lnTo>
                <a:close/>
              </a:path>
            </a:pathLst>
          </a:custGeom>
          <a:solidFill>
            <a:srgbClr val="659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6" name="object 196"/>
          <p:cNvGrpSpPr/>
          <p:nvPr/>
        </p:nvGrpSpPr>
        <p:grpSpPr>
          <a:xfrm>
            <a:off x="1047496" y="2064004"/>
            <a:ext cx="40005" cy="62230"/>
            <a:chOff x="1047496" y="2064004"/>
            <a:chExt cx="40005" cy="62230"/>
          </a:xfrm>
        </p:grpSpPr>
        <p:sp>
          <p:nvSpPr>
            <p:cNvPr id="197" name="object 197"/>
            <p:cNvSpPr/>
            <p:nvPr/>
          </p:nvSpPr>
          <p:spPr>
            <a:xfrm>
              <a:off x="1047496" y="211441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4076" y="0"/>
                  </a:moveTo>
                  <a:lnTo>
                    <a:pt x="1270" y="355"/>
                  </a:lnTo>
                  <a:lnTo>
                    <a:pt x="0" y="444"/>
                  </a:lnTo>
                  <a:lnTo>
                    <a:pt x="1193" y="4483"/>
                  </a:lnTo>
                  <a:lnTo>
                    <a:pt x="6464" y="4483"/>
                  </a:lnTo>
                  <a:lnTo>
                    <a:pt x="9055" y="11442"/>
                  </a:lnTo>
                  <a:lnTo>
                    <a:pt x="10883" y="11175"/>
                  </a:lnTo>
                  <a:lnTo>
                    <a:pt x="13309" y="9880"/>
                  </a:lnTo>
                  <a:lnTo>
                    <a:pt x="13423" y="9550"/>
                  </a:lnTo>
                  <a:lnTo>
                    <a:pt x="13449" y="9220"/>
                  </a:lnTo>
                  <a:lnTo>
                    <a:pt x="13157" y="8077"/>
                  </a:lnTo>
                  <a:lnTo>
                    <a:pt x="12776" y="7365"/>
                  </a:lnTo>
                  <a:lnTo>
                    <a:pt x="12039" y="6883"/>
                  </a:lnTo>
                  <a:lnTo>
                    <a:pt x="10756" y="5981"/>
                  </a:lnTo>
                  <a:lnTo>
                    <a:pt x="10223" y="5384"/>
                  </a:lnTo>
                  <a:lnTo>
                    <a:pt x="9740" y="4660"/>
                  </a:lnTo>
                  <a:lnTo>
                    <a:pt x="10007" y="3822"/>
                  </a:lnTo>
                  <a:lnTo>
                    <a:pt x="9867" y="3060"/>
                  </a:lnTo>
                  <a:lnTo>
                    <a:pt x="9715" y="2628"/>
                  </a:lnTo>
                  <a:lnTo>
                    <a:pt x="9448" y="2311"/>
                  </a:lnTo>
                  <a:lnTo>
                    <a:pt x="9067" y="2082"/>
                  </a:lnTo>
                  <a:lnTo>
                    <a:pt x="6400" y="1790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DBEC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077861" y="2064004"/>
              <a:ext cx="9525" cy="19050"/>
            </a:xfrm>
            <a:custGeom>
              <a:avLst/>
              <a:gdLst/>
              <a:ahLst/>
              <a:cxnLst/>
              <a:rect l="l" t="t" r="r" b="b"/>
              <a:pathLst>
                <a:path w="9525" h="19050">
                  <a:moveTo>
                    <a:pt x="5299" y="3479"/>
                  </a:moveTo>
                  <a:lnTo>
                    <a:pt x="3860" y="3479"/>
                  </a:lnTo>
                  <a:lnTo>
                    <a:pt x="2984" y="5613"/>
                  </a:lnTo>
                  <a:lnTo>
                    <a:pt x="2870" y="7213"/>
                  </a:lnTo>
                  <a:lnTo>
                    <a:pt x="4559" y="10921"/>
                  </a:lnTo>
                  <a:lnTo>
                    <a:pt x="7112" y="14312"/>
                  </a:lnTo>
                  <a:lnTo>
                    <a:pt x="6908" y="18694"/>
                  </a:lnTo>
                  <a:lnTo>
                    <a:pt x="7594" y="18770"/>
                  </a:lnTo>
                  <a:lnTo>
                    <a:pt x="8280" y="19049"/>
                  </a:lnTo>
                  <a:lnTo>
                    <a:pt x="8953" y="18656"/>
                  </a:lnTo>
                  <a:lnTo>
                    <a:pt x="9253" y="18618"/>
                  </a:lnTo>
                  <a:lnTo>
                    <a:pt x="6819" y="12649"/>
                  </a:lnTo>
                  <a:lnTo>
                    <a:pt x="5651" y="6375"/>
                  </a:lnTo>
                  <a:lnTo>
                    <a:pt x="5299" y="3479"/>
                  </a:lnTo>
                  <a:close/>
                </a:path>
                <a:path w="9525" h="19050">
                  <a:moveTo>
                    <a:pt x="4876" y="0"/>
                  </a:moveTo>
                  <a:lnTo>
                    <a:pt x="0" y="1269"/>
                  </a:lnTo>
                  <a:lnTo>
                    <a:pt x="736" y="4102"/>
                  </a:lnTo>
                  <a:lnTo>
                    <a:pt x="3860" y="3479"/>
                  </a:lnTo>
                  <a:lnTo>
                    <a:pt x="5299" y="3479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C2D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9" name="object 199"/>
          <p:cNvSpPr/>
          <p:nvPr/>
        </p:nvSpPr>
        <p:spPr>
          <a:xfrm>
            <a:off x="1077544" y="796048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5" h="12700">
                <a:moveTo>
                  <a:pt x="6299" y="0"/>
                </a:moveTo>
                <a:lnTo>
                  <a:pt x="4597" y="2222"/>
                </a:lnTo>
                <a:lnTo>
                  <a:pt x="4317" y="5257"/>
                </a:lnTo>
                <a:lnTo>
                  <a:pt x="2184" y="7238"/>
                </a:lnTo>
                <a:lnTo>
                  <a:pt x="2362" y="8737"/>
                </a:lnTo>
                <a:lnTo>
                  <a:pt x="0" y="10134"/>
                </a:lnTo>
                <a:lnTo>
                  <a:pt x="2755" y="12534"/>
                </a:lnTo>
                <a:lnTo>
                  <a:pt x="4483" y="11391"/>
                </a:lnTo>
                <a:lnTo>
                  <a:pt x="7010" y="9626"/>
                </a:lnTo>
                <a:lnTo>
                  <a:pt x="11518" y="9232"/>
                </a:lnTo>
                <a:lnTo>
                  <a:pt x="5956" y="6007"/>
                </a:lnTo>
                <a:lnTo>
                  <a:pt x="6692" y="4559"/>
                </a:lnTo>
                <a:lnTo>
                  <a:pt x="7467" y="2273"/>
                </a:lnTo>
                <a:lnTo>
                  <a:pt x="7962" y="901"/>
                </a:lnTo>
                <a:lnTo>
                  <a:pt x="6299" y="0"/>
                </a:lnTo>
                <a:close/>
              </a:path>
            </a:pathLst>
          </a:custGeom>
          <a:solidFill>
            <a:srgbClr val="4E79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195755" y="2217229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800" y="0"/>
                </a:moveTo>
                <a:lnTo>
                  <a:pt x="355" y="76"/>
                </a:lnTo>
                <a:lnTo>
                  <a:pt x="0" y="584"/>
                </a:lnTo>
                <a:lnTo>
                  <a:pt x="63" y="3276"/>
                </a:lnTo>
                <a:lnTo>
                  <a:pt x="736" y="5041"/>
                </a:lnTo>
                <a:lnTo>
                  <a:pt x="2565" y="5473"/>
                </a:lnTo>
                <a:lnTo>
                  <a:pt x="7023" y="8966"/>
                </a:lnTo>
                <a:lnTo>
                  <a:pt x="9461" y="8724"/>
                </a:lnTo>
                <a:lnTo>
                  <a:pt x="10769" y="4572"/>
                </a:lnTo>
                <a:lnTo>
                  <a:pt x="10604" y="3860"/>
                </a:lnTo>
                <a:lnTo>
                  <a:pt x="9550" y="3136"/>
                </a:lnTo>
                <a:lnTo>
                  <a:pt x="10794" y="2451"/>
                </a:lnTo>
                <a:lnTo>
                  <a:pt x="10909" y="1536"/>
                </a:lnTo>
                <a:lnTo>
                  <a:pt x="10540" y="1130"/>
                </a:lnTo>
                <a:lnTo>
                  <a:pt x="9601" y="1358"/>
                </a:lnTo>
                <a:lnTo>
                  <a:pt x="6756" y="1714"/>
                </a:lnTo>
                <a:lnTo>
                  <a:pt x="4013" y="1257"/>
                </a:lnTo>
                <a:lnTo>
                  <a:pt x="1320" y="330"/>
                </a:lnTo>
                <a:lnTo>
                  <a:pt x="800" y="0"/>
                </a:lnTo>
                <a:close/>
              </a:path>
            </a:pathLst>
          </a:custGeom>
          <a:solidFill>
            <a:srgbClr val="80B4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90981" y="107303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6273" y="0"/>
                </a:moveTo>
                <a:lnTo>
                  <a:pt x="0" y="2311"/>
                </a:lnTo>
                <a:lnTo>
                  <a:pt x="355" y="6464"/>
                </a:lnTo>
                <a:lnTo>
                  <a:pt x="2032" y="9080"/>
                </a:lnTo>
                <a:lnTo>
                  <a:pt x="6769" y="8128"/>
                </a:lnTo>
                <a:lnTo>
                  <a:pt x="7378" y="4254"/>
                </a:lnTo>
                <a:lnTo>
                  <a:pt x="10782" y="6540"/>
                </a:lnTo>
                <a:lnTo>
                  <a:pt x="12661" y="5448"/>
                </a:lnTo>
                <a:lnTo>
                  <a:pt x="9499" y="800"/>
                </a:lnTo>
                <a:lnTo>
                  <a:pt x="6273" y="0"/>
                </a:lnTo>
                <a:close/>
              </a:path>
            </a:pathLst>
          </a:custGeom>
          <a:solidFill>
            <a:srgbClr val="ACD0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94422" y="2190699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5" h="13969">
                <a:moveTo>
                  <a:pt x="3975" y="0"/>
                </a:moveTo>
                <a:lnTo>
                  <a:pt x="63" y="38"/>
                </a:lnTo>
                <a:lnTo>
                  <a:pt x="2171" y="2641"/>
                </a:lnTo>
                <a:lnTo>
                  <a:pt x="520" y="3060"/>
                </a:lnTo>
                <a:lnTo>
                  <a:pt x="0" y="6222"/>
                </a:lnTo>
                <a:lnTo>
                  <a:pt x="3695" y="6375"/>
                </a:lnTo>
                <a:lnTo>
                  <a:pt x="4495" y="8610"/>
                </a:lnTo>
                <a:lnTo>
                  <a:pt x="4965" y="9359"/>
                </a:lnTo>
                <a:lnTo>
                  <a:pt x="5232" y="9702"/>
                </a:lnTo>
                <a:lnTo>
                  <a:pt x="6426" y="10934"/>
                </a:lnTo>
                <a:lnTo>
                  <a:pt x="6908" y="12928"/>
                </a:lnTo>
                <a:lnTo>
                  <a:pt x="8966" y="13233"/>
                </a:lnTo>
                <a:lnTo>
                  <a:pt x="9296" y="13334"/>
                </a:lnTo>
                <a:lnTo>
                  <a:pt x="9969" y="13487"/>
                </a:lnTo>
                <a:lnTo>
                  <a:pt x="10731" y="13360"/>
                </a:lnTo>
                <a:lnTo>
                  <a:pt x="11518" y="13284"/>
                </a:lnTo>
                <a:lnTo>
                  <a:pt x="11709" y="12306"/>
                </a:lnTo>
                <a:lnTo>
                  <a:pt x="9397" y="9131"/>
                </a:lnTo>
                <a:lnTo>
                  <a:pt x="7023" y="5994"/>
                </a:lnTo>
                <a:lnTo>
                  <a:pt x="4089" y="1638"/>
                </a:lnTo>
                <a:lnTo>
                  <a:pt x="3975" y="0"/>
                </a:lnTo>
                <a:close/>
              </a:path>
            </a:pathLst>
          </a:custGeom>
          <a:solidFill>
            <a:srgbClr val="65A2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31544" y="2204161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4">
                <a:moveTo>
                  <a:pt x="2120" y="0"/>
                </a:moveTo>
                <a:lnTo>
                  <a:pt x="1231" y="495"/>
                </a:lnTo>
                <a:lnTo>
                  <a:pt x="1079" y="1358"/>
                </a:lnTo>
                <a:lnTo>
                  <a:pt x="977" y="2247"/>
                </a:lnTo>
                <a:lnTo>
                  <a:pt x="266" y="2755"/>
                </a:lnTo>
                <a:lnTo>
                  <a:pt x="25" y="3479"/>
                </a:lnTo>
                <a:lnTo>
                  <a:pt x="0" y="4305"/>
                </a:lnTo>
                <a:lnTo>
                  <a:pt x="2692" y="5029"/>
                </a:lnTo>
                <a:lnTo>
                  <a:pt x="5206" y="5892"/>
                </a:lnTo>
                <a:lnTo>
                  <a:pt x="7823" y="9918"/>
                </a:lnTo>
                <a:lnTo>
                  <a:pt x="9626" y="10439"/>
                </a:lnTo>
                <a:lnTo>
                  <a:pt x="11379" y="10617"/>
                </a:lnTo>
                <a:lnTo>
                  <a:pt x="11582" y="10185"/>
                </a:lnTo>
                <a:lnTo>
                  <a:pt x="12331" y="7670"/>
                </a:lnTo>
                <a:lnTo>
                  <a:pt x="10769" y="6045"/>
                </a:lnTo>
                <a:lnTo>
                  <a:pt x="9347" y="4368"/>
                </a:lnTo>
                <a:lnTo>
                  <a:pt x="7353" y="2222"/>
                </a:lnTo>
                <a:lnTo>
                  <a:pt x="4800" y="1003"/>
                </a:lnTo>
                <a:lnTo>
                  <a:pt x="2120" y="0"/>
                </a:lnTo>
                <a:close/>
              </a:path>
            </a:pathLst>
          </a:custGeom>
          <a:solidFill>
            <a:srgbClr val="C0D7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189901" y="747801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20">
                <a:moveTo>
                  <a:pt x="11912" y="0"/>
                </a:moveTo>
                <a:lnTo>
                  <a:pt x="10083" y="330"/>
                </a:lnTo>
                <a:lnTo>
                  <a:pt x="9779" y="254"/>
                </a:lnTo>
                <a:lnTo>
                  <a:pt x="9474" y="266"/>
                </a:lnTo>
                <a:lnTo>
                  <a:pt x="9169" y="355"/>
                </a:lnTo>
                <a:lnTo>
                  <a:pt x="7023" y="1778"/>
                </a:lnTo>
                <a:lnTo>
                  <a:pt x="3886" y="127"/>
                </a:lnTo>
                <a:lnTo>
                  <a:pt x="2082" y="2641"/>
                </a:lnTo>
                <a:lnTo>
                  <a:pt x="0" y="6210"/>
                </a:lnTo>
                <a:lnTo>
                  <a:pt x="2120" y="6819"/>
                </a:lnTo>
                <a:lnTo>
                  <a:pt x="5041" y="6883"/>
                </a:lnTo>
                <a:lnTo>
                  <a:pt x="5435" y="7035"/>
                </a:lnTo>
                <a:lnTo>
                  <a:pt x="5727" y="6921"/>
                </a:lnTo>
                <a:lnTo>
                  <a:pt x="5930" y="6553"/>
                </a:lnTo>
                <a:lnTo>
                  <a:pt x="7556" y="4432"/>
                </a:lnTo>
                <a:lnTo>
                  <a:pt x="9131" y="4648"/>
                </a:lnTo>
                <a:lnTo>
                  <a:pt x="10744" y="5067"/>
                </a:lnTo>
                <a:lnTo>
                  <a:pt x="12103" y="4305"/>
                </a:lnTo>
                <a:lnTo>
                  <a:pt x="13525" y="3746"/>
                </a:lnTo>
                <a:lnTo>
                  <a:pt x="13754" y="3340"/>
                </a:lnTo>
                <a:lnTo>
                  <a:pt x="13855" y="2895"/>
                </a:lnTo>
                <a:lnTo>
                  <a:pt x="13843" y="2438"/>
                </a:lnTo>
                <a:lnTo>
                  <a:pt x="13360" y="342"/>
                </a:lnTo>
                <a:lnTo>
                  <a:pt x="11912" y="0"/>
                </a:lnTo>
                <a:close/>
              </a:path>
            </a:pathLst>
          </a:custGeom>
          <a:solidFill>
            <a:srgbClr val="4872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861441" y="1681111"/>
            <a:ext cx="12700" cy="17780"/>
          </a:xfrm>
          <a:custGeom>
            <a:avLst/>
            <a:gdLst/>
            <a:ahLst/>
            <a:cxnLst/>
            <a:rect l="l" t="t" r="r" b="b"/>
            <a:pathLst>
              <a:path w="12700" h="17780">
                <a:moveTo>
                  <a:pt x="1092" y="12"/>
                </a:moveTo>
                <a:lnTo>
                  <a:pt x="114" y="0"/>
                </a:lnTo>
                <a:lnTo>
                  <a:pt x="0" y="1752"/>
                </a:lnTo>
                <a:lnTo>
                  <a:pt x="190" y="2730"/>
                </a:lnTo>
                <a:lnTo>
                  <a:pt x="1409" y="5562"/>
                </a:lnTo>
                <a:lnTo>
                  <a:pt x="3441" y="7912"/>
                </a:lnTo>
                <a:lnTo>
                  <a:pt x="4775" y="10668"/>
                </a:lnTo>
                <a:lnTo>
                  <a:pt x="6604" y="13246"/>
                </a:lnTo>
                <a:lnTo>
                  <a:pt x="6972" y="17094"/>
                </a:lnTo>
                <a:lnTo>
                  <a:pt x="11023" y="17703"/>
                </a:lnTo>
                <a:lnTo>
                  <a:pt x="11760" y="17297"/>
                </a:lnTo>
                <a:lnTo>
                  <a:pt x="12293" y="16802"/>
                </a:lnTo>
                <a:lnTo>
                  <a:pt x="11798" y="15875"/>
                </a:lnTo>
                <a:lnTo>
                  <a:pt x="2349" y="622"/>
                </a:lnTo>
                <a:lnTo>
                  <a:pt x="1092" y="12"/>
                </a:lnTo>
                <a:close/>
              </a:path>
            </a:pathLst>
          </a:custGeom>
          <a:solidFill>
            <a:srgbClr val="3E69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238351" y="2050694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4381" y="0"/>
                </a:moveTo>
                <a:lnTo>
                  <a:pt x="2044" y="1676"/>
                </a:lnTo>
                <a:lnTo>
                  <a:pt x="5270" y="3568"/>
                </a:lnTo>
                <a:lnTo>
                  <a:pt x="977" y="4241"/>
                </a:lnTo>
                <a:lnTo>
                  <a:pt x="0" y="6807"/>
                </a:lnTo>
                <a:lnTo>
                  <a:pt x="127" y="10071"/>
                </a:lnTo>
                <a:lnTo>
                  <a:pt x="2146" y="10896"/>
                </a:lnTo>
                <a:lnTo>
                  <a:pt x="2616" y="9321"/>
                </a:lnTo>
                <a:lnTo>
                  <a:pt x="3289" y="8039"/>
                </a:lnTo>
                <a:lnTo>
                  <a:pt x="4318" y="6959"/>
                </a:lnTo>
                <a:lnTo>
                  <a:pt x="6934" y="6464"/>
                </a:lnTo>
                <a:lnTo>
                  <a:pt x="9029" y="5029"/>
                </a:lnTo>
                <a:lnTo>
                  <a:pt x="10934" y="3263"/>
                </a:lnTo>
                <a:lnTo>
                  <a:pt x="10947" y="2184"/>
                </a:lnTo>
                <a:lnTo>
                  <a:pt x="10312" y="1498"/>
                </a:lnTo>
                <a:lnTo>
                  <a:pt x="9486" y="927"/>
                </a:lnTo>
                <a:lnTo>
                  <a:pt x="7023" y="1295"/>
                </a:lnTo>
                <a:lnTo>
                  <a:pt x="4381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7" name="object 207"/>
          <p:cNvGrpSpPr/>
          <p:nvPr/>
        </p:nvGrpSpPr>
        <p:grpSpPr>
          <a:xfrm>
            <a:off x="829551" y="1037247"/>
            <a:ext cx="15240" cy="50165"/>
            <a:chOff x="829551" y="1037247"/>
            <a:chExt cx="15240" cy="50165"/>
          </a:xfrm>
        </p:grpSpPr>
        <p:sp>
          <p:nvSpPr>
            <p:cNvPr id="208" name="object 208"/>
            <p:cNvSpPr/>
            <p:nvPr/>
          </p:nvSpPr>
          <p:spPr>
            <a:xfrm>
              <a:off x="829551" y="1037247"/>
              <a:ext cx="15240" cy="13335"/>
            </a:xfrm>
            <a:custGeom>
              <a:avLst/>
              <a:gdLst/>
              <a:ahLst/>
              <a:cxnLst/>
              <a:rect l="l" t="t" r="r" b="b"/>
              <a:pathLst>
                <a:path w="15240" h="13334">
                  <a:moveTo>
                    <a:pt x="14465" y="0"/>
                  </a:moveTo>
                  <a:lnTo>
                    <a:pt x="10655" y="444"/>
                  </a:lnTo>
                  <a:lnTo>
                    <a:pt x="7746" y="2451"/>
                  </a:lnTo>
                  <a:lnTo>
                    <a:pt x="3543" y="7543"/>
                  </a:lnTo>
                  <a:lnTo>
                    <a:pt x="1790" y="9842"/>
                  </a:lnTo>
                  <a:lnTo>
                    <a:pt x="0" y="12103"/>
                  </a:lnTo>
                  <a:lnTo>
                    <a:pt x="1917" y="13093"/>
                  </a:lnTo>
                  <a:lnTo>
                    <a:pt x="6959" y="9994"/>
                  </a:lnTo>
                  <a:lnTo>
                    <a:pt x="10375" y="5105"/>
                  </a:lnTo>
                  <a:lnTo>
                    <a:pt x="14795" y="1333"/>
                  </a:lnTo>
                  <a:lnTo>
                    <a:pt x="14871" y="838"/>
                  </a:lnTo>
                  <a:lnTo>
                    <a:pt x="14757" y="393"/>
                  </a:lnTo>
                  <a:lnTo>
                    <a:pt x="14465" y="0"/>
                  </a:lnTo>
                  <a:close/>
                </a:path>
              </a:pathLst>
            </a:custGeom>
            <a:solidFill>
              <a:srgbClr val="6794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832472" y="1074038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8337" y="6807"/>
                  </a:moveTo>
                  <a:lnTo>
                    <a:pt x="5626" y="6807"/>
                  </a:lnTo>
                  <a:lnTo>
                    <a:pt x="5930" y="7404"/>
                  </a:lnTo>
                  <a:lnTo>
                    <a:pt x="5927" y="8635"/>
                  </a:lnTo>
                  <a:lnTo>
                    <a:pt x="6083" y="9880"/>
                  </a:lnTo>
                  <a:lnTo>
                    <a:pt x="5521" y="11201"/>
                  </a:lnTo>
                  <a:lnTo>
                    <a:pt x="5476" y="11696"/>
                  </a:lnTo>
                  <a:lnTo>
                    <a:pt x="5918" y="12839"/>
                  </a:lnTo>
                  <a:lnTo>
                    <a:pt x="6591" y="12712"/>
                  </a:lnTo>
                  <a:lnTo>
                    <a:pt x="7353" y="11696"/>
                  </a:lnTo>
                  <a:lnTo>
                    <a:pt x="7912" y="11201"/>
                  </a:lnTo>
                  <a:lnTo>
                    <a:pt x="8267" y="10591"/>
                  </a:lnTo>
                  <a:lnTo>
                    <a:pt x="8407" y="9867"/>
                  </a:lnTo>
                  <a:lnTo>
                    <a:pt x="8545" y="8635"/>
                  </a:lnTo>
                  <a:lnTo>
                    <a:pt x="8438" y="7404"/>
                  </a:lnTo>
                  <a:lnTo>
                    <a:pt x="8337" y="6807"/>
                  </a:lnTo>
                  <a:close/>
                </a:path>
                <a:path w="10159" h="13334">
                  <a:moveTo>
                    <a:pt x="8944" y="6007"/>
                  </a:moveTo>
                  <a:lnTo>
                    <a:pt x="4470" y="6007"/>
                  </a:lnTo>
                  <a:lnTo>
                    <a:pt x="5092" y="8635"/>
                  </a:lnTo>
                  <a:lnTo>
                    <a:pt x="5851" y="8092"/>
                  </a:lnTo>
                  <a:lnTo>
                    <a:pt x="5626" y="6807"/>
                  </a:lnTo>
                  <a:lnTo>
                    <a:pt x="8337" y="6807"/>
                  </a:lnTo>
                  <a:lnTo>
                    <a:pt x="8293" y="6540"/>
                  </a:lnTo>
                  <a:lnTo>
                    <a:pt x="8944" y="6007"/>
                  </a:lnTo>
                  <a:close/>
                </a:path>
                <a:path w="10159" h="13334">
                  <a:moveTo>
                    <a:pt x="5626" y="6807"/>
                  </a:moveTo>
                  <a:lnTo>
                    <a:pt x="5851" y="8092"/>
                  </a:lnTo>
                  <a:lnTo>
                    <a:pt x="5930" y="7404"/>
                  </a:lnTo>
                  <a:lnTo>
                    <a:pt x="5626" y="6807"/>
                  </a:lnTo>
                  <a:close/>
                </a:path>
                <a:path w="10159" h="13334">
                  <a:moveTo>
                    <a:pt x="5194" y="0"/>
                  </a:moveTo>
                  <a:lnTo>
                    <a:pt x="2984" y="50"/>
                  </a:lnTo>
                  <a:lnTo>
                    <a:pt x="3454" y="2514"/>
                  </a:lnTo>
                  <a:lnTo>
                    <a:pt x="2159" y="3390"/>
                  </a:lnTo>
                  <a:lnTo>
                    <a:pt x="0" y="5562"/>
                  </a:lnTo>
                  <a:lnTo>
                    <a:pt x="1244" y="7505"/>
                  </a:lnTo>
                  <a:lnTo>
                    <a:pt x="2895" y="6654"/>
                  </a:lnTo>
                  <a:lnTo>
                    <a:pt x="4470" y="6007"/>
                  </a:lnTo>
                  <a:lnTo>
                    <a:pt x="8944" y="6007"/>
                  </a:lnTo>
                  <a:lnTo>
                    <a:pt x="9766" y="5333"/>
                  </a:lnTo>
                  <a:lnTo>
                    <a:pt x="9931" y="4889"/>
                  </a:lnTo>
                  <a:lnTo>
                    <a:pt x="9906" y="3962"/>
                  </a:lnTo>
                  <a:lnTo>
                    <a:pt x="8890" y="1981"/>
                  </a:lnTo>
                  <a:lnTo>
                    <a:pt x="6908" y="1155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77B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0" name="object 210"/>
          <p:cNvSpPr/>
          <p:nvPr/>
        </p:nvSpPr>
        <p:spPr>
          <a:xfrm>
            <a:off x="1193787" y="2220506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2031" y="0"/>
                </a:moveTo>
                <a:lnTo>
                  <a:pt x="1130" y="520"/>
                </a:lnTo>
                <a:lnTo>
                  <a:pt x="0" y="863"/>
                </a:lnTo>
                <a:lnTo>
                  <a:pt x="215" y="2286"/>
                </a:lnTo>
                <a:lnTo>
                  <a:pt x="3200" y="3949"/>
                </a:lnTo>
                <a:lnTo>
                  <a:pt x="6159" y="5905"/>
                </a:lnTo>
                <a:lnTo>
                  <a:pt x="12331" y="5613"/>
                </a:lnTo>
                <a:lnTo>
                  <a:pt x="15544" y="5346"/>
                </a:lnTo>
                <a:lnTo>
                  <a:pt x="12738" y="1295"/>
                </a:lnTo>
                <a:lnTo>
                  <a:pt x="10223" y="4737"/>
                </a:lnTo>
                <a:lnTo>
                  <a:pt x="7861" y="4178"/>
                </a:lnTo>
                <a:lnTo>
                  <a:pt x="4610" y="457"/>
                </a:lnTo>
                <a:lnTo>
                  <a:pt x="3136" y="393"/>
                </a:lnTo>
                <a:lnTo>
                  <a:pt x="2031" y="0"/>
                </a:lnTo>
                <a:close/>
              </a:path>
            </a:pathLst>
          </a:custGeom>
          <a:solidFill>
            <a:srgbClr val="516D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085710" y="2145207"/>
            <a:ext cx="12700" cy="11430"/>
          </a:xfrm>
          <a:custGeom>
            <a:avLst/>
            <a:gdLst/>
            <a:ahLst/>
            <a:cxnLst/>
            <a:rect l="l" t="t" r="r" b="b"/>
            <a:pathLst>
              <a:path w="12700" h="11430">
                <a:moveTo>
                  <a:pt x="2197" y="0"/>
                </a:moveTo>
                <a:lnTo>
                  <a:pt x="1168" y="177"/>
                </a:lnTo>
                <a:lnTo>
                  <a:pt x="0" y="203"/>
                </a:lnTo>
                <a:lnTo>
                  <a:pt x="279" y="1777"/>
                </a:lnTo>
                <a:lnTo>
                  <a:pt x="3238" y="3378"/>
                </a:lnTo>
                <a:lnTo>
                  <a:pt x="4686" y="6324"/>
                </a:lnTo>
                <a:lnTo>
                  <a:pt x="6591" y="8877"/>
                </a:lnTo>
                <a:lnTo>
                  <a:pt x="8775" y="7264"/>
                </a:lnTo>
                <a:lnTo>
                  <a:pt x="9702" y="10833"/>
                </a:lnTo>
                <a:lnTo>
                  <a:pt x="11671" y="10096"/>
                </a:lnTo>
                <a:lnTo>
                  <a:pt x="12268" y="9461"/>
                </a:lnTo>
                <a:lnTo>
                  <a:pt x="12344" y="8724"/>
                </a:lnTo>
                <a:lnTo>
                  <a:pt x="12115" y="7924"/>
                </a:lnTo>
                <a:lnTo>
                  <a:pt x="9829" y="4000"/>
                </a:lnTo>
                <a:lnTo>
                  <a:pt x="7023" y="736"/>
                </a:lnTo>
                <a:lnTo>
                  <a:pt x="2197" y="0"/>
                </a:lnTo>
                <a:close/>
              </a:path>
            </a:pathLst>
          </a:custGeom>
          <a:solidFill>
            <a:srgbClr val="6A84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811720" y="1080477"/>
            <a:ext cx="7620" cy="10795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2235" y="0"/>
                </a:moveTo>
                <a:lnTo>
                  <a:pt x="1828" y="177"/>
                </a:lnTo>
                <a:lnTo>
                  <a:pt x="1625" y="495"/>
                </a:lnTo>
                <a:lnTo>
                  <a:pt x="1625" y="952"/>
                </a:lnTo>
                <a:lnTo>
                  <a:pt x="1765" y="1841"/>
                </a:lnTo>
                <a:lnTo>
                  <a:pt x="1371" y="2641"/>
                </a:lnTo>
                <a:lnTo>
                  <a:pt x="1168" y="3467"/>
                </a:lnTo>
                <a:lnTo>
                  <a:pt x="1511" y="6400"/>
                </a:lnTo>
                <a:lnTo>
                  <a:pt x="0" y="10439"/>
                </a:lnTo>
                <a:lnTo>
                  <a:pt x="5295" y="10464"/>
                </a:lnTo>
                <a:lnTo>
                  <a:pt x="6070" y="10337"/>
                </a:lnTo>
                <a:lnTo>
                  <a:pt x="6718" y="9956"/>
                </a:lnTo>
                <a:lnTo>
                  <a:pt x="7302" y="9448"/>
                </a:lnTo>
                <a:lnTo>
                  <a:pt x="6946" y="5588"/>
                </a:lnTo>
                <a:lnTo>
                  <a:pt x="7239" y="1384"/>
                </a:lnTo>
                <a:lnTo>
                  <a:pt x="2235" y="0"/>
                </a:lnTo>
                <a:close/>
              </a:path>
            </a:pathLst>
          </a:custGeom>
          <a:solidFill>
            <a:srgbClr val="CCE9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085900" y="2166492"/>
            <a:ext cx="16510" cy="7620"/>
          </a:xfrm>
          <a:custGeom>
            <a:avLst/>
            <a:gdLst/>
            <a:ahLst/>
            <a:cxnLst/>
            <a:rect l="l" t="t" r="r" b="b"/>
            <a:pathLst>
              <a:path w="16509" h="7619">
                <a:moveTo>
                  <a:pt x="10007" y="0"/>
                </a:moveTo>
                <a:lnTo>
                  <a:pt x="5054" y="457"/>
                </a:lnTo>
                <a:lnTo>
                  <a:pt x="0" y="1358"/>
                </a:lnTo>
                <a:lnTo>
                  <a:pt x="419" y="2336"/>
                </a:lnTo>
                <a:lnTo>
                  <a:pt x="1130" y="2997"/>
                </a:lnTo>
                <a:lnTo>
                  <a:pt x="2171" y="3301"/>
                </a:lnTo>
                <a:lnTo>
                  <a:pt x="6286" y="3428"/>
                </a:lnTo>
                <a:lnTo>
                  <a:pt x="9105" y="6870"/>
                </a:lnTo>
                <a:lnTo>
                  <a:pt x="13004" y="7505"/>
                </a:lnTo>
                <a:lnTo>
                  <a:pt x="14046" y="7543"/>
                </a:lnTo>
                <a:lnTo>
                  <a:pt x="15024" y="7391"/>
                </a:lnTo>
                <a:lnTo>
                  <a:pt x="15824" y="6629"/>
                </a:lnTo>
                <a:lnTo>
                  <a:pt x="16205" y="5867"/>
                </a:lnTo>
                <a:lnTo>
                  <a:pt x="16205" y="5130"/>
                </a:lnTo>
                <a:lnTo>
                  <a:pt x="15633" y="4457"/>
                </a:lnTo>
                <a:lnTo>
                  <a:pt x="14554" y="4419"/>
                </a:lnTo>
                <a:lnTo>
                  <a:pt x="14439" y="4546"/>
                </a:lnTo>
                <a:lnTo>
                  <a:pt x="14351" y="4737"/>
                </a:lnTo>
                <a:lnTo>
                  <a:pt x="14071" y="4813"/>
                </a:lnTo>
                <a:lnTo>
                  <a:pt x="13830" y="4749"/>
                </a:lnTo>
                <a:lnTo>
                  <a:pt x="10007" y="0"/>
                </a:lnTo>
                <a:close/>
              </a:path>
            </a:pathLst>
          </a:custGeom>
          <a:solidFill>
            <a:srgbClr val="A8CAD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4" name="object 214"/>
          <p:cNvGrpSpPr/>
          <p:nvPr/>
        </p:nvGrpSpPr>
        <p:grpSpPr>
          <a:xfrm>
            <a:off x="1220431" y="2196782"/>
            <a:ext cx="22860" cy="17145"/>
            <a:chOff x="1220431" y="2196782"/>
            <a:chExt cx="22860" cy="17145"/>
          </a:xfrm>
        </p:grpSpPr>
        <p:sp>
          <p:nvSpPr>
            <p:cNvPr id="215" name="object 215"/>
            <p:cNvSpPr/>
            <p:nvPr/>
          </p:nvSpPr>
          <p:spPr>
            <a:xfrm>
              <a:off x="1230071" y="2202675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4" h="11430">
                  <a:moveTo>
                    <a:pt x="7790" y="8246"/>
                  </a:moveTo>
                  <a:lnTo>
                    <a:pt x="7962" y="8381"/>
                  </a:lnTo>
                  <a:lnTo>
                    <a:pt x="12611" y="10909"/>
                  </a:lnTo>
                  <a:lnTo>
                    <a:pt x="12890" y="9029"/>
                  </a:lnTo>
                  <a:lnTo>
                    <a:pt x="7790" y="8246"/>
                  </a:lnTo>
                  <a:close/>
                </a:path>
                <a:path w="13334" h="11430">
                  <a:moveTo>
                    <a:pt x="7681" y="8161"/>
                  </a:moveTo>
                  <a:close/>
                </a:path>
                <a:path w="13334" h="11430">
                  <a:moveTo>
                    <a:pt x="1752" y="0"/>
                  </a:moveTo>
                  <a:lnTo>
                    <a:pt x="0" y="1562"/>
                  </a:lnTo>
                  <a:lnTo>
                    <a:pt x="3848" y="5156"/>
                  </a:lnTo>
                  <a:lnTo>
                    <a:pt x="7681" y="8161"/>
                  </a:lnTo>
                  <a:lnTo>
                    <a:pt x="11607" y="5638"/>
                  </a:lnTo>
                  <a:lnTo>
                    <a:pt x="11023" y="2095"/>
                  </a:lnTo>
                  <a:lnTo>
                    <a:pt x="8001" y="2057"/>
                  </a:lnTo>
                  <a:lnTo>
                    <a:pt x="3632" y="2057"/>
                  </a:lnTo>
                  <a:lnTo>
                    <a:pt x="1752" y="0"/>
                  </a:lnTo>
                  <a:close/>
                </a:path>
                <a:path w="13334" h="11430">
                  <a:moveTo>
                    <a:pt x="5422" y="1358"/>
                  </a:moveTo>
                  <a:lnTo>
                    <a:pt x="3632" y="2057"/>
                  </a:lnTo>
                  <a:lnTo>
                    <a:pt x="8001" y="2057"/>
                  </a:lnTo>
                  <a:lnTo>
                    <a:pt x="5422" y="1358"/>
                  </a:lnTo>
                  <a:close/>
                </a:path>
              </a:pathLst>
            </a:custGeom>
            <a:solidFill>
              <a:srgbClr val="4E8E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220431" y="2196782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2705" y="0"/>
                  </a:moveTo>
                  <a:lnTo>
                    <a:pt x="0" y="507"/>
                  </a:lnTo>
                  <a:lnTo>
                    <a:pt x="2057" y="1498"/>
                  </a:lnTo>
                  <a:lnTo>
                    <a:pt x="2463" y="2324"/>
                  </a:lnTo>
                  <a:lnTo>
                    <a:pt x="4953" y="3898"/>
                  </a:lnTo>
                  <a:lnTo>
                    <a:pt x="6540" y="6730"/>
                  </a:lnTo>
                  <a:lnTo>
                    <a:pt x="9639" y="7442"/>
                  </a:lnTo>
                  <a:lnTo>
                    <a:pt x="15049" y="8369"/>
                  </a:lnTo>
                  <a:lnTo>
                    <a:pt x="15506" y="7264"/>
                  </a:lnTo>
                  <a:lnTo>
                    <a:pt x="14897" y="6769"/>
                  </a:lnTo>
                  <a:lnTo>
                    <a:pt x="13944" y="6476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3A77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7" name="object 217"/>
          <p:cNvSpPr/>
          <p:nvPr/>
        </p:nvSpPr>
        <p:spPr>
          <a:xfrm>
            <a:off x="1122895" y="2147633"/>
            <a:ext cx="10160" cy="8890"/>
          </a:xfrm>
          <a:custGeom>
            <a:avLst/>
            <a:gdLst/>
            <a:ahLst/>
            <a:cxnLst/>
            <a:rect l="l" t="t" r="r" b="b"/>
            <a:pathLst>
              <a:path w="10159" h="8889">
                <a:moveTo>
                  <a:pt x="3429" y="0"/>
                </a:moveTo>
                <a:lnTo>
                  <a:pt x="2349" y="3822"/>
                </a:lnTo>
                <a:lnTo>
                  <a:pt x="508" y="3340"/>
                </a:lnTo>
                <a:lnTo>
                  <a:pt x="152" y="3657"/>
                </a:lnTo>
                <a:lnTo>
                  <a:pt x="0" y="4051"/>
                </a:lnTo>
                <a:lnTo>
                  <a:pt x="12" y="4521"/>
                </a:lnTo>
                <a:lnTo>
                  <a:pt x="736" y="6159"/>
                </a:lnTo>
                <a:lnTo>
                  <a:pt x="1536" y="7746"/>
                </a:lnTo>
                <a:lnTo>
                  <a:pt x="3289" y="8572"/>
                </a:lnTo>
                <a:lnTo>
                  <a:pt x="4864" y="8839"/>
                </a:lnTo>
                <a:lnTo>
                  <a:pt x="6324" y="8508"/>
                </a:lnTo>
                <a:lnTo>
                  <a:pt x="7683" y="7708"/>
                </a:lnTo>
                <a:lnTo>
                  <a:pt x="8496" y="6921"/>
                </a:lnTo>
                <a:lnTo>
                  <a:pt x="9918" y="6743"/>
                </a:lnTo>
                <a:lnTo>
                  <a:pt x="10058" y="5295"/>
                </a:lnTo>
                <a:lnTo>
                  <a:pt x="9461" y="2959"/>
                </a:lnTo>
                <a:lnTo>
                  <a:pt x="6718" y="3975"/>
                </a:lnTo>
                <a:lnTo>
                  <a:pt x="5613" y="2451"/>
                </a:lnTo>
                <a:lnTo>
                  <a:pt x="3429" y="0"/>
                </a:lnTo>
                <a:close/>
              </a:path>
            </a:pathLst>
          </a:custGeom>
          <a:solidFill>
            <a:srgbClr val="88B3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801535" y="1079271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2971" y="0"/>
                </a:moveTo>
                <a:lnTo>
                  <a:pt x="1879" y="304"/>
                </a:lnTo>
                <a:lnTo>
                  <a:pt x="1130" y="1028"/>
                </a:lnTo>
                <a:lnTo>
                  <a:pt x="609" y="2019"/>
                </a:lnTo>
                <a:lnTo>
                  <a:pt x="304" y="2768"/>
                </a:lnTo>
                <a:lnTo>
                  <a:pt x="584" y="3670"/>
                </a:lnTo>
                <a:lnTo>
                  <a:pt x="0" y="4330"/>
                </a:lnTo>
                <a:lnTo>
                  <a:pt x="1003" y="7569"/>
                </a:lnTo>
                <a:lnTo>
                  <a:pt x="2019" y="8039"/>
                </a:lnTo>
                <a:lnTo>
                  <a:pt x="2374" y="7111"/>
                </a:lnTo>
                <a:lnTo>
                  <a:pt x="2959" y="6667"/>
                </a:lnTo>
                <a:lnTo>
                  <a:pt x="2997" y="6184"/>
                </a:lnTo>
                <a:lnTo>
                  <a:pt x="3784" y="5702"/>
                </a:lnTo>
                <a:lnTo>
                  <a:pt x="4698" y="5537"/>
                </a:lnTo>
                <a:lnTo>
                  <a:pt x="7721" y="4267"/>
                </a:lnTo>
                <a:lnTo>
                  <a:pt x="10413" y="5232"/>
                </a:lnTo>
                <a:lnTo>
                  <a:pt x="12369" y="3365"/>
                </a:lnTo>
                <a:lnTo>
                  <a:pt x="12941" y="3009"/>
                </a:lnTo>
                <a:lnTo>
                  <a:pt x="13157" y="2654"/>
                </a:lnTo>
                <a:lnTo>
                  <a:pt x="12395" y="2260"/>
                </a:lnTo>
                <a:lnTo>
                  <a:pt x="11417" y="1498"/>
                </a:lnTo>
                <a:lnTo>
                  <a:pt x="10096" y="1320"/>
                </a:lnTo>
                <a:lnTo>
                  <a:pt x="9207" y="406"/>
                </a:lnTo>
                <a:lnTo>
                  <a:pt x="2971" y="0"/>
                </a:lnTo>
                <a:close/>
              </a:path>
            </a:pathLst>
          </a:custGeom>
          <a:solidFill>
            <a:srgbClr val="72A6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357071" y="1854174"/>
            <a:ext cx="12065" cy="11430"/>
          </a:xfrm>
          <a:custGeom>
            <a:avLst/>
            <a:gdLst/>
            <a:ahLst/>
            <a:cxnLst/>
            <a:rect l="l" t="t" r="r" b="b"/>
            <a:pathLst>
              <a:path w="12065" h="11430">
                <a:moveTo>
                  <a:pt x="9207" y="0"/>
                </a:moveTo>
                <a:lnTo>
                  <a:pt x="6972" y="3606"/>
                </a:lnTo>
                <a:lnTo>
                  <a:pt x="5486" y="7912"/>
                </a:lnTo>
                <a:lnTo>
                  <a:pt x="0" y="9042"/>
                </a:lnTo>
                <a:lnTo>
                  <a:pt x="507" y="10083"/>
                </a:lnTo>
                <a:lnTo>
                  <a:pt x="1155" y="10439"/>
                </a:lnTo>
                <a:lnTo>
                  <a:pt x="5410" y="11379"/>
                </a:lnTo>
                <a:lnTo>
                  <a:pt x="8178" y="8877"/>
                </a:lnTo>
                <a:lnTo>
                  <a:pt x="10883" y="6223"/>
                </a:lnTo>
                <a:lnTo>
                  <a:pt x="11366" y="5194"/>
                </a:lnTo>
                <a:lnTo>
                  <a:pt x="11531" y="4114"/>
                </a:lnTo>
                <a:lnTo>
                  <a:pt x="11493" y="2997"/>
                </a:lnTo>
                <a:lnTo>
                  <a:pt x="11404" y="1866"/>
                </a:lnTo>
                <a:lnTo>
                  <a:pt x="11201" y="787"/>
                </a:lnTo>
                <a:lnTo>
                  <a:pt x="10236" y="25"/>
                </a:lnTo>
                <a:lnTo>
                  <a:pt x="9207" y="0"/>
                </a:lnTo>
                <a:close/>
              </a:path>
            </a:pathLst>
          </a:custGeom>
          <a:solidFill>
            <a:srgbClr val="DAED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056093" y="2127326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3187" y="0"/>
                </a:moveTo>
                <a:lnTo>
                  <a:pt x="1816" y="1066"/>
                </a:lnTo>
                <a:lnTo>
                  <a:pt x="0" y="4686"/>
                </a:lnTo>
                <a:lnTo>
                  <a:pt x="2489" y="6451"/>
                </a:lnTo>
                <a:lnTo>
                  <a:pt x="4902" y="8242"/>
                </a:lnTo>
                <a:lnTo>
                  <a:pt x="6502" y="7251"/>
                </a:lnTo>
                <a:lnTo>
                  <a:pt x="7378" y="4762"/>
                </a:lnTo>
                <a:lnTo>
                  <a:pt x="9944" y="5791"/>
                </a:lnTo>
                <a:lnTo>
                  <a:pt x="11417" y="5334"/>
                </a:lnTo>
                <a:lnTo>
                  <a:pt x="12179" y="4584"/>
                </a:lnTo>
                <a:lnTo>
                  <a:pt x="11150" y="3035"/>
                </a:lnTo>
                <a:lnTo>
                  <a:pt x="9855" y="1308"/>
                </a:lnTo>
                <a:lnTo>
                  <a:pt x="7594" y="1943"/>
                </a:lnTo>
                <a:lnTo>
                  <a:pt x="5905" y="1079"/>
                </a:lnTo>
                <a:lnTo>
                  <a:pt x="4546" y="228"/>
                </a:lnTo>
                <a:lnTo>
                  <a:pt x="3187" y="0"/>
                </a:lnTo>
                <a:close/>
              </a:path>
            </a:pathLst>
          </a:custGeom>
          <a:solidFill>
            <a:srgbClr val="8DAF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837615" y="1093063"/>
            <a:ext cx="3810" cy="17780"/>
          </a:xfrm>
          <a:custGeom>
            <a:avLst/>
            <a:gdLst/>
            <a:ahLst/>
            <a:cxnLst/>
            <a:rect l="l" t="t" r="r" b="b"/>
            <a:pathLst>
              <a:path w="3809" h="17780">
                <a:moveTo>
                  <a:pt x="2514" y="0"/>
                </a:moveTo>
                <a:lnTo>
                  <a:pt x="1447" y="63"/>
                </a:lnTo>
                <a:lnTo>
                  <a:pt x="1092" y="2070"/>
                </a:lnTo>
                <a:lnTo>
                  <a:pt x="1066" y="7086"/>
                </a:lnTo>
                <a:lnTo>
                  <a:pt x="0" y="9448"/>
                </a:lnTo>
                <a:lnTo>
                  <a:pt x="1346" y="12090"/>
                </a:lnTo>
                <a:lnTo>
                  <a:pt x="228" y="14452"/>
                </a:lnTo>
                <a:lnTo>
                  <a:pt x="152" y="16548"/>
                </a:lnTo>
                <a:lnTo>
                  <a:pt x="3213" y="17576"/>
                </a:lnTo>
                <a:lnTo>
                  <a:pt x="3060" y="12357"/>
                </a:lnTo>
                <a:lnTo>
                  <a:pt x="3098" y="7112"/>
                </a:lnTo>
                <a:lnTo>
                  <a:pt x="2514" y="0"/>
                </a:lnTo>
                <a:close/>
              </a:path>
            </a:pathLst>
          </a:custGeom>
          <a:solidFill>
            <a:srgbClr val="7CC7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803338" y="1225842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382" y="0"/>
                </a:moveTo>
                <a:lnTo>
                  <a:pt x="5676" y="1892"/>
                </a:lnTo>
                <a:lnTo>
                  <a:pt x="1460" y="1358"/>
                </a:lnTo>
                <a:lnTo>
                  <a:pt x="0" y="5232"/>
                </a:lnTo>
                <a:lnTo>
                  <a:pt x="241" y="7429"/>
                </a:lnTo>
                <a:lnTo>
                  <a:pt x="1524" y="8280"/>
                </a:lnTo>
                <a:lnTo>
                  <a:pt x="3644" y="8051"/>
                </a:lnTo>
                <a:lnTo>
                  <a:pt x="4978" y="7594"/>
                </a:lnTo>
                <a:lnTo>
                  <a:pt x="5981" y="6540"/>
                </a:lnTo>
                <a:lnTo>
                  <a:pt x="7251" y="5981"/>
                </a:lnTo>
                <a:lnTo>
                  <a:pt x="8280" y="5397"/>
                </a:lnTo>
                <a:lnTo>
                  <a:pt x="8978" y="4546"/>
                </a:lnTo>
                <a:lnTo>
                  <a:pt x="9359" y="3441"/>
                </a:lnTo>
                <a:lnTo>
                  <a:pt x="9474" y="2184"/>
                </a:lnTo>
                <a:lnTo>
                  <a:pt x="9436" y="1295"/>
                </a:lnTo>
                <a:lnTo>
                  <a:pt x="9258" y="469"/>
                </a:lnTo>
                <a:lnTo>
                  <a:pt x="8382" y="0"/>
                </a:lnTo>
                <a:close/>
              </a:path>
            </a:pathLst>
          </a:custGeom>
          <a:solidFill>
            <a:srgbClr val="8D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211287" y="2065807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1333" y="0"/>
                </a:moveTo>
                <a:lnTo>
                  <a:pt x="4127" y="6400"/>
                </a:lnTo>
                <a:lnTo>
                  <a:pt x="3835" y="12776"/>
                </a:lnTo>
                <a:lnTo>
                  <a:pt x="0" y="19570"/>
                </a:lnTo>
                <a:lnTo>
                  <a:pt x="2730" y="18580"/>
                </a:lnTo>
                <a:lnTo>
                  <a:pt x="1981" y="16573"/>
                </a:lnTo>
                <a:lnTo>
                  <a:pt x="3276" y="15849"/>
                </a:lnTo>
                <a:lnTo>
                  <a:pt x="6388" y="9232"/>
                </a:lnTo>
                <a:lnTo>
                  <a:pt x="5765" y="4102"/>
                </a:lnTo>
                <a:lnTo>
                  <a:pt x="1333" y="0"/>
                </a:lnTo>
                <a:close/>
              </a:path>
            </a:pathLst>
          </a:custGeom>
          <a:solidFill>
            <a:srgbClr val="6498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181963" y="2140864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3611" y="5867"/>
                </a:moveTo>
                <a:lnTo>
                  <a:pt x="7277" y="12814"/>
                </a:lnTo>
                <a:lnTo>
                  <a:pt x="8369" y="9042"/>
                </a:lnTo>
                <a:lnTo>
                  <a:pt x="7996" y="6997"/>
                </a:lnTo>
                <a:lnTo>
                  <a:pt x="5524" y="6997"/>
                </a:lnTo>
                <a:lnTo>
                  <a:pt x="3611" y="5867"/>
                </a:lnTo>
                <a:close/>
              </a:path>
              <a:path w="8890" h="13335">
                <a:moveTo>
                  <a:pt x="555" y="4061"/>
                </a:moveTo>
                <a:lnTo>
                  <a:pt x="457" y="5968"/>
                </a:lnTo>
                <a:lnTo>
                  <a:pt x="1041" y="8737"/>
                </a:lnTo>
                <a:lnTo>
                  <a:pt x="2641" y="11264"/>
                </a:lnTo>
                <a:lnTo>
                  <a:pt x="2384" y="5142"/>
                </a:lnTo>
                <a:lnTo>
                  <a:pt x="555" y="4061"/>
                </a:lnTo>
                <a:close/>
              </a:path>
              <a:path w="8890" h="13335">
                <a:moveTo>
                  <a:pt x="7975" y="6883"/>
                </a:moveTo>
                <a:lnTo>
                  <a:pt x="5524" y="6997"/>
                </a:lnTo>
                <a:lnTo>
                  <a:pt x="7996" y="6997"/>
                </a:lnTo>
                <a:close/>
              </a:path>
              <a:path w="8890" h="13335">
                <a:moveTo>
                  <a:pt x="2343" y="3464"/>
                </a:moveTo>
                <a:lnTo>
                  <a:pt x="2384" y="5142"/>
                </a:lnTo>
                <a:lnTo>
                  <a:pt x="3611" y="5867"/>
                </a:lnTo>
                <a:lnTo>
                  <a:pt x="2343" y="3464"/>
                </a:lnTo>
                <a:close/>
              </a:path>
              <a:path w="8890" h="13335">
                <a:moveTo>
                  <a:pt x="575" y="3667"/>
                </a:moveTo>
                <a:lnTo>
                  <a:pt x="0" y="3733"/>
                </a:lnTo>
                <a:lnTo>
                  <a:pt x="555" y="4061"/>
                </a:lnTo>
                <a:lnTo>
                  <a:pt x="575" y="3667"/>
                </a:lnTo>
                <a:close/>
              </a:path>
              <a:path w="8890" h="13335">
                <a:moveTo>
                  <a:pt x="1358" y="0"/>
                </a:moveTo>
                <a:lnTo>
                  <a:pt x="1269" y="1803"/>
                </a:lnTo>
                <a:lnTo>
                  <a:pt x="616" y="2997"/>
                </a:lnTo>
                <a:lnTo>
                  <a:pt x="575" y="3667"/>
                </a:lnTo>
                <a:lnTo>
                  <a:pt x="2314" y="3467"/>
                </a:lnTo>
                <a:lnTo>
                  <a:pt x="2869" y="3403"/>
                </a:lnTo>
                <a:lnTo>
                  <a:pt x="6400" y="2997"/>
                </a:lnTo>
                <a:lnTo>
                  <a:pt x="4686" y="977"/>
                </a:lnTo>
                <a:lnTo>
                  <a:pt x="4343" y="609"/>
                </a:lnTo>
                <a:lnTo>
                  <a:pt x="3924" y="380"/>
                </a:lnTo>
                <a:lnTo>
                  <a:pt x="3441" y="253"/>
                </a:lnTo>
                <a:lnTo>
                  <a:pt x="1358" y="0"/>
                </a:lnTo>
                <a:close/>
              </a:path>
              <a:path w="8890" h="13335">
                <a:moveTo>
                  <a:pt x="2869" y="3403"/>
                </a:moveTo>
                <a:lnTo>
                  <a:pt x="2311" y="3403"/>
                </a:lnTo>
                <a:lnTo>
                  <a:pt x="2869" y="3403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800836" y="123107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90">
                <a:moveTo>
                  <a:pt x="2489" y="0"/>
                </a:moveTo>
                <a:lnTo>
                  <a:pt x="444" y="241"/>
                </a:lnTo>
                <a:lnTo>
                  <a:pt x="533" y="1752"/>
                </a:lnTo>
                <a:lnTo>
                  <a:pt x="584" y="3238"/>
                </a:lnTo>
                <a:lnTo>
                  <a:pt x="0" y="4254"/>
                </a:lnTo>
                <a:lnTo>
                  <a:pt x="927" y="4762"/>
                </a:lnTo>
                <a:lnTo>
                  <a:pt x="1358" y="5461"/>
                </a:lnTo>
                <a:lnTo>
                  <a:pt x="1638" y="5969"/>
                </a:lnTo>
                <a:lnTo>
                  <a:pt x="1714" y="6502"/>
                </a:lnTo>
                <a:lnTo>
                  <a:pt x="1600" y="7048"/>
                </a:lnTo>
                <a:lnTo>
                  <a:pt x="1549" y="7581"/>
                </a:lnTo>
                <a:lnTo>
                  <a:pt x="2882" y="8585"/>
                </a:lnTo>
                <a:lnTo>
                  <a:pt x="4381" y="8458"/>
                </a:lnTo>
                <a:lnTo>
                  <a:pt x="5905" y="8178"/>
                </a:lnTo>
                <a:lnTo>
                  <a:pt x="7912" y="7150"/>
                </a:lnTo>
                <a:lnTo>
                  <a:pt x="8051" y="5410"/>
                </a:lnTo>
                <a:lnTo>
                  <a:pt x="7670" y="3467"/>
                </a:lnTo>
                <a:lnTo>
                  <a:pt x="7505" y="2959"/>
                </a:lnTo>
                <a:lnTo>
                  <a:pt x="7213" y="2540"/>
                </a:lnTo>
                <a:lnTo>
                  <a:pt x="6794" y="2209"/>
                </a:lnTo>
                <a:lnTo>
                  <a:pt x="4749" y="2667"/>
                </a:lnTo>
                <a:lnTo>
                  <a:pt x="3784" y="1003"/>
                </a:lnTo>
                <a:lnTo>
                  <a:pt x="2489" y="0"/>
                </a:lnTo>
                <a:close/>
              </a:path>
            </a:pathLst>
          </a:custGeom>
          <a:solidFill>
            <a:srgbClr val="A1D8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186243" y="2161489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4">
                <a:moveTo>
                  <a:pt x="2628" y="0"/>
                </a:moveTo>
                <a:lnTo>
                  <a:pt x="1638" y="406"/>
                </a:lnTo>
                <a:lnTo>
                  <a:pt x="2222" y="1663"/>
                </a:lnTo>
                <a:lnTo>
                  <a:pt x="1435" y="2171"/>
                </a:lnTo>
                <a:lnTo>
                  <a:pt x="1371" y="3073"/>
                </a:lnTo>
                <a:lnTo>
                  <a:pt x="1244" y="3962"/>
                </a:lnTo>
                <a:lnTo>
                  <a:pt x="304" y="4432"/>
                </a:lnTo>
                <a:lnTo>
                  <a:pt x="0" y="6121"/>
                </a:lnTo>
                <a:lnTo>
                  <a:pt x="1193" y="7048"/>
                </a:lnTo>
                <a:lnTo>
                  <a:pt x="2171" y="8077"/>
                </a:lnTo>
                <a:lnTo>
                  <a:pt x="3898" y="9334"/>
                </a:lnTo>
                <a:lnTo>
                  <a:pt x="5511" y="10731"/>
                </a:lnTo>
                <a:lnTo>
                  <a:pt x="7365" y="11811"/>
                </a:lnTo>
                <a:lnTo>
                  <a:pt x="7835" y="11938"/>
                </a:lnTo>
                <a:lnTo>
                  <a:pt x="8305" y="11925"/>
                </a:lnTo>
                <a:lnTo>
                  <a:pt x="10007" y="9029"/>
                </a:lnTo>
                <a:lnTo>
                  <a:pt x="10858" y="7365"/>
                </a:lnTo>
                <a:lnTo>
                  <a:pt x="8699" y="6324"/>
                </a:lnTo>
                <a:lnTo>
                  <a:pt x="4521" y="6299"/>
                </a:lnTo>
                <a:lnTo>
                  <a:pt x="3492" y="3225"/>
                </a:lnTo>
                <a:lnTo>
                  <a:pt x="2628" y="0"/>
                </a:lnTo>
                <a:close/>
              </a:path>
            </a:pathLst>
          </a:custGeom>
          <a:solidFill>
            <a:srgbClr val="97C7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274356" y="1949627"/>
            <a:ext cx="5715" cy="23495"/>
          </a:xfrm>
          <a:custGeom>
            <a:avLst/>
            <a:gdLst/>
            <a:ahLst/>
            <a:cxnLst/>
            <a:rect l="l" t="t" r="r" b="b"/>
            <a:pathLst>
              <a:path w="5715" h="23494">
                <a:moveTo>
                  <a:pt x="3619" y="0"/>
                </a:moveTo>
                <a:lnTo>
                  <a:pt x="2108" y="5499"/>
                </a:lnTo>
                <a:lnTo>
                  <a:pt x="1562" y="11099"/>
                </a:lnTo>
                <a:lnTo>
                  <a:pt x="1676" y="16789"/>
                </a:lnTo>
                <a:lnTo>
                  <a:pt x="2959" y="18719"/>
                </a:lnTo>
                <a:lnTo>
                  <a:pt x="0" y="21666"/>
                </a:lnTo>
                <a:lnTo>
                  <a:pt x="3200" y="23126"/>
                </a:lnTo>
                <a:lnTo>
                  <a:pt x="5410" y="21831"/>
                </a:lnTo>
                <a:lnTo>
                  <a:pt x="4991" y="19608"/>
                </a:lnTo>
                <a:lnTo>
                  <a:pt x="5270" y="13309"/>
                </a:lnTo>
                <a:lnTo>
                  <a:pt x="4775" y="9004"/>
                </a:lnTo>
                <a:lnTo>
                  <a:pt x="5460" y="4724"/>
                </a:lnTo>
                <a:lnTo>
                  <a:pt x="5524" y="3771"/>
                </a:lnTo>
                <a:lnTo>
                  <a:pt x="5397" y="2882"/>
                </a:lnTo>
                <a:lnTo>
                  <a:pt x="4686" y="2171"/>
                </a:lnTo>
                <a:lnTo>
                  <a:pt x="3835" y="1689"/>
                </a:lnTo>
                <a:lnTo>
                  <a:pt x="3619" y="0"/>
                </a:lnTo>
                <a:close/>
              </a:path>
            </a:pathLst>
          </a:custGeom>
          <a:solidFill>
            <a:srgbClr val="73B6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900963" y="1352321"/>
            <a:ext cx="20320" cy="6350"/>
          </a:xfrm>
          <a:custGeom>
            <a:avLst/>
            <a:gdLst/>
            <a:ahLst/>
            <a:cxnLst/>
            <a:rect l="l" t="t" r="r" b="b"/>
            <a:pathLst>
              <a:path w="20319" h="6350">
                <a:moveTo>
                  <a:pt x="15151" y="0"/>
                </a:moveTo>
                <a:lnTo>
                  <a:pt x="9575" y="2362"/>
                </a:lnTo>
                <a:lnTo>
                  <a:pt x="5638" y="1752"/>
                </a:lnTo>
                <a:lnTo>
                  <a:pt x="1727" y="1727"/>
                </a:lnTo>
                <a:lnTo>
                  <a:pt x="508" y="2133"/>
                </a:lnTo>
                <a:lnTo>
                  <a:pt x="0" y="2984"/>
                </a:lnTo>
                <a:lnTo>
                  <a:pt x="101" y="4254"/>
                </a:lnTo>
                <a:lnTo>
                  <a:pt x="4305" y="4381"/>
                </a:lnTo>
                <a:lnTo>
                  <a:pt x="8369" y="6248"/>
                </a:lnTo>
                <a:lnTo>
                  <a:pt x="12649" y="5257"/>
                </a:lnTo>
                <a:lnTo>
                  <a:pt x="14757" y="3467"/>
                </a:lnTo>
                <a:lnTo>
                  <a:pt x="17881" y="5549"/>
                </a:lnTo>
                <a:lnTo>
                  <a:pt x="19875" y="3340"/>
                </a:lnTo>
                <a:lnTo>
                  <a:pt x="19405" y="2539"/>
                </a:lnTo>
                <a:lnTo>
                  <a:pt x="18618" y="2387"/>
                </a:lnTo>
                <a:lnTo>
                  <a:pt x="17780" y="2336"/>
                </a:lnTo>
                <a:lnTo>
                  <a:pt x="16751" y="596"/>
                </a:lnTo>
                <a:lnTo>
                  <a:pt x="15151" y="0"/>
                </a:lnTo>
                <a:close/>
              </a:path>
            </a:pathLst>
          </a:custGeom>
          <a:solidFill>
            <a:srgbClr val="A0D3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996149" y="855700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09" h="9525">
                <a:moveTo>
                  <a:pt x="15938" y="0"/>
                </a:moveTo>
                <a:lnTo>
                  <a:pt x="14757" y="292"/>
                </a:lnTo>
                <a:lnTo>
                  <a:pt x="9766" y="2324"/>
                </a:lnTo>
                <a:lnTo>
                  <a:pt x="4571" y="3975"/>
                </a:lnTo>
                <a:lnTo>
                  <a:pt x="419" y="7658"/>
                </a:lnTo>
                <a:lnTo>
                  <a:pt x="0" y="8280"/>
                </a:lnTo>
                <a:lnTo>
                  <a:pt x="88" y="8813"/>
                </a:lnTo>
                <a:lnTo>
                  <a:pt x="698" y="9258"/>
                </a:lnTo>
                <a:lnTo>
                  <a:pt x="16052" y="1612"/>
                </a:lnTo>
                <a:lnTo>
                  <a:pt x="16294" y="520"/>
                </a:lnTo>
                <a:lnTo>
                  <a:pt x="15938" y="0"/>
                </a:lnTo>
                <a:close/>
              </a:path>
            </a:pathLst>
          </a:custGeom>
          <a:solidFill>
            <a:srgbClr val="4E75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091806" y="2172868"/>
            <a:ext cx="14604" cy="6985"/>
          </a:xfrm>
          <a:custGeom>
            <a:avLst/>
            <a:gdLst/>
            <a:ahLst/>
            <a:cxnLst/>
            <a:rect l="l" t="t" r="r" b="b"/>
            <a:pathLst>
              <a:path w="14605" h="6985">
                <a:moveTo>
                  <a:pt x="9779" y="0"/>
                </a:moveTo>
                <a:lnTo>
                  <a:pt x="6324" y="317"/>
                </a:lnTo>
                <a:lnTo>
                  <a:pt x="5194" y="507"/>
                </a:lnTo>
                <a:lnTo>
                  <a:pt x="4025" y="101"/>
                </a:lnTo>
                <a:lnTo>
                  <a:pt x="2921" y="596"/>
                </a:lnTo>
                <a:lnTo>
                  <a:pt x="1739" y="1231"/>
                </a:lnTo>
                <a:lnTo>
                  <a:pt x="0" y="1269"/>
                </a:lnTo>
                <a:lnTo>
                  <a:pt x="101" y="3263"/>
                </a:lnTo>
                <a:lnTo>
                  <a:pt x="2438" y="4787"/>
                </a:lnTo>
                <a:lnTo>
                  <a:pt x="4851" y="4800"/>
                </a:lnTo>
                <a:lnTo>
                  <a:pt x="7353" y="3555"/>
                </a:lnTo>
                <a:lnTo>
                  <a:pt x="9613" y="5359"/>
                </a:lnTo>
                <a:lnTo>
                  <a:pt x="11061" y="5791"/>
                </a:lnTo>
                <a:lnTo>
                  <a:pt x="12509" y="6464"/>
                </a:lnTo>
                <a:lnTo>
                  <a:pt x="13982" y="5435"/>
                </a:lnTo>
                <a:lnTo>
                  <a:pt x="14236" y="2336"/>
                </a:lnTo>
                <a:lnTo>
                  <a:pt x="13169" y="279"/>
                </a:lnTo>
                <a:lnTo>
                  <a:pt x="9779" y="0"/>
                </a:lnTo>
                <a:close/>
              </a:path>
            </a:pathLst>
          </a:custGeom>
          <a:solidFill>
            <a:srgbClr val="8EAB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60717" y="1179220"/>
            <a:ext cx="8890" cy="14604"/>
          </a:xfrm>
          <a:custGeom>
            <a:avLst/>
            <a:gdLst/>
            <a:ahLst/>
            <a:cxnLst/>
            <a:rect l="l" t="t" r="r" b="b"/>
            <a:pathLst>
              <a:path w="8890" h="14605">
                <a:moveTo>
                  <a:pt x="8521" y="0"/>
                </a:moveTo>
                <a:lnTo>
                  <a:pt x="4368" y="0"/>
                </a:lnTo>
                <a:lnTo>
                  <a:pt x="1054" y="2971"/>
                </a:lnTo>
                <a:lnTo>
                  <a:pt x="0" y="5295"/>
                </a:lnTo>
                <a:lnTo>
                  <a:pt x="1206" y="8242"/>
                </a:lnTo>
                <a:lnTo>
                  <a:pt x="393" y="12484"/>
                </a:lnTo>
                <a:lnTo>
                  <a:pt x="800" y="13195"/>
                </a:lnTo>
                <a:lnTo>
                  <a:pt x="1104" y="14071"/>
                </a:lnTo>
                <a:lnTo>
                  <a:pt x="2209" y="13449"/>
                </a:lnTo>
                <a:lnTo>
                  <a:pt x="3213" y="8750"/>
                </a:lnTo>
                <a:lnTo>
                  <a:pt x="2882" y="3543"/>
                </a:lnTo>
                <a:lnTo>
                  <a:pt x="8521" y="0"/>
                </a:lnTo>
                <a:close/>
              </a:path>
            </a:pathLst>
          </a:custGeom>
          <a:solidFill>
            <a:srgbClr val="93B4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173530" y="752182"/>
            <a:ext cx="8890" cy="12700"/>
          </a:xfrm>
          <a:custGeom>
            <a:avLst/>
            <a:gdLst/>
            <a:ahLst/>
            <a:cxnLst/>
            <a:rect l="l" t="t" r="r" b="b"/>
            <a:pathLst>
              <a:path w="8890" h="12700">
                <a:moveTo>
                  <a:pt x="3175" y="0"/>
                </a:moveTo>
                <a:lnTo>
                  <a:pt x="1231" y="1054"/>
                </a:lnTo>
                <a:lnTo>
                  <a:pt x="1397" y="3174"/>
                </a:lnTo>
                <a:lnTo>
                  <a:pt x="711" y="4864"/>
                </a:lnTo>
                <a:lnTo>
                  <a:pt x="381" y="7035"/>
                </a:lnTo>
                <a:lnTo>
                  <a:pt x="0" y="9220"/>
                </a:lnTo>
                <a:lnTo>
                  <a:pt x="1930" y="10947"/>
                </a:lnTo>
                <a:lnTo>
                  <a:pt x="4762" y="12077"/>
                </a:lnTo>
                <a:lnTo>
                  <a:pt x="6337" y="10109"/>
                </a:lnTo>
                <a:lnTo>
                  <a:pt x="8026" y="8445"/>
                </a:lnTo>
                <a:lnTo>
                  <a:pt x="8521" y="7835"/>
                </a:lnTo>
                <a:lnTo>
                  <a:pt x="8864" y="7150"/>
                </a:lnTo>
                <a:lnTo>
                  <a:pt x="8890" y="6337"/>
                </a:lnTo>
                <a:lnTo>
                  <a:pt x="8890" y="5270"/>
                </a:lnTo>
                <a:lnTo>
                  <a:pt x="3746" y="7023"/>
                </a:lnTo>
                <a:lnTo>
                  <a:pt x="3276" y="4190"/>
                </a:lnTo>
                <a:lnTo>
                  <a:pt x="3937" y="228"/>
                </a:lnTo>
                <a:lnTo>
                  <a:pt x="3175" y="0"/>
                </a:lnTo>
                <a:close/>
              </a:path>
            </a:pathLst>
          </a:custGeom>
          <a:solidFill>
            <a:srgbClr val="A9DEE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3" name="object 233"/>
          <p:cNvGrpSpPr/>
          <p:nvPr/>
        </p:nvGrpSpPr>
        <p:grpSpPr>
          <a:xfrm>
            <a:off x="1173657" y="2125319"/>
            <a:ext cx="15875" cy="48895"/>
            <a:chOff x="1173657" y="2125319"/>
            <a:chExt cx="15875" cy="48895"/>
          </a:xfrm>
        </p:grpSpPr>
        <p:sp>
          <p:nvSpPr>
            <p:cNvPr id="234" name="object 234"/>
            <p:cNvSpPr/>
            <p:nvPr/>
          </p:nvSpPr>
          <p:spPr>
            <a:xfrm>
              <a:off x="1182547" y="2125319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4" h="14605">
                  <a:moveTo>
                    <a:pt x="5118" y="0"/>
                  </a:moveTo>
                  <a:lnTo>
                    <a:pt x="977" y="7188"/>
                  </a:lnTo>
                  <a:lnTo>
                    <a:pt x="0" y="8648"/>
                  </a:lnTo>
                  <a:lnTo>
                    <a:pt x="749" y="10363"/>
                  </a:lnTo>
                  <a:lnTo>
                    <a:pt x="279" y="11899"/>
                  </a:lnTo>
                  <a:lnTo>
                    <a:pt x="990" y="14566"/>
                  </a:lnTo>
                  <a:lnTo>
                    <a:pt x="2286" y="13550"/>
                  </a:lnTo>
                  <a:lnTo>
                    <a:pt x="3581" y="12407"/>
                  </a:lnTo>
                  <a:lnTo>
                    <a:pt x="5397" y="9690"/>
                  </a:lnTo>
                  <a:lnTo>
                    <a:pt x="6438" y="8420"/>
                  </a:lnTo>
                  <a:lnTo>
                    <a:pt x="6629" y="7988"/>
                  </a:lnTo>
                  <a:lnTo>
                    <a:pt x="6642" y="7543"/>
                  </a:lnTo>
                  <a:lnTo>
                    <a:pt x="6515" y="7099"/>
                  </a:lnTo>
                  <a:lnTo>
                    <a:pt x="5156" y="3873"/>
                  </a:lnTo>
                  <a:lnTo>
                    <a:pt x="6096" y="2133"/>
                  </a:lnTo>
                  <a:lnTo>
                    <a:pt x="6172" y="952"/>
                  </a:lnTo>
                  <a:lnTo>
                    <a:pt x="5956" y="482"/>
                  </a:lnTo>
                  <a:lnTo>
                    <a:pt x="5613" y="165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74A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173657" y="2164626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702" y="0"/>
                  </a:moveTo>
                  <a:lnTo>
                    <a:pt x="4673" y="38"/>
                  </a:lnTo>
                  <a:lnTo>
                    <a:pt x="3784" y="901"/>
                  </a:lnTo>
                  <a:lnTo>
                    <a:pt x="3238" y="2095"/>
                  </a:lnTo>
                  <a:lnTo>
                    <a:pt x="2070" y="2679"/>
                  </a:lnTo>
                  <a:lnTo>
                    <a:pt x="1054" y="3225"/>
                  </a:lnTo>
                  <a:lnTo>
                    <a:pt x="431" y="4089"/>
                  </a:lnTo>
                  <a:lnTo>
                    <a:pt x="152" y="5194"/>
                  </a:lnTo>
                  <a:lnTo>
                    <a:pt x="0" y="6248"/>
                  </a:lnTo>
                  <a:lnTo>
                    <a:pt x="812" y="6731"/>
                  </a:lnTo>
                  <a:lnTo>
                    <a:pt x="1409" y="7340"/>
                  </a:lnTo>
                  <a:lnTo>
                    <a:pt x="4635" y="9512"/>
                  </a:lnTo>
                  <a:lnTo>
                    <a:pt x="7315" y="8839"/>
                  </a:lnTo>
                  <a:lnTo>
                    <a:pt x="8064" y="6934"/>
                  </a:lnTo>
                  <a:lnTo>
                    <a:pt x="7531" y="2146"/>
                  </a:lnTo>
                  <a:lnTo>
                    <a:pt x="7086" y="1295"/>
                  </a:lnTo>
                  <a:lnTo>
                    <a:pt x="6603" y="457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4A78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6" name="object 236"/>
          <p:cNvSpPr/>
          <p:nvPr/>
        </p:nvSpPr>
        <p:spPr>
          <a:xfrm>
            <a:off x="1094244" y="2174214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4622" y="0"/>
                </a:moveTo>
                <a:lnTo>
                  <a:pt x="2286" y="1219"/>
                </a:lnTo>
                <a:lnTo>
                  <a:pt x="0" y="3428"/>
                </a:lnTo>
                <a:lnTo>
                  <a:pt x="2222" y="5994"/>
                </a:lnTo>
                <a:lnTo>
                  <a:pt x="5905" y="3225"/>
                </a:lnTo>
                <a:lnTo>
                  <a:pt x="7505" y="7607"/>
                </a:lnTo>
                <a:lnTo>
                  <a:pt x="10172" y="8305"/>
                </a:lnTo>
                <a:lnTo>
                  <a:pt x="12357" y="8381"/>
                </a:lnTo>
                <a:lnTo>
                  <a:pt x="11671" y="7073"/>
                </a:lnTo>
                <a:lnTo>
                  <a:pt x="10172" y="4686"/>
                </a:lnTo>
                <a:lnTo>
                  <a:pt x="8623" y="3911"/>
                </a:lnTo>
                <a:lnTo>
                  <a:pt x="7188" y="3047"/>
                </a:lnTo>
                <a:lnTo>
                  <a:pt x="4622" y="0"/>
                </a:lnTo>
                <a:close/>
              </a:path>
            </a:pathLst>
          </a:custGeom>
          <a:solidFill>
            <a:srgbClr val="D4E8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198041" y="2058263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19">
                <a:moveTo>
                  <a:pt x="6311" y="0"/>
                </a:moveTo>
                <a:lnTo>
                  <a:pt x="2832" y="558"/>
                </a:lnTo>
                <a:lnTo>
                  <a:pt x="0" y="5638"/>
                </a:lnTo>
                <a:lnTo>
                  <a:pt x="38" y="6718"/>
                </a:lnTo>
                <a:lnTo>
                  <a:pt x="1003" y="7289"/>
                </a:lnTo>
                <a:lnTo>
                  <a:pt x="1816" y="6730"/>
                </a:lnTo>
                <a:lnTo>
                  <a:pt x="2641" y="6349"/>
                </a:lnTo>
                <a:lnTo>
                  <a:pt x="4749" y="4864"/>
                </a:lnTo>
                <a:lnTo>
                  <a:pt x="7175" y="6756"/>
                </a:lnTo>
                <a:lnTo>
                  <a:pt x="9321" y="5727"/>
                </a:lnTo>
                <a:lnTo>
                  <a:pt x="9423" y="3771"/>
                </a:lnTo>
                <a:lnTo>
                  <a:pt x="10706" y="3543"/>
                </a:lnTo>
                <a:lnTo>
                  <a:pt x="12242" y="3695"/>
                </a:lnTo>
                <a:lnTo>
                  <a:pt x="6311" y="0"/>
                </a:lnTo>
                <a:close/>
              </a:path>
            </a:pathLst>
          </a:custGeom>
          <a:solidFill>
            <a:srgbClr val="9BBF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077722" y="2138667"/>
            <a:ext cx="10795" cy="8890"/>
          </a:xfrm>
          <a:custGeom>
            <a:avLst/>
            <a:gdLst/>
            <a:ahLst/>
            <a:cxnLst/>
            <a:rect l="l" t="t" r="r" b="b"/>
            <a:pathLst>
              <a:path w="10794" h="8889">
                <a:moveTo>
                  <a:pt x="3086" y="0"/>
                </a:moveTo>
                <a:lnTo>
                  <a:pt x="2082" y="1765"/>
                </a:lnTo>
                <a:lnTo>
                  <a:pt x="1041" y="355"/>
                </a:lnTo>
                <a:lnTo>
                  <a:pt x="0" y="38"/>
                </a:lnTo>
                <a:lnTo>
                  <a:pt x="1003" y="3136"/>
                </a:lnTo>
                <a:lnTo>
                  <a:pt x="8267" y="8318"/>
                </a:lnTo>
                <a:lnTo>
                  <a:pt x="8712" y="7467"/>
                </a:lnTo>
                <a:lnTo>
                  <a:pt x="9524" y="7315"/>
                </a:lnTo>
                <a:lnTo>
                  <a:pt x="10375" y="7239"/>
                </a:lnTo>
                <a:lnTo>
                  <a:pt x="9156" y="3606"/>
                </a:lnTo>
                <a:lnTo>
                  <a:pt x="6946" y="977"/>
                </a:lnTo>
                <a:lnTo>
                  <a:pt x="3086" y="0"/>
                </a:lnTo>
                <a:close/>
              </a:path>
            </a:pathLst>
          </a:custGeom>
          <a:solidFill>
            <a:srgbClr val="7899A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9" name="object 239"/>
          <p:cNvGrpSpPr/>
          <p:nvPr/>
        </p:nvGrpSpPr>
        <p:grpSpPr>
          <a:xfrm>
            <a:off x="731367" y="1265808"/>
            <a:ext cx="12065" cy="23495"/>
            <a:chOff x="731367" y="1265808"/>
            <a:chExt cx="12065" cy="23495"/>
          </a:xfrm>
        </p:grpSpPr>
        <p:sp>
          <p:nvSpPr>
            <p:cNvPr id="240" name="object 240"/>
            <p:cNvSpPr/>
            <p:nvPr/>
          </p:nvSpPr>
          <p:spPr>
            <a:xfrm>
              <a:off x="733869" y="126580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7480" y="0"/>
                  </a:moveTo>
                  <a:lnTo>
                    <a:pt x="6845" y="76"/>
                  </a:lnTo>
                  <a:lnTo>
                    <a:pt x="6311" y="609"/>
                  </a:lnTo>
                  <a:lnTo>
                    <a:pt x="5118" y="3441"/>
                  </a:lnTo>
                  <a:lnTo>
                    <a:pt x="1701" y="3594"/>
                  </a:lnTo>
                  <a:lnTo>
                    <a:pt x="0" y="5803"/>
                  </a:lnTo>
                  <a:lnTo>
                    <a:pt x="1447" y="8559"/>
                  </a:lnTo>
                  <a:lnTo>
                    <a:pt x="4787" y="5486"/>
                  </a:lnTo>
                  <a:lnTo>
                    <a:pt x="6350" y="7886"/>
                  </a:lnTo>
                  <a:lnTo>
                    <a:pt x="7645" y="6870"/>
                  </a:lnTo>
                  <a:lnTo>
                    <a:pt x="8902" y="3962"/>
                  </a:lnTo>
                  <a:lnTo>
                    <a:pt x="9207" y="3073"/>
                  </a:lnTo>
                  <a:lnTo>
                    <a:pt x="9309" y="2171"/>
                  </a:lnTo>
                  <a:lnTo>
                    <a:pt x="9029" y="1257"/>
                  </a:lnTo>
                  <a:lnTo>
                    <a:pt x="8851" y="825"/>
                  </a:lnTo>
                  <a:lnTo>
                    <a:pt x="8559" y="482"/>
                  </a:lnTo>
                  <a:lnTo>
                    <a:pt x="8178" y="215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5A8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731367" y="1281861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2171" y="0"/>
                  </a:moveTo>
                  <a:lnTo>
                    <a:pt x="1244" y="609"/>
                  </a:lnTo>
                  <a:lnTo>
                    <a:pt x="0" y="3378"/>
                  </a:lnTo>
                  <a:lnTo>
                    <a:pt x="1790" y="3797"/>
                  </a:lnTo>
                  <a:lnTo>
                    <a:pt x="3670" y="5588"/>
                  </a:lnTo>
                  <a:lnTo>
                    <a:pt x="4686" y="6477"/>
                  </a:lnTo>
                  <a:lnTo>
                    <a:pt x="5676" y="7378"/>
                  </a:lnTo>
                  <a:lnTo>
                    <a:pt x="6604" y="6896"/>
                  </a:lnTo>
                  <a:lnTo>
                    <a:pt x="6654" y="5981"/>
                  </a:lnTo>
                  <a:lnTo>
                    <a:pt x="6845" y="5118"/>
                  </a:lnTo>
                  <a:lnTo>
                    <a:pt x="6743" y="4114"/>
                  </a:lnTo>
                  <a:lnTo>
                    <a:pt x="3289" y="63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80A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" name="object 242"/>
          <p:cNvSpPr/>
          <p:nvPr/>
        </p:nvSpPr>
        <p:spPr>
          <a:xfrm>
            <a:off x="1154595" y="2159317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5" h="6985">
                <a:moveTo>
                  <a:pt x="6502" y="0"/>
                </a:moveTo>
                <a:lnTo>
                  <a:pt x="0" y="1282"/>
                </a:lnTo>
                <a:lnTo>
                  <a:pt x="1142" y="3060"/>
                </a:lnTo>
                <a:lnTo>
                  <a:pt x="3149" y="2108"/>
                </a:lnTo>
                <a:lnTo>
                  <a:pt x="6045" y="3327"/>
                </a:lnTo>
                <a:lnTo>
                  <a:pt x="8305" y="2857"/>
                </a:lnTo>
                <a:lnTo>
                  <a:pt x="8229" y="5435"/>
                </a:lnTo>
                <a:lnTo>
                  <a:pt x="9740" y="4584"/>
                </a:lnTo>
                <a:lnTo>
                  <a:pt x="9842" y="6730"/>
                </a:lnTo>
                <a:lnTo>
                  <a:pt x="10960" y="6718"/>
                </a:lnTo>
                <a:lnTo>
                  <a:pt x="12407" y="6197"/>
                </a:lnTo>
                <a:lnTo>
                  <a:pt x="13893" y="6197"/>
                </a:lnTo>
                <a:lnTo>
                  <a:pt x="15379" y="6388"/>
                </a:lnTo>
                <a:lnTo>
                  <a:pt x="16344" y="6311"/>
                </a:lnTo>
                <a:lnTo>
                  <a:pt x="17246" y="6146"/>
                </a:lnTo>
                <a:lnTo>
                  <a:pt x="17805" y="5232"/>
                </a:lnTo>
                <a:lnTo>
                  <a:pt x="12242" y="2222"/>
                </a:lnTo>
                <a:lnTo>
                  <a:pt x="6502" y="0"/>
                </a:lnTo>
                <a:close/>
              </a:path>
            </a:pathLst>
          </a:custGeom>
          <a:solidFill>
            <a:srgbClr val="4E77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895324" y="1342174"/>
            <a:ext cx="7620" cy="14604"/>
          </a:xfrm>
          <a:custGeom>
            <a:avLst/>
            <a:gdLst/>
            <a:ahLst/>
            <a:cxnLst/>
            <a:rect l="l" t="t" r="r" b="b"/>
            <a:pathLst>
              <a:path w="7619" h="14605">
                <a:moveTo>
                  <a:pt x="5727" y="0"/>
                </a:moveTo>
                <a:lnTo>
                  <a:pt x="0" y="6375"/>
                </a:lnTo>
                <a:lnTo>
                  <a:pt x="0" y="8140"/>
                </a:lnTo>
                <a:lnTo>
                  <a:pt x="5727" y="14389"/>
                </a:lnTo>
                <a:lnTo>
                  <a:pt x="6845" y="12522"/>
                </a:lnTo>
                <a:lnTo>
                  <a:pt x="6591" y="11366"/>
                </a:lnTo>
                <a:lnTo>
                  <a:pt x="5892" y="10667"/>
                </a:lnTo>
                <a:lnTo>
                  <a:pt x="4737" y="10413"/>
                </a:lnTo>
                <a:lnTo>
                  <a:pt x="2324" y="6896"/>
                </a:lnTo>
                <a:lnTo>
                  <a:pt x="4419" y="4521"/>
                </a:lnTo>
                <a:lnTo>
                  <a:pt x="6832" y="2235"/>
                </a:lnTo>
                <a:lnTo>
                  <a:pt x="7175" y="1943"/>
                </a:lnTo>
                <a:lnTo>
                  <a:pt x="7315" y="1574"/>
                </a:lnTo>
                <a:lnTo>
                  <a:pt x="7200" y="1130"/>
                </a:lnTo>
                <a:lnTo>
                  <a:pt x="6896" y="520"/>
                </a:lnTo>
                <a:lnTo>
                  <a:pt x="6426" y="114"/>
                </a:lnTo>
                <a:lnTo>
                  <a:pt x="5727" y="0"/>
                </a:lnTo>
                <a:close/>
              </a:path>
            </a:pathLst>
          </a:custGeom>
          <a:solidFill>
            <a:srgbClr val="789D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179347" y="2162975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2768" y="0"/>
                </a:moveTo>
                <a:lnTo>
                  <a:pt x="0" y="1651"/>
                </a:lnTo>
                <a:lnTo>
                  <a:pt x="101" y="2578"/>
                </a:lnTo>
                <a:lnTo>
                  <a:pt x="380" y="3416"/>
                </a:lnTo>
                <a:lnTo>
                  <a:pt x="1231" y="3962"/>
                </a:lnTo>
                <a:lnTo>
                  <a:pt x="2374" y="5651"/>
                </a:lnTo>
                <a:lnTo>
                  <a:pt x="3797" y="7010"/>
                </a:lnTo>
                <a:lnTo>
                  <a:pt x="5778" y="7683"/>
                </a:lnTo>
                <a:lnTo>
                  <a:pt x="7480" y="7912"/>
                </a:lnTo>
                <a:lnTo>
                  <a:pt x="8902" y="7594"/>
                </a:lnTo>
                <a:lnTo>
                  <a:pt x="9601" y="5803"/>
                </a:lnTo>
                <a:lnTo>
                  <a:pt x="7200" y="2946"/>
                </a:lnTo>
                <a:lnTo>
                  <a:pt x="4775" y="2628"/>
                </a:lnTo>
                <a:lnTo>
                  <a:pt x="2768" y="0"/>
                </a:lnTo>
                <a:close/>
              </a:path>
            </a:pathLst>
          </a:custGeom>
          <a:solidFill>
            <a:srgbClr val="3759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74433" y="1173784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4521" y="0"/>
                </a:moveTo>
                <a:lnTo>
                  <a:pt x="2806" y="673"/>
                </a:lnTo>
                <a:lnTo>
                  <a:pt x="736" y="228"/>
                </a:lnTo>
                <a:lnTo>
                  <a:pt x="393" y="228"/>
                </a:lnTo>
                <a:lnTo>
                  <a:pt x="63" y="279"/>
                </a:lnTo>
                <a:lnTo>
                  <a:pt x="0" y="2273"/>
                </a:lnTo>
                <a:lnTo>
                  <a:pt x="1460" y="2374"/>
                </a:lnTo>
                <a:lnTo>
                  <a:pt x="4978" y="2158"/>
                </a:lnTo>
                <a:lnTo>
                  <a:pt x="6642" y="3136"/>
                </a:lnTo>
                <a:lnTo>
                  <a:pt x="8242" y="4406"/>
                </a:lnTo>
                <a:lnTo>
                  <a:pt x="9791" y="5130"/>
                </a:lnTo>
                <a:lnTo>
                  <a:pt x="11480" y="5321"/>
                </a:lnTo>
                <a:lnTo>
                  <a:pt x="13106" y="5778"/>
                </a:lnTo>
                <a:lnTo>
                  <a:pt x="14147" y="5714"/>
                </a:lnTo>
                <a:lnTo>
                  <a:pt x="14998" y="5308"/>
                </a:lnTo>
                <a:lnTo>
                  <a:pt x="15532" y="4381"/>
                </a:lnTo>
                <a:lnTo>
                  <a:pt x="12649" y="2501"/>
                </a:lnTo>
                <a:lnTo>
                  <a:pt x="9537" y="1130"/>
                </a:lnTo>
                <a:lnTo>
                  <a:pt x="6248" y="152"/>
                </a:lnTo>
                <a:lnTo>
                  <a:pt x="4521" y="0"/>
                </a:lnTo>
                <a:close/>
              </a:path>
            </a:pathLst>
          </a:custGeom>
          <a:solidFill>
            <a:srgbClr val="6F94A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098486" y="770026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90">
                <a:moveTo>
                  <a:pt x="4381" y="0"/>
                </a:moveTo>
                <a:lnTo>
                  <a:pt x="1765" y="1079"/>
                </a:lnTo>
                <a:lnTo>
                  <a:pt x="0" y="3162"/>
                </a:lnTo>
                <a:lnTo>
                  <a:pt x="1066" y="3251"/>
                </a:lnTo>
                <a:lnTo>
                  <a:pt x="1409" y="6121"/>
                </a:lnTo>
                <a:lnTo>
                  <a:pt x="3695" y="7086"/>
                </a:lnTo>
                <a:lnTo>
                  <a:pt x="5867" y="8153"/>
                </a:lnTo>
                <a:lnTo>
                  <a:pt x="6248" y="8356"/>
                </a:lnTo>
                <a:lnTo>
                  <a:pt x="7696" y="6134"/>
                </a:lnTo>
                <a:lnTo>
                  <a:pt x="8039" y="3276"/>
                </a:lnTo>
                <a:lnTo>
                  <a:pt x="4381" y="0"/>
                </a:lnTo>
                <a:close/>
              </a:path>
            </a:pathLst>
          </a:custGeom>
          <a:solidFill>
            <a:srgbClr val="BDE2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377264" y="180166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8953" y="0"/>
                </a:moveTo>
                <a:lnTo>
                  <a:pt x="7747" y="660"/>
                </a:lnTo>
                <a:lnTo>
                  <a:pt x="7556" y="5968"/>
                </a:lnTo>
                <a:lnTo>
                  <a:pt x="2095" y="7746"/>
                </a:lnTo>
                <a:lnTo>
                  <a:pt x="215" y="11925"/>
                </a:lnTo>
                <a:lnTo>
                  <a:pt x="88" y="12077"/>
                </a:lnTo>
                <a:lnTo>
                  <a:pt x="0" y="12687"/>
                </a:lnTo>
                <a:lnTo>
                  <a:pt x="88" y="12966"/>
                </a:lnTo>
                <a:lnTo>
                  <a:pt x="355" y="13246"/>
                </a:lnTo>
                <a:lnTo>
                  <a:pt x="1727" y="13703"/>
                </a:lnTo>
                <a:lnTo>
                  <a:pt x="2730" y="13093"/>
                </a:lnTo>
                <a:lnTo>
                  <a:pt x="3606" y="12103"/>
                </a:lnTo>
                <a:lnTo>
                  <a:pt x="3873" y="12001"/>
                </a:lnTo>
                <a:lnTo>
                  <a:pt x="4152" y="11950"/>
                </a:lnTo>
                <a:lnTo>
                  <a:pt x="4445" y="11937"/>
                </a:lnTo>
                <a:lnTo>
                  <a:pt x="6388" y="10756"/>
                </a:lnTo>
                <a:lnTo>
                  <a:pt x="7035" y="8762"/>
                </a:lnTo>
                <a:lnTo>
                  <a:pt x="7632" y="6743"/>
                </a:lnTo>
                <a:lnTo>
                  <a:pt x="9728" y="1727"/>
                </a:lnTo>
                <a:lnTo>
                  <a:pt x="9232" y="1054"/>
                </a:lnTo>
                <a:lnTo>
                  <a:pt x="8953" y="0"/>
                </a:lnTo>
                <a:close/>
              </a:path>
            </a:pathLst>
          </a:custGeom>
          <a:solidFill>
            <a:srgbClr val="97BEC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8" name="object 248"/>
          <p:cNvGrpSpPr/>
          <p:nvPr/>
        </p:nvGrpSpPr>
        <p:grpSpPr>
          <a:xfrm>
            <a:off x="734453" y="1191704"/>
            <a:ext cx="28575" cy="41275"/>
            <a:chOff x="734453" y="1191704"/>
            <a:chExt cx="28575" cy="41275"/>
          </a:xfrm>
        </p:grpSpPr>
        <p:sp>
          <p:nvSpPr>
            <p:cNvPr id="249" name="object 249"/>
            <p:cNvSpPr/>
            <p:nvPr/>
          </p:nvSpPr>
          <p:spPr>
            <a:xfrm>
              <a:off x="734453" y="122179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4622" y="0"/>
                  </a:moveTo>
                  <a:lnTo>
                    <a:pt x="3543" y="0"/>
                  </a:lnTo>
                  <a:lnTo>
                    <a:pt x="0" y="4876"/>
                  </a:lnTo>
                  <a:lnTo>
                    <a:pt x="203" y="5956"/>
                  </a:lnTo>
                  <a:lnTo>
                    <a:pt x="5537" y="10502"/>
                  </a:lnTo>
                  <a:lnTo>
                    <a:pt x="7721" y="11163"/>
                  </a:lnTo>
                  <a:lnTo>
                    <a:pt x="7086" y="9105"/>
                  </a:lnTo>
                  <a:lnTo>
                    <a:pt x="7696" y="8255"/>
                  </a:lnTo>
                  <a:lnTo>
                    <a:pt x="7696" y="7442"/>
                  </a:lnTo>
                  <a:lnTo>
                    <a:pt x="7759" y="6604"/>
                  </a:lnTo>
                  <a:lnTo>
                    <a:pt x="6819" y="6197"/>
                  </a:lnTo>
                  <a:lnTo>
                    <a:pt x="4190" y="6692"/>
                  </a:lnTo>
                  <a:lnTo>
                    <a:pt x="5054" y="5270"/>
                  </a:lnTo>
                  <a:lnTo>
                    <a:pt x="5626" y="4013"/>
                  </a:lnTo>
                  <a:lnTo>
                    <a:pt x="5702" y="3759"/>
                  </a:lnTo>
                  <a:lnTo>
                    <a:pt x="5740" y="3238"/>
                  </a:lnTo>
                  <a:lnTo>
                    <a:pt x="5664" y="2057"/>
                  </a:lnTo>
                  <a:lnTo>
                    <a:pt x="5664" y="850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E64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756691" y="1191704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5">
                  <a:moveTo>
                    <a:pt x="4419" y="0"/>
                  </a:moveTo>
                  <a:lnTo>
                    <a:pt x="0" y="12395"/>
                  </a:lnTo>
                  <a:lnTo>
                    <a:pt x="1320" y="14236"/>
                  </a:lnTo>
                  <a:lnTo>
                    <a:pt x="2882" y="14427"/>
                  </a:lnTo>
                  <a:lnTo>
                    <a:pt x="4660" y="13081"/>
                  </a:lnTo>
                  <a:lnTo>
                    <a:pt x="4190" y="9575"/>
                  </a:lnTo>
                  <a:lnTo>
                    <a:pt x="5994" y="6426"/>
                  </a:lnTo>
                  <a:lnTo>
                    <a:pt x="6222" y="3035"/>
                  </a:lnTo>
                  <a:lnTo>
                    <a:pt x="6235" y="965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8CB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1" name="object 251"/>
          <p:cNvSpPr/>
          <p:nvPr/>
        </p:nvSpPr>
        <p:spPr>
          <a:xfrm>
            <a:off x="821994" y="156067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3187" y="0"/>
                </a:moveTo>
                <a:lnTo>
                  <a:pt x="3301" y="1308"/>
                </a:lnTo>
                <a:lnTo>
                  <a:pt x="2539" y="3022"/>
                </a:lnTo>
                <a:lnTo>
                  <a:pt x="1777" y="3314"/>
                </a:lnTo>
                <a:lnTo>
                  <a:pt x="1244" y="3721"/>
                </a:lnTo>
                <a:lnTo>
                  <a:pt x="812" y="3403"/>
                </a:lnTo>
                <a:lnTo>
                  <a:pt x="393" y="3441"/>
                </a:lnTo>
                <a:lnTo>
                  <a:pt x="0" y="3797"/>
                </a:lnTo>
                <a:lnTo>
                  <a:pt x="215" y="6070"/>
                </a:lnTo>
                <a:lnTo>
                  <a:pt x="2260" y="7391"/>
                </a:lnTo>
                <a:lnTo>
                  <a:pt x="2920" y="9436"/>
                </a:lnTo>
                <a:lnTo>
                  <a:pt x="4013" y="10337"/>
                </a:lnTo>
                <a:lnTo>
                  <a:pt x="4927" y="12547"/>
                </a:lnTo>
                <a:lnTo>
                  <a:pt x="6515" y="9931"/>
                </a:lnTo>
                <a:lnTo>
                  <a:pt x="6540" y="9639"/>
                </a:lnTo>
                <a:lnTo>
                  <a:pt x="6527" y="9359"/>
                </a:lnTo>
                <a:lnTo>
                  <a:pt x="6489" y="9080"/>
                </a:lnTo>
                <a:lnTo>
                  <a:pt x="5499" y="7467"/>
                </a:lnTo>
                <a:lnTo>
                  <a:pt x="3454" y="6057"/>
                </a:lnTo>
                <a:lnTo>
                  <a:pt x="6578" y="3479"/>
                </a:lnTo>
                <a:lnTo>
                  <a:pt x="7048" y="2044"/>
                </a:lnTo>
                <a:lnTo>
                  <a:pt x="3187" y="0"/>
                </a:lnTo>
                <a:close/>
              </a:path>
            </a:pathLst>
          </a:custGeom>
          <a:solidFill>
            <a:srgbClr val="5393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88923" y="1075347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4" h="8255">
                <a:moveTo>
                  <a:pt x="2057" y="0"/>
                </a:moveTo>
                <a:lnTo>
                  <a:pt x="1079" y="596"/>
                </a:lnTo>
                <a:lnTo>
                  <a:pt x="0" y="825"/>
                </a:lnTo>
                <a:lnTo>
                  <a:pt x="3162" y="6489"/>
                </a:lnTo>
                <a:lnTo>
                  <a:pt x="6172" y="8089"/>
                </a:lnTo>
                <a:lnTo>
                  <a:pt x="10540" y="7035"/>
                </a:lnTo>
                <a:lnTo>
                  <a:pt x="11252" y="6515"/>
                </a:lnTo>
                <a:lnTo>
                  <a:pt x="12763" y="7112"/>
                </a:lnTo>
                <a:lnTo>
                  <a:pt x="12674" y="5499"/>
                </a:lnTo>
                <a:lnTo>
                  <a:pt x="11722" y="4241"/>
                </a:lnTo>
                <a:lnTo>
                  <a:pt x="10617" y="4089"/>
                </a:lnTo>
                <a:lnTo>
                  <a:pt x="9347" y="5029"/>
                </a:lnTo>
                <a:lnTo>
                  <a:pt x="5067" y="6032"/>
                </a:lnTo>
                <a:lnTo>
                  <a:pt x="3619" y="2933"/>
                </a:lnTo>
                <a:lnTo>
                  <a:pt x="2057" y="0"/>
                </a:lnTo>
                <a:close/>
              </a:path>
            </a:pathLst>
          </a:custGeom>
          <a:solidFill>
            <a:srgbClr val="799A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061008" y="2135974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2006" y="0"/>
                </a:moveTo>
                <a:lnTo>
                  <a:pt x="101" y="1778"/>
                </a:lnTo>
                <a:lnTo>
                  <a:pt x="0" y="4076"/>
                </a:lnTo>
                <a:lnTo>
                  <a:pt x="203" y="6273"/>
                </a:lnTo>
                <a:lnTo>
                  <a:pt x="2095" y="7924"/>
                </a:lnTo>
                <a:lnTo>
                  <a:pt x="3060" y="8153"/>
                </a:lnTo>
                <a:lnTo>
                  <a:pt x="3505" y="7823"/>
                </a:lnTo>
                <a:lnTo>
                  <a:pt x="3314" y="6794"/>
                </a:lnTo>
                <a:lnTo>
                  <a:pt x="3111" y="4597"/>
                </a:lnTo>
                <a:lnTo>
                  <a:pt x="4686" y="4940"/>
                </a:lnTo>
                <a:lnTo>
                  <a:pt x="7683" y="4711"/>
                </a:lnTo>
                <a:lnTo>
                  <a:pt x="8940" y="4305"/>
                </a:lnTo>
                <a:lnTo>
                  <a:pt x="3987" y="1358"/>
                </a:lnTo>
                <a:lnTo>
                  <a:pt x="2006" y="0"/>
                </a:lnTo>
                <a:close/>
              </a:path>
            </a:pathLst>
          </a:custGeom>
          <a:solidFill>
            <a:srgbClr val="7A9D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369301" y="1823021"/>
            <a:ext cx="4445" cy="17145"/>
          </a:xfrm>
          <a:custGeom>
            <a:avLst/>
            <a:gdLst/>
            <a:ahLst/>
            <a:cxnLst/>
            <a:rect l="l" t="t" r="r" b="b"/>
            <a:pathLst>
              <a:path w="4444" h="17144">
                <a:moveTo>
                  <a:pt x="2184" y="0"/>
                </a:moveTo>
                <a:lnTo>
                  <a:pt x="457" y="2120"/>
                </a:lnTo>
                <a:lnTo>
                  <a:pt x="88" y="4648"/>
                </a:lnTo>
                <a:lnTo>
                  <a:pt x="0" y="7251"/>
                </a:lnTo>
                <a:lnTo>
                  <a:pt x="152" y="16687"/>
                </a:lnTo>
                <a:lnTo>
                  <a:pt x="1930" y="16865"/>
                </a:lnTo>
                <a:lnTo>
                  <a:pt x="2413" y="15493"/>
                </a:lnTo>
                <a:lnTo>
                  <a:pt x="3009" y="14262"/>
                </a:lnTo>
                <a:lnTo>
                  <a:pt x="4165" y="9867"/>
                </a:lnTo>
                <a:lnTo>
                  <a:pt x="2286" y="5435"/>
                </a:lnTo>
                <a:lnTo>
                  <a:pt x="3187" y="1041"/>
                </a:lnTo>
                <a:lnTo>
                  <a:pt x="2184" y="0"/>
                </a:lnTo>
                <a:close/>
              </a:path>
            </a:pathLst>
          </a:custGeom>
          <a:solidFill>
            <a:srgbClr val="C5DA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901064" y="1336675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6972" y="0"/>
                </a:moveTo>
                <a:lnTo>
                  <a:pt x="5334" y="419"/>
                </a:lnTo>
                <a:lnTo>
                  <a:pt x="4191" y="1295"/>
                </a:lnTo>
                <a:lnTo>
                  <a:pt x="0" y="5499"/>
                </a:lnTo>
                <a:lnTo>
                  <a:pt x="1066" y="6642"/>
                </a:lnTo>
                <a:lnTo>
                  <a:pt x="3594" y="6591"/>
                </a:lnTo>
                <a:lnTo>
                  <a:pt x="5930" y="5092"/>
                </a:lnTo>
                <a:lnTo>
                  <a:pt x="9804" y="5892"/>
                </a:lnTo>
                <a:lnTo>
                  <a:pt x="11417" y="6667"/>
                </a:lnTo>
                <a:lnTo>
                  <a:pt x="12128" y="2997"/>
                </a:lnTo>
                <a:lnTo>
                  <a:pt x="10909" y="2095"/>
                </a:lnTo>
                <a:lnTo>
                  <a:pt x="8293" y="927"/>
                </a:lnTo>
                <a:lnTo>
                  <a:pt x="6972" y="0"/>
                </a:lnTo>
                <a:close/>
              </a:path>
            </a:pathLst>
          </a:custGeom>
          <a:solidFill>
            <a:srgbClr val="5A8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247851" y="2044230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8509" y="0"/>
                </a:moveTo>
                <a:lnTo>
                  <a:pt x="6096" y="2959"/>
                </a:lnTo>
                <a:lnTo>
                  <a:pt x="3670" y="5892"/>
                </a:lnTo>
                <a:lnTo>
                  <a:pt x="0" y="7378"/>
                </a:lnTo>
                <a:lnTo>
                  <a:pt x="50" y="8343"/>
                </a:lnTo>
                <a:lnTo>
                  <a:pt x="355" y="9156"/>
                </a:lnTo>
                <a:lnTo>
                  <a:pt x="1333" y="9550"/>
                </a:lnTo>
                <a:lnTo>
                  <a:pt x="5981" y="9169"/>
                </a:lnTo>
                <a:lnTo>
                  <a:pt x="8305" y="6222"/>
                </a:lnTo>
                <a:lnTo>
                  <a:pt x="9550" y="2095"/>
                </a:lnTo>
                <a:lnTo>
                  <a:pt x="9474" y="1257"/>
                </a:lnTo>
                <a:lnTo>
                  <a:pt x="9321" y="469"/>
                </a:lnTo>
                <a:lnTo>
                  <a:pt x="8509" y="0"/>
                </a:lnTo>
                <a:close/>
              </a:path>
            </a:pathLst>
          </a:custGeom>
          <a:solidFill>
            <a:srgbClr val="6595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213510" y="2190876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59" h="8255">
                <a:moveTo>
                  <a:pt x="4546" y="0"/>
                </a:moveTo>
                <a:lnTo>
                  <a:pt x="0" y="1943"/>
                </a:lnTo>
                <a:lnTo>
                  <a:pt x="9397" y="8229"/>
                </a:lnTo>
                <a:lnTo>
                  <a:pt x="9385" y="7454"/>
                </a:lnTo>
                <a:lnTo>
                  <a:pt x="8432" y="6565"/>
                </a:lnTo>
                <a:lnTo>
                  <a:pt x="9626" y="5905"/>
                </a:lnTo>
                <a:lnTo>
                  <a:pt x="6616" y="4102"/>
                </a:lnTo>
                <a:lnTo>
                  <a:pt x="4546" y="0"/>
                </a:lnTo>
                <a:close/>
              </a:path>
            </a:pathLst>
          </a:custGeom>
          <a:solidFill>
            <a:srgbClr val="447F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816914" y="1048613"/>
            <a:ext cx="6985" cy="8890"/>
          </a:xfrm>
          <a:custGeom>
            <a:avLst/>
            <a:gdLst/>
            <a:ahLst/>
            <a:cxnLst/>
            <a:rect l="l" t="t" r="r" b="b"/>
            <a:pathLst>
              <a:path w="6984" h="8890">
                <a:moveTo>
                  <a:pt x="863" y="0"/>
                </a:moveTo>
                <a:lnTo>
                  <a:pt x="38" y="101"/>
                </a:lnTo>
                <a:lnTo>
                  <a:pt x="0" y="1803"/>
                </a:lnTo>
                <a:lnTo>
                  <a:pt x="2247" y="7975"/>
                </a:lnTo>
                <a:lnTo>
                  <a:pt x="2857" y="8648"/>
                </a:lnTo>
                <a:lnTo>
                  <a:pt x="3517" y="8636"/>
                </a:lnTo>
                <a:lnTo>
                  <a:pt x="4203" y="8089"/>
                </a:lnTo>
                <a:lnTo>
                  <a:pt x="4965" y="6997"/>
                </a:lnTo>
                <a:lnTo>
                  <a:pt x="5715" y="5892"/>
                </a:lnTo>
                <a:lnTo>
                  <a:pt x="6477" y="4800"/>
                </a:lnTo>
                <a:lnTo>
                  <a:pt x="2108" y="762"/>
                </a:lnTo>
                <a:lnTo>
                  <a:pt x="863" y="0"/>
                </a:lnTo>
                <a:close/>
              </a:path>
            </a:pathLst>
          </a:custGeom>
          <a:solidFill>
            <a:srgbClr val="4F76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841641" y="1628813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5" h="6985">
                <a:moveTo>
                  <a:pt x="8623" y="0"/>
                </a:moveTo>
                <a:lnTo>
                  <a:pt x="6350" y="1930"/>
                </a:lnTo>
                <a:lnTo>
                  <a:pt x="4965" y="5105"/>
                </a:lnTo>
                <a:lnTo>
                  <a:pt x="1371" y="5168"/>
                </a:lnTo>
                <a:lnTo>
                  <a:pt x="609" y="5016"/>
                </a:lnTo>
                <a:lnTo>
                  <a:pt x="0" y="5257"/>
                </a:lnTo>
                <a:lnTo>
                  <a:pt x="825" y="6972"/>
                </a:lnTo>
                <a:lnTo>
                  <a:pt x="1701" y="6781"/>
                </a:lnTo>
                <a:lnTo>
                  <a:pt x="2476" y="6350"/>
                </a:lnTo>
                <a:lnTo>
                  <a:pt x="3187" y="6375"/>
                </a:lnTo>
                <a:lnTo>
                  <a:pt x="4978" y="6502"/>
                </a:lnTo>
                <a:lnTo>
                  <a:pt x="6743" y="5219"/>
                </a:lnTo>
                <a:lnTo>
                  <a:pt x="8559" y="6235"/>
                </a:lnTo>
                <a:lnTo>
                  <a:pt x="9385" y="4165"/>
                </a:lnTo>
                <a:lnTo>
                  <a:pt x="11658" y="2108"/>
                </a:lnTo>
                <a:lnTo>
                  <a:pt x="8623" y="0"/>
                </a:lnTo>
                <a:close/>
              </a:path>
            </a:pathLst>
          </a:custGeom>
          <a:solidFill>
            <a:srgbClr val="396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060703" y="2129307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0" y="0"/>
                </a:moveTo>
                <a:lnTo>
                  <a:pt x="1155" y="4483"/>
                </a:lnTo>
                <a:lnTo>
                  <a:pt x="292" y="6261"/>
                </a:lnTo>
                <a:lnTo>
                  <a:pt x="406" y="8445"/>
                </a:lnTo>
                <a:lnTo>
                  <a:pt x="6603" y="9156"/>
                </a:lnTo>
                <a:lnTo>
                  <a:pt x="8864" y="6121"/>
                </a:lnTo>
                <a:lnTo>
                  <a:pt x="3721" y="5638"/>
                </a:lnTo>
                <a:lnTo>
                  <a:pt x="4521" y="3098"/>
                </a:lnTo>
                <a:lnTo>
                  <a:pt x="0" y="0"/>
                </a:lnTo>
                <a:close/>
              </a:path>
            </a:pathLst>
          </a:custGeom>
          <a:solidFill>
            <a:srgbClr val="ACD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811656" y="1096530"/>
            <a:ext cx="8890" cy="9525"/>
          </a:xfrm>
          <a:custGeom>
            <a:avLst/>
            <a:gdLst/>
            <a:ahLst/>
            <a:cxnLst/>
            <a:rect l="l" t="t" r="r" b="b"/>
            <a:pathLst>
              <a:path w="8890" h="9525">
                <a:moveTo>
                  <a:pt x="3822" y="0"/>
                </a:moveTo>
                <a:lnTo>
                  <a:pt x="76" y="1498"/>
                </a:lnTo>
                <a:lnTo>
                  <a:pt x="0" y="2425"/>
                </a:lnTo>
                <a:lnTo>
                  <a:pt x="482" y="3098"/>
                </a:lnTo>
                <a:lnTo>
                  <a:pt x="1092" y="3721"/>
                </a:lnTo>
                <a:lnTo>
                  <a:pt x="1371" y="6121"/>
                </a:lnTo>
                <a:lnTo>
                  <a:pt x="1562" y="8597"/>
                </a:lnTo>
                <a:lnTo>
                  <a:pt x="4724" y="9042"/>
                </a:lnTo>
                <a:lnTo>
                  <a:pt x="6261" y="9118"/>
                </a:lnTo>
                <a:lnTo>
                  <a:pt x="6883" y="7988"/>
                </a:lnTo>
                <a:lnTo>
                  <a:pt x="7531" y="6908"/>
                </a:lnTo>
                <a:lnTo>
                  <a:pt x="7099" y="5118"/>
                </a:lnTo>
                <a:lnTo>
                  <a:pt x="8356" y="3009"/>
                </a:lnTo>
                <a:lnTo>
                  <a:pt x="6502" y="1485"/>
                </a:lnTo>
                <a:lnTo>
                  <a:pt x="5270" y="2438"/>
                </a:lnTo>
                <a:lnTo>
                  <a:pt x="5575" y="4864"/>
                </a:lnTo>
                <a:lnTo>
                  <a:pt x="3302" y="4813"/>
                </a:lnTo>
                <a:lnTo>
                  <a:pt x="1333" y="4571"/>
                </a:lnTo>
                <a:lnTo>
                  <a:pt x="3822" y="0"/>
                </a:lnTo>
                <a:close/>
              </a:path>
            </a:pathLst>
          </a:custGeom>
          <a:solidFill>
            <a:srgbClr val="698F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066711" y="2140076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4559" y="0"/>
                </a:moveTo>
                <a:lnTo>
                  <a:pt x="2755" y="2920"/>
                </a:lnTo>
                <a:lnTo>
                  <a:pt x="381" y="3975"/>
                </a:lnTo>
                <a:lnTo>
                  <a:pt x="0" y="5295"/>
                </a:lnTo>
                <a:lnTo>
                  <a:pt x="482" y="6261"/>
                </a:lnTo>
                <a:lnTo>
                  <a:pt x="1600" y="6972"/>
                </a:lnTo>
                <a:lnTo>
                  <a:pt x="5943" y="7924"/>
                </a:lnTo>
                <a:lnTo>
                  <a:pt x="5918" y="3733"/>
                </a:lnTo>
                <a:lnTo>
                  <a:pt x="7772" y="1739"/>
                </a:lnTo>
                <a:lnTo>
                  <a:pt x="4559" y="0"/>
                </a:lnTo>
                <a:close/>
              </a:path>
            </a:pathLst>
          </a:custGeom>
          <a:solidFill>
            <a:srgbClr val="E0F2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95172" y="1076071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1473" y="0"/>
                </a:moveTo>
                <a:lnTo>
                  <a:pt x="0" y="3314"/>
                </a:lnTo>
                <a:lnTo>
                  <a:pt x="2590" y="3111"/>
                </a:lnTo>
                <a:lnTo>
                  <a:pt x="3086" y="4305"/>
                </a:lnTo>
                <a:lnTo>
                  <a:pt x="4229" y="4533"/>
                </a:lnTo>
                <a:lnTo>
                  <a:pt x="5524" y="4191"/>
                </a:lnTo>
                <a:lnTo>
                  <a:pt x="6400" y="5283"/>
                </a:lnTo>
                <a:lnTo>
                  <a:pt x="6476" y="5740"/>
                </a:lnTo>
                <a:lnTo>
                  <a:pt x="6718" y="5867"/>
                </a:lnTo>
                <a:lnTo>
                  <a:pt x="7124" y="5626"/>
                </a:lnTo>
                <a:lnTo>
                  <a:pt x="8318" y="5232"/>
                </a:lnTo>
                <a:lnTo>
                  <a:pt x="8940" y="4330"/>
                </a:lnTo>
                <a:lnTo>
                  <a:pt x="9334" y="3213"/>
                </a:lnTo>
                <a:lnTo>
                  <a:pt x="8458" y="2413"/>
                </a:lnTo>
                <a:lnTo>
                  <a:pt x="7048" y="1828"/>
                </a:lnTo>
                <a:lnTo>
                  <a:pt x="5651" y="1092"/>
                </a:lnTo>
                <a:lnTo>
                  <a:pt x="2946" y="1485"/>
                </a:lnTo>
                <a:lnTo>
                  <a:pt x="1473" y="0"/>
                </a:lnTo>
                <a:close/>
              </a:path>
            </a:pathLst>
          </a:custGeom>
          <a:solidFill>
            <a:srgbClr val="C3E6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152740" y="2203272"/>
            <a:ext cx="8890" cy="13335"/>
          </a:xfrm>
          <a:custGeom>
            <a:avLst/>
            <a:gdLst/>
            <a:ahLst/>
            <a:cxnLst/>
            <a:rect l="l" t="t" r="r" b="b"/>
            <a:pathLst>
              <a:path w="8890" h="13335">
                <a:moveTo>
                  <a:pt x="2476" y="0"/>
                </a:moveTo>
                <a:lnTo>
                  <a:pt x="1485" y="152"/>
                </a:lnTo>
                <a:lnTo>
                  <a:pt x="622" y="952"/>
                </a:lnTo>
                <a:lnTo>
                  <a:pt x="622" y="2082"/>
                </a:lnTo>
                <a:lnTo>
                  <a:pt x="63" y="2641"/>
                </a:lnTo>
                <a:lnTo>
                  <a:pt x="0" y="3301"/>
                </a:lnTo>
                <a:lnTo>
                  <a:pt x="190" y="4025"/>
                </a:lnTo>
                <a:lnTo>
                  <a:pt x="673" y="5118"/>
                </a:lnTo>
                <a:lnTo>
                  <a:pt x="1524" y="5930"/>
                </a:lnTo>
                <a:lnTo>
                  <a:pt x="2286" y="6794"/>
                </a:lnTo>
                <a:lnTo>
                  <a:pt x="4381" y="7683"/>
                </a:lnTo>
                <a:lnTo>
                  <a:pt x="2247" y="12763"/>
                </a:lnTo>
                <a:lnTo>
                  <a:pt x="6743" y="11252"/>
                </a:lnTo>
                <a:lnTo>
                  <a:pt x="8597" y="8140"/>
                </a:lnTo>
                <a:lnTo>
                  <a:pt x="4876" y="6502"/>
                </a:lnTo>
                <a:lnTo>
                  <a:pt x="4800" y="3886"/>
                </a:lnTo>
                <a:lnTo>
                  <a:pt x="5067" y="2489"/>
                </a:lnTo>
                <a:lnTo>
                  <a:pt x="4483" y="1384"/>
                </a:lnTo>
                <a:lnTo>
                  <a:pt x="3556" y="406"/>
                </a:lnTo>
                <a:lnTo>
                  <a:pt x="2476" y="0"/>
                </a:lnTo>
                <a:close/>
              </a:path>
            </a:pathLst>
          </a:custGeom>
          <a:solidFill>
            <a:srgbClr val="6183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223098" y="2061197"/>
            <a:ext cx="7620" cy="9525"/>
          </a:xfrm>
          <a:custGeom>
            <a:avLst/>
            <a:gdLst/>
            <a:ahLst/>
            <a:cxnLst/>
            <a:rect l="l" t="t" r="r" b="b"/>
            <a:pathLst>
              <a:path w="7619" h="9525">
                <a:moveTo>
                  <a:pt x="5194" y="0"/>
                </a:moveTo>
                <a:lnTo>
                  <a:pt x="4991" y="1955"/>
                </a:lnTo>
                <a:lnTo>
                  <a:pt x="4013" y="2743"/>
                </a:lnTo>
                <a:lnTo>
                  <a:pt x="1651" y="4203"/>
                </a:lnTo>
                <a:lnTo>
                  <a:pt x="1270" y="6921"/>
                </a:lnTo>
                <a:lnTo>
                  <a:pt x="0" y="9067"/>
                </a:lnTo>
                <a:lnTo>
                  <a:pt x="5067" y="8547"/>
                </a:lnTo>
                <a:lnTo>
                  <a:pt x="6311" y="4787"/>
                </a:lnTo>
                <a:lnTo>
                  <a:pt x="7150" y="673"/>
                </a:lnTo>
                <a:lnTo>
                  <a:pt x="5194" y="0"/>
                </a:lnTo>
                <a:close/>
              </a:path>
            </a:pathLst>
          </a:custGeom>
          <a:solidFill>
            <a:srgbClr val="3893B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6" name="object 266"/>
          <p:cNvGrpSpPr/>
          <p:nvPr/>
        </p:nvGrpSpPr>
        <p:grpSpPr>
          <a:xfrm>
            <a:off x="751408" y="1204099"/>
            <a:ext cx="36830" cy="18415"/>
            <a:chOff x="751408" y="1204099"/>
            <a:chExt cx="36830" cy="18415"/>
          </a:xfrm>
        </p:grpSpPr>
        <p:sp>
          <p:nvSpPr>
            <p:cNvPr id="267" name="object 267"/>
            <p:cNvSpPr/>
            <p:nvPr/>
          </p:nvSpPr>
          <p:spPr>
            <a:xfrm>
              <a:off x="780757" y="121602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4381" y="0"/>
                  </a:moveTo>
                  <a:lnTo>
                    <a:pt x="698" y="1422"/>
                  </a:lnTo>
                  <a:lnTo>
                    <a:pt x="190" y="2082"/>
                  </a:lnTo>
                  <a:lnTo>
                    <a:pt x="0" y="2832"/>
                  </a:lnTo>
                  <a:lnTo>
                    <a:pt x="101" y="3657"/>
                  </a:lnTo>
                  <a:lnTo>
                    <a:pt x="571" y="4991"/>
                  </a:lnTo>
                  <a:lnTo>
                    <a:pt x="1181" y="6095"/>
                  </a:lnTo>
                  <a:lnTo>
                    <a:pt x="2908" y="5740"/>
                  </a:lnTo>
                  <a:lnTo>
                    <a:pt x="4089" y="3924"/>
                  </a:lnTo>
                  <a:lnTo>
                    <a:pt x="5105" y="5689"/>
                  </a:lnTo>
                  <a:lnTo>
                    <a:pt x="6197" y="5880"/>
                  </a:lnTo>
                  <a:lnTo>
                    <a:pt x="6451" y="5753"/>
                  </a:lnTo>
                  <a:lnTo>
                    <a:pt x="6959" y="5524"/>
                  </a:lnTo>
                  <a:lnTo>
                    <a:pt x="6807" y="1587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099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51408" y="1204099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5283" y="0"/>
                  </a:moveTo>
                  <a:lnTo>
                    <a:pt x="0" y="5130"/>
                  </a:lnTo>
                  <a:lnTo>
                    <a:pt x="2260" y="6223"/>
                  </a:lnTo>
                  <a:lnTo>
                    <a:pt x="5079" y="6654"/>
                  </a:lnTo>
                  <a:lnTo>
                    <a:pt x="6959" y="4445"/>
                  </a:lnTo>
                  <a:lnTo>
                    <a:pt x="9334" y="3644"/>
                  </a:lnTo>
                  <a:lnTo>
                    <a:pt x="9702" y="3302"/>
                  </a:lnTo>
                  <a:lnTo>
                    <a:pt x="9918" y="2895"/>
                  </a:lnTo>
                  <a:lnTo>
                    <a:pt x="9994" y="2413"/>
                  </a:lnTo>
                  <a:lnTo>
                    <a:pt x="9956" y="1905"/>
                  </a:lnTo>
                  <a:lnTo>
                    <a:pt x="9740" y="1498"/>
                  </a:lnTo>
                  <a:lnTo>
                    <a:pt x="9347" y="1193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567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9" name="object 269"/>
          <p:cNvSpPr/>
          <p:nvPr/>
        </p:nvSpPr>
        <p:spPr>
          <a:xfrm>
            <a:off x="715035" y="1462709"/>
            <a:ext cx="3810" cy="24130"/>
          </a:xfrm>
          <a:custGeom>
            <a:avLst/>
            <a:gdLst/>
            <a:ahLst/>
            <a:cxnLst/>
            <a:rect l="l" t="t" r="r" b="b"/>
            <a:pathLst>
              <a:path w="3809" h="24130">
                <a:moveTo>
                  <a:pt x="1244" y="0"/>
                </a:moveTo>
                <a:lnTo>
                  <a:pt x="1231" y="3263"/>
                </a:lnTo>
                <a:lnTo>
                  <a:pt x="990" y="6540"/>
                </a:lnTo>
                <a:lnTo>
                  <a:pt x="1612" y="14465"/>
                </a:lnTo>
                <a:lnTo>
                  <a:pt x="0" y="19291"/>
                </a:lnTo>
                <a:lnTo>
                  <a:pt x="2235" y="23837"/>
                </a:lnTo>
                <a:lnTo>
                  <a:pt x="2247" y="20929"/>
                </a:lnTo>
                <a:lnTo>
                  <a:pt x="2438" y="17995"/>
                </a:lnTo>
                <a:lnTo>
                  <a:pt x="1816" y="10071"/>
                </a:lnTo>
                <a:lnTo>
                  <a:pt x="3403" y="4914"/>
                </a:lnTo>
                <a:lnTo>
                  <a:pt x="1244" y="0"/>
                </a:lnTo>
                <a:close/>
              </a:path>
            </a:pathLst>
          </a:custGeom>
          <a:solidFill>
            <a:srgbClr val="CFEB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832370" y="1200797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9347" y="0"/>
                </a:moveTo>
                <a:lnTo>
                  <a:pt x="5702" y="1384"/>
                </a:lnTo>
                <a:lnTo>
                  <a:pt x="1320" y="1689"/>
                </a:lnTo>
                <a:lnTo>
                  <a:pt x="0" y="6438"/>
                </a:lnTo>
                <a:lnTo>
                  <a:pt x="266" y="6426"/>
                </a:lnTo>
                <a:lnTo>
                  <a:pt x="1638" y="7340"/>
                </a:lnTo>
                <a:lnTo>
                  <a:pt x="2857" y="7073"/>
                </a:lnTo>
                <a:lnTo>
                  <a:pt x="3975" y="5981"/>
                </a:lnTo>
                <a:lnTo>
                  <a:pt x="4343" y="5397"/>
                </a:lnTo>
                <a:lnTo>
                  <a:pt x="4330" y="3175"/>
                </a:lnTo>
                <a:lnTo>
                  <a:pt x="6438" y="3505"/>
                </a:lnTo>
                <a:lnTo>
                  <a:pt x="8483" y="2032"/>
                </a:lnTo>
                <a:lnTo>
                  <a:pt x="10668" y="2133"/>
                </a:lnTo>
                <a:lnTo>
                  <a:pt x="9347" y="0"/>
                </a:lnTo>
                <a:close/>
              </a:path>
            </a:pathLst>
          </a:custGeom>
          <a:solidFill>
            <a:srgbClr val="83AC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152245" y="2209203"/>
            <a:ext cx="8255" cy="8890"/>
          </a:xfrm>
          <a:custGeom>
            <a:avLst/>
            <a:gdLst/>
            <a:ahLst/>
            <a:cxnLst/>
            <a:rect l="l" t="t" r="r" b="b"/>
            <a:pathLst>
              <a:path w="8255" h="8889">
                <a:moveTo>
                  <a:pt x="952" y="0"/>
                </a:moveTo>
                <a:lnTo>
                  <a:pt x="0" y="1028"/>
                </a:lnTo>
                <a:lnTo>
                  <a:pt x="292" y="3124"/>
                </a:lnTo>
                <a:lnTo>
                  <a:pt x="2794" y="4775"/>
                </a:lnTo>
                <a:lnTo>
                  <a:pt x="1206" y="7226"/>
                </a:lnTo>
                <a:lnTo>
                  <a:pt x="2413" y="7238"/>
                </a:lnTo>
                <a:lnTo>
                  <a:pt x="3619" y="7213"/>
                </a:lnTo>
                <a:lnTo>
                  <a:pt x="4419" y="8343"/>
                </a:lnTo>
                <a:lnTo>
                  <a:pt x="6197" y="8127"/>
                </a:lnTo>
                <a:lnTo>
                  <a:pt x="7696" y="7645"/>
                </a:lnTo>
                <a:lnTo>
                  <a:pt x="7239" y="5321"/>
                </a:lnTo>
                <a:lnTo>
                  <a:pt x="6223" y="5054"/>
                </a:lnTo>
                <a:lnTo>
                  <a:pt x="4381" y="5194"/>
                </a:lnTo>
                <a:lnTo>
                  <a:pt x="6451" y="1092"/>
                </a:lnTo>
                <a:lnTo>
                  <a:pt x="4102" y="1168"/>
                </a:lnTo>
                <a:lnTo>
                  <a:pt x="3416" y="126"/>
                </a:lnTo>
                <a:lnTo>
                  <a:pt x="2184" y="76"/>
                </a:lnTo>
                <a:lnTo>
                  <a:pt x="952" y="0"/>
                </a:lnTo>
                <a:close/>
              </a:path>
            </a:pathLst>
          </a:custGeom>
          <a:solidFill>
            <a:srgbClr val="6A8A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227112" y="2054682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10528" y="0"/>
                </a:moveTo>
                <a:lnTo>
                  <a:pt x="5651" y="1536"/>
                </a:lnTo>
                <a:lnTo>
                  <a:pt x="2133" y="4622"/>
                </a:lnTo>
                <a:lnTo>
                  <a:pt x="0" y="9258"/>
                </a:lnTo>
                <a:lnTo>
                  <a:pt x="3136" y="7188"/>
                </a:lnTo>
                <a:lnTo>
                  <a:pt x="5232" y="4419"/>
                </a:lnTo>
                <a:lnTo>
                  <a:pt x="9410" y="3784"/>
                </a:lnTo>
                <a:lnTo>
                  <a:pt x="10528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856056" y="1664271"/>
            <a:ext cx="5715" cy="13970"/>
          </a:xfrm>
          <a:custGeom>
            <a:avLst/>
            <a:gdLst/>
            <a:ahLst/>
            <a:cxnLst/>
            <a:rect l="l" t="t" r="r" b="b"/>
            <a:pathLst>
              <a:path w="5715" h="13969">
                <a:moveTo>
                  <a:pt x="2400" y="0"/>
                </a:moveTo>
                <a:lnTo>
                  <a:pt x="0" y="4952"/>
                </a:lnTo>
                <a:lnTo>
                  <a:pt x="2781" y="9143"/>
                </a:lnTo>
                <a:lnTo>
                  <a:pt x="4381" y="13512"/>
                </a:lnTo>
                <a:lnTo>
                  <a:pt x="5384" y="13119"/>
                </a:lnTo>
                <a:lnTo>
                  <a:pt x="4800" y="11988"/>
                </a:lnTo>
                <a:lnTo>
                  <a:pt x="5372" y="11391"/>
                </a:lnTo>
                <a:lnTo>
                  <a:pt x="2400" y="0"/>
                </a:lnTo>
                <a:close/>
              </a:path>
            </a:pathLst>
          </a:custGeom>
          <a:solidFill>
            <a:srgbClr val="7AB4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088085" y="2166924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59" h="7619">
                <a:moveTo>
                  <a:pt x="4698" y="0"/>
                </a:moveTo>
                <a:lnTo>
                  <a:pt x="0" y="2882"/>
                </a:lnTo>
                <a:lnTo>
                  <a:pt x="1003" y="3924"/>
                </a:lnTo>
                <a:lnTo>
                  <a:pt x="2158" y="6896"/>
                </a:lnTo>
                <a:lnTo>
                  <a:pt x="4521" y="7416"/>
                </a:lnTo>
                <a:lnTo>
                  <a:pt x="7327" y="7010"/>
                </a:lnTo>
                <a:lnTo>
                  <a:pt x="8331" y="7086"/>
                </a:lnTo>
                <a:lnTo>
                  <a:pt x="9372" y="7315"/>
                </a:lnTo>
                <a:lnTo>
                  <a:pt x="10045" y="6261"/>
                </a:lnTo>
                <a:lnTo>
                  <a:pt x="6730" y="5041"/>
                </a:lnTo>
                <a:lnTo>
                  <a:pt x="4698" y="0"/>
                </a:lnTo>
                <a:close/>
              </a:path>
            </a:pathLst>
          </a:custGeom>
          <a:solidFill>
            <a:srgbClr val="5B7A8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5" name="object 275"/>
          <p:cNvGrpSpPr/>
          <p:nvPr/>
        </p:nvGrpSpPr>
        <p:grpSpPr>
          <a:xfrm>
            <a:off x="1192834" y="2106980"/>
            <a:ext cx="13335" cy="14604"/>
            <a:chOff x="1192834" y="2106980"/>
            <a:chExt cx="13335" cy="14604"/>
          </a:xfrm>
        </p:grpSpPr>
        <p:sp>
          <p:nvSpPr>
            <p:cNvPr id="276" name="object 276"/>
            <p:cNvSpPr/>
            <p:nvPr/>
          </p:nvSpPr>
          <p:spPr>
            <a:xfrm>
              <a:off x="1194930" y="2106980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6184" y="0"/>
                  </a:moveTo>
                  <a:lnTo>
                    <a:pt x="5702" y="63"/>
                  </a:lnTo>
                  <a:lnTo>
                    <a:pt x="5295" y="253"/>
                  </a:lnTo>
                  <a:lnTo>
                    <a:pt x="4927" y="558"/>
                  </a:lnTo>
                  <a:lnTo>
                    <a:pt x="4381" y="2666"/>
                  </a:lnTo>
                  <a:lnTo>
                    <a:pt x="2578" y="3619"/>
                  </a:lnTo>
                  <a:lnTo>
                    <a:pt x="1066" y="4851"/>
                  </a:lnTo>
                  <a:lnTo>
                    <a:pt x="749" y="5156"/>
                  </a:lnTo>
                  <a:lnTo>
                    <a:pt x="126" y="5829"/>
                  </a:lnTo>
                  <a:lnTo>
                    <a:pt x="0" y="6159"/>
                  </a:lnTo>
                  <a:lnTo>
                    <a:pt x="12" y="6464"/>
                  </a:lnTo>
                  <a:lnTo>
                    <a:pt x="3467" y="7746"/>
                  </a:lnTo>
                  <a:lnTo>
                    <a:pt x="4838" y="6400"/>
                  </a:lnTo>
                  <a:lnTo>
                    <a:pt x="6388" y="7378"/>
                  </a:lnTo>
                  <a:lnTo>
                    <a:pt x="10985" y="7327"/>
                  </a:lnTo>
                  <a:lnTo>
                    <a:pt x="9423" y="4483"/>
                  </a:lnTo>
                  <a:lnTo>
                    <a:pt x="8801" y="2057"/>
                  </a:lnTo>
                  <a:lnTo>
                    <a:pt x="8318" y="876"/>
                  </a:lnTo>
                  <a:lnTo>
                    <a:pt x="7531" y="76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366D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192834" y="2114765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5">
                  <a:moveTo>
                    <a:pt x="2082" y="0"/>
                  </a:moveTo>
                  <a:lnTo>
                    <a:pt x="0" y="3225"/>
                  </a:lnTo>
                  <a:lnTo>
                    <a:pt x="393" y="6477"/>
                  </a:lnTo>
                  <a:lnTo>
                    <a:pt x="2920" y="6261"/>
                  </a:lnTo>
                  <a:lnTo>
                    <a:pt x="5206" y="6451"/>
                  </a:lnTo>
                  <a:lnTo>
                    <a:pt x="5727" y="6705"/>
                  </a:lnTo>
                  <a:lnTo>
                    <a:pt x="6197" y="6642"/>
                  </a:lnTo>
                  <a:lnTo>
                    <a:pt x="6603" y="6210"/>
                  </a:lnTo>
                  <a:lnTo>
                    <a:pt x="7289" y="4927"/>
                  </a:lnTo>
                  <a:lnTo>
                    <a:pt x="7111" y="3784"/>
                  </a:lnTo>
                  <a:lnTo>
                    <a:pt x="6095" y="2743"/>
                  </a:lnTo>
                  <a:lnTo>
                    <a:pt x="4660" y="1955"/>
                  </a:lnTo>
                  <a:lnTo>
                    <a:pt x="3467" y="83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488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8" name="object 278"/>
          <p:cNvSpPr/>
          <p:nvPr/>
        </p:nvSpPr>
        <p:spPr>
          <a:xfrm>
            <a:off x="1177671" y="736676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800" y="0"/>
                </a:moveTo>
                <a:lnTo>
                  <a:pt x="355" y="571"/>
                </a:lnTo>
                <a:lnTo>
                  <a:pt x="88" y="3238"/>
                </a:lnTo>
                <a:lnTo>
                  <a:pt x="0" y="5880"/>
                </a:lnTo>
                <a:lnTo>
                  <a:pt x="863" y="8458"/>
                </a:lnTo>
                <a:lnTo>
                  <a:pt x="1079" y="8902"/>
                </a:lnTo>
                <a:lnTo>
                  <a:pt x="1384" y="9271"/>
                </a:lnTo>
                <a:lnTo>
                  <a:pt x="1790" y="9563"/>
                </a:lnTo>
                <a:lnTo>
                  <a:pt x="5842" y="7137"/>
                </a:lnTo>
                <a:lnTo>
                  <a:pt x="5511" y="3949"/>
                </a:lnTo>
                <a:lnTo>
                  <a:pt x="800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18527" y="138676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3886" y="0"/>
                </a:moveTo>
                <a:lnTo>
                  <a:pt x="380" y="3746"/>
                </a:lnTo>
                <a:lnTo>
                  <a:pt x="0" y="8013"/>
                </a:lnTo>
                <a:lnTo>
                  <a:pt x="1790" y="12636"/>
                </a:lnTo>
                <a:lnTo>
                  <a:pt x="4813" y="10477"/>
                </a:lnTo>
                <a:lnTo>
                  <a:pt x="3911" y="7061"/>
                </a:lnTo>
                <a:lnTo>
                  <a:pt x="4775" y="4267"/>
                </a:lnTo>
                <a:lnTo>
                  <a:pt x="4940" y="3111"/>
                </a:lnTo>
                <a:lnTo>
                  <a:pt x="4825" y="2044"/>
                </a:lnTo>
                <a:lnTo>
                  <a:pt x="3962" y="1168"/>
                </a:lnTo>
                <a:lnTo>
                  <a:pt x="3886" y="0"/>
                </a:lnTo>
                <a:close/>
              </a:path>
            </a:pathLst>
          </a:custGeom>
          <a:solidFill>
            <a:srgbClr val="C4E5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864781" y="1639963"/>
            <a:ext cx="13970" cy="5080"/>
          </a:xfrm>
          <a:custGeom>
            <a:avLst/>
            <a:gdLst/>
            <a:ahLst/>
            <a:cxnLst/>
            <a:rect l="l" t="t" r="r" b="b"/>
            <a:pathLst>
              <a:path w="13969" h="5080">
                <a:moveTo>
                  <a:pt x="12979" y="0"/>
                </a:moveTo>
                <a:lnTo>
                  <a:pt x="8775" y="1689"/>
                </a:lnTo>
                <a:lnTo>
                  <a:pt x="4432" y="1930"/>
                </a:lnTo>
                <a:lnTo>
                  <a:pt x="0" y="1333"/>
                </a:lnTo>
                <a:lnTo>
                  <a:pt x="1358" y="4444"/>
                </a:lnTo>
                <a:lnTo>
                  <a:pt x="3975" y="4711"/>
                </a:lnTo>
                <a:lnTo>
                  <a:pt x="8089" y="4216"/>
                </a:lnTo>
                <a:lnTo>
                  <a:pt x="9423" y="2882"/>
                </a:lnTo>
                <a:lnTo>
                  <a:pt x="10490" y="4660"/>
                </a:lnTo>
                <a:lnTo>
                  <a:pt x="12115" y="3682"/>
                </a:lnTo>
                <a:lnTo>
                  <a:pt x="13792" y="2730"/>
                </a:lnTo>
                <a:lnTo>
                  <a:pt x="13576" y="406"/>
                </a:lnTo>
                <a:lnTo>
                  <a:pt x="12979" y="0"/>
                </a:lnTo>
                <a:close/>
              </a:path>
            </a:pathLst>
          </a:custGeom>
          <a:solidFill>
            <a:srgbClr val="9FCE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037120" y="1926831"/>
            <a:ext cx="3810" cy="13970"/>
          </a:xfrm>
          <a:custGeom>
            <a:avLst/>
            <a:gdLst/>
            <a:ahLst/>
            <a:cxnLst/>
            <a:rect l="l" t="t" r="r" b="b"/>
            <a:pathLst>
              <a:path w="3809" h="13969">
                <a:moveTo>
                  <a:pt x="0" y="0"/>
                </a:moveTo>
                <a:lnTo>
                  <a:pt x="2273" y="13436"/>
                </a:lnTo>
                <a:lnTo>
                  <a:pt x="3213" y="13334"/>
                </a:lnTo>
                <a:lnTo>
                  <a:pt x="3213" y="8267"/>
                </a:lnTo>
                <a:lnTo>
                  <a:pt x="3289" y="5067"/>
                </a:lnTo>
                <a:lnTo>
                  <a:pt x="2159" y="2336"/>
                </a:lnTo>
                <a:lnTo>
                  <a:pt x="0" y="0"/>
                </a:lnTo>
                <a:close/>
              </a:path>
            </a:pathLst>
          </a:custGeom>
          <a:solidFill>
            <a:srgbClr val="B7D7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85380" y="1345158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4" h="10794">
                <a:moveTo>
                  <a:pt x="495" y="0"/>
                </a:moveTo>
                <a:lnTo>
                  <a:pt x="3937" y="7759"/>
                </a:lnTo>
                <a:lnTo>
                  <a:pt x="5029" y="9105"/>
                </a:lnTo>
                <a:lnTo>
                  <a:pt x="5346" y="10210"/>
                </a:lnTo>
                <a:lnTo>
                  <a:pt x="6667" y="9474"/>
                </a:lnTo>
                <a:lnTo>
                  <a:pt x="6553" y="8254"/>
                </a:lnTo>
                <a:lnTo>
                  <a:pt x="6692" y="7480"/>
                </a:lnTo>
                <a:lnTo>
                  <a:pt x="5080" y="4610"/>
                </a:lnTo>
                <a:lnTo>
                  <a:pt x="1701" y="3213"/>
                </a:lnTo>
                <a:lnTo>
                  <a:pt x="495" y="0"/>
                </a:lnTo>
                <a:close/>
              </a:path>
            </a:pathLst>
          </a:custGeom>
          <a:solidFill>
            <a:srgbClr val="93B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927049" y="922782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8369" y="0"/>
                </a:moveTo>
                <a:lnTo>
                  <a:pt x="4940" y="76"/>
                </a:lnTo>
                <a:lnTo>
                  <a:pt x="4330" y="5854"/>
                </a:lnTo>
                <a:lnTo>
                  <a:pt x="12" y="4140"/>
                </a:lnTo>
                <a:lnTo>
                  <a:pt x="0" y="4838"/>
                </a:lnTo>
                <a:lnTo>
                  <a:pt x="254" y="6032"/>
                </a:lnTo>
                <a:lnTo>
                  <a:pt x="1562" y="5524"/>
                </a:lnTo>
                <a:lnTo>
                  <a:pt x="2159" y="6159"/>
                </a:lnTo>
                <a:lnTo>
                  <a:pt x="5702" y="5689"/>
                </a:lnTo>
                <a:lnTo>
                  <a:pt x="7810" y="2971"/>
                </a:lnTo>
                <a:lnTo>
                  <a:pt x="10375" y="939"/>
                </a:lnTo>
                <a:lnTo>
                  <a:pt x="9563" y="927"/>
                </a:lnTo>
                <a:lnTo>
                  <a:pt x="8813" y="787"/>
                </a:lnTo>
                <a:lnTo>
                  <a:pt x="8369" y="0"/>
                </a:lnTo>
                <a:close/>
              </a:path>
            </a:pathLst>
          </a:custGeom>
          <a:solidFill>
            <a:srgbClr val="B8E3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824026" y="1543075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5245" y="0"/>
                </a:moveTo>
                <a:lnTo>
                  <a:pt x="4597" y="1346"/>
                </a:lnTo>
                <a:lnTo>
                  <a:pt x="3924" y="2019"/>
                </a:lnTo>
                <a:lnTo>
                  <a:pt x="3136" y="3505"/>
                </a:lnTo>
                <a:lnTo>
                  <a:pt x="2108" y="4838"/>
                </a:lnTo>
                <a:lnTo>
                  <a:pt x="0" y="8534"/>
                </a:lnTo>
                <a:lnTo>
                  <a:pt x="2120" y="8661"/>
                </a:lnTo>
                <a:lnTo>
                  <a:pt x="2641" y="8267"/>
                </a:lnTo>
                <a:lnTo>
                  <a:pt x="3276" y="7454"/>
                </a:lnTo>
                <a:lnTo>
                  <a:pt x="4597" y="7810"/>
                </a:lnTo>
                <a:lnTo>
                  <a:pt x="3949" y="8534"/>
                </a:lnTo>
                <a:lnTo>
                  <a:pt x="3162" y="11442"/>
                </a:lnTo>
                <a:lnTo>
                  <a:pt x="4508" y="10121"/>
                </a:lnTo>
                <a:lnTo>
                  <a:pt x="5257" y="9893"/>
                </a:lnTo>
                <a:lnTo>
                  <a:pt x="6540" y="4940"/>
                </a:lnTo>
                <a:lnTo>
                  <a:pt x="6997" y="3517"/>
                </a:lnTo>
                <a:lnTo>
                  <a:pt x="7632" y="1892"/>
                </a:lnTo>
                <a:lnTo>
                  <a:pt x="5245" y="0"/>
                </a:lnTo>
                <a:close/>
              </a:path>
            </a:pathLst>
          </a:custGeom>
          <a:solidFill>
            <a:srgbClr val="4B84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814882" y="121861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3175" y="0"/>
                </a:moveTo>
                <a:lnTo>
                  <a:pt x="2273" y="1841"/>
                </a:lnTo>
                <a:lnTo>
                  <a:pt x="2019" y="4064"/>
                </a:lnTo>
                <a:lnTo>
                  <a:pt x="50" y="5270"/>
                </a:lnTo>
                <a:lnTo>
                  <a:pt x="0" y="7073"/>
                </a:lnTo>
                <a:lnTo>
                  <a:pt x="889" y="6985"/>
                </a:lnTo>
                <a:lnTo>
                  <a:pt x="2082" y="6273"/>
                </a:lnTo>
                <a:lnTo>
                  <a:pt x="2921" y="5270"/>
                </a:lnTo>
                <a:lnTo>
                  <a:pt x="5435" y="6667"/>
                </a:lnTo>
                <a:lnTo>
                  <a:pt x="5041" y="2527"/>
                </a:lnTo>
                <a:lnTo>
                  <a:pt x="6235" y="203"/>
                </a:lnTo>
                <a:lnTo>
                  <a:pt x="3175" y="0"/>
                </a:lnTo>
                <a:close/>
              </a:path>
            </a:pathLst>
          </a:custGeom>
          <a:solidFill>
            <a:srgbClr val="456E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373530" y="1813763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7340" y="0"/>
                </a:moveTo>
                <a:lnTo>
                  <a:pt x="4178" y="1193"/>
                </a:lnTo>
                <a:lnTo>
                  <a:pt x="2959" y="1981"/>
                </a:lnTo>
                <a:lnTo>
                  <a:pt x="2095" y="3162"/>
                </a:lnTo>
                <a:lnTo>
                  <a:pt x="977" y="4076"/>
                </a:lnTo>
                <a:lnTo>
                  <a:pt x="317" y="4762"/>
                </a:lnTo>
                <a:lnTo>
                  <a:pt x="0" y="5118"/>
                </a:lnTo>
                <a:lnTo>
                  <a:pt x="5867" y="5994"/>
                </a:lnTo>
                <a:lnTo>
                  <a:pt x="7365" y="4953"/>
                </a:lnTo>
                <a:lnTo>
                  <a:pt x="7340" y="0"/>
                </a:lnTo>
                <a:close/>
              </a:path>
            </a:pathLst>
          </a:custGeom>
          <a:solidFill>
            <a:srgbClr val="D6ED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194561" y="2102332"/>
            <a:ext cx="8890" cy="10795"/>
          </a:xfrm>
          <a:custGeom>
            <a:avLst/>
            <a:gdLst/>
            <a:ahLst/>
            <a:cxnLst/>
            <a:rect l="l" t="t" r="r" b="b"/>
            <a:pathLst>
              <a:path w="8890" h="10794">
                <a:moveTo>
                  <a:pt x="6083" y="0"/>
                </a:moveTo>
                <a:lnTo>
                  <a:pt x="5791" y="2235"/>
                </a:lnTo>
                <a:lnTo>
                  <a:pt x="4622" y="2235"/>
                </a:lnTo>
                <a:lnTo>
                  <a:pt x="3352" y="5029"/>
                </a:lnTo>
                <a:lnTo>
                  <a:pt x="0" y="6781"/>
                </a:lnTo>
                <a:lnTo>
                  <a:pt x="495" y="10477"/>
                </a:lnTo>
                <a:lnTo>
                  <a:pt x="800" y="10439"/>
                </a:lnTo>
                <a:lnTo>
                  <a:pt x="1409" y="10426"/>
                </a:lnTo>
                <a:lnTo>
                  <a:pt x="3187" y="9004"/>
                </a:lnTo>
                <a:lnTo>
                  <a:pt x="4203" y="6934"/>
                </a:lnTo>
                <a:lnTo>
                  <a:pt x="5676" y="5245"/>
                </a:lnTo>
                <a:lnTo>
                  <a:pt x="5994" y="5257"/>
                </a:lnTo>
                <a:lnTo>
                  <a:pt x="6299" y="5245"/>
                </a:lnTo>
                <a:lnTo>
                  <a:pt x="6603" y="5206"/>
                </a:lnTo>
                <a:lnTo>
                  <a:pt x="7772" y="4038"/>
                </a:lnTo>
                <a:lnTo>
                  <a:pt x="8483" y="2743"/>
                </a:lnTo>
                <a:lnTo>
                  <a:pt x="7670" y="1054"/>
                </a:lnTo>
                <a:lnTo>
                  <a:pt x="6083" y="0"/>
                </a:lnTo>
                <a:close/>
              </a:path>
            </a:pathLst>
          </a:custGeom>
          <a:solidFill>
            <a:srgbClr val="397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819810" y="1210094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19">
                <a:moveTo>
                  <a:pt x="5130" y="0"/>
                </a:moveTo>
                <a:lnTo>
                  <a:pt x="2057" y="3022"/>
                </a:lnTo>
                <a:lnTo>
                  <a:pt x="0" y="7531"/>
                </a:lnTo>
                <a:lnTo>
                  <a:pt x="2227" y="7391"/>
                </a:lnTo>
                <a:lnTo>
                  <a:pt x="3784" y="3657"/>
                </a:lnTo>
                <a:lnTo>
                  <a:pt x="7073" y="2260"/>
                </a:lnTo>
                <a:lnTo>
                  <a:pt x="10604" y="1168"/>
                </a:lnTo>
                <a:lnTo>
                  <a:pt x="10502" y="342"/>
                </a:lnTo>
                <a:lnTo>
                  <a:pt x="5130" y="0"/>
                </a:lnTo>
                <a:close/>
              </a:path>
            </a:pathLst>
          </a:custGeom>
          <a:solidFill>
            <a:srgbClr val="5075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818261" y="1455204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1193" y="0"/>
                </a:moveTo>
                <a:lnTo>
                  <a:pt x="355" y="1536"/>
                </a:lnTo>
                <a:lnTo>
                  <a:pt x="0" y="2908"/>
                </a:lnTo>
                <a:lnTo>
                  <a:pt x="546" y="3784"/>
                </a:lnTo>
                <a:lnTo>
                  <a:pt x="1841" y="4267"/>
                </a:lnTo>
                <a:lnTo>
                  <a:pt x="3721" y="5130"/>
                </a:lnTo>
                <a:lnTo>
                  <a:pt x="5727" y="6819"/>
                </a:lnTo>
                <a:lnTo>
                  <a:pt x="7010" y="3517"/>
                </a:lnTo>
                <a:lnTo>
                  <a:pt x="5994" y="2501"/>
                </a:lnTo>
                <a:lnTo>
                  <a:pt x="5715" y="723"/>
                </a:lnTo>
                <a:lnTo>
                  <a:pt x="3949" y="457"/>
                </a:lnTo>
                <a:lnTo>
                  <a:pt x="2832" y="1079"/>
                </a:lnTo>
                <a:lnTo>
                  <a:pt x="1193" y="0"/>
                </a:lnTo>
                <a:close/>
              </a:path>
            </a:pathLst>
          </a:custGeom>
          <a:solidFill>
            <a:srgbClr val="417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074127" y="2049475"/>
            <a:ext cx="8255" cy="12700"/>
          </a:xfrm>
          <a:custGeom>
            <a:avLst/>
            <a:gdLst/>
            <a:ahLst/>
            <a:cxnLst/>
            <a:rect l="l" t="t" r="r" b="b"/>
            <a:pathLst>
              <a:path w="8255" h="12700">
                <a:moveTo>
                  <a:pt x="1308" y="0"/>
                </a:moveTo>
                <a:lnTo>
                  <a:pt x="0" y="1346"/>
                </a:lnTo>
                <a:lnTo>
                  <a:pt x="1866" y="2501"/>
                </a:lnTo>
                <a:lnTo>
                  <a:pt x="1536" y="3771"/>
                </a:lnTo>
                <a:lnTo>
                  <a:pt x="3149" y="6159"/>
                </a:lnTo>
                <a:lnTo>
                  <a:pt x="4711" y="8572"/>
                </a:lnTo>
                <a:lnTo>
                  <a:pt x="7531" y="12496"/>
                </a:lnTo>
                <a:lnTo>
                  <a:pt x="7467" y="10960"/>
                </a:lnTo>
                <a:lnTo>
                  <a:pt x="7696" y="10312"/>
                </a:lnTo>
                <a:lnTo>
                  <a:pt x="6540" y="8610"/>
                </a:lnTo>
                <a:lnTo>
                  <a:pt x="5587" y="6718"/>
                </a:lnTo>
                <a:lnTo>
                  <a:pt x="2705" y="3695"/>
                </a:lnTo>
                <a:lnTo>
                  <a:pt x="4902" y="254"/>
                </a:lnTo>
                <a:lnTo>
                  <a:pt x="1308" y="0"/>
                </a:lnTo>
                <a:close/>
              </a:path>
            </a:pathLst>
          </a:custGeom>
          <a:solidFill>
            <a:srgbClr val="C2DD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827519" y="1538249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59">
                <a:moveTo>
                  <a:pt x="3873" y="0"/>
                </a:moveTo>
                <a:lnTo>
                  <a:pt x="2933" y="1244"/>
                </a:lnTo>
                <a:lnTo>
                  <a:pt x="863" y="2298"/>
                </a:lnTo>
                <a:lnTo>
                  <a:pt x="0" y="4013"/>
                </a:lnTo>
                <a:lnTo>
                  <a:pt x="126" y="6286"/>
                </a:lnTo>
                <a:lnTo>
                  <a:pt x="266" y="6794"/>
                </a:lnTo>
                <a:lnTo>
                  <a:pt x="546" y="7213"/>
                </a:lnTo>
                <a:lnTo>
                  <a:pt x="939" y="7556"/>
                </a:lnTo>
                <a:lnTo>
                  <a:pt x="1409" y="7150"/>
                </a:lnTo>
                <a:lnTo>
                  <a:pt x="2120" y="6299"/>
                </a:lnTo>
                <a:lnTo>
                  <a:pt x="3746" y="7188"/>
                </a:lnTo>
                <a:lnTo>
                  <a:pt x="2552" y="8674"/>
                </a:lnTo>
                <a:lnTo>
                  <a:pt x="3047" y="9766"/>
                </a:lnTo>
                <a:lnTo>
                  <a:pt x="6210" y="3340"/>
                </a:lnTo>
                <a:lnTo>
                  <a:pt x="6007" y="3327"/>
                </a:lnTo>
                <a:lnTo>
                  <a:pt x="5600" y="3352"/>
                </a:lnTo>
                <a:lnTo>
                  <a:pt x="4851" y="2324"/>
                </a:lnTo>
                <a:lnTo>
                  <a:pt x="5283" y="685"/>
                </a:lnTo>
                <a:lnTo>
                  <a:pt x="3873" y="0"/>
                </a:lnTo>
                <a:close/>
              </a:path>
            </a:pathLst>
          </a:custGeom>
          <a:solidFill>
            <a:srgbClr val="5491B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76096" y="2198674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68" y="0"/>
                </a:moveTo>
                <a:lnTo>
                  <a:pt x="774" y="2933"/>
                </a:lnTo>
                <a:lnTo>
                  <a:pt x="101" y="4610"/>
                </a:lnTo>
                <a:lnTo>
                  <a:pt x="0" y="5562"/>
                </a:lnTo>
                <a:lnTo>
                  <a:pt x="711" y="6235"/>
                </a:lnTo>
                <a:lnTo>
                  <a:pt x="2108" y="7594"/>
                </a:lnTo>
                <a:lnTo>
                  <a:pt x="2514" y="8140"/>
                </a:lnTo>
                <a:lnTo>
                  <a:pt x="2921" y="8140"/>
                </a:lnTo>
                <a:lnTo>
                  <a:pt x="3314" y="7594"/>
                </a:lnTo>
                <a:lnTo>
                  <a:pt x="3302" y="5524"/>
                </a:lnTo>
                <a:lnTo>
                  <a:pt x="4673" y="5422"/>
                </a:lnTo>
                <a:lnTo>
                  <a:pt x="6210" y="5575"/>
                </a:lnTo>
                <a:lnTo>
                  <a:pt x="7175" y="3136"/>
                </a:lnTo>
                <a:lnTo>
                  <a:pt x="5168" y="2463"/>
                </a:lnTo>
                <a:lnTo>
                  <a:pt x="3746" y="1435"/>
                </a:lnTo>
                <a:lnTo>
                  <a:pt x="368" y="0"/>
                </a:lnTo>
                <a:close/>
              </a:path>
            </a:pathLst>
          </a:custGeom>
          <a:solidFill>
            <a:srgbClr val="A1C5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012202" y="1870824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0" y="0"/>
                </a:moveTo>
                <a:lnTo>
                  <a:pt x="800" y="4521"/>
                </a:lnTo>
                <a:lnTo>
                  <a:pt x="3289" y="8115"/>
                </a:lnTo>
                <a:lnTo>
                  <a:pt x="6299" y="11417"/>
                </a:lnTo>
                <a:lnTo>
                  <a:pt x="6946" y="6096"/>
                </a:lnTo>
                <a:lnTo>
                  <a:pt x="2311" y="3683"/>
                </a:lnTo>
                <a:lnTo>
                  <a:pt x="0" y="0"/>
                </a:lnTo>
                <a:close/>
              </a:path>
            </a:pathLst>
          </a:custGeom>
          <a:solidFill>
            <a:srgbClr val="C7D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16114" y="2147938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3136" y="0"/>
                </a:moveTo>
                <a:lnTo>
                  <a:pt x="1816" y="736"/>
                </a:lnTo>
                <a:lnTo>
                  <a:pt x="1384" y="2146"/>
                </a:lnTo>
                <a:lnTo>
                  <a:pt x="622" y="3302"/>
                </a:lnTo>
                <a:lnTo>
                  <a:pt x="495" y="4419"/>
                </a:lnTo>
                <a:lnTo>
                  <a:pt x="0" y="5588"/>
                </a:lnTo>
                <a:lnTo>
                  <a:pt x="1117" y="6502"/>
                </a:lnTo>
                <a:lnTo>
                  <a:pt x="2171" y="6667"/>
                </a:lnTo>
                <a:lnTo>
                  <a:pt x="3225" y="6858"/>
                </a:lnTo>
                <a:lnTo>
                  <a:pt x="4279" y="6438"/>
                </a:lnTo>
                <a:lnTo>
                  <a:pt x="5257" y="4191"/>
                </a:lnTo>
                <a:lnTo>
                  <a:pt x="5892" y="7340"/>
                </a:lnTo>
                <a:lnTo>
                  <a:pt x="6769" y="6578"/>
                </a:lnTo>
                <a:lnTo>
                  <a:pt x="7810" y="5943"/>
                </a:lnTo>
                <a:lnTo>
                  <a:pt x="7975" y="5156"/>
                </a:lnTo>
                <a:lnTo>
                  <a:pt x="7200" y="4191"/>
                </a:lnTo>
                <a:lnTo>
                  <a:pt x="7302" y="3035"/>
                </a:lnTo>
                <a:lnTo>
                  <a:pt x="3136" y="0"/>
                </a:lnTo>
                <a:close/>
              </a:path>
            </a:pathLst>
          </a:custGeom>
          <a:solidFill>
            <a:srgbClr val="7095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283182" y="715035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10452" y="0"/>
                </a:moveTo>
                <a:lnTo>
                  <a:pt x="7327" y="0"/>
                </a:lnTo>
                <a:lnTo>
                  <a:pt x="4470" y="1549"/>
                </a:lnTo>
                <a:lnTo>
                  <a:pt x="584" y="1905"/>
                </a:lnTo>
                <a:lnTo>
                  <a:pt x="0" y="6159"/>
                </a:lnTo>
                <a:lnTo>
                  <a:pt x="406" y="6654"/>
                </a:lnTo>
                <a:lnTo>
                  <a:pt x="723" y="6667"/>
                </a:lnTo>
                <a:lnTo>
                  <a:pt x="1041" y="6184"/>
                </a:lnTo>
                <a:lnTo>
                  <a:pt x="2882" y="2159"/>
                </a:lnTo>
                <a:lnTo>
                  <a:pt x="8216" y="3441"/>
                </a:lnTo>
                <a:lnTo>
                  <a:pt x="10452" y="0"/>
                </a:lnTo>
                <a:close/>
              </a:path>
            </a:pathLst>
          </a:custGeom>
          <a:solidFill>
            <a:srgbClr val="C0E4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839673" y="1272692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3111" y="0"/>
                </a:moveTo>
                <a:lnTo>
                  <a:pt x="0" y="12"/>
                </a:lnTo>
                <a:lnTo>
                  <a:pt x="4724" y="6756"/>
                </a:lnTo>
                <a:lnTo>
                  <a:pt x="5130" y="7416"/>
                </a:lnTo>
                <a:lnTo>
                  <a:pt x="6451" y="7277"/>
                </a:lnTo>
                <a:lnTo>
                  <a:pt x="6616" y="6743"/>
                </a:lnTo>
                <a:lnTo>
                  <a:pt x="6489" y="6197"/>
                </a:lnTo>
                <a:lnTo>
                  <a:pt x="3111" y="0"/>
                </a:lnTo>
                <a:close/>
              </a:path>
            </a:pathLst>
          </a:custGeom>
          <a:solidFill>
            <a:srgbClr val="78A5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070648" y="2043810"/>
            <a:ext cx="6985" cy="9525"/>
          </a:xfrm>
          <a:custGeom>
            <a:avLst/>
            <a:gdLst/>
            <a:ahLst/>
            <a:cxnLst/>
            <a:rect l="l" t="t" r="r" b="b"/>
            <a:pathLst>
              <a:path w="6984" h="9525">
                <a:moveTo>
                  <a:pt x="876" y="0"/>
                </a:moveTo>
                <a:lnTo>
                  <a:pt x="0" y="2273"/>
                </a:lnTo>
                <a:lnTo>
                  <a:pt x="1892" y="3759"/>
                </a:lnTo>
                <a:lnTo>
                  <a:pt x="1739" y="5613"/>
                </a:lnTo>
                <a:lnTo>
                  <a:pt x="5016" y="9448"/>
                </a:lnTo>
                <a:lnTo>
                  <a:pt x="6578" y="8089"/>
                </a:lnTo>
                <a:lnTo>
                  <a:pt x="4521" y="6946"/>
                </a:lnTo>
                <a:lnTo>
                  <a:pt x="4775" y="5664"/>
                </a:lnTo>
                <a:lnTo>
                  <a:pt x="3810" y="3568"/>
                </a:lnTo>
                <a:lnTo>
                  <a:pt x="2578" y="2679"/>
                </a:lnTo>
                <a:lnTo>
                  <a:pt x="2667" y="584"/>
                </a:lnTo>
                <a:lnTo>
                  <a:pt x="876" y="0"/>
                </a:lnTo>
                <a:close/>
              </a:path>
            </a:pathLst>
          </a:custGeom>
          <a:solidFill>
            <a:srgbClr val="6B92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806742" y="123367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197" y="0"/>
                </a:moveTo>
                <a:lnTo>
                  <a:pt x="1587" y="12"/>
                </a:lnTo>
                <a:lnTo>
                  <a:pt x="1206" y="304"/>
                </a:lnTo>
                <a:lnTo>
                  <a:pt x="1028" y="876"/>
                </a:lnTo>
                <a:lnTo>
                  <a:pt x="1155" y="2552"/>
                </a:lnTo>
                <a:lnTo>
                  <a:pt x="749" y="4102"/>
                </a:lnTo>
                <a:lnTo>
                  <a:pt x="0" y="5575"/>
                </a:lnTo>
                <a:lnTo>
                  <a:pt x="4000" y="5841"/>
                </a:lnTo>
                <a:lnTo>
                  <a:pt x="5283" y="4660"/>
                </a:lnTo>
                <a:lnTo>
                  <a:pt x="6096" y="1892"/>
                </a:lnTo>
                <a:lnTo>
                  <a:pt x="4584" y="660"/>
                </a:lnTo>
                <a:lnTo>
                  <a:pt x="2197" y="0"/>
                </a:lnTo>
                <a:close/>
              </a:path>
            </a:pathLst>
          </a:custGeom>
          <a:solidFill>
            <a:srgbClr val="356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113129" y="2142744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1943" y="0"/>
                </a:moveTo>
                <a:lnTo>
                  <a:pt x="228" y="63"/>
                </a:lnTo>
                <a:lnTo>
                  <a:pt x="0" y="838"/>
                </a:lnTo>
                <a:lnTo>
                  <a:pt x="888" y="2158"/>
                </a:lnTo>
                <a:lnTo>
                  <a:pt x="1943" y="3213"/>
                </a:lnTo>
                <a:lnTo>
                  <a:pt x="2832" y="4432"/>
                </a:lnTo>
                <a:lnTo>
                  <a:pt x="3352" y="5778"/>
                </a:lnTo>
                <a:lnTo>
                  <a:pt x="3454" y="7746"/>
                </a:lnTo>
                <a:lnTo>
                  <a:pt x="3644" y="8102"/>
                </a:lnTo>
                <a:lnTo>
                  <a:pt x="4013" y="8369"/>
                </a:lnTo>
                <a:lnTo>
                  <a:pt x="6286" y="8343"/>
                </a:lnTo>
                <a:lnTo>
                  <a:pt x="5930" y="6591"/>
                </a:lnTo>
                <a:lnTo>
                  <a:pt x="6121" y="5194"/>
                </a:lnTo>
                <a:lnTo>
                  <a:pt x="5918" y="2501"/>
                </a:lnTo>
                <a:lnTo>
                  <a:pt x="4013" y="1193"/>
                </a:lnTo>
                <a:lnTo>
                  <a:pt x="1943" y="0"/>
                </a:lnTo>
                <a:close/>
              </a:path>
            </a:pathLst>
          </a:custGeom>
          <a:solidFill>
            <a:srgbClr val="5672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178318" y="2209926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2870" y="0"/>
                </a:moveTo>
                <a:lnTo>
                  <a:pt x="2413" y="50"/>
                </a:lnTo>
                <a:lnTo>
                  <a:pt x="2019" y="647"/>
                </a:lnTo>
                <a:lnTo>
                  <a:pt x="1905" y="2857"/>
                </a:lnTo>
                <a:lnTo>
                  <a:pt x="0" y="6629"/>
                </a:lnTo>
                <a:lnTo>
                  <a:pt x="5867" y="3810"/>
                </a:lnTo>
                <a:lnTo>
                  <a:pt x="7264" y="5080"/>
                </a:lnTo>
                <a:lnTo>
                  <a:pt x="8318" y="5613"/>
                </a:lnTo>
                <a:lnTo>
                  <a:pt x="8166" y="2489"/>
                </a:lnTo>
                <a:lnTo>
                  <a:pt x="4914" y="2311"/>
                </a:lnTo>
                <a:lnTo>
                  <a:pt x="3403" y="469"/>
                </a:lnTo>
                <a:lnTo>
                  <a:pt x="2870" y="0"/>
                </a:lnTo>
                <a:close/>
              </a:path>
            </a:pathLst>
          </a:custGeom>
          <a:solidFill>
            <a:srgbClr val="C6D6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182014" y="2135708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4864" y="0"/>
                </a:moveTo>
                <a:lnTo>
                  <a:pt x="3657" y="965"/>
                </a:lnTo>
                <a:lnTo>
                  <a:pt x="3022" y="1549"/>
                </a:lnTo>
                <a:lnTo>
                  <a:pt x="2908" y="3225"/>
                </a:lnTo>
                <a:lnTo>
                  <a:pt x="1435" y="2006"/>
                </a:lnTo>
                <a:lnTo>
                  <a:pt x="507" y="1803"/>
                </a:lnTo>
                <a:lnTo>
                  <a:pt x="0" y="1981"/>
                </a:lnTo>
                <a:lnTo>
                  <a:pt x="444" y="3060"/>
                </a:lnTo>
                <a:lnTo>
                  <a:pt x="546" y="8153"/>
                </a:lnTo>
                <a:lnTo>
                  <a:pt x="1587" y="7518"/>
                </a:lnTo>
                <a:lnTo>
                  <a:pt x="2019" y="5969"/>
                </a:lnTo>
                <a:lnTo>
                  <a:pt x="3594" y="6134"/>
                </a:lnTo>
                <a:lnTo>
                  <a:pt x="4216" y="5372"/>
                </a:lnTo>
                <a:lnTo>
                  <a:pt x="4483" y="4330"/>
                </a:lnTo>
                <a:lnTo>
                  <a:pt x="6337" y="3340"/>
                </a:lnTo>
                <a:lnTo>
                  <a:pt x="7213" y="2806"/>
                </a:lnTo>
                <a:lnTo>
                  <a:pt x="5816" y="469"/>
                </a:lnTo>
                <a:lnTo>
                  <a:pt x="4864" y="0"/>
                </a:lnTo>
                <a:close/>
              </a:path>
            </a:pathLst>
          </a:custGeom>
          <a:solidFill>
            <a:srgbClr val="A2D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878052" y="988758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4864" y="0"/>
                </a:moveTo>
                <a:lnTo>
                  <a:pt x="4432" y="2616"/>
                </a:lnTo>
                <a:lnTo>
                  <a:pt x="3187" y="2425"/>
                </a:lnTo>
                <a:lnTo>
                  <a:pt x="2120" y="4140"/>
                </a:lnTo>
                <a:lnTo>
                  <a:pt x="0" y="7594"/>
                </a:lnTo>
                <a:lnTo>
                  <a:pt x="3873" y="7353"/>
                </a:lnTo>
                <a:lnTo>
                  <a:pt x="4902" y="4114"/>
                </a:lnTo>
                <a:lnTo>
                  <a:pt x="6477" y="1460"/>
                </a:lnTo>
                <a:lnTo>
                  <a:pt x="4864" y="0"/>
                </a:lnTo>
                <a:close/>
              </a:path>
            </a:pathLst>
          </a:custGeom>
          <a:solidFill>
            <a:srgbClr val="93BE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913612" y="1353934"/>
            <a:ext cx="8890" cy="5080"/>
          </a:xfrm>
          <a:custGeom>
            <a:avLst/>
            <a:gdLst/>
            <a:ahLst/>
            <a:cxnLst/>
            <a:rect l="l" t="t" r="r" b="b"/>
            <a:pathLst>
              <a:path w="8890" h="5080">
                <a:moveTo>
                  <a:pt x="1612" y="0"/>
                </a:moveTo>
                <a:lnTo>
                  <a:pt x="0" y="3644"/>
                </a:lnTo>
                <a:lnTo>
                  <a:pt x="5054" y="4025"/>
                </a:lnTo>
                <a:lnTo>
                  <a:pt x="8890" y="4508"/>
                </a:lnTo>
                <a:lnTo>
                  <a:pt x="7226" y="1727"/>
                </a:lnTo>
                <a:lnTo>
                  <a:pt x="4864" y="2565"/>
                </a:lnTo>
                <a:lnTo>
                  <a:pt x="1612" y="0"/>
                </a:lnTo>
                <a:close/>
              </a:path>
            </a:pathLst>
          </a:custGeom>
          <a:solidFill>
            <a:srgbClr val="75A0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068133" y="810374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19">
                <a:moveTo>
                  <a:pt x="6883" y="0"/>
                </a:moveTo>
                <a:lnTo>
                  <a:pt x="177" y="4343"/>
                </a:lnTo>
                <a:lnTo>
                  <a:pt x="0" y="6248"/>
                </a:lnTo>
                <a:lnTo>
                  <a:pt x="304" y="6591"/>
                </a:lnTo>
                <a:lnTo>
                  <a:pt x="469" y="6756"/>
                </a:lnTo>
                <a:lnTo>
                  <a:pt x="1904" y="7302"/>
                </a:lnTo>
                <a:lnTo>
                  <a:pt x="2539" y="6235"/>
                </a:lnTo>
                <a:lnTo>
                  <a:pt x="3289" y="5372"/>
                </a:lnTo>
                <a:lnTo>
                  <a:pt x="5105" y="4254"/>
                </a:lnTo>
                <a:lnTo>
                  <a:pt x="6426" y="2844"/>
                </a:lnTo>
                <a:lnTo>
                  <a:pt x="6883" y="0"/>
                </a:lnTo>
                <a:close/>
              </a:path>
            </a:pathLst>
          </a:custGeom>
          <a:solidFill>
            <a:srgbClr val="97CB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984211" y="867422"/>
            <a:ext cx="9525" cy="7620"/>
          </a:xfrm>
          <a:custGeom>
            <a:avLst/>
            <a:gdLst/>
            <a:ahLst/>
            <a:cxnLst/>
            <a:rect l="l" t="t" r="r" b="b"/>
            <a:pathLst>
              <a:path w="9525" h="7619">
                <a:moveTo>
                  <a:pt x="8051" y="0"/>
                </a:moveTo>
                <a:lnTo>
                  <a:pt x="4241" y="2451"/>
                </a:lnTo>
                <a:lnTo>
                  <a:pt x="2184" y="3124"/>
                </a:lnTo>
                <a:lnTo>
                  <a:pt x="0" y="6477"/>
                </a:lnTo>
                <a:lnTo>
                  <a:pt x="3873" y="7315"/>
                </a:lnTo>
                <a:lnTo>
                  <a:pt x="5422" y="3454"/>
                </a:lnTo>
                <a:lnTo>
                  <a:pt x="8343" y="2362"/>
                </a:lnTo>
                <a:lnTo>
                  <a:pt x="8280" y="1574"/>
                </a:lnTo>
                <a:lnTo>
                  <a:pt x="9105" y="673"/>
                </a:lnTo>
                <a:lnTo>
                  <a:pt x="8051" y="0"/>
                </a:lnTo>
                <a:close/>
              </a:path>
            </a:pathLst>
          </a:custGeom>
          <a:solidFill>
            <a:srgbClr val="79B1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868654" y="1305661"/>
            <a:ext cx="4445" cy="13335"/>
          </a:xfrm>
          <a:custGeom>
            <a:avLst/>
            <a:gdLst/>
            <a:ahLst/>
            <a:cxnLst/>
            <a:rect l="l" t="t" r="r" b="b"/>
            <a:pathLst>
              <a:path w="4444" h="13334">
                <a:moveTo>
                  <a:pt x="4013" y="0"/>
                </a:moveTo>
                <a:lnTo>
                  <a:pt x="2108" y="304"/>
                </a:lnTo>
                <a:lnTo>
                  <a:pt x="2463" y="3479"/>
                </a:lnTo>
                <a:lnTo>
                  <a:pt x="2349" y="6578"/>
                </a:lnTo>
                <a:lnTo>
                  <a:pt x="419" y="9321"/>
                </a:lnTo>
                <a:lnTo>
                  <a:pt x="190" y="10922"/>
                </a:lnTo>
                <a:lnTo>
                  <a:pt x="0" y="12496"/>
                </a:lnTo>
                <a:lnTo>
                  <a:pt x="2286" y="12712"/>
                </a:lnTo>
                <a:lnTo>
                  <a:pt x="3416" y="2286"/>
                </a:lnTo>
                <a:lnTo>
                  <a:pt x="4013" y="939"/>
                </a:lnTo>
                <a:lnTo>
                  <a:pt x="4013" y="0"/>
                </a:lnTo>
                <a:close/>
              </a:path>
            </a:pathLst>
          </a:custGeom>
          <a:solidFill>
            <a:srgbClr val="A4D4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7" name="object 307"/>
          <p:cNvGrpSpPr/>
          <p:nvPr/>
        </p:nvGrpSpPr>
        <p:grpSpPr>
          <a:xfrm>
            <a:off x="901230" y="956398"/>
            <a:ext cx="11430" cy="12700"/>
            <a:chOff x="901230" y="956398"/>
            <a:chExt cx="11430" cy="12700"/>
          </a:xfrm>
        </p:grpSpPr>
        <p:sp>
          <p:nvSpPr>
            <p:cNvPr id="308" name="object 308"/>
            <p:cNvSpPr/>
            <p:nvPr/>
          </p:nvSpPr>
          <p:spPr>
            <a:xfrm>
              <a:off x="901230" y="96146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477" y="0"/>
                  </a:moveTo>
                  <a:lnTo>
                    <a:pt x="5702" y="139"/>
                  </a:lnTo>
                  <a:lnTo>
                    <a:pt x="4914" y="520"/>
                  </a:lnTo>
                  <a:lnTo>
                    <a:pt x="0" y="4991"/>
                  </a:lnTo>
                  <a:lnTo>
                    <a:pt x="114" y="6870"/>
                  </a:lnTo>
                  <a:lnTo>
                    <a:pt x="1079" y="7061"/>
                  </a:lnTo>
                  <a:lnTo>
                    <a:pt x="4000" y="4267"/>
                  </a:lnTo>
                  <a:lnTo>
                    <a:pt x="5562" y="2425"/>
                  </a:lnTo>
                  <a:lnTo>
                    <a:pt x="7188" y="673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99C4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906144" y="95639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803" y="0"/>
                  </a:moveTo>
                  <a:lnTo>
                    <a:pt x="1676" y="3632"/>
                  </a:lnTo>
                  <a:lnTo>
                    <a:pt x="0" y="5587"/>
                  </a:lnTo>
                  <a:lnTo>
                    <a:pt x="2273" y="5740"/>
                  </a:lnTo>
                  <a:lnTo>
                    <a:pt x="4457" y="4571"/>
                  </a:lnTo>
                  <a:lnTo>
                    <a:pt x="5651" y="2692"/>
                  </a:lnTo>
                  <a:lnTo>
                    <a:pt x="6146" y="330"/>
                  </a:lnTo>
                  <a:lnTo>
                    <a:pt x="5638" y="380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B9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0" name="object 310"/>
          <p:cNvSpPr/>
          <p:nvPr/>
        </p:nvSpPr>
        <p:spPr>
          <a:xfrm>
            <a:off x="1063104" y="214278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1219" y="0"/>
                </a:moveTo>
                <a:lnTo>
                  <a:pt x="0" y="1130"/>
                </a:lnTo>
                <a:lnTo>
                  <a:pt x="1473" y="2616"/>
                </a:lnTo>
                <a:lnTo>
                  <a:pt x="1181" y="7010"/>
                </a:lnTo>
                <a:lnTo>
                  <a:pt x="5206" y="4267"/>
                </a:lnTo>
                <a:lnTo>
                  <a:pt x="5333" y="3048"/>
                </a:lnTo>
                <a:lnTo>
                  <a:pt x="4749" y="2120"/>
                </a:lnTo>
                <a:lnTo>
                  <a:pt x="3987" y="1270"/>
                </a:lnTo>
                <a:lnTo>
                  <a:pt x="3060" y="850"/>
                </a:lnTo>
                <a:lnTo>
                  <a:pt x="2146" y="419"/>
                </a:lnTo>
                <a:lnTo>
                  <a:pt x="1219" y="0"/>
                </a:lnTo>
                <a:close/>
              </a:path>
            </a:pathLst>
          </a:custGeom>
          <a:solidFill>
            <a:srgbClr val="92B6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345564" y="1866544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1277" y="0"/>
                </a:moveTo>
                <a:lnTo>
                  <a:pt x="7251" y="1244"/>
                </a:lnTo>
                <a:lnTo>
                  <a:pt x="3644" y="3365"/>
                </a:lnTo>
                <a:lnTo>
                  <a:pt x="0" y="5422"/>
                </a:lnTo>
                <a:lnTo>
                  <a:pt x="1409" y="7086"/>
                </a:lnTo>
                <a:lnTo>
                  <a:pt x="2666" y="4952"/>
                </a:lnTo>
                <a:lnTo>
                  <a:pt x="4025" y="5270"/>
                </a:lnTo>
                <a:lnTo>
                  <a:pt x="6730" y="4025"/>
                </a:lnTo>
                <a:lnTo>
                  <a:pt x="10477" y="4457"/>
                </a:lnTo>
                <a:lnTo>
                  <a:pt x="11620" y="647"/>
                </a:lnTo>
                <a:lnTo>
                  <a:pt x="11277" y="0"/>
                </a:lnTo>
                <a:close/>
              </a:path>
            </a:pathLst>
          </a:custGeom>
          <a:solidFill>
            <a:srgbClr val="9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203286" y="2088870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1993" y="0"/>
                </a:moveTo>
                <a:lnTo>
                  <a:pt x="0" y="2095"/>
                </a:lnTo>
                <a:lnTo>
                  <a:pt x="101" y="4165"/>
                </a:lnTo>
                <a:lnTo>
                  <a:pt x="139" y="5194"/>
                </a:lnTo>
                <a:lnTo>
                  <a:pt x="2413" y="4851"/>
                </a:lnTo>
                <a:lnTo>
                  <a:pt x="4000" y="3479"/>
                </a:lnTo>
                <a:lnTo>
                  <a:pt x="4419" y="1371"/>
                </a:lnTo>
                <a:lnTo>
                  <a:pt x="4635" y="330"/>
                </a:lnTo>
                <a:lnTo>
                  <a:pt x="1993" y="0"/>
                </a:lnTo>
                <a:close/>
              </a:path>
            </a:pathLst>
          </a:custGeom>
          <a:solidFill>
            <a:srgbClr val="6A9FB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872896" y="1700174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2438" y="0"/>
                </a:moveTo>
                <a:lnTo>
                  <a:pt x="1219" y="317"/>
                </a:lnTo>
                <a:lnTo>
                  <a:pt x="622" y="1206"/>
                </a:lnTo>
                <a:lnTo>
                  <a:pt x="292" y="2349"/>
                </a:lnTo>
                <a:lnTo>
                  <a:pt x="0" y="4826"/>
                </a:lnTo>
                <a:lnTo>
                  <a:pt x="622" y="6769"/>
                </a:lnTo>
                <a:lnTo>
                  <a:pt x="3289" y="7543"/>
                </a:lnTo>
                <a:lnTo>
                  <a:pt x="4787" y="6451"/>
                </a:lnTo>
                <a:lnTo>
                  <a:pt x="4063" y="4800"/>
                </a:lnTo>
                <a:lnTo>
                  <a:pt x="4305" y="3403"/>
                </a:lnTo>
                <a:lnTo>
                  <a:pt x="4140" y="2019"/>
                </a:lnTo>
                <a:lnTo>
                  <a:pt x="3555" y="863"/>
                </a:lnTo>
                <a:lnTo>
                  <a:pt x="2438" y="0"/>
                </a:lnTo>
                <a:close/>
              </a:path>
            </a:pathLst>
          </a:custGeom>
          <a:solidFill>
            <a:srgbClr val="4068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088758" y="217084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317" y="0"/>
                </a:moveTo>
                <a:lnTo>
                  <a:pt x="0" y="2438"/>
                </a:lnTo>
                <a:lnTo>
                  <a:pt x="1231" y="4038"/>
                </a:lnTo>
                <a:lnTo>
                  <a:pt x="3149" y="5283"/>
                </a:lnTo>
                <a:lnTo>
                  <a:pt x="6654" y="3086"/>
                </a:lnTo>
                <a:lnTo>
                  <a:pt x="4826" y="1473"/>
                </a:lnTo>
                <a:lnTo>
                  <a:pt x="1993" y="1930"/>
                </a:lnTo>
                <a:lnTo>
                  <a:pt x="317" y="0"/>
                </a:lnTo>
                <a:close/>
              </a:path>
            </a:pathLst>
          </a:custGeom>
          <a:solidFill>
            <a:srgbClr val="C5DE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033030" y="83853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318" y="0"/>
                </a:moveTo>
                <a:lnTo>
                  <a:pt x="4978" y="330"/>
                </a:lnTo>
                <a:lnTo>
                  <a:pt x="2794" y="2895"/>
                </a:lnTo>
                <a:lnTo>
                  <a:pt x="0" y="4292"/>
                </a:lnTo>
                <a:lnTo>
                  <a:pt x="4584" y="6350"/>
                </a:lnTo>
                <a:lnTo>
                  <a:pt x="6007" y="2324"/>
                </a:lnTo>
                <a:lnTo>
                  <a:pt x="8318" y="0"/>
                </a:lnTo>
                <a:close/>
              </a:path>
            </a:pathLst>
          </a:custGeom>
          <a:solidFill>
            <a:srgbClr val="ADCC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98334" y="1394218"/>
            <a:ext cx="3175" cy="11430"/>
          </a:xfrm>
          <a:custGeom>
            <a:avLst/>
            <a:gdLst/>
            <a:ahLst/>
            <a:cxnLst/>
            <a:rect l="l" t="t" r="r" b="b"/>
            <a:pathLst>
              <a:path w="3175" h="11430">
                <a:moveTo>
                  <a:pt x="1282" y="0"/>
                </a:moveTo>
                <a:lnTo>
                  <a:pt x="0" y="10236"/>
                </a:lnTo>
                <a:lnTo>
                  <a:pt x="660" y="10922"/>
                </a:lnTo>
                <a:lnTo>
                  <a:pt x="1308" y="10922"/>
                </a:lnTo>
                <a:lnTo>
                  <a:pt x="1955" y="10223"/>
                </a:lnTo>
                <a:lnTo>
                  <a:pt x="2247" y="8280"/>
                </a:lnTo>
                <a:lnTo>
                  <a:pt x="1841" y="5880"/>
                </a:lnTo>
                <a:lnTo>
                  <a:pt x="2819" y="3352"/>
                </a:lnTo>
                <a:lnTo>
                  <a:pt x="1282" y="0"/>
                </a:lnTo>
                <a:close/>
              </a:path>
            </a:pathLst>
          </a:custGeom>
          <a:solidFill>
            <a:srgbClr val="477A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356855" y="186028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10350" y="0"/>
                </a:moveTo>
                <a:lnTo>
                  <a:pt x="1358" y="4330"/>
                </a:lnTo>
                <a:lnTo>
                  <a:pt x="0" y="6261"/>
                </a:lnTo>
                <a:lnTo>
                  <a:pt x="101" y="6400"/>
                </a:lnTo>
                <a:lnTo>
                  <a:pt x="4838" y="7200"/>
                </a:lnTo>
                <a:lnTo>
                  <a:pt x="8127" y="4838"/>
                </a:lnTo>
                <a:lnTo>
                  <a:pt x="10934" y="1435"/>
                </a:lnTo>
                <a:lnTo>
                  <a:pt x="10960" y="876"/>
                </a:lnTo>
                <a:lnTo>
                  <a:pt x="10769" y="393"/>
                </a:lnTo>
                <a:lnTo>
                  <a:pt x="10350" y="0"/>
                </a:lnTo>
                <a:close/>
              </a:path>
            </a:pathLst>
          </a:custGeom>
          <a:solidFill>
            <a:srgbClr val="9FC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991425" y="863358"/>
            <a:ext cx="5715" cy="6985"/>
          </a:xfrm>
          <a:custGeom>
            <a:avLst/>
            <a:gdLst/>
            <a:ahLst/>
            <a:cxnLst/>
            <a:rect l="l" t="t" r="r" b="b"/>
            <a:pathLst>
              <a:path w="5715" h="6984">
                <a:moveTo>
                  <a:pt x="5143" y="0"/>
                </a:moveTo>
                <a:lnTo>
                  <a:pt x="3276" y="888"/>
                </a:lnTo>
                <a:lnTo>
                  <a:pt x="1828" y="2235"/>
                </a:lnTo>
                <a:lnTo>
                  <a:pt x="838" y="4063"/>
                </a:lnTo>
                <a:lnTo>
                  <a:pt x="838" y="4864"/>
                </a:lnTo>
                <a:lnTo>
                  <a:pt x="0" y="5765"/>
                </a:lnTo>
                <a:lnTo>
                  <a:pt x="1130" y="6426"/>
                </a:lnTo>
                <a:lnTo>
                  <a:pt x="3187" y="5372"/>
                </a:lnTo>
                <a:lnTo>
                  <a:pt x="4889" y="4013"/>
                </a:lnTo>
                <a:lnTo>
                  <a:pt x="5422" y="1600"/>
                </a:lnTo>
                <a:lnTo>
                  <a:pt x="5143" y="0"/>
                </a:lnTo>
                <a:close/>
              </a:path>
            </a:pathLst>
          </a:custGeom>
          <a:solidFill>
            <a:srgbClr val="467B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981748" y="1374266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4178" y="0"/>
                </a:moveTo>
                <a:lnTo>
                  <a:pt x="3441" y="1168"/>
                </a:lnTo>
                <a:lnTo>
                  <a:pt x="2260" y="2336"/>
                </a:lnTo>
                <a:lnTo>
                  <a:pt x="0" y="3009"/>
                </a:lnTo>
                <a:lnTo>
                  <a:pt x="1409" y="5410"/>
                </a:lnTo>
                <a:lnTo>
                  <a:pt x="3568" y="4076"/>
                </a:lnTo>
                <a:lnTo>
                  <a:pt x="7226" y="4203"/>
                </a:lnTo>
                <a:lnTo>
                  <a:pt x="6515" y="114"/>
                </a:lnTo>
                <a:lnTo>
                  <a:pt x="5384" y="177"/>
                </a:lnTo>
                <a:lnTo>
                  <a:pt x="4178" y="0"/>
                </a:lnTo>
                <a:close/>
              </a:path>
            </a:pathLst>
          </a:custGeom>
          <a:solidFill>
            <a:srgbClr val="CAE8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77163" y="1631543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079" y="0"/>
                </a:moveTo>
                <a:lnTo>
                  <a:pt x="1079" y="4572"/>
                </a:lnTo>
                <a:lnTo>
                  <a:pt x="355" y="5956"/>
                </a:lnTo>
                <a:lnTo>
                  <a:pt x="0" y="7340"/>
                </a:lnTo>
                <a:lnTo>
                  <a:pt x="1066" y="8724"/>
                </a:lnTo>
                <a:lnTo>
                  <a:pt x="1206" y="8839"/>
                </a:lnTo>
                <a:lnTo>
                  <a:pt x="3136" y="6629"/>
                </a:lnTo>
                <a:lnTo>
                  <a:pt x="2984" y="4470"/>
                </a:lnTo>
                <a:lnTo>
                  <a:pt x="3771" y="2032"/>
                </a:lnTo>
                <a:lnTo>
                  <a:pt x="1079" y="0"/>
                </a:lnTo>
                <a:close/>
              </a:path>
            </a:pathLst>
          </a:custGeom>
          <a:solidFill>
            <a:srgbClr val="9FCE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853909" y="1292771"/>
            <a:ext cx="8255" cy="6350"/>
          </a:xfrm>
          <a:custGeom>
            <a:avLst/>
            <a:gdLst/>
            <a:ahLst/>
            <a:cxnLst/>
            <a:rect l="l" t="t" r="r" b="b"/>
            <a:pathLst>
              <a:path w="8255" h="6350">
                <a:moveTo>
                  <a:pt x="1282" y="0"/>
                </a:moveTo>
                <a:lnTo>
                  <a:pt x="558" y="38"/>
                </a:lnTo>
                <a:lnTo>
                  <a:pt x="0" y="723"/>
                </a:lnTo>
                <a:lnTo>
                  <a:pt x="647" y="3695"/>
                </a:lnTo>
                <a:lnTo>
                  <a:pt x="3390" y="4457"/>
                </a:lnTo>
                <a:lnTo>
                  <a:pt x="5486" y="5905"/>
                </a:lnTo>
                <a:lnTo>
                  <a:pt x="7988" y="2959"/>
                </a:lnTo>
                <a:lnTo>
                  <a:pt x="3975" y="3225"/>
                </a:lnTo>
                <a:lnTo>
                  <a:pt x="3454" y="1765"/>
                </a:lnTo>
                <a:lnTo>
                  <a:pt x="3352" y="927"/>
                </a:lnTo>
                <a:lnTo>
                  <a:pt x="2933" y="355"/>
                </a:lnTo>
                <a:lnTo>
                  <a:pt x="1282" y="0"/>
                </a:lnTo>
                <a:close/>
              </a:path>
            </a:pathLst>
          </a:custGeom>
          <a:solidFill>
            <a:srgbClr val="5F7B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187665" y="2121001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3022" y="0"/>
                </a:moveTo>
                <a:lnTo>
                  <a:pt x="1409" y="1015"/>
                </a:lnTo>
                <a:lnTo>
                  <a:pt x="647" y="2628"/>
                </a:lnTo>
                <a:lnTo>
                  <a:pt x="0" y="4317"/>
                </a:lnTo>
                <a:lnTo>
                  <a:pt x="1054" y="5270"/>
                </a:lnTo>
                <a:lnTo>
                  <a:pt x="3403" y="4152"/>
                </a:lnTo>
                <a:lnTo>
                  <a:pt x="5651" y="2984"/>
                </a:lnTo>
                <a:lnTo>
                  <a:pt x="3022" y="0"/>
                </a:lnTo>
                <a:close/>
              </a:path>
            </a:pathLst>
          </a:custGeom>
          <a:solidFill>
            <a:srgbClr val="69A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37997" y="1292352"/>
            <a:ext cx="2540" cy="13970"/>
          </a:xfrm>
          <a:custGeom>
            <a:avLst/>
            <a:gdLst/>
            <a:ahLst/>
            <a:cxnLst/>
            <a:rect l="l" t="t" r="r" b="b"/>
            <a:pathLst>
              <a:path w="2540" h="13969">
                <a:moveTo>
                  <a:pt x="165" y="0"/>
                </a:moveTo>
                <a:lnTo>
                  <a:pt x="0" y="13474"/>
                </a:lnTo>
                <a:lnTo>
                  <a:pt x="2298" y="9017"/>
                </a:lnTo>
                <a:lnTo>
                  <a:pt x="1650" y="4508"/>
                </a:lnTo>
                <a:lnTo>
                  <a:pt x="165" y="0"/>
                </a:lnTo>
                <a:close/>
              </a:path>
            </a:pathLst>
          </a:custGeom>
          <a:solidFill>
            <a:srgbClr val="C3DE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274711" y="196641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20" y="0"/>
                </a:moveTo>
                <a:lnTo>
                  <a:pt x="101" y="6045"/>
                </a:lnTo>
                <a:lnTo>
                  <a:pt x="279" y="7213"/>
                </a:lnTo>
                <a:lnTo>
                  <a:pt x="0" y="8547"/>
                </a:lnTo>
                <a:lnTo>
                  <a:pt x="1320" y="9283"/>
                </a:lnTo>
                <a:lnTo>
                  <a:pt x="2057" y="8813"/>
                </a:lnTo>
                <a:lnTo>
                  <a:pt x="2438" y="8089"/>
                </a:lnTo>
                <a:lnTo>
                  <a:pt x="2692" y="7277"/>
                </a:lnTo>
                <a:lnTo>
                  <a:pt x="2755" y="6845"/>
                </a:lnTo>
                <a:lnTo>
                  <a:pt x="2641" y="6489"/>
                </a:lnTo>
                <a:lnTo>
                  <a:pt x="2324" y="6184"/>
                </a:lnTo>
                <a:lnTo>
                  <a:pt x="1943" y="4127"/>
                </a:lnTo>
                <a:lnTo>
                  <a:pt x="3073" y="1841"/>
                </a:lnTo>
                <a:lnTo>
                  <a:pt x="1320" y="0"/>
                </a:lnTo>
                <a:close/>
              </a:path>
            </a:pathLst>
          </a:custGeom>
          <a:solidFill>
            <a:srgbClr val="4897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002804" y="208682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1130" y="3035"/>
                </a:lnTo>
                <a:lnTo>
                  <a:pt x="3200" y="5130"/>
                </a:lnTo>
                <a:lnTo>
                  <a:pt x="6235" y="6273"/>
                </a:lnTo>
                <a:lnTo>
                  <a:pt x="5715" y="2641"/>
                </a:lnTo>
                <a:lnTo>
                  <a:pt x="2819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BCD7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002576" y="1848992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266" y="0"/>
                </a:moveTo>
                <a:lnTo>
                  <a:pt x="520" y="3048"/>
                </a:lnTo>
                <a:lnTo>
                  <a:pt x="0" y="6527"/>
                </a:lnTo>
                <a:lnTo>
                  <a:pt x="4368" y="7251"/>
                </a:lnTo>
                <a:lnTo>
                  <a:pt x="2628" y="5041"/>
                </a:lnTo>
                <a:lnTo>
                  <a:pt x="3086" y="1600"/>
                </a:lnTo>
                <a:lnTo>
                  <a:pt x="266" y="0"/>
                </a:lnTo>
                <a:close/>
              </a:path>
            </a:pathLst>
          </a:custGeom>
          <a:solidFill>
            <a:srgbClr val="D2E6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166977" y="220907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2171" y="0"/>
                </a:moveTo>
                <a:lnTo>
                  <a:pt x="977" y="723"/>
                </a:lnTo>
                <a:lnTo>
                  <a:pt x="0" y="2413"/>
                </a:lnTo>
                <a:lnTo>
                  <a:pt x="1714" y="3429"/>
                </a:lnTo>
                <a:lnTo>
                  <a:pt x="3416" y="4457"/>
                </a:lnTo>
                <a:lnTo>
                  <a:pt x="5130" y="5473"/>
                </a:lnTo>
                <a:lnTo>
                  <a:pt x="6438" y="3606"/>
                </a:lnTo>
                <a:lnTo>
                  <a:pt x="5981" y="2311"/>
                </a:lnTo>
                <a:lnTo>
                  <a:pt x="3873" y="1524"/>
                </a:lnTo>
                <a:lnTo>
                  <a:pt x="2171" y="0"/>
                </a:lnTo>
                <a:close/>
              </a:path>
            </a:pathLst>
          </a:custGeom>
          <a:solidFill>
            <a:srgbClr val="B2D3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836726" y="1493659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857" y="0"/>
                </a:moveTo>
                <a:lnTo>
                  <a:pt x="1638" y="2578"/>
                </a:lnTo>
                <a:lnTo>
                  <a:pt x="0" y="4356"/>
                </a:lnTo>
                <a:lnTo>
                  <a:pt x="152" y="5981"/>
                </a:lnTo>
                <a:lnTo>
                  <a:pt x="2159" y="5384"/>
                </a:lnTo>
                <a:lnTo>
                  <a:pt x="4178" y="4800"/>
                </a:lnTo>
                <a:lnTo>
                  <a:pt x="6184" y="4203"/>
                </a:lnTo>
                <a:lnTo>
                  <a:pt x="6108" y="2209"/>
                </a:lnTo>
                <a:lnTo>
                  <a:pt x="6057" y="1219"/>
                </a:lnTo>
                <a:lnTo>
                  <a:pt x="2857" y="0"/>
                </a:lnTo>
                <a:close/>
              </a:path>
            </a:pathLst>
          </a:custGeom>
          <a:solidFill>
            <a:srgbClr val="4478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142111" y="76823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987" y="0"/>
                </a:moveTo>
                <a:lnTo>
                  <a:pt x="2920" y="165"/>
                </a:lnTo>
                <a:lnTo>
                  <a:pt x="1841" y="685"/>
                </a:lnTo>
                <a:lnTo>
                  <a:pt x="1231" y="1079"/>
                </a:lnTo>
                <a:lnTo>
                  <a:pt x="609" y="1460"/>
                </a:lnTo>
                <a:lnTo>
                  <a:pt x="0" y="1854"/>
                </a:lnTo>
                <a:lnTo>
                  <a:pt x="12" y="2476"/>
                </a:lnTo>
                <a:lnTo>
                  <a:pt x="12" y="3111"/>
                </a:lnTo>
                <a:lnTo>
                  <a:pt x="25" y="3733"/>
                </a:lnTo>
                <a:lnTo>
                  <a:pt x="4152" y="5245"/>
                </a:lnTo>
                <a:lnTo>
                  <a:pt x="5016" y="4749"/>
                </a:lnTo>
                <a:lnTo>
                  <a:pt x="5029" y="800"/>
                </a:lnTo>
                <a:lnTo>
                  <a:pt x="3987" y="0"/>
                </a:lnTo>
                <a:close/>
              </a:path>
            </a:pathLst>
          </a:custGeom>
          <a:solidFill>
            <a:srgbClr val="5093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832662" y="1460030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1562" y="0"/>
                </a:moveTo>
                <a:lnTo>
                  <a:pt x="25" y="355"/>
                </a:lnTo>
                <a:lnTo>
                  <a:pt x="0" y="3136"/>
                </a:lnTo>
                <a:lnTo>
                  <a:pt x="3644" y="3352"/>
                </a:lnTo>
                <a:lnTo>
                  <a:pt x="3911" y="5930"/>
                </a:lnTo>
                <a:lnTo>
                  <a:pt x="3771" y="6489"/>
                </a:lnTo>
                <a:lnTo>
                  <a:pt x="3962" y="6870"/>
                </a:lnTo>
                <a:lnTo>
                  <a:pt x="4521" y="7023"/>
                </a:lnTo>
                <a:lnTo>
                  <a:pt x="5689" y="6616"/>
                </a:lnTo>
                <a:lnTo>
                  <a:pt x="5943" y="5664"/>
                </a:lnTo>
                <a:lnTo>
                  <a:pt x="6019" y="4584"/>
                </a:lnTo>
                <a:lnTo>
                  <a:pt x="6070" y="3086"/>
                </a:lnTo>
                <a:lnTo>
                  <a:pt x="4940" y="2349"/>
                </a:lnTo>
                <a:lnTo>
                  <a:pt x="4013" y="1485"/>
                </a:lnTo>
                <a:lnTo>
                  <a:pt x="2806" y="660"/>
                </a:lnTo>
                <a:lnTo>
                  <a:pt x="1562" y="0"/>
                </a:lnTo>
                <a:close/>
              </a:path>
            </a:pathLst>
          </a:custGeom>
          <a:solidFill>
            <a:srgbClr val="3762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822363" y="156935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4038" y="0"/>
                </a:moveTo>
                <a:lnTo>
                  <a:pt x="2755" y="0"/>
                </a:lnTo>
                <a:lnTo>
                  <a:pt x="0" y="1295"/>
                </a:lnTo>
                <a:lnTo>
                  <a:pt x="1828" y="2692"/>
                </a:lnTo>
                <a:lnTo>
                  <a:pt x="2692" y="4051"/>
                </a:lnTo>
                <a:lnTo>
                  <a:pt x="3581" y="4826"/>
                </a:lnTo>
                <a:lnTo>
                  <a:pt x="4025" y="6032"/>
                </a:lnTo>
                <a:lnTo>
                  <a:pt x="5219" y="6489"/>
                </a:lnTo>
                <a:lnTo>
                  <a:pt x="5816" y="6388"/>
                </a:lnTo>
                <a:lnTo>
                  <a:pt x="5549" y="4660"/>
                </a:lnTo>
                <a:lnTo>
                  <a:pt x="7480" y="3060"/>
                </a:lnTo>
                <a:lnTo>
                  <a:pt x="6146" y="1257"/>
                </a:lnTo>
                <a:lnTo>
                  <a:pt x="4305" y="2755"/>
                </a:lnTo>
                <a:lnTo>
                  <a:pt x="4038" y="0"/>
                </a:lnTo>
                <a:close/>
              </a:path>
            </a:pathLst>
          </a:custGeom>
          <a:solidFill>
            <a:srgbClr val="78B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910069" y="1757578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476" y="0"/>
                </a:moveTo>
                <a:lnTo>
                  <a:pt x="990" y="774"/>
                </a:lnTo>
                <a:lnTo>
                  <a:pt x="0" y="1828"/>
                </a:lnTo>
                <a:lnTo>
                  <a:pt x="1066" y="4432"/>
                </a:lnTo>
                <a:lnTo>
                  <a:pt x="1790" y="5143"/>
                </a:lnTo>
                <a:lnTo>
                  <a:pt x="3759" y="4203"/>
                </a:lnTo>
                <a:lnTo>
                  <a:pt x="3416" y="2971"/>
                </a:lnTo>
                <a:lnTo>
                  <a:pt x="3556" y="2019"/>
                </a:lnTo>
                <a:lnTo>
                  <a:pt x="3200" y="1346"/>
                </a:lnTo>
                <a:lnTo>
                  <a:pt x="2832" y="673"/>
                </a:lnTo>
                <a:lnTo>
                  <a:pt x="2476" y="0"/>
                </a:lnTo>
                <a:close/>
              </a:path>
            </a:pathLst>
          </a:custGeom>
          <a:solidFill>
            <a:srgbClr val="C0E5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911694" y="948524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90">
                <a:moveTo>
                  <a:pt x="1409" y="0"/>
                </a:moveTo>
                <a:lnTo>
                  <a:pt x="304" y="2108"/>
                </a:lnTo>
                <a:lnTo>
                  <a:pt x="1308" y="4444"/>
                </a:lnTo>
                <a:lnTo>
                  <a:pt x="0" y="6413"/>
                </a:lnTo>
                <a:lnTo>
                  <a:pt x="88" y="8267"/>
                </a:lnTo>
                <a:lnTo>
                  <a:pt x="330" y="8089"/>
                </a:lnTo>
                <a:lnTo>
                  <a:pt x="1765" y="8051"/>
                </a:lnTo>
                <a:lnTo>
                  <a:pt x="1955" y="7416"/>
                </a:lnTo>
                <a:lnTo>
                  <a:pt x="3987" y="4673"/>
                </a:lnTo>
                <a:lnTo>
                  <a:pt x="1689" y="2463"/>
                </a:lnTo>
                <a:lnTo>
                  <a:pt x="1409" y="0"/>
                </a:lnTo>
                <a:close/>
              </a:path>
              <a:path w="4444" h="8890">
                <a:moveTo>
                  <a:pt x="1138" y="8089"/>
                </a:moveTo>
                <a:lnTo>
                  <a:pt x="330" y="8089"/>
                </a:lnTo>
                <a:lnTo>
                  <a:pt x="673" y="8229"/>
                </a:lnTo>
                <a:lnTo>
                  <a:pt x="1138" y="8089"/>
                </a:lnTo>
                <a:close/>
              </a:path>
            </a:pathLst>
          </a:custGeom>
          <a:solidFill>
            <a:srgbClr val="3468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99972" y="74542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5041" y="0"/>
                </a:moveTo>
                <a:lnTo>
                  <a:pt x="2286" y="774"/>
                </a:lnTo>
                <a:lnTo>
                  <a:pt x="0" y="2705"/>
                </a:lnTo>
                <a:lnTo>
                  <a:pt x="1308" y="3530"/>
                </a:lnTo>
                <a:lnTo>
                  <a:pt x="3200" y="3759"/>
                </a:lnTo>
                <a:lnTo>
                  <a:pt x="3263" y="5867"/>
                </a:lnTo>
                <a:lnTo>
                  <a:pt x="3581" y="6210"/>
                </a:lnTo>
                <a:lnTo>
                  <a:pt x="3911" y="6210"/>
                </a:lnTo>
                <a:lnTo>
                  <a:pt x="4254" y="5892"/>
                </a:lnTo>
                <a:lnTo>
                  <a:pt x="5283" y="3771"/>
                </a:lnTo>
                <a:lnTo>
                  <a:pt x="4660" y="2400"/>
                </a:lnTo>
                <a:lnTo>
                  <a:pt x="5041" y="0"/>
                </a:lnTo>
                <a:close/>
              </a:path>
            </a:pathLst>
          </a:custGeom>
          <a:solidFill>
            <a:srgbClr val="5583A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837857" y="1632775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032" y="0"/>
                </a:moveTo>
                <a:lnTo>
                  <a:pt x="0" y="1155"/>
                </a:lnTo>
                <a:lnTo>
                  <a:pt x="1879" y="2120"/>
                </a:lnTo>
                <a:lnTo>
                  <a:pt x="2184" y="3162"/>
                </a:lnTo>
                <a:lnTo>
                  <a:pt x="2298" y="4305"/>
                </a:lnTo>
                <a:lnTo>
                  <a:pt x="2933" y="4787"/>
                </a:lnTo>
                <a:lnTo>
                  <a:pt x="4064" y="4622"/>
                </a:lnTo>
                <a:lnTo>
                  <a:pt x="4800" y="3886"/>
                </a:lnTo>
                <a:lnTo>
                  <a:pt x="6261" y="2387"/>
                </a:lnTo>
                <a:lnTo>
                  <a:pt x="5880" y="2019"/>
                </a:lnTo>
                <a:lnTo>
                  <a:pt x="4203" y="2870"/>
                </a:lnTo>
                <a:lnTo>
                  <a:pt x="5156" y="1219"/>
                </a:lnTo>
                <a:lnTo>
                  <a:pt x="2032" y="0"/>
                </a:lnTo>
                <a:close/>
              </a:path>
            </a:pathLst>
          </a:custGeom>
          <a:solidFill>
            <a:srgbClr val="3D6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811707" y="1223873"/>
            <a:ext cx="6985" cy="4445"/>
          </a:xfrm>
          <a:custGeom>
            <a:avLst/>
            <a:gdLst/>
            <a:ahLst/>
            <a:cxnLst/>
            <a:rect l="l" t="t" r="r" b="b"/>
            <a:pathLst>
              <a:path w="6984" h="4444">
                <a:moveTo>
                  <a:pt x="3225" y="0"/>
                </a:moveTo>
                <a:lnTo>
                  <a:pt x="1079" y="1320"/>
                </a:lnTo>
                <a:lnTo>
                  <a:pt x="0" y="1968"/>
                </a:lnTo>
                <a:lnTo>
                  <a:pt x="38" y="2870"/>
                </a:lnTo>
                <a:lnTo>
                  <a:pt x="228" y="3670"/>
                </a:lnTo>
                <a:lnTo>
                  <a:pt x="1092" y="4152"/>
                </a:lnTo>
                <a:lnTo>
                  <a:pt x="2184" y="3467"/>
                </a:lnTo>
                <a:lnTo>
                  <a:pt x="2565" y="1854"/>
                </a:lnTo>
                <a:lnTo>
                  <a:pt x="4673" y="2667"/>
                </a:lnTo>
                <a:lnTo>
                  <a:pt x="6502" y="3390"/>
                </a:lnTo>
                <a:lnTo>
                  <a:pt x="5308" y="1701"/>
                </a:lnTo>
                <a:lnTo>
                  <a:pt x="5245" y="1003"/>
                </a:lnTo>
                <a:lnTo>
                  <a:pt x="4406" y="1016"/>
                </a:lnTo>
                <a:lnTo>
                  <a:pt x="3632" y="876"/>
                </a:lnTo>
                <a:lnTo>
                  <a:pt x="3225" y="0"/>
                </a:lnTo>
                <a:close/>
              </a:path>
            </a:pathLst>
          </a:custGeom>
          <a:solidFill>
            <a:srgbClr val="5A93A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09814" y="213749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0" y="0"/>
                </a:moveTo>
                <a:lnTo>
                  <a:pt x="622" y="2908"/>
                </a:lnTo>
                <a:lnTo>
                  <a:pt x="2235" y="5257"/>
                </a:lnTo>
                <a:lnTo>
                  <a:pt x="4203" y="7404"/>
                </a:lnTo>
                <a:lnTo>
                  <a:pt x="4191" y="6515"/>
                </a:lnTo>
                <a:lnTo>
                  <a:pt x="4406" y="5727"/>
                </a:lnTo>
                <a:lnTo>
                  <a:pt x="5257" y="5245"/>
                </a:lnTo>
                <a:lnTo>
                  <a:pt x="0" y="0"/>
                </a:lnTo>
                <a:close/>
              </a:path>
            </a:pathLst>
          </a:custGeom>
          <a:solidFill>
            <a:srgbClr val="A8C2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007046" y="137957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0" y="0"/>
                </a:moveTo>
                <a:lnTo>
                  <a:pt x="215" y="3098"/>
                </a:lnTo>
                <a:lnTo>
                  <a:pt x="876" y="5956"/>
                </a:lnTo>
                <a:lnTo>
                  <a:pt x="4178" y="7277"/>
                </a:lnTo>
                <a:lnTo>
                  <a:pt x="3352" y="4533"/>
                </a:lnTo>
                <a:lnTo>
                  <a:pt x="2451" y="1816"/>
                </a:lnTo>
                <a:lnTo>
                  <a:pt x="0" y="0"/>
                </a:lnTo>
                <a:close/>
              </a:path>
            </a:pathLst>
          </a:custGeom>
          <a:solidFill>
            <a:srgbClr val="E1EC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90891" y="747788"/>
            <a:ext cx="8255" cy="3175"/>
          </a:xfrm>
          <a:custGeom>
            <a:avLst/>
            <a:gdLst/>
            <a:ahLst/>
            <a:cxnLst/>
            <a:rect l="l" t="t" r="r" b="b"/>
            <a:pathLst>
              <a:path w="8255" h="3175">
                <a:moveTo>
                  <a:pt x="4457" y="0"/>
                </a:moveTo>
                <a:lnTo>
                  <a:pt x="952" y="76"/>
                </a:lnTo>
                <a:lnTo>
                  <a:pt x="0" y="850"/>
                </a:lnTo>
                <a:lnTo>
                  <a:pt x="1092" y="2654"/>
                </a:lnTo>
                <a:lnTo>
                  <a:pt x="3594" y="2324"/>
                </a:lnTo>
                <a:lnTo>
                  <a:pt x="6070" y="1917"/>
                </a:lnTo>
                <a:lnTo>
                  <a:pt x="8178" y="380"/>
                </a:lnTo>
                <a:lnTo>
                  <a:pt x="6324" y="253"/>
                </a:lnTo>
                <a:lnTo>
                  <a:pt x="4457" y="0"/>
                </a:lnTo>
                <a:close/>
              </a:path>
            </a:pathLst>
          </a:custGeom>
          <a:solidFill>
            <a:srgbClr val="96D4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58837" y="116834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1879" y="0"/>
                </a:moveTo>
                <a:lnTo>
                  <a:pt x="774" y="406"/>
                </a:lnTo>
                <a:lnTo>
                  <a:pt x="609" y="546"/>
                </a:lnTo>
                <a:lnTo>
                  <a:pt x="2019" y="3136"/>
                </a:lnTo>
                <a:lnTo>
                  <a:pt x="0" y="6616"/>
                </a:lnTo>
                <a:lnTo>
                  <a:pt x="2755" y="8864"/>
                </a:lnTo>
                <a:lnTo>
                  <a:pt x="2793" y="1511"/>
                </a:lnTo>
                <a:lnTo>
                  <a:pt x="2425" y="584"/>
                </a:lnTo>
                <a:lnTo>
                  <a:pt x="1879" y="0"/>
                </a:lnTo>
                <a:close/>
              </a:path>
            </a:pathLst>
          </a:custGeom>
          <a:solidFill>
            <a:srgbClr val="C9E2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28509" y="2149970"/>
            <a:ext cx="6985" cy="6350"/>
          </a:xfrm>
          <a:custGeom>
            <a:avLst/>
            <a:gdLst/>
            <a:ahLst/>
            <a:cxnLst/>
            <a:rect l="l" t="t" r="r" b="b"/>
            <a:pathLst>
              <a:path w="6984" h="6350">
                <a:moveTo>
                  <a:pt x="6095" y="0"/>
                </a:moveTo>
                <a:lnTo>
                  <a:pt x="4076" y="1168"/>
                </a:lnTo>
                <a:lnTo>
                  <a:pt x="2908" y="330"/>
                </a:lnTo>
                <a:lnTo>
                  <a:pt x="0" y="114"/>
                </a:lnTo>
                <a:lnTo>
                  <a:pt x="393" y="2451"/>
                </a:lnTo>
                <a:lnTo>
                  <a:pt x="3009" y="1854"/>
                </a:lnTo>
                <a:lnTo>
                  <a:pt x="4114" y="3238"/>
                </a:lnTo>
                <a:lnTo>
                  <a:pt x="4635" y="5918"/>
                </a:lnTo>
                <a:lnTo>
                  <a:pt x="5664" y="3987"/>
                </a:lnTo>
                <a:lnTo>
                  <a:pt x="6527" y="3505"/>
                </a:lnTo>
                <a:lnTo>
                  <a:pt x="6730" y="3022"/>
                </a:lnTo>
                <a:lnTo>
                  <a:pt x="6807" y="2514"/>
                </a:lnTo>
                <a:lnTo>
                  <a:pt x="6756" y="2006"/>
                </a:lnTo>
                <a:lnTo>
                  <a:pt x="6095" y="0"/>
                </a:lnTo>
                <a:close/>
              </a:path>
            </a:pathLst>
          </a:custGeom>
          <a:solidFill>
            <a:srgbClr val="6B8A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805472" y="1436624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469" y="0"/>
                </a:moveTo>
                <a:lnTo>
                  <a:pt x="0" y="3822"/>
                </a:lnTo>
                <a:lnTo>
                  <a:pt x="3352" y="4572"/>
                </a:lnTo>
                <a:lnTo>
                  <a:pt x="5524" y="6261"/>
                </a:lnTo>
                <a:lnTo>
                  <a:pt x="4851" y="3352"/>
                </a:lnTo>
                <a:lnTo>
                  <a:pt x="2616" y="1714"/>
                </a:lnTo>
                <a:lnTo>
                  <a:pt x="469" y="0"/>
                </a:lnTo>
                <a:close/>
              </a:path>
            </a:pathLst>
          </a:custGeom>
          <a:solidFill>
            <a:srgbClr val="2955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5753" y="746798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3149" y="0"/>
                </a:moveTo>
                <a:lnTo>
                  <a:pt x="2654" y="0"/>
                </a:lnTo>
                <a:lnTo>
                  <a:pt x="2159" y="380"/>
                </a:lnTo>
                <a:lnTo>
                  <a:pt x="838" y="1955"/>
                </a:lnTo>
                <a:lnTo>
                  <a:pt x="0" y="3606"/>
                </a:lnTo>
                <a:lnTo>
                  <a:pt x="1397" y="5587"/>
                </a:lnTo>
                <a:lnTo>
                  <a:pt x="1714" y="5613"/>
                </a:lnTo>
                <a:lnTo>
                  <a:pt x="4178" y="4546"/>
                </a:lnTo>
                <a:lnTo>
                  <a:pt x="5435" y="3022"/>
                </a:lnTo>
                <a:lnTo>
                  <a:pt x="3644" y="380"/>
                </a:lnTo>
                <a:lnTo>
                  <a:pt x="3149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851027" y="1288072"/>
            <a:ext cx="5715" cy="5715"/>
          </a:xfrm>
          <a:custGeom>
            <a:avLst/>
            <a:gdLst/>
            <a:ahLst/>
            <a:cxnLst/>
            <a:rect l="l" t="t" r="r" b="b"/>
            <a:pathLst>
              <a:path w="5715" h="5715">
                <a:moveTo>
                  <a:pt x="3187" y="0"/>
                </a:moveTo>
                <a:lnTo>
                  <a:pt x="0" y="1257"/>
                </a:lnTo>
                <a:lnTo>
                  <a:pt x="965" y="2641"/>
                </a:lnTo>
                <a:lnTo>
                  <a:pt x="2882" y="5422"/>
                </a:lnTo>
                <a:lnTo>
                  <a:pt x="3670" y="5435"/>
                </a:lnTo>
                <a:lnTo>
                  <a:pt x="5232" y="5435"/>
                </a:lnTo>
                <a:lnTo>
                  <a:pt x="5410" y="5333"/>
                </a:lnTo>
                <a:lnTo>
                  <a:pt x="5499" y="5130"/>
                </a:lnTo>
                <a:lnTo>
                  <a:pt x="5600" y="4927"/>
                </a:lnTo>
                <a:lnTo>
                  <a:pt x="5537" y="4711"/>
                </a:lnTo>
                <a:lnTo>
                  <a:pt x="5308" y="4483"/>
                </a:lnTo>
                <a:lnTo>
                  <a:pt x="3111" y="4102"/>
                </a:lnTo>
                <a:lnTo>
                  <a:pt x="3187" y="0"/>
                </a:lnTo>
                <a:close/>
              </a:path>
            </a:pathLst>
          </a:custGeom>
          <a:solidFill>
            <a:srgbClr val="6992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94930" y="2113762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77" y="0"/>
                </a:moveTo>
                <a:lnTo>
                  <a:pt x="63" y="673"/>
                </a:lnTo>
                <a:lnTo>
                  <a:pt x="0" y="1003"/>
                </a:lnTo>
                <a:lnTo>
                  <a:pt x="177" y="3048"/>
                </a:lnTo>
                <a:lnTo>
                  <a:pt x="1143" y="4267"/>
                </a:lnTo>
                <a:lnTo>
                  <a:pt x="3340" y="4191"/>
                </a:lnTo>
                <a:lnTo>
                  <a:pt x="4051" y="3733"/>
                </a:lnTo>
                <a:lnTo>
                  <a:pt x="5194" y="3975"/>
                </a:lnTo>
                <a:lnTo>
                  <a:pt x="5473" y="2857"/>
                </a:lnTo>
                <a:lnTo>
                  <a:pt x="5194" y="850"/>
                </a:lnTo>
                <a:lnTo>
                  <a:pt x="2895" y="1333"/>
                </a:lnTo>
                <a:lnTo>
                  <a:pt x="2044" y="25"/>
                </a:lnTo>
                <a:lnTo>
                  <a:pt x="1422" y="12"/>
                </a:lnTo>
                <a:lnTo>
                  <a:pt x="800" y="12"/>
                </a:lnTo>
                <a:lnTo>
                  <a:pt x="177" y="0"/>
                </a:lnTo>
                <a:close/>
              </a:path>
            </a:pathLst>
          </a:custGeom>
          <a:solidFill>
            <a:srgbClr val="397B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899020" y="1749298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5" y="0"/>
                </a:moveTo>
                <a:lnTo>
                  <a:pt x="152" y="1282"/>
                </a:lnTo>
                <a:lnTo>
                  <a:pt x="0" y="3060"/>
                </a:lnTo>
                <a:lnTo>
                  <a:pt x="2844" y="2692"/>
                </a:lnTo>
                <a:lnTo>
                  <a:pt x="5270" y="2527"/>
                </a:lnTo>
                <a:lnTo>
                  <a:pt x="4013" y="88"/>
                </a:lnTo>
                <a:lnTo>
                  <a:pt x="2679" y="63"/>
                </a:lnTo>
                <a:lnTo>
                  <a:pt x="1358" y="25"/>
                </a:lnTo>
                <a:lnTo>
                  <a:pt x="25" y="0"/>
                </a:lnTo>
                <a:close/>
              </a:path>
            </a:pathLst>
          </a:custGeom>
          <a:solidFill>
            <a:srgbClr val="4671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72476" y="2164664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5841" y="0"/>
                </a:moveTo>
                <a:lnTo>
                  <a:pt x="723" y="0"/>
                </a:lnTo>
                <a:lnTo>
                  <a:pt x="0" y="1003"/>
                </a:lnTo>
                <a:lnTo>
                  <a:pt x="685" y="1625"/>
                </a:lnTo>
                <a:lnTo>
                  <a:pt x="1346" y="2247"/>
                </a:lnTo>
                <a:lnTo>
                  <a:pt x="2095" y="2590"/>
                </a:lnTo>
                <a:lnTo>
                  <a:pt x="3149" y="2273"/>
                </a:lnTo>
                <a:lnTo>
                  <a:pt x="3594" y="3289"/>
                </a:lnTo>
                <a:lnTo>
                  <a:pt x="6375" y="3581"/>
                </a:lnTo>
                <a:lnTo>
                  <a:pt x="5651" y="1473"/>
                </a:lnTo>
                <a:lnTo>
                  <a:pt x="5841" y="0"/>
                </a:lnTo>
                <a:close/>
              </a:path>
            </a:pathLst>
          </a:custGeom>
          <a:solidFill>
            <a:srgbClr val="6EA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854392" y="1462836"/>
            <a:ext cx="11430" cy="3175"/>
          </a:xfrm>
          <a:custGeom>
            <a:avLst/>
            <a:gdLst/>
            <a:ahLst/>
            <a:cxnLst/>
            <a:rect l="l" t="t" r="r" b="b"/>
            <a:pathLst>
              <a:path w="11430" h="3175">
                <a:moveTo>
                  <a:pt x="7708" y="0"/>
                </a:moveTo>
                <a:lnTo>
                  <a:pt x="3810" y="1092"/>
                </a:lnTo>
                <a:lnTo>
                  <a:pt x="0" y="1066"/>
                </a:lnTo>
                <a:lnTo>
                  <a:pt x="3708" y="2578"/>
                </a:lnTo>
                <a:lnTo>
                  <a:pt x="7581" y="1651"/>
                </a:lnTo>
                <a:lnTo>
                  <a:pt x="11379" y="1879"/>
                </a:lnTo>
                <a:lnTo>
                  <a:pt x="7708" y="0"/>
                </a:lnTo>
                <a:close/>
              </a:path>
            </a:pathLst>
          </a:custGeom>
          <a:solidFill>
            <a:srgbClr val="9AD6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010907" y="85290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5359" y="0"/>
                </a:moveTo>
                <a:lnTo>
                  <a:pt x="0" y="3086"/>
                </a:lnTo>
                <a:lnTo>
                  <a:pt x="1295" y="4406"/>
                </a:lnTo>
                <a:lnTo>
                  <a:pt x="3492" y="3708"/>
                </a:lnTo>
                <a:lnTo>
                  <a:pt x="5829" y="3149"/>
                </a:lnTo>
                <a:lnTo>
                  <a:pt x="5359" y="0"/>
                </a:lnTo>
                <a:close/>
              </a:path>
            </a:pathLst>
          </a:custGeom>
          <a:solidFill>
            <a:srgbClr val="6397B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142885" y="2156345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1231" y="0"/>
                </a:moveTo>
                <a:lnTo>
                  <a:pt x="546" y="114"/>
                </a:lnTo>
                <a:lnTo>
                  <a:pt x="139" y="520"/>
                </a:lnTo>
                <a:lnTo>
                  <a:pt x="0" y="1219"/>
                </a:lnTo>
                <a:lnTo>
                  <a:pt x="2235" y="2743"/>
                </a:lnTo>
                <a:lnTo>
                  <a:pt x="4356" y="4635"/>
                </a:lnTo>
                <a:lnTo>
                  <a:pt x="7378" y="3175"/>
                </a:lnTo>
                <a:lnTo>
                  <a:pt x="3289" y="1054"/>
                </a:lnTo>
                <a:lnTo>
                  <a:pt x="1231" y="0"/>
                </a:lnTo>
                <a:close/>
              </a:path>
            </a:pathLst>
          </a:custGeom>
          <a:solidFill>
            <a:srgbClr val="7FA4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842873" y="119724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507" y="0"/>
                </a:moveTo>
                <a:lnTo>
                  <a:pt x="0" y="2616"/>
                </a:lnTo>
                <a:lnTo>
                  <a:pt x="1396" y="3124"/>
                </a:lnTo>
                <a:lnTo>
                  <a:pt x="2783" y="977"/>
                </a:lnTo>
                <a:lnTo>
                  <a:pt x="507" y="0"/>
                </a:lnTo>
                <a:close/>
              </a:path>
              <a:path w="6350" h="3175">
                <a:moveTo>
                  <a:pt x="4254" y="622"/>
                </a:moveTo>
                <a:lnTo>
                  <a:pt x="2906" y="929"/>
                </a:lnTo>
                <a:lnTo>
                  <a:pt x="4229" y="2692"/>
                </a:lnTo>
                <a:lnTo>
                  <a:pt x="4762" y="2438"/>
                </a:lnTo>
                <a:lnTo>
                  <a:pt x="5676" y="2273"/>
                </a:lnTo>
                <a:lnTo>
                  <a:pt x="6019" y="800"/>
                </a:lnTo>
                <a:lnTo>
                  <a:pt x="5003" y="787"/>
                </a:lnTo>
                <a:lnTo>
                  <a:pt x="4254" y="622"/>
                </a:lnTo>
                <a:close/>
              </a:path>
              <a:path w="6350" h="3175">
                <a:moveTo>
                  <a:pt x="2799" y="953"/>
                </a:moveTo>
                <a:close/>
              </a:path>
            </a:pathLst>
          </a:custGeom>
          <a:solidFill>
            <a:srgbClr val="A3D9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979995" y="1375435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5194" y="0"/>
                </a:moveTo>
                <a:lnTo>
                  <a:pt x="1244" y="254"/>
                </a:lnTo>
                <a:lnTo>
                  <a:pt x="2273" y="4622"/>
                </a:lnTo>
                <a:lnTo>
                  <a:pt x="0" y="6273"/>
                </a:lnTo>
                <a:lnTo>
                  <a:pt x="1485" y="6273"/>
                </a:lnTo>
                <a:lnTo>
                  <a:pt x="2501" y="5537"/>
                </a:lnTo>
                <a:lnTo>
                  <a:pt x="3162" y="4241"/>
                </a:lnTo>
                <a:lnTo>
                  <a:pt x="2921" y="2387"/>
                </a:lnTo>
                <a:lnTo>
                  <a:pt x="4635" y="1473"/>
                </a:lnTo>
                <a:lnTo>
                  <a:pt x="5194" y="0"/>
                </a:lnTo>
                <a:close/>
              </a:path>
            </a:pathLst>
          </a:custGeom>
          <a:solidFill>
            <a:srgbClr val="C2E4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061986" y="2127275"/>
            <a:ext cx="5715" cy="3175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133" y="0"/>
                </a:moveTo>
                <a:lnTo>
                  <a:pt x="1689" y="863"/>
                </a:lnTo>
                <a:lnTo>
                  <a:pt x="850" y="1028"/>
                </a:lnTo>
                <a:lnTo>
                  <a:pt x="0" y="1130"/>
                </a:lnTo>
                <a:lnTo>
                  <a:pt x="1435" y="2705"/>
                </a:lnTo>
                <a:lnTo>
                  <a:pt x="3314" y="3073"/>
                </a:lnTo>
                <a:lnTo>
                  <a:pt x="5308" y="3136"/>
                </a:lnTo>
                <a:lnTo>
                  <a:pt x="4914" y="1422"/>
                </a:lnTo>
                <a:lnTo>
                  <a:pt x="4102" y="126"/>
                </a:lnTo>
                <a:lnTo>
                  <a:pt x="2133" y="0"/>
                </a:lnTo>
                <a:close/>
              </a:path>
            </a:pathLst>
          </a:custGeom>
          <a:solidFill>
            <a:srgbClr val="DB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871397" y="169698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841" y="0"/>
                </a:moveTo>
                <a:lnTo>
                  <a:pt x="774" y="1409"/>
                </a:lnTo>
                <a:lnTo>
                  <a:pt x="342" y="1701"/>
                </a:lnTo>
                <a:lnTo>
                  <a:pt x="76" y="2095"/>
                </a:lnTo>
                <a:lnTo>
                  <a:pt x="0" y="2616"/>
                </a:lnTo>
                <a:lnTo>
                  <a:pt x="241" y="4165"/>
                </a:lnTo>
                <a:lnTo>
                  <a:pt x="558" y="5638"/>
                </a:lnTo>
                <a:lnTo>
                  <a:pt x="2578" y="5714"/>
                </a:lnTo>
                <a:lnTo>
                  <a:pt x="3949" y="3200"/>
                </a:lnTo>
                <a:lnTo>
                  <a:pt x="3746" y="1803"/>
                </a:lnTo>
                <a:lnTo>
                  <a:pt x="2933" y="812"/>
                </a:lnTo>
                <a:lnTo>
                  <a:pt x="1841" y="0"/>
                </a:lnTo>
                <a:close/>
              </a:path>
            </a:pathLst>
          </a:custGeom>
          <a:solidFill>
            <a:srgbClr val="3E6C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813841" y="104626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362" y="0"/>
                </a:moveTo>
                <a:lnTo>
                  <a:pt x="0" y="12"/>
                </a:lnTo>
                <a:lnTo>
                  <a:pt x="76" y="2095"/>
                </a:lnTo>
                <a:lnTo>
                  <a:pt x="1536" y="3162"/>
                </a:lnTo>
                <a:lnTo>
                  <a:pt x="3086" y="4165"/>
                </a:lnTo>
                <a:lnTo>
                  <a:pt x="3517" y="3263"/>
                </a:lnTo>
                <a:lnTo>
                  <a:pt x="4343" y="3174"/>
                </a:lnTo>
                <a:lnTo>
                  <a:pt x="5194" y="3124"/>
                </a:lnTo>
                <a:lnTo>
                  <a:pt x="3670" y="1752"/>
                </a:lnTo>
                <a:lnTo>
                  <a:pt x="2362" y="0"/>
                </a:lnTo>
                <a:close/>
              </a:path>
            </a:pathLst>
          </a:custGeom>
          <a:solidFill>
            <a:srgbClr val="83A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6" name="object 356"/>
          <p:cNvGrpSpPr/>
          <p:nvPr/>
        </p:nvGrpSpPr>
        <p:grpSpPr>
          <a:xfrm>
            <a:off x="1128331" y="2164486"/>
            <a:ext cx="46355" cy="44450"/>
            <a:chOff x="1128331" y="2164486"/>
            <a:chExt cx="46355" cy="44450"/>
          </a:xfrm>
        </p:grpSpPr>
        <p:sp>
          <p:nvSpPr>
            <p:cNvPr id="357" name="object 357"/>
            <p:cNvSpPr/>
            <p:nvPr/>
          </p:nvSpPr>
          <p:spPr>
            <a:xfrm>
              <a:off x="1168615" y="216448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4064" y="0"/>
                  </a:moveTo>
                  <a:lnTo>
                    <a:pt x="3784" y="76"/>
                  </a:lnTo>
                  <a:lnTo>
                    <a:pt x="2514" y="152"/>
                  </a:lnTo>
                  <a:lnTo>
                    <a:pt x="1270" y="241"/>
                  </a:lnTo>
                  <a:lnTo>
                    <a:pt x="0" y="317"/>
                  </a:lnTo>
                  <a:lnTo>
                    <a:pt x="254" y="2819"/>
                  </a:lnTo>
                  <a:lnTo>
                    <a:pt x="1676" y="3949"/>
                  </a:lnTo>
                  <a:lnTo>
                    <a:pt x="4140" y="3886"/>
                  </a:lnTo>
                  <a:lnTo>
                    <a:pt x="4927" y="3619"/>
                  </a:lnTo>
                  <a:lnTo>
                    <a:pt x="5422" y="3086"/>
                  </a:lnTo>
                  <a:lnTo>
                    <a:pt x="5600" y="2260"/>
                  </a:lnTo>
                  <a:lnTo>
                    <a:pt x="5270" y="1562"/>
                  </a:lnTo>
                  <a:lnTo>
                    <a:pt x="4584" y="177"/>
                  </a:lnTo>
                  <a:lnTo>
                    <a:pt x="4330" y="38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4B6E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128331" y="220300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2120" y="0"/>
                  </a:moveTo>
                  <a:lnTo>
                    <a:pt x="0" y="2260"/>
                  </a:lnTo>
                  <a:lnTo>
                    <a:pt x="1079" y="3327"/>
                  </a:lnTo>
                  <a:lnTo>
                    <a:pt x="3213" y="5461"/>
                  </a:lnTo>
                  <a:lnTo>
                    <a:pt x="4089" y="5029"/>
                  </a:lnTo>
                  <a:lnTo>
                    <a:pt x="4254" y="4279"/>
                  </a:lnTo>
                  <a:lnTo>
                    <a:pt x="4190" y="3403"/>
                  </a:lnTo>
                  <a:lnTo>
                    <a:pt x="2768" y="3098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7C95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9" name="object 359"/>
          <p:cNvSpPr/>
          <p:nvPr/>
        </p:nvSpPr>
        <p:spPr>
          <a:xfrm>
            <a:off x="739990" y="12300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159" y="0"/>
                </a:moveTo>
                <a:lnTo>
                  <a:pt x="0" y="2235"/>
                </a:lnTo>
                <a:lnTo>
                  <a:pt x="3136" y="4241"/>
                </a:lnTo>
                <a:lnTo>
                  <a:pt x="5600" y="2184"/>
                </a:lnTo>
                <a:lnTo>
                  <a:pt x="2286" y="1460"/>
                </a:lnTo>
                <a:lnTo>
                  <a:pt x="2159" y="0"/>
                </a:lnTo>
                <a:close/>
              </a:path>
            </a:pathLst>
          </a:custGeom>
          <a:solidFill>
            <a:srgbClr val="466B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844003" y="12788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146" y="0"/>
                </a:moveTo>
                <a:lnTo>
                  <a:pt x="1435" y="1320"/>
                </a:lnTo>
                <a:lnTo>
                  <a:pt x="711" y="101"/>
                </a:lnTo>
                <a:lnTo>
                  <a:pt x="0" y="0"/>
                </a:lnTo>
                <a:lnTo>
                  <a:pt x="304" y="2425"/>
                </a:lnTo>
                <a:lnTo>
                  <a:pt x="2565" y="2946"/>
                </a:lnTo>
                <a:lnTo>
                  <a:pt x="4076" y="4191"/>
                </a:lnTo>
                <a:lnTo>
                  <a:pt x="4229" y="2425"/>
                </a:lnTo>
                <a:lnTo>
                  <a:pt x="3962" y="863"/>
                </a:lnTo>
                <a:lnTo>
                  <a:pt x="2146" y="0"/>
                </a:lnTo>
                <a:close/>
              </a:path>
            </a:pathLst>
          </a:custGeom>
          <a:solidFill>
            <a:srgbClr val="A7D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170851" y="2210307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701" y="0"/>
                </a:moveTo>
                <a:lnTo>
                  <a:pt x="1130" y="88"/>
                </a:lnTo>
                <a:lnTo>
                  <a:pt x="0" y="292"/>
                </a:lnTo>
                <a:lnTo>
                  <a:pt x="838" y="1473"/>
                </a:lnTo>
                <a:lnTo>
                  <a:pt x="1549" y="2705"/>
                </a:lnTo>
                <a:lnTo>
                  <a:pt x="1257" y="4241"/>
                </a:lnTo>
                <a:lnTo>
                  <a:pt x="5486" y="3251"/>
                </a:lnTo>
                <a:lnTo>
                  <a:pt x="3276" y="1587"/>
                </a:lnTo>
                <a:lnTo>
                  <a:pt x="1701" y="0"/>
                </a:lnTo>
                <a:close/>
              </a:path>
            </a:pathLst>
          </a:custGeom>
          <a:solidFill>
            <a:srgbClr val="708B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860513" y="1647520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206" y="0"/>
                </a:moveTo>
                <a:lnTo>
                  <a:pt x="0" y="2971"/>
                </a:lnTo>
                <a:lnTo>
                  <a:pt x="1079" y="3429"/>
                </a:lnTo>
                <a:lnTo>
                  <a:pt x="5257" y="1866"/>
                </a:lnTo>
                <a:lnTo>
                  <a:pt x="3200" y="736"/>
                </a:lnTo>
                <a:lnTo>
                  <a:pt x="1206" y="0"/>
                </a:lnTo>
                <a:close/>
              </a:path>
            </a:pathLst>
          </a:custGeom>
          <a:solidFill>
            <a:srgbClr val="496C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131417" y="2148674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5" h="7619">
                <a:moveTo>
                  <a:pt x="11645" y="6591"/>
                </a:moveTo>
                <a:lnTo>
                  <a:pt x="10731" y="4305"/>
                </a:lnTo>
                <a:lnTo>
                  <a:pt x="8089" y="4775"/>
                </a:lnTo>
                <a:lnTo>
                  <a:pt x="6591" y="3416"/>
                </a:lnTo>
                <a:lnTo>
                  <a:pt x="6438" y="3568"/>
                </a:lnTo>
                <a:lnTo>
                  <a:pt x="6578" y="3403"/>
                </a:lnTo>
                <a:lnTo>
                  <a:pt x="5156" y="0"/>
                </a:lnTo>
                <a:lnTo>
                  <a:pt x="2247" y="2019"/>
                </a:lnTo>
                <a:lnTo>
                  <a:pt x="0" y="1612"/>
                </a:lnTo>
                <a:lnTo>
                  <a:pt x="3314" y="3517"/>
                </a:lnTo>
                <a:lnTo>
                  <a:pt x="4127" y="4356"/>
                </a:lnTo>
                <a:lnTo>
                  <a:pt x="5054" y="4457"/>
                </a:lnTo>
                <a:lnTo>
                  <a:pt x="6083" y="3975"/>
                </a:lnTo>
                <a:lnTo>
                  <a:pt x="5537" y="6565"/>
                </a:lnTo>
                <a:lnTo>
                  <a:pt x="7556" y="6985"/>
                </a:lnTo>
                <a:lnTo>
                  <a:pt x="9448" y="7505"/>
                </a:lnTo>
                <a:lnTo>
                  <a:pt x="10325" y="7556"/>
                </a:lnTo>
                <a:lnTo>
                  <a:pt x="11087" y="7302"/>
                </a:lnTo>
                <a:lnTo>
                  <a:pt x="11645" y="6591"/>
                </a:lnTo>
                <a:close/>
              </a:path>
            </a:pathLst>
          </a:custGeom>
          <a:solidFill>
            <a:srgbClr val="D6D8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89597" y="120521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492" y="0"/>
                </a:moveTo>
                <a:lnTo>
                  <a:pt x="1651" y="1231"/>
                </a:lnTo>
                <a:lnTo>
                  <a:pt x="622" y="1333"/>
                </a:lnTo>
                <a:lnTo>
                  <a:pt x="0" y="1765"/>
                </a:lnTo>
                <a:lnTo>
                  <a:pt x="279" y="2933"/>
                </a:lnTo>
                <a:lnTo>
                  <a:pt x="304" y="3276"/>
                </a:lnTo>
                <a:lnTo>
                  <a:pt x="304" y="3606"/>
                </a:lnTo>
                <a:lnTo>
                  <a:pt x="266" y="3949"/>
                </a:lnTo>
                <a:lnTo>
                  <a:pt x="3632" y="4508"/>
                </a:lnTo>
                <a:lnTo>
                  <a:pt x="3505" y="2197"/>
                </a:lnTo>
                <a:lnTo>
                  <a:pt x="3492" y="0"/>
                </a:lnTo>
                <a:close/>
              </a:path>
            </a:pathLst>
          </a:custGeom>
          <a:solidFill>
            <a:srgbClr val="B9D0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38809" y="126123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723" y="0"/>
                </a:moveTo>
                <a:lnTo>
                  <a:pt x="0" y="3225"/>
                </a:lnTo>
                <a:lnTo>
                  <a:pt x="1371" y="5181"/>
                </a:lnTo>
                <a:lnTo>
                  <a:pt x="3390" y="5181"/>
                </a:lnTo>
                <a:lnTo>
                  <a:pt x="3975" y="4356"/>
                </a:lnTo>
                <a:lnTo>
                  <a:pt x="3987" y="3581"/>
                </a:lnTo>
                <a:lnTo>
                  <a:pt x="3213" y="2870"/>
                </a:lnTo>
                <a:lnTo>
                  <a:pt x="2120" y="2819"/>
                </a:lnTo>
                <a:lnTo>
                  <a:pt x="723" y="0"/>
                </a:lnTo>
                <a:close/>
              </a:path>
            </a:pathLst>
          </a:custGeom>
          <a:solidFill>
            <a:srgbClr val="6A8C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816724" y="1454302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09">
                <a:moveTo>
                  <a:pt x="2285" y="0"/>
                </a:moveTo>
                <a:lnTo>
                  <a:pt x="177" y="114"/>
                </a:lnTo>
                <a:lnTo>
                  <a:pt x="0" y="1714"/>
                </a:lnTo>
                <a:lnTo>
                  <a:pt x="596" y="2514"/>
                </a:lnTo>
                <a:lnTo>
                  <a:pt x="2311" y="2146"/>
                </a:lnTo>
                <a:lnTo>
                  <a:pt x="3340" y="1752"/>
                </a:lnTo>
                <a:lnTo>
                  <a:pt x="4940" y="3682"/>
                </a:lnTo>
                <a:lnTo>
                  <a:pt x="5473" y="1346"/>
                </a:lnTo>
                <a:lnTo>
                  <a:pt x="4686" y="241"/>
                </a:lnTo>
                <a:lnTo>
                  <a:pt x="3505" y="76"/>
                </a:lnTo>
                <a:lnTo>
                  <a:pt x="2285" y="0"/>
                </a:lnTo>
                <a:close/>
              </a:path>
            </a:pathLst>
          </a:custGeom>
          <a:solidFill>
            <a:srgbClr val="26477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7" name="object 367"/>
          <p:cNvGrpSpPr/>
          <p:nvPr/>
        </p:nvGrpSpPr>
        <p:grpSpPr>
          <a:xfrm>
            <a:off x="760183" y="1171790"/>
            <a:ext cx="32384" cy="15875"/>
            <a:chOff x="760183" y="1171790"/>
            <a:chExt cx="32384" cy="15875"/>
          </a:xfrm>
        </p:grpSpPr>
        <p:sp>
          <p:nvSpPr>
            <p:cNvPr id="368" name="object 368"/>
            <p:cNvSpPr/>
            <p:nvPr/>
          </p:nvSpPr>
          <p:spPr>
            <a:xfrm>
              <a:off x="775500" y="117179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3390" y="0"/>
                  </a:moveTo>
                  <a:lnTo>
                    <a:pt x="1689" y="977"/>
                  </a:lnTo>
                  <a:lnTo>
                    <a:pt x="0" y="2285"/>
                  </a:lnTo>
                  <a:lnTo>
                    <a:pt x="1765" y="3670"/>
                  </a:lnTo>
                  <a:lnTo>
                    <a:pt x="3505" y="3886"/>
                  </a:lnTo>
                  <a:lnTo>
                    <a:pt x="5181" y="2146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5D7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787438" y="11781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2539" y="0"/>
                  </a:moveTo>
                  <a:lnTo>
                    <a:pt x="1689" y="63"/>
                  </a:lnTo>
                  <a:lnTo>
                    <a:pt x="850" y="139"/>
                  </a:lnTo>
                  <a:lnTo>
                    <a:pt x="431" y="1054"/>
                  </a:lnTo>
                  <a:lnTo>
                    <a:pt x="304" y="1054"/>
                  </a:lnTo>
                  <a:lnTo>
                    <a:pt x="88" y="1409"/>
                  </a:lnTo>
                  <a:lnTo>
                    <a:pt x="0" y="1638"/>
                  </a:lnTo>
                  <a:lnTo>
                    <a:pt x="152" y="1816"/>
                  </a:lnTo>
                  <a:lnTo>
                    <a:pt x="571" y="1968"/>
                  </a:lnTo>
                  <a:lnTo>
                    <a:pt x="1117" y="3352"/>
                  </a:lnTo>
                  <a:lnTo>
                    <a:pt x="1943" y="4038"/>
                  </a:lnTo>
                  <a:lnTo>
                    <a:pt x="3441" y="3289"/>
                  </a:lnTo>
                  <a:lnTo>
                    <a:pt x="4419" y="2324"/>
                  </a:lnTo>
                  <a:lnTo>
                    <a:pt x="4902" y="1828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5876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760183" y="1180210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784" y="0"/>
                  </a:moveTo>
                  <a:lnTo>
                    <a:pt x="254" y="1625"/>
                  </a:lnTo>
                  <a:lnTo>
                    <a:pt x="0" y="4165"/>
                  </a:lnTo>
                  <a:lnTo>
                    <a:pt x="1739" y="7264"/>
                  </a:lnTo>
                  <a:lnTo>
                    <a:pt x="1498" y="4584"/>
                  </a:lnTo>
                  <a:lnTo>
                    <a:pt x="2552" y="2273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BBE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1" name="object 371"/>
          <p:cNvSpPr/>
          <p:nvPr/>
        </p:nvSpPr>
        <p:spPr>
          <a:xfrm>
            <a:off x="860183" y="1678076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155" y="0"/>
                </a:moveTo>
                <a:lnTo>
                  <a:pt x="431" y="520"/>
                </a:lnTo>
                <a:lnTo>
                  <a:pt x="457" y="1993"/>
                </a:lnTo>
                <a:lnTo>
                  <a:pt x="0" y="3543"/>
                </a:lnTo>
                <a:lnTo>
                  <a:pt x="1244" y="4775"/>
                </a:lnTo>
                <a:lnTo>
                  <a:pt x="1727" y="3784"/>
                </a:lnTo>
                <a:lnTo>
                  <a:pt x="2603" y="3581"/>
                </a:lnTo>
                <a:lnTo>
                  <a:pt x="3594" y="3644"/>
                </a:lnTo>
                <a:lnTo>
                  <a:pt x="3594" y="2501"/>
                </a:lnTo>
                <a:lnTo>
                  <a:pt x="3670" y="1320"/>
                </a:lnTo>
                <a:lnTo>
                  <a:pt x="2578" y="533"/>
                </a:lnTo>
                <a:lnTo>
                  <a:pt x="1866" y="647"/>
                </a:lnTo>
                <a:lnTo>
                  <a:pt x="1155" y="0"/>
                </a:lnTo>
                <a:close/>
              </a:path>
            </a:pathLst>
          </a:custGeom>
          <a:solidFill>
            <a:srgbClr val="93CF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79271" y="148343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111" y="0"/>
                </a:moveTo>
                <a:lnTo>
                  <a:pt x="2590" y="1777"/>
                </a:lnTo>
                <a:lnTo>
                  <a:pt x="1193" y="2895"/>
                </a:lnTo>
                <a:lnTo>
                  <a:pt x="0" y="4165"/>
                </a:lnTo>
                <a:lnTo>
                  <a:pt x="812" y="4203"/>
                </a:lnTo>
                <a:lnTo>
                  <a:pt x="1574" y="4317"/>
                </a:lnTo>
                <a:lnTo>
                  <a:pt x="2006" y="5130"/>
                </a:lnTo>
                <a:lnTo>
                  <a:pt x="2717" y="4444"/>
                </a:lnTo>
                <a:lnTo>
                  <a:pt x="4114" y="3073"/>
                </a:lnTo>
                <a:lnTo>
                  <a:pt x="4127" y="1943"/>
                </a:lnTo>
                <a:lnTo>
                  <a:pt x="4305" y="749"/>
                </a:lnTo>
                <a:lnTo>
                  <a:pt x="3111" y="0"/>
                </a:lnTo>
                <a:close/>
              </a:path>
            </a:pathLst>
          </a:custGeom>
          <a:solidFill>
            <a:srgbClr val="B5E1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374508" y="1813585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2971" y="0"/>
                </a:moveTo>
                <a:lnTo>
                  <a:pt x="1511" y="1092"/>
                </a:lnTo>
                <a:lnTo>
                  <a:pt x="101" y="2209"/>
                </a:lnTo>
                <a:lnTo>
                  <a:pt x="0" y="4254"/>
                </a:lnTo>
                <a:lnTo>
                  <a:pt x="1879" y="4203"/>
                </a:lnTo>
                <a:lnTo>
                  <a:pt x="2997" y="3289"/>
                </a:lnTo>
                <a:lnTo>
                  <a:pt x="3200" y="1371"/>
                </a:lnTo>
                <a:lnTo>
                  <a:pt x="2971" y="0"/>
                </a:lnTo>
                <a:close/>
              </a:path>
            </a:pathLst>
          </a:custGeom>
          <a:solidFill>
            <a:srgbClr val="C5DA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204125" y="2214397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41" y="0"/>
                </a:moveTo>
                <a:lnTo>
                  <a:pt x="0" y="1536"/>
                </a:lnTo>
                <a:lnTo>
                  <a:pt x="381" y="2921"/>
                </a:lnTo>
                <a:lnTo>
                  <a:pt x="1244" y="4191"/>
                </a:lnTo>
                <a:lnTo>
                  <a:pt x="2425" y="5283"/>
                </a:lnTo>
                <a:lnTo>
                  <a:pt x="3276" y="2870"/>
                </a:lnTo>
                <a:lnTo>
                  <a:pt x="1943" y="1358"/>
                </a:lnTo>
                <a:lnTo>
                  <a:pt x="241" y="0"/>
                </a:lnTo>
                <a:close/>
              </a:path>
            </a:pathLst>
          </a:custGeom>
          <a:solidFill>
            <a:srgbClr val="3D546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984211" y="869391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1079" y="0"/>
                </a:moveTo>
                <a:lnTo>
                  <a:pt x="279" y="1968"/>
                </a:lnTo>
                <a:lnTo>
                  <a:pt x="0" y="4508"/>
                </a:lnTo>
                <a:lnTo>
                  <a:pt x="1409" y="3162"/>
                </a:lnTo>
                <a:lnTo>
                  <a:pt x="2819" y="1828"/>
                </a:lnTo>
                <a:lnTo>
                  <a:pt x="4229" y="482"/>
                </a:lnTo>
                <a:lnTo>
                  <a:pt x="1079" y="0"/>
                </a:lnTo>
                <a:close/>
              </a:path>
            </a:pathLst>
          </a:custGeom>
          <a:solidFill>
            <a:srgbClr val="C6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294714" y="191560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3263" y="0"/>
                </a:moveTo>
                <a:lnTo>
                  <a:pt x="0" y="368"/>
                </a:lnTo>
                <a:lnTo>
                  <a:pt x="622" y="3162"/>
                </a:lnTo>
                <a:lnTo>
                  <a:pt x="25" y="5181"/>
                </a:lnTo>
                <a:lnTo>
                  <a:pt x="1955" y="3987"/>
                </a:lnTo>
                <a:lnTo>
                  <a:pt x="2616" y="1993"/>
                </a:lnTo>
                <a:lnTo>
                  <a:pt x="3263" y="0"/>
                </a:lnTo>
                <a:close/>
              </a:path>
            </a:pathLst>
          </a:custGeom>
          <a:solidFill>
            <a:srgbClr val="C9E8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06830" y="1751215"/>
            <a:ext cx="3810" cy="3175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1549" y="0"/>
                </a:moveTo>
                <a:lnTo>
                  <a:pt x="1016" y="292"/>
                </a:lnTo>
                <a:lnTo>
                  <a:pt x="0" y="685"/>
                </a:lnTo>
                <a:lnTo>
                  <a:pt x="292" y="2108"/>
                </a:lnTo>
                <a:lnTo>
                  <a:pt x="1308" y="2755"/>
                </a:lnTo>
                <a:lnTo>
                  <a:pt x="2463" y="2921"/>
                </a:lnTo>
                <a:lnTo>
                  <a:pt x="3771" y="3098"/>
                </a:lnTo>
                <a:lnTo>
                  <a:pt x="3429" y="1993"/>
                </a:lnTo>
                <a:lnTo>
                  <a:pt x="3492" y="1257"/>
                </a:lnTo>
                <a:lnTo>
                  <a:pt x="1549" y="0"/>
                </a:lnTo>
                <a:close/>
              </a:path>
            </a:pathLst>
          </a:custGeom>
          <a:solidFill>
            <a:srgbClr val="5D88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97864" y="140444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425" y="0"/>
                </a:moveTo>
                <a:lnTo>
                  <a:pt x="1777" y="12"/>
                </a:lnTo>
                <a:lnTo>
                  <a:pt x="469" y="12"/>
                </a:lnTo>
                <a:lnTo>
                  <a:pt x="444" y="1562"/>
                </a:lnTo>
                <a:lnTo>
                  <a:pt x="0" y="3200"/>
                </a:lnTo>
                <a:lnTo>
                  <a:pt x="1549" y="4356"/>
                </a:lnTo>
                <a:lnTo>
                  <a:pt x="2946" y="3124"/>
                </a:lnTo>
                <a:lnTo>
                  <a:pt x="2590" y="1549"/>
                </a:lnTo>
                <a:lnTo>
                  <a:pt x="2425" y="0"/>
                </a:lnTo>
                <a:close/>
              </a:path>
            </a:pathLst>
          </a:custGeom>
          <a:solidFill>
            <a:srgbClr val="95C1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819200" y="1095108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30" y="0"/>
                </a:moveTo>
                <a:lnTo>
                  <a:pt x="304" y="1447"/>
                </a:lnTo>
                <a:lnTo>
                  <a:pt x="0" y="3822"/>
                </a:lnTo>
                <a:lnTo>
                  <a:pt x="1866" y="5067"/>
                </a:lnTo>
                <a:lnTo>
                  <a:pt x="2222" y="4406"/>
                </a:lnTo>
                <a:lnTo>
                  <a:pt x="2946" y="3098"/>
                </a:lnTo>
                <a:lnTo>
                  <a:pt x="2603" y="2120"/>
                </a:lnTo>
                <a:lnTo>
                  <a:pt x="2730" y="0"/>
                </a:lnTo>
                <a:close/>
              </a:path>
            </a:pathLst>
          </a:custGeom>
          <a:solidFill>
            <a:srgbClr val="698C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063866" y="2021522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584" y="0"/>
                </a:moveTo>
                <a:lnTo>
                  <a:pt x="0" y="3035"/>
                </a:lnTo>
                <a:lnTo>
                  <a:pt x="711" y="4330"/>
                </a:lnTo>
                <a:lnTo>
                  <a:pt x="2324" y="5067"/>
                </a:lnTo>
                <a:lnTo>
                  <a:pt x="2324" y="2273"/>
                </a:lnTo>
                <a:lnTo>
                  <a:pt x="2311" y="863"/>
                </a:lnTo>
                <a:lnTo>
                  <a:pt x="1574" y="723"/>
                </a:lnTo>
                <a:lnTo>
                  <a:pt x="584" y="0"/>
                </a:lnTo>
                <a:close/>
              </a:path>
            </a:pathLst>
          </a:custGeom>
          <a:solidFill>
            <a:srgbClr val="ABD2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02538" y="1085926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1955" y="0"/>
                </a:moveTo>
                <a:lnTo>
                  <a:pt x="0" y="914"/>
                </a:lnTo>
                <a:lnTo>
                  <a:pt x="0" y="2273"/>
                </a:lnTo>
                <a:lnTo>
                  <a:pt x="12" y="3619"/>
                </a:lnTo>
                <a:lnTo>
                  <a:pt x="12" y="4978"/>
                </a:lnTo>
                <a:lnTo>
                  <a:pt x="1587" y="3683"/>
                </a:lnTo>
                <a:lnTo>
                  <a:pt x="1955" y="1917"/>
                </a:lnTo>
                <a:lnTo>
                  <a:pt x="1955" y="0"/>
                </a:lnTo>
                <a:close/>
              </a:path>
            </a:pathLst>
          </a:custGeom>
          <a:solidFill>
            <a:srgbClr val="3C5E7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181430" y="2132507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2095" y="0"/>
                </a:moveTo>
                <a:lnTo>
                  <a:pt x="927" y="1943"/>
                </a:lnTo>
                <a:lnTo>
                  <a:pt x="0" y="3936"/>
                </a:lnTo>
                <a:lnTo>
                  <a:pt x="1028" y="6261"/>
                </a:lnTo>
                <a:lnTo>
                  <a:pt x="2019" y="5206"/>
                </a:lnTo>
                <a:lnTo>
                  <a:pt x="2095" y="0"/>
                </a:lnTo>
                <a:close/>
              </a:path>
            </a:pathLst>
          </a:custGeom>
          <a:solidFill>
            <a:srgbClr val="B6DF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36993" y="1100150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689" y="0"/>
                </a:moveTo>
                <a:lnTo>
                  <a:pt x="0" y="2298"/>
                </a:lnTo>
                <a:lnTo>
                  <a:pt x="965" y="4889"/>
                </a:lnTo>
                <a:lnTo>
                  <a:pt x="850" y="7365"/>
                </a:lnTo>
                <a:lnTo>
                  <a:pt x="2603" y="5080"/>
                </a:lnTo>
                <a:lnTo>
                  <a:pt x="1498" y="2463"/>
                </a:lnTo>
                <a:lnTo>
                  <a:pt x="1689" y="0"/>
                </a:lnTo>
                <a:close/>
              </a:path>
            </a:pathLst>
          </a:custGeom>
          <a:solidFill>
            <a:srgbClr val="8DC6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43965" y="103513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5" h="3809">
                <a:moveTo>
                  <a:pt x="4191" y="0"/>
                </a:moveTo>
                <a:lnTo>
                  <a:pt x="2781" y="647"/>
                </a:lnTo>
                <a:lnTo>
                  <a:pt x="1778" y="2095"/>
                </a:lnTo>
                <a:lnTo>
                  <a:pt x="50" y="2095"/>
                </a:lnTo>
                <a:lnTo>
                  <a:pt x="0" y="2540"/>
                </a:lnTo>
                <a:lnTo>
                  <a:pt x="546" y="3467"/>
                </a:lnTo>
                <a:lnTo>
                  <a:pt x="1257" y="3403"/>
                </a:lnTo>
                <a:lnTo>
                  <a:pt x="2032" y="2870"/>
                </a:lnTo>
                <a:lnTo>
                  <a:pt x="3632" y="2578"/>
                </a:lnTo>
                <a:lnTo>
                  <a:pt x="5486" y="2463"/>
                </a:lnTo>
                <a:lnTo>
                  <a:pt x="4191" y="0"/>
                </a:lnTo>
                <a:close/>
              </a:path>
            </a:pathLst>
          </a:custGeom>
          <a:solidFill>
            <a:srgbClr val="578A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880198" y="1712976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019" y="0"/>
                </a:moveTo>
                <a:lnTo>
                  <a:pt x="965" y="990"/>
                </a:lnTo>
                <a:lnTo>
                  <a:pt x="0" y="2514"/>
                </a:lnTo>
                <a:lnTo>
                  <a:pt x="1054" y="3301"/>
                </a:lnTo>
                <a:lnTo>
                  <a:pt x="2082" y="4127"/>
                </a:lnTo>
                <a:lnTo>
                  <a:pt x="2870" y="4089"/>
                </a:lnTo>
                <a:lnTo>
                  <a:pt x="3657" y="4038"/>
                </a:lnTo>
                <a:lnTo>
                  <a:pt x="4444" y="4000"/>
                </a:lnTo>
                <a:lnTo>
                  <a:pt x="3632" y="2666"/>
                </a:lnTo>
                <a:lnTo>
                  <a:pt x="2832" y="1333"/>
                </a:lnTo>
                <a:lnTo>
                  <a:pt x="2019" y="0"/>
                </a:lnTo>
                <a:close/>
              </a:path>
            </a:pathLst>
          </a:custGeom>
          <a:solidFill>
            <a:srgbClr val="4460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887501" y="132624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1968" y="0"/>
                </a:moveTo>
                <a:lnTo>
                  <a:pt x="152" y="1460"/>
                </a:lnTo>
                <a:lnTo>
                  <a:pt x="0" y="2540"/>
                </a:lnTo>
                <a:lnTo>
                  <a:pt x="1193" y="3886"/>
                </a:lnTo>
                <a:lnTo>
                  <a:pt x="2781" y="3632"/>
                </a:lnTo>
                <a:lnTo>
                  <a:pt x="4318" y="3556"/>
                </a:lnTo>
                <a:lnTo>
                  <a:pt x="4203" y="2501"/>
                </a:lnTo>
                <a:lnTo>
                  <a:pt x="3200" y="787"/>
                </a:lnTo>
                <a:lnTo>
                  <a:pt x="1968" y="0"/>
                </a:lnTo>
                <a:close/>
              </a:path>
            </a:pathLst>
          </a:custGeom>
          <a:solidFill>
            <a:srgbClr val="89A9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385011" y="179806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1905" y="0"/>
                </a:moveTo>
                <a:lnTo>
                  <a:pt x="0" y="4254"/>
                </a:lnTo>
                <a:lnTo>
                  <a:pt x="1981" y="5321"/>
                </a:lnTo>
                <a:lnTo>
                  <a:pt x="2082" y="4444"/>
                </a:lnTo>
                <a:lnTo>
                  <a:pt x="2235" y="3581"/>
                </a:lnTo>
                <a:lnTo>
                  <a:pt x="3124" y="3111"/>
                </a:lnTo>
                <a:lnTo>
                  <a:pt x="1905" y="0"/>
                </a:lnTo>
                <a:close/>
              </a:path>
            </a:pathLst>
          </a:custGeom>
          <a:solidFill>
            <a:srgbClr val="D4E6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8" name="object 388"/>
          <p:cNvGrpSpPr/>
          <p:nvPr/>
        </p:nvGrpSpPr>
        <p:grpSpPr>
          <a:xfrm>
            <a:off x="1023543" y="816622"/>
            <a:ext cx="45720" cy="33655"/>
            <a:chOff x="1023543" y="816622"/>
            <a:chExt cx="45720" cy="33655"/>
          </a:xfrm>
        </p:grpSpPr>
        <p:sp>
          <p:nvSpPr>
            <p:cNvPr id="389" name="object 389"/>
            <p:cNvSpPr/>
            <p:nvPr/>
          </p:nvSpPr>
          <p:spPr>
            <a:xfrm>
              <a:off x="1065072" y="8166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60" y="0"/>
                  </a:moveTo>
                  <a:lnTo>
                    <a:pt x="1777" y="215"/>
                  </a:lnTo>
                  <a:lnTo>
                    <a:pt x="698" y="749"/>
                  </a:lnTo>
                  <a:lnTo>
                    <a:pt x="0" y="1917"/>
                  </a:lnTo>
                  <a:lnTo>
                    <a:pt x="1333" y="2222"/>
                  </a:lnTo>
                  <a:lnTo>
                    <a:pt x="1181" y="3251"/>
                  </a:lnTo>
                  <a:lnTo>
                    <a:pt x="1130" y="4229"/>
                  </a:lnTo>
                  <a:lnTo>
                    <a:pt x="3822" y="3873"/>
                  </a:lnTo>
                  <a:lnTo>
                    <a:pt x="4190" y="2349"/>
                  </a:lnTo>
                  <a:lnTo>
                    <a:pt x="3187" y="139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97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23543" y="84667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784" y="0"/>
                  </a:moveTo>
                  <a:lnTo>
                    <a:pt x="2133" y="304"/>
                  </a:lnTo>
                  <a:lnTo>
                    <a:pt x="1206" y="266"/>
                  </a:lnTo>
                  <a:lnTo>
                    <a:pt x="800" y="939"/>
                  </a:lnTo>
                  <a:lnTo>
                    <a:pt x="406" y="1612"/>
                  </a:lnTo>
                  <a:lnTo>
                    <a:pt x="0" y="2285"/>
                  </a:lnTo>
                  <a:lnTo>
                    <a:pt x="1282" y="1955"/>
                  </a:lnTo>
                  <a:lnTo>
                    <a:pt x="3327" y="3136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A6C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" name="object 391"/>
          <p:cNvSpPr/>
          <p:nvPr/>
        </p:nvSpPr>
        <p:spPr>
          <a:xfrm>
            <a:off x="799655" y="12343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4">
                <a:moveTo>
                  <a:pt x="1778" y="0"/>
                </a:moveTo>
                <a:lnTo>
                  <a:pt x="0" y="1905"/>
                </a:lnTo>
                <a:lnTo>
                  <a:pt x="152" y="3390"/>
                </a:lnTo>
                <a:lnTo>
                  <a:pt x="2730" y="4343"/>
                </a:lnTo>
                <a:lnTo>
                  <a:pt x="2819" y="3937"/>
                </a:lnTo>
                <a:lnTo>
                  <a:pt x="2463" y="2895"/>
                </a:lnTo>
                <a:lnTo>
                  <a:pt x="2806" y="2209"/>
                </a:lnTo>
                <a:lnTo>
                  <a:pt x="3873" y="1892"/>
                </a:lnTo>
                <a:lnTo>
                  <a:pt x="2476" y="622"/>
                </a:lnTo>
                <a:lnTo>
                  <a:pt x="1778" y="0"/>
                </a:lnTo>
                <a:close/>
              </a:path>
            </a:pathLst>
          </a:custGeom>
          <a:solidFill>
            <a:srgbClr val="8D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156500" y="220270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304" y="0"/>
                </a:moveTo>
                <a:lnTo>
                  <a:pt x="12" y="520"/>
                </a:lnTo>
                <a:lnTo>
                  <a:pt x="0" y="1282"/>
                </a:lnTo>
                <a:lnTo>
                  <a:pt x="342" y="2349"/>
                </a:lnTo>
                <a:lnTo>
                  <a:pt x="1041" y="4470"/>
                </a:lnTo>
                <a:lnTo>
                  <a:pt x="3009" y="4889"/>
                </a:lnTo>
                <a:lnTo>
                  <a:pt x="3428" y="3555"/>
                </a:lnTo>
                <a:lnTo>
                  <a:pt x="927" y="3009"/>
                </a:lnTo>
                <a:lnTo>
                  <a:pt x="2070" y="1485"/>
                </a:lnTo>
                <a:lnTo>
                  <a:pt x="2235" y="711"/>
                </a:lnTo>
                <a:lnTo>
                  <a:pt x="2031" y="165"/>
                </a:lnTo>
                <a:lnTo>
                  <a:pt x="1168" y="88"/>
                </a:lnTo>
                <a:lnTo>
                  <a:pt x="304" y="0"/>
                </a:lnTo>
                <a:close/>
              </a:path>
            </a:pathLst>
          </a:custGeom>
          <a:solidFill>
            <a:srgbClr val="6787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13777" y="12425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1104" y="0"/>
                </a:moveTo>
                <a:lnTo>
                  <a:pt x="0" y="1066"/>
                </a:lnTo>
                <a:lnTo>
                  <a:pt x="736" y="2057"/>
                </a:lnTo>
                <a:lnTo>
                  <a:pt x="1485" y="3035"/>
                </a:lnTo>
                <a:lnTo>
                  <a:pt x="2222" y="4038"/>
                </a:lnTo>
                <a:lnTo>
                  <a:pt x="4610" y="1930"/>
                </a:lnTo>
                <a:lnTo>
                  <a:pt x="1854" y="1244"/>
                </a:lnTo>
                <a:lnTo>
                  <a:pt x="1104" y="0"/>
                </a:lnTo>
                <a:close/>
              </a:path>
            </a:pathLst>
          </a:custGeom>
          <a:solidFill>
            <a:srgbClr val="8EBB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35660" y="1248651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2374" y="0"/>
                </a:moveTo>
                <a:lnTo>
                  <a:pt x="1015" y="101"/>
                </a:lnTo>
                <a:lnTo>
                  <a:pt x="0" y="800"/>
                </a:lnTo>
                <a:lnTo>
                  <a:pt x="76" y="3759"/>
                </a:lnTo>
                <a:lnTo>
                  <a:pt x="1498" y="3048"/>
                </a:lnTo>
                <a:lnTo>
                  <a:pt x="2362" y="3225"/>
                </a:lnTo>
                <a:lnTo>
                  <a:pt x="2374" y="2146"/>
                </a:lnTo>
                <a:lnTo>
                  <a:pt x="2374" y="0"/>
                </a:lnTo>
                <a:close/>
              </a:path>
            </a:pathLst>
          </a:custGeom>
          <a:solidFill>
            <a:srgbClr val="9CBF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178052" y="2206269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358" y="0"/>
                </a:moveTo>
                <a:lnTo>
                  <a:pt x="165" y="0"/>
                </a:lnTo>
                <a:lnTo>
                  <a:pt x="0" y="1866"/>
                </a:lnTo>
                <a:lnTo>
                  <a:pt x="1244" y="3035"/>
                </a:lnTo>
                <a:lnTo>
                  <a:pt x="2286" y="4305"/>
                </a:lnTo>
                <a:lnTo>
                  <a:pt x="2743" y="4254"/>
                </a:lnTo>
                <a:lnTo>
                  <a:pt x="3670" y="4127"/>
                </a:lnTo>
                <a:lnTo>
                  <a:pt x="2120" y="1384"/>
                </a:lnTo>
                <a:lnTo>
                  <a:pt x="1358" y="0"/>
                </a:lnTo>
                <a:close/>
              </a:path>
            </a:pathLst>
          </a:custGeom>
          <a:solidFill>
            <a:srgbClr val="8292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76554" y="1272590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955" y="0"/>
                </a:moveTo>
                <a:lnTo>
                  <a:pt x="1041" y="507"/>
                </a:lnTo>
                <a:lnTo>
                  <a:pt x="431" y="1295"/>
                </a:lnTo>
                <a:lnTo>
                  <a:pt x="0" y="2235"/>
                </a:lnTo>
                <a:lnTo>
                  <a:pt x="25" y="3047"/>
                </a:lnTo>
                <a:lnTo>
                  <a:pt x="165" y="3797"/>
                </a:lnTo>
                <a:lnTo>
                  <a:pt x="977" y="4216"/>
                </a:lnTo>
                <a:lnTo>
                  <a:pt x="3301" y="1130"/>
                </a:lnTo>
                <a:lnTo>
                  <a:pt x="2857" y="749"/>
                </a:lnTo>
                <a:lnTo>
                  <a:pt x="1955" y="0"/>
                </a:lnTo>
                <a:close/>
              </a:path>
            </a:pathLst>
          </a:custGeom>
          <a:solidFill>
            <a:srgbClr val="5D83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129334" y="776782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571" y="0"/>
                </a:moveTo>
                <a:lnTo>
                  <a:pt x="0" y="2413"/>
                </a:lnTo>
                <a:lnTo>
                  <a:pt x="279" y="2692"/>
                </a:lnTo>
                <a:lnTo>
                  <a:pt x="2425" y="3695"/>
                </a:lnTo>
                <a:lnTo>
                  <a:pt x="3797" y="2933"/>
                </a:lnTo>
                <a:lnTo>
                  <a:pt x="4572" y="800"/>
                </a:lnTo>
                <a:lnTo>
                  <a:pt x="4445" y="660"/>
                </a:lnTo>
                <a:lnTo>
                  <a:pt x="4216" y="381"/>
                </a:lnTo>
                <a:lnTo>
                  <a:pt x="2654" y="736"/>
                </a:lnTo>
                <a:lnTo>
                  <a:pt x="571" y="0"/>
                </a:lnTo>
                <a:close/>
              </a:path>
            </a:pathLst>
          </a:custGeom>
          <a:solidFill>
            <a:srgbClr val="C1E5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057910" y="2124735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1371" y="0"/>
                </a:moveTo>
                <a:lnTo>
                  <a:pt x="0" y="3670"/>
                </a:lnTo>
                <a:lnTo>
                  <a:pt x="2730" y="3670"/>
                </a:lnTo>
                <a:lnTo>
                  <a:pt x="4089" y="3682"/>
                </a:lnTo>
                <a:lnTo>
                  <a:pt x="2730" y="2755"/>
                </a:lnTo>
                <a:lnTo>
                  <a:pt x="1371" y="0"/>
                </a:lnTo>
                <a:close/>
              </a:path>
            </a:pathLst>
          </a:custGeom>
          <a:solidFill>
            <a:srgbClr val="DB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9" name="object 399"/>
          <p:cNvGrpSpPr/>
          <p:nvPr/>
        </p:nvGrpSpPr>
        <p:grpSpPr>
          <a:xfrm>
            <a:off x="836675" y="1461503"/>
            <a:ext cx="33655" cy="5080"/>
            <a:chOff x="836675" y="1461503"/>
            <a:chExt cx="33655" cy="5080"/>
          </a:xfrm>
        </p:grpSpPr>
        <p:sp>
          <p:nvSpPr>
            <p:cNvPr id="400" name="object 400"/>
            <p:cNvSpPr/>
            <p:nvPr/>
          </p:nvSpPr>
          <p:spPr>
            <a:xfrm>
              <a:off x="865822" y="146212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835" y="0"/>
                  </a:moveTo>
                  <a:lnTo>
                    <a:pt x="1308" y="3047"/>
                  </a:lnTo>
                  <a:lnTo>
                    <a:pt x="0" y="2616"/>
                  </a:lnTo>
                  <a:lnTo>
                    <a:pt x="952" y="4089"/>
                  </a:lnTo>
                  <a:lnTo>
                    <a:pt x="2489" y="3848"/>
                  </a:lnTo>
                  <a:lnTo>
                    <a:pt x="3911" y="3975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9AD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836675" y="14615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93" y="1142"/>
                  </a:lnTo>
                  <a:lnTo>
                    <a:pt x="1155" y="3428"/>
                  </a:lnTo>
                  <a:lnTo>
                    <a:pt x="2197" y="3632"/>
                  </a:lnTo>
                  <a:lnTo>
                    <a:pt x="2743" y="3136"/>
                  </a:lnTo>
                  <a:lnTo>
                    <a:pt x="2959" y="2158"/>
                  </a:lnTo>
                  <a:lnTo>
                    <a:pt x="3073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6F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2" name="object 402"/>
          <p:cNvSpPr/>
          <p:nvPr/>
        </p:nvSpPr>
        <p:spPr>
          <a:xfrm>
            <a:off x="1175511" y="74442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412" y="0"/>
                </a:moveTo>
                <a:lnTo>
                  <a:pt x="1689" y="266"/>
                </a:lnTo>
                <a:lnTo>
                  <a:pt x="596" y="977"/>
                </a:lnTo>
                <a:lnTo>
                  <a:pt x="0" y="1943"/>
                </a:lnTo>
                <a:lnTo>
                  <a:pt x="241" y="3289"/>
                </a:lnTo>
                <a:lnTo>
                  <a:pt x="431" y="3759"/>
                </a:lnTo>
                <a:lnTo>
                  <a:pt x="774" y="4025"/>
                </a:lnTo>
                <a:lnTo>
                  <a:pt x="1269" y="4114"/>
                </a:lnTo>
                <a:lnTo>
                  <a:pt x="1993" y="3911"/>
                </a:lnTo>
                <a:lnTo>
                  <a:pt x="2400" y="3340"/>
                </a:lnTo>
                <a:lnTo>
                  <a:pt x="2793" y="2768"/>
                </a:lnTo>
                <a:lnTo>
                  <a:pt x="3162" y="2768"/>
                </a:lnTo>
                <a:lnTo>
                  <a:pt x="3517" y="2755"/>
                </a:lnTo>
                <a:lnTo>
                  <a:pt x="3886" y="2755"/>
                </a:lnTo>
                <a:lnTo>
                  <a:pt x="3911" y="2120"/>
                </a:lnTo>
                <a:lnTo>
                  <a:pt x="3936" y="1803"/>
                </a:lnTo>
                <a:lnTo>
                  <a:pt x="3873" y="1371"/>
                </a:lnTo>
                <a:lnTo>
                  <a:pt x="3721" y="507"/>
                </a:lnTo>
                <a:lnTo>
                  <a:pt x="3098" y="25"/>
                </a:lnTo>
                <a:lnTo>
                  <a:pt x="2412" y="0"/>
                </a:lnTo>
                <a:close/>
              </a:path>
            </a:pathLst>
          </a:custGeom>
          <a:solidFill>
            <a:srgbClr val="A9DEE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3" name="object 403"/>
          <p:cNvGrpSpPr/>
          <p:nvPr/>
        </p:nvGrpSpPr>
        <p:grpSpPr>
          <a:xfrm>
            <a:off x="1140713" y="2155253"/>
            <a:ext cx="48260" cy="8890"/>
            <a:chOff x="1140713" y="2155253"/>
            <a:chExt cx="48260" cy="8890"/>
          </a:xfrm>
        </p:grpSpPr>
        <p:sp>
          <p:nvSpPr>
            <p:cNvPr id="404" name="object 404"/>
            <p:cNvSpPr/>
            <p:nvPr/>
          </p:nvSpPr>
          <p:spPr>
            <a:xfrm>
              <a:off x="1140713" y="215525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349" y="0"/>
                  </a:moveTo>
                  <a:lnTo>
                    <a:pt x="1676" y="88"/>
                  </a:lnTo>
                  <a:lnTo>
                    <a:pt x="330" y="241"/>
                  </a:lnTo>
                  <a:lnTo>
                    <a:pt x="0" y="1168"/>
                  </a:lnTo>
                  <a:lnTo>
                    <a:pt x="482" y="1625"/>
                  </a:lnTo>
                  <a:lnTo>
                    <a:pt x="1295" y="1905"/>
                  </a:lnTo>
                  <a:lnTo>
                    <a:pt x="1574" y="2082"/>
                  </a:lnTo>
                  <a:lnTo>
                    <a:pt x="1866" y="2209"/>
                  </a:lnTo>
                  <a:lnTo>
                    <a:pt x="2184" y="2311"/>
                  </a:lnTo>
                  <a:lnTo>
                    <a:pt x="2590" y="1905"/>
                  </a:lnTo>
                  <a:lnTo>
                    <a:pt x="3009" y="1498"/>
                  </a:lnTo>
                  <a:lnTo>
                    <a:pt x="3416" y="1092"/>
                  </a:lnTo>
                  <a:lnTo>
                    <a:pt x="3060" y="73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5D78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186611" y="21592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435" y="0"/>
                  </a:moveTo>
                  <a:lnTo>
                    <a:pt x="0" y="1244"/>
                  </a:lnTo>
                  <a:lnTo>
                    <a:pt x="1066" y="4381"/>
                  </a:lnTo>
                  <a:lnTo>
                    <a:pt x="1993" y="3949"/>
                  </a:lnTo>
                  <a:lnTo>
                    <a:pt x="2146" y="3098"/>
                  </a:lnTo>
                  <a:lnTo>
                    <a:pt x="2260" y="2209"/>
                  </a:lnTo>
                  <a:lnTo>
                    <a:pt x="1600" y="1663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8D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6" name="object 406"/>
          <p:cNvSpPr/>
          <p:nvPr/>
        </p:nvSpPr>
        <p:spPr>
          <a:xfrm>
            <a:off x="945629" y="90810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92" y="0"/>
                </a:moveTo>
                <a:lnTo>
                  <a:pt x="723" y="317"/>
                </a:lnTo>
                <a:lnTo>
                  <a:pt x="368" y="647"/>
                </a:lnTo>
                <a:lnTo>
                  <a:pt x="0" y="965"/>
                </a:lnTo>
                <a:lnTo>
                  <a:pt x="203" y="1625"/>
                </a:lnTo>
                <a:lnTo>
                  <a:pt x="12" y="2946"/>
                </a:lnTo>
                <a:lnTo>
                  <a:pt x="2311" y="1676"/>
                </a:lnTo>
                <a:lnTo>
                  <a:pt x="2247" y="685"/>
                </a:lnTo>
                <a:lnTo>
                  <a:pt x="1092" y="0"/>
                </a:lnTo>
                <a:close/>
              </a:path>
            </a:pathLst>
          </a:custGeom>
          <a:solidFill>
            <a:srgbClr val="60A3B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7" name="object 407"/>
          <p:cNvGrpSpPr/>
          <p:nvPr/>
        </p:nvGrpSpPr>
        <p:grpSpPr>
          <a:xfrm>
            <a:off x="799465" y="1079677"/>
            <a:ext cx="20320" cy="13335"/>
            <a:chOff x="799465" y="1079677"/>
            <a:chExt cx="20320" cy="13335"/>
          </a:xfrm>
        </p:grpSpPr>
        <p:sp>
          <p:nvSpPr>
            <p:cNvPr id="408" name="object 408"/>
            <p:cNvSpPr/>
            <p:nvPr/>
          </p:nvSpPr>
          <p:spPr>
            <a:xfrm>
              <a:off x="810742" y="107967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0" y="0"/>
                  </a:moveTo>
                  <a:lnTo>
                    <a:pt x="228" y="2057"/>
                  </a:lnTo>
                  <a:lnTo>
                    <a:pt x="1752" y="1879"/>
                  </a:lnTo>
                  <a:lnTo>
                    <a:pt x="3187" y="1854"/>
                  </a:lnTo>
                  <a:lnTo>
                    <a:pt x="3213" y="1142"/>
                  </a:lnTo>
                  <a:lnTo>
                    <a:pt x="3213" y="787"/>
                  </a:lnTo>
                  <a:lnTo>
                    <a:pt x="2146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FA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799465" y="108135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40">
                  <a:moveTo>
                    <a:pt x="2108" y="0"/>
                  </a:moveTo>
                  <a:lnTo>
                    <a:pt x="698" y="685"/>
                  </a:lnTo>
                  <a:lnTo>
                    <a:pt x="0" y="1041"/>
                  </a:lnTo>
                  <a:lnTo>
                    <a:pt x="2070" y="2260"/>
                  </a:lnTo>
                  <a:lnTo>
                    <a:pt x="4114" y="2349"/>
                  </a:lnTo>
                  <a:lnTo>
                    <a:pt x="3251" y="1257"/>
                  </a:lnTo>
                  <a:lnTo>
                    <a:pt x="2844" y="342"/>
                  </a:lnTo>
                  <a:lnTo>
                    <a:pt x="2603" y="203"/>
                  </a:lnTo>
                  <a:lnTo>
                    <a:pt x="2362" y="8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496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816292" y="10899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0" y="0"/>
                  </a:moveTo>
                  <a:lnTo>
                    <a:pt x="2108" y="25"/>
                  </a:lnTo>
                  <a:lnTo>
                    <a:pt x="1485" y="63"/>
                  </a:lnTo>
                  <a:lnTo>
                    <a:pt x="863" y="88"/>
                  </a:lnTo>
                  <a:lnTo>
                    <a:pt x="0" y="609"/>
                  </a:lnTo>
                  <a:lnTo>
                    <a:pt x="76" y="1206"/>
                  </a:lnTo>
                  <a:lnTo>
                    <a:pt x="736" y="1841"/>
                  </a:lnTo>
                  <a:lnTo>
                    <a:pt x="1473" y="2082"/>
                  </a:lnTo>
                  <a:lnTo>
                    <a:pt x="2184" y="3060"/>
                  </a:lnTo>
                  <a:lnTo>
                    <a:pt x="2971" y="1943"/>
                  </a:lnTo>
                  <a:lnTo>
                    <a:pt x="2895" y="1295"/>
                  </a:lnTo>
                  <a:lnTo>
                    <a:pt x="2806" y="647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85AB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1" name="object 411"/>
          <p:cNvSpPr/>
          <p:nvPr/>
        </p:nvSpPr>
        <p:spPr>
          <a:xfrm>
            <a:off x="1645640" y="6963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0" y="0"/>
                </a:moveTo>
                <a:lnTo>
                  <a:pt x="3098" y="1955"/>
                </a:lnTo>
                <a:lnTo>
                  <a:pt x="4038" y="2222"/>
                </a:lnTo>
                <a:lnTo>
                  <a:pt x="4432" y="1917"/>
                </a:lnTo>
                <a:lnTo>
                  <a:pt x="4178" y="927"/>
                </a:lnTo>
                <a:lnTo>
                  <a:pt x="4114" y="634"/>
                </a:lnTo>
                <a:lnTo>
                  <a:pt x="4089" y="342"/>
                </a:lnTo>
                <a:lnTo>
                  <a:pt x="4089" y="50"/>
                </a:lnTo>
                <a:lnTo>
                  <a:pt x="2717" y="38"/>
                </a:lnTo>
                <a:lnTo>
                  <a:pt x="1358" y="12"/>
                </a:lnTo>
                <a:lnTo>
                  <a:pt x="0" y="0"/>
                </a:lnTo>
                <a:close/>
              </a:path>
            </a:pathLst>
          </a:custGeom>
          <a:solidFill>
            <a:srgbClr val="AEDD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174102" y="73418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28" y="368"/>
                </a:moveTo>
                <a:lnTo>
                  <a:pt x="0" y="647"/>
                </a:lnTo>
                <a:lnTo>
                  <a:pt x="508" y="3086"/>
                </a:lnTo>
                <a:lnTo>
                  <a:pt x="2260" y="3035"/>
                </a:lnTo>
                <a:lnTo>
                  <a:pt x="4140" y="2717"/>
                </a:lnTo>
                <a:lnTo>
                  <a:pt x="4368" y="2489"/>
                </a:lnTo>
                <a:lnTo>
                  <a:pt x="4029" y="711"/>
                </a:lnTo>
                <a:lnTo>
                  <a:pt x="1790" y="711"/>
                </a:lnTo>
                <a:lnTo>
                  <a:pt x="228" y="368"/>
                </a:lnTo>
                <a:close/>
              </a:path>
              <a:path w="4444" h="3175">
                <a:moveTo>
                  <a:pt x="3898" y="0"/>
                </a:moveTo>
                <a:lnTo>
                  <a:pt x="1790" y="711"/>
                </a:lnTo>
                <a:lnTo>
                  <a:pt x="4029" y="711"/>
                </a:lnTo>
                <a:lnTo>
                  <a:pt x="3898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860437" y="1675663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990" y="0"/>
                </a:moveTo>
                <a:lnTo>
                  <a:pt x="139" y="457"/>
                </a:lnTo>
                <a:lnTo>
                  <a:pt x="101" y="1308"/>
                </a:lnTo>
                <a:lnTo>
                  <a:pt x="0" y="2120"/>
                </a:lnTo>
                <a:lnTo>
                  <a:pt x="88" y="2387"/>
                </a:lnTo>
                <a:lnTo>
                  <a:pt x="139" y="2666"/>
                </a:lnTo>
                <a:lnTo>
                  <a:pt x="177" y="2946"/>
                </a:lnTo>
                <a:lnTo>
                  <a:pt x="889" y="3162"/>
                </a:lnTo>
                <a:lnTo>
                  <a:pt x="1600" y="4267"/>
                </a:lnTo>
                <a:lnTo>
                  <a:pt x="2324" y="2946"/>
                </a:lnTo>
                <a:lnTo>
                  <a:pt x="990" y="0"/>
                </a:lnTo>
                <a:close/>
              </a:path>
            </a:pathLst>
          </a:custGeom>
          <a:solidFill>
            <a:srgbClr val="5A8B9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4" name="object 414"/>
          <p:cNvGrpSpPr/>
          <p:nvPr/>
        </p:nvGrpSpPr>
        <p:grpSpPr>
          <a:xfrm>
            <a:off x="1825117" y="1938743"/>
            <a:ext cx="316865" cy="248920"/>
            <a:chOff x="1825117" y="1938743"/>
            <a:chExt cx="316865" cy="248920"/>
          </a:xfrm>
        </p:grpSpPr>
        <p:pic>
          <p:nvPicPr>
            <p:cNvPr id="415" name="object 4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40547" y="2014499"/>
              <a:ext cx="144056" cy="125514"/>
            </a:xfrm>
            <a:prstGeom prst="rect">
              <a:avLst/>
            </a:prstGeom>
          </p:spPr>
        </p:pic>
        <p:sp>
          <p:nvSpPr>
            <p:cNvPr id="416" name="object 416"/>
            <p:cNvSpPr/>
            <p:nvPr/>
          </p:nvSpPr>
          <p:spPr>
            <a:xfrm>
              <a:off x="1825117" y="1938743"/>
              <a:ext cx="316865" cy="248920"/>
            </a:xfrm>
            <a:custGeom>
              <a:avLst/>
              <a:gdLst/>
              <a:ahLst/>
              <a:cxnLst/>
              <a:rect l="l" t="t" r="r" b="b"/>
              <a:pathLst>
                <a:path w="316864" h="248919">
                  <a:moveTo>
                    <a:pt x="17425" y="243039"/>
                  </a:moveTo>
                  <a:lnTo>
                    <a:pt x="9766" y="243039"/>
                  </a:lnTo>
                  <a:lnTo>
                    <a:pt x="8674" y="244297"/>
                  </a:lnTo>
                  <a:lnTo>
                    <a:pt x="6314" y="244866"/>
                  </a:lnTo>
                  <a:lnTo>
                    <a:pt x="5943" y="245397"/>
                  </a:lnTo>
                  <a:lnTo>
                    <a:pt x="7391" y="248005"/>
                  </a:lnTo>
                  <a:lnTo>
                    <a:pt x="8140" y="248373"/>
                  </a:lnTo>
                  <a:lnTo>
                    <a:pt x="8851" y="248348"/>
                  </a:lnTo>
                  <a:lnTo>
                    <a:pt x="9499" y="247751"/>
                  </a:lnTo>
                  <a:lnTo>
                    <a:pt x="11277" y="245732"/>
                  </a:lnTo>
                  <a:lnTo>
                    <a:pt x="12725" y="243865"/>
                  </a:lnTo>
                  <a:lnTo>
                    <a:pt x="17425" y="243039"/>
                  </a:lnTo>
                  <a:close/>
                </a:path>
                <a:path w="316864" h="248919">
                  <a:moveTo>
                    <a:pt x="313372" y="0"/>
                  </a:moveTo>
                  <a:lnTo>
                    <a:pt x="309308" y="1993"/>
                  </a:lnTo>
                  <a:lnTo>
                    <a:pt x="306425" y="2781"/>
                  </a:lnTo>
                  <a:lnTo>
                    <a:pt x="303123" y="8343"/>
                  </a:lnTo>
                  <a:lnTo>
                    <a:pt x="300342" y="9575"/>
                  </a:lnTo>
                  <a:lnTo>
                    <a:pt x="292303" y="14046"/>
                  </a:lnTo>
                  <a:lnTo>
                    <a:pt x="286804" y="16814"/>
                  </a:lnTo>
                  <a:lnTo>
                    <a:pt x="281546" y="26822"/>
                  </a:lnTo>
                  <a:lnTo>
                    <a:pt x="278307" y="30416"/>
                  </a:lnTo>
                  <a:lnTo>
                    <a:pt x="273062" y="30962"/>
                  </a:lnTo>
                  <a:lnTo>
                    <a:pt x="268757" y="35471"/>
                  </a:lnTo>
                  <a:lnTo>
                    <a:pt x="265163" y="40703"/>
                  </a:lnTo>
                  <a:lnTo>
                    <a:pt x="259575" y="43865"/>
                  </a:lnTo>
                  <a:lnTo>
                    <a:pt x="256667" y="49669"/>
                  </a:lnTo>
                  <a:lnTo>
                    <a:pt x="251053" y="52908"/>
                  </a:lnTo>
                  <a:lnTo>
                    <a:pt x="246786" y="57416"/>
                  </a:lnTo>
                  <a:lnTo>
                    <a:pt x="244932" y="59918"/>
                  </a:lnTo>
                  <a:lnTo>
                    <a:pt x="243128" y="62420"/>
                  </a:lnTo>
                  <a:lnTo>
                    <a:pt x="240576" y="64325"/>
                  </a:lnTo>
                  <a:lnTo>
                    <a:pt x="232253" y="71127"/>
                  </a:lnTo>
                  <a:lnTo>
                    <a:pt x="224421" y="78459"/>
                  </a:lnTo>
                  <a:lnTo>
                    <a:pt x="216808" y="86026"/>
                  </a:lnTo>
                  <a:lnTo>
                    <a:pt x="209143" y="93535"/>
                  </a:lnTo>
                  <a:lnTo>
                    <a:pt x="203542" y="98844"/>
                  </a:lnTo>
                  <a:lnTo>
                    <a:pt x="199491" y="105841"/>
                  </a:lnTo>
                  <a:lnTo>
                    <a:pt x="191338" y="109588"/>
                  </a:lnTo>
                  <a:lnTo>
                    <a:pt x="190855" y="110388"/>
                  </a:lnTo>
                  <a:lnTo>
                    <a:pt x="185877" y="118135"/>
                  </a:lnTo>
                  <a:lnTo>
                    <a:pt x="178752" y="122707"/>
                  </a:lnTo>
                  <a:lnTo>
                    <a:pt x="172262" y="130860"/>
                  </a:lnTo>
                  <a:lnTo>
                    <a:pt x="171145" y="133070"/>
                  </a:lnTo>
                  <a:lnTo>
                    <a:pt x="162013" y="137096"/>
                  </a:lnTo>
                  <a:lnTo>
                    <a:pt x="157581" y="143509"/>
                  </a:lnTo>
                  <a:lnTo>
                    <a:pt x="144335" y="152145"/>
                  </a:lnTo>
                  <a:lnTo>
                    <a:pt x="138430" y="158546"/>
                  </a:lnTo>
                  <a:lnTo>
                    <a:pt x="128384" y="166433"/>
                  </a:lnTo>
                  <a:lnTo>
                    <a:pt x="126263" y="170560"/>
                  </a:lnTo>
                  <a:lnTo>
                    <a:pt x="117411" y="175209"/>
                  </a:lnTo>
                  <a:lnTo>
                    <a:pt x="113576" y="179133"/>
                  </a:lnTo>
                  <a:lnTo>
                    <a:pt x="109435" y="182778"/>
                  </a:lnTo>
                  <a:lnTo>
                    <a:pt x="108483" y="183743"/>
                  </a:lnTo>
                  <a:lnTo>
                    <a:pt x="107696" y="184899"/>
                  </a:lnTo>
                  <a:lnTo>
                    <a:pt x="106384" y="185635"/>
                  </a:lnTo>
                  <a:lnTo>
                    <a:pt x="91468" y="193813"/>
                  </a:lnTo>
                  <a:lnTo>
                    <a:pt x="84063" y="198119"/>
                  </a:lnTo>
                  <a:lnTo>
                    <a:pt x="76898" y="202793"/>
                  </a:lnTo>
                  <a:lnTo>
                    <a:pt x="74409" y="206082"/>
                  </a:lnTo>
                  <a:lnTo>
                    <a:pt x="70015" y="206235"/>
                  </a:lnTo>
                  <a:lnTo>
                    <a:pt x="67068" y="208775"/>
                  </a:lnTo>
                  <a:lnTo>
                    <a:pt x="62395" y="212267"/>
                  </a:lnTo>
                  <a:lnTo>
                    <a:pt x="58000" y="216941"/>
                  </a:lnTo>
                  <a:lnTo>
                    <a:pt x="52438" y="218173"/>
                  </a:lnTo>
                  <a:lnTo>
                    <a:pt x="43956" y="220967"/>
                  </a:lnTo>
                  <a:lnTo>
                    <a:pt x="36044" y="224875"/>
                  </a:lnTo>
                  <a:lnTo>
                    <a:pt x="28315" y="229131"/>
                  </a:lnTo>
                  <a:lnTo>
                    <a:pt x="20383" y="232968"/>
                  </a:lnTo>
                  <a:lnTo>
                    <a:pt x="17106" y="234314"/>
                  </a:lnTo>
                  <a:lnTo>
                    <a:pt x="14020" y="236080"/>
                  </a:lnTo>
                  <a:lnTo>
                    <a:pt x="6159" y="238683"/>
                  </a:lnTo>
                  <a:lnTo>
                    <a:pt x="1460" y="240398"/>
                  </a:lnTo>
                  <a:lnTo>
                    <a:pt x="0" y="245757"/>
                  </a:lnTo>
                  <a:lnTo>
                    <a:pt x="4241" y="247840"/>
                  </a:lnTo>
                  <a:lnTo>
                    <a:pt x="5943" y="245397"/>
                  </a:lnTo>
                  <a:lnTo>
                    <a:pt x="5727" y="245008"/>
                  </a:lnTo>
                  <a:lnTo>
                    <a:pt x="6314" y="244866"/>
                  </a:lnTo>
                  <a:lnTo>
                    <a:pt x="6781" y="244195"/>
                  </a:lnTo>
                  <a:lnTo>
                    <a:pt x="9766" y="243039"/>
                  </a:lnTo>
                  <a:lnTo>
                    <a:pt x="17425" y="243039"/>
                  </a:lnTo>
                  <a:lnTo>
                    <a:pt x="19812" y="242620"/>
                  </a:lnTo>
                  <a:lnTo>
                    <a:pt x="22199" y="236905"/>
                  </a:lnTo>
                  <a:lnTo>
                    <a:pt x="36928" y="236905"/>
                  </a:lnTo>
                  <a:lnTo>
                    <a:pt x="37172" y="235546"/>
                  </a:lnTo>
                  <a:lnTo>
                    <a:pt x="36626" y="234289"/>
                  </a:lnTo>
                  <a:lnTo>
                    <a:pt x="37528" y="233248"/>
                  </a:lnTo>
                  <a:lnTo>
                    <a:pt x="40716" y="232054"/>
                  </a:lnTo>
                  <a:lnTo>
                    <a:pt x="42773" y="229552"/>
                  </a:lnTo>
                  <a:lnTo>
                    <a:pt x="44754" y="226961"/>
                  </a:lnTo>
                  <a:lnTo>
                    <a:pt x="46685" y="225678"/>
                  </a:lnTo>
                  <a:lnTo>
                    <a:pt x="51445" y="225678"/>
                  </a:lnTo>
                  <a:lnTo>
                    <a:pt x="56141" y="222267"/>
                  </a:lnTo>
                  <a:lnTo>
                    <a:pt x="61509" y="219057"/>
                  </a:lnTo>
                  <a:lnTo>
                    <a:pt x="67338" y="216974"/>
                  </a:lnTo>
                  <a:lnTo>
                    <a:pt x="73875" y="216611"/>
                  </a:lnTo>
                  <a:lnTo>
                    <a:pt x="76342" y="216611"/>
                  </a:lnTo>
                  <a:lnTo>
                    <a:pt x="76758" y="214261"/>
                  </a:lnTo>
                  <a:lnTo>
                    <a:pt x="75907" y="212191"/>
                  </a:lnTo>
                  <a:lnTo>
                    <a:pt x="76949" y="210299"/>
                  </a:lnTo>
                  <a:lnTo>
                    <a:pt x="79209" y="208483"/>
                  </a:lnTo>
                  <a:lnTo>
                    <a:pt x="81368" y="206463"/>
                  </a:lnTo>
                  <a:lnTo>
                    <a:pt x="85966" y="206057"/>
                  </a:lnTo>
                  <a:lnTo>
                    <a:pt x="88163" y="206057"/>
                  </a:lnTo>
                  <a:lnTo>
                    <a:pt x="90563" y="201675"/>
                  </a:lnTo>
                  <a:lnTo>
                    <a:pt x="94018" y="200253"/>
                  </a:lnTo>
                  <a:lnTo>
                    <a:pt x="96647" y="197865"/>
                  </a:lnTo>
                  <a:lnTo>
                    <a:pt x="98221" y="196646"/>
                  </a:lnTo>
                  <a:lnTo>
                    <a:pt x="101906" y="196646"/>
                  </a:lnTo>
                  <a:lnTo>
                    <a:pt x="101930" y="194309"/>
                  </a:lnTo>
                  <a:lnTo>
                    <a:pt x="105727" y="192760"/>
                  </a:lnTo>
                  <a:lnTo>
                    <a:pt x="107861" y="191693"/>
                  </a:lnTo>
                  <a:lnTo>
                    <a:pt x="109181" y="189623"/>
                  </a:lnTo>
                  <a:lnTo>
                    <a:pt x="113080" y="187464"/>
                  </a:lnTo>
                  <a:lnTo>
                    <a:pt x="117235" y="185585"/>
                  </a:lnTo>
                  <a:lnTo>
                    <a:pt x="127228" y="179958"/>
                  </a:lnTo>
                  <a:lnTo>
                    <a:pt x="131978" y="174624"/>
                  </a:lnTo>
                  <a:lnTo>
                    <a:pt x="144335" y="166636"/>
                  </a:lnTo>
                  <a:lnTo>
                    <a:pt x="151244" y="162788"/>
                  </a:lnTo>
                  <a:lnTo>
                    <a:pt x="155968" y="156514"/>
                  </a:lnTo>
                  <a:lnTo>
                    <a:pt x="160596" y="150898"/>
                  </a:lnTo>
                  <a:lnTo>
                    <a:pt x="165642" y="145742"/>
                  </a:lnTo>
                  <a:lnTo>
                    <a:pt x="171084" y="141009"/>
                  </a:lnTo>
                  <a:lnTo>
                    <a:pt x="176898" y="136664"/>
                  </a:lnTo>
                  <a:lnTo>
                    <a:pt x="178892" y="135280"/>
                  </a:lnTo>
                  <a:lnTo>
                    <a:pt x="180848" y="133730"/>
                  </a:lnTo>
                  <a:lnTo>
                    <a:pt x="182181" y="131711"/>
                  </a:lnTo>
                  <a:lnTo>
                    <a:pt x="188911" y="123085"/>
                  </a:lnTo>
                  <a:lnTo>
                    <a:pt x="196513" y="115273"/>
                  </a:lnTo>
                  <a:lnTo>
                    <a:pt x="204419" y="107739"/>
                  </a:lnTo>
                  <a:lnTo>
                    <a:pt x="212064" y="99948"/>
                  </a:lnTo>
                  <a:lnTo>
                    <a:pt x="234073" y="78841"/>
                  </a:lnTo>
                  <a:lnTo>
                    <a:pt x="234683" y="77533"/>
                  </a:lnTo>
                  <a:lnTo>
                    <a:pt x="235077" y="76149"/>
                  </a:lnTo>
                  <a:lnTo>
                    <a:pt x="236093" y="75361"/>
                  </a:lnTo>
                  <a:lnTo>
                    <a:pt x="237299" y="74764"/>
                  </a:lnTo>
                  <a:lnTo>
                    <a:pt x="239140" y="73367"/>
                  </a:lnTo>
                  <a:lnTo>
                    <a:pt x="240804" y="71767"/>
                  </a:lnTo>
                  <a:lnTo>
                    <a:pt x="242671" y="70396"/>
                  </a:lnTo>
                  <a:lnTo>
                    <a:pt x="248282" y="65724"/>
                  </a:lnTo>
                  <a:lnTo>
                    <a:pt x="253819" y="60958"/>
                  </a:lnTo>
                  <a:lnTo>
                    <a:pt x="259398" y="56256"/>
                  </a:lnTo>
                  <a:lnTo>
                    <a:pt x="265137" y="51777"/>
                  </a:lnTo>
                  <a:lnTo>
                    <a:pt x="270103" y="48107"/>
                  </a:lnTo>
                  <a:lnTo>
                    <a:pt x="273392" y="42760"/>
                  </a:lnTo>
                  <a:lnTo>
                    <a:pt x="280301" y="38760"/>
                  </a:lnTo>
                  <a:lnTo>
                    <a:pt x="283292" y="38760"/>
                  </a:lnTo>
                  <a:lnTo>
                    <a:pt x="282892" y="32003"/>
                  </a:lnTo>
                  <a:lnTo>
                    <a:pt x="285381" y="30187"/>
                  </a:lnTo>
                  <a:lnTo>
                    <a:pt x="290626" y="28384"/>
                  </a:lnTo>
                  <a:lnTo>
                    <a:pt x="291376" y="26822"/>
                  </a:lnTo>
                  <a:lnTo>
                    <a:pt x="293497" y="23012"/>
                  </a:lnTo>
                  <a:lnTo>
                    <a:pt x="295275" y="20878"/>
                  </a:lnTo>
                  <a:lnTo>
                    <a:pt x="301815" y="15112"/>
                  </a:lnTo>
                  <a:lnTo>
                    <a:pt x="313455" y="15112"/>
                  </a:lnTo>
                  <a:lnTo>
                    <a:pt x="314363" y="14008"/>
                  </a:lnTo>
                  <a:lnTo>
                    <a:pt x="315379" y="11099"/>
                  </a:lnTo>
                  <a:lnTo>
                    <a:pt x="315341" y="9537"/>
                  </a:lnTo>
                  <a:lnTo>
                    <a:pt x="314375" y="8000"/>
                  </a:lnTo>
                  <a:lnTo>
                    <a:pt x="313677" y="6565"/>
                  </a:lnTo>
                  <a:lnTo>
                    <a:pt x="316687" y="4152"/>
                  </a:lnTo>
                  <a:lnTo>
                    <a:pt x="316395" y="2870"/>
                  </a:lnTo>
                  <a:lnTo>
                    <a:pt x="314604" y="609"/>
                  </a:lnTo>
                  <a:lnTo>
                    <a:pt x="313372" y="0"/>
                  </a:lnTo>
                  <a:close/>
                </a:path>
                <a:path w="316864" h="248919">
                  <a:moveTo>
                    <a:pt x="6314" y="244866"/>
                  </a:moveTo>
                  <a:lnTo>
                    <a:pt x="5727" y="245008"/>
                  </a:lnTo>
                  <a:lnTo>
                    <a:pt x="5943" y="245397"/>
                  </a:lnTo>
                  <a:lnTo>
                    <a:pt x="6314" y="244866"/>
                  </a:lnTo>
                  <a:close/>
                </a:path>
                <a:path w="316864" h="248919">
                  <a:moveTo>
                    <a:pt x="36872" y="237223"/>
                  </a:moveTo>
                  <a:lnTo>
                    <a:pt x="29552" y="237223"/>
                  </a:lnTo>
                  <a:lnTo>
                    <a:pt x="31445" y="237235"/>
                  </a:lnTo>
                  <a:lnTo>
                    <a:pt x="33375" y="237375"/>
                  </a:lnTo>
                  <a:lnTo>
                    <a:pt x="34937" y="239102"/>
                  </a:lnTo>
                  <a:lnTo>
                    <a:pt x="36372" y="240004"/>
                  </a:lnTo>
                  <a:lnTo>
                    <a:pt x="36872" y="237223"/>
                  </a:lnTo>
                  <a:close/>
                </a:path>
                <a:path w="316864" h="248919">
                  <a:moveTo>
                    <a:pt x="36928" y="236905"/>
                  </a:moveTo>
                  <a:lnTo>
                    <a:pt x="22199" y="236905"/>
                  </a:lnTo>
                  <a:lnTo>
                    <a:pt x="27508" y="239623"/>
                  </a:lnTo>
                  <a:lnTo>
                    <a:pt x="29552" y="237223"/>
                  </a:lnTo>
                  <a:lnTo>
                    <a:pt x="36872" y="237223"/>
                  </a:lnTo>
                  <a:lnTo>
                    <a:pt x="36928" y="236905"/>
                  </a:lnTo>
                  <a:close/>
                </a:path>
                <a:path w="316864" h="248919">
                  <a:moveTo>
                    <a:pt x="51445" y="225678"/>
                  </a:moveTo>
                  <a:lnTo>
                    <a:pt x="46685" y="225678"/>
                  </a:lnTo>
                  <a:lnTo>
                    <a:pt x="49047" y="227152"/>
                  </a:lnTo>
                  <a:lnTo>
                    <a:pt x="50990" y="226009"/>
                  </a:lnTo>
                  <a:lnTo>
                    <a:pt x="51445" y="225678"/>
                  </a:lnTo>
                  <a:close/>
                </a:path>
                <a:path w="316864" h="248919">
                  <a:moveTo>
                    <a:pt x="76342" y="216611"/>
                  </a:moveTo>
                  <a:lnTo>
                    <a:pt x="73875" y="216611"/>
                  </a:lnTo>
                  <a:lnTo>
                    <a:pt x="74942" y="217881"/>
                  </a:lnTo>
                  <a:lnTo>
                    <a:pt x="75971" y="218706"/>
                  </a:lnTo>
                  <a:lnTo>
                    <a:pt x="76342" y="216611"/>
                  </a:lnTo>
                  <a:close/>
                </a:path>
                <a:path w="316864" h="248919">
                  <a:moveTo>
                    <a:pt x="88163" y="206057"/>
                  </a:moveTo>
                  <a:lnTo>
                    <a:pt x="85966" y="206057"/>
                  </a:lnTo>
                  <a:lnTo>
                    <a:pt x="87871" y="206590"/>
                  </a:lnTo>
                  <a:lnTo>
                    <a:pt x="88163" y="206057"/>
                  </a:lnTo>
                  <a:close/>
                </a:path>
                <a:path w="316864" h="248919">
                  <a:moveTo>
                    <a:pt x="101906" y="196646"/>
                  </a:moveTo>
                  <a:lnTo>
                    <a:pt x="98221" y="196646"/>
                  </a:lnTo>
                  <a:lnTo>
                    <a:pt x="100350" y="198113"/>
                  </a:lnTo>
                  <a:lnTo>
                    <a:pt x="101904" y="196799"/>
                  </a:lnTo>
                  <a:lnTo>
                    <a:pt x="101906" y="196646"/>
                  </a:lnTo>
                  <a:close/>
                </a:path>
                <a:path w="316864" h="248919">
                  <a:moveTo>
                    <a:pt x="283292" y="38760"/>
                  </a:moveTo>
                  <a:lnTo>
                    <a:pt x="280301" y="38760"/>
                  </a:lnTo>
                  <a:lnTo>
                    <a:pt x="283298" y="38874"/>
                  </a:lnTo>
                  <a:close/>
                </a:path>
                <a:path w="316864" h="248919">
                  <a:moveTo>
                    <a:pt x="313455" y="15112"/>
                  </a:moveTo>
                  <a:lnTo>
                    <a:pt x="301815" y="15112"/>
                  </a:lnTo>
                  <a:lnTo>
                    <a:pt x="303809" y="15557"/>
                  </a:lnTo>
                  <a:lnTo>
                    <a:pt x="305536" y="20764"/>
                  </a:lnTo>
                  <a:lnTo>
                    <a:pt x="307886" y="21755"/>
                  </a:lnTo>
                  <a:lnTo>
                    <a:pt x="309448" y="20535"/>
                  </a:lnTo>
                  <a:lnTo>
                    <a:pt x="312432" y="16357"/>
                  </a:lnTo>
                  <a:lnTo>
                    <a:pt x="313455" y="15112"/>
                  </a:lnTo>
                  <a:close/>
                </a:path>
              </a:pathLst>
            </a:custGeom>
            <a:solidFill>
              <a:srgbClr val="CDDE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17" name="object 41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083543" y="1606994"/>
            <a:ext cx="72840" cy="129197"/>
          </a:xfrm>
          <a:prstGeom prst="rect">
            <a:avLst/>
          </a:prstGeom>
        </p:spPr>
      </p:pic>
      <p:sp>
        <p:nvSpPr>
          <p:cNvPr id="418" name="object 418"/>
          <p:cNvSpPr/>
          <p:nvPr/>
        </p:nvSpPr>
        <p:spPr>
          <a:xfrm>
            <a:off x="1844979" y="1314170"/>
            <a:ext cx="168275" cy="368935"/>
          </a:xfrm>
          <a:custGeom>
            <a:avLst/>
            <a:gdLst/>
            <a:ahLst/>
            <a:cxnLst/>
            <a:rect l="l" t="t" r="r" b="b"/>
            <a:pathLst>
              <a:path w="168275" h="368935">
                <a:moveTo>
                  <a:pt x="3175" y="0"/>
                </a:moveTo>
                <a:lnTo>
                  <a:pt x="0" y="876"/>
                </a:lnTo>
                <a:lnTo>
                  <a:pt x="2451" y="2057"/>
                </a:lnTo>
                <a:lnTo>
                  <a:pt x="7747" y="4851"/>
                </a:lnTo>
                <a:lnTo>
                  <a:pt x="12319" y="7150"/>
                </a:lnTo>
                <a:lnTo>
                  <a:pt x="16967" y="9296"/>
                </a:lnTo>
                <a:lnTo>
                  <a:pt x="25141" y="13423"/>
                </a:lnTo>
                <a:lnTo>
                  <a:pt x="33039" y="17857"/>
                </a:lnTo>
                <a:lnTo>
                  <a:pt x="40976" y="22428"/>
                </a:lnTo>
                <a:lnTo>
                  <a:pt x="48920" y="26771"/>
                </a:lnTo>
                <a:lnTo>
                  <a:pt x="49758" y="27203"/>
                </a:lnTo>
                <a:lnTo>
                  <a:pt x="50241" y="28308"/>
                </a:lnTo>
                <a:lnTo>
                  <a:pt x="51371" y="29654"/>
                </a:lnTo>
                <a:lnTo>
                  <a:pt x="56502" y="32131"/>
                </a:lnTo>
                <a:lnTo>
                  <a:pt x="61137" y="35420"/>
                </a:lnTo>
                <a:lnTo>
                  <a:pt x="69316" y="41351"/>
                </a:lnTo>
                <a:lnTo>
                  <a:pt x="73621" y="43078"/>
                </a:lnTo>
                <a:lnTo>
                  <a:pt x="76212" y="46951"/>
                </a:lnTo>
                <a:lnTo>
                  <a:pt x="83633" y="52829"/>
                </a:lnTo>
                <a:lnTo>
                  <a:pt x="90976" y="58802"/>
                </a:lnTo>
                <a:lnTo>
                  <a:pt x="125566" y="94243"/>
                </a:lnTo>
                <a:lnTo>
                  <a:pt x="150250" y="136849"/>
                </a:lnTo>
                <a:lnTo>
                  <a:pt x="160362" y="190106"/>
                </a:lnTo>
                <a:lnTo>
                  <a:pt x="160095" y="200379"/>
                </a:lnTo>
                <a:lnTo>
                  <a:pt x="150791" y="240420"/>
                </a:lnTo>
                <a:lnTo>
                  <a:pt x="138582" y="268592"/>
                </a:lnTo>
                <a:lnTo>
                  <a:pt x="138379" y="269062"/>
                </a:lnTo>
                <a:lnTo>
                  <a:pt x="138226" y="269544"/>
                </a:lnTo>
                <a:lnTo>
                  <a:pt x="137998" y="272389"/>
                </a:lnTo>
                <a:lnTo>
                  <a:pt x="135750" y="274066"/>
                </a:lnTo>
                <a:lnTo>
                  <a:pt x="134391" y="276250"/>
                </a:lnTo>
                <a:lnTo>
                  <a:pt x="133184" y="279628"/>
                </a:lnTo>
                <a:lnTo>
                  <a:pt x="131152" y="282536"/>
                </a:lnTo>
                <a:lnTo>
                  <a:pt x="124574" y="291503"/>
                </a:lnTo>
                <a:lnTo>
                  <a:pt x="121208" y="298323"/>
                </a:lnTo>
                <a:lnTo>
                  <a:pt x="111033" y="310550"/>
                </a:lnTo>
                <a:lnTo>
                  <a:pt x="91719" y="331254"/>
                </a:lnTo>
                <a:lnTo>
                  <a:pt x="92430" y="333362"/>
                </a:lnTo>
                <a:lnTo>
                  <a:pt x="63144" y="360832"/>
                </a:lnTo>
                <a:lnTo>
                  <a:pt x="57861" y="365366"/>
                </a:lnTo>
                <a:lnTo>
                  <a:pt x="55003" y="366560"/>
                </a:lnTo>
                <a:lnTo>
                  <a:pt x="58293" y="367677"/>
                </a:lnTo>
                <a:lnTo>
                  <a:pt x="60248" y="368312"/>
                </a:lnTo>
                <a:lnTo>
                  <a:pt x="61595" y="367106"/>
                </a:lnTo>
                <a:lnTo>
                  <a:pt x="62941" y="366052"/>
                </a:lnTo>
                <a:lnTo>
                  <a:pt x="89977" y="342188"/>
                </a:lnTo>
                <a:lnTo>
                  <a:pt x="97208" y="334986"/>
                </a:lnTo>
                <a:lnTo>
                  <a:pt x="126041" y="301729"/>
                </a:lnTo>
                <a:lnTo>
                  <a:pt x="150256" y="261752"/>
                </a:lnTo>
                <a:lnTo>
                  <a:pt x="161493" y="231051"/>
                </a:lnTo>
                <a:lnTo>
                  <a:pt x="163156" y="226809"/>
                </a:lnTo>
                <a:lnTo>
                  <a:pt x="167703" y="200379"/>
                </a:lnTo>
                <a:lnTo>
                  <a:pt x="167664" y="190106"/>
                </a:lnTo>
                <a:lnTo>
                  <a:pt x="167552" y="174056"/>
                </a:lnTo>
                <a:lnTo>
                  <a:pt x="162630" y="148374"/>
                </a:lnTo>
                <a:lnTo>
                  <a:pt x="152984" y="123151"/>
                </a:lnTo>
                <a:lnTo>
                  <a:pt x="151422" y="120459"/>
                </a:lnTo>
                <a:lnTo>
                  <a:pt x="150025" y="117665"/>
                </a:lnTo>
                <a:lnTo>
                  <a:pt x="127114" y="84289"/>
                </a:lnTo>
                <a:lnTo>
                  <a:pt x="123418" y="79705"/>
                </a:lnTo>
                <a:lnTo>
                  <a:pt x="121958" y="78270"/>
                </a:lnTo>
                <a:lnTo>
                  <a:pt x="120459" y="76860"/>
                </a:lnTo>
                <a:lnTo>
                  <a:pt x="119062" y="75361"/>
                </a:lnTo>
                <a:lnTo>
                  <a:pt x="118097" y="74358"/>
                </a:lnTo>
                <a:lnTo>
                  <a:pt x="117602" y="73888"/>
                </a:lnTo>
                <a:lnTo>
                  <a:pt x="115798" y="72072"/>
                </a:lnTo>
                <a:lnTo>
                  <a:pt x="111175" y="67513"/>
                </a:lnTo>
                <a:lnTo>
                  <a:pt x="109893" y="66332"/>
                </a:lnTo>
                <a:lnTo>
                  <a:pt x="106210" y="62572"/>
                </a:lnTo>
                <a:lnTo>
                  <a:pt x="104813" y="61861"/>
                </a:lnTo>
                <a:lnTo>
                  <a:pt x="103035" y="60693"/>
                </a:lnTo>
                <a:lnTo>
                  <a:pt x="101384" y="59372"/>
                </a:lnTo>
                <a:lnTo>
                  <a:pt x="99580" y="58216"/>
                </a:lnTo>
                <a:lnTo>
                  <a:pt x="98107" y="57797"/>
                </a:lnTo>
                <a:lnTo>
                  <a:pt x="97231" y="56680"/>
                </a:lnTo>
                <a:lnTo>
                  <a:pt x="96443" y="55473"/>
                </a:lnTo>
                <a:lnTo>
                  <a:pt x="94424" y="53555"/>
                </a:lnTo>
                <a:lnTo>
                  <a:pt x="92837" y="51130"/>
                </a:lnTo>
                <a:lnTo>
                  <a:pt x="90316" y="50177"/>
                </a:lnTo>
                <a:lnTo>
                  <a:pt x="90182" y="50177"/>
                </a:lnTo>
                <a:lnTo>
                  <a:pt x="88938" y="48768"/>
                </a:lnTo>
                <a:lnTo>
                  <a:pt x="87642" y="47421"/>
                </a:lnTo>
                <a:lnTo>
                  <a:pt x="85750" y="46901"/>
                </a:lnTo>
                <a:lnTo>
                  <a:pt x="84911" y="45821"/>
                </a:lnTo>
                <a:lnTo>
                  <a:pt x="82588" y="45821"/>
                </a:lnTo>
                <a:lnTo>
                  <a:pt x="81902" y="44069"/>
                </a:lnTo>
                <a:lnTo>
                  <a:pt x="80721" y="42532"/>
                </a:lnTo>
                <a:lnTo>
                  <a:pt x="79362" y="41224"/>
                </a:lnTo>
                <a:lnTo>
                  <a:pt x="77444" y="40678"/>
                </a:lnTo>
                <a:lnTo>
                  <a:pt x="68541" y="35128"/>
                </a:lnTo>
                <a:lnTo>
                  <a:pt x="67792" y="34594"/>
                </a:lnTo>
                <a:lnTo>
                  <a:pt x="67170" y="33909"/>
                </a:lnTo>
                <a:lnTo>
                  <a:pt x="66370" y="33439"/>
                </a:lnTo>
                <a:lnTo>
                  <a:pt x="57734" y="29070"/>
                </a:lnTo>
                <a:lnTo>
                  <a:pt x="53987" y="25920"/>
                </a:lnTo>
                <a:lnTo>
                  <a:pt x="53632" y="25641"/>
                </a:lnTo>
                <a:lnTo>
                  <a:pt x="53251" y="25387"/>
                </a:lnTo>
                <a:lnTo>
                  <a:pt x="52844" y="25171"/>
                </a:lnTo>
                <a:lnTo>
                  <a:pt x="51155" y="24485"/>
                </a:lnTo>
                <a:lnTo>
                  <a:pt x="48168" y="22403"/>
                </a:lnTo>
                <a:lnTo>
                  <a:pt x="47815" y="22186"/>
                </a:lnTo>
                <a:lnTo>
                  <a:pt x="47409" y="21996"/>
                </a:lnTo>
                <a:lnTo>
                  <a:pt x="43205" y="20599"/>
                </a:lnTo>
                <a:lnTo>
                  <a:pt x="39801" y="18694"/>
                </a:lnTo>
                <a:lnTo>
                  <a:pt x="36766" y="16141"/>
                </a:lnTo>
                <a:lnTo>
                  <a:pt x="35979" y="15684"/>
                </a:lnTo>
                <a:lnTo>
                  <a:pt x="35102" y="15354"/>
                </a:lnTo>
                <a:lnTo>
                  <a:pt x="34353" y="14820"/>
                </a:lnTo>
                <a:lnTo>
                  <a:pt x="32029" y="13423"/>
                </a:lnTo>
                <a:lnTo>
                  <a:pt x="29311" y="12839"/>
                </a:lnTo>
                <a:lnTo>
                  <a:pt x="27038" y="11328"/>
                </a:lnTo>
                <a:lnTo>
                  <a:pt x="26818" y="10477"/>
                </a:lnTo>
                <a:lnTo>
                  <a:pt x="25755" y="10477"/>
                </a:lnTo>
                <a:lnTo>
                  <a:pt x="24955" y="10401"/>
                </a:lnTo>
                <a:lnTo>
                  <a:pt x="19050" y="8420"/>
                </a:lnTo>
                <a:lnTo>
                  <a:pt x="14160" y="4597"/>
                </a:lnTo>
                <a:lnTo>
                  <a:pt x="8801" y="1638"/>
                </a:lnTo>
                <a:lnTo>
                  <a:pt x="7683" y="1054"/>
                </a:lnTo>
                <a:lnTo>
                  <a:pt x="6489" y="800"/>
                </a:lnTo>
                <a:lnTo>
                  <a:pt x="5245" y="762"/>
                </a:lnTo>
                <a:lnTo>
                  <a:pt x="3175" y="0"/>
                </a:lnTo>
                <a:close/>
              </a:path>
              <a:path w="168275" h="368935">
                <a:moveTo>
                  <a:pt x="90115" y="50101"/>
                </a:moveTo>
                <a:lnTo>
                  <a:pt x="90316" y="50177"/>
                </a:lnTo>
                <a:lnTo>
                  <a:pt x="90115" y="50101"/>
                </a:lnTo>
                <a:close/>
              </a:path>
              <a:path w="168275" h="368935">
                <a:moveTo>
                  <a:pt x="90104" y="50088"/>
                </a:moveTo>
                <a:close/>
              </a:path>
              <a:path w="168275" h="368935">
                <a:moveTo>
                  <a:pt x="84734" y="45593"/>
                </a:moveTo>
                <a:lnTo>
                  <a:pt x="82588" y="45821"/>
                </a:lnTo>
                <a:lnTo>
                  <a:pt x="84911" y="45821"/>
                </a:lnTo>
                <a:lnTo>
                  <a:pt x="84734" y="45593"/>
                </a:lnTo>
                <a:close/>
              </a:path>
              <a:path w="168275" h="368935">
                <a:moveTo>
                  <a:pt x="26733" y="10147"/>
                </a:moveTo>
                <a:lnTo>
                  <a:pt x="25755" y="10477"/>
                </a:lnTo>
                <a:lnTo>
                  <a:pt x="26818" y="10477"/>
                </a:lnTo>
                <a:lnTo>
                  <a:pt x="26733" y="10147"/>
                </a:lnTo>
                <a:close/>
              </a:path>
            </a:pathLst>
          </a:custGeom>
          <a:solidFill>
            <a:srgbClr val="1620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588503" y="2184336"/>
            <a:ext cx="247650" cy="82550"/>
          </a:xfrm>
          <a:custGeom>
            <a:avLst/>
            <a:gdLst/>
            <a:ahLst/>
            <a:cxnLst/>
            <a:rect l="l" t="t" r="r" b="b"/>
            <a:pathLst>
              <a:path w="247650" h="82550">
                <a:moveTo>
                  <a:pt x="239318" y="0"/>
                </a:moveTo>
                <a:lnTo>
                  <a:pt x="236575" y="4025"/>
                </a:lnTo>
                <a:lnTo>
                  <a:pt x="225320" y="8706"/>
                </a:lnTo>
                <a:lnTo>
                  <a:pt x="210398" y="15726"/>
                </a:lnTo>
                <a:lnTo>
                  <a:pt x="202704" y="18719"/>
                </a:lnTo>
                <a:lnTo>
                  <a:pt x="196519" y="20789"/>
                </a:lnTo>
                <a:lnTo>
                  <a:pt x="190550" y="23494"/>
                </a:lnTo>
                <a:lnTo>
                  <a:pt x="177812" y="28740"/>
                </a:lnTo>
                <a:lnTo>
                  <a:pt x="171411" y="32105"/>
                </a:lnTo>
                <a:lnTo>
                  <a:pt x="162140" y="32003"/>
                </a:lnTo>
                <a:lnTo>
                  <a:pt x="160337" y="32423"/>
                </a:lnTo>
                <a:lnTo>
                  <a:pt x="155460" y="37401"/>
                </a:lnTo>
                <a:lnTo>
                  <a:pt x="150495" y="37782"/>
                </a:lnTo>
                <a:lnTo>
                  <a:pt x="144272" y="39560"/>
                </a:lnTo>
                <a:lnTo>
                  <a:pt x="142532" y="39687"/>
                </a:lnTo>
                <a:lnTo>
                  <a:pt x="134023" y="43789"/>
                </a:lnTo>
                <a:lnTo>
                  <a:pt x="126733" y="45669"/>
                </a:lnTo>
                <a:lnTo>
                  <a:pt x="115900" y="45783"/>
                </a:lnTo>
                <a:lnTo>
                  <a:pt x="109728" y="50812"/>
                </a:lnTo>
                <a:lnTo>
                  <a:pt x="103606" y="52082"/>
                </a:lnTo>
                <a:lnTo>
                  <a:pt x="97967" y="54330"/>
                </a:lnTo>
                <a:lnTo>
                  <a:pt x="91214" y="56497"/>
                </a:lnTo>
                <a:lnTo>
                  <a:pt x="77356" y="59527"/>
                </a:lnTo>
                <a:lnTo>
                  <a:pt x="62534" y="63614"/>
                </a:lnTo>
                <a:lnTo>
                  <a:pt x="54432" y="65392"/>
                </a:lnTo>
                <a:lnTo>
                  <a:pt x="28863" y="72188"/>
                </a:lnTo>
                <a:lnTo>
                  <a:pt x="19993" y="74188"/>
                </a:lnTo>
                <a:lnTo>
                  <a:pt x="10947" y="75539"/>
                </a:lnTo>
                <a:lnTo>
                  <a:pt x="7061" y="75933"/>
                </a:lnTo>
                <a:lnTo>
                  <a:pt x="2844" y="78549"/>
                </a:lnTo>
                <a:lnTo>
                  <a:pt x="0" y="82130"/>
                </a:lnTo>
                <a:lnTo>
                  <a:pt x="17614" y="82118"/>
                </a:lnTo>
                <a:lnTo>
                  <a:pt x="19761" y="78879"/>
                </a:lnTo>
                <a:lnTo>
                  <a:pt x="23431" y="81737"/>
                </a:lnTo>
                <a:lnTo>
                  <a:pt x="25958" y="80009"/>
                </a:lnTo>
                <a:lnTo>
                  <a:pt x="29159" y="75183"/>
                </a:lnTo>
                <a:lnTo>
                  <a:pt x="34315" y="78231"/>
                </a:lnTo>
                <a:lnTo>
                  <a:pt x="38392" y="76911"/>
                </a:lnTo>
                <a:lnTo>
                  <a:pt x="39408" y="75018"/>
                </a:lnTo>
                <a:lnTo>
                  <a:pt x="41224" y="75450"/>
                </a:lnTo>
                <a:lnTo>
                  <a:pt x="45885" y="75145"/>
                </a:lnTo>
                <a:lnTo>
                  <a:pt x="48958" y="75920"/>
                </a:lnTo>
                <a:lnTo>
                  <a:pt x="51917" y="74815"/>
                </a:lnTo>
                <a:lnTo>
                  <a:pt x="51917" y="73825"/>
                </a:lnTo>
                <a:lnTo>
                  <a:pt x="56273" y="72910"/>
                </a:lnTo>
                <a:lnTo>
                  <a:pt x="60985" y="73164"/>
                </a:lnTo>
                <a:lnTo>
                  <a:pt x="65011" y="71450"/>
                </a:lnTo>
                <a:lnTo>
                  <a:pt x="74643" y="68061"/>
                </a:lnTo>
                <a:lnTo>
                  <a:pt x="94404" y="63104"/>
                </a:lnTo>
                <a:lnTo>
                  <a:pt x="110310" y="58406"/>
                </a:lnTo>
                <a:lnTo>
                  <a:pt x="122753" y="55326"/>
                </a:lnTo>
                <a:lnTo>
                  <a:pt x="128841" y="53238"/>
                </a:lnTo>
                <a:lnTo>
                  <a:pt x="139453" y="49132"/>
                </a:lnTo>
                <a:lnTo>
                  <a:pt x="179122" y="35798"/>
                </a:lnTo>
                <a:lnTo>
                  <a:pt x="193544" y="30313"/>
                </a:lnTo>
                <a:lnTo>
                  <a:pt x="200850" y="27838"/>
                </a:lnTo>
                <a:lnTo>
                  <a:pt x="207083" y="25378"/>
                </a:lnTo>
                <a:lnTo>
                  <a:pt x="219058" y="19301"/>
                </a:lnTo>
                <a:lnTo>
                  <a:pt x="225298" y="16827"/>
                </a:lnTo>
                <a:lnTo>
                  <a:pt x="231940" y="14503"/>
                </a:lnTo>
                <a:lnTo>
                  <a:pt x="237934" y="10794"/>
                </a:lnTo>
                <a:lnTo>
                  <a:pt x="247586" y="6540"/>
                </a:lnTo>
                <a:lnTo>
                  <a:pt x="247116" y="4267"/>
                </a:lnTo>
                <a:lnTo>
                  <a:pt x="246278" y="3809"/>
                </a:lnTo>
                <a:lnTo>
                  <a:pt x="246113" y="2171"/>
                </a:lnTo>
                <a:lnTo>
                  <a:pt x="244030" y="2158"/>
                </a:lnTo>
                <a:lnTo>
                  <a:pt x="239318" y="0"/>
                </a:lnTo>
                <a:close/>
              </a:path>
            </a:pathLst>
          </a:custGeom>
          <a:solidFill>
            <a:srgbClr val="D3E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016099" y="884212"/>
            <a:ext cx="69850" cy="62865"/>
          </a:xfrm>
          <a:custGeom>
            <a:avLst/>
            <a:gdLst/>
            <a:ahLst/>
            <a:cxnLst/>
            <a:rect l="l" t="t" r="r" b="b"/>
            <a:pathLst>
              <a:path w="69850" h="62865">
                <a:moveTo>
                  <a:pt x="11582" y="0"/>
                </a:moveTo>
                <a:lnTo>
                  <a:pt x="8547" y="177"/>
                </a:lnTo>
                <a:lnTo>
                  <a:pt x="8267" y="3340"/>
                </a:lnTo>
                <a:lnTo>
                  <a:pt x="6413" y="4800"/>
                </a:lnTo>
                <a:lnTo>
                  <a:pt x="5702" y="7531"/>
                </a:lnTo>
                <a:lnTo>
                  <a:pt x="0" y="5143"/>
                </a:lnTo>
                <a:lnTo>
                  <a:pt x="1981" y="12357"/>
                </a:lnTo>
                <a:lnTo>
                  <a:pt x="1930" y="15163"/>
                </a:lnTo>
                <a:lnTo>
                  <a:pt x="4660" y="20878"/>
                </a:lnTo>
                <a:lnTo>
                  <a:pt x="6223" y="23596"/>
                </a:lnTo>
                <a:lnTo>
                  <a:pt x="12255" y="21894"/>
                </a:lnTo>
                <a:lnTo>
                  <a:pt x="13982" y="22796"/>
                </a:lnTo>
                <a:lnTo>
                  <a:pt x="13995" y="30873"/>
                </a:lnTo>
                <a:lnTo>
                  <a:pt x="18122" y="35280"/>
                </a:lnTo>
                <a:lnTo>
                  <a:pt x="23863" y="46570"/>
                </a:lnTo>
                <a:lnTo>
                  <a:pt x="25882" y="47536"/>
                </a:lnTo>
                <a:lnTo>
                  <a:pt x="32486" y="45046"/>
                </a:lnTo>
                <a:lnTo>
                  <a:pt x="33007" y="44424"/>
                </a:lnTo>
                <a:lnTo>
                  <a:pt x="33185" y="43700"/>
                </a:lnTo>
                <a:lnTo>
                  <a:pt x="32639" y="40436"/>
                </a:lnTo>
                <a:lnTo>
                  <a:pt x="31699" y="38150"/>
                </a:lnTo>
                <a:lnTo>
                  <a:pt x="30162" y="36131"/>
                </a:lnTo>
                <a:lnTo>
                  <a:pt x="28536" y="34442"/>
                </a:lnTo>
                <a:lnTo>
                  <a:pt x="29248" y="34366"/>
                </a:lnTo>
                <a:lnTo>
                  <a:pt x="29387" y="35140"/>
                </a:lnTo>
                <a:lnTo>
                  <a:pt x="29895" y="35369"/>
                </a:lnTo>
                <a:lnTo>
                  <a:pt x="33147" y="37782"/>
                </a:lnTo>
                <a:lnTo>
                  <a:pt x="33997" y="42633"/>
                </a:lnTo>
                <a:lnTo>
                  <a:pt x="40868" y="44373"/>
                </a:lnTo>
                <a:lnTo>
                  <a:pt x="43421" y="44373"/>
                </a:lnTo>
                <a:lnTo>
                  <a:pt x="45631" y="45707"/>
                </a:lnTo>
                <a:lnTo>
                  <a:pt x="47244" y="47612"/>
                </a:lnTo>
                <a:lnTo>
                  <a:pt x="46951" y="50012"/>
                </a:lnTo>
                <a:lnTo>
                  <a:pt x="47498" y="53225"/>
                </a:lnTo>
                <a:lnTo>
                  <a:pt x="49212" y="55664"/>
                </a:lnTo>
                <a:lnTo>
                  <a:pt x="50177" y="56451"/>
                </a:lnTo>
                <a:lnTo>
                  <a:pt x="49377" y="60706"/>
                </a:lnTo>
                <a:lnTo>
                  <a:pt x="51282" y="61353"/>
                </a:lnTo>
                <a:lnTo>
                  <a:pt x="59804" y="62395"/>
                </a:lnTo>
                <a:lnTo>
                  <a:pt x="67767" y="57073"/>
                </a:lnTo>
                <a:lnTo>
                  <a:pt x="69634" y="50990"/>
                </a:lnTo>
                <a:lnTo>
                  <a:pt x="68973" y="47663"/>
                </a:lnTo>
                <a:lnTo>
                  <a:pt x="67157" y="45097"/>
                </a:lnTo>
                <a:lnTo>
                  <a:pt x="60147" y="38811"/>
                </a:lnTo>
                <a:lnTo>
                  <a:pt x="64135" y="34594"/>
                </a:lnTo>
                <a:lnTo>
                  <a:pt x="63398" y="33616"/>
                </a:lnTo>
                <a:lnTo>
                  <a:pt x="60972" y="32550"/>
                </a:lnTo>
                <a:lnTo>
                  <a:pt x="59702" y="31813"/>
                </a:lnTo>
                <a:lnTo>
                  <a:pt x="59029" y="30314"/>
                </a:lnTo>
                <a:lnTo>
                  <a:pt x="57772" y="28879"/>
                </a:lnTo>
                <a:lnTo>
                  <a:pt x="55994" y="27901"/>
                </a:lnTo>
                <a:lnTo>
                  <a:pt x="55245" y="26022"/>
                </a:lnTo>
                <a:lnTo>
                  <a:pt x="51092" y="26809"/>
                </a:lnTo>
                <a:lnTo>
                  <a:pt x="46939" y="23050"/>
                </a:lnTo>
                <a:lnTo>
                  <a:pt x="42773" y="26009"/>
                </a:lnTo>
                <a:lnTo>
                  <a:pt x="38887" y="26657"/>
                </a:lnTo>
                <a:lnTo>
                  <a:pt x="34975" y="27609"/>
                </a:lnTo>
                <a:lnTo>
                  <a:pt x="31381" y="24980"/>
                </a:lnTo>
                <a:lnTo>
                  <a:pt x="26695" y="23977"/>
                </a:lnTo>
                <a:lnTo>
                  <a:pt x="25374" y="19177"/>
                </a:lnTo>
                <a:lnTo>
                  <a:pt x="22034" y="16662"/>
                </a:lnTo>
                <a:lnTo>
                  <a:pt x="20370" y="15151"/>
                </a:lnTo>
                <a:lnTo>
                  <a:pt x="19761" y="12801"/>
                </a:lnTo>
                <a:lnTo>
                  <a:pt x="17881" y="11480"/>
                </a:lnTo>
                <a:lnTo>
                  <a:pt x="16535" y="9372"/>
                </a:lnTo>
                <a:lnTo>
                  <a:pt x="13944" y="8102"/>
                </a:lnTo>
                <a:lnTo>
                  <a:pt x="13728" y="5245"/>
                </a:lnTo>
                <a:lnTo>
                  <a:pt x="11582" y="0"/>
                </a:lnTo>
                <a:close/>
              </a:path>
            </a:pathLst>
          </a:custGeom>
          <a:solidFill>
            <a:srgbClr val="E0F2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934298" y="2004618"/>
            <a:ext cx="147320" cy="124460"/>
          </a:xfrm>
          <a:custGeom>
            <a:avLst/>
            <a:gdLst/>
            <a:ahLst/>
            <a:cxnLst/>
            <a:rect l="l" t="t" r="r" b="b"/>
            <a:pathLst>
              <a:path w="147319" h="124460">
                <a:moveTo>
                  <a:pt x="145681" y="0"/>
                </a:moveTo>
                <a:lnTo>
                  <a:pt x="140525" y="3136"/>
                </a:lnTo>
                <a:lnTo>
                  <a:pt x="136309" y="2273"/>
                </a:lnTo>
                <a:lnTo>
                  <a:pt x="132905" y="4292"/>
                </a:lnTo>
                <a:lnTo>
                  <a:pt x="130263" y="4559"/>
                </a:lnTo>
                <a:lnTo>
                  <a:pt x="127711" y="8445"/>
                </a:lnTo>
                <a:lnTo>
                  <a:pt x="126771" y="9283"/>
                </a:lnTo>
                <a:lnTo>
                  <a:pt x="125425" y="9499"/>
                </a:lnTo>
                <a:lnTo>
                  <a:pt x="124599" y="10528"/>
                </a:lnTo>
                <a:lnTo>
                  <a:pt x="124548" y="11671"/>
                </a:lnTo>
                <a:lnTo>
                  <a:pt x="119113" y="16040"/>
                </a:lnTo>
                <a:lnTo>
                  <a:pt x="114249" y="18542"/>
                </a:lnTo>
                <a:lnTo>
                  <a:pt x="107581" y="29324"/>
                </a:lnTo>
                <a:lnTo>
                  <a:pt x="99974" y="32677"/>
                </a:lnTo>
                <a:lnTo>
                  <a:pt x="94653" y="42519"/>
                </a:lnTo>
                <a:lnTo>
                  <a:pt x="90081" y="42913"/>
                </a:lnTo>
                <a:lnTo>
                  <a:pt x="88760" y="45072"/>
                </a:lnTo>
                <a:lnTo>
                  <a:pt x="50795" y="83934"/>
                </a:lnTo>
                <a:lnTo>
                  <a:pt x="45237" y="90220"/>
                </a:lnTo>
                <a:lnTo>
                  <a:pt x="43370" y="92735"/>
                </a:lnTo>
                <a:lnTo>
                  <a:pt x="41821" y="96951"/>
                </a:lnTo>
                <a:lnTo>
                  <a:pt x="34366" y="98501"/>
                </a:lnTo>
                <a:lnTo>
                  <a:pt x="32219" y="101257"/>
                </a:lnTo>
                <a:lnTo>
                  <a:pt x="22974" y="106349"/>
                </a:lnTo>
                <a:lnTo>
                  <a:pt x="18237" y="112102"/>
                </a:lnTo>
                <a:lnTo>
                  <a:pt x="8013" y="118567"/>
                </a:lnTo>
                <a:lnTo>
                  <a:pt x="3048" y="119748"/>
                </a:lnTo>
                <a:lnTo>
                  <a:pt x="0" y="123748"/>
                </a:lnTo>
                <a:lnTo>
                  <a:pt x="2463" y="124129"/>
                </a:lnTo>
                <a:lnTo>
                  <a:pt x="4406" y="123037"/>
                </a:lnTo>
                <a:lnTo>
                  <a:pt x="6235" y="121589"/>
                </a:lnTo>
                <a:lnTo>
                  <a:pt x="12573" y="119405"/>
                </a:lnTo>
                <a:lnTo>
                  <a:pt x="17843" y="114896"/>
                </a:lnTo>
                <a:lnTo>
                  <a:pt x="20040" y="112242"/>
                </a:lnTo>
                <a:lnTo>
                  <a:pt x="32972" y="103836"/>
                </a:lnTo>
                <a:lnTo>
                  <a:pt x="42502" y="96754"/>
                </a:lnTo>
                <a:lnTo>
                  <a:pt x="51777" y="89330"/>
                </a:lnTo>
                <a:lnTo>
                  <a:pt x="65189" y="78181"/>
                </a:lnTo>
                <a:lnTo>
                  <a:pt x="70205" y="75133"/>
                </a:lnTo>
                <a:lnTo>
                  <a:pt x="83477" y="71374"/>
                </a:lnTo>
                <a:lnTo>
                  <a:pt x="84289" y="70256"/>
                </a:lnTo>
                <a:lnTo>
                  <a:pt x="85255" y="59944"/>
                </a:lnTo>
                <a:lnTo>
                  <a:pt x="92052" y="52335"/>
                </a:lnTo>
                <a:lnTo>
                  <a:pt x="96939" y="46367"/>
                </a:lnTo>
                <a:lnTo>
                  <a:pt x="102158" y="40714"/>
                </a:lnTo>
                <a:lnTo>
                  <a:pt x="110045" y="34417"/>
                </a:lnTo>
                <a:lnTo>
                  <a:pt x="111112" y="28994"/>
                </a:lnTo>
                <a:lnTo>
                  <a:pt x="115074" y="27660"/>
                </a:lnTo>
                <a:lnTo>
                  <a:pt x="123520" y="22834"/>
                </a:lnTo>
                <a:lnTo>
                  <a:pt x="126276" y="14986"/>
                </a:lnTo>
                <a:lnTo>
                  <a:pt x="132283" y="15671"/>
                </a:lnTo>
                <a:lnTo>
                  <a:pt x="135267" y="10972"/>
                </a:lnTo>
                <a:lnTo>
                  <a:pt x="136918" y="12153"/>
                </a:lnTo>
                <a:lnTo>
                  <a:pt x="137058" y="13639"/>
                </a:lnTo>
                <a:lnTo>
                  <a:pt x="140843" y="13182"/>
                </a:lnTo>
                <a:lnTo>
                  <a:pt x="146773" y="7480"/>
                </a:lnTo>
                <a:lnTo>
                  <a:pt x="147040" y="2044"/>
                </a:lnTo>
                <a:lnTo>
                  <a:pt x="145681" y="0"/>
                </a:lnTo>
                <a:close/>
              </a:path>
            </a:pathLst>
          </a:custGeom>
          <a:solidFill>
            <a:srgbClr val="D2E1D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2" name="object 422"/>
          <p:cNvGrpSpPr/>
          <p:nvPr/>
        </p:nvGrpSpPr>
        <p:grpSpPr>
          <a:xfrm>
            <a:off x="1558239" y="2200008"/>
            <a:ext cx="257175" cy="69850"/>
            <a:chOff x="1558239" y="2200008"/>
            <a:chExt cx="257175" cy="69850"/>
          </a:xfrm>
        </p:grpSpPr>
        <p:sp>
          <p:nvSpPr>
            <p:cNvPr id="423" name="object 423"/>
            <p:cNvSpPr/>
            <p:nvPr/>
          </p:nvSpPr>
          <p:spPr>
            <a:xfrm>
              <a:off x="1558239" y="2235161"/>
              <a:ext cx="111125" cy="34925"/>
            </a:xfrm>
            <a:custGeom>
              <a:avLst/>
              <a:gdLst/>
              <a:ahLst/>
              <a:cxnLst/>
              <a:rect l="l" t="t" r="r" b="b"/>
              <a:pathLst>
                <a:path w="111125" h="34925">
                  <a:moveTo>
                    <a:pt x="108051" y="0"/>
                  </a:moveTo>
                  <a:lnTo>
                    <a:pt x="103022" y="1701"/>
                  </a:lnTo>
                  <a:lnTo>
                    <a:pt x="99263" y="584"/>
                  </a:lnTo>
                  <a:lnTo>
                    <a:pt x="95605" y="1269"/>
                  </a:lnTo>
                  <a:lnTo>
                    <a:pt x="93078" y="2463"/>
                  </a:lnTo>
                  <a:lnTo>
                    <a:pt x="90424" y="3035"/>
                  </a:lnTo>
                  <a:lnTo>
                    <a:pt x="82956" y="2743"/>
                  </a:lnTo>
                  <a:lnTo>
                    <a:pt x="75476" y="7785"/>
                  </a:lnTo>
                  <a:lnTo>
                    <a:pt x="68364" y="7023"/>
                  </a:lnTo>
                  <a:lnTo>
                    <a:pt x="61658" y="11061"/>
                  </a:lnTo>
                  <a:lnTo>
                    <a:pt x="60325" y="11112"/>
                  </a:lnTo>
                  <a:lnTo>
                    <a:pt x="53200" y="9029"/>
                  </a:lnTo>
                  <a:lnTo>
                    <a:pt x="47967" y="11976"/>
                  </a:lnTo>
                  <a:lnTo>
                    <a:pt x="31953" y="22428"/>
                  </a:lnTo>
                  <a:lnTo>
                    <a:pt x="24930" y="23850"/>
                  </a:lnTo>
                  <a:lnTo>
                    <a:pt x="24663" y="27558"/>
                  </a:lnTo>
                  <a:lnTo>
                    <a:pt x="22771" y="28752"/>
                  </a:lnTo>
                  <a:lnTo>
                    <a:pt x="12471" y="29451"/>
                  </a:lnTo>
                  <a:lnTo>
                    <a:pt x="5867" y="30225"/>
                  </a:lnTo>
                  <a:lnTo>
                    <a:pt x="0" y="33680"/>
                  </a:lnTo>
                  <a:lnTo>
                    <a:pt x="88" y="34493"/>
                  </a:lnTo>
                  <a:lnTo>
                    <a:pt x="16725" y="34391"/>
                  </a:lnTo>
                  <a:lnTo>
                    <a:pt x="17741" y="32511"/>
                  </a:lnTo>
                  <a:lnTo>
                    <a:pt x="19558" y="32943"/>
                  </a:lnTo>
                  <a:lnTo>
                    <a:pt x="24244" y="32613"/>
                  </a:lnTo>
                  <a:lnTo>
                    <a:pt x="27317" y="33439"/>
                  </a:lnTo>
                  <a:lnTo>
                    <a:pt x="30264" y="32257"/>
                  </a:lnTo>
                  <a:lnTo>
                    <a:pt x="30264" y="31292"/>
                  </a:lnTo>
                  <a:lnTo>
                    <a:pt x="33909" y="30352"/>
                  </a:lnTo>
                  <a:lnTo>
                    <a:pt x="37058" y="28486"/>
                  </a:lnTo>
                  <a:lnTo>
                    <a:pt x="40030" y="26250"/>
                  </a:lnTo>
                  <a:lnTo>
                    <a:pt x="41783" y="25260"/>
                  </a:lnTo>
                  <a:lnTo>
                    <a:pt x="48615" y="28486"/>
                  </a:lnTo>
                  <a:lnTo>
                    <a:pt x="53924" y="23406"/>
                  </a:lnTo>
                  <a:lnTo>
                    <a:pt x="66128" y="22466"/>
                  </a:lnTo>
                  <a:lnTo>
                    <a:pt x="72885" y="19621"/>
                  </a:lnTo>
                  <a:lnTo>
                    <a:pt x="86423" y="15189"/>
                  </a:lnTo>
                  <a:lnTo>
                    <a:pt x="93992" y="14592"/>
                  </a:lnTo>
                  <a:lnTo>
                    <a:pt x="100888" y="11556"/>
                  </a:lnTo>
                  <a:lnTo>
                    <a:pt x="102628" y="10934"/>
                  </a:lnTo>
                  <a:lnTo>
                    <a:pt x="104051" y="9410"/>
                  </a:lnTo>
                  <a:lnTo>
                    <a:pt x="110934" y="8902"/>
                  </a:lnTo>
                  <a:lnTo>
                    <a:pt x="110998" y="5880"/>
                  </a:lnTo>
                  <a:lnTo>
                    <a:pt x="110020" y="2146"/>
                  </a:lnTo>
                  <a:lnTo>
                    <a:pt x="109334" y="736"/>
                  </a:lnTo>
                  <a:lnTo>
                    <a:pt x="108051" y="0"/>
                  </a:lnTo>
                  <a:close/>
                </a:path>
              </a:pathLst>
            </a:custGeom>
            <a:solidFill>
              <a:srgbClr val="C5E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640420" y="2200008"/>
              <a:ext cx="175260" cy="61594"/>
            </a:xfrm>
            <a:custGeom>
              <a:avLst/>
              <a:gdLst/>
              <a:ahLst/>
              <a:cxnLst/>
              <a:rect l="l" t="t" r="r" b="b"/>
              <a:pathLst>
                <a:path w="175260" h="61594">
                  <a:moveTo>
                    <a:pt x="173418" y="0"/>
                  </a:moveTo>
                  <a:lnTo>
                    <a:pt x="171589" y="431"/>
                  </a:lnTo>
                  <a:lnTo>
                    <a:pt x="169392" y="355"/>
                  </a:lnTo>
                  <a:lnTo>
                    <a:pt x="167982" y="1358"/>
                  </a:lnTo>
                  <a:lnTo>
                    <a:pt x="158784" y="6746"/>
                  </a:lnTo>
                  <a:lnTo>
                    <a:pt x="149031" y="10858"/>
                  </a:lnTo>
                  <a:lnTo>
                    <a:pt x="139054" y="14446"/>
                  </a:lnTo>
                  <a:lnTo>
                    <a:pt x="122950" y="20661"/>
                  </a:lnTo>
                  <a:lnTo>
                    <a:pt x="110064" y="24715"/>
                  </a:lnTo>
                  <a:lnTo>
                    <a:pt x="97561" y="29006"/>
                  </a:lnTo>
                  <a:lnTo>
                    <a:pt x="91059" y="30111"/>
                  </a:lnTo>
                  <a:lnTo>
                    <a:pt x="80048" y="35826"/>
                  </a:lnTo>
                  <a:lnTo>
                    <a:pt x="74193" y="37020"/>
                  </a:lnTo>
                  <a:lnTo>
                    <a:pt x="61163" y="41592"/>
                  </a:lnTo>
                  <a:lnTo>
                    <a:pt x="53073" y="43700"/>
                  </a:lnTo>
                  <a:lnTo>
                    <a:pt x="33716" y="48148"/>
                  </a:lnTo>
                  <a:lnTo>
                    <a:pt x="22426" y="51320"/>
                  </a:lnTo>
                  <a:lnTo>
                    <a:pt x="0" y="58153"/>
                  </a:lnTo>
                  <a:lnTo>
                    <a:pt x="3416" y="58610"/>
                  </a:lnTo>
                  <a:lnTo>
                    <a:pt x="6972" y="57175"/>
                  </a:lnTo>
                  <a:lnTo>
                    <a:pt x="12052" y="61061"/>
                  </a:lnTo>
                  <a:lnTo>
                    <a:pt x="13258" y="59054"/>
                  </a:lnTo>
                  <a:lnTo>
                    <a:pt x="13500" y="57099"/>
                  </a:lnTo>
                  <a:lnTo>
                    <a:pt x="16129" y="55664"/>
                  </a:lnTo>
                  <a:lnTo>
                    <a:pt x="19177" y="57467"/>
                  </a:lnTo>
                  <a:lnTo>
                    <a:pt x="21805" y="56045"/>
                  </a:lnTo>
                  <a:lnTo>
                    <a:pt x="28819" y="53336"/>
                  </a:lnTo>
                  <a:lnTo>
                    <a:pt x="35953" y="51023"/>
                  </a:lnTo>
                  <a:lnTo>
                    <a:pt x="50482" y="47269"/>
                  </a:lnTo>
                  <a:lnTo>
                    <a:pt x="66408" y="43853"/>
                  </a:lnTo>
                  <a:lnTo>
                    <a:pt x="79870" y="41643"/>
                  </a:lnTo>
                  <a:lnTo>
                    <a:pt x="83781" y="37261"/>
                  </a:lnTo>
                  <a:lnTo>
                    <a:pt x="89903" y="37439"/>
                  </a:lnTo>
                  <a:lnTo>
                    <a:pt x="96448" y="36696"/>
                  </a:lnTo>
                  <a:lnTo>
                    <a:pt x="102736" y="34666"/>
                  </a:lnTo>
                  <a:lnTo>
                    <a:pt x="108948" y="32190"/>
                  </a:lnTo>
                  <a:lnTo>
                    <a:pt x="115265" y="30111"/>
                  </a:lnTo>
                  <a:lnTo>
                    <a:pt x="118275" y="28460"/>
                  </a:lnTo>
                  <a:lnTo>
                    <a:pt x="121056" y="26441"/>
                  </a:lnTo>
                  <a:lnTo>
                    <a:pt x="130695" y="23850"/>
                  </a:lnTo>
                  <a:lnTo>
                    <a:pt x="137210" y="22834"/>
                  </a:lnTo>
                  <a:lnTo>
                    <a:pt x="146812" y="15354"/>
                  </a:lnTo>
                  <a:lnTo>
                    <a:pt x="152958" y="16471"/>
                  </a:lnTo>
                  <a:lnTo>
                    <a:pt x="157010" y="12598"/>
                  </a:lnTo>
                  <a:lnTo>
                    <a:pt x="157822" y="10248"/>
                  </a:lnTo>
                  <a:lnTo>
                    <a:pt x="161798" y="10032"/>
                  </a:lnTo>
                  <a:lnTo>
                    <a:pt x="162242" y="9855"/>
                  </a:lnTo>
                  <a:lnTo>
                    <a:pt x="165430" y="7188"/>
                  </a:lnTo>
                  <a:lnTo>
                    <a:pt x="167970" y="5283"/>
                  </a:lnTo>
                  <a:lnTo>
                    <a:pt x="172466" y="3238"/>
                  </a:lnTo>
                  <a:lnTo>
                    <a:pt x="174764" y="2654"/>
                  </a:lnTo>
                  <a:lnTo>
                    <a:pt x="173418" y="0"/>
                  </a:lnTo>
                  <a:close/>
                </a:path>
              </a:pathLst>
            </a:custGeom>
            <a:solidFill>
              <a:srgbClr val="DE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5" name="object 425"/>
          <p:cNvSpPr/>
          <p:nvPr/>
        </p:nvSpPr>
        <p:spPr>
          <a:xfrm>
            <a:off x="2223770" y="1660994"/>
            <a:ext cx="34925" cy="92710"/>
          </a:xfrm>
          <a:custGeom>
            <a:avLst/>
            <a:gdLst/>
            <a:ahLst/>
            <a:cxnLst/>
            <a:rect l="l" t="t" r="r" b="b"/>
            <a:pathLst>
              <a:path w="34925" h="92710">
                <a:moveTo>
                  <a:pt x="31687" y="5219"/>
                </a:moveTo>
                <a:lnTo>
                  <a:pt x="26263" y="5219"/>
                </a:lnTo>
                <a:lnTo>
                  <a:pt x="26263" y="6438"/>
                </a:lnTo>
                <a:lnTo>
                  <a:pt x="25323" y="13182"/>
                </a:lnTo>
                <a:lnTo>
                  <a:pt x="25133" y="18707"/>
                </a:lnTo>
                <a:lnTo>
                  <a:pt x="24218" y="24142"/>
                </a:lnTo>
                <a:lnTo>
                  <a:pt x="23812" y="27419"/>
                </a:lnTo>
                <a:lnTo>
                  <a:pt x="22999" y="30581"/>
                </a:lnTo>
                <a:lnTo>
                  <a:pt x="21234" y="33413"/>
                </a:lnTo>
                <a:lnTo>
                  <a:pt x="20586" y="36512"/>
                </a:lnTo>
                <a:lnTo>
                  <a:pt x="18859" y="39293"/>
                </a:lnTo>
                <a:lnTo>
                  <a:pt x="18643" y="42608"/>
                </a:lnTo>
                <a:lnTo>
                  <a:pt x="17799" y="49445"/>
                </a:lnTo>
                <a:lnTo>
                  <a:pt x="15640" y="55940"/>
                </a:lnTo>
                <a:lnTo>
                  <a:pt x="12093" y="63703"/>
                </a:lnTo>
                <a:lnTo>
                  <a:pt x="9782" y="68630"/>
                </a:lnTo>
                <a:lnTo>
                  <a:pt x="9207" y="69748"/>
                </a:lnTo>
                <a:lnTo>
                  <a:pt x="8559" y="71069"/>
                </a:lnTo>
                <a:lnTo>
                  <a:pt x="7734" y="72275"/>
                </a:lnTo>
                <a:lnTo>
                  <a:pt x="6134" y="74714"/>
                </a:lnTo>
                <a:lnTo>
                  <a:pt x="4495" y="77127"/>
                </a:lnTo>
                <a:lnTo>
                  <a:pt x="2941" y="79857"/>
                </a:lnTo>
                <a:lnTo>
                  <a:pt x="1676" y="81876"/>
                </a:lnTo>
                <a:lnTo>
                  <a:pt x="152" y="84035"/>
                </a:lnTo>
                <a:lnTo>
                  <a:pt x="72" y="86207"/>
                </a:lnTo>
                <a:lnTo>
                  <a:pt x="0" y="89166"/>
                </a:lnTo>
                <a:lnTo>
                  <a:pt x="685" y="91186"/>
                </a:lnTo>
                <a:lnTo>
                  <a:pt x="6197" y="92671"/>
                </a:lnTo>
                <a:lnTo>
                  <a:pt x="7861" y="90830"/>
                </a:lnTo>
                <a:lnTo>
                  <a:pt x="9144" y="88442"/>
                </a:lnTo>
                <a:lnTo>
                  <a:pt x="10845" y="86207"/>
                </a:lnTo>
                <a:lnTo>
                  <a:pt x="10680" y="81622"/>
                </a:lnTo>
                <a:lnTo>
                  <a:pt x="17584" y="81622"/>
                </a:lnTo>
                <a:lnTo>
                  <a:pt x="18872" y="79857"/>
                </a:lnTo>
                <a:lnTo>
                  <a:pt x="19672" y="78143"/>
                </a:lnTo>
                <a:lnTo>
                  <a:pt x="21805" y="73698"/>
                </a:lnTo>
                <a:lnTo>
                  <a:pt x="22009" y="70319"/>
                </a:lnTo>
                <a:lnTo>
                  <a:pt x="25082" y="68630"/>
                </a:lnTo>
                <a:lnTo>
                  <a:pt x="26250" y="66548"/>
                </a:lnTo>
                <a:lnTo>
                  <a:pt x="24206" y="65519"/>
                </a:lnTo>
                <a:lnTo>
                  <a:pt x="22796" y="63703"/>
                </a:lnTo>
                <a:lnTo>
                  <a:pt x="22444" y="63436"/>
                </a:lnTo>
                <a:lnTo>
                  <a:pt x="18834" y="63436"/>
                </a:lnTo>
                <a:lnTo>
                  <a:pt x="19011" y="63144"/>
                </a:lnTo>
                <a:lnTo>
                  <a:pt x="20142" y="61607"/>
                </a:lnTo>
                <a:lnTo>
                  <a:pt x="22731" y="61607"/>
                </a:lnTo>
                <a:lnTo>
                  <a:pt x="24549" y="59994"/>
                </a:lnTo>
                <a:lnTo>
                  <a:pt x="26784" y="56540"/>
                </a:lnTo>
                <a:lnTo>
                  <a:pt x="27152" y="48628"/>
                </a:lnTo>
                <a:lnTo>
                  <a:pt x="29565" y="45859"/>
                </a:lnTo>
                <a:lnTo>
                  <a:pt x="31487" y="42506"/>
                </a:lnTo>
                <a:lnTo>
                  <a:pt x="34747" y="37617"/>
                </a:lnTo>
                <a:lnTo>
                  <a:pt x="34133" y="33718"/>
                </a:lnTo>
                <a:lnTo>
                  <a:pt x="30454" y="33718"/>
                </a:lnTo>
                <a:lnTo>
                  <a:pt x="30498" y="30581"/>
                </a:lnTo>
                <a:lnTo>
                  <a:pt x="30759" y="29184"/>
                </a:lnTo>
                <a:lnTo>
                  <a:pt x="30633" y="27419"/>
                </a:lnTo>
                <a:lnTo>
                  <a:pt x="30532" y="26670"/>
                </a:lnTo>
                <a:lnTo>
                  <a:pt x="30378" y="26200"/>
                </a:lnTo>
                <a:lnTo>
                  <a:pt x="30899" y="25679"/>
                </a:lnTo>
                <a:lnTo>
                  <a:pt x="32521" y="25679"/>
                </a:lnTo>
                <a:lnTo>
                  <a:pt x="32575" y="25006"/>
                </a:lnTo>
                <a:lnTo>
                  <a:pt x="32931" y="22961"/>
                </a:lnTo>
                <a:lnTo>
                  <a:pt x="32677" y="16090"/>
                </a:lnTo>
                <a:lnTo>
                  <a:pt x="34302" y="11099"/>
                </a:lnTo>
                <a:lnTo>
                  <a:pt x="31687" y="5219"/>
                </a:lnTo>
                <a:close/>
              </a:path>
              <a:path w="34925" h="92710">
                <a:moveTo>
                  <a:pt x="17584" y="81622"/>
                </a:moveTo>
                <a:lnTo>
                  <a:pt x="10680" y="81622"/>
                </a:lnTo>
                <a:lnTo>
                  <a:pt x="16306" y="83629"/>
                </a:lnTo>
                <a:lnTo>
                  <a:pt x="17157" y="82207"/>
                </a:lnTo>
                <a:lnTo>
                  <a:pt x="17584" y="81622"/>
                </a:lnTo>
                <a:close/>
              </a:path>
              <a:path w="34925" h="92710">
                <a:moveTo>
                  <a:pt x="20510" y="62103"/>
                </a:moveTo>
                <a:lnTo>
                  <a:pt x="20066" y="62230"/>
                </a:lnTo>
                <a:lnTo>
                  <a:pt x="19304" y="62788"/>
                </a:lnTo>
                <a:lnTo>
                  <a:pt x="19278" y="63296"/>
                </a:lnTo>
                <a:lnTo>
                  <a:pt x="18834" y="63436"/>
                </a:lnTo>
                <a:lnTo>
                  <a:pt x="22444" y="63436"/>
                </a:lnTo>
                <a:lnTo>
                  <a:pt x="21057" y="62386"/>
                </a:lnTo>
                <a:lnTo>
                  <a:pt x="20878" y="62318"/>
                </a:lnTo>
                <a:lnTo>
                  <a:pt x="20708" y="62202"/>
                </a:lnTo>
                <a:lnTo>
                  <a:pt x="20510" y="62103"/>
                </a:lnTo>
                <a:close/>
              </a:path>
              <a:path w="34925" h="92710">
                <a:moveTo>
                  <a:pt x="22731" y="61607"/>
                </a:moveTo>
                <a:lnTo>
                  <a:pt x="20142" y="61607"/>
                </a:lnTo>
                <a:lnTo>
                  <a:pt x="20810" y="62253"/>
                </a:lnTo>
                <a:lnTo>
                  <a:pt x="21057" y="62386"/>
                </a:lnTo>
                <a:lnTo>
                  <a:pt x="21615" y="62598"/>
                </a:lnTo>
                <a:lnTo>
                  <a:pt x="22731" y="61607"/>
                </a:lnTo>
                <a:close/>
              </a:path>
              <a:path w="34925" h="92710">
                <a:moveTo>
                  <a:pt x="20810" y="62253"/>
                </a:moveTo>
                <a:lnTo>
                  <a:pt x="21057" y="62386"/>
                </a:lnTo>
                <a:lnTo>
                  <a:pt x="20810" y="62253"/>
                </a:lnTo>
                <a:close/>
              </a:path>
              <a:path w="34925" h="92710">
                <a:moveTo>
                  <a:pt x="32410" y="27076"/>
                </a:moveTo>
                <a:lnTo>
                  <a:pt x="30713" y="28544"/>
                </a:lnTo>
                <a:lnTo>
                  <a:pt x="31546" y="30899"/>
                </a:lnTo>
                <a:lnTo>
                  <a:pt x="30454" y="33718"/>
                </a:lnTo>
                <a:lnTo>
                  <a:pt x="34133" y="33718"/>
                </a:lnTo>
                <a:lnTo>
                  <a:pt x="33921" y="32372"/>
                </a:lnTo>
                <a:lnTo>
                  <a:pt x="32410" y="27076"/>
                </a:lnTo>
                <a:close/>
              </a:path>
              <a:path w="34925" h="92710">
                <a:moveTo>
                  <a:pt x="32521" y="25679"/>
                </a:moveTo>
                <a:lnTo>
                  <a:pt x="30899" y="25679"/>
                </a:lnTo>
                <a:lnTo>
                  <a:pt x="30912" y="26200"/>
                </a:lnTo>
                <a:lnTo>
                  <a:pt x="31027" y="26860"/>
                </a:lnTo>
                <a:lnTo>
                  <a:pt x="31267" y="27305"/>
                </a:lnTo>
                <a:lnTo>
                  <a:pt x="32350" y="27076"/>
                </a:lnTo>
                <a:lnTo>
                  <a:pt x="32441" y="26670"/>
                </a:lnTo>
                <a:lnTo>
                  <a:pt x="32521" y="25679"/>
                </a:lnTo>
                <a:close/>
              </a:path>
              <a:path w="34925" h="92710">
                <a:moveTo>
                  <a:pt x="24142" y="0"/>
                </a:moveTo>
                <a:lnTo>
                  <a:pt x="22961" y="2616"/>
                </a:lnTo>
                <a:lnTo>
                  <a:pt x="23016" y="3848"/>
                </a:lnTo>
                <a:lnTo>
                  <a:pt x="23142" y="5219"/>
                </a:lnTo>
                <a:lnTo>
                  <a:pt x="23444" y="5448"/>
                </a:lnTo>
                <a:lnTo>
                  <a:pt x="23876" y="5588"/>
                </a:lnTo>
                <a:lnTo>
                  <a:pt x="24345" y="5588"/>
                </a:lnTo>
                <a:lnTo>
                  <a:pt x="26263" y="5219"/>
                </a:lnTo>
                <a:lnTo>
                  <a:pt x="31687" y="5219"/>
                </a:lnTo>
                <a:lnTo>
                  <a:pt x="31076" y="3848"/>
                </a:lnTo>
                <a:lnTo>
                  <a:pt x="29273" y="889"/>
                </a:lnTo>
                <a:lnTo>
                  <a:pt x="24142" y="0"/>
                </a:lnTo>
                <a:close/>
              </a:path>
            </a:pathLst>
          </a:custGeom>
          <a:solidFill>
            <a:srgbClr val="C2E5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111540" y="1779117"/>
            <a:ext cx="23495" cy="75565"/>
          </a:xfrm>
          <a:custGeom>
            <a:avLst/>
            <a:gdLst/>
            <a:ahLst/>
            <a:cxnLst/>
            <a:rect l="l" t="t" r="r" b="b"/>
            <a:pathLst>
              <a:path w="23494" h="75564">
                <a:moveTo>
                  <a:pt x="8674" y="39725"/>
                </a:moveTo>
                <a:lnTo>
                  <a:pt x="5384" y="41427"/>
                </a:lnTo>
                <a:lnTo>
                  <a:pt x="6007" y="43014"/>
                </a:lnTo>
                <a:lnTo>
                  <a:pt x="6390" y="51511"/>
                </a:lnTo>
                <a:lnTo>
                  <a:pt x="6507" y="56260"/>
                </a:lnTo>
                <a:lnTo>
                  <a:pt x="6410" y="61340"/>
                </a:lnTo>
                <a:lnTo>
                  <a:pt x="6654" y="63512"/>
                </a:lnTo>
                <a:lnTo>
                  <a:pt x="7708" y="66078"/>
                </a:lnTo>
                <a:lnTo>
                  <a:pt x="8077" y="70980"/>
                </a:lnTo>
                <a:lnTo>
                  <a:pt x="6235" y="74460"/>
                </a:lnTo>
                <a:lnTo>
                  <a:pt x="12014" y="75298"/>
                </a:lnTo>
                <a:lnTo>
                  <a:pt x="12801" y="71640"/>
                </a:lnTo>
                <a:lnTo>
                  <a:pt x="14643" y="68033"/>
                </a:lnTo>
                <a:lnTo>
                  <a:pt x="15049" y="66535"/>
                </a:lnTo>
                <a:lnTo>
                  <a:pt x="15201" y="63296"/>
                </a:lnTo>
                <a:lnTo>
                  <a:pt x="15862" y="62052"/>
                </a:lnTo>
                <a:lnTo>
                  <a:pt x="17411" y="61340"/>
                </a:lnTo>
                <a:lnTo>
                  <a:pt x="19138" y="60096"/>
                </a:lnTo>
                <a:lnTo>
                  <a:pt x="19342" y="58077"/>
                </a:lnTo>
                <a:lnTo>
                  <a:pt x="19964" y="56260"/>
                </a:lnTo>
                <a:lnTo>
                  <a:pt x="20319" y="54698"/>
                </a:lnTo>
                <a:lnTo>
                  <a:pt x="20231" y="46786"/>
                </a:lnTo>
                <a:lnTo>
                  <a:pt x="19137" y="42798"/>
                </a:lnTo>
                <a:lnTo>
                  <a:pt x="11074" y="42798"/>
                </a:lnTo>
                <a:lnTo>
                  <a:pt x="9702" y="41211"/>
                </a:lnTo>
                <a:lnTo>
                  <a:pt x="8674" y="39725"/>
                </a:lnTo>
                <a:close/>
              </a:path>
              <a:path w="23494" h="75564">
                <a:moveTo>
                  <a:pt x="22735" y="25565"/>
                </a:moveTo>
                <a:lnTo>
                  <a:pt x="10833" y="25565"/>
                </a:lnTo>
                <a:lnTo>
                  <a:pt x="11302" y="31572"/>
                </a:lnTo>
                <a:lnTo>
                  <a:pt x="10731" y="33134"/>
                </a:lnTo>
                <a:lnTo>
                  <a:pt x="10718" y="33527"/>
                </a:lnTo>
                <a:lnTo>
                  <a:pt x="11074" y="42798"/>
                </a:lnTo>
                <a:lnTo>
                  <a:pt x="19137" y="42798"/>
                </a:lnTo>
                <a:lnTo>
                  <a:pt x="18973" y="42202"/>
                </a:lnTo>
                <a:lnTo>
                  <a:pt x="18567" y="37172"/>
                </a:lnTo>
                <a:lnTo>
                  <a:pt x="20656" y="37172"/>
                </a:lnTo>
                <a:lnTo>
                  <a:pt x="20742" y="36702"/>
                </a:lnTo>
                <a:lnTo>
                  <a:pt x="20454" y="36131"/>
                </a:lnTo>
                <a:lnTo>
                  <a:pt x="20378" y="35712"/>
                </a:lnTo>
                <a:lnTo>
                  <a:pt x="20535" y="34747"/>
                </a:lnTo>
                <a:lnTo>
                  <a:pt x="22403" y="34747"/>
                </a:lnTo>
                <a:lnTo>
                  <a:pt x="22275" y="34569"/>
                </a:lnTo>
                <a:lnTo>
                  <a:pt x="22215" y="33134"/>
                </a:lnTo>
                <a:lnTo>
                  <a:pt x="23025" y="29679"/>
                </a:lnTo>
                <a:lnTo>
                  <a:pt x="22771" y="25831"/>
                </a:lnTo>
                <a:lnTo>
                  <a:pt x="22735" y="25565"/>
                </a:lnTo>
                <a:close/>
              </a:path>
              <a:path w="23494" h="75564">
                <a:moveTo>
                  <a:pt x="22403" y="34747"/>
                </a:moveTo>
                <a:lnTo>
                  <a:pt x="20535" y="34747"/>
                </a:lnTo>
                <a:lnTo>
                  <a:pt x="20895" y="36131"/>
                </a:lnTo>
                <a:lnTo>
                  <a:pt x="20979" y="37172"/>
                </a:lnTo>
                <a:lnTo>
                  <a:pt x="21120" y="37452"/>
                </a:lnTo>
                <a:lnTo>
                  <a:pt x="20194" y="37734"/>
                </a:lnTo>
                <a:lnTo>
                  <a:pt x="19977" y="37998"/>
                </a:lnTo>
                <a:lnTo>
                  <a:pt x="18728" y="39172"/>
                </a:lnTo>
                <a:lnTo>
                  <a:pt x="19913" y="40589"/>
                </a:lnTo>
                <a:lnTo>
                  <a:pt x="21094" y="42608"/>
                </a:lnTo>
                <a:lnTo>
                  <a:pt x="22618" y="39458"/>
                </a:lnTo>
                <a:lnTo>
                  <a:pt x="22377" y="37998"/>
                </a:lnTo>
                <a:lnTo>
                  <a:pt x="22419" y="37734"/>
                </a:lnTo>
                <a:lnTo>
                  <a:pt x="23393" y="36131"/>
                </a:lnTo>
                <a:lnTo>
                  <a:pt x="22403" y="34747"/>
                </a:lnTo>
                <a:close/>
              </a:path>
              <a:path w="23494" h="75564">
                <a:moveTo>
                  <a:pt x="20656" y="37172"/>
                </a:moveTo>
                <a:lnTo>
                  <a:pt x="18567" y="37172"/>
                </a:lnTo>
                <a:lnTo>
                  <a:pt x="18770" y="37249"/>
                </a:lnTo>
                <a:lnTo>
                  <a:pt x="18999" y="37871"/>
                </a:lnTo>
                <a:lnTo>
                  <a:pt x="19227" y="37922"/>
                </a:lnTo>
                <a:lnTo>
                  <a:pt x="20194" y="37734"/>
                </a:lnTo>
                <a:lnTo>
                  <a:pt x="20656" y="37172"/>
                </a:lnTo>
                <a:close/>
              </a:path>
              <a:path w="23494" h="75564">
                <a:moveTo>
                  <a:pt x="20856" y="36930"/>
                </a:moveTo>
                <a:lnTo>
                  <a:pt x="20194" y="37734"/>
                </a:lnTo>
                <a:lnTo>
                  <a:pt x="21120" y="37452"/>
                </a:lnTo>
                <a:lnTo>
                  <a:pt x="20856" y="36930"/>
                </a:lnTo>
                <a:close/>
              </a:path>
              <a:path w="23494" h="75564">
                <a:moveTo>
                  <a:pt x="4013" y="266"/>
                </a:moveTo>
                <a:lnTo>
                  <a:pt x="1879" y="5575"/>
                </a:lnTo>
                <a:lnTo>
                  <a:pt x="1993" y="6095"/>
                </a:lnTo>
                <a:lnTo>
                  <a:pt x="2209" y="6578"/>
                </a:lnTo>
                <a:lnTo>
                  <a:pt x="7962" y="11836"/>
                </a:lnTo>
                <a:lnTo>
                  <a:pt x="7962" y="12103"/>
                </a:lnTo>
                <a:lnTo>
                  <a:pt x="1447" y="17487"/>
                </a:lnTo>
                <a:lnTo>
                  <a:pt x="0" y="19329"/>
                </a:lnTo>
                <a:lnTo>
                  <a:pt x="5600" y="21247"/>
                </a:lnTo>
                <a:lnTo>
                  <a:pt x="3797" y="24549"/>
                </a:lnTo>
                <a:lnTo>
                  <a:pt x="5160" y="29171"/>
                </a:lnTo>
                <a:lnTo>
                  <a:pt x="5222" y="29679"/>
                </a:lnTo>
                <a:lnTo>
                  <a:pt x="4698" y="32283"/>
                </a:lnTo>
                <a:lnTo>
                  <a:pt x="6261" y="34569"/>
                </a:lnTo>
                <a:lnTo>
                  <a:pt x="10705" y="33142"/>
                </a:lnTo>
                <a:lnTo>
                  <a:pt x="10566" y="29171"/>
                </a:lnTo>
                <a:lnTo>
                  <a:pt x="10833" y="25565"/>
                </a:lnTo>
                <a:lnTo>
                  <a:pt x="22735" y="25565"/>
                </a:lnTo>
                <a:lnTo>
                  <a:pt x="22250" y="21958"/>
                </a:lnTo>
                <a:lnTo>
                  <a:pt x="19049" y="18465"/>
                </a:lnTo>
                <a:lnTo>
                  <a:pt x="21285" y="13855"/>
                </a:lnTo>
                <a:lnTo>
                  <a:pt x="20300" y="11328"/>
                </a:lnTo>
                <a:lnTo>
                  <a:pt x="16205" y="11328"/>
                </a:lnTo>
                <a:lnTo>
                  <a:pt x="16334" y="10566"/>
                </a:lnTo>
                <a:lnTo>
                  <a:pt x="16243" y="8216"/>
                </a:lnTo>
                <a:lnTo>
                  <a:pt x="14223" y="5841"/>
                </a:lnTo>
                <a:lnTo>
                  <a:pt x="16370" y="2006"/>
                </a:lnTo>
                <a:lnTo>
                  <a:pt x="14383" y="698"/>
                </a:lnTo>
                <a:lnTo>
                  <a:pt x="8940" y="698"/>
                </a:lnTo>
                <a:lnTo>
                  <a:pt x="4013" y="266"/>
                </a:lnTo>
                <a:close/>
              </a:path>
              <a:path w="23494" h="75564">
                <a:moveTo>
                  <a:pt x="10833" y="25565"/>
                </a:moveTo>
                <a:lnTo>
                  <a:pt x="10566" y="29171"/>
                </a:lnTo>
                <a:lnTo>
                  <a:pt x="10705" y="33142"/>
                </a:lnTo>
                <a:lnTo>
                  <a:pt x="11302" y="31572"/>
                </a:lnTo>
                <a:lnTo>
                  <a:pt x="10833" y="25565"/>
                </a:lnTo>
                <a:close/>
              </a:path>
              <a:path w="23494" h="75564">
                <a:moveTo>
                  <a:pt x="20093" y="10794"/>
                </a:moveTo>
                <a:lnTo>
                  <a:pt x="17386" y="10794"/>
                </a:lnTo>
                <a:lnTo>
                  <a:pt x="16205" y="11328"/>
                </a:lnTo>
                <a:lnTo>
                  <a:pt x="20300" y="11328"/>
                </a:lnTo>
                <a:lnTo>
                  <a:pt x="20093" y="10794"/>
                </a:lnTo>
                <a:close/>
              </a:path>
              <a:path w="23494" h="75564">
                <a:moveTo>
                  <a:pt x="16776" y="8229"/>
                </a:moveTo>
                <a:lnTo>
                  <a:pt x="16621" y="8724"/>
                </a:lnTo>
                <a:lnTo>
                  <a:pt x="16535" y="10820"/>
                </a:lnTo>
                <a:lnTo>
                  <a:pt x="17386" y="10794"/>
                </a:lnTo>
                <a:lnTo>
                  <a:pt x="20093" y="10794"/>
                </a:lnTo>
                <a:lnTo>
                  <a:pt x="19700" y="9829"/>
                </a:lnTo>
                <a:lnTo>
                  <a:pt x="19430" y="9270"/>
                </a:lnTo>
                <a:lnTo>
                  <a:pt x="18897" y="8724"/>
                </a:lnTo>
                <a:lnTo>
                  <a:pt x="18148" y="8381"/>
                </a:lnTo>
                <a:lnTo>
                  <a:pt x="16776" y="8229"/>
                </a:lnTo>
                <a:close/>
              </a:path>
              <a:path w="23494" h="75564">
                <a:moveTo>
                  <a:pt x="13322" y="0"/>
                </a:moveTo>
                <a:lnTo>
                  <a:pt x="8940" y="698"/>
                </a:lnTo>
                <a:lnTo>
                  <a:pt x="14383" y="698"/>
                </a:lnTo>
                <a:lnTo>
                  <a:pt x="13322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7" name="object 427"/>
          <p:cNvGrpSpPr/>
          <p:nvPr/>
        </p:nvGrpSpPr>
        <p:grpSpPr>
          <a:xfrm>
            <a:off x="2263901" y="1292537"/>
            <a:ext cx="11430" cy="100330"/>
            <a:chOff x="2263901" y="1292537"/>
            <a:chExt cx="11430" cy="100330"/>
          </a:xfrm>
        </p:grpSpPr>
        <p:sp>
          <p:nvSpPr>
            <p:cNvPr id="428" name="object 428"/>
            <p:cNvSpPr/>
            <p:nvPr/>
          </p:nvSpPr>
          <p:spPr>
            <a:xfrm>
              <a:off x="2269070" y="1325879"/>
              <a:ext cx="6350" cy="67310"/>
            </a:xfrm>
            <a:custGeom>
              <a:avLst/>
              <a:gdLst/>
              <a:ahLst/>
              <a:cxnLst/>
              <a:rect l="l" t="t" r="r" b="b"/>
              <a:pathLst>
                <a:path w="6350" h="67309">
                  <a:moveTo>
                    <a:pt x="6261" y="49998"/>
                  </a:moveTo>
                  <a:lnTo>
                    <a:pt x="5727" y="51689"/>
                  </a:lnTo>
                  <a:lnTo>
                    <a:pt x="4559" y="54368"/>
                  </a:lnTo>
                  <a:lnTo>
                    <a:pt x="6134" y="57353"/>
                  </a:lnTo>
                  <a:lnTo>
                    <a:pt x="4800" y="60007"/>
                  </a:lnTo>
                  <a:lnTo>
                    <a:pt x="4724" y="61023"/>
                  </a:lnTo>
                  <a:lnTo>
                    <a:pt x="3886" y="62458"/>
                  </a:lnTo>
                  <a:lnTo>
                    <a:pt x="4419" y="64033"/>
                  </a:lnTo>
                  <a:lnTo>
                    <a:pt x="4292" y="65544"/>
                  </a:lnTo>
                  <a:lnTo>
                    <a:pt x="6261" y="66915"/>
                  </a:lnTo>
                  <a:lnTo>
                    <a:pt x="6261" y="49998"/>
                  </a:lnTo>
                  <a:close/>
                </a:path>
                <a:path w="6350" h="67309">
                  <a:moveTo>
                    <a:pt x="6261" y="40427"/>
                  </a:moveTo>
                  <a:lnTo>
                    <a:pt x="5537" y="41732"/>
                  </a:lnTo>
                  <a:lnTo>
                    <a:pt x="6261" y="43230"/>
                  </a:lnTo>
                  <a:lnTo>
                    <a:pt x="6261" y="40427"/>
                  </a:lnTo>
                  <a:close/>
                </a:path>
                <a:path w="6350" h="67309">
                  <a:moveTo>
                    <a:pt x="3174" y="14782"/>
                  </a:moveTo>
                  <a:lnTo>
                    <a:pt x="2757" y="14935"/>
                  </a:lnTo>
                  <a:lnTo>
                    <a:pt x="2438" y="15303"/>
                  </a:lnTo>
                  <a:lnTo>
                    <a:pt x="3682" y="18656"/>
                  </a:lnTo>
                  <a:lnTo>
                    <a:pt x="0" y="23126"/>
                  </a:lnTo>
                  <a:lnTo>
                    <a:pt x="4787" y="25679"/>
                  </a:lnTo>
                  <a:lnTo>
                    <a:pt x="6159" y="29044"/>
                  </a:lnTo>
                  <a:lnTo>
                    <a:pt x="4533" y="32677"/>
                  </a:lnTo>
                  <a:lnTo>
                    <a:pt x="5727" y="36042"/>
                  </a:lnTo>
                  <a:lnTo>
                    <a:pt x="6261" y="36908"/>
                  </a:lnTo>
                  <a:lnTo>
                    <a:pt x="6261" y="18978"/>
                  </a:lnTo>
                  <a:lnTo>
                    <a:pt x="5372" y="18122"/>
                  </a:lnTo>
                  <a:lnTo>
                    <a:pt x="5359" y="15963"/>
                  </a:lnTo>
                  <a:lnTo>
                    <a:pt x="3617" y="14922"/>
                  </a:lnTo>
                  <a:lnTo>
                    <a:pt x="3174" y="14782"/>
                  </a:lnTo>
                  <a:close/>
                </a:path>
                <a:path w="6350" h="67309">
                  <a:moveTo>
                    <a:pt x="3759" y="0"/>
                  </a:moveTo>
                  <a:lnTo>
                    <a:pt x="2832" y="215"/>
                  </a:lnTo>
                  <a:lnTo>
                    <a:pt x="2387" y="1371"/>
                  </a:lnTo>
                  <a:lnTo>
                    <a:pt x="3009" y="4292"/>
                  </a:lnTo>
                  <a:lnTo>
                    <a:pt x="4800" y="6654"/>
                  </a:lnTo>
                  <a:lnTo>
                    <a:pt x="6261" y="9201"/>
                  </a:lnTo>
                  <a:lnTo>
                    <a:pt x="6261" y="819"/>
                  </a:lnTo>
                  <a:lnTo>
                    <a:pt x="4851" y="114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BD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2263901" y="1292537"/>
              <a:ext cx="11430" cy="31750"/>
            </a:xfrm>
            <a:custGeom>
              <a:avLst/>
              <a:gdLst/>
              <a:ahLst/>
              <a:cxnLst/>
              <a:rect l="l" t="t" r="r" b="b"/>
              <a:pathLst>
                <a:path w="11430" h="31750">
                  <a:moveTo>
                    <a:pt x="1511" y="18089"/>
                  </a:moveTo>
                  <a:lnTo>
                    <a:pt x="546" y="18394"/>
                  </a:lnTo>
                  <a:lnTo>
                    <a:pt x="0" y="19194"/>
                  </a:lnTo>
                  <a:lnTo>
                    <a:pt x="2514" y="23537"/>
                  </a:lnTo>
                  <a:lnTo>
                    <a:pt x="3175" y="27601"/>
                  </a:lnTo>
                  <a:lnTo>
                    <a:pt x="4787" y="31310"/>
                  </a:lnTo>
                  <a:lnTo>
                    <a:pt x="5880" y="31462"/>
                  </a:lnTo>
                  <a:lnTo>
                    <a:pt x="6667" y="30929"/>
                  </a:lnTo>
                  <a:lnTo>
                    <a:pt x="7327" y="30141"/>
                  </a:lnTo>
                  <a:lnTo>
                    <a:pt x="8547" y="27982"/>
                  </a:lnTo>
                  <a:lnTo>
                    <a:pt x="9690" y="26014"/>
                  </a:lnTo>
                  <a:lnTo>
                    <a:pt x="11429" y="26014"/>
                  </a:lnTo>
                  <a:lnTo>
                    <a:pt x="11429" y="21328"/>
                  </a:lnTo>
                  <a:lnTo>
                    <a:pt x="6311" y="21328"/>
                  </a:lnTo>
                  <a:lnTo>
                    <a:pt x="3162" y="18229"/>
                  </a:lnTo>
                  <a:lnTo>
                    <a:pt x="1511" y="18089"/>
                  </a:lnTo>
                  <a:close/>
                </a:path>
                <a:path w="11430" h="31750">
                  <a:moveTo>
                    <a:pt x="11429" y="26014"/>
                  </a:moveTo>
                  <a:lnTo>
                    <a:pt x="9690" y="26014"/>
                  </a:lnTo>
                  <a:lnTo>
                    <a:pt x="11429" y="29053"/>
                  </a:lnTo>
                  <a:lnTo>
                    <a:pt x="11429" y="26014"/>
                  </a:lnTo>
                  <a:close/>
                </a:path>
                <a:path w="11430" h="31750">
                  <a:moveTo>
                    <a:pt x="6896" y="14774"/>
                  </a:moveTo>
                  <a:lnTo>
                    <a:pt x="6032" y="15041"/>
                  </a:lnTo>
                  <a:lnTo>
                    <a:pt x="5638" y="15321"/>
                  </a:lnTo>
                  <a:lnTo>
                    <a:pt x="5397" y="15702"/>
                  </a:lnTo>
                  <a:lnTo>
                    <a:pt x="5380" y="16603"/>
                  </a:lnTo>
                  <a:lnTo>
                    <a:pt x="6311" y="21328"/>
                  </a:lnTo>
                  <a:lnTo>
                    <a:pt x="11429" y="21328"/>
                  </a:lnTo>
                  <a:lnTo>
                    <a:pt x="11429" y="19903"/>
                  </a:lnTo>
                  <a:lnTo>
                    <a:pt x="10845" y="19613"/>
                  </a:lnTo>
                  <a:lnTo>
                    <a:pt x="8737" y="17518"/>
                  </a:lnTo>
                  <a:lnTo>
                    <a:pt x="7999" y="16418"/>
                  </a:lnTo>
                  <a:lnTo>
                    <a:pt x="7493" y="15930"/>
                  </a:lnTo>
                  <a:lnTo>
                    <a:pt x="7518" y="15702"/>
                  </a:lnTo>
                  <a:lnTo>
                    <a:pt x="6896" y="14774"/>
                  </a:lnTo>
                  <a:close/>
                </a:path>
                <a:path w="11430" h="31750">
                  <a:moveTo>
                    <a:pt x="11429" y="10228"/>
                  </a:moveTo>
                  <a:lnTo>
                    <a:pt x="8496" y="10418"/>
                  </a:lnTo>
                  <a:lnTo>
                    <a:pt x="7531" y="15721"/>
                  </a:lnTo>
                  <a:lnTo>
                    <a:pt x="7999" y="16418"/>
                  </a:lnTo>
                  <a:lnTo>
                    <a:pt x="8191" y="16603"/>
                  </a:lnTo>
                  <a:lnTo>
                    <a:pt x="11429" y="16291"/>
                  </a:lnTo>
                  <a:lnTo>
                    <a:pt x="11429" y="10228"/>
                  </a:lnTo>
                  <a:close/>
                </a:path>
                <a:path w="11430" h="31750">
                  <a:moveTo>
                    <a:pt x="7531" y="15721"/>
                  </a:moveTo>
                  <a:lnTo>
                    <a:pt x="7493" y="15930"/>
                  </a:lnTo>
                  <a:lnTo>
                    <a:pt x="7999" y="16418"/>
                  </a:lnTo>
                  <a:lnTo>
                    <a:pt x="7531" y="15721"/>
                  </a:lnTo>
                  <a:close/>
                </a:path>
                <a:path w="11430" h="31750">
                  <a:moveTo>
                    <a:pt x="11429" y="0"/>
                  </a:moveTo>
                  <a:lnTo>
                    <a:pt x="8978" y="1986"/>
                  </a:lnTo>
                  <a:lnTo>
                    <a:pt x="9804" y="3713"/>
                  </a:lnTo>
                  <a:lnTo>
                    <a:pt x="10782" y="5389"/>
                  </a:lnTo>
                  <a:lnTo>
                    <a:pt x="11429" y="6815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D0E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0" name="object 430"/>
          <p:cNvSpPr/>
          <p:nvPr/>
        </p:nvSpPr>
        <p:spPr>
          <a:xfrm>
            <a:off x="1742960" y="1212227"/>
            <a:ext cx="25400" cy="64769"/>
          </a:xfrm>
          <a:custGeom>
            <a:avLst/>
            <a:gdLst/>
            <a:ahLst/>
            <a:cxnLst/>
            <a:rect l="l" t="t" r="r" b="b"/>
            <a:pathLst>
              <a:path w="25400" h="64769">
                <a:moveTo>
                  <a:pt x="10286" y="0"/>
                </a:moveTo>
                <a:lnTo>
                  <a:pt x="6451" y="4038"/>
                </a:lnTo>
                <a:lnTo>
                  <a:pt x="3848" y="2476"/>
                </a:lnTo>
                <a:lnTo>
                  <a:pt x="3149" y="2336"/>
                </a:lnTo>
                <a:lnTo>
                  <a:pt x="520" y="3555"/>
                </a:lnTo>
                <a:lnTo>
                  <a:pt x="0" y="5524"/>
                </a:lnTo>
                <a:lnTo>
                  <a:pt x="3225" y="9969"/>
                </a:lnTo>
                <a:lnTo>
                  <a:pt x="3263" y="12179"/>
                </a:lnTo>
                <a:lnTo>
                  <a:pt x="12585" y="52349"/>
                </a:lnTo>
                <a:lnTo>
                  <a:pt x="13068" y="54800"/>
                </a:lnTo>
                <a:lnTo>
                  <a:pt x="15951" y="59931"/>
                </a:lnTo>
                <a:lnTo>
                  <a:pt x="17246" y="63360"/>
                </a:lnTo>
                <a:lnTo>
                  <a:pt x="21043" y="64579"/>
                </a:lnTo>
                <a:lnTo>
                  <a:pt x="21856" y="63080"/>
                </a:lnTo>
                <a:lnTo>
                  <a:pt x="22390" y="61302"/>
                </a:lnTo>
                <a:lnTo>
                  <a:pt x="25158" y="58572"/>
                </a:lnTo>
                <a:lnTo>
                  <a:pt x="24764" y="57124"/>
                </a:lnTo>
                <a:lnTo>
                  <a:pt x="23075" y="53581"/>
                </a:lnTo>
                <a:lnTo>
                  <a:pt x="17322" y="55638"/>
                </a:lnTo>
                <a:lnTo>
                  <a:pt x="15900" y="54508"/>
                </a:lnTo>
                <a:lnTo>
                  <a:pt x="15951" y="49529"/>
                </a:lnTo>
                <a:lnTo>
                  <a:pt x="15278" y="47917"/>
                </a:lnTo>
                <a:lnTo>
                  <a:pt x="12141" y="46608"/>
                </a:lnTo>
                <a:lnTo>
                  <a:pt x="11836" y="45808"/>
                </a:lnTo>
                <a:lnTo>
                  <a:pt x="13766" y="41325"/>
                </a:lnTo>
                <a:lnTo>
                  <a:pt x="12979" y="37998"/>
                </a:lnTo>
                <a:lnTo>
                  <a:pt x="11239" y="32638"/>
                </a:lnTo>
                <a:lnTo>
                  <a:pt x="11010" y="29654"/>
                </a:lnTo>
                <a:lnTo>
                  <a:pt x="16865" y="23050"/>
                </a:lnTo>
                <a:lnTo>
                  <a:pt x="14465" y="17233"/>
                </a:lnTo>
                <a:lnTo>
                  <a:pt x="13525" y="8724"/>
                </a:lnTo>
                <a:lnTo>
                  <a:pt x="11950" y="6476"/>
                </a:lnTo>
                <a:lnTo>
                  <a:pt x="10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1" name="object 431"/>
          <p:cNvGrpSpPr/>
          <p:nvPr/>
        </p:nvGrpSpPr>
        <p:grpSpPr>
          <a:xfrm>
            <a:off x="2091207" y="1875624"/>
            <a:ext cx="81280" cy="137795"/>
            <a:chOff x="2091207" y="1875624"/>
            <a:chExt cx="81280" cy="137795"/>
          </a:xfrm>
        </p:grpSpPr>
        <p:sp>
          <p:nvSpPr>
            <p:cNvPr id="432" name="object 432"/>
            <p:cNvSpPr/>
            <p:nvPr/>
          </p:nvSpPr>
          <p:spPr>
            <a:xfrm>
              <a:off x="2118093" y="1875624"/>
              <a:ext cx="53975" cy="60960"/>
            </a:xfrm>
            <a:custGeom>
              <a:avLst/>
              <a:gdLst/>
              <a:ahLst/>
              <a:cxnLst/>
              <a:rect l="l" t="t" r="r" b="b"/>
              <a:pathLst>
                <a:path w="53975" h="60960">
                  <a:moveTo>
                    <a:pt x="43497" y="0"/>
                  </a:moveTo>
                  <a:lnTo>
                    <a:pt x="42672" y="749"/>
                  </a:lnTo>
                  <a:lnTo>
                    <a:pt x="40601" y="6819"/>
                  </a:lnTo>
                  <a:lnTo>
                    <a:pt x="37630" y="7188"/>
                  </a:lnTo>
                  <a:lnTo>
                    <a:pt x="33235" y="3873"/>
                  </a:lnTo>
                  <a:lnTo>
                    <a:pt x="32169" y="4343"/>
                  </a:lnTo>
                  <a:lnTo>
                    <a:pt x="31153" y="5486"/>
                  </a:lnTo>
                  <a:lnTo>
                    <a:pt x="30772" y="8572"/>
                  </a:lnTo>
                  <a:lnTo>
                    <a:pt x="32664" y="9283"/>
                  </a:lnTo>
                  <a:lnTo>
                    <a:pt x="35521" y="9359"/>
                  </a:lnTo>
                  <a:lnTo>
                    <a:pt x="35864" y="9093"/>
                  </a:lnTo>
                  <a:lnTo>
                    <a:pt x="36207" y="9321"/>
                  </a:lnTo>
                  <a:lnTo>
                    <a:pt x="33489" y="11938"/>
                  </a:lnTo>
                  <a:lnTo>
                    <a:pt x="38201" y="11480"/>
                  </a:lnTo>
                  <a:lnTo>
                    <a:pt x="37807" y="13131"/>
                  </a:lnTo>
                  <a:lnTo>
                    <a:pt x="35737" y="16548"/>
                  </a:lnTo>
                  <a:lnTo>
                    <a:pt x="32397" y="19380"/>
                  </a:lnTo>
                  <a:lnTo>
                    <a:pt x="32791" y="23964"/>
                  </a:lnTo>
                  <a:lnTo>
                    <a:pt x="33083" y="24384"/>
                  </a:lnTo>
                  <a:lnTo>
                    <a:pt x="33705" y="24853"/>
                  </a:lnTo>
                  <a:lnTo>
                    <a:pt x="30429" y="30810"/>
                  </a:lnTo>
                  <a:lnTo>
                    <a:pt x="26212" y="35496"/>
                  </a:lnTo>
                  <a:lnTo>
                    <a:pt x="21183" y="40779"/>
                  </a:lnTo>
                  <a:lnTo>
                    <a:pt x="20243" y="40233"/>
                  </a:lnTo>
                  <a:lnTo>
                    <a:pt x="17259" y="40182"/>
                  </a:lnTo>
                  <a:lnTo>
                    <a:pt x="16497" y="41630"/>
                  </a:lnTo>
                  <a:lnTo>
                    <a:pt x="16027" y="43395"/>
                  </a:lnTo>
                  <a:lnTo>
                    <a:pt x="15074" y="48552"/>
                  </a:lnTo>
                  <a:lnTo>
                    <a:pt x="10629" y="49847"/>
                  </a:lnTo>
                  <a:lnTo>
                    <a:pt x="6781" y="51816"/>
                  </a:lnTo>
                  <a:lnTo>
                    <a:pt x="4521" y="54127"/>
                  </a:lnTo>
                  <a:lnTo>
                    <a:pt x="0" y="54368"/>
                  </a:lnTo>
                  <a:lnTo>
                    <a:pt x="254" y="58978"/>
                  </a:lnTo>
                  <a:lnTo>
                    <a:pt x="3441" y="60655"/>
                  </a:lnTo>
                  <a:lnTo>
                    <a:pt x="7683" y="56794"/>
                  </a:lnTo>
                  <a:lnTo>
                    <a:pt x="10807" y="53327"/>
                  </a:lnTo>
                  <a:lnTo>
                    <a:pt x="13868" y="55740"/>
                  </a:lnTo>
                  <a:lnTo>
                    <a:pt x="16941" y="56870"/>
                  </a:lnTo>
                  <a:lnTo>
                    <a:pt x="18326" y="56629"/>
                  </a:lnTo>
                  <a:lnTo>
                    <a:pt x="19113" y="55753"/>
                  </a:lnTo>
                  <a:lnTo>
                    <a:pt x="19558" y="53670"/>
                  </a:lnTo>
                  <a:lnTo>
                    <a:pt x="19456" y="52971"/>
                  </a:lnTo>
                  <a:lnTo>
                    <a:pt x="19062" y="52298"/>
                  </a:lnTo>
                  <a:lnTo>
                    <a:pt x="17208" y="51130"/>
                  </a:lnTo>
                  <a:lnTo>
                    <a:pt x="24053" y="44843"/>
                  </a:lnTo>
                  <a:lnTo>
                    <a:pt x="29387" y="41084"/>
                  </a:lnTo>
                  <a:lnTo>
                    <a:pt x="34556" y="34721"/>
                  </a:lnTo>
                  <a:lnTo>
                    <a:pt x="36029" y="33604"/>
                  </a:lnTo>
                  <a:lnTo>
                    <a:pt x="40030" y="33210"/>
                  </a:lnTo>
                  <a:lnTo>
                    <a:pt x="41376" y="31775"/>
                  </a:lnTo>
                  <a:lnTo>
                    <a:pt x="42621" y="30213"/>
                  </a:lnTo>
                  <a:lnTo>
                    <a:pt x="43395" y="28981"/>
                  </a:lnTo>
                  <a:lnTo>
                    <a:pt x="44856" y="28714"/>
                  </a:lnTo>
                  <a:lnTo>
                    <a:pt x="48793" y="25514"/>
                  </a:lnTo>
                  <a:lnTo>
                    <a:pt x="50927" y="22771"/>
                  </a:lnTo>
                  <a:lnTo>
                    <a:pt x="48907" y="18732"/>
                  </a:lnTo>
                  <a:lnTo>
                    <a:pt x="46520" y="17233"/>
                  </a:lnTo>
                  <a:lnTo>
                    <a:pt x="42087" y="19227"/>
                  </a:lnTo>
                  <a:lnTo>
                    <a:pt x="46532" y="16967"/>
                  </a:lnTo>
                  <a:lnTo>
                    <a:pt x="52400" y="16586"/>
                  </a:lnTo>
                  <a:lnTo>
                    <a:pt x="53505" y="10160"/>
                  </a:lnTo>
                  <a:lnTo>
                    <a:pt x="53174" y="8255"/>
                  </a:lnTo>
                  <a:lnTo>
                    <a:pt x="53936" y="6388"/>
                  </a:lnTo>
                  <a:lnTo>
                    <a:pt x="52501" y="3124"/>
                  </a:lnTo>
                  <a:lnTo>
                    <a:pt x="52031" y="3162"/>
                  </a:lnTo>
                  <a:lnTo>
                    <a:pt x="51574" y="3390"/>
                  </a:lnTo>
                  <a:lnTo>
                    <a:pt x="48996" y="5372"/>
                  </a:lnTo>
                  <a:lnTo>
                    <a:pt x="48945" y="9042"/>
                  </a:lnTo>
                  <a:lnTo>
                    <a:pt x="46075" y="11341"/>
                  </a:lnTo>
                  <a:lnTo>
                    <a:pt x="45745" y="11849"/>
                  </a:lnTo>
                  <a:lnTo>
                    <a:pt x="45135" y="11607"/>
                  </a:lnTo>
                  <a:lnTo>
                    <a:pt x="45999" y="10553"/>
                  </a:lnTo>
                  <a:lnTo>
                    <a:pt x="45986" y="9804"/>
                  </a:lnTo>
                  <a:lnTo>
                    <a:pt x="45250" y="8343"/>
                  </a:lnTo>
                  <a:lnTo>
                    <a:pt x="44780" y="6845"/>
                  </a:lnTo>
                  <a:lnTo>
                    <a:pt x="45313" y="3517"/>
                  </a:lnTo>
                  <a:lnTo>
                    <a:pt x="46088" y="1803"/>
                  </a:lnTo>
                  <a:lnTo>
                    <a:pt x="44716" y="228"/>
                  </a:lnTo>
                  <a:lnTo>
                    <a:pt x="43497" y="0"/>
                  </a:lnTo>
                  <a:close/>
                </a:path>
              </a:pathLst>
            </a:custGeom>
            <a:solidFill>
              <a:srgbClr val="9EC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2091207" y="1949716"/>
              <a:ext cx="50800" cy="63500"/>
            </a:xfrm>
            <a:custGeom>
              <a:avLst/>
              <a:gdLst/>
              <a:ahLst/>
              <a:cxnLst/>
              <a:rect l="l" t="t" r="r" b="b"/>
              <a:pathLst>
                <a:path w="50800" h="63500">
                  <a:moveTo>
                    <a:pt x="48679" y="0"/>
                  </a:moveTo>
                  <a:lnTo>
                    <a:pt x="46355" y="3390"/>
                  </a:lnTo>
                  <a:lnTo>
                    <a:pt x="43522" y="6896"/>
                  </a:lnTo>
                  <a:lnTo>
                    <a:pt x="42799" y="9944"/>
                  </a:lnTo>
                  <a:lnTo>
                    <a:pt x="17538" y="36842"/>
                  </a:lnTo>
                  <a:lnTo>
                    <a:pt x="15582" y="39674"/>
                  </a:lnTo>
                  <a:lnTo>
                    <a:pt x="13385" y="42341"/>
                  </a:lnTo>
                  <a:lnTo>
                    <a:pt x="4800" y="54813"/>
                  </a:lnTo>
                  <a:lnTo>
                    <a:pt x="0" y="62280"/>
                  </a:lnTo>
                  <a:lnTo>
                    <a:pt x="342" y="62699"/>
                  </a:lnTo>
                  <a:lnTo>
                    <a:pt x="3035" y="63385"/>
                  </a:lnTo>
                  <a:lnTo>
                    <a:pt x="5054" y="62217"/>
                  </a:lnTo>
                  <a:lnTo>
                    <a:pt x="5003" y="59385"/>
                  </a:lnTo>
                  <a:lnTo>
                    <a:pt x="7607" y="58673"/>
                  </a:lnTo>
                  <a:lnTo>
                    <a:pt x="9156" y="57137"/>
                  </a:lnTo>
                  <a:lnTo>
                    <a:pt x="10858" y="54686"/>
                  </a:lnTo>
                  <a:lnTo>
                    <a:pt x="12928" y="52590"/>
                  </a:lnTo>
                  <a:lnTo>
                    <a:pt x="15354" y="50863"/>
                  </a:lnTo>
                  <a:lnTo>
                    <a:pt x="16129" y="49517"/>
                  </a:lnTo>
                  <a:lnTo>
                    <a:pt x="17856" y="49148"/>
                  </a:lnTo>
                  <a:lnTo>
                    <a:pt x="18554" y="47726"/>
                  </a:lnTo>
                  <a:lnTo>
                    <a:pt x="18859" y="45161"/>
                  </a:lnTo>
                  <a:lnTo>
                    <a:pt x="22656" y="42570"/>
                  </a:lnTo>
                  <a:lnTo>
                    <a:pt x="23393" y="41211"/>
                  </a:lnTo>
                  <a:lnTo>
                    <a:pt x="25107" y="40830"/>
                  </a:lnTo>
                  <a:lnTo>
                    <a:pt x="25831" y="39446"/>
                  </a:lnTo>
                  <a:lnTo>
                    <a:pt x="45491" y="13500"/>
                  </a:lnTo>
                  <a:lnTo>
                    <a:pt x="46062" y="13004"/>
                  </a:lnTo>
                  <a:lnTo>
                    <a:pt x="46456" y="11633"/>
                  </a:lnTo>
                  <a:lnTo>
                    <a:pt x="46609" y="9397"/>
                  </a:lnTo>
                  <a:lnTo>
                    <a:pt x="47396" y="7442"/>
                  </a:lnTo>
                  <a:lnTo>
                    <a:pt x="49644" y="3797"/>
                  </a:lnTo>
                  <a:lnTo>
                    <a:pt x="50419" y="1879"/>
                  </a:lnTo>
                  <a:lnTo>
                    <a:pt x="48679" y="0"/>
                  </a:lnTo>
                  <a:close/>
                </a:path>
              </a:pathLst>
            </a:custGeom>
            <a:solidFill>
              <a:srgbClr val="C1D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4" name="object 434"/>
          <p:cNvSpPr/>
          <p:nvPr/>
        </p:nvSpPr>
        <p:spPr>
          <a:xfrm>
            <a:off x="1462506" y="2257653"/>
            <a:ext cx="69850" cy="14604"/>
          </a:xfrm>
          <a:custGeom>
            <a:avLst/>
            <a:gdLst/>
            <a:ahLst/>
            <a:cxnLst/>
            <a:rect l="l" t="t" r="r" b="b"/>
            <a:pathLst>
              <a:path w="69850" h="14605">
                <a:moveTo>
                  <a:pt x="39301" y="0"/>
                </a:moveTo>
                <a:lnTo>
                  <a:pt x="32015" y="155"/>
                </a:lnTo>
                <a:lnTo>
                  <a:pt x="24739" y="901"/>
                </a:lnTo>
                <a:lnTo>
                  <a:pt x="23406" y="4673"/>
                </a:lnTo>
                <a:lnTo>
                  <a:pt x="27901" y="3479"/>
                </a:lnTo>
                <a:lnTo>
                  <a:pt x="28651" y="5486"/>
                </a:lnTo>
                <a:lnTo>
                  <a:pt x="30365" y="7073"/>
                </a:lnTo>
                <a:lnTo>
                  <a:pt x="29527" y="7785"/>
                </a:lnTo>
                <a:lnTo>
                  <a:pt x="21475" y="8826"/>
                </a:lnTo>
                <a:lnTo>
                  <a:pt x="15430" y="10998"/>
                </a:lnTo>
                <a:lnTo>
                  <a:pt x="6134" y="10439"/>
                </a:lnTo>
                <a:lnTo>
                  <a:pt x="3136" y="9982"/>
                </a:lnTo>
                <a:lnTo>
                  <a:pt x="444" y="11557"/>
                </a:lnTo>
                <a:lnTo>
                  <a:pt x="88" y="11976"/>
                </a:lnTo>
                <a:lnTo>
                  <a:pt x="0" y="12433"/>
                </a:lnTo>
                <a:lnTo>
                  <a:pt x="177" y="12966"/>
                </a:lnTo>
                <a:lnTo>
                  <a:pt x="761" y="13855"/>
                </a:lnTo>
                <a:lnTo>
                  <a:pt x="1574" y="13970"/>
                </a:lnTo>
                <a:lnTo>
                  <a:pt x="2527" y="13665"/>
                </a:lnTo>
                <a:lnTo>
                  <a:pt x="6984" y="13944"/>
                </a:lnTo>
                <a:lnTo>
                  <a:pt x="11417" y="14566"/>
                </a:lnTo>
                <a:lnTo>
                  <a:pt x="23372" y="14044"/>
                </a:lnTo>
                <a:lnTo>
                  <a:pt x="30864" y="14174"/>
                </a:lnTo>
                <a:lnTo>
                  <a:pt x="38331" y="14107"/>
                </a:lnTo>
                <a:lnTo>
                  <a:pt x="45732" y="13157"/>
                </a:lnTo>
                <a:lnTo>
                  <a:pt x="51269" y="11938"/>
                </a:lnTo>
                <a:lnTo>
                  <a:pt x="57175" y="13601"/>
                </a:lnTo>
                <a:lnTo>
                  <a:pt x="65011" y="9080"/>
                </a:lnTo>
                <a:lnTo>
                  <a:pt x="69722" y="8674"/>
                </a:lnTo>
                <a:lnTo>
                  <a:pt x="69303" y="2197"/>
                </a:lnTo>
                <a:lnTo>
                  <a:pt x="64490" y="2565"/>
                </a:lnTo>
                <a:lnTo>
                  <a:pt x="61518" y="1498"/>
                </a:lnTo>
                <a:lnTo>
                  <a:pt x="58991" y="952"/>
                </a:lnTo>
                <a:lnTo>
                  <a:pt x="56375" y="711"/>
                </a:lnTo>
                <a:lnTo>
                  <a:pt x="46590" y="215"/>
                </a:lnTo>
                <a:lnTo>
                  <a:pt x="39301" y="0"/>
                </a:lnTo>
                <a:close/>
              </a:path>
            </a:pathLst>
          </a:custGeom>
          <a:solidFill>
            <a:srgbClr val="7BB8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684083" y="701967"/>
            <a:ext cx="42545" cy="32384"/>
          </a:xfrm>
          <a:custGeom>
            <a:avLst/>
            <a:gdLst/>
            <a:ahLst/>
            <a:cxnLst/>
            <a:rect l="l" t="t" r="r" b="b"/>
            <a:pathLst>
              <a:path w="42544" h="32384">
                <a:moveTo>
                  <a:pt x="18567" y="23291"/>
                </a:moveTo>
                <a:lnTo>
                  <a:pt x="18272" y="24472"/>
                </a:lnTo>
                <a:lnTo>
                  <a:pt x="18008" y="26060"/>
                </a:lnTo>
                <a:lnTo>
                  <a:pt x="18364" y="27520"/>
                </a:lnTo>
                <a:lnTo>
                  <a:pt x="18618" y="28994"/>
                </a:lnTo>
                <a:lnTo>
                  <a:pt x="21856" y="31889"/>
                </a:lnTo>
                <a:lnTo>
                  <a:pt x="23469" y="31330"/>
                </a:lnTo>
                <a:lnTo>
                  <a:pt x="23914" y="31089"/>
                </a:lnTo>
                <a:lnTo>
                  <a:pt x="24282" y="30759"/>
                </a:lnTo>
                <a:lnTo>
                  <a:pt x="24599" y="30353"/>
                </a:lnTo>
                <a:lnTo>
                  <a:pt x="25666" y="27787"/>
                </a:lnTo>
                <a:lnTo>
                  <a:pt x="28282" y="26835"/>
                </a:lnTo>
                <a:lnTo>
                  <a:pt x="30098" y="25044"/>
                </a:lnTo>
                <a:lnTo>
                  <a:pt x="30352" y="24625"/>
                </a:lnTo>
                <a:lnTo>
                  <a:pt x="30345" y="23418"/>
                </a:lnTo>
                <a:lnTo>
                  <a:pt x="20129" y="23418"/>
                </a:lnTo>
                <a:lnTo>
                  <a:pt x="18567" y="23291"/>
                </a:lnTo>
                <a:close/>
              </a:path>
              <a:path w="42544" h="32384">
                <a:moveTo>
                  <a:pt x="36893" y="20193"/>
                </a:moveTo>
                <a:lnTo>
                  <a:pt x="29197" y="20193"/>
                </a:lnTo>
                <a:lnTo>
                  <a:pt x="30937" y="20497"/>
                </a:lnTo>
                <a:lnTo>
                  <a:pt x="31775" y="20828"/>
                </a:lnTo>
                <a:lnTo>
                  <a:pt x="32169" y="21615"/>
                </a:lnTo>
                <a:lnTo>
                  <a:pt x="32719" y="22352"/>
                </a:lnTo>
                <a:lnTo>
                  <a:pt x="34556" y="24472"/>
                </a:lnTo>
                <a:lnTo>
                  <a:pt x="35813" y="23685"/>
                </a:lnTo>
                <a:lnTo>
                  <a:pt x="36663" y="21590"/>
                </a:lnTo>
                <a:lnTo>
                  <a:pt x="36779" y="21094"/>
                </a:lnTo>
                <a:lnTo>
                  <a:pt x="36893" y="20193"/>
                </a:lnTo>
                <a:close/>
              </a:path>
              <a:path w="42544" h="32384">
                <a:moveTo>
                  <a:pt x="29658" y="22225"/>
                </a:moveTo>
                <a:lnTo>
                  <a:pt x="20827" y="22225"/>
                </a:lnTo>
                <a:lnTo>
                  <a:pt x="20129" y="23418"/>
                </a:lnTo>
                <a:lnTo>
                  <a:pt x="30345" y="23418"/>
                </a:lnTo>
                <a:lnTo>
                  <a:pt x="30213" y="22948"/>
                </a:lnTo>
                <a:lnTo>
                  <a:pt x="29819" y="22352"/>
                </a:lnTo>
                <a:lnTo>
                  <a:pt x="29658" y="22225"/>
                </a:lnTo>
                <a:close/>
              </a:path>
              <a:path w="42544" h="32384">
                <a:moveTo>
                  <a:pt x="7416" y="10325"/>
                </a:moveTo>
                <a:lnTo>
                  <a:pt x="5295" y="14617"/>
                </a:lnTo>
                <a:lnTo>
                  <a:pt x="5867" y="15709"/>
                </a:lnTo>
                <a:lnTo>
                  <a:pt x="6684" y="16776"/>
                </a:lnTo>
                <a:lnTo>
                  <a:pt x="7918" y="18199"/>
                </a:lnTo>
                <a:lnTo>
                  <a:pt x="8839" y="19964"/>
                </a:lnTo>
                <a:lnTo>
                  <a:pt x="10753" y="21285"/>
                </a:lnTo>
                <a:lnTo>
                  <a:pt x="12839" y="22631"/>
                </a:lnTo>
                <a:lnTo>
                  <a:pt x="15620" y="22644"/>
                </a:lnTo>
                <a:lnTo>
                  <a:pt x="18237" y="23215"/>
                </a:lnTo>
                <a:lnTo>
                  <a:pt x="19113" y="23139"/>
                </a:lnTo>
                <a:lnTo>
                  <a:pt x="20101" y="23139"/>
                </a:lnTo>
                <a:lnTo>
                  <a:pt x="20827" y="22225"/>
                </a:lnTo>
                <a:lnTo>
                  <a:pt x="29658" y="22225"/>
                </a:lnTo>
                <a:lnTo>
                  <a:pt x="29222" y="21882"/>
                </a:lnTo>
                <a:lnTo>
                  <a:pt x="28719" y="21590"/>
                </a:lnTo>
                <a:lnTo>
                  <a:pt x="27495" y="21590"/>
                </a:lnTo>
                <a:lnTo>
                  <a:pt x="26276" y="20896"/>
                </a:lnTo>
                <a:lnTo>
                  <a:pt x="25882" y="20789"/>
                </a:lnTo>
                <a:lnTo>
                  <a:pt x="23393" y="19989"/>
                </a:lnTo>
                <a:lnTo>
                  <a:pt x="22992" y="19111"/>
                </a:lnTo>
                <a:lnTo>
                  <a:pt x="21793" y="17856"/>
                </a:lnTo>
                <a:lnTo>
                  <a:pt x="21444" y="17007"/>
                </a:lnTo>
                <a:lnTo>
                  <a:pt x="20167" y="16217"/>
                </a:lnTo>
                <a:lnTo>
                  <a:pt x="19711" y="14008"/>
                </a:lnTo>
                <a:lnTo>
                  <a:pt x="19860" y="12074"/>
                </a:lnTo>
                <a:lnTo>
                  <a:pt x="19037" y="11264"/>
                </a:lnTo>
                <a:lnTo>
                  <a:pt x="17366" y="10934"/>
                </a:lnTo>
                <a:lnTo>
                  <a:pt x="9321" y="10934"/>
                </a:lnTo>
                <a:lnTo>
                  <a:pt x="8712" y="10731"/>
                </a:lnTo>
                <a:lnTo>
                  <a:pt x="8508" y="10541"/>
                </a:lnTo>
                <a:lnTo>
                  <a:pt x="7861" y="10350"/>
                </a:lnTo>
                <a:lnTo>
                  <a:pt x="7416" y="10325"/>
                </a:lnTo>
                <a:close/>
              </a:path>
              <a:path w="42544" h="32384">
                <a:moveTo>
                  <a:pt x="20101" y="23139"/>
                </a:moveTo>
                <a:lnTo>
                  <a:pt x="19113" y="23139"/>
                </a:lnTo>
                <a:lnTo>
                  <a:pt x="20040" y="23215"/>
                </a:lnTo>
                <a:close/>
              </a:path>
              <a:path w="42544" h="32384">
                <a:moveTo>
                  <a:pt x="26276" y="20896"/>
                </a:moveTo>
                <a:lnTo>
                  <a:pt x="27495" y="21590"/>
                </a:lnTo>
                <a:lnTo>
                  <a:pt x="27920" y="21241"/>
                </a:lnTo>
                <a:lnTo>
                  <a:pt x="27012" y="21094"/>
                </a:lnTo>
                <a:lnTo>
                  <a:pt x="26276" y="20896"/>
                </a:lnTo>
                <a:close/>
              </a:path>
              <a:path w="42544" h="32384">
                <a:moveTo>
                  <a:pt x="27920" y="21241"/>
                </a:moveTo>
                <a:lnTo>
                  <a:pt x="27495" y="21590"/>
                </a:lnTo>
                <a:lnTo>
                  <a:pt x="28719" y="21590"/>
                </a:lnTo>
                <a:lnTo>
                  <a:pt x="28193" y="21285"/>
                </a:lnTo>
                <a:lnTo>
                  <a:pt x="27920" y="21241"/>
                </a:lnTo>
                <a:close/>
              </a:path>
              <a:path w="42544" h="32384">
                <a:moveTo>
                  <a:pt x="41745" y="10845"/>
                </a:moveTo>
                <a:lnTo>
                  <a:pt x="16916" y="10845"/>
                </a:lnTo>
                <a:lnTo>
                  <a:pt x="19964" y="10998"/>
                </a:lnTo>
                <a:lnTo>
                  <a:pt x="19860" y="12074"/>
                </a:lnTo>
                <a:lnTo>
                  <a:pt x="20573" y="12776"/>
                </a:lnTo>
                <a:lnTo>
                  <a:pt x="20827" y="15506"/>
                </a:lnTo>
                <a:lnTo>
                  <a:pt x="21444" y="17007"/>
                </a:lnTo>
                <a:lnTo>
                  <a:pt x="22263" y="17513"/>
                </a:lnTo>
                <a:lnTo>
                  <a:pt x="22992" y="19111"/>
                </a:lnTo>
                <a:lnTo>
                  <a:pt x="23418" y="19558"/>
                </a:lnTo>
                <a:lnTo>
                  <a:pt x="25755" y="20599"/>
                </a:lnTo>
                <a:lnTo>
                  <a:pt x="26276" y="20896"/>
                </a:lnTo>
                <a:lnTo>
                  <a:pt x="27091" y="21107"/>
                </a:lnTo>
                <a:lnTo>
                  <a:pt x="27920" y="21241"/>
                </a:lnTo>
                <a:lnTo>
                  <a:pt x="29197" y="20193"/>
                </a:lnTo>
                <a:lnTo>
                  <a:pt x="36893" y="20193"/>
                </a:lnTo>
                <a:lnTo>
                  <a:pt x="36900" y="19558"/>
                </a:lnTo>
                <a:lnTo>
                  <a:pt x="36289" y="18186"/>
                </a:lnTo>
                <a:lnTo>
                  <a:pt x="35407" y="16713"/>
                </a:lnTo>
                <a:lnTo>
                  <a:pt x="34670" y="15786"/>
                </a:lnTo>
                <a:lnTo>
                  <a:pt x="34785" y="14262"/>
                </a:lnTo>
                <a:lnTo>
                  <a:pt x="34381" y="14008"/>
                </a:lnTo>
                <a:lnTo>
                  <a:pt x="33083" y="14008"/>
                </a:lnTo>
                <a:lnTo>
                  <a:pt x="33007" y="12992"/>
                </a:lnTo>
                <a:lnTo>
                  <a:pt x="33177" y="12992"/>
                </a:lnTo>
                <a:lnTo>
                  <a:pt x="33210" y="12636"/>
                </a:lnTo>
                <a:lnTo>
                  <a:pt x="37867" y="12636"/>
                </a:lnTo>
                <a:lnTo>
                  <a:pt x="38976" y="12255"/>
                </a:lnTo>
                <a:lnTo>
                  <a:pt x="40843" y="11480"/>
                </a:lnTo>
                <a:lnTo>
                  <a:pt x="41745" y="10845"/>
                </a:lnTo>
                <a:close/>
              </a:path>
              <a:path w="42544" h="32384">
                <a:moveTo>
                  <a:pt x="21444" y="17007"/>
                </a:moveTo>
                <a:lnTo>
                  <a:pt x="21793" y="17856"/>
                </a:lnTo>
                <a:lnTo>
                  <a:pt x="22992" y="19111"/>
                </a:lnTo>
                <a:lnTo>
                  <a:pt x="22263" y="17513"/>
                </a:lnTo>
                <a:lnTo>
                  <a:pt x="21444" y="17007"/>
                </a:lnTo>
                <a:close/>
              </a:path>
              <a:path w="42544" h="32384">
                <a:moveTo>
                  <a:pt x="33164" y="13134"/>
                </a:moveTo>
                <a:lnTo>
                  <a:pt x="33083" y="14008"/>
                </a:lnTo>
                <a:lnTo>
                  <a:pt x="34381" y="14008"/>
                </a:lnTo>
                <a:lnTo>
                  <a:pt x="33553" y="13487"/>
                </a:lnTo>
                <a:lnTo>
                  <a:pt x="33164" y="13134"/>
                </a:lnTo>
                <a:close/>
              </a:path>
              <a:path w="42544" h="32384">
                <a:moveTo>
                  <a:pt x="36505" y="13081"/>
                </a:moveTo>
                <a:lnTo>
                  <a:pt x="33972" y="13081"/>
                </a:lnTo>
                <a:lnTo>
                  <a:pt x="35699" y="13335"/>
                </a:lnTo>
                <a:lnTo>
                  <a:pt x="36505" y="13081"/>
                </a:lnTo>
                <a:close/>
              </a:path>
              <a:path w="42544" h="32384">
                <a:moveTo>
                  <a:pt x="37867" y="12636"/>
                </a:moveTo>
                <a:lnTo>
                  <a:pt x="33210" y="12636"/>
                </a:lnTo>
                <a:lnTo>
                  <a:pt x="33743" y="13258"/>
                </a:lnTo>
                <a:lnTo>
                  <a:pt x="33972" y="13081"/>
                </a:lnTo>
                <a:lnTo>
                  <a:pt x="36505" y="13081"/>
                </a:lnTo>
                <a:lnTo>
                  <a:pt x="37867" y="12636"/>
                </a:lnTo>
                <a:close/>
              </a:path>
              <a:path w="42544" h="32384">
                <a:moveTo>
                  <a:pt x="33177" y="12992"/>
                </a:moveTo>
                <a:lnTo>
                  <a:pt x="33007" y="12992"/>
                </a:lnTo>
                <a:lnTo>
                  <a:pt x="33164" y="13134"/>
                </a:lnTo>
                <a:lnTo>
                  <a:pt x="33177" y="12992"/>
                </a:lnTo>
                <a:close/>
              </a:path>
              <a:path w="42544" h="32384">
                <a:moveTo>
                  <a:pt x="16916" y="10845"/>
                </a:moveTo>
                <a:lnTo>
                  <a:pt x="19037" y="11264"/>
                </a:lnTo>
                <a:lnTo>
                  <a:pt x="19860" y="12074"/>
                </a:lnTo>
                <a:lnTo>
                  <a:pt x="19964" y="10998"/>
                </a:lnTo>
                <a:lnTo>
                  <a:pt x="16916" y="10845"/>
                </a:lnTo>
                <a:close/>
              </a:path>
              <a:path w="42544" h="32384">
                <a:moveTo>
                  <a:pt x="4559" y="0"/>
                </a:moveTo>
                <a:lnTo>
                  <a:pt x="0" y="5194"/>
                </a:lnTo>
                <a:lnTo>
                  <a:pt x="2082" y="6019"/>
                </a:lnTo>
                <a:lnTo>
                  <a:pt x="3419" y="7327"/>
                </a:lnTo>
                <a:lnTo>
                  <a:pt x="5041" y="8775"/>
                </a:lnTo>
                <a:lnTo>
                  <a:pt x="7188" y="9385"/>
                </a:lnTo>
                <a:lnTo>
                  <a:pt x="9217" y="10731"/>
                </a:lnTo>
                <a:lnTo>
                  <a:pt x="9321" y="10934"/>
                </a:lnTo>
                <a:lnTo>
                  <a:pt x="17366" y="10934"/>
                </a:lnTo>
                <a:lnTo>
                  <a:pt x="16916" y="10845"/>
                </a:lnTo>
                <a:lnTo>
                  <a:pt x="41764" y="10833"/>
                </a:lnTo>
                <a:lnTo>
                  <a:pt x="42305" y="10452"/>
                </a:lnTo>
                <a:lnTo>
                  <a:pt x="29806" y="10375"/>
                </a:lnTo>
                <a:lnTo>
                  <a:pt x="29344" y="9918"/>
                </a:lnTo>
                <a:lnTo>
                  <a:pt x="25069" y="9918"/>
                </a:lnTo>
                <a:lnTo>
                  <a:pt x="23533" y="9702"/>
                </a:lnTo>
                <a:lnTo>
                  <a:pt x="23924" y="8775"/>
                </a:lnTo>
                <a:lnTo>
                  <a:pt x="23863" y="7747"/>
                </a:lnTo>
                <a:lnTo>
                  <a:pt x="23421" y="7327"/>
                </a:lnTo>
                <a:lnTo>
                  <a:pt x="13614" y="7327"/>
                </a:lnTo>
                <a:lnTo>
                  <a:pt x="12395" y="4762"/>
                </a:lnTo>
                <a:lnTo>
                  <a:pt x="11887" y="4089"/>
                </a:lnTo>
                <a:lnTo>
                  <a:pt x="11677" y="3683"/>
                </a:lnTo>
                <a:lnTo>
                  <a:pt x="9385" y="3683"/>
                </a:lnTo>
                <a:lnTo>
                  <a:pt x="8470" y="3657"/>
                </a:lnTo>
                <a:lnTo>
                  <a:pt x="7746" y="2197"/>
                </a:lnTo>
                <a:lnTo>
                  <a:pt x="7505" y="1879"/>
                </a:lnTo>
                <a:lnTo>
                  <a:pt x="7200" y="1625"/>
                </a:lnTo>
                <a:lnTo>
                  <a:pt x="6362" y="1612"/>
                </a:lnTo>
                <a:lnTo>
                  <a:pt x="5575" y="1485"/>
                </a:lnTo>
                <a:lnTo>
                  <a:pt x="5130" y="622"/>
                </a:lnTo>
                <a:lnTo>
                  <a:pt x="4559" y="0"/>
                </a:lnTo>
                <a:close/>
              </a:path>
              <a:path w="42544" h="32384">
                <a:moveTo>
                  <a:pt x="41414" y="6718"/>
                </a:moveTo>
                <a:lnTo>
                  <a:pt x="39065" y="9296"/>
                </a:lnTo>
                <a:lnTo>
                  <a:pt x="36182" y="9918"/>
                </a:lnTo>
                <a:lnTo>
                  <a:pt x="29806" y="10375"/>
                </a:lnTo>
                <a:lnTo>
                  <a:pt x="42339" y="10375"/>
                </a:lnTo>
                <a:lnTo>
                  <a:pt x="42227" y="8102"/>
                </a:lnTo>
                <a:lnTo>
                  <a:pt x="42125" y="7543"/>
                </a:lnTo>
                <a:lnTo>
                  <a:pt x="41846" y="7086"/>
                </a:lnTo>
                <a:lnTo>
                  <a:pt x="41414" y="6718"/>
                </a:lnTo>
                <a:close/>
              </a:path>
              <a:path w="42544" h="32384">
                <a:moveTo>
                  <a:pt x="27609" y="8204"/>
                </a:moveTo>
                <a:lnTo>
                  <a:pt x="24853" y="8902"/>
                </a:lnTo>
                <a:lnTo>
                  <a:pt x="24523" y="9245"/>
                </a:lnTo>
                <a:lnTo>
                  <a:pt x="25069" y="9918"/>
                </a:lnTo>
                <a:lnTo>
                  <a:pt x="29344" y="9918"/>
                </a:lnTo>
                <a:lnTo>
                  <a:pt x="27609" y="8204"/>
                </a:lnTo>
                <a:close/>
              </a:path>
              <a:path w="42544" h="32384">
                <a:moveTo>
                  <a:pt x="15963" y="6692"/>
                </a:moveTo>
                <a:lnTo>
                  <a:pt x="13614" y="7327"/>
                </a:lnTo>
                <a:lnTo>
                  <a:pt x="23421" y="7327"/>
                </a:lnTo>
                <a:lnTo>
                  <a:pt x="23086" y="7010"/>
                </a:lnTo>
                <a:lnTo>
                  <a:pt x="20027" y="7010"/>
                </a:lnTo>
                <a:lnTo>
                  <a:pt x="15963" y="6692"/>
                </a:lnTo>
                <a:close/>
              </a:path>
              <a:path w="42544" h="32384">
                <a:moveTo>
                  <a:pt x="22148" y="6121"/>
                </a:moveTo>
                <a:lnTo>
                  <a:pt x="20027" y="7010"/>
                </a:lnTo>
                <a:lnTo>
                  <a:pt x="23086" y="7010"/>
                </a:lnTo>
                <a:lnTo>
                  <a:pt x="22148" y="6121"/>
                </a:lnTo>
                <a:close/>
              </a:path>
              <a:path w="42544" h="32384">
                <a:moveTo>
                  <a:pt x="11468" y="3276"/>
                </a:moveTo>
                <a:lnTo>
                  <a:pt x="10413" y="3378"/>
                </a:lnTo>
                <a:lnTo>
                  <a:pt x="9385" y="3683"/>
                </a:lnTo>
                <a:lnTo>
                  <a:pt x="11677" y="3683"/>
                </a:lnTo>
                <a:lnTo>
                  <a:pt x="11468" y="3276"/>
                </a:lnTo>
                <a:close/>
              </a:path>
            </a:pathLst>
          </a:custGeom>
          <a:solidFill>
            <a:srgbClr val="B2DD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164257" y="1850135"/>
            <a:ext cx="42545" cy="61594"/>
          </a:xfrm>
          <a:custGeom>
            <a:avLst/>
            <a:gdLst/>
            <a:ahLst/>
            <a:cxnLst/>
            <a:rect l="l" t="t" r="r" b="b"/>
            <a:pathLst>
              <a:path w="42544" h="61594">
                <a:moveTo>
                  <a:pt x="41795" y="12"/>
                </a:moveTo>
                <a:lnTo>
                  <a:pt x="38747" y="0"/>
                </a:lnTo>
                <a:lnTo>
                  <a:pt x="38074" y="2679"/>
                </a:lnTo>
                <a:lnTo>
                  <a:pt x="34797" y="8216"/>
                </a:lnTo>
                <a:lnTo>
                  <a:pt x="33045" y="12090"/>
                </a:lnTo>
                <a:lnTo>
                  <a:pt x="28676" y="18808"/>
                </a:lnTo>
                <a:lnTo>
                  <a:pt x="27343" y="22415"/>
                </a:lnTo>
                <a:lnTo>
                  <a:pt x="24777" y="25234"/>
                </a:lnTo>
                <a:lnTo>
                  <a:pt x="20612" y="30438"/>
                </a:lnTo>
                <a:lnTo>
                  <a:pt x="16356" y="35553"/>
                </a:lnTo>
                <a:lnTo>
                  <a:pt x="11877" y="40468"/>
                </a:lnTo>
                <a:lnTo>
                  <a:pt x="7048" y="45072"/>
                </a:lnTo>
                <a:lnTo>
                  <a:pt x="3860" y="48577"/>
                </a:lnTo>
                <a:lnTo>
                  <a:pt x="1092" y="52323"/>
                </a:lnTo>
                <a:lnTo>
                  <a:pt x="0" y="57048"/>
                </a:lnTo>
                <a:lnTo>
                  <a:pt x="3187" y="61328"/>
                </a:lnTo>
                <a:lnTo>
                  <a:pt x="7238" y="58242"/>
                </a:lnTo>
                <a:lnTo>
                  <a:pt x="10909" y="58343"/>
                </a:lnTo>
                <a:lnTo>
                  <a:pt x="13144" y="57581"/>
                </a:lnTo>
                <a:lnTo>
                  <a:pt x="15036" y="53733"/>
                </a:lnTo>
                <a:lnTo>
                  <a:pt x="15100" y="50863"/>
                </a:lnTo>
                <a:lnTo>
                  <a:pt x="17525" y="49542"/>
                </a:lnTo>
                <a:lnTo>
                  <a:pt x="19011" y="47599"/>
                </a:lnTo>
                <a:lnTo>
                  <a:pt x="20510" y="46596"/>
                </a:lnTo>
                <a:lnTo>
                  <a:pt x="20548" y="44818"/>
                </a:lnTo>
                <a:lnTo>
                  <a:pt x="21272" y="43383"/>
                </a:lnTo>
                <a:lnTo>
                  <a:pt x="21399" y="42544"/>
                </a:lnTo>
                <a:lnTo>
                  <a:pt x="21234" y="41478"/>
                </a:lnTo>
                <a:lnTo>
                  <a:pt x="26613" y="33478"/>
                </a:lnTo>
                <a:lnTo>
                  <a:pt x="34876" y="17687"/>
                </a:lnTo>
                <a:lnTo>
                  <a:pt x="39725" y="10223"/>
                </a:lnTo>
                <a:lnTo>
                  <a:pt x="41313" y="7619"/>
                </a:lnTo>
                <a:lnTo>
                  <a:pt x="41274" y="4571"/>
                </a:lnTo>
                <a:lnTo>
                  <a:pt x="41998" y="1739"/>
                </a:lnTo>
                <a:lnTo>
                  <a:pt x="41795" y="12"/>
                </a:lnTo>
                <a:close/>
              </a:path>
            </a:pathLst>
          </a:custGeom>
          <a:solidFill>
            <a:srgbClr val="85BF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804327" y="827252"/>
            <a:ext cx="58419" cy="39370"/>
          </a:xfrm>
          <a:custGeom>
            <a:avLst/>
            <a:gdLst/>
            <a:ahLst/>
            <a:cxnLst/>
            <a:rect l="l" t="t" r="r" b="b"/>
            <a:pathLst>
              <a:path w="58419" h="39369">
                <a:moveTo>
                  <a:pt x="56273" y="50"/>
                </a:moveTo>
                <a:lnTo>
                  <a:pt x="54203" y="0"/>
                </a:lnTo>
                <a:lnTo>
                  <a:pt x="52120" y="1117"/>
                </a:lnTo>
                <a:lnTo>
                  <a:pt x="50469" y="2921"/>
                </a:lnTo>
                <a:lnTo>
                  <a:pt x="47764" y="1460"/>
                </a:lnTo>
                <a:lnTo>
                  <a:pt x="46050" y="3086"/>
                </a:lnTo>
                <a:lnTo>
                  <a:pt x="44030" y="4279"/>
                </a:lnTo>
                <a:lnTo>
                  <a:pt x="41592" y="2743"/>
                </a:lnTo>
                <a:lnTo>
                  <a:pt x="39611" y="4102"/>
                </a:lnTo>
                <a:lnTo>
                  <a:pt x="35001" y="6413"/>
                </a:lnTo>
                <a:lnTo>
                  <a:pt x="31623" y="4584"/>
                </a:lnTo>
                <a:lnTo>
                  <a:pt x="29248" y="7086"/>
                </a:lnTo>
                <a:lnTo>
                  <a:pt x="27216" y="8305"/>
                </a:lnTo>
                <a:lnTo>
                  <a:pt x="26581" y="8902"/>
                </a:lnTo>
                <a:lnTo>
                  <a:pt x="26149" y="9639"/>
                </a:lnTo>
                <a:lnTo>
                  <a:pt x="24015" y="16319"/>
                </a:lnTo>
                <a:lnTo>
                  <a:pt x="21615" y="21183"/>
                </a:lnTo>
                <a:lnTo>
                  <a:pt x="11315" y="20574"/>
                </a:lnTo>
                <a:lnTo>
                  <a:pt x="7810" y="22021"/>
                </a:lnTo>
                <a:lnTo>
                  <a:pt x="4051" y="27482"/>
                </a:lnTo>
                <a:lnTo>
                  <a:pt x="3098" y="31534"/>
                </a:lnTo>
                <a:lnTo>
                  <a:pt x="0" y="35407"/>
                </a:lnTo>
                <a:lnTo>
                  <a:pt x="863" y="36664"/>
                </a:lnTo>
                <a:lnTo>
                  <a:pt x="1701" y="37363"/>
                </a:lnTo>
                <a:lnTo>
                  <a:pt x="5130" y="38912"/>
                </a:lnTo>
                <a:lnTo>
                  <a:pt x="8331" y="38239"/>
                </a:lnTo>
                <a:lnTo>
                  <a:pt x="13131" y="31127"/>
                </a:lnTo>
                <a:lnTo>
                  <a:pt x="17183" y="29324"/>
                </a:lnTo>
                <a:lnTo>
                  <a:pt x="21577" y="27838"/>
                </a:lnTo>
                <a:lnTo>
                  <a:pt x="22479" y="27444"/>
                </a:lnTo>
                <a:lnTo>
                  <a:pt x="25577" y="25234"/>
                </a:lnTo>
                <a:lnTo>
                  <a:pt x="28790" y="25184"/>
                </a:lnTo>
                <a:lnTo>
                  <a:pt x="31864" y="24650"/>
                </a:lnTo>
                <a:lnTo>
                  <a:pt x="34048" y="24028"/>
                </a:lnTo>
                <a:lnTo>
                  <a:pt x="36017" y="22885"/>
                </a:lnTo>
                <a:lnTo>
                  <a:pt x="39662" y="20497"/>
                </a:lnTo>
                <a:lnTo>
                  <a:pt x="42862" y="20675"/>
                </a:lnTo>
                <a:lnTo>
                  <a:pt x="42697" y="17297"/>
                </a:lnTo>
                <a:lnTo>
                  <a:pt x="40982" y="15938"/>
                </a:lnTo>
                <a:lnTo>
                  <a:pt x="39039" y="16865"/>
                </a:lnTo>
                <a:lnTo>
                  <a:pt x="35242" y="16548"/>
                </a:lnTo>
                <a:lnTo>
                  <a:pt x="33147" y="16090"/>
                </a:lnTo>
                <a:lnTo>
                  <a:pt x="31953" y="11468"/>
                </a:lnTo>
                <a:lnTo>
                  <a:pt x="34340" y="10947"/>
                </a:lnTo>
                <a:lnTo>
                  <a:pt x="46456" y="6781"/>
                </a:lnTo>
                <a:lnTo>
                  <a:pt x="54203" y="4381"/>
                </a:lnTo>
                <a:lnTo>
                  <a:pt x="57251" y="4216"/>
                </a:lnTo>
                <a:lnTo>
                  <a:pt x="58369" y="1092"/>
                </a:lnTo>
                <a:lnTo>
                  <a:pt x="56273" y="50"/>
                </a:lnTo>
                <a:close/>
              </a:path>
            </a:pathLst>
          </a:custGeom>
          <a:solidFill>
            <a:srgbClr val="97CA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44992" y="1044955"/>
            <a:ext cx="27940" cy="50800"/>
          </a:xfrm>
          <a:custGeom>
            <a:avLst/>
            <a:gdLst/>
            <a:ahLst/>
            <a:cxnLst/>
            <a:rect l="l" t="t" r="r" b="b"/>
            <a:pathLst>
              <a:path w="27939" h="50800">
                <a:moveTo>
                  <a:pt x="21704" y="0"/>
                </a:moveTo>
                <a:lnTo>
                  <a:pt x="19138" y="876"/>
                </a:lnTo>
                <a:lnTo>
                  <a:pt x="18262" y="3213"/>
                </a:lnTo>
                <a:lnTo>
                  <a:pt x="14757" y="10604"/>
                </a:lnTo>
                <a:lnTo>
                  <a:pt x="12420" y="15951"/>
                </a:lnTo>
                <a:lnTo>
                  <a:pt x="9753" y="21120"/>
                </a:lnTo>
                <a:lnTo>
                  <a:pt x="6718" y="28028"/>
                </a:lnTo>
                <a:lnTo>
                  <a:pt x="3860" y="35001"/>
                </a:lnTo>
                <a:lnTo>
                  <a:pt x="1117" y="43764"/>
                </a:lnTo>
                <a:lnTo>
                  <a:pt x="0" y="45364"/>
                </a:lnTo>
                <a:lnTo>
                  <a:pt x="1447" y="47015"/>
                </a:lnTo>
                <a:lnTo>
                  <a:pt x="5486" y="50241"/>
                </a:lnTo>
                <a:lnTo>
                  <a:pt x="7747" y="49898"/>
                </a:lnTo>
                <a:lnTo>
                  <a:pt x="7785" y="42633"/>
                </a:lnTo>
                <a:lnTo>
                  <a:pt x="8610" y="41173"/>
                </a:lnTo>
                <a:lnTo>
                  <a:pt x="14947" y="39890"/>
                </a:lnTo>
                <a:lnTo>
                  <a:pt x="16421" y="37160"/>
                </a:lnTo>
                <a:lnTo>
                  <a:pt x="16078" y="29654"/>
                </a:lnTo>
                <a:lnTo>
                  <a:pt x="17246" y="26695"/>
                </a:lnTo>
                <a:lnTo>
                  <a:pt x="14351" y="22275"/>
                </a:lnTo>
                <a:lnTo>
                  <a:pt x="15354" y="20942"/>
                </a:lnTo>
                <a:lnTo>
                  <a:pt x="21082" y="21513"/>
                </a:lnTo>
                <a:lnTo>
                  <a:pt x="22631" y="12598"/>
                </a:lnTo>
                <a:lnTo>
                  <a:pt x="27749" y="9385"/>
                </a:lnTo>
                <a:lnTo>
                  <a:pt x="25806" y="6946"/>
                </a:lnTo>
                <a:lnTo>
                  <a:pt x="24206" y="4394"/>
                </a:lnTo>
                <a:lnTo>
                  <a:pt x="23063" y="3111"/>
                </a:lnTo>
                <a:lnTo>
                  <a:pt x="23863" y="711"/>
                </a:lnTo>
                <a:lnTo>
                  <a:pt x="21704" y="0"/>
                </a:lnTo>
                <a:close/>
              </a:path>
            </a:pathLst>
          </a:custGeom>
          <a:solidFill>
            <a:srgbClr val="EF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238667" y="1282572"/>
            <a:ext cx="31750" cy="48260"/>
          </a:xfrm>
          <a:custGeom>
            <a:avLst/>
            <a:gdLst/>
            <a:ahLst/>
            <a:cxnLst/>
            <a:rect l="l" t="t" r="r" b="b"/>
            <a:pathLst>
              <a:path w="31750" h="48259">
                <a:moveTo>
                  <a:pt x="5524" y="0"/>
                </a:moveTo>
                <a:lnTo>
                  <a:pt x="0" y="7353"/>
                </a:lnTo>
                <a:lnTo>
                  <a:pt x="2578" y="10274"/>
                </a:lnTo>
                <a:lnTo>
                  <a:pt x="4191" y="11595"/>
                </a:lnTo>
                <a:lnTo>
                  <a:pt x="6197" y="12801"/>
                </a:lnTo>
                <a:lnTo>
                  <a:pt x="9296" y="20751"/>
                </a:lnTo>
                <a:lnTo>
                  <a:pt x="14592" y="24295"/>
                </a:lnTo>
                <a:lnTo>
                  <a:pt x="20408" y="30594"/>
                </a:lnTo>
                <a:lnTo>
                  <a:pt x="22263" y="32194"/>
                </a:lnTo>
                <a:lnTo>
                  <a:pt x="24841" y="32156"/>
                </a:lnTo>
                <a:lnTo>
                  <a:pt x="22567" y="32346"/>
                </a:lnTo>
                <a:lnTo>
                  <a:pt x="21729" y="33845"/>
                </a:lnTo>
                <a:lnTo>
                  <a:pt x="21666" y="35991"/>
                </a:lnTo>
                <a:lnTo>
                  <a:pt x="22606" y="40957"/>
                </a:lnTo>
                <a:lnTo>
                  <a:pt x="24485" y="45364"/>
                </a:lnTo>
                <a:lnTo>
                  <a:pt x="28943" y="48234"/>
                </a:lnTo>
                <a:lnTo>
                  <a:pt x="29235" y="47866"/>
                </a:lnTo>
                <a:lnTo>
                  <a:pt x="29375" y="47459"/>
                </a:lnTo>
                <a:lnTo>
                  <a:pt x="29349" y="46990"/>
                </a:lnTo>
                <a:lnTo>
                  <a:pt x="28409" y="44919"/>
                </a:lnTo>
                <a:lnTo>
                  <a:pt x="31191" y="43421"/>
                </a:lnTo>
                <a:lnTo>
                  <a:pt x="30187" y="41338"/>
                </a:lnTo>
                <a:lnTo>
                  <a:pt x="30835" y="37287"/>
                </a:lnTo>
                <a:lnTo>
                  <a:pt x="29502" y="33845"/>
                </a:lnTo>
                <a:lnTo>
                  <a:pt x="27012" y="30721"/>
                </a:lnTo>
                <a:lnTo>
                  <a:pt x="25958" y="29260"/>
                </a:lnTo>
                <a:lnTo>
                  <a:pt x="26936" y="28486"/>
                </a:lnTo>
                <a:lnTo>
                  <a:pt x="26885" y="23482"/>
                </a:lnTo>
                <a:lnTo>
                  <a:pt x="23406" y="19786"/>
                </a:lnTo>
                <a:lnTo>
                  <a:pt x="21856" y="15354"/>
                </a:lnTo>
                <a:lnTo>
                  <a:pt x="17373" y="13512"/>
                </a:lnTo>
                <a:lnTo>
                  <a:pt x="15951" y="10833"/>
                </a:lnTo>
                <a:lnTo>
                  <a:pt x="17386" y="4559"/>
                </a:lnTo>
                <a:lnTo>
                  <a:pt x="18834" y="3124"/>
                </a:lnTo>
                <a:lnTo>
                  <a:pt x="17691" y="1320"/>
                </a:lnTo>
                <a:lnTo>
                  <a:pt x="17043" y="876"/>
                </a:lnTo>
                <a:lnTo>
                  <a:pt x="16344" y="800"/>
                </a:lnTo>
                <a:lnTo>
                  <a:pt x="15608" y="1054"/>
                </a:lnTo>
                <a:lnTo>
                  <a:pt x="14744" y="1536"/>
                </a:lnTo>
                <a:lnTo>
                  <a:pt x="13754" y="3175"/>
                </a:lnTo>
                <a:lnTo>
                  <a:pt x="12204" y="5118"/>
                </a:lnTo>
                <a:lnTo>
                  <a:pt x="10706" y="3810"/>
                </a:lnTo>
                <a:lnTo>
                  <a:pt x="7404" y="2032"/>
                </a:lnTo>
                <a:lnTo>
                  <a:pt x="5524" y="0"/>
                </a:lnTo>
                <a:close/>
              </a:path>
            </a:pathLst>
          </a:custGeom>
          <a:solidFill>
            <a:srgbClr val="D8ED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22298" y="2258809"/>
            <a:ext cx="73660" cy="12065"/>
          </a:xfrm>
          <a:custGeom>
            <a:avLst/>
            <a:gdLst/>
            <a:ahLst/>
            <a:cxnLst/>
            <a:rect l="l" t="t" r="r" b="b"/>
            <a:pathLst>
              <a:path w="73659" h="12064">
                <a:moveTo>
                  <a:pt x="2705" y="0"/>
                </a:moveTo>
                <a:lnTo>
                  <a:pt x="0" y="6349"/>
                </a:lnTo>
                <a:lnTo>
                  <a:pt x="2641" y="6210"/>
                </a:lnTo>
                <a:lnTo>
                  <a:pt x="4457" y="7035"/>
                </a:lnTo>
                <a:lnTo>
                  <a:pt x="7645" y="7150"/>
                </a:lnTo>
                <a:lnTo>
                  <a:pt x="9499" y="6730"/>
                </a:lnTo>
                <a:lnTo>
                  <a:pt x="10795" y="8407"/>
                </a:lnTo>
                <a:lnTo>
                  <a:pt x="15125" y="9690"/>
                </a:lnTo>
                <a:lnTo>
                  <a:pt x="19710" y="9613"/>
                </a:lnTo>
                <a:lnTo>
                  <a:pt x="24079" y="10718"/>
                </a:lnTo>
                <a:lnTo>
                  <a:pt x="26022" y="10756"/>
                </a:lnTo>
                <a:lnTo>
                  <a:pt x="30810" y="11671"/>
                </a:lnTo>
                <a:lnTo>
                  <a:pt x="35598" y="11442"/>
                </a:lnTo>
                <a:lnTo>
                  <a:pt x="40386" y="10858"/>
                </a:lnTo>
                <a:lnTo>
                  <a:pt x="48676" y="10892"/>
                </a:lnTo>
                <a:lnTo>
                  <a:pt x="56896" y="10236"/>
                </a:lnTo>
                <a:lnTo>
                  <a:pt x="65067" y="8922"/>
                </a:lnTo>
                <a:lnTo>
                  <a:pt x="73215" y="6984"/>
                </a:lnTo>
                <a:lnTo>
                  <a:pt x="72123" y="5321"/>
                </a:lnTo>
                <a:lnTo>
                  <a:pt x="71069" y="4203"/>
                </a:lnTo>
                <a:lnTo>
                  <a:pt x="69634" y="3492"/>
                </a:lnTo>
                <a:lnTo>
                  <a:pt x="61595" y="2496"/>
                </a:lnTo>
                <a:lnTo>
                  <a:pt x="53540" y="2093"/>
                </a:lnTo>
                <a:lnTo>
                  <a:pt x="45470" y="2165"/>
                </a:lnTo>
                <a:lnTo>
                  <a:pt x="37388" y="2590"/>
                </a:lnTo>
                <a:lnTo>
                  <a:pt x="36868" y="2806"/>
                </a:lnTo>
                <a:lnTo>
                  <a:pt x="36474" y="3162"/>
                </a:lnTo>
                <a:lnTo>
                  <a:pt x="35687" y="4216"/>
                </a:lnTo>
                <a:lnTo>
                  <a:pt x="37376" y="5448"/>
                </a:lnTo>
                <a:lnTo>
                  <a:pt x="29382" y="5226"/>
                </a:lnTo>
                <a:lnTo>
                  <a:pt x="22715" y="5275"/>
                </a:lnTo>
                <a:lnTo>
                  <a:pt x="16107" y="4721"/>
                </a:lnTo>
                <a:lnTo>
                  <a:pt x="9639" y="2781"/>
                </a:lnTo>
                <a:lnTo>
                  <a:pt x="5524" y="3098"/>
                </a:lnTo>
                <a:lnTo>
                  <a:pt x="4241" y="965"/>
                </a:lnTo>
                <a:lnTo>
                  <a:pt x="3162" y="88"/>
                </a:lnTo>
                <a:lnTo>
                  <a:pt x="2705" y="0"/>
                </a:lnTo>
                <a:close/>
              </a:path>
            </a:pathLst>
          </a:custGeom>
          <a:solidFill>
            <a:srgbClr val="6BB1C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755686" y="2189759"/>
            <a:ext cx="91440" cy="40640"/>
          </a:xfrm>
          <a:custGeom>
            <a:avLst/>
            <a:gdLst/>
            <a:ahLst/>
            <a:cxnLst/>
            <a:rect l="l" t="t" r="r" b="b"/>
            <a:pathLst>
              <a:path w="91439" h="40639">
                <a:moveTo>
                  <a:pt x="84912" y="0"/>
                </a:moveTo>
                <a:lnTo>
                  <a:pt x="81102" y="215"/>
                </a:lnTo>
                <a:lnTo>
                  <a:pt x="73761" y="6642"/>
                </a:lnTo>
                <a:lnTo>
                  <a:pt x="71602" y="7620"/>
                </a:lnTo>
                <a:lnTo>
                  <a:pt x="62306" y="13220"/>
                </a:lnTo>
                <a:lnTo>
                  <a:pt x="53378" y="13982"/>
                </a:lnTo>
                <a:lnTo>
                  <a:pt x="45199" y="20789"/>
                </a:lnTo>
                <a:lnTo>
                  <a:pt x="42862" y="19964"/>
                </a:lnTo>
                <a:lnTo>
                  <a:pt x="41541" y="21666"/>
                </a:lnTo>
                <a:lnTo>
                  <a:pt x="40335" y="22301"/>
                </a:lnTo>
                <a:lnTo>
                  <a:pt x="36893" y="25603"/>
                </a:lnTo>
                <a:lnTo>
                  <a:pt x="32537" y="23723"/>
                </a:lnTo>
                <a:lnTo>
                  <a:pt x="19977" y="32080"/>
                </a:lnTo>
                <a:lnTo>
                  <a:pt x="3213" y="35013"/>
                </a:lnTo>
                <a:lnTo>
                  <a:pt x="0" y="40347"/>
                </a:lnTo>
                <a:lnTo>
                  <a:pt x="1028" y="40284"/>
                </a:lnTo>
                <a:lnTo>
                  <a:pt x="2159" y="40487"/>
                </a:lnTo>
                <a:lnTo>
                  <a:pt x="46720" y="23676"/>
                </a:lnTo>
                <a:lnTo>
                  <a:pt x="68491" y="14947"/>
                </a:lnTo>
                <a:lnTo>
                  <a:pt x="74803" y="9372"/>
                </a:lnTo>
                <a:lnTo>
                  <a:pt x="85255" y="8636"/>
                </a:lnTo>
                <a:lnTo>
                  <a:pt x="91376" y="4013"/>
                </a:lnTo>
                <a:lnTo>
                  <a:pt x="84912" y="0"/>
                </a:lnTo>
                <a:close/>
              </a:path>
            </a:pathLst>
          </a:custGeom>
          <a:solidFill>
            <a:srgbClr val="E7F3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150262" y="1838274"/>
            <a:ext cx="27940" cy="45720"/>
          </a:xfrm>
          <a:custGeom>
            <a:avLst/>
            <a:gdLst/>
            <a:ahLst/>
            <a:cxnLst/>
            <a:rect l="l" t="t" r="r" b="b"/>
            <a:pathLst>
              <a:path w="27939" h="45719">
                <a:moveTo>
                  <a:pt x="5283" y="32562"/>
                </a:moveTo>
                <a:lnTo>
                  <a:pt x="3289" y="33337"/>
                </a:lnTo>
                <a:lnTo>
                  <a:pt x="2565" y="35166"/>
                </a:lnTo>
                <a:lnTo>
                  <a:pt x="1943" y="38823"/>
                </a:lnTo>
                <a:lnTo>
                  <a:pt x="1828" y="40601"/>
                </a:lnTo>
                <a:lnTo>
                  <a:pt x="0" y="41694"/>
                </a:lnTo>
                <a:lnTo>
                  <a:pt x="469" y="41884"/>
                </a:lnTo>
                <a:lnTo>
                  <a:pt x="1270" y="41986"/>
                </a:lnTo>
                <a:lnTo>
                  <a:pt x="2336" y="45440"/>
                </a:lnTo>
                <a:lnTo>
                  <a:pt x="4838" y="45008"/>
                </a:lnTo>
                <a:lnTo>
                  <a:pt x="10071" y="44894"/>
                </a:lnTo>
                <a:lnTo>
                  <a:pt x="10121" y="42697"/>
                </a:lnTo>
                <a:lnTo>
                  <a:pt x="10934" y="39611"/>
                </a:lnTo>
                <a:lnTo>
                  <a:pt x="11823" y="38684"/>
                </a:lnTo>
                <a:lnTo>
                  <a:pt x="12433" y="37680"/>
                </a:lnTo>
                <a:lnTo>
                  <a:pt x="16421" y="35229"/>
                </a:lnTo>
                <a:lnTo>
                  <a:pt x="16237" y="34150"/>
                </a:lnTo>
                <a:lnTo>
                  <a:pt x="6413" y="34150"/>
                </a:lnTo>
                <a:lnTo>
                  <a:pt x="5842" y="33731"/>
                </a:lnTo>
                <a:lnTo>
                  <a:pt x="5283" y="32562"/>
                </a:lnTo>
                <a:close/>
              </a:path>
              <a:path w="27939" h="45719">
                <a:moveTo>
                  <a:pt x="21221" y="0"/>
                </a:moveTo>
                <a:lnTo>
                  <a:pt x="17691" y="38"/>
                </a:lnTo>
                <a:lnTo>
                  <a:pt x="13220" y="228"/>
                </a:lnTo>
                <a:lnTo>
                  <a:pt x="12534" y="3009"/>
                </a:lnTo>
                <a:lnTo>
                  <a:pt x="13360" y="10350"/>
                </a:lnTo>
                <a:lnTo>
                  <a:pt x="8826" y="16611"/>
                </a:lnTo>
                <a:lnTo>
                  <a:pt x="8448" y="23656"/>
                </a:lnTo>
                <a:lnTo>
                  <a:pt x="8334" y="25105"/>
                </a:lnTo>
                <a:lnTo>
                  <a:pt x="8237" y="26962"/>
                </a:lnTo>
                <a:lnTo>
                  <a:pt x="8573" y="29248"/>
                </a:lnTo>
                <a:lnTo>
                  <a:pt x="8581" y="29997"/>
                </a:lnTo>
                <a:lnTo>
                  <a:pt x="6413" y="34150"/>
                </a:lnTo>
                <a:lnTo>
                  <a:pt x="16237" y="34150"/>
                </a:lnTo>
                <a:lnTo>
                  <a:pt x="15532" y="29997"/>
                </a:lnTo>
                <a:lnTo>
                  <a:pt x="16268" y="29248"/>
                </a:lnTo>
                <a:lnTo>
                  <a:pt x="12128" y="29248"/>
                </a:lnTo>
                <a:lnTo>
                  <a:pt x="12308" y="26962"/>
                </a:lnTo>
                <a:lnTo>
                  <a:pt x="12400" y="26403"/>
                </a:lnTo>
                <a:lnTo>
                  <a:pt x="13114" y="25105"/>
                </a:lnTo>
                <a:lnTo>
                  <a:pt x="13700" y="23710"/>
                </a:lnTo>
                <a:lnTo>
                  <a:pt x="13665" y="17233"/>
                </a:lnTo>
                <a:lnTo>
                  <a:pt x="15735" y="16954"/>
                </a:lnTo>
                <a:lnTo>
                  <a:pt x="21496" y="16954"/>
                </a:lnTo>
                <a:lnTo>
                  <a:pt x="22923" y="14630"/>
                </a:lnTo>
                <a:lnTo>
                  <a:pt x="25425" y="13563"/>
                </a:lnTo>
                <a:lnTo>
                  <a:pt x="26174" y="12979"/>
                </a:lnTo>
                <a:lnTo>
                  <a:pt x="26974" y="12433"/>
                </a:lnTo>
                <a:lnTo>
                  <a:pt x="27292" y="11468"/>
                </a:lnTo>
                <a:lnTo>
                  <a:pt x="27328" y="9207"/>
                </a:lnTo>
                <a:lnTo>
                  <a:pt x="22034" y="9207"/>
                </a:lnTo>
                <a:lnTo>
                  <a:pt x="23418" y="1562"/>
                </a:lnTo>
                <a:lnTo>
                  <a:pt x="21221" y="0"/>
                </a:lnTo>
                <a:close/>
              </a:path>
              <a:path w="27939" h="45719">
                <a:moveTo>
                  <a:pt x="16141" y="17500"/>
                </a:moveTo>
                <a:lnTo>
                  <a:pt x="15595" y="19608"/>
                </a:lnTo>
                <a:lnTo>
                  <a:pt x="13725" y="23656"/>
                </a:lnTo>
                <a:lnTo>
                  <a:pt x="13665" y="24104"/>
                </a:lnTo>
                <a:lnTo>
                  <a:pt x="13114" y="25105"/>
                </a:lnTo>
                <a:lnTo>
                  <a:pt x="12573" y="26403"/>
                </a:lnTo>
                <a:lnTo>
                  <a:pt x="12128" y="29248"/>
                </a:lnTo>
                <a:lnTo>
                  <a:pt x="16268" y="29248"/>
                </a:lnTo>
                <a:lnTo>
                  <a:pt x="18516" y="26962"/>
                </a:lnTo>
                <a:lnTo>
                  <a:pt x="19545" y="25501"/>
                </a:lnTo>
                <a:lnTo>
                  <a:pt x="20713" y="24104"/>
                </a:lnTo>
                <a:lnTo>
                  <a:pt x="20421" y="22123"/>
                </a:lnTo>
                <a:lnTo>
                  <a:pt x="20091" y="20650"/>
                </a:lnTo>
                <a:lnTo>
                  <a:pt x="19939" y="19113"/>
                </a:lnTo>
                <a:lnTo>
                  <a:pt x="18827" y="18084"/>
                </a:lnTo>
                <a:lnTo>
                  <a:pt x="18415" y="17944"/>
                </a:lnTo>
                <a:lnTo>
                  <a:pt x="16141" y="17500"/>
                </a:lnTo>
                <a:close/>
              </a:path>
              <a:path w="27939" h="45719">
                <a:moveTo>
                  <a:pt x="13725" y="23656"/>
                </a:moveTo>
                <a:lnTo>
                  <a:pt x="13114" y="25105"/>
                </a:lnTo>
                <a:lnTo>
                  <a:pt x="13665" y="24104"/>
                </a:lnTo>
                <a:lnTo>
                  <a:pt x="13725" y="23656"/>
                </a:lnTo>
                <a:close/>
              </a:path>
              <a:path w="27939" h="45719">
                <a:moveTo>
                  <a:pt x="18415" y="17944"/>
                </a:moveTo>
                <a:lnTo>
                  <a:pt x="18796" y="18084"/>
                </a:lnTo>
                <a:lnTo>
                  <a:pt x="18415" y="17944"/>
                </a:lnTo>
                <a:close/>
              </a:path>
              <a:path w="27939" h="45719">
                <a:moveTo>
                  <a:pt x="18818" y="18076"/>
                </a:moveTo>
                <a:close/>
              </a:path>
              <a:path w="27939" h="45719">
                <a:moveTo>
                  <a:pt x="21496" y="16954"/>
                </a:moveTo>
                <a:lnTo>
                  <a:pt x="15735" y="16954"/>
                </a:lnTo>
                <a:lnTo>
                  <a:pt x="18415" y="17944"/>
                </a:lnTo>
                <a:lnTo>
                  <a:pt x="18745" y="18008"/>
                </a:lnTo>
                <a:lnTo>
                  <a:pt x="21386" y="17132"/>
                </a:lnTo>
                <a:lnTo>
                  <a:pt x="21496" y="16954"/>
                </a:lnTo>
                <a:close/>
              </a:path>
              <a:path w="27939" h="45719">
                <a:moveTo>
                  <a:pt x="27343" y="8280"/>
                </a:moveTo>
                <a:lnTo>
                  <a:pt x="22034" y="9207"/>
                </a:lnTo>
                <a:lnTo>
                  <a:pt x="27328" y="9207"/>
                </a:lnTo>
                <a:lnTo>
                  <a:pt x="27343" y="8280"/>
                </a:lnTo>
                <a:close/>
              </a:path>
            </a:pathLst>
          </a:custGeom>
          <a:solidFill>
            <a:srgbClr val="D4EB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730489" y="1195438"/>
            <a:ext cx="22225" cy="64769"/>
          </a:xfrm>
          <a:custGeom>
            <a:avLst/>
            <a:gdLst/>
            <a:ahLst/>
            <a:cxnLst/>
            <a:rect l="l" t="t" r="r" b="b"/>
            <a:pathLst>
              <a:path w="22225" h="64769">
                <a:moveTo>
                  <a:pt x="5727" y="0"/>
                </a:moveTo>
                <a:lnTo>
                  <a:pt x="4686" y="63"/>
                </a:lnTo>
                <a:lnTo>
                  <a:pt x="3898" y="609"/>
                </a:lnTo>
                <a:lnTo>
                  <a:pt x="3670" y="1041"/>
                </a:lnTo>
                <a:lnTo>
                  <a:pt x="3390" y="3251"/>
                </a:lnTo>
                <a:lnTo>
                  <a:pt x="888" y="3378"/>
                </a:lnTo>
                <a:lnTo>
                  <a:pt x="0" y="5016"/>
                </a:lnTo>
                <a:lnTo>
                  <a:pt x="2108" y="8635"/>
                </a:lnTo>
                <a:lnTo>
                  <a:pt x="6807" y="10604"/>
                </a:lnTo>
                <a:lnTo>
                  <a:pt x="6769" y="15608"/>
                </a:lnTo>
                <a:lnTo>
                  <a:pt x="8980" y="22183"/>
                </a:lnTo>
                <a:lnTo>
                  <a:pt x="10756" y="28822"/>
                </a:lnTo>
                <a:lnTo>
                  <a:pt x="11523" y="35614"/>
                </a:lnTo>
                <a:lnTo>
                  <a:pt x="10706" y="42646"/>
                </a:lnTo>
                <a:lnTo>
                  <a:pt x="10477" y="43599"/>
                </a:lnTo>
                <a:lnTo>
                  <a:pt x="11112" y="44640"/>
                </a:lnTo>
                <a:lnTo>
                  <a:pt x="11544" y="45592"/>
                </a:lnTo>
                <a:lnTo>
                  <a:pt x="12395" y="46977"/>
                </a:lnTo>
                <a:lnTo>
                  <a:pt x="14897" y="49428"/>
                </a:lnTo>
                <a:lnTo>
                  <a:pt x="14630" y="52349"/>
                </a:lnTo>
                <a:lnTo>
                  <a:pt x="13334" y="58648"/>
                </a:lnTo>
                <a:lnTo>
                  <a:pt x="12915" y="61925"/>
                </a:lnTo>
                <a:lnTo>
                  <a:pt x="16840" y="63601"/>
                </a:lnTo>
                <a:lnTo>
                  <a:pt x="19265" y="64211"/>
                </a:lnTo>
                <a:lnTo>
                  <a:pt x="21399" y="64007"/>
                </a:lnTo>
                <a:lnTo>
                  <a:pt x="21615" y="63258"/>
                </a:lnTo>
                <a:lnTo>
                  <a:pt x="21958" y="62636"/>
                </a:lnTo>
                <a:lnTo>
                  <a:pt x="20700" y="58013"/>
                </a:lnTo>
                <a:lnTo>
                  <a:pt x="20269" y="55664"/>
                </a:lnTo>
                <a:lnTo>
                  <a:pt x="17035" y="41962"/>
                </a:lnTo>
                <a:lnTo>
                  <a:pt x="16249" y="35020"/>
                </a:lnTo>
                <a:lnTo>
                  <a:pt x="17221" y="27889"/>
                </a:lnTo>
                <a:lnTo>
                  <a:pt x="17652" y="26441"/>
                </a:lnTo>
                <a:lnTo>
                  <a:pt x="16878" y="25501"/>
                </a:lnTo>
                <a:lnTo>
                  <a:pt x="13258" y="22974"/>
                </a:lnTo>
                <a:lnTo>
                  <a:pt x="15620" y="19126"/>
                </a:lnTo>
                <a:lnTo>
                  <a:pt x="11988" y="17957"/>
                </a:lnTo>
                <a:lnTo>
                  <a:pt x="13754" y="12890"/>
                </a:lnTo>
                <a:lnTo>
                  <a:pt x="12852" y="8280"/>
                </a:lnTo>
                <a:lnTo>
                  <a:pt x="9918" y="4813"/>
                </a:lnTo>
                <a:lnTo>
                  <a:pt x="7264" y="1181"/>
                </a:lnTo>
                <a:lnTo>
                  <a:pt x="6527" y="495"/>
                </a:lnTo>
                <a:lnTo>
                  <a:pt x="5727" y="0"/>
                </a:lnTo>
                <a:close/>
              </a:path>
            </a:pathLst>
          </a:custGeom>
          <a:solidFill>
            <a:srgbClr val="A2CD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263995" y="1481759"/>
            <a:ext cx="11430" cy="35560"/>
          </a:xfrm>
          <a:custGeom>
            <a:avLst/>
            <a:gdLst/>
            <a:ahLst/>
            <a:cxnLst/>
            <a:rect l="l" t="t" r="r" b="b"/>
            <a:pathLst>
              <a:path w="11430" h="35559">
                <a:moveTo>
                  <a:pt x="5049" y="24231"/>
                </a:moveTo>
                <a:lnTo>
                  <a:pt x="4287" y="24346"/>
                </a:lnTo>
                <a:lnTo>
                  <a:pt x="3970" y="24892"/>
                </a:lnTo>
                <a:lnTo>
                  <a:pt x="3766" y="25552"/>
                </a:lnTo>
                <a:lnTo>
                  <a:pt x="4401" y="28524"/>
                </a:lnTo>
                <a:lnTo>
                  <a:pt x="6167" y="30873"/>
                </a:lnTo>
                <a:lnTo>
                  <a:pt x="7996" y="33185"/>
                </a:lnTo>
                <a:lnTo>
                  <a:pt x="9291" y="35026"/>
                </a:lnTo>
                <a:lnTo>
                  <a:pt x="10370" y="35483"/>
                </a:lnTo>
                <a:lnTo>
                  <a:pt x="11336" y="34687"/>
                </a:lnTo>
                <a:lnTo>
                  <a:pt x="11336" y="25184"/>
                </a:lnTo>
                <a:lnTo>
                  <a:pt x="7310" y="25184"/>
                </a:lnTo>
                <a:lnTo>
                  <a:pt x="6548" y="24968"/>
                </a:lnTo>
                <a:lnTo>
                  <a:pt x="5913" y="24333"/>
                </a:lnTo>
                <a:lnTo>
                  <a:pt x="5049" y="24231"/>
                </a:lnTo>
                <a:close/>
              </a:path>
              <a:path w="11430" h="35559">
                <a:moveTo>
                  <a:pt x="1011" y="2565"/>
                </a:moveTo>
                <a:lnTo>
                  <a:pt x="122" y="4508"/>
                </a:lnTo>
                <a:lnTo>
                  <a:pt x="0" y="5804"/>
                </a:lnTo>
                <a:lnTo>
                  <a:pt x="236" y="7010"/>
                </a:lnTo>
                <a:lnTo>
                  <a:pt x="782" y="10642"/>
                </a:lnTo>
                <a:lnTo>
                  <a:pt x="2789" y="11912"/>
                </a:lnTo>
                <a:lnTo>
                  <a:pt x="4135" y="13639"/>
                </a:lnTo>
                <a:lnTo>
                  <a:pt x="7195" y="15659"/>
                </a:lnTo>
                <a:lnTo>
                  <a:pt x="6141" y="19037"/>
                </a:lnTo>
                <a:lnTo>
                  <a:pt x="6840" y="21831"/>
                </a:lnTo>
                <a:lnTo>
                  <a:pt x="6853" y="22949"/>
                </a:lnTo>
                <a:lnTo>
                  <a:pt x="8250" y="23888"/>
                </a:lnTo>
                <a:lnTo>
                  <a:pt x="7310" y="25184"/>
                </a:lnTo>
                <a:lnTo>
                  <a:pt x="11336" y="25184"/>
                </a:lnTo>
                <a:lnTo>
                  <a:pt x="11273" y="8746"/>
                </a:lnTo>
                <a:lnTo>
                  <a:pt x="8745" y="7632"/>
                </a:lnTo>
                <a:lnTo>
                  <a:pt x="8700" y="7484"/>
                </a:lnTo>
                <a:lnTo>
                  <a:pt x="5189" y="5804"/>
                </a:lnTo>
                <a:lnTo>
                  <a:pt x="7691" y="4178"/>
                </a:lnTo>
                <a:lnTo>
                  <a:pt x="7602" y="3886"/>
                </a:lnTo>
                <a:lnTo>
                  <a:pt x="4020" y="3479"/>
                </a:lnTo>
                <a:lnTo>
                  <a:pt x="2560" y="3200"/>
                </a:lnTo>
                <a:lnTo>
                  <a:pt x="1011" y="2565"/>
                </a:lnTo>
                <a:close/>
              </a:path>
              <a:path w="11430" h="35559">
                <a:moveTo>
                  <a:pt x="11336" y="0"/>
                </a:moveTo>
                <a:lnTo>
                  <a:pt x="10116" y="2603"/>
                </a:lnTo>
                <a:lnTo>
                  <a:pt x="7691" y="4178"/>
                </a:lnTo>
                <a:lnTo>
                  <a:pt x="8700" y="7484"/>
                </a:lnTo>
                <a:lnTo>
                  <a:pt x="11336" y="8746"/>
                </a:lnTo>
                <a:lnTo>
                  <a:pt x="11336" y="0"/>
                </a:lnTo>
                <a:close/>
              </a:path>
              <a:path w="11430" h="35559">
                <a:moveTo>
                  <a:pt x="7691" y="4178"/>
                </a:moveTo>
                <a:lnTo>
                  <a:pt x="5189" y="5804"/>
                </a:lnTo>
                <a:lnTo>
                  <a:pt x="8700" y="7484"/>
                </a:lnTo>
                <a:lnTo>
                  <a:pt x="7691" y="4178"/>
                </a:lnTo>
                <a:close/>
              </a:path>
            </a:pathLst>
          </a:custGeom>
          <a:solidFill>
            <a:srgbClr val="99D4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075662" y="1984527"/>
            <a:ext cx="34290" cy="38100"/>
          </a:xfrm>
          <a:custGeom>
            <a:avLst/>
            <a:gdLst/>
            <a:ahLst/>
            <a:cxnLst/>
            <a:rect l="l" t="t" r="r" b="b"/>
            <a:pathLst>
              <a:path w="34289" h="38100">
                <a:moveTo>
                  <a:pt x="32105" y="0"/>
                </a:moveTo>
                <a:lnTo>
                  <a:pt x="29946" y="698"/>
                </a:lnTo>
                <a:lnTo>
                  <a:pt x="25615" y="4368"/>
                </a:lnTo>
                <a:lnTo>
                  <a:pt x="23736" y="6692"/>
                </a:lnTo>
                <a:lnTo>
                  <a:pt x="22263" y="11925"/>
                </a:lnTo>
                <a:lnTo>
                  <a:pt x="21018" y="13119"/>
                </a:lnTo>
                <a:lnTo>
                  <a:pt x="15481" y="15925"/>
                </a:lnTo>
                <a:lnTo>
                  <a:pt x="10541" y="17932"/>
                </a:lnTo>
                <a:lnTo>
                  <a:pt x="9588" y="26009"/>
                </a:lnTo>
                <a:lnTo>
                  <a:pt x="6388" y="27444"/>
                </a:lnTo>
                <a:lnTo>
                  <a:pt x="1955" y="30543"/>
                </a:lnTo>
                <a:lnTo>
                  <a:pt x="685" y="31610"/>
                </a:lnTo>
                <a:lnTo>
                  <a:pt x="0" y="35166"/>
                </a:lnTo>
                <a:lnTo>
                  <a:pt x="330" y="36741"/>
                </a:lnTo>
                <a:lnTo>
                  <a:pt x="2971" y="35826"/>
                </a:lnTo>
                <a:lnTo>
                  <a:pt x="5257" y="35140"/>
                </a:lnTo>
                <a:lnTo>
                  <a:pt x="6184" y="37807"/>
                </a:lnTo>
                <a:lnTo>
                  <a:pt x="8153" y="37896"/>
                </a:lnTo>
                <a:lnTo>
                  <a:pt x="8915" y="37668"/>
                </a:lnTo>
                <a:lnTo>
                  <a:pt x="9626" y="37350"/>
                </a:lnTo>
                <a:lnTo>
                  <a:pt x="10236" y="36829"/>
                </a:lnTo>
                <a:lnTo>
                  <a:pt x="18592" y="28574"/>
                </a:lnTo>
                <a:lnTo>
                  <a:pt x="15430" y="27317"/>
                </a:lnTo>
                <a:lnTo>
                  <a:pt x="17957" y="25895"/>
                </a:lnTo>
                <a:lnTo>
                  <a:pt x="34124" y="2590"/>
                </a:lnTo>
                <a:lnTo>
                  <a:pt x="32105" y="0"/>
                </a:lnTo>
                <a:close/>
              </a:path>
            </a:pathLst>
          </a:custGeom>
          <a:solidFill>
            <a:srgbClr val="CCE4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983371" y="828344"/>
            <a:ext cx="26034" cy="27940"/>
          </a:xfrm>
          <a:custGeom>
            <a:avLst/>
            <a:gdLst/>
            <a:ahLst/>
            <a:cxnLst/>
            <a:rect l="l" t="t" r="r" b="b"/>
            <a:pathLst>
              <a:path w="26035" h="27940">
                <a:moveTo>
                  <a:pt x="5321" y="0"/>
                </a:moveTo>
                <a:lnTo>
                  <a:pt x="965" y="1181"/>
                </a:lnTo>
                <a:lnTo>
                  <a:pt x="0" y="2870"/>
                </a:lnTo>
                <a:lnTo>
                  <a:pt x="2654" y="9093"/>
                </a:lnTo>
                <a:lnTo>
                  <a:pt x="4406" y="11036"/>
                </a:lnTo>
                <a:lnTo>
                  <a:pt x="5295" y="13436"/>
                </a:lnTo>
                <a:lnTo>
                  <a:pt x="7099" y="16065"/>
                </a:lnTo>
                <a:lnTo>
                  <a:pt x="10629" y="16751"/>
                </a:lnTo>
                <a:lnTo>
                  <a:pt x="14096" y="26581"/>
                </a:lnTo>
                <a:lnTo>
                  <a:pt x="18338" y="27508"/>
                </a:lnTo>
                <a:lnTo>
                  <a:pt x="24168" y="23507"/>
                </a:lnTo>
                <a:lnTo>
                  <a:pt x="25488" y="21348"/>
                </a:lnTo>
                <a:lnTo>
                  <a:pt x="24066" y="19431"/>
                </a:lnTo>
                <a:lnTo>
                  <a:pt x="23647" y="17424"/>
                </a:lnTo>
                <a:lnTo>
                  <a:pt x="22555" y="16446"/>
                </a:lnTo>
                <a:lnTo>
                  <a:pt x="21221" y="14986"/>
                </a:lnTo>
                <a:lnTo>
                  <a:pt x="21793" y="12788"/>
                </a:lnTo>
                <a:lnTo>
                  <a:pt x="20548" y="11303"/>
                </a:lnTo>
                <a:lnTo>
                  <a:pt x="18376" y="10147"/>
                </a:lnTo>
                <a:lnTo>
                  <a:pt x="17741" y="7759"/>
                </a:lnTo>
                <a:lnTo>
                  <a:pt x="16306" y="6019"/>
                </a:lnTo>
                <a:lnTo>
                  <a:pt x="13754" y="4559"/>
                </a:lnTo>
                <a:lnTo>
                  <a:pt x="11595" y="2540"/>
                </a:lnTo>
                <a:lnTo>
                  <a:pt x="9067" y="1041"/>
                </a:lnTo>
                <a:lnTo>
                  <a:pt x="7797" y="787"/>
                </a:lnTo>
                <a:lnTo>
                  <a:pt x="6629" y="114"/>
                </a:lnTo>
                <a:lnTo>
                  <a:pt x="5321" y="0"/>
                </a:lnTo>
                <a:close/>
              </a:path>
            </a:pathLst>
          </a:custGeom>
          <a:solidFill>
            <a:srgbClr val="E4F3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297901" y="2238654"/>
            <a:ext cx="54610" cy="17145"/>
          </a:xfrm>
          <a:custGeom>
            <a:avLst/>
            <a:gdLst/>
            <a:ahLst/>
            <a:cxnLst/>
            <a:rect l="l" t="t" r="r" b="b"/>
            <a:pathLst>
              <a:path w="54609" h="17144">
                <a:moveTo>
                  <a:pt x="12090" y="0"/>
                </a:moveTo>
                <a:lnTo>
                  <a:pt x="6248" y="1371"/>
                </a:lnTo>
                <a:lnTo>
                  <a:pt x="1130" y="1371"/>
                </a:lnTo>
                <a:lnTo>
                  <a:pt x="0" y="4279"/>
                </a:lnTo>
                <a:lnTo>
                  <a:pt x="3454" y="4140"/>
                </a:lnTo>
                <a:lnTo>
                  <a:pt x="4102" y="5854"/>
                </a:lnTo>
                <a:lnTo>
                  <a:pt x="6375" y="7111"/>
                </a:lnTo>
                <a:lnTo>
                  <a:pt x="8902" y="7315"/>
                </a:lnTo>
                <a:lnTo>
                  <a:pt x="11379" y="7696"/>
                </a:lnTo>
                <a:lnTo>
                  <a:pt x="15900" y="7658"/>
                </a:lnTo>
                <a:lnTo>
                  <a:pt x="17640" y="9474"/>
                </a:lnTo>
                <a:lnTo>
                  <a:pt x="18948" y="9918"/>
                </a:lnTo>
                <a:lnTo>
                  <a:pt x="20459" y="9169"/>
                </a:lnTo>
                <a:lnTo>
                  <a:pt x="24206" y="11912"/>
                </a:lnTo>
                <a:lnTo>
                  <a:pt x="27305" y="11328"/>
                </a:lnTo>
                <a:lnTo>
                  <a:pt x="30048" y="12179"/>
                </a:lnTo>
                <a:lnTo>
                  <a:pt x="31457" y="13881"/>
                </a:lnTo>
                <a:lnTo>
                  <a:pt x="33540" y="12522"/>
                </a:lnTo>
                <a:lnTo>
                  <a:pt x="35166" y="13284"/>
                </a:lnTo>
                <a:lnTo>
                  <a:pt x="39116" y="14477"/>
                </a:lnTo>
                <a:lnTo>
                  <a:pt x="42760" y="17119"/>
                </a:lnTo>
                <a:lnTo>
                  <a:pt x="47244" y="15900"/>
                </a:lnTo>
                <a:lnTo>
                  <a:pt x="48564" y="15684"/>
                </a:lnTo>
                <a:lnTo>
                  <a:pt x="49872" y="16116"/>
                </a:lnTo>
                <a:lnTo>
                  <a:pt x="51193" y="15925"/>
                </a:lnTo>
                <a:lnTo>
                  <a:pt x="54178" y="11849"/>
                </a:lnTo>
                <a:lnTo>
                  <a:pt x="51650" y="9524"/>
                </a:lnTo>
                <a:lnTo>
                  <a:pt x="50977" y="9194"/>
                </a:lnTo>
                <a:lnTo>
                  <a:pt x="50279" y="9004"/>
                </a:lnTo>
                <a:lnTo>
                  <a:pt x="49530" y="8940"/>
                </a:lnTo>
                <a:lnTo>
                  <a:pt x="47066" y="9067"/>
                </a:lnTo>
                <a:lnTo>
                  <a:pt x="44869" y="8559"/>
                </a:lnTo>
                <a:lnTo>
                  <a:pt x="24536" y="4381"/>
                </a:lnTo>
                <a:lnTo>
                  <a:pt x="12090" y="0"/>
                </a:lnTo>
                <a:close/>
              </a:path>
            </a:pathLst>
          </a:custGeom>
          <a:solidFill>
            <a:srgbClr val="2646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128913" y="1644129"/>
            <a:ext cx="17145" cy="73660"/>
          </a:xfrm>
          <a:custGeom>
            <a:avLst/>
            <a:gdLst/>
            <a:ahLst/>
            <a:cxnLst/>
            <a:rect l="l" t="t" r="r" b="b"/>
            <a:pathLst>
              <a:path w="17144" h="73660">
                <a:moveTo>
                  <a:pt x="14173" y="0"/>
                </a:moveTo>
                <a:lnTo>
                  <a:pt x="681" y="39780"/>
                </a:lnTo>
                <a:lnTo>
                  <a:pt x="190" y="52781"/>
                </a:lnTo>
                <a:lnTo>
                  <a:pt x="215" y="58889"/>
                </a:lnTo>
                <a:lnTo>
                  <a:pt x="0" y="65011"/>
                </a:lnTo>
                <a:lnTo>
                  <a:pt x="431" y="71107"/>
                </a:lnTo>
                <a:lnTo>
                  <a:pt x="584" y="71704"/>
                </a:lnTo>
                <a:lnTo>
                  <a:pt x="1206" y="72732"/>
                </a:lnTo>
                <a:lnTo>
                  <a:pt x="4267" y="73634"/>
                </a:lnTo>
                <a:lnTo>
                  <a:pt x="3708" y="70281"/>
                </a:lnTo>
                <a:lnTo>
                  <a:pt x="5207" y="69354"/>
                </a:lnTo>
                <a:lnTo>
                  <a:pt x="5384" y="66281"/>
                </a:lnTo>
                <a:lnTo>
                  <a:pt x="5321" y="63195"/>
                </a:lnTo>
                <a:lnTo>
                  <a:pt x="5689" y="60121"/>
                </a:lnTo>
                <a:lnTo>
                  <a:pt x="4813" y="57340"/>
                </a:lnTo>
                <a:lnTo>
                  <a:pt x="6667" y="50558"/>
                </a:lnTo>
                <a:lnTo>
                  <a:pt x="5346" y="43408"/>
                </a:lnTo>
                <a:lnTo>
                  <a:pt x="7277" y="36652"/>
                </a:lnTo>
                <a:lnTo>
                  <a:pt x="8013" y="35572"/>
                </a:lnTo>
                <a:lnTo>
                  <a:pt x="8953" y="31381"/>
                </a:lnTo>
                <a:lnTo>
                  <a:pt x="10591" y="27355"/>
                </a:lnTo>
                <a:lnTo>
                  <a:pt x="10909" y="23025"/>
                </a:lnTo>
                <a:lnTo>
                  <a:pt x="12052" y="16941"/>
                </a:lnTo>
                <a:lnTo>
                  <a:pt x="11899" y="12738"/>
                </a:lnTo>
                <a:lnTo>
                  <a:pt x="14033" y="9105"/>
                </a:lnTo>
                <a:lnTo>
                  <a:pt x="15481" y="3416"/>
                </a:lnTo>
                <a:lnTo>
                  <a:pt x="17005" y="1295"/>
                </a:lnTo>
                <a:lnTo>
                  <a:pt x="14173" y="0"/>
                </a:lnTo>
                <a:close/>
              </a:path>
            </a:pathLst>
          </a:custGeom>
          <a:solidFill>
            <a:srgbClr val="274B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640027" y="697166"/>
            <a:ext cx="31115" cy="31750"/>
          </a:xfrm>
          <a:custGeom>
            <a:avLst/>
            <a:gdLst/>
            <a:ahLst/>
            <a:cxnLst/>
            <a:rect l="l" t="t" r="r" b="b"/>
            <a:pathLst>
              <a:path w="31114" h="31750">
                <a:moveTo>
                  <a:pt x="11290" y="0"/>
                </a:moveTo>
                <a:lnTo>
                  <a:pt x="9791" y="114"/>
                </a:lnTo>
                <a:lnTo>
                  <a:pt x="8712" y="1143"/>
                </a:lnTo>
                <a:lnTo>
                  <a:pt x="7454" y="2501"/>
                </a:lnTo>
                <a:lnTo>
                  <a:pt x="5842" y="2108"/>
                </a:lnTo>
                <a:lnTo>
                  <a:pt x="2349" y="2565"/>
                </a:lnTo>
                <a:lnTo>
                  <a:pt x="736" y="3670"/>
                </a:lnTo>
                <a:lnTo>
                  <a:pt x="0" y="7454"/>
                </a:lnTo>
                <a:lnTo>
                  <a:pt x="1689" y="8178"/>
                </a:lnTo>
                <a:lnTo>
                  <a:pt x="4826" y="9842"/>
                </a:lnTo>
                <a:lnTo>
                  <a:pt x="6565" y="10922"/>
                </a:lnTo>
                <a:lnTo>
                  <a:pt x="8623" y="11226"/>
                </a:lnTo>
                <a:lnTo>
                  <a:pt x="9690" y="11290"/>
                </a:lnTo>
                <a:lnTo>
                  <a:pt x="10642" y="11099"/>
                </a:lnTo>
                <a:lnTo>
                  <a:pt x="11214" y="10033"/>
                </a:lnTo>
                <a:lnTo>
                  <a:pt x="11442" y="9398"/>
                </a:lnTo>
                <a:lnTo>
                  <a:pt x="11277" y="8750"/>
                </a:lnTo>
                <a:lnTo>
                  <a:pt x="11315" y="8102"/>
                </a:lnTo>
                <a:lnTo>
                  <a:pt x="11722" y="8318"/>
                </a:lnTo>
                <a:lnTo>
                  <a:pt x="11747" y="8775"/>
                </a:lnTo>
                <a:lnTo>
                  <a:pt x="12700" y="10972"/>
                </a:lnTo>
                <a:lnTo>
                  <a:pt x="13716" y="12611"/>
                </a:lnTo>
                <a:lnTo>
                  <a:pt x="15582" y="13576"/>
                </a:lnTo>
                <a:lnTo>
                  <a:pt x="17246" y="14287"/>
                </a:lnTo>
                <a:lnTo>
                  <a:pt x="18618" y="15214"/>
                </a:lnTo>
                <a:lnTo>
                  <a:pt x="17208" y="18859"/>
                </a:lnTo>
                <a:lnTo>
                  <a:pt x="16141" y="19875"/>
                </a:lnTo>
                <a:lnTo>
                  <a:pt x="12763" y="19977"/>
                </a:lnTo>
                <a:lnTo>
                  <a:pt x="11010" y="19494"/>
                </a:lnTo>
                <a:lnTo>
                  <a:pt x="9740" y="21056"/>
                </a:lnTo>
                <a:lnTo>
                  <a:pt x="9575" y="21805"/>
                </a:lnTo>
                <a:lnTo>
                  <a:pt x="10121" y="22313"/>
                </a:lnTo>
                <a:lnTo>
                  <a:pt x="11620" y="27101"/>
                </a:lnTo>
                <a:lnTo>
                  <a:pt x="16040" y="27990"/>
                </a:lnTo>
                <a:lnTo>
                  <a:pt x="18529" y="30886"/>
                </a:lnTo>
                <a:lnTo>
                  <a:pt x="19977" y="31572"/>
                </a:lnTo>
                <a:lnTo>
                  <a:pt x="21424" y="31597"/>
                </a:lnTo>
                <a:lnTo>
                  <a:pt x="22860" y="30848"/>
                </a:lnTo>
                <a:lnTo>
                  <a:pt x="23990" y="29794"/>
                </a:lnTo>
                <a:lnTo>
                  <a:pt x="23304" y="28943"/>
                </a:lnTo>
                <a:lnTo>
                  <a:pt x="19202" y="26860"/>
                </a:lnTo>
                <a:lnTo>
                  <a:pt x="21513" y="24828"/>
                </a:lnTo>
                <a:lnTo>
                  <a:pt x="23736" y="21209"/>
                </a:lnTo>
                <a:lnTo>
                  <a:pt x="24688" y="23774"/>
                </a:lnTo>
                <a:lnTo>
                  <a:pt x="26479" y="24853"/>
                </a:lnTo>
                <a:lnTo>
                  <a:pt x="27127" y="25387"/>
                </a:lnTo>
                <a:lnTo>
                  <a:pt x="27965" y="25552"/>
                </a:lnTo>
                <a:lnTo>
                  <a:pt x="29146" y="25476"/>
                </a:lnTo>
                <a:lnTo>
                  <a:pt x="30530" y="25920"/>
                </a:lnTo>
                <a:lnTo>
                  <a:pt x="31089" y="24295"/>
                </a:lnTo>
                <a:lnTo>
                  <a:pt x="29832" y="17513"/>
                </a:lnTo>
                <a:lnTo>
                  <a:pt x="23990" y="13284"/>
                </a:lnTo>
                <a:lnTo>
                  <a:pt x="21513" y="7175"/>
                </a:lnTo>
                <a:lnTo>
                  <a:pt x="20866" y="7366"/>
                </a:lnTo>
                <a:lnTo>
                  <a:pt x="20383" y="8064"/>
                </a:lnTo>
                <a:lnTo>
                  <a:pt x="18707" y="8191"/>
                </a:lnTo>
                <a:lnTo>
                  <a:pt x="19558" y="7454"/>
                </a:lnTo>
                <a:lnTo>
                  <a:pt x="21729" y="4711"/>
                </a:lnTo>
                <a:lnTo>
                  <a:pt x="19215" y="3543"/>
                </a:lnTo>
                <a:lnTo>
                  <a:pt x="18046" y="1955"/>
                </a:lnTo>
                <a:lnTo>
                  <a:pt x="16725" y="1371"/>
                </a:lnTo>
                <a:lnTo>
                  <a:pt x="15138" y="2286"/>
                </a:lnTo>
                <a:lnTo>
                  <a:pt x="13893" y="1206"/>
                </a:lnTo>
                <a:lnTo>
                  <a:pt x="12623" y="520"/>
                </a:lnTo>
                <a:lnTo>
                  <a:pt x="11290" y="0"/>
                </a:lnTo>
                <a:close/>
              </a:path>
            </a:pathLst>
          </a:custGeom>
          <a:solidFill>
            <a:srgbClr val="CEEAE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0" name="object 450"/>
          <p:cNvGrpSpPr/>
          <p:nvPr/>
        </p:nvGrpSpPr>
        <p:grpSpPr>
          <a:xfrm>
            <a:off x="2135568" y="1905876"/>
            <a:ext cx="40640" cy="56515"/>
            <a:chOff x="2135568" y="1905876"/>
            <a:chExt cx="40640" cy="56515"/>
          </a:xfrm>
        </p:grpSpPr>
        <p:sp>
          <p:nvSpPr>
            <p:cNvPr id="451" name="object 451"/>
            <p:cNvSpPr/>
            <p:nvPr/>
          </p:nvSpPr>
          <p:spPr>
            <a:xfrm>
              <a:off x="2152688" y="1905876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20878" y="0"/>
                  </a:moveTo>
                  <a:lnTo>
                    <a:pt x="17424" y="3759"/>
                  </a:lnTo>
                  <a:lnTo>
                    <a:pt x="14770" y="1473"/>
                  </a:lnTo>
                  <a:lnTo>
                    <a:pt x="12115" y="1257"/>
                  </a:lnTo>
                  <a:lnTo>
                    <a:pt x="3975" y="10706"/>
                  </a:lnTo>
                  <a:lnTo>
                    <a:pt x="4051" y="13220"/>
                  </a:lnTo>
                  <a:lnTo>
                    <a:pt x="3175" y="15316"/>
                  </a:lnTo>
                  <a:lnTo>
                    <a:pt x="266" y="19304"/>
                  </a:lnTo>
                  <a:lnTo>
                    <a:pt x="0" y="21653"/>
                  </a:lnTo>
                  <a:lnTo>
                    <a:pt x="3975" y="25387"/>
                  </a:lnTo>
                  <a:lnTo>
                    <a:pt x="5778" y="24091"/>
                  </a:lnTo>
                  <a:lnTo>
                    <a:pt x="8026" y="21666"/>
                  </a:lnTo>
                  <a:lnTo>
                    <a:pt x="8953" y="21336"/>
                  </a:lnTo>
                  <a:lnTo>
                    <a:pt x="9893" y="20904"/>
                  </a:lnTo>
                  <a:lnTo>
                    <a:pt x="11264" y="19456"/>
                  </a:lnTo>
                  <a:lnTo>
                    <a:pt x="13512" y="18834"/>
                  </a:lnTo>
                  <a:lnTo>
                    <a:pt x="15811" y="11544"/>
                  </a:lnTo>
                  <a:lnTo>
                    <a:pt x="20193" y="8102"/>
                  </a:lnTo>
                  <a:lnTo>
                    <a:pt x="22402" y="3327"/>
                  </a:lnTo>
                  <a:lnTo>
                    <a:pt x="22656" y="3213"/>
                  </a:lnTo>
                  <a:lnTo>
                    <a:pt x="22898" y="2755"/>
                  </a:lnTo>
                  <a:lnTo>
                    <a:pt x="22783" y="2527"/>
                  </a:lnTo>
                  <a:lnTo>
                    <a:pt x="22428" y="2286"/>
                  </a:lnTo>
                  <a:lnTo>
                    <a:pt x="21551" y="1905"/>
                  </a:lnTo>
                  <a:lnTo>
                    <a:pt x="20878" y="0"/>
                  </a:lnTo>
                  <a:close/>
                </a:path>
              </a:pathLst>
            </a:custGeom>
            <a:solidFill>
              <a:srgbClr val="99C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135568" y="1921764"/>
              <a:ext cx="17780" cy="40640"/>
            </a:xfrm>
            <a:custGeom>
              <a:avLst/>
              <a:gdLst/>
              <a:ahLst/>
              <a:cxnLst/>
              <a:rect l="l" t="t" r="r" b="b"/>
              <a:pathLst>
                <a:path w="17780" h="40639">
                  <a:moveTo>
                    <a:pt x="12826" y="0"/>
                  </a:moveTo>
                  <a:lnTo>
                    <a:pt x="11391" y="1650"/>
                  </a:lnTo>
                  <a:lnTo>
                    <a:pt x="7556" y="4660"/>
                  </a:lnTo>
                  <a:lnTo>
                    <a:pt x="5029" y="6464"/>
                  </a:lnTo>
                  <a:lnTo>
                    <a:pt x="2743" y="8597"/>
                  </a:lnTo>
                  <a:lnTo>
                    <a:pt x="304" y="11137"/>
                  </a:lnTo>
                  <a:lnTo>
                    <a:pt x="622" y="12966"/>
                  </a:lnTo>
                  <a:lnTo>
                    <a:pt x="5562" y="14668"/>
                  </a:lnTo>
                  <a:lnTo>
                    <a:pt x="6832" y="15519"/>
                  </a:lnTo>
                  <a:lnTo>
                    <a:pt x="6134" y="20675"/>
                  </a:lnTo>
                  <a:lnTo>
                    <a:pt x="6870" y="24193"/>
                  </a:lnTo>
                  <a:lnTo>
                    <a:pt x="4330" y="26936"/>
                  </a:lnTo>
                  <a:lnTo>
                    <a:pt x="4444" y="30225"/>
                  </a:lnTo>
                  <a:lnTo>
                    <a:pt x="3975" y="32169"/>
                  </a:lnTo>
                  <a:lnTo>
                    <a:pt x="1460" y="35534"/>
                  </a:lnTo>
                  <a:lnTo>
                    <a:pt x="0" y="37337"/>
                  </a:lnTo>
                  <a:lnTo>
                    <a:pt x="1257" y="39522"/>
                  </a:lnTo>
                  <a:lnTo>
                    <a:pt x="2755" y="40411"/>
                  </a:lnTo>
                  <a:lnTo>
                    <a:pt x="4330" y="38379"/>
                  </a:lnTo>
                  <a:lnTo>
                    <a:pt x="6565" y="32981"/>
                  </a:lnTo>
                  <a:lnTo>
                    <a:pt x="11912" y="29578"/>
                  </a:lnTo>
                  <a:lnTo>
                    <a:pt x="13576" y="23825"/>
                  </a:lnTo>
                  <a:lnTo>
                    <a:pt x="12293" y="22720"/>
                  </a:lnTo>
                  <a:lnTo>
                    <a:pt x="13131" y="21615"/>
                  </a:lnTo>
                  <a:lnTo>
                    <a:pt x="17602" y="14350"/>
                  </a:lnTo>
                  <a:lnTo>
                    <a:pt x="15252" y="7632"/>
                  </a:lnTo>
                  <a:lnTo>
                    <a:pt x="15036" y="1054"/>
                  </a:lnTo>
                  <a:lnTo>
                    <a:pt x="12826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" name="object 453"/>
          <p:cNvSpPr/>
          <p:nvPr/>
        </p:nvSpPr>
        <p:spPr>
          <a:xfrm>
            <a:off x="2143505" y="1053706"/>
            <a:ext cx="19685" cy="40640"/>
          </a:xfrm>
          <a:custGeom>
            <a:avLst/>
            <a:gdLst/>
            <a:ahLst/>
            <a:cxnLst/>
            <a:rect l="l" t="t" r="r" b="b"/>
            <a:pathLst>
              <a:path w="19685" h="40640">
                <a:moveTo>
                  <a:pt x="16497" y="0"/>
                </a:moveTo>
                <a:lnTo>
                  <a:pt x="13411" y="787"/>
                </a:lnTo>
                <a:lnTo>
                  <a:pt x="11683" y="6883"/>
                </a:lnTo>
                <a:lnTo>
                  <a:pt x="11544" y="9131"/>
                </a:lnTo>
                <a:lnTo>
                  <a:pt x="6134" y="10604"/>
                </a:lnTo>
                <a:lnTo>
                  <a:pt x="6857" y="13080"/>
                </a:lnTo>
                <a:lnTo>
                  <a:pt x="6781" y="15405"/>
                </a:lnTo>
                <a:lnTo>
                  <a:pt x="8026" y="17106"/>
                </a:lnTo>
                <a:lnTo>
                  <a:pt x="7378" y="18300"/>
                </a:lnTo>
                <a:lnTo>
                  <a:pt x="7619" y="17487"/>
                </a:lnTo>
                <a:lnTo>
                  <a:pt x="7327" y="16903"/>
                </a:lnTo>
                <a:lnTo>
                  <a:pt x="6781" y="16421"/>
                </a:lnTo>
                <a:lnTo>
                  <a:pt x="2578" y="16268"/>
                </a:lnTo>
                <a:lnTo>
                  <a:pt x="1447" y="17945"/>
                </a:lnTo>
                <a:lnTo>
                  <a:pt x="3682" y="21640"/>
                </a:lnTo>
                <a:lnTo>
                  <a:pt x="4063" y="22034"/>
                </a:lnTo>
                <a:lnTo>
                  <a:pt x="4864" y="21551"/>
                </a:lnTo>
                <a:lnTo>
                  <a:pt x="4698" y="22301"/>
                </a:lnTo>
                <a:lnTo>
                  <a:pt x="3517" y="22656"/>
                </a:lnTo>
                <a:lnTo>
                  <a:pt x="0" y="23329"/>
                </a:lnTo>
                <a:lnTo>
                  <a:pt x="3149" y="25450"/>
                </a:lnTo>
                <a:lnTo>
                  <a:pt x="2628" y="26771"/>
                </a:lnTo>
                <a:lnTo>
                  <a:pt x="2895" y="29679"/>
                </a:lnTo>
                <a:lnTo>
                  <a:pt x="1638" y="32702"/>
                </a:lnTo>
                <a:lnTo>
                  <a:pt x="3365" y="35483"/>
                </a:lnTo>
                <a:lnTo>
                  <a:pt x="6997" y="40474"/>
                </a:lnTo>
                <a:lnTo>
                  <a:pt x="7454" y="40576"/>
                </a:lnTo>
                <a:lnTo>
                  <a:pt x="10617" y="37007"/>
                </a:lnTo>
                <a:lnTo>
                  <a:pt x="14477" y="25844"/>
                </a:lnTo>
                <a:lnTo>
                  <a:pt x="13563" y="22326"/>
                </a:lnTo>
                <a:lnTo>
                  <a:pt x="10794" y="14858"/>
                </a:lnTo>
                <a:lnTo>
                  <a:pt x="11760" y="11963"/>
                </a:lnTo>
                <a:lnTo>
                  <a:pt x="16878" y="9626"/>
                </a:lnTo>
                <a:lnTo>
                  <a:pt x="17932" y="9042"/>
                </a:lnTo>
                <a:lnTo>
                  <a:pt x="18453" y="7835"/>
                </a:lnTo>
                <a:lnTo>
                  <a:pt x="19329" y="6299"/>
                </a:lnTo>
                <a:lnTo>
                  <a:pt x="15989" y="5816"/>
                </a:lnTo>
                <a:lnTo>
                  <a:pt x="17513" y="4089"/>
                </a:lnTo>
                <a:lnTo>
                  <a:pt x="18732" y="4368"/>
                </a:lnTo>
                <a:lnTo>
                  <a:pt x="19367" y="4102"/>
                </a:lnTo>
                <a:lnTo>
                  <a:pt x="19634" y="3721"/>
                </a:lnTo>
                <a:lnTo>
                  <a:pt x="19646" y="3327"/>
                </a:lnTo>
                <a:lnTo>
                  <a:pt x="19380" y="2933"/>
                </a:lnTo>
                <a:lnTo>
                  <a:pt x="16497" y="0"/>
                </a:lnTo>
                <a:close/>
              </a:path>
            </a:pathLst>
          </a:custGeom>
          <a:solidFill>
            <a:srgbClr val="D3E9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660956" y="699719"/>
            <a:ext cx="19685" cy="25400"/>
          </a:xfrm>
          <a:custGeom>
            <a:avLst/>
            <a:gdLst/>
            <a:ahLst/>
            <a:cxnLst/>
            <a:rect l="l" t="t" r="r" b="b"/>
            <a:pathLst>
              <a:path w="19685" h="25400">
                <a:moveTo>
                  <a:pt x="4051" y="0"/>
                </a:moveTo>
                <a:lnTo>
                  <a:pt x="1282" y="444"/>
                </a:lnTo>
                <a:lnTo>
                  <a:pt x="0" y="2044"/>
                </a:lnTo>
                <a:lnTo>
                  <a:pt x="279" y="4864"/>
                </a:lnTo>
                <a:lnTo>
                  <a:pt x="2311" y="7010"/>
                </a:lnTo>
                <a:lnTo>
                  <a:pt x="50" y="10998"/>
                </a:lnTo>
                <a:lnTo>
                  <a:pt x="7188" y="14554"/>
                </a:lnTo>
                <a:lnTo>
                  <a:pt x="7416" y="19100"/>
                </a:lnTo>
                <a:lnTo>
                  <a:pt x="9575" y="22555"/>
                </a:lnTo>
                <a:lnTo>
                  <a:pt x="9067" y="24244"/>
                </a:lnTo>
                <a:lnTo>
                  <a:pt x="10159" y="24815"/>
                </a:lnTo>
                <a:lnTo>
                  <a:pt x="11480" y="25209"/>
                </a:lnTo>
                <a:lnTo>
                  <a:pt x="12547" y="25260"/>
                </a:lnTo>
                <a:lnTo>
                  <a:pt x="13423" y="24777"/>
                </a:lnTo>
                <a:lnTo>
                  <a:pt x="14236" y="24142"/>
                </a:lnTo>
                <a:lnTo>
                  <a:pt x="15163" y="23342"/>
                </a:lnTo>
                <a:lnTo>
                  <a:pt x="15989" y="22440"/>
                </a:lnTo>
                <a:lnTo>
                  <a:pt x="16611" y="21374"/>
                </a:lnTo>
                <a:lnTo>
                  <a:pt x="18859" y="18529"/>
                </a:lnTo>
                <a:lnTo>
                  <a:pt x="19202" y="15303"/>
                </a:lnTo>
                <a:lnTo>
                  <a:pt x="18541" y="11874"/>
                </a:lnTo>
                <a:lnTo>
                  <a:pt x="17449" y="6807"/>
                </a:lnTo>
                <a:lnTo>
                  <a:pt x="13182" y="4559"/>
                </a:lnTo>
                <a:lnTo>
                  <a:pt x="9550" y="1752"/>
                </a:lnTo>
                <a:lnTo>
                  <a:pt x="8115" y="1638"/>
                </a:lnTo>
                <a:lnTo>
                  <a:pt x="6489" y="2273"/>
                </a:lnTo>
                <a:lnTo>
                  <a:pt x="5435" y="698"/>
                </a:lnTo>
                <a:lnTo>
                  <a:pt x="5029" y="342"/>
                </a:lnTo>
                <a:lnTo>
                  <a:pt x="4571" y="114"/>
                </a:lnTo>
                <a:lnTo>
                  <a:pt x="4051" y="0"/>
                </a:lnTo>
                <a:close/>
              </a:path>
            </a:pathLst>
          </a:custGeom>
          <a:solidFill>
            <a:srgbClr val="DDF1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749247" y="1009624"/>
            <a:ext cx="37465" cy="66040"/>
          </a:xfrm>
          <a:custGeom>
            <a:avLst/>
            <a:gdLst/>
            <a:ahLst/>
            <a:cxnLst/>
            <a:rect l="l" t="t" r="r" b="b"/>
            <a:pathLst>
              <a:path w="37464" h="66040">
                <a:moveTo>
                  <a:pt x="33858" y="0"/>
                </a:moveTo>
                <a:lnTo>
                  <a:pt x="30949" y="622"/>
                </a:lnTo>
                <a:lnTo>
                  <a:pt x="29794" y="3136"/>
                </a:lnTo>
                <a:lnTo>
                  <a:pt x="25349" y="11582"/>
                </a:lnTo>
                <a:lnTo>
                  <a:pt x="21374" y="17399"/>
                </a:lnTo>
                <a:lnTo>
                  <a:pt x="17805" y="23469"/>
                </a:lnTo>
                <a:lnTo>
                  <a:pt x="13227" y="32110"/>
                </a:lnTo>
                <a:lnTo>
                  <a:pt x="5171" y="49935"/>
                </a:lnTo>
                <a:lnTo>
                  <a:pt x="190" y="59931"/>
                </a:lnTo>
                <a:lnTo>
                  <a:pt x="0" y="61315"/>
                </a:lnTo>
                <a:lnTo>
                  <a:pt x="215" y="62725"/>
                </a:lnTo>
                <a:lnTo>
                  <a:pt x="952" y="65024"/>
                </a:lnTo>
                <a:lnTo>
                  <a:pt x="2032" y="65773"/>
                </a:lnTo>
                <a:lnTo>
                  <a:pt x="4229" y="60807"/>
                </a:lnTo>
                <a:lnTo>
                  <a:pt x="5041" y="58445"/>
                </a:lnTo>
                <a:lnTo>
                  <a:pt x="11188" y="49911"/>
                </a:lnTo>
                <a:lnTo>
                  <a:pt x="12712" y="41732"/>
                </a:lnTo>
                <a:lnTo>
                  <a:pt x="17792" y="35458"/>
                </a:lnTo>
                <a:lnTo>
                  <a:pt x="19354" y="34556"/>
                </a:lnTo>
                <a:lnTo>
                  <a:pt x="19926" y="33147"/>
                </a:lnTo>
                <a:lnTo>
                  <a:pt x="19773" y="31051"/>
                </a:lnTo>
                <a:lnTo>
                  <a:pt x="20002" y="30403"/>
                </a:lnTo>
                <a:lnTo>
                  <a:pt x="21056" y="29235"/>
                </a:lnTo>
                <a:lnTo>
                  <a:pt x="21183" y="27597"/>
                </a:lnTo>
                <a:lnTo>
                  <a:pt x="22098" y="26301"/>
                </a:lnTo>
                <a:lnTo>
                  <a:pt x="26936" y="21577"/>
                </a:lnTo>
                <a:lnTo>
                  <a:pt x="29425" y="15417"/>
                </a:lnTo>
                <a:lnTo>
                  <a:pt x="32346" y="9525"/>
                </a:lnTo>
                <a:lnTo>
                  <a:pt x="32423" y="8877"/>
                </a:lnTo>
                <a:lnTo>
                  <a:pt x="32867" y="8216"/>
                </a:lnTo>
                <a:lnTo>
                  <a:pt x="33121" y="7353"/>
                </a:lnTo>
                <a:lnTo>
                  <a:pt x="32689" y="4838"/>
                </a:lnTo>
                <a:lnTo>
                  <a:pt x="37058" y="2794"/>
                </a:lnTo>
                <a:lnTo>
                  <a:pt x="33858" y="0"/>
                </a:lnTo>
                <a:close/>
              </a:path>
            </a:pathLst>
          </a:custGeom>
          <a:solidFill>
            <a:srgbClr val="72B9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791487" y="835482"/>
            <a:ext cx="40640" cy="30480"/>
          </a:xfrm>
          <a:custGeom>
            <a:avLst/>
            <a:gdLst/>
            <a:ahLst/>
            <a:cxnLst/>
            <a:rect l="l" t="t" r="r" b="b"/>
            <a:pathLst>
              <a:path w="40639" h="30480">
                <a:moveTo>
                  <a:pt x="39166" y="0"/>
                </a:moveTo>
                <a:lnTo>
                  <a:pt x="38379" y="139"/>
                </a:lnTo>
                <a:lnTo>
                  <a:pt x="37909" y="1015"/>
                </a:lnTo>
                <a:lnTo>
                  <a:pt x="36461" y="4724"/>
                </a:lnTo>
                <a:lnTo>
                  <a:pt x="35293" y="8610"/>
                </a:lnTo>
                <a:lnTo>
                  <a:pt x="28663" y="8102"/>
                </a:lnTo>
                <a:lnTo>
                  <a:pt x="27711" y="9664"/>
                </a:lnTo>
                <a:lnTo>
                  <a:pt x="26555" y="10401"/>
                </a:lnTo>
                <a:lnTo>
                  <a:pt x="24536" y="12268"/>
                </a:lnTo>
                <a:lnTo>
                  <a:pt x="22415" y="13487"/>
                </a:lnTo>
                <a:lnTo>
                  <a:pt x="12433" y="13957"/>
                </a:lnTo>
                <a:lnTo>
                  <a:pt x="5905" y="15951"/>
                </a:lnTo>
                <a:lnTo>
                  <a:pt x="558" y="20802"/>
                </a:lnTo>
                <a:lnTo>
                  <a:pt x="0" y="22059"/>
                </a:lnTo>
                <a:lnTo>
                  <a:pt x="1244" y="22593"/>
                </a:lnTo>
                <a:lnTo>
                  <a:pt x="1663" y="23456"/>
                </a:lnTo>
                <a:lnTo>
                  <a:pt x="2349" y="24523"/>
                </a:lnTo>
                <a:lnTo>
                  <a:pt x="1701" y="25412"/>
                </a:lnTo>
                <a:lnTo>
                  <a:pt x="1282" y="26327"/>
                </a:lnTo>
                <a:lnTo>
                  <a:pt x="977" y="27177"/>
                </a:lnTo>
                <a:lnTo>
                  <a:pt x="939" y="28384"/>
                </a:lnTo>
                <a:lnTo>
                  <a:pt x="1155" y="29044"/>
                </a:lnTo>
                <a:lnTo>
                  <a:pt x="1879" y="29425"/>
                </a:lnTo>
                <a:lnTo>
                  <a:pt x="2362" y="29514"/>
                </a:lnTo>
                <a:lnTo>
                  <a:pt x="2844" y="29502"/>
                </a:lnTo>
                <a:lnTo>
                  <a:pt x="5270" y="28574"/>
                </a:lnTo>
                <a:lnTo>
                  <a:pt x="6121" y="27139"/>
                </a:lnTo>
                <a:lnTo>
                  <a:pt x="6388" y="22186"/>
                </a:lnTo>
                <a:lnTo>
                  <a:pt x="8242" y="21640"/>
                </a:lnTo>
                <a:lnTo>
                  <a:pt x="10706" y="21805"/>
                </a:lnTo>
                <a:lnTo>
                  <a:pt x="10452" y="24206"/>
                </a:lnTo>
                <a:lnTo>
                  <a:pt x="6908" y="24739"/>
                </a:lnTo>
                <a:lnTo>
                  <a:pt x="9080" y="29248"/>
                </a:lnTo>
                <a:lnTo>
                  <a:pt x="11188" y="30200"/>
                </a:lnTo>
                <a:lnTo>
                  <a:pt x="13982" y="29870"/>
                </a:lnTo>
                <a:lnTo>
                  <a:pt x="14592" y="29565"/>
                </a:lnTo>
                <a:lnTo>
                  <a:pt x="15100" y="29032"/>
                </a:lnTo>
                <a:lnTo>
                  <a:pt x="14249" y="27279"/>
                </a:lnTo>
                <a:lnTo>
                  <a:pt x="13157" y="25628"/>
                </a:lnTo>
                <a:lnTo>
                  <a:pt x="18059" y="24079"/>
                </a:lnTo>
                <a:lnTo>
                  <a:pt x="19723" y="22605"/>
                </a:lnTo>
                <a:lnTo>
                  <a:pt x="17881" y="17576"/>
                </a:lnTo>
                <a:lnTo>
                  <a:pt x="19659" y="16636"/>
                </a:lnTo>
                <a:lnTo>
                  <a:pt x="24168" y="13741"/>
                </a:lnTo>
                <a:lnTo>
                  <a:pt x="27152" y="13258"/>
                </a:lnTo>
                <a:lnTo>
                  <a:pt x="32181" y="13538"/>
                </a:lnTo>
                <a:lnTo>
                  <a:pt x="34353" y="13957"/>
                </a:lnTo>
                <a:lnTo>
                  <a:pt x="37553" y="8204"/>
                </a:lnTo>
                <a:lnTo>
                  <a:pt x="40373" y="4724"/>
                </a:lnTo>
                <a:lnTo>
                  <a:pt x="40055" y="76"/>
                </a:lnTo>
                <a:lnTo>
                  <a:pt x="39166" y="0"/>
                </a:lnTo>
                <a:close/>
              </a:path>
            </a:pathLst>
          </a:custGeom>
          <a:solidFill>
            <a:srgbClr val="ADDB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877834" y="890638"/>
            <a:ext cx="42545" cy="19050"/>
          </a:xfrm>
          <a:custGeom>
            <a:avLst/>
            <a:gdLst/>
            <a:ahLst/>
            <a:cxnLst/>
            <a:rect l="l" t="t" r="r" b="b"/>
            <a:pathLst>
              <a:path w="42544" h="19050">
                <a:moveTo>
                  <a:pt x="15232" y="17754"/>
                </a:moveTo>
                <a:lnTo>
                  <a:pt x="8928" y="17754"/>
                </a:lnTo>
                <a:lnTo>
                  <a:pt x="12484" y="18580"/>
                </a:lnTo>
                <a:lnTo>
                  <a:pt x="15232" y="17754"/>
                </a:lnTo>
                <a:close/>
              </a:path>
              <a:path w="42544" h="19050">
                <a:moveTo>
                  <a:pt x="13423" y="5867"/>
                </a:moveTo>
                <a:lnTo>
                  <a:pt x="9474" y="10121"/>
                </a:lnTo>
                <a:lnTo>
                  <a:pt x="6146" y="10985"/>
                </a:lnTo>
                <a:lnTo>
                  <a:pt x="3810" y="13296"/>
                </a:lnTo>
                <a:lnTo>
                  <a:pt x="2857" y="15392"/>
                </a:lnTo>
                <a:lnTo>
                  <a:pt x="0" y="18110"/>
                </a:lnTo>
                <a:lnTo>
                  <a:pt x="5422" y="18021"/>
                </a:lnTo>
                <a:lnTo>
                  <a:pt x="8928" y="17754"/>
                </a:lnTo>
                <a:lnTo>
                  <a:pt x="15232" y="17754"/>
                </a:lnTo>
                <a:lnTo>
                  <a:pt x="15951" y="17538"/>
                </a:lnTo>
                <a:lnTo>
                  <a:pt x="19964" y="16421"/>
                </a:lnTo>
                <a:lnTo>
                  <a:pt x="20383" y="16052"/>
                </a:lnTo>
                <a:lnTo>
                  <a:pt x="20472" y="15646"/>
                </a:lnTo>
                <a:lnTo>
                  <a:pt x="20175" y="15176"/>
                </a:lnTo>
                <a:lnTo>
                  <a:pt x="14866" y="15163"/>
                </a:lnTo>
                <a:lnTo>
                  <a:pt x="12661" y="14249"/>
                </a:lnTo>
                <a:lnTo>
                  <a:pt x="16738" y="13911"/>
                </a:lnTo>
                <a:lnTo>
                  <a:pt x="17818" y="13169"/>
                </a:lnTo>
                <a:lnTo>
                  <a:pt x="30380" y="13169"/>
                </a:lnTo>
                <a:lnTo>
                  <a:pt x="32118" y="11417"/>
                </a:lnTo>
                <a:lnTo>
                  <a:pt x="42174" y="11417"/>
                </a:lnTo>
                <a:lnTo>
                  <a:pt x="41393" y="10553"/>
                </a:lnTo>
                <a:lnTo>
                  <a:pt x="23266" y="10553"/>
                </a:lnTo>
                <a:lnTo>
                  <a:pt x="15303" y="7480"/>
                </a:lnTo>
                <a:lnTo>
                  <a:pt x="13423" y="5867"/>
                </a:lnTo>
                <a:close/>
              </a:path>
              <a:path w="42544" h="19050">
                <a:moveTo>
                  <a:pt x="30380" y="13169"/>
                </a:moveTo>
                <a:lnTo>
                  <a:pt x="17818" y="13169"/>
                </a:lnTo>
                <a:lnTo>
                  <a:pt x="18816" y="14017"/>
                </a:lnTo>
                <a:lnTo>
                  <a:pt x="23583" y="15290"/>
                </a:lnTo>
                <a:lnTo>
                  <a:pt x="29184" y="14376"/>
                </a:lnTo>
                <a:lnTo>
                  <a:pt x="30380" y="13169"/>
                </a:lnTo>
                <a:close/>
              </a:path>
              <a:path w="42544" h="19050">
                <a:moveTo>
                  <a:pt x="18021" y="13804"/>
                </a:moveTo>
                <a:lnTo>
                  <a:pt x="16738" y="13911"/>
                </a:lnTo>
                <a:lnTo>
                  <a:pt x="14897" y="15176"/>
                </a:lnTo>
                <a:lnTo>
                  <a:pt x="20175" y="15176"/>
                </a:lnTo>
                <a:lnTo>
                  <a:pt x="18816" y="14017"/>
                </a:lnTo>
                <a:lnTo>
                  <a:pt x="18021" y="13804"/>
                </a:lnTo>
                <a:close/>
              </a:path>
              <a:path w="42544" h="19050">
                <a:moveTo>
                  <a:pt x="42174" y="11417"/>
                </a:moveTo>
                <a:lnTo>
                  <a:pt x="32118" y="11417"/>
                </a:lnTo>
                <a:lnTo>
                  <a:pt x="35090" y="11684"/>
                </a:lnTo>
                <a:lnTo>
                  <a:pt x="38074" y="14274"/>
                </a:lnTo>
                <a:lnTo>
                  <a:pt x="38735" y="14554"/>
                </a:lnTo>
                <a:lnTo>
                  <a:pt x="39751" y="14363"/>
                </a:lnTo>
                <a:lnTo>
                  <a:pt x="40424" y="13690"/>
                </a:lnTo>
                <a:lnTo>
                  <a:pt x="41870" y="13690"/>
                </a:lnTo>
                <a:lnTo>
                  <a:pt x="42164" y="13385"/>
                </a:lnTo>
                <a:lnTo>
                  <a:pt x="42506" y="11785"/>
                </a:lnTo>
                <a:lnTo>
                  <a:pt x="42174" y="11417"/>
                </a:lnTo>
                <a:close/>
              </a:path>
              <a:path w="42544" h="19050">
                <a:moveTo>
                  <a:pt x="41870" y="13690"/>
                </a:moveTo>
                <a:lnTo>
                  <a:pt x="40424" y="13690"/>
                </a:lnTo>
                <a:lnTo>
                  <a:pt x="41503" y="14071"/>
                </a:lnTo>
                <a:lnTo>
                  <a:pt x="41870" y="13690"/>
                </a:lnTo>
                <a:close/>
              </a:path>
              <a:path w="42544" h="19050">
                <a:moveTo>
                  <a:pt x="18566" y="13804"/>
                </a:moveTo>
                <a:lnTo>
                  <a:pt x="18021" y="13804"/>
                </a:lnTo>
                <a:lnTo>
                  <a:pt x="18816" y="14017"/>
                </a:lnTo>
                <a:lnTo>
                  <a:pt x="18566" y="13804"/>
                </a:lnTo>
                <a:close/>
              </a:path>
              <a:path w="42544" h="19050">
                <a:moveTo>
                  <a:pt x="17818" y="13169"/>
                </a:moveTo>
                <a:lnTo>
                  <a:pt x="16738" y="13911"/>
                </a:lnTo>
                <a:lnTo>
                  <a:pt x="18021" y="13804"/>
                </a:lnTo>
                <a:lnTo>
                  <a:pt x="18566" y="13804"/>
                </a:lnTo>
                <a:lnTo>
                  <a:pt x="17818" y="13169"/>
                </a:lnTo>
                <a:close/>
              </a:path>
              <a:path w="42544" h="19050">
                <a:moveTo>
                  <a:pt x="31800" y="0"/>
                </a:moveTo>
                <a:lnTo>
                  <a:pt x="28943" y="381"/>
                </a:lnTo>
                <a:lnTo>
                  <a:pt x="23901" y="10299"/>
                </a:lnTo>
                <a:lnTo>
                  <a:pt x="23266" y="10553"/>
                </a:lnTo>
                <a:lnTo>
                  <a:pt x="41393" y="10553"/>
                </a:lnTo>
                <a:lnTo>
                  <a:pt x="41338" y="8915"/>
                </a:lnTo>
                <a:lnTo>
                  <a:pt x="41046" y="7772"/>
                </a:lnTo>
                <a:lnTo>
                  <a:pt x="40106" y="7086"/>
                </a:lnTo>
                <a:lnTo>
                  <a:pt x="38506" y="5181"/>
                </a:lnTo>
                <a:lnTo>
                  <a:pt x="37833" y="3937"/>
                </a:lnTo>
                <a:lnTo>
                  <a:pt x="36830" y="2946"/>
                </a:lnTo>
                <a:lnTo>
                  <a:pt x="31800" y="0"/>
                </a:lnTo>
                <a:close/>
              </a:path>
            </a:pathLst>
          </a:custGeom>
          <a:solidFill>
            <a:srgbClr val="79CB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222068" y="1235519"/>
            <a:ext cx="13970" cy="40005"/>
          </a:xfrm>
          <a:custGeom>
            <a:avLst/>
            <a:gdLst/>
            <a:ahLst/>
            <a:cxnLst/>
            <a:rect l="l" t="t" r="r" b="b"/>
            <a:pathLst>
              <a:path w="13969" h="40005">
                <a:moveTo>
                  <a:pt x="11786" y="18884"/>
                </a:moveTo>
                <a:lnTo>
                  <a:pt x="3924" y="18884"/>
                </a:lnTo>
                <a:lnTo>
                  <a:pt x="5994" y="20294"/>
                </a:lnTo>
                <a:lnTo>
                  <a:pt x="6359" y="22237"/>
                </a:lnTo>
                <a:lnTo>
                  <a:pt x="6363" y="24968"/>
                </a:lnTo>
                <a:lnTo>
                  <a:pt x="6985" y="27660"/>
                </a:lnTo>
                <a:lnTo>
                  <a:pt x="5372" y="30289"/>
                </a:lnTo>
                <a:lnTo>
                  <a:pt x="5219" y="31597"/>
                </a:lnTo>
                <a:lnTo>
                  <a:pt x="5132" y="35598"/>
                </a:lnTo>
                <a:lnTo>
                  <a:pt x="5194" y="37299"/>
                </a:lnTo>
                <a:lnTo>
                  <a:pt x="6045" y="38023"/>
                </a:lnTo>
                <a:lnTo>
                  <a:pt x="6286" y="39293"/>
                </a:lnTo>
                <a:lnTo>
                  <a:pt x="7461" y="39763"/>
                </a:lnTo>
                <a:lnTo>
                  <a:pt x="7861" y="39878"/>
                </a:lnTo>
                <a:lnTo>
                  <a:pt x="8318" y="39928"/>
                </a:lnTo>
                <a:lnTo>
                  <a:pt x="8775" y="39878"/>
                </a:lnTo>
                <a:lnTo>
                  <a:pt x="9274" y="39751"/>
                </a:lnTo>
                <a:lnTo>
                  <a:pt x="9677" y="39573"/>
                </a:lnTo>
                <a:lnTo>
                  <a:pt x="10075" y="39293"/>
                </a:lnTo>
                <a:lnTo>
                  <a:pt x="12141" y="37731"/>
                </a:lnTo>
                <a:lnTo>
                  <a:pt x="11849" y="35598"/>
                </a:lnTo>
                <a:lnTo>
                  <a:pt x="11709" y="31597"/>
                </a:lnTo>
                <a:lnTo>
                  <a:pt x="10287" y="29591"/>
                </a:lnTo>
                <a:lnTo>
                  <a:pt x="12242" y="28016"/>
                </a:lnTo>
                <a:lnTo>
                  <a:pt x="13093" y="27559"/>
                </a:lnTo>
                <a:lnTo>
                  <a:pt x="13525" y="26771"/>
                </a:lnTo>
                <a:lnTo>
                  <a:pt x="13830" y="25895"/>
                </a:lnTo>
                <a:lnTo>
                  <a:pt x="13931" y="25438"/>
                </a:lnTo>
                <a:lnTo>
                  <a:pt x="13893" y="24511"/>
                </a:lnTo>
                <a:lnTo>
                  <a:pt x="13665" y="23355"/>
                </a:lnTo>
                <a:lnTo>
                  <a:pt x="13347" y="22237"/>
                </a:lnTo>
                <a:lnTo>
                  <a:pt x="12915" y="21132"/>
                </a:lnTo>
                <a:lnTo>
                  <a:pt x="11786" y="18884"/>
                </a:lnTo>
                <a:close/>
              </a:path>
              <a:path w="13969" h="40005">
                <a:moveTo>
                  <a:pt x="1555" y="9778"/>
                </a:moveTo>
                <a:lnTo>
                  <a:pt x="660" y="10147"/>
                </a:lnTo>
                <a:lnTo>
                  <a:pt x="409" y="10947"/>
                </a:lnTo>
                <a:lnTo>
                  <a:pt x="298" y="11417"/>
                </a:lnTo>
                <a:lnTo>
                  <a:pt x="177" y="12255"/>
                </a:lnTo>
                <a:lnTo>
                  <a:pt x="863" y="13233"/>
                </a:lnTo>
                <a:lnTo>
                  <a:pt x="241" y="15506"/>
                </a:lnTo>
                <a:lnTo>
                  <a:pt x="2870" y="16433"/>
                </a:lnTo>
                <a:lnTo>
                  <a:pt x="2984" y="18415"/>
                </a:lnTo>
                <a:lnTo>
                  <a:pt x="3200" y="18757"/>
                </a:lnTo>
                <a:lnTo>
                  <a:pt x="3505" y="18935"/>
                </a:lnTo>
                <a:lnTo>
                  <a:pt x="3924" y="18884"/>
                </a:lnTo>
                <a:lnTo>
                  <a:pt x="11786" y="18884"/>
                </a:lnTo>
                <a:lnTo>
                  <a:pt x="11518" y="18351"/>
                </a:lnTo>
                <a:lnTo>
                  <a:pt x="10998" y="15074"/>
                </a:lnTo>
                <a:lnTo>
                  <a:pt x="8331" y="12992"/>
                </a:lnTo>
                <a:lnTo>
                  <a:pt x="8085" y="12230"/>
                </a:lnTo>
                <a:lnTo>
                  <a:pt x="2768" y="12230"/>
                </a:lnTo>
                <a:lnTo>
                  <a:pt x="2479" y="11569"/>
                </a:lnTo>
                <a:lnTo>
                  <a:pt x="2377" y="11201"/>
                </a:lnTo>
                <a:lnTo>
                  <a:pt x="2271" y="10668"/>
                </a:lnTo>
                <a:lnTo>
                  <a:pt x="1555" y="9778"/>
                </a:lnTo>
                <a:close/>
              </a:path>
              <a:path w="13969" h="40005">
                <a:moveTo>
                  <a:pt x="7671" y="10947"/>
                </a:moveTo>
                <a:lnTo>
                  <a:pt x="3327" y="10947"/>
                </a:lnTo>
                <a:lnTo>
                  <a:pt x="2768" y="12230"/>
                </a:lnTo>
                <a:lnTo>
                  <a:pt x="8085" y="12230"/>
                </a:lnTo>
                <a:lnTo>
                  <a:pt x="7671" y="10947"/>
                </a:lnTo>
                <a:close/>
              </a:path>
              <a:path w="13969" h="40005">
                <a:moveTo>
                  <a:pt x="11759" y="9550"/>
                </a:moveTo>
                <a:lnTo>
                  <a:pt x="2108" y="9550"/>
                </a:lnTo>
                <a:lnTo>
                  <a:pt x="2295" y="10698"/>
                </a:lnTo>
                <a:lnTo>
                  <a:pt x="2997" y="11569"/>
                </a:lnTo>
                <a:lnTo>
                  <a:pt x="3327" y="10947"/>
                </a:lnTo>
                <a:lnTo>
                  <a:pt x="7671" y="10947"/>
                </a:lnTo>
                <a:lnTo>
                  <a:pt x="7581" y="10668"/>
                </a:lnTo>
                <a:lnTo>
                  <a:pt x="10612" y="10668"/>
                </a:lnTo>
                <a:lnTo>
                  <a:pt x="10744" y="10426"/>
                </a:lnTo>
                <a:lnTo>
                  <a:pt x="11759" y="9550"/>
                </a:lnTo>
                <a:close/>
              </a:path>
              <a:path w="13969" h="40005">
                <a:moveTo>
                  <a:pt x="10612" y="10668"/>
                </a:moveTo>
                <a:lnTo>
                  <a:pt x="7581" y="10668"/>
                </a:lnTo>
                <a:lnTo>
                  <a:pt x="10160" y="11493"/>
                </a:lnTo>
                <a:lnTo>
                  <a:pt x="10612" y="10668"/>
                </a:lnTo>
                <a:close/>
              </a:path>
              <a:path w="13969" h="40005">
                <a:moveTo>
                  <a:pt x="2108" y="9550"/>
                </a:moveTo>
                <a:lnTo>
                  <a:pt x="1555" y="9778"/>
                </a:lnTo>
                <a:lnTo>
                  <a:pt x="2295" y="10698"/>
                </a:lnTo>
                <a:lnTo>
                  <a:pt x="2108" y="9550"/>
                </a:lnTo>
                <a:close/>
              </a:path>
              <a:path w="13969" h="40005">
                <a:moveTo>
                  <a:pt x="5080" y="0"/>
                </a:moveTo>
                <a:lnTo>
                  <a:pt x="0" y="5295"/>
                </a:lnTo>
                <a:lnTo>
                  <a:pt x="533" y="8509"/>
                </a:lnTo>
                <a:lnTo>
                  <a:pt x="1555" y="9778"/>
                </a:lnTo>
                <a:lnTo>
                  <a:pt x="2108" y="9550"/>
                </a:lnTo>
                <a:lnTo>
                  <a:pt x="11759" y="9550"/>
                </a:lnTo>
                <a:lnTo>
                  <a:pt x="11950" y="9385"/>
                </a:lnTo>
                <a:lnTo>
                  <a:pt x="12725" y="8089"/>
                </a:lnTo>
                <a:lnTo>
                  <a:pt x="13106" y="6553"/>
                </a:lnTo>
                <a:lnTo>
                  <a:pt x="13385" y="4381"/>
                </a:lnTo>
                <a:lnTo>
                  <a:pt x="13059" y="3733"/>
                </a:lnTo>
                <a:lnTo>
                  <a:pt x="7442" y="3733"/>
                </a:lnTo>
                <a:lnTo>
                  <a:pt x="6527" y="127"/>
                </a:lnTo>
                <a:lnTo>
                  <a:pt x="5080" y="0"/>
                </a:lnTo>
                <a:close/>
              </a:path>
              <a:path w="13969" h="40005">
                <a:moveTo>
                  <a:pt x="9245" y="1778"/>
                </a:moveTo>
                <a:lnTo>
                  <a:pt x="7442" y="3733"/>
                </a:lnTo>
                <a:lnTo>
                  <a:pt x="13059" y="3733"/>
                </a:lnTo>
                <a:lnTo>
                  <a:pt x="12611" y="2844"/>
                </a:lnTo>
                <a:lnTo>
                  <a:pt x="10452" y="2133"/>
                </a:lnTo>
                <a:lnTo>
                  <a:pt x="9245" y="1778"/>
                </a:lnTo>
                <a:close/>
              </a:path>
            </a:pathLst>
          </a:custGeom>
          <a:solidFill>
            <a:srgbClr val="CAE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465033" y="2258415"/>
            <a:ext cx="88900" cy="15875"/>
          </a:xfrm>
          <a:custGeom>
            <a:avLst/>
            <a:gdLst/>
            <a:ahLst/>
            <a:cxnLst/>
            <a:rect l="l" t="t" r="r" b="b"/>
            <a:pathLst>
              <a:path w="88900" h="15875">
                <a:moveTo>
                  <a:pt x="80200" y="0"/>
                </a:moveTo>
                <a:lnTo>
                  <a:pt x="76809" y="1752"/>
                </a:lnTo>
                <a:lnTo>
                  <a:pt x="75285" y="4902"/>
                </a:lnTo>
                <a:lnTo>
                  <a:pt x="72872" y="7023"/>
                </a:lnTo>
                <a:lnTo>
                  <a:pt x="61480" y="8877"/>
                </a:lnTo>
                <a:lnTo>
                  <a:pt x="53911" y="11772"/>
                </a:lnTo>
                <a:lnTo>
                  <a:pt x="29579" y="12731"/>
                </a:lnTo>
                <a:lnTo>
                  <a:pt x="21496" y="12712"/>
                </a:lnTo>
                <a:lnTo>
                  <a:pt x="13411" y="12204"/>
                </a:lnTo>
                <a:lnTo>
                  <a:pt x="8940" y="12585"/>
                </a:lnTo>
                <a:lnTo>
                  <a:pt x="4394" y="11290"/>
                </a:lnTo>
                <a:lnTo>
                  <a:pt x="0" y="12903"/>
                </a:lnTo>
                <a:lnTo>
                  <a:pt x="7162" y="14401"/>
                </a:lnTo>
                <a:lnTo>
                  <a:pt x="13335" y="15697"/>
                </a:lnTo>
                <a:lnTo>
                  <a:pt x="19659" y="14223"/>
                </a:lnTo>
                <a:lnTo>
                  <a:pt x="33134" y="14262"/>
                </a:lnTo>
                <a:lnTo>
                  <a:pt x="37287" y="15862"/>
                </a:lnTo>
                <a:lnTo>
                  <a:pt x="41440" y="15849"/>
                </a:lnTo>
                <a:lnTo>
                  <a:pt x="45605" y="14262"/>
                </a:lnTo>
                <a:lnTo>
                  <a:pt x="51384" y="14312"/>
                </a:lnTo>
                <a:lnTo>
                  <a:pt x="59969" y="13703"/>
                </a:lnTo>
                <a:lnTo>
                  <a:pt x="65786" y="15252"/>
                </a:lnTo>
                <a:lnTo>
                  <a:pt x="71399" y="13169"/>
                </a:lnTo>
                <a:lnTo>
                  <a:pt x="72694" y="12382"/>
                </a:lnTo>
                <a:lnTo>
                  <a:pt x="77901" y="12890"/>
                </a:lnTo>
                <a:lnTo>
                  <a:pt x="81876" y="10363"/>
                </a:lnTo>
                <a:lnTo>
                  <a:pt x="85496" y="7061"/>
                </a:lnTo>
                <a:lnTo>
                  <a:pt x="88366" y="4711"/>
                </a:lnTo>
                <a:lnTo>
                  <a:pt x="86156" y="2959"/>
                </a:lnTo>
                <a:lnTo>
                  <a:pt x="83134" y="1841"/>
                </a:lnTo>
                <a:lnTo>
                  <a:pt x="80200" y="0"/>
                </a:lnTo>
                <a:close/>
              </a:path>
            </a:pathLst>
          </a:custGeom>
          <a:solidFill>
            <a:srgbClr val="92C8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352296" y="2236838"/>
            <a:ext cx="62865" cy="20320"/>
          </a:xfrm>
          <a:custGeom>
            <a:avLst/>
            <a:gdLst/>
            <a:ahLst/>
            <a:cxnLst/>
            <a:rect l="l" t="t" r="r" b="b"/>
            <a:pathLst>
              <a:path w="62865" h="20319">
                <a:moveTo>
                  <a:pt x="50627" y="17221"/>
                </a:moveTo>
                <a:lnTo>
                  <a:pt x="37769" y="17221"/>
                </a:lnTo>
                <a:lnTo>
                  <a:pt x="39408" y="18808"/>
                </a:lnTo>
                <a:lnTo>
                  <a:pt x="40335" y="19824"/>
                </a:lnTo>
                <a:lnTo>
                  <a:pt x="40970" y="20142"/>
                </a:lnTo>
                <a:lnTo>
                  <a:pt x="41998" y="20256"/>
                </a:lnTo>
                <a:lnTo>
                  <a:pt x="42697" y="19621"/>
                </a:lnTo>
                <a:lnTo>
                  <a:pt x="43078" y="19329"/>
                </a:lnTo>
                <a:lnTo>
                  <a:pt x="45313" y="17919"/>
                </a:lnTo>
                <a:lnTo>
                  <a:pt x="49716" y="17919"/>
                </a:lnTo>
                <a:lnTo>
                  <a:pt x="50419" y="17360"/>
                </a:lnTo>
                <a:lnTo>
                  <a:pt x="50627" y="17221"/>
                </a:lnTo>
                <a:close/>
              </a:path>
              <a:path w="62865" h="20319">
                <a:moveTo>
                  <a:pt x="49716" y="17919"/>
                </a:moveTo>
                <a:lnTo>
                  <a:pt x="45313" y="17919"/>
                </a:lnTo>
                <a:lnTo>
                  <a:pt x="48247" y="19087"/>
                </a:lnTo>
                <a:lnTo>
                  <a:pt x="49716" y="17919"/>
                </a:lnTo>
                <a:close/>
              </a:path>
              <a:path w="62865" h="20319">
                <a:moveTo>
                  <a:pt x="35840" y="13018"/>
                </a:moveTo>
                <a:lnTo>
                  <a:pt x="34950" y="13614"/>
                </a:lnTo>
                <a:lnTo>
                  <a:pt x="34023" y="17424"/>
                </a:lnTo>
                <a:lnTo>
                  <a:pt x="37769" y="17221"/>
                </a:lnTo>
                <a:lnTo>
                  <a:pt x="50627" y="17221"/>
                </a:lnTo>
                <a:lnTo>
                  <a:pt x="52489" y="15976"/>
                </a:lnTo>
                <a:lnTo>
                  <a:pt x="62294" y="15976"/>
                </a:lnTo>
                <a:lnTo>
                  <a:pt x="62542" y="13385"/>
                </a:lnTo>
                <a:lnTo>
                  <a:pt x="41186" y="13385"/>
                </a:lnTo>
                <a:lnTo>
                  <a:pt x="35840" y="13018"/>
                </a:lnTo>
                <a:close/>
              </a:path>
              <a:path w="62865" h="20319">
                <a:moveTo>
                  <a:pt x="62294" y="15976"/>
                </a:moveTo>
                <a:lnTo>
                  <a:pt x="52489" y="15976"/>
                </a:lnTo>
                <a:lnTo>
                  <a:pt x="54825" y="17360"/>
                </a:lnTo>
                <a:lnTo>
                  <a:pt x="58889" y="16001"/>
                </a:lnTo>
                <a:lnTo>
                  <a:pt x="62292" y="16001"/>
                </a:lnTo>
                <a:close/>
              </a:path>
              <a:path w="62865" h="20319">
                <a:moveTo>
                  <a:pt x="62292" y="16001"/>
                </a:moveTo>
                <a:lnTo>
                  <a:pt x="58889" y="16001"/>
                </a:lnTo>
                <a:lnTo>
                  <a:pt x="62204" y="16916"/>
                </a:lnTo>
                <a:lnTo>
                  <a:pt x="62292" y="16001"/>
                </a:lnTo>
                <a:close/>
              </a:path>
              <a:path w="62865" h="20319">
                <a:moveTo>
                  <a:pt x="36563" y="12534"/>
                </a:moveTo>
                <a:lnTo>
                  <a:pt x="35840" y="13018"/>
                </a:lnTo>
                <a:lnTo>
                  <a:pt x="41186" y="13385"/>
                </a:lnTo>
                <a:lnTo>
                  <a:pt x="38214" y="13131"/>
                </a:lnTo>
                <a:lnTo>
                  <a:pt x="36563" y="12534"/>
                </a:lnTo>
                <a:close/>
              </a:path>
              <a:path w="62865" h="20319">
                <a:moveTo>
                  <a:pt x="62624" y="12534"/>
                </a:moveTo>
                <a:lnTo>
                  <a:pt x="36563" y="12534"/>
                </a:lnTo>
                <a:lnTo>
                  <a:pt x="38214" y="13131"/>
                </a:lnTo>
                <a:lnTo>
                  <a:pt x="41186" y="13385"/>
                </a:lnTo>
                <a:lnTo>
                  <a:pt x="62542" y="13385"/>
                </a:lnTo>
                <a:lnTo>
                  <a:pt x="62624" y="12534"/>
                </a:lnTo>
                <a:close/>
              </a:path>
              <a:path w="62865" h="20319">
                <a:moveTo>
                  <a:pt x="7538" y="0"/>
                </a:moveTo>
                <a:lnTo>
                  <a:pt x="800" y="37"/>
                </a:lnTo>
                <a:lnTo>
                  <a:pt x="342" y="342"/>
                </a:lnTo>
                <a:lnTo>
                  <a:pt x="76" y="774"/>
                </a:lnTo>
                <a:lnTo>
                  <a:pt x="0" y="1320"/>
                </a:lnTo>
                <a:lnTo>
                  <a:pt x="3441" y="6070"/>
                </a:lnTo>
                <a:lnTo>
                  <a:pt x="9055" y="6908"/>
                </a:lnTo>
                <a:lnTo>
                  <a:pt x="17843" y="7480"/>
                </a:lnTo>
                <a:lnTo>
                  <a:pt x="21628" y="8013"/>
                </a:lnTo>
                <a:lnTo>
                  <a:pt x="30581" y="9423"/>
                </a:lnTo>
                <a:lnTo>
                  <a:pt x="34709" y="12941"/>
                </a:lnTo>
                <a:lnTo>
                  <a:pt x="35840" y="13018"/>
                </a:lnTo>
                <a:lnTo>
                  <a:pt x="36563" y="12534"/>
                </a:lnTo>
                <a:lnTo>
                  <a:pt x="62624" y="12534"/>
                </a:lnTo>
                <a:lnTo>
                  <a:pt x="59207" y="12496"/>
                </a:lnTo>
                <a:lnTo>
                  <a:pt x="57266" y="11747"/>
                </a:lnTo>
                <a:lnTo>
                  <a:pt x="47726" y="11747"/>
                </a:lnTo>
                <a:lnTo>
                  <a:pt x="38265" y="7213"/>
                </a:lnTo>
                <a:lnTo>
                  <a:pt x="32639" y="5803"/>
                </a:lnTo>
                <a:lnTo>
                  <a:pt x="27076" y="4127"/>
                </a:lnTo>
                <a:lnTo>
                  <a:pt x="20638" y="2300"/>
                </a:lnTo>
                <a:lnTo>
                  <a:pt x="14138" y="839"/>
                </a:lnTo>
                <a:lnTo>
                  <a:pt x="7538" y="0"/>
                </a:lnTo>
                <a:close/>
              </a:path>
              <a:path w="62865" h="20319">
                <a:moveTo>
                  <a:pt x="62661" y="12141"/>
                </a:moveTo>
                <a:lnTo>
                  <a:pt x="59207" y="12496"/>
                </a:lnTo>
                <a:lnTo>
                  <a:pt x="62627" y="12496"/>
                </a:lnTo>
                <a:lnTo>
                  <a:pt x="62661" y="12141"/>
                </a:lnTo>
                <a:close/>
              </a:path>
              <a:path w="62865" h="20319">
                <a:moveTo>
                  <a:pt x="52857" y="10045"/>
                </a:moveTo>
                <a:lnTo>
                  <a:pt x="47726" y="11747"/>
                </a:lnTo>
                <a:lnTo>
                  <a:pt x="57266" y="11747"/>
                </a:lnTo>
                <a:lnTo>
                  <a:pt x="52857" y="10045"/>
                </a:lnTo>
                <a:close/>
              </a:path>
            </a:pathLst>
          </a:custGeom>
          <a:solidFill>
            <a:srgbClr val="5395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126678" y="1416545"/>
            <a:ext cx="31750" cy="13335"/>
          </a:xfrm>
          <a:custGeom>
            <a:avLst/>
            <a:gdLst/>
            <a:ahLst/>
            <a:cxnLst/>
            <a:rect l="l" t="t" r="r" b="b"/>
            <a:pathLst>
              <a:path w="31750" h="13334">
                <a:moveTo>
                  <a:pt x="26038" y="9448"/>
                </a:moveTo>
                <a:lnTo>
                  <a:pt x="8661" y="9448"/>
                </a:lnTo>
                <a:lnTo>
                  <a:pt x="15227" y="13030"/>
                </a:lnTo>
                <a:lnTo>
                  <a:pt x="19837" y="10706"/>
                </a:lnTo>
                <a:lnTo>
                  <a:pt x="26038" y="9448"/>
                </a:lnTo>
                <a:close/>
              </a:path>
              <a:path w="31750" h="13334">
                <a:moveTo>
                  <a:pt x="5791" y="2565"/>
                </a:moveTo>
                <a:lnTo>
                  <a:pt x="4064" y="3175"/>
                </a:lnTo>
                <a:lnTo>
                  <a:pt x="2298" y="3543"/>
                </a:lnTo>
                <a:lnTo>
                  <a:pt x="1168" y="3911"/>
                </a:lnTo>
                <a:lnTo>
                  <a:pt x="317" y="4559"/>
                </a:lnTo>
                <a:lnTo>
                  <a:pt x="0" y="5753"/>
                </a:lnTo>
                <a:lnTo>
                  <a:pt x="17" y="9448"/>
                </a:lnTo>
                <a:lnTo>
                  <a:pt x="1549" y="11684"/>
                </a:lnTo>
                <a:lnTo>
                  <a:pt x="5461" y="11823"/>
                </a:lnTo>
                <a:lnTo>
                  <a:pt x="7226" y="11747"/>
                </a:lnTo>
                <a:lnTo>
                  <a:pt x="8661" y="9448"/>
                </a:lnTo>
                <a:lnTo>
                  <a:pt x="26038" y="9448"/>
                </a:lnTo>
                <a:lnTo>
                  <a:pt x="27368" y="9169"/>
                </a:lnTo>
                <a:lnTo>
                  <a:pt x="28270" y="7035"/>
                </a:lnTo>
                <a:lnTo>
                  <a:pt x="28829" y="4610"/>
                </a:lnTo>
                <a:lnTo>
                  <a:pt x="29667" y="3810"/>
                </a:lnTo>
                <a:lnTo>
                  <a:pt x="31178" y="3606"/>
                </a:lnTo>
                <a:lnTo>
                  <a:pt x="31174" y="3352"/>
                </a:lnTo>
                <a:lnTo>
                  <a:pt x="8864" y="3352"/>
                </a:lnTo>
                <a:lnTo>
                  <a:pt x="7632" y="2921"/>
                </a:lnTo>
                <a:lnTo>
                  <a:pt x="5791" y="2565"/>
                </a:lnTo>
                <a:close/>
              </a:path>
              <a:path w="31750" h="13334">
                <a:moveTo>
                  <a:pt x="10414" y="2959"/>
                </a:moveTo>
                <a:lnTo>
                  <a:pt x="9302" y="3133"/>
                </a:lnTo>
                <a:lnTo>
                  <a:pt x="8864" y="3352"/>
                </a:lnTo>
                <a:lnTo>
                  <a:pt x="31174" y="3352"/>
                </a:lnTo>
                <a:lnTo>
                  <a:pt x="31168" y="2997"/>
                </a:lnTo>
                <a:lnTo>
                  <a:pt x="10820" y="2997"/>
                </a:lnTo>
                <a:lnTo>
                  <a:pt x="10414" y="2959"/>
                </a:lnTo>
                <a:close/>
              </a:path>
              <a:path w="31750" h="13334">
                <a:moveTo>
                  <a:pt x="16700" y="774"/>
                </a:moveTo>
                <a:lnTo>
                  <a:pt x="14338" y="1333"/>
                </a:lnTo>
                <a:lnTo>
                  <a:pt x="7734" y="1701"/>
                </a:lnTo>
                <a:lnTo>
                  <a:pt x="7658" y="2197"/>
                </a:lnTo>
                <a:lnTo>
                  <a:pt x="7800" y="2565"/>
                </a:lnTo>
                <a:lnTo>
                  <a:pt x="8216" y="2895"/>
                </a:lnTo>
                <a:lnTo>
                  <a:pt x="9302" y="3133"/>
                </a:lnTo>
                <a:lnTo>
                  <a:pt x="10261" y="2654"/>
                </a:lnTo>
                <a:lnTo>
                  <a:pt x="23135" y="2654"/>
                </a:lnTo>
                <a:lnTo>
                  <a:pt x="21691" y="1701"/>
                </a:lnTo>
                <a:lnTo>
                  <a:pt x="21437" y="1295"/>
                </a:lnTo>
                <a:lnTo>
                  <a:pt x="19075" y="812"/>
                </a:lnTo>
                <a:lnTo>
                  <a:pt x="16700" y="774"/>
                </a:lnTo>
                <a:close/>
              </a:path>
              <a:path w="31750" h="13334">
                <a:moveTo>
                  <a:pt x="10261" y="2654"/>
                </a:moveTo>
                <a:lnTo>
                  <a:pt x="9302" y="3133"/>
                </a:lnTo>
                <a:lnTo>
                  <a:pt x="10414" y="2959"/>
                </a:lnTo>
                <a:lnTo>
                  <a:pt x="10758" y="2959"/>
                </a:lnTo>
                <a:lnTo>
                  <a:pt x="10261" y="2654"/>
                </a:lnTo>
                <a:close/>
              </a:path>
              <a:path w="31750" h="13334">
                <a:moveTo>
                  <a:pt x="10758" y="2959"/>
                </a:moveTo>
                <a:lnTo>
                  <a:pt x="10414" y="2959"/>
                </a:lnTo>
                <a:lnTo>
                  <a:pt x="10820" y="2997"/>
                </a:lnTo>
                <a:close/>
              </a:path>
              <a:path w="31750" h="13334">
                <a:moveTo>
                  <a:pt x="23135" y="2654"/>
                </a:moveTo>
                <a:lnTo>
                  <a:pt x="10261" y="2654"/>
                </a:lnTo>
                <a:lnTo>
                  <a:pt x="10820" y="2997"/>
                </a:lnTo>
                <a:lnTo>
                  <a:pt x="31168" y="2997"/>
                </a:lnTo>
                <a:lnTo>
                  <a:pt x="23558" y="2933"/>
                </a:lnTo>
                <a:lnTo>
                  <a:pt x="23135" y="2654"/>
                </a:lnTo>
                <a:close/>
              </a:path>
              <a:path w="31750" h="13334">
                <a:moveTo>
                  <a:pt x="30060" y="0"/>
                </a:moveTo>
                <a:lnTo>
                  <a:pt x="28333" y="762"/>
                </a:lnTo>
                <a:lnTo>
                  <a:pt x="26733" y="1054"/>
                </a:lnTo>
                <a:lnTo>
                  <a:pt x="25031" y="1117"/>
                </a:lnTo>
                <a:lnTo>
                  <a:pt x="23558" y="2933"/>
                </a:lnTo>
                <a:lnTo>
                  <a:pt x="31167" y="2933"/>
                </a:lnTo>
                <a:lnTo>
                  <a:pt x="31153" y="2032"/>
                </a:lnTo>
                <a:lnTo>
                  <a:pt x="30060" y="0"/>
                </a:lnTo>
                <a:close/>
              </a:path>
            </a:pathLst>
          </a:custGeom>
          <a:solidFill>
            <a:srgbClr val="C5E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692833" y="797369"/>
            <a:ext cx="36830" cy="19685"/>
          </a:xfrm>
          <a:custGeom>
            <a:avLst/>
            <a:gdLst/>
            <a:ahLst/>
            <a:cxnLst/>
            <a:rect l="l" t="t" r="r" b="b"/>
            <a:pathLst>
              <a:path w="36830" h="19684">
                <a:moveTo>
                  <a:pt x="7404" y="6731"/>
                </a:moveTo>
                <a:lnTo>
                  <a:pt x="5575" y="7632"/>
                </a:lnTo>
                <a:lnTo>
                  <a:pt x="4533" y="8394"/>
                </a:lnTo>
                <a:lnTo>
                  <a:pt x="3340" y="8953"/>
                </a:lnTo>
                <a:lnTo>
                  <a:pt x="2463" y="9931"/>
                </a:lnTo>
                <a:lnTo>
                  <a:pt x="2197" y="10833"/>
                </a:lnTo>
                <a:lnTo>
                  <a:pt x="2882" y="11544"/>
                </a:lnTo>
                <a:lnTo>
                  <a:pt x="2898" y="14058"/>
                </a:lnTo>
                <a:lnTo>
                  <a:pt x="2857" y="14859"/>
                </a:lnTo>
                <a:lnTo>
                  <a:pt x="0" y="18008"/>
                </a:lnTo>
                <a:lnTo>
                  <a:pt x="4698" y="19329"/>
                </a:lnTo>
                <a:lnTo>
                  <a:pt x="11595" y="16675"/>
                </a:lnTo>
                <a:lnTo>
                  <a:pt x="13233" y="16535"/>
                </a:lnTo>
                <a:lnTo>
                  <a:pt x="14592" y="16370"/>
                </a:lnTo>
                <a:lnTo>
                  <a:pt x="15265" y="16243"/>
                </a:lnTo>
                <a:lnTo>
                  <a:pt x="17297" y="15722"/>
                </a:lnTo>
                <a:lnTo>
                  <a:pt x="21673" y="15722"/>
                </a:lnTo>
                <a:lnTo>
                  <a:pt x="25336" y="14058"/>
                </a:lnTo>
                <a:lnTo>
                  <a:pt x="27081" y="12128"/>
                </a:lnTo>
                <a:lnTo>
                  <a:pt x="13728" y="12128"/>
                </a:lnTo>
                <a:lnTo>
                  <a:pt x="10393" y="9283"/>
                </a:lnTo>
                <a:lnTo>
                  <a:pt x="8229" y="9283"/>
                </a:lnTo>
                <a:lnTo>
                  <a:pt x="7404" y="6731"/>
                </a:lnTo>
                <a:close/>
              </a:path>
              <a:path w="36830" h="19684">
                <a:moveTo>
                  <a:pt x="21673" y="15722"/>
                </a:moveTo>
                <a:lnTo>
                  <a:pt x="17297" y="15722"/>
                </a:lnTo>
                <a:lnTo>
                  <a:pt x="19430" y="16548"/>
                </a:lnTo>
                <a:lnTo>
                  <a:pt x="21450" y="15824"/>
                </a:lnTo>
                <a:lnTo>
                  <a:pt x="21673" y="15722"/>
                </a:lnTo>
                <a:close/>
              </a:path>
              <a:path w="36830" h="19684">
                <a:moveTo>
                  <a:pt x="18567" y="3492"/>
                </a:moveTo>
                <a:lnTo>
                  <a:pt x="17919" y="7378"/>
                </a:lnTo>
                <a:lnTo>
                  <a:pt x="20396" y="7518"/>
                </a:lnTo>
                <a:lnTo>
                  <a:pt x="21856" y="9169"/>
                </a:lnTo>
                <a:lnTo>
                  <a:pt x="17424" y="9169"/>
                </a:lnTo>
                <a:lnTo>
                  <a:pt x="13728" y="12128"/>
                </a:lnTo>
                <a:lnTo>
                  <a:pt x="27081" y="12128"/>
                </a:lnTo>
                <a:lnTo>
                  <a:pt x="28447" y="10617"/>
                </a:lnTo>
                <a:lnTo>
                  <a:pt x="33058" y="10388"/>
                </a:lnTo>
                <a:lnTo>
                  <a:pt x="33400" y="10337"/>
                </a:lnTo>
                <a:lnTo>
                  <a:pt x="33718" y="10210"/>
                </a:lnTo>
                <a:lnTo>
                  <a:pt x="34066" y="9659"/>
                </a:lnTo>
                <a:lnTo>
                  <a:pt x="34339" y="9169"/>
                </a:lnTo>
                <a:lnTo>
                  <a:pt x="21856" y="9169"/>
                </a:lnTo>
                <a:lnTo>
                  <a:pt x="17487" y="9118"/>
                </a:lnTo>
                <a:lnTo>
                  <a:pt x="34363" y="9118"/>
                </a:lnTo>
                <a:lnTo>
                  <a:pt x="34505" y="8813"/>
                </a:lnTo>
                <a:lnTo>
                  <a:pt x="33997" y="8191"/>
                </a:lnTo>
                <a:lnTo>
                  <a:pt x="36299" y="8191"/>
                </a:lnTo>
                <a:lnTo>
                  <a:pt x="36739" y="7632"/>
                </a:lnTo>
                <a:lnTo>
                  <a:pt x="36704" y="7378"/>
                </a:lnTo>
                <a:lnTo>
                  <a:pt x="35178" y="5676"/>
                </a:lnTo>
                <a:lnTo>
                  <a:pt x="33832" y="3784"/>
                </a:lnTo>
                <a:lnTo>
                  <a:pt x="33108" y="3657"/>
                </a:lnTo>
                <a:lnTo>
                  <a:pt x="20650" y="3657"/>
                </a:lnTo>
                <a:lnTo>
                  <a:pt x="18567" y="3492"/>
                </a:lnTo>
                <a:close/>
              </a:path>
              <a:path w="36830" h="19684">
                <a:moveTo>
                  <a:pt x="36299" y="8191"/>
                </a:moveTo>
                <a:lnTo>
                  <a:pt x="33997" y="8191"/>
                </a:lnTo>
                <a:lnTo>
                  <a:pt x="34734" y="8572"/>
                </a:lnTo>
                <a:lnTo>
                  <a:pt x="34066" y="9659"/>
                </a:lnTo>
                <a:lnTo>
                  <a:pt x="34886" y="9982"/>
                </a:lnTo>
                <a:lnTo>
                  <a:pt x="36299" y="8191"/>
                </a:lnTo>
                <a:close/>
              </a:path>
              <a:path w="36830" h="19684">
                <a:moveTo>
                  <a:pt x="34297" y="9260"/>
                </a:moveTo>
                <a:lnTo>
                  <a:pt x="34048" y="9652"/>
                </a:lnTo>
                <a:lnTo>
                  <a:pt x="34297" y="9260"/>
                </a:lnTo>
                <a:close/>
              </a:path>
              <a:path w="36830" h="19684">
                <a:moveTo>
                  <a:pt x="9931" y="8890"/>
                </a:moveTo>
                <a:lnTo>
                  <a:pt x="8229" y="9283"/>
                </a:lnTo>
                <a:lnTo>
                  <a:pt x="10393" y="9283"/>
                </a:lnTo>
                <a:lnTo>
                  <a:pt x="9931" y="8890"/>
                </a:lnTo>
                <a:close/>
              </a:path>
              <a:path w="36830" h="19684">
                <a:moveTo>
                  <a:pt x="27177" y="0"/>
                </a:moveTo>
                <a:lnTo>
                  <a:pt x="24815" y="2641"/>
                </a:lnTo>
                <a:lnTo>
                  <a:pt x="20650" y="3657"/>
                </a:lnTo>
                <a:lnTo>
                  <a:pt x="33108" y="3657"/>
                </a:lnTo>
                <a:lnTo>
                  <a:pt x="32384" y="3530"/>
                </a:lnTo>
                <a:lnTo>
                  <a:pt x="31622" y="2184"/>
                </a:lnTo>
                <a:lnTo>
                  <a:pt x="30391" y="1612"/>
                </a:lnTo>
                <a:lnTo>
                  <a:pt x="27177" y="0"/>
                </a:lnTo>
                <a:close/>
              </a:path>
            </a:pathLst>
          </a:custGeom>
          <a:solidFill>
            <a:srgbClr val="81CB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723174" y="1122756"/>
            <a:ext cx="15875" cy="74930"/>
          </a:xfrm>
          <a:custGeom>
            <a:avLst/>
            <a:gdLst/>
            <a:ahLst/>
            <a:cxnLst/>
            <a:rect l="l" t="t" r="r" b="b"/>
            <a:pathLst>
              <a:path w="15875" h="74930">
                <a:moveTo>
                  <a:pt x="12585" y="38"/>
                </a:moveTo>
                <a:lnTo>
                  <a:pt x="12103" y="0"/>
                </a:lnTo>
                <a:lnTo>
                  <a:pt x="11595" y="203"/>
                </a:lnTo>
                <a:lnTo>
                  <a:pt x="10985" y="990"/>
                </a:lnTo>
                <a:lnTo>
                  <a:pt x="10375" y="3289"/>
                </a:lnTo>
                <a:lnTo>
                  <a:pt x="10706" y="5219"/>
                </a:lnTo>
                <a:lnTo>
                  <a:pt x="9829" y="7899"/>
                </a:lnTo>
                <a:lnTo>
                  <a:pt x="9651" y="10248"/>
                </a:lnTo>
                <a:lnTo>
                  <a:pt x="8813" y="11849"/>
                </a:lnTo>
                <a:lnTo>
                  <a:pt x="7810" y="13373"/>
                </a:lnTo>
                <a:lnTo>
                  <a:pt x="7442" y="14325"/>
                </a:lnTo>
                <a:lnTo>
                  <a:pt x="7302" y="15328"/>
                </a:lnTo>
                <a:lnTo>
                  <a:pt x="7289" y="18618"/>
                </a:lnTo>
                <a:lnTo>
                  <a:pt x="6349" y="20675"/>
                </a:lnTo>
                <a:lnTo>
                  <a:pt x="4127" y="29298"/>
                </a:lnTo>
                <a:lnTo>
                  <a:pt x="1562" y="35496"/>
                </a:lnTo>
                <a:lnTo>
                  <a:pt x="0" y="41986"/>
                </a:lnTo>
                <a:lnTo>
                  <a:pt x="0" y="46850"/>
                </a:lnTo>
                <a:lnTo>
                  <a:pt x="787" y="52476"/>
                </a:lnTo>
                <a:lnTo>
                  <a:pt x="1790" y="58038"/>
                </a:lnTo>
                <a:lnTo>
                  <a:pt x="5130" y="65595"/>
                </a:lnTo>
                <a:lnTo>
                  <a:pt x="5575" y="67716"/>
                </a:lnTo>
                <a:lnTo>
                  <a:pt x="2260" y="71742"/>
                </a:lnTo>
                <a:lnTo>
                  <a:pt x="2501" y="73494"/>
                </a:lnTo>
                <a:lnTo>
                  <a:pt x="4978" y="74371"/>
                </a:lnTo>
                <a:lnTo>
                  <a:pt x="6857" y="72085"/>
                </a:lnTo>
                <a:lnTo>
                  <a:pt x="9232" y="72377"/>
                </a:lnTo>
                <a:lnTo>
                  <a:pt x="11683" y="73063"/>
                </a:lnTo>
                <a:lnTo>
                  <a:pt x="13017" y="71158"/>
                </a:lnTo>
                <a:lnTo>
                  <a:pt x="10566" y="69011"/>
                </a:lnTo>
                <a:lnTo>
                  <a:pt x="9220" y="67144"/>
                </a:lnTo>
                <a:lnTo>
                  <a:pt x="8648" y="65036"/>
                </a:lnTo>
                <a:lnTo>
                  <a:pt x="8534" y="62776"/>
                </a:lnTo>
                <a:lnTo>
                  <a:pt x="7048" y="58889"/>
                </a:lnTo>
                <a:lnTo>
                  <a:pt x="6426" y="54787"/>
                </a:lnTo>
                <a:lnTo>
                  <a:pt x="5549" y="50761"/>
                </a:lnTo>
                <a:lnTo>
                  <a:pt x="3327" y="44018"/>
                </a:lnTo>
                <a:lnTo>
                  <a:pt x="7607" y="37972"/>
                </a:lnTo>
                <a:lnTo>
                  <a:pt x="7569" y="31457"/>
                </a:lnTo>
                <a:lnTo>
                  <a:pt x="10515" y="19989"/>
                </a:lnTo>
                <a:lnTo>
                  <a:pt x="13588" y="17373"/>
                </a:lnTo>
                <a:lnTo>
                  <a:pt x="12966" y="13436"/>
                </a:lnTo>
                <a:lnTo>
                  <a:pt x="14046" y="10109"/>
                </a:lnTo>
                <a:lnTo>
                  <a:pt x="14160" y="7696"/>
                </a:lnTo>
                <a:lnTo>
                  <a:pt x="15354" y="5410"/>
                </a:lnTo>
                <a:lnTo>
                  <a:pt x="14389" y="1892"/>
                </a:lnTo>
                <a:lnTo>
                  <a:pt x="13906" y="977"/>
                </a:lnTo>
                <a:lnTo>
                  <a:pt x="13080" y="253"/>
                </a:lnTo>
                <a:lnTo>
                  <a:pt x="12585" y="38"/>
                </a:lnTo>
                <a:close/>
              </a:path>
            </a:pathLst>
          </a:custGeom>
          <a:solidFill>
            <a:srgbClr val="9BC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171039" y="1064996"/>
            <a:ext cx="26034" cy="37465"/>
          </a:xfrm>
          <a:custGeom>
            <a:avLst/>
            <a:gdLst/>
            <a:ahLst/>
            <a:cxnLst/>
            <a:rect l="l" t="t" r="r" b="b"/>
            <a:pathLst>
              <a:path w="26035" h="37465">
                <a:moveTo>
                  <a:pt x="3136" y="0"/>
                </a:moveTo>
                <a:lnTo>
                  <a:pt x="2070" y="355"/>
                </a:lnTo>
                <a:lnTo>
                  <a:pt x="1397" y="1104"/>
                </a:lnTo>
                <a:lnTo>
                  <a:pt x="1016" y="2146"/>
                </a:lnTo>
                <a:lnTo>
                  <a:pt x="0" y="3225"/>
                </a:lnTo>
                <a:lnTo>
                  <a:pt x="660" y="4267"/>
                </a:lnTo>
                <a:lnTo>
                  <a:pt x="1117" y="5308"/>
                </a:lnTo>
                <a:lnTo>
                  <a:pt x="1943" y="6654"/>
                </a:lnTo>
                <a:lnTo>
                  <a:pt x="1955" y="8204"/>
                </a:lnTo>
                <a:lnTo>
                  <a:pt x="2273" y="9677"/>
                </a:lnTo>
                <a:lnTo>
                  <a:pt x="2565" y="10490"/>
                </a:lnTo>
                <a:lnTo>
                  <a:pt x="3517" y="11950"/>
                </a:lnTo>
                <a:lnTo>
                  <a:pt x="4038" y="13119"/>
                </a:lnTo>
                <a:lnTo>
                  <a:pt x="4483" y="14325"/>
                </a:lnTo>
                <a:lnTo>
                  <a:pt x="4889" y="15112"/>
                </a:lnTo>
                <a:lnTo>
                  <a:pt x="6045" y="16471"/>
                </a:lnTo>
                <a:lnTo>
                  <a:pt x="8026" y="17894"/>
                </a:lnTo>
                <a:lnTo>
                  <a:pt x="8775" y="20751"/>
                </a:lnTo>
                <a:lnTo>
                  <a:pt x="11595" y="21196"/>
                </a:lnTo>
                <a:lnTo>
                  <a:pt x="12915" y="20650"/>
                </a:lnTo>
                <a:lnTo>
                  <a:pt x="14376" y="19532"/>
                </a:lnTo>
                <a:lnTo>
                  <a:pt x="14947" y="22085"/>
                </a:lnTo>
                <a:lnTo>
                  <a:pt x="13690" y="22047"/>
                </a:lnTo>
                <a:lnTo>
                  <a:pt x="12636" y="21094"/>
                </a:lnTo>
                <a:lnTo>
                  <a:pt x="11353" y="21310"/>
                </a:lnTo>
                <a:lnTo>
                  <a:pt x="9220" y="22161"/>
                </a:lnTo>
                <a:lnTo>
                  <a:pt x="10414" y="23406"/>
                </a:lnTo>
                <a:lnTo>
                  <a:pt x="12077" y="25933"/>
                </a:lnTo>
                <a:lnTo>
                  <a:pt x="13550" y="27076"/>
                </a:lnTo>
                <a:lnTo>
                  <a:pt x="14528" y="28625"/>
                </a:lnTo>
                <a:lnTo>
                  <a:pt x="15925" y="30619"/>
                </a:lnTo>
                <a:lnTo>
                  <a:pt x="17589" y="32359"/>
                </a:lnTo>
                <a:lnTo>
                  <a:pt x="19545" y="33807"/>
                </a:lnTo>
                <a:lnTo>
                  <a:pt x="21666" y="35090"/>
                </a:lnTo>
                <a:lnTo>
                  <a:pt x="23837" y="36982"/>
                </a:lnTo>
                <a:lnTo>
                  <a:pt x="25552" y="33324"/>
                </a:lnTo>
                <a:lnTo>
                  <a:pt x="25806" y="32613"/>
                </a:lnTo>
                <a:lnTo>
                  <a:pt x="25908" y="31876"/>
                </a:lnTo>
                <a:lnTo>
                  <a:pt x="25857" y="31127"/>
                </a:lnTo>
                <a:lnTo>
                  <a:pt x="25679" y="30162"/>
                </a:lnTo>
                <a:lnTo>
                  <a:pt x="23736" y="25488"/>
                </a:lnTo>
                <a:lnTo>
                  <a:pt x="20789" y="21983"/>
                </a:lnTo>
                <a:lnTo>
                  <a:pt x="18440" y="18122"/>
                </a:lnTo>
                <a:lnTo>
                  <a:pt x="15862" y="15011"/>
                </a:lnTo>
                <a:lnTo>
                  <a:pt x="14211" y="11087"/>
                </a:lnTo>
                <a:lnTo>
                  <a:pt x="10490" y="8966"/>
                </a:lnTo>
                <a:lnTo>
                  <a:pt x="8255" y="9169"/>
                </a:lnTo>
                <a:lnTo>
                  <a:pt x="6083" y="3708"/>
                </a:lnTo>
                <a:lnTo>
                  <a:pt x="5435" y="1308"/>
                </a:lnTo>
                <a:lnTo>
                  <a:pt x="3136" y="0"/>
                </a:lnTo>
                <a:close/>
              </a:path>
            </a:pathLst>
          </a:custGeom>
          <a:solidFill>
            <a:srgbClr val="DAEA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228214" y="1685937"/>
            <a:ext cx="17780" cy="40005"/>
          </a:xfrm>
          <a:custGeom>
            <a:avLst/>
            <a:gdLst/>
            <a:ahLst/>
            <a:cxnLst/>
            <a:rect l="l" t="t" r="r" b="b"/>
            <a:pathLst>
              <a:path w="17780" h="40005">
                <a:moveTo>
                  <a:pt x="13500" y="0"/>
                </a:moveTo>
                <a:lnTo>
                  <a:pt x="10744" y="1650"/>
                </a:lnTo>
                <a:lnTo>
                  <a:pt x="10858" y="4533"/>
                </a:lnTo>
                <a:lnTo>
                  <a:pt x="9321" y="12064"/>
                </a:lnTo>
                <a:lnTo>
                  <a:pt x="10680" y="17449"/>
                </a:lnTo>
                <a:lnTo>
                  <a:pt x="7200" y="21805"/>
                </a:lnTo>
                <a:lnTo>
                  <a:pt x="6261" y="22313"/>
                </a:lnTo>
                <a:lnTo>
                  <a:pt x="7404" y="24625"/>
                </a:lnTo>
                <a:lnTo>
                  <a:pt x="5232" y="24091"/>
                </a:lnTo>
                <a:lnTo>
                  <a:pt x="4165" y="23914"/>
                </a:lnTo>
                <a:lnTo>
                  <a:pt x="2844" y="25476"/>
                </a:lnTo>
                <a:lnTo>
                  <a:pt x="4318" y="27597"/>
                </a:lnTo>
                <a:lnTo>
                  <a:pt x="3098" y="29184"/>
                </a:lnTo>
                <a:lnTo>
                  <a:pt x="0" y="33680"/>
                </a:lnTo>
                <a:lnTo>
                  <a:pt x="647" y="35356"/>
                </a:lnTo>
                <a:lnTo>
                  <a:pt x="457" y="36918"/>
                </a:lnTo>
                <a:lnTo>
                  <a:pt x="4165" y="39992"/>
                </a:lnTo>
                <a:lnTo>
                  <a:pt x="6108" y="36601"/>
                </a:lnTo>
                <a:lnTo>
                  <a:pt x="8470" y="34734"/>
                </a:lnTo>
                <a:lnTo>
                  <a:pt x="12725" y="29336"/>
                </a:lnTo>
                <a:lnTo>
                  <a:pt x="14033" y="22974"/>
                </a:lnTo>
                <a:lnTo>
                  <a:pt x="14617" y="13296"/>
                </a:lnTo>
                <a:lnTo>
                  <a:pt x="15913" y="4851"/>
                </a:lnTo>
                <a:lnTo>
                  <a:pt x="17322" y="1523"/>
                </a:lnTo>
                <a:lnTo>
                  <a:pt x="13500" y="0"/>
                </a:lnTo>
                <a:close/>
              </a:path>
            </a:pathLst>
          </a:custGeom>
          <a:solidFill>
            <a:srgbClr val="C2E4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802422" y="2188603"/>
            <a:ext cx="45085" cy="20955"/>
          </a:xfrm>
          <a:custGeom>
            <a:avLst/>
            <a:gdLst/>
            <a:ahLst/>
            <a:cxnLst/>
            <a:rect l="l" t="t" r="r" b="b"/>
            <a:pathLst>
              <a:path w="45085" h="20955">
                <a:moveTo>
                  <a:pt x="33197" y="0"/>
                </a:moveTo>
                <a:lnTo>
                  <a:pt x="32651" y="1409"/>
                </a:lnTo>
                <a:lnTo>
                  <a:pt x="31328" y="1968"/>
                </a:lnTo>
                <a:lnTo>
                  <a:pt x="11417" y="11404"/>
                </a:lnTo>
                <a:lnTo>
                  <a:pt x="11226" y="13601"/>
                </a:lnTo>
                <a:lnTo>
                  <a:pt x="9397" y="13843"/>
                </a:lnTo>
                <a:lnTo>
                  <a:pt x="4711" y="15913"/>
                </a:lnTo>
                <a:lnTo>
                  <a:pt x="1816" y="17653"/>
                </a:lnTo>
                <a:lnTo>
                  <a:pt x="0" y="20739"/>
                </a:lnTo>
                <a:lnTo>
                  <a:pt x="11798" y="16294"/>
                </a:lnTo>
                <a:lnTo>
                  <a:pt x="20713" y="12788"/>
                </a:lnTo>
                <a:lnTo>
                  <a:pt x="24599" y="12217"/>
                </a:lnTo>
                <a:lnTo>
                  <a:pt x="31648" y="3898"/>
                </a:lnTo>
                <a:lnTo>
                  <a:pt x="37398" y="2324"/>
                </a:lnTo>
                <a:lnTo>
                  <a:pt x="35953" y="520"/>
                </a:lnTo>
                <a:lnTo>
                  <a:pt x="33197" y="0"/>
                </a:lnTo>
                <a:close/>
              </a:path>
              <a:path w="45085" h="20955">
                <a:moveTo>
                  <a:pt x="41528" y="1016"/>
                </a:moveTo>
                <a:lnTo>
                  <a:pt x="39115" y="2997"/>
                </a:lnTo>
                <a:lnTo>
                  <a:pt x="44640" y="5168"/>
                </a:lnTo>
                <a:lnTo>
                  <a:pt x="45021" y="2717"/>
                </a:lnTo>
                <a:lnTo>
                  <a:pt x="43098" y="1943"/>
                </a:lnTo>
                <a:lnTo>
                  <a:pt x="41528" y="1016"/>
                </a:lnTo>
                <a:close/>
              </a:path>
              <a:path w="45085" h="20955">
                <a:moveTo>
                  <a:pt x="37401" y="2324"/>
                </a:moveTo>
                <a:lnTo>
                  <a:pt x="38404" y="3581"/>
                </a:lnTo>
                <a:lnTo>
                  <a:pt x="39115" y="2997"/>
                </a:lnTo>
                <a:lnTo>
                  <a:pt x="37401" y="2324"/>
                </a:lnTo>
                <a:close/>
              </a:path>
            </a:pathLst>
          </a:custGeom>
          <a:solidFill>
            <a:srgbClr val="DEF0F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987600" y="841324"/>
            <a:ext cx="34290" cy="30480"/>
          </a:xfrm>
          <a:custGeom>
            <a:avLst/>
            <a:gdLst/>
            <a:ahLst/>
            <a:cxnLst/>
            <a:rect l="l" t="t" r="r" b="b"/>
            <a:pathLst>
              <a:path w="34289" h="30480">
                <a:moveTo>
                  <a:pt x="1244" y="0"/>
                </a:moveTo>
                <a:lnTo>
                  <a:pt x="787" y="38"/>
                </a:lnTo>
                <a:lnTo>
                  <a:pt x="368" y="495"/>
                </a:lnTo>
                <a:lnTo>
                  <a:pt x="0" y="1219"/>
                </a:lnTo>
                <a:lnTo>
                  <a:pt x="0" y="1955"/>
                </a:lnTo>
                <a:lnTo>
                  <a:pt x="330" y="2705"/>
                </a:lnTo>
                <a:lnTo>
                  <a:pt x="2501" y="4864"/>
                </a:lnTo>
                <a:lnTo>
                  <a:pt x="8966" y="13550"/>
                </a:lnTo>
                <a:lnTo>
                  <a:pt x="13322" y="16116"/>
                </a:lnTo>
                <a:lnTo>
                  <a:pt x="16916" y="19342"/>
                </a:lnTo>
                <a:lnTo>
                  <a:pt x="18148" y="19761"/>
                </a:lnTo>
                <a:lnTo>
                  <a:pt x="20561" y="19342"/>
                </a:lnTo>
                <a:lnTo>
                  <a:pt x="15925" y="24142"/>
                </a:lnTo>
                <a:lnTo>
                  <a:pt x="13563" y="26911"/>
                </a:lnTo>
                <a:lnTo>
                  <a:pt x="17627" y="29806"/>
                </a:lnTo>
                <a:lnTo>
                  <a:pt x="18592" y="29959"/>
                </a:lnTo>
                <a:lnTo>
                  <a:pt x="19456" y="29603"/>
                </a:lnTo>
                <a:lnTo>
                  <a:pt x="25730" y="24218"/>
                </a:lnTo>
                <a:lnTo>
                  <a:pt x="27139" y="23672"/>
                </a:lnTo>
                <a:lnTo>
                  <a:pt x="33908" y="21056"/>
                </a:lnTo>
                <a:lnTo>
                  <a:pt x="32816" y="19545"/>
                </a:lnTo>
                <a:lnTo>
                  <a:pt x="31229" y="20167"/>
                </a:lnTo>
                <a:lnTo>
                  <a:pt x="27698" y="20154"/>
                </a:lnTo>
                <a:lnTo>
                  <a:pt x="25628" y="20091"/>
                </a:lnTo>
                <a:lnTo>
                  <a:pt x="25247" y="17322"/>
                </a:lnTo>
                <a:lnTo>
                  <a:pt x="24891" y="15862"/>
                </a:lnTo>
                <a:lnTo>
                  <a:pt x="25044" y="14325"/>
                </a:lnTo>
                <a:lnTo>
                  <a:pt x="24574" y="12877"/>
                </a:lnTo>
                <a:lnTo>
                  <a:pt x="22580" y="10718"/>
                </a:lnTo>
                <a:lnTo>
                  <a:pt x="21577" y="11429"/>
                </a:lnTo>
                <a:lnTo>
                  <a:pt x="20942" y="11252"/>
                </a:lnTo>
                <a:lnTo>
                  <a:pt x="20777" y="9982"/>
                </a:lnTo>
                <a:lnTo>
                  <a:pt x="20281" y="9613"/>
                </a:lnTo>
                <a:lnTo>
                  <a:pt x="19062" y="10236"/>
                </a:lnTo>
                <a:lnTo>
                  <a:pt x="17906" y="11099"/>
                </a:lnTo>
                <a:lnTo>
                  <a:pt x="13550" y="12204"/>
                </a:lnTo>
                <a:lnTo>
                  <a:pt x="9969" y="11836"/>
                </a:lnTo>
                <a:lnTo>
                  <a:pt x="8483" y="3771"/>
                </a:lnTo>
                <a:lnTo>
                  <a:pt x="5448" y="1968"/>
                </a:lnTo>
                <a:lnTo>
                  <a:pt x="1727" y="368"/>
                </a:lnTo>
                <a:lnTo>
                  <a:pt x="1244" y="0"/>
                </a:lnTo>
                <a:close/>
              </a:path>
            </a:pathLst>
          </a:custGeom>
          <a:solidFill>
            <a:srgbClr val="C1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144458" y="1117447"/>
            <a:ext cx="36195" cy="32384"/>
          </a:xfrm>
          <a:custGeom>
            <a:avLst/>
            <a:gdLst/>
            <a:ahLst/>
            <a:cxnLst/>
            <a:rect l="l" t="t" r="r" b="b"/>
            <a:pathLst>
              <a:path w="36194" h="32384">
                <a:moveTo>
                  <a:pt x="16725" y="4571"/>
                </a:moveTo>
                <a:lnTo>
                  <a:pt x="5562" y="4571"/>
                </a:lnTo>
                <a:lnTo>
                  <a:pt x="6908" y="5638"/>
                </a:lnTo>
                <a:lnTo>
                  <a:pt x="7912" y="6629"/>
                </a:lnTo>
                <a:lnTo>
                  <a:pt x="11810" y="8991"/>
                </a:lnTo>
                <a:lnTo>
                  <a:pt x="16497" y="10566"/>
                </a:lnTo>
                <a:lnTo>
                  <a:pt x="17245" y="15938"/>
                </a:lnTo>
                <a:lnTo>
                  <a:pt x="20180" y="17119"/>
                </a:lnTo>
                <a:lnTo>
                  <a:pt x="22428" y="18770"/>
                </a:lnTo>
                <a:lnTo>
                  <a:pt x="22377" y="24028"/>
                </a:lnTo>
                <a:lnTo>
                  <a:pt x="23863" y="24968"/>
                </a:lnTo>
                <a:lnTo>
                  <a:pt x="24536" y="26327"/>
                </a:lnTo>
                <a:lnTo>
                  <a:pt x="27266" y="27216"/>
                </a:lnTo>
                <a:lnTo>
                  <a:pt x="29692" y="28600"/>
                </a:lnTo>
                <a:lnTo>
                  <a:pt x="32473" y="31241"/>
                </a:lnTo>
                <a:lnTo>
                  <a:pt x="32842" y="31521"/>
                </a:lnTo>
                <a:lnTo>
                  <a:pt x="33794" y="31927"/>
                </a:lnTo>
                <a:lnTo>
                  <a:pt x="34696" y="32080"/>
                </a:lnTo>
                <a:lnTo>
                  <a:pt x="35318" y="30987"/>
                </a:lnTo>
                <a:lnTo>
                  <a:pt x="35737" y="28803"/>
                </a:lnTo>
                <a:lnTo>
                  <a:pt x="33223" y="25755"/>
                </a:lnTo>
                <a:lnTo>
                  <a:pt x="31343" y="24256"/>
                </a:lnTo>
                <a:lnTo>
                  <a:pt x="29489" y="22745"/>
                </a:lnTo>
                <a:lnTo>
                  <a:pt x="27012" y="15938"/>
                </a:lnTo>
                <a:lnTo>
                  <a:pt x="24015" y="12420"/>
                </a:lnTo>
                <a:lnTo>
                  <a:pt x="16984" y="4787"/>
                </a:lnTo>
                <a:lnTo>
                  <a:pt x="16725" y="4571"/>
                </a:lnTo>
                <a:close/>
              </a:path>
              <a:path w="36194" h="32384">
                <a:moveTo>
                  <a:pt x="1714" y="0"/>
                </a:moveTo>
                <a:lnTo>
                  <a:pt x="0" y="3009"/>
                </a:lnTo>
                <a:lnTo>
                  <a:pt x="1396" y="3962"/>
                </a:lnTo>
                <a:lnTo>
                  <a:pt x="2493" y="4825"/>
                </a:lnTo>
                <a:lnTo>
                  <a:pt x="3822" y="5575"/>
                </a:lnTo>
                <a:lnTo>
                  <a:pt x="5562" y="4571"/>
                </a:lnTo>
                <a:lnTo>
                  <a:pt x="16725" y="4571"/>
                </a:lnTo>
                <a:lnTo>
                  <a:pt x="12776" y="1282"/>
                </a:lnTo>
                <a:lnTo>
                  <a:pt x="6819" y="609"/>
                </a:lnTo>
                <a:lnTo>
                  <a:pt x="6311" y="469"/>
                </a:lnTo>
                <a:lnTo>
                  <a:pt x="5791" y="368"/>
                </a:lnTo>
                <a:lnTo>
                  <a:pt x="5283" y="330"/>
                </a:lnTo>
                <a:lnTo>
                  <a:pt x="3632" y="266"/>
                </a:lnTo>
                <a:lnTo>
                  <a:pt x="1714" y="0"/>
                </a:lnTo>
                <a:close/>
              </a:path>
            </a:pathLst>
          </a:custGeom>
          <a:solidFill>
            <a:srgbClr val="B6DE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762709" y="861161"/>
            <a:ext cx="30480" cy="26034"/>
          </a:xfrm>
          <a:custGeom>
            <a:avLst/>
            <a:gdLst/>
            <a:ahLst/>
            <a:cxnLst/>
            <a:rect l="l" t="t" r="r" b="b"/>
            <a:pathLst>
              <a:path w="30480" h="26034">
                <a:moveTo>
                  <a:pt x="28625" y="0"/>
                </a:moveTo>
                <a:lnTo>
                  <a:pt x="26987" y="939"/>
                </a:lnTo>
                <a:lnTo>
                  <a:pt x="21615" y="4216"/>
                </a:lnTo>
                <a:lnTo>
                  <a:pt x="12750" y="6553"/>
                </a:lnTo>
                <a:lnTo>
                  <a:pt x="11341" y="6045"/>
                </a:lnTo>
                <a:lnTo>
                  <a:pt x="9956" y="8496"/>
                </a:lnTo>
                <a:lnTo>
                  <a:pt x="8254" y="6184"/>
                </a:lnTo>
                <a:lnTo>
                  <a:pt x="7899" y="6057"/>
                </a:lnTo>
                <a:lnTo>
                  <a:pt x="7429" y="6235"/>
                </a:lnTo>
                <a:lnTo>
                  <a:pt x="6781" y="6730"/>
                </a:lnTo>
                <a:lnTo>
                  <a:pt x="6210" y="7378"/>
                </a:lnTo>
                <a:lnTo>
                  <a:pt x="5308" y="7391"/>
                </a:lnTo>
                <a:lnTo>
                  <a:pt x="3898" y="7099"/>
                </a:lnTo>
                <a:lnTo>
                  <a:pt x="2692" y="7302"/>
                </a:lnTo>
                <a:lnTo>
                  <a:pt x="2019" y="8775"/>
                </a:lnTo>
                <a:lnTo>
                  <a:pt x="1841" y="10350"/>
                </a:lnTo>
                <a:lnTo>
                  <a:pt x="1003" y="11582"/>
                </a:lnTo>
                <a:lnTo>
                  <a:pt x="0" y="12738"/>
                </a:lnTo>
                <a:lnTo>
                  <a:pt x="63" y="15112"/>
                </a:lnTo>
                <a:lnTo>
                  <a:pt x="317" y="17500"/>
                </a:lnTo>
                <a:lnTo>
                  <a:pt x="12" y="19875"/>
                </a:lnTo>
                <a:lnTo>
                  <a:pt x="1473" y="20624"/>
                </a:lnTo>
                <a:lnTo>
                  <a:pt x="977" y="21640"/>
                </a:lnTo>
                <a:lnTo>
                  <a:pt x="380" y="22669"/>
                </a:lnTo>
                <a:lnTo>
                  <a:pt x="304" y="25336"/>
                </a:lnTo>
                <a:lnTo>
                  <a:pt x="1892" y="25755"/>
                </a:lnTo>
                <a:lnTo>
                  <a:pt x="6019" y="25184"/>
                </a:lnTo>
                <a:lnTo>
                  <a:pt x="7607" y="24853"/>
                </a:lnTo>
                <a:lnTo>
                  <a:pt x="8458" y="15125"/>
                </a:lnTo>
                <a:lnTo>
                  <a:pt x="13436" y="11899"/>
                </a:lnTo>
                <a:lnTo>
                  <a:pt x="19532" y="9791"/>
                </a:lnTo>
                <a:lnTo>
                  <a:pt x="23240" y="7823"/>
                </a:lnTo>
                <a:lnTo>
                  <a:pt x="28117" y="7823"/>
                </a:lnTo>
                <a:lnTo>
                  <a:pt x="30365" y="3365"/>
                </a:lnTo>
                <a:lnTo>
                  <a:pt x="30352" y="1282"/>
                </a:lnTo>
                <a:lnTo>
                  <a:pt x="28625" y="0"/>
                </a:lnTo>
                <a:close/>
              </a:path>
            </a:pathLst>
          </a:custGeom>
          <a:solidFill>
            <a:srgbClr val="A8D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146566" y="1916480"/>
            <a:ext cx="16510" cy="30480"/>
          </a:xfrm>
          <a:custGeom>
            <a:avLst/>
            <a:gdLst/>
            <a:ahLst/>
            <a:cxnLst/>
            <a:rect l="l" t="t" r="r" b="b"/>
            <a:pathLst>
              <a:path w="16510" h="30480">
                <a:moveTo>
                  <a:pt x="10972" y="0"/>
                </a:moveTo>
                <a:lnTo>
                  <a:pt x="6997" y="266"/>
                </a:lnTo>
                <a:lnTo>
                  <a:pt x="5334" y="3225"/>
                </a:lnTo>
                <a:lnTo>
                  <a:pt x="3733" y="6248"/>
                </a:lnTo>
                <a:lnTo>
                  <a:pt x="1993" y="13233"/>
                </a:lnTo>
                <a:lnTo>
                  <a:pt x="5638" y="20891"/>
                </a:lnTo>
                <a:lnTo>
                  <a:pt x="0" y="28930"/>
                </a:lnTo>
                <a:lnTo>
                  <a:pt x="800" y="29870"/>
                </a:lnTo>
                <a:lnTo>
                  <a:pt x="2578" y="29108"/>
                </a:lnTo>
                <a:lnTo>
                  <a:pt x="2463" y="26797"/>
                </a:lnTo>
                <a:lnTo>
                  <a:pt x="4686" y="26327"/>
                </a:lnTo>
                <a:lnTo>
                  <a:pt x="5816" y="24980"/>
                </a:lnTo>
                <a:lnTo>
                  <a:pt x="6997" y="22758"/>
                </a:lnTo>
                <a:lnTo>
                  <a:pt x="8801" y="21107"/>
                </a:lnTo>
                <a:lnTo>
                  <a:pt x="10858" y="19723"/>
                </a:lnTo>
                <a:lnTo>
                  <a:pt x="12293" y="16433"/>
                </a:lnTo>
                <a:lnTo>
                  <a:pt x="15506" y="14109"/>
                </a:lnTo>
                <a:lnTo>
                  <a:pt x="16014" y="10312"/>
                </a:lnTo>
                <a:lnTo>
                  <a:pt x="14719" y="9639"/>
                </a:lnTo>
                <a:lnTo>
                  <a:pt x="13373" y="9105"/>
                </a:lnTo>
                <a:lnTo>
                  <a:pt x="11493" y="12471"/>
                </a:lnTo>
                <a:lnTo>
                  <a:pt x="10325" y="13982"/>
                </a:lnTo>
                <a:lnTo>
                  <a:pt x="7213" y="10401"/>
                </a:lnTo>
                <a:lnTo>
                  <a:pt x="7366" y="8166"/>
                </a:lnTo>
                <a:lnTo>
                  <a:pt x="11684" y="4978"/>
                </a:lnTo>
                <a:lnTo>
                  <a:pt x="11582" y="2628"/>
                </a:lnTo>
                <a:lnTo>
                  <a:pt x="10972" y="0"/>
                </a:lnTo>
                <a:close/>
              </a:path>
            </a:pathLst>
          </a:custGeom>
          <a:solidFill>
            <a:srgbClr val="ABD1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151583" y="1590954"/>
            <a:ext cx="32384" cy="19050"/>
          </a:xfrm>
          <a:custGeom>
            <a:avLst/>
            <a:gdLst/>
            <a:ahLst/>
            <a:cxnLst/>
            <a:rect l="l" t="t" r="r" b="b"/>
            <a:pathLst>
              <a:path w="32385" h="19050">
                <a:moveTo>
                  <a:pt x="30543" y="0"/>
                </a:moveTo>
                <a:lnTo>
                  <a:pt x="27673" y="2285"/>
                </a:lnTo>
                <a:lnTo>
                  <a:pt x="25692" y="952"/>
                </a:lnTo>
                <a:lnTo>
                  <a:pt x="25209" y="888"/>
                </a:lnTo>
                <a:lnTo>
                  <a:pt x="22898" y="2603"/>
                </a:lnTo>
                <a:lnTo>
                  <a:pt x="22161" y="2882"/>
                </a:lnTo>
                <a:lnTo>
                  <a:pt x="24256" y="4813"/>
                </a:lnTo>
                <a:lnTo>
                  <a:pt x="18897" y="3492"/>
                </a:lnTo>
                <a:lnTo>
                  <a:pt x="15874" y="2666"/>
                </a:lnTo>
                <a:lnTo>
                  <a:pt x="12776" y="3721"/>
                </a:lnTo>
                <a:lnTo>
                  <a:pt x="11214" y="4330"/>
                </a:lnTo>
                <a:lnTo>
                  <a:pt x="9321" y="4419"/>
                </a:lnTo>
                <a:lnTo>
                  <a:pt x="8801" y="6502"/>
                </a:lnTo>
                <a:lnTo>
                  <a:pt x="9055" y="8229"/>
                </a:lnTo>
                <a:lnTo>
                  <a:pt x="12230" y="9309"/>
                </a:lnTo>
                <a:lnTo>
                  <a:pt x="9004" y="12776"/>
                </a:lnTo>
                <a:lnTo>
                  <a:pt x="6667" y="13398"/>
                </a:lnTo>
                <a:lnTo>
                  <a:pt x="4648" y="11518"/>
                </a:lnTo>
                <a:lnTo>
                  <a:pt x="3962" y="11264"/>
                </a:lnTo>
                <a:lnTo>
                  <a:pt x="3289" y="11302"/>
                </a:lnTo>
                <a:lnTo>
                  <a:pt x="2666" y="11696"/>
                </a:lnTo>
                <a:lnTo>
                  <a:pt x="0" y="15074"/>
                </a:lnTo>
                <a:lnTo>
                  <a:pt x="2235" y="16395"/>
                </a:lnTo>
                <a:lnTo>
                  <a:pt x="5067" y="17462"/>
                </a:lnTo>
                <a:lnTo>
                  <a:pt x="6032" y="18262"/>
                </a:lnTo>
                <a:lnTo>
                  <a:pt x="8267" y="15405"/>
                </a:lnTo>
                <a:lnTo>
                  <a:pt x="8394" y="18605"/>
                </a:lnTo>
                <a:lnTo>
                  <a:pt x="9359" y="18757"/>
                </a:lnTo>
                <a:lnTo>
                  <a:pt x="10312" y="18808"/>
                </a:lnTo>
                <a:lnTo>
                  <a:pt x="11163" y="18160"/>
                </a:lnTo>
                <a:lnTo>
                  <a:pt x="20307" y="11849"/>
                </a:lnTo>
                <a:lnTo>
                  <a:pt x="20688" y="11696"/>
                </a:lnTo>
                <a:lnTo>
                  <a:pt x="20954" y="11442"/>
                </a:lnTo>
                <a:lnTo>
                  <a:pt x="21132" y="11074"/>
                </a:lnTo>
                <a:lnTo>
                  <a:pt x="21513" y="9905"/>
                </a:lnTo>
                <a:lnTo>
                  <a:pt x="23494" y="9575"/>
                </a:lnTo>
                <a:lnTo>
                  <a:pt x="24295" y="9270"/>
                </a:lnTo>
                <a:lnTo>
                  <a:pt x="24650" y="9029"/>
                </a:lnTo>
                <a:lnTo>
                  <a:pt x="26949" y="8801"/>
                </a:lnTo>
                <a:lnTo>
                  <a:pt x="27762" y="6426"/>
                </a:lnTo>
                <a:lnTo>
                  <a:pt x="29641" y="5575"/>
                </a:lnTo>
                <a:lnTo>
                  <a:pt x="31191" y="5143"/>
                </a:lnTo>
                <a:lnTo>
                  <a:pt x="32334" y="4368"/>
                </a:lnTo>
                <a:lnTo>
                  <a:pt x="32245" y="2539"/>
                </a:lnTo>
                <a:lnTo>
                  <a:pt x="30543" y="0"/>
                </a:lnTo>
                <a:close/>
              </a:path>
            </a:pathLst>
          </a:custGeom>
          <a:solidFill>
            <a:srgbClr val="49B6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733689" y="1066038"/>
            <a:ext cx="22225" cy="59690"/>
          </a:xfrm>
          <a:custGeom>
            <a:avLst/>
            <a:gdLst/>
            <a:ahLst/>
            <a:cxnLst/>
            <a:rect l="l" t="t" r="r" b="b"/>
            <a:pathLst>
              <a:path w="22225" h="59690">
                <a:moveTo>
                  <a:pt x="22123" y="0"/>
                </a:moveTo>
                <a:lnTo>
                  <a:pt x="19291" y="1143"/>
                </a:lnTo>
                <a:lnTo>
                  <a:pt x="19367" y="4064"/>
                </a:lnTo>
                <a:lnTo>
                  <a:pt x="17729" y="7391"/>
                </a:lnTo>
                <a:lnTo>
                  <a:pt x="17157" y="8242"/>
                </a:lnTo>
                <a:lnTo>
                  <a:pt x="16789" y="6172"/>
                </a:lnTo>
                <a:lnTo>
                  <a:pt x="13296" y="6578"/>
                </a:lnTo>
                <a:lnTo>
                  <a:pt x="13677" y="9753"/>
                </a:lnTo>
                <a:lnTo>
                  <a:pt x="12712" y="11938"/>
                </a:lnTo>
                <a:lnTo>
                  <a:pt x="9536" y="20594"/>
                </a:lnTo>
                <a:lnTo>
                  <a:pt x="4684" y="38384"/>
                </a:lnTo>
                <a:lnTo>
                  <a:pt x="1816" y="47155"/>
                </a:lnTo>
                <a:lnTo>
                  <a:pt x="660" y="50126"/>
                </a:lnTo>
                <a:lnTo>
                  <a:pt x="0" y="53848"/>
                </a:lnTo>
                <a:lnTo>
                  <a:pt x="2235" y="57035"/>
                </a:lnTo>
                <a:lnTo>
                  <a:pt x="2285" y="57899"/>
                </a:lnTo>
                <a:lnTo>
                  <a:pt x="2463" y="58686"/>
                </a:lnTo>
                <a:lnTo>
                  <a:pt x="3301" y="59143"/>
                </a:lnTo>
                <a:lnTo>
                  <a:pt x="7175" y="52730"/>
                </a:lnTo>
                <a:lnTo>
                  <a:pt x="7937" y="45377"/>
                </a:lnTo>
                <a:lnTo>
                  <a:pt x="10071" y="36830"/>
                </a:lnTo>
                <a:lnTo>
                  <a:pt x="10528" y="36195"/>
                </a:lnTo>
                <a:lnTo>
                  <a:pt x="9588" y="32410"/>
                </a:lnTo>
                <a:lnTo>
                  <a:pt x="11239" y="29184"/>
                </a:lnTo>
                <a:lnTo>
                  <a:pt x="12750" y="25933"/>
                </a:lnTo>
                <a:lnTo>
                  <a:pt x="14776" y="19334"/>
                </a:lnTo>
                <a:lnTo>
                  <a:pt x="19783" y="6484"/>
                </a:lnTo>
                <a:lnTo>
                  <a:pt x="22123" y="0"/>
                </a:lnTo>
                <a:close/>
              </a:path>
            </a:pathLst>
          </a:custGeom>
          <a:solidFill>
            <a:srgbClr val="85C3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746123" y="1258112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2298" y="0"/>
                </a:moveTo>
                <a:lnTo>
                  <a:pt x="622" y="863"/>
                </a:lnTo>
                <a:lnTo>
                  <a:pt x="0" y="2286"/>
                </a:lnTo>
                <a:lnTo>
                  <a:pt x="279" y="5181"/>
                </a:lnTo>
                <a:lnTo>
                  <a:pt x="660" y="6146"/>
                </a:lnTo>
                <a:lnTo>
                  <a:pt x="1422" y="6946"/>
                </a:lnTo>
                <a:lnTo>
                  <a:pt x="3403" y="8623"/>
                </a:lnTo>
                <a:lnTo>
                  <a:pt x="4546" y="10795"/>
                </a:lnTo>
                <a:lnTo>
                  <a:pt x="7823" y="16205"/>
                </a:lnTo>
                <a:lnTo>
                  <a:pt x="7467" y="20396"/>
                </a:lnTo>
                <a:lnTo>
                  <a:pt x="10579" y="22936"/>
                </a:lnTo>
                <a:lnTo>
                  <a:pt x="13144" y="24345"/>
                </a:lnTo>
                <a:lnTo>
                  <a:pt x="15963" y="24803"/>
                </a:lnTo>
                <a:lnTo>
                  <a:pt x="18834" y="25095"/>
                </a:lnTo>
                <a:lnTo>
                  <a:pt x="16167" y="23317"/>
                </a:lnTo>
                <a:lnTo>
                  <a:pt x="17995" y="20853"/>
                </a:lnTo>
                <a:lnTo>
                  <a:pt x="17868" y="18694"/>
                </a:lnTo>
                <a:lnTo>
                  <a:pt x="14770" y="14439"/>
                </a:lnTo>
                <a:lnTo>
                  <a:pt x="11163" y="10477"/>
                </a:lnTo>
                <a:lnTo>
                  <a:pt x="10083" y="4648"/>
                </a:lnTo>
                <a:lnTo>
                  <a:pt x="9080" y="4445"/>
                </a:lnTo>
                <a:lnTo>
                  <a:pt x="8509" y="4178"/>
                </a:lnTo>
                <a:lnTo>
                  <a:pt x="5943" y="4597"/>
                </a:lnTo>
                <a:lnTo>
                  <a:pt x="6705" y="1778"/>
                </a:lnTo>
                <a:lnTo>
                  <a:pt x="5397" y="977"/>
                </a:lnTo>
                <a:lnTo>
                  <a:pt x="2298" y="0"/>
                </a:lnTo>
                <a:close/>
              </a:path>
            </a:pathLst>
          </a:custGeom>
          <a:solidFill>
            <a:srgbClr val="E3F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021535" y="1342758"/>
            <a:ext cx="21590" cy="28575"/>
          </a:xfrm>
          <a:custGeom>
            <a:avLst/>
            <a:gdLst/>
            <a:ahLst/>
            <a:cxnLst/>
            <a:rect l="l" t="t" r="r" b="b"/>
            <a:pathLst>
              <a:path w="21589" h="28575">
                <a:moveTo>
                  <a:pt x="14782" y="0"/>
                </a:moveTo>
                <a:lnTo>
                  <a:pt x="14541" y="3022"/>
                </a:lnTo>
                <a:lnTo>
                  <a:pt x="12026" y="6045"/>
                </a:lnTo>
                <a:lnTo>
                  <a:pt x="11506" y="8991"/>
                </a:lnTo>
                <a:lnTo>
                  <a:pt x="8229" y="8750"/>
                </a:lnTo>
                <a:lnTo>
                  <a:pt x="7188" y="9880"/>
                </a:lnTo>
                <a:lnTo>
                  <a:pt x="5880" y="11391"/>
                </a:lnTo>
                <a:lnTo>
                  <a:pt x="7962" y="13563"/>
                </a:lnTo>
                <a:lnTo>
                  <a:pt x="6210" y="14986"/>
                </a:lnTo>
                <a:lnTo>
                  <a:pt x="3149" y="15062"/>
                </a:lnTo>
                <a:lnTo>
                  <a:pt x="2641" y="15519"/>
                </a:lnTo>
                <a:lnTo>
                  <a:pt x="2501" y="16090"/>
                </a:lnTo>
                <a:lnTo>
                  <a:pt x="2616" y="16751"/>
                </a:lnTo>
                <a:lnTo>
                  <a:pt x="3632" y="17792"/>
                </a:lnTo>
                <a:lnTo>
                  <a:pt x="2781" y="18592"/>
                </a:lnTo>
                <a:lnTo>
                  <a:pt x="2298" y="19443"/>
                </a:lnTo>
                <a:lnTo>
                  <a:pt x="1651" y="20993"/>
                </a:lnTo>
                <a:lnTo>
                  <a:pt x="660" y="22377"/>
                </a:lnTo>
                <a:lnTo>
                  <a:pt x="215" y="24015"/>
                </a:lnTo>
                <a:lnTo>
                  <a:pt x="0" y="26479"/>
                </a:lnTo>
                <a:lnTo>
                  <a:pt x="1104" y="28067"/>
                </a:lnTo>
                <a:lnTo>
                  <a:pt x="5854" y="28397"/>
                </a:lnTo>
                <a:lnTo>
                  <a:pt x="7493" y="27228"/>
                </a:lnTo>
                <a:lnTo>
                  <a:pt x="8432" y="24142"/>
                </a:lnTo>
                <a:lnTo>
                  <a:pt x="8521" y="23279"/>
                </a:lnTo>
                <a:lnTo>
                  <a:pt x="9080" y="22567"/>
                </a:lnTo>
                <a:lnTo>
                  <a:pt x="9994" y="21869"/>
                </a:lnTo>
                <a:lnTo>
                  <a:pt x="11125" y="21526"/>
                </a:lnTo>
                <a:lnTo>
                  <a:pt x="13246" y="19608"/>
                </a:lnTo>
                <a:lnTo>
                  <a:pt x="14452" y="18427"/>
                </a:lnTo>
                <a:lnTo>
                  <a:pt x="15405" y="17005"/>
                </a:lnTo>
                <a:lnTo>
                  <a:pt x="17729" y="12382"/>
                </a:lnTo>
                <a:lnTo>
                  <a:pt x="21424" y="7975"/>
                </a:lnTo>
                <a:lnTo>
                  <a:pt x="17462" y="2463"/>
                </a:lnTo>
                <a:lnTo>
                  <a:pt x="14782" y="0"/>
                </a:lnTo>
                <a:close/>
              </a:path>
            </a:pathLst>
          </a:custGeom>
          <a:solidFill>
            <a:srgbClr val="D3E9E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5" name="object 475"/>
          <p:cNvGrpSpPr/>
          <p:nvPr/>
        </p:nvGrpSpPr>
        <p:grpSpPr>
          <a:xfrm>
            <a:off x="2256383" y="1267066"/>
            <a:ext cx="19050" cy="48260"/>
            <a:chOff x="2256383" y="1267066"/>
            <a:chExt cx="19050" cy="48260"/>
          </a:xfrm>
        </p:grpSpPr>
        <p:sp>
          <p:nvSpPr>
            <p:cNvPr id="476" name="object 476"/>
            <p:cNvSpPr/>
            <p:nvPr/>
          </p:nvSpPr>
          <p:spPr>
            <a:xfrm>
              <a:off x="2256383" y="1267066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1556" y="0"/>
                  </a:moveTo>
                  <a:lnTo>
                    <a:pt x="8737" y="1181"/>
                  </a:lnTo>
                  <a:lnTo>
                    <a:pt x="5372" y="4457"/>
                  </a:lnTo>
                  <a:lnTo>
                    <a:pt x="7404" y="8128"/>
                  </a:lnTo>
                  <a:lnTo>
                    <a:pt x="7975" y="11696"/>
                  </a:lnTo>
                  <a:lnTo>
                    <a:pt x="8394" y="13233"/>
                  </a:lnTo>
                  <a:lnTo>
                    <a:pt x="8750" y="14744"/>
                  </a:lnTo>
                  <a:lnTo>
                    <a:pt x="7327" y="16002"/>
                  </a:lnTo>
                  <a:lnTo>
                    <a:pt x="5499" y="16992"/>
                  </a:lnTo>
                  <a:lnTo>
                    <a:pt x="3136" y="16167"/>
                  </a:lnTo>
                  <a:lnTo>
                    <a:pt x="1460" y="17703"/>
                  </a:lnTo>
                  <a:lnTo>
                    <a:pt x="596" y="18605"/>
                  </a:lnTo>
                  <a:lnTo>
                    <a:pt x="0" y="19608"/>
                  </a:lnTo>
                  <a:lnTo>
                    <a:pt x="292" y="20929"/>
                  </a:lnTo>
                  <a:lnTo>
                    <a:pt x="1244" y="22885"/>
                  </a:lnTo>
                  <a:lnTo>
                    <a:pt x="3390" y="23774"/>
                  </a:lnTo>
                  <a:lnTo>
                    <a:pt x="4470" y="25590"/>
                  </a:lnTo>
                  <a:lnTo>
                    <a:pt x="4965" y="26136"/>
                  </a:lnTo>
                  <a:lnTo>
                    <a:pt x="5537" y="26568"/>
                  </a:lnTo>
                  <a:lnTo>
                    <a:pt x="6273" y="26733"/>
                  </a:lnTo>
                  <a:lnTo>
                    <a:pt x="7924" y="26682"/>
                  </a:lnTo>
                  <a:lnTo>
                    <a:pt x="8915" y="25615"/>
                  </a:lnTo>
                  <a:lnTo>
                    <a:pt x="9829" y="24422"/>
                  </a:lnTo>
                  <a:lnTo>
                    <a:pt x="11137" y="22161"/>
                  </a:lnTo>
                  <a:lnTo>
                    <a:pt x="12115" y="19735"/>
                  </a:lnTo>
                  <a:lnTo>
                    <a:pt x="13500" y="17526"/>
                  </a:lnTo>
                  <a:lnTo>
                    <a:pt x="14262" y="14300"/>
                  </a:lnTo>
                  <a:lnTo>
                    <a:pt x="19011" y="13754"/>
                  </a:lnTo>
                  <a:lnTo>
                    <a:pt x="18681" y="9791"/>
                  </a:lnTo>
                  <a:lnTo>
                    <a:pt x="18503" y="9499"/>
                  </a:lnTo>
                  <a:lnTo>
                    <a:pt x="18402" y="9194"/>
                  </a:lnTo>
                  <a:lnTo>
                    <a:pt x="18351" y="8851"/>
                  </a:lnTo>
                  <a:lnTo>
                    <a:pt x="15328" y="8216"/>
                  </a:lnTo>
                  <a:lnTo>
                    <a:pt x="16344" y="5384"/>
                  </a:lnTo>
                  <a:lnTo>
                    <a:pt x="15493" y="3568"/>
                  </a:lnTo>
                  <a:lnTo>
                    <a:pt x="15341" y="3340"/>
                  </a:lnTo>
                  <a:lnTo>
                    <a:pt x="13322" y="2057"/>
                  </a:lnTo>
                  <a:lnTo>
                    <a:pt x="11556" y="0"/>
                  </a:lnTo>
                  <a:close/>
                </a:path>
              </a:pathLst>
            </a:custGeom>
            <a:solidFill>
              <a:srgbClr val="507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2259723" y="1289777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5689" y="1393"/>
                  </a:moveTo>
                  <a:lnTo>
                    <a:pt x="2444" y="3907"/>
                  </a:lnTo>
                  <a:lnTo>
                    <a:pt x="1028" y="4974"/>
                  </a:lnTo>
                  <a:lnTo>
                    <a:pt x="0" y="6549"/>
                  </a:lnTo>
                  <a:lnTo>
                    <a:pt x="425" y="8479"/>
                  </a:lnTo>
                  <a:lnTo>
                    <a:pt x="532" y="9292"/>
                  </a:lnTo>
                  <a:lnTo>
                    <a:pt x="850" y="13585"/>
                  </a:lnTo>
                  <a:lnTo>
                    <a:pt x="3797" y="17242"/>
                  </a:lnTo>
                  <a:lnTo>
                    <a:pt x="5880" y="21294"/>
                  </a:lnTo>
                  <a:lnTo>
                    <a:pt x="7315" y="22157"/>
                  </a:lnTo>
                  <a:lnTo>
                    <a:pt x="7670" y="25320"/>
                  </a:lnTo>
                  <a:lnTo>
                    <a:pt x="11874" y="22907"/>
                  </a:lnTo>
                  <a:lnTo>
                    <a:pt x="11341" y="20824"/>
                  </a:lnTo>
                  <a:lnTo>
                    <a:pt x="10071" y="19198"/>
                  </a:lnTo>
                  <a:lnTo>
                    <a:pt x="7289" y="19198"/>
                  </a:lnTo>
                  <a:lnTo>
                    <a:pt x="8153" y="17331"/>
                  </a:lnTo>
                  <a:lnTo>
                    <a:pt x="8534" y="13915"/>
                  </a:lnTo>
                  <a:lnTo>
                    <a:pt x="7861" y="12074"/>
                  </a:lnTo>
                  <a:lnTo>
                    <a:pt x="7962" y="9292"/>
                  </a:lnTo>
                  <a:lnTo>
                    <a:pt x="8242" y="8492"/>
                  </a:lnTo>
                  <a:lnTo>
                    <a:pt x="10210" y="7933"/>
                  </a:lnTo>
                  <a:lnTo>
                    <a:pt x="15608" y="7933"/>
                  </a:lnTo>
                  <a:lnTo>
                    <a:pt x="15608" y="6477"/>
                  </a:lnTo>
                  <a:lnTo>
                    <a:pt x="13538" y="5800"/>
                  </a:lnTo>
                  <a:lnTo>
                    <a:pt x="15608" y="4006"/>
                  </a:lnTo>
                  <a:lnTo>
                    <a:pt x="6311" y="3907"/>
                  </a:lnTo>
                  <a:lnTo>
                    <a:pt x="6146" y="3857"/>
                  </a:lnTo>
                  <a:lnTo>
                    <a:pt x="6325" y="3797"/>
                  </a:lnTo>
                  <a:lnTo>
                    <a:pt x="6311" y="2942"/>
                  </a:lnTo>
                  <a:lnTo>
                    <a:pt x="6497" y="2415"/>
                  </a:lnTo>
                  <a:lnTo>
                    <a:pt x="6575" y="1960"/>
                  </a:lnTo>
                  <a:lnTo>
                    <a:pt x="5689" y="1393"/>
                  </a:lnTo>
                  <a:close/>
                </a:path>
                <a:path w="15875" h="25400">
                  <a:moveTo>
                    <a:pt x="15608" y="7933"/>
                  </a:moveTo>
                  <a:lnTo>
                    <a:pt x="10210" y="7933"/>
                  </a:lnTo>
                  <a:lnTo>
                    <a:pt x="10833" y="8479"/>
                  </a:lnTo>
                  <a:lnTo>
                    <a:pt x="11442" y="10207"/>
                  </a:lnTo>
                  <a:lnTo>
                    <a:pt x="11798" y="10969"/>
                  </a:lnTo>
                  <a:lnTo>
                    <a:pt x="12712" y="11261"/>
                  </a:lnTo>
                  <a:lnTo>
                    <a:pt x="14706" y="11159"/>
                  </a:lnTo>
                  <a:lnTo>
                    <a:pt x="15608" y="10044"/>
                  </a:lnTo>
                  <a:lnTo>
                    <a:pt x="15608" y="7933"/>
                  </a:lnTo>
                  <a:close/>
                </a:path>
                <a:path w="15875" h="25400">
                  <a:moveTo>
                    <a:pt x="7886" y="1710"/>
                  </a:moveTo>
                  <a:lnTo>
                    <a:pt x="6575" y="1960"/>
                  </a:lnTo>
                  <a:lnTo>
                    <a:pt x="6606" y="2104"/>
                  </a:lnTo>
                  <a:lnTo>
                    <a:pt x="6497" y="2415"/>
                  </a:lnTo>
                  <a:lnTo>
                    <a:pt x="6311" y="3907"/>
                  </a:lnTo>
                  <a:lnTo>
                    <a:pt x="15608" y="3907"/>
                  </a:lnTo>
                  <a:lnTo>
                    <a:pt x="15608" y="2104"/>
                  </a:lnTo>
                  <a:lnTo>
                    <a:pt x="11074" y="2104"/>
                  </a:lnTo>
                  <a:lnTo>
                    <a:pt x="9423" y="1761"/>
                  </a:lnTo>
                  <a:lnTo>
                    <a:pt x="7886" y="1710"/>
                  </a:lnTo>
                  <a:close/>
                </a:path>
                <a:path w="15875" h="25400">
                  <a:moveTo>
                    <a:pt x="6575" y="1960"/>
                  </a:moveTo>
                  <a:lnTo>
                    <a:pt x="6497" y="2415"/>
                  </a:lnTo>
                  <a:lnTo>
                    <a:pt x="6606" y="2104"/>
                  </a:lnTo>
                  <a:lnTo>
                    <a:pt x="6575" y="1960"/>
                  </a:lnTo>
                  <a:close/>
                </a:path>
                <a:path w="15875" h="25400">
                  <a:moveTo>
                    <a:pt x="15608" y="0"/>
                  </a:moveTo>
                  <a:lnTo>
                    <a:pt x="15278" y="97"/>
                  </a:lnTo>
                  <a:lnTo>
                    <a:pt x="13817" y="644"/>
                  </a:lnTo>
                  <a:lnTo>
                    <a:pt x="12420" y="1266"/>
                  </a:lnTo>
                  <a:lnTo>
                    <a:pt x="11074" y="2104"/>
                  </a:lnTo>
                  <a:lnTo>
                    <a:pt x="15608" y="2104"/>
                  </a:lnTo>
                  <a:lnTo>
                    <a:pt x="15608" y="0"/>
                  </a:lnTo>
                  <a:close/>
                </a:path>
              </a:pathLst>
            </a:custGeom>
            <a:solidFill>
              <a:srgbClr val="9D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8" name="object 478"/>
          <p:cNvSpPr/>
          <p:nvPr/>
        </p:nvSpPr>
        <p:spPr>
          <a:xfrm>
            <a:off x="1863407" y="2166061"/>
            <a:ext cx="29845" cy="20320"/>
          </a:xfrm>
          <a:custGeom>
            <a:avLst/>
            <a:gdLst/>
            <a:ahLst/>
            <a:cxnLst/>
            <a:rect l="l" t="t" r="r" b="b"/>
            <a:pathLst>
              <a:path w="29844" h="20319">
                <a:moveTo>
                  <a:pt x="29540" y="0"/>
                </a:moveTo>
                <a:lnTo>
                  <a:pt x="24968" y="3810"/>
                </a:lnTo>
                <a:lnTo>
                  <a:pt x="16294" y="215"/>
                </a:lnTo>
                <a:lnTo>
                  <a:pt x="14223" y="9347"/>
                </a:lnTo>
                <a:lnTo>
                  <a:pt x="12814" y="9499"/>
                </a:lnTo>
                <a:lnTo>
                  <a:pt x="9283" y="13055"/>
                </a:lnTo>
                <a:lnTo>
                  <a:pt x="4851" y="12966"/>
                </a:lnTo>
                <a:lnTo>
                  <a:pt x="304" y="16192"/>
                </a:lnTo>
                <a:lnTo>
                  <a:pt x="0" y="17284"/>
                </a:lnTo>
                <a:lnTo>
                  <a:pt x="1422" y="19824"/>
                </a:lnTo>
                <a:lnTo>
                  <a:pt x="2387" y="18961"/>
                </a:lnTo>
                <a:lnTo>
                  <a:pt x="6019" y="16789"/>
                </a:lnTo>
                <a:lnTo>
                  <a:pt x="8737" y="15735"/>
                </a:lnTo>
                <a:lnTo>
                  <a:pt x="18148" y="10668"/>
                </a:lnTo>
                <a:lnTo>
                  <a:pt x="26123" y="8445"/>
                </a:lnTo>
                <a:lnTo>
                  <a:pt x="29540" y="0"/>
                </a:lnTo>
                <a:close/>
              </a:path>
            </a:pathLst>
          </a:custGeom>
          <a:solidFill>
            <a:srgbClr val="E7F2F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215705" y="1724660"/>
            <a:ext cx="18415" cy="29209"/>
          </a:xfrm>
          <a:custGeom>
            <a:avLst/>
            <a:gdLst/>
            <a:ahLst/>
            <a:cxnLst/>
            <a:rect l="l" t="t" r="r" b="b"/>
            <a:pathLst>
              <a:path w="18414" h="29210">
                <a:moveTo>
                  <a:pt x="10452" y="0"/>
                </a:moveTo>
                <a:lnTo>
                  <a:pt x="6565" y="7708"/>
                </a:lnTo>
                <a:lnTo>
                  <a:pt x="5994" y="11125"/>
                </a:lnTo>
                <a:lnTo>
                  <a:pt x="4317" y="14287"/>
                </a:lnTo>
                <a:lnTo>
                  <a:pt x="1523" y="20472"/>
                </a:lnTo>
                <a:lnTo>
                  <a:pt x="571" y="23749"/>
                </a:lnTo>
                <a:lnTo>
                  <a:pt x="0" y="25527"/>
                </a:lnTo>
                <a:lnTo>
                  <a:pt x="1054" y="26581"/>
                </a:lnTo>
                <a:lnTo>
                  <a:pt x="2324" y="27508"/>
                </a:lnTo>
                <a:lnTo>
                  <a:pt x="3403" y="28117"/>
                </a:lnTo>
                <a:lnTo>
                  <a:pt x="4508" y="28613"/>
                </a:lnTo>
                <a:lnTo>
                  <a:pt x="5803" y="28257"/>
                </a:lnTo>
                <a:lnTo>
                  <a:pt x="6235" y="28041"/>
                </a:lnTo>
                <a:lnTo>
                  <a:pt x="6527" y="27698"/>
                </a:lnTo>
                <a:lnTo>
                  <a:pt x="6667" y="27228"/>
                </a:lnTo>
                <a:lnTo>
                  <a:pt x="6769" y="26352"/>
                </a:lnTo>
                <a:lnTo>
                  <a:pt x="6591" y="25463"/>
                </a:lnTo>
                <a:lnTo>
                  <a:pt x="6845" y="24599"/>
                </a:lnTo>
                <a:lnTo>
                  <a:pt x="8483" y="21336"/>
                </a:lnTo>
                <a:lnTo>
                  <a:pt x="9778" y="17868"/>
                </a:lnTo>
                <a:lnTo>
                  <a:pt x="12179" y="15024"/>
                </a:lnTo>
                <a:lnTo>
                  <a:pt x="14452" y="11010"/>
                </a:lnTo>
                <a:lnTo>
                  <a:pt x="18033" y="7112"/>
                </a:lnTo>
                <a:lnTo>
                  <a:pt x="13296" y="2476"/>
                </a:lnTo>
                <a:lnTo>
                  <a:pt x="11823" y="1358"/>
                </a:lnTo>
                <a:lnTo>
                  <a:pt x="10452" y="0"/>
                </a:lnTo>
                <a:close/>
              </a:path>
            </a:pathLst>
          </a:custGeom>
          <a:solidFill>
            <a:srgbClr val="BDDE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071395" y="916787"/>
            <a:ext cx="23495" cy="38100"/>
          </a:xfrm>
          <a:custGeom>
            <a:avLst/>
            <a:gdLst/>
            <a:ahLst/>
            <a:cxnLst/>
            <a:rect l="l" t="t" r="r" b="b"/>
            <a:pathLst>
              <a:path w="23494" h="38100">
                <a:moveTo>
                  <a:pt x="14147" y="0"/>
                </a:moveTo>
                <a:lnTo>
                  <a:pt x="13131" y="838"/>
                </a:lnTo>
                <a:lnTo>
                  <a:pt x="12090" y="4330"/>
                </a:lnTo>
                <a:lnTo>
                  <a:pt x="13131" y="7632"/>
                </a:lnTo>
                <a:lnTo>
                  <a:pt x="16230" y="16179"/>
                </a:lnTo>
                <a:lnTo>
                  <a:pt x="15112" y="20713"/>
                </a:lnTo>
                <a:lnTo>
                  <a:pt x="6654" y="27279"/>
                </a:lnTo>
                <a:lnTo>
                  <a:pt x="2298" y="30035"/>
                </a:lnTo>
                <a:lnTo>
                  <a:pt x="0" y="34912"/>
                </a:lnTo>
                <a:lnTo>
                  <a:pt x="1117" y="37871"/>
                </a:lnTo>
                <a:lnTo>
                  <a:pt x="5613" y="35877"/>
                </a:lnTo>
                <a:lnTo>
                  <a:pt x="7581" y="35750"/>
                </a:lnTo>
                <a:lnTo>
                  <a:pt x="8826" y="34747"/>
                </a:lnTo>
                <a:lnTo>
                  <a:pt x="9283" y="32804"/>
                </a:lnTo>
                <a:lnTo>
                  <a:pt x="9194" y="30759"/>
                </a:lnTo>
                <a:lnTo>
                  <a:pt x="11112" y="30632"/>
                </a:lnTo>
                <a:lnTo>
                  <a:pt x="12230" y="29730"/>
                </a:lnTo>
                <a:lnTo>
                  <a:pt x="12890" y="27990"/>
                </a:lnTo>
                <a:lnTo>
                  <a:pt x="14541" y="27000"/>
                </a:lnTo>
                <a:lnTo>
                  <a:pt x="15481" y="25476"/>
                </a:lnTo>
                <a:lnTo>
                  <a:pt x="16446" y="23431"/>
                </a:lnTo>
                <a:lnTo>
                  <a:pt x="16382" y="21043"/>
                </a:lnTo>
                <a:lnTo>
                  <a:pt x="19202" y="20967"/>
                </a:lnTo>
                <a:lnTo>
                  <a:pt x="19862" y="19164"/>
                </a:lnTo>
                <a:lnTo>
                  <a:pt x="22161" y="15011"/>
                </a:lnTo>
                <a:lnTo>
                  <a:pt x="23177" y="10858"/>
                </a:lnTo>
                <a:lnTo>
                  <a:pt x="19850" y="6718"/>
                </a:lnTo>
                <a:lnTo>
                  <a:pt x="18326" y="4991"/>
                </a:lnTo>
                <a:lnTo>
                  <a:pt x="17627" y="2705"/>
                </a:lnTo>
                <a:lnTo>
                  <a:pt x="15887" y="1130"/>
                </a:lnTo>
                <a:lnTo>
                  <a:pt x="14147" y="0"/>
                </a:lnTo>
                <a:close/>
              </a:path>
            </a:pathLst>
          </a:custGeom>
          <a:solidFill>
            <a:srgbClr val="A1C2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091410" y="1085672"/>
            <a:ext cx="19685" cy="19050"/>
          </a:xfrm>
          <a:custGeom>
            <a:avLst/>
            <a:gdLst/>
            <a:ahLst/>
            <a:cxnLst/>
            <a:rect l="l" t="t" r="r" b="b"/>
            <a:pathLst>
              <a:path w="19685" h="19050">
                <a:moveTo>
                  <a:pt x="5321" y="0"/>
                </a:moveTo>
                <a:lnTo>
                  <a:pt x="3543" y="0"/>
                </a:lnTo>
                <a:lnTo>
                  <a:pt x="1752" y="228"/>
                </a:lnTo>
                <a:lnTo>
                  <a:pt x="0" y="5854"/>
                </a:lnTo>
                <a:lnTo>
                  <a:pt x="1879" y="7823"/>
                </a:lnTo>
                <a:lnTo>
                  <a:pt x="2527" y="8191"/>
                </a:lnTo>
                <a:lnTo>
                  <a:pt x="3213" y="8356"/>
                </a:lnTo>
                <a:lnTo>
                  <a:pt x="4749" y="8369"/>
                </a:lnTo>
                <a:lnTo>
                  <a:pt x="5524" y="8089"/>
                </a:lnTo>
                <a:lnTo>
                  <a:pt x="6781" y="7835"/>
                </a:lnTo>
                <a:lnTo>
                  <a:pt x="5714" y="8826"/>
                </a:lnTo>
                <a:lnTo>
                  <a:pt x="4965" y="9169"/>
                </a:lnTo>
                <a:lnTo>
                  <a:pt x="3759" y="10198"/>
                </a:lnTo>
                <a:lnTo>
                  <a:pt x="3378" y="10807"/>
                </a:lnTo>
                <a:lnTo>
                  <a:pt x="3340" y="11607"/>
                </a:lnTo>
                <a:lnTo>
                  <a:pt x="3454" y="12420"/>
                </a:lnTo>
                <a:lnTo>
                  <a:pt x="8788" y="14757"/>
                </a:lnTo>
                <a:lnTo>
                  <a:pt x="9905" y="14719"/>
                </a:lnTo>
                <a:lnTo>
                  <a:pt x="11061" y="14820"/>
                </a:lnTo>
                <a:lnTo>
                  <a:pt x="12153" y="13398"/>
                </a:lnTo>
                <a:lnTo>
                  <a:pt x="11315" y="14986"/>
                </a:lnTo>
                <a:lnTo>
                  <a:pt x="9918" y="15697"/>
                </a:lnTo>
                <a:lnTo>
                  <a:pt x="9817" y="17170"/>
                </a:lnTo>
                <a:lnTo>
                  <a:pt x="10388" y="18592"/>
                </a:lnTo>
                <a:lnTo>
                  <a:pt x="11595" y="18694"/>
                </a:lnTo>
                <a:lnTo>
                  <a:pt x="12890" y="18643"/>
                </a:lnTo>
                <a:lnTo>
                  <a:pt x="14427" y="18402"/>
                </a:lnTo>
                <a:lnTo>
                  <a:pt x="15582" y="17424"/>
                </a:lnTo>
                <a:lnTo>
                  <a:pt x="17500" y="15900"/>
                </a:lnTo>
                <a:lnTo>
                  <a:pt x="18313" y="15341"/>
                </a:lnTo>
                <a:lnTo>
                  <a:pt x="18795" y="14452"/>
                </a:lnTo>
                <a:lnTo>
                  <a:pt x="19469" y="11874"/>
                </a:lnTo>
                <a:lnTo>
                  <a:pt x="16598" y="10972"/>
                </a:lnTo>
                <a:lnTo>
                  <a:pt x="16167" y="8915"/>
                </a:lnTo>
                <a:lnTo>
                  <a:pt x="14744" y="7366"/>
                </a:lnTo>
                <a:lnTo>
                  <a:pt x="13906" y="5245"/>
                </a:lnTo>
                <a:lnTo>
                  <a:pt x="11785" y="4343"/>
                </a:lnTo>
                <a:lnTo>
                  <a:pt x="8915" y="1511"/>
                </a:lnTo>
                <a:lnTo>
                  <a:pt x="8648" y="609"/>
                </a:lnTo>
                <a:lnTo>
                  <a:pt x="7835" y="482"/>
                </a:lnTo>
                <a:lnTo>
                  <a:pt x="7124" y="228"/>
                </a:lnTo>
                <a:lnTo>
                  <a:pt x="5321" y="0"/>
                </a:lnTo>
                <a:close/>
              </a:path>
            </a:pathLst>
          </a:custGeom>
          <a:solidFill>
            <a:srgbClr val="3757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120607" y="189263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19" h="18414">
                <a:moveTo>
                  <a:pt x="7759" y="0"/>
                </a:moveTo>
                <a:lnTo>
                  <a:pt x="4838" y="469"/>
                </a:lnTo>
                <a:lnTo>
                  <a:pt x="5219" y="3416"/>
                </a:lnTo>
                <a:lnTo>
                  <a:pt x="3949" y="5118"/>
                </a:lnTo>
                <a:lnTo>
                  <a:pt x="2819" y="8953"/>
                </a:lnTo>
                <a:lnTo>
                  <a:pt x="584" y="12395"/>
                </a:lnTo>
                <a:lnTo>
                  <a:pt x="0" y="16421"/>
                </a:lnTo>
                <a:lnTo>
                  <a:pt x="126" y="17221"/>
                </a:lnTo>
                <a:lnTo>
                  <a:pt x="533" y="17792"/>
                </a:lnTo>
                <a:lnTo>
                  <a:pt x="1295" y="18097"/>
                </a:lnTo>
                <a:lnTo>
                  <a:pt x="3543" y="18313"/>
                </a:lnTo>
                <a:lnTo>
                  <a:pt x="4673" y="16586"/>
                </a:lnTo>
                <a:lnTo>
                  <a:pt x="6095" y="15379"/>
                </a:lnTo>
                <a:lnTo>
                  <a:pt x="7035" y="14401"/>
                </a:lnTo>
                <a:lnTo>
                  <a:pt x="9258" y="12928"/>
                </a:lnTo>
                <a:lnTo>
                  <a:pt x="10845" y="11722"/>
                </a:lnTo>
                <a:lnTo>
                  <a:pt x="12179" y="10210"/>
                </a:lnTo>
                <a:lnTo>
                  <a:pt x="13627" y="8864"/>
                </a:lnTo>
                <a:lnTo>
                  <a:pt x="15011" y="7391"/>
                </a:lnTo>
                <a:lnTo>
                  <a:pt x="16484" y="6019"/>
                </a:lnTo>
                <a:lnTo>
                  <a:pt x="17856" y="4546"/>
                </a:lnTo>
                <a:lnTo>
                  <a:pt x="18834" y="3238"/>
                </a:lnTo>
                <a:lnTo>
                  <a:pt x="19888" y="1968"/>
                </a:lnTo>
                <a:lnTo>
                  <a:pt x="19494" y="152"/>
                </a:lnTo>
                <a:lnTo>
                  <a:pt x="7759" y="0"/>
                </a:lnTo>
                <a:close/>
              </a:path>
            </a:pathLst>
          </a:custGeom>
          <a:solidFill>
            <a:srgbClr val="CCD8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240152" y="1666151"/>
            <a:ext cx="10160" cy="36830"/>
          </a:xfrm>
          <a:custGeom>
            <a:avLst/>
            <a:gdLst/>
            <a:ahLst/>
            <a:cxnLst/>
            <a:rect l="l" t="t" r="r" b="b"/>
            <a:pathLst>
              <a:path w="10160" h="36830">
                <a:moveTo>
                  <a:pt x="6680" y="0"/>
                </a:moveTo>
                <a:lnTo>
                  <a:pt x="4432" y="4241"/>
                </a:lnTo>
                <a:lnTo>
                  <a:pt x="2260" y="5397"/>
                </a:lnTo>
                <a:lnTo>
                  <a:pt x="3746" y="7886"/>
                </a:lnTo>
                <a:lnTo>
                  <a:pt x="2552" y="9410"/>
                </a:lnTo>
                <a:lnTo>
                  <a:pt x="2298" y="12877"/>
                </a:lnTo>
                <a:lnTo>
                  <a:pt x="0" y="16141"/>
                </a:lnTo>
                <a:lnTo>
                  <a:pt x="1549" y="19786"/>
                </a:lnTo>
                <a:lnTo>
                  <a:pt x="3263" y="21513"/>
                </a:lnTo>
                <a:lnTo>
                  <a:pt x="2667" y="23736"/>
                </a:lnTo>
                <a:lnTo>
                  <a:pt x="2082" y="29298"/>
                </a:lnTo>
                <a:lnTo>
                  <a:pt x="812" y="32854"/>
                </a:lnTo>
                <a:lnTo>
                  <a:pt x="1549" y="36601"/>
                </a:lnTo>
                <a:lnTo>
                  <a:pt x="2108" y="36829"/>
                </a:lnTo>
                <a:lnTo>
                  <a:pt x="2565" y="36690"/>
                </a:lnTo>
                <a:lnTo>
                  <a:pt x="2908" y="36194"/>
                </a:lnTo>
                <a:lnTo>
                  <a:pt x="3175" y="33553"/>
                </a:lnTo>
                <a:lnTo>
                  <a:pt x="4305" y="31114"/>
                </a:lnTo>
                <a:lnTo>
                  <a:pt x="4699" y="28498"/>
                </a:lnTo>
                <a:lnTo>
                  <a:pt x="7239" y="24612"/>
                </a:lnTo>
                <a:lnTo>
                  <a:pt x="8775" y="15684"/>
                </a:lnTo>
                <a:lnTo>
                  <a:pt x="9309" y="13144"/>
                </a:lnTo>
                <a:lnTo>
                  <a:pt x="9118" y="10528"/>
                </a:lnTo>
                <a:lnTo>
                  <a:pt x="9563" y="7962"/>
                </a:lnTo>
                <a:lnTo>
                  <a:pt x="6896" y="5956"/>
                </a:lnTo>
                <a:lnTo>
                  <a:pt x="9296" y="3086"/>
                </a:lnTo>
                <a:lnTo>
                  <a:pt x="8318" y="800"/>
                </a:lnTo>
                <a:lnTo>
                  <a:pt x="8064" y="368"/>
                </a:lnTo>
                <a:lnTo>
                  <a:pt x="7429" y="63"/>
                </a:lnTo>
                <a:lnTo>
                  <a:pt x="6680" y="0"/>
                </a:lnTo>
                <a:close/>
              </a:path>
            </a:pathLst>
          </a:custGeom>
          <a:solidFill>
            <a:srgbClr val="7DC4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202205" y="1808098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4">
                <a:moveTo>
                  <a:pt x="13601" y="0"/>
                </a:moveTo>
                <a:lnTo>
                  <a:pt x="13017" y="253"/>
                </a:lnTo>
                <a:lnTo>
                  <a:pt x="12496" y="736"/>
                </a:lnTo>
                <a:lnTo>
                  <a:pt x="12001" y="1828"/>
                </a:lnTo>
                <a:lnTo>
                  <a:pt x="11048" y="1904"/>
                </a:lnTo>
                <a:lnTo>
                  <a:pt x="10045" y="1866"/>
                </a:lnTo>
                <a:lnTo>
                  <a:pt x="8813" y="2070"/>
                </a:lnTo>
                <a:lnTo>
                  <a:pt x="7721" y="3492"/>
                </a:lnTo>
                <a:lnTo>
                  <a:pt x="6324" y="2362"/>
                </a:lnTo>
                <a:lnTo>
                  <a:pt x="4025" y="5016"/>
                </a:lnTo>
                <a:lnTo>
                  <a:pt x="2679" y="8242"/>
                </a:lnTo>
                <a:lnTo>
                  <a:pt x="571" y="14757"/>
                </a:lnTo>
                <a:lnTo>
                  <a:pt x="0" y="18465"/>
                </a:lnTo>
                <a:lnTo>
                  <a:pt x="4965" y="19557"/>
                </a:lnTo>
                <a:lnTo>
                  <a:pt x="6286" y="19278"/>
                </a:lnTo>
                <a:lnTo>
                  <a:pt x="7302" y="18668"/>
                </a:lnTo>
                <a:lnTo>
                  <a:pt x="7708" y="17271"/>
                </a:lnTo>
                <a:lnTo>
                  <a:pt x="7619" y="14617"/>
                </a:lnTo>
                <a:lnTo>
                  <a:pt x="7226" y="11912"/>
                </a:lnTo>
                <a:lnTo>
                  <a:pt x="8889" y="9512"/>
                </a:lnTo>
                <a:lnTo>
                  <a:pt x="9270" y="9118"/>
                </a:lnTo>
                <a:lnTo>
                  <a:pt x="9524" y="8280"/>
                </a:lnTo>
                <a:lnTo>
                  <a:pt x="10591" y="8953"/>
                </a:lnTo>
                <a:lnTo>
                  <a:pt x="10210" y="9537"/>
                </a:lnTo>
                <a:lnTo>
                  <a:pt x="10071" y="9931"/>
                </a:lnTo>
                <a:lnTo>
                  <a:pt x="8610" y="12230"/>
                </a:lnTo>
                <a:lnTo>
                  <a:pt x="7861" y="14706"/>
                </a:lnTo>
                <a:lnTo>
                  <a:pt x="8242" y="17449"/>
                </a:lnTo>
                <a:lnTo>
                  <a:pt x="7518" y="19913"/>
                </a:lnTo>
                <a:lnTo>
                  <a:pt x="8610" y="21704"/>
                </a:lnTo>
                <a:lnTo>
                  <a:pt x="10388" y="23240"/>
                </a:lnTo>
                <a:lnTo>
                  <a:pt x="10680" y="22834"/>
                </a:lnTo>
                <a:lnTo>
                  <a:pt x="11239" y="22415"/>
                </a:lnTo>
                <a:lnTo>
                  <a:pt x="11188" y="17208"/>
                </a:lnTo>
                <a:lnTo>
                  <a:pt x="11937" y="12953"/>
                </a:lnTo>
                <a:lnTo>
                  <a:pt x="18173" y="9004"/>
                </a:lnTo>
                <a:lnTo>
                  <a:pt x="18986" y="6756"/>
                </a:lnTo>
                <a:lnTo>
                  <a:pt x="18516" y="4483"/>
                </a:lnTo>
                <a:lnTo>
                  <a:pt x="17906" y="2692"/>
                </a:lnTo>
                <a:lnTo>
                  <a:pt x="16116" y="7861"/>
                </a:lnTo>
                <a:lnTo>
                  <a:pt x="15836" y="4038"/>
                </a:lnTo>
                <a:lnTo>
                  <a:pt x="15671" y="2628"/>
                </a:lnTo>
                <a:lnTo>
                  <a:pt x="15697" y="1142"/>
                </a:lnTo>
                <a:lnTo>
                  <a:pt x="14325" y="203"/>
                </a:lnTo>
                <a:lnTo>
                  <a:pt x="13601" y="0"/>
                </a:lnTo>
                <a:close/>
              </a:path>
            </a:pathLst>
          </a:custGeom>
          <a:solidFill>
            <a:srgbClr val="AFC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718310" y="712927"/>
            <a:ext cx="25400" cy="19050"/>
          </a:xfrm>
          <a:custGeom>
            <a:avLst/>
            <a:gdLst/>
            <a:ahLst/>
            <a:cxnLst/>
            <a:rect l="l" t="t" r="r" b="b"/>
            <a:pathLst>
              <a:path w="25400" h="19050">
                <a:moveTo>
                  <a:pt x="11391" y="0"/>
                </a:moveTo>
                <a:lnTo>
                  <a:pt x="10845" y="444"/>
                </a:lnTo>
                <a:lnTo>
                  <a:pt x="10655" y="1054"/>
                </a:lnTo>
                <a:lnTo>
                  <a:pt x="10617" y="1739"/>
                </a:lnTo>
                <a:lnTo>
                  <a:pt x="10668" y="2362"/>
                </a:lnTo>
                <a:lnTo>
                  <a:pt x="10858" y="2946"/>
                </a:lnTo>
                <a:lnTo>
                  <a:pt x="10934" y="3594"/>
                </a:lnTo>
                <a:lnTo>
                  <a:pt x="10477" y="4152"/>
                </a:lnTo>
                <a:lnTo>
                  <a:pt x="9855" y="3975"/>
                </a:lnTo>
                <a:lnTo>
                  <a:pt x="9271" y="3924"/>
                </a:lnTo>
                <a:lnTo>
                  <a:pt x="7975" y="3670"/>
                </a:lnTo>
                <a:lnTo>
                  <a:pt x="6616" y="3644"/>
                </a:lnTo>
                <a:lnTo>
                  <a:pt x="2336" y="2057"/>
                </a:lnTo>
                <a:lnTo>
                  <a:pt x="774" y="3429"/>
                </a:lnTo>
                <a:lnTo>
                  <a:pt x="0" y="6223"/>
                </a:lnTo>
                <a:lnTo>
                  <a:pt x="1371" y="7391"/>
                </a:lnTo>
                <a:lnTo>
                  <a:pt x="1295" y="9207"/>
                </a:lnTo>
                <a:lnTo>
                  <a:pt x="1993" y="10680"/>
                </a:lnTo>
                <a:lnTo>
                  <a:pt x="2895" y="13208"/>
                </a:lnTo>
                <a:lnTo>
                  <a:pt x="5562" y="13677"/>
                </a:lnTo>
                <a:lnTo>
                  <a:pt x="7327" y="15189"/>
                </a:lnTo>
                <a:lnTo>
                  <a:pt x="8661" y="15735"/>
                </a:lnTo>
                <a:lnTo>
                  <a:pt x="10109" y="15709"/>
                </a:lnTo>
                <a:lnTo>
                  <a:pt x="12433" y="15989"/>
                </a:lnTo>
                <a:lnTo>
                  <a:pt x="13271" y="16344"/>
                </a:lnTo>
                <a:lnTo>
                  <a:pt x="15379" y="17411"/>
                </a:lnTo>
                <a:lnTo>
                  <a:pt x="16535" y="18427"/>
                </a:lnTo>
                <a:lnTo>
                  <a:pt x="18122" y="18224"/>
                </a:lnTo>
                <a:lnTo>
                  <a:pt x="21132" y="14287"/>
                </a:lnTo>
                <a:lnTo>
                  <a:pt x="19799" y="12522"/>
                </a:lnTo>
                <a:lnTo>
                  <a:pt x="14859" y="11887"/>
                </a:lnTo>
                <a:lnTo>
                  <a:pt x="9893" y="11404"/>
                </a:lnTo>
                <a:lnTo>
                  <a:pt x="4800" y="8064"/>
                </a:lnTo>
                <a:lnTo>
                  <a:pt x="7518" y="7785"/>
                </a:lnTo>
                <a:lnTo>
                  <a:pt x="8851" y="8890"/>
                </a:lnTo>
                <a:lnTo>
                  <a:pt x="11747" y="10604"/>
                </a:lnTo>
                <a:lnTo>
                  <a:pt x="13309" y="11442"/>
                </a:lnTo>
                <a:lnTo>
                  <a:pt x="17640" y="9474"/>
                </a:lnTo>
                <a:lnTo>
                  <a:pt x="18745" y="11417"/>
                </a:lnTo>
                <a:lnTo>
                  <a:pt x="20129" y="12839"/>
                </a:lnTo>
                <a:lnTo>
                  <a:pt x="21361" y="13614"/>
                </a:lnTo>
                <a:lnTo>
                  <a:pt x="22567" y="13525"/>
                </a:lnTo>
                <a:lnTo>
                  <a:pt x="23736" y="12725"/>
                </a:lnTo>
                <a:lnTo>
                  <a:pt x="24790" y="11544"/>
                </a:lnTo>
                <a:lnTo>
                  <a:pt x="24422" y="10401"/>
                </a:lnTo>
                <a:lnTo>
                  <a:pt x="23622" y="9271"/>
                </a:lnTo>
                <a:lnTo>
                  <a:pt x="22479" y="8204"/>
                </a:lnTo>
                <a:lnTo>
                  <a:pt x="21488" y="6985"/>
                </a:lnTo>
                <a:lnTo>
                  <a:pt x="20154" y="6108"/>
                </a:lnTo>
                <a:lnTo>
                  <a:pt x="19875" y="5854"/>
                </a:lnTo>
                <a:lnTo>
                  <a:pt x="18453" y="6134"/>
                </a:lnTo>
                <a:lnTo>
                  <a:pt x="19723" y="5181"/>
                </a:lnTo>
                <a:lnTo>
                  <a:pt x="18034" y="1714"/>
                </a:lnTo>
                <a:lnTo>
                  <a:pt x="13474" y="2857"/>
                </a:lnTo>
                <a:lnTo>
                  <a:pt x="11391" y="0"/>
                </a:lnTo>
                <a:close/>
              </a:path>
            </a:pathLst>
          </a:custGeom>
          <a:solidFill>
            <a:srgbClr val="CADE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6" name="object 486"/>
          <p:cNvGrpSpPr/>
          <p:nvPr/>
        </p:nvGrpSpPr>
        <p:grpSpPr>
          <a:xfrm>
            <a:off x="1700441" y="795185"/>
            <a:ext cx="90170" cy="54610"/>
            <a:chOff x="1700441" y="795185"/>
            <a:chExt cx="90170" cy="54610"/>
          </a:xfrm>
        </p:grpSpPr>
        <p:sp>
          <p:nvSpPr>
            <p:cNvPr id="487" name="object 487"/>
            <p:cNvSpPr/>
            <p:nvPr/>
          </p:nvSpPr>
          <p:spPr>
            <a:xfrm>
              <a:off x="1700441" y="795185"/>
              <a:ext cx="24765" cy="15240"/>
            </a:xfrm>
            <a:custGeom>
              <a:avLst/>
              <a:gdLst/>
              <a:ahLst/>
              <a:cxnLst/>
              <a:rect l="l" t="t" r="r" b="b"/>
              <a:pathLst>
                <a:path w="24764" h="15240">
                  <a:moveTo>
                    <a:pt x="18122" y="0"/>
                  </a:moveTo>
                  <a:lnTo>
                    <a:pt x="15328" y="939"/>
                  </a:lnTo>
                  <a:lnTo>
                    <a:pt x="12788" y="2997"/>
                  </a:lnTo>
                  <a:lnTo>
                    <a:pt x="11163" y="6057"/>
                  </a:lnTo>
                  <a:lnTo>
                    <a:pt x="7531" y="4089"/>
                  </a:lnTo>
                  <a:lnTo>
                    <a:pt x="5410" y="5930"/>
                  </a:lnTo>
                  <a:lnTo>
                    <a:pt x="4660" y="7962"/>
                  </a:lnTo>
                  <a:lnTo>
                    <a:pt x="3505" y="7226"/>
                  </a:lnTo>
                  <a:lnTo>
                    <a:pt x="2336" y="6375"/>
                  </a:lnTo>
                  <a:lnTo>
                    <a:pt x="1460" y="7543"/>
                  </a:lnTo>
                  <a:lnTo>
                    <a:pt x="0" y="8661"/>
                  </a:lnTo>
                  <a:lnTo>
                    <a:pt x="368" y="9905"/>
                  </a:lnTo>
                  <a:lnTo>
                    <a:pt x="1231" y="11163"/>
                  </a:lnTo>
                  <a:lnTo>
                    <a:pt x="2667" y="11849"/>
                  </a:lnTo>
                  <a:lnTo>
                    <a:pt x="1816" y="14871"/>
                  </a:lnTo>
                  <a:lnTo>
                    <a:pt x="8763" y="13411"/>
                  </a:lnTo>
                  <a:lnTo>
                    <a:pt x="13195" y="13195"/>
                  </a:lnTo>
                  <a:lnTo>
                    <a:pt x="17195" y="11277"/>
                  </a:lnTo>
                  <a:lnTo>
                    <a:pt x="16141" y="8293"/>
                  </a:lnTo>
                  <a:lnTo>
                    <a:pt x="12446" y="10185"/>
                  </a:lnTo>
                  <a:lnTo>
                    <a:pt x="11201" y="7099"/>
                  </a:lnTo>
                  <a:lnTo>
                    <a:pt x="15697" y="8420"/>
                  </a:lnTo>
                  <a:lnTo>
                    <a:pt x="18542" y="2692"/>
                  </a:lnTo>
                  <a:lnTo>
                    <a:pt x="23063" y="5130"/>
                  </a:lnTo>
                  <a:lnTo>
                    <a:pt x="24155" y="5257"/>
                  </a:lnTo>
                  <a:lnTo>
                    <a:pt x="24422" y="4686"/>
                  </a:lnTo>
                  <a:lnTo>
                    <a:pt x="24231" y="3733"/>
                  </a:lnTo>
                  <a:lnTo>
                    <a:pt x="23380" y="2705"/>
                  </a:lnTo>
                  <a:lnTo>
                    <a:pt x="22809" y="1384"/>
                  </a:lnTo>
                  <a:lnTo>
                    <a:pt x="18122" y="0"/>
                  </a:lnTo>
                  <a:close/>
                </a:path>
              </a:pathLst>
            </a:custGeom>
            <a:solidFill>
              <a:srgbClr val="4873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766735" y="830910"/>
              <a:ext cx="24130" cy="19050"/>
            </a:xfrm>
            <a:custGeom>
              <a:avLst/>
              <a:gdLst/>
              <a:ahLst/>
              <a:cxnLst/>
              <a:rect l="l" t="t" r="r" b="b"/>
              <a:pathLst>
                <a:path w="24130" h="19050">
                  <a:moveTo>
                    <a:pt x="17767" y="0"/>
                  </a:moveTo>
                  <a:lnTo>
                    <a:pt x="16433" y="355"/>
                  </a:lnTo>
                  <a:lnTo>
                    <a:pt x="14973" y="292"/>
                  </a:lnTo>
                  <a:lnTo>
                    <a:pt x="13881" y="1346"/>
                  </a:lnTo>
                  <a:lnTo>
                    <a:pt x="13284" y="1498"/>
                  </a:lnTo>
                  <a:lnTo>
                    <a:pt x="12966" y="1485"/>
                  </a:lnTo>
                  <a:lnTo>
                    <a:pt x="12547" y="1803"/>
                  </a:lnTo>
                  <a:lnTo>
                    <a:pt x="13728" y="2946"/>
                  </a:lnTo>
                  <a:lnTo>
                    <a:pt x="13627" y="3187"/>
                  </a:lnTo>
                  <a:lnTo>
                    <a:pt x="13411" y="3073"/>
                  </a:lnTo>
                  <a:lnTo>
                    <a:pt x="10617" y="3403"/>
                  </a:lnTo>
                  <a:lnTo>
                    <a:pt x="8102" y="3911"/>
                  </a:lnTo>
                  <a:lnTo>
                    <a:pt x="7340" y="7061"/>
                  </a:lnTo>
                  <a:lnTo>
                    <a:pt x="8623" y="9321"/>
                  </a:lnTo>
                  <a:lnTo>
                    <a:pt x="10579" y="8889"/>
                  </a:lnTo>
                  <a:lnTo>
                    <a:pt x="12496" y="8407"/>
                  </a:lnTo>
                  <a:lnTo>
                    <a:pt x="8508" y="10756"/>
                  </a:lnTo>
                  <a:lnTo>
                    <a:pt x="2997" y="10350"/>
                  </a:lnTo>
                  <a:lnTo>
                    <a:pt x="76" y="14884"/>
                  </a:lnTo>
                  <a:lnTo>
                    <a:pt x="0" y="15392"/>
                  </a:lnTo>
                  <a:lnTo>
                    <a:pt x="88" y="15874"/>
                  </a:lnTo>
                  <a:lnTo>
                    <a:pt x="368" y="16306"/>
                  </a:lnTo>
                  <a:lnTo>
                    <a:pt x="3581" y="18694"/>
                  </a:lnTo>
                  <a:lnTo>
                    <a:pt x="6692" y="17741"/>
                  </a:lnTo>
                  <a:lnTo>
                    <a:pt x="9766" y="16001"/>
                  </a:lnTo>
                  <a:lnTo>
                    <a:pt x="11595" y="13868"/>
                  </a:lnTo>
                  <a:lnTo>
                    <a:pt x="14693" y="14604"/>
                  </a:lnTo>
                  <a:lnTo>
                    <a:pt x="17411" y="12318"/>
                  </a:lnTo>
                  <a:lnTo>
                    <a:pt x="18745" y="10998"/>
                  </a:lnTo>
                  <a:lnTo>
                    <a:pt x="20129" y="10947"/>
                  </a:lnTo>
                  <a:lnTo>
                    <a:pt x="23736" y="7150"/>
                  </a:lnTo>
                  <a:lnTo>
                    <a:pt x="23660" y="6705"/>
                  </a:lnTo>
                  <a:lnTo>
                    <a:pt x="23291" y="5664"/>
                  </a:lnTo>
                  <a:lnTo>
                    <a:pt x="22618" y="4787"/>
                  </a:lnTo>
                  <a:lnTo>
                    <a:pt x="22009" y="3136"/>
                  </a:lnTo>
                  <a:lnTo>
                    <a:pt x="21716" y="2539"/>
                  </a:lnTo>
                  <a:lnTo>
                    <a:pt x="21285" y="2031"/>
                  </a:lnTo>
                  <a:lnTo>
                    <a:pt x="19176" y="253"/>
                  </a:lnTo>
                  <a:lnTo>
                    <a:pt x="17767" y="0"/>
                  </a:lnTo>
                  <a:close/>
                </a:path>
              </a:pathLst>
            </a:custGeom>
            <a:solidFill>
              <a:srgbClr val="A1D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9" name="object 489"/>
          <p:cNvSpPr/>
          <p:nvPr/>
        </p:nvSpPr>
        <p:spPr>
          <a:xfrm>
            <a:off x="1733702" y="1121879"/>
            <a:ext cx="12065" cy="26670"/>
          </a:xfrm>
          <a:custGeom>
            <a:avLst/>
            <a:gdLst/>
            <a:ahLst/>
            <a:cxnLst/>
            <a:rect l="l" t="t" r="r" b="b"/>
            <a:pathLst>
              <a:path w="12064" h="26669">
                <a:moveTo>
                  <a:pt x="4470" y="0"/>
                </a:moveTo>
                <a:lnTo>
                  <a:pt x="4356" y="1524"/>
                </a:lnTo>
                <a:lnTo>
                  <a:pt x="4546" y="5676"/>
                </a:lnTo>
                <a:lnTo>
                  <a:pt x="3327" y="8089"/>
                </a:lnTo>
                <a:lnTo>
                  <a:pt x="2298" y="10579"/>
                </a:lnTo>
                <a:lnTo>
                  <a:pt x="0" y="20866"/>
                </a:lnTo>
                <a:lnTo>
                  <a:pt x="2260" y="20967"/>
                </a:lnTo>
                <a:lnTo>
                  <a:pt x="4419" y="20891"/>
                </a:lnTo>
                <a:lnTo>
                  <a:pt x="4292" y="23101"/>
                </a:lnTo>
                <a:lnTo>
                  <a:pt x="5372" y="24079"/>
                </a:lnTo>
                <a:lnTo>
                  <a:pt x="6235" y="24091"/>
                </a:lnTo>
                <a:lnTo>
                  <a:pt x="7010" y="24282"/>
                </a:lnTo>
                <a:lnTo>
                  <a:pt x="7454" y="25107"/>
                </a:lnTo>
                <a:lnTo>
                  <a:pt x="9766" y="26149"/>
                </a:lnTo>
                <a:lnTo>
                  <a:pt x="11176" y="25615"/>
                </a:lnTo>
                <a:lnTo>
                  <a:pt x="10934" y="20510"/>
                </a:lnTo>
                <a:lnTo>
                  <a:pt x="11595" y="18072"/>
                </a:lnTo>
                <a:lnTo>
                  <a:pt x="10566" y="15773"/>
                </a:lnTo>
                <a:lnTo>
                  <a:pt x="8509" y="12649"/>
                </a:lnTo>
                <a:lnTo>
                  <a:pt x="9258" y="10922"/>
                </a:lnTo>
                <a:lnTo>
                  <a:pt x="9283" y="9194"/>
                </a:lnTo>
                <a:lnTo>
                  <a:pt x="8496" y="7467"/>
                </a:lnTo>
                <a:lnTo>
                  <a:pt x="6273" y="5410"/>
                </a:lnTo>
                <a:lnTo>
                  <a:pt x="8788" y="2070"/>
                </a:lnTo>
                <a:lnTo>
                  <a:pt x="6477" y="38"/>
                </a:lnTo>
                <a:lnTo>
                  <a:pt x="4470" y="0"/>
                </a:lnTo>
                <a:close/>
              </a:path>
            </a:pathLst>
          </a:custGeom>
          <a:solidFill>
            <a:srgbClr val="EEF3F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008327" y="870610"/>
            <a:ext cx="18415" cy="16510"/>
          </a:xfrm>
          <a:custGeom>
            <a:avLst/>
            <a:gdLst/>
            <a:ahLst/>
            <a:cxnLst/>
            <a:rect l="l" t="t" r="r" b="b"/>
            <a:pathLst>
              <a:path w="18414" h="16509">
                <a:moveTo>
                  <a:pt x="15328" y="0"/>
                </a:moveTo>
                <a:lnTo>
                  <a:pt x="13220" y="1765"/>
                </a:lnTo>
                <a:lnTo>
                  <a:pt x="11404" y="2260"/>
                </a:lnTo>
                <a:lnTo>
                  <a:pt x="10706" y="2628"/>
                </a:lnTo>
                <a:lnTo>
                  <a:pt x="9359" y="3416"/>
                </a:lnTo>
                <a:lnTo>
                  <a:pt x="5714" y="4825"/>
                </a:lnTo>
                <a:lnTo>
                  <a:pt x="1739" y="5753"/>
                </a:lnTo>
                <a:lnTo>
                  <a:pt x="69" y="9740"/>
                </a:lnTo>
                <a:lnTo>
                  <a:pt x="0" y="11544"/>
                </a:lnTo>
                <a:lnTo>
                  <a:pt x="3263" y="15024"/>
                </a:lnTo>
                <a:lnTo>
                  <a:pt x="7619" y="15697"/>
                </a:lnTo>
                <a:lnTo>
                  <a:pt x="14998" y="16128"/>
                </a:lnTo>
                <a:lnTo>
                  <a:pt x="17322" y="14706"/>
                </a:lnTo>
                <a:lnTo>
                  <a:pt x="18326" y="11645"/>
                </a:lnTo>
                <a:lnTo>
                  <a:pt x="17106" y="9740"/>
                </a:lnTo>
                <a:lnTo>
                  <a:pt x="15849" y="7835"/>
                </a:lnTo>
                <a:lnTo>
                  <a:pt x="16048" y="6769"/>
                </a:lnTo>
                <a:lnTo>
                  <a:pt x="12458" y="6769"/>
                </a:lnTo>
                <a:lnTo>
                  <a:pt x="12649" y="6095"/>
                </a:lnTo>
                <a:lnTo>
                  <a:pt x="13079" y="6020"/>
                </a:lnTo>
                <a:lnTo>
                  <a:pt x="13296" y="5714"/>
                </a:lnTo>
                <a:lnTo>
                  <a:pt x="14121" y="5714"/>
                </a:lnTo>
                <a:lnTo>
                  <a:pt x="14510" y="5638"/>
                </a:lnTo>
                <a:lnTo>
                  <a:pt x="15125" y="4660"/>
                </a:lnTo>
                <a:lnTo>
                  <a:pt x="15330" y="4660"/>
                </a:lnTo>
                <a:lnTo>
                  <a:pt x="15519" y="4267"/>
                </a:lnTo>
                <a:lnTo>
                  <a:pt x="16214" y="3416"/>
                </a:lnTo>
                <a:lnTo>
                  <a:pt x="16273" y="3225"/>
                </a:lnTo>
                <a:lnTo>
                  <a:pt x="15328" y="0"/>
                </a:lnTo>
                <a:close/>
              </a:path>
              <a:path w="18414" h="16509">
                <a:moveTo>
                  <a:pt x="15283" y="4757"/>
                </a:moveTo>
                <a:lnTo>
                  <a:pt x="14897" y="5562"/>
                </a:lnTo>
                <a:lnTo>
                  <a:pt x="14510" y="5638"/>
                </a:lnTo>
                <a:lnTo>
                  <a:pt x="14350" y="5892"/>
                </a:lnTo>
                <a:lnTo>
                  <a:pt x="13322" y="5994"/>
                </a:lnTo>
                <a:lnTo>
                  <a:pt x="12776" y="6464"/>
                </a:lnTo>
                <a:lnTo>
                  <a:pt x="12572" y="6730"/>
                </a:lnTo>
                <a:lnTo>
                  <a:pt x="16048" y="6769"/>
                </a:lnTo>
                <a:lnTo>
                  <a:pt x="16306" y="5384"/>
                </a:lnTo>
                <a:lnTo>
                  <a:pt x="15283" y="4757"/>
                </a:lnTo>
                <a:close/>
              </a:path>
              <a:path w="18414" h="16509">
                <a:moveTo>
                  <a:pt x="14121" y="5714"/>
                </a:moveTo>
                <a:lnTo>
                  <a:pt x="13296" y="5714"/>
                </a:lnTo>
                <a:lnTo>
                  <a:pt x="13085" y="6019"/>
                </a:lnTo>
                <a:lnTo>
                  <a:pt x="13411" y="5854"/>
                </a:lnTo>
                <a:lnTo>
                  <a:pt x="14121" y="5714"/>
                </a:lnTo>
                <a:close/>
              </a:path>
              <a:path w="18414" h="16509">
                <a:moveTo>
                  <a:pt x="15125" y="4660"/>
                </a:moveTo>
                <a:lnTo>
                  <a:pt x="14510" y="5638"/>
                </a:lnTo>
                <a:lnTo>
                  <a:pt x="14897" y="5562"/>
                </a:lnTo>
                <a:lnTo>
                  <a:pt x="15283" y="4757"/>
                </a:lnTo>
                <a:lnTo>
                  <a:pt x="15125" y="4660"/>
                </a:lnTo>
                <a:close/>
              </a:path>
              <a:path w="18414" h="16509">
                <a:moveTo>
                  <a:pt x="15330" y="4660"/>
                </a:moveTo>
                <a:lnTo>
                  <a:pt x="15125" y="4660"/>
                </a:lnTo>
                <a:lnTo>
                  <a:pt x="15283" y="4757"/>
                </a:lnTo>
                <a:close/>
              </a:path>
            </a:pathLst>
          </a:custGeom>
          <a:solidFill>
            <a:srgbClr val="D9ED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863064" y="819124"/>
            <a:ext cx="50800" cy="11430"/>
          </a:xfrm>
          <a:custGeom>
            <a:avLst/>
            <a:gdLst/>
            <a:ahLst/>
            <a:cxnLst/>
            <a:rect l="l" t="t" r="r" b="b"/>
            <a:pathLst>
              <a:path w="50800" h="11430">
                <a:moveTo>
                  <a:pt x="34429" y="0"/>
                </a:moveTo>
                <a:lnTo>
                  <a:pt x="32486" y="406"/>
                </a:lnTo>
                <a:lnTo>
                  <a:pt x="30759" y="1714"/>
                </a:lnTo>
                <a:lnTo>
                  <a:pt x="27978" y="1930"/>
                </a:lnTo>
                <a:lnTo>
                  <a:pt x="26885" y="2946"/>
                </a:lnTo>
                <a:lnTo>
                  <a:pt x="19951" y="3035"/>
                </a:lnTo>
                <a:lnTo>
                  <a:pt x="13246" y="4178"/>
                </a:lnTo>
                <a:lnTo>
                  <a:pt x="6870" y="6946"/>
                </a:lnTo>
                <a:lnTo>
                  <a:pt x="4813" y="7569"/>
                </a:lnTo>
                <a:lnTo>
                  <a:pt x="2463" y="6464"/>
                </a:lnTo>
                <a:lnTo>
                  <a:pt x="558" y="8026"/>
                </a:lnTo>
                <a:lnTo>
                  <a:pt x="0" y="8788"/>
                </a:lnTo>
                <a:lnTo>
                  <a:pt x="50" y="9563"/>
                </a:lnTo>
                <a:lnTo>
                  <a:pt x="571" y="10337"/>
                </a:lnTo>
                <a:lnTo>
                  <a:pt x="2260" y="11252"/>
                </a:lnTo>
                <a:lnTo>
                  <a:pt x="3835" y="10439"/>
                </a:lnTo>
                <a:lnTo>
                  <a:pt x="9474" y="8839"/>
                </a:lnTo>
                <a:lnTo>
                  <a:pt x="13652" y="9817"/>
                </a:lnTo>
                <a:lnTo>
                  <a:pt x="19303" y="8953"/>
                </a:lnTo>
                <a:lnTo>
                  <a:pt x="22313" y="7962"/>
                </a:lnTo>
                <a:lnTo>
                  <a:pt x="25171" y="7251"/>
                </a:lnTo>
                <a:lnTo>
                  <a:pt x="27990" y="6273"/>
                </a:lnTo>
                <a:lnTo>
                  <a:pt x="31013" y="6756"/>
                </a:lnTo>
                <a:lnTo>
                  <a:pt x="33477" y="6743"/>
                </a:lnTo>
                <a:lnTo>
                  <a:pt x="35966" y="5867"/>
                </a:lnTo>
                <a:lnTo>
                  <a:pt x="38404" y="6896"/>
                </a:lnTo>
                <a:lnTo>
                  <a:pt x="41109" y="7429"/>
                </a:lnTo>
                <a:lnTo>
                  <a:pt x="43599" y="6273"/>
                </a:lnTo>
                <a:lnTo>
                  <a:pt x="46177" y="5842"/>
                </a:lnTo>
                <a:lnTo>
                  <a:pt x="47650" y="5283"/>
                </a:lnTo>
                <a:lnTo>
                  <a:pt x="49352" y="5219"/>
                </a:lnTo>
                <a:lnTo>
                  <a:pt x="50469" y="3873"/>
                </a:lnTo>
                <a:lnTo>
                  <a:pt x="48374" y="1828"/>
                </a:lnTo>
                <a:lnTo>
                  <a:pt x="47282" y="190"/>
                </a:lnTo>
                <a:lnTo>
                  <a:pt x="43751" y="1130"/>
                </a:lnTo>
                <a:lnTo>
                  <a:pt x="41262" y="1231"/>
                </a:lnTo>
                <a:lnTo>
                  <a:pt x="36753" y="3098"/>
                </a:lnTo>
                <a:lnTo>
                  <a:pt x="37452" y="762"/>
                </a:lnTo>
                <a:lnTo>
                  <a:pt x="36537" y="292"/>
                </a:lnTo>
                <a:lnTo>
                  <a:pt x="34429" y="0"/>
                </a:lnTo>
                <a:close/>
              </a:path>
            </a:pathLst>
          </a:custGeom>
          <a:solidFill>
            <a:srgbClr val="80A9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753616" y="845375"/>
            <a:ext cx="24765" cy="14604"/>
          </a:xfrm>
          <a:custGeom>
            <a:avLst/>
            <a:gdLst/>
            <a:ahLst/>
            <a:cxnLst/>
            <a:rect l="l" t="t" r="r" b="b"/>
            <a:pathLst>
              <a:path w="24764" h="14605">
                <a:moveTo>
                  <a:pt x="11252" y="63"/>
                </a:moveTo>
                <a:lnTo>
                  <a:pt x="9950" y="1155"/>
                </a:lnTo>
                <a:lnTo>
                  <a:pt x="8991" y="3086"/>
                </a:lnTo>
                <a:lnTo>
                  <a:pt x="9715" y="6311"/>
                </a:lnTo>
                <a:lnTo>
                  <a:pt x="5118" y="7492"/>
                </a:lnTo>
                <a:lnTo>
                  <a:pt x="4102" y="7683"/>
                </a:lnTo>
                <a:lnTo>
                  <a:pt x="3174" y="8153"/>
                </a:lnTo>
                <a:lnTo>
                  <a:pt x="0" y="11277"/>
                </a:lnTo>
                <a:lnTo>
                  <a:pt x="1422" y="12649"/>
                </a:lnTo>
                <a:lnTo>
                  <a:pt x="5079" y="13169"/>
                </a:lnTo>
                <a:lnTo>
                  <a:pt x="5968" y="13169"/>
                </a:lnTo>
                <a:lnTo>
                  <a:pt x="6680" y="13538"/>
                </a:lnTo>
                <a:lnTo>
                  <a:pt x="7264" y="14185"/>
                </a:lnTo>
                <a:lnTo>
                  <a:pt x="8305" y="14427"/>
                </a:lnTo>
                <a:lnTo>
                  <a:pt x="8775" y="13588"/>
                </a:lnTo>
                <a:lnTo>
                  <a:pt x="9397" y="13042"/>
                </a:lnTo>
                <a:lnTo>
                  <a:pt x="13411" y="11836"/>
                </a:lnTo>
                <a:lnTo>
                  <a:pt x="14858" y="11163"/>
                </a:lnTo>
                <a:lnTo>
                  <a:pt x="15963" y="10147"/>
                </a:lnTo>
                <a:lnTo>
                  <a:pt x="16560" y="8635"/>
                </a:lnTo>
                <a:lnTo>
                  <a:pt x="17564" y="7683"/>
                </a:lnTo>
                <a:lnTo>
                  <a:pt x="19278" y="6502"/>
                </a:lnTo>
                <a:lnTo>
                  <a:pt x="23323" y="6502"/>
                </a:lnTo>
                <a:lnTo>
                  <a:pt x="23837" y="5968"/>
                </a:lnTo>
                <a:lnTo>
                  <a:pt x="24218" y="5130"/>
                </a:lnTo>
                <a:lnTo>
                  <a:pt x="24295" y="4152"/>
                </a:lnTo>
                <a:lnTo>
                  <a:pt x="23672" y="3136"/>
                </a:lnTo>
                <a:lnTo>
                  <a:pt x="24316" y="2285"/>
                </a:lnTo>
                <a:lnTo>
                  <a:pt x="16713" y="2285"/>
                </a:lnTo>
                <a:lnTo>
                  <a:pt x="13449" y="1422"/>
                </a:lnTo>
                <a:lnTo>
                  <a:pt x="11252" y="63"/>
                </a:lnTo>
                <a:close/>
              </a:path>
              <a:path w="24764" h="14605">
                <a:moveTo>
                  <a:pt x="23323" y="6502"/>
                </a:moveTo>
                <a:lnTo>
                  <a:pt x="19278" y="6502"/>
                </a:lnTo>
                <a:lnTo>
                  <a:pt x="21450" y="7873"/>
                </a:lnTo>
                <a:lnTo>
                  <a:pt x="23164" y="6667"/>
                </a:lnTo>
                <a:lnTo>
                  <a:pt x="23323" y="6502"/>
                </a:lnTo>
                <a:close/>
              </a:path>
              <a:path w="24764" h="14605">
                <a:moveTo>
                  <a:pt x="23698" y="0"/>
                </a:moveTo>
                <a:lnTo>
                  <a:pt x="22807" y="482"/>
                </a:lnTo>
                <a:lnTo>
                  <a:pt x="19875" y="2197"/>
                </a:lnTo>
                <a:lnTo>
                  <a:pt x="16713" y="2285"/>
                </a:lnTo>
                <a:lnTo>
                  <a:pt x="24316" y="2285"/>
                </a:lnTo>
                <a:lnTo>
                  <a:pt x="24340" y="1142"/>
                </a:lnTo>
                <a:lnTo>
                  <a:pt x="24037" y="444"/>
                </a:lnTo>
                <a:lnTo>
                  <a:pt x="23698" y="0"/>
                </a:lnTo>
                <a:close/>
              </a:path>
            </a:pathLst>
          </a:custGeom>
          <a:solidFill>
            <a:srgbClr val="82C9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915464" y="2139975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69" h="13969">
                <a:moveTo>
                  <a:pt x="21945" y="0"/>
                </a:moveTo>
                <a:lnTo>
                  <a:pt x="17792" y="12"/>
                </a:lnTo>
                <a:lnTo>
                  <a:pt x="13639" y="825"/>
                </a:lnTo>
                <a:lnTo>
                  <a:pt x="12357" y="4559"/>
                </a:lnTo>
                <a:lnTo>
                  <a:pt x="9893" y="6896"/>
                </a:lnTo>
                <a:lnTo>
                  <a:pt x="1689" y="7175"/>
                </a:lnTo>
                <a:lnTo>
                  <a:pt x="0" y="9359"/>
                </a:lnTo>
                <a:lnTo>
                  <a:pt x="139" y="13296"/>
                </a:lnTo>
                <a:lnTo>
                  <a:pt x="558" y="13728"/>
                </a:lnTo>
                <a:lnTo>
                  <a:pt x="1181" y="13893"/>
                </a:lnTo>
                <a:lnTo>
                  <a:pt x="1739" y="13779"/>
                </a:lnTo>
                <a:lnTo>
                  <a:pt x="2209" y="13296"/>
                </a:lnTo>
                <a:lnTo>
                  <a:pt x="5473" y="10642"/>
                </a:lnTo>
                <a:lnTo>
                  <a:pt x="10718" y="13563"/>
                </a:lnTo>
                <a:lnTo>
                  <a:pt x="15747" y="5562"/>
                </a:lnTo>
                <a:lnTo>
                  <a:pt x="18567" y="2832"/>
                </a:lnTo>
                <a:lnTo>
                  <a:pt x="24993" y="4000"/>
                </a:lnTo>
                <a:lnTo>
                  <a:pt x="25438" y="1993"/>
                </a:lnTo>
                <a:lnTo>
                  <a:pt x="26098" y="825"/>
                </a:lnTo>
                <a:lnTo>
                  <a:pt x="21945" y="0"/>
                </a:lnTo>
                <a:close/>
              </a:path>
            </a:pathLst>
          </a:custGeom>
          <a:solidFill>
            <a:srgbClr val="E0F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848967" y="763841"/>
            <a:ext cx="14604" cy="19685"/>
          </a:xfrm>
          <a:custGeom>
            <a:avLst/>
            <a:gdLst/>
            <a:ahLst/>
            <a:cxnLst/>
            <a:rect l="l" t="t" r="r" b="b"/>
            <a:pathLst>
              <a:path w="14605" h="19684">
                <a:moveTo>
                  <a:pt x="11582" y="0"/>
                </a:moveTo>
                <a:lnTo>
                  <a:pt x="9321" y="139"/>
                </a:lnTo>
                <a:lnTo>
                  <a:pt x="7200" y="673"/>
                </a:lnTo>
                <a:lnTo>
                  <a:pt x="5333" y="2044"/>
                </a:lnTo>
                <a:lnTo>
                  <a:pt x="5638" y="4076"/>
                </a:lnTo>
                <a:lnTo>
                  <a:pt x="0" y="2844"/>
                </a:lnTo>
                <a:lnTo>
                  <a:pt x="2971" y="6349"/>
                </a:lnTo>
                <a:lnTo>
                  <a:pt x="3530" y="7404"/>
                </a:lnTo>
                <a:lnTo>
                  <a:pt x="6286" y="5054"/>
                </a:lnTo>
                <a:lnTo>
                  <a:pt x="5626" y="8026"/>
                </a:lnTo>
                <a:lnTo>
                  <a:pt x="4762" y="9258"/>
                </a:lnTo>
                <a:lnTo>
                  <a:pt x="5321" y="11633"/>
                </a:lnTo>
                <a:lnTo>
                  <a:pt x="2844" y="11607"/>
                </a:lnTo>
                <a:lnTo>
                  <a:pt x="2489" y="12230"/>
                </a:lnTo>
                <a:lnTo>
                  <a:pt x="2374" y="12903"/>
                </a:lnTo>
                <a:lnTo>
                  <a:pt x="2451" y="13614"/>
                </a:lnTo>
                <a:lnTo>
                  <a:pt x="2666" y="14820"/>
                </a:lnTo>
                <a:lnTo>
                  <a:pt x="3111" y="15913"/>
                </a:lnTo>
                <a:lnTo>
                  <a:pt x="4063" y="16738"/>
                </a:lnTo>
                <a:lnTo>
                  <a:pt x="5054" y="17424"/>
                </a:lnTo>
                <a:lnTo>
                  <a:pt x="6438" y="16611"/>
                </a:lnTo>
                <a:lnTo>
                  <a:pt x="7340" y="17614"/>
                </a:lnTo>
                <a:lnTo>
                  <a:pt x="8775" y="18897"/>
                </a:lnTo>
                <a:lnTo>
                  <a:pt x="10198" y="19138"/>
                </a:lnTo>
                <a:lnTo>
                  <a:pt x="11633" y="17614"/>
                </a:lnTo>
                <a:lnTo>
                  <a:pt x="12649" y="16929"/>
                </a:lnTo>
                <a:lnTo>
                  <a:pt x="13322" y="16090"/>
                </a:lnTo>
                <a:lnTo>
                  <a:pt x="13055" y="14757"/>
                </a:lnTo>
                <a:lnTo>
                  <a:pt x="11937" y="12395"/>
                </a:lnTo>
                <a:lnTo>
                  <a:pt x="13766" y="10388"/>
                </a:lnTo>
                <a:lnTo>
                  <a:pt x="13868" y="8178"/>
                </a:lnTo>
                <a:lnTo>
                  <a:pt x="13919" y="5232"/>
                </a:lnTo>
                <a:lnTo>
                  <a:pt x="14516" y="2120"/>
                </a:lnTo>
                <a:lnTo>
                  <a:pt x="11582" y="0"/>
                </a:lnTo>
                <a:close/>
              </a:path>
            </a:pathLst>
          </a:custGeom>
          <a:solidFill>
            <a:srgbClr val="9CD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254783" y="1240370"/>
            <a:ext cx="17145" cy="29209"/>
          </a:xfrm>
          <a:custGeom>
            <a:avLst/>
            <a:gdLst/>
            <a:ahLst/>
            <a:cxnLst/>
            <a:rect l="l" t="t" r="r" b="b"/>
            <a:pathLst>
              <a:path w="17144" h="29209">
                <a:moveTo>
                  <a:pt x="8750" y="0"/>
                </a:moveTo>
                <a:lnTo>
                  <a:pt x="7378" y="1054"/>
                </a:lnTo>
                <a:lnTo>
                  <a:pt x="7467" y="2654"/>
                </a:lnTo>
                <a:lnTo>
                  <a:pt x="7200" y="4140"/>
                </a:lnTo>
                <a:lnTo>
                  <a:pt x="6946" y="5194"/>
                </a:lnTo>
                <a:lnTo>
                  <a:pt x="317" y="8966"/>
                </a:lnTo>
                <a:lnTo>
                  <a:pt x="0" y="12839"/>
                </a:lnTo>
                <a:lnTo>
                  <a:pt x="5575" y="17551"/>
                </a:lnTo>
                <a:lnTo>
                  <a:pt x="7238" y="19011"/>
                </a:lnTo>
                <a:lnTo>
                  <a:pt x="6362" y="20675"/>
                </a:lnTo>
                <a:lnTo>
                  <a:pt x="5537" y="24333"/>
                </a:lnTo>
                <a:lnTo>
                  <a:pt x="6375" y="26085"/>
                </a:lnTo>
                <a:lnTo>
                  <a:pt x="11417" y="26670"/>
                </a:lnTo>
                <a:lnTo>
                  <a:pt x="13766" y="29083"/>
                </a:lnTo>
                <a:lnTo>
                  <a:pt x="16916" y="29184"/>
                </a:lnTo>
                <a:lnTo>
                  <a:pt x="16992" y="27647"/>
                </a:lnTo>
                <a:lnTo>
                  <a:pt x="16230" y="26631"/>
                </a:lnTo>
                <a:lnTo>
                  <a:pt x="14909" y="25958"/>
                </a:lnTo>
                <a:lnTo>
                  <a:pt x="13601" y="24472"/>
                </a:lnTo>
                <a:lnTo>
                  <a:pt x="15151" y="22352"/>
                </a:lnTo>
                <a:lnTo>
                  <a:pt x="13817" y="20878"/>
                </a:lnTo>
                <a:lnTo>
                  <a:pt x="11963" y="20726"/>
                </a:lnTo>
                <a:lnTo>
                  <a:pt x="11785" y="19431"/>
                </a:lnTo>
                <a:lnTo>
                  <a:pt x="11798" y="16446"/>
                </a:lnTo>
                <a:lnTo>
                  <a:pt x="11899" y="14820"/>
                </a:lnTo>
                <a:lnTo>
                  <a:pt x="9715" y="14630"/>
                </a:lnTo>
                <a:lnTo>
                  <a:pt x="8864" y="12547"/>
                </a:lnTo>
                <a:lnTo>
                  <a:pt x="8889" y="10452"/>
                </a:lnTo>
                <a:lnTo>
                  <a:pt x="9715" y="8369"/>
                </a:lnTo>
                <a:lnTo>
                  <a:pt x="9283" y="5588"/>
                </a:lnTo>
                <a:lnTo>
                  <a:pt x="10655" y="2616"/>
                </a:lnTo>
                <a:lnTo>
                  <a:pt x="8750" y="0"/>
                </a:lnTo>
                <a:close/>
              </a:path>
            </a:pathLst>
          </a:custGeom>
          <a:solidFill>
            <a:srgbClr val="C8E7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033219" y="945553"/>
            <a:ext cx="26034" cy="17780"/>
          </a:xfrm>
          <a:custGeom>
            <a:avLst/>
            <a:gdLst/>
            <a:ahLst/>
            <a:cxnLst/>
            <a:rect l="l" t="t" r="r" b="b"/>
            <a:pathLst>
              <a:path w="26035" h="17780">
                <a:moveTo>
                  <a:pt x="5867" y="0"/>
                </a:moveTo>
                <a:lnTo>
                  <a:pt x="4483" y="711"/>
                </a:lnTo>
                <a:lnTo>
                  <a:pt x="2324" y="3632"/>
                </a:lnTo>
                <a:lnTo>
                  <a:pt x="1193" y="4851"/>
                </a:lnTo>
                <a:lnTo>
                  <a:pt x="0" y="6019"/>
                </a:lnTo>
                <a:lnTo>
                  <a:pt x="1155" y="10972"/>
                </a:lnTo>
                <a:lnTo>
                  <a:pt x="4203" y="14058"/>
                </a:lnTo>
                <a:lnTo>
                  <a:pt x="9118" y="15341"/>
                </a:lnTo>
                <a:lnTo>
                  <a:pt x="11112" y="16459"/>
                </a:lnTo>
                <a:lnTo>
                  <a:pt x="13538" y="16103"/>
                </a:lnTo>
                <a:lnTo>
                  <a:pt x="15532" y="17246"/>
                </a:lnTo>
                <a:lnTo>
                  <a:pt x="18300" y="14604"/>
                </a:lnTo>
                <a:lnTo>
                  <a:pt x="23126" y="15532"/>
                </a:lnTo>
                <a:lnTo>
                  <a:pt x="25145" y="11620"/>
                </a:lnTo>
                <a:lnTo>
                  <a:pt x="24917" y="10032"/>
                </a:lnTo>
                <a:lnTo>
                  <a:pt x="25666" y="8305"/>
                </a:lnTo>
                <a:lnTo>
                  <a:pt x="24434" y="6870"/>
                </a:lnTo>
                <a:lnTo>
                  <a:pt x="21805" y="6070"/>
                </a:lnTo>
                <a:lnTo>
                  <a:pt x="19697" y="7327"/>
                </a:lnTo>
                <a:lnTo>
                  <a:pt x="14262" y="11658"/>
                </a:lnTo>
                <a:lnTo>
                  <a:pt x="4254" y="6756"/>
                </a:lnTo>
                <a:lnTo>
                  <a:pt x="7835" y="4190"/>
                </a:lnTo>
                <a:lnTo>
                  <a:pt x="7302" y="2070"/>
                </a:lnTo>
                <a:lnTo>
                  <a:pt x="5867" y="0"/>
                </a:lnTo>
                <a:close/>
              </a:path>
            </a:pathLst>
          </a:custGeom>
          <a:solidFill>
            <a:srgbClr val="9AC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239746" y="1728977"/>
            <a:ext cx="9525" cy="33020"/>
          </a:xfrm>
          <a:custGeom>
            <a:avLst/>
            <a:gdLst/>
            <a:ahLst/>
            <a:cxnLst/>
            <a:rect l="l" t="t" r="r" b="b"/>
            <a:pathLst>
              <a:path w="9525" h="33019">
                <a:moveTo>
                  <a:pt x="6210" y="0"/>
                </a:moveTo>
                <a:lnTo>
                  <a:pt x="5702" y="2324"/>
                </a:lnTo>
                <a:lnTo>
                  <a:pt x="3479" y="7099"/>
                </a:lnTo>
                <a:lnTo>
                  <a:pt x="838" y="13068"/>
                </a:lnTo>
                <a:lnTo>
                  <a:pt x="228" y="14236"/>
                </a:lnTo>
                <a:lnTo>
                  <a:pt x="25" y="15519"/>
                </a:lnTo>
                <a:lnTo>
                  <a:pt x="0" y="16827"/>
                </a:lnTo>
                <a:lnTo>
                  <a:pt x="3860" y="20383"/>
                </a:lnTo>
                <a:lnTo>
                  <a:pt x="4216" y="24320"/>
                </a:lnTo>
                <a:lnTo>
                  <a:pt x="838" y="29908"/>
                </a:lnTo>
                <a:lnTo>
                  <a:pt x="774" y="31407"/>
                </a:lnTo>
                <a:lnTo>
                  <a:pt x="1778" y="32626"/>
                </a:lnTo>
                <a:lnTo>
                  <a:pt x="5397" y="30632"/>
                </a:lnTo>
                <a:lnTo>
                  <a:pt x="4406" y="25996"/>
                </a:lnTo>
                <a:lnTo>
                  <a:pt x="7035" y="23431"/>
                </a:lnTo>
                <a:lnTo>
                  <a:pt x="8013" y="20675"/>
                </a:lnTo>
                <a:lnTo>
                  <a:pt x="7886" y="17906"/>
                </a:lnTo>
                <a:lnTo>
                  <a:pt x="7112" y="15125"/>
                </a:lnTo>
                <a:lnTo>
                  <a:pt x="8991" y="10464"/>
                </a:lnTo>
                <a:lnTo>
                  <a:pt x="7010" y="5270"/>
                </a:lnTo>
                <a:lnTo>
                  <a:pt x="9093" y="634"/>
                </a:lnTo>
                <a:lnTo>
                  <a:pt x="6210" y="0"/>
                </a:lnTo>
                <a:close/>
              </a:path>
            </a:pathLst>
          </a:custGeom>
          <a:solidFill>
            <a:srgbClr val="A8C7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176487" y="1148118"/>
            <a:ext cx="15875" cy="29845"/>
          </a:xfrm>
          <a:custGeom>
            <a:avLst/>
            <a:gdLst/>
            <a:ahLst/>
            <a:cxnLst/>
            <a:rect l="l" t="t" r="r" b="b"/>
            <a:pathLst>
              <a:path w="15875" h="29844">
                <a:moveTo>
                  <a:pt x="723" y="0"/>
                </a:moveTo>
                <a:lnTo>
                  <a:pt x="76" y="1701"/>
                </a:lnTo>
                <a:lnTo>
                  <a:pt x="0" y="3416"/>
                </a:lnTo>
                <a:lnTo>
                  <a:pt x="774" y="5105"/>
                </a:lnTo>
                <a:lnTo>
                  <a:pt x="2692" y="9004"/>
                </a:lnTo>
                <a:lnTo>
                  <a:pt x="6718" y="11747"/>
                </a:lnTo>
                <a:lnTo>
                  <a:pt x="7048" y="16522"/>
                </a:lnTo>
                <a:lnTo>
                  <a:pt x="7734" y="17818"/>
                </a:lnTo>
                <a:lnTo>
                  <a:pt x="7238" y="19380"/>
                </a:lnTo>
                <a:lnTo>
                  <a:pt x="7988" y="20662"/>
                </a:lnTo>
                <a:lnTo>
                  <a:pt x="8902" y="23418"/>
                </a:lnTo>
                <a:lnTo>
                  <a:pt x="6108" y="27381"/>
                </a:lnTo>
                <a:lnTo>
                  <a:pt x="10655" y="28968"/>
                </a:lnTo>
                <a:lnTo>
                  <a:pt x="10896" y="29616"/>
                </a:lnTo>
                <a:lnTo>
                  <a:pt x="11315" y="29781"/>
                </a:lnTo>
                <a:lnTo>
                  <a:pt x="11925" y="29463"/>
                </a:lnTo>
                <a:lnTo>
                  <a:pt x="13639" y="27965"/>
                </a:lnTo>
                <a:lnTo>
                  <a:pt x="12611" y="26111"/>
                </a:lnTo>
                <a:lnTo>
                  <a:pt x="12611" y="24384"/>
                </a:lnTo>
                <a:lnTo>
                  <a:pt x="13652" y="21310"/>
                </a:lnTo>
                <a:lnTo>
                  <a:pt x="15659" y="18249"/>
                </a:lnTo>
                <a:lnTo>
                  <a:pt x="12649" y="15151"/>
                </a:lnTo>
                <a:lnTo>
                  <a:pt x="12407" y="14528"/>
                </a:lnTo>
                <a:lnTo>
                  <a:pt x="10947" y="11290"/>
                </a:lnTo>
                <a:lnTo>
                  <a:pt x="9410" y="9563"/>
                </a:lnTo>
                <a:lnTo>
                  <a:pt x="9093" y="7289"/>
                </a:lnTo>
                <a:lnTo>
                  <a:pt x="5714" y="3695"/>
                </a:lnTo>
                <a:lnTo>
                  <a:pt x="4343" y="2806"/>
                </a:lnTo>
                <a:lnTo>
                  <a:pt x="3543" y="1270"/>
                </a:lnTo>
                <a:lnTo>
                  <a:pt x="3022" y="800"/>
                </a:lnTo>
                <a:lnTo>
                  <a:pt x="723" y="0"/>
                </a:lnTo>
                <a:close/>
              </a:path>
            </a:pathLst>
          </a:custGeom>
          <a:solidFill>
            <a:srgbClr val="D0E8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974697" y="1352702"/>
            <a:ext cx="22225" cy="16510"/>
          </a:xfrm>
          <a:custGeom>
            <a:avLst/>
            <a:gdLst/>
            <a:ahLst/>
            <a:cxnLst/>
            <a:rect l="l" t="t" r="r" b="b"/>
            <a:pathLst>
              <a:path w="22225" h="16509">
                <a:moveTo>
                  <a:pt x="20637" y="0"/>
                </a:moveTo>
                <a:lnTo>
                  <a:pt x="18669" y="939"/>
                </a:lnTo>
                <a:lnTo>
                  <a:pt x="16078" y="3784"/>
                </a:lnTo>
                <a:lnTo>
                  <a:pt x="12230" y="1079"/>
                </a:lnTo>
                <a:lnTo>
                  <a:pt x="9436" y="3022"/>
                </a:lnTo>
                <a:lnTo>
                  <a:pt x="5600" y="5003"/>
                </a:lnTo>
                <a:lnTo>
                  <a:pt x="3048" y="8445"/>
                </a:lnTo>
                <a:lnTo>
                  <a:pt x="0" y="11315"/>
                </a:lnTo>
                <a:lnTo>
                  <a:pt x="3606" y="16141"/>
                </a:lnTo>
                <a:lnTo>
                  <a:pt x="7416" y="16382"/>
                </a:lnTo>
                <a:lnTo>
                  <a:pt x="12776" y="12077"/>
                </a:lnTo>
                <a:lnTo>
                  <a:pt x="13652" y="8902"/>
                </a:lnTo>
                <a:lnTo>
                  <a:pt x="15697" y="6870"/>
                </a:lnTo>
                <a:lnTo>
                  <a:pt x="21640" y="1549"/>
                </a:lnTo>
                <a:lnTo>
                  <a:pt x="21551" y="1054"/>
                </a:lnTo>
                <a:lnTo>
                  <a:pt x="21386" y="584"/>
                </a:lnTo>
                <a:lnTo>
                  <a:pt x="21082" y="228"/>
                </a:lnTo>
                <a:lnTo>
                  <a:pt x="20637" y="0"/>
                </a:lnTo>
                <a:close/>
              </a:path>
            </a:pathLst>
          </a:custGeom>
          <a:solidFill>
            <a:srgbClr val="7CB1C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0" name="object 500"/>
          <p:cNvGrpSpPr/>
          <p:nvPr/>
        </p:nvGrpSpPr>
        <p:grpSpPr>
          <a:xfrm>
            <a:off x="1717979" y="742327"/>
            <a:ext cx="83185" cy="21590"/>
            <a:chOff x="1717979" y="742327"/>
            <a:chExt cx="83185" cy="21590"/>
          </a:xfrm>
        </p:grpSpPr>
        <p:sp>
          <p:nvSpPr>
            <p:cNvPr id="501" name="object 501"/>
            <p:cNvSpPr/>
            <p:nvPr/>
          </p:nvSpPr>
          <p:spPr>
            <a:xfrm>
              <a:off x="1788236" y="742327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8204" y="12"/>
                  </a:moveTo>
                  <a:lnTo>
                    <a:pt x="7543" y="0"/>
                  </a:lnTo>
                  <a:lnTo>
                    <a:pt x="6883" y="228"/>
                  </a:lnTo>
                  <a:lnTo>
                    <a:pt x="5727" y="825"/>
                  </a:lnTo>
                  <a:lnTo>
                    <a:pt x="5041" y="2019"/>
                  </a:lnTo>
                  <a:lnTo>
                    <a:pt x="3886" y="2628"/>
                  </a:lnTo>
                  <a:lnTo>
                    <a:pt x="3162" y="3060"/>
                  </a:lnTo>
                  <a:lnTo>
                    <a:pt x="2159" y="3873"/>
                  </a:lnTo>
                  <a:lnTo>
                    <a:pt x="1828" y="4610"/>
                  </a:lnTo>
                  <a:lnTo>
                    <a:pt x="1562" y="6032"/>
                  </a:lnTo>
                  <a:lnTo>
                    <a:pt x="0" y="8775"/>
                  </a:lnTo>
                  <a:lnTo>
                    <a:pt x="2578" y="11430"/>
                  </a:lnTo>
                  <a:lnTo>
                    <a:pt x="1752" y="14147"/>
                  </a:lnTo>
                  <a:lnTo>
                    <a:pt x="3797" y="15976"/>
                  </a:lnTo>
                  <a:lnTo>
                    <a:pt x="1346" y="18427"/>
                  </a:lnTo>
                  <a:lnTo>
                    <a:pt x="2616" y="20370"/>
                  </a:lnTo>
                  <a:lnTo>
                    <a:pt x="3873" y="21374"/>
                  </a:lnTo>
                  <a:lnTo>
                    <a:pt x="4965" y="20993"/>
                  </a:lnTo>
                  <a:lnTo>
                    <a:pt x="6705" y="19570"/>
                  </a:lnTo>
                  <a:lnTo>
                    <a:pt x="9982" y="15671"/>
                  </a:lnTo>
                  <a:lnTo>
                    <a:pt x="9829" y="10299"/>
                  </a:lnTo>
                  <a:lnTo>
                    <a:pt x="12547" y="6172"/>
                  </a:lnTo>
                  <a:lnTo>
                    <a:pt x="12611" y="5702"/>
                  </a:lnTo>
                  <a:lnTo>
                    <a:pt x="12573" y="5245"/>
                  </a:lnTo>
                  <a:lnTo>
                    <a:pt x="12407" y="4800"/>
                  </a:lnTo>
                  <a:lnTo>
                    <a:pt x="11506" y="3619"/>
                  </a:lnTo>
                  <a:lnTo>
                    <a:pt x="9867" y="3060"/>
                  </a:lnTo>
                  <a:lnTo>
                    <a:pt x="9575" y="1384"/>
                  </a:lnTo>
                  <a:lnTo>
                    <a:pt x="9423" y="952"/>
                  </a:lnTo>
                  <a:lnTo>
                    <a:pt x="9182" y="596"/>
                  </a:lnTo>
                  <a:lnTo>
                    <a:pt x="8839" y="317"/>
                  </a:lnTo>
                  <a:lnTo>
                    <a:pt x="8204" y="12"/>
                  </a:lnTo>
                  <a:close/>
                </a:path>
              </a:pathLst>
            </a:custGeom>
            <a:solidFill>
              <a:srgbClr val="BE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717979" y="747445"/>
              <a:ext cx="38735" cy="9525"/>
            </a:xfrm>
            <a:custGeom>
              <a:avLst/>
              <a:gdLst/>
              <a:ahLst/>
              <a:cxnLst/>
              <a:rect l="l" t="t" r="r" b="b"/>
              <a:pathLst>
                <a:path w="38735" h="9525">
                  <a:moveTo>
                    <a:pt x="31064" y="38"/>
                  </a:moveTo>
                  <a:lnTo>
                    <a:pt x="24472" y="3543"/>
                  </a:lnTo>
                  <a:lnTo>
                    <a:pt x="23660" y="3581"/>
                  </a:lnTo>
                  <a:lnTo>
                    <a:pt x="22872" y="3708"/>
                  </a:lnTo>
                  <a:lnTo>
                    <a:pt x="21602" y="3784"/>
                  </a:lnTo>
                  <a:lnTo>
                    <a:pt x="20370" y="3594"/>
                  </a:lnTo>
                  <a:lnTo>
                    <a:pt x="17779" y="2489"/>
                  </a:lnTo>
                  <a:lnTo>
                    <a:pt x="16548" y="1409"/>
                  </a:lnTo>
                  <a:lnTo>
                    <a:pt x="14223" y="1333"/>
                  </a:lnTo>
                  <a:lnTo>
                    <a:pt x="11277" y="1625"/>
                  </a:lnTo>
                  <a:lnTo>
                    <a:pt x="6946" y="1587"/>
                  </a:lnTo>
                  <a:lnTo>
                    <a:pt x="5841" y="1460"/>
                  </a:lnTo>
                  <a:lnTo>
                    <a:pt x="3682" y="698"/>
                  </a:lnTo>
                  <a:lnTo>
                    <a:pt x="2616" y="203"/>
                  </a:lnTo>
                  <a:lnTo>
                    <a:pt x="1409" y="419"/>
                  </a:lnTo>
                  <a:lnTo>
                    <a:pt x="736" y="711"/>
                  </a:lnTo>
                  <a:lnTo>
                    <a:pt x="253" y="1193"/>
                  </a:lnTo>
                  <a:lnTo>
                    <a:pt x="0" y="1892"/>
                  </a:lnTo>
                  <a:lnTo>
                    <a:pt x="50" y="3492"/>
                  </a:lnTo>
                  <a:lnTo>
                    <a:pt x="1435" y="3429"/>
                  </a:lnTo>
                  <a:lnTo>
                    <a:pt x="2425" y="3860"/>
                  </a:lnTo>
                  <a:lnTo>
                    <a:pt x="4521" y="5054"/>
                  </a:lnTo>
                  <a:lnTo>
                    <a:pt x="8877" y="7378"/>
                  </a:lnTo>
                  <a:lnTo>
                    <a:pt x="13652" y="7823"/>
                  </a:lnTo>
                  <a:lnTo>
                    <a:pt x="18453" y="8051"/>
                  </a:lnTo>
                  <a:lnTo>
                    <a:pt x="19710" y="7518"/>
                  </a:lnTo>
                  <a:lnTo>
                    <a:pt x="21005" y="7556"/>
                  </a:lnTo>
                  <a:lnTo>
                    <a:pt x="24803" y="7912"/>
                  </a:lnTo>
                  <a:lnTo>
                    <a:pt x="29705" y="7112"/>
                  </a:lnTo>
                  <a:lnTo>
                    <a:pt x="31368" y="6527"/>
                  </a:lnTo>
                  <a:lnTo>
                    <a:pt x="32956" y="6210"/>
                  </a:lnTo>
                  <a:lnTo>
                    <a:pt x="33616" y="8470"/>
                  </a:lnTo>
                  <a:lnTo>
                    <a:pt x="34772" y="9182"/>
                  </a:lnTo>
                  <a:lnTo>
                    <a:pt x="35979" y="9194"/>
                  </a:lnTo>
                  <a:lnTo>
                    <a:pt x="37223" y="8737"/>
                  </a:lnTo>
                  <a:lnTo>
                    <a:pt x="37680" y="8496"/>
                  </a:lnTo>
                  <a:lnTo>
                    <a:pt x="38023" y="8128"/>
                  </a:lnTo>
                  <a:lnTo>
                    <a:pt x="38239" y="7658"/>
                  </a:lnTo>
                  <a:lnTo>
                    <a:pt x="38595" y="4813"/>
                  </a:lnTo>
                  <a:lnTo>
                    <a:pt x="36969" y="2997"/>
                  </a:lnTo>
                  <a:lnTo>
                    <a:pt x="34950" y="1397"/>
                  </a:lnTo>
                  <a:lnTo>
                    <a:pt x="33921" y="838"/>
                  </a:lnTo>
                  <a:lnTo>
                    <a:pt x="31064" y="38"/>
                  </a:lnTo>
                  <a:close/>
                </a:path>
              </a:pathLst>
            </a:custGeom>
            <a:solidFill>
              <a:srgbClr val="60A9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3" name="object 503"/>
          <p:cNvSpPr/>
          <p:nvPr/>
        </p:nvSpPr>
        <p:spPr>
          <a:xfrm>
            <a:off x="2266556" y="1466722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8775" y="12331"/>
                </a:moveTo>
                <a:lnTo>
                  <a:pt x="3733" y="12331"/>
                </a:lnTo>
                <a:lnTo>
                  <a:pt x="4368" y="13627"/>
                </a:lnTo>
                <a:lnTo>
                  <a:pt x="4483" y="14897"/>
                </a:lnTo>
                <a:lnTo>
                  <a:pt x="3289" y="15989"/>
                </a:lnTo>
                <a:lnTo>
                  <a:pt x="3898" y="17335"/>
                </a:lnTo>
                <a:lnTo>
                  <a:pt x="6438" y="18745"/>
                </a:lnTo>
                <a:lnTo>
                  <a:pt x="7175" y="16611"/>
                </a:lnTo>
                <a:lnTo>
                  <a:pt x="8242" y="15112"/>
                </a:lnTo>
                <a:lnTo>
                  <a:pt x="8775" y="14236"/>
                </a:lnTo>
                <a:lnTo>
                  <a:pt x="8775" y="12331"/>
                </a:lnTo>
                <a:close/>
              </a:path>
              <a:path w="8889" h="19050">
                <a:moveTo>
                  <a:pt x="6096" y="0"/>
                </a:moveTo>
                <a:lnTo>
                  <a:pt x="4660" y="1231"/>
                </a:lnTo>
                <a:lnTo>
                  <a:pt x="4114" y="2209"/>
                </a:lnTo>
                <a:lnTo>
                  <a:pt x="3022" y="4495"/>
                </a:lnTo>
                <a:lnTo>
                  <a:pt x="736" y="6019"/>
                </a:lnTo>
                <a:lnTo>
                  <a:pt x="127" y="8597"/>
                </a:lnTo>
                <a:lnTo>
                  <a:pt x="0" y="9867"/>
                </a:lnTo>
                <a:lnTo>
                  <a:pt x="203" y="11036"/>
                </a:lnTo>
                <a:lnTo>
                  <a:pt x="1257" y="11912"/>
                </a:lnTo>
                <a:lnTo>
                  <a:pt x="2197" y="12661"/>
                </a:lnTo>
                <a:lnTo>
                  <a:pt x="3733" y="12331"/>
                </a:lnTo>
                <a:lnTo>
                  <a:pt x="8775" y="12331"/>
                </a:lnTo>
                <a:lnTo>
                  <a:pt x="8775" y="850"/>
                </a:lnTo>
                <a:lnTo>
                  <a:pt x="7785" y="850"/>
                </a:lnTo>
                <a:lnTo>
                  <a:pt x="6096" y="0"/>
                </a:lnTo>
                <a:close/>
              </a:path>
              <a:path w="8889" h="19050">
                <a:moveTo>
                  <a:pt x="8775" y="737"/>
                </a:moveTo>
                <a:lnTo>
                  <a:pt x="7785" y="850"/>
                </a:lnTo>
                <a:lnTo>
                  <a:pt x="8775" y="850"/>
                </a:lnTo>
                <a:close/>
              </a:path>
            </a:pathLst>
          </a:custGeom>
          <a:solidFill>
            <a:srgbClr val="3765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235212" y="1288999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4">
                <a:moveTo>
                  <a:pt x="3810" y="0"/>
                </a:moveTo>
                <a:lnTo>
                  <a:pt x="1333" y="622"/>
                </a:lnTo>
                <a:lnTo>
                  <a:pt x="571" y="914"/>
                </a:lnTo>
                <a:lnTo>
                  <a:pt x="0" y="1320"/>
                </a:lnTo>
                <a:lnTo>
                  <a:pt x="228" y="2260"/>
                </a:lnTo>
                <a:lnTo>
                  <a:pt x="1257" y="3530"/>
                </a:lnTo>
                <a:lnTo>
                  <a:pt x="4038" y="6502"/>
                </a:lnTo>
                <a:lnTo>
                  <a:pt x="8191" y="7962"/>
                </a:lnTo>
                <a:lnTo>
                  <a:pt x="10312" y="11683"/>
                </a:lnTo>
                <a:lnTo>
                  <a:pt x="13703" y="16154"/>
                </a:lnTo>
                <a:lnTo>
                  <a:pt x="14833" y="18630"/>
                </a:lnTo>
                <a:lnTo>
                  <a:pt x="16484" y="20637"/>
                </a:lnTo>
                <a:lnTo>
                  <a:pt x="18821" y="22072"/>
                </a:lnTo>
                <a:lnTo>
                  <a:pt x="19939" y="23101"/>
                </a:lnTo>
                <a:lnTo>
                  <a:pt x="21590" y="24180"/>
                </a:lnTo>
                <a:lnTo>
                  <a:pt x="22618" y="25831"/>
                </a:lnTo>
                <a:lnTo>
                  <a:pt x="23876" y="27254"/>
                </a:lnTo>
                <a:lnTo>
                  <a:pt x="25120" y="29565"/>
                </a:lnTo>
                <a:lnTo>
                  <a:pt x="26657" y="28562"/>
                </a:lnTo>
                <a:lnTo>
                  <a:pt x="26911" y="26390"/>
                </a:lnTo>
                <a:lnTo>
                  <a:pt x="28308" y="25946"/>
                </a:lnTo>
                <a:lnTo>
                  <a:pt x="22326" y="20319"/>
                </a:lnTo>
                <a:lnTo>
                  <a:pt x="15430" y="15633"/>
                </a:lnTo>
                <a:lnTo>
                  <a:pt x="10833" y="5791"/>
                </a:lnTo>
                <a:lnTo>
                  <a:pt x="9093" y="3708"/>
                </a:lnTo>
                <a:lnTo>
                  <a:pt x="6451" y="3263"/>
                </a:lnTo>
                <a:lnTo>
                  <a:pt x="4648" y="2565"/>
                </a:lnTo>
                <a:lnTo>
                  <a:pt x="3810" y="0"/>
                </a:lnTo>
                <a:close/>
              </a:path>
            </a:pathLst>
          </a:custGeom>
          <a:solidFill>
            <a:srgbClr val="4A6B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945373" y="808672"/>
            <a:ext cx="26034" cy="9525"/>
          </a:xfrm>
          <a:custGeom>
            <a:avLst/>
            <a:gdLst/>
            <a:ahLst/>
            <a:cxnLst/>
            <a:rect l="l" t="t" r="r" b="b"/>
            <a:pathLst>
              <a:path w="26035" h="9525">
                <a:moveTo>
                  <a:pt x="16306" y="0"/>
                </a:moveTo>
                <a:lnTo>
                  <a:pt x="10718" y="850"/>
                </a:lnTo>
                <a:lnTo>
                  <a:pt x="10515" y="1066"/>
                </a:lnTo>
                <a:lnTo>
                  <a:pt x="10286" y="1092"/>
                </a:lnTo>
                <a:lnTo>
                  <a:pt x="10045" y="939"/>
                </a:lnTo>
                <a:lnTo>
                  <a:pt x="7810" y="1460"/>
                </a:lnTo>
                <a:lnTo>
                  <a:pt x="5499" y="1739"/>
                </a:lnTo>
                <a:lnTo>
                  <a:pt x="3467" y="2971"/>
                </a:lnTo>
                <a:lnTo>
                  <a:pt x="2565" y="3898"/>
                </a:lnTo>
                <a:lnTo>
                  <a:pt x="977" y="2920"/>
                </a:lnTo>
                <a:lnTo>
                  <a:pt x="63" y="4038"/>
                </a:lnTo>
                <a:lnTo>
                  <a:pt x="0" y="4559"/>
                </a:lnTo>
                <a:lnTo>
                  <a:pt x="126" y="5029"/>
                </a:lnTo>
                <a:lnTo>
                  <a:pt x="469" y="5435"/>
                </a:lnTo>
                <a:lnTo>
                  <a:pt x="3022" y="7137"/>
                </a:lnTo>
                <a:lnTo>
                  <a:pt x="6210" y="7302"/>
                </a:lnTo>
                <a:lnTo>
                  <a:pt x="8826" y="8864"/>
                </a:lnTo>
                <a:lnTo>
                  <a:pt x="10515" y="9423"/>
                </a:lnTo>
                <a:lnTo>
                  <a:pt x="12255" y="9410"/>
                </a:lnTo>
                <a:lnTo>
                  <a:pt x="13995" y="9093"/>
                </a:lnTo>
                <a:lnTo>
                  <a:pt x="15341" y="8686"/>
                </a:lnTo>
                <a:lnTo>
                  <a:pt x="16751" y="8737"/>
                </a:lnTo>
                <a:lnTo>
                  <a:pt x="18122" y="8496"/>
                </a:lnTo>
                <a:lnTo>
                  <a:pt x="19900" y="7442"/>
                </a:lnTo>
                <a:lnTo>
                  <a:pt x="21729" y="6654"/>
                </a:lnTo>
                <a:lnTo>
                  <a:pt x="23837" y="7365"/>
                </a:lnTo>
                <a:lnTo>
                  <a:pt x="24891" y="7023"/>
                </a:lnTo>
                <a:lnTo>
                  <a:pt x="25628" y="6438"/>
                </a:lnTo>
                <a:lnTo>
                  <a:pt x="25488" y="5181"/>
                </a:lnTo>
                <a:lnTo>
                  <a:pt x="21589" y="266"/>
                </a:lnTo>
                <a:lnTo>
                  <a:pt x="16306" y="0"/>
                </a:lnTo>
                <a:close/>
              </a:path>
            </a:pathLst>
          </a:custGeom>
          <a:solidFill>
            <a:srgbClr val="5B81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970874" y="1353591"/>
            <a:ext cx="32384" cy="19050"/>
          </a:xfrm>
          <a:custGeom>
            <a:avLst/>
            <a:gdLst/>
            <a:ahLst/>
            <a:cxnLst/>
            <a:rect l="l" t="t" r="r" b="b"/>
            <a:pathLst>
              <a:path w="32385" h="19050">
                <a:moveTo>
                  <a:pt x="26034" y="0"/>
                </a:moveTo>
                <a:lnTo>
                  <a:pt x="24688" y="1143"/>
                </a:lnTo>
                <a:lnTo>
                  <a:pt x="22593" y="4203"/>
                </a:lnTo>
                <a:lnTo>
                  <a:pt x="23266" y="5207"/>
                </a:lnTo>
                <a:lnTo>
                  <a:pt x="25184" y="4660"/>
                </a:lnTo>
                <a:lnTo>
                  <a:pt x="25412" y="7454"/>
                </a:lnTo>
                <a:lnTo>
                  <a:pt x="23914" y="7759"/>
                </a:lnTo>
                <a:lnTo>
                  <a:pt x="20891" y="9613"/>
                </a:lnTo>
                <a:lnTo>
                  <a:pt x="18605" y="10109"/>
                </a:lnTo>
                <a:lnTo>
                  <a:pt x="16243" y="10299"/>
                </a:lnTo>
                <a:lnTo>
                  <a:pt x="12141" y="14058"/>
                </a:lnTo>
                <a:lnTo>
                  <a:pt x="7988" y="13309"/>
                </a:lnTo>
                <a:lnTo>
                  <a:pt x="3822" y="10426"/>
                </a:lnTo>
                <a:lnTo>
                  <a:pt x="2705" y="10477"/>
                </a:lnTo>
                <a:lnTo>
                  <a:pt x="1523" y="10299"/>
                </a:lnTo>
                <a:lnTo>
                  <a:pt x="800" y="11480"/>
                </a:lnTo>
                <a:lnTo>
                  <a:pt x="457" y="11760"/>
                </a:lnTo>
                <a:lnTo>
                  <a:pt x="266" y="12115"/>
                </a:lnTo>
                <a:lnTo>
                  <a:pt x="241" y="13652"/>
                </a:lnTo>
                <a:lnTo>
                  <a:pt x="0" y="14770"/>
                </a:lnTo>
                <a:lnTo>
                  <a:pt x="546" y="15811"/>
                </a:lnTo>
                <a:lnTo>
                  <a:pt x="3047" y="18643"/>
                </a:lnTo>
                <a:lnTo>
                  <a:pt x="6515" y="17462"/>
                </a:lnTo>
                <a:lnTo>
                  <a:pt x="9575" y="17919"/>
                </a:lnTo>
                <a:lnTo>
                  <a:pt x="16713" y="16675"/>
                </a:lnTo>
                <a:lnTo>
                  <a:pt x="22682" y="12534"/>
                </a:lnTo>
                <a:lnTo>
                  <a:pt x="29235" y="9867"/>
                </a:lnTo>
                <a:lnTo>
                  <a:pt x="31851" y="6794"/>
                </a:lnTo>
                <a:lnTo>
                  <a:pt x="30086" y="4102"/>
                </a:lnTo>
                <a:lnTo>
                  <a:pt x="28486" y="1397"/>
                </a:lnTo>
                <a:lnTo>
                  <a:pt x="27292" y="266"/>
                </a:lnTo>
                <a:lnTo>
                  <a:pt x="26034" y="0"/>
                </a:lnTo>
                <a:close/>
              </a:path>
            </a:pathLst>
          </a:custGeom>
          <a:solidFill>
            <a:srgbClr val="CB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824659" y="746937"/>
            <a:ext cx="14604" cy="17145"/>
          </a:xfrm>
          <a:custGeom>
            <a:avLst/>
            <a:gdLst/>
            <a:ahLst/>
            <a:cxnLst/>
            <a:rect l="l" t="t" r="r" b="b"/>
            <a:pathLst>
              <a:path w="14605" h="17145">
                <a:moveTo>
                  <a:pt x="6794" y="0"/>
                </a:moveTo>
                <a:lnTo>
                  <a:pt x="4051" y="736"/>
                </a:lnTo>
                <a:lnTo>
                  <a:pt x="1663" y="3390"/>
                </a:lnTo>
                <a:lnTo>
                  <a:pt x="0" y="7924"/>
                </a:lnTo>
                <a:lnTo>
                  <a:pt x="2209" y="11645"/>
                </a:lnTo>
                <a:lnTo>
                  <a:pt x="6032" y="16509"/>
                </a:lnTo>
                <a:lnTo>
                  <a:pt x="8699" y="17017"/>
                </a:lnTo>
                <a:lnTo>
                  <a:pt x="10020" y="14008"/>
                </a:lnTo>
                <a:lnTo>
                  <a:pt x="9893" y="13423"/>
                </a:lnTo>
                <a:lnTo>
                  <a:pt x="9042" y="12852"/>
                </a:lnTo>
                <a:lnTo>
                  <a:pt x="14223" y="8851"/>
                </a:lnTo>
                <a:lnTo>
                  <a:pt x="12979" y="5359"/>
                </a:lnTo>
                <a:lnTo>
                  <a:pt x="10020" y="1828"/>
                </a:lnTo>
                <a:lnTo>
                  <a:pt x="6794" y="0"/>
                </a:lnTo>
                <a:close/>
              </a:path>
            </a:pathLst>
          </a:custGeom>
          <a:solidFill>
            <a:srgbClr val="C9E9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128577" y="1106081"/>
            <a:ext cx="23495" cy="17145"/>
          </a:xfrm>
          <a:custGeom>
            <a:avLst/>
            <a:gdLst/>
            <a:ahLst/>
            <a:cxnLst/>
            <a:rect l="l" t="t" r="r" b="b"/>
            <a:pathLst>
              <a:path w="23494" h="17144">
                <a:moveTo>
                  <a:pt x="18277" y="15951"/>
                </a:moveTo>
                <a:lnTo>
                  <a:pt x="13404" y="15951"/>
                </a:lnTo>
                <a:lnTo>
                  <a:pt x="14458" y="16078"/>
                </a:lnTo>
                <a:lnTo>
                  <a:pt x="15791" y="16611"/>
                </a:lnTo>
                <a:lnTo>
                  <a:pt x="17100" y="16890"/>
                </a:lnTo>
                <a:lnTo>
                  <a:pt x="18277" y="15951"/>
                </a:lnTo>
                <a:close/>
              </a:path>
              <a:path w="23494" h="17144">
                <a:moveTo>
                  <a:pt x="12920" y="16357"/>
                </a:moveTo>
                <a:lnTo>
                  <a:pt x="11004" y="16357"/>
                </a:lnTo>
                <a:lnTo>
                  <a:pt x="12299" y="16878"/>
                </a:lnTo>
                <a:lnTo>
                  <a:pt x="12920" y="16357"/>
                </a:lnTo>
                <a:close/>
              </a:path>
              <a:path w="23494" h="17144">
                <a:moveTo>
                  <a:pt x="22204" y="10096"/>
                </a:moveTo>
                <a:lnTo>
                  <a:pt x="8527" y="10096"/>
                </a:lnTo>
                <a:lnTo>
                  <a:pt x="9086" y="16192"/>
                </a:lnTo>
                <a:lnTo>
                  <a:pt x="9429" y="16382"/>
                </a:lnTo>
                <a:lnTo>
                  <a:pt x="9797" y="16459"/>
                </a:lnTo>
                <a:lnTo>
                  <a:pt x="11004" y="16357"/>
                </a:lnTo>
                <a:lnTo>
                  <a:pt x="12920" y="16357"/>
                </a:lnTo>
                <a:lnTo>
                  <a:pt x="13404" y="15951"/>
                </a:lnTo>
                <a:lnTo>
                  <a:pt x="18277" y="15951"/>
                </a:lnTo>
                <a:lnTo>
                  <a:pt x="16731" y="11645"/>
                </a:lnTo>
                <a:lnTo>
                  <a:pt x="22323" y="11645"/>
                </a:lnTo>
                <a:lnTo>
                  <a:pt x="22903" y="10185"/>
                </a:lnTo>
                <a:lnTo>
                  <a:pt x="22204" y="10096"/>
                </a:lnTo>
                <a:close/>
              </a:path>
              <a:path w="23494" h="17144">
                <a:moveTo>
                  <a:pt x="22323" y="11645"/>
                </a:moveTo>
                <a:lnTo>
                  <a:pt x="16731" y="11645"/>
                </a:lnTo>
                <a:lnTo>
                  <a:pt x="19779" y="12852"/>
                </a:lnTo>
                <a:lnTo>
                  <a:pt x="21824" y="12903"/>
                </a:lnTo>
                <a:lnTo>
                  <a:pt x="22323" y="11645"/>
                </a:lnTo>
                <a:close/>
              </a:path>
              <a:path w="23494" h="17144">
                <a:moveTo>
                  <a:pt x="1466" y="0"/>
                </a:moveTo>
                <a:lnTo>
                  <a:pt x="1034" y="139"/>
                </a:lnTo>
                <a:lnTo>
                  <a:pt x="653" y="444"/>
                </a:lnTo>
                <a:lnTo>
                  <a:pt x="424" y="863"/>
                </a:lnTo>
                <a:lnTo>
                  <a:pt x="310" y="1790"/>
                </a:lnTo>
                <a:lnTo>
                  <a:pt x="1809" y="4140"/>
                </a:lnTo>
                <a:lnTo>
                  <a:pt x="386" y="6337"/>
                </a:lnTo>
                <a:lnTo>
                  <a:pt x="104" y="7861"/>
                </a:lnTo>
                <a:lnTo>
                  <a:pt x="0" y="8648"/>
                </a:lnTo>
                <a:lnTo>
                  <a:pt x="1136" y="10439"/>
                </a:lnTo>
                <a:lnTo>
                  <a:pt x="1186" y="11048"/>
                </a:lnTo>
                <a:lnTo>
                  <a:pt x="1593" y="11341"/>
                </a:lnTo>
                <a:lnTo>
                  <a:pt x="8514" y="10096"/>
                </a:lnTo>
                <a:lnTo>
                  <a:pt x="22204" y="10096"/>
                </a:lnTo>
                <a:lnTo>
                  <a:pt x="20605" y="9893"/>
                </a:lnTo>
                <a:lnTo>
                  <a:pt x="19055" y="9067"/>
                </a:lnTo>
                <a:lnTo>
                  <a:pt x="17898" y="8648"/>
                </a:lnTo>
                <a:lnTo>
                  <a:pt x="15664" y="8648"/>
                </a:lnTo>
                <a:lnTo>
                  <a:pt x="14102" y="7861"/>
                </a:lnTo>
                <a:lnTo>
                  <a:pt x="10000" y="5727"/>
                </a:lnTo>
                <a:lnTo>
                  <a:pt x="7968" y="4622"/>
                </a:lnTo>
                <a:lnTo>
                  <a:pt x="5644" y="3505"/>
                </a:lnTo>
                <a:lnTo>
                  <a:pt x="4361" y="1028"/>
                </a:lnTo>
                <a:lnTo>
                  <a:pt x="1948" y="38"/>
                </a:lnTo>
                <a:lnTo>
                  <a:pt x="1466" y="0"/>
                </a:lnTo>
                <a:close/>
              </a:path>
              <a:path w="23494" h="17144">
                <a:moveTo>
                  <a:pt x="17442" y="8483"/>
                </a:moveTo>
                <a:lnTo>
                  <a:pt x="15664" y="8648"/>
                </a:lnTo>
                <a:lnTo>
                  <a:pt x="17898" y="8648"/>
                </a:lnTo>
                <a:lnTo>
                  <a:pt x="17442" y="8483"/>
                </a:lnTo>
                <a:close/>
              </a:path>
            </a:pathLst>
          </a:custGeom>
          <a:solidFill>
            <a:srgbClr val="476E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155393" y="1814487"/>
            <a:ext cx="26034" cy="19050"/>
          </a:xfrm>
          <a:custGeom>
            <a:avLst/>
            <a:gdLst/>
            <a:ahLst/>
            <a:cxnLst/>
            <a:rect l="l" t="t" r="r" b="b"/>
            <a:pathLst>
              <a:path w="26035" h="19050">
                <a:moveTo>
                  <a:pt x="6273" y="0"/>
                </a:moveTo>
                <a:lnTo>
                  <a:pt x="2095" y="1346"/>
                </a:lnTo>
                <a:lnTo>
                  <a:pt x="1816" y="1790"/>
                </a:lnTo>
                <a:lnTo>
                  <a:pt x="1790" y="2235"/>
                </a:lnTo>
                <a:lnTo>
                  <a:pt x="2044" y="2692"/>
                </a:lnTo>
                <a:lnTo>
                  <a:pt x="2336" y="3073"/>
                </a:lnTo>
                <a:lnTo>
                  <a:pt x="2679" y="3416"/>
                </a:lnTo>
                <a:lnTo>
                  <a:pt x="4838" y="4876"/>
                </a:lnTo>
                <a:lnTo>
                  <a:pt x="5143" y="6007"/>
                </a:lnTo>
                <a:lnTo>
                  <a:pt x="2159" y="8788"/>
                </a:lnTo>
                <a:lnTo>
                  <a:pt x="0" y="9309"/>
                </a:lnTo>
                <a:lnTo>
                  <a:pt x="63" y="11595"/>
                </a:lnTo>
                <a:lnTo>
                  <a:pt x="1663" y="11925"/>
                </a:lnTo>
                <a:lnTo>
                  <a:pt x="3949" y="10947"/>
                </a:lnTo>
                <a:lnTo>
                  <a:pt x="4267" y="13766"/>
                </a:lnTo>
                <a:lnTo>
                  <a:pt x="6578" y="13474"/>
                </a:lnTo>
                <a:lnTo>
                  <a:pt x="9029" y="18745"/>
                </a:lnTo>
                <a:lnTo>
                  <a:pt x="11226" y="13601"/>
                </a:lnTo>
                <a:lnTo>
                  <a:pt x="11455" y="12941"/>
                </a:lnTo>
                <a:lnTo>
                  <a:pt x="11607" y="12268"/>
                </a:lnTo>
                <a:lnTo>
                  <a:pt x="11658" y="11582"/>
                </a:lnTo>
                <a:lnTo>
                  <a:pt x="12166" y="9931"/>
                </a:lnTo>
                <a:lnTo>
                  <a:pt x="10731" y="7480"/>
                </a:lnTo>
                <a:lnTo>
                  <a:pt x="13614" y="6794"/>
                </a:lnTo>
                <a:lnTo>
                  <a:pt x="15252" y="6083"/>
                </a:lnTo>
                <a:lnTo>
                  <a:pt x="15367" y="7124"/>
                </a:lnTo>
                <a:lnTo>
                  <a:pt x="15367" y="8280"/>
                </a:lnTo>
                <a:lnTo>
                  <a:pt x="16395" y="9690"/>
                </a:lnTo>
                <a:lnTo>
                  <a:pt x="17830" y="9690"/>
                </a:lnTo>
                <a:lnTo>
                  <a:pt x="19367" y="9334"/>
                </a:lnTo>
                <a:lnTo>
                  <a:pt x="20066" y="9080"/>
                </a:lnTo>
                <a:lnTo>
                  <a:pt x="20662" y="8648"/>
                </a:lnTo>
                <a:lnTo>
                  <a:pt x="21183" y="8115"/>
                </a:lnTo>
                <a:lnTo>
                  <a:pt x="22021" y="7073"/>
                </a:lnTo>
                <a:lnTo>
                  <a:pt x="25704" y="4089"/>
                </a:lnTo>
                <a:lnTo>
                  <a:pt x="25387" y="2920"/>
                </a:lnTo>
                <a:lnTo>
                  <a:pt x="23685" y="1955"/>
                </a:lnTo>
                <a:lnTo>
                  <a:pt x="23228" y="1854"/>
                </a:lnTo>
                <a:lnTo>
                  <a:pt x="22758" y="1828"/>
                </a:lnTo>
                <a:lnTo>
                  <a:pt x="20675" y="2146"/>
                </a:lnTo>
                <a:lnTo>
                  <a:pt x="19138" y="2641"/>
                </a:lnTo>
                <a:lnTo>
                  <a:pt x="17653" y="3289"/>
                </a:lnTo>
                <a:lnTo>
                  <a:pt x="15659" y="4292"/>
                </a:lnTo>
                <a:lnTo>
                  <a:pt x="14566" y="2781"/>
                </a:lnTo>
                <a:lnTo>
                  <a:pt x="13525" y="2832"/>
                </a:lnTo>
                <a:lnTo>
                  <a:pt x="12547" y="4394"/>
                </a:lnTo>
                <a:lnTo>
                  <a:pt x="8394" y="5676"/>
                </a:lnTo>
                <a:lnTo>
                  <a:pt x="6273" y="0"/>
                </a:lnTo>
                <a:close/>
              </a:path>
            </a:pathLst>
          </a:custGeom>
          <a:solidFill>
            <a:srgbClr val="C9E0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930196" y="811707"/>
            <a:ext cx="15875" cy="31750"/>
          </a:xfrm>
          <a:custGeom>
            <a:avLst/>
            <a:gdLst/>
            <a:ahLst/>
            <a:cxnLst/>
            <a:rect l="l" t="t" r="r" b="b"/>
            <a:pathLst>
              <a:path w="15875" h="31750">
                <a:moveTo>
                  <a:pt x="13487" y="0"/>
                </a:moveTo>
                <a:lnTo>
                  <a:pt x="12395" y="876"/>
                </a:lnTo>
                <a:lnTo>
                  <a:pt x="10883" y="4305"/>
                </a:lnTo>
                <a:lnTo>
                  <a:pt x="6972" y="1981"/>
                </a:lnTo>
                <a:lnTo>
                  <a:pt x="4876" y="4000"/>
                </a:lnTo>
                <a:lnTo>
                  <a:pt x="4673" y="4343"/>
                </a:lnTo>
                <a:lnTo>
                  <a:pt x="4546" y="4711"/>
                </a:lnTo>
                <a:lnTo>
                  <a:pt x="4521" y="5930"/>
                </a:lnTo>
                <a:lnTo>
                  <a:pt x="3937" y="7416"/>
                </a:lnTo>
                <a:lnTo>
                  <a:pt x="3149" y="9258"/>
                </a:lnTo>
                <a:lnTo>
                  <a:pt x="3975" y="11404"/>
                </a:lnTo>
                <a:lnTo>
                  <a:pt x="2844" y="13182"/>
                </a:lnTo>
                <a:lnTo>
                  <a:pt x="101" y="17830"/>
                </a:lnTo>
                <a:lnTo>
                  <a:pt x="1765" y="23317"/>
                </a:lnTo>
                <a:lnTo>
                  <a:pt x="0" y="28143"/>
                </a:lnTo>
                <a:lnTo>
                  <a:pt x="3200" y="27482"/>
                </a:lnTo>
                <a:lnTo>
                  <a:pt x="5880" y="31153"/>
                </a:lnTo>
                <a:lnTo>
                  <a:pt x="9220" y="29248"/>
                </a:lnTo>
                <a:lnTo>
                  <a:pt x="10134" y="26796"/>
                </a:lnTo>
                <a:lnTo>
                  <a:pt x="6845" y="26885"/>
                </a:lnTo>
                <a:lnTo>
                  <a:pt x="6680" y="25082"/>
                </a:lnTo>
                <a:lnTo>
                  <a:pt x="6565" y="24422"/>
                </a:lnTo>
                <a:lnTo>
                  <a:pt x="6464" y="23050"/>
                </a:lnTo>
                <a:lnTo>
                  <a:pt x="6413" y="14706"/>
                </a:lnTo>
                <a:lnTo>
                  <a:pt x="10375" y="8064"/>
                </a:lnTo>
                <a:lnTo>
                  <a:pt x="15468" y="1892"/>
                </a:lnTo>
                <a:lnTo>
                  <a:pt x="15544" y="1600"/>
                </a:lnTo>
                <a:lnTo>
                  <a:pt x="15582" y="990"/>
                </a:lnTo>
                <a:lnTo>
                  <a:pt x="14554" y="101"/>
                </a:lnTo>
                <a:lnTo>
                  <a:pt x="13487" y="0"/>
                </a:lnTo>
                <a:close/>
              </a:path>
            </a:pathLst>
          </a:custGeom>
          <a:solidFill>
            <a:srgbClr val="8CB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790598" y="963968"/>
            <a:ext cx="25400" cy="33020"/>
          </a:xfrm>
          <a:custGeom>
            <a:avLst/>
            <a:gdLst/>
            <a:ahLst/>
            <a:cxnLst/>
            <a:rect l="l" t="t" r="r" b="b"/>
            <a:pathLst>
              <a:path w="25400" h="33019">
                <a:moveTo>
                  <a:pt x="21971" y="0"/>
                </a:moveTo>
                <a:lnTo>
                  <a:pt x="21196" y="50"/>
                </a:lnTo>
                <a:lnTo>
                  <a:pt x="20662" y="495"/>
                </a:lnTo>
                <a:lnTo>
                  <a:pt x="20256" y="1104"/>
                </a:lnTo>
                <a:lnTo>
                  <a:pt x="17183" y="7048"/>
                </a:lnTo>
                <a:lnTo>
                  <a:pt x="12395" y="11874"/>
                </a:lnTo>
                <a:lnTo>
                  <a:pt x="8610" y="19278"/>
                </a:lnTo>
                <a:lnTo>
                  <a:pt x="7581" y="20319"/>
                </a:lnTo>
                <a:lnTo>
                  <a:pt x="6045" y="20827"/>
                </a:lnTo>
                <a:lnTo>
                  <a:pt x="3759" y="22402"/>
                </a:lnTo>
                <a:lnTo>
                  <a:pt x="2755" y="24726"/>
                </a:lnTo>
                <a:lnTo>
                  <a:pt x="2247" y="27330"/>
                </a:lnTo>
                <a:lnTo>
                  <a:pt x="2552" y="29311"/>
                </a:lnTo>
                <a:lnTo>
                  <a:pt x="0" y="32219"/>
                </a:lnTo>
                <a:lnTo>
                  <a:pt x="4089" y="32956"/>
                </a:lnTo>
                <a:lnTo>
                  <a:pt x="5448" y="32461"/>
                </a:lnTo>
                <a:lnTo>
                  <a:pt x="6019" y="31292"/>
                </a:lnTo>
                <a:lnTo>
                  <a:pt x="6502" y="30073"/>
                </a:lnTo>
                <a:lnTo>
                  <a:pt x="6223" y="27279"/>
                </a:lnTo>
                <a:lnTo>
                  <a:pt x="8902" y="26187"/>
                </a:lnTo>
                <a:lnTo>
                  <a:pt x="9906" y="24142"/>
                </a:lnTo>
                <a:lnTo>
                  <a:pt x="13055" y="20827"/>
                </a:lnTo>
                <a:lnTo>
                  <a:pt x="14897" y="16700"/>
                </a:lnTo>
                <a:lnTo>
                  <a:pt x="17640" y="11544"/>
                </a:lnTo>
                <a:lnTo>
                  <a:pt x="20472" y="8623"/>
                </a:lnTo>
                <a:lnTo>
                  <a:pt x="24155" y="6337"/>
                </a:lnTo>
                <a:lnTo>
                  <a:pt x="24777" y="1790"/>
                </a:lnTo>
                <a:lnTo>
                  <a:pt x="23901" y="1079"/>
                </a:lnTo>
                <a:lnTo>
                  <a:pt x="22593" y="1079"/>
                </a:lnTo>
                <a:lnTo>
                  <a:pt x="21971" y="0"/>
                </a:lnTo>
                <a:close/>
              </a:path>
            </a:pathLst>
          </a:custGeom>
          <a:solidFill>
            <a:srgbClr val="518E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724177" y="823048"/>
            <a:ext cx="35560" cy="15875"/>
          </a:xfrm>
          <a:custGeom>
            <a:avLst/>
            <a:gdLst/>
            <a:ahLst/>
            <a:cxnLst/>
            <a:rect l="l" t="t" r="r" b="b"/>
            <a:pathLst>
              <a:path w="35560" h="15875">
                <a:moveTo>
                  <a:pt x="19596" y="0"/>
                </a:moveTo>
                <a:lnTo>
                  <a:pt x="11836" y="1536"/>
                </a:lnTo>
                <a:lnTo>
                  <a:pt x="6032" y="368"/>
                </a:lnTo>
                <a:lnTo>
                  <a:pt x="292" y="1041"/>
                </a:lnTo>
                <a:lnTo>
                  <a:pt x="0" y="2705"/>
                </a:lnTo>
                <a:lnTo>
                  <a:pt x="1066" y="3428"/>
                </a:lnTo>
                <a:lnTo>
                  <a:pt x="2362" y="3987"/>
                </a:lnTo>
                <a:lnTo>
                  <a:pt x="4216" y="4508"/>
                </a:lnTo>
                <a:lnTo>
                  <a:pt x="6159" y="4089"/>
                </a:lnTo>
                <a:lnTo>
                  <a:pt x="11937" y="5257"/>
                </a:lnTo>
                <a:lnTo>
                  <a:pt x="15582" y="6591"/>
                </a:lnTo>
                <a:lnTo>
                  <a:pt x="16484" y="11277"/>
                </a:lnTo>
                <a:lnTo>
                  <a:pt x="16446" y="13068"/>
                </a:lnTo>
                <a:lnTo>
                  <a:pt x="17195" y="14249"/>
                </a:lnTo>
                <a:lnTo>
                  <a:pt x="20561" y="14833"/>
                </a:lnTo>
                <a:lnTo>
                  <a:pt x="22085" y="14744"/>
                </a:lnTo>
                <a:lnTo>
                  <a:pt x="23596" y="14935"/>
                </a:lnTo>
                <a:lnTo>
                  <a:pt x="25044" y="15227"/>
                </a:lnTo>
                <a:lnTo>
                  <a:pt x="26479" y="15620"/>
                </a:lnTo>
                <a:lnTo>
                  <a:pt x="27978" y="15684"/>
                </a:lnTo>
                <a:lnTo>
                  <a:pt x="29438" y="15620"/>
                </a:lnTo>
                <a:lnTo>
                  <a:pt x="31254" y="15112"/>
                </a:lnTo>
                <a:lnTo>
                  <a:pt x="33235" y="15443"/>
                </a:lnTo>
                <a:lnTo>
                  <a:pt x="34924" y="14401"/>
                </a:lnTo>
                <a:lnTo>
                  <a:pt x="35255" y="13690"/>
                </a:lnTo>
                <a:lnTo>
                  <a:pt x="35229" y="13030"/>
                </a:lnTo>
                <a:lnTo>
                  <a:pt x="34670" y="12433"/>
                </a:lnTo>
                <a:lnTo>
                  <a:pt x="26542" y="13563"/>
                </a:lnTo>
                <a:lnTo>
                  <a:pt x="22517" y="13233"/>
                </a:lnTo>
                <a:lnTo>
                  <a:pt x="17551" y="9880"/>
                </a:lnTo>
                <a:lnTo>
                  <a:pt x="19507" y="6400"/>
                </a:lnTo>
                <a:lnTo>
                  <a:pt x="21831" y="1435"/>
                </a:lnTo>
                <a:lnTo>
                  <a:pt x="19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864436" y="748550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4">
                <a:moveTo>
                  <a:pt x="9753" y="0"/>
                </a:moveTo>
                <a:lnTo>
                  <a:pt x="2616" y="7975"/>
                </a:lnTo>
                <a:lnTo>
                  <a:pt x="1244" y="8928"/>
                </a:lnTo>
                <a:lnTo>
                  <a:pt x="0" y="10071"/>
                </a:lnTo>
                <a:lnTo>
                  <a:pt x="0" y="10782"/>
                </a:lnTo>
                <a:lnTo>
                  <a:pt x="219" y="12014"/>
                </a:lnTo>
                <a:lnTo>
                  <a:pt x="508" y="13169"/>
                </a:lnTo>
                <a:lnTo>
                  <a:pt x="1752" y="13779"/>
                </a:lnTo>
                <a:lnTo>
                  <a:pt x="2768" y="14046"/>
                </a:lnTo>
                <a:lnTo>
                  <a:pt x="3670" y="13804"/>
                </a:lnTo>
                <a:lnTo>
                  <a:pt x="4427" y="13246"/>
                </a:lnTo>
                <a:lnTo>
                  <a:pt x="4571" y="13169"/>
                </a:lnTo>
                <a:lnTo>
                  <a:pt x="6114" y="12001"/>
                </a:lnTo>
                <a:lnTo>
                  <a:pt x="6940" y="10071"/>
                </a:lnTo>
                <a:lnTo>
                  <a:pt x="7759" y="8420"/>
                </a:lnTo>
                <a:lnTo>
                  <a:pt x="8254" y="8407"/>
                </a:lnTo>
                <a:lnTo>
                  <a:pt x="8585" y="8051"/>
                </a:lnTo>
                <a:lnTo>
                  <a:pt x="14757" y="8001"/>
                </a:lnTo>
                <a:lnTo>
                  <a:pt x="19113" y="7912"/>
                </a:lnTo>
                <a:lnTo>
                  <a:pt x="20358" y="7581"/>
                </a:lnTo>
                <a:lnTo>
                  <a:pt x="20802" y="4610"/>
                </a:lnTo>
                <a:lnTo>
                  <a:pt x="19532" y="4267"/>
                </a:lnTo>
                <a:lnTo>
                  <a:pt x="9817" y="76"/>
                </a:lnTo>
                <a:close/>
              </a:path>
              <a:path w="20955" h="14604">
                <a:moveTo>
                  <a:pt x="4537" y="13195"/>
                </a:moveTo>
                <a:close/>
              </a:path>
              <a:path w="20955" h="14604">
                <a:moveTo>
                  <a:pt x="8254" y="8407"/>
                </a:moveTo>
                <a:lnTo>
                  <a:pt x="7747" y="8407"/>
                </a:lnTo>
                <a:lnTo>
                  <a:pt x="8242" y="8420"/>
                </a:lnTo>
                <a:close/>
              </a:path>
            </a:pathLst>
          </a:custGeom>
          <a:solidFill>
            <a:srgbClr val="B7DD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662315" y="742962"/>
            <a:ext cx="24130" cy="15875"/>
          </a:xfrm>
          <a:custGeom>
            <a:avLst/>
            <a:gdLst/>
            <a:ahLst/>
            <a:cxnLst/>
            <a:rect l="l" t="t" r="r" b="b"/>
            <a:pathLst>
              <a:path w="24130" h="15875">
                <a:moveTo>
                  <a:pt x="6984" y="0"/>
                </a:moveTo>
                <a:lnTo>
                  <a:pt x="5994" y="177"/>
                </a:lnTo>
                <a:lnTo>
                  <a:pt x="165" y="2527"/>
                </a:lnTo>
                <a:lnTo>
                  <a:pt x="0" y="2857"/>
                </a:lnTo>
                <a:lnTo>
                  <a:pt x="3149" y="5892"/>
                </a:lnTo>
                <a:lnTo>
                  <a:pt x="4940" y="7048"/>
                </a:lnTo>
                <a:lnTo>
                  <a:pt x="7315" y="8229"/>
                </a:lnTo>
                <a:lnTo>
                  <a:pt x="6057" y="10147"/>
                </a:lnTo>
                <a:lnTo>
                  <a:pt x="5918" y="11836"/>
                </a:lnTo>
                <a:lnTo>
                  <a:pt x="6832" y="13868"/>
                </a:lnTo>
                <a:lnTo>
                  <a:pt x="8216" y="12915"/>
                </a:lnTo>
                <a:lnTo>
                  <a:pt x="9512" y="12369"/>
                </a:lnTo>
                <a:lnTo>
                  <a:pt x="11061" y="11353"/>
                </a:lnTo>
                <a:lnTo>
                  <a:pt x="12433" y="11239"/>
                </a:lnTo>
                <a:lnTo>
                  <a:pt x="13461" y="13080"/>
                </a:lnTo>
                <a:lnTo>
                  <a:pt x="13995" y="13893"/>
                </a:lnTo>
                <a:lnTo>
                  <a:pt x="14566" y="14643"/>
                </a:lnTo>
                <a:lnTo>
                  <a:pt x="15481" y="15074"/>
                </a:lnTo>
                <a:lnTo>
                  <a:pt x="16217" y="15303"/>
                </a:lnTo>
                <a:lnTo>
                  <a:pt x="16903" y="15138"/>
                </a:lnTo>
                <a:lnTo>
                  <a:pt x="17538" y="14731"/>
                </a:lnTo>
                <a:lnTo>
                  <a:pt x="19024" y="13309"/>
                </a:lnTo>
                <a:lnTo>
                  <a:pt x="20954" y="13639"/>
                </a:lnTo>
                <a:lnTo>
                  <a:pt x="22745" y="13449"/>
                </a:lnTo>
                <a:lnTo>
                  <a:pt x="23888" y="11874"/>
                </a:lnTo>
                <a:lnTo>
                  <a:pt x="22567" y="11048"/>
                </a:lnTo>
                <a:lnTo>
                  <a:pt x="19900" y="8000"/>
                </a:lnTo>
                <a:lnTo>
                  <a:pt x="17284" y="7137"/>
                </a:lnTo>
                <a:lnTo>
                  <a:pt x="15036" y="5727"/>
                </a:lnTo>
                <a:lnTo>
                  <a:pt x="13982" y="4813"/>
                </a:lnTo>
                <a:lnTo>
                  <a:pt x="13004" y="3759"/>
                </a:lnTo>
                <a:lnTo>
                  <a:pt x="11468" y="3670"/>
                </a:lnTo>
                <a:lnTo>
                  <a:pt x="11252" y="2971"/>
                </a:lnTo>
                <a:lnTo>
                  <a:pt x="9931" y="5460"/>
                </a:lnTo>
                <a:lnTo>
                  <a:pt x="10604" y="1866"/>
                </a:lnTo>
                <a:lnTo>
                  <a:pt x="10032" y="1066"/>
                </a:lnTo>
                <a:lnTo>
                  <a:pt x="8928" y="406"/>
                </a:lnTo>
                <a:lnTo>
                  <a:pt x="7975" y="38"/>
                </a:lnTo>
                <a:lnTo>
                  <a:pt x="6984" y="0"/>
                </a:lnTo>
                <a:close/>
              </a:path>
            </a:pathLst>
          </a:custGeom>
          <a:solidFill>
            <a:srgbClr val="5E8F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771345" y="1019136"/>
            <a:ext cx="12700" cy="22860"/>
          </a:xfrm>
          <a:custGeom>
            <a:avLst/>
            <a:gdLst/>
            <a:ahLst/>
            <a:cxnLst/>
            <a:rect l="l" t="t" r="r" b="b"/>
            <a:pathLst>
              <a:path w="12700" h="22859">
                <a:moveTo>
                  <a:pt x="10248" y="0"/>
                </a:moveTo>
                <a:lnTo>
                  <a:pt x="6184" y="5194"/>
                </a:lnTo>
                <a:lnTo>
                  <a:pt x="3238" y="11074"/>
                </a:lnTo>
                <a:lnTo>
                  <a:pt x="0" y="16776"/>
                </a:lnTo>
                <a:lnTo>
                  <a:pt x="1206" y="16751"/>
                </a:lnTo>
                <a:lnTo>
                  <a:pt x="2603" y="16611"/>
                </a:lnTo>
                <a:lnTo>
                  <a:pt x="6083" y="22237"/>
                </a:lnTo>
                <a:lnTo>
                  <a:pt x="8420" y="17995"/>
                </a:lnTo>
                <a:lnTo>
                  <a:pt x="12065" y="16535"/>
                </a:lnTo>
                <a:lnTo>
                  <a:pt x="11569" y="13995"/>
                </a:lnTo>
                <a:lnTo>
                  <a:pt x="10401" y="10287"/>
                </a:lnTo>
                <a:lnTo>
                  <a:pt x="9372" y="11861"/>
                </a:lnTo>
                <a:lnTo>
                  <a:pt x="7226" y="12776"/>
                </a:lnTo>
                <a:lnTo>
                  <a:pt x="6438" y="12115"/>
                </a:lnTo>
                <a:lnTo>
                  <a:pt x="5702" y="10325"/>
                </a:lnTo>
                <a:lnTo>
                  <a:pt x="5588" y="9321"/>
                </a:lnTo>
                <a:lnTo>
                  <a:pt x="12382" y="8178"/>
                </a:lnTo>
                <a:lnTo>
                  <a:pt x="9321" y="3225"/>
                </a:lnTo>
                <a:lnTo>
                  <a:pt x="102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275281" y="1443660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4">
                <a:moveTo>
                  <a:pt x="50" y="0"/>
                </a:moveTo>
                <a:lnTo>
                  <a:pt x="0" y="164"/>
                </a:lnTo>
                <a:lnTo>
                  <a:pt x="50" y="0"/>
                </a:lnTo>
                <a:close/>
              </a:path>
            </a:pathLst>
          </a:custGeom>
          <a:solidFill>
            <a:srgbClr val="C8E6E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7" name="object 517"/>
          <p:cNvGrpSpPr/>
          <p:nvPr/>
        </p:nvGrpSpPr>
        <p:grpSpPr>
          <a:xfrm>
            <a:off x="2051469" y="1337995"/>
            <a:ext cx="64135" cy="54610"/>
            <a:chOff x="2051469" y="1337995"/>
            <a:chExt cx="64135" cy="54610"/>
          </a:xfrm>
        </p:grpSpPr>
        <p:sp>
          <p:nvSpPr>
            <p:cNvPr id="518" name="object 518"/>
            <p:cNvSpPr/>
            <p:nvPr/>
          </p:nvSpPr>
          <p:spPr>
            <a:xfrm>
              <a:off x="2089289" y="1368361"/>
              <a:ext cx="26034" cy="24130"/>
            </a:xfrm>
            <a:custGeom>
              <a:avLst/>
              <a:gdLst/>
              <a:ahLst/>
              <a:cxnLst/>
              <a:rect l="l" t="t" r="r" b="b"/>
              <a:pathLst>
                <a:path w="26035" h="24130">
                  <a:moveTo>
                    <a:pt x="749" y="0"/>
                  </a:moveTo>
                  <a:lnTo>
                    <a:pt x="165" y="546"/>
                  </a:lnTo>
                  <a:lnTo>
                    <a:pt x="0" y="1231"/>
                  </a:lnTo>
                  <a:lnTo>
                    <a:pt x="88" y="2006"/>
                  </a:lnTo>
                  <a:lnTo>
                    <a:pt x="1765" y="5232"/>
                  </a:lnTo>
                  <a:lnTo>
                    <a:pt x="4546" y="7442"/>
                  </a:lnTo>
                  <a:lnTo>
                    <a:pt x="7124" y="9867"/>
                  </a:lnTo>
                  <a:lnTo>
                    <a:pt x="9588" y="11099"/>
                  </a:lnTo>
                  <a:lnTo>
                    <a:pt x="8889" y="13677"/>
                  </a:lnTo>
                  <a:lnTo>
                    <a:pt x="9613" y="15659"/>
                  </a:lnTo>
                  <a:lnTo>
                    <a:pt x="11315" y="18516"/>
                  </a:lnTo>
                  <a:lnTo>
                    <a:pt x="12992" y="19151"/>
                  </a:lnTo>
                  <a:lnTo>
                    <a:pt x="17513" y="20167"/>
                  </a:lnTo>
                  <a:lnTo>
                    <a:pt x="18262" y="20624"/>
                  </a:lnTo>
                  <a:lnTo>
                    <a:pt x="19354" y="23012"/>
                  </a:lnTo>
                  <a:lnTo>
                    <a:pt x="20827" y="23710"/>
                  </a:lnTo>
                  <a:lnTo>
                    <a:pt x="22237" y="23177"/>
                  </a:lnTo>
                  <a:lnTo>
                    <a:pt x="23672" y="22834"/>
                  </a:lnTo>
                  <a:lnTo>
                    <a:pt x="24599" y="22542"/>
                  </a:lnTo>
                  <a:lnTo>
                    <a:pt x="25514" y="22199"/>
                  </a:lnTo>
                  <a:lnTo>
                    <a:pt x="25920" y="21170"/>
                  </a:lnTo>
                  <a:lnTo>
                    <a:pt x="25907" y="20675"/>
                  </a:lnTo>
                  <a:lnTo>
                    <a:pt x="25717" y="20269"/>
                  </a:lnTo>
                  <a:lnTo>
                    <a:pt x="25336" y="19951"/>
                  </a:lnTo>
                  <a:lnTo>
                    <a:pt x="23291" y="19151"/>
                  </a:lnTo>
                  <a:lnTo>
                    <a:pt x="22644" y="17119"/>
                  </a:lnTo>
                  <a:lnTo>
                    <a:pt x="21437" y="15570"/>
                  </a:lnTo>
                  <a:lnTo>
                    <a:pt x="21577" y="15240"/>
                  </a:lnTo>
                  <a:lnTo>
                    <a:pt x="20142" y="13652"/>
                  </a:lnTo>
                  <a:lnTo>
                    <a:pt x="18186" y="13030"/>
                  </a:lnTo>
                  <a:lnTo>
                    <a:pt x="16268" y="12306"/>
                  </a:lnTo>
                  <a:lnTo>
                    <a:pt x="14808" y="10871"/>
                  </a:lnTo>
                  <a:lnTo>
                    <a:pt x="12115" y="11404"/>
                  </a:lnTo>
                  <a:lnTo>
                    <a:pt x="4406" y="3937"/>
                  </a:lnTo>
                  <a:lnTo>
                    <a:pt x="3505" y="82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3658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2051469" y="1337995"/>
              <a:ext cx="16510" cy="20320"/>
            </a:xfrm>
            <a:custGeom>
              <a:avLst/>
              <a:gdLst/>
              <a:ahLst/>
              <a:cxnLst/>
              <a:rect l="l" t="t" r="r" b="b"/>
              <a:pathLst>
                <a:path w="16510" h="20319">
                  <a:moveTo>
                    <a:pt x="1269" y="0"/>
                  </a:moveTo>
                  <a:lnTo>
                    <a:pt x="38" y="977"/>
                  </a:lnTo>
                  <a:lnTo>
                    <a:pt x="0" y="2324"/>
                  </a:lnTo>
                  <a:lnTo>
                    <a:pt x="152" y="3721"/>
                  </a:lnTo>
                  <a:lnTo>
                    <a:pt x="457" y="5588"/>
                  </a:lnTo>
                  <a:lnTo>
                    <a:pt x="1714" y="7010"/>
                  </a:lnTo>
                  <a:lnTo>
                    <a:pt x="2425" y="8686"/>
                  </a:lnTo>
                  <a:lnTo>
                    <a:pt x="6515" y="17678"/>
                  </a:lnTo>
                  <a:lnTo>
                    <a:pt x="11620" y="19570"/>
                  </a:lnTo>
                  <a:lnTo>
                    <a:pt x="13055" y="19697"/>
                  </a:lnTo>
                  <a:lnTo>
                    <a:pt x="14198" y="19151"/>
                  </a:lnTo>
                  <a:lnTo>
                    <a:pt x="15100" y="18046"/>
                  </a:lnTo>
                  <a:lnTo>
                    <a:pt x="15506" y="17360"/>
                  </a:lnTo>
                  <a:lnTo>
                    <a:pt x="15735" y="16611"/>
                  </a:lnTo>
                  <a:lnTo>
                    <a:pt x="15900" y="13665"/>
                  </a:lnTo>
                  <a:lnTo>
                    <a:pt x="15214" y="11861"/>
                  </a:lnTo>
                  <a:lnTo>
                    <a:pt x="13525" y="10477"/>
                  </a:lnTo>
                  <a:lnTo>
                    <a:pt x="13131" y="10210"/>
                  </a:lnTo>
                  <a:lnTo>
                    <a:pt x="12712" y="9982"/>
                  </a:lnTo>
                  <a:lnTo>
                    <a:pt x="12255" y="9829"/>
                  </a:lnTo>
                  <a:lnTo>
                    <a:pt x="9817" y="7772"/>
                  </a:lnTo>
                  <a:lnTo>
                    <a:pt x="8813" y="4241"/>
                  </a:lnTo>
                  <a:lnTo>
                    <a:pt x="5384" y="3225"/>
                  </a:lnTo>
                  <a:lnTo>
                    <a:pt x="2666" y="3873"/>
                  </a:lnTo>
                  <a:lnTo>
                    <a:pt x="2425" y="1358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DD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0" name="object 520"/>
          <p:cNvSpPr/>
          <p:nvPr/>
        </p:nvSpPr>
        <p:spPr>
          <a:xfrm>
            <a:off x="1775460" y="856284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16586" y="0"/>
                </a:moveTo>
                <a:lnTo>
                  <a:pt x="10731" y="3340"/>
                </a:lnTo>
                <a:lnTo>
                  <a:pt x="4356" y="5918"/>
                </a:lnTo>
                <a:lnTo>
                  <a:pt x="0" y="11430"/>
                </a:lnTo>
                <a:lnTo>
                  <a:pt x="723" y="12407"/>
                </a:lnTo>
                <a:lnTo>
                  <a:pt x="1663" y="12192"/>
                </a:lnTo>
                <a:lnTo>
                  <a:pt x="8318" y="11671"/>
                </a:lnTo>
                <a:lnTo>
                  <a:pt x="12331" y="7340"/>
                </a:lnTo>
                <a:lnTo>
                  <a:pt x="17602" y="6172"/>
                </a:lnTo>
                <a:lnTo>
                  <a:pt x="18402" y="4902"/>
                </a:lnTo>
                <a:lnTo>
                  <a:pt x="19100" y="3619"/>
                </a:lnTo>
                <a:lnTo>
                  <a:pt x="18656" y="2032"/>
                </a:lnTo>
                <a:lnTo>
                  <a:pt x="16586" y="0"/>
                </a:lnTo>
                <a:close/>
              </a:path>
            </a:pathLst>
          </a:custGeom>
          <a:solidFill>
            <a:srgbClr val="87CA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843849" y="2182202"/>
            <a:ext cx="15875" cy="12065"/>
          </a:xfrm>
          <a:custGeom>
            <a:avLst/>
            <a:gdLst/>
            <a:ahLst/>
            <a:cxnLst/>
            <a:rect l="l" t="t" r="r" b="b"/>
            <a:pathLst>
              <a:path w="15875" h="12064">
                <a:moveTo>
                  <a:pt x="6299" y="0"/>
                </a:moveTo>
                <a:lnTo>
                  <a:pt x="3848" y="4483"/>
                </a:lnTo>
                <a:lnTo>
                  <a:pt x="88" y="6984"/>
                </a:lnTo>
                <a:lnTo>
                  <a:pt x="126" y="7251"/>
                </a:lnTo>
                <a:lnTo>
                  <a:pt x="101" y="7416"/>
                </a:lnTo>
                <a:lnTo>
                  <a:pt x="0" y="9651"/>
                </a:lnTo>
                <a:lnTo>
                  <a:pt x="2768" y="9740"/>
                </a:lnTo>
                <a:lnTo>
                  <a:pt x="3213" y="11569"/>
                </a:lnTo>
                <a:lnTo>
                  <a:pt x="6845" y="10312"/>
                </a:lnTo>
                <a:lnTo>
                  <a:pt x="10629" y="9397"/>
                </a:lnTo>
                <a:lnTo>
                  <a:pt x="14058" y="6578"/>
                </a:lnTo>
                <a:lnTo>
                  <a:pt x="15328" y="6502"/>
                </a:lnTo>
                <a:lnTo>
                  <a:pt x="14135" y="5245"/>
                </a:lnTo>
                <a:lnTo>
                  <a:pt x="13220" y="5410"/>
                </a:lnTo>
                <a:lnTo>
                  <a:pt x="12560" y="5321"/>
                </a:lnTo>
                <a:lnTo>
                  <a:pt x="11290" y="3784"/>
                </a:lnTo>
                <a:lnTo>
                  <a:pt x="12738" y="1701"/>
                </a:lnTo>
                <a:lnTo>
                  <a:pt x="11531" y="139"/>
                </a:lnTo>
                <a:lnTo>
                  <a:pt x="6299" y="0"/>
                </a:lnTo>
                <a:close/>
              </a:path>
            </a:pathLst>
          </a:custGeom>
          <a:solidFill>
            <a:srgbClr val="E7F3F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243632" y="1211199"/>
            <a:ext cx="20320" cy="37465"/>
          </a:xfrm>
          <a:custGeom>
            <a:avLst/>
            <a:gdLst/>
            <a:ahLst/>
            <a:cxnLst/>
            <a:rect l="l" t="t" r="r" b="b"/>
            <a:pathLst>
              <a:path w="20319" h="37465">
                <a:moveTo>
                  <a:pt x="1143" y="0"/>
                </a:moveTo>
                <a:lnTo>
                  <a:pt x="736" y="342"/>
                </a:lnTo>
                <a:lnTo>
                  <a:pt x="444" y="774"/>
                </a:lnTo>
                <a:lnTo>
                  <a:pt x="0" y="2336"/>
                </a:lnTo>
                <a:lnTo>
                  <a:pt x="76" y="3378"/>
                </a:lnTo>
                <a:lnTo>
                  <a:pt x="393" y="4406"/>
                </a:lnTo>
                <a:lnTo>
                  <a:pt x="2336" y="9182"/>
                </a:lnTo>
                <a:lnTo>
                  <a:pt x="4572" y="17678"/>
                </a:lnTo>
                <a:lnTo>
                  <a:pt x="6553" y="23533"/>
                </a:lnTo>
                <a:lnTo>
                  <a:pt x="10033" y="28752"/>
                </a:lnTo>
                <a:lnTo>
                  <a:pt x="12649" y="31737"/>
                </a:lnTo>
                <a:lnTo>
                  <a:pt x="13893" y="37084"/>
                </a:lnTo>
                <a:lnTo>
                  <a:pt x="19799" y="34442"/>
                </a:lnTo>
                <a:lnTo>
                  <a:pt x="19900" y="29171"/>
                </a:lnTo>
                <a:lnTo>
                  <a:pt x="19697" y="27749"/>
                </a:lnTo>
                <a:lnTo>
                  <a:pt x="20243" y="26187"/>
                </a:lnTo>
                <a:lnTo>
                  <a:pt x="19024" y="24980"/>
                </a:lnTo>
                <a:lnTo>
                  <a:pt x="18300" y="25311"/>
                </a:lnTo>
                <a:lnTo>
                  <a:pt x="17983" y="25933"/>
                </a:lnTo>
                <a:lnTo>
                  <a:pt x="17818" y="26670"/>
                </a:lnTo>
                <a:lnTo>
                  <a:pt x="17437" y="27000"/>
                </a:lnTo>
                <a:lnTo>
                  <a:pt x="17970" y="28486"/>
                </a:lnTo>
                <a:lnTo>
                  <a:pt x="15468" y="26060"/>
                </a:lnTo>
                <a:lnTo>
                  <a:pt x="13220" y="24866"/>
                </a:lnTo>
                <a:lnTo>
                  <a:pt x="11557" y="22961"/>
                </a:lnTo>
                <a:lnTo>
                  <a:pt x="10807" y="21767"/>
                </a:lnTo>
                <a:lnTo>
                  <a:pt x="9512" y="17932"/>
                </a:lnTo>
                <a:lnTo>
                  <a:pt x="8458" y="14008"/>
                </a:lnTo>
                <a:lnTo>
                  <a:pt x="7289" y="10121"/>
                </a:lnTo>
                <a:lnTo>
                  <a:pt x="5105" y="6832"/>
                </a:lnTo>
                <a:lnTo>
                  <a:pt x="5588" y="1930"/>
                </a:lnTo>
                <a:lnTo>
                  <a:pt x="1143" y="0"/>
                </a:lnTo>
                <a:close/>
              </a:path>
            </a:pathLst>
          </a:custGeom>
          <a:solidFill>
            <a:srgbClr val="ACDF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244788" y="1702015"/>
            <a:ext cx="10795" cy="26670"/>
          </a:xfrm>
          <a:custGeom>
            <a:avLst/>
            <a:gdLst/>
            <a:ahLst/>
            <a:cxnLst/>
            <a:rect l="l" t="t" r="r" b="b"/>
            <a:pathLst>
              <a:path w="10794" h="26669">
                <a:moveTo>
                  <a:pt x="9474" y="0"/>
                </a:moveTo>
                <a:lnTo>
                  <a:pt x="9004" y="2882"/>
                </a:lnTo>
                <a:lnTo>
                  <a:pt x="5626" y="5283"/>
                </a:lnTo>
                <a:lnTo>
                  <a:pt x="5473" y="12623"/>
                </a:lnTo>
                <a:lnTo>
                  <a:pt x="2578" y="16827"/>
                </a:lnTo>
                <a:lnTo>
                  <a:pt x="0" y="21310"/>
                </a:lnTo>
                <a:lnTo>
                  <a:pt x="787" y="23914"/>
                </a:lnTo>
                <a:lnTo>
                  <a:pt x="1905" y="26085"/>
                </a:lnTo>
                <a:lnTo>
                  <a:pt x="5232" y="25526"/>
                </a:lnTo>
                <a:lnTo>
                  <a:pt x="8001" y="22097"/>
                </a:lnTo>
                <a:lnTo>
                  <a:pt x="6985" y="17970"/>
                </a:lnTo>
                <a:lnTo>
                  <a:pt x="7353" y="14096"/>
                </a:lnTo>
                <a:lnTo>
                  <a:pt x="7823" y="13157"/>
                </a:lnTo>
                <a:lnTo>
                  <a:pt x="8521" y="12318"/>
                </a:lnTo>
                <a:lnTo>
                  <a:pt x="8648" y="11214"/>
                </a:lnTo>
                <a:lnTo>
                  <a:pt x="8496" y="10667"/>
                </a:lnTo>
                <a:lnTo>
                  <a:pt x="8140" y="10159"/>
                </a:lnTo>
                <a:lnTo>
                  <a:pt x="8470" y="9588"/>
                </a:lnTo>
                <a:lnTo>
                  <a:pt x="8775" y="9359"/>
                </a:lnTo>
                <a:lnTo>
                  <a:pt x="9017" y="9093"/>
                </a:lnTo>
                <a:lnTo>
                  <a:pt x="9207" y="8788"/>
                </a:lnTo>
                <a:lnTo>
                  <a:pt x="10388" y="1587"/>
                </a:lnTo>
                <a:lnTo>
                  <a:pt x="10248" y="965"/>
                </a:lnTo>
                <a:lnTo>
                  <a:pt x="10350" y="190"/>
                </a:lnTo>
                <a:lnTo>
                  <a:pt x="9474" y="0"/>
                </a:lnTo>
                <a:close/>
              </a:path>
            </a:pathLst>
          </a:custGeom>
          <a:solidFill>
            <a:srgbClr val="98CE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936495" y="907922"/>
            <a:ext cx="19050" cy="12700"/>
          </a:xfrm>
          <a:custGeom>
            <a:avLst/>
            <a:gdLst/>
            <a:ahLst/>
            <a:cxnLst/>
            <a:rect l="l" t="t" r="r" b="b"/>
            <a:pathLst>
              <a:path w="19050" h="12700">
                <a:moveTo>
                  <a:pt x="1079" y="0"/>
                </a:moveTo>
                <a:lnTo>
                  <a:pt x="253" y="2501"/>
                </a:lnTo>
                <a:lnTo>
                  <a:pt x="0" y="4394"/>
                </a:lnTo>
                <a:lnTo>
                  <a:pt x="1650" y="4673"/>
                </a:lnTo>
                <a:lnTo>
                  <a:pt x="2743" y="5422"/>
                </a:lnTo>
                <a:lnTo>
                  <a:pt x="6108" y="8712"/>
                </a:lnTo>
                <a:lnTo>
                  <a:pt x="7658" y="10731"/>
                </a:lnTo>
                <a:lnTo>
                  <a:pt x="10121" y="10871"/>
                </a:lnTo>
                <a:lnTo>
                  <a:pt x="12268" y="11671"/>
                </a:lnTo>
                <a:lnTo>
                  <a:pt x="16535" y="12484"/>
                </a:lnTo>
                <a:lnTo>
                  <a:pt x="17754" y="11468"/>
                </a:lnTo>
                <a:lnTo>
                  <a:pt x="18491" y="10274"/>
                </a:lnTo>
                <a:lnTo>
                  <a:pt x="17995" y="8610"/>
                </a:lnTo>
                <a:lnTo>
                  <a:pt x="17525" y="7467"/>
                </a:lnTo>
                <a:lnTo>
                  <a:pt x="16725" y="6565"/>
                </a:lnTo>
                <a:lnTo>
                  <a:pt x="15811" y="5753"/>
                </a:lnTo>
                <a:lnTo>
                  <a:pt x="12115" y="4190"/>
                </a:lnTo>
                <a:lnTo>
                  <a:pt x="9639" y="177"/>
                </a:lnTo>
                <a:lnTo>
                  <a:pt x="5041" y="457"/>
                </a:lnTo>
                <a:lnTo>
                  <a:pt x="3378" y="990"/>
                </a:lnTo>
                <a:lnTo>
                  <a:pt x="1079" y="0"/>
                </a:lnTo>
                <a:close/>
              </a:path>
            </a:pathLst>
          </a:custGeom>
          <a:solidFill>
            <a:srgbClr val="4064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225065" y="1506816"/>
            <a:ext cx="12700" cy="34290"/>
          </a:xfrm>
          <a:custGeom>
            <a:avLst/>
            <a:gdLst/>
            <a:ahLst/>
            <a:cxnLst/>
            <a:rect l="l" t="t" r="r" b="b"/>
            <a:pathLst>
              <a:path w="12700" h="34290">
                <a:moveTo>
                  <a:pt x="10858" y="0"/>
                </a:moveTo>
                <a:lnTo>
                  <a:pt x="9080" y="419"/>
                </a:lnTo>
                <a:lnTo>
                  <a:pt x="4724" y="2794"/>
                </a:lnTo>
                <a:lnTo>
                  <a:pt x="4406" y="5689"/>
                </a:lnTo>
                <a:lnTo>
                  <a:pt x="3403" y="8153"/>
                </a:lnTo>
                <a:lnTo>
                  <a:pt x="2578" y="10604"/>
                </a:lnTo>
                <a:lnTo>
                  <a:pt x="2057" y="13081"/>
                </a:lnTo>
                <a:lnTo>
                  <a:pt x="2641" y="15671"/>
                </a:lnTo>
                <a:lnTo>
                  <a:pt x="2717" y="16865"/>
                </a:lnTo>
                <a:lnTo>
                  <a:pt x="2095" y="19113"/>
                </a:lnTo>
                <a:lnTo>
                  <a:pt x="1803" y="21386"/>
                </a:lnTo>
                <a:lnTo>
                  <a:pt x="0" y="23393"/>
                </a:lnTo>
                <a:lnTo>
                  <a:pt x="965" y="25869"/>
                </a:lnTo>
                <a:lnTo>
                  <a:pt x="1320" y="28321"/>
                </a:lnTo>
                <a:lnTo>
                  <a:pt x="2260" y="30454"/>
                </a:lnTo>
                <a:lnTo>
                  <a:pt x="5029" y="32537"/>
                </a:lnTo>
                <a:lnTo>
                  <a:pt x="5715" y="33693"/>
                </a:lnTo>
                <a:lnTo>
                  <a:pt x="6667" y="32219"/>
                </a:lnTo>
                <a:lnTo>
                  <a:pt x="6591" y="30657"/>
                </a:lnTo>
                <a:lnTo>
                  <a:pt x="7124" y="29044"/>
                </a:lnTo>
                <a:lnTo>
                  <a:pt x="6261" y="27546"/>
                </a:lnTo>
                <a:lnTo>
                  <a:pt x="6197" y="27216"/>
                </a:lnTo>
                <a:lnTo>
                  <a:pt x="6184" y="26568"/>
                </a:lnTo>
                <a:lnTo>
                  <a:pt x="5410" y="24104"/>
                </a:lnTo>
                <a:lnTo>
                  <a:pt x="5334" y="21653"/>
                </a:lnTo>
                <a:lnTo>
                  <a:pt x="6210" y="19202"/>
                </a:lnTo>
                <a:lnTo>
                  <a:pt x="6578" y="15697"/>
                </a:lnTo>
                <a:lnTo>
                  <a:pt x="7048" y="13169"/>
                </a:lnTo>
                <a:lnTo>
                  <a:pt x="7416" y="7518"/>
                </a:lnTo>
                <a:lnTo>
                  <a:pt x="8521" y="5105"/>
                </a:lnTo>
                <a:lnTo>
                  <a:pt x="11353" y="3657"/>
                </a:lnTo>
                <a:lnTo>
                  <a:pt x="12217" y="3263"/>
                </a:lnTo>
                <a:lnTo>
                  <a:pt x="12446" y="1676"/>
                </a:lnTo>
                <a:lnTo>
                  <a:pt x="10858" y="0"/>
                </a:lnTo>
                <a:close/>
              </a:path>
            </a:pathLst>
          </a:custGeom>
          <a:solidFill>
            <a:srgbClr val="B0D4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072004" y="1095641"/>
            <a:ext cx="15875" cy="18415"/>
          </a:xfrm>
          <a:custGeom>
            <a:avLst/>
            <a:gdLst/>
            <a:ahLst/>
            <a:cxnLst/>
            <a:rect l="l" t="t" r="r" b="b"/>
            <a:pathLst>
              <a:path w="15875" h="18415">
                <a:moveTo>
                  <a:pt x="5460" y="0"/>
                </a:moveTo>
                <a:lnTo>
                  <a:pt x="4432" y="876"/>
                </a:lnTo>
                <a:lnTo>
                  <a:pt x="3301" y="1435"/>
                </a:lnTo>
                <a:lnTo>
                  <a:pt x="2933" y="2285"/>
                </a:lnTo>
                <a:lnTo>
                  <a:pt x="2781" y="3200"/>
                </a:lnTo>
                <a:lnTo>
                  <a:pt x="5867" y="5346"/>
                </a:lnTo>
                <a:lnTo>
                  <a:pt x="8978" y="6642"/>
                </a:lnTo>
                <a:lnTo>
                  <a:pt x="6222" y="13881"/>
                </a:lnTo>
                <a:lnTo>
                  <a:pt x="2717" y="10693"/>
                </a:lnTo>
                <a:lnTo>
                  <a:pt x="342" y="11633"/>
                </a:lnTo>
                <a:lnTo>
                  <a:pt x="165" y="11785"/>
                </a:lnTo>
                <a:lnTo>
                  <a:pt x="0" y="12344"/>
                </a:lnTo>
                <a:lnTo>
                  <a:pt x="76" y="12636"/>
                </a:lnTo>
                <a:lnTo>
                  <a:pt x="342" y="12915"/>
                </a:lnTo>
                <a:lnTo>
                  <a:pt x="977" y="15290"/>
                </a:lnTo>
                <a:lnTo>
                  <a:pt x="2209" y="17132"/>
                </a:lnTo>
                <a:lnTo>
                  <a:pt x="4673" y="17919"/>
                </a:lnTo>
                <a:lnTo>
                  <a:pt x="7010" y="16344"/>
                </a:lnTo>
                <a:lnTo>
                  <a:pt x="10312" y="17957"/>
                </a:lnTo>
                <a:lnTo>
                  <a:pt x="12407" y="15582"/>
                </a:lnTo>
                <a:lnTo>
                  <a:pt x="13614" y="14477"/>
                </a:lnTo>
                <a:lnTo>
                  <a:pt x="14566" y="13207"/>
                </a:lnTo>
                <a:lnTo>
                  <a:pt x="14960" y="11582"/>
                </a:lnTo>
                <a:lnTo>
                  <a:pt x="15328" y="4724"/>
                </a:lnTo>
                <a:lnTo>
                  <a:pt x="14122" y="3035"/>
                </a:lnTo>
                <a:lnTo>
                  <a:pt x="6870" y="292"/>
                </a:lnTo>
                <a:lnTo>
                  <a:pt x="5460" y="0"/>
                </a:lnTo>
                <a:close/>
              </a:path>
            </a:pathLst>
          </a:custGeom>
          <a:solidFill>
            <a:srgbClr val="78B8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029180" y="1330744"/>
            <a:ext cx="16510" cy="24765"/>
          </a:xfrm>
          <a:custGeom>
            <a:avLst/>
            <a:gdLst/>
            <a:ahLst/>
            <a:cxnLst/>
            <a:rect l="l" t="t" r="r" b="b"/>
            <a:pathLst>
              <a:path w="16510" h="24765">
                <a:moveTo>
                  <a:pt x="14884" y="0"/>
                </a:moveTo>
                <a:lnTo>
                  <a:pt x="12039" y="1028"/>
                </a:lnTo>
                <a:lnTo>
                  <a:pt x="11607" y="1295"/>
                </a:lnTo>
                <a:lnTo>
                  <a:pt x="11429" y="2031"/>
                </a:lnTo>
                <a:lnTo>
                  <a:pt x="10706" y="1689"/>
                </a:lnTo>
                <a:lnTo>
                  <a:pt x="10490" y="1435"/>
                </a:lnTo>
                <a:lnTo>
                  <a:pt x="10210" y="1219"/>
                </a:lnTo>
                <a:lnTo>
                  <a:pt x="9893" y="1054"/>
                </a:lnTo>
                <a:lnTo>
                  <a:pt x="9004" y="1117"/>
                </a:lnTo>
                <a:lnTo>
                  <a:pt x="7988" y="2057"/>
                </a:lnTo>
                <a:lnTo>
                  <a:pt x="6515" y="4089"/>
                </a:lnTo>
                <a:lnTo>
                  <a:pt x="3949" y="5397"/>
                </a:lnTo>
                <a:lnTo>
                  <a:pt x="3911" y="8331"/>
                </a:lnTo>
                <a:lnTo>
                  <a:pt x="4051" y="9270"/>
                </a:lnTo>
                <a:lnTo>
                  <a:pt x="5829" y="14782"/>
                </a:lnTo>
                <a:lnTo>
                  <a:pt x="4914" y="16687"/>
                </a:lnTo>
                <a:lnTo>
                  <a:pt x="304" y="17906"/>
                </a:lnTo>
                <a:lnTo>
                  <a:pt x="0" y="18605"/>
                </a:lnTo>
                <a:lnTo>
                  <a:pt x="63" y="19265"/>
                </a:lnTo>
                <a:lnTo>
                  <a:pt x="546" y="19875"/>
                </a:lnTo>
                <a:lnTo>
                  <a:pt x="609" y="20472"/>
                </a:lnTo>
                <a:lnTo>
                  <a:pt x="584" y="20777"/>
                </a:lnTo>
                <a:lnTo>
                  <a:pt x="800" y="22504"/>
                </a:lnTo>
                <a:lnTo>
                  <a:pt x="1498" y="23787"/>
                </a:lnTo>
                <a:lnTo>
                  <a:pt x="3416" y="24371"/>
                </a:lnTo>
                <a:lnTo>
                  <a:pt x="3479" y="19799"/>
                </a:lnTo>
                <a:lnTo>
                  <a:pt x="6845" y="17551"/>
                </a:lnTo>
                <a:lnTo>
                  <a:pt x="9042" y="14617"/>
                </a:lnTo>
                <a:lnTo>
                  <a:pt x="10896" y="14655"/>
                </a:lnTo>
                <a:lnTo>
                  <a:pt x="10782" y="13284"/>
                </a:lnTo>
                <a:lnTo>
                  <a:pt x="10909" y="12052"/>
                </a:lnTo>
                <a:lnTo>
                  <a:pt x="9397" y="7175"/>
                </a:lnTo>
                <a:lnTo>
                  <a:pt x="13563" y="10756"/>
                </a:lnTo>
                <a:lnTo>
                  <a:pt x="14541" y="9601"/>
                </a:lnTo>
                <a:lnTo>
                  <a:pt x="15214" y="9194"/>
                </a:lnTo>
                <a:lnTo>
                  <a:pt x="15697" y="8623"/>
                </a:lnTo>
                <a:lnTo>
                  <a:pt x="15989" y="7899"/>
                </a:lnTo>
                <a:lnTo>
                  <a:pt x="16421" y="6629"/>
                </a:lnTo>
                <a:lnTo>
                  <a:pt x="16446" y="5321"/>
                </a:lnTo>
                <a:lnTo>
                  <a:pt x="16141" y="4013"/>
                </a:lnTo>
                <a:lnTo>
                  <a:pt x="15354" y="2209"/>
                </a:lnTo>
                <a:lnTo>
                  <a:pt x="14884" y="0"/>
                </a:lnTo>
                <a:close/>
              </a:path>
            </a:pathLst>
          </a:custGeom>
          <a:solidFill>
            <a:srgbClr val="B2DA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221522" y="1137615"/>
            <a:ext cx="16510" cy="29845"/>
          </a:xfrm>
          <a:custGeom>
            <a:avLst/>
            <a:gdLst/>
            <a:ahLst/>
            <a:cxnLst/>
            <a:rect l="l" t="t" r="r" b="b"/>
            <a:pathLst>
              <a:path w="16510" h="29844">
                <a:moveTo>
                  <a:pt x="2235" y="0"/>
                </a:moveTo>
                <a:lnTo>
                  <a:pt x="0" y="520"/>
                </a:lnTo>
                <a:lnTo>
                  <a:pt x="381" y="2374"/>
                </a:lnTo>
                <a:lnTo>
                  <a:pt x="241" y="3949"/>
                </a:lnTo>
                <a:lnTo>
                  <a:pt x="546" y="6908"/>
                </a:lnTo>
                <a:lnTo>
                  <a:pt x="2159" y="9334"/>
                </a:lnTo>
                <a:lnTo>
                  <a:pt x="3517" y="11849"/>
                </a:lnTo>
                <a:lnTo>
                  <a:pt x="5321" y="14808"/>
                </a:lnTo>
                <a:lnTo>
                  <a:pt x="5867" y="18376"/>
                </a:lnTo>
                <a:lnTo>
                  <a:pt x="8102" y="21120"/>
                </a:lnTo>
                <a:lnTo>
                  <a:pt x="11252" y="23228"/>
                </a:lnTo>
                <a:lnTo>
                  <a:pt x="11531" y="27901"/>
                </a:lnTo>
                <a:lnTo>
                  <a:pt x="15430" y="29362"/>
                </a:lnTo>
                <a:lnTo>
                  <a:pt x="16078" y="29057"/>
                </a:lnTo>
                <a:lnTo>
                  <a:pt x="15176" y="23380"/>
                </a:lnTo>
                <a:lnTo>
                  <a:pt x="10947" y="19049"/>
                </a:lnTo>
                <a:lnTo>
                  <a:pt x="9753" y="13500"/>
                </a:lnTo>
                <a:lnTo>
                  <a:pt x="8750" y="11061"/>
                </a:lnTo>
                <a:lnTo>
                  <a:pt x="9042" y="8013"/>
                </a:lnTo>
                <a:lnTo>
                  <a:pt x="3975" y="4902"/>
                </a:lnTo>
                <a:lnTo>
                  <a:pt x="3797" y="2006"/>
                </a:lnTo>
                <a:lnTo>
                  <a:pt x="2235" y="0"/>
                </a:lnTo>
                <a:close/>
              </a:path>
            </a:pathLst>
          </a:custGeom>
          <a:solidFill>
            <a:srgbClr val="2648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795991" y="734250"/>
            <a:ext cx="16510" cy="13970"/>
          </a:xfrm>
          <a:custGeom>
            <a:avLst/>
            <a:gdLst/>
            <a:ahLst/>
            <a:cxnLst/>
            <a:rect l="l" t="t" r="r" b="b"/>
            <a:pathLst>
              <a:path w="16510" h="13970">
                <a:moveTo>
                  <a:pt x="15122" y="8648"/>
                </a:moveTo>
                <a:lnTo>
                  <a:pt x="7332" y="8648"/>
                </a:lnTo>
                <a:lnTo>
                  <a:pt x="8589" y="10236"/>
                </a:lnTo>
                <a:lnTo>
                  <a:pt x="10659" y="10350"/>
                </a:lnTo>
                <a:lnTo>
                  <a:pt x="9720" y="13068"/>
                </a:lnTo>
                <a:lnTo>
                  <a:pt x="11421" y="13487"/>
                </a:lnTo>
                <a:lnTo>
                  <a:pt x="14800" y="12915"/>
                </a:lnTo>
                <a:lnTo>
                  <a:pt x="16031" y="11061"/>
                </a:lnTo>
                <a:lnTo>
                  <a:pt x="15122" y="8648"/>
                </a:lnTo>
                <a:close/>
              </a:path>
              <a:path w="16510" h="13970">
                <a:moveTo>
                  <a:pt x="11632" y="2692"/>
                </a:moveTo>
                <a:lnTo>
                  <a:pt x="2430" y="2692"/>
                </a:lnTo>
                <a:lnTo>
                  <a:pt x="2296" y="2743"/>
                </a:lnTo>
                <a:lnTo>
                  <a:pt x="677" y="5575"/>
                </a:lnTo>
                <a:lnTo>
                  <a:pt x="0" y="7365"/>
                </a:lnTo>
                <a:lnTo>
                  <a:pt x="1071" y="9042"/>
                </a:lnTo>
                <a:lnTo>
                  <a:pt x="969" y="9537"/>
                </a:lnTo>
                <a:lnTo>
                  <a:pt x="1109" y="9778"/>
                </a:lnTo>
                <a:lnTo>
                  <a:pt x="2112" y="11836"/>
                </a:lnTo>
                <a:lnTo>
                  <a:pt x="3458" y="11175"/>
                </a:lnTo>
                <a:lnTo>
                  <a:pt x="6087" y="9105"/>
                </a:lnTo>
                <a:lnTo>
                  <a:pt x="7332" y="8648"/>
                </a:lnTo>
                <a:lnTo>
                  <a:pt x="15122" y="8648"/>
                </a:lnTo>
                <a:lnTo>
                  <a:pt x="14787" y="7759"/>
                </a:lnTo>
                <a:lnTo>
                  <a:pt x="14546" y="7594"/>
                </a:lnTo>
                <a:lnTo>
                  <a:pt x="14558" y="7073"/>
                </a:lnTo>
                <a:lnTo>
                  <a:pt x="14317" y="5676"/>
                </a:lnTo>
                <a:lnTo>
                  <a:pt x="14279" y="4152"/>
                </a:lnTo>
                <a:lnTo>
                  <a:pt x="12491" y="3759"/>
                </a:lnTo>
                <a:lnTo>
                  <a:pt x="11632" y="2692"/>
                </a:lnTo>
                <a:close/>
              </a:path>
              <a:path w="16510" h="13970">
                <a:moveTo>
                  <a:pt x="12499" y="3769"/>
                </a:moveTo>
                <a:close/>
              </a:path>
              <a:path w="16510" h="13970">
                <a:moveTo>
                  <a:pt x="12491" y="3759"/>
                </a:moveTo>
                <a:close/>
              </a:path>
              <a:path w="16510" h="13970">
                <a:moveTo>
                  <a:pt x="2390" y="2707"/>
                </a:moveTo>
                <a:close/>
              </a:path>
              <a:path w="16510" h="13970">
                <a:moveTo>
                  <a:pt x="9466" y="0"/>
                </a:moveTo>
                <a:lnTo>
                  <a:pt x="6037" y="63"/>
                </a:lnTo>
                <a:lnTo>
                  <a:pt x="2390" y="2707"/>
                </a:lnTo>
                <a:lnTo>
                  <a:pt x="11632" y="2692"/>
                </a:lnTo>
                <a:lnTo>
                  <a:pt x="9466" y="0"/>
                </a:lnTo>
                <a:close/>
              </a:path>
            </a:pathLst>
          </a:custGeom>
          <a:solidFill>
            <a:srgbClr val="486A9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107552" y="896581"/>
            <a:ext cx="14604" cy="20955"/>
          </a:xfrm>
          <a:custGeom>
            <a:avLst/>
            <a:gdLst/>
            <a:ahLst/>
            <a:cxnLst/>
            <a:rect l="l" t="t" r="r" b="b"/>
            <a:pathLst>
              <a:path w="14605" h="20955">
                <a:moveTo>
                  <a:pt x="8521" y="0"/>
                </a:moveTo>
                <a:lnTo>
                  <a:pt x="7391" y="1866"/>
                </a:lnTo>
                <a:lnTo>
                  <a:pt x="6832" y="6083"/>
                </a:lnTo>
                <a:lnTo>
                  <a:pt x="6959" y="7213"/>
                </a:lnTo>
                <a:lnTo>
                  <a:pt x="8166" y="8356"/>
                </a:lnTo>
                <a:lnTo>
                  <a:pt x="6095" y="10528"/>
                </a:lnTo>
                <a:lnTo>
                  <a:pt x="5372" y="9093"/>
                </a:lnTo>
                <a:lnTo>
                  <a:pt x="4495" y="8851"/>
                </a:lnTo>
                <a:lnTo>
                  <a:pt x="3606" y="8369"/>
                </a:lnTo>
                <a:lnTo>
                  <a:pt x="2705" y="7950"/>
                </a:lnTo>
                <a:lnTo>
                  <a:pt x="1663" y="8039"/>
                </a:lnTo>
                <a:lnTo>
                  <a:pt x="1155" y="8204"/>
                </a:lnTo>
                <a:lnTo>
                  <a:pt x="787" y="8534"/>
                </a:lnTo>
                <a:lnTo>
                  <a:pt x="546" y="9004"/>
                </a:lnTo>
                <a:lnTo>
                  <a:pt x="0" y="10922"/>
                </a:lnTo>
                <a:lnTo>
                  <a:pt x="673" y="12496"/>
                </a:lnTo>
                <a:lnTo>
                  <a:pt x="1930" y="13906"/>
                </a:lnTo>
                <a:lnTo>
                  <a:pt x="4025" y="14719"/>
                </a:lnTo>
                <a:lnTo>
                  <a:pt x="5321" y="16141"/>
                </a:lnTo>
                <a:lnTo>
                  <a:pt x="5410" y="18478"/>
                </a:lnTo>
                <a:lnTo>
                  <a:pt x="6007" y="20243"/>
                </a:lnTo>
                <a:lnTo>
                  <a:pt x="7188" y="20891"/>
                </a:lnTo>
                <a:lnTo>
                  <a:pt x="8991" y="20358"/>
                </a:lnTo>
                <a:lnTo>
                  <a:pt x="10807" y="19761"/>
                </a:lnTo>
                <a:lnTo>
                  <a:pt x="10896" y="18034"/>
                </a:lnTo>
                <a:lnTo>
                  <a:pt x="11442" y="16598"/>
                </a:lnTo>
                <a:lnTo>
                  <a:pt x="14084" y="11264"/>
                </a:lnTo>
                <a:lnTo>
                  <a:pt x="13881" y="6134"/>
                </a:lnTo>
                <a:lnTo>
                  <a:pt x="10109" y="1295"/>
                </a:lnTo>
                <a:lnTo>
                  <a:pt x="8521" y="0"/>
                </a:lnTo>
                <a:close/>
              </a:path>
            </a:pathLst>
          </a:custGeom>
          <a:solidFill>
            <a:srgbClr val="4B6C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826221" y="770470"/>
            <a:ext cx="24765" cy="11430"/>
          </a:xfrm>
          <a:custGeom>
            <a:avLst/>
            <a:gdLst/>
            <a:ahLst/>
            <a:cxnLst/>
            <a:rect l="l" t="t" r="r" b="b"/>
            <a:pathLst>
              <a:path w="24764" h="11429">
                <a:moveTo>
                  <a:pt x="18059" y="0"/>
                </a:moveTo>
                <a:lnTo>
                  <a:pt x="16687" y="596"/>
                </a:lnTo>
                <a:lnTo>
                  <a:pt x="15684" y="1206"/>
                </a:lnTo>
                <a:lnTo>
                  <a:pt x="15328" y="2857"/>
                </a:lnTo>
                <a:lnTo>
                  <a:pt x="13703" y="2463"/>
                </a:lnTo>
                <a:lnTo>
                  <a:pt x="13334" y="2984"/>
                </a:lnTo>
                <a:lnTo>
                  <a:pt x="12801" y="3136"/>
                </a:lnTo>
                <a:lnTo>
                  <a:pt x="14909" y="4851"/>
                </a:lnTo>
                <a:lnTo>
                  <a:pt x="10261" y="2971"/>
                </a:lnTo>
                <a:lnTo>
                  <a:pt x="7721" y="2603"/>
                </a:lnTo>
                <a:lnTo>
                  <a:pt x="5054" y="3073"/>
                </a:lnTo>
                <a:lnTo>
                  <a:pt x="3314" y="4203"/>
                </a:lnTo>
                <a:lnTo>
                  <a:pt x="596" y="3962"/>
                </a:lnTo>
                <a:lnTo>
                  <a:pt x="0" y="6692"/>
                </a:lnTo>
                <a:lnTo>
                  <a:pt x="1193" y="7023"/>
                </a:lnTo>
                <a:lnTo>
                  <a:pt x="4533" y="8369"/>
                </a:lnTo>
                <a:lnTo>
                  <a:pt x="8610" y="5600"/>
                </a:lnTo>
                <a:lnTo>
                  <a:pt x="11595" y="8877"/>
                </a:lnTo>
                <a:lnTo>
                  <a:pt x="12407" y="8877"/>
                </a:lnTo>
                <a:lnTo>
                  <a:pt x="13169" y="8991"/>
                </a:lnTo>
                <a:lnTo>
                  <a:pt x="13601" y="9804"/>
                </a:lnTo>
                <a:lnTo>
                  <a:pt x="15544" y="10833"/>
                </a:lnTo>
                <a:lnTo>
                  <a:pt x="17703" y="10629"/>
                </a:lnTo>
                <a:lnTo>
                  <a:pt x="19786" y="10934"/>
                </a:lnTo>
                <a:lnTo>
                  <a:pt x="21018" y="9969"/>
                </a:lnTo>
                <a:lnTo>
                  <a:pt x="22542" y="10782"/>
                </a:lnTo>
                <a:lnTo>
                  <a:pt x="23850" y="10261"/>
                </a:lnTo>
                <a:lnTo>
                  <a:pt x="24726" y="7988"/>
                </a:lnTo>
                <a:lnTo>
                  <a:pt x="22504" y="7175"/>
                </a:lnTo>
                <a:lnTo>
                  <a:pt x="21704" y="5689"/>
                </a:lnTo>
                <a:lnTo>
                  <a:pt x="22529" y="4699"/>
                </a:lnTo>
                <a:lnTo>
                  <a:pt x="18122" y="5486"/>
                </a:lnTo>
                <a:lnTo>
                  <a:pt x="21043" y="3797"/>
                </a:lnTo>
                <a:lnTo>
                  <a:pt x="21170" y="3365"/>
                </a:lnTo>
                <a:lnTo>
                  <a:pt x="21069" y="2971"/>
                </a:lnTo>
                <a:lnTo>
                  <a:pt x="20777" y="2628"/>
                </a:lnTo>
                <a:lnTo>
                  <a:pt x="18059" y="0"/>
                </a:lnTo>
                <a:close/>
              </a:path>
            </a:pathLst>
          </a:custGeom>
          <a:solidFill>
            <a:srgbClr val="B4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239175" y="1432763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8394" y="0"/>
                </a:moveTo>
                <a:lnTo>
                  <a:pt x="6959" y="0"/>
                </a:lnTo>
                <a:lnTo>
                  <a:pt x="6438" y="38"/>
                </a:lnTo>
                <a:lnTo>
                  <a:pt x="1904" y="5562"/>
                </a:lnTo>
                <a:lnTo>
                  <a:pt x="2070" y="7048"/>
                </a:lnTo>
                <a:lnTo>
                  <a:pt x="5130" y="9702"/>
                </a:lnTo>
                <a:lnTo>
                  <a:pt x="4330" y="10972"/>
                </a:lnTo>
                <a:lnTo>
                  <a:pt x="3200" y="12141"/>
                </a:lnTo>
                <a:lnTo>
                  <a:pt x="2133" y="13931"/>
                </a:lnTo>
                <a:lnTo>
                  <a:pt x="4203" y="16954"/>
                </a:lnTo>
                <a:lnTo>
                  <a:pt x="965" y="17881"/>
                </a:lnTo>
                <a:lnTo>
                  <a:pt x="368" y="18389"/>
                </a:lnTo>
                <a:lnTo>
                  <a:pt x="0" y="18973"/>
                </a:lnTo>
                <a:lnTo>
                  <a:pt x="330" y="19799"/>
                </a:lnTo>
                <a:lnTo>
                  <a:pt x="4965" y="21615"/>
                </a:lnTo>
                <a:lnTo>
                  <a:pt x="6235" y="20929"/>
                </a:lnTo>
                <a:lnTo>
                  <a:pt x="8674" y="15290"/>
                </a:lnTo>
                <a:lnTo>
                  <a:pt x="8648" y="13779"/>
                </a:lnTo>
                <a:lnTo>
                  <a:pt x="8775" y="12318"/>
                </a:lnTo>
                <a:lnTo>
                  <a:pt x="9944" y="11188"/>
                </a:lnTo>
                <a:lnTo>
                  <a:pt x="10261" y="9969"/>
                </a:lnTo>
                <a:lnTo>
                  <a:pt x="10617" y="8775"/>
                </a:lnTo>
                <a:lnTo>
                  <a:pt x="11442" y="7785"/>
                </a:lnTo>
                <a:lnTo>
                  <a:pt x="12064" y="5600"/>
                </a:lnTo>
                <a:lnTo>
                  <a:pt x="11277" y="3670"/>
                </a:lnTo>
                <a:lnTo>
                  <a:pt x="10325" y="1777"/>
                </a:lnTo>
                <a:lnTo>
                  <a:pt x="9499" y="634"/>
                </a:lnTo>
                <a:lnTo>
                  <a:pt x="8394" y="0"/>
                </a:lnTo>
                <a:close/>
              </a:path>
            </a:pathLst>
          </a:custGeom>
          <a:solidFill>
            <a:srgbClr val="3C6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3" name="object 533"/>
          <p:cNvGrpSpPr/>
          <p:nvPr/>
        </p:nvGrpSpPr>
        <p:grpSpPr>
          <a:xfrm>
            <a:off x="2071585" y="1065669"/>
            <a:ext cx="128270" cy="45085"/>
            <a:chOff x="2071585" y="1065669"/>
            <a:chExt cx="128270" cy="45085"/>
          </a:xfrm>
        </p:grpSpPr>
        <p:sp>
          <p:nvSpPr>
            <p:cNvPr id="534" name="object 534"/>
            <p:cNvSpPr/>
            <p:nvPr/>
          </p:nvSpPr>
          <p:spPr>
            <a:xfrm>
              <a:off x="2127135" y="1088212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5">
                  <a:moveTo>
                    <a:pt x="11912" y="0"/>
                  </a:moveTo>
                  <a:lnTo>
                    <a:pt x="11239" y="76"/>
                  </a:lnTo>
                  <a:lnTo>
                    <a:pt x="10718" y="711"/>
                  </a:lnTo>
                  <a:lnTo>
                    <a:pt x="9677" y="3759"/>
                  </a:lnTo>
                  <a:lnTo>
                    <a:pt x="9486" y="7035"/>
                  </a:lnTo>
                  <a:lnTo>
                    <a:pt x="7759" y="8851"/>
                  </a:lnTo>
                  <a:lnTo>
                    <a:pt x="4508" y="9220"/>
                  </a:lnTo>
                  <a:lnTo>
                    <a:pt x="2971" y="9817"/>
                  </a:lnTo>
                  <a:lnTo>
                    <a:pt x="825" y="9055"/>
                  </a:lnTo>
                  <a:lnTo>
                    <a:pt x="0" y="11252"/>
                  </a:lnTo>
                  <a:lnTo>
                    <a:pt x="152" y="12826"/>
                  </a:lnTo>
                  <a:lnTo>
                    <a:pt x="1549" y="13677"/>
                  </a:lnTo>
                  <a:lnTo>
                    <a:pt x="2222" y="14960"/>
                  </a:lnTo>
                  <a:lnTo>
                    <a:pt x="2743" y="16065"/>
                  </a:lnTo>
                  <a:lnTo>
                    <a:pt x="1206" y="17246"/>
                  </a:lnTo>
                  <a:lnTo>
                    <a:pt x="2387" y="18326"/>
                  </a:lnTo>
                  <a:lnTo>
                    <a:pt x="3327" y="18389"/>
                  </a:lnTo>
                  <a:lnTo>
                    <a:pt x="5588" y="18389"/>
                  </a:lnTo>
                  <a:lnTo>
                    <a:pt x="7645" y="17386"/>
                  </a:lnTo>
                  <a:lnTo>
                    <a:pt x="8572" y="16814"/>
                  </a:lnTo>
                  <a:lnTo>
                    <a:pt x="8928" y="15646"/>
                  </a:lnTo>
                  <a:lnTo>
                    <a:pt x="10058" y="12953"/>
                  </a:lnTo>
                  <a:lnTo>
                    <a:pt x="12077" y="13944"/>
                  </a:lnTo>
                  <a:lnTo>
                    <a:pt x="13970" y="14427"/>
                  </a:lnTo>
                  <a:lnTo>
                    <a:pt x="14465" y="14363"/>
                  </a:lnTo>
                  <a:lnTo>
                    <a:pt x="14884" y="14173"/>
                  </a:lnTo>
                  <a:lnTo>
                    <a:pt x="15214" y="13804"/>
                  </a:lnTo>
                  <a:lnTo>
                    <a:pt x="15760" y="12928"/>
                  </a:lnTo>
                  <a:lnTo>
                    <a:pt x="15760" y="12001"/>
                  </a:lnTo>
                  <a:lnTo>
                    <a:pt x="15506" y="11048"/>
                  </a:lnTo>
                  <a:lnTo>
                    <a:pt x="14655" y="9588"/>
                  </a:lnTo>
                  <a:lnTo>
                    <a:pt x="15049" y="8077"/>
                  </a:lnTo>
                  <a:lnTo>
                    <a:pt x="15252" y="4102"/>
                  </a:lnTo>
                  <a:lnTo>
                    <a:pt x="15163" y="1612"/>
                  </a:lnTo>
                  <a:lnTo>
                    <a:pt x="12661" y="139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72B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2071585" y="1096670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3340" y="0"/>
                  </a:moveTo>
                  <a:lnTo>
                    <a:pt x="2908" y="533"/>
                  </a:lnTo>
                  <a:lnTo>
                    <a:pt x="419" y="1981"/>
                  </a:lnTo>
                  <a:lnTo>
                    <a:pt x="838" y="4444"/>
                  </a:lnTo>
                  <a:lnTo>
                    <a:pt x="774" y="6730"/>
                  </a:lnTo>
                  <a:lnTo>
                    <a:pt x="126" y="8153"/>
                  </a:lnTo>
                  <a:lnTo>
                    <a:pt x="0" y="9563"/>
                  </a:lnTo>
                  <a:lnTo>
                    <a:pt x="876" y="10947"/>
                  </a:lnTo>
                  <a:lnTo>
                    <a:pt x="3809" y="12814"/>
                  </a:lnTo>
                  <a:lnTo>
                    <a:pt x="6959" y="13538"/>
                  </a:lnTo>
                  <a:lnTo>
                    <a:pt x="11315" y="8496"/>
                  </a:lnTo>
                  <a:lnTo>
                    <a:pt x="9372" y="6095"/>
                  </a:lnTo>
                  <a:lnTo>
                    <a:pt x="7886" y="1828"/>
                  </a:lnTo>
                  <a:lnTo>
                    <a:pt x="4203" y="3670"/>
                  </a:lnTo>
                  <a:lnTo>
                    <a:pt x="4076" y="622"/>
                  </a:lnTo>
                  <a:lnTo>
                    <a:pt x="3733" y="38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C4E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2176310" y="1065669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4" h="27940">
                  <a:moveTo>
                    <a:pt x="4127" y="0"/>
                  </a:moveTo>
                  <a:lnTo>
                    <a:pt x="800" y="1181"/>
                  </a:lnTo>
                  <a:lnTo>
                    <a:pt x="0" y="4610"/>
                  </a:lnTo>
                  <a:lnTo>
                    <a:pt x="2425" y="6159"/>
                  </a:lnTo>
                  <a:lnTo>
                    <a:pt x="4660" y="7823"/>
                  </a:lnTo>
                  <a:lnTo>
                    <a:pt x="8585" y="10858"/>
                  </a:lnTo>
                  <a:lnTo>
                    <a:pt x="11506" y="14795"/>
                  </a:lnTo>
                  <a:lnTo>
                    <a:pt x="14452" y="18707"/>
                  </a:lnTo>
                  <a:lnTo>
                    <a:pt x="14960" y="19469"/>
                  </a:lnTo>
                  <a:lnTo>
                    <a:pt x="15265" y="19824"/>
                  </a:lnTo>
                  <a:lnTo>
                    <a:pt x="16649" y="21297"/>
                  </a:lnTo>
                  <a:lnTo>
                    <a:pt x="17830" y="22923"/>
                  </a:lnTo>
                  <a:lnTo>
                    <a:pt x="18669" y="24764"/>
                  </a:lnTo>
                  <a:lnTo>
                    <a:pt x="19342" y="25958"/>
                  </a:lnTo>
                  <a:lnTo>
                    <a:pt x="19850" y="27304"/>
                  </a:lnTo>
                  <a:lnTo>
                    <a:pt x="21336" y="27800"/>
                  </a:lnTo>
                  <a:lnTo>
                    <a:pt x="22377" y="27889"/>
                  </a:lnTo>
                  <a:lnTo>
                    <a:pt x="23152" y="27546"/>
                  </a:lnTo>
                  <a:lnTo>
                    <a:pt x="23495" y="26479"/>
                  </a:lnTo>
                  <a:lnTo>
                    <a:pt x="20701" y="21069"/>
                  </a:lnTo>
                  <a:lnTo>
                    <a:pt x="19545" y="20421"/>
                  </a:lnTo>
                  <a:lnTo>
                    <a:pt x="21031" y="18529"/>
                  </a:lnTo>
                  <a:lnTo>
                    <a:pt x="19329" y="18148"/>
                  </a:lnTo>
                  <a:lnTo>
                    <a:pt x="19050" y="18135"/>
                  </a:lnTo>
                  <a:lnTo>
                    <a:pt x="18808" y="18021"/>
                  </a:lnTo>
                  <a:lnTo>
                    <a:pt x="18618" y="17805"/>
                  </a:lnTo>
                  <a:lnTo>
                    <a:pt x="17526" y="16167"/>
                  </a:lnTo>
                  <a:lnTo>
                    <a:pt x="17500" y="13855"/>
                  </a:lnTo>
                  <a:lnTo>
                    <a:pt x="15455" y="12826"/>
                  </a:lnTo>
                  <a:lnTo>
                    <a:pt x="14706" y="11404"/>
                  </a:lnTo>
                  <a:lnTo>
                    <a:pt x="13093" y="10921"/>
                  </a:lnTo>
                  <a:lnTo>
                    <a:pt x="12115" y="9740"/>
                  </a:lnTo>
                  <a:lnTo>
                    <a:pt x="7112" y="4546"/>
                  </a:lnTo>
                  <a:lnTo>
                    <a:pt x="5283" y="2908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7399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7" name="object 537"/>
          <p:cNvGrpSpPr/>
          <p:nvPr/>
        </p:nvGrpSpPr>
        <p:grpSpPr>
          <a:xfrm>
            <a:off x="2218905" y="1256322"/>
            <a:ext cx="53340" cy="32384"/>
            <a:chOff x="2218905" y="1256322"/>
            <a:chExt cx="53340" cy="32384"/>
          </a:xfrm>
        </p:grpSpPr>
        <p:sp>
          <p:nvSpPr>
            <p:cNvPr id="538" name="object 538"/>
            <p:cNvSpPr/>
            <p:nvPr/>
          </p:nvSpPr>
          <p:spPr>
            <a:xfrm>
              <a:off x="2253640" y="1256322"/>
              <a:ext cx="18415" cy="15875"/>
            </a:xfrm>
            <a:custGeom>
              <a:avLst/>
              <a:gdLst/>
              <a:ahLst/>
              <a:cxnLst/>
              <a:rect l="l" t="t" r="r" b="b"/>
              <a:pathLst>
                <a:path w="18414" h="15875">
                  <a:moveTo>
                    <a:pt x="6235" y="0"/>
                  </a:moveTo>
                  <a:lnTo>
                    <a:pt x="4648" y="25"/>
                  </a:lnTo>
                  <a:lnTo>
                    <a:pt x="3035" y="203"/>
                  </a:lnTo>
                  <a:lnTo>
                    <a:pt x="1346" y="1473"/>
                  </a:lnTo>
                  <a:lnTo>
                    <a:pt x="2413" y="3009"/>
                  </a:lnTo>
                  <a:lnTo>
                    <a:pt x="2628" y="4457"/>
                  </a:lnTo>
                  <a:lnTo>
                    <a:pt x="3213" y="6261"/>
                  </a:lnTo>
                  <a:lnTo>
                    <a:pt x="3289" y="7213"/>
                  </a:lnTo>
                  <a:lnTo>
                    <a:pt x="3733" y="9931"/>
                  </a:lnTo>
                  <a:lnTo>
                    <a:pt x="1701" y="11379"/>
                  </a:lnTo>
                  <a:lnTo>
                    <a:pt x="254" y="13119"/>
                  </a:lnTo>
                  <a:lnTo>
                    <a:pt x="0" y="14223"/>
                  </a:lnTo>
                  <a:lnTo>
                    <a:pt x="520" y="14985"/>
                  </a:lnTo>
                  <a:lnTo>
                    <a:pt x="1371" y="15595"/>
                  </a:lnTo>
                  <a:lnTo>
                    <a:pt x="1841" y="15747"/>
                  </a:lnTo>
                  <a:lnTo>
                    <a:pt x="2324" y="15773"/>
                  </a:lnTo>
                  <a:lnTo>
                    <a:pt x="2806" y="15684"/>
                  </a:lnTo>
                  <a:lnTo>
                    <a:pt x="5842" y="14439"/>
                  </a:lnTo>
                  <a:lnTo>
                    <a:pt x="9105" y="13830"/>
                  </a:lnTo>
                  <a:lnTo>
                    <a:pt x="12014" y="12255"/>
                  </a:lnTo>
                  <a:lnTo>
                    <a:pt x="14338" y="11861"/>
                  </a:lnTo>
                  <a:lnTo>
                    <a:pt x="15557" y="15163"/>
                  </a:lnTo>
                  <a:lnTo>
                    <a:pt x="18084" y="14084"/>
                  </a:lnTo>
                  <a:lnTo>
                    <a:pt x="18135" y="13804"/>
                  </a:lnTo>
                  <a:lnTo>
                    <a:pt x="18122" y="13512"/>
                  </a:lnTo>
                  <a:lnTo>
                    <a:pt x="18059" y="13233"/>
                  </a:lnTo>
                  <a:lnTo>
                    <a:pt x="15773" y="11937"/>
                  </a:lnTo>
                  <a:lnTo>
                    <a:pt x="13830" y="10121"/>
                  </a:lnTo>
                  <a:lnTo>
                    <a:pt x="8394" y="9461"/>
                  </a:lnTo>
                  <a:lnTo>
                    <a:pt x="6667" y="8153"/>
                  </a:lnTo>
                  <a:lnTo>
                    <a:pt x="10414" y="3314"/>
                  </a:lnTo>
                  <a:lnTo>
                    <a:pt x="9791" y="1854"/>
                  </a:lnTo>
                  <a:lnTo>
                    <a:pt x="7747" y="74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A3D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2218905" y="1274673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7988" y="0"/>
                  </a:moveTo>
                  <a:lnTo>
                    <a:pt x="6667" y="3784"/>
                  </a:lnTo>
                  <a:lnTo>
                    <a:pt x="3174" y="4317"/>
                  </a:lnTo>
                  <a:lnTo>
                    <a:pt x="0" y="5333"/>
                  </a:lnTo>
                  <a:lnTo>
                    <a:pt x="3047" y="7264"/>
                  </a:lnTo>
                  <a:lnTo>
                    <a:pt x="2400" y="11048"/>
                  </a:lnTo>
                  <a:lnTo>
                    <a:pt x="4152" y="13627"/>
                  </a:lnTo>
                  <a:lnTo>
                    <a:pt x="11087" y="13576"/>
                  </a:lnTo>
                  <a:lnTo>
                    <a:pt x="11722" y="13258"/>
                  </a:lnTo>
                  <a:lnTo>
                    <a:pt x="11506" y="12712"/>
                  </a:lnTo>
                  <a:lnTo>
                    <a:pt x="11442" y="12204"/>
                  </a:lnTo>
                  <a:lnTo>
                    <a:pt x="12230" y="10845"/>
                  </a:lnTo>
                  <a:lnTo>
                    <a:pt x="14592" y="10604"/>
                  </a:lnTo>
                  <a:lnTo>
                    <a:pt x="14173" y="8369"/>
                  </a:lnTo>
                  <a:lnTo>
                    <a:pt x="13855" y="6426"/>
                  </a:lnTo>
                  <a:lnTo>
                    <a:pt x="12395" y="5270"/>
                  </a:lnTo>
                  <a:lnTo>
                    <a:pt x="11175" y="3936"/>
                  </a:lnTo>
                  <a:lnTo>
                    <a:pt x="10210" y="3047"/>
                  </a:lnTo>
                  <a:lnTo>
                    <a:pt x="9563" y="1943"/>
                  </a:lnTo>
                  <a:lnTo>
                    <a:pt x="8978" y="787"/>
                  </a:lnTo>
                  <a:lnTo>
                    <a:pt x="8737" y="419"/>
                  </a:lnTo>
                  <a:lnTo>
                    <a:pt x="8407" y="152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D5E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40" name="object 540"/>
          <p:cNvGrpSpPr/>
          <p:nvPr/>
        </p:nvGrpSpPr>
        <p:grpSpPr>
          <a:xfrm>
            <a:off x="2078812" y="1085532"/>
            <a:ext cx="33020" cy="24130"/>
            <a:chOff x="2078812" y="1085532"/>
            <a:chExt cx="33020" cy="24130"/>
          </a:xfrm>
        </p:grpSpPr>
        <p:sp>
          <p:nvSpPr>
            <p:cNvPr id="541" name="object 541"/>
            <p:cNvSpPr/>
            <p:nvPr/>
          </p:nvSpPr>
          <p:spPr>
            <a:xfrm>
              <a:off x="2078812" y="1085532"/>
              <a:ext cx="14604" cy="22225"/>
            </a:xfrm>
            <a:custGeom>
              <a:avLst/>
              <a:gdLst/>
              <a:ahLst/>
              <a:cxnLst/>
              <a:rect l="l" t="t" r="r" b="b"/>
              <a:pathLst>
                <a:path w="14605" h="22225">
                  <a:moveTo>
                    <a:pt x="10667" y="0"/>
                  </a:moveTo>
                  <a:lnTo>
                    <a:pt x="10083" y="2019"/>
                  </a:lnTo>
                  <a:lnTo>
                    <a:pt x="9309" y="3759"/>
                  </a:lnTo>
                  <a:lnTo>
                    <a:pt x="9436" y="4013"/>
                  </a:lnTo>
                  <a:lnTo>
                    <a:pt x="9359" y="4216"/>
                  </a:lnTo>
                  <a:lnTo>
                    <a:pt x="7238" y="5257"/>
                  </a:lnTo>
                  <a:lnTo>
                    <a:pt x="7162" y="7175"/>
                  </a:lnTo>
                  <a:lnTo>
                    <a:pt x="6654" y="8851"/>
                  </a:lnTo>
                  <a:lnTo>
                    <a:pt x="5232" y="10337"/>
                  </a:lnTo>
                  <a:lnTo>
                    <a:pt x="3644" y="8953"/>
                  </a:lnTo>
                  <a:lnTo>
                    <a:pt x="2133" y="9093"/>
                  </a:lnTo>
                  <a:lnTo>
                    <a:pt x="1638" y="9055"/>
                  </a:lnTo>
                  <a:lnTo>
                    <a:pt x="1231" y="9232"/>
                  </a:lnTo>
                  <a:lnTo>
                    <a:pt x="914" y="9601"/>
                  </a:lnTo>
                  <a:lnTo>
                    <a:pt x="444" y="9791"/>
                  </a:lnTo>
                  <a:lnTo>
                    <a:pt x="139" y="10134"/>
                  </a:lnTo>
                  <a:lnTo>
                    <a:pt x="0" y="10629"/>
                  </a:lnTo>
                  <a:lnTo>
                    <a:pt x="3949" y="13423"/>
                  </a:lnTo>
                  <a:lnTo>
                    <a:pt x="8572" y="15798"/>
                  </a:lnTo>
                  <a:lnTo>
                    <a:pt x="7391" y="21945"/>
                  </a:lnTo>
                  <a:lnTo>
                    <a:pt x="7861" y="22174"/>
                  </a:lnTo>
                  <a:lnTo>
                    <a:pt x="8267" y="22110"/>
                  </a:lnTo>
                  <a:lnTo>
                    <a:pt x="8610" y="21704"/>
                  </a:lnTo>
                  <a:lnTo>
                    <a:pt x="9563" y="20040"/>
                  </a:lnTo>
                  <a:lnTo>
                    <a:pt x="9245" y="18135"/>
                  </a:lnTo>
                  <a:lnTo>
                    <a:pt x="9664" y="16370"/>
                  </a:lnTo>
                  <a:lnTo>
                    <a:pt x="9664" y="14947"/>
                  </a:lnTo>
                  <a:lnTo>
                    <a:pt x="10693" y="14274"/>
                  </a:lnTo>
                  <a:lnTo>
                    <a:pt x="11658" y="13576"/>
                  </a:lnTo>
                  <a:lnTo>
                    <a:pt x="12382" y="12534"/>
                  </a:lnTo>
                  <a:lnTo>
                    <a:pt x="12661" y="11302"/>
                  </a:lnTo>
                  <a:lnTo>
                    <a:pt x="13119" y="10147"/>
                  </a:lnTo>
                  <a:lnTo>
                    <a:pt x="13449" y="9194"/>
                  </a:lnTo>
                  <a:lnTo>
                    <a:pt x="14071" y="8381"/>
                  </a:lnTo>
                  <a:lnTo>
                    <a:pt x="14350" y="7416"/>
                  </a:lnTo>
                  <a:lnTo>
                    <a:pt x="13309" y="1244"/>
                  </a:lnTo>
                  <a:lnTo>
                    <a:pt x="10667" y="0"/>
                  </a:lnTo>
                  <a:close/>
                </a:path>
              </a:pathLst>
            </a:custGeom>
            <a:solidFill>
              <a:srgbClr val="426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2088261" y="1100518"/>
              <a:ext cx="23495" cy="9525"/>
            </a:xfrm>
            <a:custGeom>
              <a:avLst/>
              <a:gdLst/>
              <a:ahLst/>
              <a:cxnLst/>
              <a:rect l="l" t="t" r="r" b="b"/>
              <a:pathLst>
                <a:path w="23494" h="9525">
                  <a:moveTo>
                    <a:pt x="2654" y="0"/>
                  </a:moveTo>
                  <a:lnTo>
                    <a:pt x="1384" y="279"/>
                  </a:lnTo>
                  <a:lnTo>
                    <a:pt x="584" y="558"/>
                  </a:lnTo>
                  <a:lnTo>
                    <a:pt x="254" y="1231"/>
                  </a:lnTo>
                  <a:lnTo>
                    <a:pt x="0" y="1955"/>
                  </a:lnTo>
                  <a:lnTo>
                    <a:pt x="596" y="6629"/>
                  </a:lnTo>
                  <a:lnTo>
                    <a:pt x="4038" y="8077"/>
                  </a:lnTo>
                  <a:lnTo>
                    <a:pt x="7950" y="8991"/>
                  </a:lnTo>
                  <a:lnTo>
                    <a:pt x="10007" y="8013"/>
                  </a:lnTo>
                  <a:lnTo>
                    <a:pt x="13195" y="7200"/>
                  </a:lnTo>
                  <a:lnTo>
                    <a:pt x="16408" y="7264"/>
                  </a:lnTo>
                  <a:lnTo>
                    <a:pt x="19608" y="7988"/>
                  </a:lnTo>
                  <a:lnTo>
                    <a:pt x="22504" y="7937"/>
                  </a:lnTo>
                  <a:lnTo>
                    <a:pt x="22847" y="7556"/>
                  </a:lnTo>
                  <a:lnTo>
                    <a:pt x="22948" y="7124"/>
                  </a:lnTo>
                  <a:lnTo>
                    <a:pt x="22783" y="6642"/>
                  </a:lnTo>
                  <a:lnTo>
                    <a:pt x="21323" y="4851"/>
                  </a:lnTo>
                  <a:lnTo>
                    <a:pt x="22174" y="1752"/>
                  </a:lnTo>
                  <a:lnTo>
                    <a:pt x="19405" y="698"/>
                  </a:lnTo>
                  <a:lnTo>
                    <a:pt x="17957" y="850"/>
                  </a:lnTo>
                  <a:lnTo>
                    <a:pt x="17462" y="2273"/>
                  </a:lnTo>
                  <a:lnTo>
                    <a:pt x="16408" y="2971"/>
                  </a:lnTo>
                  <a:lnTo>
                    <a:pt x="14427" y="4533"/>
                  </a:lnTo>
                  <a:lnTo>
                    <a:pt x="13119" y="3162"/>
                  </a:lnTo>
                  <a:lnTo>
                    <a:pt x="11785" y="1905"/>
                  </a:lnTo>
                  <a:lnTo>
                    <a:pt x="11404" y="1625"/>
                  </a:lnTo>
                  <a:lnTo>
                    <a:pt x="10998" y="1460"/>
                  </a:lnTo>
                  <a:lnTo>
                    <a:pt x="10515" y="1435"/>
                  </a:lnTo>
                  <a:lnTo>
                    <a:pt x="8572" y="2095"/>
                  </a:lnTo>
                  <a:lnTo>
                    <a:pt x="6667" y="2222"/>
                  </a:lnTo>
                  <a:lnTo>
                    <a:pt x="4864" y="990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CB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43" name="object 543"/>
          <p:cNvSpPr/>
          <p:nvPr/>
        </p:nvSpPr>
        <p:spPr>
          <a:xfrm>
            <a:off x="2200782" y="1476209"/>
            <a:ext cx="23495" cy="17780"/>
          </a:xfrm>
          <a:custGeom>
            <a:avLst/>
            <a:gdLst/>
            <a:ahLst/>
            <a:cxnLst/>
            <a:rect l="l" t="t" r="r" b="b"/>
            <a:pathLst>
              <a:path w="23494" h="17780">
                <a:moveTo>
                  <a:pt x="4406" y="0"/>
                </a:moveTo>
                <a:lnTo>
                  <a:pt x="4089" y="38"/>
                </a:lnTo>
                <a:lnTo>
                  <a:pt x="3441" y="38"/>
                </a:lnTo>
                <a:lnTo>
                  <a:pt x="0" y="2070"/>
                </a:lnTo>
                <a:lnTo>
                  <a:pt x="1435" y="4673"/>
                </a:lnTo>
                <a:lnTo>
                  <a:pt x="2603" y="7239"/>
                </a:lnTo>
                <a:lnTo>
                  <a:pt x="2946" y="7835"/>
                </a:lnTo>
                <a:lnTo>
                  <a:pt x="4521" y="10325"/>
                </a:lnTo>
                <a:lnTo>
                  <a:pt x="5600" y="11404"/>
                </a:lnTo>
                <a:lnTo>
                  <a:pt x="7886" y="12827"/>
                </a:lnTo>
                <a:lnTo>
                  <a:pt x="8750" y="13538"/>
                </a:lnTo>
                <a:lnTo>
                  <a:pt x="9702" y="14109"/>
                </a:lnTo>
                <a:lnTo>
                  <a:pt x="10515" y="14503"/>
                </a:lnTo>
                <a:lnTo>
                  <a:pt x="12090" y="14998"/>
                </a:lnTo>
                <a:lnTo>
                  <a:pt x="13182" y="15455"/>
                </a:lnTo>
                <a:lnTo>
                  <a:pt x="17653" y="16827"/>
                </a:lnTo>
                <a:lnTo>
                  <a:pt x="20916" y="17386"/>
                </a:lnTo>
                <a:lnTo>
                  <a:pt x="23406" y="14020"/>
                </a:lnTo>
                <a:lnTo>
                  <a:pt x="22961" y="13385"/>
                </a:lnTo>
                <a:lnTo>
                  <a:pt x="20002" y="13487"/>
                </a:lnTo>
                <a:lnTo>
                  <a:pt x="16332" y="14668"/>
                </a:lnTo>
                <a:lnTo>
                  <a:pt x="16992" y="9385"/>
                </a:lnTo>
                <a:lnTo>
                  <a:pt x="15430" y="8064"/>
                </a:lnTo>
                <a:lnTo>
                  <a:pt x="13309" y="9550"/>
                </a:lnTo>
                <a:lnTo>
                  <a:pt x="11747" y="8318"/>
                </a:lnTo>
                <a:lnTo>
                  <a:pt x="9258" y="5943"/>
                </a:lnTo>
                <a:lnTo>
                  <a:pt x="7124" y="7518"/>
                </a:lnTo>
                <a:lnTo>
                  <a:pt x="5613" y="6210"/>
                </a:lnTo>
                <a:lnTo>
                  <a:pt x="5549" y="5905"/>
                </a:lnTo>
                <a:lnTo>
                  <a:pt x="5524" y="5283"/>
                </a:lnTo>
                <a:lnTo>
                  <a:pt x="4318" y="3695"/>
                </a:lnTo>
                <a:lnTo>
                  <a:pt x="5867" y="1536"/>
                </a:lnTo>
                <a:lnTo>
                  <a:pt x="4406" y="0"/>
                </a:lnTo>
                <a:close/>
              </a:path>
            </a:pathLst>
          </a:custGeom>
          <a:solidFill>
            <a:srgbClr val="BCD6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019223" y="923302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8801" y="0"/>
                </a:moveTo>
                <a:lnTo>
                  <a:pt x="8305" y="127"/>
                </a:lnTo>
                <a:lnTo>
                  <a:pt x="5727" y="1968"/>
                </a:lnTo>
                <a:lnTo>
                  <a:pt x="2400" y="2413"/>
                </a:lnTo>
                <a:lnTo>
                  <a:pt x="0" y="4610"/>
                </a:lnTo>
                <a:lnTo>
                  <a:pt x="622" y="7086"/>
                </a:lnTo>
                <a:lnTo>
                  <a:pt x="2997" y="6794"/>
                </a:lnTo>
                <a:lnTo>
                  <a:pt x="4686" y="7569"/>
                </a:lnTo>
                <a:lnTo>
                  <a:pt x="6451" y="10972"/>
                </a:lnTo>
                <a:lnTo>
                  <a:pt x="8128" y="17907"/>
                </a:lnTo>
                <a:lnTo>
                  <a:pt x="8432" y="18605"/>
                </a:lnTo>
                <a:lnTo>
                  <a:pt x="8839" y="19215"/>
                </a:lnTo>
                <a:lnTo>
                  <a:pt x="9537" y="19570"/>
                </a:lnTo>
                <a:lnTo>
                  <a:pt x="10287" y="19812"/>
                </a:lnTo>
                <a:lnTo>
                  <a:pt x="10998" y="19773"/>
                </a:lnTo>
                <a:lnTo>
                  <a:pt x="11671" y="19342"/>
                </a:lnTo>
                <a:lnTo>
                  <a:pt x="11582" y="14909"/>
                </a:lnTo>
                <a:lnTo>
                  <a:pt x="13042" y="13017"/>
                </a:lnTo>
                <a:lnTo>
                  <a:pt x="12649" y="11201"/>
                </a:lnTo>
                <a:lnTo>
                  <a:pt x="10756" y="9588"/>
                </a:lnTo>
                <a:lnTo>
                  <a:pt x="12255" y="7505"/>
                </a:lnTo>
                <a:lnTo>
                  <a:pt x="12509" y="6832"/>
                </a:lnTo>
                <a:lnTo>
                  <a:pt x="12573" y="6134"/>
                </a:lnTo>
                <a:lnTo>
                  <a:pt x="12496" y="5410"/>
                </a:lnTo>
                <a:lnTo>
                  <a:pt x="12001" y="3454"/>
                </a:lnTo>
                <a:lnTo>
                  <a:pt x="11264" y="1638"/>
                </a:lnTo>
                <a:lnTo>
                  <a:pt x="9766" y="215"/>
                </a:lnTo>
                <a:lnTo>
                  <a:pt x="9296" y="38"/>
                </a:lnTo>
                <a:lnTo>
                  <a:pt x="8801" y="0"/>
                </a:lnTo>
                <a:close/>
              </a:path>
            </a:pathLst>
          </a:custGeom>
          <a:solidFill>
            <a:srgbClr val="698B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724825" y="1154214"/>
            <a:ext cx="8255" cy="25400"/>
          </a:xfrm>
          <a:custGeom>
            <a:avLst/>
            <a:gdLst/>
            <a:ahLst/>
            <a:cxnLst/>
            <a:rect l="l" t="t" r="r" b="b"/>
            <a:pathLst>
              <a:path w="8255" h="25400">
                <a:moveTo>
                  <a:pt x="5918" y="0"/>
                </a:moveTo>
                <a:lnTo>
                  <a:pt x="3835" y="6426"/>
                </a:lnTo>
                <a:lnTo>
                  <a:pt x="0" y="12585"/>
                </a:lnTo>
                <a:lnTo>
                  <a:pt x="2819" y="19786"/>
                </a:lnTo>
                <a:lnTo>
                  <a:pt x="4660" y="21043"/>
                </a:lnTo>
                <a:lnTo>
                  <a:pt x="4419" y="23533"/>
                </a:lnTo>
                <a:lnTo>
                  <a:pt x="5943" y="24968"/>
                </a:lnTo>
                <a:lnTo>
                  <a:pt x="7924" y="16649"/>
                </a:lnTo>
                <a:lnTo>
                  <a:pt x="7226" y="8318"/>
                </a:lnTo>
                <a:lnTo>
                  <a:pt x="591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248052" y="1430413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7264" y="0"/>
                </a:moveTo>
                <a:lnTo>
                  <a:pt x="4838" y="1752"/>
                </a:lnTo>
                <a:lnTo>
                  <a:pt x="571" y="2222"/>
                </a:lnTo>
                <a:lnTo>
                  <a:pt x="0" y="2755"/>
                </a:lnTo>
                <a:lnTo>
                  <a:pt x="723" y="4495"/>
                </a:lnTo>
                <a:lnTo>
                  <a:pt x="1892" y="10464"/>
                </a:lnTo>
                <a:lnTo>
                  <a:pt x="4330" y="11239"/>
                </a:lnTo>
                <a:lnTo>
                  <a:pt x="6756" y="11290"/>
                </a:lnTo>
                <a:lnTo>
                  <a:pt x="9182" y="10426"/>
                </a:lnTo>
                <a:lnTo>
                  <a:pt x="10642" y="8610"/>
                </a:lnTo>
                <a:lnTo>
                  <a:pt x="12712" y="9778"/>
                </a:lnTo>
                <a:lnTo>
                  <a:pt x="14465" y="9347"/>
                </a:lnTo>
                <a:lnTo>
                  <a:pt x="15430" y="8077"/>
                </a:lnTo>
                <a:lnTo>
                  <a:pt x="16954" y="7099"/>
                </a:lnTo>
                <a:lnTo>
                  <a:pt x="16611" y="5156"/>
                </a:lnTo>
                <a:lnTo>
                  <a:pt x="14833" y="3390"/>
                </a:lnTo>
                <a:lnTo>
                  <a:pt x="12674" y="5270"/>
                </a:lnTo>
                <a:lnTo>
                  <a:pt x="10782" y="4571"/>
                </a:lnTo>
                <a:lnTo>
                  <a:pt x="10071" y="4063"/>
                </a:lnTo>
                <a:lnTo>
                  <a:pt x="9956" y="3124"/>
                </a:lnTo>
                <a:lnTo>
                  <a:pt x="7264" y="0"/>
                </a:lnTo>
                <a:close/>
              </a:path>
            </a:pathLst>
          </a:custGeom>
          <a:solidFill>
            <a:srgbClr val="BFE2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211235" y="1280007"/>
            <a:ext cx="13970" cy="13970"/>
          </a:xfrm>
          <a:custGeom>
            <a:avLst/>
            <a:gdLst/>
            <a:ahLst/>
            <a:cxnLst/>
            <a:rect l="l" t="t" r="r" b="b"/>
            <a:pathLst>
              <a:path w="13969" h="13969">
                <a:moveTo>
                  <a:pt x="7683" y="0"/>
                </a:moveTo>
                <a:lnTo>
                  <a:pt x="4279" y="1981"/>
                </a:lnTo>
                <a:lnTo>
                  <a:pt x="3149" y="3289"/>
                </a:lnTo>
                <a:lnTo>
                  <a:pt x="1079" y="1676"/>
                </a:lnTo>
                <a:lnTo>
                  <a:pt x="50" y="3340"/>
                </a:lnTo>
                <a:lnTo>
                  <a:pt x="0" y="3797"/>
                </a:lnTo>
                <a:lnTo>
                  <a:pt x="50" y="4229"/>
                </a:lnTo>
                <a:lnTo>
                  <a:pt x="228" y="4660"/>
                </a:lnTo>
                <a:lnTo>
                  <a:pt x="1003" y="5981"/>
                </a:lnTo>
                <a:lnTo>
                  <a:pt x="2412" y="6718"/>
                </a:lnTo>
                <a:lnTo>
                  <a:pt x="3301" y="7962"/>
                </a:lnTo>
                <a:lnTo>
                  <a:pt x="3975" y="9004"/>
                </a:lnTo>
                <a:lnTo>
                  <a:pt x="4444" y="9867"/>
                </a:lnTo>
                <a:lnTo>
                  <a:pt x="4660" y="10896"/>
                </a:lnTo>
                <a:lnTo>
                  <a:pt x="5499" y="11544"/>
                </a:lnTo>
                <a:lnTo>
                  <a:pt x="7353" y="11506"/>
                </a:lnTo>
                <a:lnTo>
                  <a:pt x="5714" y="13081"/>
                </a:lnTo>
                <a:lnTo>
                  <a:pt x="6870" y="13830"/>
                </a:lnTo>
                <a:lnTo>
                  <a:pt x="7277" y="13817"/>
                </a:lnTo>
                <a:lnTo>
                  <a:pt x="7658" y="13474"/>
                </a:lnTo>
                <a:lnTo>
                  <a:pt x="8547" y="11341"/>
                </a:lnTo>
                <a:lnTo>
                  <a:pt x="12230" y="11455"/>
                </a:lnTo>
                <a:lnTo>
                  <a:pt x="11836" y="8293"/>
                </a:lnTo>
                <a:lnTo>
                  <a:pt x="10896" y="5308"/>
                </a:lnTo>
                <a:lnTo>
                  <a:pt x="13919" y="342"/>
                </a:lnTo>
                <a:lnTo>
                  <a:pt x="7683" y="0"/>
                </a:lnTo>
                <a:close/>
              </a:path>
            </a:pathLst>
          </a:custGeom>
          <a:solidFill>
            <a:srgbClr val="A5D6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810105" y="769556"/>
            <a:ext cx="29845" cy="8890"/>
          </a:xfrm>
          <a:custGeom>
            <a:avLst/>
            <a:gdLst/>
            <a:ahLst/>
            <a:cxnLst/>
            <a:rect l="l" t="t" r="r" b="b"/>
            <a:pathLst>
              <a:path w="29844" h="8890">
                <a:moveTo>
                  <a:pt x="4114" y="0"/>
                </a:moveTo>
                <a:lnTo>
                  <a:pt x="3670" y="127"/>
                </a:lnTo>
                <a:lnTo>
                  <a:pt x="2946" y="558"/>
                </a:lnTo>
                <a:lnTo>
                  <a:pt x="1777" y="1524"/>
                </a:lnTo>
                <a:lnTo>
                  <a:pt x="634" y="1828"/>
                </a:lnTo>
                <a:lnTo>
                  <a:pt x="114" y="2908"/>
                </a:lnTo>
                <a:lnTo>
                  <a:pt x="12" y="3352"/>
                </a:lnTo>
                <a:lnTo>
                  <a:pt x="0" y="3810"/>
                </a:lnTo>
                <a:lnTo>
                  <a:pt x="88" y="4267"/>
                </a:lnTo>
                <a:lnTo>
                  <a:pt x="1041" y="6616"/>
                </a:lnTo>
                <a:lnTo>
                  <a:pt x="3378" y="6870"/>
                </a:lnTo>
                <a:lnTo>
                  <a:pt x="5346" y="7670"/>
                </a:lnTo>
                <a:lnTo>
                  <a:pt x="6718" y="8051"/>
                </a:lnTo>
                <a:lnTo>
                  <a:pt x="8064" y="8661"/>
                </a:lnTo>
                <a:lnTo>
                  <a:pt x="9563" y="8305"/>
                </a:lnTo>
                <a:lnTo>
                  <a:pt x="10312" y="8064"/>
                </a:lnTo>
                <a:lnTo>
                  <a:pt x="10502" y="7277"/>
                </a:lnTo>
                <a:lnTo>
                  <a:pt x="11010" y="6807"/>
                </a:lnTo>
                <a:lnTo>
                  <a:pt x="15239" y="7670"/>
                </a:lnTo>
                <a:lnTo>
                  <a:pt x="16852" y="4953"/>
                </a:lnTo>
                <a:lnTo>
                  <a:pt x="19748" y="4787"/>
                </a:lnTo>
                <a:lnTo>
                  <a:pt x="22377" y="4102"/>
                </a:lnTo>
                <a:lnTo>
                  <a:pt x="24803" y="4076"/>
                </a:lnTo>
                <a:lnTo>
                  <a:pt x="27292" y="5016"/>
                </a:lnTo>
                <a:lnTo>
                  <a:pt x="29667" y="3708"/>
                </a:lnTo>
                <a:lnTo>
                  <a:pt x="29832" y="3378"/>
                </a:lnTo>
                <a:lnTo>
                  <a:pt x="29362" y="3149"/>
                </a:lnTo>
                <a:lnTo>
                  <a:pt x="28892" y="2705"/>
                </a:lnTo>
                <a:lnTo>
                  <a:pt x="21335" y="3200"/>
                </a:lnTo>
                <a:lnTo>
                  <a:pt x="14262" y="1206"/>
                </a:lnTo>
                <a:lnTo>
                  <a:pt x="5537" y="2616"/>
                </a:lnTo>
                <a:lnTo>
                  <a:pt x="4927" y="1892"/>
                </a:lnTo>
                <a:lnTo>
                  <a:pt x="4787" y="469"/>
                </a:lnTo>
                <a:lnTo>
                  <a:pt x="4483" y="114"/>
                </a:lnTo>
                <a:lnTo>
                  <a:pt x="4114" y="0"/>
                </a:lnTo>
                <a:close/>
              </a:path>
            </a:pathLst>
          </a:custGeom>
          <a:solidFill>
            <a:srgbClr val="C3D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093709" y="914349"/>
            <a:ext cx="24130" cy="16510"/>
          </a:xfrm>
          <a:custGeom>
            <a:avLst/>
            <a:gdLst/>
            <a:ahLst/>
            <a:cxnLst/>
            <a:rect l="l" t="t" r="r" b="b"/>
            <a:pathLst>
              <a:path w="24130" h="16509">
                <a:moveTo>
                  <a:pt x="20142" y="0"/>
                </a:moveTo>
                <a:lnTo>
                  <a:pt x="17221" y="241"/>
                </a:lnTo>
                <a:lnTo>
                  <a:pt x="17246" y="3073"/>
                </a:lnTo>
                <a:lnTo>
                  <a:pt x="15989" y="4762"/>
                </a:lnTo>
                <a:lnTo>
                  <a:pt x="14147" y="8610"/>
                </a:lnTo>
                <a:lnTo>
                  <a:pt x="11125" y="10287"/>
                </a:lnTo>
                <a:lnTo>
                  <a:pt x="4686" y="10261"/>
                </a:lnTo>
                <a:lnTo>
                  <a:pt x="2349" y="10020"/>
                </a:lnTo>
                <a:lnTo>
                  <a:pt x="355" y="11379"/>
                </a:lnTo>
                <a:lnTo>
                  <a:pt x="0" y="12522"/>
                </a:lnTo>
                <a:lnTo>
                  <a:pt x="571" y="13335"/>
                </a:lnTo>
                <a:lnTo>
                  <a:pt x="1320" y="14097"/>
                </a:lnTo>
                <a:lnTo>
                  <a:pt x="4064" y="16510"/>
                </a:lnTo>
                <a:lnTo>
                  <a:pt x="7721" y="15151"/>
                </a:lnTo>
                <a:lnTo>
                  <a:pt x="10756" y="16370"/>
                </a:lnTo>
                <a:lnTo>
                  <a:pt x="15519" y="12560"/>
                </a:lnTo>
                <a:lnTo>
                  <a:pt x="19151" y="7708"/>
                </a:lnTo>
                <a:lnTo>
                  <a:pt x="23012" y="3060"/>
                </a:lnTo>
                <a:lnTo>
                  <a:pt x="23825" y="2743"/>
                </a:lnTo>
                <a:lnTo>
                  <a:pt x="23850" y="2387"/>
                </a:lnTo>
                <a:lnTo>
                  <a:pt x="23088" y="1955"/>
                </a:lnTo>
                <a:lnTo>
                  <a:pt x="21513" y="2197"/>
                </a:lnTo>
                <a:lnTo>
                  <a:pt x="20294" y="1892"/>
                </a:lnTo>
                <a:lnTo>
                  <a:pt x="20142" y="0"/>
                </a:lnTo>
                <a:close/>
              </a:path>
            </a:pathLst>
          </a:custGeom>
          <a:solidFill>
            <a:srgbClr val="7BA5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151024" y="1410728"/>
            <a:ext cx="20955" cy="10795"/>
          </a:xfrm>
          <a:custGeom>
            <a:avLst/>
            <a:gdLst/>
            <a:ahLst/>
            <a:cxnLst/>
            <a:rect l="l" t="t" r="r" b="b"/>
            <a:pathLst>
              <a:path w="20955" h="10794">
                <a:moveTo>
                  <a:pt x="8915" y="0"/>
                </a:moveTo>
                <a:lnTo>
                  <a:pt x="6515" y="1092"/>
                </a:lnTo>
                <a:lnTo>
                  <a:pt x="5295" y="2209"/>
                </a:lnTo>
                <a:lnTo>
                  <a:pt x="4749" y="3670"/>
                </a:lnTo>
                <a:lnTo>
                  <a:pt x="4406" y="5232"/>
                </a:lnTo>
                <a:lnTo>
                  <a:pt x="3225" y="6565"/>
                </a:lnTo>
                <a:lnTo>
                  <a:pt x="952" y="4775"/>
                </a:lnTo>
                <a:lnTo>
                  <a:pt x="0" y="6781"/>
                </a:lnTo>
                <a:lnTo>
                  <a:pt x="177" y="8089"/>
                </a:lnTo>
                <a:lnTo>
                  <a:pt x="1562" y="7581"/>
                </a:lnTo>
                <a:lnTo>
                  <a:pt x="2171" y="8242"/>
                </a:lnTo>
                <a:lnTo>
                  <a:pt x="3606" y="8089"/>
                </a:lnTo>
                <a:lnTo>
                  <a:pt x="5067" y="6400"/>
                </a:lnTo>
                <a:lnTo>
                  <a:pt x="6489" y="8267"/>
                </a:lnTo>
                <a:lnTo>
                  <a:pt x="6883" y="8585"/>
                </a:lnTo>
                <a:lnTo>
                  <a:pt x="7315" y="8648"/>
                </a:lnTo>
                <a:lnTo>
                  <a:pt x="7785" y="8458"/>
                </a:lnTo>
                <a:lnTo>
                  <a:pt x="8674" y="7772"/>
                </a:lnTo>
                <a:lnTo>
                  <a:pt x="9537" y="6489"/>
                </a:lnTo>
                <a:lnTo>
                  <a:pt x="11404" y="9359"/>
                </a:lnTo>
                <a:lnTo>
                  <a:pt x="12280" y="10274"/>
                </a:lnTo>
                <a:lnTo>
                  <a:pt x="13881" y="9944"/>
                </a:lnTo>
                <a:lnTo>
                  <a:pt x="15392" y="9486"/>
                </a:lnTo>
                <a:lnTo>
                  <a:pt x="16675" y="8674"/>
                </a:lnTo>
                <a:lnTo>
                  <a:pt x="17627" y="7378"/>
                </a:lnTo>
                <a:lnTo>
                  <a:pt x="20370" y="2908"/>
                </a:lnTo>
                <a:lnTo>
                  <a:pt x="16789" y="1930"/>
                </a:lnTo>
                <a:lnTo>
                  <a:pt x="13881" y="584"/>
                </a:lnTo>
                <a:lnTo>
                  <a:pt x="11442" y="825"/>
                </a:lnTo>
                <a:lnTo>
                  <a:pt x="8915" y="0"/>
                </a:lnTo>
                <a:close/>
              </a:path>
            </a:pathLst>
          </a:custGeom>
          <a:solidFill>
            <a:srgbClr val="A5D2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055990" y="948563"/>
            <a:ext cx="18415" cy="11430"/>
          </a:xfrm>
          <a:custGeom>
            <a:avLst/>
            <a:gdLst/>
            <a:ahLst/>
            <a:cxnLst/>
            <a:rect l="l" t="t" r="r" b="b"/>
            <a:pathLst>
              <a:path w="18414" h="11430">
                <a:moveTo>
                  <a:pt x="8026" y="0"/>
                </a:moveTo>
                <a:lnTo>
                  <a:pt x="5918" y="355"/>
                </a:lnTo>
                <a:lnTo>
                  <a:pt x="3886" y="952"/>
                </a:lnTo>
                <a:lnTo>
                  <a:pt x="2387" y="2082"/>
                </a:lnTo>
                <a:lnTo>
                  <a:pt x="1955" y="4279"/>
                </a:lnTo>
                <a:lnTo>
                  <a:pt x="1257" y="5638"/>
                </a:lnTo>
                <a:lnTo>
                  <a:pt x="0" y="6997"/>
                </a:lnTo>
                <a:lnTo>
                  <a:pt x="1854" y="8420"/>
                </a:lnTo>
                <a:lnTo>
                  <a:pt x="2311" y="9359"/>
                </a:lnTo>
                <a:lnTo>
                  <a:pt x="2997" y="9906"/>
                </a:lnTo>
                <a:lnTo>
                  <a:pt x="4102" y="9766"/>
                </a:lnTo>
                <a:lnTo>
                  <a:pt x="6172" y="9194"/>
                </a:lnTo>
                <a:lnTo>
                  <a:pt x="7531" y="6946"/>
                </a:lnTo>
                <a:lnTo>
                  <a:pt x="9982" y="7239"/>
                </a:lnTo>
                <a:lnTo>
                  <a:pt x="11531" y="7670"/>
                </a:lnTo>
                <a:lnTo>
                  <a:pt x="11264" y="9042"/>
                </a:lnTo>
                <a:lnTo>
                  <a:pt x="11506" y="10160"/>
                </a:lnTo>
                <a:lnTo>
                  <a:pt x="11645" y="10579"/>
                </a:lnTo>
                <a:lnTo>
                  <a:pt x="11861" y="10947"/>
                </a:lnTo>
                <a:lnTo>
                  <a:pt x="12153" y="11277"/>
                </a:lnTo>
                <a:lnTo>
                  <a:pt x="14757" y="11099"/>
                </a:lnTo>
                <a:lnTo>
                  <a:pt x="15646" y="8585"/>
                </a:lnTo>
                <a:lnTo>
                  <a:pt x="17487" y="7366"/>
                </a:lnTo>
                <a:lnTo>
                  <a:pt x="17830" y="5245"/>
                </a:lnTo>
                <a:lnTo>
                  <a:pt x="14033" y="5334"/>
                </a:lnTo>
                <a:lnTo>
                  <a:pt x="15087" y="2832"/>
                </a:lnTo>
                <a:lnTo>
                  <a:pt x="14935" y="952"/>
                </a:lnTo>
                <a:lnTo>
                  <a:pt x="13944" y="304"/>
                </a:lnTo>
                <a:lnTo>
                  <a:pt x="12153" y="863"/>
                </a:lnTo>
                <a:lnTo>
                  <a:pt x="9893" y="2781"/>
                </a:lnTo>
                <a:lnTo>
                  <a:pt x="8026" y="0"/>
                </a:lnTo>
                <a:close/>
              </a:path>
            </a:pathLst>
          </a:custGeom>
          <a:solidFill>
            <a:srgbClr val="6D8A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670494" y="698969"/>
            <a:ext cx="13970" cy="13335"/>
          </a:xfrm>
          <a:custGeom>
            <a:avLst/>
            <a:gdLst/>
            <a:ahLst/>
            <a:cxnLst/>
            <a:rect l="l" t="t" r="r" b="b"/>
            <a:pathLst>
              <a:path w="13969" h="13334">
                <a:moveTo>
                  <a:pt x="4508" y="0"/>
                </a:moveTo>
                <a:lnTo>
                  <a:pt x="0" y="2514"/>
                </a:lnTo>
                <a:lnTo>
                  <a:pt x="63" y="4013"/>
                </a:lnTo>
                <a:lnTo>
                  <a:pt x="850" y="4927"/>
                </a:lnTo>
                <a:lnTo>
                  <a:pt x="5029" y="7353"/>
                </a:lnTo>
                <a:lnTo>
                  <a:pt x="7035" y="9855"/>
                </a:lnTo>
                <a:lnTo>
                  <a:pt x="8343" y="12903"/>
                </a:lnTo>
                <a:lnTo>
                  <a:pt x="8737" y="13182"/>
                </a:lnTo>
                <a:lnTo>
                  <a:pt x="9169" y="13284"/>
                </a:lnTo>
                <a:lnTo>
                  <a:pt x="9652" y="13195"/>
                </a:lnTo>
                <a:lnTo>
                  <a:pt x="12915" y="12445"/>
                </a:lnTo>
                <a:lnTo>
                  <a:pt x="13906" y="10731"/>
                </a:lnTo>
                <a:lnTo>
                  <a:pt x="11645" y="6896"/>
                </a:lnTo>
                <a:lnTo>
                  <a:pt x="10617" y="6146"/>
                </a:lnTo>
                <a:lnTo>
                  <a:pt x="11417" y="4978"/>
                </a:lnTo>
                <a:lnTo>
                  <a:pt x="12153" y="4559"/>
                </a:lnTo>
                <a:lnTo>
                  <a:pt x="13042" y="4368"/>
                </a:lnTo>
                <a:lnTo>
                  <a:pt x="13677" y="3733"/>
                </a:lnTo>
                <a:lnTo>
                  <a:pt x="13804" y="3594"/>
                </a:lnTo>
                <a:lnTo>
                  <a:pt x="13868" y="3022"/>
                </a:lnTo>
                <a:lnTo>
                  <a:pt x="13741" y="2781"/>
                </a:lnTo>
                <a:lnTo>
                  <a:pt x="13474" y="2552"/>
                </a:lnTo>
                <a:lnTo>
                  <a:pt x="8978" y="2590"/>
                </a:lnTo>
                <a:lnTo>
                  <a:pt x="4508" y="0"/>
                </a:lnTo>
                <a:close/>
              </a:path>
            </a:pathLst>
          </a:custGeom>
          <a:solidFill>
            <a:srgbClr val="ADD9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119922" y="1397800"/>
            <a:ext cx="10795" cy="22225"/>
          </a:xfrm>
          <a:custGeom>
            <a:avLst/>
            <a:gdLst/>
            <a:ahLst/>
            <a:cxnLst/>
            <a:rect l="l" t="t" r="r" b="b"/>
            <a:pathLst>
              <a:path w="10794" h="22225">
                <a:moveTo>
                  <a:pt x="6730" y="0"/>
                </a:moveTo>
                <a:lnTo>
                  <a:pt x="0" y="3479"/>
                </a:lnTo>
                <a:lnTo>
                  <a:pt x="584" y="6908"/>
                </a:lnTo>
                <a:lnTo>
                  <a:pt x="977" y="10287"/>
                </a:lnTo>
                <a:lnTo>
                  <a:pt x="1752" y="15074"/>
                </a:lnTo>
                <a:lnTo>
                  <a:pt x="2158" y="20104"/>
                </a:lnTo>
                <a:lnTo>
                  <a:pt x="7962" y="21856"/>
                </a:lnTo>
                <a:lnTo>
                  <a:pt x="9474" y="21259"/>
                </a:lnTo>
                <a:lnTo>
                  <a:pt x="10286" y="20320"/>
                </a:lnTo>
                <a:lnTo>
                  <a:pt x="8521" y="17005"/>
                </a:lnTo>
                <a:lnTo>
                  <a:pt x="7861" y="15201"/>
                </a:lnTo>
                <a:lnTo>
                  <a:pt x="6642" y="13716"/>
                </a:lnTo>
                <a:lnTo>
                  <a:pt x="5664" y="11633"/>
                </a:lnTo>
                <a:lnTo>
                  <a:pt x="5930" y="9766"/>
                </a:lnTo>
                <a:lnTo>
                  <a:pt x="7594" y="8140"/>
                </a:lnTo>
                <a:lnTo>
                  <a:pt x="8013" y="8204"/>
                </a:lnTo>
                <a:lnTo>
                  <a:pt x="8318" y="8051"/>
                </a:lnTo>
                <a:lnTo>
                  <a:pt x="8508" y="7670"/>
                </a:lnTo>
                <a:lnTo>
                  <a:pt x="7480" y="596"/>
                </a:lnTo>
                <a:lnTo>
                  <a:pt x="7150" y="203"/>
                </a:lnTo>
                <a:lnTo>
                  <a:pt x="6730" y="0"/>
                </a:lnTo>
                <a:close/>
              </a:path>
            </a:pathLst>
          </a:custGeom>
          <a:solidFill>
            <a:srgbClr val="AED7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860550" y="901382"/>
            <a:ext cx="23495" cy="13335"/>
          </a:xfrm>
          <a:custGeom>
            <a:avLst/>
            <a:gdLst/>
            <a:ahLst/>
            <a:cxnLst/>
            <a:rect l="l" t="t" r="r" b="b"/>
            <a:pathLst>
              <a:path w="23494" h="13334">
                <a:moveTo>
                  <a:pt x="3213" y="0"/>
                </a:moveTo>
                <a:lnTo>
                  <a:pt x="2438" y="584"/>
                </a:lnTo>
                <a:lnTo>
                  <a:pt x="1765" y="1397"/>
                </a:lnTo>
                <a:lnTo>
                  <a:pt x="0" y="6388"/>
                </a:lnTo>
                <a:lnTo>
                  <a:pt x="2552" y="9931"/>
                </a:lnTo>
                <a:lnTo>
                  <a:pt x="5702" y="13284"/>
                </a:lnTo>
                <a:lnTo>
                  <a:pt x="6985" y="13335"/>
                </a:lnTo>
                <a:lnTo>
                  <a:pt x="7823" y="12433"/>
                </a:lnTo>
                <a:lnTo>
                  <a:pt x="10566" y="10807"/>
                </a:lnTo>
                <a:lnTo>
                  <a:pt x="12522" y="10579"/>
                </a:lnTo>
                <a:lnTo>
                  <a:pt x="14490" y="10452"/>
                </a:lnTo>
                <a:lnTo>
                  <a:pt x="14947" y="10375"/>
                </a:lnTo>
                <a:lnTo>
                  <a:pt x="15290" y="10134"/>
                </a:lnTo>
                <a:lnTo>
                  <a:pt x="15544" y="9753"/>
                </a:lnTo>
                <a:lnTo>
                  <a:pt x="15625" y="9118"/>
                </a:lnTo>
                <a:lnTo>
                  <a:pt x="15722" y="8839"/>
                </a:lnTo>
                <a:lnTo>
                  <a:pt x="17576" y="7480"/>
                </a:lnTo>
                <a:lnTo>
                  <a:pt x="22168" y="7480"/>
                </a:lnTo>
                <a:lnTo>
                  <a:pt x="22256" y="7315"/>
                </a:lnTo>
                <a:lnTo>
                  <a:pt x="10439" y="7315"/>
                </a:lnTo>
                <a:lnTo>
                  <a:pt x="5422" y="6807"/>
                </a:lnTo>
                <a:lnTo>
                  <a:pt x="6057" y="4305"/>
                </a:lnTo>
                <a:lnTo>
                  <a:pt x="4978" y="1054"/>
                </a:lnTo>
                <a:lnTo>
                  <a:pt x="4356" y="431"/>
                </a:lnTo>
                <a:lnTo>
                  <a:pt x="3213" y="0"/>
                </a:lnTo>
                <a:close/>
              </a:path>
              <a:path w="23494" h="13334">
                <a:moveTo>
                  <a:pt x="22168" y="7480"/>
                </a:moveTo>
                <a:lnTo>
                  <a:pt x="17576" y="7480"/>
                </a:lnTo>
                <a:lnTo>
                  <a:pt x="19951" y="9118"/>
                </a:lnTo>
                <a:lnTo>
                  <a:pt x="21818" y="7785"/>
                </a:lnTo>
                <a:lnTo>
                  <a:pt x="22021" y="7696"/>
                </a:lnTo>
                <a:lnTo>
                  <a:pt x="22168" y="7480"/>
                </a:lnTo>
                <a:close/>
              </a:path>
              <a:path w="23494" h="13334">
                <a:moveTo>
                  <a:pt x="14097" y="2298"/>
                </a:moveTo>
                <a:lnTo>
                  <a:pt x="13423" y="2552"/>
                </a:lnTo>
                <a:lnTo>
                  <a:pt x="12954" y="3022"/>
                </a:lnTo>
                <a:lnTo>
                  <a:pt x="11628" y="5562"/>
                </a:lnTo>
                <a:lnTo>
                  <a:pt x="10439" y="7315"/>
                </a:lnTo>
                <a:lnTo>
                  <a:pt x="22256" y="7315"/>
                </a:lnTo>
                <a:lnTo>
                  <a:pt x="22199" y="7112"/>
                </a:lnTo>
                <a:lnTo>
                  <a:pt x="21945" y="6858"/>
                </a:lnTo>
                <a:lnTo>
                  <a:pt x="18046" y="5562"/>
                </a:lnTo>
                <a:lnTo>
                  <a:pt x="23164" y="4051"/>
                </a:lnTo>
                <a:lnTo>
                  <a:pt x="22995" y="3873"/>
                </a:lnTo>
                <a:lnTo>
                  <a:pt x="16560" y="3873"/>
                </a:lnTo>
                <a:lnTo>
                  <a:pt x="14097" y="2298"/>
                </a:lnTo>
                <a:close/>
              </a:path>
              <a:path w="23494" h="13334">
                <a:moveTo>
                  <a:pt x="18935" y="736"/>
                </a:moveTo>
                <a:lnTo>
                  <a:pt x="16560" y="3873"/>
                </a:lnTo>
                <a:lnTo>
                  <a:pt x="22995" y="3873"/>
                </a:lnTo>
                <a:lnTo>
                  <a:pt x="21747" y="2552"/>
                </a:lnTo>
                <a:lnTo>
                  <a:pt x="21399" y="2146"/>
                </a:lnTo>
                <a:lnTo>
                  <a:pt x="18935" y="736"/>
                </a:lnTo>
                <a:close/>
              </a:path>
            </a:pathLst>
          </a:custGeom>
          <a:solidFill>
            <a:srgbClr val="9ED6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830908" y="745972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40">
                <a:moveTo>
                  <a:pt x="9829" y="0"/>
                </a:moveTo>
                <a:lnTo>
                  <a:pt x="3454" y="723"/>
                </a:lnTo>
                <a:lnTo>
                  <a:pt x="1320" y="1587"/>
                </a:lnTo>
                <a:lnTo>
                  <a:pt x="2933" y="2476"/>
                </a:lnTo>
                <a:lnTo>
                  <a:pt x="3441" y="3365"/>
                </a:lnTo>
                <a:lnTo>
                  <a:pt x="3987" y="5448"/>
                </a:lnTo>
                <a:lnTo>
                  <a:pt x="5816" y="7111"/>
                </a:lnTo>
                <a:lnTo>
                  <a:pt x="4622" y="12395"/>
                </a:lnTo>
                <a:lnTo>
                  <a:pt x="2197" y="12509"/>
                </a:lnTo>
                <a:lnTo>
                  <a:pt x="0" y="13004"/>
                </a:lnTo>
                <a:lnTo>
                  <a:pt x="1015" y="14833"/>
                </a:lnTo>
                <a:lnTo>
                  <a:pt x="2387" y="14935"/>
                </a:lnTo>
                <a:lnTo>
                  <a:pt x="3771" y="14973"/>
                </a:lnTo>
                <a:lnTo>
                  <a:pt x="6311" y="14262"/>
                </a:lnTo>
                <a:lnTo>
                  <a:pt x="8039" y="12522"/>
                </a:lnTo>
                <a:lnTo>
                  <a:pt x="9512" y="10464"/>
                </a:lnTo>
                <a:lnTo>
                  <a:pt x="11937" y="3403"/>
                </a:lnTo>
                <a:lnTo>
                  <a:pt x="9829" y="0"/>
                </a:lnTo>
                <a:close/>
              </a:path>
            </a:pathLst>
          </a:custGeom>
          <a:solidFill>
            <a:srgbClr val="466D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015705" y="862380"/>
            <a:ext cx="11430" cy="12065"/>
          </a:xfrm>
          <a:custGeom>
            <a:avLst/>
            <a:gdLst/>
            <a:ahLst/>
            <a:cxnLst/>
            <a:rect l="l" t="t" r="r" b="b"/>
            <a:pathLst>
              <a:path w="11430" h="12065">
                <a:moveTo>
                  <a:pt x="5816" y="0"/>
                </a:moveTo>
                <a:lnTo>
                  <a:pt x="3759" y="177"/>
                </a:lnTo>
                <a:lnTo>
                  <a:pt x="2882" y="1485"/>
                </a:lnTo>
                <a:lnTo>
                  <a:pt x="2159" y="2895"/>
                </a:lnTo>
                <a:lnTo>
                  <a:pt x="1104" y="4076"/>
                </a:lnTo>
                <a:lnTo>
                  <a:pt x="444" y="5130"/>
                </a:lnTo>
                <a:lnTo>
                  <a:pt x="0" y="6235"/>
                </a:lnTo>
                <a:lnTo>
                  <a:pt x="101" y="7518"/>
                </a:lnTo>
                <a:lnTo>
                  <a:pt x="508" y="9651"/>
                </a:lnTo>
                <a:lnTo>
                  <a:pt x="1371" y="11379"/>
                </a:lnTo>
                <a:lnTo>
                  <a:pt x="3822" y="11696"/>
                </a:lnTo>
                <a:lnTo>
                  <a:pt x="5524" y="11798"/>
                </a:lnTo>
                <a:lnTo>
                  <a:pt x="7150" y="8508"/>
                </a:lnTo>
                <a:lnTo>
                  <a:pt x="8928" y="11569"/>
                </a:lnTo>
                <a:lnTo>
                  <a:pt x="9182" y="11328"/>
                </a:lnTo>
                <a:lnTo>
                  <a:pt x="9525" y="11391"/>
                </a:lnTo>
                <a:lnTo>
                  <a:pt x="11112" y="8928"/>
                </a:lnTo>
                <a:lnTo>
                  <a:pt x="11087" y="6527"/>
                </a:lnTo>
                <a:lnTo>
                  <a:pt x="9169" y="4229"/>
                </a:lnTo>
                <a:lnTo>
                  <a:pt x="5816" y="0"/>
                </a:lnTo>
                <a:close/>
              </a:path>
            </a:pathLst>
          </a:custGeom>
          <a:solidFill>
            <a:srgbClr val="4C67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125510" y="1835404"/>
            <a:ext cx="7620" cy="28575"/>
          </a:xfrm>
          <a:custGeom>
            <a:avLst/>
            <a:gdLst/>
            <a:ahLst/>
            <a:cxnLst/>
            <a:rect l="l" t="t" r="r" b="b"/>
            <a:pathLst>
              <a:path w="7619" h="28575">
                <a:moveTo>
                  <a:pt x="4952" y="0"/>
                </a:moveTo>
                <a:lnTo>
                  <a:pt x="3086" y="4292"/>
                </a:lnTo>
                <a:lnTo>
                  <a:pt x="2451" y="4838"/>
                </a:lnTo>
                <a:lnTo>
                  <a:pt x="2019" y="5499"/>
                </a:lnTo>
                <a:lnTo>
                  <a:pt x="1828" y="6324"/>
                </a:lnTo>
                <a:lnTo>
                  <a:pt x="1536" y="8178"/>
                </a:lnTo>
                <a:lnTo>
                  <a:pt x="1612" y="10096"/>
                </a:lnTo>
                <a:lnTo>
                  <a:pt x="876" y="11874"/>
                </a:lnTo>
                <a:lnTo>
                  <a:pt x="634" y="12966"/>
                </a:lnTo>
                <a:lnTo>
                  <a:pt x="634" y="17894"/>
                </a:lnTo>
                <a:lnTo>
                  <a:pt x="0" y="22275"/>
                </a:lnTo>
                <a:lnTo>
                  <a:pt x="1104" y="26606"/>
                </a:lnTo>
                <a:lnTo>
                  <a:pt x="1727" y="27736"/>
                </a:lnTo>
                <a:lnTo>
                  <a:pt x="2552" y="28511"/>
                </a:lnTo>
                <a:lnTo>
                  <a:pt x="3987" y="28117"/>
                </a:lnTo>
                <a:lnTo>
                  <a:pt x="4432" y="23190"/>
                </a:lnTo>
                <a:lnTo>
                  <a:pt x="6946" y="18541"/>
                </a:lnTo>
                <a:lnTo>
                  <a:pt x="5156" y="8978"/>
                </a:lnTo>
                <a:lnTo>
                  <a:pt x="7391" y="4305"/>
                </a:lnTo>
                <a:lnTo>
                  <a:pt x="4952" y="0"/>
                </a:lnTo>
                <a:close/>
              </a:path>
            </a:pathLst>
          </a:custGeom>
          <a:solidFill>
            <a:srgbClr val="4881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139480" y="1080477"/>
            <a:ext cx="8890" cy="19050"/>
          </a:xfrm>
          <a:custGeom>
            <a:avLst/>
            <a:gdLst/>
            <a:ahLst/>
            <a:cxnLst/>
            <a:rect l="l" t="t" r="r" b="b"/>
            <a:pathLst>
              <a:path w="8889" h="19050">
                <a:moveTo>
                  <a:pt x="6654" y="0"/>
                </a:moveTo>
                <a:lnTo>
                  <a:pt x="5448" y="762"/>
                </a:lnTo>
                <a:lnTo>
                  <a:pt x="6057" y="2184"/>
                </a:lnTo>
                <a:lnTo>
                  <a:pt x="4254" y="5372"/>
                </a:lnTo>
                <a:lnTo>
                  <a:pt x="1270" y="5765"/>
                </a:lnTo>
                <a:lnTo>
                  <a:pt x="254" y="8216"/>
                </a:lnTo>
                <a:lnTo>
                  <a:pt x="1295" y="10718"/>
                </a:lnTo>
                <a:lnTo>
                  <a:pt x="2692" y="13106"/>
                </a:lnTo>
                <a:lnTo>
                  <a:pt x="0" y="17272"/>
                </a:lnTo>
                <a:lnTo>
                  <a:pt x="1130" y="18110"/>
                </a:lnTo>
                <a:lnTo>
                  <a:pt x="2374" y="18592"/>
                </a:lnTo>
                <a:lnTo>
                  <a:pt x="8051" y="17411"/>
                </a:lnTo>
                <a:lnTo>
                  <a:pt x="7759" y="12522"/>
                </a:lnTo>
                <a:lnTo>
                  <a:pt x="8712" y="8407"/>
                </a:lnTo>
                <a:lnTo>
                  <a:pt x="6515" y="5969"/>
                </a:lnTo>
                <a:lnTo>
                  <a:pt x="8851" y="2425"/>
                </a:lnTo>
                <a:lnTo>
                  <a:pt x="6654" y="0"/>
                </a:lnTo>
                <a:close/>
              </a:path>
            </a:pathLst>
          </a:custGeom>
          <a:solidFill>
            <a:srgbClr val="557D9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59" name="object 559"/>
          <p:cNvGrpSpPr/>
          <p:nvPr/>
        </p:nvGrpSpPr>
        <p:grpSpPr>
          <a:xfrm>
            <a:off x="2143277" y="1810550"/>
            <a:ext cx="32384" cy="25400"/>
            <a:chOff x="2143277" y="1810550"/>
            <a:chExt cx="32384" cy="25400"/>
          </a:xfrm>
        </p:grpSpPr>
        <p:sp>
          <p:nvSpPr>
            <p:cNvPr id="560" name="object 560"/>
            <p:cNvSpPr/>
            <p:nvPr/>
          </p:nvSpPr>
          <p:spPr>
            <a:xfrm>
              <a:off x="2158961" y="1819833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4800" y="0"/>
                  </a:moveTo>
                  <a:lnTo>
                    <a:pt x="7581" y="4114"/>
                  </a:lnTo>
                  <a:lnTo>
                    <a:pt x="6985" y="6451"/>
                  </a:lnTo>
                  <a:lnTo>
                    <a:pt x="7442" y="6794"/>
                  </a:lnTo>
                  <a:lnTo>
                    <a:pt x="8521" y="5829"/>
                  </a:lnTo>
                  <a:lnTo>
                    <a:pt x="8445" y="7874"/>
                  </a:lnTo>
                  <a:lnTo>
                    <a:pt x="7747" y="8470"/>
                  </a:lnTo>
                  <a:lnTo>
                    <a:pt x="6718" y="8394"/>
                  </a:lnTo>
                  <a:lnTo>
                    <a:pt x="5816" y="9283"/>
                  </a:lnTo>
                  <a:lnTo>
                    <a:pt x="4876" y="10922"/>
                  </a:lnTo>
                  <a:lnTo>
                    <a:pt x="2844" y="6032"/>
                  </a:lnTo>
                  <a:lnTo>
                    <a:pt x="1816" y="7289"/>
                  </a:lnTo>
                  <a:lnTo>
                    <a:pt x="698" y="8420"/>
                  </a:lnTo>
                  <a:lnTo>
                    <a:pt x="914" y="10858"/>
                  </a:lnTo>
                  <a:lnTo>
                    <a:pt x="0" y="13423"/>
                  </a:lnTo>
                  <a:lnTo>
                    <a:pt x="1511" y="15709"/>
                  </a:lnTo>
                  <a:lnTo>
                    <a:pt x="2159" y="15443"/>
                  </a:lnTo>
                  <a:lnTo>
                    <a:pt x="2463" y="14884"/>
                  </a:lnTo>
                  <a:lnTo>
                    <a:pt x="3073" y="13144"/>
                  </a:lnTo>
                  <a:lnTo>
                    <a:pt x="3632" y="12839"/>
                  </a:lnTo>
                  <a:lnTo>
                    <a:pt x="5156" y="13093"/>
                  </a:lnTo>
                  <a:lnTo>
                    <a:pt x="6667" y="13779"/>
                  </a:lnTo>
                  <a:lnTo>
                    <a:pt x="8255" y="13131"/>
                  </a:lnTo>
                  <a:lnTo>
                    <a:pt x="10261" y="12217"/>
                  </a:lnTo>
                  <a:lnTo>
                    <a:pt x="12128" y="11099"/>
                  </a:lnTo>
                  <a:lnTo>
                    <a:pt x="13550" y="9359"/>
                  </a:lnTo>
                  <a:lnTo>
                    <a:pt x="13957" y="7086"/>
                  </a:lnTo>
                  <a:lnTo>
                    <a:pt x="15900" y="5499"/>
                  </a:lnTo>
                  <a:lnTo>
                    <a:pt x="16243" y="3200"/>
                  </a:lnTo>
                  <a:lnTo>
                    <a:pt x="14770" y="3060"/>
                  </a:lnTo>
                  <a:lnTo>
                    <a:pt x="13106" y="3657"/>
                  </a:lnTo>
                  <a:lnTo>
                    <a:pt x="12065" y="2032"/>
                  </a:lnTo>
                  <a:lnTo>
                    <a:pt x="11493" y="1397"/>
                  </a:lnTo>
                  <a:lnTo>
                    <a:pt x="10820" y="889"/>
                  </a:lnTo>
                  <a:lnTo>
                    <a:pt x="10274" y="254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A6D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2143277" y="1810550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10">
                  <a:moveTo>
                    <a:pt x="4241" y="0"/>
                  </a:moveTo>
                  <a:lnTo>
                    <a:pt x="2895" y="533"/>
                  </a:lnTo>
                  <a:lnTo>
                    <a:pt x="1816" y="2095"/>
                  </a:lnTo>
                  <a:lnTo>
                    <a:pt x="711" y="3352"/>
                  </a:lnTo>
                  <a:lnTo>
                    <a:pt x="2908" y="6515"/>
                  </a:lnTo>
                  <a:lnTo>
                    <a:pt x="1295" y="9372"/>
                  </a:lnTo>
                  <a:lnTo>
                    <a:pt x="0" y="12255"/>
                  </a:lnTo>
                  <a:lnTo>
                    <a:pt x="1943" y="14135"/>
                  </a:lnTo>
                  <a:lnTo>
                    <a:pt x="3708" y="16509"/>
                  </a:lnTo>
                  <a:lnTo>
                    <a:pt x="6946" y="14668"/>
                  </a:lnTo>
                  <a:lnTo>
                    <a:pt x="7264" y="14325"/>
                  </a:lnTo>
                  <a:lnTo>
                    <a:pt x="7378" y="13931"/>
                  </a:lnTo>
                  <a:lnTo>
                    <a:pt x="7315" y="13461"/>
                  </a:lnTo>
                  <a:lnTo>
                    <a:pt x="6984" y="12687"/>
                  </a:lnTo>
                  <a:lnTo>
                    <a:pt x="6464" y="11950"/>
                  </a:lnTo>
                  <a:lnTo>
                    <a:pt x="6870" y="11023"/>
                  </a:lnTo>
                  <a:lnTo>
                    <a:pt x="7492" y="9893"/>
                  </a:lnTo>
                  <a:lnTo>
                    <a:pt x="8737" y="9385"/>
                  </a:lnTo>
                  <a:lnTo>
                    <a:pt x="9499" y="8394"/>
                  </a:lnTo>
                  <a:lnTo>
                    <a:pt x="9817" y="7810"/>
                  </a:lnTo>
                  <a:lnTo>
                    <a:pt x="9944" y="7188"/>
                  </a:lnTo>
                  <a:lnTo>
                    <a:pt x="9855" y="5638"/>
                  </a:lnTo>
                  <a:lnTo>
                    <a:pt x="9270" y="4940"/>
                  </a:lnTo>
                  <a:lnTo>
                    <a:pt x="9156" y="4076"/>
                  </a:lnTo>
                  <a:lnTo>
                    <a:pt x="8331" y="2819"/>
                  </a:lnTo>
                  <a:lnTo>
                    <a:pt x="5778" y="3428"/>
                  </a:lnTo>
                  <a:lnTo>
                    <a:pt x="5956" y="1117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BC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62" name="object 562"/>
          <p:cNvSpPr/>
          <p:nvPr/>
        </p:nvSpPr>
        <p:spPr>
          <a:xfrm>
            <a:off x="2076678" y="1101331"/>
            <a:ext cx="19685" cy="15240"/>
          </a:xfrm>
          <a:custGeom>
            <a:avLst/>
            <a:gdLst/>
            <a:ahLst/>
            <a:cxnLst/>
            <a:rect l="l" t="t" r="r" b="b"/>
            <a:pathLst>
              <a:path w="19685" h="15240">
                <a:moveTo>
                  <a:pt x="11912" y="0"/>
                </a:moveTo>
                <a:lnTo>
                  <a:pt x="11163" y="0"/>
                </a:lnTo>
                <a:lnTo>
                  <a:pt x="9474" y="1841"/>
                </a:lnTo>
                <a:lnTo>
                  <a:pt x="10579" y="4076"/>
                </a:lnTo>
                <a:lnTo>
                  <a:pt x="10299" y="6108"/>
                </a:lnTo>
                <a:lnTo>
                  <a:pt x="10845" y="6515"/>
                </a:lnTo>
                <a:lnTo>
                  <a:pt x="11747" y="6261"/>
                </a:lnTo>
                <a:lnTo>
                  <a:pt x="12407" y="7404"/>
                </a:lnTo>
                <a:lnTo>
                  <a:pt x="11760" y="7683"/>
                </a:lnTo>
                <a:lnTo>
                  <a:pt x="9855" y="8204"/>
                </a:lnTo>
                <a:lnTo>
                  <a:pt x="8343" y="8432"/>
                </a:lnTo>
                <a:lnTo>
                  <a:pt x="7010" y="9245"/>
                </a:lnTo>
                <a:lnTo>
                  <a:pt x="5232" y="11544"/>
                </a:lnTo>
                <a:lnTo>
                  <a:pt x="1282" y="8750"/>
                </a:lnTo>
                <a:lnTo>
                  <a:pt x="0" y="12217"/>
                </a:lnTo>
                <a:lnTo>
                  <a:pt x="2387" y="11798"/>
                </a:lnTo>
                <a:lnTo>
                  <a:pt x="4673" y="14871"/>
                </a:lnTo>
                <a:lnTo>
                  <a:pt x="7111" y="12407"/>
                </a:lnTo>
                <a:lnTo>
                  <a:pt x="9766" y="11226"/>
                </a:lnTo>
                <a:lnTo>
                  <a:pt x="13080" y="12611"/>
                </a:lnTo>
                <a:lnTo>
                  <a:pt x="15455" y="10312"/>
                </a:lnTo>
                <a:lnTo>
                  <a:pt x="19532" y="8166"/>
                </a:lnTo>
                <a:lnTo>
                  <a:pt x="17614" y="5321"/>
                </a:lnTo>
                <a:lnTo>
                  <a:pt x="12877" y="5359"/>
                </a:lnTo>
                <a:lnTo>
                  <a:pt x="12293" y="1130"/>
                </a:lnTo>
                <a:lnTo>
                  <a:pt x="12039" y="635"/>
                </a:lnTo>
                <a:lnTo>
                  <a:pt x="11912" y="0"/>
                </a:lnTo>
                <a:close/>
              </a:path>
            </a:pathLst>
          </a:custGeom>
          <a:solidFill>
            <a:srgbClr val="4268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127694" y="1423860"/>
            <a:ext cx="24130" cy="11430"/>
          </a:xfrm>
          <a:custGeom>
            <a:avLst/>
            <a:gdLst/>
            <a:ahLst/>
            <a:cxnLst/>
            <a:rect l="l" t="t" r="r" b="b"/>
            <a:pathLst>
              <a:path w="24130" h="11430">
                <a:moveTo>
                  <a:pt x="22199" y="0"/>
                </a:moveTo>
                <a:lnTo>
                  <a:pt x="20624" y="2044"/>
                </a:lnTo>
                <a:lnTo>
                  <a:pt x="16725" y="2793"/>
                </a:lnTo>
                <a:lnTo>
                  <a:pt x="14020" y="3975"/>
                </a:lnTo>
                <a:lnTo>
                  <a:pt x="8902" y="444"/>
                </a:lnTo>
                <a:lnTo>
                  <a:pt x="6985" y="1587"/>
                </a:lnTo>
                <a:lnTo>
                  <a:pt x="4940" y="3505"/>
                </a:lnTo>
                <a:lnTo>
                  <a:pt x="3530" y="4330"/>
                </a:lnTo>
                <a:lnTo>
                  <a:pt x="1727" y="4533"/>
                </a:lnTo>
                <a:lnTo>
                  <a:pt x="825" y="6146"/>
                </a:lnTo>
                <a:lnTo>
                  <a:pt x="228" y="7010"/>
                </a:lnTo>
                <a:lnTo>
                  <a:pt x="0" y="7912"/>
                </a:lnTo>
                <a:lnTo>
                  <a:pt x="520" y="8902"/>
                </a:lnTo>
                <a:lnTo>
                  <a:pt x="2984" y="10960"/>
                </a:lnTo>
                <a:lnTo>
                  <a:pt x="4432" y="10083"/>
                </a:lnTo>
                <a:lnTo>
                  <a:pt x="5219" y="7289"/>
                </a:lnTo>
                <a:lnTo>
                  <a:pt x="5702" y="5943"/>
                </a:lnTo>
                <a:lnTo>
                  <a:pt x="7175" y="6324"/>
                </a:lnTo>
                <a:lnTo>
                  <a:pt x="8039" y="5651"/>
                </a:lnTo>
                <a:lnTo>
                  <a:pt x="9080" y="5676"/>
                </a:lnTo>
                <a:lnTo>
                  <a:pt x="10210" y="6616"/>
                </a:lnTo>
                <a:lnTo>
                  <a:pt x="10922" y="6845"/>
                </a:lnTo>
                <a:lnTo>
                  <a:pt x="14795" y="6794"/>
                </a:lnTo>
                <a:lnTo>
                  <a:pt x="19177" y="8432"/>
                </a:lnTo>
                <a:lnTo>
                  <a:pt x="21590" y="3606"/>
                </a:lnTo>
                <a:lnTo>
                  <a:pt x="23558" y="2438"/>
                </a:lnTo>
                <a:lnTo>
                  <a:pt x="22199" y="0"/>
                </a:lnTo>
                <a:close/>
              </a:path>
            </a:pathLst>
          </a:custGeom>
          <a:solidFill>
            <a:srgbClr val="4065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138946" y="1634769"/>
            <a:ext cx="12065" cy="26670"/>
          </a:xfrm>
          <a:custGeom>
            <a:avLst/>
            <a:gdLst/>
            <a:ahLst/>
            <a:cxnLst/>
            <a:rect l="l" t="t" r="r" b="b"/>
            <a:pathLst>
              <a:path w="12064" h="26669">
                <a:moveTo>
                  <a:pt x="9791" y="0"/>
                </a:moveTo>
                <a:lnTo>
                  <a:pt x="6210" y="2247"/>
                </a:lnTo>
                <a:lnTo>
                  <a:pt x="4368" y="5499"/>
                </a:lnTo>
                <a:lnTo>
                  <a:pt x="4190" y="9702"/>
                </a:lnTo>
                <a:lnTo>
                  <a:pt x="5473" y="13081"/>
                </a:lnTo>
                <a:lnTo>
                  <a:pt x="2793" y="15608"/>
                </a:lnTo>
                <a:lnTo>
                  <a:pt x="1714" y="21196"/>
                </a:lnTo>
                <a:lnTo>
                  <a:pt x="0" y="23672"/>
                </a:lnTo>
                <a:lnTo>
                  <a:pt x="2019" y="26301"/>
                </a:lnTo>
                <a:lnTo>
                  <a:pt x="3543" y="24892"/>
                </a:lnTo>
                <a:lnTo>
                  <a:pt x="3047" y="22669"/>
                </a:lnTo>
                <a:lnTo>
                  <a:pt x="4114" y="21082"/>
                </a:lnTo>
                <a:lnTo>
                  <a:pt x="5829" y="20002"/>
                </a:lnTo>
                <a:lnTo>
                  <a:pt x="5435" y="18059"/>
                </a:lnTo>
                <a:lnTo>
                  <a:pt x="5994" y="16497"/>
                </a:lnTo>
                <a:lnTo>
                  <a:pt x="5841" y="16243"/>
                </a:lnTo>
                <a:lnTo>
                  <a:pt x="5892" y="16027"/>
                </a:lnTo>
                <a:lnTo>
                  <a:pt x="6146" y="15875"/>
                </a:lnTo>
                <a:lnTo>
                  <a:pt x="6730" y="14947"/>
                </a:lnTo>
                <a:lnTo>
                  <a:pt x="7556" y="14135"/>
                </a:lnTo>
                <a:lnTo>
                  <a:pt x="7619" y="12954"/>
                </a:lnTo>
                <a:lnTo>
                  <a:pt x="7073" y="11430"/>
                </a:lnTo>
                <a:lnTo>
                  <a:pt x="7010" y="9982"/>
                </a:lnTo>
                <a:lnTo>
                  <a:pt x="8254" y="8724"/>
                </a:lnTo>
                <a:lnTo>
                  <a:pt x="10172" y="7467"/>
                </a:lnTo>
                <a:lnTo>
                  <a:pt x="9563" y="4775"/>
                </a:lnTo>
                <a:lnTo>
                  <a:pt x="11671" y="3048"/>
                </a:lnTo>
                <a:lnTo>
                  <a:pt x="11810" y="2603"/>
                </a:lnTo>
                <a:lnTo>
                  <a:pt x="11722" y="2082"/>
                </a:lnTo>
                <a:lnTo>
                  <a:pt x="10972" y="190"/>
                </a:lnTo>
                <a:lnTo>
                  <a:pt x="9791" y="0"/>
                </a:lnTo>
                <a:close/>
              </a:path>
            </a:pathLst>
          </a:custGeom>
          <a:solidFill>
            <a:srgbClr val="346E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758492" y="832358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90">
                <a:moveTo>
                  <a:pt x="5334" y="0"/>
                </a:moveTo>
                <a:lnTo>
                  <a:pt x="3429" y="1790"/>
                </a:lnTo>
                <a:lnTo>
                  <a:pt x="355" y="3111"/>
                </a:lnTo>
                <a:lnTo>
                  <a:pt x="152" y="4965"/>
                </a:lnTo>
                <a:lnTo>
                  <a:pt x="0" y="6235"/>
                </a:lnTo>
                <a:lnTo>
                  <a:pt x="190" y="7416"/>
                </a:lnTo>
                <a:lnTo>
                  <a:pt x="1028" y="8432"/>
                </a:lnTo>
                <a:lnTo>
                  <a:pt x="5651" y="8839"/>
                </a:lnTo>
                <a:lnTo>
                  <a:pt x="10134" y="8521"/>
                </a:lnTo>
                <a:lnTo>
                  <a:pt x="14249" y="6083"/>
                </a:lnTo>
                <a:lnTo>
                  <a:pt x="14579" y="5422"/>
                </a:lnTo>
                <a:lnTo>
                  <a:pt x="14681" y="4737"/>
                </a:lnTo>
                <a:lnTo>
                  <a:pt x="14592" y="4000"/>
                </a:lnTo>
                <a:lnTo>
                  <a:pt x="14478" y="3530"/>
                </a:lnTo>
                <a:lnTo>
                  <a:pt x="14262" y="3111"/>
                </a:lnTo>
                <a:lnTo>
                  <a:pt x="13944" y="2755"/>
                </a:lnTo>
                <a:lnTo>
                  <a:pt x="12128" y="3251"/>
                </a:lnTo>
                <a:lnTo>
                  <a:pt x="10617" y="2920"/>
                </a:lnTo>
                <a:lnTo>
                  <a:pt x="9626" y="1181"/>
                </a:lnTo>
                <a:lnTo>
                  <a:pt x="7429" y="63"/>
                </a:lnTo>
                <a:lnTo>
                  <a:pt x="5334" y="0"/>
                </a:lnTo>
                <a:close/>
              </a:path>
            </a:pathLst>
          </a:custGeom>
          <a:solidFill>
            <a:srgbClr val="A1D4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779803" y="990942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69">
                <a:moveTo>
                  <a:pt x="12433" y="0"/>
                </a:moveTo>
                <a:lnTo>
                  <a:pt x="11798" y="1409"/>
                </a:lnTo>
                <a:lnTo>
                  <a:pt x="10566" y="6730"/>
                </a:lnTo>
                <a:lnTo>
                  <a:pt x="8153" y="9982"/>
                </a:lnTo>
                <a:lnTo>
                  <a:pt x="3721" y="16827"/>
                </a:lnTo>
                <a:lnTo>
                  <a:pt x="3962" y="19011"/>
                </a:lnTo>
                <a:lnTo>
                  <a:pt x="4483" y="21767"/>
                </a:lnTo>
                <a:lnTo>
                  <a:pt x="0" y="23202"/>
                </a:lnTo>
                <a:lnTo>
                  <a:pt x="2044" y="26352"/>
                </a:lnTo>
                <a:lnTo>
                  <a:pt x="4635" y="26466"/>
                </a:lnTo>
                <a:lnTo>
                  <a:pt x="4165" y="24180"/>
                </a:lnTo>
                <a:lnTo>
                  <a:pt x="4826" y="22783"/>
                </a:lnTo>
                <a:lnTo>
                  <a:pt x="4787" y="22504"/>
                </a:lnTo>
                <a:lnTo>
                  <a:pt x="4864" y="22275"/>
                </a:lnTo>
                <a:lnTo>
                  <a:pt x="5054" y="22085"/>
                </a:lnTo>
                <a:lnTo>
                  <a:pt x="7886" y="20446"/>
                </a:lnTo>
                <a:lnTo>
                  <a:pt x="9055" y="17665"/>
                </a:lnTo>
                <a:lnTo>
                  <a:pt x="10147" y="14820"/>
                </a:lnTo>
                <a:lnTo>
                  <a:pt x="11887" y="11620"/>
                </a:lnTo>
                <a:lnTo>
                  <a:pt x="13690" y="9931"/>
                </a:lnTo>
                <a:lnTo>
                  <a:pt x="15608" y="8305"/>
                </a:lnTo>
                <a:lnTo>
                  <a:pt x="15240" y="5448"/>
                </a:lnTo>
                <a:lnTo>
                  <a:pt x="11493" y="4368"/>
                </a:lnTo>
                <a:lnTo>
                  <a:pt x="15506" y="1803"/>
                </a:lnTo>
                <a:lnTo>
                  <a:pt x="14249" y="253"/>
                </a:lnTo>
                <a:lnTo>
                  <a:pt x="12433" y="0"/>
                </a:lnTo>
                <a:close/>
              </a:path>
            </a:pathLst>
          </a:custGeom>
          <a:solidFill>
            <a:srgbClr val="61A0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763810" y="748309"/>
            <a:ext cx="17145" cy="15240"/>
          </a:xfrm>
          <a:custGeom>
            <a:avLst/>
            <a:gdLst/>
            <a:ahLst/>
            <a:cxnLst/>
            <a:rect l="l" t="t" r="r" b="b"/>
            <a:pathLst>
              <a:path w="17144" h="15240">
                <a:moveTo>
                  <a:pt x="1413" y="0"/>
                </a:moveTo>
                <a:lnTo>
                  <a:pt x="485" y="482"/>
                </a:lnTo>
                <a:lnTo>
                  <a:pt x="92" y="787"/>
                </a:lnTo>
                <a:lnTo>
                  <a:pt x="0" y="1803"/>
                </a:lnTo>
                <a:lnTo>
                  <a:pt x="1019" y="3987"/>
                </a:lnTo>
                <a:lnTo>
                  <a:pt x="3254" y="5346"/>
                </a:lnTo>
                <a:lnTo>
                  <a:pt x="4575" y="7429"/>
                </a:lnTo>
                <a:lnTo>
                  <a:pt x="5426" y="8381"/>
                </a:lnTo>
                <a:lnTo>
                  <a:pt x="6112" y="9423"/>
                </a:lnTo>
                <a:lnTo>
                  <a:pt x="6645" y="10579"/>
                </a:lnTo>
                <a:lnTo>
                  <a:pt x="7153" y="11480"/>
                </a:lnTo>
                <a:lnTo>
                  <a:pt x="7623" y="12395"/>
                </a:lnTo>
                <a:lnTo>
                  <a:pt x="7839" y="13411"/>
                </a:lnTo>
                <a:lnTo>
                  <a:pt x="7991" y="13830"/>
                </a:lnTo>
                <a:lnTo>
                  <a:pt x="8271" y="14109"/>
                </a:lnTo>
                <a:lnTo>
                  <a:pt x="8664" y="14274"/>
                </a:lnTo>
                <a:lnTo>
                  <a:pt x="11750" y="15112"/>
                </a:lnTo>
                <a:lnTo>
                  <a:pt x="13503" y="12877"/>
                </a:lnTo>
                <a:lnTo>
                  <a:pt x="15535" y="11302"/>
                </a:lnTo>
                <a:lnTo>
                  <a:pt x="16983" y="9563"/>
                </a:lnTo>
                <a:lnTo>
                  <a:pt x="16574" y="8750"/>
                </a:lnTo>
                <a:lnTo>
                  <a:pt x="13147" y="8750"/>
                </a:lnTo>
                <a:lnTo>
                  <a:pt x="12993" y="7000"/>
                </a:lnTo>
                <a:lnTo>
                  <a:pt x="12826" y="6843"/>
                </a:lnTo>
                <a:lnTo>
                  <a:pt x="11877" y="6603"/>
                </a:lnTo>
                <a:lnTo>
                  <a:pt x="8728" y="6400"/>
                </a:lnTo>
                <a:lnTo>
                  <a:pt x="7470" y="3835"/>
                </a:lnTo>
                <a:lnTo>
                  <a:pt x="2352" y="25"/>
                </a:lnTo>
                <a:lnTo>
                  <a:pt x="1413" y="0"/>
                </a:lnTo>
                <a:close/>
              </a:path>
              <a:path w="17144" h="15240">
                <a:moveTo>
                  <a:pt x="14722" y="4254"/>
                </a:moveTo>
                <a:lnTo>
                  <a:pt x="13579" y="4394"/>
                </a:lnTo>
                <a:lnTo>
                  <a:pt x="13058" y="4559"/>
                </a:lnTo>
                <a:lnTo>
                  <a:pt x="12690" y="4864"/>
                </a:lnTo>
                <a:lnTo>
                  <a:pt x="12411" y="5321"/>
                </a:lnTo>
                <a:lnTo>
                  <a:pt x="12457" y="6400"/>
                </a:lnTo>
                <a:lnTo>
                  <a:pt x="12570" y="6603"/>
                </a:lnTo>
                <a:lnTo>
                  <a:pt x="12826" y="6843"/>
                </a:lnTo>
                <a:lnTo>
                  <a:pt x="12982" y="6883"/>
                </a:lnTo>
                <a:lnTo>
                  <a:pt x="13450" y="7429"/>
                </a:lnTo>
                <a:lnTo>
                  <a:pt x="13147" y="8750"/>
                </a:lnTo>
                <a:lnTo>
                  <a:pt x="16574" y="8750"/>
                </a:lnTo>
                <a:lnTo>
                  <a:pt x="15941" y="7492"/>
                </a:lnTo>
                <a:lnTo>
                  <a:pt x="16148" y="6400"/>
                </a:lnTo>
                <a:lnTo>
                  <a:pt x="16171" y="5321"/>
                </a:lnTo>
                <a:lnTo>
                  <a:pt x="15764" y="4381"/>
                </a:lnTo>
                <a:lnTo>
                  <a:pt x="14722" y="4254"/>
                </a:lnTo>
                <a:close/>
              </a:path>
              <a:path w="17144" h="15240">
                <a:moveTo>
                  <a:pt x="12826" y="6843"/>
                </a:moveTo>
                <a:lnTo>
                  <a:pt x="12993" y="7000"/>
                </a:lnTo>
                <a:lnTo>
                  <a:pt x="12826" y="6843"/>
                </a:lnTo>
                <a:close/>
              </a:path>
            </a:pathLst>
          </a:custGeom>
          <a:solidFill>
            <a:srgbClr val="71B6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270112" y="151494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1879" y="0"/>
                </a:moveTo>
                <a:lnTo>
                  <a:pt x="1917" y="1460"/>
                </a:lnTo>
                <a:lnTo>
                  <a:pt x="1485" y="2768"/>
                </a:lnTo>
                <a:lnTo>
                  <a:pt x="596" y="3924"/>
                </a:lnTo>
                <a:lnTo>
                  <a:pt x="76" y="4533"/>
                </a:lnTo>
                <a:lnTo>
                  <a:pt x="0" y="5207"/>
                </a:lnTo>
                <a:lnTo>
                  <a:pt x="330" y="5943"/>
                </a:lnTo>
                <a:lnTo>
                  <a:pt x="2412" y="7429"/>
                </a:lnTo>
                <a:lnTo>
                  <a:pt x="4546" y="6845"/>
                </a:lnTo>
                <a:lnTo>
                  <a:pt x="5219" y="5601"/>
                </a:lnTo>
                <a:lnTo>
                  <a:pt x="5194" y="990"/>
                </a:lnTo>
                <a:lnTo>
                  <a:pt x="1879" y="0"/>
                </a:lnTo>
                <a:close/>
              </a:path>
              <a:path w="5714" h="7619">
                <a:moveTo>
                  <a:pt x="5219" y="953"/>
                </a:moveTo>
                <a:close/>
              </a:path>
            </a:pathLst>
          </a:custGeom>
          <a:solidFill>
            <a:srgbClr val="3369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763407" y="719658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5">
                <a:moveTo>
                  <a:pt x="6921" y="12"/>
                </a:moveTo>
                <a:lnTo>
                  <a:pt x="6350" y="0"/>
                </a:lnTo>
                <a:lnTo>
                  <a:pt x="3314" y="393"/>
                </a:lnTo>
                <a:lnTo>
                  <a:pt x="0" y="469"/>
                </a:lnTo>
                <a:lnTo>
                  <a:pt x="3670" y="6921"/>
                </a:lnTo>
                <a:lnTo>
                  <a:pt x="2578" y="9423"/>
                </a:lnTo>
                <a:lnTo>
                  <a:pt x="4254" y="10185"/>
                </a:lnTo>
                <a:lnTo>
                  <a:pt x="5803" y="10312"/>
                </a:lnTo>
                <a:lnTo>
                  <a:pt x="7162" y="9359"/>
                </a:lnTo>
                <a:lnTo>
                  <a:pt x="8699" y="9461"/>
                </a:lnTo>
                <a:lnTo>
                  <a:pt x="9118" y="9423"/>
                </a:lnTo>
                <a:lnTo>
                  <a:pt x="9512" y="9347"/>
                </a:lnTo>
                <a:lnTo>
                  <a:pt x="9906" y="9194"/>
                </a:lnTo>
                <a:lnTo>
                  <a:pt x="10693" y="8445"/>
                </a:lnTo>
                <a:lnTo>
                  <a:pt x="12636" y="8547"/>
                </a:lnTo>
                <a:lnTo>
                  <a:pt x="13525" y="8420"/>
                </a:lnTo>
                <a:lnTo>
                  <a:pt x="14198" y="8039"/>
                </a:lnTo>
                <a:lnTo>
                  <a:pt x="14376" y="7061"/>
                </a:lnTo>
                <a:lnTo>
                  <a:pt x="14211" y="6248"/>
                </a:lnTo>
                <a:lnTo>
                  <a:pt x="13119" y="5448"/>
                </a:lnTo>
                <a:lnTo>
                  <a:pt x="14363" y="4635"/>
                </a:lnTo>
                <a:lnTo>
                  <a:pt x="14465" y="4013"/>
                </a:lnTo>
                <a:lnTo>
                  <a:pt x="14351" y="3809"/>
                </a:lnTo>
                <a:lnTo>
                  <a:pt x="14097" y="3632"/>
                </a:lnTo>
                <a:lnTo>
                  <a:pt x="12369" y="1879"/>
                </a:lnTo>
                <a:lnTo>
                  <a:pt x="9271" y="2971"/>
                </a:lnTo>
                <a:lnTo>
                  <a:pt x="7823" y="622"/>
                </a:lnTo>
                <a:lnTo>
                  <a:pt x="7416" y="228"/>
                </a:lnTo>
                <a:lnTo>
                  <a:pt x="6921" y="12"/>
                </a:lnTo>
                <a:close/>
              </a:path>
            </a:pathLst>
          </a:custGeom>
          <a:solidFill>
            <a:srgbClr val="87C9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150224" y="1815744"/>
            <a:ext cx="13970" cy="11430"/>
          </a:xfrm>
          <a:custGeom>
            <a:avLst/>
            <a:gdLst/>
            <a:ahLst/>
            <a:cxnLst/>
            <a:rect l="l" t="t" r="r" b="b"/>
            <a:pathLst>
              <a:path w="13969" h="11430">
                <a:moveTo>
                  <a:pt x="4064" y="0"/>
                </a:moveTo>
                <a:lnTo>
                  <a:pt x="2120" y="1206"/>
                </a:lnTo>
                <a:lnTo>
                  <a:pt x="2133" y="3073"/>
                </a:lnTo>
                <a:lnTo>
                  <a:pt x="254" y="3975"/>
                </a:lnTo>
                <a:lnTo>
                  <a:pt x="1358" y="6007"/>
                </a:lnTo>
                <a:lnTo>
                  <a:pt x="317" y="7696"/>
                </a:lnTo>
                <a:lnTo>
                  <a:pt x="139" y="8102"/>
                </a:lnTo>
                <a:lnTo>
                  <a:pt x="50" y="8547"/>
                </a:lnTo>
                <a:lnTo>
                  <a:pt x="50" y="8864"/>
                </a:lnTo>
                <a:lnTo>
                  <a:pt x="0" y="9474"/>
                </a:lnTo>
                <a:lnTo>
                  <a:pt x="1562" y="10883"/>
                </a:lnTo>
                <a:lnTo>
                  <a:pt x="3441" y="10363"/>
                </a:lnTo>
                <a:lnTo>
                  <a:pt x="5245" y="10337"/>
                </a:lnTo>
                <a:lnTo>
                  <a:pt x="6159" y="9143"/>
                </a:lnTo>
                <a:lnTo>
                  <a:pt x="7670" y="8496"/>
                </a:lnTo>
                <a:lnTo>
                  <a:pt x="13868" y="4978"/>
                </a:lnTo>
                <a:lnTo>
                  <a:pt x="12446" y="3073"/>
                </a:lnTo>
                <a:lnTo>
                  <a:pt x="8343" y="1117"/>
                </a:lnTo>
                <a:lnTo>
                  <a:pt x="7708" y="1663"/>
                </a:lnTo>
                <a:lnTo>
                  <a:pt x="7277" y="2489"/>
                </a:lnTo>
                <a:lnTo>
                  <a:pt x="6286" y="2552"/>
                </a:lnTo>
                <a:lnTo>
                  <a:pt x="5003" y="1816"/>
                </a:lnTo>
                <a:lnTo>
                  <a:pt x="4064" y="0"/>
                </a:lnTo>
                <a:close/>
              </a:path>
            </a:pathLst>
          </a:custGeom>
          <a:solidFill>
            <a:srgbClr val="A4DB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206866" y="1283538"/>
            <a:ext cx="12065" cy="15240"/>
          </a:xfrm>
          <a:custGeom>
            <a:avLst/>
            <a:gdLst/>
            <a:ahLst/>
            <a:cxnLst/>
            <a:rect l="l" t="t" r="r" b="b"/>
            <a:pathLst>
              <a:path w="12064" h="15240">
                <a:moveTo>
                  <a:pt x="3962" y="0"/>
                </a:moveTo>
                <a:lnTo>
                  <a:pt x="3645" y="469"/>
                </a:lnTo>
                <a:lnTo>
                  <a:pt x="596" y="3657"/>
                </a:lnTo>
                <a:lnTo>
                  <a:pt x="0" y="4191"/>
                </a:lnTo>
                <a:lnTo>
                  <a:pt x="12" y="4864"/>
                </a:lnTo>
                <a:lnTo>
                  <a:pt x="152" y="5562"/>
                </a:lnTo>
                <a:lnTo>
                  <a:pt x="2235" y="7289"/>
                </a:lnTo>
                <a:lnTo>
                  <a:pt x="5283" y="8432"/>
                </a:lnTo>
                <a:lnTo>
                  <a:pt x="4152" y="12115"/>
                </a:lnTo>
                <a:lnTo>
                  <a:pt x="3784" y="12357"/>
                </a:lnTo>
                <a:lnTo>
                  <a:pt x="3467" y="12674"/>
                </a:lnTo>
                <a:lnTo>
                  <a:pt x="3225" y="13055"/>
                </a:lnTo>
                <a:lnTo>
                  <a:pt x="7188" y="14909"/>
                </a:lnTo>
                <a:lnTo>
                  <a:pt x="10452" y="14833"/>
                </a:lnTo>
                <a:lnTo>
                  <a:pt x="12026" y="9944"/>
                </a:lnTo>
                <a:lnTo>
                  <a:pt x="10871" y="9804"/>
                </a:lnTo>
                <a:lnTo>
                  <a:pt x="10553" y="9258"/>
                </a:lnTo>
                <a:lnTo>
                  <a:pt x="10325" y="8648"/>
                </a:lnTo>
                <a:lnTo>
                  <a:pt x="9791" y="8255"/>
                </a:lnTo>
                <a:lnTo>
                  <a:pt x="8775" y="7239"/>
                </a:lnTo>
                <a:lnTo>
                  <a:pt x="9410" y="5778"/>
                </a:lnTo>
                <a:lnTo>
                  <a:pt x="8842" y="4714"/>
                </a:lnTo>
                <a:lnTo>
                  <a:pt x="7543" y="3378"/>
                </a:lnTo>
                <a:lnTo>
                  <a:pt x="5638" y="2616"/>
                </a:lnTo>
                <a:lnTo>
                  <a:pt x="4927" y="698"/>
                </a:lnTo>
                <a:lnTo>
                  <a:pt x="4563" y="457"/>
                </a:lnTo>
                <a:lnTo>
                  <a:pt x="4267" y="25"/>
                </a:lnTo>
                <a:lnTo>
                  <a:pt x="3962" y="0"/>
                </a:lnTo>
                <a:close/>
              </a:path>
            </a:pathLst>
          </a:custGeom>
          <a:solidFill>
            <a:srgbClr val="C6E1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654759" y="789952"/>
            <a:ext cx="22860" cy="8890"/>
          </a:xfrm>
          <a:custGeom>
            <a:avLst/>
            <a:gdLst/>
            <a:ahLst/>
            <a:cxnLst/>
            <a:rect l="l" t="t" r="r" b="b"/>
            <a:pathLst>
              <a:path w="22860" h="8890">
                <a:moveTo>
                  <a:pt x="19773" y="0"/>
                </a:moveTo>
                <a:lnTo>
                  <a:pt x="17995" y="355"/>
                </a:lnTo>
                <a:lnTo>
                  <a:pt x="4229" y="342"/>
                </a:lnTo>
                <a:lnTo>
                  <a:pt x="3048" y="304"/>
                </a:lnTo>
                <a:lnTo>
                  <a:pt x="1917" y="419"/>
                </a:lnTo>
                <a:lnTo>
                  <a:pt x="1079" y="1409"/>
                </a:lnTo>
                <a:lnTo>
                  <a:pt x="0" y="3594"/>
                </a:lnTo>
                <a:lnTo>
                  <a:pt x="1143" y="5003"/>
                </a:lnTo>
                <a:lnTo>
                  <a:pt x="2768" y="6222"/>
                </a:lnTo>
                <a:lnTo>
                  <a:pt x="3251" y="6438"/>
                </a:lnTo>
                <a:lnTo>
                  <a:pt x="3746" y="6540"/>
                </a:lnTo>
                <a:lnTo>
                  <a:pt x="4267" y="6502"/>
                </a:lnTo>
                <a:lnTo>
                  <a:pt x="6731" y="5511"/>
                </a:lnTo>
                <a:lnTo>
                  <a:pt x="9372" y="8305"/>
                </a:lnTo>
                <a:lnTo>
                  <a:pt x="11760" y="6095"/>
                </a:lnTo>
                <a:lnTo>
                  <a:pt x="13436" y="1879"/>
                </a:lnTo>
                <a:lnTo>
                  <a:pt x="15989" y="3098"/>
                </a:lnTo>
                <a:lnTo>
                  <a:pt x="18643" y="4991"/>
                </a:lnTo>
                <a:lnTo>
                  <a:pt x="19748" y="5892"/>
                </a:lnTo>
                <a:lnTo>
                  <a:pt x="20916" y="6019"/>
                </a:lnTo>
                <a:lnTo>
                  <a:pt x="22136" y="5219"/>
                </a:lnTo>
                <a:lnTo>
                  <a:pt x="22656" y="4483"/>
                </a:lnTo>
                <a:lnTo>
                  <a:pt x="22555" y="3759"/>
                </a:lnTo>
                <a:lnTo>
                  <a:pt x="22059" y="3047"/>
                </a:lnTo>
                <a:lnTo>
                  <a:pt x="20955" y="1676"/>
                </a:lnTo>
                <a:lnTo>
                  <a:pt x="19773" y="0"/>
                </a:lnTo>
                <a:close/>
              </a:path>
            </a:pathLst>
          </a:custGeom>
          <a:solidFill>
            <a:srgbClr val="8DD0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087016" y="886828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30">
                <a:moveTo>
                  <a:pt x="19545" y="0"/>
                </a:moveTo>
                <a:lnTo>
                  <a:pt x="16014" y="3365"/>
                </a:lnTo>
                <a:lnTo>
                  <a:pt x="12877" y="3060"/>
                </a:lnTo>
                <a:lnTo>
                  <a:pt x="4876" y="3708"/>
                </a:lnTo>
                <a:lnTo>
                  <a:pt x="2400" y="7061"/>
                </a:lnTo>
                <a:lnTo>
                  <a:pt x="0" y="10998"/>
                </a:lnTo>
                <a:lnTo>
                  <a:pt x="457" y="11264"/>
                </a:lnTo>
                <a:lnTo>
                  <a:pt x="952" y="11353"/>
                </a:lnTo>
                <a:lnTo>
                  <a:pt x="1473" y="11264"/>
                </a:lnTo>
                <a:lnTo>
                  <a:pt x="6350" y="8470"/>
                </a:lnTo>
                <a:lnTo>
                  <a:pt x="10934" y="4749"/>
                </a:lnTo>
                <a:lnTo>
                  <a:pt x="17170" y="6032"/>
                </a:lnTo>
                <a:lnTo>
                  <a:pt x="21780" y="5918"/>
                </a:lnTo>
                <a:lnTo>
                  <a:pt x="23304" y="6413"/>
                </a:lnTo>
                <a:lnTo>
                  <a:pt x="24574" y="6718"/>
                </a:lnTo>
                <a:lnTo>
                  <a:pt x="26758" y="8089"/>
                </a:lnTo>
                <a:lnTo>
                  <a:pt x="27203" y="8229"/>
                </a:lnTo>
                <a:lnTo>
                  <a:pt x="27597" y="8166"/>
                </a:lnTo>
                <a:lnTo>
                  <a:pt x="27952" y="7861"/>
                </a:lnTo>
                <a:lnTo>
                  <a:pt x="27520" y="5918"/>
                </a:lnTo>
                <a:lnTo>
                  <a:pt x="1954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195144" y="1205293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14592" y="0"/>
                </a:moveTo>
                <a:lnTo>
                  <a:pt x="12877" y="0"/>
                </a:lnTo>
                <a:lnTo>
                  <a:pt x="10972" y="914"/>
                </a:lnTo>
                <a:lnTo>
                  <a:pt x="9144" y="1892"/>
                </a:lnTo>
                <a:lnTo>
                  <a:pt x="5181" y="3047"/>
                </a:lnTo>
                <a:lnTo>
                  <a:pt x="3086" y="4076"/>
                </a:lnTo>
                <a:lnTo>
                  <a:pt x="0" y="4406"/>
                </a:lnTo>
                <a:lnTo>
                  <a:pt x="1790" y="8064"/>
                </a:lnTo>
                <a:lnTo>
                  <a:pt x="3771" y="6921"/>
                </a:lnTo>
                <a:lnTo>
                  <a:pt x="5651" y="5041"/>
                </a:lnTo>
                <a:lnTo>
                  <a:pt x="8102" y="7162"/>
                </a:lnTo>
                <a:lnTo>
                  <a:pt x="11455" y="7480"/>
                </a:lnTo>
                <a:lnTo>
                  <a:pt x="10248" y="10566"/>
                </a:lnTo>
                <a:lnTo>
                  <a:pt x="11239" y="12306"/>
                </a:lnTo>
                <a:lnTo>
                  <a:pt x="13233" y="12318"/>
                </a:lnTo>
                <a:lnTo>
                  <a:pt x="14414" y="11455"/>
                </a:lnTo>
                <a:lnTo>
                  <a:pt x="14541" y="10083"/>
                </a:lnTo>
                <a:lnTo>
                  <a:pt x="14833" y="8801"/>
                </a:lnTo>
                <a:lnTo>
                  <a:pt x="15722" y="6591"/>
                </a:lnTo>
                <a:lnTo>
                  <a:pt x="17106" y="4457"/>
                </a:lnTo>
                <a:lnTo>
                  <a:pt x="15913" y="1930"/>
                </a:lnTo>
                <a:lnTo>
                  <a:pt x="14592" y="0"/>
                </a:lnTo>
                <a:close/>
              </a:path>
            </a:pathLst>
          </a:custGeom>
          <a:solidFill>
            <a:srgbClr val="C0E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006396" y="880770"/>
            <a:ext cx="21590" cy="9525"/>
          </a:xfrm>
          <a:custGeom>
            <a:avLst/>
            <a:gdLst/>
            <a:ahLst/>
            <a:cxnLst/>
            <a:rect l="l" t="t" r="r" b="b"/>
            <a:pathLst>
              <a:path w="21589" h="9525">
                <a:moveTo>
                  <a:pt x="1130" y="0"/>
                </a:moveTo>
                <a:lnTo>
                  <a:pt x="368" y="838"/>
                </a:lnTo>
                <a:lnTo>
                  <a:pt x="0" y="3670"/>
                </a:lnTo>
                <a:lnTo>
                  <a:pt x="1168" y="4292"/>
                </a:lnTo>
                <a:lnTo>
                  <a:pt x="6299" y="6769"/>
                </a:lnTo>
                <a:lnTo>
                  <a:pt x="10477" y="8369"/>
                </a:lnTo>
                <a:lnTo>
                  <a:pt x="14859" y="9359"/>
                </a:lnTo>
                <a:lnTo>
                  <a:pt x="15722" y="9410"/>
                </a:lnTo>
                <a:lnTo>
                  <a:pt x="16510" y="9220"/>
                </a:lnTo>
                <a:lnTo>
                  <a:pt x="17183" y="8686"/>
                </a:lnTo>
                <a:lnTo>
                  <a:pt x="21285" y="3454"/>
                </a:lnTo>
                <a:lnTo>
                  <a:pt x="20256" y="1485"/>
                </a:lnTo>
                <a:lnTo>
                  <a:pt x="14401" y="5867"/>
                </a:lnTo>
                <a:lnTo>
                  <a:pt x="7289" y="5422"/>
                </a:lnTo>
                <a:lnTo>
                  <a:pt x="2667" y="380"/>
                </a:lnTo>
                <a:lnTo>
                  <a:pt x="1130" y="0"/>
                </a:lnTo>
                <a:close/>
              </a:path>
            </a:pathLst>
          </a:custGeom>
          <a:solidFill>
            <a:srgbClr val="B7DB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808238" y="950531"/>
            <a:ext cx="16510" cy="25400"/>
          </a:xfrm>
          <a:custGeom>
            <a:avLst/>
            <a:gdLst/>
            <a:ahLst/>
            <a:cxnLst/>
            <a:rect l="l" t="t" r="r" b="b"/>
            <a:pathLst>
              <a:path w="16510" h="25400">
                <a:moveTo>
                  <a:pt x="15455" y="0"/>
                </a:moveTo>
                <a:lnTo>
                  <a:pt x="11353" y="3073"/>
                </a:lnTo>
                <a:lnTo>
                  <a:pt x="10414" y="8420"/>
                </a:lnTo>
                <a:lnTo>
                  <a:pt x="6172" y="12687"/>
                </a:lnTo>
                <a:lnTo>
                  <a:pt x="5753" y="13665"/>
                </a:lnTo>
                <a:lnTo>
                  <a:pt x="6591" y="14693"/>
                </a:lnTo>
                <a:lnTo>
                  <a:pt x="5537" y="18846"/>
                </a:lnTo>
                <a:lnTo>
                  <a:pt x="1778" y="21285"/>
                </a:lnTo>
                <a:lnTo>
                  <a:pt x="0" y="24980"/>
                </a:lnTo>
                <a:lnTo>
                  <a:pt x="4800" y="23494"/>
                </a:lnTo>
                <a:lnTo>
                  <a:pt x="7010" y="19608"/>
                </a:lnTo>
                <a:lnTo>
                  <a:pt x="11620" y="10490"/>
                </a:lnTo>
                <a:lnTo>
                  <a:pt x="15773" y="6311"/>
                </a:lnTo>
                <a:lnTo>
                  <a:pt x="16129" y="355"/>
                </a:lnTo>
                <a:lnTo>
                  <a:pt x="1545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212339" y="1540763"/>
            <a:ext cx="17145" cy="10160"/>
          </a:xfrm>
          <a:custGeom>
            <a:avLst/>
            <a:gdLst/>
            <a:ahLst/>
            <a:cxnLst/>
            <a:rect l="l" t="t" r="r" b="b"/>
            <a:pathLst>
              <a:path w="17144" h="10159">
                <a:moveTo>
                  <a:pt x="8102" y="0"/>
                </a:moveTo>
                <a:lnTo>
                  <a:pt x="7581" y="38"/>
                </a:lnTo>
                <a:lnTo>
                  <a:pt x="7061" y="139"/>
                </a:lnTo>
                <a:lnTo>
                  <a:pt x="4521" y="1016"/>
                </a:lnTo>
                <a:lnTo>
                  <a:pt x="1066" y="139"/>
                </a:lnTo>
                <a:lnTo>
                  <a:pt x="0" y="3860"/>
                </a:lnTo>
                <a:lnTo>
                  <a:pt x="774" y="4559"/>
                </a:lnTo>
                <a:lnTo>
                  <a:pt x="2717" y="4762"/>
                </a:lnTo>
                <a:lnTo>
                  <a:pt x="5194" y="4140"/>
                </a:lnTo>
                <a:lnTo>
                  <a:pt x="6972" y="4889"/>
                </a:lnTo>
                <a:lnTo>
                  <a:pt x="7848" y="7378"/>
                </a:lnTo>
                <a:lnTo>
                  <a:pt x="8153" y="8483"/>
                </a:lnTo>
                <a:lnTo>
                  <a:pt x="8623" y="9474"/>
                </a:lnTo>
                <a:lnTo>
                  <a:pt x="9664" y="10083"/>
                </a:lnTo>
                <a:lnTo>
                  <a:pt x="12649" y="10121"/>
                </a:lnTo>
                <a:lnTo>
                  <a:pt x="14427" y="8559"/>
                </a:lnTo>
                <a:lnTo>
                  <a:pt x="17119" y="7734"/>
                </a:lnTo>
                <a:lnTo>
                  <a:pt x="17132" y="4724"/>
                </a:lnTo>
                <a:lnTo>
                  <a:pt x="15189" y="1536"/>
                </a:lnTo>
                <a:lnTo>
                  <a:pt x="11760" y="1041"/>
                </a:lnTo>
                <a:lnTo>
                  <a:pt x="8623" y="38"/>
                </a:lnTo>
                <a:lnTo>
                  <a:pt x="8102" y="0"/>
                </a:lnTo>
                <a:close/>
              </a:path>
            </a:pathLst>
          </a:custGeom>
          <a:solidFill>
            <a:srgbClr val="92CC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185809" y="1451178"/>
            <a:ext cx="11430" cy="12700"/>
          </a:xfrm>
          <a:custGeom>
            <a:avLst/>
            <a:gdLst/>
            <a:ahLst/>
            <a:cxnLst/>
            <a:rect l="l" t="t" r="r" b="b"/>
            <a:pathLst>
              <a:path w="11430" h="12700">
                <a:moveTo>
                  <a:pt x="6261" y="0"/>
                </a:moveTo>
                <a:lnTo>
                  <a:pt x="4521" y="215"/>
                </a:lnTo>
                <a:lnTo>
                  <a:pt x="1841" y="4381"/>
                </a:lnTo>
                <a:lnTo>
                  <a:pt x="1612" y="5689"/>
                </a:lnTo>
                <a:lnTo>
                  <a:pt x="1092" y="6858"/>
                </a:lnTo>
                <a:lnTo>
                  <a:pt x="292" y="7886"/>
                </a:lnTo>
                <a:lnTo>
                  <a:pt x="0" y="9436"/>
                </a:lnTo>
                <a:lnTo>
                  <a:pt x="571" y="10693"/>
                </a:lnTo>
                <a:lnTo>
                  <a:pt x="1612" y="11798"/>
                </a:lnTo>
                <a:lnTo>
                  <a:pt x="2222" y="12204"/>
                </a:lnTo>
                <a:lnTo>
                  <a:pt x="2895" y="12357"/>
                </a:lnTo>
                <a:lnTo>
                  <a:pt x="3632" y="12306"/>
                </a:lnTo>
                <a:lnTo>
                  <a:pt x="5499" y="12014"/>
                </a:lnTo>
                <a:lnTo>
                  <a:pt x="6324" y="10172"/>
                </a:lnTo>
                <a:lnTo>
                  <a:pt x="7874" y="9398"/>
                </a:lnTo>
                <a:lnTo>
                  <a:pt x="8597" y="8991"/>
                </a:lnTo>
                <a:lnTo>
                  <a:pt x="9398" y="8915"/>
                </a:lnTo>
                <a:lnTo>
                  <a:pt x="10629" y="8864"/>
                </a:lnTo>
                <a:lnTo>
                  <a:pt x="10934" y="8648"/>
                </a:lnTo>
                <a:lnTo>
                  <a:pt x="11125" y="8255"/>
                </a:lnTo>
                <a:lnTo>
                  <a:pt x="11163" y="6350"/>
                </a:lnTo>
                <a:lnTo>
                  <a:pt x="9613" y="5207"/>
                </a:lnTo>
                <a:lnTo>
                  <a:pt x="6261" y="0"/>
                </a:lnTo>
                <a:close/>
              </a:path>
            </a:pathLst>
          </a:custGeom>
          <a:solidFill>
            <a:srgbClr val="93CD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79" name="object 579"/>
          <p:cNvGrpSpPr/>
          <p:nvPr/>
        </p:nvGrpSpPr>
        <p:grpSpPr>
          <a:xfrm>
            <a:off x="1970938" y="922591"/>
            <a:ext cx="74930" cy="29845"/>
            <a:chOff x="1970938" y="922591"/>
            <a:chExt cx="74930" cy="29845"/>
          </a:xfrm>
        </p:grpSpPr>
        <p:sp>
          <p:nvSpPr>
            <p:cNvPr id="580" name="object 580"/>
            <p:cNvSpPr/>
            <p:nvPr/>
          </p:nvSpPr>
          <p:spPr>
            <a:xfrm>
              <a:off x="1970938" y="922591"/>
              <a:ext cx="39370" cy="11430"/>
            </a:xfrm>
            <a:custGeom>
              <a:avLst/>
              <a:gdLst/>
              <a:ahLst/>
              <a:cxnLst/>
              <a:rect l="l" t="t" r="r" b="b"/>
              <a:pathLst>
                <a:path w="39369" h="11430">
                  <a:moveTo>
                    <a:pt x="2501" y="0"/>
                  </a:moveTo>
                  <a:lnTo>
                    <a:pt x="1206" y="774"/>
                  </a:lnTo>
                  <a:lnTo>
                    <a:pt x="0" y="2705"/>
                  </a:lnTo>
                  <a:lnTo>
                    <a:pt x="1752" y="3187"/>
                  </a:lnTo>
                  <a:lnTo>
                    <a:pt x="2794" y="4025"/>
                  </a:lnTo>
                  <a:lnTo>
                    <a:pt x="7200" y="5880"/>
                  </a:lnTo>
                  <a:lnTo>
                    <a:pt x="11925" y="6400"/>
                  </a:lnTo>
                  <a:lnTo>
                    <a:pt x="16560" y="7239"/>
                  </a:lnTo>
                  <a:lnTo>
                    <a:pt x="20370" y="7150"/>
                  </a:lnTo>
                  <a:lnTo>
                    <a:pt x="24104" y="7607"/>
                  </a:lnTo>
                  <a:lnTo>
                    <a:pt x="27774" y="8674"/>
                  </a:lnTo>
                  <a:lnTo>
                    <a:pt x="30822" y="8877"/>
                  </a:lnTo>
                  <a:lnTo>
                    <a:pt x="33566" y="10401"/>
                  </a:lnTo>
                  <a:lnTo>
                    <a:pt x="36601" y="10655"/>
                  </a:lnTo>
                  <a:lnTo>
                    <a:pt x="37071" y="10845"/>
                  </a:lnTo>
                  <a:lnTo>
                    <a:pt x="37553" y="10858"/>
                  </a:lnTo>
                  <a:lnTo>
                    <a:pt x="38036" y="10668"/>
                  </a:lnTo>
                  <a:lnTo>
                    <a:pt x="39243" y="9461"/>
                  </a:lnTo>
                  <a:lnTo>
                    <a:pt x="37084" y="5549"/>
                  </a:lnTo>
                  <a:lnTo>
                    <a:pt x="32639" y="5956"/>
                  </a:lnTo>
                  <a:lnTo>
                    <a:pt x="29337" y="4241"/>
                  </a:lnTo>
                  <a:lnTo>
                    <a:pt x="21272" y="3073"/>
                  </a:lnTo>
                  <a:lnTo>
                    <a:pt x="13017" y="3175"/>
                  </a:lnTo>
                  <a:lnTo>
                    <a:pt x="3860" y="20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70B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2028520" y="939266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6725" y="0"/>
                  </a:moveTo>
                  <a:lnTo>
                    <a:pt x="13550" y="774"/>
                  </a:lnTo>
                  <a:lnTo>
                    <a:pt x="11950" y="2006"/>
                  </a:lnTo>
                  <a:lnTo>
                    <a:pt x="10490" y="3467"/>
                  </a:lnTo>
                  <a:lnTo>
                    <a:pt x="8496" y="4076"/>
                  </a:lnTo>
                  <a:lnTo>
                    <a:pt x="6159" y="5308"/>
                  </a:lnTo>
                  <a:lnTo>
                    <a:pt x="4533" y="2222"/>
                  </a:lnTo>
                  <a:lnTo>
                    <a:pt x="2273" y="3060"/>
                  </a:lnTo>
                  <a:lnTo>
                    <a:pt x="457" y="3200"/>
                  </a:lnTo>
                  <a:lnTo>
                    <a:pt x="0" y="6591"/>
                  </a:lnTo>
                  <a:lnTo>
                    <a:pt x="4737" y="7111"/>
                  </a:lnTo>
                  <a:lnTo>
                    <a:pt x="4432" y="10413"/>
                  </a:lnTo>
                  <a:lnTo>
                    <a:pt x="4686" y="12306"/>
                  </a:lnTo>
                  <a:lnTo>
                    <a:pt x="6578" y="12674"/>
                  </a:lnTo>
                  <a:lnTo>
                    <a:pt x="8001" y="12230"/>
                  </a:lnTo>
                  <a:lnTo>
                    <a:pt x="8890" y="8470"/>
                  </a:lnTo>
                  <a:lnTo>
                    <a:pt x="9588" y="7251"/>
                  </a:lnTo>
                  <a:lnTo>
                    <a:pt x="11607" y="8216"/>
                  </a:lnTo>
                  <a:lnTo>
                    <a:pt x="12585" y="8407"/>
                  </a:lnTo>
                  <a:lnTo>
                    <a:pt x="13449" y="8153"/>
                  </a:lnTo>
                  <a:lnTo>
                    <a:pt x="14262" y="7619"/>
                  </a:lnTo>
                  <a:lnTo>
                    <a:pt x="15417" y="6730"/>
                  </a:lnTo>
                  <a:lnTo>
                    <a:pt x="16319" y="5676"/>
                  </a:lnTo>
                  <a:lnTo>
                    <a:pt x="16535" y="4178"/>
                  </a:lnTo>
                  <a:lnTo>
                    <a:pt x="16319" y="2349"/>
                  </a:lnTo>
                  <a:lnTo>
                    <a:pt x="16725" y="0"/>
                  </a:lnTo>
                  <a:close/>
                </a:path>
              </a:pathLst>
            </a:custGeom>
            <a:solidFill>
              <a:srgbClr val="5175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82" name="object 582"/>
          <p:cNvSpPr/>
          <p:nvPr/>
        </p:nvSpPr>
        <p:spPr>
          <a:xfrm>
            <a:off x="2106015" y="1094130"/>
            <a:ext cx="14604" cy="14604"/>
          </a:xfrm>
          <a:custGeom>
            <a:avLst/>
            <a:gdLst/>
            <a:ahLst/>
            <a:cxnLst/>
            <a:rect l="l" t="t" r="r" b="b"/>
            <a:pathLst>
              <a:path w="14605" h="14605">
                <a:moveTo>
                  <a:pt x="4292" y="0"/>
                </a:moveTo>
                <a:lnTo>
                  <a:pt x="761" y="698"/>
                </a:lnTo>
                <a:lnTo>
                  <a:pt x="0" y="3403"/>
                </a:lnTo>
                <a:lnTo>
                  <a:pt x="3594" y="3657"/>
                </a:lnTo>
                <a:lnTo>
                  <a:pt x="3682" y="5880"/>
                </a:lnTo>
                <a:lnTo>
                  <a:pt x="4419" y="8432"/>
                </a:lnTo>
                <a:lnTo>
                  <a:pt x="3035" y="11823"/>
                </a:lnTo>
                <a:lnTo>
                  <a:pt x="6603" y="13246"/>
                </a:lnTo>
                <a:lnTo>
                  <a:pt x="8737" y="13385"/>
                </a:lnTo>
                <a:lnTo>
                  <a:pt x="10921" y="14173"/>
                </a:lnTo>
                <a:lnTo>
                  <a:pt x="12953" y="12826"/>
                </a:lnTo>
                <a:lnTo>
                  <a:pt x="13779" y="11925"/>
                </a:lnTo>
                <a:lnTo>
                  <a:pt x="13830" y="11023"/>
                </a:lnTo>
                <a:lnTo>
                  <a:pt x="12941" y="10121"/>
                </a:lnTo>
                <a:lnTo>
                  <a:pt x="11772" y="9994"/>
                </a:lnTo>
                <a:lnTo>
                  <a:pt x="10553" y="10185"/>
                </a:lnTo>
                <a:lnTo>
                  <a:pt x="9410" y="9639"/>
                </a:lnTo>
                <a:lnTo>
                  <a:pt x="10236" y="9436"/>
                </a:lnTo>
                <a:lnTo>
                  <a:pt x="10972" y="10007"/>
                </a:lnTo>
                <a:lnTo>
                  <a:pt x="11772" y="9829"/>
                </a:lnTo>
                <a:lnTo>
                  <a:pt x="12458" y="9753"/>
                </a:lnTo>
                <a:lnTo>
                  <a:pt x="13182" y="9905"/>
                </a:lnTo>
                <a:lnTo>
                  <a:pt x="13868" y="9677"/>
                </a:lnTo>
                <a:lnTo>
                  <a:pt x="14274" y="9359"/>
                </a:lnTo>
                <a:lnTo>
                  <a:pt x="14452" y="8953"/>
                </a:lnTo>
                <a:lnTo>
                  <a:pt x="14401" y="8445"/>
                </a:lnTo>
                <a:lnTo>
                  <a:pt x="13677" y="6311"/>
                </a:lnTo>
                <a:lnTo>
                  <a:pt x="11226" y="5829"/>
                </a:lnTo>
                <a:lnTo>
                  <a:pt x="10134" y="4038"/>
                </a:lnTo>
                <a:lnTo>
                  <a:pt x="9969" y="3873"/>
                </a:lnTo>
                <a:lnTo>
                  <a:pt x="9893" y="3682"/>
                </a:lnTo>
                <a:lnTo>
                  <a:pt x="9905" y="3454"/>
                </a:lnTo>
                <a:lnTo>
                  <a:pt x="6629" y="3301"/>
                </a:lnTo>
                <a:lnTo>
                  <a:pt x="4292" y="0"/>
                </a:lnTo>
                <a:close/>
              </a:path>
            </a:pathLst>
          </a:custGeom>
          <a:solidFill>
            <a:srgbClr val="4977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140635" y="1445475"/>
            <a:ext cx="15240" cy="16510"/>
          </a:xfrm>
          <a:custGeom>
            <a:avLst/>
            <a:gdLst/>
            <a:ahLst/>
            <a:cxnLst/>
            <a:rect l="l" t="t" r="r" b="b"/>
            <a:pathLst>
              <a:path w="15239" h="16509">
                <a:moveTo>
                  <a:pt x="3403" y="0"/>
                </a:moveTo>
                <a:lnTo>
                  <a:pt x="1308" y="63"/>
                </a:lnTo>
                <a:lnTo>
                  <a:pt x="482" y="304"/>
                </a:lnTo>
                <a:lnTo>
                  <a:pt x="0" y="800"/>
                </a:lnTo>
                <a:lnTo>
                  <a:pt x="0" y="1689"/>
                </a:lnTo>
                <a:lnTo>
                  <a:pt x="2451" y="5359"/>
                </a:lnTo>
                <a:lnTo>
                  <a:pt x="4965" y="8978"/>
                </a:lnTo>
                <a:lnTo>
                  <a:pt x="8775" y="15608"/>
                </a:lnTo>
                <a:lnTo>
                  <a:pt x="14681" y="8915"/>
                </a:lnTo>
                <a:lnTo>
                  <a:pt x="13042" y="7543"/>
                </a:lnTo>
                <a:lnTo>
                  <a:pt x="12014" y="6845"/>
                </a:lnTo>
                <a:lnTo>
                  <a:pt x="10693" y="7785"/>
                </a:lnTo>
                <a:lnTo>
                  <a:pt x="9690" y="6959"/>
                </a:lnTo>
                <a:lnTo>
                  <a:pt x="7797" y="6134"/>
                </a:lnTo>
                <a:lnTo>
                  <a:pt x="6629" y="4508"/>
                </a:lnTo>
                <a:lnTo>
                  <a:pt x="5372" y="2984"/>
                </a:lnTo>
                <a:lnTo>
                  <a:pt x="4699" y="1054"/>
                </a:lnTo>
                <a:lnTo>
                  <a:pt x="3403" y="0"/>
                </a:lnTo>
                <a:close/>
              </a:path>
            </a:pathLst>
          </a:custGeom>
          <a:solidFill>
            <a:srgbClr val="385D7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952891" y="1365630"/>
            <a:ext cx="20320" cy="16510"/>
          </a:xfrm>
          <a:custGeom>
            <a:avLst/>
            <a:gdLst/>
            <a:ahLst/>
            <a:cxnLst/>
            <a:rect l="l" t="t" r="r" b="b"/>
            <a:pathLst>
              <a:path w="20319" h="16509">
                <a:moveTo>
                  <a:pt x="18059" y="0"/>
                </a:moveTo>
                <a:lnTo>
                  <a:pt x="17576" y="203"/>
                </a:lnTo>
                <a:lnTo>
                  <a:pt x="15303" y="888"/>
                </a:lnTo>
                <a:lnTo>
                  <a:pt x="13271" y="1981"/>
                </a:lnTo>
                <a:lnTo>
                  <a:pt x="11569" y="3670"/>
                </a:lnTo>
                <a:lnTo>
                  <a:pt x="6235" y="7708"/>
                </a:lnTo>
                <a:lnTo>
                  <a:pt x="3441" y="9194"/>
                </a:lnTo>
                <a:lnTo>
                  <a:pt x="1092" y="11087"/>
                </a:lnTo>
                <a:lnTo>
                  <a:pt x="0" y="14211"/>
                </a:lnTo>
                <a:lnTo>
                  <a:pt x="2146" y="16065"/>
                </a:lnTo>
                <a:lnTo>
                  <a:pt x="6705" y="13881"/>
                </a:lnTo>
                <a:lnTo>
                  <a:pt x="9588" y="9309"/>
                </a:lnTo>
                <a:lnTo>
                  <a:pt x="14401" y="7492"/>
                </a:lnTo>
                <a:lnTo>
                  <a:pt x="15024" y="7162"/>
                </a:lnTo>
                <a:lnTo>
                  <a:pt x="15582" y="6756"/>
                </a:lnTo>
                <a:lnTo>
                  <a:pt x="17170" y="5156"/>
                </a:lnTo>
                <a:lnTo>
                  <a:pt x="17894" y="3797"/>
                </a:lnTo>
                <a:lnTo>
                  <a:pt x="18681" y="2501"/>
                </a:lnTo>
                <a:lnTo>
                  <a:pt x="18884" y="1841"/>
                </a:lnTo>
                <a:lnTo>
                  <a:pt x="19837" y="1231"/>
                </a:lnTo>
                <a:lnTo>
                  <a:pt x="18808" y="495"/>
                </a:lnTo>
                <a:lnTo>
                  <a:pt x="18465" y="101"/>
                </a:lnTo>
                <a:lnTo>
                  <a:pt x="18059" y="0"/>
                </a:lnTo>
                <a:close/>
              </a:path>
            </a:pathLst>
          </a:custGeom>
          <a:solidFill>
            <a:srgbClr val="5AAD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713864" y="805154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59">
                <a:moveTo>
                  <a:pt x="11049" y="0"/>
                </a:moveTo>
                <a:lnTo>
                  <a:pt x="7302" y="3467"/>
                </a:lnTo>
                <a:lnTo>
                  <a:pt x="2819" y="4102"/>
                </a:lnTo>
                <a:lnTo>
                  <a:pt x="177" y="7480"/>
                </a:lnTo>
                <a:lnTo>
                  <a:pt x="50" y="7645"/>
                </a:lnTo>
                <a:lnTo>
                  <a:pt x="0" y="8280"/>
                </a:lnTo>
                <a:lnTo>
                  <a:pt x="114" y="8585"/>
                </a:lnTo>
                <a:lnTo>
                  <a:pt x="368" y="8851"/>
                </a:lnTo>
                <a:lnTo>
                  <a:pt x="1219" y="9461"/>
                </a:lnTo>
                <a:lnTo>
                  <a:pt x="2197" y="9613"/>
                </a:lnTo>
                <a:lnTo>
                  <a:pt x="5740" y="9613"/>
                </a:lnTo>
                <a:lnTo>
                  <a:pt x="7975" y="7950"/>
                </a:lnTo>
                <a:lnTo>
                  <a:pt x="10566" y="8343"/>
                </a:lnTo>
                <a:lnTo>
                  <a:pt x="12357" y="7569"/>
                </a:lnTo>
                <a:lnTo>
                  <a:pt x="13792" y="6515"/>
                </a:lnTo>
                <a:lnTo>
                  <a:pt x="13601" y="4267"/>
                </a:lnTo>
                <a:lnTo>
                  <a:pt x="12852" y="3721"/>
                </a:lnTo>
                <a:lnTo>
                  <a:pt x="12484" y="2844"/>
                </a:lnTo>
                <a:lnTo>
                  <a:pt x="11836" y="2209"/>
                </a:lnTo>
                <a:lnTo>
                  <a:pt x="11620" y="1384"/>
                </a:lnTo>
                <a:lnTo>
                  <a:pt x="11049" y="0"/>
                </a:lnTo>
                <a:close/>
              </a:path>
            </a:pathLst>
          </a:custGeom>
          <a:solidFill>
            <a:srgbClr val="C0E4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735988" y="1103325"/>
            <a:ext cx="8890" cy="29209"/>
          </a:xfrm>
          <a:custGeom>
            <a:avLst/>
            <a:gdLst/>
            <a:ahLst/>
            <a:cxnLst/>
            <a:rect l="l" t="t" r="r" b="b"/>
            <a:pathLst>
              <a:path w="8889" h="29209">
                <a:moveTo>
                  <a:pt x="7200" y="0"/>
                </a:moveTo>
                <a:lnTo>
                  <a:pt x="4229" y="7035"/>
                </a:lnTo>
                <a:lnTo>
                  <a:pt x="2654" y="14452"/>
                </a:lnTo>
                <a:lnTo>
                  <a:pt x="1003" y="21869"/>
                </a:lnTo>
                <a:lnTo>
                  <a:pt x="0" y="29133"/>
                </a:lnTo>
                <a:lnTo>
                  <a:pt x="3365" y="26466"/>
                </a:lnTo>
                <a:lnTo>
                  <a:pt x="2273" y="22021"/>
                </a:lnTo>
                <a:lnTo>
                  <a:pt x="4127" y="18757"/>
                </a:lnTo>
                <a:lnTo>
                  <a:pt x="5257" y="18884"/>
                </a:lnTo>
                <a:lnTo>
                  <a:pt x="6553" y="13995"/>
                </a:lnTo>
                <a:lnTo>
                  <a:pt x="6540" y="10604"/>
                </a:lnTo>
                <a:lnTo>
                  <a:pt x="7226" y="7315"/>
                </a:lnTo>
                <a:lnTo>
                  <a:pt x="7226" y="6286"/>
                </a:lnTo>
                <a:lnTo>
                  <a:pt x="8153" y="4190"/>
                </a:lnTo>
                <a:lnTo>
                  <a:pt x="8432" y="2095"/>
                </a:lnTo>
                <a:lnTo>
                  <a:pt x="7200" y="0"/>
                </a:lnTo>
                <a:close/>
              </a:path>
            </a:pathLst>
          </a:custGeom>
          <a:solidFill>
            <a:srgbClr val="DBEB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156815" y="1839328"/>
            <a:ext cx="8255" cy="27305"/>
          </a:xfrm>
          <a:custGeom>
            <a:avLst/>
            <a:gdLst/>
            <a:ahLst/>
            <a:cxnLst/>
            <a:rect l="l" t="t" r="r" b="b"/>
            <a:pathLst>
              <a:path w="8255" h="27305">
                <a:moveTo>
                  <a:pt x="5410" y="0"/>
                </a:moveTo>
                <a:lnTo>
                  <a:pt x="4813" y="76"/>
                </a:lnTo>
                <a:lnTo>
                  <a:pt x="4483" y="419"/>
                </a:lnTo>
                <a:lnTo>
                  <a:pt x="4114" y="3886"/>
                </a:lnTo>
                <a:lnTo>
                  <a:pt x="4914" y="6832"/>
                </a:lnTo>
                <a:lnTo>
                  <a:pt x="3936" y="9677"/>
                </a:lnTo>
                <a:lnTo>
                  <a:pt x="2146" y="15405"/>
                </a:lnTo>
                <a:lnTo>
                  <a:pt x="0" y="21069"/>
                </a:lnTo>
                <a:lnTo>
                  <a:pt x="761" y="27266"/>
                </a:lnTo>
                <a:lnTo>
                  <a:pt x="3619" y="27000"/>
                </a:lnTo>
                <a:lnTo>
                  <a:pt x="1308" y="24079"/>
                </a:lnTo>
                <a:lnTo>
                  <a:pt x="2870" y="23126"/>
                </a:lnTo>
                <a:lnTo>
                  <a:pt x="4381" y="17741"/>
                </a:lnTo>
                <a:lnTo>
                  <a:pt x="5740" y="12293"/>
                </a:lnTo>
                <a:lnTo>
                  <a:pt x="8051" y="5181"/>
                </a:lnTo>
                <a:lnTo>
                  <a:pt x="7048" y="4013"/>
                </a:lnTo>
                <a:lnTo>
                  <a:pt x="6857" y="2540"/>
                </a:lnTo>
                <a:lnTo>
                  <a:pt x="6159" y="1816"/>
                </a:lnTo>
                <a:lnTo>
                  <a:pt x="6845" y="304"/>
                </a:lnTo>
                <a:lnTo>
                  <a:pt x="5410" y="0"/>
                </a:lnTo>
                <a:close/>
              </a:path>
            </a:pathLst>
          </a:custGeom>
          <a:solidFill>
            <a:srgbClr val="4272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254161" y="1493850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4711" y="0"/>
                </a:moveTo>
                <a:lnTo>
                  <a:pt x="3987" y="12"/>
                </a:lnTo>
                <a:lnTo>
                  <a:pt x="3771" y="50"/>
                </a:lnTo>
                <a:lnTo>
                  <a:pt x="3327" y="50"/>
                </a:lnTo>
                <a:lnTo>
                  <a:pt x="825" y="2451"/>
                </a:lnTo>
                <a:lnTo>
                  <a:pt x="0" y="5143"/>
                </a:lnTo>
                <a:lnTo>
                  <a:pt x="1892" y="8305"/>
                </a:lnTo>
                <a:lnTo>
                  <a:pt x="3073" y="9664"/>
                </a:lnTo>
                <a:lnTo>
                  <a:pt x="4152" y="10274"/>
                </a:lnTo>
                <a:lnTo>
                  <a:pt x="5194" y="10210"/>
                </a:lnTo>
                <a:lnTo>
                  <a:pt x="6451" y="9296"/>
                </a:lnTo>
                <a:lnTo>
                  <a:pt x="6743" y="9232"/>
                </a:lnTo>
                <a:lnTo>
                  <a:pt x="7061" y="9270"/>
                </a:lnTo>
                <a:lnTo>
                  <a:pt x="8407" y="8775"/>
                </a:lnTo>
                <a:lnTo>
                  <a:pt x="9753" y="7988"/>
                </a:lnTo>
                <a:lnTo>
                  <a:pt x="11048" y="9347"/>
                </a:lnTo>
                <a:lnTo>
                  <a:pt x="12141" y="10312"/>
                </a:lnTo>
                <a:lnTo>
                  <a:pt x="13233" y="9842"/>
                </a:lnTo>
                <a:lnTo>
                  <a:pt x="13258" y="8864"/>
                </a:lnTo>
                <a:lnTo>
                  <a:pt x="11785" y="3987"/>
                </a:lnTo>
                <a:lnTo>
                  <a:pt x="11277" y="228"/>
                </a:lnTo>
                <a:lnTo>
                  <a:pt x="8318" y="914"/>
                </a:lnTo>
                <a:lnTo>
                  <a:pt x="5867" y="698"/>
                </a:lnTo>
                <a:lnTo>
                  <a:pt x="5295" y="330"/>
                </a:lnTo>
                <a:lnTo>
                  <a:pt x="4711" y="0"/>
                </a:lnTo>
                <a:close/>
              </a:path>
            </a:pathLst>
          </a:custGeom>
          <a:solidFill>
            <a:srgbClr val="7BC3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798256" y="764552"/>
            <a:ext cx="12065" cy="13970"/>
          </a:xfrm>
          <a:custGeom>
            <a:avLst/>
            <a:gdLst/>
            <a:ahLst/>
            <a:cxnLst/>
            <a:rect l="l" t="t" r="r" b="b"/>
            <a:pathLst>
              <a:path w="12064" h="13970">
                <a:moveTo>
                  <a:pt x="1841" y="0"/>
                </a:moveTo>
                <a:lnTo>
                  <a:pt x="25" y="2362"/>
                </a:lnTo>
                <a:lnTo>
                  <a:pt x="0" y="3428"/>
                </a:lnTo>
                <a:lnTo>
                  <a:pt x="2070" y="4965"/>
                </a:lnTo>
                <a:lnTo>
                  <a:pt x="3657" y="6769"/>
                </a:lnTo>
                <a:lnTo>
                  <a:pt x="9220" y="13474"/>
                </a:lnTo>
                <a:lnTo>
                  <a:pt x="11176" y="11874"/>
                </a:lnTo>
                <a:lnTo>
                  <a:pt x="11607" y="11341"/>
                </a:lnTo>
                <a:lnTo>
                  <a:pt x="11861" y="10680"/>
                </a:lnTo>
                <a:lnTo>
                  <a:pt x="11963" y="10223"/>
                </a:lnTo>
                <a:lnTo>
                  <a:pt x="11912" y="9766"/>
                </a:lnTo>
                <a:lnTo>
                  <a:pt x="11722" y="9347"/>
                </a:lnTo>
                <a:lnTo>
                  <a:pt x="11087" y="7061"/>
                </a:lnTo>
                <a:lnTo>
                  <a:pt x="9372" y="5486"/>
                </a:lnTo>
                <a:lnTo>
                  <a:pt x="7975" y="3708"/>
                </a:lnTo>
                <a:lnTo>
                  <a:pt x="7353" y="2997"/>
                </a:lnTo>
                <a:lnTo>
                  <a:pt x="6565" y="2527"/>
                </a:lnTo>
                <a:lnTo>
                  <a:pt x="3771" y="1269"/>
                </a:lnTo>
                <a:lnTo>
                  <a:pt x="1841" y="0"/>
                </a:lnTo>
                <a:close/>
              </a:path>
            </a:pathLst>
          </a:custGeom>
          <a:solidFill>
            <a:srgbClr val="ACD1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128532" y="1768030"/>
            <a:ext cx="6985" cy="45085"/>
          </a:xfrm>
          <a:custGeom>
            <a:avLst/>
            <a:gdLst/>
            <a:ahLst/>
            <a:cxnLst/>
            <a:rect l="l" t="t" r="r" b="b"/>
            <a:pathLst>
              <a:path w="6985" h="45085">
                <a:moveTo>
                  <a:pt x="2247" y="0"/>
                </a:moveTo>
                <a:lnTo>
                  <a:pt x="1714" y="292"/>
                </a:lnTo>
                <a:lnTo>
                  <a:pt x="1333" y="723"/>
                </a:lnTo>
                <a:lnTo>
                  <a:pt x="1092" y="1282"/>
                </a:lnTo>
                <a:lnTo>
                  <a:pt x="0" y="7073"/>
                </a:lnTo>
                <a:lnTo>
                  <a:pt x="2324" y="12712"/>
                </a:lnTo>
                <a:lnTo>
                  <a:pt x="1828" y="18465"/>
                </a:lnTo>
                <a:lnTo>
                  <a:pt x="2146" y="19583"/>
                </a:lnTo>
                <a:lnTo>
                  <a:pt x="4229" y="24180"/>
                </a:lnTo>
                <a:lnTo>
                  <a:pt x="1663" y="28841"/>
                </a:lnTo>
                <a:lnTo>
                  <a:pt x="4114" y="32829"/>
                </a:lnTo>
                <a:lnTo>
                  <a:pt x="5867" y="36639"/>
                </a:lnTo>
                <a:lnTo>
                  <a:pt x="4406" y="40716"/>
                </a:lnTo>
                <a:lnTo>
                  <a:pt x="5130" y="44615"/>
                </a:lnTo>
                <a:lnTo>
                  <a:pt x="6718" y="43268"/>
                </a:lnTo>
                <a:lnTo>
                  <a:pt x="6045" y="41414"/>
                </a:lnTo>
                <a:lnTo>
                  <a:pt x="6527" y="34239"/>
                </a:lnTo>
                <a:lnTo>
                  <a:pt x="6108" y="28727"/>
                </a:lnTo>
                <a:lnTo>
                  <a:pt x="3555" y="15608"/>
                </a:lnTo>
                <a:lnTo>
                  <a:pt x="4991" y="7556"/>
                </a:lnTo>
                <a:lnTo>
                  <a:pt x="224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157818" y="1415376"/>
            <a:ext cx="12065" cy="12065"/>
          </a:xfrm>
          <a:custGeom>
            <a:avLst/>
            <a:gdLst/>
            <a:ahLst/>
            <a:cxnLst/>
            <a:rect l="l" t="t" r="r" b="b"/>
            <a:pathLst>
              <a:path w="12064" h="12065">
                <a:moveTo>
                  <a:pt x="3848" y="0"/>
                </a:moveTo>
                <a:lnTo>
                  <a:pt x="190" y="508"/>
                </a:lnTo>
                <a:lnTo>
                  <a:pt x="1079" y="2489"/>
                </a:lnTo>
                <a:lnTo>
                  <a:pt x="685" y="3695"/>
                </a:lnTo>
                <a:lnTo>
                  <a:pt x="0" y="5524"/>
                </a:lnTo>
                <a:lnTo>
                  <a:pt x="1663" y="6578"/>
                </a:lnTo>
                <a:lnTo>
                  <a:pt x="2146" y="8026"/>
                </a:lnTo>
                <a:lnTo>
                  <a:pt x="2819" y="9220"/>
                </a:lnTo>
                <a:lnTo>
                  <a:pt x="3797" y="10147"/>
                </a:lnTo>
                <a:lnTo>
                  <a:pt x="4889" y="10960"/>
                </a:lnTo>
                <a:lnTo>
                  <a:pt x="7366" y="11620"/>
                </a:lnTo>
                <a:lnTo>
                  <a:pt x="9042" y="9359"/>
                </a:lnTo>
                <a:lnTo>
                  <a:pt x="11290" y="9182"/>
                </a:lnTo>
                <a:lnTo>
                  <a:pt x="11480" y="8712"/>
                </a:lnTo>
                <a:lnTo>
                  <a:pt x="11506" y="8229"/>
                </a:lnTo>
                <a:lnTo>
                  <a:pt x="11341" y="7747"/>
                </a:lnTo>
                <a:lnTo>
                  <a:pt x="10172" y="6299"/>
                </a:lnTo>
                <a:lnTo>
                  <a:pt x="9474" y="4178"/>
                </a:lnTo>
                <a:lnTo>
                  <a:pt x="6934" y="4711"/>
                </a:lnTo>
                <a:lnTo>
                  <a:pt x="5778" y="4762"/>
                </a:lnTo>
                <a:lnTo>
                  <a:pt x="4737" y="4419"/>
                </a:lnTo>
                <a:lnTo>
                  <a:pt x="4826" y="1143"/>
                </a:lnTo>
                <a:lnTo>
                  <a:pt x="3848" y="0"/>
                </a:lnTo>
                <a:close/>
              </a:path>
            </a:pathLst>
          </a:custGeom>
          <a:solidFill>
            <a:srgbClr val="3662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105888" y="89448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30" h="11430">
                <a:moveTo>
                  <a:pt x="8204" y="0"/>
                </a:moveTo>
                <a:lnTo>
                  <a:pt x="6553" y="3886"/>
                </a:lnTo>
                <a:lnTo>
                  <a:pt x="3340" y="2273"/>
                </a:lnTo>
                <a:lnTo>
                  <a:pt x="571" y="2171"/>
                </a:lnTo>
                <a:lnTo>
                  <a:pt x="114" y="2794"/>
                </a:lnTo>
                <a:lnTo>
                  <a:pt x="0" y="3492"/>
                </a:lnTo>
                <a:lnTo>
                  <a:pt x="63" y="4241"/>
                </a:lnTo>
                <a:lnTo>
                  <a:pt x="444" y="5918"/>
                </a:lnTo>
                <a:lnTo>
                  <a:pt x="533" y="7645"/>
                </a:lnTo>
                <a:lnTo>
                  <a:pt x="1155" y="9258"/>
                </a:lnTo>
                <a:lnTo>
                  <a:pt x="1536" y="9956"/>
                </a:lnTo>
                <a:lnTo>
                  <a:pt x="2095" y="10414"/>
                </a:lnTo>
                <a:lnTo>
                  <a:pt x="2882" y="10553"/>
                </a:lnTo>
                <a:lnTo>
                  <a:pt x="3848" y="10541"/>
                </a:lnTo>
                <a:lnTo>
                  <a:pt x="5092" y="11366"/>
                </a:lnTo>
                <a:lnTo>
                  <a:pt x="6730" y="9220"/>
                </a:lnTo>
                <a:lnTo>
                  <a:pt x="7823" y="11049"/>
                </a:lnTo>
                <a:lnTo>
                  <a:pt x="9321" y="10807"/>
                </a:lnTo>
                <a:lnTo>
                  <a:pt x="10020" y="10109"/>
                </a:lnTo>
                <a:lnTo>
                  <a:pt x="9156" y="8559"/>
                </a:lnTo>
                <a:lnTo>
                  <a:pt x="10096" y="6502"/>
                </a:lnTo>
                <a:lnTo>
                  <a:pt x="11341" y="4495"/>
                </a:lnTo>
                <a:lnTo>
                  <a:pt x="10172" y="2095"/>
                </a:lnTo>
                <a:lnTo>
                  <a:pt x="9067" y="203"/>
                </a:lnTo>
                <a:lnTo>
                  <a:pt x="8788" y="114"/>
                </a:lnTo>
                <a:lnTo>
                  <a:pt x="8204" y="0"/>
                </a:lnTo>
                <a:close/>
              </a:path>
            </a:pathLst>
          </a:custGeom>
          <a:solidFill>
            <a:srgbClr val="4A6BA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93" name="object 593"/>
          <p:cNvGrpSpPr/>
          <p:nvPr/>
        </p:nvGrpSpPr>
        <p:grpSpPr>
          <a:xfrm>
            <a:off x="1643773" y="739736"/>
            <a:ext cx="61594" cy="26034"/>
            <a:chOff x="1643773" y="739736"/>
            <a:chExt cx="61594" cy="26034"/>
          </a:xfrm>
        </p:grpSpPr>
        <p:sp>
          <p:nvSpPr>
            <p:cNvPr id="594" name="object 594"/>
            <p:cNvSpPr/>
            <p:nvPr/>
          </p:nvSpPr>
          <p:spPr>
            <a:xfrm>
              <a:off x="1643773" y="754964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5">
                  <a:moveTo>
                    <a:pt x="4952" y="0"/>
                  </a:moveTo>
                  <a:lnTo>
                    <a:pt x="3403" y="292"/>
                  </a:lnTo>
                  <a:lnTo>
                    <a:pt x="1955" y="1803"/>
                  </a:lnTo>
                  <a:lnTo>
                    <a:pt x="1219" y="2400"/>
                  </a:lnTo>
                  <a:lnTo>
                    <a:pt x="533" y="3022"/>
                  </a:lnTo>
                  <a:lnTo>
                    <a:pt x="253" y="3987"/>
                  </a:lnTo>
                  <a:lnTo>
                    <a:pt x="0" y="5715"/>
                  </a:lnTo>
                  <a:lnTo>
                    <a:pt x="1206" y="6578"/>
                  </a:lnTo>
                  <a:lnTo>
                    <a:pt x="2349" y="7493"/>
                  </a:lnTo>
                  <a:lnTo>
                    <a:pt x="4165" y="8470"/>
                  </a:lnTo>
                  <a:lnTo>
                    <a:pt x="5321" y="10680"/>
                  </a:lnTo>
                  <a:lnTo>
                    <a:pt x="7797" y="10426"/>
                  </a:lnTo>
                  <a:lnTo>
                    <a:pt x="9118" y="10109"/>
                  </a:lnTo>
                  <a:lnTo>
                    <a:pt x="9296" y="8661"/>
                  </a:lnTo>
                  <a:lnTo>
                    <a:pt x="10223" y="7975"/>
                  </a:lnTo>
                  <a:lnTo>
                    <a:pt x="10439" y="7785"/>
                  </a:lnTo>
                  <a:lnTo>
                    <a:pt x="10680" y="7645"/>
                  </a:lnTo>
                  <a:lnTo>
                    <a:pt x="10960" y="7569"/>
                  </a:lnTo>
                  <a:lnTo>
                    <a:pt x="11658" y="7416"/>
                  </a:lnTo>
                  <a:lnTo>
                    <a:pt x="12306" y="7188"/>
                  </a:lnTo>
                  <a:lnTo>
                    <a:pt x="12687" y="6502"/>
                  </a:lnTo>
                  <a:lnTo>
                    <a:pt x="12890" y="2146"/>
                  </a:lnTo>
                  <a:lnTo>
                    <a:pt x="9194" y="2476"/>
                  </a:lnTo>
                  <a:lnTo>
                    <a:pt x="6616" y="1485"/>
                  </a:lnTo>
                  <a:lnTo>
                    <a:pt x="4952" y="0"/>
                  </a:lnTo>
                  <a:close/>
                </a:path>
              </a:pathLst>
            </a:custGeom>
            <a:solidFill>
              <a:srgbClr val="5D9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687944" y="739736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5">
                  <a:moveTo>
                    <a:pt x="8293" y="0"/>
                  </a:moveTo>
                  <a:lnTo>
                    <a:pt x="5245" y="393"/>
                  </a:lnTo>
                  <a:lnTo>
                    <a:pt x="3467" y="1193"/>
                  </a:lnTo>
                  <a:lnTo>
                    <a:pt x="914" y="444"/>
                  </a:lnTo>
                  <a:lnTo>
                    <a:pt x="0" y="2997"/>
                  </a:lnTo>
                  <a:lnTo>
                    <a:pt x="1930" y="5562"/>
                  </a:lnTo>
                  <a:lnTo>
                    <a:pt x="5753" y="3810"/>
                  </a:lnTo>
                  <a:lnTo>
                    <a:pt x="7683" y="6375"/>
                  </a:lnTo>
                  <a:lnTo>
                    <a:pt x="8305" y="6731"/>
                  </a:lnTo>
                  <a:lnTo>
                    <a:pt x="9017" y="6946"/>
                  </a:lnTo>
                  <a:lnTo>
                    <a:pt x="12750" y="10426"/>
                  </a:lnTo>
                  <a:lnTo>
                    <a:pt x="13360" y="6934"/>
                  </a:lnTo>
                  <a:lnTo>
                    <a:pt x="14744" y="5359"/>
                  </a:lnTo>
                  <a:lnTo>
                    <a:pt x="15646" y="4559"/>
                  </a:lnTo>
                  <a:lnTo>
                    <a:pt x="17056" y="4229"/>
                  </a:lnTo>
                  <a:lnTo>
                    <a:pt x="17183" y="2717"/>
                  </a:lnTo>
                  <a:lnTo>
                    <a:pt x="16789" y="1295"/>
                  </a:lnTo>
                  <a:lnTo>
                    <a:pt x="15798" y="622"/>
                  </a:lnTo>
                  <a:lnTo>
                    <a:pt x="14376" y="495"/>
                  </a:lnTo>
                  <a:lnTo>
                    <a:pt x="11328" y="1168"/>
                  </a:lnTo>
                  <a:lnTo>
                    <a:pt x="8293" y="0"/>
                  </a:lnTo>
                  <a:close/>
                </a:path>
              </a:pathLst>
            </a:custGeom>
            <a:solidFill>
              <a:srgbClr val="C2E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96" name="object 596"/>
          <p:cNvSpPr/>
          <p:nvPr/>
        </p:nvSpPr>
        <p:spPr>
          <a:xfrm>
            <a:off x="2215222" y="1782978"/>
            <a:ext cx="15875" cy="33655"/>
          </a:xfrm>
          <a:custGeom>
            <a:avLst/>
            <a:gdLst/>
            <a:ahLst/>
            <a:cxnLst/>
            <a:rect l="l" t="t" r="r" b="b"/>
            <a:pathLst>
              <a:path w="15875" h="33655">
                <a:moveTo>
                  <a:pt x="14198" y="0"/>
                </a:moveTo>
                <a:lnTo>
                  <a:pt x="10794" y="1879"/>
                </a:lnTo>
                <a:lnTo>
                  <a:pt x="10007" y="2476"/>
                </a:lnTo>
                <a:lnTo>
                  <a:pt x="6057" y="5753"/>
                </a:lnTo>
                <a:lnTo>
                  <a:pt x="4597" y="10541"/>
                </a:lnTo>
                <a:lnTo>
                  <a:pt x="2463" y="14909"/>
                </a:lnTo>
                <a:lnTo>
                  <a:pt x="0" y="19685"/>
                </a:lnTo>
                <a:lnTo>
                  <a:pt x="2501" y="24790"/>
                </a:lnTo>
                <a:lnTo>
                  <a:pt x="1485" y="29654"/>
                </a:lnTo>
                <a:lnTo>
                  <a:pt x="1562" y="30988"/>
                </a:lnTo>
                <a:lnTo>
                  <a:pt x="1816" y="32232"/>
                </a:lnTo>
                <a:lnTo>
                  <a:pt x="3428" y="33083"/>
                </a:lnTo>
                <a:lnTo>
                  <a:pt x="3581" y="31496"/>
                </a:lnTo>
                <a:lnTo>
                  <a:pt x="4279" y="30365"/>
                </a:lnTo>
                <a:lnTo>
                  <a:pt x="5499" y="29603"/>
                </a:lnTo>
                <a:lnTo>
                  <a:pt x="5460" y="28575"/>
                </a:lnTo>
                <a:lnTo>
                  <a:pt x="4559" y="25539"/>
                </a:lnTo>
                <a:lnTo>
                  <a:pt x="4762" y="22517"/>
                </a:lnTo>
                <a:lnTo>
                  <a:pt x="5460" y="19481"/>
                </a:lnTo>
                <a:lnTo>
                  <a:pt x="6146" y="15240"/>
                </a:lnTo>
                <a:lnTo>
                  <a:pt x="10286" y="7886"/>
                </a:lnTo>
                <a:lnTo>
                  <a:pt x="11442" y="7061"/>
                </a:lnTo>
                <a:lnTo>
                  <a:pt x="11188" y="4635"/>
                </a:lnTo>
                <a:lnTo>
                  <a:pt x="13449" y="5054"/>
                </a:lnTo>
                <a:lnTo>
                  <a:pt x="14744" y="4699"/>
                </a:lnTo>
                <a:lnTo>
                  <a:pt x="15024" y="3556"/>
                </a:lnTo>
                <a:lnTo>
                  <a:pt x="15417" y="2489"/>
                </a:lnTo>
                <a:lnTo>
                  <a:pt x="15532" y="1803"/>
                </a:lnTo>
                <a:lnTo>
                  <a:pt x="15557" y="1104"/>
                </a:lnTo>
                <a:lnTo>
                  <a:pt x="15201" y="457"/>
                </a:lnTo>
                <a:lnTo>
                  <a:pt x="14198" y="0"/>
                </a:lnTo>
                <a:close/>
              </a:path>
            </a:pathLst>
          </a:custGeom>
          <a:solidFill>
            <a:srgbClr val="6EAAD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128520" y="1826310"/>
            <a:ext cx="8255" cy="22860"/>
          </a:xfrm>
          <a:custGeom>
            <a:avLst/>
            <a:gdLst/>
            <a:ahLst/>
            <a:cxnLst/>
            <a:rect l="l" t="t" r="r" b="b"/>
            <a:pathLst>
              <a:path w="8255" h="22860">
                <a:moveTo>
                  <a:pt x="1701" y="0"/>
                </a:moveTo>
                <a:lnTo>
                  <a:pt x="3149" y="3048"/>
                </a:lnTo>
                <a:lnTo>
                  <a:pt x="2070" y="4076"/>
                </a:lnTo>
                <a:lnTo>
                  <a:pt x="1943" y="9093"/>
                </a:lnTo>
                <a:lnTo>
                  <a:pt x="2489" y="13550"/>
                </a:lnTo>
                <a:lnTo>
                  <a:pt x="0" y="18249"/>
                </a:lnTo>
                <a:lnTo>
                  <a:pt x="2997" y="22517"/>
                </a:lnTo>
                <a:lnTo>
                  <a:pt x="3124" y="22339"/>
                </a:lnTo>
                <a:lnTo>
                  <a:pt x="3162" y="22136"/>
                </a:lnTo>
                <a:lnTo>
                  <a:pt x="3111" y="21920"/>
                </a:lnTo>
                <a:lnTo>
                  <a:pt x="4127" y="18592"/>
                </a:lnTo>
                <a:lnTo>
                  <a:pt x="5003" y="15227"/>
                </a:lnTo>
                <a:lnTo>
                  <a:pt x="5651" y="11798"/>
                </a:lnTo>
                <a:lnTo>
                  <a:pt x="5435" y="8077"/>
                </a:lnTo>
                <a:lnTo>
                  <a:pt x="7708" y="4165"/>
                </a:lnTo>
                <a:lnTo>
                  <a:pt x="4851" y="622"/>
                </a:lnTo>
                <a:lnTo>
                  <a:pt x="1701" y="0"/>
                </a:lnTo>
                <a:close/>
              </a:path>
            </a:pathLst>
          </a:custGeom>
          <a:solidFill>
            <a:srgbClr val="2363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110765" y="1105179"/>
            <a:ext cx="18415" cy="7620"/>
          </a:xfrm>
          <a:custGeom>
            <a:avLst/>
            <a:gdLst/>
            <a:ahLst/>
            <a:cxnLst/>
            <a:rect l="l" t="t" r="r" b="b"/>
            <a:pathLst>
              <a:path w="18414" h="7619">
                <a:moveTo>
                  <a:pt x="11252" y="0"/>
                </a:moveTo>
                <a:lnTo>
                  <a:pt x="8305" y="1244"/>
                </a:lnTo>
                <a:lnTo>
                  <a:pt x="1143" y="1346"/>
                </a:lnTo>
                <a:lnTo>
                  <a:pt x="546" y="1435"/>
                </a:lnTo>
                <a:lnTo>
                  <a:pt x="203" y="1790"/>
                </a:lnTo>
                <a:lnTo>
                  <a:pt x="88" y="2387"/>
                </a:lnTo>
                <a:lnTo>
                  <a:pt x="0" y="3263"/>
                </a:lnTo>
                <a:lnTo>
                  <a:pt x="1828" y="3340"/>
                </a:lnTo>
                <a:lnTo>
                  <a:pt x="3695" y="3238"/>
                </a:lnTo>
                <a:lnTo>
                  <a:pt x="5270" y="4457"/>
                </a:lnTo>
                <a:lnTo>
                  <a:pt x="6616" y="5283"/>
                </a:lnTo>
                <a:lnTo>
                  <a:pt x="8686" y="4597"/>
                </a:lnTo>
                <a:lnTo>
                  <a:pt x="9550" y="6464"/>
                </a:lnTo>
                <a:lnTo>
                  <a:pt x="11455" y="6108"/>
                </a:lnTo>
                <a:lnTo>
                  <a:pt x="13182" y="6934"/>
                </a:lnTo>
                <a:lnTo>
                  <a:pt x="14973" y="7340"/>
                </a:lnTo>
                <a:lnTo>
                  <a:pt x="16764" y="6134"/>
                </a:lnTo>
                <a:lnTo>
                  <a:pt x="18161" y="4825"/>
                </a:lnTo>
                <a:lnTo>
                  <a:pt x="16306" y="2603"/>
                </a:lnTo>
                <a:lnTo>
                  <a:pt x="13957" y="253"/>
                </a:lnTo>
                <a:lnTo>
                  <a:pt x="11252" y="0"/>
                </a:lnTo>
                <a:close/>
              </a:path>
            </a:pathLst>
          </a:custGeom>
          <a:solidFill>
            <a:srgbClr val="AA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122893" y="1847824"/>
            <a:ext cx="6350" cy="33020"/>
          </a:xfrm>
          <a:custGeom>
            <a:avLst/>
            <a:gdLst/>
            <a:ahLst/>
            <a:cxnLst/>
            <a:rect l="l" t="t" r="r" b="b"/>
            <a:pathLst>
              <a:path w="6350" h="33019">
                <a:moveTo>
                  <a:pt x="2603" y="0"/>
                </a:moveTo>
                <a:lnTo>
                  <a:pt x="0" y="30746"/>
                </a:lnTo>
                <a:lnTo>
                  <a:pt x="1270" y="32397"/>
                </a:lnTo>
                <a:lnTo>
                  <a:pt x="3200" y="30810"/>
                </a:lnTo>
                <a:lnTo>
                  <a:pt x="4622" y="31673"/>
                </a:lnTo>
                <a:lnTo>
                  <a:pt x="5105" y="31686"/>
                </a:lnTo>
                <a:lnTo>
                  <a:pt x="5524" y="31534"/>
                </a:lnTo>
                <a:lnTo>
                  <a:pt x="5880" y="31229"/>
                </a:lnTo>
                <a:lnTo>
                  <a:pt x="6121" y="30556"/>
                </a:lnTo>
                <a:lnTo>
                  <a:pt x="6096" y="29870"/>
                </a:lnTo>
                <a:lnTo>
                  <a:pt x="5918" y="29184"/>
                </a:lnTo>
                <a:lnTo>
                  <a:pt x="3022" y="25984"/>
                </a:lnTo>
                <a:lnTo>
                  <a:pt x="4610" y="23799"/>
                </a:lnTo>
                <a:lnTo>
                  <a:pt x="4965" y="19342"/>
                </a:lnTo>
                <a:lnTo>
                  <a:pt x="6172" y="17005"/>
                </a:lnTo>
                <a:lnTo>
                  <a:pt x="4648" y="14693"/>
                </a:lnTo>
                <a:lnTo>
                  <a:pt x="4559" y="126"/>
                </a:lnTo>
                <a:lnTo>
                  <a:pt x="2603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191067" y="1471053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2527" y="0"/>
                </a:moveTo>
                <a:lnTo>
                  <a:pt x="660" y="2590"/>
                </a:lnTo>
                <a:lnTo>
                  <a:pt x="0" y="4483"/>
                </a:lnTo>
                <a:lnTo>
                  <a:pt x="1663" y="5765"/>
                </a:lnTo>
                <a:lnTo>
                  <a:pt x="1905" y="7404"/>
                </a:lnTo>
                <a:lnTo>
                  <a:pt x="2298" y="8356"/>
                </a:lnTo>
                <a:lnTo>
                  <a:pt x="2857" y="9156"/>
                </a:lnTo>
                <a:lnTo>
                  <a:pt x="3810" y="9626"/>
                </a:lnTo>
                <a:lnTo>
                  <a:pt x="4838" y="9855"/>
                </a:lnTo>
                <a:lnTo>
                  <a:pt x="5791" y="9550"/>
                </a:lnTo>
                <a:lnTo>
                  <a:pt x="6743" y="9207"/>
                </a:lnTo>
                <a:lnTo>
                  <a:pt x="8991" y="8331"/>
                </a:lnTo>
                <a:lnTo>
                  <a:pt x="11417" y="7696"/>
                </a:lnTo>
                <a:lnTo>
                  <a:pt x="12458" y="5130"/>
                </a:lnTo>
                <a:lnTo>
                  <a:pt x="8953" y="1308"/>
                </a:lnTo>
                <a:lnTo>
                  <a:pt x="8737" y="761"/>
                </a:lnTo>
                <a:lnTo>
                  <a:pt x="8331" y="596"/>
                </a:lnTo>
                <a:lnTo>
                  <a:pt x="7785" y="761"/>
                </a:lnTo>
                <a:lnTo>
                  <a:pt x="5410" y="1371"/>
                </a:lnTo>
                <a:lnTo>
                  <a:pt x="2527" y="0"/>
                </a:lnTo>
                <a:close/>
              </a:path>
            </a:pathLst>
          </a:custGeom>
          <a:solidFill>
            <a:srgbClr val="385D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675676" y="744994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29">
                <a:moveTo>
                  <a:pt x="11899" y="0"/>
                </a:moveTo>
                <a:lnTo>
                  <a:pt x="7861" y="1193"/>
                </a:lnTo>
                <a:lnTo>
                  <a:pt x="5588" y="3454"/>
                </a:lnTo>
                <a:lnTo>
                  <a:pt x="3352" y="495"/>
                </a:lnTo>
                <a:lnTo>
                  <a:pt x="1092" y="1143"/>
                </a:lnTo>
                <a:lnTo>
                  <a:pt x="0" y="2273"/>
                </a:lnTo>
                <a:lnTo>
                  <a:pt x="1016" y="4584"/>
                </a:lnTo>
                <a:lnTo>
                  <a:pt x="3975" y="6654"/>
                </a:lnTo>
                <a:lnTo>
                  <a:pt x="7772" y="7696"/>
                </a:lnTo>
                <a:lnTo>
                  <a:pt x="9385" y="11417"/>
                </a:lnTo>
                <a:lnTo>
                  <a:pt x="11112" y="9677"/>
                </a:lnTo>
                <a:lnTo>
                  <a:pt x="11430" y="7493"/>
                </a:lnTo>
                <a:lnTo>
                  <a:pt x="11328" y="5168"/>
                </a:lnTo>
                <a:lnTo>
                  <a:pt x="10502" y="3467"/>
                </a:lnTo>
                <a:lnTo>
                  <a:pt x="12738" y="2984"/>
                </a:lnTo>
                <a:lnTo>
                  <a:pt x="12750" y="1612"/>
                </a:lnTo>
                <a:lnTo>
                  <a:pt x="11899" y="0"/>
                </a:lnTo>
                <a:close/>
              </a:path>
            </a:pathLst>
          </a:custGeom>
          <a:solidFill>
            <a:srgbClr val="96CB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198090" y="1092161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1727" y="0"/>
                </a:moveTo>
                <a:lnTo>
                  <a:pt x="0" y="939"/>
                </a:lnTo>
                <a:lnTo>
                  <a:pt x="1333" y="8280"/>
                </a:lnTo>
                <a:lnTo>
                  <a:pt x="7061" y="13474"/>
                </a:lnTo>
                <a:lnTo>
                  <a:pt x="9512" y="20256"/>
                </a:lnTo>
                <a:lnTo>
                  <a:pt x="10820" y="20612"/>
                </a:lnTo>
                <a:lnTo>
                  <a:pt x="11938" y="23507"/>
                </a:lnTo>
                <a:lnTo>
                  <a:pt x="13474" y="20535"/>
                </a:lnTo>
                <a:lnTo>
                  <a:pt x="12090" y="16052"/>
                </a:lnTo>
                <a:lnTo>
                  <a:pt x="8382" y="12776"/>
                </a:lnTo>
                <a:lnTo>
                  <a:pt x="7188" y="8216"/>
                </a:lnTo>
                <a:lnTo>
                  <a:pt x="6438" y="6184"/>
                </a:lnTo>
                <a:lnTo>
                  <a:pt x="5613" y="4216"/>
                </a:lnTo>
                <a:lnTo>
                  <a:pt x="3619" y="3047"/>
                </a:lnTo>
                <a:lnTo>
                  <a:pt x="1727" y="0"/>
                </a:lnTo>
                <a:close/>
              </a:path>
            </a:pathLst>
          </a:custGeom>
          <a:solidFill>
            <a:srgbClr val="365D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760054" y="759675"/>
            <a:ext cx="12700" cy="10795"/>
          </a:xfrm>
          <a:custGeom>
            <a:avLst/>
            <a:gdLst/>
            <a:ahLst/>
            <a:cxnLst/>
            <a:rect l="l" t="t" r="r" b="b"/>
            <a:pathLst>
              <a:path w="12700" h="10795">
                <a:moveTo>
                  <a:pt x="10020" y="0"/>
                </a:moveTo>
                <a:lnTo>
                  <a:pt x="7569" y="2133"/>
                </a:lnTo>
                <a:lnTo>
                  <a:pt x="6603" y="2755"/>
                </a:lnTo>
                <a:lnTo>
                  <a:pt x="5308" y="2705"/>
                </a:lnTo>
                <a:lnTo>
                  <a:pt x="3721" y="2857"/>
                </a:lnTo>
                <a:lnTo>
                  <a:pt x="2044" y="2730"/>
                </a:lnTo>
                <a:lnTo>
                  <a:pt x="838" y="4114"/>
                </a:lnTo>
                <a:lnTo>
                  <a:pt x="0" y="8432"/>
                </a:lnTo>
                <a:lnTo>
                  <a:pt x="4216" y="7658"/>
                </a:lnTo>
                <a:lnTo>
                  <a:pt x="6032" y="9296"/>
                </a:lnTo>
                <a:lnTo>
                  <a:pt x="7543" y="10414"/>
                </a:lnTo>
                <a:lnTo>
                  <a:pt x="8318" y="9309"/>
                </a:lnTo>
                <a:lnTo>
                  <a:pt x="9131" y="8293"/>
                </a:lnTo>
                <a:lnTo>
                  <a:pt x="12649" y="7962"/>
                </a:lnTo>
                <a:lnTo>
                  <a:pt x="10058" y="3924"/>
                </a:lnTo>
                <a:lnTo>
                  <a:pt x="12420" y="2908"/>
                </a:lnTo>
                <a:lnTo>
                  <a:pt x="12318" y="2006"/>
                </a:lnTo>
                <a:lnTo>
                  <a:pt x="11302" y="368"/>
                </a:lnTo>
                <a:lnTo>
                  <a:pt x="10020" y="0"/>
                </a:lnTo>
                <a:close/>
              </a:path>
            </a:pathLst>
          </a:custGeom>
          <a:solidFill>
            <a:srgbClr val="DCD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197912" y="1747850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2311" y="0"/>
                </a:moveTo>
                <a:lnTo>
                  <a:pt x="1193" y="1333"/>
                </a:lnTo>
                <a:lnTo>
                  <a:pt x="1651" y="2921"/>
                </a:lnTo>
                <a:lnTo>
                  <a:pt x="0" y="4191"/>
                </a:lnTo>
                <a:lnTo>
                  <a:pt x="5994" y="7340"/>
                </a:lnTo>
                <a:lnTo>
                  <a:pt x="9880" y="5422"/>
                </a:lnTo>
                <a:lnTo>
                  <a:pt x="13893" y="6629"/>
                </a:lnTo>
                <a:lnTo>
                  <a:pt x="15557" y="5676"/>
                </a:lnTo>
                <a:lnTo>
                  <a:pt x="16332" y="5092"/>
                </a:lnTo>
                <a:lnTo>
                  <a:pt x="16916" y="4546"/>
                </a:lnTo>
                <a:lnTo>
                  <a:pt x="17183" y="3924"/>
                </a:lnTo>
                <a:lnTo>
                  <a:pt x="16852" y="3136"/>
                </a:lnTo>
                <a:lnTo>
                  <a:pt x="15963" y="2044"/>
                </a:lnTo>
                <a:lnTo>
                  <a:pt x="14973" y="1460"/>
                </a:lnTo>
                <a:lnTo>
                  <a:pt x="13627" y="2438"/>
                </a:lnTo>
                <a:lnTo>
                  <a:pt x="9474" y="2438"/>
                </a:lnTo>
                <a:lnTo>
                  <a:pt x="8648" y="520"/>
                </a:lnTo>
                <a:lnTo>
                  <a:pt x="6540" y="1333"/>
                </a:lnTo>
                <a:lnTo>
                  <a:pt x="5245" y="444"/>
                </a:lnTo>
                <a:lnTo>
                  <a:pt x="3835" y="520"/>
                </a:lnTo>
                <a:lnTo>
                  <a:pt x="2311" y="0"/>
                </a:lnTo>
                <a:close/>
              </a:path>
            </a:pathLst>
          </a:custGeom>
          <a:solidFill>
            <a:srgbClr val="B6D9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128761" y="1814804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990" y="0"/>
                </a:moveTo>
                <a:lnTo>
                  <a:pt x="0" y="5283"/>
                </a:lnTo>
                <a:lnTo>
                  <a:pt x="1638" y="10401"/>
                </a:lnTo>
                <a:lnTo>
                  <a:pt x="1828" y="15582"/>
                </a:lnTo>
                <a:lnTo>
                  <a:pt x="3860" y="12382"/>
                </a:lnTo>
                <a:lnTo>
                  <a:pt x="5549" y="11747"/>
                </a:lnTo>
                <a:lnTo>
                  <a:pt x="5308" y="13081"/>
                </a:lnTo>
                <a:lnTo>
                  <a:pt x="5549" y="14808"/>
                </a:lnTo>
                <a:lnTo>
                  <a:pt x="5562" y="15684"/>
                </a:lnTo>
                <a:lnTo>
                  <a:pt x="6807" y="15532"/>
                </a:lnTo>
                <a:lnTo>
                  <a:pt x="7734" y="11671"/>
                </a:lnTo>
                <a:lnTo>
                  <a:pt x="5346" y="8077"/>
                </a:lnTo>
                <a:lnTo>
                  <a:pt x="5880" y="4254"/>
                </a:lnTo>
                <a:lnTo>
                  <a:pt x="5740" y="3848"/>
                </a:lnTo>
                <a:lnTo>
                  <a:pt x="5461" y="3721"/>
                </a:lnTo>
                <a:lnTo>
                  <a:pt x="5054" y="3797"/>
                </a:lnTo>
                <a:lnTo>
                  <a:pt x="3581" y="5232"/>
                </a:lnTo>
                <a:lnTo>
                  <a:pt x="2743" y="4038"/>
                </a:lnTo>
                <a:lnTo>
                  <a:pt x="1854" y="3035"/>
                </a:lnTo>
                <a:lnTo>
                  <a:pt x="2070" y="2921"/>
                </a:lnTo>
                <a:lnTo>
                  <a:pt x="2298" y="2501"/>
                </a:lnTo>
                <a:lnTo>
                  <a:pt x="2197" y="2286"/>
                </a:lnTo>
                <a:lnTo>
                  <a:pt x="1892" y="2057"/>
                </a:lnTo>
                <a:lnTo>
                  <a:pt x="1828" y="1549"/>
                </a:lnTo>
                <a:lnTo>
                  <a:pt x="1828" y="1016"/>
                </a:lnTo>
                <a:lnTo>
                  <a:pt x="1600" y="317"/>
                </a:lnTo>
                <a:lnTo>
                  <a:pt x="1244" y="190"/>
                </a:lnTo>
                <a:lnTo>
                  <a:pt x="990" y="0"/>
                </a:lnTo>
                <a:close/>
              </a:path>
            </a:pathLst>
          </a:custGeom>
          <a:solidFill>
            <a:srgbClr val="70B2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074151" y="908088"/>
            <a:ext cx="14604" cy="10795"/>
          </a:xfrm>
          <a:custGeom>
            <a:avLst/>
            <a:gdLst/>
            <a:ahLst/>
            <a:cxnLst/>
            <a:rect l="l" t="t" r="r" b="b"/>
            <a:pathLst>
              <a:path w="14605" h="10794">
                <a:moveTo>
                  <a:pt x="5537" y="0"/>
                </a:moveTo>
                <a:lnTo>
                  <a:pt x="1346" y="2057"/>
                </a:lnTo>
                <a:lnTo>
                  <a:pt x="3873" y="3390"/>
                </a:lnTo>
                <a:lnTo>
                  <a:pt x="0" y="3759"/>
                </a:lnTo>
                <a:lnTo>
                  <a:pt x="927" y="4838"/>
                </a:lnTo>
                <a:lnTo>
                  <a:pt x="1562" y="8991"/>
                </a:lnTo>
                <a:lnTo>
                  <a:pt x="5143" y="8267"/>
                </a:lnTo>
                <a:lnTo>
                  <a:pt x="7835" y="9004"/>
                </a:lnTo>
                <a:lnTo>
                  <a:pt x="9690" y="9588"/>
                </a:lnTo>
                <a:lnTo>
                  <a:pt x="10680" y="9512"/>
                </a:lnTo>
                <a:lnTo>
                  <a:pt x="12763" y="10515"/>
                </a:lnTo>
                <a:lnTo>
                  <a:pt x="14274" y="8458"/>
                </a:lnTo>
                <a:lnTo>
                  <a:pt x="12293" y="7010"/>
                </a:lnTo>
                <a:lnTo>
                  <a:pt x="11836" y="5295"/>
                </a:lnTo>
                <a:lnTo>
                  <a:pt x="11201" y="3797"/>
                </a:lnTo>
                <a:lnTo>
                  <a:pt x="9969" y="2781"/>
                </a:lnTo>
                <a:lnTo>
                  <a:pt x="8559" y="1384"/>
                </a:lnTo>
                <a:lnTo>
                  <a:pt x="7912" y="800"/>
                </a:lnTo>
                <a:lnTo>
                  <a:pt x="7391" y="419"/>
                </a:lnTo>
                <a:lnTo>
                  <a:pt x="6807" y="152"/>
                </a:lnTo>
                <a:lnTo>
                  <a:pt x="6159" y="50"/>
                </a:lnTo>
                <a:lnTo>
                  <a:pt x="5537" y="0"/>
                </a:lnTo>
                <a:close/>
              </a:path>
            </a:pathLst>
          </a:custGeom>
          <a:solidFill>
            <a:srgbClr val="678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237257" y="1745551"/>
            <a:ext cx="9525" cy="17145"/>
          </a:xfrm>
          <a:custGeom>
            <a:avLst/>
            <a:gdLst/>
            <a:ahLst/>
            <a:cxnLst/>
            <a:rect l="l" t="t" r="r" b="b"/>
            <a:pathLst>
              <a:path w="9525" h="17144">
                <a:moveTo>
                  <a:pt x="2044" y="0"/>
                </a:moveTo>
                <a:lnTo>
                  <a:pt x="1282" y="342"/>
                </a:lnTo>
                <a:lnTo>
                  <a:pt x="723" y="927"/>
                </a:lnTo>
                <a:lnTo>
                  <a:pt x="571" y="1612"/>
                </a:lnTo>
                <a:lnTo>
                  <a:pt x="723" y="2400"/>
                </a:lnTo>
                <a:lnTo>
                  <a:pt x="838" y="4102"/>
                </a:lnTo>
                <a:lnTo>
                  <a:pt x="4051" y="4191"/>
                </a:lnTo>
                <a:lnTo>
                  <a:pt x="2920" y="6553"/>
                </a:lnTo>
                <a:lnTo>
                  <a:pt x="2832" y="7950"/>
                </a:lnTo>
                <a:lnTo>
                  <a:pt x="1447" y="10236"/>
                </a:lnTo>
                <a:lnTo>
                  <a:pt x="596" y="11836"/>
                </a:lnTo>
                <a:lnTo>
                  <a:pt x="0" y="13449"/>
                </a:lnTo>
                <a:lnTo>
                  <a:pt x="825" y="15252"/>
                </a:lnTo>
                <a:lnTo>
                  <a:pt x="1485" y="16116"/>
                </a:lnTo>
                <a:lnTo>
                  <a:pt x="2235" y="16789"/>
                </a:lnTo>
                <a:lnTo>
                  <a:pt x="3708" y="16217"/>
                </a:lnTo>
                <a:lnTo>
                  <a:pt x="4267" y="16065"/>
                </a:lnTo>
                <a:lnTo>
                  <a:pt x="4825" y="14097"/>
                </a:lnTo>
                <a:lnTo>
                  <a:pt x="4889" y="11811"/>
                </a:lnTo>
                <a:lnTo>
                  <a:pt x="9169" y="5753"/>
                </a:lnTo>
                <a:lnTo>
                  <a:pt x="7696" y="2908"/>
                </a:lnTo>
                <a:lnTo>
                  <a:pt x="3378" y="647"/>
                </a:lnTo>
                <a:lnTo>
                  <a:pt x="2755" y="50"/>
                </a:lnTo>
                <a:lnTo>
                  <a:pt x="2044" y="0"/>
                </a:lnTo>
                <a:close/>
              </a:path>
            </a:pathLst>
          </a:custGeom>
          <a:solidFill>
            <a:srgbClr val="6593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129650" y="1110132"/>
            <a:ext cx="11430" cy="13335"/>
          </a:xfrm>
          <a:custGeom>
            <a:avLst/>
            <a:gdLst/>
            <a:ahLst/>
            <a:cxnLst/>
            <a:rect l="l" t="t" r="r" b="b"/>
            <a:pathLst>
              <a:path w="11430" h="13334">
                <a:moveTo>
                  <a:pt x="4368" y="0"/>
                </a:moveTo>
                <a:lnTo>
                  <a:pt x="2095" y="6832"/>
                </a:lnTo>
                <a:lnTo>
                  <a:pt x="76" y="6388"/>
                </a:lnTo>
                <a:lnTo>
                  <a:pt x="0" y="7861"/>
                </a:lnTo>
                <a:lnTo>
                  <a:pt x="1257" y="8547"/>
                </a:lnTo>
                <a:lnTo>
                  <a:pt x="2374" y="9309"/>
                </a:lnTo>
                <a:lnTo>
                  <a:pt x="1866" y="11036"/>
                </a:lnTo>
                <a:lnTo>
                  <a:pt x="3086" y="12077"/>
                </a:lnTo>
                <a:lnTo>
                  <a:pt x="4406" y="12928"/>
                </a:lnTo>
                <a:lnTo>
                  <a:pt x="6083" y="12966"/>
                </a:lnTo>
                <a:lnTo>
                  <a:pt x="6616" y="12280"/>
                </a:lnTo>
                <a:lnTo>
                  <a:pt x="7645" y="12649"/>
                </a:lnTo>
                <a:lnTo>
                  <a:pt x="11049" y="8331"/>
                </a:lnTo>
                <a:lnTo>
                  <a:pt x="9093" y="6045"/>
                </a:lnTo>
                <a:lnTo>
                  <a:pt x="6159" y="3797"/>
                </a:lnTo>
                <a:lnTo>
                  <a:pt x="5372" y="5003"/>
                </a:lnTo>
                <a:lnTo>
                  <a:pt x="7340" y="5664"/>
                </a:lnTo>
                <a:lnTo>
                  <a:pt x="5600" y="7150"/>
                </a:lnTo>
                <a:lnTo>
                  <a:pt x="4368" y="0"/>
                </a:lnTo>
                <a:close/>
              </a:path>
            </a:pathLst>
          </a:custGeom>
          <a:solidFill>
            <a:srgbClr val="B1D8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756968" y="714146"/>
            <a:ext cx="13335" cy="12065"/>
          </a:xfrm>
          <a:custGeom>
            <a:avLst/>
            <a:gdLst/>
            <a:ahLst/>
            <a:cxnLst/>
            <a:rect l="l" t="t" r="r" b="b"/>
            <a:pathLst>
              <a:path w="13335" h="12065">
                <a:moveTo>
                  <a:pt x="7962" y="0"/>
                </a:moveTo>
                <a:lnTo>
                  <a:pt x="3911" y="3746"/>
                </a:lnTo>
                <a:lnTo>
                  <a:pt x="1828" y="4851"/>
                </a:lnTo>
                <a:lnTo>
                  <a:pt x="1333" y="4635"/>
                </a:lnTo>
                <a:lnTo>
                  <a:pt x="889" y="4698"/>
                </a:lnTo>
                <a:lnTo>
                  <a:pt x="482" y="5054"/>
                </a:lnTo>
                <a:lnTo>
                  <a:pt x="76" y="5740"/>
                </a:lnTo>
                <a:lnTo>
                  <a:pt x="0" y="6476"/>
                </a:lnTo>
                <a:lnTo>
                  <a:pt x="127" y="7238"/>
                </a:lnTo>
                <a:lnTo>
                  <a:pt x="723" y="8724"/>
                </a:lnTo>
                <a:lnTo>
                  <a:pt x="368" y="10782"/>
                </a:lnTo>
                <a:lnTo>
                  <a:pt x="2578" y="11302"/>
                </a:lnTo>
                <a:lnTo>
                  <a:pt x="3670" y="11010"/>
                </a:lnTo>
                <a:lnTo>
                  <a:pt x="2870" y="8407"/>
                </a:lnTo>
                <a:lnTo>
                  <a:pt x="4965" y="9372"/>
                </a:lnTo>
                <a:lnTo>
                  <a:pt x="5283" y="9093"/>
                </a:lnTo>
                <a:lnTo>
                  <a:pt x="5448" y="8762"/>
                </a:lnTo>
                <a:lnTo>
                  <a:pt x="5511" y="7962"/>
                </a:lnTo>
                <a:lnTo>
                  <a:pt x="5448" y="7683"/>
                </a:lnTo>
                <a:lnTo>
                  <a:pt x="5257" y="7442"/>
                </a:lnTo>
                <a:lnTo>
                  <a:pt x="5981" y="7632"/>
                </a:lnTo>
                <a:lnTo>
                  <a:pt x="5486" y="8369"/>
                </a:lnTo>
                <a:lnTo>
                  <a:pt x="5842" y="8712"/>
                </a:lnTo>
                <a:lnTo>
                  <a:pt x="6299" y="9817"/>
                </a:lnTo>
                <a:lnTo>
                  <a:pt x="5842" y="11861"/>
                </a:lnTo>
                <a:lnTo>
                  <a:pt x="8204" y="11036"/>
                </a:lnTo>
                <a:lnTo>
                  <a:pt x="6807" y="6184"/>
                </a:lnTo>
                <a:lnTo>
                  <a:pt x="11696" y="7759"/>
                </a:lnTo>
                <a:lnTo>
                  <a:pt x="13322" y="6007"/>
                </a:lnTo>
                <a:lnTo>
                  <a:pt x="9042" y="253"/>
                </a:lnTo>
                <a:lnTo>
                  <a:pt x="7962" y="0"/>
                </a:lnTo>
                <a:close/>
              </a:path>
            </a:pathLst>
          </a:custGeom>
          <a:solidFill>
            <a:srgbClr val="56A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711236" y="818222"/>
            <a:ext cx="19685" cy="12700"/>
          </a:xfrm>
          <a:custGeom>
            <a:avLst/>
            <a:gdLst/>
            <a:ahLst/>
            <a:cxnLst/>
            <a:rect l="l" t="t" r="r" b="b"/>
            <a:pathLst>
              <a:path w="19685" h="12700">
                <a:moveTo>
                  <a:pt x="4216" y="0"/>
                </a:moveTo>
                <a:lnTo>
                  <a:pt x="2781" y="152"/>
                </a:lnTo>
                <a:lnTo>
                  <a:pt x="0" y="2717"/>
                </a:lnTo>
                <a:lnTo>
                  <a:pt x="4254" y="3733"/>
                </a:lnTo>
                <a:lnTo>
                  <a:pt x="4013" y="5727"/>
                </a:lnTo>
                <a:lnTo>
                  <a:pt x="5702" y="8775"/>
                </a:lnTo>
                <a:lnTo>
                  <a:pt x="10198" y="8204"/>
                </a:lnTo>
                <a:lnTo>
                  <a:pt x="11595" y="11607"/>
                </a:lnTo>
                <a:lnTo>
                  <a:pt x="13614" y="12547"/>
                </a:lnTo>
                <a:lnTo>
                  <a:pt x="15671" y="12560"/>
                </a:lnTo>
                <a:lnTo>
                  <a:pt x="17754" y="11785"/>
                </a:lnTo>
                <a:lnTo>
                  <a:pt x="19265" y="10769"/>
                </a:lnTo>
                <a:lnTo>
                  <a:pt x="18732" y="9944"/>
                </a:lnTo>
                <a:lnTo>
                  <a:pt x="16649" y="8991"/>
                </a:lnTo>
                <a:lnTo>
                  <a:pt x="15494" y="9232"/>
                </a:lnTo>
                <a:lnTo>
                  <a:pt x="15367" y="7899"/>
                </a:lnTo>
                <a:lnTo>
                  <a:pt x="14401" y="7492"/>
                </a:lnTo>
                <a:lnTo>
                  <a:pt x="13462" y="7048"/>
                </a:lnTo>
                <a:lnTo>
                  <a:pt x="13246" y="5880"/>
                </a:lnTo>
                <a:lnTo>
                  <a:pt x="12433" y="3162"/>
                </a:lnTo>
                <a:lnTo>
                  <a:pt x="9880" y="3428"/>
                </a:lnTo>
                <a:lnTo>
                  <a:pt x="7874" y="2781"/>
                </a:lnTo>
                <a:lnTo>
                  <a:pt x="7048" y="2844"/>
                </a:lnTo>
                <a:lnTo>
                  <a:pt x="6299" y="2692"/>
                </a:lnTo>
                <a:lnTo>
                  <a:pt x="5816" y="1917"/>
                </a:lnTo>
                <a:lnTo>
                  <a:pt x="5207" y="622"/>
                </a:lnTo>
                <a:lnTo>
                  <a:pt x="4216" y="0"/>
                </a:lnTo>
                <a:close/>
              </a:path>
            </a:pathLst>
          </a:custGeom>
          <a:solidFill>
            <a:srgbClr val="567D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049487" y="956983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8356" y="0"/>
                </a:moveTo>
                <a:lnTo>
                  <a:pt x="7899" y="952"/>
                </a:lnTo>
                <a:lnTo>
                  <a:pt x="7023" y="2197"/>
                </a:lnTo>
                <a:lnTo>
                  <a:pt x="2400" y="63"/>
                </a:lnTo>
                <a:lnTo>
                  <a:pt x="1549" y="3213"/>
                </a:lnTo>
                <a:lnTo>
                  <a:pt x="0" y="5245"/>
                </a:lnTo>
                <a:lnTo>
                  <a:pt x="749" y="5829"/>
                </a:lnTo>
                <a:lnTo>
                  <a:pt x="5714" y="6108"/>
                </a:lnTo>
                <a:lnTo>
                  <a:pt x="10718" y="7073"/>
                </a:lnTo>
                <a:lnTo>
                  <a:pt x="15595" y="5156"/>
                </a:lnTo>
                <a:lnTo>
                  <a:pt x="17779" y="3251"/>
                </a:lnTo>
                <a:lnTo>
                  <a:pt x="15595" y="1485"/>
                </a:lnTo>
                <a:lnTo>
                  <a:pt x="12636" y="2374"/>
                </a:lnTo>
                <a:lnTo>
                  <a:pt x="10337" y="1041"/>
                </a:lnTo>
                <a:lnTo>
                  <a:pt x="8356" y="0"/>
                </a:lnTo>
                <a:close/>
              </a:path>
            </a:pathLst>
          </a:custGeom>
          <a:solidFill>
            <a:srgbClr val="88B0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638109" y="761707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8572" y="0"/>
                </a:moveTo>
                <a:lnTo>
                  <a:pt x="7302" y="2857"/>
                </a:lnTo>
                <a:lnTo>
                  <a:pt x="4686" y="3238"/>
                </a:lnTo>
                <a:lnTo>
                  <a:pt x="2057" y="3556"/>
                </a:lnTo>
                <a:lnTo>
                  <a:pt x="203" y="4521"/>
                </a:lnTo>
                <a:lnTo>
                  <a:pt x="0" y="5702"/>
                </a:lnTo>
                <a:lnTo>
                  <a:pt x="2565" y="9359"/>
                </a:lnTo>
                <a:lnTo>
                  <a:pt x="6692" y="8318"/>
                </a:lnTo>
                <a:lnTo>
                  <a:pt x="10223" y="9042"/>
                </a:lnTo>
                <a:lnTo>
                  <a:pt x="13373" y="5969"/>
                </a:lnTo>
                <a:lnTo>
                  <a:pt x="15290" y="4914"/>
                </a:lnTo>
                <a:lnTo>
                  <a:pt x="13589" y="3060"/>
                </a:lnTo>
                <a:lnTo>
                  <a:pt x="8572" y="0"/>
                </a:lnTo>
                <a:close/>
              </a:path>
            </a:pathLst>
          </a:custGeom>
          <a:solidFill>
            <a:srgbClr val="6DB0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115070" y="1096429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8712" y="0"/>
                </a:moveTo>
                <a:lnTo>
                  <a:pt x="5105" y="1663"/>
                </a:lnTo>
                <a:lnTo>
                  <a:pt x="1079" y="1727"/>
                </a:lnTo>
                <a:lnTo>
                  <a:pt x="0" y="5270"/>
                </a:lnTo>
                <a:lnTo>
                  <a:pt x="4381" y="4622"/>
                </a:lnTo>
                <a:lnTo>
                  <a:pt x="5003" y="6857"/>
                </a:lnTo>
                <a:lnTo>
                  <a:pt x="6108" y="9029"/>
                </a:lnTo>
                <a:lnTo>
                  <a:pt x="7378" y="9016"/>
                </a:lnTo>
                <a:lnTo>
                  <a:pt x="9918" y="5676"/>
                </a:lnTo>
                <a:lnTo>
                  <a:pt x="11366" y="4470"/>
                </a:lnTo>
                <a:lnTo>
                  <a:pt x="12293" y="2832"/>
                </a:lnTo>
                <a:lnTo>
                  <a:pt x="16522" y="1752"/>
                </a:lnTo>
                <a:lnTo>
                  <a:pt x="16649" y="1587"/>
                </a:lnTo>
                <a:lnTo>
                  <a:pt x="16725" y="952"/>
                </a:lnTo>
                <a:lnTo>
                  <a:pt x="16611" y="660"/>
                </a:lnTo>
                <a:lnTo>
                  <a:pt x="16344" y="380"/>
                </a:lnTo>
                <a:lnTo>
                  <a:pt x="12534" y="215"/>
                </a:lnTo>
                <a:lnTo>
                  <a:pt x="8712" y="0"/>
                </a:lnTo>
                <a:close/>
              </a:path>
            </a:pathLst>
          </a:custGeom>
          <a:solidFill>
            <a:srgbClr val="72B3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827745" y="927214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5" h="17144">
                <a:moveTo>
                  <a:pt x="16852" y="0"/>
                </a:moveTo>
                <a:lnTo>
                  <a:pt x="15125" y="1930"/>
                </a:lnTo>
                <a:lnTo>
                  <a:pt x="13169" y="2794"/>
                </a:lnTo>
                <a:lnTo>
                  <a:pt x="12128" y="3352"/>
                </a:lnTo>
                <a:lnTo>
                  <a:pt x="2857" y="11988"/>
                </a:lnTo>
                <a:lnTo>
                  <a:pt x="0" y="13639"/>
                </a:lnTo>
                <a:lnTo>
                  <a:pt x="1689" y="16548"/>
                </a:lnTo>
                <a:lnTo>
                  <a:pt x="2476" y="16865"/>
                </a:lnTo>
                <a:lnTo>
                  <a:pt x="3175" y="16852"/>
                </a:lnTo>
                <a:lnTo>
                  <a:pt x="3708" y="16090"/>
                </a:lnTo>
                <a:lnTo>
                  <a:pt x="4699" y="15176"/>
                </a:lnTo>
                <a:lnTo>
                  <a:pt x="6680" y="14452"/>
                </a:lnTo>
                <a:lnTo>
                  <a:pt x="6019" y="11760"/>
                </a:lnTo>
                <a:lnTo>
                  <a:pt x="7861" y="10934"/>
                </a:lnTo>
                <a:lnTo>
                  <a:pt x="7912" y="8991"/>
                </a:lnTo>
                <a:lnTo>
                  <a:pt x="9067" y="7543"/>
                </a:lnTo>
                <a:lnTo>
                  <a:pt x="13970" y="6375"/>
                </a:lnTo>
                <a:lnTo>
                  <a:pt x="16243" y="3975"/>
                </a:lnTo>
                <a:lnTo>
                  <a:pt x="19138" y="2667"/>
                </a:lnTo>
                <a:lnTo>
                  <a:pt x="19596" y="2311"/>
                </a:lnTo>
                <a:lnTo>
                  <a:pt x="19646" y="1892"/>
                </a:lnTo>
                <a:lnTo>
                  <a:pt x="19304" y="1435"/>
                </a:lnTo>
                <a:lnTo>
                  <a:pt x="16852" y="0"/>
                </a:lnTo>
                <a:close/>
              </a:path>
            </a:pathLst>
          </a:custGeom>
          <a:solidFill>
            <a:srgbClr val="A4CC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129066" y="1713992"/>
            <a:ext cx="5080" cy="23495"/>
          </a:xfrm>
          <a:custGeom>
            <a:avLst/>
            <a:gdLst/>
            <a:ahLst/>
            <a:cxnLst/>
            <a:rect l="l" t="t" r="r" b="b"/>
            <a:pathLst>
              <a:path w="5080" h="23494">
                <a:moveTo>
                  <a:pt x="4394" y="0"/>
                </a:moveTo>
                <a:lnTo>
                  <a:pt x="2260" y="0"/>
                </a:lnTo>
                <a:lnTo>
                  <a:pt x="2806" y="2247"/>
                </a:lnTo>
                <a:lnTo>
                  <a:pt x="1739" y="3149"/>
                </a:lnTo>
                <a:lnTo>
                  <a:pt x="1231" y="3390"/>
                </a:lnTo>
                <a:lnTo>
                  <a:pt x="876" y="3759"/>
                </a:lnTo>
                <a:lnTo>
                  <a:pt x="673" y="4279"/>
                </a:lnTo>
                <a:lnTo>
                  <a:pt x="50" y="6858"/>
                </a:lnTo>
                <a:lnTo>
                  <a:pt x="812" y="9537"/>
                </a:lnTo>
                <a:lnTo>
                  <a:pt x="152" y="12115"/>
                </a:lnTo>
                <a:lnTo>
                  <a:pt x="1892" y="23050"/>
                </a:lnTo>
                <a:lnTo>
                  <a:pt x="3517" y="22885"/>
                </a:lnTo>
                <a:lnTo>
                  <a:pt x="2794" y="21348"/>
                </a:lnTo>
                <a:lnTo>
                  <a:pt x="3365" y="20561"/>
                </a:lnTo>
                <a:lnTo>
                  <a:pt x="4673" y="15913"/>
                </a:lnTo>
                <a:lnTo>
                  <a:pt x="4165" y="10998"/>
                </a:lnTo>
                <a:lnTo>
                  <a:pt x="4381" y="6159"/>
                </a:lnTo>
                <a:lnTo>
                  <a:pt x="4749" y="1016"/>
                </a:lnTo>
                <a:lnTo>
                  <a:pt x="4927" y="863"/>
                </a:lnTo>
                <a:lnTo>
                  <a:pt x="4991" y="292"/>
                </a:lnTo>
                <a:lnTo>
                  <a:pt x="4800" y="101"/>
                </a:lnTo>
                <a:lnTo>
                  <a:pt x="4394" y="0"/>
                </a:lnTo>
                <a:close/>
              </a:path>
            </a:pathLst>
          </a:custGeom>
          <a:solidFill>
            <a:srgbClr val="3B4E8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736445" y="1194765"/>
            <a:ext cx="9525" cy="13970"/>
          </a:xfrm>
          <a:custGeom>
            <a:avLst/>
            <a:gdLst/>
            <a:ahLst/>
            <a:cxnLst/>
            <a:rect l="l" t="t" r="r" b="b"/>
            <a:pathLst>
              <a:path w="9525" h="13969">
                <a:moveTo>
                  <a:pt x="1600" y="0"/>
                </a:moveTo>
                <a:lnTo>
                  <a:pt x="609" y="393"/>
                </a:lnTo>
                <a:lnTo>
                  <a:pt x="0" y="990"/>
                </a:lnTo>
                <a:lnTo>
                  <a:pt x="469" y="2146"/>
                </a:lnTo>
                <a:lnTo>
                  <a:pt x="7785" y="13563"/>
                </a:lnTo>
                <a:lnTo>
                  <a:pt x="9372" y="7658"/>
                </a:lnTo>
                <a:lnTo>
                  <a:pt x="7353" y="3225"/>
                </a:lnTo>
                <a:lnTo>
                  <a:pt x="1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800834" y="818908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90">
                <a:moveTo>
                  <a:pt x="5702" y="0"/>
                </a:moveTo>
                <a:lnTo>
                  <a:pt x="4724" y="165"/>
                </a:lnTo>
                <a:lnTo>
                  <a:pt x="2070" y="1295"/>
                </a:lnTo>
                <a:lnTo>
                  <a:pt x="0" y="1790"/>
                </a:lnTo>
                <a:lnTo>
                  <a:pt x="736" y="6832"/>
                </a:lnTo>
                <a:lnTo>
                  <a:pt x="2755" y="7175"/>
                </a:lnTo>
                <a:lnTo>
                  <a:pt x="6591" y="7226"/>
                </a:lnTo>
                <a:lnTo>
                  <a:pt x="8356" y="6845"/>
                </a:lnTo>
                <a:lnTo>
                  <a:pt x="9766" y="8166"/>
                </a:lnTo>
                <a:lnTo>
                  <a:pt x="11760" y="8305"/>
                </a:lnTo>
                <a:lnTo>
                  <a:pt x="12763" y="7239"/>
                </a:lnTo>
                <a:lnTo>
                  <a:pt x="13068" y="5372"/>
                </a:lnTo>
                <a:lnTo>
                  <a:pt x="11087" y="3441"/>
                </a:lnTo>
                <a:lnTo>
                  <a:pt x="9944" y="520"/>
                </a:lnTo>
                <a:lnTo>
                  <a:pt x="6730" y="63"/>
                </a:lnTo>
                <a:lnTo>
                  <a:pt x="5702" y="0"/>
                </a:lnTo>
                <a:close/>
              </a:path>
            </a:pathLst>
          </a:custGeom>
          <a:solidFill>
            <a:srgbClr val="C0E1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200681" y="1776488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3467" y="0"/>
                </a:moveTo>
                <a:lnTo>
                  <a:pt x="1701" y="2082"/>
                </a:lnTo>
                <a:lnTo>
                  <a:pt x="1346" y="5054"/>
                </a:lnTo>
                <a:lnTo>
                  <a:pt x="711" y="6426"/>
                </a:lnTo>
                <a:lnTo>
                  <a:pt x="520" y="7162"/>
                </a:lnTo>
                <a:lnTo>
                  <a:pt x="0" y="10464"/>
                </a:lnTo>
                <a:lnTo>
                  <a:pt x="2984" y="11099"/>
                </a:lnTo>
                <a:lnTo>
                  <a:pt x="4724" y="12661"/>
                </a:lnTo>
                <a:lnTo>
                  <a:pt x="5448" y="13360"/>
                </a:lnTo>
                <a:lnTo>
                  <a:pt x="6070" y="14147"/>
                </a:lnTo>
                <a:lnTo>
                  <a:pt x="7061" y="14490"/>
                </a:lnTo>
                <a:lnTo>
                  <a:pt x="9156" y="13843"/>
                </a:lnTo>
                <a:lnTo>
                  <a:pt x="9664" y="12395"/>
                </a:lnTo>
                <a:lnTo>
                  <a:pt x="9143" y="10414"/>
                </a:lnTo>
                <a:lnTo>
                  <a:pt x="7810" y="10439"/>
                </a:lnTo>
                <a:lnTo>
                  <a:pt x="7454" y="10083"/>
                </a:lnTo>
                <a:lnTo>
                  <a:pt x="8839" y="7988"/>
                </a:lnTo>
                <a:lnTo>
                  <a:pt x="8648" y="6946"/>
                </a:lnTo>
                <a:lnTo>
                  <a:pt x="8242" y="6007"/>
                </a:lnTo>
                <a:lnTo>
                  <a:pt x="7467" y="4902"/>
                </a:lnTo>
                <a:lnTo>
                  <a:pt x="6819" y="3721"/>
                </a:lnTo>
                <a:lnTo>
                  <a:pt x="5829" y="2781"/>
                </a:lnTo>
                <a:lnTo>
                  <a:pt x="4178" y="4102"/>
                </a:lnTo>
                <a:lnTo>
                  <a:pt x="3467" y="0"/>
                </a:lnTo>
                <a:close/>
              </a:path>
            </a:pathLst>
          </a:custGeom>
          <a:solidFill>
            <a:srgbClr val="74B3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897202" y="2149043"/>
            <a:ext cx="8890" cy="17145"/>
          </a:xfrm>
          <a:custGeom>
            <a:avLst/>
            <a:gdLst/>
            <a:ahLst/>
            <a:cxnLst/>
            <a:rect l="l" t="t" r="r" b="b"/>
            <a:pathLst>
              <a:path w="8889" h="17144">
                <a:moveTo>
                  <a:pt x="4876" y="0"/>
                </a:moveTo>
                <a:lnTo>
                  <a:pt x="3314" y="1333"/>
                </a:lnTo>
                <a:lnTo>
                  <a:pt x="3898" y="3149"/>
                </a:lnTo>
                <a:lnTo>
                  <a:pt x="3886" y="6451"/>
                </a:lnTo>
                <a:lnTo>
                  <a:pt x="3314" y="6934"/>
                </a:lnTo>
                <a:lnTo>
                  <a:pt x="1790" y="6311"/>
                </a:lnTo>
                <a:lnTo>
                  <a:pt x="0" y="9766"/>
                </a:lnTo>
                <a:lnTo>
                  <a:pt x="2247" y="11531"/>
                </a:lnTo>
                <a:lnTo>
                  <a:pt x="5448" y="14147"/>
                </a:lnTo>
                <a:lnTo>
                  <a:pt x="5067" y="16713"/>
                </a:lnTo>
                <a:lnTo>
                  <a:pt x="8597" y="14871"/>
                </a:lnTo>
                <a:lnTo>
                  <a:pt x="8458" y="12661"/>
                </a:lnTo>
                <a:lnTo>
                  <a:pt x="4127" y="8166"/>
                </a:lnTo>
                <a:lnTo>
                  <a:pt x="5041" y="4000"/>
                </a:lnTo>
                <a:lnTo>
                  <a:pt x="48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165794" y="1465846"/>
            <a:ext cx="16510" cy="9525"/>
          </a:xfrm>
          <a:custGeom>
            <a:avLst/>
            <a:gdLst/>
            <a:ahLst/>
            <a:cxnLst/>
            <a:rect l="l" t="t" r="r" b="b"/>
            <a:pathLst>
              <a:path w="16510" h="9525">
                <a:moveTo>
                  <a:pt x="3136" y="0"/>
                </a:moveTo>
                <a:lnTo>
                  <a:pt x="2692" y="152"/>
                </a:lnTo>
                <a:lnTo>
                  <a:pt x="2273" y="381"/>
                </a:lnTo>
                <a:lnTo>
                  <a:pt x="1917" y="711"/>
                </a:lnTo>
                <a:lnTo>
                  <a:pt x="0" y="2679"/>
                </a:lnTo>
                <a:lnTo>
                  <a:pt x="25" y="4381"/>
                </a:lnTo>
                <a:lnTo>
                  <a:pt x="2603" y="5740"/>
                </a:lnTo>
                <a:lnTo>
                  <a:pt x="4635" y="5854"/>
                </a:lnTo>
                <a:lnTo>
                  <a:pt x="4292" y="8470"/>
                </a:lnTo>
                <a:lnTo>
                  <a:pt x="6007" y="8915"/>
                </a:lnTo>
                <a:lnTo>
                  <a:pt x="8483" y="9055"/>
                </a:lnTo>
                <a:lnTo>
                  <a:pt x="10909" y="8432"/>
                </a:lnTo>
                <a:lnTo>
                  <a:pt x="13385" y="8432"/>
                </a:lnTo>
                <a:lnTo>
                  <a:pt x="14135" y="8318"/>
                </a:lnTo>
                <a:lnTo>
                  <a:pt x="14859" y="8089"/>
                </a:lnTo>
                <a:lnTo>
                  <a:pt x="15481" y="7620"/>
                </a:lnTo>
                <a:lnTo>
                  <a:pt x="16090" y="6870"/>
                </a:lnTo>
                <a:lnTo>
                  <a:pt x="15786" y="6261"/>
                </a:lnTo>
                <a:lnTo>
                  <a:pt x="15189" y="5702"/>
                </a:lnTo>
                <a:lnTo>
                  <a:pt x="13906" y="5041"/>
                </a:lnTo>
                <a:lnTo>
                  <a:pt x="12446" y="4889"/>
                </a:lnTo>
                <a:lnTo>
                  <a:pt x="11163" y="4229"/>
                </a:lnTo>
                <a:lnTo>
                  <a:pt x="7594" y="4521"/>
                </a:lnTo>
                <a:lnTo>
                  <a:pt x="5715" y="1612"/>
                </a:lnTo>
                <a:lnTo>
                  <a:pt x="3136" y="0"/>
                </a:lnTo>
                <a:close/>
              </a:path>
            </a:pathLst>
          </a:custGeom>
          <a:solidFill>
            <a:srgbClr val="4877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654733" y="756564"/>
            <a:ext cx="18415" cy="8255"/>
          </a:xfrm>
          <a:custGeom>
            <a:avLst/>
            <a:gdLst/>
            <a:ahLst/>
            <a:cxnLst/>
            <a:rect l="l" t="t" r="r" b="b"/>
            <a:pathLst>
              <a:path w="18414" h="8254">
                <a:moveTo>
                  <a:pt x="10274" y="0"/>
                </a:moveTo>
                <a:lnTo>
                  <a:pt x="6756" y="254"/>
                </a:lnTo>
                <a:lnTo>
                  <a:pt x="3695" y="3733"/>
                </a:lnTo>
                <a:lnTo>
                  <a:pt x="2794" y="3987"/>
                </a:lnTo>
                <a:lnTo>
                  <a:pt x="1981" y="4457"/>
                </a:lnTo>
                <a:lnTo>
                  <a:pt x="0" y="5969"/>
                </a:lnTo>
                <a:lnTo>
                  <a:pt x="5969" y="5549"/>
                </a:lnTo>
                <a:lnTo>
                  <a:pt x="12065" y="7886"/>
                </a:lnTo>
                <a:lnTo>
                  <a:pt x="17919" y="5168"/>
                </a:lnTo>
                <a:lnTo>
                  <a:pt x="18072" y="5016"/>
                </a:lnTo>
                <a:lnTo>
                  <a:pt x="18199" y="4432"/>
                </a:lnTo>
                <a:lnTo>
                  <a:pt x="18097" y="4152"/>
                </a:lnTo>
                <a:lnTo>
                  <a:pt x="17843" y="3873"/>
                </a:lnTo>
                <a:lnTo>
                  <a:pt x="16637" y="3251"/>
                </a:lnTo>
                <a:lnTo>
                  <a:pt x="15290" y="2997"/>
                </a:lnTo>
                <a:lnTo>
                  <a:pt x="10274" y="0"/>
                </a:lnTo>
                <a:close/>
              </a:path>
            </a:pathLst>
          </a:custGeom>
          <a:solidFill>
            <a:srgbClr val="BCDB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260650" y="1538592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4">
                <a:moveTo>
                  <a:pt x="3441" y="0"/>
                </a:moveTo>
                <a:lnTo>
                  <a:pt x="2209" y="469"/>
                </a:lnTo>
                <a:lnTo>
                  <a:pt x="1701" y="952"/>
                </a:lnTo>
                <a:lnTo>
                  <a:pt x="1168" y="2743"/>
                </a:lnTo>
                <a:lnTo>
                  <a:pt x="0" y="4546"/>
                </a:lnTo>
                <a:lnTo>
                  <a:pt x="1777" y="6299"/>
                </a:lnTo>
                <a:lnTo>
                  <a:pt x="2578" y="6946"/>
                </a:lnTo>
                <a:lnTo>
                  <a:pt x="2197" y="8077"/>
                </a:lnTo>
                <a:lnTo>
                  <a:pt x="4368" y="10579"/>
                </a:lnTo>
                <a:lnTo>
                  <a:pt x="5524" y="12928"/>
                </a:lnTo>
                <a:lnTo>
                  <a:pt x="8432" y="12776"/>
                </a:lnTo>
                <a:lnTo>
                  <a:pt x="9880" y="12153"/>
                </a:lnTo>
                <a:lnTo>
                  <a:pt x="9486" y="10871"/>
                </a:lnTo>
                <a:lnTo>
                  <a:pt x="9524" y="9740"/>
                </a:lnTo>
                <a:lnTo>
                  <a:pt x="7924" y="7937"/>
                </a:lnTo>
                <a:lnTo>
                  <a:pt x="9499" y="6007"/>
                </a:lnTo>
                <a:lnTo>
                  <a:pt x="9309" y="4152"/>
                </a:lnTo>
                <a:lnTo>
                  <a:pt x="8547" y="3225"/>
                </a:lnTo>
                <a:lnTo>
                  <a:pt x="7442" y="3454"/>
                </a:lnTo>
                <a:lnTo>
                  <a:pt x="6438" y="3289"/>
                </a:lnTo>
                <a:lnTo>
                  <a:pt x="5511" y="2971"/>
                </a:lnTo>
                <a:lnTo>
                  <a:pt x="5499" y="2070"/>
                </a:lnTo>
                <a:lnTo>
                  <a:pt x="5206" y="1346"/>
                </a:lnTo>
                <a:lnTo>
                  <a:pt x="4470" y="177"/>
                </a:lnTo>
                <a:lnTo>
                  <a:pt x="3441" y="0"/>
                </a:lnTo>
                <a:close/>
              </a:path>
            </a:pathLst>
          </a:custGeom>
          <a:solidFill>
            <a:srgbClr val="78B2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709394" y="738847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0" y="0"/>
                </a:moveTo>
                <a:lnTo>
                  <a:pt x="241" y="2984"/>
                </a:lnTo>
                <a:lnTo>
                  <a:pt x="38" y="5257"/>
                </a:lnTo>
                <a:lnTo>
                  <a:pt x="215" y="7302"/>
                </a:lnTo>
                <a:lnTo>
                  <a:pt x="2184" y="7404"/>
                </a:lnTo>
                <a:lnTo>
                  <a:pt x="3378" y="8343"/>
                </a:lnTo>
                <a:lnTo>
                  <a:pt x="4787" y="9563"/>
                </a:lnTo>
                <a:lnTo>
                  <a:pt x="6121" y="9905"/>
                </a:lnTo>
                <a:lnTo>
                  <a:pt x="7137" y="11595"/>
                </a:lnTo>
                <a:lnTo>
                  <a:pt x="8801" y="10515"/>
                </a:lnTo>
                <a:lnTo>
                  <a:pt x="9956" y="9474"/>
                </a:lnTo>
                <a:lnTo>
                  <a:pt x="10312" y="9093"/>
                </a:lnTo>
                <a:lnTo>
                  <a:pt x="10540" y="8648"/>
                </a:lnTo>
                <a:lnTo>
                  <a:pt x="10591" y="8127"/>
                </a:lnTo>
                <a:lnTo>
                  <a:pt x="10248" y="5257"/>
                </a:lnTo>
                <a:lnTo>
                  <a:pt x="8216" y="3822"/>
                </a:lnTo>
                <a:lnTo>
                  <a:pt x="5892" y="2641"/>
                </a:lnTo>
                <a:lnTo>
                  <a:pt x="5029" y="2451"/>
                </a:lnTo>
                <a:lnTo>
                  <a:pt x="3670" y="3098"/>
                </a:lnTo>
                <a:lnTo>
                  <a:pt x="0" y="0"/>
                </a:lnTo>
                <a:close/>
              </a:path>
            </a:pathLst>
          </a:custGeom>
          <a:solidFill>
            <a:srgbClr val="4E7D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192540" y="1845195"/>
            <a:ext cx="14604" cy="22225"/>
          </a:xfrm>
          <a:custGeom>
            <a:avLst/>
            <a:gdLst/>
            <a:ahLst/>
            <a:cxnLst/>
            <a:rect l="l" t="t" r="r" b="b"/>
            <a:pathLst>
              <a:path w="14605" h="22225">
                <a:moveTo>
                  <a:pt x="12585" y="0"/>
                </a:moveTo>
                <a:lnTo>
                  <a:pt x="11722" y="1142"/>
                </a:lnTo>
                <a:lnTo>
                  <a:pt x="7835" y="8280"/>
                </a:lnTo>
                <a:lnTo>
                  <a:pt x="3771" y="13995"/>
                </a:lnTo>
                <a:lnTo>
                  <a:pt x="0" y="19913"/>
                </a:lnTo>
                <a:lnTo>
                  <a:pt x="546" y="21755"/>
                </a:lnTo>
                <a:lnTo>
                  <a:pt x="2463" y="20485"/>
                </a:lnTo>
                <a:lnTo>
                  <a:pt x="3403" y="21437"/>
                </a:lnTo>
                <a:lnTo>
                  <a:pt x="7213" y="16217"/>
                </a:lnTo>
                <a:lnTo>
                  <a:pt x="8826" y="9651"/>
                </a:lnTo>
                <a:lnTo>
                  <a:pt x="13512" y="4952"/>
                </a:lnTo>
                <a:lnTo>
                  <a:pt x="13919" y="3759"/>
                </a:lnTo>
                <a:lnTo>
                  <a:pt x="14477" y="2793"/>
                </a:lnTo>
                <a:lnTo>
                  <a:pt x="14389" y="1790"/>
                </a:lnTo>
                <a:lnTo>
                  <a:pt x="14096" y="761"/>
                </a:lnTo>
                <a:lnTo>
                  <a:pt x="12585" y="0"/>
                </a:lnTo>
                <a:close/>
              </a:path>
            </a:pathLst>
          </a:custGeom>
          <a:solidFill>
            <a:srgbClr val="92D2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229192" y="1280325"/>
            <a:ext cx="13335" cy="11430"/>
          </a:xfrm>
          <a:custGeom>
            <a:avLst/>
            <a:gdLst/>
            <a:ahLst/>
            <a:cxnLst/>
            <a:rect l="l" t="t" r="r" b="b"/>
            <a:pathLst>
              <a:path w="13335" h="11430">
                <a:moveTo>
                  <a:pt x="6654" y="0"/>
                </a:moveTo>
                <a:lnTo>
                  <a:pt x="5219" y="4013"/>
                </a:lnTo>
                <a:lnTo>
                  <a:pt x="1968" y="4699"/>
                </a:lnTo>
                <a:lnTo>
                  <a:pt x="0" y="6832"/>
                </a:lnTo>
                <a:lnTo>
                  <a:pt x="800" y="7924"/>
                </a:lnTo>
                <a:lnTo>
                  <a:pt x="2057" y="9931"/>
                </a:lnTo>
                <a:lnTo>
                  <a:pt x="3975" y="10756"/>
                </a:lnTo>
                <a:lnTo>
                  <a:pt x="6248" y="10934"/>
                </a:lnTo>
                <a:lnTo>
                  <a:pt x="7556" y="9791"/>
                </a:lnTo>
                <a:lnTo>
                  <a:pt x="7988" y="9448"/>
                </a:lnTo>
                <a:lnTo>
                  <a:pt x="6654" y="8293"/>
                </a:lnTo>
                <a:lnTo>
                  <a:pt x="13119" y="9055"/>
                </a:lnTo>
                <a:lnTo>
                  <a:pt x="11963" y="6642"/>
                </a:lnTo>
                <a:lnTo>
                  <a:pt x="9855" y="3289"/>
                </a:lnTo>
                <a:lnTo>
                  <a:pt x="8775" y="1943"/>
                </a:lnTo>
                <a:lnTo>
                  <a:pt x="8077" y="1219"/>
                </a:lnTo>
                <a:lnTo>
                  <a:pt x="6654" y="0"/>
                </a:lnTo>
                <a:close/>
              </a:path>
            </a:pathLst>
          </a:custGeom>
          <a:solidFill>
            <a:srgbClr val="4C7D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224049" y="1720189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11315" y="0"/>
                </a:moveTo>
                <a:lnTo>
                  <a:pt x="9613" y="1765"/>
                </a:lnTo>
                <a:lnTo>
                  <a:pt x="7785" y="3301"/>
                </a:lnTo>
                <a:lnTo>
                  <a:pt x="5105" y="3124"/>
                </a:lnTo>
                <a:lnTo>
                  <a:pt x="4495" y="2527"/>
                </a:lnTo>
                <a:lnTo>
                  <a:pt x="3822" y="2603"/>
                </a:lnTo>
                <a:lnTo>
                  <a:pt x="3124" y="2959"/>
                </a:lnTo>
                <a:lnTo>
                  <a:pt x="1778" y="3276"/>
                </a:lnTo>
                <a:lnTo>
                  <a:pt x="0" y="3035"/>
                </a:lnTo>
                <a:lnTo>
                  <a:pt x="0" y="5232"/>
                </a:lnTo>
                <a:lnTo>
                  <a:pt x="3937" y="7353"/>
                </a:lnTo>
                <a:lnTo>
                  <a:pt x="6007" y="7340"/>
                </a:lnTo>
                <a:lnTo>
                  <a:pt x="7696" y="10401"/>
                </a:lnTo>
                <a:lnTo>
                  <a:pt x="10058" y="8127"/>
                </a:lnTo>
                <a:lnTo>
                  <a:pt x="11328" y="5549"/>
                </a:lnTo>
                <a:lnTo>
                  <a:pt x="13017" y="3047"/>
                </a:lnTo>
                <a:lnTo>
                  <a:pt x="11315" y="0"/>
                </a:lnTo>
                <a:close/>
              </a:path>
            </a:pathLst>
          </a:custGeom>
          <a:solidFill>
            <a:srgbClr val="A2D7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776285" y="840765"/>
            <a:ext cx="13335" cy="10795"/>
          </a:xfrm>
          <a:custGeom>
            <a:avLst/>
            <a:gdLst/>
            <a:ahLst/>
            <a:cxnLst/>
            <a:rect l="l" t="t" r="r" b="b"/>
            <a:pathLst>
              <a:path w="13335" h="10794">
                <a:moveTo>
                  <a:pt x="2349" y="3301"/>
                </a:moveTo>
                <a:lnTo>
                  <a:pt x="1219" y="6108"/>
                </a:lnTo>
                <a:lnTo>
                  <a:pt x="1104" y="6807"/>
                </a:lnTo>
                <a:lnTo>
                  <a:pt x="0" y="7492"/>
                </a:lnTo>
                <a:lnTo>
                  <a:pt x="1206" y="8191"/>
                </a:lnTo>
                <a:lnTo>
                  <a:pt x="2006" y="9194"/>
                </a:lnTo>
                <a:lnTo>
                  <a:pt x="3086" y="9842"/>
                </a:lnTo>
                <a:lnTo>
                  <a:pt x="4114" y="10553"/>
                </a:lnTo>
                <a:lnTo>
                  <a:pt x="4533" y="10718"/>
                </a:lnTo>
                <a:lnTo>
                  <a:pt x="4927" y="10680"/>
                </a:lnTo>
                <a:lnTo>
                  <a:pt x="5308" y="10439"/>
                </a:lnTo>
                <a:lnTo>
                  <a:pt x="8496" y="10261"/>
                </a:lnTo>
                <a:lnTo>
                  <a:pt x="8813" y="9982"/>
                </a:lnTo>
                <a:lnTo>
                  <a:pt x="9004" y="9639"/>
                </a:lnTo>
                <a:lnTo>
                  <a:pt x="9061" y="9194"/>
                </a:lnTo>
                <a:lnTo>
                  <a:pt x="9575" y="7073"/>
                </a:lnTo>
                <a:lnTo>
                  <a:pt x="12534" y="7073"/>
                </a:lnTo>
                <a:lnTo>
                  <a:pt x="12875" y="5181"/>
                </a:lnTo>
                <a:lnTo>
                  <a:pt x="6616" y="5181"/>
                </a:lnTo>
                <a:lnTo>
                  <a:pt x="2349" y="3301"/>
                </a:lnTo>
                <a:close/>
              </a:path>
              <a:path w="13335" h="10794">
                <a:moveTo>
                  <a:pt x="10756" y="0"/>
                </a:moveTo>
                <a:lnTo>
                  <a:pt x="7445" y="1981"/>
                </a:lnTo>
                <a:lnTo>
                  <a:pt x="6616" y="5181"/>
                </a:lnTo>
                <a:lnTo>
                  <a:pt x="12875" y="5181"/>
                </a:lnTo>
                <a:lnTo>
                  <a:pt x="12941" y="4813"/>
                </a:lnTo>
                <a:lnTo>
                  <a:pt x="11379" y="3327"/>
                </a:lnTo>
                <a:lnTo>
                  <a:pt x="10756" y="0"/>
                </a:lnTo>
                <a:close/>
              </a:path>
            </a:pathLst>
          </a:custGeom>
          <a:solidFill>
            <a:srgbClr val="ABDA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000389" y="924496"/>
            <a:ext cx="17780" cy="7620"/>
          </a:xfrm>
          <a:custGeom>
            <a:avLst/>
            <a:gdLst/>
            <a:ahLst/>
            <a:cxnLst/>
            <a:rect l="l" t="t" r="r" b="b"/>
            <a:pathLst>
              <a:path w="17780" h="7619">
                <a:moveTo>
                  <a:pt x="10731" y="0"/>
                </a:moveTo>
                <a:lnTo>
                  <a:pt x="8953" y="838"/>
                </a:lnTo>
                <a:lnTo>
                  <a:pt x="8318" y="2336"/>
                </a:lnTo>
                <a:lnTo>
                  <a:pt x="7746" y="3797"/>
                </a:lnTo>
                <a:lnTo>
                  <a:pt x="4660" y="1993"/>
                </a:lnTo>
                <a:lnTo>
                  <a:pt x="3543" y="1587"/>
                </a:lnTo>
                <a:lnTo>
                  <a:pt x="2387" y="1485"/>
                </a:lnTo>
                <a:lnTo>
                  <a:pt x="1638" y="1460"/>
                </a:lnTo>
                <a:lnTo>
                  <a:pt x="927" y="1625"/>
                </a:lnTo>
                <a:lnTo>
                  <a:pt x="317" y="2082"/>
                </a:lnTo>
                <a:lnTo>
                  <a:pt x="0" y="2527"/>
                </a:lnTo>
                <a:lnTo>
                  <a:pt x="0" y="2971"/>
                </a:lnTo>
                <a:lnTo>
                  <a:pt x="330" y="3416"/>
                </a:lnTo>
                <a:lnTo>
                  <a:pt x="9791" y="7556"/>
                </a:lnTo>
                <a:lnTo>
                  <a:pt x="13766" y="5410"/>
                </a:lnTo>
                <a:lnTo>
                  <a:pt x="14630" y="4267"/>
                </a:lnTo>
                <a:lnTo>
                  <a:pt x="17195" y="5918"/>
                </a:lnTo>
                <a:lnTo>
                  <a:pt x="17195" y="3340"/>
                </a:lnTo>
                <a:lnTo>
                  <a:pt x="16421" y="2209"/>
                </a:lnTo>
                <a:lnTo>
                  <a:pt x="14033" y="1219"/>
                </a:lnTo>
                <a:lnTo>
                  <a:pt x="12369" y="711"/>
                </a:lnTo>
                <a:lnTo>
                  <a:pt x="10731" y="0"/>
                </a:lnTo>
                <a:close/>
              </a:path>
            </a:pathLst>
          </a:custGeom>
          <a:solidFill>
            <a:srgbClr val="A0D4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093214" y="927722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30" h="8890">
                <a:moveTo>
                  <a:pt x="2070" y="0"/>
                </a:moveTo>
                <a:lnTo>
                  <a:pt x="266" y="2120"/>
                </a:lnTo>
                <a:lnTo>
                  <a:pt x="0" y="4546"/>
                </a:lnTo>
                <a:lnTo>
                  <a:pt x="622" y="7150"/>
                </a:lnTo>
                <a:lnTo>
                  <a:pt x="2374" y="8356"/>
                </a:lnTo>
                <a:lnTo>
                  <a:pt x="3733" y="7238"/>
                </a:lnTo>
                <a:lnTo>
                  <a:pt x="5143" y="6400"/>
                </a:lnTo>
                <a:lnTo>
                  <a:pt x="7264" y="5422"/>
                </a:lnTo>
                <a:lnTo>
                  <a:pt x="8712" y="3251"/>
                </a:lnTo>
                <a:lnTo>
                  <a:pt x="11239" y="2997"/>
                </a:lnTo>
                <a:lnTo>
                  <a:pt x="11188" y="1016"/>
                </a:lnTo>
                <a:lnTo>
                  <a:pt x="9728" y="1041"/>
                </a:lnTo>
                <a:lnTo>
                  <a:pt x="6184" y="1295"/>
                </a:lnTo>
                <a:lnTo>
                  <a:pt x="4102" y="825"/>
                </a:lnTo>
                <a:lnTo>
                  <a:pt x="2070" y="0"/>
                </a:lnTo>
                <a:close/>
              </a:path>
            </a:pathLst>
          </a:custGeom>
          <a:solidFill>
            <a:srgbClr val="405F8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748955" y="755065"/>
            <a:ext cx="14604" cy="9525"/>
          </a:xfrm>
          <a:custGeom>
            <a:avLst/>
            <a:gdLst/>
            <a:ahLst/>
            <a:cxnLst/>
            <a:rect l="l" t="t" r="r" b="b"/>
            <a:pathLst>
              <a:path w="14605" h="9525">
                <a:moveTo>
                  <a:pt x="7531" y="0"/>
                </a:moveTo>
                <a:lnTo>
                  <a:pt x="7099" y="88"/>
                </a:lnTo>
                <a:lnTo>
                  <a:pt x="6731" y="457"/>
                </a:lnTo>
                <a:lnTo>
                  <a:pt x="6070" y="1142"/>
                </a:lnTo>
                <a:lnTo>
                  <a:pt x="4737" y="850"/>
                </a:lnTo>
                <a:lnTo>
                  <a:pt x="4127" y="2349"/>
                </a:lnTo>
                <a:lnTo>
                  <a:pt x="4216" y="2793"/>
                </a:lnTo>
                <a:lnTo>
                  <a:pt x="4114" y="3213"/>
                </a:lnTo>
                <a:lnTo>
                  <a:pt x="4102" y="2146"/>
                </a:lnTo>
                <a:lnTo>
                  <a:pt x="3949" y="1142"/>
                </a:lnTo>
                <a:lnTo>
                  <a:pt x="1562" y="977"/>
                </a:lnTo>
                <a:lnTo>
                  <a:pt x="1130" y="1727"/>
                </a:lnTo>
                <a:lnTo>
                  <a:pt x="469" y="3835"/>
                </a:lnTo>
                <a:lnTo>
                  <a:pt x="203" y="5156"/>
                </a:lnTo>
                <a:lnTo>
                  <a:pt x="0" y="6489"/>
                </a:lnTo>
                <a:lnTo>
                  <a:pt x="0" y="6997"/>
                </a:lnTo>
                <a:lnTo>
                  <a:pt x="127" y="7467"/>
                </a:lnTo>
                <a:lnTo>
                  <a:pt x="393" y="7899"/>
                </a:lnTo>
                <a:lnTo>
                  <a:pt x="2527" y="8674"/>
                </a:lnTo>
                <a:lnTo>
                  <a:pt x="4610" y="7594"/>
                </a:lnTo>
                <a:lnTo>
                  <a:pt x="6718" y="7746"/>
                </a:lnTo>
                <a:lnTo>
                  <a:pt x="8242" y="7327"/>
                </a:lnTo>
                <a:lnTo>
                  <a:pt x="9512" y="8077"/>
                </a:lnTo>
                <a:lnTo>
                  <a:pt x="10833" y="8623"/>
                </a:lnTo>
                <a:lnTo>
                  <a:pt x="11709" y="7696"/>
                </a:lnTo>
                <a:lnTo>
                  <a:pt x="13995" y="8953"/>
                </a:lnTo>
                <a:lnTo>
                  <a:pt x="13919" y="5511"/>
                </a:lnTo>
                <a:lnTo>
                  <a:pt x="11938" y="5295"/>
                </a:lnTo>
                <a:lnTo>
                  <a:pt x="10579" y="4787"/>
                </a:lnTo>
                <a:lnTo>
                  <a:pt x="8966" y="4711"/>
                </a:lnTo>
                <a:lnTo>
                  <a:pt x="8318" y="4102"/>
                </a:lnTo>
                <a:lnTo>
                  <a:pt x="9309" y="2578"/>
                </a:lnTo>
                <a:lnTo>
                  <a:pt x="9359" y="1523"/>
                </a:lnTo>
                <a:lnTo>
                  <a:pt x="8877" y="749"/>
                </a:lnTo>
                <a:lnTo>
                  <a:pt x="8013" y="177"/>
                </a:lnTo>
                <a:lnTo>
                  <a:pt x="7531" y="0"/>
                </a:lnTo>
                <a:close/>
              </a:path>
            </a:pathLst>
          </a:custGeom>
          <a:solidFill>
            <a:srgbClr val="60A0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267572" y="1386903"/>
            <a:ext cx="8255" cy="33020"/>
          </a:xfrm>
          <a:custGeom>
            <a:avLst/>
            <a:gdLst/>
            <a:ahLst/>
            <a:cxnLst/>
            <a:rect l="l" t="t" r="r" b="b"/>
            <a:pathLst>
              <a:path w="8255" h="33019">
                <a:moveTo>
                  <a:pt x="6223" y="0"/>
                </a:moveTo>
                <a:lnTo>
                  <a:pt x="5537" y="1143"/>
                </a:lnTo>
                <a:lnTo>
                  <a:pt x="5295" y="1752"/>
                </a:lnTo>
                <a:lnTo>
                  <a:pt x="3623" y="9286"/>
                </a:lnTo>
                <a:lnTo>
                  <a:pt x="3233" y="17040"/>
                </a:lnTo>
                <a:lnTo>
                  <a:pt x="2550" y="24741"/>
                </a:lnTo>
                <a:lnTo>
                  <a:pt x="0" y="32118"/>
                </a:lnTo>
                <a:lnTo>
                  <a:pt x="736" y="32423"/>
                </a:lnTo>
                <a:lnTo>
                  <a:pt x="1562" y="32321"/>
                </a:lnTo>
                <a:lnTo>
                  <a:pt x="2247" y="31965"/>
                </a:lnTo>
                <a:lnTo>
                  <a:pt x="3619" y="30632"/>
                </a:lnTo>
                <a:lnTo>
                  <a:pt x="4216" y="29743"/>
                </a:lnTo>
                <a:lnTo>
                  <a:pt x="5816" y="26111"/>
                </a:lnTo>
                <a:lnTo>
                  <a:pt x="5511" y="23317"/>
                </a:lnTo>
                <a:lnTo>
                  <a:pt x="5613" y="20561"/>
                </a:lnTo>
                <a:lnTo>
                  <a:pt x="5600" y="14770"/>
                </a:lnTo>
                <a:lnTo>
                  <a:pt x="4635" y="11518"/>
                </a:lnTo>
                <a:lnTo>
                  <a:pt x="7797" y="8585"/>
                </a:lnTo>
                <a:lnTo>
                  <a:pt x="6337" y="5295"/>
                </a:lnTo>
                <a:lnTo>
                  <a:pt x="622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738312" y="1110640"/>
            <a:ext cx="5715" cy="19050"/>
          </a:xfrm>
          <a:custGeom>
            <a:avLst/>
            <a:gdLst/>
            <a:ahLst/>
            <a:cxnLst/>
            <a:rect l="l" t="t" r="r" b="b"/>
            <a:pathLst>
              <a:path w="5714" h="19050">
                <a:moveTo>
                  <a:pt x="4902" y="0"/>
                </a:moveTo>
                <a:lnTo>
                  <a:pt x="2578" y="3467"/>
                </a:lnTo>
                <a:lnTo>
                  <a:pt x="3898" y="7924"/>
                </a:lnTo>
                <a:lnTo>
                  <a:pt x="1803" y="11442"/>
                </a:lnTo>
                <a:lnTo>
                  <a:pt x="2539" y="13855"/>
                </a:lnTo>
                <a:lnTo>
                  <a:pt x="0" y="17195"/>
                </a:lnTo>
                <a:lnTo>
                  <a:pt x="3873" y="18707"/>
                </a:lnTo>
                <a:lnTo>
                  <a:pt x="5676" y="12547"/>
                </a:lnTo>
                <a:lnTo>
                  <a:pt x="5448" y="6286"/>
                </a:lnTo>
                <a:lnTo>
                  <a:pt x="49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143671" y="1881111"/>
            <a:ext cx="14604" cy="12700"/>
          </a:xfrm>
          <a:custGeom>
            <a:avLst/>
            <a:gdLst/>
            <a:ahLst/>
            <a:cxnLst/>
            <a:rect l="l" t="t" r="r" b="b"/>
            <a:pathLst>
              <a:path w="14605" h="12700">
                <a:moveTo>
                  <a:pt x="5575" y="0"/>
                </a:moveTo>
                <a:lnTo>
                  <a:pt x="4686" y="444"/>
                </a:lnTo>
                <a:lnTo>
                  <a:pt x="4508" y="2146"/>
                </a:lnTo>
                <a:lnTo>
                  <a:pt x="4546" y="5676"/>
                </a:lnTo>
                <a:lnTo>
                  <a:pt x="0" y="7785"/>
                </a:lnTo>
                <a:lnTo>
                  <a:pt x="1511" y="11772"/>
                </a:lnTo>
                <a:lnTo>
                  <a:pt x="2590" y="12268"/>
                </a:lnTo>
                <a:lnTo>
                  <a:pt x="3695" y="12001"/>
                </a:lnTo>
                <a:lnTo>
                  <a:pt x="6184" y="7645"/>
                </a:lnTo>
                <a:lnTo>
                  <a:pt x="9436" y="7531"/>
                </a:lnTo>
                <a:lnTo>
                  <a:pt x="12788" y="7569"/>
                </a:lnTo>
                <a:lnTo>
                  <a:pt x="13119" y="7454"/>
                </a:lnTo>
                <a:lnTo>
                  <a:pt x="13449" y="7378"/>
                </a:lnTo>
                <a:lnTo>
                  <a:pt x="13868" y="7162"/>
                </a:lnTo>
                <a:lnTo>
                  <a:pt x="14020" y="6870"/>
                </a:lnTo>
                <a:lnTo>
                  <a:pt x="13169" y="5740"/>
                </a:lnTo>
                <a:lnTo>
                  <a:pt x="11099" y="6261"/>
                </a:lnTo>
                <a:lnTo>
                  <a:pt x="10782" y="4521"/>
                </a:lnTo>
                <a:lnTo>
                  <a:pt x="11722" y="3619"/>
                </a:lnTo>
                <a:lnTo>
                  <a:pt x="13233" y="4813"/>
                </a:lnTo>
                <a:lnTo>
                  <a:pt x="13982" y="3289"/>
                </a:lnTo>
                <a:lnTo>
                  <a:pt x="10782" y="3060"/>
                </a:lnTo>
                <a:lnTo>
                  <a:pt x="7175" y="3975"/>
                </a:lnTo>
                <a:lnTo>
                  <a:pt x="5575" y="0"/>
                </a:lnTo>
                <a:close/>
              </a:path>
            </a:pathLst>
          </a:custGeom>
          <a:solidFill>
            <a:srgbClr val="6E9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414716" y="2257399"/>
            <a:ext cx="12065" cy="8890"/>
          </a:xfrm>
          <a:custGeom>
            <a:avLst/>
            <a:gdLst/>
            <a:ahLst/>
            <a:cxnLst/>
            <a:rect l="l" t="t" r="r" b="b"/>
            <a:pathLst>
              <a:path w="12065" h="8889">
                <a:moveTo>
                  <a:pt x="2514" y="0"/>
                </a:moveTo>
                <a:lnTo>
                  <a:pt x="1422" y="787"/>
                </a:lnTo>
                <a:lnTo>
                  <a:pt x="609" y="2349"/>
                </a:lnTo>
                <a:lnTo>
                  <a:pt x="0" y="3924"/>
                </a:lnTo>
                <a:lnTo>
                  <a:pt x="508" y="5384"/>
                </a:lnTo>
                <a:lnTo>
                  <a:pt x="1054" y="6858"/>
                </a:lnTo>
                <a:lnTo>
                  <a:pt x="1955" y="8013"/>
                </a:lnTo>
                <a:lnTo>
                  <a:pt x="3263" y="8001"/>
                </a:lnTo>
                <a:lnTo>
                  <a:pt x="4546" y="8026"/>
                </a:lnTo>
                <a:lnTo>
                  <a:pt x="6692" y="8255"/>
                </a:lnTo>
                <a:lnTo>
                  <a:pt x="8407" y="8610"/>
                </a:lnTo>
                <a:lnTo>
                  <a:pt x="10121" y="8826"/>
                </a:lnTo>
                <a:lnTo>
                  <a:pt x="11798" y="8102"/>
                </a:lnTo>
                <a:lnTo>
                  <a:pt x="11404" y="6362"/>
                </a:lnTo>
                <a:lnTo>
                  <a:pt x="8509" y="7150"/>
                </a:lnTo>
                <a:lnTo>
                  <a:pt x="8585" y="4927"/>
                </a:lnTo>
                <a:lnTo>
                  <a:pt x="9321" y="2679"/>
                </a:lnTo>
                <a:lnTo>
                  <a:pt x="7505" y="2260"/>
                </a:lnTo>
                <a:lnTo>
                  <a:pt x="6146" y="1498"/>
                </a:lnTo>
                <a:lnTo>
                  <a:pt x="5308" y="2044"/>
                </a:lnTo>
                <a:lnTo>
                  <a:pt x="4711" y="1752"/>
                </a:lnTo>
                <a:lnTo>
                  <a:pt x="4267" y="952"/>
                </a:lnTo>
                <a:lnTo>
                  <a:pt x="2514" y="0"/>
                </a:lnTo>
                <a:close/>
              </a:path>
            </a:pathLst>
          </a:custGeom>
          <a:solidFill>
            <a:srgbClr val="7DB2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196630" y="1782622"/>
            <a:ext cx="10160" cy="12065"/>
          </a:xfrm>
          <a:custGeom>
            <a:avLst/>
            <a:gdLst/>
            <a:ahLst/>
            <a:cxnLst/>
            <a:rect l="l" t="t" r="r" b="b"/>
            <a:pathLst>
              <a:path w="10160" h="12064">
                <a:moveTo>
                  <a:pt x="3479" y="0"/>
                </a:moveTo>
                <a:lnTo>
                  <a:pt x="3136" y="1155"/>
                </a:lnTo>
                <a:lnTo>
                  <a:pt x="2844" y="4216"/>
                </a:lnTo>
                <a:lnTo>
                  <a:pt x="3454" y="5791"/>
                </a:lnTo>
                <a:lnTo>
                  <a:pt x="2451" y="7162"/>
                </a:lnTo>
                <a:lnTo>
                  <a:pt x="0" y="10261"/>
                </a:lnTo>
                <a:lnTo>
                  <a:pt x="292" y="10655"/>
                </a:lnTo>
                <a:lnTo>
                  <a:pt x="673" y="10934"/>
                </a:lnTo>
                <a:lnTo>
                  <a:pt x="1130" y="11112"/>
                </a:lnTo>
                <a:lnTo>
                  <a:pt x="2895" y="11569"/>
                </a:lnTo>
                <a:lnTo>
                  <a:pt x="4483" y="11048"/>
                </a:lnTo>
                <a:lnTo>
                  <a:pt x="6019" y="10261"/>
                </a:lnTo>
                <a:lnTo>
                  <a:pt x="7645" y="9232"/>
                </a:lnTo>
                <a:lnTo>
                  <a:pt x="9283" y="8229"/>
                </a:lnTo>
                <a:lnTo>
                  <a:pt x="9702" y="6121"/>
                </a:lnTo>
                <a:lnTo>
                  <a:pt x="9525" y="3365"/>
                </a:lnTo>
                <a:lnTo>
                  <a:pt x="4356" y="4660"/>
                </a:lnTo>
                <a:lnTo>
                  <a:pt x="5448" y="876"/>
                </a:lnTo>
                <a:lnTo>
                  <a:pt x="3479" y="0"/>
                </a:lnTo>
                <a:close/>
              </a:path>
            </a:pathLst>
          </a:custGeom>
          <a:solidFill>
            <a:srgbClr val="C7E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684096" y="741591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0960" y="0"/>
                </a:moveTo>
                <a:lnTo>
                  <a:pt x="7124" y="1816"/>
                </a:lnTo>
                <a:lnTo>
                  <a:pt x="4102" y="1435"/>
                </a:lnTo>
                <a:lnTo>
                  <a:pt x="317" y="1181"/>
                </a:lnTo>
                <a:lnTo>
                  <a:pt x="0" y="1422"/>
                </a:lnTo>
                <a:lnTo>
                  <a:pt x="127" y="4406"/>
                </a:lnTo>
                <a:lnTo>
                  <a:pt x="1447" y="4775"/>
                </a:lnTo>
                <a:lnTo>
                  <a:pt x="3022" y="4127"/>
                </a:lnTo>
                <a:lnTo>
                  <a:pt x="4089" y="5435"/>
                </a:lnTo>
                <a:lnTo>
                  <a:pt x="4165" y="5905"/>
                </a:lnTo>
                <a:lnTo>
                  <a:pt x="4419" y="6261"/>
                </a:lnTo>
                <a:lnTo>
                  <a:pt x="4838" y="6502"/>
                </a:lnTo>
                <a:lnTo>
                  <a:pt x="6096" y="6616"/>
                </a:lnTo>
                <a:lnTo>
                  <a:pt x="7366" y="6845"/>
                </a:lnTo>
                <a:lnTo>
                  <a:pt x="8267" y="5600"/>
                </a:lnTo>
                <a:lnTo>
                  <a:pt x="9436" y="4419"/>
                </a:lnTo>
                <a:lnTo>
                  <a:pt x="11239" y="5702"/>
                </a:lnTo>
                <a:lnTo>
                  <a:pt x="12420" y="4546"/>
                </a:lnTo>
                <a:lnTo>
                  <a:pt x="10960" y="0"/>
                </a:lnTo>
                <a:close/>
              </a:path>
            </a:pathLst>
          </a:custGeom>
          <a:solidFill>
            <a:srgbClr val="DC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257539" y="1553921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60" h="13969">
                <a:moveTo>
                  <a:pt x="6680" y="0"/>
                </a:moveTo>
                <a:lnTo>
                  <a:pt x="5867" y="1892"/>
                </a:lnTo>
                <a:lnTo>
                  <a:pt x="4698" y="2959"/>
                </a:lnTo>
                <a:lnTo>
                  <a:pt x="4483" y="5689"/>
                </a:lnTo>
                <a:lnTo>
                  <a:pt x="1612" y="6311"/>
                </a:lnTo>
                <a:lnTo>
                  <a:pt x="457" y="8305"/>
                </a:lnTo>
                <a:lnTo>
                  <a:pt x="0" y="10159"/>
                </a:lnTo>
                <a:lnTo>
                  <a:pt x="1739" y="10629"/>
                </a:lnTo>
                <a:lnTo>
                  <a:pt x="2603" y="11658"/>
                </a:lnTo>
                <a:lnTo>
                  <a:pt x="2755" y="11709"/>
                </a:lnTo>
                <a:lnTo>
                  <a:pt x="3809" y="13652"/>
                </a:lnTo>
                <a:lnTo>
                  <a:pt x="5880" y="11087"/>
                </a:lnTo>
                <a:lnTo>
                  <a:pt x="7023" y="12674"/>
                </a:lnTo>
                <a:lnTo>
                  <a:pt x="7340" y="12509"/>
                </a:lnTo>
                <a:lnTo>
                  <a:pt x="7708" y="12522"/>
                </a:lnTo>
                <a:lnTo>
                  <a:pt x="9270" y="11328"/>
                </a:lnTo>
                <a:lnTo>
                  <a:pt x="8496" y="9893"/>
                </a:lnTo>
                <a:lnTo>
                  <a:pt x="8166" y="8496"/>
                </a:lnTo>
                <a:lnTo>
                  <a:pt x="7924" y="8356"/>
                </a:lnTo>
                <a:lnTo>
                  <a:pt x="7823" y="8153"/>
                </a:lnTo>
                <a:lnTo>
                  <a:pt x="7861" y="7873"/>
                </a:lnTo>
                <a:lnTo>
                  <a:pt x="6273" y="5575"/>
                </a:lnTo>
                <a:lnTo>
                  <a:pt x="9664" y="4330"/>
                </a:lnTo>
                <a:lnTo>
                  <a:pt x="9055" y="2235"/>
                </a:lnTo>
                <a:lnTo>
                  <a:pt x="8813" y="1168"/>
                </a:lnTo>
                <a:lnTo>
                  <a:pt x="6680" y="0"/>
                </a:lnTo>
                <a:close/>
              </a:path>
            </a:pathLst>
          </a:custGeom>
          <a:solidFill>
            <a:srgbClr val="4A7C9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38" name="object 638"/>
          <p:cNvGrpSpPr/>
          <p:nvPr/>
        </p:nvGrpSpPr>
        <p:grpSpPr>
          <a:xfrm>
            <a:off x="1777072" y="721169"/>
            <a:ext cx="27940" cy="46990"/>
            <a:chOff x="1777072" y="721169"/>
            <a:chExt cx="27940" cy="46990"/>
          </a:xfrm>
        </p:grpSpPr>
        <p:sp>
          <p:nvSpPr>
            <p:cNvPr id="639" name="object 639"/>
            <p:cNvSpPr/>
            <p:nvPr/>
          </p:nvSpPr>
          <p:spPr>
            <a:xfrm>
              <a:off x="1777072" y="721169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5" h="8254">
                  <a:moveTo>
                    <a:pt x="6095" y="0"/>
                  </a:moveTo>
                  <a:lnTo>
                    <a:pt x="3314" y="1854"/>
                  </a:lnTo>
                  <a:lnTo>
                    <a:pt x="1981" y="2362"/>
                  </a:lnTo>
                  <a:lnTo>
                    <a:pt x="444" y="2108"/>
                  </a:lnTo>
                  <a:lnTo>
                    <a:pt x="431" y="3136"/>
                  </a:lnTo>
                  <a:lnTo>
                    <a:pt x="0" y="4013"/>
                  </a:lnTo>
                  <a:lnTo>
                    <a:pt x="546" y="4470"/>
                  </a:lnTo>
                  <a:lnTo>
                    <a:pt x="1193" y="4876"/>
                  </a:lnTo>
                  <a:lnTo>
                    <a:pt x="2082" y="5257"/>
                  </a:lnTo>
                  <a:lnTo>
                    <a:pt x="3022" y="5257"/>
                  </a:lnTo>
                  <a:lnTo>
                    <a:pt x="3962" y="5156"/>
                  </a:lnTo>
                  <a:lnTo>
                    <a:pt x="5181" y="4952"/>
                  </a:lnTo>
                  <a:lnTo>
                    <a:pt x="5994" y="5626"/>
                  </a:lnTo>
                  <a:lnTo>
                    <a:pt x="7099" y="6705"/>
                  </a:lnTo>
                  <a:lnTo>
                    <a:pt x="7772" y="7289"/>
                  </a:lnTo>
                  <a:lnTo>
                    <a:pt x="9817" y="7480"/>
                  </a:lnTo>
                  <a:lnTo>
                    <a:pt x="12611" y="7683"/>
                  </a:lnTo>
                  <a:lnTo>
                    <a:pt x="13030" y="3200"/>
                  </a:lnTo>
                  <a:lnTo>
                    <a:pt x="10490" y="2222"/>
                  </a:lnTo>
                  <a:lnTo>
                    <a:pt x="7696" y="2120"/>
                  </a:lnTo>
                  <a:lnTo>
                    <a:pt x="6095" y="0"/>
                  </a:lnTo>
                  <a:close/>
                </a:path>
              </a:pathLst>
            </a:custGeom>
            <a:solidFill>
              <a:srgbClr val="C3D7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791995" y="760628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4597" y="0"/>
                  </a:moveTo>
                  <a:lnTo>
                    <a:pt x="2006" y="977"/>
                  </a:lnTo>
                  <a:lnTo>
                    <a:pt x="698" y="1054"/>
                  </a:lnTo>
                  <a:lnTo>
                    <a:pt x="0" y="1689"/>
                  </a:lnTo>
                  <a:lnTo>
                    <a:pt x="114" y="3060"/>
                  </a:lnTo>
                  <a:lnTo>
                    <a:pt x="38" y="3213"/>
                  </a:lnTo>
                  <a:lnTo>
                    <a:pt x="1663" y="3949"/>
                  </a:lnTo>
                  <a:lnTo>
                    <a:pt x="3746" y="3543"/>
                  </a:lnTo>
                  <a:lnTo>
                    <a:pt x="4965" y="5245"/>
                  </a:lnTo>
                  <a:lnTo>
                    <a:pt x="6299" y="6273"/>
                  </a:lnTo>
                  <a:lnTo>
                    <a:pt x="8280" y="5422"/>
                  </a:lnTo>
                  <a:lnTo>
                    <a:pt x="9982" y="6019"/>
                  </a:lnTo>
                  <a:lnTo>
                    <a:pt x="11544" y="7315"/>
                  </a:lnTo>
                  <a:lnTo>
                    <a:pt x="12534" y="5892"/>
                  </a:lnTo>
                  <a:lnTo>
                    <a:pt x="12255" y="4165"/>
                  </a:lnTo>
                  <a:lnTo>
                    <a:pt x="12674" y="2616"/>
                  </a:lnTo>
                  <a:lnTo>
                    <a:pt x="12255" y="1295"/>
                  </a:lnTo>
                  <a:lnTo>
                    <a:pt x="11201" y="698"/>
                  </a:lnTo>
                  <a:lnTo>
                    <a:pt x="9994" y="266"/>
                  </a:lnTo>
                  <a:lnTo>
                    <a:pt x="7289" y="3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71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1" name="object 641"/>
          <p:cNvSpPr/>
          <p:nvPr/>
        </p:nvSpPr>
        <p:spPr>
          <a:xfrm>
            <a:off x="2268905" y="1276858"/>
            <a:ext cx="8255" cy="13970"/>
          </a:xfrm>
          <a:custGeom>
            <a:avLst/>
            <a:gdLst/>
            <a:ahLst/>
            <a:cxnLst/>
            <a:rect l="l" t="t" r="r" b="b"/>
            <a:pathLst>
              <a:path w="8255" h="13969">
                <a:moveTo>
                  <a:pt x="6159" y="0"/>
                </a:moveTo>
                <a:lnTo>
                  <a:pt x="4419" y="2692"/>
                </a:lnTo>
                <a:lnTo>
                  <a:pt x="635" y="3670"/>
                </a:lnTo>
                <a:lnTo>
                  <a:pt x="0" y="7302"/>
                </a:lnTo>
                <a:lnTo>
                  <a:pt x="1193" y="9372"/>
                </a:lnTo>
                <a:lnTo>
                  <a:pt x="482" y="12242"/>
                </a:lnTo>
                <a:lnTo>
                  <a:pt x="2794" y="13830"/>
                </a:lnTo>
                <a:lnTo>
                  <a:pt x="3238" y="13957"/>
                </a:lnTo>
                <a:lnTo>
                  <a:pt x="3670" y="13931"/>
                </a:lnTo>
                <a:lnTo>
                  <a:pt x="4102" y="13741"/>
                </a:lnTo>
                <a:lnTo>
                  <a:pt x="6604" y="12319"/>
                </a:lnTo>
                <a:lnTo>
                  <a:pt x="4826" y="9575"/>
                </a:lnTo>
                <a:lnTo>
                  <a:pt x="5918" y="7708"/>
                </a:lnTo>
                <a:lnTo>
                  <a:pt x="6400" y="6540"/>
                </a:lnTo>
                <a:lnTo>
                  <a:pt x="7734" y="5626"/>
                </a:lnTo>
                <a:lnTo>
                  <a:pt x="7023" y="4089"/>
                </a:lnTo>
                <a:lnTo>
                  <a:pt x="6845" y="2705"/>
                </a:lnTo>
                <a:lnTo>
                  <a:pt x="7581" y="1130"/>
                </a:lnTo>
                <a:lnTo>
                  <a:pt x="6159" y="0"/>
                </a:lnTo>
                <a:close/>
              </a:path>
            </a:pathLst>
          </a:custGeom>
          <a:solidFill>
            <a:srgbClr val="A9D6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248077" y="1197597"/>
            <a:ext cx="10795" cy="21590"/>
          </a:xfrm>
          <a:custGeom>
            <a:avLst/>
            <a:gdLst/>
            <a:ahLst/>
            <a:cxnLst/>
            <a:rect l="l" t="t" r="r" b="b"/>
            <a:pathLst>
              <a:path w="10794" h="21590">
                <a:moveTo>
                  <a:pt x="1130" y="0"/>
                </a:moveTo>
                <a:lnTo>
                  <a:pt x="863" y="1358"/>
                </a:lnTo>
                <a:lnTo>
                  <a:pt x="342" y="2412"/>
                </a:lnTo>
                <a:lnTo>
                  <a:pt x="0" y="3670"/>
                </a:lnTo>
                <a:lnTo>
                  <a:pt x="431" y="4762"/>
                </a:lnTo>
                <a:lnTo>
                  <a:pt x="1562" y="6603"/>
                </a:lnTo>
                <a:lnTo>
                  <a:pt x="4318" y="12128"/>
                </a:lnTo>
                <a:lnTo>
                  <a:pt x="5397" y="16332"/>
                </a:lnTo>
                <a:lnTo>
                  <a:pt x="7505" y="20116"/>
                </a:lnTo>
                <a:lnTo>
                  <a:pt x="8216" y="20866"/>
                </a:lnTo>
                <a:lnTo>
                  <a:pt x="8966" y="21488"/>
                </a:lnTo>
                <a:lnTo>
                  <a:pt x="10121" y="21043"/>
                </a:lnTo>
                <a:lnTo>
                  <a:pt x="10210" y="18948"/>
                </a:lnTo>
                <a:lnTo>
                  <a:pt x="9067" y="16611"/>
                </a:lnTo>
                <a:lnTo>
                  <a:pt x="9385" y="13715"/>
                </a:lnTo>
                <a:lnTo>
                  <a:pt x="7391" y="11709"/>
                </a:lnTo>
                <a:lnTo>
                  <a:pt x="4965" y="8293"/>
                </a:lnTo>
                <a:lnTo>
                  <a:pt x="4343" y="4140"/>
                </a:lnTo>
                <a:lnTo>
                  <a:pt x="2819" y="368"/>
                </a:lnTo>
                <a:lnTo>
                  <a:pt x="1130" y="0"/>
                </a:lnTo>
                <a:close/>
              </a:path>
            </a:pathLst>
          </a:custGeom>
          <a:solidFill>
            <a:srgbClr val="3955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409141" y="2253462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023" y="0"/>
                </a:moveTo>
                <a:lnTo>
                  <a:pt x="3314" y="2235"/>
                </a:lnTo>
                <a:lnTo>
                  <a:pt x="482" y="2565"/>
                </a:lnTo>
                <a:lnTo>
                  <a:pt x="0" y="3644"/>
                </a:lnTo>
                <a:lnTo>
                  <a:pt x="139" y="4673"/>
                </a:lnTo>
                <a:lnTo>
                  <a:pt x="660" y="5689"/>
                </a:lnTo>
                <a:lnTo>
                  <a:pt x="1333" y="8585"/>
                </a:lnTo>
                <a:lnTo>
                  <a:pt x="4038" y="9321"/>
                </a:lnTo>
                <a:lnTo>
                  <a:pt x="6032" y="10820"/>
                </a:lnTo>
                <a:lnTo>
                  <a:pt x="6413" y="11315"/>
                </a:lnTo>
                <a:lnTo>
                  <a:pt x="6743" y="11315"/>
                </a:lnTo>
                <a:lnTo>
                  <a:pt x="7061" y="10756"/>
                </a:lnTo>
                <a:lnTo>
                  <a:pt x="7112" y="5613"/>
                </a:lnTo>
                <a:lnTo>
                  <a:pt x="7023" y="0"/>
                </a:lnTo>
                <a:close/>
              </a:path>
            </a:pathLst>
          </a:custGeom>
          <a:solidFill>
            <a:srgbClr val="94CE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223731" y="1487449"/>
            <a:ext cx="15875" cy="10795"/>
          </a:xfrm>
          <a:custGeom>
            <a:avLst/>
            <a:gdLst/>
            <a:ahLst/>
            <a:cxnLst/>
            <a:rect l="l" t="t" r="r" b="b"/>
            <a:pathLst>
              <a:path w="15875" h="10794">
                <a:moveTo>
                  <a:pt x="1524" y="0"/>
                </a:moveTo>
                <a:lnTo>
                  <a:pt x="330" y="1498"/>
                </a:lnTo>
                <a:lnTo>
                  <a:pt x="317" y="1765"/>
                </a:lnTo>
                <a:lnTo>
                  <a:pt x="203" y="1981"/>
                </a:lnTo>
                <a:lnTo>
                  <a:pt x="0" y="2146"/>
                </a:lnTo>
                <a:lnTo>
                  <a:pt x="457" y="2298"/>
                </a:lnTo>
                <a:lnTo>
                  <a:pt x="762" y="3149"/>
                </a:lnTo>
                <a:lnTo>
                  <a:pt x="330" y="4114"/>
                </a:lnTo>
                <a:lnTo>
                  <a:pt x="1841" y="6591"/>
                </a:lnTo>
                <a:lnTo>
                  <a:pt x="3733" y="5257"/>
                </a:lnTo>
                <a:lnTo>
                  <a:pt x="4940" y="6159"/>
                </a:lnTo>
                <a:lnTo>
                  <a:pt x="8178" y="7543"/>
                </a:lnTo>
                <a:lnTo>
                  <a:pt x="11328" y="10490"/>
                </a:lnTo>
                <a:lnTo>
                  <a:pt x="14859" y="6705"/>
                </a:lnTo>
                <a:lnTo>
                  <a:pt x="15379" y="5676"/>
                </a:lnTo>
                <a:lnTo>
                  <a:pt x="14922" y="4902"/>
                </a:lnTo>
                <a:lnTo>
                  <a:pt x="14198" y="4203"/>
                </a:lnTo>
                <a:lnTo>
                  <a:pt x="12534" y="3543"/>
                </a:lnTo>
                <a:lnTo>
                  <a:pt x="10680" y="3555"/>
                </a:lnTo>
                <a:lnTo>
                  <a:pt x="9055" y="2768"/>
                </a:lnTo>
                <a:lnTo>
                  <a:pt x="7378" y="2501"/>
                </a:lnTo>
                <a:lnTo>
                  <a:pt x="6311" y="901"/>
                </a:lnTo>
                <a:lnTo>
                  <a:pt x="4610" y="698"/>
                </a:lnTo>
                <a:lnTo>
                  <a:pt x="3187" y="990"/>
                </a:lnTo>
                <a:lnTo>
                  <a:pt x="1524" y="0"/>
                </a:lnTo>
                <a:close/>
              </a:path>
            </a:pathLst>
          </a:custGeom>
          <a:solidFill>
            <a:srgbClr val="7DBF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998687" y="1352994"/>
            <a:ext cx="10795" cy="11430"/>
          </a:xfrm>
          <a:custGeom>
            <a:avLst/>
            <a:gdLst/>
            <a:ahLst/>
            <a:cxnLst/>
            <a:rect l="l" t="t" r="r" b="b"/>
            <a:pathLst>
              <a:path w="10794" h="11430">
                <a:moveTo>
                  <a:pt x="3962" y="0"/>
                </a:moveTo>
                <a:lnTo>
                  <a:pt x="3289" y="279"/>
                </a:lnTo>
                <a:lnTo>
                  <a:pt x="3340" y="2654"/>
                </a:lnTo>
                <a:lnTo>
                  <a:pt x="939" y="1676"/>
                </a:lnTo>
                <a:lnTo>
                  <a:pt x="0" y="2679"/>
                </a:lnTo>
                <a:lnTo>
                  <a:pt x="673" y="5041"/>
                </a:lnTo>
                <a:lnTo>
                  <a:pt x="2730" y="7239"/>
                </a:lnTo>
                <a:lnTo>
                  <a:pt x="977" y="9931"/>
                </a:lnTo>
                <a:lnTo>
                  <a:pt x="3594" y="8534"/>
                </a:lnTo>
                <a:lnTo>
                  <a:pt x="5714" y="11239"/>
                </a:lnTo>
                <a:lnTo>
                  <a:pt x="8204" y="10807"/>
                </a:lnTo>
                <a:lnTo>
                  <a:pt x="8699" y="10680"/>
                </a:lnTo>
                <a:lnTo>
                  <a:pt x="9131" y="10464"/>
                </a:lnTo>
                <a:lnTo>
                  <a:pt x="9524" y="10147"/>
                </a:lnTo>
                <a:lnTo>
                  <a:pt x="10172" y="8864"/>
                </a:lnTo>
                <a:lnTo>
                  <a:pt x="9778" y="7658"/>
                </a:lnTo>
                <a:lnTo>
                  <a:pt x="6108" y="6184"/>
                </a:lnTo>
                <a:lnTo>
                  <a:pt x="7264" y="4356"/>
                </a:lnTo>
                <a:lnTo>
                  <a:pt x="7340" y="2730"/>
                </a:lnTo>
                <a:lnTo>
                  <a:pt x="5143" y="558"/>
                </a:lnTo>
                <a:lnTo>
                  <a:pt x="4584" y="152"/>
                </a:lnTo>
                <a:lnTo>
                  <a:pt x="3962" y="0"/>
                </a:lnTo>
                <a:close/>
              </a:path>
            </a:pathLst>
          </a:custGeom>
          <a:solidFill>
            <a:srgbClr val="ACD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46" name="object 646"/>
          <p:cNvGrpSpPr/>
          <p:nvPr/>
        </p:nvGrpSpPr>
        <p:grpSpPr>
          <a:xfrm>
            <a:off x="2181428" y="1801152"/>
            <a:ext cx="32384" cy="42545"/>
            <a:chOff x="2181428" y="1801152"/>
            <a:chExt cx="32384" cy="42545"/>
          </a:xfrm>
        </p:grpSpPr>
        <p:sp>
          <p:nvSpPr>
            <p:cNvPr id="647" name="object 647"/>
            <p:cNvSpPr/>
            <p:nvPr/>
          </p:nvSpPr>
          <p:spPr>
            <a:xfrm>
              <a:off x="2205672" y="1824367"/>
              <a:ext cx="7620" cy="19050"/>
            </a:xfrm>
            <a:custGeom>
              <a:avLst/>
              <a:gdLst/>
              <a:ahLst/>
              <a:cxnLst/>
              <a:rect l="l" t="t" r="r" b="b"/>
              <a:pathLst>
                <a:path w="7619" h="19050">
                  <a:moveTo>
                    <a:pt x="4762" y="0"/>
                  </a:moveTo>
                  <a:lnTo>
                    <a:pt x="3721" y="901"/>
                  </a:lnTo>
                  <a:lnTo>
                    <a:pt x="1689" y="2832"/>
                  </a:lnTo>
                  <a:lnTo>
                    <a:pt x="1638" y="3644"/>
                  </a:lnTo>
                  <a:lnTo>
                    <a:pt x="1879" y="4381"/>
                  </a:lnTo>
                  <a:lnTo>
                    <a:pt x="2438" y="5651"/>
                  </a:lnTo>
                  <a:lnTo>
                    <a:pt x="2628" y="6210"/>
                  </a:lnTo>
                  <a:lnTo>
                    <a:pt x="2768" y="6781"/>
                  </a:lnTo>
                  <a:lnTo>
                    <a:pt x="3022" y="8597"/>
                  </a:lnTo>
                  <a:lnTo>
                    <a:pt x="1917" y="10045"/>
                  </a:lnTo>
                  <a:lnTo>
                    <a:pt x="736" y="13855"/>
                  </a:lnTo>
                  <a:lnTo>
                    <a:pt x="0" y="16052"/>
                  </a:lnTo>
                  <a:lnTo>
                    <a:pt x="1346" y="18262"/>
                  </a:lnTo>
                  <a:lnTo>
                    <a:pt x="1778" y="18694"/>
                  </a:lnTo>
                  <a:lnTo>
                    <a:pt x="2235" y="18719"/>
                  </a:lnTo>
                  <a:lnTo>
                    <a:pt x="2692" y="18313"/>
                  </a:lnTo>
                  <a:lnTo>
                    <a:pt x="3670" y="17068"/>
                  </a:lnTo>
                  <a:lnTo>
                    <a:pt x="2946" y="14935"/>
                  </a:lnTo>
                  <a:lnTo>
                    <a:pt x="4775" y="14046"/>
                  </a:lnTo>
                  <a:lnTo>
                    <a:pt x="4305" y="11328"/>
                  </a:lnTo>
                  <a:lnTo>
                    <a:pt x="5740" y="9194"/>
                  </a:lnTo>
                  <a:lnTo>
                    <a:pt x="6908" y="6972"/>
                  </a:lnTo>
                  <a:lnTo>
                    <a:pt x="7594" y="4940"/>
                  </a:lnTo>
                  <a:lnTo>
                    <a:pt x="4724" y="3682"/>
                  </a:lnTo>
                  <a:lnTo>
                    <a:pt x="5740" y="1562"/>
                  </a:lnTo>
                  <a:lnTo>
                    <a:pt x="5219" y="914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8AC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2181428" y="180115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7073" y="0"/>
                  </a:moveTo>
                  <a:lnTo>
                    <a:pt x="63" y="203"/>
                  </a:lnTo>
                  <a:lnTo>
                    <a:pt x="0" y="9347"/>
                  </a:lnTo>
                  <a:lnTo>
                    <a:pt x="419" y="9677"/>
                  </a:lnTo>
                  <a:lnTo>
                    <a:pt x="876" y="9766"/>
                  </a:lnTo>
                  <a:lnTo>
                    <a:pt x="1384" y="9639"/>
                  </a:lnTo>
                  <a:lnTo>
                    <a:pt x="4241" y="6984"/>
                  </a:lnTo>
                  <a:lnTo>
                    <a:pt x="7251" y="4432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D2DD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9" name="object 649"/>
          <p:cNvSpPr/>
          <p:nvPr/>
        </p:nvSpPr>
        <p:spPr>
          <a:xfrm>
            <a:off x="1827758" y="742518"/>
            <a:ext cx="15240" cy="13970"/>
          </a:xfrm>
          <a:custGeom>
            <a:avLst/>
            <a:gdLst/>
            <a:ahLst/>
            <a:cxnLst/>
            <a:rect l="l" t="t" r="r" b="b"/>
            <a:pathLst>
              <a:path w="15239" h="13970">
                <a:moveTo>
                  <a:pt x="3898" y="0"/>
                </a:moveTo>
                <a:lnTo>
                  <a:pt x="0" y="1498"/>
                </a:lnTo>
                <a:lnTo>
                  <a:pt x="825" y="3276"/>
                </a:lnTo>
                <a:lnTo>
                  <a:pt x="622" y="4559"/>
                </a:lnTo>
                <a:lnTo>
                  <a:pt x="2349" y="5753"/>
                </a:lnTo>
                <a:lnTo>
                  <a:pt x="4114" y="5626"/>
                </a:lnTo>
                <a:lnTo>
                  <a:pt x="5892" y="4686"/>
                </a:lnTo>
                <a:lnTo>
                  <a:pt x="12598" y="4597"/>
                </a:lnTo>
                <a:lnTo>
                  <a:pt x="13931" y="6413"/>
                </a:lnTo>
                <a:lnTo>
                  <a:pt x="12661" y="13919"/>
                </a:lnTo>
                <a:lnTo>
                  <a:pt x="15138" y="12598"/>
                </a:lnTo>
                <a:lnTo>
                  <a:pt x="14122" y="10248"/>
                </a:lnTo>
                <a:lnTo>
                  <a:pt x="13830" y="3200"/>
                </a:lnTo>
                <a:lnTo>
                  <a:pt x="11772" y="1943"/>
                </a:lnTo>
                <a:lnTo>
                  <a:pt x="5588" y="3733"/>
                </a:lnTo>
                <a:lnTo>
                  <a:pt x="4356" y="3898"/>
                </a:lnTo>
                <a:lnTo>
                  <a:pt x="2552" y="2438"/>
                </a:lnTo>
                <a:lnTo>
                  <a:pt x="38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153373" y="1454010"/>
            <a:ext cx="15875" cy="13970"/>
          </a:xfrm>
          <a:custGeom>
            <a:avLst/>
            <a:gdLst/>
            <a:ahLst/>
            <a:cxnLst/>
            <a:rect l="l" t="t" r="r" b="b"/>
            <a:pathLst>
              <a:path w="15875" h="13969">
                <a:moveTo>
                  <a:pt x="2146" y="0"/>
                </a:moveTo>
                <a:lnTo>
                  <a:pt x="152" y="3263"/>
                </a:lnTo>
                <a:lnTo>
                  <a:pt x="0" y="4368"/>
                </a:lnTo>
                <a:lnTo>
                  <a:pt x="1206" y="6096"/>
                </a:lnTo>
                <a:lnTo>
                  <a:pt x="3352" y="6692"/>
                </a:lnTo>
                <a:lnTo>
                  <a:pt x="4737" y="8216"/>
                </a:lnTo>
                <a:lnTo>
                  <a:pt x="7315" y="9537"/>
                </a:lnTo>
                <a:lnTo>
                  <a:pt x="10172" y="10325"/>
                </a:lnTo>
                <a:lnTo>
                  <a:pt x="13157" y="13335"/>
                </a:lnTo>
                <a:lnTo>
                  <a:pt x="14376" y="13855"/>
                </a:lnTo>
                <a:lnTo>
                  <a:pt x="15532" y="12738"/>
                </a:lnTo>
                <a:lnTo>
                  <a:pt x="15519" y="12141"/>
                </a:lnTo>
                <a:lnTo>
                  <a:pt x="15557" y="11836"/>
                </a:lnTo>
                <a:lnTo>
                  <a:pt x="12484" y="8699"/>
                </a:lnTo>
                <a:lnTo>
                  <a:pt x="11925" y="6375"/>
                </a:lnTo>
                <a:lnTo>
                  <a:pt x="9258" y="6299"/>
                </a:lnTo>
                <a:lnTo>
                  <a:pt x="8127" y="4597"/>
                </a:lnTo>
                <a:lnTo>
                  <a:pt x="7213" y="3530"/>
                </a:lnTo>
                <a:lnTo>
                  <a:pt x="6184" y="3238"/>
                </a:lnTo>
                <a:lnTo>
                  <a:pt x="4178" y="3670"/>
                </a:lnTo>
                <a:lnTo>
                  <a:pt x="2146" y="0"/>
                </a:lnTo>
                <a:close/>
              </a:path>
            </a:pathLst>
          </a:custGeom>
          <a:solidFill>
            <a:srgbClr val="446B8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060676" y="1344053"/>
            <a:ext cx="15875" cy="9525"/>
          </a:xfrm>
          <a:custGeom>
            <a:avLst/>
            <a:gdLst/>
            <a:ahLst/>
            <a:cxnLst/>
            <a:rect l="l" t="t" r="r" b="b"/>
            <a:pathLst>
              <a:path w="15875" h="9525">
                <a:moveTo>
                  <a:pt x="2362" y="0"/>
                </a:moveTo>
                <a:lnTo>
                  <a:pt x="0" y="2311"/>
                </a:lnTo>
                <a:lnTo>
                  <a:pt x="152" y="2870"/>
                </a:lnTo>
                <a:lnTo>
                  <a:pt x="3492" y="4305"/>
                </a:lnTo>
                <a:lnTo>
                  <a:pt x="7442" y="4914"/>
                </a:lnTo>
                <a:lnTo>
                  <a:pt x="10287" y="8001"/>
                </a:lnTo>
                <a:lnTo>
                  <a:pt x="14058" y="9055"/>
                </a:lnTo>
                <a:lnTo>
                  <a:pt x="14833" y="8813"/>
                </a:lnTo>
                <a:lnTo>
                  <a:pt x="15303" y="8293"/>
                </a:lnTo>
                <a:lnTo>
                  <a:pt x="15494" y="7505"/>
                </a:lnTo>
                <a:lnTo>
                  <a:pt x="15824" y="4737"/>
                </a:lnTo>
                <a:lnTo>
                  <a:pt x="13284" y="4495"/>
                </a:lnTo>
                <a:lnTo>
                  <a:pt x="11747" y="3314"/>
                </a:lnTo>
                <a:lnTo>
                  <a:pt x="10756" y="1397"/>
                </a:lnTo>
                <a:lnTo>
                  <a:pt x="8686" y="2070"/>
                </a:lnTo>
                <a:lnTo>
                  <a:pt x="7175" y="1422"/>
                </a:lnTo>
                <a:lnTo>
                  <a:pt x="5359" y="1689"/>
                </a:lnTo>
                <a:lnTo>
                  <a:pt x="3759" y="1168"/>
                </a:lnTo>
                <a:lnTo>
                  <a:pt x="2362" y="0"/>
                </a:lnTo>
                <a:close/>
              </a:path>
            </a:pathLst>
          </a:custGeom>
          <a:solidFill>
            <a:srgbClr val="4868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713242" y="791552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7111" y="0"/>
                </a:moveTo>
                <a:lnTo>
                  <a:pt x="6502" y="50"/>
                </a:lnTo>
                <a:lnTo>
                  <a:pt x="5295" y="342"/>
                </a:lnTo>
                <a:lnTo>
                  <a:pt x="4241" y="1015"/>
                </a:lnTo>
                <a:lnTo>
                  <a:pt x="3060" y="1358"/>
                </a:lnTo>
                <a:lnTo>
                  <a:pt x="0" y="6629"/>
                </a:lnTo>
                <a:lnTo>
                  <a:pt x="3009" y="6476"/>
                </a:lnTo>
                <a:lnTo>
                  <a:pt x="5880" y="4902"/>
                </a:lnTo>
                <a:lnTo>
                  <a:pt x="8991" y="5765"/>
                </a:lnTo>
                <a:lnTo>
                  <a:pt x="10350" y="5537"/>
                </a:lnTo>
                <a:lnTo>
                  <a:pt x="10566" y="4203"/>
                </a:lnTo>
                <a:lnTo>
                  <a:pt x="11277" y="3352"/>
                </a:lnTo>
                <a:lnTo>
                  <a:pt x="10363" y="1638"/>
                </a:lnTo>
                <a:lnTo>
                  <a:pt x="9029" y="469"/>
                </a:lnTo>
                <a:lnTo>
                  <a:pt x="7111" y="0"/>
                </a:lnTo>
                <a:close/>
              </a:path>
            </a:pathLst>
          </a:custGeom>
          <a:solidFill>
            <a:srgbClr val="B4D6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656575" y="697471"/>
            <a:ext cx="8890" cy="10795"/>
          </a:xfrm>
          <a:custGeom>
            <a:avLst/>
            <a:gdLst/>
            <a:ahLst/>
            <a:cxnLst/>
            <a:rect l="l" t="t" r="r" b="b"/>
            <a:pathLst>
              <a:path w="8889" h="10795">
                <a:moveTo>
                  <a:pt x="8559" y="0"/>
                </a:moveTo>
                <a:lnTo>
                  <a:pt x="5626" y="2438"/>
                </a:lnTo>
                <a:lnTo>
                  <a:pt x="4597" y="914"/>
                </a:lnTo>
                <a:lnTo>
                  <a:pt x="2552" y="914"/>
                </a:lnTo>
                <a:lnTo>
                  <a:pt x="2247" y="1295"/>
                </a:lnTo>
                <a:lnTo>
                  <a:pt x="1587" y="1320"/>
                </a:lnTo>
                <a:lnTo>
                  <a:pt x="1498" y="1930"/>
                </a:lnTo>
                <a:lnTo>
                  <a:pt x="0" y="3644"/>
                </a:lnTo>
                <a:lnTo>
                  <a:pt x="4406" y="4508"/>
                </a:lnTo>
                <a:lnTo>
                  <a:pt x="850" y="6883"/>
                </a:lnTo>
                <a:lnTo>
                  <a:pt x="203" y="7607"/>
                </a:lnTo>
                <a:lnTo>
                  <a:pt x="1092" y="10083"/>
                </a:lnTo>
                <a:lnTo>
                  <a:pt x="1981" y="10223"/>
                </a:lnTo>
                <a:lnTo>
                  <a:pt x="4749" y="9956"/>
                </a:lnTo>
                <a:lnTo>
                  <a:pt x="4559" y="8432"/>
                </a:lnTo>
                <a:lnTo>
                  <a:pt x="4660" y="7112"/>
                </a:lnTo>
                <a:lnTo>
                  <a:pt x="5930" y="5600"/>
                </a:lnTo>
                <a:lnTo>
                  <a:pt x="6388" y="3251"/>
                </a:lnTo>
                <a:lnTo>
                  <a:pt x="8877" y="2984"/>
                </a:lnTo>
                <a:lnTo>
                  <a:pt x="8559" y="0"/>
                </a:lnTo>
                <a:close/>
              </a:path>
            </a:pathLst>
          </a:custGeom>
          <a:solidFill>
            <a:srgbClr val="BCDC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790763" y="830249"/>
            <a:ext cx="17145" cy="15875"/>
          </a:xfrm>
          <a:custGeom>
            <a:avLst/>
            <a:gdLst/>
            <a:ahLst/>
            <a:cxnLst/>
            <a:rect l="l" t="t" r="r" b="b"/>
            <a:pathLst>
              <a:path w="17144" h="15875">
                <a:moveTo>
                  <a:pt x="12738" y="0"/>
                </a:moveTo>
                <a:lnTo>
                  <a:pt x="12064" y="469"/>
                </a:lnTo>
                <a:lnTo>
                  <a:pt x="13373" y="1905"/>
                </a:lnTo>
                <a:lnTo>
                  <a:pt x="11798" y="1917"/>
                </a:lnTo>
                <a:lnTo>
                  <a:pt x="9893" y="3162"/>
                </a:lnTo>
                <a:lnTo>
                  <a:pt x="8039" y="4470"/>
                </a:lnTo>
                <a:lnTo>
                  <a:pt x="7251" y="6781"/>
                </a:lnTo>
                <a:lnTo>
                  <a:pt x="6489" y="9690"/>
                </a:lnTo>
                <a:lnTo>
                  <a:pt x="3594" y="9918"/>
                </a:lnTo>
                <a:lnTo>
                  <a:pt x="1638" y="11315"/>
                </a:lnTo>
                <a:lnTo>
                  <a:pt x="520" y="12573"/>
                </a:lnTo>
                <a:lnTo>
                  <a:pt x="0" y="13906"/>
                </a:lnTo>
                <a:lnTo>
                  <a:pt x="990" y="15494"/>
                </a:lnTo>
                <a:lnTo>
                  <a:pt x="7975" y="13817"/>
                </a:lnTo>
                <a:lnTo>
                  <a:pt x="9817" y="6515"/>
                </a:lnTo>
                <a:lnTo>
                  <a:pt x="16636" y="1333"/>
                </a:lnTo>
                <a:lnTo>
                  <a:pt x="14287" y="304"/>
                </a:lnTo>
                <a:lnTo>
                  <a:pt x="127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217102" y="1795843"/>
            <a:ext cx="9525" cy="15875"/>
          </a:xfrm>
          <a:custGeom>
            <a:avLst/>
            <a:gdLst/>
            <a:ahLst/>
            <a:cxnLst/>
            <a:rect l="l" t="t" r="r" b="b"/>
            <a:pathLst>
              <a:path w="9525" h="15875">
                <a:moveTo>
                  <a:pt x="9004" y="0"/>
                </a:moveTo>
                <a:lnTo>
                  <a:pt x="4762" y="1282"/>
                </a:lnTo>
                <a:lnTo>
                  <a:pt x="5308" y="5727"/>
                </a:lnTo>
                <a:lnTo>
                  <a:pt x="3352" y="8521"/>
                </a:lnTo>
                <a:lnTo>
                  <a:pt x="3594" y="7619"/>
                </a:lnTo>
                <a:lnTo>
                  <a:pt x="3378" y="6883"/>
                </a:lnTo>
                <a:lnTo>
                  <a:pt x="2590" y="6337"/>
                </a:lnTo>
                <a:lnTo>
                  <a:pt x="1930" y="9563"/>
                </a:lnTo>
                <a:lnTo>
                  <a:pt x="0" y="12928"/>
                </a:lnTo>
                <a:lnTo>
                  <a:pt x="3581" y="15709"/>
                </a:lnTo>
                <a:lnTo>
                  <a:pt x="4000" y="14731"/>
                </a:lnTo>
                <a:lnTo>
                  <a:pt x="8051" y="11887"/>
                </a:lnTo>
                <a:lnTo>
                  <a:pt x="7505" y="7099"/>
                </a:lnTo>
                <a:lnTo>
                  <a:pt x="8902" y="3136"/>
                </a:lnTo>
                <a:lnTo>
                  <a:pt x="9042" y="1257"/>
                </a:lnTo>
                <a:lnTo>
                  <a:pt x="9232" y="1104"/>
                </a:lnTo>
                <a:lnTo>
                  <a:pt x="9398" y="546"/>
                </a:lnTo>
                <a:lnTo>
                  <a:pt x="9296" y="266"/>
                </a:lnTo>
                <a:lnTo>
                  <a:pt x="9004" y="0"/>
                </a:lnTo>
                <a:close/>
              </a:path>
            </a:pathLst>
          </a:custGeom>
          <a:solidFill>
            <a:srgbClr val="5291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853095" y="913955"/>
            <a:ext cx="18415" cy="12065"/>
          </a:xfrm>
          <a:custGeom>
            <a:avLst/>
            <a:gdLst/>
            <a:ahLst/>
            <a:cxnLst/>
            <a:rect l="l" t="t" r="r" b="b"/>
            <a:pathLst>
              <a:path w="18414" h="12065">
                <a:moveTo>
                  <a:pt x="15633" y="0"/>
                </a:moveTo>
                <a:lnTo>
                  <a:pt x="14287" y="2082"/>
                </a:lnTo>
                <a:lnTo>
                  <a:pt x="12572" y="2692"/>
                </a:lnTo>
                <a:lnTo>
                  <a:pt x="10744" y="3746"/>
                </a:lnTo>
                <a:lnTo>
                  <a:pt x="8877" y="4737"/>
                </a:lnTo>
                <a:lnTo>
                  <a:pt x="6870" y="5410"/>
                </a:lnTo>
                <a:lnTo>
                  <a:pt x="4381" y="6781"/>
                </a:lnTo>
                <a:lnTo>
                  <a:pt x="1447" y="7518"/>
                </a:lnTo>
                <a:lnTo>
                  <a:pt x="0" y="10325"/>
                </a:lnTo>
                <a:lnTo>
                  <a:pt x="368" y="10947"/>
                </a:lnTo>
                <a:lnTo>
                  <a:pt x="3454" y="11379"/>
                </a:lnTo>
                <a:lnTo>
                  <a:pt x="5765" y="11468"/>
                </a:lnTo>
                <a:lnTo>
                  <a:pt x="10807" y="5676"/>
                </a:lnTo>
                <a:lnTo>
                  <a:pt x="15493" y="4914"/>
                </a:lnTo>
                <a:lnTo>
                  <a:pt x="17830" y="1384"/>
                </a:lnTo>
                <a:lnTo>
                  <a:pt x="156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795094" y="820521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4673" y="0"/>
                </a:moveTo>
                <a:lnTo>
                  <a:pt x="4229" y="317"/>
                </a:lnTo>
                <a:lnTo>
                  <a:pt x="12" y="4483"/>
                </a:lnTo>
                <a:lnTo>
                  <a:pt x="0" y="5219"/>
                </a:lnTo>
                <a:lnTo>
                  <a:pt x="228" y="5905"/>
                </a:lnTo>
                <a:lnTo>
                  <a:pt x="558" y="6553"/>
                </a:lnTo>
                <a:lnTo>
                  <a:pt x="1092" y="7670"/>
                </a:lnTo>
                <a:lnTo>
                  <a:pt x="1485" y="8902"/>
                </a:lnTo>
                <a:lnTo>
                  <a:pt x="2743" y="9486"/>
                </a:lnTo>
                <a:lnTo>
                  <a:pt x="4343" y="9969"/>
                </a:lnTo>
                <a:lnTo>
                  <a:pt x="5892" y="10109"/>
                </a:lnTo>
                <a:lnTo>
                  <a:pt x="7226" y="8839"/>
                </a:lnTo>
                <a:lnTo>
                  <a:pt x="7315" y="7962"/>
                </a:lnTo>
                <a:lnTo>
                  <a:pt x="7442" y="7099"/>
                </a:lnTo>
                <a:lnTo>
                  <a:pt x="8343" y="6616"/>
                </a:lnTo>
                <a:lnTo>
                  <a:pt x="7772" y="4368"/>
                </a:lnTo>
                <a:lnTo>
                  <a:pt x="5473" y="2895"/>
                </a:lnTo>
                <a:lnTo>
                  <a:pt x="5524" y="368"/>
                </a:lnTo>
                <a:lnTo>
                  <a:pt x="5105" y="25"/>
                </a:lnTo>
                <a:lnTo>
                  <a:pt x="4673" y="0"/>
                </a:lnTo>
                <a:close/>
              </a:path>
            </a:pathLst>
          </a:custGeom>
          <a:solidFill>
            <a:srgbClr val="D0E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270455" y="1517119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4876" y="0"/>
                </a:moveTo>
                <a:lnTo>
                  <a:pt x="3860" y="3731"/>
                </a:lnTo>
                <a:lnTo>
                  <a:pt x="1841" y="3883"/>
                </a:lnTo>
                <a:lnTo>
                  <a:pt x="444" y="3921"/>
                </a:lnTo>
                <a:lnTo>
                  <a:pt x="380" y="5686"/>
                </a:lnTo>
                <a:lnTo>
                  <a:pt x="0" y="7604"/>
                </a:lnTo>
                <a:lnTo>
                  <a:pt x="2501" y="8125"/>
                </a:lnTo>
                <a:lnTo>
                  <a:pt x="3657" y="7464"/>
                </a:lnTo>
                <a:lnTo>
                  <a:pt x="4584" y="6029"/>
                </a:lnTo>
                <a:lnTo>
                  <a:pt x="4876" y="6029"/>
                </a:lnTo>
                <a:lnTo>
                  <a:pt x="4876" y="0"/>
                </a:lnTo>
                <a:close/>
              </a:path>
              <a:path w="5080" h="8255">
                <a:moveTo>
                  <a:pt x="4876" y="6029"/>
                </a:moveTo>
                <a:lnTo>
                  <a:pt x="4584" y="6029"/>
                </a:lnTo>
                <a:lnTo>
                  <a:pt x="4876" y="6191"/>
                </a:lnTo>
                <a:lnTo>
                  <a:pt x="4876" y="6029"/>
                </a:lnTo>
                <a:close/>
              </a:path>
            </a:pathLst>
          </a:custGeom>
          <a:solidFill>
            <a:srgbClr val="569B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953031" y="916177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1346" y="0"/>
                </a:moveTo>
                <a:lnTo>
                  <a:pt x="787" y="444"/>
                </a:lnTo>
                <a:lnTo>
                  <a:pt x="0" y="4229"/>
                </a:lnTo>
                <a:lnTo>
                  <a:pt x="3048" y="4381"/>
                </a:lnTo>
                <a:lnTo>
                  <a:pt x="4953" y="5295"/>
                </a:lnTo>
                <a:lnTo>
                  <a:pt x="7251" y="5067"/>
                </a:lnTo>
                <a:lnTo>
                  <a:pt x="8953" y="6515"/>
                </a:lnTo>
                <a:lnTo>
                  <a:pt x="10388" y="8381"/>
                </a:lnTo>
                <a:lnTo>
                  <a:pt x="12598" y="8623"/>
                </a:lnTo>
                <a:lnTo>
                  <a:pt x="14630" y="9245"/>
                </a:lnTo>
                <a:lnTo>
                  <a:pt x="15963" y="9334"/>
                </a:lnTo>
                <a:lnTo>
                  <a:pt x="16954" y="9042"/>
                </a:lnTo>
                <a:lnTo>
                  <a:pt x="16713" y="7378"/>
                </a:lnTo>
                <a:lnTo>
                  <a:pt x="15824" y="6299"/>
                </a:lnTo>
                <a:lnTo>
                  <a:pt x="14516" y="5892"/>
                </a:lnTo>
                <a:lnTo>
                  <a:pt x="13373" y="5206"/>
                </a:lnTo>
                <a:lnTo>
                  <a:pt x="12598" y="4775"/>
                </a:lnTo>
                <a:lnTo>
                  <a:pt x="12192" y="4597"/>
                </a:lnTo>
                <a:lnTo>
                  <a:pt x="9817" y="3352"/>
                </a:lnTo>
                <a:lnTo>
                  <a:pt x="7035" y="2133"/>
                </a:lnTo>
                <a:lnTo>
                  <a:pt x="4419" y="482"/>
                </a:lnTo>
                <a:lnTo>
                  <a:pt x="1346" y="0"/>
                </a:lnTo>
                <a:close/>
              </a:path>
            </a:pathLst>
          </a:custGeom>
          <a:solidFill>
            <a:srgbClr val="5794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860486" y="760971"/>
            <a:ext cx="8890" cy="12700"/>
          </a:xfrm>
          <a:custGeom>
            <a:avLst/>
            <a:gdLst/>
            <a:ahLst/>
            <a:cxnLst/>
            <a:rect l="l" t="t" r="r" b="b"/>
            <a:pathLst>
              <a:path w="8889" h="12700">
                <a:moveTo>
                  <a:pt x="3594" y="0"/>
                </a:moveTo>
                <a:lnTo>
                  <a:pt x="1396" y="673"/>
                </a:lnTo>
                <a:lnTo>
                  <a:pt x="1003" y="1993"/>
                </a:lnTo>
                <a:lnTo>
                  <a:pt x="0" y="2603"/>
                </a:lnTo>
                <a:lnTo>
                  <a:pt x="63" y="2870"/>
                </a:lnTo>
                <a:lnTo>
                  <a:pt x="1117" y="5918"/>
                </a:lnTo>
                <a:lnTo>
                  <a:pt x="1269" y="9055"/>
                </a:lnTo>
                <a:lnTo>
                  <a:pt x="1155" y="12242"/>
                </a:lnTo>
                <a:lnTo>
                  <a:pt x="3009" y="12547"/>
                </a:lnTo>
                <a:lnTo>
                  <a:pt x="3136" y="10795"/>
                </a:lnTo>
                <a:lnTo>
                  <a:pt x="3962" y="9867"/>
                </a:lnTo>
                <a:lnTo>
                  <a:pt x="4876" y="8305"/>
                </a:lnTo>
                <a:lnTo>
                  <a:pt x="4127" y="6324"/>
                </a:lnTo>
                <a:lnTo>
                  <a:pt x="5219" y="4813"/>
                </a:lnTo>
                <a:lnTo>
                  <a:pt x="8445" y="774"/>
                </a:lnTo>
                <a:lnTo>
                  <a:pt x="5333" y="711"/>
                </a:lnTo>
                <a:lnTo>
                  <a:pt x="4444" y="495"/>
                </a:lnTo>
                <a:lnTo>
                  <a:pt x="3594" y="0"/>
                </a:lnTo>
                <a:close/>
              </a:path>
            </a:pathLst>
          </a:custGeom>
          <a:solidFill>
            <a:srgbClr val="85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818030" y="836498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11353" y="0"/>
                </a:moveTo>
                <a:lnTo>
                  <a:pt x="9715" y="1854"/>
                </a:lnTo>
                <a:lnTo>
                  <a:pt x="8293" y="3708"/>
                </a:lnTo>
                <a:lnTo>
                  <a:pt x="3505" y="5499"/>
                </a:lnTo>
                <a:lnTo>
                  <a:pt x="1028" y="6781"/>
                </a:lnTo>
                <a:lnTo>
                  <a:pt x="0" y="9385"/>
                </a:lnTo>
                <a:lnTo>
                  <a:pt x="1092" y="8940"/>
                </a:lnTo>
                <a:lnTo>
                  <a:pt x="2159" y="8153"/>
                </a:lnTo>
                <a:lnTo>
                  <a:pt x="9842" y="7683"/>
                </a:lnTo>
                <a:lnTo>
                  <a:pt x="10960" y="6642"/>
                </a:lnTo>
                <a:lnTo>
                  <a:pt x="11353" y="0"/>
                </a:lnTo>
                <a:close/>
              </a:path>
            </a:pathLst>
          </a:custGeom>
          <a:solidFill>
            <a:srgbClr val="D2E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961083" y="816305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5" h="8890">
                <a:moveTo>
                  <a:pt x="5041" y="0"/>
                </a:moveTo>
                <a:lnTo>
                  <a:pt x="3911" y="139"/>
                </a:lnTo>
                <a:lnTo>
                  <a:pt x="2794" y="1117"/>
                </a:lnTo>
                <a:lnTo>
                  <a:pt x="1092" y="495"/>
                </a:lnTo>
                <a:lnTo>
                  <a:pt x="0" y="1562"/>
                </a:lnTo>
                <a:lnTo>
                  <a:pt x="2082" y="3289"/>
                </a:lnTo>
                <a:lnTo>
                  <a:pt x="635" y="7404"/>
                </a:lnTo>
                <a:lnTo>
                  <a:pt x="6311" y="8648"/>
                </a:lnTo>
                <a:lnTo>
                  <a:pt x="8991" y="6515"/>
                </a:lnTo>
                <a:lnTo>
                  <a:pt x="12065" y="5600"/>
                </a:lnTo>
                <a:lnTo>
                  <a:pt x="12636" y="5219"/>
                </a:lnTo>
                <a:lnTo>
                  <a:pt x="13423" y="4521"/>
                </a:lnTo>
                <a:lnTo>
                  <a:pt x="14084" y="3784"/>
                </a:lnTo>
                <a:lnTo>
                  <a:pt x="13462" y="2628"/>
                </a:lnTo>
                <a:lnTo>
                  <a:pt x="11658" y="1485"/>
                </a:lnTo>
                <a:lnTo>
                  <a:pt x="11099" y="1511"/>
                </a:lnTo>
                <a:lnTo>
                  <a:pt x="10566" y="1625"/>
                </a:lnTo>
                <a:lnTo>
                  <a:pt x="10033" y="1790"/>
                </a:lnTo>
                <a:lnTo>
                  <a:pt x="9169" y="1993"/>
                </a:lnTo>
                <a:lnTo>
                  <a:pt x="8712" y="1409"/>
                </a:lnTo>
                <a:lnTo>
                  <a:pt x="7988" y="558"/>
                </a:lnTo>
                <a:lnTo>
                  <a:pt x="7670" y="304"/>
                </a:lnTo>
                <a:lnTo>
                  <a:pt x="7289" y="152"/>
                </a:lnTo>
                <a:lnTo>
                  <a:pt x="6159" y="1054"/>
                </a:lnTo>
                <a:lnTo>
                  <a:pt x="5041" y="0"/>
                </a:lnTo>
                <a:close/>
              </a:path>
            </a:pathLst>
          </a:custGeom>
          <a:solidFill>
            <a:srgbClr val="6489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722501" y="752500"/>
            <a:ext cx="18415" cy="6985"/>
          </a:xfrm>
          <a:custGeom>
            <a:avLst/>
            <a:gdLst/>
            <a:ahLst/>
            <a:cxnLst/>
            <a:rect l="l" t="t" r="r" b="b"/>
            <a:pathLst>
              <a:path w="18414" h="6984">
                <a:moveTo>
                  <a:pt x="0" y="0"/>
                </a:moveTo>
                <a:lnTo>
                  <a:pt x="3517" y="4152"/>
                </a:lnTo>
                <a:lnTo>
                  <a:pt x="8928" y="3352"/>
                </a:lnTo>
                <a:lnTo>
                  <a:pt x="13360" y="5080"/>
                </a:lnTo>
                <a:lnTo>
                  <a:pt x="14884" y="5041"/>
                </a:lnTo>
                <a:lnTo>
                  <a:pt x="16497" y="6718"/>
                </a:lnTo>
                <a:lnTo>
                  <a:pt x="17894" y="4813"/>
                </a:lnTo>
                <a:lnTo>
                  <a:pt x="17538" y="2946"/>
                </a:lnTo>
                <a:lnTo>
                  <a:pt x="16687" y="1676"/>
                </a:lnTo>
                <a:lnTo>
                  <a:pt x="14516" y="201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189340" y="1200353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003" y="0"/>
                </a:moveTo>
                <a:lnTo>
                  <a:pt x="3289" y="3543"/>
                </a:lnTo>
                <a:lnTo>
                  <a:pt x="342" y="4699"/>
                </a:lnTo>
                <a:lnTo>
                  <a:pt x="787" y="7124"/>
                </a:lnTo>
                <a:lnTo>
                  <a:pt x="0" y="10007"/>
                </a:lnTo>
                <a:lnTo>
                  <a:pt x="2933" y="11480"/>
                </a:lnTo>
                <a:lnTo>
                  <a:pt x="3746" y="11582"/>
                </a:lnTo>
                <a:lnTo>
                  <a:pt x="4394" y="11328"/>
                </a:lnTo>
                <a:lnTo>
                  <a:pt x="4876" y="10655"/>
                </a:lnTo>
                <a:lnTo>
                  <a:pt x="6045" y="7823"/>
                </a:lnTo>
                <a:lnTo>
                  <a:pt x="7365" y="5067"/>
                </a:lnTo>
                <a:lnTo>
                  <a:pt x="8889" y="2413"/>
                </a:lnTo>
                <a:lnTo>
                  <a:pt x="9067" y="1968"/>
                </a:lnTo>
                <a:lnTo>
                  <a:pt x="9143" y="1498"/>
                </a:lnTo>
                <a:lnTo>
                  <a:pt x="9105" y="1016"/>
                </a:lnTo>
                <a:lnTo>
                  <a:pt x="8750" y="381"/>
                </a:lnTo>
                <a:lnTo>
                  <a:pt x="5003" y="0"/>
                </a:lnTo>
                <a:close/>
              </a:path>
            </a:pathLst>
          </a:custGeom>
          <a:solidFill>
            <a:srgbClr val="AEC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65" name="object 665"/>
          <p:cNvGrpSpPr/>
          <p:nvPr/>
        </p:nvGrpSpPr>
        <p:grpSpPr>
          <a:xfrm>
            <a:off x="2200833" y="1759762"/>
            <a:ext cx="12700" cy="23495"/>
            <a:chOff x="2200833" y="1759762"/>
            <a:chExt cx="12700" cy="23495"/>
          </a:xfrm>
        </p:grpSpPr>
        <p:sp>
          <p:nvSpPr>
            <p:cNvPr id="666" name="object 666"/>
            <p:cNvSpPr/>
            <p:nvPr/>
          </p:nvSpPr>
          <p:spPr>
            <a:xfrm>
              <a:off x="2200833" y="1769490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5">
                  <a:moveTo>
                    <a:pt x="2971" y="0"/>
                  </a:moveTo>
                  <a:lnTo>
                    <a:pt x="1435" y="571"/>
                  </a:lnTo>
                  <a:lnTo>
                    <a:pt x="0" y="3428"/>
                  </a:lnTo>
                  <a:lnTo>
                    <a:pt x="1816" y="6235"/>
                  </a:lnTo>
                  <a:lnTo>
                    <a:pt x="1562" y="9080"/>
                  </a:lnTo>
                  <a:lnTo>
                    <a:pt x="3098" y="8039"/>
                  </a:lnTo>
                  <a:lnTo>
                    <a:pt x="3390" y="13220"/>
                  </a:lnTo>
                  <a:lnTo>
                    <a:pt x="5397" y="9842"/>
                  </a:lnTo>
                  <a:lnTo>
                    <a:pt x="5778" y="9550"/>
                  </a:lnTo>
                  <a:lnTo>
                    <a:pt x="6070" y="9194"/>
                  </a:lnTo>
                  <a:lnTo>
                    <a:pt x="6223" y="8737"/>
                  </a:lnTo>
                  <a:lnTo>
                    <a:pt x="7429" y="6134"/>
                  </a:lnTo>
                  <a:lnTo>
                    <a:pt x="7594" y="3619"/>
                  </a:lnTo>
                  <a:lnTo>
                    <a:pt x="5676" y="1257"/>
                  </a:lnTo>
                  <a:lnTo>
                    <a:pt x="4368" y="35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BDD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204288" y="1759762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3378" y="0"/>
                  </a:moveTo>
                  <a:lnTo>
                    <a:pt x="1943" y="266"/>
                  </a:lnTo>
                  <a:lnTo>
                    <a:pt x="1384" y="431"/>
                  </a:lnTo>
                  <a:lnTo>
                    <a:pt x="977" y="762"/>
                  </a:lnTo>
                  <a:lnTo>
                    <a:pt x="711" y="1270"/>
                  </a:lnTo>
                  <a:lnTo>
                    <a:pt x="965" y="2044"/>
                  </a:lnTo>
                  <a:lnTo>
                    <a:pt x="2171" y="3822"/>
                  </a:lnTo>
                  <a:lnTo>
                    <a:pt x="1587" y="5130"/>
                  </a:lnTo>
                  <a:lnTo>
                    <a:pt x="0" y="6184"/>
                  </a:lnTo>
                  <a:lnTo>
                    <a:pt x="0" y="6527"/>
                  </a:lnTo>
                  <a:lnTo>
                    <a:pt x="4394" y="9398"/>
                  </a:lnTo>
                  <a:lnTo>
                    <a:pt x="7238" y="9105"/>
                  </a:lnTo>
                  <a:lnTo>
                    <a:pt x="8674" y="7848"/>
                  </a:lnTo>
                  <a:lnTo>
                    <a:pt x="9004" y="3314"/>
                  </a:lnTo>
                  <a:lnTo>
                    <a:pt x="7238" y="2438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A3C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68" name="object 668"/>
          <p:cNvSpPr/>
          <p:nvPr/>
        </p:nvSpPr>
        <p:spPr>
          <a:xfrm>
            <a:off x="1682534" y="801344"/>
            <a:ext cx="19685" cy="8255"/>
          </a:xfrm>
          <a:custGeom>
            <a:avLst/>
            <a:gdLst/>
            <a:ahLst/>
            <a:cxnLst/>
            <a:rect l="l" t="t" r="r" b="b"/>
            <a:pathLst>
              <a:path w="19685" h="8254">
                <a:moveTo>
                  <a:pt x="3670" y="0"/>
                </a:moveTo>
                <a:lnTo>
                  <a:pt x="1714" y="177"/>
                </a:lnTo>
                <a:lnTo>
                  <a:pt x="0" y="584"/>
                </a:lnTo>
                <a:lnTo>
                  <a:pt x="482" y="3200"/>
                </a:lnTo>
                <a:lnTo>
                  <a:pt x="1447" y="4051"/>
                </a:lnTo>
                <a:lnTo>
                  <a:pt x="2628" y="4267"/>
                </a:lnTo>
                <a:lnTo>
                  <a:pt x="3848" y="4330"/>
                </a:lnTo>
                <a:lnTo>
                  <a:pt x="7886" y="3708"/>
                </a:lnTo>
                <a:lnTo>
                  <a:pt x="11963" y="6311"/>
                </a:lnTo>
                <a:lnTo>
                  <a:pt x="15976" y="4140"/>
                </a:lnTo>
                <a:lnTo>
                  <a:pt x="17691" y="2032"/>
                </a:lnTo>
                <a:lnTo>
                  <a:pt x="17208" y="7899"/>
                </a:lnTo>
                <a:lnTo>
                  <a:pt x="19138" y="5016"/>
                </a:lnTo>
                <a:lnTo>
                  <a:pt x="19367" y="1384"/>
                </a:lnTo>
                <a:lnTo>
                  <a:pt x="17576" y="1727"/>
                </a:lnTo>
                <a:lnTo>
                  <a:pt x="15811" y="2603"/>
                </a:lnTo>
                <a:lnTo>
                  <a:pt x="10706" y="38"/>
                </a:lnTo>
                <a:lnTo>
                  <a:pt x="6934" y="1612"/>
                </a:lnTo>
                <a:lnTo>
                  <a:pt x="3670" y="0"/>
                </a:lnTo>
                <a:close/>
              </a:path>
            </a:pathLst>
          </a:custGeom>
          <a:solidFill>
            <a:srgbClr val="6698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195118" y="1476133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8661" y="0"/>
                </a:moveTo>
                <a:lnTo>
                  <a:pt x="8420" y="50"/>
                </a:lnTo>
                <a:lnTo>
                  <a:pt x="6908" y="2222"/>
                </a:lnTo>
                <a:lnTo>
                  <a:pt x="4127" y="1955"/>
                </a:lnTo>
                <a:lnTo>
                  <a:pt x="2171" y="3263"/>
                </a:lnTo>
                <a:lnTo>
                  <a:pt x="0" y="5892"/>
                </a:lnTo>
                <a:lnTo>
                  <a:pt x="1790" y="7150"/>
                </a:lnTo>
                <a:lnTo>
                  <a:pt x="3911" y="8280"/>
                </a:lnTo>
                <a:lnTo>
                  <a:pt x="5803" y="8699"/>
                </a:lnTo>
                <a:lnTo>
                  <a:pt x="7658" y="8864"/>
                </a:lnTo>
                <a:lnTo>
                  <a:pt x="9182" y="7302"/>
                </a:lnTo>
                <a:lnTo>
                  <a:pt x="8166" y="4914"/>
                </a:lnTo>
                <a:lnTo>
                  <a:pt x="7759" y="2527"/>
                </a:lnTo>
                <a:lnTo>
                  <a:pt x="9105" y="114"/>
                </a:lnTo>
                <a:lnTo>
                  <a:pt x="8889" y="25"/>
                </a:lnTo>
                <a:lnTo>
                  <a:pt x="8661" y="0"/>
                </a:lnTo>
                <a:close/>
              </a:path>
            </a:pathLst>
          </a:custGeom>
          <a:solidFill>
            <a:srgbClr val="9CCF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213419" y="1119695"/>
            <a:ext cx="9525" cy="14604"/>
          </a:xfrm>
          <a:custGeom>
            <a:avLst/>
            <a:gdLst/>
            <a:ahLst/>
            <a:cxnLst/>
            <a:rect l="l" t="t" r="r" b="b"/>
            <a:pathLst>
              <a:path w="9525" h="14605">
                <a:moveTo>
                  <a:pt x="2120" y="0"/>
                </a:moveTo>
                <a:lnTo>
                  <a:pt x="1231" y="88"/>
                </a:lnTo>
                <a:lnTo>
                  <a:pt x="736" y="647"/>
                </a:lnTo>
                <a:lnTo>
                  <a:pt x="431" y="1422"/>
                </a:lnTo>
                <a:lnTo>
                  <a:pt x="0" y="6172"/>
                </a:lnTo>
                <a:lnTo>
                  <a:pt x="3263" y="9575"/>
                </a:lnTo>
                <a:lnTo>
                  <a:pt x="4902" y="13563"/>
                </a:lnTo>
                <a:lnTo>
                  <a:pt x="5283" y="13919"/>
                </a:lnTo>
                <a:lnTo>
                  <a:pt x="5715" y="14185"/>
                </a:lnTo>
                <a:lnTo>
                  <a:pt x="6223" y="14325"/>
                </a:lnTo>
                <a:lnTo>
                  <a:pt x="7353" y="14389"/>
                </a:lnTo>
                <a:lnTo>
                  <a:pt x="8166" y="13919"/>
                </a:lnTo>
                <a:lnTo>
                  <a:pt x="8712" y="12941"/>
                </a:lnTo>
                <a:lnTo>
                  <a:pt x="9004" y="11582"/>
                </a:lnTo>
                <a:lnTo>
                  <a:pt x="8077" y="10680"/>
                </a:lnTo>
                <a:lnTo>
                  <a:pt x="7493" y="9651"/>
                </a:lnTo>
                <a:lnTo>
                  <a:pt x="6743" y="8940"/>
                </a:lnTo>
                <a:lnTo>
                  <a:pt x="6223" y="8115"/>
                </a:lnTo>
                <a:lnTo>
                  <a:pt x="6286" y="7035"/>
                </a:lnTo>
                <a:lnTo>
                  <a:pt x="5562" y="4305"/>
                </a:lnTo>
                <a:lnTo>
                  <a:pt x="5181" y="1346"/>
                </a:lnTo>
                <a:lnTo>
                  <a:pt x="2120" y="0"/>
                </a:lnTo>
                <a:close/>
              </a:path>
            </a:pathLst>
          </a:custGeom>
          <a:solidFill>
            <a:srgbClr val="3A5B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123173" y="1882076"/>
            <a:ext cx="6350" cy="15875"/>
          </a:xfrm>
          <a:custGeom>
            <a:avLst/>
            <a:gdLst/>
            <a:ahLst/>
            <a:cxnLst/>
            <a:rect l="l" t="t" r="r" b="b"/>
            <a:pathLst>
              <a:path w="6350" h="15875">
                <a:moveTo>
                  <a:pt x="3378" y="0"/>
                </a:moveTo>
                <a:lnTo>
                  <a:pt x="2806" y="2070"/>
                </a:lnTo>
                <a:lnTo>
                  <a:pt x="1473" y="5295"/>
                </a:lnTo>
                <a:lnTo>
                  <a:pt x="901" y="7213"/>
                </a:lnTo>
                <a:lnTo>
                  <a:pt x="88" y="10210"/>
                </a:lnTo>
                <a:lnTo>
                  <a:pt x="0" y="11303"/>
                </a:lnTo>
                <a:lnTo>
                  <a:pt x="165" y="12407"/>
                </a:lnTo>
                <a:lnTo>
                  <a:pt x="444" y="13754"/>
                </a:lnTo>
                <a:lnTo>
                  <a:pt x="927" y="14986"/>
                </a:lnTo>
                <a:lnTo>
                  <a:pt x="2209" y="15709"/>
                </a:lnTo>
                <a:lnTo>
                  <a:pt x="5194" y="10553"/>
                </a:lnTo>
                <a:lnTo>
                  <a:pt x="5460" y="8445"/>
                </a:lnTo>
                <a:lnTo>
                  <a:pt x="6134" y="6184"/>
                </a:lnTo>
                <a:lnTo>
                  <a:pt x="5727" y="3873"/>
                </a:lnTo>
                <a:lnTo>
                  <a:pt x="5727" y="1574"/>
                </a:lnTo>
                <a:lnTo>
                  <a:pt x="3378" y="0"/>
                </a:lnTo>
                <a:close/>
              </a:path>
            </a:pathLst>
          </a:custGeom>
          <a:solidFill>
            <a:srgbClr val="3F77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793836" y="783513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20">
                <a:moveTo>
                  <a:pt x="2146" y="0"/>
                </a:moveTo>
                <a:lnTo>
                  <a:pt x="533" y="215"/>
                </a:lnTo>
                <a:lnTo>
                  <a:pt x="0" y="1028"/>
                </a:lnTo>
                <a:lnTo>
                  <a:pt x="2590" y="4800"/>
                </a:lnTo>
                <a:lnTo>
                  <a:pt x="4178" y="7277"/>
                </a:lnTo>
                <a:lnTo>
                  <a:pt x="10007" y="5321"/>
                </a:lnTo>
                <a:lnTo>
                  <a:pt x="10007" y="4622"/>
                </a:lnTo>
                <a:lnTo>
                  <a:pt x="5613" y="431"/>
                </a:lnTo>
                <a:lnTo>
                  <a:pt x="4432" y="457"/>
                </a:lnTo>
                <a:lnTo>
                  <a:pt x="3530" y="1015"/>
                </a:lnTo>
                <a:lnTo>
                  <a:pt x="2590" y="1727"/>
                </a:lnTo>
                <a:lnTo>
                  <a:pt x="2146" y="0"/>
                </a:lnTo>
                <a:close/>
              </a:path>
            </a:pathLst>
          </a:custGeom>
          <a:solidFill>
            <a:srgbClr val="C9E3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345171" y="2251748"/>
            <a:ext cx="22860" cy="8255"/>
          </a:xfrm>
          <a:custGeom>
            <a:avLst/>
            <a:gdLst/>
            <a:ahLst/>
            <a:cxnLst/>
            <a:rect l="l" t="t" r="r" b="b"/>
            <a:pathLst>
              <a:path w="22859" h="8255">
                <a:moveTo>
                  <a:pt x="21534" y="6261"/>
                </a:moveTo>
                <a:lnTo>
                  <a:pt x="15913" y="6261"/>
                </a:lnTo>
                <a:lnTo>
                  <a:pt x="17373" y="7785"/>
                </a:lnTo>
                <a:lnTo>
                  <a:pt x="19176" y="7442"/>
                </a:lnTo>
                <a:lnTo>
                  <a:pt x="20967" y="7200"/>
                </a:lnTo>
                <a:lnTo>
                  <a:pt x="21534" y="6261"/>
                </a:lnTo>
                <a:close/>
              </a:path>
              <a:path w="22859" h="8255">
                <a:moveTo>
                  <a:pt x="21340" y="4444"/>
                </a:moveTo>
                <a:lnTo>
                  <a:pt x="8801" y="4444"/>
                </a:lnTo>
                <a:lnTo>
                  <a:pt x="11912" y="5321"/>
                </a:lnTo>
                <a:lnTo>
                  <a:pt x="13068" y="6375"/>
                </a:lnTo>
                <a:lnTo>
                  <a:pt x="14452" y="6502"/>
                </a:lnTo>
                <a:lnTo>
                  <a:pt x="15913" y="6261"/>
                </a:lnTo>
                <a:lnTo>
                  <a:pt x="21534" y="6261"/>
                </a:lnTo>
                <a:lnTo>
                  <a:pt x="22377" y="4864"/>
                </a:lnTo>
                <a:lnTo>
                  <a:pt x="21340" y="4444"/>
                </a:lnTo>
                <a:close/>
              </a:path>
              <a:path w="22859" h="8255">
                <a:moveTo>
                  <a:pt x="9194" y="0"/>
                </a:moveTo>
                <a:lnTo>
                  <a:pt x="4533" y="2184"/>
                </a:lnTo>
                <a:lnTo>
                  <a:pt x="63" y="2349"/>
                </a:lnTo>
                <a:lnTo>
                  <a:pt x="0" y="2857"/>
                </a:lnTo>
                <a:lnTo>
                  <a:pt x="228" y="3098"/>
                </a:lnTo>
                <a:lnTo>
                  <a:pt x="711" y="3124"/>
                </a:lnTo>
                <a:lnTo>
                  <a:pt x="2438" y="3390"/>
                </a:lnTo>
                <a:lnTo>
                  <a:pt x="5372" y="5156"/>
                </a:lnTo>
                <a:lnTo>
                  <a:pt x="8801" y="4444"/>
                </a:lnTo>
                <a:lnTo>
                  <a:pt x="21340" y="4444"/>
                </a:lnTo>
                <a:lnTo>
                  <a:pt x="18008" y="3098"/>
                </a:lnTo>
                <a:lnTo>
                  <a:pt x="13538" y="2565"/>
                </a:lnTo>
                <a:lnTo>
                  <a:pt x="9194" y="0"/>
                </a:lnTo>
                <a:close/>
              </a:path>
            </a:pathLst>
          </a:custGeom>
          <a:solidFill>
            <a:srgbClr val="354C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133282" y="1435569"/>
            <a:ext cx="13335" cy="13335"/>
          </a:xfrm>
          <a:custGeom>
            <a:avLst/>
            <a:gdLst/>
            <a:ahLst/>
            <a:cxnLst/>
            <a:rect l="l" t="t" r="r" b="b"/>
            <a:pathLst>
              <a:path w="13335" h="13334">
                <a:moveTo>
                  <a:pt x="533" y="0"/>
                </a:moveTo>
                <a:lnTo>
                  <a:pt x="0" y="520"/>
                </a:lnTo>
                <a:lnTo>
                  <a:pt x="990" y="5651"/>
                </a:lnTo>
                <a:lnTo>
                  <a:pt x="4673" y="8318"/>
                </a:lnTo>
                <a:lnTo>
                  <a:pt x="9055" y="10325"/>
                </a:lnTo>
                <a:lnTo>
                  <a:pt x="12725" y="12890"/>
                </a:lnTo>
                <a:lnTo>
                  <a:pt x="12852" y="11506"/>
                </a:lnTo>
                <a:lnTo>
                  <a:pt x="13081" y="9880"/>
                </a:lnTo>
                <a:lnTo>
                  <a:pt x="7391" y="6781"/>
                </a:lnTo>
                <a:lnTo>
                  <a:pt x="5067" y="2044"/>
                </a:lnTo>
                <a:lnTo>
                  <a:pt x="5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006028" y="1355928"/>
            <a:ext cx="20955" cy="6985"/>
          </a:xfrm>
          <a:custGeom>
            <a:avLst/>
            <a:gdLst/>
            <a:ahLst/>
            <a:cxnLst/>
            <a:rect l="l" t="t" r="r" b="b"/>
            <a:pathLst>
              <a:path w="20955" h="6984">
                <a:moveTo>
                  <a:pt x="2019" y="0"/>
                </a:moveTo>
                <a:lnTo>
                  <a:pt x="1079" y="292"/>
                </a:lnTo>
                <a:lnTo>
                  <a:pt x="0" y="2895"/>
                </a:lnTo>
                <a:lnTo>
                  <a:pt x="2209" y="4699"/>
                </a:lnTo>
                <a:lnTo>
                  <a:pt x="2539" y="5092"/>
                </a:lnTo>
                <a:lnTo>
                  <a:pt x="2946" y="5359"/>
                </a:lnTo>
                <a:lnTo>
                  <a:pt x="3428" y="5499"/>
                </a:lnTo>
                <a:lnTo>
                  <a:pt x="6235" y="5600"/>
                </a:lnTo>
                <a:lnTo>
                  <a:pt x="7632" y="5537"/>
                </a:lnTo>
                <a:lnTo>
                  <a:pt x="10401" y="5105"/>
                </a:lnTo>
                <a:lnTo>
                  <a:pt x="12979" y="6337"/>
                </a:lnTo>
                <a:lnTo>
                  <a:pt x="15684" y="6451"/>
                </a:lnTo>
                <a:lnTo>
                  <a:pt x="16751" y="6718"/>
                </a:lnTo>
                <a:lnTo>
                  <a:pt x="17754" y="6121"/>
                </a:lnTo>
                <a:lnTo>
                  <a:pt x="18795" y="6134"/>
                </a:lnTo>
                <a:lnTo>
                  <a:pt x="19570" y="5524"/>
                </a:lnTo>
                <a:lnTo>
                  <a:pt x="20446" y="4978"/>
                </a:lnTo>
                <a:lnTo>
                  <a:pt x="20256" y="3759"/>
                </a:lnTo>
                <a:lnTo>
                  <a:pt x="18567" y="3886"/>
                </a:lnTo>
                <a:lnTo>
                  <a:pt x="16649" y="2667"/>
                </a:lnTo>
                <a:lnTo>
                  <a:pt x="14287" y="4267"/>
                </a:lnTo>
                <a:lnTo>
                  <a:pt x="12382" y="2908"/>
                </a:lnTo>
                <a:lnTo>
                  <a:pt x="9131" y="2870"/>
                </a:lnTo>
                <a:lnTo>
                  <a:pt x="6032" y="2070"/>
                </a:lnTo>
                <a:lnTo>
                  <a:pt x="2997" y="965"/>
                </a:lnTo>
                <a:lnTo>
                  <a:pt x="2019" y="0"/>
                </a:lnTo>
                <a:close/>
              </a:path>
            </a:pathLst>
          </a:custGeom>
          <a:solidFill>
            <a:srgbClr val="9BC2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140457" y="1813902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3530" y="0"/>
                </a:moveTo>
                <a:lnTo>
                  <a:pt x="2197" y="508"/>
                </a:lnTo>
                <a:lnTo>
                  <a:pt x="1790" y="1663"/>
                </a:lnTo>
                <a:lnTo>
                  <a:pt x="952" y="5130"/>
                </a:lnTo>
                <a:lnTo>
                  <a:pt x="0" y="7442"/>
                </a:lnTo>
                <a:lnTo>
                  <a:pt x="2717" y="9004"/>
                </a:lnTo>
                <a:lnTo>
                  <a:pt x="6807" y="8775"/>
                </a:lnTo>
                <a:lnTo>
                  <a:pt x="4597" y="5181"/>
                </a:lnTo>
                <a:lnTo>
                  <a:pt x="5841" y="3467"/>
                </a:lnTo>
                <a:lnTo>
                  <a:pt x="7785" y="749"/>
                </a:lnTo>
                <a:lnTo>
                  <a:pt x="5626" y="292"/>
                </a:lnTo>
                <a:lnTo>
                  <a:pt x="3530" y="0"/>
                </a:lnTo>
                <a:close/>
              </a:path>
            </a:pathLst>
          </a:custGeom>
          <a:solidFill>
            <a:srgbClr val="3B62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261603" y="1433741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6261" y="0"/>
                </a:moveTo>
                <a:lnTo>
                  <a:pt x="4292" y="381"/>
                </a:lnTo>
                <a:lnTo>
                  <a:pt x="3543" y="685"/>
                </a:lnTo>
                <a:lnTo>
                  <a:pt x="3124" y="1231"/>
                </a:lnTo>
                <a:lnTo>
                  <a:pt x="3111" y="2044"/>
                </a:lnTo>
                <a:lnTo>
                  <a:pt x="1841" y="3073"/>
                </a:lnTo>
                <a:lnTo>
                  <a:pt x="0" y="3784"/>
                </a:lnTo>
                <a:lnTo>
                  <a:pt x="901" y="6019"/>
                </a:lnTo>
                <a:lnTo>
                  <a:pt x="4991" y="6223"/>
                </a:lnTo>
                <a:lnTo>
                  <a:pt x="6083" y="6680"/>
                </a:lnTo>
                <a:lnTo>
                  <a:pt x="6984" y="7708"/>
                </a:lnTo>
                <a:lnTo>
                  <a:pt x="8343" y="7391"/>
                </a:lnTo>
                <a:lnTo>
                  <a:pt x="9944" y="7137"/>
                </a:lnTo>
                <a:lnTo>
                  <a:pt x="11912" y="7581"/>
                </a:lnTo>
                <a:lnTo>
                  <a:pt x="12484" y="5295"/>
                </a:lnTo>
                <a:lnTo>
                  <a:pt x="11607" y="3822"/>
                </a:lnTo>
                <a:lnTo>
                  <a:pt x="9690" y="3733"/>
                </a:lnTo>
                <a:lnTo>
                  <a:pt x="8661" y="2463"/>
                </a:lnTo>
                <a:lnTo>
                  <a:pt x="7404" y="1320"/>
                </a:lnTo>
                <a:lnTo>
                  <a:pt x="6261" y="0"/>
                </a:lnTo>
                <a:close/>
              </a:path>
            </a:pathLst>
          </a:custGeom>
          <a:solidFill>
            <a:srgbClr val="4672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138337" y="1883257"/>
            <a:ext cx="11430" cy="16510"/>
          </a:xfrm>
          <a:custGeom>
            <a:avLst/>
            <a:gdLst/>
            <a:ahLst/>
            <a:cxnLst/>
            <a:rect l="l" t="t" r="r" b="b"/>
            <a:pathLst>
              <a:path w="11430" h="16510">
                <a:moveTo>
                  <a:pt x="9855" y="0"/>
                </a:moveTo>
                <a:lnTo>
                  <a:pt x="5842" y="4686"/>
                </a:lnTo>
                <a:lnTo>
                  <a:pt x="5537" y="8966"/>
                </a:lnTo>
                <a:lnTo>
                  <a:pt x="927" y="10718"/>
                </a:lnTo>
                <a:lnTo>
                  <a:pt x="0" y="14630"/>
                </a:lnTo>
                <a:lnTo>
                  <a:pt x="152" y="15392"/>
                </a:lnTo>
                <a:lnTo>
                  <a:pt x="609" y="15887"/>
                </a:lnTo>
                <a:lnTo>
                  <a:pt x="1346" y="16129"/>
                </a:lnTo>
                <a:lnTo>
                  <a:pt x="1841" y="16192"/>
                </a:lnTo>
                <a:lnTo>
                  <a:pt x="2311" y="16141"/>
                </a:lnTo>
                <a:lnTo>
                  <a:pt x="2768" y="15976"/>
                </a:lnTo>
                <a:lnTo>
                  <a:pt x="4648" y="14185"/>
                </a:lnTo>
                <a:lnTo>
                  <a:pt x="6591" y="12433"/>
                </a:lnTo>
                <a:lnTo>
                  <a:pt x="6896" y="9626"/>
                </a:lnTo>
                <a:lnTo>
                  <a:pt x="7162" y="6184"/>
                </a:lnTo>
                <a:lnTo>
                  <a:pt x="11303" y="3949"/>
                </a:lnTo>
                <a:lnTo>
                  <a:pt x="9855" y="0"/>
                </a:lnTo>
                <a:close/>
              </a:path>
            </a:pathLst>
          </a:custGeom>
          <a:solidFill>
            <a:srgbClr val="447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176970" y="1457502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3428" y="0"/>
                </a:moveTo>
                <a:lnTo>
                  <a:pt x="2120" y="1117"/>
                </a:lnTo>
                <a:lnTo>
                  <a:pt x="0" y="1892"/>
                </a:lnTo>
                <a:lnTo>
                  <a:pt x="1727" y="4216"/>
                </a:lnTo>
                <a:lnTo>
                  <a:pt x="2412" y="5156"/>
                </a:lnTo>
                <a:lnTo>
                  <a:pt x="2412" y="6235"/>
                </a:lnTo>
                <a:lnTo>
                  <a:pt x="2387" y="7315"/>
                </a:lnTo>
                <a:lnTo>
                  <a:pt x="2743" y="8064"/>
                </a:lnTo>
                <a:lnTo>
                  <a:pt x="3416" y="9563"/>
                </a:lnTo>
                <a:lnTo>
                  <a:pt x="3860" y="9791"/>
                </a:lnTo>
                <a:lnTo>
                  <a:pt x="4330" y="9867"/>
                </a:lnTo>
                <a:lnTo>
                  <a:pt x="4813" y="9766"/>
                </a:lnTo>
                <a:lnTo>
                  <a:pt x="6476" y="9131"/>
                </a:lnTo>
                <a:lnTo>
                  <a:pt x="7861" y="8216"/>
                </a:lnTo>
                <a:lnTo>
                  <a:pt x="8216" y="6299"/>
                </a:lnTo>
                <a:lnTo>
                  <a:pt x="7785" y="3619"/>
                </a:lnTo>
                <a:lnTo>
                  <a:pt x="7010" y="1155"/>
                </a:lnTo>
                <a:lnTo>
                  <a:pt x="4140" y="63"/>
                </a:lnTo>
                <a:lnTo>
                  <a:pt x="3428" y="0"/>
                </a:lnTo>
                <a:close/>
              </a:path>
            </a:pathLst>
          </a:custGeom>
          <a:solidFill>
            <a:srgbClr val="86C7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125903" y="1753133"/>
            <a:ext cx="5715" cy="19685"/>
          </a:xfrm>
          <a:custGeom>
            <a:avLst/>
            <a:gdLst/>
            <a:ahLst/>
            <a:cxnLst/>
            <a:rect l="l" t="t" r="r" b="b"/>
            <a:pathLst>
              <a:path w="5714" h="19685">
                <a:moveTo>
                  <a:pt x="3644" y="0"/>
                </a:moveTo>
                <a:lnTo>
                  <a:pt x="3098" y="203"/>
                </a:lnTo>
                <a:lnTo>
                  <a:pt x="2616" y="647"/>
                </a:lnTo>
                <a:lnTo>
                  <a:pt x="279" y="6819"/>
                </a:lnTo>
                <a:lnTo>
                  <a:pt x="0" y="12979"/>
                </a:lnTo>
                <a:lnTo>
                  <a:pt x="2781" y="19113"/>
                </a:lnTo>
                <a:lnTo>
                  <a:pt x="5448" y="18529"/>
                </a:lnTo>
                <a:lnTo>
                  <a:pt x="3238" y="15989"/>
                </a:lnTo>
                <a:lnTo>
                  <a:pt x="4483" y="14846"/>
                </a:lnTo>
                <a:lnTo>
                  <a:pt x="4876" y="14897"/>
                </a:lnTo>
                <a:lnTo>
                  <a:pt x="4838" y="13792"/>
                </a:lnTo>
                <a:lnTo>
                  <a:pt x="5308" y="10350"/>
                </a:lnTo>
                <a:lnTo>
                  <a:pt x="5422" y="6908"/>
                </a:lnTo>
                <a:lnTo>
                  <a:pt x="4762" y="3467"/>
                </a:lnTo>
                <a:lnTo>
                  <a:pt x="4775" y="2374"/>
                </a:lnTo>
                <a:lnTo>
                  <a:pt x="5168" y="1473"/>
                </a:lnTo>
                <a:lnTo>
                  <a:pt x="5372" y="622"/>
                </a:lnTo>
                <a:lnTo>
                  <a:pt x="4292" y="25"/>
                </a:lnTo>
                <a:lnTo>
                  <a:pt x="3644" y="0"/>
                </a:lnTo>
                <a:close/>
              </a:path>
            </a:pathLst>
          </a:custGeom>
          <a:solidFill>
            <a:srgbClr val="416A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799856" y="817880"/>
            <a:ext cx="10795" cy="9525"/>
          </a:xfrm>
          <a:custGeom>
            <a:avLst/>
            <a:gdLst/>
            <a:ahLst/>
            <a:cxnLst/>
            <a:rect l="l" t="t" r="r" b="b"/>
            <a:pathLst>
              <a:path w="10794" h="9525">
                <a:moveTo>
                  <a:pt x="5308" y="0"/>
                </a:moveTo>
                <a:lnTo>
                  <a:pt x="3632" y="1054"/>
                </a:lnTo>
                <a:lnTo>
                  <a:pt x="2616" y="1714"/>
                </a:lnTo>
                <a:lnTo>
                  <a:pt x="990" y="1473"/>
                </a:lnTo>
                <a:lnTo>
                  <a:pt x="457" y="3009"/>
                </a:lnTo>
                <a:lnTo>
                  <a:pt x="0" y="5854"/>
                </a:lnTo>
                <a:lnTo>
                  <a:pt x="1739" y="7581"/>
                </a:lnTo>
                <a:lnTo>
                  <a:pt x="3581" y="9271"/>
                </a:lnTo>
                <a:lnTo>
                  <a:pt x="10744" y="9194"/>
                </a:lnTo>
                <a:lnTo>
                  <a:pt x="10744" y="6629"/>
                </a:lnTo>
                <a:lnTo>
                  <a:pt x="8826" y="7353"/>
                </a:lnTo>
                <a:lnTo>
                  <a:pt x="5435" y="7073"/>
                </a:lnTo>
                <a:lnTo>
                  <a:pt x="2501" y="7937"/>
                </a:lnTo>
                <a:lnTo>
                  <a:pt x="2209" y="2463"/>
                </a:lnTo>
                <a:lnTo>
                  <a:pt x="5473" y="3162"/>
                </a:lnTo>
                <a:lnTo>
                  <a:pt x="7480" y="2019"/>
                </a:lnTo>
                <a:lnTo>
                  <a:pt x="8128" y="2336"/>
                </a:lnTo>
                <a:lnTo>
                  <a:pt x="8636" y="2413"/>
                </a:lnTo>
                <a:lnTo>
                  <a:pt x="9080" y="1905"/>
                </a:lnTo>
                <a:lnTo>
                  <a:pt x="9131" y="1358"/>
                </a:lnTo>
                <a:lnTo>
                  <a:pt x="8813" y="762"/>
                </a:lnTo>
                <a:lnTo>
                  <a:pt x="7061" y="431"/>
                </a:lnTo>
                <a:lnTo>
                  <a:pt x="5308" y="0"/>
                </a:lnTo>
                <a:close/>
              </a:path>
            </a:pathLst>
          </a:custGeom>
          <a:solidFill>
            <a:srgbClr val="6D8E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253856" y="1552613"/>
            <a:ext cx="6985" cy="13335"/>
          </a:xfrm>
          <a:custGeom>
            <a:avLst/>
            <a:gdLst/>
            <a:ahLst/>
            <a:cxnLst/>
            <a:rect l="l" t="t" r="r" b="b"/>
            <a:pathLst>
              <a:path w="6985" h="13334">
                <a:moveTo>
                  <a:pt x="3022" y="0"/>
                </a:moveTo>
                <a:lnTo>
                  <a:pt x="0" y="1498"/>
                </a:lnTo>
                <a:lnTo>
                  <a:pt x="1422" y="2324"/>
                </a:lnTo>
                <a:lnTo>
                  <a:pt x="2781" y="5067"/>
                </a:lnTo>
                <a:lnTo>
                  <a:pt x="2413" y="7188"/>
                </a:lnTo>
                <a:lnTo>
                  <a:pt x="2070" y="12280"/>
                </a:lnTo>
                <a:lnTo>
                  <a:pt x="3606" y="13131"/>
                </a:lnTo>
                <a:lnTo>
                  <a:pt x="6273" y="12966"/>
                </a:lnTo>
                <a:lnTo>
                  <a:pt x="4495" y="9804"/>
                </a:lnTo>
                <a:lnTo>
                  <a:pt x="5765" y="7340"/>
                </a:lnTo>
                <a:lnTo>
                  <a:pt x="6540" y="4889"/>
                </a:lnTo>
                <a:lnTo>
                  <a:pt x="4432" y="2463"/>
                </a:lnTo>
                <a:lnTo>
                  <a:pt x="4191" y="660"/>
                </a:lnTo>
                <a:lnTo>
                  <a:pt x="302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759724" y="859955"/>
            <a:ext cx="12065" cy="10160"/>
          </a:xfrm>
          <a:custGeom>
            <a:avLst/>
            <a:gdLst/>
            <a:ahLst/>
            <a:cxnLst/>
            <a:rect l="l" t="t" r="r" b="b"/>
            <a:pathLst>
              <a:path w="12064" h="10159">
                <a:moveTo>
                  <a:pt x="1358" y="0"/>
                </a:moveTo>
                <a:lnTo>
                  <a:pt x="1460" y="1600"/>
                </a:lnTo>
                <a:lnTo>
                  <a:pt x="1016" y="2628"/>
                </a:lnTo>
                <a:lnTo>
                  <a:pt x="0" y="6121"/>
                </a:lnTo>
                <a:lnTo>
                  <a:pt x="2260" y="7861"/>
                </a:lnTo>
                <a:lnTo>
                  <a:pt x="4699" y="9512"/>
                </a:lnTo>
                <a:lnTo>
                  <a:pt x="5372" y="9728"/>
                </a:lnTo>
                <a:lnTo>
                  <a:pt x="6400" y="9093"/>
                </a:lnTo>
                <a:lnTo>
                  <a:pt x="7429" y="9232"/>
                </a:lnTo>
                <a:lnTo>
                  <a:pt x="8458" y="9715"/>
                </a:lnTo>
                <a:lnTo>
                  <a:pt x="9118" y="9017"/>
                </a:lnTo>
                <a:lnTo>
                  <a:pt x="9563" y="8115"/>
                </a:lnTo>
                <a:lnTo>
                  <a:pt x="10502" y="7721"/>
                </a:lnTo>
                <a:lnTo>
                  <a:pt x="10833" y="7721"/>
                </a:lnTo>
                <a:lnTo>
                  <a:pt x="11176" y="7747"/>
                </a:lnTo>
                <a:lnTo>
                  <a:pt x="11506" y="7797"/>
                </a:lnTo>
                <a:lnTo>
                  <a:pt x="11709" y="5461"/>
                </a:lnTo>
                <a:lnTo>
                  <a:pt x="10756" y="3937"/>
                </a:lnTo>
                <a:lnTo>
                  <a:pt x="3670" y="6578"/>
                </a:lnTo>
                <a:lnTo>
                  <a:pt x="3111" y="4025"/>
                </a:lnTo>
                <a:lnTo>
                  <a:pt x="3238" y="431"/>
                </a:lnTo>
                <a:lnTo>
                  <a:pt x="135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191435" y="1182763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0" y="0"/>
                </a:moveTo>
                <a:lnTo>
                  <a:pt x="342" y="1689"/>
                </a:lnTo>
                <a:lnTo>
                  <a:pt x="2095" y="5308"/>
                </a:lnTo>
                <a:lnTo>
                  <a:pt x="3009" y="9436"/>
                </a:lnTo>
                <a:lnTo>
                  <a:pt x="6591" y="11938"/>
                </a:lnTo>
                <a:lnTo>
                  <a:pt x="7340" y="11722"/>
                </a:lnTo>
                <a:lnTo>
                  <a:pt x="7785" y="11404"/>
                </a:lnTo>
                <a:lnTo>
                  <a:pt x="8089" y="10998"/>
                </a:lnTo>
                <a:lnTo>
                  <a:pt x="8242" y="10477"/>
                </a:lnTo>
                <a:lnTo>
                  <a:pt x="7505" y="6273"/>
                </a:lnTo>
                <a:lnTo>
                  <a:pt x="5829" y="2628"/>
                </a:lnTo>
                <a:lnTo>
                  <a:pt x="2235" y="88"/>
                </a:lnTo>
                <a:lnTo>
                  <a:pt x="1168" y="101"/>
                </a:lnTo>
                <a:lnTo>
                  <a:pt x="0" y="0"/>
                </a:lnTo>
                <a:close/>
              </a:path>
            </a:pathLst>
          </a:custGeom>
          <a:solidFill>
            <a:srgbClr val="486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807027" y="779005"/>
            <a:ext cx="12700" cy="7620"/>
          </a:xfrm>
          <a:custGeom>
            <a:avLst/>
            <a:gdLst/>
            <a:ahLst/>
            <a:cxnLst/>
            <a:rect l="l" t="t" r="r" b="b"/>
            <a:pathLst>
              <a:path w="12700" h="7620">
                <a:moveTo>
                  <a:pt x="2624" y="5068"/>
                </a:moveTo>
                <a:lnTo>
                  <a:pt x="2239" y="6324"/>
                </a:lnTo>
                <a:lnTo>
                  <a:pt x="2227" y="6832"/>
                </a:lnTo>
                <a:lnTo>
                  <a:pt x="2404" y="7251"/>
                </a:lnTo>
                <a:lnTo>
                  <a:pt x="2773" y="7594"/>
                </a:lnTo>
                <a:lnTo>
                  <a:pt x="5935" y="5880"/>
                </a:lnTo>
                <a:lnTo>
                  <a:pt x="11276" y="5880"/>
                </a:lnTo>
                <a:lnTo>
                  <a:pt x="11489" y="5511"/>
                </a:lnTo>
                <a:lnTo>
                  <a:pt x="4779" y="5511"/>
                </a:lnTo>
                <a:lnTo>
                  <a:pt x="4320" y="5219"/>
                </a:lnTo>
                <a:lnTo>
                  <a:pt x="2963" y="5219"/>
                </a:lnTo>
                <a:lnTo>
                  <a:pt x="2624" y="5068"/>
                </a:lnTo>
                <a:close/>
              </a:path>
              <a:path w="12700" h="7620">
                <a:moveTo>
                  <a:pt x="11276" y="5880"/>
                </a:moveTo>
                <a:lnTo>
                  <a:pt x="5935" y="5880"/>
                </a:lnTo>
                <a:lnTo>
                  <a:pt x="10431" y="7340"/>
                </a:lnTo>
                <a:lnTo>
                  <a:pt x="11276" y="5880"/>
                </a:lnTo>
                <a:close/>
              </a:path>
              <a:path w="12700" h="7620">
                <a:moveTo>
                  <a:pt x="11841" y="4902"/>
                </a:moveTo>
                <a:lnTo>
                  <a:pt x="6024" y="4902"/>
                </a:lnTo>
                <a:lnTo>
                  <a:pt x="4779" y="5511"/>
                </a:lnTo>
                <a:lnTo>
                  <a:pt x="11489" y="5511"/>
                </a:lnTo>
                <a:lnTo>
                  <a:pt x="11841" y="4902"/>
                </a:lnTo>
                <a:close/>
              </a:path>
              <a:path w="12700" h="7620">
                <a:moveTo>
                  <a:pt x="2862" y="4292"/>
                </a:moveTo>
                <a:lnTo>
                  <a:pt x="2737" y="5118"/>
                </a:lnTo>
                <a:lnTo>
                  <a:pt x="2963" y="5219"/>
                </a:lnTo>
                <a:lnTo>
                  <a:pt x="4160" y="5118"/>
                </a:lnTo>
                <a:lnTo>
                  <a:pt x="2862" y="4292"/>
                </a:lnTo>
                <a:close/>
              </a:path>
              <a:path w="12700" h="7620">
                <a:moveTo>
                  <a:pt x="4160" y="5118"/>
                </a:moveTo>
                <a:lnTo>
                  <a:pt x="2963" y="5219"/>
                </a:lnTo>
                <a:lnTo>
                  <a:pt x="4320" y="5219"/>
                </a:lnTo>
                <a:lnTo>
                  <a:pt x="4160" y="5118"/>
                </a:lnTo>
                <a:close/>
              </a:path>
              <a:path w="12700" h="7620">
                <a:moveTo>
                  <a:pt x="12194" y="4292"/>
                </a:moveTo>
                <a:lnTo>
                  <a:pt x="2862" y="4292"/>
                </a:lnTo>
                <a:lnTo>
                  <a:pt x="4160" y="5118"/>
                </a:lnTo>
                <a:lnTo>
                  <a:pt x="6024" y="4902"/>
                </a:lnTo>
                <a:lnTo>
                  <a:pt x="11841" y="4902"/>
                </a:lnTo>
                <a:lnTo>
                  <a:pt x="12194" y="4292"/>
                </a:lnTo>
                <a:close/>
              </a:path>
              <a:path w="12700" h="7620">
                <a:moveTo>
                  <a:pt x="3090" y="0"/>
                </a:moveTo>
                <a:lnTo>
                  <a:pt x="2608" y="0"/>
                </a:lnTo>
                <a:lnTo>
                  <a:pt x="2125" y="139"/>
                </a:lnTo>
                <a:lnTo>
                  <a:pt x="919" y="673"/>
                </a:lnTo>
                <a:lnTo>
                  <a:pt x="0" y="1371"/>
                </a:lnTo>
                <a:lnTo>
                  <a:pt x="67" y="2324"/>
                </a:lnTo>
                <a:lnTo>
                  <a:pt x="2624" y="5068"/>
                </a:lnTo>
                <a:lnTo>
                  <a:pt x="2862" y="4292"/>
                </a:lnTo>
                <a:lnTo>
                  <a:pt x="12194" y="4292"/>
                </a:lnTo>
                <a:lnTo>
                  <a:pt x="12561" y="3657"/>
                </a:lnTo>
                <a:lnTo>
                  <a:pt x="12440" y="2794"/>
                </a:lnTo>
                <a:lnTo>
                  <a:pt x="6976" y="2794"/>
                </a:lnTo>
                <a:lnTo>
                  <a:pt x="5325" y="1219"/>
                </a:lnTo>
                <a:lnTo>
                  <a:pt x="3573" y="127"/>
                </a:lnTo>
                <a:lnTo>
                  <a:pt x="3090" y="0"/>
                </a:lnTo>
                <a:close/>
              </a:path>
              <a:path w="12700" h="7620">
                <a:moveTo>
                  <a:pt x="10532" y="749"/>
                </a:moveTo>
                <a:lnTo>
                  <a:pt x="9132" y="1460"/>
                </a:lnTo>
                <a:lnTo>
                  <a:pt x="6976" y="2794"/>
                </a:lnTo>
                <a:lnTo>
                  <a:pt x="12440" y="2794"/>
                </a:lnTo>
                <a:lnTo>
                  <a:pt x="12374" y="2667"/>
                </a:lnTo>
                <a:lnTo>
                  <a:pt x="12107" y="2324"/>
                </a:lnTo>
                <a:lnTo>
                  <a:pt x="11345" y="1460"/>
                </a:lnTo>
                <a:lnTo>
                  <a:pt x="10532" y="749"/>
                </a:lnTo>
                <a:close/>
              </a:path>
            </a:pathLst>
          </a:custGeom>
          <a:solidFill>
            <a:srgbClr val="A1CE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124925" y="1410093"/>
            <a:ext cx="10795" cy="12065"/>
          </a:xfrm>
          <a:custGeom>
            <a:avLst/>
            <a:gdLst/>
            <a:ahLst/>
            <a:cxnLst/>
            <a:rect l="l" t="t" r="r" b="b"/>
            <a:pathLst>
              <a:path w="10794" h="12065">
                <a:moveTo>
                  <a:pt x="2387" y="0"/>
                </a:moveTo>
                <a:lnTo>
                  <a:pt x="1257" y="88"/>
                </a:lnTo>
                <a:lnTo>
                  <a:pt x="0" y="38"/>
                </a:lnTo>
                <a:lnTo>
                  <a:pt x="355" y="1816"/>
                </a:lnTo>
                <a:lnTo>
                  <a:pt x="901" y="4381"/>
                </a:lnTo>
                <a:lnTo>
                  <a:pt x="4673" y="5524"/>
                </a:lnTo>
                <a:lnTo>
                  <a:pt x="3467" y="8864"/>
                </a:lnTo>
                <a:lnTo>
                  <a:pt x="2895" y="10172"/>
                </a:lnTo>
                <a:lnTo>
                  <a:pt x="3873" y="10477"/>
                </a:lnTo>
                <a:lnTo>
                  <a:pt x="6629" y="11709"/>
                </a:lnTo>
                <a:lnTo>
                  <a:pt x="8064" y="10261"/>
                </a:lnTo>
                <a:lnTo>
                  <a:pt x="9728" y="9905"/>
                </a:lnTo>
                <a:lnTo>
                  <a:pt x="9867" y="9905"/>
                </a:lnTo>
                <a:lnTo>
                  <a:pt x="9994" y="9804"/>
                </a:lnTo>
                <a:lnTo>
                  <a:pt x="10286" y="9397"/>
                </a:lnTo>
                <a:lnTo>
                  <a:pt x="10210" y="9143"/>
                </a:lnTo>
                <a:lnTo>
                  <a:pt x="9677" y="8661"/>
                </a:lnTo>
                <a:lnTo>
                  <a:pt x="9550" y="8432"/>
                </a:lnTo>
                <a:lnTo>
                  <a:pt x="9486" y="8140"/>
                </a:lnTo>
                <a:lnTo>
                  <a:pt x="7048" y="8216"/>
                </a:lnTo>
                <a:lnTo>
                  <a:pt x="5562" y="6883"/>
                </a:lnTo>
                <a:lnTo>
                  <a:pt x="4597" y="4813"/>
                </a:lnTo>
                <a:lnTo>
                  <a:pt x="3251" y="3492"/>
                </a:lnTo>
                <a:lnTo>
                  <a:pt x="5245" y="634"/>
                </a:lnTo>
                <a:lnTo>
                  <a:pt x="2387" y="0"/>
                </a:lnTo>
                <a:close/>
              </a:path>
            </a:pathLst>
          </a:custGeom>
          <a:solidFill>
            <a:srgbClr val="3C5A6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801596" y="789914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5">
                <a:moveTo>
                  <a:pt x="2654" y="0"/>
                </a:moveTo>
                <a:lnTo>
                  <a:pt x="0" y="1765"/>
                </a:lnTo>
                <a:lnTo>
                  <a:pt x="774" y="3429"/>
                </a:lnTo>
                <a:lnTo>
                  <a:pt x="1320" y="5245"/>
                </a:lnTo>
                <a:lnTo>
                  <a:pt x="4330" y="9499"/>
                </a:lnTo>
                <a:lnTo>
                  <a:pt x="6654" y="10668"/>
                </a:lnTo>
                <a:lnTo>
                  <a:pt x="9131" y="7137"/>
                </a:lnTo>
                <a:lnTo>
                  <a:pt x="8889" y="5334"/>
                </a:lnTo>
                <a:lnTo>
                  <a:pt x="7886" y="4102"/>
                </a:lnTo>
                <a:lnTo>
                  <a:pt x="6273" y="3327"/>
                </a:lnTo>
                <a:lnTo>
                  <a:pt x="4063" y="3276"/>
                </a:lnTo>
                <a:lnTo>
                  <a:pt x="2654" y="0"/>
                </a:lnTo>
                <a:close/>
              </a:path>
            </a:pathLst>
          </a:custGeom>
          <a:solidFill>
            <a:srgbClr val="BFDC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196198" y="1566506"/>
            <a:ext cx="10160" cy="14604"/>
          </a:xfrm>
          <a:custGeom>
            <a:avLst/>
            <a:gdLst/>
            <a:ahLst/>
            <a:cxnLst/>
            <a:rect l="l" t="t" r="r" b="b"/>
            <a:pathLst>
              <a:path w="10160" h="14605">
                <a:moveTo>
                  <a:pt x="10147" y="0"/>
                </a:moveTo>
                <a:lnTo>
                  <a:pt x="9131" y="38"/>
                </a:lnTo>
                <a:lnTo>
                  <a:pt x="6527" y="1054"/>
                </a:lnTo>
                <a:lnTo>
                  <a:pt x="6235" y="4013"/>
                </a:lnTo>
                <a:lnTo>
                  <a:pt x="4394" y="5676"/>
                </a:lnTo>
                <a:lnTo>
                  <a:pt x="3098" y="7264"/>
                </a:lnTo>
                <a:lnTo>
                  <a:pt x="2349" y="9182"/>
                </a:lnTo>
                <a:lnTo>
                  <a:pt x="1231" y="10871"/>
                </a:lnTo>
                <a:lnTo>
                  <a:pt x="634" y="11861"/>
                </a:lnTo>
                <a:lnTo>
                  <a:pt x="0" y="12839"/>
                </a:lnTo>
                <a:lnTo>
                  <a:pt x="393" y="14084"/>
                </a:lnTo>
                <a:lnTo>
                  <a:pt x="838" y="14605"/>
                </a:lnTo>
                <a:lnTo>
                  <a:pt x="3124" y="13500"/>
                </a:lnTo>
                <a:lnTo>
                  <a:pt x="6832" y="13538"/>
                </a:lnTo>
                <a:lnTo>
                  <a:pt x="5156" y="8928"/>
                </a:lnTo>
                <a:lnTo>
                  <a:pt x="5676" y="8229"/>
                </a:lnTo>
                <a:lnTo>
                  <a:pt x="9042" y="6121"/>
                </a:lnTo>
                <a:lnTo>
                  <a:pt x="9347" y="2946"/>
                </a:lnTo>
                <a:lnTo>
                  <a:pt x="1014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776209" y="733145"/>
            <a:ext cx="15240" cy="6985"/>
          </a:xfrm>
          <a:custGeom>
            <a:avLst/>
            <a:gdLst/>
            <a:ahLst/>
            <a:cxnLst/>
            <a:rect l="l" t="t" r="r" b="b"/>
            <a:pathLst>
              <a:path w="15239" h="6984">
                <a:moveTo>
                  <a:pt x="11290" y="12"/>
                </a:moveTo>
                <a:lnTo>
                  <a:pt x="10490" y="63"/>
                </a:lnTo>
                <a:lnTo>
                  <a:pt x="9753" y="25"/>
                </a:lnTo>
                <a:lnTo>
                  <a:pt x="6248" y="0"/>
                </a:lnTo>
                <a:lnTo>
                  <a:pt x="3022" y="1028"/>
                </a:lnTo>
                <a:lnTo>
                  <a:pt x="0" y="2743"/>
                </a:lnTo>
                <a:lnTo>
                  <a:pt x="190" y="5283"/>
                </a:lnTo>
                <a:lnTo>
                  <a:pt x="1562" y="6426"/>
                </a:lnTo>
                <a:lnTo>
                  <a:pt x="4089" y="6210"/>
                </a:lnTo>
                <a:lnTo>
                  <a:pt x="5702" y="4318"/>
                </a:lnTo>
                <a:lnTo>
                  <a:pt x="7543" y="4127"/>
                </a:lnTo>
                <a:lnTo>
                  <a:pt x="9563" y="5524"/>
                </a:lnTo>
                <a:lnTo>
                  <a:pt x="10541" y="5765"/>
                </a:lnTo>
                <a:lnTo>
                  <a:pt x="11506" y="5727"/>
                </a:lnTo>
                <a:lnTo>
                  <a:pt x="12471" y="5422"/>
                </a:lnTo>
                <a:lnTo>
                  <a:pt x="13550" y="4864"/>
                </a:lnTo>
                <a:lnTo>
                  <a:pt x="14846" y="4483"/>
                </a:lnTo>
                <a:lnTo>
                  <a:pt x="14668" y="2844"/>
                </a:lnTo>
                <a:lnTo>
                  <a:pt x="11569" y="952"/>
                </a:lnTo>
                <a:lnTo>
                  <a:pt x="11290" y="12"/>
                </a:lnTo>
                <a:close/>
              </a:path>
            </a:pathLst>
          </a:custGeom>
          <a:solidFill>
            <a:srgbClr val="4880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192235" y="1203921"/>
            <a:ext cx="11430" cy="9525"/>
          </a:xfrm>
          <a:custGeom>
            <a:avLst/>
            <a:gdLst/>
            <a:ahLst/>
            <a:cxnLst/>
            <a:rect l="l" t="t" r="r" b="b"/>
            <a:pathLst>
              <a:path w="11430" h="9525">
                <a:moveTo>
                  <a:pt x="6273" y="0"/>
                </a:moveTo>
                <a:lnTo>
                  <a:pt x="4978" y="673"/>
                </a:lnTo>
                <a:lnTo>
                  <a:pt x="4330" y="2895"/>
                </a:lnTo>
                <a:lnTo>
                  <a:pt x="3327" y="4889"/>
                </a:lnTo>
                <a:lnTo>
                  <a:pt x="1663" y="6527"/>
                </a:lnTo>
                <a:lnTo>
                  <a:pt x="558" y="7531"/>
                </a:lnTo>
                <a:lnTo>
                  <a:pt x="0" y="8204"/>
                </a:lnTo>
                <a:lnTo>
                  <a:pt x="12" y="8839"/>
                </a:lnTo>
                <a:lnTo>
                  <a:pt x="673" y="9448"/>
                </a:lnTo>
                <a:lnTo>
                  <a:pt x="4711" y="9436"/>
                </a:lnTo>
                <a:lnTo>
                  <a:pt x="4267" y="6172"/>
                </a:lnTo>
                <a:lnTo>
                  <a:pt x="7315" y="6515"/>
                </a:lnTo>
                <a:lnTo>
                  <a:pt x="8915" y="5346"/>
                </a:lnTo>
                <a:lnTo>
                  <a:pt x="11303" y="3759"/>
                </a:lnTo>
                <a:lnTo>
                  <a:pt x="10883" y="2197"/>
                </a:lnTo>
                <a:lnTo>
                  <a:pt x="8877" y="634"/>
                </a:lnTo>
                <a:lnTo>
                  <a:pt x="7569" y="63"/>
                </a:lnTo>
                <a:lnTo>
                  <a:pt x="6273" y="0"/>
                </a:lnTo>
                <a:close/>
              </a:path>
            </a:pathLst>
          </a:custGeom>
          <a:solidFill>
            <a:srgbClr val="85BA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247010" y="1421764"/>
            <a:ext cx="11430" cy="10795"/>
          </a:xfrm>
          <a:custGeom>
            <a:avLst/>
            <a:gdLst/>
            <a:ahLst/>
            <a:cxnLst/>
            <a:rect l="l" t="t" r="r" b="b"/>
            <a:pathLst>
              <a:path w="11430" h="10794">
                <a:moveTo>
                  <a:pt x="7048" y="0"/>
                </a:moveTo>
                <a:lnTo>
                  <a:pt x="6553" y="50"/>
                </a:lnTo>
                <a:lnTo>
                  <a:pt x="6095" y="304"/>
                </a:lnTo>
                <a:lnTo>
                  <a:pt x="5816" y="495"/>
                </a:lnTo>
                <a:lnTo>
                  <a:pt x="5511" y="546"/>
                </a:lnTo>
                <a:lnTo>
                  <a:pt x="5181" y="482"/>
                </a:lnTo>
                <a:lnTo>
                  <a:pt x="4394" y="1104"/>
                </a:lnTo>
                <a:lnTo>
                  <a:pt x="3327" y="850"/>
                </a:lnTo>
                <a:lnTo>
                  <a:pt x="2514" y="1333"/>
                </a:lnTo>
                <a:lnTo>
                  <a:pt x="1079" y="2095"/>
                </a:lnTo>
                <a:lnTo>
                  <a:pt x="266" y="3302"/>
                </a:lnTo>
                <a:lnTo>
                  <a:pt x="12" y="4876"/>
                </a:lnTo>
                <a:lnTo>
                  <a:pt x="0" y="5397"/>
                </a:lnTo>
                <a:lnTo>
                  <a:pt x="38" y="5918"/>
                </a:lnTo>
                <a:lnTo>
                  <a:pt x="165" y="6413"/>
                </a:lnTo>
                <a:lnTo>
                  <a:pt x="2666" y="10312"/>
                </a:lnTo>
                <a:lnTo>
                  <a:pt x="3340" y="10401"/>
                </a:lnTo>
                <a:lnTo>
                  <a:pt x="6222" y="7226"/>
                </a:lnTo>
                <a:lnTo>
                  <a:pt x="5460" y="4622"/>
                </a:lnTo>
                <a:lnTo>
                  <a:pt x="6159" y="3568"/>
                </a:lnTo>
                <a:lnTo>
                  <a:pt x="8902" y="4686"/>
                </a:lnTo>
                <a:lnTo>
                  <a:pt x="10871" y="2451"/>
                </a:lnTo>
                <a:lnTo>
                  <a:pt x="9626" y="1155"/>
                </a:lnTo>
                <a:lnTo>
                  <a:pt x="7569" y="88"/>
                </a:lnTo>
                <a:lnTo>
                  <a:pt x="7048" y="0"/>
                </a:lnTo>
                <a:close/>
              </a:path>
            </a:pathLst>
          </a:custGeom>
          <a:solidFill>
            <a:srgbClr val="3D6A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131072" y="1091641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2641" y="0"/>
                </a:moveTo>
                <a:lnTo>
                  <a:pt x="2019" y="2806"/>
                </a:lnTo>
                <a:lnTo>
                  <a:pt x="495" y="4470"/>
                </a:lnTo>
                <a:lnTo>
                  <a:pt x="253" y="4584"/>
                </a:lnTo>
                <a:lnTo>
                  <a:pt x="0" y="5054"/>
                </a:lnTo>
                <a:lnTo>
                  <a:pt x="126" y="5283"/>
                </a:lnTo>
                <a:lnTo>
                  <a:pt x="495" y="5511"/>
                </a:lnTo>
                <a:lnTo>
                  <a:pt x="520" y="6553"/>
                </a:lnTo>
                <a:lnTo>
                  <a:pt x="7226" y="5905"/>
                </a:lnTo>
                <a:lnTo>
                  <a:pt x="7404" y="5689"/>
                </a:lnTo>
                <a:lnTo>
                  <a:pt x="5740" y="342"/>
                </a:lnTo>
                <a:lnTo>
                  <a:pt x="2641" y="0"/>
                </a:lnTo>
                <a:close/>
              </a:path>
            </a:pathLst>
          </a:custGeom>
          <a:solidFill>
            <a:srgbClr val="A4CF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059825" y="953833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5">
                <a:moveTo>
                  <a:pt x="3162" y="0"/>
                </a:moveTo>
                <a:lnTo>
                  <a:pt x="1778" y="2501"/>
                </a:lnTo>
                <a:lnTo>
                  <a:pt x="0" y="4191"/>
                </a:lnTo>
                <a:lnTo>
                  <a:pt x="1524" y="8166"/>
                </a:lnTo>
                <a:lnTo>
                  <a:pt x="4749" y="6375"/>
                </a:lnTo>
                <a:lnTo>
                  <a:pt x="7442" y="6400"/>
                </a:lnTo>
                <a:lnTo>
                  <a:pt x="8318" y="6007"/>
                </a:lnTo>
                <a:lnTo>
                  <a:pt x="8280" y="5473"/>
                </a:lnTo>
                <a:lnTo>
                  <a:pt x="8305" y="5207"/>
                </a:lnTo>
                <a:lnTo>
                  <a:pt x="7277" y="3987"/>
                </a:lnTo>
                <a:lnTo>
                  <a:pt x="6985" y="2413"/>
                </a:lnTo>
                <a:lnTo>
                  <a:pt x="6311" y="1028"/>
                </a:lnTo>
                <a:lnTo>
                  <a:pt x="3162" y="0"/>
                </a:lnTo>
                <a:close/>
              </a:path>
            </a:pathLst>
          </a:custGeom>
          <a:solidFill>
            <a:srgbClr val="47648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746262" y="713612"/>
            <a:ext cx="12700" cy="6350"/>
          </a:xfrm>
          <a:custGeom>
            <a:avLst/>
            <a:gdLst/>
            <a:ahLst/>
            <a:cxnLst/>
            <a:rect l="l" t="t" r="r" b="b"/>
            <a:pathLst>
              <a:path w="12700" h="6350">
                <a:moveTo>
                  <a:pt x="4063" y="0"/>
                </a:moveTo>
                <a:lnTo>
                  <a:pt x="0" y="4406"/>
                </a:lnTo>
                <a:lnTo>
                  <a:pt x="457" y="4965"/>
                </a:lnTo>
                <a:lnTo>
                  <a:pt x="3454" y="5600"/>
                </a:lnTo>
                <a:lnTo>
                  <a:pt x="6489" y="5803"/>
                </a:lnTo>
                <a:lnTo>
                  <a:pt x="9537" y="5854"/>
                </a:lnTo>
                <a:lnTo>
                  <a:pt x="10236" y="5778"/>
                </a:lnTo>
                <a:lnTo>
                  <a:pt x="10883" y="5537"/>
                </a:lnTo>
                <a:lnTo>
                  <a:pt x="11569" y="5435"/>
                </a:lnTo>
                <a:lnTo>
                  <a:pt x="12052" y="5486"/>
                </a:lnTo>
                <a:lnTo>
                  <a:pt x="12534" y="5384"/>
                </a:lnTo>
                <a:lnTo>
                  <a:pt x="9613" y="431"/>
                </a:lnTo>
                <a:lnTo>
                  <a:pt x="40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174151" y="1063307"/>
            <a:ext cx="7620" cy="14604"/>
          </a:xfrm>
          <a:custGeom>
            <a:avLst/>
            <a:gdLst/>
            <a:ahLst/>
            <a:cxnLst/>
            <a:rect l="l" t="t" r="r" b="b"/>
            <a:pathLst>
              <a:path w="7619" h="14605">
                <a:moveTo>
                  <a:pt x="914" y="0"/>
                </a:moveTo>
                <a:lnTo>
                  <a:pt x="596" y="1066"/>
                </a:lnTo>
                <a:lnTo>
                  <a:pt x="0" y="1625"/>
                </a:lnTo>
                <a:lnTo>
                  <a:pt x="1358" y="4749"/>
                </a:lnTo>
                <a:lnTo>
                  <a:pt x="2908" y="7734"/>
                </a:lnTo>
                <a:lnTo>
                  <a:pt x="5079" y="14338"/>
                </a:lnTo>
                <a:lnTo>
                  <a:pt x="6095" y="10896"/>
                </a:lnTo>
                <a:lnTo>
                  <a:pt x="7124" y="11036"/>
                </a:lnTo>
                <a:lnTo>
                  <a:pt x="7556" y="10769"/>
                </a:lnTo>
                <a:lnTo>
                  <a:pt x="7607" y="10426"/>
                </a:lnTo>
                <a:lnTo>
                  <a:pt x="7340" y="10020"/>
                </a:lnTo>
                <a:lnTo>
                  <a:pt x="6146" y="7708"/>
                </a:lnTo>
                <a:lnTo>
                  <a:pt x="3390" y="6489"/>
                </a:lnTo>
                <a:lnTo>
                  <a:pt x="2870" y="3695"/>
                </a:lnTo>
                <a:lnTo>
                  <a:pt x="3238" y="2641"/>
                </a:lnTo>
                <a:lnTo>
                  <a:pt x="4508" y="2590"/>
                </a:lnTo>
                <a:lnTo>
                  <a:pt x="5054" y="1752"/>
                </a:lnTo>
                <a:lnTo>
                  <a:pt x="4470" y="355"/>
                </a:lnTo>
                <a:lnTo>
                  <a:pt x="3174" y="685"/>
                </a:lnTo>
                <a:lnTo>
                  <a:pt x="2082" y="508"/>
                </a:lnTo>
                <a:lnTo>
                  <a:pt x="914" y="0"/>
                </a:lnTo>
                <a:close/>
              </a:path>
            </a:pathLst>
          </a:custGeom>
          <a:solidFill>
            <a:srgbClr val="C7D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96" name="object 696"/>
          <p:cNvGrpSpPr/>
          <p:nvPr/>
        </p:nvGrpSpPr>
        <p:grpSpPr>
          <a:xfrm>
            <a:off x="2237536" y="1482001"/>
            <a:ext cx="28575" cy="18415"/>
            <a:chOff x="2237536" y="1482001"/>
            <a:chExt cx="28575" cy="18415"/>
          </a:xfrm>
        </p:grpSpPr>
        <p:sp>
          <p:nvSpPr>
            <p:cNvPr id="697" name="object 697"/>
            <p:cNvSpPr/>
            <p:nvPr/>
          </p:nvSpPr>
          <p:spPr>
            <a:xfrm>
              <a:off x="2256917" y="148200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1917" y="0"/>
                  </a:moveTo>
                  <a:lnTo>
                    <a:pt x="1600" y="177"/>
                  </a:lnTo>
                  <a:lnTo>
                    <a:pt x="1473" y="711"/>
                  </a:lnTo>
                  <a:lnTo>
                    <a:pt x="1574" y="1015"/>
                  </a:lnTo>
                  <a:lnTo>
                    <a:pt x="1511" y="1282"/>
                  </a:lnTo>
                  <a:lnTo>
                    <a:pt x="1282" y="1485"/>
                  </a:lnTo>
                  <a:lnTo>
                    <a:pt x="0" y="4152"/>
                  </a:lnTo>
                  <a:lnTo>
                    <a:pt x="1727" y="6565"/>
                  </a:lnTo>
                  <a:lnTo>
                    <a:pt x="1904" y="9118"/>
                  </a:lnTo>
                  <a:lnTo>
                    <a:pt x="2006" y="9944"/>
                  </a:lnTo>
                  <a:lnTo>
                    <a:pt x="2400" y="10566"/>
                  </a:lnTo>
                  <a:lnTo>
                    <a:pt x="3098" y="10998"/>
                  </a:lnTo>
                  <a:lnTo>
                    <a:pt x="4178" y="11391"/>
                  </a:lnTo>
                  <a:lnTo>
                    <a:pt x="5029" y="10909"/>
                  </a:lnTo>
                  <a:lnTo>
                    <a:pt x="5841" y="10286"/>
                  </a:lnTo>
                  <a:lnTo>
                    <a:pt x="6718" y="9512"/>
                  </a:lnTo>
                  <a:lnTo>
                    <a:pt x="7531" y="8674"/>
                  </a:lnTo>
                  <a:lnTo>
                    <a:pt x="8407" y="7899"/>
                  </a:lnTo>
                  <a:lnTo>
                    <a:pt x="8775" y="6642"/>
                  </a:lnTo>
                  <a:lnTo>
                    <a:pt x="8661" y="5460"/>
                  </a:lnTo>
                  <a:lnTo>
                    <a:pt x="7772" y="4419"/>
                  </a:lnTo>
                  <a:lnTo>
                    <a:pt x="6413" y="3886"/>
                  </a:lnTo>
                  <a:lnTo>
                    <a:pt x="4889" y="3695"/>
                  </a:lnTo>
                  <a:lnTo>
                    <a:pt x="3860" y="2476"/>
                  </a:lnTo>
                  <a:lnTo>
                    <a:pt x="3441" y="1676"/>
                  </a:lnTo>
                  <a:lnTo>
                    <a:pt x="3162" y="800"/>
                  </a:lnTo>
                  <a:lnTo>
                    <a:pt x="2438" y="190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4C8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2237536" y="1486966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1841" y="0"/>
                  </a:moveTo>
                  <a:lnTo>
                    <a:pt x="63" y="1651"/>
                  </a:lnTo>
                  <a:lnTo>
                    <a:pt x="3403" y="2171"/>
                  </a:lnTo>
                  <a:lnTo>
                    <a:pt x="317" y="3187"/>
                  </a:lnTo>
                  <a:lnTo>
                    <a:pt x="165" y="4267"/>
                  </a:lnTo>
                  <a:lnTo>
                    <a:pt x="0" y="4572"/>
                  </a:lnTo>
                  <a:lnTo>
                    <a:pt x="0" y="4914"/>
                  </a:lnTo>
                  <a:lnTo>
                    <a:pt x="1028" y="6705"/>
                  </a:lnTo>
                  <a:lnTo>
                    <a:pt x="647" y="8839"/>
                  </a:lnTo>
                  <a:lnTo>
                    <a:pt x="457" y="10960"/>
                  </a:lnTo>
                  <a:lnTo>
                    <a:pt x="1650" y="12928"/>
                  </a:lnTo>
                  <a:lnTo>
                    <a:pt x="2082" y="13373"/>
                  </a:lnTo>
                  <a:lnTo>
                    <a:pt x="2539" y="13436"/>
                  </a:lnTo>
                  <a:lnTo>
                    <a:pt x="3060" y="13106"/>
                  </a:lnTo>
                  <a:lnTo>
                    <a:pt x="3441" y="11379"/>
                  </a:lnTo>
                  <a:lnTo>
                    <a:pt x="2222" y="9321"/>
                  </a:lnTo>
                  <a:lnTo>
                    <a:pt x="4152" y="7912"/>
                  </a:lnTo>
                  <a:lnTo>
                    <a:pt x="4457" y="7607"/>
                  </a:lnTo>
                  <a:lnTo>
                    <a:pt x="4698" y="7239"/>
                  </a:lnTo>
                  <a:lnTo>
                    <a:pt x="5372" y="5130"/>
                  </a:lnTo>
                  <a:lnTo>
                    <a:pt x="6451" y="3619"/>
                  </a:lnTo>
                  <a:lnTo>
                    <a:pt x="6667" y="1803"/>
                  </a:lnTo>
                  <a:lnTo>
                    <a:pt x="6680" y="1320"/>
                  </a:lnTo>
                  <a:lnTo>
                    <a:pt x="6464" y="952"/>
                  </a:lnTo>
                  <a:lnTo>
                    <a:pt x="6045" y="711"/>
                  </a:lnTo>
                  <a:lnTo>
                    <a:pt x="4000" y="749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EC5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99" name="object 699"/>
          <p:cNvSpPr/>
          <p:nvPr/>
        </p:nvSpPr>
        <p:spPr>
          <a:xfrm>
            <a:off x="1382280" y="2253703"/>
            <a:ext cx="11430" cy="7620"/>
          </a:xfrm>
          <a:custGeom>
            <a:avLst/>
            <a:gdLst/>
            <a:ahLst/>
            <a:cxnLst/>
            <a:rect l="l" t="t" r="r" b="b"/>
            <a:pathLst>
              <a:path w="11430" h="7619">
                <a:moveTo>
                  <a:pt x="5702" y="0"/>
                </a:moveTo>
                <a:lnTo>
                  <a:pt x="2946" y="723"/>
                </a:lnTo>
                <a:lnTo>
                  <a:pt x="0" y="2273"/>
                </a:lnTo>
                <a:lnTo>
                  <a:pt x="3073" y="4114"/>
                </a:lnTo>
                <a:lnTo>
                  <a:pt x="2679" y="5778"/>
                </a:lnTo>
                <a:lnTo>
                  <a:pt x="3644" y="6553"/>
                </a:lnTo>
                <a:lnTo>
                  <a:pt x="4864" y="6692"/>
                </a:lnTo>
                <a:lnTo>
                  <a:pt x="6019" y="6997"/>
                </a:lnTo>
                <a:lnTo>
                  <a:pt x="7632" y="6032"/>
                </a:lnTo>
                <a:lnTo>
                  <a:pt x="10058" y="6489"/>
                </a:lnTo>
                <a:lnTo>
                  <a:pt x="10922" y="4216"/>
                </a:lnTo>
                <a:lnTo>
                  <a:pt x="10922" y="3898"/>
                </a:lnTo>
                <a:lnTo>
                  <a:pt x="10985" y="3276"/>
                </a:lnTo>
                <a:lnTo>
                  <a:pt x="10972" y="1371"/>
                </a:lnTo>
                <a:lnTo>
                  <a:pt x="8293" y="1295"/>
                </a:lnTo>
                <a:lnTo>
                  <a:pt x="5702" y="0"/>
                </a:lnTo>
                <a:close/>
              </a:path>
            </a:pathLst>
          </a:custGeom>
          <a:solidFill>
            <a:srgbClr val="5CAC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756270" y="753097"/>
            <a:ext cx="10795" cy="10795"/>
          </a:xfrm>
          <a:custGeom>
            <a:avLst/>
            <a:gdLst/>
            <a:ahLst/>
            <a:cxnLst/>
            <a:rect l="l" t="t" r="r" b="b"/>
            <a:pathLst>
              <a:path w="10794" h="10795">
                <a:moveTo>
                  <a:pt x="3073" y="0"/>
                </a:moveTo>
                <a:lnTo>
                  <a:pt x="254" y="1206"/>
                </a:lnTo>
                <a:lnTo>
                  <a:pt x="0" y="1676"/>
                </a:lnTo>
                <a:lnTo>
                  <a:pt x="25" y="2133"/>
                </a:lnTo>
                <a:lnTo>
                  <a:pt x="1587" y="4445"/>
                </a:lnTo>
                <a:lnTo>
                  <a:pt x="2209" y="5334"/>
                </a:lnTo>
                <a:lnTo>
                  <a:pt x="1320" y="6743"/>
                </a:lnTo>
                <a:lnTo>
                  <a:pt x="2616" y="7391"/>
                </a:lnTo>
                <a:lnTo>
                  <a:pt x="3340" y="8343"/>
                </a:lnTo>
                <a:lnTo>
                  <a:pt x="7150" y="8407"/>
                </a:lnTo>
                <a:lnTo>
                  <a:pt x="3517" y="10591"/>
                </a:lnTo>
                <a:lnTo>
                  <a:pt x="4622" y="10706"/>
                </a:lnTo>
                <a:lnTo>
                  <a:pt x="9791" y="10718"/>
                </a:lnTo>
                <a:lnTo>
                  <a:pt x="10147" y="10350"/>
                </a:lnTo>
                <a:lnTo>
                  <a:pt x="10248" y="9931"/>
                </a:lnTo>
                <a:lnTo>
                  <a:pt x="10071" y="9448"/>
                </a:lnTo>
                <a:lnTo>
                  <a:pt x="8547" y="7645"/>
                </a:lnTo>
                <a:lnTo>
                  <a:pt x="7581" y="5422"/>
                </a:lnTo>
                <a:lnTo>
                  <a:pt x="5842" y="3784"/>
                </a:lnTo>
                <a:lnTo>
                  <a:pt x="4025" y="2819"/>
                </a:lnTo>
                <a:lnTo>
                  <a:pt x="3073" y="0"/>
                </a:lnTo>
                <a:close/>
              </a:path>
            </a:pathLst>
          </a:custGeom>
          <a:solidFill>
            <a:srgbClr val="B4DA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111959" y="1384820"/>
            <a:ext cx="12700" cy="10160"/>
          </a:xfrm>
          <a:custGeom>
            <a:avLst/>
            <a:gdLst/>
            <a:ahLst/>
            <a:cxnLst/>
            <a:rect l="l" t="t" r="r" b="b"/>
            <a:pathLst>
              <a:path w="12700" h="10159">
                <a:moveTo>
                  <a:pt x="1930" y="0"/>
                </a:moveTo>
                <a:lnTo>
                  <a:pt x="1054" y="1727"/>
                </a:lnTo>
                <a:lnTo>
                  <a:pt x="0" y="3492"/>
                </a:lnTo>
                <a:lnTo>
                  <a:pt x="3174" y="3949"/>
                </a:lnTo>
                <a:lnTo>
                  <a:pt x="3873" y="7175"/>
                </a:lnTo>
                <a:lnTo>
                  <a:pt x="6743" y="7289"/>
                </a:lnTo>
                <a:lnTo>
                  <a:pt x="8978" y="8242"/>
                </a:lnTo>
                <a:lnTo>
                  <a:pt x="10007" y="8559"/>
                </a:lnTo>
                <a:lnTo>
                  <a:pt x="10807" y="9359"/>
                </a:lnTo>
                <a:lnTo>
                  <a:pt x="11887" y="9563"/>
                </a:lnTo>
                <a:lnTo>
                  <a:pt x="12445" y="9258"/>
                </a:lnTo>
                <a:lnTo>
                  <a:pt x="12217" y="8102"/>
                </a:lnTo>
                <a:lnTo>
                  <a:pt x="12026" y="5956"/>
                </a:lnTo>
                <a:lnTo>
                  <a:pt x="7327" y="5753"/>
                </a:lnTo>
                <a:lnTo>
                  <a:pt x="5714" y="1066"/>
                </a:lnTo>
                <a:lnTo>
                  <a:pt x="19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775332" y="741400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59">
                <a:moveTo>
                  <a:pt x="6591" y="0"/>
                </a:moveTo>
                <a:lnTo>
                  <a:pt x="4864" y="2057"/>
                </a:lnTo>
                <a:lnTo>
                  <a:pt x="3035" y="533"/>
                </a:lnTo>
                <a:lnTo>
                  <a:pt x="3263" y="2984"/>
                </a:lnTo>
                <a:lnTo>
                  <a:pt x="0" y="3594"/>
                </a:lnTo>
                <a:lnTo>
                  <a:pt x="152" y="5994"/>
                </a:lnTo>
                <a:lnTo>
                  <a:pt x="215" y="7353"/>
                </a:lnTo>
                <a:lnTo>
                  <a:pt x="749" y="8470"/>
                </a:lnTo>
                <a:lnTo>
                  <a:pt x="1904" y="9258"/>
                </a:lnTo>
                <a:lnTo>
                  <a:pt x="2628" y="9588"/>
                </a:lnTo>
                <a:lnTo>
                  <a:pt x="3365" y="9626"/>
                </a:lnTo>
                <a:lnTo>
                  <a:pt x="4114" y="9321"/>
                </a:lnTo>
                <a:lnTo>
                  <a:pt x="5460" y="8509"/>
                </a:lnTo>
                <a:lnTo>
                  <a:pt x="5092" y="6642"/>
                </a:lnTo>
                <a:lnTo>
                  <a:pt x="6299" y="5740"/>
                </a:lnTo>
                <a:lnTo>
                  <a:pt x="6337" y="4076"/>
                </a:lnTo>
                <a:lnTo>
                  <a:pt x="7251" y="3657"/>
                </a:lnTo>
                <a:lnTo>
                  <a:pt x="8216" y="2768"/>
                </a:lnTo>
                <a:lnTo>
                  <a:pt x="9207" y="1892"/>
                </a:lnTo>
                <a:lnTo>
                  <a:pt x="8381" y="381"/>
                </a:lnTo>
                <a:lnTo>
                  <a:pt x="6591" y="0"/>
                </a:lnTo>
                <a:close/>
              </a:path>
            </a:pathLst>
          </a:custGeom>
          <a:solidFill>
            <a:srgbClr val="7AB5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253094" y="1418882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39" h="3809">
                <a:moveTo>
                  <a:pt x="2247" y="0"/>
                </a:moveTo>
                <a:lnTo>
                  <a:pt x="850" y="1028"/>
                </a:lnTo>
                <a:lnTo>
                  <a:pt x="0" y="3187"/>
                </a:lnTo>
                <a:lnTo>
                  <a:pt x="1066" y="3416"/>
                </a:lnTo>
                <a:lnTo>
                  <a:pt x="4025" y="3670"/>
                </a:lnTo>
                <a:lnTo>
                  <a:pt x="6985" y="3746"/>
                </a:lnTo>
                <a:lnTo>
                  <a:pt x="11049" y="3556"/>
                </a:lnTo>
                <a:lnTo>
                  <a:pt x="12158" y="3416"/>
                </a:lnTo>
                <a:lnTo>
                  <a:pt x="13157" y="2997"/>
                </a:lnTo>
                <a:lnTo>
                  <a:pt x="14185" y="2438"/>
                </a:lnTo>
                <a:lnTo>
                  <a:pt x="14833" y="1651"/>
                </a:lnTo>
                <a:lnTo>
                  <a:pt x="14732" y="393"/>
                </a:lnTo>
                <a:lnTo>
                  <a:pt x="7962" y="330"/>
                </a:lnTo>
                <a:lnTo>
                  <a:pt x="2247" y="0"/>
                </a:lnTo>
                <a:close/>
              </a:path>
              <a:path w="15239" h="3809">
                <a:moveTo>
                  <a:pt x="14490" y="139"/>
                </a:moveTo>
                <a:lnTo>
                  <a:pt x="11226" y="165"/>
                </a:lnTo>
                <a:lnTo>
                  <a:pt x="7962" y="330"/>
                </a:lnTo>
                <a:lnTo>
                  <a:pt x="14671" y="330"/>
                </a:lnTo>
                <a:lnTo>
                  <a:pt x="14490" y="139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04" name="object 704"/>
          <p:cNvGrpSpPr/>
          <p:nvPr/>
        </p:nvGrpSpPr>
        <p:grpSpPr>
          <a:xfrm>
            <a:off x="2205939" y="1539887"/>
            <a:ext cx="59055" cy="22860"/>
            <a:chOff x="2205939" y="1539887"/>
            <a:chExt cx="59055" cy="22860"/>
          </a:xfrm>
        </p:grpSpPr>
        <p:sp>
          <p:nvSpPr>
            <p:cNvPr id="705" name="object 705"/>
            <p:cNvSpPr/>
            <p:nvPr/>
          </p:nvSpPr>
          <p:spPr>
            <a:xfrm>
              <a:off x="2258288" y="1552663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4775" y="0"/>
                  </a:moveTo>
                  <a:lnTo>
                    <a:pt x="4140" y="330"/>
                  </a:lnTo>
                  <a:lnTo>
                    <a:pt x="2298" y="114"/>
                  </a:lnTo>
                  <a:lnTo>
                    <a:pt x="1206" y="1384"/>
                  </a:lnTo>
                  <a:lnTo>
                    <a:pt x="0" y="2413"/>
                  </a:lnTo>
                  <a:lnTo>
                    <a:pt x="63" y="9753"/>
                  </a:lnTo>
                  <a:lnTo>
                    <a:pt x="1346" y="8077"/>
                  </a:lnTo>
                  <a:lnTo>
                    <a:pt x="6210" y="9169"/>
                  </a:lnTo>
                  <a:lnTo>
                    <a:pt x="3924" y="4749"/>
                  </a:lnTo>
                  <a:lnTo>
                    <a:pt x="3403" y="4495"/>
                  </a:lnTo>
                  <a:lnTo>
                    <a:pt x="2590" y="4381"/>
                  </a:lnTo>
                  <a:lnTo>
                    <a:pt x="4762" y="2895"/>
                  </a:lnTo>
                  <a:lnTo>
                    <a:pt x="5626" y="1943"/>
                  </a:lnTo>
                  <a:lnTo>
                    <a:pt x="5372" y="419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9DC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2205939" y="1539887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12484" y="0"/>
                  </a:moveTo>
                  <a:lnTo>
                    <a:pt x="10413" y="444"/>
                  </a:lnTo>
                  <a:lnTo>
                    <a:pt x="8445" y="533"/>
                  </a:lnTo>
                  <a:lnTo>
                    <a:pt x="7340" y="723"/>
                  </a:lnTo>
                  <a:lnTo>
                    <a:pt x="939" y="9626"/>
                  </a:lnTo>
                  <a:lnTo>
                    <a:pt x="0" y="11341"/>
                  </a:lnTo>
                  <a:lnTo>
                    <a:pt x="1320" y="13017"/>
                  </a:lnTo>
                  <a:lnTo>
                    <a:pt x="3441" y="12446"/>
                  </a:lnTo>
                  <a:lnTo>
                    <a:pt x="3530" y="10756"/>
                  </a:lnTo>
                  <a:lnTo>
                    <a:pt x="3530" y="9017"/>
                  </a:lnTo>
                  <a:lnTo>
                    <a:pt x="5562" y="5791"/>
                  </a:lnTo>
                  <a:lnTo>
                    <a:pt x="6692" y="4762"/>
                  </a:lnTo>
                  <a:lnTo>
                    <a:pt x="8445" y="2120"/>
                  </a:lnTo>
                  <a:lnTo>
                    <a:pt x="11734" y="3492"/>
                  </a:lnTo>
                  <a:lnTo>
                    <a:pt x="13919" y="1968"/>
                  </a:lnTo>
                  <a:lnTo>
                    <a:pt x="12484" y="0"/>
                  </a:lnTo>
                  <a:close/>
                </a:path>
              </a:pathLst>
            </a:custGeom>
            <a:solidFill>
              <a:srgbClr val="9FD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07" name="object 707"/>
          <p:cNvSpPr/>
          <p:nvPr/>
        </p:nvSpPr>
        <p:spPr>
          <a:xfrm>
            <a:off x="2125002" y="1106830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086" y="0"/>
                </a:moveTo>
                <a:lnTo>
                  <a:pt x="1028" y="279"/>
                </a:lnTo>
                <a:lnTo>
                  <a:pt x="1333" y="1752"/>
                </a:lnTo>
                <a:lnTo>
                  <a:pt x="3581" y="3428"/>
                </a:lnTo>
                <a:lnTo>
                  <a:pt x="0" y="4229"/>
                </a:lnTo>
                <a:lnTo>
                  <a:pt x="736" y="5689"/>
                </a:lnTo>
                <a:lnTo>
                  <a:pt x="3555" y="7835"/>
                </a:lnTo>
                <a:lnTo>
                  <a:pt x="7086" y="5816"/>
                </a:lnTo>
                <a:lnTo>
                  <a:pt x="7099" y="3378"/>
                </a:lnTo>
                <a:lnTo>
                  <a:pt x="4419" y="609"/>
                </a:lnTo>
                <a:lnTo>
                  <a:pt x="4025" y="292"/>
                </a:lnTo>
                <a:lnTo>
                  <a:pt x="3581" y="88"/>
                </a:lnTo>
                <a:lnTo>
                  <a:pt x="3086" y="0"/>
                </a:lnTo>
                <a:close/>
              </a:path>
            </a:pathLst>
          </a:custGeom>
          <a:solidFill>
            <a:srgbClr val="40669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712290" y="81363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1866" y="0"/>
                </a:moveTo>
                <a:lnTo>
                  <a:pt x="431" y="469"/>
                </a:lnTo>
                <a:lnTo>
                  <a:pt x="0" y="1562"/>
                </a:lnTo>
                <a:lnTo>
                  <a:pt x="50" y="2946"/>
                </a:lnTo>
                <a:lnTo>
                  <a:pt x="215" y="4051"/>
                </a:lnTo>
                <a:lnTo>
                  <a:pt x="838" y="4749"/>
                </a:lnTo>
                <a:lnTo>
                  <a:pt x="1866" y="5118"/>
                </a:lnTo>
                <a:lnTo>
                  <a:pt x="4762" y="6502"/>
                </a:lnTo>
                <a:lnTo>
                  <a:pt x="5359" y="4190"/>
                </a:lnTo>
                <a:lnTo>
                  <a:pt x="7378" y="3276"/>
                </a:lnTo>
                <a:lnTo>
                  <a:pt x="9131" y="2108"/>
                </a:lnTo>
                <a:lnTo>
                  <a:pt x="8191" y="520"/>
                </a:lnTo>
                <a:lnTo>
                  <a:pt x="6096" y="1231"/>
                </a:lnTo>
                <a:lnTo>
                  <a:pt x="4965" y="12"/>
                </a:lnTo>
                <a:lnTo>
                  <a:pt x="1866" y="0"/>
                </a:lnTo>
                <a:close/>
              </a:path>
            </a:pathLst>
          </a:custGeom>
          <a:solidFill>
            <a:srgbClr val="D3E1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374508" y="2257920"/>
            <a:ext cx="19050" cy="6350"/>
          </a:xfrm>
          <a:custGeom>
            <a:avLst/>
            <a:gdLst/>
            <a:ahLst/>
            <a:cxnLst/>
            <a:rect l="l" t="t" r="r" b="b"/>
            <a:pathLst>
              <a:path w="19050" h="6350">
                <a:moveTo>
                  <a:pt x="18694" y="0"/>
                </a:moveTo>
                <a:lnTo>
                  <a:pt x="13525" y="2285"/>
                </a:lnTo>
                <a:lnTo>
                  <a:pt x="9232" y="1409"/>
                </a:lnTo>
                <a:lnTo>
                  <a:pt x="4940" y="342"/>
                </a:lnTo>
                <a:lnTo>
                  <a:pt x="558" y="1777"/>
                </a:lnTo>
                <a:lnTo>
                  <a:pt x="0" y="2400"/>
                </a:lnTo>
                <a:lnTo>
                  <a:pt x="2006" y="3949"/>
                </a:lnTo>
                <a:lnTo>
                  <a:pt x="4914" y="4406"/>
                </a:lnTo>
                <a:lnTo>
                  <a:pt x="10782" y="3200"/>
                </a:lnTo>
                <a:lnTo>
                  <a:pt x="16484" y="6337"/>
                </a:lnTo>
                <a:lnTo>
                  <a:pt x="1869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756486" y="1090028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1562" y="0"/>
                </a:moveTo>
                <a:lnTo>
                  <a:pt x="0" y="1612"/>
                </a:lnTo>
                <a:lnTo>
                  <a:pt x="101" y="3073"/>
                </a:lnTo>
                <a:lnTo>
                  <a:pt x="203" y="4889"/>
                </a:lnTo>
                <a:lnTo>
                  <a:pt x="1828" y="5448"/>
                </a:lnTo>
                <a:lnTo>
                  <a:pt x="3581" y="5854"/>
                </a:lnTo>
                <a:lnTo>
                  <a:pt x="4876" y="5270"/>
                </a:lnTo>
                <a:lnTo>
                  <a:pt x="6845" y="4838"/>
                </a:lnTo>
                <a:lnTo>
                  <a:pt x="6388" y="1117"/>
                </a:lnTo>
                <a:lnTo>
                  <a:pt x="3898" y="1536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218220" y="1728317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4660" y="0"/>
                </a:moveTo>
                <a:lnTo>
                  <a:pt x="2222" y="609"/>
                </a:lnTo>
                <a:lnTo>
                  <a:pt x="2920" y="3213"/>
                </a:lnTo>
                <a:lnTo>
                  <a:pt x="1727" y="4610"/>
                </a:lnTo>
                <a:lnTo>
                  <a:pt x="2222" y="6426"/>
                </a:lnTo>
                <a:lnTo>
                  <a:pt x="0" y="7747"/>
                </a:lnTo>
                <a:lnTo>
                  <a:pt x="838" y="9626"/>
                </a:lnTo>
                <a:lnTo>
                  <a:pt x="1295" y="10299"/>
                </a:lnTo>
                <a:lnTo>
                  <a:pt x="1892" y="10744"/>
                </a:lnTo>
                <a:lnTo>
                  <a:pt x="2743" y="10744"/>
                </a:lnTo>
                <a:lnTo>
                  <a:pt x="4902" y="7429"/>
                </a:lnTo>
                <a:lnTo>
                  <a:pt x="6222" y="3975"/>
                </a:lnTo>
                <a:lnTo>
                  <a:pt x="4660" y="0"/>
                </a:lnTo>
                <a:close/>
              </a:path>
            </a:pathLst>
          </a:custGeom>
          <a:solidFill>
            <a:srgbClr val="436A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074405" y="1350886"/>
            <a:ext cx="10795" cy="13335"/>
          </a:xfrm>
          <a:custGeom>
            <a:avLst/>
            <a:gdLst/>
            <a:ahLst/>
            <a:cxnLst/>
            <a:rect l="l" t="t" r="r" b="b"/>
            <a:pathLst>
              <a:path w="10794" h="13334">
                <a:moveTo>
                  <a:pt x="2692" y="0"/>
                </a:moveTo>
                <a:lnTo>
                  <a:pt x="1968" y="177"/>
                </a:lnTo>
                <a:lnTo>
                  <a:pt x="1155" y="596"/>
                </a:lnTo>
                <a:lnTo>
                  <a:pt x="0" y="1752"/>
                </a:lnTo>
                <a:lnTo>
                  <a:pt x="1320" y="5334"/>
                </a:lnTo>
                <a:lnTo>
                  <a:pt x="4025" y="8039"/>
                </a:lnTo>
                <a:lnTo>
                  <a:pt x="6883" y="12471"/>
                </a:lnTo>
                <a:lnTo>
                  <a:pt x="8483" y="13093"/>
                </a:lnTo>
                <a:lnTo>
                  <a:pt x="10198" y="12496"/>
                </a:lnTo>
                <a:lnTo>
                  <a:pt x="10655" y="12153"/>
                </a:lnTo>
                <a:lnTo>
                  <a:pt x="10756" y="11722"/>
                </a:lnTo>
                <a:lnTo>
                  <a:pt x="10464" y="11226"/>
                </a:lnTo>
                <a:lnTo>
                  <a:pt x="8382" y="9690"/>
                </a:lnTo>
                <a:lnTo>
                  <a:pt x="7124" y="7556"/>
                </a:lnTo>
                <a:lnTo>
                  <a:pt x="6172" y="5219"/>
                </a:lnTo>
                <a:lnTo>
                  <a:pt x="5715" y="3924"/>
                </a:lnTo>
                <a:lnTo>
                  <a:pt x="5295" y="2603"/>
                </a:lnTo>
                <a:lnTo>
                  <a:pt x="3073" y="1130"/>
                </a:lnTo>
                <a:lnTo>
                  <a:pt x="2692" y="0"/>
                </a:lnTo>
                <a:close/>
              </a:path>
            </a:pathLst>
          </a:custGeom>
          <a:solidFill>
            <a:srgbClr val="4B6B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133244" y="1680781"/>
            <a:ext cx="3810" cy="20955"/>
          </a:xfrm>
          <a:custGeom>
            <a:avLst/>
            <a:gdLst/>
            <a:ahLst/>
            <a:cxnLst/>
            <a:rect l="l" t="t" r="r" b="b"/>
            <a:pathLst>
              <a:path w="3810" h="20955">
                <a:moveTo>
                  <a:pt x="2933" y="0"/>
                </a:moveTo>
                <a:lnTo>
                  <a:pt x="1701" y="317"/>
                </a:lnTo>
                <a:lnTo>
                  <a:pt x="1663" y="1320"/>
                </a:lnTo>
                <a:lnTo>
                  <a:pt x="0" y="8420"/>
                </a:lnTo>
                <a:lnTo>
                  <a:pt x="431" y="14566"/>
                </a:lnTo>
                <a:lnTo>
                  <a:pt x="469" y="20688"/>
                </a:lnTo>
                <a:lnTo>
                  <a:pt x="1536" y="19697"/>
                </a:lnTo>
                <a:lnTo>
                  <a:pt x="2705" y="16192"/>
                </a:lnTo>
                <a:lnTo>
                  <a:pt x="1219" y="12471"/>
                </a:lnTo>
                <a:lnTo>
                  <a:pt x="2400" y="8953"/>
                </a:lnTo>
                <a:lnTo>
                  <a:pt x="2184" y="8686"/>
                </a:lnTo>
                <a:lnTo>
                  <a:pt x="2222" y="8470"/>
                </a:lnTo>
                <a:lnTo>
                  <a:pt x="2514" y="8293"/>
                </a:lnTo>
                <a:lnTo>
                  <a:pt x="3708" y="5816"/>
                </a:lnTo>
                <a:lnTo>
                  <a:pt x="2349" y="3048"/>
                </a:lnTo>
                <a:lnTo>
                  <a:pt x="3416" y="558"/>
                </a:lnTo>
                <a:lnTo>
                  <a:pt x="3238" y="393"/>
                </a:lnTo>
                <a:lnTo>
                  <a:pt x="2933" y="0"/>
                </a:lnTo>
                <a:close/>
              </a:path>
            </a:pathLst>
          </a:custGeom>
          <a:solidFill>
            <a:srgbClr val="36478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042337" y="960894"/>
            <a:ext cx="22860" cy="5080"/>
          </a:xfrm>
          <a:custGeom>
            <a:avLst/>
            <a:gdLst/>
            <a:ahLst/>
            <a:cxnLst/>
            <a:rect l="l" t="t" r="r" b="b"/>
            <a:pathLst>
              <a:path w="22860" h="5080">
                <a:moveTo>
                  <a:pt x="0" y="0"/>
                </a:moveTo>
                <a:lnTo>
                  <a:pt x="1206" y="1981"/>
                </a:lnTo>
                <a:lnTo>
                  <a:pt x="3733" y="2171"/>
                </a:lnTo>
                <a:lnTo>
                  <a:pt x="11049" y="3632"/>
                </a:lnTo>
                <a:lnTo>
                  <a:pt x="16967" y="4546"/>
                </a:lnTo>
                <a:lnTo>
                  <a:pt x="21580" y="2501"/>
                </a:lnTo>
                <a:lnTo>
                  <a:pt x="12293" y="2501"/>
                </a:lnTo>
                <a:lnTo>
                  <a:pt x="7337" y="1333"/>
                </a:lnTo>
                <a:lnTo>
                  <a:pt x="7150" y="1333"/>
                </a:lnTo>
                <a:lnTo>
                  <a:pt x="0" y="0"/>
                </a:lnTo>
                <a:close/>
              </a:path>
              <a:path w="22860" h="5080">
                <a:moveTo>
                  <a:pt x="17526" y="1206"/>
                </a:moveTo>
                <a:lnTo>
                  <a:pt x="12293" y="2501"/>
                </a:lnTo>
                <a:lnTo>
                  <a:pt x="21580" y="2501"/>
                </a:lnTo>
                <a:lnTo>
                  <a:pt x="22669" y="2019"/>
                </a:lnTo>
                <a:lnTo>
                  <a:pt x="17526" y="1206"/>
                </a:lnTo>
                <a:close/>
              </a:path>
              <a:path w="22860" h="5080">
                <a:moveTo>
                  <a:pt x="7175" y="1295"/>
                </a:moveTo>
                <a:lnTo>
                  <a:pt x="7337" y="1333"/>
                </a:lnTo>
                <a:lnTo>
                  <a:pt x="7175" y="1295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724190" y="707910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4711" y="0"/>
                </a:moveTo>
                <a:lnTo>
                  <a:pt x="1320" y="774"/>
                </a:lnTo>
                <a:lnTo>
                  <a:pt x="1435" y="1955"/>
                </a:lnTo>
                <a:lnTo>
                  <a:pt x="2641" y="3898"/>
                </a:lnTo>
                <a:lnTo>
                  <a:pt x="1130" y="4851"/>
                </a:lnTo>
                <a:lnTo>
                  <a:pt x="0" y="5956"/>
                </a:lnTo>
                <a:lnTo>
                  <a:pt x="990" y="9194"/>
                </a:lnTo>
                <a:lnTo>
                  <a:pt x="1714" y="9347"/>
                </a:lnTo>
                <a:lnTo>
                  <a:pt x="5448" y="7150"/>
                </a:lnTo>
                <a:lnTo>
                  <a:pt x="5524" y="5016"/>
                </a:lnTo>
                <a:lnTo>
                  <a:pt x="4800" y="88"/>
                </a:lnTo>
                <a:close/>
              </a:path>
            </a:pathLst>
          </a:custGeom>
          <a:solidFill>
            <a:srgbClr val="9CD0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783714" y="839939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380" y="0"/>
                </a:moveTo>
                <a:lnTo>
                  <a:pt x="0" y="2806"/>
                </a:lnTo>
                <a:lnTo>
                  <a:pt x="2539" y="2209"/>
                </a:lnTo>
                <a:lnTo>
                  <a:pt x="3111" y="5130"/>
                </a:lnTo>
                <a:lnTo>
                  <a:pt x="5041" y="5613"/>
                </a:lnTo>
                <a:lnTo>
                  <a:pt x="5168" y="6438"/>
                </a:lnTo>
                <a:lnTo>
                  <a:pt x="5651" y="6870"/>
                </a:lnTo>
                <a:lnTo>
                  <a:pt x="6464" y="6984"/>
                </a:lnTo>
                <a:lnTo>
                  <a:pt x="8039" y="5803"/>
                </a:lnTo>
                <a:lnTo>
                  <a:pt x="9575" y="1854"/>
                </a:lnTo>
                <a:lnTo>
                  <a:pt x="9321" y="1485"/>
                </a:lnTo>
                <a:lnTo>
                  <a:pt x="8966" y="1244"/>
                </a:lnTo>
                <a:lnTo>
                  <a:pt x="8534" y="1117"/>
                </a:lnTo>
                <a:lnTo>
                  <a:pt x="7111" y="800"/>
                </a:lnTo>
                <a:lnTo>
                  <a:pt x="5587" y="1879"/>
                </a:lnTo>
                <a:lnTo>
                  <a:pt x="4229" y="774"/>
                </a:lnTo>
                <a:lnTo>
                  <a:pt x="2501" y="774"/>
                </a:lnTo>
                <a:lnTo>
                  <a:pt x="380" y="0"/>
                </a:lnTo>
                <a:close/>
              </a:path>
            </a:pathLst>
          </a:custGeom>
          <a:solidFill>
            <a:srgbClr val="67AA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234412" y="1760689"/>
            <a:ext cx="6985" cy="10160"/>
          </a:xfrm>
          <a:custGeom>
            <a:avLst/>
            <a:gdLst/>
            <a:ahLst/>
            <a:cxnLst/>
            <a:rect l="l" t="t" r="r" b="b"/>
            <a:pathLst>
              <a:path w="6985" h="10160">
                <a:moveTo>
                  <a:pt x="4343" y="0"/>
                </a:moveTo>
                <a:lnTo>
                  <a:pt x="1892" y="622"/>
                </a:lnTo>
                <a:lnTo>
                  <a:pt x="1879" y="2959"/>
                </a:lnTo>
                <a:lnTo>
                  <a:pt x="1079" y="4724"/>
                </a:lnTo>
                <a:lnTo>
                  <a:pt x="711" y="6172"/>
                </a:lnTo>
                <a:lnTo>
                  <a:pt x="0" y="7581"/>
                </a:lnTo>
                <a:lnTo>
                  <a:pt x="622" y="9131"/>
                </a:lnTo>
                <a:lnTo>
                  <a:pt x="965" y="9563"/>
                </a:lnTo>
                <a:lnTo>
                  <a:pt x="1371" y="9664"/>
                </a:lnTo>
                <a:lnTo>
                  <a:pt x="1866" y="9372"/>
                </a:lnTo>
                <a:lnTo>
                  <a:pt x="4584" y="7315"/>
                </a:lnTo>
                <a:lnTo>
                  <a:pt x="6883" y="5016"/>
                </a:lnTo>
                <a:lnTo>
                  <a:pt x="6273" y="1168"/>
                </a:lnTo>
                <a:lnTo>
                  <a:pt x="4343" y="0"/>
                </a:lnTo>
                <a:close/>
              </a:path>
            </a:pathLst>
          </a:custGeom>
          <a:solidFill>
            <a:srgbClr val="A1BE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209393" y="1215974"/>
            <a:ext cx="10160" cy="8255"/>
          </a:xfrm>
          <a:custGeom>
            <a:avLst/>
            <a:gdLst/>
            <a:ahLst/>
            <a:cxnLst/>
            <a:rect l="l" t="t" r="r" b="b"/>
            <a:pathLst>
              <a:path w="10160" h="8255">
                <a:moveTo>
                  <a:pt x="4051" y="0"/>
                </a:moveTo>
                <a:lnTo>
                  <a:pt x="990" y="419"/>
                </a:lnTo>
                <a:lnTo>
                  <a:pt x="0" y="1333"/>
                </a:lnTo>
                <a:lnTo>
                  <a:pt x="126" y="2565"/>
                </a:lnTo>
                <a:lnTo>
                  <a:pt x="101" y="3759"/>
                </a:lnTo>
                <a:lnTo>
                  <a:pt x="1346" y="6235"/>
                </a:lnTo>
                <a:lnTo>
                  <a:pt x="4229" y="6349"/>
                </a:lnTo>
                <a:lnTo>
                  <a:pt x="6108" y="7899"/>
                </a:lnTo>
                <a:lnTo>
                  <a:pt x="9232" y="7975"/>
                </a:lnTo>
                <a:lnTo>
                  <a:pt x="9715" y="5981"/>
                </a:lnTo>
                <a:lnTo>
                  <a:pt x="9448" y="4927"/>
                </a:lnTo>
                <a:lnTo>
                  <a:pt x="8661" y="4343"/>
                </a:lnTo>
                <a:lnTo>
                  <a:pt x="7772" y="3848"/>
                </a:lnTo>
                <a:lnTo>
                  <a:pt x="5219" y="3276"/>
                </a:lnTo>
                <a:lnTo>
                  <a:pt x="4051" y="0"/>
                </a:lnTo>
                <a:close/>
              </a:path>
            </a:pathLst>
          </a:custGeom>
          <a:solidFill>
            <a:srgbClr val="CEE5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817763" y="73493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20">
                <a:moveTo>
                  <a:pt x="6438" y="0"/>
                </a:moveTo>
                <a:lnTo>
                  <a:pt x="2755" y="520"/>
                </a:lnTo>
                <a:lnTo>
                  <a:pt x="0" y="1650"/>
                </a:lnTo>
                <a:lnTo>
                  <a:pt x="2298" y="6172"/>
                </a:lnTo>
                <a:lnTo>
                  <a:pt x="2730" y="6464"/>
                </a:lnTo>
                <a:lnTo>
                  <a:pt x="3175" y="6705"/>
                </a:lnTo>
                <a:lnTo>
                  <a:pt x="3657" y="6883"/>
                </a:lnTo>
                <a:lnTo>
                  <a:pt x="5016" y="7061"/>
                </a:lnTo>
                <a:lnTo>
                  <a:pt x="6197" y="6832"/>
                </a:lnTo>
                <a:lnTo>
                  <a:pt x="6908" y="5499"/>
                </a:lnTo>
                <a:lnTo>
                  <a:pt x="7061" y="3632"/>
                </a:lnTo>
                <a:lnTo>
                  <a:pt x="7670" y="1739"/>
                </a:lnTo>
                <a:lnTo>
                  <a:pt x="6438" y="0"/>
                </a:lnTo>
                <a:close/>
              </a:path>
            </a:pathLst>
          </a:custGeom>
          <a:solidFill>
            <a:srgbClr val="5D7D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039073" y="1328686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4698" y="0"/>
                </a:moveTo>
                <a:lnTo>
                  <a:pt x="3213" y="876"/>
                </a:lnTo>
                <a:lnTo>
                  <a:pt x="1739" y="1041"/>
                </a:lnTo>
                <a:lnTo>
                  <a:pt x="622" y="1714"/>
                </a:lnTo>
                <a:lnTo>
                  <a:pt x="0" y="3111"/>
                </a:lnTo>
                <a:lnTo>
                  <a:pt x="152" y="3378"/>
                </a:lnTo>
                <a:lnTo>
                  <a:pt x="241" y="3682"/>
                </a:lnTo>
                <a:lnTo>
                  <a:pt x="241" y="3987"/>
                </a:lnTo>
                <a:lnTo>
                  <a:pt x="863" y="4775"/>
                </a:lnTo>
                <a:lnTo>
                  <a:pt x="1447" y="4851"/>
                </a:lnTo>
                <a:lnTo>
                  <a:pt x="1981" y="3898"/>
                </a:lnTo>
                <a:lnTo>
                  <a:pt x="4889" y="2057"/>
                </a:lnTo>
                <a:lnTo>
                  <a:pt x="4317" y="5397"/>
                </a:lnTo>
                <a:lnTo>
                  <a:pt x="5435" y="6235"/>
                </a:lnTo>
                <a:lnTo>
                  <a:pt x="6324" y="7010"/>
                </a:lnTo>
                <a:lnTo>
                  <a:pt x="7264" y="8140"/>
                </a:lnTo>
                <a:lnTo>
                  <a:pt x="9347" y="6248"/>
                </a:lnTo>
                <a:lnTo>
                  <a:pt x="9004" y="5156"/>
                </a:lnTo>
                <a:lnTo>
                  <a:pt x="8381" y="4241"/>
                </a:lnTo>
                <a:lnTo>
                  <a:pt x="6337" y="1993"/>
                </a:lnTo>
                <a:lnTo>
                  <a:pt x="5549" y="901"/>
                </a:lnTo>
                <a:lnTo>
                  <a:pt x="4698" y="0"/>
                </a:lnTo>
                <a:close/>
              </a:path>
            </a:pathLst>
          </a:custGeom>
          <a:solidFill>
            <a:srgbClr val="4865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207628" y="1111542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59">
                <a:moveTo>
                  <a:pt x="1968" y="0"/>
                </a:moveTo>
                <a:lnTo>
                  <a:pt x="762" y="177"/>
                </a:lnTo>
                <a:lnTo>
                  <a:pt x="190" y="762"/>
                </a:lnTo>
                <a:lnTo>
                  <a:pt x="0" y="1473"/>
                </a:lnTo>
                <a:lnTo>
                  <a:pt x="88" y="2260"/>
                </a:lnTo>
                <a:lnTo>
                  <a:pt x="1879" y="5194"/>
                </a:lnTo>
                <a:lnTo>
                  <a:pt x="3416" y="8331"/>
                </a:lnTo>
                <a:lnTo>
                  <a:pt x="6870" y="9753"/>
                </a:lnTo>
                <a:lnTo>
                  <a:pt x="7302" y="9321"/>
                </a:lnTo>
                <a:lnTo>
                  <a:pt x="7759" y="8902"/>
                </a:lnTo>
                <a:lnTo>
                  <a:pt x="8191" y="8470"/>
                </a:lnTo>
                <a:lnTo>
                  <a:pt x="8686" y="7696"/>
                </a:lnTo>
                <a:lnTo>
                  <a:pt x="8750" y="6985"/>
                </a:lnTo>
                <a:lnTo>
                  <a:pt x="7835" y="6451"/>
                </a:lnTo>
                <a:lnTo>
                  <a:pt x="6057" y="5041"/>
                </a:lnTo>
                <a:lnTo>
                  <a:pt x="6159" y="2235"/>
                </a:lnTo>
                <a:lnTo>
                  <a:pt x="3937" y="1155"/>
                </a:lnTo>
                <a:lnTo>
                  <a:pt x="2336" y="2578"/>
                </a:lnTo>
                <a:lnTo>
                  <a:pt x="1968" y="0"/>
                </a:lnTo>
                <a:close/>
              </a:path>
            </a:pathLst>
          </a:custGeom>
          <a:solidFill>
            <a:srgbClr val="426E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266861" y="1518856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5">
                <a:moveTo>
                  <a:pt x="3848" y="0"/>
                </a:moveTo>
                <a:lnTo>
                  <a:pt x="2667" y="1003"/>
                </a:lnTo>
                <a:lnTo>
                  <a:pt x="1778" y="3048"/>
                </a:lnTo>
                <a:lnTo>
                  <a:pt x="2959" y="5346"/>
                </a:lnTo>
                <a:lnTo>
                  <a:pt x="1866" y="7353"/>
                </a:lnTo>
                <a:lnTo>
                  <a:pt x="0" y="9537"/>
                </a:lnTo>
                <a:lnTo>
                  <a:pt x="850" y="10668"/>
                </a:lnTo>
                <a:lnTo>
                  <a:pt x="2133" y="11544"/>
                </a:lnTo>
                <a:lnTo>
                  <a:pt x="3479" y="12039"/>
                </a:lnTo>
                <a:lnTo>
                  <a:pt x="5041" y="11518"/>
                </a:lnTo>
                <a:lnTo>
                  <a:pt x="5397" y="11163"/>
                </a:lnTo>
                <a:lnTo>
                  <a:pt x="5664" y="10756"/>
                </a:lnTo>
                <a:lnTo>
                  <a:pt x="5842" y="10287"/>
                </a:lnTo>
                <a:lnTo>
                  <a:pt x="6134" y="8877"/>
                </a:lnTo>
                <a:lnTo>
                  <a:pt x="6769" y="7480"/>
                </a:lnTo>
                <a:lnTo>
                  <a:pt x="5930" y="6045"/>
                </a:lnTo>
                <a:lnTo>
                  <a:pt x="4495" y="5156"/>
                </a:lnTo>
                <a:lnTo>
                  <a:pt x="6057" y="2794"/>
                </a:lnTo>
                <a:lnTo>
                  <a:pt x="4038" y="2184"/>
                </a:lnTo>
                <a:lnTo>
                  <a:pt x="3848" y="0"/>
                </a:lnTo>
                <a:close/>
              </a:path>
            </a:pathLst>
          </a:custGeom>
          <a:solidFill>
            <a:srgbClr val="74B4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154199" y="1862454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5486" y="0"/>
                </a:moveTo>
                <a:lnTo>
                  <a:pt x="3759" y="863"/>
                </a:lnTo>
                <a:lnTo>
                  <a:pt x="5041" y="3251"/>
                </a:lnTo>
                <a:lnTo>
                  <a:pt x="3378" y="4140"/>
                </a:lnTo>
                <a:lnTo>
                  <a:pt x="1358" y="8382"/>
                </a:lnTo>
                <a:lnTo>
                  <a:pt x="1549" y="9525"/>
                </a:lnTo>
                <a:lnTo>
                  <a:pt x="0" y="10439"/>
                </a:lnTo>
                <a:lnTo>
                  <a:pt x="876" y="11709"/>
                </a:lnTo>
                <a:lnTo>
                  <a:pt x="5448" y="9029"/>
                </a:lnTo>
                <a:lnTo>
                  <a:pt x="5499" y="8864"/>
                </a:lnTo>
                <a:lnTo>
                  <a:pt x="5486" y="0"/>
                </a:lnTo>
                <a:close/>
              </a:path>
            </a:pathLst>
          </a:custGeom>
          <a:solidFill>
            <a:srgbClr val="4981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226754" y="1771078"/>
            <a:ext cx="8890" cy="13970"/>
          </a:xfrm>
          <a:custGeom>
            <a:avLst/>
            <a:gdLst/>
            <a:ahLst/>
            <a:cxnLst/>
            <a:rect l="l" t="t" r="r" b="b"/>
            <a:pathLst>
              <a:path w="8889" h="13969">
                <a:moveTo>
                  <a:pt x="5676" y="0"/>
                </a:moveTo>
                <a:lnTo>
                  <a:pt x="6007" y="2933"/>
                </a:lnTo>
                <a:lnTo>
                  <a:pt x="4800" y="4495"/>
                </a:lnTo>
                <a:lnTo>
                  <a:pt x="4127" y="5753"/>
                </a:lnTo>
                <a:lnTo>
                  <a:pt x="3340" y="6946"/>
                </a:lnTo>
                <a:lnTo>
                  <a:pt x="2527" y="8128"/>
                </a:lnTo>
                <a:lnTo>
                  <a:pt x="1638" y="9804"/>
                </a:lnTo>
                <a:lnTo>
                  <a:pt x="0" y="11328"/>
                </a:lnTo>
                <a:lnTo>
                  <a:pt x="1371" y="13500"/>
                </a:lnTo>
                <a:lnTo>
                  <a:pt x="3784" y="12560"/>
                </a:lnTo>
                <a:lnTo>
                  <a:pt x="4025" y="12992"/>
                </a:lnTo>
                <a:lnTo>
                  <a:pt x="4279" y="12979"/>
                </a:lnTo>
                <a:lnTo>
                  <a:pt x="4546" y="12585"/>
                </a:lnTo>
                <a:lnTo>
                  <a:pt x="5930" y="8420"/>
                </a:lnTo>
                <a:lnTo>
                  <a:pt x="8318" y="4572"/>
                </a:lnTo>
                <a:lnTo>
                  <a:pt x="8712" y="76"/>
                </a:lnTo>
                <a:lnTo>
                  <a:pt x="5676" y="0"/>
                </a:lnTo>
                <a:close/>
              </a:path>
            </a:pathLst>
          </a:custGeom>
          <a:solidFill>
            <a:srgbClr val="A1C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498155" y="2272677"/>
            <a:ext cx="12700" cy="3175"/>
          </a:xfrm>
          <a:custGeom>
            <a:avLst/>
            <a:gdLst/>
            <a:ahLst/>
            <a:cxnLst/>
            <a:rect l="l" t="t" r="r" b="b"/>
            <a:pathLst>
              <a:path w="12700" h="3175">
                <a:moveTo>
                  <a:pt x="12471" y="0"/>
                </a:moveTo>
                <a:lnTo>
                  <a:pt x="0" y="0"/>
                </a:lnTo>
                <a:lnTo>
                  <a:pt x="2794" y="2997"/>
                </a:lnTo>
                <a:lnTo>
                  <a:pt x="9664" y="2997"/>
                </a:lnTo>
                <a:lnTo>
                  <a:pt x="1247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165972" y="1410995"/>
            <a:ext cx="7620" cy="10795"/>
          </a:xfrm>
          <a:custGeom>
            <a:avLst/>
            <a:gdLst/>
            <a:ahLst/>
            <a:cxnLst/>
            <a:rect l="l" t="t" r="r" b="b"/>
            <a:pathLst>
              <a:path w="7619" h="10794">
                <a:moveTo>
                  <a:pt x="952" y="0"/>
                </a:moveTo>
                <a:lnTo>
                  <a:pt x="0" y="901"/>
                </a:lnTo>
                <a:lnTo>
                  <a:pt x="1650" y="2628"/>
                </a:lnTo>
                <a:lnTo>
                  <a:pt x="4013" y="4191"/>
                </a:lnTo>
                <a:lnTo>
                  <a:pt x="1511" y="6946"/>
                </a:lnTo>
                <a:lnTo>
                  <a:pt x="1803" y="8394"/>
                </a:lnTo>
                <a:lnTo>
                  <a:pt x="1511" y="10210"/>
                </a:lnTo>
                <a:lnTo>
                  <a:pt x="3721" y="10452"/>
                </a:lnTo>
                <a:lnTo>
                  <a:pt x="4444" y="10248"/>
                </a:lnTo>
                <a:lnTo>
                  <a:pt x="4673" y="9588"/>
                </a:lnTo>
                <a:lnTo>
                  <a:pt x="5029" y="9029"/>
                </a:lnTo>
                <a:lnTo>
                  <a:pt x="7289" y="5880"/>
                </a:lnTo>
                <a:lnTo>
                  <a:pt x="6261" y="3263"/>
                </a:lnTo>
                <a:lnTo>
                  <a:pt x="3581" y="927"/>
                </a:lnTo>
                <a:lnTo>
                  <a:pt x="3327" y="1066"/>
                </a:lnTo>
                <a:lnTo>
                  <a:pt x="3124" y="1003"/>
                </a:lnTo>
                <a:lnTo>
                  <a:pt x="2997" y="749"/>
                </a:lnTo>
                <a:lnTo>
                  <a:pt x="1968" y="165"/>
                </a:lnTo>
                <a:lnTo>
                  <a:pt x="952" y="0"/>
                </a:lnTo>
                <a:close/>
              </a:path>
            </a:pathLst>
          </a:custGeom>
          <a:solidFill>
            <a:srgbClr val="3F5F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760880" y="714120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2489" y="0"/>
                </a:moveTo>
                <a:lnTo>
                  <a:pt x="457" y="1028"/>
                </a:lnTo>
                <a:lnTo>
                  <a:pt x="0" y="3771"/>
                </a:lnTo>
                <a:lnTo>
                  <a:pt x="2349" y="1701"/>
                </a:lnTo>
                <a:lnTo>
                  <a:pt x="4533" y="1295"/>
                </a:lnTo>
                <a:lnTo>
                  <a:pt x="7327" y="4991"/>
                </a:lnTo>
                <a:lnTo>
                  <a:pt x="8483" y="5410"/>
                </a:lnTo>
                <a:lnTo>
                  <a:pt x="9410" y="6032"/>
                </a:lnTo>
                <a:lnTo>
                  <a:pt x="9728" y="6032"/>
                </a:lnTo>
                <a:lnTo>
                  <a:pt x="10045" y="6083"/>
                </a:lnTo>
                <a:lnTo>
                  <a:pt x="10350" y="6159"/>
                </a:lnTo>
                <a:lnTo>
                  <a:pt x="9829" y="2946"/>
                </a:lnTo>
                <a:lnTo>
                  <a:pt x="7988" y="749"/>
                </a:lnTo>
                <a:lnTo>
                  <a:pt x="248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187143" y="117689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1562" y="0"/>
                </a:moveTo>
                <a:lnTo>
                  <a:pt x="0" y="190"/>
                </a:lnTo>
                <a:lnTo>
                  <a:pt x="355" y="3390"/>
                </a:lnTo>
                <a:lnTo>
                  <a:pt x="2247" y="5626"/>
                </a:lnTo>
                <a:lnTo>
                  <a:pt x="4635" y="7556"/>
                </a:lnTo>
                <a:lnTo>
                  <a:pt x="5054" y="6769"/>
                </a:lnTo>
                <a:lnTo>
                  <a:pt x="5753" y="6502"/>
                </a:lnTo>
                <a:lnTo>
                  <a:pt x="6604" y="6515"/>
                </a:lnTo>
                <a:lnTo>
                  <a:pt x="7747" y="2159"/>
                </a:lnTo>
                <a:lnTo>
                  <a:pt x="5092" y="736"/>
                </a:lnTo>
                <a:lnTo>
                  <a:pt x="1562" y="0"/>
                </a:lnTo>
                <a:close/>
              </a:path>
            </a:pathLst>
          </a:custGeom>
          <a:solidFill>
            <a:srgbClr val="62879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117661" y="897877"/>
            <a:ext cx="5715" cy="15875"/>
          </a:xfrm>
          <a:custGeom>
            <a:avLst/>
            <a:gdLst/>
            <a:ahLst/>
            <a:cxnLst/>
            <a:rect l="l" t="t" r="r" b="b"/>
            <a:pathLst>
              <a:path w="5714" h="15875">
                <a:moveTo>
                  <a:pt x="0" y="0"/>
                </a:moveTo>
                <a:lnTo>
                  <a:pt x="2527" y="4940"/>
                </a:lnTo>
                <a:lnTo>
                  <a:pt x="2666" y="10071"/>
                </a:lnTo>
                <a:lnTo>
                  <a:pt x="1257" y="15328"/>
                </a:lnTo>
                <a:lnTo>
                  <a:pt x="5232" y="12420"/>
                </a:lnTo>
                <a:lnTo>
                  <a:pt x="4495" y="336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822894" y="734796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3276" y="0"/>
                </a:moveTo>
                <a:lnTo>
                  <a:pt x="2616" y="38"/>
                </a:lnTo>
                <a:lnTo>
                  <a:pt x="1308" y="139"/>
                </a:lnTo>
                <a:lnTo>
                  <a:pt x="1257" y="1752"/>
                </a:lnTo>
                <a:lnTo>
                  <a:pt x="0" y="3429"/>
                </a:lnTo>
                <a:lnTo>
                  <a:pt x="1498" y="4991"/>
                </a:lnTo>
                <a:lnTo>
                  <a:pt x="2171" y="6134"/>
                </a:lnTo>
                <a:lnTo>
                  <a:pt x="3238" y="6108"/>
                </a:lnTo>
                <a:lnTo>
                  <a:pt x="4356" y="5981"/>
                </a:lnTo>
                <a:lnTo>
                  <a:pt x="5105" y="5880"/>
                </a:lnTo>
                <a:lnTo>
                  <a:pt x="5626" y="5029"/>
                </a:lnTo>
                <a:lnTo>
                  <a:pt x="6489" y="5372"/>
                </a:lnTo>
                <a:lnTo>
                  <a:pt x="7746" y="4013"/>
                </a:lnTo>
                <a:lnTo>
                  <a:pt x="8534" y="127"/>
                </a:lnTo>
                <a:lnTo>
                  <a:pt x="4610" y="1498"/>
                </a:lnTo>
                <a:lnTo>
                  <a:pt x="3276" y="0"/>
                </a:lnTo>
                <a:close/>
              </a:path>
            </a:pathLst>
          </a:custGeom>
          <a:solidFill>
            <a:srgbClr val="90CE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265413" y="1539100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5588" y="0"/>
                </a:moveTo>
                <a:lnTo>
                  <a:pt x="3886" y="2006"/>
                </a:lnTo>
                <a:lnTo>
                  <a:pt x="3759" y="2565"/>
                </a:lnTo>
                <a:lnTo>
                  <a:pt x="3873" y="3060"/>
                </a:lnTo>
                <a:lnTo>
                  <a:pt x="4254" y="3492"/>
                </a:lnTo>
                <a:lnTo>
                  <a:pt x="4013" y="5257"/>
                </a:lnTo>
                <a:lnTo>
                  <a:pt x="0" y="7137"/>
                </a:lnTo>
                <a:lnTo>
                  <a:pt x="4419" y="8737"/>
                </a:lnTo>
                <a:lnTo>
                  <a:pt x="4876" y="9143"/>
                </a:lnTo>
                <a:lnTo>
                  <a:pt x="5143" y="9029"/>
                </a:lnTo>
                <a:lnTo>
                  <a:pt x="5207" y="8432"/>
                </a:lnTo>
                <a:lnTo>
                  <a:pt x="5118" y="5880"/>
                </a:lnTo>
                <a:lnTo>
                  <a:pt x="7442" y="4571"/>
                </a:lnTo>
                <a:lnTo>
                  <a:pt x="8293" y="2489"/>
                </a:lnTo>
                <a:lnTo>
                  <a:pt x="7048" y="266"/>
                </a:lnTo>
                <a:lnTo>
                  <a:pt x="5588" y="0"/>
                </a:lnTo>
                <a:close/>
              </a:path>
            </a:pathLst>
          </a:custGeom>
          <a:solidFill>
            <a:srgbClr val="3460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853298" y="1315186"/>
            <a:ext cx="17145" cy="9525"/>
          </a:xfrm>
          <a:custGeom>
            <a:avLst/>
            <a:gdLst/>
            <a:ahLst/>
            <a:cxnLst/>
            <a:rect l="l" t="t" r="r" b="b"/>
            <a:pathLst>
              <a:path w="17144" h="9525">
                <a:moveTo>
                  <a:pt x="3657" y="0"/>
                </a:moveTo>
                <a:lnTo>
                  <a:pt x="0" y="1193"/>
                </a:lnTo>
                <a:lnTo>
                  <a:pt x="4978" y="5080"/>
                </a:lnTo>
                <a:lnTo>
                  <a:pt x="10414" y="8013"/>
                </a:lnTo>
                <a:lnTo>
                  <a:pt x="16637" y="9372"/>
                </a:lnTo>
                <a:lnTo>
                  <a:pt x="8204" y="4483"/>
                </a:lnTo>
                <a:lnTo>
                  <a:pt x="5651" y="2933"/>
                </a:lnTo>
                <a:lnTo>
                  <a:pt x="3657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215654" y="1737931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3403" y="0"/>
                </a:moveTo>
                <a:lnTo>
                  <a:pt x="2273" y="2286"/>
                </a:lnTo>
                <a:lnTo>
                  <a:pt x="0" y="4203"/>
                </a:lnTo>
                <a:lnTo>
                  <a:pt x="1054" y="7200"/>
                </a:lnTo>
                <a:lnTo>
                  <a:pt x="393" y="8242"/>
                </a:lnTo>
                <a:lnTo>
                  <a:pt x="381" y="9258"/>
                </a:lnTo>
                <a:lnTo>
                  <a:pt x="1079" y="10274"/>
                </a:lnTo>
                <a:lnTo>
                  <a:pt x="2743" y="7340"/>
                </a:lnTo>
                <a:lnTo>
                  <a:pt x="4737" y="4559"/>
                </a:lnTo>
                <a:lnTo>
                  <a:pt x="5321" y="1117"/>
                </a:lnTo>
                <a:lnTo>
                  <a:pt x="4965" y="254"/>
                </a:lnTo>
                <a:lnTo>
                  <a:pt x="4241" y="25"/>
                </a:lnTo>
                <a:lnTo>
                  <a:pt x="3403" y="0"/>
                </a:lnTo>
                <a:close/>
              </a:path>
            </a:pathLst>
          </a:custGeom>
          <a:solidFill>
            <a:srgbClr val="2D57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291513" y="2238743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2070" y="0"/>
                </a:moveTo>
                <a:lnTo>
                  <a:pt x="0" y="1790"/>
                </a:lnTo>
                <a:lnTo>
                  <a:pt x="25" y="4787"/>
                </a:lnTo>
                <a:lnTo>
                  <a:pt x="3022" y="2273"/>
                </a:lnTo>
                <a:lnTo>
                  <a:pt x="3822" y="3835"/>
                </a:lnTo>
                <a:lnTo>
                  <a:pt x="5740" y="5511"/>
                </a:lnTo>
                <a:lnTo>
                  <a:pt x="8407" y="4610"/>
                </a:lnTo>
                <a:lnTo>
                  <a:pt x="10490" y="5753"/>
                </a:lnTo>
                <a:lnTo>
                  <a:pt x="10998" y="3111"/>
                </a:lnTo>
                <a:lnTo>
                  <a:pt x="8432" y="3022"/>
                </a:lnTo>
                <a:lnTo>
                  <a:pt x="7200" y="1816"/>
                </a:lnTo>
                <a:lnTo>
                  <a:pt x="6896" y="1409"/>
                </a:lnTo>
                <a:lnTo>
                  <a:pt x="6578" y="1397"/>
                </a:lnTo>
                <a:lnTo>
                  <a:pt x="6248" y="1765"/>
                </a:lnTo>
                <a:lnTo>
                  <a:pt x="4165" y="2501"/>
                </a:lnTo>
                <a:lnTo>
                  <a:pt x="2070" y="0"/>
                </a:lnTo>
                <a:close/>
              </a:path>
            </a:pathLst>
          </a:custGeom>
          <a:solidFill>
            <a:srgbClr val="3A52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184793" y="1580718"/>
            <a:ext cx="12700" cy="12065"/>
          </a:xfrm>
          <a:custGeom>
            <a:avLst/>
            <a:gdLst/>
            <a:ahLst/>
            <a:cxnLst/>
            <a:rect l="l" t="t" r="r" b="b"/>
            <a:pathLst>
              <a:path w="12700" h="12065">
                <a:moveTo>
                  <a:pt x="10439" y="0"/>
                </a:moveTo>
                <a:lnTo>
                  <a:pt x="9550" y="1054"/>
                </a:lnTo>
                <a:lnTo>
                  <a:pt x="8534" y="1892"/>
                </a:lnTo>
                <a:lnTo>
                  <a:pt x="7315" y="3098"/>
                </a:lnTo>
                <a:lnTo>
                  <a:pt x="5753" y="3873"/>
                </a:lnTo>
                <a:lnTo>
                  <a:pt x="4495" y="5041"/>
                </a:lnTo>
                <a:lnTo>
                  <a:pt x="3594" y="5956"/>
                </a:lnTo>
                <a:lnTo>
                  <a:pt x="3022" y="7124"/>
                </a:lnTo>
                <a:lnTo>
                  <a:pt x="1282" y="8991"/>
                </a:lnTo>
                <a:lnTo>
                  <a:pt x="0" y="9677"/>
                </a:lnTo>
                <a:lnTo>
                  <a:pt x="393" y="11290"/>
                </a:lnTo>
                <a:lnTo>
                  <a:pt x="800" y="11798"/>
                </a:lnTo>
                <a:lnTo>
                  <a:pt x="5359" y="8750"/>
                </a:lnTo>
                <a:lnTo>
                  <a:pt x="9740" y="5511"/>
                </a:lnTo>
                <a:lnTo>
                  <a:pt x="12242" y="393"/>
                </a:lnTo>
                <a:lnTo>
                  <a:pt x="11937" y="126"/>
                </a:lnTo>
                <a:lnTo>
                  <a:pt x="104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36" name="object 736"/>
          <p:cNvGrpSpPr/>
          <p:nvPr/>
        </p:nvGrpSpPr>
        <p:grpSpPr>
          <a:xfrm>
            <a:off x="1869922" y="821385"/>
            <a:ext cx="52069" cy="7620"/>
            <a:chOff x="1869922" y="821385"/>
            <a:chExt cx="52069" cy="7620"/>
          </a:xfrm>
        </p:grpSpPr>
        <p:sp>
          <p:nvSpPr>
            <p:cNvPr id="737" name="object 737"/>
            <p:cNvSpPr/>
            <p:nvPr/>
          </p:nvSpPr>
          <p:spPr>
            <a:xfrm>
              <a:off x="1909305" y="821385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10934" y="0"/>
                  </a:moveTo>
                  <a:lnTo>
                    <a:pt x="10198" y="25"/>
                  </a:lnTo>
                  <a:lnTo>
                    <a:pt x="9461" y="406"/>
                  </a:lnTo>
                  <a:lnTo>
                    <a:pt x="7912" y="1612"/>
                  </a:lnTo>
                  <a:lnTo>
                    <a:pt x="6096" y="1765"/>
                  </a:lnTo>
                  <a:lnTo>
                    <a:pt x="4229" y="1612"/>
                  </a:lnTo>
                  <a:lnTo>
                    <a:pt x="2781" y="1701"/>
                  </a:lnTo>
                  <a:lnTo>
                    <a:pt x="1231" y="1257"/>
                  </a:lnTo>
                  <a:lnTo>
                    <a:pt x="0" y="2438"/>
                  </a:lnTo>
                  <a:lnTo>
                    <a:pt x="76" y="3149"/>
                  </a:lnTo>
                  <a:lnTo>
                    <a:pt x="520" y="3581"/>
                  </a:lnTo>
                  <a:lnTo>
                    <a:pt x="1117" y="3886"/>
                  </a:lnTo>
                  <a:lnTo>
                    <a:pt x="2082" y="4216"/>
                  </a:lnTo>
                  <a:lnTo>
                    <a:pt x="3136" y="4038"/>
                  </a:lnTo>
                  <a:lnTo>
                    <a:pt x="4102" y="4356"/>
                  </a:lnTo>
                  <a:lnTo>
                    <a:pt x="5372" y="4838"/>
                  </a:lnTo>
                  <a:lnTo>
                    <a:pt x="5334" y="6388"/>
                  </a:lnTo>
                  <a:lnTo>
                    <a:pt x="6350" y="7073"/>
                  </a:lnTo>
                  <a:lnTo>
                    <a:pt x="6781" y="7175"/>
                  </a:lnTo>
                  <a:lnTo>
                    <a:pt x="7200" y="7124"/>
                  </a:lnTo>
                  <a:lnTo>
                    <a:pt x="7581" y="6921"/>
                  </a:lnTo>
                  <a:lnTo>
                    <a:pt x="8534" y="5638"/>
                  </a:lnTo>
                  <a:lnTo>
                    <a:pt x="9791" y="4711"/>
                  </a:lnTo>
                  <a:lnTo>
                    <a:pt x="11074" y="3822"/>
                  </a:lnTo>
                  <a:lnTo>
                    <a:pt x="11963" y="2806"/>
                  </a:lnTo>
                  <a:lnTo>
                    <a:pt x="12433" y="1727"/>
                  </a:lnTo>
                  <a:lnTo>
                    <a:pt x="11658" y="431"/>
                  </a:lnTo>
                  <a:lnTo>
                    <a:pt x="10934" y="0"/>
                  </a:lnTo>
                  <a:close/>
                </a:path>
              </a:pathLst>
            </a:custGeom>
            <a:solidFill>
              <a:srgbClr val="6F9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869922" y="82155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80">
                  <a:moveTo>
                    <a:pt x="12979" y="0"/>
                  </a:moveTo>
                  <a:lnTo>
                    <a:pt x="6070" y="165"/>
                  </a:lnTo>
                  <a:lnTo>
                    <a:pt x="0" y="4533"/>
                  </a:lnTo>
                  <a:lnTo>
                    <a:pt x="20015" y="520"/>
                  </a:lnTo>
                  <a:lnTo>
                    <a:pt x="12979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39" name="object 739"/>
          <p:cNvSpPr/>
          <p:nvPr/>
        </p:nvSpPr>
        <p:spPr>
          <a:xfrm>
            <a:off x="2257094" y="1222514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2463" y="0"/>
                </a:moveTo>
                <a:lnTo>
                  <a:pt x="0" y="3759"/>
                </a:lnTo>
                <a:lnTo>
                  <a:pt x="76" y="5372"/>
                </a:lnTo>
                <a:lnTo>
                  <a:pt x="203" y="6172"/>
                </a:lnTo>
                <a:lnTo>
                  <a:pt x="457" y="6934"/>
                </a:lnTo>
                <a:lnTo>
                  <a:pt x="1638" y="8877"/>
                </a:lnTo>
                <a:lnTo>
                  <a:pt x="1143" y="12534"/>
                </a:lnTo>
                <a:lnTo>
                  <a:pt x="5194" y="11506"/>
                </a:lnTo>
                <a:lnTo>
                  <a:pt x="4191" y="4711"/>
                </a:lnTo>
                <a:lnTo>
                  <a:pt x="3009" y="3365"/>
                </a:lnTo>
                <a:lnTo>
                  <a:pt x="4927" y="876"/>
                </a:lnTo>
                <a:lnTo>
                  <a:pt x="2463" y="0"/>
                </a:lnTo>
                <a:close/>
              </a:path>
            </a:pathLst>
          </a:custGeom>
          <a:solidFill>
            <a:srgbClr val="2D56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956092" y="806945"/>
            <a:ext cx="15875" cy="8255"/>
          </a:xfrm>
          <a:custGeom>
            <a:avLst/>
            <a:gdLst/>
            <a:ahLst/>
            <a:cxnLst/>
            <a:rect l="l" t="t" r="r" b="b"/>
            <a:pathLst>
              <a:path w="15875" h="8255">
                <a:moveTo>
                  <a:pt x="6832" y="0"/>
                </a:moveTo>
                <a:lnTo>
                  <a:pt x="0" y="2578"/>
                </a:lnTo>
                <a:lnTo>
                  <a:pt x="5207" y="3365"/>
                </a:lnTo>
                <a:lnTo>
                  <a:pt x="11176" y="1943"/>
                </a:lnTo>
                <a:lnTo>
                  <a:pt x="14681" y="7658"/>
                </a:lnTo>
                <a:lnTo>
                  <a:pt x="14859" y="8026"/>
                </a:lnTo>
                <a:lnTo>
                  <a:pt x="15125" y="8127"/>
                </a:lnTo>
                <a:lnTo>
                  <a:pt x="15494" y="7950"/>
                </a:lnTo>
                <a:lnTo>
                  <a:pt x="13868" y="2438"/>
                </a:lnTo>
                <a:lnTo>
                  <a:pt x="68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042426" y="1335925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7213" y="0"/>
                </a:moveTo>
                <a:lnTo>
                  <a:pt x="4952" y="266"/>
                </a:lnTo>
                <a:lnTo>
                  <a:pt x="2870" y="825"/>
                </a:lnTo>
                <a:lnTo>
                  <a:pt x="1714" y="3073"/>
                </a:lnTo>
                <a:lnTo>
                  <a:pt x="800" y="3873"/>
                </a:lnTo>
                <a:lnTo>
                  <a:pt x="0" y="5562"/>
                </a:lnTo>
                <a:lnTo>
                  <a:pt x="2362" y="6857"/>
                </a:lnTo>
                <a:lnTo>
                  <a:pt x="2882" y="6959"/>
                </a:lnTo>
                <a:lnTo>
                  <a:pt x="3390" y="6959"/>
                </a:lnTo>
                <a:lnTo>
                  <a:pt x="3898" y="6845"/>
                </a:lnTo>
                <a:lnTo>
                  <a:pt x="5664" y="5981"/>
                </a:lnTo>
                <a:lnTo>
                  <a:pt x="7124" y="4635"/>
                </a:lnTo>
                <a:lnTo>
                  <a:pt x="8851" y="3708"/>
                </a:lnTo>
                <a:lnTo>
                  <a:pt x="9537" y="2933"/>
                </a:lnTo>
                <a:lnTo>
                  <a:pt x="10083" y="2133"/>
                </a:lnTo>
                <a:lnTo>
                  <a:pt x="9143" y="1168"/>
                </a:lnTo>
                <a:lnTo>
                  <a:pt x="8483" y="787"/>
                </a:lnTo>
                <a:lnTo>
                  <a:pt x="7213" y="0"/>
                </a:lnTo>
                <a:close/>
              </a:path>
            </a:pathLst>
          </a:custGeom>
          <a:solidFill>
            <a:srgbClr val="3C5D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949653" y="1371295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6629" y="0"/>
                </a:moveTo>
                <a:lnTo>
                  <a:pt x="5842" y="2895"/>
                </a:lnTo>
                <a:lnTo>
                  <a:pt x="4368" y="4165"/>
                </a:lnTo>
                <a:lnTo>
                  <a:pt x="3213" y="5435"/>
                </a:lnTo>
                <a:lnTo>
                  <a:pt x="1689" y="4508"/>
                </a:lnTo>
                <a:lnTo>
                  <a:pt x="368" y="4800"/>
                </a:lnTo>
                <a:lnTo>
                  <a:pt x="0" y="5410"/>
                </a:lnTo>
                <a:lnTo>
                  <a:pt x="711" y="6832"/>
                </a:lnTo>
                <a:lnTo>
                  <a:pt x="1905" y="7759"/>
                </a:lnTo>
                <a:lnTo>
                  <a:pt x="3238" y="8534"/>
                </a:lnTo>
                <a:lnTo>
                  <a:pt x="7975" y="4762"/>
                </a:lnTo>
                <a:lnTo>
                  <a:pt x="9474" y="2044"/>
                </a:lnTo>
                <a:lnTo>
                  <a:pt x="6629" y="0"/>
                </a:lnTo>
                <a:close/>
              </a:path>
            </a:pathLst>
          </a:custGeom>
          <a:solidFill>
            <a:srgbClr val="E2E7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788934" y="735799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5" h="10795">
                <a:moveTo>
                  <a:pt x="3035" y="0"/>
                </a:moveTo>
                <a:lnTo>
                  <a:pt x="1943" y="190"/>
                </a:lnTo>
                <a:lnTo>
                  <a:pt x="0" y="2070"/>
                </a:lnTo>
                <a:lnTo>
                  <a:pt x="330" y="3365"/>
                </a:lnTo>
                <a:lnTo>
                  <a:pt x="1435" y="4533"/>
                </a:lnTo>
                <a:lnTo>
                  <a:pt x="660" y="6019"/>
                </a:lnTo>
                <a:lnTo>
                  <a:pt x="546" y="6477"/>
                </a:lnTo>
                <a:lnTo>
                  <a:pt x="482" y="6934"/>
                </a:lnTo>
                <a:lnTo>
                  <a:pt x="533" y="7404"/>
                </a:lnTo>
                <a:lnTo>
                  <a:pt x="876" y="8521"/>
                </a:lnTo>
                <a:lnTo>
                  <a:pt x="1041" y="9715"/>
                </a:lnTo>
                <a:lnTo>
                  <a:pt x="2159" y="10388"/>
                </a:lnTo>
                <a:lnTo>
                  <a:pt x="3314" y="10071"/>
                </a:lnTo>
                <a:lnTo>
                  <a:pt x="5283" y="8445"/>
                </a:lnTo>
                <a:lnTo>
                  <a:pt x="4813" y="5448"/>
                </a:lnTo>
                <a:lnTo>
                  <a:pt x="6807" y="3848"/>
                </a:lnTo>
                <a:lnTo>
                  <a:pt x="7289" y="3327"/>
                </a:lnTo>
                <a:lnTo>
                  <a:pt x="7658" y="2768"/>
                </a:lnTo>
                <a:lnTo>
                  <a:pt x="7454" y="1993"/>
                </a:lnTo>
                <a:lnTo>
                  <a:pt x="6146" y="990"/>
                </a:lnTo>
                <a:lnTo>
                  <a:pt x="4470" y="736"/>
                </a:lnTo>
                <a:lnTo>
                  <a:pt x="3035" y="0"/>
                </a:lnTo>
                <a:close/>
              </a:path>
            </a:pathLst>
          </a:custGeom>
          <a:solidFill>
            <a:srgbClr val="6FAB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103196" y="1090015"/>
            <a:ext cx="59690" cy="43815"/>
          </a:xfrm>
          <a:custGeom>
            <a:avLst/>
            <a:gdLst/>
            <a:ahLst/>
            <a:cxnLst/>
            <a:rect l="l" t="t" r="r" b="b"/>
            <a:pathLst>
              <a:path w="59689" h="43815">
                <a:moveTo>
                  <a:pt x="12725" y="7569"/>
                </a:moveTo>
                <a:lnTo>
                  <a:pt x="8204" y="5511"/>
                </a:lnTo>
                <a:lnTo>
                  <a:pt x="4787" y="1600"/>
                </a:lnTo>
                <a:lnTo>
                  <a:pt x="0" y="0"/>
                </a:lnTo>
                <a:lnTo>
                  <a:pt x="3581" y="4813"/>
                </a:lnTo>
                <a:lnTo>
                  <a:pt x="6718" y="5448"/>
                </a:lnTo>
                <a:lnTo>
                  <a:pt x="9232" y="8115"/>
                </a:lnTo>
                <a:lnTo>
                  <a:pt x="12725" y="7569"/>
                </a:lnTo>
                <a:close/>
              </a:path>
              <a:path w="59689" h="43815">
                <a:moveTo>
                  <a:pt x="59448" y="41973"/>
                </a:moveTo>
                <a:lnTo>
                  <a:pt x="59436" y="40716"/>
                </a:lnTo>
                <a:lnTo>
                  <a:pt x="52997" y="34391"/>
                </a:lnTo>
                <a:lnTo>
                  <a:pt x="49174" y="34061"/>
                </a:lnTo>
                <a:lnTo>
                  <a:pt x="52514" y="36982"/>
                </a:lnTo>
                <a:lnTo>
                  <a:pt x="56134" y="39624"/>
                </a:lnTo>
                <a:lnTo>
                  <a:pt x="58521" y="43472"/>
                </a:lnTo>
                <a:lnTo>
                  <a:pt x="59448" y="41973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806232" y="790562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4762" y="0"/>
                </a:moveTo>
                <a:lnTo>
                  <a:pt x="2844" y="1142"/>
                </a:lnTo>
                <a:lnTo>
                  <a:pt x="1130" y="749"/>
                </a:lnTo>
                <a:lnTo>
                  <a:pt x="558" y="838"/>
                </a:lnTo>
                <a:lnTo>
                  <a:pt x="190" y="1142"/>
                </a:lnTo>
                <a:lnTo>
                  <a:pt x="0" y="1689"/>
                </a:lnTo>
                <a:lnTo>
                  <a:pt x="12" y="2616"/>
                </a:lnTo>
                <a:lnTo>
                  <a:pt x="685" y="2997"/>
                </a:lnTo>
                <a:lnTo>
                  <a:pt x="1409" y="3340"/>
                </a:lnTo>
                <a:lnTo>
                  <a:pt x="4495" y="6489"/>
                </a:lnTo>
                <a:lnTo>
                  <a:pt x="6070" y="5168"/>
                </a:lnTo>
                <a:lnTo>
                  <a:pt x="7734" y="3886"/>
                </a:lnTo>
                <a:lnTo>
                  <a:pt x="6337" y="1473"/>
                </a:lnTo>
                <a:lnTo>
                  <a:pt x="4762" y="0"/>
                </a:lnTo>
                <a:close/>
              </a:path>
            </a:pathLst>
          </a:custGeom>
          <a:solidFill>
            <a:srgbClr val="4E6B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149792" y="1620405"/>
            <a:ext cx="5080" cy="17780"/>
          </a:xfrm>
          <a:custGeom>
            <a:avLst/>
            <a:gdLst/>
            <a:ahLst/>
            <a:cxnLst/>
            <a:rect l="l" t="t" r="r" b="b"/>
            <a:pathLst>
              <a:path w="5080" h="17780">
                <a:moveTo>
                  <a:pt x="4584" y="0"/>
                </a:moveTo>
                <a:lnTo>
                  <a:pt x="2095" y="3263"/>
                </a:lnTo>
                <a:lnTo>
                  <a:pt x="2438" y="5346"/>
                </a:lnTo>
                <a:lnTo>
                  <a:pt x="1739" y="7264"/>
                </a:lnTo>
                <a:lnTo>
                  <a:pt x="1511" y="8204"/>
                </a:lnTo>
                <a:lnTo>
                  <a:pt x="1371" y="9156"/>
                </a:lnTo>
                <a:lnTo>
                  <a:pt x="1320" y="11480"/>
                </a:lnTo>
                <a:lnTo>
                  <a:pt x="1333" y="12839"/>
                </a:lnTo>
                <a:lnTo>
                  <a:pt x="761" y="14122"/>
                </a:lnTo>
                <a:lnTo>
                  <a:pt x="558" y="14973"/>
                </a:lnTo>
                <a:lnTo>
                  <a:pt x="0" y="15773"/>
                </a:lnTo>
                <a:lnTo>
                  <a:pt x="495" y="16700"/>
                </a:lnTo>
                <a:lnTo>
                  <a:pt x="419" y="17767"/>
                </a:lnTo>
                <a:lnTo>
                  <a:pt x="2400" y="16814"/>
                </a:lnTo>
                <a:lnTo>
                  <a:pt x="3238" y="15290"/>
                </a:lnTo>
                <a:lnTo>
                  <a:pt x="4622" y="8712"/>
                </a:lnTo>
                <a:lnTo>
                  <a:pt x="4749" y="4381"/>
                </a:lnTo>
                <a:lnTo>
                  <a:pt x="458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268651" y="1331594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1447" y="0"/>
                </a:moveTo>
                <a:lnTo>
                  <a:pt x="241" y="342"/>
                </a:lnTo>
                <a:lnTo>
                  <a:pt x="88" y="1333"/>
                </a:lnTo>
                <a:lnTo>
                  <a:pt x="0" y="2349"/>
                </a:lnTo>
                <a:lnTo>
                  <a:pt x="546" y="4927"/>
                </a:lnTo>
                <a:lnTo>
                  <a:pt x="698" y="7658"/>
                </a:lnTo>
                <a:lnTo>
                  <a:pt x="2857" y="9588"/>
                </a:lnTo>
                <a:lnTo>
                  <a:pt x="3175" y="9639"/>
                </a:lnTo>
                <a:lnTo>
                  <a:pt x="3479" y="9664"/>
                </a:lnTo>
                <a:lnTo>
                  <a:pt x="3797" y="9664"/>
                </a:lnTo>
                <a:lnTo>
                  <a:pt x="4673" y="9651"/>
                </a:lnTo>
                <a:lnTo>
                  <a:pt x="5219" y="9182"/>
                </a:lnTo>
                <a:lnTo>
                  <a:pt x="5575" y="8420"/>
                </a:lnTo>
                <a:lnTo>
                  <a:pt x="5511" y="4965"/>
                </a:lnTo>
                <a:lnTo>
                  <a:pt x="4318" y="2070"/>
                </a:lnTo>
                <a:lnTo>
                  <a:pt x="1447" y="0"/>
                </a:lnTo>
                <a:close/>
              </a:path>
            </a:pathLst>
          </a:custGeom>
          <a:solidFill>
            <a:srgbClr val="8AB1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983930" y="927684"/>
            <a:ext cx="15875" cy="5080"/>
          </a:xfrm>
          <a:custGeom>
            <a:avLst/>
            <a:gdLst/>
            <a:ahLst/>
            <a:cxnLst/>
            <a:rect l="l" t="t" r="r" b="b"/>
            <a:pathLst>
              <a:path w="15875" h="5080">
                <a:moveTo>
                  <a:pt x="647" y="0"/>
                </a:moveTo>
                <a:lnTo>
                  <a:pt x="0" y="2120"/>
                </a:lnTo>
                <a:lnTo>
                  <a:pt x="1714" y="3568"/>
                </a:lnTo>
                <a:lnTo>
                  <a:pt x="3962" y="2146"/>
                </a:lnTo>
                <a:lnTo>
                  <a:pt x="5753" y="3200"/>
                </a:lnTo>
                <a:lnTo>
                  <a:pt x="9575" y="3403"/>
                </a:lnTo>
                <a:lnTo>
                  <a:pt x="10553" y="3987"/>
                </a:lnTo>
                <a:lnTo>
                  <a:pt x="11607" y="4317"/>
                </a:lnTo>
                <a:lnTo>
                  <a:pt x="12763" y="4305"/>
                </a:lnTo>
                <a:lnTo>
                  <a:pt x="14046" y="4102"/>
                </a:lnTo>
                <a:lnTo>
                  <a:pt x="15786" y="4559"/>
                </a:lnTo>
                <a:lnTo>
                  <a:pt x="15735" y="2324"/>
                </a:lnTo>
                <a:lnTo>
                  <a:pt x="11722" y="1269"/>
                </a:lnTo>
                <a:lnTo>
                  <a:pt x="7658" y="736"/>
                </a:lnTo>
                <a:lnTo>
                  <a:pt x="3505" y="1104"/>
                </a:lnTo>
                <a:lnTo>
                  <a:pt x="2159" y="800"/>
                </a:lnTo>
                <a:lnTo>
                  <a:pt x="647" y="0"/>
                </a:lnTo>
                <a:close/>
              </a:path>
            </a:pathLst>
          </a:custGeom>
          <a:solidFill>
            <a:srgbClr val="617E9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245245" y="1188402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5">
                <a:moveTo>
                  <a:pt x="1701" y="0"/>
                </a:moveTo>
                <a:lnTo>
                  <a:pt x="939" y="165"/>
                </a:lnTo>
                <a:lnTo>
                  <a:pt x="457" y="635"/>
                </a:lnTo>
                <a:lnTo>
                  <a:pt x="177" y="1333"/>
                </a:lnTo>
                <a:lnTo>
                  <a:pt x="0" y="2527"/>
                </a:lnTo>
                <a:lnTo>
                  <a:pt x="304" y="3683"/>
                </a:lnTo>
                <a:lnTo>
                  <a:pt x="507" y="4838"/>
                </a:lnTo>
                <a:lnTo>
                  <a:pt x="1257" y="7035"/>
                </a:lnTo>
                <a:lnTo>
                  <a:pt x="1104" y="9588"/>
                </a:lnTo>
                <a:lnTo>
                  <a:pt x="3035" y="11328"/>
                </a:lnTo>
                <a:lnTo>
                  <a:pt x="3263" y="11417"/>
                </a:lnTo>
                <a:lnTo>
                  <a:pt x="3492" y="11480"/>
                </a:lnTo>
                <a:lnTo>
                  <a:pt x="3721" y="11569"/>
                </a:lnTo>
                <a:lnTo>
                  <a:pt x="5651" y="9563"/>
                </a:lnTo>
                <a:lnTo>
                  <a:pt x="1701" y="0"/>
                </a:lnTo>
                <a:close/>
              </a:path>
            </a:pathLst>
          </a:custGeom>
          <a:solidFill>
            <a:srgbClr val="456A8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983384" y="823861"/>
            <a:ext cx="10160" cy="6985"/>
          </a:xfrm>
          <a:custGeom>
            <a:avLst/>
            <a:gdLst/>
            <a:ahLst/>
            <a:cxnLst/>
            <a:rect l="l" t="t" r="r" b="b"/>
            <a:pathLst>
              <a:path w="10160" h="6984">
                <a:moveTo>
                  <a:pt x="4330" y="0"/>
                </a:moveTo>
                <a:lnTo>
                  <a:pt x="2717" y="457"/>
                </a:lnTo>
                <a:lnTo>
                  <a:pt x="774" y="190"/>
                </a:lnTo>
                <a:lnTo>
                  <a:pt x="393" y="507"/>
                </a:lnTo>
                <a:lnTo>
                  <a:pt x="165" y="914"/>
                </a:lnTo>
                <a:lnTo>
                  <a:pt x="38" y="1396"/>
                </a:lnTo>
                <a:lnTo>
                  <a:pt x="0" y="1879"/>
                </a:lnTo>
                <a:lnTo>
                  <a:pt x="63" y="2349"/>
                </a:lnTo>
                <a:lnTo>
                  <a:pt x="228" y="2806"/>
                </a:lnTo>
                <a:lnTo>
                  <a:pt x="1308" y="5079"/>
                </a:lnTo>
                <a:lnTo>
                  <a:pt x="4114" y="3873"/>
                </a:lnTo>
                <a:lnTo>
                  <a:pt x="5549" y="5422"/>
                </a:lnTo>
                <a:lnTo>
                  <a:pt x="6464" y="6807"/>
                </a:lnTo>
                <a:lnTo>
                  <a:pt x="7708" y="6388"/>
                </a:lnTo>
                <a:lnTo>
                  <a:pt x="8953" y="6057"/>
                </a:lnTo>
                <a:lnTo>
                  <a:pt x="9690" y="5549"/>
                </a:lnTo>
                <a:lnTo>
                  <a:pt x="9613" y="4991"/>
                </a:lnTo>
                <a:lnTo>
                  <a:pt x="9067" y="4394"/>
                </a:lnTo>
                <a:lnTo>
                  <a:pt x="5943" y="2158"/>
                </a:lnTo>
                <a:lnTo>
                  <a:pt x="5130" y="1104"/>
                </a:lnTo>
                <a:lnTo>
                  <a:pt x="4330" y="0"/>
                </a:lnTo>
                <a:close/>
              </a:path>
            </a:pathLst>
          </a:custGeom>
          <a:solidFill>
            <a:srgbClr val="628C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333055" y="2251938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0" y="0"/>
                </a:moveTo>
                <a:lnTo>
                  <a:pt x="4051" y="1943"/>
                </a:lnTo>
                <a:lnTo>
                  <a:pt x="7493" y="6578"/>
                </a:lnTo>
                <a:lnTo>
                  <a:pt x="12827" y="2933"/>
                </a:lnTo>
                <a:lnTo>
                  <a:pt x="12649" y="2654"/>
                </a:lnTo>
                <a:lnTo>
                  <a:pt x="12433" y="2387"/>
                </a:lnTo>
                <a:lnTo>
                  <a:pt x="12179" y="2158"/>
                </a:lnTo>
                <a:lnTo>
                  <a:pt x="7937" y="2425"/>
                </a:lnTo>
                <a:lnTo>
                  <a:pt x="4127" y="33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026869" y="941260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1041" y="0"/>
                </a:moveTo>
                <a:lnTo>
                  <a:pt x="0" y="1397"/>
                </a:lnTo>
                <a:lnTo>
                  <a:pt x="126" y="2806"/>
                </a:lnTo>
                <a:lnTo>
                  <a:pt x="952" y="4241"/>
                </a:lnTo>
                <a:lnTo>
                  <a:pt x="1612" y="5511"/>
                </a:lnTo>
                <a:lnTo>
                  <a:pt x="2654" y="6477"/>
                </a:lnTo>
                <a:lnTo>
                  <a:pt x="3771" y="7378"/>
                </a:lnTo>
                <a:lnTo>
                  <a:pt x="4317" y="8242"/>
                </a:lnTo>
                <a:lnTo>
                  <a:pt x="5168" y="8382"/>
                </a:lnTo>
                <a:lnTo>
                  <a:pt x="6083" y="8420"/>
                </a:lnTo>
                <a:lnTo>
                  <a:pt x="7492" y="6375"/>
                </a:lnTo>
                <a:lnTo>
                  <a:pt x="7442" y="4711"/>
                </a:lnTo>
                <a:lnTo>
                  <a:pt x="3619" y="3238"/>
                </a:lnTo>
                <a:lnTo>
                  <a:pt x="2298" y="2844"/>
                </a:lnTo>
                <a:lnTo>
                  <a:pt x="2108" y="1206"/>
                </a:lnTo>
                <a:lnTo>
                  <a:pt x="1041" y="0"/>
                </a:lnTo>
                <a:close/>
              </a:path>
            </a:pathLst>
          </a:custGeom>
          <a:solidFill>
            <a:srgbClr val="A2C2D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240013" y="1175524"/>
            <a:ext cx="6985" cy="14604"/>
          </a:xfrm>
          <a:custGeom>
            <a:avLst/>
            <a:gdLst/>
            <a:ahLst/>
            <a:cxnLst/>
            <a:rect l="l" t="t" r="r" b="b"/>
            <a:pathLst>
              <a:path w="6985" h="14605">
                <a:moveTo>
                  <a:pt x="3352" y="0"/>
                </a:moveTo>
                <a:lnTo>
                  <a:pt x="1422" y="88"/>
                </a:lnTo>
                <a:lnTo>
                  <a:pt x="571" y="330"/>
                </a:lnTo>
                <a:lnTo>
                  <a:pt x="126" y="927"/>
                </a:lnTo>
                <a:lnTo>
                  <a:pt x="0" y="1778"/>
                </a:lnTo>
                <a:lnTo>
                  <a:pt x="1650" y="6007"/>
                </a:lnTo>
                <a:lnTo>
                  <a:pt x="1955" y="10896"/>
                </a:lnTo>
                <a:lnTo>
                  <a:pt x="5905" y="14020"/>
                </a:lnTo>
                <a:lnTo>
                  <a:pt x="6921" y="12877"/>
                </a:lnTo>
                <a:lnTo>
                  <a:pt x="6222" y="9385"/>
                </a:lnTo>
                <a:lnTo>
                  <a:pt x="3848" y="6438"/>
                </a:lnTo>
                <a:lnTo>
                  <a:pt x="3632" y="2781"/>
                </a:lnTo>
                <a:lnTo>
                  <a:pt x="3162" y="1651"/>
                </a:lnTo>
                <a:lnTo>
                  <a:pt x="3352" y="0"/>
                </a:lnTo>
                <a:close/>
              </a:path>
            </a:pathLst>
          </a:custGeom>
          <a:solidFill>
            <a:srgbClr val="2F477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536433" y="2267318"/>
            <a:ext cx="22225" cy="5080"/>
          </a:xfrm>
          <a:custGeom>
            <a:avLst/>
            <a:gdLst/>
            <a:ahLst/>
            <a:cxnLst/>
            <a:rect l="l" t="t" r="r" b="b"/>
            <a:pathLst>
              <a:path w="22225" h="5080">
                <a:moveTo>
                  <a:pt x="19164" y="0"/>
                </a:moveTo>
                <a:lnTo>
                  <a:pt x="15925" y="1003"/>
                </a:lnTo>
                <a:lnTo>
                  <a:pt x="12788" y="1104"/>
                </a:lnTo>
                <a:lnTo>
                  <a:pt x="8724" y="2654"/>
                </a:lnTo>
                <a:lnTo>
                  <a:pt x="4356" y="2514"/>
                </a:lnTo>
                <a:lnTo>
                  <a:pt x="165" y="3352"/>
                </a:lnTo>
                <a:lnTo>
                  <a:pt x="0" y="4267"/>
                </a:lnTo>
                <a:lnTo>
                  <a:pt x="7378" y="4521"/>
                </a:lnTo>
                <a:lnTo>
                  <a:pt x="14719" y="4394"/>
                </a:lnTo>
                <a:lnTo>
                  <a:pt x="21894" y="2336"/>
                </a:lnTo>
                <a:lnTo>
                  <a:pt x="22047" y="2146"/>
                </a:lnTo>
                <a:lnTo>
                  <a:pt x="1916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928012" y="906449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1498" y="0"/>
                </a:moveTo>
                <a:lnTo>
                  <a:pt x="1028" y="63"/>
                </a:lnTo>
                <a:lnTo>
                  <a:pt x="558" y="215"/>
                </a:lnTo>
                <a:lnTo>
                  <a:pt x="0" y="711"/>
                </a:lnTo>
                <a:lnTo>
                  <a:pt x="127" y="1714"/>
                </a:lnTo>
                <a:lnTo>
                  <a:pt x="50" y="3441"/>
                </a:lnTo>
                <a:lnTo>
                  <a:pt x="5054" y="2971"/>
                </a:lnTo>
                <a:lnTo>
                  <a:pt x="7823" y="5753"/>
                </a:lnTo>
                <a:lnTo>
                  <a:pt x="11226" y="6896"/>
                </a:lnTo>
                <a:lnTo>
                  <a:pt x="10960" y="5676"/>
                </a:lnTo>
                <a:lnTo>
                  <a:pt x="8851" y="5714"/>
                </a:lnTo>
                <a:lnTo>
                  <a:pt x="9258" y="4038"/>
                </a:lnTo>
                <a:lnTo>
                  <a:pt x="7975" y="634"/>
                </a:lnTo>
                <a:lnTo>
                  <a:pt x="4597" y="1041"/>
                </a:lnTo>
                <a:lnTo>
                  <a:pt x="2006" y="25"/>
                </a:lnTo>
                <a:lnTo>
                  <a:pt x="14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225700" y="1253985"/>
            <a:ext cx="5080" cy="11430"/>
          </a:xfrm>
          <a:custGeom>
            <a:avLst/>
            <a:gdLst/>
            <a:ahLst/>
            <a:cxnLst/>
            <a:rect l="l" t="t" r="r" b="b"/>
            <a:pathLst>
              <a:path w="5080" h="11430">
                <a:moveTo>
                  <a:pt x="177" y="0"/>
                </a:moveTo>
                <a:lnTo>
                  <a:pt x="0" y="2832"/>
                </a:lnTo>
                <a:lnTo>
                  <a:pt x="419" y="5575"/>
                </a:lnTo>
                <a:lnTo>
                  <a:pt x="1320" y="8242"/>
                </a:lnTo>
                <a:lnTo>
                  <a:pt x="1422" y="11366"/>
                </a:lnTo>
                <a:lnTo>
                  <a:pt x="4597" y="10655"/>
                </a:lnTo>
                <a:lnTo>
                  <a:pt x="2578" y="7886"/>
                </a:lnTo>
                <a:lnTo>
                  <a:pt x="3441" y="6261"/>
                </a:lnTo>
                <a:lnTo>
                  <a:pt x="3632" y="5791"/>
                </a:lnTo>
                <a:lnTo>
                  <a:pt x="4025" y="5308"/>
                </a:lnTo>
                <a:lnTo>
                  <a:pt x="3670" y="2540"/>
                </a:lnTo>
                <a:lnTo>
                  <a:pt x="3289" y="177"/>
                </a:lnTo>
                <a:lnTo>
                  <a:pt x="177" y="0"/>
                </a:lnTo>
                <a:close/>
              </a:path>
            </a:pathLst>
          </a:custGeom>
          <a:solidFill>
            <a:srgbClr val="6883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182456" y="1798053"/>
            <a:ext cx="10160" cy="13335"/>
          </a:xfrm>
          <a:custGeom>
            <a:avLst/>
            <a:gdLst/>
            <a:ahLst/>
            <a:cxnLst/>
            <a:rect l="l" t="t" r="r" b="b"/>
            <a:pathLst>
              <a:path w="10160" h="13335">
                <a:moveTo>
                  <a:pt x="8191" y="0"/>
                </a:moveTo>
                <a:lnTo>
                  <a:pt x="6032" y="3098"/>
                </a:lnTo>
                <a:lnTo>
                  <a:pt x="0" y="12496"/>
                </a:lnTo>
                <a:lnTo>
                  <a:pt x="571" y="13093"/>
                </a:lnTo>
                <a:lnTo>
                  <a:pt x="1270" y="13195"/>
                </a:lnTo>
                <a:lnTo>
                  <a:pt x="2032" y="13017"/>
                </a:lnTo>
                <a:lnTo>
                  <a:pt x="6235" y="7670"/>
                </a:lnTo>
                <a:lnTo>
                  <a:pt x="7823" y="5930"/>
                </a:lnTo>
                <a:lnTo>
                  <a:pt x="8724" y="4826"/>
                </a:lnTo>
                <a:lnTo>
                  <a:pt x="9766" y="3810"/>
                </a:lnTo>
                <a:lnTo>
                  <a:pt x="9779" y="2235"/>
                </a:lnTo>
                <a:lnTo>
                  <a:pt x="9563" y="1270"/>
                </a:lnTo>
                <a:lnTo>
                  <a:pt x="9156" y="431"/>
                </a:lnTo>
                <a:lnTo>
                  <a:pt x="8191" y="0"/>
                </a:lnTo>
                <a:close/>
              </a:path>
            </a:pathLst>
          </a:custGeom>
          <a:solidFill>
            <a:srgbClr val="6995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084412" y="897813"/>
            <a:ext cx="6985" cy="10795"/>
          </a:xfrm>
          <a:custGeom>
            <a:avLst/>
            <a:gdLst/>
            <a:ahLst/>
            <a:cxnLst/>
            <a:rect l="l" t="t" r="r" b="b"/>
            <a:pathLst>
              <a:path w="6985" h="10794">
                <a:moveTo>
                  <a:pt x="2578" y="0"/>
                </a:moveTo>
                <a:lnTo>
                  <a:pt x="698" y="1333"/>
                </a:lnTo>
                <a:lnTo>
                  <a:pt x="1333" y="3632"/>
                </a:lnTo>
                <a:lnTo>
                  <a:pt x="533" y="5372"/>
                </a:lnTo>
                <a:lnTo>
                  <a:pt x="571" y="5702"/>
                </a:lnTo>
                <a:lnTo>
                  <a:pt x="444" y="5968"/>
                </a:lnTo>
                <a:lnTo>
                  <a:pt x="177" y="6172"/>
                </a:lnTo>
                <a:lnTo>
                  <a:pt x="0" y="6718"/>
                </a:lnTo>
                <a:lnTo>
                  <a:pt x="101" y="7226"/>
                </a:lnTo>
                <a:lnTo>
                  <a:pt x="469" y="7658"/>
                </a:lnTo>
                <a:lnTo>
                  <a:pt x="2044" y="8280"/>
                </a:lnTo>
                <a:lnTo>
                  <a:pt x="3225" y="10769"/>
                </a:lnTo>
                <a:lnTo>
                  <a:pt x="5346" y="8648"/>
                </a:lnTo>
                <a:lnTo>
                  <a:pt x="6210" y="5473"/>
                </a:lnTo>
                <a:lnTo>
                  <a:pt x="6515" y="2425"/>
                </a:lnTo>
                <a:lnTo>
                  <a:pt x="3594" y="12"/>
                </a:lnTo>
                <a:lnTo>
                  <a:pt x="2603" y="12"/>
                </a:lnTo>
                <a:close/>
              </a:path>
            </a:pathLst>
          </a:custGeom>
          <a:solidFill>
            <a:srgbClr val="6B8C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218817" y="1226121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3492" y="0"/>
                </a:moveTo>
                <a:lnTo>
                  <a:pt x="0" y="2959"/>
                </a:lnTo>
                <a:lnTo>
                  <a:pt x="419" y="5334"/>
                </a:lnTo>
                <a:lnTo>
                  <a:pt x="4533" y="5854"/>
                </a:lnTo>
                <a:lnTo>
                  <a:pt x="3098" y="9144"/>
                </a:lnTo>
                <a:lnTo>
                  <a:pt x="3695" y="9448"/>
                </a:lnTo>
                <a:lnTo>
                  <a:pt x="4165" y="9372"/>
                </a:lnTo>
                <a:lnTo>
                  <a:pt x="4533" y="9144"/>
                </a:lnTo>
                <a:lnTo>
                  <a:pt x="4800" y="8763"/>
                </a:lnTo>
                <a:lnTo>
                  <a:pt x="5333" y="7747"/>
                </a:lnTo>
                <a:lnTo>
                  <a:pt x="5676" y="6680"/>
                </a:lnTo>
                <a:lnTo>
                  <a:pt x="5905" y="5562"/>
                </a:lnTo>
                <a:lnTo>
                  <a:pt x="5638" y="3467"/>
                </a:lnTo>
                <a:lnTo>
                  <a:pt x="6934" y="723"/>
                </a:lnTo>
                <a:lnTo>
                  <a:pt x="34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196490" y="1751406"/>
            <a:ext cx="7620" cy="10160"/>
          </a:xfrm>
          <a:custGeom>
            <a:avLst/>
            <a:gdLst/>
            <a:ahLst/>
            <a:cxnLst/>
            <a:rect l="l" t="t" r="r" b="b"/>
            <a:pathLst>
              <a:path w="7619" h="10160">
                <a:moveTo>
                  <a:pt x="1435" y="0"/>
                </a:moveTo>
                <a:lnTo>
                  <a:pt x="241" y="2057"/>
                </a:lnTo>
                <a:lnTo>
                  <a:pt x="38" y="2501"/>
                </a:lnTo>
                <a:lnTo>
                  <a:pt x="0" y="2959"/>
                </a:lnTo>
                <a:lnTo>
                  <a:pt x="152" y="3416"/>
                </a:lnTo>
                <a:lnTo>
                  <a:pt x="469" y="4737"/>
                </a:lnTo>
                <a:lnTo>
                  <a:pt x="2349" y="5295"/>
                </a:lnTo>
                <a:lnTo>
                  <a:pt x="1930" y="6985"/>
                </a:lnTo>
                <a:lnTo>
                  <a:pt x="1892" y="8191"/>
                </a:lnTo>
                <a:lnTo>
                  <a:pt x="3606" y="9258"/>
                </a:lnTo>
                <a:lnTo>
                  <a:pt x="5346" y="10020"/>
                </a:lnTo>
                <a:lnTo>
                  <a:pt x="6134" y="8737"/>
                </a:lnTo>
                <a:lnTo>
                  <a:pt x="7035" y="7683"/>
                </a:lnTo>
                <a:lnTo>
                  <a:pt x="7239" y="7264"/>
                </a:lnTo>
                <a:lnTo>
                  <a:pt x="7366" y="6819"/>
                </a:lnTo>
                <a:lnTo>
                  <a:pt x="7391" y="6337"/>
                </a:lnTo>
                <a:lnTo>
                  <a:pt x="7112" y="4076"/>
                </a:lnTo>
                <a:lnTo>
                  <a:pt x="5270" y="3644"/>
                </a:lnTo>
                <a:lnTo>
                  <a:pt x="3568" y="3048"/>
                </a:lnTo>
                <a:lnTo>
                  <a:pt x="2501" y="1879"/>
                </a:lnTo>
                <a:lnTo>
                  <a:pt x="1803" y="1447"/>
                </a:lnTo>
                <a:lnTo>
                  <a:pt x="2387" y="292"/>
                </a:lnTo>
                <a:lnTo>
                  <a:pt x="1435" y="0"/>
                </a:lnTo>
                <a:close/>
              </a:path>
            </a:pathLst>
          </a:custGeom>
          <a:solidFill>
            <a:srgbClr val="90B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675752" y="793013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1066" y="0"/>
                </a:moveTo>
                <a:lnTo>
                  <a:pt x="1143" y="1917"/>
                </a:lnTo>
                <a:lnTo>
                  <a:pt x="0" y="5803"/>
                </a:lnTo>
                <a:lnTo>
                  <a:pt x="431" y="8813"/>
                </a:lnTo>
                <a:lnTo>
                  <a:pt x="5270" y="9372"/>
                </a:lnTo>
                <a:lnTo>
                  <a:pt x="6210" y="7810"/>
                </a:lnTo>
                <a:lnTo>
                  <a:pt x="6045" y="5981"/>
                </a:lnTo>
                <a:lnTo>
                  <a:pt x="6515" y="4317"/>
                </a:lnTo>
                <a:lnTo>
                  <a:pt x="6273" y="3619"/>
                </a:lnTo>
                <a:lnTo>
                  <a:pt x="5613" y="3390"/>
                </a:lnTo>
                <a:lnTo>
                  <a:pt x="5080" y="3022"/>
                </a:lnTo>
                <a:lnTo>
                  <a:pt x="3822" y="1892"/>
                </a:lnTo>
                <a:lnTo>
                  <a:pt x="2832" y="444"/>
                </a:lnTo>
                <a:lnTo>
                  <a:pt x="1066" y="0"/>
                </a:lnTo>
                <a:close/>
              </a:path>
            </a:pathLst>
          </a:custGeom>
          <a:solidFill>
            <a:srgbClr val="5D97B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174659" y="1810499"/>
            <a:ext cx="10160" cy="7620"/>
          </a:xfrm>
          <a:custGeom>
            <a:avLst/>
            <a:gdLst/>
            <a:ahLst/>
            <a:cxnLst/>
            <a:rect l="l" t="t" r="r" b="b"/>
            <a:pathLst>
              <a:path w="10160" h="7619">
                <a:moveTo>
                  <a:pt x="6756" y="0"/>
                </a:moveTo>
                <a:lnTo>
                  <a:pt x="3340" y="3111"/>
                </a:lnTo>
                <a:lnTo>
                  <a:pt x="2514" y="3606"/>
                </a:lnTo>
                <a:lnTo>
                  <a:pt x="1447" y="3619"/>
                </a:lnTo>
                <a:lnTo>
                  <a:pt x="800" y="4457"/>
                </a:lnTo>
                <a:lnTo>
                  <a:pt x="0" y="6045"/>
                </a:lnTo>
                <a:lnTo>
                  <a:pt x="1828" y="6972"/>
                </a:lnTo>
                <a:lnTo>
                  <a:pt x="2844" y="7061"/>
                </a:lnTo>
                <a:lnTo>
                  <a:pt x="3594" y="6121"/>
                </a:lnTo>
                <a:lnTo>
                  <a:pt x="6921" y="5473"/>
                </a:lnTo>
                <a:lnTo>
                  <a:pt x="9283" y="3784"/>
                </a:lnTo>
                <a:lnTo>
                  <a:pt x="9779" y="139"/>
                </a:lnTo>
                <a:lnTo>
                  <a:pt x="7797" y="50"/>
                </a:lnTo>
                <a:lnTo>
                  <a:pt x="6756" y="0"/>
                </a:lnTo>
                <a:close/>
              </a:path>
            </a:pathLst>
          </a:custGeom>
          <a:solidFill>
            <a:srgbClr val="4064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026792" y="1336573"/>
            <a:ext cx="5080" cy="14604"/>
          </a:xfrm>
          <a:custGeom>
            <a:avLst/>
            <a:gdLst/>
            <a:ahLst/>
            <a:cxnLst/>
            <a:rect l="l" t="t" r="r" b="b"/>
            <a:pathLst>
              <a:path w="5080" h="14605">
                <a:moveTo>
                  <a:pt x="2819" y="0"/>
                </a:moveTo>
                <a:lnTo>
                  <a:pt x="2387" y="101"/>
                </a:lnTo>
                <a:lnTo>
                  <a:pt x="1993" y="469"/>
                </a:lnTo>
                <a:lnTo>
                  <a:pt x="1777" y="1638"/>
                </a:lnTo>
                <a:lnTo>
                  <a:pt x="1219" y="2870"/>
                </a:lnTo>
                <a:lnTo>
                  <a:pt x="1917" y="7340"/>
                </a:lnTo>
                <a:lnTo>
                  <a:pt x="0" y="11074"/>
                </a:lnTo>
                <a:lnTo>
                  <a:pt x="2933" y="14033"/>
                </a:lnTo>
                <a:lnTo>
                  <a:pt x="3149" y="11722"/>
                </a:lnTo>
                <a:lnTo>
                  <a:pt x="4432" y="10490"/>
                </a:lnTo>
                <a:lnTo>
                  <a:pt x="4279" y="8864"/>
                </a:lnTo>
                <a:lnTo>
                  <a:pt x="4356" y="7302"/>
                </a:lnTo>
                <a:lnTo>
                  <a:pt x="4317" y="5803"/>
                </a:lnTo>
                <a:lnTo>
                  <a:pt x="4584" y="2819"/>
                </a:lnTo>
                <a:lnTo>
                  <a:pt x="4610" y="1739"/>
                </a:lnTo>
                <a:lnTo>
                  <a:pt x="4190" y="876"/>
                </a:lnTo>
                <a:lnTo>
                  <a:pt x="3327" y="228"/>
                </a:lnTo>
                <a:lnTo>
                  <a:pt x="2819" y="0"/>
                </a:lnTo>
                <a:close/>
              </a:path>
            </a:pathLst>
          </a:custGeom>
          <a:solidFill>
            <a:srgbClr val="D3E9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011502" y="855179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1968" y="0"/>
                </a:moveTo>
                <a:lnTo>
                  <a:pt x="698" y="635"/>
                </a:lnTo>
                <a:lnTo>
                  <a:pt x="406" y="1701"/>
                </a:lnTo>
                <a:lnTo>
                  <a:pt x="635" y="2997"/>
                </a:lnTo>
                <a:lnTo>
                  <a:pt x="0" y="7950"/>
                </a:lnTo>
                <a:lnTo>
                  <a:pt x="2832" y="7302"/>
                </a:lnTo>
                <a:lnTo>
                  <a:pt x="5905" y="6273"/>
                </a:lnTo>
                <a:lnTo>
                  <a:pt x="19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002027" y="1355547"/>
            <a:ext cx="8255" cy="7620"/>
          </a:xfrm>
          <a:custGeom>
            <a:avLst/>
            <a:gdLst/>
            <a:ahLst/>
            <a:cxnLst/>
            <a:rect l="l" t="t" r="r" b="b"/>
            <a:pathLst>
              <a:path w="8255" h="7619">
                <a:moveTo>
                  <a:pt x="6388" y="0"/>
                </a:moveTo>
                <a:lnTo>
                  <a:pt x="5143" y="215"/>
                </a:lnTo>
                <a:lnTo>
                  <a:pt x="4013" y="177"/>
                </a:lnTo>
                <a:lnTo>
                  <a:pt x="1041" y="1650"/>
                </a:lnTo>
                <a:lnTo>
                  <a:pt x="0" y="3327"/>
                </a:lnTo>
                <a:lnTo>
                  <a:pt x="4851" y="5651"/>
                </a:lnTo>
                <a:lnTo>
                  <a:pt x="5968" y="5930"/>
                </a:lnTo>
                <a:lnTo>
                  <a:pt x="6019" y="7429"/>
                </a:lnTo>
                <a:lnTo>
                  <a:pt x="7734" y="7429"/>
                </a:lnTo>
                <a:lnTo>
                  <a:pt x="7721" y="6540"/>
                </a:lnTo>
                <a:lnTo>
                  <a:pt x="7073" y="5346"/>
                </a:lnTo>
                <a:lnTo>
                  <a:pt x="7302" y="4000"/>
                </a:lnTo>
                <a:lnTo>
                  <a:pt x="2895" y="2743"/>
                </a:lnTo>
                <a:lnTo>
                  <a:pt x="7010" y="1346"/>
                </a:lnTo>
                <a:lnTo>
                  <a:pt x="638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727644" y="1174000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0" y="0"/>
                </a:moveTo>
                <a:lnTo>
                  <a:pt x="635" y="4089"/>
                </a:lnTo>
                <a:lnTo>
                  <a:pt x="1701" y="8039"/>
                </a:lnTo>
                <a:lnTo>
                  <a:pt x="4064" y="11531"/>
                </a:lnTo>
                <a:lnTo>
                  <a:pt x="4610" y="9283"/>
                </a:lnTo>
                <a:lnTo>
                  <a:pt x="3429" y="7302"/>
                </a:lnTo>
                <a:lnTo>
                  <a:pt x="3124" y="5181"/>
                </a:lnTo>
                <a:lnTo>
                  <a:pt x="3086" y="2857"/>
                </a:lnTo>
                <a:lnTo>
                  <a:pt x="3467" y="266"/>
                </a:lnTo>
                <a:lnTo>
                  <a:pt x="0" y="0"/>
                </a:lnTo>
                <a:close/>
              </a:path>
            </a:pathLst>
          </a:custGeom>
          <a:solidFill>
            <a:srgbClr val="E0F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236025" y="1166672"/>
            <a:ext cx="6350" cy="10795"/>
          </a:xfrm>
          <a:custGeom>
            <a:avLst/>
            <a:gdLst/>
            <a:ahLst/>
            <a:cxnLst/>
            <a:rect l="l" t="t" r="r" b="b"/>
            <a:pathLst>
              <a:path w="6350" h="10794">
                <a:moveTo>
                  <a:pt x="1574" y="0"/>
                </a:moveTo>
                <a:lnTo>
                  <a:pt x="1422" y="50"/>
                </a:lnTo>
                <a:lnTo>
                  <a:pt x="0" y="1638"/>
                </a:lnTo>
                <a:lnTo>
                  <a:pt x="876" y="3606"/>
                </a:lnTo>
                <a:lnTo>
                  <a:pt x="533" y="5372"/>
                </a:lnTo>
                <a:lnTo>
                  <a:pt x="533" y="6095"/>
                </a:lnTo>
                <a:lnTo>
                  <a:pt x="647" y="6794"/>
                </a:lnTo>
                <a:lnTo>
                  <a:pt x="927" y="7467"/>
                </a:lnTo>
                <a:lnTo>
                  <a:pt x="1905" y="8750"/>
                </a:lnTo>
                <a:lnTo>
                  <a:pt x="2349" y="10667"/>
                </a:lnTo>
                <a:lnTo>
                  <a:pt x="4559" y="10490"/>
                </a:lnTo>
                <a:lnTo>
                  <a:pt x="5765" y="9359"/>
                </a:lnTo>
                <a:lnTo>
                  <a:pt x="5956" y="9258"/>
                </a:lnTo>
                <a:lnTo>
                  <a:pt x="6146" y="8813"/>
                </a:lnTo>
                <a:lnTo>
                  <a:pt x="6070" y="8597"/>
                </a:lnTo>
                <a:lnTo>
                  <a:pt x="5791" y="8369"/>
                </a:lnTo>
                <a:lnTo>
                  <a:pt x="3746" y="5905"/>
                </a:lnTo>
                <a:lnTo>
                  <a:pt x="4368" y="2095"/>
                </a:lnTo>
                <a:lnTo>
                  <a:pt x="1574" y="0"/>
                </a:lnTo>
                <a:close/>
              </a:path>
            </a:pathLst>
          </a:custGeom>
          <a:solidFill>
            <a:srgbClr val="364F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227618" y="1505699"/>
            <a:ext cx="11430" cy="10160"/>
          </a:xfrm>
          <a:custGeom>
            <a:avLst/>
            <a:gdLst/>
            <a:ahLst/>
            <a:cxnLst/>
            <a:rect l="l" t="t" r="r" b="b"/>
            <a:pathLst>
              <a:path w="11430" h="10159">
                <a:moveTo>
                  <a:pt x="10401" y="0"/>
                </a:moveTo>
                <a:lnTo>
                  <a:pt x="8254" y="469"/>
                </a:lnTo>
                <a:lnTo>
                  <a:pt x="6578" y="88"/>
                </a:lnTo>
                <a:lnTo>
                  <a:pt x="2209" y="1282"/>
                </a:lnTo>
                <a:lnTo>
                  <a:pt x="38" y="4152"/>
                </a:lnTo>
                <a:lnTo>
                  <a:pt x="0" y="8661"/>
                </a:lnTo>
                <a:lnTo>
                  <a:pt x="342" y="9436"/>
                </a:lnTo>
                <a:lnTo>
                  <a:pt x="901" y="9931"/>
                </a:lnTo>
                <a:lnTo>
                  <a:pt x="1752" y="10071"/>
                </a:lnTo>
                <a:lnTo>
                  <a:pt x="3454" y="6527"/>
                </a:lnTo>
                <a:lnTo>
                  <a:pt x="3809" y="1460"/>
                </a:lnTo>
                <a:lnTo>
                  <a:pt x="9880" y="2794"/>
                </a:lnTo>
                <a:lnTo>
                  <a:pt x="10947" y="2463"/>
                </a:lnTo>
                <a:lnTo>
                  <a:pt x="10401" y="0"/>
                </a:lnTo>
                <a:close/>
              </a:path>
            </a:pathLst>
          </a:custGeom>
          <a:solidFill>
            <a:srgbClr val="77A5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767039" y="1041019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2019" y="0"/>
                </a:moveTo>
                <a:lnTo>
                  <a:pt x="812" y="1092"/>
                </a:lnTo>
                <a:lnTo>
                  <a:pt x="228" y="2489"/>
                </a:lnTo>
                <a:lnTo>
                  <a:pt x="0" y="4064"/>
                </a:lnTo>
                <a:lnTo>
                  <a:pt x="266" y="5715"/>
                </a:lnTo>
                <a:lnTo>
                  <a:pt x="736" y="7277"/>
                </a:lnTo>
                <a:lnTo>
                  <a:pt x="2159" y="8343"/>
                </a:lnTo>
                <a:lnTo>
                  <a:pt x="2082" y="6921"/>
                </a:lnTo>
                <a:lnTo>
                  <a:pt x="2413" y="5676"/>
                </a:lnTo>
                <a:lnTo>
                  <a:pt x="4902" y="2501"/>
                </a:lnTo>
                <a:lnTo>
                  <a:pt x="4076" y="1028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898205" y="1339341"/>
            <a:ext cx="13335" cy="9525"/>
          </a:xfrm>
          <a:custGeom>
            <a:avLst/>
            <a:gdLst/>
            <a:ahLst/>
            <a:cxnLst/>
            <a:rect l="l" t="t" r="r" b="b"/>
            <a:pathLst>
              <a:path w="13335" h="9525">
                <a:moveTo>
                  <a:pt x="1739" y="0"/>
                </a:moveTo>
                <a:lnTo>
                  <a:pt x="0" y="584"/>
                </a:lnTo>
                <a:lnTo>
                  <a:pt x="3619" y="4622"/>
                </a:lnTo>
                <a:lnTo>
                  <a:pt x="8204" y="7162"/>
                </a:lnTo>
                <a:lnTo>
                  <a:pt x="13182" y="9118"/>
                </a:lnTo>
                <a:lnTo>
                  <a:pt x="13208" y="6007"/>
                </a:lnTo>
                <a:lnTo>
                  <a:pt x="10375" y="6146"/>
                </a:lnTo>
                <a:lnTo>
                  <a:pt x="8597" y="5118"/>
                </a:lnTo>
                <a:lnTo>
                  <a:pt x="6362" y="5194"/>
                </a:lnTo>
                <a:lnTo>
                  <a:pt x="5816" y="2451"/>
                </a:lnTo>
                <a:lnTo>
                  <a:pt x="3784" y="2209"/>
                </a:lnTo>
                <a:lnTo>
                  <a:pt x="2819" y="952"/>
                </a:lnTo>
                <a:lnTo>
                  <a:pt x="1739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973668" y="818934"/>
            <a:ext cx="10795" cy="6985"/>
          </a:xfrm>
          <a:custGeom>
            <a:avLst/>
            <a:gdLst/>
            <a:ahLst/>
            <a:cxnLst/>
            <a:rect l="l" t="t" r="r" b="b"/>
            <a:pathLst>
              <a:path w="10794" h="6984">
                <a:moveTo>
                  <a:pt x="888" y="0"/>
                </a:moveTo>
                <a:lnTo>
                  <a:pt x="0" y="1828"/>
                </a:lnTo>
                <a:lnTo>
                  <a:pt x="2209" y="6159"/>
                </a:lnTo>
                <a:lnTo>
                  <a:pt x="6070" y="6578"/>
                </a:lnTo>
                <a:lnTo>
                  <a:pt x="10286" y="6121"/>
                </a:lnTo>
                <a:lnTo>
                  <a:pt x="10388" y="5791"/>
                </a:lnTo>
                <a:lnTo>
                  <a:pt x="10464" y="5461"/>
                </a:lnTo>
                <a:lnTo>
                  <a:pt x="10490" y="5118"/>
                </a:lnTo>
                <a:lnTo>
                  <a:pt x="6883" y="4165"/>
                </a:lnTo>
                <a:lnTo>
                  <a:pt x="4635" y="685"/>
                </a:lnTo>
                <a:lnTo>
                  <a:pt x="888" y="0"/>
                </a:lnTo>
                <a:close/>
              </a:path>
            </a:pathLst>
          </a:custGeom>
          <a:solidFill>
            <a:srgbClr val="CCE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070112" y="910234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5">
                <a:moveTo>
                  <a:pt x="1231" y="0"/>
                </a:moveTo>
                <a:lnTo>
                  <a:pt x="0" y="3098"/>
                </a:lnTo>
                <a:lnTo>
                  <a:pt x="2159" y="3644"/>
                </a:lnTo>
                <a:lnTo>
                  <a:pt x="4356" y="4152"/>
                </a:lnTo>
                <a:lnTo>
                  <a:pt x="5867" y="8242"/>
                </a:lnTo>
                <a:lnTo>
                  <a:pt x="9131" y="7112"/>
                </a:lnTo>
                <a:lnTo>
                  <a:pt x="12128" y="6769"/>
                </a:lnTo>
                <a:lnTo>
                  <a:pt x="12738" y="6159"/>
                </a:lnTo>
                <a:lnTo>
                  <a:pt x="10490" y="4368"/>
                </a:lnTo>
                <a:lnTo>
                  <a:pt x="6223" y="6273"/>
                </a:lnTo>
                <a:lnTo>
                  <a:pt x="5308" y="2070"/>
                </a:lnTo>
                <a:lnTo>
                  <a:pt x="4686" y="901"/>
                </a:lnTo>
                <a:lnTo>
                  <a:pt x="3302" y="838"/>
                </a:lnTo>
                <a:lnTo>
                  <a:pt x="2400" y="76"/>
                </a:lnTo>
                <a:lnTo>
                  <a:pt x="1231" y="0"/>
                </a:lnTo>
                <a:close/>
              </a:path>
            </a:pathLst>
          </a:custGeom>
          <a:solidFill>
            <a:srgbClr val="BCDF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266327" y="1532000"/>
            <a:ext cx="9525" cy="10795"/>
          </a:xfrm>
          <a:custGeom>
            <a:avLst/>
            <a:gdLst/>
            <a:ahLst/>
            <a:cxnLst/>
            <a:rect l="l" t="t" r="r" b="b"/>
            <a:pathLst>
              <a:path w="9525" h="10794">
                <a:moveTo>
                  <a:pt x="6972" y="0"/>
                </a:moveTo>
                <a:lnTo>
                  <a:pt x="4584" y="2590"/>
                </a:lnTo>
                <a:lnTo>
                  <a:pt x="4622" y="3365"/>
                </a:lnTo>
                <a:lnTo>
                  <a:pt x="5041" y="5664"/>
                </a:lnTo>
                <a:lnTo>
                  <a:pt x="2895" y="5968"/>
                </a:lnTo>
                <a:lnTo>
                  <a:pt x="0" y="9143"/>
                </a:lnTo>
                <a:lnTo>
                  <a:pt x="571" y="10198"/>
                </a:lnTo>
                <a:lnTo>
                  <a:pt x="3340" y="9664"/>
                </a:lnTo>
                <a:lnTo>
                  <a:pt x="4648" y="7734"/>
                </a:lnTo>
                <a:lnTo>
                  <a:pt x="6019" y="8826"/>
                </a:lnTo>
                <a:lnTo>
                  <a:pt x="7378" y="9601"/>
                </a:lnTo>
                <a:lnTo>
                  <a:pt x="8470" y="6578"/>
                </a:lnTo>
                <a:lnTo>
                  <a:pt x="8026" y="4381"/>
                </a:lnTo>
                <a:lnTo>
                  <a:pt x="9182" y="1803"/>
                </a:lnTo>
                <a:lnTo>
                  <a:pt x="6972" y="0"/>
                </a:lnTo>
                <a:close/>
              </a:path>
            </a:pathLst>
          </a:custGeom>
          <a:solidFill>
            <a:srgbClr val="5A8F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165019" y="1061326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1739" y="0"/>
                </a:moveTo>
                <a:lnTo>
                  <a:pt x="1206" y="50"/>
                </a:lnTo>
                <a:lnTo>
                  <a:pt x="774" y="292"/>
                </a:lnTo>
                <a:lnTo>
                  <a:pt x="444" y="711"/>
                </a:lnTo>
                <a:lnTo>
                  <a:pt x="0" y="5473"/>
                </a:lnTo>
                <a:lnTo>
                  <a:pt x="3467" y="7365"/>
                </a:lnTo>
                <a:lnTo>
                  <a:pt x="6781" y="9359"/>
                </a:lnTo>
                <a:lnTo>
                  <a:pt x="7315" y="9347"/>
                </a:lnTo>
                <a:lnTo>
                  <a:pt x="7785" y="9156"/>
                </a:lnTo>
                <a:lnTo>
                  <a:pt x="8178" y="8813"/>
                </a:lnTo>
                <a:lnTo>
                  <a:pt x="7035" y="5816"/>
                </a:lnTo>
                <a:lnTo>
                  <a:pt x="5918" y="5181"/>
                </a:lnTo>
                <a:lnTo>
                  <a:pt x="4991" y="4394"/>
                </a:lnTo>
                <a:lnTo>
                  <a:pt x="4838" y="3009"/>
                </a:lnTo>
                <a:lnTo>
                  <a:pt x="4394" y="1396"/>
                </a:lnTo>
                <a:lnTo>
                  <a:pt x="3492" y="253"/>
                </a:lnTo>
                <a:lnTo>
                  <a:pt x="1739" y="0"/>
                </a:lnTo>
                <a:close/>
              </a:path>
            </a:pathLst>
          </a:custGeom>
          <a:solidFill>
            <a:srgbClr val="4E7E9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193467" y="1459433"/>
            <a:ext cx="6985" cy="13970"/>
          </a:xfrm>
          <a:custGeom>
            <a:avLst/>
            <a:gdLst/>
            <a:ahLst/>
            <a:cxnLst/>
            <a:rect l="l" t="t" r="r" b="b"/>
            <a:pathLst>
              <a:path w="6985" h="13969">
                <a:moveTo>
                  <a:pt x="3454" y="0"/>
                </a:moveTo>
                <a:lnTo>
                  <a:pt x="2628" y="177"/>
                </a:lnTo>
                <a:lnTo>
                  <a:pt x="1181" y="1181"/>
                </a:lnTo>
                <a:lnTo>
                  <a:pt x="1142" y="2895"/>
                </a:lnTo>
                <a:lnTo>
                  <a:pt x="558" y="4318"/>
                </a:lnTo>
                <a:lnTo>
                  <a:pt x="0" y="12369"/>
                </a:lnTo>
                <a:lnTo>
                  <a:pt x="1790" y="13906"/>
                </a:lnTo>
                <a:lnTo>
                  <a:pt x="5651" y="12839"/>
                </a:lnTo>
                <a:lnTo>
                  <a:pt x="5956" y="12827"/>
                </a:lnTo>
                <a:lnTo>
                  <a:pt x="6553" y="12928"/>
                </a:lnTo>
                <a:lnTo>
                  <a:pt x="2247" y="11176"/>
                </a:lnTo>
                <a:lnTo>
                  <a:pt x="1625" y="8153"/>
                </a:lnTo>
                <a:lnTo>
                  <a:pt x="3670" y="4305"/>
                </a:lnTo>
                <a:lnTo>
                  <a:pt x="4457" y="2781"/>
                </a:lnTo>
                <a:lnTo>
                  <a:pt x="4330" y="1397"/>
                </a:lnTo>
                <a:lnTo>
                  <a:pt x="34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190648" y="1793341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5">
                <a:moveTo>
                  <a:pt x="4406" y="0"/>
                </a:moveTo>
                <a:lnTo>
                  <a:pt x="2666" y="977"/>
                </a:lnTo>
                <a:lnTo>
                  <a:pt x="1168" y="2476"/>
                </a:lnTo>
                <a:lnTo>
                  <a:pt x="25" y="2832"/>
                </a:lnTo>
                <a:lnTo>
                  <a:pt x="152" y="3848"/>
                </a:lnTo>
                <a:lnTo>
                  <a:pt x="0" y="4711"/>
                </a:lnTo>
                <a:lnTo>
                  <a:pt x="126" y="5486"/>
                </a:lnTo>
                <a:lnTo>
                  <a:pt x="101" y="6324"/>
                </a:lnTo>
                <a:lnTo>
                  <a:pt x="965" y="6743"/>
                </a:lnTo>
                <a:lnTo>
                  <a:pt x="1727" y="6819"/>
                </a:lnTo>
                <a:lnTo>
                  <a:pt x="2400" y="6553"/>
                </a:lnTo>
                <a:lnTo>
                  <a:pt x="2997" y="6108"/>
                </a:lnTo>
                <a:lnTo>
                  <a:pt x="4546" y="4165"/>
                </a:lnTo>
                <a:lnTo>
                  <a:pt x="7492" y="4394"/>
                </a:lnTo>
                <a:lnTo>
                  <a:pt x="8915" y="2260"/>
                </a:lnTo>
                <a:lnTo>
                  <a:pt x="9118" y="482"/>
                </a:lnTo>
                <a:lnTo>
                  <a:pt x="8064" y="88"/>
                </a:lnTo>
                <a:lnTo>
                  <a:pt x="6603" y="114"/>
                </a:lnTo>
                <a:lnTo>
                  <a:pt x="4406" y="0"/>
                </a:lnTo>
                <a:close/>
              </a:path>
            </a:pathLst>
          </a:custGeom>
          <a:solidFill>
            <a:srgbClr val="3D647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275943" y="2235403"/>
            <a:ext cx="13970" cy="5715"/>
          </a:xfrm>
          <a:custGeom>
            <a:avLst/>
            <a:gdLst/>
            <a:ahLst/>
            <a:cxnLst/>
            <a:rect l="l" t="t" r="r" b="b"/>
            <a:pathLst>
              <a:path w="13969" h="5714">
                <a:moveTo>
                  <a:pt x="0" y="0"/>
                </a:moveTo>
                <a:lnTo>
                  <a:pt x="3898" y="3441"/>
                </a:lnTo>
                <a:lnTo>
                  <a:pt x="8318" y="5422"/>
                </a:lnTo>
                <a:lnTo>
                  <a:pt x="13639" y="495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137321" y="1887943"/>
            <a:ext cx="8890" cy="10160"/>
          </a:xfrm>
          <a:custGeom>
            <a:avLst/>
            <a:gdLst/>
            <a:ahLst/>
            <a:cxnLst/>
            <a:rect l="l" t="t" r="r" b="b"/>
            <a:pathLst>
              <a:path w="8889" h="10160">
                <a:moveTo>
                  <a:pt x="6857" y="0"/>
                </a:moveTo>
                <a:lnTo>
                  <a:pt x="5054" y="1244"/>
                </a:lnTo>
                <a:lnTo>
                  <a:pt x="4914" y="3873"/>
                </a:lnTo>
                <a:lnTo>
                  <a:pt x="2793" y="4838"/>
                </a:lnTo>
                <a:lnTo>
                  <a:pt x="253" y="8521"/>
                </a:lnTo>
                <a:lnTo>
                  <a:pt x="0" y="9626"/>
                </a:lnTo>
                <a:lnTo>
                  <a:pt x="520" y="9994"/>
                </a:lnTo>
                <a:lnTo>
                  <a:pt x="1549" y="9855"/>
                </a:lnTo>
                <a:lnTo>
                  <a:pt x="2730" y="8458"/>
                </a:lnTo>
                <a:lnTo>
                  <a:pt x="4267" y="7226"/>
                </a:lnTo>
                <a:lnTo>
                  <a:pt x="5854" y="3873"/>
                </a:lnTo>
                <a:lnTo>
                  <a:pt x="8775" y="2654"/>
                </a:lnTo>
                <a:lnTo>
                  <a:pt x="6857" y="0"/>
                </a:lnTo>
                <a:close/>
              </a:path>
            </a:pathLst>
          </a:custGeom>
          <a:solidFill>
            <a:srgbClr val="3B70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984133" y="1351978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2387" y="0"/>
                </a:moveTo>
                <a:lnTo>
                  <a:pt x="0" y="3746"/>
                </a:lnTo>
                <a:lnTo>
                  <a:pt x="3124" y="3238"/>
                </a:lnTo>
                <a:lnTo>
                  <a:pt x="7150" y="6781"/>
                </a:lnTo>
                <a:lnTo>
                  <a:pt x="9232" y="1663"/>
                </a:lnTo>
                <a:lnTo>
                  <a:pt x="6146" y="2324"/>
                </a:lnTo>
                <a:lnTo>
                  <a:pt x="23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079713" y="1089875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4">
                <a:moveTo>
                  <a:pt x="8216" y="0"/>
                </a:moveTo>
                <a:lnTo>
                  <a:pt x="4965" y="965"/>
                </a:lnTo>
                <a:lnTo>
                  <a:pt x="2552" y="3213"/>
                </a:lnTo>
                <a:lnTo>
                  <a:pt x="0" y="5257"/>
                </a:lnTo>
                <a:lnTo>
                  <a:pt x="673" y="5270"/>
                </a:lnTo>
                <a:lnTo>
                  <a:pt x="1003" y="5334"/>
                </a:lnTo>
                <a:lnTo>
                  <a:pt x="3086" y="5143"/>
                </a:lnTo>
                <a:lnTo>
                  <a:pt x="5003" y="6362"/>
                </a:lnTo>
                <a:lnTo>
                  <a:pt x="7099" y="6007"/>
                </a:lnTo>
                <a:lnTo>
                  <a:pt x="82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649476" y="762939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4">
                <a:moveTo>
                  <a:pt x="4521" y="0"/>
                </a:moveTo>
                <a:lnTo>
                  <a:pt x="2984" y="1219"/>
                </a:lnTo>
                <a:lnTo>
                  <a:pt x="2222" y="1841"/>
                </a:lnTo>
                <a:lnTo>
                  <a:pt x="3136" y="3517"/>
                </a:lnTo>
                <a:lnTo>
                  <a:pt x="0" y="4305"/>
                </a:lnTo>
                <a:lnTo>
                  <a:pt x="1295" y="6057"/>
                </a:lnTo>
                <a:lnTo>
                  <a:pt x="7594" y="6426"/>
                </a:lnTo>
                <a:lnTo>
                  <a:pt x="5346" y="4305"/>
                </a:lnTo>
                <a:lnTo>
                  <a:pt x="3708" y="2590"/>
                </a:lnTo>
                <a:lnTo>
                  <a:pt x="4521" y="0"/>
                </a:lnTo>
                <a:close/>
              </a:path>
            </a:pathLst>
          </a:custGeom>
          <a:solidFill>
            <a:srgbClr val="BCD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274354" y="1440193"/>
            <a:ext cx="1270" cy="5715"/>
          </a:xfrm>
          <a:custGeom>
            <a:avLst/>
            <a:gdLst/>
            <a:ahLst/>
            <a:cxnLst/>
            <a:rect l="l" t="t" r="r" b="b"/>
            <a:pathLst>
              <a:path w="1269" h="5715">
                <a:moveTo>
                  <a:pt x="977" y="0"/>
                </a:moveTo>
                <a:lnTo>
                  <a:pt x="368" y="659"/>
                </a:lnTo>
                <a:lnTo>
                  <a:pt x="228" y="2145"/>
                </a:lnTo>
                <a:lnTo>
                  <a:pt x="50" y="3618"/>
                </a:lnTo>
                <a:lnTo>
                  <a:pt x="0" y="5219"/>
                </a:lnTo>
                <a:lnTo>
                  <a:pt x="977" y="5335"/>
                </a:lnTo>
                <a:lnTo>
                  <a:pt x="977" y="0"/>
                </a:lnTo>
                <a:close/>
              </a:path>
            </a:pathLst>
          </a:custGeom>
          <a:solidFill>
            <a:srgbClr val="4C77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803476" y="816787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2933" y="0"/>
                </a:moveTo>
                <a:lnTo>
                  <a:pt x="0" y="2146"/>
                </a:lnTo>
                <a:lnTo>
                  <a:pt x="5206" y="2019"/>
                </a:lnTo>
                <a:lnTo>
                  <a:pt x="7226" y="3517"/>
                </a:lnTo>
                <a:lnTo>
                  <a:pt x="9093" y="5245"/>
                </a:lnTo>
                <a:lnTo>
                  <a:pt x="11468" y="6210"/>
                </a:lnTo>
                <a:lnTo>
                  <a:pt x="13639" y="3314"/>
                </a:lnTo>
                <a:lnTo>
                  <a:pt x="11290" y="1727"/>
                </a:lnTo>
                <a:lnTo>
                  <a:pt x="6286" y="838"/>
                </a:lnTo>
                <a:lnTo>
                  <a:pt x="29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132329" y="1720151"/>
            <a:ext cx="3810" cy="14604"/>
          </a:xfrm>
          <a:custGeom>
            <a:avLst/>
            <a:gdLst/>
            <a:ahLst/>
            <a:cxnLst/>
            <a:rect l="l" t="t" r="r" b="b"/>
            <a:pathLst>
              <a:path w="3810" h="14605">
                <a:moveTo>
                  <a:pt x="1117" y="0"/>
                </a:moveTo>
                <a:lnTo>
                  <a:pt x="0" y="14516"/>
                </a:lnTo>
                <a:lnTo>
                  <a:pt x="1447" y="9766"/>
                </a:lnTo>
                <a:lnTo>
                  <a:pt x="3225" y="5029"/>
                </a:lnTo>
                <a:lnTo>
                  <a:pt x="11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685493" y="800100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09">
                <a:moveTo>
                  <a:pt x="673" y="0"/>
                </a:moveTo>
                <a:lnTo>
                  <a:pt x="215" y="469"/>
                </a:lnTo>
                <a:lnTo>
                  <a:pt x="50" y="1130"/>
                </a:lnTo>
                <a:lnTo>
                  <a:pt x="0" y="1752"/>
                </a:lnTo>
                <a:lnTo>
                  <a:pt x="863" y="1993"/>
                </a:lnTo>
                <a:lnTo>
                  <a:pt x="4140" y="3416"/>
                </a:lnTo>
                <a:lnTo>
                  <a:pt x="7607" y="2755"/>
                </a:lnTo>
                <a:lnTo>
                  <a:pt x="10998" y="2933"/>
                </a:lnTo>
                <a:lnTo>
                  <a:pt x="10490" y="495"/>
                </a:lnTo>
                <a:lnTo>
                  <a:pt x="8521" y="1168"/>
                </a:lnTo>
                <a:lnTo>
                  <a:pt x="4800" y="1028"/>
                </a:lnTo>
                <a:lnTo>
                  <a:pt x="2590" y="1346"/>
                </a:lnTo>
                <a:lnTo>
                  <a:pt x="6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778723" y="747141"/>
            <a:ext cx="3175" cy="12700"/>
          </a:xfrm>
          <a:custGeom>
            <a:avLst/>
            <a:gdLst/>
            <a:ahLst/>
            <a:cxnLst/>
            <a:rect l="l" t="t" r="r" b="b"/>
            <a:pathLst>
              <a:path w="3175" h="12700">
                <a:moveTo>
                  <a:pt x="2895" y="0"/>
                </a:moveTo>
                <a:lnTo>
                  <a:pt x="825" y="177"/>
                </a:lnTo>
                <a:lnTo>
                  <a:pt x="1257" y="1968"/>
                </a:lnTo>
                <a:lnTo>
                  <a:pt x="838" y="3213"/>
                </a:lnTo>
                <a:lnTo>
                  <a:pt x="0" y="4203"/>
                </a:lnTo>
                <a:lnTo>
                  <a:pt x="12" y="5207"/>
                </a:lnTo>
                <a:lnTo>
                  <a:pt x="787" y="6223"/>
                </a:lnTo>
                <a:lnTo>
                  <a:pt x="622" y="12471"/>
                </a:lnTo>
                <a:lnTo>
                  <a:pt x="3048" y="8610"/>
                </a:lnTo>
                <a:lnTo>
                  <a:pt x="2984" y="4305"/>
                </a:lnTo>
                <a:lnTo>
                  <a:pt x="28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125662" y="1862531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1879" y="0"/>
                </a:moveTo>
                <a:lnTo>
                  <a:pt x="1384" y="3619"/>
                </a:lnTo>
                <a:lnTo>
                  <a:pt x="1054" y="7277"/>
                </a:lnTo>
                <a:lnTo>
                  <a:pt x="0" y="12623"/>
                </a:lnTo>
                <a:lnTo>
                  <a:pt x="203" y="13411"/>
                </a:lnTo>
                <a:lnTo>
                  <a:pt x="2082" y="13385"/>
                </a:lnTo>
                <a:lnTo>
                  <a:pt x="2539" y="12458"/>
                </a:lnTo>
                <a:lnTo>
                  <a:pt x="3136" y="11518"/>
                </a:lnTo>
                <a:lnTo>
                  <a:pt x="1955" y="10667"/>
                </a:lnTo>
                <a:lnTo>
                  <a:pt x="2489" y="7759"/>
                </a:lnTo>
                <a:lnTo>
                  <a:pt x="3200" y="4902"/>
                </a:lnTo>
                <a:lnTo>
                  <a:pt x="3809" y="2019"/>
                </a:lnTo>
                <a:lnTo>
                  <a:pt x="3835" y="1003"/>
                </a:lnTo>
                <a:lnTo>
                  <a:pt x="1879" y="0"/>
                </a:lnTo>
                <a:close/>
              </a:path>
            </a:pathLst>
          </a:custGeom>
          <a:solidFill>
            <a:srgbClr val="5E9B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823999" y="943305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454" y="0"/>
                </a:moveTo>
                <a:lnTo>
                  <a:pt x="5194" y="25"/>
                </a:lnTo>
                <a:lnTo>
                  <a:pt x="1574" y="1181"/>
                </a:lnTo>
                <a:lnTo>
                  <a:pt x="0" y="3695"/>
                </a:lnTo>
                <a:lnTo>
                  <a:pt x="228" y="7429"/>
                </a:lnTo>
                <a:lnTo>
                  <a:pt x="355" y="7569"/>
                </a:lnTo>
                <a:lnTo>
                  <a:pt x="4787" y="6984"/>
                </a:lnTo>
                <a:lnTo>
                  <a:pt x="5168" y="2603"/>
                </a:lnTo>
                <a:lnTo>
                  <a:pt x="74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465999" y="2271699"/>
            <a:ext cx="19050" cy="3175"/>
          </a:xfrm>
          <a:custGeom>
            <a:avLst/>
            <a:gdLst/>
            <a:ahLst/>
            <a:cxnLst/>
            <a:rect l="l" t="t" r="r" b="b"/>
            <a:pathLst>
              <a:path w="19050" h="3175">
                <a:moveTo>
                  <a:pt x="0" y="0"/>
                </a:moveTo>
                <a:lnTo>
                  <a:pt x="6134" y="2209"/>
                </a:lnTo>
                <a:lnTo>
                  <a:pt x="12331" y="3149"/>
                </a:lnTo>
                <a:lnTo>
                  <a:pt x="18694" y="9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084412" y="1362100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444" y="0"/>
                </a:moveTo>
                <a:lnTo>
                  <a:pt x="393" y="419"/>
                </a:lnTo>
                <a:lnTo>
                  <a:pt x="266" y="1231"/>
                </a:lnTo>
                <a:lnTo>
                  <a:pt x="0" y="6603"/>
                </a:lnTo>
                <a:lnTo>
                  <a:pt x="1206" y="8166"/>
                </a:lnTo>
                <a:lnTo>
                  <a:pt x="5638" y="8178"/>
                </a:lnTo>
                <a:lnTo>
                  <a:pt x="5626" y="6261"/>
                </a:lnTo>
                <a:lnTo>
                  <a:pt x="4025" y="4063"/>
                </a:lnTo>
                <a:lnTo>
                  <a:pt x="2755" y="1612"/>
                </a:lnTo>
                <a:lnTo>
                  <a:pt x="444" y="0"/>
                </a:lnTo>
                <a:close/>
              </a:path>
            </a:pathLst>
          </a:custGeom>
          <a:solidFill>
            <a:srgbClr val="4065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808492" y="818807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190" y="0"/>
                </a:moveTo>
                <a:lnTo>
                  <a:pt x="0" y="1485"/>
                </a:lnTo>
                <a:lnTo>
                  <a:pt x="2895" y="1320"/>
                </a:lnTo>
                <a:lnTo>
                  <a:pt x="1257" y="7315"/>
                </a:lnTo>
                <a:lnTo>
                  <a:pt x="5410" y="5473"/>
                </a:lnTo>
                <a:lnTo>
                  <a:pt x="5753" y="5041"/>
                </a:lnTo>
                <a:lnTo>
                  <a:pt x="6108" y="4622"/>
                </a:lnTo>
                <a:lnTo>
                  <a:pt x="6451" y="4191"/>
                </a:lnTo>
                <a:lnTo>
                  <a:pt x="5587" y="965"/>
                </a:lnTo>
                <a:lnTo>
                  <a:pt x="3009" y="304"/>
                </a:lnTo>
                <a:lnTo>
                  <a:pt x="190" y="0"/>
                </a:lnTo>
                <a:close/>
              </a:path>
            </a:pathLst>
          </a:custGeom>
          <a:solidFill>
            <a:srgbClr val="6787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056853" y="1341221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4268" y="5360"/>
                </a:moveTo>
                <a:lnTo>
                  <a:pt x="3568" y="7492"/>
                </a:lnTo>
                <a:lnTo>
                  <a:pt x="5956" y="7975"/>
                </a:lnTo>
                <a:lnTo>
                  <a:pt x="7315" y="7137"/>
                </a:lnTo>
                <a:lnTo>
                  <a:pt x="5943" y="5956"/>
                </a:lnTo>
                <a:lnTo>
                  <a:pt x="4268" y="5360"/>
                </a:lnTo>
                <a:close/>
              </a:path>
              <a:path w="7619" h="8255">
                <a:moveTo>
                  <a:pt x="4689" y="4074"/>
                </a:moveTo>
                <a:lnTo>
                  <a:pt x="3479" y="5079"/>
                </a:lnTo>
                <a:lnTo>
                  <a:pt x="4268" y="5360"/>
                </a:lnTo>
                <a:lnTo>
                  <a:pt x="4689" y="4074"/>
                </a:lnTo>
                <a:close/>
              </a:path>
              <a:path w="7619" h="8255">
                <a:moveTo>
                  <a:pt x="0" y="0"/>
                </a:moveTo>
                <a:lnTo>
                  <a:pt x="749" y="2463"/>
                </a:lnTo>
                <a:lnTo>
                  <a:pt x="5118" y="2768"/>
                </a:lnTo>
                <a:lnTo>
                  <a:pt x="4689" y="4074"/>
                </a:lnTo>
                <a:lnTo>
                  <a:pt x="6184" y="2832"/>
                </a:lnTo>
                <a:lnTo>
                  <a:pt x="4793" y="634"/>
                </a:lnTo>
                <a:lnTo>
                  <a:pt x="2209" y="634"/>
                </a:lnTo>
                <a:lnTo>
                  <a:pt x="0" y="0"/>
                </a:lnTo>
                <a:close/>
              </a:path>
              <a:path w="7619" h="8255">
                <a:moveTo>
                  <a:pt x="4737" y="546"/>
                </a:moveTo>
                <a:lnTo>
                  <a:pt x="2209" y="634"/>
                </a:lnTo>
                <a:lnTo>
                  <a:pt x="4793" y="634"/>
                </a:lnTo>
                <a:close/>
              </a:path>
            </a:pathLst>
          </a:custGeom>
          <a:solidFill>
            <a:srgbClr val="CC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735340" y="1140879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2438" y="0"/>
                </a:moveTo>
                <a:lnTo>
                  <a:pt x="1320" y="977"/>
                </a:lnTo>
                <a:lnTo>
                  <a:pt x="622" y="1968"/>
                </a:lnTo>
                <a:lnTo>
                  <a:pt x="800" y="3695"/>
                </a:lnTo>
                <a:lnTo>
                  <a:pt x="0" y="5880"/>
                </a:lnTo>
                <a:lnTo>
                  <a:pt x="3479" y="7048"/>
                </a:lnTo>
                <a:lnTo>
                  <a:pt x="3556" y="5867"/>
                </a:lnTo>
                <a:lnTo>
                  <a:pt x="3733" y="5079"/>
                </a:lnTo>
                <a:lnTo>
                  <a:pt x="3111" y="3594"/>
                </a:lnTo>
                <a:lnTo>
                  <a:pt x="5321" y="1765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794" name="object 794"/>
          <p:cNvGrpSpPr/>
          <p:nvPr/>
        </p:nvGrpSpPr>
        <p:grpSpPr>
          <a:xfrm>
            <a:off x="2236901" y="1487373"/>
            <a:ext cx="10795" cy="20320"/>
            <a:chOff x="2236901" y="1487373"/>
            <a:chExt cx="10795" cy="20320"/>
          </a:xfrm>
        </p:grpSpPr>
        <p:sp>
          <p:nvSpPr>
            <p:cNvPr id="795" name="object 795"/>
            <p:cNvSpPr/>
            <p:nvPr/>
          </p:nvSpPr>
          <p:spPr>
            <a:xfrm>
              <a:off x="2241689" y="148737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3848" y="0"/>
                  </a:moveTo>
                  <a:lnTo>
                    <a:pt x="1879" y="304"/>
                  </a:lnTo>
                  <a:lnTo>
                    <a:pt x="1930" y="1447"/>
                  </a:lnTo>
                  <a:lnTo>
                    <a:pt x="2451" y="3594"/>
                  </a:lnTo>
                  <a:lnTo>
                    <a:pt x="647" y="4927"/>
                  </a:lnTo>
                  <a:lnTo>
                    <a:pt x="88" y="6692"/>
                  </a:lnTo>
                  <a:lnTo>
                    <a:pt x="50" y="7251"/>
                  </a:lnTo>
                  <a:lnTo>
                    <a:pt x="0" y="7518"/>
                  </a:lnTo>
                  <a:lnTo>
                    <a:pt x="2857" y="7023"/>
                  </a:lnTo>
                  <a:lnTo>
                    <a:pt x="5321" y="5626"/>
                  </a:lnTo>
                  <a:lnTo>
                    <a:pt x="5803" y="774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2236901" y="1500073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3695" y="0"/>
                  </a:moveTo>
                  <a:lnTo>
                    <a:pt x="3022" y="12"/>
                  </a:lnTo>
                  <a:lnTo>
                    <a:pt x="1269" y="25"/>
                  </a:lnTo>
                  <a:lnTo>
                    <a:pt x="0" y="584"/>
                  </a:lnTo>
                  <a:lnTo>
                    <a:pt x="152" y="2666"/>
                  </a:lnTo>
                  <a:lnTo>
                    <a:pt x="723" y="4216"/>
                  </a:lnTo>
                  <a:lnTo>
                    <a:pt x="5181" y="2781"/>
                  </a:lnTo>
                  <a:lnTo>
                    <a:pt x="3022" y="6413"/>
                  </a:lnTo>
                  <a:lnTo>
                    <a:pt x="3225" y="6845"/>
                  </a:lnTo>
                  <a:lnTo>
                    <a:pt x="3555" y="7150"/>
                  </a:lnTo>
                  <a:lnTo>
                    <a:pt x="4013" y="7315"/>
                  </a:lnTo>
                  <a:lnTo>
                    <a:pt x="8712" y="4660"/>
                  </a:lnTo>
                  <a:lnTo>
                    <a:pt x="5499" y="236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ADD5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7" name="object 797"/>
          <p:cNvSpPr/>
          <p:nvPr/>
        </p:nvSpPr>
        <p:spPr>
          <a:xfrm>
            <a:off x="1864398" y="910971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7226" y="0"/>
                </a:moveTo>
                <a:lnTo>
                  <a:pt x="5499" y="1676"/>
                </a:lnTo>
                <a:lnTo>
                  <a:pt x="4445" y="1282"/>
                </a:lnTo>
                <a:lnTo>
                  <a:pt x="2298" y="3289"/>
                </a:lnTo>
                <a:lnTo>
                  <a:pt x="1257" y="3898"/>
                </a:lnTo>
                <a:lnTo>
                  <a:pt x="152" y="4445"/>
                </a:lnTo>
                <a:lnTo>
                  <a:pt x="0" y="5854"/>
                </a:lnTo>
                <a:lnTo>
                  <a:pt x="215" y="6667"/>
                </a:lnTo>
                <a:lnTo>
                  <a:pt x="635" y="7124"/>
                </a:lnTo>
                <a:lnTo>
                  <a:pt x="1536" y="6743"/>
                </a:lnTo>
                <a:lnTo>
                  <a:pt x="6527" y="4368"/>
                </a:lnTo>
                <a:lnTo>
                  <a:pt x="6896" y="3695"/>
                </a:lnTo>
                <a:lnTo>
                  <a:pt x="7251" y="3009"/>
                </a:lnTo>
                <a:lnTo>
                  <a:pt x="7620" y="2336"/>
                </a:lnTo>
                <a:lnTo>
                  <a:pt x="7226" y="0"/>
                </a:lnTo>
                <a:close/>
              </a:path>
            </a:pathLst>
          </a:custGeom>
          <a:solidFill>
            <a:srgbClr val="38678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221102" y="1798967"/>
            <a:ext cx="5715" cy="12065"/>
          </a:xfrm>
          <a:custGeom>
            <a:avLst/>
            <a:gdLst/>
            <a:ahLst/>
            <a:cxnLst/>
            <a:rect l="l" t="t" r="r" b="b"/>
            <a:pathLst>
              <a:path w="5714" h="12064">
                <a:moveTo>
                  <a:pt x="4902" y="0"/>
                </a:moveTo>
                <a:lnTo>
                  <a:pt x="2959" y="3746"/>
                </a:lnTo>
                <a:lnTo>
                  <a:pt x="2451" y="8077"/>
                </a:lnTo>
                <a:lnTo>
                  <a:pt x="0" y="11607"/>
                </a:lnTo>
                <a:lnTo>
                  <a:pt x="5664" y="9436"/>
                </a:lnTo>
                <a:lnTo>
                  <a:pt x="4597" y="4432"/>
                </a:lnTo>
                <a:lnTo>
                  <a:pt x="49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232850" y="1488617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4737" y="0"/>
                </a:moveTo>
                <a:lnTo>
                  <a:pt x="533" y="1308"/>
                </a:lnTo>
                <a:lnTo>
                  <a:pt x="393" y="1308"/>
                </a:lnTo>
                <a:lnTo>
                  <a:pt x="0" y="1739"/>
                </a:lnTo>
                <a:lnTo>
                  <a:pt x="114" y="1930"/>
                </a:lnTo>
                <a:lnTo>
                  <a:pt x="469" y="2146"/>
                </a:lnTo>
                <a:lnTo>
                  <a:pt x="1384" y="4368"/>
                </a:lnTo>
                <a:lnTo>
                  <a:pt x="2793" y="4724"/>
                </a:lnTo>
                <a:lnTo>
                  <a:pt x="4673" y="3263"/>
                </a:lnTo>
                <a:lnTo>
                  <a:pt x="7010" y="660"/>
                </a:lnTo>
                <a:lnTo>
                  <a:pt x="4737" y="0"/>
                </a:lnTo>
                <a:close/>
              </a:path>
            </a:pathLst>
          </a:custGeom>
          <a:solidFill>
            <a:srgbClr val="3A6C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225065" y="1785632"/>
            <a:ext cx="6985" cy="12065"/>
          </a:xfrm>
          <a:custGeom>
            <a:avLst/>
            <a:gdLst/>
            <a:ahLst/>
            <a:cxnLst/>
            <a:rect l="l" t="t" r="r" b="b"/>
            <a:pathLst>
              <a:path w="6985" h="12064">
                <a:moveTo>
                  <a:pt x="5130" y="0"/>
                </a:moveTo>
                <a:lnTo>
                  <a:pt x="3314" y="2120"/>
                </a:lnTo>
                <a:lnTo>
                  <a:pt x="1308" y="3314"/>
                </a:lnTo>
                <a:lnTo>
                  <a:pt x="812" y="5384"/>
                </a:lnTo>
                <a:lnTo>
                  <a:pt x="215" y="7391"/>
                </a:lnTo>
                <a:lnTo>
                  <a:pt x="38" y="8470"/>
                </a:lnTo>
                <a:lnTo>
                  <a:pt x="0" y="9525"/>
                </a:lnTo>
                <a:lnTo>
                  <a:pt x="787" y="10414"/>
                </a:lnTo>
                <a:lnTo>
                  <a:pt x="1079" y="11468"/>
                </a:lnTo>
                <a:lnTo>
                  <a:pt x="2730" y="9029"/>
                </a:lnTo>
                <a:lnTo>
                  <a:pt x="2933" y="5613"/>
                </a:lnTo>
                <a:lnTo>
                  <a:pt x="6007" y="4127"/>
                </a:lnTo>
                <a:lnTo>
                  <a:pt x="6667" y="2552"/>
                </a:lnTo>
                <a:lnTo>
                  <a:pt x="5562" y="1346"/>
                </a:lnTo>
                <a:lnTo>
                  <a:pt x="5130" y="0"/>
                </a:lnTo>
                <a:close/>
              </a:path>
            </a:pathLst>
          </a:custGeom>
          <a:solidFill>
            <a:srgbClr val="A1C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993506" y="931075"/>
            <a:ext cx="15875" cy="4445"/>
          </a:xfrm>
          <a:custGeom>
            <a:avLst/>
            <a:gdLst/>
            <a:ahLst/>
            <a:cxnLst/>
            <a:rect l="l" t="t" r="r" b="b"/>
            <a:pathLst>
              <a:path w="15875" h="4444">
                <a:moveTo>
                  <a:pt x="0" y="0"/>
                </a:moveTo>
                <a:lnTo>
                  <a:pt x="4864" y="2832"/>
                </a:lnTo>
                <a:lnTo>
                  <a:pt x="9969" y="3924"/>
                </a:lnTo>
                <a:lnTo>
                  <a:pt x="15468" y="2184"/>
                </a:lnTo>
                <a:lnTo>
                  <a:pt x="14503" y="1866"/>
                </a:lnTo>
                <a:lnTo>
                  <a:pt x="10591" y="990"/>
                </a:lnTo>
                <a:lnTo>
                  <a:pt x="6680" y="190"/>
                </a:lnTo>
                <a:lnTo>
                  <a:pt x="2654" y="1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658023" y="78917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80" h="2540">
                <a:moveTo>
                  <a:pt x="17183" y="0"/>
                </a:moveTo>
                <a:lnTo>
                  <a:pt x="15214" y="622"/>
                </a:lnTo>
                <a:lnTo>
                  <a:pt x="9093" y="558"/>
                </a:lnTo>
                <a:lnTo>
                  <a:pt x="0" y="609"/>
                </a:lnTo>
                <a:lnTo>
                  <a:pt x="101" y="1587"/>
                </a:lnTo>
                <a:lnTo>
                  <a:pt x="5969" y="1892"/>
                </a:lnTo>
                <a:lnTo>
                  <a:pt x="11899" y="901"/>
                </a:lnTo>
                <a:lnTo>
                  <a:pt x="17703" y="2451"/>
                </a:lnTo>
                <a:lnTo>
                  <a:pt x="1718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923643" y="815924"/>
            <a:ext cx="13335" cy="6985"/>
          </a:xfrm>
          <a:custGeom>
            <a:avLst/>
            <a:gdLst/>
            <a:ahLst/>
            <a:cxnLst/>
            <a:rect l="l" t="t" r="r" b="b"/>
            <a:pathLst>
              <a:path w="13335" h="6984">
                <a:moveTo>
                  <a:pt x="9982" y="0"/>
                </a:moveTo>
                <a:lnTo>
                  <a:pt x="8648" y="304"/>
                </a:lnTo>
                <a:lnTo>
                  <a:pt x="7531" y="1562"/>
                </a:lnTo>
                <a:lnTo>
                  <a:pt x="4419" y="2908"/>
                </a:lnTo>
                <a:lnTo>
                  <a:pt x="3289" y="4356"/>
                </a:lnTo>
                <a:lnTo>
                  <a:pt x="685" y="2222"/>
                </a:lnTo>
                <a:lnTo>
                  <a:pt x="0" y="4724"/>
                </a:lnTo>
                <a:lnTo>
                  <a:pt x="431" y="5765"/>
                </a:lnTo>
                <a:lnTo>
                  <a:pt x="1308" y="6210"/>
                </a:lnTo>
                <a:lnTo>
                  <a:pt x="2324" y="6477"/>
                </a:lnTo>
                <a:lnTo>
                  <a:pt x="5841" y="6299"/>
                </a:lnTo>
                <a:lnTo>
                  <a:pt x="8534" y="4013"/>
                </a:lnTo>
                <a:lnTo>
                  <a:pt x="11645" y="2794"/>
                </a:lnTo>
                <a:lnTo>
                  <a:pt x="11874" y="2070"/>
                </a:lnTo>
                <a:lnTo>
                  <a:pt x="12750" y="1295"/>
                </a:lnTo>
                <a:lnTo>
                  <a:pt x="11531" y="647"/>
                </a:lnTo>
                <a:lnTo>
                  <a:pt x="9982" y="0"/>
                </a:lnTo>
                <a:close/>
              </a:path>
            </a:pathLst>
          </a:custGeom>
          <a:solidFill>
            <a:srgbClr val="637E9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802942" y="779526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90">
                <a:moveTo>
                  <a:pt x="3238" y="0"/>
                </a:moveTo>
                <a:lnTo>
                  <a:pt x="1892" y="736"/>
                </a:lnTo>
                <a:lnTo>
                  <a:pt x="838" y="2044"/>
                </a:lnTo>
                <a:lnTo>
                  <a:pt x="380" y="2082"/>
                </a:lnTo>
                <a:lnTo>
                  <a:pt x="165" y="2336"/>
                </a:lnTo>
                <a:lnTo>
                  <a:pt x="190" y="2781"/>
                </a:lnTo>
                <a:lnTo>
                  <a:pt x="0" y="3581"/>
                </a:lnTo>
                <a:lnTo>
                  <a:pt x="2324" y="2857"/>
                </a:lnTo>
                <a:lnTo>
                  <a:pt x="1092" y="4267"/>
                </a:lnTo>
                <a:lnTo>
                  <a:pt x="1028" y="4673"/>
                </a:lnTo>
                <a:lnTo>
                  <a:pt x="1028" y="5092"/>
                </a:lnTo>
                <a:lnTo>
                  <a:pt x="1130" y="5499"/>
                </a:lnTo>
                <a:lnTo>
                  <a:pt x="1422" y="6527"/>
                </a:lnTo>
                <a:lnTo>
                  <a:pt x="1663" y="7594"/>
                </a:lnTo>
                <a:lnTo>
                  <a:pt x="2527" y="8356"/>
                </a:lnTo>
                <a:lnTo>
                  <a:pt x="3238" y="8547"/>
                </a:lnTo>
                <a:lnTo>
                  <a:pt x="3835" y="8280"/>
                </a:lnTo>
                <a:lnTo>
                  <a:pt x="6451" y="3987"/>
                </a:lnTo>
                <a:lnTo>
                  <a:pt x="5854" y="3162"/>
                </a:lnTo>
                <a:lnTo>
                  <a:pt x="4610" y="1828"/>
                </a:lnTo>
                <a:lnTo>
                  <a:pt x="4025" y="660"/>
                </a:lnTo>
                <a:lnTo>
                  <a:pt x="3238" y="0"/>
                </a:lnTo>
                <a:close/>
              </a:path>
            </a:pathLst>
          </a:custGeom>
          <a:solidFill>
            <a:srgbClr val="6EA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028799" y="1330464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3822" y="0"/>
                </a:moveTo>
                <a:lnTo>
                  <a:pt x="2019" y="990"/>
                </a:lnTo>
                <a:lnTo>
                  <a:pt x="0" y="6578"/>
                </a:lnTo>
                <a:lnTo>
                  <a:pt x="1028" y="6553"/>
                </a:lnTo>
                <a:lnTo>
                  <a:pt x="4190" y="6159"/>
                </a:lnTo>
                <a:lnTo>
                  <a:pt x="6222" y="3403"/>
                </a:lnTo>
                <a:lnTo>
                  <a:pt x="9207" y="2628"/>
                </a:lnTo>
                <a:lnTo>
                  <a:pt x="9385" y="1396"/>
                </a:lnTo>
                <a:lnTo>
                  <a:pt x="382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218182" y="1132471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4" h="10159">
                <a:moveTo>
                  <a:pt x="3505" y="0"/>
                </a:moveTo>
                <a:lnTo>
                  <a:pt x="2819" y="355"/>
                </a:lnTo>
                <a:lnTo>
                  <a:pt x="1473" y="1092"/>
                </a:lnTo>
                <a:lnTo>
                  <a:pt x="0" y="3213"/>
                </a:lnTo>
                <a:lnTo>
                  <a:pt x="1320" y="5156"/>
                </a:lnTo>
                <a:lnTo>
                  <a:pt x="1892" y="7150"/>
                </a:lnTo>
                <a:lnTo>
                  <a:pt x="2552" y="8280"/>
                </a:lnTo>
                <a:lnTo>
                  <a:pt x="3060" y="9613"/>
                </a:lnTo>
                <a:lnTo>
                  <a:pt x="4762" y="9474"/>
                </a:lnTo>
                <a:lnTo>
                  <a:pt x="4940" y="8013"/>
                </a:lnTo>
                <a:lnTo>
                  <a:pt x="4318" y="6388"/>
                </a:lnTo>
                <a:lnTo>
                  <a:pt x="5588" y="5130"/>
                </a:lnTo>
                <a:lnTo>
                  <a:pt x="4762" y="2120"/>
                </a:lnTo>
                <a:lnTo>
                  <a:pt x="4038" y="1587"/>
                </a:lnTo>
                <a:lnTo>
                  <a:pt x="4622" y="279"/>
                </a:lnTo>
                <a:lnTo>
                  <a:pt x="3505" y="0"/>
                </a:lnTo>
                <a:close/>
              </a:path>
            </a:pathLst>
          </a:custGeom>
          <a:solidFill>
            <a:srgbClr val="2C51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361097" y="2257590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9105" y="0"/>
                </a:moveTo>
                <a:lnTo>
                  <a:pt x="7175" y="850"/>
                </a:lnTo>
                <a:lnTo>
                  <a:pt x="5181" y="749"/>
                </a:lnTo>
                <a:lnTo>
                  <a:pt x="0" y="419"/>
                </a:lnTo>
                <a:lnTo>
                  <a:pt x="228" y="2908"/>
                </a:lnTo>
                <a:lnTo>
                  <a:pt x="2108" y="2616"/>
                </a:lnTo>
                <a:lnTo>
                  <a:pt x="13423" y="2730"/>
                </a:lnTo>
                <a:lnTo>
                  <a:pt x="13639" y="2501"/>
                </a:lnTo>
                <a:lnTo>
                  <a:pt x="13792" y="1968"/>
                </a:lnTo>
                <a:lnTo>
                  <a:pt x="13690" y="1511"/>
                </a:lnTo>
                <a:lnTo>
                  <a:pt x="13284" y="1130"/>
                </a:lnTo>
                <a:lnTo>
                  <a:pt x="12623" y="698"/>
                </a:lnTo>
                <a:lnTo>
                  <a:pt x="11887" y="482"/>
                </a:lnTo>
                <a:lnTo>
                  <a:pt x="11112" y="406"/>
                </a:lnTo>
                <a:lnTo>
                  <a:pt x="91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850224" y="1313548"/>
            <a:ext cx="11430" cy="6350"/>
          </a:xfrm>
          <a:custGeom>
            <a:avLst/>
            <a:gdLst/>
            <a:ahLst/>
            <a:cxnLst/>
            <a:rect l="l" t="t" r="r" b="b"/>
            <a:pathLst>
              <a:path w="11430" h="6350">
                <a:moveTo>
                  <a:pt x="5003" y="0"/>
                </a:moveTo>
                <a:lnTo>
                  <a:pt x="0" y="1371"/>
                </a:lnTo>
                <a:lnTo>
                  <a:pt x="1016" y="1866"/>
                </a:lnTo>
                <a:lnTo>
                  <a:pt x="3073" y="2832"/>
                </a:lnTo>
                <a:lnTo>
                  <a:pt x="11277" y="6121"/>
                </a:lnTo>
                <a:lnTo>
                  <a:pt x="8394" y="2451"/>
                </a:lnTo>
                <a:lnTo>
                  <a:pt x="500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132622" y="1825396"/>
            <a:ext cx="3175" cy="13970"/>
          </a:xfrm>
          <a:custGeom>
            <a:avLst/>
            <a:gdLst/>
            <a:ahLst/>
            <a:cxnLst/>
            <a:rect l="l" t="t" r="r" b="b"/>
            <a:pathLst>
              <a:path w="3175" h="13969">
                <a:moveTo>
                  <a:pt x="1028" y="0"/>
                </a:moveTo>
                <a:lnTo>
                  <a:pt x="0" y="1790"/>
                </a:lnTo>
                <a:lnTo>
                  <a:pt x="2298" y="5435"/>
                </a:lnTo>
                <a:lnTo>
                  <a:pt x="368" y="9499"/>
                </a:lnTo>
                <a:lnTo>
                  <a:pt x="1155" y="13296"/>
                </a:lnTo>
                <a:lnTo>
                  <a:pt x="1473" y="13728"/>
                </a:lnTo>
                <a:lnTo>
                  <a:pt x="1739" y="13703"/>
                </a:lnTo>
                <a:lnTo>
                  <a:pt x="1968" y="13207"/>
                </a:lnTo>
                <a:lnTo>
                  <a:pt x="2768" y="10515"/>
                </a:lnTo>
                <a:lnTo>
                  <a:pt x="3098" y="7746"/>
                </a:lnTo>
                <a:lnTo>
                  <a:pt x="2946" y="4940"/>
                </a:lnTo>
                <a:lnTo>
                  <a:pt x="2349" y="3098"/>
                </a:lnTo>
                <a:lnTo>
                  <a:pt x="1638" y="622"/>
                </a:lnTo>
                <a:lnTo>
                  <a:pt x="1028" y="0"/>
                </a:lnTo>
                <a:close/>
              </a:path>
            </a:pathLst>
          </a:custGeom>
          <a:solidFill>
            <a:srgbClr val="1651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088133" y="1082675"/>
            <a:ext cx="12700" cy="6985"/>
          </a:xfrm>
          <a:custGeom>
            <a:avLst/>
            <a:gdLst/>
            <a:ahLst/>
            <a:cxnLst/>
            <a:rect l="l" t="t" r="r" b="b"/>
            <a:pathLst>
              <a:path w="12700" h="6984">
                <a:moveTo>
                  <a:pt x="10159" y="0"/>
                </a:moveTo>
                <a:lnTo>
                  <a:pt x="6184" y="2374"/>
                </a:lnTo>
                <a:lnTo>
                  <a:pt x="431" y="1981"/>
                </a:lnTo>
                <a:lnTo>
                  <a:pt x="50" y="4432"/>
                </a:lnTo>
                <a:lnTo>
                  <a:pt x="0" y="6629"/>
                </a:lnTo>
                <a:lnTo>
                  <a:pt x="1396" y="5892"/>
                </a:lnTo>
                <a:lnTo>
                  <a:pt x="2057" y="3975"/>
                </a:lnTo>
                <a:lnTo>
                  <a:pt x="4000" y="4102"/>
                </a:lnTo>
                <a:lnTo>
                  <a:pt x="6108" y="3174"/>
                </a:lnTo>
                <a:lnTo>
                  <a:pt x="8216" y="3416"/>
                </a:lnTo>
                <a:lnTo>
                  <a:pt x="10337" y="3924"/>
                </a:lnTo>
                <a:lnTo>
                  <a:pt x="12191" y="4508"/>
                </a:lnTo>
                <a:lnTo>
                  <a:pt x="101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873745" y="1325765"/>
            <a:ext cx="12065" cy="7620"/>
          </a:xfrm>
          <a:custGeom>
            <a:avLst/>
            <a:gdLst/>
            <a:ahLst/>
            <a:cxnLst/>
            <a:rect l="l" t="t" r="r" b="b"/>
            <a:pathLst>
              <a:path w="12064" h="7619">
                <a:moveTo>
                  <a:pt x="0" y="0"/>
                </a:moveTo>
                <a:lnTo>
                  <a:pt x="1079" y="2400"/>
                </a:lnTo>
                <a:lnTo>
                  <a:pt x="3937" y="2349"/>
                </a:lnTo>
                <a:lnTo>
                  <a:pt x="5562" y="4000"/>
                </a:lnTo>
                <a:lnTo>
                  <a:pt x="7594" y="5118"/>
                </a:lnTo>
                <a:lnTo>
                  <a:pt x="8902" y="5676"/>
                </a:lnTo>
                <a:lnTo>
                  <a:pt x="9944" y="7073"/>
                </a:lnTo>
                <a:lnTo>
                  <a:pt x="11645" y="6350"/>
                </a:lnTo>
                <a:lnTo>
                  <a:pt x="8521" y="2844"/>
                </a:lnTo>
                <a:lnTo>
                  <a:pt x="4927" y="20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862073" y="765771"/>
            <a:ext cx="5080" cy="12065"/>
          </a:xfrm>
          <a:custGeom>
            <a:avLst/>
            <a:gdLst/>
            <a:ahLst/>
            <a:cxnLst/>
            <a:rect l="l" t="t" r="r" b="b"/>
            <a:pathLst>
              <a:path w="5080" h="12065">
                <a:moveTo>
                  <a:pt x="3644" y="0"/>
                </a:moveTo>
                <a:lnTo>
                  <a:pt x="2044" y="990"/>
                </a:lnTo>
                <a:lnTo>
                  <a:pt x="2514" y="2971"/>
                </a:lnTo>
                <a:lnTo>
                  <a:pt x="1600" y="4279"/>
                </a:lnTo>
                <a:lnTo>
                  <a:pt x="1155" y="6515"/>
                </a:lnTo>
                <a:lnTo>
                  <a:pt x="0" y="8597"/>
                </a:lnTo>
                <a:lnTo>
                  <a:pt x="127" y="10960"/>
                </a:lnTo>
                <a:lnTo>
                  <a:pt x="609" y="11569"/>
                </a:lnTo>
                <a:lnTo>
                  <a:pt x="4940" y="8585"/>
                </a:lnTo>
                <a:lnTo>
                  <a:pt x="3416" y="4063"/>
                </a:lnTo>
                <a:lnTo>
                  <a:pt x="364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800504" y="976706"/>
            <a:ext cx="7620" cy="11430"/>
          </a:xfrm>
          <a:custGeom>
            <a:avLst/>
            <a:gdLst/>
            <a:ahLst/>
            <a:cxnLst/>
            <a:rect l="l" t="t" r="r" b="b"/>
            <a:pathLst>
              <a:path w="7619" h="11430">
                <a:moveTo>
                  <a:pt x="7112" y="0"/>
                </a:moveTo>
                <a:lnTo>
                  <a:pt x="4191" y="3454"/>
                </a:lnTo>
                <a:lnTo>
                  <a:pt x="2197" y="7493"/>
                </a:lnTo>
                <a:lnTo>
                  <a:pt x="0" y="11404"/>
                </a:lnTo>
                <a:lnTo>
                  <a:pt x="4165" y="8724"/>
                </a:lnTo>
                <a:lnTo>
                  <a:pt x="5969" y="4572"/>
                </a:lnTo>
                <a:lnTo>
                  <a:pt x="71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215464" y="1117993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0" y="0"/>
                </a:moveTo>
                <a:lnTo>
                  <a:pt x="355" y="2019"/>
                </a:lnTo>
                <a:lnTo>
                  <a:pt x="4241" y="8737"/>
                </a:lnTo>
                <a:lnTo>
                  <a:pt x="4597" y="4965"/>
                </a:lnTo>
                <a:lnTo>
                  <a:pt x="4686" y="132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213330" y="1745132"/>
            <a:ext cx="6350" cy="9525"/>
          </a:xfrm>
          <a:custGeom>
            <a:avLst/>
            <a:gdLst/>
            <a:ahLst/>
            <a:cxnLst/>
            <a:rect l="l" t="t" r="r" b="b"/>
            <a:pathLst>
              <a:path w="6350" h="9525">
                <a:moveTo>
                  <a:pt x="3378" y="0"/>
                </a:moveTo>
                <a:lnTo>
                  <a:pt x="2273" y="3124"/>
                </a:lnTo>
                <a:lnTo>
                  <a:pt x="1244" y="3886"/>
                </a:lnTo>
                <a:lnTo>
                  <a:pt x="304" y="4660"/>
                </a:lnTo>
                <a:lnTo>
                  <a:pt x="1155" y="6121"/>
                </a:lnTo>
                <a:lnTo>
                  <a:pt x="469" y="7353"/>
                </a:lnTo>
                <a:lnTo>
                  <a:pt x="0" y="8305"/>
                </a:lnTo>
                <a:lnTo>
                  <a:pt x="647" y="8699"/>
                </a:lnTo>
                <a:lnTo>
                  <a:pt x="1333" y="9067"/>
                </a:lnTo>
                <a:lnTo>
                  <a:pt x="2082" y="9296"/>
                </a:lnTo>
                <a:lnTo>
                  <a:pt x="2844" y="9309"/>
                </a:lnTo>
                <a:lnTo>
                  <a:pt x="3606" y="9105"/>
                </a:lnTo>
                <a:lnTo>
                  <a:pt x="4800" y="8547"/>
                </a:lnTo>
                <a:lnTo>
                  <a:pt x="5956" y="7975"/>
                </a:lnTo>
                <a:lnTo>
                  <a:pt x="5384" y="6299"/>
                </a:lnTo>
                <a:lnTo>
                  <a:pt x="3721" y="5842"/>
                </a:lnTo>
                <a:lnTo>
                  <a:pt x="3098" y="4737"/>
                </a:lnTo>
                <a:lnTo>
                  <a:pt x="3403" y="3073"/>
                </a:lnTo>
                <a:lnTo>
                  <a:pt x="3378" y="0"/>
                </a:lnTo>
                <a:close/>
              </a:path>
            </a:pathLst>
          </a:custGeom>
          <a:solidFill>
            <a:srgbClr val="406E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235377" y="1441246"/>
            <a:ext cx="6985" cy="8255"/>
          </a:xfrm>
          <a:custGeom>
            <a:avLst/>
            <a:gdLst/>
            <a:ahLst/>
            <a:cxnLst/>
            <a:rect l="l" t="t" r="r" b="b"/>
            <a:pathLst>
              <a:path w="6985" h="8255">
                <a:moveTo>
                  <a:pt x="1676" y="0"/>
                </a:moveTo>
                <a:lnTo>
                  <a:pt x="1206" y="25"/>
                </a:lnTo>
                <a:lnTo>
                  <a:pt x="736" y="114"/>
                </a:lnTo>
                <a:lnTo>
                  <a:pt x="342" y="330"/>
                </a:lnTo>
                <a:lnTo>
                  <a:pt x="0" y="673"/>
                </a:lnTo>
                <a:lnTo>
                  <a:pt x="266" y="1777"/>
                </a:lnTo>
                <a:lnTo>
                  <a:pt x="1587" y="3759"/>
                </a:lnTo>
                <a:lnTo>
                  <a:pt x="457" y="6819"/>
                </a:lnTo>
                <a:lnTo>
                  <a:pt x="3098" y="8216"/>
                </a:lnTo>
                <a:lnTo>
                  <a:pt x="5333" y="8127"/>
                </a:lnTo>
                <a:lnTo>
                  <a:pt x="5156" y="5981"/>
                </a:lnTo>
                <a:lnTo>
                  <a:pt x="6045" y="4749"/>
                </a:lnTo>
                <a:lnTo>
                  <a:pt x="6299" y="4356"/>
                </a:lnTo>
                <a:lnTo>
                  <a:pt x="6489" y="3924"/>
                </a:lnTo>
                <a:lnTo>
                  <a:pt x="6642" y="3492"/>
                </a:lnTo>
                <a:lnTo>
                  <a:pt x="6299" y="1168"/>
                </a:lnTo>
                <a:lnTo>
                  <a:pt x="4317" y="812"/>
                </a:lnTo>
                <a:lnTo>
                  <a:pt x="2603" y="165"/>
                </a:lnTo>
                <a:lnTo>
                  <a:pt x="2146" y="50"/>
                </a:lnTo>
                <a:lnTo>
                  <a:pt x="1676" y="0"/>
                </a:lnTo>
                <a:close/>
              </a:path>
            </a:pathLst>
          </a:custGeom>
          <a:solidFill>
            <a:srgbClr val="54A8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735861" y="75542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1270" y="0"/>
                </a:moveTo>
                <a:lnTo>
                  <a:pt x="0" y="2146"/>
                </a:lnTo>
                <a:lnTo>
                  <a:pt x="647" y="3505"/>
                </a:lnTo>
                <a:lnTo>
                  <a:pt x="1943" y="3962"/>
                </a:lnTo>
                <a:lnTo>
                  <a:pt x="3225" y="4444"/>
                </a:lnTo>
                <a:lnTo>
                  <a:pt x="4406" y="5270"/>
                </a:lnTo>
                <a:lnTo>
                  <a:pt x="5638" y="5918"/>
                </a:lnTo>
                <a:lnTo>
                  <a:pt x="7150" y="5676"/>
                </a:lnTo>
                <a:lnTo>
                  <a:pt x="7823" y="5410"/>
                </a:lnTo>
                <a:lnTo>
                  <a:pt x="8382" y="5003"/>
                </a:lnTo>
                <a:lnTo>
                  <a:pt x="8699" y="4330"/>
                </a:lnTo>
                <a:lnTo>
                  <a:pt x="8877" y="2971"/>
                </a:lnTo>
                <a:lnTo>
                  <a:pt x="8140" y="2222"/>
                </a:lnTo>
                <a:lnTo>
                  <a:pt x="6972" y="1765"/>
                </a:lnTo>
                <a:lnTo>
                  <a:pt x="5969" y="1816"/>
                </a:lnTo>
                <a:lnTo>
                  <a:pt x="4902" y="1206"/>
                </a:lnTo>
                <a:lnTo>
                  <a:pt x="3975" y="2057"/>
                </a:lnTo>
                <a:lnTo>
                  <a:pt x="2654" y="2235"/>
                </a:lnTo>
                <a:lnTo>
                  <a:pt x="1270" y="0"/>
                </a:lnTo>
                <a:close/>
              </a:path>
            </a:pathLst>
          </a:custGeom>
          <a:solidFill>
            <a:srgbClr val="7EA9B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804352" y="775487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1054" y="0"/>
                </a:moveTo>
                <a:lnTo>
                  <a:pt x="0" y="1841"/>
                </a:lnTo>
                <a:lnTo>
                  <a:pt x="152" y="2819"/>
                </a:lnTo>
                <a:lnTo>
                  <a:pt x="482" y="4775"/>
                </a:lnTo>
                <a:lnTo>
                  <a:pt x="3200" y="5867"/>
                </a:lnTo>
                <a:lnTo>
                  <a:pt x="3835" y="5118"/>
                </a:lnTo>
                <a:lnTo>
                  <a:pt x="5232" y="5194"/>
                </a:lnTo>
                <a:lnTo>
                  <a:pt x="5461" y="2705"/>
                </a:lnTo>
                <a:lnTo>
                  <a:pt x="5334" y="1612"/>
                </a:lnTo>
                <a:lnTo>
                  <a:pt x="4241" y="863"/>
                </a:lnTo>
                <a:lnTo>
                  <a:pt x="3098" y="2362"/>
                </a:lnTo>
                <a:lnTo>
                  <a:pt x="1054" y="0"/>
                </a:lnTo>
                <a:close/>
              </a:path>
            </a:pathLst>
          </a:custGeom>
          <a:solidFill>
            <a:srgbClr val="3C5F8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176348" y="1064983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25" y="0"/>
                </a:moveTo>
                <a:lnTo>
                  <a:pt x="673" y="2019"/>
                </a:lnTo>
                <a:lnTo>
                  <a:pt x="3492" y="1727"/>
                </a:lnTo>
                <a:lnTo>
                  <a:pt x="4419" y="5194"/>
                </a:lnTo>
                <a:lnTo>
                  <a:pt x="7073" y="5245"/>
                </a:lnTo>
                <a:lnTo>
                  <a:pt x="7188" y="2285"/>
                </a:lnTo>
                <a:lnTo>
                  <a:pt x="4902" y="1282"/>
                </a:lnTo>
                <a:lnTo>
                  <a:pt x="2857" y="76"/>
                </a:lnTo>
                <a:lnTo>
                  <a:pt x="25" y="0"/>
                </a:lnTo>
                <a:close/>
              </a:path>
            </a:pathLst>
          </a:custGeom>
          <a:solidFill>
            <a:srgbClr val="A5BFC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273757" y="1281806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1574" y="0"/>
                </a:moveTo>
                <a:lnTo>
                  <a:pt x="0" y="2265"/>
                </a:lnTo>
                <a:lnTo>
                  <a:pt x="1422" y="4259"/>
                </a:lnTo>
                <a:lnTo>
                  <a:pt x="889" y="8209"/>
                </a:lnTo>
                <a:lnTo>
                  <a:pt x="1574" y="8072"/>
                </a:lnTo>
                <a:lnTo>
                  <a:pt x="1574" y="0"/>
                </a:lnTo>
                <a:close/>
              </a:path>
            </a:pathLst>
          </a:custGeom>
          <a:solidFill>
            <a:srgbClr val="5E93A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394294" y="2252878"/>
            <a:ext cx="15875" cy="6350"/>
          </a:xfrm>
          <a:custGeom>
            <a:avLst/>
            <a:gdLst/>
            <a:ahLst/>
            <a:cxnLst/>
            <a:rect l="l" t="t" r="r" b="b"/>
            <a:pathLst>
              <a:path w="15875" h="6350">
                <a:moveTo>
                  <a:pt x="11429" y="0"/>
                </a:moveTo>
                <a:lnTo>
                  <a:pt x="6819" y="2997"/>
                </a:lnTo>
                <a:lnTo>
                  <a:pt x="2552" y="2247"/>
                </a:lnTo>
                <a:lnTo>
                  <a:pt x="673" y="2603"/>
                </a:lnTo>
                <a:lnTo>
                  <a:pt x="101" y="3492"/>
                </a:lnTo>
                <a:lnTo>
                  <a:pt x="101" y="3746"/>
                </a:lnTo>
                <a:lnTo>
                  <a:pt x="0" y="4229"/>
                </a:lnTo>
                <a:lnTo>
                  <a:pt x="2197" y="4229"/>
                </a:lnTo>
                <a:lnTo>
                  <a:pt x="4406" y="4089"/>
                </a:lnTo>
                <a:lnTo>
                  <a:pt x="9651" y="4521"/>
                </a:lnTo>
                <a:lnTo>
                  <a:pt x="13131" y="3009"/>
                </a:lnTo>
                <a:lnTo>
                  <a:pt x="15506" y="6286"/>
                </a:lnTo>
                <a:lnTo>
                  <a:pt x="15417" y="3479"/>
                </a:lnTo>
                <a:lnTo>
                  <a:pt x="1142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204008" y="1287195"/>
            <a:ext cx="41910" cy="13970"/>
          </a:xfrm>
          <a:custGeom>
            <a:avLst/>
            <a:gdLst/>
            <a:ahLst/>
            <a:cxnLst/>
            <a:rect l="l" t="t" r="r" b="b"/>
            <a:pathLst>
              <a:path w="41910" h="13969">
                <a:moveTo>
                  <a:pt x="6540" y="9334"/>
                </a:moveTo>
                <a:lnTo>
                  <a:pt x="6235" y="6692"/>
                </a:lnTo>
                <a:lnTo>
                  <a:pt x="4762" y="4559"/>
                </a:lnTo>
                <a:lnTo>
                  <a:pt x="3492" y="2324"/>
                </a:lnTo>
                <a:lnTo>
                  <a:pt x="3441" y="0"/>
                </a:lnTo>
                <a:lnTo>
                  <a:pt x="0" y="5029"/>
                </a:lnTo>
                <a:lnTo>
                  <a:pt x="584" y="7124"/>
                </a:lnTo>
                <a:lnTo>
                  <a:pt x="6083" y="9398"/>
                </a:lnTo>
                <a:lnTo>
                  <a:pt x="6540" y="9334"/>
                </a:lnTo>
                <a:close/>
              </a:path>
              <a:path w="41910" h="13969">
                <a:moveTo>
                  <a:pt x="41529" y="13500"/>
                </a:moveTo>
                <a:lnTo>
                  <a:pt x="39979" y="9131"/>
                </a:lnTo>
                <a:lnTo>
                  <a:pt x="36169" y="7277"/>
                </a:lnTo>
                <a:lnTo>
                  <a:pt x="32461" y="5334"/>
                </a:lnTo>
                <a:lnTo>
                  <a:pt x="34163" y="9512"/>
                </a:lnTo>
                <a:lnTo>
                  <a:pt x="38658" y="10604"/>
                </a:lnTo>
                <a:lnTo>
                  <a:pt x="41529" y="1350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255850" y="1228902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2654" y="0"/>
                </a:moveTo>
                <a:lnTo>
                  <a:pt x="0" y="4965"/>
                </a:lnTo>
                <a:lnTo>
                  <a:pt x="1257" y="8001"/>
                </a:lnTo>
                <a:lnTo>
                  <a:pt x="6565" y="9461"/>
                </a:lnTo>
                <a:lnTo>
                  <a:pt x="6807" y="7264"/>
                </a:lnTo>
                <a:lnTo>
                  <a:pt x="6438" y="5118"/>
                </a:lnTo>
                <a:lnTo>
                  <a:pt x="3263" y="4826"/>
                </a:lnTo>
                <a:lnTo>
                  <a:pt x="4178" y="1511"/>
                </a:lnTo>
                <a:lnTo>
                  <a:pt x="2654" y="0"/>
                </a:lnTo>
                <a:close/>
              </a:path>
            </a:pathLst>
          </a:custGeom>
          <a:solidFill>
            <a:srgbClr val="75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431709" y="2266010"/>
            <a:ext cx="15240" cy="3810"/>
          </a:xfrm>
          <a:custGeom>
            <a:avLst/>
            <a:gdLst/>
            <a:ahLst/>
            <a:cxnLst/>
            <a:rect l="l" t="t" r="r" b="b"/>
            <a:pathLst>
              <a:path w="15240" h="3810">
                <a:moveTo>
                  <a:pt x="609" y="0"/>
                </a:moveTo>
                <a:lnTo>
                  <a:pt x="279" y="63"/>
                </a:lnTo>
                <a:lnTo>
                  <a:pt x="0" y="546"/>
                </a:lnTo>
                <a:lnTo>
                  <a:pt x="4445" y="3771"/>
                </a:lnTo>
                <a:lnTo>
                  <a:pt x="9664" y="3111"/>
                </a:lnTo>
                <a:lnTo>
                  <a:pt x="14681" y="3517"/>
                </a:lnTo>
                <a:lnTo>
                  <a:pt x="1028" y="380"/>
                </a:lnTo>
                <a:lnTo>
                  <a:pt x="6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230018" y="1767725"/>
            <a:ext cx="6350" cy="8890"/>
          </a:xfrm>
          <a:custGeom>
            <a:avLst/>
            <a:gdLst/>
            <a:ahLst/>
            <a:cxnLst/>
            <a:rect l="l" t="t" r="r" b="b"/>
            <a:pathLst>
              <a:path w="6350" h="8889">
                <a:moveTo>
                  <a:pt x="3975" y="0"/>
                </a:moveTo>
                <a:lnTo>
                  <a:pt x="2628" y="266"/>
                </a:lnTo>
                <a:lnTo>
                  <a:pt x="2070" y="1358"/>
                </a:lnTo>
                <a:lnTo>
                  <a:pt x="1460" y="2387"/>
                </a:lnTo>
                <a:lnTo>
                  <a:pt x="673" y="3975"/>
                </a:lnTo>
                <a:lnTo>
                  <a:pt x="0" y="5562"/>
                </a:lnTo>
                <a:lnTo>
                  <a:pt x="673" y="7378"/>
                </a:lnTo>
                <a:lnTo>
                  <a:pt x="1041" y="8077"/>
                </a:lnTo>
                <a:lnTo>
                  <a:pt x="1587" y="8547"/>
                </a:lnTo>
                <a:lnTo>
                  <a:pt x="2400" y="8674"/>
                </a:lnTo>
                <a:lnTo>
                  <a:pt x="3949" y="7238"/>
                </a:lnTo>
                <a:lnTo>
                  <a:pt x="3352" y="4546"/>
                </a:lnTo>
                <a:lnTo>
                  <a:pt x="5448" y="3428"/>
                </a:lnTo>
                <a:lnTo>
                  <a:pt x="6261" y="2349"/>
                </a:lnTo>
                <a:lnTo>
                  <a:pt x="5143" y="2273"/>
                </a:lnTo>
                <a:lnTo>
                  <a:pt x="4699" y="1549"/>
                </a:lnTo>
                <a:lnTo>
                  <a:pt x="5219" y="304"/>
                </a:lnTo>
                <a:lnTo>
                  <a:pt x="3975" y="0"/>
                </a:lnTo>
                <a:close/>
              </a:path>
            </a:pathLst>
          </a:custGeom>
          <a:solidFill>
            <a:srgbClr val="618FB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01037" y="1294396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4">
                <a:moveTo>
                  <a:pt x="4457" y="0"/>
                </a:moveTo>
                <a:lnTo>
                  <a:pt x="0" y="177"/>
                </a:lnTo>
                <a:lnTo>
                  <a:pt x="3759" y="2019"/>
                </a:lnTo>
                <a:lnTo>
                  <a:pt x="7708" y="3301"/>
                </a:lnTo>
                <a:lnTo>
                  <a:pt x="11760" y="4241"/>
                </a:lnTo>
                <a:lnTo>
                  <a:pt x="8699" y="406"/>
                </a:lnTo>
                <a:lnTo>
                  <a:pt x="445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229002" y="1534363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2324" y="0"/>
                </a:moveTo>
                <a:lnTo>
                  <a:pt x="2222" y="5181"/>
                </a:lnTo>
                <a:lnTo>
                  <a:pt x="368" y="6032"/>
                </a:lnTo>
                <a:lnTo>
                  <a:pt x="0" y="7632"/>
                </a:lnTo>
                <a:lnTo>
                  <a:pt x="76" y="9461"/>
                </a:lnTo>
                <a:lnTo>
                  <a:pt x="546" y="10769"/>
                </a:lnTo>
                <a:lnTo>
                  <a:pt x="457" y="12230"/>
                </a:lnTo>
                <a:lnTo>
                  <a:pt x="1181" y="13449"/>
                </a:lnTo>
                <a:lnTo>
                  <a:pt x="3352" y="9118"/>
                </a:lnTo>
                <a:lnTo>
                  <a:pt x="4445" y="4699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846872" y="92429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5753" y="0"/>
                </a:moveTo>
                <a:lnTo>
                  <a:pt x="5295" y="88"/>
                </a:lnTo>
                <a:lnTo>
                  <a:pt x="4114" y="584"/>
                </a:lnTo>
                <a:lnTo>
                  <a:pt x="3086" y="1397"/>
                </a:lnTo>
                <a:lnTo>
                  <a:pt x="1955" y="1981"/>
                </a:lnTo>
                <a:lnTo>
                  <a:pt x="1092" y="2603"/>
                </a:lnTo>
                <a:lnTo>
                  <a:pt x="0" y="3048"/>
                </a:lnTo>
                <a:lnTo>
                  <a:pt x="50" y="4381"/>
                </a:lnTo>
                <a:lnTo>
                  <a:pt x="12" y="5588"/>
                </a:lnTo>
                <a:lnTo>
                  <a:pt x="3810" y="6057"/>
                </a:lnTo>
                <a:lnTo>
                  <a:pt x="6286" y="4762"/>
                </a:lnTo>
                <a:lnTo>
                  <a:pt x="6591" y="609"/>
                </a:lnTo>
                <a:lnTo>
                  <a:pt x="6438" y="482"/>
                </a:lnTo>
                <a:lnTo>
                  <a:pt x="6134" y="127"/>
                </a:lnTo>
                <a:lnTo>
                  <a:pt x="575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271522" y="1528508"/>
            <a:ext cx="5080" cy="10160"/>
          </a:xfrm>
          <a:custGeom>
            <a:avLst/>
            <a:gdLst/>
            <a:ahLst/>
            <a:cxnLst/>
            <a:rect l="l" t="t" r="r" b="b"/>
            <a:pathLst>
              <a:path w="5080" h="10159">
                <a:moveTo>
                  <a:pt x="3379" y="5723"/>
                </a:moveTo>
                <a:lnTo>
                  <a:pt x="977" y="8407"/>
                </a:lnTo>
                <a:lnTo>
                  <a:pt x="3276" y="10071"/>
                </a:lnTo>
                <a:lnTo>
                  <a:pt x="4978" y="7645"/>
                </a:lnTo>
                <a:lnTo>
                  <a:pt x="3379" y="5723"/>
                </a:lnTo>
                <a:close/>
              </a:path>
              <a:path w="5080" h="10159">
                <a:moveTo>
                  <a:pt x="2994" y="4728"/>
                </a:moveTo>
                <a:lnTo>
                  <a:pt x="3003" y="5270"/>
                </a:lnTo>
                <a:lnTo>
                  <a:pt x="3379" y="5723"/>
                </a:lnTo>
                <a:lnTo>
                  <a:pt x="3784" y="5270"/>
                </a:lnTo>
                <a:lnTo>
                  <a:pt x="2994" y="4728"/>
                </a:lnTo>
                <a:close/>
              </a:path>
              <a:path w="5080" h="10159">
                <a:moveTo>
                  <a:pt x="1485" y="0"/>
                </a:moveTo>
                <a:lnTo>
                  <a:pt x="762" y="38"/>
                </a:lnTo>
                <a:lnTo>
                  <a:pt x="370" y="787"/>
                </a:lnTo>
                <a:lnTo>
                  <a:pt x="330" y="1968"/>
                </a:lnTo>
                <a:lnTo>
                  <a:pt x="38" y="2349"/>
                </a:lnTo>
                <a:lnTo>
                  <a:pt x="1397" y="3632"/>
                </a:lnTo>
                <a:lnTo>
                  <a:pt x="2994" y="4728"/>
                </a:lnTo>
                <a:lnTo>
                  <a:pt x="3403" y="2705"/>
                </a:lnTo>
                <a:lnTo>
                  <a:pt x="3822" y="1511"/>
                </a:lnTo>
                <a:lnTo>
                  <a:pt x="3213" y="787"/>
                </a:lnTo>
                <a:lnTo>
                  <a:pt x="2273" y="190"/>
                </a:lnTo>
                <a:lnTo>
                  <a:pt x="1485" y="0"/>
                </a:lnTo>
                <a:close/>
              </a:path>
            </a:pathLst>
          </a:custGeom>
          <a:solidFill>
            <a:srgbClr val="27536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881339" y="1330312"/>
            <a:ext cx="12065" cy="6985"/>
          </a:xfrm>
          <a:custGeom>
            <a:avLst/>
            <a:gdLst/>
            <a:ahLst/>
            <a:cxnLst/>
            <a:rect l="l" t="t" r="r" b="b"/>
            <a:pathLst>
              <a:path w="12064" h="6984">
                <a:moveTo>
                  <a:pt x="1651" y="0"/>
                </a:moveTo>
                <a:lnTo>
                  <a:pt x="0" y="571"/>
                </a:lnTo>
                <a:lnTo>
                  <a:pt x="3340" y="3555"/>
                </a:lnTo>
                <a:lnTo>
                  <a:pt x="6946" y="5994"/>
                </a:lnTo>
                <a:lnTo>
                  <a:pt x="11531" y="6578"/>
                </a:lnTo>
                <a:lnTo>
                  <a:pt x="11239" y="4508"/>
                </a:lnTo>
                <a:lnTo>
                  <a:pt x="9258" y="4533"/>
                </a:lnTo>
                <a:lnTo>
                  <a:pt x="7950" y="3733"/>
                </a:lnTo>
                <a:lnTo>
                  <a:pt x="6299" y="3784"/>
                </a:lnTo>
                <a:lnTo>
                  <a:pt x="5156" y="2832"/>
                </a:lnTo>
                <a:lnTo>
                  <a:pt x="4051" y="1803"/>
                </a:lnTo>
                <a:lnTo>
                  <a:pt x="2641" y="1587"/>
                </a:lnTo>
                <a:lnTo>
                  <a:pt x="1651" y="0"/>
                </a:lnTo>
                <a:close/>
              </a:path>
            </a:pathLst>
          </a:custGeom>
          <a:solidFill>
            <a:srgbClr val="17224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717255" y="810806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4724" y="0"/>
                </a:moveTo>
                <a:lnTo>
                  <a:pt x="2400" y="2857"/>
                </a:lnTo>
                <a:lnTo>
                  <a:pt x="0" y="2844"/>
                </a:lnTo>
                <a:lnTo>
                  <a:pt x="787" y="4762"/>
                </a:lnTo>
                <a:lnTo>
                  <a:pt x="2413" y="4978"/>
                </a:lnTo>
                <a:lnTo>
                  <a:pt x="4165" y="4940"/>
                </a:lnTo>
                <a:lnTo>
                  <a:pt x="7175" y="2705"/>
                </a:lnTo>
                <a:lnTo>
                  <a:pt x="4724" y="0"/>
                </a:lnTo>
                <a:close/>
              </a:path>
            </a:pathLst>
          </a:custGeom>
          <a:solidFill>
            <a:srgbClr val="8EB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272525" y="14621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806" y="0"/>
                </a:moveTo>
                <a:lnTo>
                  <a:pt x="2197" y="341"/>
                </a:lnTo>
                <a:lnTo>
                  <a:pt x="1333" y="1434"/>
                </a:lnTo>
                <a:lnTo>
                  <a:pt x="0" y="2246"/>
                </a:lnTo>
                <a:lnTo>
                  <a:pt x="330" y="3504"/>
                </a:lnTo>
                <a:lnTo>
                  <a:pt x="419" y="4698"/>
                </a:lnTo>
                <a:lnTo>
                  <a:pt x="1612" y="5612"/>
                </a:lnTo>
                <a:lnTo>
                  <a:pt x="2806" y="6179"/>
                </a:lnTo>
                <a:lnTo>
                  <a:pt x="2806" y="0"/>
                </a:lnTo>
                <a:close/>
              </a:path>
            </a:pathLst>
          </a:custGeom>
          <a:solidFill>
            <a:srgbClr val="3566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808149" y="761707"/>
            <a:ext cx="6985" cy="8890"/>
          </a:xfrm>
          <a:custGeom>
            <a:avLst/>
            <a:gdLst/>
            <a:ahLst/>
            <a:cxnLst/>
            <a:rect l="l" t="t" r="r" b="b"/>
            <a:pathLst>
              <a:path w="6985" h="8890">
                <a:moveTo>
                  <a:pt x="876" y="0"/>
                </a:moveTo>
                <a:lnTo>
                  <a:pt x="393" y="76"/>
                </a:lnTo>
                <a:lnTo>
                  <a:pt x="101" y="355"/>
                </a:lnTo>
                <a:lnTo>
                  <a:pt x="0" y="825"/>
                </a:lnTo>
                <a:lnTo>
                  <a:pt x="12" y="2781"/>
                </a:lnTo>
                <a:lnTo>
                  <a:pt x="1968" y="2984"/>
                </a:lnTo>
                <a:lnTo>
                  <a:pt x="2933" y="4076"/>
                </a:lnTo>
                <a:lnTo>
                  <a:pt x="4254" y="5219"/>
                </a:lnTo>
                <a:lnTo>
                  <a:pt x="4165" y="7391"/>
                </a:lnTo>
                <a:lnTo>
                  <a:pt x="5930" y="8216"/>
                </a:lnTo>
                <a:lnTo>
                  <a:pt x="6197" y="8254"/>
                </a:lnTo>
                <a:lnTo>
                  <a:pt x="6731" y="8305"/>
                </a:lnTo>
                <a:lnTo>
                  <a:pt x="6273" y="4483"/>
                </a:lnTo>
                <a:lnTo>
                  <a:pt x="6616" y="101"/>
                </a:lnTo>
                <a:lnTo>
                  <a:pt x="8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120176" y="1094854"/>
            <a:ext cx="11430" cy="3810"/>
          </a:xfrm>
          <a:custGeom>
            <a:avLst/>
            <a:gdLst/>
            <a:ahLst/>
            <a:cxnLst/>
            <a:rect l="l" t="t" r="r" b="b"/>
            <a:pathLst>
              <a:path w="11430" h="3809">
                <a:moveTo>
                  <a:pt x="850" y="0"/>
                </a:moveTo>
                <a:lnTo>
                  <a:pt x="0" y="3251"/>
                </a:lnTo>
                <a:lnTo>
                  <a:pt x="11391" y="2286"/>
                </a:lnTo>
                <a:lnTo>
                  <a:pt x="11429" y="1943"/>
                </a:lnTo>
                <a:lnTo>
                  <a:pt x="11429" y="1600"/>
                </a:lnTo>
                <a:lnTo>
                  <a:pt x="11391" y="1257"/>
                </a:lnTo>
                <a:lnTo>
                  <a:pt x="9385" y="1257"/>
                </a:lnTo>
                <a:lnTo>
                  <a:pt x="7378" y="1079"/>
                </a:lnTo>
                <a:lnTo>
                  <a:pt x="3492" y="1524"/>
                </a:lnTo>
                <a:lnTo>
                  <a:pt x="85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802333" y="786130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6261" y="0"/>
                </a:moveTo>
                <a:lnTo>
                  <a:pt x="4292" y="469"/>
                </a:lnTo>
                <a:lnTo>
                  <a:pt x="3073" y="1371"/>
                </a:lnTo>
                <a:lnTo>
                  <a:pt x="2082" y="1130"/>
                </a:lnTo>
                <a:lnTo>
                  <a:pt x="1511" y="1701"/>
                </a:lnTo>
                <a:lnTo>
                  <a:pt x="1041" y="2451"/>
                </a:lnTo>
                <a:lnTo>
                  <a:pt x="0" y="3606"/>
                </a:lnTo>
                <a:lnTo>
                  <a:pt x="812" y="5499"/>
                </a:lnTo>
                <a:lnTo>
                  <a:pt x="3035" y="5384"/>
                </a:lnTo>
                <a:lnTo>
                  <a:pt x="4305" y="6616"/>
                </a:lnTo>
                <a:lnTo>
                  <a:pt x="4317" y="6007"/>
                </a:lnTo>
                <a:lnTo>
                  <a:pt x="4343" y="5714"/>
                </a:lnTo>
                <a:lnTo>
                  <a:pt x="4610" y="5295"/>
                </a:lnTo>
                <a:lnTo>
                  <a:pt x="5245" y="5257"/>
                </a:lnTo>
                <a:lnTo>
                  <a:pt x="5359" y="4686"/>
                </a:lnTo>
                <a:lnTo>
                  <a:pt x="5587" y="3975"/>
                </a:lnTo>
                <a:lnTo>
                  <a:pt x="6083" y="2552"/>
                </a:lnTo>
                <a:lnTo>
                  <a:pt x="5702" y="1663"/>
                </a:lnTo>
                <a:lnTo>
                  <a:pt x="6261" y="0"/>
                </a:lnTo>
                <a:close/>
              </a:path>
            </a:pathLst>
          </a:custGeom>
          <a:solidFill>
            <a:srgbClr val="4C7A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088362" y="934021"/>
            <a:ext cx="10160" cy="5715"/>
          </a:xfrm>
          <a:custGeom>
            <a:avLst/>
            <a:gdLst/>
            <a:ahLst/>
            <a:cxnLst/>
            <a:rect l="l" t="t" r="r" b="b"/>
            <a:pathLst>
              <a:path w="10160" h="5715">
                <a:moveTo>
                  <a:pt x="8496" y="0"/>
                </a:moveTo>
                <a:lnTo>
                  <a:pt x="7111" y="368"/>
                </a:lnTo>
                <a:lnTo>
                  <a:pt x="5867" y="1244"/>
                </a:lnTo>
                <a:lnTo>
                  <a:pt x="4368" y="1028"/>
                </a:lnTo>
                <a:lnTo>
                  <a:pt x="3276" y="1803"/>
                </a:lnTo>
                <a:lnTo>
                  <a:pt x="2235" y="2730"/>
                </a:lnTo>
                <a:lnTo>
                  <a:pt x="1638" y="3530"/>
                </a:lnTo>
                <a:lnTo>
                  <a:pt x="0" y="3682"/>
                </a:lnTo>
                <a:lnTo>
                  <a:pt x="647" y="5283"/>
                </a:lnTo>
                <a:lnTo>
                  <a:pt x="4787" y="5410"/>
                </a:lnTo>
                <a:lnTo>
                  <a:pt x="7442" y="2832"/>
                </a:lnTo>
                <a:lnTo>
                  <a:pt x="10007" y="101"/>
                </a:lnTo>
                <a:lnTo>
                  <a:pt x="84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897799" y="904557"/>
            <a:ext cx="12700" cy="4445"/>
          </a:xfrm>
          <a:custGeom>
            <a:avLst/>
            <a:gdLst/>
            <a:ahLst/>
            <a:cxnLst/>
            <a:rect l="l" t="t" r="r" b="b"/>
            <a:pathLst>
              <a:path w="12700" h="4444">
                <a:moveTo>
                  <a:pt x="8890" y="0"/>
                </a:moveTo>
                <a:lnTo>
                  <a:pt x="5676" y="673"/>
                </a:lnTo>
                <a:lnTo>
                  <a:pt x="2489" y="533"/>
                </a:lnTo>
                <a:lnTo>
                  <a:pt x="1587" y="584"/>
                </a:lnTo>
                <a:lnTo>
                  <a:pt x="749" y="787"/>
                </a:lnTo>
                <a:lnTo>
                  <a:pt x="165" y="1562"/>
                </a:lnTo>
                <a:lnTo>
                  <a:pt x="139" y="1879"/>
                </a:lnTo>
                <a:lnTo>
                  <a:pt x="88" y="2184"/>
                </a:lnTo>
                <a:lnTo>
                  <a:pt x="0" y="2501"/>
                </a:lnTo>
                <a:lnTo>
                  <a:pt x="4267" y="2959"/>
                </a:lnTo>
                <a:lnTo>
                  <a:pt x="8585" y="3949"/>
                </a:lnTo>
                <a:lnTo>
                  <a:pt x="12649" y="1562"/>
                </a:lnTo>
                <a:lnTo>
                  <a:pt x="12026" y="939"/>
                </a:lnTo>
                <a:lnTo>
                  <a:pt x="889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269921" y="1270635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1955" y="0"/>
                </a:moveTo>
                <a:lnTo>
                  <a:pt x="2565" y="2184"/>
                </a:lnTo>
                <a:lnTo>
                  <a:pt x="0" y="3517"/>
                </a:lnTo>
                <a:lnTo>
                  <a:pt x="342" y="5676"/>
                </a:lnTo>
                <a:lnTo>
                  <a:pt x="2006" y="6731"/>
                </a:lnTo>
                <a:lnTo>
                  <a:pt x="3301" y="4864"/>
                </a:lnTo>
                <a:lnTo>
                  <a:pt x="4813" y="5283"/>
                </a:lnTo>
                <a:lnTo>
                  <a:pt x="1955" y="0"/>
                </a:lnTo>
                <a:close/>
              </a:path>
            </a:pathLst>
          </a:custGeom>
          <a:solidFill>
            <a:srgbClr val="A5C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160460" y="1833422"/>
            <a:ext cx="3810" cy="15875"/>
          </a:xfrm>
          <a:custGeom>
            <a:avLst/>
            <a:gdLst/>
            <a:ahLst/>
            <a:cxnLst/>
            <a:rect l="l" t="t" r="r" b="b"/>
            <a:pathLst>
              <a:path w="3810" h="15875">
                <a:moveTo>
                  <a:pt x="292" y="0"/>
                </a:moveTo>
                <a:lnTo>
                  <a:pt x="0" y="2120"/>
                </a:lnTo>
                <a:lnTo>
                  <a:pt x="279" y="15582"/>
                </a:lnTo>
                <a:lnTo>
                  <a:pt x="2362" y="12636"/>
                </a:lnTo>
                <a:lnTo>
                  <a:pt x="609" y="9220"/>
                </a:lnTo>
                <a:lnTo>
                  <a:pt x="1485" y="6134"/>
                </a:lnTo>
                <a:lnTo>
                  <a:pt x="2654" y="3784"/>
                </a:lnTo>
                <a:lnTo>
                  <a:pt x="3568" y="1473"/>
                </a:lnTo>
                <a:lnTo>
                  <a:pt x="292" y="0"/>
                </a:lnTo>
                <a:close/>
              </a:path>
            </a:pathLst>
          </a:custGeom>
          <a:solidFill>
            <a:srgbClr val="64AA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188591" y="1205052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90">
                <a:moveTo>
                  <a:pt x="1092" y="0"/>
                </a:moveTo>
                <a:lnTo>
                  <a:pt x="0" y="3606"/>
                </a:lnTo>
                <a:lnTo>
                  <a:pt x="165" y="6731"/>
                </a:lnTo>
                <a:lnTo>
                  <a:pt x="4317" y="8318"/>
                </a:lnTo>
                <a:lnTo>
                  <a:pt x="4203" y="6400"/>
                </a:lnTo>
                <a:lnTo>
                  <a:pt x="1422" y="5105"/>
                </a:lnTo>
                <a:lnTo>
                  <a:pt x="2933" y="1739"/>
                </a:lnTo>
                <a:lnTo>
                  <a:pt x="1092" y="0"/>
                </a:lnTo>
                <a:close/>
              </a:path>
            </a:pathLst>
          </a:custGeom>
          <a:solidFill>
            <a:srgbClr val="6C89A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992337" y="828255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114" y="0"/>
                </a:moveTo>
                <a:lnTo>
                  <a:pt x="0" y="1663"/>
                </a:lnTo>
                <a:lnTo>
                  <a:pt x="2095" y="3721"/>
                </a:lnTo>
                <a:lnTo>
                  <a:pt x="3949" y="6184"/>
                </a:lnTo>
                <a:lnTo>
                  <a:pt x="7340" y="6108"/>
                </a:lnTo>
                <a:lnTo>
                  <a:pt x="5740" y="3111"/>
                </a:lnTo>
                <a:lnTo>
                  <a:pt x="2794" y="1714"/>
                </a:lnTo>
                <a:lnTo>
                  <a:pt x="114" y="0"/>
                </a:lnTo>
                <a:close/>
              </a:path>
            </a:pathLst>
          </a:custGeom>
          <a:solidFill>
            <a:srgbClr val="B0C6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826132" y="747077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09">
                <a:moveTo>
                  <a:pt x="2247" y="0"/>
                </a:moveTo>
                <a:lnTo>
                  <a:pt x="1015" y="736"/>
                </a:lnTo>
                <a:lnTo>
                  <a:pt x="0" y="1625"/>
                </a:lnTo>
                <a:lnTo>
                  <a:pt x="190" y="3251"/>
                </a:lnTo>
                <a:lnTo>
                  <a:pt x="2870" y="3035"/>
                </a:lnTo>
                <a:lnTo>
                  <a:pt x="5321" y="876"/>
                </a:lnTo>
                <a:lnTo>
                  <a:pt x="8216" y="2260"/>
                </a:lnTo>
                <a:lnTo>
                  <a:pt x="7975" y="1562"/>
                </a:lnTo>
                <a:lnTo>
                  <a:pt x="7518" y="139"/>
                </a:lnTo>
                <a:lnTo>
                  <a:pt x="2247" y="0"/>
                </a:lnTo>
                <a:close/>
              </a:path>
            </a:pathLst>
          </a:custGeom>
          <a:solidFill>
            <a:srgbClr val="62A2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049513" y="962139"/>
            <a:ext cx="15875" cy="2540"/>
          </a:xfrm>
          <a:custGeom>
            <a:avLst/>
            <a:gdLst/>
            <a:ahLst/>
            <a:cxnLst/>
            <a:rect l="l" t="t" r="r" b="b"/>
            <a:pathLst>
              <a:path w="15875" h="2540">
                <a:moveTo>
                  <a:pt x="15570" y="0"/>
                </a:moveTo>
                <a:lnTo>
                  <a:pt x="0" y="50"/>
                </a:lnTo>
                <a:lnTo>
                  <a:pt x="5079" y="2044"/>
                </a:lnTo>
                <a:lnTo>
                  <a:pt x="10312" y="812"/>
                </a:lnTo>
                <a:lnTo>
                  <a:pt x="15493" y="774"/>
                </a:lnTo>
                <a:lnTo>
                  <a:pt x="15570" y="0"/>
                </a:lnTo>
                <a:close/>
              </a:path>
            </a:pathLst>
          </a:custGeom>
          <a:solidFill>
            <a:srgbClr val="9AC0C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775091" y="1285760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8000" y="0"/>
                </a:moveTo>
                <a:lnTo>
                  <a:pt x="3987" y="266"/>
                </a:lnTo>
                <a:lnTo>
                  <a:pt x="0" y="495"/>
                </a:lnTo>
                <a:lnTo>
                  <a:pt x="10579" y="4013"/>
                </a:lnTo>
                <a:lnTo>
                  <a:pt x="80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259622" y="155247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5321" y="0"/>
                </a:moveTo>
                <a:lnTo>
                  <a:pt x="4114" y="939"/>
                </a:lnTo>
                <a:lnTo>
                  <a:pt x="2984" y="2794"/>
                </a:lnTo>
                <a:lnTo>
                  <a:pt x="0" y="3492"/>
                </a:lnTo>
                <a:lnTo>
                  <a:pt x="558" y="6769"/>
                </a:lnTo>
                <a:lnTo>
                  <a:pt x="2006" y="5486"/>
                </a:lnTo>
                <a:lnTo>
                  <a:pt x="2603" y="4940"/>
                </a:lnTo>
                <a:lnTo>
                  <a:pt x="6731" y="2616"/>
                </a:lnTo>
                <a:lnTo>
                  <a:pt x="6959" y="1574"/>
                </a:lnTo>
                <a:lnTo>
                  <a:pt x="6159" y="673"/>
                </a:lnTo>
                <a:lnTo>
                  <a:pt x="5321" y="0"/>
                </a:lnTo>
                <a:close/>
              </a:path>
            </a:pathLst>
          </a:custGeom>
          <a:solidFill>
            <a:srgbClr val="326B8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46" name="object 846"/>
          <p:cNvGrpSpPr/>
          <p:nvPr/>
        </p:nvGrpSpPr>
        <p:grpSpPr>
          <a:xfrm>
            <a:off x="2215502" y="1217536"/>
            <a:ext cx="44450" cy="8890"/>
            <a:chOff x="2215502" y="1217536"/>
            <a:chExt cx="44450" cy="8890"/>
          </a:xfrm>
        </p:grpSpPr>
        <p:sp>
          <p:nvSpPr>
            <p:cNvPr id="847" name="object 847"/>
            <p:cNvSpPr/>
            <p:nvPr/>
          </p:nvSpPr>
          <p:spPr>
            <a:xfrm>
              <a:off x="2255037" y="121753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1371" y="0"/>
                  </a:moveTo>
                  <a:lnTo>
                    <a:pt x="596" y="419"/>
                  </a:lnTo>
                  <a:lnTo>
                    <a:pt x="279" y="1143"/>
                  </a:lnTo>
                  <a:lnTo>
                    <a:pt x="114" y="1955"/>
                  </a:lnTo>
                  <a:lnTo>
                    <a:pt x="0" y="2755"/>
                  </a:lnTo>
                  <a:lnTo>
                    <a:pt x="38" y="3568"/>
                  </a:lnTo>
                  <a:lnTo>
                    <a:pt x="215" y="4356"/>
                  </a:lnTo>
                  <a:lnTo>
                    <a:pt x="711" y="5892"/>
                  </a:lnTo>
                  <a:lnTo>
                    <a:pt x="1219" y="7416"/>
                  </a:lnTo>
                  <a:lnTo>
                    <a:pt x="3086" y="7810"/>
                  </a:lnTo>
                  <a:lnTo>
                    <a:pt x="4521" y="4800"/>
                  </a:lnTo>
                  <a:lnTo>
                    <a:pt x="4902" y="4267"/>
                  </a:lnTo>
                  <a:lnTo>
                    <a:pt x="4902" y="3721"/>
                  </a:lnTo>
                  <a:lnTo>
                    <a:pt x="4533" y="3187"/>
                  </a:lnTo>
                  <a:lnTo>
                    <a:pt x="3162" y="110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052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2215502" y="1220304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5588" y="0"/>
                  </a:moveTo>
                  <a:lnTo>
                    <a:pt x="4533" y="165"/>
                  </a:lnTo>
                  <a:lnTo>
                    <a:pt x="3657" y="571"/>
                  </a:lnTo>
                  <a:lnTo>
                    <a:pt x="3162" y="1587"/>
                  </a:lnTo>
                  <a:lnTo>
                    <a:pt x="2095" y="2235"/>
                  </a:lnTo>
                  <a:lnTo>
                    <a:pt x="1054" y="2908"/>
                  </a:lnTo>
                  <a:lnTo>
                    <a:pt x="0" y="3568"/>
                  </a:lnTo>
                  <a:lnTo>
                    <a:pt x="76" y="3898"/>
                  </a:lnTo>
                  <a:lnTo>
                    <a:pt x="177" y="4216"/>
                  </a:lnTo>
                  <a:lnTo>
                    <a:pt x="317" y="4521"/>
                  </a:lnTo>
                  <a:lnTo>
                    <a:pt x="1689" y="5626"/>
                  </a:lnTo>
                  <a:lnTo>
                    <a:pt x="3213" y="5930"/>
                  </a:lnTo>
                  <a:lnTo>
                    <a:pt x="4889" y="5333"/>
                  </a:lnTo>
                  <a:lnTo>
                    <a:pt x="6134" y="4762"/>
                  </a:lnTo>
                  <a:lnTo>
                    <a:pt x="7035" y="3809"/>
                  </a:lnTo>
                  <a:lnTo>
                    <a:pt x="7696" y="2641"/>
                  </a:lnTo>
                  <a:lnTo>
                    <a:pt x="7899" y="1041"/>
                  </a:lnTo>
                  <a:lnTo>
                    <a:pt x="7048" y="279"/>
                  </a:lnTo>
                  <a:lnTo>
                    <a:pt x="5588" y="0"/>
                  </a:lnTo>
                  <a:close/>
                </a:path>
              </a:pathLst>
            </a:custGeom>
            <a:solidFill>
              <a:srgbClr val="7C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9" name="object 849"/>
          <p:cNvSpPr/>
          <p:nvPr/>
        </p:nvSpPr>
        <p:spPr>
          <a:xfrm>
            <a:off x="1804073" y="75417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562" y="0"/>
                </a:moveTo>
                <a:lnTo>
                  <a:pt x="215" y="990"/>
                </a:lnTo>
                <a:lnTo>
                  <a:pt x="12" y="2438"/>
                </a:lnTo>
                <a:lnTo>
                  <a:pt x="0" y="3962"/>
                </a:lnTo>
                <a:lnTo>
                  <a:pt x="126" y="4457"/>
                </a:lnTo>
                <a:lnTo>
                  <a:pt x="393" y="4851"/>
                </a:lnTo>
                <a:lnTo>
                  <a:pt x="800" y="5168"/>
                </a:lnTo>
                <a:lnTo>
                  <a:pt x="2285" y="6083"/>
                </a:lnTo>
                <a:lnTo>
                  <a:pt x="3594" y="6032"/>
                </a:lnTo>
                <a:lnTo>
                  <a:pt x="4610" y="4457"/>
                </a:lnTo>
                <a:lnTo>
                  <a:pt x="5816" y="3746"/>
                </a:lnTo>
                <a:lnTo>
                  <a:pt x="5473" y="2527"/>
                </a:lnTo>
                <a:lnTo>
                  <a:pt x="5575" y="1460"/>
                </a:lnTo>
                <a:lnTo>
                  <a:pt x="4368" y="596"/>
                </a:lnTo>
                <a:lnTo>
                  <a:pt x="2959" y="304"/>
                </a:lnTo>
                <a:lnTo>
                  <a:pt x="1562" y="0"/>
                </a:lnTo>
                <a:close/>
              </a:path>
            </a:pathLst>
          </a:custGeom>
          <a:solidFill>
            <a:srgbClr val="97C7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574952" y="2267153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419" y="0"/>
                </a:moveTo>
                <a:lnTo>
                  <a:pt x="0" y="2413"/>
                </a:lnTo>
                <a:lnTo>
                  <a:pt x="1828" y="1358"/>
                </a:lnTo>
                <a:lnTo>
                  <a:pt x="3848" y="1511"/>
                </a:lnTo>
                <a:lnTo>
                  <a:pt x="8420" y="1104"/>
                </a:lnTo>
                <a:lnTo>
                  <a:pt x="11239" y="2438"/>
                </a:lnTo>
                <a:lnTo>
                  <a:pt x="13538" y="279"/>
                </a:lnTo>
                <a:lnTo>
                  <a:pt x="7137" y="317"/>
                </a:lnTo>
                <a:lnTo>
                  <a:pt x="2298" y="393"/>
                </a:lnTo>
                <a:lnTo>
                  <a:pt x="4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044153" y="1332941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301" y="0"/>
                </a:moveTo>
                <a:lnTo>
                  <a:pt x="3822" y="2895"/>
                </a:lnTo>
                <a:lnTo>
                  <a:pt x="2108" y="2463"/>
                </a:lnTo>
                <a:lnTo>
                  <a:pt x="355" y="1993"/>
                </a:lnTo>
                <a:lnTo>
                  <a:pt x="114" y="4698"/>
                </a:lnTo>
                <a:lnTo>
                  <a:pt x="0" y="6057"/>
                </a:lnTo>
                <a:lnTo>
                  <a:pt x="1536" y="4521"/>
                </a:lnTo>
                <a:lnTo>
                  <a:pt x="4267" y="5130"/>
                </a:lnTo>
                <a:lnTo>
                  <a:pt x="5486" y="2997"/>
                </a:lnTo>
                <a:lnTo>
                  <a:pt x="4762" y="1993"/>
                </a:lnTo>
                <a:lnTo>
                  <a:pt x="4025" y="1003"/>
                </a:lnTo>
                <a:lnTo>
                  <a:pt x="3301" y="0"/>
                </a:lnTo>
                <a:close/>
              </a:path>
            </a:pathLst>
          </a:custGeom>
          <a:solidFill>
            <a:srgbClr val="5F7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825193" y="7724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0" y="0"/>
                </a:moveTo>
                <a:lnTo>
                  <a:pt x="152" y="4775"/>
                </a:lnTo>
                <a:lnTo>
                  <a:pt x="444" y="4762"/>
                </a:lnTo>
                <a:lnTo>
                  <a:pt x="736" y="4737"/>
                </a:lnTo>
                <a:lnTo>
                  <a:pt x="1041" y="4724"/>
                </a:lnTo>
                <a:lnTo>
                  <a:pt x="2641" y="3479"/>
                </a:lnTo>
                <a:lnTo>
                  <a:pt x="5181" y="3848"/>
                </a:lnTo>
                <a:lnTo>
                  <a:pt x="6273" y="1701"/>
                </a:lnTo>
                <a:lnTo>
                  <a:pt x="6235" y="1028"/>
                </a:lnTo>
                <a:lnTo>
                  <a:pt x="3644" y="1358"/>
                </a:lnTo>
                <a:lnTo>
                  <a:pt x="0" y="0"/>
                </a:lnTo>
                <a:close/>
              </a:path>
            </a:pathLst>
          </a:custGeom>
          <a:solidFill>
            <a:srgbClr val="4A667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448320" y="2269566"/>
            <a:ext cx="14604" cy="2540"/>
          </a:xfrm>
          <a:custGeom>
            <a:avLst/>
            <a:gdLst/>
            <a:ahLst/>
            <a:cxnLst/>
            <a:rect l="l" t="t" r="r" b="b"/>
            <a:pathLst>
              <a:path w="14605" h="2539">
                <a:moveTo>
                  <a:pt x="0" y="0"/>
                </a:moveTo>
                <a:lnTo>
                  <a:pt x="4648" y="2197"/>
                </a:lnTo>
                <a:lnTo>
                  <a:pt x="9588" y="520"/>
                </a:lnTo>
                <a:lnTo>
                  <a:pt x="14363" y="1054"/>
                </a:lnTo>
                <a:lnTo>
                  <a:pt x="14439" y="723"/>
                </a:lnTo>
                <a:lnTo>
                  <a:pt x="14452" y="406"/>
                </a:lnTo>
                <a:lnTo>
                  <a:pt x="14363" y="10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2225001" y="1543481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3505" y="0"/>
                </a:moveTo>
                <a:lnTo>
                  <a:pt x="3619" y="952"/>
                </a:lnTo>
                <a:lnTo>
                  <a:pt x="4089" y="2108"/>
                </a:lnTo>
                <a:lnTo>
                  <a:pt x="3721" y="4635"/>
                </a:lnTo>
                <a:lnTo>
                  <a:pt x="317" y="4826"/>
                </a:lnTo>
                <a:lnTo>
                  <a:pt x="0" y="7404"/>
                </a:lnTo>
                <a:lnTo>
                  <a:pt x="3441" y="9296"/>
                </a:lnTo>
                <a:lnTo>
                  <a:pt x="3136" y="4826"/>
                </a:lnTo>
                <a:lnTo>
                  <a:pt x="5181" y="4330"/>
                </a:lnTo>
                <a:lnTo>
                  <a:pt x="5257" y="215"/>
                </a:lnTo>
                <a:lnTo>
                  <a:pt x="3505" y="0"/>
                </a:lnTo>
                <a:close/>
              </a:path>
            </a:pathLst>
          </a:custGeom>
          <a:solidFill>
            <a:srgbClr val="CCDDD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893811" y="817816"/>
            <a:ext cx="12700" cy="3810"/>
          </a:xfrm>
          <a:custGeom>
            <a:avLst/>
            <a:gdLst/>
            <a:ahLst/>
            <a:cxnLst/>
            <a:rect l="l" t="t" r="r" b="b"/>
            <a:pathLst>
              <a:path w="12700" h="3809">
                <a:moveTo>
                  <a:pt x="3784" y="0"/>
                </a:moveTo>
                <a:lnTo>
                  <a:pt x="0" y="3022"/>
                </a:lnTo>
                <a:lnTo>
                  <a:pt x="2095" y="2921"/>
                </a:lnTo>
                <a:lnTo>
                  <a:pt x="3975" y="1397"/>
                </a:lnTo>
                <a:lnTo>
                  <a:pt x="6197" y="2120"/>
                </a:lnTo>
                <a:lnTo>
                  <a:pt x="8293" y="3695"/>
                </a:lnTo>
                <a:lnTo>
                  <a:pt x="12026" y="1600"/>
                </a:lnTo>
                <a:lnTo>
                  <a:pt x="12496" y="977"/>
                </a:lnTo>
                <a:lnTo>
                  <a:pt x="8089" y="203"/>
                </a:lnTo>
                <a:lnTo>
                  <a:pt x="378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771167" y="849896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7937" y="0"/>
                </a:moveTo>
                <a:lnTo>
                  <a:pt x="6604" y="177"/>
                </a:lnTo>
                <a:lnTo>
                  <a:pt x="5321" y="1244"/>
                </a:lnTo>
                <a:lnTo>
                  <a:pt x="3962" y="2847"/>
                </a:lnTo>
                <a:lnTo>
                  <a:pt x="7480" y="4940"/>
                </a:lnTo>
                <a:lnTo>
                  <a:pt x="10426" y="1320"/>
                </a:lnTo>
                <a:lnTo>
                  <a:pt x="9321" y="1041"/>
                </a:lnTo>
                <a:lnTo>
                  <a:pt x="7937" y="0"/>
                </a:lnTo>
                <a:close/>
              </a:path>
              <a:path w="10794" h="5080">
                <a:moveTo>
                  <a:pt x="1308" y="1269"/>
                </a:moveTo>
                <a:lnTo>
                  <a:pt x="0" y="3174"/>
                </a:lnTo>
                <a:lnTo>
                  <a:pt x="3373" y="2569"/>
                </a:lnTo>
                <a:lnTo>
                  <a:pt x="1308" y="1269"/>
                </a:lnTo>
                <a:close/>
              </a:path>
              <a:path w="10794" h="5080">
                <a:moveTo>
                  <a:pt x="3467" y="2552"/>
                </a:moveTo>
                <a:lnTo>
                  <a:pt x="3911" y="2908"/>
                </a:lnTo>
                <a:lnTo>
                  <a:pt x="3467" y="255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2220099" y="1235278"/>
            <a:ext cx="4445" cy="13970"/>
          </a:xfrm>
          <a:custGeom>
            <a:avLst/>
            <a:gdLst/>
            <a:ahLst/>
            <a:cxnLst/>
            <a:rect l="l" t="t" r="r" b="b"/>
            <a:pathLst>
              <a:path w="4444" h="13969">
                <a:moveTo>
                  <a:pt x="1816" y="0"/>
                </a:moveTo>
                <a:lnTo>
                  <a:pt x="0" y="4660"/>
                </a:lnTo>
                <a:lnTo>
                  <a:pt x="152" y="9156"/>
                </a:lnTo>
                <a:lnTo>
                  <a:pt x="2832" y="13474"/>
                </a:lnTo>
                <a:lnTo>
                  <a:pt x="2844" y="10426"/>
                </a:lnTo>
                <a:lnTo>
                  <a:pt x="2514" y="7010"/>
                </a:lnTo>
                <a:lnTo>
                  <a:pt x="4025" y="3454"/>
                </a:lnTo>
                <a:lnTo>
                  <a:pt x="2031" y="177"/>
                </a:lnTo>
                <a:lnTo>
                  <a:pt x="18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995335" y="1349121"/>
            <a:ext cx="8890" cy="6350"/>
          </a:xfrm>
          <a:custGeom>
            <a:avLst/>
            <a:gdLst/>
            <a:ahLst/>
            <a:cxnLst/>
            <a:rect l="l" t="t" r="r" b="b"/>
            <a:pathLst>
              <a:path w="8889" h="6350">
                <a:moveTo>
                  <a:pt x="6756" y="0"/>
                </a:moveTo>
                <a:lnTo>
                  <a:pt x="3047" y="3581"/>
                </a:lnTo>
                <a:lnTo>
                  <a:pt x="1308" y="3365"/>
                </a:lnTo>
                <a:lnTo>
                  <a:pt x="0" y="3594"/>
                </a:lnTo>
                <a:lnTo>
                  <a:pt x="101" y="3848"/>
                </a:lnTo>
                <a:lnTo>
                  <a:pt x="279" y="4381"/>
                </a:lnTo>
                <a:lnTo>
                  <a:pt x="4356" y="5994"/>
                </a:lnTo>
                <a:lnTo>
                  <a:pt x="6451" y="4521"/>
                </a:lnTo>
                <a:lnTo>
                  <a:pt x="8508" y="4445"/>
                </a:lnTo>
                <a:lnTo>
                  <a:pt x="7442" y="2552"/>
                </a:lnTo>
                <a:lnTo>
                  <a:pt x="675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826107" y="1303883"/>
            <a:ext cx="10795" cy="4445"/>
          </a:xfrm>
          <a:custGeom>
            <a:avLst/>
            <a:gdLst/>
            <a:ahLst/>
            <a:cxnLst/>
            <a:rect l="l" t="t" r="r" b="b"/>
            <a:pathLst>
              <a:path w="10794" h="4444">
                <a:moveTo>
                  <a:pt x="0" y="0"/>
                </a:moveTo>
                <a:lnTo>
                  <a:pt x="10464" y="4432"/>
                </a:lnTo>
                <a:lnTo>
                  <a:pt x="8115" y="266"/>
                </a:lnTo>
                <a:lnTo>
                  <a:pt x="4025" y="20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2133460" y="1704276"/>
            <a:ext cx="3810" cy="10795"/>
          </a:xfrm>
          <a:custGeom>
            <a:avLst/>
            <a:gdLst/>
            <a:ahLst/>
            <a:cxnLst/>
            <a:rect l="l" t="t" r="r" b="b"/>
            <a:pathLst>
              <a:path w="3810" h="10794">
                <a:moveTo>
                  <a:pt x="1130" y="0"/>
                </a:moveTo>
                <a:lnTo>
                  <a:pt x="0" y="9728"/>
                </a:lnTo>
                <a:lnTo>
                  <a:pt x="355" y="10731"/>
                </a:lnTo>
                <a:lnTo>
                  <a:pt x="1219" y="7188"/>
                </a:lnTo>
                <a:lnTo>
                  <a:pt x="3555" y="3759"/>
                </a:lnTo>
                <a:lnTo>
                  <a:pt x="11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2260295" y="1563852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3378" y="0"/>
                </a:moveTo>
                <a:lnTo>
                  <a:pt x="1104" y="3505"/>
                </a:lnTo>
                <a:lnTo>
                  <a:pt x="0" y="1777"/>
                </a:lnTo>
                <a:lnTo>
                  <a:pt x="114" y="3479"/>
                </a:lnTo>
                <a:lnTo>
                  <a:pt x="215" y="5346"/>
                </a:lnTo>
                <a:lnTo>
                  <a:pt x="4406" y="5765"/>
                </a:lnTo>
                <a:lnTo>
                  <a:pt x="4089" y="3987"/>
                </a:lnTo>
                <a:lnTo>
                  <a:pt x="4254" y="2730"/>
                </a:lnTo>
                <a:lnTo>
                  <a:pt x="3378" y="0"/>
                </a:lnTo>
                <a:close/>
              </a:path>
            </a:pathLst>
          </a:custGeom>
          <a:solidFill>
            <a:srgbClr val="C0D7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626895" y="2258809"/>
            <a:ext cx="13970" cy="2540"/>
          </a:xfrm>
          <a:custGeom>
            <a:avLst/>
            <a:gdLst/>
            <a:ahLst/>
            <a:cxnLst/>
            <a:rect l="l" t="t" r="r" b="b"/>
            <a:pathLst>
              <a:path w="13969" h="2539">
                <a:moveTo>
                  <a:pt x="393" y="0"/>
                </a:moveTo>
                <a:lnTo>
                  <a:pt x="0" y="2438"/>
                </a:lnTo>
                <a:lnTo>
                  <a:pt x="1828" y="1371"/>
                </a:lnTo>
                <a:lnTo>
                  <a:pt x="3835" y="1536"/>
                </a:lnTo>
                <a:lnTo>
                  <a:pt x="8407" y="1143"/>
                </a:lnTo>
                <a:lnTo>
                  <a:pt x="11214" y="2438"/>
                </a:lnTo>
                <a:lnTo>
                  <a:pt x="13525" y="342"/>
                </a:lnTo>
                <a:lnTo>
                  <a:pt x="7124" y="342"/>
                </a:lnTo>
                <a:lnTo>
                  <a:pt x="2286" y="406"/>
                </a:lnTo>
                <a:lnTo>
                  <a:pt x="39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733740" y="119128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962" y="0"/>
                </a:moveTo>
                <a:lnTo>
                  <a:pt x="2222" y="368"/>
                </a:lnTo>
                <a:lnTo>
                  <a:pt x="0" y="482"/>
                </a:lnTo>
                <a:lnTo>
                  <a:pt x="838" y="3136"/>
                </a:lnTo>
                <a:lnTo>
                  <a:pt x="1244" y="4470"/>
                </a:lnTo>
                <a:lnTo>
                  <a:pt x="1892" y="4851"/>
                </a:lnTo>
                <a:lnTo>
                  <a:pt x="3174" y="5626"/>
                </a:lnTo>
                <a:lnTo>
                  <a:pt x="3555" y="4914"/>
                </a:lnTo>
                <a:lnTo>
                  <a:pt x="4305" y="3479"/>
                </a:lnTo>
                <a:lnTo>
                  <a:pt x="4305" y="2781"/>
                </a:lnTo>
                <a:lnTo>
                  <a:pt x="4292" y="2438"/>
                </a:lnTo>
                <a:lnTo>
                  <a:pt x="4648" y="698"/>
                </a:lnTo>
                <a:lnTo>
                  <a:pt x="3962" y="0"/>
                </a:lnTo>
                <a:close/>
              </a:path>
            </a:pathLst>
          </a:custGeom>
          <a:solidFill>
            <a:srgbClr val="E0F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2136863" y="1667154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2959" y="0"/>
                </a:moveTo>
                <a:lnTo>
                  <a:pt x="1892" y="4152"/>
                </a:lnTo>
                <a:lnTo>
                  <a:pt x="0" y="8128"/>
                </a:lnTo>
                <a:lnTo>
                  <a:pt x="50" y="12547"/>
                </a:lnTo>
                <a:lnTo>
                  <a:pt x="2133" y="8623"/>
                </a:lnTo>
                <a:lnTo>
                  <a:pt x="3467" y="4521"/>
                </a:lnTo>
                <a:lnTo>
                  <a:pt x="29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790395" y="82318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832" y="0"/>
                </a:moveTo>
                <a:lnTo>
                  <a:pt x="2082" y="292"/>
                </a:lnTo>
                <a:lnTo>
                  <a:pt x="1371" y="1130"/>
                </a:lnTo>
                <a:lnTo>
                  <a:pt x="1460" y="2578"/>
                </a:lnTo>
                <a:lnTo>
                  <a:pt x="0" y="3492"/>
                </a:lnTo>
                <a:lnTo>
                  <a:pt x="50" y="4914"/>
                </a:lnTo>
                <a:lnTo>
                  <a:pt x="2882" y="7289"/>
                </a:lnTo>
                <a:lnTo>
                  <a:pt x="4102" y="6870"/>
                </a:lnTo>
                <a:lnTo>
                  <a:pt x="5727" y="2921"/>
                </a:lnTo>
                <a:lnTo>
                  <a:pt x="4711" y="1816"/>
                </a:lnTo>
                <a:lnTo>
                  <a:pt x="3683" y="939"/>
                </a:lnTo>
                <a:lnTo>
                  <a:pt x="2832" y="0"/>
                </a:lnTo>
                <a:close/>
              </a:path>
            </a:pathLst>
          </a:custGeom>
          <a:solidFill>
            <a:srgbClr val="70A0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225382" y="1260246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90">
                <a:moveTo>
                  <a:pt x="3759" y="0"/>
                </a:moveTo>
                <a:lnTo>
                  <a:pt x="1765" y="1181"/>
                </a:lnTo>
                <a:lnTo>
                  <a:pt x="3873" y="3975"/>
                </a:lnTo>
                <a:lnTo>
                  <a:pt x="1739" y="5105"/>
                </a:lnTo>
                <a:lnTo>
                  <a:pt x="0" y="6197"/>
                </a:lnTo>
                <a:lnTo>
                  <a:pt x="533" y="7289"/>
                </a:lnTo>
                <a:lnTo>
                  <a:pt x="1739" y="8382"/>
                </a:lnTo>
                <a:lnTo>
                  <a:pt x="4203" y="6019"/>
                </a:lnTo>
                <a:lnTo>
                  <a:pt x="5003" y="3251"/>
                </a:lnTo>
                <a:lnTo>
                  <a:pt x="3759" y="0"/>
                </a:lnTo>
                <a:close/>
              </a:path>
            </a:pathLst>
          </a:custGeom>
          <a:solidFill>
            <a:srgbClr val="4F6B7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2129891" y="1734553"/>
            <a:ext cx="3810" cy="13970"/>
          </a:xfrm>
          <a:custGeom>
            <a:avLst/>
            <a:gdLst/>
            <a:ahLst/>
            <a:cxnLst/>
            <a:rect l="l" t="t" r="r" b="b"/>
            <a:pathLst>
              <a:path w="3810" h="13969">
                <a:moveTo>
                  <a:pt x="2527" y="0"/>
                </a:moveTo>
                <a:lnTo>
                  <a:pt x="1600" y="2247"/>
                </a:lnTo>
                <a:lnTo>
                  <a:pt x="0" y="3924"/>
                </a:lnTo>
                <a:lnTo>
                  <a:pt x="393" y="6045"/>
                </a:lnTo>
                <a:lnTo>
                  <a:pt x="304" y="8064"/>
                </a:lnTo>
                <a:lnTo>
                  <a:pt x="368" y="9791"/>
                </a:lnTo>
                <a:lnTo>
                  <a:pt x="228" y="11557"/>
                </a:lnTo>
                <a:lnTo>
                  <a:pt x="1117" y="13144"/>
                </a:lnTo>
                <a:lnTo>
                  <a:pt x="1739" y="13754"/>
                </a:lnTo>
                <a:lnTo>
                  <a:pt x="3721" y="9271"/>
                </a:lnTo>
                <a:lnTo>
                  <a:pt x="2476" y="4597"/>
                </a:lnTo>
                <a:lnTo>
                  <a:pt x="252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787512" y="824458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594" y="0"/>
                </a:moveTo>
                <a:lnTo>
                  <a:pt x="2997" y="63"/>
                </a:lnTo>
                <a:lnTo>
                  <a:pt x="2463" y="558"/>
                </a:lnTo>
                <a:lnTo>
                  <a:pt x="507" y="1384"/>
                </a:lnTo>
                <a:lnTo>
                  <a:pt x="0" y="2857"/>
                </a:lnTo>
                <a:lnTo>
                  <a:pt x="596" y="4800"/>
                </a:lnTo>
                <a:lnTo>
                  <a:pt x="698" y="5524"/>
                </a:lnTo>
                <a:lnTo>
                  <a:pt x="1066" y="5994"/>
                </a:lnTo>
                <a:lnTo>
                  <a:pt x="1828" y="6096"/>
                </a:lnTo>
                <a:lnTo>
                  <a:pt x="3695" y="5651"/>
                </a:lnTo>
                <a:lnTo>
                  <a:pt x="2501" y="3797"/>
                </a:lnTo>
                <a:lnTo>
                  <a:pt x="3327" y="2870"/>
                </a:lnTo>
                <a:lnTo>
                  <a:pt x="4165" y="2222"/>
                </a:lnTo>
                <a:lnTo>
                  <a:pt x="5994" y="1917"/>
                </a:lnTo>
                <a:lnTo>
                  <a:pt x="4229" y="342"/>
                </a:lnTo>
                <a:lnTo>
                  <a:pt x="3594" y="0"/>
                </a:lnTo>
                <a:close/>
              </a:path>
            </a:pathLst>
          </a:custGeom>
          <a:solidFill>
            <a:srgbClr val="5874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798332" y="733323"/>
            <a:ext cx="10160" cy="5080"/>
          </a:xfrm>
          <a:custGeom>
            <a:avLst/>
            <a:gdLst/>
            <a:ahLst/>
            <a:cxnLst/>
            <a:rect l="l" t="t" r="r" b="b"/>
            <a:pathLst>
              <a:path w="10160" h="5079">
                <a:moveTo>
                  <a:pt x="3632" y="0"/>
                </a:moveTo>
                <a:lnTo>
                  <a:pt x="0" y="3657"/>
                </a:lnTo>
                <a:lnTo>
                  <a:pt x="3619" y="1651"/>
                </a:lnTo>
                <a:lnTo>
                  <a:pt x="7035" y="1841"/>
                </a:lnTo>
                <a:lnTo>
                  <a:pt x="10160" y="4699"/>
                </a:lnTo>
                <a:lnTo>
                  <a:pt x="7747" y="419"/>
                </a:lnTo>
                <a:lnTo>
                  <a:pt x="36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110511" y="1383931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228" y="0"/>
                </a:moveTo>
                <a:lnTo>
                  <a:pt x="0" y="3149"/>
                </a:lnTo>
                <a:lnTo>
                  <a:pt x="673" y="5486"/>
                </a:lnTo>
                <a:lnTo>
                  <a:pt x="4622" y="4838"/>
                </a:lnTo>
                <a:lnTo>
                  <a:pt x="2984" y="3898"/>
                </a:lnTo>
                <a:lnTo>
                  <a:pt x="4343" y="2032"/>
                </a:lnTo>
                <a:lnTo>
                  <a:pt x="3378" y="889"/>
                </a:lnTo>
                <a:lnTo>
                  <a:pt x="1282" y="292"/>
                </a:lnTo>
                <a:lnTo>
                  <a:pt x="228" y="0"/>
                </a:lnTo>
                <a:close/>
              </a:path>
            </a:pathLst>
          </a:custGeom>
          <a:solidFill>
            <a:srgbClr val="496E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006155" y="845769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850" y="0"/>
                </a:moveTo>
                <a:lnTo>
                  <a:pt x="0" y="1917"/>
                </a:lnTo>
                <a:lnTo>
                  <a:pt x="241" y="3644"/>
                </a:lnTo>
                <a:lnTo>
                  <a:pt x="1727" y="5168"/>
                </a:lnTo>
                <a:lnTo>
                  <a:pt x="1943" y="5321"/>
                </a:lnTo>
                <a:lnTo>
                  <a:pt x="2971" y="5842"/>
                </a:lnTo>
                <a:lnTo>
                  <a:pt x="3327" y="5029"/>
                </a:lnTo>
                <a:lnTo>
                  <a:pt x="3759" y="4381"/>
                </a:lnTo>
                <a:lnTo>
                  <a:pt x="3721" y="2311"/>
                </a:lnTo>
                <a:lnTo>
                  <a:pt x="3289" y="482"/>
                </a:lnTo>
                <a:lnTo>
                  <a:pt x="850" y="0"/>
                </a:lnTo>
                <a:close/>
              </a:path>
            </a:pathLst>
          </a:custGeom>
          <a:solidFill>
            <a:srgbClr val="C1DF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151227" y="1814626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1206" y="0"/>
                </a:moveTo>
                <a:lnTo>
                  <a:pt x="0" y="736"/>
                </a:lnTo>
                <a:lnTo>
                  <a:pt x="927" y="1549"/>
                </a:lnTo>
                <a:lnTo>
                  <a:pt x="1117" y="2324"/>
                </a:lnTo>
                <a:lnTo>
                  <a:pt x="2920" y="2705"/>
                </a:lnTo>
                <a:lnTo>
                  <a:pt x="4038" y="4038"/>
                </a:lnTo>
                <a:lnTo>
                  <a:pt x="5194" y="5308"/>
                </a:lnTo>
                <a:lnTo>
                  <a:pt x="6184" y="4394"/>
                </a:lnTo>
                <a:lnTo>
                  <a:pt x="6248" y="3149"/>
                </a:lnTo>
                <a:lnTo>
                  <a:pt x="6388" y="1943"/>
                </a:lnTo>
                <a:lnTo>
                  <a:pt x="6273" y="1193"/>
                </a:lnTo>
                <a:lnTo>
                  <a:pt x="1206" y="0"/>
                </a:lnTo>
                <a:close/>
              </a:path>
            </a:pathLst>
          </a:custGeom>
          <a:solidFill>
            <a:srgbClr val="8AC7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235568" y="1443024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76" y="0"/>
                </a:moveTo>
                <a:lnTo>
                  <a:pt x="0" y="4864"/>
                </a:lnTo>
                <a:lnTo>
                  <a:pt x="1841" y="7315"/>
                </a:lnTo>
                <a:lnTo>
                  <a:pt x="2946" y="7454"/>
                </a:lnTo>
                <a:lnTo>
                  <a:pt x="3390" y="7010"/>
                </a:lnTo>
                <a:lnTo>
                  <a:pt x="3073" y="5905"/>
                </a:lnTo>
                <a:lnTo>
                  <a:pt x="1257" y="4356"/>
                </a:lnTo>
                <a:lnTo>
                  <a:pt x="2717" y="1130"/>
                </a:lnTo>
                <a:lnTo>
                  <a:pt x="76" y="0"/>
                </a:lnTo>
                <a:close/>
              </a:path>
            </a:pathLst>
          </a:custGeom>
          <a:solidFill>
            <a:srgbClr val="4072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137841" y="1083652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7137" y="0"/>
                </a:moveTo>
                <a:lnTo>
                  <a:pt x="4178" y="977"/>
                </a:lnTo>
                <a:lnTo>
                  <a:pt x="1955" y="2933"/>
                </a:lnTo>
                <a:lnTo>
                  <a:pt x="0" y="5270"/>
                </a:lnTo>
                <a:lnTo>
                  <a:pt x="1892" y="5041"/>
                </a:lnTo>
                <a:lnTo>
                  <a:pt x="3175" y="2882"/>
                </a:lnTo>
                <a:lnTo>
                  <a:pt x="7150" y="3517"/>
                </a:lnTo>
                <a:lnTo>
                  <a:pt x="71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802815" y="758621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5">
                <a:moveTo>
                  <a:pt x="2006" y="0"/>
                </a:moveTo>
                <a:lnTo>
                  <a:pt x="0" y="1574"/>
                </a:lnTo>
                <a:lnTo>
                  <a:pt x="1347" y="3149"/>
                </a:lnTo>
                <a:lnTo>
                  <a:pt x="2324" y="4229"/>
                </a:lnTo>
                <a:lnTo>
                  <a:pt x="3898" y="5219"/>
                </a:lnTo>
                <a:lnTo>
                  <a:pt x="4940" y="4546"/>
                </a:lnTo>
                <a:lnTo>
                  <a:pt x="5765" y="3149"/>
                </a:lnTo>
                <a:lnTo>
                  <a:pt x="6210" y="3086"/>
                </a:lnTo>
                <a:lnTo>
                  <a:pt x="5967" y="812"/>
                </a:lnTo>
                <a:lnTo>
                  <a:pt x="4584" y="812"/>
                </a:lnTo>
                <a:lnTo>
                  <a:pt x="3289" y="241"/>
                </a:lnTo>
                <a:lnTo>
                  <a:pt x="2006" y="0"/>
                </a:lnTo>
                <a:close/>
              </a:path>
              <a:path w="6350" h="5715">
                <a:moveTo>
                  <a:pt x="5880" y="0"/>
                </a:moveTo>
                <a:lnTo>
                  <a:pt x="4584" y="812"/>
                </a:lnTo>
                <a:lnTo>
                  <a:pt x="5967" y="812"/>
                </a:lnTo>
                <a:lnTo>
                  <a:pt x="5880" y="0"/>
                </a:lnTo>
                <a:close/>
              </a:path>
            </a:pathLst>
          </a:custGeom>
          <a:solidFill>
            <a:srgbClr val="C6E1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971713" y="926604"/>
            <a:ext cx="9525" cy="6350"/>
          </a:xfrm>
          <a:custGeom>
            <a:avLst/>
            <a:gdLst/>
            <a:ahLst/>
            <a:cxnLst/>
            <a:rect l="l" t="t" r="r" b="b"/>
            <a:pathLst>
              <a:path w="9525" h="6350">
                <a:moveTo>
                  <a:pt x="596" y="0"/>
                </a:moveTo>
                <a:lnTo>
                  <a:pt x="406" y="152"/>
                </a:lnTo>
                <a:lnTo>
                  <a:pt x="0" y="431"/>
                </a:lnTo>
                <a:lnTo>
                  <a:pt x="1714" y="5803"/>
                </a:lnTo>
                <a:lnTo>
                  <a:pt x="6223" y="2336"/>
                </a:lnTo>
                <a:lnTo>
                  <a:pt x="9309" y="3365"/>
                </a:lnTo>
                <a:lnTo>
                  <a:pt x="9486" y="2641"/>
                </a:lnTo>
                <a:lnTo>
                  <a:pt x="6845" y="673"/>
                </a:lnTo>
                <a:lnTo>
                  <a:pt x="3657" y="571"/>
                </a:lnTo>
                <a:lnTo>
                  <a:pt x="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791690" y="994041"/>
            <a:ext cx="5715" cy="8890"/>
          </a:xfrm>
          <a:custGeom>
            <a:avLst/>
            <a:gdLst/>
            <a:ahLst/>
            <a:cxnLst/>
            <a:rect l="l" t="t" r="r" b="b"/>
            <a:pathLst>
              <a:path w="5714" h="8890">
                <a:moveTo>
                  <a:pt x="5410" y="0"/>
                </a:moveTo>
                <a:lnTo>
                  <a:pt x="3352" y="2336"/>
                </a:lnTo>
                <a:lnTo>
                  <a:pt x="3111" y="4876"/>
                </a:lnTo>
                <a:lnTo>
                  <a:pt x="685" y="6223"/>
                </a:lnTo>
                <a:lnTo>
                  <a:pt x="0" y="8521"/>
                </a:lnTo>
                <a:lnTo>
                  <a:pt x="4457" y="7353"/>
                </a:lnTo>
                <a:lnTo>
                  <a:pt x="4445" y="3365"/>
                </a:lnTo>
                <a:lnTo>
                  <a:pt x="541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812925" y="74306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4648" y="0"/>
                </a:moveTo>
                <a:lnTo>
                  <a:pt x="2146" y="1371"/>
                </a:lnTo>
                <a:lnTo>
                  <a:pt x="647" y="1143"/>
                </a:lnTo>
                <a:lnTo>
                  <a:pt x="0" y="2463"/>
                </a:lnTo>
                <a:lnTo>
                  <a:pt x="431" y="3771"/>
                </a:lnTo>
                <a:lnTo>
                  <a:pt x="736" y="5067"/>
                </a:lnTo>
                <a:lnTo>
                  <a:pt x="2489" y="4940"/>
                </a:lnTo>
                <a:lnTo>
                  <a:pt x="4724" y="4699"/>
                </a:lnTo>
                <a:lnTo>
                  <a:pt x="4698" y="2692"/>
                </a:lnTo>
                <a:lnTo>
                  <a:pt x="46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879" name="object 879"/>
          <p:cNvGrpSpPr/>
          <p:nvPr/>
        </p:nvGrpSpPr>
        <p:grpSpPr>
          <a:xfrm>
            <a:off x="2127034" y="1838604"/>
            <a:ext cx="7620" cy="52069"/>
            <a:chOff x="2127034" y="1838604"/>
            <a:chExt cx="7620" cy="52069"/>
          </a:xfrm>
        </p:grpSpPr>
        <p:sp>
          <p:nvSpPr>
            <p:cNvPr id="880" name="object 880"/>
            <p:cNvSpPr/>
            <p:nvPr/>
          </p:nvSpPr>
          <p:spPr>
            <a:xfrm>
              <a:off x="2131555" y="183860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3035" y="0"/>
                  </a:moveTo>
                  <a:lnTo>
                    <a:pt x="2489" y="38"/>
                  </a:lnTo>
                  <a:lnTo>
                    <a:pt x="2222" y="88"/>
                  </a:lnTo>
                  <a:lnTo>
                    <a:pt x="711" y="3086"/>
                  </a:lnTo>
                  <a:lnTo>
                    <a:pt x="0" y="6261"/>
                  </a:lnTo>
                  <a:lnTo>
                    <a:pt x="76" y="9626"/>
                  </a:lnTo>
                  <a:lnTo>
                    <a:pt x="2730" y="6934"/>
                  </a:lnTo>
                  <a:lnTo>
                    <a:pt x="2438" y="3327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426A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2127034" y="187702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1778" y="0"/>
                  </a:moveTo>
                  <a:lnTo>
                    <a:pt x="1333" y="2095"/>
                  </a:lnTo>
                  <a:lnTo>
                    <a:pt x="266" y="3543"/>
                  </a:lnTo>
                  <a:lnTo>
                    <a:pt x="0" y="5016"/>
                  </a:lnTo>
                  <a:lnTo>
                    <a:pt x="1181" y="6553"/>
                  </a:lnTo>
                  <a:lnTo>
                    <a:pt x="1600" y="13500"/>
                  </a:lnTo>
                  <a:lnTo>
                    <a:pt x="3073" y="9016"/>
                  </a:lnTo>
                  <a:lnTo>
                    <a:pt x="2794" y="4508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CCD8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82" name="object 882"/>
          <p:cNvSpPr/>
          <p:nvPr/>
        </p:nvSpPr>
        <p:spPr>
          <a:xfrm>
            <a:off x="1741538" y="1102233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19">
                <a:moveTo>
                  <a:pt x="2449" y="2944"/>
                </a:moveTo>
                <a:lnTo>
                  <a:pt x="2552" y="3187"/>
                </a:lnTo>
                <a:lnTo>
                  <a:pt x="0" y="5295"/>
                </a:lnTo>
                <a:lnTo>
                  <a:pt x="1689" y="7378"/>
                </a:lnTo>
                <a:lnTo>
                  <a:pt x="6540" y="5537"/>
                </a:lnTo>
                <a:lnTo>
                  <a:pt x="2449" y="2944"/>
                </a:lnTo>
                <a:close/>
              </a:path>
              <a:path w="6985" h="7619">
                <a:moveTo>
                  <a:pt x="1883" y="1609"/>
                </a:moveTo>
                <a:lnTo>
                  <a:pt x="1511" y="2349"/>
                </a:lnTo>
                <a:lnTo>
                  <a:pt x="2449" y="2944"/>
                </a:lnTo>
                <a:lnTo>
                  <a:pt x="1883" y="1609"/>
                </a:lnTo>
                <a:close/>
              </a:path>
              <a:path w="6985" h="7619">
                <a:moveTo>
                  <a:pt x="2692" y="0"/>
                </a:moveTo>
                <a:lnTo>
                  <a:pt x="1663" y="1092"/>
                </a:lnTo>
                <a:lnTo>
                  <a:pt x="1883" y="1609"/>
                </a:lnTo>
                <a:lnTo>
                  <a:pt x="26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202268" y="17669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2082" y="0"/>
                </a:moveTo>
                <a:lnTo>
                  <a:pt x="1384" y="1028"/>
                </a:lnTo>
                <a:lnTo>
                  <a:pt x="698" y="2070"/>
                </a:lnTo>
                <a:lnTo>
                  <a:pt x="0" y="3098"/>
                </a:lnTo>
                <a:lnTo>
                  <a:pt x="1104" y="3987"/>
                </a:lnTo>
                <a:lnTo>
                  <a:pt x="2400" y="4279"/>
                </a:lnTo>
                <a:lnTo>
                  <a:pt x="3784" y="4318"/>
                </a:lnTo>
                <a:lnTo>
                  <a:pt x="4241" y="4241"/>
                </a:lnTo>
                <a:lnTo>
                  <a:pt x="4597" y="4000"/>
                </a:lnTo>
                <a:lnTo>
                  <a:pt x="4864" y="3619"/>
                </a:lnTo>
                <a:lnTo>
                  <a:pt x="5702" y="2019"/>
                </a:lnTo>
                <a:lnTo>
                  <a:pt x="5232" y="1092"/>
                </a:lnTo>
                <a:lnTo>
                  <a:pt x="2082" y="0"/>
                </a:lnTo>
                <a:close/>
              </a:path>
            </a:pathLst>
          </a:custGeom>
          <a:solidFill>
            <a:srgbClr val="92C2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069642" y="951369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1193" y="0"/>
                </a:moveTo>
                <a:lnTo>
                  <a:pt x="673" y="419"/>
                </a:lnTo>
                <a:lnTo>
                  <a:pt x="0" y="3124"/>
                </a:lnTo>
                <a:lnTo>
                  <a:pt x="2692" y="3251"/>
                </a:lnTo>
                <a:lnTo>
                  <a:pt x="3835" y="4559"/>
                </a:lnTo>
                <a:lnTo>
                  <a:pt x="5740" y="3124"/>
                </a:lnTo>
                <a:lnTo>
                  <a:pt x="6705" y="2413"/>
                </a:lnTo>
                <a:lnTo>
                  <a:pt x="7492" y="1981"/>
                </a:lnTo>
                <a:lnTo>
                  <a:pt x="7480" y="1308"/>
                </a:lnTo>
                <a:lnTo>
                  <a:pt x="7264" y="571"/>
                </a:lnTo>
                <a:lnTo>
                  <a:pt x="5422" y="266"/>
                </a:lnTo>
                <a:lnTo>
                  <a:pt x="3467" y="3873"/>
                </a:lnTo>
                <a:lnTo>
                  <a:pt x="1727" y="393"/>
                </a:lnTo>
                <a:lnTo>
                  <a:pt x="1193" y="0"/>
                </a:lnTo>
                <a:close/>
              </a:path>
            </a:pathLst>
          </a:custGeom>
          <a:solidFill>
            <a:srgbClr val="91AD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262276" y="1546961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1473" y="0"/>
                </a:moveTo>
                <a:lnTo>
                  <a:pt x="0" y="1079"/>
                </a:lnTo>
                <a:lnTo>
                  <a:pt x="876" y="2540"/>
                </a:lnTo>
                <a:lnTo>
                  <a:pt x="838" y="3848"/>
                </a:lnTo>
                <a:lnTo>
                  <a:pt x="2057" y="5308"/>
                </a:lnTo>
                <a:lnTo>
                  <a:pt x="3568" y="5753"/>
                </a:lnTo>
                <a:lnTo>
                  <a:pt x="5372" y="5168"/>
                </a:lnTo>
                <a:lnTo>
                  <a:pt x="5664" y="5054"/>
                </a:lnTo>
                <a:lnTo>
                  <a:pt x="5969" y="4991"/>
                </a:lnTo>
                <a:lnTo>
                  <a:pt x="6426" y="4991"/>
                </a:lnTo>
                <a:lnTo>
                  <a:pt x="6565" y="4902"/>
                </a:lnTo>
                <a:lnTo>
                  <a:pt x="6845" y="4533"/>
                </a:lnTo>
                <a:lnTo>
                  <a:pt x="6731" y="4318"/>
                </a:lnTo>
                <a:lnTo>
                  <a:pt x="6350" y="4089"/>
                </a:lnTo>
                <a:lnTo>
                  <a:pt x="4076" y="3479"/>
                </a:lnTo>
                <a:lnTo>
                  <a:pt x="3797" y="533"/>
                </a:lnTo>
                <a:lnTo>
                  <a:pt x="1473" y="0"/>
                </a:lnTo>
                <a:close/>
              </a:path>
            </a:pathLst>
          </a:custGeom>
          <a:solidFill>
            <a:srgbClr val="406B7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126005" y="1405470"/>
            <a:ext cx="5080" cy="9525"/>
          </a:xfrm>
          <a:custGeom>
            <a:avLst/>
            <a:gdLst/>
            <a:ahLst/>
            <a:cxnLst/>
            <a:rect l="l" t="t" r="r" b="b"/>
            <a:pathLst>
              <a:path w="5080" h="9525">
                <a:moveTo>
                  <a:pt x="2425" y="0"/>
                </a:moveTo>
                <a:lnTo>
                  <a:pt x="2159" y="50"/>
                </a:lnTo>
                <a:lnTo>
                  <a:pt x="1638" y="76"/>
                </a:lnTo>
                <a:lnTo>
                  <a:pt x="25" y="1790"/>
                </a:lnTo>
                <a:lnTo>
                  <a:pt x="0" y="3492"/>
                </a:lnTo>
                <a:lnTo>
                  <a:pt x="1676" y="5194"/>
                </a:lnTo>
                <a:lnTo>
                  <a:pt x="2921" y="6337"/>
                </a:lnTo>
                <a:lnTo>
                  <a:pt x="1790" y="8496"/>
                </a:lnTo>
                <a:lnTo>
                  <a:pt x="3505" y="9436"/>
                </a:lnTo>
                <a:lnTo>
                  <a:pt x="4953" y="6083"/>
                </a:lnTo>
                <a:lnTo>
                  <a:pt x="2667" y="3162"/>
                </a:lnTo>
                <a:lnTo>
                  <a:pt x="24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161717" y="11334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0" y="0"/>
                </a:moveTo>
                <a:lnTo>
                  <a:pt x="5194" y="6261"/>
                </a:lnTo>
                <a:lnTo>
                  <a:pt x="6286" y="1816"/>
                </a:lnTo>
                <a:lnTo>
                  <a:pt x="3746" y="40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741157" y="1137653"/>
            <a:ext cx="5715" cy="11430"/>
          </a:xfrm>
          <a:custGeom>
            <a:avLst/>
            <a:gdLst/>
            <a:ahLst/>
            <a:cxnLst/>
            <a:rect l="l" t="t" r="r" b="b"/>
            <a:pathLst>
              <a:path w="5714" h="11430">
                <a:moveTo>
                  <a:pt x="3111" y="0"/>
                </a:moveTo>
                <a:lnTo>
                  <a:pt x="3111" y="2159"/>
                </a:lnTo>
                <a:lnTo>
                  <a:pt x="3048" y="4343"/>
                </a:lnTo>
                <a:lnTo>
                  <a:pt x="3200" y="8775"/>
                </a:lnTo>
                <a:lnTo>
                  <a:pt x="1993" y="9436"/>
                </a:lnTo>
                <a:lnTo>
                  <a:pt x="0" y="9334"/>
                </a:lnTo>
                <a:lnTo>
                  <a:pt x="1816" y="10807"/>
                </a:lnTo>
                <a:lnTo>
                  <a:pt x="3759" y="11010"/>
                </a:lnTo>
                <a:lnTo>
                  <a:pt x="4203" y="5588"/>
                </a:lnTo>
                <a:lnTo>
                  <a:pt x="5168" y="2565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215819" y="122482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0" y="0"/>
                </a:moveTo>
                <a:lnTo>
                  <a:pt x="1993" y="2844"/>
                </a:lnTo>
                <a:lnTo>
                  <a:pt x="2997" y="4254"/>
                </a:lnTo>
                <a:lnTo>
                  <a:pt x="3708" y="3594"/>
                </a:lnTo>
                <a:lnTo>
                  <a:pt x="5130" y="2247"/>
                </a:lnTo>
                <a:lnTo>
                  <a:pt x="5029" y="1562"/>
                </a:lnTo>
                <a:lnTo>
                  <a:pt x="5664" y="800"/>
                </a:lnTo>
                <a:lnTo>
                  <a:pt x="4902" y="190"/>
                </a:lnTo>
                <a:lnTo>
                  <a:pt x="0" y="0"/>
                </a:lnTo>
                <a:close/>
              </a:path>
            </a:pathLst>
          </a:custGeom>
          <a:solidFill>
            <a:srgbClr val="B5D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2168994" y="1143749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4">
                <a:moveTo>
                  <a:pt x="3263" y="0"/>
                </a:moveTo>
                <a:lnTo>
                  <a:pt x="0" y="25"/>
                </a:lnTo>
                <a:lnTo>
                  <a:pt x="2298" y="1625"/>
                </a:lnTo>
                <a:lnTo>
                  <a:pt x="3987" y="4279"/>
                </a:lnTo>
                <a:lnTo>
                  <a:pt x="7226" y="4292"/>
                </a:lnTo>
                <a:lnTo>
                  <a:pt x="6032" y="800"/>
                </a:lnTo>
                <a:lnTo>
                  <a:pt x="32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967661" y="923137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2933" y="0"/>
                </a:moveTo>
                <a:lnTo>
                  <a:pt x="2362" y="88"/>
                </a:lnTo>
                <a:lnTo>
                  <a:pt x="1930" y="622"/>
                </a:lnTo>
                <a:lnTo>
                  <a:pt x="1295" y="1181"/>
                </a:lnTo>
                <a:lnTo>
                  <a:pt x="0" y="2285"/>
                </a:lnTo>
                <a:lnTo>
                  <a:pt x="660" y="4559"/>
                </a:lnTo>
                <a:lnTo>
                  <a:pt x="2819" y="3073"/>
                </a:lnTo>
                <a:lnTo>
                  <a:pt x="4051" y="3898"/>
                </a:lnTo>
                <a:lnTo>
                  <a:pt x="4013" y="3416"/>
                </a:lnTo>
                <a:lnTo>
                  <a:pt x="4800" y="3187"/>
                </a:lnTo>
                <a:lnTo>
                  <a:pt x="5854" y="3581"/>
                </a:lnTo>
                <a:lnTo>
                  <a:pt x="6273" y="2476"/>
                </a:lnTo>
                <a:lnTo>
                  <a:pt x="5511" y="1854"/>
                </a:lnTo>
                <a:lnTo>
                  <a:pt x="4013" y="596"/>
                </a:lnTo>
                <a:lnTo>
                  <a:pt x="3556" y="190"/>
                </a:lnTo>
                <a:lnTo>
                  <a:pt x="2933" y="0"/>
                </a:lnTo>
                <a:close/>
              </a:path>
            </a:pathLst>
          </a:custGeom>
          <a:solidFill>
            <a:srgbClr val="5B98B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2025675" y="934275"/>
            <a:ext cx="2540" cy="11430"/>
          </a:xfrm>
          <a:custGeom>
            <a:avLst/>
            <a:gdLst/>
            <a:ahLst/>
            <a:cxnLst/>
            <a:rect l="l" t="t" r="r" b="b"/>
            <a:pathLst>
              <a:path w="2539" h="11430">
                <a:moveTo>
                  <a:pt x="0" y="0"/>
                </a:moveTo>
                <a:lnTo>
                  <a:pt x="76" y="3860"/>
                </a:lnTo>
                <a:lnTo>
                  <a:pt x="596" y="7645"/>
                </a:lnTo>
                <a:lnTo>
                  <a:pt x="2146" y="11226"/>
                </a:lnTo>
                <a:lnTo>
                  <a:pt x="2235" y="698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757807" y="858431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4">
                <a:moveTo>
                  <a:pt x="5207" y="0"/>
                </a:moveTo>
                <a:lnTo>
                  <a:pt x="4470" y="279"/>
                </a:lnTo>
                <a:lnTo>
                  <a:pt x="3022" y="863"/>
                </a:lnTo>
                <a:lnTo>
                  <a:pt x="2044" y="660"/>
                </a:lnTo>
                <a:lnTo>
                  <a:pt x="1447" y="1193"/>
                </a:lnTo>
                <a:lnTo>
                  <a:pt x="952" y="1917"/>
                </a:lnTo>
                <a:lnTo>
                  <a:pt x="0" y="4889"/>
                </a:lnTo>
                <a:lnTo>
                  <a:pt x="482" y="6476"/>
                </a:lnTo>
                <a:lnTo>
                  <a:pt x="4038" y="5143"/>
                </a:lnTo>
                <a:lnTo>
                  <a:pt x="4178" y="4000"/>
                </a:lnTo>
                <a:lnTo>
                  <a:pt x="3924" y="2717"/>
                </a:lnTo>
                <a:lnTo>
                  <a:pt x="5156" y="1955"/>
                </a:lnTo>
                <a:lnTo>
                  <a:pt x="5207" y="0"/>
                </a:lnTo>
                <a:close/>
              </a:path>
            </a:pathLst>
          </a:custGeom>
          <a:solidFill>
            <a:srgbClr val="DA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2145080" y="164531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04" y="0"/>
                </a:moveTo>
                <a:lnTo>
                  <a:pt x="508" y="1054"/>
                </a:lnTo>
                <a:lnTo>
                  <a:pt x="825" y="2184"/>
                </a:lnTo>
                <a:lnTo>
                  <a:pt x="558" y="3238"/>
                </a:lnTo>
                <a:lnTo>
                  <a:pt x="0" y="5333"/>
                </a:lnTo>
                <a:lnTo>
                  <a:pt x="1257" y="3708"/>
                </a:lnTo>
                <a:lnTo>
                  <a:pt x="2565" y="6870"/>
                </a:lnTo>
                <a:lnTo>
                  <a:pt x="3873" y="5410"/>
                </a:lnTo>
                <a:lnTo>
                  <a:pt x="2032" y="25"/>
                </a:lnTo>
                <a:lnTo>
                  <a:pt x="3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1918766" y="818464"/>
            <a:ext cx="9525" cy="4445"/>
          </a:xfrm>
          <a:custGeom>
            <a:avLst/>
            <a:gdLst/>
            <a:ahLst/>
            <a:cxnLst/>
            <a:rect l="l" t="t" r="r" b="b"/>
            <a:pathLst>
              <a:path w="9525" h="4444">
                <a:moveTo>
                  <a:pt x="5765" y="0"/>
                </a:moveTo>
                <a:lnTo>
                  <a:pt x="2539" y="584"/>
                </a:lnTo>
                <a:lnTo>
                  <a:pt x="0" y="3327"/>
                </a:lnTo>
                <a:lnTo>
                  <a:pt x="2070" y="3505"/>
                </a:lnTo>
                <a:lnTo>
                  <a:pt x="3441" y="4114"/>
                </a:lnTo>
                <a:lnTo>
                  <a:pt x="4279" y="3454"/>
                </a:lnTo>
                <a:lnTo>
                  <a:pt x="4902" y="2298"/>
                </a:lnTo>
                <a:lnTo>
                  <a:pt x="9296" y="380"/>
                </a:lnTo>
                <a:lnTo>
                  <a:pt x="576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2155507" y="1418996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006" y="0"/>
                </a:moveTo>
                <a:lnTo>
                  <a:pt x="1155" y="558"/>
                </a:lnTo>
                <a:lnTo>
                  <a:pt x="203" y="1003"/>
                </a:lnTo>
                <a:lnTo>
                  <a:pt x="0" y="2158"/>
                </a:lnTo>
                <a:lnTo>
                  <a:pt x="1981" y="1638"/>
                </a:lnTo>
                <a:lnTo>
                  <a:pt x="1955" y="3822"/>
                </a:lnTo>
                <a:lnTo>
                  <a:pt x="3822" y="4876"/>
                </a:lnTo>
                <a:lnTo>
                  <a:pt x="4495" y="4800"/>
                </a:lnTo>
                <a:lnTo>
                  <a:pt x="5130" y="4254"/>
                </a:lnTo>
                <a:lnTo>
                  <a:pt x="5359" y="2374"/>
                </a:lnTo>
                <a:lnTo>
                  <a:pt x="3657" y="1498"/>
                </a:lnTo>
                <a:lnTo>
                  <a:pt x="2997" y="76"/>
                </a:lnTo>
                <a:lnTo>
                  <a:pt x="2654" y="139"/>
                </a:lnTo>
                <a:lnTo>
                  <a:pt x="2324" y="114"/>
                </a:lnTo>
                <a:lnTo>
                  <a:pt x="2006" y="0"/>
                </a:lnTo>
                <a:close/>
              </a:path>
            </a:pathLst>
          </a:custGeom>
          <a:solidFill>
            <a:srgbClr val="5573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2181237" y="1591919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3009" y="0"/>
                </a:moveTo>
                <a:lnTo>
                  <a:pt x="2133" y="12"/>
                </a:lnTo>
                <a:lnTo>
                  <a:pt x="2260" y="1587"/>
                </a:lnTo>
                <a:lnTo>
                  <a:pt x="1498" y="2590"/>
                </a:lnTo>
                <a:lnTo>
                  <a:pt x="0" y="4610"/>
                </a:lnTo>
                <a:lnTo>
                  <a:pt x="5969" y="8191"/>
                </a:lnTo>
                <a:lnTo>
                  <a:pt x="2794" y="1816"/>
                </a:lnTo>
                <a:lnTo>
                  <a:pt x="4368" y="596"/>
                </a:lnTo>
                <a:lnTo>
                  <a:pt x="4152" y="368"/>
                </a:lnTo>
                <a:lnTo>
                  <a:pt x="30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781962" y="845553"/>
            <a:ext cx="8255" cy="5080"/>
          </a:xfrm>
          <a:custGeom>
            <a:avLst/>
            <a:gdLst/>
            <a:ahLst/>
            <a:cxnLst/>
            <a:rect l="l" t="t" r="r" b="b"/>
            <a:pathLst>
              <a:path w="8255" h="5080">
                <a:moveTo>
                  <a:pt x="6794" y="0"/>
                </a:moveTo>
                <a:lnTo>
                  <a:pt x="5194" y="850"/>
                </a:lnTo>
                <a:lnTo>
                  <a:pt x="3479" y="1536"/>
                </a:lnTo>
                <a:lnTo>
                  <a:pt x="0" y="4025"/>
                </a:lnTo>
                <a:lnTo>
                  <a:pt x="1015" y="4584"/>
                </a:lnTo>
                <a:lnTo>
                  <a:pt x="2844" y="4673"/>
                </a:lnTo>
                <a:lnTo>
                  <a:pt x="4711" y="4914"/>
                </a:lnTo>
                <a:lnTo>
                  <a:pt x="5689" y="3441"/>
                </a:lnTo>
                <a:lnTo>
                  <a:pt x="6959" y="2514"/>
                </a:lnTo>
                <a:lnTo>
                  <a:pt x="8216" y="1371"/>
                </a:lnTo>
                <a:lnTo>
                  <a:pt x="8051" y="609"/>
                </a:lnTo>
                <a:lnTo>
                  <a:pt x="7569" y="139"/>
                </a:lnTo>
                <a:lnTo>
                  <a:pt x="6794" y="0"/>
                </a:lnTo>
                <a:close/>
              </a:path>
            </a:pathLst>
          </a:custGeom>
          <a:solidFill>
            <a:srgbClr val="486C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964372" y="1365237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5016" y="0"/>
                </a:moveTo>
                <a:lnTo>
                  <a:pt x="3568" y="177"/>
                </a:lnTo>
                <a:lnTo>
                  <a:pt x="762" y="1511"/>
                </a:lnTo>
                <a:lnTo>
                  <a:pt x="0" y="2514"/>
                </a:lnTo>
                <a:lnTo>
                  <a:pt x="101" y="4064"/>
                </a:lnTo>
                <a:lnTo>
                  <a:pt x="2705" y="4102"/>
                </a:lnTo>
                <a:lnTo>
                  <a:pt x="4419" y="2247"/>
                </a:lnTo>
                <a:lnTo>
                  <a:pt x="6426" y="1016"/>
                </a:lnTo>
                <a:lnTo>
                  <a:pt x="5016" y="0"/>
                </a:lnTo>
                <a:close/>
              </a:path>
            </a:pathLst>
          </a:custGeom>
          <a:solidFill>
            <a:srgbClr val="CB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2169553" y="141192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0" y="0"/>
                </a:moveTo>
                <a:lnTo>
                  <a:pt x="2285" y="2400"/>
                </a:lnTo>
                <a:lnTo>
                  <a:pt x="2412" y="5181"/>
                </a:lnTo>
                <a:lnTo>
                  <a:pt x="1409" y="8153"/>
                </a:lnTo>
                <a:lnTo>
                  <a:pt x="5651" y="4610"/>
                </a:lnTo>
                <a:lnTo>
                  <a:pt x="3276" y="22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2014156" y="927353"/>
            <a:ext cx="10160" cy="3810"/>
          </a:xfrm>
          <a:custGeom>
            <a:avLst/>
            <a:gdLst/>
            <a:ahLst/>
            <a:cxnLst/>
            <a:rect l="l" t="t" r="r" b="b"/>
            <a:pathLst>
              <a:path w="10160" h="3809">
                <a:moveTo>
                  <a:pt x="4546" y="0"/>
                </a:moveTo>
                <a:lnTo>
                  <a:pt x="3898" y="0"/>
                </a:lnTo>
                <a:lnTo>
                  <a:pt x="3238" y="571"/>
                </a:lnTo>
                <a:lnTo>
                  <a:pt x="0" y="2565"/>
                </a:lnTo>
                <a:lnTo>
                  <a:pt x="9753" y="3530"/>
                </a:lnTo>
                <a:lnTo>
                  <a:pt x="5194" y="584"/>
                </a:lnTo>
                <a:lnTo>
                  <a:pt x="45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2224455" y="125393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609" y="0"/>
                </a:moveTo>
                <a:lnTo>
                  <a:pt x="673" y="2895"/>
                </a:lnTo>
                <a:lnTo>
                  <a:pt x="0" y="5981"/>
                </a:lnTo>
                <a:lnTo>
                  <a:pt x="2565" y="8293"/>
                </a:lnTo>
                <a:lnTo>
                  <a:pt x="2705" y="5473"/>
                </a:lnTo>
                <a:lnTo>
                  <a:pt x="2628" y="2692"/>
                </a:lnTo>
                <a:lnTo>
                  <a:pt x="1422" y="50"/>
                </a:lnTo>
                <a:lnTo>
                  <a:pt x="6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2027580" y="889456"/>
            <a:ext cx="31750" cy="23495"/>
          </a:xfrm>
          <a:custGeom>
            <a:avLst/>
            <a:gdLst/>
            <a:ahLst/>
            <a:cxnLst/>
            <a:rect l="l" t="t" r="r" b="b"/>
            <a:pathLst>
              <a:path w="31750" h="23494">
                <a:moveTo>
                  <a:pt x="6400" y="6235"/>
                </a:moveTo>
                <a:lnTo>
                  <a:pt x="6096" y="3441"/>
                </a:lnTo>
                <a:lnTo>
                  <a:pt x="3670" y="2057"/>
                </a:lnTo>
                <a:lnTo>
                  <a:pt x="2260" y="0"/>
                </a:lnTo>
                <a:lnTo>
                  <a:pt x="0" y="4495"/>
                </a:lnTo>
                <a:lnTo>
                  <a:pt x="4673" y="4381"/>
                </a:lnTo>
                <a:lnTo>
                  <a:pt x="6400" y="6235"/>
                </a:lnTo>
                <a:close/>
              </a:path>
              <a:path w="31750" h="23494">
                <a:moveTo>
                  <a:pt x="31292" y="20764"/>
                </a:moveTo>
                <a:lnTo>
                  <a:pt x="27470" y="20739"/>
                </a:lnTo>
                <a:lnTo>
                  <a:pt x="23596" y="21107"/>
                </a:lnTo>
                <a:lnTo>
                  <a:pt x="19888" y="19735"/>
                </a:lnTo>
                <a:lnTo>
                  <a:pt x="23380" y="23406"/>
                </a:lnTo>
                <a:lnTo>
                  <a:pt x="27343" y="21983"/>
                </a:lnTo>
                <a:lnTo>
                  <a:pt x="31292" y="20764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04" name="object 904"/>
          <p:cNvGrpSpPr/>
          <p:nvPr/>
        </p:nvGrpSpPr>
        <p:grpSpPr>
          <a:xfrm>
            <a:off x="1795919" y="765886"/>
            <a:ext cx="59690" cy="20320"/>
            <a:chOff x="1795919" y="765886"/>
            <a:chExt cx="59690" cy="20320"/>
          </a:xfrm>
        </p:grpSpPr>
        <p:sp>
          <p:nvSpPr>
            <p:cNvPr id="905" name="object 905"/>
            <p:cNvSpPr/>
            <p:nvPr/>
          </p:nvSpPr>
          <p:spPr>
            <a:xfrm>
              <a:off x="1848853" y="76588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5461" y="0"/>
                  </a:moveTo>
                  <a:lnTo>
                    <a:pt x="2565" y="977"/>
                  </a:lnTo>
                  <a:lnTo>
                    <a:pt x="0" y="2235"/>
                  </a:lnTo>
                  <a:lnTo>
                    <a:pt x="292" y="5969"/>
                  </a:lnTo>
                  <a:lnTo>
                    <a:pt x="1143" y="6921"/>
                  </a:lnTo>
                  <a:lnTo>
                    <a:pt x="1854" y="6210"/>
                  </a:lnTo>
                  <a:lnTo>
                    <a:pt x="2578" y="5753"/>
                  </a:lnTo>
                  <a:lnTo>
                    <a:pt x="3060" y="5257"/>
                  </a:lnTo>
                  <a:lnTo>
                    <a:pt x="3390" y="4711"/>
                  </a:lnTo>
                  <a:lnTo>
                    <a:pt x="3352" y="3987"/>
                  </a:lnTo>
                  <a:lnTo>
                    <a:pt x="1905" y="1524"/>
                  </a:lnTo>
                  <a:lnTo>
                    <a:pt x="6375" y="2184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795919" y="781761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5486" y="0"/>
                  </a:moveTo>
                  <a:lnTo>
                    <a:pt x="3416" y="76"/>
                  </a:lnTo>
                  <a:lnTo>
                    <a:pt x="1346" y="558"/>
                  </a:lnTo>
                  <a:lnTo>
                    <a:pt x="63" y="1752"/>
                  </a:lnTo>
                  <a:lnTo>
                    <a:pt x="0" y="3886"/>
                  </a:lnTo>
                  <a:lnTo>
                    <a:pt x="2362" y="2832"/>
                  </a:lnTo>
                  <a:lnTo>
                    <a:pt x="3568" y="2108"/>
                  </a:lnTo>
                  <a:lnTo>
                    <a:pt x="4737" y="3022"/>
                  </a:lnTo>
                  <a:lnTo>
                    <a:pt x="5930" y="2895"/>
                  </a:lnTo>
                  <a:lnTo>
                    <a:pt x="7010" y="2971"/>
                  </a:lnTo>
                  <a:lnTo>
                    <a:pt x="7886" y="2489"/>
                  </a:lnTo>
                  <a:lnTo>
                    <a:pt x="8724" y="1892"/>
                  </a:lnTo>
                  <a:lnTo>
                    <a:pt x="9715" y="203"/>
                  </a:lnTo>
                  <a:lnTo>
                    <a:pt x="7848" y="1117"/>
                  </a:lnTo>
                  <a:lnTo>
                    <a:pt x="7543" y="596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4665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07" name="object 907"/>
          <p:cNvSpPr/>
          <p:nvPr/>
        </p:nvSpPr>
        <p:spPr>
          <a:xfrm>
            <a:off x="2234031" y="1501863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4">
                <a:moveTo>
                  <a:pt x="3098" y="0"/>
                </a:moveTo>
                <a:lnTo>
                  <a:pt x="241" y="2984"/>
                </a:lnTo>
                <a:lnTo>
                  <a:pt x="12" y="3429"/>
                </a:lnTo>
                <a:lnTo>
                  <a:pt x="0" y="3873"/>
                </a:lnTo>
                <a:lnTo>
                  <a:pt x="1016" y="6388"/>
                </a:lnTo>
                <a:lnTo>
                  <a:pt x="3505" y="4724"/>
                </a:lnTo>
                <a:lnTo>
                  <a:pt x="4533" y="6299"/>
                </a:lnTo>
                <a:lnTo>
                  <a:pt x="5499" y="6591"/>
                </a:lnTo>
                <a:lnTo>
                  <a:pt x="6337" y="6515"/>
                </a:lnTo>
                <a:lnTo>
                  <a:pt x="6883" y="5524"/>
                </a:lnTo>
                <a:lnTo>
                  <a:pt x="6591" y="4368"/>
                </a:lnTo>
                <a:lnTo>
                  <a:pt x="4457" y="3987"/>
                </a:lnTo>
                <a:lnTo>
                  <a:pt x="3098" y="0"/>
                </a:lnTo>
                <a:close/>
              </a:path>
            </a:pathLst>
          </a:custGeom>
          <a:solidFill>
            <a:srgbClr val="447B9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2208390" y="1213053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4">
                <a:moveTo>
                  <a:pt x="1828" y="0"/>
                </a:moveTo>
                <a:lnTo>
                  <a:pt x="254" y="330"/>
                </a:lnTo>
                <a:lnTo>
                  <a:pt x="177" y="1739"/>
                </a:lnTo>
                <a:lnTo>
                  <a:pt x="76" y="3149"/>
                </a:lnTo>
                <a:lnTo>
                  <a:pt x="0" y="4559"/>
                </a:lnTo>
                <a:lnTo>
                  <a:pt x="1104" y="6680"/>
                </a:lnTo>
                <a:lnTo>
                  <a:pt x="2501" y="6070"/>
                </a:lnTo>
                <a:lnTo>
                  <a:pt x="1968" y="4686"/>
                </a:lnTo>
                <a:lnTo>
                  <a:pt x="2298" y="3657"/>
                </a:lnTo>
                <a:lnTo>
                  <a:pt x="2768" y="3200"/>
                </a:lnTo>
                <a:lnTo>
                  <a:pt x="3403" y="2844"/>
                </a:lnTo>
                <a:lnTo>
                  <a:pt x="3467" y="2082"/>
                </a:lnTo>
                <a:lnTo>
                  <a:pt x="2933" y="520"/>
                </a:lnTo>
                <a:lnTo>
                  <a:pt x="1828" y="0"/>
                </a:lnTo>
                <a:close/>
              </a:path>
            </a:pathLst>
          </a:custGeom>
          <a:solidFill>
            <a:srgbClr val="7095A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1917585" y="903401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80">
                <a:moveTo>
                  <a:pt x="5537" y="0"/>
                </a:moveTo>
                <a:lnTo>
                  <a:pt x="2159" y="571"/>
                </a:lnTo>
                <a:lnTo>
                  <a:pt x="0" y="1600"/>
                </a:lnTo>
                <a:lnTo>
                  <a:pt x="3556" y="1943"/>
                </a:lnTo>
                <a:lnTo>
                  <a:pt x="6604" y="4673"/>
                </a:lnTo>
                <a:lnTo>
                  <a:pt x="10426" y="3759"/>
                </a:lnTo>
                <a:lnTo>
                  <a:pt x="10528" y="3632"/>
                </a:lnTo>
                <a:lnTo>
                  <a:pt x="8483" y="571"/>
                </a:lnTo>
                <a:lnTo>
                  <a:pt x="55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2155431" y="16077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2654" y="0"/>
                </a:moveTo>
                <a:lnTo>
                  <a:pt x="1384" y="901"/>
                </a:lnTo>
                <a:lnTo>
                  <a:pt x="127" y="1955"/>
                </a:lnTo>
                <a:lnTo>
                  <a:pt x="0" y="4470"/>
                </a:lnTo>
                <a:lnTo>
                  <a:pt x="2273" y="3022"/>
                </a:lnTo>
                <a:lnTo>
                  <a:pt x="5486" y="3873"/>
                </a:lnTo>
                <a:lnTo>
                  <a:pt x="7302" y="1384"/>
                </a:lnTo>
                <a:lnTo>
                  <a:pt x="4254" y="1358"/>
                </a:lnTo>
                <a:lnTo>
                  <a:pt x="26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1860499" y="758545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469" y="0"/>
                </a:moveTo>
                <a:lnTo>
                  <a:pt x="329" y="2387"/>
                </a:lnTo>
                <a:lnTo>
                  <a:pt x="0" y="5029"/>
                </a:lnTo>
                <a:lnTo>
                  <a:pt x="1689" y="5448"/>
                </a:lnTo>
                <a:lnTo>
                  <a:pt x="2171" y="3937"/>
                </a:lnTo>
                <a:lnTo>
                  <a:pt x="3098" y="3111"/>
                </a:lnTo>
                <a:lnTo>
                  <a:pt x="4140" y="2387"/>
                </a:lnTo>
                <a:lnTo>
                  <a:pt x="4584" y="1397"/>
                </a:lnTo>
                <a:lnTo>
                  <a:pt x="4381" y="139"/>
                </a:lnTo>
                <a:lnTo>
                  <a:pt x="3936" y="76"/>
                </a:lnTo>
                <a:lnTo>
                  <a:pt x="46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1940991" y="808596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0" y="0"/>
                </a:moveTo>
                <a:lnTo>
                  <a:pt x="876" y="2285"/>
                </a:lnTo>
                <a:lnTo>
                  <a:pt x="1600" y="3987"/>
                </a:lnTo>
                <a:lnTo>
                  <a:pt x="4787" y="4102"/>
                </a:lnTo>
                <a:lnTo>
                  <a:pt x="6870" y="3378"/>
                </a:lnTo>
                <a:lnTo>
                  <a:pt x="7899" y="3009"/>
                </a:lnTo>
                <a:lnTo>
                  <a:pt x="6223" y="2959"/>
                </a:lnTo>
                <a:lnTo>
                  <a:pt x="4800" y="247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1929104" y="2138641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39">
                <a:moveTo>
                  <a:pt x="3987" y="0"/>
                </a:moveTo>
                <a:lnTo>
                  <a:pt x="0" y="2171"/>
                </a:lnTo>
                <a:lnTo>
                  <a:pt x="12458" y="2171"/>
                </a:lnTo>
                <a:lnTo>
                  <a:pt x="12458" y="1663"/>
                </a:lnTo>
                <a:lnTo>
                  <a:pt x="8318" y="1663"/>
                </a:lnTo>
                <a:lnTo>
                  <a:pt x="3987" y="0"/>
                </a:lnTo>
                <a:close/>
              </a:path>
              <a:path w="12700" h="2539">
                <a:moveTo>
                  <a:pt x="12458" y="1130"/>
                </a:moveTo>
                <a:lnTo>
                  <a:pt x="8318" y="1663"/>
                </a:lnTo>
                <a:lnTo>
                  <a:pt x="12458" y="1663"/>
                </a:lnTo>
                <a:lnTo>
                  <a:pt x="12458" y="113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1707121" y="70971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825" y="0"/>
                </a:moveTo>
                <a:lnTo>
                  <a:pt x="0" y="3530"/>
                </a:lnTo>
                <a:lnTo>
                  <a:pt x="4686" y="3048"/>
                </a:lnTo>
                <a:lnTo>
                  <a:pt x="2730" y="1752"/>
                </a:lnTo>
                <a:lnTo>
                  <a:pt x="1816" y="1155"/>
                </a:lnTo>
                <a:lnTo>
                  <a:pt x="825" y="0"/>
                </a:lnTo>
                <a:close/>
              </a:path>
            </a:pathLst>
          </a:custGeom>
          <a:solidFill>
            <a:srgbClr val="8EB6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1797037" y="829322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228" y="0"/>
                </a:moveTo>
                <a:lnTo>
                  <a:pt x="88" y="165"/>
                </a:lnTo>
                <a:lnTo>
                  <a:pt x="0" y="787"/>
                </a:lnTo>
                <a:lnTo>
                  <a:pt x="88" y="1092"/>
                </a:lnTo>
                <a:lnTo>
                  <a:pt x="342" y="1384"/>
                </a:lnTo>
                <a:lnTo>
                  <a:pt x="2273" y="2527"/>
                </a:lnTo>
                <a:lnTo>
                  <a:pt x="4025" y="4254"/>
                </a:lnTo>
                <a:lnTo>
                  <a:pt x="6591" y="3175"/>
                </a:lnTo>
                <a:lnTo>
                  <a:pt x="7696" y="2362"/>
                </a:lnTo>
                <a:lnTo>
                  <a:pt x="6794" y="1663"/>
                </a:lnTo>
                <a:lnTo>
                  <a:pt x="6464" y="927"/>
                </a:lnTo>
                <a:lnTo>
                  <a:pt x="6070" y="635"/>
                </a:lnTo>
                <a:lnTo>
                  <a:pt x="5689" y="330"/>
                </a:lnTo>
                <a:lnTo>
                  <a:pt x="5295" y="38"/>
                </a:lnTo>
                <a:lnTo>
                  <a:pt x="228" y="0"/>
                </a:lnTo>
                <a:close/>
              </a:path>
            </a:pathLst>
          </a:custGeom>
          <a:solidFill>
            <a:srgbClr val="56829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2200097" y="175875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035" y="0"/>
                </a:moveTo>
                <a:lnTo>
                  <a:pt x="2019" y="622"/>
                </a:lnTo>
                <a:lnTo>
                  <a:pt x="1016" y="1269"/>
                </a:lnTo>
                <a:lnTo>
                  <a:pt x="0" y="1904"/>
                </a:lnTo>
                <a:lnTo>
                  <a:pt x="1409" y="3657"/>
                </a:lnTo>
                <a:lnTo>
                  <a:pt x="3060" y="4356"/>
                </a:lnTo>
                <a:lnTo>
                  <a:pt x="5143" y="3035"/>
                </a:lnTo>
                <a:lnTo>
                  <a:pt x="5067" y="825"/>
                </a:lnTo>
                <a:lnTo>
                  <a:pt x="4330" y="152"/>
                </a:lnTo>
                <a:lnTo>
                  <a:pt x="303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17" name="object 917"/>
          <p:cNvGrpSpPr/>
          <p:nvPr/>
        </p:nvGrpSpPr>
        <p:grpSpPr>
          <a:xfrm>
            <a:off x="1743240" y="740727"/>
            <a:ext cx="46355" cy="24130"/>
            <a:chOff x="1743240" y="740727"/>
            <a:chExt cx="46355" cy="24130"/>
          </a:xfrm>
        </p:grpSpPr>
        <p:sp>
          <p:nvSpPr>
            <p:cNvPr id="918" name="object 918"/>
            <p:cNvSpPr/>
            <p:nvPr/>
          </p:nvSpPr>
          <p:spPr>
            <a:xfrm>
              <a:off x="1746338" y="740727"/>
              <a:ext cx="43815" cy="24130"/>
            </a:xfrm>
            <a:custGeom>
              <a:avLst/>
              <a:gdLst/>
              <a:ahLst/>
              <a:cxnLst/>
              <a:rect l="l" t="t" r="r" b="b"/>
              <a:pathLst>
                <a:path w="43814" h="24129">
                  <a:moveTo>
                    <a:pt x="9334" y="22072"/>
                  </a:moveTo>
                  <a:lnTo>
                    <a:pt x="7302" y="20421"/>
                  </a:lnTo>
                  <a:lnTo>
                    <a:pt x="5130" y="22733"/>
                  </a:lnTo>
                  <a:lnTo>
                    <a:pt x="3073" y="21831"/>
                  </a:lnTo>
                  <a:lnTo>
                    <a:pt x="1968" y="21107"/>
                  </a:lnTo>
                  <a:lnTo>
                    <a:pt x="939" y="21145"/>
                  </a:lnTo>
                  <a:lnTo>
                    <a:pt x="0" y="22123"/>
                  </a:lnTo>
                  <a:lnTo>
                    <a:pt x="3111" y="23622"/>
                  </a:lnTo>
                  <a:lnTo>
                    <a:pt x="6235" y="23698"/>
                  </a:lnTo>
                  <a:lnTo>
                    <a:pt x="9334" y="22072"/>
                  </a:lnTo>
                  <a:close/>
                </a:path>
                <a:path w="43814" h="24129">
                  <a:moveTo>
                    <a:pt x="43256" y="3086"/>
                  </a:moveTo>
                  <a:lnTo>
                    <a:pt x="40398" y="1003"/>
                  </a:lnTo>
                  <a:lnTo>
                    <a:pt x="39014" y="0"/>
                  </a:lnTo>
                  <a:lnTo>
                    <a:pt x="37680" y="1473"/>
                  </a:lnTo>
                  <a:lnTo>
                    <a:pt x="36245" y="4330"/>
                  </a:lnTo>
                  <a:lnTo>
                    <a:pt x="38354" y="4140"/>
                  </a:lnTo>
                  <a:lnTo>
                    <a:pt x="40474" y="2616"/>
                  </a:lnTo>
                  <a:lnTo>
                    <a:pt x="42583" y="4381"/>
                  </a:lnTo>
                  <a:lnTo>
                    <a:pt x="43154" y="3771"/>
                  </a:lnTo>
                  <a:lnTo>
                    <a:pt x="43256" y="3086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743240" y="75901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3314" y="0"/>
                  </a:moveTo>
                  <a:lnTo>
                    <a:pt x="1054" y="533"/>
                  </a:lnTo>
                  <a:lnTo>
                    <a:pt x="0" y="1638"/>
                  </a:lnTo>
                  <a:lnTo>
                    <a:pt x="190" y="2044"/>
                  </a:lnTo>
                  <a:lnTo>
                    <a:pt x="444" y="2400"/>
                  </a:lnTo>
                  <a:lnTo>
                    <a:pt x="774" y="2717"/>
                  </a:lnTo>
                  <a:lnTo>
                    <a:pt x="1168" y="3860"/>
                  </a:lnTo>
                  <a:lnTo>
                    <a:pt x="2349" y="3390"/>
                  </a:lnTo>
                  <a:lnTo>
                    <a:pt x="3098" y="3835"/>
                  </a:lnTo>
                  <a:lnTo>
                    <a:pt x="6172" y="3543"/>
                  </a:lnTo>
                  <a:lnTo>
                    <a:pt x="6159" y="3276"/>
                  </a:lnTo>
                  <a:lnTo>
                    <a:pt x="6159" y="3022"/>
                  </a:lnTo>
                  <a:lnTo>
                    <a:pt x="6172" y="2768"/>
                  </a:lnTo>
                  <a:lnTo>
                    <a:pt x="5156" y="44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547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20" name="object 920"/>
          <p:cNvSpPr/>
          <p:nvPr/>
        </p:nvSpPr>
        <p:spPr>
          <a:xfrm>
            <a:off x="2157539" y="1410080"/>
            <a:ext cx="11430" cy="1905"/>
          </a:xfrm>
          <a:custGeom>
            <a:avLst/>
            <a:gdLst/>
            <a:ahLst/>
            <a:cxnLst/>
            <a:rect l="l" t="t" r="r" b="b"/>
            <a:pathLst>
              <a:path w="11430" h="1905">
                <a:moveTo>
                  <a:pt x="3797" y="0"/>
                </a:moveTo>
                <a:lnTo>
                  <a:pt x="0" y="1739"/>
                </a:lnTo>
                <a:lnTo>
                  <a:pt x="8432" y="1828"/>
                </a:lnTo>
                <a:lnTo>
                  <a:pt x="11417" y="1676"/>
                </a:lnTo>
                <a:lnTo>
                  <a:pt x="7594" y="114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241702" y="1173365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3632" y="0"/>
                </a:moveTo>
                <a:lnTo>
                  <a:pt x="1600" y="2235"/>
                </a:lnTo>
                <a:lnTo>
                  <a:pt x="114" y="1676"/>
                </a:lnTo>
                <a:lnTo>
                  <a:pt x="12" y="2006"/>
                </a:lnTo>
                <a:lnTo>
                  <a:pt x="0" y="2336"/>
                </a:lnTo>
                <a:lnTo>
                  <a:pt x="88" y="2667"/>
                </a:lnTo>
                <a:lnTo>
                  <a:pt x="1955" y="4940"/>
                </a:lnTo>
                <a:lnTo>
                  <a:pt x="2235" y="3390"/>
                </a:lnTo>
                <a:lnTo>
                  <a:pt x="5486" y="4203"/>
                </a:lnTo>
                <a:lnTo>
                  <a:pt x="4572" y="2108"/>
                </a:lnTo>
                <a:lnTo>
                  <a:pt x="36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1968220" y="814603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2552" y="0"/>
                </a:moveTo>
                <a:lnTo>
                  <a:pt x="1866" y="393"/>
                </a:lnTo>
                <a:lnTo>
                  <a:pt x="114" y="1371"/>
                </a:lnTo>
                <a:lnTo>
                  <a:pt x="0" y="1663"/>
                </a:lnTo>
                <a:lnTo>
                  <a:pt x="190" y="2070"/>
                </a:lnTo>
                <a:lnTo>
                  <a:pt x="241" y="2476"/>
                </a:lnTo>
                <a:lnTo>
                  <a:pt x="368" y="3302"/>
                </a:lnTo>
                <a:lnTo>
                  <a:pt x="1257" y="3987"/>
                </a:lnTo>
                <a:lnTo>
                  <a:pt x="2120" y="4737"/>
                </a:lnTo>
                <a:lnTo>
                  <a:pt x="3378" y="4292"/>
                </a:lnTo>
                <a:lnTo>
                  <a:pt x="4521" y="3187"/>
                </a:lnTo>
                <a:lnTo>
                  <a:pt x="3898" y="2324"/>
                </a:lnTo>
                <a:lnTo>
                  <a:pt x="3187" y="1485"/>
                </a:lnTo>
                <a:lnTo>
                  <a:pt x="3365" y="292"/>
                </a:lnTo>
                <a:lnTo>
                  <a:pt x="3098" y="190"/>
                </a:lnTo>
                <a:lnTo>
                  <a:pt x="2552" y="0"/>
                </a:lnTo>
                <a:close/>
              </a:path>
            </a:pathLst>
          </a:custGeom>
          <a:solidFill>
            <a:srgbClr val="4670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1827428" y="774992"/>
            <a:ext cx="10795" cy="5080"/>
          </a:xfrm>
          <a:custGeom>
            <a:avLst/>
            <a:gdLst/>
            <a:ahLst/>
            <a:cxnLst/>
            <a:rect l="l" t="t" r="r" b="b"/>
            <a:pathLst>
              <a:path w="10794" h="5079">
                <a:moveTo>
                  <a:pt x="7607" y="0"/>
                </a:moveTo>
                <a:lnTo>
                  <a:pt x="3441" y="3251"/>
                </a:lnTo>
                <a:lnTo>
                  <a:pt x="0" y="2501"/>
                </a:lnTo>
                <a:lnTo>
                  <a:pt x="3213" y="4546"/>
                </a:lnTo>
                <a:lnTo>
                  <a:pt x="7213" y="2197"/>
                </a:lnTo>
                <a:lnTo>
                  <a:pt x="10401" y="4368"/>
                </a:lnTo>
                <a:lnTo>
                  <a:pt x="760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1672602" y="756843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79">
                <a:moveTo>
                  <a:pt x="2438" y="0"/>
                </a:moveTo>
                <a:lnTo>
                  <a:pt x="863" y="1308"/>
                </a:lnTo>
                <a:lnTo>
                  <a:pt x="0" y="3822"/>
                </a:lnTo>
                <a:lnTo>
                  <a:pt x="50" y="4876"/>
                </a:lnTo>
                <a:lnTo>
                  <a:pt x="2590" y="3797"/>
                </a:lnTo>
                <a:lnTo>
                  <a:pt x="5384" y="3149"/>
                </a:lnTo>
                <a:lnTo>
                  <a:pt x="7251" y="850"/>
                </a:lnTo>
                <a:lnTo>
                  <a:pt x="6565" y="787"/>
                </a:lnTo>
                <a:lnTo>
                  <a:pt x="5219" y="685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1882355" y="908177"/>
            <a:ext cx="11430" cy="2540"/>
          </a:xfrm>
          <a:custGeom>
            <a:avLst/>
            <a:gdLst/>
            <a:ahLst/>
            <a:cxnLst/>
            <a:rect l="l" t="t" r="r" b="b"/>
            <a:pathLst>
              <a:path w="11430" h="2540">
                <a:moveTo>
                  <a:pt x="11430" y="0"/>
                </a:moveTo>
                <a:lnTo>
                  <a:pt x="152" y="63"/>
                </a:lnTo>
                <a:lnTo>
                  <a:pt x="76" y="368"/>
                </a:lnTo>
                <a:lnTo>
                  <a:pt x="25" y="673"/>
                </a:lnTo>
                <a:lnTo>
                  <a:pt x="0" y="990"/>
                </a:lnTo>
                <a:lnTo>
                  <a:pt x="3797" y="495"/>
                </a:lnTo>
                <a:lnTo>
                  <a:pt x="7785" y="2146"/>
                </a:lnTo>
                <a:lnTo>
                  <a:pt x="114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1906803" y="1344460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0"/>
                </a:moveTo>
                <a:lnTo>
                  <a:pt x="1168" y="1752"/>
                </a:lnTo>
                <a:lnTo>
                  <a:pt x="3784" y="1841"/>
                </a:lnTo>
                <a:lnTo>
                  <a:pt x="4584" y="4000"/>
                </a:lnTo>
                <a:lnTo>
                  <a:pt x="5118" y="4749"/>
                </a:lnTo>
                <a:lnTo>
                  <a:pt x="5803" y="5092"/>
                </a:lnTo>
                <a:lnTo>
                  <a:pt x="6730" y="4838"/>
                </a:lnTo>
                <a:lnTo>
                  <a:pt x="5867" y="1320"/>
                </a:lnTo>
                <a:lnTo>
                  <a:pt x="3263" y="19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1784857" y="1005751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092" y="0"/>
                </a:moveTo>
                <a:lnTo>
                  <a:pt x="0" y="7277"/>
                </a:lnTo>
                <a:lnTo>
                  <a:pt x="3848" y="6362"/>
                </a:lnTo>
                <a:lnTo>
                  <a:pt x="4902" y="3479"/>
                </a:lnTo>
                <a:lnTo>
                  <a:pt x="50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2083790" y="1111643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8343" y="0"/>
                </a:moveTo>
                <a:lnTo>
                  <a:pt x="5499" y="469"/>
                </a:lnTo>
                <a:lnTo>
                  <a:pt x="2616" y="736"/>
                </a:lnTo>
                <a:lnTo>
                  <a:pt x="0" y="2108"/>
                </a:lnTo>
                <a:lnTo>
                  <a:pt x="2730" y="1231"/>
                </a:lnTo>
                <a:lnTo>
                  <a:pt x="6451" y="4254"/>
                </a:lnTo>
                <a:lnTo>
                  <a:pt x="834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1798256" y="767969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3086" y="6197"/>
                </a:lnTo>
                <a:lnTo>
                  <a:pt x="5473" y="2438"/>
                </a:lnTo>
                <a:lnTo>
                  <a:pt x="2781" y="1193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1735950" y="118866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3314" y="0"/>
                </a:moveTo>
                <a:lnTo>
                  <a:pt x="0" y="2984"/>
                </a:lnTo>
                <a:lnTo>
                  <a:pt x="698" y="3670"/>
                </a:lnTo>
                <a:lnTo>
                  <a:pt x="2082" y="5054"/>
                </a:lnTo>
                <a:lnTo>
                  <a:pt x="3327" y="3746"/>
                </a:lnTo>
                <a:lnTo>
                  <a:pt x="4635" y="2451"/>
                </a:lnTo>
                <a:lnTo>
                  <a:pt x="331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2263432" y="1527086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4">
                <a:moveTo>
                  <a:pt x="5003" y="0"/>
                </a:moveTo>
                <a:lnTo>
                  <a:pt x="1460" y="571"/>
                </a:lnTo>
                <a:lnTo>
                  <a:pt x="0" y="2794"/>
                </a:lnTo>
                <a:lnTo>
                  <a:pt x="12" y="6210"/>
                </a:lnTo>
                <a:lnTo>
                  <a:pt x="546" y="6540"/>
                </a:lnTo>
                <a:lnTo>
                  <a:pt x="977" y="6527"/>
                </a:lnTo>
                <a:lnTo>
                  <a:pt x="3352" y="3759"/>
                </a:lnTo>
                <a:lnTo>
                  <a:pt x="4152" y="3035"/>
                </a:lnTo>
                <a:lnTo>
                  <a:pt x="4089" y="1879"/>
                </a:lnTo>
                <a:lnTo>
                  <a:pt x="500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1801431" y="789736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673" y="723"/>
                </a:moveTo>
                <a:lnTo>
                  <a:pt x="2835" y="1066"/>
                </a:lnTo>
                <a:lnTo>
                  <a:pt x="3225" y="6108"/>
                </a:lnTo>
                <a:lnTo>
                  <a:pt x="6222" y="4178"/>
                </a:lnTo>
                <a:lnTo>
                  <a:pt x="5219" y="3009"/>
                </a:lnTo>
                <a:lnTo>
                  <a:pt x="4673" y="723"/>
                </a:lnTo>
                <a:close/>
              </a:path>
              <a:path w="6350" h="6350">
                <a:moveTo>
                  <a:pt x="901" y="0"/>
                </a:moveTo>
                <a:lnTo>
                  <a:pt x="73" y="952"/>
                </a:lnTo>
                <a:lnTo>
                  <a:pt x="0" y="1371"/>
                </a:lnTo>
                <a:lnTo>
                  <a:pt x="165" y="1955"/>
                </a:lnTo>
                <a:lnTo>
                  <a:pt x="2214" y="1181"/>
                </a:lnTo>
                <a:lnTo>
                  <a:pt x="901" y="0"/>
                </a:lnTo>
                <a:close/>
              </a:path>
              <a:path w="6350" h="6350">
                <a:moveTo>
                  <a:pt x="2819" y="952"/>
                </a:moveTo>
                <a:lnTo>
                  <a:pt x="2220" y="1179"/>
                </a:lnTo>
                <a:lnTo>
                  <a:pt x="2828" y="1068"/>
                </a:lnTo>
                <a:close/>
              </a:path>
            </a:pathLst>
          </a:custGeom>
          <a:solidFill>
            <a:srgbClr val="90BE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2248928" y="1305153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0" y="0"/>
                </a:moveTo>
                <a:lnTo>
                  <a:pt x="482" y="3022"/>
                </a:lnTo>
                <a:lnTo>
                  <a:pt x="1308" y="5753"/>
                </a:lnTo>
                <a:lnTo>
                  <a:pt x="5118" y="5918"/>
                </a:lnTo>
                <a:lnTo>
                  <a:pt x="3403" y="394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1847011" y="771169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5">
                <a:moveTo>
                  <a:pt x="4254" y="0"/>
                </a:moveTo>
                <a:lnTo>
                  <a:pt x="2133" y="685"/>
                </a:lnTo>
                <a:lnTo>
                  <a:pt x="0" y="1930"/>
                </a:lnTo>
                <a:lnTo>
                  <a:pt x="88" y="2273"/>
                </a:lnTo>
                <a:lnTo>
                  <a:pt x="3911" y="4152"/>
                </a:lnTo>
                <a:lnTo>
                  <a:pt x="5422" y="3962"/>
                </a:lnTo>
                <a:lnTo>
                  <a:pt x="6540" y="2654"/>
                </a:lnTo>
                <a:lnTo>
                  <a:pt x="6527" y="1130"/>
                </a:lnTo>
                <a:lnTo>
                  <a:pt x="5435" y="520"/>
                </a:lnTo>
                <a:lnTo>
                  <a:pt x="4254" y="0"/>
                </a:lnTo>
                <a:close/>
              </a:path>
            </a:pathLst>
          </a:custGeom>
          <a:solidFill>
            <a:srgbClr val="4A7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1986102" y="821372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663" y="0"/>
                </a:moveTo>
                <a:lnTo>
                  <a:pt x="685" y="1523"/>
                </a:lnTo>
                <a:lnTo>
                  <a:pt x="0" y="2946"/>
                </a:lnTo>
                <a:lnTo>
                  <a:pt x="3225" y="4660"/>
                </a:lnTo>
                <a:lnTo>
                  <a:pt x="2933" y="3403"/>
                </a:lnTo>
                <a:lnTo>
                  <a:pt x="4902" y="1943"/>
                </a:lnTo>
                <a:lnTo>
                  <a:pt x="3365" y="1028"/>
                </a:lnTo>
                <a:lnTo>
                  <a:pt x="16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2227884" y="1143990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19">
                <a:moveTo>
                  <a:pt x="0" y="0"/>
                </a:moveTo>
                <a:lnTo>
                  <a:pt x="3390" y="7124"/>
                </a:lnTo>
                <a:lnTo>
                  <a:pt x="3073" y="4368"/>
                </a:lnTo>
                <a:lnTo>
                  <a:pt x="4394" y="81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1868804" y="75453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3467" y="0"/>
                </a:moveTo>
                <a:lnTo>
                  <a:pt x="2463" y="292"/>
                </a:lnTo>
                <a:lnTo>
                  <a:pt x="2489" y="812"/>
                </a:lnTo>
                <a:lnTo>
                  <a:pt x="2552" y="3327"/>
                </a:lnTo>
                <a:lnTo>
                  <a:pt x="0" y="4800"/>
                </a:lnTo>
                <a:lnTo>
                  <a:pt x="101" y="7264"/>
                </a:lnTo>
                <a:lnTo>
                  <a:pt x="1155" y="7200"/>
                </a:lnTo>
                <a:lnTo>
                  <a:pt x="2933" y="5956"/>
                </a:lnTo>
                <a:lnTo>
                  <a:pt x="4457" y="4610"/>
                </a:lnTo>
                <a:lnTo>
                  <a:pt x="3314" y="2108"/>
                </a:lnTo>
                <a:lnTo>
                  <a:pt x="3378" y="1790"/>
                </a:lnTo>
                <a:lnTo>
                  <a:pt x="3530" y="1460"/>
                </a:lnTo>
                <a:lnTo>
                  <a:pt x="3467" y="0"/>
                </a:lnTo>
                <a:close/>
              </a:path>
            </a:pathLst>
          </a:custGeom>
          <a:solidFill>
            <a:srgbClr val="96C1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152370" y="1936203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4">
                <a:moveTo>
                  <a:pt x="5054" y="0"/>
                </a:moveTo>
                <a:lnTo>
                  <a:pt x="2019" y="457"/>
                </a:lnTo>
                <a:lnTo>
                  <a:pt x="279" y="2158"/>
                </a:lnTo>
                <a:lnTo>
                  <a:pt x="0" y="5257"/>
                </a:lnTo>
                <a:lnTo>
                  <a:pt x="3924" y="2285"/>
                </a:lnTo>
                <a:lnTo>
                  <a:pt x="5054" y="0"/>
                </a:lnTo>
                <a:close/>
              </a:path>
            </a:pathLst>
          </a:custGeom>
          <a:solidFill>
            <a:srgbClr val="BAD8D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39" name="object 939"/>
          <p:cNvGrpSpPr/>
          <p:nvPr/>
        </p:nvGrpSpPr>
        <p:grpSpPr>
          <a:xfrm>
            <a:off x="1872030" y="1325499"/>
            <a:ext cx="25400" cy="13335"/>
            <a:chOff x="1872030" y="1325499"/>
            <a:chExt cx="25400" cy="13335"/>
          </a:xfrm>
        </p:grpSpPr>
        <p:sp>
          <p:nvSpPr>
            <p:cNvPr id="940" name="object 940"/>
            <p:cNvSpPr/>
            <p:nvPr/>
          </p:nvSpPr>
          <p:spPr>
            <a:xfrm>
              <a:off x="1872030" y="1325499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0" y="0"/>
                  </a:moveTo>
                  <a:lnTo>
                    <a:pt x="1625" y="2793"/>
                  </a:lnTo>
                  <a:lnTo>
                    <a:pt x="7277" y="4267"/>
                  </a:lnTo>
                  <a:lnTo>
                    <a:pt x="6197" y="1879"/>
                  </a:lnTo>
                  <a:lnTo>
                    <a:pt x="3124" y="2222"/>
                  </a:lnTo>
                  <a:lnTo>
                    <a:pt x="1714" y="2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889290" y="1334033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0" y="0"/>
                  </a:moveTo>
                  <a:lnTo>
                    <a:pt x="3581" y="2844"/>
                  </a:lnTo>
                  <a:lnTo>
                    <a:pt x="4559" y="3822"/>
                  </a:lnTo>
                  <a:lnTo>
                    <a:pt x="5651" y="4711"/>
                  </a:lnTo>
                  <a:lnTo>
                    <a:pt x="7239" y="4445"/>
                  </a:lnTo>
                  <a:lnTo>
                    <a:pt x="7721" y="3937"/>
                  </a:lnTo>
                  <a:lnTo>
                    <a:pt x="5689" y="1549"/>
                  </a:lnTo>
                  <a:lnTo>
                    <a:pt x="3073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2" name="object 942"/>
          <p:cNvSpPr/>
          <p:nvPr/>
        </p:nvSpPr>
        <p:spPr>
          <a:xfrm>
            <a:off x="1347609" y="2255139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0" y="0"/>
                </a:moveTo>
                <a:lnTo>
                  <a:pt x="2717" y="2844"/>
                </a:lnTo>
                <a:lnTo>
                  <a:pt x="6210" y="1790"/>
                </a:lnTo>
                <a:lnTo>
                  <a:pt x="9474" y="191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1649857" y="773112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977" y="0"/>
                </a:moveTo>
                <a:lnTo>
                  <a:pt x="457" y="495"/>
                </a:lnTo>
                <a:lnTo>
                  <a:pt x="0" y="1422"/>
                </a:lnTo>
                <a:lnTo>
                  <a:pt x="38" y="2362"/>
                </a:lnTo>
                <a:lnTo>
                  <a:pt x="355" y="3301"/>
                </a:lnTo>
                <a:lnTo>
                  <a:pt x="1206" y="5003"/>
                </a:lnTo>
                <a:lnTo>
                  <a:pt x="1930" y="6819"/>
                </a:lnTo>
                <a:lnTo>
                  <a:pt x="4102" y="7289"/>
                </a:lnTo>
                <a:lnTo>
                  <a:pt x="5105" y="7277"/>
                </a:lnTo>
                <a:lnTo>
                  <a:pt x="4343" y="4508"/>
                </a:lnTo>
                <a:lnTo>
                  <a:pt x="2628" y="2273"/>
                </a:lnTo>
                <a:lnTo>
                  <a:pt x="97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2000859" y="134439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1917" y="0"/>
                </a:moveTo>
                <a:lnTo>
                  <a:pt x="965" y="0"/>
                </a:lnTo>
                <a:lnTo>
                  <a:pt x="215" y="368"/>
                </a:lnTo>
                <a:lnTo>
                  <a:pt x="88" y="1358"/>
                </a:lnTo>
                <a:lnTo>
                  <a:pt x="0" y="2120"/>
                </a:lnTo>
                <a:lnTo>
                  <a:pt x="495" y="2806"/>
                </a:lnTo>
                <a:lnTo>
                  <a:pt x="2171" y="2438"/>
                </a:lnTo>
                <a:lnTo>
                  <a:pt x="3390" y="2197"/>
                </a:lnTo>
                <a:lnTo>
                  <a:pt x="3429" y="927"/>
                </a:lnTo>
                <a:lnTo>
                  <a:pt x="3467" y="25"/>
                </a:lnTo>
                <a:lnTo>
                  <a:pt x="2578" y="63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2072462" y="1346708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721" y="0"/>
                </a:moveTo>
                <a:lnTo>
                  <a:pt x="0" y="685"/>
                </a:lnTo>
                <a:lnTo>
                  <a:pt x="254" y="2654"/>
                </a:lnTo>
                <a:lnTo>
                  <a:pt x="3289" y="2489"/>
                </a:lnTo>
                <a:lnTo>
                  <a:pt x="3111" y="4775"/>
                </a:lnTo>
                <a:lnTo>
                  <a:pt x="5016" y="5308"/>
                </a:lnTo>
                <a:lnTo>
                  <a:pt x="4432" y="2578"/>
                </a:lnTo>
                <a:lnTo>
                  <a:pt x="372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2272868" y="1351572"/>
            <a:ext cx="3175" cy="10795"/>
          </a:xfrm>
          <a:custGeom>
            <a:avLst/>
            <a:gdLst/>
            <a:ahLst/>
            <a:cxnLst/>
            <a:rect l="l" t="t" r="r" b="b"/>
            <a:pathLst>
              <a:path w="3175" h="10794">
                <a:moveTo>
                  <a:pt x="990" y="0"/>
                </a:moveTo>
                <a:lnTo>
                  <a:pt x="1409" y="3441"/>
                </a:lnTo>
                <a:lnTo>
                  <a:pt x="0" y="7048"/>
                </a:lnTo>
                <a:lnTo>
                  <a:pt x="1943" y="10363"/>
                </a:lnTo>
                <a:lnTo>
                  <a:pt x="1524" y="6908"/>
                </a:lnTo>
                <a:lnTo>
                  <a:pt x="2971" y="3302"/>
                </a:lnTo>
                <a:lnTo>
                  <a:pt x="99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2027085" y="135263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1638" y="0"/>
                </a:moveTo>
                <a:lnTo>
                  <a:pt x="0" y="1447"/>
                </a:lnTo>
                <a:lnTo>
                  <a:pt x="901" y="3390"/>
                </a:lnTo>
                <a:lnTo>
                  <a:pt x="660" y="5105"/>
                </a:lnTo>
                <a:lnTo>
                  <a:pt x="1549" y="5372"/>
                </a:lnTo>
                <a:lnTo>
                  <a:pt x="2438" y="6553"/>
                </a:lnTo>
                <a:lnTo>
                  <a:pt x="3924" y="4749"/>
                </a:lnTo>
                <a:lnTo>
                  <a:pt x="3835" y="3962"/>
                </a:lnTo>
                <a:lnTo>
                  <a:pt x="901" y="2870"/>
                </a:lnTo>
                <a:lnTo>
                  <a:pt x="2006" y="1181"/>
                </a:lnTo>
                <a:lnTo>
                  <a:pt x="16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1987270" y="2103399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4">
                <a:moveTo>
                  <a:pt x="6197" y="0"/>
                </a:moveTo>
                <a:lnTo>
                  <a:pt x="5715" y="3619"/>
                </a:lnTo>
                <a:lnTo>
                  <a:pt x="2641" y="4152"/>
                </a:lnTo>
                <a:lnTo>
                  <a:pt x="0" y="5219"/>
                </a:lnTo>
                <a:lnTo>
                  <a:pt x="3797" y="5537"/>
                </a:lnTo>
                <a:lnTo>
                  <a:pt x="7289" y="5486"/>
                </a:lnTo>
                <a:lnTo>
                  <a:pt x="61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1846008" y="779475"/>
            <a:ext cx="10795" cy="2540"/>
          </a:xfrm>
          <a:custGeom>
            <a:avLst/>
            <a:gdLst/>
            <a:ahLst/>
            <a:cxnLst/>
            <a:rect l="l" t="t" r="r" b="b"/>
            <a:pathLst>
              <a:path w="10794" h="2540">
                <a:moveTo>
                  <a:pt x="6108" y="0"/>
                </a:moveTo>
                <a:lnTo>
                  <a:pt x="5130" y="63"/>
                </a:lnTo>
                <a:lnTo>
                  <a:pt x="4216" y="901"/>
                </a:lnTo>
                <a:lnTo>
                  <a:pt x="2819" y="1282"/>
                </a:lnTo>
                <a:lnTo>
                  <a:pt x="1104" y="355"/>
                </a:lnTo>
                <a:lnTo>
                  <a:pt x="0" y="1930"/>
                </a:lnTo>
                <a:lnTo>
                  <a:pt x="10312" y="1968"/>
                </a:lnTo>
                <a:lnTo>
                  <a:pt x="9613" y="673"/>
                </a:lnTo>
                <a:lnTo>
                  <a:pt x="8229" y="1016"/>
                </a:lnTo>
                <a:lnTo>
                  <a:pt x="7137" y="673"/>
                </a:lnTo>
                <a:lnTo>
                  <a:pt x="610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1935060" y="1364259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5">
                <a:moveTo>
                  <a:pt x="0" y="0"/>
                </a:moveTo>
                <a:lnTo>
                  <a:pt x="1803" y="2171"/>
                </a:lnTo>
                <a:lnTo>
                  <a:pt x="3987" y="3886"/>
                </a:lnTo>
                <a:lnTo>
                  <a:pt x="6362" y="5384"/>
                </a:lnTo>
                <a:lnTo>
                  <a:pt x="5016" y="2666"/>
                </a:lnTo>
                <a:lnTo>
                  <a:pt x="3517" y="13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1309281" y="2244331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4673" y="0"/>
                </a:moveTo>
                <a:lnTo>
                  <a:pt x="2247" y="1473"/>
                </a:lnTo>
                <a:lnTo>
                  <a:pt x="0" y="2019"/>
                </a:lnTo>
                <a:lnTo>
                  <a:pt x="1866" y="2057"/>
                </a:lnTo>
                <a:lnTo>
                  <a:pt x="3111" y="4025"/>
                </a:lnTo>
                <a:lnTo>
                  <a:pt x="5118" y="3606"/>
                </a:lnTo>
                <a:lnTo>
                  <a:pt x="5702" y="3975"/>
                </a:lnTo>
                <a:lnTo>
                  <a:pt x="6070" y="3822"/>
                </a:lnTo>
                <a:lnTo>
                  <a:pt x="6248" y="3162"/>
                </a:lnTo>
                <a:lnTo>
                  <a:pt x="4673" y="0"/>
                </a:lnTo>
                <a:close/>
              </a:path>
            </a:pathLst>
          </a:custGeom>
          <a:solidFill>
            <a:srgbClr val="3D50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130666" y="1756600"/>
            <a:ext cx="1905" cy="10795"/>
          </a:xfrm>
          <a:custGeom>
            <a:avLst/>
            <a:gdLst/>
            <a:ahLst/>
            <a:cxnLst/>
            <a:rect l="l" t="t" r="r" b="b"/>
            <a:pathLst>
              <a:path w="1905" h="10794">
                <a:moveTo>
                  <a:pt x="0" y="0"/>
                </a:moveTo>
                <a:lnTo>
                  <a:pt x="76" y="10325"/>
                </a:lnTo>
                <a:lnTo>
                  <a:pt x="1409" y="6870"/>
                </a:lnTo>
                <a:lnTo>
                  <a:pt x="1511" y="344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134463" y="1689735"/>
            <a:ext cx="2540" cy="10795"/>
          </a:xfrm>
          <a:custGeom>
            <a:avLst/>
            <a:gdLst/>
            <a:ahLst/>
            <a:cxnLst/>
            <a:rect l="l" t="t" r="r" b="b"/>
            <a:pathLst>
              <a:path w="2539" h="10794">
                <a:moveTo>
                  <a:pt x="1168" y="0"/>
                </a:moveTo>
                <a:lnTo>
                  <a:pt x="0" y="3517"/>
                </a:lnTo>
                <a:lnTo>
                  <a:pt x="444" y="7150"/>
                </a:lnTo>
                <a:lnTo>
                  <a:pt x="317" y="10744"/>
                </a:lnTo>
                <a:lnTo>
                  <a:pt x="2324" y="7302"/>
                </a:lnTo>
                <a:lnTo>
                  <a:pt x="876" y="3581"/>
                </a:lnTo>
                <a:lnTo>
                  <a:pt x="11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1910892" y="215254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10">
                <a:moveTo>
                  <a:pt x="1346" y="0"/>
                </a:moveTo>
                <a:lnTo>
                  <a:pt x="0" y="1765"/>
                </a:lnTo>
                <a:lnTo>
                  <a:pt x="1333" y="3530"/>
                </a:lnTo>
                <a:lnTo>
                  <a:pt x="3187" y="2489"/>
                </a:lnTo>
                <a:lnTo>
                  <a:pt x="4711" y="2806"/>
                </a:lnTo>
                <a:lnTo>
                  <a:pt x="5295" y="2108"/>
                </a:lnTo>
                <a:lnTo>
                  <a:pt x="5334" y="1409"/>
                </a:lnTo>
                <a:lnTo>
                  <a:pt x="4711" y="711"/>
                </a:lnTo>
                <a:lnTo>
                  <a:pt x="3187" y="1041"/>
                </a:lnTo>
                <a:lnTo>
                  <a:pt x="1346" y="0"/>
                </a:lnTo>
                <a:close/>
              </a:path>
            </a:pathLst>
          </a:custGeom>
          <a:solidFill>
            <a:srgbClr val="E0F0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1942604" y="916635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22" y="3975"/>
                </a:lnTo>
                <a:lnTo>
                  <a:pt x="3771" y="2667"/>
                </a:lnTo>
                <a:lnTo>
                  <a:pt x="6159" y="2959"/>
                </a:lnTo>
                <a:lnTo>
                  <a:pt x="4216" y="1739"/>
                </a:lnTo>
                <a:lnTo>
                  <a:pt x="2311" y="44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2173046" y="1814131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1195" y="3954"/>
                </a:moveTo>
                <a:lnTo>
                  <a:pt x="927" y="4432"/>
                </a:lnTo>
                <a:lnTo>
                  <a:pt x="1479" y="4031"/>
                </a:lnTo>
                <a:lnTo>
                  <a:pt x="1195" y="3954"/>
                </a:lnTo>
                <a:close/>
              </a:path>
              <a:path w="5714" h="4444">
                <a:moveTo>
                  <a:pt x="4546" y="1803"/>
                </a:moveTo>
                <a:lnTo>
                  <a:pt x="1479" y="4031"/>
                </a:lnTo>
                <a:lnTo>
                  <a:pt x="1930" y="4152"/>
                </a:lnTo>
                <a:lnTo>
                  <a:pt x="3784" y="4267"/>
                </a:lnTo>
                <a:lnTo>
                  <a:pt x="5206" y="2489"/>
                </a:lnTo>
                <a:lnTo>
                  <a:pt x="4546" y="1803"/>
                </a:lnTo>
                <a:close/>
              </a:path>
              <a:path w="5714" h="4444">
                <a:moveTo>
                  <a:pt x="2400" y="0"/>
                </a:moveTo>
                <a:lnTo>
                  <a:pt x="1752" y="0"/>
                </a:lnTo>
                <a:lnTo>
                  <a:pt x="1142" y="723"/>
                </a:lnTo>
                <a:lnTo>
                  <a:pt x="0" y="3632"/>
                </a:lnTo>
                <a:lnTo>
                  <a:pt x="1195" y="3954"/>
                </a:lnTo>
                <a:lnTo>
                  <a:pt x="3086" y="596"/>
                </a:lnTo>
                <a:lnTo>
                  <a:pt x="2400" y="0"/>
                </a:lnTo>
                <a:close/>
              </a:path>
            </a:pathLst>
          </a:custGeom>
          <a:solidFill>
            <a:srgbClr val="ACD6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1702346" y="801116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3505" y="0"/>
                </a:moveTo>
                <a:lnTo>
                  <a:pt x="2476" y="152"/>
                </a:lnTo>
                <a:lnTo>
                  <a:pt x="1447" y="292"/>
                </a:lnTo>
                <a:lnTo>
                  <a:pt x="431" y="444"/>
                </a:lnTo>
                <a:lnTo>
                  <a:pt x="0" y="2578"/>
                </a:lnTo>
                <a:lnTo>
                  <a:pt x="1562" y="3073"/>
                </a:lnTo>
                <a:lnTo>
                  <a:pt x="4813" y="2501"/>
                </a:lnTo>
                <a:lnTo>
                  <a:pt x="4000" y="1092"/>
                </a:lnTo>
                <a:lnTo>
                  <a:pt x="3505" y="0"/>
                </a:lnTo>
                <a:close/>
              </a:path>
            </a:pathLst>
          </a:custGeom>
          <a:solidFill>
            <a:srgbClr val="4563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1858492" y="2172004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4084" y="4576"/>
                </a:moveTo>
                <a:lnTo>
                  <a:pt x="4064" y="5156"/>
                </a:lnTo>
                <a:lnTo>
                  <a:pt x="3619" y="5822"/>
                </a:lnTo>
                <a:lnTo>
                  <a:pt x="5168" y="6553"/>
                </a:lnTo>
                <a:lnTo>
                  <a:pt x="4084" y="4576"/>
                </a:lnTo>
                <a:close/>
              </a:path>
              <a:path w="5714" h="6985">
                <a:moveTo>
                  <a:pt x="0" y="4114"/>
                </a:moveTo>
                <a:lnTo>
                  <a:pt x="152" y="5524"/>
                </a:lnTo>
                <a:lnTo>
                  <a:pt x="889" y="6235"/>
                </a:lnTo>
                <a:lnTo>
                  <a:pt x="3556" y="5918"/>
                </a:lnTo>
                <a:lnTo>
                  <a:pt x="0" y="4114"/>
                </a:lnTo>
                <a:close/>
              </a:path>
              <a:path w="5714" h="6985">
                <a:moveTo>
                  <a:pt x="4152" y="0"/>
                </a:moveTo>
                <a:lnTo>
                  <a:pt x="1790" y="393"/>
                </a:lnTo>
                <a:lnTo>
                  <a:pt x="4084" y="4576"/>
                </a:lnTo>
                <a:lnTo>
                  <a:pt x="415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2262847" y="1550924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2197" y="0"/>
                </a:moveTo>
                <a:lnTo>
                  <a:pt x="711" y="0"/>
                </a:lnTo>
                <a:lnTo>
                  <a:pt x="0" y="596"/>
                </a:lnTo>
                <a:lnTo>
                  <a:pt x="76" y="1270"/>
                </a:lnTo>
                <a:lnTo>
                  <a:pt x="495" y="1981"/>
                </a:lnTo>
                <a:lnTo>
                  <a:pt x="635" y="2133"/>
                </a:lnTo>
                <a:lnTo>
                  <a:pt x="889" y="2476"/>
                </a:lnTo>
                <a:lnTo>
                  <a:pt x="3733" y="3124"/>
                </a:lnTo>
                <a:lnTo>
                  <a:pt x="4089" y="2489"/>
                </a:lnTo>
                <a:lnTo>
                  <a:pt x="4457" y="1854"/>
                </a:lnTo>
                <a:lnTo>
                  <a:pt x="4813" y="1206"/>
                </a:lnTo>
                <a:lnTo>
                  <a:pt x="3594" y="304"/>
                </a:lnTo>
                <a:lnTo>
                  <a:pt x="2197" y="0"/>
                </a:lnTo>
                <a:close/>
              </a:path>
            </a:pathLst>
          </a:custGeom>
          <a:solidFill>
            <a:srgbClr val="9DC0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143048" y="165126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879" y="0"/>
                </a:moveTo>
                <a:lnTo>
                  <a:pt x="647" y="1282"/>
                </a:lnTo>
                <a:lnTo>
                  <a:pt x="342" y="2933"/>
                </a:lnTo>
                <a:lnTo>
                  <a:pt x="0" y="4584"/>
                </a:lnTo>
                <a:lnTo>
                  <a:pt x="3276" y="5143"/>
                </a:lnTo>
                <a:lnTo>
                  <a:pt x="18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197633" y="1781543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4394" y="0"/>
                </a:moveTo>
                <a:lnTo>
                  <a:pt x="0" y="1523"/>
                </a:lnTo>
                <a:lnTo>
                  <a:pt x="1828" y="5270"/>
                </a:lnTo>
                <a:lnTo>
                  <a:pt x="1447" y="8242"/>
                </a:lnTo>
                <a:lnTo>
                  <a:pt x="3886" y="6832"/>
                </a:lnTo>
                <a:lnTo>
                  <a:pt x="634" y="2717"/>
                </a:lnTo>
                <a:lnTo>
                  <a:pt x="4444" y="1955"/>
                </a:lnTo>
                <a:lnTo>
                  <a:pt x="439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1833575" y="830325"/>
            <a:ext cx="8890" cy="4445"/>
          </a:xfrm>
          <a:custGeom>
            <a:avLst/>
            <a:gdLst/>
            <a:ahLst/>
            <a:cxnLst/>
            <a:rect l="l" t="t" r="r" b="b"/>
            <a:pathLst>
              <a:path w="8889" h="4444">
                <a:moveTo>
                  <a:pt x="2019" y="0"/>
                </a:moveTo>
                <a:lnTo>
                  <a:pt x="0" y="4013"/>
                </a:lnTo>
                <a:lnTo>
                  <a:pt x="2705" y="2946"/>
                </a:lnTo>
                <a:lnTo>
                  <a:pt x="5816" y="3619"/>
                </a:lnTo>
                <a:lnTo>
                  <a:pt x="8407" y="2057"/>
                </a:lnTo>
                <a:lnTo>
                  <a:pt x="5638" y="2844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1772335" y="829004"/>
            <a:ext cx="15240" cy="8255"/>
          </a:xfrm>
          <a:custGeom>
            <a:avLst/>
            <a:gdLst/>
            <a:ahLst/>
            <a:cxnLst/>
            <a:rect l="l" t="t" r="r" b="b"/>
            <a:pathLst>
              <a:path w="15239" h="8255">
                <a:moveTo>
                  <a:pt x="7366" y="3390"/>
                </a:moveTo>
                <a:lnTo>
                  <a:pt x="4673" y="3568"/>
                </a:lnTo>
                <a:lnTo>
                  <a:pt x="1993" y="3810"/>
                </a:lnTo>
                <a:lnTo>
                  <a:pt x="101" y="6121"/>
                </a:lnTo>
                <a:lnTo>
                  <a:pt x="0" y="6565"/>
                </a:lnTo>
                <a:lnTo>
                  <a:pt x="3124" y="8039"/>
                </a:lnTo>
                <a:lnTo>
                  <a:pt x="4978" y="5638"/>
                </a:lnTo>
                <a:lnTo>
                  <a:pt x="7162" y="4216"/>
                </a:lnTo>
                <a:lnTo>
                  <a:pt x="7366" y="3390"/>
                </a:lnTo>
                <a:close/>
              </a:path>
              <a:path w="15239" h="8255">
                <a:moveTo>
                  <a:pt x="14808" y="1892"/>
                </a:moveTo>
                <a:lnTo>
                  <a:pt x="14617" y="266"/>
                </a:lnTo>
                <a:lnTo>
                  <a:pt x="12547" y="1371"/>
                </a:lnTo>
                <a:lnTo>
                  <a:pt x="9334" y="0"/>
                </a:lnTo>
                <a:lnTo>
                  <a:pt x="8280" y="3251"/>
                </a:lnTo>
                <a:lnTo>
                  <a:pt x="12484" y="2374"/>
                </a:lnTo>
                <a:lnTo>
                  <a:pt x="14109" y="2603"/>
                </a:lnTo>
                <a:lnTo>
                  <a:pt x="14808" y="189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127186" y="186453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285" y="0"/>
                </a:moveTo>
                <a:lnTo>
                  <a:pt x="774" y="2692"/>
                </a:lnTo>
                <a:lnTo>
                  <a:pt x="0" y="5549"/>
                </a:lnTo>
                <a:lnTo>
                  <a:pt x="431" y="8648"/>
                </a:lnTo>
                <a:lnTo>
                  <a:pt x="2324" y="6032"/>
                </a:lnTo>
                <a:lnTo>
                  <a:pt x="2235" y="3009"/>
                </a:lnTo>
                <a:lnTo>
                  <a:pt x="2285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1784819" y="829259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289" y="0"/>
                </a:moveTo>
                <a:lnTo>
                  <a:pt x="2895" y="0"/>
                </a:lnTo>
                <a:lnTo>
                  <a:pt x="2514" y="12"/>
                </a:lnTo>
                <a:lnTo>
                  <a:pt x="2133" y="12"/>
                </a:lnTo>
                <a:lnTo>
                  <a:pt x="1422" y="711"/>
                </a:lnTo>
                <a:lnTo>
                  <a:pt x="711" y="1422"/>
                </a:lnTo>
                <a:lnTo>
                  <a:pt x="0" y="2120"/>
                </a:lnTo>
                <a:lnTo>
                  <a:pt x="520" y="3492"/>
                </a:lnTo>
                <a:lnTo>
                  <a:pt x="1536" y="4064"/>
                </a:lnTo>
                <a:lnTo>
                  <a:pt x="2959" y="4025"/>
                </a:lnTo>
                <a:lnTo>
                  <a:pt x="2552" y="2743"/>
                </a:lnTo>
                <a:lnTo>
                  <a:pt x="3302" y="2286"/>
                </a:lnTo>
                <a:lnTo>
                  <a:pt x="4381" y="2057"/>
                </a:lnTo>
                <a:lnTo>
                  <a:pt x="4470" y="1917"/>
                </a:lnTo>
                <a:lnTo>
                  <a:pt x="4470" y="1638"/>
                </a:lnTo>
                <a:lnTo>
                  <a:pt x="4483" y="1384"/>
                </a:lnTo>
                <a:lnTo>
                  <a:pt x="4343" y="1155"/>
                </a:lnTo>
                <a:lnTo>
                  <a:pt x="4102" y="952"/>
                </a:lnTo>
                <a:lnTo>
                  <a:pt x="3568" y="317"/>
                </a:lnTo>
                <a:lnTo>
                  <a:pt x="3289" y="0"/>
                </a:lnTo>
                <a:close/>
              </a:path>
            </a:pathLst>
          </a:custGeom>
          <a:solidFill>
            <a:srgbClr val="6B9B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1319606" y="2248750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0" y="0"/>
                </a:moveTo>
                <a:lnTo>
                  <a:pt x="2247" y="2857"/>
                </a:lnTo>
                <a:lnTo>
                  <a:pt x="5397" y="2032"/>
                </a:lnTo>
                <a:lnTo>
                  <a:pt x="8343" y="2070"/>
                </a:lnTo>
                <a:lnTo>
                  <a:pt x="5740" y="660"/>
                </a:lnTo>
                <a:lnTo>
                  <a:pt x="2781" y="68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2105571" y="1380286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838" y="0"/>
                </a:moveTo>
                <a:lnTo>
                  <a:pt x="2324" y="368"/>
                </a:lnTo>
                <a:lnTo>
                  <a:pt x="0" y="393"/>
                </a:lnTo>
                <a:lnTo>
                  <a:pt x="1841" y="1231"/>
                </a:lnTo>
                <a:lnTo>
                  <a:pt x="2921" y="3454"/>
                </a:lnTo>
                <a:lnTo>
                  <a:pt x="5295" y="3327"/>
                </a:lnTo>
                <a:lnTo>
                  <a:pt x="48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1606118" y="2262314"/>
            <a:ext cx="8890" cy="4445"/>
          </a:xfrm>
          <a:custGeom>
            <a:avLst/>
            <a:gdLst/>
            <a:ahLst/>
            <a:cxnLst/>
            <a:rect l="l" t="t" r="r" b="b"/>
            <a:pathLst>
              <a:path w="8890" h="4444">
                <a:moveTo>
                  <a:pt x="1917" y="0"/>
                </a:moveTo>
                <a:lnTo>
                  <a:pt x="0" y="4140"/>
                </a:lnTo>
                <a:lnTo>
                  <a:pt x="2438" y="2044"/>
                </a:lnTo>
                <a:lnTo>
                  <a:pt x="5969" y="4343"/>
                </a:lnTo>
                <a:lnTo>
                  <a:pt x="8343" y="2032"/>
                </a:lnTo>
                <a:lnTo>
                  <a:pt x="5613" y="2959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2203983" y="185186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2273" y="0"/>
                </a:moveTo>
                <a:lnTo>
                  <a:pt x="762" y="2628"/>
                </a:lnTo>
                <a:lnTo>
                  <a:pt x="546" y="5600"/>
                </a:lnTo>
                <a:lnTo>
                  <a:pt x="0" y="8483"/>
                </a:lnTo>
                <a:lnTo>
                  <a:pt x="2540" y="6134"/>
                </a:lnTo>
                <a:lnTo>
                  <a:pt x="2489" y="3086"/>
                </a:lnTo>
                <a:lnTo>
                  <a:pt x="22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2098268" y="1106817"/>
            <a:ext cx="10160" cy="1905"/>
          </a:xfrm>
          <a:custGeom>
            <a:avLst/>
            <a:gdLst/>
            <a:ahLst/>
            <a:cxnLst/>
            <a:rect l="l" t="t" r="r" b="b"/>
            <a:pathLst>
              <a:path w="10160" h="1905">
                <a:moveTo>
                  <a:pt x="3200" y="0"/>
                </a:moveTo>
                <a:lnTo>
                  <a:pt x="0" y="1714"/>
                </a:lnTo>
                <a:lnTo>
                  <a:pt x="9601" y="1689"/>
                </a:lnTo>
                <a:lnTo>
                  <a:pt x="6400" y="88"/>
                </a:lnTo>
                <a:lnTo>
                  <a:pt x="32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1818703" y="776351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13" y="0"/>
                </a:moveTo>
                <a:lnTo>
                  <a:pt x="1371" y="939"/>
                </a:lnTo>
                <a:lnTo>
                  <a:pt x="94" y="2260"/>
                </a:lnTo>
                <a:lnTo>
                  <a:pt x="0" y="4292"/>
                </a:lnTo>
                <a:lnTo>
                  <a:pt x="355" y="6172"/>
                </a:lnTo>
                <a:lnTo>
                  <a:pt x="673" y="6032"/>
                </a:lnTo>
                <a:lnTo>
                  <a:pt x="1169" y="6032"/>
                </a:lnTo>
                <a:lnTo>
                  <a:pt x="4102" y="4686"/>
                </a:lnTo>
                <a:lnTo>
                  <a:pt x="2895" y="2260"/>
                </a:lnTo>
                <a:lnTo>
                  <a:pt x="2413" y="0"/>
                </a:lnTo>
                <a:close/>
              </a:path>
              <a:path w="4444" h="6350">
                <a:moveTo>
                  <a:pt x="1169" y="6032"/>
                </a:moveTo>
                <a:lnTo>
                  <a:pt x="673" y="6032"/>
                </a:lnTo>
                <a:lnTo>
                  <a:pt x="1003" y="6108"/>
                </a:lnTo>
                <a:lnTo>
                  <a:pt x="1169" y="6032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2255469" y="1209294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2819" y="7251"/>
                </a:lnTo>
                <a:lnTo>
                  <a:pt x="2552" y="4572"/>
                </a:lnTo>
                <a:lnTo>
                  <a:pt x="3086" y="158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2016340" y="2080602"/>
            <a:ext cx="6350" cy="5715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2527" y="0"/>
                </a:moveTo>
                <a:lnTo>
                  <a:pt x="1930" y="3568"/>
                </a:lnTo>
                <a:lnTo>
                  <a:pt x="0" y="5168"/>
                </a:lnTo>
                <a:lnTo>
                  <a:pt x="3225" y="5511"/>
                </a:lnTo>
                <a:lnTo>
                  <a:pt x="3644" y="1651"/>
                </a:lnTo>
                <a:lnTo>
                  <a:pt x="6210" y="1003"/>
                </a:lnTo>
                <a:lnTo>
                  <a:pt x="252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1820062" y="734186"/>
            <a:ext cx="12065" cy="10795"/>
          </a:xfrm>
          <a:custGeom>
            <a:avLst/>
            <a:gdLst/>
            <a:ahLst/>
            <a:cxnLst/>
            <a:rect l="l" t="t" r="r" b="b"/>
            <a:pathLst>
              <a:path w="12064" h="10795">
                <a:moveTo>
                  <a:pt x="5308" y="7924"/>
                </a:moveTo>
                <a:lnTo>
                  <a:pt x="5156" y="7747"/>
                </a:lnTo>
                <a:lnTo>
                  <a:pt x="4876" y="7391"/>
                </a:lnTo>
                <a:lnTo>
                  <a:pt x="3594" y="6972"/>
                </a:lnTo>
                <a:lnTo>
                  <a:pt x="2146" y="7721"/>
                </a:lnTo>
                <a:lnTo>
                  <a:pt x="914" y="6870"/>
                </a:lnTo>
                <a:lnTo>
                  <a:pt x="609" y="6781"/>
                </a:lnTo>
                <a:lnTo>
                  <a:pt x="304" y="6794"/>
                </a:lnTo>
                <a:lnTo>
                  <a:pt x="0" y="6921"/>
                </a:lnTo>
                <a:lnTo>
                  <a:pt x="1117" y="10731"/>
                </a:lnTo>
                <a:lnTo>
                  <a:pt x="2933" y="10756"/>
                </a:lnTo>
                <a:lnTo>
                  <a:pt x="5308" y="7924"/>
                </a:lnTo>
                <a:close/>
              </a:path>
              <a:path w="12064" h="10795">
                <a:moveTo>
                  <a:pt x="12039" y="0"/>
                </a:moveTo>
                <a:lnTo>
                  <a:pt x="8470" y="965"/>
                </a:lnTo>
                <a:lnTo>
                  <a:pt x="6096" y="609"/>
                </a:lnTo>
                <a:lnTo>
                  <a:pt x="6477" y="3175"/>
                </a:lnTo>
                <a:lnTo>
                  <a:pt x="10617" y="1574"/>
                </a:lnTo>
                <a:lnTo>
                  <a:pt x="10566" y="4622"/>
                </a:lnTo>
                <a:lnTo>
                  <a:pt x="120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975" name="object 975"/>
          <p:cNvGrpSpPr/>
          <p:nvPr/>
        </p:nvGrpSpPr>
        <p:grpSpPr>
          <a:xfrm>
            <a:off x="2161501" y="1455559"/>
            <a:ext cx="27940" cy="7620"/>
            <a:chOff x="2161501" y="1455559"/>
            <a:chExt cx="27940" cy="7620"/>
          </a:xfrm>
        </p:grpSpPr>
        <p:sp>
          <p:nvSpPr>
            <p:cNvPr id="976" name="object 976"/>
            <p:cNvSpPr/>
            <p:nvPr/>
          </p:nvSpPr>
          <p:spPr>
            <a:xfrm>
              <a:off x="2184298" y="145555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52" y="0"/>
                  </a:moveTo>
                  <a:lnTo>
                    <a:pt x="1511" y="990"/>
                  </a:lnTo>
                  <a:lnTo>
                    <a:pt x="850" y="1282"/>
                  </a:lnTo>
                  <a:lnTo>
                    <a:pt x="139" y="1524"/>
                  </a:lnTo>
                  <a:lnTo>
                    <a:pt x="0" y="2374"/>
                  </a:lnTo>
                  <a:lnTo>
                    <a:pt x="457" y="3479"/>
                  </a:lnTo>
                  <a:lnTo>
                    <a:pt x="1219" y="3822"/>
                  </a:lnTo>
                  <a:lnTo>
                    <a:pt x="2324" y="3327"/>
                  </a:lnTo>
                  <a:lnTo>
                    <a:pt x="3035" y="3340"/>
                  </a:lnTo>
                  <a:lnTo>
                    <a:pt x="3898" y="4356"/>
                  </a:lnTo>
                  <a:lnTo>
                    <a:pt x="4991" y="1752"/>
                  </a:lnTo>
                  <a:lnTo>
                    <a:pt x="4229" y="850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155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2161501" y="145821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841" y="0"/>
                  </a:moveTo>
                  <a:lnTo>
                    <a:pt x="1308" y="1904"/>
                  </a:lnTo>
                  <a:lnTo>
                    <a:pt x="0" y="380"/>
                  </a:lnTo>
                  <a:lnTo>
                    <a:pt x="711" y="2539"/>
                  </a:lnTo>
                  <a:lnTo>
                    <a:pt x="2971" y="3060"/>
                  </a:lnTo>
                  <a:lnTo>
                    <a:pt x="4356" y="4483"/>
                  </a:lnTo>
                  <a:lnTo>
                    <a:pt x="584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78" name="object 978"/>
          <p:cNvSpPr/>
          <p:nvPr/>
        </p:nvSpPr>
        <p:spPr>
          <a:xfrm>
            <a:off x="2266289" y="150102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882" y="0"/>
                </a:moveTo>
                <a:lnTo>
                  <a:pt x="190" y="38"/>
                </a:lnTo>
                <a:lnTo>
                  <a:pt x="0" y="3136"/>
                </a:lnTo>
                <a:lnTo>
                  <a:pt x="1473" y="6273"/>
                </a:lnTo>
                <a:lnTo>
                  <a:pt x="2159" y="5638"/>
                </a:lnTo>
                <a:lnTo>
                  <a:pt x="2895" y="4927"/>
                </a:lnTo>
                <a:lnTo>
                  <a:pt x="3136" y="4457"/>
                </a:lnTo>
                <a:lnTo>
                  <a:pt x="3200" y="3898"/>
                </a:lnTo>
                <a:lnTo>
                  <a:pt x="2971" y="2006"/>
                </a:lnTo>
                <a:lnTo>
                  <a:pt x="2882" y="0"/>
                </a:lnTo>
                <a:close/>
              </a:path>
            </a:pathLst>
          </a:custGeom>
          <a:solidFill>
            <a:srgbClr val="20577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2176957" y="146698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4267" y="0"/>
                </a:moveTo>
                <a:lnTo>
                  <a:pt x="3708" y="25"/>
                </a:lnTo>
                <a:lnTo>
                  <a:pt x="3429" y="76"/>
                </a:lnTo>
                <a:lnTo>
                  <a:pt x="3695" y="2692"/>
                </a:lnTo>
                <a:lnTo>
                  <a:pt x="2019" y="3086"/>
                </a:lnTo>
                <a:lnTo>
                  <a:pt x="0" y="3086"/>
                </a:lnTo>
                <a:lnTo>
                  <a:pt x="952" y="4127"/>
                </a:lnTo>
                <a:lnTo>
                  <a:pt x="1968" y="5016"/>
                </a:lnTo>
                <a:lnTo>
                  <a:pt x="3479" y="5054"/>
                </a:lnTo>
                <a:lnTo>
                  <a:pt x="5181" y="4267"/>
                </a:lnTo>
                <a:lnTo>
                  <a:pt x="5600" y="2895"/>
                </a:lnTo>
                <a:lnTo>
                  <a:pt x="5245" y="1168"/>
                </a:lnTo>
                <a:lnTo>
                  <a:pt x="5080" y="647"/>
                </a:lnTo>
                <a:lnTo>
                  <a:pt x="4749" y="266"/>
                </a:lnTo>
                <a:lnTo>
                  <a:pt x="426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1714182" y="748411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0" y="0"/>
                </a:moveTo>
                <a:lnTo>
                  <a:pt x="1625" y="1930"/>
                </a:lnTo>
                <a:lnTo>
                  <a:pt x="3454" y="3416"/>
                </a:lnTo>
                <a:lnTo>
                  <a:pt x="6223" y="2882"/>
                </a:lnTo>
                <a:lnTo>
                  <a:pt x="5486" y="2247"/>
                </a:lnTo>
                <a:lnTo>
                  <a:pt x="4762" y="1600"/>
                </a:lnTo>
                <a:lnTo>
                  <a:pt x="4025" y="965"/>
                </a:lnTo>
                <a:lnTo>
                  <a:pt x="2679" y="6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2072513" y="910145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2984" y="0"/>
                </a:moveTo>
                <a:lnTo>
                  <a:pt x="1993" y="50"/>
                </a:lnTo>
                <a:lnTo>
                  <a:pt x="990" y="114"/>
                </a:lnTo>
                <a:lnTo>
                  <a:pt x="0" y="165"/>
                </a:lnTo>
                <a:lnTo>
                  <a:pt x="444" y="1587"/>
                </a:lnTo>
                <a:lnTo>
                  <a:pt x="1638" y="1943"/>
                </a:lnTo>
                <a:lnTo>
                  <a:pt x="2908" y="2158"/>
                </a:lnTo>
                <a:lnTo>
                  <a:pt x="5245" y="533"/>
                </a:lnTo>
                <a:lnTo>
                  <a:pt x="2984" y="0"/>
                </a:lnTo>
                <a:close/>
              </a:path>
            </a:pathLst>
          </a:custGeom>
          <a:solidFill>
            <a:srgbClr val="647F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1868843" y="91027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911" y="0"/>
                </a:moveTo>
                <a:lnTo>
                  <a:pt x="1930" y="863"/>
                </a:lnTo>
                <a:lnTo>
                  <a:pt x="0" y="1993"/>
                </a:lnTo>
                <a:lnTo>
                  <a:pt x="3175" y="3048"/>
                </a:lnTo>
                <a:lnTo>
                  <a:pt x="4127" y="3048"/>
                </a:lnTo>
                <a:lnTo>
                  <a:pt x="4902" y="2387"/>
                </a:lnTo>
                <a:lnTo>
                  <a:pt x="6172" y="2209"/>
                </a:lnTo>
                <a:lnTo>
                  <a:pt x="6210" y="850"/>
                </a:lnTo>
                <a:lnTo>
                  <a:pt x="3911" y="0"/>
                </a:lnTo>
                <a:close/>
              </a:path>
            </a:pathLst>
          </a:custGeom>
          <a:solidFill>
            <a:srgbClr val="74C5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2033981" y="89569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1257" y="1828"/>
                </a:lnTo>
                <a:lnTo>
                  <a:pt x="1473" y="4495"/>
                </a:lnTo>
                <a:lnTo>
                  <a:pt x="4152" y="5181"/>
                </a:lnTo>
                <a:lnTo>
                  <a:pt x="3543" y="2832"/>
                </a:lnTo>
                <a:lnTo>
                  <a:pt x="2616" y="73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2224062" y="1486357"/>
            <a:ext cx="8255" cy="4445"/>
          </a:xfrm>
          <a:custGeom>
            <a:avLst/>
            <a:gdLst/>
            <a:ahLst/>
            <a:cxnLst/>
            <a:rect l="l" t="t" r="r" b="b"/>
            <a:pathLst>
              <a:path w="8255" h="4444">
                <a:moveTo>
                  <a:pt x="5740" y="0"/>
                </a:moveTo>
                <a:lnTo>
                  <a:pt x="2921" y="596"/>
                </a:lnTo>
                <a:lnTo>
                  <a:pt x="0" y="2590"/>
                </a:lnTo>
                <a:lnTo>
                  <a:pt x="5143" y="2349"/>
                </a:lnTo>
                <a:lnTo>
                  <a:pt x="6070" y="3022"/>
                </a:lnTo>
                <a:lnTo>
                  <a:pt x="6921" y="3987"/>
                </a:lnTo>
                <a:lnTo>
                  <a:pt x="8255" y="3225"/>
                </a:lnTo>
                <a:lnTo>
                  <a:pt x="57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2079688" y="903719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1904" y="0"/>
                </a:moveTo>
                <a:lnTo>
                  <a:pt x="1409" y="2730"/>
                </a:lnTo>
                <a:lnTo>
                  <a:pt x="0" y="4356"/>
                </a:lnTo>
                <a:lnTo>
                  <a:pt x="101" y="4813"/>
                </a:lnTo>
                <a:lnTo>
                  <a:pt x="2730" y="5029"/>
                </a:lnTo>
                <a:lnTo>
                  <a:pt x="4444" y="4000"/>
                </a:lnTo>
                <a:lnTo>
                  <a:pt x="4914" y="1282"/>
                </a:lnTo>
                <a:lnTo>
                  <a:pt x="4902" y="939"/>
                </a:lnTo>
                <a:lnTo>
                  <a:pt x="4902" y="266"/>
                </a:lnTo>
                <a:lnTo>
                  <a:pt x="19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2133815" y="1813153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3848" y="0"/>
                </a:moveTo>
                <a:lnTo>
                  <a:pt x="1092" y="876"/>
                </a:lnTo>
                <a:lnTo>
                  <a:pt x="12" y="533"/>
                </a:lnTo>
                <a:lnTo>
                  <a:pt x="12" y="3810"/>
                </a:lnTo>
                <a:lnTo>
                  <a:pt x="0" y="5448"/>
                </a:lnTo>
                <a:lnTo>
                  <a:pt x="253" y="5638"/>
                </a:lnTo>
                <a:lnTo>
                  <a:pt x="533" y="5778"/>
                </a:lnTo>
                <a:lnTo>
                  <a:pt x="825" y="5905"/>
                </a:lnTo>
                <a:lnTo>
                  <a:pt x="952" y="4787"/>
                </a:lnTo>
                <a:lnTo>
                  <a:pt x="965" y="3746"/>
                </a:lnTo>
                <a:lnTo>
                  <a:pt x="384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1653933" y="2255037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2540" y="0"/>
                </a:moveTo>
                <a:lnTo>
                  <a:pt x="0" y="2070"/>
                </a:lnTo>
                <a:lnTo>
                  <a:pt x="2755" y="1612"/>
                </a:lnTo>
                <a:lnTo>
                  <a:pt x="5753" y="3136"/>
                </a:lnTo>
                <a:lnTo>
                  <a:pt x="8305" y="1016"/>
                </a:lnTo>
                <a:lnTo>
                  <a:pt x="5549" y="1511"/>
                </a:lnTo>
                <a:lnTo>
                  <a:pt x="25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2255164" y="131211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0"/>
                </a:moveTo>
                <a:lnTo>
                  <a:pt x="469" y="2184"/>
                </a:lnTo>
                <a:lnTo>
                  <a:pt x="1943" y="3416"/>
                </a:lnTo>
                <a:lnTo>
                  <a:pt x="3937" y="4152"/>
                </a:lnTo>
                <a:lnTo>
                  <a:pt x="2882" y="2514"/>
                </a:lnTo>
                <a:lnTo>
                  <a:pt x="2667" y="10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1724482" y="80512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743" y="0"/>
                </a:moveTo>
                <a:lnTo>
                  <a:pt x="1727" y="1498"/>
                </a:lnTo>
                <a:lnTo>
                  <a:pt x="1206" y="2235"/>
                </a:lnTo>
                <a:lnTo>
                  <a:pt x="1460" y="3225"/>
                </a:lnTo>
                <a:lnTo>
                  <a:pt x="0" y="5676"/>
                </a:lnTo>
                <a:lnTo>
                  <a:pt x="2984" y="4292"/>
                </a:lnTo>
                <a:lnTo>
                  <a:pt x="3060" y="3594"/>
                </a:lnTo>
                <a:lnTo>
                  <a:pt x="3149" y="2908"/>
                </a:lnTo>
                <a:lnTo>
                  <a:pt x="3225" y="2209"/>
                </a:lnTo>
                <a:lnTo>
                  <a:pt x="3073" y="1473"/>
                </a:lnTo>
                <a:lnTo>
                  <a:pt x="2743" y="0"/>
                </a:lnTo>
                <a:close/>
              </a:path>
            </a:pathLst>
          </a:custGeom>
          <a:solidFill>
            <a:srgbClr val="8DBE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2271217" y="1466507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3251" y="0"/>
                </a:moveTo>
                <a:lnTo>
                  <a:pt x="1727" y="292"/>
                </a:lnTo>
                <a:lnTo>
                  <a:pt x="1142" y="673"/>
                </a:lnTo>
                <a:lnTo>
                  <a:pt x="139" y="419"/>
                </a:lnTo>
                <a:lnTo>
                  <a:pt x="0" y="1460"/>
                </a:lnTo>
                <a:lnTo>
                  <a:pt x="1917" y="850"/>
                </a:lnTo>
                <a:lnTo>
                  <a:pt x="3886" y="3657"/>
                </a:lnTo>
                <a:lnTo>
                  <a:pt x="5765" y="1371"/>
                </a:lnTo>
                <a:lnTo>
                  <a:pt x="4470" y="812"/>
                </a:lnTo>
                <a:lnTo>
                  <a:pt x="3251" y="0"/>
                </a:lnTo>
                <a:close/>
              </a:path>
            </a:pathLst>
          </a:custGeom>
          <a:solidFill>
            <a:srgbClr val="5C94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2198027" y="1194015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139" y="0"/>
                </a:moveTo>
                <a:lnTo>
                  <a:pt x="63" y="457"/>
                </a:lnTo>
                <a:lnTo>
                  <a:pt x="0" y="673"/>
                </a:lnTo>
                <a:lnTo>
                  <a:pt x="63" y="6718"/>
                </a:lnTo>
                <a:lnTo>
                  <a:pt x="63" y="7200"/>
                </a:lnTo>
                <a:lnTo>
                  <a:pt x="2235" y="6984"/>
                </a:lnTo>
                <a:lnTo>
                  <a:pt x="2349" y="5181"/>
                </a:lnTo>
                <a:lnTo>
                  <a:pt x="2793" y="3644"/>
                </a:lnTo>
                <a:lnTo>
                  <a:pt x="2933" y="1689"/>
                </a:lnTo>
                <a:lnTo>
                  <a:pt x="1904" y="571"/>
                </a:lnTo>
                <a:lnTo>
                  <a:pt x="1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2246769" y="1744116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76" y="0"/>
                </a:moveTo>
                <a:lnTo>
                  <a:pt x="0" y="8293"/>
                </a:lnTo>
                <a:lnTo>
                  <a:pt x="1765" y="5537"/>
                </a:lnTo>
                <a:lnTo>
                  <a:pt x="1638" y="2781"/>
                </a:lnTo>
                <a:lnTo>
                  <a:pt x="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2024875" y="866609"/>
            <a:ext cx="3175" cy="7620"/>
          </a:xfrm>
          <a:custGeom>
            <a:avLst/>
            <a:gdLst/>
            <a:ahLst/>
            <a:cxnLst/>
            <a:rect l="l" t="t" r="r" b="b"/>
            <a:pathLst>
              <a:path w="3175" h="7619">
                <a:moveTo>
                  <a:pt x="0" y="0"/>
                </a:moveTo>
                <a:lnTo>
                  <a:pt x="1079" y="2336"/>
                </a:lnTo>
                <a:lnTo>
                  <a:pt x="1028" y="4737"/>
                </a:lnTo>
                <a:lnTo>
                  <a:pt x="355" y="7162"/>
                </a:lnTo>
                <a:lnTo>
                  <a:pt x="2463" y="4660"/>
                </a:lnTo>
                <a:lnTo>
                  <a:pt x="3111" y="223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2236635" y="153673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39" y="0"/>
                </a:moveTo>
                <a:lnTo>
                  <a:pt x="0" y="800"/>
                </a:lnTo>
                <a:lnTo>
                  <a:pt x="50" y="1485"/>
                </a:lnTo>
                <a:lnTo>
                  <a:pt x="126" y="2311"/>
                </a:lnTo>
                <a:lnTo>
                  <a:pt x="749" y="2603"/>
                </a:lnTo>
                <a:lnTo>
                  <a:pt x="2324" y="2603"/>
                </a:lnTo>
                <a:lnTo>
                  <a:pt x="2603" y="2057"/>
                </a:lnTo>
                <a:lnTo>
                  <a:pt x="2489" y="952"/>
                </a:lnTo>
                <a:lnTo>
                  <a:pt x="2120" y="723"/>
                </a:lnTo>
                <a:lnTo>
                  <a:pt x="1612" y="203"/>
                </a:lnTo>
                <a:lnTo>
                  <a:pt x="13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2211539" y="1747608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342" y="0"/>
                </a:moveTo>
                <a:lnTo>
                  <a:pt x="0" y="2692"/>
                </a:lnTo>
                <a:lnTo>
                  <a:pt x="1955" y="3327"/>
                </a:lnTo>
                <a:lnTo>
                  <a:pt x="2933" y="3657"/>
                </a:lnTo>
                <a:lnTo>
                  <a:pt x="3301" y="2654"/>
                </a:lnTo>
                <a:lnTo>
                  <a:pt x="4051" y="660"/>
                </a:lnTo>
                <a:lnTo>
                  <a:pt x="2451" y="850"/>
                </a:lnTo>
                <a:lnTo>
                  <a:pt x="34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1716328" y="789673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2806" y="0"/>
                </a:moveTo>
                <a:lnTo>
                  <a:pt x="203" y="406"/>
                </a:lnTo>
                <a:lnTo>
                  <a:pt x="0" y="1371"/>
                </a:lnTo>
                <a:lnTo>
                  <a:pt x="25" y="2451"/>
                </a:lnTo>
                <a:lnTo>
                  <a:pt x="1346" y="3225"/>
                </a:lnTo>
                <a:lnTo>
                  <a:pt x="2641" y="2717"/>
                </a:lnTo>
                <a:lnTo>
                  <a:pt x="3949" y="2362"/>
                </a:lnTo>
                <a:lnTo>
                  <a:pt x="3948" y="1371"/>
                </a:lnTo>
                <a:lnTo>
                  <a:pt x="3797" y="380"/>
                </a:lnTo>
                <a:lnTo>
                  <a:pt x="28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1981022" y="928979"/>
            <a:ext cx="8890" cy="3175"/>
          </a:xfrm>
          <a:custGeom>
            <a:avLst/>
            <a:gdLst/>
            <a:ahLst/>
            <a:cxnLst/>
            <a:rect l="l" t="t" r="r" b="b"/>
            <a:pathLst>
              <a:path w="8889" h="3175">
                <a:moveTo>
                  <a:pt x="1244" y="0"/>
                </a:moveTo>
                <a:lnTo>
                  <a:pt x="215" y="698"/>
                </a:lnTo>
                <a:lnTo>
                  <a:pt x="0" y="990"/>
                </a:lnTo>
                <a:lnTo>
                  <a:pt x="2705" y="3022"/>
                </a:lnTo>
                <a:lnTo>
                  <a:pt x="5765" y="1663"/>
                </a:lnTo>
                <a:lnTo>
                  <a:pt x="8648" y="1917"/>
                </a:lnTo>
                <a:lnTo>
                  <a:pt x="3162" y="863"/>
                </a:lnTo>
                <a:lnTo>
                  <a:pt x="2222" y="114"/>
                </a:lnTo>
                <a:lnTo>
                  <a:pt x="124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2262428" y="1544878"/>
            <a:ext cx="1905" cy="8255"/>
          </a:xfrm>
          <a:custGeom>
            <a:avLst/>
            <a:gdLst/>
            <a:ahLst/>
            <a:cxnLst/>
            <a:rect l="l" t="t" r="r" b="b"/>
            <a:pathLst>
              <a:path w="1905" h="8255">
                <a:moveTo>
                  <a:pt x="0" y="0"/>
                </a:moveTo>
                <a:lnTo>
                  <a:pt x="0" y="8115"/>
                </a:lnTo>
                <a:lnTo>
                  <a:pt x="457" y="8115"/>
                </a:lnTo>
                <a:lnTo>
                  <a:pt x="914" y="8026"/>
                </a:lnTo>
                <a:lnTo>
                  <a:pt x="1130" y="6045"/>
                </a:lnTo>
                <a:lnTo>
                  <a:pt x="1333" y="208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2131796" y="1429130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4">
                <a:moveTo>
                  <a:pt x="1549" y="0"/>
                </a:moveTo>
                <a:lnTo>
                  <a:pt x="825" y="1333"/>
                </a:lnTo>
                <a:lnTo>
                  <a:pt x="0" y="2540"/>
                </a:lnTo>
                <a:lnTo>
                  <a:pt x="431" y="3975"/>
                </a:lnTo>
                <a:lnTo>
                  <a:pt x="152" y="5283"/>
                </a:lnTo>
                <a:lnTo>
                  <a:pt x="406" y="6121"/>
                </a:lnTo>
                <a:lnTo>
                  <a:pt x="812" y="6756"/>
                </a:lnTo>
                <a:lnTo>
                  <a:pt x="1854" y="6565"/>
                </a:lnTo>
                <a:lnTo>
                  <a:pt x="2019" y="6426"/>
                </a:lnTo>
                <a:lnTo>
                  <a:pt x="1689" y="4102"/>
                </a:lnTo>
                <a:lnTo>
                  <a:pt x="1638" y="1866"/>
                </a:lnTo>
                <a:lnTo>
                  <a:pt x="3936" y="381"/>
                </a:lnTo>
                <a:lnTo>
                  <a:pt x="15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1767027" y="85402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149" y="0"/>
                </a:moveTo>
                <a:lnTo>
                  <a:pt x="0" y="3200"/>
                </a:lnTo>
                <a:lnTo>
                  <a:pt x="2616" y="3670"/>
                </a:lnTo>
                <a:lnTo>
                  <a:pt x="4965" y="3886"/>
                </a:lnTo>
                <a:lnTo>
                  <a:pt x="31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2007146" y="85016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2781" y="0"/>
                </a:moveTo>
                <a:lnTo>
                  <a:pt x="2158" y="304"/>
                </a:lnTo>
                <a:lnTo>
                  <a:pt x="952" y="927"/>
                </a:lnTo>
                <a:lnTo>
                  <a:pt x="1269" y="2133"/>
                </a:lnTo>
                <a:lnTo>
                  <a:pt x="0" y="3378"/>
                </a:lnTo>
                <a:lnTo>
                  <a:pt x="965" y="4622"/>
                </a:lnTo>
                <a:lnTo>
                  <a:pt x="2298" y="4114"/>
                </a:lnTo>
                <a:lnTo>
                  <a:pt x="2349" y="2755"/>
                </a:lnTo>
                <a:lnTo>
                  <a:pt x="3035" y="1879"/>
                </a:lnTo>
                <a:lnTo>
                  <a:pt x="2959" y="1244"/>
                </a:lnTo>
                <a:lnTo>
                  <a:pt x="2857" y="622"/>
                </a:lnTo>
                <a:lnTo>
                  <a:pt x="2781" y="0"/>
                </a:lnTo>
                <a:close/>
              </a:path>
            </a:pathLst>
          </a:custGeom>
          <a:solidFill>
            <a:srgbClr val="8FB4B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2" name="object 1002"/>
          <p:cNvSpPr/>
          <p:nvPr/>
        </p:nvSpPr>
        <p:spPr>
          <a:xfrm>
            <a:off x="2143048" y="1121600"/>
            <a:ext cx="8890" cy="2540"/>
          </a:xfrm>
          <a:custGeom>
            <a:avLst/>
            <a:gdLst/>
            <a:ahLst/>
            <a:cxnLst/>
            <a:rect l="l" t="t" r="r" b="b"/>
            <a:pathLst>
              <a:path w="8889" h="2540">
                <a:moveTo>
                  <a:pt x="7137" y="0"/>
                </a:moveTo>
                <a:lnTo>
                  <a:pt x="5372" y="736"/>
                </a:lnTo>
                <a:lnTo>
                  <a:pt x="3898" y="368"/>
                </a:lnTo>
                <a:lnTo>
                  <a:pt x="0" y="558"/>
                </a:lnTo>
                <a:lnTo>
                  <a:pt x="2590" y="2489"/>
                </a:lnTo>
                <a:lnTo>
                  <a:pt x="5562" y="1092"/>
                </a:lnTo>
                <a:lnTo>
                  <a:pt x="8331" y="1498"/>
                </a:lnTo>
                <a:lnTo>
                  <a:pt x="713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3" name="object 1003"/>
          <p:cNvSpPr/>
          <p:nvPr/>
        </p:nvSpPr>
        <p:spPr>
          <a:xfrm>
            <a:off x="2158593" y="142325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032" y="0"/>
                </a:moveTo>
                <a:lnTo>
                  <a:pt x="1358" y="63"/>
                </a:lnTo>
                <a:lnTo>
                  <a:pt x="673" y="139"/>
                </a:lnTo>
                <a:lnTo>
                  <a:pt x="0" y="203"/>
                </a:lnTo>
                <a:lnTo>
                  <a:pt x="444" y="2463"/>
                </a:lnTo>
                <a:lnTo>
                  <a:pt x="2311" y="2730"/>
                </a:lnTo>
                <a:lnTo>
                  <a:pt x="4102" y="3086"/>
                </a:lnTo>
                <a:lnTo>
                  <a:pt x="3416" y="2057"/>
                </a:lnTo>
                <a:lnTo>
                  <a:pt x="2717" y="1028"/>
                </a:lnTo>
                <a:lnTo>
                  <a:pt x="20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4" name="object 1004"/>
          <p:cNvSpPr/>
          <p:nvPr/>
        </p:nvSpPr>
        <p:spPr>
          <a:xfrm>
            <a:off x="2129650" y="1117828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447" y="0"/>
                </a:moveTo>
                <a:lnTo>
                  <a:pt x="0" y="165"/>
                </a:lnTo>
                <a:lnTo>
                  <a:pt x="1866" y="3340"/>
                </a:lnTo>
                <a:lnTo>
                  <a:pt x="2628" y="3111"/>
                </a:lnTo>
                <a:lnTo>
                  <a:pt x="3632" y="3073"/>
                </a:lnTo>
                <a:lnTo>
                  <a:pt x="3213" y="1828"/>
                </a:lnTo>
                <a:lnTo>
                  <a:pt x="2692" y="228"/>
                </a:lnTo>
                <a:lnTo>
                  <a:pt x="1447" y="0"/>
                </a:lnTo>
                <a:close/>
              </a:path>
            </a:pathLst>
          </a:custGeom>
          <a:solidFill>
            <a:srgbClr val="8DBA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5" name="object 1005"/>
          <p:cNvSpPr/>
          <p:nvPr/>
        </p:nvSpPr>
        <p:spPr>
          <a:xfrm>
            <a:off x="1764906" y="1283042"/>
            <a:ext cx="7620" cy="2540"/>
          </a:xfrm>
          <a:custGeom>
            <a:avLst/>
            <a:gdLst/>
            <a:ahLst/>
            <a:cxnLst/>
            <a:rect l="l" t="t" r="r" b="b"/>
            <a:pathLst>
              <a:path w="7619" h="2540">
                <a:moveTo>
                  <a:pt x="4292" y="0"/>
                </a:moveTo>
                <a:lnTo>
                  <a:pt x="0" y="88"/>
                </a:lnTo>
                <a:lnTo>
                  <a:pt x="2171" y="1638"/>
                </a:lnTo>
                <a:lnTo>
                  <a:pt x="4838" y="1739"/>
                </a:lnTo>
                <a:lnTo>
                  <a:pt x="7277" y="2476"/>
                </a:lnTo>
                <a:lnTo>
                  <a:pt x="7048" y="736"/>
                </a:lnTo>
                <a:lnTo>
                  <a:pt x="4889" y="1308"/>
                </a:lnTo>
                <a:lnTo>
                  <a:pt x="42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6" name="object 1006"/>
          <p:cNvSpPr/>
          <p:nvPr/>
        </p:nvSpPr>
        <p:spPr>
          <a:xfrm>
            <a:off x="2175090" y="190385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4191" y="0"/>
                </a:moveTo>
                <a:lnTo>
                  <a:pt x="2806" y="1447"/>
                </a:lnTo>
                <a:lnTo>
                  <a:pt x="1409" y="2870"/>
                </a:lnTo>
                <a:lnTo>
                  <a:pt x="25" y="4305"/>
                </a:lnTo>
                <a:lnTo>
                  <a:pt x="25" y="4648"/>
                </a:lnTo>
                <a:lnTo>
                  <a:pt x="0" y="5346"/>
                </a:lnTo>
                <a:lnTo>
                  <a:pt x="2552" y="4470"/>
                </a:lnTo>
                <a:lnTo>
                  <a:pt x="4165" y="2857"/>
                </a:lnTo>
                <a:lnTo>
                  <a:pt x="419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7" name="object 1007"/>
          <p:cNvSpPr/>
          <p:nvPr/>
        </p:nvSpPr>
        <p:spPr>
          <a:xfrm>
            <a:off x="2259558" y="1220724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4">
                <a:moveTo>
                  <a:pt x="12" y="0"/>
                </a:moveTo>
                <a:lnTo>
                  <a:pt x="0" y="533"/>
                </a:lnTo>
                <a:lnTo>
                  <a:pt x="0" y="1612"/>
                </a:lnTo>
                <a:lnTo>
                  <a:pt x="1739" y="6502"/>
                </a:lnTo>
                <a:lnTo>
                  <a:pt x="1219" y="4317"/>
                </a:lnTo>
                <a:lnTo>
                  <a:pt x="3416" y="1409"/>
                </a:lnTo>
                <a:lnTo>
                  <a:pt x="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8" name="object 1008"/>
          <p:cNvSpPr/>
          <p:nvPr/>
        </p:nvSpPr>
        <p:spPr>
          <a:xfrm>
            <a:off x="1767598" y="1280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108" y="0"/>
                </a:moveTo>
                <a:lnTo>
                  <a:pt x="1727" y="177"/>
                </a:lnTo>
                <a:lnTo>
                  <a:pt x="0" y="939"/>
                </a:lnTo>
                <a:lnTo>
                  <a:pt x="1384" y="2044"/>
                </a:lnTo>
                <a:lnTo>
                  <a:pt x="1587" y="3022"/>
                </a:lnTo>
                <a:lnTo>
                  <a:pt x="2921" y="2870"/>
                </a:lnTo>
                <a:lnTo>
                  <a:pt x="3886" y="2324"/>
                </a:lnTo>
                <a:lnTo>
                  <a:pt x="3314" y="825"/>
                </a:lnTo>
                <a:lnTo>
                  <a:pt x="3162" y="444"/>
                </a:lnTo>
                <a:lnTo>
                  <a:pt x="210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9" name="object 1009"/>
          <p:cNvSpPr/>
          <p:nvPr/>
        </p:nvSpPr>
        <p:spPr>
          <a:xfrm>
            <a:off x="1784781" y="847966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324" y="0"/>
                </a:moveTo>
                <a:lnTo>
                  <a:pt x="1371" y="1511"/>
                </a:lnTo>
                <a:lnTo>
                  <a:pt x="12" y="2260"/>
                </a:lnTo>
                <a:lnTo>
                  <a:pt x="25" y="2527"/>
                </a:lnTo>
                <a:lnTo>
                  <a:pt x="0" y="3060"/>
                </a:lnTo>
                <a:lnTo>
                  <a:pt x="2146" y="3149"/>
                </a:lnTo>
                <a:lnTo>
                  <a:pt x="3911" y="2705"/>
                </a:lnTo>
                <a:lnTo>
                  <a:pt x="4127" y="101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0" name="object 1010"/>
          <p:cNvSpPr/>
          <p:nvPr/>
        </p:nvSpPr>
        <p:spPr>
          <a:xfrm>
            <a:off x="1719122" y="819569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5600" y="0"/>
                </a:moveTo>
                <a:lnTo>
                  <a:pt x="2247" y="1676"/>
                </a:lnTo>
                <a:lnTo>
                  <a:pt x="0" y="1435"/>
                </a:lnTo>
                <a:lnTo>
                  <a:pt x="5372" y="4533"/>
                </a:lnTo>
                <a:lnTo>
                  <a:pt x="5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1" name="object 1011"/>
          <p:cNvSpPr/>
          <p:nvPr/>
        </p:nvSpPr>
        <p:spPr>
          <a:xfrm>
            <a:off x="1289583" y="2240318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660" y="3924"/>
                </a:lnTo>
                <a:lnTo>
                  <a:pt x="3784" y="1612"/>
                </a:lnTo>
                <a:lnTo>
                  <a:pt x="5753" y="2260"/>
                </a:lnTo>
                <a:lnTo>
                  <a:pt x="4991" y="622"/>
                </a:lnTo>
                <a:lnTo>
                  <a:pt x="2768" y="1714"/>
                </a:lnTo>
                <a:lnTo>
                  <a:pt x="1930" y="215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2" name="object 1012"/>
          <p:cNvSpPr/>
          <p:nvPr/>
        </p:nvSpPr>
        <p:spPr>
          <a:xfrm>
            <a:off x="2003526" y="839647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80" y="0"/>
                </a:moveTo>
                <a:lnTo>
                  <a:pt x="292" y="2006"/>
                </a:lnTo>
                <a:lnTo>
                  <a:pt x="0" y="4102"/>
                </a:lnTo>
                <a:lnTo>
                  <a:pt x="2400" y="5143"/>
                </a:lnTo>
                <a:lnTo>
                  <a:pt x="2425" y="3162"/>
                </a:lnTo>
                <a:lnTo>
                  <a:pt x="2755" y="1054"/>
                </a:lnTo>
                <a:lnTo>
                  <a:pt x="380" y="0"/>
                </a:lnTo>
                <a:close/>
              </a:path>
            </a:pathLst>
          </a:custGeom>
          <a:solidFill>
            <a:srgbClr val="C9DBD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3" name="object 1013"/>
          <p:cNvSpPr/>
          <p:nvPr/>
        </p:nvSpPr>
        <p:spPr>
          <a:xfrm>
            <a:off x="2219896" y="1727504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2832" y="0"/>
                </a:moveTo>
                <a:lnTo>
                  <a:pt x="38" y="850"/>
                </a:lnTo>
                <a:lnTo>
                  <a:pt x="0" y="3111"/>
                </a:lnTo>
                <a:lnTo>
                  <a:pt x="50" y="5422"/>
                </a:lnTo>
                <a:lnTo>
                  <a:pt x="2108" y="4571"/>
                </a:lnTo>
                <a:lnTo>
                  <a:pt x="1663" y="2120"/>
                </a:lnTo>
                <a:lnTo>
                  <a:pt x="2984" y="812"/>
                </a:lnTo>
                <a:lnTo>
                  <a:pt x="2933" y="546"/>
                </a:lnTo>
                <a:lnTo>
                  <a:pt x="2895" y="279"/>
                </a:lnTo>
                <a:lnTo>
                  <a:pt x="28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4" name="object 1014"/>
          <p:cNvSpPr/>
          <p:nvPr/>
        </p:nvSpPr>
        <p:spPr>
          <a:xfrm>
            <a:off x="1951977" y="2129612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1676" y="0"/>
                </a:moveTo>
                <a:lnTo>
                  <a:pt x="914" y="2578"/>
                </a:lnTo>
                <a:lnTo>
                  <a:pt x="0" y="4965"/>
                </a:lnTo>
                <a:lnTo>
                  <a:pt x="1714" y="3555"/>
                </a:lnTo>
                <a:lnTo>
                  <a:pt x="5156" y="761"/>
                </a:lnTo>
                <a:lnTo>
                  <a:pt x="16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5" name="object 1015"/>
          <p:cNvSpPr/>
          <p:nvPr/>
        </p:nvSpPr>
        <p:spPr>
          <a:xfrm>
            <a:off x="1706841" y="743254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2324" y="0"/>
                </a:moveTo>
                <a:lnTo>
                  <a:pt x="1447" y="0"/>
                </a:lnTo>
                <a:lnTo>
                  <a:pt x="495" y="355"/>
                </a:lnTo>
                <a:lnTo>
                  <a:pt x="0" y="850"/>
                </a:lnTo>
                <a:lnTo>
                  <a:pt x="1777" y="2260"/>
                </a:lnTo>
                <a:lnTo>
                  <a:pt x="3340" y="4102"/>
                </a:lnTo>
                <a:lnTo>
                  <a:pt x="5930" y="3949"/>
                </a:lnTo>
                <a:lnTo>
                  <a:pt x="2997" y="901"/>
                </a:lnTo>
                <a:lnTo>
                  <a:pt x="232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6" name="object 1016"/>
          <p:cNvSpPr/>
          <p:nvPr/>
        </p:nvSpPr>
        <p:spPr>
          <a:xfrm>
            <a:off x="1789976" y="82200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810" y="0"/>
                </a:moveTo>
                <a:lnTo>
                  <a:pt x="2451" y="139"/>
                </a:lnTo>
                <a:lnTo>
                  <a:pt x="825" y="317"/>
                </a:lnTo>
                <a:lnTo>
                  <a:pt x="698" y="1955"/>
                </a:lnTo>
                <a:lnTo>
                  <a:pt x="0" y="3009"/>
                </a:lnTo>
                <a:lnTo>
                  <a:pt x="584" y="2933"/>
                </a:lnTo>
                <a:lnTo>
                  <a:pt x="1168" y="2870"/>
                </a:lnTo>
                <a:lnTo>
                  <a:pt x="1765" y="2794"/>
                </a:lnTo>
                <a:lnTo>
                  <a:pt x="2387" y="2044"/>
                </a:lnTo>
                <a:lnTo>
                  <a:pt x="3213" y="1943"/>
                </a:lnTo>
                <a:lnTo>
                  <a:pt x="4102" y="2120"/>
                </a:lnTo>
                <a:lnTo>
                  <a:pt x="4013" y="1079"/>
                </a:lnTo>
                <a:lnTo>
                  <a:pt x="381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7" name="object 1017"/>
          <p:cNvSpPr/>
          <p:nvPr/>
        </p:nvSpPr>
        <p:spPr>
          <a:xfrm>
            <a:off x="2095449" y="2006854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80">
                <a:moveTo>
                  <a:pt x="4927" y="0"/>
                </a:moveTo>
                <a:lnTo>
                  <a:pt x="2654" y="965"/>
                </a:lnTo>
                <a:lnTo>
                  <a:pt x="0" y="1625"/>
                </a:lnTo>
                <a:lnTo>
                  <a:pt x="812" y="5079"/>
                </a:lnTo>
                <a:lnTo>
                  <a:pt x="1600" y="2920"/>
                </a:lnTo>
                <a:lnTo>
                  <a:pt x="4330" y="2311"/>
                </a:lnTo>
                <a:lnTo>
                  <a:pt x="4927" y="0"/>
                </a:lnTo>
                <a:close/>
              </a:path>
            </a:pathLst>
          </a:custGeom>
          <a:solidFill>
            <a:srgbClr val="CCE4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8" name="object 1018"/>
          <p:cNvSpPr/>
          <p:nvPr/>
        </p:nvSpPr>
        <p:spPr>
          <a:xfrm>
            <a:off x="2272880" y="1377569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1917" y="0"/>
                </a:moveTo>
                <a:lnTo>
                  <a:pt x="0" y="2590"/>
                </a:lnTo>
                <a:lnTo>
                  <a:pt x="1384" y="5549"/>
                </a:lnTo>
                <a:lnTo>
                  <a:pt x="990" y="8318"/>
                </a:lnTo>
                <a:lnTo>
                  <a:pt x="2844" y="5715"/>
                </a:lnTo>
                <a:lnTo>
                  <a:pt x="1574" y="2768"/>
                </a:lnTo>
                <a:lnTo>
                  <a:pt x="19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9" name="object 1019"/>
          <p:cNvSpPr/>
          <p:nvPr/>
        </p:nvSpPr>
        <p:spPr>
          <a:xfrm>
            <a:off x="1781416" y="73045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368" y="0"/>
                </a:moveTo>
                <a:lnTo>
                  <a:pt x="241" y="165"/>
                </a:lnTo>
                <a:lnTo>
                  <a:pt x="127" y="342"/>
                </a:lnTo>
                <a:lnTo>
                  <a:pt x="0" y="508"/>
                </a:lnTo>
                <a:lnTo>
                  <a:pt x="165" y="1701"/>
                </a:lnTo>
                <a:lnTo>
                  <a:pt x="1155" y="2209"/>
                </a:lnTo>
                <a:lnTo>
                  <a:pt x="1981" y="2844"/>
                </a:lnTo>
                <a:lnTo>
                  <a:pt x="2717" y="3200"/>
                </a:lnTo>
                <a:lnTo>
                  <a:pt x="3416" y="3733"/>
                </a:lnTo>
                <a:lnTo>
                  <a:pt x="4305" y="3289"/>
                </a:lnTo>
                <a:lnTo>
                  <a:pt x="6362" y="3644"/>
                </a:lnTo>
                <a:lnTo>
                  <a:pt x="5016" y="1371"/>
                </a:lnTo>
                <a:lnTo>
                  <a:pt x="3022" y="139"/>
                </a:lnTo>
                <a:lnTo>
                  <a:pt x="3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0" name="object 1020"/>
          <p:cNvSpPr/>
          <p:nvPr/>
        </p:nvSpPr>
        <p:spPr>
          <a:xfrm>
            <a:off x="1856447" y="826058"/>
            <a:ext cx="7620" cy="3810"/>
          </a:xfrm>
          <a:custGeom>
            <a:avLst/>
            <a:gdLst/>
            <a:ahLst/>
            <a:cxnLst/>
            <a:rect l="l" t="t" r="r" b="b"/>
            <a:pathLst>
              <a:path w="7619" h="3809">
                <a:moveTo>
                  <a:pt x="7175" y="1092"/>
                </a:moveTo>
                <a:lnTo>
                  <a:pt x="4787" y="1549"/>
                </a:lnTo>
                <a:lnTo>
                  <a:pt x="6311" y="2857"/>
                </a:lnTo>
                <a:lnTo>
                  <a:pt x="6616" y="3365"/>
                </a:lnTo>
                <a:lnTo>
                  <a:pt x="7099" y="3048"/>
                </a:lnTo>
                <a:lnTo>
                  <a:pt x="7175" y="1092"/>
                </a:lnTo>
                <a:close/>
              </a:path>
              <a:path w="7619" h="3809">
                <a:moveTo>
                  <a:pt x="2057" y="0"/>
                </a:moveTo>
                <a:lnTo>
                  <a:pt x="0" y="2324"/>
                </a:lnTo>
                <a:lnTo>
                  <a:pt x="2120" y="2387"/>
                </a:lnTo>
                <a:lnTo>
                  <a:pt x="4317" y="1282"/>
                </a:lnTo>
                <a:lnTo>
                  <a:pt x="2057" y="0"/>
                </a:lnTo>
                <a:close/>
              </a:path>
              <a:path w="7619" h="3809">
                <a:moveTo>
                  <a:pt x="4362" y="1308"/>
                </a:moveTo>
                <a:lnTo>
                  <a:pt x="4666" y="1549"/>
                </a:lnTo>
                <a:lnTo>
                  <a:pt x="4362" y="1308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1" name="object 1021"/>
          <p:cNvSpPr/>
          <p:nvPr/>
        </p:nvSpPr>
        <p:spPr>
          <a:xfrm>
            <a:off x="2150287" y="106911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0" y="0"/>
                </a:moveTo>
                <a:lnTo>
                  <a:pt x="0" y="1028"/>
                </a:lnTo>
                <a:lnTo>
                  <a:pt x="292" y="6146"/>
                </a:lnTo>
                <a:lnTo>
                  <a:pt x="1460" y="3263"/>
                </a:lnTo>
                <a:lnTo>
                  <a:pt x="2921" y="1346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2" name="object 1022"/>
          <p:cNvSpPr/>
          <p:nvPr/>
        </p:nvSpPr>
        <p:spPr>
          <a:xfrm>
            <a:off x="2193302" y="175346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429" y="0"/>
                </a:moveTo>
                <a:lnTo>
                  <a:pt x="0" y="2311"/>
                </a:lnTo>
                <a:lnTo>
                  <a:pt x="1917" y="3302"/>
                </a:lnTo>
                <a:lnTo>
                  <a:pt x="4445" y="4165"/>
                </a:lnTo>
                <a:lnTo>
                  <a:pt x="5575" y="2806"/>
                </a:lnTo>
                <a:lnTo>
                  <a:pt x="4089" y="2070"/>
                </a:lnTo>
                <a:lnTo>
                  <a:pt x="3721" y="1066"/>
                </a:lnTo>
                <a:lnTo>
                  <a:pt x="3619" y="711"/>
                </a:lnTo>
                <a:lnTo>
                  <a:pt x="3530" y="355"/>
                </a:lnTo>
                <a:lnTo>
                  <a:pt x="342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3" name="object 1023"/>
          <p:cNvSpPr/>
          <p:nvPr/>
        </p:nvSpPr>
        <p:spPr>
          <a:xfrm>
            <a:off x="1789201" y="756475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787" y="0"/>
                </a:moveTo>
                <a:lnTo>
                  <a:pt x="1041" y="2070"/>
                </a:lnTo>
                <a:lnTo>
                  <a:pt x="0" y="4330"/>
                </a:lnTo>
                <a:lnTo>
                  <a:pt x="1651" y="6223"/>
                </a:lnTo>
                <a:lnTo>
                  <a:pt x="469" y="4279"/>
                </a:lnTo>
                <a:lnTo>
                  <a:pt x="5054" y="1524"/>
                </a:lnTo>
                <a:lnTo>
                  <a:pt x="7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4" name="object 1024"/>
          <p:cNvSpPr/>
          <p:nvPr/>
        </p:nvSpPr>
        <p:spPr>
          <a:xfrm>
            <a:off x="2096223" y="1373085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3060" y="0"/>
                </a:moveTo>
                <a:lnTo>
                  <a:pt x="0" y="304"/>
                </a:lnTo>
                <a:lnTo>
                  <a:pt x="2819" y="3047"/>
                </a:lnTo>
                <a:lnTo>
                  <a:pt x="4216" y="4419"/>
                </a:lnTo>
                <a:lnTo>
                  <a:pt x="3835" y="1993"/>
                </a:lnTo>
                <a:lnTo>
                  <a:pt x="30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5" name="object 1025"/>
          <p:cNvSpPr/>
          <p:nvPr/>
        </p:nvSpPr>
        <p:spPr>
          <a:xfrm>
            <a:off x="2273922" y="136197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990" y="0"/>
                </a:moveTo>
                <a:lnTo>
                  <a:pt x="1397" y="2755"/>
                </a:lnTo>
                <a:lnTo>
                  <a:pt x="0" y="5727"/>
                </a:lnTo>
                <a:lnTo>
                  <a:pt x="1968" y="8293"/>
                </a:lnTo>
                <a:lnTo>
                  <a:pt x="1574" y="5537"/>
                </a:lnTo>
                <a:lnTo>
                  <a:pt x="2984" y="2565"/>
                </a:lnTo>
                <a:lnTo>
                  <a:pt x="990" y="0"/>
                </a:lnTo>
                <a:close/>
              </a:path>
            </a:pathLst>
          </a:custGeom>
          <a:solidFill>
            <a:srgbClr val="D0E9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6" name="object 1026"/>
          <p:cNvSpPr/>
          <p:nvPr/>
        </p:nvSpPr>
        <p:spPr>
          <a:xfrm>
            <a:off x="1944573" y="1372387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0" y="0"/>
                </a:moveTo>
                <a:lnTo>
                  <a:pt x="1701" y="1435"/>
                </a:lnTo>
                <a:lnTo>
                  <a:pt x="5092" y="4318"/>
                </a:lnTo>
                <a:lnTo>
                  <a:pt x="5499" y="3898"/>
                </a:lnTo>
                <a:lnTo>
                  <a:pt x="5651" y="3797"/>
                </a:lnTo>
                <a:lnTo>
                  <a:pt x="5753" y="3378"/>
                </a:lnTo>
                <a:lnTo>
                  <a:pt x="5638" y="3200"/>
                </a:lnTo>
                <a:lnTo>
                  <a:pt x="5359" y="3060"/>
                </a:lnTo>
                <a:lnTo>
                  <a:pt x="3721" y="1790"/>
                </a:lnTo>
                <a:lnTo>
                  <a:pt x="2362" y="25"/>
                </a:lnTo>
                <a:lnTo>
                  <a:pt x="0" y="0"/>
                </a:lnTo>
                <a:close/>
              </a:path>
            </a:pathLst>
          </a:custGeom>
          <a:solidFill>
            <a:srgbClr val="E2E7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7" name="object 1027"/>
          <p:cNvSpPr/>
          <p:nvPr/>
        </p:nvSpPr>
        <p:spPr>
          <a:xfrm>
            <a:off x="1680819" y="79582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79">
                <a:moveTo>
                  <a:pt x="2971" y="0"/>
                </a:moveTo>
                <a:lnTo>
                  <a:pt x="0" y="215"/>
                </a:lnTo>
                <a:lnTo>
                  <a:pt x="1066" y="1358"/>
                </a:lnTo>
                <a:lnTo>
                  <a:pt x="2006" y="2971"/>
                </a:lnTo>
                <a:lnTo>
                  <a:pt x="2794" y="4787"/>
                </a:lnTo>
                <a:lnTo>
                  <a:pt x="5207" y="4406"/>
                </a:lnTo>
                <a:lnTo>
                  <a:pt x="5334" y="4279"/>
                </a:lnTo>
                <a:lnTo>
                  <a:pt x="4787" y="1308"/>
                </a:lnTo>
                <a:lnTo>
                  <a:pt x="297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8" name="object 1028"/>
          <p:cNvSpPr/>
          <p:nvPr/>
        </p:nvSpPr>
        <p:spPr>
          <a:xfrm>
            <a:off x="2191778" y="1078496"/>
            <a:ext cx="7620" cy="8255"/>
          </a:xfrm>
          <a:custGeom>
            <a:avLst/>
            <a:gdLst/>
            <a:ahLst/>
            <a:cxnLst/>
            <a:rect l="l" t="t" r="r" b="b"/>
            <a:pathLst>
              <a:path w="7619" h="8255">
                <a:moveTo>
                  <a:pt x="3162" y="4978"/>
                </a:moveTo>
                <a:lnTo>
                  <a:pt x="2971" y="2768"/>
                </a:lnTo>
                <a:lnTo>
                  <a:pt x="2946" y="457"/>
                </a:lnTo>
                <a:lnTo>
                  <a:pt x="0" y="0"/>
                </a:lnTo>
                <a:lnTo>
                  <a:pt x="3162" y="4978"/>
                </a:lnTo>
                <a:close/>
              </a:path>
              <a:path w="7619" h="8255">
                <a:moveTo>
                  <a:pt x="7416" y="6146"/>
                </a:moveTo>
                <a:lnTo>
                  <a:pt x="5854" y="3784"/>
                </a:lnTo>
                <a:lnTo>
                  <a:pt x="4787" y="5143"/>
                </a:lnTo>
                <a:lnTo>
                  <a:pt x="3873" y="5321"/>
                </a:lnTo>
                <a:lnTo>
                  <a:pt x="5245" y="8242"/>
                </a:lnTo>
                <a:lnTo>
                  <a:pt x="4876" y="6756"/>
                </a:lnTo>
                <a:lnTo>
                  <a:pt x="7416" y="614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29" name="object 1029"/>
          <p:cNvGrpSpPr/>
          <p:nvPr/>
        </p:nvGrpSpPr>
        <p:grpSpPr>
          <a:xfrm>
            <a:off x="1734654" y="718019"/>
            <a:ext cx="12065" cy="3175"/>
            <a:chOff x="1734654" y="718019"/>
            <a:chExt cx="12065" cy="3175"/>
          </a:xfrm>
        </p:grpSpPr>
        <p:sp>
          <p:nvSpPr>
            <p:cNvPr id="1030" name="object 1030"/>
            <p:cNvSpPr/>
            <p:nvPr/>
          </p:nvSpPr>
          <p:spPr>
            <a:xfrm>
              <a:off x="1734654" y="718108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378" y="0"/>
                  </a:moveTo>
                  <a:lnTo>
                    <a:pt x="1142" y="203"/>
                  </a:lnTo>
                  <a:lnTo>
                    <a:pt x="25" y="317"/>
                  </a:lnTo>
                  <a:lnTo>
                    <a:pt x="63" y="609"/>
                  </a:lnTo>
                  <a:lnTo>
                    <a:pt x="0" y="990"/>
                  </a:lnTo>
                  <a:lnTo>
                    <a:pt x="1358" y="2565"/>
                  </a:lnTo>
                  <a:lnTo>
                    <a:pt x="2565" y="1193"/>
                  </a:lnTo>
                  <a:lnTo>
                    <a:pt x="3771" y="1130"/>
                  </a:lnTo>
                  <a:lnTo>
                    <a:pt x="4165" y="1333"/>
                  </a:lnTo>
                  <a:lnTo>
                    <a:pt x="4483" y="1244"/>
                  </a:lnTo>
                  <a:lnTo>
                    <a:pt x="4749" y="901"/>
                  </a:lnTo>
                  <a:lnTo>
                    <a:pt x="4876" y="469"/>
                  </a:lnTo>
                  <a:lnTo>
                    <a:pt x="4711" y="190"/>
                  </a:lnTo>
                  <a:lnTo>
                    <a:pt x="4292" y="38"/>
                  </a:lnTo>
                  <a:lnTo>
                    <a:pt x="3987" y="63"/>
                  </a:lnTo>
                  <a:lnTo>
                    <a:pt x="3682" y="50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8DBC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738947" y="718019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5" h="2540">
                  <a:moveTo>
                    <a:pt x="7315" y="0"/>
                  </a:moveTo>
                  <a:lnTo>
                    <a:pt x="0" y="127"/>
                  </a:lnTo>
                  <a:lnTo>
                    <a:pt x="88" y="444"/>
                  </a:lnTo>
                  <a:lnTo>
                    <a:pt x="152" y="762"/>
                  </a:lnTo>
                  <a:lnTo>
                    <a:pt x="3086" y="2501"/>
                  </a:lnTo>
                  <a:lnTo>
                    <a:pt x="4686" y="2476"/>
                  </a:lnTo>
                  <a:lnTo>
                    <a:pt x="6286" y="1943"/>
                  </a:lnTo>
                  <a:lnTo>
                    <a:pt x="7048" y="1562"/>
                  </a:lnTo>
                  <a:lnTo>
                    <a:pt x="7658" y="1092"/>
                  </a:lnTo>
                  <a:lnTo>
                    <a:pt x="7416" y="101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32" name="object 1032"/>
          <p:cNvSpPr/>
          <p:nvPr/>
        </p:nvSpPr>
        <p:spPr>
          <a:xfrm>
            <a:off x="2162810" y="105665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63" y="0"/>
                </a:moveTo>
                <a:lnTo>
                  <a:pt x="25" y="215"/>
                </a:lnTo>
                <a:lnTo>
                  <a:pt x="0" y="673"/>
                </a:lnTo>
                <a:lnTo>
                  <a:pt x="139" y="2844"/>
                </a:lnTo>
                <a:lnTo>
                  <a:pt x="1422" y="3962"/>
                </a:lnTo>
                <a:lnTo>
                  <a:pt x="3441" y="4394"/>
                </a:lnTo>
                <a:lnTo>
                  <a:pt x="3924" y="4190"/>
                </a:lnTo>
                <a:lnTo>
                  <a:pt x="4165" y="4076"/>
                </a:lnTo>
                <a:lnTo>
                  <a:pt x="3746" y="1765"/>
                </a:lnTo>
                <a:lnTo>
                  <a:pt x="2451" y="342"/>
                </a:lnTo>
                <a:lnTo>
                  <a:pt x="6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3" name="object 1033"/>
          <p:cNvSpPr/>
          <p:nvPr/>
        </p:nvSpPr>
        <p:spPr>
          <a:xfrm>
            <a:off x="2018410" y="1357807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61" y="0"/>
                </a:moveTo>
                <a:lnTo>
                  <a:pt x="4317" y="1193"/>
                </a:lnTo>
                <a:lnTo>
                  <a:pt x="2158" y="1066"/>
                </a:lnTo>
                <a:lnTo>
                  <a:pt x="0" y="1028"/>
                </a:lnTo>
                <a:lnTo>
                  <a:pt x="1854" y="2679"/>
                </a:lnTo>
                <a:lnTo>
                  <a:pt x="4114" y="1701"/>
                </a:lnTo>
                <a:lnTo>
                  <a:pt x="6184" y="2006"/>
                </a:lnTo>
                <a:lnTo>
                  <a:pt x="62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4" name="object 1034"/>
          <p:cNvSpPr/>
          <p:nvPr/>
        </p:nvSpPr>
        <p:spPr>
          <a:xfrm>
            <a:off x="1839823" y="78016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4279" y="0"/>
                </a:moveTo>
                <a:lnTo>
                  <a:pt x="2082" y="330"/>
                </a:lnTo>
                <a:lnTo>
                  <a:pt x="0" y="114"/>
                </a:lnTo>
                <a:lnTo>
                  <a:pt x="1879" y="1447"/>
                </a:lnTo>
                <a:lnTo>
                  <a:pt x="3835" y="2425"/>
                </a:lnTo>
                <a:lnTo>
                  <a:pt x="6172" y="1244"/>
                </a:lnTo>
                <a:lnTo>
                  <a:pt x="42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5" name="object 1035"/>
          <p:cNvSpPr/>
          <p:nvPr/>
        </p:nvSpPr>
        <p:spPr>
          <a:xfrm>
            <a:off x="1286078" y="224991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133" y="0"/>
                </a:moveTo>
                <a:lnTo>
                  <a:pt x="736" y="203"/>
                </a:lnTo>
                <a:lnTo>
                  <a:pt x="0" y="482"/>
                </a:lnTo>
                <a:lnTo>
                  <a:pt x="76" y="1320"/>
                </a:lnTo>
                <a:lnTo>
                  <a:pt x="88" y="1587"/>
                </a:lnTo>
                <a:lnTo>
                  <a:pt x="787" y="1816"/>
                </a:lnTo>
                <a:lnTo>
                  <a:pt x="1015" y="1955"/>
                </a:lnTo>
                <a:lnTo>
                  <a:pt x="1930" y="1930"/>
                </a:lnTo>
                <a:lnTo>
                  <a:pt x="2717" y="1879"/>
                </a:lnTo>
                <a:lnTo>
                  <a:pt x="2933" y="101"/>
                </a:lnTo>
                <a:lnTo>
                  <a:pt x="213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6" name="object 1036"/>
          <p:cNvSpPr/>
          <p:nvPr/>
        </p:nvSpPr>
        <p:spPr>
          <a:xfrm>
            <a:off x="2123503" y="1394078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901" y="0"/>
                </a:moveTo>
                <a:lnTo>
                  <a:pt x="457" y="406"/>
                </a:lnTo>
                <a:lnTo>
                  <a:pt x="203" y="825"/>
                </a:lnTo>
                <a:lnTo>
                  <a:pt x="76" y="1320"/>
                </a:lnTo>
                <a:lnTo>
                  <a:pt x="0" y="3098"/>
                </a:lnTo>
                <a:lnTo>
                  <a:pt x="711" y="4229"/>
                </a:lnTo>
                <a:lnTo>
                  <a:pt x="2590" y="4406"/>
                </a:lnTo>
                <a:lnTo>
                  <a:pt x="3898" y="4318"/>
                </a:lnTo>
                <a:lnTo>
                  <a:pt x="3848" y="2222"/>
                </a:lnTo>
                <a:lnTo>
                  <a:pt x="1879" y="1460"/>
                </a:lnTo>
                <a:lnTo>
                  <a:pt x="9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7" name="object 1037"/>
          <p:cNvSpPr/>
          <p:nvPr/>
        </p:nvSpPr>
        <p:spPr>
          <a:xfrm>
            <a:off x="2201710" y="109519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0" y="0"/>
                </a:moveTo>
                <a:lnTo>
                  <a:pt x="1193" y="1727"/>
                </a:lnTo>
                <a:lnTo>
                  <a:pt x="2374" y="3454"/>
                </a:lnTo>
                <a:lnTo>
                  <a:pt x="3568" y="5168"/>
                </a:lnTo>
                <a:lnTo>
                  <a:pt x="3784" y="2476"/>
                </a:lnTo>
                <a:lnTo>
                  <a:pt x="2743" y="647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8" name="object 1038"/>
          <p:cNvSpPr/>
          <p:nvPr/>
        </p:nvSpPr>
        <p:spPr>
          <a:xfrm>
            <a:off x="2205697" y="184268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679" y="0"/>
                </a:moveTo>
                <a:lnTo>
                  <a:pt x="0" y="1828"/>
                </a:lnTo>
                <a:lnTo>
                  <a:pt x="634" y="3213"/>
                </a:lnTo>
                <a:lnTo>
                  <a:pt x="761" y="6273"/>
                </a:lnTo>
                <a:lnTo>
                  <a:pt x="2133" y="4406"/>
                </a:lnTo>
                <a:lnTo>
                  <a:pt x="2743" y="2311"/>
                </a:lnTo>
                <a:lnTo>
                  <a:pt x="267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9" name="object 1039"/>
          <p:cNvSpPr/>
          <p:nvPr/>
        </p:nvSpPr>
        <p:spPr>
          <a:xfrm>
            <a:off x="1781822" y="1013726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806" y="0"/>
                </a:moveTo>
                <a:lnTo>
                  <a:pt x="1892" y="1181"/>
                </a:lnTo>
                <a:lnTo>
                  <a:pt x="952" y="2374"/>
                </a:lnTo>
                <a:lnTo>
                  <a:pt x="25" y="3568"/>
                </a:lnTo>
                <a:lnTo>
                  <a:pt x="0" y="3886"/>
                </a:lnTo>
                <a:lnTo>
                  <a:pt x="12" y="4190"/>
                </a:lnTo>
                <a:lnTo>
                  <a:pt x="50" y="4508"/>
                </a:lnTo>
                <a:lnTo>
                  <a:pt x="3632" y="4622"/>
                </a:lnTo>
                <a:lnTo>
                  <a:pt x="2895" y="2108"/>
                </a:lnTo>
                <a:lnTo>
                  <a:pt x="28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0" name="object 1040"/>
          <p:cNvSpPr/>
          <p:nvPr/>
        </p:nvSpPr>
        <p:spPr>
          <a:xfrm>
            <a:off x="1943607" y="2137791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2209" y="0"/>
                </a:moveTo>
                <a:lnTo>
                  <a:pt x="0" y="1968"/>
                </a:lnTo>
                <a:lnTo>
                  <a:pt x="2425" y="1600"/>
                </a:lnTo>
                <a:lnTo>
                  <a:pt x="5067" y="2908"/>
                </a:lnTo>
                <a:lnTo>
                  <a:pt x="7277" y="977"/>
                </a:lnTo>
                <a:lnTo>
                  <a:pt x="4864" y="1333"/>
                </a:lnTo>
                <a:lnTo>
                  <a:pt x="22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1" name="object 1041"/>
          <p:cNvSpPr/>
          <p:nvPr/>
        </p:nvSpPr>
        <p:spPr>
          <a:xfrm>
            <a:off x="2141004" y="1416519"/>
            <a:ext cx="7620" cy="1905"/>
          </a:xfrm>
          <a:custGeom>
            <a:avLst/>
            <a:gdLst/>
            <a:ahLst/>
            <a:cxnLst/>
            <a:rect l="l" t="t" r="r" b="b"/>
            <a:pathLst>
              <a:path w="7619" h="1905">
                <a:moveTo>
                  <a:pt x="2374" y="0"/>
                </a:moveTo>
                <a:lnTo>
                  <a:pt x="0" y="1346"/>
                </a:lnTo>
                <a:lnTo>
                  <a:pt x="2374" y="1346"/>
                </a:lnTo>
                <a:lnTo>
                  <a:pt x="7112" y="1320"/>
                </a:lnTo>
                <a:lnTo>
                  <a:pt x="4737" y="38"/>
                </a:lnTo>
                <a:lnTo>
                  <a:pt x="237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2" name="object 1042"/>
          <p:cNvSpPr/>
          <p:nvPr/>
        </p:nvSpPr>
        <p:spPr>
          <a:xfrm>
            <a:off x="2076348" y="949604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4330" y="0"/>
                </a:moveTo>
                <a:lnTo>
                  <a:pt x="3263" y="1092"/>
                </a:lnTo>
                <a:lnTo>
                  <a:pt x="2400" y="2489"/>
                </a:lnTo>
                <a:lnTo>
                  <a:pt x="558" y="2324"/>
                </a:lnTo>
                <a:lnTo>
                  <a:pt x="368" y="2946"/>
                </a:lnTo>
                <a:lnTo>
                  <a:pt x="190" y="3568"/>
                </a:lnTo>
                <a:lnTo>
                  <a:pt x="0" y="4178"/>
                </a:lnTo>
                <a:lnTo>
                  <a:pt x="1879" y="3238"/>
                </a:lnTo>
                <a:lnTo>
                  <a:pt x="4902" y="3479"/>
                </a:lnTo>
                <a:lnTo>
                  <a:pt x="43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3" name="object 1043"/>
          <p:cNvSpPr/>
          <p:nvPr/>
        </p:nvSpPr>
        <p:spPr>
          <a:xfrm>
            <a:off x="2197709" y="1749183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4">
                <a:moveTo>
                  <a:pt x="333" y="3068"/>
                </a:moveTo>
                <a:lnTo>
                  <a:pt x="165" y="3898"/>
                </a:lnTo>
                <a:lnTo>
                  <a:pt x="1282" y="4102"/>
                </a:lnTo>
                <a:lnTo>
                  <a:pt x="333" y="3068"/>
                </a:lnTo>
                <a:close/>
              </a:path>
              <a:path w="5714" h="4444">
                <a:moveTo>
                  <a:pt x="294" y="2636"/>
                </a:moveTo>
                <a:lnTo>
                  <a:pt x="0" y="2705"/>
                </a:lnTo>
                <a:lnTo>
                  <a:pt x="333" y="3068"/>
                </a:lnTo>
                <a:lnTo>
                  <a:pt x="294" y="2636"/>
                </a:lnTo>
                <a:close/>
              </a:path>
              <a:path w="5714" h="4444">
                <a:moveTo>
                  <a:pt x="1396" y="0"/>
                </a:moveTo>
                <a:lnTo>
                  <a:pt x="215" y="2222"/>
                </a:lnTo>
                <a:lnTo>
                  <a:pt x="294" y="2636"/>
                </a:lnTo>
                <a:lnTo>
                  <a:pt x="5245" y="1485"/>
                </a:lnTo>
                <a:lnTo>
                  <a:pt x="1396" y="0"/>
                </a:lnTo>
                <a:close/>
              </a:path>
            </a:pathLst>
          </a:custGeom>
          <a:solidFill>
            <a:srgbClr val="54727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4" name="object 1044"/>
          <p:cNvSpPr/>
          <p:nvPr/>
        </p:nvSpPr>
        <p:spPr>
          <a:xfrm>
            <a:off x="1267561" y="2230526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812" y="0"/>
                </a:moveTo>
                <a:lnTo>
                  <a:pt x="520" y="0"/>
                </a:lnTo>
                <a:lnTo>
                  <a:pt x="215" y="254"/>
                </a:lnTo>
                <a:lnTo>
                  <a:pt x="0" y="698"/>
                </a:lnTo>
                <a:lnTo>
                  <a:pt x="1219" y="2705"/>
                </a:lnTo>
                <a:lnTo>
                  <a:pt x="2806" y="4038"/>
                </a:lnTo>
                <a:lnTo>
                  <a:pt x="5333" y="3746"/>
                </a:lnTo>
                <a:lnTo>
                  <a:pt x="1117" y="241"/>
                </a:lnTo>
                <a:lnTo>
                  <a:pt x="8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5" name="object 1045"/>
          <p:cNvSpPr/>
          <p:nvPr/>
        </p:nvSpPr>
        <p:spPr>
          <a:xfrm>
            <a:off x="2086419" y="936180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4">
                <a:moveTo>
                  <a:pt x="3670" y="0"/>
                </a:moveTo>
                <a:lnTo>
                  <a:pt x="2476" y="1104"/>
                </a:lnTo>
                <a:lnTo>
                  <a:pt x="0" y="1498"/>
                </a:lnTo>
                <a:lnTo>
                  <a:pt x="1409" y="4051"/>
                </a:lnTo>
                <a:lnTo>
                  <a:pt x="1803" y="3746"/>
                </a:lnTo>
                <a:lnTo>
                  <a:pt x="2184" y="3429"/>
                </a:lnTo>
                <a:lnTo>
                  <a:pt x="2578" y="3124"/>
                </a:lnTo>
                <a:lnTo>
                  <a:pt x="3352" y="2476"/>
                </a:lnTo>
                <a:lnTo>
                  <a:pt x="4902" y="1206"/>
                </a:lnTo>
                <a:lnTo>
                  <a:pt x="4762" y="533"/>
                </a:lnTo>
                <a:lnTo>
                  <a:pt x="4343" y="139"/>
                </a:lnTo>
                <a:lnTo>
                  <a:pt x="3670" y="0"/>
                </a:lnTo>
                <a:close/>
              </a:path>
            </a:pathLst>
          </a:custGeom>
          <a:solidFill>
            <a:srgbClr val="869FA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6" name="object 1046"/>
          <p:cNvSpPr/>
          <p:nvPr/>
        </p:nvSpPr>
        <p:spPr>
          <a:xfrm>
            <a:off x="2233269" y="143238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2146" y="0"/>
                </a:moveTo>
                <a:lnTo>
                  <a:pt x="0" y="1803"/>
                </a:lnTo>
                <a:lnTo>
                  <a:pt x="3174" y="3568"/>
                </a:lnTo>
                <a:lnTo>
                  <a:pt x="2197" y="5372"/>
                </a:lnTo>
                <a:lnTo>
                  <a:pt x="2463" y="5397"/>
                </a:lnTo>
                <a:lnTo>
                  <a:pt x="2717" y="5461"/>
                </a:lnTo>
                <a:lnTo>
                  <a:pt x="2946" y="5588"/>
                </a:lnTo>
                <a:lnTo>
                  <a:pt x="3174" y="5461"/>
                </a:lnTo>
                <a:lnTo>
                  <a:pt x="4381" y="2413"/>
                </a:lnTo>
                <a:lnTo>
                  <a:pt x="4279" y="1155"/>
                </a:lnTo>
                <a:lnTo>
                  <a:pt x="3136" y="203"/>
                </a:lnTo>
                <a:lnTo>
                  <a:pt x="2806" y="165"/>
                </a:lnTo>
                <a:lnTo>
                  <a:pt x="2476" y="101"/>
                </a:lnTo>
                <a:lnTo>
                  <a:pt x="2146" y="0"/>
                </a:lnTo>
                <a:close/>
              </a:path>
            </a:pathLst>
          </a:custGeom>
          <a:solidFill>
            <a:srgbClr val="72A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7" name="object 1047"/>
          <p:cNvSpPr/>
          <p:nvPr/>
        </p:nvSpPr>
        <p:spPr>
          <a:xfrm>
            <a:off x="1685353" y="747026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832" y="0"/>
                </a:moveTo>
                <a:lnTo>
                  <a:pt x="1765" y="50"/>
                </a:lnTo>
                <a:lnTo>
                  <a:pt x="660" y="215"/>
                </a:lnTo>
                <a:lnTo>
                  <a:pt x="317" y="1346"/>
                </a:lnTo>
                <a:lnTo>
                  <a:pt x="0" y="2324"/>
                </a:lnTo>
                <a:lnTo>
                  <a:pt x="825" y="2819"/>
                </a:lnTo>
                <a:lnTo>
                  <a:pt x="1663" y="3149"/>
                </a:lnTo>
                <a:lnTo>
                  <a:pt x="2298" y="2451"/>
                </a:lnTo>
                <a:lnTo>
                  <a:pt x="3581" y="1066"/>
                </a:lnTo>
                <a:lnTo>
                  <a:pt x="3327" y="711"/>
                </a:lnTo>
                <a:lnTo>
                  <a:pt x="3086" y="355"/>
                </a:lnTo>
                <a:lnTo>
                  <a:pt x="2832" y="0"/>
                </a:lnTo>
                <a:close/>
              </a:path>
            </a:pathLst>
          </a:custGeom>
          <a:solidFill>
            <a:srgbClr val="678FA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8" name="object 1048"/>
          <p:cNvSpPr/>
          <p:nvPr/>
        </p:nvSpPr>
        <p:spPr>
          <a:xfrm>
            <a:off x="1263141" y="2228075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901" y="0"/>
                </a:moveTo>
                <a:lnTo>
                  <a:pt x="330" y="0"/>
                </a:lnTo>
                <a:lnTo>
                  <a:pt x="0" y="3251"/>
                </a:lnTo>
                <a:lnTo>
                  <a:pt x="2273" y="3111"/>
                </a:lnTo>
                <a:lnTo>
                  <a:pt x="4419" y="3136"/>
                </a:lnTo>
                <a:lnTo>
                  <a:pt x="4673" y="2844"/>
                </a:lnTo>
                <a:lnTo>
                  <a:pt x="4483" y="711"/>
                </a:lnTo>
                <a:lnTo>
                  <a:pt x="2324" y="990"/>
                </a:lnTo>
                <a:lnTo>
                  <a:pt x="1193" y="12"/>
                </a:lnTo>
                <a:lnTo>
                  <a:pt x="9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9" name="object 1049"/>
          <p:cNvSpPr/>
          <p:nvPr/>
        </p:nvSpPr>
        <p:spPr>
          <a:xfrm>
            <a:off x="1915604" y="215325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0" y="0"/>
                </a:moveTo>
                <a:lnTo>
                  <a:pt x="0" y="2095"/>
                </a:lnTo>
                <a:lnTo>
                  <a:pt x="279" y="2628"/>
                </a:lnTo>
                <a:lnTo>
                  <a:pt x="482" y="3530"/>
                </a:lnTo>
                <a:lnTo>
                  <a:pt x="876" y="3619"/>
                </a:lnTo>
                <a:lnTo>
                  <a:pt x="1765" y="3835"/>
                </a:lnTo>
                <a:lnTo>
                  <a:pt x="1714" y="3086"/>
                </a:lnTo>
                <a:lnTo>
                  <a:pt x="1701" y="2374"/>
                </a:lnTo>
                <a:lnTo>
                  <a:pt x="1701" y="1587"/>
                </a:lnTo>
                <a:lnTo>
                  <a:pt x="1943" y="812"/>
                </a:lnTo>
                <a:lnTo>
                  <a:pt x="2070" y="25"/>
                </a:lnTo>
                <a:lnTo>
                  <a:pt x="1384" y="12"/>
                </a:lnTo>
                <a:lnTo>
                  <a:pt x="685" y="12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0" name="object 1050"/>
          <p:cNvSpPr/>
          <p:nvPr/>
        </p:nvSpPr>
        <p:spPr>
          <a:xfrm>
            <a:off x="1896541" y="1337983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82" y="0"/>
                </a:moveTo>
                <a:lnTo>
                  <a:pt x="215" y="279"/>
                </a:lnTo>
                <a:lnTo>
                  <a:pt x="0" y="1435"/>
                </a:lnTo>
                <a:lnTo>
                  <a:pt x="812" y="1727"/>
                </a:lnTo>
                <a:lnTo>
                  <a:pt x="1663" y="1968"/>
                </a:lnTo>
                <a:lnTo>
                  <a:pt x="2921" y="2489"/>
                </a:lnTo>
                <a:lnTo>
                  <a:pt x="4178" y="3035"/>
                </a:lnTo>
                <a:lnTo>
                  <a:pt x="5448" y="3568"/>
                </a:lnTo>
                <a:lnTo>
                  <a:pt x="4800" y="977"/>
                </a:lnTo>
                <a:lnTo>
                  <a:pt x="2514" y="660"/>
                </a:lnTo>
                <a:lnTo>
                  <a:pt x="4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1" name="object 1051"/>
          <p:cNvSpPr/>
          <p:nvPr/>
        </p:nvSpPr>
        <p:spPr>
          <a:xfrm>
            <a:off x="2050072" y="1337106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1485" y="0"/>
                </a:moveTo>
                <a:lnTo>
                  <a:pt x="1663" y="889"/>
                </a:lnTo>
                <a:lnTo>
                  <a:pt x="1397" y="1612"/>
                </a:lnTo>
                <a:lnTo>
                  <a:pt x="685" y="2184"/>
                </a:lnTo>
                <a:lnTo>
                  <a:pt x="254" y="2451"/>
                </a:lnTo>
                <a:lnTo>
                  <a:pt x="12" y="2844"/>
                </a:lnTo>
                <a:lnTo>
                  <a:pt x="0" y="3365"/>
                </a:lnTo>
                <a:lnTo>
                  <a:pt x="393" y="4635"/>
                </a:lnTo>
                <a:lnTo>
                  <a:pt x="990" y="5613"/>
                </a:lnTo>
                <a:lnTo>
                  <a:pt x="2590" y="5143"/>
                </a:lnTo>
                <a:lnTo>
                  <a:pt x="2616" y="3733"/>
                </a:lnTo>
                <a:lnTo>
                  <a:pt x="2628" y="2311"/>
                </a:lnTo>
                <a:lnTo>
                  <a:pt x="2667" y="901"/>
                </a:lnTo>
                <a:lnTo>
                  <a:pt x="1485" y="0"/>
                </a:lnTo>
                <a:close/>
              </a:path>
            </a:pathLst>
          </a:custGeom>
          <a:solidFill>
            <a:srgbClr val="C9E4E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2" name="object 1052"/>
          <p:cNvSpPr/>
          <p:nvPr/>
        </p:nvSpPr>
        <p:spPr>
          <a:xfrm>
            <a:off x="2129129" y="1747951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1689" y="0"/>
                </a:moveTo>
                <a:lnTo>
                  <a:pt x="1206" y="177"/>
                </a:lnTo>
                <a:lnTo>
                  <a:pt x="850" y="723"/>
                </a:lnTo>
                <a:lnTo>
                  <a:pt x="0" y="2425"/>
                </a:lnTo>
                <a:lnTo>
                  <a:pt x="177" y="4038"/>
                </a:lnTo>
                <a:lnTo>
                  <a:pt x="1358" y="5524"/>
                </a:lnTo>
                <a:lnTo>
                  <a:pt x="1435" y="6210"/>
                </a:lnTo>
                <a:lnTo>
                  <a:pt x="1562" y="7556"/>
                </a:lnTo>
                <a:lnTo>
                  <a:pt x="3327" y="5346"/>
                </a:lnTo>
                <a:lnTo>
                  <a:pt x="2082" y="2743"/>
                </a:lnTo>
                <a:lnTo>
                  <a:pt x="2501" y="355"/>
                </a:lnTo>
                <a:lnTo>
                  <a:pt x="2311" y="177"/>
                </a:lnTo>
                <a:lnTo>
                  <a:pt x="168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3" name="object 1053"/>
          <p:cNvSpPr/>
          <p:nvPr/>
        </p:nvSpPr>
        <p:spPr>
          <a:xfrm>
            <a:off x="2266505" y="145961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15" y="0"/>
                </a:moveTo>
                <a:lnTo>
                  <a:pt x="152" y="1358"/>
                </a:lnTo>
                <a:lnTo>
                  <a:pt x="0" y="4064"/>
                </a:lnTo>
                <a:lnTo>
                  <a:pt x="3987" y="2921"/>
                </a:lnTo>
                <a:lnTo>
                  <a:pt x="1955" y="1447"/>
                </a:lnTo>
                <a:lnTo>
                  <a:pt x="21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4" name="object 1054"/>
          <p:cNvSpPr/>
          <p:nvPr/>
        </p:nvSpPr>
        <p:spPr>
          <a:xfrm>
            <a:off x="1956079" y="920381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2286" y="0"/>
                </a:moveTo>
                <a:lnTo>
                  <a:pt x="0" y="177"/>
                </a:lnTo>
                <a:lnTo>
                  <a:pt x="1663" y="1727"/>
                </a:lnTo>
                <a:lnTo>
                  <a:pt x="3746" y="2120"/>
                </a:lnTo>
                <a:lnTo>
                  <a:pt x="5905" y="2311"/>
                </a:lnTo>
                <a:lnTo>
                  <a:pt x="4292" y="622"/>
                </a:lnTo>
                <a:lnTo>
                  <a:pt x="2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5" name="object 1055"/>
          <p:cNvSpPr/>
          <p:nvPr/>
        </p:nvSpPr>
        <p:spPr>
          <a:xfrm>
            <a:off x="1722234" y="79490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286" y="0"/>
                </a:moveTo>
                <a:lnTo>
                  <a:pt x="0" y="2413"/>
                </a:lnTo>
                <a:lnTo>
                  <a:pt x="723" y="3035"/>
                </a:lnTo>
                <a:lnTo>
                  <a:pt x="1447" y="3644"/>
                </a:lnTo>
                <a:lnTo>
                  <a:pt x="2159" y="4267"/>
                </a:lnTo>
                <a:lnTo>
                  <a:pt x="2514" y="4660"/>
                </a:lnTo>
                <a:lnTo>
                  <a:pt x="2895" y="4686"/>
                </a:lnTo>
                <a:lnTo>
                  <a:pt x="3302" y="4343"/>
                </a:lnTo>
                <a:lnTo>
                  <a:pt x="2616" y="1447"/>
                </a:lnTo>
                <a:lnTo>
                  <a:pt x="228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6" name="object 1056"/>
          <p:cNvSpPr/>
          <p:nvPr/>
        </p:nvSpPr>
        <p:spPr>
          <a:xfrm>
            <a:off x="1691297" y="703592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0" y="0"/>
                </a:moveTo>
                <a:lnTo>
                  <a:pt x="25" y="279"/>
                </a:lnTo>
                <a:lnTo>
                  <a:pt x="38" y="558"/>
                </a:lnTo>
                <a:lnTo>
                  <a:pt x="38" y="838"/>
                </a:lnTo>
                <a:lnTo>
                  <a:pt x="571" y="2209"/>
                </a:lnTo>
                <a:lnTo>
                  <a:pt x="1409" y="2959"/>
                </a:lnTo>
                <a:lnTo>
                  <a:pt x="2946" y="2260"/>
                </a:lnTo>
                <a:lnTo>
                  <a:pt x="5181" y="3136"/>
                </a:lnTo>
                <a:lnTo>
                  <a:pt x="4610" y="190"/>
                </a:lnTo>
                <a:lnTo>
                  <a:pt x="1930" y="71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7" name="object 1057"/>
          <p:cNvSpPr/>
          <p:nvPr/>
        </p:nvSpPr>
        <p:spPr>
          <a:xfrm>
            <a:off x="2135365" y="1681327"/>
            <a:ext cx="2540" cy="8255"/>
          </a:xfrm>
          <a:custGeom>
            <a:avLst/>
            <a:gdLst/>
            <a:ahLst/>
            <a:cxnLst/>
            <a:rect l="l" t="t" r="r" b="b"/>
            <a:pathLst>
              <a:path w="2539" h="8255">
                <a:moveTo>
                  <a:pt x="1295" y="0"/>
                </a:moveTo>
                <a:lnTo>
                  <a:pt x="0" y="2463"/>
                </a:lnTo>
                <a:lnTo>
                  <a:pt x="520" y="5130"/>
                </a:lnTo>
                <a:lnTo>
                  <a:pt x="393" y="7734"/>
                </a:lnTo>
                <a:lnTo>
                  <a:pt x="2362" y="5346"/>
                </a:lnTo>
                <a:lnTo>
                  <a:pt x="1079" y="2590"/>
                </a:lnTo>
                <a:lnTo>
                  <a:pt x="12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8" name="object 1058"/>
          <p:cNvSpPr/>
          <p:nvPr/>
        </p:nvSpPr>
        <p:spPr>
          <a:xfrm>
            <a:off x="2267153" y="132943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282" y="0"/>
                </a:moveTo>
                <a:lnTo>
                  <a:pt x="876" y="76"/>
                </a:lnTo>
                <a:lnTo>
                  <a:pt x="508" y="368"/>
                </a:lnTo>
                <a:lnTo>
                  <a:pt x="596" y="711"/>
                </a:lnTo>
                <a:lnTo>
                  <a:pt x="571" y="1041"/>
                </a:lnTo>
                <a:lnTo>
                  <a:pt x="457" y="1371"/>
                </a:lnTo>
                <a:lnTo>
                  <a:pt x="1181" y="2298"/>
                </a:lnTo>
                <a:lnTo>
                  <a:pt x="0" y="3860"/>
                </a:lnTo>
                <a:lnTo>
                  <a:pt x="1511" y="4508"/>
                </a:lnTo>
                <a:lnTo>
                  <a:pt x="2654" y="2349"/>
                </a:lnTo>
                <a:lnTo>
                  <a:pt x="3035" y="1320"/>
                </a:lnTo>
                <a:lnTo>
                  <a:pt x="2489" y="673"/>
                </a:lnTo>
                <a:lnTo>
                  <a:pt x="1727" y="114"/>
                </a:lnTo>
                <a:lnTo>
                  <a:pt x="1282" y="0"/>
                </a:lnTo>
                <a:close/>
              </a:path>
            </a:pathLst>
          </a:custGeom>
          <a:solidFill>
            <a:srgbClr val="5A7F8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9" name="object 1059"/>
          <p:cNvSpPr/>
          <p:nvPr/>
        </p:nvSpPr>
        <p:spPr>
          <a:xfrm>
            <a:off x="2042286" y="132761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596" y="0"/>
                </a:moveTo>
                <a:lnTo>
                  <a:pt x="190" y="901"/>
                </a:lnTo>
                <a:lnTo>
                  <a:pt x="0" y="1943"/>
                </a:lnTo>
                <a:lnTo>
                  <a:pt x="1041" y="2311"/>
                </a:lnTo>
                <a:lnTo>
                  <a:pt x="2082" y="2692"/>
                </a:lnTo>
                <a:lnTo>
                  <a:pt x="3124" y="3060"/>
                </a:lnTo>
                <a:lnTo>
                  <a:pt x="3009" y="1981"/>
                </a:lnTo>
                <a:lnTo>
                  <a:pt x="3378" y="634"/>
                </a:lnTo>
                <a:lnTo>
                  <a:pt x="1854" y="279"/>
                </a:lnTo>
                <a:lnTo>
                  <a:pt x="59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0" name="object 1060"/>
          <p:cNvSpPr/>
          <p:nvPr/>
        </p:nvSpPr>
        <p:spPr>
          <a:xfrm>
            <a:off x="2139518" y="1816811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2438" y="0"/>
                </a:moveTo>
                <a:lnTo>
                  <a:pt x="1143" y="2374"/>
                </a:lnTo>
                <a:lnTo>
                  <a:pt x="0" y="4724"/>
                </a:lnTo>
                <a:lnTo>
                  <a:pt x="3657" y="6108"/>
                </a:lnTo>
                <a:lnTo>
                  <a:pt x="2082" y="4305"/>
                </a:lnTo>
                <a:lnTo>
                  <a:pt x="2070" y="2184"/>
                </a:lnTo>
                <a:lnTo>
                  <a:pt x="243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1" name="object 1061"/>
          <p:cNvSpPr/>
          <p:nvPr/>
        </p:nvSpPr>
        <p:spPr>
          <a:xfrm>
            <a:off x="2083447" y="89781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543" y="0"/>
                </a:moveTo>
                <a:lnTo>
                  <a:pt x="0" y="698"/>
                </a:lnTo>
                <a:lnTo>
                  <a:pt x="1904" y="3467"/>
                </a:lnTo>
                <a:lnTo>
                  <a:pt x="1498" y="5359"/>
                </a:lnTo>
                <a:lnTo>
                  <a:pt x="2184" y="3581"/>
                </a:lnTo>
                <a:lnTo>
                  <a:pt x="2857" y="1790"/>
                </a:lnTo>
                <a:lnTo>
                  <a:pt x="354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2" name="object 1062"/>
          <p:cNvSpPr/>
          <p:nvPr/>
        </p:nvSpPr>
        <p:spPr>
          <a:xfrm>
            <a:off x="2229662" y="1526019"/>
            <a:ext cx="1905" cy="7620"/>
          </a:xfrm>
          <a:custGeom>
            <a:avLst/>
            <a:gdLst/>
            <a:ahLst/>
            <a:cxnLst/>
            <a:rect l="l" t="t" r="r" b="b"/>
            <a:pathLst>
              <a:path w="1905" h="7619">
                <a:moveTo>
                  <a:pt x="1600" y="0"/>
                </a:moveTo>
                <a:lnTo>
                  <a:pt x="0" y="2451"/>
                </a:lnTo>
                <a:lnTo>
                  <a:pt x="101" y="4902"/>
                </a:lnTo>
                <a:lnTo>
                  <a:pt x="1574" y="7366"/>
                </a:lnTo>
                <a:lnTo>
                  <a:pt x="16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3" name="object 1063"/>
          <p:cNvSpPr/>
          <p:nvPr/>
        </p:nvSpPr>
        <p:spPr>
          <a:xfrm>
            <a:off x="1948840" y="809370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4102" y="0"/>
                </a:moveTo>
                <a:lnTo>
                  <a:pt x="1714" y="25"/>
                </a:lnTo>
                <a:lnTo>
                  <a:pt x="0" y="2273"/>
                </a:lnTo>
                <a:lnTo>
                  <a:pt x="2374" y="2146"/>
                </a:lnTo>
                <a:lnTo>
                  <a:pt x="4521" y="1333"/>
                </a:lnTo>
                <a:lnTo>
                  <a:pt x="6578" y="241"/>
                </a:lnTo>
                <a:lnTo>
                  <a:pt x="41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4" name="object 1064"/>
          <p:cNvSpPr/>
          <p:nvPr/>
        </p:nvSpPr>
        <p:spPr>
          <a:xfrm>
            <a:off x="2273833" y="1526616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320" y="0"/>
                </a:moveTo>
                <a:lnTo>
                  <a:pt x="342" y="952"/>
                </a:lnTo>
                <a:lnTo>
                  <a:pt x="0" y="2654"/>
                </a:lnTo>
                <a:lnTo>
                  <a:pt x="1079" y="4597"/>
                </a:lnTo>
                <a:lnTo>
                  <a:pt x="1498" y="4078"/>
                </a:lnTo>
                <a:lnTo>
                  <a:pt x="1498" y="2"/>
                </a:lnTo>
                <a:lnTo>
                  <a:pt x="1320" y="0"/>
                </a:lnTo>
                <a:close/>
              </a:path>
            </a:pathLst>
          </a:custGeom>
          <a:solidFill>
            <a:srgbClr val="4175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5" name="object 1065"/>
          <p:cNvSpPr/>
          <p:nvPr/>
        </p:nvSpPr>
        <p:spPr>
          <a:xfrm>
            <a:off x="2191804" y="1792884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4826" y="0"/>
                </a:moveTo>
                <a:lnTo>
                  <a:pt x="2768" y="228"/>
                </a:lnTo>
                <a:lnTo>
                  <a:pt x="647" y="368"/>
                </a:lnTo>
                <a:lnTo>
                  <a:pt x="0" y="2946"/>
                </a:lnTo>
                <a:lnTo>
                  <a:pt x="4864" y="927"/>
                </a:lnTo>
                <a:lnTo>
                  <a:pt x="5384" y="863"/>
                </a:lnTo>
                <a:lnTo>
                  <a:pt x="5321" y="126"/>
                </a:lnTo>
                <a:lnTo>
                  <a:pt x="482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6" name="object 1066"/>
          <p:cNvSpPr/>
          <p:nvPr/>
        </p:nvSpPr>
        <p:spPr>
          <a:xfrm>
            <a:off x="2203246" y="1212189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305" y="0"/>
                </a:moveTo>
                <a:lnTo>
                  <a:pt x="0" y="266"/>
                </a:lnTo>
                <a:lnTo>
                  <a:pt x="2209" y="1282"/>
                </a:lnTo>
                <a:lnTo>
                  <a:pt x="1574" y="4013"/>
                </a:lnTo>
                <a:lnTo>
                  <a:pt x="3136" y="5410"/>
                </a:lnTo>
                <a:lnTo>
                  <a:pt x="2705" y="3327"/>
                </a:lnTo>
                <a:lnTo>
                  <a:pt x="43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7" name="object 1067"/>
          <p:cNvSpPr/>
          <p:nvPr/>
        </p:nvSpPr>
        <p:spPr>
          <a:xfrm>
            <a:off x="1791970" y="735787"/>
            <a:ext cx="6985" cy="2540"/>
          </a:xfrm>
          <a:custGeom>
            <a:avLst/>
            <a:gdLst/>
            <a:ahLst/>
            <a:cxnLst/>
            <a:rect l="l" t="t" r="r" b="b"/>
            <a:pathLst>
              <a:path w="6985" h="2540">
                <a:moveTo>
                  <a:pt x="0" y="0"/>
                </a:moveTo>
                <a:lnTo>
                  <a:pt x="2793" y="1485"/>
                </a:lnTo>
                <a:lnTo>
                  <a:pt x="4203" y="2222"/>
                </a:lnTo>
                <a:lnTo>
                  <a:pt x="4546" y="2539"/>
                </a:lnTo>
                <a:lnTo>
                  <a:pt x="4876" y="2527"/>
                </a:lnTo>
                <a:lnTo>
                  <a:pt x="5206" y="2209"/>
                </a:lnTo>
                <a:lnTo>
                  <a:pt x="6464" y="1155"/>
                </a:lnTo>
                <a:lnTo>
                  <a:pt x="4305" y="761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8" name="object 1068"/>
          <p:cNvSpPr/>
          <p:nvPr/>
        </p:nvSpPr>
        <p:spPr>
          <a:xfrm>
            <a:off x="2263482" y="1556156"/>
            <a:ext cx="5715" cy="5715"/>
          </a:xfrm>
          <a:custGeom>
            <a:avLst/>
            <a:gdLst/>
            <a:ahLst/>
            <a:cxnLst/>
            <a:rect l="l" t="t" r="r" b="b"/>
            <a:pathLst>
              <a:path w="5714" h="5715">
                <a:moveTo>
                  <a:pt x="3111" y="0"/>
                </a:moveTo>
                <a:lnTo>
                  <a:pt x="1879" y="1701"/>
                </a:lnTo>
                <a:lnTo>
                  <a:pt x="0" y="3263"/>
                </a:lnTo>
                <a:lnTo>
                  <a:pt x="1917" y="5638"/>
                </a:lnTo>
                <a:lnTo>
                  <a:pt x="1130" y="3505"/>
                </a:lnTo>
                <a:lnTo>
                  <a:pt x="5194" y="2400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9" name="object 1069"/>
          <p:cNvSpPr/>
          <p:nvPr/>
        </p:nvSpPr>
        <p:spPr>
          <a:xfrm>
            <a:off x="2230208" y="1783638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30" y="0"/>
                </a:moveTo>
                <a:lnTo>
                  <a:pt x="101" y="1320"/>
                </a:lnTo>
                <a:lnTo>
                  <a:pt x="0" y="1981"/>
                </a:lnTo>
                <a:lnTo>
                  <a:pt x="571" y="4737"/>
                </a:lnTo>
                <a:lnTo>
                  <a:pt x="863" y="6108"/>
                </a:lnTo>
                <a:lnTo>
                  <a:pt x="3009" y="4165"/>
                </a:lnTo>
                <a:lnTo>
                  <a:pt x="152" y="2019"/>
                </a:lnTo>
                <a:lnTo>
                  <a:pt x="1092" y="25"/>
                </a:lnTo>
                <a:lnTo>
                  <a:pt x="838" y="38"/>
                </a:lnTo>
                <a:lnTo>
                  <a:pt x="584" y="25"/>
                </a:lnTo>
                <a:lnTo>
                  <a:pt x="3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0" name="object 1070"/>
          <p:cNvSpPr/>
          <p:nvPr/>
        </p:nvSpPr>
        <p:spPr>
          <a:xfrm>
            <a:off x="1739074" y="759879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0" y="0"/>
                </a:moveTo>
                <a:lnTo>
                  <a:pt x="762" y="2984"/>
                </a:lnTo>
                <a:lnTo>
                  <a:pt x="3213" y="1435"/>
                </a:lnTo>
                <a:lnTo>
                  <a:pt x="4940" y="1854"/>
                </a:lnTo>
                <a:lnTo>
                  <a:pt x="4165" y="774"/>
                </a:lnTo>
                <a:lnTo>
                  <a:pt x="2781" y="520"/>
                </a:lnTo>
                <a:lnTo>
                  <a:pt x="1384" y="25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1" name="object 1071"/>
          <p:cNvSpPr/>
          <p:nvPr/>
        </p:nvSpPr>
        <p:spPr>
          <a:xfrm>
            <a:off x="1415173" y="2264219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365" y="0"/>
                </a:moveTo>
                <a:lnTo>
                  <a:pt x="2082" y="279"/>
                </a:lnTo>
                <a:lnTo>
                  <a:pt x="1016" y="0"/>
                </a:lnTo>
                <a:lnTo>
                  <a:pt x="685" y="88"/>
                </a:lnTo>
                <a:lnTo>
                  <a:pt x="342" y="101"/>
                </a:lnTo>
                <a:lnTo>
                  <a:pt x="0" y="63"/>
                </a:lnTo>
                <a:lnTo>
                  <a:pt x="927" y="2006"/>
                </a:lnTo>
                <a:lnTo>
                  <a:pt x="2070" y="3111"/>
                </a:lnTo>
                <a:lnTo>
                  <a:pt x="4076" y="1193"/>
                </a:lnTo>
                <a:lnTo>
                  <a:pt x="3365" y="0"/>
                </a:lnTo>
                <a:close/>
              </a:path>
            </a:pathLst>
          </a:custGeom>
          <a:solidFill>
            <a:srgbClr val="CDE4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2" name="object 1072"/>
          <p:cNvSpPr/>
          <p:nvPr/>
        </p:nvSpPr>
        <p:spPr>
          <a:xfrm>
            <a:off x="1761921" y="83106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777" y="0"/>
                </a:moveTo>
                <a:lnTo>
                  <a:pt x="0" y="3086"/>
                </a:lnTo>
                <a:lnTo>
                  <a:pt x="2006" y="2209"/>
                </a:lnTo>
                <a:lnTo>
                  <a:pt x="4076" y="2133"/>
                </a:lnTo>
                <a:lnTo>
                  <a:pt x="6197" y="2476"/>
                </a:lnTo>
                <a:lnTo>
                  <a:pt x="3962" y="927"/>
                </a:lnTo>
                <a:lnTo>
                  <a:pt x="177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3" name="object 1073"/>
          <p:cNvSpPr/>
          <p:nvPr/>
        </p:nvSpPr>
        <p:spPr>
          <a:xfrm>
            <a:off x="1869948" y="75657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768" y="0"/>
                </a:moveTo>
                <a:lnTo>
                  <a:pt x="2463" y="12"/>
                </a:lnTo>
                <a:lnTo>
                  <a:pt x="2159" y="63"/>
                </a:lnTo>
                <a:lnTo>
                  <a:pt x="2311" y="2133"/>
                </a:lnTo>
                <a:lnTo>
                  <a:pt x="1117" y="3632"/>
                </a:lnTo>
                <a:lnTo>
                  <a:pt x="0" y="5156"/>
                </a:lnTo>
                <a:lnTo>
                  <a:pt x="3365" y="4851"/>
                </a:lnTo>
                <a:lnTo>
                  <a:pt x="3073" y="2349"/>
                </a:lnTo>
                <a:lnTo>
                  <a:pt x="3073" y="25"/>
                </a:lnTo>
                <a:lnTo>
                  <a:pt x="276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4" name="object 1074"/>
          <p:cNvSpPr/>
          <p:nvPr/>
        </p:nvSpPr>
        <p:spPr>
          <a:xfrm>
            <a:off x="1940598" y="2132495"/>
            <a:ext cx="2540" cy="7620"/>
          </a:xfrm>
          <a:custGeom>
            <a:avLst/>
            <a:gdLst/>
            <a:ahLst/>
            <a:cxnLst/>
            <a:rect l="l" t="t" r="r" b="b"/>
            <a:pathLst>
              <a:path w="2539" h="7619">
                <a:moveTo>
                  <a:pt x="2019" y="0"/>
                </a:moveTo>
                <a:lnTo>
                  <a:pt x="0" y="2184"/>
                </a:lnTo>
                <a:lnTo>
                  <a:pt x="1384" y="4851"/>
                </a:lnTo>
                <a:lnTo>
                  <a:pt x="965" y="7264"/>
                </a:lnTo>
                <a:lnTo>
                  <a:pt x="1320" y="7264"/>
                </a:lnTo>
                <a:lnTo>
                  <a:pt x="2031" y="7264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5" name="object 1075"/>
          <p:cNvSpPr/>
          <p:nvPr/>
        </p:nvSpPr>
        <p:spPr>
          <a:xfrm>
            <a:off x="1808441" y="73746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3301" y="0"/>
                </a:moveTo>
                <a:lnTo>
                  <a:pt x="0" y="546"/>
                </a:lnTo>
                <a:lnTo>
                  <a:pt x="711" y="1650"/>
                </a:lnTo>
                <a:lnTo>
                  <a:pt x="2108" y="3860"/>
                </a:lnTo>
                <a:lnTo>
                  <a:pt x="3403" y="1485"/>
                </a:lnTo>
                <a:lnTo>
                  <a:pt x="330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6" name="object 1076"/>
          <p:cNvSpPr/>
          <p:nvPr/>
        </p:nvSpPr>
        <p:spPr>
          <a:xfrm>
            <a:off x="1421409" y="2265489"/>
            <a:ext cx="6985" cy="1905"/>
          </a:xfrm>
          <a:custGeom>
            <a:avLst/>
            <a:gdLst/>
            <a:ahLst/>
            <a:cxnLst/>
            <a:rect l="l" t="t" r="r" b="b"/>
            <a:pathLst>
              <a:path w="6984" h="1905">
                <a:moveTo>
                  <a:pt x="5105" y="0"/>
                </a:moveTo>
                <a:lnTo>
                  <a:pt x="0" y="152"/>
                </a:lnTo>
                <a:lnTo>
                  <a:pt x="1968" y="1663"/>
                </a:lnTo>
                <a:lnTo>
                  <a:pt x="4203" y="736"/>
                </a:lnTo>
                <a:lnTo>
                  <a:pt x="6413" y="876"/>
                </a:lnTo>
                <a:lnTo>
                  <a:pt x="6451" y="736"/>
                </a:lnTo>
                <a:lnTo>
                  <a:pt x="6451" y="241"/>
                </a:lnTo>
                <a:lnTo>
                  <a:pt x="6286" y="88"/>
                </a:lnTo>
                <a:lnTo>
                  <a:pt x="5943" y="12"/>
                </a:lnTo>
                <a:lnTo>
                  <a:pt x="5664" y="101"/>
                </a:lnTo>
                <a:lnTo>
                  <a:pt x="5384" y="88"/>
                </a:lnTo>
                <a:lnTo>
                  <a:pt x="510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7" name="object 1077"/>
          <p:cNvSpPr/>
          <p:nvPr/>
        </p:nvSpPr>
        <p:spPr>
          <a:xfrm>
            <a:off x="2262885" y="1248727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612" y="0"/>
                </a:moveTo>
                <a:lnTo>
                  <a:pt x="126" y="2095"/>
                </a:lnTo>
                <a:lnTo>
                  <a:pt x="0" y="4178"/>
                </a:lnTo>
                <a:lnTo>
                  <a:pt x="1625" y="6261"/>
                </a:lnTo>
                <a:lnTo>
                  <a:pt x="1625" y="2095"/>
                </a:lnTo>
                <a:lnTo>
                  <a:pt x="16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8" name="object 1078"/>
          <p:cNvSpPr/>
          <p:nvPr/>
        </p:nvSpPr>
        <p:spPr>
          <a:xfrm>
            <a:off x="1792046" y="763460"/>
            <a:ext cx="5080" cy="2540"/>
          </a:xfrm>
          <a:custGeom>
            <a:avLst/>
            <a:gdLst/>
            <a:ahLst/>
            <a:cxnLst/>
            <a:rect l="l" t="t" r="r" b="b"/>
            <a:pathLst>
              <a:path w="5080" h="2540">
                <a:moveTo>
                  <a:pt x="4000" y="0"/>
                </a:moveTo>
                <a:lnTo>
                  <a:pt x="1879" y="482"/>
                </a:lnTo>
                <a:lnTo>
                  <a:pt x="0" y="380"/>
                </a:lnTo>
                <a:lnTo>
                  <a:pt x="1371" y="1714"/>
                </a:lnTo>
                <a:lnTo>
                  <a:pt x="3225" y="1879"/>
                </a:lnTo>
                <a:lnTo>
                  <a:pt x="4927" y="2412"/>
                </a:lnTo>
                <a:lnTo>
                  <a:pt x="40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79" name="object 1079"/>
          <p:cNvGrpSpPr/>
          <p:nvPr/>
        </p:nvGrpSpPr>
        <p:grpSpPr>
          <a:xfrm>
            <a:off x="2227186" y="1707743"/>
            <a:ext cx="27305" cy="15875"/>
            <a:chOff x="2227186" y="1707743"/>
            <a:chExt cx="27305" cy="15875"/>
          </a:xfrm>
        </p:grpSpPr>
        <p:sp>
          <p:nvSpPr>
            <p:cNvPr id="1080" name="object 1080"/>
            <p:cNvSpPr/>
            <p:nvPr/>
          </p:nvSpPr>
          <p:spPr>
            <a:xfrm>
              <a:off x="2227186" y="171815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2082" y="0"/>
                  </a:moveTo>
                  <a:lnTo>
                    <a:pt x="317" y="1206"/>
                  </a:lnTo>
                  <a:lnTo>
                    <a:pt x="1346" y="3594"/>
                  </a:lnTo>
                  <a:lnTo>
                    <a:pt x="0" y="4978"/>
                  </a:lnTo>
                  <a:lnTo>
                    <a:pt x="660" y="5041"/>
                  </a:lnTo>
                  <a:lnTo>
                    <a:pt x="1968" y="514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252129" y="171080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1866" y="0"/>
                  </a:moveTo>
                  <a:lnTo>
                    <a:pt x="1282" y="76"/>
                  </a:lnTo>
                  <a:lnTo>
                    <a:pt x="1003" y="101"/>
                  </a:lnTo>
                  <a:lnTo>
                    <a:pt x="330" y="762"/>
                  </a:lnTo>
                  <a:lnTo>
                    <a:pt x="342" y="1447"/>
                  </a:lnTo>
                  <a:lnTo>
                    <a:pt x="927" y="2146"/>
                  </a:lnTo>
                  <a:lnTo>
                    <a:pt x="0" y="5295"/>
                  </a:lnTo>
                  <a:lnTo>
                    <a:pt x="2260" y="4102"/>
                  </a:lnTo>
                  <a:lnTo>
                    <a:pt x="2108" y="2057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2E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233447" y="170774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968" y="0"/>
                  </a:moveTo>
                  <a:lnTo>
                    <a:pt x="1308" y="762"/>
                  </a:lnTo>
                  <a:lnTo>
                    <a:pt x="660" y="1524"/>
                  </a:lnTo>
                  <a:lnTo>
                    <a:pt x="0" y="2273"/>
                  </a:lnTo>
                  <a:lnTo>
                    <a:pt x="76" y="2971"/>
                  </a:lnTo>
                  <a:lnTo>
                    <a:pt x="342" y="3937"/>
                  </a:lnTo>
                  <a:lnTo>
                    <a:pt x="1054" y="3619"/>
                  </a:lnTo>
                  <a:lnTo>
                    <a:pt x="2743" y="2908"/>
                  </a:lnTo>
                  <a:lnTo>
                    <a:pt x="1727" y="124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A6C2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83" name="object 1083"/>
          <p:cNvSpPr/>
          <p:nvPr/>
        </p:nvSpPr>
        <p:spPr>
          <a:xfrm>
            <a:off x="1302613" y="224684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625" y="0"/>
                </a:moveTo>
                <a:lnTo>
                  <a:pt x="939" y="609"/>
                </a:lnTo>
                <a:lnTo>
                  <a:pt x="0" y="1473"/>
                </a:lnTo>
                <a:lnTo>
                  <a:pt x="1143" y="2082"/>
                </a:lnTo>
                <a:lnTo>
                  <a:pt x="1993" y="2057"/>
                </a:lnTo>
                <a:lnTo>
                  <a:pt x="3149" y="1130"/>
                </a:lnTo>
                <a:lnTo>
                  <a:pt x="3098" y="469"/>
                </a:lnTo>
                <a:lnTo>
                  <a:pt x="16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4" name="object 1084"/>
          <p:cNvSpPr/>
          <p:nvPr/>
        </p:nvSpPr>
        <p:spPr>
          <a:xfrm>
            <a:off x="1824989" y="739317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4102" y="0"/>
                </a:moveTo>
                <a:lnTo>
                  <a:pt x="3517" y="330"/>
                </a:lnTo>
                <a:lnTo>
                  <a:pt x="3035" y="1943"/>
                </a:lnTo>
                <a:lnTo>
                  <a:pt x="0" y="12"/>
                </a:lnTo>
                <a:lnTo>
                  <a:pt x="253" y="2666"/>
                </a:lnTo>
                <a:lnTo>
                  <a:pt x="380" y="2793"/>
                </a:lnTo>
                <a:lnTo>
                  <a:pt x="1841" y="2412"/>
                </a:lnTo>
                <a:lnTo>
                  <a:pt x="3975" y="3403"/>
                </a:lnTo>
                <a:lnTo>
                  <a:pt x="4381" y="850"/>
                </a:lnTo>
                <a:lnTo>
                  <a:pt x="4279" y="368"/>
                </a:lnTo>
                <a:lnTo>
                  <a:pt x="410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5" name="object 1085"/>
          <p:cNvSpPr/>
          <p:nvPr/>
        </p:nvSpPr>
        <p:spPr>
          <a:xfrm>
            <a:off x="2210511" y="1280820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660" y="0"/>
                </a:moveTo>
                <a:lnTo>
                  <a:pt x="0" y="3187"/>
                </a:lnTo>
                <a:lnTo>
                  <a:pt x="457" y="3213"/>
                </a:lnTo>
                <a:lnTo>
                  <a:pt x="914" y="3200"/>
                </a:lnTo>
                <a:lnTo>
                  <a:pt x="1854" y="1663"/>
                </a:lnTo>
                <a:lnTo>
                  <a:pt x="4140" y="2857"/>
                </a:lnTo>
                <a:lnTo>
                  <a:pt x="5003" y="1181"/>
                </a:lnTo>
                <a:lnTo>
                  <a:pt x="3238" y="1600"/>
                </a:lnTo>
                <a:lnTo>
                  <a:pt x="6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6" name="object 1086"/>
          <p:cNvSpPr/>
          <p:nvPr/>
        </p:nvSpPr>
        <p:spPr>
          <a:xfrm>
            <a:off x="1797265" y="780732"/>
            <a:ext cx="6985" cy="1905"/>
          </a:xfrm>
          <a:custGeom>
            <a:avLst/>
            <a:gdLst/>
            <a:ahLst/>
            <a:cxnLst/>
            <a:rect l="l" t="t" r="r" b="b"/>
            <a:pathLst>
              <a:path w="6985" h="1904">
                <a:moveTo>
                  <a:pt x="2019" y="0"/>
                </a:moveTo>
                <a:lnTo>
                  <a:pt x="0" y="1587"/>
                </a:lnTo>
                <a:lnTo>
                  <a:pt x="6197" y="1625"/>
                </a:lnTo>
                <a:lnTo>
                  <a:pt x="6311" y="1371"/>
                </a:lnTo>
                <a:lnTo>
                  <a:pt x="6515" y="850"/>
                </a:lnTo>
                <a:lnTo>
                  <a:pt x="4317" y="952"/>
                </a:lnTo>
                <a:lnTo>
                  <a:pt x="20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7" name="object 1087"/>
          <p:cNvSpPr/>
          <p:nvPr/>
        </p:nvSpPr>
        <p:spPr>
          <a:xfrm>
            <a:off x="2197011" y="1754517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0" y="0"/>
                </a:moveTo>
                <a:lnTo>
                  <a:pt x="241" y="1041"/>
                </a:lnTo>
                <a:lnTo>
                  <a:pt x="495" y="2070"/>
                </a:lnTo>
                <a:lnTo>
                  <a:pt x="736" y="3098"/>
                </a:lnTo>
                <a:lnTo>
                  <a:pt x="1015" y="3302"/>
                </a:lnTo>
                <a:lnTo>
                  <a:pt x="1257" y="3556"/>
                </a:lnTo>
                <a:lnTo>
                  <a:pt x="1409" y="3873"/>
                </a:lnTo>
                <a:lnTo>
                  <a:pt x="3746" y="1562"/>
                </a:lnTo>
                <a:lnTo>
                  <a:pt x="1028" y="1092"/>
                </a:lnTo>
                <a:lnTo>
                  <a:pt x="0" y="0"/>
                </a:lnTo>
                <a:close/>
              </a:path>
            </a:pathLst>
          </a:custGeom>
          <a:solidFill>
            <a:srgbClr val="53748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8" name="object 1088"/>
          <p:cNvGrpSpPr/>
          <p:nvPr/>
        </p:nvGrpSpPr>
        <p:grpSpPr>
          <a:xfrm>
            <a:off x="1806638" y="785012"/>
            <a:ext cx="6350" cy="7620"/>
            <a:chOff x="1806638" y="785012"/>
            <a:chExt cx="6350" cy="7620"/>
          </a:xfrm>
        </p:grpSpPr>
        <p:sp>
          <p:nvSpPr>
            <p:cNvPr id="1089" name="object 1089"/>
            <p:cNvSpPr/>
            <p:nvPr/>
          </p:nvSpPr>
          <p:spPr>
            <a:xfrm>
              <a:off x="1806638" y="7850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285" y="0"/>
                  </a:moveTo>
                  <a:lnTo>
                    <a:pt x="1841" y="419"/>
                  </a:lnTo>
                  <a:lnTo>
                    <a:pt x="1092" y="609"/>
                  </a:lnTo>
                  <a:lnTo>
                    <a:pt x="253" y="634"/>
                  </a:lnTo>
                  <a:lnTo>
                    <a:pt x="0" y="1600"/>
                  </a:lnTo>
                  <a:lnTo>
                    <a:pt x="596" y="2285"/>
                  </a:lnTo>
                  <a:lnTo>
                    <a:pt x="1181" y="2984"/>
                  </a:lnTo>
                  <a:lnTo>
                    <a:pt x="1777" y="3670"/>
                  </a:lnTo>
                  <a:lnTo>
                    <a:pt x="2235" y="2971"/>
                  </a:lnTo>
                  <a:lnTo>
                    <a:pt x="3174" y="1587"/>
                  </a:lnTo>
                  <a:lnTo>
                    <a:pt x="3022" y="1282"/>
                  </a:lnTo>
                  <a:lnTo>
                    <a:pt x="2920" y="965"/>
                  </a:lnTo>
                  <a:lnTo>
                    <a:pt x="2870" y="622"/>
                  </a:lnTo>
                  <a:lnTo>
                    <a:pt x="2616" y="88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3A6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806676" y="79002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673" y="0"/>
                  </a:moveTo>
                  <a:lnTo>
                    <a:pt x="2679" y="1054"/>
                  </a:lnTo>
                  <a:lnTo>
                    <a:pt x="1016" y="787"/>
                  </a:lnTo>
                  <a:lnTo>
                    <a:pt x="685" y="1130"/>
                  </a:lnTo>
                  <a:lnTo>
                    <a:pt x="0" y="1816"/>
                  </a:lnTo>
                  <a:lnTo>
                    <a:pt x="3937" y="1943"/>
                  </a:lnTo>
                  <a:lnTo>
                    <a:pt x="5905" y="2019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90B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1" name="object 1091"/>
          <p:cNvSpPr/>
          <p:nvPr/>
        </p:nvSpPr>
        <p:spPr>
          <a:xfrm>
            <a:off x="1716290" y="79159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666" y="0"/>
                </a:moveTo>
                <a:lnTo>
                  <a:pt x="1358" y="38"/>
                </a:lnTo>
                <a:lnTo>
                  <a:pt x="63" y="533"/>
                </a:lnTo>
                <a:lnTo>
                  <a:pt x="114" y="800"/>
                </a:lnTo>
                <a:lnTo>
                  <a:pt x="88" y="1066"/>
                </a:lnTo>
                <a:lnTo>
                  <a:pt x="0" y="1320"/>
                </a:lnTo>
                <a:lnTo>
                  <a:pt x="1752" y="2971"/>
                </a:lnTo>
                <a:lnTo>
                  <a:pt x="2806" y="1409"/>
                </a:lnTo>
                <a:lnTo>
                  <a:pt x="3987" y="444"/>
                </a:lnTo>
                <a:lnTo>
                  <a:pt x="2666" y="0"/>
                </a:lnTo>
                <a:close/>
              </a:path>
            </a:pathLst>
          </a:custGeom>
          <a:solidFill>
            <a:srgbClr val="60828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2" name="object 1092"/>
          <p:cNvSpPr/>
          <p:nvPr/>
        </p:nvSpPr>
        <p:spPr>
          <a:xfrm>
            <a:off x="2241486" y="1670392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4">
                <a:moveTo>
                  <a:pt x="3111" y="0"/>
                </a:moveTo>
                <a:lnTo>
                  <a:pt x="0" y="812"/>
                </a:lnTo>
                <a:lnTo>
                  <a:pt x="1651" y="3365"/>
                </a:lnTo>
                <a:lnTo>
                  <a:pt x="1231" y="5168"/>
                </a:lnTo>
                <a:lnTo>
                  <a:pt x="2743" y="3771"/>
                </a:lnTo>
                <a:lnTo>
                  <a:pt x="1943" y="1524"/>
                </a:lnTo>
                <a:lnTo>
                  <a:pt x="31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3" name="object 1093"/>
          <p:cNvSpPr/>
          <p:nvPr/>
        </p:nvSpPr>
        <p:spPr>
          <a:xfrm>
            <a:off x="1906155" y="817587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698" y="0"/>
                </a:moveTo>
                <a:lnTo>
                  <a:pt x="1955" y="1727"/>
                </a:lnTo>
                <a:lnTo>
                  <a:pt x="165" y="1206"/>
                </a:lnTo>
                <a:lnTo>
                  <a:pt x="0" y="1384"/>
                </a:lnTo>
                <a:lnTo>
                  <a:pt x="419" y="3594"/>
                </a:lnTo>
                <a:lnTo>
                  <a:pt x="1879" y="2743"/>
                </a:lnTo>
                <a:lnTo>
                  <a:pt x="3149" y="2451"/>
                </a:lnTo>
                <a:lnTo>
                  <a:pt x="5283" y="3365"/>
                </a:lnTo>
                <a:lnTo>
                  <a:pt x="469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4" name="object 1094"/>
          <p:cNvSpPr/>
          <p:nvPr/>
        </p:nvSpPr>
        <p:spPr>
          <a:xfrm>
            <a:off x="1843938" y="829386"/>
            <a:ext cx="6985" cy="3175"/>
          </a:xfrm>
          <a:custGeom>
            <a:avLst/>
            <a:gdLst/>
            <a:ahLst/>
            <a:cxnLst/>
            <a:rect l="l" t="t" r="r" b="b"/>
            <a:pathLst>
              <a:path w="6985" h="3175">
                <a:moveTo>
                  <a:pt x="1892" y="0"/>
                </a:moveTo>
                <a:lnTo>
                  <a:pt x="0" y="1968"/>
                </a:lnTo>
                <a:lnTo>
                  <a:pt x="2159" y="1727"/>
                </a:lnTo>
                <a:lnTo>
                  <a:pt x="4495" y="2603"/>
                </a:lnTo>
                <a:lnTo>
                  <a:pt x="6438" y="952"/>
                </a:lnTo>
                <a:lnTo>
                  <a:pt x="4279" y="1168"/>
                </a:lnTo>
                <a:lnTo>
                  <a:pt x="18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5" name="object 1095"/>
          <p:cNvSpPr/>
          <p:nvPr/>
        </p:nvSpPr>
        <p:spPr>
          <a:xfrm>
            <a:off x="2171890" y="1599818"/>
            <a:ext cx="13970" cy="3175"/>
          </a:xfrm>
          <a:custGeom>
            <a:avLst/>
            <a:gdLst/>
            <a:ahLst/>
            <a:cxnLst/>
            <a:rect l="l" t="t" r="r" b="b"/>
            <a:pathLst>
              <a:path w="13969" h="3175">
                <a:moveTo>
                  <a:pt x="4356" y="165"/>
                </a:moveTo>
                <a:lnTo>
                  <a:pt x="4038" y="50"/>
                </a:lnTo>
                <a:lnTo>
                  <a:pt x="3733" y="0"/>
                </a:lnTo>
                <a:lnTo>
                  <a:pt x="3403" y="0"/>
                </a:lnTo>
                <a:lnTo>
                  <a:pt x="2286" y="609"/>
                </a:lnTo>
                <a:lnTo>
                  <a:pt x="482" y="215"/>
                </a:lnTo>
                <a:lnTo>
                  <a:pt x="304" y="2159"/>
                </a:lnTo>
                <a:lnTo>
                  <a:pt x="215" y="2438"/>
                </a:lnTo>
                <a:lnTo>
                  <a:pt x="114" y="2717"/>
                </a:lnTo>
                <a:lnTo>
                  <a:pt x="0" y="2984"/>
                </a:lnTo>
                <a:lnTo>
                  <a:pt x="1943" y="2819"/>
                </a:lnTo>
                <a:lnTo>
                  <a:pt x="3810" y="2514"/>
                </a:lnTo>
                <a:lnTo>
                  <a:pt x="4356" y="165"/>
                </a:lnTo>
                <a:close/>
              </a:path>
              <a:path w="13969" h="3175">
                <a:moveTo>
                  <a:pt x="13411" y="1727"/>
                </a:moveTo>
                <a:lnTo>
                  <a:pt x="13030" y="939"/>
                </a:lnTo>
                <a:lnTo>
                  <a:pt x="12661" y="304"/>
                </a:lnTo>
                <a:lnTo>
                  <a:pt x="11557" y="787"/>
                </a:lnTo>
                <a:lnTo>
                  <a:pt x="11188" y="1422"/>
                </a:lnTo>
                <a:lnTo>
                  <a:pt x="11252" y="1739"/>
                </a:lnTo>
                <a:lnTo>
                  <a:pt x="11404" y="2425"/>
                </a:lnTo>
                <a:lnTo>
                  <a:pt x="12001" y="2895"/>
                </a:lnTo>
                <a:lnTo>
                  <a:pt x="12725" y="2654"/>
                </a:lnTo>
                <a:lnTo>
                  <a:pt x="13055" y="2552"/>
                </a:lnTo>
                <a:lnTo>
                  <a:pt x="13220" y="2006"/>
                </a:lnTo>
                <a:lnTo>
                  <a:pt x="13411" y="1727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6" name="object 1096"/>
          <p:cNvSpPr/>
          <p:nvPr/>
        </p:nvSpPr>
        <p:spPr>
          <a:xfrm>
            <a:off x="2220912" y="1129347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0" y="0"/>
                </a:moveTo>
                <a:lnTo>
                  <a:pt x="761" y="3124"/>
                </a:lnTo>
                <a:lnTo>
                  <a:pt x="2031" y="5245"/>
                </a:lnTo>
                <a:lnTo>
                  <a:pt x="2044" y="3225"/>
                </a:lnTo>
                <a:lnTo>
                  <a:pt x="2412" y="1079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7" name="object 1097"/>
          <p:cNvSpPr/>
          <p:nvPr/>
        </p:nvSpPr>
        <p:spPr>
          <a:xfrm>
            <a:off x="2010155" y="8542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2019" y="0"/>
                </a:moveTo>
                <a:lnTo>
                  <a:pt x="1409" y="1320"/>
                </a:lnTo>
                <a:lnTo>
                  <a:pt x="0" y="2641"/>
                </a:lnTo>
                <a:lnTo>
                  <a:pt x="1981" y="3975"/>
                </a:lnTo>
                <a:lnTo>
                  <a:pt x="2628" y="3060"/>
                </a:lnTo>
                <a:lnTo>
                  <a:pt x="3428" y="2222"/>
                </a:lnTo>
                <a:lnTo>
                  <a:pt x="3314" y="977"/>
                </a:lnTo>
                <a:lnTo>
                  <a:pt x="2882" y="647"/>
                </a:lnTo>
                <a:lnTo>
                  <a:pt x="2451" y="330"/>
                </a:lnTo>
                <a:lnTo>
                  <a:pt x="2019" y="0"/>
                </a:lnTo>
                <a:close/>
              </a:path>
            </a:pathLst>
          </a:custGeom>
          <a:solidFill>
            <a:srgbClr val="81989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8" name="object 1098"/>
          <p:cNvSpPr/>
          <p:nvPr/>
        </p:nvSpPr>
        <p:spPr>
          <a:xfrm>
            <a:off x="2258783" y="1537423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1549" y="0"/>
                </a:moveTo>
                <a:lnTo>
                  <a:pt x="1028" y="342"/>
                </a:lnTo>
                <a:lnTo>
                  <a:pt x="0" y="863"/>
                </a:lnTo>
                <a:lnTo>
                  <a:pt x="698" y="2844"/>
                </a:lnTo>
                <a:lnTo>
                  <a:pt x="2349" y="1816"/>
                </a:lnTo>
                <a:lnTo>
                  <a:pt x="3568" y="2120"/>
                </a:lnTo>
                <a:lnTo>
                  <a:pt x="3848" y="2120"/>
                </a:lnTo>
                <a:lnTo>
                  <a:pt x="4152" y="723"/>
                </a:lnTo>
                <a:lnTo>
                  <a:pt x="3124" y="419"/>
                </a:lnTo>
                <a:lnTo>
                  <a:pt x="2159" y="76"/>
                </a:lnTo>
                <a:lnTo>
                  <a:pt x="15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9" name="object 1099"/>
          <p:cNvSpPr/>
          <p:nvPr/>
        </p:nvSpPr>
        <p:spPr>
          <a:xfrm>
            <a:off x="2135720" y="1122032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6261" y="0"/>
                </a:moveTo>
                <a:lnTo>
                  <a:pt x="4876" y="38"/>
                </a:lnTo>
                <a:lnTo>
                  <a:pt x="2108" y="88"/>
                </a:lnTo>
                <a:lnTo>
                  <a:pt x="0" y="1066"/>
                </a:lnTo>
                <a:lnTo>
                  <a:pt x="2095" y="749"/>
                </a:lnTo>
                <a:lnTo>
                  <a:pt x="4445" y="1943"/>
                </a:lnTo>
                <a:lnTo>
                  <a:pt x="62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0" name="object 1100"/>
          <p:cNvSpPr/>
          <p:nvPr/>
        </p:nvSpPr>
        <p:spPr>
          <a:xfrm>
            <a:off x="2260333" y="1533296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111" y="0"/>
                </a:moveTo>
                <a:lnTo>
                  <a:pt x="0" y="4127"/>
                </a:lnTo>
                <a:lnTo>
                  <a:pt x="4356" y="5270"/>
                </a:lnTo>
                <a:lnTo>
                  <a:pt x="4711" y="3378"/>
                </a:lnTo>
                <a:lnTo>
                  <a:pt x="3200" y="7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1" name="object 1101"/>
          <p:cNvSpPr/>
          <p:nvPr/>
        </p:nvSpPr>
        <p:spPr>
          <a:xfrm>
            <a:off x="1779270" y="726554"/>
            <a:ext cx="5715" cy="4445"/>
          </a:xfrm>
          <a:custGeom>
            <a:avLst/>
            <a:gdLst/>
            <a:ahLst/>
            <a:cxnLst/>
            <a:rect l="l" t="t" r="r" b="b"/>
            <a:pathLst>
              <a:path w="5714" h="4445">
                <a:moveTo>
                  <a:pt x="3873" y="0"/>
                </a:moveTo>
                <a:lnTo>
                  <a:pt x="2933" y="63"/>
                </a:lnTo>
                <a:lnTo>
                  <a:pt x="127" y="1625"/>
                </a:lnTo>
                <a:lnTo>
                  <a:pt x="0" y="2527"/>
                </a:lnTo>
                <a:lnTo>
                  <a:pt x="2387" y="4013"/>
                </a:lnTo>
                <a:lnTo>
                  <a:pt x="2501" y="1663"/>
                </a:lnTo>
                <a:lnTo>
                  <a:pt x="4191" y="2032"/>
                </a:lnTo>
                <a:lnTo>
                  <a:pt x="5562" y="1905"/>
                </a:lnTo>
                <a:lnTo>
                  <a:pt x="5524" y="1549"/>
                </a:lnTo>
                <a:lnTo>
                  <a:pt x="5499" y="1181"/>
                </a:lnTo>
                <a:lnTo>
                  <a:pt x="5461" y="825"/>
                </a:lnTo>
                <a:lnTo>
                  <a:pt x="4673" y="381"/>
                </a:lnTo>
                <a:lnTo>
                  <a:pt x="38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2" name="object 1102"/>
          <p:cNvSpPr/>
          <p:nvPr/>
        </p:nvSpPr>
        <p:spPr>
          <a:xfrm>
            <a:off x="2267915" y="1519859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1612" y="0"/>
                </a:moveTo>
                <a:lnTo>
                  <a:pt x="0" y="1943"/>
                </a:lnTo>
                <a:lnTo>
                  <a:pt x="1003" y="4229"/>
                </a:lnTo>
                <a:lnTo>
                  <a:pt x="812" y="6350"/>
                </a:lnTo>
                <a:lnTo>
                  <a:pt x="2463" y="4406"/>
                </a:lnTo>
                <a:lnTo>
                  <a:pt x="1524" y="2146"/>
                </a:lnTo>
                <a:lnTo>
                  <a:pt x="16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3" name="object 1103"/>
          <p:cNvSpPr/>
          <p:nvPr/>
        </p:nvSpPr>
        <p:spPr>
          <a:xfrm>
            <a:off x="1788490" y="741794"/>
            <a:ext cx="2540" cy="6985"/>
          </a:xfrm>
          <a:custGeom>
            <a:avLst/>
            <a:gdLst/>
            <a:ahLst/>
            <a:cxnLst/>
            <a:rect l="l" t="t" r="r" b="b"/>
            <a:pathLst>
              <a:path w="2539" h="6984">
                <a:moveTo>
                  <a:pt x="507" y="0"/>
                </a:moveTo>
                <a:lnTo>
                  <a:pt x="0" y="342"/>
                </a:lnTo>
                <a:lnTo>
                  <a:pt x="304" y="1498"/>
                </a:lnTo>
                <a:lnTo>
                  <a:pt x="419" y="3314"/>
                </a:lnTo>
                <a:lnTo>
                  <a:pt x="482" y="4457"/>
                </a:lnTo>
                <a:lnTo>
                  <a:pt x="355" y="5664"/>
                </a:lnTo>
                <a:lnTo>
                  <a:pt x="1308" y="6565"/>
                </a:lnTo>
                <a:lnTo>
                  <a:pt x="1549" y="6311"/>
                </a:lnTo>
                <a:lnTo>
                  <a:pt x="1663" y="6172"/>
                </a:lnTo>
                <a:lnTo>
                  <a:pt x="2031" y="4508"/>
                </a:lnTo>
                <a:lnTo>
                  <a:pt x="2336" y="2844"/>
                </a:lnTo>
                <a:lnTo>
                  <a:pt x="1460" y="1231"/>
                </a:lnTo>
                <a:lnTo>
                  <a:pt x="1574" y="203"/>
                </a:lnTo>
                <a:lnTo>
                  <a:pt x="507" y="0"/>
                </a:lnTo>
                <a:close/>
              </a:path>
            </a:pathLst>
          </a:custGeom>
          <a:solidFill>
            <a:srgbClr val="BEE0E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4" name="object 1104"/>
          <p:cNvSpPr/>
          <p:nvPr/>
        </p:nvSpPr>
        <p:spPr>
          <a:xfrm>
            <a:off x="1922424" y="1354658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2476" y="0"/>
                </a:moveTo>
                <a:lnTo>
                  <a:pt x="0" y="177"/>
                </a:lnTo>
                <a:lnTo>
                  <a:pt x="1181" y="1714"/>
                </a:lnTo>
                <a:lnTo>
                  <a:pt x="2717" y="2768"/>
                </a:lnTo>
                <a:lnTo>
                  <a:pt x="4457" y="3568"/>
                </a:lnTo>
                <a:lnTo>
                  <a:pt x="3860" y="1269"/>
                </a:lnTo>
                <a:lnTo>
                  <a:pt x="247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5" name="object 1105"/>
          <p:cNvSpPr/>
          <p:nvPr/>
        </p:nvSpPr>
        <p:spPr>
          <a:xfrm>
            <a:off x="2254250" y="150787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231" y="0"/>
                </a:moveTo>
                <a:lnTo>
                  <a:pt x="622" y="25"/>
                </a:lnTo>
                <a:lnTo>
                  <a:pt x="139" y="533"/>
                </a:lnTo>
                <a:lnTo>
                  <a:pt x="0" y="1536"/>
                </a:lnTo>
                <a:lnTo>
                  <a:pt x="241" y="2260"/>
                </a:lnTo>
                <a:lnTo>
                  <a:pt x="1117" y="2044"/>
                </a:lnTo>
                <a:lnTo>
                  <a:pt x="1435" y="1955"/>
                </a:lnTo>
                <a:lnTo>
                  <a:pt x="1625" y="1358"/>
                </a:lnTo>
                <a:lnTo>
                  <a:pt x="1955" y="876"/>
                </a:lnTo>
                <a:lnTo>
                  <a:pt x="1562" y="520"/>
                </a:lnTo>
                <a:lnTo>
                  <a:pt x="123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6" name="object 1106"/>
          <p:cNvSpPr/>
          <p:nvPr/>
        </p:nvSpPr>
        <p:spPr>
          <a:xfrm>
            <a:off x="2074481" y="1094981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3162" y="0"/>
                </a:moveTo>
                <a:lnTo>
                  <a:pt x="1333" y="482"/>
                </a:lnTo>
                <a:lnTo>
                  <a:pt x="0" y="2222"/>
                </a:lnTo>
                <a:lnTo>
                  <a:pt x="393" y="2247"/>
                </a:lnTo>
                <a:lnTo>
                  <a:pt x="787" y="2285"/>
                </a:lnTo>
                <a:lnTo>
                  <a:pt x="1181" y="2311"/>
                </a:lnTo>
                <a:lnTo>
                  <a:pt x="4330" y="1181"/>
                </a:lnTo>
                <a:lnTo>
                  <a:pt x="5245" y="152"/>
                </a:lnTo>
                <a:lnTo>
                  <a:pt x="31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7" name="object 1107"/>
          <p:cNvSpPr/>
          <p:nvPr/>
        </p:nvSpPr>
        <p:spPr>
          <a:xfrm>
            <a:off x="1930742" y="1360881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09">
                <a:moveTo>
                  <a:pt x="2400" y="0"/>
                </a:moveTo>
                <a:lnTo>
                  <a:pt x="0" y="177"/>
                </a:lnTo>
                <a:lnTo>
                  <a:pt x="1181" y="1663"/>
                </a:lnTo>
                <a:lnTo>
                  <a:pt x="2654" y="2755"/>
                </a:lnTo>
                <a:lnTo>
                  <a:pt x="4419" y="3454"/>
                </a:lnTo>
                <a:lnTo>
                  <a:pt x="3797" y="1219"/>
                </a:lnTo>
                <a:lnTo>
                  <a:pt x="24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08" name="object 1108"/>
          <p:cNvGrpSpPr/>
          <p:nvPr/>
        </p:nvGrpSpPr>
        <p:grpSpPr>
          <a:xfrm>
            <a:off x="2229205" y="1488706"/>
            <a:ext cx="31750" cy="6350"/>
            <a:chOff x="2229205" y="1488706"/>
            <a:chExt cx="31750" cy="6350"/>
          </a:xfrm>
        </p:grpSpPr>
        <p:sp>
          <p:nvSpPr>
            <p:cNvPr id="1109" name="object 1109"/>
            <p:cNvSpPr/>
            <p:nvPr/>
          </p:nvSpPr>
          <p:spPr>
            <a:xfrm>
              <a:off x="2256828" y="14914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447" y="0"/>
                  </a:moveTo>
                  <a:lnTo>
                    <a:pt x="0" y="736"/>
                  </a:lnTo>
                  <a:lnTo>
                    <a:pt x="1473" y="1625"/>
                  </a:lnTo>
                  <a:lnTo>
                    <a:pt x="1333" y="2425"/>
                  </a:lnTo>
                  <a:lnTo>
                    <a:pt x="1968" y="2933"/>
                  </a:lnTo>
                  <a:lnTo>
                    <a:pt x="2286" y="3175"/>
                  </a:lnTo>
                  <a:lnTo>
                    <a:pt x="3390" y="3073"/>
                  </a:lnTo>
                  <a:lnTo>
                    <a:pt x="3911" y="2552"/>
                  </a:lnTo>
                  <a:lnTo>
                    <a:pt x="3543" y="1397"/>
                  </a:lnTo>
                  <a:lnTo>
                    <a:pt x="3098" y="977"/>
                  </a:lnTo>
                  <a:lnTo>
                    <a:pt x="2641" y="558"/>
                  </a:lnTo>
                  <a:lnTo>
                    <a:pt x="2184" y="152"/>
                  </a:lnTo>
                  <a:lnTo>
                    <a:pt x="1943" y="114"/>
                  </a:lnTo>
                  <a:lnTo>
                    <a:pt x="1689" y="63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497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229205" y="14887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279" y="2882"/>
                  </a:lnTo>
                  <a:lnTo>
                    <a:pt x="2565" y="1752"/>
                  </a:lnTo>
                  <a:lnTo>
                    <a:pt x="4127" y="2070"/>
                  </a:lnTo>
                  <a:lnTo>
                    <a:pt x="4178" y="1790"/>
                  </a:lnTo>
                  <a:lnTo>
                    <a:pt x="4203" y="1498"/>
                  </a:lnTo>
                  <a:lnTo>
                    <a:pt x="4191" y="1219"/>
                  </a:lnTo>
                  <a:lnTo>
                    <a:pt x="3111" y="8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7C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1" name="object 1111"/>
          <p:cNvSpPr/>
          <p:nvPr/>
        </p:nvSpPr>
        <p:spPr>
          <a:xfrm>
            <a:off x="2147023" y="107208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80">
                <a:moveTo>
                  <a:pt x="2235" y="0"/>
                </a:moveTo>
                <a:lnTo>
                  <a:pt x="1193" y="1625"/>
                </a:lnTo>
                <a:lnTo>
                  <a:pt x="685" y="2438"/>
                </a:lnTo>
                <a:lnTo>
                  <a:pt x="165" y="3251"/>
                </a:lnTo>
                <a:lnTo>
                  <a:pt x="190" y="3606"/>
                </a:lnTo>
                <a:lnTo>
                  <a:pt x="139" y="3936"/>
                </a:lnTo>
                <a:lnTo>
                  <a:pt x="0" y="4267"/>
                </a:lnTo>
                <a:lnTo>
                  <a:pt x="3581" y="4838"/>
                </a:lnTo>
                <a:lnTo>
                  <a:pt x="1943" y="2438"/>
                </a:lnTo>
                <a:lnTo>
                  <a:pt x="2235" y="0"/>
                </a:lnTo>
                <a:close/>
              </a:path>
            </a:pathLst>
          </a:custGeom>
          <a:solidFill>
            <a:srgbClr val="768F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2" name="object 1112"/>
          <p:cNvSpPr/>
          <p:nvPr/>
        </p:nvSpPr>
        <p:spPr>
          <a:xfrm>
            <a:off x="2174189" y="181104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1562" y="0"/>
                </a:moveTo>
                <a:lnTo>
                  <a:pt x="1168" y="3060"/>
                </a:lnTo>
                <a:lnTo>
                  <a:pt x="0" y="3809"/>
                </a:lnTo>
                <a:lnTo>
                  <a:pt x="647" y="3771"/>
                </a:lnTo>
                <a:lnTo>
                  <a:pt x="1295" y="3721"/>
                </a:lnTo>
                <a:lnTo>
                  <a:pt x="1943" y="3682"/>
                </a:lnTo>
                <a:lnTo>
                  <a:pt x="2679" y="3492"/>
                </a:lnTo>
                <a:lnTo>
                  <a:pt x="3619" y="3644"/>
                </a:lnTo>
                <a:lnTo>
                  <a:pt x="3809" y="2565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3" name="object 1113"/>
          <p:cNvSpPr/>
          <p:nvPr/>
        </p:nvSpPr>
        <p:spPr>
          <a:xfrm>
            <a:off x="1795348" y="730758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2032" y="0"/>
                </a:moveTo>
                <a:lnTo>
                  <a:pt x="1498" y="241"/>
                </a:lnTo>
                <a:lnTo>
                  <a:pt x="977" y="469"/>
                </a:lnTo>
                <a:lnTo>
                  <a:pt x="495" y="1015"/>
                </a:lnTo>
                <a:lnTo>
                  <a:pt x="241" y="1549"/>
                </a:lnTo>
                <a:lnTo>
                  <a:pt x="0" y="2031"/>
                </a:lnTo>
                <a:lnTo>
                  <a:pt x="419" y="2578"/>
                </a:lnTo>
                <a:lnTo>
                  <a:pt x="990" y="2425"/>
                </a:lnTo>
                <a:lnTo>
                  <a:pt x="1562" y="2260"/>
                </a:lnTo>
                <a:lnTo>
                  <a:pt x="2070" y="1816"/>
                </a:lnTo>
                <a:lnTo>
                  <a:pt x="1905" y="1917"/>
                </a:lnTo>
                <a:lnTo>
                  <a:pt x="2387" y="406"/>
                </a:lnTo>
                <a:lnTo>
                  <a:pt x="203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4" name="object 1114"/>
          <p:cNvSpPr/>
          <p:nvPr/>
        </p:nvSpPr>
        <p:spPr>
          <a:xfrm>
            <a:off x="2166467" y="181358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451" y="0"/>
                </a:moveTo>
                <a:lnTo>
                  <a:pt x="1752" y="126"/>
                </a:lnTo>
                <a:lnTo>
                  <a:pt x="1117" y="152"/>
                </a:lnTo>
                <a:lnTo>
                  <a:pt x="596" y="165"/>
                </a:lnTo>
                <a:lnTo>
                  <a:pt x="0" y="317"/>
                </a:lnTo>
                <a:lnTo>
                  <a:pt x="215" y="990"/>
                </a:lnTo>
                <a:lnTo>
                  <a:pt x="431" y="1714"/>
                </a:lnTo>
                <a:lnTo>
                  <a:pt x="1104" y="2044"/>
                </a:lnTo>
                <a:lnTo>
                  <a:pt x="1816" y="1828"/>
                </a:lnTo>
                <a:lnTo>
                  <a:pt x="2222" y="1689"/>
                </a:lnTo>
                <a:lnTo>
                  <a:pt x="2527" y="1219"/>
                </a:lnTo>
                <a:lnTo>
                  <a:pt x="2844" y="939"/>
                </a:lnTo>
                <a:lnTo>
                  <a:pt x="245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5" name="object 1115"/>
          <p:cNvSpPr/>
          <p:nvPr/>
        </p:nvSpPr>
        <p:spPr>
          <a:xfrm>
            <a:off x="1661172" y="697128"/>
            <a:ext cx="5715" cy="3810"/>
          </a:xfrm>
          <a:custGeom>
            <a:avLst/>
            <a:gdLst/>
            <a:ahLst/>
            <a:cxnLst/>
            <a:rect l="l" t="t" r="r" b="b"/>
            <a:pathLst>
              <a:path w="5714" h="3809">
                <a:moveTo>
                  <a:pt x="4495" y="0"/>
                </a:moveTo>
                <a:lnTo>
                  <a:pt x="1841" y="1689"/>
                </a:lnTo>
                <a:lnTo>
                  <a:pt x="0" y="1257"/>
                </a:lnTo>
                <a:lnTo>
                  <a:pt x="990" y="2870"/>
                </a:lnTo>
                <a:lnTo>
                  <a:pt x="3327" y="1650"/>
                </a:lnTo>
                <a:lnTo>
                  <a:pt x="4279" y="3327"/>
                </a:lnTo>
                <a:lnTo>
                  <a:pt x="4597" y="3301"/>
                </a:lnTo>
                <a:lnTo>
                  <a:pt x="4902" y="3301"/>
                </a:lnTo>
                <a:lnTo>
                  <a:pt x="5219" y="3289"/>
                </a:lnTo>
                <a:lnTo>
                  <a:pt x="449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6" name="object 1116"/>
          <p:cNvSpPr/>
          <p:nvPr/>
        </p:nvSpPr>
        <p:spPr>
          <a:xfrm>
            <a:off x="1876272" y="903502"/>
            <a:ext cx="40640" cy="7620"/>
          </a:xfrm>
          <a:custGeom>
            <a:avLst/>
            <a:gdLst/>
            <a:ahLst/>
            <a:cxnLst/>
            <a:rect l="l" t="t" r="r" b="b"/>
            <a:pathLst>
              <a:path w="40639" h="7619">
                <a:moveTo>
                  <a:pt x="6096" y="5651"/>
                </a:moveTo>
                <a:lnTo>
                  <a:pt x="4064" y="6070"/>
                </a:lnTo>
                <a:lnTo>
                  <a:pt x="1765" y="4813"/>
                </a:lnTo>
                <a:lnTo>
                  <a:pt x="0" y="6718"/>
                </a:lnTo>
                <a:lnTo>
                  <a:pt x="2032" y="6388"/>
                </a:lnTo>
                <a:lnTo>
                  <a:pt x="4330" y="7569"/>
                </a:lnTo>
                <a:lnTo>
                  <a:pt x="6096" y="5651"/>
                </a:lnTo>
                <a:close/>
              </a:path>
              <a:path w="40639" h="7619">
                <a:moveTo>
                  <a:pt x="40373" y="1168"/>
                </a:moveTo>
                <a:lnTo>
                  <a:pt x="38442" y="368"/>
                </a:lnTo>
                <a:lnTo>
                  <a:pt x="36499" y="0"/>
                </a:lnTo>
                <a:lnTo>
                  <a:pt x="34518" y="990"/>
                </a:lnTo>
                <a:lnTo>
                  <a:pt x="33972" y="1371"/>
                </a:lnTo>
                <a:lnTo>
                  <a:pt x="33820" y="1866"/>
                </a:lnTo>
                <a:lnTo>
                  <a:pt x="34061" y="2476"/>
                </a:lnTo>
                <a:lnTo>
                  <a:pt x="34188" y="2616"/>
                </a:lnTo>
                <a:lnTo>
                  <a:pt x="36220" y="2235"/>
                </a:lnTo>
                <a:lnTo>
                  <a:pt x="38455" y="3327"/>
                </a:lnTo>
                <a:lnTo>
                  <a:pt x="40297" y="1689"/>
                </a:lnTo>
                <a:lnTo>
                  <a:pt x="40284" y="1511"/>
                </a:lnTo>
                <a:lnTo>
                  <a:pt x="40309" y="1333"/>
                </a:lnTo>
                <a:lnTo>
                  <a:pt x="40373" y="1168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7" name="object 1117"/>
          <p:cNvSpPr/>
          <p:nvPr/>
        </p:nvSpPr>
        <p:spPr>
          <a:xfrm>
            <a:off x="1869871" y="21639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1854" y="0"/>
                </a:moveTo>
                <a:lnTo>
                  <a:pt x="0" y="1803"/>
                </a:lnTo>
                <a:lnTo>
                  <a:pt x="2082" y="1511"/>
                </a:lnTo>
                <a:lnTo>
                  <a:pt x="4381" y="2628"/>
                </a:lnTo>
                <a:lnTo>
                  <a:pt x="6235" y="850"/>
                </a:lnTo>
                <a:lnTo>
                  <a:pt x="4152" y="1079"/>
                </a:lnTo>
                <a:lnTo>
                  <a:pt x="18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8" name="object 1118"/>
          <p:cNvSpPr/>
          <p:nvPr/>
        </p:nvSpPr>
        <p:spPr>
          <a:xfrm>
            <a:off x="1869008" y="7477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231" y="0"/>
                </a:moveTo>
                <a:lnTo>
                  <a:pt x="622" y="25"/>
                </a:lnTo>
                <a:lnTo>
                  <a:pt x="139" y="546"/>
                </a:lnTo>
                <a:lnTo>
                  <a:pt x="88" y="888"/>
                </a:lnTo>
                <a:lnTo>
                  <a:pt x="0" y="1536"/>
                </a:lnTo>
                <a:lnTo>
                  <a:pt x="241" y="2260"/>
                </a:lnTo>
                <a:lnTo>
                  <a:pt x="1117" y="2031"/>
                </a:lnTo>
                <a:lnTo>
                  <a:pt x="1435" y="1955"/>
                </a:lnTo>
                <a:lnTo>
                  <a:pt x="1625" y="1358"/>
                </a:lnTo>
                <a:lnTo>
                  <a:pt x="1955" y="876"/>
                </a:lnTo>
                <a:lnTo>
                  <a:pt x="1562" y="520"/>
                </a:lnTo>
                <a:lnTo>
                  <a:pt x="123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9" name="object 1119"/>
          <p:cNvSpPr/>
          <p:nvPr/>
        </p:nvSpPr>
        <p:spPr>
          <a:xfrm>
            <a:off x="1872970" y="911110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082" y="0"/>
                </a:moveTo>
                <a:lnTo>
                  <a:pt x="0" y="2197"/>
                </a:lnTo>
                <a:lnTo>
                  <a:pt x="1841" y="2616"/>
                </a:lnTo>
                <a:lnTo>
                  <a:pt x="3695" y="3060"/>
                </a:lnTo>
                <a:lnTo>
                  <a:pt x="3124" y="12"/>
                </a:lnTo>
                <a:lnTo>
                  <a:pt x="2425" y="12"/>
                </a:lnTo>
                <a:lnTo>
                  <a:pt x="20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0" name="object 1120"/>
          <p:cNvSpPr/>
          <p:nvPr/>
        </p:nvSpPr>
        <p:spPr>
          <a:xfrm>
            <a:off x="2177973" y="14617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3" y="0"/>
                </a:moveTo>
                <a:lnTo>
                  <a:pt x="368" y="1155"/>
                </a:lnTo>
                <a:lnTo>
                  <a:pt x="0" y="2324"/>
                </a:lnTo>
                <a:lnTo>
                  <a:pt x="1384" y="3098"/>
                </a:lnTo>
                <a:lnTo>
                  <a:pt x="2819" y="1714"/>
                </a:lnTo>
                <a:lnTo>
                  <a:pt x="2882" y="609"/>
                </a:lnTo>
                <a:lnTo>
                  <a:pt x="723" y="0"/>
                </a:lnTo>
                <a:close/>
              </a:path>
            </a:pathLst>
          </a:custGeom>
          <a:solidFill>
            <a:srgbClr val="7DA7B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1" name="object 1121"/>
          <p:cNvSpPr/>
          <p:nvPr/>
        </p:nvSpPr>
        <p:spPr>
          <a:xfrm>
            <a:off x="1781581" y="720737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787" y="0"/>
                </a:moveTo>
                <a:lnTo>
                  <a:pt x="0" y="101"/>
                </a:lnTo>
                <a:lnTo>
                  <a:pt x="63" y="1473"/>
                </a:lnTo>
                <a:lnTo>
                  <a:pt x="2146" y="2184"/>
                </a:lnTo>
                <a:lnTo>
                  <a:pt x="3187" y="2552"/>
                </a:lnTo>
                <a:lnTo>
                  <a:pt x="2870" y="1676"/>
                </a:lnTo>
                <a:lnTo>
                  <a:pt x="3975" y="127"/>
                </a:lnTo>
                <a:lnTo>
                  <a:pt x="1917" y="38"/>
                </a:lnTo>
                <a:lnTo>
                  <a:pt x="7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22" name="object 1122"/>
          <p:cNvGrpSpPr/>
          <p:nvPr/>
        </p:nvGrpSpPr>
        <p:grpSpPr>
          <a:xfrm>
            <a:off x="2148382" y="1414767"/>
            <a:ext cx="7620" cy="6350"/>
            <a:chOff x="2148382" y="1414767"/>
            <a:chExt cx="7620" cy="6350"/>
          </a:xfrm>
        </p:grpSpPr>
        <p:sp>
          <p:nvSpPr>
            <p:cNvPr id="1123" name="object 1123"/>
            <p:cNvSpPr/>
            <p:nvPr/>
          </p:nvSpPr>
          <p:spPr>
            <a:xfrm>
              <a:off x="2150287" y="141476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850" y="0"/>
                  </a:moveTo>
                  <a:lnTo>
                    <a:pt x="0" y="3035"/>
                  </a:lnTo>
                  <a:lnTo>
                    <a:pt x="317" y="3581"/>
                  </a:lnTo>
                  <a:lnTo>
                    <a:pt x="622" y="3543"/>
                  </a:lnTo>
                  <a:lnTo>
                    <a:pt x="927" y="3022"/>
                  </a:lnTo>
                  <a:lnTo>
                    <a:pt x="1993" y="1625"/>
                  </a:lnTo>
                  <a:lnTo>
                    <a:pt x="4165" y="2794"/>
                  </a:lnTo>
                  <a:lnTo>
                    <a:pt x="5143" y="1193"/>
                  </a:lnTo>
                  <a:lnTo>
                    <a:pt x="3365" y="1625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2148382" y="141777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844" y="0"/>
                  </a:moveTo>
                  <a:lnTo>
                    <a:pt x="2527" y="101"/>
                  </a:lnTo>
                  <a:lnTo>
                    <a:pt x="2222" y="101"/>
                  </a:lnTo>
                  <a:lnTo>
                    <a:pt x="1905" y="12"/>
                  </a:lnTo>
                  <a:lnTo>
                    <a:pt x="0" y="469"/>
                  </a:lnTo>
                  <a:lnTo>
                    <a:pt x="1282" y="2882"/>
                  </a:lnTo>
                  <a:lnTo>
                    <a:pt x="3200" y="990"/>
                  </a:lnTo>
                  <a:lnTo>
                    <a:pt x="4813" y="1181"/>
                  </a:lnTo>
                  <a:lnTo>
                    <a:pt x="4483" y="241"/>
                  </a:lnTo>
                  <a:lnTo>
                    <a:pt x="3581" y="266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6A8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25" name="object 1125"/>
          <p:cNvSpPr/>
          <p:nvPr/>
        </p:nvSpPr>
        <p:spPr>
          <a:xfrm>
            <a:off x="2228926" y="144241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2146" y="0"/>
                </a:moveTo>
                <a:lnTo>
                  <a:pt x="1257" y="38"/>
                </a:lnTo>
                <a:lnTo>
                  <a:pt x="838" y="63"/>
                </a:lnTo>
                <a:lnTo>
                  <a:pt x="444" y="419"/>
                </a:lnTo>
                <a:lnTo>
                  <a:pt x="0" y="647"/>
                </a:lnTo>
                <a:lnTo>
                  <a:pt x="596" y="1435"/>
                </a:lnTo>
                <a:lnTo>
                  <a:pt x="1117" y="2133"/>
                </a:lnTo>
                <a:lnTo>
                  <a:pt x="1460" y="1879"/>
                </a:lnTo>
                <a:lnTo>
                  <a:pt x="1993" y="1676"/>
                </a:lnTo>
                <a:lnTo>
                  <a:pt x="2095" y="1358"/>
                </a:lnTo>
                <a:lnTo>
                  <a:pt x="2286" y="723"/>
                </a:lnTo>
                <a:lnTo>
                  <a:pt x="21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6" name="object 1126"/>
          <p:cNvSpPr/>
          <p:nvPr/>
        </p:nvSpPr>
        <p:spPr>
          <a:xfrm>
            <a:off x="2168690" y="1420025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2311" y="0"/>
                </a:moveTo>
                <a:lnTo>
                  <a:pt x="1143" y="1066"/>
                </a:lnTo>
                <a:lnTo>
                  <a:pt x="0" y="1879"/>
                </a:lnTo>
                <a:lnTo>
                  <a:pt x="1066" y="3289"/>
                </a:lnTo>
                <a:lnTo>
                  <a:pt x="292" y="4203"/>
                </a:lnTo>
                <a:lnTo>
                  <a:pt x="419" y="4533"/>
                </a:lnTo>
                <a:lnTo>
                  <a:pt x="4305" y="4381"/>
                </a:lnTo>
                <a:lnTo>
                  <a:pt x="1485" y="1422"/>
                </a:lnTo>
                <a:lnTo>
                  <a:pt x="231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7" name="object 1127"/>
          <p:cNvSpPr/>
          <p:nvPr/>
        </p:nvSpPr>
        <p:spPr>
          <a:xfrm>
            <a:off x="1832444" y="93813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3162" y="0"/>
                </a:moveTo>
                <a:lnTo>
                  <a:pt x="609" y="292"/>
                </a:lnTo>
                <a:lnTo>
                  <a:pt x="1282" y="2997"/>
                </a:lnTo>
                <a:lnTo>
                  <a:pt x="0" y="4241"/>
                </a:lnTo>
                <a:lnTo>
                  <a:pt x="2806" y="4127"/>
                </a:lnTo>
                <a:lnTo>
                  <a:pt x="2095" y="1409"/>
                </a:lnTo>
                <a:lnTo>
                  <a:pt x="31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8" name="object 1128"/>
          <p:cNvSpPr/>
          <p:nvPr/>
        </p:nvSpPr>
        <p:spPr>
          <a:xfrm>
            <a:off x="2083536" y="942263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340" y="0"/>
                </a:moveTo>
                <a:lnTo>
                  <a:pt x="1612" y="914"/>
                </a:lnTo>
                <a:lnTo>
                  <a:pt x="0" y="1930"/>
                </a:lnTo>
                <a:lnTo>
                  <a:pt x="88" y="4254"/>
                </a:lnTo>
                <a:lnTo>
                  <a:pt x="1485" y="3073"/>
                </a:lnTo>
                <a:lnTo>
                  <a:pt x="3238" y="2159"/>
                </a:lnTo>
                <a:lnTo>
                  <a:pt x="33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9" name="object 1129"/>
          <p:cNvSpPr/>
          <p:nvPr/>
        </p:nvSpPr>
        <p:spPr>
          <a:xfrm>
            <a:off x="2027783" y="9454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5" y="0"/>
                </a:moveTo>
                <a:lnTo>
                  <a:pt x="0" y="1930"/>
                </a:lnTo>
                <a:lnTo>
                  <a:pt x="939" y="2984"/>
                </a:lnTo>
                <a:lnTo>
                  <a:pt x="2857" y="3175"/>
                </a:lnTo>
                <a:lnTo>
                  <a:pt x="2387" y="1689"/>
                </a:lnTo>
                <a:lnTo>
                  <a:pt x="1346" y="723"/>
                </a:lnTo>
                <a:lnTo>
                  <a:pt x="2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0" name="object 1130"/>
          <p:cNvSpPr/>
          <p:nvPr/>
        </p:nvSpPr>
        <p:spPr>
          <a:xfrm>
            <a:off x="1692351" y="745693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1092" y="0"/>
                </a:moveTo>
                <a:lnTo>
                  <a:pt x="0" y="1498"/>
                </a:lnTo>
                <a:lnTo>
                  <a:pt x="5130" y="1498"/>
                </a:lnTo>
                <a:lnTo>
                  <a:pt x="4800" y="1155"/>
                </a:lnTo>
                <a:lnTo>
                  <a:pt x="4152" y="444"/>
                </a:lnTo>
                <a:lnTo>
                  <a:pt x="2730" y="635"/>
                </a:lnTo>
                <a:lnTo>
                  <a:pt x="10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1" name="object 1131"/>
          <p:cNvSpPr/>
          <p:nvPr/>
        </p:nvSpPr>
        <p:spPr>
          <a:xfrm>
            <a:off x="2208047" y="1838426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413" y="0"/>
                </a:moveTo>
                <a:lnTo>
                  <a:pt x="0" y="609"/>
                </a:lnTo>
                <a:lnTo>
                  <a:pt x="533" y="2654"/>
                </a:lnTo>
                <a:lnTo>
                  <a:pt x="317" y="4318"/>
                </a:lnTo>
                <a:lnTo>
                  <a:pt x="1828" y="3276"/>
                </a:lnTo>
                <a:lnTo>
                  <a:pt x="1600" y="1384"/>
                </a:lnTo>
                <a:lnTo>
                  <a:pt x="241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2" name="object 1132"/>
          <p:cNvSpPr/>
          <p:nvPr/>
        </p:nvSpPr>
        <p:spPr>
          <a:xfrm>
            <a:off x="2180386" y="145575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1562" y="0"/>
                </a:moveTo>
                <a:lnTo>
                  <a:pt x="0" y="1752"/>
                </a:lnTo>
                <a:lnTo>
                  <a:pt x="0" y="1993"/>
                </a:lnTo>
                <a:lnTo>
                  <a:pt x="1498" y="2171"/>
                </a:lnTo>
                <a:lnTo>
                  <a:pt x="3022" y="3124"/>
                </a:lnTo>
                <a:lnTo>
                  <a:pt x="4508" y="1930"/>
                </a:lnTo>
                <a:lnTo>
                  <a:pt x="5422" y="800"/>
                </a:lnTo>
                <a:lnTo>
                  <a:pt x="3581" y="927"/>
                </a:lnTo>
                <a:lnTo>
                  <a:pt x="156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3" name="object 1133"/>
          <p:cNvSpPr/>
          <p:nvPr/>
        </p:nvSpPr>
        <p:spPr>
          <a:xfrm>
            <a:off x="1769249" y="103595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057" y="0"/>
                </a:moveTo>
                <a:lnTo>
                  <a:pt x="901" y="1117"/>
                </a:lnTo>
                <a:lnTo>
                  <a:pt x="63" y="2400"/>
                </a:lnTo>
                <a:lnTo>
                  <a:pt x="0" y="4064"/>
                </a:lnTo>
                <a:lnTo>
                  <a:pt x="1816" y="3289"/>
                </a:lnTo>
                <a:lnTo>
                  <a:pt x="2095" y="1727"/>
                </a:lnTo>
                <a:lnTo>
                  <a:pt x="205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4" name="object 1134"/>
          <p:cNvSpPr/>
          <p:nvPr/>
        </p:nvSpPr>
        <p:spPr>
          <a:xfrm>
            <a:off x="1921764" y="213493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39">
                <a:moveTo>
                  <a:pt x="1485" y="0"/>
                </a:moveTo>
                <a:lnTo>
                  <a:pt x="0" y="1689"/>
                </a:lnTo>
                <a:lnTo>
                  <a:pt x="1778" y="1473"/>
                </a:lnTo>
                <a:lnTo>
                  <a:pt x="3797" y="2463"/>
                </a:lnTo>
                <a:lnTo>
                  <a:pt x="5257" y="622"/>
                </a:lnTo>
                <a:lnTo>
                  <a:pt x="3492" y="939"/>
                </a:lnTo>
                <a:lnTo>
                  <a:pt x="14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5" name="object 1135"/>
          <p:cNvSpPr/>
          <p:nvPr/>
        </p:nvSpPr>
        <p:spPr>
          <a:xfrm>
            <a:off x="2116708" y="913180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73" y="0"/>
                </a:moveTo>
                <a:lnTo>
                  <a:pt x="1536" y="1041"/>
                </a:lnTo>
                <a:lnTo>
                  <a:pt x="76" y="3136"/>
                </a:lnTo>
                <a:lnTo>
                  <a:pt x="0" y="4229"/>
                </a:lnTo>
                <a:lnTo>
                  <a:pt x="2336" y="3670"/>
                </a:lnTo>
                <a:lnTo>
                  <a:pt x="2540" y="1968"/>
                </a:lnTo>
                <a:lnTo>
                  <a:pt x="22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6" name="object 1136"/>
          <p:cNvSpPr/>
          <p:nvPr/>
        </p:nvSpPr>
        <p:spPr>
          <a:xfrm>
            <a:off x="2204669" y="1476209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520" y="0"/>
                </a:moveTo>
                <a:lnTo>
                  <a:pt x="914" y="1765"/>
                </a:lnTo>
                <a:lnTo>
                  <a:pt x="0" y="3784"/>
                </a:lnTo>
                <a:lnTo>
                  <a:pt x="1638" y="5283"/>
                </a:lnTo>
                <a:lnTo>
                  <a:pt x="1422" y="3492"/>
                </a:lnTo>
                <a:lnTo>
                  <a:pt x="2489" y="1435"/>
                </a:lnTo>
                <a:lnTo>
                  <a:pt x="52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7" name="object 1137"/>
          <p:cNvSpPr/>
          <p:nvPr/>
        </p:nvSpPr>
        <p:spPr>
          <a:xfrm>
            <a:off x="1958136" y="21262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49" y="0"/>
                </a:moveTo>
                <a:lnTo>
                  <a:pt x="1828" y="736"/>
                </a:lnTo>
                <a:lnTo>
                  <a:pt x="76" y="1066"/>
                </a:lnTo>
                <a:lnTo>
                  <a:pt x="0" y="3086"/>
                </a:lnTo>
                <a:lnTo>
                  <a:pt x="1346" y="2362"/>
                </a:lnTo>
                <a:lnTo>
                  <a:pt x="3086" y="2044"/>
                </a:lnTo>
                <a:lnTo>
                  <a:pt x="314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8" name="object 1138"/>
          <p:cNvSpPr/>
          <p:nvPr/>
        </p:nvSpPr>
        <p:spPr>
          <a:xfrm>
            <a:off x="2167940" y="181687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393" y="0"/>
                </a:moveTo>
                <a:lnTo>
                  <a:pt x="139" y="965"/>
                </a:lnTo>
                <a:lnTo>
                  <a:pt x="0" y="2006"/>
                </a:lnTo>
                <a:lnTo>
                  <a:pt x="1016" y="1371"/>
                </a:lnTo>
                <a:lnTo>
                  <a:pt x="2044" y="1422"/>
                </a:lnTo>
                <a:lnTo>
                  <a:pt x="3111" y="1904"/>
                </a:lnTo>
                <a:lnTo>
                  <a:pt x="2959" y="1079"/>
                </a:lnTo>
                <a:lnTo>
                  <a:pt x="2806" y="215"/>
                </a:lnTo>
                <a:lnTo>
                  <a:pt x="1752" y="114"/>
                </a:lnTo>
                <a:lnTo>
                  <a:pt x="39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9" name="object 1139"/>
          <p:cNvSpPr/>
          <p:nvPr/>
        </p:nvSpPr>
        <p:spPr>
          <a:xfrm>
            <a:off x="1683969" y="700747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3797" y="0"/>
                </a:moveTo>
                <a:lnTo>
                  <a:pt x="1777" y="1003"/>
                </a:lnTo>
                <a:lnTo>
                  <a:pt x="0" y="774"/>
                </a:lnTo>
                <a:lnTo>
                  <a:pt x="101" y="1358"/>
                </a:lnTo>
                <a:lnTo>
                  <a:pt x="139" y="1663"/>
                </a:lnTo>
                <a:lnTo>
                  <a:pt x="1079" y="2692"/>
                </a:lnTo>
                <a:lnTo>
                  <a:pt x="2095" y="2578"/>
                </a:lnTo>
                <a:lnTo>
                  <a:pt x="3162" y="1866"/>
                </a:lnTo>
                <a:lnTo>
                  <a:pt x="5245" y="1828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0" name="object 1140"/>
          <p:cNvSpPr/>
          <p:nvPr/>
        </p:nvSpPr>
        <p:spPr>
          <a:xfrm>
            <a:off x="2206383" y="1481670"/>
            <a:ext cx="5715" cy="3175"/>
          </a:xfrm>
          <a:custGeom>
            <a:avLst/>
            <a:gdLst/>
            <a:ahLst/>
            <a:cxnLst/>
            <a:rect l="l" t="t" r="r" b="b"/>
            <a:pathLst>
              <a:path w="5714" h="3175">
                <a:moveTo>
                  <a:pt x="3759" y="0"/>
                </a:moveTo>
                <a:lnTo>
                  <a:pt x="1739" y="1016"/>
                </a:lnTo>
                <a:lnTo>
                  <a:pt x="0" y="749"/>
                </a:lnTo>
                <a:lnTo>
                  <a:pt x="1397" y="2565"/>
                </a:lnTo>
                <a:lnTo>
                  <a:pt x="3441" y="1473"/>
                </a:lnTo>
                <a:lnTo>
                  <a:pt x="5143" y="1866"/>
                </a:lnTo>
                <a:lnTo>
                  <a:pt x="37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1" name="object 1141"/>
          <p:cNvSpPr/>
          <p:nvPr/>
        </p:nvSpPr>
        <p:spPr>
          <a:xfrm>
            <a:off x="2166454" y="1060728"/>
            <a:ext cx="10160" cy="4445"/>
          </a:xfrm>
          <a:custGeom>
            <a:avLst/>
            <a:gdLst/>
            <a:ahLst/>
            <a:cxnLst/>
            <a:rect l="l" t="t" r="r" b="b"/>
            <a:pathLst>
              <a:path w="10160" h="4444">
                <a:moveTo>
                  <a:pt x="3657" y="1422"/>
                </a:moveTo>
                <a:lnTo>
                  <a:pt x="2616" y="279"/>
                </a:lnTo>
                <a:lnTo>
                  <a:pt x="520" y="0"/>
                </a:lnTo>
                <a:lnTo>
                  <a:pt x="381" y="127"/>
                </a:lnTo>
                <a:lnTo>
                  <a:pt x="165" y="254"/>
                </a:lnTo>
                <a:lnTo>
                  <a:pt x="76" y="495"/>
                </a:lnTo>
                <a:lnTo>
                  <a:pt x="0" y="723"/>
                </a:lnTo>
                <a:lnTo>
                  <a:pt x="165" y="901"/>
                </a:lnTo>
                <a:lnTo>
                  <a:pt x="571" y="1041"/>
                </a:lnTo>
                <a:lnTo>
                  <a:pt x="1524" y="1892"/>
                </a:lnTo>
                <a:lnTo>
                  <a:pt x="2463" y="2743"/>
                </a:lnTo>
                <a:lnTo>
                  <a:pt x="3416" y="3594"/>
                </a:lnTo>
                <a:lnTo>
                  <a:pt x="3657" y="1422"/>
                </a:lnTo>
                <a:close/>
              </a:path>
              <a:path w="10160" h="4444">
                <a:moveTo>
                  <a:pt x="9791" y="3086"/>
                </a:moveTo>
                <a:lnTo>
                  <a:pt x="9575" y="2374"/>
                </a:lnTo>
                <a:lnTo>
                  <a:pt x="9575" y="1244"/>
                </a:lnTo>
                <a:lnTo>
                  <a:pt x="8458" y="1689"/>
                </a:lnTo>
                <a:lnTo>
                  <a:pt x="7416" y="2120"/>
                </a:lnTo>
                <a:lnTo>
                  <a:pt x="7810" y="3314"/>
                </a:lnTo>
                <a:lnTo>
                  <a:pt x="7708" y="4216"/>
                </a:lnTo>
                <a:lnTo>
                  <a:pt x="8394" y="3835"/>
                </a:lnTo>
                <a:lnTo>
                  <a:pt x="9093" y="3454"/>
                </a:lnTo>
                <a:lnTo>
                  <a:pt x="9791" y="3086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2" name="object 1142"/>
          <p:cNvSpPr/>
          <p:nvPr/>
        </p:nvSpPr>
        <p:spPr>
          <a:xfrm>
            <a:off x="1949919" y="1375448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12" y="0"/>
                </a:moveTo>
                <a:lnTo>
                  <a:pt x="0" y="304"/>
                </a:lnTo>
                <a:lnTo>
                  <a:pt x="50" y="584"/>
                </a:lnTo>
                <a:lnTo>
                  <a:pt x="152" y="850"/>
                </a:lnTo>
                <a:lnTo>
                  <a:pt x="1625" y="1295"/>
                </a:lnTo>
                <a:lnTo>
                  <a:pt x="3238" y="2400"/>
                </a:lnTo>
                <a:lnTo>
                  <a:pt x="4114" y="25"/>
                </a:lnTo>
                <a:lnTo>
                  <a:pt x="2743" y="12"/>
                </a:lnTo>
                <a:lnTo>
                  <a:pt x="1384" y="12"/>
                </a:lnTo>
                <a:lnTo>
                  <a:pt x="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3" name="object 1143"/>
          <p:cNvSpPr/>
          <p:nvPr/>
        </p:nvSpPr>
        <p:spPr>
          <a:xfrm>
            <a:off x="2212530" y="148375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4" h="2540">
                <a:moveTo>
                  <a:pt x="3797" y="0"/>
                </a:moveTo>
                <a:lnTo>
                  <a:pt x="1778" y="1003"/>
                </a:lnTo>
                <a:lnTo>
                  <a:pt x="0" y="774"/>
                </a:lnTo>
                <a:lnTo>
                  <a:pt x="1485" y="2412"/>
                </a:lnTo>
                <a:lnTo>
                  <a:pt x="3492" y="1485"/>
                </a:lnTo>
                <a:lnTo>
                  <a:pt x="5245" y="1841"/>
                </a:lnTo>
                <a:lnTo>
                  <a:pt x="379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4" name="object 1144"/>
          <p:cNvSpPr/>
          <p:nvPr/>
        </p:nvSpPr>
        <p:spPr>
          <a:xfrm>
            <a:off x="2145093" y="1809711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761" y="0"/>
                </a:moveTo>
                <a:lnTo>
                  <a:pt x="0" y="2921"/>
                </a:lnTo>
                <a:lnTo>
                  <a:pt x="1295" y="2273"/>
                </a:lnTo>
                <a:lnTo>
                  <a:pt x="2616" y="1676"/>
                </a:lnTo>
                <a:lnTo>
                  <a:pt x="4140" y="1943"/>
                </a:lnTo>
                <a:lnTo>
                  <a:pt x="2324" y="419"/>
                </a:lnTo>
                <a:lnTo>
                  <a:pt x="761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5" name="object 1145"/>
          <p:cNvSpPr/>
          <p:nvPr/>
        </p:nvSpPr>
        <p:spPr>
          <a:xfrm>
            <a:off x="1972678" y="2114829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4">
                <a:moveTo>
                  <a:pt x="304" y="0"/>
                </a:moveTo>
                <a:lnTo>
                  <a:pt x="88" y="1993"/>
                </a:lnTo>
                <a:lnTo>
                  <a:pt x="0" y="4165"/>
                </a:lnTo>
                <a:lnTo>
                  <a:pt x="1117" y="3543"/>
                </a:lnTo>
                <a:lnTo>
                  <a:pt x="1562" y="1917"/>
                </a:lnTo>
                <a:lnTo>
                  <a:pt x="3187" y="2082"/>
                </a:lnTo>
                <a:lnTo>
                  <a:pt x="30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6" name="object 1146"/>
          <p:cNvSpPr/>
          <p:nvPr/>
        </p:nvSpPr>
        <p:spPr>
          <a:xfrm>
            <a:off x="2188438" y="107542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0" y="0"/>
                </a:moveTo>
                <a:lnTo>
                  <a:pt x="381" y="1816"/>
                </a:lnTo>
                <a:lnTo>
                  <a:pt x="1968" y="2336"/>
                </a:lnTo>
                <a:lnTo>
                  <a:pt x="3340" y="3086"/>
                </a:lnTo>
                <a:lnTo>
                  <a:pt x="3302" y="889"/>
                </a:lnTo>
                <a:lnTo>
                  <a:pt x="1549" y="558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7" name="object 1147"/>
          <p:cNvSpPr/>
          <p:nvPr/>
        </p:nvSpPr>
        <p:spPr>
          <a:xfrm>
            <a:off x="1702689" y="742315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340" y="0"/>
                </a:moveTo>
                <a:lnTo>
                  <a:pt x="2235" y="647"/>
                </a:lnTo>
                <a:lnTo>
                  <a:pt x="1498" y="1358"/>
                </a:lnTo>
                <a:lnTo>
                  <a:pt x="0" y="2781"/>
                </a:lnTo>
                <a:lnTo>
                  <a:pt x="4152" y="1790"/>
                </a:lnTo>
                <a:lnTo>
                  <a:pt x="4381" y="1524"/>
                </a:lnTo>
                <a:lnTo>
                  <a:pt x="4064" y="254"/>
                </a:lnTo>
                <a:lnTo>
                  <a:pt x="334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8" name="object 1148"/>
          <p:cNvSpPr/>
          <p:nvPr/>
        </p:nvSpPr>
        <p:spPr>
          <a:xfrm>
            <a:off x="1966480" y="1364386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5">
                <a:moveTo>
                  <a:pt x="1460" y="0"/>
                </a:moveTo>
                <a:lnTo>
                  <a:pt x="0" y="1727"/>
                </a:lnTo>
                <a:lnTo>
                  <a:pt x="1447" y="1765"/>
                </a:lnTo>
                <a:lnTo>
                  <a:pt x="4318" y="1866"/>
                </a:lnTo>
                <a:lnTo>
                  <a:pt x="4622" y="1854"/>
                </a:lnTo>
                <a:lnTo>
                  <a:pt x="4927" y="1816"/>
                </a:lnTo>
                <a:lnTo>
                  <a:pt x="5232" y="1739"/>
                </a:lnTo>
                <a:lnTo>
                  <a:pt x="5207" y="1041"/>
                </a:lnTo>
                <a:lnTo>
                  <a:pt x="5207" y="685"/>
                </a:lnTo>
                <a:lnTo>
                  <a:pt x="3441" y="939"/>
                </a:lnTo>
                <a:lnTo>
                  <a:pt x="14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9" name="object 1149"/>
          <p:cNvSpPr/>
          <p:nvPr/>
        </p:nvSpPr>
        <p:spPr>
          <a:xfrm>
            <a:off x="1653920" y="698385"/>
            <a:ext cx="5715" cy="1905"/>
          </a:xfrm>
          <a:custGeom>
            <a:avLst/>
            <a:gdLst/>
            <a:ahLst/>
            <a:cxnLst/>
            <a:rect l="l" t="t" r="r" b="b"/>
            <a:pathLst>
              <a:path w="5714" h="1904">
                <a:moveTo>
                  <a:pt x="5206" y="0"/>
                </a:moveTo>
                <a:lnTo>
                  <a:pt x="0" y="0"/>
                </a:lnTo>
                <a:lnTo>
                  <a:pt x="1104" y="1485"/>
                </a:lnTo>
                <a:lnTo>
                  <a:pt x="2730" y="825"/>
                </a:lnTo>
                <a:lnTo>
                  <a:pt x="4140" y="1016"/>
                </a:lnTo>
                <a:lnTo>
                  <a:pt x="520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0" name="object 1150"/>
          <p:cNvSpPr/>
          <p:nvPr/>
        </p:nvSpPr>
        <p:spPr>
          <a:xfrm>
            <a:off x="2261222" y="150002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717" y="0"/>
                </a:moveTo>
                <a:lnTo>
                  <a:pt x="1346" y="2425"/>
                </a:lnTo>
                <a:lnTo>
                  <a:pt x="0" y="3098"/>
                </a:lnTo>
                <a:lnTo>
                  <a:pt x="3987" y="3175"/>
                </a:lnTo>
                <a:lnTo>
                  <a:pt x="271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1" name="object 1151"/>
          <p:cNvSpPr/>
          <p:nvPr/>
        </p:nvSpPr>
        <p:spPr>
          <a:xfrm>
            <a:off x="2183269" y="1893531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2260" y="0"/>
                </a:moveTo>
                <a:lnTo>
                  <a:pt x="1498" y="1397"/>
                </a:lnTo>
                <a:lnTo>
                  <a:pt x="0" y="4203"/>
                </a:lnTo>
                <a:lnTo>
                  <a:pt x="2247" y="3606"/>
                </a:lnTo>
                <a:lnTo>
                  <a:pt x="2400" y="1879"/>
                </a:lnTo>
                <a:lnTo>
                  <a:pt x="226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2" name="object 1152"/>
          <p:cNvSpPr/>
          <p:nvPr/>
        </p:nvSpPr>
        <p:spPr>
          <a:xfrm>
            <a:off x="2078469" y="1352677"/>
            <a:ext cx="2540" cy="3810"/>
          </a:xfrm>
          <a:custGeom>
            <a:avLst/>
            <a:gdLst/>
            <a:ahLst/>
            <a:cxnLst/>
            <a:rect l="l" t="t" r="r" b="b"/>
            <a:pathLst>
              <a:path w="2539" h="3809">
                <a:moveTo>
                  <a:pt x="0" y="0"/>
                </a:moveTo>
                <a:lnTo>
                  <a:pt x="1409" y="2273"/>
                </a:lnTo>
                <a:lnTo>
                  <a:pt x="2108" y="3416"/>
                </a:lnTo>
                <a:lnTo>
                  <a:pt x="2247" y="1752"/>
                </a:lnTo>
                <a:lnTo>
                  <a:pt x="2451" y="50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3" name="object 1153"/>
          <p:cNvSpPr/>
          <p:nvPr/>
        </p:nvSpPr>
        <p:spPr>
          <a:xfrm>
            <a:off x="2070887" y="1103401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1473" y="0"/>
                </a:moveTo>
                <a:lnTo>
                  <a:pt x="0" y="1714"/>
                </a:lnTo>
                <a:lnTo>
                  <a:pt x="0" y="3441"/>
                </a:lnTo>
                <a:lnTo>
                  <a:pt x="1473" y="5156"/>
                </a:lnTo>
                <a:lnTo>
                  <a:pt x="1536" y="4851"/>
                </a:lnTo>
                <a:lnTo>
                  <a:pt x="1574" y="4533"/>
                </a:lnTo>
                <a:lnTo>
                  <a:pt x="1574" y="4216"/>
                </a:lnTo>
                <a:lnTo>
                  <a:pt x="1498" y="1409"/>
                </a:lnTo>
                <a:lnTo>
                  <a:pt x="14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4" name="object 1154"/>
          <p:cNvSpPr/>
          <p:nvPr/>
        </p:nvSpPr>
        <p:spPr>
          <a:xfrm>
            <a:off x="2021103" y="873836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3594" y="0"/>
                </a:moveTo>
                <a:lnTo>
                  <a:pt x="1422" y="1384"/>
                </a:lnTo>
                <a:lnTo>
                  <a:pt x="342" y="2082"/>
                </a:lnTo>
                <a:lnTo>
                  <a:pt x="152" y="2222"/>
                </a:lnTo>
                <a:lnTo>
                  <a:pt x="0" y="2755"/>
                </a:lnTo>
                <a:lnTo>
                  <a:pt x="101" y="3009"/>
                </a:lnTo>
                <a:lnTo>
                  <a:pt x="393" y="3251"/>
                </a:lnTo>
                <a:lnTo>
                  <a:pt x="1447" y="2882"/>
                </a:lnTo>
                <a:lnTo>
                  <a:pt x="2489" y="2527"/>
                </a:lnTo>
                <a:lnTo>
                  <a:pt x="3530" y="2158"/>
                </a:lnTo>
                <a:lnTo>
                  <a:pt x="3543" y="1435"/>
                </a:lnTo>
                <a:lnTo>
                  <a:pt x="3594" y="0"/>
                </a:lnTo>
                <a:close/>
              </a:path>
            </a:pathLst>
          </a:custGeom>
          <a:solidFill>
            <a:srgbClr val="64767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5" name="object 1155"/>
          <p:cNvSpPr/>
          <p:nvPr/>
        </p:nvSpPr>
        <p:spPr>
          <a:xfrm>
            <a:off x="2116035" y="1109040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759" y="0"/>
                </a:moveTo>
                <a:lnTo>
                  <a:pt x="1676" y="736"/>
                </a:lnTo>
                <a:lnTo>
                  <a:pt x="0" y="609"/>
                </a:lnTo>
                <a:lnTo>
                  <a:pt x="1422" y="1282"/>
                </a:lnTo>
                <a:lnTo>
                  <a:pt x="2857" y="1943"/>
                </a:lnTo>
                <a:lnTo>
                  <a:pt x="4279" y="2616"/>
                </a:lnTo>
                <a:lnTo>
                  <a:pt x="375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6" name="object 1156"/>
          <p:cNvSpPr/>
          <p:nvPr/>
        </p:nvSpPr>
        <p:spPr>
          <a:xfrm>
            <a:off x="1854682" y="2182342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685" y="0"/>
                </a:moveTo>
                <a:lnTo>
                  <a:pt x="952" y="1739"/>
                </a:lnTo>
                <a:lnTo>
                  <a:pt x="0" y="3733"/>
                </a:lnTo>
                <a:lnTo>
                  <a:pt x="1727" y="5181"/>
                </a:lnTo>
                <a:lnTo>
                  <a:pt x="1473" y="3441"/>
                </a:lnTo>
                <a:lnTo>
                  <a:pt x="2412" y="1447"/>
                </a:lnTo>
                <a:lnTo>
                  <a:pt x="6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7" name="object 1157"/>
          <p:cNvSpPr/>
          <p:nvPr/>
        </p:nvSpPr>
        <p:spPr>
          <a:xfrm>
            <a:off x="2067852" y="1344460"/>
            <a:ext cx="5080" cy="3175"/>
          </a:xfrm>
          <a:custGeom>
            <a:avLst/>
            <a:gdLst/>
            <a:ahLst/>
            <a:cxnLst/>
            <a:rect l="l" t="t" r="r" b="b"/>
            <a:pathLst>
              <a:path w="5080" h="3175">
                <a:moveTo>
                  <a:pt x="3987" y="0"/>
                </a:moveTo>
                <a:lnTo>
                  <a:pt x="1739" y="1104"/>
                </a:lnTo>
                <a:lnTo>
                  <a:pt x="0" y="1016"/>
                </a:lnTo>
                <a:lnTo>
                  <a:pt x="1524" y="1651"/>
                </a:lnTo>
                <a:lnTo>
                  <a:pt x="3048" y="2273"/>
                </a:lnTo>
                <a:lnTo>
                  <a:pt x="4572" y="2908"/>
                </a:lnTo>
                <a:lnTo>
                  <a:pt x="39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8" name="object 1158"/>
          <p:cNvSpPr/>
          <p:nvPr/>
        </p:nvSpPr>
        <p:spPr>
          <a:xfrm>
            <a:off x="2265248" y="1547532"/>
            <a:ext cx="6985" cy="19050"/>
          </a:xfrm>
          <a:custGeom>
            <a:avLst/>
            <a:gdLst/>
            <a:ahLst/>
            <a:cxnLst/>
            <a:rect l="l" t="t" r="r" b="b"/>
            <a:pathLst>
              <a:path w="6985" h="19050">
                <a:moveTo>
                  <a:pt x="3149" y="17894"/>
                </a:moveTo>
                <a:lnTo>
                  <a:pt x="1701" y="16383"/>
                </a:lnTo>
                <a:lnTo>
                  <a:pt x="444" y="14884"/>
                </a:lnTo>
                <a:lnTo>
                  <a:pt x="304" y="16230"/>
                </a:lnTo>
                <a:lnTo>
                  <a:pt x="0" y="18910"/>
                </a:lnTo>
                <a:lnTo>
                  <a:pt x="3149" y="17894"/>
                </a:lnTo>
                <a:close/>
              </a:path>
              <a:path w="6985" h="19050">
                <a:moveTo>
                  <a:pt x="6362" y="4051"/>
                </a:moveTo>
                <a:lnTo>
                  <a:pt x="5270" y="1752"/>
                </a:lnTo>
                <a:lnTo>
                  <a:pt x="5372" y="0"/>
                </a:lnTo>
                <a:lnTo>
                  <a:pt x="5105" y="88"/>
                </a:lnTo>
                <a:lnTo>
                  <a:pt x="4584" y="304"/>
                </a:lnTo>
                <a:lnTo>
                  <a:pt x="4495" y="1498"/>
                </a:lnTo>
                <a:lnTo>
                  <a:pt x="4432" y="2692"/>
                </a:lnTo>
                <a:lnTo>
                  <a:pt x="3378" y="3517"/>
                </a:lnTo>
                <a:lnTo>
                  <a:pt x="3454" y="3822"/>
                </a:lnTo>
                <a:lnTo>
                  <a:pt x="3429" y="4127"/>
                </a:lnTo>
                <a:lnTo>
                  <a:pt x="3314" y="4419"/>
                </a:lnTo>
                <a:lnTo>
                  <a:pt x="6362" y="4051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9" name="object 1159"/>
          <p:cNvSpPr/>
          <p:nvPr/>
        </p:nvSpPr>
        <p:spPr>
          <a:xfrm>
            <a:off x="1742185" y="1129347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5">
                <a:moveTo>
                  <a:pt x="0" y="0"/>
                </a:moveTo>
                <a:lnTo>
                  <a:pt x="0" y="1727"/>
                </a:lnTo>
                <a:lnTo>
                  <a:pt x="12" y="3454"/>
                </a:lnTo>
                <a:lnTo>
                  <a:pt x="12" y="5181"/>
                </a:lnTo>
                <a:lnTo>
                  <a:pt x="1524" y="3454"/>
                </a:lnTo>
                <a:lnTo>
                  <a:pt x="1536" y="1714"/>
                </a:lnTo>
                <a:lnTo>
                  <a:pt x="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0" name="object 1160"/>
          <p:cNvSpPr/>
          <p:nvPr/>
        </p:nvSpPr>
        <p:spPr>
          <a:xfrm>
            <a:off x="2175560" y="1148054"/>
            <a:ext cx="9525" cy="20955"/>
          </a:xfrm>
          <a:custGeom>
            <a:avLst/>
            <a:gdLst/>
            <a:ahLst/>
            <a:cxnLst/>
            <a:rect l="l" t="t" r="r" b="b"/>
            <a:pathLst>
              <a:path w="9525" h="20955">
                <a:moveTo>
                  <a:pt x="1701" y="5168"/>
                </a:moveTo>
                <a:lnTo>
                  <a:pt x="1689" y="3467"/>
                </a:lnTo>
                <a:lnTo>
                  <a:pt x="1663" y="1765"/>
                </a:lnTo>
                <a:lnTo>
                  <a:pt x="1651" y="63"/>
                </a:lnTo>
                <a:lnTo>
                  <a:pt x="1320" y="25"/>
                </a:lnTo>
                <a:lnTo>
                  <a:pt x="1003" y="0"/>
                </a:lnTo>
                <a:lnTo>
                  <a:pt x="685" y="0"/>
                </a:lnTo>
                <a:lnTo>
                  <a:pt x="927" y="1739"/>
                </a:lnTo>
                <a:lnTo>
                  <a:pt x="0" y="3708"/>
                </a:lnTo>
                <a:lnTo>
                  <a:pt x="1701" y="5168"/>
                </a:lnTo>
                <a:close/>
              </a:path>
              <a:path w="9525" h="20955">
                <a:moveTo>
                  <a:pt x="9461" y="17703"/>
                </a:moveTo>
                <a:lnTo>
                  <a:pt x="7975" y="16586"/>
                </a:lnTo>
                <a:lnTo>
                  <a:pt x="7048" y="18249"/>
                </a:lnTo>
                <a:lnTo>
                  <a:pt x="7899" y="19507"/>
                </a:lnTo>
                <a:lnTo>
                  <a:pt x="8915" y="20726"/>
                </a:lnTo>
                <a:lnTo>
                  <a:pt x="8877" y="19278"/>
                </a:lnTo>
                <a:lnTo>
                  <a:pt x="9461" y="17703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61" name="object 1161"/>
          <p:cNvGrpSpPr/>
          <p:nvPr/>
        </p:nvGrpSpPr>
        <p:grpSpPr>
          <a:xfrm>
            <a:off x="2144255" y="1612201"/>
            <a:ext cx="12065" cy="35560"/>
            <a:chOff x="2144255" y="1612201"/>
            <a:chExt cx="12065" cy="35560"/>
          </a:xfrm>
        </p:grpSpPr>
        <p:sp>
          <p:nvSpPr>
            <p:cNvPr id="1162" name="object 1162"/>
            <p:cNvSpPr/>
            <p:nvPr/>
          </p:nvSpPr>
          <p:spPr>
            <a:xfrm>
              <a:off x="2153831" y="161220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1612" y="0"/>
                  </a:moveTo>
                  <a:lnTo>
                    <a:pt x="0" y="1498"/>
                  </a:lnTo>
                  <a:lnTo>
                    <a:pt x="889" y="3429"/>
                  </a:lnTo>
                  <a:lnTo>
                    <a:pt x="711" y="5168"/>
                  </a:lnTo>
                  <a:lnTo>
                    <a:pt x="2286" y="3670"/>
                  </a:lnTo>
                  <a:lnTo>
                    <a:pt x="1422" y="173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144255" y="164349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933" y="0"/>
                  </a:moveTo>
                  <a:lnTo>
                    <a:pt x="1041" y="863"/>
                  </a:lnTo>
                  <a:lnTo>
                    <a:pt x="0" y="2006"/>
                  </a:lnTo>
                  <a:lnTo>
                    <a:pt x="1650" y="4000"/>
                  </a:lnTo>
                  <a:lnTo>
                    <a:pt x="2857" y="1841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3851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64" name="object 1164"/>
          <p:cNvSpPr/>
          <p:nvPr/>
        </p:nvSpPr>
        <p:spPr>
          <a:xfrm>
            <a:off x="2267927" y="1261236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5">
                <a:moveTo>
                  <a:pt x="673" y="0"/>
                </a:moveTo>
                <a:lnTo>
                  <a:pt x="1054" y="1701"/>
                </a:lnTo>
                <a:lnTo>
                  <a:pt x="0" y="3708"/>
                </a:lnTo>
                <a:lnTo>
                  <a:pt x="1777" y="5092"/>
                </a:lnTo>
                <a:lnTo>
                  <a:pt x="1511" y="3378"/>
                </a:lnTo>
                <a:lnTo>
                  <a:pt x="2501" y="1384"/>
                </a:lnTo>
                <a:lnTo>
                  <a:pt x="673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5" name="object 1165"/>
          <p:cNvSpPr/>
          <p:nvPr/>
        </p:nvSpPr>
        <p:spPr>
          <a:xfrm>
            <a:off x="1799323" y="81870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2412" y="0"/>
                </a:moveTo>
                <a:lnTo>
                  <a:pt x="838" y="279"/>
                </a:lnTo>
                <a:lnTo>
                  <a:pt x="0" y="2133"/>
                </a:lnTo>
                <a:lnTo>
                  <a:pt x="330" y="2146"/>
                </a:lnTo>
                <a:lnTo>
                  <a:pt x="660" y="2171"/>
                </a:lnTo>
                <a:lnTo>
                  <a:pt x="990" y="2184"/>
                </a:lnTo>
                <a:lnTo>
                  <a:pt x="4203" y="203"/>
                </a:lnTo>
                <a:lnTo>
                  <a:pt x="241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6" name="object 1166"/>
          <p:cNvSpPr/>
          <p:nvPr/>
        </p:nvSpPr>
        <p:spPr>
          <a:xfrm>
            <a:off x="1931174" y="815086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82" y="0"/>
                </a:moveTo>
                <a:lnTo>
                  <a:pt x="0" y="2412"/>
                </a:lnTo>
                <a:lnTo>
                  <a:pt x="1333" y="2095"/>
                </a:lnTo>
                <a:lnTo>
                  <a:pt x="4000" y="1485"/>
                </a:lnTo>
                <a:lnTo>
                  <a:pt x="3975" y="1193"/>
                </a:lnTo>
                <a:lnTo>
                  <a:pt x="3898" y="622"/>
                </a:lnTo>
                <a:lnTo>
                  <a:pt x="2412" y="825"/>
                </a:lnTo>
                <a:lnTo>
                  <a:pt x="48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7" name="object 1167"/>
          <p:cNvSpPr/>
          <p:nvPr/>
        </p:nvSpPr>
        <p:spPr>
          <a:xfrm>
            <a:off x="1691360" y="75088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40">
                <a:moveTo>
                  <a:pt x="266" y="0"/>
                </a:moveTo>
                <a:lnTo>
                  <a:pt x="0" y="520"/>
                </a:lnTo>
                <a:lnTo>
                  <a:pt x="88" y="1028"/>
                </a:lnTo>
                <a:lnTo>
                  <a:pt x="165" y="1435"/>
                </a:lnTo>
                <a:lnTo>
                  <a:pt x="482" y="1803"/>
                </a:lnTo>
                <a:lnTo>
                  <a:pt x="635" y="2082"/>
                </a:lnTo>
                <a:lnTo>
                  <a:pt x="1397" y="2158"/>
                </a:lnTo>
                <a:lnTo>
                  <a:pt x="1790" y="1854"/>
                </a:lnTo>
                <a:lnTo>
                  <a:pt x="1663" y="1295"/>
                </a:lnTo>
                <a:lnTo>
                  <a:pt x="1562" y="901"/>
                </a:lnTo>
                <a:lnTo>
                  <a:pt x="1219" y="406"/>
                </a:lnTo>
                <a:lnTo>
                  <a:pt x="26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8" name="object 1168"/>
          <p:cNvSpPr/>
          <p:nvPr/>
        </p:nvSpPr>
        <p:spPr>
          <a:xfrm>
            <a:off x="1723504" y="79916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888" y="0"/>
                </a:moveTo>
                <a:lnTo>
                  <a:pt x="0" y="1155"/>
                </a:lnTo>
                <a:lnTo>
                  <a:pt x="927" y="1917"/>
                </a:lnTo>
                <a:lnTo>
                  <a:pt x="1727" y="3111"/>
                </a:lnTo>
                <a:lnTo>
                  <a:pt x="3149" y="1981"/>
                </a:lnTo>
                <a:lnTo>
                  <a:pt x="2781" y="1346"/>
                </a:lnTo>
                <a:lnTo>
                  <a:pt x="2400" y="711"/>
                </a:lnTo>
                <a:lnTo>
                  <a:pt x="2031" y="76"/>
                </a:lnTo>
                <a:lnTo>
                  <a:pt x="888" y="0"/>
                </a:lnTo>
                <a:close/>
              </a:path>
            </a:pathLst>
          </a:custGeom>
          <a:solidFill>
            <a:srgbClr val="8DBE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9" name="object 1169"/>
          <p:cNvSpPr/>
          <p:nvPr/>
        </p:nvSpPr>
        <p:spPr>
          <a:xfrm>
            <a:off x="2204288" y="176184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016" y="0"/>
                </a:moveTo>
                <a:lnTo>
                  <a:pt x="1206" y="1498"/>
                </a:lnTo>
                <a:lnTo>
                  <a:pt x="647" y="2819"/>
                </a:lnTo>
                <a:lnTo>
                  <a:pt x="0" y="4102"/>
                </a:lnTo>
                <a:lnTo>
                  <a:pt x="2844" y="3352"/>
                </a:lnTo>
                <a:lnTo>
                  <a:pt x="2667" y="1854"/>
                </a:lnTo>
                <a:lnTo>
                  <a:pt x="101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0" name="object 1170"/>
          <p:cNvSpPr/>
          <p:nvPr/>
        </p:nvSpPr>
        <p:spPr>
          <a:xfrm>
            <a:off x="2136698" y="1960143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200" y="0"/>
                </a:moveTo>
                <a:lnTo>
                  <a:pt x="126" y="1143"/>
                </a:lnTo>
                <a:lnTo>
                  <a:pt x="50" y="2425"/>
                </a:lnTo>
                <a:lnTo>
                  <a:pt x="0" y="3073"/>
                </a:lnTo>
                <a:lnTo>
                  <a:pt x="1396" y="2374"/>
                </a:lnTo>
                <a:lnTo>
                  <a:pt x="3124" y="2044"/>
                </a:lnTo>
                <a:lnTo>
                  <a:pt x="320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1" name="object 1171"/>
          <p:cNvSpPr/>
          <p:nvPr/>
        </p:nvSpPr>
        <p:spPr>
          <a:xfrm>
            <a:off x="2249500" y="1758962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5">
                <a:moveTo>
                  <a:pt x="685" y="0"/>
                </a:moveTo>
                <a:lnTo>
                  <a:pt x="304" y="266"/>
                </a:lnTo>
                <a:lnTo>
                  <a:pt x="0" y="368"/>
                </a:lnTo>
                <a:lnTo>
                  <a:pt x="165" y="761"/>
                </a:lnTo>
                <a:lnTo>
                  <a:pt x="241" y="1371"/>
                </a:lnTo>
                <a:lnTo>
                  <a:pt x="876" y="1650"/>
                </a:lnTo>
                <a:lnTo>
                  <a:pt x="1409" y="1409"/>
                </a:lnTo>
                <a:lnTo>
                  <a:pt x="2184" y="1282"/>
                </a:lnTo>
                <a:lnTo>
                  <a:pt x="1587" y="723"/>
                </a:lnTo>
                <a:lnTo>
                  <a:pt x="1282" y="317"/>
                </a:lnTo>
                <a:lnTo>
                  <a:pt x="685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2" name="object 1172"/>
          <p:cNvSpPr/>
          <p:nvPr/>
        </p:nvSpPr>
        <p:spPr>
          <a:xfrm>
            <a:off x="1314399" y="2247493"/>
            <a:ext cx="5715" cy="2540"/>
          </a:xfrm>
          <a:custGeom>
            <a:avLst/>
            <a:gdLst/>
            <a:ahLst/>
            <a:cxnLst/>
            <a:rect l="l" t="t" r="r" b="b"/>
            <a:pathLst>
              <a:path w="5715" h="2539">
                <a:moveTo>
                  <a:pt x="1130" y="0"/>
                </a:moveTo>
                <a:lnTo>
                  <a:pt x="749" y="152"/>
                </a:lnTo>
                <a:lnTo>
                  <a:pt x="368" y="292"/>
                </a:lnTo>
                <a:lnTo>
                  <a:pt x="0" y="444"/>
                </a:lnTo>
                <a:lnTo>
                  <a:pt x="1549" y="1917"/>
                </a:lnTo>
                <a:lnTo>
                  <a:pt x="3441" y="1130"/>
                </a:lnTo>
                <a:lnTo>
                  <a:pt x="5194" y="1257"/>
                </a:lnTo>
                <a:lnTo>
                  <a:pt x="4102" y="12"/>
                </a:lnTo>
                <a:lnTo>
                  <a:pt x="2400" y="685"/>
                </a:lnTo>
                <a:lnTo>
                  <a:pt x="1130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3" name="object 1173"/>
          <p:cNvSpPr/>
          <p:nvPr/>
        </p:nvSpPr>
        <p:spPr>
          <a:xfrm>
            <a:off x="2113864" y="1989175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187" y="0"/>
                </a:moveTo>
                <a:lnTo>
                  <a:pt x="1917" y="825"/>
                </a:lnTo>
                <a:lnTo>
                  <a:pt x="139" y="1130"/>
                </a:lnTo>
                <a:lnTo>
                  <a:pt x="0" y="3111"/>
                </a:lnTo>
                <a:lnTo>
                  <a:pt x="1397" y="2413"/>
                </a:lnTo>
                <a:lnTo>
                  <a:pt x="3136" y="2082"/>
                </a:lnTo>
                <a:lnTo>
                  <a:pt x="3187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4" name="object 1174"/>
          <p:cNvSpPr/>
          <p:nvPr/>
        </p:nvSpPr>
        <p:spPr>
          <a:xfrm>
            <a:off x="2230526" y="1709851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854" y="0"/>
                </a:moveTo>
                <a:lnTo>
                  <a:pt x="0" y="1447"/>
                </a:lnTo>
                <a:lnTo>
                  <a:pt x="1003" y="3479"/>
                </a:lnTo>
                <a:lnTo>
                  <a:pt x="787" y="5257"/>
                </a:lnTo>
                <a:lnTo>
                  <a:pt x="2514" y="3784"/>
                </a:lnTo>
                <a:lnTo>
                  <a:pt x="1523" y="1752"/>
                </a:lnTo>
                <a:lnTo>
                  <a:pt x="1854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5" name="object 1175"/>
          <p:cNvSpPr/>
          <p:nvPr/>
        </p:nvSpPr>
        <p:spPr>
          <a:xfrm>
            <a:off x="1860600" y="77711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828" y="0"/>
                </a:moveTo>
                <a:lnTo>
                  <a:pt x="1104" y="0"/>
                </a:lnTo>
                <a:lnTo>
                  <a:pt x="723" y="279"/>
                </a:lnTo>
                <a:lnTo>
                  <a:pt x="914" y="1054"/>
                </a:lnTo>
                <a:lnTo>
                  <a:pt x="1320" y="2349"/>
                </a:lnTo>
                <a:lnTo>
                  <a:pt x="444" y="3289"/>
                </a:lnTo>
                <a:lnTo>
                  <a:pt x="0" y="4343"/>
                </a:lnTo>
                <a:lnTo>
                  <a:pt x="2717" y="4000"/>
                </a:lnTo>
                <a:lnTo>
                  <a:pt x="1828" y="1828"/>
                </a:lnTo>
                <a:lnTo>
                  <a:pt x="2082" y="241"/>
                </a:lnTo>
                <a:lnTo>
                  <a:pt x="182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6" name="object 1176"/>
          <p:cNvSpPr/>
          <p:nvPr/>
        </p:nvSpPr>
        <p:spPr>
          <a:xfrm>
            <a:off x="2226894" y="1272476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892" y="0"/>
                </a:moveTo>
                <a:lnTo>
                  <a:pt x="368" y="342"/>
                </a:lnTo>
                <a:lnTo>
                  <a:pt x="114" y="1587"/>
                </a:lnTo>
                <a:lnTo>
                  <a:pt x="0" y="2209"/>
                </a:lnTo>
                <a:lnTo>
                  <a:pt x="76" y="2578"/>
                </a:lnTo>
                <a:lnTo>
                  <a:pt x="165" y="2959"/>
                </a:lnTo>
                <a:lnTo>
                  <a:pt x="241" y="3327"/>
                </a:lnTo>
                <a:lnTo>
                  <a:pt x="1435" y="3771"/>
                </a:lnTo>
                <a:lnTo>
                  <a:pt x="2120" y="3174"/>
                </a:lnTo>
                <a:lnTo>
                  <a:pt x="2590" y="2171"/>
                </a:lnTo>
                <a:lnTo>
                  <a:pt x="2311" y="1003"/>
                </a:lnTo>
                <a:lnTo>
                  <a:pt x="1892" y="0"/>
                </a:lnTo>
                <a:close/>
              </a:path>
            </a:pathLst>
          </a:custGeom>
          <a:solidFill>
            <a:srgbClr val="718D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7" name="object 1177"/>
          <p:cNvSpPr/>
          <p:nvPr/>
        </p:nvSpPr>
        <p:spPr>
          <a:xfrm>
            <a:off x="2203157" y="174749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3809" y="0"/>
                </a:moveTo>
                <a:lnTo>
                  <a:pt x="1638" y="965"/>
                </a:lnTo>
                <a:lnTo>
                  <a:pt x="0" y="800"/>
                </a:lnTo>
                <a:lnTo>
                  <a:pt x="1409" y="1460"/>
                </a:lnTo>
                <a:lnTo>
                  <a:pt x="2819" y="2133"/>
                </a:lnTo>
                <a:lnTo>
                  <a:pt x="4229" y="2794"/>
                </a:lnTo>
                <a:lnTo>
                  <a:pt x="380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8" name="object 1178"/>
          <p:cNvSpPr/>
          <p:nvPr/>
        </p:nvSpPr>
        <p:spPr>
          <a:xfrm>
            <a:off x="1842922" y="76936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752" y="0"/>
                </a:moveTo>
                <a:lnTo>
                  <a:pt x="0" y="1701"/>
                </a:lnTo>
                <a:lnTo>
                  <a:pt x="1028" y="2070"/>
                </a:lnTo>
                <a:lnTo>
                  <a:pt x="2057" y="2425"/>
                </a:lnTo>
                <a:lnTo>
                  <a:pt x="3086" y="2794"/>
                </a:lnTo>
                <a:lnTo>
                  <a:pt x="2717" y="546"/>
                </a:lnTo>
                <a:lnTo>
                  <a:pt x="175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9" name="object 1179"/>
          <p:cNvSpPr/>
          <p:nvPr/>
        </p:nvSpPr>
        <p:spPr>
          <a:xfrm>
            <a:off x="1647647" y="770077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09">
                <a:moveTo>
                  <a:pt x="1828" y="0"/>
                </a:moveTo>
                <a:lnTo>
                  <a:pt x="1524" y="25"/>
                </a:lnTo>
                <a:lnTo>
                  <a:pt x="1219" y="152"/>
                </a:lnTo>
                <a:lnTo>
                  <a:pt x="88" y="2235"/>
                </a:lnTo>
                <a:lnTo>
                  <a:pt x="0" y="3682"/>
                </a:lnTo>
                <a:lnTo>
                  <a:pt x="3086" y="3136"/>
                </a:lnTo>
                <a:lnTo>
                  <a:pt x="2501" y="1054"/>
                </a:lnTo>
                <a:lnTo>
                  <a:pt x="2146" y="50"/>
                </a:lnTo>
                <a:lnTo>
                  <a:pt x="1828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0" name="object 1180"/>
          <p:cNvSpPr/>
          <p:nvPr/>
        </p:nvSpPr>
        <p:spPr>
          <a:xfrm>
            <a:off x="1765566" y="767969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3619" y="0"/>
                </a:moveTo>
                <a:lnTo>
                  <a:pt x="2590" y="330"/>
                </a:lnTo>
                <a:lnTo>
                  <a:pt x="1549" y="673"/>
                </a:lnTo>
                <a:lnTo>
                  <a:pt x="520" y="1003"/>
                </a:lnTo>
                <a:lnTo>
                  <a:pt x="0" y="2666"/>
                </a:lnTo>
                <a:lnTo>
                  <a:pt x="1333" y="1955"/>
                </a:lnTo>
                <a:lnTo>
                  <a:pt x="3149" y="1993"/>
                </a:lnTo>
                <a:lnTo>
                  <a:pt x="3505" y="1066"/>
                </a:lnTo>
                <a:lnTo>
                  <a:pt x="3619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1" name="object 1181"/>
          <p:cNvSpPr/>
          <p:nvPr/>
        </p:nvSpPr>
        <p:spPr>
          <a:xfrm>
            <a:off x="2083816" y="1997443"/>
            <a:ext cx="26034" cy="28575"/>
          </a:xfrm>
          <a:custGeom>
            <a:avLst/>
            <a:gdLst/>
            <a:ahLst/>
            <a:cxnLst/>
            <a:rect l="l" t="t" r="r" b="b"/>
            <a:pathLst>
              <a:path w="26035" h="28575">
                <a:moveTo>
                  <a:pt x="2082" y="23901"/>
                </a:moveTo>
                <a:lnTo>
                  <a:pt x="1244" y="23964"/>
                </a:lnTo>
                <a:lnTo>
                  <a:pt x="457" y="24142"/>
                </a:lnTo>
                <a:lnTo>
                  <a:pt x="0" y="24968"/>
                </a:lnTo>
                <a:lnTo>
                  <a:pt x="12" y="26009"/>
                </a:lnTo>
                <a:lnTo>
                  <a:pt x="12" y="28079"/>
                </a:lnTo>
                <a:lnTo>
                  <a:pt x="711" y="26695"/>
                </a:lnTo>
                <a:lnTo>
                  <a:pt x="2082" y="23901"/>
                </a:lnTo>
                <a:close/>
              </a:path>
              <a:path w="26035" h="28575">
                <a:moveTo>
                  <a:pt x="25946" y="0"/>
                </a:moveTo>
                <a:lnTo>
                  <a:pt x="24701" y="863"/>
                </a:lnTo>
                <a:lnTo>
                  <a:pt x="22910" y="1155"/>
                </a:lnTo>
                <a:lnTo>
                  <a:pt x="22758" y="3136"/>
                </a:lnTo>
                <a:lnTo>
                  <a:pt x="24180" y="2451"/>
                </a:lnTo>
                <a:lnTo>
                  <a:pt x="25946" y="2120"/>
                </a:lnTo>
                <a:lnTo>
                  <a:pt x="25946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2" name="object 1182"/>
          <p:cNvSpPr/>
          <p:nvPr/>
        </p:nvSpPr>
        <p:spPr>
          <a:xfrm>
            <a:off x="1427365" y="2264727"/>
            <a:ext cx="5715" cy="1905"/>
          </a:xfrm>
          <a:custGeom>
            <a:avLst/>
            <a:gdLst/>
            <a:ahLst/>
            <a:cxnLst/>
            <a:rect l="l" t="t" r="r" b="b"/>
            <a:pathLst>
              <a:path w="5715" h="1905">
                <a:moveTo>
                  <a:pt x="3797" y="0"/>
                </a:moveTo>
                <a:lnTo>
                  <a:pt x="1816" y="876"/>
                </a:lnTo>
                <a:lnTo>
                  <a:pt x="0" y="774"/>
                </a:lnTo>
                <a:lnTo>
                  <a:pt x="253" y="1346"/>
                </a:lnTo>
                <a:lnTo>
                  <a:pt x="368" y="1638"/>
                </a:lnTo>
                <a:lnTo>
                  <a:pt x="1689" y="1701"/>
                </a:lnTo>
                <a:lnTo>
                  <a:pt x="3009" y="1752"/>
                </a:lnTo>
                <a:lnTo>
                  <a:pt x="4330" y="1816"/>
                </a:lnTo>
                <a:lnTo>
                  <a:pt x="5016" y="1714"/>
                </a:lnTo>
                <a:lnTo>
                  <a:pt x="5359" y="1651"/>
                </a:lnTo>
                <a:lnTo>
                  <a:pt x="3797" y="0"/>
                </a:lnTo>
                <a:close/>
              </a:path>
            </a:pathLst>
          </a:custGeom>
          <a:solidFill>
            <a:srgbClr val="7DB2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3" name="object 1183"/>
          <p:cNvSpPr/>
          <p:nvPr/>
        </p:nvSpPr>
        <p:spPr>
          <a:xfrm>
            <a:off x="1805292" y="753351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292" y="0"/>
                </a:moveTo>
                <a:lnTo>
                  <a:pt x="50" y="215"/>
                </a:lnTo>
                <a:lnTo>
                  <a:pt x="0" y="965"/>
                </a:lnTo>
                <a:lnTo>
                  <a:pt x="177" y="1142"/>
                </a:lnTo>
                <a:lnTo>
                  <a:pt x="4356" y="2285"/>
                </a:lnTo>
                <a:lnTo>
                  <a:pt x="3454" y="723"/>
                </a:lnTo>
                <a:lnTo>
                  <a:pt x="1879" y="342"/>
                </a:lnTo>
                <a:lnTo>
                  <a:pt x="292" y="0"/>
                </a:lnTo>
                <a:close/>
              </a:path>
            </a:pathLst>
          </a:custGeom>
          <a:solidFill>
            <a:srgbClr val="FCFBF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84" name="object 1184"/>
          <p:cNvGrpSpPr/>
          <p:nvPr/>
        </p:nvGrpSpPr>
        <p:grpSpPr>
          <a:xfrm>
            <a:off x="1196352" y="909408"/>
            <a:ext cx="513080" cy="378460"/>
            <a:chOff x="1196352" y="909408"/>
            <a:chExt cx="513080" cy="378460"/>
          </a:xfrm>
        </p:grpSpPr>
        <p:sp>
          <p:nvSpPr>
            <p:cNvPr id="1185" name="object 1185"/>
            <p:cNvSpPr/>
            <p:nvPr/>
          </p:nvSpPr>
          <p:spPr>
            <a:xfrm>
              <a:off x="1454683" y="1108887"/>
              <a:ext cx="254635" cy="158115"/>
            </a:xfrm>
            <a:custGeom>
              <a:avLst/>
              <a:gdLst/>
              <a:ahLst/>
              <a:cxnLst/>
              <a:rect l="l" t="t" r="r" b="b"/>
              <a:pathLst>
                <a:path w="254635" h="158115">
                  <a:moveTo>
                    <a:pt x="161061" y="0"/>
                  </a:moveTo>
                  <a:lnTo>
                    <a:pt x="160261" y="990"/>
                  </a:lnTo>
                  <a:lnTo>
                    <a:pt x="158851" y="4152"/>
                  </a:lnTo>
                  <a:lnTo>
                    <a:pt x="156336" y="4838"/>
                  </a:lnTo>
                  <a:lnTo>
                    <a:pt x="152730" y="11023"/>
                  </a:lnTo>
                  <a:lnTo>
                    <a:pt x="146494" y="12382"/>
                  </a:lnTo>
                  <a:lnTo>
                    <a:pt x="144208" y="22656"/>
                  </a:lnTo>
                  <a:lnTo>
                    <a:pt x="138709" y="24803"/>
                  </a:lnTo>
                  <a:lnTo>
                    <a:pt x="129374" y="24358"/>
                  </a:lnTo>
                  <a:lnTo>
                    <a:pt x="130162" y="20383"/>
                  </a:lnTo>
                  <a:lnTo>
                    <a:pt x="129654" y="14643"/>
                  </a:lnTo>
                  <a:lnTo>
                    <a:pt x="128714" y="12839"/>
                  </a:lnTo>
                  <a:lnTo>
                    <a:pt x="123888" y="11658"/>
                  </a:lnTo>
                  <a:lnTo>
                    <a:pt x="121805" y="12395"/>
                  </a:lnTo>
                  <a:lnTo>
                    <a:pt x="119481" y="16891"/>
                  </a:lnTo>
                  <a:lnTo>
                    <a:pt x="117855" y="18135"/>
                  </a:lnTo>
                  <a:lnTo>
                    <a:pt x="114350" y="18415"/>
                  </a:lnTo>
                  <a:lnTo>
                    <a:pt x="113245" y="18275"/>
                  </a:lnTo>
                  <a:lnTo>
                    <a:pt x="109143" y="19583"/>
                  </a:lnTo>
                  <a:lnTo>
                    <a:pt x="104292" y="17297"/>
                  </a:lnTo>
                  <a:lnTo>
                    <a:pt x="102133" y="27546"/>
                  </a:lnTo>
                  <a:lnTo>
                    <a:pt x="106857" y="28765"/>
                  </a:lnTo>
                  <a:lnTo>
                    <a:pt x="110718" y="31076"/>
                  </a:lnTo>
                  <a:lnTo>
                    <a:pt x="110553" y="31369"/>
                  </a:lnTo>
                  <a:lnTo>
                    <a:pt x="107708" y="31813"/>
                  </a:lnTo>
                  <a:lnTo>
                    <a:pt x="104559" y="30861"/>
                  </a:lnTo>
                  <a:lnTo>
                    <a:pt x="98183" y="34632"/>
                  </a:lnTo>
                  <a:lnTo>
                    <a:pt x="96697" y="33718"/>
                  </a:lnTo>
                  <a:lnTo>
                    <a:pt x="96558" y="27063"/>
                  </a:lnTo>
                  <a:lnTo>
                    <a:pt x="95173" y="25641"/>
                  </a:lnTo>
                  <a:lnTo>
                    <a:pt x="90170" y="25438"/>
                  </a:lnTo>
                  <a:lnTo>
                    <a:pt x="88150" y="26225"/>
                  </a:lnTo>
                  <a:lnTo>
                    <a:pt x="86969" y="31407"/>
                  </a:lnTo>
                  <a:lnTo>
                    <a:pt x="85369" y="33921"/>
                  </a:lnTo>
                  <a:lnTo>
                    <a:pt x="86588" y="41249"/>
                  </a:lnTo>
                  <a:lnTo>
                    <a:pt x="83553" y="43281"/>
                  </a:lnTo>
                  <a:lnTo>
                    <a:pt x="74612" y="45974"/>
                  </a:lnTo>
                  <a:lnTo>
                    <a:pt x="72377" y="51066"/>
                  </a:lnTo>
                  <a:lnTo>
                    <a:pt x="65316" y="57569"/>
                  </a:lnTo>
                  <a:lnTo>
                    <a:pt x="57784" y="57315"/>
                  </a:lnTo>
                  <a:lnTo>
                    <a:pt x="53225" y="58623"/>
                  </a:lnTo>
                  <a:lnTo>
                    <a:pt x="48983" y="61163"/>
                  </a:lnTo>
                  <a:lnTo>
                    <a:pt x="48463" y="61823"/>
                  </a:lnTo>
                  <a:lnTo>
                    <a:pt x="48120" y="62826"/>
                  </a:lnTo>
                  <a:lnTo>
                    <a:pt x="41897" y="65481"/>
                  </a:lnTo>
                  <a:lnTo>
                    <a:pt x="41897" y="79806"/>
                  </a:lnTo>
                  <a:lnTo>
                    <a:pt x="42773" y="84607"/>
                  </a:lnTo>
                  <a:lnTo>
                    <a:pt x="41198" y="89281"/>
                  </a:lnTo>
                  <a:lnTo>
                    <a:pt x="39446" y="91554"/>
                  </a:lnTo>
                  <a:lnTo>
                    <a:pt x="36957" y="90411"/>
                  </a:lnTo>
                  <a:lnTo>
                    <a:pt x="32753" y="90792"/>
                  </a:lnTo>
                  <a:lnTo>
                    <a:pt x="30314" y="90601"/>
                  </a:lnTo>
                  <a:lnTo>
                    <a:pt x="27190" y="98386"/>
                  </a:lnTo>
                  <a:lnTo>
                    <a:pt x="18999" y="95935"/>
                  </a:lnTo>
                  <a:lnTo>
                    <a:pt x="18008" y="95135"/>
                  </a:lnTo>
                  <a:lnTo>
                    <a:pt x="17894" y="93827"/>
                  </a:lnTo>
                  <a:lnTo>
                    <a:pt x="15112" y="89471"/>
                  </a:lnTo>
                  <a:lnTo>
                    <a:pt x="5905" y="89623"/>
                  </a:lnTo>
                  <a:lnTo>
                    <a:pt x="0" y="99707"/>
                  </a:lnTo>
                  <a:lnTo>
                    <a:pt x="3136" y="105676"/>
                  </a:lnTo>
                  <a:lnTo>
                    <a:pt x="11620" y="106172"/>
                  </a:lnTo>
                  <a:lnTo>
                    <a:pt x="12547" y="105943"/>
                  </a:lnTo>
                  <a:lnTo>
                    <a:pt x="13131" y="106946"/>
                  </a:lnTo>
                  <a:lnTo>
                    <a:pt x="11798" y="109181"/>
                  </a:lnTo>
                  <a:lnTo>
                    <a:pt x="4076" y="109715"/>
                  </a:lnTo>
                  <a:lnTo>
                    <a:pt x="2705" y="111531"/>
                  </a:lnTo>
                  <a:lnTo>
                    <a:pt x="2781" y="117830"/>
                  </a:lnTo>
                  <a:lnTo>
                    <a:pt x="4597" y="119113"/>
                  </a:lnTo>
                  <a:lnTo>
                    <a:pt x="16116" y="120688"/>
                  </a:lnTo>
                  <a:lnTo>
                    <a:pt x="15824" y="129019"/>
                  </a:lnTo>
                  <a:lnTo>
                    <a:pt x="16040" y="138036"/>
                  </a:lnTo>
                  <a:lnTo>
                    <a:pt x="16802" y="138772"/>
                  </a:lnTo>
                  <a:lnTo>
                    <a:pt x="68707" y="138722"/>
                  </a:lnTo>
                  <a:lnTo>
                    <a:pt x="88875" y="139297"/>
                  </a:lnTo>
                  <a:lnTo>
                    <a:pt x="95605" y="139001"/>
                  </a:lnTo>
                  <a:lnTo>
                    <a:pt x="98298" y="131889"/>
                  </a:lnTo>
                  <a:lnTo>
                    <a:pt x="96647" y="129247"/>
                  </a:lnTo>
                  <a:lnTo>
                    <a:pt x="89331" y="129019"/>
                  </a:lnTo>
                  <a:lnTo>
                    <a:pt x="80175" y="129133"/>
                  </a:lnTo>
                  <a:lnTo>
                    <a:pt x="79057" y="126923"/>
                  </a:lnTo>
                  <a:lnTo>
                    <a:pt x="79743" y="118948"/>
                  </a:lnTo>
                  <a:lnTo>
                    <a:pt x="84391" y="114515"/>
                  </a:lnTo>
                  <a:lnTo>
                    <a:pt x="105067" y="114503"/>
                  </a:lnTo>
                  <a:lnTo>
                    <a:pt x="108737" y="114084"/>
                  </a:lnTo>
                  <a:lnTo>
                    <a:pt x="110566" y="106248"/>
                  </a:lnTo>
                  <a:lnTo>
                    <a:pt x="117449" y="106146"/>
                  </a:lnTo>
                  <a:lnTo>
                    <a:pt x="119392" y="106413"/>
                  </a:lnTo>
                  <a:lnTo>
                    <a:pt x="120586" y="113449"/>
                  </a:lnTo>
                  <a:lnTo>
                    <a:pt x="123774" y="114388"/>
                  </a:lnTo>
                  <a:lnTo>
                    <a:pt x="129019" y="114427"/>
                  </a:lnTo>
                  <a:lnTo>
                    <a:pt x="130517" y="113982"/>
                  </a:lnTo>
                  <a:lnTo>
                    <a:pt x="131635" y="115557"/>
                  </a:lnTo>
                  <a:lnTo>
                    <a:pt x="129603" y="116992"/>
                  </a:lnTo>
                  <a:lnTo>
                    <a:pt x="127279" y="116395"/>
                  </a:lnTo>
                  <a:lnTo>
                    <a:pt x="122237" y="117170"/>
                  </a:lnTo>
                  <a:lnTo>
                    <a:pt x="120243" y="118706"/>
                  </a:lnTo>
                  <a:lnTo>
                    <a:pt x="120091" y="125018"/>
                  </a:lnTo>
                  <a:lnTo>
                    <a:pt x="118872" y="128854"/>
                  </a:lnTo>
                  <a:lnTo>
                    <a:pt x="125475" y="133337"/>
                  </a:lnTo>
                  <a:lnTo>
                    <a:pt x="133616" y="132054"/>
                  </a:lnTo>
                  <a:lnTo>
                    <a:pt x="138341" y="126390"/>
                  </a:lnTo>
                  <a:lnTo>
                    <a:pt x="140995" y="126555"/>
                  </a:lnTo>
                  <a:lnTo>
                    <a:pt x="146278" y="128028"/>
                  </a:lnTo>
                  <a:lnTo>
                    <a:pt x="145580" y="130594"/>
                  </a:lnTo>
                  <a:lnTo>
                    <a:pt x="146202" y="136436"/>
                  </a:lnTo>
                  <a:lnTo>
                    <a:pt x="144792" y="140538"/>
                  </a:lnTo>
                  <a:lnTo>
                    <a:pt x="147281" y="144145"/>
                  </a:lnTo>
                  <a:lnTo>
                    <a:pt x="154272" y="145339"/>
                  </a:lnTo>
                  <a:lnTo>
                    <a:pt x="175399" y="147662"/>
                  </a:lnTo>
                  <a:lnTo>
                    <a:pt x="229997" y="155562"/>
                  </a:lnTo>
                  <a:lnTo>
                    <a:pt x="235673" y="155765"/>
                  </a:lnTo>
                  <a:lnTo>
                    <a:pt x="241134" y="157619"/>
                  </a:lnTo>
                  <a:lnTo>
                    <a:pt x="250113" y="157886"/>
                  </a:lnTo>
                  <a:lnTo>
                    <a:pt x="251891" y="156641"/>
                  </a:lnTo>
                  <a:lnTo>
                    <a:pt x="254444" y="144272"/>
                  </a:lnTo>
                  <a:lnTo>
                    <a:pt x="253847" y="143256"/>
                  </a:lnTo>
                  <a:lnTo>
                    <a:pt x="241642" y="142379"/>
                  </a:lnTo>
                  <a:lnTo>
                    <a:pt x="240080" y="141338"/>
                  </a:lnTo>
                  <a:lnTo>
                    <a:pt x="240055" y="131686"/>
                  </a:lnTo>
                  <a:lnTo>
                    <a:pt x="240258" y="130759"/>
                  </a:lnTo>
                  <a:lnTo>
                    <a:pt x="244475" y="131940"/>
                  </a:lnTo>
                  <a:lnTo>
                    <a:pt x="248183" y="131635"/>
                  </a:lnTo>
                  <a:lnTo>
                    <a:pt x="244030" y="123977"/>
                  </a:lnTo>
                  <a:lnTo>
                    <a:pt x="243738" y="119024"/>
                  </a:lnTo>
                  <a:lnTo>
                    <a:pt x="244182" y="113715"/>
                  </a:lnTo>
                  <a:lnTo>
                    <a:pt x="241566" y="111277"/>
                  </a:lnTo>
                  <a:lnTo>
                    <a:pt x="240233" y="113157"/>
                  </a:lnTo>
                  <a:lnTo>
                    <a:pt x="235940" y="117119"/>
                  </a:lnTo>
                  <a:lnTo>
                    <a:pt x="232562" y="116941"/>
                  </a:lnTo>
                  <a:lnTo>
                    <a:pt x="226428" y="115062"/>
                  </a:lnTo>
                  <a:lnTo>
                    <a:pt x="227825" y="112179"/>
                  </a:lnTo>
                  <a:lnTo>
                    <a:pt x="227533" y="104470"/>
                  </a:lnTo>
                  <a:lnTo>
                    <a:pt x="226580" y="103454"/>
                  </a:lnTo>
                  <a:lnTo>
                    <a:pt x="214655" y="102590"/>
                  </a:lnTo>
                  <a:lnTo>
                    <a:pt x="214376" y="102387"/>
                  </a:lnTo>
                  <a:lnTo>
                    <a:pt x="214388" y="56400"/>
                  </a:lnTo>
                  <a:lnTo>
                    <a:pt x="215112" y="54787"/>
                  </a:lnTo>
                  <a:lnTo>
                    <a:pt x="217190" y="47891"/>
                  </a:lnTo>
                  <a:lnTo>
                    <a:pt x="217698" y="40920"/>
                  </a:lnTo>
                  <a:lnTo>
                    <a:pt x="217246" y="33904"/>
                  </a:lnTo>
                  <a:lnTo>
                    <a:pt x="216446" y="26873"/>
                  </a:lnTo>
                  <a:lnTo>
                    <a:pt x="215379" y="25641"/>
                  </a:lnTo>
                  <a:lnTo>
                    <a:pt x="214172" y="24866"/>
                  </a:lnTo>
                  <a:lnTo>
                    <a:pt x="212483" y="25704"/>
                  </a:lnTo>
                  <a:lnTo>
                    <a:pt x="211937" y="26403"/>
                  </a:lnTo>
                  <a:lnTo>
                    <a:pt x="210731" y="31000"/>
                  </a:lnTo>
                  <a:lnTo>
                    <a:pt x="212661" y="34810"/>
                  </a:lnTo>
                  <a:lnTo>
                    <a:pt x="207251" y="38811"/>
                  </a:lnTo>
                  <a:lnTo>
                    <a:pt x="203530" y="37363"/>
                  </a:lnTo>
                  <a:lnTo>
                    <a:pt x="196469" y="38481"/>
                  </a:lnTo>
                  <a:lnTo>
                    <a:pt x="194627" y="36982"/>
                  </a:lnTo>
                  <a:lnTo>
                    <a:pt x="194132" y="26073"/>
                  </a:lnTo>
                  <a:lnTo>
                    <a:pt x="184924" y="24244"/>
                  </a:lnTo>
                  <a:lnTo>
                    <a:pt x="174040" y="24447"/>
                  </a:lnTo>
                  <a:lnTo>
                    <a:pt x="172123" y="26352"/>
                  </a:lnTo>
                  <a:lnTo>
                    <a:pt x="171907" y="38252"/>
                  </a:lnTo>
                  <a:lnTo>
                    <a:pt x="172440" y="43624"/>
                  </a:lnTo>
                  <a:lnTo>
                    <a:pt x="169189" y="44221"/>
                  </a:lnTo>
                  <a:lnTo>
                    <a:pt x="168668" y="42964"/>
                  </a:lnTo>
                  <a:lnTo>
                    <a:pt x="168097" y="35306"/>
                  </a:lnTo>
                  <a:lnTo>
                    <a:pt x="160553" y="33578"/>
                  </a:lnTo>
                  <a:lnTo>
                    <a:pt x="158356" y="29921"/>
                  </a:lnTo>
                  <a:lnTo>
                    <a:pt x="150431" y="31699"/>
                  </a:lnTo>
                  <a:lnTo>
                    <a:pt x="149644" y="27432"/>
                  </a:lnTo>
                  <a:lnTo>
                    <a:pt x="151866" y="26797"/>
                  </a:lnTo>
                  <a:lnTo>
                    <a:pt x="154698" y="25196"/>
                  </a:lnTo>
                  <a:lnTo>
                    <a:pt x="156273" y="24993"/>
                  </a:lnTo>
                  <a:lnTo>
                    <a:pt x="161112" y="23482"/>
                  </a:lnTo>
                  <a:lnTo>
                    <a:pt x="161988" y="17767"/>
                  </a:lnTo>
                  <a:lnTo>
                    <a:pt x="164274" y="14198"/>
                  </a:lnTo>
                  <a:lnTo>
                    <a:pt x="165646" y="7861"/>
                  </a:lnTo>
                  <a:lnTo>
                    <a:pt x="165519" y="5372"/>
                  </a:lnTo>
                  <a:lnTo>
                    <a:pt x="164553" y="1778"/>
                  </a:lnTo>
                  <a:lnTo>
                    <a:pt x="163855" y="800"/>
                  </a:lnTo>
                  <a:lnTo>
                    <a:pt x="161061" y="0"/>
                  </a:lnTo>
                  <a:close/>
                </a:path>
              </a:pathLst>
            </a:custGeom>
            <a:solidFill>
              <a:srgbClr val="E5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388871" y="1016508"/>
              <a:ext cx="299085" cy="234950"/>
            </a:xfrm>
            <a:custGeom>
              <a:avLst/>
              <a:gdLst/>
              <a:ahLst/>
              <a:cxnLst/>
              <a:rect l="l" t="t" r="r" b="b"/>
              <a:pathLst>
                <a:path w="299085" h="234950">
                  <a:moveTo>
                    <a:pt x="19215" y="195580"/>
                  </a:moveTo>
                  <a:lnTo>
                    <a:pt x="16751" y="196850"/>
                  </a:lnTo>
                  <a:lnTo>
                    <a:pt x="17779" y="207010"/>
                  </a:lnTo>
                  <a:lnTo>
                    <a:pt x="15595" y="209550"/>
                  </a:lnTo>
                  <a:lnTo>
                    <a:pt x="3428" y="210820"/>
                  </a:lnTo>
                  <a:lnTo>
                    <a:pt x="0" y="217170"/>
                  </a:lnTo>
                  <a:lnTo>
                    <a:pt x="5930" y="226060"/>
                  </a:lnTo>
                  <a:lnTo>
                    <a:pt x="6413" y="227330"/>
                  </a:lnTo>
                  <a:lnTo>
                    <a:pt x="1968" y="232410"/>
                  </a:lnTo>
                  <a:lnTo>
                    <a:pt x="3530" y="234950"/>
                  </a:lnTo>
                  <a:lnTo>
                    <a:pt x="11048" y="234950"/>
                  </a:lnTo>
                  <a:lnTo>
                    <a:pt x="35857" y="233680"/>
                  </a:lnTo>
                  <a:lnTo>
                    <a:pt x="44119" y="233680"/>
                  </a:lnTo>
                  <a:lnTo>
                    <a:pt x="63811" y="232410"/>
                  </a:lnTo>
                  <a:lnTo>
                    <a:pt x="161226" y="232410"/>
                  </a:lnTo>
                  <a:lnTo>
                    <a:pt x="155206" y="231140"/>
                  </a:lnTo>
                  <a:lnTo>
                    <a:pt x="84823" y="231140"/>
                  </a:lnTo>
                  <a:lnTo>
                    <a:pt x="82829" y="229870"/>
                  </a:lnTo>
                  <a:lnTo>
                    <a:pt x="83477" y="224790"/>
                  </a:lnTo>
                  <a:lnTo>
                    <a:pt x="83032" y="223520"/>
                  </a:lnTo>
                  <a:lnTo>
                    <a:pt x="83959" y="212090"/>
                  </a:lnTo>
                  <a:lnTo>
                    <a:pt x="73266" y="210820"/>
                  </a:lnTo>
                  <a:lnTo>
                    <a:pt x="70078" y="210820"/>
                  </a:lnTo>
                  <a:lnTo>
                    <a:pt x="69837" y="209550"/>
                  </a:lnTo>
                  <a:lnTo>
                    <a:pt x="69773" y="204470"/>
                  </a:lnTo>
                  <a:lnTo>
                    <a:pt x="70853" y="203200"/>
                  </a:lnTo>
                  <a:lnTo>
                    <a:pt x="79349" y="203200"/>
                  </a:lnTo>
                  <a:lnTo>
                    <a:pt x="80543" y="200660"/>
                  </a:lnTo>
                  <a:lnTo>
                    <a:pt x="83477" y="200660"/>
                  </a:lnTo>
                  <a:lnTo>
                    <a:pt x="82757" y="198120"/>
                  </a:lnTo>
                  <a:lnTo>
                    <a:pt x="80060" y="198120"/>
                  </a:lnTo>
                  <a:lnTo>
                    <a:pt x="70243" y="196850"/>
                  </a:lnTo>
                  <a:lnTo>
                    <a:pt x="27546" y="196850"/>
                  </a:lnTo>
                  <a:lnTo>
                    <a:pt x="19215" y="195580"/>
                  </a:lnTo>
                  <a:close/>
                </a:path>
                <a:path w="299085" h="234950">
                  <a:moveTo>
                    <a:pt x="168071" y="229870"/>
                  </a:moveTo>
                  <a:lnTo>
                    <a:pt x="164528" y="231140"/>
                  </a:lnTo>
                  <a:lnTo>
                    <a:pt x="161226" y="232410"/>
                  </a:lnTo>
                  <a:lnTo>
                    <a:pt x="146726" y="232410"/>
                  </a:lnTo>
                  <a:lnTo>
                    <a:pt x="158630" y="233680"/>
                  </a:lnTo>
                  <a:lnTo>
                    <a:pt x="170535" y="233680"/>
                  </a:lnTo>
                  <a:lnTo>
                    <a:pt x="168071" y="229870"/>
                  </a:lnTo>
                  <a:close/>
                </a:path>
                <a:path w="299085" h="234950">
                  <a:moveTo>
                    <a:pt x="79349" y="203200"/>
                  </a:moveTo>
                  <a:lnTo>
                    <a:pt x="70853" y="203200"/>
                  </a:lnTo>
                  <a:lnTo>
                    <a:pt x="76276" y="204470"/>
                  </a:lnTo>
                  <a:lnTo>
                    <a:pt x="78752" y="204470"/>
                  </a:lnTo>
                  <a:lnTo>
                    <a:pt x="79349" y="203200"/>
                  </a:lnTo>
                  <a:close/>
                </a:path>
                <a:path w="299085" h="234950">
                  <a:moveTo>
                    <a:pt x="82397" y="196850"/>
                  </a:moveTo>
                  <a:lnTo>
                    <a:pt x="80060" y="198120"/>
                  </a:lnTo>
                  <a:lnTo>
                    <a:pt x="82757" y="198120"/>
                  </a:lnTo>
                  <a:lnTo>
                    <a:pt x="82397" y="196850"/>
                  </a:lnTo>
                  <a:close/>
                </a:path>
                <a:path w="299085" h="234950">
                  <a:moveTo>
                    <a:pt x="241172" y="68580"/>
                  </a:moveTo>
                  <a:lnTo>
                    <a:pt x="147497" y="68580"/>
                  </a:lnTo>
                  <a:lnTo>
                    <a:pt x="151231" y="69850"/>
                  </a:lnTo>
                  <a:lnTo>
                    <a:pt x="158280" y="69850"/>
                  </a:lnTo>
                  <a:lnTo>
                    <a:pt x="159727" y="71120"/>
                  </a:lnTo>
                  <a:lnTo>
                    <a:pt x="159638" y="77470"/>
                  </a:lnTo>
                  <a:lnTo>
                    <a:pt x="158216" y="78740"/>
                  </a:lnTo>
                  <a:lnTo>
                    <a:pt x="134937" y="78740"/>
                  </a:lnTo>
                  <a:lnTo>
                    <a:pt x="134175" y="80010"/>
                  </a:lnTo>
                  <a:lnTo>
                    <a:pt x="133616" y="90170"/>
                  </a:lnTo>
                  <a:lnTo>
                    <a:pt x="132562" y="91440"/>
                  </a:lnTo>
                  <a:lnTo>
                    <a:pt x="121170" y="91440"/>
                  </a:lnTo>
                  <a:lnTo>
                    <a:pt x="120764" y="92710"/>
                  </a:lnTo>
                  <a:lnTo>
                    <a:pt x="120091" y="102870"/>
                  </a:lnTo>
                  <a:lnTo>
                    <a:pt x="118706" y="104140"/>
                  </a:lnTo>
                  <a:lnTo>
                    <a:pt x="106260" y="104140"/>
                  </a:lnTo>
                  <a:lnTo>
                    <a:pt x="95427" y="105410"/>
                  </a:lnTo>
                  <a:lnTo>
                    <a:pt x="94310" y="105410"/>
                  </a:lnTo>
                  <a:lnTo>
                    <a:pt x="94449" y="116840"/>
                  </a:lnTo>
                  <a:lnTo>
                    <a:pt x="92875" y="118110"/>
                  </a:lnTo>
                  <a:lnTo>
                    <a:pt x="82753" y="118110"/>
                  </a:lnTo>
                  <a:lnTo>
                    <a:pt x="80924" y="120650"/>
                  </a:lnTo>
                  <a:lnTo>
                    <a:pt x="81699" y="129540"/>
                  </a:lnTo>
                  <a:lnTo>
                    <a:pt x="79514" y="130810"/>
                  </a:lnTo>
                  <a:lnTo>
                    <a:pt x="69303" y="130810"/>
                  </a:lnTo>
                  <a:lnTo>
                    <a:pt x="68414" y="132080"/>
                  </a:lnTo>
                  <a:lnTo>
                    <a:pt x="68427" y="142240"/>
                  </a:lnTo>
                  <a:lnTo>
                    <a:pt x="66903" y="144780"/>
                  </a:lnTo>
                  <a:lnTo>
                    <a:pt x="56032" y="144780"/>
                  </a:lnTo>
                  <a:lnTo>
                    <a:pt x="54821" y="153670"/>
                  </a:lnTo>
                  <a:lnTo>
                    <a:pt x="54762" y="158750"/>
                  </a:lnTo>
                  <a:lnTo>
                    <a:pt x="54800" y="160020"/>
                  </a:lnTo>
                  <a:lnTo>
                    <a:pt x="55879" y="168910"/>
                  </a:lnTo>
                  <a:lnTo>
                    <a:pt x="55511" y="170180"/>
                  </a:lnTo>
                  <a:lnTo>
                    <a:pt x="30454" y="170180"/>
                  </a:lnTo>
                  <a:lnTo>
                    <a:pt x="29133" y="171450"/>
                  </a:lnTo>
                  <a:lnTo>
                    <a:pt x="28828" y="179070"/>
                  </a:lnTo>
                  <a:lnTo>
                    <a:pt x="28819" y="187960"/>
                  </a:lnTo>
                  <a:lnTo>
                    <a:pt x="29019" y="194310"/>
                  </a:lnTo>
                  <a:lnTo>
                    <a:pt x="27546" y="196850"/>
                  </a:lnTo>
                  <a:lnTo>
                    <a:pt x="70904" y="196850"/>
                  </a:lnTo>
                  <a:lnTo>
                    <a:pt x="70383" y="182880"/>
                  </a:lnTo>
                  <a:lnTo>
                    <a:pt x="84413" y="182880"/>
                  </a:lnTo>
                  <a:lnTo>
                    <a:pt x="84124" y="179070"/>
                  </a:lnTo>
                  <a:lnTo>
                    <a:pt x="84975" y="172720"/>
                  </a:lnTo>
                  <a:lnTo>
                    <a:pt x="84620" y="161290"/>
                  </a:lnTo>
                  <a:lnTo>
                    <a:pt x="86029" y="158750"/>
                  </a:lnTo>
                  <a:lnTo>
                    <a:pt x="95942" y="158750"/>
                  </a:lnTo>
                  <a:lnTo>
                    <a:pt x="97878" y="152400"/>
                  </a:lnTo>
                  <a:lnTo>
                    <a:pt x="123139" y="152400"/>
                  </a:lnTo>
                  <a:lnTo>
                    <a:pt x="124523" y="151130"/>
                  </a:lnTo>
                  <a:lnTo>
                    <a:pt x="135534" y="151130"/>
                  </a:lnTo>
                  <a:lnTo>
                    <a:pt x="135229" y="143510"/>
                  </a:lnTo>
                  <a:lnTo>
                    <a:pt x="141419" y="143510"/>
                  </a:lnTo>
                  <a:lnTo>
                    <a:pt x="141312" y="140970"/>
                  </a:lnTo>
                  <a:lnTo>
                    <a:pt x="142760" y="139700"/>
                  </a:lnTo>
                  <a:lnTo>
                    <a:pt x="154254" y="137160"/>
                  </a:lnTo>
                  <a:lnTo>
                    <a:pt x="151968" y="128270"/>
                  </a:lnTo>
                  <a:lnTo>
                    <a:pt x="155409" y="125730"/>
                  </a:lnTo>
                  <a:lnTo>
                    <a:pt x="154470" y="119380"/>
                  </a:lnTo>
                  <a:lnTo>
                    <a:pt x="171481" y="119380"/>
                  </a:lnTo>
                  <a:lnTo>
                    <a:pt x="168973" y="118110"/>
                  </a:lnTo>
                  <a:lnTo>
                    <a:pt x="170332" y="116840"/>
                  </a:lnTo>
                  <a:lnTo>
                    <a:pt x="170179" y="113030"/>
                  </a:lnTo>
                  <a:lnTo>
                    <a:pt x="180949" y="113030"/>
                  </a:lnTo>
                  <a:lnTo>
                    <a:pt x="182232" y="107950"/>
                  </a:lnTo>
                  <a:lnTo>
                    <a:pt x="181368" y="101600"/>
                  </a:lnTo>
                  <a:lnTo>
                    <a:pt x="188315" y="99060"/>
                  </a:lnTo>
                  <a:lnTo>
                    <a:pt x="187845" y="99060"/>
                  </a:lnTo>
                  <a:lnTo>
                    <a:pt x="189407" y="93980"/>
                  </a:lnTo>
                  <a:lnTo>
                    <a:pt x="227056" y="93980"/>
                  </a:lnTo>
                  <a:lnTo>
                    <a:pt x="227863" y="92710"/>
                  </a:lnTo>
                  <a:lnTo>
                    <a:pt x="227990" y="83820"/>
                  </a:lnTo>
                  <a:lnTo>
                    <a:pt x="228993" y="82550"/>
                  </a:lnTo>
                  <a:lnTo>
                    <a:pt x="234619" y="78740"/>
                  </a:lnTo>
                  <a:lnTo>
                    <a:pt x="239699" y="77470"/>
                  </a:lnTo>
                  <a:lnTo>
                    <a:pt x="241172" y="68580"/>
                  </a:lnTo>
                  <a:close/>
                </a:path>
                <a:path w="299085" h="234950">
                  <a:moveTo>
                    <a:pt x="84509" y="184150"/>
                  </a:moveTo>
                  <a:lnTo>
                    <a:pt x="83108" y="184150"/>
                  </a:lnTo>
                  <a:lnTo>
                    <a:pt x="82334" y="190500"/>
                  </a:lnTo>
                  <a:lnTo>
                    <a:pt x="83007" y="190500"/>
                  </a:lnTo>
                  <a:lnTo>
                    <a:pt x="83337" y="191770"/>
                  </a:lnTo>
                  <a:lnTo>
                    <a:pt x="84607" y="190500"/>
                  </a:lnTo>
                  <a:lnTo>
                    <a:pt x="84797" y="187960"/>
                  </a:lnTo>
                  <a:lnTo>
                    <a:pt x="84509" y="184150"/>
                  </a:lnTo>
                  <a:close/>
                </a:path>
                <a:path w="299085" h="234950">
                  <a:moveTo>
                    <a:pt x="84413" y="182880"/>
                  </a:moveTo>
                  <a:lnTo>
                    <a:pt x="70383" y="182880"/>
                  </a:lnTo>
                  <a:lnTo>
                    <a:pt x="73888" y="185420"/>
                  </a:lnTo>
                  <a:lnTo>
                    <a:pt x="80048" y="184150"/>
                  </a:lnTo>
                  <a:lnTo>
                    <a:pt x="84509" y="184150"/>
                  </a:lnTo>
                  <a:lnTo>
                    <a:pt x="84413" y="182880"/>
                  </a:lnTo>
                  <a:close/>
                </a:path>
                <a:path w="299085" h="234950">
                  <a:moveTo>
                    <a:pt x="95942" y="158750"/>
                  </a:moveTo>
                  <a:lnTo>
                    <a:pt x="86029" y="158750"/>
                  </a:lnTo>
                  <a:lnTo>
                    <a:pt x="92938" y="160020"/>
                  </a:lnTo>
                  <a:lnTo>
                    <a:pt x="95554" y="160020"/>
                  </a:lnTo>
                  <a:lnTo>
                    <a:pt x="95942" y="158750"/>
                  </a:lnTo>
                  <a:close/>
                </a:path>
                <a:path w="299085" h="234950">
                  <a:moveTo>
                    <a:pt x="123139" y="152400"/>
                  </a:moveTo>
                  <a:lnTo>
                    <a:pt x="97878" y="152400"/>
                  </a:lnTo>
                  <a:lnTo>
                    <a:pt x="101257" y="153670"/>
                  </a:lnTo>
                  <a:lnTo>
                    <a:pt x="115531" y="153670"/>
                  </a:lnTo>
                  <a:lnTo>
                    <a:pt x="120370" y="154940"/>
                  </a:lnTo>
                  <a:lnTo>
                    <a:pt x="123139" y="152400"/>
                  </a:lnTo>
                  <a:close/>
                </a:path>
                <a:path w="299085" h="234950">
                  <a:moveTo>
                    <a:pt x="135534" y="151130"/>
                  </a:moveTo>
                  <a:lnTo>
                    <a:pt x="124523" y="151130"/>
                  </a:lnTo>
                  <a:lnTo>
                    <a:pt x="132333" y="152400"/>
                  </a:lnTo>
                  <a:lnTo>
                    <a:pt x="135585" y="152400"/>
                  </a:lnTo>
                  <a:lnTo>
                    <a:pt x="135534" y="151130"/>
                  </a:lnTo>
                  <a:close/>
                </a:path>
                <a:path w="299085" h="234950">
                  <a:moveTo>
                    <a:pt x="141419" y="143510"/>
                  </a:moveTo>
                  <a:lnTo>
                    <a:pt x="135229" y="143510"/>
                  </a:lnTo>
                  <a:lnTo>
                    <a:pt x="141579" y="147320"/>
                  </a:lnTo>
                  <a:lnTo>
                    <a:pt x="141419" y="143510"/>
                  </a:lnTo>
                  <a:close/>
                </a:path>
                <a:path w="299085" h="234950">
                  <a:moveTo>
                    <a:pt x="171481" y="119380"/>
                  </a:moveTo>
                  <a:lnTo>
                    <a:pt x="160299" y="119380"/>
                  </a:lnTo>
                  <a:lnTo>
                    <a:pt x="162445" y="124460"/>
                  </a:lnTo>
                  <a:lnTo>
                    <a:pt x="166623" y="127000"/>
                  </a:lnTo>
                  <a:lnTo>
                    <a:pt x="170624" y="125730"/>
                  </a:lnTo>
                  <a:lnTo>
                    <a:pt x="180136" y="125730"/>
                  </a:lnTo>
                  <a:lnTo>
                    <a:pt x="180594" y="123190"/>
                  </a:lnTo>
                  <a:lnTo>
                    <a:pt x="175171" y="123190"/>
                  </a:lnTo>
                  <a:lnTo>
                    <a:pt x="173989" y="120650"/>
                  </a:lnTo>
                  <a:lnTo>
                    <a:pt x="171481" y="119380"/>
                  </a:lnTo>
                  <a:close/>
                </a:path>
                <a:path w="299085" h="234950">
                  <a:moveTo>
                    <a:pt x="283667" y="85090"/>
                  </a:moveTo>
                  <a:lnTo>
                    <a:pt x="282219" y="85090"/>
                  </a:lnTo>
                  <a:lnTo>
                    <a:pt x="278853" y="86360"/>
                  </a:lnTo>
                  <a:lnTo>
                    <a:pt x="277495" y="87630"/>
                  </a:lnTo>
                  <a:lnTo>
                    <a:pt x="277139" y="90170"/>
                  </a:lnTo>
                  <a:lnTo>
                    <a:pt x="277031" y="92710"/>
                  </a:lnTo>
                  <a:lnTo>
                    <a:pt x="277101" y="93980"/>
                  </a:lnTo>
                  <a:lnTo>
                    <a:pt x="282346" y="95250"/>
                  </a:lnTo>
                  <a:lnTo>
                    <a:pt x="283133" y="97790"/>
                  </a:lnTo>
                  <a:lnTo>
                    <a:pt x="284543" y="104140"/>
                  </a:lnTo>
                  <a:lnTo>
                    <a:pt x="286461" y="104140"/>
                  </a:lnTo>
                  <a:lnTo>
                    <a:pt x="290880" y="100330"/>
                  </a:lnTo>
                  <a:lnTo>
                    <a:pt x="292290" y="99060"/>
                  </a:lnTo>
                  <a:lnTo>
                    <a:pt x="291655" y="91440"/>
                  </a:lnTo>
                  <a:lnTo>
                    <a:pt x="293623" y="87630"/>
                  </a:lnTo>
                  <a:lnTo>
                    <a:pt x="294760" y="86360"/>
                  </a:lnTo>
                  <a:lnTo>
                    <a:pt x="285318" y="86360"/>
                  </a:lnTo>
                  <a:lnTo>
                    <a:pt x="283667" y="85090"/>
                  </a:lnTo>
                  <a:close/>
                </a:path>
                <a:path w="299085" h="234950">
                  <a:moveTo>
                    <a:pt x="227056" y="93980"/>
                  </a:moveTo>
                  <a:lnTo>
                    <a:pt x="193713" y="93980"/>
                  </a:lnTo>
                  <a:lnTo>
                    <a:pt x="205206" y="95250"/>
                  </a:lnTo>
                  <a:lnTo>
                    <a:pt x="226250" y="95250"/>
                  </a:lnTo>
                  <a:lnTo>
                    <a:pt x="227056" y="93980"/>
                  </a:lnTo>
                  <a:close/>
                </a:path>
                <a:path w="299085" h="234950">
                  <a:moveTo>
                    <a:pt x="293584" y="58420"/>
                  </a:moveTo>
                  <a:lnTo>
                    <a:pt x="282905" y="58420"/>
                  </a:lnTo>
                  <a:lnTo>
                    <a:pt x="283895" y="60960"/>
                  </a:lnTo>
                  <a:lnTo>
                    <a:pt x="285953" y="64770"/>
                  </a:lnTo>
                  <a:lnTo>
                    <a:pt x="283489" y="66040"/>
                  </a:lnTo>
                  <a:lnTo>
                    <a:pt x="278701" y="67310"/>
                  </a:lnTo>
                  <a:lnTo>
                    <a:pt x="277241" y="69850"/>
                  </a:lnTo>
                  <a:lnTo>
                    <a:pt x="277190" y="76200"/>
                  </a:lnTo>
                  <a:lnTo>
                    <a:pt x="278307" y="78740"/>
                  </a:lnTo>
                  <a:lnTo>
                    <a:pt x="284480" y="81280"/>
                  </a:lnTo>
                  <a:lnTo>
                    <a:pt x="285838" y="82550"/>
                  </a:lnTo>
                  <a:lnTo>
                    <a:pt x="285318" y="86360"/>
                  </a:lnTo>
                  <a:lnTo>
                    <a:pt x="294760" y="86360"/>
                  </a:lnTo>
                  <a:lnTo>
                    <a:pt x="298170" y="82550"/>
                  </a:lnTo>
                  <a:lnTo>
                    <a:pt x="298729" y="81280"/>
                  </a:lnTo>
                  <a:lnTo>
                    <a:pt x="296595" y="78740"/>
                  </a:lnTo>
                  <a:lnTo>
                    <a:pt x="293992" y="77470"/>
                  </a:lnTo>
                  <a:lnTo>
                    <a:pt x="293141" y="74930"/>
                  </a:lnTo>
                  <a:lnTo>
                    <a:pt x="292468" y="68580"/>
                  </a:lnTo>
                  <a:lnTo>
                    <a:pt x="292468" y="64770"/>
                  </a:lnTo>
                  <a:lnTo>
                    <a:pt x="293584" y="58420"/>
                  </a:lnTo>
                  <a:close/>
                </a:path>
                <a:path w="299085" h="234950">
                  <a:moveTo>
                    <a:pt x="250926" y="68580"/>
                  </a:moveTo>
                  <a:lnTo>
                    <a:pt x="241172" y="68580"/>
                  </a:lnTo>
                  <a:lnTo>
                    <a:pt x="244449" y="69850"/>
                  </a:lnTo>
                  <a:lnTo>
                    <a:pt x="250926" y="68580"/>
                  </a:lnTo>
                  <a:close/>
                </a:path>
                <a:path w="299085" h="234950">
                  <a:moveTo>
                    <a:pt x="265950" y="53340"/>
                  </a:moveTo>
                  <a:lnTo>
                    <a:pt x="258508" y="53340"/>
                  </a:lnTo>
                  <a:lnTo>
                    <a:pt x="255930" y="55880"/>
                  </a:lnTo>
                  <a:lnTo>
                    <a:pt x="255549" y="57150"/>
                  </a:lnTo>
                  <a:lnTo>
                    <a:pt x="253593" y="59690"/>
                  </a:lnTo>
                  <a:lnTo>
                    <a:pt x="225056" y="59690"/>
                  </a:lnTo>
                  <a:lnTo>
                    <a:pt x="224243" y="60960"/>
                  </a:lnTo>
                  <a:lnTo>
                    <a:pt x="222707" y="64770"/>
                  </a:lnTo>
                  <a:lnTo>
                    <a:pt x="121450" y="64770"/>
                  </a:lnTo>
                  <a:lnTo>
                    <a:pt x="123545" y="67310"/>
                  </a:lnTo>
                  <a:lnTo>
                    <a:pt x="126377" y="68580"/>
                  </a:lnTo>
                  <a:lnTo>
                    <a:pt x="134124" y="68580"/>
                  </a:lnTo>
                  <a:lnTo>
                    <a:pt x="138912" y="67310"/>
                  </a:lnTo>
                  <a:lnTo>
                    <a:pt x="265614" y="67310"/>
                  </a:lnTo>
                  <a:lnTo>
                    <a:pt x="267017" y="66040"/>
                  </a:lnTo>
                  <a:lnTo>
                    <a:pt x="266191" y="55880"/>
                  </a:lnTo>
                  <a:lnTo>
                    <a:pt x="265950" y="53340"/>
                  </a:lnTo>
                  <a:close/>
                </a:path>
                <a:path w="299085" h="234950">
                  <a:moveTo>
                    <a:pt x="265614" y="67310"/>
                  </a:moveTo>
                  <a:lnTo>
                    <a:pt x="138912" y="67310"/>
                  </a:lnTo>
                  <a:lnTo>
                    <a:pt x="143662" y="68580"/>
                  </a:lnTo>
                  <a:lnTo>
                    <a:pt x="264210" y="68580"/>
                  </a:lnTo>
                  <a:lnTo>
                    <a:pt x="265614" y="67310"/>
                  </a:lnTo>
                  <a:close/>
                </a:path>
                <a:path w="299085" h="234950">
                  <a:moveTo>
                    <a:pt x="161963" y="26670"/>
                  </a:moveTo>
                  <a:lnTo>
                    <a:pt x="135877" y="26670"/>
                  </a:lnTo>
                  <a:lnTo>
                    <a:pt x="133756" y="27940"/>
                  </a:lnTo>
                  <a:lnTo>
                    <a:pt x="133807" y="35560"/>
                  </a:lnTo>
                  <a:lnTo>
                    <a:pt x="134429" y="38100"/>
                  </a:lnTo>
                  <a:lnTo>
                    <a:pt x="131635" y="39370"/>
                  </a:lnTo>
                  <a:lnTo>
                    <a:pt x="128066" y="40640"/>
                  </a:lnTo>
                  <a:lnTo>
                    <a:pt x="123393" y="40640"/>
                  </a:lnTo>
                  <a:lnTo>
                    <a:pt x="120992" y="44450"/>
                  </a:lnTo>
                  <a:lnTo>
                    <a:pt x="119799" y="46990"/>
                  </a:lnTo>
                  <a:lnTo>
                    <a:pt x="120163" y="49530"/>
                  </a:lnTo>
                  <a:lnTo>
                    <a:pt x="120284" y="54610"/>
                  </a:lnTo>
                  <a:lnTo>
                    <a:pt x="120171" y="58420"/>
                  </a:lnTo>
                  <a:lnTo>
                    <a:pt x="120027" y="60960"/>
                  </a:lnTo>
                  <a:lnTo>
                    <a:pt x="120637" y="63500"/>
                  </a:lnTo>
                  <a:lnTo>
                    <a:pt x="120815" y="64770"/>
                  </a:lnTo>
                  <a:lnTo>
                    <a:pt x="215264" y="64770"/>
                  </a:lnTo>
                  <a:lnTo>
                    <a:pt x="214706" y="63500"/>
                  </a:lnTo>
                  <a:lnTo>
                    <a:pt x="214490" y="58420"/>
                  </a:lnTo>
                  <a:lnTo>
                    <a:pt x="215290" y="57150"/>
                  </a:lnTo>
                  <a:lnTo>
                    <a:pt x="221170" y="54610"/>
                  </a:lnTo>
                  <a:lnTo>
                    <a:pt x="221564" y="50800"/>
                  </a:lnTo>
                  <a:lnTo>
                    <a:pt x="218643" y="46990"/>
                  </a:lnTo>
                  <a:lnTo>
                    <a:pt x="217690" y="46990"/>
                  </a:lnTo>
                  <a:lnTo>
                    <a:pt x="214858" y="45720"/>
                  </a:lnTo>
                  <a:lnTo>
                    <a:pt x="214655" y="44450"/>
                  </a:lnTo>
                  <a:lnTo>
                    <a:pt x="221373" y="39370"/>
                  </a:lnTo>
                  <a:lnTo>
                    <a:pt x="221373" y="34290"/>
                  </a:lnTo>
                  <a:lnTo>
                    <a:pt x="220662" y="30480"/>
                  </a:lnTo>
                  <a:lnTo>
                    <a:pt x="162839" y="30480"/>
                  </a:lnTo>
                  <a:lnTo>
                    <a:pt x="161963" y="26670"/>
                  </a:lnTo>
                  <a:close/>
                </a:path>
                <a:path w="299085" h="234950">
                  <a:moveTo>
                    <a:pt x="280142" y="26670"/>
                  </a:moveTo>
                  <a:lnTo>
                    <a:pt x="268808" y="26670"/>
                  </a:lnTo>
                  <a:lnTo>
                    <a:pt x="270459" y="29210"/>
                  </a:lnTo>
                  <a:lnTo>
                    <a:pt x="270154" y="31750"/>
                  </a:lnTo>
                  <a:lnTo>
                    <a:pt x="265556" y="35560"/>
                  </a:lnTo>
                  <a:lnTo>
                    <a:pt x="264858" y="38100"/>
                  </a:lnTo>
                  <a:lnTo>
                    <a:pt x="272135" y="45720"/>
                  </a:lnTo>
                  <a:lnTo>
                    <a:pt x="275424" y="50800"/>
                  </a:lnTo>
                  <a:lnTo>
                    <a:pt x="275310" y="59690"/>
                  </a:lnTo>
                  <a:lnTo>
                    <a:pt x="277152" y="62230"/>
                  </a:lnTo>
                  <a:lnTo>
                    <a:pt x="282905" y="58420"/>
                  </a:lnTo>
                  <a:lnTo>
                    <a:pt x="293584" y="58420"/>
                  </a:lnTo>
                  <a:lnTo>
                    <a:pt x="294030" y="55880"/>
                  </a:lnTo>
                  <a:lnTo>
                    <a:pt x="293509" y="49530"/>
                  </a:lnTo>
                  <a:lnTo>
                    <a:pt x="292074" y="40640"/>
                  </a:lnTo>
                  <a:lnTo>
                    <a:pt x="290448" y="39370"/>
                  </a:lnTo>
                  <a:lnTo>
                    <a:pt x="280073" y="39370"/>
                  </a:lnTo>
                  <a:lnTo>
                    <a:pt x="280142" y="26670"/>
                  </a:lnTo>
                  <a:close/>
                </a:path>
                <a:path w="299085" h="234950">
                  <a:moveTo>
                    <a:pt x="244106" y="39370"/>
                  </a:moveTo>
                  <a:lnTo>
                    <a:pt x="241185" y="45720"/>
                  </a:lnTo>
                  <a:lnTo>
                    <a:pt x="239128" y="46990"/>
                  </a:lnTo>
                  <a:lnTo>
                    <a:pt x="233311" y="46990"/>
                  </a:lnTo>
                  <a:lnTo>
                    <a:pt x="231520" y="49530"/>
                  </a:lnTo>
                  <a:lnTo>
                    <a:pt x="231787" y="55880"/>
                  </a:lnTo>
                  <a:lnTo>
                    <a:pt x="230809" y="59690"/>
                  </a:lnTo>
                  <a:lnTo>
                    <a:pt x="251752" y="59690"/>
                  </a:lnTo>
                  <a:lnTo>
                    <a:pt x="247980" y="58420"/>
                  </a:lnTo>
                  <a:lnTo>
                    <a:pt x="247548" y="57150"/>
                  </a:lnTo>
                  <a:lnTo>
                    <a:pt x="246633" y="53340"/>
                  </a:lnTo>
                  <a:lnTo>
                    <a:pt x="246684" y="50800"/>
                  </a:lnTo>
                  <a:lnTo>
                    <a:pt x="247345" y="45720"/>
                  </a:lnTo>
                  <a:lnTo>
                    <a:pt x="245567" y="41910"/>
                  </a:lnTo>
                  <a:lnTo>
                    <a:pt x="244106" y="39370"/>
                  </a:lnTo>
                  <a:close/>
                </a:path>
                <a:path w="299085" h="234950">
                  <a:moveTo>
                    <a:pt x="280143" y="24130"/>
                  </a:moveTo>
                  <a:lnTo>
                    <a:pt x="221449" y="24130"/>
                  </a:lnTo>
                  <a:lnTo>
                    <a:pt x="223405" y="27940"/>
                  </a:lnTo>
                  <a:lnTo>
                    <a:pt x="242595" y="27940"/>
                  </a:lnTo>
                  <a:lnTo>
                    <a:pt x="252031" y="38100"/>
                  </a:lnTo>
                  <a:lnTo>
                    <a:pt x="258495" y="33020"/>
                  </a:lnTo>
                  <a:lnTo>
                    <a:pt x="266496" y="33020"/>
                  </a:lnTo>
                  <a:lnTo>
                    <a:pt x="268211" y="30480"/>
                  </a:lnTo>
                  <a:lnTo>
                    <a:pt x="268071" y="27940"/>
                  </a:lnTo>
                  <a:lnTo>
                    <a:pt x="268808" y="26670"/>
                  </a:lnTo>
                  <a:lnTo>
                    <a:pt x="280142" y="26670"/>
                  </a:lnTo>
                  <a:lnTo>
                    <a:pt x="280143" y="24130"/>
                  </a:lnTo>
                  <a:close/>
                </a:path>
                <a:path w="299085" h="234950">
                  <a:moveTo>
                    <a:pt x="266496" y="33020"/>
                  </a:moveTo>
                  <a:lnTo>
                    <a:pt x="258495" y="33020"/>
                  </a:lnTo>
                  <a:lnTo>
                    <a:pt x="265531" y="35560"/>
                  </a:lnTo>
                  <a:lnTo>
                    <a:pt x="266496" y="33020"/>
                  </a:lnTo>
                  <a:close/>
                </a:path>
                <a:path w="299085" h="234950">
                  <a:moveTo>
                    <a:pt x="163487" y="25400"/>
                  </a:moveTo>
                  <a:lnTo>
                    <a:pt x="163664" y="30480"/>
                  </a:lnTo>
                  <a:lnTo>
                    <a:pt x="220662" y="30480"/>
                  </a:lnTo>
                  <a:lnTo>
                    <a:pt x="219951" y="26670"/>
                  </a:lnTo>
                  <a:lnTo>
                    <a:pt x="166623" y="26670"/>
                  </a:lnTo>
                  <a:lnTo>
                    <a:pt x="163487" y="25400"/>
                  </a:lnTo>
                  <a:close/>
                </a:path>
                <a:path w="299085" h="234950">
                  <a:moveTo>
                    <a:pt x="174497" y="12700"/>
                  </a:moveTo>
                  <a:lnTo>
                    <a:pt x="173139" y="15240"/>
                  </a:lnTo>
                  <a:lnTo>
                    <a:pt x="174282" y="25400"/>
                  </a:lnTo>
                  <a:lnTo>
                    <a:pt x="173608" y="26670"/>
                  </a:lnTo>
                  <a:lnTo>
                    <a:pt x="219951" y="26670"/>
                  </a:lnTo>
                  <a:lnTo>
                    <a:pt x="219087" y="25400"/>
                  </a:lnTo>
                  <a:lnTo>
                    <a:pt x="221449" y="24130"/>
                  </a:lnTo>
                  <a:lnTo>
                    <a:pt x="280143" y="24130"/>
                  </a:lnTo>
                  <a:lnTo>
                    <a:pt x="280148" y="15240"/>
                  </a:lnTo>
                  <a:lnTo>
                    <a:pt x="203758" y="15240"/>
                  </a:lnTo>
                  <a:lnTo>
                    <a:pt x="199751" y="13970"/>
                  </a:lnTo>
                  <a:lnTo>
                    <a:pt x="182613" y="13970"/>
                  </a:lnTo>
                  <a:lnTo>
                    <a:pt x="174497" y="12700"/>
                  </a:lnTo>
                  <a:close/>
                </a:path>
                <a:path w="299085" h="234950">
                  <a:moveTo>
                    <a:pt x="211861" y="13970"/>
                  </a:moveTo>
                  <a:lnTo>
                    <a:pt x="203758" y="15240"/>
                  </a:lnTo>
                  <a:lnTo>
                    <a:pt x="212305" y="15240"/>
                  </a:lnTo>
                  <a:lnTo>
                    <a:pt x="211861" y="13970"/>
                  </a:lnTo>
                  <a:close/>
                </a:path>
                <a:path w="299085" h="234950">
                  <a:moveTo>
                    <a:pt x="212788" y="0"/>
                  </a:moveTo>
                  <a:lnTo>
                    <a:pt x="211226" y="1270"/>
                  </a:lnTo>
                  <a:lnTo>
                    <a:pt x="211670" y="11430"/>
                  </a:lnTo>
                  <a:lnTo>
                    <a:pt x="212293" y="13970"/>
                  </a:lnTo>
                  <a:lnTo>
                    <a:pt x="212305" y="15240"/>
                  </a:lnTo>
                  <a:lnTo>
                    <a:pt x="280148" y="15240"/>
                  </a:lnTo>
                  <a:lnTo>
                    <a:pt x="280149" y="13970"/>
                  </a:lnTo>
                  <a:lnTo>
                    <a:pt x="228968" y="13970"/>
                  </a:lnTo>
                  <a:lnTo>
                    <a:pt x="226923" y="12700"/>
                  </a:lnTo>
                  <a:lnTo>
                    <a:pt x="228892" y="2540"/>
                  </a:lnTo>
                  <a:lnTo>
                    <a:pt x="226923" y="1270"/>
                  </a:lnTo>
                  <a:lnTo>
                    <a:pt x="212788" y="0"/>
                  </a:lnTo>
                  <a:close/>
                </a:path>
                <a:path w="299085" h="234950">
                  <a:moveTo>
                    <a:pt x="195745" y="12700"/>
                  </a:moveTo>
                  <a:lnTo>
                    <a:pt x="185140" y="13970"/>
                  </a:lnTo>
                  <a:lnTo>
                    <a:pt x="199751" y="13970"/>
                  </a:lnTo>
                  <a:lnTo>
                    <a:pt x="195745" y="12700"/>
                  </a:lnTo>
                  <a:close/>
                </a:path>
                <a:path w="299085" h="234950">
                  <a:moveTo>
                    <a:pt x="258255" y="12700"/>
                  </a:moveTo>
                  <a:lnTo>
                    <a:pt x="241382" y="12700"/>
                  </a:lnTo>
                  <a:lnTo>
                    <a:pt x="228968" y="13970"/>
                  </a:lnTo>
                  <a:lnTo>
                    <a:pt x="279412" y="13970"/>
                  </a:lnTo>
                  <a:lnTo>
                    <a:pt x="258255" y="12700"/>
                  </a:lnTo>
                  <a:close/>
                </a:path>
              </a:pathLst>
            </a:custGeom>
            <a:solidFill>
              <a:srgbClr val="E2EC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196352" y="909408"/>
              <a:ext cx="239395" cy="378460"/>
            </a:xfrm>
            <a:custGeom>
              <a:avLst/>
              <a:gdLst/>
              <a:ahLst/>
              <a:cxnLst/>
              <a:rect l="l" t="t" r="r" b="b"/>
              <a:pathLst>
                <a:path w="239394" h="378459">
                  <a:moveTo>
                    <a:pt x="48094" y="354329"/>
                  </a:moveTo>
                  <a:lnTo>
                    <a:pt x="46608" y="355599"/>
                  </a:lnTo>
                  <a:lnTo>
                    <a:pt x="3492" y="355599"/>
                  </a:lnTo>
                  <a:lnTo>
                    <a:pt x="2146" y="358139"/>
                  </a:lnTo>
                  <a:lnTo>
                    <a:pt x="76" y="364489"/>
                  </a:lnTo>
                  <a:lnTo>
                    <a:pt x="2197" y="367029"/>
                  </a:lnTo>
                  <a:lnTo>
                    <a:pt x="4914" y="368299"/>
                  </a:lnTo>
                  <a:lnTo>
                    <a:pt x="4381" y="369569"/>
                  </a:lnTo>
                  <a:lnTo>
                    <a:pt x="3721" y="369569"/>
                  </a:lnTo>
                  <a:lnTo>
                    <a:pt x="393" y="370839"/>
                  </a:lnTo>
                  <a:lnTo>
                    <a:pt x="0" y="373379"/>
                  </a:lnTo>
                  <a:lnTo>
                    <a:pt x="2184" y="378459"/>
                  </a:lnTo>
                  <a:lnTo>
                    <a:pt x="4343" y="377189"/>
                  </a:lnTo>
                  <a:lnTo>
                    <a:pt x="8496" y="377189"/>
                  </a:lnTo>
                  <a:lnTo>
                    <a:pt x="10248" y="375919"/>
                  </a:lnTo>
                  <a:lnTo>
                    <a:pt x="12623" y="372109"/>
                  </a:lnTo>
                  <a:lnTo>
                    <a:pt x="14325" y="372109"/>
                  </a:lnTo>
                  <a:lnTo>
                    <a:pt x="18859" y="370839"/>
                  </a:lnTo>
                  <a:lnTo>
                    <a:pt x="21716" y="370839"/>
                  </a:lnTo>
                  <a:lnTo>
                    <a:pt x="22130" y="370183"/>
                  </a:lnTo>
                  <a:lnTo>
                    <a:pt x="23202" y="364489"/>
                  </a:lnTo>
                  <a:lnTo>
                    <a:pt x="21704" y="363219"/>
                  </a:lnTo>
                  <a:lnTo>
                    <a:pt x="18478" y="360679"/>
                  </a:lnTo>
                  <a:lnTo>
                    <a:pt x="17983" y="360679"/>
                  </a:lnTo>
                  <a:lnTo>
                    <a:pt x="17919" y="359409"/>
                  </a:lnTo>
                  <a:lnTo>
                    <a:pt x="20827" y="358139"/>
                  </a:lnTo>
                  <a:lnTo>
                    <a:pt x="55594" y="358139"/>
                  </a:lnTo>
                  <a:lnTo>
                    <a:pt x="55067" y="356869"/>
                  </a:lnTo>
                  <a:lnTo>
                    <a:pt x="48094" y="354329"/>
                  </a:lnTo>
                  <a:close/>
                </a:path>
                <a:path w="239394" h="378459">
                  <a:moveTo>
                    <a:pt x="55594" y="358139"/>
                  </a:moveTo>
                  <a:lnTo>
                    <a:pt x="22796" y="358139"/>
                  </a:lnTo>
                  <a:lnTo>
                    <a:pt x="26327" y="360679"/>
                  </a:lnTo>
                  <a:lnTo>
                    <a:pt x="26060" y="361949"/>
                  </a:lnTo>
                  <a:lnTo>
                    <a:pt x="26276" y="365759"/>
                  </a:lnTo>
                  <a:lnTo>
                    <a:pt x="25501" y="368299"/>
                  </a:lnTo>
                  <a:lnTo>
                    <a:pt x="22517" y="369569"/>
                  </a:lnTo>
                  <a:lnTo>
                    <a:pt x="22130" y="370183"/>
                  </a:lnTo>
                  <a:lnTo>
                    <a:pt x="21923" y="371283"/>
                  </a:lnTo>
                  <a:lnTo>
                    <a:pt x="22898" y="373379"/>
                  </a:lnTo>
                  <a:lnTo>
                    <a:pt x="24993" y="372109"/>
                  </a:lnTo>
                  <a:lnTo>
                    <a:pt x="39425" y="369569"/>
                  </a:lnTo>
                  <a:lnTo>
                    <a:pt x="53695" y="364489"/>
                  </a:lnTo>
                  <a:lnTo>
                    <a:pt x="56121" y="359409"/>
                  </a:lnTo>
                  <a:lnTo>
                    <a:pt x="55594" y="358139"/>
                  </a:lnTo>
                  <a:close/>
                </a:path>
                <a:path w="239394" h="378459">
                  <a:moveTo>
                    <a:pt x="21716" y="370839"/>
                  </a:moveTo>
                  <a:lnTo>
                    <a:pt x="18859" y="370839"/>
                  </a:lnTo>
                  <a:lnTo>
                    <a:pt x="21767" y="372109"/>
                  </a:lnTo>
                  <a:lnTo>
                    <a:pt x="21923" y="371283"/>
                  </a:lnTo>
                  <a:lnTo>
                    <a:pt x="21716" y="370839"/>
                  </a:lnTo>
                  <a:close/>
                </a:path>
                <a:path w="239394" h="378459">
                  <a:moveTo>
                    <a:pt x="22130" y="370183"/>
                  </a:moveTo>
                  <a:lnTo>
                    <a:pt x="21716" y="370839"/>
                  </a:lnTo>
                  <a:lnTo>
                    <a:pt x="21923" y="371283"/>
                  </a:lnTo>
                  <a:lnTo>
                    <a:pt x="22130" y="370183"/>
                  </a:lnTo>
                  <a:close/>
                </a:path>
                <a:path w="239394" h="378459">
                  <a:moveTo>
                    <a:pt x="67932" y="306069"/>
                  </a:moveTo>
                  <a:lnTo>
                    <a:pt x="26161" y="306069"/>
                  </a:lnTo>
                  <a:lnTo>
                    <a:pt x="26149" y="328929"/>
                  </a:lnTo>
                  <a:lnTo>
                    <a:pt x="13855" y="328929"/>
                  </a:lnTo>
                  <a:lnTo>
                    <a:pt x="12649" y="330199"/>
                  </a:lnTo>
                  <a:lnTo>
                    <a:pt x="12709" y="332739"/>
                  </a:lnTo>
                  <a:lnTo>
                    <a:pt x="12810" y="347979"/>
                  </a:lnTo>
                  <a:lnTo>
                    <a:pt x="12738" y="353059"/>
                  </a:lnTo>
                  <a:lnTo>
                    <a:pt x="11595" y="355599"/>
                  </a:lnTo>
                  <a:lnTo>
                    <a:pt x="46608" y="355599"/>
                  </a:lnTo>
                  <a:lnTo>
                    <a:pt x="45834" y="351789"/>
                  </a:lnTo>
                  <a:lnTo>
                    <a:pt x="47282" y="351789"/>
                  </a:lnTo>
                  <a:lnTo>
                    <a:pt x="48920" y="349249"/>
                  </a:lnTo>
                  <a:lnTo>
                    <a:pt x="49682" y="349249"/>
                  </a:lnTo>
                  <a:lnTo>
                    <a:pt x="52146" y="347979"/>
                  </a:lnTo>
                  <a:lnTo>
                    <a:pt x="54584" y="347979"/>
                  </a:lnTo>
                  <a:lnTo>
                    <a:pt x="53682" y="342899"/>
                  </a:lnTo>
                  <a:lnTo>
                    <a:pt x="43624" y="342899"/>
                  </a:lnTo>
                  <a:lnTo>
                    <a:pt x="42138" y="340359"/>
                  </a:lnTo>
                  <a:lnTo>
                    <a:pt x="41490" y="335279"/>
                  </a:lnTo>
                  <a:lnTo>
                    <a:pt x="41579" y="332739"/>
                  </a:lnTo>
                  <a:lnTo>
                    <a:pt x="47345" y="331469"/>
                  </a:lnTo>
                  <a:lnTo>
                    <a:pt x="48069" y="330199"/>
                  </a:lnTo>
                  <a:lnTo>
                    <a:pt x="53530" y="318769"/>
                  </a:lnTo>
                  <a:lnTo>
                    <a:pt x="69570" y="318769"/>
                  </a:lnTo>
                  <a:lnTo>
                    <a:pt x="71818" y="314959"/>
                  </a:lnTo>
                  <a:lnTo>
                    <a:pt x="71627" y="312419"/>
                  </a:lnTo>
                  <a:lnTo>
                    <a:pt x="68402" y="308609"/>
                  </a:lnTo>
                  <a:lnTo>
                    <a:pt x="67932" y="306069"/>
                  </a:lnTo>
                  <a:close/>
                </a:path>
                <a:path w="239394" h="378459">
                  <a:moveTo>
                    <a:pt x="69570" y="318769"/>
                  </a:moveTo>
                  <a:lnTo>
                    <a:pt x="64998" y="318769"/>
                  </a:lnTo>
                  <a:lnTo>
                    <a:pt x="67513" y="320039"/>
                  </a:lnTo>
                  <a:lnTo>
                    <a:pt x="69570" y="318769"/>
                  </a:lnTo>
                  <a:close/>
                </a:path>
                <a:path w="239394" h="378459">
                  <a:moveTo>
                    <a:pt x="10655" y="292099"/>
                  </a:moveTo>
                  <a:lnTo>
                    <a:pt x="8254" y="293369"/>
                  </a:lnTo>
                  <a:lnTo>
                    <a:pt x="4940" y="298449"/>
                  </a:lnTo>
                  <a:lnTo>
                    <a:pt x="3365" y="302259"/>
                  </a:lnTo>
                  <a:lnTo>
                    <a:pt x="6007" y="304799"/>
                  </a:lnTo>
                  <a:lnTo>
                    <a:pt x="9994" y="307339"/>
                  </a:lnTo>
                  <a:lnTo>
                    <a:pt x="14185" y="306069"/>
                  </a:lnTo>
                  <a:lnTo>
                    <a:pt x="67932" y="306069"/>
                  </a:lnTo>
                  <a:lnTo>
                    <a:pt x="68541" y="300989"/>
                  </a:lnTo>
                  <a:lnTo>
                    <a:pt x="67525" y="298449"/>
                  </a:lnTo>
                  <a:lnTo>
                    <a:pt x="61848" y="295909"/>
                  </a:lnTo>
                  <a:lnTo>
                    <a:pt x="60794" y="294639"/>
                  </a:lnTo>
                  <a:lnTo>
                    <a:pt x="15239" y="294639"/>
                  </a:lnTo>
                  <a:lnTo>
                    <a:pt x="10655" y="292099"/>
                  </a:lnTo>
                  <a:close/>
                </a:path>
                <a:path w="239394" h="378459">
                  <a:moveTo>
                    <a:pt x="89738" y="126999"/>
                  </a:moveTo>
                  <a:lnTo>
                    <a:pt x="88785" y="128269"/>
                  </a:lnTo>
                  <a:lnTo>
                    <a:pt x="88518" y="135889"/>
                  </a:lnTo>
                  <a:lnTo>
                    <a:pt x="89293" y="139699"/>
                  </a:lnTo>
                  <a:lnTo>
                    <a:pt x="79070" y="144779"/>
                  </a:lnTo>
                  <a:lnTo>
                    <a:pt x="79514" y="152399"/>
                  </a:lnTo>
                  <a:lnTo>
                    <a:pt x="77508" y="165099"/>
                  </a:lnTo>
                  <a:lnTo>
                    <a:pt x="77279" y="170179"/>
                  </a:lnTo>
                  <a:lnTo>
                    <a:pt x="72262" y="175259"/>
                  </a:lnTo>
                  <a:lnTo>
                    <a:pt x="72034" y="176529"/>
                  </a:lnTo>
                  <a:lnTo>
                    <a:pt x="72310" y="180339"/>
                  </a:lnTo>
                  <a:lnTo>
                    <a:pt x="72415" y="185419"/>
                  </a:lnTo>
                  <a:lnTo>
                    <a:pt x="66128" y="187959"/>
                  </a:lnTo>
                  <a:lnTo>
                    <a:pt x="65747" y="189229"/>
                  </a:lnTo>
                  <a:lnTo>
                    <a:pt x="63766" y="194309"/>
                  </a:lnTo>
                  <a:lnTo>
                    <a:pt x="60096" y="196849"/>
                  </a:lnTo>
                  <a:lnTo>
                    <a:pt x="53212" y="200659"/>
                  </a:lnTo>
                  <a:lnTo>
                    <a:pt x="52235" y="201929"/>
                  </a:lnTo>
                  <a:lnTo>
                    <a:pt x="52692" y="209549"/>
                  </a:lnTo>
                  <a:lnTo>
                    <a:pt x="52120" y="213359"/>
                  </a:lnTo>
                  <a:lnTo>
                    <a:pt x="52222" y="220979"/>
                  </a:lnTo>
                  <a:lnTo>
                    <a:pt x="49771" y="223519"/>
                  </a:lnTo>
                  <a:lnTo>
                    <a:pt x="39966" y="227329"/>
                  </a:lnTo>
                  <a:lnTo>
                    <a:pt x="37515" y="232409"/>
                  </a:lnTo>
                  <a:lnTo>
                    <a:pt x="36741" y="238759"/>
                  </a:lnTo>
                  <a:lnTo>
                    <a:pt x="35953" y="243839"/>
                  </a:lnTo>
                  <a:lnTo>
                    <a:pt x="33870" y="252729"/>
                  </a:lnTo>
                  <a:lnTo>
                    <a:pt x="30073" y="256539"/>
                  </a:lnTo>
                  <a:lnTo>
                    <a:pt x="28511" y="261619"/>
                  </a:lnTo>
                  <a:lnTo>
                    <a:pt x="26246" y="267969"/>
                  </a:lnTo>
                  <a:lnTo>
                    <a:pt x="23882" y="273049"/>
                  </a:lnTo>
                  <a:lnTo>
                    <a:pt x="21946" y="279399"/>
                  </a:lnTo>
                  <a:lnTo>
                    <a:pt x="20967" y="287019"/>
                  </a:lnTo>
                  <a:lnTo>
                    <a:pt x="20891" y="288289"/>
                  </a:lnTo>
                  <a:lnTo>
                    <a:pt x="15239" y="294639"/>
                  </a:lnTo>
                  <a:lnTo>
                    <a:pt x="60794" y="294639"/>
                  </a:lnTo>
                  <a:lnTo>
                    <a:pt x="68757" y="290829"/>
                  </a:lnTo>
                  <a:lnTo>
                    <a:pt x="68732" y="287019"/>
                  </a:lnTo>
                  <a:lnTo>
                    <a:pt x="68372" y="280669"/>
                  </a:lnTo>
                  <a:lnTo>
                    <a:pt x="61264" y="280669"/>
                  </a:lnTo>
                  <a:lnTo>
                    <a:pt x="61353" y="278129"/>
                  </a:lnTo>
                  <a:lnTo>
                    <a:pt x="61476" y="273049"/>
                  </a:lnTo>
                  <a:lnTo>
                    <a:pt x="61188" y="273049"/>
                  </a:lnTo>
                  <a:lnTo>
                    <a:pt x="60199" y="271504"/>
                  </a:lnTo>
                  <a:lnTo>
                    <a:pt x="55537" y="270509"/>
                  </a:lnTo>
                  <a:lnTo>
                    <a:pt x="55181" y="269239"/>
                  </a:lnTo>
                  <a:lnTo>
                    <a:pt x="56845" y="266699"/>
                  </a:lnTo>
                  <a:lnTo>
                    <a:pt x="68912" y="266699"/>
                  </a:lnTo>
                  <a:lnTo>
                    <a:pt x="69316" y="265429"/>
                  </a:lnTo>
                  <a:lnTo>
                    <a:pt x="67602" y="260349"/>
                  </a:lnTo>
                  <a:lnTo>
                    <a:pt x="62471" y="256539"/>
                  </a:lnTo>
                  <a:lnTo>
                    <a:pt x="61086" y="255269"/>
                  </a:lnTo>
                  <a:lnTo>
                    <a:pt x="68211" y="252729"/>
                  </a:lnTo>
                  <a:lnTo>
                    <a:pt x="68757" y="248919"/>
                  </a:lnTo>
                  <a:lnTo>
                    <a:pt x="68605" y="243839"/>
                  </a:lnTo>
                  <a:lnTo>
                    <a:pt x="68491" y="242569"/>
                  </a:lnTo>
                  <a:lnTo>
                    <a:pt x="71551" y="241299"/>
                  </a:lnTo>
                  <a:lnTo>
                    <a:pt x="80962" y="241299"/>
                  </a:lnTo>
                  <a:lnTo>
                    <a:pt x="81025" y="232409"/>
                  </a:lnTo>
                  <a:lnTo>
                    <a:pt x="80657" y="231139"/>
                  </a:lnTo>
                  <a:lnTo>
                    <a:pt x="83743" y="226059"/>
                  </a:lnTo>
                  <a:lnTo>
                    <a:pt x="83477" y="222249"/>
                  </a:lnTo>
                  <a:lnTo>
                    <a:pt x="80276" y="215899"/>
                  </a:lnTo>
                  <a:lnTo>
                    <a:pt x="82080" y="214629"/>
                  </a:lnTo>
                  <a:lnTo>
                    <a:pt x="89797" y="214629"/>
                  </a:lnTo>
                  <a:lnTo>
                    <a:pt x="90373" y="204469"/>
                  </a:lnTo>
                  <a:lnTo>
                    <a:pt x="95757" y="199389"/>
                  </a:lnTo>
                  <a:lnTo>
                    <a:pt x="94322" y="189229"/>
                  </a:lnTo>
                  <a:lnTo>
                    <a:pt x="100736" y="184149"/>
                  </a:lnTo>
                  <a:lnTo>
                    <a:pt x="104724" y="180339"/>
                  </a:lnTo>
                  <a:lnTo>
                    <a:pt x="107429" y="168909"/>
                  </a:lnTo>
                  <a:lnTo>
                    <a:pt x="107937" y="163829"/>
                  </a:lnTo>
                  <a:lnTo>
                    <a:pt x="115163" y="154939"/>
                  </a:lnTo>
                  <a:lnTo>
                    <a:pt x="114757" y="149859"/>
                  </a:lnTo>
                  <a:lnTo>
                    <a:pt x="122034" y="144779"/>
                  </a:lnTo>
                  <a:lnTo>
                    <a:pt x="123355" y="142239"/>
                  </a:lnTo>
                  <a:lnTo>
                    <a:pt x="129717" y="139699"/>
                  </a:lnTo>
                  <a:lnTo>
                    <a:pt x="130213" y="137159"/>
                  </a:lnTo>
                  <a:lnTo>
                    <a:pt x="129349" y="135889"/>
                  </a:lnTo>
                  <a:lnTo>
                    <a:pt x="122427" y="135889"/>
                  </a:lnTo>
                  <a:lnTo>
                    <a:pt x="120294" y="134619"/>
                  </a:lnTo>
                  <a:lnTo>
                    <a:pt x="120332" y="133349"/>
                  </a:lnTo>
                  <a:lnTo>
                    <a:pt x="120659" y="132079"/>
                  </a:lnTo>
                  <a:lnTo>
                    <a:pt x="98513" y="132079"/>
                  </a:lnTo>
                  <a:lnTo>
                    <a:pt x="89738" y="126999"/>
                  </a:lnTo>
                  <a:close/>
                </a:path>
                <a:path w="239394" h="378459">
                  <a:moveTo>
                    <a:pt x="64363" y="276859"/>
                  </a:moveTo>
                  <a:lnTo>
                    <a:pt x="62826" y="278129"/>
                  </a:lnTo>
                  <a:lnTo>
                    <a:pt x="61264" y="280669"/>
                  </a:lnTo>
                  <a:lnTo>
                    <a:pt x="68372" y="280669"/>
                  </a:lnTo>
                  <a:lnTo>
                    <a:pt x="68300" y="279399"/>
                  </a:lnTo>
                  <a:lnTo>
                    <a:pt x="64363" y="276859"/>
                  </a:lnTo>
                  <a:close/>
                </a:path>
                <a:path w="239394" h="378459">
                  <a:moveTo>
                    <a:pt x="60199" y="271504"/>
                  </a:moveTo>
                  <a:lnTo>
                    <a:pt x="61188" y="273049"/>
                  </a:lnTo>
                  <a:lnTo>
                    <a:pt x="61476" y="273049"/>
                  </a:lnTo>
                  <a:lnTo>
                    <a:pt x="61493" y="271779"/>
                  </a:lnTo>
                  <a:lnTo>
                    <a:pt x="60199" y="271504"/>
                  </a:lnTo>
                  <a:close/>
                </a:path>
                <a:path w="239394" h="378459">
                  <a:moveTo>
                    <a:pt x="68912" y="266699"/>
                  </a:moveTo>
                  <a:lnTo>
                    <a:pt x="56845" y="266699"/>
                  </a:lnTo>
                  <a:lnTo>
                    <a:pt x="57810" y="267969"/>
                  </a:lnTo>
                  <a:lnTo>
                    <a:pt x="59207" y="269239"/>
                  </a:lnTo>
                  <a:lnTo>
                    <a:pt x="59562" y="270509"/>
                  </a:lnTo>
                  <a:lnTo>
                    <a:pt x="60199" y="271504"/>
                  </a:lnTo>
                  <a:lnTo>
                    <a:pt x="61493" y="271779"/>
                  </a:lnTo>
                  <a:lnTo>
                    <a:pt x="61476" y="273049"/>
                  </a:lnTo>
                  <a:lnTo>
                    <a:pt x="66547" y="273049"/>
                  </a:lnTo>
                  <a:lnTo>
                    <a:pt x="67297" y="271779"/>
                  </a:lnTo>
                  <a:lnTo>
                    <a:pt x="68912" y="266699"/>
                  </a:lnTo>
                  <a:close/>
                </a:path>
                <a:path w="239394" h="378459">
                  <a:moveTo>
                    <a:pt x="80962" y="241299"/>
                  </a:moveTo>
                  <a:lnTo>
                    <a:pt x="71551" y="241299"/>
                  </a:lnTo>
                  <a:lnTo>
                    <a:pt x="71780" y="242569"/>
                  </a:lnTo>
                  <a:lnTo>
                    <a:pt x="73329" y="246379"/>
                  </a:lnTo>
                  <a:lnTo>
                    <a:pt x="80365" y="246379"/>
                  </a:lnTo>
                  <a:lnTo>
                    <a:pt x="80797" y="243839"/>
                  </a:lnTo>
                  <a:lnTo>
                    <a:pt x="80962" y="241299"/>
                  </a:lnTo>
                  <a:close/>
                </a:path>
                <a:path w="239394" h="378459">
                  <a:moveTo>
                    <a:pt x="89797" y="214629"/>
                  </a:moveTo>
                  <a:lnTo>
                    <a:pt x="87172" y="214629"/>
                  </a:lnTo>
                  <a:lnTo>
                    <a:pt x="89725" y="215899"/>
                  </a:lnTo>
                  <a:lnTo>
                    <a:pt x="89797" y="214629"/>
                  </a:lnTo>
                  <a:close/>
                </a:path>
                <a:path w="239394" h="378459">
                  <a:moveTo>
                    <a:pt x="125806" y="132079"/>
                  </a:moveTo>
                  <a:lnTo>
                    <a:pt x="123355" y="134619"/>
                  </a:lnTo>
                  <a:lnTo>
                    <a:pt x="122427" y="135889"/>
                  </a:lnTo>
                  <a:lnTo>
                    <a:pt x="129349" y="135889"/>
                  </a:lnTo>
                  <a:lnTo>
                    <a:pt x="127622" y="133349"/>
                  </a:lnTo>
                  <a:lnTo>
                    <a:pt x="125806" y="132079"/>
                  </a:lnTo>
                  <a:close/>
                </a:path>
                <a:path w="239394" h="378459">
                  <a:moveTo>
                    <a:pt x="108254" y="93979"/>
                  </a:moveTo>
                  <a:lnTo>
                    <a:pt x="105117" y="93979"/>
                  </a:lnTo>
                  <a:lnTo>
                    <a:pt x="104165" y="102869"/>
                  </a:lnTo>
                  <a:lnTo>
                    <a:pt x="101815" y="107949"/>
                  </a:lnTo>
                  <a:lnTo>
                    <a:pt x="103606" y="118109"/>
                  </a:lnTo>
                  <a:lnTo>
                    <a:pt x="102527" y="121919"/>
                  </a:lnTo>
                  <a:lnTo>
                    <a:pt x="101282" y="130809"/>
                  </a:lnTo>
                  <a:lnTo>
                    <a:pt x="98513" y="132079"/>
                  </a:lnTo>
                  <a:lnTo>
                    <a:pt x="120659" y="132079"/>
                  </a:lnTo>
                  <a:lnTo>
                    <a:pt x="121640" y="128269"/>
                  </a:lnTo>
                  <a:lnTo>
                    <a:pt x="132422" y="128269"/>
                  </a:lnTo>
                  <a:lnTo>
                    <a:pt x="133121" y="125729"/>
                  </a:lnTo>
                  <a:lnTo>
                    <a:pt x="133134" y="124459"/>
                  </a:lnTo>
                  <a:lnTo>
                    <a:pt x="137426" y="121919"/>
                  </a:lnTo>
                  <a:lnTo>
                    <a:pt x="137617" y="119379"/>
                  </a:lnTo>
                  <a:lnTo>
                    <a:pt x="139230" y="114299"/>
                  </a:lnTo>
                  <a:lnTo>
                    <a:pt x="138937" y="110489"/>
                  </a:lnTo>
                  <a:lnTo>
                    <a:pt x="145681" y="109219"/>
                  </a:lnTo>
                  <a:lnTo>
                    <a:pt x="146176" y="106679"/>
                  </a:lnTo>
                  <a:lnTo>
                    <a:pt x="146850" y="97789"/>
                  </a:lnTo>
                  <a:lnTo>
                    <a:pt x="160134" y="97789"/>
                  </a:lnTo>
                  <a:lnTo>
                    <a:pt x="161937" y="95249"/>
                  </a:lnTo>
                  <a:lnTo>
                    <a:pt x="116585" y="95249"/>
                  </a:lnTo>
                  <a:lnTo>
                    <a:pt x="108254" y="93979"/>
                  </a:lnTo>
                  <a:close/>
                </a:path>
                <a:path w="239394" h="378459">
                  <a:moveTo>
                    <a:pt x="132422" y="128269"/>
                  </a:moveTo>
                  <a:lnTo>
                    <a:pt x="121640" y="128269"/>
                  </a:lnTo>
                  <a:lnTo>
                    <a:pt x="123812" y="129539"/>
                  </a:lnTo>
                  <a:lnTo>
                    <a:pt x="129781" y="132079"/>
                  </a:lnTo>
                  <a:lnTo>
                    <a:pt x="131724" y="130809"/>
                  </a:lnTo>
                  <a:lnTo>
                    <a:pt x="132422" y="128269"/>
                  </a:lnTo>
                  <a:close/>
                </a:path>
                <a:path w="239394" h="378459">
                  <a:moveTo>
                    <a:pt x="122974" y="68579"/>
                  </a:moveTo>
                  <a:lnTo>
                    <a:pt x="119367" y="68579"/>
                  </a:lnTo>
                  <a:lnTo>
                    <a:pt x="118109" y="69849"/>
                  </a:lnTo>
                  <a:lnTo>
                    <a:pt x="117792" y="76199"/>
                  </a:lnTo>
                  <a:lnTo>
                    <a:pt x="116128" y="81279"/>
                  </a:lnTo>
                  <a:lnTo>
                    <a:pt x="121043" y="85089"/>
                  </a:lnTo>
                  <a:lnTo>
                    <a:pt x="121424" y="86359"/>
                  </a:lnTo>
                  <a:lnTo>
                    <a:pt x="118046" y="90169"/>
                  </a:lnTo>
                  <a:lnTo>
                    <a:pt x="116585" y="95249"/>
                  </a:lnTo>
                  <a:lnTo>
                    <a:pt x="161937" y="95249"/>
                  </a:lnTo>
                  <a:lnTo>
                    <a:pt x="162953" y="86359"/>
                  </a:lnTo>
                  <a:lnTo>
                    <a:pt x="162077" y="81279"/>
                  </a:lnTo>
                  <a:lnTo>
                    <a:pt x="161378" y="77469"/>
                  </a:lnTo>
                  <a:lnTo>
                    <a:pt x="162674" y="74929"/>
                  </a:lnTo>
                  <a:lnTo>
                    <a:pt x="123888" y="74929"/>
                  </a:lnTo>
                  <a:lnTo>
                    <a:pt x="124409" y="73659"/>
                  </a:lnTo>
                  <a:lnTo>
                    <a:pt x="124256" y="69849"/>
                  </a:lnTo>
                  <a:lnTo>
                    <a:pt x="122974" y="68579"/>
                  </a:lnTo>
                  <a:close/>
                </a:path>
                <a:path w="239394" h="378459">
                  <a:moveTo>
                    <a:pt x="172745" y="15239"/>
                  </a:moveTo>
                  <a:lnTo>
                    <a:pt x="169989" y="17779"/>
                  </a:lnTo>
                  <a:lnTo>
                    <a:pt x="169430" y="24129"/>
                  </a:lnTo>
                  <a:lnTo>
                    <a:pt x="169494" y="31749"/>
                  </a:lnTo>
                  <a:lnTo>
                    <a:pt x="170192" y="34289"/>
                  </a:lnTo>
                  <a:lnTo>
                    <a:pt x="164858" y="36829"/>
                  </a:lnTo>
                  <a:lnTo>
                    <a:pt x="163474" y="40639"/>
                  </a:lnTo>
                  <a:lnTo>
                    <a:pt x="156616" y="45719"/>
                  </a:lnTo>
                  <a:lnTo>
                    <a:pt x="154063" y="49529"/>
                  </a:lnTo>
                  <a:lnTo>
                    <a:pt x="148386" y="50799"/>
                  </a:lnTo>
                  <a:lnTo>
                    <a:pt x="148107" y="52069"/>
                  </a:lnTo>
                  <a:lnTo>
                    <a:pt x="147396" y="54609"/>
                  </a:lnTo>
                  <a:lnTo>
                    <a:pt x="146481" y="55879"/>
                  </a:lnTo>
                  <a:lnTo>
                    <a:pt x="142913" y="55879"/>
                  </a:lnTo>
                  <a:lnTo>
                    <a:pt x="142049" y="57149"/>
                  </a:lnTo>
                  <a:lnTo>
                    <a:pt x="141033" y="60959"/>
                  </a:lnTo>
                  <a:lnTo>
                    <a:pt x="139382" y="62229"/>
                  </a:lnTo>
                  <a:lnTo>
                    <a:pt x="130898" y="68579"/>
                  </a:lnTo>
                  <a:lnTo>
                    <a:pt x="129412" y="74929"/>
                  </a:lnTo>
                  <a:lnTo>
                    <a:pt x="162674" y="74929"/>
                  </a:lnTo>
                  <a:lnTo>
                    <a:pt x="162483" y="76199"/>
                  </a:lnTo>
                  <a:lnTo>
                    <a:pt x="162191" y="78739"/>
                  </a:lnTo>
                  <a:lnTo>
                    <a:pt x="163779" y="83819"/>
                  </a:lnTo>
                  <a:lnTo>
                    <a:pt x="169100" y="85089"/>
                  </a:lnTo>
                  <a:lnTo>
                    <a:pt x="173393" y="77469"/>
                  </a:lnTo>
                  <a:lnTo>
                    <a:pt x="181394" y="74929"/>
                  </a:lnTo>
                  <a:lnTo>
                    <a:pt x="177101" y="66039"/>
                  </a:lnTo>
                  <a:lnTo>
                    <a:pt x="183379" y="66039"/>
                  </a:lnTo>
                  <a:lnTo>
                    <a:pt x="184556" y="63499"/>
                  </a:lnTo>
                  <a:lnTo>
                    <a:pt x="185115" y="59689"/>
                  </a:lnTo>
                  <a:lnTo>
                    <a:pt x="185077" y="58419"/>
                  </a:lnTo>
                  <a:lnTo>
                    <a:pt x="184848" y="57149"/>
                  </a:lnTo>
                  <a:lnTo>
                    <a:pt x="184492" y="55879"/>
                  </a:lnTo>
                  <a:lnTo>
                    <a:pt x="184213" y="49529"/>
                  </a:lnTo>
                  <a:lnTo>
                    <a:pt x="174218" y="49529"/>
                  </a:lnTo>
                  <a:lnTo>
                    <a:pt x="172719" y="46989"/>
                  </a:lnTo>
                  <a:lnTo>
                    <a:pt x="177482" y="45719"/>
                  </a:lnTo>
                  <a:lnTo>
                    <a:pt x="181952" y="45719"/>
                  </a:lnTo>
                  <a:lnTo>
                    <a:pt x="189941" y="44449"/>
                  </a:lnTo>
                  <a:lnTo>
                    <a:pt x="197408" y="44449"/>
                  </a:lnTo>
                  <a:lnTo>
                    <a:pt x="197700" y="43179"/>
                  </a:lnTo>
                  <a:lnTo>
                    <a:pt x="198145" y="41909"/>
                  </a:lnTo>
                  <a:lnTo>
                    <a:pt x="198729" y="33019"/>
                  </a:lnTo>
                  <a:lnTo>
                    <a:pt x="209956" y="31749"/>
                  </a:lnTo>
                  <a:lnTo>
                    <a:pt x="211772" y="29209"/>
                  </a:lnTo>
                  <a:lnTo>
                    <a:pt x="210210" y="21589"/>
                  </a:lnTo>
                  <a:lnTo>
                    <a:pt x="211366" y="19049"/>
                  </a:lnTo>
                  <a:lnTo>
                    <a:pt x="236778" y="19049"/>
                  </a:lnTo>
                  <a:lnTo>
                    <a:pt x="237373" y="16509"/>
                  </a:lnTo>
                  <a:lnTo>
                    <a:pt x="181597" y="16509"/>
                  </a:lnTo>
                  <a:lnTo>
                    <a:pt x="172745" y="15239"/>
                  </a:lnTo>
                  <a:close/>
                </a:path>
                <a:path w="239394" h="378459">
                  <a:moveTo>
                    <a:pt x="183379" y="66039"/>
                  </a:moveTo>
                  <a:lnTo>
                    <a:pt x="177101" y="66039"/>
                  </a:lnTo>
                  <a:lnTo>
                    <a:pt x="181533" y="68579"/>
                  </a:lnTo>
                  <a:lnTo>
                    <a:pt x="182791" y="67309"/>
                  </a:lnTo>
                  <a:lnTo>
                    <a:pt x="183379" y="66039"/>
                  </a:lnTo>
                  <a:close/>
                </a:path>
                <a:path w="239394" h="378459">
                  <a:moveTo>
                    <a:pt x="197053" y="44449"/>
                  </a:moveTo>
                  <a:lnTo>
                    <a:pt x="189941" y="44449"/>
                  </a:lnTo>
                  <a:lnTo>
                    <a:pt x="193598" y="45719"/>
                  </a:lnTo>
                  <a:lnTo>
                    <a:pt x="197053" y="44449"/>
                  </a:lnTo>
                  <a:close/>
                </a:path>
                <a:path w="239394" h="378459">
                  <a:moveTo>
                    <a:pt x="234949" y="19049"/>
                  </a:moveTo>
                  <a:lnTo>
                    <a:pt x="223888" y="19049"/>
                  </a:lnTo>
                  <a:lnTo>
                    <a:pt x="226974" y="20319"/>
                  </a:lnTo>
                  <a:lnTo>
                    <a:pt x="230085" y="20319"/>
                  </a:lnTo>
                  <a:lnTo>
                    <a:pt x="234949" y="19049"/>
                  </a:lnTo>
                  <a:close/>
                </a:path>
                <a:path w="239394" h="378459">
                  <a:moveTo>
                    <a:pt x="229654" y="0"/>
                  </a:moveTo>
                  <a:lnTo>
                    <a:pt x="220891" y="2539"/>
                  </a:lnTo>
                  <a:lnTo>
                    <a:pt x="198132" y="2539"/>
                  </a:lnTo>
                  <a:lnTo>
                    <a:pt x="183908" y="3809"/>
                  </a:lnTo>
                  <a:lnTo>
                    <a:pt x="183641" y="3809"/>
                  </a:lnTo>
                  <a:lnTo>
                    <a:pt x="182727" y="13969"/>
                  </a:lnTo>
                  <a:lnTo>
                    <a:pt x="181597" y="16509"/>
                  </a:lnTo>
                  <a:lnTo>
                    <a:pt x="237373" y="16509"/>
                  </a:lnTo>
                  <a:lnTo>
                    <a:pt x="238264" y="12699"/>
                  </a:lnTo>
                  <a:lnTo>
                    <a:pt x="239331" y="7619"/>
                  </a:lnTo>
                  <a:lnTo>
                    <a:pt x="234010" y="2539"/>
                  </a:lnTo>
                  <a:lnTo>
                    <a:pt x="229654" y="0"/>
                  </a:lnTo>
                  <a:close/>
                </a:path>
              </a:pathLst>
            </a:custGeom>
            <a:solidFill>
              <a:srgbClr val="D3E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88" name="object 1188"/>
          <p:cNvSpPr/>
          <p:nvPr/>
        </p:nvSpPr>
        <p:spPr>
          <a:xfrm>
            <a:off x="1483055" y="1746948"/>
            <a:ext cx="305435" cy="95885"/>
          </a:xfrm>
          <a:custGeom>
            <a:avLst/>
            <a:gdLst/>
            <a:ahLst/>
            <a:cxnLst/>
            <a:rect l="l" t="t" r="r" b="b"/>
            <a:pathLst>
              <a:path w="305435" h="95885">
                <a:moveTo>
                  <a:pt x="7099" y="64033"/>
                </a:moveTo>
                <a:lnTo>
                  <a:pt x="1676" y="66243"/>
                </a:lnTo>
                <a:lnTo>
                  <a:pt x="85" y="67868"/>
                </a:lnTo>
                <a:lnTo>
                  <a:pt x="0" y="79133"/>
                </a:lnTo>
                <a:lnTo>
                  <a:pt x="927" y="80492"/>
                </a:lnTo>
                <a:lnTo>
                  <a:pt x="11925" y="80771"/>
                </a:lnTo>
                <a:lnTo>
                  <a:pt x="13411" y="83324"/>
                </a:lnTo>
                <a:lnTo>
                  <a:pt x="14744" y="86601"/>
                </a:lnTo>
                <a:lnTo>
                  <a:pt x="17043" y="87998"/>
                </a:lnTo>
                <a:lnTo>
                  <a:pt x="19824" y="88811"/>
                </a:lnTo>
                <a:lnTo>
                  <a:pt x="20904" y="92735"/>
                </a:lnTo>
                <a:lnTo>
                  <a:pt x="21742" y="93408"/>
                </a:lnTo>
                <a:lnTo>
                  <a:pt x="28911" y="93776"/>
                </a:lnTo>
                <a:lnTo>
                  <a:pt x="35204" y="95567"/>
                </a:lnTo>
                <a:lnTo>
                  <a:pt x="41376" y="92862"/>
                </a:lnTo>
                <a:lnTo>
                  <a:pt x="42862" y="90716"/>
                </a:lnTo>
                <a:lnTo>
                  <a:pt x="42687" y="89090"/>
                </a:lnTo>
                <a:lnTo>
                  <a:pt x="42569" y="86601"/>
                </a:lnTo>
                <a:lnTo>
                  <a:pt x="42506" y="82626"/>
                </a:lnTo>
                <a:lnTo>
                  <a:pt x="43395" y="80657"/>
                </a:lnTo>
                <a:lnTo>
                  <a:pt x="146765" y="80657"/>
                </a:lnTo>
                <a:lnTo>
                  <a:pt x="152361" y="78130"/>
                </a:lnTo>
                <a:lnTo>
                  <a:pt x="172026" y="78130"/>
                </a:lnTo>
                <a:lnTo>
                  <a:pt x="174548" y="75272"/>
                </a:lnTo>
                <a:lnTo>
                  <a:pt x="176784" y="74345"/>
                </a:lnTo>
                <a:lnTo>
                  <a:pt x="187155" y="74345"/>
                </a:lnTo>
                <a:lnTo>
                  <a:pt x="187744" y="74180"/>
                </a:lnTo>
                <a:lnTo>
                  <a:pt x="195798" y="74180"/>
                </a:lnTo>
                <a:lnTo>
                  <a:pt x="197218" y="73799"/>
                </a:lnTo>
                <a:lnTo>
                  <a:pt x="199440" y="68745"/>
                </a:lnTo>
                <a:lnTo>
                  <a:pt x="201358" y="68211"/>
                </a:lnTo>
                <a:lnTo>
                  <a:pt x="206654" y="68008"/>
                </a:lnTo>
                <a:lnTo>
                  <a:pt x="209702" y="67652"/>
                </a:lnTo>
                <a:lnTo>
                  <a:pt x="219210" y="67652"/>
                </a:lnTo>
                <a:lnTo>
                  <a:pt x="222516" y="67284"/>
                </a:lnTo>
                <a:lnTo>
                  <a:pt x="224887" y="65430"/>
                </a:lnTo>
                <a:lnTo>
                  <a:pt x="12776" y="65430"/>
                </a:lnTo>
                <a:lnTo>
                  <a:pt x="7099" y="64033"/>
                </a:lnTo>
                <a:close/>
              </a:path>
              <a:path w="305435" h="95885">
                <a:moveTo>
                  <a:pt x="146765" y="80657"/>
                </a:moveTo>
                <a:lnTo>
                  <a:pt x="43395" y="80657"/>
                </a:lnTo>
                <a:lnTo>
                  <a:pt x="50774" y="80695"/>
                </a:lnTo>
                <a:lnTo>
                  <a:pt x="51961" y="82156"/>
                </a:lnTo>
                <a:lnTo>
                  <a:pt x="52023" y="88505"/>
                </a:lnTo>
                <a:lnTo>
                  <a:pt x="51460" y="91262"/>
                </a:lnTo>
                <a:lnTo>
                  <a:pt x="53898" y="93383"/>
                </a:lnTo>
                <a:lnTo>
                  <a:pt x="62064" y="95097"/>
                </a:lnTo>
                <a:lnTo>
                  <a:pt x="78496" y="93764"/>
                </a:lnTo>
                <a:lnTo>
                  <a:pt x="80784" y="92494"/>
                </a:lnTo>
                <a:lnTo>
                  <a:pt x="83210" y="91795"/>
                </a:lnTo>
                <a:lnTo>
                  <a:pt x="90285" y="91795"/>
                </a:lnTo>
                <a:lnTo>
                  <a:pt x="91452" y="91071"/>
                </a:lnTo>
                <a:lnTo>
                  <a:pt x="97416" y="88505"/>
                </a:lnTo>
                <a:lnTo>
                  <a:pt x="103581" y="87636"/>
                </a:lnTo>
                <a:lnTo>
                  <a:pt x="130633" y="87636"/>
                </a:lnTo>
                <a:lnTo>
                  <a:pt x="134848" y="82156"/>
                </a:lnTo>
                <a:lnTo>
                  <a:pt x="135737" y="81826"/>
                </a:lnTo>
                <a:lnTo>
                  <a:pt x="144627" y="81622"/>
                </a:lnTo>
                <a:lnTo>
                  <a:pt x="146765" y="80657"/>
                </a:lnTo>
                <a:close/>
              </a:path>
              <a:path w="305435" h="95885">
                <a:moveTo>
                  <a:pt x="90285" y="91795"/>
                </a:moveTo>
                <a:lnTo>
                  <a:pt x="83210" y="91795"/>
                </a:lnTo>
                <a:lnTo>
                  <a:pt x="87795" y="92100"/>
                </a:lnTo>
                <a:lnTo>
                  <a:pt x="89814" y="92087"/>
                </a:lnTo>
                <a:lnTo>
                  <a:pt x="90285" y="91795"/>
                </a:lnTo>
                <a:close/>
              </a:path>
              <a:path w="305435" h="95885">
                <a:moveTo>
                  <a:pt x="130633" y="87636"/>
                </a:moveTo>
                <a:lnTo>
                  <a:pt x="103581" y="87636"/>
                </a:lnTo>
                <a:lnTo>
                  <a:pt x="109840" y="87767"/>
                </a:lnTo>
                <a:lnTo>
                  <a:pt x="116090" y="88201"/>
                </a:lnTo>
                <a:lnTo>
                  <a:pt x="122999" y="88607"/>
                </a:lnTo>
                <a:lnTo>
                  <a:pt x="129514" y="89090"/>
                </a:lnTo>
                <a:lnTo>
                  <a:pt x="130633" y="87636"/>
                </a:lnTo>
                <a:close/>
              </a:path>
              <a:path w="305435" h="95885">
                <a:moveTo>
                  <a:pt x="172026" y="78130"/>
                </a:moveTo>
                <a:lnTo>
                  <a:pt x="152361" y="78130"/>
                </a:lnTo>
                <a:lnTo>
                  <a:pt x="165023" y="81470"/>
                </a:lnTo>
                <a:lnTo>
                  <a:pt x="169583" y="80898"/>
                </a:lnTo>
                <a:lnTo>
                  <a:pt x="172026" y="78130"/>
                </a:lnTo>
                <a:close/>
              </a:path>
              <a:path w="305435" h="95885">
                <a:moveTo>
                  <a:pt x="187155" y="74345"/>
                </a:moveTo>
                <a:lnTo>
                  <a:pt x="176784" y="74345"/>
                </a:lnTo>
                <a:lnTo>
                  <a:pt x="183489" y="75374"/>
                </a:lnTo>
                <a:lnTo>
                  <a:pt x="187155" y="74345"/>
                </a:lnTo>
                <a:close/>
              </a:path>
              <a:path w="305435" h="95885">
                <a:moveTo>
                  <a:pt x="195798" y="74180"/>
                </a:moveTo>
                <a:lnTo>
                  <a:pt x="187744" y="74180"/>
                </a:lnTo>
                <a:lnTo>
                  <a:pt x="194805" y="74447"/>
                </a:lnTo>
                <a:lnTo>
                  <a:pt x="195798" y="74180"/>
                </a:lnTo>
                <a:close/>
              </a:path>
              <a:path w="305435" h="95885">
                <a:moveTo>
                  <a:pt x="219210" y="67652"/>
                </a:moveTo>
                <a:lnTo>
                  <a:pt x="209702" y="67652"/>
                </a:lnTo>
                <a:lnTo>
                  <a:pt x="217271" y="67868"/>
                </a:lnTo>
                <a:lnTo>
                  <a:pt x="219210" y="67652"/>
                </a:lnTo>
                <a:close/>
              </a:path>
              <a:path w="305435" h="95885">
                <a:moveTo>
                  <a:pt x="24117" y="64947"/>
                </a:moveTo>
                <a:lnTo>
                  <a:pt x="21209" y="64960"/>
                </a:lnTo>
                <a:lnTo>
                  <a:pt x="12776" y="65430"/>
                </a:lnTo>
                <a:lnTo>
                  <a:pt x="224887" y="65430"/>
                </a:lnTo>
                <a:lnTo>
                  <a:pt x="225131" y="65239"/>
                </a:lnTo>
                <a:lnTo>
                  <a:pt x="51422" y="65239"/>
                </a:lnTo>
                <a:lnTo>
                  <a:pt x="27000" y="65214"/>
                </a:lnTo>
                <a:lnTo>
                  <a:pt x="24117" y="64947"/>
                </a:lnTo>
                <a:close/>
              </a:path>
              <a:path w="305435" h="95885">
                <a:moveTo>
                  <a:pt x="60413" y="49872"/>
                </a:moveTo>
                <a:lnTo>
                  <a:pt x="53390" y="53720"/>
                </a:lnTo>
                <a:lnTo>
                  <a:pt x="52920" y="63766"/>
                </a:lnTo>
                <a:lnTo>
                  <a:pt x="51422" y="65239"/>
                </a:lnTo>
                <a:lnTo>
                  <a:pt x="225131" y="65239"/>
                </a:lnTo>
                <a:lnTo>
                  <a:pt x="151879" y="65189"/>
                </a:lnTo>
                <a:lnTo>
                  <a:pt x="84086" y="65150"/>
                </a:lnTo>
                <a:lnTo>
                  <a:pt x="82105" y="65112"/>
                </a:lnTo>
                <a:lnTo>
                  <a:pt x="79451" y="60566"/>
                </a:lnTo>
                <a:lnTo>
                  <a:pt x="77942" y="60185"/>
                </a:lnTo>
                <a:lnTo>
                  <a:pt x="70878" y="60185"/>
                </a:lnTo>
                <a:lnTo>
                  <a:pt x="68630" y="59067"/>
                </a:lnTo>
                <a:lnTo>
                  <a:pt x="68021" y="54152"/>
                </a:lnTo>
                <a:lnTo>
                  <a:pt x="67297" y="53174"/>
                </a:lnTo>
                <a:lnTo>
                  <a:pt x="60413" y="49872"/>
                </a:lnTo>
                <a:close/>
              </a:path>
              <a:path w="305435" h="95885">
                <a:moveTo>
                  <a:pt x="33896" y="65112"/>
                </a:moveTo>
                <a:lnTo>
                  <a:pt x="27000" y="65214"/>
                </a:lnTo>
                <a:lnTo>
                  <a:pt x="48771" y="65214"/>
                </a:lnTo>
                <a:lnTo>
                  <a:pt x="33896" y="65112"/>
                </a:lnTo>
                <a:close/>
              </a:path>
              <a:path w="305435" h="95885">
                <a:moveTo>
                  <a:pt x="168516" y="51092"/>
                </a:moveTo>
                <a:lnTo>
                  <a:pt x="164515" y="51180"/>
                </a:lnTo>
                <a:lnTo>
                  <a:pt x="156679" y="53555"/>
                </a:lnTo>
                <a:lnTo>
                  <a:pt x="156776" y="55168"/>
                </a:lnTo>
                <a:lnTo>
                  <a:pt x="156856" y="63766"/>
                </a:lnTo>
                <a:lnTo>
                  <a:pt x="155371" y="65189"/>
                </a:lnTo>
                <a:lnTo>
                  <a:pt x="225196" y="65189"/>
                </a:lnTo>
                <a:lnTo>
                  <a:pt x="229044" y="62179"/>
                </a:lnTo>
                <a:lnTo>
                  <a:pt x="232181" y="61175"/>
                </a:lnTo>
                <a:lnTo>
                  <a:pt x="236016" y="60845"/>
                </a:lnTo>
                <a:lnTo>
                  <a:pt x="237397" y="58038"/>
                </a:lnTo>
                <a:lnTo>
                  <a:pt x="175323" y="58038"/>
                </a:lnTo>
                <a:lnTo>
                  <a:pt x="168516" y="51092"/>
                </a:lnTo>
                <a:close/>
              </a:path>
              <a:path w="305435" h="95885">
                <a:moveTo>
                  <a:pt x="76987" y="59943"/>
                </a:moveTo>
                <a:lnTo>
                  <a:pt x="70878" y="60185"/>
                </a:lnTo>
                <a:lnTo>
                  <a:pt x="77942" y="60185"/>
                </a:lnTo>
                <a:lnTo>
                  <a:pt x="76987" y="59943"/>
                </a:lnTo>
                <a:close/>
              </a:path>
              <a:path w="305435" h="95885">
                <a:moveTo>
                  <a:pt x="187629" y="51701"/>
                </a:moveTo>
                <a:lnTo>
                  <a:pt x="185216" y="51955"/>
                </a:lnTo>
                <a:lnTo>
                  <a:pt x="180073" y="57848"/>
                </a:lnTo>
                <a:lnTo>
                  <a:pt x="175323" y="58038"/>
                </a:lnTo>
                <a:lnTo>
                  <a:pt x="237397" y="58038"/>
                </a:lnTo>
                <a:lnTo>
                  <a:pt x="238302" y="56197"/>
                </a:lnTo>
                <a:lnTo>
                  <a:pt x="238092" y="55455"/>
                </a:lnTo>
                <a:lnTo>
                  <a:pt x="235712" y="53936"/>
                </a:lnTo>
                <a:lnTo>
                  <a:pt x="242935" y="53936"/>
                </a:lnTo>
                <a:lnTo>
                  <a:pt x="244573" y="51765"/>
                </a:lnTo>
                <a:lnTo>
                  <a:pt x="193382" y="51765"/>
                </a:lnTo>
                <a:lnTo>
                  <a:pt x="187629" y="51701"/>
                </a:lnTo>
                <a:close/>
              </a:path>
              <a:path w="305435" h="95885">
                <a:moveTo>
                  <a:pt x="242935" y="53936"/>
                </a:moveTo>
                <a:lnTo>
                  <a:pt x="235712" y="53936"/>
                </a:lnTo>
                <a:lnTo>
                  <a:pt x="238010" y="55168"/>
                </a:lnTo>
                <a:lnTo>
                  <a:pt x="238092" y="55455"/>
                </a:lnTo>
                <a:lnTo>
                  <a:pt x="240588" y="57048"/>
                </a:lnTo>
                <a:lnTo>
                  <a:pt x="242935" y="53936"/>
                </a:lnTo>
                <a:close/>
              </a:path>
              <a:path w="305435" h="95885">
                <a:moveTo>
                  <a:pt x="235712" y="53936"/>
                </a:moveTo>
                <a:lnTo>
                  <a:pt x="238092" y="55455"/>
                </a:lnTo>
                <a:lnTo>
                  <a:pt x="238010" y="55168"/>
                </a:lnTo>
                <a:lnTo>
                  <a:pt x="235712" y="53936"/>
                </a:lnTo>
                <a:close/>
              </a:path>
              <a:path w="305435" h="95885">
                <a:moveTo>
                  <a:pt x="211188" y="39115"/>
                </a:moveTo>
                <a:lnTo>
                  <a:pt x="207772" y="43980"/>
                </a:lnTo>
                <a:lnTo>
                  <a:pt x="205232" y="44386"/>
                </a:lnTo>
                <a:lnTo>
                  <a:pt x="200075" y="44589"/>
                </a:lnTo>
                <a:lnTo>
                  <a:pt x="197700" y="44970"/>
                </a:lnTo>
                <a:lnTo>
                  <a:pt x="196062" y="51371"/>
                </a:lnTo>
                <a:lnTo>
                  <a:pt x="193382" y="51765"/>
                </a:lnTo>
                <a:lnTo>
                  <a:pt x="244573" y="51765"/>
                </a:lnTo>
                <a:lnTo>
                  <a:pt x="245110" y="51053"/>
                </a:lnTo>
                <a:lnTo>
                  <a:pt x="250520" y="49199"/>
                </a:lnTo>
                <a:lnTo>
                  <a:pt x="251574" y="48005"/>
                </a:lnTo>
                <a:lnTo>
                  <a:pt x="252895" y="47307"/>
                </a:lnTo>
                <a:lnTo>
                  <a:pt x="262140" y="43052"/>
                </a:lnTo>
                <a:lnTo>
                  <a:pt x="268461" y="39306"/>
                </a:lnTo>
                <a:lnTo>
                  <a:pt x="219519" y="39306"/>
                </a:lnTo>
                <a:lnTo>
                  <a:pt x="213868" y="39230"/>
                </a:lnTo>
                <a:lnTo>
                  <a:pt x="211188" y="39115"/>
                </a:lnTo>
                <a:close/>
              </a:path>
              <a:path w="305435" h="95885">
                <a:moveTo>
                  <a:pt x="304101" y="0"/>
                </a:moveTo>
                <a:lnTo>
                  <a:pt x="300431" y="1219"/>
                </a:lnTo>
                <a:lnTo>
                  <a:pt x="287323" y="5903"/>
                </a:lnTo>
                <a:lnTo>
                  <a:pt x="274175" y="10464"/>
                </a:lnTo>
                <a:lnTo>
                  <a:pt x="260963" y="14835"/>
                </a:lnTo>
                <a:lnTo>
                  <a:pt x="247662" y="18948"/>
                </a:lnTo>
                <a:lnTo>
                  <a:pt x="248018" y="25323"/>
                </a:lnTo>
                <a:lnTo>
                  <a:pt x="239610" y="25907"/>
                </a:lnTo>
                <a:lnTo>
                  <a:pt x="236946" y="25907"/>
                </a:lnTo>
                <a:lnTo>
                  <a:pt x="233908" y="30543"/>
                </a:lnTo>
                <a:lnTo>
                  <a:pt x="231381" y="30924"/>
                </a:lnTo>
                <a:lnTo>
                  <a:pt x="225806" y="31051"/>
                </a:lnTo>
                <a:lnTo>
                  <a:pt x="223113" y="31559"/>
                </a:lnTo>
                <a:lnTo>
                  <a:pt x="222034" y="38696"/>
                </a:lnTo>
                <a:lnTo>
                  <a:pt x="219519" y="39306"/>
                </a:lnTo>
                <a:lnTo>
                  <a:pt x="268461" y="39306"/>
                </a:lnTo>
                <a:lnTo>
                  <a:pt x="269479" y="38696"/>
                </a:lnTo>
                <a:lnTo>
                  <a:pt x="276872" y="29895"/>
                </a:lnTo>
                <a:lnTo>
                  <a:pt x="278892" y="28803"/>
                </a:lnTo>
                <a:lnTo>
                  <a:pt x="289115" y="28257"/>
                </a:lnTo>
                <a:lnTo>
                  <a:pt x="289331" y="25907"/>
                </a:lnTo>
                <a:lnTo>
                  <a:pt x="239610" y="25907"/>
                </a:lnTo>
                <a:lnTo>
                  <a:pt x="237070" y="25717"/>
                </a:lnTo>
                <a:lnTo>
                  <a:pt x="289343" y="25717"/>
                </a:lnTo>
                <a:lnTo>
                  <a:pt x="289864" y="17271"/>
                </a:lnTo>
                <a:lnTo>
                  <a:pt x="290779" y="14630"/>
                </a:lnTo>
                <a:lnTo>
                  <a:pt x="299580" y="12611"/>
                </a:lnTo>
                <a:lnTo>
                  <a:pt x="302463" y="9232"/>
                </a:lnTo>
                <a:lnTo>
                  <a:pt x="304850" y="1587"/>
                </a:lnTo>
                <a:lnTo>
                  <a:pt x="304101" y="0"/>
                </a:lnTo>
                <a:close/>
              </a:path>
            </a:pathLst>
          </a:custGeom>
          <a:solidFill>
            <a:srgbClr val="C0E4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9" name="object 1189"/>
          <p:cNvSpPr/>
          <p:nvPr/>
        </p:nvSpPr>
        <p:spPr>
          <a:xfrm>
            <a:off x="1093088" y="1145857"/>
            <a:ext cx="92710" cy="171450"/>
          </a:xfrm>
          <a:custGeom>
            <a:avLst/>
            <a:gdLst/>
            <a:ahLst/>
            <a:cxnLst/>
            <a:rect l="l" t="t" r="r" b="b"/>
            <a:pathLst>
              <a:path w="92709" h="171450">
                <a:moveTo>
                  <a:pt x="52492" y="160108"/>
                </a:moveTo>
                <a:lnTo>
                  <a:pt x="20434" y="160108"/>
                </a:lnTo>
                <a:lnTo>
                  <a:pt x="22631" y="162750"/>
                </a:lnTo>
                <a:lnTo>
                  <a:pt x="25577" y="168782"/>
                </a:lnTo>
                <a:lnTo>
                  <a:pt x="27228" y="170891"/>
                </a:lnTo>
                <a:lnTo>
                  <a:pt x="30480" y="169468"/>
                </a:lnTo>
                <a:lnTo>
                  <a:pt x="52492" y="160108"/>
                </a:lnTo>
                <a:close/>
              </a:path>
              <a:path w="92709" h="171450">
                <a:moveTo>
                  <a:pt x="29425" y="130873"/>
                </a:moveTo>
                <a:lnTo>
                  <a:pt x="27369" y="132713"/>
                </a:lnTo>
                <a:lnTo>
                  <a:pt x="27051" y="133057"/>
                </a:lnTo>
                <a:lnTo>
                  <a:pt x="25679" y="133921"/>
                </a:lnTo>
                <a:lnTo>
                  <a:pt x="25158" y="134924"/>
                </a:lnTo>
                <a:lnTo>
                  <a:pt x="24130" y="143332"/>
                </a:lnTo>
                <a:lnTo>
                  <a:pt x="14173" y="144398"/>
                </a:lnTo>
                <a:lnTo>
                  <a:pt x="12344" y="145834"/>
                </a:lnTo>
                <a:lnTo>
                  <a:pt x="12001" y="154000"/>
                </a:lnTo>
                <a:lnTo>
                  <a:pt x="12623" y="158521"/>
                </a:lnTo>
                <a:lnTo>
                  <a:pt x="13741" y="160159"/>
                </a:lnTo>
                <a:lnTo>
                  <a:pt x="52492" y="160108"/>
                </a:lnTo>
                <a:lnTo>
                  <a:pt x="57391" y="158026"/>
                </a:lnTo>
                <a:lnTo>
                  <a:pt x="55753" y="157149"/>
                </a:lnTo>
                <a:lnTo>
                  <a:pt x="53479" y="156895"/>
                </a:lnTo>
                <a:lnTo>
                  <a:pt x="54813" y="152539"/>
                </a:lnTo>
                <a:lnTo>
                  <a:pt x="54394" y="150914"/>
                </a:lnTo>
                <a:lnTo>
                  <a:pt x="54102" y="149402"/>
                </a:lnTo>
                <a:lnTo>
                  <a:pt x="53555" y="142887"/>
                </a:lnTo>
                <a:lnTo>
                  <a:pt x="55092" y="136385"/>
                </a:lnTo>
                <a:lnTo>
                  <a:pt x="54496" y="132308"/>
                </a:lnTo>
                <a:lnTo>
                  <a:pt x="38392" y="132308"/>
                </a:lnTo>
                <a:lnTo>
                  <a:pt x="32677" y="131432"/>
                </a:lnTo>
                <a:lnTo>
                  <a:pt x="29425" y="130873"/>
                </a:lnTo>
                <a:close/>
              </a:path>
              <a:path w="92709" h="171450">
                <a:moveTo>
                  <a:pt x="28937" y="121792"/>
                </a:moveTo>
                <a:lnTo>
                  <a:pt x="11595" y="121792"/>
                </a:lnTo>
                <a:lnTo>
                  <a:pt x="12405" y="131038"/>
                </a:lnTo>
                <a:lnTo>
                  <a:pt x="12827" y="133845"/>
                </a:lnTo>
                <a:lnTo>
                  <a:pt x="19697" y="134531"/>
                </a:lnTo>
                <a:lnTo>
                  <a:pt x="23533" y="135216"/>
                </a:lnTo>
                <a:lnTo>
                  <a:pt x="26839" y="133187"/>
                </a:lnTo>
                <a:lnTo>
                  <a:pt x="27369" y="132713"/>
                </a:lnTo>
                <a:lnTo>
                  <a:pt x="28917" y="131038"/>
                </a:lnTo>
                <a:lnTo>
                  <a:pt x="28549" y="128511"/>
                </a:lnTo>
                <a:lnTo>
                  <a:pt x="28321" y="122415"/>
                </a:lnTo>
                <a:lnTo>
                  <a:pt x="28937" y="121792"/>
                </a:lnTo>
                <a:close/>
              </a:path>
              <a:path w="92709" h="171450">
                <a:moveTo>
                  <a:pt x="27369" y="132713"/>
                </a:moveTo>
                <a:lnTo>
                  <a:pt x="26839" y="133187"/>
                </a:lnTo>
                <a:lnTo>
                  <a:pt x="27051" y="133057"/>
                </a:lnTo>
                <a:lnTo>
                  <a:pt x="27369" y="132713"/>
                </a:lnTo>
                <a:close/>
              </a:path>
              <a:path w="92709" h="171450">
                <a:moveTo>
                  <a:pt x="65257" y="120573"/>
                </a:moveTo>
                <a:lnTo>
                  <a:pt x="42430" y="120573"/>
                </a:lnTo>
                <a:lnTo>
                  <a:pt x="42557" y="120738"/>
                </a:lnTo>
                <a:lnTo>
                  <a:pt x="42390" y="120741"/>
                </a:lnTo>
                <a:lnTo>
                  <a:pt x="39674" y="131927"/>
                </a:lnTo>
                <a:lnTo>
                  <a:pt x="38392" y="132308"/>
                </a:lnTo>
                <a:lnTo>
                  <a:pt x="54496" y="132308"/>
                </a:lnTo>
                <a:lnTo>
                  <a:pt x="53098" y="122758"/>
                </a:lnTo>
                <a:lnTo>
                  <a:pt x="54063" y="121538"/>
                </a:lnTo>
                <a:lnTo>
                  <a:pt x="65076" y="120738"/>
                </a:lnTo>
                <a:lnTo>
                  <a:pt x="65257" y="120573"/>
                </a:lnTo>
                <a:close/>
              </a:path>
              <a:path w="92709" h="171450">
                <a:moveTo>
                  <a:pt x="36550" y="56248"/>
                </a:moveTo>
                <a:lnTo>
                  <a:pt x="32499" y="60731"/>
                </a:lnTo>
                <a:lnTo>
                  <a:pt x="30060" y="64007"/>
                </a:lnTo>
                <a:lnTo>
                  <a:pt x="26085" y="66484"/>
                </a:lnTo>
                <a:lnTo>
                  <a:pt x="25234" y="76009"/>
                </a:lnTo>
                <a:lnTo>
                  <a:pt x="23025" y="79425"/>
                </a:lnTo>
                <a:lnTo>
                  <a:pt x="18237" y="81229"/>
                </a:lnTo>
                <a:lnTo>
                  <a:pt x="15748" y="87439"/>
                </a:lnTo>
                <a:lnTo>
                  <a:pt x="15557" y="104444"/>
                </a:lnTo>
                <a:lnTo>
                  <a:pt x="8547" y="107086"/>
                </a:lnTo>
                <a:lnTo>
                  <a:pt x="5956" y="111391"/>
                </a:lnTo>
                <a:lnTo>
                  <a:pt x="1308" y="115887"/>
                </a:lnTo>
                <a:lnTo>
                  <a:pt x="0" y="117360"/>
                </a:lnTo>
                <a:lnTo>
                  <a:pt x="1765" y="120840"/>
                </a:lnTo>
                <a:lnTo>
                  <a:pt x="11582" y="121805"/>
                </a:lnTo>
                <a:lnTo>
                  <a:pt x="28937" y="121792"/>
                </a:lnTo>
                <a:lnTo>
                  <a:pt x="29794" y="120929"/>
                </a:lnTo>
                <a:lnTo>
                  <a:pt x="42390" y="120741"/>
                </a:lnTo>
                <a:lnTo>
                  <a:pt x="42430" y="120573"/>
                </a:lnTo>
                <a:lnTo>
                  <a:pt x="65257" y="120573"/>
                </a:lnTo>
                <a:lnTo>
                  <a:pt x="66992" y="118998"/>
                </a:lnTo>
                <a:lnTo>
                  <a:pt x="66890" y="96900"/>
                </a:lnTo>
                <a:lnTo>
                  <a:pt x="67437" y="94640"/>
                </a:lnTo>
                <a:lnTo>
                  <a:pt x="76154" y="94640"/>
                </a:lnTo>
                <a:lnTo>
                  <a:pt x="78282" y="93776"/>
                </a:lnTo>
                <a:lnTo>
                  <a:pt x="85432" y="86359"/>
                </a:lnTo>
                <a:lnTo>
                  <a:pt x="86664" y="83642"/>
                </a:lnTo>
                <a:lnTo>
                  <a:pt x="86626" y="77215"/>
                </a:lnTo>
                <a:lnTo>
                  <a:pt x="87376" y="75158"/>
                </a:lnTo>
                <a:lnTo>
                  <a:pt x="89179" y="70561"/>
                </a:lnTo>
                <a:lnTo>
                  <a:pt x="89763" y="68071"/>
                </a:lnTo>
                <a:lnTo>
                  <a:pt x="84772" y="64833"/>
                </a:lnTo>
                <a:lnTo>
                  <a:pt x="85623" y="62915"/>
                </a:lnTo>
                <a:lnTo>
                  <a:pt x="86194" y="61099"/>
                </a:lnTo>
                <a:lnTo>
                  <a:pt x="86469" y="59321"/>
                </a:lnTo>
                <a:lnTo>
                  <a:pt x="50012" y="59321"/>
                </a:lnTo>
                <a:lnTo>
                  <a:pt x="41694" y="57289"/>
                </a:lnTo>
                <a:lnTo>
                  <a:pt x="36550" y="56248"/>
                </a:lnTo>
                <a:close/>
              </a:path>
              <a:path w="92709" h="171450">
                <a:moveTo>
                  <a:pt x="42430" y="120573"/>
                </a:moveTo>
                <a:lnTo>
                  <a:pt x="42390" y="120741"/>
                </a:lnTo>
                <a:lnTo>
                  <a:pt x="42557" y="120738"/>
                </a:lnTo>
                <a:lnTo>
                  <a:pt x="42430" y="120573"/>
                </a:lnTo>
                <a:close/>
              </a:path>
              <a:path w="92709" h="171450">
                <a:moveTo>
                  <a:pt x="76154" y="94640"/>
                </a:moveTo>
                <a:lnTo>
                  <a:pt x="67437" y="94640"/>
                </a:lnTo>
                <a:lnTo>
                  <a:pt x="75247" y="95008"/>
                </a:lnTo>
                <a:lnTo>
                  <a:pt x="76154" y="94640"/>
                </a:lnTo>
                <a:close/>
              </a:path>
              <a:path w="92709" h="171450">
                <a:moveTo>
                  <a:pt x="53721" y="48983"/>
                </a:moveTo>
                <a:lnTo>
                  <a:pt x="52070" y="51422"/>
                </a:lnTo>
                <a:lnTo>
                  <a:pt x="51600" y="59105"/>
                </a:lnTo>
                <a:lnTo>
                  <a:pt x="50012" y="59321"/>
                </a:lnTo>
                <a:lnTo>
                  <a:pt x="86469" y="59321"/>
                </a:lnTo>
                <a:lnTo>
                  <a:pt x="86906" y="56502"/>
                </a:lnTo>
                <a:lnTo>
                  <a:pt x="88107" y="52514"/>
                </a:lnTo>
                <a:lnTo>
                  <a:pt x="60553" y="52514"/>
                </a:lnTo>
                <a:lnTo>
                  <a:pt x="53721" y="48983"/>
                </a:lnTo>
                <a:close/>
              </a:path>
              <a:path w="92709" h="171450">
                <a:moveTo>
                  <a:pt x="74879" y="0"/>
                </a:moveTo>
                <a:lnTo>
                  <a:pt x="72097" y="1231"/>
                </a:lnTo>
                <a:lnTo>
                  <a:pt x="66141" y="6464"/>
                </a:lnTo>
                <a:lnTo>
                  <a:pt x="64630" y="10109"/>
                </a:lnTo>
                <a:lnTo>
                  <a:pt x="62801" y="13677"/>
                </a:lnTo>
                <a:lnTo>
                  <a:pt x="56299" y="16751"/>
                </a:lnTo>
                <a:lnTo>
                  <a:pt x="56095" y="19189"/>
                </a:lnTo>
                <a:lnTo>
                  <a:pt x="65201" y="26123"/>
                </a:lnTo>
                <a:lnTo>
                  <a:pt x="65398" y="28816"/>
                </a:lnTo>
                <a:lnTo>
                  <a:pt x="65463" y="30657"/>
                </a:lnTo>
                <a:lnTo>
                  <a:pt x="64541" y="38607"/>
                </a:lnTo>
                <a:lnTo>
                  <a:pt x="62649" y="43713"/>
                </a:lnTo>
                <a:lnTo>
                  <a:pt x="61408" y="48983"/>
                </a:lnTo>
                <a:lnTo>
                  <a:pt x="60553" y="52514"/>
                </a:lnTo>
                <a:lnTo>
                  <a:pt x="88107" y="52514"/>
                </a:lnTo>
                <a:lnTo>
                  <a:pt x="88214" y="52158"/>
                </a:lnTo>
                <a:lnTo>
                  <a:pt x="92544" y="44716"/>
                </a:lnTo>
                <a:lnTo>
                  <a:pt x="91363" y="41770"/>
                </a:lnTo>
                <a:lnTo>
                  <a:pt x="84734" y="39522"/>
                </a:lnTo>
                <a:lnTo>
                  <a:pt x="81250" y="35801"/>
                </a:lnTo>
                <a:lnTo>
                  <a:pt x="75387" y="35801"/>
                </a:lnTo>
                <a:lnTo>
                  <a:pt x="71450" y="32308"/>
                </a:lnTo>
                <a:lnTo>
                  <a:pt x="74358" y="31610"/>
                </a:lnTo>
                <a:lnTo>
                  <a:pt x="76263" y="28816"/>
                </a:lnTo>
                <a:lnTo>
                  <a:pt x="75318" y="22605"/>
                </a:lnTo>
                <a:lnTo>
                  <a:pt x="70993" y="22605"/>
                </a:lnTo>
                <a:lnTo>
                  <a:pt x="72021" y="21183"/>
                </a:lnTo>
                <a:lnTo>
                  <a:pt x="72148" y="14617"/>
                </a:lnTo>
                <a:lnTo>
                  <a:pt x="76644" y="12103"/>
                </a:lnTo>
                <a:lnTo>
                  <a:pt x="79883" y="8762"/>
                </a:lnTo>
                <a:lnTo>
                  <a:pt x="80454" y="6045"/>
                </a:lnTo>
                <a:lnTo>
                  <a:pt x="81203" y="3009"/>
                </a:lnTo>
                <a:lnTo>
                  <a:pt x="74879" y="0"/>
                </a:lnTo>
                <a:close/>
              </a:path>
              <a:path w="92709" h="171450">
                <a:moveTo>
                  <a:pt x="78701" y="30416"/>
                </a:moveTo>
                <a:lnTo>
                  <a:pt x="77724" y="30657"/>
                </a:lnTo>
                <a:lnTo>
                  <a:pt x="75450" y="32372"/>
                </a:lnTo>
                <a:lnTo>
                  <a:pt x="75387" y="35801"/>
                </a:lnTo>
                <a:lnTo>
                  <a:pt x="81250" y="35801"/>
                </a:lnTo>
                <a:lnTo>
                  <a:pt x="80073" y="34543"/>
                </a:lnTo>
                <a:lnTo>
                  <a:pt x="79654" y="31673"/>
                </a:lnTo>
                <a:lnTo>
                  <a:pt x="78701" y="30416"/>
                </a:lnTo>
                <a:close/>
              </a:path>
              <a:path w="92709" h="171450">
                <a:moveTo>
                  <a:pt x="75247" y="22136"/>
                </a:moveTo>
                <a:lnTo>
                  <a:pt x="70993" y="22605"/>
                </a:lnTo>
                <a:lnTo>
                  <a:pt x="75318" y="22605"/>
                </a:lnTo>
                <a:lnTo>
                  <a:pt x="75247" y="22136"/>
                </a:lnTo>
                <a:close/>
              </a:path>
            </a:pathLst>
          </a:custGeom>
          <a:solidFill>
            <a:srgbClr val="CAE7D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0" name="object 1190"/>
          <p:cNvGrpSpPr/>
          <p:nvPr/>
        </p:nvGrpSpPr>
        <p:grpSpPr>
          <a:xfrm>
            <a:off x="1236510" y="1081341"/>
            <a:ext cx="315595" cy="193040"/>
            <a:chOff x="1236510" y="1081341"/>
            <a:chExt cx="315595" cy="193040"/>
          </a:xfrm>
        </p:grpSpPr>
        <p:sp>
          <p:nvSpPr>
            <p:cNvPr id="1191" name="object 1191"/>
            <p:cNvSpPr/>
            <p:nvPr/>
          </p:nvSpPr>
          <p:spPr>
            <a:xfrm>
              <a:off x="1353934" y="1081341"/>
              <a:ext cx="198120" cy="173990"/>
            </a:xfrm>
            <a:custGeom>
              <a:avLst/>
              <a:gdLst/>
              <a:ahLst/>
              <a:cxnLst/>
              <a:rect l="l" t="t" r="r" b="b"/>
              <a:pathLst>
                <a:path w="198119" h="173990">
                  <a:moveTo>
                    <a:pt x="13715" y="145630"/>
                  </a:moveTo>
                  <a:lnTo>
                    <a:pt x="11620" y="145719"/>
                  </a:lnTo>
                  <a:lnTo>
                    <a:pt x="10833" y="146608"/>
                  </a:lnTo>
                  <a:lnTo>
                    <a:pt x="9817" y="153352"/>
                  </a:lnTo>
                  <a:lnTo>
                    <a:pt x="6083" y="157137"/>
                  </a:lnTo>
                  <a:lnTo>
                    <a:pt x="939" y="162090"/>
                  </a:lnTo>
                  <a:lnTo>
                    <a:pt x="0" y="163499"/>
                  </a:lnTo>
                  <a:lnTo>
                    <a:pt x="1206" y="168516"/>
                  </a:lnTo>
                  <a:lnTo>
                    <a:pt x="7797" y="173583"/>
                  </a:lnTo>
                  <a:lnTo>
                    <a:pt x="18834" y="171805"/>
                  </a:lnTo>
                  <a:lnTo>
                    <a:pt x="26682" y="171373"/>
                  </a:lnTo>
                  <a:lnTo>
                    <a:pt x="34518" y="170649"/>
                  </a:lnTo>
                  <a:lnTo>
                    <a:pt x="42825" y="170649"/>
                  </a:lnTo>
                  <a:lnTo>
                    <a:pt x="43410" y="170459"/>
                  </a:lnTo>
                  <a:lnTo>
                    <a:pt x="40347" y="170459"/>
                  </a:lnTo>
                  <a:lnTo>
                    <a:pt x="38773" y="165519"/>
                  </a:lnTo>
                  <a:lnTo>
                    <a:pt x="40500" y="164960"/>
                  </a:lnTo>
                  <a:lnTo>
                    <a:pt x="44386" y="162534"/>
                  </a:lnTo>
                  <a:lnTo>
                    <a:pt x="44500" y="159626"/>
                  </a:lnTo>
                  <a:lnTo>
                    <a:pt x="36944" y="155765"/>
                  </a:lnTo>
                  <a:lnTo>
                    <a:pt x="39471" y="151409"/>
                  </a:lnTo>
                  <a:lnTo>
                    <a:pt x="39484" y="151231"/>
                  </a:lnTo>
                  <a:lnTo>
                    <a:pt x="15608" y="151231"/>
                  </a:lnTo>
                  <a:lnTo>
                    <a:pt x="14147" y="146570"/>
                  </a:lnTo>
                  <a:lnTo>
                    <a:pt x="13715" y="145630"/>
                  </a:lnTo>
                  <a:close/>
                </a:path>
                <a:path w="198119" h="173990">
                  <a:moveTo>
                    <a:pt x="42825" y="170649"/>
                  </a:moveTo>
                  <a:lnTo>
                    <a:pt x="34518" y="170649"/>
                  </a:lnTo>
                  <a:lnTo>
                    <a:pt x="38379" y="170700"/>
                  </a:lnTo>
                  <a:lnTo>
                    <a:pt x="42240" y="170840"/>
                  </a:lnTo>
                  <a:lnTo>
                    <a:pt x="42825" y="170649"/>
                  </a:lnTo>
                  <a:close/>
                </a:path>
                <a:path w="198119" h="173990">
                  <a:moveTo>
                    <a:pt x="42722" y="169151"/>
                  </a:moveTo>
                  <a:lnTo>
                    <a:pt x="40347" y="170459"/>
                  </a:lnTo>
                  <a:lnTo>
                    <a:pt x="43410" y="170459"/>
                  </a:lnTo>
                  <a:lnTo>
                    <a:pt x="45986" y="169621"/>
                  </a:lnTo>
                  <a:lnTo>
                    <a:pt x="44932" y="169621"/>
                  </a:lnTo>
                  <a:lnTo>
                    <a:pt x="42722" y="169151"/>
                  </a:lnTo>
                  <a:close/>
                </a:path>
                <a:path w="198119" h="173990">
                  <a:moveTo>
                    <a:pt x="45465" y="169595"/>
                  </a:moveTo>
                  <a:lnTo>
                    <a:pt x="44932" y="169621"/>
                  </a:lnTo>
                  <a:lnTo>
                    <a:pt x="45986" y="169621"/>
                  </a:lnTo>
                  <a:lnTo>
                    <a:pt x="45465" y="169595"/>
                  </a:lnTo>
                  <a:close/>
                </a:path>
                <a:path w="198119" h="173990">
                  <a:moveTo>
                    <a:pt x="38887" y="104025"/>
                  </a:moveTo>
                  <a:lnTo>
                    <a:pt x="35559" y="105486"/>
                  </a:lnTo>
                  <a:lnTo>
                    <a:pt x="34797" y="105968"/>
                  </a:lnTo>
                  <a:lnTo>
                    <a:pt x="34353" y="106705"/>
                  </a:lnTo>
                  <a:lnTo>
                    <a:pt x="32372" y="112229"/>
                  </a:lnTo>
                  <a:lnTo>
                    <a:pt x="30340" y="116586"/>
                  </a:lnTo>
                  <a:lnTo>
                    <a:pt x="23698" y="119138"/>
                  </a:lnTo>
                  <a:lnTo>
                    <a:pt x="21196" y="126809"/>
                  </a:lnTo>
                  <a:lnTo>
                    <a:pt x="23799" y="129971"/>
                  </a:lnTo>
                  <a:lnTo>
                    <a:pt x="29400" y="133731"/>
                  </a:lnTo>
                  <a:lnTo>
                    <a:pt x="29032" y="135077"/>
                  </a:lnTo>
                  <a:lnTo>
                    <a:pt x="25107" y="140589"/>
                  </a:lnTo>
                  <a:lnTo>
                    <a:pt x="20514" y="146608"/>
                  </a:lnTo>
                  <a:lnTo>
                    <a:pt x="17589" y="150482"/>
                  </a:lnTo>
                  <a:lnTo>
                    <a:pt x="15608" y="151231"/>
                  </a:lnTo>
                  <a:lnTo>
                    <a:pt x="39484" y="151231"/>
                  </a:lnTo>
                  <a:lnTo>
                    <a:pt x="39979" y="144424"/>
                  </a:lnTo>
                  <a:lnTo>
                    <a:pt x="53099" y="144424"/>
                  </a:lnTo>
                  <a:lnTo>
                    <a:pt x="53149" y="138569"/>
                  </a:lnTo>
                  <a:lnTo>
                    <a:pt x="55892" y="136779"/>
                  </a:lnTo>
                  <a:lnTo>
                    <a:pt x="52260" y="133197"/>
                  </a:lnTo>
                  <a:lnTo>
                    <a:pt x="53809" y="132194"/>
                  </a:lnTo>
                  <a:lnTo>
                    <a:pt x="56908" y="132105"/>
                  </a:lnTo>
                  <a:lnTo>
                    <a:pt x="58661" y="131953"/>
                  </a:lnTo>
                  <a:lnTo>
                    <a:pt x="64860" y="131953"/>
                  </a:lnTo>
                  <a:lnTo>
                    <a:pt x="65620" y="131165"/>
                  </a:lnTo>
                  <a:lnTo>
                    <a:pt x="65087" y="122072"/>
                  </a:lnTo>
                  <a:lnTo>
                    <a:pt x="65557" y="116852"/>
                  </a:lnTo>
                  <a:lnTo>
                    <a:pt x="64973" y="107480"/>
                  </a:lnTo>
                  <a:lnTo>
                    <a:pt x="66255" y="105219"/>
                  </a:lnTo>
                  <a:lnTo>
                    <a:pt x="92810" y="105219"/>
                  </a:lnTo>
                  <a:lnTo>
                    <a:pt x="92771" y="105003"/>
                  </a:lnTo>
                  <a:lnTo>
                    <a:pt x="49441" y="105003"/>
                  </a:lnTo>
                  <a:lnTo>
                    <a:pt x="42329" y="104965"/>
                  </a:lnTo>
                  <a:lnTo>
                    <a:pt x="38887" y="104025"/>
                  </a:lnTo>
                  <a:close/>
                </a:path>
                <a:path w="198119" h="173990">
                  <a:moveTo>
                    <a:pt x="53088" y="145643"/>
                  </a:moveTo>
                  <a:lnTo>
                    <a:pt x="49771" y="145643"/>
                  </a:lnTo>
                  <a:lnTo>
                    <a:pt x="53085" y="145986"/>
                  </a:lnTo>
                  <a:lnTo>
                    <a:pt x="53088" y="145643"/>
                  </a:lnTo>
                  <a:close/>
                </a:path>
                <a:path w="198119" h="173990">
                  <a:moveTo>
                    <a:pt x="53099" y="144424"/>
                  </a:moveTo>
                  <a:lnTo>
                    <a:pt x="39979" y="144424"/>
                  </a:lnTo>
                  <a:lnTo>
                    <a:pt x="43751" y="145707"/>
                  </a:lnTo>
                  <a:lnTo>
                    <a:pt x="49771" y="145643"/>
                  </a:lnTo>
                  <a:lnTo>
                    <a:pt x="53088" y="145643"/>
                  </a:lnTo>
                  <a:lnTo>
                    <a:pt x="53099" y="144424"/>
                  </a:lnTo>
                  <a:close/>
                </a:path>
                <a:path w="198119" h="173990">
                  <a:moveTo>
                    <a:pt x="64860" y="131953"/>
                  </a:moveTo>
                  <a:lnTo>
                    <a:pt x="58661" y="131953"/>
                  </a:lnTo>
                  <a:lnTo>
                    <a:pt x="64211" y="132626"/>
                  </a:lnTo>
                  <a:lnTo>
                    <a:pt x="64860" y="131953"/>
                  </a:lnTo>
                  <a:close/>
                </a:path>
                <a:path w="198119" h="173990">
                  <a:moveTo>
                    <a:pt x="92810" y="105219"/>
                  </a:moveTo>
                  <a:lnTo>
                    <a:pt x="66255" y="105219"/>
                  </a:lnTo>
                  <a:lnTo>
                    <a:pt x="76098" y="107442"/>
                  </a:lnTo>
                  <a:lnTo>
                    <a:pt x="81483" y="105841"/>
                  </a:lnTo>
                  <a:lnTo>
                    <a:pt x="92598" y="105841"/>
                  </a:lnTo>
                  <a:lnTo>
                    <a:pt x="92900" y="105727"/>
                  </a:lnTo>
                  <a:lnTo>
                    <a:pt x="92810" y="105219"/>
                  </a:lnTo>
                  <a:close/>
                </a:path>
                <a:path w="198119" h="173990">
                  <a:moveTo>
                    <a:pt x="92598" y="105841"/>
                  </a:moveTo>
                  <a:lnTo>
                    <a:pt x="81483" y="105841"/>
                  </a:lnTo>
                  <a:lnTo>
                    <a:pt x="90957" y="106464"/>
                  </a:lnTo>
                  <a:lnTo>
                    <a:pt x="92598" y="105841"/>
                  </a:lnTo>
                  <a:close/>
                </a:path>
                <a:path w="198119" h="173990">
                  <a:moveTo>
                    <a:pt x="66319" y="77368"/>
                  </a:moveTo>
                  <a:lnTo>
                    <a:pt x="64528" y="79768"/>
                  </a:lnTo>
                  <a:lnTo>
                    <a:pt x="63614" y="81889"/>
                  </a:lnTo>
                  <a:lnTo>
                    <a:pt x="63766" y="84150"/>
                  </a:lnTo>
                  <a:lnTo>
                    <a:pt x="63931" y="89484"/>
                  </a:lnTo>
                  <a:lnTo>
                    <a:pt x="62788" y="90957"/>
                  </a:lnTo>
                  <a:lnTo>
                    <a:pt x="52171" y="91795"/>
                  </a:lnTo>
                  <a:lnTo>
                    <a:pt x="51676" y="92265"/>
                  </a:lnTo>
                  <a:lnTo>
                    <a:pt x="51295" y="103657"/>
                  </a:lnTo>
                  <a:lnTo>
                    <a:pt x="49441" y="105003"/>
                  </a:lnTo>
                  <a:lnTo>
                    <a:pt x="92771" y="105003"/>
                  </a:lnTo>
                  <a:lnTo>
                    <a:pt x="91135" y="95796"/>
                  </a:lnTo>
                  <a:lnTo>
                    <a:pt x="91224" y="90627"/>
                  </a:lnTo>
                  <a:lnTo>
                    <a:pt x="91922" y="80264"/>
                  </a:lnTo>
                  <a:lnTo>
                    <a:pt x="94297" y="79590"/>
                  </a:lnTo>
                  <a:lnTo>
                    <a:pt x="105160" y="79590"/>
                  </a:lnTo>
                  <a:lnTo>
                    <a:pt x="105119" y="78384"/>
                  </a:lnTo>
                  <a:lnTo>
                    <a:pt x="69024" y="78384"/>
                  </a:lnTo>
                  <a:lnTo>
                    <a:pt x="66319" y="77368"/>
                  </a:lnTo>
                  <a:close/>
                </a:path>
                <a:path w="198119" h="173990">
                  <a:moveTo>
                    <a:pt x="105160" y="79590"/>
                  </a:moveTo>
                  <a:lnTo>
                    <a:pt x="94297" y="79590"/>
                  </a:lnTo>
                  <a:lnTo>
                    <a:pt x="103035" y="80911"/>
                  </a:lnTo>
                  <a:lnTo>
                    <a:pt x="105160" y="79590"/>
                  </a:lnTo>
                  <a:close/>
                </a:path>
                <a:path w="198119" h="173990">
                  <a:moveTo>
                    <a:pt x="91706" y="38290"/>
                  </a:moveTo>
                  <a:lnTo>
                    <a:pt x="85915" y="43002"/>
                  </a:lnTo>
                  <a:lnTo>
                    <a:pt x="91109" y="49745"/>
                  </a:lnTo>
                  <a:lnTo>
                    <a:pt x="88480" y="54889"/>
                  </a:lnTo>
                  <a:lnTo>
                    <a:pt x="89509" y="64350"/>
                  </a:lnTo>
                  <a:lnTo>
                    <a:pt x="87388" y="65620"/>
                  </a:lnTo>
                  <a:lnTo>
                    <a:pt x="77520" y="65900"/>
                  </a:lnTo>
                  <a:lnTo>
                    <a:pt x="77292" y="66078"/>
                  </a:lnTo>
                  <a:lnTo>
                    <a:pt x="77088" y="76187"/>
                  </a:lnTo>
                  <a:lnTo>
                    <a:pt x="75298" y="77851"/>
                  </a:lnTo>
                  <a:lnTo>
                    <a:pt x="69024" y="78384"/>
                  </a:lnTo>
                  <a:lnTo>
                    <a:pt x="105119" y="78384"/>
                  </a:lnTo>
                  <a:lnTo>
                    <a:pt x="104511" y="66738"/>
                  </a:lnTo>
                  <a:lnTo>
                    <a:pt x="103924" y="66738"/>
                  </a:lnTo>
                  <a:lnTo>
                    <a:pt x="104470" y="65938"/>
                  </a:lnTo>
                  <a:lnTo>
                    <a:pt x="118688" y="65938"/>
                  </a:lnTo>
                  <a:lnTo>
                    <a:pt x="116801" y="55829"/>
                  </a:lnTo>
                  <a:lnTo>
                    <a:pt x="118338" y="54127"/>
                  </a:lnTo>
                  <a:lnTo>
                    <a:pt x="130689" y="54127"/>
                  </a:lnTo>
                  <a:lnTo>
                    <a:pt x="130784" y="45440"/>
                  </a:lnTo>
                  <a:lnTo>
                    <a:pt x="130365" y="41833"/>
                  </a:lnTo>
                  <a:lnTo>
                    <a:pt x="131584" y="40576"/>
                  </a:lnTo>
                  <a:lnTo>
                    <a:pt x="156014" y="40576"/>
                  </a:lnTo>
                  <a:lnTo>
                    <a:pt x="157073" y="40005"/>
                  </a:lnTo>
                  <a:lnTo>
                    <a:pt x="157043" y="39725"/>
                  </a:lnTo>
                  <a:lnTo>
                    <a:pt x="102298" y="39725"/>
                  </a:lnTo>
                  <a:lnTo>
                    <a:pt x="91706" y="38290"/>
                  </a:lnTo>
                  <a:close/>
                </a:path>
                <a:path w="198119" h="173990">
                  <a:moveTo>
                    <a:pt x="104470" y="65938"/>
                  </a:moveTo>
                  <a:lnTo>
                    <a:pt x="103924" y="66738"/>
                  </a:lnTo>
                  <a:lnTo>
                    <a:pt x="104511" y="66735"/>
                  </a:lnTo>
                  <a:lnTo>
                    <a:pt x="104470" y="65938"/>
                  </a:lnTo>
                  <a:close/>
                </a:path>
                <a:path w="198119" h="173990">
                  <a:moveTo>
                    <a:pt x="104511" y="66735"/>
                  </a:moveTo>
                  <a:lnTo>
                    <a:pt x="103924" y="66738"/>
                  </a:lnTo>
                  <a:lnTo>
                    <a:pt x="104511" y="66738"/>
                  </a:lnTo>
                  <a:close/>
                </a:path>
                <a:path w="198119" h="173990">
                  <a:moveTo>
                    <a:pt x="118688" y="65938"/>
                  </a:moveTo>
                  <a:lnTo>
                    <a:pt x="104470" y="65938"/>
                  </a:lnTo>
                  <a:lnTo>
                    <a:pt x="104511" y="66735"/>
                  </a:lnTo>
                  <a:lnTo>
                    <a:pt x="118592" y="66675"/>
                  </a:lnTo>
                  <a:lnTo>
                    <a:pt x="118688" y="65938"/>
                  </a:lnTo>
                  <a:close/>
                </a:path>
                <a:path w="198119" h="173990">
                  <a:moveTo>
                    <a:pt x="130688" y="54282"/>
                  </a:moveTo>
                  <a:lnTo>
                    <a:pt x="130682" y="55372"/>
                  </a:lnTo>
                  <a:lnTo>
                    <a:pt x="131444" y="54292"/>
                  </a:lnTo>
                  <a:lnTo>
                    <a:pt x="130688" y="54282"/>
                  </a:lnTo>
                  <a:close/>
                </a:path>
                <a:path w="198119" h="173990">
                  <a:moveTo>
                    <a:pt x="130689" y="54127"/>
                  </a:moveTo>
                  <a:lnTo>
                    <a:pt x="118338" y="54127"/>
                  </a:lnTo>
                  <a:lnTo>
                    <a:pt x="130688" y="54282"/>
                  </a:lnTo>
                  <a:lnTo>
                    <a:pt x="130689" y="54127"/>
                  </a:lnTo>
                  <a:close/>
                </a:path>
                <a:path w="198119" h="173990">
                  <a:moveTo>
                    <a:pt x="156014" y="40576"/>
                  </a:moveTo>
                  <a:lnTo>
                    <a:pt x="131584" y="40576"/>
                  </a:lnTo>
                  <a:lnTo>
                    <a:pt x="140690" y="40868"/>
                  </a:lnTo>
                  <a:lnTo>
                    <a:pt x="146570" y="40614"/>
                  </a:lnTo>
                  <a:lnTo>
                    <a:pt x="155944" y="40614"/>
                  </a:lnTo>
                  <a:close/>
                </a:path>
                <a:path w="198119" h="173990">
                  <a:moveTo>
                    <a:pt x="155944" y="40614"/>
                  </a:moveTo>
                  <a:lnTo>
                    <a:pt x="146570" y="40614"/>
                  </a:lnTo>
                  <a:lnTo>
                    <a:pt x="155473" y="40868"/>
                  </a:lnTo>
                  <a:lnTo>
                    <a:pt x="155944" y="40614"/>
                  </a:lnTo>
                  <a:close/>
                </a:path>
                <a:path w="198119" h="173990">
                  <a:moveTo>
                    <a:pt x="170142" y="22415"/>
                  </a:moveTo>
                  <a:lnTo>
                    <a:pt x="147002" y="22415"/>
                  </a:lnTo>
                  <a:lnTo>
                    <a:pt x="149313" y="25819"/>
                  </a:lnTo>
                  <a:lnTo>
                    <a:pt x="147432" y="26987"/>
                  </a:lnTo>
                  <a:lnTo>
                    <a:pt x="109207" y="39357"/>
                  </a:lnTo>
                  <a:lnTo>
                    <a:pt x="102298" y="39725"/>
                  </a:lnTo>
                  <a:lnTo>
                    <a:pt x="157043" y="39725"/>
                  </a:lnTo>
                  <a:lnTo>
                    <a:pt x="156565" y="35344"/>
                  </a:lnTo>
                  <a:lnTo>
                    <a:pt x="156819" y="33934"/>
                  </a:lnTo>
                  <a:lnTo>
                    <a:pt x="156248" y="28486"/>
                  </a:lnTo>
                  <a:lnTo>
                    <a:pt x="158013" y="26987"/>
                  </a:lnTo>
                  <a:lnTo>
                    <a:pt x="170188" y="26987"/>
                  </a:lnTo>
                  <a:lnTo>
                    <a:pt x="170142" y="22415"/>
                  </a:lnTo>
                  <a:close/>
                </a:path>
                <a:path w="198119" h="173990">
                  <a:moveTo>
                    <a:pt x="158419" y="1422"/>
                  </a:moveTo>
                  <a:lnTo>
                    <a:pt x="156946" y="1625"/>
                  </a:lnTo>
                  <a:lnTo>
                    <a:pt x="152971" y="7239"/>
                  </a:lnTo>
                  <a:lnTo>
                    <a:pt x="145795" y="8432"/>
                  </a:lnTo>
                  <a:lnTo>
                    <a:pt x="142608" y="16700"/>
                  </a:lnTo>
                  <a:lnTo>
                    <a:pt x="140258" y="17411"/>
                  </a:lnTo>
                  <a:lnTo>
                    <a:pt x="136436" y="18148"/>
                  </a:lnTo>
                  <a:lnTo>
                    <a:pt x="134759" y="18656"/>
                  </a:lnTo>
                  <a:lnTo>
                    <a:pt x="131508" y="21018"/>
                  </a:lnTo>
                  <a:lnTo>
                    <a:pt x="130530" y="22758"/>
                  </a:lnTo>
                  <a:lnTo>
                    <a:pt x="131838" y="27419"/>
                  </a:lnTo>
                  <a:lnTo>
                    <a:pt x="133337" y="29006"/>
                  </a:lnTo>
                  <a:lnTo>
                    <a:pt x="138023" y="29591"/>
                  </a:lnTo>
                  <a:lnTo>
                    <a:pt x="140042" y="29324"/>
                  </a:lnTo>
                  <a:lnTo>
                    <a:pt x="141537" y="25819"/>
                  </a:lnTo>
                  <a:lnTo>
                    <a:pt x="141833" y="24536"/>
                  </a:lnTo>
                  <a:lnTo>
                    <a:pt x="144792" y="23355"/>
                  </a:lnTo>
                  <a:lnTo>
                    <a:pt x="147002" y="22415"/>
                  </a:lnTo>
                  <a:lnTo>
                    <a:pt x="170142" y="22415"/>
                  </a:lnTo>
                  <a:lnTo>
                    <a:pt x="170078" y="15913"/>
                  </a:lnTo>
                  <a:lnTo>
                    <a:pt x="171107" y="14541"/>
                  </a:lnTo>
                  <a:lnTo>
                    <a:pt x="196274" y="14541"/>
                  </a:lnTo>
                  <a:lnTo>
                    <a:pt x="195719" y="9042"/>
                  </a:lnTo>
                  <a:lnTo>
                    <a:pt x="197916" y="3543"/>
                  </a:lnTo>
                  <a:lnTo>
                    <a:pt x="191068" y="2362"/>
                  </a:lnTo>
                  <a:lnTo>
                    <a:pt x="165087" y="2362"/>
                  </a:lnTo>
                  <a:lnTo>
                    <a:pt x="158419" y="1422"/>
                  </a:lnTo>
                  <a:close/>
                </a:path>
                <a:path w="198119" h="173990">
                  <a:moveTo>
                    <a:pt x="170188" y="26987"/>
                  </a:moveTo>
                  <a:lnTo>
                    <a:pt x="158013" y="26987"/>
                  </a:lnTo>
                  <a:lnTo>
                    <a:pt x="170014" y="27571"/>
                  </a:lnTo>
                  <a:lnTo>
                    <a:pt x="170192" y="27444"/>
                  </a:lnTo>
                  <a:lnTo>
                    <a:pt x="170188" y="26987"/>
                  </a:lnTo>
                  <a:close/>
                </a:path>
                <a:path w="198119" h="173990">
                  <a:moveTo>
                    <a:pt x="196274" y="14541"/>
                  </a:moveTo>
                  <a:lnTo>
                    <a:pt x="171107" y="14541"/>
                  </a:lnTo>
                  <a:lnTo>
                    <a:pt x="180670" y="14960"/>
                  </a:lnTo>
                  <a:lnTo>
                    <a:pt x="186550" y="14770"/>
                  </a:lnTo>
                  <a:lnTo>
                    <a:pt x="196296" y="14757"/>
                  </a:lnTo>
                  <a:lnTo>
                    <a:pt x="196274" y="14541"/>
                  </a:lnTo>
                  <a:close/>
                </a:path>
                <a:path w="198119" h="173990">
                  <a:moveTo>
                    <a:pt x="196296" y="14757"/>
                  </a:moveTo>
                  <a:lnTo>
                    <a:pt x="194195" y="14757"/>
                  </a:lnTo>
                  <a:lnTo>
                    <a:pt x="196303" y="14833"/>
                  </a:lnTo>
                  <a:close/>
                </a:path>
                <a:path w="198119" h="173990">
                  <a:moveTo>
                    <a:pt x="171843" y="1244"/>
                  </a:moveTo>
                  <a:lnTo>
                    <a:pt x="165087" y="2362"/>
                  </a:lnTo>
                  <a:lnTo>
                    <a:pt x="191068" y="2362"/>
                  </a:lnTo>
                  <a:lnTo>
                    <a:pt x="190773" y="2311"/>
                  </a:lnTo>
                  <a:lnTo>
                    <a:pt x="178498" y="2311"/>
                  </a:lnTo>
                  <a:lnTo>
                    <a:pt x="171843" y="1244"/>
                  </a:lnTo>
                  <a:close/>
                </a:path>
                <a:path w="198119" h="173990">
                  <a:moveTo>
                    <a:pt x="183946" y="0"/>
                  </a:moveTo>
                  <a:lnTo>
                    <a:pt x="178498" y="2311"/>
                  </a:lnTo>
                  <a:lnTo>
                    <a:pt x="190773" y="2311"/>
                  </a:lnTo>
                  <a:lnTo>
                    <a:pt x="189522" y="2095"/>
                  </a:lnTo>
                  <a:lnTo>
                    <a:pt x="183946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236510" y="1132966"/>
              <a:ext cx="81280" cy="140970"/>
            </a:xfrm>
            <a:custGeom>
              <a:avLst/>
              <a:gdLst/>
              <a:ahLst/>
              <a:cxnLst/>
              <a:rect l="l" t="t" r="r" b="b"/>
              <a:pathLst>
                <a:path w="81280" h="140969">
                  <a:moveTo>
                    <a:pt x="54770" y="132334"/>
                  </a:moveTo>
                  <a:lnTo>
                    <a:pt x="7277" y="132334"/>
                  </a:lnTo>
                  <a:lnTo>
                    <a:pt x="12306" y="132461"/>
                  </a:lnTo>
                  <a:lnTo>
                    <a:pt x="13500" y="133692"/>
                  </a:lnTo>
                  <a:lnTo>
                    <a:pt x="13538" y="140906"/>
                  </a:lnTo>
                  <a:lnTo>
                    <a:pt x="54770" y="132334"/>
                  </a:lnTo>
                  <a:close/>
                </a:path>
                <a:path w="81280" h="140969">
                  <a:moveTo>
                    <a:pt x="10883" y="122504"/>
                  </a:moveTo>
                  <a:lnTo>
                    <a:pt x="7023" y="124637"/>
                  </a:lnTo>
                  <a:lnTo>
                    <a:pt x="3505" y="126085"/>
                  </a:lnTo>
                  <a:lnTo>
                    <a:pt x="3695" y="133311"/>
                  </a:lnTo>
                  <a:lnTo>
                    <a:pt x="7277" y="132334"/>
                  </a:lnTo>
                  <a:lnTo>
                    <a:pt x="54770" y="132334"/>
                  </a:lnTo>
                  <a:lnTo>
                    <a:pt x="58496" y="131559"/>
                  </a:lnTo>
                  <a:lnTo>
                    <a:pt x="57680" y="130289"/>
                  </a:lnTo>
                  <a:lnTo>
                    <a:pt x="55816" y="130289"/>
                  </a:lnTo>
                  <a:lnTo>
                    <a:pt x="50673" y="129374"/>
                  </a:lnTo>
                  <a:lnTo>
                    <a:pt x="50380" y="125818"/>
                  </a:lnTo>
                  <a:lnTo>
                    <a:pt x="49534" y="123723"/>
                  </a:lnTo>
                  <a:lnTo>
                    <a:pt x="13462" y="123723"/>
                  </a:lnTo>
                  <a:lnTo>
                    <a:pt x="10883" y="122504"/>
                  </a:lnTo>
                  <a:close/>
                </a:path>
                <a:path w="81280" h="140969">
                  <a:moveTo>
                    <a:pt x="57492" y="129997"/>
                  </a:moveTo>
                  <a:lnTo>
                    <a:pt x="55816" y="130289"/>
                  </a:lnTo>
                  <a:lnTo>
                    <a:pt x="57680" y="130289"/>
                  </a:lnTo>
                  <a:lnTo>
                    <a:pt x="57492" y="129997"/>
                  </a:lnTo>
                  <a:close/>
                </a:path>
                <a:path w="81280" h="140969">
                  <a:moveTo>
                    <a:pt x="55716" y="119189"/>
                  </a:moveTo>
                  <a:lnTo>
                    <a:pt x="12661" y="119189"/>
                  </a:lnTo>
                  <a:lnTo>
                    <a:pt x="13462" y="123723"/>
                  </a:lnTo>
                  <a:lnTo>
                    <a:pt x="49534" y="123723"/>
                  </a:lnTo>
                  <a:lnTo>
                    <a:pt x="48437" y="121005"/>
                  </a:lnTo>
                  <a:lnTo>
                    <a:pt x="53183" y="121005"/>
                  </a:lnTo>
                  <a:lnTo>
                    <a:pt x="55410" y="120370"/>
                  </a:lnTo>
                  <a:lnTo>
                    <a:pt x="55716" y="119189"/>
                  </a:lnTo>
                  <a:close/>
                </a:path>
                <a:path w="81280" h="140969">
                  <a:moveTo>
                    <a:pt x="53183" y="121005"/>
                  </a:moveTo>
                  <a:lnTo>
                    <a:pt x="48437" y="121005"/>
                  </a:lnTo>
                  <a:lnTo>
                    <a:pt x="51536" y="121475"/>
                  </a:lnTo>
                  <a:lnTo>
                    <a:pt x="53183" y="121005"/>
                  </a:lnTo>
                  <a:close/>
                </a:path>
                <a:path w="81280" h="140969">
                  <a:moveTo>
                    <a:pt x="457" y="105968"/>
                  </a:moveTo>
                  <a:lnTo>
                    <a:pt x="33" y="107429"/>
                  </a:lnTo>
                  <a:lnTo>
                    <a:pt x="0" y="118859"/>
                  </a:lnTo>
                  <a:lnTo>
                    <a:pt x="800" y="119722"/>
                  </a:lnTo>
                  <a:lnTo>
                    <a:pt x="10439" y="120027"/>
                  </a:lnTo>
                  <a:lnTo>
                    <a:pt x="12661" y="119189"/>
                  </a:lnTo>
                  <a:lnTo>
                    <a:pt x="55716" y="119189"/>
                  </a:lnTo>
                  <a:lnTo>
                    <a:pt x="55717" y="118859"/>
                  </a:lnTo>
                  <a:lnTo>
                    <a:pt x="53251" y="111671"/>
                  </a:lnTo>
                  <a:lnTo>
                    <a:pt x="54127" y="107429"/>
                  </a:lnTo>
                  <a:lnTo>
                    <a:pt x="55492" y="106527"/>
                  </a:lnTo>
                  <a:lnTo>
                    <a:pt x="5130" y="106527"/>
                  </a:lnTo>
                  <a:lnTo>
                    <a:pt x="457" y="105968"/>
                  </a:lnTo>
                  <a:close/>
                </a:path>
                <a:path w="81280" h="140969">
                  <a:moveTo>
                    <a:pt x="13271" y="92900"/>
                  </a:moveTo>
                  <a:lnTo>
                    <a:pt x="10477" y="93179"/>
                  </a:lnTo>
                  <a:lnTo>
                    <a:pt x="9906" y="100444"/>
                  </a:lnTo>
                  <a:lnTo>
                    <a:pt x="6591" y="102196"/>
                  </a:lnTo>
                  <a:lnTo>
                    <a:pt x="6845" y="106438"/>
                  </a:lnTo>
                  <a:lnTo>
                    <a:pt x="5130" y="106527"/>
                  </a:lnTo>
                  <a:lnTo>
                    <a:pt x="55492" y="106527"/>
                  </a:lnTo>
                  <a:lnTo>
                    <a:pt x="60528" y="103200"/>
                  </a:lnTo>
                  <a:lnTo>
                    <a:pt x="61747" y="101752"/>
                  </a:lnTo>
                  <a:lnTo>
                    <a:pt x="66217" y="100622"/>
                  </a:lnTo>
                  <a:lnTo>
                    <a:pt x="66751" y="98729"/>
                  </a:lnTo>
                  <a:lnTo>
                    <a:pt x="65752" y="94348"/>
                  </a:lnTo>
                  <a:lnTo>
                    <a:pt x="26784" y="94348"/>
                  </a:lnTo>
                  <a:lnTo>
                    <a:pt x="22719" y="92989"/>
                  </a:lnTo>
                  <a:lnTo>
                    <a:pt x="19532" y="92989"/>
                  </a:lnTo>
                  <a:lnTo>
                    <a:pt x="13271" y="92900"/>
                  </a:lnTo>
                  <a:close/>
                </a:path>
                <a:path w="81280" h="140969">
                  <a:moveTo>
                    <a:pt x="80592" y="54635"/>
                  </a:moveTo>
                  <a:lnTo>
                    <a:pt x="23723" y="54635"/>
                  </a:lnTo>
                  <a:lnTo>
                    <a:pt x="25908" y="54686"/>
                  </a:lnTo>
                  <a:lnTo>
                    <a:pt x="26454" y="55168"/>
                  </a:lnTo>
                  <a:lnTo>
                    <a:pt x="28638" y="60477"/>
                  </a:lnTo>
                  <a:lnTo>
                    <a:pt x="26390" y="66243"/>
                  </a:lnTo>
                  <a:lnTo>
                    <a:pt x="19697" y="68745"/>
                  </a:lnTo>
                  <a:lnTo>
                    <a:pt x="19723" y="73190"/>
                  </a:lnTo>
                  <a:lnTo>
                    <a:pt x="20358" y="74218"/>
                  </a:lnTo>
                  <a:lnTo>
                    <a:pt x="27444" y="74244"/>
                  </a:lnTo>
                  <a:lnTo>
                    <a:pt x="27470" y="77673"/>
                  </a:lnTo>
                  <a:lnTo>
                    <a:pt x="25742" y="83883"/>
                  </a:lnTo>
                  <a:lnTo>
                    <a:pt x="25958" y="85648"/>
                  </a:lnTo>
                  <a:lnTo>
                    <a:pt x="30467" y="88125"/>
                  </a:lnTo>
                  <a:lnTo>
                    <a:pt x="30441" y="90208"/>
                  </a:lnTo>
                  <a:lnTo>
                    <a:pt x="28994" y="94348"/>
                  </a:lnTo>
                  <a:lnTo>
                    <a:pt x="65752" y="94348"/>
                  </a:lnTo>
                  <a:lnTo>
                    <a:pt x="63855" y="94234"/>
                  </a:lnTo>
                  <a:lnTo>
                    <a:pt x="60731" y="93637"/>
                  </a:lnTo>
                  <a:lnTo>
                    <a:pt x="59524" y="92989"/>
                  </a:lnTo>
                  <a:lnTo>
                    <a:pt x="58839" y="89789"/>
                  </a:lnTo>
                  <a:lnTo>
                    <a:pt x="59905" y="88950"/>
                  </a:lnTo>
                  <a:lnTo>
                    <a:pt x="69354" y="82905"/>
                  </a:lnTo>
                  <a:lnTo>
                    <a:pt x="63334" y="74777"/>
                  </a:lnTo>
                  <a:lnTo>
                    <a:pt x="62953" y="74485"/>
                  </a:lnTo>
                  <a:lnTo>
                    <a:pt x="68505" y="74396"/>
                  </a:lnTo>
                  <a:lnTo>
                    <a:pt x="70459" y="69875"/>
                  </a:lnTo>
                  <a:lnTo>
                    <a:pt x="72148" y="69062"/>
                  </a:lnTo>
                  <a:lnTo>
                    <a:pt x="76403" y="68541"/>
                  </a:lnTo>
                  <a:lnTo>
                    <a:pt x="78384" y="68338"/>
                  </a:lnTo>
                  <a:lnTo>
                    <a:pt x="79603" y="66560"/>
                  </a:lnTo>
                  <a:lnTo>
                    <a:pt x="80492" y="64566"/>
                  </a:lnTo>
                  <a:lnTo>
                    <a:pt x="80302" y="62458"/>
                  </a:lnTo>
                  <a:lnTo>
                    <a:pt x="80249" y="59817"/>
                  </a:lnTo>
                  <a:lnTo>
                    <a:pt x="80066" y="57962"/>
                  </a:lnTo>
                  <a:lnTo>
                    <a:pt x="80067" y="57289"/>
                  </a:lnTo>
                  <a:lnTo>
                    <a:pt x="80592" y="54635"/>
                  </a:lnTo>
                  <a:close/>
                </a:path>
                <a:path w="81280" h="140969">
                  <a:moveTo>
                    <a:pt x="22263" y="92837"/>
                  </a:moveTo>
                  <a:lnTo>
                    <a:pt x="19532" y="92989"/>
                  </a:lnTo>
                  <a:lnTo>
                    <a:pt x="22719" y="92989"/>
                  </a:lnTo>
                  <a:lnTo>
                    <a:pt x="22263" y="92837"/>
                  </a:lnTo>
                  <a:close/>
                </a:path>
                <a:path w="81280" h="140969">
                  <a:moveTo>
                    <a:pt x="68505" y="74396"/>
                  </a:moveTo>
                  <a:lnTo>
                    <a:pt x="62865" y="74396"/>
                  </a:lnTo>
                  <a:lnTo>
                    <a:pt x="65532" y="75844"/>
                  </a:lnTo>
                  <a:lnTo>
                    <a:pt x="68033" y="75488"/>
                  </a:lnTo>
                  <a:lnTo>
                    <a:pt x="68505" y="74396"/>
                  </a:lnTo>
                  <a:close/>
                </a:path>
                <a:path w="81280" h="140969">
                  <a:moveTo>
                    <a:pt x="20765" y="48859"/>
                  </a:moveTo>
                  <a:lnTo>
                    <a:pt x="19469" y="52235"/>
                  </a:lnTo>
                  <a:lnTo>
                    <a:pt x="19645" y="54432"/>
                  </a:lnTo>
                  <a:lnTo>
                    <a:pt x="19765" y="57518"/>
                  </a:lnTo>
                  <a:lnTo>
                    <a:pt x="18656" y="59817"/>
                  </a:lnTo>
                  <a:lnTo>
                    <a:pt x="22898" y="60350"/>
                  </a:lnTo>
                  <a:lnTo>
                    <a:pt x="22855" y="59817"/>
                  </a:lnTo>
                  <a:lnTo>
                    <a:pt x="22789" y="57289"/>
                  </a:lnTo>
                  <a:lnTo>
                    <a:pt x="23037" y="55245"/>
                  </a:lnTo>
                  <a:lnTo>
                    <a:pt x="23723" y="54635"/>
                  </a:lnTo>
                  <a:lnTo>
                    <a:pt x="80592" y="54635"/>
                  </a:lnTo>
                  <a:lnTo>
                    <a:pt x="80632" y="54432"/>
                  </a:lnTo>
                  <a:lnTo>
                    <a:pt x="70726" y="51803"/>
                  </a:lnTo>
                  <a:lnTo>
                    <a:pt x="70104" y="49822"/>
                  </a:lnTo>
                  <a:lnTo>
                    <a:pt x="70331" y="49390"/>
                  </a:lnTo>
                  <a:lnTo>
                    <a:pt x="20777" y="49390"/>
                  </a:lnTo>
                  <a:lnTo>
                    <a:pt x="20765" y="48859"/>
                  </a:lnTo>
                  <a:close/>
                </a:path>
                <a:path w="81280" h="140969">
                  <a:moveTo>
                    <a:pt x="79750" y="34201"/>
                  </a:moveTo>
                  <a:lnTo>
                    <a:pt x="25895" y="34201"/>
                  </a:lnTo>
                  <a:lnTo>
                    <a:pt x="25730" y="37172"/>
                  </a:lnTo>
                  <a:lnTo>
                    <a:pt x="27317" y="43027"/>
                  </a:lnTo>
                  <a:lnTo>
                    <a:pt x="27406" y="46659"/>
                  </a:lnTo>
                  <a:lnTo>
                    <a:pt x="20777" y="49390"/>
                  </a:lnTo>
                  <a:lnTo>
                    <a:pt x="70331" y="49390"/>
                  </a:lnTo>
                  <a:lnTo>
                    <a:pt x="73025" y="44272"/>
                  </a:lnTo>
                  <a:lnTo>
                    <a:pt x="75082" y="40424"/>
                  </a:lnTo>
                  <a:lnTo>
                    <a:pt x="80073" y="35217"/>
                  </a:lnTo>
                  <a:lnTo>
                    <a:pt x="79750" y="34201"/>
                  </a:lnTo>
                  <a:close/>
                </a:path>
                <a:path w="81280" h="140969">
                  <a:moveTo>
                    <a:pt x="20745" y="47902"/>
                  </a:moveTo>
                  <a:lnTo>
                    <a:pt x="20765" y="48859"/>
                  </a:lnTo>
                  <a:lnTo>
                    <a:pt x="21132" y="47904"/>
                  </a:lnTo>
                  <a:lnTo>
                    <a:pt x="20745" y="47902"/>
                  </a:lnTo>
                  <a:close/>
                </a:path>
                <a:path w="81280" h="140969">
                  <a:moveTo>
                    <a:pt x="19024" y="40767"/>
                  </a:moveTo>
                  <a:lnTo>
                    <a:pt x="17399" y="41033"/>
                  </a:lnTo>
                  <a:lnTo>
                    <a:pt x="14198" y="41135"/>
                  </a:lnTo>
                  <a:lnTo>
                    <a:pt x="13462" y="41998"/>
                  </a:lnTo>
                  <a:lnTo>
                    <a:pt x="13581" y="45212"/>
                  </a:lnTo>
                  <a:lnTo>
                    <a:pt x="12763" y="47866"/>
                  </a:lnTo>
                  <a:lnTo>
                    <a:pt x="20745" y="47902"/>
                  </a:lnTo>
                  <a:lnTo>
                    <a:pt x="20688" y="45212"/>
                  </a:lnTo>
                  <a:lnTo>
                    <a:pt x="19024" y="40767"/>
                  </a:lnTo>
                  <a:close/>
                </a:path>
                <a:path w="81280" h="140969">
                  <a:moveTo>
                    <a:pt x="19824" y="28562"/>
                  </a:moveTo>
                  <a:lnTo>
                    <a:pt x="19825" y="34137"/>
                  </a:lnTo>
                  <a:lnTo>
                    <a:pt x="19900" y="34861"/>
                  </a:lnTo>
                  <a:lnTo>
                    <a:pt x="25895" y="34201"/>
                  </a:lnTo>
                  <a:lnTo>
                    <a:pt x="79750" y="34201"/>
                  </a:lnTo>
                  <a:lnTo>
                    <a:pt x="75222" y="32181"/>
                  </a:lnTo>
                  <a:lnTo>
                    <a:pt x="78205" y="29108"/>
                  </a:lnTo>
                  <a:lnTo>
                    <a:pt x="27368" y="29108"/>
                  </a:lnTo>
                  <a:lnTo>
                    <a:pt x="19824" y="28562"/>
                  </a:lnTo>
                  <a:close/>
                </a:path>
                <a:path w="81280" h="140969">
                  <a:moveTo>
                    <a:pt x="31699" y="15062"/>
                  </a:moveTo>
                  <a:lnTo>
                    <a:pt x="27343" y="15074"/>
                  </a:lnTo>
                  <a:lnTo>
                    <a:pt x="26911" y="16510"/>
                  </a:lnTo>
                  <a:lnTo>
                    <a:pt x="27018" y="22377"/>
                  </a:lnTo>
                  <a:lnTo>
                    <a:pt x="27219" y="26543"/>
                  </a:lnTo>
                  <a:lnTo>
                    <a:pt x="27368" y="29108"/>
                  </a:lnTo>
                  <a:lnTo>
                    <a:pt x="78205" y="29108"/>
                  </a:lnTo>
                  <a:lnTo>
                    <a:pt x="80683" y="26555"/>
                  </a:lnTo>
                  <a:lnTo>
                    <a:pt x="69769" y="26543"/>
                  </a:lnTo>
                  <a:lnTo>
                    <a:pt x="67144" y="25933"/>
                  </a:lnTo>
                  <a:lnTo>
                    <a:pt x="67106" y="24587"/>
                  </a:lnTo>
                  <a:lnTo>
                    <a:pt x="66852" y="22377"/>
                  </a:lnTo>
                  <a:lnTo>
                    <a:pt x="67030" y="21475"/>
                  </a:lnTo>
                  <a:lnTo>
                    <a:pt x="34264" y="21475"/>
                  </a:lnTo>
                  <a:lnTo>
                    <a:pt x="33053" y="20548"/>
                  </a:lnTo>
                  <a:lnTo>
                    <a:pt x="33107" y="18973"/>
                  </a:lnTo>
                  <a:lnTo>
                    <a:pt x="33312" y="15367"/>
                  </a:lnTo>
                  <a:lnTo>
                    <a:pt x="31699" y="15062"/>
                  </a:lnTo>
                  <a:close/>
                </a:path>
                <a:path w="81280" h="140969">
                  <a:moveTo>
                    <a:pt x="76149" y="20802"/>
                  </a:moveTo>
                  <a:lnTo>
                    <a:pt x="73456" y="20866"/>
                  </a:lnTo>
                  <a:lnTo>
                    <a:pt x="72631" y="23253"/>
                  </a:lnTo>
                  <a:lnTo>
                    <a:pt x="70459" y="25577"/>
                  </a:lnTo>
                  <a:lnTo>
                    <a:pt x="69824" y="26555"/>
                  </a:lnTo>
                  <a:lnTo>
                    <a:pt x="80695" y="26543"/>
                  </a:lnTo>
                  <a:lnTo>
                    <a:pt x="76149" y="20802"/>
                  </a:lnTo>
                  <a:close/>
                </a:path>
                <a:path w="81280" h="140969">
                  <a:moveTo>
                    <a:pt x="47879" y="0"/>
                  </a:moveTo>
                  <a:lnTo>
                    <a:pt x="44704" y="6299"/>
                  </a:lnTo>
                  <a:lnTo>
                    <a:pt x="42011" y="7315"/>
                  </a:lnTo>
                  <a:lnTo>
                    <a:pt x="39433" y="8839"/>
                  </a:lnTo>
                  <a:lnTo>
                    <a:pt x="39508" y="19507"/>
                  </a:lnTo>
                  <a:lnTo>
                    <a:pt x="39839" y="21069"/>
                  </a:lnTo>
                  <a:lnTo>
                    <a:pt x="34264" y="21475"/>
                  </a:lnTo>
                  <a:lnTo>
                    <a:pt x="67030" y="21475"/>
                  </a:lnTo>
                  <a:lnTo>
                    <a:pt x="67477" y="16510"/>
                  </a:lnTo>
                  <a:lnTo>
                    <a:pt x="67420" y="14363"/>
                  </a:lnTo>
                  <a:lnTo>
                    <a:pt x="66967" y="10718"/>
                  </a:lnTo>
                  <a:lnTo>
                    <a:pt x="66736" y="4610"/>
                  </a:lnTo>
                  <a:lnTo>
                    <a:pt x="60515" y="4610"/>
                  </a:lnTo>
                  <a:lnTo>
                    <a:pt x="60718" y="4381"/>
                  </a:lnTo>
                  <a:lnTo>
                    <a:pt x="56718" y="393"/>
                  </a:lnTo>
                  <a:lnTo>
                    <a:pt x="47879" y="0"/>
                  </a:lnTo>
                  <a:close/>
                </a:path>
                <a:path w="81280" h="140969">
                  <a:moveTo>
                    <a:pt x="64350" y="1016"/>
                  </a:moveTo>
                  <a:lnTo>
                    <a:pt x="60515" y="4610"/>
                  </a:lnTo>
                  <a:lnTo>
                    <a:pt x="66736" y="4610"/>
                  </a:lnTo>
                  <a:lnTo>
                    <a:pt x="66636" y="1968"/>
                  </a:lnTo>
                  <a:lnTo>
                    <a:pt x="64350" y="1016"/>
                  </a:lnTo>
                  <a:close/>
                </a:path>
              </a:pathLst>
            </a:custGeom>
            <a:solidFill>
              <a:srgbClr val="D5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3" name="object 1193"/>
          <p:cNvSpPr/>
          <p:nvPr/>
        </p:nvSpPr>
        <p:spPr>
          <a:xfrm>
            <a:off x="1496529" y="1765858"/>
            <a:ext cx="238125" cy="48895"/>
          </a:xfrm>
          <a:custGeom>
            <a:avLst/>
            <a:gdLst/>
            <a:ahLst/>
            <a:cxnLst/>
            <a:rect l="l" t="t" r="r" b="b"/>
            <a:pathLst>
              <a:path w="238125" h="48894">
                <a:moveTo>
                  <a:pt x="41935" y="47802"/>
                </a:moveTo>
                <a:lnTo>
                  <a:pt x="41298" y="47804"/>
                </a:lnTo>
                <a:lnTo>
                  <a:pt x="41325" y="48437"/>
                </a:lnTo>
                <a:lnTo>
                  <a:pt x="41935" y="47802"/>
                </a:lnTo>
                <a:close/>
              </a:path>
              <a:path w="238125" h="48894">
                <a:moveTo>
                  <a:pt x="144903" y="40944"/>
                </a:moveTo>
                <a:lnTo>
                  <a:pt x="66027" y="40944"/>
                </a:lnTo>
                <a:lnTo>
                  <a:pt x="66586" y="48260"/>
                </a:lnTo>
                <a:lnTo>
                  <a:pt x="68770" y="47802"/>
                </a:lnTo>
                <a:lnTo>
                  <a:pt x="144289" y="47802"/>
                </a:lnTo>
                <a:lnTo>
                  <a:pt x="145313" y="46558"/>
                </a:lnTo>
                <a:lnTo>
                  <a:pt x="144891" y="42672"/>
                </a:lnTo>
                <a:lnTo>
                  <a:pt x="144903" y="40944"/>
                </a:lnTo>
                <a:close/>
              </a:path>
              <a:path w="238125" h="48894">
                <a:moveTo>
                  <a:pt x="144289" y="47802"/>
                </a:moveTo>
                <a:lnTo>
                  <a:pt x="70078" y="47802"/>
                </a:lnTo>
                <a:lnTo>
                  <a:pt x="123111" y="47828"/>
                </a:lnTo>
                <a:lnTo>
                  <a:pt x="144195" y="47917"/>
                </a:lnTo>
                <a:close/>
              </a:path>
              <a:path w="238125" h="48894">
                <a:moveTo>
                  <a:pt x="41685" y="35420"/>
                </a:moveTo>
                <a:lnTo>
                  <a:pt x="11455" y="35420"/>
                </a:lnTo>
                <a:lnTo>
                  <a:pt x="12928" y="37515"/>
                </a:lnTo>
                <a:lnTo>
                  <a:pt x="12509" y="43726"/>
                </a:lnTo>
                <a:lnTo>
                  <a:pt x="12433" y="46012"/>
                </a:lnTo>
                <a:lnTo>
                  <a:pt x="14096" y="47828"/>
                </a:lnTo>
                <a:lnTo>
                  <a:pt x="27241" y="47840"/>
                </a:lnTo>
                <a:lnTo>
                  <a:pt x="41298" y="47804"/>
                </a:lnTo>
                <a:lnTo>
                  <a:pt x="40805" y="36156"/>
                </a:lnTo>
                <a:lnTo>
                  <a:pt x="41685" y="35420"/>
                </a:lnTo>
                <a:close/>
              </a:path>
              <a:path w="238125" h="48894">
                <a:moveTo>
                  <a:pt x="152516" y="33718"/>
                </a:moveTo>
                <a:lnTo>
                  <a:pt x="52768" y="33718"/>
                </a:lnTo>
                <a:lnTo>
                  <a:pt x="53797" y="35039"/>
                </a:lnTo>
                <a:lnTo>
                  <a:pt x="53877" y="35217"/>
                </a:lnTo>
                <a:lnTo>
                  <a:pt x="52958" y="42367"/>
                </a:lnTo>
                <a:lnTo>
                  <a:pt x="55333" y="42760"/>
                </a:lnTo>
                <a:lnTo>
                  <a:pt x="61836" y="42672"/>
                </a:lnTo>
                <a:lnTo>
                  <a:pt x="66027" y="40944"/>
                </a:lnTo>
                <a:lnTo>
                  <a:pt x="144903" y="40944"/>
                </a:lnTo>
                <a:lnTo>
                  <a:pt x="144995" y="37477"/>
                </a:lnTo>
                <a:lnTo>
                  <a:pt x="144526" y="34455"/>
                </a:lnTo>
                <a:lnTo>
                  <a:pt x="151256" y="34455"/>
                </a:lnTo>
                <a:lnTo>
                  <a:pt x="152516" y="33718"/>
                </a:lnTo>
                <a:close/>
              </a:path>
              <a:path w="238125" h="48894">
                <a:moveTo>
                  <a:pt x="171336" y="32219"/>
                </a:moveTo>
                <a:lnTo>
                  <a:pt x="155079" y="32219"/>
                </a:lnTo>
                <a:lnTo>
                  <a:pt x="158597" y="39535"/>
                </a:lnTo>
                <a:lnTo>
                  <a:pt x="169887" y="40970"/>
                </a:lnTo>
                <a:lnTo>
                  <a:pt x="171336" y="32219"/>
                </a:lnTo>
                <a:close/>
              </a:path>
              <a:path w="238125" h="48894">
                <a:moveTo>
                  <a:pt x="232790" y="0"/>
                </a:moveTo>
                <a:lnTo>
                  <a:pt x="191658" y="10155"/>
                </a:lnTo>
                <a:lnTo>
                  <a:pt x="150710" y="18046"/>
                </a:lnTo>
                <a:lnTo>
                  <a:pt x="99617" y="25055"/>
                </a:lnTo>
                <a:lnTo>
                  <a:pt x="48209" y="29121"/>
                </a:lnTo>
                <a:lnTo>
                  <a:pt x="584" y="31115"/>
                </a:lnTo>
                <a:lnTo>
                  <a:pt x="0" y="33362"/>
                </a:lnTo>
                <a:lnTo>
                  <a:pt x="1511" y="34340"/>
                </a:lnTo>
                <a:lnTo>
                  <a:pt x="3136" y="35217"/>
                </a:lnTo>
                <a:lnTo>
                  <a:pt x="4444" y="35687"/>
                </a:lnTo>
                <a:lnTo>
                  <a:pt x="5816" y="35877"/>
                </a:lnTo>
                <a:lnTo>
                  <a:pt x="11455" y="35420"/>
                </a:lnTo>
                <a:lnTo>
                  <a:pt x="41685" y="35420"/>
                </a:lnTo>
                <a:lnTo>
                  <a:pt x="42519" y="34721"/>
                </a:lnTo>
                <a:lnTo>
                  <a:pt x="49652" y="34721"/>
                </a:lnTo>
                <a:lnTo>
                  <a:pt x="52768" y="33718"/>
                </a:lnTo>
                <a:lnTo>
                  <a:pt x="152516" y="33718"/>
                </a:lnTo>
                <a:lnTo>
                  <a:pt x="155079" y="32219"/>
                </a:lnTo>
                <a:lnTo>
                  <a:pt x="171336" y="32219"/>
                </a:lnTo>
                <a:lnTo>
                  <a:pt x="171386" y="31915"/>
                </a:lnTo>
                <a:lnTo>
                  <a:pt x="184593" y="31915"/>
                </a:lnTo>
                <a:lnTo>
                  <a:pt x="184391" y="27800"/>
                </a:lnTo>
                <a:lnTo>
                  <a:pt x="185927" y="26771"/>
                </a:lnTo>
                <a:lnTo>
                  <a:pt x="195372" y="26771"/>
                </a:lnTo>
                <a:lnTo>
                  <a:pt x="197675" y="20167"/>
                </a:lnTo>
                <a:lnTo>
                  <a:pt x="210668" y="20167"/>
                </a:lnTo>
                <a:lnTo>
                  <a:pt x="209867" y="14287"/>
                </a:lnTo>
                <a:lnTo>
                  <a:pt x="211632" y="13462"/>
                </a:lnTo>
                <a:lnTo>
                  <a:pt x="223012" y="13462"/>
                </a:lnTo>
                <a:lnTo>
                  <a:pt x="223456" y="8267"/>
                </a:lnTo>
                <a:lnTo>
                  <a:pt x="233476" y="8255"/>
                </a:lnTo>
                <a:lnTo>
                  <a:pt x="235988" y="8255"/>
                </a:lnTo>
                <a:lnTo>
                  <a:pt x="236169" y="4406"/>
                </a:lnTo>
                <a:lnTo>
                  <a:pt x="238048" y="1257"/>
                </a:lnTo>
                <a:lnTo>
                  <a:pt x="234308" y="76"/>
                </a:lnTo>
                <a:lnTo>
                  <a:pt x="233502" y="76"/>
                </a:lnTo>
                <a:lnTo>
                  <a:pt x="232790" y="0"/>
                </a:lnTo>
                <a:close/>
              </a:path>
              <a:path w="238125" h="48894">
                <a:moveTo>
                  <a:pt x="49652" y="34721"/>
                </a:moveTo>
                <a:lnTo>
                  <a:pt x="42519" y="34721"/>
                </a:lnTo>
                <a:lnTo>
                  <a:pt x="47586" y="35077"/>
                </a:lnTo>
                <a:lnTo>
                  <a:pt x="48666" y="35039"/>
                </a:lnTo>
                <a:lnTo>
                  <a:pt x="49652" y="34721"/>
                </a:lnTo>
                <a:close/>
              </a:path>
              <a:path w="238125" h="48894">
                <a:moveTo>
                  <a:pt x="184593" y="31915"/>
                </a:moveTo>
                <a:lnTo>
                  <a:pt x="171386" y="31915"/>
                </a:lnTo>
                <a:lnTo>
                  <a:pt x="176148" y="34785"/>
                </a:lnTo>
                <a:lnTo>
                  <a:pt x="182219" y="34124"/>
                </a:lnTo>
                <a:lnTo>
                  <a:pt x="184702" y="34124"/>
                </a:lnTo>
                <a:lnTo>
                  <a:pt x="184593" y="31915"/>
                </a:lnTo>
                <a:close/>
              </a:path>
              <a:path w="238125" h="48894">
                <a:moveTo>
                  <a:pt x="151256" y="34455"/>
                </a:moveTo>
                <a:lnTo>
                  <a:pt x="144526" y="34455"/>
                </a:lnTo>
                <a:lnTo>
                  <a:pt x="150952" y="34632"/>
                </a:lnTo>
                <a:lnTo>
                  <a:pt x="151256" y="34455"/>
                </a:lnTo>
                <a:close/>
              </a:path>
              <a:path w="238125" h="48894">
                <a:moveTo>
                  <a:pt x="184702" y="34124"/>
                </a:moveTo>
                <a:lnTo>
                  <a:pt x="182219" y="34124"/>
                </a:lnTo>
                <a:lnTo>
                  <a:pt x="184721" y="34505"/>
                </a:lnTo>
                <a:lnTo>
                  <a:pt x="184702" y="34124"/>
                </a:lnTo>
                <a:close/>
              </a:path>
              <a:path w="238125" h="48894">
                <a:moveTo>
                  <a:pt x="195372" y="26771"/>
                </a:moveTo>
                <a:lnTo>
                  <a:pt x="185927" y="26771"/>
                </a:lnTo>
                <a:lnTo>
                  <a:pt x="191084" y="27139"/>
                </a:lnTo>
                <a:lnTo>
                  <a:pt x="194881" y="28181"/>
                </a:lnTo>
                <a:lnTo>
                  <a:pt x="195372" y="26771"/>
                </a:lnTo>
                <a:close/>
              </a:path>
              <a:path w="238125" h="48894">
                <a:moveTo>
                  <a:pt x="210668" y="20167"/>
                </a:moveTo>
                <a:lnTo>
                  <a:pt x="197675" y="20167"/>
                </a:lnTo>
                <a:lnTo>
                  <a:pt x="202222" y="21958"/>
                </a:lnTo>
                <a:lnTo>
                  <a:pt x="209190" y="21921"/>
                </a:lnTo>
                <a:lnTo>
                  <a:pt x="210794" y="21094"/>
                </a:lnTo>
                <a:lnTo>
                  <a:pt x="210668" y="20167"/>
                </a:lnTo>
                <a:close/>
              </a:path>
              <a:path w="238125" h="48894">
                <a:moveTo>
                  <a:pt x="223012" y="13462"/>
                </a:moveTo>
                <a:lnTo>
                  <a:pt x="211632" y="13462"/>
                </a:lnTo>
                <a:lnTo>
                  <a:pt x="218236" y="13487"/>
                </a:lnTo>
                <a:lnTo>
                  <a:pt x="222846" y="15392"/>
                </a:lnTo>
                <a:lnTo>
                  <a:pt x="223012" y="13462"/>
                </a:lnTo>
                <a:close/>
              </a:path>
              <a:path w="238125" h="48894">
                <a:moveTo>
                  <a:pt x="235988" y="8255"/>
                </a:moveTo>
                <a:lnTo>
                  <a:pt x="233476" y="8255"/>
                </a:lnTo>
                <a:lnTo>
                  <a:pt x="235953" y="9017"/>
                </a:lnTo>
                <a:lnTo>
                  <a:pt x="235988" y="8255"/>
                </a:lnTo>
                <a:close/>
              </a:path>
              <a:path w="238125" h="48894">
                <a:moveTo>
                  <a:pt x="231607" y="8356"/>
                </a:moveTo>
                <a:lnTo>
                  <a:pt x="228066" y="8356"/>
                </a:lnTo>
                <a:lnTo>
                  <a:pt x="229971" y="8445"/>
                </a:lnTo>
                <a:lnTo>
                  <a:pt x="231607" y="8356"/>
                </a:lnTo>
                <a:close/>
              </a:path>
              <a:path w="238125" h="48894">
                <a:moveTo>
                  <a:pt x="233243" y="8267"/>
                </a:moveTo>
                <a:lnTo>
                  <a:pt x="223456" y="8267"/>
                </a:lnTo>
                <a:lnTo>
                  <a:pt x="225132" y="8394"/>
                </a:lnTo>
                <a:lnTo>
                  <a:pt x="228066" y="8356"/>
                </a:lnTo>
                <a:lnTo>
                  <a:pt x="231607" y="8356"/>
                </a:lnTo>
                <a:lnTo>
                  <a:pt x="233243" y="8267"/>
                </a:lnTo>
                <a:close/>
              </a:path>
              <a:path w="238125" h="48894">
                <a:moveTo>
                  <a:pt x="234187" y="38"/>
                </a:moveTo>
                <a:lnTo>
                  <a:pt x="233502" y="76"/>
                </a:lnTo>
                <a:lnTo>
                  <a:pt x="234308" y="76"/>
                </a:lnTo>
                <a:close/>
              </a:path>
            </a:pathLst>
          </a:custGeom>
          <a:solidFill>
            <a:srgbClr val="C6E6D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4" name="object 1194"/>
          <p:cNvGrpSpPr/>
          <p:nvPr/>
        </p:nvGrpSpPr>
        <p:grpSpPr>
          <a:xfrm>
            <a:off x="1052918" y="1205560"/>
            <a:ext cx="174625" cy="134620"/>
            <a:chOff x="1052918" y="1205560"/>
            <a:chExt cx="174625" cy="134620"/>
          </a:xfrm>
        </p:grpSpPr>
        <p:sp>
          <p:nvSpPr>
            <p:cNvPr id="1195" name="object 1195"/>
            <p:cNvSpPr/>
            <p:nvPr/>
          </p:nvSpPr>
          <p:spPr>
            <a:xfrm>
              <a:off x="1144854" y="1205560"/>
              <a:ext cx="82550" cy="99060"/>
            </a:xfrm>
            <a:custGeom>
              <a:avLst/>
              <a:gdLst/>
              <a:ahLst/>
              <a:cxnLst/>
              <a:rect l="l" t="t" r="r" b="b"/>
              <a:pathLst>
                <a:path w="82550" h="99059">
                  <a:moveTo>
                    <a:pt x="6184" y="85420"/>
                  </a:moveTo>
                  <a:lnTo>
                    <a:pt x="4965" y="85509"/>
                  </a:lnTo>
                  <a:lnTo>
                    <a:pt x="1168" y="86067"/>
                  </a:lnTo>
                  <a:lnTo>
                    <a:pt x="0" y="87287"/>
                  </a:lnTo>
                  <a:lnTo>
                    <a:pt x="1295" y="89941"/>
                  </a:lnTo>
                  <a:lnTo>
                    <a:pt x="1295" y="91439"/>
                  </a:lnTo>
                  <a:lnTo>
                    <a:pt x="1523" y="92976"/>
                  </a:lnTo>
                  <a:lnTo>
                    <a:pt x="507" y="98323"/>
                  </a:lnTo>
                  <a:lnTo>
                    <a:pt x="2603" y="98780"/>
                  </a:lnTo>
                  <a:lnTo>
                    <a:pt x="5626" y="98323"/>
                  </a:lnTo>
                  <a:lnTo>
                    <a:pt x="42289" y="86004"/>
                  </a:lnTo>
                  <a:lnTo>
                    <a:pt x="12166" y="86004"/>
                  </a:lnTo>
                  <a:lnTo>
                    <a:pt x="6184" y="85420"/>
                  </a:lnTo>
                  <a:close/>
                </a:path>
                <a:path w="82550" h="99059">
                  <a:moveTo>
                    <a:pt x="53012" y="63347"/>
                  </a:moveTo>
                  <a:lnTo>
                    <a:pt x="21132" y="63347"/>
                  </a:lnTo>
                  <a:lnTo>
                    <a:pt x="22097" y="68706"/>
                  </a:lnTo>
                  <a:lnTo>
                    <a:pt x="24472" y="72326"/>
                  </a:lnTo>
                  <a:lnTo>
                    <a:pt x="17818" y="75615"/>
                  </a:lnTo>
                  <a:lnTo>
                    <a:pt x="16979" y="77622"/>
                  </a:lnTo>
                  <a:lnTo>
                    <a:pt x="15341" y="84391"/>
                  </a:lnTo>
                  <a:lnTo>
                    <a:pt x="12166" y="86004"/>
                  </a:lnTo>
                  <a:lnTo>
                    <a:pt x="42289" y="86004"/>
                  </a:lnTo>
                  <a:lnTo>
                    <a:pt x="47815" y="84188"/>
                  </a:lnTo>
                  <a:lnTo>
                    <a:pt x="54959" y="81938"/>
                  </a:lnTo>
                  <a:lnTo>
                    <a:pt x="60191" y="80365"/>
                  </a:lnTo>
                  <a:lnTo>
                    <a:pt x="53047" y="80352"/>
                  </a:lnTo>
                  <a:lnTo>
                    <a:pt x="53130" y="79782"/>
                  </a:lnTo>
                  <a:lnTo>
                    <a:pt x="53238" y="77342"/>
                  </a:lnTo>
                  <a:lnTo>
                    <a:pt x="53009" y="74587"/>
                  </a:lnTo>
                  <a:lnTo>
                    <a:pt x="54813" y="74307"/>
                  </a:lnTo>
                  <a:lnTo>
                    <a:pt x="58348" y="74307"/>
                  </a:lnTo>
                  <a:lnTo>
                    <a:pt x="59296" y="73863"/>
                  </a:lnTo>
                  <a:lnTo>
                    <a:pt x="59347" y="70421"/>
                  </a:lnTo>
                  <a:lnTo>
                    <a:pt x="58447" y="69545"/>
                  </a:lnTo>
                  <a:lnTo>
                    <a:pt x="53593" y="69545"/>
                  </a:lnTo>
                  <a:lnTo>
                    <a:pt x="53012" y="63347"/>
                  </a:lnTo>
                  <a:close/>
                </a:path>
                <a:path w="82550" h="99059">
                  <a:moveTo>
                    <a:pt x="56857" y="80035"/>
                  </a:moveTo>
                  <a:lnTo>
                    <a:pt x="53047" y="80352"/>
                  </a:lnTo>
                  <a:lnTo>
                    <a:pt x="60179" y="80352"/>
                  </a:lnTo>
                  <a:lnTo>
                    <a:pt x="56857" y="80035"/>
                  </a:lnTo>
                  <a:close/>
                </a:path>
                <a:path w="82550" h="99059">
                  <a:moveTo>
                    <a:pt x="62255" y="72961"/>
                  </a:moveTo>
                  <a:lnTo>
                    <a:pt x="60322" y="80326"/>
                  </a:lnTo>
                  <a:lnTo>
                    <a:pt x="76492" y="75539"/>
                  </a:lnTo>
                  <a:lnTo>
                    <a:pt x="74447" y="74002"/>
                  </a:lnTo>
                  <a:lnTo>
                    <a:pt x="74383" y="73786"/>
                  </a:lnTo>
                  <a:lnTo>
                    <a:pt x="75868" y="73405"/>
                  </a:lnTo>
                  <a:lnTo>
                    <a:pt x="71119" y="73405"/>
                  </a:lnTo>
                  <a:lnTo>
                    <a:pt x="65557" y="73101"/>
                  </a:lnTo>
                  <a:lnTo>
                    <a:pt x="62255" y="72961"/>
                  </a:lnTo>
                  <a:close/>
                </a:path>
                <a:path w="82550" h="99059">
                  <a:moveTo>
                    <a:pt x="58348" y="74307"/>
                  </a:moveTo>
                  <a:lnTo>
                    <a:pt x="54813" y="74307"/>
                  </a:lnTo>
                  <a:lnTo>
                    <a:pt x="58267" y="74345"/>
                  </a:lnTo>
                  <a:close/>
                </a:path>
                <a:path w="82550" h="99059">
                  <a:moveTo>
                    <a:pt x="67411" y="59207"/>
                  </a:moveTo>
                  <a:lnTo>
                    <a:pt x="66382" y="65150"/>
                  </a:lnTo>
                  <a:lnTo>
                    <a:pt x="68313" y="65811"/>
                  </a:lnTo>
                  <a:lnTo>
                    <a:pt x="73088" y="66713"/>
                  </a:lnTo>
                  <a:lnTo>
                    <a:pt x="72946" y="68706"/>
                  </a:lnTo>
                  <a:lnTo>
                    <a:pt x="72885" y="73304"/>
                  </a:lnTo>
                  <a:lnTo>
                    <a:pt x="71119" y="73405"/>
                  </a:lnTo>
                  <a:lnTo>
                    <a:pt x="75868" y="73405"/>
                  </a:lnTo>
                  <a:lnTo>
                    <a:pt x="82549" y="71691"/>
                  </a:lnTo>
                  <a:lnTo>
                    <a:pt x="78701" y="66332"/>
                  </a:lnTo>
                  <a:lnTo>
                    <a:pt x="78936" y="59855"/>
                  </a:lnTo>
                  <a:lnTo>
                    <a:pt x="70103" y="59855"/>
                  </a:lnTo>
                  <a:lnTo>
                    <a:pt x="67411" y="59207"/>
                  </a:lnTo>
                  <a:close/>
                </a:path>
                <a:path w="82550" h="99059">
                  <a:moveTo>
                    <a:pt x="55270" y="69037"/>
                  </a:moveTo>
                  <a:lnTo>
                    <a:pt x="53593" y="69545"/>
                  </a:lnTo>
                  <a:lnTo>
                    <a:pt x="58447" y="69545"/>
                  </a:lnTo>
                  <a:lnTo>
                    <a:pt x="55270" y="69037"/>
                  </a:lnTo>
                  <a:close/>
                </a:path>
                <a:path w="82550" h="99059">
                  <a:moveTo>
                    <a:pt x="27304" y="51942"/>
                  </a:moveTo>
                  <a:lnTo>
                    <a:pt x="23050" y="52514"/>
                  </a:lnTo>
                  <a:lnTo>
                    <a:pt x="17322" y="58026"/>
                  </a:lnTo>
                  <a:lnTo>
                    <a:pt x="16507" y="62636"/>
                  </a:lnTo>
                  <a:lnTo>
                    <a:pt x="16530" y="63347"/>
                  </a:lnTo>
                  <a:lnTo>
                    <a:pt x="17221" y="64211"/>
                  </a:lnTo>
                  <a:lnTo>
                    <a:pt x="19926" y="64630"/>
                  </a:lnTo>
                  <a:lnTo>
                    <a:pt x="21132" y="63347"/>
                  </a:lnTo>
                  <a:lnTo>
                    <a:pt x="53012" y="63347"/>
                  </a:lnTo>
                  <a:lnTo>
                    <a:pt x="52946" y="62636"/>
                  </a:lnTo>
                  <a:lnTo>
                    <a:pt x="55435" y="59982"/>
                  </a:lnTo>
                  <a:lnTo>
                    <a:pt x="62623" y="59753"/>
                  </a:lnTo>
                  <a:lnTo>
                    <a:pt x="65198" y="59753"/>
                  </a:lnTo>
                  <a:lnTo>
                    <a:pt x="65976" y="53073"/>
                  </a:lnTo>
                  <a:lnTo>
                    <a:pt x="66143" y="51993"/>
                  </a:lnTo>
                  <a:lnTo>
                    <a:pt x="28333" y="51993"/>
                  </a:lnTo>
                  <a:lnTo>
                    <a:pt x="27304" y="51942"/>
                  </a:lnTo>
                  <a:close/>
                </a:path>
                <a:path w="82550" h="99059">
                  <a:moveTo>
                    <a:pt x="65198" y="59753"/>
                  </a:moveTo>
                  <a:lnTo>
                    <a:pt x="62623" y="59753"/>
                  </a:lnTo>
                  <a:lnTo>
                    <a:pt x="65150" y="60159"/>
                  </a:lnTo>
                  <a:lnTo>
                    <a:pt x="65198" y="59753"/>
                  </a:lnTo>
                  <a:close/>
                </a:path>
                <a:path w="82550" h="99059">
                  <a:moveTo>
                    <a:pt x="78955" y="59308"/>
                  </a:moveTo>
                  <a:lnTo>
                    <a:pt x="74942" y="59855"/>
                  </a:lnTo>
                  <a:lnTo>
                    <a:pt x="78936" y="59855"/>
                  </a:lnTo>
                  <a:lnTo>
                    <a:pt x="78955" y="59308"/>
                  </a:lnTo>
                  <a:close/>
                </a:path>
                <a:path w="82550" h="99059">
                  <a:moveTo>
                    <a:pt x="66542" y="47777"/>
                  </a:moveTo>
                  <a:lnTo>
                    <a:pt x="25399" y="47777"/>
                  </a:lnTo>
                  <a:lnTo>
                    <a:pt x="27304" y="49237"/>
                  </a:lnTo>
                  <a:lnTo>
                    <a:pt x="29425" y="51307"/>
                  </a:lnTo>
                  <a:lnTo>
                    <a:pt x="28333" y="51993"/>
                  </a:lnTo>
                  <a:lnTo>
                    <a:pt x="66143" y="51993"/>
                  </a:lnTo>
                  <a:lnTo>
                    <a:pt x="66569" y="49237"/>
                  </a:lnTo>
                  <a:lnTo>
                    <a:pt x="66542" y="47777"/>
                  </a:lnTo>
                  <a:close/>
                </a:path>
                <a:path w="82550" h="99059">
                  <a:moveTo>
                    <a:pt x="12814" y="32981"/>
                  </a:moveTo>
                  <a:lnTo>
                    <a:pt x="13754" y="39052"/>
                  </a:lnTo>
                  <a:lnTo>
                    <a:pt x="14414" y="40119"/>
                  </a:lnTo>
                  <a:lnTo>
                    <a:pt x="15239" y="40944"/>
                  </a:lnTo>
                  <a:lnTo>
                    <a:pt x="18554" y="41567"/>
                  </a:lnTo>
                  <a:lnTo>
                    <a:pt x="19253" y="42468"/>
                  </a:lnTo>
                  <a:lnTo>
                    <a:pt x="15773" y="47383"/>
                  </a:lnTo>
                  <a:lnTo>
                    <a:pt x="18808" y="50863"/>
                  </a:lnTo>
                  <a:lnTo>
                    <a:pt x="20777" y="50025"/>
                  </a:lnTo>
                  <a:lnTo>
                    <a:pt x="25399" y="47777"/>
                  </a:lnTo>
                  <a:lnTo>
                    <a:pt x="66542" y="47777"/>
                  </a:lnTo>
                  <a:lnTo>
                    <a:pt x="65105" y="35115"/>
                  </a:lnTo>
                  <a:lnTo>
                    <a:pt x="27736" y="35115"/>
                  </a:lnTo>
                  <a:lnTo>
                    <a:pt x="23952" y="33832"/>
                  </a:lnTo>
                  <a:lnTo>
                    <a:pt x="16929" y="33464"/>
                  </a:lnTo>
                  <a:lnTo>
                    <a:pt x="12814" y="32981"/>
                  </a:lnTo>
                  <a:close/>
                </a:path>
                <a:path w="82550" h="99059">
                  <a:moveTo>
                    <a:pt x="27952" y="27749"/>
                  </a:moveTo>
                  <a:lnTo>
                    <a:pt x="27292" y="28638"/>
                  </a:lnTo>
                  <a:lnTo>
                    <a:pt x="27736" y="35115"/>
                  </a:lnTo>
                  <a:lnTo>
                    <a:pt x="65105" y="35115"/>
                  </a:lnTo>
                  <a:lnTo>
                    <a:pt x="65011" y="34289"/>
                  </a:lnTo>
                  <a:lnTo>
                    <a:pt x="64757" y="34239"/>
                  </a:lnTo>
                  <a:lnTo>
                    <a:pt x="77850" y="33832"/>
                  </a:lnTo>
                  <a:lnTo>
                    <a:pt x="79298" y="33248"/>
                  </a:lnTo>
                  <a:lnTo>
                    <a:pt x="79168" y="28219"/>
                  </a:lnTo>
                  <a:lnTo>
                    <a:pt x="34620" y="28219"/>
                  </a:lnTo>
                  <a:lnTo>
                    <a:pt x="27952" y="27749"/>
                  </a:lnTo>
                  <a:close/>
                </a:path>
                <a:path w="82550" h="99059">
                  <a:moveTo>
                    <a:pt x="35559" y="0"/>
                  </a:moveTo>
                  <a:lnTo>
                    <a:pt x="33477" y="1663"/>
                  </a:lnTo>
                  <a:lnTo>
                    <a:pt x="31483" y="3606"/>
                  </a:lnTo>
                  <a:lnTo>
                    <a:pt x="30797" y="6807"/>
                  </a:lnTo>
                  <a:lnTo>
                    <a:pt x="38125" y="8597"/>
                  </a:lnTo>
                  <a:lnTo>
                    <a:pt x="36055" y="11658"/>
                  </a:lnTo>
                  <a:lnTo>
                    <a:pt x="33261" y="15633"/>
                  </a:lnTo>
                  <a:lnTo>
                    <a:pt x="33553" y="18199"/>
                  </a:lnTo>
                  <a:lnTo>
                    <a:pt x="33400" y="24168"/>
                  </a:lnTo>
                  <a:lnTo>
                    <a:pt x="34620" y="28219"/>
                  </a:lnTo>
                  <a:lnTo>
                    <a:pt x="79168" y="28219"/>
                  </a:lnTo>
                  <a:lnTo>
                    <a:pt x="79171" y="12915"/>
                  </a:lnTo>
                  <a:lnTo>
                    <a:pt x="50152" y="12915"/>
                  </a:lnTo>
                  <a:lnTo>
                    <a:pt x="46647" y="11988"/>
                  </a:lnTo>
                  <a:lnTo>
                    <a:pt x="40551" y="10566"/>
                  </a:lnTo>
                  <a:lnTo>
                    <a:pt x="41360" y="7823"/>
                  </a:lnTo>
                  <a:lnTo>
                    <a:pt x="41349" y="6286"/>
                  </a:lnTo>
                  <a:lnTo>
                    <a:pt x="41097" y="3708"/>
                  </a:lnTo>
                  <a:lnTo>
                    <a:pt x="41795" y="2044"/>
                  </a:lnTo>
                  <a:lnTo>
                    <a:pt x="40170" y="965"/>
                  </a:lnTo>
                  <a:lnTo>
                    <a:pt x="37820" y="25"/>
                  </a:lnTo>
                  <a:lnTo>
                    <a:pt x="35559" y="0"/>
                  </a:lnTo>
                  <a:close/>
                </a:path>
                <a:path w="82550" h="99059">
                  <a:moveTo>
                    <a:pt x="55206" y="6286"/>
                  </a:moveTo>
                  <a:lnTo>
                    <a:pt x="53454" y="6870"/>
                  </a:lnTo>
                  <a:lnTo>
                    <a:pt x="50152" y="12915"/>
                  </a:lnTo>
                  <a:lnTo>
                    <a:pt x="79171" y="12915"/>
                  </a:lnTo>
                  <a:lnTo>
                    <a:pt x="79247" y="8762"/>
                  </a:lnTo>
                  <a:lnTo>
                    <a:pt x="78332" y="7975"/>
                  </a:lnTo>
                  <a:lnTo>
                    <a:pt x="69468" y="7975"/>
                  </a:lnTo>
                  <a:lnTo>
                    <a:pt x="63411" y="7899"/>
                  </a:lnTo>
                  <a:lnTo>
                    <a:pt x="57365" y="7899"/>
                  </a:lnTo>
                  <a:lnTo>
                    <a:pt x="55206" y="6286"/>
                  </a:lnTo>
                  <a:close/>
                </a:path>
                <a:path w="82550" h="99059">
                  <a:moveTo>
                    <a:pt x="78155" y="7823"/>
                  </a:moveTo>
                  <a:lnTo>
                    <a:pt x="69468" y="7975"/>
                  </a:lnTo>
                  <a:lnTo>
                    <a:pt x="78332" y="7975"/>
                  </a:lnTo>
                  <a:lnTo>
                    <a:pt x="78155" y="7823"/>
                  </a:lnTo>
                  <a:close/>
                </a:path>
              </a:pathLst>
            </a:custGeom>
            <a:solidFill>
              <a:srgbClr val="CFE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052918" y="1224483"/>
              <a:ext cx="71120" cy="115570"/>
            </a:xfrm>
            <a:custGeom>
              <a:avLst/>
              <a:gdLst/>
              <a:ahLst/>
              <a:cxnLst/>
              <a:rect l="l" t="t" r="r" b="b"/>
              <a:pathLst>
                <a:path w="71119" h="115569">
                  <a:moveTo>
                    <a:pt x="43941" y="0"/>
                  </a:moveTo>
                  <a:lnTo>
                    <a:pt x="41516" y="1930"/>
                  </a:lnTo>
                  <a:lnTo>
                    <a:pt x="40055" y="7785"/>
                  </a:lnTo>
                  <a:lnTo>
                    <a:pt x="39306" y="9359"/>
                  </a:lnTo>
                  <a:lnTo>
                    <a:pt x="38468" y="12636"/>
                  </a:lnTo>
                  <a:lnTo>
                    <a:pt x="37604" y="13652"/>
                  </a:lnTo>
                  <a:lnTo>
                    <a:pt x="27965" y="16217"/>
                  </a:lnTo>
                  <a:lnTo>
                    <a:pt x="25958" y="19316"/>
                  </a:lnTo>
                  <a:lnTo>
                    <a:pt x="26758" y="27889"/>
                  </a:lnTo>
                  <a:lnTo>
                    <a:pt x="27393" y="29857"/>
                  </a:lnTo>
                  <a:lnTo>
                    <a:pt x="27584" y="31915"/>
                  </a:lnTo>
                  <a:lnTo>
                    <a:pt x="28740" y="36372"/>
                  </a:lnTo>
                  <a:lnTo>
                    <a:pt x="29679" y="38887"/>
                  </a:lnTo>
                  <a:lnTo>
                    <a:pt x="27254" y="40995"/>
                  </a:lnTo>
                  <a:lnTo>
                    <a:pt x="26492" y="42405"/>
                  </a:lnTo>
                  <a:lnTo>
                    <a:pt x="26454" y="47853"/>
                  </a:lnTo>
                  <a:lnTo>
                    <a:pt x="25895" y="49149"/>
                  </a:lnTo>
                  <a:lnTo>
                    <a:pt x="20980" y="46964"/>
                  </a:lnTo>
                  <a:lnTo>
                    <a:pt x="18668" y="46494"/>
                  </a:lnTo>
                  <a:lnTo>
                    <a:pt x="12509" y="38963"/>
                  </a:lnTo>
                  <a:lnTo>
                    <a:pt x="8585" y="38100"/>
                  </a:lnTo>
                  <a:lnTo>
                    <a:pt x="1511" y="40754"/>
                  </a:lnTo>
                  <a:lnTo>
                    <a:pt x="0" y="46189"/>
                  </a:lnTo>
                  <a:lnTo>
                    <a:pt x="393" y="47104"/>
                  </a:lnTo>
                  <a:lnTo>
                    <a:pt x="8635" y="49644"/>
                  </a:lnTo>
                  <a:lnTo>
                    <a:pt x="11607" y="51155"/>
                  </a:lnTo>
                  <a:lnTo>
                    <a:pt x="13550" y="54203"/>
                  </a:lnTo>
                  <a:lnTo>
                    <a:pt x="14312" y="54940"/>
                  </a:lnTo>
                  <a:lnTo>
                    <a:pt x="18770" y="56413"/>
                  </a:lnTo>
                  <a:lnTo>
                    <a:pt x="22351" y="58420"/>
                  </a:lnTo>
                  <a:lnTo>
                    <a:pt x="24841" y="58699"/>
                  </a:lnTo>
                  <a:lnTo>
                    <a:pt x="24815" y="64528"/>
                  </a:lnTo>
                  <a:lnTo>
                    <a:pt x="22034" y="64452"/>
                  </a:lnTo>
                  <a:lnTo>
                    <a:pt x="11760" y="67894"/>
                  </a:lnTo>
                  <a:lnTo>
                    <a:pt x="8826" y="73672"/>
                  </a:lnTo>
                  <a:lnTo>
                    <a:pt x="14998" y="87337"/>
                  </a:lnTo>
                  <a:lnTo>
                    <a:pt x="15849" y="92925"/>
                  </a:lnTo>
                  <a:lnTo>
                    <a:pt x="15532" y="105562"/>
                  </a:lnTo>
                  <a:lnTo>
                    <a:pt x="20612" y="109855"/>
                  </a:lnTo>
                  <a:lnTo>
                    <a:pt x="24650" y="115150"/>
                  </a:lnTo>
                  <a:lnTo>
                    <a:pt x="24142" y="114388"/>
                  </a:lnTo>
                  <a:lnTo>
                    <a:pt x="24739" y="114731"/>
                  </a:lnTo>
                  <a:lnTo>
                    <a:pt x="70662" y="90843"/>
                  </a:lnTo>
                  <a:lnTo>
                    <a:pt x="66408" y="91135"/>
                  </a:lnTo>
                  <a:lnTo>
                    <a:pt x="65633" y="87249"/>
                  </a:lnTo>
                  <a:lnTo>
                    <a:pt x="63245" y="81292"/>
                  </a:lnTo>
                  <a:lnTo>
                    <a:pt x="61506" y="79870"/>
                  </a:lnTo>
                  <a:lnTo>
                    <a:pt x="54216" y="80886"/>
                  </a:lnTo>
                  <a:lnTo>
                    <a:pt x="53225" y="71310"/>
                  </a:lnTo>
                  <a:lnTo>
                    <a:pt x="55232" y="65506"/>
                  </a:lnTo>
                  <a:lnTo>
                    <a:pt x="58953" y="67017"/>
                  </a:lnTo>
                  <a:lnTo>
                    <a:pt x="66662" y="66662"/>
                  </a:lnTo>
                  <a:lnTo>
                    <a:pt x="68071" y="65100"/>
                  </a:lnTo>
                  <a:lnTo>
                    <a:pt x="66255" y="57797"/>
                  </a:lnTo>
                  <a:lnTo>
                    <a:pt x="66306" y="56121"/>
                  </a:lnTo>
                  <a:lnTo>
                    <a:pt x="67271" y="54394"/>
                  </a:lnTo>
                  <a:lnTo>
                    <a:pt x="60693" y="54292"/>
                  </a:lnTo>
                  <a:lnTo>
                    <a:pt x="54749" y="54533"/>
                  </a:lnTo>
                  <a:lnTo>
                    <a:pt x="53657" y="53505"/>
                  </a:lnTo>
                  <a:lnTo>
                    <a:pt x="53822" y="47866"/>
                  </a:lnTo>
                  <a:lnTo>
                    <a:pt x="54584" y="44297"/>
                  </a:lnTo>
                  <a:lnTo>
                    <a:pt x="51409" y="39281"/>
                  </a:lnTo>
                  <a:lnTo>
                    <a:pt x="47548" y="41478"/>
                  </a:lnTo>
                  <a:lnTo>
                    <a:pt x="39852" y="40767"/>
                  </a:lnTo>
                  <a:lnTo>
                    <a:pt x="46481" y="34899"/>
                  </a:lnTo>
                  <a:lnTo>
                    <a:pt x="48602" y="29057"/>
                  </a:lnTo>
                  <a:lnTo>
                    <a:pt x="56349" y="28003"/>
                  </a:lnTo>
                  <a:lnTo>
                    <a:pt x="57365" y="26454"/>
                  </a:lnTo>
                  <a:lnTo>
                    <a:pt x="56324" y="17449"/>
                  </a:lnTo>
                  <a:lnTo>
                    <a:pt x="58508" y="10033"/>
                  </a:lnTo>
                  <a:lnTo>
                    <a:pt x="58966" y="2476"/>
                  </a:lnTo>
                  <a:lnTo>
                    <a:pt x="57594" y="1016"/>
                  </a:lnTo>
                  <a:lnTo>
                    <a:pt x="50215" y="1168"/>
                  </a:lnTo>
                  <a:lnTo>
                    <a:pt x="43941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97" name="object 1197"/>
          <p:cNvSpPr/>
          <p:nvPr/>
        </p:nvSpPr>
        <p:spPr>
          <a:xfrm>
            <a:off x="1732508" y="1712950"/>
            <a:ext cx="145415" cy="104139"/>
          </a:xfrm>
          <a:custGeom>
            <a:avLst/>
            <a:gdLst/>
            <a:ahLst/>
            <a:cxnLst/>
            <a:rect l="l" t="t" r="r" b="b"/>
            <a:pathLst>
              <a:path w="145414" h="104139">
                <a:moveTo>
                  <a:pt x="29302" y="84493"/>
                </a:moveTo>
                <a:lnTo>
                  <a:pt x="10579" y="84493"/>
                </a:lnTo>
                <a:lnTo>
                  <a:pt x="11001" y="84937"/>
                </a:lnTo>
                <a:lnTo>
                  <a:pt x="11091" y="85369"/>
                </a:lnTo>
                <a:lnTo>
                  <a:pt x="11493" y="93827"/>
                </a:lnTo>
                <a:lnTo>
                  <a:pt x="10553" y="97497"/>
                </a:lnTo>
                <a:lnTo>
                  <a:pt x="12433" y="100863"/>
                </a:lnTo>
                <a:lnTo>
                  <a:pt x="20269" y="103886"/>
                </a:lnTo>
                <a:lnTo>
                  <a:pt x="27317" y="99415"/>
                </a:lnTo>
                <a:lnTo>
                  <a:pt x="27863" y="88722"/>
                </a:lnTo>
                <a:lnTo>
                  <a:pt x="26809" y="85369"/>
                </a:lnTo>
                <a:lnTo>
                  <a:pt x="29302" y="84493"/>
                </a:lnTo>
                <a:close/>
              </a:path>
              <a:path w="145414" h="104139">
                <a:moveTo>
                  <a:pt x="25984" y="60807"/>
                </a:moveTo>
                <a:lnTo>
                  <a:pt x="22948" y="68770"/>
                </a:lnTo>
                <a:lnTo>
                  <a:pt x="20015" y="70104"/>
                </a:lnTo>
                <a:lnTo>
                  <a:pt x="11925" y="74129"/>
                </a:lnTo>
                <a:lnTo>
                  <a:pt x="8699" y="79857"/>
                </a:lnTo>
                <a:lnTo>
                  <a:pt x="368" y="79984"/>
                </a:lnTo>
                <a:lnTo>
                  <a:pt x="330" y="83083"/>
                </a:lnTo>
                <a:lnTo>
                  <a:pt x="0" y="83667"/>
                </a:lnTo>
                <a:lnTo>
                  <a:pt x="101" y="84162"/>
                </a:lnTo>
                <a:lnTo>
                  <a:pt x="647" y="84556"/>
                </a:lnTo>
                <a:lnTo>
                  <a:pt x="2120" y="85331"/>
                </a:lnTo>
                <a:lnTo>
                  <a:pt x="3657" y="84937"/>
                </a:lnTo>
                <a:lnTo>
                  <a:pt x="10579" y="84493"/>
                </a:lnTo>
                <a:lnTo>
                  <a:pt x="29302" y="84493"/>
                </a:lnTo>
                <a:lnTo>
                  <a:pt x="36093" y="82105"/>
                </a:lnTo>
                <a:lnTo>
                  <a:pt x="41186" y="77495"/>
                </a:lnTo>
                <a:lnTo>
                  <a:pt x="54317" y="75298"/>
                </a:lnTo>
                <a:lnTo>
                  <a:pt x="56870" y="69494"/>
                </a:lnTo>
                <a:lnTo>
                  <a:pt x="61836" y="64262"/>
                </a:lnTo>
                <a:lnTo>
                  <a:pt x="61760" y="62445"/>
                </a:lnTo>
                <a:lnTo>
                  <a:pt x="61231" y="61734"/>
                </a:lnTo>
                <a:lnTo>
                  <a:pt x="37769" y="61734"/>
                </a:lnTo>
                <a:lnTo>
                  <a:pt x="30099" y="60896"/>
                </a:lnTo>
                <a:lnTo>
                  <a:pt x="25984" y="60807"/>
                </a:lnTo>
                <a:close/>
              </a:path>
              <a:path w="145414" h="104139">
                <a:moveTo>
                  <a:pt x="105223" y="34467"/>
                </a:moveTo>
                <a:lnTo>
                  <a:pt x="54521" y="34467"/>
                </a:lnTo>
                <a:lnTo>
                  <a:pt x="52082" y="42608"/>
                </a:lnTo>
                <a:lnTo>
                  <a:pt x="48247" y="46113"/>
                </a:lnTo>
                <a:lnTo>
                  <a:pt x="41071" y="46901"/>
                </a:lnTo>
                <a:lnTo>
                  <a:pt x="40106" y="47320"/>
                </a:lnTo>
                <a:lnTo>
                  <a:pt x="39128" y="51625"/>
                </a:lnTo>
                <a:lnTo>
                  <a:pt x="38468" y="53949"/>
                </a:lnTo>
                <a:lnTo>
                  <a:pt x="39268" y="60223"/>
                </a:lnTo>
                <a:lnTo>
                  <a:pt x="37769" y="61734"/>
                </a:lnTo>
                <a:lnTo>
                  <a:pt x="61231" y="61734"/>
                </a:lnTo>
                <a:lnTo>
                  <a:pt x="60693" y="61010"/>
                </a:lnTo>
                <a:lnTo>
                  <a:pt x="59994" y="60464"/>
                </a:lnTo>
                <a:lnTo>
                  <a:pt x="59207" y="60071"/>
                </a:lnTo>
                <a:lnTo>
                  <a:pt x="53568" y="60071"/>
                </a:lnTo>
                <a:lnTo>
                  <a:pt x="53563" y="55549"/>
                </a:lnTo>
                <a:lnTo>
                  <a:pt x="54063" y="49403"/>
                </a:lnTo>
                <a:lnTo>
                  <a:pt x="92162" y="49403"/>
                </a:lnTo>
                <a:lnTo>
                  <a:pt x="92964" y="47980"/>
                </a:lnTo>
                <a:lnTo>
                  <a:pt x="93599" y="37668"/>
                </a:lnTo>
                <a:lnTo>
                  <a:pt x="103746" y="36372"/>
                </a:lnTo>
                <a:lnTo>
                  <a:pt x="105168" y="34886"/>
                </a:lnTo>
                <a:lnTo>
                  <a:pt x="105223" y="34467"/>
                </a:lnTo>
                <a:close/>
              </a:path>
              <a:path w="145414" h="104139">
                <a:moveTo>
                  <a:pt x="92126" y="49466"/>
                </a:moveTo>
                <a:lnTo>
                  <a:pt x="63855" y="49466"/>
                </a:lnTo>
                <a:lnTo>
                  <a:pt x="64160" y="53263"/>
                </a:lnTo>
                <a:lnTo>
                  <a:pt x="65824" y="55549"/>
                </a:lnTo>
                <a:lnTo>
                  <a:pt x="69100" y="57111"/>
                </a:lnTo>
                <a:lnTo>
                  <a:pt x="71767" y="56210"/>
                </a:lnTo>
                <a:lnTo>
                  <a:pt x="75704" y="51015"/>
                </a:lnTo>
                <a:lnTo>
                  <a:pt x="78155" y="50253"/>
                </a:lnTo>
                <a:lnTo>
                  <a:pt x="91682" y="50253"/>
                </a:lnTo>
                <a:lnTo>
                  <a:pt x="92126" y="49466"/>
                </a:lnTo>
                <a:close/>
              </a:path>
              <a:path w="145414" h="104139">
                <a:moveTo>
                  <a:pt x="92162" y="49403"/>
                </a:moveTo>
                <a:lnTo>
                  <a:pt x="54063" y="49403"/>
                </a:lnTo>
                <a:lnTo>
                  <a:pt x="57175" y="50634"/>
                </a:lnTo>
                <a:lnTo>
                  <a:pt x="63855" y="49466"/>
                </a:lnTo>
                <a:lnTo>
                  <a:pt x="92126" y="49466"/>
                </a:lnTo>
                <a:close/>
              </a:path>
              <a:path w="145414" h="104139">
                <a:moveTo>
                  <a:pt x="91682" y="50253"/>
                </a:moveTo>
                <a:lnTo>
                  <a:pt x="78155" y="50253"/>
                </a:lnTo>
                <a:lnTo>
                  <a:pt x="85483" y="50406"/>
                </a:lnTo>
                <a:lnTo>
                  <a:pt x="87693" y="50279"/>
                </a:lnTo>
                <a:lnTo>
                  <a:pt x="91668" y="50279"/>
                </a:lnTo>
                <a:close/>
              </a:path>
              <a:path w="145414" h="104139">
                <a:moveTo>
                  <a:pt x="109842" y="12407"/>
                </a:moveTo>
                <a:lnTo>
                  <a:pt x="106006" y="12560"/>
                </a:lnTo>
                <a:lnTo>
                  <a:pt x="102095" y="12611"/>
                </a:lnTo>
                <a:lnTo>
                  <a:pt x="75743" y="24701"/>
                </a:lnTo>
                <a:lnTo>
                  <a:pt x="63917" y="29940"/>
                </a:lnTo>
                <a:lnTo>
                  <a:pt x="50977" y="35217"/>
                </a:lnTo>
                <a:lnTo>
                  <a:pt x="52108" y="35687"/>
                </a:lnTo>
                <a:lnTo>
                  <a:pt x="54521" y="34467"/>
                </a:lnTo>
                <a:lnTo>
                  <a:pt x="105223" y="34467"/>
                </a:lnTo>
                <a:lnTo>
                  <a:pt x="106616" y="23914"/>
                </a:lnTo>
                <a:lnTo>
                  <a:pt x="125307" y="23914"/>
                </a:lnTo>
                <a:lnTo>
                  <a:pt x="127787" y="23406"/>
                </a:lnTo>
                <a:lnTo>
                  <a:pt x="130759" y="22999"/>
                </a:lnTo>
                <a:lnTo>
                  <a:pt x="131762" y="19608"/>
                </a:lnTo>
                <a:lnTo>
                  <a:pt x="131781" y="13741"/>
                </a:lnTo>
                <a:lnTo>
                  <a:pt x="117792" y="13741"/>
                </a:lnTo>
                <a:lnTo>
                  <a:pt x="109842" y="12407"/>
                </a:lnTo>
                <a:close/>
              </a:path>
              <a:path w="145414" h="104139">
                <a:moveTo>
                  <a:pt x="125307" y="23914"/>
                </a:moveTo>
                <a:lnTo>
                  <a:pt x="106616" y="23914"/>
                </a:lnTo>
                <a:lnTo>
                  <a:pt x="114896" y="24549"/>
                </a:lnTo>
                <a:lnTo>
                  <a:pt x="116611" y="24701"/>
                </a:lnTo>
                <a:lnTo>
                  <a:pt x="117462" y="24663"/>
                </a:lnTo>
                <a:lnTo>
                  <a:pt x="119964" y="24333"/>
                </a:lnTo>
                <a:lnTo>
                  <a:pt x="123260" y="24333"/>
                </a:lnTo>
                <a:lnTo>
                  <a:pt x="125307" y="23914"/>
                </a:lnTo>
                <a:close/>
              </a:path>
              <a:path w="145414" h="104139">
                <a:moveTo>
                  <a:pt x="123260" y="24333"/>
                </a:moveTo>
                <a:lnTo>
                  <a:pt x="119964" y="24333"/>
                </a:lnTo>
                <a:lnTo>
                  <a:pt x="122516" y="24485"/>
                </a:lnTo>
                <a:lnTo>
                  <a:pt x="123260" y="24333"/>
                </a:lnTo>
                <a:close/>
              </a:path>
              <a:path w="145414" h="104139">
                <a:moveTo>
                  <a:pt x="129654" y="5918"/>
                </a:moveTo>
                <a:lnTo>
                  <a:pt x="127152" y="7353"/>
                </a:lnTo>
                <a:lnTo>
                  <a:pt x="121437" y="11404"/>
                </a:lnTo>
                <a:lnTo>
                  <a:pt x="117792" y="13741"/>
                </a:lnTo>
                <a:lnTo>
                  <a:pt x="131781" y="13741"/>
                </a:lnTo>
                <a:lnTo>
                  <a:pt x="131787" y="11722"/>
                </a:lnTo>
                <a:lnTo>
                  <a:pt x="144576" y="10160"/>
                </a:lnTo>
                <a:lnTo>
                  <a:pt x="145415" y="8674"/>
                </a:lnTo>
                <a:lnTo>
                  <a:pt x="144974" y="6019"/>
                </a:lnTo>
                <a:lnTo>
                  <a:pt x="135331" y="6019"/>
                </a:lnTo>
                <a:lnTo>
                  <a:pt x="129654" y="5918"/>
                </a:lnTo>
                <a:close/>
              </a:path>
              <a:path w="145414" h="104139">
                <a:moveTo>
                  <a:pt x="140309" y="0"/>
                </a:moveTo>
                <a:lnTo>
                  <a:pt x="137299" y="5257"/>
                </a:lnTo>
                <a:lnTo>
                  <a:pt x="135331" y="6019"/>
                </a:lnTo>
                <a:lnTo>
                  <a:pt x="144974" y="6019"/>
                </a:lnTo>
                <a:lnTo>
                  <a:pt x="144411" y="2628"/>
                </a:lnTo>
                <a:lnTo>
                  <a:pt x="142430" y="63"/>
                </a:lnTo>
                <a:lnTo>
                  <a:pt x="140309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8" name="object 1198"/>
          <p:cNvSpPr/>
          <p:nvPr/>
        </p:nvSpPr>
        <p:spPr>
          <a:xfrm>
            <a:off x="1300861" y="1184516"/>
            <a:ext cx="88900" cy="78105"/>
          </a:xfrm>
          <a:custGeom>
            <a:avLst/>
            <a:gdLst/>
            <a:ahLst/>
            <a:cxnLst/>
            <a:rect l="l" t="t" r="r" b="b"/>
            <a:pathLst>
              <a:path w="88900" h="78105">
                <a:moveTo>
                  <a:pt x="5181" y="63957"/>
                </a:moveTo>
                <a:lnTo>
                  <a:pt x="2743" y="64211"/>
                </a:lnTo>
                <a:lnTo>
                  <a:pt x="1320" y="64427"/>
                </a:lnTo>
                <a:lnTo>
                  <a:pt x="0" y="67411"/>
                </a:lnTo>
                <a:lnTo>
                  <a:pt x="749" y="68554"/>
                </a:lnTo>
                <a:lnTo>
                  <a:pt x="3340" y="70535"/>
                </a:lnTo>
                <a:lnTo>
                  <a:pt x="4470" y="71843"/>
                </a:lnTo>
                <a:lnTo>
                  <a:pt x="6273" y="76936"/>
                </a:lnTo>
                <a:lnTo>
                  <a:pt x="8547" y="77990"/>
                </a:lnTo>
                <a:lnTo>
                  <a:pt x="11925" y="76822"/>
                </a:lnTo>
                <a:lnTo>
                  <a:pt x="61519" y="70694"/>
                </a:lnTo>
                <a:lnTo>
                  <a:pt x="57587" y="65646"/>
                </a:lnTo>
                <a:lnTo>
                  <a:pt x="12738" y="65633"/>
                </a:lnTo>
                <a:lnTo>
                  <a:pt x="6210" y="64084"/>
                </a:lnTo>
                <a:lnTo>
                  <a:pt x="5181" y="63957"/>
                </a:lnTo>
                <a:close/>
              </a:path>
              <a:path w="88900" h="78105">
                <a:moveTo>
                  <a:pt x="65191" y="70241"/>
                </a:moveTo>
                <a:lnTo>
                  <a:pt x="61519" y="70694"/>
                </a:lnTo>
                <a:lnTo>
                  <a:pt x="62306" y="71704"/>
                </a:lnTo>
                <a:lnTo>
                  <a:pt x="65191" y="70241"/>
                </a:lnTo>
                <a:close/>
              </a:path>
              <a:path w="88900" h="78105">
                <a:moveTo>
                  <a:pt x="83121" y="67462"/>
                </a:moveTo>
                <a:lnTo>
                  <a:pt x="78689" y="67691"/>
                </a:lnTo>
                <a:lnTo>
                  <a:pt x="68516" y="68554"/>
                </a:lnTo>
                <a:lnTo>
                  <a:pt x="65191" y="70241"/>
                </a:lnTo>
                <a:lnTo>
                  <a:pt x="87579" y="67475"/>
                </a:lnTo>
                <a:lnTo>
                  <a:pt x="83121" y="67462"/>
                </a:lnTo>
                <a:close/>
              </a:path>
              <a:path w="88900" h="78105">
                <a:moveTo>
                  <a:pt x="15113" y="53174"/>
                </a:moveTo>
                <a:lnTo>
                  <a:pt x="13169" y="55232"/>
                </a:lnTo>
                <a:lnTo>
                  <a:pt x="12915" y="65646"/>
                </a:lnTo>
                <a:lnTo>
                  <a:pt x="57587" y="65646"/>
                </a:lnTo>
                <a:lnTo>
                  <a:pt x="54203" y="61302"/>
                </a:lnTo>
                <a:lnTo>
                  <a:pt x="53594" y="60591"/>
                </a:lnTo>
                <a:lnTo>
                  <a:pt x="61150" y="54203"/>
                </a:lnTo>
                <a:lnTo>
                  <a:pt x="61528" y="53848"/>
                </a:lnTo>
                <a:lnTo>
                  <a:pt x="23710" y="53848"/>
                </a:lnTo>
                <a:lnTo>
                  <a:pt x="15113" y="53174"/>
                </a:lnTo>
                <a:close/>
              </a:path>
              <a:path w="88900" h="78105">
                <a:moveTo>
                  <a:pt x="46621" y="27419"/>
                </a:moveTo>
                <a:lnTo>
                  <a:pt x="35928" y="38938"/>
                </a:lnTo>
                <a:lnTo>
                  <a:pt x="27343" y="42125"/>
                </a:lnTo>
                <a:lnTo>
                  <a:pt x="25603" y="44284"/>
                </a:lnTo>
                <a:lnTo>
                  <a:pt x="25857" y="52311"/>
                </a:lnTo>
                <a:lnTo>
                  <a:pt x="23710" y="53848"/>
                </a:lnTo>
                <a:lnTo>
                  <a:pt x="61528" y="53848"/>
                </a:lnTo>
                <a:lnTo>
                  <a:pt x="64782" y="50787"/>
                </a:lnTo>
                <a:lnTo>
                  <a:pt x="64730" y="44284"/>
                </a:lnTo>
                <a:lnTo>
                  <a:pt x="64516" y="43345"/>
                </a:lnTo>
                <a:lnTo>
                  <a:pt x="66065" y="43307"/>
                </a:lnTo>
                <a:lnTo>
                  <a:pt x="77455" y="43307"/>
                </a:lnTo>
                <a:lnTo>
                  <a:pt x="76917" y="40043"/>
                </a:lnTo>
                <a:lnTo>
                  <a:pt x="47155" y="40043"/>
                </a:lnTo>
                <a:lnTo>
                  <a:pt x="48447" y="36029"/>
                </a:lnTo>
                <a:lnTo>
                  <a:pt x="47706" y="28816"/>
                </a:lnTo>
                <a:lnTo>
                  <a:pt x="47635" y="28257"/>
                </a:lnTo>
                <a:lnTo>
                  <a:pt x="46621" y="27419"/>
                </a:lnTo>
                <a:close/>
              </a:path>
              <a:path w="88900" h="78105">
                <a:moveTo>
                  <a:pt x="77455" y="43307"/>
                </a:moveTo>
                <a:lnTo>
                  <a:pt x="66065" y="43307"/>
                </a:lnTo>
                <a:lnTo>
                  <a:pt x="66776" y="48882"/>
                </a:lnTo>
                <a:lnTo>
                  <a:pt x="69430" y="51079"/>
                </a:lnTo>
                <a:lnTo>
                  <a:pt x="73291" y="45643"/>
                </a:lnTo>
                <a:lnTo>
                  <a:pt x="77685" y="44704"/>
                </a:lnTo>
                <a:lnTo>
                  <a:pt x="77455" y="43307"/>
                </a:lnTo>
                <a:close/>
              </a:path>
              <a:path w="88900" h="78105">
                <a:moveTo>
                  <a:pt x="58229" y="26212"/>
                </a:moveTo>
                <a:lnTo>
                  <a:pt x="56007" y="26962"/>
                </a:lnTo>
                <a:lnTo>
                  <a:pt x="53962" y="28435"/>
                </a:lnTo>
                <a:lnTo>
                  <a:pt x="52565" y="29997"/>
                </a:lnTo>
                <a:lnTo>
                  <a:pt x="52781" y="31953"/>
                </a:lnTo>
                <a:lnTo>
                  <a:pt x="52171" y="36029"/>
                </a:lnTo>
                <a:lnTo>
                  <a:pt x="53619" y="39890"/>
                </a:lnTo>
                <a:lnTo>
                  <a:pt x="47155" y="40043"/>
                </a:lnTo>
                <a:lnTo>
                  <a:pt x="76917" y="40043"/>
                </a:lnTo>
                <a:lnTo>
                  <a:pt x="76720" y="38849"/>
                </a:lnTo>
                <a:lnTo>
                  <a:pt x="78028" y="38354"/>
                </a:lnTo>
                <a:lnTo>
                  <a:pt x="80657" y="38239"/>
                </a:lnTo>
                <a:lnTo>
                  <a:pt x="82105" y="37909"/>
                </a:lnTo>
                <a:lnTo>
                  <a:pt x="81457" y="33159"/>
                </a:lnTo>
                <a:lnTo>
                  <a:pt x="83502" y="31381"/>
                </a:lnTo>
                <a:lnTo>
                  <a:pt x="86017" y="29540"/>
                </a:lnTo>
                <a:lnTo>
                  <a:pt x="82207" y="28905"/>
                </a:lnTo>
                <a:lnTo>
                  <a:pt x="82067" y="28816"/>
                </a:lnTo>
                <a:lnTo>
                  <a:pt x="80615" y="27317"/>
                </a:lnTo>
                <a:lnTo>
                  <a:pt x="63881" y="27317"/>
                </a:lnTo>
                <a:lnTo>
                  <a:pt x="58229" y="26212"/>
                </a:lnTo>
                <a:close/>
              </a:path>
              <a:path w="88900" h="78105">
                <a:moveTo>
                  <a:pt x="66205" y="1346"/>
                </a:moveTo>
                <a:lnTo>
                  <a:pt x="65112" y="2654"/>
                </a:lnTo>
                <a:lnTo>
                  <a:pt x="64931" y="8928"/>
                </a:lnTo>
                <a:lnTo>
                  <a:pt x="64864" y="21932"/>
                </a:lnTo>
                <a:lnTo>
                  <a:pt x="64744" y="25552"/>
                </a:lnTo>
                <a:lnTo>
                  <a:pt x="63881" y="27317"/>
                </a:lnTo>
                <a:lnTo>
                  <a:pt x="80615" y="27317"/>
                </a:lnTo>
                <a:lnTo>
                  <a:pt x="75399" y="21932"/>
                </a:lnTo>
                <a:lnTo>
                  <a:pt x="76225" y="17576"/>
                </a:lnTo>
                <a:lnTo>
                  <a:pt x="85267" y="12915"/>
                </a:lnTo>
                <a:lnTo>
                  <a:pt x="88353" y="8928"/>
                </a:lnTo>
                <a:lnTo>
                  <a:pt x="88265" y="2984"/>
                </a:lnTo>
                <a:lnTo>
                  <a:pt x="86067" y="1663"/>
                </a:lnTo>
                <a:lnTo>
                  <a:pt x="77851" y="1663"/>
                </a:lnTo>
                <a:lnTo>
                  <a:pt x="66205" y="1346"/>
                </a:lnTo>
                <a:close/>
              </a:path>
              <a:path w="88900" h="78105">
                <a:moveTo>
                  <a:pt x="83299" y="0"/>
                </a:moveTo>
                <a:lnTo>
                  <a:pt x="77851" y="1663"/>
                </a:lnTo>
                <a:lnTo>
                  <a:pt x="86067" y="1663"/>
                </a:lnTo>
                <a:lnTo>
                  <a:pt x="83299" y="0"/>
                </a:lnTo>
                <a:close/>
              </a:path>
            </a:pathLst>
          </a:custGeom>
          <a:solidFill>
            <a:srgbClr val="DAE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199" name="object 1199"/>
          <p:cNvGrpSpPr/>
          <p:nvPr/>
        </p:nvGrpSpPr>
        <p:grpSpPr>
          <a:xfrm>
            <a:off x="972527" y="1164120"/>
            <a:ext cx="812165" cy="248920"/>
            <a:chOff x="972527" y="1164120"/>
            <a:chExt cx="812165" cy="248920"/>
          </a:xfrm>
        </p:grpSpPr>
        <p:sp>
          <p:nvSpPr>
            <p:cNvPr id="1200" name="object 1200"/>
            <p:cNvSpPr/>
            <p:nvPr/>
          </p:nvSpPr>
          <p:spPr>
            <a:xfrm>
              <a:off x="972527" y="1263573"/>
              <a:ext cx="59055" cy="123825"/>
            </a:xfrm>
            <a:custGeom>
              <a:avLst/>
              <a:gdLst/>
              <a:ahLst/>
              <a:cxnLst/>
              <a:rect l="l" t="t" r="r" b="b"/>
              <a:pathLst>
                <a:path w="59055" h="123825">
                  <a:moveTo>
                    <a:pt x="13893" y="12"/>
                  </a:moveTo>
                  <a:lnTo>
                    <a:pt x="11252" y="0"/>
                  </a:lnTo>
                  <a:lnTo>
                    <a:pt x="8623" y="1282"/>
                  </a:lnTo>
                  <a:lnTo>
                    <a:pt x="6578" y="3365"/>
                  </a:lnTo>
                  <a:lnTo>
                    <a:pt x="6870" y="5994"/>
                  </a:lnTo>
                  <a:lnTo>
                    <a:pt x="6908" y="10274"/>
                  </a:lnTo>
                  <a:lnTo>
                    <a:pt x="7277" y="12242"/>
                  </a:lnTo>
                  <a:lnTo>
                    <a:pt x="0" y="17868"/>
                  </a:lnTo>
                  <a:lnTo>
                    <a:pt x="4330" y="28168"/>
                  </a:lnTo>
                  <a:lnTo>
                    <a:pt x="5854" y="29184"/>
                  </a:lnTo>
                  <a:lnTo>
                    <a:pt x="15074" y="29578"/>
                  </a:lnTo>
                  <a:lnTo>
                    <a:pt x="15430" y="37464"/>
                  </a:lnTo>
                  <a:lnTo>
                    <a:pt x="14973" y="39916"/>
                  </a:lnTo>
                  <a:lnTo>
                    <a:pt x="20929" y="43954"/>
                  </a:lnTo>
                  <a:lnTo>
                    <a:pt x="21767" y="48882"/>
                  </a:lnTo>
                  <a:lnTo>
                    <a:pt x="25234" y="55778"/>
                  </a:lnTo>
                  <a:lnTo>
                    <a:pt x="27939" y="57543"/>
                  </a:lnTo>
                  <a:lnTo>
                    <a:pt x="27851" y="67233"/>
                  </a:lnTo>
                  <a:lnTo>
                    <a:pt x="29032" y="73215"/>
                  </a:lnTo>
                  <a:lnTo>
                    <a:pt x="29070" y="79273"/>
                  </a:lnTo>
                  <a:lnTo>
                    <a:pt x="31381" y="86575"/>
                  </a:lnTo>
                  <a:lnTo>
                    <a:pt x="34239" y="92481"/>
                  </a:lnTo>
                  <a:lnTo>
                    <a:pt x="26504" y="96735"/>
                  </a:lnTo>
                  <a:lnTo>
                    <a:pt x="26631" y="98310"/>
                  </a:lnTo>
                  <a:lnTo>
                    <a:pt x="28625" y="101091"/>
                  </a:lnTo>
                  <a:lnTo>
                    <a:pt x="28917" y="102120"/>
                  </a:lnTo>
                  <a:lnTo>
                    <a:pt x="29298" y="102590"/>
                  </a:lnTo>
                  <a:lnTo>
                    <a:pt x="33032" y="102146"/>
                  </a:lnTo>
                  <a:lnTo>
                    <a:pt x="33299" y="105371"/>
                  </a:lnTo>
                  <a:lnTo>
                    <a:pt x="38861" y="118236"/>
                  </a:lnTo>
                  <a:lnTo>
                    <a:pt x="41795" y="123291"/>
                  </a:lnTo>
                  <a:lnTo>
                    <a:pt x="58242" y="107721"/>
                  </a:lnTo>
                  <a:lnTo>
                    <a:pt x="55410" y="106438"/>
                  </a:lnTo>
                  <a:lnTo>
                    <a:pt x="55003" y="104495"/>
                  </a:lnTo>
                  <a:lnTo>
                    <a:pt x="58762" y="98043"/>
                  </a:lnTo>
                  <a:lnTo>
                    <a:pt x="55054" y="87960"/>
                  </a:lnTo>
                  <a:lnTo>
                    <a:pt x="53924" y="79628"/>
                  </a:lnTo>
                  <a:lnTo>
                    <a:pt x="53085" y="68351"/>
                  </a:lnTo>
                  <a:lnTo>
                    <a:pt x="51498" y="66141"/>
                  </a:lnTo>
                  <a:lnTo>
                    <a:pt x="44462" y="65951"/>
                  </a:lnTo>
                  <a:lnTo>
                    <a:pt x="44030" y="63614"/>
                  </a:lnTo>
                  <a:lnTo>
                    <a:pt x="44170" y="58153"/>
                  </a:lnTo>
                  <a:lnTo>
                    <a:pt x="45796" y="54038"/>
                  </a:lnTo>
                  <a:lnTo>
                    <a:pt x="46405" y="47256"/>
                  </a:lnTo>
                  <a:lnTo>
                    <a:pt x="43294" y="34213"/>
                  </a:lnTo>
                  <a:lnTo>
                    <a:pt x="39928" y="33019"/>
                  </a:lnTo>
                  <a:lnTo>
                    <a:pt x="40195" y="27838"/>
                  </a:lnTo>
                  <a:lnTo>
                    <a:pt x="32753" y="27343"/>
                  </a:lnTo>
                  <a:lnTo>
                    <a:pt x="31902" y="25450"/>
                  </a:lnTo>
                  <a:lnTo>
                    <a:pt x="31000" y="14185"/>
                  </a:lnTo>
                  <a:lnTo>
                    <a:pt x="19621" y="13766"/>
                  </a:lnTo>
                  <a:lnTo>
                    <a:pt x="18237" y="12395"/>
                  </a:lnTo>
                  <a:lnTo>
                    <a:pt x="18249" y="6273"/>
                  </a:lnTo>
                  <a:lnTo>
                    <a:pt x="18884" y="3365"/>
                  </a:lnTo>
                  <a:lnTo>
                    <a:pt x="16548" y="1181"/>
                  </a:lnTo>
                  <a:lnTo>
                    <a:pt x="13893" y="12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032484" y="1251585"/>
              <a:ext cx="47625" cy="97790"/>
            </a:xfrm>
            <a:custGeom>
              <a:avLst/>
              <a:gdLst/>
              <a:ahLst/>
              <a:cxnLst/>
              <a:rect l="l" t="t" r="r" b="b"/>
              <a:pathLst>
                <a:path w="47625" h="97790">
                  <a:moveTo>
                    <a:pt x="41436" y="80619"/>
                  </a:moveTo>
                  <a:lnTo>
                    <a:pt x="18846" y="80619"/>
                  </a:lnTo>
                  <a:lnTo>
                    <a:pt x="19837" y="82130"/>
                  </a:lnTo>
                  <a:lnTo>
                    <a:pt x="23406" y="88938"/>
                  </a:lnTo>
                  <a:lnTo>
                    <a:pt x="26733" y="92748"/>
                  </a:lnTo>
                  <a:lnTo>
                    <a:pt x="29286" y="97155"/>
                  </a:lnTo>
                  <a:lnTo>
                    <a:pt x="29540" y="97155"/>
                  </a:lnTo>
                  <a:lnTo>
                    <a:pt x="29705" y="97218"/>
                  </a:lnTo>
                  <a:lnTo>
                    <a:pt x="45173" y="87630"/>
                  </a:lnTo>
                  <a:lnTo>
                    <a:pt x="43002" y="83185"/>
                  </a:lnTo>
                  <a:lnTo>
                    <a:pt x="41436" y="80619"/>
                  </a:lnTo>
                  <a:close/>
                </a:path>
                <a:path w="47625" h="97790">
                  <a:moveTo>
                    <a:pt x="22037" y="16916"/>
                  </a:moveTo>
                  <a:lnTo>
                    <a:pt x="12661" y="16916"/>
                  </a:lnTo>
                  <a:lnTo>
                    <a:pt x="13233" y="17018"/>
                  </a:lnTo>
                  <a:lnTo>
                    <a:pt x="14719" y="22377"/>
                  </a:lnTo>
                  <a:lnTo>
                    <a:pt x="13309" y="25146"/>
                  </a:lnTo>
                  <a:lnTo>
                    <a:pt x="9334" y="26416"/>
                  </a:lnTo>
                  <a:lnTo>
                    <a:pt x="8877" y="26581"/>
                  </a:lnTo>
                  <a:lnTo>
                    <a:pt x="8445" y="26784"/>
                  </a:lnTo>
                  <a:lnTo>
                    <a:pt x="8039" y="27051"/>
                  </a:lnTo>
                  <a:lnTo>
                    <a:pt x="7200" y="27724"/>
                  </a:lnTo>
                  <a:lnTo>
                    <a:pt x="6172" y="27825"/>
                  </a:lnTo>
                  <a:lnTo>
                    <a:pt x="1104" y="29375"/>
                  </a:lnTo>
                  <a:lnTo>
                    <a:pt x="0" y="32651"/>
                  </a:lnTo>
                  <a:lnTo>
                    <a:pt x="5981" y="37363"/>
                  </a:lnTo>
                  <a:lnTo>
                    <a:pt x="5841" y="39230"/>
                  </a:lnTo>
                  <a:lnTo>
                    <a:pt x="2285" y="46139"/>
                  </a:lnTo>
                  <a:lnTo>
                    <a:pt x="1193" y="50292"/>
                  </a:lnTo>
                  <a:lnTo>
                    <a:pt x="7238" y="53263"/>
                  </a:lnTo>
                  <a:lnTo>
                    <a:pt x="7188" y="54038"/>
                  </a:lnTo>
                  <a:lnTo>
                    <a:pt x="7332" y="57581"/>
                  </a:lnTo>
                  <a:lnTo>
                    <a:pt x="7422" y="62687"/>
                  </a:lnTo>
                  <a:lnTo>
                    <a:pt x="7226" y="67779"/>
                  </a:lnTo>
                  <a:lnTo>
                    <a:pt x="10198" y="78638"/>
                  </a:lnTo>
                  <a:lnTo>
                    <a:pt x="11671" y="80848"/>
                  </a:lnTo>
                  <a:lnTo>
                    <a:pt x="18846" y="80619"/>
                  </a:lnTo>
                  <a:lnTo>
                    <a:pt x="41436" y="80619"/>
                  </a:lnTo>
                  <a:lnTo>
                    <a:pt x="40436" y="78981"/>
                  </a:lnTo>
                  <a:lnTo>
                    <a:pt x="36626" y="73901"/>
                  </a:lnTo>
                  <a:lnTo>
                    <a:pt x="37566" y="72618"/>
                  </a:lnTo>
                  <a:lnTo>
                    <a:pt x="36550" y="67017"/>
                  </a:lnTo>
                  <a:lnTo>
                    <a:pt x="38480" y="62687"/>
                  </a:lnTo>
                  <a:lnTo>
                    <a:pt x="35496" y="57581"/>
                  </a:lnTo>
                  <a:lnTo>
                    <a:pt x="32761" y="51075"/>
                  </a:lnTo>
                  <a:lnTo>
                    <a:pt x="32854" y="45443"/>
                  </a:lnTo>
                  <a:lnTo>
                    <a:pt x="36339" y="41169"/>
                  </a:lnTo>
                  <a:lnTo>
                    <a:pt x="43776" y="38735"/>
                  </a:lnTo>
                  <a:lnTo>
                    <a:pt x="45961" y="38430"/>
                  </a:lnTo>
                  <a:lnTo>
                    <a:pt x="46700" y="37058"/>
                  </a:lnTo>
                  <a:lnTo>
                    <a:pt x="32969" y="37058"/>
                  </a:lnTo>
                  <a:lnTo>
                    <a:pt x="32461" y="30988"/>
                  </a:lnTo>
                  <a:lnTo>
                    <a:pt x="27393" y="30568"/>
                  </a:lnTo>
                  <a:lnTo>
                    <a:pt x="24764" y="27444"/>
                  </a:lnTo>
                  <a:lnTo>
                    <a:pt x="34578" y="27444"/>
                  </a:lnTo>
                  <a:lnTo>
                    <a:pt x="34886" y="22136"/>
                  </a:lnTo>
                  <a:lnTo>
                    <a:pt x="29984" y="20815"/>
                  </a:lnTo>
                  <a:lnTo>
                    <a:pt x="22085" y="19926"/>
                  </a:lnTo>
                  <a:lnTo>
                    <a:pt x="22037" y="16916"/>
                  </a:lnTo>
                  <a:close/>
                </a:path>
                <a:path w="47625" h="97790">
                  <a:moveTo>
                    <a:pt x="38811" y="26136"/>
                  </a:moveTo>
                  <a:lnTo>
                    <a:pt x="34584" y="27444"/>
                  </a:lnTo>
                  <a:lnTo>
                    <a:pt x="32605" y="29819"/>
                  </a:lnTo>
                  <a:lnTo>
                    <a:pt x="33708" y="32651"/>
                  </a:lnTo>
                  <a:lnTo>
                    <a:pt x="33727" y="33299"/>
                  </a:lnTo>
                  <a:lnTo>
                    <a:pt x="32969" y="37058"/>
                  </a:lnTo>
                  <a:lnTo>
                    <a:pt x="46700" y="37058"/>
                  </a:lnTo>
                  <a:lnTo>
                    <a:pt x="47472" y="33299"/>
                  </a:lnTo>
                  <a:lnTo>
                    <a:pt x="46634" y="30632"/>
                  </a:lnTo>
                  <a:lnTo>
                    <a:pt x="41567" y="29667"/>
                  </a:lnTo>
                  <a:lnTo>
                    <a:pt x="38811" y="26136"/>
                  </a:lnTo>
                  <a:close/>
                </a:path>
                <a:path w="47625" h="97790">
                  <a:moveTo>
                    <a:pt x="34578" y="27444"/>
                  </a:moveTo>
                  <a:lnTo>
                    <a:pt x="24764" y="27444"/>
                  </a:lnTo>
                  <a:lnTo>
                    <a:pt x="28244" y="27901"/>
                  </a:lnTo>
                  <a:lnTo>
                    <a:pt x="31534" y="29819"/>
                  </a:lnTo>
                  <a:lnTo>
                    <a:pt x="34578" y="27444"/>
                  </a:lnTo>
                  <a:close/>
                </a:path>
                <a:path w="47625" h="97790">
                  <a:moveTo>
                    <a:pt x="14604" y="0"/>
                  </a:moveTo>
                  <a:lnTo>
                    <a:pt x="10350" y="1181"/>
                  </a:lnTo>
                  <a:lnTo>
                    <a:pt x="7886" y="5905"/>
                  </a:lnTo>
                  <a:lnTo>
                    <a:pt x="7061" y="9347"/>
                  </a:lnTo>
                  <a:lnTo>
                    <a:pt x="6946" y="12788"/>
                  </a:lnTo>
                  <a:lnTo>
                    <a:pt x="7975" y="16230"/>
                  </a:lnTo>
                  <a:lnTo>
                    <a:pt x="8788" y="17716"/>
                  </a:lnTo>
                  <a:lnTo>
                    <a:pt x="10071" y="17856"/>
                  </a:lnTo>
                  <a:lnTo>
                    <a:pt x="12661" y="16916"/>
                  </a:lnTo>
                  <a:lnTo>
                    <a:pt x="22037" y="16916"/>
                  </a:lnTo>
                  <a:lnTo>
                    <a:pt x="22288" y="13792"/>
                  </a:lnTo>
                  <a:lnTo>
                    <a:pt x="24714" y="9829"/>
                  </a:lnTo>
                  <a:lnTo>
                    <a:pt x="24193" y="5715"/>
                  </a:lnTo>
                  <a:lnTo>
                    <a:pt x="22859" y="1574"/>
                  </a:lnTo>
                  <a:lnTo>
                    <a:pt x="22009" y="457"/>
                  </a:lnTo>
                  <a:lnTo>
                    <a:pt x="20789" y="139"/>
                  </a:lnTo>
                  <a:lnTo>
                    <a:pt x="19481" y="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C2E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001610" y="1251928"/>
              <a:ext cx="782955" cy="160655"/>
            </a:xfrm>
            <a:custGeom>
              <a:avLst/>
              <a:gdLst/>
              <a:ahLst/>
              <a:cxnLst/>
              <a:rect l="l" t="t" r="r" b="b"/>
              <a:pathLst>
                <a:path w="782955" h="160655">
                  <a:moveTo>
                    <a:pt x="496474" y="0"/>
                  </a:moveTo>
                  <a:lnTo>
                    <a:pt x="419694" y="2144"/>
                  </a:lnTo>
                  <a:lnTo>
                    <a:pt x="378153" y="5298"/>
                  </a:lnTo>
                  <a:lnTo>
                    <a:pt x="318182" y="12897"/>
                  </a:lnTo>
                  <a:lnTo>
                    <a:pt x="264116" y="22920"/>
                  </a:lnTo>
                  <a:lnTo>
                    <a:pt x="219867" y="33829"/>
                  </a:lnTo>
                  <a:lnTo>
                    <a:pt x="182959" y="44526"/>
                  </a:lnTo>
                  <a:lnTo>
                    <a:pt x="138963" y="60984"/>
                  </a:lnTo>
                  <a:lnTo>
                    <a:pt x="94627" y="82631"/>
                  </a:lnTo>
                  <a:lnTo>
                    <a:pt x="55232" y="106920"/>
                  </a:lnTo>
                  <a:lnTo>
                    <a:pt x="51993" y="108596"/>
                  </a:lnTo>
                  <a:lnTo>
                    <a:pt x="49377" y="111136"/>
                  </a:lnTo>
                  <a:lnTo>
                    <a:pt x="34305" y="122555"/>
                  </a:lnTo>
                  <a:lnTo>
                    <a:pt x="23006" y="132753"/>
                  </a:lnTo>
                  <a:lnTo>
                    <a:pt x="12459" y="143735"/>
                  </a:lnTo>
                  <a:lnTo>
                    <a:pt x="1562" y="156729"/>
                  </a:lnTo>
                  <a:lnTo>
                    <a:pt x="0" y="157872"/>
                  </a:lnTo>
                  <a:lnTo>
                    <a:pt x="1041" y="159917"/>
                  </a:lnTo>
                  <a:lnTo>
                    <a:pt x="3670" y="160641"/>
                  </a:lnTo>
                  <a:lnTo>
                    <a:pt x="4737" y="158545"/>
                  </a:lnTo>
                  <a:lnTo>
                    <a:pt x="9880" y="152233"/>
                  </a:lnTo>
                  <a:lnTo>
                    <a:pt x="12433" y="150417"/>
                  </a:lnTo>
                  <a:lnTo>
                    <a:pt x="21690" y="140628"/>
                  </a:lnTo>
                  <a:lnTo>
                    <a:pt x="31324" y="131255"/>
                  </a:lnTo>
                  <a:lnTo>
                    <a:pt x="41472" y="122455"/>
                  </a:lnTo>
                  <a:lnTo>
                    <a:pt x="52273" y="114387"/>
                  </a:lnTo>
                  <a:lnTo>
                    <a:pt x="58242" y="110298"/>
                  </a:lnTo>
                  <a:lnTo>
                    <a:pt x="63588" y="105269"/>
                  </a:lnTo>
                  <a:lnTo>
                    <a:pt x="71755" y="101726"/>
                  </a:lnTo>
                  <a:lnTo>
                    <a:pt x="90517" y="90119"/>
                  </a:lnTo>
                  <a:lnTo>
                    <a:pt x="107119" y="81074"/>
                  </a:lnTo>
                  <a:lnTo>
                    <a:pt x="153908" y="59700"/>
                  </a:lnTo>
                  <a:lnTo>
                    <a:pt x="192392" y="46163"/>
                  </a:lnTo>
                  <a:lnTo>
                    <a:pt x="194437" y="45236"/>
                  </a:lnTo>
                  <a:lnTo>
                    <a:pt x="242369" y="31874"/>
                  </a:lnTo>
                  <a:lnTo>
                    <a:pt x="286588" y="22097"/>
                  </a:lnTo>
                  <a:lnTo>
                    <a:pt x="381923" y="8706"/>
                  </a:lnTo>
                  <a:lnTo>
                    <a:pt x="421233" y="5498"/>
                  </a:lnTo>
                  <a:lnTo>
                    <a:pt x="454932" y="4617"/>
                  </a:lnTo>
                  <a:lnTo>
                    <a:pt x="474299" y="4189"/>
                  </a:lnTo>
                  <a:lnTo>
                    <a:pt x="531206" y="4701"/>
                  </a:lnTo>
                  <a:lnTo>
                    <a:pt x="593004" y="8821"/>
                  </a:lnTo>
                  <a:lnTo>
                    <a:pt x="639978" y="14172"/>
                  </a:lnTo>
                  <a:lnTo>
                    <a:pt x="696138" y="23703"/>
                  </a:lnTo>
                  <a:lnTo>
                    <a:pt x="738728" y="33996"/>
                  </a:lnTo>
                  <a:lnTo>
                    <a:pt x="774153" y="45604"/>
                  </a:lnTo>
                  <a:lnTo>
                    <a:pt x="780605" y="45109"/>
                  </a:lnTo>
                  <a:lnTo>
                    <a:pt x="782777" y="42861"/>
                  </a:lnTo>
                  <a:lnTo>
                    <a:pt x="780910" y="42493"/>
                  </a:lnTo>
                  <a:lnTo>
                    <a:pt x="775741" y="40410"/>
                  </a:lnTo>
                  <a:lnTo>
                    <a:pt x="772020" y="39889"/>
                  </a:lnTo>
                  <a:lnTo>
                    <a:pt x="768616" y="38378"/>
                  </a:lnTo>
                  <a:lnTo>
                    <a:pt x="761949" y="36117"/>
                  </a:lnTo>
                  <a:lnTo>
                    <a:pt x="721810" y="25733"/>
                  </a:lnTo>
                  <a:lnTo>
                    <a:pt x="675849" y="16038"/>
                  </a:lnTo>
                  <a:lnTo>
                    <a:pt x="637174" y="10295"/>
                  </a:lnTo>
                  <a:lnTo>
                    <a:pt x="576292" y="3435"/>
                  </a:lnTo>
                  <a:lnTo>
                    <a:pt x="522197" y="278"/>
                  </a:lnTo>
                  <a:lnTo>
                    <a:pt x="496474" y="0"/>
                  </a:lnTo>
                  <a:close/>
                </a:path>
              </a:pathLst>
            </a:custGeom>
            <a:solidFill>
              <a:srgbClr val="1B2B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282103" y="1198905"/>
              <a:ext cx="59690" cy="66675"/>
            </a:xfrm>
            <a:custGeom>
              <a:avLst/>
              <a:gdLst/>
              <a:ahLst/>
              <a:cxnLst/>
              <a:rect l="l" t="t" r="r" b="b"/>
              <a:pathLst>
                <a:path w="59690" h="66675">
                  <a:moveTo>
                    <a:pt x="24993" y="0"/>
                  </a:moveTo>
                  <a:lnTo>
                    <a:pt x="21628" y="8788"/>
                  </a:lnTo>
                  <a:lnTo>
                    <a:pt x="19888" y="9867"/>
                  </a:lnTo>
                  <a:lnTo>
                    <a:pt x="15290" y="5549"/>
                  </a:lnTo>
                  <a:lnTo>
                    <a:pt x="14503" y="5257"/>
                  </a:lnTo>
                  <a:lnTo>
                    <a:pt x="13804" y="6413"/>
                  </a:lnTo>
                  <a:lnTo>
                    <a:pt x="13855" y="7404"/>
                  </a:lnTo>
                  <a:lnTo>
                    <a:pt x="17538" y="8318"/>
                  </a:lnTo>
                  <a:lnTo>
                    <a:pt x="17284" y="12585"/>
                  </a:lnTo>
                  <a:lnTo>
                    <a:pt x="23698" y="16789"/>
                  </a:lnTo>
                  <a:lnTo>
                    <a:pt x="20497" y="18084"/>
                  </a:lnTo>
                  <a:lnTo>
                    <a:pt x="18008" y="20256"/>
                  </a:lnTo>
                  <a:lnTo>
                    <a:pt x="16408" y="20358"/>
                  </a:lnTo>
                  <a:lnTo>
                    <a:pt x="12712" y="21602"/>
                  </a:lnTo>
                  <a:lnTo>
                    <a:pt x="10921" y="23177"/>
                  </a:lnTo>
                  <a:lnTo>
                    <a:pt x="12433" y="27990"/>
                  </a:lnTo>
                  <a:lnTo>
                    <a:pt x="13792" y="30314"/>
                  </a:lnTo>
                  <a:lnTo>
                    <a:pt x="18630" y="29044"/>
                  </a:lnTo>
                  <a:lnTo>
                    <a:pt x="19634" y="29387"/>
                  </a:lnTo>
                  <a:lnTo>
                    <a:pt x="19888" y="33159"/>
                  </a:lnTo>
                  <a:lnTo>
                    <a:pt x="19138" y="33921"/>
                  </a:lnTo>
                  <a:lnTo>
                    <a:pt x="10261" y="35813"/>
                  </a:lnTo>
                  <a:lnTo>
                    <a:pt x="5562" y="44284"/>
                  </a:lnTo>
                  <a:lnTo>
                    <a:pt x="7950" y="51879"/>
                  </a:lnTo>
                  <a:lnTo>
                    <a:pt x="9486" y="52374"/>
                  </a:lnTo>
                  <a:lnTo>
                    <a:pt x="8420" y="53619"/>
                  </a:lnTo>
                  <a:lnTo>
                    <a:pt x="6299" y="54736"/>
                  </a:lnTo>
                  <a:lnTo>
                    <a:pt x="3187" y="52806"/>
                  </a:lnTo>
                  <a:lnTo>
                    <a:pt x="0" y="58381"/>
                  </a:lnTo>
                  <a:lnTo>
                    <a:pt x="3555" y="59347"/>
                  </a:lnTo>
                  <a:lnTo>
                    <a:pt x="5003" y="61988"/>
                  </a:lnTo>
                  <a:lnTo>
                    <a:pt x="3771" y="66255"/>
                  </a:lnTo>
                  <a:lnTo>
                    <a:pt x="6705" y="65316"/>
                  </a:lnTo>
                  <a:lnTo>
                    <a:pt x="12903" y="65620"/>
                  </a:lnTo>
                  <a:lnTo>
                    <a:pt x="24853" y="64033"/>
                  </a:lnTo>
                  <a:lnTo>
                    <a:pt x="30683" y="62433"/>
                  </a:lnTo>
                  <a:lnTo>
                    <a:pt x="27622" y="62826"/>
                  </a:lnTo>
                  <a:lnTo>
                    <a:pt x="25996" y="61429"/>
                  </a:lnTo>
                  <a:lnTo>
                    <a:pt x="24549" y="57022"/>
                  </a:lnTo>
                  <a:lnTo>
                    <a:pt x="24447" y="55003"/>
                  </a:lnTo>
                  <a:lnTo>
                    <a:pt x="21564" y="53759"/>
                  </a:lnTo>
                  <a:lnTo>
                    <a:pt x="19786" y="54013"/>
                  </a:lnTo>
                  <a:lnTo>
                    <a:pt x="20485" y="50368"/>
                  </a:lnTo>
                  <a:lnTo>
                    <a:pt x="22301" y="51066"/>
                  </a:lnTo>
                  <a:lnTo>
                    <a:pt x="25628" y="50647"/>
                  </a:lnTo>
                  <a:lnTo>
                    <a:pt x="31229" y="54787"/>
                  </a:lnTo>
                  <a:lnTo>
                    <a:pt x="33261" y="54622"/>
                  </a:lnTo>
                  <a:lnTo>
                    <a:pt x="33299" y="49504"/>
                  </a:lnTo>
                  <a:lnTo>
                    <a:pt x="33451" y="48272"/>
                  </a:lnTo>
                  <a:lnTo>
                    <a:pt x="32486" y="42011"/>
                  </a:lnTo>
                  <a:lnTo>
                    <a:pt x="34188" y="39496"/>
                  </a:lnTo>
                  <a:lnTo>
                    <a:pt x="44780" y="41440"/>
                  </a:lnTo>
                  <a:lnTo>
                    <a:pt x="46393" y="39077"/>
                  </a:lnTo>
                  <a:lnTo>
                    <a:pt x="45554" y="31699"/>
                  </a:lnTo>
                  <a:lnTo>
                    <a:pt x="45491" y="28930"/>
                  </a:lnTo>
                  <a:lnTo>
                    <a:pt x="54698" y="26695"/>
                  </a:lnTo>
                  <a:lnTo>
                    <a:pt x="59220" y="20599"/>
                  </a:lnTo>
                  <a:lnTo>
                    <a:pt x="59258" y="14554"/>
                  </a:lnTo>
                  <a:lnTo>
                    <a:pt x="57784" y="12953"/>
                  </a:lnTo>
                  <a:lnTo>
                    <a:pt x="55816" y="13207"/>
                  </a:lnTo>
                  <a:lnTo>
                    <a:pt x="49326" y="13080"/>
                  </a:lnTo>
                  <a:lnTo>
                    <a:pt x="44678" y="13220"/>
                  </a:lnTo>
                  <a:lnTo>
                    <a:pt x="38252" y="13055"/>
                  </a:lnTo>
                  <a:lnTo>
                    <a:pt x="35890" y="13614"/>
                  </a:lnTo>
                  <a:lnTo>
                    <a:pt x="34683" y="8496"/>
                  </a:lnTo>
                  <a:lnTo>
                    <a:pt x="36791" y="8166"/>
                  </a:lnTo>
                  <a:lnTo>
                    <a:pt x="40830" y="7188"/>
                  </a:lnTo>
                  <a:lnTo>
                    <a:pt x="41160" y="5511"/>
                  </a:lnTo>
                  <a:lnTo>
                    <a:pt x="40474" y="1727"/>
                  </a:lnTo>
                  <a:lnTo>
                    <a:pt x="39509" y="533"/>
                  </a:lnTo>
                  <a:lnTo>
                    <a:pt x="34632" y="660"/>
                  </a:lnTo>
                  <a:lnTo>
                    <a:pt x="29971" y="1854"/>
                  </a:lnTo>
                  <a:lnTo>
                    <a:pt x="24993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531581" y="1211567"/>
              <a:ext cx="71120" cy="41910"/>
            </a:xfrm>
            <a:custGeom>
              <a:avLst/>
              <a:gdLst/>
              <a:ahLst/>
              <a:cxnLst/>
              <a:rect l="l" t="t" r="r" b="b"/>
              <a:pathLst>
                <a:path w="71119" h="41909">
                  <a:moveTo>
                    <a:pt x="31546" y="0"/>
                  </a:moveTo>
                  <a:lnTo>
                    <a:pt x="30911" y="10071"/>
                  </a:lnTo>
                  <a:lnTo>
                    <a:pt x="29095" y="10287"/>
                  </a:lnTo>
                  <a:lnTo>
                    <a:pt x="21031" y="10121"/>
                  </a:lnTo>
                  <a:lnTo>
                    <a:pt x="6870" y="10210"/>
                  </a:lnTo>
                  <a:lnTo>
                    <a:pt x="1181" y="15303"/>
                  </a:lnTo>
                  <a:lnTo>
                    <a:pt x="0" y="27711"/>
                  </a:lnTo>
                  <a:lnTo>
                    <a:pt x="127" y="27851"/>
                  </a:lnTo>
                  <a:lnTo>
                    <a:pt x="10604" y="27851"/>
                  </a:lnTo>
                  <a:lnTo>
                    <a:pt x="12014" y="28016"/>
                  </a:lnTo>
                  <a:lnTo>
                    <a:pt x="17551" y="27203"/>
                  </a:lnTo>
                  <a:lnTo>
                    <a:pt x="19088" y="29019"/>
                  </a:lnTo>
                  <a:lnTo>
                    <a:pt x="18389" y="34074"/>
                  </a:lnTo>
                  <a:lnTo>
                    <a:pt x="18503" y="36156"/>
                  </a:lnTo>
                  <a:lnTo>
                    <a:pt x="21310" y="38290"/>
                  </a:lnTo>
                  <a:lnTo>
                    <a:pt x="25019" y="36017"/>
                  </a:lnTo>
                  <a:lnTo>
                    <a:pt x="27825" y="38087"/>
                  </a:lnTo>
                  <a:lnTo>
                    <a:pt x="70383" y="41478"/>
                  </a:lnTo>
                  <a:lnTo>
                    <a:pt x="70396" y="25133"/>
                  </a:lnTo>
                  <a:lnTo>
                    <a:pt x="70789" y="23215"/>
                  </a:lnTo>
                  <a:lnTo>
                    <a:pt x="66128" y="22606"/>
                  </a:lnTo>
                  <a:lnTo>
                    <a:pt x="57619" y="22720"/>
                  </a:lnTo>
                  <a:lnTo>
                    <a:pt x="58216" y="25006"/>
                  </a:lnTo>
                  <a:lnTo>
                    <a:pt x="57315" y="27749"/>
                  </a:lnTo>
                  <a:lnTo>
                    <a:pt x="45643" y="27851"/>
                  </a:lnTo>
                  <a:lnTo>
                    <a:pt x="44424" y="27495"/>
                  </a:lnTo>
                  <a:lnTo>
                    <a:pt x="44907" y="23520"/>
                  </a:lnTo>
                  <a:lnTo>
                    <a:pt x="44589" y="21780"/>
                  </a:lnTo>
                  <a:lnTo>
                    <a:pt x="44208" y="16840"/>
                  </a:lnTo>
                  <a:lnTo>
                    <a:pt x="45491" y="15176"/>
                  </a:lnTo>
                  <a:lnTo>
                    <a:pt x="50990" y="15481"/>
                  </a:lnTo>
                  <a:lnTo>
                    <a:pt x="56959" y="15163"/>
                  </a:lnTo>
                  <a:lnTo>
                    <a:pt x="57937" y="14033"/>
                  </a:lnTo>
                  <a:lnTo>
                    <a:pt x="57708" y="10223"/>
                  </a:lnTo>
                  <a:lnTo>
                    <a:pt x="45770" y="10172"/>
                  </a:lnTo>
                  <a:lnTo>
                    <a:pt x="44450" y="9080"/>
                  </a:lnTo>
                  <a:lnTo>
                    <a:pt x="44589" y="3898"/>
                  </a:lnTo>
                  <a:lnTo>
                    <a:pt x="44488" y="1397"/>
                  </a:lnTo>
                  <a:lnTo>
                    <a:pt x="36804" y="2324"/>
                  </a:lnTo>
                  <a:lnTo>
                    <a:pt x="31546" y="0"/>
                  </a:lnTo>
                  <a:close/>
                </a:path>
              </a:pathLst>
            </a:custGeom>
            <a:solidFill>
              <a:srgbClr val="E8EC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013574" y="1303108"/>
              <a:ext cx="48895" cy="69215"/>
            </a:xfrm>
            <a:custGeom>
              <a:avLst/>
              <a:gdLst/>
              <a:ahLst/>
              <a:cxnLst/>
              <a:rect l="l" t="t" r="r" b="b"/>
              <a:pathLst>
                <a:path w="48894" h="69215">
                  <a:moveTo>
                    <a:pt x="30287" y="27254"/>
                  </a:moveTo>
                  <a:lnTo>
                    <a:pt x="9524" y="27254"/>
                  </a:lnTo>
                  <a:lnTo>
                    <a:pt x="10782" y="29121"/>
                  </a:lnTo>
                  <a:lnTo>
                    <a:pt x="11734" y="38493"/>
                  </a:lnTo>
                  <a:lnTo>
                    <a:pt x="11456" y="42621"/>
                  </a:lnTo>
                  <a:lnTo>
                    <a:pt x="11393" y="45097"/>
                  </a:lnTo>
                  <a:lnTo>
                    <a:pt x="15989" y="55448"/>
                  </a:lnTo>
                  <a:lnTo>
                    <a:pt x="16382" y="59829"/>
                  </a:lnTo>
                  <a:lnTo>
                    <a:pt x="10921" y="67144"/>
                  </a:lnTo>
                  <a:lnTo>
                    <a:pt x="14147" y="68719"/>
                  </a:lnTo>
                  <a:lnTo>
                    <a:pt x="17195" y="68186"/>
                  </a:lnTo>
                  <a:lnTo>
                    <a:pt x="42430" y="49682"/>
                  </a:lnTo>
                  <a:lnTo>
                    <a:pt x="41503" y="47320"/>
                  </a:lnTo>
                  <a:lnTo>
                    <a:pt x="41709" y="47126"/>
                  </a:lnTo>
                  <a:lnTo>
                    <a:pt x="42986" y="45097"/>
                  </a:lnTo>
                  <a:lnTo>
                    <a:pt x="42875" y="44538"/>
                  </a:lnTo>
                  <a:lnTo>
                    <a:pt x="42417" y="42621"/>
                  </a:lnTo>
                  <a:lnTo>
                    <a:pt x="47418" y="42621"/>
                  </a:lnTo>
                  <a:lnTo>
                    <a:pt x="47066" y="39992"/>
                  </a:lnTo>
                  <a:lnTo>
                    <a:pt x="47751" y="35344"/>
                  </a:lnTo>
                  <a:lnTo>
                    <a:pt x="41516" y="35102"/>
                  </a:lnTo>
                  <a:lnTo>
                    <a:pt x="41186" y="34162"/>
                  </a:lnTo>
                  <a:lnTo>
                    <a:pt x="42395" y="27762"/>
                  </a:lnTo>
                  <a:lnTo>
                    <a:pt x="30429" y="27762"/>
                  </a:lnTo>
                  <a:lnTo>
                    <a:pt x="30287" y="27254"/>
                  </a:lnTo>
                  <a:close/>
                </a:path>
                <a:path w="48894" h="69215">
                  <a:moveTo>
                    <a:pt x="41709" y="47126"/>
                  </a:moveTo>
                  <a:lnTo>
                    <a:pt x="41503" y="47320"/>
                  </a:lnTo>
                  <a:lnTo>
                    <a:pt x="42405" y="49669"/>
                  </a:lnTo>
                  <a:lnTo>
                    <a:pt x="41639" y="47497"/>
                  </a:lnTo>
                  <a:lnTo>
                    <a:pt x="41709" y="47126"/>
                  </a:lnTo>
                  <a:close/>
                </a:path>
                <a:path w="48894" h="69215">
                  <a:moveTo>
                    <a:pt x="42423" y="49663"/>
                  </a:moveTo>
                  <a:close/>
                </a:path>
                <a:path w="48894" h="69215">
                  <a:moveTo>
                    <a:pt x="47418" y="42621"/>
                  </a:moveTo>
                  <a:lnTo>
                    <a:pt x="42417" y="42621"/>
                  </a:lnTo>
                  <a:lnTo>
                    <a:pt x="43865" y="45097"/>
                  </a:lnTo>
                  <a:lnTo>
                    <a:pt x="41709" y="47126"/>
                  </a:lnTo>
                  <a:lnTo>
                    <a:pt x="41639" y="47497"/>
                  </a:lnTo>
                  <a:lnTo>
                    <a:pt x="42423" y="49663"/>
                  </a:lnTo>
                  <a:lnTo>
                    <a:pt x="44805" y="48869"/>
                  </a:lnTo>
                  <a:lnTo>
                    <a:pt x="46850" y="47497"/>
                  </a:lnTo>
                  <a:lnTo>
                    <a:pt x="48615" y="45681"/>
                  </a:lnTo>
                  <a:lnTo>
                    <a:pt x="48233" y="45072"/>
                  </a:lnTo>
                  <a:lnTo>
                    <a:pt x="47675" y="44538"/>
                  </a:lnTo>
                  <a:lnTo>
                    <a:pt x="47418" y="42621"/>
                  </a:lnTo>
                  <a:close/>
                </a:path>
                <a:path w="48894" h="69215">
                  <a:moveTo>
                    <a:pt x="6540" y="13703"/>
                  </a:moveTo>
                  <a:lnTo>
                    <a:pt x="5041" y="14122"/>
                  </a:lnTo>
                  <a:lnTo>
                    <a:pt x="3809" y="15227"/>
                  </a:lnTo>
                  <a:lnTo>
                    <a:pt x="0" y="16916"/>
                  </a:lnTo>
                  <a:lnTo>
                    <a:pt x="2260" y="20281"/>
                  </a:lnTo>
                  <a:lnTo>
                    <a:pt x="1181" y="26187"/>
                  </a:lnTo>
                  <a:lnTo>
                    <a:pt x="2311" y="28219"/>
                  </a:lnTo>
                  <a:lnTo>
                    <a:pt x="9524" y="27254"/>
                  </a:lnTo>
                  <a:lnTo>
                    <a:pt x="30287" y="27254"/>
                  </a:lnTo>
                  <a:lnTo>
                    <a:pt x="27533" y="17373"/>
                  </a:lnTo>
                  <a:lnTo>
                    <a:pt x="27584" y="13881"/>
                  </a:lnTo>
                  <a:lnTo>
                    <a:pt x="12471" y="13881"/>
                  </a:lnTo>
                  <a:lnTo>
                    <a:pt x="6540" y="13703"/>
                  </a:lnTo>
                  <a:close/>
                </a:path>
                <a:path w="48894" h="69215">
                  <a:moveTo>
                    <a:pt x="42532" y="27038"/>
                  </a:moveTo>
                  <a:lnTo>
                    <a:pt x="38163" y="27431"/>
                  </a:lnTo>
                  <a:lnTo>
                    <a:pt x="31915" y="27762"/>
                  </a:lnTo>
                  <a:lnTo>
                    <a:pt x="42395" y="27762"/>
                  </a:lnTo>
                  <a:lnTo>
                    <a:pt x="42532" y="27038"/>
                  </a:lnTo>
                  <a:close/>
                </a:path>
                <a:path w="48894" h="69215">
                  <a:moveTo>
                    <a:pt x="14452" y="0"/>
                  </a:moveTo>
                  <a:lnTo>
                    <a:pt x="13550" y="761"/>
                  </a:lnTo>
                  <a:lnTo>
                    <a:pt x="13677" y="11493"/>
                  </a:lnTo>
                  <a:lnTo>
                    <a:pt x="12471" y="13881"/>
                  </a:lnTo>
                  <a:lnTo>
                    <a:pt x="27584" y="13881"/>
                  </a:lnTo>
                  <a:lnTo>
                    <a:pt x="27698" y="1727"/>
                  </a:lnTo>
                  <a:lnTo>
                    <a:pt x="25768" y="355"/>
                  </a:lnTo>
                  <a:lnTo>
                    <a:pt x="14452" y="0"/>
                  </a:lnTo>
                  <a:close/>
                </a:path>
              </a:pathLst>
            </a:custGeom>
            <a:solidFill>
              <a:srgbClr val="BED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713956" y="1164120"/>
              <a:ext cx="39370" cy="114935"/>
            </a:xfrm>
            <a:custGeom>
              <a:avLst/>
              <a:gdLst/>
              <a:ahLst/>
              <a:cxnLst/>
              <a:rect l="l" t="t" r="r" b="b"/>
              <a:pathLst>
                <a:path w="39369" h="114934">
                  <a:moveTo>
                    <a:pt x="6588" y="0"/>
                  </a:moveTo>
                  <a:lnTo>
                    <a:pt x="2892" y="5168"/>
                  </a:lnTo>
                  <a:lnTo>
                    <a:pt x="2829" y="8064"/>
                  </a:lnTo>
                  <a:lnTo>
                    <a:pt x="4200" y="14427"/>
                  </a:lnTo>
                  <a:lnTo>
                    <a:pt x="3908" y="17754"/>
                  </a:lnTo>
                  <a:lnTo>
                    <a:pt x="2600" y="21018"/>
                  </a:lnTo>
                  <a:lnTo>
                    <a:pt x="644" y="23609"/>
                  </a:lnTo>
                  <a:lnTo>
                    <a:pt x="98" y="25158"/>
                  </a:lnTo>
                  <a:lnTo>
                    <a:pt x="7947" y="63042"/>
                  </a:lnTo>
                  <a:lnTo>
                    <a:pt x="13967" y="71793"/>
                  </a:lnTo>
                  <a:lnTo>
                    <a:pt x="16113" y="76669"/>
                  </a:lnTo>
                  <a:lnTo>
                    <a:pt x="18056" y="79654"/>
                  </a:lnTo>
                  <a:lnTo>
                    <a:pt x="20774" y="82257"/>
                  </a:lnTo>
                  <a:lnTo>
                    <a:pt x="20241" y="94297"/>
                  </a:lnTo>
                  <a:lnTo>
                    <a:pt x="23479" y="101701"/>
                  </a:lnTo>
                  <a:lnTo>
                    <a:pt x="25092" y="110883"/>
                  </a:lnTo>
                  <a:lnTo>
                    <a:pt x="25879" y="111963"/>
                  </a:lnTo>
                  <a:lnTo>
                    <a:pt x="29410" y="113969"/>
                  </a:lnTo>
                  <a:lnTo>
                    <a:pt x="34439" y="114896"/>
                  </a:lnTo>
                  <a:lnTo>
                    <a:pt x="38833" y="113639"/>
                  </a:lnTo>
                  <a:lnTo>
                    <a:pt x="37614" y="110109"/>
                  </a:lnTo>
                  <a:lnTo>
                    <a:pt x="37754" y="103873"/>
                  </a:lnTo>
                  <a:lnTo>
                    <a:pt x="35595" y="102285"/>
                  </a:lnTo>
                  <a:lnTo>
                    <a:pt x="33245" y="100850"/>
                  </a:lnTo>
                  <a:lnTo>
                    <a:pt x="30756" y="99034"/>
                  </a:lnTo>
                  <a:lnTo>
                    <a:pt x="30528" y="96558"/>
                  </a:lnTo>
                  <a:lnTo>
                    <a:pt x="31163" y="93827"/>
                  </a:lnTo>
                  <a:lnTo>
                    <a:pt x="30147" y="88341"/>
                  </a:lnTo>
                  <a:lnTo>
                    <a:pt x="32013" y="82613"/>
                  </a:lnTo>
                  <a:lnTo>
                    <a:pt x="31378" y="79717"/>
                  </a:lnTo>
                  <a:lnTo>
                    <a:pt x="27378" y="75120"/>
                  </a:lnTo>
                  <a:lnTo>
                    <a:pt x="27276" y="72580"/>
                  </a:lnTo>
                  <a:lnTo>
                    <a:pt x="27645" y="65189"/>
                  </a:lnTo>
                  <a:lnTo>
                    <a:pt x="29473" y="60528"/>
                  </a:lnTo>
                  <a:lnTo>
                    <a:pt x="25448" y="52997"/>
                  </a:lnTo>
                  <a:lnTo>
                    <a:pt x="24254" y="49784"/>
                  </a:lnTo>
                  <a:lnTo>
                    <a:pt x="24076" y="46228"/>
                  </a:lnTo>
                  <a:lnTo>
                    <a:pt x="24800" y="40563"/>
                  </a:lnTo>
                  <a:lnTo>
                    <a:pt x="19847" y="38874"/>
                  </a:lnTo>
                  <a:lnTo>
                    <a:pt x="16799" y="35864"/>
                  </a:lnTo>
                  <a:lnTo>
                    <a:pt x="16621" y="34493"/>
                  </a:lnTo>
                  <a:lnTo>
                    <a:pt x="15923" y="33464"/>
                  </a:lnTo>
                  <a:lnTo>
                    <a:pt x="12849" y="31711"/>
                  </a:lnTo>
                  <a:lnTo>
                    <a:pt x="12024" y="30340"/>
                  </a:lnTo>
                  <a:lnTo>
                    <a:pt x="16748" y="27228"/>
                  </a:lnTo>
                  <a:lnTo>
                    <a:pt x="16278" y="25412"/>
                  </a:lnTo>
                  <a:lnTo>
                    <a:pt x="12646" y="17614"/>
                  </a:lnTo>
                  <a:lnTo>
                    <a:pt x="11452" y="11709"/>
                  </a:lnTo>
                  <a:lnTo>
                    <a:pt x="10576" y="5727"/>
                  </a:lnTo>
                  <a:lnTo>
                    <a:pt x="10068" y="5181"/>
                  </a:lnTo>
                  <a:lnTo>
                    <a:pt x="10055" y="927"/>
                  </a:lnTo>
                  <a:lnTo>
                    <a:pt x="6588" y="0"/>
                  </a:lnTo>
                  <a:close/>
                </a:path>
              </a:pathLst>
            </a:custGeom>
            <a:solidFill>
              <a:srgbClr val="E0F2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207" name="object 120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834616" y="1663064"/>
            <a:ext cx="96316" cy="66243"/>
          </a:xfrm>
          <a:prstGeom prst="rect">
            <a:avLst/>
          </a:prstGeom>
        </p:spPr>
      </p:pic>
      <p:sp>
        <p:nvSpPr>
          <p:cNvPr id="1208" name="object 1208"/>
          <p:cNvSpPr/>
          <p:nvPr/>
        </p:nvSpPr>
        <p:spPr>
          <a:xfrm>
            <a:off x="966508" y="1358849"/>
            <a:ext cx="145415" cy="347345"/>
          </a:xfrm>
          <a:custGeom>
            <a:avLst/>
            <a:gdLst/>
            <a:ahLst/>
            <a:cxnLst/>
            <a:rect l="l" t="t" r="r" b="b"/>
            <a:pathLst>
              <a:path w="145415" h="347344">
                <a:moveTo>
                  <a:pt x="90335" y="0"/>
                </a:moveTo>
                <a:lnTo>
                  <a:pt x="52371" y="30138"/>
                </a:lnTo>
                <a:lnTo>
                  <a:pt x="23380" y="66409"/>
                </a:lnTo>
                <a:lnTo>
                  <a:pt x="5352" y="105928"/>
                </a:lnTo>
                <a:lnTo>
                  <a:pt x="0" y="141554"/>
                </a:lnTo>
                <a:lnTo>
                  <a:pt x="462" y="156032"/>
                </a:lnTo>
                <a:lnTo>
                  <a:pt x="9817" y="198081"/>
                </a:lnTo>
                <a:lnTo>
                  <a:pt x="27597" y="235254"/>
                </a:lnTo>
                <a:lnTo>
                  <a:pt x="50771" y="268051"/>
                </a:lnTo>
                <a:lnTo>
                  <a:pt x="77904" y="296629"/>
                </a:lnTo>
                <a:lnTo>
                  <a:pt x="117564" y="329993"/>
                </a:lnTo>
                <a:lnTo>
                  <a:pt x="142951" y="347002"/>
                </a:lnTo>
                <a:lnTo>
                  <a:pt x="145364" y="346849"/>
                </a:lnTo>
                <a:lnTo>
                  <a:pt x="144945" y="343306"/>
                </a:lnTo>
                <a:lnTo>
                  <a:pt x="141630" y="342658"/>
                </a:lnTo>
                <a:lnTo>
                  <a:pt x="133413" y="336981"/>
                </a:lnTo>
                <a:lnTo>
                  <a:pt x="93796" y="306857"/>
                </a:lnTo>
                <a:lnTo>
                  <a:pt x="63680" y="277864"/>
                </a:lnTo>
                <a:lnTo>
                  <a:pt x="33345" y="237407"/>
                </a:lnTo>
                <a:lnTo>
                  <a:pt x="14964" y="200945"/>
                </a:lnTo>
                <a:lnTo>
                  <a:pt x="4597" y="151806"/>
                </a:lnTo>
                <a:lnTo>
                  <a:pt x="4609" y="137056"/>
                </a:lnTo>
                <a:lnTo>
                  <a:pt x="14660" y="92167"/>
                </a:lnTo>
                <a:lnTo>
                  <a:pt x="35686" y="57823"/>
                </a:lnTo>
                <a:lnTo>
                  <a:pt x="36385" y="51841"/>
                </a:lnTo>
                <a:lnTo>
                  <a:pt x="69964" y="16395"/>
                </a:lnTo>
                <a:lnTo>
                  <a:pt x="85459" y="4369"/>
                </a:lnTo>
                <a:lnTo>
                  <a:pt x="90335" y="0"/>
                </a:lnTo>
                <a:close/>
              </a:path>
            </a:pathLst>
          </a:custGeom>
          <a:solidFill>
            <a:srgbClr val="192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09" name="object 1209"/>
          <p:cNvGrpSpPr/>
          <p:nvPr/>
        </p:nvGrpSpPr>
        <p:grpSpPr>
          <a:xfrm>
            <a:off x="1183525" y="1706930"/>
            <a:ext cx="670560" cy="122555"/>
            <a:chOff x="1183525" y="1706930"/>
            <a:chExt cx="670560" cy="122555"/>
          </a:xfrm>
        </p:grpSpPr>
        <p:sp>
          <p:nvSpPr>
            <p:cNvPr id="1210" name="object 1210"/>
            <p:cNvSpPr/>
            <p:nvPr/>
          </p:nvSpPr>
          <p:spPr>
            <a:xfrm>
              <a:off x="1402930" y="1793113"/>
              <a:ext cx="96520" cy="36195"/>
            </a:xfrm>
            <a:custGeom>
              <a:avLst/>
              <a:gdLst/>
              <a:ahLst/>
              <a:cxnLst/>
              <a:rect l="l" t="t" r="r" b="b"/>
              <a:pathLst>
                <a:path w="96519" h="36194">
                  <a:moveTo>
                    <a:pt x="12585" y="0"/>
                  </a:moveTo>
                  <a:lnTo>
                    <a:pt x="12052" y="5029"/>
                  </a:lnTo>
                  <a:lnTo>
                    <a:pt x="12598" y="6299"/>
                  </a:lnTo>
                  <a:lnTo>
                    <a:pt x="3962" y="9080"/>
                  </a:lnTo>
                  <a:lnTo>
                    <a:pt x="2730" y="10566"/>
                  </a:lnTo>
                  <a:lnTo>
                    <a:pt x="2616" y="20700"/>
                  </a:lnTo>
                  <a:lnTo>
                    <a:pt x="1562" y="23063"/>
                  </a:lnTo>
                  <a:lnTo>
                    <a:pt x="228" y="25463"/>
                  </a:lnTo>
                  <a:lnTo>
                    <a:pt x="0" y="26377"/>
                  </a:lnTo>
                  <a:lnTo>
                    <a:pt x="88" y="27216"/>
                  </a:lnTo>
                  <a:lnTo>
                    <a:pt x="774" y="27939"/>
                  </a:lnTo>
                  <a:lnTo>
                    <a:pt x="2197" y="28587"/>
                  </a:lnTo>
                  <a:lnTo>
                    <a:pt x="1422" y="29502"/>
                  </a:lnTo>
                  <a:lnTo>
                    <a:pt x="1104" y="30340"/>
                  </a:lnTo>
                  <a:lnTo>
                    <a:pt x="1015" y="31749"/>
                  </a:lnTo>
                  <a:lnTo>
                    <a:pt x="2565" y="35991"/>
                  </a:lnTo>
                  <a:lnTo>
                    <a:pt x="6388" y="35153"/>
                  </a:lnTo>
                  <a:lnTo>
                    <a:pt x="9639" y="35572"/>
                  </a:lnTo>
                  <a:lnTo>
                    <a:pt x="11988" y="35496"/>
                  </a:lnTo>
                  <a:lnTo>
                    <a:pt x="14401" y="35813"/>
                  </a:lnTo>
                  <a:lnTo>
                    <a:pt x="16509" y="34391"/>
                  </a:lnTo>
                  <a:lnTo>
                    <a:pt x="17957" y="29336"/>
                  </a:lnTo>
                  <a:lnTo>
                    <a:pt x="20497" y="26339"/>
                  </a:lnTo>
                  <a:lnTo>
                    <a:pt x="31076" y="27368"/>
                  </a:lnTo>
                  <a:lnTo>
                    <a:pt x="31292" y="19977"/>
                  </a:lnTo>
                  <a:lnTo>
                    <a:pt x="31457" y="18440"/>
                  </a:lnTo>
                  <a:lnTo>
                    <a:pt x="31495" y="9067"/>
                  </a:lnTo>
                  <a:lnTo>
                    <a:pt x="31800" y="8724"/>
                  </a:lnTo>
                  <a:lnTo>
                    <a:pt x="46151" y="8788"/>
                  </a:lnTo>
                  <a:lnTo>
                    <a:pt x="51396" y="5676"/>
                  </a:lnTo>
                  <a:lnTo>
                    <a:pt x="53073" y="5968"/>
                  </a:lnTo>
                  <a:lnTo>
                    <a:pt x="57099" y="8470"/>
                  </a:lnTo>
                  <a:lnTo>
                    <a:pt x="59829" y="8635"/>
                  </a:lnTo>
                  <a:lnTo>
                    <a:pt x="92151" y="8610"/>
                  </a:lnTo>
                  <a:lnTo>
                    <a:pt x="94487" y="8889"/>
                  </a:lnTo>
                  <a:lnTo>
                    <a:pt x="96278" y="7073"/>
                  </a:lnTo>
                  <a:lnTo>
                    <a:pt x="94183" y="3860"/>
                  </a:lnTo>
                  <a:lnTo>
                    <a:pt x="84569" y="3759"/>
                  </a:lnTo>
                  <a:lnTo>
                    <a:pt x="17424" y="1765"/>
                  </a:lnTo>
                  <a:lnTo>
                    <a:pt x="16471" y="4483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C6E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387055" y="1706930"/>
              <a:ext cx="466725" cy="87630"/>
            </a:xfrm>
            <a:custGeom>
              <a:avLst/>
              <a:gdLst/>
              <a:ahLst/>
              <a:cxnLst/>
              <a:rect l="l" t="t" r="r" b="b"/>
              <a:pathLst>
                <a:path w="466725" h="87630">
                  <a:moveTo>
                    <a:pt x="460794" y="0"/>
                  </a:moveTo>
                  <a:lnTo>
                    <a:pt x="410338" y="27304"/>
                  </a:lnTo>
                  <a:lnTo>
                    <a:pt x="368493" y="44054"/>
                  </a:lnTo>
                  <a:lnTo>
                    <a:pt x="306809" y="61868"/>
                  </a:lnTo>
                  <a:lnTo>
                    <a:pt x="289801" y="64008"/>
                  </a:lnTo>
                  <a:lnTo>
                    <a:pt x="267894" y="68570"/>
                  </a:lnTo>
                  <a:lnTo>
                    <a:pt x="247567" y="72035"/>
                  </a:lnTo>
                  <a:lnTo>
                    <a:pt x="227154" y="74970"/>
                  </a:lnTo>
                  <a:lnTo>
                    <a:pt x="202133" y="78105"/>
                  </a:lnTo>
                  <a:lnTo>
                    <a:pt x="197307" y="77343"/>
                  </a:lnTo>
                  <a:lnTo>
                    <a:pt x="193001" y="79641"/>
                  </a:lnTo>
                  <a:lnTo>
                    <a:pt x="185889" y="80937"/>
                  </a:lnTo>
                  <a:lnTo>
                    <a:pt x="178663" y="81076"/>
                  </a:lnTo>
                  <a:lnTo>
                    <a:pt x="141312" y="83483"/>
                  </a:lnTo>
                  <a:lnTo>
                    <a:pt x="111125" y="84518"/>
                  </a:lnTo>
                  <a:lnTo>
                    <a:pt x="92252" y="84573"/>
                  </a:lnTo>
                  <a:lnTo>
                    <a:pt x="73391" y="84159"/>
                  </a:lnTo>
                  <a:lnTo>
                    <a:pt x="54537" y="83407"/>
                  </a:lnTo>
                  <a:lnTo>
                    <a:pt x="27965" y="82029"/>
                  </a:lnTo>
                  <a:lnTo>
                    <a:pt x="8369" y="80314"/>
                  </a:lnTo>
                  <a:lnTo>
                    <a:pt x="3962" y="79159"/>
                  </a:lnTo>
                  <a:lnTo>
                    <a:pt x="0" y="81826"/>
                  </a:lnTo>
                  <a:lnTo>
                    <a:pt x="4254" y="84201"/>
                  </a:lnTo>
                  <a:lnTo>
                    <a:pt x="9131" y="83273"/>
                  </a:lnTo>
                  <a:lnTo>
                    <a:pt x="29006" y="84762"/>
                  </a:lnTo>
                  <a:lnTo>
                    <a:pt x="59940" y="86452"/>
                  </a:lnTo>
                  <a:lnTo>
                    <a:pt x="75412" y="86855"/>
                  </a:lnTo>
                  <a:lnTo>
                    <a:pt x="104397" y="87145"/>
                  </a:lnTo>
                  <a:lnTo>
                    <a:pt x="118896" y="86928"/>
                  </a:lnTo>
                  <a:lnTo>
                    <a:pt x="188894" y="82951"/>
                  </a:lnTo>
                  <a:lnTo>
                    <a:pt x="236093" y="77724"/>
                  </a:lnTo>
                  <a:lnTo>
                    <a:pt x="289312" y="68308"/>
                  </a:lnTo>
                  <a:lnTo>
                    <a:pt x="336464" y="57140"/>
                  </a:lnTo>
                  <a:lnTo>
                    <a:pt x="387937" y="40621"/>
                  </a:lnTo>
                  <a:lnTo>
                    <a:pt x="425308" y="24598"/>
                  </a:lnTo>
                  <a:lnTo>
                    <a:pt x="466242" y="2908"/>
                  </a:lnTo>
                  <a:lnTo>
                    <a:pt x="466598" y="2400"/>
                  </a:lnTo>
                  <a:lnTo>
                    <a:pt x="466559" y="1930"/>
                  </a:lnTo>
                  <a:lnTo>
                    <a:pt x="466102" y="1511"/>
                  </a:lnTo>
                  <a:lnTo>
                    <a:pt x="460794" y="0"/>
                  </a:lnTo>
                  <a:close/>
                </a:path>
              </a:pathLst>
            </a:custGeom>
            <a:solidFill>
              <a:srgbClr val="1C2D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183525" y="1738566"/>
              <a:ext cx="398145" cy="54610"/>
            </a:xfrm>
            <a:custGeom>
              <a:avLst/>
              <a:gdLst/>
              <a:ahLst/>
              <a:cxnLst/>
              <a:rect l="l" t="t" r="r" b="b"/>
              <a:pathLst>
                <a:path w="398144" h="54610">
                  <a:moveTo>
                    <a:pt x="6299" y="0"/>
                  </a:moveTo>
                  <a:lnTo>
                    <a:pt x="1397" y="1092"/>
                  </a:lnTo>
                  <a:lnTo>
                    <a:pt x="0" y="3301"/>
                  </a:lnTo>
                  <a:lnTo>
                    <a:pt x="2692" y="2578"/>
                  </a:lnTo>
                  <a:lnTo>
                    <a:pt x="3124" y="3479"/>
                  </a:lnTo>
                  <a:lnTo>
                    <a:pt x="6223" y="6553"/>
                  </a:lnTo>
                  <a:lnTo>
                    <a:pt x="10553" y="6959"/>
                  </a:lnTo>
                  <a:lnTo>
                    <a:pt x="33515" y="15885"/>
                  </a:lnTo>
                  <a:lnTo>
                    <a:pt x="72772" y="27738"/>
                  </a:lnTo>
                  <a:lnTo>
                    <a:pt x="139319" y="41947"/>
                  </a:lnTo>
                  <a:lnTo>
                    <a:pt x="179144" y="48191"/>
                  </a:lnTo>
                  <a:lnTo>
                    <a:pt x="208851" y="50342"/>
                  </a:lnTo>
                  <a:lnTo>
                    <a:pt x="254030" y="52952"/>
                  </a:lnTo>
                  <a:lnTo>
                    <a:pt x="288594" y="54292"/>
                  </a:lnTo>
                  <a:lnTo>
                    <a:pt x="307604" y="54499"/>
                  </a:lnTo>
                  <a:lnTo>
                    <a:pt x="326607" y="54113"/>
                  </a:lnTo>
                  <a:lnTo>
                    <a:pt x="371462" y="52006"/>
                  </a:lnTo>
                  <a:lnTo>
                    <a:pt x="389267" y="50596"/>
                  </a:lnTo>
                  <a:lnTo>
                    <a:pt x="393814" y="51460"/>
                  </a:lnTo>
                  <a:lnTo>
                    <a:pt x="397713" y="49161"/>
                  </a:lnTo>
                  <a:lnTo>
                    <a:pt x="393750" y="46507"/>
                  </a:lnTo>
                  <a:lnTo>
                    <a:pt x="389242" y="47434"/>
                  </a:lnTo>
                  <a:lnTo>
                    <a:pt x="368776" y="49530"/>
                  </a:lnTo>
                  <a:lnTo>
                    <a:pt x="352391" y="50430"/>
                  </a:lnTo>
                  <a:lnTo>
                    <a:pt x="309279" y="51937"/>
                  </a:lnTo>
                  <a:lnTo>
                    <a:pt x="298931" y="51866"/>
                  </a:lnTo>
                  <a:lnTo>
                    <a:pt x="246695" y="49757"/>
                  </a:lnTo>
                  <a:lnTo>
                    <a:pt x="215214" y="47840"/>
                  </a:lnTo>
                  <a:lnTo>
                    <a:pt x="192052" y="45689"/>
                  </a:lnTo>
                  <a:lnTo>
                    <a:pt x="164261" y="42443"/>
                  </a:lnTo>
                  <a:lnTo>
                    <a:pt x="159512" y="42341"/>
                  </a:lnTo>
                  <a:lnTo>
                    <a:pt x="152730" y="40398"/>
                  </a:lnTo>
                  <a:lnTo>
                    <a:pt x="150368" y="40665"/>
                  </a:lnTo>
                  <a:lnTo>
                    <a:pt x="148196" y="39839"/>
                  </a:lnTo>
                  <a:lnTo>
                    <a:pt x="93592" y="28964"/>
                  </a:lnTo>
                  <a:lnTo>
                    <a:pt x="53689" y="18585"/>
                  </a:lnTo>
                  <a:lnTo>
                    <a:pt x="34074" y="12128"/>
                  </a:lnTo>
                  <a:lnTo>
                    <a:pt x="27749" y="10337"/>
                  </a:lnTo>
                  <a:lnTo>
                    <a:pt x="23012" y="7962"/>
                  </a:lnTo>
                  <a:lnTo>
                    <a:pt x="17767" y="6235"/>
                  </a:lnTo>
                  <a:lnTo>
                    <a:pt x="14262" y="4610"/>
                  </a:lnTo>
                  <a:lnTo>
                    <a:pt x="9918" y="3632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1C2D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13" name="object 1213"/>
          <p:cNvSpPr/>
          <p:nvPr/>
        </p:nvSpPr>
        <p:spPr>
          <a:xfrm>
            <a:off x="1684680" y="1222502"/>
            <a:ext cx="36195" cy="49530"/>
          </a:xfrm>
          <a:custGeom>
            <a:avLst/>
            <a:gdLst/>
            <a:ahLst/>
            <a:cxnLst/>
            <a:rect l="l" t="t" r="r" b="b"/>
            <a:pathLst>
              <a:path w="36194" h="49530">
                <a:moveTo>
                  <a:pt x="14541" y="0"/>
                </a:moveTo>
                <a:lnTo>
                  <a:pt x="13893" y="304"/>
                </a:lnTo>
                <a:lnTo>
                  <a:pt x="13716" y="1752"/>
                </a:lnTo>
                <a:lnTo>
                  <a:pt x="14427" y="3479"/>
                </a:lnTo>
                <a:lnTo>
                  <a:pt x="9639" y="5740"/>
                </a:lnTo>
                <a:lnTo>
                  <a:pt x="10553" y="8127"/>
                </a:lnTo>
                <a:lnTo>
                  <a:pt x="14198" y="11506"/>
                </a:lnTo>
                <a:lnTo>
                  <a:pt x="15151" y="13931"/>
                </a:lnTo>
                <a:lnTo>
                  <a:pt x="15849" y="16649"/>
                </a:lnTo>
                <a:lnTo>
                  <a:pt x="12649" y="17716"/>
                </a:lnTo>
                <a:lnTo>
                  <a:pt x="10731" y="16370"/>
                </a:lnTo>
                <a:lnTo>
                  <a:pt x="9626" y="13131"/>
                </a:lnTo>
                <a:lnTo>
                  <a:pt x="8191" y="18440"/>
                </a:lnTo>
                <a:lnTo>
                  <a:pt x="8763" y="23507"/>
                </a:lnTo>
                <a:lnTo>
                  <a:pt x="8890" y="30391"/>
                </a:lnTo>
                <a:lnTo>
                  <a:pt x="16471" y="30378"/>
                </a:lnTo>
                <a:lnTo>
                  <a:pt x="19875" y="30454"/>
                </a:lnTo>
                <a:lnTo>
                  <a:pt x="21463" y="30137"/>
                </a:lnTo>
                <a:lnTo>
                  <a:pt x="22707" y="34988"/>
                </a:lnTo>
                <a:lnTo>
                  <a:pt x="21539" y="38506"/>
                </a:lnTo>
                <a:lnTo>
                  <a:pt x="20002" y="43764"/>
                </a:lnTo>
                <a:lnTo>
                  <a:pt x="16217" y="43624"/>
                </a:lnTo>
                <a:lnTo>
                  <a:pt x="9194" y="42544"/>
                </a:lnTo>
                <a:lnTo>
                  <a:pt x="4699" y="41351"/>
                </a:lnTo>
                <a:lnTo>
                  <a:pt x="0" y="41948"/>
                </a:lnTo>
                <a:lnTo>
                  <a:pt x="34696" y="49148"/>
                </a:lnTo>
                <a:lnTo>
                  <a:pt x="35521" y="48310"/>
                </a:lnTo>
                <a:lnTo>
                  <a:pt x="35674" y="47282"/>
                </a:lnTo>
                <a:lnTo>
                  <a:pt x="35509" y="46177"/>
                </a:lnTo>
                <a:lnTo>
                  <a:pt x="33655" y="41109"/>
                </a:lnTo>
                <a:lnTo>
                  <a:pt x="32956" y="35852"/>
                </a:lnTo>
                <a:lnTo>
                  <a:pt x="32766" y="30505"/>
                </a:lnTo>
                <a:lnTo>
                  <a:pt x="32105" y="24218"/>
                </a:lnTo>
                <a:lnTo>
                  <a:pt x="27330" y="20599"/>
                </a:lnTo>
                <a:lnTo>
                  <a:pt x="23558" y="16332"/>
                </a:lnTo>
                <a:lnTo>
                  <a:pt x="22250" y="13042"/>
                </a:lnTo>
                <a:lnTo>
                  <a:pt x="20193" y="10198"/>
                </a:lnTo>
                <a:lnTo>
                  <a:pt x="18402" y="7175"/>
                </a:lnTo>
                <a:lnTo>
                  <a:pt x="17487" y="5029"/>
                </a:lnTo>
                <a:lnTo>
                  <a:pt x="17081" y="2666"/>
                </a:lnTo>
                <a:lnTo>
                  <a:pt x="15735" y="698"/>
                </a:lnTo>
                <a:lnTo>
                  <a:pt x="15405" y="342"/>
                </a:lnTo>
                <a:lnTo>
                  <a:pt x="15011" y="88"/>
                </a:lnTo>
                <a:lnTo>
                  <a:pt x="14541" y="0"/>
                </a:lnTo>
                <a:close/>
              </a:path>
            </a:pathLst>
          </a:custGeom>
          <a:solidFill>
            <a:srgbClr val="DEEEF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14" name="object 121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0500" y="1611452"/>
            <a:ext cx="176136" cy="130581"/>
          </a:xfrm>
          <a:prstGeom prst="rect">
            <a:avLst/>
          </a:prstGeom>
        </p:spPr>
      </p:pic>
      <p:sp>
        <p:nvSpPr>
          <p:cNvPr id="1215" name="object 1215"/>
          <p:cNvSpPr/>
          <p:nvPr/>
        </p:nvSpPr>
        <p:spPr>
          <a:xfrm>
            <a:off x="1852955" y="1589811"/>
            <a:ext cx="126364" cy="120650"/>
          </a:xfrm>
          <a:custGeom>
            <a:avLst/>
            <a:gdLst/>
            <a:ahLst/>
            <a:cxnLst/>
            <a:rect l="l" t="t" r="r" b="b"/>
            <a:pathLst>
              <a:path w="126364" h="120650">
                <a:moveTo>
                  <a:pt x="124231" y="0"/>
                </a:moveTo>
                <a:lnTo>
                  <a:pt x="122910" y="101"/>
                </a:lnTo>
                <a:lnTo>
                  <a:pt x="121665" y="1003"/>
                </a:lnTo>
                <a:lnTo>
                  <a:pt x="114322" y="13469"/>
                </a:lnTo>
                <a:lnTo>
                  <a:pt x="110815" y="18893"/>
                </a:lnTo>
                <a:lnTo>
                  <a:pt x="76172" y="59442"/>
                </a:lnTo>
                <a:lnTo>
                  <a:pt x="34102" y="95308"/>
                </a:lnTo>
                <a:lnTo>
                  <a:pt x="1015" y="117030"/>
                </a:lnTo>
                <a:lnTo>
                  <a:pt x="0" y="118135"/>
                </a:lnTo>
                <a:lnTo>
                  <a:pt x="342" y="118986"/>
                </a:lnTo>
                <a:lnTo>
                  <a:pt x="342" y="120027"/>
                </a:lnTo>
                <a:lnTo>
                  <a:pt x="3136" y="120218"/>
                </a:lnTo>
                <a:lnTo>
                  <a:pt x="38673" y="96456"/>
                </a:lnTo>
                <a:lnTo>
                  <a:pt x="79767" y="60813"/>
                </a:lnTo>
                <a:lnTo>
                  <a:pt x="107022" y="30530"/>
                </a:lnTo>
                <a:lnTo>
                  <a:pt x="118186" y="14205"/>
                </a:lnTo>
                <a:lnTo>
                  <a:pt x="122186" y="8978"/>
                </a:lnTo>
                <a:lnTo>
                  <a:pt x="122783" y="6286"/>
                </a:lnTo>
                <a:lnTo>
                  <a:pt x="125755" y="4787"/>
                </a:lnTo>
                <a:lnTo>
                  <a:pt x="125780" y="1816"/>
                </a:lnTo>
                <a:lnTo>
                  <a:pt x="125171" y="444"/>
                </a:lnTo>
                <a:lnTo>
                  <a:pt x="124231" y="0"/>
                </a:lnTo>
                <a:close/>
              </a:path>
            </a:pathLst>
          </a:custGeom>
          <a:solidFill>
            <a:srgbClr val="1A295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6" name="object 1216"/>
          <p:cNvSpPr/>
          <p:nvPr/>
        </p:nvSpPr>
        <p:spPr>
          <a:xfrm>
            <a:off x="1715960" y="1241145"/>
            <a:ext cx="22225" cy="34925"/>
          </a:xfrm>
          <a:custGeom>
            <a:avLst/>
            <a:gdLst/>
            <a:ahLst/>
            <a:cxnLst/>
            <a:rect l="l" t="t" r="r" b="b"/>
            <a:pathLst>
              <a:path w="22225" h="34925">
                <a:moveTo>
                  <a:pt x="19295" y="20561"/>
                </a:moveTo>
                <a:lnTo>
                  <a:pt x="4102" y="20561"/>
                </a:lnTo>
                <a:lnTo>
                  <a:pt x="5524" y="26606"/>
                </a:lnTo>
                <a:lnTo>
                  <a:pt x="8826" y="30683"/>
                </a:lnTo>
                <a:lnTo>
                  <a:pt x="13766" y="33439"/>
                </a:lnTo>
                <a:lnTo>
                  <a:pt x="16916" y="33642"/>
                </a:lnTo>
                <a:lnTo>
                  <a:pt x="18224" y="34289"/>
                </a:lnTo>
                <a:lnTo>
                  <a:pt x="19850" y="34569"/>
                </a:lnTo>
                <a:lnTo>
                  <a:pt x="21920" y="32397"/>
                </a:lnTo>
                <a:lnTo>
                  <a:pt x="20586" y="31064"/>
                </a:lnTo>
                <a:lnTo>
                  <a:pt x="18783" y="28257"/>
                </a:lnTo>
                <a:lnTo>
                  <a:pt x="18745" y="26492"/>
                </a:lnTo>
                <a:lnTo>
                  <a:pt x="19295" y="20561"/>
                </a:lnTo>
                <a:close/>
              </a:path>
              <a:path w="22225" h="34925">
                <a:moveTo>
                  <a:pt x="1638" y="11636"/>
                </a:moveTo>
                <a:lnTo>
                  <a:pt x="279" y="11760"/>
                </a:lnTo>
                <a:lnTo>
                  <a:pt x="304" y="12280"/>
                </a:lnTo>
                <a:lnTo>
                  <a:pt x="421" y="19507"/>
                </a:lnTo>
                <a:lnTo>
                  <a:pt x="279" y="22567"/>
                </a:lnTo>
                <a:lnTo>
                  <a:pt x="3365" y="27355"/>
                </a:lnTo>
                <a:lnTo>
                  <a:pt x="4432" y="26492"/>
                </a:lnTo>
                <a:lnTo>
                  <a:pt x="4254" y="23101"/>
                </a:lnTo>
                <a:lnTo>
                  <a:pt x="3695" y="22174"/>
                </a:lnTo>
                <a:lnTo>
                  <a:pt x="4102" y="20561"/>
                </a:lnTo>
                <a:lnTo>
                  <a:pt x="19295" y="20561"/>
                </a:lnTo>
                <a:lnTo>
                  <a:pt x="19392" y="19507"/>
                </a:lnTo>
                <a:lnTo>
                  <a:pt x="17157" y="15379"/>
                </a:lnTo>
                <a:lnTo>
                  <a:pt x="15798" y="13588"/>
                </a:lnTo>
                <a:lnTo>
                  <a:pt x="11455" y="13588"/>
                </a:lnTo>
                <a:lnTo>
                  <a:pt x="11313" y="12979"/>
                </a:lnTo>
                <a:lnTo>
                  <a:pt x="1612" y="12979"/>
                </a:lnTo>
                <a:lnTo>
                  <a:pt x="1638" y="11636"/>
                </a:lnTo>
                <a:close/>
              </a:path>
              <a:path w="22225" h="34925">
                <a:moveTo>
                  <a:pt x="14236" y="11531"/>
                </a:moveTo>
                <a:lnTo>
                  <a:pt x="12915" y="11636"/>
                </a:lnTo>
                <a:lnTo>
                  <a:pt x="12788" y="13309"/>
                </a:lnTo>
                <a:lnTo>
                  <a:pt x="11455" y="13588"/>
                </a:lnTo>
                <a:lnTo>
                  <a:pt x="15798" y="13588"/>
                </a:lnTo>
                <a:lnTo>
                  <a:pt x="14236" y="11531"/>
                </a:lnTo>
                <a:close/>
              </a:path>
              <a:path w="22225" h="34925">
                <a:moveTo>
                  <a:pt x="1816" y="11620"/>
                </a:moveTo>
                <a:lnTo>
                  <a:pt x="1676" y="11633"/>
                </a:lnTo>
                <a:lnTo>
                  <a:pt x="1612" y="12979"/>
                </a:lnTo>
                <a:lnTo>
                  <a:pt x="1993" y="12280"/>
                </a:lnTo>
                <a:lnTo>
                  <a:pt x="1816" y="11620"/>
                </a:lnTo>
                <a:close/>
              </a:path>
              <a:path w="22225" h="34925">
                <a:moveTo>
                  <a:pt x="10996" y="11620"/>
                </a:moveTo>
                <a:lnTo>
                  <a:pt x="1816" y="11620"/>
                </a:lnTo>
                <a:lnTo>
                  <a:pt x="1993" y="12280"/>
                </a:lnTo>
                <a:lnTo>
                  <a:pt x="1612" y="12979"/>
                </a:lnTo>
                <a:lnTo>
                  <a:pt x="11313" y="12979"/>
                </a:lnTo>
                <a:lnTo>
                  <a:pt x="10996" y="11620"/>
                </a:lnTo>
                <a:close/>
              </a:path>
              <a:path w="22225" h="34925">
                <a:moveTo>
                  <a:pt x="3784" y="0"/>
                </a:moveTo>
                <a:lnTo>
                  <a:pt x="1600" y="2019"/>
                </a:lnTo>
                <a:lnTo>
                  <a:pt x="0" y="5791"/>
                </a:lnTo>
                <a:lnTo>
                  <a:pt x="1676" y="9651"/>
                </a:lnTo>
                <a:lnTo>
                  <a:pt x="1638" y="11636"/>
                </a:lnTo>
                <a:lnTo>
                  <a:pt x="1816" y="11620"/>
                </a:lnTo>
                <a:lnTo>
                  <a:pt x="10996" y="11620"/>
                </a:lnTo>
                <a:lnTo>
                  <a:pt x="10529" y="9651"/>
                </a:lnTo>
                <a:lnTo>
                  <a:pt x="7861" y="6718"/>
                </a:lnTo>
                <a:lnTo>
                  <a:pt x="5130" y="1930"/>
                </a:lnTo>
                <a:lnTo>
                  <a:pt x="3784" y="0"/>
                </a:lnTo>
                <a:close/>
              </a:path>
            </a:pathLst>
          </a:custGeom>
          <a:solidFill>
            <a:srgbClr val="CBEAE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7" name="object 1217"/>
          <p:cNvSpPr/>
          <p:nvPr/>
        </p:nvSpPr>
        <p:spPr>
          <a:xfrm>
            <a:off x="1824621" y="1310081"/>
            <a:ext cx="78105" cy="40640"/>
          </a:xfrm>
          <a:custGeom>
            <a:avLst/>
            <a:gdLst/>
            <a:ahLst/>
            <a:cxnLst/>
            <a:rect l="l" t="t" r="r" b="b"/>
            <a:pathLst>
              <a:path w="78105" h="40640">
                <a:moveTo>
                  <a:pt x="3352" y="0"/>
                </a:moveTo>
                <a:lnTo>
                  <a:pt x="761" y="723"/>
                </a:lnTo>
                <a:lnTo>
                  <a:pt x="0" y="3581"/>
                </a:lnTo>
                <a:lnTo>
                  <a:pt x="7073" y="5765"/>
                </a:lnTo>
                <a:lnTo>
                  <a:pt x="9804" y="7226"/>
                </a:lnTo>
                <a:lnTo>
                  <a:pt x="12725" y="8242"/>
                </a:lnTo>
                <a:lnTo>
                  <a:pt x="14592" y="8623"/>
                </a:lnTo>
                <a:lnTo>
                  <a:pt x="16357" y="9270"/>
                </a:lnTo>
                <a:lnTo>
                  <a:pt x="27679" y="14548"/>
                </a:lnTo>
                <a:lnTo>
                  <a:pt x="37172" y="19194"/>
                </a:lnTo>
                <a:lnTo>
                  <a:pt x="46476" y="24199"/>
                </a:lnTo>
                <a:lnTo>
                  <a:pt x="55486" y="29756"/>
                </a:lnTo>
                <a:lnTo>
                  <a:pt x="60909" y="31597"/>
                </a:lnTo>
                <a:lnTo>
                  <a:pt x="65341" y="35229"/>
                </a:lnTo>
                <a:lnTo>
                  <a:pt x="72072" y="38849"/>
                </a:lnTo>
                <a:lnTo>
                  <a:pt x="73609" y="40462"/>
                </a:lnTo>
                <a:lnTo>
                  <a:pt x="75907" y="39789"/>
                </a:lnTo>
                <a:lnTo>
                  <a:pt x="77546" y="36067"/>
                </a:lnTo>
                <a:lnTo>
                  <a:pt x="73799" y="35813"/>
                </a:lnTo>
                <a:lnTo>
                  <a:pt x="71246" y="33185"/>
                </a:lnTo>
                <a:lnTo>
                  <a:pt x="68897" y="32677"/>
                </a:lnTo>
                <a:lnTo>
                  <a:pt x="66763" y="31749"/>
                </a:lnTo>
                <a:lnTo>
                  <a:pt x="49290" y="21583"/>
                </a:lnTo>
                <a:lnTo>
                  <a:pt x="41482" y="17366"/>
                </a:lnTo>
                <a:lnTo>
                  <a:pt x="33464" y="13525"/>
                </a:lnTo>
                <a:lnTo>
                  <a:pt x="7912" y="2031"/>
                </a:lnTo>
                <a:lnTo>
                  <a:pt x="5575" y="1333"/>
                </a:lnTo>
                <a:lnTo>
                  <a:pt x="3352" y="0"/>
                </a:lnTo>
                <a:close/>
              </a:path>
            </a:pathLst>
          </a:custGeom>
          <a:solidFill>
            <a:srgbClr val="1A295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18" name="object 1218"/>
          <p:cNvGrpSpPr/>
          <p:nvPr/>
        </p:nvGrpSpPr>
        <p:grpSpPr>
          <a:xfrm>
            <a:off x="1726031" y="1238770"/>
            <a:ext cx="106680" cy="74295"/>
            <a:chOff x="1726031" y="1238770"/>
            <a:chExt cx="106680" cy="74295"/>
          </a:xfrm>
        </p:grpSpPr>
        <p:sp>
          <p:nvSpPr>
            <p:cNvPr id="1219" name="object 1219"/>
            <p:cNvSpPr/>
            <p:nvPr/>
          </p:nvSpPr>
          <p:spPr>
            <a:xfrm>
              <a:off x="1726031" y="1238770"/>
              <a:ext cx="15240" cy="38100"/>
            </a:xfrm>
            <a:custGeom>
              <a:avLst/>
              <a:gdLst/>
              <a:ahLst/>
              <a:cxnLst/>
              <a:rect l="l" t="t" r="r" b="b"/>
              <a:pathLst>
                <a:path w="15239" h="38100">
                  <a:moveTo>
                    <a:pt x="3522" y="7936"/>
                  </a:moveTo>
                  <a:lnTo>
                    <a:pt x="1054" y="9359"/>
                  </a:lnTo>
                  <a:lnTo>
                    <a:pt x="711" y="11061"/>
                  </a:lnTo>
                  <a:lnTo>
                    <a:pt x="609" y="12103"/>
                  </a:lnTo>
                  <a:lnTo>
                    <a:pt x="711" y="13715"/>
                  </a:lnTo>
                  <a:lnTo>
                    <a:pt x="3670" y="14211"/>
                  </a:lnTo>
                  <a:lnTo>
                    <a:pt x="5041" y="17856"/>
                  </a:lnTo>
                  <a:lnTo>
                    <a:pt x="8191" y="21361"/>
                  </a:lnTo>
                  <a:lnTo>
                    <a:pt x="6870" y="29273"/>
                  </a:lnTo>
                  <a:lnTo>
                    <a:pt x="7315" y="32524"/>
                  </a:lnTo>
                  <a:lnTo>
                    <a:pt x="10680" y="35699"/>
                  </a:lnTo>
                  <a:lnTo>
                    <a:pt x="6857" y="36029"/>
                  </a:lnTo>
                  <a:lnTo>
                    <a:pt x="9436" y="37350"/>
                  </a:lnTo>
                  <a:lnTo>
                    <a:pt x="12191" y="37922"/>
                  </a:lnTo>
                  <a:lnTo>
                    <a:pt x="15074" y="38036"/>
                  </a:lnTo>
                  <a:lnTo>
                    <a:pt x="13523" y="31596"/>
                  </a:lnTo>
                  <a:lnTo>
                    <a:pt x="11809" y="25188"/>
                  </a:lnTo>
                  <a:lnTo>
                    <a:pt x="10454" y="18721"/>
                  </a:lnTo>
                  <a:lnTo>
                    <a:pt x="10035" y="12852"/>
                  </a:lnTo>
                  <a:lnTo>
                    <a:pt x="6984" y="12852"/>
                  </a:lnTo>
                  <a:lnTo>
                    <a:pt x="5664" y="10833"/>
                  </a:lnTo>
                  <a:lnTo>
                    <a:pt x="5608" y="10076"/>
                  </a:lnTo>
                  <a:lnTo>
                    <a:pt x="5283" y="9766"/>
                  </a:lnTo>
                  <a:lnTo>
                    <a:pt x="3522" y="7936"/>
                  </a:lnTo>
                  <a:close/>
                </a:path>
                <a:path w="15239" h="38100">
                  <a:moveTo>
                    <a:pt x="9733" y="6870"/>
                  </a:moveTo>
                  <a:lnTo>
                    <a:pt x="5372" y="6870"/>
                  </a:lnTo>
                  <a:lnTo>
                    <a:pt x="5608" y="10076"/>
                  </a:lnTo>
                  <a:lnTo>
                    <a:pt x="6642" y="11061"/>
                  </a:lnTo>
                  <a:lnTo>
                    <a:pt x="6984" y="12852"/>
                  </a:lnTo>
                  <a:lnTo>
                    <a:pt x="10035" y="12852"/>
                  </a:lnTo>
                  <a:lnTo>
                    <a:pt x="10083" y="7518"/>
                  </a:lnTo>
                  <a:lnTo>
                    <a:pt x="9733" y="6870"/>
                  </a:lnTo>
                  <a:close/>
                </a:path>
                <a:path w="15239" h="38100">
                  <a:moveTo>
                    <a:pt x="5372" y="6870"/>
                  </a:moveTo>
                  <a:lnTo>
                    <a:pt x="3522" y="7936"/>
                  </a:lnTo>
                  <a:lnTo>
                    <a:pt x="5283" y="9766"/>
                  </a:lnTo>
                  <a:lnTo>
                    <a:pt x="5608" y="10076"/>
                  </a:lnTo>
                  <a:lnTo>
                    <a:pt x="5372" y="6870"/>
                  </a:lnTo>
                  <a:close/>
                </a:path>
                <a:path w="15239" h="38100">
                  <a:moveTo>
                    <a:pt x="3619" y="0"/>
                  </a:moveTo>
                  <a:lnTo>
                    <a:pt x="2400" y="241"/>
                  </a:lnTo>
                  <a:lnTo>
                    <a:pt x="0" y="3467"/>
                  </a:lnTo>
                  <a:lnTo>
                    <a:pt x="1727" y="6070"/>
                  </a:lnTo>
                  <a:lnTo>
                    <a:pt x="3522" y="7936"/>
                  </a:lnTo>
                  <a:lnTo>
                    <a:pt x="5372" y="6870"/>
                  </a:lnTo>
                  <a:lnTo>
                    <a:pt x="9733" y="6870"/>
                  </a:lnTo>
                  <a:lnTo>
                    <a:pt x="8318" y="4254"/>
                  </a:lnTo>
                  <a:lnTo>
                    <a:pt x="4762" y="1689"/>
                  </a:lnTo>
                  <a:lnTo>
                    <a:pt x="4165" y="888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9AD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1770227" y="1290218"/>
              <a:ext cx="62865" cy="22860"/>
            </a:xfrm>
            <a:custGeom>
              <a:avLst/>
              <a:gdLst/>
              <a:ahLst/>
              <a:cxnLst/>
              <a:rect l="l" t="t" r="r" b="b"/>
              <a:pathLst>
                <a:path w="62864" h="22859">
                  <a:moveTo>
                    <a:pt x="6858" y="0"/>
                  </a:moveTo>
                  <a:lnTo>
                    <a:pt x="0" y="88"/>
                  </a:lnTo>
                  <a:lnTo>
                    <a:pt x="1524" y="3136"/>
                  </a:lnTo>
                  <a:lnTo>
                    <a:pt x="4838" y="2044"/>
                  </a:lnTo>
                  <a:lnTo>
                    <a:pt x="9080" y="4038"/>
                  </a:lnTo>
                  <a:lnTo>
                    <a:pt x="11811" y="3403"/>
                  </a:lnTo>
                  <a:lnTo>
                    <a:pt x="12458" y="6311"/>
                  </a:lnTo>
                  <a:lnTo>
                    <a:pt x="13119" y="8242"/>
                  </a:lnTo>
                  <a:lnTo>
                    <a:pt x="14922" y="8394"/>
                  </a:lnTo>
                  <a:lnTo>
                    <a:pt x="21704" y="10896"/>
                  </a:lnTo>
                  <a:lnTo>
                    <a:pt x="27228" y="11963"/>
                  </a:lnTo>
                  <a:lnTo>
                    <a:pt x="32258" y="14452"/>
                  </a:lnTo>
                  <a:lnTo>
                    <a:pt x="37642" y="15773"/>
                  </a:lnTo>
                  <a:lnTo>
                    <a:pt x="42621" y="18148"/>
                  </a:lnTo>
                  <a:lnTo>
                    <a:pt x="50063" y="21056"/>
                  </a:lnTo>
                  <a:lnTo>
                    <a:pt x="52412" y="22796"/>
                  </a:lnTo>
                  <a:lnTo>
                    <a:pt x="55041" y="20853"/>
                  </a:lnTo>
                  <a:lnTo>
                    <a:pt x="62306" y="21894"/>
                  </a:lnTo>
                  <a:lnTo>
                    <a:pt x="59461" y="19291"/>
                  </a:lnTo>
                  <a:lnTo>
                    <a:pt x="55638" y="18529"/>
                  </a:lnTo>
                  <a:lnTo>
                    <a:pt x="44101" y="13889"/>
                  </a:lnTo>
                  <a:lnTo>
                    <a:pt x="35864" y="10764"/>
                  </a:lnTo>
                  <a:lnTo>
                    <a:pt x="27552" y="7861"/>
                  </a:lnTo>
                  <a:lnTo>
                    <a:pt x="19151" y="5257"/>
                  </a:lnTo>
                  <a:lnTo>
                    <a:pt x="12827" y="3441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1928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1" name="object 1221"/>
          <p:cNvSpPr/>
          <p:nvPr/>
        </p:nvSpPr>
        <p:spPr>
          <a:xfrm>
            <a:off x="1922868" y="1598714"/>
            <a:ext cx="52705" cy="61594"/>
          </a:xfrm>
          <a:custGeom>
            <a:avLst/>
            <a:gdLst/>
            <a:ahLst/>
            <a:cxnLst/>
            <a:rect l="l" t="t" r="r" b="b"/>
            <a:pathLst>
              <a:path w="52705" h="61594">
                <a:moveTo>
                  <a:pt x="51917" y="0"/>
                </a:moveTo>
                <a:lnTo>
                  <a:pt x="50203" y="914"/>
                </a:lnTo>
                <a:lnTo>
                  <a:pt x="48844" y="2247"/>
                </a:lnTo>
                <a:lnTo>
                  <a:pt x="47917" y="3911"/>
                </a:lnTo>
                <a:lnTo>
                  <a:pt x="40131" y="16036"/>
                </a:lnTo>
                <a:lnTo>
                  <a:pt x="31286" y="27303"/>
                </a:lnTo>
                <a:lnTo>
                  <a:pt x="21803" y="38053"/>
                </a:lnTo>
                <a:lnTo>
                  <a:pt x="8166" y="52933"/>
                </a:lnTo>
                <a:lnTo>
                  <a:pt x="0" y="61277"/>
                </a:lnTo>
                <a:lnTo>
                  <a:pt x="2171" y="61277"/>
                </a:lnTo>
                <a:lnTo>
                  <a:pt x="3213" y="59537"/>
                </a:lnTo>
                <a:lnTo>
                  <a:pt x="14541" y="48806"/>
                </a:lnTo>
                <a:lnTo>
                  <a:pt x="24714" y="37744"/>
                </a:lnTo>
                <a:lnTo>
                  <a:pt x="35908" y="24812"/>
                </a:lnTo>
                <a:lnTo>
                  <a:pt x="41817" y="17300"/>
                </a:lnTo>
                <a:lnTo>
                  <a:pt x="47217" y="9422"/>
                </a:lnTo>
                <a:lnTo>
                  <a:pt x="51917" y="1041"/>
                </a:lnTo>
                <a:lnTo>
                  <a:pt x="52336" y="469"/>
                </a:lnTo>
                <a:lnTo>
                  <a:pt x="52235" y="241"/>
                </a:lnTo>
                <a:lnTo>
                  <a:pt x="51917" y="0"/>
                </a:lnTo>
                <a:close/>
              </a:path>
            </a:pathLst>
          </a:custGeom>
          <a:solidFill>
            <a:srgbClr val="19274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2" name="object 1222"/>
          <p:cNvSpPr/>
          <p:nvPr/>
        </p:nvSpPr>
        <p:spPr>
          <a:xfrm>
            <a:off x="1717294" y="1257884"/>
            <a:ext cx="12700" cy="17145"/>
          </a:xfrm>
          <a:custGeom>
            <a:avLst/>
            <a:gdLst/>
            <a:ahLst/>
            <a:cxnLst/>
            <a:rect l="l" t="t" r="r" b="b"/>
            <a:pathLst>
              <a:path w="12700" h="17144">
                <a:moveTo>
                  <a:pt x="1803" y="0"/>
                </a:moveTo>
                <a:lnTo>
                  <a:pt x="0" y="4368"/>
                </a:lnTo>
                <a:lnTo>
                  <a:pt x="2565" y="7416"/>
                </a:lnTo>
                <a:lnTo>
                  <a:pt x="2031" y="10617"/>
                </a:lnTo>
                <a:lnTo>
                  <a:pt x="2070" y="13754"/>
                </a:lnTo>
                <a:lnTo>
                  <a:pt x="12433" y="16700"/>
                </a:lnTo>
                <a:lnTo>
                  <a:pt x="7645" y="12306"/>
                </a:lnTo>
                <a:lnTo>
                  <a:pt x="4775" y="6578"/>
                </a:lnTo>
                <a:lnTo>
                  <a:pt x="1803" y="0"/>
                </a:lnTo>
                <a:close/>
              </a:path>
            </a:pathLst>
          </a:custGeom>
          <a:solidFill>
            <a:srgbClr val="B4DB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3" name="object 1223"/>
          <p:cNvSpPr/>
          <p:nvPr/>
        </p:nvSpPr>
        <p:spPr>
          <a:xfrm>
            <a:off x="1396098" y="1793151"/>
            <a:ext cx="13970" cy="10160"/>
          </a:xfrm>
          <a:custGeom>
            <a:avLst/>
            <a:gdLst/>
            <a:ahLst/>
            <a:cxnLst/>
            <a:rect l="l" t="t" r="r" b="b"/>
            <a:pathLst>
              <a:path w="13969" h="10160">
                <a:moveTo>
                  <a:pt x="4584" y="0"/>
                </a:moveTo>
                <a:lnTo>
                  <a:pt x="9651" y="3022"/>
                </a:lnTo>
                <a:lnTo>
                  <a:pt x="4190" y="3708"/>
                </a:lnTo>
                <a:lnTo>
                  <a:pt x="2819" y="6388"/>
                </a:lnTo>
                <a:lnTo>
                  <a:pt x="0" y="5600"/>
                </a:lnTo>
                <a:lnTo>
                  <a:pt x="1803" y="9664"/>
                </a:lnTo>
                <a:lnTo>
                  <a:pt x="3517" y="8839"/>
                </a:lnTo>
                <a:lnTo>
                  <a:pt x="9131" y="7200"/>
                </a:lnTo>
                <a:lnTo>
                  <a:pt x="11315" y="3835"/>
                </a:lnTo>
                <a:lnTo>
                  <a:pt x="13855" y="863"/>
                </a:lnTo>
                <a:lnTo>
                  <a:pt x="4584" y="0"/>
                </a:lnTo>
                <a:close/>
              </a:path>
            </a:pathLst>
          </a:custGeom>
          <a:solidFill>
            <a:srgbClr val="51ABC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24" name="object 1224"/>
          <p:cNvGrpSpPr/>
          <p:nvPr/>
        </p:nvGrpSpPr>
        <p:grpSpPr>
          <a:xfrm>
            <a:off x="1746326" y="1264399"/>
            <a:ext cx="10795" cy="17145"/>
            <a:chOff x="1746326" y="1264399"/>
            <a:chExt cx="10795" cy="17145"/>
          </a:xfrm>
        </p:grpSpPr>
        <p:sp>
          <p:nvSpPr>
            <p:cNvPr id="1225" name="object 1225"/>
            <p:cNvSpPr/>
            <p:nvPr/>
          </p:nvSpPr>
          <p:spPr>
            <a:xfrm>
              <a:off x="1746326" y="1264399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2019" y="0"/>
                  </a:moveTo>
                  <a:lnTo>
                    <a:pt x="1447" y="546"/>
                  </a:lnTo>
                  <a:lnTo>
                    <a:pt x="419" y="152"/>
                  </a:lnTo>
                  <a:lnTo>
                    <a:pt x="0" y="1003"/>
                  </a:lnTo>
                  <a:lnTo>
                    <a:pt x="1447" y="2692"/>
                  </a:lnTo>
                  <a:lnTo>
                    <a:pt x="4229" y="3289"/>
                  </a:lnTo>
                  <a:lnTo>
                    <a:pt x="4165" y="6184"/>
                  </a:lnTo>
                  <a:lnTo>
                    <a:pt x="5816" y="9486"/>
                  </a:lnTo>
                  <a:lnTo>
                    <a:pt x="4165" y="14135"/>
                  </a:lnTo>
                  <a:lnTo>
                    <a:pt x="8343" y="16395"/>
                  </a:lnTo>
                  <a:lnTo>
                    <a:pt x="10375" y="16649"/>
                  </a:lnTo>
                  <a:lnTo>
                    <a:pt x="10033" y="15328"/>
                  </a:lnTo>
                  <a:lnTo>
                    <a:pt x="9880" y="13919"/>
                  </a:lnTo>
                  <a:lnTo>
                    <a:pt x="7289" y="8254"/>
                  </a:lnTo>
                  <a:lnTo>
                    <a:pt x="7289" y="2603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BDD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1748383" y="127058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2108" y="0"/>
                  </a:moveTo>
                  <a:lnTo>
                    <a:pt x="1790" y="2908"/>
                  </a:lnTo>
                  <a:lnTo>
                    <a:pt x="2730" y="6121"/>
                  </a:lnTo>
                  <a:lnTo>
                    <a:pt x="0" y="8432"/>
                  </a:lnTo>
                  <a:lnTo>
                    <a:pt x="1879" y="9766"/>
                  </a:lnTo>
                  <a:lnTo>
                    <a:pt x="4216" y="9537"/>
                  </a:lnTo>
                  <a:lnTo>
                    <a:pt x="6286" y="10210"/>
                  </a:lnTo>
                  <a:lnTo>
                    <a:pt x="4368" y="7023"/>
                  </a:lnTo>
                  <a:lnTo>
                    <a:pt x="4419" y="3022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2B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27" name="object 1227"/>
          <p:cNvGrpSpPr/>
          <p:nvPr/>
        </p:nvGrpSpPr>
        <p:grpSpPr>
          <a:xfrm>
            <a:off x="820102" y="1146505"/>
            <a:ext cx="71755" cy="140335"/>
            <a:chOff x="820102" y="1146505"/>
            <a:chExt cx="71755" cy="140335"/>
          </a:xfrm>
        </p:grpSpPr>
        <p:sp>
          <p:nvSpPr>
            <p:cNvPr id="1228" name="object 1228"/>
            <p:cNvSpPr/>
            <p:nvPr/>
          </p:nvSpPr>
          <p:spPr>
            <a:xfrm>
              <a:off x="865771" y="1146505"/>
              <a:ext cx="26034" cy="120650"/>
            </a:xfrm>
            <a:custGeom>
              <a:avLst/>
              <a:gdLst/>
              <a:ahLst/>
              <a:cxnLst/>
              <a:rect l="l" t="t" r="r" b="b"/>
              <a:pathLst>
                <a:path w="26034" h="120650">
                  <a:moveTo>
                    <a:pt x="18689" y="116027"/>
                  </a:moveTo>
                  <a:lnTo>
                    <a:pt x="13652" y="116027"/>
                  </a:lnTo>
                  <a:lnTo>
                    <a:pt x="14414" y="117830"/>
                  </a:lnTo>
                  <a:lnTo>
                    <a:pt x="15506" y="120103"/>
                  </a:lnTo>
                  <a:lnTo>
                    <a:pt x="18669" y="120053"/>
                  </a:lnTo>
                  <a:lnTo>
                    <a:pt x="18689" y="116027"/>
                  </a:lnTo>
                  <a:close/>
                </a:path>
                <a:path w="26034" h="120650">
                  <a:moveTo>
                    <a:pt x="0" y="106413"/>
                  </a:moveTo>
                  <a:lnTo>
                    <a:pt x="571" y="111239"/>
                  </a:lnTo>
                  <a:lnTo>
                    <a:pt x="4965" y="116141"/>
                  </a:lnTo>
                  <a:lnTo>
                    <a:pt x="13652" y="116027"/>
                  </a:lnTo>
                  <a:lnTo>
                    <a:pt x="18689" y="116027"/>
                  </a:lnTo>
                  <a:lnTo>
                    <a:pt x="18770" y="114122"/>
                  </a:lnTo>
                  <a:lnTo>
                    <a:pt x="17932" y="112445"/>
                  </a:lnTo>
                  <a:lnTo>
                    <a:pt x="19926" y="111645"/>
                  </a:lnTo>
                  <a:lnTo>
                    <a:pt x="20728" y="111226"/>
                  </a:lnTo>
                  <a:lnTo>
                    <a:pt x="13652" y="111226"/>
                  </a:lnTo>
                  <a:lnTo>
                    <a:pt x="11214" y="111137"/>
                  </a:lnTo>
                  <a:lnTo>
                    <a:pt x="6146" y="109207"/>
                  </a:lnTo>
                  <a:lnTo>
                    <a:pt x="3098" y="107759"/>
                  </a:lnTo>
                  <a:lnTo>
                    <a:pt x="0" y="106413"/>
                  </a:lnTo>
                  <a:close/>
                </a:path>
                <a:path w="26034" h="120650">
                  <a:moveTo>
                    <a:pt x="20774" y="73698"/>
                  </a:moveTo>
                  <a:lnTo>
                    <a:pt x="14211" y="73698"/>
                  </a:lnTo>
                  <a:lnTo>
                    <a:pt x="13741" y="74117"/>
                  </a:lnTo>
                  <a:lnTo>
                    <a:pt x="13474" y="74295"/>
                  </a:lnTo>
                  <a:lnTo>
                    <a:pt x="15468" y="75780"/>
                  </a:lnTo>
                  <a:lnTo>
                    <a:pt x="11633" y="79451"/>
                  </a:lnTo>
                  <a:lnTo>
                    <a:pt x="19431" y="80251"/>
                  </a:lnTo>
                  <a:lnTo>
                    <a:pt x="18910" y="83032"/>
                  </a:lnTo>
                  <a:lnTo>
                    <a:pt x="18224" y="88531"/>
                  </a:lnTo>
                  <a:lnTo>
                    <a:pt x="16814" y="91160"/>
                  </a:lnTo>
                  <a:lnTo>
                    <a:pt x="14566" y="97472"/>
                  </a:lnTo>
                  <a:lnTo>
                    <a:pt x="11925" y="101142"/>
                  </a:lnTo>
                  <a:lnTo>
                    <a:pt x="15798" y="108686"/>
                  </a:lnTo>
                  <a:lnTo>
                    <a:pt x="13652" y="111226"/>
                  </a:lnTo>
                  <a:lnTo>
                    <a:pt x="20728" y="111226"/>
                  </a:lnTo>
                  <a:lnTo>
                    <a:pt x="21602" y="110718"/>
                  </a:lnTo>
                  <a:lnTo>
                    <a:pt x="22783" y="109448"/>
                  </a:lnTo>
                  <a:lnTo>
                    <a:pt x="23152" y="108839"/>
                  </a:lnTo>
                  <a:lnTo>
                    <a:pt x="23152" y="108051"/>
                  </a:lnTo>
                  <a:lnTo>
                    <a:pt x="20078" y="105956"/>
                  </a:lnTo>
                  <a:lnTo>
                    <a:pt x="20815" y="103327"/>
                  </a:lnTo>
                  <a:lnTo>
                    <a:pt x="22085" y="100622"/>
                  </a:lnTo>
                  <a:lnTo>
                    <a:pt x="23101" y="96558"/>
                  </a:lnTo>
                  <a:lnTo>
                    <a:pt x="24942" y="92595"/>
                  </a:lnTo>
                  <a:lnTo>
                    <a:pt x="23520" y="88252"/>
                  </a:lnTo>
                  <a:lnTo>
                    <a:pt x="22402" y="88201"/>
                  </a:lnTo>
                  <a:lnTo>
                    <a:pt x="22161" y="87350"/>
                  </a:lnTo>
                  <a:lnTo>
                    <a:pt x="23215" y="84366"/>
                  </a:lnTo>
                  <a:lnTo>
                    <a:pt x="23647" y="82892"/>
                  </a:lnTo>
                  <a:lnTo>
                    <a:pt x="23495" y="81330"/>
                  </a:lnTo>
                  <a:lnTo>
                    <a:pt x="23368" y="80860"/>
                  </a:lnTo>
                  <a:lnTo>
                    <a:pt x="23126" y="80467"/>
                  </a:lnTo>
                  <a:lnTo>
                    <a:pt x="22771" y="80137"/>
                  </a:lnTo>
                  <a:lnTo>
                    <a:pt x="21399" y="79298"/>
                  </a:lnTo>
                  <a:lnTo>
                    <a:pt x="20612" y="77990"/>
                  </a:lnTo>
                  <a:lnTo>
                    <a:pt x="19977" y="76581"/>
                  </a:lnTo>
                  <a:lnTo>
                    <a:pt x="20774" y="73698"/>
                  </a:lnTo>
                  <a:close/>
                </a:path>
                <a:path w="26034" h="120650">
                  <a:moveTo>
                    <a:pt x="2006" y="0"/>
                  </a:moveTo>
                  <a:lnTo>
                    <a:pt x="1409" y="520"/>
                  </a:lnTo>
                  <a:lnTo>
                    <a:pt x="1676" y="9271"/>
                  </a:lnTo>
                  <a:lnTo>
                    <a:pt x="3467" y="13716"/>
                  </a:lnTo>
                  <a:lnTo>
                    <a:pt x="2374" y="18338"/>
                  </a:lnTo>
                  <a:lnTo>
                    <a:pt x="2235" y="19113"/>
                  </a:lnTo>
                  <a:lnTo>
                    <a:pt x="2235" y="19900"/>
                  </a:lnTo>
                  <a:lnTo>
                    <a:pt x="2387" y="20675"/>
                  </a:lnTo>
                  <a:lnTo>
                    <a:pt x="3949" y="25984"/>
                  </a:lnTo>
                  <a:lnTo>
                    <a:pt x="6515" y="31076"/>
                  </a:lnTo>
                  <a:lnTo>
                    <a:pt x="6057" y="36842"/>
                  </a:lnTo>
                  <a:lnTo>
                    <a:pt x="6197" y="37630"/>
                  </a:lnTo>
                  <a:lnTo>
                    <a:pt x="6451" y="38366"/>
                  </a:lnTo>
                  <a:lnTo>
                    <a:pt x="6921" y="39014"/>
                  </a:lnTo>
                  <a:lnTo>
                    <a:pt x="10452" y="40093"/>
                  </a:lnTo>
                  <a:lnTo>
                    <a:pt x="10325" y="43014"/>
                  </a:lnTo>
                  <a:lnTo>
                    <a:pt x="9436" y="51676"/>
                  </a:lnTo>
                  <a:lnTo>
                    <a:pt x="10871" y="56807"/>
                  </a:lnTo>
                  <a:lnTo>
                    <a:pt x="15417" y="60896"/>
                  </a:lnTo>
                  <a:lnTo>
                    <a:pt x="16446" y="61137"/>
                  </a:lnTo>
                  <a:lnTo>
                    <a:pt x="17411" y="61404"/>
                  </a:lnTo>
                  <a:lnTo>
                    <a:pt x="16129" y="62572"/>
                  </a:lnTo>
                  <a:lnTo>
                    <a:pt x="15468" y="63474"/>
                  </a:lnTo>
                  <a:lnTo>
                    <a:pt x="14947" y="64477"/>
                  </a:lnTo>
                  <a:lnTo>
                    <a:pt x="14478" y="65506"/>
                  </a:lnTo>
                  <a:lnTo>
                    <a:pt x="13754" y="66827"/>
                  </a:lnTo>
                  <a:lnTo>
                    <a:pt x="13716" y="68465"/>
                  </a:lnTo>
                  <a:lnTo>
                    <a:pt x="12547" y="69570"/>
                  </a:lnTo>
                  <a:lnTo>
                    <a:pt x="11798" y="69989"/>
                  </a:lnTo>
                  <a:lnTo>
                    <a:pt x="11074" y="70446"/>
                  </a:lnTo>
                  <a:lnTo>
                    <a:pt x="10439" y="71018"/>
                  </a:lnTo>
                  <a:lnTo>
                    <a:pt x="10121" y="73304"/>
                  </a:lnTo>
                  <a:lnTo>
                    <a:pt x="11087" y="74422"/>
                  </a:lnTo>
                  <a:lnTo>
                    <a:pt x="13423" y="74269"/>
                  </a:lnTo>
                  <a:lnTo>
                    <a:pt x="13690" y="74079"/>
                  </a:lnTo>
                  <a:lnTo>
                    <a:pt x="13919" y="73850"/>
                  </a:lnTo>
                  <a:lnTo>
                    <a:pt x="14211" y="73698"/>
                  </a:lnTo>
                  <a:lnTo>
                    <a:pt x="20774" y="73698"/>
                  </a:lnTo>
                  <a:lnTo>
                    <a:pt x="22733" y="66573"/>
                  </a:lnTo>
                  <a:lnTo>
                    <a:pt x="23698" y="61709"/>
                  </a:lnTo>
                  <a:lnTo>
                    <a:pt x="25717" y="56794"/>
                  </a:lnTo>
                  <a:lnTo>
                    <a:pt x="21996" y="52146"/>
                  </a:lnTo>
                  <a:lnTo>
                    <a:pt x="21374" y="46824"/>
                  </a:lnTo>
                  <a:lnTo>
                    <a:pt x="19367" y="41465"/>
                  </a:lnTo>
                  <a:lnTo>
                    <a:pt x="13957" y="33248"/>
                  </a:lnTo>
                  <a:lnTo>
                    <a:pt x="13182" y="29438"/>
                  </a:lnTo>
                  <a:lnTo>
                    <a:pt x="12865" y="23977"/>
                  </a:lnTo>
                  <a:lnTo>
                    <a:pt x="12192" y="23050"/>
                  </a:lnTo>
                  <a:lnTo>
                    <a:pt x="10375" y="19329"/>
                  </a:lnTo>
                  <a:lnTo>
                    <a:pt x="7708" y="16598"/>
                  </a:lnTo>
                  <a:lnTo>
                    <a:pt x="12268" y="13182"/>
                  </a:lnTo>
                  <a:lnTo>
                    <a:pt x="12052" y="12026"/>
                  </a:lnTo>
                  <a:lnTo>
                    <a:pt x="10439" y="7531"/>
                  </a:lnTo>
                  <a:lnTo>
                    <a:pt x="9906" y="3454"/>
                  </a:lnTo>
                  <a:lnTo>
                    <a:pt x="6616" y="749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845604" y="1214412"/>
              <a:ext cx="33020" cy="27305"/>
            </a:xfrm>
            <a:custGeom>
              <a:avLst/>
              <a:gdLst/>
              <a:ahLst/>
              <a:cxnLst/>
              <a:rect l="l" t="t" r="r" b="b"/>
              <a:pathLst>
                <a:path w="33019" h="27305">
                  <a:moveTo>
                    <a:pt x="6474" y="8102"/>
                  </a:moveTo>
                  <a:lnTo>
                    <a:pt x="2908" y="8102"/>
                  </a:lnTo>
                  <a:lnTo>
                    <a:pt x="1117" y="10871"/>
                  </a:lnTo>
                  <a:lnTo>
                    <a:pt x="10185" y="14376"/>
                  </a:lnTo>
                  <a:lnTo>
                    <a:pt x="15341" y="20472"/>
                  </a:lnTo>
                  <a:lnTo>
                    <a:pt x="25184" y="27000"/>
                  </a:lnTo>
                  <a:lnTo>
                    <a:pt x="27647" y="25222"/>
                  </a:lnTo>
                  <a:lnTo>
                    <a:pt x="31965" y="25107"/>
                  </a:lnTo>
                  <a:lnTo>
                    <a:pt x="32504" y="22656"/>
                  </a:lnTo>
                  <a:lnTo>
                    <a:pt x="27584" y="22656"/>
                  </a:lnTo>
                  <a:lnTo>
                    <a:pt x="27101" y="21831"/>
                  </a:lnTo>
                  <a:lnTo>
                    <a:pt x="27788" y="19735"/>
                  </a:lnTo>
                  <a:lnTo>
                    <a:pt x="18897" y="19735"/>
                  </a:lnTo>
                  <a:lnTo>
                    <a:pt x="17065" y="15866"/>
                  </a:lnTo>
                  <a:lnTo>
                    <a:pt x="14033" y="13652"/>
                  </a:lnTo>
                  <a:lnTo>
                    <a:pt x="12052" y="11277"/>
                  </a:lnTo>
                  <a:lnTo>
                    <a:pt x="9524" y="9664"/>
                  </a:lnTo>
                  <a:lnTo>
                    <a:pt x="6743" y="8420"/>
                  </a:lnTo>
                  <a:lnTo>
                    <a:pt x="6474" y="8102"/>
                  </a:lnTo>
                  <a:close/>
                </a:path>
                <a:path w="33019" h="27305">
                  <a:moveTo>
                    <a:pt x="32359" y="18402"/>
                  </a:moveTo>
                  <a:lnTo>
                    <a:pt x="30162" y="18961"/>
                  </a:lnTo>
                  <a:lnTo>
                    <a:pt x="30911" y="21272"/>
                  </a:lnTo>
                  <a:lnTo>
                    <a:pt x="29082" y="22440"/>
                  </a:lnTo>
                  <a:lnTo>
                    <a:pt x="28384" y="22606"/>
                  </a:lnTo>
                  <a:lnTo>
                    <a:pt x="27584" y="22656"/>
                  </a:lnTo>
                  <a:lnTo>
                    <a:pt x="32504" y="22656"/>
                  </a:lnTo>
                  <a:lnTo>
                    <a:pt x="32808" y="21272"/>
                  </a:lnTo>
                  <a:lnTo>
                    <a:pt x="32359" y="18402"/>
                  </a:lnTo>
                  <a:close/>
                </a:path>
                <a:path w="33019" h="27305">
                  <a:moveTo>
                    <a:pt x="23494" y="18326"/>
                  </a:moveTo>
                  <a:lnTo>
                    <a:pt x="18897" y="19735"/>
                  </a:lnTo>
                  <a:lnTo>
                    <a:pt x="27788" y="19735"/>
                  </a:lnTo>
                  <a:lnTo>
                    <a:pt x="28083" y="18834"/>
                  </a:lnTo>
                  <a:lnTo>
                    <a:pt x="24193" y="18834"/>
                  </a:lnTo>
                  <a:lnTo>
                    <a:pt x="24015" y="18554"/>
                  </a:lnTo>
                  <a:lnTo>
                    <a:pt x="23774" y="18389"/>
                  </a:lnTo>
                  <a:lnTo>
                    <a:pt x="23494" y="18326"/>
                  </a:lnTo>
                  <a:close/>
                </a:path>
                <a:path w="33019" h="27305">
                  <a:moveTo>
                    <a:pt x="6489" y="3060"/>
                  </a:moveTo>
                  <a:lnTo>
                    <a:pt x="5841" y="3352"/>
                  </a:lnTo>
                  <a:lnTo>
                    <a:pt x="6413" y="8026"/>
                  </a:lnTo>
                  <a:lnTo>
                    <a:pt x="9461" y="9410"/>
                  </a:lnTo>
                  <a:lnTo>
                    <a:pt x="12369" y="11010"/>
                  </a:lnTo>
                  <a:lnTo>
                    <a:pt x="14304" y="13838"/>
                  </a:lnTo>
                  <a:lnTo>
                    <a:pt x="16967" y="15659"/>
                  </a:lnTo>
                  <a:lnTo>
                    <a:pt x="17094" y="15887"/>
                  </a:lnTo>
                  <a:lnTo>
                    <a:pt x="19697" y="18249"/>
                  </a:lnTo>
                  <a:lnTo>
                    <a:pt x="23469" y="18300"/>
                  </a:lnTo>
                  <a:lnTo>
                    <a:pt x="23841" y="18402"/>
                  </a:lnTo>
                  <a:lnTo>
                    <a:pt x="24053" y="18567"/>
                  </a:lnTo>
                  <a:lnTo>
                    <a:pt x="24193" y="18834"/>
                  </a:lnTo>
                  <a:lnTo>
                    <a:pt x="28083" y="18834"/>
                  </a:lnTo>
                  <a:lnTo>
                    <a:pt x="28803" y="16637"/>
                  </a:lnTo>
                  <a:lnTo>
                    <a:pt x="25095" y="15074"/>
                  </a:lnTo>
                  <a:lnTo>
                    <a:pt x="19494" y="10553"/>
                  </a:lnTo>
                  <a:lnTo>
                    <a:pt x="15570" y="9220"/>
                  </a:lnTo>
                  <a:lnTo>
                    <a:pt x="15854" y="5410"/>
                  </a:lnTo>
                  <a:lnTo>
                    <a:pt x="12090" y="5410"/>
                  </a:lnTo>
                  <a:lnTo>
                    <a:pt x="6489" y="3060"/>
                  </a:lnTo>
                  <a:close/>
                </a:path>
                <a:path w="33019" h="27305">
                  <a:moveTo>
                    <a:pt x="14304" y="13838"/>
                  </a:moveTo>
                  <a:lnTo>
                    <a:pt x="17065" y="15866"/>
                  </a:lnTo>
                  <a:lnTo>
                    <a:pt x="16967" y="15659"/>
                  </a:lnTo>
                  <a:lnTo>
                    <a:pt x="14304" y="13838"/>
                  </a:lnTo>
                  <a:close/>
                </a:path>
                <a:path w="33019" h="27305">
                  <a:moveTo>
                    <a:pt x="3276" y="4953"/>
                  </a:moveTo>
                  <a:lnTo>
                    <a:pt x="1384" y="5308"/>
                  </a:lnTo>
                  <a:lnTo>
                    <a:pt x="0" y="6108"/>
                  </a:lnTo>
                  <a:lnTo>
                    <a:pt x="444" y="8394"/>
                  </a:lnTo>
                  <a:lnTo>
                    <a:pt x="2908" y="8102"/>
                  </a:lnTo>
                  <a:lnTo>
                    <a:pt x="6474" y="8102"/>
                  </a:lnTo>
                  <a:lnTo>
                    <a:pt x="5676" y="7162"/>
                  </a:lnTo>
                  <a:lnTo>
                    <a:pt x="5003" y="5537"/>
                  </a:lnTo>
                  <a:lnTo>
                    <a:pt x="3276" y="4953"/>
                  </a:lnTo>
                  <a:close/>
                </a:path>
                <a:path w="33019" h="27305">
                  <a:moveTo>
                    <a:pt x="16421" y="0"/>
                  </a:moveTo>
                  <a:lnTo>
                    <a:pt x="14719" y="152"/>
                  </a:lnTo>
                  <a:lnTo>
                    <a:pt x="13588" y="850"/>
                  </a:lnTo>
                  <a:lnTo>
                    <a:pt x="13576" y="3898"/>
                  </a:lnTo>
                  <a:lnTo>
                    <a:pt x="13842" y="5245"/>
                  </a:lnTo>
                  <a:lnTo>
                    <a:pt x="12090" y="5410"/>
                  </a:lnTo>
                  <a:lnTo>
                    <a:pt x="15854" y="5410"/>
                  </a:lnTo>
                  <a:lnTo>
                    <a:pt x="16052" y="2755"/>
                  </a:lnTo>
                  <a:lnTo>
                    <a:pt x="19049" y="2057"/>
                  </a:lnTo>
                  <a:lnTo>
                    <a:pt x="17119" y="50"/>
                  </a:lnTo>
                  <a:lnTo>
                    <a:pt x="16421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863409" y="1178953"/>
              <a:ext cx="19685" cy="38735"/>
            </a:xfrm>
            <a:custGeom>
              <a:avLst/>
              <a:gdLst/>
              <a:ahLst/>
              <a:cxnLst/>
              <a:rect l="l" t="t" r="r" b="b"/>
              <a:pathLst>
                <a:path w="19684" h="38734">
                  <a:moveTo>
                    <a:pt x="2984" y="0"/>
                  </a:moveTo>
                  <a:lnTo>
                    <a:pt x="2311" y="266"/>
                  </a:lnTo>
                  <a:lnTo>
                    <a:pt x="3365" y="5461"/>
                  </a:lnTo>
                  <a:lnTo>
                    <a:pt x="1574" y="6908"/>
                  </a:lnTo>
                  <a:lnTo>
                    <a:pt x="0" y="8394"/>
                  </a:lnTo>
                  <a:lnTo>
                    <a:pt x="2374" y="10642"/>
                  </a:lnTo>
                  <a:lnTo>
                    <a:pt x="5829" y="12852"/>
                  </a:lnTo>
                  <a:lnTo>
                    <a:pt x="7391" y="16281"/>
                  </a:lnTo>
                  <a:lnTo>
                    <a:pt x="8470" y="20040"/>
                  </a:lnTo>
                  <a:lnTo>
                    <a:pt x="10299" y="21678"/>
                  </a:lnTo>
                  <a:lnTo>
                    <a:pt x="10058" y="23393"/>
                  </a:lnTo>
                  <a:lnTo>
                    <a:pt x="8623" y="25133"/>
                  </a:lnTo>
                  <a:lnTo>
                    <a:pt x="8318" y="27457"/>
                  </a:lnTo>
                  <a:lnTo>
                    <a:pt x="8762" y="31064"/>
                  </a:lnTo>
                  <a:lnTo>
                    <a:pt x="13677" y="32181"/>
                  </a:lnTo>
                  <a:lnTo>
                    <a:pt x="11760" y="35001"/>
                  </a:lnTo>
                  <a:lnTo>
                    <a:pt x="12776" y="36626"/>
                  </a:lnTo>
                  <a:lnTo>
                    <a:pt x="14211" y="36614"/>
                  </a:lnTo>
                  <a:lnTo>
                    <a:pt x="15265" y="37198"/>
                  </a:lnTo>
                  <a:lnTo>
                    <a:pt x="15760" y="38608"/>
                  </a:lnTo>
                  <a:lnTo>
                    <a:pt x="17564" y="37274"/>
                  </a:lnTo>
                  <a:lnTo>
                    <a:pt x="16725" y="34886"/>
                  </a:lnTo>
                  <a:lnTo>
                    <a:pt x="17881" y="33299"/>
                  </a:lnTo>
                  <a:lnTo>
                    <a:pt x="17500" y="31699"/>
                  </a:lnTo>
                  <a:lnTo>
                    <a:pt x="17932" y="30391"/>
                  </a:lnTo>
                  <a:lnTo>
                    <a:pt x="19227" y="29387"/>
                  </a:lnTo>
                  <a:lnTo>
                    <a:pt x="19316" y="28943"/>
                  </a:lnTo>
                  <a:lnTo>
                    <a:pt x="19202" y="28549"/>
                  </a:lnTo>
                  <a:lnTo>
                    <a:pt x="18872" y="28232"/>
                  </a:lnTo>
                  <a:lnTo>
                    <a:pt x="15557" y="24333"/>
                  </a:lnTo>
                  <a:lnTo>
                    <a:pt x="12623" y="20332"/>
                  </a:lnTo>
                  <a:lnTo>
                    <a:pt x="14058" y="13030"/>
                  </a:lnTo>
                  <a:lnTo>
                    <a:pt x="13715" y="11252"/>
                  </a:lnTo>
                  <a:lnTo>
                    <a:pt x="13957" y="6451"/>
                  </a:lnTo>
                  <a:lnTo>
                    <a:pt x="12623" y="5461"/>
                  </a:lnTo>
                  <a:lnTo>
                    <a:pt x="9740" y="6451"/>
                  </a:lnTo>
                  <a:lnTo>
                    <a:pt x="8953" y="7188"/>
                  </a:lnTo>
                  <a:lnTo>
                    <a:pt x="9283" y="7950"/>
                  </a:lnTo>
                  <a:lnTo>
                    <a:pt x="10286" y="9842"/>
                  </a:lnTo>
                  <a:lnTo>
                    <a:pt x="6375" y="5981"/>
                  </a:lnTo>
                  <a:lnTo>
                    <a:pt x="6146" y="3632"/>
                  </a:lnTo>
                  <a:lnTo>
                    <a:pt x="5587" y="1993"/>
                  </a:lnTo>
                  <a:lnTo>
                    <a:pt x="4902" y="457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FC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820102" y="1227848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2476" y="0"/>
                  </a:moveTo>
                  <a:lnTo>
                    <a:pt x="0" y="3111"/>
                  </a:lnTo>
                  <a:lnTo>
                    <a:pt x="1943" y="6515"/>
                  </a:lnTo>
                  <a:lnTo>
                    <a:pt x="4114" y="9740"/>
                  </a:lnTo>
                  <a:lnTo>
                    <a:pt x="7404" y="12026"/>
                  </a:lnTo>
                  <a:lnTo>
                    <a:pt x="8509" y="12954"/>
                  </a:lnTo>
                  <a:lnTo>
                    <a:pt x="9029" y="14173"/>
                  </a:lnTo>
                  <a:lnTo>
                    <a:pt x="9321" y="15532"/>
                  </a:lnTo>
                  <a:lnTo>
                    <a:pt x="10769" y="19367"/>
                  </a:lnTo>
                  <a:lnTo>
                    <a:pt x="13068" y="22542"/>
                  </a:lnTo>
                  <a:lnTo>
                    <a:pt x="20294" y="26073"/>
                  </a:lnTo>
                  <a:lnTo>
                    <a:pt x="23177" y="28473"/>
                  </a:lnTo>
                  <a:lnTo>
                    <a:pt x="28829" y="33807"/>
                  </a:lnTo>
                  <a:lnTo>
                    <a:pt x="32042" y="36106"/>
                  </a:lnTo>
                  <a:lnTo>
                    <a:pt x="35674" y="37769"/>
                  </a:lnTo>
                  <a:lnTo>
                    <a:pt x="36360" y="37490"/>
                  </a:lnTo>
                  <a:lnTo>
                    <a:pt x="36474" y="35991"/>
                  </a:lnTo>
                  <a:lnTo>
                    <a:pt x="35991" y="34658"/>
                  </a:lnTo>
                  <a:lnTo>
                    <a:pt x="35280" y="33375"/>
                  </a:lnTo>
                  <a:lnTo>
                    <a:pt x="34594" y="31483"/>
                  </a:lnTo>
                  <a:lnTo>
                    <a:pt x="10693" y="7442"/>
                  </a:lnTo>
                  <a:lnTo>
                    <a:pt x="9232" y="5791"/>
                  </a:lnTo>
                  <a:lnTo>
                    <a:pt x="7543" y="4521"/>
                  </a:lnTo>
                  <a:lnTo>
                    <a:pt x="5295" y="4203"/>
                  </a:lnTo>
                  <a:lnTo>
                    <a:pt x="4076" y="1155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ADD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850861" y="1245958"/>
              <a:ext cx="32384" cy="24765"/>
            </a:xfrm>
            <a:custGeom>
              <a:avLst/>
              <a:gdLst/>
              <a:ahLst/>
              <a:cxnLst/>
              <a:rect l="l" t="t" r="r" b="b"/>
              <a:pathLst>
                <a:path w="32384" h="24765">
                  <a:moveTo>
                    <a:pt x="3124" y="0"/>
                  </a:moveTo>
                  <a:lnTo>
                    <a:pt x="0" y="2311"/>
                  </a:lnTo>
                  <a:lnTo>
                    <a:pt x="114" y="6197"/>
                  </a:lnTo>
                  <a:lnTo>
                    <a:pt x="3606" y="6832"/>
                  </a:lnTo>
                  <a:lnTo>
                    <a:pt x="5981" y="8572"/>
                  </a:lnTo>
                  <a:lnTo>
                    <a:pt x="10185" y="8915"/>
                  </a:lnTo>
                  <a:lnTo>
                    <a:pt x="13373" y="11036"/>
                  </a:lnTo>
                  <a:lnTo>
                    <a:pt x="15951" y="14224"/>
                  </a:lnTo>
                  <a:lnTo>
                    <a:pt x="15925" y="17462"/>
                  </a:lnTo>
                  <a:lnTo>
                    <a:pt x="16535" y="19164"/>
                  </a:lnTo>
                  <a:lnTo>
                    <a:pt x="19075" y="19431"/>
                  </a:lnTo>
                  <a:lnTo>
                    <a:pt x="20066" y="19824"/>
                  </a:lnTo>
                  <a:lnTo>
                    <a:pt x="20751" y="20510"/>
                  </a:lnTo>
                  <a:lnTo>
                    <a:pt x="21145" y="21501"/>
                  </a:lnTo>
                  <a:lnTo>
                    <a:pt x="21945" y="22479"/>
                  </a:lnTo>
                  <a:lnTo>
                    <a:pt x="21717" y="24396"/>
                  </a:lnTo>
                  <a:lnTo>
                    <a:pt x="24371" y="24282"/>
                  </a:lnTo>
                  <a:lnTo>
                    <a:pt x="24968" y="24053"/>
                  </a:lnTo>
                  <a:lnTo>
                    <a:pt x="25438" y="23533"/>
                  </a:lnTo>
                  <a:lnTo>
                    <a:pt x="25641" y="23177"/>
                  </a:lnTo>
                  <a:lnTo>
                    <a:pt x="25768" y="22796"/>
                  </a:lnTo>
                  <a:lnTo>
                    <a:pt x="25895" y="21793"/>
                  </a:lnTo>
                  <a:lnTo>
                    <a:pt x="26162" y="21424"/>
                  </a:lnTo>
                  <a:lnTo>
                    <a:pt x="26809" y="21551"/>
                  </a:lnTo>
                  <a:lnTo>
                    <a:pt x="27901" y="21920"/>
                  </a:lnTo>
                  <a:lnTo>
                    <a:pt x="28498" y="21869"/>
                  </a:lnTo>
                  <a:lnTo>
                    <a:pt x="29337" y="21640"/>
                  </a:lnTo>
                  <a:lnTo>
                    <a:pt x="30060" y="21247"/>
                  </a:lnTo>
                  <a:lnTo>
                    <a:pt x="30492" y="20434"/>
                  </a:lnTo>
                  <a:lnTo>
                    <a:pt x="29756" y="18580"/>
                  </a:lnTo>
                  <a:lnTo>
                    <a:pt x="32016" y="14287"/>
                  </a:lnTo>
                  <a:lnTo>
                    <a:pt x="20942" y="16700"/>
                  </a:lnTo>
                  <a:lnTo>
                    <a:pt x="18072" y="11963"/>
                  </a:lnTo>
                  <a:lnTo>
                    <a:pt x="14909" y="6959"/>
                  </a:lnTo>
                  <a:lnTo>
                    <a:pt x="13881" y="5930"/>
                  </a:lnTo>
                  <a:lnTo>
                    <a:pt x="12141" y="4876"/>
                  </a:lnTo>
                  <a:lnTo>
                    <a:pt x="10363" y="3924"/>
                  </a:lnTo>
                  <a:lnTo>
                    <a:pt x="5638" y="2578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B2E1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850430" y="1196479"/>
              <a:ext cx="15875" cy="19685"/>
            </a:xfrm>
            <a:custGeom>
              <a:avLst/>
              <a:gdLst/>
              <a:ahLst/>
              <a:cxnLst/>
              <a:rect l="l" t="t" r="r" b="b"/>
              <a:pathLst>
                <a:path w="15875" h="19684">
                  <a:moveTo>
                    <a:pt x="4013" y="0"/>
                  </a:moveTo>
                  <a:lnTo>
                    <a:pt x="3632" y="2527"/>
                  </a:lnTo>
                  <a:lnTo>
                    <a:pt x="3936" y="5575"/>
                  </a:lnTo>
                  <a:lnTo>
                    <a:pt x="3809" y="6857"/>
                  </a:lnTo>
                  <a:lnTo>
                    <a:pt x="1219" y="8394"/>
                  </a:lnTo>
                  <a:lnTo>
                    <a:pt x="5867" y="9753"/>
                  </a:lnTo>
                  <a:lnTo>
                    <a:pt x="4813" y="10426"/>
                  </a:lnTo>
                  <a:lnTo>
                    <a:pt x="0" y="12357"/>
                  </a:lnTo>
                  <a:lnTo>
                    <a:pt x="1841" y="14312"/>
                  </a:lnTo>
                  <a:lnTo>
                    <a:pt x="1841" y="15963"/>
                  </a:lnTo>
                  <a:lnTo>
                    <a:pt x="2298" y="19227"/>
                  </a:lnTo>
                  <a:lnTo>
                    <a:pt x="7302" y="19570"/>
                  </a:lnTo>
                  <a:lnTo>
                    <a:pt x="8877" y="19011"/>
                  </a:lnTo>
                  <a:lnTo>
                    <a:pt x="10312" y="18021"/>
                  </a:lnTo>
                  <a:lnTo>
                    <a:pt x="12077" y="18097"/>
                  </a:lnTo>
                  <a:lnTo>
                    <a:pt x="12293" y="17983"/>
                  </a:lnTo>
                  <a:lnTo>
                    <a:pt x="15595" y="13893"/>
                  </a:lnTo>
                  <a:lnTo>
                    <a:pt x="10528" y="13500"/>
                  </a:lnTo>
                  <a:lnTo>
                    <a:pt x="8140" y="10198"/>
                  </a:lnTo>
                  <a:lnTo>
                    <a:pt x="7073" y="8801"/>
                  </a:lnTo>
                  <a:lnTo>
                    <a:pt x="13106" y="7797"/>
                  </a:lnTo>
                  <a:lnTo>
                    <a:pt x="10655" y="6172"/>
                  </a:lnTo>
                  <a:lnTo>
                    <a:pt x="11010" y="1447"/>
                  </a:lnTo>
                  <a:lnTo>
                    <a:pt x="7467" y="2463"/>
                  </a:lnTo>
                  <a:lnTo>
                    <a:pt x="8026" y="29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827379" y="1214005"/>
              <a:ext cx="26034" cy="14604"/>
            </a:xfrm>
            <a:custGeom>
              <a:avLst/>
              <a:gdLst/>
              <a:ahLst/>
              <a:cxnLst/>
              <a:rect l="l" t="t" r="r" b="b"/>
              <a:pathLst>
                <a:path w="26034" h="14605">
                  <a:moveTo>
                    <a:pt x="24345" y="0"/>
                  </a:moveTo>
                  <a:lnTo>
                    <a:pt x="22288" y="1701"/>
                  </a:lnTo>
                  <a:lnTo>
                    <a:pt x="18834" y="3581"/>
                  </a:lnTo>
                  <a:lnTo>
                    <a:pt x="16929" y="4546"/>
                  </a:lnTo>
                  <a:lnTo>
                    <a:pt x="15557" y="1549"/>
                  </a:lnTo>
                  <a:lnTo>
                    <a:pt x="13461" y="1536"/>
                  </a:lnTo>
                  <a:lnTo>
                    <a:pt x="12128" y="7873"/>
                  </a:lnTo>
                  <a:lnTo>
                    <a:pt x="7594" y="10172"/>
                  </a:lnTo>
                  <a:lnTo>
                    <a:pt x="1066" y="10934"/>
                  </a:lnTo>
                  <a:lnTo>
                    <a:pt x="0" y="11874"/>
                  </a:lnTo>
                  <a:lnTo>
                    <a:pt x="1015" y="13982"/>
                  </a:lnTo>
                  <a:lnTo>
                    <a:pt x="7099" y="12915"/>
                  </a:lnTo>
                  <a:lnTo>
                    <a:pt x="13284" y="12255"/>
                  </a:lnTo>
                  <a:lnTo>
                    <a:pt x="18668" y="8801"/>
                  </a:lnTo>
                  <a:lnTo>
                    <a:pt x="19342" y="7404"/>
                  </a:lnTo>
                  <a:lnTo>
                    <a:pt x="20370" y="6349"/>
                  </a:lnTo>
                  <a:lnTo>
                    <a:pt x="21793" y="5689"/>
                  </a:lnTo>
                  <a:lnTo>
                    <a:pt x="24256" y="6007"/>
                  </a:lnTo>
                  <a:lnTo>
                    <a:pt x="25628" y="4140"/>
                  </a:lnTo>
                  <a:lnTo>
                    <a:pt x="24345" y="0"/>
                  </a:lnTo>
                  <a:close/>
                </a:path>
              </a:pathLst>
            </a:custGeom>
            <a:solidFill>
              <a:srgbClr val="9F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829944" y="1234160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5">
                  <a:moveTo>
                    <a:pt x="647" y="0"/>
                  </a:moveTo>
                  <a:lnTo>
                    <a:pt x="38" y="317"/>
                  </a:lnTo>
                  <a:lnTo>
                    <a:pt x="0" y="698"/>
                  </a:lnTo>
                  <a:lnTo>
                    <a:pt x="533" y="1142"/>
                  </a:lnTo>
                  <a:lnTo>
                    <a:pt x="5469" y="8861"/>
                  </a:lnTo>
                  <a:lnTo>
                    <a:pt x="11649" y="15389"/>
                  </a:lnTo>
                  <a:lnTo>
                    <a:pt x="18499" y="21274"/>
                  </a:lnTo>
                  <a:lnTo>
                    <a:pt x="25450" y="27063"/>
                  </a:lnTo>
                  <a:lnTo>
                    <a:pt x="27432" y="25145"/>
                  </a:lnTo>
                  <a:lnTo>
                    <a:pt x="24307" y="23558"/>
                  </a:lnTo>
                  <a:lnTo>
                    <a:pt x="17496" y="18555"/>
                  </a:lnTo>
                  <a:lnTo>
                    <a:pt x="11811" y="12436"/>
                  </a:lnTo>
                  <a:lnTo>
                    <a:pt x="6459" y="598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3C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843914" y="1239774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5" h="12700">
                  <a:moveTo>
                    <a:pt x="0" y="0"/>
                  </a:moveTo>
                  <a:lnTo>
                    <a:pt x="5232" y="10045"/>
                  </a:lnTo>
                  <a:lnTo>
                    <a:pt x="6108" y="10058"/>
                  </a:lnTo>
                  <a:lnTo>
                    <a:pt x="6781" y="9702"/>
                  </a:lnTo>
                  <a:lnTo>
                    <a:pt x="7302" y="9016"/>
                  </a:lnTo>
                  <a:lnTo>
                    <a:pt x="9169" y="7251"/>
                  </a:lnTo>
                  <a:lnTo>
                    <a:pt x="10909" y="8864"/>
                  </a:lnTo>
                  <a:lnTo>
                    <a:pt x="14986" y="11137"/>
                  </a:lnTo>
                  <a:lnTo>
                    <a:pt x="17856" y="11683"/>
                  </a:lnTo>
                  <a:lnTo>
                    <a:pt x="20828" y="12115"/>
                  </a:lnTo>
                  <a:lnTo>
                    <a:pt x="17868" y="8000"/>
                  </a:lnTo>
                  <a:lnTo>
                    <a:pt x="12573" y="6934"/>
                  </a:lnTo>
                  <a:lnTo>
                    <a:pt x="9855" y="2781"/>
                  </a:lnTo>
                  <a:lnTo>
                    <a:pt x="7734" y="4444"/>
                  </a:lnTo>
                  <a:lnTo>
                    <a:pt x="11366" y="5600"/>
                  </a:lnTo>
                  <a:lnTo>
                    <a:pt x="7861" y="7353"/>
                  </a:lnTo>
                  <a:lnTo>
                    <a:pt x="6781" y="6032"/>
                  </a:lnTo>
                  <a:lnTo>
                    <a:pt x="3225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858634" y="1158417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59" h="20955">
                  <a:moveTo>
                    <a:pt x="1727" y="0"/>
                  </a:moveTo>
                  <a:lnTo>
                    <a:pt x="0" y="939"/>
                  </a:lnTo>
                  <a:lnTo>
                    <a:pt x="977" y="10337"/>
                  </a:lnTo>
                  <a:lnTo>
                    <a:pt x="2997" y="11442"/>
                  </a:lnTo>
                  <a:lnTo>
                    <a:pt x="5448" y="12534"/>
                  </a:lnTo>
                  <a:lnTo>
                    <a:pt x="5003" y="14731"/>
                  </a:lnTo>
                  <a:lnTo>
                    <a:pt x="5156" y="18389"/>
                  </a:lnTo>
                  <a:lnTo>
                    <a:pt x="4572" y="20383"/>
                  </a:lnTo>
                  <a:lnTo>
                    <a:pt x="7086" y="20802"/>
                  </a:lnTo>
                  <a:lnTo>
                    <a:pt x="7353" y="20662"/>
                  </a:lnTo>
                  <a:lnTo>
                    <a:pt x="9537" y="18643"/>
                  </a:lnTo>
                  <a:lnTo>
                    <a:pt x="8382" y="16319"/>
                  </a:lnTo>
                  <a:lnTo>
                    <a:pt x="7950" y="14058"/>
                  </a:lnTo>
                  <a:lnTo>
                    <a:pt x="7531" y="9702"/>
                  </a:lnTo>
                  <a:lnTo>
                    <a:pt x="5207" y="6108"/>
                  </a:lnTo>
                  <a:lnTo>
                    <a:pt x="2489" y="1219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8D1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865403" y="1267460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2463" y="8318"/>
                  </a:moveTo>
                  <a:lnTo>
                    <a:pt x="2501" y="9652"/>
                  </a:lnTo>
                  <a:lnTo>
                    <a:pt x="1041" y="10236"/>
                  </a:lnTo>
                  <a:lnTo>
                    <a:pt x="863" y="11455"/>
                  </a:lnTo>
                  <a:lnTo>
                    <a:pt x="1485" y="13995"/>
                  </a:lnTo>
                  <a:lnTo>
                    <a:pt x="0" y="17183"/>
                  </a:lnTo>
                  <a:lnTo>
                    <a:pt x="3174" y="18935"/>
                  </a:lnTo>
                  <a:lnTo>
                    <a:pt x="4762" y="17310"/>
                  </a:lnTo>
                  <a:lnTo>
                    <a:pt x="6375" y="15735"/>
                  </a:lnTo>
                  <a:lnTo>
                    <a:pt x="7886" y="14046"/>
                  </a:lnTo>
                  <a:lnTo>
                    <a:pt x="7848" y="9969"/>
                  </a:lnTo>
                  <a:lnTo>
                    <a:pt x="8833" y="8430"/>
                  </a:lnTo>
                  <a:lnTo>
                    <a:pt x="2463" y="8318"/>
                  </a:lnTo>
                  <a:close/>
                </a:path>
                <a:path w="10794" h="19050">
                  <a:moveTo>
                    <a:pt x="9208" y="7845"/>
                  </a:moveTo>
                  <a:lnTo>
                    <a:pt x="8833" y="8430"/>
                  </a:lnTo>
                  <a:lnTo>
                    <a:pt x="9664" y="8445"/>
                  </a:lnTo>
                  <a:lnTo>
                    <a:pt x="9208" y="7845"/>
                  </a:lnTo>
                  <a:close/>
                </a:path>
                <a:path w="10794" h="19050">
                  <a:moveTo>
                    <a:pt x="6603" y="0"/>
                  </a:moveTo>
                  <a:lnTo>
                    <a:pt x="5422" y="2870"/>
                  </a:lnTo>
                  <a:lnTo>
                    <a:pt x="9208" y="7845"/>
                  </a:lnTo>
                  <a:lnTo>
                    <a:pt x="10223" y="6261"/>
                  </a:lnTo>
                  <a:lnTo>
                    <a:pt x="9729" y="2235"/>
                  </a:lnTo>
                  <a:lnTo>
                    <a:pt x="8115" y="2235"/>
                  </a:lnTo>
                  <a:lnTo>
                    <a:pt x="7683" y="647"/>
                  </a:lnTo>
                  <a:lnTo>
                    <a:pt x="6603" y="0"/>
                  </a:lnTo>
                  <a:close/>
                </a:path>
                <a:path w="10794" h="19050">
                  <a:moveTo>
                    <a:pt x="9715" y="2120"/>
                  </a:moveTo>
                  <a:lnTo>
                    <a:pt x="8115" y="2235"/>
                  </a:lnTo>
                  <a:lnTo>
                    <a:pt x="9729" y="2235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855395" y="1265339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4" h="13334">
                  <a:moveTo>
                    <a:pt x="1079" y="0"/>
                  </a:moveTo>
                  <a:lnTo>
                    <a:pt x="863" y="177"/>
                  </a:lnTo>
                  <a:lnTo>
                    <a:pt x="0" y="1765"/>
                  </a:lnTo>
                  <a:lnTo>
                    <a:pt x="1168" y="2679"/>
                  </a:lnTo>
                  <a:lnTo>
                    <a:pt x="4584" y="6553"/>
                  </a:lnTo>
                  <a:lnTo>
                    <a:pt x="6807" y="9690"/>
                  </a:lnTo>
                  <a:lnTo>
                    <a:pt x="9131" y="12750"/>
                  </a:lnTo>
                  <a:lnTo>
                    <a:pt x="9867" y="13119"/>
                  </a:lnTo>
                  <a:lnTo>
                    <a:pt x="10579" y="13144"/>
                  </a:lnTo>
                  <a:lnTo>
                    <a:pt x="11277" y="12649"/>
                  </a:lnTo>
                  <a:lnTo>
                    <a:pt x="12953" y="12585"/>
                  </a:lnTo>
                  <a:lnTo>
                    <a:pt x="13144" y="11747"/>
                  </a:lnTo>
                  <a:lnTo>
                    <a:pt x="12471" y="10426"/>
                  </a:lnTo>
                  <a:lnTo>
                    <a:pt x="10807" y="9512"/>
                  </a:lnTo>
                  <a:lnTo>
                    <a:pt x="9423" y="8382"/>
                  </a:lnTo>
                  <a:lnTo>
                    <a:pt x="9347" y="6273"/>
                  </a:lnTo>
                  <a:lnTo>
                    <a:pt x="9715" y="5905"/>
                  </a:lnTo>
                  <a:lnTo>
                    <a:pt x="9918" y="5473"/>
                  </a:lnTo>
                  <a:lnTo>
                    <a:pt x="9931" y="4965"/>
                  </a:lnTo>
                  <a:lnTo>
                    <a:pt x="9385" y="3175"/>
                  </a:lnTo>
                  <a:lnTo>
                    <a:pt x="8585" y="1689"/>
                  </a:lnTo>
                  <a:lnTo>
                    <a:pt x="6311" y="2095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ADD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856411" y="125393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5575" y="0"/>
                  </a:moveTo>
                  <a:lnTo>
                    <a:pt x="1066" y="12"/>
                  </a:lnTo>
                  <a:lnTo>
                    <a:pt x="660" y="330"/>
                  </a:lnTo>
                  <a:lnTo>
                    <a:pt x="50" y="444"/>
                  </a:lnTo>
                  <a:lnTo>
                    <a:pt x="0" y="1117"/>
                  </a:lnTo>
                  <a:lnTo>
                    <a:pt x="10401" y="6248"/>
                  </a:lnTo>
                  <a:lnTo>
                    <a:pt x="9169" y="1346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851915" y="119320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90">
                  <a:moveTo>
                    <a:pt x="6083" y="0"/>
                  </a:moveTo>
                  <a:lnTo>
                    <a:pt x="1981" y="3416"/>
                  </a:lnTo>
                  <a:lnTo>
                    <a:pt x="0" y="4940"/>
                  </a:lnTo>
                  <a:lnTo>
                    <a:pt x="292" y="7759"/>
                  </a:lnTo>
                  <a:lnTo>
                    <a:pt x="774" y="8623"/>
                  </a:lnTo>
                  <a:lnTo>
                    <a:pt x="1574" y="8813"/>
                  </a:lnTo>
                  <a:lnTo>
                    <a:pt x="2463" y="8851"/>
                  </a:lnTo>
                  <a:lnTo>
                    <a:pt x="3822" y="7086"/>
                  </a:lnTo>
                  <a:lnTo>
                    <a:pt x="3683" y="4165"/>
                  </a:lnTo>
                  <a:lnTo>
                    <a:pt x="6553" y="3568"/>
                  </a:lnTo>
                  <a:lnTo>
                    <a:pt x="6197" y="2070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7BA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858469" y="126177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1689" y="0"/>
                  </a:moveTo>
                  <a:lnTo>
                    <a:pt x="0" y="2768"/>
                  </a:lnTo>
                  <a:lnTo>
                    <a:pt x="3238" y="3695"/>
                  </a:lnTo>
                  <a:lnTo>
                    <a:pt x="3238" y="5664"/>
                  </a:lnTo>
                  <a:lnTo>
                    <a:pt x="4597" y="6362"/>
                  </a:lnTo>
                  <a:lnTo>
                    <a:pt x="5588" y="7429"/>
                  </a:lnTo>
                  <a:lnTo>
                    <a:pt x="6286" y="8775"/>
                  </a:lnTo>
                  <a:lnTo>
                    <a:pt x="7632" y="9461"/>
                  </a:lnTo>
                  <a:lnTo>
                    <a:pt x="9017" y="10261"/>
                  </a:lnTo>
                  <a:lnTo>
                    <a:pt x="9347" y="7785"/>
                  </a:lnTo>
                  <a:lnTo>
                    <a:pt x="6197" y="5867"/>
                  </a:lnTo>
                  <a:lnTo>
                    <a:pt x="4267" y="2654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8EC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849147" y="1248778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1219" y="0"/>
                  </a:moveTo>
                  <a:lnTo>
                    <a:pt x="444" y="177"/>
                  </a:lnTo>
                  <a:lnTo>
                    <a:pt x="0" y="1028"/>
                  </a:lnTo>
                  <a:lnTo>
                    <a:pt x="1816" y="3606"/>
                  </a:lnTo>
                  <a:lnTo>
                    <a:pt x="4711" y="4711"/>
                  </a:lnTo>
                  <a:lnTo>
                    <a:pt x="7264" y="6261"/>
                  </a:lnTo>
                  <a:lnTo>
                    <a:pt x="8331" y="5168"/>
                  </a:lnTo>
                  <a:lnTo>
                    <a:pt x="5715" y="4089"/>
                  </a:lnTo>
                  <a:lnTo>
                    <a:pt x="3556" y="2463"/>
                  </a:lnTo>
                  <a:lnTo>
                    <a:pt x="2082" y="12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92C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871880" y="1198981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0" y="0"/>
                  </a:moveTo>
                  <a:lnTo>
                    <a:pt x="101" y="3403"/>
                  </a:lnTo>
                  <a:lnTo>
                    <a:pt x="165" y="5105"/>
                  </a:lnTo>
                  <a:lnTo>
                    <a:pt x="1816" y="5918"/>
                  </a:lnTo>
                  <a:lnTo>
                    <a:pt x="2184" y="5194"/>
                  </a:lnTo>
                  <a:lnTo>
                    <a:pt x="2247" y="1346"/>
                  </a:lnTo>
                  <a:lnTo>
                    <a:pt x="2197" y="1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B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864743" y="126123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5194" y="4152"/>
                  </a:moveTo>
                  <a:lnTo>
                    <a:pt x="2070" y="0"/>
                  </a:lnTo>
                  <a:lnTo>
                    <a:pt x="965" y="3479"/>
                  </a:lnTo>
                  <a:lnTo>
                    <a:pt x="1739" y="4508"/>
                  </a:lnTo>
                  <a:lnTo>
                    <a:pt x="5194" y="4152"/>
                  </a:lnTo>
                  <a:close/>
                </a:path>
                <a:path w="6350" h="13334">
                  <a:moveTo>
                    <a:pt x="5803" y="8623"/>
                  </a:moveTo>
                  <a:lnTo>
                    <a:pt x="3073" y="8318"/>
                  </a:lnTo>
                  <a:lnTo>
                    <a:pt x="2336" y="9537"/>
                  </a:lnTo>
                  <a:lnTo>
                    <a:pt x="1143" y="9309"/>
                  </a:lnTo>
                  <a:lnTo>
                    <a:pt x="12" y="9309"/>
                  </a:lnTo>
                  <a:lnTo>
                    <a:pt x="12" y="9664"/>
                  </a:lnTo>
                  <a:lnTo>
                    <a:pt x="0" y="10020"/>
                  </a:lnTo>
                  <a:lnTo>
                    <a:pt x="0" y="10375"/>
                  </a:lnTo>
                  <a:lnTo>
                    <a:pt x="1270" y="10515"/>
                  </a:lnTo>
                  <a:lnTo>
                    <a:pt x="2171" y="13195"/>
                  </a:lnTo>
                  <a:lnTo>
                    <a:pt x="4305" y="10210"/>
                  </a:lnTo>
                  <a:lnTo>
                    <a:pt x="5803" y="8623"/>
                  </a:lnTo>
                  <a:close/>
                </a:path>
              </a:pathLst>
            </a:custGeom>
            <a:solidFill>
              <a:srgbClr val="A2D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825347" y="123000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1015" y="0"/>
                  </a:moveTo>
                  <a:lnTo>
                    <a:pt x="152" y="419"/>
                  </a:lnTo>
                  <a:lnTo>
                    <a:pt x="0" y="1181"/>
                  </a:lnTo>
                  <a:lnTo>
                    <a:pt x="50" y="2044"/>
                  </a:lnTo>
                  <a:lnTo>
                    <a:pt x="1536" y="3441"/>
                  </a:lnTo>
                  <a:lnTo>
                    <a:pt x="3162" y="4635"/>
                  </a:lnTo>
                  <a:lnTo>
                    <a:pt x="5130" y="5295"/>
                  </a:lnTo>
                  <a:lnTo>
                    <a:pt x="5245" y="4152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71A5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863498" y="118441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76" y="0"/>
                  </a:moveTo>
                  <a:lnTo>
                    <a:pt x="1574" y="0"/>
                  </a:lnTo>
                  <a:lnTo>
                    <a:pt x="444" y="762"/>
                  </a:lnTo>
                  <a:lnTo>
                    <a:pt x="215" y="2501"/>
                  </a:lnTo>
                  <a:lnTo>
                    <a:pt x="0" y="4051"/>
                  </a:lnTo>
                  <a:lnTo>
                    <a:pt x="634" y="5041"/>
                  </a:lnTo>
                  <a:lnTo>
                    <a:pt x="2285" y="5168"/>
                  </a:lnTo>
                  <a:lnTo>
                    <a:pt x="1244" y="3187"/>
                  </a:lnTo>
                  <a:lnTo>
                    <a:pt x="2933" y="171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AB5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876185" y="12140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108" y="0"/>
                  </a:moveTo>
                  <a:lnTo>
                    <a:pt x="876" y="1079"/>
                  </a:lnTo>
                  <a:lnTo>
                    <a:pt x="0" y="1536"/>
                  </a:lnTo>
                  <a:lnTo>
                    <a:pt x="12" y="2184"/>
                  </a:lnTo>
                  <a:lnTo>
                    <a:pt x="12" y="2832"/>
                  </a:lnTo>
                  <a:lnTo>
                    <a:pt x="25" y="3479"/>
                  </a:lnTo>
                  <a:lnTo>
                    <a:pt x="2984" y="3517"/>
                  </a:lnTo>
                  <a:lnTo>
                    <a:pt x="2882" y="2400"/>
                  </a:lnTo>
                  <a:lnTo>
                    <a:pt x="3759" y="93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64A2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843191" y="12261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457" y="0"/>
                  </a:moveTo>
                  <a:lnTo>
                    <a:pt x="0" y="596"/>
                  </a:lnTo>
                  <a:lnTo>
                    <a:pt x="215" y="1384"/>
                  </a:lnTo>
                  <a:lnTo>
                    <a:pt x="381" y="2006"/>
                  </a:lnTo>
                  <a:lnTo>
                    <a:pt x="762" y="2565"/>
                  </a:lnTo>
                  <a:lnTo>
                    <a:pt x="2222" y="2489"/>
                  </a:lnTo>
                  <a:lnTo>
                    <a:pt x="2705" y="2158"/>
                  </a:lnTo>
                  <a:lnTo>
                    <a:pt x="2222" y="1079"/>
                  </a:lnTo>
                  <a:lnTo>
                    <a:pt x="1739" y="419"/>
                  </a:lnTo>
                  <a:lnTo>
                    <a:pt x="1219" y="25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832878" y="123235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003" y="0"/>
                  </a:moveTo>
                  <a:lnTo>
                    <a:pt x="304" y="304"/>
                  </a:lnTo>
                  <a:lnTo>
                    <a:pt x="228" y="596"/>
                  </a:lnTo>
                  <a:lnTo>
                    <a:pt x="0" y="1422"/>
                  </a:lnTo>
                  <a:lnTo>
                    <a:pt x="673" y="1752"/>
                  </a:lnTo>
                  <a:lnTo>
                    <a:pt x="1358" y="1701"/>
                  </a:lnTo>
                  <a:lnTo>
                    <a:pt x="1739" y="1663"/>
                  </a:lnTo>
                  <a:lnTo>
                    <a:pt x="2082" y="1270"/>
                  </a:lnTo>
                  <a:lnTo>
                    <a:pt x="2654" y="889"/>
                  </a:lnTo>
                  <a:lnTo>
                    <a:pt x="2095" y="482"/>
                  </a:lnTo>
                  <a:lnTo>
                    <a:pt x="1752" y="38"/>
                  </a:lnTo>
                  <a:lnTo>
                    <a:pt x="1397" y="25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91C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844918" y="119998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159" y="0"/>
                  </a:moveTo>
                  <a:lnTo>
                    <a:pt x="1384" y="495"/>
                  </a:lnTo>
                  <a:lnTo>
                    <a:pt x="266" y="546"/>
                  </a:lnTo>
                  <a:lnTo>
                    <a:pt x="0" y="1676"/>
                  </a:lnTo>
                  <a:lnTo>
                    <a:pt x="1079" y="1803"/>
                  </a:lnTo>
                  <a:lnTo>
                    <a:pt x="2146" y="1917"/>
                  </a:lnTo>
                  <a:lnTo>
                    <a:pt x="3213" y="2044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A3D9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52" name="object 1252"/>
          <p:cNvSpPr/>
          <p:nvPr/>
        </p:nvSpPr>
        <p:spPr>
          <a:xfrm>
            <a:off x="767130" y="1726133"/>
            <a:ext cx="111125" cy="216535"/>
          </a:xfrm>
          <a:custGeom>
            <a:avLst/>
            <a:gdLst/>
            <a:ahLst/>
            <a:cxnLst/>
            <a:rect l="l" t="t" r="r" b="b"/>
            <a:pathLst>
              <a:path w="111125" h="216535">
                <a:moveTo>
                  <a:pt x="901" y="0"/>
                </a:moveTo>
                <a:lnTo>
                  <a:pt x="444" y="25"/>
                </a:lnTo>
                <a:lnTo>
                  <a:pt x="0" y="317"/>
                </a:lnTo>
                <a:lnTo>
                  <a:pt x="1242" y="8868"/>
                </a:lnTo>
                <a:lnTo>
                  <a:pt x="4006" y="16948"/>
                </a:lnTo>
                <a:lnTo>
                  <a:pt x="7333" y="24856"/>
                </a:lnTo>
                <a:lnTo>
                  <a:pt x="10261" y="32892"/>
                </a:lnTo>
                <a:lnTo>
                  <a:pt x="11531" y="37249"/>
                </a:lnTo>
                <a:lnTo>
                  <a:pt x="14071" y="41211"/>
                </a:lnTo>
                <a:lnTo>
                  <a:pt x="13487" y="46024"/>
                </a:lnTo>
                <a:lnTo>
                  <a:pt x="14376" y="49161"/>
                </a:lnTo>
                <a:lnTo>
                  <a:pt x="18580" y="59753"/>
                </a:lnTo>
                <a:lnTo>
                  <a:pt x="22491" y="62839"/>
                </a:lnTo>
                <a:lnTo>
                  <a:pt x="26009" y="74841"/>
                </a:lnTo>
                <a:lnTo>
                  <a:pt x="31089" y="80797"/>
                </a:lnTo>
                <a:lnTo>
                  <a:pt x="32257" y="89077"/>
                </a:lnTo>
                <a:lnTo>
                  <a:pt x="35699" y="92201"/>
                </a:lnTo>
                <a:lnTo>
                  <a:pt x="36563" y="94564"/>
                </a:lnTo>
                <a:lnTo>
                  <a:pt x="36664" y="98209"/>
                </a:lnTo>
                <a:lnTo>
                  <a:pt x="36309" y="99161"/>
                </a:lnTo>
                <a:lnTo>
                  <a:pt x="41528" y="102311"/>
                </a:lnTo>
                <a:lnTo>
                  <a:pt x="43268" y="106451"/>
                </a:lnTo>
                <a:lnTo>
                  <a:pt x="44869" y="115303"/>
                </a:lnTo>
                <a:lnTo>
                  <a:pt x="48539" y="118313"/>
                </a:lnTo>
                <a:lnTo>
                  <a:pt x="50990" y="126669"/>
                </a:lnTo>
                <a:lnTo>
                  <a:pt x="55778" y="127685"/>
                </a:lnTo>
                <a:lnTo>
                  <a:pt x="58038" y="135229"/>
                </a:lnTo>
                <a:lnTo>
                  <a:pt x="58623" y="139598"/>
                </a:lnTo>
                <a:lnTo>
                  <a:pt x="65049" y="143357"/>
                </a:lnTo>
                <a:lnTo>
                  <a:pt x="63423" y="144856"/>
                </a:lnTo>
                <a:lnTo>
                  <a:pt x="63093" y="149161"/>
                </a:lnTo>
                <a:lnTo>
                  <a:pt x="67424" y="147891"/>
                </a:lnTo>
                <a:lnTo>
                  <a:pt x="70624" y="155651"/>
                </a:lnTo>
                <a:lnTo>
                  <a:pt x="69684" y="161213"/>
                </a:lnTo>
                <a:lnTo>
                  <a:pt x="75717" y="165455"/>
                </a:lnTo>
                <a:lnTo>
                  <a:pt x="83013" y="175196"/>
                </a:lnTo>
                <a:lnTo>
                  <a:pt x="87314" y="182495"/>
                </a:lnTo>
                <a:lnTo>
                  <a:pt x="96850" y="199897"/>
                </a:lnTo>
                <a:lnTo>
                  <a:pt x="100253" y="201104"/>
                </a:lnTo>
                <a:lnTo>
                  <a:pt x="100482" y="208800"/>
                </a:lnTo>
                <a:lnTo>
                  <a:pt x="103974" y="211251"/>
                </a:lnTo>
                <a:lnTo>
                  <a:pt x="106946" y="214248"/>
                </a:lnTo>
                <a:lnTo>
                  <a:pt x="108762" y="214096"/>
                </a:lnTo>
                <a:lnTo>
                  <a:pt x="109664" y="215734"/>
                </a:lnTo>
                <a:lnTo>
                  <a:pt x="111099" y="216331"/>
                </a:lnTo>
                <a:lnTo>
                  <a:pt x="111099" y="213207"/>
                </a:lnTo>
                <a:lnTo>
                  <a:pt x="106375" y="209969"/>
                </a:lnTo>
                <a:lnTo>
                  <a:pt x="105892" y="204723"/>
                </a:lnTo>
                <a:lnTo>
                  <a:pt x="102984" y="201117"/>
                </a:lnTo>
                <a:lnTo>
                  <a:pt x="101752" y="199085"/>
                </a:lnTo>
                <a:lnTo>
                  <a:pt x="100939" y="198221"/>
                </a:lnTo>
                <a:lnTo>
                  <a:pt x="97726" y="195859"/>
                </a:lnTo>
                <a:lnTo>
                  <a:pt x="95770" y="192760"/>
                </a:lnTo>
                <a:lnTo>
                  <a:pt x="95338" y="188747"/>
                </a:lnTo>
                <a:lnTo>
                  <a:pt x="92125" y="183908"/>
                </a:lnTo>
                <a:lnTo>
                  <a:pt x="88963" y="180695"/>
                </a:lnTo>
                <a:lnTo>
                  <a:pt x="87998" y="176174"/>
                </a:lnTo>
                <a:lnTo>
                  <a:pt x="84531" y="168617"/>
                </a:lnTo>
                <a:lnTo>
                  <a:pt x="79425" y="162039"/>
                </a:lnTo>
                <a:lnTo>
                  <a:pt x="72428" y="149491"/>
                </a:lnTo>
                <a:lnTo>
                  <a:pt x="67906" y="144932"/>
                </a:lnTo>
                <a:lnTo>
                  <a:pt x="67944" y="137350"/>
                </a:lnTo>
                <a:lnTo>
                  <a:pt x="67322" y="136563"/>
                </a:lnTo>
                <a:lnTo>
                  <a:pt x="63906" y="135674"/>
                </a:lnTo>
                <a:lnTo>
                  <a:pt x="63842" y="133324"/>
                </a:lnTo>
                <a:lnTo>
                  <a:pt x="62331" y="129755"/>
                </a:lnTo>
                <a:lnTo>
                  <a:pt x="62191" y="127634"/>
                </a:lnTo>
                <a:lnTo>
                  <a:pt x="56451" y="122580"/>
                </a:lnTo>
                <a:lnTo>
                  <a:pt x="54762" y="117246"/>
                </a:lnTo>
                <a:lnTo>
                  <a:pt x="49974" y="109613"/>
                </a:lnTo>
                <a:lnTo>
                  <a:pt x="50393" y="105638"/>
                </a:lnTo>
                <a:lnTo>
                  <a:pt x="42252" y="97815"/>
                </a:lnTo>
                <a:lnTo>
                  <a:pt x="40665" y="90322"/>
                </a:lnTo>
                <a:lnTo>
                  <a:pt x="35915" y="78028"/>
                </a:lnTo>
                <a:lnTo>
                  <a:pt x="29527" y="68681"/>
                </a:lnTo>
                <a:lnTo>
                  <a:pt x="26085" y="60998"/>
                </a:lnTo>
                <a:lnTo>
                  <a:pt x="19545" y="51307"/>
                </a:lnTo>
                <a:lnTo>
                  <a:pt x="20827" y="47917"/>
                </a:lnTo>
                <a:lnTo>
                  <a:pt x="19253" y="45097"/>
                </a:lnTo>
                <a:lnTo>
                  <a:pt x="15854" y="37419"/>
                </a:lnTo>
                <a:lnTo>
                  <a:pt x="10628" y="21442"/>
                </a:lnTo>
                <a:lnTo>
                  <a:pt x="6654" y="13246"/>
                </a:lnTo>
                <a:lnTo>
                  <a:pt x="6413" y="7264"/>
                </a:lnTo>
                <a:lnTo>
                  <a:pt x="4190" y="3632"/>
                </a:lnTo>
                <a:lnTo>
                  <a:pt x="1371" y="266"/>
                </a:lnTo>
                <a:lnTo>
                  <a:pt x="901" y="0"/>
                </a:lnTo>
                <a:close/>
              </a:path>
            </a:pathLst>
          </a:custGeom>
          <a:solidFill>
            <a:srgbClr val="D5EDE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253" name="object 1253"/>
          <p:cNvGrpSpPr/>
          <p:nvPr/>
        </p:nvGrpSpPr>
        <p:grpSpPr>
          <a:xfrm>
            <a:off x="925995" y="815746"/>
            <a:ext cx="160655" cy="123825"/>
            <a:chOff x="925995" y="815746"/>
            <a:chExt cx="160655" cy="123825"/>
          </a:xfrm>
        </p:grpSpPr>
        <p:sp>
          <p:nvSpPr>
            <p:cNvPr id="1254" name="object 1254"/>
            <p:cNvSpPr/>
            <p:nvPr/>
          </p:nvSpPr>
          <p:spPr>
            <a:xfrm>
              <a:off x="1021308" y="815746"/>
              <a:ext cx="65405" cy="50165"/>
            </a:xfrm>
            <a:custGeom>
              <a:avLst/>
              <a:gdLst/>
              <a:ahLst/>
              <a:cxnLst/>
              <a:rect l="l" t="t" r="r" b="b"/>
              <a:pathLst>
                <a:path w="65405" h="50165">
                  <a:moveTo>
                    <a:pt x="50114" y="0"/>
                  </a:moveTo>
                  <a:lnTo>
                    <a:pt x="46951" y="1016"/>
                  </a:lnTo>
                  <a:lnTo>
                    <a:pt x="46774" y="2628"/>
                  </a:lnTo>
                  <a:lnTo>
                    <a:pt x="46266" y="4089"/>
                  </a:lnTo>
                  <a:lnTo>
                    <a:pt x="44894" y="5105"/>
                  </a:lnTo>
                  <a:lnTo>
                    <a:pt x="43281" y="8915"/>
                  </a:lnTo>
                  <a:lnTo>
                    <a:pt x="43535" y="13868"/>
                  </a:lnTo>
                  <a:lnTo>
                    <a:pt x="38493" y="15582"/>
                  </a:lnTo>
                  <a:lnTo>
                    <a:pt x="37858" y="16129"/>
                  </a:lnTo>
                  <a:lnTo>
                    <a:pt x="36182" y="16751"/>
                  </a:lnTo>
                  <a:lnTo>
                    <a:pt x="39255" y="17919"/>
                  </a:lnTo>
                  <a:lnTo>
                    <a:pt x="40881" y="16586"/>
                  </a:lnTo>
                  <a:lnTo>
                    <a:pt x="42189" y="17449"/>
                  </a:lnTo>
                  <a:lnTo>
                    <a:pt x="38976" y="24879"/>
                  </a:lnTo>
                  <a:lnTo>
                    <a:pt x="31826" y="28270"/>
                  </a:lnTo>
                  <a:lnTo>
                    <a:pt x="26187" y="33210"/>
                  </a:lnTo>
                  <a:lnTo>
                    <a:pt x="20434" y="36880"/>
                  </a:lnTo>
                  <a:lnTo>
                    <a:pt x="13779" y="38214"/>
                  </a:lnTo>
                  <a:lnTo>
                    <a:pt x="7480" y="40462"/>
                  </a:lnTo>
                  <a:lnTo>
                    <a:pt x="4381" y="42557"/>
                  </a:lnTo>
                  <a:lnTo>
                    <a:pt x="2920" y="44081"/>
                  </a:lnTo>
                  <a:lnTo>
                    <a:pt x="0" y="44678"/>
                  </a:lnTo>
                  <a:lnTo>
                    <a:pt x="1066" y="47790"/>
                  </a:lnTo>
                  <a:lnTo>
                    <a:pt x="4813" y="48463"/>
                  </a:lnTo>
                  <a:lnTo>
                    <a:pt x="6540" y="44488"/>
                  </a:lnTo>
                  <a:lnTo>
                    <a:pt x="13042" y="43548"/>
                  </a:lnTo>
                  <a:lnTo>
                    <a:pt x="16141" y="42659"/>
                  </a:lnTo>
                  <a:lnTo>
                    <a:pt x="21869" y="39420"/>
                  </a:lnTo>
                  <a:lnTo>
                    <a:pt x="24891" y="38214"/>
                  </a:lnTo>
                  <a:lnTo>
                    <a:pt x="27711" y="36918"/>
                  </a:lnTo>
                  <a:lnTo>
                    <a:pt x="26479" y="38188"/>
                  </a:lnTo>
                  <a:lnTo>
                    <a:pt x="23431" y="40436"/>
                  </a:lnTo>
                  <a:lnTo>
                    <a:pt x="21348" y="42405"/>
                  </a:lnTo>
                  <a:lnTo>
                    <a:pt x="18287" y="43370"/>
                  </a:lnTo>
                  <a:lnTo>
                    <a:pt x="17310" y="46456"/>
                  </a:lnTo>
                  <a:lnTo>
                    <a:pt x="17894" y="49860"/>
                  </a:lnTo>
                  <a:lnTo>
                    <a:pt x="20497" y="49428"/>
                  </a:lnTo>
                  <a:lnTo>
                    <a:pt x="22885" y="49377"/>
                  </a:lnTo>
                  <a:lnTo>
                    <a:pt x="23571" y="49149"/>
                  </a:lnTo>
                  <a:lnTo>
                    <a:pt x="24764" y="48399"/>
                  </a:lnTo>
                  <a:lnTo>
                    <a:pt x="27622" y="46863"/>
                  </a:lnTo>
                  <a:lnTo>
                    <a:pt x="30187" y="44881"/>
                  </a:lnTo>
                  <a:lnTo>
                    <a:pt x="32854" y="43053"/>
                  </a:lnTo>
                  <a:lnTo>
                    <a:pt x="34734" y="41529"/>
                  </a:lnTo>
                  <a:lnTo>
                    <a:pt x="36487" y="39865"/>
                  </a:lnTo>
                  <a:lnTo>
                    <a:pt x="39789" y="33147"/>
                  </a:lnTo>
                  <a:lnTo>
                    <a:pt x="44348" y="30073"/>
                  </a:lnTo>
                  <a:lnTo>
                    <a:pt x="45377" y="24853"/>
                  </a:lnTo>
                  <a:lnTo>
                    <a:pt x="42900" y="22098"/>
                  </a:lnTo>
                  <a:lnTo>
                    <a:pt x="47497" y="19316"/>
                  </a:lnTo>
                  <a:lnTo>
                    <a:pt x="48958" y="17373"/>
                  </a:lnTo>
                  <a:lnTo>
                    <a:pt x="51371" y="12941"/>
                  </a:lnTo>
                  <a:lnTo>
                    <a:pt x="53352" y="11684"/>
                  </a:lnTo>
                  <a:lnTo>
                    <a:pt x="65163" y="3873"/>
                  </a:lnTo>
                  <a:lnTo>
                    <a:pt x="64452" y="2959"/>
                  </a:lnTo>
                  <a:lnTo>
                    <a:pt x="63779" y="2540"/>
                  </a:lnTo>
                  <a:lnTo>
                    <a:pt x="63131" y="2463"/>
                  </a:lnTo>
                  <a:lnTo>
                    <a:pt x="62534" y="3098"/>
                  </a:lnTo>
                  <a:lnTo>
                    <a:pt x="61023" y="5956"/>
                  </a:lnTo>
                  <a:lnTo>
                    <a:pt x="57975" y="6400"/>
                  </a:lnTo>
                  <a:lnTo>
                    <a:pt x="52222" y="8801"/>
                  </a:lnTo>
                  <a:lnTo>
                    <a:pt x="50203" y="7683"/>
                  </a:lnTo>
                  <a:lnTo>
                    <a:pt x="49860" y="2755"/>
                  </a:lnTo>
                  <a:lnTo>
                    <a:pt x="50114" y="0"/>
                  </a:lnTo>
                  <a:close/>
                </a:path>
              </a:pathLst>
            </a:custGeom>
            <a:solidFill>
              <a:srgbClr val="9E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975842" y="858316"/>
              <a:ext cx="50165" cy="37465"/>
            </a:xfrm>
            <a:custGeom>
              <a:avLst/>
              <a:gdLst/>
              <a:ahLst/>
              <a:cxnLst/>
              <a:rect l="l" t="t" r="r" b="b"/>
              <a:pathLst>
                <a:path w="50165" h="37465">
                  <a:moveTo>
                    <a:pt x="49847" y="0"/>
                  </a:moveTo>
                  <a:lnTo>
                    <a:pt x="49339" y="101"/>
                  </a:lnTo>
                  <a:lnTo>
                    <a:pt x="48653" y="25"/>
                  </a:lnTo>
                  <a:lnTo>
                    <a:pt x="44653" y="4216"/>
                  </a:lnTo>
                  <a:lnTo>
                    <a:pt x="40716" y="7365"/>
                  </a:lnTo>
                  <a:lnTo>
                    <a:pt x="33108" y="7912"/>
                  </a:lnTo>
                  <a:lnTo>
                    <a:pt x="31584" y="10198"/>
                  </a:lnTo>
                  <a:lnTo>
                    <a:pt x="27685" y="19418"/>
                  </a:lnTo>
                  <a:lnTo>
                    <a:pt x="20358" y="23660"/>
                  </a:lnTo>
                  <a:lnTo>
                    <a:pt x="15874" y="26784"/>
                  </a:lnTo>
                  <a:lnTo>
                    <a:pt x="7340" y="31419"/>
                  </a:lnTo>
                  <a:lnTo>
                    <a:pt x="1371" y="30467"/>
                  </a:lnTo>
                  <a:lnTo>
                    <a:pt x="0" y="36334"/>
                  </a:lnTo>
                  <a:lnTo>
                    <a:pt x="4305" y="36360"/>
                  </a:lnTo>
                  <a:lnTo>
                    <a:pt x="7696" y="33655"/>
                  </a:lnTo>
                  <a:lnTo>
                    <a:pt x="11582" y="32473"/>
                  </a:lnTo>
                  <a:lnTo>
                    <a:pt x="13309" y="32435"/>
                  </a:lnTo>
                  <a:lnTo>
                    <a:pt x="15468" y="30099"/>
                  </a:lnTo>
                  <a:lnTo>
                    <a:pt x="19608" y="37414"/>
                  </a:lnTo>
                  <a:lnTo>
                    <a:pt x="38912" y="19164"/>
                  </a:lnTo>
                  <a:lnTo>
                    <a:pt x="44780" y="15646"/>
                  </a:lnTo>
                  <a:lnTo>
                    <a:pt x="45072" y="13246"/>
                  </a:lnTo>
                  <a:lnTo>
                    <a:pt x="42151" y="10617"/>
                  </a:lnTo>
                  <a:lnTo>
                    <a:pt x="39954" y="10629"/>
                  </a:lnTo>
                  <a:lnTo>
                    <a:pt x="38214" y="11734"/>
                  </a:lnTo>
                  <a:lnTo>
                    <a:pt x="36677" y="12890"/>
                  </a:lnTo>
                  <a:lnTo>
                    <a:pt x="39598" y="9931"/>
                  </a:lnTo>
                  <a:lnTo>
                    <a:pt x="45186" y="10172"/>
                  </a:lnTo>
                  <a:lnTo>
                    <a:pt x="46723" y="5143"/>
                  </a:lnTo>
                  <a:lnTo>
                    <a:pt x="46647" y="2755"/>
                  </a:lnTo>
                  <a:lnTo>
                    <a:pt x="49110" y="1905"/>
                  </a:lnTo>
                  <a:lnTo>
                    <a:pt x="49847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925995" y="889469"/>
              <a:ext cx="62230" cy="50165"/>
            </a:xfrm>
            <a:custGeom>
              <a:avLst/>
              <a:gdLst/>
              <a:ahLst/>
              <a:cxnLst/>
              <a:rect l="l" t="t" r="r" b="b"/>
              <a:pathLst>
                <a:path w="62230" h="50165">
                  <a:moveTo>
                    <a:pt x="61290" y="0"/>
                  </a:moveTo>
                  <a:lnTo>
                    <a:pt x="57505" y="1778"/>
                  </a:lnTo>
                  <a:lnTo>
                    <a:pt x="53352" y="2743"/>
                  </a:lnTo>
                  <a:lnTo>
                    <a:pt x="49860" y="5181"/>
                  </a:lnTo>
                  <a:lnTo>
                    <a:pt x="48818" y="6388"/>
                  </a:lnTo>
                  <a:lnTo>
                    <a:pt x="48895" y="8166"/>
                  </a:lnTo>
                  <a:lnTo>
                    <a:pt x="47777" y="9334"/>
                  </a:lnTo>
                  <a:lnTo>
                    <a:pt x="46736" y="10375"/>
                  </a:lnTo>
                  <a:lnTo>
                    <a:pt x="43434" y="14122"/>
                  </a:lnTo>
                  <a:lnTo>
                    <a:pt x="39649" y="17157"/>
                  </a:lnTo>
                  <a:lnTo>
                    <a:pt x="15570" y="36868"/>
                  </a:lnTo>
                  <a:lnTo>
                    <a:pt x="14973" y="37058"/>
                  </a:lnTo>
                  <a:lnTo>
                    <a:pt x="14554" y="37363"/>
                  </a:lnTo>
                  <a:lnTo>
                    <a:pt x="11645" y="41262"/>
                  </a:lnTo>
                  <a:lnTo>
                    <a:pt x="8255" y="44462"/>
                  </a:lnTo>
                  <a:lnTo>
                    <a:pt x="1422" y="46304"/>
                  </a:lnTo>
                  <a:lnTo>
                    <a:pt x="190" y="47688"/>
                  </a:lnTo>
                  <a:lnTo>
                    <a:pt x="0" y="49809"/>
                  </a:lnTo>
                  <a:lnTo>
                    <a:pt x="444" y="49999"/>
                  </a:lnTo>
                  <a:lnTo>
                    <a:pt x="673" y="50076"/>
                  </a:lnTo>
                  <a:lnTo>
                    <a:pt x="6956" y="47365"/>
                  </a:lnTo>
                  <a:lnTo>
                    <a:pt x="12565" y="43700"/>
                  </a:lnTo>
                  <a:lnTo>
                    <a:pt x="17694" y="39349"/>
                  </a:lnTo>
                  <a:lnTo>
                    <a:pt x="22542" y="34582"/>
                  </a:lnTo>
                  <a:lnTo>
                    <a:pt x="22783" y="34366"/>
                  </a:lnTo>
                  <a:lnTo>
                    <a:pt x="22935" y="34074"/>
                  </a:lnTo>
                  <a:lnTo>
                    <a:pt x="22910" y="33629"/>
                  </a:lnTo>
                  <a:lnTo>
                    <a:pt x="35266" y="33629"/>
                  </a:lnTo>
                  <a:lnTo>
                    <a:pt x="35839" y="33248"/>
                  </a:lnTo>
                  <a:lnTo>
                    <a:pt x="38176" y="31178"/>
                  </a:lnTo>
                  <a:lnTo>
                    <a:pt x="40538" y="23761"/>
                  </a:lnTo>
                  <a:lnTo>
                    <a:pt x="43688" y="20408"/>
                  </a:lnTo>
                  <a:lnTo>
                    <a:pt x="48831" y="13944"/>
                  </a:lnTo>
                  <a:lnTo>
                    <a:pt x="50965" y="11010"/>
                  </a:lnTo>
                  <a:lnTo>
                    <a:pt x="52654" y="7785"/>
                  </a:lnTo>
                  <a:lnTo>
                    <a:pt x="54089" y="5397"/>
                  </a:lnTo>
                  <a:lnTo>
                    <a:pt x="61271" y="1778"/>
                  </a:lnTo>
                  <a:lnTo>
                    <a:pt x="61887" y="1054"/>
                  </a:lnTo>
                  <a:lnTo>
                    <a:pt x="61290" y="0"/>
                  </a:lnTo>
                  <a:close/>
                </a:path>
                <a:path w="62230" h="50165">
                  <a:moveTo>
                    <a:pt x="35266" y="33629"/>
                  </a:moveTo>
                  <a:lnTo>
                    <a:pt x="22910" y="33629"/>
                  </a:lnTo>
                  <a:lnTo>
                    <a:pt x="23533" y="34074"/>
                  </a:lnTo>
                  <a:lnTo>
                    <a:pt x="22936" y="34074"/>
                  </a:lnTo>
                  <a:lnTo>
                    <a:pt x="22961" y="34531"/>
                  </a:lnTo>
                  <a:lnTo>
                    <a:pt x="22615" y="34573"/>
                  </a:lnTo>
                  <a:lnTo>
                    <a:pt x="22504" y="34709"/>
                  </a:lnTo>
                  <a:lnTo>
                    <a:pt x="22466" y="35623"/>
                  </a:lnTo>
                  <a:lnTo>
                    <a:pt x="23482" y="38125"/>
                  </a:lnTo>
                  <a:lnTo>
                    <a:pt x="24917" y="40309"/>
                  </a:lnTo>
                  <a:lnTo>
                    <a:pt x="27266" y="41783"/>
                  </a:lnTo>
                  <a:lnTo>
                    <a:pt x="30213" y="40309"/>
                  </a:lnTo>
                  <a:lnTo>
                    <a:pt x="29210" y="35331"/>
                  </a:lnTo>
                  <a:lnTo>
                    <a:pt x="33337" y="34912"/>
                  </a:lnTo>
                  <a:lnTo>
                    <a:pt x="34597" y="34074"/>
                  </a:lnTo>
                  <a:lnTo>
                    <a:pt x="23533" y="34074"/>
                  </a:lnTo>
                  <a:lnTo>
                    <a:pt x="23190" y="33959"/>
                  </a:lnTo>
                  <a:lnTo>
                    <a:pt x="34769" y="33959"/>
                  </a:lnTo>
                  <a:lnTo>
                    <a:pt x="35266" y="33629"/>
                  </a:lnTo>
                  <a:close/>
                </a:path>
                <a:path w="62230" h="50165">
                  <a:moveTo>
                    <a:pt x="22935" y="34074"/>
                  </a:moveTo>
                  <a:lnTo>
                    <a:pt x="22783" y="34366"/>
                  </a:lnTo>
                  <a:lnTo>
                    <a:pt x="22615" y="34573"/>
                  </a:lnTo>
                  <a:lnTo>
                    <a:pt x="22961" y="34531"/>
                  </a:lnTo>
                  <a:lnTo>
                    <a:pt x="22935" y="34074"/>
                  </a:lnTo>
                  <a:close/>
                </a:path>
              </a:pathLst>
            </a:custGeom>
            <a:solidFill>
              <a:srgbClr val="A2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940523" y="899845"/>
              <a:ext cx="32384" cy="27305"/>
            </a:xfrm>
            <a:custGeom>
              <a:avLst/>
              <a:gdLst/>
              <a:ahLst/>
              <a:cxnLst/>
              <a:rect l="l" t="t" r="r" b="b"/>
              <a:pathLst>
                <a:path w="32384" h="27305">
                  <a:moveTo>
                    <a:pt x="32207" y="0"/>
                  </a:moveTo>
                  <a:lnTo>
                    <a:pt x="30467" y="254"/>
                  </a:lnTo>
                  <a:lnTo>
                    <a:pt x="29260" y="1104"/>
                  </a:lnTo>
                  <a:lnTo>
                    <a:pt x="23088" y="7823"/>
                  </a:lnTo>
                  <a:lnTo>
                    <a:pt x="16002" y="9436"/>
                  </a:lnTo>
                  <a:lnTo>
                    <a:pt x="9029" y="14020"/>
                  </a:lnTo>
                  <a:lnTo>
                    <a:pt x="10198" y="7391"/>
                  </a:lnTo>
                  <a:lnTo>
                    <a:pt x="16141" y="6375"/>
                  </a:lnTo>
                  <a:lnTo>
                    <a:pt x="17665" y="2044"/>
                  </a:lnTo>
                  <a:lnTo>
                    <a:pt x="13817" y="2743"/>
                  </a:lnTo>
                  <a:lnTo>
                    <a:pt x="11239" y="5232"/>
                  </a:lnTo>
                  <a:lnTo>
                    <a:pt x="8089" y="10680"/>
                  </a:lnTo>
                  <a:lnTo>
                    <a:pt x="6680" y="12573"/>
                  </a:lnTo>
                  <a:lnTo>
                    <a:pt x="2184" y="15595"/>
                  </a:lnTo>
                  <a:lnTo>
                    <a:pt x="673" y="17995"/>
                  </a:lnTo>
                  <a:lnTo>
                    <a:pt x="0" y="20751"/>
                  </a:lnTo>
                  <a:lnTo>
                    <a:pt x="1397" y="22821"/>
                  </a:lnTo>
                  <a:lnTo>
                    <a:pt x="927" y="24904"/>
                  </a:lnTo>
                  <a:lnTo>
                    <a:pt x="25" y="27000"/>
                  </a:lnTo>
                  <a:lnTo>
                    <a:pt x="2413" y="26949"/>
                  </a:lnTo>
                  <a:lnTo>
                    <a:pt x="4051" y="25222"/>
                  </a:lnTo>
                  <a:lnTo>
                    <a:pt x="7670" y="17564"/>
                  </a:lnTo>
                  <a:lnTo>
                    <a:pt x="13411" y="15608"/>
                  </a:lnTo>
                  <a:lnTo>
                    <a:pt x="23456" y="8940"/>
                  </a:lnTo>
                  <a:lnTo>
                    <a:pt x="29870" y="6591"/>
                  </a:lnTo>
                  <a:lnTo>
                    <a:pt x="32207" y="0"/>
                  </a:lnTo>
                  <a:close/>
                </a:path>
              </a:pathLst>
            </a:custGeom>
            <a:solidFill>
              <a:srgbClr val="B8E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028801" y="848969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5">
                  <a:moveTo>
                    <a:pt x="18707" y="0"/>
                  </a:moveTo>
                  <a:lnTo>
                    <a:pt x="14897" y="1333"/>
                  </a:lnTo>
                  <a:lnTo>
                    <a:pt x="11112" y="2755"/>
                  </a:lnTo>
                  <a:lnTo>
                    <a:pt x="4673" y="4749"/>
                  </a:lnTo>
                  <a:lnTo>
                    <a:pt x="1320" y="3708"/>
                  </a:lnTo>
                  <a:lnTo>
                    <a:pt x="0" y="7251"/>
                  </a:lnTo>
                  <a:lnTo>
                    <a:pt x="7378" y="7785"/>
                  </a:lnTo>
                  <a:lnTo>
                    <a:pt x="13055" y="3911"/>
                  </a:lnTo>
                  <a:lnTo>
                    <a:pt x="18707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040942" y="835710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9906" y="0"/>
                  </a:moveTo>
                  <a:lnTo>
                    <a:pt x="5575" y="1803"/>
                  </a:lnTo>
                  <a:lnTo>
                    <a:pt x="2667" y="4013"/>
                  </a:lnTo>
                  <a:lnTo>
                    <a:pt x="304" y="6984"/>
                  </a:lnTo>
                  <a:lnTo>
                    <a:pt x="0" y="7988"/>
                  </a:lnTo>
                  <a:lnTo>
                    <a:pt x="381" y="8280"/>
                  </a:lnTo>
                  <a:lnTo>
                    <a:pt x="1333" y="7962"/>
                  </a:lnTo>
                  <a:lnTo>
                    <a:pt x="3695" y="5232"/>
                  </a:lnTo>
                  <a:lnTo>
                    <a:pt x="7975" y="4571"/>
                  </a:lnTo>
                  <a:lnTo>
                    <a:pt x="9906" y="0"/>
                  </a:lnTo>
                  <a:close/>
                </a:path>
              </a:pathLst>
            </a:custGeom>
            <a:solidFill>
              <a:srgbClr val="628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036396" y="84269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851" y="0"/>
                  </a:moveTo>
                  <a:lnTo>
                    <a:pt x="3035" y="1219"/>
                  </a:lnTo>
                  <a:lnTo>
                    <a:pt x="1397" y="2603"/>
                  </a:lnTo>
                  <a:lnTo>
                    <a:pt x="0" y="5168"/>
                  </a:lnTo>
                  <a:lnTo>
                    <a:pt x="2882" y="4343"/>
                  </a:lnTo>
                  <a:lnTo>
                    <a:pt x="4800" y="3276"/>
                  </a:lnTo>
                  <a:lnTo>
                    <a:pt x="5880" y="977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95C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973670" y="894651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184" y="0"/>
                  </a:moveTo>
                  <a:lnTo>
                    <a:pt x="292" y="787"/>
                  </a:lnTo>
                  <a:lnTo>
                    <a:pt x="0" y="2374"/>
                  </a:lnTo>
                  <a:lnTo>
                    <a:pt x="101" y="4152"/>
                  </a:lnTo>
                  <a:lnTo>
                    <a:pt x="1993" y="3365"/>
                  </a:lnTo>
                  <a:lnTo>
                    <a:pt x="2285" y="1778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EE0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62" name="object 1262"/>
          <p:cNvGrpSpPr/>
          <p:nvPr/>
        </p:nvGrpSpPr>
        <p:grpSpPr>
          <a:xfrm>
            <a:off x="1071880" y="2113610"/>
            <a:ext cx="128905" cy="95250"/>
            <a:chOff x="1071880" y="2113610"/>
            <a:chExt cx="128905" cy="95250"/>
          </a:xfrm>
        </p:grpSpPr>
        <p:sp>
          <p:nvSpPr>
            <p:cNvPr id="1263" name="object 1263"/>
            <p:cNvSpPr/>
            <p:nvPr/>
          </p:nvSpPr>
          <p:spPr>
            <a:xfrm>
              <a:off x="1071880" y="2113610"/>
              <a:ext cx="52069" cy="50165"/>
            </a:xfrm>
            <a:custGeom>
              <a:avLst/>
              <a:gdLst/>
              <a:ahLst/>
              <a:cxnLst/>
              <a:rect l="l" t="t" r="r" b="b"/>
              <a:pathLst>
                <a:path w="52069" h="50164">
                  <a:moveTo>
                    <a:pt x="1765" y="0"/>
                  </a:moveTo>
                  <a:lnTo>
                    <a:pt x="330" y="1219"/>
                  </a:lnTo>
                  <a:lnTo>
                    <a:pt x="0" y="2235"/>
                  </a:lnTo>
                  <a:lnTo>
                    <a:pt x="368" y="3124"/>
                  </a:lnTo>
                  <a:lnTo>
                    <a:pt x="863" y="3975"/>
                  </a:lnTo>
                  <a:lnTo>
                    <a:pt x="5486" y="9533"/>
                  </a:lnTo>
                  <a:lnTo>
                    <a:pt x="10804" y="14355"/>
                  </a:lnTo>
                  <a:lnTo>
                    <a:pt x="16365" y="18918"/>
                  </a:lnTo>
                  <a:lnTo>
                    <a:pt x="21717" y="23698"/>
                  </a:lnTo>
                  <a:lnTo>
                    <a:pt x="27597" y="28270"/>
                  </a:lnTo>
                  <a:lnTo>
                    <a:pt x="31496" y="35039"/>
                  </a:lnTo>
                  <a:lnTo>
                    <a:pt x="40982" y="39573"/>
                  </a:lnTo>
                  <a:lnTo>
                    <a:pt x="42037" y="42138"/>
                  </a:lnTo>
                  <a:lnTo>
                    <a:pt x="41186" y="48336"/>
                  </a:lnTo>
                  <a:lnTo>
                    <a:pt x="42735" y="49682"/>
                  </a:lnTo>
                  <a:lnTo>
                    <a:pt x="45935" y="49644"/>
                  </a:lnTo>
                  <a:lnTo>
                    <a:pt x="46951" y="49428"/>
                  </a:lnTo>
                  <a:lnTo>
                    <a:pt x="47675" y="48793"/>
                  </a:lnTo>
                  <a:lnTo>
                    <a:pt x="49301" y="46570"/>
                  </a:lnTo>
                  <a:lnTo>
                    <a:pt x="51625" y="46139"/>
                  </a:lnTo>
                  <a:lnTo>
                    <a:pt x="51473" y="43827"/>
                  </a:lnTo>
                  <a:lnTo>
                    <a:pt x="48933" y="44157"/>
                  </a:lnTo>
                  <a:lnTo>
                    <a:pt x="48018" y="41605"/>
                  </a:lnTo>
                  <a:lnTo>
                    <a:pt x="46139" y="40779"/>
                  </a:lnTo>
                  <a:lnTo>
                    <a:pt x="44958" y="39928"/>
                  </a:lnTo>
                  <a:lnTo>
                    <a:pt x="45021" y="38735"/>
                  </a:lnTo>
                  <a:lnTo>
                    <a:pt x="45262" y="37503"/>
                  </a:lnTo>
                  <a:lnTo>
                    <a:pt x="45161" y="37223"/>
                  </a:lnTo>
                  <a:lnTo>
                    <a:pt x="45135" y="36626"/>
                  </a:lnTo>
                  <a:lnTo>
                    <a:pt x="44805" y="36245"/>
                  </a:lnTo>
                  <a:lnTo>
                    <a:pt x="44488" y="36258"/>
                  </a:lnTo>
                  <a:lnTo>
                    <a:pt x="44157" y="36626"/>
                  </a:lnTo>
                  <a:lnTo>
                    <a:pt x="43345" y="39116"/>
                  </a:lnTo>
                  <a:lnTo>
                    <a:pt x="40614" y="35788"/>
                  </a:lnTo>
                  <a:lnTo>
                    <a:pt x="39649" y="32893"/>
                  </a:lnTo>
                  <a:lnTo>
                    <a:pt x="37007" y="31318"/>
                  </a:lnTo>
                  <a:lnTo>
                    <a:pt x="34328" y="30492"/>
                  </a:lnTo>
                  <a:lnTo>
                    <a:pt x="33629" y="27787"/>
                  </a:lnTo>
                  <a:lnTo>
                    <a:pt x="31978" y="25984"/>
                  </a:lnTo>
                  <a:lnTo>
                    <a:pt x="29197" y="22263"/>
                  </a:lnTo>
                  <a:lnTo>
                    <a:pt x="26174" y="18719"/>
                  </a:lnTo>
                  <a:lnTo>
                    <a:pt x="22948" y="15379"/>
                  </a:lnTo>
                  <a:lnTo>
                    <a:pt x="21145" y="13627"/>
                  </a:lnTo>
                  <a:lnTo>
                    <a:pt x="20142" y="11099"/>
                  </a:lnTo>
                  <a:lnTo>
                    <a:pt x="17678" y="9994"/>
                  </a:lnTo>
                  <a:lnTo>
                    <a:pt x="15608" y="9296"/>
                  </a:lnTo>
                  <a:lnTo>
                    <a:pt x="14439" y="7505"/>
                  </a:lnTo>
                  <a:lnTo>
                    <a:pt x="10439" y="4064"/>
                  </a:lnTo>
                  <a:lnTo>
                    <a:pt x="8572" y="1155"/>
                  </a:lnTo>
                  <a:lnTo>
                    <a:pt x="5080" y="520"/>
                  </a:lnTo>
                  <a:lnTo>
                    <a:pt x="3505" y="838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B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142377" y="2182609"/>
              <a:ext cx="24765" cy="15875"/>
            </a:xfrm>
            <a:custGeom>
              <a:avLst/>
              <a:gdLst/>
              <a:ahLst/>
              <a:cxnLst/>
              <a:rect l="l" t="t" r="r" b="b"/>
              <a:pathLst>
                <a:path w="24765" h="15875">
                  <a:moveTo>
                    <a:pt x="13284" y="0"/>
                  </a:moveTo>
                  <a:lnTo>
                    <a:pt x="10985" y="889"/>
                  </a:lnTo>
                  <a:lnTo>
                    <a:pt x="8801" y="863"/>
                  </a:lnTo>
                  <a:lnTo>
                    <a:pt x="6896" y="3251"/>
                  </a:lnTo>
                  <a:lnTo>
                    <a:pt x="4254" y="1917"/>
                  </a:lnTo>
                  <a:lnTo>
                    <a:pt x="1943" y="2247"/>
                  </a:lnTo>
                  <a:lnTo>
                    <a:pt x="0" y="2641"/>
                  </a:lnTo>
                  <a:lnTo>
                    <a:pt x="469" y="4254"/>
                  </a:lnTo>
                  <a:lnTo>
                    <a:pt x="279" y="5524"/>
                  </a:lnTo>
                  <a:lnTo>
                    <a:pt x="2362" y="8585"/>
                  </a:lnTo>
                  <a:lnTo>
                    <a:pt x="7975" y="13271"/>
                  </a:lnTo>
                  <a:lnTo>
                    <a:pt x="10185" y="12255"/>
                  </a:lnTo>
                  <a:lnTo>
                    <a:pt x="12407" y="12928"/>
                  </a:lnTo>
                  <a:lnTo>
                    <a:pt x="17640" y="15379"/>
                  </a:lnTo>
                  <a:lnTo>
                    <a:pt x="20993" y="15722"/>
                  </a:lnTo>
                  <a:lnTo>
                    <a:pt x="24536" y="15328"/>
                  </a:lnTo>
                  <a:lnTo>
                    <a:pt x="24434" y="11671"/>
                  </a:lnTo>
                  <a:lnTo>
                    <a:pt x="17259" y="14439"/>
                  </a:lnTo>
                  <a:lnTo>
                    <a:pt x="13677" y="12192"/>
                  </a:lnTo>
                  <a:lnTo>
                    <a:pt x="9639" y="9156"/>
                  </a:lnTo>
                  <a:lnTo>
                    <a:pt x="21196" y="9156"/>
                  </a:lnTo>
                  <a:lnTo>
                    <a:pt x="22161" y="6756"/>
                  </a:lnTo>
                  <a:lnTo>
                    <a:pt x="20332" y="6210"/>
                  </a:lnTo>
                  <a:lnTo>
                    <a:pt x="18770" y="5486"/>
                  </a:lnTo>
                  <a:lnTo>
                    <a:pt x="14960" y="5473"/>
                  </a:lnTo>
                  <a:lnTo>
                    <a:pt x="13893" y="3429"/>
                  </a:lnTo>
                  <a:lnTo>
                    <a:pt x="14198" y="2730"/>
                  </a:lnTo>
                  <a:lnTo>
                    <a:pt x="14947" y="2387"/>
                  </a:lnTo>
                  <a:lnTo>
                    <a:pt x="15265" y="1689"/>
                  </a:lnTo>
                  <a:lnTo>
                    <a:pt x="13284" y="0"/>
                  </a:lnTo>
                  <a:close/>
                </a:path>
              </a:pathLst>
            </a:custGeom>
            <a:solidFill>
              <a:srgbClr val="AAC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170927" y="2191410"/>
              <a:ext cx="29845" cy="17780"/>
            </a:xfrm>
            <a:custGeom>
              <a:avLst/>
              <a:gdLst/>
              <a:ahLst/>
              <a:cxnLst/>
              <a:rect l="l" t="t" r="r" b="b"/>
              <a:pathLst>
                <a:path w="29844" h="17780">
                  <a:moveTo>
                    <a:pt x="0" y="0"/>
                  </a:moveTo>
                  <a:lnTo>
                    <a:pt x="152" y="2362"/>
                  </a:lnTo>
                  <a:lnTo>
                    <a:pt x="3086" y="2984"/>
                  </a:lnTo>
                  <a:lnTo>
                    <a:pt x="1397" y="6324"/>
                  </a:lnTo>
                  <a:lnTo>
                    <a:pt x="3225" y="7594"/>
                  </a:lnTo>
                  <a:lnTo>
                    <a:pt x="5130" y="7835"/>
                  </a:lnTo>
                  <a:lnTo>
                    <a:pt x="7416" y="6959"/>
                  </a:lnTo>
                  <a:lnTo>
                    <a:pt x="8509" y="9474"/>
                  </a:lnTo>
                  <a:lnTo>
                    <a:pt x="9398" y="10655"/>
                  </a:lnTo>
                  <a:lnTo>
                    <a:pt x="11277" y="10985"/>
                  </a:lnTo>
                  <a:lnTo>
                    <a:pt x="11379" y="12839"/>
                  </a:lnTo>
                  <a:lnTo>
                    <a:pt x="15582" y="17398"/>
                  </a:lnTo>
                  <a:lnTo>
                    <a:pt x="16256" y="17017"/>
                  </a:lnTo>
                  <a:lnTo>
                    <a:pt x="16573" y="16395"/>
                  </a:lnTo>
                  <a:lnTo>
                    <a:pt x="16764" y="15684"/>
                  </a:lnTo>
                  <a:lnTo>
                    <a:pt x="16941" y="13881"/>
                  </a:lnTo>
                  <a:lnTo>
                    <a:pt x="17487" y="12230"/>
                  </a:lnTo>
                  <a:lnTo>
                    <a:pt x="18618" y="10794"/>
                  </a:lnTo>
                  <a:lnTo>
                    <a:pt x="21894" y="9613"/>
                  </a:lnTo>
                  <a:lnTo>
                    <a:pt x="23495" y="9867"/>
                  </a:lnTo>
                  <a:lnTo>
                    <a:pt x="24726" y="8686"/>
                  </a:lnTo>
                  <a:lnTo>
                    <a:pt x="26225" y="8496"/>
                  </a:lnTo>
                  <a:lnTo>
                    <a:pt x="27178" y="10591"/>
                  </a:lnTo>
                  <a:lnTo>
                    <a:pt x="28816" y="10985"/>
                  </a:lnTo>
                  <a:lnTo>
                    <a:pt x="29438" y="10312"/>
                  </a:lnTo>
                  <a:lnTo>
                    <a:pt x="29108" y="8470"/>
                  </a:lnTo>
                  <a:lnTo>
                    <a:pt x="29108" y="8242"/>
                  </a:lnTo>
                  <a:lnTo>
                    <a:pt x="29184" y="8013"/>
                  </a:lnTo>
                  <a:lnTo>
                    <a:pt x="26517" y="5753"/>
                  </a:lnTo>
                  <a:lnTo>
                    <a:pt x="24295" y="2705"/>
                  </a:lnTo>
                  <a:lnTo>
                    <a:pt x="20218" y="2920"/>
                  </a:lnTo>
                  <a:lnTo>
                    <a:pt x="19037" y="7315"/>
                  </a:lnTo>
                  <a:lnTo>
                    <a:pt x="18707" y="7492"/>
                  </a:lnTo>
                  <a:lnTo>
                    <a:pt x="14147" y="4089"/>
                  </a:lnTo>
                  <a:lnTo>
                    <a:pt x="13411" y="3809"/>
                  </a:lnTo>
                  <a:lnTo>
                    <a:pt x="7772" y="6591"/>
                  </a:lnTo>
                  <a:lnTo>
                    <a:pt x="6172" y="1803"/>
                  </a:lnTo>
                  <a:lnTo>
                    <a:pt x="3136" y="342"/>
                  </a:lnTo>
                  <a:lnTo>
                    <a:pt x="1587" y="2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63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117663" y="2161590"/>
              <a:ext cx="24765" cy="19685"/>
            </a:xfrm>
            <a:custGeom>
              <a:avLst/>
              <a:gdLst/>
              <a:ahLst/>
              <a:cxnLst/>
              <a:rect l="l" t="t" r="r" b="b"/>
              <a:pathLst>
                <a:path w="24765" h="19685">
                  <a:moveTo>
                    <a:pt x="1638" y="0"/>
                  </a:moveTo>
                  <a:lnTo>
                    <a:pt x="876" y="203"/>
                  </a:lnTo>
                  <a:lnTo>
                    <a:pt x="431" y="1041"/>
                  </a:lnTo>
                  <a:lnTo>
                    <a:pt x="0" y="3784"/>
                  </a:lnTo>
                  <a:lnTo>
                    <a:pt x="1866" y="5753"/>
                  </a:lnTo>
                  <a:lnTo>
                    <a:pt x="2781" y="8039"/>
                  </a:lnTo>
                  <a:lnTo>
                    <a:pt x="3060" y="8407"/>
                  </a:lnTo>
                  <a:lnTo>
                    <a:pt x="3378" y="8724"/>
                  </a:lnTo>
                  <a:lnTo>
                    <a:pt x="5549" y="10274"/>
                  </a:lnTo>
                  <a:lnTo>
                    <a:pt x="7391" y="11874"/>
                  </a:lnTo>
                  <a:lnTo>
                    <a:pt x="8636" y="14033"/>
                  </a:lnTo>
                  <a:lnTo>
                    <a:pt x="12014" y="13766"/>
                  </a:lnTo>
                  <a:lnTo>
                    <a:pt x="12725" y="16522"/>
                  </a:lnTo>
                  <a:lnTo>
                    <a:pt x="13042" y="16852"/>
                  </a:lnTo>
                  <a:lnTo>
                    <a:pt x="13436" y="17081"/>
                  </a:lnTo>
                  <a:lnTo>
                    <a:pt x="13881" y="17208"/>
                  </a:lnTo>
                  <a:lnTo>
                    <a:pt x="17005" y="16827"/>
                  </a:lnTo>
                  <a:lnTo>
                    <a:pt x="19431" y="18935"/>
                  </a:lnTo>
                  <a:lnTo>
                    <a:pt x="22288" y="19494"/>
                  </a:lnTo>
                  <a:lnTo>
                    <a:pt x="23012" y="19519"/>
                  </a:lnTo>
                  <a:lnTo>
                    <a:pt x="23685" y="19380"/>
                  </a:lnTo>
                  <a:lnTo>
                    <a:pt x="24218" y="18834"/>
                  </a:lnTo>
                  <a:lnTo>
                    <a:pt x="24320" y="16040"/>
                  </a:lnTo>
                  <a:lnTo>
                    <a:pt x="22225" y="15049"/>
                  </a:lnTo>
                  <a:lnTo>
                    <a:pt x="17297" y="12522"/>
                  </a:lnTo>
                  <a:lnTo>
                    <a:pt x="14325" y="11150"/>
                  </a:lnTo>
                  <a:lnTo>
                    <a:pt x="9626" y="8534"/>
                  </a:lnTo>
                  <a:lnTo>
                    <a:pt x="10795" y="6248"/>
                  </a:lnTo>
                  <a:lnTo>
                    <a:pt x="10795" y="3479"/>
                  </a:lnTo>
                  <a:lnTo>
                    <a:pt x="7493" y="4952"/>
                  </a:lnTo>
                  <a:lnTo>
                    <a:pt x="6769" y="3124"/>
                  </a:lnTo>
                  <a:lnTo>
                    <a:pt x="2514" y="2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184821" y="2175179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4">
                  <a:moveTo>
                    <a:pt x="2514" y="0"/>
                  </a:moveTo>
                  <a:lnTo>
                    <a:pt x="1511" y="253"/>
                  </a:lnTo>
                  <a:lnTo>
                    <a:pt x="0" y="3949"/>
                  </a:lnTo>
                  <a:lnTo>
                    <a:pt x="1701" y="5664"/>
                  </a:lnTo>
                  <a:lnTo>
                    <a:pt x="4610" y="6070"/>
                  </a:lnTo>
                  <a:lnTo>
                    <a:pt x="5461" y="8801"/>
                  </a:lnTo>
                  <a:lnTo>
                    <a:pt x="533" y="11404"/>
                  </a:lnTo>
                  <a:lnTo>
                    <a:pt x="292" y="11937"/>
                  </a:lnTo>
                  <a:lnTo>
                    <a:pt x="482" y="12242"/>
                  </a:lnTo>
                  <a:lnTo>
                    <a:pt x="1028" y="12357"/>
                  </a:lnTo>
                  <a:lnTo>
                    <a:pt x="5194" y="11620"/>
                  </a:lnTo>
                  <a:lnTo>
                    <a:pt x="8915" y="16548"/>
                  </a:lnTo>
                  <a:lnTo>
                    <a:pt x="13284" y="13322"/>
                  </a:lnTo>
                  <a:lnTo>
                    <a:pt x="11696" y="10629"/>
                  </a:lnTo>
                  <a:lnTo>
                    <a:pt x="13258" y="9258"/>
                  </a:lnTo>
                  <a:lnTo>
                    <a:pt x="14033" y="8267"/>
                  </a:lnTo>
                  <a:lnTo>
                    <a:pt x="13677" y="7404"/>
                  </a:lnTo>
                  <a:lnTo>
                    <a:pt x="12979" y="6553"/>
                  </a:lnTo>
                  <a:lnTo>
                    <a:pt x="10845" y="4610"/>
                  </a:lnTo>
                  <a:lnTo>
                    <a:pt x="7277" y="5270"/>
                  </a:lnTo>
                  <a:lnTo>
                    <a:pt x="5600" y="2501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4263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154645" y="2184006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4" h="10160">
                  <a:moveTo>
                    <a:pt x="673" y="0"/>
                  </a:moveTo>
                  <a:lnTo>
                    <a:pt x="0" y="1295"/>
                  </a:lnTo>
                  <a:lnTo>
                    <a:pt x="1892" y="2679"/>
                  </a:lnTo>
                  <a:lnTo>
                    <a:pt x="3505" y="4610"/>
                  </a:lnTo>
                  <a:lnTo>
                    <a:pt x="6172" y="4470"/>
                  </a:lnTo>
                  <a:lnTo>
                    <a:pt x="8928" y="7759"/>
                  </a:lnTo>
                  <a:lnTo>
                    <a:pt x="11137" y="9474"/>
                  </a:lnTo>
                  <a:lnTo>
                    <a:pt x="14097" y="8420"/>
                  </a:lnTo>
                  <a:lnTo>
                    <a:pt x="16421" y="9766"/>
                  </a:lnTo>
                  <a:lnTo>
                    <a:pt x="19405" y="7747"/>
                  </a:lnTo>
                  <a:lnTo>
                    <a:pt x="15278" y="2311"/>
                  </a:lnTo>
                  <a:lnTo>
                    <a:pt x="8953" y="1689"/>
                  </a:lnTo>
                  <a:lnTo>
                    <a:pt x="2997" y="292"/>
                  </a:lnTo>
                  <a:lnTo>
                    <a:pt x="1968" y="55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587E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178293" y="2166924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2285" y="0"/>
                  </a:moveTo>
                  <a:lnTo>
                    <a:pt x="1993" y="2552"/>
                  </a:lnTo>
                  <a:lnTo>
                    <a:pt x="2933" y="5499"/>
                  </a:lnTo>
                  <a:lnTo>
                    <a:pt x="0" y="7200"/>
                  </a:lnTo>
                  <a:lnTo>
                    <a:pt x="584" y="8496"/>
                  </a:lnTo>
                  <a:lnTo>
                    <a:pt x="1676" y="9042"/>
                  </a:lnTo>
                  <a:lnTo>
                    <a:pt x="2997" y="9271"/>
                  </a:lnTo>
                  <a:lnTo>
                    <a:pt x="3848" y="9207"/>
                  </a:lnTo>
                  <a:lnTo>
                    <a:pt x="4114" y="9677"/>
                  </a:lnTo>
                  <a:lnTo>
                    <a:pt x="4051" y="10439"/>
                  </a:lnTo>
                  <a:lnTo>
                    <a:pt x="4635" y="11366"/>
                  </a:lnTo>
                  <a:lnTo>
                    <a:pt x="5384" y="12052"/>
                  </a:lnTo>
                  <a:lnTo>
                    <a:pt x="6515" y="12204"/>
                  </a:lnTo>
                  <a:lnTo>
                    <a:pt x="7950" y="10731"/>
                  </a:lnTo>
                  <a:lnTo>
                    <a:pt x="9194" y="8178"/>
                  </a:lnTo>
                  <a:lnTo>
                    <a:pt x="11442" y="11328"/>
                  </a:lnTo>
                  <a:lnTo>
                    <a:pt x="13398" y="4953"/>
                  </a:lnTo>
                  <a:lnTo>
                    <a:pt x="10655" y="3213"/>
                  </a:lnTo>
                  <a:lnTo>
                    <a:pt x="6489" y="2832"/>
                  </a:lnTo>
                  <a:lnTo>
                    <a:pt x="5486" y="1295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7BB8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163764" y="216303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2120" y="0"/>
                  </a:moveTo>
                  <a:lnTo>
                    <a:pt x="1981" y="2743"/>
                  </a:lnTo>
                  <a:lnTo>
                    <a:pt x="1384" y="3225"/>
                  </a:lnTo>
                  <a:lnTo>
                    <a:pt x="279" y="2895"/>
                  </a:lnTo>
                  <a:lnTo>
                    <a:pt x="0" y="3937"/>
                  </a:lnTo>
                  <a:lnTo>
                    <a:pt x="3187" y="6908"/>
                  </a:lnTo>
                  <a:lnTo>
                    <a:pt x="6896" y="8712"/>
                  </a:lnTo>
                  <a:lnTo>
                    <a:pt x="11290" y="8928"/>
                  </a:lnTo>
                  <a:lnTo>
                    <a:pt x="10591" y="6819"/>
                  </a:lnTo>
                  <a:lnTo>
                    <a:pt x="10960" y="5613"/>
                  </a:lnTo>
                  <a:lnTo>
                    <a:pt x="11163" y="4508"/>
                  </a:lnTo>
                  <a:lnTo>
                    <a:pt x="9283" y="4622"/>
                  </a:lnTo>
                  <a:lnTo>
                    <a:pt x="7048" y="4864"/>
                  </a:lnTo>
                  <a:lnTo>
                    <a:pt x="6007" y="3238"/>
                  </a:lnTo>
                  <a:lnTo>
                    <a:pt x="4851" y="1765"/>
                  </a:lnTo>
                  <a:lnTo>
                    <a:pt x="3543" y="104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0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183322" y="2191219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5" h="8889">
                  <a:moveTo>
                    <a:pt x="4432" y="0"/>
                  </a:moveTo>
                  <a:lnTo>
                    <a:pt x="2463" y="2882"/>
                  </a:lnTo>
                  <a:lnTo>
                    <a:pt x="0" y="4508"/>
                  </a:lnTo>
                  <a:lnTo>
                    <a:pt x="800" y="4724"/>
                  </a:lnTo>
                  <a:lnTo>
                    <a:pt x="1257" y="4991"/>
                  </a:lnTo>
                  <a:lnTo>
                    <a:pt x="2946" y="8661"/>
                  </a:lnTo>
                  <a:lnTo>
                    <a:pt x="5080" y="8762"/>
                  </a:lnTo>
                  <a:lnTo>
                    <a:pt x="11696" y="5727"/>
                  </a:lnTo>
                  <a:lnTo>
                    <a:pt x="6807" y="4787"/>
                  </a:lnTo>
                  <a:lnTo>
                    <a:pt x="7493" y="3378"/>
                  </a:lnTo>
                  <a:lnTo>
                    <a:pt x="6019" y="1054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5C72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183728" y="2186584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09" h="13335">
                  <a:moveTo>
                    <a:pt x="9212" y="5968"/>
                  </a:moveTo>
                  <a:lnTo>
                    <a:pt x="3898" y="5968"/>
                  </a:lnTo>
                  <a:lnTo>
                    <a:pt x="5486" y="7099"/>
                  </a:lnTo>
                  <a:lnTo>
                    <a:pt x="7086" y="8013"/>
                  </a:lnTo>
                  <a:lnTo>
                    <a:pt x="10896" y="8242"/>
                  </a:lnTo>
                  <a:lnTo>
                    <a:pt x="13169" y="11442"/>
                  </a:lnTo>
                  <a:lnTo>
                    <a:pt x="16370" y="12826"/>
                  </a:lnTo>
                  <a:lnTo>
                    <a:pt x="15849" y="9842"/>
                  </a:lnTo>
                  <a:lnTo>
                    <a:pt x="12369" y="9563"/>
                  </a:lnTo>
                  <a:lnTo>
                    <a:pt x="11214" y="7175"/>
                  </a:lnTo>
                  <a:lnTo>
                    <a:pt x="9212" y="5968"/>
                  </a:lnTo>
                  <a:close/>
                </a:path>
                <a:path w="16509" h="13335">
                  <a:moveTo>
                    <a:pt x="2388" y="4826"/>
                  </a:moveTo>
                  <a:lnTo>
                    <a:pt x="2473" y="5384"/>
                  </a:lnTo>
                  <a:lnTo>
                    <a:pt x="2057" y="7518"/>
                  </a:lnTo>
                  <a:lnTo>
                    <a:pt x="3898" y="5968"/>
                  </a:lnTo>
                  <a:lnTo>
                    <a:pt x="9212" y="5968"/>
                  </a:lnTo>
                  <a:lnTo>
                    <a:pt x="8904" y="5829"/>
                  </a:lnTo>
                  <a:lnTo>
                    <a:pt x="6311" y="5829"/>
                  </a:lnTo>
                  <a:lnTo>
                    <a:pt x="4978" y="5041"/>
                  </a:lnTo>
                  <a:lnTo>
                    <a:pt x="2388" y="4826"/>
                  </a:lnTo>
                  <a:close/>
                </a:path>
                <a:path w="16509" h="13335">
                  <a:moveTo>
                    <a:pt x="7924" y="5384"/>
                  </a:moveTo>
                  <a:lnTo>
                    <a:pt x="6311" y="5829"/>
                  </a:lnTo>
                  <a:lnTo>
                    <a:pt x="8904" y="5829"/>
                  </a:lnTo>
                  <a:lnTo>
                    <a:pt x="7924" y="5384"/>
                  </a:lnTo>
                  <a:close/>
                </a:path>
                <a:path w="16509" h="13335">
                  <a:moveTo>
                    <a:pt x="1625" y="0"/>
                  </a:moveTo>
                  <a:lnTo>
                    <a:pt x="0" y="2616"/>
                  </a:lnTo>
                  <a:lnTo>
                    <a:pt x="2387" y="4825"/>
                  </a:lnTo>
                  <a:lnTo>
                    <a:pt x="2794" y="2501"/>
                  </a:lnTo>
                  <a:lnTo>
                    <a:pt x="2108" y="95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8AC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118019" y="2152129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295" y="0"/>
                  </a:moveTo>
                  <a:lnTo>
                    <a:pt x="5232" y="863"/>
                  </a:lnTo>
                  <a:lnTo>
                    <a:pt x="5245" y="1739"/>
                  </a:lnTo>
                  <a:lnTo>
                    <a:pt x="4330" y="2222"/>
                  </a:lnTo>
                  <a:lnTo>
                    <a:pt x="3657" y="2082"/>
                  </a:lnTo>
                  <a:lnTo>
                    <a:pt x="2997" y="1739"/>
                  </a:lnTo>
                  <a:lnTo>
                    <a:pt x="2273" y="2057"/>
                  </a:lnTo>
                  <a:lnTo>
                    <a:pt x="1511" y="2070"/>
                  </a:lnTo>
                  <a:lnTo>
                    <a:pt x="647" y="914"/>
                  </a:lnTo>
                  <a:lnTo>
                    <a:pt x="0" y="2260"/>
                  </a:lnTo>
                  <a:lnTo>
                    <a:pt x="1460" y="3822"/>
                  </a:lnTo>
                  <a:lnTo>
                    <a:pt x="698" y="9296"/>
                  </a:lnTo>
                  <a:lnTo>
                    <a:pt x="5334" y="5308"/>
                  </a:lnTo>
                  <a:lnTo>
                    <a:pt x="8178" y="4064"/>
                  </a:lnTo>
                  <a:lnTo>
                    <a:pt x="7315" y="2641"/>
                  </a:lnTo>
                  <a:lnTo>
                    <a:pt x="7251" y="647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5177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141603" y="2181732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5207" y="0"/>
                  </a:moveTo>
                  <a:lnTo>
                    <a:pt x="3644" y="114"/>
                  </a:lnTo>
                  <a:lnTo>
                    <a:pt x="2679" y="114"/>
                  </a:lnTo>
                  <a:lnTo>
                    <a:pt x="1714" y="88"/>
                  </a:lnTo>
                  <a:lnTo>
                    <a:pt x="736" y="152"/>
                  </a:lnTo>
                  <a:lnTo>
                    <a:pt x="292" y="419"/>
                  </a:lnTo>
                  <a:lnTo>
                    <a:pt x="50" y="800"/>
                  </a:lnTo>
                  <a:lnTo>
                    <a:pt x="0" y="1308"/>
                  </a:lnTo>
                  <a:lnTo>
                    <a:pt x="266" y="2705"/>
                  </a:lnTo>
                  <a:lnTo>
                    <a:pt x="1346" y="3213"/>
                  </a:lnTo>
                  <a:lnTo>
                    <a:pt x="2552" y="3555"/>
                  </a:lnTo>
                  <a:lnTo>
                    <a:pt x="4267" y="5130"/>
                  </a:lnTo>
                  <a:lnTo>
                    <a:pt x="6324" y="3886"/>
                  </a:lnTo>
                  <a:lnTo>
                    <a:pt x="11658" y="4876"/>
                  </a:lnTo>
                  <a:lnTo>
                    <a:pt x="9398" y="2717"/>
                  </a:lnTo>
                  <a:lnTo>
                    <a:pt x="9563" y="1739"/>
                  </a:lnTo>
                  <a:lnTo>
                    <a:pt x="7696" y="1562"/>
                  </a:lnTo>
                  <a:lnTo>
                    <a:pt x="6553" y="533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84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134300" y="2152205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444" y="0"/>
                  </a:moveTo>
                  <a:lnTo>
                    <a:pt x="419" y="342"/>
                  </a:lnTo>
                  <a:lnTo>
                    <a:pt x="393" y="1028"/>
                  </a:lnTo>
                  <a:lnTo>
                    <a:pt x="0" y="1955"/>
                  </a:lnTo>
                  <a:lnTo>
                    <a:pt x="533" y="2336"/>
                  </a:lnTo>
                  <a:lnTo>
                    <a:pt x="1295" y="2590"/>
                  </a:lnTo>
                  <a:lnTo>
                    <a:pt x="7696" y="4953"/>
                  </a:lnTo>
                  <a:lnTo>
                    <a:pt x="6743" y="3289"/>
                  </a:lnTo>
                  <a:lnTo>
                    <a:pt x="4749" y="3251"/>
                  </a:lnTo>
                  <a:lnTo>
                    <a:pt x="3848" y="1968"/>
                  </a:lnTo>
                  <a:lnTo>
                    <a:pt x="3314" y="266"/>
                  </a:lnTo>
                  <a:lnTo>
                    <a:pt x="1397" y="76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518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130592" y="215320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044" y="0"/>
                  </a:moveTo>
                  <a:lnTo>
                    <a:pt x="1054" y="406"/>
                  </a:lnTo>
                  <a:lnTo>
                    <a:pt x="342" y="1092"/>
                  </a:lnTo>
                  <a:lnTo>
                    <a:pt x="0" y="2120"/>
                  </a:lnTo>
                  <a:lnTo>
                    <a:pt x="1574" y="1104"/>
                  </a:lnTo>
                  <a:lnTo>
                    <a:pt x="3619" y="4343"/>
                  </a:lnTo>
                  <a:lnTo>
                    <a:pt x="5003" y="1587"/>
                  </a:lnTo>
                  <a:lnTo>
                    <a:pt x="4698" y="1066"/>
                  </a:lnTo>
                  <a:lnTo>
                    <a:pt x="4406" y="546"/>
                  </a:lnTo>
                  <a:lnTo>
                    <a:pt x="4102" y="25"/>
                  </a:lnTo>
                  <a:lnTo>
                    <a:pt x="3416" y="190"/>
                  </a:lnTo>
                  <a:lnTo>
                    <a:pt x="2705" y="1193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648D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144701" y="218000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2603" y="0"/>
                  </a:moveTo>
                  <a:lnTo>
                    <a:pt x="266" y="1397"/>
                  </a:lnTo>
                  <a:lnTo>
                    <a:pt x="101" y="1511"/>
                  </a:lnTo>
                  <a:lnTo>
                    <a:pt x="0" y="1955"/>
                  </a:lnTo>
                  <a:lnTo>
                    <a:pt x="126" y="2133"/>
                  </a:lnTo>
                  <a:lnTo>
                    <a:pt x="457" y="2260"/>
                  </a:lnTo>
                  <a:lnTo>
                    <a:pt x="1701" y="3187"/>
                  </a:lnTo>
                  <a:lnTo>
                    <a:pt x="3073" y="3594"/>
                  </a:lnTo>
                  <a:lnTo>
                    <a:pt x="4610" y="3289"/>
                  </a:lnTo>
                  <a:lnTo>
                    <a:pt x="4178" y="342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124419" y="216472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0"/>
                  </a:moveTo>
                  <a:lnTo>
                    <a:pt x="342" y="2324"/>
                  </a:lnTo>
                  <a:lnTo>
                    <a:pt x="3047" y="1612"/>
                  </a:lnTo>
                  <a:lnTo>
                    <a:pt x="4025" y="3124"/>
                  </a:lnTo>
                  <a:lnTo>
                    <a:pt x="4749" y="3632"/>
                  </a:lnTo>
                  <a:lnTo>
                    <a:pt x="5460" y="3746"/>
                  </a:lnTo>
                  <a:lnTo>
                    <a:pt x="6134" y="3073"/>
                  </a:lnTo>
                  <a:lnTo>
                    <a:pt x="4775" y="685"/>
                  </a:lnTo>
                  <a:lnTo>
                    <a:pt x="2298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A0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162494" y="216204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2349" y="0"/>
                  </a:moveTo>
                  <a:lnTo>
                    <a:pt x="330" y="2717"/>
                  </a:lnTo>
                  <a:lnTo>
                    <a:pt x="0" y="3733"/>
                  </a:lnTo>
                  <a:lnTo>
                    <a:pt x="254" y="4495"/>
                  </a:lnTo>
                  <a:lnTo>
                    <a:pt x="1282" y="4927"/>
                  </a:lnTo>
                  <a:lnTo>
                    <a:pt x="2032" y="4686"/>
                  </a:lnTo>
                  <a:lnTo>
                    <a:pt x="3263" y="5232"/>
                  </a:lnTo>
                  <a:lnTo>
                    <a:pt x="3251" y="3733"/>
                  </a:lnTo>
                  <a:lnTo>
                    <a:pt x="2260" y="3441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3257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139494" y="218027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406" y="0"/>
                  </a:moveTo>
                  <a:lnTo>
                    <a:pt x="76" y="368"/>
                  </a:lnTo>
                  <a:lnTo>
                    <a:pt x="0" y="787"/>
                  </a:lnTo>
                  <a:lnTo>
                    <a:pt x="165" y="1244"/>
                  </a:lnTo>
                  <a:lnTo>
                    <a:pt x="761" y="1981"/>
                  </a:lnTo>
                  <a:lnTo>
                    <a:pt x="1396" y="2641"/>
                  </a:lnTo>
                  <a:lnTo>
                    <a:pt x="2463" y="2057"/>
                  </a:lnTo>
                  <a:lnTo>
                    <a:pt x="5664" y="1981"/>
                  </a:lnTo>
                  <a:lnTo>
                    <a:pt x="5473" y="1130"/>
                  </a:lnTo>
                  <a:lnTo>
                    <a:pt x="4394" y="939"/>
                  </a:lnTo>
                  <a:lnTo>
                    <a:pt x="3200" y="1168"/>
                  </a:lnTo>
                  <a:lnTo>
                    <a:pt x="2387" y="152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83A6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181290" y="21738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457" y="0"/>
                  </a:moveTo>
                  <a:lnTo>
                    <a:pt x="342" y="1536"/>
                  </a:lnTo>
                  <a:lnTo>
                    <a:pt x="0" y="2336"/>
                  </a:lnTo>
                  <a:lnTo>
                    <a:pt x="1054" y="3505"/>
                  </a:lnTo>
                  <a:lnTo>
                    <a:pt x="2222" y="2857"/>
                  </a:lnTo>
                  <a:lnTo>
                    <a:pt x="2946" y="1777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5183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128471" y="216780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2082" y="0"/>
                  </a:moveTo>
                  <a:lnTo>
                    <a:pt x="1397" y="12"/>
                  </a:lnTo>
                  <a:lnTo>
                    <a:pt x="698" y="38"/>
                  </a:lnTo>
                  <a:lnTo>
                    <a:pt x="0" y="50"/>
                  </a:lnTo>
                  <a:lnTo>
                    <a:pt x="647" y="889"/>
                  </a:lnTo>
                  <a:lnTo>
                    <a:pt x="1092" y="2349"/>
                  </a:lnTo>
                  <a:lnTo>
                    <a:pt x="2527" y="1473"/>
                  </a:lnTo>
                  <a:lnTo>
                    <a:pt x="3200" y="1079"/>
                  </a:lnTo>
                  <a:lnTo>
                    <a:pt x="2692" y="36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3" name="object 1283"/>
          <p:cNvGrpSpPr/>
          <p:nvPr/>
        </p:nvGrpSpPr>
        <p:grpSpPr>
          <a:xfrm>
            <a:off x="718282" y="1451254"/>
            <a:ext cx="52069" cy="275590"/>
            <a:chOff x="718282" y="1451254"/>
            <a:chExt cx="52069" cy="275590"/>
          </a:xfrm>
        </p:grpSpPr>
        <p:sp>
          <p:nvSpPr>
            <p:cNvPr id="1284" name="object 1284"/>
            <p:cNvSpPr/>
            <p:nvPr/>
          </p:nvSpPr>
          <p:spPr>
            <a:xfrm>
              <a:off x="718282" y="1451254"/>
              <a:ext cx="40640" cy="232410"/>
            </a:xfrm>
            <a:custGeom>
              <a:avLst/>
              <a:gdLst/>
              <a:ahLst/>
              <a:cxnLst/>
              <a:rect l="l" t="t" r="r" b="b"/>
              <a:pathLst>
                <a:path w="40640" h="232410">
                  <a:moveTo>
                    <a:pt x="68" y="0"/>
                  </a:moveTo>
                  <a:lnTo>
                    <a:pt x="0" y="9161"/>
                  </a:lnTo>
                  <a:lnTo>
                    <a:pt x="2453" y="45128"/>
                  </a:lnTo>
                  <a:lnTo>
                    <a:pt x="5198" y="74409"/>
                  </a:lnTo>
                  <a:lnTo>
                    <a:pt x="3370" y="77711"/>
                  </a:lnTo>
                  <a:lnTo>
                    <a:pt x="7319" y="88544"/>
                  </a:lnTo>
                  <a:lnTo>
                    <a:pt x="6164" y="96202"/>
                  </a:lnTo>
                  <a:lnTo>
                    <a:pt x="8716" y="103695"/>
                  </a:lnTo>
                  <a:lnTo>
                    <a:pt x="10075" y="109907"/>
                  </a:lnTo>
                  <a:lnTo>
                    <a:pt x="10445" y="116457"/>
                  </a:lnTo>
                  <a:lnTo>
                    <a:pt x="10431" y="129819"/>
                  </a:lnTo>
                  <a:lnTo>
                    <a:pt x="11472" y="134023"/>
                  </a:lnTo>
                  <a:lnTo>
                    <a:pt x="14660" y="137058"/>
                  </a:lnTo>
                  <a:lnTo>
                    <a:pt x="13047" y="147091"/>
                  </a:lnTo>
                  <a:lnTo>
                    <a:pt x="13009" y="153365"/>
                  </a:lnTo>
                  <a:lnTo>
                    <a:pt x="20007" y="161543"/>
                  </a:lnTo>
                  <a:lnTo>
                    <a:pt x="19562" y="167030"/>
                  </a:lnTo>
                  <a:lnTo>
                    <a:pt x="24594" y="189617"/>
                  </a:lnTo>
                  <a:lnTo>
                    <a:pt x="31081" y="214604"/>
                  </a:lnTo>
                  <a:lnTo>
                    <a:pt x="30408" y="222376"/>
                  </a:lnTo>
                  <a:lnTo>
                    <a:pt x="35348" y="228472"/>
                  </a:lnTo>
                  <a:lnTo>
                    <a:pt x="36517" y="229361"/>
                  </a:lnTo>
                  <a:lnTo>
                    <a:pt x="35081" y="231457"/>
                  </a:lnTo>
                  <a:lnTo>
                    <a:pt x="36986" y="232003"/>
                  </a:lnTo>
                  <a:lnTo>
                    <a:pt x="40352" y="231076"/>
                  </a:lnTo>
                  <a:lnTo>
                    <a:pt x="38612" y="228714"/>
                  </a:lnTo>
                  <a:lnTo>
                    <a:pt x="32456" y="203998"/>
                  </a:lnTo>
                  <a:lnTo>
                    <a:pt x="30228" y="192359"/>
                  </a:lnTo>
                  <a:lnTo>
                    <a:pt x="29024" y="180517"/>
                  </a:lnTo>
                  <a:lnTo>
                    <a:pt x="28554" y="179552"/>
                  </a:lnTo>
                  <a:lnTo>
                    <a:pt x="26242" y="178028"/>
                  </a:lnTo>
                  <a:lnTo>
                    <a:pt x="26204" y="175996"/>
                  </a:lnTo>
                  <a:lnTo>
                    <a:pt x="23740" y="167068"/>
                  </a:lnTo>
                  <a:lnTo>
                    <a:pt x="24528" y="163321"/>
                  </a:lnTo>
                  <a:lnTo>
                    <a:pt x="24274" y="161836"/>
                  </a:lnTo>
                  <a:lnTo>
                    <a:pt x="22750" y="160045"/>
                  </a:lnTo>
                  <a:lnTo>
                    <a:pt x="22102" y="157924"/>
                  </a:lnTo>
                  <a:lnTo>
                    <a:pt x="21988" y="155613"/>
                  </a:lnTo>
                  <a:lnTo>
                    <a:pt x="20362" y="152145"/>
                  </a:lnTo>
                  <a:lnTo>
                    <a:pt x="20070" y="148475"/>
                  </a:lnTo>
                  <a:lnTo>
                    <a:pt x="20489" y="139915"/>
                  </a:lnTo>
                  <a:lnTo>
                    <a:pt x="19333" y="137680"/>
                  </a:lnTo>
                  <a:lnTo>
                    <a:pt x="16412" y="133337"/>
                  </a:lnTo>
                  <a:lnTo>
                    <a:pt x="15866" y="129222"/>
                  </a:lnTo>
                  <a:lnTo>
                    <a:pt x="15015" y="119240"/>
                  </a:lnTo>
                  <a:lnTo>
                    <a:pt x="14050" y="113563"/>
                  </a:lnTo>
                  <a:lnTo>
                    <a:pt x="11637" y="105575"/>
                  </a:lnTo>
                  <a:lnTo>
                    <a:pt x="10405" y="103174"/>
                  </a:lnTo>
                  <a:lnTo>
                    <a:pt x="10116" y="83432"/>
                  </a:lnTo>
                  <a:lnTo>
                    <a:pt x="9507" y="74989"/>
                  </a:lnTo>
                  <a:lnTo>
                    <a:pt x="8069" y="63715"/>
                  </a:lnTo>
                  <a:lnTo>
                    <a:pt x="10990" y="60705"/>
                  </a:lnTo>
                  <a:lnTo>
                    <a:pt x="10380" y="58559"/>
                  </a:lnTo>
                  <a:lnTo>
                    <a:pt x="5173" y="2542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CFE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757745" y="1697050"/>
              <a:ext cx="12700" cy="29845"/>
            </a:xfrm>
            <a:custGeom>
              <a:avLst/>
              <a:gdLst/>
              <a:ahLst/>
              <a:cxnLst/>
              <a:rect l="l" t="t" r="r" b="b"/>
              <a:pathLst>
                <a:path w="12700" h="29844">
                  <a:moveTo>
                    <a:pt x="2819" y="0"/>
                  </a:moveTo>
                  <a:lnTo>
                    <a:pt x="38" y="330"/>
                  </a:lnTo>
                  <a:lnTo>
                    <a:pt x="0" y="5105"/>
                  </a:lnTo>
                  <a:lnTo>
                    <a:pt x="444" y="9296"/>
                  </a:lnTo>
                  <a:lnTo>
                    <a:pt x="6756" y="18046"/>
                  </a:lnTo>
                  <a:lnTo>
                    <a:pt x="7556" y="24091"/>
                  </a:lnTo>
                  <a:lnTo>
                    <a:pt x="9397" y="29413"/>
                  </a:lnTo>
                  <a:lnTo>
                    <a:pt x="10426" y="29413"/>
                  </a:lnTo>
                  <a:lnTo>
                    <a:pt x="12357" y="26428"/>
                  </a:lnTo>
                  <a:lnTo>
                    <a:pt x="10388" y="23393"/>
                  </a:lnTo>
                  <a:lnTo>
                    <a:pt x="10553" y="20383"/>
                  </a:lnTo>
                  <a:lnTo>
                    <a:pt x="9067" y="16649"/>
                  </a:lnTo>
                  <a:lnTo>
                    <a:pt x="8534" y="12560"/>
                  </a:lnTo>
                  <a:lnTo>
                    <a:pt x="6375" y="9080"/>
                  </a:lnTo>
                  <a:lnTo>
                    <a:pt x="5105" y="7620"/>
                  </a:lnTo>
                  <a:lnTo>
                    <a:pt x="4660" y="5803"/>
                  </a:lnTo>
                  <a:lnTo>
                    <a:pt x="3378" y="2197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D0EB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753109" y="1684451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2133" y="0"/>
                  </a:moveTo>
                  <a:lnTo>
                    <a:pt x="0" y="1765"/>
                  </a:lnTo>
                  <a:lnTo>
                    <a:pt x="1397" y="3606"/>
                  </a:lnTo>
                  <a:lnTo>
                    <a:pt x="2819" y="7594"/>
                  </a:lnTo>
                  <a:lnTo>
                    <a:pt x="4470" y="9448"/>
                  </a:lnTo>
                  <a:lnTo>
                    <a:pt x="4673" y="11887"/>
                  </a:lnTo>
                  <a:lnTo>
                    <a:pt x="4673" y="12928"/>
                  </a:lnTo>
                  <a:lnTo>
                    <a:pt x="8674" y="14782"/>
                  </a:lnTo>
                  <a:lnTo>
                    <a:pt x="6756" y="19926"/>
                  </a:lnTo>
                  <a:lnTo>
                    <a:pt x="9867" y="22275"/>
                  </a:lnTo>
                  <a:lnTo>
                    <a:pt x="12242" y="17183"/>
                  </a:lnTo>
                  <a:lnTo>
                    <a:pt x="9347" y="12636"/>
                  </a:lnTo>
                  <a:lnTo>
                    <a:pt x="6731" y="5321"/>
                  </a:lnTo>
                  <a:lnTo>
                    <a:pt x="6769" y="787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FE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752005" y="1679727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4">
                  <a:moveTo>
                    <a:pt x="1612" y="0"/>
                  </a:moveTo>
                  <a:lnTo>
                    <a:pt x="0" y="6286"/>
                  </a:lnTo>
                  <a:lnTo>
                    <a:pt x="1676" y="11760"/>
                  </a:lnTo>
                  <a:lnTo>
                    <a:pt x="5765" y="16611"/>
                  </a:lnTo>
                  <a:lnTo>
                    <a:pt x="7518" y="14490"/>
                  </a:lnTo>
                  <a:lnTo>
                    <a:pt x="5689" y="12788"/>
                  </a:lnTo>
                  <a:lnTo>
                    <a:pt x="3835" y="9258"/>
                  </a:lnTo>
                  <a:lnTo>
                    <a:pt x="2501" y="7531"/>
                  </a:lnTo>
                  <a:lnTo>
                    <a:pt x="2667" y="5181"/>
                  </a:lnTo>
                  <a:lnTo>
                    <a:pt x="3276" y="4495"/>
                  </a:lnTo>
                  <a:lnTo>
                    <a:pt x="3276" y="3810"/>
                  </a:lnTo>
                  <a:lnTo>
                    <a:pt x="2667" y="3124"/>
                  </a:lnTo>
                  <a:lnTo>
                    <a:pt x="2628" y="1981"/>
                  </a:lnTo>
                  <a:lnTo>
                    <a:pt x="2844" y="74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D0EB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88" name="object 1288"/>
          <p:cNvGrpSpPr/>
          <p:nvPr/>
        </p:nvGrpSpPr>
        <p:grpSpPr>
          <a:xfrm>
            <a:off x="849325" y="924750"/>
            <a:ext cx="120014" cy="119380"/>
            <a:chOff x="849325" y="924750"/>
            <a:chExt cx="120014" cy="119380"/>
          </a:xfrm>
        </p:grpSpPr>
        <p:sp>
          <p:nvSpPr>
            <p:cNvPr id="1289" name="object 1289"/>
            <p:cNvSpPr/>
            <p:nvPr/>
          </p:nvSpPr>
          <p:spPr>
            <a:xfrm>
              <a:off x="887818" y="924750"/>
              <a:ext cx="81915" cy="81915"/>
            </a:xfrm>
            <a:custGeom>
              <a:avLst/>
              <a:gdLst/>
              <a:ahLst/>
              <a:cxnLst/>
              <a:rect l="l" t="t" r="r" b="b"/>
              <a:pathLst>
                <a:path w="81915" h="81915">
                  <a:moveTo>
                    <a:pt x="61036" y="0"/>
                  </a:moveTo>
                  <a:lnTo>
                    <a:pt x="57861" y="1346"/>
                  </a:lnTo>
                  <a:lnTo>
                    <a:pt x="56819" y="4330"/>
                  </a:lnTo>
                  <a:lnTo>
                    <a:pt x="55524" y="7124"/>
                  </a:lnTo>
                  <a:lnTo>
                    <a:pt x="56984" y="10160"/>
                  </a:lnTo>
                  <a:lnTo>
                    <a:pt x="59181" y="7112"/>
                  </a:lnTo>
                  <a:lnTo>
                    <a:pt x="60998" y="7467"/>
                  </a:lnTo>
                  <a:lnTo>
                    <a:pt x="60299" y="10947"/>
                  </a:lnTo>
                  <a:lnTo>
                    <a:pt x="57683" y="12509"/>
                  </a:lnTo>
                  <a:lnTo>
                    <a:pt x="53060" y="16611"/>
                  </a:lnTo>
                  <a:lnTo>
                    <a:pt x="50660" y="16725"/>
                  </a:lnTo>
                  <a:lnTo>
                    <a:pt x="48717" y="13639"/>
                  </a:lnTo>
                  <a:lnTo>
                    <a:pt x="45542" y="13525"/>
                  </a:lnTo>
                  <a:lnTo>
                    <a:pt x="46227" y="16675"/>
                  </a:lnTo>
                  <a:lnTo>
                    <a:pt x="44945" y="18135"/>
                  </a:lnTo>
                  <a:lnTo>
                    <a:pt x="44119" y="21272"/>
                  </a:lnTo>
                  <a:lnTo>
                    <a:pt x="44411" y="23431"/>
                  </a:lnTo>
                  <a:lnTo>
                    <a:pt x="39039" y="24561"/>
                  </a:lnTo>
                  <a:lnTo>
                    <a:pt x="37122" y="26555"/>
                  </a:lnTo>
                  <a:lnTo>
                    <a:pt x="33578" y="31229"/>
                  </a:lnTo>
                  <a:lnTo>
                    <a:pt x="31711" y="31165"/>
                  </a:lnTo>
                  <a:lnTo>
                    <a:pt x="29514" y="29311"/>
                  </a:lnTo>
                  <a:lnTo>
                    <a:pt x="28828" y="29083"/>
                  </a:lnTo>
                  <a:lnTo>
                    <a:pt x="27774" y="29692"/>
                  </a:lnTo>
                  <a:lnTo>
                    <a:pt x="27406" y="31305"/>
                  </a:lnTo>
                  <a:lnTo>
                    <a:pt x="25831" y="31191"/>
                  </a:lnTo>
                  <a:lnTo>
                    <a:pt x="24549" y="31991"/>
                  </a:lnTo>
                  <a:lnTo>
                    <a:pt x="31203" y="35699"/>
                  </a:lnTo>
                  <a:lnTo>
                    <a:pt x="23291" y="47028"/>
                  </a:lnTo>
                  <a:lnTo>
                    <a:pt x="18529" y="51308"/>
                  </a:lnTo>
                  <a:lnTo>
                    <a:pt x="10413" y="59524"/>
                  </a:lnTo>
                  <a:lnTo>
                    <a:pt x="10147" y="62318"/>
                  </a:lnTo>
                  <a:lnTo>
                    <a:pt x="8521" y="68681"/>
                  </a:lnTo>
                  <a:lnTo>
                    <a:pt x="6019" y="74561"/>
                  </a:lnTo>
                  <a:lnTo>
                    <a:pt x="253" y="79806"/>
                  </a:lnTo>
                  <a:lnTo>
                    <a:pt x="0" y="80873"/>
                  </a:lnTo>
                  <a:lnTo>
                    <a:pt x="698" y="81889"/>
                  </a:lnTo>
                  <a:lnTo>
                    <a:pt x="5587" y="80137"/>
                  </a:lnTo>
                  <a:lnTo>
                    <a:pt x="10413" y="78816"/>
                  </a:lnTo>
                  <a:lnTo>
                    <a:pt x="12471" y="68402"/>
                  </a:lnTo>
                  <a:lnTo>
                    <a:pt x="12064" y="63741"/>
                  </a:lnTo>
                  <a:lnTo>
                    <a:pt x="19723" y="55892"/>
                  </a:lnTo>
                  <a:lnTo>
                    <a:pt x="23317" y="50342"/>
                  </a:lnTo>
                  <a:lnTo>
                    <a:pt x="28752" y="45173"/>
                  </a:lnTo>
                  <a:lnTo>
                    <a:pt x="28981" y="44437"/>
                  </a:lnTo>
                  <a:lnTo>
                    <a:pt x="35178" y="47459"/>
                  </a:lnTo>
                  <a:lnTo>
                    <a:pt x="39255" y="45389"/>
                  </a:lnTo>
                  <a:lnTo>
                    <a:pt x="41592" y="36436"/>
                  </a:lnTo>
                  <a:lnTo>
                    <a:pt x="42773" y="34645"/>
                  </a:lnTo>
                  <a:lnTo>
                    <a:pt x="44437" y="32931"/>
                  </a:lnTo>
                  <a:lnTo>
                    <a:pt x="44919" y="36195"/>
                  </a:lnTo>
                  <a:lnTo>
                    <a:pt x="46342" y="35483"/>
                  </a:lnTo>
                  <a:lnTo>
                    <a:pt x="48717" y="31026"/>
                  </a:lnTo>
                  <a:lnTo>
                    <a:pt x="51219" y="26695"/>
                  </a:lnTo>
                  <a:lnTo>
                    <a:pt x="56883" y="25666"/>
                  </a:lnTo>
                  <a:lnTo>
                    <a:pt x="56908" y="25196"/>
                  </a:lnTo>
                  <a:lnTo>
                    <a:pt x="55625" y="22974"/>
                  </a:lnTo>
                  <a:lnTo>
                    <a:pt x="52704" y="24498"/>
                  </a:lnTo>
                  <a:lnTo>
                    <a:pt x="50812" y="22440"/>
                  </a:lnTo>
                  <a:lnTo>
                    <a:pt x="54914" y="21932"/>
                  </a:lnTo>
                  <a:lnTo>
                    <a:pt x="58648" y="20459"/>
                  </a:lnTo>
                  <a:lnTo>
                    <a:pt x="62204" y="23177"/>
                  </a:lnTo>
                  <a:lnTo>
                    <a:pt x="63271" y="23342"/>
                  </a:lnTo>
                  <a:lnTo>
                    <a:pt x="64465" y="23190"/>
                  </a:lnTo>
                  <a:lnTo>
                    <a:pt x="69595" y="17487"/>
                  </a:lnTo>
                  <a:lnTo>
                    <a:pt x="75425" y="13868"/>
                  </a:lnTo>
                  <a:lnTo>
                    <a:pt x="80670" y="6489"/>
                  </a:lnTo>
                  <a:lnTo>
                    <a:pt x="81394" y="4343"/>
                  </a:lnTo>
                  <a:lnTo>
                    <a:pt x="79946" y="2095"/>
                  </a:lnTo>
                  <a:lnTo>
                    <a:pt x="79336" y="1524"/>
                  </a:lnTo>
                  <a:lnTo>
                    <a:pt x="78600" y="1295"/>
                  </a:lnTo>
                  <a:lnTo>
                    <a:pt x="75818" y="1549"/>
                  </a:lnTo>
                  <a:lnTo>
                    <a:pt x="73532" y="4356"/>
                  </a:lnTo>
                  <a:lnTo>
                    <a:pt x="70967" y="5930"/>
                  </a:lnTo>
                  <a:lnTo>
                    <a:pt x="68986" y="10121"/>
                  </a:lnTo>
                  <a:lnTo>
                    <a:pt x="65189" y="6248"/>
                  </a:lnTo>
                  <a:lnTo>
                    <a:pt x="64858" y="3454"/>
                  </a:lnTo>
                  <a:lnTo>
                    <a:pt x="62433" y="2070"/>
                  </a:lnTo>
                  <a:lnTo>
                    <a:pt x="61036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866051" y="987069"/>
              <a:ext cx="32384" cy="52705"/>
            </a:xfrm>
            <a:custGeom>
              <a:avLst/>
              <a:gdLst/>
              <a:ahLst/>
              <a:cxnLst/>
              <a:rect l="l" t="t" r="r" b="b"/>
              <a:pathLst>
                <a:path w="32384" h="52705">
                  <a:moveTo>
                    <a:pt x="31915" y="0"/>
                  </a:moveTo>
                  <a:lnTo>
                    <a:pt x="29946" y="787"/>
                  </a:lnTo>
                  <a:lnTo>
                    <a:pt x="30099" y="2641"/>
                  </a:lnTo>
                  <a:lnTo>
                    <a:pt x="27635" y="10922"/>
                  </a:lnTo>
                  <a:lnTo>
                    <a:pt x="22948" y="15900"/>
                  </a:lnTo>
                  <a:lnTo>
                    <a:pt x="16319" y="22237"/>
                  </a:lnTo>
                  <a:lnTo>
                    <a:pt x="14135" y="23825"/>
                  </a:lnTo>
                  <a:lnTo>
                    <a:pt x="12827" y="28714"/>
                  </a:lnTo>
                  <a:lnTo>
                    <a:pt x="11417" y="30099"/>
                  </a:lnTo>
                  <a:lnTo>
                    <a:pt x="3556" y="36207"/>
                  </a:lnTo>
                  <a:lnTo>
                    <a:pt x="1549" y="42964"/>
                  </a:lnTo>
                  <a:lnTo>
                    <a:pt x="0" y="50380"/>
                  </a:lnTo>
                  <a:lnTo>
                    <a:pt x="1117" y="51130"/>
                  </a:lnTo>
                  <a:lnTo>
                    <a:pt x="1663" y="51765"/>
                  </a:lnTo>
                  <a:lnTo>
                    <a:pt x="2235" y="52247"/>
                  </a:lnTo>
                  <a:lnTo>
                    <a:pt x="2743" y="52285"/>
                  </a:lnTo>
                  <a:lnTo>
                    <a:pt x="3213" y="52197"/>
                  </a:lnTo>
                  <a:lnTo>
                    <a:pt x="4686" y="51269"/>
                  </a:lnTo>
                  <a:lnTo>
                    <a:pt x="5372" y="50304"/>
                  </a:lnTo>
                  <a:lnTo>
                    <a:pt x="8623" y="44513"/>
                  </a:lnTo>
                  <a:lnTo>
                    <a:pt x="7696" y="37604"/>
                  </a:lnTo>
                  <a:lnTo>
                    <a:pt x="15633" y="34950"/>
                  </a:lnTo>
                  <a:lnTo>
                    <a:pt x="15468" y="32880"/>
                  </a:lnTo>
                  <a:lnTo>
                    <a:pt x="15519" y="31508"/>
                  </a:lnTo>
                  <a:lnTo>
                    <a:pt x="15417" y="29425"/>
                  </a:lnTo>
                  <a:lnTo>
                    <a:pt x="15900" y="27609"/>
                  </a:lnTo>
                  <a:lnTo>
                    <a:pt x="19189" y="24257"/>
                  </a:lnTo>
                  <a:lnTo>
                    <a:pt x="21221" y="22707"/>
                  </a:lnTo>
                  <a:lnTo>
                    <a:pt x="22440" y="20447"/>
                  </a:lnTo>
                  <a:lnTo>
                    <a:pt x="22555" y="17551"/>
                  </a:lnTo>
                  <a:lnTo>
                    <a:pt x="24371" y="16560"/>
                  </a:lnTo>
                  <a:lnTo>
                    <a:pt x="29337" y="10807"/>
                  </a:lnTo>
                  <a:lnTo>
                    <a:pt x="32092" y="6019"/>
                  </a:lnTo>
                  <a:lnTo>
                    <a:pt x="31915" y="0"/>
                  </a:lnTo>
                  <a:close/>
                </a:path>
              </a:pathLst>
            </a:custGeom>
            <a:solidFill>
              <a:srgbClr val="B2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854748" y="1036866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181" y="0"/>
                  </a:moveTo>
                  <a:lnTo>
                    <a:pt x="4851" y="25"/>
                  </a:lnTo>
                  <a:lnTo>
                    <a:pt x="812" y="749"/>
                  </a:lnTo>
                  <a:lnTo>
                    <a:pt x="977" y="4064"/>
                  </a:lnTo>
                  <a:lnTo>
                    <a:pt x="0" y="7188"/>
                  </a:lnTo>
                  <a:lnTo>
                    <a:pt x="4559" y="5702"/>
                  </a:lnTo>
                  <a:lnTo>
                    <a:pt x="5778" y="4127"/>
                  </a:lnTo>
                  <a:lnTo>
                    <a:pt x="5803" y="177"/>
                  </a:lnTo>
                  <a:lnTo>
                    <a:pt x="5499" y="50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467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849325" y="103681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048" y="0"/>
                  </a:moveTo>
                  <a:lnTo>
                    <a:pt x="2006" y="787"/>
                  </a:lnTo>
                  <a:lnTo>
                    <a:pt x="0" y="1892"/>
                  </a:lnTo>
                  <a:lnTo>
                    <a:pt x="3302" y="4051"/>
                  </a:lnTo>
                  <a:lnTo>
                    <a:pt x="3898" y="1422"/>
                  </a:lnTo>
                  <a:lnTo>
                    <a:pt x="4876" y="330"/>
                  </a:lnTo>
                  <a:lnTo>
                    <a:pt x="4267" y="215"/>
                  </a:lnTo>
                  <a:lnTo>
                    <a:pt x="3657" y="114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7F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863511" y="103802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304" y="1244"/>
                  </a:lnTo>
                  <a:lnTo>
                    <a:pt x="1066" y="1968"/>
                  </a:lnTo>
                  <a:lnTo>
                    <a:pt x="2336" y="2146"/>
                  </a:lnTo>
                  <a:lnTo>
                    <a:pt x="3530" y="2666"/>
                  </a:lnTo>
                  <a:lnTo>
                    <a:pt x="4394" y="2641"/>
                  </a:lnTo>
                  <a:lnTo>
                    <a:pt x="4372" y="1231"/>
                  </a:lnTo>
                  <a:lnTo>
                    <a:pt x="2679" y="1231"/>
                  </a:lnTo>
                  <a:lnTo>
                    <a:pt x="1371" y="431"/>
                  </a:lnTo>
                  <a:lnTo>
                    <a:pt x="0" y="0"/>
                  </a:lnTo>
                  <a:close/>
                </a:path>
                <a:path w="4444" h="3175">
                  <a:moveTo>
                    <a:pt x="4203" y="812"/>
                  </a:moveTo>
                  <a:lnTo>
                    <a:pt x="2679" y="1231"/>
                  </a:lnTo>
                  <a:lnTo>
                    <a:pt x="4372" y="1231"/>
                  </a:lnTo>
                  <a:lnTo>
                    <a:pt x="4368" y="1003"/>
                  </a:lnTo>
                  <a:lnTo>
                    <a:pt x="4203" y="812"/>
                  </a:lnTo>
                  <a:close/>
                </a:path>
              </a:pathLst>
            </a:custGeom>
            <a:solidFill>
              <a:srgbClr val="B2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4" name="object 1294"/>
          <p:cNvGrpSpPr/>
          <p:nvPr/>
        </p:nvGrpSpPr>
        <p:grpSpPr>
          <a:xfrm>
            <a:off x="717676" y="1391030"/>
            <a:ext cx="25400" cy="203835"/>
            <a:chOff x="717676" y="1391030"/>
            <a:chExt cx="25400" cy="203835"/>
          </a:xfrm>
        </p:grpSpPr>
        <p:sp>
          <p:nvSpPr>
            <p:cNvPr id="1295" name="object 1295"/>
            <p:cNvSpPr/>
            <p:nvPr/>
          </p:nvSpPr>
          <p:spPr>
            <a:xfrm>
              <a:off x="717676" y="1391030"/>
              <a:ext cx="17145" cy="79375"/>
            </a:xfrm>
            <a:custGeom>
              <a:avLst/>
              <a:gdLst/>
              <a:ahLst/>
              <a:cxnLst/>
              <a:rect l="l" t="t" r="r" b="b"/>
              <a:pathLst>
                <a:path w="17145" h="79375">
                  <a:moveTo>
                    <a:pt x="4800" y="0"/>
                  </a:moveTo>
                  <a:lnTo>
                    <a:pt x="3022" y="2489"/>
                  </a:lnTo>
                  <a:lnTo>
                    <a:pt x="3987" y="5676"/>
                  </a:lnTo>
                  <a:lnTo>
                    <a:pt x="2743" y="8305"/>
                  </a:lnTo>
                  <a:lnTo>
                    <a:pt x="4508" y="10299"/>
                  </a:lnTo>
                  <a:lnTo>
                    <a:pt x="3492" y="12458"/>
                  </a:lnTo>
                  <a:lnTo>
                    <a:pt x="2717" y="19786"/>
                  </a:lnTo>
                  <a:lnTo>
                    <a:pt x="0" y="24968"/>
                  </a:lnTo>
                  <a:lnTo>
                    <a:pt x="3429" y="30543"/>
                  </a:lnTo>
                  <a:lnTo>
                    <a:pt x="4089" y="26454"/>
                  </a:lnTo>
                  <a:lnTo>
                    <a:pt x="4254" y="22656"/>
                  </a:lnTo>
                  <a:lnTo>
                    <a:pt x="5664" y="19049"/>
                  </a:lnTo>
                  <a:lnTo>
                    <a:pt x="8010" y="28529"/>
                  </a:lnTo>
                  <a:lnTo>
                    <a:pt x="8910" y="38053"/>
                  </a:lnTo>
                  <a:lnTo>
                    <a:pt x="8966" y="57124"/>
                  </a:lnTo>
                  <a:lnTo>
                    <a:pt x="9918" y="58254"/>
                  </a:lnTo>
                  <a:lnTo>
                    <a:pt x="9182" y="64935"/>
                  </a:lnTo>
                  <a:lnTo>
                    <a:pt x="11772" y="70599"/>
                  </a:lnTo>
                  <a:lnTo>
                    <a:pt x="11582" y="76555"/>
                  </a:lnTo>
                  <a:lnTo>
                    <a:pt x="11379" y="79032"/>
                  </a:lnTo>
                  <a:lnTo>
                    <a:pt x="13055" y="79336"/>
                  </a:lnTo>
                  <a:lnTo>
                    <a:pt x="15786" y="78587"/>
                  </a:lnTo>
                  <a:lnTo>
                    <a:pt x="15214" y="76187"/>
                  </a:lnTo>
                  <a:lnTo>
                    <a:pt x="15646" y="74256"/>
                  </a:lnTo>
                  <a:lnTo>
                    <a:pt x="16723" y="66614"/>
                  </a:lnTo>
                  <a:lnTo>
                    <a:pt x="16767" y="58961"/>
                  </a:lnTo>
                  <a:lnTo>
                    <a:pt x="16139" y="51348"/>
                  </a:lnTo>
                  <a:lnTo>
                    <a:pt x="15201" y="43827"/>
                  </a:lnTo>
                  <a:lnTo>
                    <a:pt x="13887" y="25915"/>
                  </a:lnTo>
                  <a:lnTo>
                    <a:pt x="11994" y="17183"/>
                  </a:lnTo>
                  <a:lnTo>
                    <a:pt x="7543" y="9042"/>
                  </a:lnTo>
                  <a:lnTo>
                    <a:pt x="5588" y="6591"/>
                  </a:lnTo>
                  <a:lnTo>
                    <a:pt x="6946" y="3225"/>
                  </a:lnTo>
                  <a:lnTo>
                    <a:pt x="5410" y="622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726643" y="1448155"/>
              <a:ext cx="15875" cy="146685"/>
            </a:xfrm>
            <a:custGeom>
              <a:avLst/>
              <a:gdLst/>
              <a:ahLst/>
              <a:cxnLst/>
              <a:rect l="l" t="t" r="r" b="b"/>
              <a:pathLst>
                <a:path w="15875" h="146684">
                  <a:moveTo>
                    <a:pt x="7200" y="37630"/>
                  </a:moveTo>
                  <a:lnTo>
                    <a:pt x="6553" y="35915"/>
                  </a:lnTo>
                  <a:lnTo>
                    <a:pt x="6083" y="34163"/>
                  </a:lnTo>
                  <a:lnTo>
                    <a:pt x="4864" y="30543"/>
                  </a:lnTo>
                  <a:lnTo>
                    <a:pt x="4826" y="26809"/>
                  </a:lnTo>
                  <a:lnTo>
                    <a:pt x="4991" y="23063"/>
                  </a:lnTo>
                  <a:lnTo>
                    <a:pt x="4800" y="22580"/>
                  </a:lnTo>
                  <a:lnTo>
                    <a:pt x="4152" y="21805"/>
                  </a:lnTo>
                  <a:lnTo>
                    <a:pt x="3822" y="21234"/>
                  </a:lnTo>
                  <a:lnTo>
                    <a:pt x="3263" y="20675"/>
                  </a:lnTo>
                  <a:lnTo>
                    <a:pt x="2781" y="14706"/>
                  </a:lnTo>
                  <a:lnTo>
                    <a:pt x="1955" y="2311"/>
                  </a:lnTo>
                  <a:lnTo>
                    <a:pt x="2514" y="355"/>
                  </a:lnTo>
                  <a:lnTo>
                    <a:pt x="0" y="0"/>
                  </a:lnTo>
                  <a:lnTo>
                    <a:pt x="368" y="8763"/>
                  </a:lnTo>
                  <a:lnTo>
                    <a:pt x="1447" y="17475"/>
                  </a:lnTo>
                  <a:lnTo>
                    <a:pt x="2324" y="26200"/>
                  </a:lnTo>
                  <a:lnTo>
                    <a:pt x="2095" y="34988"/>
                  </a:lnTo>
                  <a:lnTo>
                    <a:pt x="1892" y="36677"/>
                  </a:lnTo>
                  <a:lnTo>
                    <a:pt x="2095" y="38417"/>
                  </a:lnTo>
                  <a:lnTo>
                    <a:pt x="2019" y="42265"/>
                  </a:lnTo>
                  <a:lnTo>
                    <a:pt x="2400" y="44234"/>
                  </a:lnTo>
                  <a:lnTo>
                    <a:pt x="4152" y="45681"/>
                  </a:lnTo>
                  <a:lnTo>
                    <a:pt x="6946" y="44475"/>
                  </a:lnTo>
                  <a:lnTo>
                    <a:pt x="6248" y="41656"/>
                  </a:lnTo>
                  <a:lnTo>
                    <a:pt x="6985" y="39497"/>
                  </a:lnTo>
                  <a:lnTo>
                    <a:pt x="7200" y="37630"/>
                  </a:lnTo>
                  <a:close/>
                </a:path>
                <a:path w="15875" h="146684">
                  <a:moveTo>
                    <a:pt x="15824" y="142189"/>
                  </a:moveTo>
                  <a:lnTo>
                    <a:pt x="15087" y="133248"/>
                  </a:lnTo>
                  <a:lnTo>
                    <a:pt x="12192" y="115519"/>
                  </a:lnTo>
                  <a:lnTo>
                    <a:pt x="11455" y="106502"/>
                  </a:lnTo>
                  <a:lnTo>
                    <a:pt x="10985" y="96507"/>
                  </a:lnTo>
                  <a:lnTo>
                    <a:pt x="9296" y="76504"/>
                  </a:lnTo>
                  <a:lnTo>
                    <a:pt x="8750" y="64071"/>
                  </a:lnTo>
                  <a:lnTo>
                    <a:pt x="9067" y="61620"/>
                  </a:lnTo>
                  <a:lnTo>
                    <a:pt x="7734" y="59436"/>
                  </a:lnTo>
                  <a:lnTo>
                    <a:pt x="6946" y="58610"/>
                  </a:lnTo>
                  <a:lnTo>
                    <a:pt x="6108" y="58534"/>
                  </a:lnTo>
                  <a:lnTo>
                    <a:pt x="5181" y="59194"/>
                  </a:lnTo>
                  <a:lnTo>
                    <a:pt x="5245" y="67576"/>
                  </a:lnTo>
                  <a:lnTo>
                    <a:pt x="6019" y="92710"/>
                  </a:lnTo>
                  <a:lnTo>
                    <a:pt x="6578" y="99910"/>
                  </a:lnTo>
                  <a:lnTo>
                    <a:pt x="8420" y="114160"/>
                  </a:lnTo>
                  <a:lnTo>
                    <a:pt x="8991" y="121297"/>
                  </a:lnTo>
                  <a:lnTo>
                    <a:pt x="9220" y="127635"/>
                  </a:lnTo>
                  <a:lnTo>
                    <a:pt x="11290" y="133794"/>
                  </a:lnTo>
                  <a:lnTo>
                    <a:pt x="10388" y="140182"/>
                  </a:lnTo>
                  <a:lnTo>
                    <a:pt x="11506" y="142049"/>
                  </a:lnTo>
                  <a:lnTo>
                    <a:pt x="10845" y="146227"/>
                  </a:lnTo>
                  <a:lnTo>
                    <a:pt x="15189" y="143878"/>
                  </a:lnTo>
                  <a:lnTo>
                    <a:pt x="15494" y="143357"/>
                  </a:lnTo>
                  <a:lnTo>
                    <a:pt x="15824" y="142189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730427" y="1487563"/>
              <a:ext cx="6985" cy="20320"/>
            </a:xfrm>
            <a:custGeom>
              <a:avLst/>
              <a:gdLst/>
              <a:ahLst/>
              <a:cxnLst/>
              <a:rect l="l" t="t" r="r" b="b"/>
              <a:pathLst>
                <a:path w="6984" h="20319">
                  <a:moveTo>
                    <a:pt x="3175" y="0"/>
                  </a:moveTo>
                  <a:lnTo>
                    <a:pt x="2438" y="50"/>
                  </a:lnTo>
                  <a:lnTo>
                    <a:pt x="571" y="1727"/>
                  </a:lnTo>
                  <a:lnTo>
                    <a:pt x="1968" y="4495"/>
                  </a:lnTo>
                  <a:lnTo>
                    <a:pt x="368" y="6273"/>
                  </a:lnTo>
                  <a:lnTo>
                    <a:pt x="2819" y="8001"/>
                  </a:lnTo>
                  <a:lnTo>
                    <a:pt x="2146" y="10248"/>
                  </a:lnTo>
                  <a:lnTo>
                    <a:pt x="1409" y="12509"/>
                  </a:lnTo>
                  <a:lnTo>
                    <a:pt x="0" y="14935"/>
                  </a:lnTo>
                  <a:lnTo>
                    <a:pt x="0" y="17360"/>
                  </a:lnTo>
                  <a:lnTo>
                    <a:pt x="1409" y="19786"/>
                  </a:lnTo>
                  <a:lnTo>
                    <a:pt x="3479" y="19773"/>
                  </a:lnTo>
                  <a:lnTo>
                    <a:pt x="6362" y="13576"/>
                  </a:lnTo>
                  <a:lnTo>
                    <a:pt x="5092" y="7239"/>
                  </a:lnTo>
                  <a:lnTo>
                    <a:pt x="3987" y="241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730796" y="1493837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1231" y="1930"/>
                  </a:lnTo>
                  <a:lnTo>
                    <a:pt x="1054" y="4089"/>
                  </a:lnTo>
                  <a:lnTo>
                    <a:pt x="1041" y="6235"/>
                  </a:lnTo>
                  <a:lnTo>
                    <a:pt x="2171" y="3911"/>
                  </a:lnTo>
                  <a:lnTo>
                    <a:pt x="3632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99" name="object 1299"/>
          <p:cNvGrpSpPr/>
          <p:nvPr/>
        </p:nvGrpSpPr>
        <p:grpSpPr>
          <a:xfrm>
            <a:off x="1467866" y="691057"/>
            <a:ext cx="66040" cy="15240"/>
            <a:chOff x="1467866" y="691057"/>
            <a:chExt cx="66040" cy="15240"/>
          </a:xfrm>
        </p:grpSpPr>
        <p:sp>
          <p:nvSpPr>
            <p:cNvPr id="1300" name="object 1300"/>
            <p:cNvSpPr/>
            <p:nvPr/>
          </p:nvSpPr>
          <p:spPr>
            <a:xfrm>
              <a:off x="1479994" y="696607"/>
              <a:ext cx="44450" cy="10160"/>
            </a:xfrm>
            <a:custGeom>
              <a:avLst/>
              <a:gdLst/>
              <a:ahLst/>
              <a:cxnLst/>
              <a:rect l="l" t="t" r="r" b="b"/>
              <a:pathLst>
                <a:path w="44450" h="10159">
                  <a:moveTo>
                    <a:pt x="15913" y="0"/>
                  </a:moveTo>
                  <a:lnTo>
                    <a:pt x="11963" y="2781"/>
                  </a:lnTo>
                  <a:lnTo>
                    <a:pt x="10007" y="1600"/>
                  </a:lnTo>
                  <a:lnTo>
                    <a:pt x="7848" y="1320"/>
                  </a:lnTo>
                  <a:lnTo>
                    <a:pt x="2590" y="2247"/>
                  </a:lnTo>
                  <a:lnTo>
                    <a:pt x="0" y="3314"/>
                  </a:lnTo>
                  <a:lnTo>
                    <a:pt x="1485" y="7315"/>
                  </a:lnTo>
                  <a:lnTo>
                    <a:pt x="3060" y="8928"/>
                  </a:lnTo>
                  <a:lnTo>
                    <a:pt x="12153" y="9677"/>
                  </a:lnTo>
                  <a:lnTo>
                    <a:pt x="26568" y="8458"/>
                  </a:lnTo>
                  <a:lnTo>
                    <a:pt x="31165" y="8915"/>
                  </a:lnTo>
                  <a:lnTo>
                    <a:pt x="37553" y="7848"/>
                  </a:lnTo>
                  <a:lnTo>
                    <a:pt x="39357" y="7264"/>
                  </a:lnTo>
                  <a:lnTo>
                    <a:pt x="42938" y="6489"/>
                  </a:lnTo>
                  <a:lnTo>
                    <a:pt x="44094" y="5651"/>
                  </a:lnTo>
                  <a:lnTo>
                    <a:pt x="43433" y="3619"/>
                  </a:lnTo>
                  <a:lnTo>
                    <a:pt x="42621" y="2336"/>
                  </a:lnTo>
                  <a:lnTo>
                    <a:pt x="41325" y="1549"/>
                  </a:lnTo>
                  <a:lnTo>
                    <a:pt x="34734" y="2806"/>
                  </a:lnTo>
                  <a:lnTo>
                    <a:pt x="29578" y="800"/>
                  </a:lnTo>
                  <a:lnTo>
                    <a:pt x="24396" y="1778"/>
                  </a:lnTo>
                  <a:lnTo>
                    <a:pt x="20307" y="2794"/>
                  </a:lnTo>
                  <a:lnTo>
                    <a:pt x="15913" y="0"/>
                  </a:lnTo>
                  <a:close/>
                </a:path>
              </a:pathLst>
            </a:custGeom>
            <a:solidFill>
              <a:srgbClr val="A5D5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467866" y="694123"/>
              <a:ext cx="31750" cy="12065"/>
            </a:xfrm>
            <a:custGeom>
              <a:avLst/>
              <a:gdLst/>
              <a:ahLst/>
              <a:cxnLst/>
              <a:rect l="l" t="t" r="r" b="b"/>
              <a:pathLst>
                <a:path w="31750" h="12065">
                  <a:moveTo>
                    <a:pt x="31724" y="20"/>
                  </a:moveTo>
                  <a:lnTo>
                    <a:pt x="23445" y="89"/>
                  </a:lnTo>
                  <a:lnTo>
                    <a:pt x="15357" y="0"/>
                  </a:lnTo>
                  <a:lnTo>
                    <a:pt x="7521" y="936"/>
                  </a:lnTo>
                  <a:lnTo>
                    <a:pt x="0" y="4084"/>
                  </a:lnTo>
                  <a:lnTo>
                    <a:pt x="342" y="5621"/>
                  </a:lnTo>
                  <a:lnTo>
                    <a:pt x="2959" y="5468"/>
                  </a:lnTo>
                  <a:lnTo>
                    <a:pt x="3238" y="7399"/>
                  </a:lnTo>
                  <a:lnTo>
                    <a:pt x="6388" y="9456"/>
                  </a:lnTo>
                  <a:lnTo>
                    <a:pt x="6769" y="10637"/>
                  </a:lnTo>
                  <a:lnTo>
                    <a:pt x="7670" y="11196"/>
                  </a:lnTo>
                  <a:lnTo>
                    <a:pt x="8801" y="11476"/>
                  </a:lnTo>
                  <a:lnTo>
                    <a:pt x="10795" y="11679"/>
                  </a:lnTo>
                  <a:lnTo>
                    <a:pt x="12712" y="11704"/>
                  </a:lnTo>
                  <a:lnTo>
                    <a:pt x="13677" y="9444"/>
                  </a:lnTo>
                  <a:lnTo>
                    <a:pt x="13957" y="6345"/>
                  </a:lnTo>
                  <a:lnTo>
                    <a:pt x="15824" y="5214"/>
                  </a:lnTo>
                  <a:lnTo>
                    <a:pt x="20523" y="5367"/>
                  </a:lnTo>
                  <a:lnTo>
                    <a:pt x="22313" y="5278"/>
                  </a:lnTo>
                  <a:lnTo>
                    <a:pt x="24091" y="5265"/>
                  </a:lnTo>
                  <a:lnTo>
                    <a:pt x="23952" y="236"/>
                  </a:lnTo>
                  <a:lnTo>
                    <a:pt x="28994" y="2357"/>
                  </a:lnTo>
                  <a:lnTo>
                    <a:pt x="31724" y="20"/>
                  </a:lnTo>
                  <a:close/>
                </a:path>
              </a:pathLst>
            </a:custGeom>
            <a:solidFill>
              <a:srgbClr val="DDEF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504391" y="692848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20">
                  <a:moveTo>
                    <a:pt x="9563" y="0"/>
                  </a:moveTo>
                  <a:lnTo>
                    <a:pt x="8318" y="1396"/>
                  </a:lnTo>
                  <a:lnTo>
                    <a:pt x="6476" y="4648"/>
                  </a:lnTo>
                  <a:lnTo>
                    <a:pt x="2793" y="4190"/>
                  </a:lnTo>
                  <a:lnTo>
                    <a:pt x="0" y="5537"/>
                  </a:lnTo>
                  <a:lnTo>
                    <a:pt x="838" y="6718"/>
                  </a:lnTo>
                  <a:lnTo>
                    <a:pt x="2044" y="6375"/>
                  </a:lnTo>
                  <a:lnTo>
                    <a:pt x="8381" y="6743"/>
                  </a:lnTo>
                  <a:lnTo>
                    <a:pt x="18656" y="7581"/>
                  </a:lnTo>
                  <a:lnTo>
                    <a:pt x="19024" y="7378"/>
                  </a:lnTo>
                  <a:lnTo>
                    <a:pt x="19303" y="7086"/>
                  </a:lnTo>
                  <a:lnTo>
                    <a:pt x="19672" y="6324"/>
                  </a:lnTo>
                  <a:lnTo>
                    <a:pt x="19735" y="5930"/>
                  </a:lnTo>
                  <a:lnTo>
                    <a:pt x="19723" y="5511"/>
                  </a:lnTo>
                  <a:lnTo>
                    <a:pt x="20040" y="2324"/>
                  </a:lnTo>
                  <a:lnTo>
                    <a:pt x="22313" y="2108"/>
                  </a:lnTo>
                  <a:lnTo>
                    <a:pt x="26212" y="2882"/>
                  </a:lnTo>
                  <a:lnTo>
                    <a:pt x="27635" y="3428"/>
                  </a:lnTo>
                  <a:lnTo>
                    <a:pt x="29070" y="2400"/>
                  </a:lnTo>
                  <a:lnTo>
                    <a:pt x="26136" y="342"/>
                  </a:lnTo>
                  <a:lnTo>
                    <a:pt x="22809" y="1854"/>
                  </a:lnTo>
                  <a:lnTo>
                    <a:pt x="19697" y="1358"/>
                  </a:lnTo>
                  <a:lnTo>
                    <a:pt x="19138" y="876"/>
                  </a:lnTo>
                  <a:lnTo>
                    <a:pt x="18465" y="673"/>
                  </a:lnTo>
                  <a:lnTo>
                    <a:pt x="17754" y="533"/>
                  </a:lnTo>
                  <a:lnTo>
                    <a:pt x="16065" y="939"/>
                  </a:lnTo>
                  <a:lnTo>
                    <a:pt x="14376" y="2908"/>
                  </a:lnTo>
                  <a:lnTo>
                    <a:pt x="12699" y="520"/>
                  </a:lnTo>
                  <a:lnTo>
                    <a:pt x="11163" y="393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BBE1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502651" y="691057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90" h="5715">
                  <a:moveTo>
                    <a:pt x="17627" y="0"/>
                  </a:moveTo>
                  <a:lnTo>
                    <a:pt x="5486" y="482"/>
                  </a:lnTo>
                  <a:lnTo>
                    <a:pt x="0" y="3987"/>
                  </a:lnTo>
                  <a:lnTo>
                    <a:pt x="3441" y="5130"/>
                  </a:lnTo>
                  <a:lnTo>
                    <a:pt x="6642" y="2806"/>
                  </a:lnTo>
                  <a:lnTo>
                    <a:pt x="10058" y="3187"/>
                  </a:lnTo>
                  <a:lnTo>
                    <a:pt x="15240" y="3149"/>
                  </a:lnTo>
                  <a:lnTo>
                    <a:pt x="16637" y="3543"/>
                  </a:lnTo>
                  <a:lnTo>
                    <a:pt x="18021" y="1879"/>
                  </a:lnTo>
                  <a:lnTo>
                    <a:pt x="19418" y="3136"/>
                  </a:lnTo>
                  <a:lnTo>
                    <a:pt x="21437" y="3149"/>
                  </a:lnTo>
                  <a:lnTo>
                    <a:pt x="17627" y="0"/>
                  </a:lnTo>
                  <a:close/>
                </a:path>
              </a:pathLst>
            </a:custGeom>
            <a:solidFill>
              <a:srgbClr val="D6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04" name="object 1304"/>
          <p:cNvGrpSpPr/>
          <p:nvPr/>
        </p:nvGrpSpPr>
        <p:grpSpPr>
          <a:xfrm>
            <a:off x="1083843" y="789838"/>
            <a:ext cx="30480" cy="29845"/>
            <a:chOff x="1083843" y="789838"/>
            <a:chExt cx="30480" cy="29845"/>
          </a:xfrm>
        </p:grpSpPr>
        <p:sp>
          <p:nvSpPr>
            <p:cNvPr id="1305" name="object 1305"/>
            <p:cNvSpPr/>
            <p:nvPr/>
          </p:nvSpPr>
          <p:spPr>
            <a:xfrm>
              <a:off x="1083843" y="808482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30">
                  <a:moveTo>
                    <a:pt x="7353" y="0"/>
                  </a:moveTo>
                  <a:lnTo>
                    <a:pt x="3771" y="1879"/>
                  </a:lnTo>
                  <a:lnTo>
                    <a:pt x="0" y="10363"/>
                  </a:lnTo>
                  <a:lnTo>
                    <a:pt x="2082" y="10375"/>
                  </a:lnTo>
                  <a:lnTo>
                    <a:pt x="2781" y="10287"/>
                  </a:lnTo>
                  <a:lnTo>
                    <a:pt x="5994" y="8801"/>
                  </a:lnTo>
                  <a:lnTo>
                    <a:pt x="9245" y="6019"/>
                  </a:lnTo>
                  <a:lnTo>
                    <a:pt x="12484" y="10934"/>
                  </a:lnTo>
                  <a:lnTo>
                    <a:pt x="13246" y="10744"/>
                  </a:lnTo>
                  <a:lnTo>
                    <a:pt x="13741" y="10579"/>
                  </a:lnTo>
                  <a:lnTo>
                    <a:pt x="16560" y="8902"/>
                  </a:lnTo>
                  <a:lnTo>
                    <a:pt x="16903" y="5651"/>
                  </a:lnTo>
                  <a:lnTo>
                    <a:pt x="18427" y="3149"/>
                  </a:lnTo>
                  <a:lnTo>
                    <a:pt x="18503" y="2362"/>
                  </a:lnTo>
                  <a:lnTo>
                    <a:pt x="18376" y="1638"/>
                  </a:lnTo>
                  <a:lnTo>
                    <a:pt x="17780" y="1054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B6E3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101496" y="789838"/>
              <a:ext cx="12700" cy="24130"/>
            </a:xfrm>
            <a:custGeom>
              <a:avLst/>
              <a:gdLst/>
              <a:ahLst/>
              <a:cxnLst/>
              <a:rect l="l" t="t" r="r" b="b"/>
              <a:pathLst>
                <a:path w="12700" h="24130">
                  <a:moveTo>
                    <a:pt x="10629" y="0"/>
                  </a:moveTo>
                  <a:lnTo>
                    <a:pt x="127" y="19684"/>
                  </a:lnTo>
                  <a:lnTo>
                    <a:pt x="0" y="21755"/>
                  </a:lnTo>
                  <a:lnTo>
                    <a:pt x="609" y="22301"/>
                  </a:lnTo>
                  <a:lnTo>
                    <a:pt x="203" y="23342"/>
                  </a:lnTo>
                  <a:lnTo>
                    <a:pt x="1016" y="23787"/>
                  </a:lnTo>
                  <a:lnTo>
                    <a:pt x="1943" y="23748"/>
                  </a:lnTo>
                  <a:lnTo>
                    <a:pt x="4343" y="18516"/>
                  </a:lnTo>
                  <a:lnTo>
                    <a:pt x="7404" y="13588"/>
                  </a:lnTo>
                  <a:lnTo>
                    <a:pt x="9271" y="8102"/>
                  </a:lnTo>
                  <a:lnTo>
                    <a:pt x="9334" y="5930"/>
                  </a:lnTo>
                  <a:lnTo>
                    <a:pt x="10274" y="4127"/>
                  </a:lnTo>
                  <a:lnTo>
                    <a:pt x="12496" y="1206"/>
                  </a:lnTo>
                  <a:lnTo>
                    <a:pt x="12522" y="228"/>
                  </a:lnTo>
                  <a:lnTo>
                    <a:pt x="10629" y="0"/>
                  </a:lnTo>
                  <a:close/>
                </a:path>
              </a:pathLst>
            </a:custGeom>
            <a:solidFill>
              <a:srgbClr val="58A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07" name="object 1307"/>
          <p:cNvSpPr/>
          <p:nvPr/>
        </p:nvSpPr>
        <p:spPr>
          <a:xfrm>
            <a:off x="988999" y="1845881"/>
            <a:ext cx="41275" cy="73025"/>
          </a:xfrm>
          <a:custGeom>
            <a:avLst/>
            <a:gdLst/>
            <a:ahLst/>
            <a:cxnLst/>
            <a:rect l="l" t="t" r="r" b="b"/>
            <a:pathLst>
              <a:path w="41275" h="73025">
                <a:moveTo>
                  <a:pt x="2425" y="0"/>
                </a:moveTo>
                <a:lnTo>
                  <a:pt x="342" y="0"/>
                </a:lnTo>
                <a:lnTo>
                  <a:pt x="38" y="673"/>
                </a:lnTo>
                <a:lnTo>
                  <a:pt x="0" y="1460"/>
                </a:lnTo>
                <a:lnTo>
                  <a:pt x="5880" y="7239"/>
                </a:lnTo>
                <a:lnTo>
                  <a:pt x="8267" y="14122"/>
                </a:lnTo>
                <a:lnTo>
                  <a:pt x="12560" y="28295"/>
                </a:lnTo>
                <a:lnTo>
                  <a:pt x="18364" y="33413"/>
                </a:lnTo>
                <a:lnTo>
                  <a:pt x="22682" y="44754"/>
                </a:lnTo>
                <a:lnTo>
                  <a:pt x="22440" y="49987"/>
                </a:lnTo>
                <a:lnTo>
                  <a:pt x="29082" y="56172"/>
                </a:lnTo>
                <a:lnTo>
                  <a:pt x="30772" y="59613"/>
                </a:lnTo>
                <a:lnTo>
                  <a:pt x="32207" y="63347"/>
                </a:lnTo>
                <a:lnTo>
                  <a:pt x="33197" y="65506"/>
                </a:lnTo>
                <a:lnTo>
                  <a:pt x="34569" y="67437"/>
                </a:lnTo>
                <a:lnTo>
                  <a:pt x="36982" y="71424"/>
                </a:lnTo>
                <a:lnTo>
                  <a:pt x="37909" y="72136"/>
                </a:lnTo>
                <a:lnTo>
                  <a:pt x="39115" y="72732"/>
                </a:lnTo>
                <a:lnTo>
                  <a:pt x="40855" y="72694"/>
                </a:lnTo>
                <a:lnTo>
                  <a:pt x="39814" y="64376"/>
                </a:lnTo>
                <a:lnTo>
                  <a:pt x="34302" y="61048"/>
                </a:lnTo>
                <a:lnTo>
                  <a:pt x="31927" y="49644"/>
                </a:lnTo>
                <a:lnTo>
                  <a:pt x="26327" y="45732"/>
                </a:lnTo>
                <a:lnTo>
                  <a:pt x="25946" y="38963"/>
                </a:lnTo>
                <a:lnTo>
                  <a:pt x="25069" y="38506"/>
                </a:lnTo>
                <a:lnTo>
                  <a:pt x="21894" y="35547"/>
                </a:lnTo>
                <a:lnTo>
                  <a:pt x="20967" y="31953"/>
                </a:lnTo>
                <a:lnTo>
                  <a:pt x="14681" y="22834"/>
                </a:lnTo>
                <a:lnTo>
                  <a:pt x="13766" y="15049"/>
                </a:lnTo>
                <a:lnTo>
                  <a:pt x="7238" y="5829"/>
                </a:lnTo>
                <a:lnTo>
                  <a:pt x="4762" y="2959"/>
                </a:lnTo>
                <a:lnTo>
                  <a:pt x="2425" y="0"/>
                </a:lnTo>
                <a:close/>
              </a:path>
            </a:pathLst>
          </a:custGeom>
          <a:solidFill>
            <a:srgbClr val="CDEBE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8" name="object 1308"/>
          <p:cNvSpPr/>
          <p:nvPr/>
        </p:nvSpPr>
        <p:spPr>
          <a:xfrm>
            <a:off x="861225" y="1912200"/>
            <a:ext cx="76200" cy="97155"/>
          </a:xfrm>
          <a:custGeom>
            <a:avLst/>
            <a:gdLst/>
            <a:ahLst/>
            <a:cxnLst/>
            <a:rect l="l" t="t" r="r" b="b"/>
            <a:pathLst>
              <a:path w="76200" h="97155">
                <a:moveTo>
                  <a:pt x="3111" y="12"/>
                </a:moveTo>
                <a:lnTo>
                  <a:pt x="1816" y="0"/>
                </a:lnTo>
                <a:lnTo>
                  <a:pt x="50" y="1219"/>
                </a:lnTo>
                <a:lnTo>
                  <a:pt x="0" y="1701"/>
                </a:lnTo>
                <a:lnTo>
                  <a:pt x="2717" y="5524"/>
                </a:lnTo>
                <a:lnTo>
                  <a:pt x="2628" y="10286"/>
                </a:lnTo>
                <a:lnTo>
                  <a:pt x="6616" y="12598"/>
                </a:lnTo>
                <a:lnTo>
                  <a:pt x="7670" y="15709"/>
                </a:lnTo>
                <a:lnTo>
                  <a:pt x="8737" y="16382"/>
                </a:lnTo>
                <a:lnTo>
                  <a:pt x="9918" y="16522"/>
                </a:lnTo>
                <a:lnTo>
                  <a:pt x="11709" y="21755"/>
                </a:lnTo>
                <a:lnTo>
                  <a:pt x="13931" y="24828"/>
                </a:lnTo>
                <a:lnTo>
                  <a:pt x="17005" y="27139"/>
                </a:lnTo>
                <a:lnTo>
                  <a:pt x="20091" y="28752"/>
                </a:lnTo>
                <a:lnTo>
                  <a:pt x="21589" y="31762"/>
                </a:lnTo>
                <a:lnTo>
                  <a:pt x="27508" y="41487"/>
                </a:lnTo>
                <a:lnTo>
                  <a:pt x="32002" y="48302"/>
                </a:lnTo>
                <a:lnTo>
                  <a:pt x="36903" y="54724"/>
                </a:lnTo>
                <a:lnTo>
                  <a:pt x="48504" y="67000"/>
                </a:lnTo>
                <a:lnTo>
                  <a:pt x="59444" y="80866"/>
                </a:lnTo>
                <a:lnTo>
                  <a:pt x="65404" y="87363"/>
                </a:lnTo>
                <a:lnTo>
                  <a:pt x="68491" y="90309"/>
                </a:lnTo>
                <a:lnTo>
                  <a:pt x="70408" y="94348"/>
                </a:lnTo>
                <a:lnTo>
                  <a:pt x="74129" y="96723"/>
                </a:lnTo>
                <a:lnTo>
                  <a:pt x="76085" y="94653"/>
                </a:lnTo>
                <a:lnTo>
                  <a:pt x="58954" y="72661"/>
                </a:lnTo>
                <a:lnTo>
                  <a:pt x="52895" y="65557"/>
                </a:lnTo>
                <a:lnTo>
                  <a:pt x="51688" y="64706"/>
                </a:lnTo>
                <a:lnTo>
                  <a:pt x="46505" y="60465"/>
                </a:lnTo>
                <a:lnTo>
                  <a:pt x="42017" y="55597"/>
                </a:lnTo>
                <a:lnTo>
                  <a:pt x="32321" y="42938"/>
                </a:lnTo>
                <a:lnTo>
                  <a:pt x="30289" y="40906"/>
                </a:lnTo>
                <a:lnTo>
                  <a:pt x="30137" y="37947"/>
                </a:lnTo>
                <a:lnTo>
                  <a:pt x="29235" y="34264"/>
                </a:lnTo>
                <a:lnTo>
                  <a:pt x="26441" y="31788"/>
                </a:lnTo>
                <a:lnTo>
                  <a:pt x="19409" y="21780"/>
                </a:lnTo>
                <a:lnTo>
                  <a:pt x="14724" y="14512"/>
                </a:lnTo>
                <a:lnTo>
                  <a:pt x="9864" y="7373"/>
                </a:lnTo>
                <a:lnTo>
                  <a:pt x="4444" y="634"/>
                </a:lnTo>
                <a:lnTo>
                  <a:pt x="3111" y="12"/>
                </a:lnTo>
                <a:close/>
              </a:path>
            </a:pathLst>
          </a:custGeom>
          <a:solidFill>
            <a:srgbClr val="C8E8E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309" name="object 1309"/>
          <p:cNvGrpSpPr/>
          <p:nvPr/>
        </p:nvGrpSpPr>
        <p:grpSpPr>
          <a:xfrm>
            <a:off x="1166253" y="732320"/>
            <a:ext cx="75565" cy="65405"/>
            <a:chOff x="1166253" y="732320"/>
            <a:chExt cx="75565" cy="65405"/>
          </a:xfrm>
        </p:grpSpPr>
        <p:sp>
          <p:nvSpPr>
            <p:cNvPr id="1310" name="object 1310"/>
            <p:cNvSpPr/>
            <p:nvPr/>
          </p:nvSpPr>
          <p:spPr>
            <a:xfrm>
              <a:off x="1166329" y="767702"/>
              <a:ext cx="48895" cy="29845"/>
            </a:xfrm>
            <a:custGeom>
              <a:avLst/>
              <a:gdLst/>
              <a:ahLst/>
              <a:cxnLst/>
              <a:rect l="l" t="t" r="r" b="b"/>
              <a:pathLst>
                <a:path w="48894" h="29845">
                  <a:moveTo>
                    <a:pt x="14363" y="11963"/>
                  </a:moveTo>
                  <a:lnTo>
                    <a:pt x="13423" y="12522"/>
                  </a:lnTo>
                  <a:lnTo>
                    <a:pt x="12623" y="13461"/>
                  </a:lnTo>
                  <a:lnTo>
                    <a:pt x="11430" y="15786"/>
                  </a:lnTo>
                  <a:lnTo>
                    <a:pt x="10909" y="18732"/>
                  </a:lnTo>
                  <a:lnTo>
                    <a:pt x="7556" y="19100"/>
                  </a:lnTo>
                  <a:lnTo>
                    <a:pt x="7124" y="19291"/>
                  </a:lnTo>
                  <a:lnTo>
                    <a:pt x="6705" y="19519"/>
                  </a:lnTo>
                  <a:lnTo>
                    <a:pt x="6337" y="19824"/>
                  </a:lnTo>
                  <a:lnTo>
                    <a:pt x="4787" y="22974"/>
                  </a:lnTo>
                  <a:lnTo>
                    <a:pt x="0" y="24117"/>
                  </a:lnTo>
                  <a:lnTo>
                    <a:pt x="825" y="28727"/>
                  </a:lnTo>
                  <a:lnTo>
                    <a:pt x="1993" y="29425"/>
                  </a:lnTo>
                  <a:lnTo>
                    <a:pt x="3215" y="29425"/>
                  </a:lnTo>
                  <a:lnTo>
                    <a:pt x="4419" y="28879"/>
                  </a:lnTo>
                  <a:lnTo>
                    <a:pt x="5519" y="27892"/>
                  </a:lnTo>
                  <a:lnTo>
                    <a:pt x="5549" y="26911"/>
                  </a:lnTo>
                  <a:lnTo>
                    <a:pt x="5681" y="26774"/>
                  </a:lnTo>
                  <a:lnTo>
                    <a:pt x="5792" y="26123"/>
                  </a:lnTo>
                  <a:lnTo>
                    <a:pt x="7416" y="25336"/>
                  </a:lnTo>
                  <a:lnTo>
                    <a:pt x="13302" y="25336"/>
                  </a:lnTo>
                  <a:lnTo>
                    <a:pt x="13512" y="25158"/>
                  </a:lnTo>
                  <a:lnTo>
                    <a:pt x="20980" y="19735"/>
                  </a:lnTo>
                  <a:lnTo>
                    <a:pt x="31195" y="19735"/>
                  </a:lnTo>
                  <a:lnTo>
                    <a:pt x="32918" y="17906"/>
                  </a:lnTo>
                  <a:lnTo>
                    <a:pt x="35344" y="15189"/>
                  </a:lnTo>
                  <a:lnTo>
                    <a:pt x="37795" y="13207"/>
                  </a:lnTo>
                  <a:lnTo>
                    <a:pt x="17119" y="13207"/>
                  </a:lnTo>
                  <a:lnTo>
                    <a:pt x="15646" y="12217"/>
                  </a:lnTo>
                  <a:lnTo>
                    <a:pt x="14363" y="11963"/>
                  </a:lnTo>
                  <a:close/>
                </a:path>
                <a:path w="48894" h="29845">
                  <a:moveTo>
                    <a:pt x="13302" y="25336"/>
                  </a:moveTo>
                  <a:lnTo>
                    <a:pt x="7416" y="25336"/>
                  </a:lnTo>
                  <a:lnTo>
                    <a:pt x="6299" y="26136"/>
                  </a:lnTo>
                  <a:lnTo>
                    <a:pt x="5681" y="26774"/>
                  </a:lnTo>
                  <a:lnTo>
                    <a:pt x="5511" y="28155"/>
                  </a:lnTo>
                  <a:lnTo>
                    <a:pt x="5816" y="28549"/>
                  </a:lnTo>
                  <a:lnTo>
                    <a:pt x="6210" y="28790"/>
                  </a:lnTo>
                  <a:lnTo>
                    <a:pt x="6692" y="28879"/>
                  </a:lnTo>
                  <a:lnTo>
                    <a:pt x="10490" y="27711"/>
                  </a:lnTo>
                  <a:lnTo>
                    <a:pt x="13302" y="25336"/>
                  </a:lnTo>
                  <a:close/>
                </a:path>
                <a:path w="48894" h="29845">
                  <a:moveTo>
                    <a:pt x="5681" y="26774"/>
                  </a:moveTo>
                  <a:lnTo>
                    <a:pt x="5549" y="26911"/>
                  </a:lnTo>
                  <a:lnTo>
                    <a:pt x="5519" y="27892"/>
                  </a:lnTo>
                  <a:lnTo>
                    <a:pt x="5681" y="26774"/>
                  </a:lnTo>
                  <a:close/>
                </a:path>
                <a:path w="48894" h="29845">
                  <a:moveTo>
                    <a:pt x="31195" y="19735"/>
                  </a:moveTo>
                  <a:lnTo>
                    <a:pt x="20980" y="19735"/>
                  </a:lnTo>
                  <a:lnTo>
                    <a:pt x="24726" y="23672"/>
                  </a:lnTo>
                  <a:lnTo>
                    <a:pt x="26314" y="23787"/>
                  </a:lnTo>
                  <a:lnTo>
                    <a:pt x="27897" y="22974"/>
                  </a:lnTo>
                  <a:lnTo>
                    <a:pt x="28917" y="22415"/>
                  </a:lnTo>
                  <a:lnTo>
                    <a:pt x="29667" y="21462"/>
                  </a:lnTo>
                  <a:lnTo>
                    <a:pt x="30429" y="20548"/>
                  </a:lnTo>
                  <a:lnTo>
                    <a:pt x="31195" y="19735"/>
                  </a:lnTo>
                  <a:close/>
                </a:path>
                <a:path w="48894" h="29845">
                  <a:moveTo>
                    <a:pt x="27940" y="647"/>
                  </a:moveTo>
                  <a:lnTo>
                    <a:pt x="25704" y="736"/>
                  </a:lnTo>
                  <a:lnTo>
                    <a:pt x="25082" y="2857"/>
                  </a:lnTo>
                  <a:lnTo>
                    <a:pt x="23444" y="3378"/>
                  </a:lnTo>
                  <a:lnTo>
                    <a:pt x="20447" y="5168"/>
                  </a:lnTo>
                  <a:lnTo>
                    <a:pt x="18313" y="7607"/>
                  </a:lnTo>
                  <a:lnTo>
                    <a:pt x="17218" y="11963"/>
                  </a:lnTo>
                  <a:lnTo>
                    <a:pt x="17119" y="13207"/>
                  </a:lnTo>
                  <a:lnTo>
                    <a:pt x="37795" y="13207"/>
                  </a:lnTo>
                  <a:lnTo>
                    <a:pt x="38188" y="12890"/>
                  </a:lnTo>
                  <a:lnTo>
                    <a:pt x="39611" y="12039"/>
                  </a:lnTo>
                  <a:lnTo>
                    <a:pt x="42660" y="12039"/>
                  </a:lnTo>
                  <a:lnTo>
                    <a:pt x="44234" y="11328"/>
                  </a:lnTo>
                  <a:lnTo>
                    <a:pt x="45110" y="10147"/>
                  </a:lnTo>
                  <a:lnTo>
                    <a:pt x="45567" y="8623"/>
                  </a:lnTo>
                  <a:lnTo>
                    <a:pt x="45859" y="7289"/>
                  </a:lnTo>
                  <a:lnTo>
                    <a:pt x="47002" y="6375"/>
                  </a:lnTo>
                  <a:lnTo>
                    <a:pt x="47141" y="5918"/>
                  </a:lnTo>
                  <a:lnTo>
                    <a:pt x="26111" y="5918"/>
                  </a:lnTo>
                  <a:lnTo>
                    <a:pt x="24460" y="3225"/>
                  </a:lnTo>
                  <a:lnTo>
                    <a:pt x="28536" y="2857"/>
                  </a:lnTo>
                  <a:lnTo>
                    <a:pt x="27940" y="647"/>
                  </a:lnTo>
                  <a:close/>
                </a:path>
                <a:path w="48894" h="29845">
                  <a:moveTo>
                    <a:pt x="42660" y="12039"/>
                  </a:moveTo>
                  <a:lnTo>
                    <a:pt x="39611" y="12039"/>
                  </a:lnTo>
                  <a:lnTo>
                    <a:pt x="41325" y="12712"/>
                  </a:lnTo>
                  <a:lnTo>
                    <a:pt x="42660" y="12039"/>
                  </a:lnTo>
                  <a:close/>
                </a:path>
                <a:path w="48894" h="29845">
                  <a:moveTo>
                    <a:pt x="32880" y="850"/>
                  </a:moveTo>
                  <a:lnTo>
                    <a:pt x="29349" y="2717"/>
                  </a:lnTo>
                  <a:lnTo>
                    <a:pt x="26111" y="5918"/>
                  </a:lnTo>
                  <a:lnTo>
                    <a:pt x="47141" y="5918"/>
                  </a:lnTo>
                  <a:lnTo>
                    <a:pt x="47253" y="5549"/>
                  </a:lnTo>
                  <a:lnTo>
                    <a:pt x="40741" y="5549"/>
                  </a:lnTo>
                  <a:lnTo>
                    <a:pt x="41107" y="3594"/>
                  </a:lnTo>
                  <a:lnTo>
                    <a:pt x="39319" y="3594"/>
                  </a:lnTo>
                  <a:lnTo>
                    <a:pt x="32880" y="850"/>
                  </a:lnTo>
                  <a:close/>
                </a:path>
                <a:path w="48894" h="29845">
                  <a:moveTo>
                    <a:pt x="47371" y="901"/>
                  </a:moveTo>
                  <a:lnTo>
                    <a:pt x="44221" y="2336"/>
                  </a:lnTo>
                  <a:lnTo>
                    <a:pt x="40741" y="5549"/>
                  </a:lnTo>
                  <a:lnTo>
                    <a:pt x="47253" y="5549"/>
                  </a:lnTo>
                  <a:lnTo>
                    <a:pt x="48298" y="2108"/>
                  </a:lnTo>
                  <a:lnTo>
                    <a:pt x="47371" y="901"/>
                  </a:lnTo>
                  <a:close/>
                </a:path>
                <a:path w="48894" h="29845">
                  <a:moveTo>
                    <a:pt x="40347" y="0"/>
                  </a:moveTo>
                  <a:lnTo>
                    <a:pt x="38658" y="634"/>
                  </a:lnTo>
                  <a:lnTo>
                    <a:pt x="39319" y="3594"/>
                  </a:lnTo>
                  <a:lnTo>
                    <a:pt x="41107" y="3594"/>
                  </a:lnTo>
                  <a:lnTo>
                    <a:pt x="41744" y="190"/>
                  </a:lnTo>
                  <a:lnTo>
                    <a:pt x="40347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210487" y="737450"/>
              <a:ext cx="31115" cy="40005"/>
            </a:xfrm>
            <a:custGeom>
              <a:avLst/>
              <a:gdLst/>
              <a:ahLst/>
              <a:cxnLst/>
              <a:rect l="l" t="t" r="r" b="b"/>
              <a:pathLst>
                <a:path w="31115" h="40004">
                  <a:moveTo>
                    <a:pt x="8144" y="32600"/>
                  </a:moveTo>
                  <a:lnTo>
                    <a:pt x="4025" y="32600"/>
                  </a:lnTo>
                  <a:lnTo>
                    <a:pt x="1092" y="36385"/>
                  </a:lnTo>
                  <a:lnTo>
                    <a:pt x="0" y="37287"/>
                  </a:lnTo>
                  <a:lnTo>
                    <a:pt x="38" y="38811"/>
                  </a:lnTo>
                  <a:lnTo>
                    <a:pt x="406" y="39166"/>
                  </a:lnTo>
                  <a:lnTo>
                    <a:pt x="850" y="39370"/>
                  </a:lnTo>
                  <a:lnTo>
                    <a:pt x="1358" y="39433"/>
                  </a:lnTo>
                  <a:lnTo>
                    <a:pt x="3200" y="39255"/>
                  </a:lnTo>
                  <a:lnTo>
                    <a:pt x="4546" y="38290"/>
                  </a:lnTo>
                  <a:lnTo>
                    <a:pt x="5969" y="34048"/>
                  </a:lnTo>
                  <a:lnTo>
                    <a:pt x="8077" y="32664"/>
                  </a:lnTo>
                  <a:close/>
                </a:path>
                <a:path w="31115" h="40004">
                  <a:moveTo>
                    <a:pt x="17475" y="0"/>
                  </a:moveTo>
                  <a:lnTo>
                    <a:pt x="12509" y="9791"/>
                  </a:lnTo>
                  <a:lnTo>
                    <a:pt x="14744" y="11176"/>
                  </a:lnTo>
                  <a:lnTo>
                    <a:pt x="13360" y="12534"/>
                  </a:lnTo>
                  <a:lnTo>
                    <a:pt x="12484" y="13906"/>
                  </a:lnTo>
                  <a:lnTo>
                    <a:pt x="11303" y="14820"/>
                  </a:lnTo>
                  <a:lnTo>
                    <a:pt x="9918" y="15532"/>
                  </a:lnTo>
                  <a:lnTo>
                    <a:pt x="9398" y="17068"/>
                  </a:lnTo>
                  <a:lnTo>
                    <a:pt x="5232" y="22199"/>
                  </a:lnTo>
                  <a:lnTo>
                    <a:pt x="7023" y="27597"/>
                  </a:lnTo>
                  <a:lnTo>
                    <a:pt x="5969" y="29171"/>
                  </a:lnTo>
                  <a:lnTo>
                    <a:pt x="1159" y="29171"/>
                  </a:lnTo>
                  <a:lnTo>
                    <a:pt x="1244" y="29946"/>
                  </a:lnTo>
                  <a:lnTo>
                    <a:pt x="736" y="31292"/>
                  </a:lnTo>
                  <a:lnTo>
                    <a:pt x="63" y="32588"/>
                  </a:lnTo>
                  <a:lnTo>
                    <a:pt x="1879" y="32664"/>
                  </a:lnTo>
                  <a:lnTo>
                    <a:pt x="4025" y="32600"/>
                  </a:lnTo>
                  <a:lnTo>
                    <a:pt x="8157" y="32588"/>
                  </a:lnTo>
                  <a:lnTo>
                    <a:pt x="9880" y="30962"/>
                  </a:lnTo>
                  <a:lnTo>
                    <a:pt x="11458" y="29171"/>
                  </a:lnTo>
                  <a:lnTo>
                    <a:pt x="5969" y="29171"/>
                  </a:lnTo>
                  <a:lnTo>
                    <a:pt x="1079" y="28435"/>
                  </a:lnTo>
                  <a:lnTo>
                    <a:pt x="12107" y="28435"/>
                  </a:lnTo>
                  <a:lnTo>
                    <a:pt x="13830" y="26479"/>
                  </a:lnTo>
                  <a:lnTo>
                    <a:pt x="18872" y="22974"/>
                  </a:lnTo>
                  <a:lnTo>
                    <a:pt x="21894" y="17653"/>
                  </a:lnTo>
                  <a:lnTo>
                    <a:pt x="23126" y="14135"/>
                  </a:lnTo>
                  <a:lnTo>
                    <a:pt x="27254" y="12636"/>
                  </a:lnTo>
                  <a:lnTo>
                    <a:pt x="28054" y="8826"/>
                  </a:lnTo>
                  <a:lnTo>
                    <a:pt x="28676" y="8115"/>
                  </a:lnTo>
                  <a:lnTo>
                    <a:pt x="28983" y="7696"/>
                  </a:lnTo>
                  <a:lnTo>
                    <a:pt x="20383" y="7696"/>
                  </a:lnTo>
                  <a:lnTo>
                    <a:pt x="20104" y="6997"/>
                  </a:lnTo>
                  <a:lnTo>
                    <a:pt x="20934" y="6997"/>
                  </a:lnTo>
                  <a:lnTo>
                    <a:pt x="23685" y="5787"/>
                  </a:lnTo>
                  <a:lnTo>
                    <a:pt x="24198" y="3920"/>
                  </a:lnTo>
                  <a:lnTo>
                    <a:pt x="20421" y="1003"/>
                  </a:lnTo>
                  <a:lnTo>
                    <a:pt x="17475" y="0"/>
                  </a:lnTo>
                  <a:close/>
                </a:path>
                <a:path w="31115" h="40004">
                  <a:moveTo>
                    <a:pt x="25895" y="63"/>
                  </a:moveTo>
                  <a:lnTo>
                    <a:pt x="24790" y="1765"/>
                  </a:lnTo>
                  <a:lnTo>
                    <a:pt x="24198" y="3920"/>
                  </a:lnTo>
                  <a:lnTo>
                    <a:pt x="25107" y="4622"/>
                  </a:lnTo>
                  <a:lnTo>
                    <a:pt x="25120" y="5156"/>
                  </a:lnTo>
                  <a:lnTo>
                    <a:pt x="23685" y="5787"/>
                  </a:lnTo>
                  <a:lnTo>
                    <a:pt x="22364" y="7264"/>
                  </a:lnTo>
                  <a:lnTo>
                    <a:pt x="20383" y="7696"/>
                  </a:lnTo>
                  <a:lnTo>
                    <a:pt x="28983" y="7696"/>
                  </a:lnTo>
                  <a:lnTo>
                    <a:pt x="29578" y="6883"/>
                  </a:lnTo>
                  <a:lnTo>
                    <a:pt x="30327" y="4330"/>
                  </a:lnTo>
                  <a:lnTo>
                    <a:pt x="30835" y="1981"/>
                  </a:lnTo>
                  <a:lnTo>
                    <a:pt x="25895" y="63"/>
                  </a:lnTo>
                  <a:close/>
                </a:path>
                <a:path w="31115" h="40004">
                  <a:moveTo>
                    <a:pt x="20934" y="6997"/>
                  </a:moveTo>
                  <a:lnTo>
                    <a:pt x="20104" y="6997"/>
                  </a:lnTo>
                  <a:lnTo>
                    <a:pt x="20256" y="7048"/>
                  </a:lnTo>
                  <a:lnTo>
                    <a:pt x="20472" y="7200"/>
                  </a:lnTo>
                  <a:lnTo>
                    <a:pt x="20934" y="6997"/>
                  </a:lnTo>
                  <a:close/>
                </a:path>
                <a:path w="31115" h="40004">
                  <a:moveTo>
                    <a:pt x="24198" y="3920"/>
                  </a:moveTo>
                  <a:lnTo>
                    <a:pt x="23685" y="5787"/>
                  </a:lnTo>
                  <a:lnTo>
                    <a:pt x="25120" y="5156"/>
                  </a:lnTo>
                  <a:lnTo>
                    <a:pt x="25107" y="4622"/>
                  </a:lnTo>
                  <a:lnTo>
                    <a:pt x="24198" y="3920"/>
                  </a:lnTo>
                  <a:close/>
                </a:path>
              </a:pathLst>
            </a:custGeom>
            <a:solidFill>
              <a:srgbClr val="A4D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206804" y="732320"/>
              <a:ext cx="27940" cy="22225"/>
            </a:xfrm>
            <a:custGeom>
              <a:avLst/>
              <a:gdLst/>
              <a:ahLst/>
              <a:cxnLst/>
              <a:rect l="l" t="t" r="r" b="b"/>
              <a:pathLst>
                <a:path w="27940" h="22225">
                  <a:moveTo>
                    <a:pt x="21691" y="0"/>
                  </a:moveTo>
                  <a:lnTo>
                    <a:pt x="18288" y="2387"/>
                  </a:lnTo>
                  <a:lnTo>
                    <a:pt x="15824" y="4533"/>
                  </a:lnTo>
                  <a:lnTo>
                    <a:pt x="13436" y="6756"/>
                  </a:lnTo>
                  <a:lnTo>
                    <a:pt x="9779" y="9626"/>
                  </a:lnTo>
                  <a:lnTo>
                    <a:pt x="8483" y="10883"/>
                  </a:lnTo>
                  <a:lnTo>
                    <a:pt x="6819" y="9626"/>
                  </a:lnTo>
                  <a:lnTo>
                    <a:pt x="5003" y="10401"/>
                  </a:lnTo>
                  <a:lnTo>
                    <a:pt x="4660" y="11963"/>
                  </a:lnTo>
                  <a:lnTo>
                    <a:pt x="4699" y="13703"/>
                  </a:lnTo>
                  <a:lnTo>
                    <a:pt x="1524" y="16509"/>
                  </a:lnTo>
                  <a:lnTo>
                    <a:pt x="0" y="17652"/>
                  </a:lnTo>
                  <a:lnTo>
                    <a:pt x="3162" y="21729"/>
                  </a:lnTo>
                  <a:lnTo>
                    <a:pt x="3949" y="18935"/>
                  </a:lnTo>
                  <a:lnTo>
                    <a:pt x="6870" y="18440"/>
                  </a:lnTo>
                  <a:lnTo>
                    <a:pt x="8394" y="17564"/>
                  </a:lnTo>
                  <a:lnTo>
                    <a:pt x="9956" y="16954"/>
                  </a:lnTo>
                  <a:lnTo>
                    <a:pt x="12039" y="17551"/>
                  </a:lnTo>
                  <a:lnTo>
                    <a:pt x="12852" y="15900"/>
                  </a:lnTo>
                  <a:lnTo>
                    <a:pt x="13906" y="14693"/>
                  </a:lnTo>
                  <a:lnTo>
                    <a:pt x="15024" y="12738"/>
                  </a:lnTo>
                  <a:lnTo>
                    <a:pt x="17030" y="11531"/>
                  </a:lnTo>
                  <a:lnTo>
                    <a:pt x="18262" y="9664"/>
                  </a:lnTo>
                  <a:lnTo>
                    <a:pt x="20078" y="8115"/>
                  </a:lnTo>
                  <a:lnTo>
                    <a:pt x="21755" y="6261"/>
                  </a:lnTo>
                  <a:lnTo>
                    <a:pt x="24511" y="6616"/>
                  </a:lnTo>
                  <a:lnTo>
                    <a:pt x="25082" y="6311"/>
                  </a:lnTo>
                  <a:lnTo>
                    <a:pt x="25717" y="5740"/>
                  </a:lnTo>
                  <a:lnTo>
                    <a:pt x="27190" y="4165"/>
                  </a:lnTo>
                  <a:lnTo>
                    <a:pt x="27419" y="3822"/>
                  </a:lnTo>
                  <a:lnTo>
                    <a:pt x="27584" y="3416"/>
                  </a:lnTo>
                  <a:lnTo>
                    <a:pt x="24549" y="2514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BBE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166253" y="770407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8458" y="0"/>
                  </a:moveTo>
                  <a:lnTo>
                    <a:pt x="7353" y="1206"/>
                  </a:lnTo>
                  <a:lnTo>
                    <a:pt x="6057" y="1536"/>
                  </a:lnTo>
                  <a:lnTo>
                    <a:pt x="5372" y="1790"/>
                  </a:lnTo>
                  <a:lnTo>
                    <a:pt x="4699" y="2082"/>
                  </a:lnTo>
                  <a:lnTo>
                    <a:pt x="4102" y="2501"/>
                  </a:lnTo>
                  <a:lnTo>
                    <a:pt x="0" y="7340"/>
                  </a:lnTo>
                  <a:lnTo>
                    <a:pt x="292" y="8242"/>
                  </a:lnTo>
                  <a:lnTo>
                    <a:pt x="6477" y="9702"/>
                  </a:lnTo>
                  <a:lnTo>
                    <a:pt x="9448" y="9588"/>
                  </a:lnTo>
                  <a:lnTo>
                    <a:pt x="14147" y="3771"/>
                  </a:lnTo>
                  <a:lnTo>
                    <a:pt x="13385" y="1905"/>
                  </a:lnTo>
                  <a:lnTo>
                    <a:pt x="11506" y="1511"/>
                  </a:lnTo>
                  <a:lnTo>
                    <a:pt x="9982" y="647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C0E6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170178" y="759396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11290" y="0"/>
                  </a:moveTo>
                  <a:lnTo>
                    <a:pt x="9385" y="927"/>
                  </a:lnTo>
                  <a:lnTo>
                    <a:pt x="8661" y="3594"/>
                  </a:lnTo>
                  <a:lnTo>
                    <a:pt x="6083" y="3530"/>
                  </a:lnTo>
                  <a:lnTo>
                    <a:pt x="5435" y="3771"/>
                  </a:lnTo>
                  <a:lnTo>
                    <a:pt x="4711" y="3848"/>
                  </a:lnTo>
                  <a:lnTo>
                    <a:pt x="4140" y="4292"/>
                  </a:lnTo>
                  <a:lnTo>
                    <a:pt x="2616" y="5740"/>
                  </a:lnTo>
                  <a:lnTo>
                    <a:pt x="482" y="6654"/>
                  </a:lnTo>
                  <a:lnTo>
                    <a:pt x="0" y="9017"/>
                  </a:lnTo>
                  <a:lnTo>
                    <a:pt x="50" y="11087"/>
                  </a:lnTo>
                  <a:lnTo>
                    <a:pt x="520" y="12585"/>
                  </a:lnTo>
                  <a:lnTo>
                    <a:pt x="3073" y="11379"/>
                  </a:lnTo>
                  <a:lnTo>
                    <a:pt x="4864" y="9829"/>
                  </a:lnTo>
                  <a:lnTo>
                    <a:pt x="5918" y="6692"/>
                  </a:lnTo>
                  <a:lnTo>
                    <a:pt x="9270" y="8521"/>
                  </a:lnTo>
                  <a:lnTo>
                    <a:pt x="11455" y="7975"/>
                  </a:lnTo>
                  <a:lnTo>
                    <a:pt x="10642" y="5384"/>
                  </a:lnTo>
                  <a:lnTo>
                    <a:pt x="12090" y="4343"/>
                  </a:lnTo>
                  <a:lnTo>
                    <a:pt x="13068" y="2667"/>
                  </a:lnTo>
                  <a:lnTo>
                    <a:pt x="13728" y="1054"/>
                  </a:lnTo>
                  <a:lnTo>
                    <a:pt x="11290" y="0"/>
                  </a:lnTo>
                  <a:close/>
                </a:path>
              </a:pathLst>
            </a:custGeom>
            <a:solidFill>
              <a:srgbClr val="4478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179372" y="76946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70">
                  <a:moveTo>
                    <a:pt x="6273" y="0"/>
                  </a:moveTo>
                  <a:lnTo>
                    <a:pt x="6007" y="4889"/>
                  </a:lnTo>
                  <a:lnTo>
                    <a:pt x="2921" y="3784"/>
                  </a:lnTo>
                  <a:lnTo>
                    <a:pt x="1028" y="4711"/>
                  </a:lnTo>
                  <a:lnTo>
                    <a:pt x="0" y="5740"/>
                  </a:lnTo>
                  <a:lnTo>
                    <a:pt x="228" y="7924"/>
                  </a:lnTo>
                  <a:lnTo>
                    <a:pt x="1168" y="9677"/>
                  </a:lnTo>
                  <a:lnTo>
                    <a:pt x="3086" y="10845"/>
                  </a:lnTo>
                  <a:lnTo>
                    <a:pt x="2959" y="11620"/>
                  </a:lnTo>
                  <a:lnTo>
                    <a:pt x="2082" y="12509"/>
                  </a:lnTo>
                  <a:lnTo>
                    <a:pt x="4178" y="13919"/>
                  </a:lnTo>
                  <a:lnTo>
                    <a:pt x="4470" y="12572"/>
                  </a:lnTo>
                  <a:lnTo>
                    <a:pt x="5664" y="8013"/>
                  </a:lnTo>
                  <a:lnTo>
                    <a:pt x="7721" y="4648"/>
                  </a:lnTo>
                  <a:lnTo>
                    <a:pt x="10401" y="1612"/>
                  </a:lnTo>
                  <a:lnTo>
                    <a:pt x="8864" y="1803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210373" y="759650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90" h="10159">
                  <a:moveTo>
                    <a:pt x="5346" y="0"/>
                  </a:moveTo>
                  <a:lnTo>
                    <a:pt x="3594" y="1828"/>
                  </a:lnTo>
                  <a:lnTo>
                    <a:pt x="0" y="2438"/>
                  </a:lnTo>
                  <a:lnTo>
                    <a:pt x="1193" y="6235"/>
                  </a:lnTo>
                  <a:lnTo>
                    <a:pt x="2616" y="6210"/>
                  </a:lnTo>
                  <a:lnTo>
                    <a:pt x="1511" y="9601"/>
                  </a:lnTo>
                  <a:lnTo>
                    <a:pt x="5473" y="7213"/>
                  </a:lnTo>
                  <a:lnTo>
                    <a:pt x="7670" y="6477"/>
                  </a:lnTo>
                  <a:lnTo>
                    <a:pt x="8763" y="2019"/>
                  </a:lnTo>
                  <a:lnTo>
                    <a:pt x="6959" y="990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189736" y="7573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3893" y="0"/>
                  </a:moveTo>
                  <a:lnTo>
                    <a:pt x="9575" y="3175"/>
                  </a:lnTo>
                  <a:lnTo>
                    <a:pt x="5067" y="4737"/>
                  </a:lnTo>
                  <a:lnTo>
                    <a:pt x="0" y="7010"/>
                  </a:lnTo>
                  <a:lnTo>
                    <a:pt x="5867" y="9436"/>
                  </a:lnTo>
                  <a:lnTo>
                    <a:pt x="9906" y="7289"/>
                  </a:lnTo>
                  <a:lnTo>
                    <a:pt x="13893" y="0"/>
                  </a:lnTo>
                  <a:close/>
                </a:path>
              </a:pathLst>
            </a:custGeom>
            <a:solidFill>
              <a:srgbClr val="6E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197787" y="75129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59" h="6350">
                  <a:moveTo>
                    <a:pt x="5448" y="0"/>
                  </a:moveTo>
                  <a:lnTo>
                    <a:pt x="4419" y="533"/>
                  </a:lnTo>
                  <a:lnTo>
                    <a:pt x="3378" y="1003"/>
                  </a:lnTo>
                  <a:lnTo>
                    <a:pt x="3200" y="2324"/>
                  </a:lnTo>
                  <a:lnTo>
                    <a:pt x="2908" y="3390"/>
                  </a:lnTo>
                  <a:lnTo>
                    <a:pt x="0" y="4000"/>
                  </a:lnTo>
                  <a:lnTo>
                    <a:pt x="3848" y="6350"/>
                  </a:lnTo>
                  <a:lnTo>
                    <a:pt x="5816" y="5207"/>
                  </a:lnTo>
                  <a:lnTo>
                    <a:pt x="9664" y="2070"/>
                  </a:lnTo>
                  <a:lnTo>
                    <a:pt x="7416" y="1181"/>
                  </a:lnTo>
                  <a:lnTo>
                    <a:pt x="6438" y="25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5E9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192136" y="75435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3695" y="0"/>
                  </a:moveTo>
                  <a:lnTo>
                    <a:pt x="3352" y="0"/>
                  </a:lnTo>
                  <a:lnTo>
                    <a:pt x="3060" y="114"/>
                  </a:lnTo>
                  <a:lnTo>
                    <a:pt x="2806" y="330"/>
                  </a:lnTo>
                  <a:lnTo>
                    <a:pt x="2235" y="1892"/>
                  </a:lnTo>
                  <a:lnTo>
                    <a:pt x="0" y="2400"/>
                  </a:lnTo>
                  <a:lnTo>
                    <a:pt x="215" y="4978"/>
                  </a:lnTo>
                  <a:lnTo>
                    <a:pt x="2108" y="3467"/>
                  </a:lnTo>
                  <a:lnTo>
                    <a:pt x="4902" y="5587"/>
                  </a:lnTo>
                  <a:lnTo>
                    <a:pt x="6083" y="3174"/>
                  </a:lnTo>
                  <a:lnTo>
                    <a:pt x="6654" y="1981"/>
                  </a:lnTo>
                  <a:lnTo>
                    <a:pt x="5765" y="126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9E2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216761" y="74369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5867" y="0"/>
                  </a:moveTo>
                  <a:lnTo>
                    <a:pt x="4495" y="1650"/>
                  </a:lnTo>
                  <a:lnTo>
                    <a:pt x="3149" y="2514"/>
                  </a:lnTo>
                  <a:lnTo>
                    <a:pt x="2400" y="3848"/>
                  </a:lnTo>
                  <a:lnTo>
                    <a:pt x="1333" y="4851"/>
                  </a:lnTo>
                  <a:lnTo>
                    <a:pt x="0" y="5575"/>
                  </a:lnTo>
                  <a:lnTo>
                    <a:pt x="3200" y="8343"/>
                  </a:lnTo>
                  <a:lnTo>
                    <a:pt x="4076" y="3949"/>
                  </a:lnTo>
                  <a:lnTo>
                    <a:pt x="6235" y="3543"/>
                  </a:lnTo>
                  <a:lnTo>
                    <a:pt x="7175" y="2578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6BA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172260" y="7656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20">
                  <a:moveTo>
                    <a:pt x="4064" y="0"/>
                  </a:moveTo>
                  <a:lnTo>
                    <a:pt x="2438" y="2032"/>
                  </a:lnTo>
                  <a:lnTo>
                    <a:pt x="952" y="4445"/>
                  </a:lnTo>
                  <a:lnTo>
                    <a:pt x="114" y="5384"/>
                  </a:lnTo>
                  <a:lnTo>
                    <a:pt x="0" y="6375"/>
                  </a:lnTo>
                  <a:lnTo>
                    <a:pt x="762" y="7416"/>
                  </a:lnTo>
                  <a:lnTo>
                    <a:pt x="3987" y="5422"/>
                  </a:lnTo>
                  <a:lnTo>
                    <a:pt x="2616" y="1892"/>
                  </a:lnTo>
                  <a:lnTo>
                    <a:pt x="5359" y="2565"/>
                  </a:lnTo>
                  <a:lnTo>
                    <a:pt x="7188" y="2298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204277" y="75731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549" y="0"/>
                  </a:moveTo>
                  <a:lnTo>
                    <a:pt x="3949" y="2044"/>
                  </a:lnTo>
                  <a:lnTo>
                    <a:pt x="215" y="2006"/>
                  </a:lnTo>
                  <a:lnTo>
                    <a:pt x="0" y="5448"/>
                  </a:lnTo>
                  <a:lnTo>
                    <a:pt x="2489" y="4254"/>
                  </a:lnTo>
                  <a:lnTo>
                    <a:pt x="4953" y="3047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7BB6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199337" y="76276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940" y="0"/>
                  </a:moveTo>
                  <a:lnTo>
                    <a:pt x="3086" y="1079"/>
                  </a:lnTo>
                  <a:lnTo>
                    <a:pt x="749" y="1625"/>
                  </a:lnTo>
                  <a:lnTo>
                    <a:pt x="0" y="4749"/>
                  </a:lnTo>
                  <a:lnTo>
                    <a:pt x="2781" y="3924"/>
                  </a:lnTo>
                  <a:lnTo>
                    <a:pt x="4622" y="2819"/>
                  </a:lnTo>
                  <a:lnTo>
                    <a:pt x="4978" y="25"/>
                  </a:lnTo>
                  <a:close/>
                </a:path>
              </a:pathLst>
            </a:custGeom>
            <a:solidFill>
              <a:srgbClr val="82B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199019" y="7500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349" y="0"/>
                  </a:moveTo>
                  <a:lnTo>
                    <a:pt x="1358" y="1879"/>
                  </a:lnTo>
                  <a:lnTo>
                    <a:pt x="0" y="2425"/>
                  </a:lnTo>
                  <a:lnTo>
                    <a:pt x="368" y="3327"/>
                  </a:lnTo>
                  <a:lnTo>
                    <a:pt x="1155" y="3492"/>
                  </a:lnTo>
                  <a:lnTo>
                    <a:pt x="1981" y="3594"/>
                  </a:lnTo>
                  <a:lnTo>
                    <a:pt x="2984" y="3086"/>
                  </a:lnTo>
                  <a:lnTo>
                    <a:pt x="3860" y="2451"/>
                  </a:lnTo>
                  <a:lnTo>
                    <a:pt x="4203" y="1295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558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181468" y="75852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52" y="0"/>
                  </a:moveTo>
                  <a:lnTo>
                    <a:pt x="0" y="876"/>
                  </a:lnTo>
                  <a:lnTo>
                    <a:pt x="1358" y="2120"/>
                  </a:lnTo>
                  <a:lnTo>
                    <a:pt x="977" y="3682"/>
                  </a:lnTo>
                  <a:lnTo>
                    <a:pt x="800" y="5219"/>
                  </a:lnTo>
                  <a:lnTo>
                    <a:pt x="2743" y="3530"/>
                  </a:lnTo>
                  <a:lnTo>
                    <a:pt x="2476" y="1790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9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219314" y="75135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657" y="0"/>
                  </a:moveTo>
                  <a:lnTo>
                    <a:pt x="1955" y="393"/>
                  </a:lnTo>
                  <a:lnTo>
                    <a:pt x="0" y="546"/>
                  </a:lnTo>
                  <a:lnTo>
                    <a:pt x="571" y="3162"/>
                  </a:lnTo>
                  <a:lnTo>
                    <a:pt x="1879" y="2374"/>
                  </a:lnTo>
                  <a:lnTo>
                    <a:pt x="3047" y="1460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80B6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27" name="object 1327"/>
          <p:cNvGrpSpPr/>
          <p:nvPr/>
        </p:nvGrpSpPr>
        <p:grpSpPr>
          <a:xfrm>
            <a:off x="1067130" y="2065667"/>
            <a:ext cx="29209" cy="64135"/>
            <a:chOff x="1067130" y="2065667"/>
            <a:chExt cx="29209" cy="64135"/>
          </a:xfrm>
        </p:grpSpPr>
        <p:sp>
          <p:nvSpPr>
            <p:cNvPr id="1328" name="object 1328"/>
            <p:cNvSpPr/>
            <p:nvPr/>
          </p:nvSpPr>
          <p:spPr>
            <a:xfrm>
              <a:off x="1074623" y="2097443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2781" y="0"/>
                  </a:moveTo>
                  <a:lnTo>
                    <a:pt x="2273" y="2311"/>
                  </a:lnTo>
                  <a:lnTo>
                    <a:pt x="3784" y="3987"/>
                  </a:lnTo>
                  <a:lnTo>
                    <a:pt x="2476" y="3708"/>
                  </a:lnTo>
                  <a:lnTo>
                    <a:pt x="609" y="3848"/>
                  </a:lnTo>
                  <a:lnTo>
                    <a:pt x="304" y="4622"/>
                  </a:lnTo>
                  <a:lnTo>
                    <a:pt x="152" y="5321"/>
                  </a:lnTo>
                  <a:lnTo>
                    <a:pt x="0" y="7416"/>
                  </a:lnTo>
                  <a:lnTo>
                    <a:pt x="1181" y="9004"/>
                  </a:lnTo>
                  <a:lnTo>
                    <a:pt x="2184" y="10655"/>
                  </a:lnTo>
                  <a:lnTo>
                    <a:pt x="6197" y="16052"/>
                  </a:lnTo>
                  <a:lnTo>
                    <a:pt x="8699" y="22593"/>
                  </a:lnTo>
                  <a:lnTo>
                    <a:pt x="14477" y="26631"/>
                  </a:lnTo>
                  <a:lnTo>
                    <a:pt x="19608" y="31991"/>
                  </a:lnTo>
                  <a:lnTo>
                    <a:pt x="20586" y="32118"/>
                  </a:lnTo>
                  <a:lnTo>
                    <a:pt x="21094" y="31788"/>
                  </a:lnTo>
                  <a:lnTo>
                    <a:pt x="20815" y="30708"/>
                  </a:lnTo>
                  <a:lnTo>
                    <a:pt x="18287" y="24765"/>
                  </a:lnTo>
                  <a:lnTo>
                    <a:pt x="15608" y="20828"/>
                  </a:lnTo>
                  <a:lnTo>
                    <a:pt x="12763" y="16992"/>
                  </a:lnTo>
                  <a:lnTo>
                    <a:pt x="11175" y="12446"/>
                  </a:lnTo>
                  <a:lnTo>
                    <a:pt x="9423" y="8686"/>
                  </a:lnTo>
                  <a:lnTo>
                    <a:pt x="8813" y="4343"/>
                  </a:lnTo>
                  <a:lnTo>
                    <a:pt x="5499" y="1397"/>
                  </a:lnTo>
                  <a:lnTo>
                    <a:pt x="4051" y="393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4A6A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076248" y="2088222"/>
              <a:ext cx="10160" cy="22225"/>
            </a:xfrm>
            <a:custGeom>
              <a:avLst/>
              <a:gdLst/>
              <a:ahLst/>
              <a:cxnLst/>
              <a:rect l="l" t="t" r="r" b="b"/>
              <a:pathLst>
                <a:path w="10159" h="22225">
                  <a:moveTo>
                    <a:pt x="2832" y="0"/>
                  </a:moveTo>
                  <a:lnTo>
                    <a:pt x="0" y="571"/>
                  </a:lnTo>
                  <a:lnTo>
                    <a:pt x="215" y="2730"/>
                  </a:lnTo>
                  <a:lnTo>
                    <a:pt x="444" y="7378"/>
                  </a:lnTo>
                  <a:lnTo>
                    <a:pt x="2184" y="9182"/>
                  </a:lnTo>
                  <a:lnTo>
                    <a:pt x="9563" y="21666"/>
                  </a:lnTo>
                  <a:lnTo>
                    <a:pt x="9194" y="16357"/>
                  </a:lnTo>
                  <a:lnTo>
                    <a:pt x="5918" y="11366"/>
                  </a:lnTo>
                  <a:lnTo>
                    <a:pt x="7835" y="5816"/>
                  </a:lnTo>
                  <a:lnTo>
                    <a:pt x="5016" y="5168"/>
                  </a:lnTo>
                  <a:lnTo>
                    <a:pt x="5689" y="2273"/>
                  </a:lnTo>
                  <a:lnTo>
                    <a:pt x="4457" y="609"/>
                  </a:lnTo>
                  <a:lnTo>
                    <a:pt x="3975" y="241"/>
                  </a:lnTo>
                  <a:lnTo>
                    <a:pt x="3429" y="38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B4D8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067130" y="2071801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5" h="17144">
                  <a:moveTo>
                    <a:pt x="2044" y="0"/>
                  </a:moveTo>
                  <a:lnTo>
                    <a:pt x="1231" y="152"/>
                  </a:lnTo>
                  <a:lnTo>
                    <a:pt x="736" y="660"/>
                  </a:lnTo>
                  <a:lnTo>
                    <a:pt x="469" y="1422"/>
                  </a:lnTo>
                  <a:lnTo>
                    <a:pt x="0" y="4051"/>
                  </a:lnTo>
                  <a:lnTo>
                    <a:pt x="2044" y="5435"/>
                  </a:lnTo>
                  <a:lnTo>
                    <a:pt x="3327" y="7200"/>
                  </a:lnTo>
                  <a:lnTo>
                    <a:pt x="4749" y="8839"/>
                  </a:lnTo>
                  <a:lnTo>
                    <a:pt x="5080" y="11099"/>
                  </a:lnTo>
                  <a:lnTo>
                    <a:pt x="8356" y="14528"/>
                  </a:lnTo>
                  <a:lnTo>
                    <a:pt x="9880" y="16713"/>
                  </a:lnTo>
                  <a:lnTo>
                    <a:pt x="12763" y="16979"/>
                  </a:lnTo>
                  <a:lnTo>
                    <a:pt x="13182" y="16916"/>
                  </a:lnTo>
                  <a:lnTo>
                    <a:pt x="13576" y="17030"/>
                  </a:lnTo>
                  <a:lnTo>
                    <a:pt x="14008" y="13766"/>
                  </a:lnTo>
                  <a:lnTo>
                    <a:pt x="11163" y="11849"/>
                  </a:lnTo>
                  <a:lnTo>
                    <a:pt x="10325" y="9105"/>
                  </a:lnTo>
                  <a:lnTo>
                    <a:pt x="9385" y="7823"/>
                  </a:lnTo>
                  <a:lnTo>
                    <a:pt x="6819" y="5308"/>
                  </a:lnTo>
                  <a:lnTo>
                    <a:pt x="5448" y="170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3968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084770" y="2081530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660" y="0"/>
                  </a:moveTo>
                  <a:lnTo>
                    <a:pt x="0" y="1168"/>
                  </a:lnTo>
                  <a:lnTo>
                    <a:pt x="1104" y="4356"/>
                  </a:lnTo>
                  <a:lnTo>
                    <a:pt x="1612" y="7810"/>
                  </a:lnTo>
                  <a:lnTo>
                    <a:pt x="4521" y="10312"/>
                  </a:lnTo>
                  <a:lnTo>
                    <a:pt x="2044" y="1130"/>
                  </a:lnTo>
                  <a:lnTo>
                    <a:pt x="1358" y="86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080706" y="2088819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5">
                  <a:moveTo>
                    <a:pt x="0" y="0"/>
                  </a:moveTo>
                  <a:lnTo>
                    <a:pt x="368" y="1968"/>
                  </a:lnTo>
                  <a:lnTo>
                    <a:pt x="355" y="4114"/>
                  </a:lnTo>
                  <a:lnTo>
                    <a:pt x="2209" y="7988"/>
                  </a:lnTo>
                  <a:lnTo>
                    <a:pt x="3111" y="7061"/>
                  </a:lnTo>
                  <a:lnTo>
                    <a:pt x="3378" y="52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7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078598" y="206566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520" y="0"/>
                  </a:moveTo>
                  <a:lnTo>
                    <a:pt x="139" y="1435"/>
                  </a:lnTo>
                  <a:lnTo>
                    <a:pt x="0" y="2438"/>
                  </a:lnTo>
                  <a:lnTo>
                    <a:pt x="711" y="3467"/>
                  </a:lnTo>
                  <a:lnTo>
                    <a:pt x="1422" y="4521"/>
                  </a:lnTo>
                  <a:lnTo>
                    <a:pt x="2133" y="5549"/>
                  </a:lnTo>
                  <a:lnTo>
                    <a:pt x="4114" y="3721"/>
                  </a:lnTo>
                  <a:lnTo>
                    <a:pt x="3416" y="187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648F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34" name="object 1334"/>
          <p:cNvGrpSpPr/>
          <p:nvPr/>
        </p:nvGrpSpPr>
        <p:grpSpPr>
          <a:xfrm>
            <a:off x="754659" y="1317917"/>
            <a:ext cx="32384" cy="47625"/>
            <a:chOff x="754659" y="1317917"/>
            <a:chExt cx="32384" cy="47625"/>
          </a:xfrm>
        </p:grpSpPr>
        <p:sp>
          <p:nvSpPr>
            <p:cNvPr id="1335" name="object 1335"/>
            <p:cNvSpPr/>
            <p:nvPr/>
          </p:nvSpPr>
          <p:spPr>
            <a:xfrm>
              <a:off x="754659" y="1318717"/>
              <a:ext cx="17145" cy="31115"/>
            </a:xfrm>
            <a:custGeom>
              <a:avLst/>
              <a:gdLst/>
              <a:ahLst/>
              <a:cxnLst/>
              <a:rect l="l" t="t" r="r" b="b"/>
              <a:pathLst>
                <a:path w="17145" h="31115">
                  <a:moveTo>
                    <a:pt x="1676" y="0"/>
                  </a:moveTo>
                  <a:lnTo>
                    <a:pt x="1460" y="1282"/>
                  </a:lnTo>
                  <a:lnTo>
                    <a:pt x="1625" y="3606"/>
                  </a:lnTo>
                  <a:lnTo>
                    <a:pt x="3416" y="4368"/>
                  </a:lnTo>
                  <a:lnTo>
                    <a:pt x="0" y="5245"/>
                  </a:lnTo>
                  <a:lnTo>
                    <a:pt x="76" y="7785"/>
                  </a:lnTo>
                  <a:lnTo>
                    <a:pt x="1714" y="10922"/>
                  </a:lnTo>
                  <a:lnTo>
                    <a:pt x="850" y="14617"/>
                  </a:lnTo>
                  <a:lnTo>
                    <a:pt x="2349" y="17780"/>
                  </a:lnTo>
                  <a:lnTo>
                    <a:pt x="5600" y="19748"/>
                  </a:lnTo>
                  <a:lnTo>
                    <a:pt x="7607" y="22567"/>
                  </a:lnTo>
                  <a:lnTo>
                    <a:pt x="8191" y="26365"/>
                  </a:lnTo>
                  <a:lnTo>
                    <a:pt x="8661" y="27089"/>
                  </a:lnTo>
                  <a:lnTo>
                    <a:pt x="8864" y="27914"/>
                  </a:lnTo>
                  <a:lnTo>
                    <a:pt x="9550" y="29591"/>
                  </a:lnTo>
                  <a:lnTo>
                    <a:pt x="9779" y="30937"/>
                  </a:lnTo>
                  <a:lnTo>
                    <a:pt x="12471" y="30391"/>
                  </a:lnTo>
                  <a:lnTo>
                    <a:pt x="12561" y="27914"/>
                  </a:lnTo>
                  <a:lnTo>
                    <a:pt x="12661" y="25908"/>
                  </a:lnTo>
                  <a:lnTo>
                    <a:pt x="12094" y="24739"/>
                  </a:lnTo>
                  <a:lnTo>
                    <a:pt x="11506" y="24739"/>
                  </a:lnTo>
                  <a:lnTo>
                    <a:pt x="11775" y="24130"/>
                  </a:lnTo>
                  <a:lnTo>
                    <a:pt x="11938" y="22161"/>
                  </a:lnTo>
                  <a:lnTo>
                    <a:pt x="13569" y="22161"/>
                  </a:lnTo>
                  <a:lnTo>
                    <a:pt x="12573" y="20116"/>
                  </a:lnTo>
                  <a:lnTo>
                    <a:pt x="16598" y="18707"/>
                  </a:lnTo>
                  <a:lnTo>
                    <a:pt x="16256" y="17653"/>
                  </a:lnTo>
                  <a:lnTo>
                    <a:pt x="14262" y="13601"/>
                  </a:lnTo>
                  <a:lnTo>
                    <a:pt x="14192" y="11798"/>
                  </a:lnTo>
                  <a:lnTo>
                    <a:pt x="9994" y="11798"/>
                  </a:lnTo>
                  <a:lnTo>
                    <a:pt x="9289" y="10033"/>
                  </a:lnTo>
                  <a:lnTo>
                    <a:pt x="8737" y="8737"/>
                  </a:lnTo>
                  <a:lnTo>
                    <a:pt x="8280" y="7327"/>
                  </a:lnTo>
                  <a:lnTo>
                    <a:pt x="7035" y="4838"/>
                  </a:lnTo>
                  <a:lnTo>
                    <a:pt x="6578" y="1854"/>
                  </a:lnTo>
                  <a:lnTo>
                    <a:pt x="3924" y="215"/>
                  </a:lnTo>
                  <a:lnTo>
                    <a:pt x="1676" y="0"/>
                  </a:lnTo>
                  <a:close/>
                </a:path>
                <a:path w="17145" h="31115">
                  <a:moveTo>
                    <a:pt x="11802" y="24068"/>
                  </a:moveTo>
                  <a:lnTo>
                    <a:pt x="11506" y="24739"/>
                  </a:lnTo>
                  <a:lnTo>
                    <a:pt x="12083" y="24716"/>
                  </a:lnTo>
                  <a:lnTo>
                    <a:pt x="11798" y="24130"/>
                  </a:lnTo>
                  <a:close/>
                </a:path>
                <a:path w="17145" h="31115">
                  <a:moveTo>
                    <a:pt x="12083" y="24716"/>
                  </a:moveTo>
                  <a:lnTo>
                    <a:pt x="11506" y="24739"/>
                  </a:lnTo>
                  <a:lnTo>
                    <a:pt x="12094" y="24739"/>
                  </a:lnTo>
                  <a:close/>
                </a:path>
                <a:path w="17145" h="31115">
                  <a:moveTo>
                    <a:pt x="13569" y="22161"/>
                  </a:moveTo>
                  <a:lnTo>
                    <a:pt x="11938" y="22161"/>
                  </a:lnTo>
                  <a:lnTo>
                    <a:pt x="12179" y="23215"/>
                  </a:lnTo>
                  <a:lnTo>
                    <a:pt x="11802" y="24068"/>
                  </a:lnTo>
                  <a:lnTo>
                    <a:pt x="12083" y="24716"/>
                  </a:lnTo>
                  <a:lnTo>
                    <a:pt x="13449" y="24663"/>
                  </a:lnTo>
                  <a:lnTo>
                    <a:pt x="13716" y="23215"/>
                  </a:lnTo>
                  <a:lnTo>
                    <a:pt x="13768" y="22567"/>
                  </a:lnTo>
                  <a:lnTo>
                    <a:pt x="13569" y="22161"/>
                  </a:lnTo>
                  <a:close/>
                </a:path>
                <a:path w="17145" h="31115">
                  <a:moveTo>
                    <a:pt x="11188" y="7010"/>
                  </a:moveTo>
                  <a:lnTo>
                    <a:pt x="10007" y="8293"/>
                  </a:lnTo>
                  <a:lnTo>
                    <a:pt x="10322" y="9639"/>
                  </a:lnTo>
                  <a:lnTo>
                    <a:pt x="10395" y="10109"/>
                  </a:lnTo>
                  <a:lnTo>
                    <a:pt x="9994" y="11798"/>
                  </a:lnTo>
                  <a:lnTo>
                    <a:pt x="14192" y="11798"/>
                  </a:lnTo>
                  <a:lnTo>
                    <a:pt x="14109" y="9639"/>
                  </a:lnTo>
                  <a:lnTo>
                    <a:pt x="11188" y="7010"/>
                  </a:lnTo>
                  <a:close/>
                </a:path>
              </a:pathLst>
            </a:custGeom>
            <a:solidFill>
              <a:srgbClr val="BBE0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760907" y="1339913"/>
              <a:ext cx="9525" cy="19685"/>
            </a:xfrm>
            <a:custGeom>
              <a:avLst/>
              <a:gdLst/>
              <a:ahLst/>
              <a:cxnLst/>
              <a:rect l="l" t="t" r="r" b="b"/>
              <a:pathLst>
                <a:path w="9525" h="19684">
                  <a:moveTo>
                    <a:pt x="5283" y="0"/>
                  </a:moveTo>
                  <a:lnTo>
                    <a:pt x="5130" y="3060"/>
                  </a:lnTo>
                  <a:lnTo>
                    <a:pt x="5600" y="5664"/>
                  </a:lnTo>
                  <a:lnTo>
                    <a:pt x="4648" y="8293"/>
                  </a:lnTo>
                  <a:lnTo>
                    <a:pt x="3911" y="6769"/>
                  </a:lnTo>
                  <a:lnTo>
                    <a:pt x="4559" y="4521"/>
                  </a:lnTo>
                  <a:lnTo>
                    <a:pt x="2095" y="4318"/>
                  </a:lnTo>
                  <a:lnTo>
                    <a:pt x="1663" y="4572"/>
                  </a:lnTo>
                  <a:lnTo>
                    <a:pt x="1333" y="4914"/>
                  </a:lnTo>
                  <a:lnTo>
                    <a:pt x="1079" y="5334"/>
                  </a:lnTo>
                  <a:lnTo>
                    <a:pt x="0" y="9601"/>
                  </a:lnTo>
                  <a:lnTo>
                    <a:pt x="4063" y="12242"/>
                  </a:lnTo>
                  <a:lnTo>
                    <a:pt x="4444" y="16040"/>
                  </a:lnTo>
                  <a:lnTo>
                    <a:pt x="5054" y="17272"/>
                  </a:lnTo>
                  <a:lnTo>
                    <a:pt x="5245" y="18846"/>
                  </a:lnTo>
                  <a:lnTo>
                    <a:pt x="6984" y="19177"/>
                  </a:lnTo>
                  <a:lnTo>
                    <a:pt x="8216" y="18821"/>
                  </a:lnTo>
                  <a:lnTo>
                    <a:pt x="7289" y="16306"/>
                  </a:lnTo>
                  <a:lnTo>
                    <a:pt x="9372" y="16827"/>
                  </a:lnTo>
                  <a:lnTo>
                    <a:pt x="9499" y="13665"/>
                  </a:lnTo>
                  <a:lnTo>
                    <a:pt x="9385" y="13360"/>
                  </a:lnTo>
                  <a:lnTo>
                    <a:pt x="9334" y="13055"/>
                  </a:lnTo>
                  <a:lnTo>
                    <a:pt x="9321" y="12725"/>
                  </a:lnTo>
                  <a:lnTo>
                    <a:pt x="7912" y="10502"/>
                  </a:lnTo>
                  <a:lnTo>
                    <a:pt x="7924" y="7886"/>
                  </a:lnTo>
                  <a:lnTo>
                    <a:pt x="7391" y="5422"/>
                  </a:lnTo>
                  <a:lnTo>
                    <a:pt x="7200" y="346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608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774407" y="1354848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3619" y="0"/>
                  </a:moveTo>
                  <a:lnTo>
                    <a:pt x="2324" y="2400"/>
                  </a:lnTo>
                  <a:lnTo>
                    <a:pt x="1333" y="2959"/>
                  </a:lnTo>
                  <a:lnTo>
                    <a:pt x="0" y="2933"/>
                  </a:lnTo>
                  <a:lnTo>
                    <a:pt x="3200" y="6997"/>
                  </a:lnTo>
                  <a:lnTo>
                    <a:pt x="7848" y="8559"/>
                  </a:lnTo>
                  <a:lnTo>
                    <a:pt x="12458" y="10210"/>
                  </a:lnTo>
                  <a:lnTo>
                    <a:pt x="11861" y="5829"/>
                  </a:lnTo>
                  <a:lnTo>
                    <a:pt x="4927" y="5867"/>
                  </a:lnTo>
                  <a:lnTo>
                    <a:pt x="5702" y="520"/>
                  </a:lnTo>
                  <a:lnTo>
                    <a:pt x="4737" y="54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758329" y="131791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4">
                  <a:moveTo>
                    <a:pt x="888" y="0"/>
                  </a:moveTo>
                  <a:lnTo>
                    <a:pt x="533" y="114"/>
                  </a:lnTo>
                  <a:lnTo>
                    <a:pt x="215" y="380"/>
                  </a:lnTo>
                  <a:lnTo>
                    <a:pt x="0" y="749"/>
                  </a:lnTo>
                  <a:lnTo>
                    <a:pt x="12" y="1104"/>
                  </a:lnTo>
                  <a:lnTo>
                    <a:pt x="228" y="1473"/>
                  </a:lnTo>
                  <a:lnTo>
                    <a:pt x="3606" y="8737"/>
                  </a:lnTo>
                  <a:lnTo>
                    <a:pt x="4317" y="9778"/>
                  </a:lnTo>
                  <a:lnTo>
                    <a:pt x="5168" y="10718"/>
                  </a:lnTo>
                  <a:lnTo>
                    <a:pt x="7327" y="9436"/>
                  </a:lnTo>
                  <a:lnTo>
                    <a:pt x="7353" y="8534"/>
                  </a:lnTo>
                  <a:lnTo>
                    <a:pt x="6692" y="7746"/>
                  </a:lnTo>
                  <a:lnTo>
                    <a:pt x="5562" y="5803"/>
                  </a:lnTo>
                  <a:lnTo>
                    <a:pt x="1816" y="304"/>
                  </a:lnTo>
                  <a:lnTo>
                    <a:pt x="1295" y="12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46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771283" y="1347406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698" y="0"/>
                  </a:moveTo>
                  <a:lnTo>
                    <a:pt x="0" y="6235"/>
                  </a:lnTo>
                  <a:lnTo>
                    <a:pt x="88" y="8331"/>
                  </a:lnTo>
                  <a:lnTo>
                    <a:pt x="1435" y="9486"/>
                  </a:lnTo>
                  <a:lnTo>
                    <a:pt x="3136" y="10375"/>
                  </a:lnTo>
                  <a:lnTo>
                    <a:pt x="2895" y="7124"/>
                  </a:lnTo>
                  <a:lnTo>
                    <a:pt x="3771" y="358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761936" y="1325664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3086" y="0"/>
                  </a:moveTo>
                  <a:lnTo>
                    <a:pt x="2870" y="2870"/>
                  </a:lnTo>
                  <a:lnTo>
                    <a:pt x="1282" y="1460"/>
                  </a:lnTo>
                  <a:lnTo>
                    <a:pt x="0" y="990"/>
                  </a:lnTo>
                  <a:lnTo>
                    <a:pt x="736" y="3467"/>
                  </a:lnTo>
                  <a:lnTo>
                    <a:pt x="1498" y="5943"/>
                  </a:lnTo>
                  <a:lnTo>
                    <a:pt x="3835" y="7937"/>
                  </a:lnTo>
                  <a:lnTo>
                    <a:pt x="4648" y="4978"/>
                  </a:lnTo>
                  <a:lnTo>
                    <a:pt x="4318" y="2527"/>
                  </a:lnTo>
                  <a:lnTo>
                    <a:pt x="3911" y="63"/>
                  </a:lnTo>
                  <a:lnTo>
                    <a:pt x="3632" y="12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658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767842" y="134533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444" y="0"/>
                  </a:moveTo>
                  <a:lnTo>
                    <a:pt x="0" y="2730"/>
                  </a:lnTo>
                  <a:lnTo>
                    <a:pt x="177" y="5283"/>
                  </a:lnTo>
                  <a:lnTo>
                    <a:pt x="2374" y="7302"/>
                  </a:lnTo>
                  <a:lnTo>
                    <a:pt x="2285" y="4724"/>
                  </a:lnTo>
                  <a:lnTo>
                    <a:pt x="1600" y="229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A2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2" name="object 1342"/>
          <p:cNvGrpSpPr/>
          <p:nvPr/>
        </p:nvGrpSpPr>
        <p:grpSpPr>
          <a:xfrm>
            <a:off x="1523187" y="690041"/>
            <a:ext cx="133985" cy="27305"/>
            <a:chOff x="1523187" y="690041"/>
            <a:chExt cx="133985" cy="27305"/>
          </a:xfrm>
        </p:grpSpPr>
        <p:sp>
          <p:nvSpPr>
            <p:cNvPr id="1343" name="object 1343"/>
            <p:cNvSpPr/>
            <p:nvPr/>
          </p:nvSpPr>
          <p:spPr>
            <a:xfrm>
              <a:off x="1531404" y="696086"/>
              <a:ext cx="90805" cy="17145"/>
            </a:xfrm>
            <a:custGeom>
              <a:avLst/>
              <a:gdLst/>
              <a:ahLst/>
              <a:cxnLst/>
              <a:rect l="l" t="t" r="r" b="b"/>
              <a:pathLst>
                <a:path w="90805" h="17145">
                  <a:moveTo>
                    <a:pt x="79946" y="0"/>
                  </a:moveTo>
                  <a:lnTo>
                    <a:pt x="73990" y="622"/>
                  </a:lnTo>
                  <a:lnTo>
                    <a:pt x="65008" y="1130"/>
                  </a:lnTo>
                  <a:lnTo>
                    <a:pt x="47035" y="1338"/>
                  </a:lnTo>
                  <a:lnTo>
                    <a:pt x="38074" y="2197"/>
                  </a:lnTo>
                  <a:lnTo>
                    <a:pt x="31092" y="2676"/>
                  </a:lnTo>
                  <a:lnTo>
                    <a:pt x="17018" y="2391"/>
                  </a:lnTo>
                  <a:lnTo>
                    <a:pt x="10007" y="3263"/>
                  </a:lnTo>
                  <a:lnTo>
                    <a:pt x="8737" y="3555"/>
                  </a:lnTo>
                  <a:lnTo>
                    <a:pt x="7213" y="3619"/>
                  </a:lnTo>
                  <a:lnTo>
                    <a:pt x="6222" y="2285"/>
                  </a:lnTo>
                  <a:lnTo>
                    <a:pt x="4813" y="1193"/>
                  </a:lnTo>
                  <a:lnTo>
                    <a:pt x="2933" y="3047"/>
                  </a:lnTo>
                  <a:lnTo>
                    <a:pt x="2425" y="4521"/>
                  </a:lnTo>
                  <a:lnTo>
                    <a:pt x="4546" y="6248"/>
                  </a:lnTo>
                  <a:lnTo>
                    <a:pt x="0" y="8953"/>
                  </a:lnTo>
                  <a:lnTo>
                    <a:pt x="1282" y="10020"/>
                  </a:lnTo>
                  <a:lnTo>
                    <a:pt x="3936" y="11328"/>
                  </a:lnTo>
                  <a:lnTo>
                    <a:pt x="4775" y="12191"/>
                  </a:lnTo>
                  <a:lnTo>
                    <a:pt x="8280" y="14249"/>
                  </a:lnTo>
                  <a:lnTo>
                    <a:pt x="19481" y="14300"/>
                  </a:lnTo>
                  <a:lnTo>
                    <a:pt x="25184" y="13766"/>
                  </a:lnTo>
                  <a:lnTo>
                    <a:pt x="38993" y="15203"/>
                  </a:lnTo>
                  <a:lnTo>
                    <a:pt x="65239" y="16675"/>
                  </a:lnTo>
                  <a:lnTo>
                    <a:pt x="66662" y="16179"/>
                  </a:lnTo>
                  <a:lnTo>
                    <a:pt x="67652" y="14795"/>
                  </a:lnTo>
                  <a:lnTo>
                    <a:pt x="67487" y="12725"/>
                  </a:lnTo>
                  <a:lnTo>
                    <a:pt x="60197" y="11861"/>
                  </a:lnTo>
                  <a:lnTo>
                    <a:pt x="56070" y="10833"/>
                  </a:lnTo>
                  <a:lnTo>
                    <a:pt x="44957" y="11772"/>
                  </a:lnTo>
                  <a:lnTo>
                    <a:pt x="38226" y="9613"/>
                  </a:lnTo>
                  <a:lnTo>
                    <a:pt x="24549" y="10667"/>
                  </a:lnTo>
                  <a:lnTo>
                    <a:pt x="17602" y="8788"/>
                  </a:lnTo>
                  <a:lnTo>
                    <a:pt x="10921" y="11366"/>
                  </a:lnTo>
                  <a:lnTo>
                    <a:pt x="10591" y="11607"/>
                  </a:lnTo>
                  <a:lnTo>
                    <a:pt x="11036" y="12357"/>
                  </a:lnTo>
                  <a:lnTo>
                    <a:pt x="10236" y="11582"/>
                  </a:lnTo>
                  <a:lnTo>
                    <a:pt x="47980" y="6134"/>
                  </a:lnTo>
                  <a:lnTo>
                    <a:pt x="61188" y="5701"/>
                  </a:lnTo>
                  <a:lnTo>
                    <a:pt x="78028" y="5892"/>
                  </a:lnTo>
                  <a:lnTo>
                    <a:pt x="81622" y="5600"/>
                  </a:lnTo>
                  <a:lnTo>
                    <a:pt x="86563" y="8496"/>
                  </a:lnTo>
                  <a:lnTo>
                    <a:pt x="88582" y="9029"/>
                  </a:lnTo>
                  <a:lnTo>
                    <a:pt x="90335" y="7480"/>
                  </a:lnTo>
                  <a:lnTo>
                    <a:pt x="86906" y="457"/>
                  </a:lnTo>
                  <a:lnTo>
                    <a:pt x="79946" y="0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540344" y="700239"/>
              <a:ext cx="87630" cy="9525"/>
            </a:xfrm>
            <a:custGeom>
              <a:avLst/>
              <a:gdLst/>
              <a:ahLst/>
              <a:cxnLst/>
              <a:rect l="l" t="t" r="r" b="b"/>
              <a:pathLst>
                <a:path w="87630" h="9525">
                  <a:moveTo>
                    <a:pt x="71983" y="0"/>
                  </a:moveTo>
                  <a:lnTo>
                    <a:pt x="25931" y="1291"/>
                  </a:lnTo>
                  <a:lnTo>
                    <a:pt x="0" y="7467"/>
                  </a:lnTo>
                  <a:lnTo>
                    <a:pt x="22212" y="7467"/>
                  </a:lnTo>
                  <a:lnTo>
                    <a:pt x="27495" y="5918"/>
                  </a:lnTo>
                  <a:lnTo>
                    <a:pt x="33007" y="5753"/>
                  </a:lnTo>
                  <a:lnTo>
                    <a:pt x="45592" y="3492"/>
                  </a:lnTo>
                  <a:lnTo>
                    <a:pt x="52857" y="5676"/>
                  </a:lnTo>
                  <a:lnTo>
                    <a:pt x="66217" y="3390"/>
                  </a:lnTo>
                  <a:lnTo>
                    <a:pt x="71945" y="3797"/>
                  </a:lnTo>
                  <a:lnTo>
                    <a:pt x="77406" y="7035"/>
                  </a:lnTo>
                  <a:lnTo>
                    <a:pt x="78701" y="7543"/>
                  </a:lnTo>
                  <a:lnTo>
                    <a:pt x="82194" y="8559"/>
                  </a:lnTo>
                  <a:lnTo>
                    <a:pt x="83845" y="8724"/>
                  </a:lnTo>
                  <a:lnTo>
                    <a:pt x="85369" y="8445"/>
                  </a:lnTo>
                  <a:lnTo>
                    <a:pt x="87414" y="9067"/>
                  </a:lnTo>
                  <a:lnTo>
                    <a:pt x="87579" y="6502"/>
                  </a:lnTo>
                  <a:lnTo>
                    <a:pt x="85966" y="6248"/>
                  </a:lnTo>
                  <a:lnTo>
                    <a:pt x="85521" y="5422"/>
                  </a:lnTo>
                  <a:lnTo>
                    <a:pt x="84175" y="4673"/>
                  </a:lnTo>
                  <a:lnTo>
                    <a:pt x="82524" y="4508"/>
                  </a:lnTo>
                  <a:lnTo>
                    <a:pt x="81394" y="3327"/>
                  </a:lnTo>
                  <a:lnTo>
                    <a:pt x="76250" y="3149"/>
                  </a:lnTo>
                  <a:lnTo>
                    <a:pt x="71983" y="0"/>
                  </a:lnTo>
                  <a:close/>
                </a:path>
              </a:pathLst>
            </a:custGeom>
            <a:solidFill>
              <a:srgbClr val="60A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623136" y="695578"/>
              <a:ext cx="34290" cy="21590"/>
            </a:xfrm>
            <a:custGeom>
              <a:avLst/>
              <a:gdLst/>
              <a:ahLst/>
              <a:cxnLst/>
              <a:rect l="l" t="t" r="r" b="b"/>
              <a:pathLst>
                <a:path w="34289" h="21590">
                  <a:moveTo>
                    <a:pt x="901" y="0"/>
                  </a:moveTo>
                  <a:lnTo>
                    <a:pt x="0" y="3949"/>
                  </a:lnTo>
                  <a:lnTo>
                    <a:pt x="1117" y="5588"/>
                  </a:lnTo>
                  <a:lnTo>
                    <a:pt x="4559" y="9042"/>
                  </a:lnTo>
                  <a:lnTo>
                    <a:pt x="7581" y="9563"/>
                  </a:lnTo>
                  <a:lnTo>
                    <a:pt x="8991" y="12128"/>
                  </a:lnTo>
                  <a:lnTo>
                    <a:pt x="9220" y="13335"/>
                  </a:lnTo>
                  <a:lnTo>
                    <a:pt x="9855" y="14401"/>
                  </a:lnTo>
                  <a:lnTo>
                    <a:pt x="10236" y="15557"/>
                  </a:lnTo>
                  <a:lnTo>
                    <a:pt x="11785" y="16700"/>
                  </a:lnTo>
                  <a:lnTo>
                    <a:pt x="13779" y="16497"/>
                  </a:lnTo>
                  <a:lnTo>
                    <a:pt x="15455" y="17284"/>
                  </a:lnTo>
                  <a:lnTo>
                    <a:pt x="18796" y="18351"/>
                  </a:lnTo>
                  <a:lnTo>
                    <a:pt x="21945" y="20027"/>
                  </a:lnTo>
                  <a:lnTo>
                    <a:pt x="25450" y="20637"/>
                  </a:lnTo>
                  <a:lnTo>
                    <a:pt x="31965" y="21488"/>
                  </a:lnTo>
                  <a:lnTo>
                    <a:pt x="32969" y="20929"/>
                  </a:lnTo>
                  <a:lnTo>
                    <a:pt x="33731" y="15989"/>
                  </a:lnTo>
                  <a:lnTo>
                    <a:pt x="31115" y="15125"/>
                  </a:lnTo>
                  <a:lnTo>
                    <a:pt x="30543" y="11747"/>
                  </a:lnTo>
                  <a:lnTo>
                    <a:pt x="27749" y="11087"/>
                  </a:lnTo>
                  <a:lnTo>
                    <a:pt x="27292" y="11950"/>
                  </a:lnTo>
                  <a:lnTo>
                    <a:pt x="26479" y="12115"/>
                  </a:lnTo>
                  <a:lnTo>
                    <a:pt x="25603" y="12128"/>
                  </a:lnTo>
                  <a:lnTo>
                    <a:pt x="18783" y="10591"/>
                  </a:lnTo>
                  <a:lnTo>
                    <a:pt x="11277" y="10629"/>
                  </a:lnTo>
                  <a:lnTo>
                    <a:pt x="6680" y="3517"/>
                  </a:lnTo>
                  <a:lnTo>
                    <a:pt x="9867" y="3403"/>
                  </a:lnTo>
                  <a:lnTo>
                    <a:pt x="12877" y="4368"/>
                  </a:lnTo>
                  <a:lnTo>
                    <a:pt x="17335" y="4140"/>
                  </a:lnTo>
                  <a:lnTo>
                    <a:pt x="19431" y="4521"/>
                  </a:lnTo>
                  <a:lnTo>
                    <a:pt x="18351" y="1816"/>
                  </a:lnTo>
                  <a:lnTo>
                    <a:pt x="4851" y="711"/>
                  </a:lnTo>
                  <a:lnTo>
                    <a:pt x="3238" y="927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94D2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40738" y="690041"/>
              <a:ext cx="58419" cy="8255"/>
            </a:xfrm>
            <a:custGeom>
              <a:avLst/>
              <a:gdLst/>
              <a:ahLst/>
              <a:cxnLst/>
              <a:rect l="l" t="t" r="r" b="b"/>
              <a:pathLst>
                <a:path w="58419" h="8254">
                  <a:moveTo>
                    <a:pt x="50025" y="0"/>
                  </a:moveTo>
                  <a:lnTo>
                    <a:pt x="39880" y="237"/>
                  </a:lnTo>
                  <a:lnTo>
                    <a:pt x="19682" y="2189"/>
                  </a:lnTo>
                  <a:lnTo>
                    <a:pt x="9537" y="2527"/>
                  </a:lnTo>
                  <a:lnTo>
                    <a:pt x="6184" y="2463"/>
                  </a:lnTo>
                  <a:lnTo>
                    <a:pt x="2667" y="2527"/>
                  </a:lnTo>
                  <a:lnTo>
                    <a:pt x="0" y="5219"/>
                  </a:lnTo>
                  <a:lnTo>
                    <a:pt x="4394" y="7670"/>
                  </a:lnTo>
                  <a:lnTo>
                    <a:pt x="8788" y="5460"/>
                  </a:lnTo>
                  <a:lnTo>
                    <a:pt x="29400" y="4321"/>
                  </a:lnTo>
                  <a:lnTo>
                    <a:pt x="37503" y="3738"/>
                  </a:lnTo>
                  <a:lnTo>
                    <a:pt x="45567" y="2882"/>
                  </a:lnTo>
                  <a:lnTo>
                    <a:pt x="49733" y="2336"/>
                  </a:lnTo>
                  <a:lnTo>
                    <a:pt x="54203" y="3301"/>
                  </a:lnTo>
                  <a:lnTo>
                    <a:pt x="58127" y="1104"/>
                  </a:lnTo>
                  <a:lnTo>
                    <a:pt x="55499" y="253"/>
                  </a:lnTo>
                  <a:lnTo>
                    <a:pt x="50025" y="0"/>
                  </a:lnTo>
                  <a:close/>
                </a:path>
              </a:pathLst>
            </a:custGeom>
            <a:solidFill>
              <a:srgbClr val="92C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23187" y="695274"/>
              <a:ext cx="17780" cy="8890"/>
            </a:xfrm>
            <a:custGeom>
              <a:avLst/>
              <a:gdLst/>
              <a:ahLst/>
              <a:cxnLst/>
              <a:rect l="l" t="t" r="r" b="b"/>
              <a:pathLst>
                <a:path w="17780" h="8890">
                  <a:moveTo>
                    <a:pt x="17551" y="0"/>
                  </a:moveTo>
                  <a:lnTo>
                    <a:pt x="12369" y="2959"/>
                  </a:lnTo>
                  <a:lnTo>
                    <a:pt x="6451" y="1968"/>
                  </a:lnTo>
                  <a:lnTo>
                    <a:pt x="927" y="3086"/>
                  </a:lnTo>
                  <a:lnTo>
                    <a:pt x="0" y="4254"/>
                  </a:lnTo>
                  <a:lnTo>
                    <a:pt x="355" y="7454"/>
                  </a:lnTo>
                  <a:lnTo>
                    <a:pt x="1943" y="8712"/>
                  </a:lnTo>
                  <a:lnTo>
                    <a:pt x="7277" y="6565"/>
                  </a:lnTo>
                  <a:lnTo>
                    <a:pt x="9626" y="5969"/>
                  </a:lnTo>
                  <a:lnTo>
                    <a:pt x="11328" y="4165"/>
                  </a:lnTo>
                  <a:lnTo>
                    <a:pt x="14439" y="3098"/>
                  </a:lnTo>
                  <a:lnTo>
                    <a:pt x="15163" y="1739"/>
                  </a:lnTo>
                  <a:lnTo>
                    <a:pt x="17741" y="2260"/>
                  </a:lnTo>
                  <a:lnTo>
                    <a:pt x="17551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621713" y="70357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4140" y="2095"/>
                  </a:moveTo>
                  <a:lnTo>
                    <a:pt x="3124" y="698"/>
                  </a:lnTo>
                  <a:lnTo>
                    <a:pt x="1651" y="165"/>
                  </a:lnTo>
                  <a:lnTo>
                    <a:pt x="0" y="0"/>
                  </a:lnTo>
                  <a:lnTo>
                    <a:pt x="787" y="1866"/>
                  </a:lnTo>
                  <a:lnTo>
                    <a:pt x="2374" y="2159"/>
                  </a:lnTo>
                  <a:lnTo>
                    <a:pt x="4140" y="2095"/>
                  </a:lnTo>
                  <a:close/>
                </a:path>
                <a:path w="13335" h="6984">
                  <a:moveTo>
                    <a:pt x="12712" y="4737"/>
                  </a:moveTo>
                  <a:lnTo>
                    <a:pt x="11061" y="4686"/>
                  </a:lnTo>
                  <a:lnTo>
                    <a:pt x="10414" y="4127"/>
                  </a:lnTo>
                  <a:lnTo>
                    <a:pt x="6210" y="3162"/>
                  </a:lnTo>
                  <a:lnTo>
                    <a:pt x="5105" y="4622"/>
                  </a:lnTo>
                  <a:lnTo>
                    <a:pt x="3454" y="3949"/>
                  </a:lnTo>
                  <a:lnTo>
                    <a:pt x="2044" y="4203"/>
                  </a:lnTo>
                  <a:lnTo>
                    <a:pt x="2044" y="6083"/>
                  </a:lnTo>
                  <a:lnTo>
                    <a:pt x="3556" y="6070"/>
                  </a:lnTo>
                  <a:lnTo>
                    <a:pt x="4787" y="6388"/>
                  </a:lnTo>
                  <a:lnTo>
                    <a:pt x="6553" y="6502"/>
                  </a:lnTo>
                  <a:lnTo>
                    <a:pt x="8318" y="6489"/>
                  </a:lnTo>
                  <a:lnTo>
                    <a:pt x="10071" y="6731"/>
                  </a:lnTo>
                  <a:lnTo>
                    <a:pt x="10591" y="6731"/>
                  </a:lnTo>
                  <a:lnTo>
                    <a:pt x="11049" y="6578"/>
                  </a:lnTo>
                  <a:lnTo>
                    <a:pt x="11442" y="6235"/>
                  </a:lnTo>
                  <a:lnTo>
                    <a:pt x="12712" y="4737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49" name="object 1349"/>
          <p:cNvGrpSpPr/>
          <p:nvPr/>
        </p:nvGrpSpPr>
        <p:grpSpPr>
          <a:xfrm>
            <a:off x="913549" y="1977174"/>
            <a:ext cx="163195" cy="120650"/>
            <a:chOff x="913549" y="1977174"/>
            <a:chExt cx="163195" cy="120650"/>
          </a:xfrm>
        </p:grpSpPr>
        <p:sp>
          <p:nvSpPr>
            <p:cNvPr id="1350" name="object 1350"/>
            <p:cNvSpPr/>
            <p:nvPr/>
          </p:nvSpPr>
          <p:spPr>
            <a:xfrm>
              <a:off x="913549" y="1977174"/>
              <a:ext cx="63500" cy="71755"/>
            </a:xfrm>
            <a:custGeom>
              <a:avLst/>
              <a:gdLst/>
              <a:ahLst/>
              <a:cxnLst/>
              <a:rect l="l" t="t" r="r" b="b"/>
              <a:pathLst>
                <a:path w="63500" h="71755">
                  <a:moveTo>
                    <a:pt x="2768" y="0"/>
                  </a:moveTo>
                  <a:lnTo>
                    <a:pt x="0" y="1625"/>
                  </a:lnTo>
                  <a:lnTo>
                    <a:pt x="22847" y="30708"/>
                  </a:lnTo>
                  <a:lnTo>
                    <a:pt x="27101" y="33794"/>
                  </a:lnTo>
                  <a:lnTo>
                    <a:pt x="28854" y="38963"/>
                  </a:lnTo>
                  <a:lnTo>
                    <a:pt x="32842" y="42379"/>
                  </a:lnTo>
                  <a:lnTo>
                    <a:pt x="38121" y="47614"/>
                  </a:lnTo>
                  <a:lnTo>
                    <a:pt x="47783" y="58949"/>
                  </a:lnTo>
                  <a:lnTo>
                    <a:pt x="53162" y="64084"/>
                  </a:lnTo>
                  <a:lnTo>
                    <a:pt x="56146" y="66497"/>
                  </a:lnTo>
                  <a:lnTo>
                    <a:pt x="57162" y="71564"/>
                  </a:lnTo>
                  <a:lnTo>
                    <a:pt x="62293" y="71221"/>
                  </a:lnTo>
                  <a:lnTo>
                    <a:pt x="62788" y="70662"/>
                  </a:lnTo>
                  <a:lnTo>
                    <a:pt x="63474" y="68897"/>
                  </a:lnTo>
                  <a:lnTo>
                    <a:pt x="34572" y="36732"/>
                  </a:lnTo>
                  <a:lnTo>
                    <a:pt x="28276" y="29402"/>
                  </a:lnTo>
                  <a:lnTo>
                    <a:pt x="12928" y="10668"/>
                  </a:lnTo>
                  <a:lnTo>
                    <a:pt x="10845" y="5803"/>
                  </a:lnTo>
                  <a:lnTo>
                    <a:pt x="5956" y="3619"/>
                  </a:lnTo>
                  <a:lnTo>
                    <a:pt x="3975" y="2946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B2D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992454" y="2067064"/>
              <a:ext cx="35560" cy="31115"/>
            </a:xfrm>
            <a:custGeom>
              <a:avLst/>
              <a:gdLst/>
              <a:ahLst/>
              <a:cxnLst/>
              <a:rect l="l" t="t" r="r" b="b"/>
              <a:pathLst>
                <a:path w="35559" h="31114">
                  <a:moveTo>
                    <a:pt x="4787" y="0"/>
                  </a:moveTo>
                  <a:lnTo>
                    <a:pt x="2755" y="1270"/>
                  </a:lnTo>
                  <a:lnTo>
                    <a:pt x="2222" y="2311"/>
                  </a:lnTo>
                  <a:lnTo>
                    <a:pt x="2438" y="3276"/>
                  </a:lnTo>
                  <a:lnTo>
                    <a:pt x="3124" y="4178"/>
                  </a:lnTo>
                  <a:lnTo>
                    <a:pt x="4064" y="7048"/>
                  </a:lnTo>
                  <a:lnTo>
                    <a:pt x="3302" y="8636"/>
                  </a:lnTo>
                  <a:lnTo>
                    <a:pt x="0" y="8331"/>
                  </a:lnTo>
                  <a:lnTo>
                    <a:pt x="469" y="9309"/>
                  </a:lnTo>
                  <a:lnTo>
                    <a:pt x="1333" y="9766"/>
                  </a:lnTo>
                  <a:lnTo>
                    <a:pt x="8316" y="14197"/>
                  </a:lnTo>
                  <a:lnTo>
                    <a:pt x="20908" y="21319"/>
                  </a:lnTo>
                  <a:lnTo>
                    <a:pt x="26949" y="25323"/>
                  </a:lnTo>
                  <a:lnTo>
                    <a:pt x="29298" y="27063"/>
                  </a:lnTo>
                  <a:lnTo>
                    <a:pt x="31267" y="30734"/>
                  </a:lnTo>
                  <a:lnTo>
                    <a:pt x="35318" y="29095"/>
                  </a:lnTo>
                  <a:lnTo>
                    <a:pt x="35471" y="26504"/>
                  </a:lnTo>
                  <a:lnTo>
                    <a:pt x="33147" y="25844"/>
                  </a:lnTo>
                  <a:lnTo>
                    <a:pt x="28003" y="21196"/>
                  </a:lnTo>
                  <a:lnTo>
                    <a:pt x="22999" y="19304"/>
                  </a:lnTo>
                  <a:lnTo>
                    <a:pt x="16357" y="10375"/>
                  </a:lnTo>
                  <a:lnTo>
                    <a:pt x="10706" y="7670"/>
                  </a:lnTo>
                  <a:lnTo>
                    <a:pt x="6299" y="1536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B4DF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975283" y="2047100"/>
              <a:ext cx="20955" cy="24130"/>
            </a:xfrm>
            <a:custGeom>
              <a:avLst/>
              <a:gdLst/>
              <a:ahLst/>
              <a:cxnLst/>
              <a:rect l="l" t="t" r="r" b="b"/>
              <a:pathLst>
                <a:path w="20955" h="24130">
                  <a:moveTo>
                    <a:pt x="2285" y="0"/>
                  </a:moveTo>
                  <a:lnTo>
                    <a:pt x="571" y="1269"/>
                  </a:lnTo>
                  <a:lnTo>
                    <a:pt x="0" y="4483"/>
                  </a:lnTo>
                  <a:lnTo>
                    <a:pt x="1930" y="6388"/>
                  </a:lnTo>
                  <a:lnTo>
                    <a:pt x="7124" y="11353"/>
                  </a:lnTo>
                  <a:lnTo>
                    <a:pt x="10109" y="14452"/>
                  </a:lnTo>
                  <a:lnTo>
                    <a:pt x="15874" y="19227"/>
                  </a:lnTo>
                  <a:lnTo>
                    <a:pt x="17589" y="22224"/>
                  </a:lnTo>
                  <a:lnTo>
                    <a:pt x="20294" y="24129"/>
                  </a:lnTo>
                  <a:lnTo>
                    <a:pt x="20294" y="21018"/>
                  </a:lnTo>
                  <a:lnTo>
                    <a:pt x="20370" y="19100"/>
                  </a:lnTo>
                  <a:lnTo>
                    <a:pt x="19227" y="17652"/>
                  </a:lnTo>
                  <a:lnTo>
                    <a:pt x="13373" y="11925"/>
                  </a:lnTo>
                  <a:lnTo>
                    <a:pt x="8801" y="7277"/>
                  </a:lnTo>
                  <a:lnTo>
                    <a:pt x="3670" y="1079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5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041895" y="1982546"/>
              <a:ext cx="19050" cy="43815"/>
            </a:xfrm>
            <a:custGeom>
              <a:avLst/>
              <a:gdLst/>
              <a:ahLst/>
              <a:cxnLst/>
              <a:rect l="l" t="t" r="r" b="b"/>
              <a:pathLst>
                <a:path w="19050" h="43814">
                  <a:moveTo>
                    <a:pt x="5079" y="0"/>
                  </a:moveTo>
                  <a:lnTo>
                    <a:pt x="1460" y="406"/>
                  </a:lnTo>
                  <a:lnTo>
                    <a:pt x="0" y="2120"/>
                  </a:lnTo>
                  <a:lnTo>
                    <a:pt x="2273" y="4356"/>
                  </a:lnTo>
                  <a:lnTo>
                    <a:pt x="660" y="6045"/>
                  </a:lnTo>
                  <a:lnTo>
                    <a:pt x="342" y="6985"/>
                  </a:lnTo>
                  <a:lnTo>
                    <a:pt x="215" y="7962"/>
                  </a:lnTo>
                  <a:lnTo>
                    <a:pt x="533" y="10756"/>
                  </a:lnTo>
                  <a:lnTo>
                    <a:pt x="1117" y="12458"/>
                  </a:lnTo>
                  <a:lnTo>
                    <a:pt x="11620" y="37973"/>
                  </a:lnTo>
                  <a:lnTo>
                    <a:pt x="12179" y="40005"/>
                  </a:lnTo>
                  <a:lnTo>
                    <a:pt x="12306" y="42265"/>
                  </a:lnTo>
                  <a:lnTo>
                    <a:pt x="14516" y="43421"/>
                  </a:lnTo>
                  <a:lnTo>
                    <a:pt x="15087" y="43535"/>
                  </a:lnTo>
                  <a:lnTo>
                    <a:pt x="15570" y="43383"/>
                  </a:lnTo>
                  <a:lnTo>
                    <a:pt x="15976" y="42976"/>
                  </a:lnTo>
                  <a:lnTo>
                    <a:pt x="16560" y="38798"/>
                  </a:lnTo>
                  <a:lnTo>
                    <a:pt x="18808" y="34201"/>
                  </a:lnTo>
                  <a:lnTo>
                    <a:pt x="12699" y="31445"/>
                  </a:lnTo>
                  <a:lnTo>
                    <a:pt x="12255" y="30492"/>
                  </a:lnTo>
                  <a:lnTo>
                    <a:pt x="15163" y="26873"/>
                  </a:lnTo>
                  <a:lnTo>
                    <a:pt x="12382" y="22656"/>
                  </a:lnTo>
                  <a:lnTo>
                    <a:pt x="13969" y="19062"/>
                  </a:lnTo>
                  <a:lnTo>
                    <a:pt x="15163" y="18300"/>
                  </a:lnTo>
                  <a:lnTo>
                    <a:pt x="14160" y="16840"/>
                  </a:lnTo>
                  <a:lnTo>
                    <a:pt x="14947" y="15963"/>
                  </a:lnTo>
                  <a:lnTo>
                    <a:pt x="14858" y="13868"/>
                  </a:lnTo>
                  <a:lnTo>
                    <a:pt x="11861" y="13893"/>
                  </a:lnTo>
                  <a:lnTo>
                    <a:pt x="10756" y="12331"/>
                  </a:lnTo>
                  <a:lnTo>
                    <a:pt x="11645" y="9956"/>
                  </a:lnTo>
                  <a:lnTo>
                    <a:pt x="8458" y="7861"/>
                  </a:lnTo>
                  <a:lnTo>
                    <a:pt x="8191" y="6311"/>
                  </a:lnTo>
                  <a:lnTo>
                    <a:pt x="7797" y="660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A9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055382" y="2025535"/>
              <a:ext cx="19685" cy="43180"/>
            </a:xfrm>
            <a:custGeom>
              <a:avLst/>
              <a:gdLst/>
              <a:ahLst/>
              <a:cxnLst/>
              <a:rect l="l" t="t" r="r" b="b"/>
              <a:pathLst>
                <a:path w="19684" h="43180">
                  <a:moveTo>
                    <a:pt x="2501" y="0"/>
                  </a:moveTo>
                  <a:lnTo>
                    <a:pt x="1422" y="38"/>
                  </a:lnTo>
                  <a:lnTo>
                    <a:pt x="0" y="1663"/>
                  </a:lnTo>
                  <a:lnTo>
                    <a:pt x="723" y="3289"/>
                  </a:lnTo>
                  <a:lnTo>
                    <a:pt x="2692" y="6934"/>
                  </a:lnTo>
                  <a:lnTo>
                    <a:pt x="3378" y="9245"/>
                  </a:lnTo>
                  <a:lnTo>
                    <a:pt x="4267" y="11468"/>
                  </a:lnTo>
                  <a:lnTo>
                    <a:pt x="4991" y="13017"/>
                  </a:lnTo>
                  <a:lnTo>
                    <a:pt x="6730" y="15925"/>
                  </a:lnTo>
                  <a:lnTo>
                    <a:pt x="6934" y="16776"/>
                  </a:lnTo>
                  <a:lnTo>
                    <a:pt x="8267" y="17487"/>
                  </a:lnTo>
                  <a:lnTo>
                    <a:pt x="6870" y="18783"/>
                  </a:lnTo>
                  <a:lnTo>
                    <a:pt x="5562" y="17767"/>
                  </a:lnTo>
                  <a:lnTo>
                    <a:pt x="4724" y="16916"/>
                  </a:lnTo>
                  <a:lnTo>
                    <a:pt x="4444" y="15748"/>
                  </a:lnTo>
                  <a:lnTo>
                    <a:pt x="3822" y="14782"/>
                  </a:lnTo>
                  <a:lnTo>
                    <a:pt x="660" y="11658"/>
                  </a:lnTo>
                  <a:lnTo>
                    <a:pt x="698" y="14541"/>
                  </a:lnTo>
                  <a:lnTo>
                    <a:pt x="330" y="16649"/>
                  </a:lnTo>
                  <a:lnTo>
                    <a:pt x="1333" y="20967"/>
                  </a:lnTo>
                  <a:lnTo>
                    <a:pt x="2844" y="25069"/>
                  </a:lnTo>
                  <a:lnTo>
                    <a:pt x="5511" y="28663"/>
                  </a:lnTo>
                  <a:lnTo>
                    <a:pt x="7581" y="30962"/>
                  </a:lnTo>
                  <a:lnTo>
                    <a:pt x="8597" y="34264"/>
                  </a:lnTo>
                  <a:lnTo>
                    <a:pt x="11925" y="35356"/>
                  </a:lnTo>
                  <a:lnTo>
                    <a:pt x="13842" y="35877"/>
                  </a:lnTo>
                  <a:lnTo>
                    <a:pt x="13690" y="37592"/>
                  </a:lnTo>
                  <a:lnTo>
                    <a:pt x="14084" y="39001"/>
                  </a:lnTo>
                  <a:lnTo>
                    <a:pt x="14731" y="40474"/>
                  </a:lnTo>
                  <a:lnTo>
                    <a:pt x="14681" y="42468"/>
                  </a:lnTo>
                  <a:lnTo>
                    <a:pt x="16916" y="42773"/>
                  </a:lnTo>
                  <a:lnTo>
                    <a:pt x="16001" y="38646"/>
                  </a:lnTo>
                  <a:lnTo>
                    <a:pt x="19646" y="33172"/>
                  </a:lnTo>
                  <a:lnTo>
                    <a:pt x="12966" y="30454"/>
                  </a:lnTo>
                  <a:lnTo>
                    <a:pt x="12903" y="28651"/>
                  </a:lnTo>
                  <a:lnTo>
                    <a:pt x="11813" y="20936"/>
                  </a:lnTo>
                  <a:lnTo>
                    <a:pt x="9245" y="1375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8BD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063993" y="2060968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558" y="0"/>
                  </a:moveTo>
                  <a:lnTo>
                    <a:pt x="279" y="1841"/>
                  </a:lnTo>
                  <a:lnTo>
                    <a:pt x="0" y="5448"/>
                  </a:lnTo>
                  <a:lnTo>
                    <a:pt x="901" y="6934"/>
                  </a:lnTo>
                  <a:lnTo>
                    <a:pt x="1866" y="8381"/>
                  </a:lnTo>
                  <a:lnTo>
                    <a:pt x="2717" y="9728"/>
                  </a:lnTo>
                  <a:lnTo>
                    <a:pt x="3797" y="10782"/>
                  </a:lnTo>
                  <a:lnTo>
                    <a:pt x="5410" y="11163"/>
                  </a:lnTo>
                  <a:lnTo>
                    <a:pt x="7112" y="14287"/>
                  </a:lnTo>
                  <a:lnTo>
                    <a:pt x="9321" y="16941"/>
                  </a:lnTo>
                  <a:lnTo>
                    <a:pt x="12522" y="18643"/>
                  </a:lnTo>
                  <a:lnTo>
                    <a:pt x="10782" y="15303"/>
                  </a:lnTo>
                  <a:lnTo>
                    <a:pt x="9334" y="11849"/>
                  </a:lnTo>
                  <a:lnTo>
                    <a:pt x="8547" y="8153"/>
                  </a:lnTo>
                  <a:lnTo>
                    <a:pt x="6464" y="7886"/>
                  </a:lnTo>
                  <a:lnTo>
                    <a:pt x="6578" y="5943"/>
                  </a:lnTo>
                  <a:lnTo>
                    <a:pt x="5854" y="4635"/>
                  </a:lnTo>
                  <a:lnTo>
                    <a:pt x="5105" y="3378"/>
                  </a:lnTo>
                  <a:lnTo>
                    <a:pt x="4546" y="1955"/>
                  </a:lnTo>
                  <a:lnTo>
                    <a:pt x="3200" y="114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80C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068514" y="206391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127" y="952"/>
                  </a:lnTo>
                  <a:lnTo>
                    <a:pt x="749" y="2158"/>
                  </a:lnTo>
                  <a:lnTo>
                    <a:pt x="2019" y="5829"/>
                  </a:lnTo>
                  <a:lnTo>
                    <a:pt x="4013" y="5206"/>
                  </a:lnTo>
                  <a:lnTo>
                    <a:pt x="3886" y="4952"/>
                  </a:lnTo>
                  <a:lnTo>
                    <a:pt x="3784" y="4394"/>
                  </a:lnTo>
                  <a:lnTo>
                    <a:pt x="1841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6E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055598" y="1998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257" y="0"/>
                  </a:moveTo>
                  <a:lnTo>
                    <a:pt x="0" y="749"/>
                  </a:lnTo>
                  <a:lnTo>
                    <a:pt x="241" y="1955"/>
                  </a:lnTo>
                  <a:lnTo>
                    <a:pt x="279" y="3111"/>
                  </a:lnTo>
                  <a:lnTo>
                    <a:pt x="1257" y="4203"/>
                  </a:lnTo>
                  <a:lnTo>
                    <a:pt x="3200" y="2794"/>
                  </a:lnTo>
                  <a:lnTo>
                    <a:pt x="1714" y="1397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9AC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58" name="object 1358"/>
          <p:cNvGrpSpPr/>
          <p:nvPr/>
        </p:nvGrpSpPr>
        <p:grpSpPr>
          <a:xfrm>
            <a:off x="1368437" y="1801888"/>
            <a:ext cx="33020" cy="57150"/>
            <a:chOff x="1368437" y="1801888"/>
            <a:chExt cx="33020" cy="57150"/>
          </a:xfrm>
        </p:grpSpPr>
        <p:sp>
          <p:nvSpPr>
            <p:cNvPr id="1359" name="object 1359"/>
            <p:cNvSpPr/>
            <p:nvPr/>
          </p:nvSpPr>
          <p:spPr>
            <a:xfrm>
              <a:off x="1368437" y="1824062"/>
              <a:ext cx="13335" cy="34925"/>
            </a:xfrm>
            <a:custGeom>
              <a:avLst/>
              <a:gdLst/>
              <a:ahLst/>
              <a:cxnLst/>
              <a:rect l="l" t="t" r="r" b="b"/>
              <a:pathLst>
                <a:path w="13334" h="34925">
                  <a:moveTo>
                    <a:pt x="4051" y="0"/>
                  </a:moveTo>
                  <a:lnTo>
                    <a:pt x="1244" y="4330"/>
                  </a:lnTo>
                  <a:lnTo>
                    <a:pt x="3454" y="9042"/>
                  </a:lnTo>
                  <a:lnTo>
                    <a:pt x="3022" y="13563"/>
                  </a:lnTo>
                  <a:lnTo>
                    <a:pt x="2158" y="15252"/>
                  </a:lnTo>
                  <a:lnTo>
                    <a:pt x="2158" y="17094"/>
                  </a:lnTo>
                  <a:lnTo>
                    <a:pt x="1587" y="22567"/>
                  </a:lnTo>
                  <a:lnTo>
                    <a:pt x="2044" y="26352"/>
                  </a:lnTo>
                  <a:lnTo>
                    <a:pt x="342" y="29806"/>
                  </a:lnTo>
                  <a:lnTo>
                    <a:pt x="0" y="31978"/>
                  </a:lnTo>
                  <a:lnTo>
                    <a:pt x="876" y="33439"/>
                  </a:lnTo>
                  <a:lnTo>
                    <a:pt x="5079" y="34556"/>
                  </a:lnTo>
                  <a:lnTo>
                    <a:pt x="6565" y="33515"/>
                  </a:lnTo>
                  <a:lnTo>
                    <a:pt x="9042" y="29933"/>
                  </a:lnTo>
                  <a:lnTo>
                    <a:pt x="9575" y="28867"/>
                  </a:lnTo>
                  <a:lnTo>
                    <a:pt x="11290" y="20142"/>
                  </a:lnTo>
                  <a:lnTo>
                    <a:pt x="12750" y="15925"/>
                  </a:lnTo>
                  <a:lnTo>
                    <a:pt x="12801" y="15417"/>
                  </a:lnTo>
                  <a:lnTo>
                    <a:pt x="12674" y="14960"/>
                  </a:lnTo>
                  <a:lnTo>
                    <a:pt x="12382" y="14541"/>
                  </a:lnTo>
                  <a:lnTo>
                    <a:pt x="9436" y="13322"/>
                  </a:lnTo>
                  <a:lnTo>
                    <a:pt x="10083" y="16751"/>
                  </a:lnTo>
                  <a:lnTo>
                    <a:pt x="7658" y="18072"/>
                  </a:lnTo>
                  <a:lnTo>
                    <a:pt x="7912" y="20739"/>
                  </a:lnTo>
                  <a:lnTo>
                    <a:pt x="4317" y="19545"/>
                  </a:lnTo>
                  <a:lnTo>
                    <a:pt x="4889" y="17335"/>
                  </a:lnTo>
                  <a:lnTo>
                    <a:pt x="7010" y="10490"/>
                  </a:lnTo>
                  <a:lnTo>
                    <a:pt x="6248" y="521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382674" y="1801888"/>
              <a:ext cx="18415" cy="33020"/>
            </a:xfrm>
            <a:custGeom>
              <a:avLst/>
              <a:gdLst/>
              <a:ahLst/>
              <a:cxnLst/>
              <a:rect l="l" t="t" r="r" b="b"/>
              <a:pathLst>
                <a:path w="18415" h="33019">
                  <a:moveTo>
                    <a:pt x="11468" y="0"/>
                  </a:moveTo>
                  <a:lnTo>
                    <a:pt x="8597" y="266"/>
                  </a:lnTo>
                  <a:lnTo>
                    <a:pt x="9067" y="1790"/>
                  </a:lnTo>
                  <a:lnTo>
                    <a:pt x="9753" y="2832"/>
                  </a:lnTo>
                  <a:lnTo>
                    <a:pt x="12750" y="3492"/>
                  </a:lnTo>
                  <a:lnTo>
                    <a:pt x="13957" y="4737"/>
                  </a:lnTo>
                  <a:lnTo>
                    <a:pt x="11493" y="10134"/>
                  </a:lnTo>
                  <a:lnTo>
                    <a:pt x="10248" y="14198"/>
                  </a:lnTo>
                  <a:lnTo>
                    <a:pt x="1587" y="19024"/>
                  </a:lnTo>
                  <a:lnTo>
                    <a:pt x="495" y="23469"/>
                  </a:lnTo>
                  <a:lnTo>
                    <a:pt x="228" y="28422"/>
                  </a:lnTo>
                  <a:lnTo>
                    <a:pt x="1485" y="29578"/>
                  </a:lnTo>
                  <a:lnTo>
                    <a:pt x="0" y="31432"/>
                  </a:lnTo>
                  <a:lnTo>
                    <a:pt x="1282" y="32588"/>
                  </a:lnTo>
                  <a:lnTo>
                    <a:pt x="2260" y="31915"/>
                  </a:lnTo>
                  <a:lnTo>
                    <a:pt x="2578" y="30784"/>
                  </a:lnTo>
                  <a:lnTo>
                    <a:pt x="660" y="25349"/>
                  </a:lnTo>
                  <a:lnTo>
                    <a:pt x="3187" y="22250"/>
                  </a:lnTo>
                  <a:lnTo>
                    <a:pt x="13208" y="17500"/>
                  </a:lnTo>
                  <a:lnTo>
                    <a:pt x="13119" y="10185"/>
                  </a:lnTo>
                  <a:lnTo>
                    <a:pt x="17576" y="4432"/>
                  </a:lnTo>
                  <a:lnTo>
                    <a:pt x="18237" y="2578"/>
                  </a:lnTo>
                  <a:lnTo>
                    <a:pt x="13322" y="2781"/>
                  </a:lnTo>
                  <a:lnTo>
                    <a:pt x="11468" y="0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378534" y="182869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003" y="6678"/>
                  </a:moveTo>
                  <a:lnTo>
                    <a:pt x="3276" y="8051"/>
                  </a:lnTo>
                  <a:lnTo>
                    <a:pt x="3476" y="6872"/>
                  </a:lnTo>
                  <a:lnTo>
                    <a:pt x="3340" y="6794"/>
                  </a:lnTo>
                  <a:lnTo>
                    <a:pt x="3003" y="6678"/>
                  </a:lnTo>
                  <a:close/>
                </a:path>
                <a:path w="6350" h="8255">
                  <a:moveTo>
                    <a:pt x="4368" y="1612"/>
                  </a:moveTo>
                  <a:lnTo>
                    <a:pt x="3476" y="6872"/>
                  </a:lnTo>
                  <a:lnTo>
                    <a:pt x="4521" y="7467"/>
                  </a:lnTo>
                  <a:lnTo>
                    <a:pt x="4825" y="6311"/>
                  </a:lnTo>
                  <a:lnTo>
                    <a:pt x="5421" y="5778"/>
                  </a:lnTo>
                  <a:lnTo>
                    <a:pt x="5297" y="4241"/>
                  </a:lnTo>
                  <a:lnTo>
                    <a:pt x="5892" y="2705"/>
                  </a:lnTo>
                  <a:lnTo>
                    <a:pt x="4368" y="1612"/>
                  </a:lnTo>
                  <a:close/>
                </a:path>
                <a:path w="6350" h="8255">
                  <a:moveTo>
                    <a:pt x="1676" y="0"/>
                  </a:moveTo>
                  <a:lnTo>
                    <a:pt x="292" y="1904"/>
                  </a:lnTo>
                  <a:lnTo>
                    <a:pt x="0" y="4241"/>
                  </a:lnTo>
                  <a:lnTo>
                    <a:pt x="914" y="5956"/>
                  </a:lnTo>
                  <a:lnTo>
                    <a:pt x="3003" y="667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380820" y="1808403"/>
              <a:ext cx="6985" cy="31750"/>
            </a:xfrm>
            <a:custGeom>
              <a:avLst/>
              <a:gdLst/>
              <a:ahLst/>
              <a:cxnLst/>
              <a:rect l="l" t="t" r="r" b="b"/>
              <a:pathLst>
                <a:path w="6984" h="31750">
                  <a:moveTo>
                    <a:pt x="3136" y="26073"/>
                  </a:moveTo>
                  <a:lnTo>
                    <a:pt x="1054" y="27089"/>
                  </a:lnTo>
                  <a:lnTo>
                    <a:pt x="698" y="28130"/>
                  </a:lnTo>
                  <a:lnTo>
                    <a:pt x="355" y="29171"/>
                  </a:lnTo>
                  <a:lnTo>
                    <a:pt x="0" y="30200"/>
                  </a:lnTo>
                  <a:lnTo>
                    <a:pt x="0" y="31242"/>
                  </a:lnTo>
                  <a:lnTo>
                    <a:pt x="342" y="31559"/>
                  </a:lnTo>
                  <a:lnTo>
                    <a:pt x="762" y="31724"/>
                  </a:lnTo>
                  <a:lnTo>
                    <a:pt x="1231" y="31711"/>
                  </a:lnTo>
                  <a:lnTo>
                    <a:pt x="1930" y="31470"/>
                  </a:lnTo>
                  <a:lnTo>
                    <a:pt x="2400" y="31076"/>
                  </a:lnTo>
                  <a:lnTo>
                    <a:pt x="2133" y="30238"/>
                  </a:lnTo>
                  <a:lnTo>
                    <a:pt x="3136" y="26073"/>
                  </a:lnTo>
                  <a:close/>
                </a:path>
                <a:path w="6984" h="31750">
                  <a:moveTo>
                    <a:pt x="6667" y="3975"/>
                  </a:moveTo>
                  <a:lnTo>
                    <a:pt x="4089" y="0"/>
                  </a:lnTo>
                  <a:lnTo>
                    <a:pt x="2159" y="1206"/>
                  </a:lnTo>
                  <a:lnTo>
                    <a:pt x="889" y="5194"/>
                  </a:lnTo>
                  <a:lnTo>
                    <a:pt x="5803" y="5829"/>
                  </a:lnTo>
                  <a:lnTo>
                    <a:pt x="6667" y="3975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3" name="object 1363"/>
          <p:cNvGrpSpPr/>
          <p:nvPr/>
        </p:nvGrpSpPr>
        <p:grpSpPr>
          <a:xfrm>
            <a:off x="722464" y="1275448"/>
            <a:ext cx="38735" cy="116205"/>
            <a:chOff x="722464" y="1275448"/>
            <a:chExt cx="38735" cy="116205"/>
          </a:xfrm>
        </p:grpSpPr>
        <p:sp>
          <p:nvSpPr>
            <p:cNvPr id="1364" name="object 1364"/>
            <p:cNvSpPr/>
            <p:nvPr/>
          </p:nvSpPr>
          <p:spPr>
            <a:xfrm>
              <a:off x="740168" y="1275448"/>
              <a:ext cx="20955" cy="74930"/>
            </a:xfrm>
            <a:custGeom>
              <a:avLst/>
              <a:gdLst/>
              <a:ahLst/>
              <a:cxnLst/>
              <a:rect l="l" t="t" r="r" b="b"/>
              <a:pathLst>
                <a:path w="20954" h="74930">
                  <a:moveTo>
                    <a:pt x="19639" y="69710"/>
                  </a:moveTo>
                  <a:lnTo>
                    <a:pt x="16471" y="69710"/>
                  </a:lnTo>
                  <a:lnTo>
                    <a:pt x="15798" y="74853"/>
                  </a:lnTo>
                  <a:lnTo>
                    <a:pt x="18478" y="74180"/>
                  </a:lnTo>
                  <a:lnTo>
                    <a:pt x="20561" y="72288"/>
                  </a:lnTo>
                  <a:lnTo>
                    <a:pt x="19742" y="70103"/>
                  </a:lnTo>
                  <a:lnTo>
                    <a:pt x="19639" y="69710"/>
                  </a:lnTo>
                  <a:close/>
                </a:path>
                <a:path w="20954" h="74930">
                  <a:moveTo>
                    <a:pt x="10117" y="33604"/>
                  </a:moveTo>
                  <a:lnTo>
                    <a:pt x="6845" y="33604"/>
                  </a:lnTo>
                  <a:lnTo>
                    <a:pt x="6617" y="35369"/>
                  </a:lnTo>
                  <a:lnTo>
                    <a:pt x="6514" y="37630"/>
                  </a:lnTo>
                  <a:lnTo>
                    <a:pt x="6965" y="40017"/>
                  </a:lnTo>
                  <a:lnTo>
                    <a:pt x="7045" y="41298"/>
                  </a:lnTo>
                  <a:lnTo>
                    <a:pt x="7169" y="43941"/>
                  </a:lnTo>
                  <a:lnTo>
                    <a:pt x="8380" y="48960"/>
                  </a:lnTo>
                  <a:lnTo>
                    <a:pt x="9867" y="50787"/>
                  </a:lnTo>
                  <a:lnTo>
                    <a:pt x="10136" y="52408"/>
                  </a:lnTo>
                  <a:lnTo>
                    <a:pt x="12661" y="56260"/>
                  </a:lnTo>
                  <a:lnTo>
                    <a:pt x="10655" y="63436"/>
                  </a:lnTo>
                  <a:lnTo>
                    <a:pt x="11112" y="66179"/>
                  </a:lnTo>
                  <a:lnTo>
                    <a:pt x="9488" y="68270"/>
                  </a:lnTo>
                  <a:lnTo>
                    <a:pt x="9524" y="68414"/>
                  </a:lnTo>
                  <a:lnTo>
                    <a:pt x="9376" y="68414"/>
                  </a:lnTo>
                  <a:lnTo>
                    <a:pt x="8064" y="70103"/>
                  </a:lnTo>
                  <a:lnTo>
                    <a:pt x="13309" y="71208"/>
                  </a:lnTo>
                  <a:lnTo>
                    <a:pt x="16471" y="69710"/>
                  </a:lnTo>
                  <a:lnTo>
                    <a:pt x="19639" y="69710"/>
                  </a:lnTo>
                  <a:lnTo>
                    <a:pt x="19325" y="68414"/>
                  </a:lnTo>
                  <a:lnTo>
                    <a:pt x="9524" y="68414"/>
                  </a:lnTo>
                  <a:lnTo>
                    <a:pt x="9488" y="68270"/>
                  </a:lnTo>
                  <a:lnTo>
                    <a:pt x="19290" y="68270"/>
                  </a:lnTo>
                  <a:lnTo>
                    <a:pt x="18059" y="62280"/>
                  </a:lnTo>
                  <a:lnTo>
                    <a:pt x="13563" y="57442"/>
                  </a:lnTo>
                  <a:lnTo>
                    <a:pt x="15544" y="51193"/>
                  </a:lnTo>
                  <a:lnTo>
                    <a:pt x="16780" y="48960"/>
                  </a:lnTo>
                  <a:lnTo>
                    <a:pt x="17640" y="46799"/>
                  </a:lnTo>
                  <a:lnTo>
                    <a:pt x="17462" y="44170"/>
                  </a:lnTo>
                  <a:lnTo>
                    <a:pt x="18072" y="44043"/>
                  </a:lnTo>
                  <a:lnTo>
                    <a:pt x="18389" y="43941"/>
                  </a:lnTo>
                  <a:lnTo>
                    <a:pt x="18326" y="42875"/>
                  </a:lnTo>
                  <a:lnTo>
                    <a:pt x="17997" y="42163"/>
                  </a:lnTo>
                  <a:lnTo>
                    <a:pt x="10680" y="42163"/>
                  </a:lnTo>
                  <a:lnTo>
                    <a:pt x="10363" y="41821"/>
                  </a:lnTo>
                  <a:lnTo>
                    <a:pt x="10017" y="41298"/>
                  </a:lnTo>
                  <a:lnTo>
                    <a:pt x="9867" y="41033"/>
                  </a:lnTo>
                  <a:lnTo>
                    <a:pt x="9931" y="39129"/>
                  </a:lnTo>
                  <a:lnTo>
                    <a:pt x="9182" y="37630"/>
                  </a:lnTo>
                  <a:lnTo>
                    <a:pt x="9439" y="35369"/>
                  </a:lnTo>
                  <a:lnTo>
                    <a:pt x="9575" y="33781"/>
                  </a:lnTo>
                  <a:lnTo>
                    <a:pt x="10114" y="33698"/>
                  </a:lnTo>
                  <a:close/>
                </a:path>
                <a:path w="20954" h="74930">
                  <a:moveTo>
                    <a:pt x="4991" y="0"/>
                  </a:moveTo>
                  <a:lnTo>
                    <a:pt x="4190" y="1396"/>
                  </a:lnTo>
                  <a:lnTo>
                    <a:pt x="2784" y="1396"/>
                  </a:lnTo>
                  <a:lnTo>
                    <a:pt x="2501" y="1930"/>
                  </a:lnTo>
                  <a:lnTo>
                    <a:pt x="2514" y="4127"/>
                  </a:lnTo>
                  <a:lnTo>
                    <a:pt x="2882" y="5841"/>
                  </a:lnTo>
                  <a:lnTo>
                    <a:pt x="3086" y="7581"/>
                  </a:lnTo>
                  <a:lnTo>
                    <a:pt x="3530" y="10413"/>
                  </a:lnTo>
                  <a:lnTo>
                    <a:pt x="4800" y="13411"/>
                  </a:lnTo>
                  <a:lnTo>
                    <a:pt x="3289" y="20764"/>
                  </a:lnTo>
                  <a:lnTo>
                    <a:pt x="2773" y="20764"/>
                  </a:lnTo>
                  <a:lnTo>
                    <a:pt x="4368" y="27508"/>
                  </a:lnTo>
                  <a:lnTo>
                    <a:pt x="3251" y="29997"/>
                  </a:lnTo>
                  <a:lnTo>
                    <a:pt x="0" y="31534"/>
                  </a:lnTo>
                  <a:lnTo>
                    <a:pt x="914" y="32765"/>
                  </a:lnTo>
                  <a:lnTo>
                    <a:pt x="1701" y="34124"/>
                  </a:lnTo>
                  <a:lnTo>
                    <a:pt x="5029" y="37439"/>
                  </a:lnTo>
                  <a:lnTo>
                    <a:pt x="4965" y="40081"/>
                  </a:lnTo>
                  <a:lnTo>
                    <a:pt x="965" y="44183"/>
                  </a:lnTo>
                  <a:lnTo>
                    <a:pt x="1219" y="46596"/>
                  </a:lnTo>
                  <a:lnTo>
                    <a:pt x="1119" y="50177"/>
                  </a:lnTo>
                  <a:lnTo>
                    <a:pt x="1231" y="51384"/>
                  </a:lnTo>
                  <a:lnTo>
                    <a:pt x="4444" y="51409"/>
                  </a:lnTo>
                  <a:lnTo>
                    <a:pt x="4864" y="57670"/>
                  </a:lnTo>
                  <a:lnTo>
                    <a:pt x="482" y="60299"/>
                  </a:lnTo>
                  <a:lnTo>
                    <a:pt x="1701" y="64465"/>
                  </a:lnTo>
                  <a:lnTo>
                    <a:pt x="2235" y="66827"/>
                  </a:lnTo>
                  <a:lnTo>
                    <a:pt x="3797" y="68046"/>
                  </a:lnTo>
                  <a:lnTo>
                    <a:pt x="6108" y="68414"/>
                  </a:lnTo>
                  <a:lnTo>
                    <a:pt x="9376" y="68414"/>
                  </a:lnTo>
                  <a:lnTo>
                    <a:pt x="9385" y="67856"/>
                  </a:lnTo>
                  <a:lnTo>
                    <a:pt x="8964" y="66179"/>
                  </a:lnTo>
                  <a:lnTo>
                    <a:pt x="7365" y="60566"/>
                  </a:lnTo>
                  <a:lnTo>
                    <a:pt x="8115" y="57416"/>
                  </a:lnTo>
                  <a:lnTo>
                    <a:pt x="10502" y="54622"/>
                  </a:lnTo>
                  <a:lnTo>
                    <a:pt x="10136" y="52408"/>
                  </a:lnTo>
                  <a:lnTo>
                    <a:pt x="8674" y="50177"/>
                  </a:lnTo>
                  <a:lnTo>
                    <a:pt x="8380" y="48960"/>
                  </a:lnTo>
                  <a:lnTo>
                    <a:pt x="7251" y="47574"/>
                  </a:lnTo>
                  <a:lnTo>
                    <a:pt x="6957" y="41298"/>
                  </a:lnTo>
                  <a:lnTo>
                    <a:pt x="6870" y="40017"/>
                  </a:lnTo>
                  <a:lnTo>
                    <a:pt x="6578" y="38060"/>
                  </a:lnTo>
                  <a:lnTo>
                    <a:pt x="6364" y="36956"/>
                  </a:lnTo>
                  <a:lnTo>
                    <a:pt x="6845" y="33604"/>
                  </a:lnTo>
                  <a:lnTo>
                    <a:pt x="10117" y="33604"/>
                  </a:lnTo>
                  <a:lnTo>
                    <a:pt x="10147" y="32727"/>
                  </a:lnTo>
                  <a:lnTo>
                    <a:pt x="7035" y="24650"/>
                  </a:lnTo>
                  <a:lnTo>
                    <a:pt x="7560" y="20764"/>
                  </a:lnTo>
                  <a:lnTo>
                    <a:pt x="3289" y="20764"/>
                  </a:lnTo>
                  <a:lnTo>
                    <a:pt x="2755" y="20688"/>
                  </a:lnTo>
                  <a:lnTo>
                    <a:pt x="7570" y="20688"/>
                  </a:lnTo>
                  <a:lnTo>
                    <a:pt x="8166" y="16281"/>
                  </a:lnTo>
                  <a:lnTo>
                    <a:pt x="7670" y="14477"/>
                  </a:lnTo>
                  <a:lnTo>
                    <a:pt x="7531" y="12611"/>
                  </a:lnTo>
                  <a:lnTo>
                    <a:pt x="7213" y="10769"/>
                  </a:lnTo>
                  <a:lnTo>
                    <a:pt x="6184" y="7353"/>
                  </a:lnTo>
                  <a:lnTo>
                    <a:pt x="9042" y="3581"/>
                  </a:lnTo>
                  <a:lnTo>
                    <a:pt x="7163" y="1396"/>
                  </a:lnTo>
                  <a:lnTo>
                    <a:pt x="4190" y="1396"/>
                  </a:lnTo>
                  <a:lnTo>
                    <a:pt x="2971" y="1168"/>
                  </a:lnTo>
                  <a:lnTo>
                    <a:pt x="6967" y="1168"/>
                  </a:lnTo>
                  <a:lnTo>
                    <a:pt x="6235" y="317"/>
                  </a:lnTo>
                  <a:lnTo>
                    <a:pt x="4991" y="0"/>
                  </a:lnTo>
                  <a:close/>
                </a:path>
                <a:path w="20954" h="74930">
                  <a:moveTo>
                    <a:pt x="8380" y="48960"/>
                  </a:moveTo>
                  <a:lnTo>
                    <a:pt x="8674" y="50177"/>
                  </a:lnTo>
                  <a:lnTo>
                    <a:pt x="10136" y="52408"/>
                  </a:lnTo>
                  <a:lnTo>
                    <a:pt x="9867" y="50787"/>
                  </a:lnTo>
                  <a:lnTo>
                    <a:pt x="8380" y="48960"/>
                  </a:lnTo>
                  <a:close/>
                </a:path>
                <a:path w="20954" h="74930">
                  <a:moveTo>
                    <a:pt x="11861" y="33426"/>
                  </a:moveTo>
                  <a:lnTo>
                    <a:pt x="10114" y="33698"/>
                  </a:lnTo>
                  <a:lnTo>
                    <a:pt x="10005" y="36956"/>
                  </a:lnTo>
                  <a:lnTo>
                    <a:pt x="9919" y="41033"/>
                  </a:lnTo>
                  <a:lnTo>
                    <a:pt x="10017" y="41298"/>
                  </a:lnTo>
                  <a:lnTo>
                    <a:pt x="10096" y="41440"/>
                  </a:lnTo>
                  <a:lnTo>
                    <a:pt x="10680" y="42163"/>
                  </a:lnTo>
                  <a:lnTo>
                    <a:pt x="17997" y="42163"/>
                  </a:lnTo>
                  <a:lnTo>
                    <a:pt x="17005" y="40017"/>
                  </a:lnTo>
                  <a:lnTo>
                    <a:pt x="14008" y="38366"/>
                  </a:lnTo>
                  <a:lnTo>
                    <a:pt x="12890" y="35369"/>
                  </a:lnTo>
                  <a:lnTo>
                    <a:pt x="12344" y="34556"/>
                  </a:lnTo>
                  <a:lnTo>
                    <a:pt x="11861" y="33426"/>
                  </a:lnTo>
                  <a:close/>
                </a:path>
                <a:path w="20954" h="74930">
                  <a:moveTo>
                    <a:pt x="10114" y="33698"/>
                  </a:moveTo>
                  <a:lnTo>
                    <a:pt x="9575" y="33781"/>
                  </a:lnTo>
                  <a:lnTo>
                    <a:pt x="9439" y="35369"/>
                  </a:lnTo>
                  <a:lnTo>
                    <a:pt x="9182" y="37630"/>
                  </a:lnTo>
                  <a:lnTo>
                    <a:pt x="9931" y="39129"/>
                  </a:lnTo>
                  <a:lnTo>
                    <a:pt x="10114" y="33698"/>
                  </a:lnTo>
                  <a:close/>
                </a:path>
                <a:path w="20954" h="74930">
                  <a:moveTo>
                    <a:pt x="6845" y="33604"/>
                  </a:moveTo>
                  <a:lnTo>
                    <a:pt x="6364" y="36956"/>
                  </a:lnTo>
                  <a:lnTo>
                    <a:pt x="6578" y="38060"/>
                  </a:lnTo>
                  <a:lnTo>
                    <a:pt x="6413" y="36956"/>
                  </a:lnTo>
                  <a:lnTo>
                    <a:pt x="6845" y="33604"/>
                  </a:lnTo>
                  <a:close/>
                </a:path>
              </a:pathLst>
            </a:custGeom>
            <a:solidFill>
              <a:srgbClr val="AFD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726795" y="1324521"/>
              <a:ext cx="20955" cy="53975"/>
            </a:xfrm>
            <a:custGeom>
              <a:avLst/>
              <a:gdLst/>
              <a:ahLst/>
              <a:cxnLst/>
              <a:rect l="l" t="t" r="r" b="b"/>
              <a:pathLst>
                <a:path w="20954" h="53975">
                  <a:moveTo>
                    <a:pt x="2961" y="34538"/>
                  </a:moveTo>
                  <a:lnTo>
                    <a:pt x="1346" y="37096"/>
                  </a:lnTo>
                  <a:lnTo>
                    <a:pt x="874" y="40424"/>
                  </a:lnTo>
                  <a:lnTo>
                    <a:pt x="863" y="44691"/>
                  </a:lnTo>
                  <a:lnTo>
                    <a:pt x="0" y="45796"/>
                  </a:lnTo>
                  <a:lnTo>
                    <a:pt x="507" y="47091"/>
                  </a:lnTo>
                  <a:lnTo>
                    <a:pt x="368" y="48298"/>
                  </a:lnTo>
                  <a:lnTo>
                    <a:pt x="584" y="50165"/>
                  </a:lnTo>
                  <a:lnTo>
                    <a:pt x="2120" y="51206"/>
                  </a:lnTo>
                  <a:lnTo>
                    <a:pt x="3124" y="52590"/>
                  </a:lnTo>
                  <a:lnTo>
                    <a:pt x="3479" y="52959"/>
                  </a:lnTo>
                  <a:lnTo>
                    <a:pt x="3898" y="53213"/>
                  </a:lnTo>
                  <a:lnTo>
                    <a:pt x="4394" y="53352"/>
                  </a:lnTo>
                  <a:lnTo>
                    <a:pt x="5473" y="53327"/>
                  </a:lnTo>
                  <a:lnTo>
                    <a:pt x="11664" y="43548"/>
                  </a:lnTo>
                  <a:lnTo>
                    <a:pt x="4813" y="43548"/>
                  </a:lnTo>
                  <a:lnTo>
                    <a:pt x="6751" y="41716"/>
                  </a:lnTo>
                  <a:lnTo>
                    <a:pt x="6636" y="40855"/>
                  </a:lnTo>
                  <a:lnTo>
                    <a:pt x="6533" y="40424"/>
                  </a:lnTo>
                  <a:lnTo>
                    <a:pt x="2961" y="34538"/>
                  </a:lnTo>
                  <a:close/>
                </a:path>
                <a:path w="20954" h="53975">
                  <a:moveTo>
                    <a:pt x="8445" y="39585"/>
                  </a:moveTo>
                  <a:lnTo>
                    <a:pt x="6578" y="40424"/>
                  </a:lnTo>
                  <a:lnTo>
                    <a:pt x="7111" y="41376"/>
                  </a:lnTo>
                  <a:lnTo>
                    <a:pt x="6751" y="41716"/>
                  </a:lnTo>
                  <a:lnTo>
                    <a:pt x="6908" y="42887"/>
                  </a:lnTo>
                  <a:lnTo>
                    <a:pt x="4813" y="43548"/>
                  </a:lnTo>
                  <a:lnTo>
                    <a:pt x="11664" y="43548"/>
                  </a:lnTo>
                  <a:lnTo>
                    <a:pt x="8445" y="39585"/>
                  </a:lnTo>
                  <a:close/>
                </a:path>
                <a:path w="20954" h="53975">
                  <a:moveTo>
                    <a:pt x="6591" y="40518"/>
                  </a:moveTo>
                  <a:lnTo>
                    <a:pt x="6751" y="41716"/>
                  </a:lnTo>
                  <a:lnTo>
                    <a:pt x="7111" y="41376"/>
                  </a:lnTo>
                  <a:lnTo>
                    <a:pt x="6591" y="40518"/>
                  </a:lnTo>
                  <a:close/>
                </a:path>
                <a:path w="20954" h="53975">
                  <a:moveTo>
                    <a:pt x="14376" y="0"/>
                  </a:moveTo>
                  <a:lnTo>
                    <a:pt x="11828" y="6163"/>
                  </a:lnTo>
                  <a:lnTo>
                    <a:pt x="9045" y="12230"/>
                  </a:lnTo>
                  <a:lnTo>
                    <a:pt x="6371" y="18363"/>
                  </a:lnTo>
                  <a:lnTo>
                    <a:pt x="4152" y="24726"/>
                  </a:lnTo>
                  <a:lnTo>
                    <a:pt x="3213" y="28003"/>
                  </a:lnTo>
                  <a:lnTo>
                    <a:pt x="5245" y="30924"/>
                  </a:lnTo>
                  <a:lnTo>
                    <a:pt x="3013" y="34457"/>
                  </a:lnTo>
                  <a:lnTo>
                    <a:pt x="11722" y="36487"/>
                  </a:lnTo>
                  <a:lnTo>
                    <a:pt x="11937" y="35153"/>
                  </a:lnTo>
                  <a:lnTo>
                    <a:pt x="14223" y="28105"/>
                  </a:lnTo>
                  <a:lnTo>
                    <a:pt x="15354" y="21767"/>
                  </a:lnTo>
                  <a:lnTo>
                    <a:pt x="14389" y="15176"/>
                  </a:lnTo>
                  <a:lnTo>
                    <a:pt x="14643" y="10833"/>
                  </a:lnTo>
                  <a:lnTo>
                    <a:pt x="17602" y="7747"/>
                  </a:lnTo>
                  <a:lnTo>
                    <a:pt x="19570" y="4203"/>
                  </a:lnTo>
                  <a:lnTo>
                    <a:pt x="20675" y="3098"/>
                  </a:lnTo>
                  <a:lnTo>
                    <a:pt x="20294" y="2260"/>
                  </a:lnTo>
                  <a:lnTo>
                    <a:pt x="16967" y="2197"/>
                  </a:lnTo>
                  <a:lnTo>
                    <a:pt x="15862" y="774"/>
                  </a:lnTo>
                  <a:lnTo>
                    <a:pt x="14376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725474" y="1369212"/>
              <a:ext cx="3810" cy="12065"/>
            </a:xfrm>
            <a:custGeom>
              <a:avLst/>
              <a:gdLst/>
              <a:ahLst/>
              <a:cxnLst/>
              <a:rect l="l" t="t" r="r" b="b"/>
              <a:pathLst>
                <a:path w="3809" h="12065">
                  <a:moveTo>
                    <a:pt x="2184" y="0"/>
                  </a:moveTo>
                  <a:lnTo>
                    <a:pt x="0" y="3543"/>
                  </a:lnTo>
                  <a:lnTo>
                    <a:pt x="63" y="7480"/>
                  </a:lnTo>
                  <a:lnTo>
                    <a:pt x="101" y="11430"/>
                  </a:lnTo>
                  <a:lnTo>
                    <a:pt x="3619" y="8382"/>
                  </a:lnTo>
                  <a:lnTo>
                    <a:pt x="3606" y="6273"/>
                  </a:lnTo>
                  <a:lnTo>
                    <a:pt x="2209" y="4165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722464" y="138480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2070" y="0"/>
                  </a:moveTo>
                  <a:lnTo>
                    <a:pt x="12" y="3124"/>
                  </a:lnTo>
                  <a:lnTo>
                    <a:pt x="0" y="6223"/>
                  </a:lnTo>
                  <a:lnTo>
                    <a:pt x="1714" y="6629"/>
                  </a:lnTo>
                  <a:lnTo>
                    <a:pt x="2108" y="5245"/>
                  </a:lnTo>
                  <a:lnTo>
                    <a:pt x="2743" y="4203"/>
                  </a:lnTo>
                  <a:lnTo>
                    <a:pt x="3086" y="3225"/>
                  </a:lnTo>
                  <a:lnTo>
                    <a:pt x="3187" y="2235"/>
                  </a:lnTo>
                  <a:lnTo>
                    <a:pt x="2921" y="1219"/>
                  </a:lnTo>
                  <a:lnTo>
                    <a:pt x="2743" y="736"/>
                  </a:lnTo>
                  <a:lnTo>
                    <a:pt x="2463" y="3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724090" y="138064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485" y="0"/>
                  </a:moveTo>
                  <a:lnTo>
                    <a:pt x="0" y="1104"/>
                  </a:lnTo>
                  <a:lnTo>
                    <a:pt x="609" y="2717"/>
                  </a:lnTo>
                  <a:lnTo>
                    <a:pt x="444" y="4152"/>
                  </a:lnTo>
                  <a:lnTo>
                    <a:pt x="469" y="4495"/>
                  </a:lnTo>
                  <a:lnTo>
                    <a:pt x="469" y="4838"/>
                  </a:lnTo>
                  <a:lnTo>
                    <a:pt x="482" y="5181"/>
                  </a:lnTo>
                  <a:lnTo>
                    <a:pt x="3809" y="4051"/>
                  </a:lnTo>
                  <a:lnTo>
                    <a:pt x="2781" y="2057"/>
                  </a:lnTo>
                  <a:lnTo>
                    <a:pt x="1511" y="12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69" name="object 1369"/>
          <p:cNvGrpSpPr/>
          <p:nvPr/>
        </p:nvGrpSpPr>
        <p:grpSpPr>
          <a:xfrm>
            <a:off x="829576" y="1463611"/>
            <a:ext cx="50165" cy="34925"/>
            <a:chOff x="829576" y="1463611"/>
            <a:chExt cx="50165" cy="34925"/>
          </a:xfrm>
        </p:grpSpPr>
        <p:sp>
          <p:nvSpPr>
            <p:cNvPr id="1370" name="object 1370"/>
            <p:cNvSpPr/>
            <p:nvPr/>
          </p:nvSpPr>
          <p:spPr>
            <a:xfrm>
              <a:off x="829576" y="1463611"/>
              <a:ext cx="18415" cy="33655"/>
            </a:xfrm>
            <a:custGeom>
              <a:avLst/>
              <a:gdLst/>
              <a:ahLst/>
              <a:cxnLst/>
              <a:rect l="l" t="t" r="r" b="b"/>
              <a:pathLst>
                <a:path w="18415" h="33655">
                  <a:moveTo>
                    <a:pt x="12509" y="0"/>
                  </a:moveTo>
                  <a:lnTo>
                    <a:pt x="10058" y="50"/>
                  </a:lnTo>
                  <a:lnTo>
                    <a:pt x="8255" y="1320"/>
                  </a:lnTo>
                  <a:lnTo>
                    <a:pt x="7239" y="3416"/>
                  </a:lnTo>
                  <a:lnTo>
                    <a:pt x="6045" y="4419"/>
                  </a:lnTo>
                  <a:lnTo>
                    <a:pt x="6832" y="5765"/>
                  </a:lnTo>
                  <a:lnTo>
                    <a:pt x="6159" y="9842"/>
                  </a:lnTo>
                  <a:lnTo>
                    <a:pt x="8915" y="12306"/>
                  </a:lnTo>
                  <a:lnTo>
                    <a:pt x="7797" y="15290"/>
                  </a:lnTo>
                  <a:lnTo>
                    <a:pt x="7099" y="17373"/>
                  </a:lnTo>
                  <a:lnTo>
                    <a:pt x="5092" y="18427"/>
                  </a:lnTo>
                  <a:lnTo>
                    <a:pt x="3962" y="20167"/>
                  </a:lnTo>
                  <a:lnTo>
                    <a:pt x="3263" y="21082"/>
                  </a:lnTo>
                  <a:lnTo>
                    <a:pt x="2387" y="21920"/>
                  </a:lnTo>
                  <a:lnTo>
                    <a:pt x="2514" y="23241"/>
                  </a:lnTo>
                  <a:lnTo>
                    <a:pt x="1854" y="23888"/>
                  </a:lnTo>
                  <a:lnTo>
                    <a:pt x="4356" y="23596"/>
                  </a:lnTo>
                  <a:lnTo>
                    <a:pt x="0" y="27825"/>
                  </a:lnTo>
                  <a:lnTo>
                    <a:pt x="711" y="30213"/>
                  </a:lnTo>
                  <a:lnTo>
                    <a:pt x="3975" y="32334"/>
                  </a:lnTo>
                  <a:lnTo>
                    <a:pt x="11849" y="33045"/>
                  </a:lnTo>
                  <a:lnTo>
                    <a:pt x="16637" y="28016"/>
                  </a:lnTo>
                  <a:lnTo>
                    <a:pt x="15074" y="17284"/>
                  </a:lnTo>
                  <a:lnTo>
                    <a:pt x="14998" y="14833"/>
                  </a:lnTo>
                  <a:lnTo>
                    <a:pt x="17907" y="9194"/>
                  </a:lnTo>
                  <a:lnTo>
                    <a:pt x="17627" y="6134"/>
                  </a:lnTo>
                  <a:lnTo>
                    <a:pt x="15443" y="3225"/>
                  </a:lnTo>
                  <a:lnTo>
                    <a:pt x="14351" y="965"/>
                  </a:lnTo>
                  <a:lnTo>
                    <a:pt x="12509" y="0"/>
                  </a:lnTo>
                  <a:close/>
                </a:path>
              </a:pathLst>
            </a:custGeom>
            <a:solidFill>
              <a:srgbClr val="C5E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851738" y="146800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40" h="22859">
                  <a:moveTo>
                    <a:pt x="6977" y="1552"/>
                  </a:moveTo>
                  <a:lnTo>
                    <a:pt x="3136" y="2565"/>
                  </a:lnTo>
                  <a:lnTo>
                    <a:pt x="1358" y="5867"/>
                  </a:lnTo>
                  <a:lnTo>
                    <a:pt x="0" y="12471"/>
                  </a:lnTo>
                  <a:lnTo>
                    <a:pt x="507" y="16065"/>
                  </a:lnTo>
                  <a:lnTo>
                    <a:pt x="11150" y="21513"/>
                  </a:lnTo>
                  <a:lnTo>
                    <a:pt x="19240" y="22440"/>
                  </a:lnTo>
                  <a:lnTo>
                    <a:pt x="26248" y="20040"/>
                  </a:lnTo>
                  <a:lnTo>
                    <a:pt x="21450" y="20040"/>
                  </a:lnTo>
                  <a:lnTo>
                    <a:pt x="15506" y="19075"/>
                  </a:lnTo>
                  <a:lnTo>
                    <a:pt x="4394" y="16027"/>
                  </a:lnTo>
                  <a:lnTo>
                    <a:pt x="1003" y="11836"/>
                  </a:lnTo>
                  <a:lnTo>
                    <a:pt x="5524" y="5435"/>
                  </a:lnTo>
                  <a:lnTo>
                    <a:pt x="6977" y="1552"/>
                  </a:lnTo>
                  <a:close/>
                </a:path>
                <a:path w="27940" h="22859">
                  <a:moveTo>
                    <a:pt x="27546" y="19596"/>
                  </a:moveTo>
                  <a:lnTo>
                    <a:pt x="21450" y="20040"/>
                  </a:lnTo>
                  <a:lnTo>
                    <a:pt x="26248" y="20040"/>
                  </a:lnTo>
                  <a:lnTo>
                    <a:pt x="27546" y="19596"/>
                  </a:lnTo>
                  <a:close/>
                </a:path>
                <a:path w="27940" h="22859">
                  <a:moveTo>
                    <a:pt x="15811" y="0"/>
                  </a:moveTo>
                  <a:lnTo>
                    <a:pt x="11175" y="444"/>
                  </a:lnTo>
                  <a:lnTo>
                    <a:pt x="9405" y="911"/>
                  </a:lnTo>
                  <a:lnTo>
                    <a:pt x="15659" y="2362"/>
                  </a:lnTo>
                  <a:lnTo>
                    <a:pt x="18008" y="1968"/>
                  </a:lnTo>
                  <a:lnTo>
                    <a:pt x="20256" y="1968"/>
                  </a:lnTo>
                  <a:lnTo>
                    <a:pt x="15811" y="0"/>
                  </a:lnTo>
                  <a:close/>
                </a:path>
                <a:path w="27940" h="22859">
                  <a:moveTo>
                    <a:pt x="7391" y="444"/>
                  </a:moveTo>
                  <a:lnTo>
                    <a:pt x="6977" y="1552"/>
                  </a:lnTo>
                  <a:lnTo>
                    <a:pt x="9405" y="911"/>
                  </a:lnTo>
                  <a:lnTo>
                    <a:pt x="7391" y="444"/>
                  </a:lnTo>
                  <a:close/>
                </a:path>
              </a:pathLst>
            </a:custGeom>
            <a:solidFill>
              <a:srgbClr val="B5E1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833589" y="1466837"/>
              <a:ext cx="15875" cy="31750"/>
            </a:xfrm>
            <a:custGeom>
              <a:avLst/>
              <a:gdLst/>
              <a:ahLst/>
              <a:cxnLst/>
              <a:rect l="l" t="t" r="r" b="b"/>
              <a:pathLst>
                <a:path w="15875" h="31750">
                  <a:moveTo>
                    <a:pt x="11430" y="0"/>
                  </a:moveTo>
                  <a:lnTo>
                    <a:pt x="13970" y="5346"/>
                  </a:lnTo>
                  <a:lnTo>
                    <a:pt x="10337" y="10261"/>
                  </a:lnTo>
                  <a:lnTo>
                    <a:pt x="10375" y="25234"/>
                  </a:lnTo>
                  <a:lnTo>
                    <a:pt x="9220" y="26670"/>
                  </a:lnTo>
                  <a:lnTo>
                    <a:pt x="0" y="29121"/>
                  </a:lnTo>
                  <a:lnTo>
                    <a:pt x="3124" y="31178"/>
                  </a:lnTo>
                  <a:lnTo>
                    <a:pt x="5816" y="31432"/>
                  </a:lnTo>
                  <a:lnTo>
                    <a:pt x="6527" y="27851"/>
                  </a:lnTo>
                  <a:lnTo>
                    <a:pt x="9194" y="28041"/>
                  </a:lnTo>
                  <a:lnTo>
                    <a:pt x="15176" y="24257"/>
                  </a:lnTo>
                  <a:lnTo>
                    <a:pt x="15417" y="20942"/>
                  </a:lnTo>
                  <a:lnTo>
                    <a:pt x="10807" y="14338"/>
                  </a:lnTo>
                  <a:lnTo>
                    <a:pt x="12649" y="10007"/>
                  </a:lnTo>
                  <a:lnTo>
                    <a:pt x="15189" y="2794"/>
                  </a:lnTo>
                  <a:lnTo>
                    <a:pt x="13538" y="1181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B2E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3" name="object 1373"/>
          <p:cNvGrpSpPr/>
          <p:nvPr/>
        </p:nvGrpSpPr>
        <p:grpSpPr>
          <a:xfrm>
            <a:off x="822159" y="1242580"/>
            <a:ext cx="41275" cy="45720"/>
            <a:chOff x="822159" y="1242580"/>
            <a:chExt cx="41275" cy="45720"/>
          </a:xfrm>
        </p:grpSpPr>
        <p:sp>
          <p:nvSpPr>
            <p:cNvPr id="1374" name="object 1374"/>
            <p:cNvSpPr/>
            <p:nvPr/>
          </p:nvSpPr>
          <p:spPr>
            <a:xfrm>
              <a:off x="827620" y="1251470"/>
              <a:ext cx="35560" cy="36830"/>
            </a:xfrm>
            <a:custGeom>
              <a:avLst/>
              <a:gdLst/>
              <a:ahLst/>
              <a:cxnLst/>
              <a:rect l="l" t="t" r="r" b="b"/>
              <a:pathLst>
                <a:path w="35559" h="36830">
                  <a:moveTo>
                    <a:pt x="3644" y="0"/>
                  </a:moveTo>
                  <a:lnTo>
                    <a:pt x="0" y="406"/>
                  </a:lnTo>
                  <a:lnTo>
                    <a:pt x="2260" y="2171"/>
                  </a:lnTo>
                  <a:lnTo>
                    <a:pt x="2844" y="3543"/>
                  </a:lnTo>
                  <a:lnTo>
                    <a:pt x="3975" y="5549"/>
                  </a:lnTo>
                  <a:lnTo>
                    <a:pt x="5994" y="6591"/>
                  </a:lnTo>
                  <a:lnTo>
                    <a:pt x="7594" y="8102"/>
                  </a:lnTo>
                  <a:lnTo>
                    <a:pt x="18014" y="16705"/>
                  </a:lnTo>
                  <a:lnTo>
                    <a:pt x="22303" y="21791"/>
                  </a:lnTo>
                  <a:lnTo>
                    <a:pt x="24701" y="28460"/>
                  </a:lnTo>
                  <a:lnTo>
                    <a:pt x="26136" y="29184"/>
                  </a:lnTo>
                  <a:lnTo>
                    <a:pt x="27381" y="30238"/>
                  </a:lnTo>
                  <a:lnTo>
                    <a:pt x="28854" y="35560"/>
                  </a:lnTo>
                  <a:lnTo>
                    <a:pt x="31483" y="36804"/>
                  </a:lnTo>
                  <a:lnTo>
                    <a:pt x="35090" y="36728"/>
                  </a:lnTo>
                  <a:lnTo>
                    <a:pt x="35496" y="34759"/>
                  </a:lnTo>
                  <a:lnTo>
                    <a:pt x="33947" y="34226"/>
                  </a:lnTo>
                  <a:lnTo>
                    <a:pt x="32689" y="33477"/>
                  </a:lnTo>
                  <a:lnTo>
                    <a:pt x="28448" y="29298"/>
                  </a:lnTo>
                  <a:lnTo>
                    <a:pt x="28232" y="27825"/>
                  </a:lnTo>
                  <a:lnTo>
                    <a:pt x="31775" y="22885"/>
                  </a:lnTo>
                  <a:lnTo>
                    <a:pt x="30657" y="20993"/>
                  </a:lnTo>
                  <a:lnTo>
                    <a:pt x="30213" y="20408"/>
                  </a:lnTo>
                  <a:lnTo>
                    <a:pt x="29705" y="19888"/>
                  </a:lnTo>
                  <a:lnTo>
                    <a:pt x="29108" y="19456"/>
                  </a:lnTo>
                  <a:lnTo>
                    <a:pt x="23272" y="16263"/>
                  </a:lnTo>
                  <a:lnTo>
                    <a:pt x="17957" y="12309"/>
                  </a:lnTo>
                  <a:lnTo>
                    <a:pt x="12767" y="8169"/>
                  </a:lnTo>
                  <a:lnTo>
                    <a:pt x="7302" y="4419"/>
                  </a:lnTo>
                  <a:lnTo>
                    <a:pt x="6718" y="4089"/>
                  </a:lnTo>
                  <a:lnTo>
                    <a:pt x="6413" y="3390"/>
                  </a:lnTo>
                  <a:lnTo>
                    <a:pt x="5359" y="1778"/>
                  </a:lnTo>
                  <a:lnTo>
                    <a:pt x="4864" y="584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8CC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822159" y="1242580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2844" y="0"/>
                  </a:moveTo>
                  <a:lnTo>
                    <a:pt x="50" y="965"/>
                  </a:lnTo>
                  <a:lnTo>
                    <a:pt x="0" y="2031"/>
                  </a:lnTo>
                  <a:lnTo>
                    <a:pt x="469" y="7327"/>
                  </a:lnTo>
                  <a:lnTo>
                    <a:pt x="2768" y="11163"/>
                  </a:lnTo>
                  <a:lnTo>
                    <a:pt x="8305" y="12433"/>
                  </a:lnTo>
                  <a:lnTo>
                    <a:pt x="8826" y="11442"/>
                  </a:lnTo>
                  <a:lnTo>
                    <a:pt x="6667" y="10007"/>
                  </a:lnTo>
                  <a:lnTo>
                    <a:pt x="8839" y="9296"/>
                  </a:lnTo>
                  <a:lnTo>
                    <a:pt x="11493" y="7150"/>
                  </a:lnTo>
                  <a:lnTo>
                    <a:pt x="8648" y="5803"/>
                  </a:lnTo>
                  <a:lnTo>
                    <a:pt x="8064" y="4127"/>
                  </a:lnTo>
                  <a:lnTo>
                    <a:pt x="7734" y="3721"/>
                  </a:lnTo>
                  <a:lnTo>
                    <a:pt x="7378" y="3352"/>
                  </a:lnTo>
                  <a:lnTo>
                    <a:pt x="4978" y="1282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82C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6" name="object 1376"/>
          <p:cNvGrpSpPr/>
          <p:nvPr/>
        </p:nvGrpSpPr>
        <p:grpSpPr>
          <a:xfrm>
            <a:off x="1397457" y="702195"/>
            <a:ext cx="79375" cy="13970"/>
            <a:chOff x="1397457" y="702195"/>
            <a:chExt cx="79375" cy="13970"/>
          </a:xfrm>
        </p:grpSpPr>
        <p:sp>
          <p:nvSpPr>
            <p:cNvPr id="1377" name="object 1377"/>
            <p:cNvSpPr/>
            <p:nvPr/>
          </p:nvSpPr>
          <p:spPr>
            <a:xfrm>
              <a:off x="1397457" y="702195"/>
              <a:ext cx="79375" cy="13970"/>
            </a:xfrm>
            <a:custGeom>
              <a:avLst/>
              <a:gdLst/>
              <a:ahLst/>
              <a:cxnLst/>
              <a:rect l="l" t="t" r="r" b="b"/>
              <a:pathLst>
                <a:path w="79375" h="13970">
                  <a:moveTo>
                    <a:pt x="67157" y="0"/>
                  </a:moveTo>
                  <a:lnTo>
                    <a:pt x="62280" y="355"/>
                  </a:lnTo>
                  <a:lnTo>
                    <a:pt x="54220" y="1852"/>
                  </a:lnTo>
                  <a:lnTo>
                    <a:pt x="37984" y="4159"/>
                  </a:lnTo>
                  <a:lnTo>
                    <a:pt x="22961" y="6657"/>
                  </a:lnTo>
                  <a:lnTo>
                    <a:pt x="9018" y="8574"/>
                  </a:lnTo>
                  <a:lnTo>
                    <a:pt x="2070" y="9690"/>
                  </a:lnTo>
                  <a:lnTo>
                    <a:pt x="0" y="9740"/>
                  </a:lnTo>
                  <a:lnTo>
                    <a:pt x="2082" y="13195"/>
                  </a:lnTo>
                  <a:lnTo>
                    <a:pt x="5499" y="11239"/>
                  </a:lnTo>
                  <a:lnTo>
                    <a:pt x="8293" y="11760"/>
                  </a:lnTo>
                  <a:lnTo>
                    <a:pt x="10566" y="13766"/>
                  </a:lnTo>
                  <a:lnTo>
                    <a:pt x="12865" y="12306"/>
                  </a:lnTo>
                  <a:lnTo>
                    <a:pt x="15163" y="11798"/>
                  </a:lnTo>
                  <a:lnTo>
                    <a:pt x="17056" y="10947"/>
                  </a:lnTo>
                  <a:lnTo>
                    <a:pt x="19126" y="11023"/>
                  </a:lnTo>
                  <a:lnTo>
                    <a:pt x="21120" y="10706"/>
                  </a:lnTo>
                  <a:lnTo>
                    <a:pt x="24371" y="9817"/>
                  </a:lnTo>
                  <a:lnTo>
                    <a:pt x="26187" y="10058"/>
                  </a:lnTo>
                  <a:lnTo>
                    <a:pt x="27978" y="10020"/>
                  </a:lnTo>
                  <a:lnTo>
                    <a:pt x="36610" y="9018"/>
                  </a:lnTo>
                  <a:lnTo>
                    <a:pt x="53784" y="6323"/>
                  </a:lnTo>
                  <a:lnTo>
                    <a:pt x="62445" y="5549"/>
                  </a:lnTo>
                  <a:lnTo>
                    <a:pt x="67259" y="6184"/>
                  </a:lnTo>
                  <a:lnTo>
                    <a:pt x="66027" y="10922"/>
                  </a:lnTo>
                  <a:lnTo>
                    <a:pt x="66928" y="12026"/>
                  </a:lnTo>
                  <a:lnTo>
                    <a:pt x="68122" y="12573"/>
                  </a:lnTo>
                  <a:lnTo>
                    <a:pt x="69989" y="13208"/>
                  </a:lnTo>
                  <a:lnTo>
                    <a:pt x="71818" y="13182"/>
                  </a:lnTo>
                  <a:lnTo>
                    <a:pt x="73583" y="12204"/>
                  </a:lnTo>
                  <a:lnTo>
                    <a:pt x="74917" y="11125"/>
                  </a:lnTo>
                  <a:lnTo>
                    <a:pt x="75615" y="9779"/>
                  </a:lnTo>
                  <a:lnTo>
                    <a:pt x="75196" y="6464"/>
                  </a:lnTo>
                  <a:lnTo>
                    <a:pt x="73050" y="6134"/>
                  </a:lnTo>
                  <a:lnTo>
                    <a:pt x="72974" y="4559"/>
                  </a:lnTo>
                  <a:lnTo>
                    <a:pt x="74904" y="3327"/>
                  </a:lnTo>
                  <a:lnTo>
                    <a:pt x="78104" y="6286"/>
                  </a:lnTo>
                  <a:lnTo>
                    <a:pt x="78892" y="2400"/>
                  </a:lnTo>
                  <a:lnTo>
                    <a:pt x="76796" y="1384"/>
                  </a:lnTo>
                  <a:lnTo>
                    <a:pt x="67157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399514" y="702538"/>
              <a:ext cx="60325" cy="9525"/>
            </a:xfrm>
            <a:custGeom>
              <a:avLst/>
              <a:gdLst/>
              <a:ahLst/>
              <a:cxnLst/>
              <a:rect l="l" t="t" r="r" b="b"/>
              <a:pathLst>
                <a:path w="60325" h="9525">
                  <a:moveTo>
                    <a:pt x="60210" y="0"/>
                  </a:moveTo>
                  <a:lnTo>
                    <a:pt x="56781" y="177"/>
                  </a:lnTo>
                  <a:lnTo>
                    <a:pt x="53403" y="88"/>
                  </a:lnTo>
                  <a:lnTo>
                    <a:pt x="42064" y="1911"/>
                  </a:lnTo>
                  <a:lnTo>
                    <a:pt x="26272" y="4043"/>
                  </a:lnTo>
                  <a:lnTo>
                    <a:pt x="18414" y="5321"/>
                  </a:lnTo>
                  <a:lnTo>
                    <a:pt x="12255" y="6451"/>
                  </a:lnTo>
                  <a:lnTo>
                    <a:pt x="5727" y="6184"/>
                  </a:lnTo>
                  <a:lnTo>
                    <a:pt x="0" y="9334"/>
                  </a:lnTo>
                  <a:lnTo>
                    <a:pt x="3111" y="9271"/>
                  </a:lnTo>
                  <a:lnTo>
                    <a:pt x="6261" y="9525"/>
                  </a:lnTo>
                  <a:lnTo>
                    <a:pt x="17588" y="7952"/>
                  </a:lnTo>
                  <a:lnTo>
                    <a:pt x="34108" y="5464"/>
                  </a:lnTo>
                  <a:lnTo>
                    <a:pt x="48298" y="2806"/>
                  </a:lnTo>
                  <a:lnTo>
                    <a:pt x="54736" y="3441"/>
                  </a:lnTo>
                  <a:lnTo>
                    <a:pt x="60210" y="0"/>
                  </a:lnTo>
                  <a:close/>
                </a:path>
              </a:pathLst>
            </a:custGeom>
            <a:solidFill>
              <a:srgbClr val="8DC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79" name="object 1379"/>
          <p:cNvGrpSpPr/>
          <p:nvPr/>
        </p:nvGrpSpPr>
        <p:grpSpPr>
          <a:xfrm>
            <a:off x="1262849" y="2207374"/>
            <a:ext cx="76835" cy="40005"/>
            <a:chOff x="1262849" y="2207374"/>
            <a:chExt cx="76835" cy="40005"/>
          </a:xfrm>
        </p:grpSpPr>
        <p:sp>
          <p:nvSpPr>
            <p:cNvPr id="1380" name="object 1380"/>
            <p:cNvSpPr/>
            <p:nvPr/>
          </p:nvSpPr>
          <p:spPr>
            <a:xfrm>
              <a:off x="1275067" y="2222271"/>
              <a:ext cx="64769" cy="24765"/>
            </a:xfrm>
            <a:custGeom>
              <a:avLst/>
              <a:gdLst/>
              <a:ahLst/>
              <a:cxnLst/>
              <a:rect l="l" t="t" r="r" b="b"/>
              <a:pathLst>
                <a:path w="64769" h="24764">
                  <a:moveTo>
                    <a:pt x="64059" y="20815"/>
                  </a:moveTo>
                  <a:lnTo>
                    <a:pt x="51879" y="20815"/>
                  </a:lnTo>
                  <a:lnTo>
                    <a:pt x="57810" y="24688"/>
                  </a:lnTo>
                  <a:lnTo>
                    <a:pt x="64236" y="23406"/>
                  </a:lnTo>
                  <a:lnTo>
                    <a:pt x="64059" y="20815"/>
                  </a:lnTo>
                  <a:close/>
                </a:path>
                <a:path w="64769" h="24764">
                  <a:moveTo>
                    <a:pt x="55662" y="18046"/>
                  </a:moveTo>
                  <a:lnTo>
                    <a:pt x="38036" y="18046"/>
                  </a:lnTo>
                  <a:lnTo>
                    <a:pt x="39712" y="18592"/>
                  </a:lnTo>
                  <a:lnTo>
                    <a:pt x="40766" y="22047"/>
                  </a:lnTo>
                  <a:lnTo>
                    <a:pt x="43675" y="21882"/>
                  </a:lnTo>
                  <a:lnTo>
                    <a:pt x="51879" y="20815"/>
                  </a:lnTo>
                  <a:lnTo>
                    <a:pt x="64059" y="20815"/>
                  </a:lnTo>
                  <a:lnTo>
                    <a:pt x="64033" y="20434"/>
                  </a:lnTo>
                  <a:lnTo>
                    <a:pt x="61417" y="20370"/>
                  </a:lnTo>
                  <a:lnTo>
                    <a:pt x="55662" y="18046"/>
                  </a:lnTo>
                  <a:close/>
                </a:path>
                <a:path w="64769" h="24764">
                  <a:moveTo>
                    <a:pt x="48773" y="15227"/>
                  </a:moveTo>
                  <a:lnTo>
                    <a:pt x="22237" y="15227"/>
                  </a:lnTo>
                  <a:lnTo>
                    <a:pt x="22694" y="18237"/>
                  </a:lnTo>
                  <a:lnTo>
                    <a:pt x="23647" y="18288"/>
                  </a:lnTo>
                  <a:lnTo>
                    <a:pt x="28295" y="18300"/>
                  </a:lnTo>
                  <a:lnTo>
                    <a:pt x="32918" y="21793"/>
                  </a:lnTo>
                  <a:lnTo>
                    <a:pt x="38036" y="18046"/>
                  </a:lnTo>
                  <a:lnTo>
                    <a:pt x="55662" y="18046"/>
                  </a:lnTo>
                  <a:lnTo>
                    <a:pt x="50821" y="16091"/>
                  </a:lnTo>
                  <a:lnTo>
                    <a:pt x="48773" y="15227"/>
                  </a:lnTo>
                  <a:close/>
                </a:path>
                <a:path w="64769" h="24764">
                  <a:moveTo>
                    <a:pt x="19062" y="11671"/>
                  </a:moveTo>
                  <a:lnTo>
                    <a:pt x="17500" y="13042"/>
                  </a:lnTo>
                  <a:lnTo>
                    <a:pt x="17564" y="16446"/>
                  </a:lnTo>
                  <a:lnTo>
                    <a:pt x="22237" y="15227"/>
                  </a:lnTo>
                  <a:lnTo>
                    <a:pt x="48773" y="15227"/>
                  </a:lnTo>
                  <a:lnTo>
                    <a:pt x="43024" y="12801"/>
                  </a:lnTo>
                  <a:lnTo>
                    <a:pt x="20815" y="12801"/>
                  </a:lnTo>
                  <a:lnTo>
                    <a:pt x="19062" y="11671"/>
                  </a:lnTo>
                  <a:close/>
                </a:path>
                <a:path w="64769" h="24764">
                  <a:moveTo>
                    <a:pt x="35969" y="9791"/>
                  </a:moveTo>
                  <a:lnTo>
                    <a:pt x="16319" y="9791"/>
                  </a:lnTo>
                  <a:lnTo>
                    <a:pt x="22440" y="12674"/>
                  </a:lnTo>
                  <a:lnTo>
                    <a:pt x="20815" y="12801"/>
                  </a:lnTo>
                  <a:lnTo>
                    <a:pt x="43024" y="12801"/>
                  </a:lnTo>
                  <a:lnTo>
                    <a:pt x="35969" y="9791"/>
                  </a:lnTo>
                  <a:close/>
                </a:path>
                <a:path w="64769" h="24764">
                  <a:moveTo>
                    <a:pt x="32778" y="8432"/>
                  </a:moveTo>
                  <a:lnTo>
                    <a:pt x="8597" y="8432"/>
                  </a:lnTo>
                  <a:lnTo>
                    <a:pt x="11239" y="10934"/>
                  </a:lnTo>
                  <a:lnTo>
                    <a:pt x="16319" y="9791"/>
                  </a:lnTo>
                  <a:lnTo>
                    <a:pt x="35969" y="9791"/>
                  </a:lnTo>
                  <a:lnTo>
                    <a:pt x="32778" y="8432"/>
                  </a:lnTo>
                  <a:close/>
                </a:path>
                <a:path w="64769" h="24764">
                  <a:moveTo>
                    <a:pt x="2120" y="203"/>
                  </a:moveTo>
                  <a:lnTo>
                    <a:pt x="0" y="3708"/>
                  </a:lnTo>
                  <a:lnTo>
                    <a:pt x="279" y="5308"/>
                  </a:lnTo>
                  <a:lnTo>
                    <a:pt x="4521" y="9182"/>
                  </a:lnTo>
                  <a:lnTo>
                    <a:pt x="8597" y="8432"/>
                  </a:lnTo>
                  <a:lnTo>
                    <a:pt x="32778" y="8432"/>
                  </a:lnTo>
                  <a:lnTo>
                    <a:pt x="24942" y="5130"/>
                  </a:lnTo>
                  <a:lnTo>
                    <a:pt x="23927" y="3949"/>
                  </a:lnTo>
                  <a:lnTo>
                    <a:pt x="8547" y="3949"/>
                  </a:lnTo>
                  <a:lnTo>
                    <a:pt x="6514" y="2692"/>
                  </a:lnTo>
                  <a:lnTo>
                    <a:pt x="3975" y="2692"/>
                  </a:lnTo>
                  <a:lnTo>
                    <a:pt x="3073" y="1879"/>
                  </a:lnTo>
                  <a:lnTo>
                    <a:pt x="2120" y="203"/>
                  </a:lnTo>
                  <a:close/>
                </a:path>
                <a:path w="64769" h="24764">
                  <a:moveTo>
                    <a:pt x="10096" y="0"/>
                  </a:moveTo>
                  <a:lnTo>
                    <a:pt x="9182" y="520"/>
                  </a:lnTo>
                  <a:lnTo>
                    <a:pt x="8547" y="3949"/>
                  </a:lnTo>
                  <a:lnTo>
                    <a:pt x="23927" y="3949"/>
                  </a:lnTo>
                  <a:lnTo>
                    <a:pt x="22454" y="2235"/>
                  </a:lnTo>
                  <a:lnTo>
                    <a:pt x="13169" y="2235"/>
                  </a:lnTo>
                  <a:lnTo>
                    <a:pt x="12382" y="1536"/>
                  </a:lnTo>
                  <a:lnTo>
                    <a:pt x="11531" y="965"/>
                  </a:lnTo>
                  <a:lnTo>
                    <a:pt x="10807" y="520"/>
                  </a:lnTo>
                  <a:lnTo>
                    <a:pt x="10096" y="0"/>
                  </a:lnTo>
                  <a:close/>
                </a:path>
                <a:path w="64769" h="24764">
                  <a:moveTo>
                    <a:pt x="5816" y="2260"/>
                  </a:moveTo>
                  <a:lnTo>
                    <a:pt x="3949" y="2667"/>
                  </a:lnTo>
                  <a:lnTo>
                    <a:pt x="6514" y="2692"/>
                  </a:lnTo>
                  <a:lnTo>
                    <a:pt x="5816" y="2260"/>
                  </a:lnTo>
                  <a:close/>
                </a:path>
                <a:path w="64769" h="24764">
                  <a:moveTo>
                    <a:pt x="18719" y="114"/>
                  </a:moveTo>
                  <a:lnTo>
                    <a:pt x="14325" y="2032"/>
                  </a:lnTo>
                  <a:lnTo>
                    <a:pt x="13169" y="2235"/>
                  </a:lnTo>
                  <a:lnTo>
                    <a:pt x="22454" y="2235"/>
                  </a:lnTo>
                  <a:lnTo>
                    <a:pt x="22072" y="1790"/>
                  </a:lnTo>
                  <a:lnTo>
                    <a:pt x="18719" y="114"/>
                  </a:lnTo>
                  <a:close/>
                </a:path>
              </a:pathLst>
            </a:custGeom>
            <a:solidFill>
              <a:srgbClr val="2648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286306" y="222972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3924" y="0"/>
                  </a:moveTo>
                  <a:lnTo>
                    <a:pt x="1524" y="2374"/>
                  </a:lnTo>
                  <a:lnTo>
                    <a:pt x="0" y="3479"/>
                  </a:lnTo>
                  <a:lnTo>
                    <a:pt x="1625" y="5549"/>
                  </a:lnTo>
                  <a:lnTo>
                    <a:pt x="3937" y="5613"/>
                  </a:lnTo>
                  <a:lnTo>
                    <a:pt x="6261" y="5600"/>
                  </a:lnTo>
                  <a:lnTo>
                    <a:pt x="9156" y="6146"/>
                  </a:lnTo>
                  <a:lnTo>
                    <a:pt x="12052" y="7531"/>
                  </a:lnTo>
                  <a:lnTo>
                    <a:pt x="15709" y="5626"/>
                  </a:lnTo>
                  <a:lnTo>
                    <a:pt x="11925" y="3060"/>
                  </a:lnTo>
                  <a:lnTo>
                    <a:pt x="7708" y="266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2645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262849" y="2207374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09" h="13969">
                  <a:moveTo>
                    <a:pt x="7696" y="0"/>
                  </a:moveTo>
                  <a:lnTo>
                    <a:pt x="4000" y="2997"/>
                  </a:lnTo>
                  <a:lnTo>
                    <a:pt x="317" y="4076"/>
                  </a:lnTo>
                  <a:lnTo>
                    <a:pt x="0" y="4813"/>
                  </a:lnTo>
                  <a:lnTo>
                    <a:pt x="0" y="5511"/>
                  </a:lnTo>
                  <a:lnTo>
                    <a:pt x="609" y="6134"/>
                  </a:lnTo>
                  <a:lnTo>
                    <a:pt x="762" y="6921"/>
                  </a:lnTo>
                  <a:lnTo>
                    <a:pt x="863" y="8051"/>
                  </a:lnTo>
                  <a:lnTo>
                    <a:pt x="4076" y="5689"/>
                  </a:lnTo>
                  <a:lnTo>
                    <a:pt x="5473" y="6959"/>
                  </a:lnTo>
                  <a:lnTo>
                    <a:pt x="6959" y="8051"/>
                  </a:lnTo>
                  <a:lnTo>
                    <a:pt x="7886" y="10248"/>
                  </a:lnTo>
                  <a:lnTo>
                    <a:pt x="10058" y="11010"/>
                  </a:lnTo>
                  <a:lnTo>
                    <a:pt x="11785" y="12293"/>
                  </a:lnTo>
                  <a:lnTo>
                    <a:pt x="13373" y="13589"/>
                  </a:lnTo>
                  <a:lnTo>
                    <a:pt x="13385" y="9220"/>
                  </a:lnTo>
                  <a:lnTo>
                    <a:pt x="15189" y="11341"/>
                  </a:lnTo>
                  <a:lnTo>
                    <a:pt x="15862" y="10985"/>
                  </a:lnTo>
                  <a:lnTo>
                    <a:pt x="16484" y="10604"/>
                  </a:lnTo>
                  <a:lnTo>
                    <a:pt x="16510" y="9715"/>
                  </a:lnTo>
                  <a:lnTo>
                    <a:pt x="15697" y="6565"/>
                  </a:lnTo>
                  <a:lnTo>
                    <a:pt x="11544" y="7353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268602" y="221542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206" y="0"/>
                  </a:moveTo>
                  <a:lnTo>
                    <a:pt x="292" y="431"/>
                  </a:lnTo>
                  <a:lnTo>
                    <a:pt x="101" y="1270"/>
                  </a:lnTo>
                  <a:lnTo>
                    <a:pt x="0" y="2159"/>
                  </a:lnTo>
                  <a:lnTo>
                    <a:pt x="1015" y="5727"/>
                  </a:lnTo>
                  <a:lnTo>
                    <a:pt x="3911" y="3848"/>
                  </a:lnTo>
                  <a:lnTo>
                    <a:pt x="6032" y="4241"/>
                  </a:lnTo>
                  <a:lnTo>
                    <a:pt x="5206" y="1930"/>
                  </a:lnTo>
                  <a:lnTo>
                    <a:pt x="3555" y="57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2247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278153" y="2219325"/>
              <a:ext cx="13335" cy="5715"/>
            </a:xfrm>
            <a:custGeom>
              <a:avLst/>
              <a:gdLst/>
              <a:ahLst/>
              <a:cxnLst/>
              <a:rect l="l" t="t" r="r" b="b"/>
              <a:pathLst>
                <a:path w="13334" h="5714">
                  <a:moveTo>
                    <a:pt x="3530" y="0"/>
                  </a:moveTo>
                  <a:lnTo>
                    <a:pt x="1663" y="241"/>
                  </a:lnTo>
                  <a:lnTo>
                    <a:pt x="0" y="1346"/>
                  </a:lnTo>
                  <a:lnTo>
                    <a:pt x="1460" y="3695"/>
                  </a:lnTo>
                  <a:lnTo>
                    <a:pt x="4572" y="1308"/>
                  </a:lnTo>
                  <a:lnTo>
                    <a:pt x="6096" y="3479"/>
                  </a:lnTo>
                  <a:lnTo>
                    <a:pt x="8102" y="4622"/>
                  </a:lnTo>
                  <a:lnTo>
                    <a:pt x="9245" y="4572"/>
                  </a:lnTo>
                  <a:lnTo>
                    <a:pt x="10337" y="5334"/>
                  </a:lnTo>
                  <a:lnTo>
                    <a:pt x="11506" y="4851"/>
                  </a:lnTo>
                  <a:lnTo>
                    <a:pt x="12153" y="4457"/>
                  </a:lnTo>
                  <a:lnTo>
                    <a:pt x="12611" y="3924"/>
                  </a:lnTo>
                  <a:lnTo>
                    <a:pt x="12738" y="3162"/>
                  </a:lnTo>
                  <a:lnTo>
                    <a:pt x="12674" y="2654"/>
                  </a:lnTo>
                  <a:lnTo>
                    <a:pt x="6261" y="101"/>
                  </a:lnTo>
                  <a:lnTo>
                    <a:pt x="5473" y="101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387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278026" y="2217140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3657" y="0"/>
                  </a:moveTo>
                  <a:lnTo>
                    <a:pt x="1041" y="495"/>
                  </a:lnTo>
                  <a:lnTo>
                    <a:pt x="698" y="850"/>
                  </a:lnTo>
                  <a:lnTo>
                    <a:pt x="25" y="1587"/>
                  </a:lnTo>
                  <a:lnTo>
                    <a:pt x="977" y="2184"/>
                  </a:lnTo>
                  <a:lnTo>
                    <a:pt x="0" y="2882"/>
                  </a:lnTo>
                  <a:lnTo>
                    <a:pt x="126" y="3530"/>
                  </a:lnTo>
                  <a:lnTo>
                    <a:pt x="2146" y="3530"/>
                  </a:lnTo>
                  <a:lnTo>
                    <a:pt x="4165" y="3543"/>
                  </a:lnTo>
                  <a:lnTo>
                    <a:pt x="6197" y="3543"/>
                  </a:lnTo>
                  <a:lnTo>
                    <a:pt x="5880" y="165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549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264335" y="222784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159" y="0"/>
                  </a:moveTo>
                  <a:lnTo>
                    <a:pt x="0" y="241"/>
                  </a:lnTo>
                  <a:lnTo>
                    <a:pt x="508" y="2006"/>
                  </a:lnTo>
                  <a:lnTo>
                    <a:pt x="2679" y="1701"/>
                  </a:lnTo>
                  <a:lnTo>
                    <a:pt x="3492" y="3086"/>
                  </a:lnTo>
                  <a:lnTo>
                    <a:pt x="3784" y="3073"/>
                  </a:lnTo>
                  <a:lnTo>
                    <a:pt x="4064" y="3022"/>
                  </a:lnTo>
                  <a:lnTo>
                    <a:pt x="4343" y="2921"/>
                  </a:lnTo>
                  <a:lnTo>
                    <a:pt x="3962" y="31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3F5A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87" name="object 1387"/>
          <p:cNvGrpSpPr/>
          <p:nvPr/>
        </p:nvGrpSpPr>
        <p:grpSpPr>
          <a:xfrm>
            <a:off x="910539" y="1287805"/>
            <a:ext cx="64769" cy="107314"/>
            <a:chOff x="910539" y="1287805"/>
            <a:chExt cx="64769" cy="107314"/>
          </a:xfrm>
        </p:grpSpPr>
        <p:sp>
          <p:nvSpPr>
            <p:cNvPr id="1388" name="object 1388"/>
            <p:cNvSpPr/>
            <p:nvPr/>
          </p:nvSpPr>
          <p:spPr>
            <a:xfrm>
              <a:off x="936091" y="1287805"/>
              <a:ext cx="39370" cy="73660"/>
            </a:xfrm>
            <a:custGeom>
              <a:avLst/>
              <a:gdLst/>
              <a:ahLst/>
              <a:cxnLst/>
              <a:rect l="l" t="t" r="r" b="b"/>
              <a:pathLst>
                <a:path w="39369" h="73659">
                  <a:moveTo>
                    <a:pt x="8178" y="0"/>
                  </a:moveTo>
                  <a:lnTo>
                    <a:pt x="5067" y="469"/>
                  </a:lnTo>
                  <a:lnTo>
                    <a:pt x="2793" y="2819"/>
                  </a:lnTo>
                  <a:lnTo>
                    <a:pt x="1574" y="5486"/>
                  </a:lnTo>
                  <a:lnTo>
                    <a:pt x="3530" y="11252"/>
                  </a:lnTo>
                  <a:lnTo>
                    <a:pt x="8178" y="14909"/>
                  </a:lnTo>
                  <a:lnTo>
                    <a:pt x="8356" y="18948"/>
                  </a:lnTo>
                  <a:lnTo>
                    <a:pt x="8229" y="25057"/>
                  </a:lnTo>
                  <a:lnTo>
                    <a:pt x="7988" y="27254"/>
                  </a:lnTo>
                  <a:lnTo>
                    <a:pt x="13030" y="32727"/>
                  </a:lnTo>
                  <a:lnTo>
                    <a:pt x="11874" y="37668"/>
                  </a:lnTo>
                  <a:lnTo>
                    <a:pt x="13665" y="51079"/>
                  </a:lnTo>
                  <a:lnTo>
                    <a:pt x="10706" y="57416"/>
                  </a:lnTo>
                  <a:lnTo>
                    <a:pt x="1981" y="62763"/>
                  </a:lnTo>
                  <a:lnTo>
                    <a:pt x="0" y="63601"/>
                  </a:lnTo>
                  <a:lnTo>
                    <a:pt x="1282" y="65925"/>
                  </a:lnTo>
                  <a:lnTo>
                    <a:pt x="1320" y="67932"/>
                  </a:lnTo>
                  <a:lnTo>
                    <a:pt x="2247" y="71716"/>
                  </a:lnTo>
                  <a:lnTo>
                    <a:pt x="5029" y="73025"/>
                  </a:lnTo>
                  <a:lnTo>
                    <a:pt x="8547" y="73367"/>
                  </a:lnTo>
                  <a:lnTo>
                    <a:pt x="9118" y="72859"/>
                  </a:lnTo>
                  <a:lnTo>
                    <a:pt x="9613" y="71475"/>
                  </a:lnTo>
                  <a:lnTo>
                    <a:pt x="13004" y="69646"/>
                  </a:lnTo>
                  <a:lnTo>
                    <a:pt x="16103" y="66954"/>
                  </a:lnTo>
                  <a:lnTo>
                    <a:pt x="24129" y="67525"/>
                  </a:lnTo>
                  <a:lnTo>
                    <a:pt x="27406" y="66509"/>
                  </a:lnTo>
                  <a:lnTo>
                    <a:pt x="31762" y="62801"/>
                  </a:lnTo>
                  <a:lnTo>
                    <a:pt x="33388" y="61772"/>
                  </a:lnTo>
                  <a:lnTo>
                    <a:pt x="36614" y="60680"/>
                  </a:lnTo>
                  <a:lnTo>
                    <a:pt x="38607" y="60744"/>
                  </a:lnTo>
                  <a:lnTo>
                    <a:pt x="38925" y="56984"/>
                  </a:lnTo>
                  <a:lnTo>
                    <a:pt x="37210" y="56337"/>
                  </a:lnTo>
                  <a:lnTo>
                    <a:pt x="32550" y="51371"/>
                  </a:lnTo>
                  <a:lnTo>
                    <a:pt x="28079" y="48133"/>
                  </a:lnTo>
                  <a:lnTo>
                    <a:pt x="31699" y="36537"/>
                  </a:lnTo>
                  <a:lnTo>
                    <a:pt x="30289" y="31584"/>
                  </a:lnTo>
                  <a:lnTo>
                    <a:pt x="23494" y="27978"/>
                  </a:lnTo>
                  <a:lnTo>
                    <a:pt x="22593" y="26644"/>
                  </a:lnTo>
                  <a:lnTo>
                    <a:pt x="21958" y="16421"/>
                  </a:lnTo>
                  <a:lnTo>
                    <a:pt x="18110" y="9512"/>
                  </a:lnTo>
                  <a:lnTo>
                    <a:pt x="13080" y="3111"/>
                  </a:lnTo>
                  <a:lnTo>
                    <a:pt x="10299" y="2565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9ACB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922464" y="1288402"/>
              <a:ext cx="29209" cy="65405"/>
            </a:xfrm>
            <a:custGeom>
              <a:avLst/>
              <a:gdLst/>
              <a:ahLst/>
              <a:cxnLst/>
              <a:rect l="l" t="t" r="r" b="b"/>
              <a:pathLst>
                <a:path w="29209" h="65405">
                  <a:moveTo>
                    <a:pt x="12179" y="0"/>
                  </a:moveTo>
                  <a:lnTo>
                    <a:pt x="4698" y="2590"/>
                  </a:lnTo>
                  <a:lnTo>
                    <a:pt x="4622" y="7937"/>
                  </a:lnTo>
                  <a:lnTo>
                    <a:pt x="6718" y="12801"/>
                  </a:lnTo>
                  <a:lnTo>
                    <a:pt x="12865" y="21843"/>
                  </a:lnTo>
                  <a:lnTo>
                    <a:pt x="13830" y="26885"/>
                  </a:lnTo>
                  <a:lnTo>
                    <a:pt x="13373" y="35090"/>
                  </a:lnTo>
                  <a:lnTo>
                    <a:pt x="13500" y="37680"/>
                  </a:lnTo>
                  <a:lnTo>
                    <a:pt x="13474" y="48780"/>
                  </a:lnTo>
                  <a:lnTo>
                    <a:pt x="14109" y="49656"/>
                  </a:lnTo>
                  <a:lnTo>
                    <a:pt x="4089" y="49314"/>
                  </a:lnTo>
                  <a:lnTo>
                    <a:pt x="2425" y="49885"/>
                  </a:lnTo>
                  <a:lnTo>
                    <a:pt x="0" y="51409"/>
                  </a:lnTo>
                  <a:lnTo>
                    <a:pt x="1041" y="52984"/>
                  </a:lnTo>
                  <a:lnTo>
                    <a:pt x="6045" y="58000"/>
                  </a:lnTo>
                  <a:lnTo>
                    <a:pt x="11633" y="61010"/>
                  </a:lnTo>
                  <a:lnTo>
                    <a:pt x="11836" y="63182"/>
                  </a:lnTo>
                  <a:lnTo>
                    <a:pt x="12407" y="64554"/>
                  </a:lnTo>
                  <a:lnTo>
                    <a:pt x="13474" y="65201"/>
                  </a:lnTo>
                  <a:lnTo>
                    <a:pt x="14922" y="65328"/>
                  </a:lnTo>
                  <a:lnTo>
                    <a:pt x="18427" y="62217"/>
                  </a:lnTo>
                  <a:lnTo>
                    <a:pt x="21805" y="58902"/>
                  </a:lnTo>
                  <a:lnTo>
                    <a:pt x="26809" y="55092"/>
                  </a:lnTo>
                  <a:lnTo>
                    <a:pt x="27431" y="54330"/>
                  </a:lnTo>
                  <a:lnTo>
                    <a:pt x="27419" y="46266"/>
                  </a:lnTo>
                  <a:lnTo>
                    <a:pt x="28968" y="39179"/>
                  </a:lnTo>
                  <a:lnTo>
                    <a:pt x="24942" y="27050"/>
                  </a:lnTo>
                  <a:lnTo>
                    <a:pt x="21856" y="21501"/>
                  </a:lnTo>
                  <a:lnTo>
                    <a:pt x="23825" y="14554"/>
                  </a:lnTo>
                  <a:lnTo>
                    <a:pt x="23418" y="14033"/>
                  </a:lnTo>
                  <a:lnTo>
                    <a:pt x="19938" y="13246"/>
                  </a:lnTo>
                  <a:lnTo>
                    <a:pt x="19367" y="9766"/>
                  </a:lnTo>
                  <a:lnTo>
                    <a:pt x="17043" y="8127"/>
                  </a:lnTo>
                  <a:lnTo>
                    <a:pt x="14439" y="1015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92C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942606" y="1361922"/>
              <a:ext cx="29845" cy="17145"/>
            </a:xfrm>
            <a:custGeom>
              <a:avLst/>
              <a:gdLst/>
              <a:ahLst/>
              <a:cxnLst/>
              <a:rect l="l" t="t" r="r" b="b"/>
              <a:pathLst>
                <a:path w="29844" h="17144">
                  <a:moveTo>
                    <a:pt x="1041" y="0"/>
                  </a:moveTo>
                  <a:lnTo>
                    <a:pt x="609" y="215"/>
                  </a:lnTo>
                  <a:lnTo>
                    <a:pt x="0" y="3162"/>
                  </a:lnTo>
                  <a:lnTo>
                    <a:pt x="419" y="4686"/>
                  </a:lnTo>
                  <a:lnTo>
                    <a:pt x="2933" y="5143"/>
                  </a:lnTo>
                  <a:lnTo>
                    <a:pt x="2082" y="7302"/>
                  </a:lnTo>
                  <a:lnTo>
                    <a:pt x="2171" y="8000"/>
                  </a:lnTo>
                  <a:lnTo>
                    <a:pt x="3238" y="8712"/>
                  </a:lnTo>
                  <a:lnTo>
                    <a:pt x="2070" y="9385"/>
                  </a:lnTo>
                  <a:lnTo>
                    <a:pt x="1968" y="11925"/>
                  </a:lnTo>
                  <a:lnTo>
                    <a:pt x="4102" y="12255"/>
                  </a:lnTo>
                  <a:lnTo>
                    <a:pt x="7518" y="13461"/>
                  </a:lnTo>
                  <a:lnTo>
                    <a:pt x="9309" y="13893"/>
                  </a:lnTo>
                  <a:lnTo>
                    <a:pt x="10413" y="15595"/>
                  </a:lnTo>
                  <a:lnTo>
                    <a:pt x="12471" y="16738"/>
                  </a:lnTo>
                  <a:lnTo>
                    <a:pt x="13157" y="16611"/>
                  </a:lnTo>
                  <a:lnTo>
                    <a:pt x="14414" y="16027"/>
                  </a:lnTo>
                  <a:lnTo>
                    <a:pt x="17261" y="16027"/>
                  </a:lnTo>
                  <a:lnTo>
                    <a:pt x="18122" y="15697"/>
                  </a:lnTo>
                  <a:lnTo>
                    <a:pt x="19240" y="14312"/>
                  </a:lnTo>
                  <a:lnTo>
                    <a:pt x="16522" y="12611"/>
                  </a:lnTo>
                  <a:lnTo>
                    <a:pt x="16437" y="11003"/>
                  </a:lnTo>
                  <a:lnTo>
                    <a:pt x="16217" y="10744"/>
                  </a:lnTo>
                  <a:lnTo>
                    <a:pt x="10172" y="10744"/>
                  </a:lnTo>
                  <a:lnTo>
                    <a:pt x="8724" y="9626"/>
                  </a:lnTo>
                  <a:lnTo>
                    <a:pt x="10083" y="9550"/>
                  </a:lnTo>
                  <a:lnTo>
                    <a:pt x="12290" y="9550"/>
                  </a:lnTo>
                  <a:lnTo>
                    <a:pt x="12560" y="9321"/>
                  </a:lnTo>
                  <a:lnTo>
                    <a:pt x="13411" y="8686"/>
                  </a:lnTo>
                  <a:lnTo>
                    <a:pt x="15682" y="8686"/>
                  </a:lnTo>
                  <a:lnTo>
                    <a:pt x="16306" y="8559"/>
                  </a:lnTo>
                  <a:lnTo>
                    <a:pt x="26288" y="8559"/>
                  </a:lnTo>
                  <a:lnTo>
                    <a:pt x="29425" y="6502"/>
                  </a:lnTo>
                  <a:lnTo>
                    <a:pt x="19964" y="6502"/>
                  </a:lnTo>
                  <a:lnTo>
                    <a:pt x="15900" y="5968"/>
                  </a:lnTo>
                  <a:lnTo>
                    <a:pt x="11668" y="5511"/>
                  </a:lnTo>
                  <a:lnTo>
                    <a:pt x="6654" y="5511"/>
                  </a:lnTo>
                  <a:lnTo>
                    <a:pt x="5511" y="2705"/>
                  </a:lnTo>
                  <a:lnTo>
                    <a:pt x="1041" y="0"/>
                  </a:lnTo>
                  <a:close/>
                </a:path>
                <a:path w="29844" h="17144">
                  <a:moveTo>
                    <a:pt x="17261" y="16027"/>
                  </a:moveTo>
                  <a:lnTo>
                    <a:pt x="14414" y="16027"/>
                  </a:lnTo>
                  <a:lnTo>
                    <a:pt x="15836" y="16573"/>
                  </a:lnTo>
                  <a:lnTo>
                    <a:pt x="17261" y="16027"/>
                  </a:lnTo>
                  <a:close/>
                </a:path>
                <a:path w="29844" h="17144">
                  <a:moveTo>
                    <a:pt x="26288" y="8559"/>
                  </a:moveTo>
                  <a:lnTo>
                    <a:pt x="16306" y="8559"/>
                  </a:lnTo>
                  <a:lnTo>
                    <a:pt x="16437" y="11003"/>
                  </a:lnTo>
                  <a:lnTo>
                    <a:pt x="18580" y="13538"/>
                  </a:lnTo>
                  <a:lnTo>
                    <a:pt x="22009" y="11366"/>
                  </a:lnTo>
                  <a:lnTo>
                    <a:pt x="26288" y="8559"/>
                  </a:lnTo>
                  <a:close/>
                </a:path>
                <a:path w="29844" h="17144">
                  <a:moveTo>
                    <a:pt x="16306" y="8559"/>
                  </a:moveTo>
                  <a:lnTo>
                    <a:pt x="14654" y="8895"/>
                  </a:lnTo>
                  <a:lnTo>
                    <a:pt x="16437" y="11003"/>
                  </a:lnTo>
                  <a:lnTo>
                    <a:pt x="16306" y="8559"/>
                  </a:lnTo>
                  <a:close/>
                </a:path>
                <a:path w="29844" h="17144">
                  <a:moveTo>
                    <a:pt x="14654" y="8895"/>
                  </a:moveTo>
                  <a:lnTo>
                    <a:pt x="12587" y="9321"/>
                  </a:lnTo>
                  <a:lnTo>
                    <a:pt x="12252" y="9626"/>
                  </a:lnTo>
                  <a:lnTo>
                    <a:pt x="11404" y="10464"/>
                  </a:lnTo>
                  <a:lnTo>
                    <a:pt x="10172" y="10744"/>
                  </a:lnTo>
                  <a:lnTo>
                    <a:pt x="16217" y="10744"/>
                  </a:lnTo>
                  <a:lnTo>
                    <a:pt x="14654" y="8895"/>
                  </a:lnTo>
                  <a:close/>
                </a:path>
                <a:path w="29844" h="17144">
                  <a:moveTo>
                    <a:pt x="12290" y="9550"/>
                  </a:moveTo>
                  <a:lnTo>
                    <a:pt x="10083" y="9550"/>
                  </a:lnTo>
                  <a:lnTo>
                    <a:pt x="11417" y="10223"/>
                  </a:lnTo>
                  <a:lnTo>
                    <a:pt x="12290" y="9550"/>
                  </a:lnTo>
                  <a:close/>
                </a:path>
                <a:path w="29844" h="17144">
                  <a:moveTo>
                    <a:pt x="12596" y="9314"/>
                  </a:moveTo>
                  <a:lnTo>
                    <a:pt x="12465" y="9415"/>
                  </a:lnTo>
                  <a:lnTo>
                    <a:pt x="12596" y="9314"/>
                  </a:lnTo>
                  <a:close/>
                </a:path>
                <a:path w="29844" h="17144">
                  <a:moveTo>
                    <a:pt x="15682" y="8686"/>
                  </a:moveTo>
                  <a:lnTo>
                    <a:pt x="14477" y="8686"/>
                  </a:lnTo>
                  <a:lnTo>
                    <a:pt x="14654" y="8895"/>
                  </a:lnTo>
                  <a:lnTo>
                    <a:pt x="15682" y="8686"/>
                  </a:lnTo>
                  <a:close/>
                </a:path>
                <a:path w="29844" h="17144">
                  <a:moveTo>
                    <a:pt x="23444" y="1117"/>
                  </a:moveTo>
                  <a:lnTo>
                    <a:pt x="19964" y="6502"/>
                  </a:lnTo>
                  <a:lnTo>
                    <a:pt x="29425" y="6502"/>
                  </a:lnTo>
                  <a:lnTo>
                    <a:pt x="29440" y="5346"/>
                  </a:lnTo>
                  <a:lnTo>
                    <a:pt x="25958" y="1638"/>
                  </a:lnTo>
                  <a:lnTo>
                    <a:pt x="24739" y="1168"/>
                  </a:lnTo>
                  <a:lnTo>
                    <a:pt x="23444" y="1117"/>
                  </a:lnTo>
                  <a:close/>
                </a:path>
                <a:path w="29844" h="17144">
                  <a:moveTo>
                    <a:pt x="10375" y="5346"/>
                  </a:moveTo>
                  <a:lnTo>
                    <a:pt x="9651" y="5359"/>
                  </a:lnTo>
                  <a:lnTo>
                    <a:pt x="6654" y="5511"/>
                  </a:lnTo>
                  <a:lnTo>
                    <a:pt x="11668" y="5511"/>
                  </a:lnTo>
                  <a:lnTo>
                    <a:pt x="11087" y="5397"/>
                  </a:lnTo>
                  <a:lnTo>
                    <a:pt x="10375" y="5346"/>
                  </a:lnTo>
                  <a:close/>
                </a:path>
              </a:pathLst>
            </a:custGeom>
            <a:solidFill>
              <a:srgbClr val="6EB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911872" y="1337373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5">
                  <a:moveTo>
                    <a:pt x="4787" y="0"/>
                  </a:moveTo>
                  <a:lnTo>
                    <a:pt x="4267" y="0"/>
                  </a:lnTo>
                  <a:lnTo>
                    <a:pt x="3771" y="88"/>
                  </a:lnTo>
                  <a:lnTo>
                    <a:pt x="3289" y="266"/>
                  </a:lnTo>
                  <a:lnTo>
                    <a:pt x="0" y="3060"/>
                  </a:lnTo>
                  <a:lnTo>
                    <a:pt x="1384" y="5613"/>
                  </a:lnTo>
                  <a:lnTo>
                    <a:pt x="3682" y="8115"/>
                  </a:lnTo>
                  <a:lnTo>
                    <a:pt x="5702" y="12509"/>
                  </a:lnTo>
                  <a:lnTo>
                    <a:pt x="11379" y="10998"/>
                  </a:lnTo>
                  <a:lnTo>
                    <a:pt x="15239" y="16243"/>
                  </a:lnTo>
                  <a:lnTo>
                    <a:pt x="16662" y="18415"/>
                  </a:lnTo>
                  <a:lnTo>
                    <a:pt x="19303" y="18351"/>
                  </a:lnTo>
                  <a:lnTo>
                    <a:pt x="19227" y="12217"/>
                  </a:lnTo>
                  <a:lnTo>
                    <a:pt x="14604" y="7912"/>
                  </a:lnTo>
                  <a:lnTo>
                    <a:pt x="10413" y="3098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578F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940917" y="1379461"/>
              <a:ext cx="15875" cy="12065"/>
            </a:xfrm>
            <a:custGeom>
              <a:avLst/>
              <a:gdLst/>
              <a:ahLst/>
              <a:cxnLst/>
              <a:rect l="l" t="t" r="r" b="b"/>
              <a:pathLst>
                <a:path w="15875" h="12065">
                  <a:moveTo>
                    <a:pt x="7746" y="0"/>
                  </a:moveTo>
                  <a:lnTo>
                    <a:pt x="3721" y="253"/>
                  </a:lnTo>
                  <a:lnTo>
                    <a:pt x="0" y="457"/>
                  </a:lnTo>
                  <a:lnTo>
                    <a:pt x="1473" y="8000"/>
                  </a:lnTo>
                  <a:lnTo>
                    <a:pt x="3695" y="9385"/>
                  </a:lnTo>
                  <a:lnTo>
                    <a:pt x="6870" y="10477"/>
                  </a:lnTo>
                  <a:lnTo>
                    <a:pt x="7924" y="10579"/>
                  </a:lnTo>
                  <a:lnTo>
                    <a:pt x="14592" y="11582"/>
                  </a:lnTo>
                  <a:lnTo>
                    <a:pt x="15633" y="10718"/>
                  </a:lnTo>
                  <a:lnTo>
                    <a:pt x="14185" y="5333"/>
                  </a:lnTo>
                  <a:lnTo>
                    <a:pt x="14122" y="4292"/>
                  </a:lnTo>
                  <a:lnTo>
                    <a:pt x="10998" y="2057"/>
                  </a:lnTo>
                  <a:lnTo>
                    <a:pt x="7746" y="0"/>
                  </a:lnTo>
                  <a:close/>
                </a:path>
              </a:pathLst>
            </a:custGeom>
            <a:solidFill>
              <a:srgbClr val="D1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910539" y="1328115"/>
              <a:ext cx="26034" cy="23495"/>
            </a:xfrm>
            <a:custGeom>
              <a:avLst/>
              <a:gdLst/>
              <a:ahLst/>
              <a:cxnLst/>
              <a:rect l="l" t="t" r="r" b="b"/>
              <a:pathLst>
                <a:path w="26034" h="23494">
                  <a:moveTo>
                    <a:pt x="1968" y="0"/>
                  </a:moveTo>
                  <a:lnTo>
                    <a:pt x="0" y="1663"/>
                  </a:lnTo>
                  <a:lnTo>
                    <a:pt x="431" y="2806"/>
                  </a:lnTo>
                  <a:lnTo>
                    <a:pt x="2324" y="6019"/>
                  </a:lnTo>
                  <a:lnTo>
                    <a:pt x="3098" y="8877"/>
                  </a:lnTo>
                  <a:lnTo>
                    <a:pt x="6121" y="9817"/>
                  </a:lnTo>
                  <a:lnTo>
                    <a:pt x="10934" y="13703"/>
                  </a:lnTo>
                  <a:lnTo>
                    <a:pt x="14605" y="19024"/>
                  </a:lnTo>
                  <a:lnTo>
                    <a:pt x="20574" y="21475"/>
                  </a:lnTo>
                  <a:lnTo>
                    <a:pt x="23761" y="23469"/>
                  </a:lnTo>
                  <a:lnTo>
                    <a:pt x="25717" y="20701"/>
                  </a:lnTo>
                  <a:lnTo>
                    <a:pt x="23380" y="19773"/>
                  </a:lnTo>
                  <a:lnTo>
                    <a:pt x="18211" y="16878"/>
                  </a:lnTo>
                  <a:lnTo>
                    <a:pt x="14973" y="14833"/>
                  </a:lnTo>
                  <a:lnTo>
                    <a:pt x="13385" y="10998"/>
                  </a:lnTo>
                  <a:lnTo>
                    <a:pt x="13004" y="10490"/>
                  </a:lnTo>
                  <a:lnTo>
                    <a:pt x="12115" y="9893"/>
                  </a:lnTo>
                  <a:lnTo>
                    <a:pt x="11137" y="9398"/>
                  </a:lnTo>
                  <a:lnTo>
                    <a:pt x="8496" y="5892"/>
                  </a:lnTo>
                  <a:lnTo>
                    <a:pt x="6057" y="3695"/>
                  </a:lnTo>
                  <a:lnTo>
                    <a:pt x="2984" y="77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3C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939164" y="1375054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8890" y="0"/>
                  </a:moveTo>
                  <a:lnTo>
                    <a:pt x="0" y="3644"/>
                  </a:lnTo>
                  <a:lnTo>
                    <a:pt x="1689" y="7797"/>
                  </a:lnTo>
                  <a:lnTo>
                    <a:pt x="2489" y="11772"/>
                  </a:lnTo>
                  <a:lnTo>
                    <a:pt x="2425" y="12306"/>
                  </a:lnTo>
                  <a:lnTo>
                    <a:pt x="2425" y="12814"/>
                  </a:lnTo>
                  <a:lnTo>
                    <a:pt x="4381" y="13855"/>
                  </a:lnTo>
                  <a:lnTo>
                    <a:pt x="6235" y="15151"/>
                  </a:lnTo>
                  <a:lnTo>
                    <a:pt x="8623" y="14884"/>
                  </a:lnTo>
                  <a:lnTo>
                    <a:pt x="7937" y="14389"/>
                  </a:lnTo>
                  <a:lnTo>
                    <a:pt x="7327" y="13627"/>
                  </a:lnTo>
                  <a:lnTo>
                    <a:pt x="2641" y="12534"/>
                  </a:lnTo>
                  <a:lnTo>
                    <a:pt x="4330" y="8699"/>
                  </a:lnTo>
                  <a:lnTo>
                    <a:pt x="2857" y="6540"/>
                  </a:lnTo>
                  <a:lnTo>
                    <a:pt x="5130" y="5575"/>
                  </a:lnTo>
                  <a:lnTo>
                    <a:pt x="7340" y="5270"/>
                  </a:lnTo>
                  <a:lnTo>
                    <a:pt x="11569" y="7658"/>
                  </a:lnTo>
                  <a:lnTo>
                    <a:pt x="13474" y="8966"/>
                  </a:lnTo>
                  <a:lnTo>
                    <a:pt x="15875" y="8699"/>
                  </a:lnTo>
                  <a:lnTo>
                    <a:pt x="15595" y="7912"/>
                  </a:lnTo>
                  <a:lnTo>
                    <a:pt x="15532" y="6921"/>
                  </a:lnTo>
                  <a:lnTo>
                    <a:pt x="12090" y="3416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C6E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933373" y="1355737"/>
              <a:ext cx="19050" cy="14604"/>
            </a:xfrm>
            <a:custGeom>
              <a:avLst/>
              <a:gdLst/>
              <a:ahLst/>
              <a:cxnLst/>
              <a:rect l="l" t="t" r="r" b="b"/>
              <a:pathLst>
                <a:path w="19050" h="14605">
                  <a:moveTo>
                    <a:pt x="4038" y="0"/>
                  </a:moveTo>
                  <a:lnTo>
                    <a:pt x="3200" y="1384"/>
                  </a:lnTo>
                  <a:lnTo>
                    <a:pt x="0" y="2451"/>
                  </a:lnTo>
                  <a:lnTo>
                    <a:pt x="4191" y="6045"/>
                  </a:lnTo>
                  <a:lnTo>
                    <a:pt x="5905" y="8940"/>
                  </a:lnTo>
                  <a:lnTo>
                    <a:pt x="9232" y="9334"/>
                  </a:lnTo>
                  <a:lnTo>
                    <a:pt x="10172" y="5816"/>
                  </a:lnTo>
                  <a:lnTo>
                    <a:pt x="11404" y="8432"/>
                  </a:lnTo>
                  <a:lnTo>
                    <a:pt x="14719" y="10134"/>
                  </a:lnTo>
                  <a:lnTo>
                    <a:pt x="15062" y="14008"/>
                  </a:lnTo>
                  <a:lnTo>
                    <a:pt x="18529" y="12547"/>
                  </a:lnTo>
                  <a:lnTo>
                    <a:pt x="16954" y="9271"/>
                  </a:lnTo>
                  <a:lnTo>
                    <a:pt x="14922" y="6438"/>
                  </a:lnTo>
                  <a:lnTo>
                    <a:pt x="11366" y="5041"/>
                  </a:lnTo>
                  <a:lnTo>
                    <a:pt x="8407" y="4127"/>
                  </a:lnTo>
                  <a:lnTo>
                    <a:pt x="6375" y="184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5E9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936637" y="1370025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09" h="15875">
                  <a:moveTo>
                    <a:pt x="424" y="9407"/>
                  </a:moveTo>
                  <a:lnTo>
                    <a:pt x="723" y="13207"/>
                  </a:lnTo>
                  <a:lnTo>
                    <a:pt x="2832" y="15824"/>
                  </a:lnTo>
                  <a:lnTo>
                    <a:pt x="2285" y="12598"/>
                  </a:lnTo>
                  <a:lnTo>
                    <a:pt x="424" y="9407"/>
                  </a:lnTo>
                  <a:close/>
                </a:path>
                <a:path w="16509" h="15875">
                  <a:moveTo>
                    <a:pt x="3632" y="0"/>
                  </a:moveTo>
                  <a:lnTo>
                    <a:pt x="0" y="4013"/>
                  </a:lnTo>
                  <a:lnTo>
                    <a:pt x="406" y="9177"/>
                  </a:lnTo>
                  <a:lnTo>
                    <a:pt x="7124" y="3200"/>
                  </a:lnTo>
                  <a:lnTo>
                    <a:pt x="9150" y="3200"/>
                  </a:lnTo>
                  <a:lnTo>
                    <a:pt x="8039" y="1282"/>
                  </a:lnTo>
                  <a:lnTo>
                    <a:pt x="5867" y="685"/>
                  </a:lnTo>
                  <a:lnTo>
                    <a:pt x="3632" y="0"/>
                  </a:lnTo>
                  <a:close/>
                </a:path>
                <a:path w="16509" h="15875">
                  <a:moveTo>
                    <a:pt x="9150" y="3200"/>
                  </a:moveTo>
                  <a:lnTo>
                    <a:pt x="7124" y="3200"/>
                  </a:lnTo>
                  <a:lnTo>
                    <a:pt x="10604" y="5321"/>
                  </a:lnTo>
                  <a:lnTo>
                    <a:pt x="14884" y="6642"/>
                  </a:lnTo>
                  <a:lnTo>
                    <a:pt x="15620" y="7124"/>
                  </a:lnTo>
                  <a:lnTo>
                    <a:pt x="16382" y="7492"/>
                  </a:lnTo>
                  <a:lnTo>
                    <a:pt x="15407" y="4546"/>
                  </a:lnTo>
                  <a:lnTo>
                    <a:pt x="9931" y="4546"/>
                  </a:lnTo>
                  <a:lnTo>
                    <a:pt x="9150" y="3200"/>
                  </a:lnTo>
                  <a:close/>
                </a:path>
                <a:path w="16509" h="15875">
                  <a:moveTo>
                    <a:pt x="15049" y="3467"/>
                  </a:moveTo>
                  <a:lnTo>
                    <a:pt x="9931" y="4546"/>
                  </a:lnTo>
                  <a:lnTo>
                    <a:pt x="15407" y="4546"/>
                  </a:lnTo>
                  <a:lnTo>
                    <a:pt x="15049" y="3467"/>
                  </a:lnTo>
                  <a:close/>
                </a:path>
              </a:pathLst>
            </a:custGeom>
            <a:solidFill>
              <a:srgbClr val="8BC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948829" y="1382763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5">
                  <a:moveTo>
                    <a:pt x="11480" y="0"/>
                  </a:moveTo>
                  <a:lnTo>
                    <a:pt x="9575" y="2451"/>
                  </a:lnTo>
                  <a:lnTo>
                    <a:pt x="7302" y="1943"/>
                  </a:lnTo>
                  <a:lnTo>
                    <a:pt x="6781" y="2031"/>
                  </a:lnTo>
                  <a:lnTo>
                    <a:pt x="6273" y="2031"/>
                  </a:lnTo>
                  <a:lnTo>
                    <a:pt x="6921" y="7061"/>
                  </a:lnTo>
                  <a:lnTo>
                    <a:pt x="3771" y="7543"/>
                  </a:lnTo>
                  <a:lnTo>
                    <a:pt x="0" y="7277"/>
                  </a:lnTo>
                  <a:lnTo>
                    <a:pt x="3822" y="8712"/>
                  </a:lnTo>
                  <a:lnTo>
                    <a:pt x="7658" y="11963"/>
                  </a:lnTo>
                  <a:lnTo>
                    <a:pt x="11404" y="7137"/>
                  </a:lnTo>
                  <a:lnTo>
                    <a:pt x="11506" y="5206"/>
                  </a:lnTo>
                  <a:lnTo>
                    <a:pt x="14820" y="4025"/>
                  </a:lnTo>
                  <a:lnTo>
                    <a:pt x="11480" y="0"/>
                  </a:lnTo>
                  <a:close/>
                </a:path>
              </a:pathLst>
            </a:custGeom>
            <a:solidFill>
              <a:srgbClr val="C6E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942441" y="136508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77" y="0"/>
                  </a:moveTo>
                  <a:lnTo>
                    <a:pt x="50" y="1790"/>
                  </a:lnTo>
                  <a:lnTo>
                    <a:pt x="0" y="3543"/>
                  </a:lnTo>
                  <a:lnTo>
                    <a:pt x="2260" y="4140"/>
                  </a:lnTo>
                  <a:lnTo>
                    <a:pt x="4762" y="1143"/>
                  </a:lnTo>
                  <a:lnTo>
                    <a:pt x="1511" y="1054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5E98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399" name="object 1399"/>
          <p:cNvGrpSpPr/>
          <p:nvPr/>
        </p:nvGrpSpPr>
        <p:grpSpPr>
          <a:xfrm>
            <a:off x="1124610" y="745134"/>
            <a:ext cx="53975" cy="58419"/>
            <a:chOff x="1124610" y="745134"/>
            <a:chExt cx="53975" cy="58419"/>
          </a:xfrm>
        </p:grpSpPr>
        <p:sp>
          <p:nvSpPr>
            <p:cNvPr id="1400" name="object 1400"/>
            <p:cNvSpPr/>
            <p:nvPr/>
          </p:nvSpPr>
          <p:spPr>
            <a:xfrm>
              <a:off x="1142136" y="745134"/>
              <a:ext cx="36195" cy="31115"/>
            </a:xfrm>
            <a:custGeom>
              <a:avLst/>
              <a:gdLst/>
              <a:ahLst/>
              <a:cxnLst/>
              <a:rect l="l" t="t" r="r" b="b"/>
              <a:pathLst>
                <a:path w="36194" h="31115">
                  <a:moveTo>
                    <a:pt x="14389" y="0"/>
                  </a:moveTo>
                  <a:lnTo>
                    <a:pt x="13131" y="3111"/>
                  </a:lnTo>
                  <a:lnTo>
                    <a:pt x="13652" y="6692"/>
                  </a:lnTo>
                  <a:lnTo>
                    <a:pt x="8369" y="13906"/>
                  </a:lnTo>
                  <a:lnTo>
                    <a:pt x="5003" y="23901"/>
                  </a:lnTo>
                  <a:lnTo>
                    <a:pt x="4762" y="27317"/>
                  </a:lnTo>
                  <a:lnTo>
                    <a:pt x="2273" y="26898"/>
                  </a:lnTo>
                  <a:lnTo>
                    <a:pt x="0" y="26822"/>
                  </a:lnTo>
                  <a:lnTo>
                    <a:pt x="876" y="28028"/>
                  </a:lnTo>
                  <a:lnTo>
                    <a:pt x="5372" y="30162"/>
                  </a:lnTo>
                  <a:lnTo>
                    <a:pt x="9525" y="29133"/>
                  </a:lnTo>
                  <a:lnTo>
                    <a:pt x="13563" y="26720"/>
                  </a:lnTo>
                  <a:lnTo>
                    <a:pt x="13741" y="26111"/>
                  </a:lnTo>
                  <a:lnTo>
                    <a:pt x="13208" y="25742"/>
                  </a:lnTo>
                  <a:lnTo>
                    <a:pt x="13106" y="25234"/>
                  </a:lnTo>
                  <a:lnTo>
                    <a:pt x="13576" y="25501"/>
                  </a:lnTo>
                  <a:lnTo>
                    <a:pt x="13766" y="25933"/>
                  </a:lnTo>
                  <a:lnTo>
                    <a:pt x="14490" y="28867"/>
                  </a:lnTo>
                  <a:lnTo>
                    <a:pt x="16459" y="29870"/>
                  </a:lnTo>
                  <a:lnTo>
                    <a:pt x="18516" y="30772"/>
                  </a:lnTo>
                  <a:lnTo>
                    <a:pt x="19507" y="31051"/>
                  </a:lnTo>
                  <a:lnTo>
                    <a:pt x="20485" y="31089"/>
                  </a:lnTo>
                  <a:lnTo>
                    <a:pt x="21450" y="30683"/>
                  </a:lnTo>
                  <a:lnTo>
                    <a:pt x="23469" y="29349"/>
                  </a:lnTo>
                  <a:lnTo>
                    <a:pt x="23126" y="27978"/>
                  </a:lnTo>
                  <a:lnTo>
                    <a:pt x="21132" y="26314"/>
                  </a:lnTo>
                  <a:lnTo>
                    <a:pt x="20358" y="25844"/>
                  </a:lnTo>
                  <a:lnTo>
                    <a:pt x="18034" y="25819"/>
                  </a:lnTo>
                  <a:lnTo>
                    <a:pt x="20878" y="23558"/>
                  </a:lnTo>
                  <a:lnTo>
                    <a:pt x="19227" y="23253"/>
                  </a:lnTo>
                  <a:lnTo>
                    <a:pt x="17221" y="22301"/>
                  </a:lnTo>
                  <a:lnTo>
                    <a:pt x="15189" y="21437"/>
                  </a:lnTo>
                  <a:lnTo>
                    <a:pt x="13119" y="20764"/>
                  </a:lnTo>
                  <a:lnTo>
                    <a:pt x="15417" y="20053"/>
                  </a:lnTo>
                  <a:lnTo>
                    <a:pt x="17983" y="20243"/>
                  </a:lnTo>
                  <a:lnTo>
                    <a:pt x="20281" y="19253"/>
                  </a:lnTo>
                  <a:lnTo>
                    <a:pt x="24790" y="16954"/>
                  </a:lnTo>
                  <a:lnTo>
                    <a:pt x="29552" y="15074"/>
                  </a:lnTo>
                  <a:lnTo>
                    <a:pt x="33248" y="11429"/>
                  </a:lnTo>
                  <a:lnTo>
                    <a:pt x="35001" y="7251"/>
                  </a:lnTo>
                  <a:lnTo>
                    <a:pt x="36169" y="2057"/>
                  </a:lnTo>
                  <a:lnTo>
                    <a:pt x="34175" y="3136"/>
                  </a:lnTo>
                  <a:lnTo>
                    <a:pt x="32397" y="5638"/>
                  </a:lnTo>
                  <a:lnTo>
                    <a:pt x="30429" y="7962"/>
                  </a:lnTo>
                  <a:lnTo>
                    <a:pt x="25704" y="12369"/>
                  </a:lnTo>
                  <a:lnTo>
                    <a:pt x="22910" y="12217"/>
                  </a:lnTo>
                  <a:lnTo>
                    <a:pt x="17018" y="10248"/>
                  </a:lnTo>
                  <a:lnTo>
                    <a:pt x="16954" y="7873"/>
                  </a:lnTo>
                  <a:lnTo>
                    <a:pt x="16548" y="3403"/>
                  </a:lnTo>
                  <a:lnTo>
                    <a:pt x="17691" y="673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143025" y="770699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13119" y="0"/>
                  </a:moveTo>
                  <a:lnTo>
                    <a:pt x="12788" y="50"/>
                  </a:lnTo>
                  <a:lnTo>
                    <a:pt x="12509" y="444"/>
                  </a:lnTo>
                  <a:lnTo>
                    <a:pt x="8432" y="1689"/>
                  </a:lnTo>
                  <a:lnTo>
                    <a:pt x="4381" y="3111"/>
                  </a:lnTo>
                  <a:lnTo>
                    <a:pt x="0" y="2463"/>
                  </a:lnTo>
                  <a:lnTo>
                    <a:pt x="1943" y="5105"/>
                  </a:lnTo>
                  <a:lnTo>
                    <a:pt x="6375" y="4851"/>
                  </a:lnTo>
                  <a:lnTo>
                    <a:pt x="7264" y="8712"/>
                  </a:lnTo>
                  <a:lnTo>
                    <a:pt x="8102" y="9499"/>
                  </a:lnTo>
                  <a:lnTo>
                    <a:pt x="8864" y="9207"/>
                  </a:lnTo>
                  <a:lnTo>
                    <a:pt x="9601" y="8534"/>
                  </a:lnTo>
                  <a:lnTo>
                    <a:pt x="10185" y="6896"/>
                  </a:lnTo>
                  <a:lnTo>
                    <a:pt x="11671" y="7594"/>
                  </a:lnTo>
                  <a:lnTo>
                    <a:pt x="14312" y="5511"/>
                  </a:lnTo>
                  <a:lnTo>
                    <a:pt x="15151" y="6096"/>
                  </a:lnTo>
                  <a:lnTo>
                    <a:pt x="15874" y="6146"/>
                  </a:lnTo>
                  <a:lnTo>
                    <a:pt x="16865" y="6134"/>
                  </a:lnTo>
                  <a:lnTo>
                    <a:pt x="17767" y="5994"/>
                  </a:lnTo>
                  <a:lnTo>
                    <a:pt x="17741" y="4673"/>
                  </a:lnTo>
                  <a:lnTo>
                    <a:pt x="16548" y="3009"/>
                  </a:lnTo>
                  <a:lnTo>
                    <a:pt x="14236" y="2451"/>
                  </a:lnTo>
                  <a:lnTo>
                    <a:pt x="13487" y="342"/>
                  </a:lnTo>
                  <a:lnTo>
                    <a:pt x="13119" y="0"/>
                  </a:lnTo>
                  <a:close/>
                </a:path>
              </a:pathLst>
            </a:custGeom>
            <a:solidFill>
              <a:srgbClr val="95D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125296" y="784529"/>
              <a:ext cx="16510" cy="19050"/>
            </a:xfrm>
            <a:custGeom>
              <a:avLst/>
              <a:gdLst/>
              <a:ahLst/>
              <a:cxnLst/>
              <a:rect l="l" t="t" r="r" b="b"/>
              <a:pathLst>
                <a:path w="16509" h="19050">
                  <a:moveTo>
                    <a:pt x="14579" y="0"/>
                  </a:moveTo>
                  <a:lnTo>
                    <a:pt x="8458" y="4279"/>
                  </a:lnTo>
                  <a:lnTo>
                    <a:pt x="6426" y="7785"/>
                  </a:lnTo>
                  <a:lnTo>
                    <a:pt x="2997" y="9829"/>
                  </a:lnTo>
                  <a:lnTo>
                    <a:pt x="0" y="12331"/>
                  </a:lnTo>
                  <a:lnTo>
                    <a:pt x="1016" y="12954"/>
                  </a:lnTo>
                  <a:lnTo>
                    <a:pt x="1333" y="13868"/>
                  </a:lnTo>
                  <a:lnTo>
                    <a:pt x="1079" y="15011"/>
                  </a:lnTo>
                  <a:lnTo>
                    <a:pt x="2590" y="16256"/>
                  </a:lnTo>
                  <a:lnTo>
                    <a:pt x="3441" y="18554"/>
                  </a:lnTo>
                  <a:lnTo>
                    <a:pt x="6032" y="18084"/>
                  </a:lnTo>
                  <a:lnTo>
                    <a:pt x="6718" y="17056"/>
                  </a:lnTo>
                  <a:lnTo>
                    <a:pt x="7442" y="16078"/>
                  </a:lnTo>
                  <a:lnTo>
                    <a:pt x="8483" y="15379"/>
                  </a:lnTo>
                  <a:lnTo>
                    <a:pt x="8521" y="12915"/>
                  </a:lnTo>
                  <a:lnTo>
                    <a:pt x="6527" y="10134"/>
                  </a:lnTo>
                  <a:lnTo>
                    <a:pt x="9613" y="8140"/>
                  </a:lnTo>
                  <a:lnTo>
                    <a:pt x="10883" y="7264"/>
                  </a:lnTo>
                  <a:lnTo>
                    <a:pt x="12065" y="6299"/>
                  </a:lnTo>
                  <a:lnTo>
                    <a:pt x="13741" y="4000"/>
                  </a:lnTo>
                  <a:lnTo>
                    <a:pt x="14846" y="3340"/>
                  </a:lnTo>
                  <a:lnTo>
                    <a:pt x="15735" y="2451"/>
                  </a:lnTo>
                  <a:lnTo>
                    <a:pt x="15963" y="2070"/>
                  </a:lnTo>
                  <a:lnTo>
                    <a:pt x="16065" y="1663"/>
                  </a:lnTo>
                  <a:lnTo>
                    <a:pt x="16002" y="1219"/>
                  </a:lnTo>
                  <a:lnTo>
                    <a:pt x="15760" y="558"/>
                  </a:lnTo>
                  <a:lnTo>
                    <a:pt x="15062" y="393"/>
                  </a:lnTo>
                  <a:lnTo>
                    <a:pt x="14579" y="0"/>
                  </a:lnTo>
                  <a:close/>
                </a:path>
              </a:pathLst>
            </a:custGeom>
            <a:solidFill>
              <a:srgbClr val="75B9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139875" y="776973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5" h="10159">
                  <a:moveTo>
                    <a:pt x="17094" y="0"/>
                  </a:moveTo>
                  <a:lnTo>
                    <a:pt x="16624" y="304"/>
                  </a:lnTo>
                  <a:lnTo>
                    <a:pt x="15570" y="1612"/>
                  </a:lnTo>
                  <a:lnTo>
                    <a:pt x="13614" y="0"/>
                  </a:lnTo>
                  <a:lnTo>
                    <a:pt x="12611" y="1511"/>
                  </a:lnTo>
                  <a:lnTo>
                    <a:pt x="10413" y="2438"/>
                  </a:lnTo>
                  <a:lnTo>
                    <a:pt x="0" y="7556"/>
                  </a:lnTo>
                  <a:lnTo>
                    <a:pt x="1231" y="8851"/>
                  </a:lnTo>
                  <a:lnTo>
                    <a:pt x="3047" y="9867"/>
                  </a:lnTo>
                  <a:lnTo>
                    <a:pt x="4686" y="8826"/>
                  </a:lnTo>
                  <a:lnTo>
                    <a:pt x="6362" y="8356"/>
                  </a:lnTo>
                  <a:lnTo>
                    <a:pt x="10236" y="6108"/>
                  </a:lnTo>
                  <a:lnTo>
                    <a:pt x="14808" y="5143"/>
                  </a:lnTo>
                  <a:lnTo>
                    <a:pt x="18110" y="1892"/>
                  </a:lnTo>
                  <a:lnTo>
                    <a:pt x="18211" y="1384"/>
                  </a:lnTo>
                  <a:lnTo>
                    <a:pt x="18173" y="889"/>
                  </a:lnTo>
                  <a:lnTo>
                    <a:pt x="17970" y="406"/>
                  </a:lnTo>
                  <a:lnTo>
                    <a:pt x="17551" y="38"/>
                  </a:lnTo>
                  <a:lnTo>
                    <a:pt x="17094" y="0"/>
                  </a:lnTo>
                  <a:close/>
                </a:path>
              </a:pathLst>
            </a:custGeom>
            <a:solidFill>
              <a:srgbClr val="629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129614" y="775766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6451" y="0"/>
                  </a:moveTo>
                  <a:lnTo>
                    <a:pt x="5346" y="1714"/>
                  </a:lnTo>
                  <a:lnTo>
                    <a:pt x="4292" y="1816"/>
                  </a:lnTo>
                  <a:lnTo>
                    <a:pt x="0" y="3708"/>
                  </a:lnTo>
                  <a:lnTo>
                    <a:pt x="635" y="6388"/>
                  </a:lnTo>
                  <a:lnTo>
                    <a:pt x="2743" y="6553"/>
                  </a:lnTo>
                  <a:lnTo>
                    <a:pt x="6489" y="3378"/>
                  </a:lnTo>
                  <a:lnTo>
                    <a:pt x="8343" y="3086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6188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124610" y="7823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098" y="0"/>
                  </a:moveTo>
                  <a:lnTo>
                    <a:pt x="0" y="2616"/>
                  </a:lnTo>
                  <a:lnTo>
                    <a:pt x="1638" y="3581"/>
                  </a:lnTo>
                  <a:lnTo>
                    <a:pt x="2984" y="4127"/>
                  </a:lnTo>
                  <a:lnTo>
                    <a:pt x="3543" y="3530"/>
                  </a:lnTo>
                  <a:lnTo>
                    <a:pt x="4635" y="4038"/>
                  </a:lnTo>
                  <a:lnTo>
                    <a:pt x="5041" y="3124"/>
                  </a:lnTo>
                  <a:lnTo>
                    <a:pt x="3644" y="2857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1B0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127594" y="78549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057" y="0"/>
                  </a:moveTo>
                  <a:lnTo>
                    <a:pt x="1371" y="342"/>
                  </a:lnTo>
                  <a:lnTo>
                    <a:pt x="0" y="1003"/>
                  </a:lnTo>
                  <a:lnTo>
                    <a:pt x="1358" y="1003"/>
                  </a:lnTo>
                  <a:lnTo>
                    <a:pt x="2844" y="2057"/>
                  </a:lnTo>
                  <a:lnTo>
                    <a:pt x="3987" y="457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659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07" name="object 1407"/>
          <p:cNvGrpSpPr/>
          <p:nvPr/>
        </p:nvGrpSpPr>
        <p:grpSpPr>
          <a:xfrm>
            <a:off x="1019314" y="1908543"/>
            <a:ext cx="34925" cy="88265"/>
            <a:chOff x="1019314" y="1908543"/>
            <a:chExt cx="34925" cy="88265"/>
          </a:xfrm>
        </p:grpSpPr>
        <p:sp>
          <p:nvSpPr>
            <p:cNvPr id="1408" name="object 1408"/>
            <p:cNvSpPr/>
            <p:nvPr/>
          </p:nvSpPr>
          <p:spPr>
            <a:xfrm>
              <a:off x="1019314" y="1908543"/>
              <a:ext cx="28575" cy="80010"/>
            </a:xfrm>
            <a:custGeom>
              <a:avLst/>
              <a:gdLst/>
              <a:ahLst/>
              <a:cxnLst/>
              <a:rect l="l" t="t" r="r" b="b"/>
              <a:pathLst>
                <a:path w="28575" h="80010">
                  <a:moveTo>
                    <a:pt x="1663" y="0"/>
                  </a:moveTo>
                  <a:lnTo>
                    <a:pt x="901" y="736"/>
                  </a:lnTo>
                  <a:lnTo>
                    <a:pt x="0" y="2730"/>
                  </a:lnTo>
                  <a:lnTo>
                    <a:pt x="1041" y="4419"/>
                  </a:lnTo>
                  <a:lnTo>
                    <a:pt x="3949" y="11252"/>
                  </a:lnTo>
                  <a:lnTo>
                    <a:pt x="3556" y="19469"/>
                  </a:lnTo>
                  <a:lnTo>
                    <a:pt x="6210" y="29756"/>
                  </a:lnTo>
                  <a:lnTo>
                    <a:pt x="8242" y="33769"/>
                  </a:lnTo>
                  <a:lnTo>
                    <a:pt x="7670" y="38455"/>
                  </a:lnTo>
                  <a:lnTo>
                    <a:pt x="9588" y="42494"/>
                  </a:lnTo>
                  <a:lnTo>
                    <a:pt x="12827" y="47701"/>
                  </a:lnTo>
                  <a:lnTo>
                    <a:pt x="13716" y="59474"/>
                  </a:lnTo>
                  <a:lnTo>
                    <a:pt x="15417" y="66040"/>
                  </a:lnTo>
                  <a:lnTo>
                    <a:pt x="19913" y="71361"/>
                  </a:lnTo>
                  <a:lnTo>
                    <a:pt x="21869" y="77812"/>
                  </a:lnTo>
                  <a:lnTo>
                    <a:pt x="22301" y="78765"/>
                  </a:lnTo>
                  <a:lnTo>
                    <a:pt x="22542" y="79933"/>
                  </a:lnTo>
                  <a:lnTo>
                    <a:pt x="24028" y="79616"/>
                  </a:lnTo>
                  <a:lnTo>
                    <a:pt x="28498" y="77889"/>
                  </a:lnTo>
                  <a:lnTo>
                    <a:pt x="22669" y="76136"/>
                  </a:lnTo>
                  <a:lnTo>
                    <a:pt x="24041" y="74409"/>
                  </a:lnTo>
                  <a:lnTo>
                    <a:pt x="22847" y="71958"/>
                  </a:lnTo>
                  <a:lnTo>
                    <a:pt x="21361" y="69596"/>
                  </a:lnTo>
                  <a:lnTo>
                    <a:pt x="18364" y="60401"/>
                  </a:lnTo>
                  <a:lnTo>
                    <a:pt x="15392" y="53759"/>
                  </a:lnTo>
                  <a:lnTo>
                    <a:pt x="15379" y="38785"/>
                  </a:lnTo>
                  <a:lnTo>
                    <a:pt x="13627" y="34975"/>
                  </a:lnTo>
                  <a:lnTo>
                    <a:pt x="12230" y="30822"/>
                  </a:lnTo>
                  <a:lnTo>
                    <a:pt x="8242" y="27711"/>
                  </a:lnTo>
                  <a:lnTo>
                    <a:pt x="8724" y="22809"/>
                  </a:lnTo>
                  <a:lnTo>
                    <a:pt x="9169" y="11912"/>
                  </a:lnTo>
                  <a:lnTo>
                    <a:pt x="6400" y="6896"/>
                  </a:lnTo>
                  <a:lnTo>
                    <a:pt x="6172" y="4406"/>
                  </a:lnTo>
                  <a:lnTo>
                    <a:pt x="3911" y="2959"/>
                  </a:lnTo>
                  <a:lnTo>
                    <a:pt x="3251" y="698"/>
                  </a:lnTo>
                  <a:lnTo>
                    <a:pt x="2451" y="10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8A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026604" y="1917585"/>
              <a:ext cx="6985" cy="26034"/>
            </a:xfrm>
            <a:custGeom>
              <a:avLst/>
              <a:gdLst/>
              <a:ahLst/>
              <a:cxnLst/>
              <a:rect l="l" t="t" r="r" b="b"/>
              <a:pathLst>
                <a:path w="6984" h="26035">
                  <a:moveTo>
                    <a:pt x="1155" y="0"/>
                  </a:moveTo>
                  <a:lnTo>
                    <a:pt x="0" y="4826"/>
                  </a:lnTo>
                  <a:lnTo>
                    <a:pt x="939" y="9664"/>
                  </a:lnTo>
                  <a:lnTo>
                    <a:pt x="1142" y="14490"/>
                  </a:lnTo>
                  <a:lnTo>
                    <a:pt x="469" y="19405"/>
                  </a:lnTo>
                  <a:lnTo>
                    <a:pt x="3721" y="22517"/>
                  </a:lnTo>
                  <a:lnTo>
                    <a:pt x="6337" y="25933"/>
                  </a:lnTo>
                  <a:lnTo>
                    <a:pt x="6362" y="24866"/>
                  </a:lnTo>
                  <a:lnTo>
                    <a:pt x="6172" y="21120"/>
                  </a:lnTo>
                  <a:lnTo>
                    <a:pt x="1473" y="18884"/>
                  </a:lnTo>
                  <a:lnTo>
                    <a:pt x="3670" y="10274"/>
                  </a:lnTo>
                  <a:lnTo>
                    <a:pt x="3035" y="5689"/>
                  </a:lnTo>
                  <a:lnTo>
                    <a:pt x="2197" y="990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A9DE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048689" y="1979841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1905" y="0"/>
                  </a:moveTo>
                  <a:lnTo>
                    <a:pt x="0" y="2476"/>
                  </a:lnTo>
                  <a:lnTo>
                    <a:pt x="1828" y="4305"/>
                  </a:lnTo>
                  <a:lnTo>
                    <a:pt x="2971" y="6248"/>
                  </a:lnTo>
                  <a:lnTo>
                    <a:pt x="2997" y="4102"/>
                  </a:lnTo>
                  <a:lnTo>
                    <a:pt x="3175" y="1930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A9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051648" y="1990229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041" y="0"/>
                  </a:moveTo>
                  <a:lnTo>
                    <a:pt x="0" y="1028"/>
                  </a:lnTo>
                  <a:lnTo>
                    <a:pt x="457" y="2857"/>
                  </a:lnTo>
                  <a:lnTo>
                    <a:pt x="634" y="4800"/>
                  </a:lnTo>
                  <a:lnTo>
                    <a:pt x="2108" y="6210"/>
                  </a:lnTo>
                  <a:lnTo>
                    <a:pt x="2070" y="4089"/>
                  </a:lnTo>
                  <a:lnTo>
                    <a:pt x="2273" y="1917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4E6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2" name="object 1412"/>
          <p:cNvGrpSpPr/>
          <p:nvPr/>
        </p:nvGrpSpPr>
        <p:grpSpPr>
          <a:xfrm>
            <a:off x="782243" y="1368869"/>
            <a:ext cx="14604" cy="42545"/>
            <a:chOff x="782243" y="1368869"/>
            <a:chExt cx="14604" cy="42545"/>
          </a:xfrm>
        </p:grpSpPr>
        <p:sp>
          <p:nvSpPr>
            <p:cNvPr id="1413" name="object 1413"/>
            <p:cNvSpPr/>
            <p:nvPr/>
          </p:nvSpPr>
          <p:spPr>
            <a:xfrm>
              <a:off x="788555" y="1389113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4" h="22225">
                  <a:moveTo>
                    <a:pt x="6616" y="0"/>
                  </a:moveTo>
                  <a:lnTo>
                    <a:pt x="2451" y="2920"/>
                  </a:lnTo>
                  <a:lnTo>
                    <a:pt x="0" y="2984"/>
                  </a:lnTo>
                  <a:lnTo>
                    <a:pt x="495" y="4889"/>
                  </a:lnTo>
                  <a:lnTo>
                    <a:pt x="317" y="6349"/>
                  </a:lnTo>
                  <a:lnTo>
                    <a:pt x="1358" y="11112"/>
                  </a:lnTo>
                  <a:lnTo>
                    <a:pt x="2413" y="13334"/>
                  </a:lnTo>
                  <a:lnTo>
                    <a:pt x="2984" y="16522"/>
                  </a:lnTo>
                  <a:lnTo>
                    <a:pt x="4927" y="19024"/>
                  </a:lnTo>
                  <a:lnTo>
                    <a:pt x="6578" y="21678"/>
                  </a:lnTo>
                  <a:lnTo>
                    <a:pt x="8216" y="14592"/>
                  </a:lnTo>
                  <a:lnTo>
                    <a:pt x="6045" y="7645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C4E0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782243" y="1382953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9385" y="0"/>
                  </a:moveTo>
                  <a:lnTo>
                    <a:pt x="5994" y="2730"/>
                  </a:lnTo>
                  <a:lnTo>
                    <a:pt x="3784" y="1676"/>
                  </a:lnTo>
                  <a:lnTo>
                    <a:pt x="3009" y="2095"/>
                  </a:lnTo>
                  <a:lnTo>
                    <a:pt x="2641" y="2819"/>
                  </a:lnTo>
                  <a:lnTo>
                    <a:pt x="2438" y="3644"/>
                  </a:lnTo>
                  <a:lnTo>
                    <a:pt x="2540" y="7645"/>
                  </a:lnTo>
                  <a:lnTo>
                    <a:pt x="520" y="11201"/>
                  </a:lnTo>
                  <a:lnTo>
                    <a:pt x="0" y="15062"/>
                  </a:lnTo>
                  <a:lnTo>
                    <a:pt x="647" y="17030"/>
                  </a:lnTo>
                  <a:lnTo>
                    <a:pt x="3771" y="16459"/>
                  </a:lnTo>
                  <a:lnTo>
                    <a:pt x="3949" y="18897"/>
                  </a:lnTo>
                  <a:lnTo>
                    <a:pt x="7302" y="18668"/>
                  </a:lnTo>
                  <a:lnTo>
                    <a:pt x="7239" y="16243"/>
                  </a:lnTo>
                  <a:lnTo>
                    <a:pt x="7226" y="13830"/>
                  </a:lnTo>
                  <a:lnTo>
                    <a:pt x="5918" y="10858"/>
                  </a:lnTo>
                  <a:lnTo>
                    <a:pt x="6769" y="8318"/>
                  </a:lnTo>
                  <a:lnTo>
                    <a:pt x="8737" y="5981"/>
                  </a:lnTo>
                  <a:lnTo>
                    <a:pt x="10718" y="3848"/>
                  </a:lnTo>
                  <a:lnTo>
                    <a:pt x="9385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786015" y="1388935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4965" y="0"/>
                  </a:moveTo>
                  <a:lnTo>
                    <a:pt x="1295" y="1574"/>
                  </a:lnTo>
                  <a:lnTo>
                    <a:pt x="0" y="3822"/>
                  </a:lnTo>
                  <a:lnTo>
                    <a:pt x="2908" y="7251"/>
                  </a:lnTo>
                  <a:lnTo>
                    <a:pt x="3213" y="7759"/>
                  </a:lnTo>
                  <a:lnTo>
                    <a:pt x="3543" y="7797"/>
                  </a:lnTo>
                  <a:lnTo>
                    <a:pt x="3924" y="7327"/>
                  </a:lnTo>
                  <a:lnTo>
                    <a:pt x="4076" y="5867"/>
                  </a:lnTo>
                  <a:lnTo>
                    <a:pt x="3505" y="4216"/>
                  </a:lnTo>
                  <a:lnTo>
                    <a:pt x="4991" y="3098"/>
                  </a:lnTo>
                  <a:lnTo>
                    <a:pt x="4965" y="0"/>
                  </a:lnTo>
                  <a:close/>
                </a:path>
              </a:pathLst>
            </a:custGeom>
            <a:solidFill>
              <a:srgbClr val="96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785520" y="136886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676" y="0"/>
                  </a:moveTo>
                  <a:lnTo>
                    <a:pt x="812" y="685"/>
                  </a:lnTo>
                  <a:lnTo>
                    <a:pt x="647" y="1181"/>
                  </a:lnTo>
                  <a:lnTo>
                    <a:pt x="38" y="2870"/>
                  </a:lnTo>
                  <a:lnTo>
                    <a:pt x="0" y="4483"/>
                  </a:lnTo>
                  <a:lnTo>
                    <a:pt x="2184" y="5156"/>
                  </a:lnTo>
                  <a:lnTo>
                    <a:pt x="2857" y="3975"/>
                  </a:lnTo>
                  <a:lnTo>
                    <a:pt x="3187" y="3378"/>
                  </a:lnTo>
                  <a:lnTo>
                    <a:pt x="3327" y="2082"/>
                  </a:lnTo>
                  <a:lnTo>
                    <a:pt x="3797" y="596"/>
                  </a:lnTo>
                  <a:lnTo>
                    <a:pt x="2019" y="8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448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793267" y="137060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114" y="0"/>
                  </a:moveTo>
                  <a:lnTo>
                    <a:pt x="0" y="2717"/>
                  </a:lnTo>
                  <a:lnTo>
                    <a:pt x="1308" y="3606"/>
                  </a:lnTo>
                  <a:lnTo>
                    <a:pt x="2819" y="5156"/>
                  </a:lnTo>
                  <a:lnTo>
                    <a:pt x="2730" y="1816"/>
                  </a:lnTo>
                  <a:lnTo>
                    <a:pt x="1828" y="214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599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18" name="object 1418"/>
          <p:cNvGrpSpPr/>
          <p:nvPr/>
        </p:nvGrpSpPr>
        <p:grpSpPr>
          <a:xfrm>
            <a:off x="1277899" y="1867801"/>
            <a:ext cx="105410" cy="102235"/>
            <a:chOff x="1277899" y="1867801"/>
            <a:chExt cx="105410" cy="102235"/>
          </a:xfrm>
        </p:grpSpPr>
        <p:sp>
          <p:nvSpPr>
            <p:cNvPr id="1419" name="object 1419"/>
            <p:cNvSpPr/>
            <p:nvPr/>
          </p:nvSpPr>
          <p:spPr>
            <a:xfrm>
              <a:off x="1277899" y="1867801"/>
              <a:ext cx="105410" cy="102235"/>
            </a:xfrm>
            <a:custGeom>
              <a:avLst/>
              <a:gdLst/>
              <a:ahLst/>
              <a:cxnLst/>
              <a:rect l="l" t="t" r="r" b="b"/>
              <a:pathLst>
                <a:path w="105409" h="102235">
                  <a:moveTo>
                    <a:pt x="21716" y="57556"/>
                  </a:moveTo>
                  <a:lnTo>
                    <a:pt x="20840" y="58038"/>
                  </a:lnTo>
                  <a:lnTo>
                    <a:pt x="18961" y="63042"/>
                  </a:lnTo>
                  <a:lnTo>
                    <a:pt x="16332" y="67500"/>
                  </a:lnTo>
                  <a:lnTo>
                    <a:pt x="8420" y="75285"/>
                  </a:lnTo>
                  <a:lnTo>
                    <a:pt x="3695" y="78689"/>
                  </a:lnTo>
                  <a:lnTo>
                    <a:pt x="1142" y="83997"/>
                  </a:lnTo>
                  <a:lnTo>
                    <a:pt x="1024" y="86753"/>
                  </a:lnTo>
                  <a:lnTo>
                    <a:pt x="419" y="91351"/>
                  </a:lnTo>
                  <a:lnTo>
                    <a:pt x="0" y="96646"/>
                  </a:lnTo>
                  <a:lnTo>
                    <a:pt x="2324" y="102196"/>
                  </a:lnTo>
                  <a:lnTo>
                    <a:pt x="5245" y="99923"/>
                  </a:lnTo>
                  <a:lnTo>
                    <a:pt x="4267" y="96431"/>
                  </a:lnTo>
                  <a:lnTo>
                    <a:pt x="6426" y="94564"/>
                  </a:lnTo>
                  <a:lnTo>
                    <a:pt x="7086" y="93497"/>
                  </a:lnTo>
                  <a:lnTo>
                    <a:pt x="7531" y="92303"/>
                  </a:lnTo>
                  <a:lnTo>
                    <a:pt x="6248" y="87223"/>
                  </a:lnTo>
                  <a:lnTo>
                    <a:pt x="14397" y="87223"/>
                  </a:lnTo>
                  <a:lnTo>
                    <a:pt x="14998" y="86753"/>
                  </a:lnTo>
                  <a:lnTo>
                    <a:pt x="19278" y="82765"/>
                  </a:lnTo>
                  <a:lnTo>
                    <a:pt x="22237" y="81000"/>
                  </a:lnTo>
                  <a:lnTo>
                    <a:pt x="21539" y="77215"/>
                  </a:lnTo>
                  <a:lnTo>
                    <a:pt x="20472" y="75933"/>
                  </a:lnTo>
                  <a:lnTo>
                    <a:pt x="20662" y="74879"/>
                  </a:lnTo>
                  <a:lnTo>
                    <a:pt x="22085" y="74040"/>
                  </a:lnTo>
                  <a:lnTo>
                    <a:pt x="22377" y="73685"/>
                  </a:lnTo>
                  <a:lnTo>
                    <a:pt x="22618" y="73291"/>
                  </a:lnTo>
                  <a:lnTo>
                    <a:pt x="22783" y="72847"/>
                  </a:lnTo>
                  <a:lnTo>
                    <a:pt x="23609" y="72123"/>
                  </a:lnTo>
                  <a:lnTo>
                    <a:pt x="22110" y="67856"/>
                  </a:lnTo>
                  <a:lnTo>
                    <a:pt x="30360" y="67856"/>
                  </a:lnTo>
                  <a:lnTo>
                    <a:pt x="30543" y="67170"/>
                  </a:lnTo>
                  <a:lnTo>
                    <a:pt x="32740" y="64998"/>
                  </a:lnTo>
                  <a:lnTo>
                    <a:pt x="37294" y="60985"/>
                  </a:lnTo>
                  <a:lnTo>
                    <a:pt x="23647" y="60985"/>
                  </a:lnTo>
                  <a:lnTo>
                    <a:pt x="21716" y="57556"/>
                  </a:lnTo>
                  <a:close/>
                </a:path>
                <a:path w="105409" h="102235">
                  <a:moveTo>
                    <a:pt x="14397" y="87223"/>
                  </a:moveTo>
                  <a:lnTo>
                    <a:pt x="6248" y="87223"/>
                  </a:lnTo>
                  <a:lnTo>
                    <a:pt x="8750" y="89649"/>
                  </a:lnTo>
                  <a:lnTo>
                    <a:pt x="9880" y="89585"/>
                  </a:lnTo>
                  <a:lnTo>
                    <a:pt x="12674" y="88569"/>
                  </a:lnTo>
                  <a:lnTo>
                    <a:pt x="14397" y="87223"/>
                  </a:lnTo>
                  <a:close/>
                </a:path>
                <a:path w="105409" h="102235">
                  <a:moveTo>
                    <a:pt x="30360" y="67856"/>
                  </a:moveTo>
                  <a:lnTo>
                    <a:pt x="22110" y="67856"/>
                  </a:lnTo>
                  <a:lnTo>
                    <a:pt x="25514" y="71031"/>
                  </a:lnTo>
                  <a:lnTo>
                    <a:pt x="29527" y="70967"/>
                  </a:lnTo>
                  <a:lnTo>
                    <a:pt x="30360" y="67856"/>
                  </a:lnTo>
                  <a:close/>
                </a:path>
                <a:path w="105409" h="102235">
                  <a:moveTo>
                    <a:pt x="30391" y="43637"/>
                  </a:moveTo>
                  <a:lnTo>
                    <a:pt x="29794" y="49047"/>
                  </a:lnTo>
                  <a:lnTo>
                    <a:pt x="28676" y="49466"/>
                  </a:lnTo>
                  <a:lnTo>
                    <a:pt x="25565" y="52006"/>
                  </a:lnTo>
                  <a:lnTo>
                    <a:pt x="23799" y="54267"/>
                  </a:lnTo>
                  <a:lnTo>
                    <a:pt x="23647" y="60985"/>
                  </a:lnTo>
                  <a:lnTo>
                    <a:pt x="37294" y="60985"/>
                  </a:lnTo>
                  <a:lnTo>
                    <a:pt x="42577" y="56329"/>
                  </a:lnTo>
                  <a:lnTo>
                    <a:pt x="54194" y="47459"/>
                  </a:lnTo>
                  <a:lnTo>
                    <a:pt x="35432" y="47459"/>
                  </a:lnTo>
                  <a:lnTo>
                    <a:pt x="35445" y="46151"/>
                  </a:lnTo>
                  <a:lnTo>
                    <a:pt x="32550" y="44386"/>
                  </a:lnTo>
                  <a:lnTo>
                    <a:pt x="30391" y="43637"/>
                  </a:lnTo>
                  <a:close/>
                </a:path>
                <a:path w="105409" h="102235">
                  <a:moveTo>
                    <a:pt x="100837" y="0"/>
                  </a:moveTo>
                  <a:lnTo>
                    <a:pt x="64147" y="24523"/>
                  </a:lnTo>
                  <a:lnTo>
                    <a:pt x="59969" y="32245"/>
                  </a:lnTo>
                  <a:lnTo>
                    <a:pt x="57200" y="34848"/>
                  </a:lnTo>
                  <a:lnTo>
                    <a:pt x="47015" y="38569"/>
                  </a:lnTo>
                  <a:lnTo>
                    <a:pt x="40830" y="40932"/>
                  </a:lnTo>
                  <a:lnTo>
                    <a:pt x="35432" y="47459"/>
                  </a:lnTo>
                  <a:lnTo>
                    <a:pt x="54194" y="47459"/>
                  </a:lnTo>
                  <a:lnTo>
                    <a:pt x="63442" y="40490"/>
                  </a:lnTo>
                  <a:lnTo>
                    <a:pt x="73444" y="32042"/>
                  </a:lnTo>
                  <a:lnTo>
                    <a:pt x="75107" y="30505"/>
                  </a:lnTo>
                  <a:lnTo>
                    <a:pt x="77342" y="29857"/>
                  </a:lnTo>
                  <a:lnTo>
                    <a:pt x="80644" y="27978"/>
                  </a:lnTo>
                  <a:lnTo>
                    <a:pt x="81140" y="26720"/>
                  </a:lnTo>
                  <a:lnTo>
                    <a:pt x="80517" y="23406"/>
                  </a:lnTo>
                  <a:lnTo>
                    <a:pt x="79438" y="23406"/>
                  </a:lnTo>
                  <a:lnTo>
                    <a:pt x="78270" y="23240"/>
                  </a:lnTo>
                  <a:lnTo>
                    <a:pt x="79171" y="23075"/>
                  </a:lnTo>
                  <a:lnTo>
                    <a:pt x="81084" y="23075"/>
                  </a:lnTo>
                  <a:lnTo>
                    <a:pt x="84962" y="18326"/>
                  </a:lnTo>
                  <a:lnTo>
                    <a:pt x="88303" y="15887"/>
                  </a:lnTo>
                  <a:lnTo>
                    <a:pt x="90220" y="12242"/>
                  </a:lnTo>
                  <a:lnTo>
                    <a:pt x="93713" y="9753"/>
                  </a:lnTo>
                  <a:lnTo>
                    <a:pt x="98790" y="9753"/>
                  </a:lnTo>
                  <a:lnTo>
                    <a:pt x="103682" y="4381"/>
                  </a:lnTo>
                  <a:lnTo>
                    <a:pt x="105054" y="2666"/>
                  </a:lnTo>
                  <a:lnTo>
                    <a:pt x="102133" y="330"/>
                  </a:lnTo>
                  <a:lnTo>
                    <a:pt x="100837" y="0"/>
                  </a:lnTo>
                  <a:close/>
                </a:path>
                <a:path w="105409" h="102235">
                  <a:moveTo>
                    <a:pt x="79171" y="23075"/>
                  </a:moveTo>
                  <a:lnTo>
                    <a:pt x="78270" y="23240"/>
                  </a:lnTo>
                  <a:lnTo>
                    <a:pt x="79438" y="23406"/>
                  </a:lnTo>
                  <a:lnTo>
                    <a:pt x="80152" y="23272"/>
                  </a:lnTo>
                  <a:lnTo>
                    <a:pt x="79171" y="23075"/>
                  </a:lnTo>
                  <a:close/>
                </a:path>
                <a:path w="105409" h="102235">
                  <a:moveTo>
                    <a:pt x="80152" y="23272"/>
                  </a:moveTo>
                  <a:lnTo>
                    <a:pt x="79438" y="23406"/>
                  </a:lnTo>
                  <a:lnTo>
                    <a:pt x="80517" y="23406"/>
                  </a:lnTo>
                  <a:lnTo>
                    <a:pt x="80152" y="23272"/>
                  </a:lnTo>
                  <a:close/>
                </a:path>
                <a:path w="105409" h="102235">
                  <a:moveTo>
                    <a:pt x="81084" y="23075"/>
                  </a:moveTo>
                  <a:lnTo>
                    <a:pt x="79171" y="23075"/>
                  </a:lnTo>
                  <a:lnTo>
                    <a:pt x="80152" y="23272"/>
                  </a:lnTo>
                  <a:lnTo>
                    <a:pt x="81064" y="23101"/>
                  </a:lnTo>
                  <a:close/>
                </a:path>
                <a:path w="105409" h="102235">
                  <a:moveTo>
                    <a:pt x="98790" y="9753"/>
                  </a:moveTo>
                  <a:lnTo>
                    <a:pt x="93713" y="9753"/>
                  </a:lnTo>
                  <a:lnTo>
                    <a:pt x="98501" y="10071"/>
                  </a:lnTo>
                  <a:lnTo>
                    <a:pt x="98790" y="9753"/>
                  </a:lnTo>
                  <a:close/>
                </a:path>
              </a:pathLst>
            </a:custGeom>
            <a:solidFill>
              <a:srgbClr val="C0D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298651" y="1890420"/>
              <a:ext cx="46355" cy="39370"/>
            </a:xfrm>
            <a:custGeom>
              <a:avLst/>
              <a:gdLst/>
              <a:ahLst/>
              <a:cxnLst/>
              <a:rect l="l" t="t" r="r" b="b"/>
              <a:pathLst>
                <a:path w="46355" h="39369">
                  <a:moveTo>
                    <a:pt x="44767" y="0"/>
                  </a:moveTo>
                  <a:lnTo>
                    <a:pt x="23418" y="8674"/>
                  </a:lnTo>
                  <a:lnTo>
                    <a:pt x="20650" y="9385"/>
                  </a:lnTo>
                  <a:lnTo>
                    <a:pt x="18897" y="11722"/>
                  </a:lnTo>
                  <a:lnTo>
                    <a:pt x="14477" y="15976"/>
                  </a:lnTo>
                  <a:lnTo>
                    <a:pt x="9563" y="19583"/>
                  </a:lnTo>
                  <a:lnTo>
                    <a:pt x="4444" y="22948"/>
                  </a:lnTo>
                  <a:lnTo>
                    <a:pt x="4178" y="23507"/>
                  </a:lnTo>
                  <a:lnTo>
                    <a:pt x="3924" y="25107"/>
                  </a:lnTo>
                  <a:lnTo>
                    <a:pt x="4394" y="26733"/>
                  </a:lnTo>
                  <a:lnTo>
                    <a:pt x="2514" y="27216"/>
                  </a:lnTo>
                  <a:lnTo>
                    <a:pt x="546" y="29603"/>
                  </a:lnTo>
                  <a:lnTo>
                    <a:pt x="1257" y="32791"/>
                  </a:lnTo>
                  <a:lnTo>
                    <a:pt x="88" y="35420"/>
                  </a:lnTo>
                  <a:lnTo>
                    <a:pt x="0" y="37185"/>
                  </a:lnTo>
                  <a:lnTo>
                    <a:pt x="2959" y="37058"/>
                  </a:lnTo>
                  <a:lnTo>
                    <a:pt x="1904" y="39306"/>
                  </a:lnTo>
                  <a:lnTo>
                    <a:pt x="3390" y="38747"/>
                  </a:lnTo>
                  <a:lnTo>
                    <a:pt x="3276" y="37757"/>
                  </a:lnTo>
                  <a:lnTo>
                    <a:pt x="4775" y="33185"/>
                  </a:lnTo>
                  <a:lnTo>
                    <a:pt x="4902" y="28600"/>
                  </a:lnTo>
                  <a:lnTo>
                    <a:pt x="11468" y="27774"/>
                  </a:lnTo>
                  <a:lnTo>
                    <a:pt x="10642" y="24879"/>
                  </a:lnTo>
                  <a:lnTo>
                    <a:pt x="9093" y="23533"/>
                  </a:lnTo>
                  <a:lnTo>
                    <a:pt x="12788" y="22783"/>
                  </a:lnTo>
                  <a:lnTo>
                    <a:pt x="13423" y="23888"/>
                  </a:lnTo>
                  <a:lnTo>
                    <a:pt x="14693" y="25819"/>
                  </a:lnTo>
                  <a:lnTo>
                    <a:pt x="14262" y="27558"/>
                  </a:lnTo>
                  <a:lnTo>
                    <a:pt x="16116" y="27495"/>
                  </a:lnTo>
                  <a:lnTo>
                    <a:pt x="17602" y="25628"/>
                  </a:lnTo>
                  <a:lnTo>
                    <a:pt x="15620" y="21501"/>
                  </a:lnTo>
                  <a:lnTo>
                    <a:pt x="25298" y="21018"/>
                  </a:lnTo>
                  <a:lnTo>
                    <a:pt x="28778" y="13233"/>
                  </a:lnTo>
                  <a:lnTo>
                    <a:pt x="36868" y="14668"/>
                  </a:lnTo>
                  <a:lnTo>
                    <a:pt x="37033" y="13322"/>
                  </a:lnTo>
                  <a:lnTo>
                    <a:pt x="41440" y="9690"/>
                  </a:lnTo>
                  <a:lnTo>
                    <a:pt x="42392" y="4559"/>
                  </a:lnTo>
                  <a:lnTo>
                    <a:pt x="45834" y="1168"/>
                  </a:lnTo>
                  <a:lnTo>
                    <a:pt x="44767" y="0"/>
                  </a:lnTo>
                  <a:close/>
                </a:path>
              </a:pathLst>
            </a:custGeom>
            <a:solidFill>
              <a:srgbClr val="CAE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307401" y="1875764"/>
              <a:ext cx="40640" cy="31115"/>
            </a:xfrm>
            <a:custGeom>
              <a:avLst/>
              <a:gdLst/>
              <a:ahLst/>
              <a:cxnLst/>
              <a:rect l="l" t="t" r="r" b="b"/>
              <a:pathLst>
                <a:path w="40640" h="31114">
                  <a:moveTo>
                    <a:pt x="39154" y="0"/>
                  </a:moveTo>
                  <a:lnTo>
                    <a:pt x="37655" y="76"/>
                  </a:lnTo>
                  <a:lnTo>
                    <a:pt x="36321" y="762"/>
                  </a:lnTo>
                  <a:lnTo>
                    <a:pt x="34937" y="1219"/>
                  </a:lnTo>
                  <a:lnTo>
                    <a:pt x="31927" y="2413"/>
                  </a:lnTo>
                  <a:lnTo>
                    <a:pt x="28613" y="7391"/>
                  </a:lnTo>
                  <a:lnTo>
                    <a:pt x="24053" y="11264"/>
                  </a:lnTo>
                  <a:lnTo>
                    <a:pt x="13614" y="18249"/>
                  </a:lnTo>
                  <a:lnTo>
                    <a:pt x="7416" y="21170"/>
                  </a:lnTo>
                  <a:lnTo>
                    <a:pt x="1663" y="26885"/>
                  </a:lnTo>
                  <a:lnTo>
                    <a:pt x="0" y="27762"/>
                  </a:lnTo>
                  <a:lnTo>
                    <a:pt x="1777" y="29324"/>
                  </a:lnTo>
                  <a:lnTo>
                    <a:pt x="4838" y="29298"/>
                  </a:lnTo>
                  <a:lnTo>
                    <a:pt x="7531" y="30568"/>
                  </a:lnTo>
                  <a:lnTo>
                    <a:pt x="9016" y="27965"/>
                  </a:lnTo>
                  <a:lnTo>
                    <a:pt x="11112" y="27330"/>
                  </a:lnTo>
                  <a:lnTo>
                    <a:pt x="12191" y="24434"/>
                  </a:lnTo>
                  <a:lnTo>
                    <a:pt x="15519" y="24853"/>
                  </a:lnTo>
                  <a:lnTo>
                    <a:pt x="17348" y="23075"/>
                  </a:lnTo>
                  <a:lnTo>
                    <a:pt x="17030" y="22631"/>
                  </a:lnTo>
                  <a:lnTo>
                    <a:pt x="16586" y="22352"/>
                  </a:lnTo>
                  <a:lnTo>
                    <a:pt x="16027" y="22212"/>
                  </a:lnTo>
                  <a:lnTo>
                    <a:pt x="15620" y="22009"/>
                  </a:lnTo>
                  <a:lnTo>
                    <a:pt x="15760" y="21704"/>
                  </a:lnTo>
                  <a:lnTo>
                    <a:pt x="23291" y="17437"/>
                  </a:lnTo>
                  <a:lnTo>
                    <a:pt x="29146" y="11163"/>
                  </a:lnTo>
                  <a:lnTo>
                    <a:pt x="38201" y="4838"/>
                  </a:lnTo>
                  <a:lnTo>
                    <a:pt x="40157" y="3086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42A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303108" y="1903082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4">
                  <a:moveTo>
                    <a:pt x="15405" y="0"/>
                  </a:moveTo>
                  <a:lnTo>
                    <a:pt x="9131" y="1981"/>
                  </a:lnTo>
                  <a:lnTo>
                    <a:pt x="5892" y="4533"/>
                  </a:lnTo>
                  <a:lnTo>
                    <a:pt x="2070" y="6438"/>
                  </a:lnTo>
                  <a:lnTo>
                    <a:pt x="0" y="10274"/>
                  </a:lnTo>
                  <a:lnTo>
                    <a:pt x="6667" y="9156"/>
                  </a:lnTo>
                  <a:lnTo>
                    <a:pt x="10426" y="3657"/>
                  </a:lnTo>
                  <a:lnTo>
                    <a:pt x="15405" y="0"/>
                  </a:lnTo>
                  <a:close/>
                </a:path>
              </a:pathLst>
            </a:custGeom>
            <a:solidFill>
              <a:srgbClr val="C2D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301165" y="19142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638" y="0"/>
                  </a:moveTo>
                  <a:lnTo>
                    <a:pt x="0" y="3378"/>
                  </a:lnTo>
                  <a:lnTo>
                    <a:pt x="1231" y="4127"/>
                  </a:lnTo>
                  <a:lnTo>
                    <a:pt x="2476" y="3873"/>
                  </a:lnTo>
                  <a:lnTo>
                    <a:pt x="4152" y="1244"/>
                  </a:lnTo>
                  <a:lnTo>
                    <a:pt x="1841" y="111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0D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24" name="object 1424"/>
          <p:cNvGrpSpPr/>
          <p:nvPr/>
        </p:nvGrpSpPr>
        <p:grpSpPr>
          <a:xfrm>
            <a:off x="937691" y="1802422"/>
            <a:ext cx="85090" cy="107314"/>
            <a:chOff x="937691" y="1802422"/>
            <a:chExt cx="85090" cy="107314"/>
          </a:xfrm>
        </p:grpSpPr>
        <p:sp>
          <p:nvSpPr>
            <p:cNvPr id="1425" name="object 1425"/>
            <p:cNvSpPr/>
            <p:nvPr/>
          </p:nvSpPr>
          <p:spPr>
            <a:xfrm>
              <a:off x="985583" y="1844840"/>
              <a:ext cx="37465" cy="64769"/>
            </a:xfrm>
            <a:custGeom>
              <a:avLst/>
              <a:gdLst/>
              <a:ahLst/>
              <a:cxnLst/>
              <a:rect l="l" t="t" r="r" b="b"/>
              <a:pathLst>
                <a:path w="37465" h="64769">
                  <a:moveTo>
                    <a:pt x="647" y="0"/>
                  </a:moveTo>
                  <a:lnTo>
                    <a:pt x="0" y="2260"/>
                  </a:lnTo>
                  <a:lnTo>
                    <a:pt x="1841" y="3276"/>
                  </a:lnTo>
                  <a:lnTo>
                    <a:pt x="4546" y="6311"/>
                  </a:lnTo>
                  <a:lnTo>
                    <a:pt x="6400" y="7797"/>
                  </a:lnTo>
                  <a:lnTo>
                    <a:pt x="7010" y="10185"/>
                  </a:lnTo>
                  <a:lnTo>
                    <a:pt x="9067" y="15849"/>
                  </a:lnTo>
                  <a:lnTo>
                    <a:pt x="11582" y="21412"/>
                  </a:lnTo>
                  <a:lnTo>
                    <a:pt x="14071" y="34124"/>
                  </a:lnTo>
                  <a:lnTo>
                    <a:pt x="16764" y="40170"/>
                  </a:lnTo>
                  <a:lnTo>
                    <a:pt x="23406" y="47777"/>
                  </a:lnTo>
                  <a:lnTo>
                    <a:pt x="24828" y="50368"/>
                  </a:lnTo>
                  <a:lnTo>
                    <a:pt x="25260" y="53543"/>
                  </a:lnTo>
                  <a:lnTo>
                    <a:pt x="25577" y="55003"/>
                  </a:lnTo>
                  <a:lnTo>
                    <a:pt x="26403" y="56502"/>
                  </a:lnTo>
                  <a:lnTo>
                    <a:pt x="28244" y="57899"/>
                  </a:lnTo>
                  <a:lnTo>
                    <a:pt x="29121" y="59512"/>
                  </a:lnTo>
                  <a:lnTo>
                    <a:pt x="30416" y="60744"/>
                  </a:lnTo>
                  <a:lnTo>
                    <a:pt x="32042" y="61798"/>
                  </a:lnTo>
                  <a:lnTo>
                    <a:pt x="32791" y="63944"/>
                  </a:lnTo>
                  <a:lnTo>
                    <a:pt x="34925" y="64389"/>
                  </a:lnTo>
                  <a:lnTo>
                    <a:pt x="36982" y="64401"/>
                  </a:lnTo>
                  <a:lnTo>
                    <a:pt x="35521" y="61137"/>
                  </a:lnTo>
                  <a:lnTo>
                    <a:pt x="35140" y="56997"/>
                  </a:lnTo>
                  <a:lnTo>
                    <a:pt x="29019" y="53187"/>
                  </a:lnTo>
                  <a:lnTo>
                    <a:pt x="28549" y="50520"/>
                  </a:lnTo>
                  <a:lnTo>
                    <a:pt x="26416" y="42176"/>
                  </a:lnTo>
                  <a:lnTo>
                    <a:pt x="24434" y="36868"/>
                  </a:lnTo>
                  <a:lnTo>
                    <a:pt x="18757" y="29502"/>
                  </a:lnTo>
                  <a:lnTo>
                    <a:pt x="17056" y="26593"/>
                  </a:lnTo>
                  <a:lnTo>
                    <a:pt x="12725" y="15417"/>
                  </a:lnTo>
                  <a:lnTo>
                    <a:pt x="10642" y="6908"/>
                  </a:lnTo>
                  <a:lnTo>
                    <a:pt x="3759" y="1054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A4DC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937691" y="1810715"/>
              <a:ext cx="55880" cy="44450"/>
            </a:xfrm>
            <a:custGeom>
              <a:avLst/>
              <a:gdLst/>
              <a:ahLst/>
              <a:cxnLst/>
              <a:rect l="l" t="t" r="r" b="b"/>
              <a:pathLst>
                <a:path w="55880" h="44450">
                  <a:moveTo>
                    <a:pt x="1663" y="0"/>
                  </a:moveTo>
                  <a:lnTo>
                    <a:pt x="0" y="3022"/>
                  </a:lnTo>
                  <a:lnTo>
                    <a:pt x="1117" y="5003"/>
                  </a:lnTo>
                  <a:lnTo>
                    <a:pt x="6172" y="6388"/>
                  </a:lnTo>
                  <a:lnTo>
                    <a:pt x="7632" y="7264"/>
                  </a:lnTo>
                  <a:lnTo>
                    <a:pt x="14706" y="15659"/>
                  </a:lnTo>
                  <a:lnTo>
                    <a:pt x="18072" y="20269"/>
                  </a:lnTo>
                  <a:lnTo>
                    <a:pt x="23355" y="22479"/>
                  </a:lnTo>
                  <a:lnTo>
                    <a:pt x="26593" y="24866"/>
                  </a:lnTo>
                  <a:lnTo>
                    <a:pt x="28702" y="28803"/>
                  </a:lnTo>
                  <a:lnTo>
                    <a:pt x="33134" y="29565"/>
                  </a:lnTo>
                  <a:lnTo>
                    <a:pt x="35306" y="31267"/>
                  </a:lnTo>
                  <a:lnTo>
                    <a:pt x="37376" y="33108"/>
                  </a:lnTo>
                  <a:lnTo>
                    <a:pt x="40157" y="34759"/>
                  </a:lnTo>
                  <a:lnTo>
                    <a:pt x="40589" y="34950"/>
                  </a:lnTo>
                  <a:lnTo>
                    <a:pt x="41033" y="35090"/>
                  </a:lnTo>
                  <a:lnTo>
                    <a:pt x="46101" y="36118"/>
                  </a:lnTo>
                  <a:lnTo>
                    <a:pt x="49453" y="39789"/>
                  </a:lnTo>
                  <a:lnTo>
                    <a:pt x="53149" y="42913"/>
                  </a:lnTo>
                  <a:lnTo>
                    <a:pt x="53995" y="43472"/>
                  </a:lnTo>
                  <a:lnTo>
                    <a:pt x="54762" y="44056"/>
                  </a:lnTo>
                  <a:lnTo>
                    <a:pt x="55816" y="43472"/>
                  </a:lnTo>
                  <a:lnTo>
                    <a:pt x="54940" y="39141"/>
                  </a:lnTo>
                  <a:lnTo>
                    <a:pt x="50304" y="37757"/>
                  </a:lnTo>
                  <a:lnTo>
                    <a:pt x="48539" y="34124"/>
                  </a:lnTo>
                  <a:lnTo>
                    <a:pt x="46037" y="32346"/>
                  </a:lnTo>
                  <a:lnTo>
                    <a:pt x="43751" y="30276"/>
                  </a:lnTo>
                  <a:lnTo>
                    <a:pt x="35356" y="26619"/>
                  </a:lnTo>
                  <a:lnTo>
                    <a:pt x="30200" y="23634"/>
                  </a:lnTo>
                  <a:lnTo>
                    <a:pt x="25692" y="19608"/>
                  </a:lnTo>
                  <a:lnTo>
                    <a:pt x="22580" y="17500"/>
                  </a:lnTo>
                  <a:lnTo>
                    <a:pt x="18376" y="12382"/>
                  </a:lnTo>
                  <a:lnTo>
                    <a:pt x="12179" y="9118"/>
                  </a:lnTo>
                  <a:lnTo>
                    <a:pt x="9068" y="3022"/>
                  </a:lnTo>
                  <a:lnTo>
                    <a:pt x="7010" y="2946"/>
                  </a:lnTo>
                  <a:lnTo>
                    <a:pt x="5016" y="2349"/>
                  </a:lnTo>
                  <a:lnTo>
                    <a:pt x="3962" y="50"/>
                  </a:lnTo>
                  <a:lnTo>
                    <a:pt x="1663" y="0"/>
                  </a:lnTo>
                  <a:close/>
                </a:path>
                <a:path w="55880" h="44450">
                  <a:moveTo>
                    <a:pt x="9055" y="2997"/>
                  </a:moveTo>
                  <a:close/>
                </a:path>
              </a:pathLst>
            </a:custGeom>
            <a:solidFill>
              <a:srgbClr val="87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963371" y="1830324"/>
              <a:ext cx="22860" cy="14604"/>
            </a:xfrm>
            <a:custGeom>
              <a:avLst/>
              <a:gdLst/>
              <a:ahLst/>
              <a:cxnLst/>
              <a:rect l="l" t="t" r="r" b="b"/>
              <a:pathLst>
                <a:path w="22859" h="14605">
                  <a:moveTo>
                    <a:pt x="0" y="0"/>
                  </a:moveTo>
                  <a:lnTo>
                    <a:pt x="4913" y="4888"/>
                  </a:lnTo>
                  <a:lnTo>
                    <a:pt x="10625" y="8520"/>
                  </a:lnTo>
                  <a:lnTo>
                    <a:pt x="22859" y="14516"/>
                  </a:lnTo>
                  <a:lnTo>
                    <a:pt x="17889" y="9719"/>
                  </a:lnTo>
                  <a:lnTo>
                    <a:pt x="12025" y="6324"/>
                  </a:lnTo>
                  <a:lnTo>
                    <a:pt x="5863" y="33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4DC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946734" y="1813712"/>
              <a:ext cx="13970" cy="14604"/>
            </a:xfrm>
            <a:custGeom>
              <a:avLst/>
              <a:gdLst/>
              <a:ahLst/>
              <a:cxnLst/>
              <a:rect l="l" t="t" r="r" b="b"/>
              <a:pathLst>
                <a:path w="13969" h="14605">
                  <a:moveTo>
                    <a:pt x="0" y="0"/>
                  </a:moveTo>
                  <a:lnTo>
                    <a:pt x="2476" y="6731"/>
                  </a:lnTo>
                  <a:lnTo>
                    <a:pt x="7772" y="10833"/>
                  </a:lnTo>
                  <a:lnTo>
                    <a:pt x="13538" y="14503"/>
                  </a:lnTo>
                  <a:lnTo>
                    <a:pt x="10922" y="7899"/>
                  </a:lnTo>
                  <a:lnTo>
                    <a:pt x="3975" y="53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EE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943521" y="18024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50" y="0"/>
                  </a:moveTo>
                  <a:lnTo>
                    <a:pt x="215" y="1308"/>
                  </a:lnTo>
                  <a:lnTo>
                    <a:pt x="0" y="1943"/>
                  </a:lnTo>
                  <a:lnTo>
                    <a:pt x="393" y="2298"/>
                  </a:lnTo>
                  <a:lnTo>
                    <a:pt x="774" y="2654"/>
                  </a:lnTo>
                  <a:lnTo>
                    <a:pt x="1168" y="3009"/>
                  </a:lnTo>
                  <a:lnTo>
                    <a:pt x="2235" y="2273"/>
                  </a:lnTo>
                  <a:lnTo>
                    <a:pt x="2247" y="127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CC2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30" name="object 1430"/>
          <p:cNvGrpSpPr/>
          <p:nvPr/>
        </p:nvGrpSpPr>
        <p:grpSpPr>
          <a:xfrm>
            <a:off x="1378915" y="1797037"/>
            <a:ext cx="38735" cy="59055"/>
            <a:chOff x="1378915" y="1797037"/>
            <a:chExt cx="38735" cy="59055"/>
          </a:xfrm>
        </p:grpSpPr>
        <p:sp>
          <p:nvSpPr>
            <p:cNvPr id="1431" name="object 1431"/>
            <p:cNvSpPr/>
            <p:nvPr/>
          </p:nvSpPr>
          <p:spPr>
            <a:xfrm>
              <a:off x="1384122" y="1817217"/>
              <a:ext cx="21590" cy="30480"/>
            </a:xfrm>
            <a:custGeom>
              <a:avLst/>
              <a:gdLst/>
              <a:ahLst/>
              <a:cxnLst/>
              <a:rect l="l" t="t" r="r" b="b"/>
              <a:pathLst>
                <a:path w="21590" h="30480">
                  <a:moveTo>
                    <a:pt x="18935" y="0"/>
                  </a:moveTo>
                  <a:lnTo>
                    <a:pt x="16383" y="609"/>
                  </a:lnTo>
                  <a:lnTo>
                    <a:pt x="15443" y="609"/>
                  </a:lnTo>
                  <a:lnTo>
                    <a:pt x="12750" y="3708"/>
                  </a:lnTo>
                  <a:lnTo>
                    <a:pt x="10363" y="7023"/>
                  </a:lnTo>
                  <a:lnTo>
                    <a:pt x="8356" y="10617"/>
                  </a:lnTo>
                  <a:lnTo>
                    <a:pt x="6324" y="13106"/>
                  </a:lnTo>
                  <a:lnTo>
                    <a:pt x="5435" y="16167"/>
                  </a:lnTo>
                  <a:lnTo>
                    <a:pt x="3441" y="20853"/>
                  </a:lnTo>
                  <a:lnTo>
                    <a:pt x="2489" y="22567"/>
                  </a:lnTo>
                  <a:lnTo>
                    <a:pt x="1663" y="24333"/>
                  </a:lnTo>
                  <a:lnTo>
                    <a:pt x="1028" y="26111"/>
                  </a:lnTo>
                  <a:lnTo>
                    <a:pt x="0" y="28435"/>
                  </a:lnTo>
                  <a:lnTo>
                    <a:pt x="4140" y="30467"/>
                  </a:lnTo>
                  <a:lnTo>
                    <a:pt x="4876" y="27711"/>
                  </a:lnTo>
                  <a:lnTo>
                    <a:pt x="7835" y="24180"/>
                  </a:lnTo>
                  <a:lnTo>
                    <a:pt x="9385" y="21704"/>
                  </a:lnTo>
                  <a:lnTo>
                    <a:pt x="10858" y="19202"/>
                  </a:lnTo>
                  <a:lnTo>
                    <a:pt x="12306" y="17259"/>
                  </a:lnTo>
                  <a:lnTo>
                    <a:pt x="14033" y="15519"/>
                  </a:lnTo>
                  <a:lnTo>
                    <a:pt x="15087" y="13296"/>
                  </a:lnTo>
                  <a:lnTo>
                    <a:pt x="16332" y="11442"/>
                  </a:lnTo>
                  <a:lnTo>
                    <a:pt x="16154" y="8699"/>
                  </a:lnTo>
                  <a:lnTo>
                    <a:pt x="18605" y="7581"/>
                  </a:lnTo>
                  <a:lnTo>
                    <a:pt x="19532" y="7289"/>
                  </a:lnTo>
                  <a:lnTo>
                    <a:pt x="20561" y="5803"/>
                  </a:lnTo>
                  <a:lnTo>
                    <a:pt x="21209" y="5118"/>
                  </a:lnTo>
                  <a:lnTo>
                    <a:pt x="21120" y="4444"/>
                  </a:lnTo>
                  <a:lnTo>
                    <a:pt x="20561" y="3759"/>
                  </a:lnTo>
                  <a:lnTo>
                    <a:pt x="19748" y="3289"/>
                  </a:lnTo>
                  <a:lnTo>
                    <a:pt x="19570" y="2514"/>
                  </a:lnTo>
                  <a:lnTo>
                    <a:pt x="19558" y="1663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A8D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400505" y="1797037"/>
              <a:ext cx="17145" cy="22225"/>
            </a:xfrm>
            <a:custGeom>
              <a:avLst/>
              <a:gdLst/>
              <a:ahLst/>
              <a:cxnLst/>
              <a:rect l="l" t="t" r="r" b="b"/>
              <a:pathLst>
                <a:path w="17144" h="22225">
                  <a:moveTo>
                    <a:pt x="14554" y="0"/>
                  </a:moveTo>
                  <a:lnTo>
                    <a:pt x="12801" y="723"/>
                  </a:lnTo>
                  <a:lnTo>
                    <a:pt x="10731" y="1066"/>
                  </a:lnTo>
                  <a:lnTo>
                    <a:pt x="5372" y="5676"/>
                  </a:lnTo>
                  <a:lnTo>
                    <a:pt x="165" y="8712"/>
                  </a:lnTo>
                  <a:lnTo>
                    <a:pt x="622" y="16979"/>
                  </a:lnTo>
                  <a:lnTo>
                    <a:pt x="368" y="18821"/>
                  </a:lnTo>
                  <a:lnTo>
                    <a:pt x="0" y="20789"/>
                  </a:lnTo>
                  <a:lnTo>
                    <a:pt x="3175" y="21844"/>
                  </a:lnTo>
                  <a:lnTo>
                    <a:pt x="6946" y="19507"/>
                  </a:lnTo>
                  <a:lnTo>
                    <a:pt x="6159" y="15735"/>
                  </a:lnTo>
                  <a:lnTo>
                    <a:pt x="6527" y="7874"/>
                  </a:lnTo>
                  <a:lnTo>
                    <a:pt x="7874" y="4432"/>
                  </a:lnTo>
                  <a:lnTo>
                    <a:pt x="14401" y="4330"/>
                  </a:lnTo>
                  <a:lnTo>
                    <a:pt x="16395" y="4686"/>
                  </a:lnTo>
                  <a:lnTo>
                    <a:pt x="17106" y="1765"/>
                  </a:lnTo>
                  <a:lnTo>
                    <a:pt x="15468" y="927"/>
                  </a:lnTo>
                  <a:lnTo>
                    <a:pt x="14554" y="0"/>
                  </a:lnTo>
                  <a:close/>
                </a:path>
              </a:pathLst>
            </a:custGeom>
            <a:solidFill>
              <a:srgbClr val="CCE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378915" y="1824468"/>
              <a:ext cx="17145" cy="31115"/>
            </a:xfrm>
            <a:custGeom>
              <a:avLst/>
              <a:gdLst/>
              <a:ahLst/>
              <a:cxnLst/>
              <a:rect l="l" t="t" r="r" b="b"/>
              <a:pathLst>
                <a:path w="17144" h="31114">
                  <a:moveTo>
                    <a:pt x="16878" y="13309"/>
                  </a:moveTo>
                  <a:lnTo>
                    <a:pt x="16713" y="12344"/>
                  </a:lnTo>
                  <a:lnTo>
                    <a:pt x="16306" y="11531"/>
                  </a:lnTo>
                  <a:lnTo>
                    <a:pt x="15430" y="11010"/>
                  </a:lnTo>
                  <a:lnTo>
                    <a:pt x="7683" y="21844"/>
                  </a:lnTo>
                  <a:lnTo>
                    <a:pt x="6553" y="20015"/>
                  </a:lnTo>
                  <a:lnTo>
                    <a:pt x="7607" y="18630"/>
                  </a:lnTo>
                  <a:lnTo>
                    <a:pt x="7937" y="17183"/>
                  </a:lnTo>
                  <a:lnTo>
                    <a:pt x="7696" y="15113"/>
                  </a:lnTo>
                  <a:lnTo>
                    <a:pt x="9652" y="13754"/>
                  </a:lnTo>
                  <a:lnTo>
                    <a:pt x="9690" y="11963"/>
                  </a:lnTo>
                  <a:lnTo>
                    <a:pt x="9728" y="12166"/>
                  </a:lnTo>
                  <a:lnTo>
                    <a:pt x="10452" y="12128"/>
                  </a:lnTo>
                  <a:lnTo>
                    <a:pt x="14338" y="3759"/>
                  </a:lnTo>
                  <a:lnTo>
                    <a:pt x="14046" y="3352"/>
                  </a:lnTo>
                  <a:lnTo>
                    <a:pt x="13957" y="2755"/>
                  </a:lnTo>
                  <a:lnTo>
                    <a:pt x="13322" y="2679"/>
                  </a:lnTo>
                  <a:lnTo>
                    <a:pt x="10185" y="0"/>
                  </a:lnTo>
                  <a:lnTo>
                    <a:pt x="9207" y="4826"/>
                  </a:lnTo>
                  <a:lnTo>
                    <a:pt x="10769" y="6883"/>
                  </a:lnTo>
                  <a:lnTo>
                    <a:pt x="8178" y="8928"/>
                  </a:lnTo>
                  <a:lnTo>
                    <a:pt x="9017" y="10718"/>
                  </a:lnTo>
                  <a:lnTo>
                    <a:pt x="8343" y="10579"/>
                  </a:lnTo>
                  <a:lnTo>
                    <a:pt x="7747" y="10934"/>
                  </a:lnTo>
                  <a:lnTo>
                    <a:pt x="7112" y="11023"/>
                  </a:lnTo>
                  <a:lnTo>
                    <a:pt x="3022" y="15227"/>
                  </a:lnTo>
                  <a:lnTo>
                    <a:pt x="2654" y="15544"/>
                  </a:lnTo>
                  <a:lnTo>
                    <a:pt x="2362" y="15925"/>
                  </a:lnTo>
                  <a:lnTo>
                    <a:pt x="2133" y="16370"/>
                  </a:lnTo>
                  <a:lnTo>
                    <a:pt x="1917" y="19558"/>
                  </a:lnTo>
                  <a:lnTo>
                    <a:pt x="0" y="22771"/>
                  </a:lnTo>
                  <a:lnTo>
                    <a:pt x="2311" y="25920"/>
                  </a:lnTo>
                  <a:lnTo>
                    <a:pt x="5562" y="26898"/>
                  </a:lnTo>
                  <a:lnTo>
                    <a:pt x="1143" y="28816"/>
                  </a:lnTo>
                  <a:lnTo>
                    <a:pt x="2832" y="29972"/>
                  </a:lnTo>
                  <a:lnTo>
                    <a:pt x="3517" y="30683"/>
                  </a:lnTo>
                  <a:lnTo>
                    <a:pt x="4343" y="31102"/>
                  </a:lnTo>
                  <a:lnTo>
                    <a:pt x="5346" y="31115"/>
                  </a:lnTo>
                  <a:lnTo>
                    <a:pt x="7962" y="29984"/>
                  </a:lnTo>
                  <a:lnTo>
                    <a:pt x="9156" y="27635"/>
                  </a:lnTo>
                  <a:lnTo>
                    <a:pt x="10414" y="25311"/>
                  </a:lnTo>
                  <a:lnTo>
                    <a:pt x="11290" y="23139"/>
                  </a:lnTo>
                  <a:lnTo>
                    <a:pt x="13411" y="21818"/>
                  </a:lnTo>
                  <a:lnTo>
                    <a:pt x="14262" y="19634"/>
                  </a:lnTo>
                  <a:lnTo>
                    <a:pt x="14808" y="17386"/>
                  </a:lnTo>
                  <a:lnTo>
                    <a:pt x="16573" y="15659"/>
                  </a:lnTo>
                  <a:lnTo>
                    <a:pt x="16878" y="13309"/>
                  </a:lnTo>
                  <a:close/>
                </a:path>
              </a:pathLst>
            </a:custGeom>
            <a:solidFill>
              <a:srgbClr val="60C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392237" y="181782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7327" y="0"/>
                  </a:moveTo>
                  <a:lnTo>
                    <a:pt x="3746" y="2222"/>
                  </a:lnTo>
                  <a:lnTo>
                    <a:pt x="1549" y="5511"/>
                  </a:lnTo>
                  <a:lnTo>
                    <a:pt x="0" y="9321"/>
                  </a:lnTo>
                  <a:lnTo>
                    <a:pt x="1015" y="10401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57A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386027" y="1828177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5067" y="0"/>
                  </a:moveTo>
                  <a:lnTo>
                    <a:pt x="3048" y="850"/>
                  </a:lnTo>
                  <a:lnTo>
                    <a:pt x="2095" y="1117"/>
                  </a:lnTo>
                  <a:lnTo>
                    <a:pt x="0" y="7327"/>
                  </a:lnTo>
                  <a:lnTo>
                    <a:pt x="711" y="8496"/>
                  </a:lnTo>
                  <a:lnTo>
                    <a:pt x="1358" y="7340"/>
                  </a:lnTo>
                  <a:lnTo>
                    <a:pt x="2044" y="7277"/>
                  </a:lnTo>
                  <a:lnTo>
                    <a:pt x="3403" y="5765"/>
                  </a:lnTo>
                  <a:lnTo>
                    <a:pt x="3263" y="3644"/>
                  </a:lnTo>
                  <a:lnTo>
                    <a:pt x="4140" y="1854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4FAD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36" name="object 1436"/>
          <p:cNvSpPr/>
          <p:nvPr/>
        </p:nvSpPr>
        <p:spPr>
          <a:xfrm>
            <a:off x="860971" y="1472793"/>
            <a:ext cx="21590" cy="14604"/>
          </a:xfrm>
          <a:custGeom>
            <a:avLst/>
            <a:gdLst/>
            <a:ahLst/>
            <a:cxnLst/>
            <a:rect l="l" t="t" r="r" b="b"/>
            <a:pathLst>
              <a:path w="21590" h="14605">
                <a:moveTo>
                  <a:pt x="16890" y="0"/>
                </a:moveTo>
                <a:lnTo>
                  <a:pt x="10045" y="12"/>
                </a:lnTo>
                <a:lnTo>
                  <a:pt x="5943" y="965"/>
                </a:lnTo>
                <a:lnTo>
                  <a:pt x="0" y="3594"/>
                </a:lnTo>
                <a:lnTo>
                  <a:pt x="1181" y="6273"/>
                </a:lnTo>
                <a:lnTo>
                  <a:pt x="5626" y="8813"/>
                </a:lnTo>
                <a:lnTo>
                  <a:pt x="8712" y="9283"/>
                </a:lnTo>
                <a:lnTo>
                  <a:pt x="15963" y="14338"/>
                </a:lnTo>
                <a:lnTo>
                  <a:pt x="18402" y="12395"/>
                </a:lnTo>
                <a:lnTo>
                  <a:pt x="19672" y="7150"/>
                </a:lnTo>
                <a:lnTo>
                  <a:pt x="20751" y="8445"/>
                </a:lnTo>
                <a:lnTo>
                  <a:pt x="20091" y="10007"/>
                </a:lnTo>
                <a:lnTo>
                  <a:pt x="21424" y="10642"/>
                </a:lnTo>
                <a:lnTo>
                  <a:pt x="21412" y="7340"/>
                </a:lnTo>
                <a:lnTo>
                  <a:pt x="16890" y="0"/>
                </a:lnTo>
                <a:close/>
              </a:path>
            </a:pathLst>
          </a:custGeom>
          <a:solidFill>
            <a:srgbClr val="DEF1F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37" name="object 1437"/>
          <p:cNvGrpSpPr/>
          <p:nvPr/>
        </p:nvGrpSpPr>
        <p:grpSpPr>
          <a:xfrm>
            <a:off x="912571" y="927379"/>
            <a:ext cx="17145" cy="28575"/>
            <a:chOff x="912571" y="927379"/>
            <a:chExt cx="17145" cy="28575"/>
          </a:xfrm>
        </p:grpSpPr>
        <p:sp>
          <p:nvSpPr>
            <p:cNvPr id="1438" name="object 1438"/>
            <p:cNvSpPr/>
            <p:nvPr/>
          </p:nvSpPr>
          <p:spPr>
            <a:xfrm>
              <a:off x="912571" y="938250"/>
              <a:ext cx="15240" cy="17145"/>
            </a:xfrm>
            <a:custGeom>
              <a:avLst/>
              <a:gdLst/>
              <a:ahLst/>
              <a:cxnLst/>
              <a:rect l="l" t="t" r="r" b="b"/>
              <a:pathLst>
                <a:path w="15240" h="17144">
                  <a:moveTo>
                    <a:pt x="1003" y="0"/>
                  </a:moveTo>
                  <a:lnTo>
                    <a:pt x="0" y="3187"/>
                  </a:lnTo>
                  <a:lnTo>
                    <a:pt x="2628" y="6896"/>
                  </a:lnTo>
                  <a:lnTo>
                    <a:pt x="5715" y="10464"/>
                  </a:lnTo>
                  <a:lnTo>
                    <a:pt x="4102" y="15595"/>
                  </a:lnTo>
                  <a:lnTo>
                    <a:pt x="6959" y="17144"/>
                  </a:lnTo>
                  <a:lnTo>
                    <a:pt x="8801" y="16217"/>
                  </a:lnTo>
                  <a:lnTo>
                    <a:pt x="9931" y="10680"/>
                  </a:lnTo>
                  <a:lnTo>
                    <a:pt x="11303" y="8737"/>
                  </a:lnTo>
                  <a:lnTo>
                    <a:pt x="13665" y="4978"/>
                  </a:lnTo>
                  <a:lnTo>
                    <a:pt x="15201" y="3251"/>
                  </a:lnTo>
                  <a:lnTo>
                    <a:pt x="13423" y="1028"/>
                  </a:lnTo>
                  <a:lnTo>
                    <a:pt x="12814" y="1295"/>
                  </a:lnTo>
                  <a:lnTo>
                    <a:pt x="11912" y="1409"/>
                  </a:lnTo>
                  <a:lnTo>
                    <a:pt x="9347" y="6222"/>
                  </a:lnTo>
                  <a:lnTo>
                    <a:pt x="6756" y="7632"/>
                  </a:lnTo>
                  <a:lnTo>
                    <a:pt x="2654" y="2857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A1D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923264" y="92737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1003" y="0"/>
                  </a:moveTo>
                  <a:lnTo>
                    <a:pt x="139" y="1346"/>
                  </a:lnTo>
                  <a:lnTo>
                    <a:pt x="0" y="1549"/>
                  </a:lnTo>
                  <a:lnTo>
                    <a:pt x="355" y="2273"/>
                  </a:lnTo>
                  <a:lnTo>
                    <a:pt x="2031" y="3670"/>
                  </a:lnTo>
                  <a:lnTo>
                    <a:pt x="3378" y="3670"/>
                  </a:lnTo>
                  <a:lnTo>
                    <a:pt x="5003" y="1993"/>
                  </a:lnTo>
                  <a:lnTo>
                    <a:pt x="5511" y="1816"/>
                  </a:lnTo>
                  <a:lnTo>
                    <a:pt x="5930" y="1562"/>
                  </a:lnTo>
                  <a:lnTo>
                    <a:pt x="5689" y="355"/>
                  </a:lnTo>
                  <a:lnTo>
                    <a:pt x="4610" y="482"/>
                  </a:lnTo>
                  <a:lnTo>
                    <a:pt x="3771" y="241"/>
                  </a:lnTo>
                  <a:lnTo>
                    <a:pt x="2590" y="762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4D7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40" name="object 1440"/>
          <p:cNvGrpSpPr/>
          <p:nvPr/>
        </p:nvGrpSpPr>
        <p:grpSpPr>
          <a:xfrm>
            <a:off x="1101534" y="2167254"/>
            <a:ext cx="67310" cy="42545"/>
            <a:chOff x="1101534" y="2167254"/>
            <a:chExt cx="67310" cy="42545"/>
          </a:xfrm>
        </p:grpSpPr>
        <p:sp>
          <p:nvSpPr>
            <p:cNvPr id="1441" name="object 1441"/>
            <p:cNvSpPr/>
            <p:nvPr/>
          </p:nvSpPr>
          <p:spPr>
            <a:xfrm>
              <a:off x="1101534" y="2167254"/>
              <a:ext cx="38735" cy="32384"/>
            </a:xfrm>
            <a:custGeom>
              <a:avLst/>
              <a:gdLst/>
              <a:ahLst/>
              <a:cxnLst/>
              <a:rect l="l" t="t" r="r" b="b"/>
              <a:pathLst>
                <a:path w="38734" h="32385">
                  <a:moveTo>
                    <a:pt x="4876" y="0"/>
                  </a:moveTo>
                  <a:lnTo>
                    <a:pt x="2324" y="723"/>
                  </a:lnTo>
                  <a:lnTo>
                    <a:pt x="2565" y="2501"/>
                  </a:lnTo>
                  <a:lnTo>
                    <a:pt x="3822" y="5080"/>
                  </a:lnTo>
                  <a:lnTo>
                    <a:pt x="0" y="3695"/>
                  </a:lnTo>
                  <a:lnTo>
                    <a:pt x="50" y="5613"/>
                  </a:lnTo>
                  <a:lnTo>
                    <a:pt x="2057" y="6870"/>
                  </a:lnTo>
                  <a:lnTo>
                    <a:pt x="3162" y="8813"/>
                  </a:lnTo>
                  <a:lnTo>
                    <a:pt x="4063" y="10909"/>
                  </a:lnTo>
                  <a:lnTo>
                    <a:pt x="4622" y="12433"/>
                  </a:lnTo>
                  <a:lnTo>
                    <a:pt x="5422" y="13868"/>
                  </a:lnTo>
                  <a:lnTo>
                    <a:pt x="6019" y="15367"/>
                  </a:lnTo>
                  <a:lnTo>
                    <a:pt x="7950" y="16840"/>
                  </a:lnTo>
                  <a:lnTo>
                    <a:pt x="8877" y="19342"/>
                  </a:lnTo>
                  <a:lnTo>
                    <a:pt x="11188" y="20421"/>
                  </a:lnTo>
                  <a:lnTo>
                    <a:pt x="12801" y="19431"/>
                  </a:lnTo>
                  <a:lnTo>
                    <a:pt x="10591" y="18376"/>
                  </a:lnTo>
                  <a:lnTo>
                    <a:pt x="12331" y="16764"/>
                  </a:lnTo>
                  <a:lnTo>
                    <a:pt x="12839" y="18199"/>
                  </a:lnTo>
                  <a:lnTo>
                    <a:pt x="13449" y="19088"/>
                  </a:lnTo>
                  <a:lnTo>
                    <a:pt x="14858" y="19786"/>
                  </a:lnTo>
                  <a:lnTo>
                    <a:pt x="15544" y="21831"/>
                  </a:lnTo>
                  <a:lnTo>
                    <a:pt x="17614" y="21323"/>
                  </a:lnTo>
                  <a:lnTo>
                    <a:pt x="20231" y="22758"/>
                  </a:lnTo>
                  <a:lnTo>
                    <a:pt x="22986" y="23990"/>
                  </a:lnTo>
                  <a:lnTo>
                    <a:pt x="24891" y="26441"/>
                  </a:lnTo>
                  <a:lnTo>
                    <a:pt x="25399" y="28422"/>
                  </a:lnTo>
                  <a:lnTo>
                    <a:pt x="28333" y="27000"/>
                  </a:lnTo>
                  <a:lnTo>
                    <a:pt x="28727" y="29159"/>
                  </a:lnTo>
                  <a:lnTo>
                    <a:pt x="30302" y="29311"/>
                  </a:lnTo>
                  <a:lnTo>
                    <a:pt x="31508" y="30073"/>
                  </a:lnTo>
                  <a:lnTo>
                    <a:pt x="32448" y="31305"/>
                  </a:lnTo>
                  <a:lnTo>
                    <a:pt x="32956" y="31788"/>
                  </a:lnTo>
                  <a:lnTo>
                    <a:pt x="33540" y="32118"/>
                  </a:lnTo>
                  <a:lnTo>
                    <a:pt x="34251" y="32143"/>
                  </a:lnTo>
                  <a:lnTo>
                    <a:pt x="37058" y="31838"/>
                  </a:lnTo>
                  <a:lnTo>
                    <a:pt x="38265" y="31026"/>
                  </a:lnTo>
                  <a:lnTo>
                    <a:pt x="38607" y="30645"/>
                  </a:lnTo>
                  <a:lnTo>
                    <a:pt x="38646" y="30238"/>
                  </a:lnTo>
                  <a:lnTo>
                    <a:pt x="38379" y="29794"/>
                  </a:lnTo>
                  <a:lnTo>
                    <a:pt x="35102" y="27698"/>
                  </a:lnTo>
                  <a:lnTo>
                    <a:pt x="33807" y="25527"/>
                  </a:lnTo>
                  <a:lnTo>
                    <a:pt x="31356" y="24777"/>
                  </a:lnTo>
                  <a:lnTo>
                    <a:pt x="29540" y="23253"/>
                  </a:lnTo>
                  <a:lnTo>
                    <a:pt x="26060" y="20523"/>
                  </a:lnTo>
                  <a:lnTo>
                    <a:pt x="21767" y="19392"/>
                  </a:lnTo>
                  <a:lnTo>
                    <a:pt x="17894" y="17411"/>
                  </a:lnTo>
                  <a:lnTo>
                    <a:pt x="14846" y="15760"/>
                  </a:lnTo>
                  <a:lnTo>
                    <a:pt x="10820" y="13792"/>
                  </a:lnTo>
                  <a:lnTo>
                    <a:pt x="11912" y="6692"/>
                  </a:lnTo>
                  <a:lnTo>
                    <a:pt x="10731" y="4813"/>
                  </a:lnTo>
                  <a:lnTo>
                    <a:pt x="8635" y="2730"/>
                  </a:lnTo>
                  <a:lnTo>
                    <a:pt x="6845" y="1079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D3E6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119581" y="2177986"/>
              <a:ext cx="24130" cy="16510"/>
            </a:xfrm>
            <a:custGeom>
              <a:avLst/>
              <a:gdLst/>
              <a:ahLst/>
              <a:cxnLst/>
              <a:rect l="l" t="t" r="r" b="b"/>
              <a:pathLst>
                <a:path w="24130" h="16510">
                  <a:moveTo>
                    <a:pt x="10185" y="0"/>
                  </a:moveTo>
                  <a:lnTo>
                    <a:pt x="8458" y="444"/>
                  </a:lnTo>
                  <a:lnTo>
                    <a:pt x="6781" y="939"/>
                  </a:lnTo>
                  <a:lnTo>
                    <a:pt x="7734" y="3340"/>
                  </a:lnTo>
                  <a:lnTo>
                    <a:pt x="9156" y="4914"/>
                  </a:lnTo>
                  <a:lnTo>
                    <a:pt x="11849" y="4813"/>
                  </a:lnTo>
                  <a:lnTo>
                    <a:pt x="12687" y="7137"/>
                  </a:lnTo>
                  <a:lnTo>
                    <a:pt x="13030" y="7708"/>
                  </a:lnTo>
                  <a:lnTo>
                    <a:pt x="14198" y="8699"/>
                  </a:lnTo>
                  <a:lnTo>
                    <a:pt x="15036" y="8585"/>
                  </a:lnTo>
                  <a:lnTo>
                    <a:pt x="14389" y="9309"/>
                  </a:lnTo>
                  <a:lnTo>
                    <a:pt x="13881" y="9055"/>
                  </a:lnTo>
                  <a:lnTo>
                    <a:pt x="11391" y="8864"/>
                  </a:lnTo>
                  <a:lnTo>
                    <a:pt x="10020" y="7340"/>
                  </a:lnTo>
                  <a:lnTo>
                    <a:pt x="7835" y="5397"/>
                  </a:lnTo>
                  <a:lnTo>
                    <a:pt x="7086" y="4838"/>
                  </a:lnTo>
                  <a:lnTo>
                    <a:pt x="5283" y="3708"/>
                  </a:lnTo>
                  <a:lnTo>
                    <a:pt x="4356" y="2882"/>
                  </a:lnTo>
                  <a:lnTo>
                    <a:pt x="3098" y="2679"/>
                  </a:lnTo>
                  <a:lnTo>
                    <a:pt x="1320" y="2705"/>
                  </a:lnTo>
                  <a:lnTo>
                    <a:pt x="279" y="3606"/>
                  </a:lnTo>
                  <a:lnTo>
                    <a:pt x="0" y="5372"/>
                  </a:lnTo>
                  <a:lnTo>
                    <a:pt x="50" y="5880"/>
                  </a:lnTo>
                  <a:lnTo>
                    <a:pt x="203" y="6349"/>
                  </a:lnTo>
                  <a:lnTo>
                    <a:pt x="507" y="6769"/>
                  </a:lnTo>
                  <a:lnTo>
                    <a:pt x="3822" y="8801"/>
                  </a:lnTo>
                  <a:lnTo>
                    <a:pt x="7734" y="9766"/>
                  </a:lnTo>
                  <a:lnTo>
                    <a:pt x="10667" y="12458"/>
                  </a:lnTo>
                  <a:lnTo>
                    <a:pt x="16040" y="15887"/>
                  </a:lnTo>
                  <a:lnTo>
                    <a:pt x="19456" y="15582"/>
                  </a:lnTo>
                  <a:lnTo>
                    <a:pt x="20307" y="15735"/>
                  </a:lnTo>
                  <a:lnTo>
                    <a:pt x="21005" y="15468"/>
                  </a:lnTo>
                  <a:lnTo>
                    <a:pt x="21551" y="14795"/>
                  </a:lnTo>
                  <a:lnTo>
                    <a:pt x="21488" y="13982"/>
                  </a:lnTo>
                  <a:lnTo>
                    <a:pt x="20827" y="12890"/>
                  </a:lnTo>
                  <a:lnTo>
                    <a:pt x="22440" y="12865"/>
                  </a:lnTo>
                  <a:lnTo>
                    <a:pt x="23609" y="11099"/>
                  </a:lnTo>
                  <a:lnTo>
                    <a:pt x="20459" y="9982"/>
                  </a:lnTo>
                  <a:lnTo>
                    <a:pt x="21716" y="8204"/>
                  </a:lnTo>
                  <a:lnTo>
                    <a:pt x="21716" y="7746"/>
                  </a:lnTo>
                  <a:lnTo>
                    <a:pt x="21551" y="7353"/>
                  </a:lnTo>
                  <a:lnTo>
                    <a:pt x="21221" y="7023"/>
                  </a:lnTo>
                  <a:lnTo>
                    <a:pt x="16560" y="5029"/>
                  </a:lnTo>
                  <a:lnTo>
                    <a:pt x="14935" y="2933"/>
                  </a:lnTo>
                  <a:lnTo>
                    <a:pt x="13093" y="952"/>
                  </a:lnTo>
                  <a:lnTo>
                    <a:pt x="11950" y="203"/>
                  </a:lnTo>
                  <a:lnTo>
                    <a:pt x="10909" y="25"/>
                  </a:lnTo>
                  <a:lnTo>
                    <a:pt x="10185" y="0"/>
                  </a:lnTo>
                  <a:close/>
                </a:path>
              </a:pathLst>
            </a:custGeom>
            <a:solidFill>
              <a:srgbClr val="B9D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139913" y="219704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4229" y="0"/>
                  </a:moveTo>
                  <a:lnTo>
                    <a:pt x="0" y="0"/>
                  </a:lnTo>
                  <a:lnTo>
                    <a:pt x="0" y="876"/>
                  </a:lnTo>
                  <a:lnTo>
                    <a:pt x="2565" y="4406"/>
                  </a:lnTo>
                  <a:lnTo>
                    <a:pt x="4000" y="8788"/>
                  </a:lnTo>
                  <a:lnTo>
                    <a:pt x="8039" y="11163"/>
                  </a:lnTo>
                  <a:lnTo>
                    <a:pt x="9156" y="11849"/>
                  </a:lnTo>
                  <a:lnTo>
                    <a:pt x="10350" y="12318"/>
                  </a:lnTo>
                  <a:lnTo>
                    <a:pt x="11709" y="12191"/>
                  </a:lnTo>
                  <a:lnTo>
                    <a:pt x="12725" y="11887"/>
                  </a:lnTo>
                  <a:lnTo>
                    <a:pt x="13906" y="11734"/>
                  </a:lnTo>
                  <a:lnTo>
                    <a:pt x="13525" y="10172"/>
                  </a:lnTo>
                  <a:lnTo>
                    <a:pt x="13449" y="8305"/>
                  </a:lnTo>
                  <a:lnTo>
                    <a:pt x="11912" y="7683"/>
                  </a:lnTo>
                  <a:lnTo>
                    <a:pt x="10629" y="6667"/>
                  </a:lnTo>
                  <a:lnTo>
                    <a:pt x="6286" y="369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D1E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138047" y="218641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3721" y="0"/>
                  </a:moveTo>
                  <a:lnTo>
                    <a:pt x="2806" y="101"/>
                  </a:lnTo>
                  <a:lnTo>
                    <a:pt x="0" y="2273"/>
                  </a:lnTo>
                  <a:lnTo>
                    <a:pt x="4457" y="2793"/>
                  </a:lnTo>
                  <a:lnTo>
                    <a:pt x="3809" y="4470"/>
                  </a:lnTo>
                  <a:lnTo>
                    <a:pt x="3390" y="5130"/>
                  </a:lnTo>
                  <a:lnTo>
                    <a:pt x="3238" y="5740"/>
                  </a:lnTo>
                  <a:lnTo>
                    <a:pt x="4063" y="6222"/>
                  </a:lnTo>
                  <a:lnTo>
                    <a:pt x="6540" y="6476"/>
                  </a:lnTo>
                  <a:lnTo>
                    <a:pt x="8254" y="8204"/>
                  </a:lnTo>
                  <a:lnTo>
                    <a:pt x="10248" y="9385"/>
                  </a:lnTo>
                  <a:lnTo>
                    <a:pt x="10896" y="10020"/>
                  </a:lnTo>
                  <a:lnTo>
                    <a:pt x="11582" y="10032"/>
                  </a:lnTo>
                  <a:lnTo>
                    <a:pt x="12306" y="9448"/>
                  </a:lnTo>
                  <a:lnTo>
                    <a:pt x="11239" y="5473"/>
                  </a:lnTo>
                  <a:lnTo>
                    <a:pt x="7277" y="4013"/>
                  </a:lnTo>
                  <a:lnTo>
                    <a:pt x="4457" y="342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C4DD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153375" y="220093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3416" y="0"/>
                  </a:moveTo>
                  <a:lnTo>
                    <a:pt x="1346" y="1003"/>
                  </a:lnTo>
                  <a:lnTo>
                    <a:pt x="0" y="3289"/>
                  </a:lnTo>
                  <a:lnTo>
                    <a:pt x="3111" y="3060"/>
                  </a:lnTo>
                  <a:lnTo>
                    <a:pt x="3911" y="1993"/>
                  </a:lnTo>
                  <a:lnTo>
                    <a:pt x="4572" y="2400"/>
                  </a:lnTo>
                  <a:lnTo>
                    <a:pt x="5194" y="3251"/>
                  </a:lnTo>
                  <a:lnTo>
                    <a:pt x="6502" y="3835"/>
                  </a:lnTo>
                  <a:lnTo>
                    <a:pt x="8140" y="4368"/>
                  </a:lnTo>
                  <a:lnTo>
                    <a:pt x="8547" y="2565"/>
                  </a:lnTo>
                  <a:lnTo>
                    <a:pt x="8826" y="1231"/>
                  </a:lnTo>
                  <a:lnTo>
                    <a:pt x="6908" y="850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8DB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129944" y="2189746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584" y="0"/>
                  </a:moveTo>
                  <a:lnTo>
                    <a:pt x="0" y="635"/>
                  </a:lnTo>
                  <a:lnTo>
                    <a:pt x="50" y="1270"/>
                  </a:lnTo>
                  <a:lnTo>
                    <a:pt x="635" y="1879"/>
                  </a:lnTo>
                  <a:lnTo>
                    <a:pt x="2755" y="2806"/>
                  </a:lnTo>
                  <a:lnTo>
                    <a:pt x="4165" y="5016"/>
                  </a:lnTo>
                  <a:lnTo>
                    <a:pt x="6705" y="5207"/>
                  </a:lnTo>
                  <a:lnTo>
                    <a:pt x="7150" y="4140"/>
                  </a:lnTo>
                  <a:lnTo>
                    <a:pt x="8140" y="4013"/>
                  </a:lnTo>
                  <a:lnTo>
                    <a:pt x="9093" y="382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769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165529" y="22033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765" y="0"/>
                  </a:moveTo>
                  <a:lnTo>
                    <a:pt x="0" y="241"/>
                  </a:lnTo>
                  <a:lnTo>
                    <a:pt x="406" y="1714"/>
                  </a:lnTo>
                  <a:lnTo>
                    <a:pt x="1041" y="2679"/>
                  </a:lnTo>
                  <a:lnTo>
                    <a:pt x="2794" y="2463"/>
                  </a:lnTo>
                  <a:lnTo>
                    <a:pt x="2425" y="93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6D8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148295" y="21958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736" y="1181"/>
                  </a:lnTo>
                  <a:lnTo>
                    <a:pt x="2819" y="4483"/>
                  </a:lnTo>
                  <a:lnTo>
                    <a:pt x="2044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AC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138021" y="2189048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714" y="0"/>
                  </a:moveTo>
                  <a:lnTo>
                    <a:pt x="0" y="1206"/>
                  </a:lnTo>
                  <a:lnTo>
                    <a:pt x="1092" y="2082"/>
                  </a:lnTo>
                  <a:lnTo>
                    <a:pt x="3111" y="3733"/>
                  </a:lnTo>
                  <a:lnTo>
                    <a:pt x="3454" y="3759"/>
                  </a:lnTo>
                  <a:lnTo>
                    <a:pt x="3771" y="3721"/>
                  </a:lnTo>
                  <a:lnTo>
                    <a:pt x="4089" y="3594"/>
                  </a:lnTo>
                  <a:lnTo>
                    <a:pt x="4000" y="3009"/>
                  </a:lnTo>
                  <a:lnTo>
                    <a:pt x="3924" y="2425"/>
                  </a:lnTo>
                  <a:lnTo>
                    <a:pt x="3835" y="1841"/>
                  </a:lnTo>
                  <a:lnTo>
                    <a:pt x="2590" y="1777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749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0" name="object 1450"/>
          <p:cNvGrpSpPr/>
          <p:nvPr/>
        </p:nvGrpSpPr>
        <p:grpSpPr>
          <a:xfrm>
            <a:off x="746887" y="1239304"/>
            <a:ext cx="33020" cy="41275"/>
            <a:chOff x="746887" y="1239304"/>
            <a:chExt cx="33020" cy="41275"/>
          </a:xfrm>
        </p:grpSpPr>
        <p:sp>
          <p:nvSpPr>
            <p:cNvPr id="1451" name="object 1451"/>
            <p:cNvSpPr/>
            <p:nvPr/>
          </p:nvSpPr>
          <p:spPr>
            <a:xfrm>
              <a:off x="746887" y="1242377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5" h="24765">
                  <a:moveTo>
                    <a:pt x="6159" y="0"/>
                  </a:moveTo>
                  <a:lnTo>
                    <a:pt x="4800" y="25"/>
                  </a:lnTo>
                  <a:lnTo>
                    <a:pt x="3644" y="1054"/>
                  </a:lnTo>
                  <a:lnTo>
                    <a:pt x="3187" y="1765"/>
                  </a:lnTo>
                  <a:lnTo>
                    <a:pt x="2781" y="2501"/>
                  </a:lnTo>
                  <a:lnTo>
                    <a:pt x="1930" y="2793"/>
                  </a:lnTo>
                  <a:lnTo>
                    <a:pt x="0" y="10566"/>
                  </a:lnTo>
                  <a:lnTo>
                    <a:pt x="111" y="10998"/>
                  </a:lnTo>
                  <a:lnTo>
                    <a:pt x="8635" y="15735"/>
                  </a:lnTo>
                  <a:lnTo>
                    <a:pt x="7768" y="19748"/>
                  </a:lnTo>
                  <a:lnTo>
                    <a:pt x="7778" y="19900"/>
                  </a:lnTo>
                  <a:lnTo>
                    <a:pt x="9296" y="22364"/>
                  </a:lnTo>
                  <a:lnTo>
                    <a:pt x="9855" y="24422"/>
                  </a:lnTo>
                  <a:lnTo>
                    <a:pt x="12014" y="20713"/>
                  </a:lnTo>
                  <a:lnTo>
                    <a:pt x="14274" y="20713"/>
                  </a:lnTo>
                  <a:lnTo>
                    <a:pt x="14973" y="19748"/>
                  </a:lnTo>
                  <a:lnTo>
                    <a:pt x="15506" y="15405"/>
                  </a:lnTo>
                  <a:lnTo>
                    <a:pt x="17402" y="11506"/>
                  </a:lnTo>
                  <a:lnTo>
                    <a:pt x="16497" y="11506"/>
                  </a:lnTo>
                  <a:lnTo>
                    <a:pt x="17221" y="10388"/>
                  </a:lnTo>
                  <a:lnTo>
                    <a:pt x="22579" y="10388"/>
                  </a:lnTo>
                  <a:lnTo>
                    <a:pt x="22275" y="9423"/>
                  </a:lnTo>
                  <a:lnTo>
                    <a:pt x="20904" y="7835"/>
                  </a:lnTo>
                  <a:lnTo>
                    <a:pt x="23494" y="7353"/>
                  </a:lnTo>
                  <a:lnTo>
                    <a:pt x="23323" y="6527"/>
                  </a:lnTo>
                  <a:lnTo>
                    <a:pt x="23325" y="4495"/>
                  </a:lnTo>
                  <a:lnTo>
                    <a:pt x="16294" y="4495"/>
                  </a:lnTo>
                  <a:lnTo>
                    <a:pt x="15024" y="2971"/>
                  </a:lnTo>
                  <a:lnTo>
                    <a:pt x="14494" y="2438"/>
                  </a:lnTo>
                  <a:lnTo>
                    <a:pt x="9613" y="2438"/>
                  </a:lnTo>
                  <a:lnTo>
                    <a:pt x="7581" y="241"/>
                  </a:lnTo>
                  <a:lnTo>
                    <a:pt x="6159" y="0"/>
                  </a:lnTo>
                  <a:close/>
                </a:path>
                <a:path w="24765" h="24765">
                  <a:moveTo>
                    <a:pt x="14274" y="20713"/>
                  </a:moveTo>
                  <a:lnTo>
                    <a:pt x="12014" y="20713"/>
                  </a:lnTo>
                  <a:lnTo>
                    <a:pt x="12445" y="23240"/>
                  </a:lnTo>
                  <a:lnTo>
                    <a:pt x="14274" y="20713"/>
                  </a:lnTo>
                  <a:close/>
                </a:path>
                <a:path w="24765" h="24765">
                  <a:moveTo>
                    <a:pt x="22786" y="11048"/>
                  </a:moveTo>
                  <a:lnTo>
                    <a:pt x="17386" y="11048"/>
                  </a:lnTo>
                  <a:lnTo>
                    <a:pt x="17433" y="11442"/>
                  </a:lnTo>
                  <a:lnTo>
                    <a:pt x="18516" y="17437"/>
                  </a:lnTo>
                  <a:lnTo>
                    <a:pt x="20891" y="19900"/>
                  </a:lnTo>
                  <a:lnTo>
                    <a:pt x="22212" y="20485"/>
                  </a:lnTo>
                  <a:lnTo>
                    <a:pt x="22745" y="19748"/>
                  </a:lnTo>
                  <a:lnTo>
                    <a:pt x="22796" y="17373"/>
                  </a:lnTo>
                  <a:lnTo>
                    <a:pt x="23037" y="16370"/>
                  </a:lnTo>
                  <a:lnTo>
                    <a:pt x="24295" y="15849"/>
                  </a:lnTo>
                  <a:lnTo>
                    <a:pt x="22786" y="11048"/>
                  </a:lnTo>
                  <a:close/>
                </a:path>
                <a:path w="24765" h="24765">
                  <a:moveTo>
                    <a:pt x="17326" y="11079"/>
                  </a:moveTo>
                  <a:lnTo>
                    <a:pt x="16497" y="11506"/>
                  </a:lnTo>
                  <a:lnTo>
                    <a:pt x="17402" y="11506"/>
                  </a:lnTo>
                  <a:lnTo>
                    <a:pt x="17326" y="11079"/>
                  </a:lnTo>
                  <a:close/>
                </a:path>
                <a:path w="24765" h="24765">
                  <a:moveTo>
                    <a:pt x="17386" y="11048"/>
                  </a:moveTo>
                  <a:lnTo>
                    <a:pt x="17408" y="11494"/>
                  </a:lnTo>
                  <a:lnTo>
                    <a:pt x="17386" y="11048"/>
                  </a:lnTo>
                  <a:close/>
                </a:path>
                <a:path w="24765" h="24765">
                  <a:moveTo>
                    <a:pt x="22579" y="10388"/>
                  </a:moveTo>
                  <a:lnTo>
                    <a:pt x="17221" y="10388"/>
                  </a:lnTo>
                  <a:lnTo>
                    <a:pt x="17326" y="11079"/>
                  </a:lnTo>
                  <a:lnTo>
                    <a:pt x="22786" y="11048"/>
                  </a:lnTo>
                  <a:lnTo>
                    <a:pt x="22579" y="10388"/>
                  </a:lnTo>
                  <a:close/>
                </a:path>
                <a:path w="24765" h="24765">
                  <a:moveTo>
                    <a:pt x="21615" y="279"/>
                  </a:moveTo>
                  <a:lnTo>
                    <a:pt x="19850" y="558"/>
                  </a:lnTo>
                  <a:lnTo>
                    <a:pt x="17881" y="2565"/>
                  </a:lnTo>
                  <a:lnTo>
                    <a:pt x="17083" y="3581"/>
                  </a:lnTo>
                  <a:lnTo>
                    <a:pt x="16294" y="4495"/>
                  </a:lnTo>
                  <a:lnTo>
                    <a:pt x="23325" y="4495"/>
                  </a:lnTo>
                  <a:lnTo>
                    <a:pt x="23266" y="3962"/>
                  </a:lnTo>
                  <a:lnTo>
                    <a:pt x="22984" y="3225"/>
                  </a:lnTo>
                  <a:lnTo>
                    <a:pt x="21615" y="279"/>
                  </a:lnTo>
                  <a:close/>
                </a:path>
                <a:path w="24765" h="24765">
                  <a:moveTo>
                    <a:pt x="13030" y="965"/>
                  </a:moveTo>
                  <a:lnTo>
                    <a:pt x="9613" y="2438"/>
                  </a:lnTo>
                  <a:lnTo>
                    <a:pt x="14494" y="2438"/>
                  </a:lnTo>
                  <a:lnTo>
                    <a:pt x="13030" y="965"/>
                  </a:lnTo>
                  <a:close/>
                </a:path>
              </a:pathLst>
            </a:custGeom>
            <a:solidFill>
              <a:srgbClr val="8BB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767943" y="1267079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5410" y="0"/>
                  </a:moveTo>
                  <a:lnTo>
                    <a:pt x="3263" y="457"/>
                  </a:lnTo>
                  <a:lnTo>
                    <a:pt x="2514" y="1155"/>
                  </a:lnTo>
                  <a:lnTo>
                    <a:pt x="723" y="787"/>
                  </a:lnTo>
                  <a:lnTo>
                    <a:pt x="1054" y="2603"/>
                  </a:lnTo>
                  <a:lnTo>
                    <a:pt x="2070" y="4038"/>
                  </a:lnTo>
                  <a:lnTo>
                    <a:pt x="4838" y="4381"/>
                  </a:lnTo>
                  <a:lnTo>
                    <a:pt x="3848" y="7073"/>
                  </a:lnTo>
                  <a:lnTo>
                    <a:pt x="4749" y="8381"/>
                  </a:lnTo>
                  <a:lnTo>
                    <a:pt x="2857" y="9067"/>
                  </a:lnTo>
                  <a:lnTo>
                    <a:pt x="1816" y="9550"/>
                  </a:lnTo>
                  <a:lnTo>
                    <a:pt x="634" y="9817"/>
                  </a:lnTo>
                  <a:lnTo>
                    <a:pt x="0" y="10934"/>
                  </a:lnTo>
                  <a:lnTo>
                    <a:pt x="215" y="13220"/>
                  </a:lnTo>
                  <a:lnTo>
                    <a:pt x="2501" y="11734"/>
                  </a:lnTo>
                  <a:lnTo>
                    <a:pt x="3403" y="12788"/>
                  </a:lnTo>
                  <a:lnTo>
                    <a:pt x="5918" y="11468"/>
                  </a:lnTo>
                  <a:lnTo>
                    <a:pt x="7467" y="9423"/>
                  </a:lnTo>
                  <a:lnTo>
                    <a:pt x="7886" y="6591"/>
                  </a:lnTo>
                  <a:lnTo>
                    <a:pt x="8318" y="7023"/>
                  </a:lnTo>
                  <a:lnTo>
                    <a:pt x="8572" y="7391"/>
                  </a:lnTo>
                  <a:lnTo>
                    <a:pt x="8585" y="7594"/>
                  </a:lnTo>
                  <a:lnTo>
                    <a:pt x="8623" y="7746"/>
                  </a:lnTo>
                  <a:lnTo>
                    <a:pt x="10579" y="5511"/>
                  </a:lnTo>
                  <a:lnTo>
                    <a:pt x="9347" y="4775"/>
                  </a:lnTo>
                  <a:lnTo>
                    <a:pt x="9601" y="3530"/>
                  </a:lnTo>
                  <a:lnTo>
                    <a:pt x="9524" y="2412"/>
                  </a:lnTo>
                  <a:lnTo>
                    <a:pt x="9143" y="1930"/>
                  </a:lnTo>
                  <a:lnTo>
                    <a:pt x="8775" y="1943"/>
                  </a:lnTo>
                  <a:lnTo>
                    <a:pt x="8420" y="2438"/>
                  </a:lnTo>
                  <a:lnTo>
                    <a:pt x="6349" y="2679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92C7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763689" y="1263891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4" h="14605">
                  <a:moveTo>
                    <a:pt x="4432" y="0"/>
                  </a:moveTo>
                  <a:lnTo>
                    <a:pt x="3454" y="419"/>
                  </a:lnTo>
                  <a:lnTo>
                    <a:pt x="1282" y="3619"/>
                  </a:lnTo>
                  <a:lnTo>
                    <a:pt x="0" y="7099"/>
                  </a:lnTo>
                  <a:lnTo>
                    <a:pt x="253" y="11036"/>
                  </a:lnTo>
                  <a:lnTo>
                    <a:pt x="863" y="13157"/>
                  </a:lnTo>
                  <a:lnTo>
                    <a:pt x="1943" y="14592"/>
                  </a:lnTo>
                  <a:lnTo>
                    <a:pt x="4470" y="13970"/>
                  </a:lnTo>
                  <a:lnTo>
                    <a:pt x="5575" y="13868"/>
                  </a:lnTo>
                  <a:lnTo>
                    <a:pt x="6819" y="14262"/>
                  </a:lnTo>
                  <a:lnTo>
                    <a:pt x="7594" y="13055"/>
                  </a:lnTo>
                  <a:lnTo>
                    <a:pt x="7962" y="12687"/>
                  </a:lnTo>
                  <a:lnTo>
                    <a:pt x="8064" y="12268"/>
                  </a:lnTo>
                  <a:lnTo>
                    <a:pt x="7861" y="11785"/>
                  </a:lnTo>
                  <a:lnTo>
                    <a:pt x="4825" y="10579"/>
                  </a:lnTo>
                  <a:lnTo>
                    <a:pt x="4775" y="8204"/>
                  </a:lnTo>
                  <a:lnTo>
                    <a:pt x="5460" y="5549"/>
                  </a:lnTo>
                  <a:lnTo>
                    <a:pt x="7505" y="3632"/>
                  </a:lnTo>
                  <a:lnTo>
                    <a:pt x="5994" y="3606"/>
                  </a:lnTo>
                  <a:lnTo>
                    <a:pt x="5499" y="2628"/>
                  </a:lnTo>
                  <a:lnTo>
                    <a:pt x="5346" y="1320"/>
                  </a:lnTo>
                  <a:lnTo>
                    <a:pt x="4940" y="558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79A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766584" y="123930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3949" y="0"/>
                  </a:moveTo>
                  <a:lnTo>
                    <a:pt x="1612" y="1168"/>
                  </a:lnTo>
                  <a:lnTo>
                    <a:pt x="0" y="3251"/>
                  </a:lnTo>
                  <a:lnTo>
                    <a:pt x="3162" y="4419"/>
                  </a:lnTo>
                  <a:lnTo>
                    <a:pt x="2590" y="6299"/>
                  </a:lnTo>
                  <a:lnTo>
                    <a:pt x="2705" y="9563"/>
                  </a:lnTo>
                  <a:lnTo>
                    <a:pt x="3352" y="10096"/>
                  </a:lnTo>
                  <a:lnTo>
                    <a:pt x="3975" y="10071"/>
                  </a:lnTo>
                  <a:lnTo>
                    <a:pt x="4572" y="9499"/>
                  </a:lnTo>
                  <a:lnTo>
                    <a:pt x="4127" y="6604"/>
                  </a:lnTo>
                  <a:lnTo>
                    <a:pt x="6591" y="5245"/>
                  </a:lnTo>
                  <a:lnTo>
                    <a:pt x="7848" y="3251"/>
                  </a:lnTo>
                  <a:lnTo>
                    <a:pt x="7823" y="2908"/>
                  </a:lnTo>
                  <a:lnTo>
                    <a:pt x="7823" y="2565"/>
                  </a:lnTo>
                  <a:lnTo>
                    <a:pt x="7848" y="2235"/>
                  </a:lnTo>
                  <a:lnTo>
                    <a:pt x="6045" y="254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7EA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765924" y="1248803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232" y="0"/>
                  </a:moveTo>
                  <a:lnTo>
                    <a:pt x="4610" y="25"/>
                  </a:lnTo>
                  <a:lnTo>
                    <a:pt x="3987" y="38"/>
                  </a:lnTo>
                  <a:lnTo>
                    <a:pt x="3365" y="63"/>
                  </a:lnTo>
                  <a:lnTo>
                    <a:pt x="2667" y="1346"/>
                  </a:lnTo>
                  <a:lnTo>
                    <a:pt x="0" y="1295"/>
                  </a:lnTo>
                  <a:lnTo>
                    <a:pt x="1130" y="4622"/>
                  </a:lnTo>
                  <a:lnTo>
                    <a:pt x="2349" y="3149"/>
                  </a:lnTo>
                  <a:lnTo>
                    <a:pt x="3225" y="2997"/>
                  </a:lnTo>
                  <a:lnTo>
                    <a:pt x="3848" y="1955"/>
                  </a:lnTo>
                  <a:lnTo>
                    <a:pt x="5765" y="1790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6491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766851" y="125721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5">
                  <a:moveTo>
                    <a:pt x="3233" y="4580"/>
                  </a:moveTo>
                  <a:lnTo>
                    <a:pt x="1384" y="5143"/>
                  </a:lnTo>
                  <a:lnTo>
                    <a:pt x="787" y="5727"/>
                  </a:lnTo>
                  <a:lnTo>
                    <a:pt x="698" y="6349"/>
                  </a:lnTo>
                  <a:lnTo>
                    <a:pt x="1206" y="7035"/>
                  </a:lnTo>
                  <a:lnTo>
                    <a:pt x="2184" y="8000"/>
                  </a:lnTo>
                  <a:lnTo>
                    <a:pt x="3233" y="4580"/>
                  </a:lnTo>
                  <a:close/>
                </a:path>
                <a:path w="4445" h="8255">
                  <a:moveTo>
                    <a:pt x="0" y="0"/>
                  </a:moveTo>
                  <a:lnTo>
                    <a:pt x="3302" y="4354"/>
                  </a:lnTo>
                  <a:lnTo>
                    <a:pt x="4330" y="10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76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776351" y="126470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1968" y="0"/>
                  </a:moveTo>
                  <a:lnTo>
                    <a:pt x="342" y="1346"/>
                  </a:lnTo>
                  <a:lnTo>
                    <a:pt x="0" y="2984"/>
                  </a:lnTo>
                  <a:lnTo>
                    <a:pt x="0" y="4800"/>
                  </a:lnTo>
                  <a:lnTo>
                    <a:pt x="368" y="4787"/>
                  </a:lnTo>
                  <a:lnTo>
                    <a:pt x="736" y="4787"/>
                  </a:lnTo>
                  <a:lnTo>
                    <a:pt x="1104" y="4775"/>
                  </a:lnTo>
                  <a:lnTo>
                    <a:pt x="1409" y="3301"/>
                  </a:lnTo>
                  <a:lnTo>
                    <a:pt x="3416" y="2197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7FA7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58" name="object 1458"/>
          <p:cNvGrpSpPr/>
          <p:nvPr/>
        </p:nvGrpSpPr>
        <p:grpSpPr>
          <a:xfrm>
            <a:off x="884669" y="1752409"/>
            <a:ext cx="95250" cy="95885"/>
            <a:chOff x="884669" y="1752409"/>
            <a:chExt cx="95250" cy="95885"/>
          </a:xfrm>
        </p:grpSpPr>
        <p:sp>
          <p:nvSpPr>
            <p:cNvPr id="1459" name="object 1459"/>
            <p:cNvSpPr/>
            <p:nvPr/>
          </p:nvSpPr>
          <p:spPr>
            <a:xfrm>
              <a:off x="905306" y="1770557"/>
              <a:ext cx="74930" cy="78105"/>
            </a:xfrm>
            <a:custGeom>
              <a:avLst/>
              <a:gdLst/>
              <a:ahLst/>
              <a:cxnLst/>
              <a:rect l="l" t="t" r="r" b="b"/>
              <a:pathLst>
                <a:path w="74930" h="78105">
                  <a:moveTo>
                    <a:pt x="3467" y="0"/>
                  </a:moveTo>
                  <a:lnTo>
                    <a:pt x="812" y="622"/>
                  </a:lnTo>
                  <a:lnTo>
                    <a:pt x="0" y="1841"/>
                  </a:lnTo>
                  <a:lnTo>
                    <a:pt x="355" y="3289"/>
                  </a:lnTo>
                  <a:lnTo>
                    <a:pt x="6223" y="6159"/>
                  </a:lnTo>
                  <a:lnTo>
                    <a:pt x="6629" y="10566"/>
                  </a:lnTo>
                  <a:lnTo>
                    <a:pt x="6858" y="15125"/>
                  </a:lnTo>
                  <a:lnTo>
                    <a:pt x="12954" y="15557"/>
                  </a:lnTo>
                  <a:lnTo>
                    <a:pt x="13233" y="15836"/>
                  </a:lnTo>
                  <a:lnTo>
                    <a:pt x="16967" y="24968"/>
                  </a:lnTo>
                  <a:lnTo>
                    <a:pt x="18415" y="24980"/>
                  </a:lnTo>
                  <a:lnTo>
                    <a:pt x="23685" y="22047"/>
                  </a:lnTo>
                  <a:lnTo>
                    <a:pt x="24472" y="24218"/>
                  </a:lnTo>
                  <a:lnTo>
                    <a:pt x="23482" y="29108"/>
                  </a:lnTo>
                  <a:lnTo>
                    <a:pt x="23799" y="30784"/>
                  </a:lnTo>
                  <a:lnTo>
                    <a:pt x="24231" y="36220"/>
                  </a:lnTo>
                  <a:lnTo>
                    <a:pt x="25628" y="39662"/>
                  </a:lnTo>
                  <a:lnTo>
                    <a:pt x="25158" y="43294"/>
                  </a:lnTo>
                  <a:lnTo>
                    <a:pt x="27419" y="47866"/>
                  </a:lnTo>
                  <a:lnTo>
                    <a:pt x="29451" y="52616"/>
                  </a:lnTo>
                  <a:lnTo>
                    <a:pt x="34137" y="55397"/>
                  </a:lnTo>
                  <a:lnTo>
                    <a:pt x="36334" y="56438"/>
                  </a:lnTo>
                  <a:lnTo>
                    <a:pt x="39357" y="61861"/>
                  </a:lnTo>
                  <a:lnTo>
                    <a:pt x="40500" y="63004"/>
                  </a:lnTo>
                  <a:lnTo>
                    <a:pt x="43561" y="64287"/>
                  </a:lnTo>
                  <a:lnTo>
                    <a:pt x="44792" y="65227"/>
                  </a:lnTo>
                  <a:lnTo>
                    <a:pt x="67741" y="76326"/>
                  </a:lnTo>
                  <a:lnTo>
                    <a:pt x="70446" y="77495"/>
                  </a:lnTo>
                  <a:lnTo>
                    <a:pt x="73380" y="76733"/>
                  </a:lnTo>
                  <a:lnTo>
                    <a:pt x="74587" y="75476"/>
                  </a:lnTo>
                  <a:lnTo>
                    <a:pt x="73393" y="74942"/>
                  </a:lnTo>
                  <a:lnTo>
                    <a:pt x="72618" y="74282"/>
                  </a:lnTo>
                  <a:lnTo>
                    <a:pt x="68084" y="71945"/>
                  </a:lnTo>
                  <a:lnTo>
                    <a:pt x="63055" y="70777"/>
                  </a:lnTo>
                  <a:lnTo>
                    <a:pt x="58534" y="68389"/>
                  </a:lnTo>
                  <a:lnTo>
                    <a:pt x="51574" y="66852"/>
                  </a:lnTo>
                  <a:lnTo>
                    <a:pt x="49822" y="65201"/>
                  </a:lnTo>
                  <a:lnTo>
                    <a:pt x="50063" y="60401"/>
                  </a:lnTo>
                  <a:lnTo>
                    <a:pt x="48729" y="57480"/>
                  </a:lnTo>
                  <a:lnTo>
                    <a:pt x="46189" y="57073"/>
                  </a:lnTo>
                  <a:lnTo>
                    <a:pt x="43256" y="57403"/>
                  </a:lnTo>
                  <a:lnTo>
                    <a:pt x="43827" y="55321"/>
                  </a:lnTo>
                  <a:lnTo>
                    <a:pt x="45275" y="53441"/>
                  </a:lnTo>
                  <a:lnTo>
                    <a:pt x="41516" y="49301"/>
                  </a:lnTo>
                  <a:lnTo>
                    <a:pt x="38290" y="47790"/>
                  </a:lnTo>
                  <a:lnTo>
                    <a:pt x="39331" y="51269"/>
                  </a:lnTo>
                  <a:lnTo>
                    <a:pt x="38087" y="52298"/>
                  </a:lnTo>
                  <a:lnTo>
                    <a:pt x="34112" y="49161"/>
                  </a:lnTo>
                  <a:lnTo>
                    <a:pt x="33769" y="44754"/>
                  </a:lnTo>
                  <a:lnTo>
                    <a:pt x="33642" y="40258"/>
                  </a:lnTo>
                  <a:lnTo>
                    <a:pt x="33489" y="39522"/>
                  </a:lnTo>
                  <a:lnTo>
                    <a:pt x="33070" y="38938"/>
                  </a:lnTo>
                  <a:lnTo>
                    <a:pt x="27825" y="33985"/>
                  </a:lnTo>
                  <a:lnTo>
                    <a:pt x="28016" y="28143"/>
                  </a:lnTo>
                  <a:lnTo>
                    <a:pt x="27990" y="22377"/>
                  </a:lnTo>
                  <a:lnTo>
                    <a:pt x="28663" y="21335"/>
                  </a:lnTo>
                  <a:lnTo>
                    <a:pt x="24612" y="15112"/>
                  </a:lnTo>
                  <a:lnTo>
                    <a:pt x="15684" y="14274"/>
                  </a:lnTo>
                  <a:lnTo>
                    <a:pt x="13373" y="6299"/>
                  </a:lnTo>
                  <a:lnTo>
                    <a:pt x="12687" y="6019"/>
                  </a:lnTo>
                  <a:lnTo>
                    <a:pt x="8737" y="9118"/>
                  </a:lnTo>
                  <a:lnTo>
                    <a:pt x="8331" y="4851"/>
                  </a:lnTo>
                  <a:lnTo>
                    <a:pt x="4927" y="1955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4A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884669" y="1752409"/>
              <a:ext cx="21590" cy="26670"/>
            </a:xfrm>
            <a:custGeom>
              <a:avLst/>
              <a:gdLst/>
              <a:ahLst/>
              <a:cxnLst/>
              <a:rect l="l" t="t" r="r" b="b"/>
              <a:pathLst>
                <a:path w="21590" h="26669">
                  <a:moveTo>
                    <a:pt x="1917" y="0"/>
                  </a:moveTo>
                  <a:lnTo>
                    <a:pt x="761" y="355"/>
                  </a:lnTo>
                  <a:lnTo>
                    <a:pt x="215" y="1206"/>
                  </a:lnTo>
                  <a:lnTo>
                    <a:pt x="0" y="2336"/>
                  </a:lnTo>
                  <a:lnTo>
                    <a:pt x="50" y="8204"/>
                  </a:lnTo>
                  <a:lnTo>
                    <a:pt x="2235" y="12865"/>
                  </a:lnTo>
                  <a:lnTo>
                    <a:pt x="9321" y="17132"/>
                  </a:lnTo>
                  <a:lnTo>
                    <a:pt x="10858" y="18808"/>
                  </a:lnTo>
                  <a:lnTo>
                    <a:pt x="12953" y="23799"/>
                  </a:lnTo>
                  <a:lnTo>
                    <a:pt x="15087" y="25565"/>
                  </a:lnTo>
                  <a:lnTo>
                    <a:pt x="18084" y="26327"/>
                  </a:lnTo>
                  <a:lnTo>
                    <a:pt x="18910" y="26225"/>
                  </a:lnTo>
                  <a:lnTo>
                    <a:pt x="20980" y="21602"/>
                  </a:lnTo>
                  <a:lnTo>
                    <a:pt x="18872" y="16510"/>
                  </a:lnTo>
                  <a:lnTo>
                    <a:pt x="18884" y="15278"/>
                  </a:lnTo>
                  <a:lnTo>
                    <a:pt x="20535" y="14579"/>
                  </a:lnTo>
                  <a:lnTo>
                    <a:pt x="20561" y="12496"/>
                  </a:lnTo>
                  <a:lnTo>
                    <a:pt x="18300" y="11239"/>
                  </a:lnTo>
                  <a:lnTo>
                    <a:pt x="16014" y="10261"/>
                  </a:lnTo>
                  <a:lnTo>
                    <a:pt x="10972" y="10337"/>
                  </a:lnTo>
                  <a:lnTo>
                    <a:pt x="9093" y="9004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FD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01852" y="1767611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2324" y="0"/>
                  </a:moveTo>
                  <a:lnTo>
                    <a:pt x="673" y="762"/>
                  </a:lnTo>
                  <a:lnTo>
                    <a:pt x="673" y="1701"/>
                  </a:lnTo>
                  <a:lnTo>
                    <a:pt x="1282" y="2463"/>
                  </a:lnTo>
                  <a:lnTo>
                    <a:pt x="1663" y="4572"/>
                  </a:lnTo>
                  <a:lnTo>
                    <a:pt x="2781" y="6540"/>
                  </a:lnTo>
                  <a:lnTo>
                    <a:pt x="2476" y="8775"/>
                  </a:lnTo>
                  <a:lnTo>
                    <a:pt x="4203" y="9931"/>
                  </a:lnTo>
                  <a:lnTo>
                    <a:pt x="7213" y="9385"/>
                  </a:lnTo>
                  <a:lnTo>
                    <a:pt x="8013" y="12611"/>
                  </a:lnTo>
                  <a:lnTo>
                    <a:pt x="4978" y="12877"/>
                  </a:lnTo>
                  <a:lnTo>
                    <a:pt x="4127" y="10363"/>
                  </a:lnTo>
                  <a:lnTo>
                    <a:pt x="2273" y="9652"/>
                  </a:lnTo>
                  <a:lnTo>
                    <a:pt x="1308" y="10795"/>
                  </a:lnTo>
                  <a:lnTo>
                    <a:pt x="0" y="14871"/>
                  </a:lnTo>
                  <a:lnTo>
                    <a:pt x="2959" y="16154"/>
                  </a:lnTo>
                  <a:lnTo>
                    <a:pt x="5740" y="17564"/>
                  </a:lnTo>
                  <a:lnTo>
                    <a:pt x="7340" y="17932"/>
                  </a:lnTo>
                  <a:lnTo>
                    <a:pt x="8648" y="19100"/>
                  </a:lnTo>
                  <a:lnTo>
                    <a:pt x="10350" y="19164"/>
                  </a:lnTo>
                  <a:lnTo>
                    <a:pt x="10769" y="18859"/>
                  </a:lnTo>
                  <a:lnTo>
                    <a:pt x="10883" y="18478"/>
                  </a:lnTo>
                  <a:lnTo>
                    <a:pt x="10680" y="18021"/>
                  </a:lnTo>
                  <a:lnTo>
                    <a:pt x="11798" y="13106"/>
                  </a:lnTo>
                  <a:lnTo>
                    <a:pt x="12153" y="8559"/>
                  </a:lnTo>
                  <a:lnTo>
                    <a:pt x="4864" y="6184"/>
                  </a:lnTo>
                  <a:lnTo>
                    <a:pt x="4432" y="4813"/>
                  </a:lnTo>
                  <a:lnTo>
                    <a:pt x="4267" y="3568"/>
                  </a:lnTo>
                  <a:lnTo>
                    <a:pt x="3289" y="1562"/>
                  </a:lnTo>
                  <a:lnTo>
                    <a:pt x="2959" y="736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4891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31633" y="1792935"/>
              <a:ext cx="6985" cy="17145"/>
            </a:xfrm>
            <a:custGeom>
              <a:avLst/>
              <a:gdLst/>
              <a:ahLst/>
              <a:cxnLst/>
              <a:rect l="l" t="t" r="r" b="b"/>
              <a:pathLst>
                <a:path w="6984" h="17144">
                  <a:moveTo>
                    <a:pt x="5841" y="3086"/>
                  </a:moveTo>
                  <a:lnTo>
                    <a:pt x="256" y="3389"/>
                  </a:lnTo>
                  <a:lnTo>
                    <a:pt x="0" y="4013"/>
                  </a:lnTo>
                  <a:lnTo>
                    <a:pt x="639" y="8089"/>
                  </a:lnTo>
                  <a:lnTo>
                    <a:pt x="2568" y="13741"/>
                  </a:lnTo>
                  <a:lnTo>
                    <a:pt x="2654" y="16573"/>
                  </a:lnTo>
                  <a:lnTo>
                    <a:pt x="5765" y="16624"/>
                  </a:lnTo>
                  <a:lnTo>
                    <a:pt x="6921" y="13741"/>
                  </a:lnTo>
                  <a:lnTo>
                    <a:pt x="4698" y="11785"/>
                  </a:lnTo>
                  <a:lnTo>
                    <a:pt x="3797" y="9461"/>
                  </a:lnTo>
                  <a:lnTo>
                    <a:pt x="3124" y="8089"/>
                  </a:lnTo>
                  <a:lnTo>
                    <a:pt x="3263" y="6959"/>
                  </a:lnTo>
                  <a:lnTo>
                    <a:pt x="4749" y="6210"/>
                  </a:lnTo>
                  <a:lnTo>
                    <a:pt x="5841" y="3086"/>
                  </a:lnTo>
                  <a:close/>
                </a:path>
                <a:path w="6984" h="17144">
                  <a:moveTo>
                    <a:pt x="1650" y="0"/>
                  </a:moveTo>
                  <a:lnTo>
                    <a:pt x="0" y="3403"/>
                  </a:lnTo>
                  <a:lnTo>
                    <a:pt x="256" y="3389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68C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938415" y="1788934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3086" y="0"/>
                  </a:moveTo>
                  <a:lnTo>
                    <a:pt x="0" y="1790"/>
                  </a:lnTo>
                  <a:lnTo>
                    <a:pt x="1054" y="4254"/>
                  </a:lnTo>
                  <a:lnTo>
                    <a:pt x="2006" y="6705"/>
                  </a:lnTo>
                  <a:lnTo>
                    <a:pt x="4051" y="4749"/>
                  </a:lnTo>
                  <a:lnTo>
                    <a:pt x="2946" y="2273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4A7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01687" y="1765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14" y="0"/>
                  </a:moveTo>
                  <a:lnTo>
                    <a:pt x="0" y="2146"/>
                  </a:lnTo>
                  <a:lnTo>
                    <a:pt x="292" y="3428"/>
                  </a:lnTo>
                  <a:lnTo>
                    <a:pt x="1447" y="4419"/>
                  </a:lnTo>
                  <a:lnTo>
                    <a:pt x="1485" y="2705"/>
                  </a:lnTo>
                  <a:lnTo>
                    <a:pt x="2336" y="2781"/>
                  </a:lnTo>
                  <a:lnTo>
                    <a:pt x="3467" y="3505"/>
                  </a:lnTo>
                  <a:lnTo>
                    <a:pt x="3479" y="2781"/>
                  </a:lnTo>
                  <a:lnTo>
                    <a:pt x="3505" y="2057"/>
                  </a:lnTo>
                  <a:lnTo>
                    <a:pt x="3517" y="1333"/>
                  </a:lnTo>
                  <a:lnTo>
                    <a:pt x="2654" y="1054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4AB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65" name="object 1465"/>
          <p:cNvSpPr/>
          <p:nvPr/>
        </p:nvSpPr>
        <p:spPr>
          <a:xfrm>
            <a:off x="1307096" y="716978"/>
            <a:ext cx="9525" cy="8890"/>
          </a:xfrm>
          <a:custGeom>
            <a:avLst/>
            <a:gdLst/>
            <a:ahLst/>
            <a:cxnLst/>
            <a:rect l="l" t="t" r="r" b="b"/>
            <a:pathLst>
              <a:path w="9525" h="8890">
                <a:moveTo>
                  <a:pt x="9270" y="0"/>
                </a:moveTo>
                <a:lnTo>
                  <a:pt x="4076" y="3568"/>
                </a:lnTo>
                <a:lnTo>
                  <a:pt x="1816" y="3073"/>
                </a:lnTo>
                <a:lnTo>
                  <a:pt x="0" y="3213"/>
                </a:lnTo>
                <a:lnTo>
                  <a:pt x="2336" y="7632"/>
                </a:lnTo>
                <a:lnTo>
                  <a:pt x="5384" y="8661"/>
                </a:lnTo>
                <a:lnTo>
                  <a:pt x="9397" y="5232"/>
                </a:lnTo>
                <a:lnTo>
                  <a:pt x="9055" y="2844"/>
                </a:lnTo>
                <a:lnTo>
                  <a:pt x="9270" y="0"/>
                </a:lnTo>
                <a:close/>
              </a:path>
            </a:pathLst>
          </a:custGeom>
          <a:solidFill>
            <a:srgbClr val="C3E3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66" name="object 1466"/>
          <p:cNvGrpSpPr/>
          <p:nvPr/>
        </p:nvGrpSpPr>
        <p:grpSpPr>
          <a:xfrm>
            <a:off x="1092517" y="796861"/>
            <a:ext cx="34925" cy="28575"/>
            <a:chOff x="1092517" y="796861"/>
            <a:chExt cx="34925" cy="28575"/>
          </a:xfrm>
        </p:grpSpPr>
        <p:sp>
          <p:nvSpPr>
            <p:cNvPr id="1467" name="object 1467"/>
            <p:cNvSpPr/>
            <p:nvPr/>
          </p:nvSpPr>
          <p:spPr>
            <a:xfrm>
              <a:off x="1092517" y="809650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30" h="15875">
                  <a:moveTo>
                    <a:pt x="21488" y="0"/>
                  </a:moveTo>
                  <a:lnTo>
                    <a:pt x="10794" y="6781"/>
                  </a:lnTo>
                  <a:lnTo>
                    <a:pt x="9918" y="7264"/>
                  </a:lnTo>
                  <a:lnTo>
                    <a:pt x="8889" y="5410"/>
                  </a:lnTo>
                  <a:lnTo>
                    <a:pt x="9220" y="4572"/>
                  </a:lnTo>
                  <a:lnTo>
                    <a:pt x="9994" y="3975"/>
                  </a:lnTo>
                  <a:lnTo>
                    <a:pt x="9994" y="3124"/>
                  </a:lnTo>
                  <a:lnTo>
                    <a:pt x="9817" y="2362"/>
                  </a:lnTo>
                  <a:lnTo>
                    <a:pt x="8978" y="1943"/>
                  </a:lnTo>
                  <a:lnTo>
                    <a:pt x="4648" y="9093"/>
                  </a:lnTo>
                  <a:lnTo>
                    <a:pt x="3047" y="9639"/>
                  </a:lnTo>
                  <a:lnTo>
                    <a:pt x="1028" y="9321"/>
                  </a:lnTo>
                  <a:lnTo>
                    <a:pt x="165" y="11341"/>
                  </a:lnTo>
                  <a:lnTo>
                    <a:pt x="12" y="11849"/>
                  </a:lnTo>
                  <a:lnTo>
                    <a:pt x="0" y="12357"/>
                  </a:lnTo>
                  <a:lnTo>
                    <a:pt x="114" y="12877"/>
                  </a:lnTo>
                  <a:lnTo>
                    <a:pt x="304" y="13385"/>
                  </a:lnTo>
                  <a:lnTo>
                    <a:pt x="647" y="13779"/>
                  </a:lnTo>
                  <a:lnTo>
                    <a:pt x="1130" y="14033"/>
                  </a:lnTo>
                  <a:lnTo>
                    <a:pt x="6184" y="15455"/>
                  </a:lnTo>
                  <a:lnTo>
                    <a:pt x="9740" y="12192"/>
                  </a:lnTo>
                  <a:lnTo>
                    <a:pt x="13627" y="10007"/>
                  </a:lnTo>
                  <a:lnTo>
                    <a:pt x="15570" y="8318"/>
                  </a:lnTo>
                  <a:lnTo>
                    <a:pt x="17779" y="7137"/>
                  </a:lnTo>
                  <a:lnTo>
                    <a:pt x="22199" y="5803"/>
                  </a:lnTo>
                  <a:lnTo>
                    <a:pt x="23596" y="4813"/>
                  </a:lnTo>
                  <a:lnTo>
                    <a:pt x="23253" y="2463"/>
                  </a:lnTo>
                  <a:lnTo>
                    <a:pt x="23012" y="1397"/>
                  </a:lnTo>
                  <a:lnTo>
                    <a:pt x="22415" y="584"/>
                  </a:lnTo>
                  <a:lnTo>
                    <a:pt x="21488" y="0"/>
                  </a:lnTo>
                  <a:close/>
                </a:path>
              </a:pathLst>
            </a:custGeom>
            <a:solidFill>
              <a:srgbClr val="649B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1114005" y="796861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11290" y="0"/>
                  </a:moveTo>
                  <a:lnTo>
                    <a:pt x="9321" y="1219"/>
                  </a:lnTo>
                  <a:lnTo>
                    <a:pt x="5486" y="2806"/>
                  </a:lnTo>
                  <a:lnTo>
                    <a:pt x="3606" y="6057"/>
                  </a:lnTo>
                  <a:lnTo>
                    <a:pt x="2108" y="9652"/>
                  </a:lnTo>
                  <a:lnTo>
                    <a:pt x="0" y="12788"/>
                  </a:lnTo>
                  <a:lnTo>
                    <a:pt x="12" y="13652"/>
                  </a:lnTo>
                  <a:lnTo>
                    <a:pt x="279" y="14363"/>
                  </a:lnTo>
                  <a:lnTo>
                    <a:pt x="1092" y="14770"/>
                  </a:lnTo>
                  <a:lnTo>
                    <a:pt x="1536" y="15036"/>
                  </a:lnTo>
                  <a:lnTo>
                    <a:pt x="1993" y="15074"/>
                  </a:lnTo>
                  <a:lnTo>
                    <a:pt x="2463" y="14871"/>
                  </a:lnTo>
                  <a:lnTo>
                    <a:pt x="5702" y="10579"/>
                  </a:lnTo>
                  <a:lnTo>
                    <a:pt x="10528" y="7581"/>
                  </a:lnTo>
                  <a:lnTo>
                    <a:pt x="12572" y="2336"/>
                  </a:lnTo>
                  <a:lnTo>
                    <a:pt x="12941" y="1117"/>
                  </a:lnTo>
                  <a:lnTo>
                    <a:pt x="13068" y="38"/>
                  </a:lnTo>
                  <a:lnTo>
                    <a:pt x="11290" y="0"/>
                  </a:lnTo>
                  <a:close/>
                </a:path>
              </a:pathLst>
            </a:custGeom>
            <a:solidFill>
              <a:srgbClr val="4D8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1103439" y="797940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7327" y="0"/>
                  </a:moveTo>
                  <a:lnTo>
                    <a:pt x="3454" y="4559"/>
                  </a:lnTo>
                  <a:lnTo>
                    <a:pt x="1206" y="9867"/>
                  </a:lnTo>
                  <a:lnTo>
                    <a:pt x="0" y="15659"/>
                  </a:lnTo>
                  <a:lnTo>
                    <a:pt x="3581" y="10972"/>
                  </a:lnTo>
                  <a:lnTo>
                    <a:pt x="7988" y="6680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7CCD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1114933" y="797547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3632" y="0"/>
                  </a:moveTo>
                  <a:lnTo>
                    <a:pt x="0" y="673"/>
                  </a:lnTo>
                  <a:lnTo>
                    <a:pt x="1574" y="7556"/>
                  </a:lnTo>
                  <a:lnTo>
                    <a:pt x="1270" y="8280"/>
                  </a:lnTo>
                  <a:lnTo>
                    <a:pt x="1181" y="8966"/>
                  </a:lnTo>
                  <a:lnTo>
                    <a:pt x="8394" y="533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71C5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71" name="object 1471"/>
          <p:cNvGrpSpPr/>
          <p:nvPr/>
        </p:nvGrpSpPr>
        <p:grpSpPr>
          <a:xfrm>
            <a:off x="817664" y="1499781"/>
            <a:ext cx="17145" cy="48895"/>
            <a:chOff x="817664" y="1499781"/>
            <a:chExt cx="17145" cy="48895"/>
          </a:xfrm>
        </p:grpSpPr>
        <p:sp>
          <p:nvSpPr>
            <p:cNvPr id="1472" name="object 1472"/>
            <p:cNvSpPr/>
            <p:nvPr/>
          </p:nvSpPr>
          <p:spPr>
            <a:xfrm>
              <a:off x="817676" y="1526679"/>
              <a:ext cx="13335" cy="21590"/>
            </a:xfrm>
            <a:custGeom>
              <a:avLst/>
              <a:gdLst/>
              <a:ahLst/>
              <a:cxnLst/>
              <a:rect l="l" t="t" r="r" b="b"/>
              <a:pathLst>
                <a:path w="13334" h="21590">
                  <a:moveTo>
                    <a:pt x="5524" y="0"/>
                  </a:moveTo>
                  <a:lnTo>
                    <a:pt x="5168" y="2590"/>
                  </a:lnTo>
                  <a:lnTo>
                    <a:pt x="3886" y="2971"/>
                  </a:lnTo>
                  <a:lnTo>
                    <a:pt x="2197" y="4076"/>
                  </a:lnTo>
                  <a:lnTo>
                    <a:pt x="228" y="4927"/>
                  </a:lnTo>
                  <a:lnTo>
                    <a:pt x="0" y="7340"/>
                  </a:lnTo>
                  <a:lnTo>
                    <a:pt x="749" y="8775"/>
                  </a:lnTo>
                  <a:lnTo>
                    <a:pt x="292" y="10287"/>
                  </a:lnTo>
                  <a:lnTo>
                    <a:pt x="317" y="11760"/>
                  </a:lnTo>
                  <a:lnTo>
                    <a:pt x="444" y="13284"/>
                  </a:lnTo>
                  <a:lnTo>
                    <a:pt x="850" y="14782"/>
                  </a:lnTo>
                  <a:lnTo>
                    <a:pt x="889" y="16319"/>
                  </a:lnTo>
                  <a:lnTo>
                    <a:pt x="1346" y="18161"/>
                  </a:lnTo>
                  <a:lnTo>
                    <a:pt x="2971" y="19189"/>
                  </a:lnTo>
                  <a:lnTo>
                    <a:pt x="3886" y="20701"/>
                  </a:lnTo>
                  <a:lnTo>
                    <a:pt x="4381" y="21247"/>
                  </a:lnTo>
                  <a:lnTo>
                    <a:pt x="4965" y="21564"/>
                  </a:lnTo>
                  <a:lnTo>
                    <a:pt x="5727" y="21386"/>
                  </a:lnTo>
                  <a:lnTo>
                    <a:pt x="7023" y="19748"/>
                  </a:lnTo>
                  <a:lnTo>
                    <a:pt x="8826" y="18834"/>
                  </a:lnTo>
                  <a:lnTo>
                    <a:pt x="10655" y="17970"/>
                  </a:lnTo>
                  <a:lnTo>
                    <a:pt x="12776" y="12814"/>
                  </a:lnTo>
                  <a:lnTo>
                    <a:pt x="10706" y="9779"/>
                  </a:lnTo>
                  <a:lnTo>
                    <a:pt x="10083" y="10033"/>
                  </a:lnTo>
                  <a:lnTo>
                    <a:pt x="9486" y="9944"/>
                  </a:lnTo>
                  <a:lnTo>
                    <a:pt x="8915" y="9626"/>
                  </a:lnTo>
                  <a:lnTo>
                    <a:pt x="8013" y="8991"/>
                  </a:lnTo>
                  <a:lnTo>
                    <a:pt x="7543" y="8191"/>
                  </a:lnTo>
                  <a:lnTo>
                    <a:pt x="8001" y="7073"/>
                  </a:lnTo>
                  <a:lnTo>
                    <a:pt x="8255" y="6286"/>
                  </a:lnTo>
                  <a:lnTo>
                    <a:pt x="7861" y="5346"/>
                  </a:lnTo>
                  <a:lnTo>
                    <a:pt x="8585" y="4673"/>
                  </a:lnTo>
                  <a:lnTo>
                    <a:pt x="7569" y="1384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74C5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817689" y="1499781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5600" y="0"/>
                  </a:moveTo>
                  <a:lnTo>
                    <a:pt x="863" y="1206"/>
                  </a:lnTo>
                  <a:lnTo>
                    <a:pt x="139" y="2171"/>
                  </a:lnTo>
                  <a:lnTo>
                    <a:pt x="0" y="3302"/>
                  </a:lnTo>
                  <a:lnTo>
                    <a:pt x="38" y="4470"/>
                  </a:lnTo>
                  <a:lnTo>
                    <a:pt x="406" y="7518"/>
                  </a:lnTo>
                  <a:lnTo>
                    <a:pt x="990" y="10541"/>
                  </a:lnTo>
                  <a:lnTo>
                    <a:pt x="1498" y="13563"/>
                  </a:lnTo>
                  <a:lnTo>
                    <a:pt x="1879" y="14376"/>
                  </a:lnTo>
                  <a:lnTo>
                    <a:pt x="2374" y="15011"/>
                  </a:lnTo>
                  <a:lnTo>
                    <a:pt x="3390" y="14922"/>
                  </a:lnTo>
                  <a:lnTo>
                    <a:pt x="4711" y="11620"/>
                  </a:lnTo>
                  <a:lnTo>
                    <a:pt x="6400" y="8343"/>
                  </a:lnTo>
                  <a:lnTo>
                    <a:pt x="6527" y="1473"/>
                  </a:lnTo>
                  <a:lnTo>
                    <a:pt x="8242" y="1168"/>
                  </a:lnTo>
                  <a:lnTo>
                    <a:pt x="10744" y="1473"/>
                  </a:lnTo>
                  <a:lnTo>
                    <a:pt x="15074" y="1155"/>
                  </a:lnTo>
                  <a:lnTo>
                    <a:pt x="10337" y="215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0D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818273" y="1516062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2019" y="0"/>
                  </a:moveTo>
                  <a:lnTo>
                    <a:pt x="1270" y="88"/>
                  </a:lnTo>
                  <a:lnTo>
                    <a:pt x="533" y="711"/>
                  </a:lnTo>
                  <a:lnTo>
                    <a:pt x="0" y="5600"/>
                  </a:lnTo>
                  <a:lnTo>
                    <a:pt x="393" y="10248"/>
                  </a:lnTo>
                  <a:lnTo>
                    <a:pt x="3924" y="14109"/>
                  </a:lnTo>
                  <a:lnTo>
                    <a:pt x="5803" y="14668"/>
                  </a:lnTo>
                  <a:lnTo>
                    <a:pt x="5143" y="11518"/>
                  </a:lnTo>
                  <a:lnTo>
                    <a:pt x="6972" y="12014"/>
                  </a:lnTo>
                  <a:lnTo>
                    <a:pt x="7239" y="10502"/>
                  </a:lnTo>
                  <a:lnTo>
                    <a:pt x="6654" y="9194"/>
                  </a:lnTo>
                  <a:lnTo>
                    <a:pt x="5956" y="7924"/>
                  </a:lnTo>
                  <a:lnTo>
                    <a:pt x="4013" y="7137"/>
                  </a:lnTo>
                  <a:lnTo>
                    <a:pt x="4152" y="5334"/>
                  </a:lnTo>
                  <a:lnTo>
                    <a:pt x="3886" y="3721"/>
                  </a:lnTo>
                  <a:lnTo>
                    <a:pt x="2794" y="635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58A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30148" y="1505775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5">
                  <a:moveTo>
                    <a:pt x="3493" y="4159"/>
                  </a:moveTo>
                  <a:lnTo>
                    <a:pt x="787" y="7277"/>
                  </a:lnTo>
                  <a:lnTo>
                    <a:pt x="1536" y="10718"/>
                  </a:lnTo>
                  <a:lnTo>
                    <a:pt x="2082" y="11531"/>
                  </a:lnTo>
                  <a:lnTo>
                    <a:pt x="2705" y="11506"/>
                  </a:lnTo>
                  <a:lnTo>
                    <a:pt x="3365" y="10845"/>
                  </a:lnTo>
                  <a:lnTo>
                    <a:pt x="3493" y="4159"/>
                  </a:lnTo>
                  <a:close/>
                </a:path>
                <a:path w="4444" h="12065">
                  <a:moveTo>
                    <a:pt x="3524" y="2523"/>
                  </a:moveTo>
                  <a:lnTo>
                    <a:pt x="3493" y="4159"/>
                  </a:lnTo>
                  <a:lnTo>
                    <a:pt x="4381" y="3136"/>
                  </a:lnTo>
                  <a:lnTo>
                    <a:pt x="3524" y="2523"/>
                  </a:lnTo>
                  <a:close/>
                </a:path>
                <a:path w="4444" h="12065">
                  <a:moveTo>
                    <a:pt x="0" y="0"/>
                  </a:moveTo>
                  <a:lnTo>
                    <a:pt x="3524" y="2523"/>
                  </a:lnTo>
                  <a:lnTo>
                    <a:pt x="3543" y="15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9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824534" y="153135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1727" y="0"/>
                  </a:moveTo>
                  <a:lnTo>
                    <a:pt x="838" y="317"/>
                  </a:lnTo>
                  <a:lnTo>
                    <a:pt x="698" y="1066"/>
                  </a:lnTo>
                  <a:lnTo>
                    <a:pt x="609" y="1854"/>
                  </a:lnTo>
                  <a:lnTo>
                    <a:pt x="0" y="3530"/>
                  </a:lnTo>
                  <a:lnTo>
                    <a:pt x="1041" y="4775"/>
                  </a:lnTo>
                  <a:lnTo>
                    <a:pt x="1739" y="6108"/>
                  </a:lnTo>
                  <a:lnTo>
                    <a:pt x="2819" y="6578"/>
                  </a:lnTo>
                  <a:lnTo>
                    <a:pt x="3835" y="6896"/>
                  </a:lnTo>
                  <a:lnTo>
                    <a:pt x="3835" y="5105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4983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831049" y="153626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371" y="0"/>
                  </a:moveTo>
                  <a:lnTo>
                    <a:pt x="711" y="1219"/>
                  </a:lnTo>
                  <a:lnTo>
                    <a:pt x="342" y="1981"/>
                  </a:lnTo>
                  <a:lnTo>
                    <a:pt x="673" y="3225"/>
                  </a:lnTo>
                  <a:lnTo>
                    <a:pt x="0" y="4991"/>
                  </a:lnTo>
                  <a:lnTo>
                    <a:pt x="2070" y="5333"/>
                  </a:lnTo>
                  <a:lnTo>
                    <a:pt x="2451" y="3746"/>
                  </a:lnTo>
                  <a:lnTo>
                    <a:pt x="3581" y="1981"/>
                  </a:lnTo>
                  <a:lnTo>
                    <a:pt x="2057" y="622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E6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831545" y="1516494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39" y="0"/>
                  </a:moveTo>
                  <a:lnTo>
                    <a:pt x="88" y="749"/>
                  </a:lnTo>
                  <a:lnTo>
                    <a:pt x="50" y="1498"/>
                  </a:lnTo>
                  <a:lnTo>
                    <a:pt x="0" y="2260"/>
                  </a:lnTo>
                  <a:lnTo>
                    <a:pt x="546" y="2971"/>
                  </a:lnTo>
                  <a:lnTo>
                    <a:pt x="1104" y="3670"/>
                  </a:lnTo>
                  <a:lnTo>
                    <a:pt x="1968" y="4787"/>
                  </a:lnTo>
                  <a:lnTo>
                    <a:pt x="1968" y="127"/>
                  </a:lnTo>
                  <a:lnTo>
                    <a:pt x="1358" y="7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3CB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20801" y="1519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358" y="0"/>
                  </a:moveTo>
                  <a:lnTo>
                    <a:pt x="0" y="2413"/>
                  </a:lnTo>
                  <a:lnTo>
                    <a:pt x="571" y="3873"/>
                  </a:lnTo>
                  <a:lnTo>
                    <a:pt x="3428" y="4203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90D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817664" y="151314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168" y="0"/>
                  </a:moveTo>
                  <a:lnTo>
                    <a:pt x="571" y="660"/>
                  </a:lnTo>
                  <a:lnTo>
                    <a:pt x="50" y="1485"/>
                  </a:lnTo>
                  <a:lnTo>
                    <a:pt x="0" y="2565"/>
                  </a:lnTo>
                  <a:lnTo>
                    <a:pt x="431" y="3238"/>
                  </a:lnTo>
                  <a:lnTo>
                    <a:pt x="1549" y="3403"/>
                  </a:lnTo>
                  <a:lnTo>
                    <a:pt x="3403" y="3555"/>
                  </a:lnTo>
                  <a:lnTo>
                    <a:pt x="3403" y="2882"/>
                  </a:lnTo>
                  <a:lnTo>
                    <a:pt x="3416" y="2222"/>
                  </a:lnTo>
                  <a:lnTo>
                    <a:pt x="3416" y="1549"/>
                  </a:lnTo>
                  <a:lnTo>
                    <a:pt x="3035" y="1219"/>
                  </a:lnTo>
                  <a:lnTo>
                    <a:pt x="2260" y="57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397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81" name="object 1481"/>
          <p:cNvSpPr/>
          <p:nvPr/>
        </p:nvSpPr>
        <p:spPr>
          <a:xfrm>
            <a:off x="925131" y="1768513"/>
            <a:ext cx="6985" cy="3810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2120" y="0"/>
                </a:moveTo>
                <a:lnTo>
                  <a:pt x="12" y="1206"/>
                </a:lnTo>
                <a:lnTo>
                  <a:pt x="0" y="2260"/>
                </a:lnTo>
                <a:lnTo>
                  <a:pt x="1930" y="3733"/>
                </a:lnTo>
                <a:lnTo>
                  <a:pt x="3644" y="2920"/>
                </a:lnTo>
                <a:lnTo>
                  <a:pt x="6527" y="2158"/>
                </a:lnTo>
                <a:lnTo>
                  <a:pt x="3670" y="1320"/>
                </a:lnTo>
                <a:lnTo>
                  <a:pt x="2120" y="0"/>
                </a:lnTo>
                <a:close/>
              </a:path>
            </a:pathLst>
          </a:custGeom>
          <a:solidFill>
            <a:srgbClr val="31718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482" name="object 1482"/>
          <p:cNvGrpSpPr/>
          <p:nvPr/>
        </p:nvGrpSpPr>
        <p:grpSpPr>
          <a:xfrm>
            <a:off x="1195031" y="2061171"/>
            <a:ext cx="36195" cy="60960"/>
            <a:chOff x="1195031" y="2061171"/>
            <a:chExt cx="36195" cy="60960"/>
          </a:xfrm>
        </p:grpSpPr>
        <p:sp>
          <p:nvSpPr>
            <p:cNvPr id="1483" name="object 1483"/>
            <p:cNvSpPr/>
            <p:nvPr/>
          </p:nvSpPr>
          <p:spPr>
            <a:xfrm>
              <a:off x="1200962" y="2094255"/>
              <a:ext cx="20955" cy="27940"/>
            </a:xfrm>
            <a:custGeom>
              <a:avLst/>
              <a:gdLst/>
              <a:ahLst/>
              <a:cxnLst/>
              <a:rect l="l" t="t" r="r" b="b"/>
              <a:pathLst>
                <a:path w="20955" h="27939">
                  <a:moveTo>
                    <a:pt x="17767" y="0"/>
                  </a:moveTo>
                  <a:lnTo>
                    <a:pt x="16954" y="25"/>
                  </a:lnTo>
                  <a:lnTo>
                    <a:pt x="14465" y="736"/>
                  </a:lnTo>
                  <a:lnTo>
                    <a:pt x="12306" y="1943"/>
                  </a:lnTo>
                  <a:lnTo>
                    <a:pt x="10579" y="3898"/>
                  </a:lnTo>
                  <a:lnTo>
                    <a:pt x="7289" y="5321"/>
                  </a:lnTo>
                  <a:lnTo>
                    <a:pt x="3327" y="5537"/>
                  </a:lnTo>
                  <a:lnTo>
                    <a:pt x="1270" y="9131"/>
                  </a:lnTo>
                  <a:lnTo>
                    <a:pt x="469" y="10414"/>
                  </a:lnTo>
                  <a:lnTo>
                    <a:pt x="0" y="11760"/>
                  </a:lnTo>
                  <a:lnTo>
                    <a:pt x="203" y="13284"/>
                  </a:lnTo>
                  <a:lnTo>
                    <a:pt x="2540" y="15201"/>
                  </a:lnTo>
                  <a:lnTo>
                    <a:pt x="3073" y="16929"/>
                  </a:lnTo>
                  <a:lnTo>
                    <a:pt x="4279" y="18288"/>
                  </a:lnTo>
                  <a:lnTo>
                    <a:pt x="5054" y="19888"/>
                  </a:lnTo>
                  <a:lnTo>
                    <a:pt x="6019" y="21120"/>
                  </a:lnTo>
                  <a:lnTo>
                    <a:pt x="7594" y="20472"/>
                  </a:lnTo>
                  <a:lnTo>
                    <a:pt x="8788" y="21043"/>
                  </a:lnTo>
                  <a:lnTo>
                    <a:pt x="10020" y="22948"/>
                  </a:lnTo>
                  <a:lnTo>
                    <a:pt x="7708" y="25450"/>
                  </a:lnTo>
                  <a:lnTo>
                    <a:pt x="9817" y="27228"/>
                  </a:lnTo>
                  <a:lnTo>
                    <a:pt x="11557" y="27749"/>
                  </a:lnTo>
                  <a:lnTo>
                    <a:pt x="12585" y="26758"/>
                  </a:lnTo>
                  <a:lnTo>
                    <a:pt x="13855" y="24892"/>
                  </a:lnTo>
                  <a:lnTo>
                    <a:pt x="14020" y="24104"/>
                  </a:lnTo>
                  <a:lnTo>
                    <a:pt x="18681" y="20866"/>
                  </a:lnTo>
                  <a:lnTo>
                    <a:pt x="16814" y="19240"/>
                  </a:lnTo>
                  <a:lnTo>
                    <a:pt x="12776" y="17640"/>
                  </a:lnTo>
                  <a:lnTo>
                    <a:pt x="11595" y="16916"/>
                  </a:lnTo>
                  <a:lnTo>
                    <a:pt x="10096" y="15938"/>
                  </a:lnTo>
                  <a:lnTo>
                    <a:pt x="8991" y="14617"/>
                  </a:lnTo>
                  <a:lnTo>
                    <a:pt x="8178" y="13030"/>
                  </a:lnTo>
                  <a:lnTo>
                    <a:pt x="6870" y="9804"/>
                  </a:lnTo>
                  <a:lnTo>
                    <a:pt x="9372" y="11569"/>
                  </a:lnTo>
                  <a:lnTo>
                    <a:pt x="10363" y="11341"/>
                  </a:lnTo>
                  <a:lnTo>
                    <a:pt x="17703" y="11010"/>
                  </a:lnTo>
                  <a:lnTo>
                    <a:pt x="20408" y="7747"/>
                  </a:lnTo>
                  <a:lnTo>
                    <a:pt x="19151" y="736"/>
                  </a:lnTo>
                  <a:lnTo>
                    <a:pt x="18516" y="190"/>
                  </a:lnTo>
                  <a:lnTo>
                    <a:pt x="17767" y="0"/>
                  </a:lnTo>
                  <a:close/>
                </a:path>
              </a:pathLst>
            </a:custGeom>
            <a:solidFill>
              <a:srgbClr val="6DC8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195031" y="2067039"/>
              <a:ext cx="19050" cy="17780"/>
            </a:xfrm>
            <a:custGeom>
              <a:avLst/>
              <a:gdLst/>
              <a:ahLst/>
              <a:cxnLst/>
              <a:rect l="l" t="t" r="r" b="b"/>
              <a:pathLst>
                <a:path w="19050" h="17780">
                  <a:moveTo>
                    <a:pt x="14503" y="0"/>
                  </a:moveTo>
                  <a:lnTo>
                    <a:pt x="12814" y="2247"/>
                  </a:lnTo>
                  <a:lnTo>
                    <a:pt x="14770" y="4965"/>
                  </a:lnTo>
                  <a:lnTo>
                    <a:pt x="12268" y="9537"/>
                  </a:lnTo>
                  <a:lnTo>
                    <a:pt x="11087" y="11607"/>
                  </a:lnTo>
                  <a:lnTo>
                    <a:pt x="5613" y="11290"/>
                  </a:lnTo>
                  <a:lnTo>
                    <a:pt x="4571" y="9385"/>
                  </a:lnTo>
                  <a:lnTo>
                    <a:pt x="3301" y="5511"/>
                  </a:lnTo>
                  <a:lnTo>
                    <a:pt x="3441" y="3771"/>
                  </a:lnTo>
                  <a:lnTo>
                    <a:pt x="2857" y="2158"/>
                  </a:lnTo>
                  <a:lnTo>
                    <a:pt x="2654" y="1714"/>
                  </a:lnTo>
                  <a:lnTo>
                    <a:pt x="2362" y="1320"/>
                  </a:lnTo>
                  <a:lnTo>
                    <a:pt x="1955" y="1015"/>
                  </a:lnTo>
                  <a:lnTo>
                    <a:pt x="1625" y="1777"/>
                  </a:lnTo>
                  <a:lnTo>
                    <a:pt x="1117" y="2514"/>
                  </a:lnTo>
                  <a:lnTo>
                    <a:pt x="0" y="10045"/>
                  </a:lnTo>
                  <a:lnTo>
                    <a:pt x="4419" y="13474"/>
                  </a:lnTo>
                  <a:lnTo>
                    <a:pt x="9258" y="16636"/>
                  </a:lnTo>
                  <a:lnTo>
                    <a:pt x="12814" y="17729"/>
                  </a:lnTo>
                  <a:lnTo>
                    <a:pt x="15532" y="16332"/>
                  </a:lnTo>
                  <a:lnTo>
                    <a:pt x="18135" y="8508"/>
                  </a:lnTo>
                  <a:lnTo>
                    <a:pt x="19011" y="3721"/>
                  </a:lnTo>
                  <a:lnTo>
                    <a:pt x="14503" y="0"/>
                  </a:lnTo>
                  <a:close/>
                </a:path>
              </a:pathLst>
            </a:custGeom>
            <a:solidFill>
              <a:srgbClr val="9AD2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196962" y="2061171"/>
              <a:ext cx="14604" cy="19685"/>
            </a:xfrm>
            <a:custGeom>
              <a:avLst/>
              <a:gdLst/>
              <a:ahLst/>
              <a:cxnLst/>
              <a:rect l="l" t="t" r="r" b="b"/>
              <a:pathLst>
                <a:path w="14605" h="19685">
                  <a:moveTo>
                    <a:pt x="5600" y="0"/>
                  </a:moveTo>
                  <a:lnTo>
                    <a:pt x="3174" y="2781"/>
                  </a:lnTo>
                  <a:lnTo>
                    <a:pt x="4190" y="4114"/>
                  </a:lnTo>
                  <a:lnTo>
                    <a:pt x="6019" y="3911"/>
                  </a:lnTo>
                  <a:lnTo>
                    <a:pt x="9194" y="6527"/>
                  </a:lnTo>
                  <a:lnTo>
                    <a:pt x="9270" y="8699"/>
                  </a:lnTo>
                  <a:lnTo>
                    <a:pt x="8559" y="12230"/>
                  </a:lnTo>
                  <a:lnTo>
                    <a:pt x="7823" y="13258"/>
                  </a:lnTo>
                  <a:lnTo>
                    <a:pt x="4102" y="13703"/>
                  </a:lnTo>
                  <a:lnTo>
                    <a:pt x="3365" y="11823"/>
                  </a:lnTo>
                  <a:lnTo>
                    <a:pt x="1968" y="9156"/>
                  </a:lnTo>
                  <a:lnTo>
                    <a:pt x="1816" y="7696"/>
                  </a:lnTo>
                  <a:lnTo>
                    <a:pt x="114" y="7962"/>
                  </a:lnTo>
                  <a:lnTo>
                    <a:pt x="101" y="8826"/>
                  </a:lnTo>
                  <a:lnTo>
                    <a:pt x="0" y="9690"/>
                  </a:lnTo>
                  <a:lnTo>
                    <a:pt x="647" y="16306"/>
                  </a:lnTo>
                  <a:lnTo>
                    <a:pt x="3632" y="19596"/>
                  </a:lnTo>
                  <a:lnTo>
                    <a:pt x="11861" y="17881"/>
                  </a:lnTo>
                  <a:lnTo>
                    <a:pt x="14262" y="13068"/>
                  </a:lnTo>
                  <a:lnTo>
                    <a:pt x="12826" y="7188"/>
                  </a:lnTo>
                  <a:lnTo>
                    <a:pt x="12572" y="5854"/>
                  </a:lnTo>
                  <a:lnTo>
                    <a:pt x="10413" y="2819"/>
                  </a:lnTo>
                  <a:lnTo>
                    <a:pt x="8000" y="1955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BC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206525" y="2089251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10147" y="0"/>
                  </a:moveTo>
                  <a:lnTo>
                    <a:pt x="8877" y="4406"/>
                  </a:lnTo>
                  <a:lnTo>
                    <a:pt x="3174" y="2692"/>
                  </a:lnTo>
                  <a:lnTo>
                    <a:pt x="850" y="3898"/>
                  </a:lnTo>
                  <a:lnTo>
                    <a:pt x="0" y="8509"/>
                  </a:lnTo>
                  <a:lnTo>
                    <a:pt x="3517" y="7759"/>
                  </a:lnTo>
                  <a:lnTo>
                    <a:pt x="5016" y="8915"/>
                  </a:lnTo>
                  <a:lnTo>
                    <a:pt x="7518" y="8686"/>
                  </a:lnTo>
                  <a:lnTo>
                    <a:pt x="9296" y="7061"/>
                  </a:lnTo>
                  <a:lnTo>
                    <a:pt x="11214" y="5727"/>
                  </a:lnTo>
                  <a:lnTo>
                    <a:pt x="13474" y="4597"/>
                  </a:lnTo>
                  <a:lnTo>
                    <a:pt x="15913" y="7124"/>
                  </a:lnTo>
                  <a:lnTo>
                    <a:pt x="18148" y="5397"/>
                  </a:lnTo>
                  <a:lnTo>
                    <a:pt x="19545" y="3797"/>
                  </a:lnTo>
                  <a:lnTo>
                    <a:pt x="15798" y="2501"/>
                  </a:lnTo>
                  <a:lnTo>
                    <a:pt x="14350" y="2514"/>
                  </a:lnTo>
                  <a:lnTo>
                    <a:pt x="13766" y="977"/>
                  </a:lnTo>
                  <a:lnTo>
                    <a:pt x="13246" y="533"/>
                  </a:lnTo>
                  <a:lnTo>
                    <a:pt x="10147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223860" y="2079599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4">
                  <a:moveTo>
                    <a:pt x="4191" y="0"/>
                  </a:moveTo>
                  <a:lnTo>
                    <a:pt x="190" y="5181"/>
                  </a:lnTo>
                  <a:lnTo>
                    <a:pt x="101" y="6273"/>
                  </a:lnTo>
                  <a:lnTo>
                    <a:pt x="0" y="7124"/>
                  </a:lnTo>
                  <a:lnTo>
                    <a:pt x="152" y="7696"/>
                  </a:lnTo>
                  <a:lnTo>
                    <a:pt x="1193" y="7213"/>
                  </a:lnTo>
                  <a:lnTo>
                    <a:pt x="2921" y="9042"/>
                  </a:lnTo>
                  <a:lnTo>
                    <a:pt x="1168" y="9105"/>
                  </a:lnTo>
                  <a:lnTo>
                    <a:pt x="38" y="9474"/>
                  </a:lnTo>
                  <a:lnTo>
                    <a:pt x="114" y="11315"/>
                  </a:lnTo>
                  <a:lnTo>
                    <a:pt x="1689" y="11252"/>
                  </a:lnTo>
                  <a:lnTo>
                    <a:pt x="2857" y="11709"/>
                  </a:lnTo>
                  <a:lnTo>
                    <a:pt x="3302" y="11785"/>
                  </a:lnTo>
                  <a:lnTo>
                    <a:pt x="3746" y="11747"/>
                  </a:lnTo>
                  <a:lnTo>
                    <a:pt x="4178" y="11607"/>
                  </a:lnTo>
                  <a:lnTo>
                    <a:pt x="4572" y="11379"/>
                  </a:lnTo>
                  <a:lnTo>
                    <a:pt x="4914" y="11112"/>
                  </a:lnTo>
                  <a:lnTo>
                    <a:pt x="5194" y="10769"/>
                  </a:lnTo>
                  <a:lnTo>
                    <a:pt x="5867" y="9677"/>
                  </a:lnTo>
                  <a:lnTo>
                    <a:pt x="7048" y="8763"/>
                  </a:lnTo>
                  <a:lnTo>
                    <a:pt x="6400" y="7226"/>
                  </a:lnTo>
                  <a:lnTo>
                    <a:pt x="4457" y="6159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4EA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219771" y="208850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4">
                  <a:moveTo>
                    <a:pt x="1193" y="0"/>
                  </a:moveTo>
                  <a:lnTo>
                    <a:pt x="0" y="1282"/>
                  </a:lnTo>
                  <a:lnTo>
                    <a:pt x="279" y="1663"/>
                  </a:lnTo>
                  <a:lnTo>
                    <a:pt x="2476" y="3530"/>
                  </a:lnTo>
                  <a:lnTo>
                    <a:pt x="4673" y="5562"/>
                  </a:lnTo>
                  <a:lnTo>
                    <a:pt x="7391" y="2412"/>
                  </a:lnTo>
                  <a:lnTo>
                    <a:pt x="6311" y="1790"/>
                  </a:lnTo>
                  <a:lnTo>
                    <a:pt x="4127" y="571"/>
                  </a:lnTo>
                  <a:lnTo>
                    <a:pt x="2717" y="647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221930" y="208587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031" y="0"/>
                  </a:moveTo>
                  <a:lnTo>
                    <a:pt x="1231" y="127"/>
                  </a:lnTo>
                  <a:lnTo>
                    <a:pt x="0" y="304"/>
                  </a:lnTo>
                  <a:lnTo>
                    <a:pt x="1231" y="2273"/>
                  </a:lnTo>
                  <a:lnTo>
                    <a:pt x="2412" y="1905"/>
                  </a:lnTo>
                  <a:lnTo>
                    <a:pt x="3124" y="927"/>
                  </a:lnTo>
                  <a:lnTo>
                    <a:pt x="2755" y="622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FCFB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0" name="object 1490"/>
          <p:cNvGrpSpPr/>
          <p:nvPr/>
        </p:nvGrpSpPr>
        <p:grpSpPr>
          <a:xfrm>
            <a:off x="767689" y="1355509"/>
            <a:ext cx="19050" cy="40640"/>
            <a:chOff x="767689" y="1355509"/>
            <a:chExt cx="19050" cy="40640"/>
          </a:xfrm>
        </p:grpSpPr>
        <p:sp>
          <p:nvSpPr>
            <p:cNvPr id="1491" name="object 1491"/>
            <p:cNvSpPr/>
            <p:nvPr/>
          </p:nvSpPr>
          <p:spPr>
            <a:xfrm>
              <a:off x="774446" y="1370380"/>
              <a:ext cx="11430" cy="26034"/>
            </a:xfrm>
            <a:custGeom>
              <a:avLst/>
              <a:gdLst/>
              <a:ahLst/>
              <a:cxnLst/>
              <a:rect l="l" t="t" r="r" b="b"/>
              <a:pathLst>
                <a:path w="11429" h="26034">
                  <a:moveTo>
                    <a:pt x="6438" y="0"/>
                  </a:moveTo>
                  <a:lnTo>
                    <a:pt x="2578" y="2844"/>
                  </a:lnTo>
                  <a:lnTo>
                    <a:pt x="2654" y="3327"/>
                  </a:lnTo>
                  <a:lnTo>
                    <a:pt x="3340" y="4940"/>
                  </a:lnTo>
                  <a:lnTo>
                    <a:pt x="4292" y="6527"/>
                  </a:lnTo>
                  <a:lnTo>
                    <a:pt x="3251" y="8356"/>
                  </a:lnTo>
                  <a:lnTo>
                    <a:pt x="0" y="11836"/>
                  </a:lnTo>
                  <a:lnTo>
                    <a:pt x="2044" y="15265"/>
                  </a:lnTo>
                  <a:lnTo>
                    <a:pt x="3365" y="18694"/>
                  </a:lnTo>
                  <a:lnTo>
                    <a:pt x="4800" y="21882"/>
                  </a:lnTo>
                  <a:lnTo>
                    <a:pt x="5702" y="23393"/>
                  </a:lnTo>
                  <a:lnTo>
                    <a:pt x="7467" y="25539"/>
                  </a:lnTo>
                  <a:lnTo>
                    <a:pt x="8864" y="25641"/>
                  </a:lnTo>
                  <a:lnTo>
                    <a:pt x="9093" y="20485"/>
                  </a:lnTo>
                  <a:lnTo>
                    <a:pt x="8877" y="18440"/>
                  </a:lnTo>
                  <a:lnTo>
                    <a:pt x="9817" y="14617"/>
                  </a:lnTo>
                  <a:lnTo>
                    <a:pt x="8343" y="12331"/>
                  </a:lnTo>
                  <a:lnTo>
                    <a:pt x="11099" y="10756"/>
                  </a:lnTo>
                  <a:lnTo>
                    <a:pt x="10782" y="9652"/>
                  </a:lnTo>
                  <a:lnTo>
                    <a:pt x="10477" y="9029"/>
                  </a:lnTo>
                  <a:lnTo>
                    <a:pt x="8318" y="901"/>
                  </a:lnTo>
                  <a:lnTo>
                    <a:pt x="7975" y="584"/>
                  </a:lnTo>
                  <a:lnTo>
                    <a:pt x="7581" y="330"/>
                  </a:lnTo>
                  <a:lnTo>
                    <a:pt x="7150" y="152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375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767689" y="1355509"/>
              <a:ext cx="12065" cy="16510"/>
            </a:xfrm>
            <a:custGeom>
              <a:avLst/>
              <a:gdLst/>
              <a:ahLst/>
              <a:cxnLst/>
              <a:rect l="l" t="t" r="r" b="b"/>
              <a:pathLst>
                <a:path w="12065" h="16509">
                  <a:moveTo>
                    <a:pt x="0" y="0"/>
                  </a:moveTo>
                  <a:lnTo>
                    <a:pt x="596" y="2031"/>
                  </a:lnTo>
                  <a:lnTo>
                    <a:pt x="457" y="3301"/>
                  </a:lnTo>
                  <a:lnTo>
                    <a:pt x="1117" y="9105"/>
                  </a:lnTo>
                  <a:lnTo>
                    <a:pt x="4064" y="13360"/>
                  </a:lnTo>
                  <a:lnTo>
                    <a:pt x="9131" y="16192"/>
                  </a:lnTo>
                  <a:lnTo>
                    <a:pt x="11188" y="14833"/>
                  </a:lnTo>
                  <a:lnTo>
                    <a:pt x="12052" y="12852"/>
                  </a:lnTo>
                  <a:lnTo>
                    <a:pt x="12026" y="10439"/>
                  </a:lnTo>
                  <a:lnTo>
                    <a:pt x="10642" y="8762"/>
                  </a:lnTo>
                  <a:lnTo>
                    <a:pt x="7467" y="10286"/>
                  </a:lnTo>
                  <a:lnTo>
                    <a:pt x="6692" y="7480"/>
                  </a:lnTo>
                  <a:lnTo>
                    <a:pt x="5613" y="6134"/>
                  </a:lnTo>
                  <a:lnTo>
                    <a:pt x="4775" y="4597"/>
                  </a:lnTo>
                  <a:lnTo>
                    <a:pt x="3606" y="3314"/>
                  </a:lnTo>
                  <a:lnTo>
                    <a:pt x="2578" y="12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E6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781773" y="1379410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90">
                  <a:moveTo>
                    <a:pt x="3149" y="0"/>
                  </a:moveTo>
                  <a:lnTo>
                    <a:pt x="2133" y="2413"/>
                  </a:lnTo>
                  <a:lnTo>
                    <a:pt x="0" y="4495"/>
                  </a:lnTo>
                  <a:lnTo>
                    <a:pt x="939" y="7480"/>
                  </a:lnTo>
                  <a:lnTo>
                    <a:pt x="1981" y="8369"/>
                  </a:lnTo>
                  <a:lnTo>
                    <a:pt x="3022" y="8293"/>
                  </a:lnTo>
                  <a:lnTo>
                    <a:pt x="4063" y="7493"/>
                  </a:lnTo>
                  <a:lnTo>
                    <a:pt x="4254" y="5219"/>
                  </a:lnTo>
                  <a:lnTo>
                    <a:pt x="4038" y="3454"/>
                  </a:lnTo>
                  <a:lnTo>
                    <a:pt x="4381" y="1562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4A6D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776122" y="136594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4">
                  <a:moveTo>
                    <a:pt x="3594" y="0"/>
                  </a:moveTo>
                  <a:lnTo>
                    <a:pt x="1574" y="1206"/>
                  </a:lnTo>
                  <a:lnTo>
                    <a:pt x="1701" y="3670"/>
                  </a:lnTo>
                  <a:lnTo>
                    <a:pt x="495" y="5346"/>
                  </a:lnTo>
                  <a:lnTo>
                    <a:pt x="0" y="6083"/>
                  </a:lnTo>
                  <a:lnTo>
                    <a:pt x="381" y="6350"/>
                  </a:lnTo>
                  <a:lnTo>
                    <a:pt x="1092" y="6426"/>
                  </a:lnTo>
                  <a:lnTo>
                    <a:pt x="2019" y="6426"/>
                  </a:lnTo>
                  <a:lnTo>
                    <a:pt x="2895" y="6286"/>
                  </a:lnTo>
                  <a:lnTo>
                    <a:pt x="3517" y="5499"/>
                  </a:lnTo>
                  <a:lnTo>
                    <a:pt x="3949" y="4127"/>
                  </a:lnTo>
                  <a:lnTo>
                    <a:pt x="4699" y="4889"/>
                  </a:lnTo>
                  <a:lnTo>
                    <a:pt x="5372" y="5232"/>
                  </a:lnTo>
                  <a:lnTo>
                    <a:pt x="6642" y="5334"/>
                  </a:lnTo>
                  <a:lnTo>
                    <a:pt x="7099" y="2717"/>
                  </a:lnTo>
                  <a:lnTo>
                    <a:pt x="5410" y="1320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497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771296" y="135882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38" y="2120"/>
                  </a:lnTo>
                  <a:lnTo>
                    <a:pt x="1409" y="3263"/>
                  </a:lnTo>
                  <a:lnTo>
                    <a:pt x="3098" y="4165"/>
                  </a:lnTo>
                  <a:lnTo>
                    <a:pt x="2463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7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96" name="object 1496"/>
          <p:cNvGrpSpPr/>
          <p:nvPr/>
        </p:nvGrpSpPr>
        <p:grpSpPr>
          <a:xfrm>
            <a:off x="1154518" y="734707"/>
            <a:ext cx="25400" cy="26670"/>
            <a:chOff x="1154518" y="734707"/>
            <a:chExt cx="25400" cy="26670"/>
          </a:xfrm>
        </p:grpSpPr>
        <p:sp>
          <p:nvSpPr>
            <p:cNvPr id="1497" name="object 1497"/>
            <p:cNvSpPr/>
            <p:nvPr/>
          </p:nvSpPr>
          <p:spPr>
            <a:xfrm>
              <a:off x="1155522" y="739000"/>
              <a:ext cx="20955" cy="22225"/>
            </a:xfrm>
            <a:custGeom>
              <a:avLst/>
              <a:gdLst/>
              <a:ahLst/>
              <a:cxnLst/>
              <a:rect l="l" t="t" r="r" b="b"/>
              <a:pathLst>
                <a:path w="20955" h="22225">
                  <a:moveTo>
                    <a:pt x="3276" y="0"/>
                  </a:moveTo>
                  <a:lnTo>
                    <a:pt x="1143" y="901"/>
                  </a:lnTo>
                  <a:lnTo>
                    <a:pt x="88" y="2082"/>
                  </a:lnTo>
                  <a:lnTo>
                    <a:pt x="0" y="4013"/>
                  </a:lnTo>
                  <a:lnTo>
                    <a:pt x="787" y="4495"/>
                  </a:lnTo>
                  <a:lnTo>
                    <a:pt x="444" y="5511"/>
                  </a:lnTo>
                  <a:lnTo>
                    <a:pt x="977" y="6108"/>
                  </a:lnTo>
                  <a:lnTo>
                    <a:pt x="2806" y="7823"/>
                  </a:lnTo>
                  <a:lnTo>
                    <a:pt x="1955" y="10033"/>
                  </a:lnTo>
                  <a:lnTo>
                    <a:pt x="2171" y="17614"/>
                  </a:lnTo>
                  <a:lnTo>
                    <a:pt x="8559" y="22009"/>
                  </a:lnTo>
                  <a:lnTo>
                    <a:pt x="16459" y="16713"/>
                  </a:lnTo>
                  <a:lnTo>
                    <a:pt x="20307" y="14058"/>
                  </a:lnTo>
                  <a:lnTo>
                    <a:pt x="20789" y="9271"/>
                  </a:lnTo>
                  <a:lnTo>
                    <a:pt x="19253" y="8699"/>
                  </a:lnTo>
                  <a:lnTo>
                    <a:pt x="18656" y="9842"/>
                  </a:lnTo>
                  <a:lnTo>
                    <a:pt x="17907" y="10680"/>
                  </a:lnTo>
                  <a:lnTo>
                    <a:pt x="16192" y="14960"/>
                  </a:lnTo>
                  <a:lnTo>
                    <a:pt x="13208" y="16065"/>
                  </a:lnTo>
                  <a:lnTo>
                    <a:pt x="6400" y="14478"/>
                  </a:lnTo>
                  <a:lnTo>
                    <a:pt x="5156" y="11874"/>
                  </a:lnTo>
                  <a:lnTo>
                    <a:pt x="4965" y="5575"/>
                  </a:lnTo>
                  <a:lnTo>
                    <a:pt x="3924" y="285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A9DE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161224" y="735037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5" h="15875">
                  <a:moveTo>
                    <a:pt x="1777" y="0"/>
                  </a:moveTo>
                  <a:lnTo>
                    <a:pt x="0" y="7518"/>
                  </a:lnTo>
                  <a:lnTo>
                    <a:pt x="4635" y="12560"/>
                  </a:lnTo>
                  <a:lnTo>
                    <a:pt x="10477" y="12369"/>
                  </a:lnTo>
                  <a:lnTo>
                    <a:pt x="10528" y="14554"/>
                  </a:lnTo>
                  <a:lnTo>
                    <a:pt x="11937" y="15278"/>
                  </a:lnTo>
                  <a:lnTo>
                    <a:pt x="14477" y="12776"/>
                  </a:lnTo>
                  <a:lnTo>
                    <a:pt x="13919" y="9372"/>
                  </a:lnTo>
                  <a:lnTo>
                    <a:pt x="14541" y="6311"/>
                  </a:lnTo>
                  <a:lnTo>
                    <a:pt x="14338" y="5880"/>
                  </a:lnTo>
                  <a:lnTo>
                    <a:pt x="14033" y="5524"/>
                  </a:lnTo>
                  <a:lnTo>
                    <a:pt x="13627" y="5270"/>
                  </a:lnTo>
                  <a:lnTo>
                    <a:pt x="12026" y="4825"/>
                  </a:lnTo>
                  <a:lnTo>
                    <a:pt x="10553" y="4229"/>
                  </a:lnTo>
                  <a:lnTo>
                    <a:pt x="10363" y="2260"/>
                  </a:lnTo>
                  <a:lnTo>
                    <a:pt x="9931" y="1701"/>
                  </a:lnTo>
                  <a:lnTo>
                    <a:pt x="8902" y="1765"/>
                  </a:lnTo>
                  <a:lnTo>
                    <a:pt x="5524" y="175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D9EF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171117" y="734707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1511" y="0"/>
                  </a:moveTo>
                  <a:lnTo>
                    <a:pt x="546" y="673"/>
                  </a:lnTo>
                  <a:lnTo>
                    <a:pt x="25" y="2031"/>
                  </a:lnTo>
                  <a:lnTo>
                    <a:pt x="1117" y="3682"/>
                  </a:lnTo>
                  <a:lnTo>
                    <a:pt x="1612" y="5918"/>
                  </a:lnTo>
                  <a:lnTo>
                    <a:pt x="4102" y="6222"/>
                  </a:lnTo>
                  <a:lnTo>
                    <a:pt x="5283" y="7353"/>
                  </a:lnTo>
                  <a:lnTo>
                    <a:pt x="4635" y="9410"/>
                  </a:lnTo>
                  <a:lnTo>
                    <a:pt x="6248" y="10286"/>
                  </a:lnTo>
                  <a:lnTo>
                    <a:pt x="8115" y="10223"/>
                  </a:lnTo>
                  <a:lnTo>
                    <a:pt x="7632" y="7569"/>
                  </a:lnTo>
                  <a:lnTo>
                    <a:pt x="8801" y="4698"/>
                  </a:lnTo>
                  <a:lnTo>
                    <a:pt x="7111" y="2184"/>
                  </a:lnTo>
                  <a:lnTo>
                    <a:pt x="2984" y="12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7BA8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154518" y="74214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362" y="0"/>
                  </a:moveTo>
                  <a:lnTo>
                    <a:pt x="1574" y="800"/>
                  </a:lnTo>
                  <a:lnTo>
                    <a:pt x="1003" y="863"/>
                  </a:lnTo>
                  <a:lnTo>
                    <a:pt x="660" y="1904"/>
                  </a:lnTo>
                  <a:lnTo>
                    <a:pt x="0" y="3987"/>
                  </a:lnTo>
                  <a:lnTo>
                    <a:pt x="1981" y="2959"/>
                  </a:lnTo>
                  <a:lnTo>
                    <a:pt x="2222" y="2222"/>
                  </a:lnTo>
                  <a:lnTo>
                    <a:pt x="2819" y="1371"/>
                  </a:lnTo>
                  <a:lnTo>
                    <a:pt x="2628" y="77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1" name="object 1501"/>
          <p:cNvGrpSpPr/>
          <p:nvPr/>
        </p:nvGrpSpPr>
        <p:grpSpPr>
          <a:xfrm>
            <a:off x="856221" y="1276375"/>
            <a:ext cx="46355" cy="52705"/>
            <a:chOff x="856221" y="1276375"/>
            <a:chExt cx="46355" cy="52705"/>
          </a:xfrm>
        </p:grpSpPr>
        <p:sp>
          <p:nvSpPr>
            <p:cNvPr id="1502" name="object 1502"/>
            <p:cNvSpPr/>
            <p:nvPr/>
          </p:nvSpPr>
          <p:spPr>
            <a:xfrm>
              <a:off x="868540" y="1276375"/>
              <a:ext cx="33655" cy="52705"/>
            </a:xfrm>
            <a:custGeom>
              <a:avLst/>
              <a:gdLst/>
              <a:ahLst/>
              <a:cxnLst/>
              <a:rect l="l" t="t" r="r" b="b"/>
              <a:pathLst>
                <a:path w="33655" h="52705">
                  <a:moveTo>
                    <a:pt x="12230" y="0"/>
                  </a:moveTo>
                  <a:lnTo>
                    <a:pt x="8521" y="673"/>
                  </a:lnTo>
                  <a:lnTo>
                    <a:pt x="8000" y="863"/>
                  </a:lnTo>
                  <a:lnTo>
                    <a:pt x="7619" y="1206"/>
                  </a:lnTo>
                  <a:lnTo>
                    <a:pt x="7365" y="1689"/>
                  </a:lnTo>
                  <a:lnTo>
                    <a:pt x="8318" y="4876"/>
                  </a:lnTo>
                  <a:lnTo>
                    <a:pt x="8089" y="8166"/>
                  </a:lnTo>
                  <a:lnTo>
                    <a:pt x="9182" y="17081"/>
                  </a:lnTo>
                  <a:lnTo>
                    <a:pt x="10236" y="22872"/>
                  </a:lnTo>
                  <a:lnTo>
                    <a:pt x="15201" y="26733"/>
                  </a:lnTo>
                  <a:lnTo>
                    <a:pt x="11722" y="26682"/>
                  </a:lnTo>
                  <a:lnTo>
                    <a:pt x="9397" y="24904"/>
                  </a:lnTo>
                  <a:lnTo>
                    <a:pt x="8039" y="21539"/>
                  </a:lnTo>
                  <a:lnTo>
                    <a:pt x="6819" y="18237"/>
                  </a:lnTo>
                  <a:lnTo>
                    <a:pt x="4813" y="17805"/>
                  </a:lnTo>
                  <a:lnTo>
                    <a:pt x="3530" y="18719"/>
                  </a:lnTo>
                  <a:lnTo>
                    <a:pt x="2120" y="19431"/>
                  </a:lnTo>
                  <a:lnTo>
                    <a:pt x="914" y="20421"/>
                  </a:lnTo>
                  <a:lnTo>
                    <a:pt x="0" y="24815"/>
                  </a:lnTo>
                  <a:lnTo>
                    <a:pt x="4063" y="27609"/>
                  </a:lnTo>
                  <a:lnTo>
                    <a:pt x="4889" y="34417"/>
                  </a:lnTo>
                  <a:lnTo>
                    <a:pt x="10185" y="33032"/>
                  </a:lnTo>
                  <a:lnTo>
                    <a:pt x="11061" y="35801"/>
                  </a:lnTo>
                  <a:lnTo>
                    <a:pt x="14109" y="40792"/>
                  </a:lnTo>
                  <a:lnTo>
                    <a:pt x="18402" y="44259"/>
                  </a:lnTo>
                  <a:lnTo>
                    <a:pt x="20535" y="47040"/>
                  </a:lnTo>
                  <a:lnTo>
                    <a:pt x="19113" y="51333"/>
                  </a:lnTo>
                  <a:lnTo>
                    <a:pt x="20612" y="51092"/>
                  </a:lnTo>
                  <a:lnTo>
                    <a:pt x="21907" y="51663"/>
                  </a:lnTo>
                  <a:lnTo>
                    <a:pt x="23164" y="52374"/>
                  </a:lnTo>
                  <a:lnTo>
                    <a:pt x="23012" y="51015"/>
                  </a:lnTo>
                  <a:lnTo>
                    <a:pt x="23101" y="49580"/>
                  </a:lnTo>
                  <a:lnTo>
                    <a:pt x="21945" y="46202"/>
                  </a:lnTo>
                  <a:lnTo>
                    <a:pt x="22390" y="44373"/>
                  </a:lnTo>
                  <a:lnTo>
                    <a:pt x="25933" y="42392"/>
                  </a:lnTo>
                  <a:lnTo>
                    <a:pt x="27266" y="43573"/>
                  </a:lnTo>
                  <a:lnTo>
                    <a:pt x="29603" y="46316"/>
                  </a:lnTo>
                  <a:lnTo>
                    <a:pt x="31191" y="47155"/>
                  </a:lnTo>
                  <a:lnTo>
                    <a:pt x="32550" y="48183"/>
                  </a:lnTo>
                  <a:lnTo>
                    <a:pt x="33400" y="47320"/>
                  </a:lnTo>
                  <a:lnTo>
                    <a:pt x="33527" y="46278"/>
                  </a:lnTo>
                  <a:lnTo>
                    <a:pt x="23456" y="38455"/>
                  </a:lnTo>
                  <a:lnTo>
                    <a:pt x="21374" y="38735"/>
                  </a:lnTo>
                  <a:lnTo>
                    <a:pt x="16941" y="38239"/>
                  </a:lnTo>
                  <a:lnTo>
                    <a:pt x="15227" y="36880"/>
                  </a:lnTo>
                  <a:lnTo>
                    <a:pt x="15493" y="32054"/>
                  </a:lnTo>
                  <a:lnTo>
                    <a:pt x="17386" y="31229"/>
                  </a:lnTo>
                  <a:lnTo>
                    <a:pt x="19824" y="31927"/>
                  </a:lnTo>
                  <a:lnTo>
                    <a:pt x="21412" y="32753"/>
                  </a:lnTo>
                  <a:lnTo>
                    <a:pt x="22910" y="33870"/>
                  </a:lnTo>
                  <a:lnTo>
                    <a:pt x="24879" y="33439"/>
                  </a:lnTo>
                  <a:lnTo>
                    <a:pt x="28397" y="31102"/>
                  </a:lnTo>
                  <a:lnTo>
                    <a:pt x="25323" y="29857"/>
                  </a:lnTo>
                  <a:lnTo>
                    <a:pt x="21602" y="26073"/>
                  </a:lnTo>
                  <a:lnTo>
                    <a:pt x="17602" y="25044"/>
                  </a:lnTo>
                  <a:lnTo>
                    <a:pt x="15163" y="16192"/>
                  </a:lnTo>
                  <a:lnTo>
                    <a:pt x="12052" y="11226"/>
                  </a:lnTo>
                  <a:lnTo>
                    <a:pt x="13423" y="2463"/>
                  </a:lnTo>
                  <a:lnTo>
                    <a:pt x="12230" y="0"/>
                  </a:lnTo>
                  <a:close/>
                </a:path>
              </a:pathLst>
            </a:custGeom>
            <a:solidFill>
              <a:srgbClr val="A4D4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856221" y="1288884"/>
              <a:ext cx="19050" cy="19685"/>
            </a:xfrm>
            <a:custGeom>
              <a:avLst/>
              <a:gdLst/>
              <a:ahLst/>
              <a:cxnLst/>
              <a:rect l="l" t="t" r="r" b="b"/>
              <a:pathLst>
                <a:path w="19050" h="19684">
                  <a:moveTo>
                    <a:pt x="1397" y="0"/>
                  </a:moveTo>
                  <a:lnTo>
                    <a:pt x="0" y="939"/>
                  </a:lnTo>
                  <a:lnTo>
                    <a:pt x="101" y="3670"/>
                  </a:lnTo>
                  <a:lnTo>
                    <a:pt x="152" y="4000"/>
                  </a:lnTo>
                  <a:lnTo>
                    <a:pt x="127" y="4305"/>
                  </a:lnTo>
                  <a:lnTo>
                    <a:pt x="25" y="4622"/>
                  </a:lnTo>
                  <a:lnTo>
                    <a:pt x="1143" y="5651"/>
                  </a:lnTo>
                  <a:lnTo>
                    <a:pt x="3505" y="5664"/>
                  </a:lnTo>
                  <a:lnTo>
                    <a:pt x="6807" y="4902"/>
                  </a:lnTo>
                  <a:lnTo>
                    <a:pt x="8521" y="11353"/>
                  </a:lnTo>
                  <a:lnTo>
                    <a:pt x="11176" y="13436"/>
                  </a:lnTo>
                  <a:lnTo>
                    <a:pt x="14541" y="17094"/>
                  </a:lnTo>
                  <a:lnTo>
                    <a:pt x="15557" y="17360"/>
                  </a:lnTo>
                  <a:lnTo>
                    <a:pt x="15748" y="18186"/>
                  </a:lnTo>
                  <a:lnTo>
                    <a:pt x="15836" y="19062"/>
                  </a:lnTo>
                  <a:lnTo>
                    <a:pt x="16814" y="19075"/>
                  </a:lnTo>
                  <a:lnTo>
                    <a:pt x="18453" y="14528"/>
                  </a:lnTo>
                  <a:lnTo>
                    <a:pt x="13525" y="11798"/>
                  </a:lnTo>
                  <a:lnTo>
                    <a:pt x="13690" y="7658"/>
                  </a:lnTo>
                  <a:lnTo>
                    <a:pt x="13677" y="4114"/>
                  </a:lnTo>
                  <a:lnTo>
                    <a:pt x="11214" y="2641"/>
                  </a:lnTo>
                  <a:lnTo>
                    <a:pt x="8420" y="1460"/>
                  </a:lnTo>
                  <a:lnTo>
                    <a:pt x="5448" y="78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6E5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4" name="object 1504"/>
          <p:cNvGrpSpPr/>
          <p:nvPr/>
        </p:nvGrpSpPr>
        <p:grpSpPr>
          <a:xfrm>
            <a:off x="1257249" y="718896"/>
            <a:ext cx="33020" cy="26670"/>
            <a:chOff x="1257249" y="718896"/>
            <a:chExt cx="33020" cy="26670"/>
          </a:xfrm>
        </p:grpSpPr>
        <p:sp>
          <p:nvSpPr>
            <p:cNvPr id="1505" name="object 1505"/>
            <p:cNvSpPr/>
            <p:nvPr/>
          </p:nvSpPr>
          <p:spPr>
            <a:xfrm>
              <a:off x="1271943" y="727240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1308" y="0"/>
                  </a:moveTo>
                  <a:lnTo>
                    <a:pt x="0" y="2565"/>
                  </a:lnTo>
                  <a:lnTo>
                    <a:pt x="4318" y="4064"/>
                  </a:lnTo>
                  <a:lnTo>
                    <a:pt x="1930" y="6451"/>
                  </a:lnTo>
                  <a:lnTo>
                    <a:pt x="2349" y="7048"/>
                  </a:lnTo>
                  <a:lnTo>
                    <a:pt x="4762" y="9131"/>
                  </a:lnTo>
                  <a:lnTo>
                    <a:pt x="9766" y="8636"/>
                  </a:lnTo>
                  <a:lnTo>
                    <a:pt x="9156" y="13868"/>
                  </a:lnTo>
                  <a:lnTo>
                    <a:pt x="9423" y="13970"/>
                  </a:lnTo>
                  <a:lnTo>
                    <a:pt x="9563" y="14058"/>
                  </a:lnTo>
                  <a:lnTo>
                    <a:pt x="10109" y="15481"/>
                  </a:lnTo>
                  <a:lnTo>
                    <a:pt x="11582" y="12103"/>
                  </a:lnTo>
                  <a:lnTo>
                    <a:pt x="11925" y="14516"/>
                  </a:lnTo>
                  <a:lnTo>
                    <a:pt x="12471" y="15748"/>
                  </a:lnTo>
                  <a:lnTo>
                    <a:pt x="12712" y="17335"/>
                  </a:lnTo>
                  <a:lnTo>
                    <a:pt x="14681" y="16979"/>
                  </a:lnTo>
                  <a:lnTo>
                    <a:pt x="18046" y="14630"/>
                  </a:lnTo>
                  <a:lnTo>
                    <a:pt x="17513" y="12052"/>
                  </a:lnTo>
                  <a:lnTo>
                    <a:pt x="15113" y="9359"/>
                  </a:lnTo>
                  <a:lnTo>
                    <a:pt x="12077" y="8699"/>
                  </a:lnTo>
                  <a:lnTo>
                    <a:pt x="11264" y="6311"/>
                  </a:lnTo>
                  <a:lnTo>
                    <a:pt x="10706" y="3721"/>
                  </a:lnTo>
                  <a:lnTo>
                    <a:pt x="10172" y="3276"/>
                  </a:lnTo>
                  <a:lnTo>
                    <a:pt x="6515" y="4292"/>
                  </a:lnTo>
                  <a:lnTo>
                    <a:pt x="4394" y="533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A3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257249" y="718895"/>
              <a:ext cx="20955" cy="26670"/>
            </a:xfrm>
            <a:custGeom>
              <a:avLst/>
              <a:gdLst/>
              <a:ahLst/>
              <a:cxnLst/>
              <a:rect l="l" t="t" r="r" b="b"/>
              <a:pathLst>
                <a:path w="20955" h="26670">
                  <a:moveTo>
                    <a:pt x="13550" y="15773"/>
                  </a:moveTo>
                  <a:lnTo>
                    <a:pt x="13347" y="12153"/>
                  </a:lnTo>
                  <a:lnTo>
                    <a:pt x="9766" y="9918"/>
                  </a:lnTo>
                  <a:lnTo>
                    <a:pt x="9639" y="4914"/>
                  </a:lnTo>
                  <a:lnTo>
                    <a:pt x="9156" y="3378"/>
                  </a:lnTo>
                  <a:lnTo>
                    <a:pt x="7277" y="3352"/>
                  </a:lnTo>
                  <a:lnTo>
                    <a:pt x="4318" y="0"/>
                  </a:lnTo>
                  <a:lnTo>
                    <a:pt x="2082" y="1663"/>
                  </a:lnTo>
                  <a:lnTo>
                    <a:pt x="0" y="4394"/>
                  </a:lnTo>
                  <a:lnTo>
                    <a:pt x="1930" y="6057"/>
                  </a:lnTo>
                  <a:lnTo>
                    <a:pt x="5346" y="4000"/>
                  </a:lnTo>
                  <a:lnTo>
                    <a:pt x="6718" y="7073"/>
                  </a:lnTo>
                  <a:lnTo>
                    <a:pt x="7620" y="8458"/>
                  </a:lnTo>
                  <a:lnTo>
                    <a:pt x="7721" y="10058"/>
                  </a:lnTo>
                  <a:lnTo>
                    <a:pt x="7988" y="11620"/>
                  </a:lnTo>
                  <a:lnTo>
                    <a:pt x="9563" y="13195"/>
                  </a:lnTo>
                  <a:lnTo>
                    <a:pt x="10591" y="15354"/>
                  </a:lnTo>
                  <a:lnTo>
                    <a:pt x="12941" y="16065"/>
                  </a:lnTo>
                  <a:lnTo>
                    <a:pt x="13550" y="15773"/>
                  </a:lnTo>
                  <a:close/>
                </a:path>
                <a:path w="20955" h="26670">
                  <a:moveTo>
                    <a:pt x="20701" y="19723"/>
                  </a:moveTo>
                  <a:lnTo>
                    <a:pt x="16611" y="14795"/>
                  </a:lnTo>
                  <a:lnTo>
                    <a:pt x="13550" y="15773"/>
                  </a:lnTo>
                  <a:lnTo>
                    <a:pt x="13131" y="16230"/>
                  </a:lnTo>
                  <a:lnTo>
                    <a:pt x="12966" y="16687"/>
                  </a:lnTo>
                  <a:lnTo>
                    <a:pt x="12966" y="17195"/>
                  </a:lnTo>
                  <a:lnTo>
                    <a:pt x="13893" y="20269"/>
                  </a:lnTo>
                  <a:lnTo>
                    <a:pt x="11328" y="24206"/>
                  </a:lnTo>
                  <a:lnTo>
                    <a:pt x="15252" y="26543"/>
                  </a:lnTo>
                  <a:lnTo>
                    <a:pt x="20116" y="24726"/>
                  </a:lnTo>
                  <a:lnTo>
                    <a:pt x="20701" y="19723"/>
                  </a:lnTo>
                  <a:close/>
                </a:path>
              </a:pathLst>
            </a:custGeom>
            <a:solidFill>
              <a:srgbClr val="A6D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282103" y="72120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2108" y="0"/>
                  </a:moveTo>
                  <a:lnTo>
                    <a:pt x="1130" y="38"/>
                  </a:lnTo>
                  <a:lnTo>
                    <a:pt x="0" y="9296"/>
                  </a:lnTo>
                  <a:lnTo>
                    <a:pt x="2501" y="9423"/>
                  </a:lnTo>
                  <a:lnTo>
                    <a:pt x="2666" y="7505"/>
                  </a:lnTo>
                  <a:lnTo>
                    <a:pt x="3187" y="5905"/>
                  </a:lnTo>
                  <a:lnTo>
                    <a:pt x="3162" y="5168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A3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08" name="object 1508"/>
          <p:cNvGrpSpPr/>
          <p:nvPr/>
        </p:nvGrpSpPr>
        <p:grpSpPr>
          <a:xfrm>
            <a:off x="809904" y="1206601"/>
            <a:ext cx="50165" cy="36195"/>
            <a:chOff x="809904" y="1206601"/>
            <a:chExt cx="50165" cy="36195"/>
          </a:xfrm>
        </p:grpSpPr>
        <p:sp>
          <p:nvSpPr>
            <p:cNvPr id="1509" name="object 1509"/>
            <p:cNvSpPr/>
            <p:nvPr/>
          </p:nvSpPr>
          <p:spPr>
            <a:xfrm>
              <a:off x="841527" y="1210411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5" h="12700">
                  <a:moveTo>
                    <a:pt x="10286" y="7865"/>
                  </a:moveTo>
                  <a:lnTo>
                    <a:pt x="8877" y="8483"/>
                  </a:lnTo>
                  <a:lnTo>
                    <a:pt x="7645" y="9283"/>
                  </a:lnTo>
                  <a:lnTo>
                    <a:pt x="7670" y="11328"/>
                  </a:lnTo>
                  <a:lnTo>
                    <a:pt x="9436" y="11633"/>
                  </a:lnTo>
                  <a:lnTo>
                    <a:pt x="10744" y="12395"/>
                  </a:lnTo>
                  <a:lnTo>
                    <a:pt x="10286" y="7865"/>
                  </a:lnTo>
                  <a:close/>
                </a:path>
                <a:path w="18415" h="12700">
                  <a:moveTo>
                    <a:pt x="16757" y="5854"/>
                  </a:moveTo>
                  <a:lnTo>
                    <a:pt x="10083" y="5854"/>
                  </a:lnTo>
                  <a:lnTo>
                    <a:pt x="10312" y="5918"/>
                  </a:lnTo>
                  <a:lnTo>
                    <a:pt x="10313" y="6129"/>
                  </a:lnTo>
                  <a:lnTo>
                    <a:pt x="14198" y="10769"/>
                  </a:lnTo>
                  <a:lnTo>
                    <a:pt x="16014" y="10185"/>
                  </a:lnTo>
                  <a:lnTo>
                    <a:pt x="18059" y="8420"/>
                  </a:lnTo>
                  <a:lnTo>
                    <a:pt x="17627" y="6705"/>
                  </a:lnTo>
                  <a:lnTo>
                    <a:pt x="16757" y="5854"/>
                  </a:lnTo>
                  <a:close/>
                </a:path>
                <a:path w="18415" h="12700">
                  <a:moveTo>
                    <a:pt x="5511" y="0"/>
                  </a:moveTo>
                  <a:lnTo>
                    <a:pt x="3784" y="165"/>
                  </a:lnTo>
                  <a:lnTo>
                    <a:pt x="2362" y="685"/>
                  </a:lnTo>
                  <a:lnTo>
                    <a:pt x="2311" y="2793"/>
                  </a:lnTo>
                  <a:lnTo>
                    <a:pt x="1409" y="5143"/>
                  </a:lnTo>
                  <a:lnTo>
                    <a:pt x="838" y="6375"/>
                  </a:lnTo>
                  <a:lnTo>
                    <a:pt x="0" y="7619"/>
                  </a:lnTo>
                  <a:lnTo>
                    <a:pt x="2755" y="9512"/>
                  </a:lnTo>
                  <a:lnTo>
                    <a:pt x="3810" y="8966"/>
                  </a:lnTo>
                  <a:lnTo>
                    <a:pt x="6813" y="7848"/>
                  </a:lnTo>
                  <a:lnTo>
                    <a:pt x="7937" y="5702"/>
                  </a:lnTo>
                  <a:lnTo>
                    <a:pt x="16601" y="5702"/>
                  </a:lnTo>
                  <a:lnTo>
                    <a:pt x="15913" y="5029"/>
                  </a:lnTo>
                  <a:lnTo>
                    <a:pt x="13931" y="4457"/>
                  </a:lnTo>
                  <a:lnTo>
                    <a:pt x="12115" y="3619"/>
                  </a:lnTo>
                  <a:lnTo>
                    <a:pt x="10875" y="2184"/>
                  </a:lnTo>
                  <a:lnTo>
                    <a:pt x="8382" y="2184"/>
                  </a:lnTo>
                  <a:lnTo>
                    <a:pt x="7620" y="990"/>
                  </a:lnTo>
                  <a:lnTo>
                    <a:pt x="7061" y="355"/>
                  </a:lnTo>
                  <a:lnTo>
                    <a:pt x="6350" y="50"/>
                  </a:lnTo>
                  <a:lnTo>
                    <a:pt x="5511" y="0"/>
                  </a:lnTo>
                  <a:close/>
                </a:path>
                <a:path w="18415" h="12700">
                  <a:moveTo>
                    <a:pt x="10088" y="5897"/>
                  </a:moveTo>
                  <a:lnTo>
                    <a:pt x="10286" y="7865"/>
                  </a:lnTo>
                  <a:lnTo>
                    <a:pt x="10313" y="6129"/>
                  </a:lnTo>
                  <a:lnTo>
                    <a:pt x="10136" y="5918"/>
                  </a:lnTo>
                  <a:close/>
                </a:path>
                <a:path w="18415" h="12700">
                  <a:moveTo>
                    <a:pt x="16601" y="5702"/>
                  </a:moveTo>
                  <a:lnTo>
                    <a:pt x="7937" y="5702"/>
                  </a:lnTo>
                  <a:lnTo>
                    <a:pt x="10088" y="5897"/>
                  </a:lnTo>
                  <a:lnTo>
                    <a:pt x="16757" y="5854"/>
                  </a:lnTo>
                  <a:lnTo>
                    <a:pt x="16601" y="5702"/>
                  </a:lnTo>
                  <a:close/>
                </a:path>
                <a:path w="18415" h="12700">
                  <a:moveTo>
                    <a:pt x="9601" y="1981"/>
                  </a:moveTo>
                  <a:lnTo>
                    <a:pt x="8382" y="2184"/>
                  </a:lnTo>
                  <a:lnTo>
                    <a:pt x="10875" y="2184"/>
                  </a:lnTo>
                  <a:lnTo>
                    <a:pt x="10744" y="2031"/>
                  </a:lnTo>
                  <a:lnTo>
                    <a:pt x="9601" y="1981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827392" y="1215542"/>
              <a:ext cx="14604" cy="10795"/>
            </a:xfrm>
            <a:custGeom>
              <a:avLst/>
              <a:gdLst/>
              <a:ahLst/>
              <a:cxnLst/>
              <a:rect l="l" t="t" r="r" b="b"/>
              <a:pathLst>
                <a:path w="14605" h="10794">
                  <a:moveTo>
                    <a:pt x="13462" y="0"/>
                  </a:moveTo>
                  <a:lnTo>
                    <a:pt x="4660" y="5867"/>
                  </a:lnTo>
                  <a:lnTo>
                    <a:pt x="12" y="9080"/>
                  </a:lnTo>
                  <a:lnTo>
                    <a:pt x="88" y="9842"/>
                  </a:lnTo>
                  <a:lnTo>
                    <a:pt x="0" y="10337"/>
                  </a:lnTo>
                  <a:lnTo>
                    <a:pt x="10109" y="9867"/>
                  </a:lnTo>
                  <a:lnTo>
                    <a:pt x="14262" y="7543"/>
                  </a:lnTo>
                  <a:lnTo>
                    <a:pt x="13462" y="0"/>
                  </a:lnTo>
                  <a:close/>
                </a:path>
              </a:pathLst>
            </a:custGeom>
            <a:solidFill>
              <a:srgbClr val="B2E1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813219" y="122833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3759" y="0"/>
                  </a:moveTo>
                  <a:lnTo>
                    <a:pt x="1651" y="1676"/>
                  </a:lnTo>
                  <a:lnTo>
                    <a:pt x="139" y="2832"/>
                  </a:lnTo>
                  <a:lnTo>
                    <a:pt x="0" y="3924"/>
                  </a:lnTo>
                  <a:lnTo>
                    <a:pt x="3556" y="5156"/>
                  </a:lnTo>
                  <a:lnTo>
                    <a:pt x="5397" y="4851"/>
                  </a:lnTo>
                  <a:lnTo>
                    <a:pt x="6858" y="5943"/>
                  </a:lnTo>
                  <a:lnTo>
                    <a:pt x="7823" y="7086"/>
                  </a:lnTo>
                  <a:lnTo>
                    <a:pt x="9258" y="9334"/>
                  </a:lnTo>
                  <a:lnTo>
                    <a:pt x="6794" y="14122"/>
                  </a:lnTo>
                  <a:lnTo>
                    <a:pt x="12179" y="13792"/>
                  </a:lnTo>
                  <a:lnTo>
                    <a:pt x="13436" y="13182"/>
                  </a:lnTo>
                  <a:lnTo>
                    <a:pt x="15379" y="13347"/>
                  </a:lnTo>
                  <a:lnTo>
                    <a:pt x="15151" y="11099"/>
                  </a:lnTo>
                  <a:lnTo>
                    <a:pt x="11455" y="9207"/>
                  </a:lnTo>
                  <a:lnTo>
                    <a:pt x="10680" y="4432"/>
                  </a:lnTo>
                  <a:lnTo>
                    <a:pt x="6883" y="2628"/>
                  </a:lnTo>
                  <a:lnTo>
                    <a:pt x="5194" y="198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3665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809904" y="1229296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2794" y="0"/>
                  </a:moveTo>
                  <a:lnTo>
                    <a:pt x="711" y="1778"/>
                  </a:lnTo>
                  <a:lnTo>
                    <a:pt x="215" y="2501"/>
                  </a:lnTo>
                  <a:lnTo>
                    <a:pt x="0" y="3276"/>
                  </a:lnTo>
                  <a:lnTo>
                    <a:pt x="152" y="4140"/>
                  </a:lnTo>
                  <a:lnTo>
                    <a:pt x="1054" y="5524"/>
                  </a:lnTo>
                  <a:lnTo>
                    <a:pt x="1790" y="7239"/>
                  </a:lnTo>
                  <a:lnTo>
                    <a:pt x="3962" y="6007"/>
                  </a:lnTo>
                  <a:lnTo>
                    <a:pt x="5765" y="4000"/>
                  </a:lnTo>
                  <a:lnTo>
                    <a:pt x="8128" y="5435"/>
                  </a:lnTo>
                  <a:lnTo>
                    <a:pt x="10185" y="4978"/>
                  </a:lnTo>
                  <a:lnTo>
                    <a:pt x="9080" y="3594"/>
                  </a:lnTo>
                  <a:lnTo>
                    <a:pt x="7569" y="2997"/>
                  </a:lnTo>
                  <a:lnTo>
                    <a:pt x="4165" y="2705"/>
                  </a:lnTo>
                  <a:lnTo>
                    <a:pt x="4699" y="1663"/>
                  </a:lnTo>
                  <a:lnTo>
                    <a:pt x="4978" y="723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4D8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820483" y="121644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5499" y="0"/>
                  </a:moveTo>
                  <a:lnTo>
                    <a:pt x="3136" y="1663"/>
                  </a:lnTo>
                  <a:lnTo>
                    <a:pt x="1504" y="1663"/>
                  </a:lnTo>
                  <a:lnTo>
                    <a:pt x="1422" y="2285"/>
                  </a:lnTo>
                  <a:lnTo>
                    <a:pt x="0" y="3530"/>
                  </a:lnTo>
                  <a:lnTo>
                    <a:pt x="2311" y="5676"/>
                  </a:lnTo>
                  <a:lnTo>
                    <a:pt x="3632" y="5460"/>
                  </a:lnTo>
                  <a:lnTo>
                    <a:pt x="5372" y="4152"/>
                  </a:lnTo>
                  <a:lnTo>
                    <a:pt x="6515" y="2984"/>
                  </a:lnTo>
                  <a:lnTo>
                    <a:pt x="6065" y="1663"/>
                  </a:lnTo>
                  <a:lnTo>
                    <a:pt x="3136" y="1663"/>
                  </a:lnTo>
                  <a:lnTo>
                    <a:pt x="1584" y="1067"/>
                  </a:lnTo>
                  <a:lnTo>
                    <a:pt x="5862" y="1067"/>
                  </a:lnTo>
                  <a:lnTo>
                    <a:pt x="5499" y="0"/>
                  </a:lnTo>
                  <a:close/>
                </a:path>
              </a:pathLst>
            </a:custGeom>
            <a:solidFill>
              <a:srgbClr val="A8DE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840447" y="1206601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4864" y="0"/>
                  </a:moveTo>
                  <a:lnTo>
                    <a:pt x="4064" y="584"/>
                  </a:lnTo>
                  <a:lnTo>
                    <a:pt x="3657" y="1854"/>
                  </a:lnTo>
                  <a:lnTo>
                    <a:pt x="2400" y="3708"/>
                  </a:lnTo>
                  <a:lnTo>
                    <a:pt x="2133" y="4889"/>
                  </a:lnTo>
                  <a:lnTo>
                    <a:pt x="0" y="6705"/>
                  </a:lnTo>
                  <a:lnTo>
                    <a:pt x="3403" y="6616"/>
                  </a:lnTo>
                  <a:lnTo>
                    <a:pt x="4076" y="5384"/>
                  </a:lnTo>
                  <a:lnTo>
                    <a:pt x="5092" y="4686"/>
                  </a:lnTo>
                  <a:lnTo>
                    <a:pt x="6502" y="4635"/>
                  </a:lnTo>
                  <a:lnTo>
                    <a:pt x="7937" y="3086"/>
                  </a:lnTo>
                  <a:lnTo>
                    <a:pt x="7950" y="1625"/>
                  </a:lnTo>
                  <a:lnTo>
                    <a:pt x="6223" y="292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57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15" name="object 1515"/>
          <p:cNvGrpSpPr/>
          <p:nvPr/>
        </p:nvGrpSpPr>
        <p:grpSpPr>
          <a:xfrm>
            <a:off x="803694" y="1591932"/>
            <a:ext cx="50165" cy="57150"/>
            <a:chOff x="803694" y="1591932"/>
            <a:chExt cx="50165" cy="57150"/>
          </a:xfrm>
        </p:grpSpPr>
        <p:sp>
          <p:nvSpPr>
            <p:cNvPr id="1516" name="object 1516"/>
            <p:cNvSpPr/>
            <p:nvPr/>
          </p:nvSpPr>
          <p:spPr>
            <a:xfrm>
              <a:off x="803694" y="1591932"/>
              <a:ext cx="20955" cy="40640"/>
            </a:xfrm>
            <a:custGeom>
              <a:avLst/>
              <a:gdLst/>
              <a:ahLst/>
              <a:cxnLst/>
              <a:rect l="l" t="t" r="r" b="b"/>
              <a:pathLst>
                <a:path w="20955" h="40639">
                  <a:moveTo>
                    <a:pt x="12001" y="0"/>
                  </a:moveTo>
                  <a:lnTo>
                    <a:pt x="8178" y="1396"/>
                  </a:lnTo>
                  <a:lnTo>
                    <a:pt x="8204" y="4927"/>
                  </a:lnTo>
                  <a:lnTo>
                    <a:pt x="7607" y="10667"/>
                  </a:lnTo>
                  <a:lnTo>
                    <a:pt x="6324" y="10439"/>
                  </a:lnTo>
                  <a:lnTo>
                    <a:pt x="4559" y="9931"/>
                  </a:lnTo>
                  <a:lnTo>
                    <a:pt x="711" y="9944"/>
                  </a:lnTo>
                  <a:lnTo>
                    <a:pt x="0" y="12166"/>
                  </a:lnTo>
                  <a:lnTo>
                    <a:pt x="1257" y="18541"/>
                  </a:lnTo>
                  <a:lnTo>
                    <a:pt x="3187" y="20954"/>
                  </a:lnTo>
                  <a:lnTo>
                    <a:pt x="6832" y="26352"/>
                  </a:lnTo>
                  <a:lnTo>
                    <a:pt x="9143" y="28943"/>
                  </a:lnTo>
                  <a:lnTo>
                    <a:pt x="10604" y="32092"/>
                  </a:lnTo>
                  <a:lnTo>
                    <a:pt x="13322" y="35140"/>
                  </a:lnTo>
                  <a:lnTo>
                    <a:pt x="14477" y="40030"/>
                  </a:lnTo>
                  <a:lnTo>
                    <a:pt x="19862" y="39916"/>
                  </a:lnTo>
                  <a:lnTo>
                    <a:pt x="20802" y="38442"/>
                  </a:lnTo>
                  <a:lnTo>
                    <a:pt x="20815" y="36944"/>
                  </a:lnTo>
                  <a:lnTo>
                    <a:pt x="20078" y="35394"/>
                  </a:lnTo>
                  <a:lnTo>
                    <a:pt x="19507" y="34823"/>
                  </a:lnTo>
                  <a:lnTo>
                    <a:pt x="12255" y="30149"/>
                  </a:lnTo>
                  <a:lnTo>
                    <a:pt x="10833" y="22288"/>
                  </a:lnTo>
                  <a:lnTo>
                    <a:pt x="7785" y="14693"/>
                  </a:lnTo>
                  <a:lnTo>
                    <a:pt x="10413" y="15163"/>
                  </a:lnTo>
                  <a:lnTo>
                    <a:pt x="10807" y="16624"/>
                  </a:lnTo>
                  <a:lnTo>
                    <a:pt x="12522" y="21374"/>
                  </a:lnTo>
                  <a:lnTo>
                    <a:pt x="13969" y="19507"/>
                  </a:lnTo>
                  <a:lnTo>
                    <a:pt x="15341" y="18199"/>
                  </a:lnTo>
                  <a:lnTo>
                    <a:pt x="16484" y="16979"/>
                  </a:lnTo>
                  <a:lnTo>
                    <a:pt x="16370" y="15341"/>
                  </a:lnTo>
                  <a:lnTo>
                    <a:pt x="16751" y="13881"/>
                  </a:lnTo>
                  <a:lnTo>
                    <a:pt x="16598" y="10807"/>
                  </a:lnTo>
                  <a:lnTo>
                    <a:pt x="14236" y="8267"/>
                  </a:lnTo>
                  <a:lnTo>
                    <a:pt x="14668" y="5054"/>
                  </a:lnTo>
                  <a:lnTo>
                    <a:pt x="14389" y="3047"/>
                  </a:lnTo>
                  <a:lnTo>
                    <a:pt x="14909" y="622"/>
                  </a:lnTo>
                  <a:lnTo>
                    <a:pt x="12001" y="0"/>
                  </a:lnTo>
                  <a:close/>
                </a:path>
              </a:pathLst>
            </a:custGeom>
            <a:solidFill>
              <a:srgbClr val="79C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813181" y="1623453"/>
              <a:ext cx="27305" cy="20955"/>
            </a:xfrm>
            <a:custGeom>
              <a:avLst/>
              <a:gdLst/>
              <a:ahLst/>
              <a:cxnLst/>
              <a:rect l="l" t="t" r="r" b="b"/>
              <a:pathLst>
                <a:path w="27305" h="20955">
                  <a:moveTo>
                    <a:pt x="1930" y="0"/>
                  </a:moveTo>
                  <a:lnTo>
                    <a:pt x="9220" y="15125"/>
                  </a:lnTo>
                  <a:lnTo>
                    <a:pt x="11760" y="17335"/>
                  </a:lnTo>
                  <a:lnTo>
                    <a:pt x="13512" y="18364"/>
                  </a:lnTo>
                  <a:lnTo>
                    <a:pt x="15113" y="18376"/>
                  </a:lnTo>
                  <a:lnTo>
                    <a:pt x="16484" y="16662"/>
                  </a:lnTo>
                  <a:lnTo>
                    <a:pt x="17259" y="16129"/>
                  </a:lnTo>
                  <a:lnTo>
                    <a:pt x="18669" y="16802"/>
                  </a:lnTo>
                  <a:lnTo>
                    <a:pt x="20815" y="17932"/>
                  </a:lnTo>
                  <a:lnTo>
                    <a:pt x="22136" y="20332"/>
                  </a:lnTo>
                  <a:lnTo>
                    <a:pt x="24752" y="20739"/>
                  </a:lnTo>
                  <a:lnTo>
                    <a:pt x="25488" y="20764"/>
                  </a:lnTo>
                  <a:lnTo>
                    <a:pt x="26174" y="20586"/>
                  </a:lnTo>
                  <a:lnTo>
                    <a:pt x="26746" y="20091"/>
                  </a:lnTo>
                  <a:lnTo>
                    <a:pt x="27241" y="18681"/>
                  </a:lnTo>
                  <a:lnTo>
                    <a:pt x="26708" y="17678"/>
                  </a:lnTo>
                  <a:lnTo>
                    <a:pt x="25514" y="16941"/>
                  </a:lnTo>
                  <a:lnTo>
                    <a:pt x="24765" y="13639"/>
                  </a:lnTo>
                  <a:lnTo>
                    <a:pt x="22313" y="12331"/>
                  </a:lnTo>
                  <a:lnTo>
                    <a:pt x="19329" y="11645"/>
                  </a:lnTo>
                  <a:lnTo>
                    <a:pt x="17957" y="10045"/>
                  </a:lnTo>
                  <a:lnTo>
                    <a:pt x="15862" y="10134"/>
                  </a:lnTo>
                  <a:lnTo>
                    <a:pt x="14109" y="9423"/>
                  </a:lnTo>
                  <a:lnTo>
                    <a:pt x="12738" y="9080"/>
                  </a:lnTo>
                  <a:lnTo>
                    <a:pt x="11468" y="8331"/>
                  </a:lnTo>
                  <a:lnTo>
                    <a:pt x="9994" y="8445"/>
                  </a:lnTo>
                  <a:lnTo>
                    <a:pt x="6781" y="6134"/>
                  </a:lnTo>
                  <a:lnTo>
                    <a:pt x="4406" y="3022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3D68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838327" y="163593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1714" y="0"/>
                  </a:moveTo>
                  <a:lnTo>
                    <a:pt x="0" y="1104"/>
                  </a:lnTo>
                  <a:lnTo>
                    <a:pt x="622" y="2908"/>
                  </a:lnTo>
                  <a:lnTo>
                    <a:pt x="380" y="4457"/>
                  </a:lnTo>
                  <a:lnTo>
                    <a:pt x="1346" y="7518"/>
                  </a:lnTo>
                  <a:lnTo>
                    <a:pt x="1866" y="11201"/>
                  </a:lnTo>
                  <a:lnTo>
                    <a:pt x="4381" y="12433"/>
                  </a:lnTo>
                  <a:lnTo>
                    <a:pt x="7683" y="12674"/>
                  </a:lnTo>
                  <a:lnTo>
                    <a:pt x="10553" y="12230"/>
                  </a:lnTo>
                  <a:lnTo>
                    <a:pt x="13017" y="10794"/>
                  </a:lnTo>
                  <a:lnTo>
                    <a:pt x="15481" y="9626"/>
                  </a:lnTo>
                  <a:lnTo>
                    <a:pt x="13195" y="4444"/>
                  </a:lnTo>
                  <a:lnTo>
                    <a:pt x="8750" y="2412"/>
                  </a:lnTo>
                  <a:lnTo>
                    <a:pt x="3594" y="1460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ED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823201" y="1623821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14153" y="10312"/>
                  </a:moveTo>
                  <a:lnTo>
                    <a:pt x="10909" y="10312"/>
                  </a:lnTo>
                  <a:lnTo>
                    <a:pt x="14020" y="11836"/>
                  </a:lnTo>
                  <a:lnTo>
                    <a:pt x="14153" y="10312"/>
                  </a:lnTo>
                  <a:close/>
                </a:path>
                <a:path w="14605" h="12064">
                  <a:moveTo>
                    <a:pt x="215" y="0"/>
                  </a:moveTo>
                  <a:lnTo>
                    <a:pt x="317" y="2171"/>
                  </a:lnTo>
                  <a:lnTo>
                    <a:pt x="0" y="2933"/>
                  </a:lnTo>
                  <a:lnTo>
                    <a:pt x="1409" y="5143"/>
                  </a:lnTo>
                  <a:lnTo>
                    <a:pt x="2908" y="7315"/>
                  </a:lnTo>
                  <a:lnTo>
                    <a:pt x="3149" y="10045"/>
                  </a:lnTo>
                  <a:lnTo>
                    <a:pt x="9309" y="11277"/>
                  </a:lnTo>
                  <a:lnTo>
                    <a:pt x="10909" y="10312"/>
                  </a:lnTo>
                  <a:lnTo>
                    <a:pt x="14153" y="10312"/>
                  </a:lnTo>
                  <a:lnTo>
                    <a:pt x="14478" y="6578"/>
                  </a:lnTo>
                  <a:lnTo>
                    <a:pt x="11811" y="5956"/>
                  </a:lnTo>
                  <a:lnTo>
                    <a:pt x="8120" y="3797"/>
                  </a:lnTo>
                  <a:lnTo>
                    <a:pt x="3441" y="3797"/>
                  </a:lnTo>
                  <a:lnTo>
                    <a:pt x="215" y="0"/>
                  </a:lnTo>
                  <a:close/>
                </a:path>
                <a:path w="14605" h="12064">
                  <a:moveTo>
                    <a:pt x="7251" y="3289"/>
                  </a:moveTo>
                  <a:lnTo>
                    <a:pt x="3441" y="3797"/>
                  </a:lnTo>
                  <a:lnTo>
                    <a:pt x="8120" y="3797"/>
                  </a:lnTo>
                  <a:lnTo>
                    <a:pt x="7251" y="3289"/>
                  </a:lnTo>
                  <a:close/>
                </a:path>
              </a:pathLst>
            </a:custGeom>
            <a:solidFill>
              <a:srgbClr val="99D5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818642" y="160585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1879" y="0"/>
                  </a:moveTo>
                  <a:lnTo>
                    <a:pt x="1219" y="190"/>
                  </a:lnTo>
                  <a:lnTo>
                    <a:pt x="0" y="1371"/>
                  </a:lnTo>
                  <a:lnTo>
                    <a:pt x="508" y="2882"/>
                  </a:lnTo>
                  <a:lnTo>
                    <a:pt x="393" y="4279"/>
                  </a:lnTo>
                  <a:lnTo>
                    <a:pt x="482" y="4940"/>
                  </a:lnTo>
                  <a:lnTo>
                    <a:pt x="622" y="5397"/>
                  </a:lnTo>
                  <a:lnTo>
                    <a:pt x="825" y="5473"/>
                  </a:lnTo>
                  <a:lnTo>
                    <a:pt x="1397" y="3721"/>
                  </a:lnTo>
                  <a:lnTo>
                    <a:pt x="3149" y="3225"/>
                  </a:lnTo>
                  <a:lnTo>
                    <a:pt x="5803" y="4356"/>
                  </a:lnTo>
                  <a:lnTo>
                    <a:pt x="4267" y="6032"/>
                  </a:lnTo>
                  <a:lnTo>
                    <a:pt x="4749" y="8559"/>
                  </a:lnTo>
                  <a:lnTo>
                    <a:pt x="4559" y="9944"/>
                  </a:lnTo>
                  <a:lnTo>
                    <a:pt x="4559" y="11290"/>
                  </a:lnTo>
                  <a:lnTo>
                    <a:pt x="6299" y="10553"/>
                  </a:lnTo>
                  <a:lnTo>
                    <a:pt x="6083" y="8775"/>
                  </a:lnTo>
                  <a:lnTo>
                    <a:pt x="6629" y="7404"/>
                  </a:lnTo>
                  <a:lnTo>
                    <a:pt x="6972" y="4152"/>
                  </a:lnTo>
                  <a:lnTo>
                    <a:pt x="6858" y="1206"/>
                  </a:lnTo>
                  <a:lnTo>
                    <a:pt x="2527" y="876"/>
                  </a:lnTo>
                  <a:lnTo>
                    <a:pt x="2044" y="73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98D1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1" name="object 1521"/>
          <p:cNvGrpSpPr/>
          <p:nvPr/>
        </p:nvGrpSpPr>
        <p:grpSpPr>
          <a:xfrm>
            <a:off x="779348" y="1425651"/>
            <a:ext cx="31750" cy="47625"/>
            <a:chOff x="779348" y="1425651"/>
            <a:chExt cx="31750" cy="47625"/>
          </a:xfrm>
        </p:grpSpPr>
        <p:sp>
          <p:nvSpPr>
            <p:cNvPr id="1522" name="object 1522"/>
            <p:cNvSpPr/>
            <p:nvPr/>
          </p:nvSpPr>
          <p:spPr>
            <a:xfrm>
              <a:off x="789503" y="1439443"/>
              <a:ext cx="21590" cy="33655"/>
            </a:xfrm>
            <a:custGeom>
              <a:avLst/>
              <a:gdLst/>
              <a:ahLst/>
              <a:cxnLst/>
              <a:rect l="l" t="t" r="r" b="b"/>
              <a:pathLst>
                <a:path w="21590" h="33655">
                  <a:moveTo>
                    <a:pt x="15884" y="22097"/>
                  </a:moveTo>
                  <a:lnTo>
                    <a:pt x="8247" y="22097"/>
                  </a:lnTo>
                  <a:lnTo>
                    <a:pt x="6939" y="24422"/>
                  </a:lnTo>
                  <a:lnTo>
                    <a:pt x="7510" y="25501"/>
                  </a:lnTo>
                  <a:lnTo>
                    <a:pt x="7612" y="27381"/>
                  </a:lnTo>
                  <a:lnTo>
                    <a:pt x="12374" y="33312"/>
                  </a:lnTo>
                  <a:lnTo>
                    <a:pt x="13416" y="33083"/>
                  </a:lnTo>
                  <a:lnTo>
                    <a:pt x="15783" y="31610"/>
                  </a:lnTo>
                  <a:lnTo>
                    <a:pt x="17797" y="29921"/>
                  </a:lnTo>
                  <a:lnTo>
                    <a:pt x="18724" y="27216"/>
                  </a:lnTo>
                  <a:lnTo>
                    <a:pt x="18826" y="26301"/>
                  </a:lnTo>
                  <a:lnTo>
                    <a:pt x="18552" y="25501"/>
                  </a:lnTo>
                  <a:lnTo>
                    <a:pt x="15884" y="22097"/>
                  </a:lnTo>
                  <a:close/>
                </a:path>
                <a:path w="21590" h="33655">
                  <a:moveTo>
                    <a:pt x="4615" y="5613"/>
                  </a:moveTo>
                  <a:lnTo>
                    <a:pt x="1046" y="6692"/>
                  </a:lnTo>
                  <a:lnTo>
                    <a:pt x="0" y="9105"/>
                  </a:lnTo>
                  <a:lnTo>
                    <a:pt x="3129" y="14287"/>
                  </a:lnTo>
                  <a:lnTo>
                    <a:pt x="3345" y="19380"/>
                  </a:lnTo>
                  <a:lnTo>
                    <a:pt x="4996" y="22555"/>
                  </a:lnTo>
                  <a:lnTo>
                    <a:pt x="5466" y="22517"/>
                  </a:lnTo>
                  <a:lnTo>
                    <a:pt x="8247" y="22097"/>
                  </a:lnTo>
                  <a:lnTo>
                    <a:pt x="15884" y="22097"/>
                  </a:lnTo>
                  <a:lnTo>
                    <a:pt x="12539" y="17830"/>
                  </a:lnTo>
                  <a:lnTo>
                    <a:pt x="20299" y="13855"/>
                  </a:lnTo>
                  <a:lnTo>
                    <a:pt x="20620" y="12801"/>
                  </a:lnTo>
                  <a:lnTo>
                    <a:pt x="16489" y="12801"/>
                  </a:lnTo>
                  <a:lnTo>
                    <a:pt x="15511" y="12293"/>
                  </a:lnTo>
                  <a:lnTo>
                    <a:pt x="15621" y="9105"/>
                  </a:lnTo>
                  <a:lnTo>
                    <a:pt x="11650" y="9093"/>
                  </a:lnTo>
                  <a:lnTo>
                    <a:pt x="10990" y="8762"/>
                  </a:lnTo>
                  <a:lnTo>
                    <a:pt x="5072" y="8762"/>
                  </a:lnTo>
                  <a:lnTo>
                    <a:pt x="4615" y="5613"/>
                  </a:lnTo>
                  <a:close/>
                </a:path>
                <a:path w="21590" h="33655">
                  <a:moveTo>
                    <a:pt x="16248" y="0"/>
                  </a:moveTo>
                  <a:lnTo>
                    <a:pt x="12603" y="2362"/>
                  </a:lnTo>
                  <a:lnTo>
                    <a:pt x="14343" y="3543"/>
                  </a:lnTo>
                  <a:lnTo>
                    <a:pt x="14864" y="4648"/>
                  </a:lnTo>
                  <a:lnTo>
                    <a:pt x="14698" y="6464"/>
                  </a:lnTo>
                  <a:lnTo>
                    <a:pt x="16197" y="7391"/>
                  </a:lnTo>
                  <a:lnTo>
                    <a:pt x="17035" y="8661"/>
                  </a:lnTo>
                  <a:lnTo>
                    <a:pt x="16375" y="9969"/>
                  </a:lnTo>
                  <a:lnTo>
                    <a:pt x="18547" y="11518"/>
                  </a:lnTo>
                  <a:lnTo>
                    <a:pt x="16489" y="12801"/>
                  </a:lnTo>
                  <a:lnTo>
                    <a:pt x="20620" y="12801"/>
                  </a:lnTo>
                  <a:lnTo>
                    <a:pt x="21226" y="10807"/>
                  </a:lnTo>
                  <a:lnTo>
                    <a:pt x="19855" y="8115"/>
                  </a:lnTo>
                  <a:lnTo>
                    <a:pt x="19753" y="5613"/>
                  </a:lnTo>
                  <a:lnTo>
                    <a:pt x="19643" y="4648"/>
                  </a:lnTo>
                  <a:lnTo>
                    <a:pt x="15714" y="2565"/>
                  </a:lnTo>
                  <a:lnTo>
                    <a:pt x="16248" y="0"/>
                  </a:lnTo>
                  <a:close/>
                </a:path>
                <a:path w="21590" h="33655">
                  <a:moveTo>
                    <a:pt x="15676" y="7492"/>
                  </a:moveTo>
                  <a:lnTo>
                    <a:pt x="11676" y="9105"/>
                  </a:lnTo>
                  <a:lnTo>
                    <a:pt x="15621" y="9105"/>
                  </a:lnTo>
                  <a:lnTo>
                    <a:pt x="15676" y="7492"/>
                  </a:lnTo>
                  <a:close/>
                </a:path>
                <a:path w="21590" h="33655">
                  <a:moveTo>
                    <a:pt x="7866" y="7200"/>
                  </a:moveTo>
                  <a:lnTo>
                    <a:pt x="5072" y="8762"/>
                  </a:lnTo>
                  <a:lnTo>
                    <a:pt x="10990" y="8762"/>
                  </a:lnTo>
                  <a:lnTo>
                    <a:pt x="7866" y="7200"/>
                  </a:lnTo>
                  <a:close/>
                </a:path>
              </a:pathLst>
            </a:custGeom>
            <a:solidFill>
              <a:srgbClr val="244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779348" y="1425651"/>
              <a:ext cx="15240" cy="35560"/>
            </a:xfrm>
            <a:custGeom>
              <a:avLst/>
              <a:gdLst/>
              <a:ahLst/>
              <a:cxnLst/>
              <a:rect l="l" t="t" r="r" b="b"/>
              <a:pathLst>
                <a:path w="15240" h="35559">
                  <a:moveTo>
                    <a:pt x="7899" y="0"/>
                  </a:moveTo>
                  <a:lnTo>
                    <a:pt x="5638" y="3886"/>
                  </a:lnTo>
                  <a:lnTo>
                    <a:pt x="5549" y="4229"/>
                  </a:lnTo>
                  <a:lnTo>
                    <a:pt x="5499" y="4889"/>
                  </a:lnTo>
                  <a:lnTo>
                    <a:pt x="5079" y="4826"/>
                  </a:lnTo>
                  <a:lnTo>
                    <a:pt x="2184" y="2082"/>
                  </a:lnTo>
                  <a:lnTo>
                    <a:pt x="1473" y="2247"/>
                  </a:lnTo>
                  <a:lnTo>
                    <a:pt x="888" y="2844"/>
                  </a:lnTo>
                  <a:lnTo>
                    <a:pt x="0" y="4445"/>
                  </a:lnTo>
                  <a:lnTo>
                    <a:pt x="596" y="5956"/>
                  </a:lnTo>
                  <a:lnTo>
                    <a:pt x="2679" y="10642"/>
                  </a:lnTo>
                  <a:lnTo>
                    <a:pt x="1523" y="14109"/>
                  </a:lnTo>
                  <a:lnTo>
                    <a:pt x="5981" y="23012"/>
                  </a:lnTo>
                  <a:lnTo>
                    <a:pt x="7277" y="24904"/>
                  </a:lnTo>
                  <a:lnTo>
                    <a:pt x="8077" y="27127"/>
                  </a:lnTo>
                  <a:lnTo>
                    <a:pt x="10540" y="29565"/>
                  </a:lnTo>
                  <a:lnTo>
                    <a:pt x="10274" y="34213"/>
                  </a:lnTo>
                  <a:lnTo>
                    <a:pt x="14592" y="35140"/>
                  </a:lnTo>
                  <a:lnTo>
                    <a:pt x="14770" y="32893"/>
                  </a:lnTo>
                  <a:lnTo>
                    <a:pt x="13614" y="27266"/>
                  </a:lnTo>
                  <a:lnTo>
                    <a:pt x="10706" y="22263"/>
                  </a:lnTo>
                  <a:lnTo>
                    <a:pt x="7848" y="12357"/>
                  </a:lnTo>
                  <a:lnTo>
                    <a:pt x="8483" y="10769"/>
                  </a:lnTo>
                  <a:lnTo>
                    <a:pt x="12623" y="10083"/>
                  </a:lnTo>
                  <a:lnTo>
                    <a:pt x="12661" y="9067"/>
                  </a:lnTo>
                  <a:lnTo>
                    <a:pt x="9702" y="4762"/>
                  </a:lnTo>
                  <a:lnTo>
                    <a:pt x="8458" y="3962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2B5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784694" y="1434388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5" h="24765">
                  <a:moveTo>
                    <a:pt x="564" y="221"/>
                  </a:moveTo>
                  <a:lnTo>
                    <a:pt x="3975" y="13487"/>
                  </a:lnTo>
                  <a:lnTo>
                    <a:pt x="6616" y="18808"/>
                  </a:lnTo>
                  <a:lnTo>
                    <a:pt x="9423" y="24155"/>
                  </a:lnTo>
                  <a:lnTo>
                    <a:pt x="9283" y="22148"/>
                  </a:lnTo>
                  <a:lnTo>
                    <a:pt x="10274" y="19634"/>
                  </a:lnTo>
                  <a:lnTo>
                    <a:pt x="5613" y="15189"/>
                  </a:lnTo>
                  <a:lnTo>
                    <a:pt x="7543" y="13042"/>
                  </a:lnTo>
                  <a:lnTo>
                    <a:pt x="9423" y="10668"/>
                  </a:lnTo>
                  <a:lnTo>
                    <a:pt x="8889" y="7518"/>
                  </a:lnTo>
                  <a:lnTo>
                    <a:pt x="8674" y="4292"/>
                  </a:lnTo>
                  <a:lnTo>
                    <a:pt x="7277" y="1346"/>
                  </a:lnTo>
                  <a:lnTo>
                    <a:pt x="564" y="221"/>
                  </a:lnTo>
                  <a:close/>
                </a:path>
                <a:path w="10795" h="24765">
                  <a:moveTo>
                    <a:pt x="507" y="0"/>
                  </a:moveTo>
                  <a:lnTo>
                    <a:pt x="0" y="127"/>
                  </a:lnTo>
                  <a:lnTo>
                    <a:pt x="564" y="221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284E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803033" y="1444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333" y="0"/>
                  </a:moveTo>
                  <a:lnTo>
                    <a:pt x="0" y="2451"/>
                  </a:lnTo>
                  <a:lnTo>
                    <a:pt x="1396" y="3416"/>
                  </a:lnTo>
                  <a:lnTo>
                    <a:pt x="3492" y="4013"/>
                  </a:lnTo>
                  <a:lnTo>
                    <a:pt x="3797" y="2133"/>
                  </a:lnTo>
                  <a:lnTo>
                    <a:pt x="2133" y="1295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3A7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6" name="object 1526"/>
          <p:cNvGrpSpPr/>
          <p:nvPr/>
        </p:nvGrpSpPr>
        <p:grpSpPr>
          <a:xfrm>
            <a:off x="1234376" y="2201659"/>
            <a:ext cx="29209" cy="15240"/>
            <a:chOff x="1234376" y="2201659"/>
            <a:chExt cx="29209" cy="15240"/>
          </a:xfrm>
        </p:grpSpPr>
        <p:sp>
          <p:nvSpPr>
            <p:cNvPr id="1527" name="object 1527"/>
            <p:cNvSpPr/>
            <p:nvPr/>
          </p:nvSpPr>
          <p:spPr>
            <a:xfrm>
              <a:off x="1234376" y="2201659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30" h="12064">
                  <a:moveTo>
                    <a:pt x="2628" y="0"/>
                  </a:moveTo>
                  <a:lnTo>
                    <a:pt x="1257" y="12"/>
                  </a:lnTo>
                  <a:lnTo>
                    <a:pt x="0" y="1600"/>
                  </a:lnTo>
                  <a:lnTo>
                    <a:pt x="1104" y="3492"/>
                  </a:lnTo>
                  <a:lnTo>
                    <a:pt x="3454" y="3987"/>
                  </a:lnTo>
                  <a:lnTo>
                    <a:pt x="5575" y="4940"/>
                  </a:lnTo>
                  <a:lnTo>
                    <a:pt x="7302" y="6654"/>
                  </a:lnTo>
                  <a:lnTo>
                    <a:pt x="17780" y="11633"/>
                  </a:lnTo>
                  <a:lnTo>
                    <a:pt x="18656" y="11099"/>
                  </a:lnTo>
                  <a:lnTo>
                    <a:pt x="19659" y="11429"/>
                  </a:lnTo>
                  <a:lnTo>
                    <a:pt x="20561" y="11201"/>
                  </a:lnTo>
                  <a:lnTo>
                    <a:pt x="21602" y="10464"/>
                  </a:lnTo>
                  <a:lnTo>
                    <a:pt x="23901" y="10642"/>
                  </a:lnTo>
                  <a:lnTo>
                    <a:pt x="22656" y="8267"/>
                  </a:lnTo>
                  <a:lnTo>
                    <a:pt x="18376" y="7048"/>
                  </a:lnTo>
                  <a:lnTo>
                    <a:pt x="14033" y="6007"/>
                  </a:lnTo>
                  <a:lnTo>
                    <a:pt x="10045" y="3924"/>
                  </a:lnTo>
                  <a:lnTo>
                    <a:pt x="8204" y="2743"/>
                  </a:lnTo>
                  <a:lnTo>
                    <a:pt x="5842" y="2717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5F9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258976" y="22093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082" y="0"/>
                  </a:moveTo>
                  <a:lnTo>
                    <a:pt x="330" y="774"/>
                  </a:lnTo>
                  <a:lnTo>
                    <a:pt x="12" y="1231"/>
                  </a:lnTo>
                  <a:lnTo>
                    <a:pt x="0" y="1689"/>
                  </a:lnTo>
                  <a:lnTo>
                    <a:pt x="317" y="2146"/>
                  </a:lnTo>
                  <a:lnTo>
                    <a:pt x="850" y="4610"/>
                  </a:lnTo>
                  <a:lnTo>
                    <a:pt x="2336" y="5054"/>
                  </a:lnTo>
                  <a:lnTo>
                    <a:pt x="4470" y="4140"/>
                  </a:lnTo>
                  <a:lnTo>
                    <a:pt x="4406" y="3479"/>
                  </a:lnTo>
                  <a:lnTo>
                    <a:pt x="4254" y="2158"/>
                  </a:lnTo>
                  <a:lnTo>
                    <a:pt x="3340" y="59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252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252169" y="221153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229" y="0"/>
                  </a:moveTo>
                  <a:lnTo>
                    <a:pt x="3276" y="444"/>
                  </a:lnTo>
                  <a:lnTo>
                    <a:pt x="2336" y="736"/>
                  </a:lnTo>
                  <a:lnTo>
                    <a:pt x="0" y="1765"/>
                  </a:lnTo>
                  <a:lnTo>
                    <a:pt x="1638" y="1473"/>
                  </a:lnTo>
                  <a:lnTo>
                    <a:pt x="3733" y="4838"/>
                  </a:lnTo>
                  <a:lnTo>
                    <a:pt x="4953" y="115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8A9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254493" y="220906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3898" y="0"/>
                  </a:moveTo>
                  <a:lnTo>
                    <a:pt x="3276" y="253"/>
                  </a:lnTo>
                  <a:lnTo>
                    <a:pt x="2908" y="698"/>
                  </a:lnTo>
                  <a:lnTo>
                    <a:pt x="2857" y="1384"/>
                  </a:lnTo>
                  <a:lnTo>
                    <a:pt x="0" y="3213"/>
                  </a:lnTo>
                  <a:lnTo>
                    <a:pt x="876" y="3352"/>
                  </a:lnTo>
                  <a:lnTo>
                    <a:pt x="1739" y="3479"/>
                  </a:lnTo>
                  <a:lnTo>
                    <a:pt x="2616" y="3619"/>
                  </a:lnTo>
                  <a:lnTo>
                    <a:pt x="3340" y="3225"/>
                  </a:lnTo>
                  <a:lnTo>
                    <a:pt x="4076" y="2844"/>
                  </a:lnTo>
                  <a:lnTo>
                    <a:pt x="4800" y="2451"/>
                  </a:lnTo>
                  <a:lnTo>
                    <a:pt x="4838" y="2006"/>
                  </a:lnTo>
                  <a:lnTo>
                    <a:pt x="4889" y="1130"/>
                  </a:lnTo>
                  <a:lnTo>
                    <a:pt x="5029" y="342"/>
                  </a:lnTo>
                  <a:lnTo>
                    <a:pt x="4597" y="50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2454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1" name="object 1531"/>
          <p:cNvGrpSpPr/>
          <p:nvPr/>
        </p:nvGrpSpPr>
        <p:grpSpPr>
          <a:xfrm>
            <a:off x="793127" y="1762264"/>
            <a:ext cx="247015" cy="341630"/>
            <a:chOff x="793127" y="1762264"/>
            <a:chExt cx="247015" cy="341630"/>
          </a:xfrm>
        </p:grpSpPr>
        <p:sp>
          <p:nvSpPr>
            <p:cNvPr id="1532" name="object 1532"/>
            <p:cNvSpPr/>
            <p:nvPr/>
          </p:nvSpPr>
          <p:spPr>
            <a:xfrm>
              <a:off x="793127" y="1762264"/>
              <a:ext cx="247015" cy="341630"/>
            </a:xfrm>
            <a:custGeom>
              <a:avLst/>
              <a:gdLst/>
              <a:ahLst/>
              <a:cxnLst/>
              <a:rect l="l" t="t" r="r" b="b"/>
              <a:pathLst>
                <a:path w="247015" h="341630">
                  <a:moveTo>
                    <a:pt x="246266" y="337312"/>
                  </a:moveTo>
                  <a:lnTo>
                    <a:pt x="243141" y="337312"/>
                  </a:lnTo>
                  <a:lnTo>
                    <a:pt x="243979" y="339051"/>
                  </a:lnTo>
                  <a:lnTo>
                    <a:pt x="245745" y="341160"/>
                  </a:lnTo>
                  <a:lnTo>
                    <a:pt x="246735" y="340474"/>
                  </a:lnTo>
                  <a:lnTo>
                    <a:pt x="246266" y="337312"/>
                  </a:lnTo>
                  <a:close/>
                </a:path>
                <a:path w="247015" h="341630">
                  <a:moveTo>
                    <a:pt x="237148" y="331954"/>
                  </a:moveTo>
                  <a:lnTo>
                    <a:pt x="235791" y="332348"/>
                  </a:lnTo>
                  <a:lnTo>
                    <a:pt x="236715" y="333870"/>
                  </a:lnTo>
                  <a:lnTo>
                    <a:pt x="239839" y="335978"/>
                  </a:lnTo>
                  <a:lnTo>
                    <a:pt x="240855" y="337489"/>
                  </a:lnTo>
                  <a:lnTo>
                    <a:pt x="243141" y="337312"/>
                  </a:lnTo>
                  <a:lnTo>
                    <a:pt x="246266" y="337312"/>
                  </a:lnTo>
                  <a:lnTo>
                    <a:pt x="246049" y="335851"/>
                  </a:lnTo>
                  <a:lnTo>
                    <a:pt x="244792" y="333756"/>
                  </a:lnTo>
                  <a:lnTo>
                    <a:pt x="243933" y="332117"/>
                  </a:lnTo>
                  <a:lnTo>
                    <a:pt x="237617" y="332117"/>
                  </a:lnTo>
                  <a:lnTo>
                    <a:pt x="237148" y="331954"/>
                  </a:lnTo>
                  <a:close/>
                </a:path>
                <a:path w="247015" h="341630">
                  <a:moveTo>
                    <a:pt x="1117" y="0"/>
                  </a:moveTo>
                  <a:lnTo>
                    <a:pt x="0" y="838"/>
                  </a:lnTo>
                  <a:lnTo>
                    <a:pt x="241" y="3073"/>
                  </a:lnTo>
                  <a:lnTo>
                    <a:pt x="1041" y="4800"/>
                  </a:lnTo>
                  <a:lnTo>
                    <a:pt x="990" y="6832"/>
                  </a:lnTo>
                  <a:lnTo>
                    <a:pt x="2146" y="8432"/>
                  </a:lnTo>
                  <a:lnTo>
                    <a:pt x="3327" y="9436"/>
                  </a:lnTo>
                  <a:lnTo>
                    <a:pt x="4546" y="10426"/>
                  </a:lnTo>
                  <a:lnTo>
                    <a:pt x="5168" y="11874"/>
                  </a:lnTo>
                  <a:lnTo>
                    <a:pt x="8131" y="18413"/>
                  </a:lnTo>
                  <a:lnTo>
                    <a:pt x="11252" y="24879"/>
                  </a:lnTo>
                  <a:lnTo>
                    <a:pt x="14305" y="31373"/>
                  </a:lnTo>
                  <a:lnTo>
                    <a:pt x="17068" y="37998"/>
                  </a:lnTo>
                  <a:lnTo>
                    <a:pt x="21070" y="44936"/>
                  </a:lnTo>
                  <a:lnTo>
                    <a:pt x="24899" y="51974"/>
                  </a:lnTo>
                  <a:lnTo>
                    <a:pt x="28579" y="59079"/>
                  </a:lnTo>
                  <a:lnTo>
                    <a:pt x="32131" y="66217"/>
                  </a:lnTo>
                  <a:lnTo>
                    <a:pt x="36152" y="73898"/>
                  </a:lnTo>
                  <a:lnTo>
                    <a:pt x="40403" y="81437"/>
                  </a:lnTo>
                  <a:lnTo>
                    <a:pt x="44623" y="88983"/>
                  </a:lnTo>
                  <a:lnTo>
                    <a:pt x="48552" y="96685"/>
                  </a:lnTo>
                  <a:lnTo>
                    <a:pt x="52369" y="104010"/>
                  </a:lnTo>
                  <a:lnTo>
                    <a:pt x="56546" y="111131"/>
                  </a:lnTo>
                  <a:lnTo>
                    <a:pt x="60771" y="118223"/>
                  </a:lnTo>
                  <a:lnTo>
                    <a:pt x="64731" y="125463"/>
                  </a:lnTo>
                  <a:lnTo>
                    <a:pt x="66179" y="127558"/>
                  </a:lnTo>
                  <a:lnTo>
                    <a:pt x="68326" y="129108"/>
                  </a:lnTo>
                  <a:lnTo>
                    <a:pt x="69405" y="131521"/>
                  </a:lnTo>
                  <a:lnTo>
                    <a:pt x="89090" y="163957"/>
                  </a:lnTo>
                  <a:lnTo>
                    <a:pt x="90665" y="168541"/>
                  </a:lnTo>
                  <a:lnTo>
                    <a:pt x="90906" y="168973"/>
                  </a:lnTo>
                  <a:lnTo>
                    <a:pt x="91211" y="169354"/>
                  </a:lnTo>
                  <a:lnTo>
                    <a:pt x="91567" y="169697"/>
                  </a:lnTo>
                  <a:lnTo>
                    <a:pt x="94996" y="172085"/>
                  </a:lnTo>
                  <a:lnTo>
                    <a:pt x="96164" y="176110"/>
                  </a:lnTo>
                  <a:lnTo>
                    <a:pt x="98437" y="179324"/>
                  </a:lnTo>
                  <a:lnTo>
                    <a:pt x="103225" y="185895"/>
                  </a:lnTo>
                  <a:lnTo>
                    <a:pt x="108132" y="192378"/>
                  </a:lnTo>
                  <a:lnTo>
                    <a:pt x="113066" y="198838"/>
                  </a:lnTo>
                  <a:lnTo>
                    <a:pt x="117932" y="205346"/>
                  </a:lnTo>
                  <a:lnTo>
                    <a:pt x="122812" y="211668"/>
                  </a:lnTo>
                  <a:lnTo>
                    <a:pt x="127927" y="217814"/>
                  </a:lnTo>
                  <a:lnTo>
                    <a:pt x="133126" y="223898"/>
                  </a:lnTo>
                  <a:lnTo>
                    <a:pt x="138264" y="230035"/>
                  </a:lnTo>
                  <a:lnTo>
                    <a:pt x="143052" y="235889"/>
                  </a:lnTo>
                  <a:lnTo>
                    <a:pt x="148818" y="241020"/>
                  </a:lnTo>
                  <a:lnTo>
                    <a:pt x="154266" y="250355"/>
                  </a:lnTo>
                  <a:lnTo>
                    <a:pt x="155943" y="252844"/>
                  </a:lnTo>
                  <a:lnTo>
                    <a:pt x="160515" y="255752"/>
                  </a:lnTo>
                  <a:lnTo>
                    <a:pt x="162179" y="257200"/>
                  </a:lnTo>
                  <a:lnTo>
                    <a:pt x="167652" y="265874"/>
                  </a:lnTo>
                  <a:lnTo>
                    <a:pt x="173659" y="271195"/>
                  </a:lnTo>
                  <a:lnTo>
                    <a:pt x="189333" y="287805"/>
                  </a:lnTo>
                  <a:lnTo>
                    <a:pt x="194378" y="293338"/>
                  </a:lnTo>
                  <a:lnTo>
                    <a:pt x="199224" y="299059"/>
                  </a:lnTo>
                  <a:lnTo>
                    <a:pt x="202488" y="303072"/>
                  </a:lnTo>
                  <a:lnTo>
                    <a:pt x="206209" y="306781"/>
                  </a:lnTo>
                  <a:lnTo>
                    <a:pt x="213588" y="311962"/>
                  </a:lnTo>
                  <a:lnTo>
                    <a:pt x="216687" y="313702"/>
                  </a:lnTo>
                  <a:lnTo>
                    <a:pt x="218046" y="320040"/>
                  </a:lnTo>
                  <a:lnTo>
                    <a:pt x="219595" y="321983"/>
                  </a:lnTo>
                  <a:lnTo>
                    <a:pt x="224675" y="324256"/>
                  </a:lnTo>
                  <a:lnTo>
                    <a:pt x="227037" y="326199"/>
                  </a:lnTo>
                  <a:lnTo>
                    <a:pt x="231863" y="330784"/>
                  </a:lnTo>
                  <a:lnTo>
                    <a:pt x="234746" y="332651"/>
                  </a:lnTo>
                  <a:lnTo>
                    <a:pt x="235791" y="332348"/>
                  </a:lnTo>
                  <a:lnTo>
                    <a:pt x="235127" y="331254"/>
                  </a:lnTo>
                  <a:lnTo>
                    <a:pt x="243436" y="331254"/>
                  </a:lnTo>
                  <a:lnTo>
                    <a:pt x="241935" y="328866"/>
                  </a:lnTo>
                  <a:lnTo>
                    <a:pt x="239115" y="327761"/>
                  </a:lnTo>
                  <a:lnTo>
                    <a:pt x="232727" y="325755"/>
                  </a:lnTo>
                  <a:lnTo>
                    <a:pt x="231508" y="324027"/>
                  </a:lnTo>
                  <a:lnTo>
                    <a:pt x="234861" y="321335"/>
                  </a:lnTo>
                  <a:lnTo>
                    <a:pt x="233951" y="318744"/>
                  </a:lnTo>
                  <a:lnTo>
                    <a:pt x="230047" y="318744"/>
                  </a:lnTo>
                  <a:lnTo>
                    <a:pt x="227736" y="317055"/>
                  </a:lnTo>
                  <a:lnTo>
                    <a:pt x="219987" y="310768"/>
                  </a:lnTo>
                  <a:lnTo>
                    <a:pt x="212777" y="303931"/>
                  </a:lnTo>
                  <a:lnTo>
                    <a:pt x="198932" y="289674"/>
                  </a:lnTo>
                  <a:lnTo>
                    <a:pt x="196773" y="287502"/>
                  </a:lnTo>
                  <a:lnTo>
                    <a:pt x="193382" y="286219"/>
                  </a:lnTo>
                  <a:lnTo>
                    <a:pt x="191122" y="278561"/>
                  </a:lnTo>
                  <a:lnTo>
                    <a:pt x="187858" y="275488"/>
                  </a:lnTo>
                  <a:lnTo>
                    <a:pt x="181406" y="269773"/>
                  </a:lnTo>
                  <a:lnTo>
                    <a:pt x="178904" y="266636"/>
                  </a:lnTo>
                  <a:lnTo>
                    <a:pt x="176898" y="263004"/>
                  </a:lnTo>
                  <a:lnTo>
                    <a:pt x="171330" y="257785"/>
                  </a:lnTo>
                  <a:lnTo>
                    <a:pt x="144048" y="227598"/>
                  </a:lnTo>
                  <a:lnTo>
                    <a:pt x="110566" y="185788"/>
                  </a:lnTo>
                  <a:lnTo>
                    <a:pt x="87908" y="151555"/>
                  </a:lnTo>
                  <a:lnTo>
                    <a:pt x="77765" y="133376"/>
                  </a:lnTo>
                  <a:lnTo>
                    <a:pt x="74252" y="127198"/>
                  </a:lnTo>
                  <a:lnTo>
                    <a:pt x="70664" y="121060"/>
                  </a:lnTo>
                  <a:lnTo>
                    <a:pt x="67030" y="114947"/>
                  </a:lnTo>
                  <a:lnTo>
                    <a:pt x="60819" y="105781"/>
                  </a:lnTo>
                  <a:lnTo>
                    <a:pt x="55448" y="96127"/>
                  </a:lnTo>
                  <a:lnTo>
                    <a:pt x="50439" y="86267"/>
                  </a:lnTo>
                  <a:lnTo>
                    <a:pt x="45313" y="76479"/>
                  </a:lnTo>
                  <a:lnTo>
                    <a:pt x="41859" y="70231"/>
                  </a:lnTo>
                  <a:lnTo>
                    <a:pt x="38722" y="63652"/>
                  </a:lnTo>
                  <a:lnTo>
                    <a:pt x="35585" y="57150"/>
                  </a:lnTo>
                  <a:lnTo>
                    <a:pt x="30923" y="47958"/>
                  </a:lnTo>
                  <a:lnTo>
                    <a:pt x="26109" y="38838"/>
                  </a:lnTo>
                  <a:lnTo>
                    <a:pt x="21503" y="29605"/>
                  </a:lnTo>
                  <a:lnTo>
                    <a:pt x="17462" y="20078"/>
                  </a:lnTo>
                  <a:lnTo>
                    <a:pt x="16319" y="17030"/>
                  </a:lnTo>
                  <a:lnTo>
                    <a:pt x="15405" y="13500"/>
                  </a:lnTo>
                  <a:lnTo>
                    <a:pt x="12636" y="11163"/>
                  </a:lnTo>
                  <a:lnTo>
                    <a:pt x="8077" y="10464"/>
                  </a:lnTo>
                  <a:lnTo>
                    <a:pt x="7620" y="6629"/>
                  </a:lnTo>
                  <a:lnTo>
                    <a:pt x="6070" y="1524"/>
                  </a:lnTo>
                  <a:lnTo>
                    <a:pt x="5410" y="50"/>
                  </a:lnTo>
                  <a:lnTo>
                    <a:pt x="1117" y="0"/>
                  </a:lnTo>
                  <a:close/>
                </a:path>
                <a:path w="247015" h="341630">
                  <a:moveTo>
                    <a:pt x="235127" y="331254"/>
                  </a:moveTo>
                  <a:lnTo>
                    <a:pt x="235791" y="332348"/>
                  </a:lnTo>
                  <a:lnTo>
                    <a:pt x="237148" y="331954"/>
                  </a:lnTo>
                  <a:lnTo>
                    <a:pt x="235127" y="331254"/>
                  </a:lnTo>
                  <a:close/>
                </a:path>
                <a:path w="247015" h="341630">
                  <a:moveTo>
                    <a:pt x="243604" y="331520"/>
                  </a:moveTo>
                  <a:lnTo>
                    <a:pt x="238645" y="331520"/>
                  </a:lnTo>
                  <a:lnTo>
                    <a:pt x="237617" y="332117"/>
                  </a:lnTo>
                  <a:lnTo>
                    <a:pt x="243933" y="332117"/>
                  </a:lnTo>
                  <a:lnTo>
                    <a:pt x="243604" y="331520"/>
                  </a:lnTo>
                  <a:close/>
                </a:path>
                <a:path w="247015" h="341630">
                  <a:moveTo>
                    <a:pt x="243436" y="331254"/>
                  </a:moveTo>
                  <a:lnTo>
                    <a:pt x="235127" y="331254"/>
                  </a:lnTo>
                  <a:lnTo>
                    <a:pt x="237148" y="331954"/>
                  </a:lnTo>
                  <a:lnTo>
                    <a:pt x="238645" y="331520"/>
                  </a:lnTo>
                  <a:lnTo>
                    <a:pt x="243604" y="331520"/>
                  </a:lnTo>
                  <a:lnTo>
                    <a:pt x="243436" y="331254"/>
                  </a:lnTo>
                  <a:close/>
                </a:path>
                <a:path w="247015" h="341630">
                  <a:moveTo>
                    <a:pt x="233692" y="318008"/>
                  </a:moveTo>
                  <a:lnTo>
                    <a:pt x="230047" y="318744"/>
                  </a:lnTo>
                  <a:lnTo>
                    <a:pt x="233951" y="318744"/>
                  </a:lnTo>
                  <a:lnTo>
                    <a:pt x="233692" y="318008"/>
                  </a:lnTo>
                  <a:close/>
                </a:path>
              </a:pathLst>
            </a:custGeom>
            <a:solidFill>
              <a:srgbClr val="8ECD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882586" y="1931034"/>
              <a:ext cx="154940" cy="170815"/>
            </a:xfrm>
            <a:custGeom>
              <a:avLst/>
              <a:gdLst/>
              <a:ahLst/>
              <a:cxnLst/>
              <a:rect l="l" t="t" r="r" b="b"/>
              <a:pathLst>
                <a:path w="154940" h="170814">
                  <a:moveTo>
                    <a:pt x="147523" y="163525"/>
                  </a:moveTo>
                  <a:lnTo>
                    <a:pt x="143637" y="163931"/>
                  </a:lnTo>
                  <a:lnTo>
                    <a:pt x="139788" y="156375"/>
                  </a:lnTo>
                  <a:lnTo>
                    <a:pt x="130644" y="152692"/>
                  </a:lnTo>
                  <a:lnTo>
                    <a:pt x="128803" y="150279"/>
                  </a:lnTo>
                  <a:lnTo>
                    <a:pt x="129298" y="143497"/>
                  </a:lnTo>
                  <a:lnTo>
                    <a:pt x="125450" y="142633"/>
                  </a:lnTo>
                  <a:lnTo>
                    <a:pt x="122059" y="139928"/>
                  </a:lnTo>
                  <a:lnTo>
                    <a:pt x="120777" y="139903"/>
                  </a:lnTo>
                  <a:lnTo>
                    <a:pt x="120091" y="139242"/>
                  </a:lnTo>
                  <a:lnTo>
                    <a:pt x="112064" y="130911"/>
                  </a:lnTo>
                  <a:lnTo>
                    <a:pt x="104660" y="122504"/>
                  </a:lnTo>
                  <a:lnTo>
                    <a:pt x="100037" y="117322"/>
                  </a:lnTo>
                  <a:lnTo>
                    <a:pt x="97078" y="114007"/>
                  </a:lnTo>
                  <a:lnTo>
                    <a:pt x="89001" y="105943"/>
                  </a:lnTo>
                  <a:lnTo>
                    <a:pt x="83820" y="100520"/>
                  </a:lnTo>
                  <a:lnTo>
                    <a:pt x="79019" y="94678"/>
                  </a:lnTo>
                  <a:lnTo>
                    <a:pt x="74041" y="88988"/>
                  </a:lnTo>
                  <a:lnTo>
                    <a:pt x="68389" y="83959"/>
                  </a:lnTo>
                  <a:lnTo>
                    <a:pt x="65138" y="81597"/>
                  </a:lnTo>
                  <a:lnTo>
                    <a:pt x="65303" y="77393"/>
                  </a:lnTo>
                  <a:lnTo>
                    <a:pt x="62661" y="74866"/>
                  </a:lnTo>
                  <a:lnTo>
                    <a:pt x="56934" y="68935"/>
                  </a:lnTo>
                  <a:lnTo>
                    <a:pt x="51587" y="62661"/>
                  </a:lnTo>
                  <a:lnTo>
                    <a:pt x="46393" y="56261"/>
                  </a:lnTo>
                  <a:lnTo>
                    <a:pt x="36004" y="43751"/>
                  </a:lnTo>
                  <a:lnTo>
                    <a:pt x="31038" y="37465"/>
                  </a:lnTo>
                  <a:lnTo>
                    <a:pt x="26187" y="31076"/>
                  </a:lnTo>
                  <a:lnTo>
                    <a:pt x="21412" y="24612"/>
                  </a:lnTo>
                  <a:lnTo>
                    <a:pt x="17373" y="19291"/>
                  </a:lnTo>
                  <a:lnTo>
                    <a:pt x="13322" y="13982"/>
                  </a:lnTo>
                  <a:lnTo>
                    <a:pt x="9423" y="8559"/>
                  </a:lnTo>
                  <a:lnTo>
                    <a:pt x="5778" y="2679"/>
                  </a:lnTo>
                  <a:lnTo>
                    <a:pt x="5016" y="1333"/>
                  </a:lnTo>
                  <a:lnTo>
                    <a:pt x="3860" y="50"/>
                  </a:lnTo>
                  <a:lnTo>
                    <a:pt x="1879" y="0"/>
                  </a:lnTo>
                  <a:lnTo>
                    <a:pt x="0" y="2679"/>
                  </a:lnTo>
                  <a:lnTo>
                    <a:pt x="1485" y="5041"/>
                  </a:lnTo>
                  <a:lnTo>
                    <a:pt x="4813" y="9740"/>
                  </a:lnTo>
                  <a:lnTo>
                    <a:pt x="6400" y="12585"/>
                  </a:lnTo>
                  <a:lnTo>
                    <a:pt x="36144" y="50876"/>
                  </a:lnTo>
                  <a:lnTo>
                    <a:pt x="39471" y="52425"/>
                  </a:lnTo>
                  <a:lnTo>
                    <a:pt x="44792" y="60363"/>
                  </a:lnTo>
                  <a:lnTo>
                    <a:pt x="49745" y="66573"/>
                  </a:lnTo>
                  <a:lnTo>
                    <a:pt x="80899" y="101815"/>
                  </a:lnTo>
                  <a:lnTo>
                    <a:pt x="89496" y="111607"/>
                  </a:lnTo>
                  <a:lnTo>
                    <a:pt x="90944" y="113284"/>
                  </a:lnTo>
                  <a:lnTo>
                    <a:pt x="93764" y="114300"/>
                  </a:lnTo>
                  <a:lnTo>
                    <a:pt x="93268" y="117335"/>
                  </a:lnTo>
                  <a:lnTo>
                    <a:pt x="95034" y="117335"/>
                  </a:lnTo>
                  <a:lnTo>
                    <a:pt x="96240" y="118427"/>
                  </a:lnTo>
                  <a:lnTo>
                    <a:pt x="101511" y="126314"/>
                  </a:lnTo>
                  <a:lnTo>
                    <a:pt x="108102" y="130911"/>
                  </a:lnTo>
                  <a:lnTo>
                    <a:pt x="112991" y="137083"/>
                  </a:lnTo>
                  <a:lnTo>
                    <a:pt x="116255" y="138823"/>
                  </a:lnTo>
                  <a:lnTo>
                    <a:pt x="117868" y="142265"/>
                  </a:lnTo>
                  <a:lnTo>
                    <a:pt x="120535" y="144564"/>
                  </a:lnTo>
                  <a:lnTo>
                    <a:pt x="132588" y="155155"/>
                  </a:lnTo>
                  <a:lnTo>
                    <a:pt x="138747" y="160299"/>
                  </a:lnTo>
                  <a:lnTo>
                    <a:pt x="143598" y="163931"/>
                  </a:lnTo>
                  <a:lnTo>
                    <a:pt x="145186" y="165112"/>
                  </a:lnTo>
                  <a:lnTo>
                    <a:pt x="147256" y="165100"/>
                  </a:lnTo>
                  <a:lnTo>
                    <a:pt x="147523" y="163525"/>
                  </a:lnTo>
                  <a:close/>
                </a:path>
                <a:path w="154940" h="170814">
                  <a:moveTo>
                    <a:pt x="148996" y="163360"/>
                  </a:moveTo>
                  <a:lnTo>
                    <a:pt x="147904" y="161315"/>
                  </a:lnTo>
                  <a:lnTo>
                    <a:pt x="147523" y="163525"/>
                  </a:lnTo>
                  <a:lnTo>
                    <a:pt x="148996" y="163360"/>
                  </a:lnTo>
                  <a:close/>
                </a:path>
                <a:path w="154940" h="170814">
                  <a:moveTo>
                    <a:pt x="152209" y="163017"/>
                  </a:moveTo>
                  <a:lnTo>
                    <a:pt x="148996" y="163360"/>
                  </a:lnTo>
                  <a:lnTo>
                    <a:pt x="150660" y="166420"/>
                  </a:lnTo>
                  <a:lnTo>
                    <a:pt x="152209" y="163017"/>
                  </a:lnTo>
                  <a:close/>
                </a:path>
                <a:path w="154940" h="170814">
                  <a:moveTo>
                    <a:pt x="154520" y="170281"/>
                  </a:moveTo>
                  <a:lnTo>
                    <a:pt x="154127" y="167944"/>
                  </a:lnTo>
                  <a:lnTo>
                    <a:pt x="152158" y="167703"/>
                  </a:lnTo>
                  <a:lnTo>
                    <a:pt x="150380" y="167208"/>
                  </a:lnTo>
                  <a:lnTo>
                    <a:pt x="150380" y="167894"/>
                  </a:lnTo>
                  <a:lnTo>
                    <a:pt x="150368" y="168579"/>
                  </a:lnTo>
                  <a:lnTo>
                    <a:pt x="150368" y="169265"/>
                  </a:lnTo>
                  <a:lnTo>
                    <a:pt x="153136" y="169951"/>
                  </a:lnTo>
                  <a:lnTo>
                    <a:pt x="154520" y="170281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4" name="object 1534"/>
          <p:cNvGrpSpPr/>
          <p:nvPr/>
        </p:nvGrpSpPr>
        <p:grpSpPr>
          <a:xfrm>
            <a:off x="955090" y="1355801"/>
            <a:ext cx="46990" cy="28575"/>
            <a:chOff x="955090" y="1355801"/>
            <a:chExt cx="46990" cy="28575"/>
          </a:xfrm>
        </p:grpSpPr>
        <p:sp>
          <p:nvSpPr>
            <p:cNvPr id="1535" name="object 1535"/>
            <p:cNvSpPr/>
            <p:nvPr/>
          </p:nvSpPr>
          <p:spPr>
            <a:xfrm>
              <a:off x="986866" y="1355801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3187" y="0"/>
                  </a:moveTo>
                  <a:lnTo>
                    <a:pt x="127" y="2235"/>
                  </a:lnTo>
                  <a:lnTo>
                    <a:pt x="1917" y="3619"/>
                  </a:lnTo>
                  <a:lnTo>
                    <a:pt x="1968" y="5626"/>
                  </a:lnTo>
                  <a:lnTo>
                    <a:pt x="1308" y="6032"/>
                  </a:lnTo>
                  <a:lnTo>
                    <a:pt x="355" y="7073"/>
                  </a:lnTo>
                  <a:lnTo>
                    <a:pt x="0" y="7645"/>
                  </a:lnTo>
                  <a:lnTo>
                    <a:pt x="330" y="8432"/>
                  </a:lnTo>
                  <a:lnTo>
                    <a:pt x="3048" y="9283"/>
                  </a:lnTo>
                  <a:lnTo>
                    <a:pt x="4445" y="11036"/>
                  </a:lnTo>
                  <a:lnTo>
                    <a:pt x="4114" y="13957"/>
                  </a:lnTo>
                  <a:lnTo>
                    <a:pt x="4584" y="14503"/>
                  </a:lnTo>
                  <a:lnTo>
                    <a:pt x="8572" y="13322"/>
                  </a:lnTo>
                  <a:lnTo>
                    <a:pt x="9537" y="11836"/>
                  </a:lnTo>
                  <a:lnTo>
                    <a:pt x="10871" y="11150"/>
                  </a:lnTo>
                  <a:lnTo>
                    <a:pt x="13677" y="11645"/>
                  </a:lnTo>
                  <a:lnTo>
                    <a:pt x="14973" y="12369"/>
                  </a:lnTo>
                  <a:lnTo>
                    <a:pt x="14960" y="10363"/>
                  </a:lnTo>
                  <a:lnTo>
                    <a:pt x="14325" y="9321"/>
                  </a:lnTo>
                  <a:lnTo>
                    <a:pt x="14681" y="8077"/>
                  </a:lnTo>
                  <a:lnTo>
                    <a:pt x="13906" y="7188"/>
                  </a:lnTo>
                  <a:lnTo>
                    <a:pt x="12865" y="6134"/>
                  </a:lnTo>
                  <a:lnTo>
                    <a:pt x="11811" y="5168"/>
                  </a:lnTo>
                  <a:lnTo>
                    <a:pt x="11150" y="4838"/>
                  </a:lnTo>
                  <a:lnTo>
                    <a:pt x="9436" y="4114"/>
                  </a:lnTo>
                  <a:lnTo>
                    <a:pt x="7772" y="3263"/>
                  </a:lnTo>
                  <a:lnTo>
                    <a:pt x="4737" y="1498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70B6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955090" y="1369021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59" h="15875">
                  <a:moveTo>
                    <a:pt x="32550" y="0"/>
                  </a:moveTo>
                  <a:lnTo>
                    <a:pt x="29514" y="1206"/>
                  </a:lnTo>
                  <a:lnTo>
                    <a:pt x="19494" y="2311"/>
                  </a:lnTo>
                  <a:lnTo>
                    <a:pt x="14287" y="6730"/>
                  </a:lnTo>
                  <a:lnTo>
                    <a:pt x="8509" y="10020"/>
                  </a:lnTo>
                  <a:lnTo>
                    <a:pt x="5473" y="12522"/>
                  </a:lnTo>
                  <a:lnTo>
                    <a:pt x="2921" y="8610"/>
                  </a:lnTo>
                  <a:lnTo>
                    <a:pt x="12" y="9372"/>
                  </a:lnTo>
                  <a:lnTo>
                    <a:pt x="0" y="9626"/>
                  </a:lnTo>
                  <a:lnTo>
                    <a:pt x="1739" y="14071"/>
                  </a:lnTo>
                  <a:lnTo>
                    <a:pt x="5003" y="15252"/>
                  </a:lnTo>
                  <a:lnTo>
                    <a:pt x="15735" y="9905"/>
                  </a:lnTo>
                  <a:lnTo>
                    <a:pt x="20929" y="6464"/>
                  </a:lnTo>
                  <a:lnTo>
                    <a:pt x="29946" y="4559"/>
                  </a:lnTo>
                  <a:lnTo>
                    <a:pt x="33020" y="4381"/>
                  </a:lnTo>
                  <a:lnTo>
                    <a:pt x="35318" y="2336"/>
                  </a:lnTo>
                  <a:lnTo>
                    <a:pt x="32550" y="0"/>
                  </a:lnTo>
                  <a:close/>
                </a:path>
              </a:pathLst>
            </a:custGeom>
            <a:solidFill>
              <a:srgbClr val="8D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962710" y="1368437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09" h="12700">
                  <a:moveTo>
                    <a:pt x="26644" y="0"/>
                  </a:moveTo>
                  <a:lnTo>
                    <a:pt x="24206" y="520"/>
                  </a:lnTo>
                  <a:lnTo>
                    <a:pt x="21882" y="419"/>
                  </a:lnTo>
                  <a:lnTo>
                    <a:pt x="20751" y="431"/>
                  </a:lnTo>
                  <a:lnTo>
                    <a:pt x="19634" y="571"/>
                  </a:lnTo>
                  <a:lnTo>
                    <a:pt x="18529" y="838"/>
                  </a:lnTo>
                  <a:lnTo>
                    <a:pt x="15849" y="1612"/>
                  </a:lnTo>
                  <a:lnTo>
                    <a:pt x="13131" y="1689"/>
                  </a:lnTo>
                  <a:lnTo>
                    <a:pt x="5118" y="800"/>
                  </a:lnTo>
                  <a:lnTo>
                    <a:pt x="0" y="6527"/>
                  </a:lnTo>
                  <a:lnTo>
                    <a:pt x="634" y="12153"/>
                  </a:lnTo>
                  <a:lnTo>
                    <a:pt x="2476" y="11201"/>
                  </a:lnTo>
                  <a:lnTo>
                    <a:pt x="4521" y="10515"/>
                  </a:lnTo>
                  <a:lnTo>
                    <a:pt x="12458" y="4127"/>
                  </a:lnTo>
                  <a:lnTo>
                    <a:pt x="19786" y="2590"/>
                  </a:lnTo>
                  <a:lnTo>
                    <a:pt x="27698" y="2921"/>
                  </a:lnTo>
                  <a:lnTo>
                    <a:pt x="28740" y="1854"/>
                  </a:lnTo>
                  <a:lnTo>
                    <a:pt x="26644" y="0"/>
                  </a:lnTo>
                  <a:close/>
                </a:path>
              </a:pathLst>
            </a:custGeom>
            <a:solidFill>
              <a:srgbClr val="70B6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38" name="object 1538"/>
          <p:cNvGrpSpPr/>
          <p:nvPr/>
        </p:nvGrpSpPr>
        <p:grpSpPr>
          <a:xfrm>
            <a:off x="759612" y="1177023"/>
            <a:ext cx="34925" cy="34925"/>
            <a:chOff x="759612" y="1177023"/>
            <a:chExt cx="34925" cy="34925"/>
          </a:xfrm>
        </p:grpSpPr>
        <p:sp>
          <p:nvSpPr>
            <p:cNvPr id="1539" name="object 1539"/>
            <p:cNvSpPr/>
            <p:nvPr/>
          </p:nvSpPr>
          <p:spPr>
            <a:xfrm>
              <a:off x="760120" y="1177023"/>
              <a:ext cx="27940" cy="34925"/>
            </a:xfrm>
            <a:custGeom>
              <a:avLst/>
              <a:gdLst/>
              <a:ahLst/>
              <a:cxnLst/>
              <a:rect l="l" t="t" r="r" b="b"/>
              <a:pathLst>
                <a:path w="27940" h="34925">
                  <a:moveTo>
                    <a:pt x="17462" y="0"/>
                  </a:moveTo>
                  <a:lnTo>
                    <a:pt x="9499" y="3289"/>
                  </a:lnTo>
                  <a:lnTo>
                    <a:pt x="5613" y="10617"/>
                  </a:lnTo>
                  <a:lnTo>
                    <a:pt x="6743" y="17792"/>
                  </a:lnTo>
                  <a:lnTo>
                    <a:pt x="6527" y="18313"/>
                  </a:lnTo>
                  <a:lnTo>
                    <a:pt x="5930" y="18757"/>
                  </a:lnTo>
                  <a:lnTo>
                    <a:pt x="4952" y="18453"/>
                  </a:lnTo>
                  <a:lnTo>
                    <a:pt x="4356" y="18999"/>
                  </a:lnTo>
                  <a:lnTo>
                    <a:pt x="0" y="24993"/>
                  </a:lnTo>
                  <a:lnTo>
                    <a:pt x="838" y="28384"/>
                  </a:lnTo>
                  <a:lnTo>
                    <a:pt x="7086" y="32854"/>
                  </a:lnTo>
                  <a:lnTo>
                    <a:pt x="7645" y="33413"/>
                  </a:lnTo>
                  <a:lnTo>
                    <a:pt x="8280" y="33832"/>
                  </a:lnTo>
                  <a:lnTo>
                    <a:pt x="9055" y="34035"/>
                  </a:lnTo>
                  <a:lnTo>
                    <a:pt x="11531" y="34455"/>
                  </a:lnTo>
                  <a:lnTo>
                    <a:pt x="12306" y="32054"/>
                  </a:lnTo>
                  <a:lnTo>
                    <a:pt x="13944" y="31089"/>
                  </a:lnTo>
                  <a:lnTo>
                    <a:pt x="15659" y="29044"/>
                  </a:lnTo>
                  <a:lnTo>
                    <a:pt x="18529" y="28613"/>
                  </a:lnTo>
                  <a:lnTo>
                    <a:pt x="20192" y="26504"/>
                  </a:lnTo>
                  <a:lnTo>
                    <a:pt x="20599" y="24688"/>
                  </a:lnTo>
                  <a:lnTo>
                    <a:pt x="21742" y="23926"/>
                  </a:lnTo>
                  <a:lnTo>
                    <a:pt x="23558" y="24155"/>
                  </a:lnTo>
                  <a:lnTo>
                    <a:pt x="23914" y="23774"/>
                  </a:lnTo>
                  <a:lnTo>
                    <a:pt x="23926" y="23380"/>
                  </a:lnTo>
                  <a:lnTo>
                    <a:pt x="23634" y="22961"/>
                  </a:lnTo>
                  <a:lnTo>
                    <a:pt x="23317" y="21285"/>
                  </a:lnTo>
                  <a:lnTo>
                    <a:pt x="22682" y="19494"/>
                  </a:lnTo>
                  <a:lnTo>
                    <a:pt x="27381" y="14325"/>
                  </a:lnTo>
                  <a:lnTo>
                    <a:pt x="19634" y="10045"/>
                  </a:lnTo>
                  <a:lnTo>
                    <a:pt x="25590" y="5308"/>
                  </a:lnTo>
                  <a:lnTo>
                    <a:pt x="17462" y="0"/>
                  </a:lnTo>
                  <a:close/>
                </a:path>
              </a:pathLst>
            </a:custGeom>
            <a:solidFill>
              <a:srgbClr val="D1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782256" y="1193431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7061" y="0"/>
                  </a:moveTo>
                  <a:lnTo>
                    <a:pt x="6540" y="469"/>
                  </a:lnTo>
                  <a:lnTo>
                    <a:pt x="4051" y="1816"/>
                  </a:lnTo>
                  <a:lnTo>
                    <a:pt x="3251" y="4559"/>
                  </a:lnTo>
                  <a:lnTo>
                    <a:pt x="1511" y="6540"/>
                  </a:lnTo>
                  <a:lnTo>
                    <a:pt x="1498" y="7556"/>
                  </a:lnTo>
                  <a:lnTo>
                    <a:pt x="1371" y="8369"/>
                  </a:lnTo>
                  <a:lnTo>
                    <a:pt x="0" y="8166"/>
                  </a:lnTo>
                  <a:lnTo>
                    <a:pt x="139" y="9194"/>
                  </a:lnTo>
                  <a:lnTo>
                    <a:pt x="304" y="9867"/>
                  </a:lnTo>
                  <a:lnTo>
                    <a:pt x="685" y="10401"/>
                  </a:lnTo>
                  <a:lnTo>
                    <a:pt x="1181" y="10858"/>
                  </a:lnTo>
                  <a:lnTo>
                    <a:pt x="3416" y="12750"/>
                  </a:lnTo>
                  <a:lnTo>
                    <a:pt x="5562" y="12420"/>
                  </a:lnTo>
                  <a:lnTo>
                    <a:pt x="7645" y="10579"/>
                  </a:lnTo>
                  <a:lnTo>
                    <a:pt x="7772" y="5499"/>
                  </a:lnTo>
                  <a:lnTo>
                    <a:pt x="8432" y="4102"/>
                  </a:lnTo>
                  <a:lnTo>
                    <a:pt x="8483" y="2705"/>
                  </a:lnTo>
                  <a:lnTo>
                    <a:pt x="7810" y="1295"/>
                  </a:lnTo>
                  <a:lnTo>
                    <a:pt x="7658" y="1066"/>
                  </a:lnTo>
                  <a:lnTo>
                    <a:pt x="7543" y="825"/>
                  </a:lnTo>
                  <a:lnTo>
                    <a:pt x="7467" y="571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95C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786485" y="1180160"/>
              <a:ext cx="7620" cy="13970"/>
            </a:xfrm>
            <a:custGeom>
              <a:avLst/>
              <a:gdLst/>
              <a:ahLst/>
              <a:cxnLst/>
              <a:rect l="l" t="t" r="r" b="b"/>
              <a:pathLst>
                <a:path w="7620" h="13969">
                  <a:moveTo>
                    <a:pt x="1536" y="0"/>
                  </a:moveTo>
                  <a:lnTo>
                    <a:pt x="0" y="4686"/>
                  </a:lnTo>
                  <a:lnTo>
                    <a:pt x="2400" y="9144"/>
                  </a:lnTo>
                  <a:lnTo>
                    <a:pt x="2311" y="13741"/>
                  </a:lnTo>
                  <a:lnTo>
                    <a:pt x="2451" y="13589"/>
                  </a:lnTo>
                  <a:lnTo>
                    <a:pt x="2946" y="10668"/>
                  </a:lnTo>
                  <a:lnTo>
                    <a:pt x="5092" y="9817"/>
                  </a:lnTo>
                  <a:lnTo>
                    <a:pt x="7620" y="9423"/>
                  </a:lnTo>
                  <a:lnTo>
                    <a:pt x="6324" y="6794"/>
                  </a:lnTo>
                  <a:lnTo>
                    <a:pt x="6883" y="3429"/>
                  </a:lnTo>
                  <a:lnTo>
                    <a:pt x="4394" y="129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5C6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759612" y="1194549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5689" y="0"/>
                  </a:moveTo>
                  <a:lnTo>
                    <a:pt x="4444" y="253"/>
                  </a:lnTo>
                  <a:lnTo>
                    <a:pt x="3314" y="190"/>
                  </a:lnTo>
                  <a:lnTo>
                    <a:pt x="647" y="3314"/>
                  </a:lnTo>
                  <a:lnTo>
                    <a:pt x="0" y="6845"/>
                  </a:lnTo>
                  <a:lnTo>
                    <a:pt x="1142" y="10731"/>
                  </a:lnTo>
                  <a:lnTo>
                    <a:pt x="1193" y="11010"/>
                  </a:lnTo>
                  <a:lnTo>
                    <a:pt x="1346" y="11569"/>
                  </a:lnTo>
                  <a:lnTo>
                    <a:pt x="2806" y="14808"/>
                  </a:lnTo>
                  <a:lnTo>
                    <a:pt x="5270" y="15709"/>
                  </a:lnTo>
                  <a:lnTo>
                    <a:pt x="8572" y="14681"/>
                  </a:lnTo>
                  <a:lnTo>
                    <a:pt x="8445" y="13144"/>
                  </a:lnTo>
                  <a:lnTo>
                    <a:pt x="7378" y="12941"/>
                  </a:lnTo>
                  <a:lnTo>
                    <a:pt x="2832" y="11734"/>
                  </a:lnTo>
                  <a:lnTo>
                    <a:pt x="2412" y="9334"/>
                  </a:lnTo>
                  <a:lnTo>
                    <a:pt x="4521" y="4825"/>
                  </a:lnTo>
                  <a:lnTo>
                    <a:pt x="4610" y="2565"/>
                  </a:lnTo>
                  <a:lnTo>
                    <a:pt x="6438" y="1231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A0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782675" y="117798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1841" y="0"/>
                  </a:moveTo>
                  <a:lnTo>
                    <a:pt x="0" y="203"/>
                  </a:lnTo>
                  <a:lnTo>
                    <a:pt x="1435" y="1790"/>
                  </a:lnTo>
                  <a:lnTo>
                    <a:pt x="3238" y="2374"/>
                  </a:lnTo>
                  <a:lnTo>
                    <a:pt x="5333" y="2146"/>
                  </a:lnTo>
                  <a:lnTo>
                    <a:pt x="5384" y="1828"/>
                  </a:lnTo>
                  <a:lnTo>
                    <a:pt x="5346" y="1523"/>
                  </a:lnTo>
                  <a:lnTo>
                    <a:pt x="5194" y="1231"/>
                  </a:lnTo>
                  <a:lnTo>
                    <a:pt x="3568" y="35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95C6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44" name="object 1544"/>
          <p:cNvGrpSpPr/>
          <p:nvPr/>
        </p:nvGrpSpPr>
        <p:grpSpPr>
          <a:xfrm>
            <a:off x="837387" y="1078496"/>
            <a:ext cx="25400" cy="43180"/>
            <a:chOff x="837387" y="1078496"/>
            <a:chExt cx="25400" cy="43180"/>
          </a:xfrm>
        </p:grpSpPr>
        <p:sp>
          <p:nvSpPr>
            <p:cNvPr id="1545" name="object 1545"/>
            <p:cNvSpPr/>
            <p:nvPr/>
          </p:nvSpPr>
          <p:spPr>
            <a:xfrm>
              <a:off x="840943" y="1078496"/>
              <a:ext cx="21590" cy="34290"/>
            </a:xfrm>
            <a:custGeom>
              <a:avLst/>
              <a:gdLst/>
              <a:ahLst/>
              <a:cxnLst/>
              <a:rect l="l" t="t" r="r" b="b"/>
              <a:pathLst>
                <a:path w="21590" h="34290">
                  <a:moveTo>
                    <a:pt x="19354" y="15544"/>
                  </a:moveTo>
                  <a:lnTo>
                    <a:pt x="18427" y="14795"/>
                  </a:lnTo>
                  <a:lnTo>
                    <a:pt x="17830" y="14287"/>
                  </a:lnTo>
                  <a:lnTo>
                    <a:pt x="17170" y="13944"/>
                  </a:lnTo>
                  <a:lnTo>
                    <a:pt x="16383" y="13855"/>
                  </a:lnTo>
                  <a:lnTo>
                    <a:pt x="14833" y="13944"/>
                  </a:lnTo>
                  <a:lnTo>
                    <a:pt x="13360" y="14236"/>
                  </a:lnTo>
                  <a:lnTo>
                    <a:pt x="12446" y="15544"/>
                  </a:lnTo>
                  <a:lnTo>
                    <a:pt x="19354" y="15544"/>
                  </a:lnTo>
                  <a:close/>
                </a:path>
                <a:path w="21590" h="34290">
                  <a:moveTo>
                    <a:pt x="19824" y="2095"/>
                  </a:moveTo>
                  <a:lnTo>
                    <a:pt x="19329" y="1651"/>
                  </a:lnTo>
                  <a:lnTo>
                    <a:pt x="18592" y="1409"/>
                  </a:lnTo>
                  <a:lnTo>
                    <a:pt x="18122" y="1320"/>
                  </a:lnTo>
                  <a:lnTo>
                    <a:pt x="17653" y="1295"/>
                  </a:lnTo>
                  <a:lnTo>
                    <a:pt x="17170" y="1346"/>
                  </a:lnTo>
                  <a:lnTo>
                    <a:pt x="13741" y="0"/>
                  </a:lnTo>
                  <a:lnTo>
                    <a:pt x="11353" y="76"/>
                  </a:lnTo>
                  <a:lnTo>
                    <a:pt x="8724" y="7353"/>
                  </a:lnTo>
                  <a:lnTo>
                    <a:pt x="5867" y="9525"/>
                  </a:lnTo>
                  <a:lnTo>
                    <a:pt x="2032" y="8509"/>
                  </a:lnTo>
                  <a:lnTo>
                    <a:pt x="1320" y="8839"/>
                  </a:lnTo>
                  <a:lnTo>
                    <a:pt x="749" y="9271"/>
                  </a:lnTo>
                  <a:lnTo>
                    <a:pt x="876" y="10172"/>
                  </a:lnTo>
                  <a:lnTo>
                    <a:pt x="901" y="12433"/>
                  </a:lnTo>
                  <a:lnTo>
                    <a:pt x="1054" y="14668"/>
                  </a:lnTo>
                  <a:lnTo>
                    <a:pt x="2565" y="16662"/>
                  </a:lnTo>
                  <a:lnTo>
                    <a:pt x="3568" y="15176"/>
                  </a:lnTo>
                  <a:lnTo>
                    <a:pt x="2247" y="12928"/>
                  </a:lnTo>
                  <a:lnTo>
                    <a:pt x="4711" y="12039"/>
                  </a:lnTo>
                  <a:lnTo>
                    <a:pt x="5486" y="15862"/>
                  </a:lnTo>
                  <a:lnTo>
                    <a:pt x="7327" y="14338"/>
                  </a:lnTo>
                  <a:lnTo>
                    <a:pt x="9029" y="13284"/>
                  </a:lnTo>
                  <a:lnTo>
                    <a:pt x="11214" y="13436"/>
                  </a:lnTo>
                  <a:lnTo>
                    <a:pt x="11607" y="12217"/>
                  </a:lnTo>
                  <a:lnTo>
                    <a:pt x="12471" y="11899"/>
                  </a:lnTo>
                  <a:lnTo>
                    <a:pt x="15087" y="12280"/>
                  </a:lnTo>
                  <a:lnTo>
                    <a:pt x="15900" y="11912"/>
                  </a:lnTo>
                  <a:lnTo>
                    <a:pt x="16662" y="11468"/>
                  </a:lnTo>
                  <a:lnTo>
                    <a:pt x="17297" y="11036"/>
                  </a:lnTo>
                  <a:lnTo>
                    <a:pt x="17792" y="10502"/>
                  </a:lnTo>
                  <a:lnTo>
                    <a:pt x="18021" y="9728"/>
                  </a:lnTo>
                  <a:lnTo>
                    <a:pt x="15875" y="6731"/>
                  </a:lnTo>
                  <a:lnTo>
                    <a:pt x="19469" y="5270"/>
                  </a:lnTo>
                  <a:lnTo>
                    <a:pt x="19824" y="2946"/>
                  </a:lnTo>
                  <a:lnTo>
                    <a:pt x="19824" y="2095"/>
                  </a:lnTo>
                  <a:close/>
                </a:path>
                <a:path w="21590" h="34290">
                  <a:moveTo>
                    <a:pt x="19850" y="19621"/>
                  </a:moveTo>
                  <a:lnTo>
                    <a:pt x="7023" y="19621"/>
                  </a:lnTo>
                  <a:lnTo>
                    <a:pt x="5410" y="19621"/>
                  </a:lnTo>
                  <a:lnTo>
                    <a:pt x="5194" y="20586"/>
                  </a:lnTo>
                  <a:lnTo>
                    <a:pt x="5080" y="22034"/>
                  </a:lnTo>
                  <a:lnTo>
                    <a:pt x="4889" y="23698"/>
                  </a:lnTo>
                  <a:lnTo>
                    <a:pt x="7823" y="25946"/>
                  </a:lnTo>
                  <a:lnTo>
                    <a:pt x="0" y="29476"/>
                  </a:lnTo>
                  <a:lnTo>
                    <a:pt x="1447" y="31826"/>
                  </a:lnTo>
                  <a:lnTo>
                    <a:pt x="4051" y="34239"/>
                  </a:lnTo>
                  <a:lnTo>
                    <a:pt x="4902" y="33858"/>
                  </a:lnTo>
                  <a:lnTo>
                    <a:pt x="5461" y="33159"/>
                  </a:lnTo>
                  <a:lnTo>
                    <a:pt x="6083" y="32524"/>
                  </a:lnTo>
                  <a:lnTo>
                    <a:pt x="7302" y="31343"/>
                  </a:lnTo>
                  <a:lnTo>
                    <a:pt x="7937" y="29425"/>
                  </a:lnTo>
                  <a:lnTo>
                    <a:pt x="10033" y="29298"/>
                  </a:lnTo>
                  <a:lnTo>
                    <a:pt x="14160" y="28422"/>
                  </a:lnTo>
                  <a:lnTo>
                    <a:pt x="15062" y="23799"/>
                  </a:lnTo>
                  <a:lnTo>
                    <a:pt x="18415" y="22034"/>
                  </a:lnTo>
                  <a:lnTo>
                    <a:pt x="19850" y="19621"/>
                  </a:lnTo>
                  <a:close/>
                </a:path>
                <a:path w="21590" h="34290">
                  <a:moveTo>
                    <a:pt x="21424" y="17208"/>
                  </a:moveTo>
                  <a:lnTo>
                    <a:pt x="19456" y="15633"/>
                  </a:lnTo>
                  <a:lnTo>
                    <a:pt x="12395" y="15633"/>
                  </a:lnTo>
                  <a:lnTo>
                    <a:pt x="9042" y="15633"/>
                  </a:lnTo>
                  <a:lnTo>
                    <a:pt x="7073" y="19519"/>
                  </a:lnTo>
                  <a:lnTo>
                    <a:pt x="19913" y="19519"/>
                  </a:lnTo>
                  <a:lnTo>
                    <a:pt x="21424" y="17208"/>
                  </a:lnTo>
                  <a:close/>
                </a:path>
              </a:pathLst>
            </a:custGeom>
            <a:solidFill>
              <a:srgbClr val="A0D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841984" y="111001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4940" y="0"/>
                  </a:moveTo>
                  <a:lnTo>
                    <a:pt x="4102" y="571"/>
                  </a:lnTo>
                  <a:lnTo>
                    <a:pt x="3022" y="2717"/>
                  </a:lnTo>
                  <a:lnTo>
                    <a:pt x="3238" y="4991"/>
                  </a:lnTo>
                  <a:lnTo>
                    <a:pt x="25" y="4762"/>
                  </a:lnTo>
                  <a:lnTo>
                    <a:pt x="0" y="6858"/>
                  </a:lnTo>
                  <a:lnTo>
                    <a:pt x="3111" y="11239"/>
                  </a:lnTo>
                  <a:lnTo>
                    <a:pt x="4660" y="6032"/>
                  </a:lnTo>
                  <a:lnTo>
                    <a:pt x="6997" y="5727"/>
                  </a:lnTo>
                  <a:lnTo>
                    <a:pt x="7442" y="5486"/>
                  </a:lnTo>
                  <a:lnTo>
                    <a:pt x="7658" y="5130"/>
                  </a:lnTo>
                  <a:lnTo>
                    <a:pt x="7619" y="4635"/>
                  </a:lnTo>
                  <a:lnTo>
                    <a:pt x="6718" y="3251"/>
                  </a:lnTo>
                  <a:lnTo>
                    <a:pt x="8089" y="1473"/>
                  </a:lnTo>
                  <a:lnTo>
                    <a:pt x="6807" y="165"/>
                  </a:lnTo>
                  <a:lnTo>
                    <a:pt x="5867" y="38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3B6B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851192" y="108762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0" y="0"/>
                  </a:moveTo>
                  <a:lnTo>
                    <a:pt x="1384" y="3124"/>
                  </a:lnTo>
                  <a:lnTo>
                    <a:pt x="965" y="4305"/>
                  </a:lnTo>
                  <a:lnTo>
                    <a:pt x="1066" y="5194"/>
                  </a:lnTo>
                  <a:lnTo>
                    <a:pt x="1231" y="6057"/>
                  </a:lnTo>
                  <a:lnTo>
                    <a:pt x="2146" y="6502"/>
                  </a:lnTo>
                  <a:lnTo>
                    <a:pt x="3606" y="6515"/>
                  </a:lnTo>
                  <a:lnTo>
                    <a:pt x="4978" y="6210"/>
                  </a:lnTo>
                  <a:lnTo>
                    <a:pt x="6222" y="5397"/>
                  </a:lnTo>
                  <a:lnTo>
                    <a:pt x="7404" y="4025"/>
                  </a:lnTo>
                  <a:lnTo>
                    <a:pt x="7492" y="2641"/>
                  </a:lnTo>
                  <a:lnTo>
                    <a:pt x="6286" y="1231"/>
                  </a:lnTo>
                  <a:lnTo>
                    <a:pt x="5333" y="1549"/>
                  </a:lnTo>
                  <a:lnTo>
                    <a:pt x="4063" y="2413"/>
                  </a:lnTo>
                  <a:lnTo>
                    <a:pt x="3492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2AE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840498" y="1079855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2108" y="0"/>
                  </a:moveTo>
                  <a:lnTo>
                    <a:pt x="1320" y="381"/>
                  </a:lnTo>
                  <a:lnTo>
                    <a:pt x="914" y="749"/>
                  </a:lnTo>
                  <a:lnTo>
                    <a:pt x="647" y="1193"/>
                  </a:lnTo>
                  <a:lnTo>
                    <a:pt x="507" y="1727"/>
                  </a:lnTo>
                  <a:lnTo>
                    <a:pt x="0" y="3479"/>
                  </a:lnTo>
                  <a:lnTo>
                    <a:pt x="952" y="5257"/>
                  </a:lnTo>
                  <a:lnTo>
                    <a:pt x="457" y="7010"/>
                  </a:lnTo>
                  <a:lnTo>
                    <a:pt x="495" y="7734"/>
                  </a:lnTo>
                  <a:lnTo>
                    <a:pt x="469" y="8483"/>
                  </a:lnTo>
                  <a:lnTo>
                    <a:pt x="1333" y="8813"/>
                  </a:lnTo>
                  <a:lnTo>
                    <a:pt x="1650" y="8483"/>
                  </a:lnTo>
                  <a:lnTo>
                    <a:pt x="2298" y="7848"/>
                  </a:lnTo>
                  <a:lnTo>
                    <a:pt x="4152" y="6273"/>
                  </a:lnTo>
                  <a:lnTo>
                    <a:pt x="4698" y="4229"/>
                  </a:lnTo>
                  <a:lnTo>
                    <a:pt x="4406" y="1892"/>
                  </a:lnTo>
                  <a:lnTo>
                    <a:pt x="4267" y="1346"/>
                  </a:lnTo>
                  <a:lnTo>
                    <a:pt x="4013" y="863"/>
                  </a:lnTo>
                  <a:lnTo>
                    <a:pt x="3632" y="444"/>
                  </a:lnTo>
                  <a:lnTo>
                    <a:pt x="2870" y="12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5CA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843241" y="109475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24" y="0"/>
                  </a:moveTo>
                  <a:lnTo>
                    <a:pt x="1574" y="3733"/>
                  </a:lnTo>
                  <a:lnTo>
                    <a:pt x="0" y="3403"/>
                  </a:lnTo>
                  <a:lnTo>
                    <a:pt x="101" y="5219"/>
                  </a:lnTo>
                  <a:lnTo>
                    <a:pt x="1485" y="5359"/>
                  </a:lnTo>
                  <a:lnTo>
                    <a:pt x="2819" y="5549"/>
                  </a:lnTo>
                  <a:lnTo>
                    <a:pt x="4724" y="336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69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839838" y="1081023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50" y="0"/>
                  </a:moveTo>
                  <a:lnTo>
                    <a:pt x="901" y="2120"/>
                  </a:lnTo>
                  <a:lnTo>
                    <a:pt x="25" y="2590"/>
                  </a:lnTo>
                  <a:lnTo>
                    <a:pt x="12" y="3301"/>
                  </a:lnTo>
                  <a:lnTo>
                    <a:pt x="12" y="4013"/>
                  </a:lnTo>
                  <a:lnTo>
                    <a:pt x="0" y="4711"/>
                  </a:lnTo>
                  <a:lnTo>
                    <a:pt x="736" y="5473"/>
                  </a:lnTo>
                  <a:lnTo>
                    <a:pt x="1117" y="5841"/>
                  </a:lnTo>
                  <a:lnTo>
                    <a:pt x="2616" y="4279"/>
                  </a:lnTo>
                  <a:lnTo>
                    <a:pt x="1905" y="2362"/>
                  </a:lnTo>
                  <a:lnTo>
                    <a:pt x="1981" y="55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837387" y="1080376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1079" y="0"/>
                  </a:moveTo>
                  <a:lnTo>
                    <a:pt x="0" y="558"/>
                  </a:lnTo>
                  <a:lnTo>
                    <a:pt x="431" y="1549"/>
                  </a:lnTo>
                  <a:lnTo>
                    <a:pt x="177" y="2298"/>
                  </a:lnTo>
                  <a:lnTo>
                    <a:pt x="482" y="5156"/>
                  </a:lnTo>
                  <a:lnTo>
                    <a:pt x="1930" y="3594"/>
                  </a:lnTo>
                  <a:lnTo>
                    <a:pt x="1523" y="184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619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2" name="object 1552"/>
          <p:cNvGrpSpPr/>
          <p:nvPr/>
        </p:nvGrpSpPr>
        <p:grpSpPr>
          <a:xfrm>
            <a:off x="1248486" y="722058"/>
            <a:ext cx="17145" cy="24765"/>
            <a:chOff x="1248486" y="722058"/>
            <a:chExt cx="17145" cy="24765"/>
          </a:xfrm>
        </p:grpSpPr>
        <p:sp>
          <p:nvSpPr>
            <p:cNvPr id="1553" name="object 1553"/>
            <p:cNvSpPr/>
            <p:nvPr/>
          </p:nvSpPr>
          <p:spPr>
            <a:xfrm>
              <a:off x="1248486" y="723328"/>
              <a:ext cx="9525" cy="23495"/>
            </a:xfrm>
            <a:custGeom>
              <a:avLst/>
              <a:gdLst/>
              <a:ahLst/>
              <a:cxnLst/>
              <a:rect l="l" t="t" r="r" b="b"/>
              <a:pathLst>
                <a:path w="9525" h="23495">
                  <a:moveTo>
                    <a:pt x="7772" y="0"/>
                  </a:moveTo>
                  <a:lnTo>
                    <a:pt x="1092" y="76"/>
                  </a:lnTo>
                  <a:lnTo>
                    <a:pt x="0" y="1384"/>
                  </a:lnTo>
                  <a:lnTo>
                    <a:pt x="2578" y="6210"/>
                  </a:lnTo>
                  <a:lnTo>
                    <a:pt x="2590" y="8382"/>
                  </a:lnTo>
                  <a:lnTo>
                    <a:pt x="3022" y="10515"/>
                  </a:lnTo>
                  <a:lnTo>
                    <a:pt x="2946" y="12700"/>
                  </a:lnTo>
                  <a:lnTo>
                    <a:pt x="2755" y="13538"/>
                  </a:lnTo>
                  <a:lnTo>
                    <a:pt x="2489" y="15290"/>
                  </a:lnTo>
                  <a:lnTo>
                    <a:pt x="1219" y="17576"/>
                  </a:lnTo>
                  <a:lnTo>
                    <a:pt x="1130" y="18046"/>
                  </a:lnTo>
                  <a:lnTo>
                    <a:pt x="1143" y="18516"/>
                  </a:lnTo>
                  <a:lnTo>
                    <a:pt x="1270" y="18961"/>
                  </a:lnTo>
                  <a:lnTo>
                    <a:pt x="2374" y="21336"/>
                  </a:lnTo>
                  <a:lnTo>
                    <a:pt x="3797" y="22987"/>
                  </a:lnTo>
                  <a:lnTo>
                    <a:pt x="6667" y="21336"/>
                  </a:lnTo>
                  <a:lnTo>
                    <a:pt x="7874" y="20510"/>
                  </a:lnTo>
                  <a:lnTo>
                    <a:pt x="8623" y="19354"/>
                  </a:lnTo>
                  <a:lnTo>
                    <a:pt x="8915" y="17932"/>
                  </a:lnTo>
                  <a:lnTo>
                    <a:pt x="9486" y="11899"/>
                  </a:lnTo>
                  <a:lnTo>
                    <a:pt x="9017" y="5918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ACDC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254658" y="722058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30" h="20320">
                  <a:moveTo>
                    <a:pt x="7823" y="0"/>
                  </a:moveTo>
                  <a:lnTo>
                    <a:pt x="5194" y="736"/>
                  </a:lnTo>
                  <a:lnTo>
                    <a:pt x="2603" y="1244"/>
                  </a:lnTo>
                  <a:lnTo>
                    <a:pt x="1600" y="1270"/>
                  </a:lnTo>
                  <a:lnTo>
                    <a:pt x="0" y="7467"/>
                  </a:lnTo>
                  <a:lnTo>
                    <a:pt x="2463" y="13677"/>
                  </a:lnTo>
                  <a:lnTo>
                    <a:pt x="1524" y="19875"/>
                  </a:lnTo>
                  <a:lnTo>
                    <a:pt x="5715" y="18173"/>
                  </a:lnTo>
                  <a:lnTo>
                    <a:pt x="3200" y="14325"/>
                  </a:lnTo>
                  <a:lnTo>
                    <a:pt x="4178" y="11582"/>
                  </a:lnTo>
                  <a:lnTo>
                    <a:pt x="4165" y="8407"/>
                  </a:lnTo>
                  <a:lnTo>
                    <a:pt x="3606" y="4927"/>
                  </a:lnTo>
                  <a:lnTo>
                    <a:pt x="9042" y="4724"/>
                  </a:lnTo>
                  <a:lnTo>
                    <a:pt x="9410" y="3835"/>
                  </a:lnTo>
                  <a:lnTo>
                    <a:pt x="9855" y="3327"/>
                  </a:lnTo>
                  <a:lnTo>
                    <a:pt x="10464" y="2921"/>
                  </a:lnTo>
                  <a:lnTo>
                    <a:pt x="10960" y="2298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rgbClr val="95C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249857" y="729538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20">
                  <a:moveTo>
                    <a:pt x="1206" y="0"/>
                  </a:moveTo>
                  <a:lnTo>
                    <a:pt x="126" y="1041"/>
                  </a:lnTo>
                  <a:lnTo>
                    <a:pt x="126" y="2019"/>
                  </a:lnTo>
                  <a:lnTo>
                    <a:pt x="0" y="4089"/>
                  </a:lnTo>
                  <a:lnTo>
                    <a:pt x="304" y="5981"/>
                  </a:lnTo>
                  <a:lnTo>
                    <a:pt x="2209" y="7251"/>
                  </a:lnTo>
                  <a:lnTo>
                    <a:pt x="3975" y="4533"/>
                  </a:lnTo>
                  <a:lnTo>
                    <a:pt x="2146" y="2336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6" name="object 1556"/>
          <p:cNvGrpSpPr/>
          <p:nvPr/>
        </p:nvGrpSpPr>
        <p:grpSpPr>
          <a:xfrm>
            <a:off x="862469" y="1625676"/>
            <a:ext cx="15875" cy="19050"/>
            <a:chOff x="862469" y="1625676"/>
            <a:chExt cx="15875" cy="19050"/>
          </a:xfrm>
        </p:grpSpPr>
        <p:sp>
          <p:nvSpPr>
            <p:cNvPr id="1557" name="object 1557"/>
            <p:cNvSpPr/>
            <p:nvPr/>
          </p:nvSpPr>
          <p:spPr>
            <a:xfrm>
              <a:off x="862469" y="1626082"/>
              <a:ext cx="15875" cy="19050"/>
            </a:xfrm>
            <a:custGeom>
              <a:avLst/>
              <a:gdLst/>
              <a:ahLst/>
              <a:cxnLst/>
              <a:rect l="l" t="t" r="r" b="b"/>
              <a:pathLst>
                <a:path w="15875" h="19050">
                  <a:moveTo>
                    <a:pt x="4864" y="0"/>
                  </a:moveTo>
                  <a:lnTo>
                    <a:pt x="3238" y="749"/>
                  </a:lnTo>
                  <a:lnTo>
                    <a:pt x="1104" y="507"/>
                  </a:lnTo>
                  <a:lnTo>
                    <a:pt x="177" y="1396"/>
                  </a:lnTo>
                  <a:lnTo>
                    <a:pt x="0" y="11645"/>
                  </a:lnTo>
                  <a:lnTo>
                    <a:pt x="2311" y="15214"/>
                  </a:lnTo>
                  <a:lnTo>
                    <a:pt x="7073" y="18503"/>
                  </a:lnTo>
                  <a:lnTo>
                    <a:pt x="11430" y="16497"/>
                  </a:lnTo>
                  <a:lnTo>
                    <a:pt x="15760" y="14185"/>
                  </a:lnTo>
                  <a:lnTo>
                    <a:pt x="15773" y="10032"/>
                  </a:lnTo>
                  <a:lnTo>
                    <a:pt x="14033" y="12166"/>
                  </a:lnTo>
                  <a:lnTo>
                    <a:pt x="12217" y="14135"/>
                  </a:lnTo>
                  <a:lnTo>
                    <a:pt x="6946" y="14249"/>
                  </a:lnTo>
                  <a:lnTo>
                    <a:pt x="5232" y="13893"/>
                  </a:lnTo>
                  <a:lnTo>
                    <a:pt x="2857" y="9321"/>
                  </a:lnTo>
                  <a:lnTo>
                    <a:pt x="4089" y="8331"/>
                  </a:lnTo>
                  <a:lnTo>
                    <a:pt x="7061" y="5638"/>
                  </a:lnTo>
                  <a:lnTo>
                    <a:pt x="8458" y="4013"/>
                  </a:lnTo>
                  <a:lnTo>
                    <a:pt x="7429" y="1676"/>
                  </a:lnTo>
                  <a:lnTo>
                    <a:pt x="6096" y="1079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2E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865708" y="162567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235" y="0"/>
                  </a:moveTo>
                  <a:lnTo>
                    <a:pt x="1333" y="101"/>
                  </a:lnTo>
                  <a:lnTo>
                    <a:pt x="431" y="165"/>
                  </a:lnTo>
                  <a:lnTo>
                    <a:pt x="0" y="1155"/>
                  </a:lnTo>
                  <a:lnTo>
                    <a:pt x="1320" y="1816"/>
                  </a:lnTo>
                  <a:lnTo>
                    <a:pt x="2666" y="2336"/>
                  </a:lnTo>
                  <a:lnTo>
                    <a:pt x="4190" y="2082"/>
                  </a:lnTo>
                  <a:lnTo>
                    <a:pt x="3873" y="1079"/>
                  </a:lnTo>
                  <a:lnTo>
                    <a:pt x="3213" y="393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74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59" name="object 1559"/>
          <p:cNvGrpSpPr/>
          <p:nvPr/>
        </p:nvGrpSpPr>
        <p:grpSpPr>
          <a:xfrm>
            <a:off x="1283703" y="720483"/>
            <a:ext cx="25400" cy="13970"/>
            <a:chOff x="1283703" y="720483"/>
            <a:chExt cx="25400" cy="13970"/>
          </a:xfrm>
        </p:grpSpPr>
        <p:sp>
          <p:nvSpPr>
            <p:cNvPr id="1560" name="object 1560"/>
            <p:cNvSpPr/>
            <p:nvPr/>
          </p:nvSpPr>
          <p:spPr>
            <a:xfrm>
              <a:off x="1283703" y="720483"/>
              <a:ext cx="20955" cy="13970"/>
            </a:xfrm>
            <a:custGeom>
              <a:avLst/>
              <a:gdLst/>
              <a:ahLst/>
              <a:cxnLst/>
              <a:rect l="l" t="t" r="r" b="b"/>
              <a:pathLst>
                <a:path w="20955" h="13970">
                  <a:moveTo>
                    <a:pt x="9753" y="0"/>
                  </a:moveTo>
                  <a:lnTo>
                    <a:pt x="7048" y="1041"/>
                  </a:lnTo>
                  <a:lnTo>
                    <a:pt x="3670" y="4737"/>
                  </a:lnTo>
                  <a:lnTo>
                    <a:pt x="2540" y="5245"/>
                  </a:lnTo>
                  <a:lnTo>
                    <a:pt x="1562" y="5905"/>
                  </a:lnTo>
                  <a:lnTo>
                    <a:pt x="0" y="10261"/>
                  </a:lnTo>
                  <a:lnTo>
                    <a:pt x="2870" y="10414"/>
                  </a:lnTo>
                  <a:lnTo>
                    <a:pt x="7175" y="10172"/>
                  </a:lnTo>
                  <a:lnTo>
                    <a:pt x="8394" y="8928"/>
                  </a:lnTo>
                  <a:lnTo>
                    <a:pt x="10833" y="8699"/>
                  </a:lnTo>
                  <a:lnTo>
                    <a:pt x="11518" y="9080"/>
                  </a:lnTo>
                  <a:lnTo>
                    <a:pt x="17780" y="13500"/>
                  </a:lnTo>
                  <a:lnTo>
                    <a:pt x="19392" y="12915"/>
                  </a:lnTo>
                  <a:lnTo>
                    <a:pt x="20535" y="6654"/>
                  </a:lnTo>
                  <a:lnTo>
                    <a:pt x="19037" y="3403"/>
                  </a:lnTo>
                  <a:lnTo>
                    <a:pt x="14744" y="5588"/>
                  </a:lnTo>
                  <a:lnTo>
                    <a:pt x="13017" y="2806"/>
                  </a:lnTo>
                  <a:lnTo>
                    <a:pt x="9753" y="0"/>
                  </a:lnTo>
                  <a:close/>
                </a:path>
              </a:pathLst>
            </a:custGeom>
            <a:solidFill>
              <a:srgbClr val="5AA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296720" y="72072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4">
                  <a:moveTo>
                    <a:pt x="8013" y="0"/>
                  </a:moveTo>
                  <a:lnTo>
                    <a:pt x="3200" y="4013"/>
                  </a:lnTo>
                  <a:lnTo>
                    <a:pt x="1803" y="3327"/>
                  </a:lnTo>
                  <a:lnTo>
                    <a:pt x="1016" y="1549"/>
                  </a:lnTo>
                  <a:lnTo>
                    <a:pt x="0" y="2552"/>
                  </a:lnTo>
                  <a:lnTo>
                    <a:pt x="990" y="6451"/>
                  </a:lnTo>
                  <a:lnTo>
                    <a:pt x="5308" y="4546"/>
                  </a:lnTo>
                  <a:lnTo>
                    <a:pt x="7264" y="6730"/>
                  </a:lnTo>
                  <a:lnTo>
                    <a:pt x="7658" y="7721"/>
                  </a:lnTo>
                  <a:lnTo>
                    <a:pt x="8331" y="8242"/>
                  </a:lnTo>
                  <a:lnTo>
                    <a:pt x="9448" y="7924"/>
                  </a:lnTo>
                  <a:lnTo>
                    <a:pt x="10325" y="7391"/>
                  </a:lnTo>
                  <a:lnTo>
                    <a:pt x="9232" y="4914"/>
                  </a:lnTo>
                  <a:lnTo>
                    <a:pt x="11544" y="5803"/>
                  </a:lnTo>
                  <a:lnTo>
                    <a:pt x="11684" y="5676"/>
                  </a:lnTo>
                  <a:lnTo>
                    <a:pt x="11798" y="5130"/>
                  </a:lnTo>
                  <a:lnTo>
                    <a:pt x="11696" y="4876"/>
                  </a:lnTo>
                  <a:lnTo>
                    <a:pt x="11442" y="4635"/>
                  </a:lnTo>
                  <a:lnTo>
                    <a:pt x="9804" y="1841"/>
                  </a:lnTo>
                  <a:lnTo>
                    <a:pt x="8013" y="0"/>
                  </a:lnTo>
                  <a:close/>
                </a:path>
              </a:pathLst>
            </a:custGeom>
            <a:solidFill>
              <a:srgbClr val="75B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62" name="object 1562"/>
          <p:cNvGrpSpPr/>
          <p:nvPr/>
        </p:nvGrpSpPr>
        <p:grpSpPr>
          <a:xfrm>
            <a:off x="766140" y="1200823"/>
            <a:ext cx="18415" cy="30480"/>
            <a:chOff x="766140" y="1200823"/>
            <a:chExt cx="18415" cy="30480"/>
          </a:xfrm>
        </p:grpSpPr>
        <p:sp>
          <p:nvSpPr>
            <p:cNvPr id="1563" name="object 1563"/>
            <p:cNvSpPr/>
            <p:nvPr/>
          </p:nvSpPr>
          <p:spPr>
            <a:xfrm>
              <a:off x="766140" y="122074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59">
                  <a:moveTo>
                    <a:pt x="4127" y="0"/>
                  </a:moveTo>
                  <a:lnTo>
                    <a:pt x="3263" y="368"/>
                  </a:lnTo>
                  <a:lnTo>
                    <a:pt x="2755" y="1117"/>
                  </a:lnTo>
                  <a:lnTo>
                    <a:pt x="1447" y="2971"/>
                  </a:lnTo>
                  <a:lnTo>
                    <a:pt x="0" y="6807"/>
                  </a:lnTo>
                  <a:lnTo>
                    <a:pt x="190" y="8496"/>
                  </a:lnTo>
                  <a:lnTo>
                    <a:pt x="457" y="9994"/>
                  </a:lnTo>
                  <a:lnTo>
                    <a:pt x="4991" y="8166"/>
                  </a:lnTo>
                  <a:lnTo>
                    <a:pt x="7150" y="8851"/>
                  </a:lnTo>
                  <a:lnTo>
                    <a:pt x="9309" y="9258"/>
                  </a:lnTo>
                  <a:lnTo>
                    <a:pt x="10350" y="9474"/>
                  </a:lnTo>
                  <a:lnTo>
                    <a:pt x="9436" y="6070"/>
                  </a:lnTo>
                  <a:lnTo>
                    <a:pt x="9639" y="5626"/>
                  </a:lnTo>
                  <a:lnTo>
                    <a:pt x="9601" y="5181"/>
                  </a:lnTo>
                  <a:lnTo>
                    <a:pt x="9347" y="4762"/>
                  </a:lnTo>
                  <a:lnTo>
                    <a:pt x="8483" y="3644"/>
                  </a:lnTo>
                  <a:lnTo>
                    <a:pt x="7099" y="3149"/>
                  </a:lnTo>
                  <a:lnTo>
                    <a:pt x="6210" y="2070"/>
                  </a:lnTo>
                  <a:lnTo>
                    <a:pt x="5524" y="1371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B9E4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774179" y="1219073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6134" y="0"/>
                  </a:moveTo>
                  <a:lnTo>
                    <a:pt x="5473" y="711"/>
                  </a:lnTo>
                  <a:lnTo>
                    <a:pt x="4356" y="1651"/>
                  </a:lnTo>
                  <a:lnTo>
                    <a:pt x="2412" y="2882"/>
                  </a:lnTo>
                  <a:lnTo>
                    <a:pt x="0" y="3822"/>
                  </a:lnTo>
                  <a:lnTo>
                    <a:pt x="1142" y="6946"/>
                  </a:lnTo>
                  <a:lnTo>
                    <a:pt x="1396" y="7747"/>
                  </a:lnTo>
                  <a:lnTo>
                    <a:pt x="4013" y="6578"/>
                  </a:lnTo>
                  <a:lnTo>
                    <a:pt x="5626" y="3276"/>
                  </a:lnTo>
                  <a:lnTo>
                    <a:pt x="9169" y="4127"/>
                  </a:lnTo>
                  <a:lnTo>
                    <a:pt x="9486" y="2692"/>
                  </a:lnTo>
                  <a:lnTo>
                    <a:pt x="7492" y="660"/>
                  </a:lnTo>
                  <a:lnTo>
                    <a:pt x="6807" y="12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5C94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773391" y="1200823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5">
                  <a:moveTo>
                    <a:pt x="7962" y="0"/>
                  </a:moveTo>
                  <a:lnTo>
                    <a:pt x="7048" y="1015"/>
                  </a:lnTo>
                  <a:lnTo>
                    <a:pt x="6159" y="2108"/>
                  </a:lnTo>
                  <a:lnTo>
                    <a:pt x="4813" y="4546"/>
                  </a:lnTo>
                  <a:lnTo>
                    <a:pt x="1104" y="3644"/>
                  </a:lnTo>
                  <a:lnTo>
                    <a:pt x="25" y="6451"/>
                  </a:lnTo>
                  <a:lnTo>
                    <a:pt x="0" y="8216"/>
                  </a:lnTo>
                  <a:lnTo>
                    <a:pt x="825" y="8191"/>
                  </a:lnTo>
                  <a:lnTo>
                    <a:pt x="2019" y="7416"/>
                  </a:lnTo>
                  <a:lnTo>
                    <a:pt x="6197" y="5333"/>
                  </a:lnTo>
                  <a:lnTo>
                    <a:pt x="7175" y="4444"/>
                  </a:lnTo>
                  <a:lnTo>
                    <a:pt x="7721" y="2933"/>
                  </a:lnTo>
                  <a:lnTo>
                    <a:pt x="10909" y="5054"/>
                  </a:lnTo>
                  <a:lnTo>
                    <a:pt x="10413" y="2108"/>
                  </a:lnTo>
                  <a:lnTo>
                    <a:pt x="9486" y="118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597F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766419" y="120728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6997" y="0"/>
                  </a:moveTo>
                  <a:lnTo>
                    <a:pt x="5410" y="787"/>
                  </a:lnTo>
                  <a:lnTo>
                    <a:pt x="5080" y="3263"/>
                  </a:lnTo>
                  <a:lnTo>
                    <a:pt x="2794" y="3149"/>
                  </a:lnTo>
                  <a:lnTo>
                    <a:pt x="2273" y="3759"/>
                  </a:lnTo>
                  <a:lnTo>
                    <a:pt x="3530" y="4940"/>
                  </a:lnTo>
                  <a:lnTo>
                    <a:pt x="2120" y="5257"/>
                  </a:lnTo>
                  <a:lnTo>
                    <a:pt x="1346" y="6553"/>
                  </a:lnTo>
                  <a:lnTo>
                    <a:pt x="0" y="7658"/>
                  </a:lnTo>
                  <a:lnTo>
                    <a:pt x="609" y="9448"/>
                  </a:lnTo>
                  <a:lnTo>
                    <a:pt x="990" y="9715"/>
                  </a:lnTo>
                  <a:lnTo>
                    <a:pt x="1422" y="9867"/>
                  </a:lnTo>
                  <a:lnTo>
                    <a:pt x="1892" y="9893"/>
                  </a:lnTo>
                  <a:lnTo>
                    <a:pt x="3530" y="9690"/>
                  </a:lnTo>
                  <a:lnTo>
                    <a:pt x="4305" y="8585"/>
                  </a:lnTo>
                  <a:lnTo>
                    <a:pt x="4775" y="7150"/>
                  </a:lnTo>
                  <a:lnTo>
                    <a:pt x="4406" y="3886"/>
                  </a:lnTo>
                  <a:lnTo>
                    <a:pt x="7048" y="2654"/>
                  </a:lnTo>
                  <a:lnTo>
                    <a:pt x="8991" y="952"/>
                  </a:lnTo>
                  <a:lnTo>
                    <a:pt x="7404" y="863"/>
                  </a:lnTo>
                  <a:lnTo>
                    <a:pt x="6997" y="0"/>
                  </a:lnTo>
                  <a:close/>
                </a:path>
              </a:pathLst>
            </a:custGeom>
            <a:solidFill>
              <a:srgbClr val="709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766826" y="121443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368" y="0"/>
                  </a:moveTo>
                  <a:lnTo>
                    <a:pt x="787" y="3200"/>
                  </a:lnTo>
                  <a:lnTo>
                    <a:pt x="1015" y="4508"/>
                  </a:lnTo>
                  <a:lnTo>
                    <a:pt x="317" y="5600"/>
                  </a:lnTo>
                  <a:lnTo>
                    <a:pt x="0" y="6781"/>
                  </a:lnTo>
                  <a:lnTo>
                    <a:pt x="114" y="7848"/>
                  </a:lnTo>
                  <a:lnTo>
                    <a:pt x="927" y="8115"/>
                  </a:lnTo>
                  <a:lnTo>
                    <a:pt x="1777" y="8343"/>
                  </a:lnTo>
                  <a:lnTo>
                    <a:pt x="1993" y="8369"/>
                  </a:lnTo>
                  <a:lnTo>
                    <a:pt x="2425" y="8394"/>
                  </a:lnTo>
                  <a:lnTo>
                    <a:pt x="3454" y="6311"/>
                  </a:lnTo>
                  <a:lnTo>
                    <a:pt x="4165" y="4254"/>
                  </a:lnTo>
                  <a:lnTo>
                    <a:pt x="6273" y="2413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88B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772363" y="1217688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914" y="0"/>
                  </a:moveTo>
                  <a:lnTo>
                    <a:pt x="3009" y="1828"/>
                  </a:lnTo>
                  <a:lnTo>
                    <a:pt x="3225" y="3441"/>
                  </a:lnTo>
                  <a:lnTo>
                    <a:pt x="2260" y="4343"/>
                  </a:lnTo>
                  <a:lnTo>
                    <a:pt x="1054" y="5118"/>
                  </a:lnTo>
                  <a:lnTo>
                    <a:pt x="0" y="5130"/>
                  </a:lnTo>
                  <a:lnTo>
                    <a:pt x="76" y="7035"/>
                  </a:lnTo>
                  <a:lnTo>
                    <a:pt x="1041" y="8115"/>
                  </a:lnTo>
                  <a:lnTo>
                    <a:pt x="2959" y="8331"/>
                  </a:lnTo>
                  <a:lnTo>
                    <a:pt x="6184" y="3035"/>
                  </a:lnTo>
                  <a:lnTo>
                    <a:pt x="5041" y="2844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84B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777443" y="1216075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09">
                  <a:moveTo>
                    <a:pt x="1562" y="0"/>
                  </a:moveTo>
                  <a:lnTo>
                    <a:pt x="0" y="838"/>
                  </a:lnTo>
                  <a:lnTo>
                    <a:pt x="558" y="1955"/>
                  </a:lnTo>
                  <a:lnTo>
                    <a:pt x="2476" y="2044"/>
                  </a:lnTo>
                  <a:lnTo>
                    <a:pt x="2222" y="3708"/>
                  </a:lnTo>
                  <a:lnTo>
                    <a:pt x="3555" y="3683"/>
                  </a:lnTo>
                  <a:lnTo>
                    <a:pt x="4229" y="3657"/>
                  </a:lnTo>
                  <a:lnTo>
                    <a:pt x="4076" y="2133"/>
                  </a:lnTo>
                  <a:lnTo>
                    <a:pt x="4013" y="1371"/>
                  </a:lnTo>
                  <a:lnTo>
                    <a:pt x="2755" y="88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83C0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773417" y="12195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955" y="0"/>
                  </a:moveTo>
                  <a:lnTo>
                    <a:pt x="0" y="3276"/>
                  </a:lnTo>
                  <a:lnTo>
                    <a:pt x="1955" y="2971"/>
                  </a:lnTo>
                  <a:lnTo>
                    <a:pt x="3784" y="2578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F8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71" name="object 1571"/>
          <p:cNvSpPr/>
          <p:nvPr/>
        </p:nvSpPr>
        <p:spPr>
          <a:xfrm>
            <a:off x="852284" y="1632267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676" y="0"/>
                </a:moveTo>
                <a:lnTo>
                  <a:pt x="4191" y="1854"/>
                </a:lnTo>
                <a:lnTo>
                  <a:pt x="1778" y="850"/>
                </a:lnTo>
                <a:lnTo>
                  <a:pt x="0" y="1828"/>
                </a:lnTo>
                <a:lnTo>
                  <a:pt x="2235" y="6184"/>
                </a:lnTo>
                <a:lnTo>
                  <a:pt x="4318" y="7112"/>
                </a:lnTo>
                <a:lnTo>
                  <a:pt x="6350" y="4635"/>
                </a:lnTo>
                <a:lnTo>
                  <a:pt x="5676" y="0"/>
                </a:lnTo>
                <a:close/>
              </a:path>
            </a:pathLst>
          </a:custGeom>
          <a:solidFill>
            <a:srgbClr val="4773B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572" name="object 1572"/>
          <p:cNvGrpSpPr/>
          <p:nvPr/>
        </p:nvGrpSpPr>
        <p:grpSpPr>
          <a:xfrm>
            <a:off x="813193" y="1117993"/>
            <a:ext cx="48260" cy="41910"/>
            <a:chOff x="813193" y="1117993"/>
            <a:chExt cx="48260" cy="41910"/>
          </a:xfrm>
        </p:grpSpPr>
        <p:sp>
          <p:nvSpPr>
            <p:cNvPr id="1573" name="object 1573"/>
            <p:cNvSpPr/>
            <p:nvPr/>
          </p:nvSpPr>
          <p:spPr>
            <a:xfrm>
              <a:off x="825868" y="1117993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4" h="34925">
                  <a:moveTo>
                    <a:pt x="27876" y="0"/>
                  </a:moveTo>
                  <a:lnTo>
                    <a:pt x="25971" y="1587"/>
                  </a:lnTo>
                  <a:lnTo>
                    <a:pt x="24091" y="1955"/>
                  </a:lnTo>
                  <a:lnTo>
                    <a:pt x="18821" y="3162"/>
                  </a:lnTo>
                  <a:lnTo>
                    <a:pt x="18135" y="4127"/>
                  </a:lnTo>
                  <a:lnTo>
                    <a:pt x="17284" y="11658"/>
                  </a:lnTo>
                  <a:lnTo>
                    <a:pt x="17094" y="12128"/>
                  </a:lnTo>
                  <a:lnTo>
                    <a:pt x="16611" y="12979"/>
                  </a:lnTo>
                  <a:lnTo>
                    <a:pt x="16230" y="12153"/>
                  </a:lnTo>
                  <a:lnTo>
                    <a:pt x="17081" y="11391"/>
                  </a:lnTo>
                  <a:lnTo>
                    <a:pt x="16713" y="10566"/>
                  </a:lnTo>
                  <a:lnTo>
                    <a:pt x="16573" y="10096"/>
                  </a:lnTo>
                  <a:lnTo>
                    <a:pt x="16306" y="9702"/>
                  </a:lnTo>
                  <a:lnTo>
                    <a:pt x="15900" y="9410"/>
                  </a:lnTo>
                  <a:lnTo>
                    <a:pt x="10147" y="9067"/>
                  </a:lnTo>
                  <a:lnTo>
                    <a:pt x="8242" y="13588"/>
                  </a:lnTo>
                  <a:lnTo>
                    <a:pt x="4762" y="18948"/>
                  </a:lnTo>
                  <a:lnTo>
                    <a:pt x="4864" y="20485"/>
                  </a:lnTo>
                  <a:lnTo>
                    <a:pt x="5714" y="22034"/>
                  </a:lnTo>
                  <a:lnTo>
                    <a:pt x="9029" y="22796"/>
                  </a:lnTo>
                  <a:lnTo>
                    <a:pt x="8051" y="26936"/>
                  </a:lnTo>
                  <a:lnTo>
                    <a:pt x="6680" y="30048"/>
                  </a:lnTo>
                  <a:lnTo>
                    <a:pt x="1473" y="30124"/>
                  </a:lnTo>
                  <a:lnTo>
                    <a:pt x="63" y="30149"/>
                  </a:lnTo>
                  <a:lnTo>
                    <a:pt x="0" y="30695"/>
                  </a:lnTo>
                  <a:lnTo>
                    <a:pt x="876" y="31622"/>
                  </a:lnTo>
                  <a:lnTo>
                    <a:pt x="2920" y="32677"/>
                  </a:lnTo>
                  <a:lnTo>
                    <a:pt x="4864" y="32575"/>
                  </a:lnTo>
                  <a:lnTo>
                    <a:pt x="6692" y="31114"/>
                  </a:lnTo>
                  <a:lnTo>
                    <a:pt x="9931" y="30086"/>
                  </a:lnTo>
                  <a:lnTo>
                    <a:pt x="10464" y="33870"/>
                  </a:lnTo>
                  <a:lnTo>
                    <a:pt x="12471" y="34759"/>
                  </a:lnTo>
                  <a:lnTo>
                    <a:pt x="12865" y="34429"/>
                  </a:lnTo>
                  <a:lnTo>
                    <a:pt x="13093" y="34340"/>
                  </a:lnTo>
                  <a:lnTo>
                    <a:pt x="13182" y="33756"/>
                  </a:lnTo>
                  <a:lnTo>
                    <a:pt x="13360" y="33185"/>
                  </a:lnTo>
                  <a:lnTo>
                    <a:pt x="10998" y="28486"/>
                  </a:lnTo>
                  <a:lnTo>
                    <a:pt x="11785" y="26644"/>
                  </a:lnTo>
                  <a:lnTo>
                    <a:pt x="18351" y="28232"/>
                  </a:lnTo>
                  <a:lnTo>
                    <a:pt x="20065" y="28397"/>
                  </a:lnTo>
                  <a:lnTo>
                    <a:pt x="21234" y="26974"/>
                  </a:lnTo>
                  <a:lnTo>
                    <a:pt x="20002" y="25323"/>
                  </a:lnTo>
                  <a:lnTo>
                    <a:pt x="22174" y="24955"/>
                  </a:lnTo>
                  <a:lnTo>
                    <a:pt x="22415" y="23863"/>
                  </a:lnTo>
                  <a:lnTo>
                    <a:pt x="23202" y="22567"/>
                  </a:lnTo>
                  <a:lnTo>
                    <a:pt x="24561" y="21653"/>
                  </a:lnTo>
                  <a:lnTo>
                    <a:pt x="25946" y="18224"/>
                  </a:lnTo>
                  <a:lnTo>
                    <a:pt x="26098" y="16484"/>
                  </a:lnTo>
                  <a:lnTo>
                    <a:pt x="23177" y="16370"/>
                  </a:lnTo>
                  <a:lnTo>
                    <a:pt x="21526" y="17716"/>
                  </a:lnTo>
                  <a:lnTo>
                    <a:pt x="20624" y="20256"/>
                  </a:lnTo>
                  <a:lnTo>
                    <a:pt x="18541" y="20129"/>
                  </a:lnTo>
                  <a:lnTo>
                    <a:pt x="20523" y="16890"/>
                  </a:lnTo>
                  <a:lnTo>
                    <a:pt x="23342" y="14211"/>
                  </a:lnTo>
                  <a:lnTo>
                    <a:pt x="27292" y="13195"/>
                  </a:lnTo>
                  <a:lnTo>
                    <a:pt x="28701" y="12268"/>
                  </a:lnTo>
                  <a:lnTo>
                    <a:pt x="29895" y="11099"/>
                  </a:lnTo>
                  <a:lnTo>
                    <a:pt x="31495" y="9296"/>
                  </a:lnTo>
                  <a:lnTo>
                    <a:pt x="31876" y="8686"/>
                  </a:lnTo>
                  <a:lnTo>
                    <a:pt x="32029" y="7950"/>
                  </a:lnTo>
                  <a:lnTo>
                    <a:pt x="32016" y="6654"/>
                  </a:lnTo>
                  <a:lnTo>
                    <a:pt x="31610" y="5575"/>
                  </a:lnTo>
                  <a:lnTo>
                    <a:pt x="30479" y="4838"/>
                  </a:lnTo>
                  <a:lnTo>
                    <a:pt x="29387" y="4711"/>
                  </a:lnTo>
                  <a:lnTo>
                    <a:pt x="28498" y="5041"/>
                  </a:lnTo>
                  <a:lnTo>
                    <a:pt x="27292" y="6680"/>
                  </a:lnTo>
                  <a:lnTo>
                    <a:pt x="28498" y="4698"/>
                  </a:lnTo>
                  <a:lnTo>
                    <a:pt x="30226" y="3975"/>
                  </a:lnTo>
                  <a:lnTo>
                    <a:pt x="29667" y="2158"/>
                  </a:lnTo>
                  <a:lnTo>
                    <a:pt x="27876" y="0"/>
                  </a:lnTo>
                  <a:close/>
                </a:path>
              </a:pathLst>
            </a:custGeom>
            <a:solidFill>
              <a:srgbClr val="75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841844" y="1137246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4" h="16509">
                  <a:moveTo>
                    <a:pt x="15430" y="12"/>
                  </a:moveTo>
                  <a:lnTo>
                    <a:pt x="13284" y="0"/>
                  </a:lnTo>
                  <a:lnTo>
                    <a:pt x="11531" y="876"/>
                  </a:lnTo>
                  <a:lnTo>
                    <a:pt x="10096" y="2438"/>
                  </a:lnTo>
                  <a:lnTo>
                    <a:pt x="9791" y="3187"/>
                  </a:lnTo>
                  <a:lnTo>
                    <a:pt x="9791" y="3898"/>
                  </a:lnTo>
                  <a:lnTo>
                    <a:pt x="10388" y="4533"/>
                  </a:lnTo>
                  <a:lnTo>
                    <a:pt x="10998" y="4953"/>
                  </a:lnTo>
                  <a:lnTo>
                    <a:pt x="11214" y="5511"/>
                  </a:lnTo>
                  <a:lnTo>
                    <a:pt x="10515" y="10337"/>
                  </a:lnTo>
                  <a:lnTo>
                    <a:pt x="7315" y="11493"/>
                  </a:lnTo>
                  <a:lnTo>
                    <a:pt x="2819" y="13296"/>
                  </a:lnTo>
                  <a:lnTo>
                    <a:pt x="0" y="13220"/>
                  </a:lnTo>
                  <a:lnTo>
                    <a:pt x="2133" y="15989"/>
                  </a:lnTo>
                  <a:lnTo>
                    <a:pt x="6184" y="16154"/>
                  </a:lnTo>
                  <a:lnTo>
                    <a:pt x="9385" y="12954"/>
                  </a:lnTo>
                  <a:lnTo>
                    <a:pt x="13436" y="13131"/>
                  </a:lnTo>
                  <a:lnTo>
                    <a:pt x="14401" y="13042"/>
                  </a:lnTo>
                  <a:lnTo>
                    <a:pt x="15354" y="12915"/>
                  </a:lnTo>
                  <a:lnTo>
                    <a:pt x="16230" y="12458"/>
                  </a:lnTo>
                  <a:lnTo>
                    <a:pt x="17500" y="11607"/>
                  </a:lnTo>
                  <a:lnTo>
                    <a:pt x="16421" y="9842"/>
                  </a:lnTo>
                  <a:lnTo>
                    <a:pt x="17589" y="8966"/>
                  </a:lnTo>
                  <a:lnTo>
                    <a:pt x="18326" y="7874"/>
                  </a:lnTo>
                  <a:lnTo>
                    <a:pt x="19545" y="6921"/>
                  </a:lnTo>
                  <a:lnTo>
                    <a:pt x="18745" y="5334"/>
                  </a:lnTo>
                  <a:lnTo>
                    <a:pt x="16725" y="4673"/>
                  </a:lnTo>
                  <a:lnTo>
                    <a:pt x="16522" y="3213"/>
                  </a:lnTo>
                  <a:lnTo>
                    <a:pt x="16979" y="1435"/>
                  </a:lnTo>
                  <a:lnTo>
                    <a:pt x="16675" y="736"/>
                  </a:lnTo>
                  <a:lnTo>
                    <a:pt x="16154" y="254"/>
                  </a:lnTo>
                  <a:lnTo>
                    <a:pt x="15430" y="12"/>
                  </a:lnTo>
                  <a:close/>
                </a:path>
              </a:pathLst>
            </a:custGeom>
            <a:solidFill>
              <a:srgbClr val="68A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813193" y="1147013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9067" y="0"/>
                  </a:moveTo>
                  <a:lnTo>
                    <a:pt x="6502" y="4711"/>
                  </a:lnTo>
                  <a:lnTo>
                    <a:pt x="2844" y="4051"/>
                  </a:lnTo>
                  <a:lnTo>
                    <a:pt x="1828" y="4203"/>
                  </a:lnTo>
                  <a:lnTo>
                    <a:pt x="634" y="4279"/>
                  </a:lnTo>
                  <a:lnTo>
                    <a:pt x="0" y="6388"/>
                  </a:lnTo>
                  <a:lnTo>
                    <a:pt x="901" y="6883"/>
                  </a:lnTo>
                  <a:lnTo>
                    <a:pt x="1689" y="7251"/>
                  </a:lnTo>
                  <a:lnTo>
                    <a:pt x="3060" y="7378"/>
                  </a:lnTo>
                  <a:lnTo>
                    <a:pt x="4457" y="7581"/>
                  </a:lnTo>
                  <a:lnTo>
                    <a:pt x="10045" y="11061"/>
                  </a:lnTo>
                  <a:lnTo>
                    <a:pt x="14630" y="10972"/>
                  </a:lnTo>
                  <a:lnTo>
                    <a:pt x="19342" y="9296"/>
                  </a:lnTo>
                  <a:lnTo>
                    <a:pt x="19354" y="6223"/>
                  </a:lnTo>
                  <a:lnTo>
                    <a:pt x="18135" y="4660"/>
                  </a:lnTo>
                  <a:lnTo>
                    <a:pt x="16141" y="5359"/>
                  </a:lnTo>
                  <a:lnTo>
                    <a:pt x="13982" y="4927"/>
                  </a:lnTo>
                  <a:lnTo>
                    <a:pt x="16205" y="4089"/>
                  </a:lnTo>
                  <a:lnTo>
                    <a:pt x="18122" y="4622"/>
                  </a:lnTo>
                  <a:lnTo>
                    <a:pt x="19367" y="3098"/>
                  </a:lnTo>
                  <a:lnTo>
                    <a:pt x="19367" y="2095"/>
                  </a:lnTo>
                  <a:lnTo>
                    <a:pt x="12992" y="1993"/>
                  </a:lnTo>
                  <a:lnTo>
                    <a:pt x="9067" y="0"/>
                  </a:lnTo>
                  <a:close/>
                </a:path>
              </a:pathLst>
            </a:custGeom>
            <a:solidFill>
              <a:srgbClr val="7AB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840841" y="1148524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90">
                  <a:moveTo>
                    <a:pt x="9893" y="0"/>
                  </a:moveTo>
                  <a:lnTo>
                    <a:pt x="6883" y="3416"/>
                  </a:lnTo>
                  <a:lnTo>
                    <a:pt x="3136" y="4711"/>
                  </a:lnTo>
                  <a:lnTo>
                    <a:pt x="0" y="7759"/>
                  </a:lnTo>
                  <a:lnTo>
                    <a:pt x="5702" y="5803"/>
                  </a:lnTo>
                  <a:lnTo>
                    <a:pt x="11480" y="2451"/>
                  </a:lnTo>
                  <a:lnTo>
                    <a:pt x="16662" y="8813"/>
                  </a:lnTo>
                  <a:lnTo>
                    <a:pt x="18834" y="5283"/>
                  </a:lnTo>
                  <a:lnTo>
                    <a:pt x="18402" y="2489"/>
                  </a:lnTo>
                  <a:lnTo>
                    <a:pt x="14363" y="736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B1DF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814882" y="1151648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12649" y="4419"/>
                  </a:moveTo>
                  <a:lnTo>
                    <a:pt x="7546" y="5860"/>
                  </a:lnTo>
                  <a:lnTo>
                    <a:pt x="10325" y="7658"/>
                  </a:lnTo>
                  <a:lnTo>
                    <a:pt x="11506" y="6426"/>
                  </a:lnTo>
                  <a:lnTo>
                    <a:pt x="14629" y="6426"/>
                  </a:lnTo>
                  <a:lnTo>
                    <a:pt x="15519" y="5905"/>
                  </a:lnTo>
                  <a:lnTo>
                    <a:pt x="17607" y="5905"/>
                  </a:lnTo>
                  <a:lnTo>
                    <a:pt x="17665" y="4660"/>
                  </a:lnTo>
                  <a:lnTo>
                    <a:pt x="12649" y="4419"/>
                  </a:lnTo>
                  <a:close/>
                </a:path>
                <a:path w="17780" h="8255">
                  <a:moveTo>
                    <a:pt x="14629" y="6426"/>
                  </a:moveTo>
                  <a:lnTo>
                    <a:pt x="11506" y="6426"/>
                  </a:lnTo>
                  <a:lnTo>
                    <a:pt x="13284" y="7213"/>
                  </a:lnTo>
                  <a:lnTo>
                    <a:pt x="14629" y="6426"/>
                  </a:lnTo>
                  <a:close/>
                </a:path>
                <a:path w="17780" h="8255">
                  <a:moveTo>
                    <a:pt x="17607" y="5905"/>
                  </a:moveTo>
                  <a:lnTo>
                    <a:pt x="15519" y="5905"/>
                  </a:lnTo>
                  <a:lnTo>
                    <a:pt x="17564" y="6845"/>
                  </a:lnTo>
                  <a:lnTo>
                    <a:pt x="17607" y="5905"/>
                  </a:lnTo>
                  <a:close/>
                </a:path>
                <a:path w="17780" h="8255">
                  <a:moveTo>
                    <a:pt x="342" y="0"/>
                  </a:moveTo>
                  <a:lnTo>
                    <a:pt x="0" y="2616"/>
                  </a:lnTo>
                  <a:lnTo>
                    <a:pt x="2514" y="6184"/>
                  </a:lnTo>
                  <a:lnTo>
                    <a:pt x="6983" y="5576"/>
                  </a:lnTo>
                  <a:lnTo>
                    <a:pt x="2489" y="1282"/>
                  </a:lnTo>
                  <a:lnTo>
                    <a:pt x="342" y="0"/>
                  </a:lnTo>
                  <a:close/>
                </a:path>
                <a:path w="17780" h="8255">
                  <a:moveTo>
                    <a:pt x="7086" y="5562"/>
                  </a:moveTo>
                  <a:lnTo>
                    <a:pt x="7340" y="5918"/>
                  </a:lnTo>
                  <a:lnTo>
                    <a:pt x="7546" y="5860"/>
                  </a:lnTo>
                  <a:lnTo>
                    <a:pt x="7086" y="5562"/>
                  </a:lnTo>
                  <a:close/>
                </a:path>
              </a:pathLst>
            </a:custGeom>
            <a:solidFill>
              <a:srgbClr val="63A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824395" y="1150099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4381" y="0"/>
                  </a:moveTo>
                  <a:lnTo>
                    <a:pt x="1193" y="215"/>
                  </a:lnTo>
                  <a:lnTo>
                    <a:pt x="0" y="914"/>
                  </a:lnTo>
                  <a:lnTo>
                    <a:pt x="520" y="3759"/>
                  </a:lnTo>
                  <a:lnTo>
                    <a:pt x="1638" y="3975"/>
                  </a:lnTo>
                  <a:lnTo>
                    <a:pt x="4724" y="3263"/>
                  </a:lnTo>
                  <a:lnTo>
                    <a:pt x="6464" y="3289"/>
                  </a:lnTo>
                  <a:lnTo>
                    <a:pt x="8153" y="3136"/>
                  </a:lnTo>
                  <a:lnTo>
                    <a:pt x="8877" y="3276"/>
                  </a:lnTo>
                  <a:lnTo>
                    <a:pt x="9867" y="4025"/>
                  </a:lnTo>
                  <a:lnTo>
                    <a:pt x="10452" y="1269"/>
                  </a:lnTo>
                  <a:lnTo>
                    <a:pt x="9944" y="101"/>
                  </a:lnTo>
                  <a:lnTo>
                    <a:pt x="8153" y="12"/>
                  </a:lnTo>
                  <a:lnTo>
                    <a:pt x="6273" y="38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4B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844930" y="113838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571" y="0"/>
                  </a:moveTo>
                  <a:lnTo>
                    <a:pt x="3682" y="2476"/>
                  </a:lnTo>
                  <a:lnTo>
                    <a:pt x="2247" y="3695"/>
                  </a:lnTo>
                  <a:lnTo>
                    <a:pt x="1917" y="4673"/>
                  </a:lnTo>
                  <a:lnTo>
                    <a:pt x="0" y="4381"/>
                  </a:lnTo>
                  <a:lnTo>
                    <a:pt x="584" y="6210"/>
                  </a:lnTo>
                  <a:lnTo>
                    <a:pt x="1574" y="6324"/>
                  </a:lnTo>
                  <a:lnTo>
                    <a:pt x="2171" y="6578"/>
                  </a:lnTo>
                  <a:lnTo>
                    <a:pt x="7302" y="3378"/>
                  </a:lnTo>
                  <a:lnTo>
                    <a:pt x="7213" y="1485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457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0" name="object 1580"/>
          <p:cNvGrpSpPr/>
          <p:nvPr/>
        </p:nvGrpSpPr>
        <p:grpSpPr>
          <a:xfrm>
            <a:off x="739152" y="1267371"/>
            <a:ext cx="6985" cy="20320"/>
            <a:chOff x="739152" y="1267371"/>
            <a:chExt cx="6985" cy="20320"/>
          </a:xfrm>
        </p:grpSpPr>
        <p:sp>
          <p:nvSpPr>
            <p:cNvPr id="1581" name="object 1581"/>
            <p:cNvSpPr/>
            <p:nvPr/>
          </p:nvSpPr>
          <p:spPr>
            <a:xfrm>
              <a:off x="740219" y="1267371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4076" y="0"/>
                  </a:moveTo>
                  <a:lnTo>
                    <a:pt x="1866" y="2082"/>
                  </a:lnTo>
                  <a:lnTo>
                    <a:pt x="800" y="3289"/>
                  </a:lnTo>
                  <a:lnTo>
                    <a:pt x="215" y="4724"/>
                  </a:lnTo>
                  <a:lnTo>
                    <a:pt x="0" y="6311"/>
                  </a:lnTo>
                  <a:lnTo>
                    <a:pt x="901" y="7416"/>
                  </a:lnTo>
                  <a:lnTo>
                    <a:pt x="507" y="8636"/>
                  </a:lnTo>
                  <a:lnTo>
                    <a:pt x="977" y="9639"/>
                  </a:lnTo>
                  <a:lnTo>
                    <a:pt x="1714" y="10566"/>
                  </a:lnTo>
                  <a:lnTo>
                    <a:pt x="2158" y="10820"/>
                  </a:lnTo>
                  <a:lnTo>
                    <a:pt x="2565" y="10769"/>
                  </a:lnTo>
                  <a:lnTo>
                    <a:pt x="2959" y="10464"/>
                  </a:lnTo>
                  <a:lnTo>
                    <a:pt x="2984" y="9563"/>
                  </a:lnTo>
                  <a:lnTo>
                    <a:pt x="4597" y="7861"/>
                  </a:lnTo>
                  <a:lnTo>
                    <a:pt x="4914" y="5549"/>
                  </a:lnTo>
                  <a:lnTo>
                    <a:pt x="5397" y="104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BB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739152" y="1274787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5" h="12700">
                  <a:moveTo>
                    <a:pt x="1981" y="0"/>
                  </a:moveTo>
                  <a:lnTo>
                    <a:pt x="0" y="3987"/>
                  </a:lnTo>
                  <a:lnTo>
                    <a:pt x="1409" y="8153"/>
                  </a:lnTo>
                  <a:lnTo>
                    <a:pt x="1498" y="12331"/>
                  </a:lnTo>
                  <a:lnTo>
                    <a:pt x="2997" y="8318"/>
                  </a:lnTo>
                  <a:lnTo>
                    <a:pt x="3390" y="6578"/>
                  </a:lnTo>
                  <a:lnTo>
                    <a:pt x="4127" y="4864"/>
                  </a:lnTo>
                  <a:lnTo>
                    <a:pt x="3340" y="3048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7CA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739889" y="127783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3289" y="0"/>
                  </a:moveTo>
                  <a:lnTo>
                    <a:pt x="3060" y="12"/>
                  </a:lnTo>
                  <a:lnTo>
                    <a:pt x="2832" y="0"/>
                  </a:lnTo>
                  <a:lnTo>
                    <a:pt x="2603" y="0"/>
                  </a:lnTo>
                  <a:lnTo>
                    <a:pt x="2489" y="1765"/>
                  </a:lnTo>
                  <a:lnTo>
                    <a:pt x="0" y="3365"/>
                  </a:lnTo>
                  <a:lnTo>
                    <a:pt x="2260" y="5270"/>
                  </a:lnTo>
                  <a:lnTo>
                    <a:pt x="2997" y="5219"/>
                  </a:lnTo>
                  <a:lnTo>
                    <a:pt x="3365" y="5206"/>
                  </a:lnTo>
                  <a:lnTo>
                    <a:pt x="5321" y="3441"/>
                  </a:lnTo>
                  <a:lnTo>
                    <a:pt x="4114" y="1727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4" name="object 1584"/>
          <p:cNvGrpSpPr/>
          <p:nvPr/>
        </p:nvGrpSpPr>
        <p:grpSpPr>
          <a:xfrm>
            <a:off x="1305979" y="713866"/>
            <a:ext cx="32384" cy="19050"/>
            <a:chOff x="1305979" y="713866"/>
            <a:chExt cx="32384" cy="19050"/>
          </a:xfrm>
        </p:grpSpPr>
        <p:sp>
          <p:nvSpPr>
            <p:cNvPr id="1585" name="object 1585"/>
            <p:cNvSpPr/>
            <p:nvPr/>
          </p:nvSpPr>
          <p:spPr>
            <a:xfrm>
              <a:off x="1324787" y="713866"/>
              <a:ext cx="13335" cy="16510"/>
            </a:xfrm>
            <a:custGeom>
              <a:avLst/>
              <a:gdLst/>
              <a:ahLst/>
              <a:cxnLst/>
              <a:rect l="l" t="t" r="r" b="b"/>
              <a:pathLst>
                <a:path w="13334" h="16509">
                  <a:moveTo>
                    <a:pt x="5196" y="11476"/>
                  </a:moveTo>
                  <a:lnTo>
                    <a:pt x="4356" y="11544"/>
                  </a:lnTo>
                  <a:lnTo>
                    <a:pt x="3896" y="13042"/>
                  </a:lnTo>
                  <a:lnTo>
                    <a:pt x="3873" y="14236"/>
                  </a:lnTo>
                  <a:lnTo>
                    <a:pt x="4229" y="14897"/>
                  </a:lnTo>
                  <a:lnTo>
                    <a:pt x="4775" y="15455"/>
                  </a:lnTo>
                  <a:lnTo>
                    <a:pt x="9867" y="16052"/>
                  </a:lnTo>
                  <a:lnTo>
                    <a:pt x="11252" y="15036"/>
                  </a:lnTo>
                  <a:lnTo>
                    <a:pt x="11554" y="13042"/>
                  </a:lnTo>
                  <a:lnTo>
                    <a:pt x="5067" y="13042"/>
                  </a:lnTo>
                  <a:lnTo>
                    <a:pt x="5196" y="11476"/>
                  </a:lnTo>
                  <a:close/>
                </a:path>
                <a:path w="13334" h="16509">
                  <a:moveTo>
                    <a:pt x="5613" y="11442"/>
                  </a:moveTo>
                  <a:lnTo>
                    <a:pt x="5196" y="11476"/>
                  </a:lnTo>
                  <a:lnTo>
                    <a:pt x="5067" y="13042"/>
                  </a:lnTo>
                  <a:lnTo>
                    <a:pt x="6769" y="11899"/>
                  </a:lnTo>
                  <a:lnTo>
                    <a:pt x="5613" y="11442"/>
                  </a:lnTo>
                  <a:close/>
                </a:path>
                <a:path w="13334" h="16509">
                  <a:moveTo>
                    <a:pt x="11797" y="11442"/>
                  </a:moveTo>
                  <a:lnTo>
                    <a:pt x="5613" y="11442"/>
                  </a:lnTo>
                  <a:lnTo>
                    <a:pt x="6769" y="11899"/>
                  </a:lnTo>
                  <a:lnTo>
                    <a:pt x="5067" y="13042"/>
                  </a:lnTo>
                  <a:lnTo>
                    <a:pt x="11554" y="13042"/>
                  </a:lnTo>
                  <a:lnTo>
                    <a:pt x="11797" y="11442"/>
                  </a:lnTo>
                  <a:close/>
                </a:path>
                <a:path w="13334" h="16509">
                  <a:moveTo>
                    <a:pt x="12507" y="6273"/>
                  </a:moveTo>
                  <a:lnTo>
                    <a:pt x="5626" y="6273"/>
                  </a:lnTo>
                  <a:lnTo>
                    <a:pt x="5196" y="11476"/>
                  </a:lnTo>
                  <a:lnTo>
                    <a:pt x="5613" y="11442"/>
                  </a:lnTo>
                  <a:lnTo>
                    <a:pt x="11797" y="11442"/>
                  </a:lnTo>
                  <a:lnTo>
                    <a:pt x="12001" y="10096"/>
                  </a:lnTo>
                  <a:lnTo>
                    <a:pt x="9956" y="8712"/>
                  </a:lnTo>
                  <a:lnTo>
                    <a:pt x="13017" y="6730"/>
                  </a:lnTo>
                  <a:lnTo>
                    <a:pt x="12507" y="6273"/>
                  </a:lnTo>
                  <a:close/>
                </a:path>
                <a:path w="13334" h="16509">
                  <a:moveTo>
                    <a:pt x="5956" y="0"/>
                  </a:moveTo>
                  <a:lnTo>
                    <a:pt x="4038" y="1054"/>
                  </a:lnTo>
                  <a:lnTo>
                    <a:pt x="2095" y="5626"/>
                  </a:lnTo>
                  <a:lnTo>
                    <a:pt x="88" y="7048"/>
                  </a:lnTo>
                  <a:lnTo>
                    <a:pt x="0" y="9436"/>
                  </a:lnTo>
                  <a:lnTo>
                    <a:pt x="457" y="10452"/>
                  </a:lnTo>
                  <a:lnTo>
                    <a:pt x="1143" y="11010"/>
                  </a:lnTo>
                  <a:lnTo>
                    <a:pt x="2311" y="10502"/>
                  </a:lnTo>
                  <a:lnTo>
                    <a:pt x="5626" y="6273"/>
                  </a:lnTo>
                  <a:lnTo>
                    <a:pt x="12507" y="6273"/>
                  </a:lnTo>
                  <a:lnTo>
                    <a:pt x="11417" y="5295"/>
                  </a:lnTo>
                  <a:lnTo>
                    <a:pt x="11415" y="5118"/>
                  </a:lnTo>
                  <a:lnTo>
                    <a:pt x="9715" y="5118"/>
                  </a:lnTo>
                  <a:lnTo>
                    <a:pt x="5956" y="0"/>
                  </a:lnTo>
                  <a:close/>
                </a:path>
                <a:path w="13334" h="16509">
                  <a:moveTo>
                    <a:pt x="11391" y="2158"/>
                  </a:moveTo>
                  <a:lnTo>
                    <a:pt x="10299" y="2654"/>
                  </a:lnTo>
                  <a:lnTo>
                    <a:pt x="9715" y="5118"/>
                  </a:lnTo>
                  <a:lnTo>
                    <a:pt x="11415" y="5118"/>
                  </a:lnTo>
                  <a:lnTo>
                    <a:pt x="11391" y="2158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315821" y="72299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4787" y="0"/>
                  </a:moveTo>
                  <a:lnTo>
                    <a:pt x="3695" y="2336"/>
                  </a:lnTo>
                  <a:lnTo>
                    <a:pt x="571" y="4394"/>
                  </a:lnTo>
                  <a:lnTo>
                    <a:pt x="12" y="5143"/>
                  </a:lnTo>
                  <a:lnTo>
                    <a:pt x="0" y="5918"/>
                  </a:lnTo>
                  <a:lnTo>
                    <a:pt x="431" y="6718"/>
                  </a:lnTo>
                  <a:lnTo>
                    <a:pt x="4051" y="8458"/>
                  </a:lnTo>
                  <a:lnTo>
                    <a:pt x="7785" y="8483"/>
                  </a:lnTo>
                  <a:lnTo>
                    <a:pt x="11582" y="7480"/>
                  </a:lnTo>
                  <a:lnTo>
                    <a:pt x="12636" y="7099"/>
                  </a:lnTo>
                  <a:lnTo>
                    <a:pt x="13436" y="6413"/>
                  </a:lnTo>
                  <a:lnTo>
                    <a:pt x="14084" y="5511"/>
                  </a:lnTo>
                  <a:lnTo>
                    <a:pt x="13081" y="4445"/>
                  </a:lnTo>
                  <a:lnTo>
                    <a:pt x="12280" y="3492"/>
                  </a:lnTo>
                  <a:lnTo>
                    <a:pt x="13601" y="1168"/>
                  </a:lnTo>
                  <a:lnTo>
                    <a:pt x="11074" y="1333"/>
                  </a:lnTo>
                  <a:lnTo>
                    <a:pt x="8966" y="304"/>
                  </a:lnTo>
                  <a:lnTo>
                    <a:pt x="7023" y="62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74B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305979" y="72515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5143" y="0"/>
                  </a:moveTo>
                  <a:lnTo>
                    <a:pt x="2184" y="203"/>
                  </a:lnTo>
                  <a:lnTo>
                    <a:pt x="2120" y="1282"/>
                  </a:lnTo>
                  <a:lnTo>
                    <a:pt x="1193" y="2540"/>
                  </a:lnTo>
                  <a:lnTo>
                    <a:pt x="0" y="4229"/>
                  </a:lnTo>
                  <a:lnTo>
                    <a:pt x="4800" y="5892"/>
                  </a:lnTo>
                  <a:lnTo>
                    <a:pt x="7873" y="7239"/>
                  </a:lnTo>
                  <a:lnTo>
                    <a:pt x="10426" y="4330"/>
                  </a:lnTo>
                  <a:lnTo>
                    <a:pt x="10413" y="2247"/>
                  </a:lnTo>
                  <a:lnTo>
                    <a:pt x="6959" y="4457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8CCA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319517" y="72028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2044" y="0"/>
                  </a:moveTo>
                  <a:lnTo>
                    <a:pt x="508" y="1181"/>
                  </a:lnTo>
                  <a:lnTo>
                    <a:pt x="0" y="5054"/>
                  </a:lnTo>
                  <a:lnTo>
                    <a:pt x="1536" y="3848"/>
                  </a:lnTo>
                  <a:lnTo>
                    <a:pt x="3835" y="4635"/>
                  </a:lnTo>
                  <a:lnTo>
                    <a:pt x="5219" y="3048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89" name="object 1589"/>
          <p:cNvGrpSpPr/>
          <p:nvPr/>
        </p:nvGrpSpPr>
        <p:grpSpPr>
          <a:xfrm>
            <a:off x="836714" y="1643443"/>
            <a:ext cx="31115" cy="76835"/>
            <a:chOff x="836714" y="1643443"/>
            <a:chExt cx="31115" cy="76835"/>
          </a:xfrm>
        </p:grpSpPr>
        <p:sp>
          <p:nvSpPr>
            <p:cNvPr id="1590" name="object 1590"/>
            <p:cNvSpPr/>
            <p:nvPr/>
          </p:nvSpPr>
          <p:spPr>
            <a:xfrm>
              <a:off x="843064" y="1658378"/>
              <a:ext cx="24130" cy="61594"/>
            </a:xfrm>
            <a:custGeom>
              <a:avLst/>
              <a:gdLst/>
              <a:ahLst/>
              <a:cxnLst/>
              <a:rect l="l" t="t" r="r" b="b"/>
              <a:pathLst>
                <a:path w="24130" h="61594">
                  <a:moveTo>
                    <a:pt x="3517" y="0"/>
                  </a:moveTo>
                  <a:lnTo>
                    <a:pt x="1574" y="152"/>
                  </a:lnTo>
                  <a:lnTo>
                    <a:pt x="152" y="711"/>
                  </a:lnTo>
                  <a:lnTo>
                    <a:pt x="0" y="1866"/>
                  </a:lnTo>
                  <a:lnTo>
                    <a:pt x="177" y="3187"/>
                  </a:lnTo>
                  <a:lnTo>
                    <a:pt x="723" y="4533"/>
                  </a:lnTo>
                  <a:lnTo>
                    <a:pt x="558" y="6146"/>
                  </a:lnTo>
                  <a:lnTo>
                    <a:pt x="1790" y="7213"/>
                  </a:lnTo>
                  <a:lnTo>
                    <a:pt x="3429" y="9067"/>
                  </a:lnTo>
                  <a:lnTo>
                    <a:pt x="4381" y="11226"/>
                  </a:lnTo>
                  <a:lnTo>
                    <a:pt x="5676" y="19773"/>
                  </a:lnTo>
                  <a:lnTo>
                    <a:pt x="8077" y="25717"/>
                  </a:lnTo>
                  <a:lnTo>
                    <a:pt x="10058" y="38988"/>
                  </a:lnTo>
                  <a:lnTo>
                    <a:pt x="12852" y="45059"/>
                  </a:lnTo>
                  <a:lnTo>
                    <a:pt x="16535" y="51142"/>
                  </a:lnTo>
                  <a:lnTo>
                    <a:pt x="17360" y="53390"/>
                  </a:lnTo>
                  <a:lnTo>
                    <a:pt x="17995" y="55689"/>
                  </a:lnTo>
                  <a:lnTo>
                    <a:pt x="18897" y="57886"/>
                  </a:lnTo>
                  <a:lnTo>
                    <a:pt x="19875" y="59474"/>
                  </a:lnTo>
                  <a:lnTo>
                    <a:pt x="20485" y="61556"/>
                  </a:lnTo>
                  <a:lnTo>
                    <a:pt x="23063" y="60858"/>
                  </a:lnTo>
                  <a:lnTo>
                    <a:pt x="23977" y="60109"/>
                  </a:lnTo>
                  <a:lnTo>
                    <a:pt x="24104" y="59156"/>
                  </a:lnTo>
                  <a:lnTo>
                    <a:pt x="23050" y="52933"/>
                  </a:lnTo>
                  <a:lnTo>
                    <a:pt x="21348" y="48132"/>
                  </a:lnTo>
                  <a:lnTo>
                    <a:pt x="16167" y="37795"/>
                  </a:lnTo>
                  <a:lnTo>
                    <a:pt x="14084" y="31788"/>
                  </a:lnTo>
                  <a:lnTo>
                    <a:pt x="13931" y="25298"/>
                  </a:lnTo>
                  <a:lnTo>
                    <a:pt x="10947" y="19392"/>
                  </a:lnTo>
                  <a:lnTo>
                    <a:pt x="10248" y="13271"/>
                  </a:lnTo>
                  <a:lnTo>
                    <a:pt x="12293" y="6908"/>
                  </a:lnTo>
                  <a:lnTo>
                    <a:pt x="12141" y="4317"/>
                  </a:lnTo>
                  <a:lnTo>
                    <a:pt x="9664" y="3962"/>
                  </a:lnTo>
                  <a:lnTo>
                    <a:pt x="8178" y="2654"/>
                  </a:lnTo>
                  <a:lnTo>
                    <a:pt x="7150" y="3416"/>
                  </a:lnTo>
                  <a:lnTo>
                    <a:pt x="6223" y="4889"/>
                  </a:lnTo>
                  <a:lnTo>
                    <a:pt x="4191" y="1549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A4D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836714" y="1643443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2946" y="12"/>
                  </a:moveTo>
                  <a:lnTo>
                    <a:pt x="863" y="0"/>
                  </a:lnTo>
                  <a:lnTo>
                    <a:pt x="0" y="4965"/>
                  </a:lnTo>
                  <a:lnTo>
                    <a:pt x="3822" y="8293"/>
                  </a:lnTo>
                  <a:lnTo>
                    <a:pt x="5232" y="12458"/>
                  </a:lnTo>
                  <a:lnTo>
                    <a:pt x="6121" y="13652"/>
                  </a:lnTo>
                  <a:lnTo>
                    <a:pt x="7124" y="14719"/>
                  </a:lnTo>
                  <a:lnTo>
                    <a:pt x="8458" y="15430"/>
                  </a:lnTo>
                  <a:lnTo>
                    <a:pt x="9804" y="17754"/>
                  </a:lnTo>
                  <a:lnTo>
                    <a:pt x="11176" y="19850"/>
                  </a:lnTo>
                  <a:lnTo>
                    <a:pt x="11849" y="21247"/>
                  </a:lnTo>
                  <a:lnTo>
                    <a:pt x="14897" y="20675"/>
                  </a:lnTo>
                  <a:lnTo>
                    <a:pt x="14147" y="18795"/>
                  </a:lnTo>
                  <a:lnTo>
                    <a:pt x="14528" y="17589"/>
                  </a:lnTo>
                  <a:lnTo>
                    <a:pt x="13525" y="15570"/>
                  </a:lnTo>
                  <a:lnTo>
                    <a:pt x="12217" y="14249"/>
                  </a:lnTo>
                  <a:lnTo>
                    <a:pt x="13030" y="12801"/>
                  </a:lnTo>
                  <a:lnTo>
                    <a:pt x="13258" y="11391"/>
                  </a:lnTo>
                  <a:lnTo>
                    <a:pt x="14439" y="10198"/>
                  </a:lnTo>
                  <a:lnTo>
                    <a:pt x="14439" y="7569"/>
                  </a:lnTo>
                  <a:lnTo>
                    <a:pt x="10464" y="9588"/>
                  </a:lnTo>
                  <a:lnTo>
                    <a:pt x="10541" y="6870"/>
                  </a:lnTo>
                  <a:lnTo>
                    <a:pt x="9296" y="5156"/>
                  </a:lnTo>
                  <a:lnTo>
                    <a:pt x="2946" y="12"/>
                  </a:lnTo>
                  <a:close/>
                </a:path>
              </a:pathLst>
            </a:custGeom>
            <a:solidFill>
              <a:srgbClr val="345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851128" y="1665287"/>
              <a:ext cx="7620" cy="20320"/>
            </a:xfrm>
            <a:custGeom>
              <a:avLst/>
              <a:gdLst/>
              <a:ahLst/>
              <a:cxnLst/>
              <a:rect l="l" t="t" r="r" b="b"/>
              <a:pathLst>
                <a:path w="7619" h="20319">
                  <a:moveTo>
                    <a:pt x="4229" y="0"/>
                  </a:moveTo>
                  <a:lnTo>
                    <a:pt x="0" y="6438"/>
                  </a:lnTo>
                  <a:lnTo>
                    <a:pt x="2667" y="12560"/>
                  </a:lnTo>
                  <a:lnTo>
                    <a:pt x="5105" y="18694"/>
                  </a:lnTo>
                  <a:lnTo>
                    <a:pt x="4889" y="19456"/>
                  </a:lnTo>
                  <a:lnTo>
                    <a:pt x="5283" y="19811"/>
                  </a:lnTo>
                  <a:lnTo>
                    <a:pt x="5969" y="19964"/>
                  </a:lnTo>
                  <a:lnTo>
                    <a:pt x="6731" y="19913"/>
                  </a:lnTo>
                  <a:lnTo>
                    <a:pt x="6870" y="19265"/>
                  </a:lnTo>
                  <a:lnTo>
                    <a:pt x="7162" y="18732"/>
                  </a:lnTo>
                  <a:lnTo>
                    <a:pt x="3213" y="12953"/>
                  </a:lnTo>
                  <a:lnTo>
                    <a:pt x="4546" y="6349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29D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845883" y="1649463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251" y="3809"/>
                  </a:moveTo>
                  <a:lnTo>
                    <a:pt x="7696" y="3809"/>
                  </a:lnTo>
                  <a:lnTo>
                    <a:pt x="10833" y="7810"/>
                  </a:lnTo>
                  <a:lnTo>
                    <a:pt x="12251" y="3809"/>
                  </a:lnTo>
                  <a:close/>
                </a:path>
                <a:path w="12700" h="8255">
                  <a:moveTo>
                    <a:pt x="1371" y="850"/>
                  </a:moveTo>
                  <a:lnTo>
                    <a:pt x="0" y="5079"/>
                  </a:lnTo>
                  <a:lnTo>
                    <a:pt x="4231" y="2574"/>
                  </a:lnTo>
                  <a:lnTo>
                    <a:pt x="3136" y="1663"/>
                  </a:lnTo>
                  <a:lnTo>
                    <a:pt x="1371" y="850"/>
                  </a:lnTo>
                  <a:close/>
                </a:path>
                <a:path w="12700" h="8255">
                  <a:moveTo>
                    <a:pt x="8788" y="0"/>
                  </a:moveTo>
                  <a:lnTo>
                    <a:pt x="4701" y="2769"/>
                  </a:lnTo>
                  <a:lnTo>
                    <a:pt x="5270" y="4178"/>
                  </a:lnTo>
                  <a:lnTo>
                    <a:pt x="7696" y="3809"/>
                  </a:lnTo>
                  <a:lnTo>
                    <a:pt x="12251" y="3809"/>
                  </a:lnTo>
                  <a:lnTo>
                    <a:pt x="12534" y="3009"/>
                  </a:lnTo>
                  <a:lnTo>
                    <a:pt x="11315" y="203"/>
                  </a:lnTo>
                  <a:lnTo>
                    <a:pt x="8788" y="0"/>
                  </a:lnTo>
                  <a:close/>
                </a:path>
                <a:path w="12700" h="8255">
                  <a:moveTo>
                    <a:pt x="4546" y="2387"/>
                  </a:moveTo>
                  <a:lnTo>
                    <a:pt x="4231" y="2574"/>
                  </a:lnTo>
                  <a:lnTo>
                    <a:pt x="4572" y="2857"/>
                  </a:lnTo>
                  <a:lnTo>
                    <a:pt x="4546" y="2387"/>
                  </a:lnTo>
                  <a:close/>
                </a:path>
              </a:pathLst>
            </a:custGeom>
            <a:solidFill>
              <a:srgbClr val="3960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860361" y="1683842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1269" y="0"/>
                  </a:moveTo>
                  <a:lnTo>
                    <a:pt x="0" y="1168"/>
                  </a:lnTo>
                  <a:lnTo>
                    <a:pt x="2336" y="3289"/>
                  </a:lnTo>
                  <a:lnTo>
                    <a:pt x="152" y="4229"/>
                  </a:lnTo>
                  <a:lnTo>
                    <a:pt x="63" y="8750"/>
                  </a:lnTo>
                  <a:lnTo>
                    <a:pt x="2285" y="10071"/>
                  </a:lnTo>
                  <a:lnTo>
                    <a:pt x="6413" y="8737"/>
                  </a:lnTo>
                  <a:lnTo>
                    <a:pt x="6908" y="8255"/>
                  </a:lnTo>
                  <a:lnTo>
                    <a:pt x="6959" y="7734"/>
                  </a:lnTo>
                  <a:lnTo>
                    <a:pt x="6578" y="7162"/>
                  </a:lnTo>
                  <a:lnTo>
                    <a:pt x="5575" y="4216"/>
                  </a:lnTo>
                  <a:lnTo>
                    <a:pt x="3822" y="1816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93C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856538" y="168403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1752" y="0"/>
                  </a:moveTo>
                  <a:lnTo>
                    <a:pt x="774" y="1028"/>
                  </a:lnTo>
                  <a:lnTo>
                    <a:pt x="0" y="4800"/>
                  </a:lnTo>
                  <a:lnTo>
                    <a:pt x="2286" y="7264"/>
                  </a:lnTo>
                  <a:lnTo>
                    <a:pt x="4495" y="9753"/>
                  </a:lnTo>
                  <a:lnTo>
                    <a:pt x="5321" y="10452"/>
                  </a:lnTo>
                  <a:lnTo>
                    <a:pt x="6235" y="10972"/>
                  </a:lnTo>
                  <a:lnTo>
                    <a:pt x="7315" y="11175"/>
                  </a:lnTo>
                  <a:lnTo>
                    <a:pt x="8407" y="11328"/>
                  </a:lnTo>
                  <a:lnTo>
                    <a:pt x="9448" y="11214"/>
                  </a:lnTo>
                  <a:lnTo>
                    <a:pt x="10363" y="10528"/>
                  </a:lnTo>
                  <a:lnTo>
                    <a:pt x="10896" y="9766"/>
                  </a:lnTo>
                  <a:lnTo>
                    <a:pt x="10871" y="9067"/>
                  </a:lnTo>
                  <a:lnTo>
                    <a:pt x="10210" y="8407"/>
                  </a:lnTo>
                  <a:lnTo>
                    <a:pt x="7073" y="8445"/>
                  </a:lnTo>
                  <a:lnTo>
                    <a:pt x="5143" y="6794"/>
                  </a:lnTo>
                  <a:lnTo>
                    <a:pt x="3975" y="4038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4377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847026" y="1654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946" y="0"/>
                  </a:moveTo>
                  <a:lnTo>
                    <a:pt x="2438" y="1435"/>
                  </a:lnTo>
                  <a:lnTo>
                    <a:pt x="0" y="2984"/>
                  </a:lnTo>
                  <a:lnTo>
                    <a:pt x="3213" y="4178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3960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97" name="object 1597"/>
          <p:cNvGrpSpPr/>
          <p:nvPr/>
        </p:nvGrpSpPr>
        <p:grpSpPr>
          <a:xfrm>
            <a:off x="818680" y="1056589"/>
            <a:ext cx="10160" cy="17145"/>
            <a:chOff x="818680" y="1056589"/>
            <a:chExt cx="10160" cy="17145"/>
          </a:xfrm>
        </p:grpSpPr>
        <p:sp>
          <p:nvSpPr>
            <p:cNvPr id="1598" name="object 1598"/>
            <p:cNvSpPr/>
            <p:nvPr/>
          </p:nvSpPr>
          <p:spPr>
            <a:xfrm>
              <a:off x="820077" y="1061808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90" h="12065">
                  <a:moveTo>
                    <a:pt x="0" y="0"/>
                  </a:moveTo>
                  <a:lnTo>
                    <a:pt x="0" y="3187"/>
                  </a:lnTo>
                  <a:lnTo>
                    <a:pt x="698" y="5588"/>
                  </a:lnTo>
                  <a:lnTo>
                    <a:pt x="1282" y="8013"/>
                  </a:lnTo>
                  <a:lnTo>
                    <a:pt x="1130" y="10553"/>
                  </a:lnTo>
                  <a:lnTo>
                    <a:pt x="8356" y="11455"/>
                  </a:lnTo>
                  <a:lnTo>
                    <a:pt x="2616" y="6184"/>
                  </a:lnTo>
                  <a:lnTo>
                    <a:pt x="4076" y="4343"/>
                  </a:lnTo>
                  <a:lnTo>
                    <a:pt x="3098" y="2552"/>
                  </a:lnTo>
                  <a:lnTo>
                    <a:pt x="2324" y="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D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818680" y="1056589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469" y="0"/>
                  </a:moveTo>
                  <a:lnTo>
                    <a:pt x="0" y="1879"/>
                  </a:lnTo>
                  <a:lnTo>
                    <a:pt x="1155" y="3467"/>
                  </a:lnTo>
                  <a:lnTo>
                    <a:pt x="1396" y="5219"/>
                  </a:lnTo>
                  <a:lnTo>
                    <a:pt x="5473" y="9563"/>
                  </a:lnTo>
                  <a:lnTo>
                    <a:pt x="6972" y="10210"/>
                  </a:lnTo>
                  <a:lnTo>
                    <a:pt x="8178" y="9994"/>
                  </a:lnTo>
                  <a:lnTo>
                    <a:pt x="8889" y="8369"/>
                  </a:lnTo>
                  <a:lnTo>
                    <a:pt x="8991" y="6032"/>
                  </a:lnTo>
                  <a:lnTo>
                    <a:pt x="8686" y="4051"/>
                  </a:lnTo>
                  <a:lnTo>
                    <a:pt x="5575" y="4368"/>
                  </a:lnTo>
                  <a:lnTo>
                    <a:pt x="4597" y="6629"/>
                  </a:lnTo>
                  <a:lnTo>
                    <a:pt x="2590" y="4254"/>
                  </a:lnTo>
                  <a:lnTo>
                    <a:pt x="2184" y="2260"/>
                  </a:lnTo>
                  <a:lnTo>
                    <a:pt x="2438" y="11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5D95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0" name="object 1600"/>
          <p:cNvGrpSpPr/>
          <p:nvPr/>
        </p:nvGrpSpPr>
        <p:grpSpPr>
          <a:xfrm>
            <a:off x="1094232" y="2128151"/>
            <a:ext cx="24765" cy="22225"/>
            <a:chOff x="1094232" y="2128151"/>
            <a:chExt cx="24765" cy="22225"/>
          </a:xfrm>
        </p:grpSpPr>
        <p:sp>
          <p:nvSpPr>
            <p:cNvPr id="1601" name="object 1601"/>
            <p:cNvSpPr/>
            <p:nvPr/>
          </p:nvSpPr>
          <p:spPr>
            <a:xfrm>
              <a:off x="1094232" y="2128151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59" h="12064">
                  <a:moveTo>
                    <a:pt x="1206" y="0"/>
                  </a:moveTo>
                  <a:lnTo>
                    <a:pt x="0" y="1282"/>
                  </a:lnTo>
                  <a:lnTo>
                    <a:pt x="9321" y="11722"/>
                  </a:lnTo>
                  <a:lnTo>
                    <a:pt x="9829" y="11353"/>
                  </a:lnTo>
                  <a:lnTo>
                    <a:pt x="9906" y="10921"/>
                  </a:lnTo>
                  <a:lnTo>
                    <a:pt x="9525" y="10413"/>
                  </a:lnTo>
                  <a:lnTo>
                    <a:pt x="7264" y="6540"/>
                  </a:lnTo>
                  <a:lnTo>
                    <a:pt x="4279" y="3238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181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103553" y="2138565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203" y="0"/>
                  </a:moveTo>
                  <a:lnTo>
                    <a:pt x="0" y="1295"/>
                  </a:lnTo>
                  <a:lnTo>
                    <a:pt x="1282" y="3517"/>
                  </a:lnTo>
                  <a:lnTo>
                    <a:pt x="1346" y="6997"/>
                  </a:lnTo>
                  <a:lnTo>
                    <a:pt x="5334" y="6362"/>
                  </a:lnTo>
                  <a:lnTo>
                    <a:pt x="3390" y="4419"/>
                  </a:lnTo>
                  <a:lnTo>
                    <a:pt x="2603" y="156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7EA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114767" y="21459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4" y="0"/>
                  </a:moveTo>
                  <a:lnTo>
                    <a:pt x="342" y="1485"/>
                  </a:lnTo>
                  <a:lnTo>
                    <a:pt x="0" y="3073"/>
                  </a:lnTo>
                  <a:lnTo>
                    <a:pt x="1270" y="4279"/>
                  </a:lnTo>
                  <a:lnTo>
                    <a:pt x="1765" y="4241"/>
                  </a:lnTo>
                  <a:lnTo>
                    <a:pt x="2247" y="4279"/>
                  </a:lnTo>
                  <a:lnTo>
                    <a:pt x="4051" y="1739"/>
                  </a:lnTo>
                  <a:lnTo>
                    <a:pt x="2032" y="927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7095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04" name="object 1604"/>
          <p:cNvGrpSpPr/>
          <p:nvPr/>
        </p:nvGrpSpPr>
        <p:grpSpPr>
          <a:xfrm>
            <a:off x="803922" y="1485328"/>
            <a:ext cx="33020" cy="37465"/>
            <a:chOff x="803922" y="1485328"/>
            <a:chExt cx="33020" cy="37465"/>
          </a:xfrm>
        </p:grpSpPr>
        <p:sp>
          <p:nvSpPr>
            <p:cNvPr id="1605" name="object 1605"/>
            <p:cNvSpPr/>
            <p:nvPr/>
          </p:nvSpPr>
          <p:spPr>
            <a:xfrm>
              <a:off x="805141" y="1500454"/>
              <a:ext cx="8255" cy="22225"/>
            </a:xfrm>
            <a:custGeom>
              <a:avLst/>
              <a:gdLst/>
              <a:ahLst/>
              <a:cxnLst/>
              <a:rect l="l" t="t" r="r" b="b"/>
              <a:pathLst>
                <a:path w="8255" h="22225">
                  <a:moveTo>
                    <a:pt x="5753" y="0"/>
                  </a:moveTo>
                  <a:lnTo>
                    <a:pt x="4889" y="0"/>
                  </a:lnTo>
                  <a:lnTo>
                    <a:pt x="4000" y="457"/>
                  </a:lnTo>
                  <a:lnTo>
                    <a:pt x="292" y="4622"/>
                  </a:lnTo>
                  <a:lnTo>
                    <a:pt x="1663" y="9880"/>
                  </a:lnTo>
                  <a:lnTo>
                    <a:pt x="863" y="17157"/>
                  </a:lnTo>
                  <a:lnTo>
                    <a:pt x="0" y="21170"/>
                  </a:lnTo>
                  <a:lnTo>
                    <a:pt x="7213" y="22072"/>
                  </a:lnTo>
                  <a:lnTo>
                    <a:pt x="6616" y="17868"/>
                  </a:lnTo>
                  <a:lnTo>
                    <a:pt x="7505" y="15468"/>
                  </a:lnTo>
                  <a:lnTo>
                    <a:pt x="7950" y="11861"/>
                  </a:lnTo>
                  <a:lnTo>
                    <a:pt x="6654" y="8369"/>
                  </a:lnTo>
                  <a:lnTo>
                    <a:pt x="6959" y="4775"/>
                  </a:lnTo>
                  <a:lnTo>
                    <a:pt x="6985" y="3695"/>
                  </a:lnTo>
                  <a:lnTo>
                    <a:pt x="6426" y="1625"/>
                  </a:lnTo>
                  <a:lnTo>
                    <a:pt x="6578" y="596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62A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808520" y="1492224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5270" y="0"/>
                  </a:moveTo>
                  <a:lnTo>
                    <a:pt x="0" y="5143"/>
                  </a:lnTo>
                  <a:lnTo>
                    <a:pt x="0" y="6515"/>
                  </a:lnTo>
                  <a:lnTo>
                    <a:pt x="50" y="7861"/>
                  </a:lnTo>
                  <a:lnTo>
                    <a:pt x="1270" y="8801"/>
                  </a:lnTo>
                  <a:lnTo>
                    <a:pt x="3200" y="8826"/>
                  </a:lnTo>
                  <a:lnTo>
                    <a:pt x="8115" y="8166"/>
                  </a:lnTo>
                  <a:lnTo>
                    <a:pt x="7480" y="5067"/>
                  </a:lnTo>
                  <a:lnTo>
                    <a:pt x="6324" y="1739"/>
                  </a:lnTo>
                  <a:lnTo>
                    <a:pt x="5829" y="825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97D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826579" y="148532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3340" y="0"/>
                  </a:moveTo>
                  <a:lnTo>
                    <a:pt x="1727" y="1346"/>
                  </a:lnTo>
                  <a:lnTo>
                    <a:pt x="393" y="3327"/>
                  </a:lnTo>
                  <a:lnTo>
                    <a:pt x="0" y="5321"/>
                  </a:lnTo>
                  <a:lnTo>
                    <a:pt x="533" y="7099"/>
                  </a:lnTo>
                  <a:lnTo>
                    <a:pt x="1714" y="8712"/>
                  </a:lnTo>
                  <a:lnTo>
                    <a:pt x="3289" y="9842"/>
                  </a:lnTo>
                  <a:lnTo>
                    <a:pt x="4978" y="10642"/>
                  </a:lnTo>
                  <a:lnTo>
                    <a:pt x="6972" y="10604"/>
                  </a:lnTo>
                  <a:lnTo>
                    <a:pt x="4521" y="8470"/>
                  </a:lnTo>
                  <a:lnTo>
                    <a:pt x="4622" y="5156"/>
                  </a:lnTo>
                  <a:lnTo>
                    <a:pt x="10350" y="1422"/>
                  </a:lnTo>
                  <a:lnTo>
                    <a:pt x="4876" y="2209"/>
                  </a:lnTo>
                  <a:lnTo>
                    <a:pt x="5918" y="109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B2E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803922" y="148570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2463" y="0"/>
                  </a:moveTo>
                  <a:lnTo>
                    <a:pt x="1689" y="0"/>
                  </a:lnTo>
                  <a:lnTo>
                    <a:pt x="990" y="190"/>
                  </a:lnTo>
                  <a:lnTo>
                    <a:pt x="380" y="685"/>
                  </a:lnTo>
                  <a:lnTo>
                    <a:pt x="126" y="1130"/>
                  </a:lnTo>
                  <a:lnTo>
                    <a:pt x="0" y="1612"/>
                  </a:lnTo>
                  <a:lnTo>
                    <a:pt x="0" y="2120"/>
                  </a:lnTo>
                  <a:lnTo>
                    <a:pt x="749" y="5270"/>
                  </a:lnTo>
                  <a:lnTo>
                    <a:pt x="3733" y="4800"/>
                  </a:lnTo>
                  <a:lnTo>
                    <a:pt x="5854" y="5715"/>
                  </a:lnTo>
                  <a:lnTo>
                    <a:pt x="6896" y="6273"/>
                  </a:lnTo>
                  <a:lnTo>
                    <a:pt x="7975" y="6680"/>
                  </a:lnTo>
                  <a:lnTo>
                    <a:pt x="9143" y="6883"/>
                  </a:lnTo>
                  <a:lnTo>
                    <a:pt x="10921" y="8242"/>
                  </a:lnTo>
                  <a:lnTo>
                    <a:pt x="12052" y="3924"/>
                  </a:lnTo>
                  <a:lnTo>
                    <a:pt x="12445" y="2705"/>
                  </a:lnTo>
                  <a:lnTo>
                    <a:pt x="11709" y="2120"/>
                  </a:lnTo>
                  <a:lnTo>
                    <a:pt x="10794" y="1612"/>
                  </a:lnTo>
                  <a:lnTo>
                    <a:pt x="7873" y="1752"/>
                  </a:lnTo>
                  <a:lnTo>
                    <a:pt x="5194" y="73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3A6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819797" y="148675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079" y="0"/>
                  </a:moveTo>
                  <a:lnTo>
                    <a:pt x="3149" y="1790"/>
                  </a:lnTo>
                  <a:lnTo>
                    <a:pt x="1104" y="2933"/>
                  </a:lnTo>
                  <a:lnTo>
                    <a:pt x="520" y="3492"/>
                  </a:lnTo>
                  <a:lnTo>
                    <a:pt x="0" y="4064"/>
                  </a:lnTo>
                  <a:lnTo>
                    <a:pt x="393" y="4965"/>
                  </a:lnTo>
                  <a:lnTo>
                    <a:pt x="1549" y="5994"/>
                  </a:lnTo>
                  <a:lnTo>
                    <a:pt x="2920" y="6692"/>
                  </a:lnTo>
                  <a:lnTo>
                    <a:pt x="4495" y="6959"/>
                  </a:lnTo>
                  <a:lnTo>
                    <a:pt x="8496" y="7302"/>
                  </a:lnTo>
                  <a:lnTo>
                    <a:pt x="8750" y="5422"/>
                  </a:lnTo>
                  <a:lnTo>
                    <a:pt x="8597" y="3606"/>
                  </a:lnTo>
                  <a:lnTo>
                    <a:pt x="7594" y="1943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79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810767" y="150033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5308" y="0"/>
                  </a:moveTo>
                  <a:lnTo>
                    <a:pt x="3365" y="2870"/>
                  </a:lnTo>
                  <a:lnTo>
                    <a:pt x="800" y="1739"/>
                  </a:lnTo>
                  <a:lnTo>
                    <a:pt x="0" y="2235"/>
                  </a:lnTo>
                  <a:lnTo>
                    <a:pt x="0" y="3009"/>
                  </a:lnTo>
                  <a:lnTo>
                    <a:pt x="126" y="3809"/>
                  </a:lnTo>
                  <a:lnTo>
                    <a:pt x="1498" y="4775"/>
                  </a:lnTo>
                  <a:lnTo>
                    <a:pt x="2895" y="5664"/>
                  </a:lnTo>
                  <a:lnTo>
                    <a:pt x="4673" y="5575"/>
                  </a:lnTo>
                  <a:lnTo>
                    <a:pt x="8178" y="3797"/>
                  </a:lnTo>
                  <a:lnTo>
                    <a:pt x="7797" y="634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3465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814946" y="148617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3771" y="0"/>
                  </a:moveTo>
                  <a:lnTo>
                    <a:pt x="2133" y="63"/>
                  </a:lnTo>
                  <a:lnTo>
                    <a:pt x="533" y="927"/>
                  </a:lnTo>
                  <a:lnTo>
                    <a:pt x="0" y="1524"/>
                  </a:lnTo>
                  <a:lnTo>
                    <a:pt x="673" y="2819"/>
                  </a:lnTo>
                  <a:lnTo>
                    <a:pt x="1015" y="3454"/>
                  </a:lnTo>
                  <a:lnTo>
                    <a:pt x="3022" y="3454"/>
                  </a:lnTo>
                  <a:lnTo>
                    <a:pt x="3822" y="3505"/>
                  </a:lnTo>
                  <a:lnTo>
                    <a:pt x="4610" y="3479"/>
                  </a:lnTo>
                  <a:lnTo>
                    <a:pt x="5346" y="3111"/>
                  </a:lnTo>
                  <a:lnTo>
                    <a:pt x="6413" y="2362"/>
                  </a:lnTo>
                  <a:lnTo>
                    <a:pt x="6591" y="1524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2B5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817981" y="14887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311" y="4978"/>
                  </a:moveTo>
                  <a:lnTo>
                    <a:pt x="5181" y="3797"/>
                  </a:lnTo>
                  <a:lnTo>
                    <a:pt x="3810" y="3086"/>
                  </a:lnTo>
                  <a:lnTo>
                    <a:pt x="2222" y="2971"/>
                  </a:lnTo>
                  <a:lnTo>
                    <a:pt x="2565" y="2667"/>
                  </a:lnTo>
                  <a:lnTo>
                    <a:pt x="2921" y="2362"/>
                  </a:lnTo>
                  <a:lnTo>
                    <a:pt x="3276" y="2044"/>
                  </a:lnTo>
                  <a:lnTo>
                    <a:pt x="3784" y="139"/>
                  </a:lnTo>
                  <a:lnTo>
                    <a:pt x="1803" y="762"/>
                  </a:lnTo>
                  <a:lnTo>
                    <a:pt x="1193" y="0"/>
                  </a:lnTo>
                  <a:lnTo>
                    <a:pt x="800" y="304"/>
                  </a:lnTo>
                  <a:lnTo>
                    <a:pt x="393" y="596"/>
                  </a:lnTo>
                  <a:lnTo>
                    <a:pt x="0" y="901"/>
                  </a:lnTo>
                  <a:lnTo>
                    <a:pt x="444" y="1905"/>
                  </a:lnTo>
                  <a:lnTo>
                    <a:pt x="1092" y="2692"/>
                  </a:lnTo>
                  <a:lnTo>
                    <a:pt x="2159" y="2984"/>
                  </a:lnTo>
                  <a:lnTo>
                    <a:pt x="3048" y="4648"/>
                  </a:lnTo>
                  <a:lnTo>
                    <a:pt x="4140" y="5930"/>
                  </a:lnTo>
                  <a:lnTo>
                    <a:pt x="6311" y="4978"/>
                  </a:lnTo>
                  <a:close/>
                </a:path>
              </a:pathLst>
            </a:custGeom>
            <a:solidFill>
              <a:srgbClr val="3A6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3" name="object 1613"/>
          <p:cNvGrpSpPr/>
          <p:nvPr/>
        </p:nvGrpSpPr>
        <p:grpSpPr>
          <a:xfrm>
            <a:off x="1058544" y="2106117"/>
            <a:ext cx="45720" cy="53340"/>
            <a:chOff x="1058544" y="2106117"/>
            <a:chExt cx="45720" cy="53340"/>
          </a:xfrm>
        </p:grpSpPr>
        <p:sp>
          <p:nvSpPr>
            <p:cNvPr id="1614" name="object 1614"/>
            <p:cNvSpPr/>
            <p:nvPr/>
          </p:nvSpPr>
          <p:spPr>
            <a:xfrm>
              <a:off x="1060729" y="2106117"/>
              <a:ext cx="26034" cy="31115"/>
            </a:xfrm>
            <a:custGeom>
              <a:avLst/>
              <a:gdLst/>
              <a:ahLst/>
              <a:cxnLst/>
              <a:rect l="l" t="t" r="r" b="b"/>
              <a:pathLst>
                <a:path w="26034" h="31114">
                  <a:moveTo>
                    <a:pt x="3301" y="0"/>
                  </a:moveTo>
                  <a:lnTo>
                    <a:pt x="2374" y="1117"/>
                  </a:lnTo>
                  <a:lnTo>
                    <a:pt x="1054" y="2336"/>
                  </a:lnTo>
                  <a:lnTo>
                    <a:pt x="253" y="2895"/>
                  </a:lnTo>
                  <a:lnTo>
                    <a:pt x="0" y="3898"/>
                  </a:lnTo>
                  <a:lnTo>
                    <a:pt x="2324" y="7111"/>
                  </a:lnTo>
                  <a:lnTo>
                    <a:pt x="4305" y="10528"/>
                  </a:lnTo>
                  <a:lnTo>
                    <a:pt x="5829" y="14185"/>
                  </a:lnTo>
                  <a:lnTo>
                    <a:pt x="7315" y="18643"/>
                  </a:lnTo>
                  <a:lnTo>
                    <a:pt x="10998" y="20573"/>
                  </a:lnTo>
                  <a:lnTo>
                    <a:pt x="14998" y="22123"/>
                  </a:lnTo>
                  <a:lnTo>
                    <a:pt x="17068" y="22593"/>
                  </a:lnTo>
                  <a:lnTo>
                    <a:pt x="20116" y="22428"/>
                  </a:lnTo>
                  <a:lnTo>
                    <a:pt x="20497" y="27952"/>
                  </a:lnTo>
                  <a:lnTo>
                    <a:pt x="22478" y="28994"/>
                  </a:lnTo>
                  <a:lnTo>
                    <a:pt x="24523" y="30924"/>
                  </a:lnTo>
                  <a:lnTo>
                    <a:pt x="24942" y="30924"/>
                  </a:lnTo>
                  <a:lnTo>
                    <a:pt x="25374" y="30581"/>
                  </a:lnTo>
                  <a:lnTo>
                    <a:pt x="25717" y="29578"/>
                  </a:lnTo>
                  <a:lnTo>
                    <a:pt x="24930" y="27787"/>
                  </a:lnTo>
                  <a:lnTo>
                    <a:pt x="24041" y="22440"/>
                  </a:lnTo>
                  <a:lnTo>
                    <a:pt x="19253" y="20345"/>
                  </a:lnTo>
                  <a:lnTo>
                    <a:pt x="14312" y="15278"/>
                  </a:lnTo>
                  <a:lnTo>
                    <a:pt x="11429" y="14122"/>
                  </a:lnTo>
                  <a:lnTo>
                    <a:pt x="12725" y="10820"/>
                  </a:lnTo>
                  <a:lnTo>
                    <a:pt x="11709" y="8699"/>
                  </a:lnTo>
                  <a:lnTo>
                    <a:pt x="11252" y="3873"/>
                  </a:lnTo>
                  <a:lnTo>
                    <a:pt x="6743" y="2844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BAE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080808" y="213613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4">
                  <a:moveTo>
                    <a:pt x="431" y="0"/>
                  </a:moveTo>
                  <a:lnTo>
                    <a:pt x="0" y="2527"/>
                  </a:lnTo>
                  <a:lnTo>
                    <a:pt x="7289" y="9766"/>
                  </a:lnTo>
                  <a:lnTo>
                    <a:pt x="11290" y="11074"/>
                  </a:lnTo>
                  <a:lnTo>
                    <a:pt x="13487" y="14617"/>
                  </a:lnTo>
                  <a:lnTo>
                    <a:pt x="16484" y="17195"/>
                  </a:lnTo>
                  <a:lnTo>
                    <a:pt x="18567" y="18516"/>
                  </a:lnTo>
                  <a:lnTo>
                    <a:pt x="20205" y="23177"/>
                  </a:lnTo>
                  <a:lnTo>
                    <a:pt x="23177" y="18110"/>
                  </a:lnTo>
                  <a:lnTo>
                    <a:pt x="23177" y="17208"/>
                  </a:lnTo>
                  <a:lnTo>
                    <a:pt x="22859" y="16395"/>
                  </a:lnTo>
                  <a:lnTo>
                    <a:pt x="16890" y="10287"/>
                  </a:lnTo>
                  <a:lnTo>
                    <a:pt x="9563" y="7010"/>
                  </a:lnTo>
                  <a:lnTo>
                    <a:pt x="5105" y="520"/>
                  </a:lnTo>
                  <a:lnTo>
                    <a:pt x="4025" y="546"/>
                  </a:lnTo>
                  <a:lnTo>
                    <a:pt x="4241" y="4368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9EC2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58544" y="2115007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5">
                  <a:moveTo>
                    <a:pt x="6083" y="0"/>
                  </a:moveTo>
                  <a:lnTo>
                    <a:pt x="5537" y="0"/>
                  </a:lnTo>
                  <a:lnTo>
                    <a:pt x="863" y="5054"/>
                  </a:lnTo>
                  <a:lnTo>
                    <a:pt x="380" y="5664"/>
                  </a:lnTo>
                  <a:lnTo>
                    <a:pt x="0" y="6299"/>
                  </a:lnTo>
                  <a:lnTo>
                    <a:pt x="279" y="7124"/>
                  </a:lnTo>
                  <a:lnTo>
                    <a:pt x="2311" y="8293"/>
                  </a:lnTo>
                  <a:lnTo>
                    <a:pt x="3428" y="6756"/>
                  </a:lnTo>
                  <a:lnTo>
                    <a:pt x="5156" y="4622"/>
                  </a:lnTo>
                  <a:lnTo>
                    <a:pt x="8432" y="12839"/>
                  </a:lnTo>
                  <a:lnTo>
                    <a:pt x="12953" y="12496"/>
                  </a:lnTo>
                  <a:lnTo>
                    <a:pt x="17170" y="13220"/>
                  </a:lnTo>
                  <a:lnTo>
                    <a:pt x="14249" y="10579"/>
                  </a:lnTo>
                  <a:lnTo>
                    <a:pt x="10490" y="8801"/>
                  </a:lnTo>
                  <a:lnTo>
                    <a:pt x="8724" y="4991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6A92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062126" y="213034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5118" y="0"/>
                  </a:moveTo>
                  <a:lnTo>
                    <a:pt x="5168" y="1397"/>
                  </a:lnTo>
                  <a:lnTo>
                    <a:pt x="4584" y="2171"/>
                  </a:lnTo>
                  <a:lnTo>
                    <a:pt x="3098" y="2057"/>
                  </a:lnTo>
                  <a:lnTo>
                    <a:pt x="0" y="3175"/>
                  </a:lnTo>
                  <a:lnTo>
                    <a:pt x="2057" y="4902"/>
                  </a:lnTo>
                  <a:lnTo>
                    <a:pt x="4356" y="6134"/>
                  </a:lnTo>
                  <a:lnTo>
                    <a:pt x="5435" y="6438"/>
                  </a:lnTo>
                  <a:lnTo>
                    <a:pt x="5181" y="8115"/>
                  </a:lnTo>
                  <a:lnTo>
                    <a:pt x="5664" y="8191"/>
                  </a:lnTo>
                  <a:lnTo>
                    <a:pt x="6134" y="8064"/>
                  </a:lnTo>
                  <a:lnTo>
                    <a:pt x="7581" y="6261"/>
                  </a:lnTo>
                  <a:lnTo>
                    <a:pt x="7874" y="4241"/>
                  </a:lnTo>
                  <a:lnTo>
                    <a:pt x="7251" y="2044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D2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18" name="object 1618"/>
          <p:cNvGrpSpPr/>
          <p:nvPr/>
        </p:nvGrpSpPr>
        <p:grpSpPr>
          <a:xfrm>
            <a:off x="1234287" y="2009013"/>
            <a:ext cx="36830" cy="73025"/>
            <a:chOff x="1234287" y="2009013"/>
            <a:chExt cx="36830" cy="73025"/>
          </a:xfrm>
        </p:grpSpPr>
        <p:sp>
          <p:nvSpPr>
            <p:cNvPr id="1619" name="object 1619"/>
            <p:cNvSpPr/>
            <p:nvPr/>
          </p:nvSpPr>
          <p:spPr>
            <a:xfrm>
              <a:off x="1234287" y="2054618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4" h="27939">
                  <a:moveTo>
                    <a:pt x="21920" y="0"/>
                  </a:moveTo>
                  <a:lnTo>
                    <a:pt x="16446" y="6337"/>
                  </a:lnTo>
                  <a:lnTo>
                    <a:pt x="14528" y="6883"/>
                  </a:lnTo>
                  <a:lnTo>
                    <a:pt x="7353" y="4114"/>
                  </a:lnTo>
                  <a:lnTo>
                    <a:pt x="4190" y="6146"/>
                  </a:lnTo>
                  <a:lnTo>
                    <a:pt x="3213" y="7264"/>
                  </a:lnTo>
                  <a:lnTo>
                    <a:pt x="2425" y="11176"/>
                  </a:lnTo>
                  <a:lnTo>
                    <a:pt x="0" y="14782"/>
                  </a:lnTo>
                  <a:lnTo>
                    <a:pt x="1015" y="19024"/>
                  </a:lnTo>
                  <a:lnTo>
                    <a:pt x="1892" y="23050"/>
                  </a:lnTo>
                  <a:lnTo>
                    <a:pt x="6629" y="23596"/>
                  </a:lnTo>
                  <a:lnTo>
                    <a:pt x="8166" y="27000"/>
                  </a:lnTo>
                  <a:lnTo>
                    <a:pt x="9016" y="27419"/>
                  </a:lnTo>
                  <a:lnTo>
                    <a:pt x="9651" y="27038"/>
                  </a:lnTo>
                  <a:lnTo>
                    <a:pt x="15443" y="9017"/>
                  </a:lnTo>
                  <a:lnTo>
                    <a:pt x="22796" y="3543"/>
                  </a:lnTo>
                  <a:lnTo>
                    <a:pt x="23406" y="1676"/>
                  </a:lnTo>
                  <a:lnTo>
                    <a:pt x="21920" y="0"/>
                  </a:lnTo>
                  <a:close/>
                </a:path>
              </a:pathLst>
            </a:custGeom>
            <a:solidFill>
              <a:srgbClr val="71C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243761" y="2044090"/>
              <a:ext cx="20955" cy="37465"/>
            </a:xfrm>
            <a:custGeom>
              <a:avLst/>
              <a:gdLst/>
              <a:ahLst/>
              <a:cxnLst/>
              <a:rect l="l" t="t" r="r" b="b"/>
              <a:pathLst>
                <a:path w="20955" h="37464">
                  <a:moveTo>
                    <a:pt x="16687" y="0"/>
                  </a:moveTo>
                  <a:lnTo>
                    <a:pt x="17513" y="4406"/>
                  </a:lnTo>
                  <a:lnTo>
                    <a:pt x="15252" y="7569"/>
                  </a:lnTo>
                  <a:lnTo>
                    <a:pt x="12446" y="10515"/>
                  </a:lnTo>
                  <a:lnTo>
                    <a:pt x="12839" y="13817"/>
                  </a:lnTo>
                  <a:lnTo>
                    <a:pt x="10375" y="15468"/>
                  </a:lnTo>
                  <a:lnTo>
                    <a:pt x="5384" y="19303"/>
                  </a:lnTo>
                  <a:lnTo>
                    <a:pt x="3708" y="22415"/>
                  </a:lnTo>
                  <a:lnTo>
                    <a:pt x="2908" y="29590"/>
                  </a:lnTo>
                  <a:lnTo>
                    <a:pt x="901" y="32816"/>
                  </a:lnTo>
                  <a:lnTo>
                    <a:pt x="0" y="36474"/>
                  </a:lnTo>
                  <a:lnTo>
                    <a:pt x="431" y="36855"/>
                  </a:lnTo>
                  <a:lnTo>
                    <a:pt x="914" y="36969"/>
                  </a:lnTo>
                  <a:lnTo>
                    <a:pt x="7670" y="24485"/>
                  </a:lnTo>
                  <a:lnTo>
                    <a:pt x="8763" y="22783"/>
                  </a:lnTo>
                  <a:lnTo>
                    <a:pt x="12407" y="18999"/>
                  </a:lnTo>
                  <a:lnTo>
                    <a:pt x="15290" y="17602"/>
                  </a:lnTo>
                  <a:lnTo>
                    <a:pt x="17284" y="15151"/>
                  </a:lnTo>
                  <a:lnTo>
                    <a:pt x="20180" y="12318"/>
                  </a:lnTo>
                  <a:lnTo>
                    <a:pt x="19342" y="8331"/>
                  </a:lnTo>
                  <a:lnTo>
                    <a:pt x="20396" y="4940"/>
                  </a:lnTo>
                  <a:lnTo>
                    <a:pt x="20243" y="2476"/>
                  </a:lnTo>
                  <a:lnTo>
                    <a:pt x="19824" y="215"/>
                  </a:lnTo>
                  <a:lnTo>
                    <a:pt x="16687" y="0"/>
                  </a:lnTo>
                  <a:close/>
                </a:path>
              </a:pathLst>
            </a:custGeom>
            <a:solidFill>
              <a:srgbClr val="4DC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260449" y="2022132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4" h="30480">
                  <a:moveTo>
                    <a:pt x="4813" y="0"/>
                  </a:moveTo>
                  <a:lnTo>
                    <a:pt x="4241" y="266"/>
                  </a:lnTo>
                  <a:lnTo>
                    <a:pt x="3848" y="7696"/>
                  </a:lnTo>
                  <a:lnTo>
                    <a:pt x="5372" y="15506"/>
                  </a:lnTo>
                  <a:lnTo>
                    <a:pt x="0" y="21958"/>
                  </a:lnTo>
                  <a:lnTo>
                    <a:pt x="1904" y="23241"/>
                  </a:lnTo>
                  <a:lnTo>
                    <a:pt x="2806" y="25095"/>
                  </a:lnTo>
                  <a:lnTo>
                    <a:pt x="2984" y="27343"/>
                  </a:lnTo>
                  <a:lnTo>
                    <a:pt x="3695" y="30289"/>
                  </a:lnTo>
                  <a:lnTo>
                    <a:pt x="6286" y="29781"/>
                  </a:lnTo>
                  <a:lnTo>
                    <a:pt x="10172" y="29781"/>
                  </a:lnTo>
                  <a:lnTo>
                    <a:pt x="10579" y="29349"/>
                  </a:lnTo>
                  <a:lnTo>
                    <a:pt x="10629" y="26162"/>
                  </a:lnTo>
                  <a:lnTo>
                    <a:pt x="10270" y="24333"/>
                  </a:lnTo>
                  <a:lnTo>
                    <a:pt x="6527" y="24333"/>
                  </a:lnTo>
                  <a:lnTo>
                    <a:pt x="6668" y="23418"/>
                  </a:lnTo>
                  <a:lnTo>
                    <a:pt x="6587" y="23190"/>
                  </a:lnTo>
                  <a:lnTo>
                    <a:pt x="6153" y="22478"/>
                  </a:lnTo>
                  <a:lnTo>
                    <a:pt x="2984" y="19888"/>
                  </a:lnTo>
                  <a:lnTo>
                    <a:pt x="8692" y="19888"/>
                  </a:lnTo>
                  <a:lnTo>
                    <a:pt x="8851" y="19710"/>
                  </a:lnTo>
                  <a:lnTo>
                    <a:pt x="9067" y="19253"/>
                  </a:lnTo>
                  <a:lnTo>
                    <a:pt x="9994" y="16192"/>
                  </a:lnTo>
                  <a:lnTo>
                    <a:pt x="9563" y="13284"/>
                  </a:lnTo>
                  <a:lnTo>
                    <a:pt x="7975" y="10528"/>
                  </a:lnTo>
                  <a:lnTo>
                    <a:pt x="5283" y="7670"/>
                  </a:lnTo>
                  <a:lnTo>
                    <a:pt x="7429" y="3695"/>
                  </a:lnTo>
                  <a:lnTo>
                    <a:pt x="5638" y="635"/>
                  </a:lnTo>
                  <a:lnTo>
                    <a:pt x="5270" y="127"/>
                  </a:lnTo>
                  <a:lnTo>
                    <a:pt x="4813" y="0"/>
                  </a:lnTo>
                  <a:close/>
                </a:path>
                <a:path w="10794" h="30480">
                  <a:moveTo>
                    <a:pt x="10172" y="29781"/>
                  </a:moveTo>
                  <a:lnTo>
                    <a:pt x="6286" y="29781"/>
                  </a:lnTo>
                  <a:lnTo>
                    <a:pt x="8331" y="30264"/>
                  </a:lnTo>
                  <a:lnTo>
                    <a:pt x="9194" y="30226"/>
                  </a:lnTo>
                  <a:lnTo>
                    <a:pt x="9969" y="29997"/>
                  </a:lnTo>
                  <a:lnTo>
                    <a:pt x="10172" y="29781"/>
                  </a:lnTo>
                  <a:close/>
                </a:path>
                <a:path w="10794" h="30480">
                  <a:moveTo>
                    <a:pt x="6153" y="22478"/>
                  </a:moveTo>
                  <a:lnTo>
                    <a:pt x="6587" y="23190"/>
                  </a:lnTo>
                  <a:lnTo>
                    <a:pt x="6668" y="23418"/>
                  </a:lnTo>
                  <a:lnTo>
                    <a:pt x="6527" y="24333"/>
                  </a:lnTo>
                  <a:lnTo>
                    <a:pt x="7302" y="23418"/>
                  </a:lnTo>
                  <a:lnTo>
                    <a:pt x="6153" y="22478"/>
                  </a:lnTo>
                  <a:close/>
                </a:path>
                <a:path w="10794" h="30480">
                  <a:moveTo>
                    <a:pt x="7785" y="20764"/>
                  </a:moveTo>
                  <a:lnTo>
                    <a:pt x="5486" y="21386"/>
                  </a:lnTo>
                  <a:lnTo>
                    <a:pt x="6153" y="22478"/>
                  </a:lnTo>
                  <a:lnTo>
                    <a:pt x="7302" y="23418"/>
                  </a:lnTo>
                  <a:lnTo>
                    <a:pt x="6527" y="24333"/>
                  </a:lnTo>
                  <a:lnTo>
                    <a:pt x="10270" y="24333"/>
                  </a:lnTo>
                  <a:lnTo>
                    <a:pt x="10045" y="23190"/>
                  </a:lnTo>
                  <a:lnTo>
                    <a:pt x="7785" y="20764"/>
                  </a:lnTo>
                  <a:close/>
                </a:path>
                <a:path w="10794" h="30480">
                  <a:moveTo>
                    <a:pt x="8692" y="19888"/>
                  </a:moveTo>
                  <a:lnTo>
                    <a:pt x="2984" y="19888"/>
                  </a:lnTo>
                  <a:lnTo>
                    <a:pt x="8102" y="20358"/>
                  </a:lnTo>
                  <a:lnTo>
                    <a:pt x="8521" y="20078"/>
                  </a:lnTo>
                  <a:lnTo>
                    <a:pt x="8692" y="19888"/>
                  </a:lnTo>
                  <a:close/>
                </a:path>
              </a:pathLst>
            </a:custGeom>
            <a:solidFill>
              <a:srgbClr val="368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242682" y="2045500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6878" y="0"/>
                  </a:moveTo>
                  <a:lnTo>
                    <a:pt x="15811" y="355"/>
                  </a:lnTo>
                  <a:lnTo>
                    <a:pt x="14719" y="812"/>
                  </a:lnTo>
                  <a:lnTo>
                    <a:pt x="12077" y="3403"/>
                  </a:lnTo>
                  <a:lnTo>
                    <a:pt x="10147" y="6781"/>
                  </a:lnTo>
                  <a:lnTo>
                    <a:pt x="6502" y="8280"/>
                  </a:lnTo>
                  <a:lnTo>
                    <a:pt x="4521" y="9880"/>
                  </a:lnTo>
                  <a:lnTo>
                    <a:pt x="1270" y="9347"/>
                  </a:lnTo>
                  <a:lnTo>
                    <a:pt x="0" y="12141"/>
                  </a:lnTo>
                  <a:lnTo>
                    <a:pt x="3670" y="15316"/>
                  </a:lnTo>
                  <a:lnTo>
                    <a:pt x="5054" y="10210"/>
                  </a:lnTo>
                  <a:lnTo>
                    <a:pt x="11569" y="9105"/>
                  </a:lnTo>
                  <a:lnTo>
                    <a:pt x="14541" y="5753"/>
                  </a:lnTo>
                  <a:lnTo>
                    <a:pt x="16878" y="0"/>
                  </a:lnTo>
                  <a:close/>
                </a:path>
              </a:pathLst>
            </a:custGeom>
            <a:solidFill>
              <a:srgbClr val="9FD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264488" y="2009013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09" h="13969">
                  <a:moveTo>
                    <a:pt x="185" y="5309"/>
                  </a:moveTo>
                  <a:lnTo>
                    <a:pt x="215" y="13385"/>
                  </a:lnTo>
                  <a:lnTo>
                    <a:pt x="1130" y="13423"/>
                  </a:lnTo>
                  <a:lnTo>
                    <a:pt x="1676" y="13741"/>
                  </a:lnTo>
                  <a:lnTo>
                    <a:pt x="2158" y="13665"/>
                  </a:lnTo>
                  <a:lnTo>
                    <a:pt x="2565" y="13182"/>
                  </a:lnTo>
                  <a:lnTo>
                    <a:pt x="3543" y="11341"/>
                  </a:lnTo>
                  <a:lnTo>
                    <a:pt x="3568" y="9499"/>
                  </a:lnTo>
                  <a:lnTo>
                    <a:pt x="2565" y="7670"/>
                  </a:lnTo>
                  <a:lnTo>
                    <a:pt x="1892" y="7188"/>
                  </a:lnTo>
                  <a:lnTo>
                    <a:pt x="185" y="5309"/>
                  </a:lnTo>
                  <a:close/>
                </a:path>
                <a:path w="3809" h="13969">
                  <a:moveTo>
                    <a:pt x="183" y="4856"/>
                  </a:moveTo>
                  <a:lnTo>
                    <a:pt x="0" y="5105"/>
                  </a:lnTo>
                  <a:lnTo>
                    <a:pt x="185" y="5309"/>
                  </a:lnTo>
                  <a:lnTo>
                    <a:pt x="183" y="4856"/>
                  </a:lnTo>
                  <a:close/>
                </a:path>
                <a:path w="3809" h="13969">
                  <a:moveTo>
                    <a:pt x="165" y="0"/>
                  </a:moveTo>
                  <a:lnTo>
                    <a:pt x="183" y="4856"/>
                  </a:lnTo>
                  <a:lnTo>
                    <a:pt x="2273" y="2019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3E7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4" name="object 1624"/>
          <p:cNvGrpSpPr/>
          <p:nvPr/>
        </p:nvGrpSpPr>
        <p:grpSpPr>
          <a:xfrm>
            <a:off x="1034478" y="2088997"/>
            <a:ext cx="23495" cy="27305"/>
            <a:chOff x="1034478" y="2088997"/>
            <a:chExt cx="23495" cy="27305"/>
          </a:xfrm>
        </p:grpSpPr>
        <p:sp>
          <p:nvSpPr>
            <p:cNvPr id="1625" name="object 1625"/>
            <p:cNvSpPr/>
            <p:nvPr/>
          </p:nvSpPr>
          <p:spPr>
            <a:xfrm>
              <a:off x="1034478" y="2088997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5753" y="0"/>
                  </a:moveTo>
                  <a:lnTo>
                    <a:pt x="2349" y="38"/>
                  </a:lnTo>
                  <a:lnTo>
                    <a:pt x="0" y="939"/>
                  </a:lnTo>
                  <a:lnTo>
                    <a:pt x="1587" y="5079"/>
                  </a:lnTo>
                  <a:lnTo>
                    <a:pt x="2120" y="7327"/>
                  </a:lnTo>
                  <a:lnTo>
                    <a:pt x="2921" y="9423"/>
                  </a:lnTo>
                  <a:lnTo>
                    <a:pt x="5143" y="13347"/>
                  </a:lnTo>
                  <a:lnTo>
                    <a:pt x="3416" y="12471"/>
                  </a:lnTo>
                  <a:lnTo>
                    <a:pt x="2654" y="12344"/>
                  </a:lnTo>
                  <a:lnTo>
                    <a:pt x="3162" y="15595"/>
                  </a:lnTo>
                  <a:lnTo>
                    <a:pt x="7124" y="16408"/>
                  </a:lnTo>
                  <a:lnTo>
                    <a:pt x="7759" y="19583"/>
                  </a:lnTo>
                  <a:lnTo>
                    <a:pt x="11734" y="19303"/>
                  </a:lnTo>
                  <a:lnTo>
                    <a:pt x="14020" y="22644"/>
                  </a:lnTo>
                  <a:lnTo>
                    <a:pt x="18351" y="24498"/>
                  </a:lnTo>
                  <a:lnTo>
                    <a:pt x="19469" y="24803"/>
                  </a:lnTo>
                  <a:lnTo>
                    <a:pt x="20688" y="24523"/>
                  </a:lnTo>
                  <a:lnTo>
                    <a:pt x="21170" y="24358"/>
                  </a:lnTo>
                  <a:lnTo>
                    <a:pt x="21602" y="24117"/>
                  </a:lnTo>
                  <a:lnTo>
                    <a:pt x="21983" y="23774"/>
                  </a:lnTo>
                  <a:lnTo>
                    <a:pt x="22593" y="22898"/>
                  </a:lnTo>
                  <a:lnTo>
                    <a:pt x="23101" y="22034"/>
                  </a:lnTo>
                  <a:lnTo>
                    <a:pt x="22047" y="21132"/>
                  </a:lnTo>
                  <a:lnTo>
                    <a:pt x="19659" y="20243"/>
                  </a:lnTo>
                  <a:lnTo>
                    <a:pt x="17094" y="19799"/>
                  </a:lnTo>
                  <a:lnTo>
                    <a:pt x="11379" y="14681"/>
                  </a:lnTo>
                  <a:lnTo>
                    <a:pt x="11036" y="9664"/>
                  </a:lnTo>
                  <a:lnTo>
                    <a:pt x="14452" y="7746"/>
                  </a:lnTo>
                  <a:lnTo>
                    <a:pt x="14922" y="7543"/>
                  </a:lnTo>
                  <a:lnTo>
                    <a:pt x="15240" y="7200"/>
                  </a:lnTo>
                  <a:lnTo>
                    <a:pt x="15379" y="6705"/>
                  </a:lnTo>
                  <a:lnTo>
                    <a:pt x="14820" y="4190"/>
                  </a:lnTo>
                  <a:lnTo>
                    <a:pt x="12509" y="3492"/>
                  </a:lnTo>
                  <a:lnTo>
                    <a:pt x="10731" y="2235"/>
                  </a:lnTo>
                  <a:lnTo>
                    <a:pt x="9029" y="1587"/>
                  </a:lnTo>
                  <a:lnTo>
                    <a:pt x="7543" y="444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042238" y="2107095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5422" y="0"/>
                  </a:moveTo>
                  <a:lnTo>
                    <a:pt x="0" y="1498"/>
                  </a:lnTo>
                  <a:lnTo>
                    <a:pt x="76" y="2565"/>
                  </a:lnTo>
                  <a:lnTo>
                    <a:pt x="4216" y="5676"/>
                  </a:lnTo>
                  <a:lnTo>
                    <a:pt x="6400" y="5422"/>
                  </a:lnTo>
                  <a:lnTo>
                    <a:pt x="7912" y="7073"/>
                  </a:lnTo>
                  <a:lnTo>
                    <a:pt x="11671" y="8178"/>
                  </a:lnTo>
                  <a:lnTo>
                    <a:pt x="13462" y="8610"/>
                  </a:lnTo>
                  <a:lnTo>
                    <a:pt x="13576" y="5715"/>
                  </a:lnTo>
                  <a:lnTo>
                    <a:pt x="8597" y="5791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89B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27" name="object 1627"/>
          <p:cNvGrpSpPr/>
          <p:nvPr/>
        </p:nvGrpSpPr>
        <p:grpSpPr>
          <a:xfrm>
            <a:off x="828878" y="1013409"/>
            <a:ext cx="70485" cy="71120"/>
            <a:chOff x="828878" y="1013409"/>
            <a:chExt cx="70485" cy="71120"/>
          </a:xfrm>
        </p:grpSpPr>
        <p:sp>
          <p:nvSpPr>
            <p:cNvPr id="1628" name="object 1628"/>
            <p:cNvSpPr/>
            <p:nvPr/>
          </p:nvSpPr>
          <p:spPr>
            <a:xfrm>
              <a:off x="857275" y="1013409"/>
              <a:ext cx="42545" cy="71120"/>
            </a:xfrm>
            <a:custGeom>
              <a:avLst/>
              <a:gdLst/>
              <a:ahLst/>
              <a:cxnLst/>
              <a:rect l="l" t="t" r="r" b="b"/>
              <a:pathLst>
                <a:path w="42544" h="71119">
                  <a:moveTo>
                    <a:pt x="22758" y="0"/>
                  </a:moveTo>
                  <a:lnTo>
                    <a:pt x="24257" y="3505"/>
                  </a:lnTo>
                  <a:lnTo>
                    <a:pt x="23050" y="4826"/>
                  </a:lnTo>
                  <a:lnTo>
                    <a:pt x="23291" y="7962"/>
                  </a:lnTo>
                  <a:lnTo>
                    <a:pt x="22606" y="10223"/>
                  </a:lnTo>
                  <a:lnTo>
                    <a:pt x="16662" y="9994"/>
                  </a:lnTo>
                  <a:lnTo>
                    <a:pt x="15100" y="11811"/>
                  </a:lnTo>
                  <a:lnTo>
                    <a:pt x="16738" y="18313"/>
                  </a:lnTo>
                  <a:lnTo>
                    <a:pt x="13868" y="21729"/>
                  </a:lnTo>
                  <a:lnTo>
                    <a:pt x="11607" y="25438"/>
                  </a:lnTo>
                  <a:lnTo>
                    <a:pt x="9194" y="30975"/>
                  </a:lnTo>
                  <a:lnTo>
                    <a:pt x="5346" y="28752"/>
                  </a:lnTo>
                  <a:lnTo>
                    <a:pt x="1524" y="32283"/>
                  </a:lnTo>
                  <a:lnTo>
                    <a:pt x="3187" y="36271"/>
                  </a:lnTo>
                  <a:lnTo>
                    <a:pt x="4381" y="40208"/>
                  </a:lnTo>
                  <a:lnTo>
                    <a:pt x="4826" y="40449"/>
                  </a:lnTo>
                  <a:lnTo>
                    <a:pt x="5257" y="40436"/>
                  </a:lnTo>
                  <a:lnTo>
                    <a:pt x="6819" y="39319"/>
                  </a:lnTo>
                  <a:lnTo>
                    <a:pt x="6654" y="36360"/>
                  </a:lnTo>
                  <a:lnTo>
                    <a:pt x="9296" y="37922"/>
                  </a:lnTo>
                  <a:lnTo>
                    <a:pt x="10693" y="39560"/>
                  </a:lnTo>
                  <a:lnTo>
                    <a:pt x="14579" y="38773"/>
                  </a:lnTo>
                  <a:lnTo>
                    <a:pt x="13881" y="42532"/>
                  </a:lnTo>
                  <a:lnTo>
                    <a:pt x="12890" y="44335"/>
                  </a:lnTo>
                  <a:lnTo>
                    <a:pt x="11353" y="48348"/>
                  </a:lnTo>
                  <a:lnTo>
                    <a:pt x="7556" y="50215"/>
                  </a:lnTo>
                  <a:lnTo>
                    <a:pt x="3340" y="54368"/>
                  </a:lnTo>
                  <a:lnTo>
                    <a:pt x="1397" y="55168"/>
                  </a:lnTo>
                  <a:lnTo>
                    <a:pt x="546" y="57086"/>
                  </a:lnTo>
                  <a:lnTo>
                    <a:pt x="4546" y="64592"/>
                  </a:lnTo>
                  <a:lnTo>
                    <a:pt x="5486" y="65747"/>
                  </a:lnTo>
                  <a:lnTo>
                    <a:pt x="6794" y="64782"/>
                  </a:lnTo>
                  <a:lnTo>
                    <a:pt x="8051" y="60820"/>
                  </a:lnTo>
                  <a:lnTo>
                    <a:pt x="13716" y="59944"/>
                  </a:lnTo>
                  <a:lnTo>
                    <a:pt x="13322" y="54825"/>
                  </a:lnTo>
                  <a:lnTo>
                    <a:pt x="14071" y="55968"/>
                  </a:lnTo>
                  <a:lnTo>
                    <a:pt x="14325" y="56959"/>
                  </a:lnTo>
                  <a:lnTo>
                    <a:pt x="14528" y="59474"/>
                  </a:lnTo>
                  <a:lnTo>
                    <a:pt x="13855" y="60413"/>
                  </a:lnTo>
                  <a:lnTo>
                    <a:pt x="12560" y="60972"/>
                  </a:lnTo>
                  <a:lnTo>
                    <a:pt x="10477" y="62242"/>
                  </a:lnTo>
                  <a:lnTo>
                    <a:pt x="9067" y="64147"/>
                  </a:lnTo>
                  <a:lnTo>
                    <a:pt x="7823" y="66179"/>
                  </a:lnTo>
                  <a:lnTo>
                    <a:pt x="7531" y="67119"/>
                  </a:lnTo>
                  <a:lnTo>
                    <a:pt x="7518" y="68897"/>
                  </a:lnTo>
                  <a:lnTo>
                    <a:pt x="7734" y="70065"/>
                  </a:lnTo>
                  <a:lnTo>
                    <a:pt x="9080" y="70650"/>
                  </a:lnTo>
                  <a:lnTo>
                    <a:pt x="10871" y="71056"/>
                  </a:lnTo>
                  <a:lnTo>
                    <a:pt x="11417" y="68897"/>
                  </a:lnTo>
                  <a:lnTo>
                    <a:pt x="12941" y="68757"/>
                  </a:lnTo>
                  <a:lnTo>
                    <a:pt x="13792" y="68910"/>
                  </a:lnTo>
                  <a:lnTo>
                    <a:pt x="14427" y="69557"/>
                  </a:lnTo>
                  <a:lnTo>
                    <a:pt x="15252" y="69748"/>
                  </a:lnTo>
                  <a:lnTo>
                    <a:pt x="18415" y="68643"/>
                  </a:lnTo>
                  <a:lnTo>
                    <a:pt x="20535" y="67221"/>
                  </a:lnTo>
                  <a:lnTo>
                    <a:pt x="17068" y="62585"/>
                  </a:lnTo>
                  <a:lnTo>
                    <a:pt x="18770" y="62611"/>
                  </a:lnTo>
                  <a:lnTo>
                    <a:pt x="19151" y="61988"/>
                  </a:lnTo>
                  <a:lnTo>
                    <a:pt x="19926" y="61468"/>
                  </a:lnTo>
                  <a:lnTo>
                    <a:pt x="23444" y="60388"/>
                  </a:lnTo>
                  <a:lnTo>
                    <a:pt x="24701" y="59296"/>
                  </a:lnTo>
                  <a:lnTo>
                    <a:pt x="24879" y="54927"/>
                  </a:lnTo>
                  <a:lnTo>
                    <a:pt x="27736" y="51600"/>
                  </a:lnTo>
                  <a:lnTo>
                    <a:pt x="28651" y="48590"/>
                  </a:lnTo>
                  <a:lnTo>
                    <a:pt x="31127" y="46545"/>
                  </a:lnTo>
                  <a:lnTo>
                    <a:pt x="32486" y="43815"/>
                  </a:lnTo>
                  <a:lnTo>
                    <a:pt x="34340" y="39662"/>
                  </a:lnTo>
                  <a:lnTo>
                    <a:pt x="38709" y="38227"/>
                  </a:lnTo>
                  <a:lnTo>
                    <a:pt x="41681" y="35280"/>
                  </a:lnTo>
                  <a:lnTo>
                    <a:pt x="41948" y="34836"/>
                  </a:lnTo>
                  <a:lnTo>
                    <a:pt x="41986" y="34366"/>
                  </a:lnTo>
                  <a:lnTo>
                    <a:pt x="41757" y="33896"/>
                  </a:lnTo>
                  <a:lnTo>
                    <a:pt x="40589" y="32639"/>
                  </a:lnTo>
                  <a:lnTo>
                    <a:pt x="37490" y="32651"/>
                  </a:lnTo>
                  <a:lnTo>
                    <a:pt x="35496" y="32791"/>
                  </a:lnTo>
                  <a:lnTo>
                    <a:pt x="32931" y="33528"/>
                  </a:lnTo>
                  <a:lnTo>
                    <a:pt x="31280" y="33642"/>
                  </a:lnTo>
                  <a:lnTo>
                    <a:pt x="29641" y="33934"/>
                  </a:lnTo>
                  <a:lnTo>
                    <a:pt x="27940" y="34658"/>
                  </a:lnTo>
                  <a:lnTo>
                    <a:pt x="26009" y="34328"/>
                  </a:lnTo>
                  <a:lnTo>
                    <a:pt x="24345" y="35191"/>
                  </a:lnTo>
                  <a:lnTo>
                    <a:pt x="22809" y="35661"/>
                  </a:lnTo>
                  <a:lnTo>
                    <a:pt x="21932" y="37719"/>
                  </a:lnTo>
                  <a:lnTo>
                    <a:pt x="19672" y="37058"/>
                  </a:lnTo>
                  <a:lnTo>
                    <a:pt x="19075" y="34061"/>
                  </a:lnTo>
                  <a:lnTo>
                    <a:pt x="22644" y="32524"/>
                  </a:lnTo>
                  <a:lnTo>
                    <a:pt x="22326" y="29705"/>
                  </a:lnTo>
                  <a:lnTo>
                    <a:pt x="20942" y="26657"/>
                  </a:lnTo>
                  <a:lnTo>
                    <a:pt x="16903" y="25323"/>
                  </a:lnTo>
                  <a:lnTo>
                    <a:pt x="17322" y="23241"/>
                  </a:lnTo>
                  <a:lnTo>
                    <a:pt x="17424" y="20485"/>
                  </a:lnTo>
                  <a:lnTo>
                    <a:pt x="18135" y="22199"/>
                  </a:lnTo>
                  <a:lnTo>
                    <a:pt x="18669" y="21755"/>
                  </a:lnTo>
                  <a:lnTo>
                    <a:pt x="19418" y="21615"/>
                  </a:lnTo>
                  <a:lnTo>
                    <a:pt x="20002" y="21209"/>
                  </a:lnTo>
                  <a:lnTo>
                    <a:pt x="20485" y="20650"/>
                  </a:lnTo>
                  <a:lnTo>
                    <a:pt x="21945" y="18072"/>
                  </a:lnTo>
                  <a:lnTo>
                    <a:pt x="24765" y="16510"/>
                  </a:lnTo>
                  <a:lnTo>
                    <a:pt x="25755" y="13589"/>
                  </a:lnTo>
                  <a:lnTo>
                    <a:pt x="25730" y="9258"/>
                  </a:lnTo>
                  <a:lnTo>
                    <a:pt x="28905" y="5105"/>
                  </a:lnTo>
                  <a:lnTo>
                    <a:pt x="26403" y="647"/>
                  </a:lnTo>
                  <a:lnTo>
                    <a:pt x="22758" y="0"/>
                  </a:lnTo>
                  <a:close/>
                </a:path>
              </a:pathLst>
            </a:custGeom>
            <a:solidFill>
              <a:srgbClr val="9DD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828878" y="1038923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4" h="27940">
                  <a:moveTo>
                    <a:pt x="927" y="21716"/>
                  </a:moveTo>
                  <a:lnTo>
                    <a:pt x="101" y="23520"/>
                  </a:lnTo>
                  <a:lnTo>
                    <a:pt x="0" y="25260"/>
                  </a:lnTo>
                  <a:lnTo>
                    <a:pt x="1257" y="25742"/>
                  </a:lnTo>
                  <a:lnTo>
                    <a:pt x="6464" y="27508"/>
                  </a:lnTo>
                  <a:lnTo>
                    <a:pt x="9817" y="26466"/>
                  </a:lnTo>
                  <a:lnTo>
                    <a:pt x="12826" y="23875"/>
                  </a:lnTo>
                  <a:lnTo>
                    <a:pt x="13944" y="22999"/>
                  </a:lnTo>
                  <a:lnTo>
                    <a:pt x="14522" y="22097"/>
                  </a:lnTo>
                  <a:lnTo>
                    <a:pt x="2705" y="22097"/>
                  </a:lnTo>
                  <a:lnTo>
                    <a:pt x="927" y="21716"/>
                  </a:lnTo>
                  <a:close/>
                </a:path>
                <a:path w="29844" h="27940">
                  <a:moveTo>
                    <a:pt x="10947" y="5397"/>
                  </a:moveTo>
                  <a:lnTo>
                    <a:pt x="7912" y="6667"/>
                  </a:lnTo>
                  <a:lnTo>
                    <a:pt x="8242" y="8013"/>
                  </a:lnTo>
                  <a:lnTo>
                    <a:pt x="8427" y="9677"/>
                  </a:lnTo>
                  <a:lnTo>
                    <a:pt x="8534" y="10858"/>
                  </a:lnTo>
                  <a:lnTo>
                    <a:pt x="8635" y="11696"/>
                  </a:lnTo>
                  <a:lnTo>
                    <a:pt x="8712" y="12560"/>
                  </a:lnTo>
                  <a:lnTo>
                    <a:pt x="8864" y="13411"/>
                  </a:lnTo>
                  <a:lnTo>
                    <a:pt x="10413" y="20116"/>
                  </a:lnTo>
                  <a:lnTo>
                    <a:pt x="9994" y="20726"/>
                  </a:lnTo>
                  <a:lnTo>
                    <a:pt x="2705" y="22097"/>
                  </a:lnTo>
                  <a:lnTo>
                    <a:pt x="14522" y="22097"/>
                  </a:lnTo>
                  <a:lnTo>
                    <a:pt x="14742" y="21716"/>
                  </a:lnTo>
                  <a:lnTo>
                    <a:pt x="18110" y="14744"/>
                  </a:lnTo>
                  <a:lnTo>
                    <a:pt x="26279" y="14744"/>
                  </a:lnTo>
                  <a:lnTo>
                    <a:pt x="26288" y="14477"/>
                  </a:lnTo>
                  <a:lnTo>
                    <a:pt x="27993" y="11099"/>
                  </a:lnTo>
                  <a:lnTo>
                    <a:pt x="14668" y="11099"/>
                  </a:lnTo>
                  <a:lnTo>
                    <a:pt x="13995" y="10032"/>
                  </a:lnTo>
                  <a:lnTo>
                    <a:pt x="13131" y="9004"/>
                  </a:lnTo>
                  <a:lnTo>
                    <a:pt x="13024" y="8812"/>
                  </a:lnTo>
                  <a:lnTo>
                    <a:pt x="12509" y="8432"/>
                  </a:lnTo>
                  <a:lnTo>
                    <a:pt x="12579" y="8013"/>
                  </a:lnTo>
                  <a:lnTo>
                    <a:pt x="11765" y="6578"/>
                  </a:lnTo>
                  <a:lnTo>
                    <a:pt x="10947" y="5397"/>
                  </a:lnTo>
                  <a:close/>
                </a:path>
                <a:path w="29844" h="27940">
                  <a:moveTo>
                    <a:pt x="26279" y="14744"/>
                  </a:moveTo>
                  <a:lnTo>
                    <a:pt x="18110" y="14744"/>
                  </a:lnTo>
                  <a:lnTo>
                    <a:pt x="24091" y="17081"/>
                  </a:lnTo>
                  <a:lnTo>
                    <a:pt x="25438" y="16725"/>
                  </a:lnTo>
                  <a:lnTo>
                    <a:pt x="26238" y="15925"/>
                  </a:lnTo>
                  <a:lnTo>
                    <a:pt x="26279" y="14744"/>
                  </a:lnTo>
                  <a:close/>
                </a:path>
                <a:path w="29844" h="27940">
                  <a:moveTo>
                    <a:pt x="16433" y="0"/>
                  </a:moveTo>
                  <a:lnTo>
                    <a:pt x="15620" y="2031"/>
                  </a:lnTo>
                  <a:lnTo>
                    <a:pt x="16294" y="4165"/>
                  </a:lnTo>
                  <a:lnTo>
                    <a:pt x="14719" y="5283"/>
                  </a:lnTo>
                  <a:lnTo>
                    <a:pt x="13588" y="6578"/>
                  </a:lnTo>
                  <a:lnTo>
                    <a:pt x="12664" y="8166"/>
                  </a:lnTo>
                  <a:lnTo>
                    <a:pt x="13024" y="8812"/>
                  </a:lnTo>
                  <a:lnTo>
                    <a:pt x="14198" y="9677"/>
                  </a:lnTo>
                  <a:lnTo>
                    <a:pt x="14668" y="11099"/>
                  </a:lnTo>
                  <a:lnTo>
                    <a:pt x="27993" y="11099"/>
                  </a:lnTo>
                  <a:lnTo>
                    <a:pt x="29844" y="7429"/>
                  </a:lnTo>
                  <a:lnTo>
                    <a:pt x="21970" y="6896"/>
                  </a:lnTo>
                  <a:lnTo>
                    <a:pt x="21869" y="2971"/>
                  </a:lnTo>
                  <a:lnTo>
                    <a:pt x="19380" y="1041"/>
                  </a:lnTo>
                  <a:lnTo>
                    <a:pt x="17894" y="457"/>
                  </a:lnTo>
                  <a:lnTo>
                    <a:pt x="16433" y="0"/>
                  </a:lnTo>
                  <a:close/>
                </a:path>
                <a:path w="29844" h="27940">
                  <a:moveTo>
                    <a:pt x="12664" y="8166"/>
                  </a:moveTo>
                  <a:lnTo>
                    <a:pt x="12509" y="8432"/>
                  </a:lnTo>
                  <a:lnTo>
                    <a:pt x="13024" y="8812"/>
                  </a:lnTo>
                  <a:lnTo>
                    <a:pt x="12664" y="8166"/>
                  </a:lnTo>
                  <a:close/>
                </a:path>
              </a:pathLst>
            </a:custGeom>
            <a:solidFill>
              <a:srgbClr val="A8D9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830427" y="1037691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5" h="16509">
                  <a:moveTo>
                    <a:pt x="13538" y="0"/>
                  </a:moveTo>
                  <a:lnTo>
                    <a:pt x="9029" y="3886"/>
                  </a:lnTo>
                  <a:lnTo>
                    <a:pt x="4584" y="7810"/>
                  </a:lnTo>
                  <a:lnTo>
                    <a:pt x="1041" y="12649"/>
                  </a:lnTo>
                  <a:lnTo>
                    <a:pt x="0" y="15811"/>
                  </a:lnTo>
                  <a:lnTo>
                    <a:pt x="571" y="16243"/>
                  </a:lnTo>
                  <a:lnTo>
                    <a:pt x="3682" y="16205"/>
                  </a:lnTo>
                  <a:lnTo>
                    <a:pt x="4902" y="12001"/>
                  </a:lnTo>
                  <a:lnTo>
                    <a:pt x="8356" y="12712"/>
                  </a:lnTo>
                  <a:lnTo>
                    <a:pt x="8889" y="11163"/>
                  </a:lnTo>
                  <a:lnTo>
                    <a:pt x="7086" y="9601"/>
                  </a:lnTo>
                  <a:lnTo>
                    <a:pt x="8470" y="7467"/>
                  </a:lnTo>
                  <a:lnTo>
                    <a:pt x="10045" y="10236"/>
                  </a:lnTo>
                  <a:lnTo>
                    <a:pt x="13004" y="11861"/>
                  </a:lnTo>
                  <a:lnTo>
                    <a:pt x="10769" y="15684"/>
                  </a:lnTo>
                  <a:lnTo>
                    <a:pt x="17322" y="13550"/>
                  </a:lnTo>
                  <a:lnTo>
                    <a:pt x="11544" y="10109"/>
                  </a:lnTo>
                  <a:lnTo>
                    <a:pt x="12509" y="7581"/>
                  </a:lnTo>
                  <a:lnTo>
                    <a:pt x="12318" y="7073"/>
                  </a:lnTo>
                  <a:lnTo>
                    <a:pt x="12166" y="6019"/>
                  </a:lnTo>
                  <a:lnTo>
                    <a:pt x="13093" y="5841"/>
                  </a:lnTo>
                  <a:lnTo>
                    <a:pt x="13665" y="5359"/>
                  </a:lnTo>
                  <a:lnTo>
                    <a:pt x="14033" y="5105"/>
                  </a:lnTo>
                  <a:lnTo>
                    <a:pt x="14338" y="4800"/>
                  </a:lnTo>
                  <a:lnTo>
                    <a:pt x="14579" y="4432"/>
                  </a:lnTo>
                  <a:lnTo>
                    <a:pt x="14693" y="2247"/>
                  </a:lnTo>
                  <a:lnTo>
                    <a:pt x="16332" y="2374"/>
                  </a:lnTo>
                  <a:lnTo>
                    <a:pt x="17830" y="2273"/>
                  </a:lnTo>
                  <a:lnTo>
                    <a:pt x="15570" y="330"/>
                  </a:lnTo>
                  <a:lnTo>
                    <a:pt x="13538" y="0"/>
                  </a:lnTo>
                  <a:close/>
                </a:path>
              </a:pathLst>
            </a:custGeom>
            <a:solidFill>
              <a:srgbClr val="95D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854633" y="1050480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10109" y="0"/>
                  </a:moveTo>
                  <a:lnTo>
                    <a:pt x="9118" y="1739"/>
                  </a:lnTo>
                  <a:lnTo>
                    <a:pt x="7886" y="2959"/>
                  </a:lnTo>
                  <a:lnTo>
                    <a:pt x="7594" y="2984"/>
                  </a:lnTo>
                  <a:lnTo>
                    <a:pt x="7023" y="3136"/>
                  </a:lnTo>
                  <a:lnTo>
                    <a:pt x="5283" y="3962"/>
                  </a:lnTo>
                  <a:lnTo>
                    <a:pt x="5638" y="5867"/>
                  </a:lnTo>
                  <a:lnTo>
                    <a:pt x="4914" y="7200"/>
                  </a:lnTo>
                  <a:lnTo>
                    <a:pt x="4571" y="8381"/>
                  </a:lnTo>
                  <a:lnTo>
                    <a:pt x="4051" y="9474"/>
                  </a:lnTo>
                  <a:lnTo>
                    <a:pt x="3403" y="10490"/>
                  </a:lnTo>
                  <a:lnTo>
                    <a:pt x="3327" y="10934"/>
                  </a:lnTo>
                  <a:lnTo>
                    <a:pt x="3301" y="11379"/>
                  </a:lnTo>
                  <a:lnTo>
                    <a:pt x="3378" y="11823"/>
                  </a:lnTo>
                  <a:lnTo>
                    <a:pt x="4762" y="15417"/>
                  </a:lnTo>
                  <a:lnTo>
                    <a:pt x="152" y="16446"/>
                  </a:lnTo>
                  <a:lnTo>
                    <a:pt x="139" y="19443"/>
                  </a:lnTo>
                  <a:lnTo>
                    <a:pt x="0" y="20142"/>
                  </a:lnTo>
                  <a:lnTo>
                    <a:pt x="38" y="20840"/>
                  </a:lnTo>
                  <a:lnTo>
                    <a:pt x="355" y="21501"/>
                  </a:lnTo>
                  <a:lnTo>
                    <a:pt x="1193" y="22440"/>
                  </a:lnTo>
                  <a:lnTo>
                    <a:pt x="1981" y="21958"/>
                  </a:lnTo>
                  <a:lnTo>
                    <a:pt x="2755" y="21399"/>
                  </a:lnTo>
                  <a:lnTo>
                    <a:pt x="3187" y="20891"/>
                  </a:lnTo>
                  <a:lnTo>
                    <a:pt x="3378" y="20205"/>
                  </a:lnTo>
                  <a:lnTo>
                    <a:pt x="3898" y="19761"/>
                  </a:lnTo>
                  <a:lnTo>
                    <a:pt x="8242" y="16662"/>
                  </a:lnTo>
                  <a:lnTo>
                    <a:pt x="8458" y="15481"/>
                  </a:lnTo>
                  <a:lnTo>
                    <a:pt x="9055" y="14312"/>
                  </a:lnTo>
                  <a:lnTo>
                    <a:pt x="9131" y="8775"/>
                  </a:lnTo>
                  <a:lnTo>
                    <a:pt x="12166" y="5194"/>
                  </a:lnTo>
                  <a:lnTo>
                    <a:pt x="12318" y="850"/>
                  </a:lnTo>
                  <a:lnTo>
                    <a:pt x="10109" y="0"/>
                  </a:lnTo>
                  <a:close/>
                </a:path>
              </a:pathLst>
            </a:custGeom>
            <a:solidFill>
              <a:srgbClr val="497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846721" y="1053401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8445" y="0"/>
                  </a:moveTo>
                  <a:lnTo>
                    <a:pt x="6477" y="2146"/>
                  </a:lnTo>
                  <a:lnTo>
                    <a:pt x="4229" y="2882"/>
                  </a:lnTo>
                  <a:lnTo>
                    <a:pt x="546" y="253"/>
                  </a:lnTo>
                  <a:lnTo>
                    <a:pt x="0" y="4940"/>
                  </a:lnTo>
                  <a:lnTo>
                    <a:pt x="2641" y="6845"/>
                  </a:lnTo>
                  <a:lnTo>
                    <a:pt x="5638" y="5118"/>
                  </a:lnTo>
                  <a:lnTo>
                    <a:pt x="8407" y="5791"/>
                  </a:lnTo>
                  <a:lnTo>
                    <a:pt x="9245" y="5664"/>
                  </a:lnTo>
                  <a:lnTo>
                    <a:pt x="9918" y="5384"/>
                  </a:lnTo>
                  <a:lnTo>
                    <a:pt x="9728" y="4317"/>
                  </a:lnTo>
                  <a:lnTo>
                    <a:pt x="12687" y="1866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5D94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862622" y="1038847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6261" y="0"/>
                  </a:moveTo>
                  <a:lnTo>
                    <a:pt x="5943" y="139"/>
                  </a:lnTo>
                  <a:lnTo>
                    <a:pt x="5613" y="203"/>
                  </a:lnTo>
                  <a:lnTo>
                    <a:pt x="5257" y="177"/>
                  </a:lnTo>
                  <a:lnTo>
                    <a:pt x="3225" y="1320"/>
                  </a:lnTo>
                  <a:lnTo>
                    <a:pt x="3086" y="3505"/>
                  </a:lnTo>
                  <a:lnTo>
                    <a:pt x="838" y="2260"/>
                  </a:lnTo>
                  <a:lnTo>
                    <a:pt x="0" y="3314"/>
                  </a:lnTo>
                  <a:lnTo>
                    <a:pt x="215" y="6108"/>
                  </a:lnTo>
                  <a:lnTo>
                    <a:pt x="1917" y="6616"/>
                  </a:lnTo>
                  <a:lnTo>
                    <a:pt x="4902" y="3759"/>
                  </a:lnTo>
                  <a:lnTo>
                    <a:pt x="8699" y="3314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537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852246" y="1057694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6299" y="0"/>
                  </a:moveTo>
                  <a:lnTo>
                    <a:pt x="5600" y="0"/>
                  </a:lnTo>
                  <a:lnTo>
                    <a:pt x="4203" y="25"/>
                  </a:lnTo>
                  <a:lnTo>
                    <a:pt x="3022" y="939"/>
                  </a:lnTo>
                  <a:lnTo>
                    <a:pt x="0" y="2501"/>
                  </a:lnTo>
                  <a:lnTo>
                    <a:pt x="1384" y="4063"/>
                  </a:lnTo>
                  <a:lnTo>
                    <a:pt x="3009" y="5638"/>
                  </a:lnTo>
                  <a:lnTo>
                    <a:pt x="4483" y="6007"/>
                  </a:lnTo>
                  <a:lnTo>
                    <a:pt x="5981" y="6451"/>
                  </a:lnTo>
                  <a:lnTo>
                    <a:pt x="6400" y="4254"/>
                  </a:lnTo>
                  <a:lnTo>
                    <a:pt x="6337" y="3149"/>
                  </a:lnTo>
                  <a:lnTo>
                    <a:pt x="6578" y="2095"/>
                  </a:lnTo>
                  <a:lnTo>
                    <a:pt x="6515" y="1041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74B5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857808" y="105768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739" y="0"/>
                  </a:moveTo>
                  <a:lnTo>
                    <a:pt x="1397" y="12"/>
                  </a:lnTo>
                  <a:lnTo>
                    <a:pt x="736" y="12"/>
                  </a:lnTo>
                  <a:lnTo>
                    <a:pt x="152" y="1066"/>
                  </a:lnTo>
                  <a:lnTo>
                    <a:pt x="0" y="2120"/>
                  </a:lnTo>
                  <a:lnTo>
                    <a:pt x="774" y="3162"/>
                  </a:lnTo>
                  <a:lnTo>
                    <a:pt x="2362" y="2501"/>
                  </a:lnTo>
                  <a:lnTo>
                    <a:pt x="2514" y="1384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5D94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6" name="object 1636"/>
          <p:cNvGrpSpPr/>
          <p:nvPr/>
        </p:nvGrpSpPr>
        <p:grpSpPr>
          <a:xfrm>
            <a:off x="1101432" y="2177262"/>
            <a:ext cx="24130" cy="24130"/>
            <a:chOff x="1101432" y="2177262"/>
            <a:chExt cx="24130" cy="24130"/>
          </a:xfrm>
        </p:grpSpPr>
        <p:sp>
          <p:nvSpPr>
            <p:cNvPr id="1637" name="object 1637"/>
            <p:cNvSpPr/>
            <p:nvPr/>
          </p:nvSpPr>
          <p:spPr>
            <a:xfrm>
              <a:off x="1101432" y="2177262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5">
                  <a:moveTo>
                    <a:pt x="0" y="0"/>
                  </a:moveTo>
                  <a:lnTo>
                    <a:pt x="469" y="2044"/>
                  </a:lnTo>
                  <a:lnTo>
                    <a:pt x="4038" y="2349"/>
                  </a:lnTo>
                  <a:lnTo>
                    <a:pt x="2984" y="5257"/>
                  </a:lnTo>
                  <a:lnTo>
                    <a:pt x="3987" y="6616"/>
                  </a:lnTo>
                  <a:lnTo>
                    <a:pt x="5054" y="5969"/>
                  </a:lnTo>
                  <a:lnTo>
                    <a:pt x="6121" y="5359"/>
                  </a:lnTo>
                  <a:lnTo>
                    <a:pt x="7937" y="2794"/>
                  </a:lnTo>
                  <a:lnTo>
                    <a:pt x="6286" y="1739"/>
                  </a:lnTo>
                  <a:lnTo>
                    <a:pt x="4165" y="9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4C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118184" y="219372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510" y="3254"/>
                  </a:moveTo>
                  <a:lnTo>
                    <a:pt x="3619" y="7581"/>
                  </a:lnTo>
                  <a:lnTo>
                    <a:pt x="7137" y="6616"/>
                  </a:lnTo>
                  <a:lnTo>
                    <a:pt x="3510" y="3254"/>
                  </a:lnTo>
                  <a:close/>
                </a:path>
                <a:path w="7619" h="7619">
                  <a:moveTo>
                    <a:pt x="0" y="0"/>
                  </a:moveTo>
                  <a:lnTo>
                    <a:pt x="152" y="4330"/>
                  </a:lnTo>
                  <a:lnTo>
                    <a:pt x="2747" y="2547"/>
                  </a:lnTo>
                  <a:lnTo>
                    <a:pt x="0" y="0"/>
                  </a:lnTo>
                  <a:close/>
                </a:path>
                <a:path w="7619" h="7619">
                  <a:moveTo>
                    <a:pt x="3479" y="2044"/>
                  </a:moveTo>
                  <a:lnTo>
                    <a:pt x="2747" y="2547"/>
                  </a:lnTo>
                  <a:lnTo>
                    <a:pt x="3510" y="3254"/>
                  </a:lnTo>
                  <a:lnTo>
                    <a:pt x="3479" y="2044"/>
                  </a:lnTo>
                  <a:close/>
                </a:path>
              </a:pathLst>
            </a:custGeom>
            <a:solidFill>
              <a:srgbClr val="7FA2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39" name="object 1639"/>
          <p:cNvGrpSpPr/>
          <p:nvPr/>
        </p:nvGrpSpPr>
        <p:grpSpPr>
          <a:xfrm>
            <a:off x="738974" y="1206703"/>
            <a:ext cx="26670" cy="21590"/>
            <a:chOff x="738974" y="1206703"/>
            <a:chExt cx="26670" cy="21590"/>
          </a:xfrm>
        </p:grpSpPr>
        <p:sp>
          <p:nvSpPr>
            <p:cNvPr id="1640" name="object 1640"/>
            <p:cNvSpPr/>
            <p:nvPr/>
          </p:nvSpPr>
          <p:spPr>
            <a:xfrm>
              <a:off x="749330" y="1212202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12577" y="12573"/>
                  </a:moveTo>
                  <a:lnTo>
                    <a:pt x="4579" y="12573"/>
                  </a:lnTo>
                  <a:lnTo>
                    <a:pt x="9798" y="15786"/>
                  </a:lnTo>
                  <a:lnTo>
                    <a:pt x="11576" y="15201"/>
                  </a:lnTo>
                  <a:lnTo>
                    <a:pt x="12577" y="12573"/>
                  </a:lnTo>
                  <a:close/>
                </a:path>
                <a:path w="15875" h="15875">
                  <a:moveTo>
                    <a:pt x="756" y="9042"/>
                  </a:moveTo>
                  <a:lnTo>
                    <a:pt x="14" y="11125"/>
                  </a:lnTo>
                  <a:lnTo>
                    <a:pt x="0" y="11633"/>
                  </a:lnTo>
                  <a:lnTo>
                    <a:pt x="1327" y="14490"/>
                  </a:lnTo>
                  <a:lnTo>
                    <a:pt x="4579" y="12573"/>
                  </a:lnTo>
                  <a:lnTo>
                    <a:pt x="12577" y="12573"/>
                  </a:lnTo>
                  <a:lnTo>
                    <a:pt x="12935" y="11633"/>
                  </a:lnTo>
                  <a:lnTo>
                    <a:pt x="12918" y="11125"/>
                  </a:lnTo>
                  <a:lnTo>
                    <a:pt x="705" y="11125"/>
                  </a:lnTo>
                  <a:lnTo>
                    <a:pt x="1094" y="9639"/>
                  </a:lnTo>
                  <a:lnTo>
                    <a:pt x="1001" y="9245"/>
                  </a:lnTo>
                  <a:lnTo>
                    <a:pt x="756" y="9042"/>
                  </a:lnTo>
                  <a:close/>
                </a:path>
                <a:path w="15875" h="15875">
                  <a:moveTo>
                    <a:pt x="1162" y="9379"/>
                  </a:moveTo>
                  <a:lnTo>
                    <a:pt x="705" y="11125"/>
                  </a:lnTo>
                  <a:lnTo>
                    <a:pt x="2120" y="10173"/>
                  </a:lnTo>
                  <a:lnTo>
                    <a:pt x="1162" y="9379"/>
                  </a:lnTo>
                  <a:close/>
                </a:path>
                <a:path w="15875" h="15875">
                  <a:moveTo>
                    <a:pt x="2120" y="10173"/>
                  </a:moveTo>
                  <a:lnTo>
                    <a:pt x="705" y="11125"/>
                  </a:lnTo>
                  <a:lnTo>
                    <a:pt x="12918" y="11125"/>
                  </a:lnTo>
                  <a:lnTo>
                    <a:pt x="12897" y="10528"/>
                  </a:lnTo>
                  <a:lnTo>
                    <a:pt x="12710" y="10401"/>
                  </a:lnTo>
                  <a:lnTo>
                    <a:pt x="2394" y="10401"/>
                  </a:lnTo>
                  <a:lnTo>
                    <a:pt x="2120" y="10173"/>
                  </a:lnTo>
                  <a:close/>
                </a:path>
                <a:path w="15875" h="15875">
                  <a:moveTo>
                    <a:pt x="9704" y="9169"/>
                  </a:moveTo>
                  <a:lnTo>
                    <a:pt x="3613" y="9169"/>
                  </a:lnTo>
                  <a:lnTo>
                    <a:pt x="3753" y="10121"/>
                  </a:lnTo>
                  <a:lnTo>
                    <a:pt x="2394" y="10401"/>
                  </a:lnTo>
                  <a:lnTo>
                    <a:pt x="12710" y="10401"/>
                  </a:lnTo>
                  <a:lnTo>
                    <a:pt x="12148" y="10020"/>
                  </a:lnTo>
                  <a:lnTo>
                    <a:pt x="11246" y="9639"/>
                  </a:lnTo>
                  <a:lnTo>
                    <a:pt x="10675" y="9309"/>
                  </a:lnTo>
                  <a:lnTo>
                    <a:pt x="9659" y="9245"/>
                  </a:lnTo>
                  <a:close/>
                </a:path>
                <a:path w="15875" h="15875">
                  <a:moveTo>
                    <a:pt x="1353" y="8648"/>
                  </a:moveTo>
                  <a:lnTo>
                    <a:pt x="1162" y="9379"/>
                  </a:lnTo>
                  <a:lnTo>
                    <a:pt x="2120" y="10173"/>
                  </a:lnTo>
                  <a:lnTo>
                    <a:pt x="3613" y="9169"/>
                  </a:lnTo>
                  <a:lnTo>
                    <a:pt x="9704" y="9169"/>
                  </a:lnTo>
                  <a:lnTo>
                    <a:pt x="3715" y="9093"/>
                  </a:lnTo>
                  <a:lnTo>
                    <a:pt x="1353" y="8648"/>
                  </a:lnTo>
                  <a:close/>
                </a:path>
                <a:path w="15875" h="15875">
                  <a:moveTo>
                    <a:pt x="2610" y="4927"/>
                  </a:moveTo>
                  <a:lnTo>
                    <a:pt x="3715" y="9093"/>
                  </a:lnTo>
                  <a:lnTo>
                    <a:pt x="9749" y="9093"/>
                  </a:lnTo>
                  <a:lnTo>
                    <a:pt x="10306" y="8153"/>
                  </a:lnTo>
                  <a:lnTo>
                    <a:pt x="11805" y="6616"/>
                  </a:lnTo>
                  <a:lnTo>
                    <a:pt x="15609" y="6616"/>
                  </a:lnTo>
                  <a:lnTo>
                    <a:pt x="15459" y="5727"/>
                  </a:lnTo>
                  <a:lnTo>
                    <a:pt x="5226" y="5727"/>
                  </a:lnTo>
                  <a:lnTo>
                    <a:pt x="2610" y="4927"/>
                  </a:lnTo>
                  <a:close/>
                </a:path>
                <a:path w="15875" h="15875">
                  <a:moveTo>
                    <a:pt x="15609" y="6616"/>
                  </a:moveTo>
                  <a:lnTo>
                    <a:pt x="11805" y="6616"/>
                  </a:lnTo>
                  <a:lnTo>
                    <a:pt x="15831" y="7924"/>
                  </a:lnTo>
                  <a:lnTo>
                    <a:pt x="15609" y="6616"/>
                  </a:lnTo>
                  <a:close/>
                </a:path>
                <a:path w="15875" h="15875">
                  <a:moveTo>
                    <a:pt x="6014" y="0"/>
                  </a:moveTo>
                  <a:lnTo>
                    <a:pt x="5226" y="5727"/>
                  </a:lnTo>
                  <a:lnTo>
                    <a:pt x="15459" y="5727"/>
                  </a:lnTo>
                  <a:lnTo>
                    <a:pt x="15205" y="4229"/>
                  </a:lnTo>
                  <a:lnTo>
                    <a:pt x="11399" y="4229"/>
                  </a:lnTo>
                  <a:lnTo>
                    <a:pt x="9074" y="3619"/>
                  </a:lnTo>
                  <a:lnTo>
                    <a:pt x="6014" y="0"/>
                  </a:lnTo>
                  <a:close/>
                </a:path>
                <a:path w="15875" h="15875">
                  <a:moveTo>
                    <a:pt x="13812" y="3149"/>
                  </a:moveTo>
                  <a:lnTo>
                    <a:pt x="12580" y="3429"/>
                  </a:lnTo>
                  <a:lnTo>
                    <a:pt x="11399" y="4229"/>
                  </a:lnTo>
                  <a:lnTo>
                    <a:pt x="15205" y="4229"/>
                  </a:lnTo>
                  <a:lnTo>
                    <a:pt x="15145" y="3873"/>
                  </a:lnTo>
                  <a:lnTo>
                    <a:pt x="13812" y="3149"/>
                  </a:lnTo>
                  <a:close/>
                </a:path>
              </a:pathLst>
            </a:custGeom>
            <a:solidFill>
              <a:srgbClr val="A7C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753668" y="120670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4152" y="0"/>
                  </a:moveTo>
                  <a:lnTo>
                    <a:pt x="2273" y="2324"/>
                  </a:lnTo>
                  <a:lnTo>
                    <a:pt x="0" y="3619"/>
                  </a:lnTo>
                  <a:lnTo>
                    <a:pt x="749" y="7848"/>
                  </a:lnTo>
                  <a:lnTo>
                    <a:pt x="4991" y="6095"/>
                  </a:lnTo>
                  <a:lnTo>
                    <a:pt x="7213" y="7797"/>
                  </a:lnTo>
                  <a:lnTo>
                    <a:pt x="8940" y="9842"/>
                  </a:lnTo>
                  <a:lnTo>
                    <a:pt x="9918" y="7912"/>
                  </a:lnTo>
                  <a:lnTo>
                    <a:pt x="10007" y="7416"/>
                  </a:lnTo>
                  <a:lnTo>
                    <a:pt x="10033" y="6921"/>
                  </a:lnTo>
                  <a:lnTo>
                    <a:pt x="9956" y="6426"/>
                  </a:lnTo>
                  <a:lnTo>
                    <a:pt x="9258" y="4457"/>
                  </a:lnTo>
                  <a:lnTo>
                    <a:pt x="9969" y="1803"/>
                  </a:lnTo>
                  <a:lnTo>
                    <a:pt x="7238" y="812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8BC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742213" y="1216786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5219" y="0"/>
                  </a:moveTo>
                  <a:lnTo>
                    <a:pt x="2908" y="457"/>
                  </a:lnTo>
                  <a:lnTo>
                    <a:pt x="0" y="1739"/>
                  </a:lnTo>
                  <a:lnTo>
                    <a:pt x="1549" y="2806"/>
                  </a:lnTo>
                  <a:lnTo>
                    <a:pt x="2755" y="3543"/>
                  </a:lnTo>
                  <a:lnTo>
                    <a:pt x="3149" y="5003"/>
                  </a:lnTo>
                  <a:lnTo>
                    <a:pt x="5245" y="4787"/>
                  </a:lnTo>
                  <a:lnTo>
                    <a:pt x="6413" y="4597"/>
                  </a:lnTo>
                  <a:lnTo>
                    <a:pt x="6819" y="3682"/>
                  </a:lnTo>
                  <a:lnTo>
                    <a:pt x="7162" y="271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365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743419" y="1219517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5" h="6350">
                  <a:moveTo>
                    <a:pt x="5956" y="0"/>
                  </a:moveTo>
                  <a:lnTo>
                    <a:pt x="4038" y="2057"/>
                  </a:lnTo>
                  <a:lnTo>
                    <a:pt x="5308" y="3632"/>
                  </a:lnTo>
                  <a:lnTo>
                    <a:pt x="0" y="3479"/>
                  </a:lnTo>
                  <a:lnTo>
                    <a:pt x="3124" y="5549"/>
                  </a:lnTo>
                  <a:lnTo>
                    <a:pt x="4584" y="6197"/>
                  </a:lnTo>
                  <a:lnTo>
                    <a:pt x="5486" y="5765"/>
                  </a:lnTo>
                  <a:lnTo>
                    <a:pt x="5753" y="4152"/>
                  </a:lnTo>
                  <a:lnTo>
                    <a:pt x="6819" y="2286"/>
                  </a:lnTo>
                  <a:lnTo>
                    <a:pt x="9004" y="4178"/>
                  </a:lnTo>
                  <a:lnTo>
                    <a:pt x="10490" y="2654"/>
                  </a:lnTo>
                  <a:lnTo>
                    <a:pt x="9436" y="1955"/>
                  </a:lnTo>
                  <a:lnTo>
                    <a:pt x="7899" y="2540"/>
                  </a:lnTo>
                  <a:lnTo>
                    <a:pt x="7264" y="1333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rgbClr val="4C7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738974" y="122177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88" y="0"/>
                  </a:moveTo>
                  <a:lnTo>
                    <a:pt x="101" y="1206"/>
                  </a:lnTo>
                  <a:lnTo>
                    <a:pt x="0" y="2451"/>
                  </a:lnTo>
                  <a:lnTo>
                    <a:pt x="1206" y="3238"/>
                  </a:lnTo>
                  <a:lnTo>
                    <a:pt x="1549" y="2857"/>
                  </a:lnTo>
                  <a:lnTo>
                    <a:pt x="1879" y="2476"/>
                  </a:lnTo>
                  <a:lnTo>
                    <a:pt x="2222" y="2095"/>
                  </a:lnTo>
                  <a:lnTo>
                    <a:pt x="2158" y="736"/>
                  </a:lnTo>
                  <a:lnTo>
                    <a:pt x="1473" y="1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466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760730" y="1213992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3365" y="0"/>
                  </a:moveTo>
                  <a:lnTo>
                    <a:pt x="2336" y="431"/>
                  </a:lnTo>
                  <a:lnTo>
                    <a:pt x="1638" y="1650"/>
                  </a:lnTo>
                  <a:lnTo>
                    <a:pt x="863" y="406"/>
                  </a:lnTo>
                  <a:lnTo>
                    <a:pt x="139" y="507"/>
                  </a:lnTo>
                  <a:lnTo>
                    <a:pt x="88" y="1142"/>
                  </a:lnTo>
                  <a:lnTo>
                    <a:pt x="50" y="1790"/>
                  </a:lnTo>
                  <a:lnTo>
                    <a:pt x="0" y="2425"/>
                  </a:lnTo>
                  <a:lnTo>
                    <a:pt x="2895" y="2501"/>
                  </a:lnTo>
                  <a:lnTo>
                    <a:pt x="4330" y="2552"/>
                  </a:lnTo>
                  <a:lnTo>
                    <a:pt x="4648" y="1968"/>
                  </a:lnTo>
                  <a:lnTo>
                    <a:pt x="4610" y="1752"/>
                  </a:lnTo>
                  <a:lnTo>
                    <a:pt x="4584" y="1523"/>
                  </a:lnTo>
                  <a:lnTo>
                    <a:pt x="4546" y="1320"/>
                  </a:lnTo>
                  <a:lnTo>
                    <a:pt x="3987" y="571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6996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46" name="object 1646"/>
          <p:cNvGrpSpPr/>
          <p:nvPr/>
        </p:nvGrpSpPr>
        <p:grpSpPr>
          <a:xfrm>
            <a:off x="892810" y="1262202"/>
            <a:ext cx="34290" cy="83820"/>
            <a:chOff x="892810" y="1262202"/>
            <a:chExt cx="34290" cy="83820"/>
          </a:xfrm>
        </p:grpSpPr>
        <p:sp>
          <p:nvSpPr>
            <p:cNvPr id="1647" name="object 1647"/>
            <p:cNvSpPr/>
            <p:nvPr/>
          </p:nvSpPr>
          <p:spPr>
            <a:xfrm>
              <a:off x="892810" y="1262202"/>
              <a:ext cx="34290" cy="76835"/>
            </a:xfrm>
            <a:custGeom>
              <a:avLst/>
              <a:gdLst/>
              <a:ahLst/>
              <a:cxnLst/>
              <a:rect l="l" t="t" r="r" b="b"/>
              <a:pathLst>
                <a:path w="34290" h="76834">
                  <a:moveTo>
                    <a:pt x="14897" y="0"/>
                  </a:moveTo>
                  <a:lnTo>
                    <a:pt x="13119" y="774"/>
                  </a:lnTo>
                  <a:lnTo>
                    <a:pt x="11315" y="927"/>
                  </a:lnTo>
                  <a:lnTo>
                    <a:pt x="8826" y="1473"/>
                  </a:lnTo>
                  <a:lnTo>
                    <a:pt x="6629" y="2832"/>
                  </a:lnTo>
                  <a:lnTo>
                    <a:pt x="4178" y="3441"/>
                  </a:lnTo>
                  <a:lnTo>
                    <a:pt x="1409" y="4724"/>
                  </a:lnTo>
                  <a:lnTo>
                    <a:pt x="622" y="6159"/>
                  </a:lnTo>
                  <a:lnTo>
                    <a:pt x="0" y="9474"/>
                  </a:lnTo>
                  <a:lnTo>
                    <a:pt x="2921" y="8547"/>
                  </a:lnTo>
                  <a:lnTo>
                    <a:pt x="4432" y="9321"/>
                  </a:lnTo>
                  <a:lnTo>
                    <a:pt x="12141" y="15393"/>
                  </a:lnTo>
                  <a:lnTo>
                    <a:pt x="17003" y="24331"/>
                  </a:lnTo>
                  <a:lnTo>
                    <a:pt x="18425" y="34333"/>
                  </a:lnTo>
                  <a:lnTo>
                    <a:pt x="15811" y="43599"/>
                  </a:lnTo>
                  <a:lnTo>
                    <a:pt x="14897" y="45097"/>
                  </a:lnTo>
                  <a:lnTo>
                    <a:pt x="9334" y="48615"/>
                  </a:lnTo>
                  <a:lnTo>
                    <a:pt x="6959" y="52260"/>
                  </a:lnTo>
                  <a:lnTo>
                    <a:pt x="11036" y="57619"/>
                  </a:lnTo>
                  <a:lnTo>
                    <a:pt x="8826" y="58458"/>
                  </a:lnTo>
                  <a:lnTo>
                    <a:pt x="8255" y="59296"/>
                  </a:lnTo>
                  <a:lnTo>
                    <a:pt x="8293" y="62356"/>
                  </a:lnTo>
                  <a:lnTo>
                    <a:pt x="9575" y="63068"/>
                  </a:lnTo>
                  <a:lnTo>
                    <a:pt x="10896" y="63588"/>
                  </a:lnTo>
                  <a:lnTo>
                    <a:pt x="12407" y="63436"/>
                  </a:lnTo>
                  <a:lnTo>
                    <a:pt x="14338" y="62839"/>
                  </a:lnTo>
                  <a:lnTo>
                    <a:pt x="14998" y="64071"/>
                  </a:lnTo>
                  <a:lnTo>
                    <a:pt x="15468" y="65557"/>
                  </a:lnTo>
                  <a:lnTo>
                    <a:pt x="15684" y="67157"/>
                  </a:lnTo>
                  <a:lnTo>
                    <a:pt x="16497" y="67589"/>
                  </a:lnTo>
                  <a:lnTo>
                    <a:pt x="18516" y="69976"/>
                  </a:lnTo>
                  <a:lnTo>
                    <a:pt x="15976" y="70459"/>
                  </a:lnTo>
                  <a:lnTo>
                    <a:pt x="14859" y="71513"/>
                  </a:lnTo>
                  <a:lnTo>
                    <a:pt x="15659" y="76352"/>
                  </a:lnTo>
                  <a:lnTo>
                    <a:pt x="19583" y="75463"/>
                  </a:lnTo>
                  <a:lnTo>
                    <a:pt x="22809" y="75844"/>
                  </a:lnTo>
                  <a:lnTo>
                    <a:pt x="23850" y="75730"/>
                  </a:lnTo>
                  <a:lnTo>
                    <a:pt x="18872" y="67576"/>
                  </a:lnTo>
                  <a:lnTo>
                    <a:pt x="19672" y="67055"/>
                  </a:lnTo>
                  <a:lnTo>
                    <a:pt x="28003" y="75857"/>
                  </a:lnTo>
                  <a:lnTo>
                    <a:pt x="29997" y="76199"/>
                  </a:lnTo>
                  <a:lnTo>
                    <a:pt x="31026" y="75196"/>
                  </a:lnTo>
                  <a:lnTo>
                    <a:pt x="31483" y="73380"/>
                  </a:lnTo>
                  <a:lnTo>
                    <a:pt x="30873" y="71627"/>
                  </a:lnTo>
                  <a:lnTo>
                    <a:pt x="30721" y="70205"/>
                  </a:lnTo>
                  <a:lnTo>
                    <a:pt x="31483" y="68122"/>
                  </a:lnTo>
                  <a:lnTo>
                    <a:pt x="33869" y="58697"/>
                  </a:lnTo>
                  <a:lnTo>
                    <a:pt x="33931" y="49572"/>
                  </a:lnTo>
                  <a:lnTo>
                    <a:pt x="31426" y="40817"/>
                  </a:lnTo>
                  <a:lnTo>
                    <a:pt x="26111" y="32499"/>
                  </a:lnTo>
                  <a:lnTo>
                    <a:pt x="23253" y="29095"/>
                  </a:lnTo>
                  <a:lnTo>
                    <a:pt x="20815" y="25692"/>
                  </a:lnTo>
                  <a:lnTo>
                    <a:pt x="24612" y="19786"/>
                  </a:lnTo>
                  <a:lnTo>
                    <a:pt x="24485" y="17995"/>
                  </a:lnTo>
                  <a:lnTo>
                    <a:pt x="24676" y="16446"/>
                  </a:lnTo>
                  <a:lnTo>
                    <a:pt x="22961" y="10667"/>
                  </a:lnTo>
                  <a:lnTo>
                    <a:pt x="21996" y="4533"/>
                  </a:lnTo>
                  <a:lnTo>
                    <a:pt x="16751" y="507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8AC0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902131" y="1332788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3441" y="0"/>
                  </a:moveTo>
                  <a:lnTo>
                    <a:pt x="5473" y="2590"/>
                  </a:lnTo>
                  <a:lnTo>
                    <a:pt x="4267" y="3251"/>
                  </a:lnTo>
                  <a:lnTo>
                    <a:pt x="4267" y="4305"/>
                  </a:lnTo>
                  <a:lnTo>
                    <a:pt x="5092" y="7086"/>
                  </a:lnTo>
                  <a:lnTo>
                    <a:pt x="9486" y="5206"/>
                  </a:lnTo>
                  <a:lnTo>
                    <a:pt x="10071" y="8839"/>
                  </a:lnTo>
                  <a:lnTo>
                    <a:pt x="6515" y="8877"/>
                  </a:lnTo>
                  <a:lnTo>
                    <a:pt x="2730" y="7048"/>
                  </a:lnTo>
                  <a:lnTo>
                    <a:pt x="0" y="10528"/>
                  </a:lnTo>
                  <a:lnTo>
                    <a:pt x="25" y="11620"/>
                  </a:lnTo>
                  <a:lnTo>
                    <a:pt x="4571" y="10947"/>
                  </a:lnTo>
                  <a:lnTo>
                    <a:pt x="9207" y="9334"/>
                  </a:lnTo>
                  <a:lnTo>
                    <a:pt x="13423" y="12699"/>
                  </a:lnTo>
                  <a:lnTo>
                    <a:pt x="12776" y="10210"/>
                  </a:lnTo>
                  <a:lnTo>
                    <a:pt x="10883" y="7708"/>
                  </a:lnTo>
                  <a:lnTo>
                    <a:pt x="13487" y="5257"/>
                  </a:lnTo>
                  <a:lnTo>
                    <a:pt x="11874" y="4483"/>
                  </a:lnTo>
                  <a:lnTo>
                    <a:pt x="10655" y="2908"/>
                  </a:lnTo>
                  <a:lnTo>
                    <a:pt x="6375" y="3403"/>
                  </a:lnTo>
                  <a:lnTo>
                    <a:pt x="6210" y="1752"/>
                  </a:lnTo>
                  <a:lnTo>
                    <a:pt x="6083" y="190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639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904938" y="13297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368" y="0"/>
                  </a:moveTo>
                  <a:lnTo>
                    <a:pt x="2882" y="1841"/>
                  </a:lnTo>
                  <a:lnTo>
                    <a:pt x="0" y="3035"/>
                  </a:lnTo>
                  <a:lnTo>
                    <a:pt x="1460" y="6248"/>
                  </a:lnTo>
                  <a:lnTo>
                    <a:pt x="3276" y="3187"/>
                  </a:lnTo>
                  <a:lnTo>
                    <a:pt x="4330" y="3213"/>
                  </a:lnTo>
                  <a:lnTo>
                    <a:pt x="4394" y="4978"/>
                  </a:lnTo>
                  <a:lnTo>
                    <a:pt x="5880" y="4546"/>
                  </a:lnTo>
                  <a:lnTo>
                    <a:pt x="5283" y="3060"/>
                  </a:lnTo>
                  <a:lnTo>
                    <a:pt x="6108" y="1155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93C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905217" y="132386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206" y="0"/>
                  </a:moveTo>
                  <a:lnTo>
                    <a:pt x="0" y="1777"/>
                  </a:lnTo>
                  <a:lnTo>
                    <a:pt x="1016" y="2489"/>
                  </a:lnTo>
                  <a:lnTo>
                    <a:pt x="3060" y="3898"/>
                  </a:lnTo>
                  <a:lnTo>
                    <a:pt x="3886" y="3352"/>
                  </a:lnTo>
                  <a:lnTo>
                    <a:pt x="4254" y="2590"/>
                  </a:lnTo>
                  <a:lnTo>
                    <a:pt x="2336" y="1308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FA7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51" name="object 1651"/>
          <p:cNvGrpSpPr/>
          <p:nvPr/>
        </p:nvGrpSpPr>
        <p:grpSpPr>
          <a:xfrm>
            <a:off x="1355636" y="706005"/>
            <a:ext cx="111125" cy="29209"/>
            <a:chOff x="1355636" y="706005"/>
            <a:chExt cx="111125" cy="29209"/>
          </a:xfrm>
        </p:grpSpPr>
        <p:sp>
          <p:nvSpPr>
            <p:cNvPr id="1652" name="object 1652"/>
            <p:cNvSpPr/>
            <p:nvPr/>
          </p:nvSpPr>
          <p:spPr>
            <a:xfrm>
              <a:off x="1355636" y="706564"/>
              <a:ext cx="111125" cy="28575"/>
            </a:xfrm>
            <a:custGeom>
              <a:avLst/>
              <a:gdLst/>
              <a:ahLst/>
              <a:cxnLst/>
              <a:rect l="l" t="t" r="r" b="b"/>
              <a:pathLst>
                <a:path w="111125" h="28575">
                  <a:moveTo>
                    <a:pt x="38157" y="21678"/>
                  </a:moveTo>
                  <a:lnTo>
                    <a:pt x="8216" y="21678"/>
                  </a:lnTo>
                  <a:lnTo>
                    <a:pt x="11747" y="22999"/>
                  </a:lnTo>
                  <a:lnTo>
                    <a:pt x="13957" y="24485"/>
                  </a:lnTo>
                  <a:lnTo>
                    <a:pt x="14846" y="28181"/>
                  </a:lnTo>
                  <a:lnTo>
                    <a:pt x="24980" y="24828"/>
                  </a:lnTo>
                  <a:lnTo>
                    <a:pt x="31381" y="23075"/>
                  </a:lnTo>
                  <a:lnTo>
                    <a:pt x="37922" y="21882"/>
                  </a:lnTo>
                  <a:lnTo>
                    <a:pt x="38157" y="21678"/>
                  </a:lnTo>
                  <a:close/>
                </a:path>
                <a:path w="111125" h="28575">
                  <a:moveTo>
                    <a:pt x="45882" y="19888"/>
                  </a:moveTo>
                  <a:lnTo>
                    <a:pt x="38607" y="19888"/>
                  </a:lnTo>
                  <a:lnTo>
                    <a:pt x="40004" y="20307"/>
                  </a:lnTo>
                  <a:lnTo>
                    <a:pt x="41389" y="21094"/>
                  </a:lnTo>
                  <a:lnTo>
                    <a:pt x="42773" y="23114"/>
                  </a:lnTo>
                  <a:lnTo>
                    <a:pt x="45882" y="19888"/>
                  </a:lnTo>
                  <a:close/>
                </a:path>
                <a:path w="111125" h="28575">
                  <a:moveTo>
                    <a:pt x="330" y="11010"/>
                  </a:moveTo>
                  <a:lnTo>
                    <a:pt x="455" y="16052"/>
                  </a:lnTo>
                  <a:lnTo>
                    <a:pt x="1092" y="17487"/>
                  </a:lnTo>
                  <a:lnTo>
                    <a:pt x="393" y="18923"/>
                  </a:lnTo>
                  <a:lnTo>
                    <a:pt x="0" y="20370"/>
                  </a:lnTo>
                  <a:lnTo>
                    <a:pt x="165" y="20815"/>
                  </a:lnTo>
                  <a:lnTo>
                    <a:pt x="431" y="21196"/>
                  </a:lnTo>
                  <a:lnTo>
                    <a:pt x="825" y="21475"/>
                  </a:lnTo>
                  <a:lnTo>
                    <a:pt x="4330" y="22936"/>
                  </a:lnTo>
                  <a:lnTo>
                    <a:pt x="8216" y="21678"/>
                  </a:lnTo>
                  <a:lnTo>
                    <a:pt x="38157" y="21678"/>
                  </a:lnTo>
                  <a:lnTo>
                    <a:pt x="38582" y="21310"/>
                  </a:lnTo>
                  <a:lnTo>
                    <a:pt x="38607" y="19888"/>
                  </a:lnTo>
                  <a:lnTo>
                    <a:pt x="45882" y="19888"/>
                  </a:lnTo>
                  <a:lnTo>
                    <a:pt x="47510" y="18199"/>
                  </a:lnTo>
                  <a:lnTo>
                    <a:pt x="52045" y="18199"/>
                  </a:lnTo>
                  <a:lnTo>
                    <a:pt x="55359" y="17132"/>
                  </a:lnTo>
                  <a:lnTo>
                    <a:pt x="59580" y="16052"/>
                  </a:lnTo>
                  <a:lnTo>
                    <a:pt x="14960" y="16052"/>
                  </a:lnTo>
                  <a:lnTo>
                    <a:pt x="14040" y="15379"/>
                  </a:lnTo>
                  <a:lnTo>
                    <a:pt x="14142" y="15176"/>
                  </a:lnTo>
                  <a:lnTo>
                    <a:pt x="6718" y="15176"/>
                  </a:lnTo>
                  <a:lnTo>
                    <a:pt x="3721" y="13703"/>
                  </a:lnTo>
                  <a:lnTo>
                    <a:pt x="330" y="11010"/>
                  </a:lnTo>
                  <a:close/>
                </a:path>
                <a:path w="111125" h="28575">
                  <a:moveTo>
                    <a:pt x="52045" y="18199"/>
                  </a:moveTo>
                  <a:lnTo>
                    <a:pt x="47510" y="18199"/>
                  </a:lnTo>
                  <a:lnTo>
                    <a:pt x="51650" y="18326"/>
                  </a:lnTo>
                  <a:lnTo>
                    <a:pt x="52045" y="18199"/>
                  </a:lnTo>
                  <a:close/>
                </a:path>
                <a:path w="111125" h="28575">
                  <a:moveTo>
                    <a:pt x="17296" y="13803"/>
                  </a:moveTo>
                  <a:lnTo>
                    <a:pt x="14554" y="15278"/>
                  </a:lnTo>
                  <a:lnTo>
                    <a:pt x="14960" y="16052"/>
                  </a:lnTo>
                  <a:lnTo>
                    <a:pt x="59580" y="16052"/>
                  </a:lnTo>
                  <a:lnTo>
                    <a:pt x="65416" y="14560"/>
                  </a:lnTo>
                  <a:lnTo>
                    <a:pt x="69539" y="13906"/>
                  </a:lnTo>
                  <a:lnTo>
                    <a:pt x="18961" y="13906"/>
                  </a:lnTo>
                  <a:lnTo>
                    <a:pt x="17296" y="13803"/>
                  </a:lnTo>
                  <a:close/>
                </a:path>
                <a:path w="111125" h="28575">
                  <a:moveTo>
                    <a:pt x="8064" y="11366"/>
                  </a:moveTo>
                  <a:lnTo>
                    <a:pt x="6718" y="15176"/>
                  </a:lnTo>
                  <a:lnTo>
                    <a:pt x="14142" y="15176"/>
                  </a:lnTo>
                  <a:lnTo>
                    <a:pt x="14985" y="14744"/>
                  </a:lnTo>
                  <a:lnTo>
                    <a:pt x="16294" y="13741"/>
                  </a:lnTo>
                  <a:lnTo>
                    <a:pt x="17412" y="13741"/>
                  </a:lnTo>
                  <a:lnTo>
                    <a:pt x="19278" y="12738"/>
                  </a:lnTo>
                  <a:lnTo>
                    <a:pt x="19493" y="12648"/>
                  </a:lnTo>
                  <a:lnTo>
                    <a:pt x="19971" y="11518"/>
                  </a:lnTo>
                  <a:lnTo>
                    <a:pt x="10642" y="11518"/>
                  </a:lnTo>
                  <a:lnTo>
                    <a:pt x="8064" y="11366"/>
                  </a:lnTo>
                  <a:close/>
                </a:path>
                <a:path w="111125" h="28575">
                  <a:moveTo>
                    <a:pt x="19493" y="12648"/>
                  </a:moveTo>
                  <a:lnTo>
                    <a:pt x="19278" y="12738"/>
                  </a:lnTo>
                  <a:lnTo>
                    <a:pt x="17296" y="13803"/>
                  </a:lnTo>
                  <a:lnTo>
                    <a:pt x="18961" y="13906"/>
                  </a:lnTo>
                  <a:lnTo>
                    <a:pt x="19493" y="12648"/>
                  </a:lnTo>
                  <a:close/>
                </a:path>
                <a:path w="111125" h="28575">
                  <a:moveTo>
                    <a:pt x="23939" y="10795"/>
                  </a:moveTo>
                  <a:lnTo>
                    <a:pt x="19493" y="12648"/>
                  </a:lnTo>
                  <a:lnTo>
                    <a:pt x="18961" y="13906"/>
                  </a:lnTo>
                  <a:lnTo>
                    <a:pt x="69539" y="13906"/>
                  </a:lnTo>
                  <a:lnTo>
                    <a:pt x="75625" y="12941"/>
                  </a:lnTo>
                  <a:lnTo>
                    <a:pt x="79162" y="12534"/>
                  </a:lnTo>
                  <a:lnTo>
                    <a:pt x="29273" y="12534"/>
                  </a:lnTo>
                  <a:lnTo>
                    <a:pt x="23939" y="10795"/>
                  </a:lnTo>
                  <a:close/>
                </a:path>
                <a:path w="111125" h="28575">
                  <a:moveTo>
                    <a:pt x="17412" y="13741"/>
                  </a:moveTo>
                  <a:lnTo>
                    <a:pt x="16294" y="13741"/>
                  </a:lnTo>
                  <a:lnTo>
                    <a:pt x="17296" y="13803"/>
                  </a:lnTo>
                  <a:close/>
                </a:path>
                <a:path w="111125" h="28575">
                  <a:moveTo>
                    <a:pt x="110959" y="0"/>
                  </a:moveTo>
                  <a:lnTo>
                    <a:pt x="105143" y="114"/>
                  </a:lnTo>
                  <a:lnTo>
                    <a:pt x="97866" y="1016"/>
                  </a:lnTo>
                  <a:lnTo>
                    <a:pt x="90677" y="2489"/>
                  </a:lnTo>
                  <a:lnTo>
                    <a:pt x="45233" y="9016"/>
                  </a:lnTo>
                  <a:lnTo>
                    <a:pt x="32461" y="10515"/>
                  </a:lnTo>
                  <a:lnTo>
                    <a:pt x="29273" y="12534"/>
                  </a:lnTo>
                  <a:lnTo>
                    <a:pt x="79162" y="12534"/>
                  </a:lnTo>
                  <a:lnTo>
                    <a:pt x="87980" y="11506"/>
                  </a:lnTo>
                  <a:lnTo>
                    <a:pt x="96177" y="10502"/>
                  </a:lnTo>
                  <a:lnTo>
                    <a:pt x="100545" y="9499"/>
                  </a:lnTo>
                  <a:lnTo>
                    <a:pt x="105749" y="9499"/>
                  </a:lnTo>
                  <a:lnTo>
                    <a:pt x="109245" y="7353"/>
                  </a:lnTo>
                  <a:lnTo>
                    <a:pt x="110528" y="3441"/>
                  </a:lnTo>
                  <a:lnTo>
                    <a:pt x="110959" y="0"/>
                  </a:lnTo>
                  <a:close/>
                </a:path>
                <a:path w="111125" h="28575">
                  <a:moveTo>
                    <a:pt x="13766" y="9461"/>
                  </a:moveTo>
                  <a:lnTo>
                    <a:pt x="13309" y="10426"/>
                  </a:lnTo>
                  <a:lnTo>
                    <a:pt x="12547" y="11049"/>
                  </a:lnTo>
                  <a:lnTo>
                    <a:pt x="11556" y="11404"/>
                  </a:lnTo>
                  <a:lnTo>
                    <a:pt x="10642" y="11518"/>
                  </a:lnTo>
                  <a:lnTo>
                    <a:pt x="19971" y="11518"/>
                  </a:lnTo>
                  <a:lnTo>
                    <a:pt x="18374" y="10185"/>
                  </a:lnTo>
                  <a:lnTo>
                    <a:pt x="15824" y="10185"/>
                  </a:lnTo>
                  <a:lnTo>
                    <a:pt x="13766" y="9461"/>
                  </a:lnTo>
                  <a:close/>
                </a:path>
                <a:path w="111125" h="28575">
                  <a:moveTo>
                    <a:pt x="18173" y="10020"/>
                  </a:moveTo>
                  <a:lnTo>
                    <a:pt x="15824" y="10185"/>
                  </a:lnTo>
                  <a:lnTo>
                    <a:pt x="18374" y="10185"/>
                  </a:lnTo>
                  <a:lnTo>
                    <a:pt x="18173" y="10020"/>
                  </a:lnTo>
                  <a:close/>
                </a:path>
                <a:path w="111125" h="28575">
                  <a:moveTo>
                    <a:pt x="105749" y="9499"/>
                  </a:moveTo>
                  <a:lnTo>
                    <a:pt x="100545" y="9499"/>
                  </a:lnTo>
                  <a:lnTo>
                    <a:pt x="105232" y="9817"/>
                  </a:lnTo>
                  <a:lnTo>
                    <a:pt x="105749" y="9499"/>
                  </a:lnTo>
                  <a:close/>
                </a:path>
              </a:pathLst>
            </a:custGeom>
            <a:solidFill>
              <a:srgbClr val="6F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388097" y="706005"/>
              <a:ext cx="73025" cy="12065"/>
            </a:xfrm>
            <a:custGeom>
              <a:avLst/>
              <a:gdLst/>
              <a:ahLst/>
              <a:cxnLst/>
              <a:rect l="l" t="t" r="r" b="b"/>
              <a:pathLst>
                <a:path w="73025" h="12065">
                  <a:moveTo>
                    <a:pt x="67589" y="0"/>
                  </a:moveTo>
                  <a:lnTo>
                    <a:pt x="62674" y="1092"/>
                  </a:lnTo>
                  <a:lnTo>
                    <a:pt x="50609" y="3136"/>
                  </a:lnTo>
                  <a:lnTo>
                    <a:pt x="43459" y="3898"/>
                  </a:lnTo>
                  <a:lnTo>
                    <a:pt x="36334" y="4838"/>
                  </a:lnTo>
                  <a:lnTo>
                    <a:pt x="34797" y="6095"/>
                  </a:lnTo>
                  <a:lnTo>
                    <a:pt x="32715" y="4648"/>
                  </a:lnTo>
                  <a:lnTo>
                    <a:pt x="29235" y="7226"/>
                  </a:lnTo>
                  <a:lnTo>
                    <a:pt x="26835" y="5613"/>
                  </a:lnTo>
                  <a:lnTo>
                    <a:pt x="24917" y="6908"/>
                  </a:lnTo>
                  <a:lnTo>
                    <a:pt x="17640" y="7950"/>
                  </a:lnTo>
                  <a:lnTo>
                    <a:pt x="15963" y="9715"/>
                  </a:lnTo>
                  <a:lnTo>
                    <a:pt x="13779" y="8915"/>
                  </a:lnTo>
                  <a:lnTo>
                    <a:pt x="7746" y="9004"/>
                  </a:lnTo>
                  <a:lnTo>
                    <a:pt x="3746" y="9232"/>
                  </a:lnTo>
                  <a:lnTo>
                    <a:pt x="0" y="11074"/>
                  </a:lnTo>
                  <a:lnTo>
                    <a:pt x="3975" y="11595"/>
                  </a:lnTo>
                  <a:lnTo>
                    <a:pt x="42720" y="6489"/>
                  </a:lnTo>
                  <a:lnTo>
                    <a:pt x="60794" y="3530"/>
                  </a:lnTo>
                  <a:lnTo>
                    <a:pt x="67271" y="4241"/>
                  </a:lnTo>
                  <a:lnTo>
                    <a:pt x="72682" y="673"/>
                  </a:lnTo>
                  <a:lnTo>
                    <a:pt x="67589" y="0"/>
                  </a:lnTo>
                  <a:close/>
                </a:path>
              </a:pathLst>
            </a:custGeom>
            <a:solidFill>
              <a:srgbClr val="71B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368856" y="715098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09" h="7620">
                  <a:moveTo>
                    <a:pt x="13360" y="0"/>
                  </a:moveTo>
                  <a:lnTo>
                    <a:pt x="9931" y="2705"/>
                  </a:lnTo>
                  <a:lnTo>
                    <a:pt x="6756" y="2971"/>
                  </a:lnTo>
                  <a:lnTo>
                    <a:pt x="4610" y="4165"/>
                  </a:lnTo>
                  <a:lnTo>
                    <a:pt x="1828" y="4318"/>
                  </a:lnTo>
                  <a:lnTo>
                    <a:pt x="0" y="7391"/>
                  </a:lnTo>
                  <a:lnTo>
                    <a:pt x="5638" y="5918"/>
                  </a:lnTo>
                  <a:lnTo>
                    <a:pt x="10731" y="4292"/>
                  </a:lnTo>
                  <a:lnTo>
                    <a:pt x="16052" y="4000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9ACF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55" name="object 1655"/>
          <p:cNvSpPr/>
          <p:nvPr/>
        </p:nvSpPr>
        <p:spPr>
          <a:xfrm>
            <a:off x="900061" y="1345336"/>
            <a:ext cx="19050" cy="11430"/>
          </a:xfrm>
          <a:custGeom>
            <a:avLst/>
            <a:gdLst/>
            <a:ahLst/>
            <a:cxnLst/>
            <a:rect l="l" t="t" r="r" b="b"/>
            <a:pathLst>
              <a:path w="19050" h="11430">
                <a:moveTo>
                  <a:pt x="3822" y="0"/>
                </a:moveTo>
                <a:lnTo>
                  <a:pt x="1803" y="990"/>
                </a:lnTo>
                <a:lnTo>
                  <a:pt x="0" y="7251"/>
                </a:lnTo>
                <a:lnTo>
                  <a:pt x="355" y="8305"/>
                </a:lnTo>
                <a:lnTo>
                  <a:pt x="1104" y="8953"/>
                </a:lnTo>
                <a:lnTo>
                  <a:pt x="2108" y="9359"/>
                </a:lnTo>
                <a:lnTo>
                  <a:pt x="6235" y="10502"/>
                </a:lnTo>
                <a:lnTo>
                  <a:pt x="10375" y="11264"/>
                </a:lnTo>
                <a:lnTo>
                  <a:pt x="15938" y="8000"/>
                </a:lnTo>
                <a:lnTo>
                  <a:pt x="18668" y="9321"/>
                </a:lnTo>
                <a:lnTo>
                  <a:pt x="18668" y="7277"/>
                </a:lnTo>
                <a:lnTo>
                  <a:pt x="16217" y="4825"/>
                </a:lnTo>
                <a:lnTo>
                  <a:pt x="13538" y="2819"/>
                </a:lnTo>
                <a:lnTo>
                  <a:pt x="3822" y="0"/>
                </a:lnTo>
                <a:close/>
              </a:path>
            </a:pathLst>
          </a:custGeom>
          <a:solidFill>
            <a:srgbClr val="C7E3E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56" name="object 1656"/>
          <p:cNvGrpSpPr/>
          <p:nvPr/>
        </p:nvGrpSpPr>
        <p:grpSpPr>
          <a:xfrm>
            <a:off x="742022" y="1235227"/>
            <a:ext cx="13970" cy="32384"/>
            <a:chOff x="742022" y="1235227"/>
            <a:chExt cx="13970" cy="32384"/>
          </a:xfrm>
        </p:grpSpPr>
        <p:sp>
          <p:nvSpPr>
            <p:cNvPr id="1657" name="object 1657"/>
            <p:cNvSpPr/>
            <p:nvPr/>
          </p:nvSpPr>
          <p:spPr>
            <a:xfrm>
              <a:off x="742810" y="1246060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3530" y="0"/>
                  </a:moveTo>
                  <a:lnTo>
                    <a:pt x="3175" y="1536"/>
                  </a:lnTo>
                  <a:lnTo>
                    <a:pt x="2654" y="2832"/>
                  </a:lnTo>
                  <a:lnTo>
                    <a:pt x="0" y="5384"/>
                  </a:lnTo>
                  <a:lnTo>
                    <a:pt x="177" y="8597"/>
                  </a:lnTo>
                  <a:lnTo>
                    <a:pt x="596" y="11849"/>
                  </a:lnTo>
                  <a:lnTo>
                    <a:pt x="2514" y="12039"/>
                  </a:lnTo>
                  <a:lnTo>
                    <a:pt x="1079" y="18110"/>
                  </a:lnTo>
                  <a:lnTo>
                    <a:pt x="5181" y="14452"/>
                  </a:lnTo>
                  <a:lnTo>
                    <a:pt x="5956" y="11836"/>
                  </a:lnTo>
                  <a:lnTo>
                    <a:pt x="4305" y="9410"/>
                  </a:lnTo>
                  <a:lnTo>
                    <a:pt x="4597" y="6845"/>
                  </a:lnTo>
                  <a:lnTo>
                    <a:pt x="5943" y="4991"/>
                  </a:lnTo>
                  <a:lnTo>
                    <a:pt x="4483" y="2705"/>
                  </a:lnTo>
                  <a:lnTo>
                    <a:pt x="5524" y="800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416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742099" y="1257401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59">
                  <a:moveTo>
                    <a:pt x="3543" y="0"/>
                  </a:moveTo>
                  <a:lnTo>
                    <a:pt x="1308" y="507"/>
                  </a:lnTo>
                  <a:lnTo>
                    <a:pt x="2438" y="2654"/>
                  </a:lnTo>
                  <a:lnTo>
                    <a:pt x="0" y="3975"/>
                  </a:lnTo>
                  <a:lnTo>
                    <a:pt x="88" y="5892"/>
                  </a:lnTo>
                  <a:lnTo>
                    <a:pt x="812" y="6502"/>
                  </a:lnTo>
                  <a:lnTo>
                    <a:pt x="1257" y="7353"/>
                  </a:lnTo>
                  <a:lnTo>
                    <a:pt x="1917" y="8026"/>
                  </a:lnTo>
                  <a:lnTo>
                    <a:pt x="3162" y="9397"/>
                  </a:lnTo>
                  <a:lnTo>
                    <a:pt x="4559" y="9601"/>
                  </a:lnTo>
                  <a:lnTo>
                    <a:pt x="6845" y="6502"/>
                  </a:lnTo>
                  <a:lnTo>
                    <a:pt x="8191" y="4749"/>
                  </a:lnTo>
                  <a:lnTo>
                    <a:pt x="5918" y="2946"/>
                  </a:lnTo>
                  <a:lnTo>
                    <a:pt x="2654" y="5397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6D9C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746493" y="1239824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5930" y="0"/>
                  </a:moveTo>
                  <a:lnTo>
                    <a:pt x="5118" y="1079"/>
                  </a:lnTo>
                  <a:lnTo>
                    <a:pt x="4051" y="1600"/>
                  </a:lnTo>
                  <a:lnTo>
                    <a:pt x="1015" y="3822"/>
                  </a:lnTo>
                  <a:lnTo>
                    <a:pt x="0" y="5168"/>
                  </a:lnTo>
                  <a:lnTo>
                    <a:pt x="380" y="5854"/>
                  </a:lnTo>
                  <a:lnTo>
                    <a:pt x="2006" y="5956"/>
                  </a:lnTo>
                  <a:lnTo>
                    <a:pt x="2539" y="5181"/>
                  </a:lnTo>
                  <a:lnTo>
                    <a:pt x="3682" y="5638"/>
                  </a:lnTo>
                  <a:lnTo>
                    <a:pt x="4140" y="4800"/>
                  </a:lnTo>
                  <a:lnTo>
                    <a:pt x="5092" y="3149"/>
                  </a:lnTo>
                  <a:lnTo>
                    <a:pt x="6845" y="4102"/>
                  </a:lnTo>
                  <a:lnTo>
                    <a:pt x="8140" y="3581"/>
                  </a:lnTo>
                  <a:lnTo>
                    <a:pt x="8788" y="3048"/>
                  </a:lnTo>
                  <a:lnTo>
                    <a:pt x="8940" y="2362"/>
                  </a:lnTo>
                  <a:lnTo>
                    <a:pt x="8826" y="1562"/>
                  </a:lnTo>
                  <a:lnTo>
                    <a:pt x="8572" y="800"/>
                  </a:lnTo>
                  <a:lnTo>
                    <a:pt x="8077" y="304"/>
                  </a:lnTo>
                  <a:lnTo>
                    <a:pt x="7289" y="101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558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747369" y="123522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80">
                  <a:moveTo>
                    <a:pt x="4229" y="0"/>
                  </a:moveTo>
                  <a:lnTo>
                    <a:pt x="1828" y="330"/>
                  </a:lnTo>
                  <a:lnTo>
                    <a:pt x="901" y="1206"/>
                  </a:lnTo>
                  <a:lnTo>
                    <a:pt x="0" y="2120"/>
                  </a:lnTo>
                  <a:lnTo>
                    <a:pt x="431" y="4787"/>
                  </a:lnTo>
                  <a:lnTo>
                    <a:pt x="2476" y="3987"/>
                  </a:lnTo>
                  <a:lnTo>
                    <a:pt x="4127" y="4000"/>
                  </a:lnTo>
                  <a:lnTo>
                    <a:pt x="5842" y="3556"/>
                  </a:lnTo>
                  <a:lnTo>
                    <a:pt x="7099" y="2819"/>
                  </a:lnTo>
                  <a:lnTo>
                    <a:pt x="6146" y="723"/>
                  </a:lnTo>
                  <a:lnTo>
                    <a:pt x="5245" y="88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759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743254" y="1243660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254" y="0"/>
                  </a:moveTo>
                  <a:lnTo>
                    <a:pt x="2781" y="1447"/>
                  </a:lnTo>
                  <a:lnTo>
                    <a:pt x="0" y="2362"/>
                  </a:lnTo>
                  <a:lnTo>
                    <a:pt x="2209" y="5232"/>
                  </a:lnTo>
                  <a:lnTo>
                    <a:pt x="5080" y="3213"/>
                  </a:lnTo>
                  <a:lnTo>
                    <a:pt x="5130" y="2844"/>
                  </a:lnTo>
                  <a:lnTo>
                    <a:pt x="5194" y="2489"/>
                  </a:lnTo>
                  <a:lnTo>
                    <a:pt x="5245" y="2120"/>
                  </a:lnTo>
                  <a:lnTo>
                    <a:pt x="4356" y="1676"/>
                  </a:lnTo>
                  <a:lnTo>
                    <a:pt x="4178" y="901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750544" y="12360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3644" y="0"/>
                  </a:moveTo>
                  <a:lnTo>
                    <a:pt x="3022" y="381"/>
                  </a:lnTo>
                  <a:lnTo>
                    <a:pt x="952" y="3225"/>
                  </a:lnTo>
                  <a:lnTo>
                    <a:pt x="0" y="5422"/>
                  </a:lnTo>
                  <a:lnTo>
                    <a:pt x="2057" y="4762"/>
                  </a:lnTo>
                  <a:lnTo>
                    <a:pt x="3086" y="4445"/>
                  </a:lnTo>
                  <a:lnTo>
                    <a:pt x="4686" y="3721"/>
                  </a:lnTo>
                  <a:lnTo>
                    <a:pt x="5194" y="2501"/>
                  </a:lnTo>
                  <a:lnTo>
                    <a:pt x="4737" y="838"/>
                  </a:lnTo>
                  <a:lnTo>
                    <a:pt x="4508" y="381"/>
                  </a:lnTo>
                  <a:lnTo>
                    <a:pt x="4152" y="101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A7C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742022" y="126323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168" y="0"/>
                  </a:moveTo>
                  <a:lnTo>
                    <a:pt x="165" y="63"/>
                  </a:lnTo>
                  <a:lnTo>
                    <a:pt x="76" y="317"/>
                  </a:lnTo>
                  <a:lnTo>
                    <a:pt x="25" y="584"/>
                  </a:lnTo>
                  <a:lnTo>
                    <a:pt x="0" y="863"/>
                  </a:lnTo>
                  <a:lnTo>
                    <a:pt x="126" y="2412"/>
                  </a:lnTo>
                  <a:lnTo>
                    <a:pt x="177" y="3174"/>
                  </a:lnTo>
                  <a:lnTo>
                    <a:pt x="1854" y="3594"/>
                  </a:lnTo>
                  <a:lnTo>
                    <a:pt x="2400" y="2730"/>
                  </a:lnTo>
                  <a:lnTo>
                    <a:pt x="2412" y="1269"/>
                  </a:lnTo>
                  <a:lnTo>
                    <a:pt x="1993" y="253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5A8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64" name="object 1664"/>
          <p:cNvSpPr/>
          <p:nvPr/>
        </p:nvSpPr>
        <p:spPr>
          <a:xfrm>
            <a:off x="855192" y="1148562"/>
            <a:ext cx="15240" cy="24765"/>
          </a:xfrm>
          <a:custGeom>
            <a:avLst/>
            <a:gdLst/>
            <a:ahLst/>
            <a:cxnLst/>
            <a:rect l="l" t="t" r="r" b="b"/>
            <a:pathLst>
              <a:path w="15240" h="24765">
                <a:moveTo>
                  <a:pt x="4470" y="0"/>
                </a:moveTo>
                <a:lnTo>
                  <a:pt x="3340" y="495"/>
                </a:lnTo>
                <a:lnTo>
                  <a:pt x="0" y="685"/>
                </a:lnTo>
                <a:lnTo>
                  <a:pt x="2679" y="2844"/>
                </a:lnTo>
                <a:lnTo>
                  <a:pt x="2400" y="5829"/>
                </a:lnTo>
                <a:lnTo>
                  <a:pt x="2298" y="8775"/>
                </a:lnTo>
                <a:lnTo>
                  <a:pt x="3428" y="10807"/>
                </a:lnTo>
                <a:lnTo>
                  <a:pt x="7353" y="14554"/>
                </a:lnTo>
                <a:lnTo>
                  <a:pt x="9029" y="19456"/>
                </a:lnTo>
                <a:lnTo>
                  <a:pt x="10452" y="24498"/>
                </a:lnTo>
                <a:lnTo>
                  <a:pt x="11214" y="24409"/>
                </a:lnTo>
                <a:lnTo>
                  <a:pt x="11747" y="23990"/>
                </a:lnTo>
                <a:lnTo>
                  <a:pt x="13792" y="16040"/>
                </a:lnTo>
                <a:lnTo>
                  <a:pt x="14731" y="13716"/>
                </a:lnTo>
                <a:lnTo>
                  <a:pt x="13385" y="12192"/>
                </a:lnTo>
                <a:lnTo>
                  <a:pt x="11899" y="10718"/>
                </a:lnTo>
                <a:lnTo>
                  <a:pt x="9613" y="10248"/>
                </a:lnTo>
                <a:lnTo>
                  <a:pt x="10299" y="12611"/>
                </a:lnTo>
                <a:lnTo>
                  <a:pt x="9410" y="13462"/>
                </a:lnTo>
                <a:lnTo>
                  <a:pt x="8178" y="11836"/>
                </a:lnTo>
                <a:lnTo>
                  <a:pt x="8775" y="10223"/>
                </a:lnTo>
                <a:lnTo>
                  <a:pt x="9169" y="8610"/>
                </a:lnTo>
                <a:lnTo>
                  <a:pt x="9093" y="5765"/>
                </a:lnTo>
                <a:lnTo>
                  <a:pt x="8115" y="3302"/>
                </a:lnTo>
                <a:lnTo>
                  <a:pt x="6045" y="1295"/>
                </a:lnTo>
                <a:lnTo>
                  <a:pt x="4470" y="0"/>
                </a:lnTo>
                <a:close/>
              </a:path>
            </a:pathLst>
          </a:custGeom>
          <a:solidFill>
            <a:srgbClr val="76B1B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65" name="object 1665"/>
          <p:cNvGrpSpPr/>
          <p:nvPr/>
        </p:nvGrpSpPr>
        <p:grpSpPr>
          <a:xfrm>
            <a:off x="743534" y="1269758"/>
            <a:ext cx="27940" cy="48895"/>
            <a:chOff x="743534" y="1269758"/>
            <a:chExt cx="27940" cy="48895"/>
          </a:xfrm>
        </p:grpSpPr>
        <p:sp>
          <p:nvSpPr>
            <p:cNvPr id="1666" name="object 1666"/>
            <p:cNvSpPr/>
            <p:nvPr/>
          </p:nvSpPr>
          <p:spPr>
            <a:xfrm>
              <a:off x="743534" y="1269758"/>
              <a:ext cx="27940" cy="33020"/>
            </a:xfrm>
            <a:custGeom>
              <a:avLst/>
              <a:gdLst/>
              <a:ahLst/>
              <a:cxnLst/>
              <a:rect l="l" t="t" r="r" b="b"/>
              <a:pathLst>
                <a:path w="27940" h="33019">
                  <a:moveTo>
                    <a:pt x="24558" y="11366"/>
                  </a:moveTo>
                  <a:lnTo>
                    <a:pt x="6934" y="11366"/>
                  </a:lnTo>
                  <a:lnTo>
                    <a:pt x="7327" y="13144"/>
                  </a:lnTo>
                  <a:lnTo>
                    <a:pt x="7018" y="13504"/>
                  </a:lnTo>
                  <a:lnTo>
                    <a:pt x="7048" y="14262"/>
                  </a:lnTo>
                  <a:lnTo>
                    <a:pt x="6030" y="15146"/>
                  </a:lnTo>
                  <a:lnTo>
                    <a:pt x="5968" y="17691"/>
                  </a:lnTo>
                  <a:lnTo>
                    <a:pt x="6172" y="18389"/>
                  </a:lnTo>
                  <a:lnTo>
                    <a:pt x="8254" y="22212"/>
                  </a:lnTo>
                  <a:lnTo>
                    <a:pt x="8280" y="22351"/>
                  </a:lnTo>
                  <a:lnTo>
                    <a:pt x="7607" y="25692"/>
                  </a:lnTo>
                  <a:lnTo>
                    <a:pt x="9690" y="27025"/>
                  </a:lnTo>
                  <a:lnTo>
                    <a:pt x="9880" y="29273"/>
                  </a:lnTo>
                  <a:lnTo>
                    <a:pt x="10312" y="31381"/>
                  </a:lnTo>
                  <a:lnTo>
                    <a:pt x="11887" y="32219"/>
                  </a:lnTo>
                  <a:lnTo>
                    <a:pt x="13500" y="32791"/>
                  </a:lnTo>
                  <a:lnTo>
                    <a:pt x="15278" y="31965"/>
                  </a:lnTo>
                  <a:lnTo>
                    <a:pt x="16332" y="30886"/>
                  </a:lnTo>
                  <a:lnTo>
                    <a:pt x="16598" y="26949"/>
                  </a:lnTo>
                  <a:lnTo>
                    <a:pt x="18046" y="23520"/>
                  </a:lnTo>
                  <a:lnTo>
                    <a:pt x="20650" y="20561"/>
                  </a:lnTo>
                  <a:lnTo>
                    <a:pt x="23528" y="16382"/>
                  </a:lnTo>
                  <a:lnTo>
                    <a:pt x="24460" y="13931"/>
                  </a:lnTo>
                  <a:lnTo>
                    <a:pt x="24558" y="11366"/>
                  </a:lnTo>
                  <a:close/>
                </a:path>
                <a:path w="27940" h="33019">
                  <a:moveTo>
                    <a:pt x="2514" y="1066"/>
                  </a:moveTo>
                  <a:lnTo>
                    <a:pt x="1574" y="1523"/>
                  </a:lnTo>
                  <a:lnTo>
                    <a:pt x="469" y="3898"/>
                  </a:lnTo>
                  <a:lnTo>
                    <a:pt x="0" y="5219"/>
                  </a:lnTo>
                  <a:lnTo>
                    <a:pt x="1841" y="5994"/>
                  </a:lnTo>
                  <a:lnTo>
                    <a:pt x="3454" y="7518"/>
                  </a:lnTo>
                  <a:lnTo>
                    <a:pt x="2616" y="9486"/>
                  </a:lnTo>
                  <a:lnTo>
                    <a:pt x="2946" y="12966"/>
                  </a:lnTo>
                  <a:lnTo>
                    <a:pt x="698" y="14681"/>
                  </a:lnTo>
                  <a:lnTo>
                    <a:pt x="2819" y="16382"/>
                  </a:lnTo>
                  <a:lnTo>
                    <a:pt x="5397" y="15697"/>
                  </a:lnTo>
                  <a:lnTo>
                    <a:pt x="6030" y="15146"/>
                  </a:lnTo>
                  <a:lnTo>
                    <a:pt x="6095" y="14579"/>
                  </a:lnTo>
                  <a:lnTo>
                    <a:pt x="7018" y="13504"/>
                  </a:lnTo>
                  <a:lnTo>
                    <a:pt x="6934" y="11366"/>
                  </a:lnTo>
                  <a:lnTo>
                    <a:pt x="24558" y="11366"/>
                  </a:lnTo>
                  <a:lnTo>
                    <a:pt x="24574" y="10960"/>
                  </a:lnTo>
                  <a:lnTo>
                    <a:pt x="27800" y="10096"/>
                  </a:lnTo>
                  <a:lnTo>
                    <a:pt x="24625" y="8102"/>
                  </a:lnTo>
                  <a:lnTo>
                    <a:pt x="23304" y="7327"/>
                  </a:lnTo>
                  <a:lnTo>
                    <a:pt x="21564" y="6972"/>
                  </a:lnTo>
                  <a:lnTo>
                    <a:pt x="21501" y="4952"/>
                  </a:lnTo>
                  <a:lnTo>
                    <a:pt x="20713" y="4076"/>
                  </a:lnTo>
                  <a:lnTo>
                    <a:pt x="20059" y="3606"/>
                  </a:lnTo>
                  <a:lnTo>
                    <a:pt x="16992" y="3606"/>
                  </a:lnTo>
                  <a:lnTo>
                    <a:pt x="16890" y="3467"/>
                  </a:lnTo>
                  <a:lnTo>
                    <a:pt x="9078" y="3454"/>
                  </a:lnTo>
                  <a:lnTo>
                    <a:pt x="6476" y="2832"/>
                  </a:lnTo>
                  <a:lnTo>
                    <a:pt x="2514" y="1066"/>
                  </a:lnTo>
                  <a:close/>
                </a:path>
                <a:path w="27940" h="33019">
                  <a:moveTo>
                    <a:pt x="7018" y="13504"/>
                  </a:moveTo>
                  <a:lnTo>
                    <a:pt x="6095" y="14579"/>
                  </a:lnTo>
                  <a:lnTo>
                    <a:pt x="6030" y="15146"/>
                  </a:lnTo>
                  <a:lnTo>
                    <a:pt x="7048" y="14262"/>
                  </a:lnTo>
                  <a:lnTo>
                    <a:pt x="7018" y="13504"/>
                  </a:lnTo>
                  <a:close/>
                </a:path>
                <a:path w="27940" h="33019">
                  <a:moveTo>
                    <a:pt x="19811" y="3428"/>
                  </a:moveTo>
                  <a:lnTo>
                    <a:pt x="18567" y="3454"/>
                  </a:lnTo>
                  <a:lnTo>
                    <a:pt x="16992" y="3606"/>
                  </a:lnTo>
                  <a:lnTo>
                    <a:pt x="20059" y="3606"/>
                  </a:lnTo>
                  <a:lnTo>
                    <a:pt x="19811" y="3428"/>
                  </a:lnTo>
                  <a:close/>
                </a:path>
                <a:path w="27940" h="33019">
                  <a:moveTo>
                    <a:pt x="12738" y="0"/>
                  </a:moveTo>
                  <a:lnTo>
                    <a:pt x="9131" y="3467"/>
                  </a:lnTo>
                  <a:lnTo>
                    <a:pt x="16890" y="3467"/>
                  </a:lnTo>
                  <a:lnTo>
                    <a:pt x="16128" y="2425"/>
                  </a:lnTo>
                  <a:lnTo>
                    <a:pt x="14058" y="901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751789" y="1300568"/>
              <a:ext cx="10795" cy="17780"/>
            </a:xfrm>
            <a:custGeom>
              <a:avLst/>
              <a:gdLst/>
              <a:ahLst/>
              <a:cxnLst/>
              <a:rect l="l" t="t" r="r" b="b"/>
              <a:pathLst>
                <a:path w="10795" h="17780">
                  <a:moveTo>
                    <a:pt x="3733" y="0"/>
                  </a:moveTo>
                  <a:lnTo>
                    <a:pt x="1943" y="139"/>
                  </a:lnTo>
                  <a:lnTo>
                    <a:pt x="0" y="2298"/>
                  </a:lnTo>
                  <a:lnTo>
                    <a:pt x="266" y="4851"/>
                  </a:lnTo>
                  <a:lnTo>
                    <a:pt x="673" y="7429"/>
                  </a:lnTo>
                  <a:lnTo>
                    <a:pt x="1866" y="9512"/>
                  </a:lnTo>
                  <a:lnTo>
                    <a:pt x="3670" y="11150"/>
                  </a:lnTo>
                  <a:lnTo>
                    <a:pt x="4889" y="13207"/>
                  </a:lnTo>
                  <a:lnTo>
                    <a:pt x="5822" y="14833"/>
                  </a:lnTo>
                  <a:lnTo>
                    <a:pt x="6591" y="16548"/>
                  </a:lnTo>
                  <a:lnTo>
                    <a:pt x="8127" y="17716"/>
                  </a:lnTo>
                  <a:lnTo>
                    <a:pt x="8356" y="17665"/>
                  </a:lnTo>
                  <a:lnTo>
                    <a:pt x="10782" y="14833"/>
                  </a:lnTo>
                  <a:lnTo>
                    <a:pt x="10718" y="8686"/>
                  </a:lnTo>
                  <a:lnTo>
                    <a:pt x="5841" y="5930"/>
                  </a:lnTo>
                  <a:lnTo>
                    <a:pt x="6578" y="2806"/>
                  </a:lnTo>
                  <a:lnTo>
                    <a:pt x="6819" y="1993"/>
                  </a:lnTo>
                  <a:lnTo>
                    <a:pt x="7035" y="1168"/>
                  </a:lnTo>
                  <a:lnTo>
                    <a:pt x="5460" y="190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6E8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756818" y="128746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4">
                  <a:moveTo>
                    <a:pt x="6261" y="0"/>
                  </a:moveTo>
                  <a:lnTo>
                    <a:pt x="5727" y="4991"/>
                  </a:lnTo>
                  <a:lnTo>
                    <a:pt x="0" y="8077"/>
                  </a:lnTo>
                  <a:lnTo>
                    <a:pt x="3048" y="13182"/>
                  </a:lnTo>
                  <a:lnTo>
                    <a:pt x="4991" y="10998"/>
                  </a:lnTo>
                  <a:lnTo>
                    <a:pt x="7366" y="2857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799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760641" y="1303197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888" y="0"/>
                  </a:moveTo>
                  <a:lnTo>
                    <a:pt x="0" y="3022"/>
                  </a:lnTo>
                  <a:lnTo>
                    <a:pt x="1079" y="5041"/>
                  </a:lnTo>
                  <a:lnTo>
                    <a:pt x="3949" y="5981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BEE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70" name="object 1670"/>
          <p:cNvGrpSpPr/>
          <p:nvPr/>
        </p:nvGrpSpPr>
        <p:grpSpPr>
          <a:xfrm>
            <a:off x="1338986" y="713803"/>
            <a:ext cx="31750" cy="19685"/>
            <a:chOff x="1338986" y="713803"/>
            <a:chExt cx="31750" cy="19685"/>
          </a:xfrm>
        </p:grpSpPr>
        <p:sp>
          <p:nvSpPr>
            <p:cNvPr id="1671" name="object 1671"/>
            <p:cNvSpPr/>
            <p:nvPr/>
          </p:nvSpPr>
          <p:spPr>
            <a:xfrm>
              <a:off x="1338986" y="715378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4457" y="8978"/>
                  </a:moveTo>
                  <a:lnTo>
                    <a:pt x="1244" y="9537"/>
                  </a:lnTo>
                  <a:lnTo>
                    <a:pt x="38" y="11658"/>
                  </a:lnTo>
                  <a:lnTo>
                    <a:pt x="0" y="14693"/>
                  </a:lnTo>
                  <a:lnTo>
                    <a:pt x="990" y="17221"/>
                  </a:lnTo>
                  <a:lnTo>
                    <a:pt x="3162" y="17691"/>
                  </a:lnTo>
                  <a:lnTo>
                    <a:pt x="10159" y="17030"/>
                  </a:lnTo>
                  <a:lnTo>
                    <a:pt x="14236" y="15239"/>
                  </a:lnTo>
                  <a:lnTo>
                    <a:pt x="16916" y="11036"/>
                  </a:lnTo>
                  <a:lnTo>
                    <a:pt x="17913" y="9626"/>
                  </a:lnTo>
                  <a:lnTo>
                    <a:pt x="7683" y="9626"/>
                  </a:lnTo>
                  <a:lnTo>
                    <a:pt x="4457" y="8978"/>
                  </a:lnTo>
                  <a:close/>
                </a:path>
                <a:path w="18415" h="17779">
                  <a:moveTo>
                    <a:pt x="10693" y="0"/>
                  </a:moveTo>
                  <a:lnTo>
                    <a:pt x="7556" y="673"/>
                  </a:lnTo>
                  <a:lnTo>
                    <a:pt x="7734" y="2171"/>
                  </a:lnTo>
                  <a:lnTo>
                    <a:pt x="8304" y="3733"/>
                  </a:lnTo>
                  <a:lnTo>
                    <a:pt x="8220" y="4152"/>
                  </a:lnTo>
                  <a:lnTo>
                    <a:pt x="7531" y="6845"/>
                  </a:lnTo>
                  <a:lnTo>
                    <a:pt x="7683" y="9626"/>
                  </a:lnTo>
                  <a:lnTo>
                    <a:pt x="17913" y="9626"/>
                  </a:lnTo>
                  <a:lnTo>
                    <a:pt x="18389" y="8953"/>
                  </a:lnTo>
                  <a:lnTo>
                    <a:pt x="16433" y="7327"/>
                  </a:lnTo>
                  <a:lnTo>
                    <a:pt x="16167" y="5486"/>
                  </a:lnTo>
                  <a:lnTo>
                    <a:pt x="15862" y="4787"/>
                  </a:lnTo>
                  <a:lnTo>
                    <a:pt x="15481" y="4152"/>
                  </a:lnTo>
                  <a:lnTo>
                    <a:pt x="14808" y="3733"/>
                  </a:lnTo>
                  <a:lnTo>
                    <a:pt x="12255" y="303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A8C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353273" y="713803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13004" y="4279"/>
                  </a:moveTo>
                  <a:lnTo>
                    <a:pt x="10287" y="4203"/>
                  </a:lnTo>
                  <a:lnTo>
                    <a:pt x="10642" y="1358"/>
                  </a:lnTo>
                  <a:lnTo>
                    <a:pt x="9499" y="228"/>
                  </a:lnTo>
                  <a:lnTo>
                    <a:pt x="9499" y="3263"/>
                  </a:lnTo>
                  <a:lnTo>
                    <a:pt x="7848" y="4267"/>
                  </a:lnTo>
                  <a:lnTo>
                    <a:pt x="7251" y="3200"/>
                  </a:lnTo>
                  <a:lnTo>
                    <a:pt x="8432" y="1473"/>
                  </a:lnTo>
                  <a:lnTo>
                    <a:pt x="9499" y="3263"/>
                  </a:lnTo>
                  <a:lnTo>
                    <a:pt x="9499" y="228"/>
                  </a:lnTo>
                  <a:lnTo>
                    <a:pt x="9271" y="0"/>
                  </a:lnTo>
                  <a:lnTo>
                    <a:pt x="8826" y="635"/>
                  </a:lnTo>
                  <a:lnTo>
                    <a:pt x="6807" y="1003"/>
                  </a:lnTo>
                  <a:lnTo>
                    <a:pt x="6807" y="6642"/>
                  </a:lnTo>
                  <a:lnTo>
                    <a:pt x="6286" y="7023"/>
                  </a:lnTo>
                  <a:lnTo>
                    <a:pt x="6794" y="6400"/>
                  </a:lnTo>
                  <a:lnTo>
                    <a:pt x="6807" y="6642"/>
                  </a:lnTo>
                  <a:lnTo>
                    <a:pt x="6807" y="1003"/>
                  </a:lnTo>
                  <a:lnTo>
                    <a:pt x="3937" y="1498"/>
                  </a:lnTo>
                  <a:lnTo>
                    <a:pt x="0" y="622"/>
                  </a:lnTo>
                  <a:lnTo>
                    <a:pt x="533" y="5308"/>
                  </a:lnTo>
                  <a:lnTo>
                    <a:pt x="558" y="7404"/>
                  </a:lnTo>
                  <a:lnTo>
                    <a:pt x="1892" y="7670"/>
                  </a:lnTo>
                  <a:lnTo>
                    <a:pt x="1854" y="9994"/>
                  </a:lnTo>
                  <a:lnTo>
                    <a:pt x="3683" y="9499"/>
                  </a:lnTo>
                  <a:lnTo>
                    <a:pt x="3911" y="8432"/>
                  </a:lnTo>
                  <a:lnTo>
                    <a:pt x="3009" y="7137"/>
                  </a:lnTo>
                  <a:lnTo>
                    <a:pt x="4406" y="6210"/>
                  </a:lnTo>
                  <a:lnTo>
                    <a:pt x="5219" y="7035"/>
                  </a:lnTo>
                  <a:lnTo>
                    <a:pt x="5753" y="7416"/>
                  </a:lnTo>
                  <a:lnTo>
                    <a:pt x="6019" y="9512"/>
                  </a:lnTo>
                  <a:lnTo>
                    <a:pt x="6997" y="9626"/>
                  </a:lnTo>
                  <a:lnTo>
                    <a:pt x="13004" y="4279"/>
                  </a:lnTo>
                  <a:close/>
                </a:path>
              </a:pathLst>
            </a:custGeom>
            <a:solidFill>
              <a:srgbClr val="9DD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367180" y="71603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222" y="0"/>
                  </a:moveTo>
                  <a:lnTo>
                    <a:pt x="914" y="0"/>
                  </a:lnTo>
                  <a:lnTo>
                    <a:pt x="228" y="711"/>
                  </a:lnTo>
                  <a:lnTo>
                    <a:pt x="0" y="1943"/>
                  </a:lnTo>
                  <a:lnTo>
                    <a:pt x="914" y="2184"/>
                  </a:lnTo>
                  <a:lnTo>
                    <a:pt x="1828" y="3479"/>
                  </a:lnTo>
                  <a:lnTo>
                    <a:pt x="3022" y="1930"/>
                  </a:lnTo>
                  <a:lnTo>
                    <a:pt x="2412" y="800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7FC2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74" name="object 1674"/>
          <p:cNvSpPr/>
          <p:nvPr/>
        </p:nvSpPr>
        <p:spPr>
          <a:xfrm>
            <a:off x="812977" y="1137742"/>
            <a:ext cx="15875" cy="15875"/>
          </a:xfrm>
          <a:custGeom>
            <a:avLst/>
            <a:gdLst/>
            <a:ahLst/>
            <a:cxnLst/>
            <a:rect l="l" t="t" r="r" b="b"/>
            <a:pathLst>
              <a:path w="15875" h="15875">
                <a:moveTo>
                  <a:pt x="7124" y="0"/>
                </a:moveTo>
                <a:lnTo>
                  <a:pt x="3924" y="457"/>
                </a:lnTo>
                <a:lnTo>
                  <a:pt x="5918" y="6769"/>
                </a:lnTo>
                <a:lnTo>
                  <a:pt x="1079" y="5372"/>
                </a:lnTo>
                <a:lnTo>
                  <a:pt x="1701" y="8026"/>
                </a:lnTo>
                <a:lnTo>
                  <a:pt x="0" y="11264"/>
                </a:lnTo>
                <a:lnTo>
                  <a:pt x="3060" y="13322"/>
                </a:lnTo>
                <a:lnTo>
                  <a:pt x="6985" y="15316"/>
                </a:lnTo>
                <a:lnTo>
                  <a:pt x="9613" y="10883"/>
                </a:lnTo>
                <a:lnTo>
                  <a:pt x="13208" y="11264"/>
                </a:lnTo>
                <a:lnTo>
                  <a:pt x="14363" y="10375"/>
                </a:lnTo>
                <a:lnTo>
                  <a:pt x="15405" y="6553"/>
                </a:lnTo>
                <a:lnTo>
                  <a:pt x="12763" y="8762"/>
                </a:lnTo>
                <a:lnTo>
                  <a:pt x="9347" y="8851"/>
                </a:lnTo>
                <a:lnTo>
                  <a:pt x="8699" y="8508"/>
                </a:lnTo>
                <a:lnTo>
                  <a:pt x="12420" y="4851"/>
                </a:lnTo>
                <a:lnTo>
                  <a:pt x="8305" y="6413"/>
                </a:lnTo>
                <a:lnTo>
                  <a:pt x="5791" y="5333"/>
                </a:lnTo>
                <a:lnTo>
                  <a:pt x="5892" y="4330"/>
                </a:lnTo>
                <a:lnTo>
                  <a:pt x="6921" y="3009"/>
                </a:lnTo>
                <a:lnTo>
                  <a:pt x="7366" y="2743"/>
                </a:lnTo>
                <a:lnTo>
                  <a:pt x="7442" y="2400"/>
                </a:lnTo>
                <a:lnTo>
                  <a:pt x="7137" y="1968"/>
                </a:lnTo>
                <a:lnTo>
                  <a:pt x="7124" y="0"/>
                </a:lnTo>
                <a:close/>
              </a:path>
            </a:pathLst>
          </a:custGeom>
          <a:solidFill>
            <a:srgbClr val="37587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75" name="object 1675"/>
          <p:cNvGrpSpPr/>
          <p:nvPr/>
        </p:nvGrpSpPr>
        <p:grpSpPr>
          <a:xfrm>
            <a:off x="1201166" y="2178494"/>
            <a:ext cx="57150" cy="32384"/>
            <a:chOff x="1201166" y="2178494"/>
            <a:chExt cx="57150" cy="32384"/>
          </a:xfrm>
        </p:grpSpPr>
        <p:sp>
          <p:nvSpPr>
            <p:cNvPr id="1676" name="object 1676"/>
            <p:cNvSpPr/>
            <p:nvPr/>
          </p:nvSpPr>
          <p:spPr>
            <a:xfrm>
              <a:off x="1208493" y="2180424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69">
                  <a:moveTo>
                    <a:pt x="12738" y="0"/>
                  </a:moveTo>
                  <a:lnTo>
                    <a:pt x="4305" y="2590"/>
                  </a:lnTo>
                  <a:lnTo>
                    <a:pt x="2793" y="3225"/>
                  </a:lnTo>
                  <a:lnTo>
                    <a:pt x="1765" y="3771"/>
                  </a:lnTo>
                  <a:lnTo>
                    <a:pt x="520" y="4025"/>
                  </a:lnTo>
                  <a:lnTo>
                    <a:pt x="0" y="5270"/>
                  </a:lnTo>
                  <a:lnTo>
                    <a:pt x="1041" y="8648"/>
                  </a:lnTo>
                  <a:lnTo>
                    <a:pt x="4610" y="6299"/>
                  </a:lnTo>
                  <a:lnTo>
                    <a:pt x="6350" y="8089"/>
                  </a:lnTo>
                  <a:lnTo>
                    <a:pt x="7988" y="7797"/>
                  </a:lnTo>
                  <a:lnTo>
                    <a:pt x="9613" y="8534"/>
                  </a:lnTo>
                  <a:lnTo>
                    <a:pt x="11252" y="8051"/>
                  </a:lnTo>
                  <a:lnTo>
                    <a:pt x="13601" y="7607"/>
                  </a:lnTo>
                  <a:lnTo>
                    <a:pt x="15430" y="9004"/>
                  </a:lnTo>
                  <a:lnTo>
                    <a:pt x="20307" y="10617"/>
                  </a:lnTo>
                  <a:lnTo>
                    <a:pt x="22479" y="13461"/>
                  </a:lnTo>
                  <a:lnTo>
                    <a:pt x="25895" y="12547"/>
                  </a:lnTo>
                  <a:lnTo>
                    <a:pt x="26187" y="12141"/>
                  </a:lnTo>
                  <a:lnTo>
                    <a:pt x="26327" y="11683"/>
                  </a:lnTo>
                  <a:lnTo>
                    <a:pt x="26276" y="11175"/>
                  </a:lnTo>
                  <a:lnTo>
                    <a:pt x="23139" y="7086"/>
                  </a:lnTo>
                  <a:lnTo>
                    <a:pt x="20205" y="2768"/>
                  </a:lnTo>
                  <a:lnTo>
                    <a:pt x="14973" y="1003"/>
                  </a:lnTo>
                  <a:lnTo>
                    <a:pt x="13881" y="444"/>
                  </a:lnTo>
                  <a:lnTo>
                    <a:pt x="12738" y="0"/>
                  </a:lnTo>
                  <a:close/>
                </a:path>
              </a:pathLst>
            </a:custGeom>
            <a:solidFill>
              <a:srgbClr val="7DC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239164" y="2199271"/>
              <a:ext cx="19050" cy="11430"/>
            </a:xfrm>
            <a:custGeom>
              <a:avLst/>
              <a:gdLst/>
              <a:ahLst/>
              <a:cxnLst/>
              <a:rect l="l" t="t" r="r" b="b"/>
              <a:pathLst>
                <a:path w="19050" h="11430">
                  <a:moveTo>
                    <a:pt x="2247" y="0"/>
                  </a:moveTo>
                  <a:lnTo>
                    <a:pt x="1269" y="203"/>
                  </a:lnTo>
                  <a:lnTo>
                    <a:pt x="546" y="520"/>
                  </a:lnTo>
                  <a:lnTo>
                    <a:pt x="0" y="927"/>
                  </a:lnTo>
                  <a:lnTo>
                    <a:pt x="380" y="1841"/>
                  </a:lnTo>
                  <a:lnTo>
                    <a:pt x="1358" y="2844"/>
                  </a:lnTo>
                  <a:lnTo>
                    <a:pt x="2171" y="4419"/>
                  </a:lnTo>
                  <a:lnTo>
                    <a:pt x="3809" y="5359"/>
                  </a:lnTo>
                  <a:lnTo>
                    <a:pt x="4597" y="6959"/>
                  </a:lnTo>
                  <a:lnTo>
                    <a:pt x="8635" y="9969"/>
                  </a:lnTo>
                  <a:lnTo>
                    <a:pt x="13233" y="11163"/>
                  </a:lnTo>
                  <a:lnTo>
                    <a:pt x="18199" y="11176"/>
                  </a:lnTo>
                  <a:lnTo>
                    <a:pt x="18897" y="10185"/>
                  </a:lnTo>
                  <a:lnTo>
                    <a:pt x="18986" y="9410"/>
                  </a:lnTo>
                  <a:lnTo>
                    <a:pt x="18668" y="8788"/>
                  </a:lnTo>
                  <a:lnTo>
                    <a:pt x="18160" y="8229"/>
                  </a:lnTo>
                  <a:lnTo>
                    <a:pt x="16395" y="6654"/>
                  </a:lnTo>
                  <a:lnTo>
                    <a:pt x="14312" y="5537"/>
                  </a:lnTo>
                  <a:lnTo>
                    <a:pt x="12407" y="4178"/>
                  </a:lnTo>
                  <a:lnTo>
                    <a:pt x="11239" y="3390"/>
                  </a:lnTo>
                  <a:lnTo>
                    <a:pt x="10058" y="2641"/>
                  </a:lnTo>
                  <a:lnTo>
                    <a:pt x="7467" y="876"/>
                  </a:lnTo>
                  <a:lnTo>
                    <a:pt x="3200" y="254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E0E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214843" y="2186800"/>
              <a:ext cx="26670" cy="14604"/>
            </a:xfrm>
            <a:custGeom>
              <a:avLst/>
              <a:gdLst/>
              <a:ahLst/>
              <a:cxnLst/>
              <a:rect l="l" t="t" r="r" b="b"/>
              <a:pathLst>
                <a:path w="26669" h="14605">
                  <a:moveTo>
                    <a:pt x="1371" y="0"/>
                  </a:moveTo>
                  <a:lnTo>
                    <a:pt x="0" y="1727"/>
                  </a:lnTo>
                  <a:lnTo>
                    <a:pt x="3898" y="5892"/>
                  </a:lnTo>
                  <a:lnTo>
                    <a:pt x="9220" y="7200"/>
                  </a:lnTo>
                  <a:lnTo>
                    <a:pt x="14351" y="8928"/>
                  </a:lnTo>
                  <a:lnTo>
                    <a:pt x="15354" y="10845"/>
                  </a:lnTo>
                  <a:lnTo>
                    <a:pt x="17373" y="11252"/>
                  </a:lnTo>
                  <a:lnTo>
                    <a:pt x="19050" y="12166"/>
                  </a:lnTo>
                  <a:lnTo>
                    <a:pt x="24701" y="14312"/>
                  </a:lnTo>
                  <a:lnTo>
                    <a:pt x="25857" y="13169"/>
                  </a:lnTo>
                  <a:lnTo>
                    <a:pt x="26162" y="11214"/>
                  </a:lnTo>
                  <a:lnTo>
                    <a:pt x="24396" y="10947"/>
                  </a:lnTo>
                  <a:lnTo>
                    <a:pt x="23329" y="10147"/>
                  </a:lnTo>
                  <a:lnTo>
                    <a:pt x="21424" y="9118"/>
                  </a:lnTo>
                  <a:lnTo>
                    <a:pt x="15773" y="6642"/>
                  </a:lnTo>
                  <a:lnTo>
                    <a:pt x="11264" y="1917"/>
                  </a:lnTo>
                  <a:lnTo>
                    <a:pt x="4940" y="774"/>
                  </a:lnTo>
                  <a:lnTo>
                    <a:pt x="3263" y="977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C8E1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201166" y="2178494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368" y="0"/>
                  </a:moveTo>
                  <a:lnTo>
                    <a:pt x="0" y="3911"/>
                  </a:lnTo>
                  <a:lnTo>
                    <a:pt x="1485" y="5588"/>
                  </a:lnTo>
                  <a:lnTo>
                    <a:pt x="3517" y="4597"/>
                  </a:lnTo>
                  <a:lnTo>
                    <a:pt x="5270" y="4927"/>
                  </a:lnTo>
                  <a:lnTo>
                    <a:pt x="5562" y="4889"/>
                  </a:lnTo>
                  <a:lnTo>
                    <a:pt x="5842" y="4876"/>
                  </a:lnTo>
                  <a:lnTo>
                    <a:pt x="6134" y="4889"/>
                  </a:lnTo>
                  <a:lnTo>
                    <a:pt x="7366" y="5537"/>
                  </a:lnTo>
                  <a:lnTo>
                    <a:pt x="8013" y="4762"/>
                  </a:lnTo>
                  <a:lnTo>
                    <a:pt x="8636" y="3886"/>
                  </a:lnTo>
                  <a:lnTo>
                    <a:pt x="8724" y="1930"/>
                  </a:lnTo>
                  <a:lnTo>
                    <a:pt x="8102" y="190"/>
                  </a:lnTo>
                  <a:lnTo>
                    <a:pt x="3708" y="1054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238491" y="220211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4">
                  <a:moveTo>
                    <a:pt x="2019" y="0"/>
                  </a:moveTo>
                  <a:lnTo>
                    <a:pt x="1612" y="939"/>
                  </a:lnTo>
                  <a:lnTo>
                    <a:pt x="850" y="977"/>
                  </a:lnTo>
                  <a:lnTo>
                    <a:pt x="0" y="825"/>
                  </a:lnTo>
                  <a:lnTo>
                    <a:pt x="1016" y="3098"/>
                  </a:lnTo>
                  <a:lnTo>
                    <a:pt x="3213" y="3492"/>
                  </a:lnTo>
                  <a:lnTo>
                    <a:pt x="5257" y="4114"/>
                  </a:lnTo>
                  <a:lnTo>
                    <a:pt x="6756" y="711"/>
                  </a:lnTo>
                  <a:lnTo>
                    <a:pt x="3479" y="1079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8E1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207300" y="218052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3556" y="0"/>
                  </a:moveTo>
                  <a:lnTo>
                    <a:pt x="2806" y="698"/>
                  </a:lnTo>
                  <a:lnTo>
                    <a:pt x="2095" y="1600"/>
                  </a:lnTo>
                  <a:lnTo>
                    <a:pt x="0" y="2857"/>
                  </a:lnTo>
                  <a:lnTo>
                    <a:pt x="50" y="3810"/>
                  </a:lnTo>
                  <a:lnTo>
                    <a:pt x="381" y="4622"/>
                  </a:lnTo>
                  <a:lnTo>
                    <a:pt x="1193" y="5168"/>
                  </a:lnTo>
                  <a:lnTo>
                    <a:pt x="2222" y="4762"/>
                  </a:lnTo>
                  <a:lnTo>
                    <a:pt x="3263" y="4368"/>
                  </a:lnTo>
                  <a:lnTo>
                    <a:pt x="4292" y="3962"/>
                  </a:lnTo>
                  <a:lnTo>
                    <a:pt x="5067" y="3073"/>
                  </a:lnTo>
                  <a:lnTo>
                    <a:pt x="5219" y="2108"/>
                  </a:lnTo>
                  <a:lnTo>
                    <a:pt x="4673" y="1041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4A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229182" y="219572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12" y="0"/>
                  </a:moveTo>
                  <a:lnTo>
                    <a:pt x="0" y="3378"/>
                  </a:lnTo>
                  <a:lnTo>
                    <a:pt x="2705" y="2806"/>
                  </a:lnTo>
                  <a:lnTo>
                    <a:pt x="4724" y="3238"/>
                  </a:lnTo>
                  <a:lnTo>
                    <a:pt x="3606" y="1485"/>
                  </a:lnTo>
                  <a:lnTo>
                    <a:pt x="1536" y="114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069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683" name="object 1683"/>
          <p:cNvSpPr/>
          <p:nvPr/>
        </p:nvSpPr>
        <p:spPr>
          <a:xfrm>
            <a:off x="775906" y="13332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850" y="0"/>
                </a:moveTo>
                <a:lnTo>
                  <a:pt x="368" y="469"/>
                </a:lnTo>
                <a:lnTo>
                  <a:pt x="0" y="685"/>
                </a:lnTo>
                <a:lnTo>
                  <a:pt x="419" y="1117"/>
                </a:lnTo>
                <a:lnTo>
                  <a:pt x="787" y="1650"/>
                </a:lnTo>
                <a:lnTo>
                  <a:pt x="1714" y="2235"/>
                </a:lnTo>
                <a:lnTo>
                  <a:pt x="2209" y="2082"/>
                </a:lnTo>
                <a:lnTo>
                  <a:pt x="2374" y="1168"/>
                </a:lnTo>
                <a:lnTo>
                  <a:pt x="2019" y="863"/>
                </a:lnTo>
                <a:lnTo>
                  <a:pt x="1600" y="355"/>
                </a:lnTo>
                <a:lnTo>
                  <a:pt x="850" y="0"/>
                </a:lnTo>
                <a:close/>
              </a:path>
            </a:pathLst>
          </a:custGeom>
          <a:solidFill>
            <a:srgbClr val="85BCC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684" name="object 1684"/>
          <p:cNvGrpSpPr/>
          <p:nvPr/>
        </p:nvGrpSpPr>
        <p:grpSpPr>
          <a:xfrm>
            <a:off x="783183" y="1396187"/>
            <a:ext cx="16510" cy="36830"/>
            <a:chOff x="783183" y="1396187"/>
            <a:chExt cx="16510" cy="36830"/>
          </a:xfrm>
        </p:grpSpPr>
        <p:sp>
          <p:nvSpPr>
            <p:cNvPr id="1685" name="object 1685"/>
            <p:cNvSpPr/>
            <p:nvPr/>
          </p:nvSpPr>
          <p:spPr>
            <a:xfrm>
              <a:off x="784948" y="1404531"/>
              <a:ext cx="10795" cy="22225"/>
            </a:xfrm>
            <a:custGeom>
              <a:avLst/>
              <a:gdLst/>
              <a:ahLst/>
              <a:cxnLst/>
              <a:rect l="l" t="t" r="r" b="b"/>
              <a:pathLst>
                <a:path w="10795" h="22225">
                  <a:moveTo>
                    <a:pt x="1981" y="0"/>
                  </a:moveTo>
                  <a:lnTo>
                    <a:pt x="609" y="1015"/>
                  </a:lnTo>
                  <a:lnTo>
                    <a:pt x="558" y="2628"/>
                  </a:lnTo>
                  <a:lnTo>
                    <a:pt x="126" y="4064"/>
                  </a:lnTo>
                  <a:lnTo>
                    <a:pt x="91" y="4279"/>
                  </a:lnTo>
                  <a:lnTo>
                    <a:pt x="0" y="5575"/>
                  </a:lnTo>
                  <a:lnTo>
                    <a:pt x="152" y="6324"/>
                  </a:lnTo>
                  <a:lnTo>
                    <a:pt x="698" y="8470"/>
                  </a:lnTo>
                  <a:lnTo>
                    <a:pt x="1689" y="10502"/>
                  </a:lnTo>
                  <a:lnTo>
                    <a:pt x="1700" y="14109"/>
                  </a:lnTo>
                  <a:lnTo>
                    <a:pt x="1777" y="15303"/>
                  </a:lnTo>
                  <a:lnTo>
                    <a:pt x="2362" y="16471"/>
                  </a:lnTo>
                  <a:lnTo>
                    <a:pt x="7531" y="21932"/>
                  </a:lnTo>
                  <a:lnTo>
                    <a:pt x="10172" y="17729"/>
                  </a:lnTo>
                  <a:lnTo>
                    <a:pt x="10382" y="16116"/>
                  </a:lnTo>
                  <a:lnTo>
                    <a:pt x="9232" y="16116"/>
                  </a:lnTo>
                  <a:lnTo>
                    <a:pt x="4635" y="15100"/>
                  </a:lnTo>
                  <a:lnTo>
                    <a:pt x="6934" y="13322"/>
                  </a:lnTo>
                  <a:lnTo>
                    <a:pt x="6743" y="9982"/>
                  </a:lnTo>
                  <a:lnTo>
                    <a:pt x="8839" y="7429"/>
                  </a:lnTo>
                  <a:lnTo>
                    <a:pt x="3962" y="4279"/>
                  </a:lnTo>
                  <a:lnTo>
                    <a:pt x="3289" y="1917"/>
                  </a:lnTo>
                  <a:lnTo>
                    <a:pt x="1981" y="0"/>
                  </a:lnTo>
                  <a:close/>
                </a:path>
                <a:path w="10795" h="22225">
                  <a:moveTo>
                    <a:pt x="8839" y="12407"/>
                  </a:moveTo>
                  <a:lnTo>
                    <a:pt x="7162" y="13004"/>
                  </a:lnTo>
                  <a:lnTo>
                    <a:pt x="9232" y="16116"/>
                  </a:lnTo>
                  <a:lnTo>
                    <a:pt x="10382" y="16116"/>
                  </a:lnTo>
                  <a:lnTo>
                    <a:pt x="10426" y="15773"/>
                  </a:lnTo>
                  <a:lnTo>
                    <a:pt x="9563" y="14109"/>
                  </a:lnTo>
                  <a:lnTo>
                    <a:pt x="8839" y="12407"/>
                  </a:lnTo>
                  <a:close/>
                </a:path>
              </a:pathLst>
            </a:custGeom>
            <a:solidFill>
              <a:srgbClr val="7CB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786980" y="1421079"/>
              <a:ext cx="12700" cy="12065"/>
            </a:xfrm>
            <a:custGeom>
              <a:avLst/>
              <a:gdLst/>
              <a:ahLst/>
              <a:cxnLst/>
              <a:rect l="l" t="t" r="r" b="b"/>
              <a:pathLst>
                <a:path w="12700" h="12065">
                  <a:moveTo>
                    <a:pt x="1028" y="0"/>
                  </a:moveTo>
                  <a:lnTo>
                    <a:pt x="0" y="1689"/>
                  </a:lnTo>
                  <a:lnTo>
                    <a:pt x="787" y="3225"/>
                  </a:lnTo>
                  <a:lnTo>
                    <a:pt x="1435" y="4775"/>
                  </a:lnTo>
                  <a:lnTo>
                    <a:pt x="1981" y="5245"/>
                  </a:lnTo>
                  <a:lnTo>
                    <a:pt x="4533" y="6604"/>
                  </a:lnTo>
                  <a:lnTo>
                    <a:pt x="7353" y="7581"/>
                  </a:lnTo>
                  <a:lnTo>
                    <a:pt x="10795" y="11899"/>
                  </a:lnTo>
                  <a:lnTo>
                    <a:pt x="11430" y="9753"/>
                  </a:lnTo>
                  <a:lnTo>
                    <a:pt x="12446" y="9309"/>
                  </a:lnTo>
                  <a:lnTo>
                    <a:pt x="12014" y="7899"/>
                  </a:lnTo>
                  <a:lnTo>
                    <a:pt x="11442" y="5257"/>
                  </a:lnTo>
                  <a:lnTo>
                    <a:pt x="7531" y="5689"/>
                  </a:lnTo>
                  <a:lnTo>
                    <a:pt x="8509" y="2971"/>
                  </a:lnTo>
                  <a:lnTo>
                    <a:pt x="8140" y="1193"/>
                  </a:lnTo>
                  <a:lnTo>
                    <a:pt x="6477" y="2489"/>
                  </a:lnTo>
                  <a:lnTo>
                    <a:pt x="4838" y="5105"/>
                  </a:lnTo>
                  <a:lnTo>
                    <a:pt x="2997" y="508"/>
                  </a:lnTo>
                  <a:lnTo>
                    <a:pt x="1790" y="342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60A5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785533" y="139618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4" h="6984">
                  <a:moveTo>
                    <a:pt x="3390" y="0"/>
                  </a:moveTo>
                  <a:lnTo>
                    <a:pt x="2705" y="1955"/>
                  </a:lnTo>
                  <a:lnTo>
                    <a:pt x="3162" y="4572"/>
                  </a:lnTo>
                  <a:lnTo>
                    <a:pt x="304" y="5257"/>
                  </a:lnTo>
                  <a:lnTo>
                    <a:pt x="25" y="5626"/>
                  </a:lnTo>
                  <a:lnTo>
                    <a:pt x="0" y="6019"/>
                  </a:lnTo>
                  <a:lnTo>
                    <a:pt x="203" y="6438"/>
                  </a:lnTo>
                  <a:lnTo>
                    <a:pt x="622" y="6692"/>
                  </a:lnTo>
                  <a:lnTo>
                    <a:pt x="977" y="6642"/>
                  </a:lnTo>
                  <a:lnTo>
                    <a:pt x="1308" y="6286"/>
                  </a:lnTo>
                  <a:lnTo>
                    <a:pt x="5435" y="6261"/>
                  </a:lnTo>
                  <a:lnTo>
                    <a:pt x="6616" y="3949"/>
                  </a:lnTo>
                  <a:lnTo>
                    <a:pt x="5245" y="2057"/>
                  </a:lnTo>
                  <a:lnTo>
                    <a:pt x="4406" y="76"/>
                  </a:lnTo>
                  <a:lnTo>
                    <a:pt x="3733" y="12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87B0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783183" y="140180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1422" y="0"/>
                  </a:moveTo>
                  <a:lnTo>
                    <a:pt x="698" y="292"/>
                  </a:lnTo>
                  <a:lnTo>
                    <a:pt x="317" y="609"/>
                  </a:lnTo>
                  <a:lnTo>
                    <a:pt x="88" y="1015"/>
                  </a:lnTo>
                  <a:lnTo>
                    <a:pt x="0" y="1485"/>
                  </a:lnTo>
                  <a:lnTo>
                    <a:pt x="431" y="3543"/>
                  </a:lnTo>
                  <a:lnTo>
                    <a:pt x="1257" y="5410"/>
                  </a:lnTo>
                  <a:lnTo>
                    <a:pt x="2692" y="6959"/>
                  </a:lnTo>
                  <a:lnTo>
                    <a:pt x="4114" y="5829"/>
                  </a:lnTo>
                  <a:lnTo>
                    <a:pt x="3492" y="4165"/>
                  </a:lnTo>
                  <a:lnTo>
                    <a:pt x="3746" y="2730"/>
                  </a:lnTo>
                  <a:lnTo>
                    <a:pt x="3708" y="2044"/>
                  </a:lnTo>
                  <a:lnTo>
                    <a:pt x="3657" y="673"/>
                  </a:lnTo>
                  <a:lnTo>
                    <a:pt x="2679" y="622"/>
                  </a:lnTo>
                  <a:lnTo>
                    <a:pt x="2095" y="63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89" name="object 1689"/>
          <p:cNvGrpSpPr/>
          <p:nvPr/>
        </p:nvGrpSpPr>
        <p:grpSpPr>
          <a:xfrm>
            <a:off x="1114983" y="2132888"/>
            <a:ext cx="91440" cy="77470"/>
            <a:chOff x="1114983" y="2132888"/>
            <a:chExt cx="91440" cy="77470"/>
          </a:xfrm>
        </p:grpSpPr>
        <p:sp>
          <p:nvSpPr>
            <p:cNvPr id="1690" name="object 1690"/>
            <p:cNvSpPr/>
            <p:nvPr/>
          </p:nvSpPr>
          <p:spPr>
            <a:xfrm>
              <a:off x="1185545" y="2132888"/>
              <a:ext cx="20955" cy="40640"/>
            </a:xfrm>
            <a:custGeom>
              <a:avLst/>
              <a:gdLst/>
              <a:ahLst/>
              <a:cxnLst/>
              <a:rect l="l" t="t" r="r" b="b"/>
              <a:pathLst>
                <a:path w="20955" h="40639">
                  <a:moveTo>
                    <a:pt x="20510" y="28409"/>
                  </a:moveTo>
                  <a:lnTo>
                    <a:pt x="19977" y="21932"/>
                  </a:lnTo>
                  <a:lnTo>
                    <a:pt x="12954" y="22072"/>
                  </a:lnTo>
                  <a:lnTo>
                    <a:pt x="13893" y="19773"/>
                  </a:lnTo>
                  <a:lnTo>
                    <a:pt x="13182" y="18135"/>
                  </a:lnTo>
                  <a:lnTo>
                    <a:pt x="11341" y="16738"/>
                  </a:lnTo>
                  <a:lnTo>
                    <a:pt x="11747" y="13563"/>
                  </a:lnTo>
                  <a:lnTo>
                    <a:pt x="9017" y="12877"/>
                  </a:lnTo>
                  <a:lnTo>
                    <a:pt x="8382" y="13106"/>
                  </a:lnTo>
                  <a:lnTo>
                    <a:pt x="8724" y="10502"/>
                  </a:lnTo>
                  <a:lnTo>
                    <a:pt x="11379" y="8661"/>
                  </a:lnTo>
                  <a:lnTo>
                    <a:pt x="10833" y="5753"/>
                  </a:lnTo>
                  <a:lnTo>
                    <a:pt x="10210" y="4953"/>
                  </a:lnTo>
                  <a:lnTo>
                    <a:pt x="9512" y="4343"/>
                  </a:lnTo>
                  <a:lnTo>
                    <a:pt x="8394" y="4787"/>
                  </a:lnTo>
                  <a:lnTo>
                    <a:pt x="8445" y="4610"/>
                  </a:lnTo>
                  <a:lnTo>
                    <a:pt x="8572" y="4406"/>
                  </a:lnTo>
                  <a:lnTo>
                    <a:pt x="8674" y="4191"/>
                  </a:lnTo>
                  <a:lnTo>
                    <a:pt x="8610" y="3695"/>
                  </a:lnTo>
                  <a:lnTo>
                    <a:pt x="8407" y="3276"/>
                  </a:lnTo>
                  <a:lnTo>
                    <a:pt x="8064" y="2933"/>
                  </a:lnTo>
                  <a:lnTo>
                    <a:pt x="6515" y="1968"/>
                  </a:lnTo>
                  <a:lnTo>
                    <a:pt x="5448" y="0"/>
                  </a:lnTo>
                  <a:lnTo>
                    <a:pt x="3162" y="622"/>
                  </a:lnTo>
                  <a:lnTo>
                    <a:pt x="1168" y="736"/>
                  </a:lnTo>
                  <a:lnTo>
                    <a:pt x="800" y="2400"/>
                  </a:lnTo>
                  <a:lnTo>
                    <a:pt x="127" y="3784"/>
                  </a:lnTo>
                  <a:lnTo>
                    <a:pt x="2273" y="4826"/>
                  </a:lnTo>
                  <a:lnTo>
                    <a:pt x="2425" y="5054"/>
                  </a:lnTo>
                  <a:lnTo>
                    <a:pt x="0" y="6769"/>
                  </a:lnTo>
                  <a:lnTo>
                    <a:pt x="127" y="7810"/>
                  </a:lnTo>
                  <a:lnTo>
                    <a:pt x="63" y="8940"/>
                  </a:lnTo>
                  <a:lnTo>
                    <a:pt x="584" y="8953"/>
                  </a:lnTo>
                  <a:lnTo>
                    <a:pt x="1104" y="8940"/>
                  </a:lnTo>
                  <a:lnTo>
                    <a:pt x="3352" y="7289"/>
                  </a:lnTo>
                  <a:lnTo>
                    <a:pt x="5626" y="5676"/>
                  </a:lnTo>
                  <a:lnTo>
                    <a:pt x="8331" y="4826"/>
                  </a:lnTo>
                  <a:lnTo>
                    <a:pt x="7251" y="7594"/>
                  </a:lnTo>
                  <a:lnTo>
                    <a:pt x="2628" y="10375"/>
                  </a:lnTo>
                  <a:lnTo>
                    <a:pt x="8343" y="13119"/>
                  </a:lnTo>
                  <a:lnTo>
                    <a:pt x="8267" y="14973"/>
                  </a:lnTo>
                  <a:lnTo>
                    <a:pt x="8496" y="16941"/>
                  </a:lnTo>
                  <a:lnTo>
                    <a:pt x="7315" y="21069"/>
                  </a:lnTo>
                  <a:lnTo>
                    <a:pt x="7962" y="23329"/>
                  </a:lnTo>
                  <a:lnTo>
                    <a:pt x="13169" y="25057"/>
                  </a:lnTo>
                  <a:lnTo>
                    <a:pt x="9944" y="26517"/>
                  </a:lnTo>
                  <a:lnTo>
                    <a:pt x="10426" y="27647"/>
                  </a:lnTo>
                  <a:lnTo>
                    <a:pt x="11760" y="30302"/>
                  </a:lnTo>
                  <a:lnTo>
                    <a:pt x="10096" y="32550"/>
                  </a:lnTo>
                  <a:lnTo>
                    <a:pt x="9398" y="34912"/>
                  </a:lnTo>
                  <a:lnTo>
                    <a:pt x="10414" y="36283"/>
                  </a:lnTo>
                  <a:lnTo>
                    <a:pt x="9436" y="37680"/>
                  </a:lnTo>
                  <a:lnTo>
                    <a:pt x="9448" y="39065"/>
                  </a:lnTo>
                  <a:lnTo>
                    <a:pt x="11264" y="40373"/>
                  </a:lnTo>
                  <a:lnTo>
                    <a:pt x="12839" y="39408"/>
                  </a:lnTo>
                  <a:lnTo>
                    <a:pt x="14414" y="38519"/>
                  </a:lnTo>
                  <a:lnTo>
                    <a:pt x="14770" y="38150"/>
                  </a:lnTo>
                  <a:lnTo>
                    <a:pt x="14960" y="37706"/>
                  </a:lnTo>
                  <a:lnTo>
                    <a:pt x="14960" y="37185"/>
                  </a:lnTo>
                  <a:lnTo>
                    <a:pt x="13766" y="34404"/>
                  </a:lnTo>
                  <a:lnTo>
                    <a:pt x="15316" y="32943"/>
                  </a:lnTo>
                  <a:lnTo>
                    <a:pt x="20510" y="28409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132687" y="2197557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4229" y="0"/>
                  </a:moveTo>
                  <a:lnTo>
                    <a:pt x="3022" y="1231"/>
                  </a:lnTo>
                  <a:lnTo>
                    <a:pt x="3162" y="3187"/>
                  </a:lnTo>
                  <a:lnTo>
                    <a:pt x="4889" y="3517"/>
                  </a:lnTo>
                  <a:lnTo>
                    <a:pt x="6426" y="4394"/>
                  </a:lnTo>
                  <a:lnTo>
                    <a:pt x="4635" y="3657"/>
                  </a:lnTo>
                  <a:lnTo>
                    <a:pt x="3848" y="3416"/>
                  </a:lnTo>
                  <a:lnTo>
                    <a:pt x="2120" y="3187"/>
                  </a:lnTo>
                  <a:lnTo>
                    <a:pt x="0" y="2476"/>
                  </a:lnTo>
                  <a:lnTo>
                    <a:pt x="990" y="5689"/>
                  </a:lnTo>
                  <a:lnTo>
                    <a:pt x="977" y="6603"/>
                  </a:lnTo>
                  <a:lnTo>
                    <a:pt x="1841" y="9804"/>
                  </a:lnTo>
                  <a:lnTo>
                    <a:pt x="6019" y="9029"/>
                  </a:lnTo>
                  <a:lnTo>
                    <a:pt x="7239" y="11810"/>
                  </a:lnTo>
                  <a:lnTo>
                    <a:pt x="10363" y="12268"/>
                  </a:lnTo>
                  <a:lnTo>
                    <a:pt x="13030" y="11048"/>
                  </a:lnTo>
                  <a:lnTo>
                    <a:pt x="15595" y="9499"/>
                  </a:lnTo>
                  <a:lnTo>
                    <a:pt x="14427" y="8521"/>
                  </a:lnTo>
                  <a:lnTo>
                    <a:pt x="12242" y="7531"/>
                  </a:lnTo>
                  <a:lnTo>
                    <a:pt x="12369" y="2819"/>
                  </a:lnTo>
                  <a:lnTo>
                    <a:pt x="9398" y="2006"/>
                  </a:lnTo>
                  <a:lnTo>
                    <a:pt x="7226" y="368"/>
                  </a:lnTo>
                  <a:lnTo>
                    <a:pt x="5791" y="495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ABCB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125194" y="2193683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219" y="0"/>
                  </a:moveTo>
                  <a:lnTo>
                    <a:pt x="241" y="1346"/>
                  </a:lnTo>
                  <a:lnTo>
                    <a:pt x="0" y="2222"/>
                  </a:lnTo>
                  <a:lnTo>
                    <a:pt x="1168" y="3073"/>
                  </a:lnTo>
                  <a:lnTo>
                    <a:pt x="4127" y="5918"/>
                  </a:lnTo>
                  <a:lnTo>
                    <a:pt x="11684" y="8331"/>
                  </a:lnTo>
                  <a:lnTo>
                    <a:pt x="13665" y="8382"/>
                  </a:lnTo>
                  <a:lnTo>
                    <a:pt x="14097" y="11290"/>
                  </a:lnTo>
                  <a:lnTo>
                    <a:pt x="16738" y="10807"/>
                  </a:lnTo>
                  <a:lnTo>
                    <a:pt x="15608" y="7696"/>
                  </a:lnTo>
                  <a:lnTo>
                    <a:pt x="12420" y="7048"/>
                  </a:lnTo>
                  <a:lnTo>
                    <a:pt x="10515" y="5105"/>
                  </a:lnTo>
                  <a:lnTo>
                    <a:pt x="9448" y="4483"/>
                  </a:lnTo>
                  <a:lnTo>
                    <a:pt x="8483" y="3073"/>
                  </a:lnTo>
                  <a:lnTo>
                    <a:pt x="6870" y="2755"/>
                  </a:lnTo>
                  <a:lnTo>
                    <a:pt x="5448" y="2120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6786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125588" y="2195766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508" y="0"/>
                  </a:moveTo>
                  <a:lnTo>
                    <a:pt x="0" y="1079"/>
                  </a:lnTo>
                  <a:lnTo>
                    <a:pt x="1409" y="1892"/>
                  </a:lnTo>
                  <a:lnTo>
                    <a:pt x="939" y="2971"/>
                  </a:lnTo>
                  <a:lnTo>
                    <a:pt x="2006" y="6553"/>
                  </a:lnTo>
                  <a:lnTo>
                    <a:pt x="5410" y="6451"/>
                  </a:lnTo>
                  <a:lnTo>
                    <a:pt x="8089" y="7480"/>
                  </a:lnTo>
                  <a:lnTo>
                    <a:pt x="8229" y="4648"/>
                  </a:lnTo>
                  <a:lnTo>
                    <a:pt x="10223" y="6667"/>
                  </a:lnTo>
                  <a:lnTo>
                    <a:pt x="11290" y="62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119225" y="2191791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2920" y="0"/>
                  </a:moveTo>
                  <a:lnTo>
                    <a:pt x="0" y="431"/>
                  </a:lnTo>
                  <a:lnTo>
                    <a:pt x="2285" y="3073"/>
                  </a:lnTo>
                  <a:lnTo>
                    <a:pt x="5638" y="4076"/>
                  </a:lnTo>
                  <a:lnTo>
                    <a:pt x="7289" y="6946"/>
                  </a:lnTo>
                  <a:lnTo>
                    <a:pt x="9004" y="5689"/>
                  </a:lnTo>
                  <a:lnTo>
                    <a:pt x="6934" y="4978"/>
                  </a:lnTo>
                  <a:lnTo>
                    <a:pt x="6870" y="3975"/>
                  </a:lnTo>
                  <a:lnTo>
                    <a:pt x="6527" y="3848"/>
                  </a:lnTo>
                  <a:lnTo>
                    <a:pt x="6311" y="3606"/>
                  </a:lnTo>
                  <a:lnTo>
                    <a:pt x="6222" y="3251"/>
                  </a:lnTo>
                  <a:lnTo>
                    <a:pt x="4356" y="2120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5F7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114983" y="21863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1168" y="1168"/>
                  </a:lnTo>
                  <a:lnTo>
                    <a:pt x="1282" y="4279"/>
                  </a:lnTo>
                  <a:lnTo>
                    <a:pt x="4165" y="2235"/>
                  </a:lnTo>
                  <a:lnTo>
                    <a:pt x="2781" y="1485"/>
                  </a:lnTo>
                  <a:lnTo>
                    <a:pt x="1384" y="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B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96" name="object 1696"/>
          <p:cNvGrpSpPr/>
          <p:nvPr/>
        </p:nvGrpSpPr>
        <p:grpSpPr>
          <a:xfrm>
            <a:off x="804125" y="1541970"/>
            <a:ext cx="26034" cy="48260"/>
            <a:chOff x="804125" y="1541970"/>
            <a:chExt cx="26034" cy="48260"/>
          </a:xfrm>
        </p:grpSpPr>
        <p:sp>
          <p:nvSpPr>
            <p:cNvPr id="1697" name="object 1697"/>
            <p:cNvSpPr/>
            <p:nvPr/>
          </p:nvSpPr>
          <p:spPr>
            <a:xfrm>
              <a:off x="804125" y="1559255"/>
              <a:ext cx="19685" cy="31115"/>
            </a:xfrm>
            <a:custGeom>
              <a:avLst/>
              <a:gdLst/>
              <a:ahLst/>
              <a:cxnLst/>
              <a:rect l="l" t="t" r="r" b="b"/>
              <a:pathLst>
                <a:path w="19684" h="31115">
                  <a:moveTo>
                    <a:pt x="11887" y="0"/>
                  </a:moveTo>
                  <a:lnTo>
                    <a:pt x="8407" y="253"/>
                  </a:lnTo>
                  <a:lnTo>
                    <a:pt x="8064" y="2501"/>
                  </a:lnTo>
                  <a:lnTo>
                    <a:pt x="8712" y="6349"/>
                  </a:lnTo>
                  <a:lnTo>
                    <a:pt x="9969" y="7810"/>
                  </a:lnTo>
                  <a:lnTo>
                    <a:pt x="7645" y="8102"/>
                  </a:lnTo>
                  <a:lnTo>
                    <a:pt x="7581" y="10363"/>
                  </a:lnTo>
                  <a:lnTo>
                    <a:pt x="5283" y="12001"/>
                  </a:lnTo>
                  <a:lnTo>
                    <a:pt x="5892" y="14452"/>
                  </a:lnTo>
                  <a:lnTo>
                    <a:pt x="7391" y="18262"/>
                  </a:lnTo>
                  <a:lnTo>
                    <a:pt x="4025" y="14617"/>
                  </a:lnTo>
                  <a:lnTo>
                    <a:pt x="3822" y="15836"/>
                  </a:lnTo>
                  <a:lnTo>
                    <a:pt x="1689" y="16179"/>
                  </a:lnTo>
                  <a:lnTo>
                    <a:pt x="0" y="16852"/>
                  </a:lnTo>
                  <a:lnTo>
                    <a:pt x="977" y="19570"/>
                  </a:lnTo>
                  <a:lnTo>
                    <a:pt x="3200" y="22390"/>
                  </a:lnTo>
                  <a:lnTo>
                    <a:pt x="5905" y="24917"/>
                  </a:lnTo>
                  <a:lnTo>
                    <a:pt x="5803" y="29768"/>
                  </a:lnTo>
                  <a:lnTo>
                    <a:pt x="6451" y="30505"/>
                  </a:lnTo>
                  <a:lnTo>
                    <a:pt x="7531" y="30213"/>
                  </a:lnTo>
                  <a:lnTo>
                    <a:pt x="9994" y="27444"/>
                  </a:lnTo>
                  <a:lnTo>
                    <a:pt x="8674" y="23748"/>
                  </a:lnTo>
                  <a:lnTo>
                    <a:pt x="9829" y="20662"/>
                  </a:lnTo>
                  <a:lnTo>
                    <a:pt x="10109" y="18440"/>
                  </a:lnTo>
                  <a:lnTo>
                    <a:pt x="10325" y="16052"/>
                  </a:lnTo>
                  <a:lnTo>
                    <a:pt x="14630" y="12699"/>
                  </a:lnTo>
                  <a:lnTo>
                    <a:pt x="15989" y="10452"/>
                  </a:lnTo>
                  <a:lnTo>
                    <a:pt x="16103" y="6273"/>
                  </a:lnTo>
                  <a:lnTo>
                    <a:pt x="16916" y="5486"/>
                  </a:lnTo>
                  <a:lnTo>
                    <a:pt x="18021" y="5206"/>
                  </a:lnTo>
                  <a:lnTo>
                    <a:pt x="19113" y="5143"/>
                  </a:lnTo>
                  <a:lnTo>
                    <a:pt x="18986" y="4114"/>
                  </a:lnTo>
                  <a:lnTo>
                    <a:pt x="18630" y="2501"/>
                  </a:lnTo>
                  <a:lnTo>
                    <a:pt x="14579" y="3924"/>
                  </a:lnTo>
                  <a:lnTo>
                    <a:pt x="13741" y="1066"/>
                  </a:lnTo>
                  <a:lnTo>
                    <a:pt x="11887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820356" y="1543761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5029" y="0"/>
                  </a:moveTo>
                  <a:lnTo>
                    <a:pt x="3530" y="1498"/>
                  </a:lnTo>
                  <a:lnTo>
                    <a:pt x="2692" y="4089"/>
                  </a:lnTo>
                  <a:lnTo>
                    <a:pt x="1308" y="5626"/>
                  </a:lnTo>
                  <a:lnTo>
                    <a:pt x="533" y="7264"/>
                  </a:lnTo>
                  <a:lnTo>
                    <a:pt x="1803" y="9258"/>
                  </a:lnTo>
                  <a:lnTo>
                    <a:pt x="0" y="11696"/>
                  </a:lnTo>
                  <a:lnTo>
                    <a:pt x="2971" y="13017"/>
                  </a:lnTo>
                  <a:lnTo>
                    <a:pt x="2755" y="15875"/>
                  </a:lnTo>
                  <a:lnTo>
                    <a:pt x="4902" y="12992"/>
                  </a:lnTo>
                  <a:lnTo>
                    <a:pt x="5549" y="10566"/>
                  </a:lnTo>
                  <a:lnTo>
                    <a:pt x="5791" y="7975"/>
                  </a:lnTo>
                  <a:lnTo>
                    <a:pt x="4114" y="5054"/>
                  </a:lnTo>
                  <a:lnTo>
                    <a:pt x="9423" y="4838"/>
                  </a:lnTo>
                  <a:lnTo>
                    <a:pt x="8089" y="2044"/>
                  </a:lnTo>
                  <a:lnTo>
                    <a:pt x="7975" y="889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53A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811314" y="154197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4">
                  <a:moveTo>
                    <a:pt x="6553" y="0"/>
                  </a:moveTo>
                  <a:lnTo>
                    <a:pt x="5803" y="152"/>
                  </a:lnTo>
                  <a:lnTo>
                    <a:pt x="4089" y="1663"/>
                  </a:lnTo>
                  <a:lnTo>
                    <a:pt x="1777" y="2235"/>
                  </a:lnTo>
                  <a:lnTo>
                    <a:pt x="114" y="3797"/>
                  </a:lnTo>
                  <a:lnTo>
                    <a:pt x="0" y="4267"/>
                  </a:lnTo>
                  <a:lnTo>
                    <a:pt x="12" y="4737"/>
                  </a:lnTo>
                  <a:lnTo>
                    <a:pt x="139" y="5207"/>
                  </a:lnTo>
                  <a:lnTo>
                    <a:pt x="1816" y="7797"/>
                  </a:lnTo>
                  <a:lnTo>
                    <a:pt x="2692" y="10998"/>
                  </a:lnTo>
                  <a:lnTo>
                    <a:pt x="5689" y="12623"/>
                  </a:lnTo>
                  <a:lnTo>
                    <a:pt x="6451" y="12801"/>
                  </a:lnTo>
                  <a:lnTo>
                    <a:pt x="7137" y="12687"/>
                  </a:lnTo>
                  <a:lnTo>
                    <a:pt x="7708" y="12115"/>
                  </a:lnTo>
                  <a:lnTo>
                    <a:pt x="7543" y="10350"/>
                  </a:lnTo>
                  <a:lnTo>
                    <a:pt x="9791" y="11061"/>
                  </a:lnTo>
                  <a:lnTo>
                    <a:pt x="11277" y="7747"/>
                  </a:lnTo>
                  <a:lnTo>
                    <a:pt x="8293" y="7670"/>
                  </a:lnTo>
                  <a:lnTo>
                    <a:pt x="6515" y="6604"/>
                  </a:lnTo>
                  <a:lnTo>
                    <a:pt x="8115" y="6286"/>
                  </a:lnTo>
                  <a:lnTo>
                    <a:pt x="10096" y="6972"/>
                  </a:lnTo>
                  <a:lnTo>
                    <a:pt x="10858" y="4826"/>
                  </a:lnTo>
                  <a:lnTo>
                    <a:pt x="11036" y="2527"/>
                  </a:lnTo>
                  <a:lnTo>
                    <a:pt x="8153" y="2565"/>
                  </a:lnTo>
                  <a:lnTo>
                    <a:pt x="7746" y="723"/>
                  </a:lnTo>
                  <a:lnTo>
                    <a:pt x="7226" y="127"/>
                  </a:lnTo>
                  <a:lnTo>
                    <a:pt x="6553" y="0"/>
                  </a:lnTo>
                  <a:close/>
                </a:path>
              </a:pathLst>
            </a:custGeom>
            <a:solidFill>
              <a:srgbClr val="66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807885" y="1555737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5689" y="0"/>
                  </a:moveTo>
                  <a:lnTo>
                    <a:pt x="3810" y="0"/>
                  </a:lnTo>
                  <a:lnTo>
                    <a:pt x="0" y="3225"/>
                  </a:lnTo>
                  <a:lnTo>
                    <a:pt x="38" y="7543"/>
                  </a:lnTo>
                  <a:lnTo>
                    <a:pt x="3911" y="11899"/>
                  </a:lnTo>
                  <a:lnTo>
                    <a:pt x="4978" y="11645"/>
                  </a:lnTo>
                  <a:lnTo>
                    <a:pt x="7823" y="13817"/>
                  </a:lnTo>
                  <a:lnTo>
                    <a:pt x="5270" y="7556"/>
                  </a:lnTo>
                  <a:lnTo>
                    <a:pt x="5461" y="5080"/>
                  </a:lnTo>
                  <a:lnTo>
                    <a:pt x="8128" y="3517"/>
                  </a:lnTo>
                  <a:lnTo>
                    <a:pt x="8026" y="3175"/>
                  </a:lnTo>
                  <a:lnTo>
                    <a:pt x="7975" y="2844"/>
                  </a:lnTo>
                  <a:lnTo>
                    <a:pt x="7975" y="2501"/>
                  </a:lnTo>
                  <a:lnTo>
                    <a:pt x="7035" y="91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4F8C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807440" y="1550835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372" y="0"/>
                  </a:moveTo>
                  <a:lnTo>
                    <a:pt x="3086" y="520"/>
                  </a:lnTo>
                  <a:lnTo>
                    <a:pt x="838" y="1841"/>
                  </a:lnTo>
                  <a:lnTo>
                    <a:pt x="0" y="3441"/>
                  </a:lnTo>
                  <a:lnTo>
                    <a:pt x="2070" y="5626"/>
                  </a:lnTo>
                  <a:lnTo>
                    <a:pt x="2870" y="5841"/>
                  </a:lnTo>
                  <a:lnTo>
                    <a:pt x="3644" y="5918"/>
                  </a:lnTo>
                  <a:lnTo>
                    <a:pt x="4356" y="5346"/>
                  </a:lnTo>
                  <a:lnTo>
                    <a:pt x="5753" y="5943"/>
                  </a:lnTo>
                  <a:lnTo>
                    <a:pt x="6642" y="7556"/>
                  </a:lnTo>
                  <a:lnTo>
                    <a:pt x="8420" y="7404"/>
                  </a:lnTo>
                  <a:lnTo>
                    <a:pt x="9296" y="7353"/>
                  </a:lnTo>
                  <a:lnTo>
                    <a:pt x="10134" y="7213"/>
                  </a:lnTo>
                  <a:lnTo>
                    <a:pt x="10502" y="6248"/>
                  </a:lnTo>
                  <a:lnTo>
                    <a:pt x="9791" y="5079"/>
                  </a:lnTo>
                  <a:lnTo>
                    <a:pt x="9410" y="3695"/>
                  </a:lnTo>
                  <a:lnTo>
                    <a:pt x="8331" y="2755"/>
                  </a:lnTo>
                  <a:lnTo>
                    <a:pt x="6616" y="1930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815555" y="154555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596" y="0"/>
                  </a:moveTo>
                  <a:lnTo>
                    <a:pt x="0" y="3911"/>
                  </a:lnTo>
                  <a:lnTo>
                    <a:pt x="1168" y="5067"/>
                  </a:lnTo>
                  <a:lnTo>
                    <a:pt x="3314" y="4699"/>
                  </a:lnTo>
                  <a:lnTo>
                    <a:pt x="4914" y="4406"/>
                  </a:lnTo>
                  <a:lnTo>
                    <a:pt x="5435" y="6019"/>
                  </a:lnTo>
                  <a:lnTo>
                    <a:pt x="5549" y="7480"/>
                  </a:lnTo>
                  <a:lnTo>
                    <a:pt x="6603" y="7480"/>
                  </a:lnTo>
                  <a:lnTo>
                    <a:pt x="7492" y="2311"/>
                  </a:lnTo>
                  <a:lnTo>
                    <a:pt x="6603" y="1244"/>
                  </a:lnTo>
                  <a:lnTo>
                    <a:pt x="5664" y="1511"/>
                  </a:lnTo>
                  <a:lnTo>
                    <a:pt x="4864" y="2209"/>
                  </a:lnTo>
                  <a:lnTo>
                    <a:pt x="2476" y="156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89D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815733" y="15536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711" y="0"/>
                  </a:moveTo>
                  <a:lnTo>
                    <a:pt x="444" y="63"/>
                  </a:lnTo>
                  <a:lnTo>
                    <a:pt x="355" y="622"/>
                  </a:lnTo>
                  <a:lnTo>
                    <a:pt x="0" y="2197"/>
                  </a:lnTo>
                  <a:lnTo>
                    <a:pt x="12" y="3530"/>
                  </a:lnTo>
                  <a:lnTo>
                    <a:pt x="2209" y="3454"/>
                  </a:lnTo>
                  <a:lnTo>
                    <a:pt x="2717" y="2514"/>
                  </a:lnTo>
                  <a:lnTo>
                    <a:pt x="3594" y="1701"/>
                  </a:lnTo>
                  <a:lnTo>
                    <a:pt x="3289" y="469"/>
                  </a:lnTo>
                  <a:lnTo>
                    <a:pt x="2565" y="419"/>
                  </a:lnTo>
                  <a:lnTo>
                    <a:pt x="1854" y="381"/>
                  </a:lnTo>
                  <a:lnTo>
                    <a:pt x="1130" y="330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4586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04" name="object 1704"/>
          <p:cNvGrpSpPr/>
          <p:nvPr/>
        </p:nvGrpSpPr>
        <p:grpSpPr>
          <a:xfrm>
            <a:off x="1174153" y="2196680"/>
            <a:ext cx="29845" cy="21590"/>
            <a:chOff x="1174153" y="2196680"/>
            <a:chExt cx="29845" cy="21590"/>
          </a:xfrm>
        </p:grpSpPr>
        <p:sp>
          <p:nvSpPr>
            <p:cNvPr id="1705" name="object 1705"/>
            <p:cNvSpPr/>
            <p:nvPr/>
          </p:nvSpPr>
          <p:spPr>
            <a:xfrm>
              <a:off x="1174153" y="219668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5" h="6985">
                  <a:moveTo>
                    <a:pt x="2819" y="0"/>
                  </a:moveTo>
                  <a:lnTo>
                    <a:pt x="0" y="2324"/>
                  </a:lnTo>
                  <a:lnTo>
                    <a:pt x="685" y="3746"/>
                  </a:lnTo>
                  <a:lnTo>
                    <a:pt x="2032" y="6603"/>
                  </a:lnTo>
                  <a:lnTo>
                    <a:pt x="3721" y="6616"/>
                  </a:lnTo>
                  <a:lnTo>
                    <a:pt x="2463" y="2666"/>
                  </a:lnTo>
                  <a:lnTo>
                    <a:pt x="5270" y="4203"/>
                  </a:lnTo>
                  <a:lnTo>
                    <a:pt x="4686" y="292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4C6E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185989" y="2201646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0" y="0"/>
                  </a:moveTo>
                  <a:lnTo>
                    <a:pt x="673" y="2387"/>
                  </a:lnTo>
                  <a:lnTo>
                    <a:pt x="850" y="4432"/>
                  </a:lnTo>
                  <a:lnTo>
                    <a:pt x="1015" y="6426"/>
                  </a:lnTo>
                  <a:lnTo>
                    <a:pt x="1777" y="8229"/>
                  </a:lnTo>
                  <a:lnTo>
                    <a:pt x="2654" y="9982"/>
                  </a:lnTo>
                  <a:lnTo>
                    <a:pt x="3835" y="11569"/>
                  </a:lnTo>
                  <a:lnTo>
                    <a:pt x="5079" y="13055"/>
                  </a:lnTo>
                  <a:lnTo>
                    <a:pt x="7023" y="13728"/>
                  </a:lnTo>
                  <a:lnTo>
                    <a:pt x="8521" y="13436"/>
                  </a:lnTo>
                  <a:lnTo>
                    <a:pt x="9474" y="15176"/>
                  </a:lnTo>
                  <a:lnTo>
                    <a:pt x="10998" y="14820"/>
                  </a:lnTo>
                  <a:lnTo>
                    <a:pt x="14427" y="14986"/>
                  </a:lnTo>
                  <a:lnTo>
                    <a:pt x="14033" y="11252"/>
                  </a:lnTo>
                  <a:lnTo>
                    <a:pt x="15316" y="9677"/>
                  </a:lnTo>
                  <a:lnTo>
                    <a:pt x="9575" y="6159"/>
                  </a:lnTo>
                  <a:lnTo>
                    <a:pt x="6680" y="3175"/>
                  </a:lnTo>
                  <a:lnTo>
                    <a:pt x="3555" y="5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B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198092" y="2200097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5183" y="5934"/>
                  </a:moveTo>
                  <a:lnTo>
                    <a:pt x="4953" y="10223"/>
                  </a:lnTo>
                  <a:lnTo>
                    <a:pt x="5562" y="6057"/>
                  </a:lnTo>
                  <a:lnTo>
                    <a:pt x="5183" y="5934"/>
                  </a:lnTo>
                  <a:close/>
                </a:path>
                <a:path w="5715" h="10794">
                  <a:moveTo>
                    <a:pt x="1993" y="0"/>
                  </a:moveTo>
                  <a:lnTo>
                    <a:pt x="1600" y="927"/>
                  </a:lnTo>
                  <a:lnTo>
                    <a:pt x="977" y="1587"/>
                  </a:lnTo>
                  <a:lnTo>
                    <a:pt x="0" y="1892"/>
                  </a:lnTo>
                  <a:lnTo>
                    <a:pt x="1447" y="4724"/>
                  </a:lnTo>
                  <a:lnTo>
                    <a:pt x="5183" y="5934"/>
                  </a:lnTo>
                  <a:lnTo>
                    <a:pt x="5295" y="3835"/>
                  </a:lnTo>
                  <a:lnTo>
                    <a:pt x="4229" y="2527"/>
                  </a:lnTo>
                  <a:lnTo>
                    <a:pt x="3733" y="723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365F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192809" y="2198306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2387" y="0"/>
                  </a:moveTo>
                  <a:lnTo>
                    <a:pt x="1282" y="1714"/>
                  </a:lnTo>
                  <a:lnTo>
                    <a:pt x="0" y="2705"/>
                  </a:lnTo>
                  <a:lnTo>
                    <a:pt x="2489" y="6388"/>
                  </a:lnTo>
                  <a:lnTo>
                    <a:pt x="3060" y="2628"/>
                  </a:lnTo>
                  <a:lnTo>
                    <a:pt x="4330" y="1600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537F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193012" y="221413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765" y="0"/>
                  </a:moveTo>
                  <a:lnTo>
                    <a:pt x="0" y="1257"/>
                  </a:lnTo>
                  <a:lnTo>
                    <a:pt x="914" y="2070"/>
                  </a:lnTo>
                  <a:lnTo>
                    <a:pt x="1841" y="2882"/>
                  </a:lnTo>
                  <a:lnTo>
                    <a:pt x="2755" y="3695"/>
                  </a:lnTo>
                  <a:lnTo>
                    <a:pt x="3632" y="3517"/>
                  </a:lnTo>
                  <a:lnTo>
                    <a:pt x="4064" y="3441"/>
                  </a:lnTo>
                  <a:lnTo>
                    <a:pt x="4013" y="2717"/>
                  </a:lnTo>
                  <a:lnTo>
                    <a:pt x="3975" y="2349"/>
                  </a:lnTo>
                  <a:lnTo>
                    <a:pt x="2781" y="151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7693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10" name="object 1710"/>
          <p:cNvSpPr/>
          <p:nvPr/>
        </p:nvSpPr>
        <p:spPr>
          <a:xfrm>
            <a:off x="1233843" y="2061883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3657" y="0"/>
                </a:moveTo>
                <a:lnTo>
                  <a:pt x="634" y="5245"/>
                </a:lnTo>
                <a:lnTo>
                  <a:pt x="520" y="6235"/>
                </a:lnTo>
                <a:lnTo>
                  <a:pt x="0" y="6858"/>
                </a:lnTo>
                <a:lnTo>
                  <a:pt x="63" y="7569"/>
                </a:lnTo>
                <a:lnTo>
                  <a:pt x="215" y="8293"/>
                </a:lnTo>
                <a:lnTo>
                  <a:pt x="800" y="9639"/>
                </a:lnTo>
                <a:lnTo>
                  <a:pt x="266" y="11264"/>
                </a:lnTo>
                <a:lnTo>
                  <a:pt x="1333" y="12484"/>
                </a:lnTo>
                <a:lnTo>
                  <a:pt x="1777" y="12788"/>
                </a:lnTo>
                <a:lnTo>
                  <a:pt x="2209" y="12763"/>
                </a:lnTo>
                <a:lnTo>
                  <a:pt x="2641" y="12458"/>
                </a:lnTo>
                <a:lnTo>
                  <a:pt x="1993" y="8216"/>
                </a:lnTo>
                <a:lnTo>
                  <a:pt x="3555" y="4165"/>
                </a:lnTo>
                <a:lnTo>
                  <a:pt x="3657" y="0"/>
                </a:lnTo>
                <a:close/>
              </a:path>
            </a:pathLst>
          </a:custGeom>
          <a:solidFill>
            <a:srgbClr val="4BA3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1" name="object 1711"/>
          <p:cNvSpPr/>
          <p:nvPr/>
        </p:nvSpPr>
        <p:spPr>
          <a:xfrm>
            <a:off x="824255" y="1055573"/>
            <a:ext cx="18415" cy="22225"/>
          </a:xfrm>
          <a:custGeom>
            <a:avLst/>
            <a:gdLst/>
            <a:ahLst/>
            <a:cxnLst/>
            <a:rect l="l" t="t" r="r" b="b"/>
            <a:pathLst>
              <a:path w="18415" h="22225">
                <a:moveTo>
                  <a:pt x="4102" y="0"/>
                </a:moveTo>
                <a:lnTo>
                  <a:pt x="1562" y="901"/>
                </a:lnTo>
                <a:lnTo>
                  <a:pt x="368" y="2844"/>
                </a:lnTo>
                <a:lnTo>
                  <a:pt x="0" y="5397"/>
                </a:lnTo>
                <a:lnTo>
                  <a:pt x="1917" y="6057"/>
                </a:lnTo>
                <a:lnTo>
                  <a:pt x="2247" y="8026"/>
                </a:lnTo>
                <a:lnTo>
                  <a:pt x="3314" y="9397"/>
                </a:lnTo>
                <a:lnTo>
                  <a:pt x="5880" y="13423"/>
                </a:lnTo>
                <a:lnTo>
                  <a:pt x="9309" y="16967"/>
                </a:lnTo>
                <a:lnTo>
                  <a:pt x="10375" y="21856"/>
                </a:lnTo>
                <a:lnTo>
                  <a:pt x="12661" y="21983"/>
                </a:lnTo>
                <a:lnTo>
                  <a:pt x="12166" y="19583"/>
                </a:lnTo>
                <a:lnTo>
                  <a:pt x="14579" y="17576"/>
                </a:lnTo>
                <a:lnTo>
                  <a:pt x="14274" y="16421"/>
                </a:lnTo>
                <a:lnTo>
                  <a:pt x="13411" y="15252"/>
                </a:lnTo>
                <a:lnTo>
                  <a:pt x="11849" y="14173"/>
                </a:lnTo>
                <a:lnTo>
                  <a:pt x="10452" y="12941"/>
                </a:lnTo>
                <a:lnTo>
                  <a:pt x="9512" y="11214"/>
                </a:lnTo>
                <a:lnTo>
                  <a:pt x="11023" y="11658"/>
                </a:lnTo>
                <a:lnTo>
                  <a:pt x="12496" y="11683"/>
                </a:lnTo>
                <a:lnTo>
                  <a:pt x="18021" y="7835"/>
                </a:lnTo>
                <a:lnTo>
                  <a:pt x="17945" y="6819"/>
                </a:lnTo>
                <a:lnTo>
                  <a:pt x="17589" y="6197"/>
                </a:lnTo>
                <a:lnTo>
                  <a:pt x="15887" y="6222"/>
                </a:lnTo>
                <a:lnTo>
                  <a:pt x="14960" y="7823"/>
                </a:lnTo>
                <a:lnTo>
                  <a:pt x="10388" y="9270"/>
                </a:lnTo>
                <a:lnTo>
                  <a:pt x="7277" y="9740"/>
                </a:lnTo>
                <a:lnTo>
                  <a:pt x="5206" y="6235"/>
                </a:lnTo>
                <a:lnTo>
                  <a:pt x="5994" y="4203"/>
                </a:lnTo>
                <a:lnTo>
                  <a:pt x="4762" y="2425"/>
                </a:lnTo>
                <a:lnTo>
                  <a:pt x="4508" y="520"/>
                </a:lnTo>
                <a:lnTo>
                  <a:pt x="4102" y="0"/>
                </a:lnTo>
                <a:close/>
              </a:path>
            </a:pathLst>
          </a:custGeom>
          <a:solidFill>
            <a:srgbClr val="95D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12" name="object 1712"/>
          <p:cNvGrpSpPr/>
          <p:nvPr/>
        </p:nvGrpSpPr>
        <p:grpSpPr>
          <a:xfrm>
            <a:off x="1228585" y="727735"/>
            <a:ext cx="23495" cy="22225"/>
            <a:chOff x="1228585" y="727735"/>
            <a:chExt cx="23495" cy="22225"/>
          </a:xfrm>
        </p:grpSpPr>
        <p:sp>
          <p:nvSpPr>
            <p:cNvPr id="1713" name="object 1713"/>
            <p:cNvSpPr/>
            <p:nvPr/>
          </p:nvSpPr>
          <p:spPr>
            <a:xfrm>
              <a:off x="1228585" y="732967"/>
              <a:ext cx="19685" cy="17145"/>
            </a:xfrm>
            <a:custGeom>
              <a:avLst/>
              <a:gdLst/>
              <a:ahLst/>
              <a:cxnLst/>
              <a:rect l="l" t="t" r="r" b="b"/>
              <a:pathLst>
                <a:path w="19684" h="17145">
                  <a:moveTo>
                    <a:pt x="12686" y="5778"/>
                  </a:moveTo>
                  <a:lnTo>
                    <a:pt x="8458" y="5778"/>
                  </a:lnTo>
                  <a:lnTo>
                    <a:pt x="11137" y="6604"/>
                  </a:lnTo>
                  <a:lnTo>
                    <a:pt x="11099" y="7810"/>
                  </a:lnTo>
                  <a:lnTo>
                    <a:pt x="10782" y="9944"/>
                  </a:lnTo>
                  <a:lnTo>
                    <a:pt x="10312" y="11049"/>
                  </a:lnTo>
                  <a:lnTo>
                    <a:pt x="10099" y="11760"/>
                  </a:lnTo>
                  <a:lnTo>
                    <a:pt x="10045" y="15748"/>
                  </a:lnTo>
                  <a:lnTo>
                    <a:pt x="12928" y="15951"/>
                  </a:lnTo>
                  <a:lnTo>
                    <a:pt x="15367" y="16687"/>
                  </a:lnTo>
                  <a:lnTo>
                    <a:pt x="19304" y="13411"/>
                  </a:lnTo>
                  <a:lnTo>
                    <a:pt x="19431" y="12496"/>
                  </a:lnTo>
                  <a:lnTo>
                    <a:pt x="17187" y="9791"/>
                  </a:lnTo>
                  <a:lnTo>
                    <a:pt x="13931" y="9791"/>
                  </a:lnTo>
                  <a:lnTo>
                    <a:pt x="12686" y="5778"/>
                  </a:lnTo>
                  <a:close/>
                </a:path>
                <a:path w="19684" h="17145">
                  <a:moveTo>
                    <a:pt x="1587" y="10579"/>
                  </a:moveTo>
                  <a:lnTo>
                    <a:pt x="0" y="11760"/>
                  </a:lnTo>
                  <a:lnTo>
                    <a:pt x="2235" y="13843"/>
                  </a:lnTo>
                  <a:lnTo>
                    <a:pt x="4064" y="13792"/>
                  </a:lnTo>
                  <a:lnTo>
                    <a:pt x="5193" y="11480"/>
                  </a:lnTo>
                  <a:lnTo>
                    <a:pt x="4356" y="11480"/>
                  </a:lnTo>
                  <a:lnTo>
                    <a:pt x="1587" y="10579"/>
                  </a:lnTo>
                  <a:close/>
                </a:path>
                <a:path w="19684" h="17145">
                  <a:moveTo>
                    <a:pt x="6829" y="8293"/>
                  </a:moveTo>
                  <a:lnTo>
                    <a:pt x="3873" y="8293"/>
                  </a:lnTo>
                  <a:lnTo>
                    <a:pt x="5054" y="8623"/>
                  </a:lnTo>
                  <a:lnTo>
                    <a:pt x="4356" y="11480"/>
                  </a:lnTo>
                  <a:lnTo>
                    <a:pt x="5193" y="11480"/>
                  </a:lnTo>
                  <a:lnTo>
                    <a:pt x="6025" y="9791"/>
                  </a:lnTo>
                  <a:lnTo>
                    <a:pt x="6829" y="8293"/>
                  </a:lnTo>
                  <a:close/>
                </a:path>
                <a:path w="19684" h="17145">
                  <a:moveTo>
                    <a:pt x="15227" y="8470"/>
                  </a:moveTo>
                  <a:lnTo>
                    <a:pt x="14566" y="9461"/>
                  </a:lnTo>
                  <a:lnTo>
                    <a:pt x="13931" y="9791"/>
                  </a:lnTo>
                  <a:lnTo>
                    <a:pt x="17187" y="9791"/>
                  </a:lnTo>
                  <a:lnTo>
                    <a:pt x="16408" y="8851"/>
                  </a:lnTo>
                  <a:lnTo>
                    <a:pt x="15227" y="8470"/>
                  </a:lnTo>
                  <a:close/>
                </a:path>
                <a:path w="19684" h="17145">
                  <a:moveTo>
                    <a:pt x="5803" y="2755"/>
                  </a:moveTo>
                  <a:lnTo>
                    <a:pt x="4800" y="2806"/>
                  </a:lnTo>
                  <a:lnTo>
                    <a:pt x="4000" y="3771"/>
                  </a:lnTo>
                  <a:lnTo>
                    <a:pt x="3746" y="5092"/>
                  </a:lnTo>
                  <a:lnTo>
                    <a:pt x="2730" y="5969"/>
                  </a:lnTo>
                  <a:lnTo>
                    <a:pt x="520" y="9372"/>
                  </a:lnTo>
                  <a:lnTo>
                    <a:pt x="3873" y="8293"/>
                  </a:lnTo>
                  <a:lnTo>
                    <a:pt x="6829" y="8293"/>
                  </a:lnTo>
                  <a:lnTo>
                    <a:pt x="7658" y="6654"/>
                  </a:lnTo>
                  <a:lnTo>
                    <a:pt x="8458" y="5778"/>
                  </a:lnTo>
                  <a:lnTo>
                    <a:pt x="12686" y="5778"/>
                  </a:lnTo>
                  <a:lnTo>
                    <a:pt x="18097" y="5219"/>
                  </a:lnTo>
                  <a:lnTo>
                    <a:pt x="18209" y="3314"/>
                  </a:lnTo>
                  <a:lnTo>
                    <a:pt x="10045" y="3314"/>
                  </a:lnTo>
                  <a:lnTo>
                    <a:pt x="5803" y="2755"/>
                  </a:lnTo>
                  <a:close/>
                </a:path>
                <a:path w="19684" h="17145">
                  <a:moveTo>
                    <a:pt x="2730" y="5956"/>
                  </a:moveTo>
                  <a:close/>
                </a:path>
                <a:path w="19684" h="17145">
                  <a:moveTo>
                    <a:pt x="13970" y="0"/>
                  </a:moveTo>
                  <a:lnTo>
                    <a:pt x="10045" y="3314"/>
                  </a:lnTo>
                  <a:lnTo>
                    <a:pt x="18209" y="3314"/>
                  </a:lnTo>
                  <a:lnTo>
                    <a:pt x="18300" y="1765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240269" y="731545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5" h="13970">
                  <a:moveTo>
                    <a:pt x="9702" y="0"/>
                  </a:moveTo>
                  <a:lnTo>
                    <a:pt x="8356" y="749"/>
                  </a:lnTo>
                  <a:lnTo>
                    <a:pt x="7251" y="1739"/>
                  </a:lnTo>
                  <a:lnTo>
                    <a:pt x="6616" y="3174"/>
                  </a:lnTo>
                  <a:lnTo>
                    <a:pt x="2285" y="5410"/>
                  </a:lnTo>
                  <a:lnTo>
                    <a:pt x="0" y="8724"/>
                  </a:lnTo>
                  <a:lnTo>
                    <a:pt x="609" y="13830"/>
                  </a:lnTo>
                  <a:lnTo>
                    <a:pt x="3035" y="13627"/>
                  </a:lnTo>
                  <a:lnTo>
                    <a:pt x="3073" y="11290"/>
                  </a:lnTo>
                  <a:lnTo>
                    <a:pt x="4483" y="10401"/>
                  </a:lnTo>
                  <a:lnTo>
                    <a:pt x="5892" y="8445"/>
                  </a:lnTo>
                  <a:lnTo>
                    <a:pt x="7950" y="9740"/>
                  </a:lnTo>
                  <a:lnTo>
                    <a:pt x="9677" y="9385"/>
                  </a:lnTo>
                  <a:lnTo>
                    <a:pt x="11696" y="8674"/>
                  </a:lnTo>
                  <a:lnTo>
                    <a:pt x="10794" y="6489"/>
                  </a:lnTo>
                  <a:lnTo>
                    <a:pt x="11798" y="5270"/>
                  </a:lnTo>
                  <a:lnTo>
                    <a:pt x="11391" y="3378"/>
                  </a:lnTo>
                  <a:lnTo>
                    <a:pt x="11074" y="1485"/>
                  </a:lnTo>
                  <a:lnTo>
                    <a:pt x="9702" y="0"/>
                  </a:lnTo>
                  <a:close/>
                </a:path>
              </a:pathLst>
            </a:custGeom>
            <a:solidFill>
              <a:srgbClr val="75B8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229271" y="7277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120" y="0"/>
                  </a:moveTo>
                  <a:lnTo>
                    <a:pt x="952" y="152"/>
                  </a:lnTo>
                  <a:lnTo>
                    <a:pt x="634" y="203"/>
                  </a:lnTo>
                  <a:lnTo>
                    <a:pt x="190" y="774"/>
                  </a:lnTo>
                  <a:lnTo>
                    <a:pt x="152" y="1142"/>
                  </a:lnTo>
                  <a:lnTo>
                    <a:pt x="0" y="2451"/>
                  </a:lnTo>
                  <a:lnTo>
                    <a:pt x="990" y="2705"/>
                  </a:lnTo>
                  <a:lnTo>
                    <a:pt x="1993" y="2882"/>
                  </a:lnTo>
                  <a:lnTo>
                    <a:pt x="2730" y="2146"/>
                  </a:lnTo>
                  <a:lnTo>
                    <a:pt x="3098" y="1790"/>
                  </a:lnTo>
                  <a:lnTo>
                    <a:pt x="2590" y="939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ADF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16" name="object 1716"/>
          <p:cNvGrpSpPr/>
          <p:nvPr/>
        </p:nvGrpSpPr>
        <p:grpSpPr>
          <a:xfrm>
            <a:off x="1265504" y="1947214"/>
            <a:ext cx="57150" cy="70485"/>
            <a:chOff x="1265504" y="1947214"/>
            <a:chExt cx="57150" cy="70485"/>
          </a:xfrm>
        </p:grpSpPr>
        <p:sp>
          <p:nvSpPr>
            <p:cNvPr id="1717" name="object 1717"/>
            <p:cNvSpPr/>
            <p:nvPr/>
          </p:nvSpPr>
          <p:spPr>
            <a:xfrm>
              <a:off x="1271955" y="1947214"/>
              <a:ext cx="50800" cy="60325"/>
            </a:xfrm>
            <a:custGeom>
              <a:avLst/>
              <a:gdLst/>
              <a:ahLst/>
              <a:cxnLst/>
              <a:rect l="l" t="t" r="r" b="b"/>
              <a:pathLst>
                <a:path w="50800" h="60325">
                  <a:moveTo>
                    <a:pt x="41236" y="0"/>
                  </a:moveTo>
                  <a:lnTo>
                    <a:pt x="8140" y="34442"/>
                  </a:lnTo>
                  <a:lnTo>
                    <a:pt x="6095" y="35471"/>
                  </a:lnTo>
                  <a:lnTo>
                    <a:pt x="5854" y="32512"/>
                  </a:lnTo>
                  <a:lnTo>
                    <a:pt x="7404" y="29159"/>
                  </a:lnTo>
                  <a:lnTo>
                    <a:pt x="4978" y="26289"/>
                  </a:lnTo>
                  <a:lnTo>
                    <a:pt x="4076" y="28486"/>
                  </a:lnTo>
                  <a:lnTo>
                    <a:pt x="3911" y="32651"/>
                  </a:lnTo>
                  <a:lnTo>
                    <a:pt x="2247" y="36652"/>
                  </a:lnTo>
                  <a:lnTo>
                    <a:pt x="1892" y="40843"/>
                  </a:lnTo>
                  <a:lnTo>
                    <a:pt x="1917" y="45097"/>
                  </a:lnTo>
                  <a:lnTo>
                    <a:pt x="0" y="49352"/>
                  </a:lnTo>
                  <a:lnTo>
                    <a:pt x="1816" y="53530"/>
                  </a:lnTo>
                  <a:lnTo>
                    <a:pt x="2120" y="57746"/>
                  </a:lnTo>
                  <a:lnTo>
                    <a:pt x="5676" y="60058"/>
                  </a:lnTo>
                  <a:lnTo>
                    <a:pt x="5981" y="56464"/>
                  </a:lnTo>
                  <a:lnTo>
                    <a:pt x="8445" y="52031"/>
                  </a:lnTo>
                  <a:lnTo>
                    <a:pt x="8674" y="48209"/>
                  </a:lnTo>
                  <a:lnTo>
                    <a:pt x="18224" y="42049"/>
                  </a:lnTo>
                  <a:lnTo>
                    <a:pt x="21628" y="34671"/>
                  </a:lnTo>
                  <a:lnTo>
                    <a:pt x="27508" y="29603"/>
                  </a:lnTo>
                  <a:lnTo>
                    <a:pt x="28701" y="27901"/>
                  </a:lnTo>
                  <a:lnTo>
                    <a:pt x="32321" y="18656"/>
                  </a:lnTo>
                  <a:lnTo>
                    <a:pt x="36652" y="11684"/>
                  </a:lnTo>
                  <a:lnTo>
                    <a:pt x="48818" y="10248"/>
                  </a:lnTo>
                  <a:lnTo>
                    <a:pt x="50342" y="8343"/>
                  </a:lnTo>
                  <a:lnTo>
                    <a:pt x="47993" y="6032"/>
                  </a:lnTo>
                  <a:lnTo>
                    <a:pt x="46723" y="5664"/>
                  </a:lnTo>
                  <a:lnTo>
                    <a:pt x="45605" y="5727"/>
                  </a:lnTo>
                  <a:lnTo>
                    <a:pt x="45288" y="6134"/>
                  </a:lnTo>
                  <a:lnTo>
                    <a:pt x="44843" y="5969"/>
                  </a:lnTo>
                  <a:lnTo>
                    <a:pt x="46901" y="2006"/>
                  </a:lnTo>
                  <a:lnTo>
                    <a:pt x="43726" y="1206"/>
                  </a:lnTo>
                  <a:lnTo>
                    <a:pt x="41236" y="0"/>
                  </a:lnTo>
                  <a:close/>
                </a:path>
              </a:pathLst>
            </a:custGeom>
            <a:solidFill>
              <a:srgbClr val="8FC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265504" y="1995385"/>
              <a:ext cx="9525" cy="22225"/>
            </a:xfrm>
            <a:custGeom>
              <a:avLst/>
              <a:gdLst/>
              <a:ahLst/>
              <a:cxnLst/>
              <a:rect l="l" t="t" r="r" b="b"/>
              <a:pathLst>
                <a:path w="9525" h="22225">
                  <a:moveTo>
                    <a:pt x="7505" y="0"/>
                  </a:moveTo>
                  <a:lnTo>
                    <a:pt x="5067" y="939"/>
                  </a:lnTo>
                  <a:lnTo>
                    <a:pt x="0" y="6781"/>
                  </a:lnTo>
                  <a:lnTo>
                    <a:pt x="1104" y="13944"/>
                  </a:lnTo>
                  <a:lnTo>
                    <a:pt x="876" y="20815"/>
                  </a:lnTo>
                  <a:lnTo>
                    <a:pt x="1168" y="20764"/>
                  </a:lnTo>
                  <a:lnTo>
                    <a:pt x="2959" y="21767"/>
                  </a:lnTo>
                  <a:lnTo>
                    <a:pt x="2197" y="17551"/>
                  </a:lnTo>
                  <a:lnTo>
                    <a:pt x="4292" y="19215"/>
                  </a:lnTo>
                  <a:lnTo>
                    <a:pt x="6464" y="19240"/>
                  </a:lnTo>
                  <a:lnTo>
                    <a:pt x="7975" y="18326"/>
                  </a:lnTo>
                  <a:lnTo>
                    <a:pt x="8521" y="16103"/>
                  </a:lnTo>
                  <a:lnTo>
                    <a:pt x="9004" y="11874"/>
                  </a:lnTo>
                  <a:lnTo>
                    <a:pt x="8191" y="7670"/>
                  </a:lnTo>
                  <a:lnTo>
                    <a:pt x="8267" y="1574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88C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270571" y="1992325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3289" y="0"/>
                  </a:moveTo>
                  <a:lnTo>
                    <a:pt x="1765" y="977"/>
                  </a:lnTo>
                  <a:lnTo>
                    <a:pt x="342" y="2044"/>
                  </a:lnTo>
                  <a:lnTo>
                    <a:pt x="0" y="4000"/>
                  </a:lnTo>
                  <a:lnTo>
                    <a:pt x="2387" y="4356"/>
                  </a:lnTo>
                  <a:lnTo>
                    <a:pt x="2260" y="6134"/>
                  </a:lnTo>
                  <a:lnTo>
                    <a:pt x="2260" y="20726"/>
                  </a:lnTo>
                  <a:lnTo>
                    <a:pt x="3746" y="21069"/>
                  </a:lnTo>
                  <a:lnTo>
                    <a:pt x="4140" y="19926"/>
                  </a:lnTo>
                  <a:lnTo>
                    <a:pt x="4673" y="18973"/>
                  </a:lnTo>
                  <a:lnTo>
                    <a:pt x="5321" y="17094"/>
                  </a:lnTo>
                  <a:lnTo>
                    <a:pt x="5918" y="15227"/>
                  </a:lnTo>
                  <a:lnTo>
                    <a:pt x="4330" y="13487"/>
                  </a:lnTo>
                  <a:lnTo>
                    <a:pt x="4787" y="8928"/>
                  </a:lnTo>
                  <a:lnTo>
                    <a:pt x="3759" y="4483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8FC3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0" name="object 1720"/>
          <p:cNvGrpSpPr/>
          <p:nvPr/>
        </p:nvGrpSpPr>
        <p:grpSpPr>
          <a:xfrm>
            <a:off x="832650" y="1202334"/>
            <a:ext cx="15240" cy="6985"/>
            <a:chOff x="832650" y="1202334"/>
            <a:chExt cx="15240" cy="6985"/>
          </a:xfrm>
        </p:grpSpPr>
        <p:sp>
          <p:nvSpPr>
            <p:cNvPr id="1721" name="object 1721"/>
            <p:cNvSpPr/>
            <p:nvPr/>
          </p:nvSpPr>
          <p:spPr>
            <a:xfrm>
              <a:off x="836307" y="1202334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7073" y="0"/>
                  </a:moveTo>
                  <a:lnTo>
                    <a:pt x="3911" y="3695"/>
                  </a:lnTo>
                  <a:lnTo>
                    <a:pt x="304" y="3873"/>
                  </a:lnTo>
                  <a:lnTo>
                    <a:pt x="0" y="4457"/>
                  </a:lnTo>
                  <a:lnTo>
                    <a:pt x="101" y="4686"/>
                  </a:lnTo>
                  <a:lnTo>
                    <a:pt x="431" y="4914"/>
                  </a:lnTo>
                  <a:lnTo>
                    <a:pt x="2781" y="5918"/>
                  </a:lnTo>
                  <a:lnTo>
                    <a:pt x="5930" y="2095"/>
                  </a:lnTo>
                  <a:lnTo>
                    <a:pt x="7797" y="6121"/>
                  </a:lnTo>
                  <a:lnTo>
                    <a:pt x="9728" y="4876"/>
                  </a:lnTo>
                  <a:lnTo>
                    <a:pt x="11277" y="3987"/>
                  </a:lnTo>
                  <a:lnTo>
                    <a:pt x="10845" y="2882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92D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832650" y="12061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063" y="0"/>
                  </a:moveTo>
                  <a:lnTo>
                    <a:pt x="2793" y="660"/>
                  </a:lnTo>
                  <a:lnTo>
                    <a:pt x="1511" y="1308"/>
                  </a:lnTo>
                  <a:lnTo>
                    <a:pt x="0" y="1016"/>
                  </a:lnTo>
                  <a:lnTo>
                    <a:pt x="1346" y="2641"/>
                  </a:lnTo>
                  <a:lnTo>
                    <a:pt x="2717" y="2374"/>
                  </a:lnTo>
                  <a:lnTo>
                    <a:pt x="4089" y="1054"/>
                  </a:lnTo>
                  <a:lnTo>
                    <a:pt x="4076" y="698"/>
                  </a:lnTo>
                  <a:lnTo>
                    <a:pt x="4076" y="355"/>
                  </a:lnTo>
                  <a:lnTo>
                    <a:pt x="4063" y="0"/>
                  </a:lnTo>
                  <a:close/>
                </a:path>
              </a:pathLst>
            </a:custGeom>
            <a:solidFill>
              <a:srgbClr val="8BC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23" name="object 1723"/>
          <p:cNvGrpSpPr/>
          <p:nvPr/>
        </p:nvGrpSpPr>
        <p:grpSpPr>
          <a:xfrm>
            <a:off x="1228280" y="2068118"/>
            <a:ext cx="8890" cy="23495"/>
            <a:chOff x="1228280" y="2068118"/>
            <a:chExt cx="8890" cy="23495"/>
          </a:xfrm>
        </p:grpSpPr>
        <p:sp>
          <p:nvSpPr>
            <p:cNvPr id="1724" name="object 1724"/>
            <p:cNvSpPr/>
            <p:nvPr/>
          </p:nvSpPr>
          <p:spPr>
            <a:xfrm>
              <a:off x="1228280" y="2081402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4">
                  <a:moveTo>
                    <a:pt x="5689" y="0"/>
                  </a:moveTo>
                  <a:lnTo>
                    <a:pt x="4102" y="279"/>
                  </a:lnTo>
                  <a:lnTo>
                    <a:pt x="1968" y="5410"/>
                  </a:lnTo>
                  <a:lnTo>
                    <a:pt x="0" y="8470"/>
                  </a:lnTo>
                  <a:lnTo>
                    <a:pt x="431" y="9664"/>
                  </a:lnTo>
                  <a:lnTo>
                    <a:pt x="1270" y="10198"/>
                  </a:lnTo>
                  <a:lnTo>
                    <a:pt x="2552" y="9994"/>
                  </a:lnTo>
                  <a:lnTo>
                    <a:pt x="5549" y="8255"/>
                  </a:lnTo>
                  <a:lnTo>
                    <a:pt x="6515" y="5549"/>
                  </a:lnTo>
                  <a:lnTo>
                    <a:pt x="6184" y="2247"/>
                  </a:lnTo>
                  <a:lnTo>
                    <a:pt x="5829" y="124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386F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232382" y="2070201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69">
                  <a:moveTo>
                    <a:pt x="2070" y="0"/>
                  </a:moveTo>
                  <a:lnTo>
                    <a:pt x="1079" y="1219"/>
                  </a:lnTo>
                  <a:lnTo>
                    <a:pt x="1727" y="2832"/>
                  </a:lnTo>
                  <a:lnTo>
                    <a:pt x="1079" y="4127"/>
                  </a:lnTo>
                  <a:lnTo>
                    <a:pt x="0" y="11468"/>
                  </a:lnTo>
                  <a:lnTo>
                    <a:pt x="1117" y="13677"/>
                  </a:lnTo>
                  <a:lnTo>
                    <a:pt x="4635" y="11150"/>
                  </a:lnTo>
                  <a:lnTo>
                    <a:pt x="3771" y="7670"/>
                  </a:lnTo>
                  <a:lnTo>
                    <a:pt x="3162" y="4254"/>
                  </a:lnTo>
                  <a:lnTo>
                    <a:pt x="2781" y="2844"/>
                  </a:lnTo>
                  <a:lnTo>
                    <a:pt x="3517" y="11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3D80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232319" y="2068118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2044" y="0"/>
                  </a:moveTo>
                  <a:lnTo>
                    <a:pt x="190" y="1650"/>
                  </a:lnTo>
                  <a:lnTo>
                    <a:pt x="1714" y="4419"/>
                  </a:lnTo>
                  <a:lnTo>
                    <a:pt x="0" y="6108"/>
                  </a:lnTo>
                  <a:lnTo>
                    <a:pt x="1155" y="6222"/>
                  </a:lnTo>
                  <a:lnTo>
                    <a:pt x="2527" y="5092"/>
                  </a:lnTo>
                  <a:lnTo>
                    <a:pt x="1968" y="3505"/>
                  </a:lnTo>
                  <a:lnTo>
                    <a:pt x="2133" y="2082"/>
                  </a:lnTo>
                  <a:lnTo>
                    <a:pt x="2095" y="138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298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27" name="object 1727"/>
          <p:cNvSpPr/>
          <p:nvPr/>
        </p:nvSpPr>
        <p:spPr>
          <a:xfrm>
            <a:off x="1186510" y="2206078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330" y="0"/>
                </a:moveTo>
                <a:lnTo>
                  <a:pt x="101" y="1816"/>
                </a:lnTo>
                <a:lnTo>
                  <a:pt x="0" y="2717"/>
                </a:lnTo>
                <a:lnTo>
                  <a:pt x="2133" y="5549"/>
                </a:lnTo>
                <a:lnTo>
                  <a:pt x="3238" y="3149"/>
                </a:lnTo>
                <a:lnTo>
                  <a:pt x="647" y="1943"/>
                </a:lnTo>
                <a:lnTo>
                  <a:pt x="330" y="0"/>
                </a:lnTo>
                <a:close/>
              </a:path>
            </a:pathLst>
          </a:custGeom>
          <a:solidFill>
            <a:srgbClr val="63808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28" name="object 1728"/>
          <p:cNvGrpSpPr/>
          <p:nvPr/>
        </p:nvGrpSpPr>
        <p:grpSpPr>
          <a:xfrm>
            <a:off x="1327835" y="717232"/>
            <a:ext cx="15875" cy="18415"/>
            <a:chOff x="1327835" y="717232"/>
            <a:chExt cx="15875" cy="18415"/>
          </a:xfrm>
        </p:grpSpPr>
        <p:sp>
          <p:nvSpPr>
            <p:cNvPr id="1729" name="object 1729"/>
            <p:cNvSpPr/>
            <p:nvPr/>
          </p:nvSpPr>
          <p:spPr>
            <a:xfrm>
              <a:off x="1327835" y="72099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4897" y="0"/>
                  </a:moveTo>
                  <a:lnTo>
                    <a:pt x="12547" y="292"/>
                  </a:lnTo>
                  <a:lnTo>
                    <a:pt x="11582" y="1333"/>
                  </a:lnTo>
                  <a:lnTo>
                    <a:pt x="10540" y="2235"/>
                  </a:lnTo>
                  <a:lnTo>
                    <a:pt x="8966" y="2019"/>
                  </a:lnTo>
                  <a:lnTo>
                    <a:pt x="8343" y="2336"/>
                  </a:lnTo>
                  <a:lnTo>
                    <a:pt x="8305" y="6553"/>
                  </a:lnTo>
                  <a:lnTo>
                    <a:pt x="5956" y="7962"/>
                  </a:lnTo>
                  <a:lnTo>
                    <a:pt x="2070" y="7531"/>
                  </a:lnTo>
                  <a:lnTo>
                    <a:pt x="1219" y="7518"/>
                  </a:lnTo>
                  <a:lnTo>
                    <a:pt x="469" y="7708"/>
                  </a:lnTo>
                  <a:lnTo>
                    <a:pt x="0" y="8496"/>
                  </a:lnTo>
                  <a:lnTo>
                    <a:pt x="634" y="10439"/>
                  </a:lnTo>
                  <a:lnTo>
                    <a:pt x="2362" y="10718"/>
                  </a:lnTo>
                  <a:lnTo>
                    <a:pt x="4013" y="11112"/>
                  </a:lnTo>
                  <a:lnTo>
                    <a:pt x="5384" y="11264"/>
                  </a:lnTo>
                  <a:lnTo>
                    <a:pt x="7404" y="9639"/>
                  </a:lnTo>
                  <a:lnTo>
                    <a:pt x="7785" y="12484"/>
                  </a:lnTo>
                  <a:lnTo>
                    <a:pt x="11493" y="14198"/>
                  </a:lnTo>
                  <a:lnTo>
                    <a:pt x="12928" y="14071"/>
                  </a:lnTo>
                  <a:lnTo>
                    <a:pt x="14274" y="13296"/>
                  </a:lnTo>
                  <a:lnTo>
                    <a:pt x="14439" y="12230"/>
                  </a:lnTo>
                  <a:lnTo>
                    <a:pt x="12153" y="10629"/>
                  </a:lnTo>
                  <a:lnTo>
                    <a:pt x="11709" y="9690"/>
                  </a:lnTo>
                  <a:lnTo>
                    <a:pt x="11442" y="8547"/>
                  </a:lnTo>
                  <a:lnTo>
                    <a:pt x="15608" y="3365"/>
                  </a:lnTo>
                  <a:lnTo>
                    <a:pt x="15836" y="1104"/>
                  </a:lnTo>
                  <a:lnTo>
                    <a:pt x="14897" y="0"/>
                  </a:lnTo>
                  <a:close/>
                </a:path>
              </a:pathLst>
            </a:custGeom>
            <a:solidFill>
              <a:srgbClr val="6FB6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332598" y="71723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71" y="0"/>
                  </a:moveTo>
                  <a:lnTo>
                    <a:pt x="4457" y="1727"/>
                  </a:lnTo>
                  <a:lnTo>
                    <a:pt x="3606" y="1943"/>
                  </a:lnTo>
                  <a:lnTo>
                    <a:pt x="4889" y="3340"/>
                  </a:lnTo>
                  <a:lnTo>
                    <a:pt x="0" y="4699"/>
                  </a:lnTo>
                  <a:lnTo>
                    <a:pt x="3581" y="6096"/>
                  </a:lnTo>
                  <a:lnTo>
                    <a:pt x="4635" y="5410"/>
                  </a:lnTo>
                  <a:lnTo>
                    <a:pt x="6388" y="5778"/>
                  </a:lnTo>
                  <a:lnTo>
                    <a:pt x="6692" y="4000"/>
                  </a:lnTo>
                  <a:lnTo>
                    <a:pt x="7518" y="2616"/>
                  </a:lnTo>
                  <a:lnTo>
                    <a:pt x="7200" y="1485"/>
                  </a:lnTo>
                  <a:lnTo>
                    <a:pt x="4571" y="0"/>
                  </a:lnTo>
                  <a:close/>
                </a:path>
              </a:pathLst>
            </a:custGeom>
            <a:solidFill>
              <a:srgbClr val="BCE1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336192" y="7212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3098" y="0"/>
                  </a:moveTo>
                  <a:lnTo>
                    <a:pt x="0" y="2095"/>
                  </a:lnTo>
                  <a:lnTo>
                    <a:pt x="2832" y="4368"/>
                  </a:lnTo>
                  <a:lnTo>
                    <a:pt x="4279" y="3797"/>
                  </a:lnTo>
                  <a:lnTo>
                    <a:pt x="4191" y="63"/>
                  </a:lnTo>
                  <a:lnTo>
                    <a:pt x="3467" y="12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B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32" name="object 1732"/>
          <p:cNvSpPr/>
          <p:nvPr/>
        </p:nvSpPr>
        <p:spPr>
          <a:xfrm>
            <a:off x="780567" y="1189367"/>
            <a:ext cx="13970" cy="19050"/>
          </a:xfrm>
          <a:custGeom>
            <a:avLst/>
            <a:gdLst/>
            <a:ahLst/>
            <a:cxnLst/>
            <a:rect l="l" t="t" r="r" b="b"/>
            <a:pathLst>
              <a:path w="13970" h="19050">
                <a:moveTo>
                  <a:pt x="10680" y="17081"/>
                </a:moveTo>
                <a:lnTo>
                  <a:pt x="9677" y="16573"/>
                </a:lnTo>
                <a:lnTo>
                  <a:pt x="9550" y="15582"/>
                </a:lnTo>
                <a:lnTo>
                  <a:pt x="9334" y="14643"/>
                </a:lnTo>
                <a:lnTo>
                  <a:pt x="7289" y="14363"/>
                </a:lnTo>
                <a:lnTo>
                  <a:pt x="4902" y="15963"/>
                </a:lnTo>
                <a:lnTo>
                  <a:pt x="3238" y="13576"/>
                </a:lnTo>
                <a:lnTo>
                  <a:pt x="0" y="15913"/>
                </a:lnTo>
                <a:lnTo>
                  <a:pt x="9309" y="18783"/>
                </a:lnTo>
                <a:lnTo>
                  <a:pt x="10680" y="17081"/>
                </a:lnTo>
                <a:close/>
              </a:path>
              <a:path w="13970" h="19050">
                <a:moveTo>
                  <a:pt x="11582" y="5854"/>
                </a:moveTo>
                <a:lnTo>
                  <a:pt x="9499" y="5359"/>
                </a:lnTo>
                <a:lnTo>
                  <a:pt x="9461" y="9563"/>
                </a:lnTo>
                <a:lnTo>
                  <a:pt x="11582" y="5854"/>
                </a:lnTo>
                <a:close/>
              </a:path>
              <a:path w="13970" h="19050">
                <a:moveTo>
                  <a:pt x="13538" y="203"/>
                </a:moveTo>
                <a:lnTo>
                  <a:pt x="10528" y="0"/>
                </a:lnTo>
                <a:lnTo>
                  <a:pt x="8051" y="457"/>
                </a:lnTo>
                <a:lnTo>
                  <a:pt x="8369" y="4381"/>
                </a:lnTo>
                <a:lnTo>
                  <a:pt x="8623" y="4495"/>
                </a:lnTo>
                <a:lnTo>
                  <a:pt x="8877" y="4572"/>
                </a:lnTo>
                <a:lnTo>
                  <a:pt x="9156" y="4635"/>
                </a:lnTo>
                <a:lnTo>
                  <a:pt x="8953" y="1511"/>
                </a:lnTo>
                <a:lnTo>
                  <a:pt x="12153" y="1765"/>
                </a:lnTo>
                <a:lnTo>
                  <a:pt x="13538" y="203"/>
                </a:lnTo>
                <a:close/>
              </a:path>
            </a:pathLst>
          </a:custGeom>
          <a:solidFill>
            <a:srgbClr val="517D9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33" name="object 1733"/>
          <p:cNvGrpSpPr/>
          <p:nvPr/>
        </p:nvGrpSpPr>
        <p:grpSpPr>
          <a:xfrm>
            <a:off x="803275" y="1097991"/>
            <a:ext cx="46990" cy="50165"/>
            <a:chOff x="803275" y="1097991"/>
            <a:chExt cx="46990" cy="50165"/>
          </a:xfrm>
        </p:grpSpPr>
        <p:sp>
          <p:nvSpPr>
            <p:cNvPr id="1734" name="object 1734"/>
            <p:cNvSpPr/>
            <p:nvPr/>
          </p:nvSpPr>
          <p:spPr>
            <a:xfrm>
              <a:off x="803275" y="1097991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6604" y="0"/>
                  </a:moveTo>
                  <a:lnTo>
                    <a:pt x="4178" y="1574"/>
                  </a:lnTo>
                  <a:lnTo>
                    <a:pt x="0" y="1689"/>
                  </a:lnTo>
                  <a:lnTo>
                    <a:pt x="1371" y="6362"/>
                  </a:lnTo>
                  <a:lnTo>
                    <a:pt x="3606" y="7696"/>
                  </a:lnTo>
                  <a:lnTo>
                    <a:pt x="5537" y="8750"/>
                  </a:lnTo>
                  <a:lnTo>
                    <a:pt x="6184" y="3289"/>
                  </a:lnTo>
                  <a:lnTo>
                    <a:pt x="7734" y="2235"/>
                  </a:lnTo>
                  <a:lnTo>
                    <a:pt x="9474" y="2260"/>
                  </a:lnTo>
                  <a:lnTo>
                    <a:pt x="9779" y="1231"/>
                  </a:lnTo>
                  <a:lnTo>
                    <a:pt x="9321" y="546"/>
                  </a:lnTo>
                  <a:lnTo>
                    <a:pt x="8470" y="38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3658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825004" y="1138643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0960" y="0"/>
                  </a:moveTo>
                  <a:lnTo>
                    <a:pt x="6502" y="1130"/>
                  </a:lnTo>
                  <a:lnTo>
                    <a:pt x="5181" y="279"/>
                  </a:lnTo>
                  <a:lnTo>
                    <a:pt x="3835" y="469"/>
                  </a:lnTo>
                  <a:lnTo>
                    <a:pt x="2463" y="965"/>
                  </a:lnTo>
                  <a:lnTo>
                    <a:pt x="1320" y="1066"/>
                  </a:lnTo>
                  <a:lnTo>
                    <a:pt x="1435" y="3556"/>
                  </a:lnTo>
                  <a:lnTo>
                    <a:pt x="0" y="6858"/>
                  </a:lnTo>
                  <a:lnTo>
                    <a:pt x="5981" y="6616"/>
                  </a:lnTo>
                  <a:lnTo>
                    <a:pt x="6985" y="8102"/>
                  </a:lnTo>
                  <a:lnTo>
                    <a:pt x="7543" y="9398"/>
                  </a:lnTo>
                  <a:lnTo>
                    <a:pt x="11430" y="7264"/>
                  </a:lnTo>
                  <a:lnTo>
                    <a:pt x="10274" y="3543"/>
                  </a:lnTo>
                  <a:lnTo>
                    <a:pt x="10960" y="0"/>
                  </a:lnTo>
                  <a:close/>
                </a:path>
              </a:pathLst>
            </a:custGeom>
            <a:solidFill>
              <a:srgbClr val="427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840879" y="1118527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8191" y="0"/>
                  </a:moveTo>
                  <a:lnTo>
                    <a:pt x="6591" y="1016"/>
                  </a:lnTo>
                  <a:lnTo>
                    <a:pt x="5156" y="1397"/>
                  </a:lnTo>
                  <a:lnTo>
                    <a:pt x="2070" y="4597"/>
                  </a:lnTo>
                  <a:lnTo>
                    <a:pt x="1549" y="5270"/>
                  </a:lnTo>
                  <a:lnTo>
                    <a:pt x="469" y="4876"/>
                  </a:lnTo>
                  <a:lnTo>
                    <a:pt x="0" y="5651"/>
                  </a:lnTo>
                  <a:lnTo>
                    <a:pt x="977" y="9169"/>
                  </a:lnTo>
                  <a:lnTo>
                    <a:pt x="1041" y="9474"/>
                  </a:lnTo>
                  <a:lnTo>
                    <a:pt x="1079" y="9779"/>
                  </a:lnTo>
                  <a:lnTo>
                    <a:pt x="1917" y="10312"/>
                  </a:lnTo>
                  <a:lnTo>
                    <a:pt x="1066" y="12484"/>
                  </a:lnTo>
                  <a:lnTo>
                    <a:pt x="3086" y="11849"/>
                  </a:lnTo>
                  <a:lnTo>
                    <a:pt x="4330" y="11023"/>
                  </a:lnTo>
                  <a:lnTo>
                    <a:pt x="4102" y="9829"/>
                  </a:lnTo>
                  <a:lnTo>
                    <a:pt x="3479" y="4864"/>
                  </a:lnTo>
                  <a:lnTo>
                    <a:pt x="5130" y="2768"/>
                  </a:lnTo>
                  <a:lnTo>
                    <a:pt x="8902" y="2374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3D7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825817" y="1133017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3898" y="0"/>
                  </a:moveTo>
                  <a:lnTo>
                    <a:pt x="0" y="3111"/>
                  </a:lnTo>
                  <a:lnTo>
                    <a:pt x="1308" y="4851"/>
                  </a:lnTo>
                  <a:lnTo>
                    <a:pt x="1650" y="6591"/>
                  </a:lnTo>
                  <a:lnTo>
                    <a:pt x="2959" y="7594"/>
                  </a:lnTo>
                  <a:lnTo>
                    <a:pt x="4305" y="7747"/>
                  </a:lnTo>
                  <a:lnTo>
                    <a:pt x="5689" y="6756"/>
                  </a:lnTo>
                  <a:lnTo>
                    <a:pt x="6730" y="5334"/>
                  </a:lnTo>
                  <a:lnTo>
                    <a:pt x="6540" y="3873"/>
                  </a:lnTo>
                  <a:lnTo>
                    <a:pt x="5841" y="2400"/>
                  </a:lnTo>
                  <a:lnTo>
                    <a:pt x="4825" y="1117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97CC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837717" y="112295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3365" y="0"/>
                  </a:moveTo>
                  <a:lnTo>
                    <a:pt x="1549" y="152"/>
                  </a:lnTo>
                  <a:lnTo>
                    <a:pt x="0" y="1384"/>
                  </a:lnTo>
                  <a:lnTo>
                    <a:pt x="1181" y="3721"/>
                  </a:lnTo>
                  <a:lnTo>
                    <a:pt x="2146" y="1993"/>
                  </a:lnTo>
                  <a:lnTo>
                    <a:pt x="3162" y="1219"/>
                  </a:lnTo>
                  <a:lnTo>
                    <a:pt x="3860" y="876"/>
                  </a:lnTo>
                  <a:lnTo>
                    <a:pt x="5245" y="16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75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39" name="object 1739"/>
          <p:cNvGrpSpPr/>
          <p:nvPr/>
        </p:nvGrpSpPr>
        <p:grpSpPr>
          <a:xfrm>
            <a:off x="878471" y="1740039"/>
            <a:ext cx="66675" cy="73660"/>
            <a:chOff x="878471" y="1740039"/>
            <a:chExt cx="66675" cy="73660"/>
          </a:xfrm>
        </p:grpSpPr>
        <p:sp>
          <p:nvSpPr>
            <p:cNvPr id="1740" name="object 1740"/>
            <p:cNvSpPr/>
            <p:nvPr/>
          </p:nvSpPr>
          <p:spPr>
            <a:xfrm>
              <a:off x="878471" y="1747532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80" h="29844">
                  <a:moveTo>
                    <a:pt x="6070" y="0"/>
                  </a:moveTo>
                  <a:lnTo>
                    <a:pt x="5435" y="25"/>
                  </a:lnTo>
                  <a:lnTo>
                    <a:pt x="4800" y="241"/>
                  </a:lnTo>
                  <a:lnTo>
                    <a:pt x="3987" y="622"/>
                  </a:lnTo>
                  <a:lnTo>
                    <a:pt x="3124" y="495"/>
                  </a:lnTo>
                  <a:lnTo>
                    <a:pt x="2285" y="482"/>
                  </a:lnTo>
                  <a:lnTo>
                    <a:pt x="1612" y="774"/>
                  </a:lnTo>
                  <a:lnTo>
                    <a:pt x="1219" y="1308"/>
                  </a:lnTo>
                  <a:lnTo>
                    <a:pt x="774" y="2921"/>
                  </a:lnTo>
                  <a:lnTo>
                    <a:pt x="888" y="3822"/>
                  </a:lnTo>
                  <a:lnTo>
                    <a:pt x="1269" y="4699"/>
                  </a:lnTo>
                  <a:lnTo>
                    <a:pt x="2324" y="6350"/>
                  </a:lnTo>
                  <a:lnTo>
                    <a:pt x="1473" y="7950"/>
                  </a:lnTo>
                  <a:lnTo>
                    <a:pt x="685" y="12217"/>
                  </a:lnTo>
                  <a:lnTo>
                    <a:pt x="0" y="14871"/>
                  </a:lnTo>
                  <a:lnTo>
                    <a:pt x="1536" y="17411"/>
                  </a:lnTo>
                  <a:lnTo>
                    <a:pt x="3555" y="17297"/>
                  </a:lnTo>
                  <a:lnTo>
                    <a:pt x="4851" y="17881"/>
                  </a:lnTo>
                  <a:lnTo>
                    <a:pt x="6756" y="22352"/>
                  </a:lnTo>
                  <a:lnTo>
                    <a:pt x="8432" y="24422"/>
                  </a:lnTo>
                  <a:lnTo>
                    <a:pt x="9956" y="26492"/>
                  </a:lnTo>
                  <a:lnTo>
                    <a:pt x="11722" y="28346"/>
                  </a:lnTo>
                  <a:lnTo>
                    <a:pt x="13639" y="29527"/>
                  </a:lnTo>
                  <a:lnTo>
                    <a:pt x="16243" y="28092"/>
                  </a:lnTo>
                  <a:lnTo>
                    <a:pt x="17183" y="26225"/>
                  </a:lnTo>
                  <a:lnTo>
                    <a:pt x="15239" y="25882"/>
                  </a:lnTo>
                  <a:lnTo>
                    <a:pt x="10883" y="19380"/>
                  </a:lnTo>
                  <a:lnTo>
                    <a:pt x="4495" y="15062"/>
                  </a:lnTo>
                  <a:lnTo>
                    <a:pt x="7061" y="6972"/>
                  </a:lnTo>
                  <a:lnTo>
                    <a:pt x="8115" y="4876"/>
                  </a:lnTo>
                  <a:lnTo>
                    <a:pt x="7975" y="1638"/>
                  </a:lnTo>
                  <a:lnTo>
                    <a:pt x="7581" y="1130"/>
                  </a:lnTo>
                  <a:lnTo>
                    <a:pt x="7365" y="469"/>
                  </a:lnTo>
                  <a:lnTo>
                    <a:pt x="6718" y="190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519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883665" y="1740039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2984" y="0"/>
                  </a:moveTo>
                  <a:lnTo>
                    <a:pt x="965" y="2476"/>
                  </a:lnTo>
                  <a:lnTo>
                    <a:pt x="0" y="5118"/>
                  </a:lnTo>
                  <a:lnTo>
                    <a:pt x="1600" y="8204"/>
                  </a:lnTo>
                  <a:lnTo>
                    <a:pt x="2781" y="9118"/>
                  </a:lnTo>
                  <a:lnTo>
                    <a:pt x="4076" y="1041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2865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934262" y="1799158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2120" y="0"/>
                  </a:moveTo>
                  <a:lnTo>
                    <a:pt x="25" y="101"/>
                  </a:lnTo>
                  <a:lnTo>
                    <a:pt x="0" y="1574"/>
                  </a:lnTo>
                  <a:lnTo>
                    <a:pt x="50" y="3111"/>
                  </a:lnTo>
                  <a:lnTo>
                    <a:pt x="2324" y="5283"/>
                  </a:lnTo>
                  <a:lnTo>
                    <a:pt x="2730" y="8585"/>
                  </a:lnTo>
                  <a:lnTo>
                    <a:pt x="4737" y="10922"/>
                  </a:lnTo>
                  <a:lnTo>
                    <a:pt x="6731" y="12865"/>
                  </a:lnTo>
                  <a:lnTo>
                    <a:pt x="8077" y="14541"/>
                  </a:lnTo>
                  <a:lnTo>
                    <a:pt x="10452" y="14503"/>
                  </a:lnTo>
                  <a:lnTo>
                    <a:pt x="6985" y="10058"/>
                  </a:lnTo>
                  <a:lnTo>
                    <a:pt x="2870" y="599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9FD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43" name="object 1743"/>
          <p:cNvSpPr/>
          <p:nvPr/>
        </p:nvSpPr>
        <p:spPr>
          <a:xfrm>
            <a:off x="816495" y="1593240"/>
            <a:ext cx="10160" cy="13970"/>
          </a:xfrm>
          <a:custGeom>
            <a:avLst/>
            <a:gdLst/>
            <a:ahLst/>
            <a:cxnLst/>
            <a:rect l="l" t="t" r="r" b="b"/>
            <a:pathLst>
              <a:path w="10159" h="13969">
                <a:moveTo>
                  <a:pt x="2095" y="25"/>
                </a:moveTo>
                <a:lnTo>
                  <a:pt x="0" y="990"/>
                </a:lnTo>
                <a:lnTo>
                  <a:pt x="1714" y="3213"/>
                </a:lnTo>
                <a:lnTo>
                  <a:pt x="609" y="4508"/>
                </a:lnTo>
                <a:lnTo>
                  <a:pt x="101" y="7746"/>
                </a:lnTo>
                <a:lnTo>
                  <a:pt x="2082" y="10172"/>
                </a:lnTo>
                <a:lnTo>
                  <a:pt x="3352" y="12801"/>
                </a:lnTo>
                <a:lnTo>
                  <a:pt x="4673" y="13500"/>
                </a:lnTo>
                <a:lnTo>
                  <a:pt x="4660" y="12039"/>
                </a:lnTo>
                <a:lnTo>
                  <a:pt x="5880" y="11277"/>
                </a:lnTo>
                <a:lnTo>
                  <a:pt x="10064" y="8865"/>
                </a:lnTo>
                <a:lnTo>
                  <a:pt x="7327" y="4940"/>
                </a:lnTo>
                <a:lnTo>
                  <a:pt x="8284" y="3543"/>
                </a:lnTo>
                <a:lnTo>
                  <a:pt x="4419" y="3543"/>
                </a:lnTo>
                <a:lnTo>
                  <a:pt x="3657" y="2285"/>
                </a:lnTo>
                <a:lnTo>
                  <a:pt x="4190" y="266"/>
                </a:lnTo>
                <a:lnTo>
                  <a:pt x="2095" y="25"/>
                </a:lnTo>
                <a:close/>
              </a:path>
              <a:path w="10159" h="13969">
                <a:moveTo>
                  <a:pt x="6273" y="0"/>
                </a:moveTo>
                <a:lnTo>
                  <a:pt x="5765" y="0"/>
                </a:lnTo>
                <a:lnTo>
                  <a:pt x="5321" y="152"/>
                </a:lnTo>
                <a:lnTo>
                  <a:pt x="4940" y="507"/>
                </a:lnTo>
                <a:lnTo>
                  <a:pt x="4203" y="1384"/>
                </a:lnTo>
                <a:lnTo>
                  <a:pt x="4310" y="2844"/>
                </a:lnTo>
                <a:lnTo>
                  <a:pt x="4419" y="3543"/>
                </a:lnTo>
                <a:lnTo>
                  <a:pt x="8284" y="3543"/>
                </a:lnTo>
                <a:lnTo>
                  <a:pt x="8762" y="2844"/>
                </a:lnTo>
                <a:lnTo>
                  <a:pt x="7607" y="1600"/>
                </a:lnTo>
                <a:lnTo>
                  <a:pt x="7480" y="812"/>
                </a:lnTo>
                <a:lnTo>
                  <a:pt x="7048" y="266"/>
                </a:lnTo>
                <a:lnTo>
                  <a:pt x="6273" y="0"/>
                </a:lnTo>
                <a:close/>
              </a:path>
            </a:pathLst>
          </a:custGeom>
          <a:solidFill>
            <a:srgbClr val="3D699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44" name="object 1744"/>
          <p:cNvGrpSpPr/>
          <p:nvPr/>
        </p:nvGrpSpPr>
        <p:grpSpPr>
          <a:xfrm>
            <a:off x="855179" y="1683981"/>
            <a:ext cx="30480" cy="53975"/>
            <a:chOff x="855179" y="1683981"/>
            <a:chExt cx="30480" cy="53975"/>
          </a:xfrm>
        </p:grpSpPr>
        <p:sp>
          <p:nvSpPr>
            <p:cNvPr id="1745" name="object 1745"/>
            <p:cNvSpPr/>
            <p:nvPr/>
          </p:nvSpPr>
          <p:spPr>
            <a:xfrm>
              <a:off x="855179" y="1683981"/>
              <a:ext cx="23495" cy="40005"/>
            </a:xfrm>
            <a:custGeom>
              <a:avLst/>
              <a:gdLst/>
              <a:ahLst/>
              <a:cxnLst/>
              <a:rect l="l" t="t" r="r" b="b"/>
              <a:pathLst>
                <a:path w="23494" h="40005">
                  <a:moveTo>
                    <a:pt x="1054" y="0"/>
                  </a:moveTo>
                  <a:lnTo>
                    <a:pt x="152" y="774"/>
                  </a:lnTo>
                  <a:lnTo>
                    <a:pt x="0" y="1866"/>
                  </a:lnTo>
                  <a:lnTo>
                    <a:pt x="2463" y="8369"/>
                  </a:lnTo>
                  <a:lnTo>
                    <a:pt x="2921" y="14389"/>
                  </a:lnTo>
                  <a:lnTo>
                    <a:pt x="9118" y="24218"/>
                  </a:lnTo>
                  <a:lnTo>
                    <a:pt x="10350" y="29692"/>
                  </a:lnTo>
                  <a:lnTo>
                    <a:pt x="10579" y="35204"/>
                  </a:lnTo>
                  <a:lnTo>
                    <a:pt x="10248" y="35699"/>
                  </a:lnTo>
                  <a:lnTo>
                    <a:pt x="10274" y="36169"/>
                  </a:lnTo>
                  <a:lnTo>
                    <a:pt x="10680" y="36601"/>
                  </a:lnTo>
                  <a:lnTo>
                    <a:pt x="13538" y="37452"/>
                  </a:lnTo>
                  <a:lnTo>
                    <a:pt x="15887" y="39916"/>
                  </a:lnTo>
                  <a:lnTo>
                    <a:pt x="19215" y="39255"/>
                  </a:lnTo>
                  <a:lnTo>
                    <a:pt x="20269" y="37452"/>
                  </a:lnTo>
                  <a:lnTo>
                    <a:pt x="19392" y="35991"/>
                  </a:lnTo>
                  <a:lnTo>
                    <a:pt x="18376" y="34594"/>
                  </a:lnTo>
                  <a:lnTo>
                    <a:pt x="20015" y="35547"/>
                  </a:lnTo>
                  <a:lnTo>
                    <a:pt x="21564" y="35560"/>
                  </a:lnTo>
                  <a:lnTo>
                    <a:pt x="23012" y="34188"/>
                  </a:lnTo>
                  <a:lnTo>
                    <a:pt x="21678" y="32448"/>
                  </a:lnTo>
                  <a:lnTo>
                    <a:pt x="18808" y="33540"/>
                  </a:lnTo>
                  <a:lnTo>
                    <a:pt x="17741" y="31318"/>
                  </a:lnTo>
                  <a:lnTo>
                    <a:pt x="16929" y="28740"/>
                  </a:lnTo>
                  <a:lnTo>
                    <a:pt x="18262" y="25514"/>
                  </a:lnTo>
                  <a:lnTo>
                    <a:pt x="15443" y="23507"/>
                  </a:lnTo>
                  <a:lnTo>
                    <a:pt x="13144" y="23723"/>
                  </a:lnTo>
                  <a:lnTo>
                    <a:pt x="12890" y="21844"/>
                  </a:lnTo>
                  <a:lnTo>
                    <a:pt x="9893" y="16764"/>
                  </a:lnTo>
                  <a:lnTo>
                    <a:pt x="9829" y="12128"/>
                  </a:lnTo>
                  <a:lnTo>
                    <a:pt x="6527" y="9080"/>
                  </a:lnTo>
                  <a:lnTo>
                    <a:pt x="4356" y="6794"/>
                  </a:lnTo>
                  <a:lnTo>
                    <a:pt x="3073" y="4038"/>
                  </a:lnTo>
                  <a:lnTo>
                    <a:pt x="2133" y="107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5E0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872756" y="1717573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1765" y="0"/>
                  </a:moveTo>
                  <a:lnTo>
                    <a:pt x="0" y="1193"/>
                  </a:lnTo>
                  <a:lnTo>
                    <a:pt x="673" y="2806"/>
                  </a:lnTo>
                  <a:lnTo>
                    <a:pt x="1727" y="4254"/>
                  </a:lnTo>
                  <a:lnTo>
                    <a:pt x="1168" y="6070"/>
                  </a:lnTo>
                  <a:lnTo>
                    <a:pt x="1003" y="6540"/>
                  </a:lnTo>
                  <a:lnTo>
                    <a:pt x="965" y="7010"/>
                  </a:lnTo>
                  <a:lnTo>
                    <a:pt x="1117" y="7480"/>
                  </a:lnTo>
                  <a:lnTo>
                    <a:pt x="3276" y="13169"/>
                  </a:lnTo>
                  <a:lnTo>
                    <a:pt x="5956" y="19138"/>
                  </a:lnTo>
                  <a:lnTo>
                    <a:pt x="8064" y="19913"/>
                  </a:lnTo>
                  <a:lnTo>
                    <a:pt x="10794" y="17246"/>
                  </a:lnTo>
                  <a:lnTo>
                    <a:pt x="12636" y="13779"/>
                  </a:lnTo>
                  <a:lnTo>
                    <a:pt x="11125" y="10274"/>
                  </a:lnTo>
                  <a:lnTo>
                    <a:pt x="10896" y="6781"/>
                  </a:lnTo>
                  <a:lnTo>
                    <a:pt x="9804" y="4076"/>
                  </a:lnTo>
                  <a:lnTo>
                    <a:pt x="8178" y="1841"/>
                  </a:lnTo>
                  <a:lnTo>
                    <a:pt x="5435" y="596"/>
                  </a:lnTo>
                  <a:lnTo>
                    <a:pt x="3670" y="85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D6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869746" y="1699412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1054" y="0"/>
                  </a:moveTo>
                  <a:lnTo>
                    <a:pt x="635" y="685"/>
                  </a:lnTo>
                  <a:lnTo>
                    <a:pt x="304" y="1485"/>
                  </a:lnTo>
                  <a:lnTo>
                    <a:pt x="0" y="6057"/>
                  </a:lnTo>
                  <a:lnTo>
                    <a:pt x="1574" y="9994"/>
                  </a:lnTo>
                  <a:lnTo>
                    <a:pt x="4305" y="13563"/>
                  </a:lnTo>
                  <a:lnTo>
                    <a:pt x="8140" y="13081"/>
                  </a:lnTo>
                  <a:lnTo>
                    <a:pt x="7023" y="10579"/>
                  </a:lnTo>
                  <a:lnTo>
                    <a:pt x="6451" y="8305"/>
                  </a:lnTo>
                  <a:lnTo>
                    <a:pt x="5295" y="6819"/>
                  </a:lnTo>
                  <a:lnTo>
                    <a:pt x="4165" y="5321"/>
                  </a:lnTo>
                  <a:lnTo>
                    <a:pt x="4216" y="3289"/>
                  </a:lnTo>
                  <a:lnTo>
                    <a:pt x="2095" y="11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8CCC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866863" y="169711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4">
                  <a:moveTo>
                    <a:pt x="1943" y="0"/>
                  </a:moveTo>
                  <a:lnTo>
                    <a:pt x="1193" y="368"/>
                  </a:lnTo>
                  <a:lnTo>
                    <a:pt x="685" y="939"/>
                  </a:lnTo>
                  <a:lnTo>
                    <a:pt x="495" y="1765"/>
                  </a:lnTo>
                  <a:lnTo>
                    <a:pt x="812" y="4864"/>
                  </a:lnTo>
                  <a:lnTo>
                    <a:pt x="0" y="8293"/>
                  </a:lnTo>
                  <a:lnTo>
                    <a:pt x="3162" y="10502"/>
                  </a:lnTo>
                  <a:lnTo>
                    <a:pt x="4838" y="12801"/>
                  </a:lnTo>
                  <a:lnTo>
                    <a:pt x="4000" y="16052"/>
                  </a:lnTo>
                  <a:lnTo>
                    <a:pt x="6057" y="18199"/>
                  </a:lnTo>
                  <a:lnTo>
                    <a:pt x="6184" y="17297"/>
                  </a:lnTo>
                  <a:lnTo>
                    <a:pt x="6248" y="16370"/>
                  </a:lnTo>
                  <a:lnTo>
                    <a:pt x="7188" y="15862"/>
                  </a:lnTo>
                  <a:lnTo>
                    <a:pt x="5562" y="11861"/>
                  </a:lnTo>
                  <a:lnTo>
                    <a:pt x="4368" y="7759"/>
                  </a:lnTo>
                  <a:lnTo>
                    <a:pt x="4051" y="3428"/>
                  </a:lnTo>
                  <a:lnTo>
                    <a:pt x="3289" y="2324"/>
                  </a:lnTo>
                  <a:lnTo>
                    <a:pt x="4432" y="3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3F8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877912" y="171237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955" y="0"/>
                  </a:moveTo>
                  <a:lnTo>
                    <a:pt x="0" y="241"/>
                  </a:lnTo>
                  <a:lnTo>
                    <a:pt x="825" y="1270"/>
                  </a:lnTo>
                  <a:lnTo>
                    <a:pt x="1689" y="3467"/>
                  </a:lnTo>
                  <a:lnTo>
                    <a:pt x="2501" y="4724"/>
                  </a:lnTo>
                  <a:lnTo>
                    <a:pt x="4368" y="4724"/>
                  </a:lnTo>
                  <a:lnTo>
                    <a:pt x="3987" y="3670"/>
                  </a:lnTo>
                  <a:lnTo>
                    <a:pt x="3251" y="1587"/>
                  </a:lnTo>
                  <a:lnTo>
                    <a:pt x="2641" y="1041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08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0" name="object 1750"/>
          <p:cNvGrpSpPr/>
          <p:nvPr/>
        </p:nvGrpSpPr>
        <p:grpSpPr>
          <a:xfrm>
            <a:off x="754151" y="1226070"/>
            <a:ext cx="21590" cy="19685"/>
            <a:chOff x="754151" y="1226070"/>
            <a:chExt cx="21590" cy="19685"/>
          </a:xfrm>
        </p:grpSpPr>
        <p:sp>
          <p:nvSpPr>
            <p:cNvPr id="1751" name="object 1751"/>
            <p:cNvSpPr/>
            <p:nvPr/>
          </p:nvSpPr>
          <p:spPr>
            <a:xfrm>
              <a:off x="754151" y="1226070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17018" y="0"/>
                  </a:moveTo>
                  <a:lnTo>
                    <a:pt x="12877" y="3606"/>
                  </a:lnTo>
                  <a:lnTo>
                    <a:pt x="13309" y="1435"/>
                  </a:lnTo>
                  <a:lnTo>
                    <a:pt x="12877" y="736"/>
                  </a:lnTo>
                  <a:lnTo>
                    <a:pt x="11569" y="266"/>
                  </a:lnTo>
                  <a:lnTo>
                    <a:pt x="10528" y="863"/>
                  </a:lnTo>
                  <a:lnTo>
                    <a:pt x="9512" y="1574"/>
                  </a:lnTo>
                  <a:lnTo>
                    <a:pt x="8293" y="2781"/>
                  </a:lnTo>
                  <a:lnTo>
                    <a:pt x="6959" y="3682"/>
                  </a:lnTo>
                  <a:lnTo>
                    <a:pt x="914" y="3860"/>
                  </a:lnTo>
                  <a:lnTo>
                    <a:pt x="0" y="6527"/>
                  </a:lnTo>
                  <a:lnTo>
                    <a:pt x="406" y="10121"/>
                  </a:lnTo>
                  <a:lnTo>
                    <a:pt x="596" y="10312"/>
                  </a:lnTo>
                  <a:lnTo>
                    <a:pt x="3797" y="8940"/>
                  </a:lnTo>
                  <a:lnTo>
                    <a:pt x="7366" y="10401"/>
                  </a:lnTo>
                  <a:lnTo>
                    <a:pt x="11988" y="6718"/>
                  </a:lnTo>
                  <a:lnTo>
                    <a:pt x="13119" y="5981"/>
                  </a:lnTo>
                  <a:lnTo>
                    <a:pt x="14008" y="5041"/>
                  </a:lnTo>
                  <a:lnTo>
                    <a:pt x="16535" y="5321"/>
                  </a:lnTo>
                  <a:lnTo>
                    <a:pt x="18935" y="4698"/>
                  </a:lnTo>
                  <a:lnTo>
                    <a:pt x="21297" y="3936"/>
                  </a:lnTo>
                  <a:lnTo>
                    <a:pt x="18910" y="3086"/>
                  </a:lnTo>
                  <a:lnTo>
                    <a:pt x="17018" y="0"/>
                  </a:lnTo>
                  <a:close/>
                </a:path>
              </a:pathLst>
            </a:custGeom>
            <a:solidFill>
              <a:srgbClr val="A1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764819" y="123085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1016" y="0"/>
                  </a:moveTo>
                  <a:lnTo>
                    <a:pt x="0" y="1054"/>
                  </a:lnTo>
                  <a:lnTo>
                    <a:pt x="228" y="3365"/>
                  </a:lnTo>
                  <a:lnTo>
                    <a:pt x="190" y="4317"/>
                  </a:lnTo>
                  <a:lnTo>
                    <a:pt x="482" y="5105"/>
                  </a:lnTo>
                  <a:lnTo>
                    <a:pt x="1422" y="5524"/>
                  </a:lnTo>
                  <a:lnTo>
                    <a:pt x="2476" y="3809"/>
                  </a:lnTo>
                  <a:lnTo>
                    <a:pt x="3314" y="838"/>
                  </a:lnTo>
                  <a:lnTo>
                    <a:pt x="5803" y="6134"/>
                  </a:lnTo>
                  <a:lnTo>
                    <a:pt x="6883" y="7099"/>
                  </a:lnTo>
                  <a:lnTo>
                    <a:pt x="9105" y="4559"/>
                  </a:lnTo>
                  <a:lnTo>
                    <a:pt x="7874" y="3771"/>
                  </a:lnTo>
                  <a:lnTo>
                    <a:pt x="5676" y="2158"/>
                  </a:lnTo>
                  <a:lnTo>
                    <a:pt x="4521" y="1181"/>
                  </a:lnTo>
                  <a:lnTo>
                    <a:pt x="3340" y="253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763574" y="1238415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3975" y="0"/>
                  </a:moveTo>
                  <a:lnTo>
                    <a:pt x="2590" y="12"/>
                  </a:lnTo>
                  <a:lnTo>
                    <a:pt x="1904" y="457"/>
                  </a:lnTo>
                  <a:lnTo>
                    <a:pt x="1562" y="1117"/>
                  </a:lnTo>
                  <a:lnTo>
                    <a:pt x="0" y="6057"/>
                  </a:lnTo>
                  <a:lnTo>
                    <a:pt x="1460" y="7251"/>
                  </a:lnTo>
                  <a:lnTo>
                    <a:pt x="2832" y="6413"/>
                  </a:lnTo>
                  <a:lnTo>
                    <a:pt x="4190" y="5054"/>
                  </a:lnTo>
                  <a:lnTo>
                    <a:pt x="7746" y="5054"/>
                  </a:lnTo>
                  <a:lnTo>
                    <a:pt x="4559" y="3848"/>
                  </a:lnTo>
                  <a:lnTo>
                    <a:pt x="4521" y="812"/>
                  </a:lnTo>
                  <a:lnTo>
                    <a:pt x="3975" y="0"/>
                  </a:lnTo>
                  <a:close/>
                </a:path>
                <a:path w="8254" h="7619">
                  <a:moveTo>
                    <a:pt x="7746" y="5054"/>
                  </a:moveTo>
                  <a:lnTo>
                    <a:pt x="4190" y="5054"/>
                  </a:lnTo>
                  <a:lnTo>
                    <a:pt x="5600" y="7200"/>
                  </a:lnTo>
                  <a:lnTo>
                    <a:pt x="7746" y="5054"/>
                  </a:lnTo>
                  <a:close/>
                </a:path>
              </a:pathLst>
            </a:custGeom>
            <a:solidFill>
              <a:srgbClr val="9FD5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760501" y="1234224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4546" y="0"/>
                  </a:moveTo>
                  <a:lnTo>
                    <a:pt x="1917" y="1981"/>
                  </a:lnTo>
                  <a:lnTo>
                    <a:pt x="0" y="4191"/>
                  </a:lnTo>
                  <a:lnTo>
                    <a:pt x="1993" y="7696"/>
                  </a:lnTo>
                  <a:lnTo>
                    <a:pt x="2120" y="8178"/>
                  </a:lnTo>
                  <a:lnTo>
                    <a:pt x="2387" y="8547"/>
                  </a:lnTo>
                  <a:lnTo>
                    <a:pt x="2819" y="8775"/>
                  </a:lnTo>
                  <a:lnTo>
                    <a:pt x="4927" y="9169"/>
                  </a:lnTo>
                  <a:lnTo>
                    <a:pt x="4914" y="7454"/>
                  </a:lnTo>
                  <a:lnTo>
                    <a:pt x="5397" y="6223"/>
                  </a:lnTo>
                  <a:lnTo>
                    <a:pt x="5664" y="4203"/>
                  </a:lnTo>
                  <a:lnTo>
                    <a:pt x="5727" y="2171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659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55" name="object 1755"/>
          <p:cNvGrpSpPr/>
          <p:nvPr/>
        </p:nvGrpSpPr>
        <p:grpSpPr>
          <a:xfrm>
            <a:off x="804532" y="1083436"/>
            <a:ext cx="63500" cy="43180"/>
            <a:chOff x="804532" y="1083436"/>
            <a:chExt cx="63500" cy="43180"/>
          </a:xfrm>
        </p:grpSpPr>
        <p:sp>
          <p:nvSpPr>
            <p:cNvPr id="1756" name="object 1756"/>
            <p:cNvSpPr/>
            <p:nvPr/>
          </p:nvSpPr>
          <p:spPr>
            <a:xfrm>
              <a:off x="804532" y="1083436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9144" y="0"/>
                  </a:moveTo>
                  <a:lnTo>
                    <a:pt x="4508" y="609"/>
                  </a:lnTo>
                  <a:lnTo>
                    <a:pt x="1041" y="203"/>
                  </a:lnTo>
                  <a:lnTo>
                    <a:pt x="241" y="558"/>
                  </a:lnTo>
                  <a:lnTo>
                    <a:pt x="50" y="1244"/>
                  </a:lnTo>
                  <a:lnTo>
                    <a:pt x="0" y="2019"/>
                  </a:lnTo>
                  <a:lnTo>
                    <a:pt x="673" y="3733"/>
                  </a:lnTo>
                  <a:lnTo>
                    <a:pt x="1917" y="5473"/>
                  </a:lnTo>
                  <a:lnTo>
                    <a:pt x="1816" y="10096"/>
                  </a:lnTo>
                  <a:lnTo>
                    <a:pt x="2641" y="12204"/>
                  </a:lnTo>
                  <a:lnTo>
                    <a:pt x="5054" y="13754"/>
                  </a:lnTo>
                  <a:lnTo>
                    <a:pt x="5245" y="12357"/>
                  </a:lnTo>
                  <a:lnTo>
                    <a:pt x="5842" y="11214"/>
                  </a:lnTo>
                  <a:lnTo>
                    <a:pt x="7137" y="10540"/>
                  </a:lnTo>
                  <a:lnTo>
                    <a:pt x="8102" y="8547"/>
                  </a:lnTo>
                  <a:lnTo>
                    <a:pt x="4699" y="7759"/>
                  </a:lnTo>
                  <a:lnTo>
                    <a:pt x="9144" y="0"/>
                  </a:lnTo>
                  <a:close/>
                </a:path>
              </a:pathLst>
            </a:custGeom>
            <a:solidFill>
              <a:srgbClr val="7FB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846035" y="1113167"/>
              <a:ext cx="22225" cy="13970"/>
            </a:xfrm>
            <a:custGeom>
              <a:avLst/>
              <a:gdLst/>
              <a:ahLst/>
              <a:cxnLst/>
              <a:rect l="l" t="t" r="r" b="b"/>
              <a:pathLst>
                <a:path w="22225" h="13969">
                  <a:moveTo>
                    <a:pt x="13487" y="0"/>
                  </a:moveTo>
                  <a:lnTo>
                    <a:pt x="10782" y="1308"/>
                  </a:lnTo>
                  <a:lnTo>
                    <a:pt x="9105" y="3060"/>
                  </a:lnTo>
                  <a:lnTo>
                    <a:pt x="7200" y="4508"/>
                  </a:lnTo>
                  <a:lnTo>
                    <a:pt x="5168" y="5791"/>
                  </a:lnTo>
                  <a:lnTo>
                    <a:pt x="3429" y="6032"/>
                  </a:lnTo>
                  <a:lnTo>
                    <a:pt x="1485" y="5143"/>
                  </a:lnTo>
                  <a:lnTo>
                    <a:pt x="0" y="6756"/>
                  </a:lnTo>
                  <a:lnTo>
                    <a:pt x="1219" y="7213"/>
                  </a:lnTo>
                  <a:lnTo>
                    <a:pt x="2806" y="6210"/>
                  </a:lnTo>
                  <a:lnTo>
                    <a:pt x="3746" y="7734"/>
                  </a:lnTo>
                  <a:lnTo>
                    <a:pt x="5613" y="7505"/>
                  </a:lnTo>
                  <a:lnTo>
                    <a:pt x="7480" y="5791"/>
                  </a:lnTo>
                  <a:lnTo>
                    <a:pt x="9334" y="7759"/>
                  </a:lnTo>
                  <a:lnTo>
                    <a:pt x="9334" y="8636"/>
                  </a:lnTo>
                  <a:lnTo>
                    <a:pt x="9639" y="9359"/>
                  </a:lnTo>
                  <a:lnTo>
                    <a:pt x="10375" y="9867"/>
                  </a:lnTo>
                  <a:lnTo>
                    <a:pt x="11442" y="13106"/>
                  </a:lnTo>
                  <a:lnTo>
                    <a:pt x="14274" y="13411"/>
                  </a:lnTo>
                  <a:lnTo>
                    <a:pt x="16167" y="10845"/>
                  </a:lnTo>
                  <a:lnTo>
                    <a:pt x="18821" y="10629"/>
                  </a:lnTo>
                  <a:lnTo>
                    <a:pt x="19761" y="10210"/>
                  </a:lnTo>
                  <a:lnTo>
                    <a:pt x="20624" y="9715"/>
                  </a:lnTo>
                  <a:lnTo>
                    <a:pt x="21183" y="8813"/>
                  </a:lnTo>
                  <a:lnTo>
                    <a:pt x="21856" y="5448"/>
                  </a:lnTo>
                  <a:lnTo>
                    <a:pt x="18973" y="4724"/>
                  </a:lnTo>
                  <a:lnTo>
                    <a:pt x="17081" y="3263"/>
                  </a:lnTo>
                  <a:lnTo>
                    <a:pt x="14846" y="3022"/>
                  </a:lnTo>
                  <a:lnTo>
                    <a:pt x="13487" y="0"/>
                  </a:lnTo>
                  <a:close/>
                </a:path>
              </a:pathLst>
            </a:custGeom>
            <a:solidFill>
              <a:srgbClr val="63A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851204" y="1111453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3060" y="0"/>
                  </a:moveTo>
                  <a:lnTo>
                    <a:pt x="1435" y="2501"/>
                  </a:lnTo>
                  <a:lnTo>
                    <a:pt x="304" y="5702"/>
                  </a:lnTo>
                  <a:lnTo>
                    <a:pt x="0" y="7505"/>
                  </a:lnTo>
                  <a:lnTo>
                    <a:pt x="3683" y="8508"/>
                  </a:lnTo>
                  <a:lnTo>
                    <a:pt x="6248" y="3327"/>
                  </a:lnTo>
                  <a:lnTo>
                    <a:pt x="7188" y="2755"/>
                  </a:lnTo>
                  <a:lnTo>
                    <a:pt x="8115" y="2158"/>
                  </a:lnTo>
                  <a:lnTo>
                    <a:pt x="7099" y="901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336B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848982" y="1110106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041" y="0"/>
                  </a:moveTo>
                  <a:lnTo>
                    <a:pt x="3797" y="1346"/>
                  </a:lnTo>
                  <a:lnTo>
                    <a:pt x="2273" y="1968"/>
                  </a:lnTo>
                  <a:lnTo>
                    <a:pt x="1244" y="2654"/>
                  </a:lnTo>
                  <a:lnTo>
                    <a:pt x="381" y="3441"/>
                  </a:lnTo>
                  <a:lnTo>
                    <a:pt x="330" y="4787"/>
                  </a:lnTo>
                  <a:lnTo>
                    <a:pt x="254" y="5079"/>
                  </a:lnTo>
                  <a:lnTo>
                    <a:pt x="152" y="5372"/>
                  </a:lnTo>
                  <a:lnTo>
                    <a:pt x="0" y="5638"/>
                  </a:lnTo>
                  <a:lnTo>
                    <a:pt x="1041" y="5765"/>
                  </a:lnTo>
                  <a:lnTo>
                    <a:pt x="1968" y="6057"/>
                  </a:lnTo>
                  <a:lnTo>
                    <a:pt x="2514" y="7048"/>
                  </a:lnTo>
                  <a:lnTo>
                    <a:pt x="4851" y="5753"/>
                  </a:lnTo>
                  <a:lnTo>
                    <a:pt x="5854" y="2273"/>
                  </a:lnTo>
                  <a:lnTo>
                    <a:pt x="9347" y="2870"/>
                  </a:lnTo>
                  <a:lnTo>
                    <a:pt x="10185" y="469"/>
                  </a:lnTo>
                  <a:lnTo>
                    <a:pt x="8077" y="698"/>
                  </a:lnTo>
                  <a:lnTo>
                    <a:pt x="6870" y="126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73AF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0" name="object 1760"/>
          <p:cNvGrpSpPr/>
          <p:nvPr/>
        </p:nvGrpSpPr>
        <p:grpSpPr>
          <a:xfrm>
            <a:off x="1196555" y="2163762"/>
            <a:ext cx="21590" cy="20955"/>
            <a:chOff x="1196555" y="2163762"/>
            <a:chExt cx="21590" cy="20955"/>
          </a:xfrm>
        </p:grpSpPr>
        <p:sp>
          <p:nvSpPr>
            <p:cNvPr id="1761" name="object 1761"/>
            <p:cNvSpPr/>
            <p:nvPr/>
          </p:nvSpPr>
          <p:spPr>
            <a:xfrm>
              <a:off x="1199286" y="2163762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0325" y="0"/>
                  </a:moveTo>
                  <a:lnTo>
                    <a:pt x="7251" y="406"/>
                  </a:lnTo>
                  <a:lnTo>
                    <a:pt x="4927" y="2171"/>
                  </a:lnTo>
                  <a:lnTo>
                    <a:pt x="3009" y="4368"/>
                  </a:lnTo>
                  <a:lnTo>
                    <a:pt x="800" y="6235"/>
                  </a:lnTo>
                  <a:lnTo>
                    <a:pt x="838" y="7162"/>
                  </a:lnTo>
                  <a:lnTo>
                    <a:pt x="0" y="8077"/>
                  </a:lnTo>
                  <a:lnTo>
                    <a:pt x="381" y="8928"/>
                  </a:lnTo>
                  <a:lnTo>
                    <a:pt x="977" y="9778"/>
                  </a:lnTo>
                  <a:lnTo>
                    <a:pt x="2654" y="11264"/>
                  </a:lnTo>
                  <a:lnTo>
                    <a:pt x="3644" y="12839"/>
                  </a:lnTo>
                  <a:lnTo>
                    <a:pt x="1092" y="15290"/>
                  </a:lnTo>
                  <a:lnTo>
                    <a:pt x="647" y="15836"/>
                  </a:lnTo>
                  <a:lnTo>
                    <a:pt x="355" y="16497"/>
                  </a:lnTo>
                  <a:lnTo>
                    <a:pt x="152" y="17233"/>
                  </a:lnTo>
                  <a:lnTo>
                    <a:pt x="190" y="17919"/>
                  </a:lnTo>
                  <a:lnTo>
                    <a:pt x="723" y="18516"/>
                  </a:lnTo>
                  <a:lnTo>
                    <a:pt x="1866" y="18643"/>
                  </a:lnTo>
                  <a:lnTo>
                    <a:pt x="4559" y="16738"/>
                  </a:lnTo>
                  <a:lnTo>
                    <a:pt x="7226" y="14528"/>
                  </a:lnTo>
                  <a:lnTo>
                    <a:pt x="10109" y="18376"/>
                  </a:lnTo>
                  <a:lnTo>
                    <a:pt x="12230" y="17437"/>
                  </a:lnTo>
                  <a:lnTo>
                    <a:pt x="15049" y="16700"/>
                  </a:lnTo>
                  <a:lnTo>
                    <a:pt x="18580" y="16598"/>
                  </a:lnTo>
                  <a:lnTo>
                    <a:pt x="17068" y="12001"/>
                  </a:lnTo>
                  <a:lnTo>
                    <a:pt x="15024" y="9702"/>
                  </a:lnTo>
                  <a:lnTo>
                    <a:pt x="12839" y="7492"/>
                  </a:lnTo>
                  <a:lnTo>
                    <a:pt x="11912" y="4444"/>
                  </a:lnTo>
                  <a:lnTo>
                    <a:pt x="10947" y="2412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rgbClr val="6BC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196555" y="2177935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2997" y="0"/>
                  </a:moveTo>
                  <a:lnTo>
                    <a:pt x="1943" y="165"/>
                  </a:lnTo>
                  <a:lnTo>
                    <a:pt x="1473" y="1016"/>
                  </a:lnTo>
                  <a:lnTo>
                    <a:pt x="927" y="1778"/>
                  </a:lnTo>
                  <a:lnTo>
                    <a:pt x="457" y="2578"/>
                  </a:lnTo>
                  <a:lnTo>
                    <a:pt x="0" y="3390"/>
                  </a:lnTo>
                  <a:lnTo>
                    <a:pt x="406" y="4356"/>
                  </a:lnTo>
                  <a:lnTo>
                    <a:pt x="1295" y="4800"/>
                  </a:lnTo>
                  <a:lnTo>
                    <a:pt x="1524" y="5588"/>
                  </a:lnTo>
                  <a:lnTo>
                    <a:pt x="1511" y="6502"/>
                  </a:lnTo>
                  <a:lnTo>
                    <a:pt x="3454" y="4330"/>
                  </a:lnTo>
                  <a:lnTo>
                    <a:pt x="3721" y="2247"/>
                  </a:lnTo>
                  <a:lnTo>
                    <a:pt x="4292" y="1231"/>
                  </a:lnTo>
                  <a:lnTo>
                    <a:pt x="4178" y="431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5B8A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63" name="object 1763"/>
          <p:cNvSpPr/>
          <p:nvPr/>
        </p:nvSpPr>
        <p:spPr>
          <a:xfrm>
            <a:off x="846035" y="1203210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4064" y="0"/>
                </a:moveTo>
                <a:lnTo>
                  <a:pt x="2108" y="1727"/>
                </a:lnTo>
                <a:lnTo>
                  <a:pt x="1117" y="2006"/>
                </a:lnTo>
                <a:lnTo>
                  <a:pt x="0" y="4000"/>
                </a:lnTo>
                <a:lnTo>
                  <a:pt x="1651" y="5029"/>
                </a:lnTo>
                <a:lnTo>
                  <a:pt x="850" y="6629"/>
                </a:lnTo>
                <a:lnTo>
                  <a:pt x="914" y="8026"/>
                </a:lnTo>
                <a:lnTo>
                  <a:pt x="3111" y="8191"/>
                </a:lnTo>
                <a:lnTo>
                  <a:pt x="4025" y="6400"/>
                </a:lnTo>
                <a:lnTo>
                  <a:pt x="3213" y="4457"/>
                </a:lnTo>
                <a:lnTo>
                  <a:pt x="4064" y="0"/>
                </a:lnTo>
                <a:close/>
              </a:path>
            </a:pathLst>
          </a:custGeom>
          <a:solidFill>
            <a:srgbClr val="6AA1B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4" name="object 1764"/>
          <p:cNvSpPr/>
          <p:nvPr/>
        </p:nvSpPr>
        <p:spPr>
          <a:xfrm>
            <a:off x="1188719" y="219077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39">
                <a:moveTo>
                  <a:pt x="1701" y="0"/>
                </a:moveTo>
                <a:lnTo>
                  <a:pt x="0" y="850"/>
                </a:lnTo>
                <a:lnTo>
                  <a:pt x="1168" y="2387"/>
                </a:lnTo>
                <a:lnTo>
                  <a:pt x="2794" y="1879"/>
                </a:lnTo>
                <a:lnTo>
                  <a:pt x="4318" y="1816"/>
                </a:lnTo>
                <a:lnTo>
                  <a:pt x="2997" y="977"/>
                </a:lnTo>
                <a:lnTo>
                  <a:pt x="1701" y="0"/>
                </a:lnTo>
                <a:close/>
              </a:path>
            </a:pathLst>
          </a:custGeom>
          <a:solidFill>
            <a:srgbClr val="65A2C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65" name="object 1765"/>
          <p:cNvGrpSpPr/>
          <p:nvPr/>
        </p:nvGrpSpPr>
        <p:grpSpPr>
          <a:xfrm>
            <a:off x="1184783" y="2113572"/>
            <a:ext cx="28575" cy="23495"/>
            <a:chOff x="1184783" y="2113572"/>
            <a:chExt cx="28575" cy="23495"/>
          </a:xfrm>
        </p:grpSpPr>
        <p:sp>
          <p:nvSpPr>
            <p:cNvPr id="1766" name="object 1766"/>
            <p:cNvSpPr/>
            <p:nvPr/>
          </p:nvSpPr>
          <p:spPr>
            <a:xfrm>
              <a:off x="1187742" y="2113572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4">
                  <a:moveTo>
                    <a:pt x="5410" y="15074"/>
                  </a:moveTo>
                  <a:lnTo>
                    <a:pt x="4622" y="16052"/>
                  </a:lnTo>
                  <a:lnTo>
                    <a:pt x="2009" y="20359"/>
                  </a:lnTo>
                  <a:lnTo>
                    <a:pt x="2882" y="20700"/>
                  </a:lnTo>
                  <a:lnTo>
                    <a:pt x="3746" y="23152"/>
                  </a:lnTo>
                  <a:lnTo>
                    <a:pt x="8494" y="20637"/>
                  </a:lnTo>
                  <a:lnTo>
                    <a:pt x="9690" y="19303"/>
                  </a:lnTo>
                  <a:lnTo>
                    <a:pt x="10312" y="19176"/>
                  </a:lnTo>
                  <a:lnTo>
                    <a:pt x="18668" y="19176"/>
                  </a:lnTo>
                  <a:lnTo>
                    <a:pt x="21221" y="17157"/>
                  </a:lnTo>
                  <a:lnTo>
                    <a:pt x="21516" y="15290"/>
                  </a:lnTo>
                  <a:lnTo>
                    <a:pt x="12191" y="15290"/>
                  </a:lnTo>
                  <a:lnTo>
                    <a:pt x="5410" y="15074"/>
                  </a:lnTo>
                  <a:close/>
                </a:path>
                <a:path w="25400" h="23494">
                  <a:moveTo>
                    <a:pt x="1872" y="20306"/>
                  </a:moveTo>
                  <a:lnTo>
                    <a:pt x="1841" y="20637"/>
                  </a:lnTo>
                  <a:lnTo>
                    <a:pt x="2009" y="20359"/>
                  </a:lnTo>
                  <a:lnTo>
                    <a:pt x="1872" y="20306"/>
                  </a:lnTo>
                  <a:close/>
                </a:path>
                <a:path w="25400" h="23494">
                  <a:moveTo>
                    <a:pt x="1282" y="15798"/>
                  </a:moveTo>
                  <a:lnTo>
                    <a:pt x="0" y="16713"/>
                  </a:lnTo>
                  <a:lnTo>
                    <a:pt x="228" y="17792"/>
                  </a:lnTo>
                  <a:lnTo>
                    <a:pt x="952" y="18922"/>
                  </a:lnTo>
                  <a:lnTo>
                    <a:pt x="965" y="19951"/>
                  </a:lnTo>
                  <a:lnTo>
                    <a:pt x="1872" y="20306"/>
                  </a:lnTo>
                  <a:lnTo>
                    <a:pt x="2273" y="16027"/>
                  </a:lnTo>
                  <a:lnTo>
                    <a:pt x="1282" y="15798"/>
                  </a:lnTo>
                  <a:close/>
                </a:path>
                <a:path w="25400" h="23494">
                  <a:moveTo>
                    <a:pt x="18668" y="19176"/>
                  </a:moveTo>
                  <a:lnTo>
                    <a:pt x="10312" y="19176"/>
                  </a:lnTo>
                  <a:lnTo>
                    <a:pt x="18122" y="19608"/>
                  </a:lnTo>
                  <a:lnTo>
                    <a:pt x="18668" y="19176"/>
                  </a:lnTo>
                  <a:close/>
                </a:path>
                <a:path w="25400" h="23494">
                  <a:moveTo>
                    <a:pt x="12750" y="6375"/>
                  </a:moveTo>
                  <a:lnTo>
                    <a:pt x="11849" y="6908"/>
                  </a:lnTo>
                  <a:lnTo>
                    <a:pt x="11112" y="7378"/>
                  </a:lnTo>
                  <a:lnTo>
                    <a:pt x="10820" y="7404"/>
                  </a:lnTo>
                  <a:lnTo>
                    <a:pt x="10553" y="7492"/>
                  </a:lnTo>
                  <a:lnTo>
                    <a:pt x="10299" y="7645"/>
                  </a:lnTo>
                  <a:lnTo>
                    <a:pt x="11391" y="11582"/>
                  </a:lnTo>
                  <a:lnTo>
                    <a:pt x="12191" y="15290"/>
                  </a:lnTo>
                  <a:lnTo>
                    <a:pt x="21516" y="15290"/>
                  </a:lnTo>
                  <a:lnTo>
                    <a:pt x="22301" y="10325"/>
                  </a:lnTo>
                  <a:lnTo>
                    <a:pt x="22595" y="9728"/>
                  </a:lnTo>
                  <a:lnTo>
                    <a:pt x="17945" y="9728"/>
                  </a:lnTo>
                  <a:lnTo>
                    <a:pt x="12750" y="6375"/>
                  </a:lnTo>
                  <a:close/>
                </a:path>
                <a:path w="25400" h="23494">
                  <a:moveTo>
                    <a:pt x="20408" y="0"/>
                  </a:moveTo>
                  <a:lnTo>
                    <a:pt x="20523" y="2679"/>
                  </a:lnTo>
                  <a:lnTo>
                    <a:pt x="19392" y="7315"/>
                  </a:lnTo>
                  <a:lnTo>
                    <a:pt x="17945" y="9728"/>
                  </a:lnTo>
                  <a:lnTo>
                    <a:pt x="22595" y="9728"/>
                  </a:lnTo>
                  <a:lnTo>
                    <a:pt x="22720" y="9474"/>
                  </a:lnTo>
                  <a:lnTo>
                    <a:pt x="23240" y="8635"/>
                  </a:lnTo>
                  <a:lnTo>
                    <a:pt x="22857" y="7645"/>
                  </a:lnTo>
                  <a:lnTo>
                    <a:pt x="22847" y="5156"/>
                  </a:lnTo>
                  <a:lnTo>
                    <a:pt x="25234" y="2679"/>
                  </a:lnTo>
                  <a:lnTo>
                    <a:pt x="22783" y="241"/>
                  </a:lnTo>
                  <a:lnTo>
                    <a:pt x="20408" y="0"/>
                  </a:lnTo>
                  <a:close/>
                </a:path>
              </a:pathLst>
            </a:custGeom>
            <a:solidFill>
              <a:srgbClr val="78C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184783" y="2127440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3860" y="0"/>
                  </a:moveTo>
                  <a:lnTo>
                    <a:pt x="3302" y="1689"/>
                  </a:lnTo>
                  <a:lnTo>
                    <a:pt x="0" y="3403"/>
                  </a:lnTo>
                  <a:lnTo>
                    <a:pt x="3911" y="5054"/>
                  </a:lnTo>
                  <a:lnTo>
                    <a:pt x="4025" y="4013"/>
                  </a:lnTo>
                  <a:lnTo>
                    <a:pt x="4127" y="2971"/>
                  </a:lnTo>
                  <a:lnTo>
                    <a:pt x="4241" y="1930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3879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68" name="object 1768"/>
          <p:cNvGrpSpPr/>
          <p:nvPr/>
        </p:nvGrpSpPr>
        <p:grpSpPr>
          <a:xfrm>
            <a:off x="1342326" y="1860397"/>
            <a:ext cx="27940" cy="17145"/>
            <a:chOff x="1342326" y="1860397"/>
            <a:chExt cx="27940" cy="17145"/>
          </a:xfrm>
        </p:grpSpPr>
        <p:sp>
          <p:nvSpPr>
            <p:cNvPr id="1769" name="object 1769"/>
            <p:cNvSpPr/>
            <p:nvPr/>
          </p:nvSpPr>
          <p:spPr>
            <a:xfrm>
              <a:off x="1349603" y="1860397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4">
                  <a:moveTo>
                    <a:pt x="19608" y="0"/>
                  </a:moveTo>
                  <a:lnTo>
                    <a:pt x="17741" y="1066"/>
                  </a:lnTo>
                  <a:lnTo>
                    <a:pt x="14592" y="3416"/>
                  </a:lnTo>
                  <a:lnTo>
                    <a:pt x="11163" y="5232"/>
                  </a:lnTo>
                  <a:lnTo>
                    <a:pt x="7365" y="6286"/>
                  </a:lnTo>
                  <a:lnTo>
                    <a:pt x="5778" y="9232"/>
                  </a:lnTo>
                  <a:lnTo>
                    <a:pt x="2019" y="9093"/>
                  </a:lnTo>
                  <a:lnTo>
                    <a:pt x="0" y="11417"/>
                  </a:lnTo>
                  <a:lnTo>
                    <a:pt x="2222" y="11531"/>
                  </a:lnTo>
                  <a:lnTo>
                    <a:pt x="2679" y="11861"/>
                  </a:lnTo>
                  <a:lnTo>
                    <a:pt x="3187" y="11988"/>
                  </a:lnTo>
                  <a:lnTo>
                    <a:pt x="3733" y="11925"/>
                  </a:lnTo>
                  <a:lnTo>
                    <a:pt x="6908" y="11252"/>
                  </a:lnTo>
                  <a:lnTo>
                    <a:pt x="9994" y="10223"/>
                  </a:lnTo>
                  <a:lnTo>
                    <a:pt x="15532" y="6883"/>
                  </a:lnTo>
                  <a:lnTo>
                    <a:pt x="19469" y="6667"/>
                  </a:lnTo>
                  <a:lnTo>
                    <a:pt x="20510" y="2692"/>
                  </a:lnTo>
                  <a:lnTo>
                    <a:pt x="20205" y="1104"/>
                  </a:lnTo>
                  <a:lnTo>
                    <a:pt x="19608" y="0"/>
                  </a:lnTo>
                  <a:close/>
                </a:path>
              </a:pathLst>
            </a:custGeom>
            <a:solidFill>
              <a:srgbClr val="B2D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342326" y="1871370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5" h="6350">
                  <a:moveTo>
                    <a:pt x="7569" y="3073"/>
                  </a:moveTo>
                  <a:lnTo>
                    <a:pt x="7264" y="2438"/>
                  </a:lnTo>
                  <a:lnTo>
                    <a:pt x="4470" y="2641"/>
                  </a:lnTo>
                  <a:lnTo>
                    <a:pt x="2120" y="3848"/>
                  </a:lnTo>
                  <a:lnTo>
                    <a:pt x="0" y="5613"/>
                  </a:lnTo>
                  <a:lnTo>
                    <a:pt x="1536" y="5854"/>
                  </a:lnTo>
                  <a:lnTo>
                    <a:pt x="2908" y="5346"/>
                  </a:lnTo>
                  <a:lnTo>
                    <a:pt x="4216" y="4622"/>
                  </a:lnTo>
                  <a:lnTo>
                    <a:pt x="5918" y="5359"/>
                  </a:lnTo>
                  <a:lnTo>
                    <a:pt x="6883" y="4546"/>
                  </a:lnTo>
                  <a:lnTo>
                    <a:pt x="7569" y="3073"/>
                  </a:lnTo>
                  <a:close/>
                </a:path>
                <a:path w="12065" h="6350">
                  <a:moveTo>
                    <a:pt x="11836" y="1041"/>
                  </a:moveTo>
                  <a:lnTo>
                    <a:pt x="11747" y="508"/>
                  </a:lnTo>
                  <a:lnTo>
                    <a:pt x="11341" y="12"/>
                  </a:lnTo>
                  <a:lnTo>
                    <a:pt x="10922" y="0"/>
                  </a:lnTo>
                  <a:lnTo>
                    <a:pt x="10490" y="495"/>
                  </a:lnTo>
                  <a:lnTo>
                    <a:pt x="10172" y="520"/>
                  </a:lnTo>
                  <a:lnTo>
                    <a:pt x="9829" y="533"/>
                  </a:lnTo>
                  <a:lnTo>
                    <a:pt x="9499" y="558"/>
                  </a:lnTo>
                  <a:lnTo>
                    <a:pt x="8750" y="1181"/>
                  </a:lnTo>
                  <a:lnTo>
                    <a:pt x="7264" y="2438"/>
                  </a:lnTo>
                  <a:lnTo>
                    <a:pt x="7404" y="2628"/>
                  </a:lnTo>
                  <a:lnTo>
                    <a:pt x="8978" y="3860"/>
                  </a:lnTo>
                  <a:lnTo>
                    <a:pt x="10287" y="3352"/>
                  </a:lnTo>
                  <a:lnTo>
                    <a:pt x="11468" y="2006"/>
                  </a:lnTo>
                  <a:lnTo>
                    <a:pt x="11734" y="1536"/>
                  </a:lnTo>
                  <a:lnTo>
                    <a:pt x="11836" y="1041"/>
                  </a:lnTo>
                  <a:close/>
                </a:path>
              </a:pathLst>
            </a:custGeom>
            <a:solidFill>
              <a:srgbClr val="4DB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71" name="object 1771"/>
          <p:cNvGrpSpPr/>
          <p:nvPr/>
        </p:nvGrpSpPr>
        <p:grpSpPr>
          <a:xfrm>
            <a:off x="805446" y="1082014"/>
            <a:ext cx="13335" cy="21590"/>
            <a:chOff x="805446" y="1082014"/>
            <a:chExt cx="13335" cy="21590"/>
          </a:xfrm>
        </p:grpSpPr>
        <p:sp>
          <p:nvSpPr>
            <p:cNvPr id="1772" name="object 1772"/>
            <p:cNvSpPr/>
            <p:nvPr/>
          </p:nvSpPr>
          <p:spPr>
            <a:xfrm>
              <a:off x="805446" y="108201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2743" y="0"/>
                  </a:moveTo>
                  <a:lnTo>
                    <a:pt x="127" y="1625"/>
                  </a:lnTo>
                  <a:lnTo>
                    <a:pt x="723" y="3441"/>
                  </a:lnTo>
                  <a:lnTo>
                    <a:pt x="2006" y="3098"/>
                  </a:lnTo>
                  <a:lnTo>
                    <a:pt x="4724" y="2654"/>
                  </a:lnTo>
                  <a:lnTo>
                    <a:pt x="5753" y="4102"/>
                  </a:lnTo>
                  <a:lnTo>
                    <a:pt x="0" y="8216"/>
                  </a:lnTo>
                  <a:lnTo>
                    <a:pt x="4292" y="9829"/>
                  </a:lnTo>
                  <a:lnTo>
                    <a:pt x="6223" y="11963"/>
                  </a:lnTo>
                  <a:lnTo>
                    <a:pt x="7442" y="9855"/>
                  </a:lnTo>
                  <a:lnTo>
                    <a:pt x="10807" y="12954"/>
                  </a:lnTo>
                  <a:lnTo>
                    <a:pt x="11569" y="9766"/>
                  </a:lnTo>
                  <a:lnTo>
                    <a:pt x="11709" y="8001"/>
                  </a:lnTo>
                  <a:lnTo>
                    <a:pt x="6705" y="7277"/>
                  </a:lnTo>
                  <a:lnTo>
                    <a:pt x="9169" y="3238"/>
                  </a:lnTo>
                  <a:lnTo>
                    <a:pt x="8458" y="622"/>
                  </a:lnTo>
                  <a:lnTo>
                    <a:pt x="5638" y="673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A2D7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814959" y="1097889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850" y="0"/>
                  </a:moveTo>
                  <a:lnTo>
                    <a:pt x="1206" y="2476"/>
                  </a:lnTo>
                  <a:lnTo>
                    <a:pt x="0" y="3454"/>
                  </a:lnTo>
                  <a:lnTo>
                    <a:pt x="126" y="4356"/>
                  </a:lnTo>
                  <a:lnTo>
                    <a:pt x="279" y="5156"/>
                  </a:lnTo>
                  <a:lnTo>
                    <a:pt x="1562" y="4622"/>
                  </a:lnTo>
                  <a:lnTo>
                    <a:pt x="3746" y="3695"/>
                  </a:lnTo>
                  <a:lnTo>
                    <a:pt x="2946" y="1727"/>
                  </a:lnTo>
                  <a:lnTo>
                    <a:pt x="3200" y="12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457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74" name="object 1774"/>
          <p:cNvSpPr/>
          <p:nvPr/>
        </p:nvSpPr>
        <p:spPr>
          <a:xfrm>
            <a:off x="1098118" y="773277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1435" y="0"/>
                </a:moveTo>
                <a:lnTo>
                  <a:pt x="0" y="6807"/>
                </a:lnTo>
                <a:lnTo>
                  <a:pt x="6235" y="4902"/>
                </a:lnTo>
                <a:lnTo>
                  <a:pt x="5575" y="2336"/>
                </a:lnTo>
                <a:lnTo>
                  <a:pt x="2362" y="2298"/>
                </a:lnTo>
                <a:lnTo>
                  <a:pt x="1435" y="0"/>
                </a:lnTo>
                <a:close/>
              </a:path>
            </a:pathLst>
          </a:custGeom>
          <a:solidFill>
            <a:srgbClr val="60A5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5" name="object 1775"/>
          <p:cNvSpPr/>
          <p:nvPr/>
        </p:nvSpPr>
        <p:spPr>
          <a:xfrm>
            <a:off x="1046454" y="2110549"/>
            <a:ext cx="12700" cy="8255"/>
          </a:xfrm>
          <a:custGeom>
            <a:avLst/>
            <a:gdLst/>
            <a:ahLst/>
            <a:cxnLst/>
            <a:rect l="l" t="t" r="r" b="b"/>
            <a:pathLst>
              <a:path w="12700" h="8255">
                <a:moveTo>
                  <a:pt x="2019" y="0"/>
                </a:moveTo>
                <a:lnTo>
                  <a:pt x="0" y="2222"/>
                </a:lnTo>
                <a:lnTo>
                  <a:pt x="2298" y="4203"/>
                </a:lnTo>
                <a:lnTo>
                  <a:pt x="4889" y="5295"/>
                </a:lnTo>
                <a:lnTo>
                  <a:pt x="7073" y="7912"/>
                </a:lnTo>
                <a:lnTo>
                  <a:pt x="10363" y="6362"/>
                </a:lnTo>
                <a:lnTo>
                  <a:pt x="11442" y="4660"/>
                </a:lnTo>
                <a:lnTo>
                  <a:pt x="12103" y="3047"/>
                </a:lnTo>
                <a:lnTo>
                  <a:pt x="9372" y="2247"/>
                </a:lnTo>
                <a:lnTo>
                  <a:pt x="8293" y="4698"/>
                </a:lnTo>
                <a:lnTo>
                  <a:pt x="6794" y="3390"/>
                </a:lnTo>
                <a:lnTo>
                  <a:pt x="3594" y="2184"/>
                </a:lnTo>
                <a:lnTo>
                  <a:pt x="2019" y="0"/>
                </a:lnTo>
                <a:close/>
              </a:path>
            </a:pathLst>
          </a:custGeom>
          <a:solidFill>
            <a:srgbClr val="6E97A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76" name="object 1776"/>
          <p:cNvGrpSpPr/>
          <p:nvPr/>
        </p:nvGrpSpPr>
        <p:grpSpPr>
          <a:xfrm>
            <a:off x="800493" y="1453311"/>
            <a:ext cx="35560" cy="36830"/>
            <a:chOff x="800493" y="1453311"/>
            <a:chExt cx="35560" cy="36830"/>
          </a:xfrm>
        </p:grpSpPr>
        <p:sp>
          <p:nvSpPr>
            <p:cNvPr id="1777" name="object 1777"/>
            <p:cNvSpPr/>
            <p:nvPr/>
          </p:nvSpPr>
          <p:spPr>
            <a:xfrm>
              <a:off x="806005" y="1462646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6179" y="0"/>
                  </a:moveTo>
                  <a:lnTo>
                    <a:pt x="15176" y="1079"/>
                  </a:lnTo>
                  <a:lnTo>
                    <a:pt x="14135" y="1130"/>
                  </a:lnTo>
                  <a:lnTo>
                    <a:pt x="8109" y="4966"/>
                  </a:lnTo>
                  <a:lnTo>
                    <a:pt x="5033" y="10704"/>
                  </a:lnTo>
                  <a:lnTo>
                    <a:pt x="3003" y="17116"/>
                  </a:lnTo>
                  <a:lnTo>
                    <a:pt x="114" y="22974"/>
                  </a:lnTo>
                  <a:lnTo>
                    <a:pt x="0" y="23126"/>
                  </a:lnTo>
                  <a:lnTo>
                    <a:pt x="622" y="23799"/>
                  </a:lnTo>
                  <a:lnTo>
                    <a:pt x="3200" y="25552"/>
                  </a:lnTo>
                  <a:lnTo>
                    <a:pt x="5841" y="26873"/>
                  </a:lnTo>
                  <a:lnTo>
                    <a:pt x="8953" y="25057"/>
                  </a:lnTo>
                  <a:lnTo>
                    <a:pt x="8864" y="24917"/>
                  </a:lnTo>
                  <a:lnTo>
                    <a:pt x="9601" y="24282"/>
                  </a:lnTo>
                  <a:lnTo>
                    <a:pt x="11963" y="22720"/>
                  </a:lnTo>
                  <a:lnTo>
                    <a:pt x="11442" y="20688"/>
                  </a:lnTo>
                  <a:lnTo>
                    <a:pt x="11887" y="13842"/>
                  </a:lnTo>
                  <a:lnTo>
                    <a:pt x="12077" y="8826"/>
                  </a:lnTo>
                  <a:lnTo>
                    <a:pt x="17462" y="4127"/>
                  </a:lnTo>
                  <a:lnTo>
                    <a:pt x="18427" y="2730"/>
                  </a:lnTo>
                  <a:lnTo>
                    <a:pt x="17259" y="1028"/>
                  </a:lnTo>
                  <a:lnTo>
                    <a:pt x="16179" y="0"/>
                  </a:lnTo>
                  <a:close/>
                </a:path>
              </a:pathLst>
            </a:custGeom>
            <a:solidFill>
              <a:srgbClr val="64C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800493" y="1453311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9296" y="0"/>
                  </a:moveTo>
                  <a:lnTo>
                    <a:pt x="7518" y="292"/>
                  </a:lnTo>
                  <a:lnTo>
                    <a:pt x="5791" y="203"/>
                  </a:lnTo>
                  <a:lnTo>
                    <a:pt x="584" y="2184"/>
                  </a:lnTo>
                  <a:lnTo>
                    <a:pt x="0" y="2971"/>
                  </a:lnTo>
                  <a:lnTo>
                    <a:pt x="2984" y="9474"/>
                  </a:lnTo>
                  <a:lnTo>
                    <a:pt x="6489" y="10350"/>
                  </a:lnTo>
                  <a:lnTo>
                    <a:pt x="7112" y="13576"/>
                  </a:lnTo>
                  <a:lnTo>
                    <a:pt x="7658" y="14211"/>
                  </a:lnTo>
                  <a:lnTo>
                    <a:pt x="8382" y="14465"/>
                  </a:lnTo>
                  <a:lnTo>
                    <a:pt x="9194" y="14516"/>
                  </a:lnTo>
                  <a:lnTo>
                    <a:pt x="12509" y="14312"/>
                  </a:lnTo>
                  <a:lnTo>
                    <a:pt x="14147" y="12039"/>
                  </a:lnTo>
                  <a:lnTo>
                    <a:pt x="15481" y="9410"/>
                  </a:lnTo>
                  <a:lnTo>
                    <a:pt x="15481" y="9067"/>
                  </a:lnTo>
                  <a:lnTo>
                    <a:pt x="15532" y="8381"/>
                  </a:lnTo>
                  <a:lnTo>
                    <a:pt x="15189" y="5575"/>
                  </a:lnTo>
                  <a:lnTo>
                    <a:pt x="13042" y="3962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2441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814946" y="1463674"/>
              <a:ext cx="12065" cy="25400"/>
            </a:xfrm>
            <a:custGeom>
              <a:avLst/>
              <a:gdLst/>
              <a:ahLst/>
              <a:cxnLst/>
              <a:rect l="l" t="t" r="r" b="b"/>
              <a:pathLst>
                <a:path w="12065" h="25400">
                  <a:moveTo>
                    <a:pt x="8305" y="0"/>
                  </a:moveTo>
                  <a:lnTo>
                    <a:pt x="7899" y="927"/>
                  </a:lnTo>
                  <a:lnTo>
                    <a:pt x="7734" y="2159"/>
                  </a:lnTo>
                  <a:lnTo>
                    <a:pt x="3187" y="5715"/>
                  </a:lnTo>
                  <a:lnTo>
                    <a:pt x="2146" y="9817"/>
                  </a:lnTo>
                  <a:lnTo>
                    <a:pt x="977" y="17272"/>
                  </a:lnTo>
                  <a:lnTo>
                    <a:pt x="2692" y="20561"/>
                  </a:lnTo>
                  <a:lnTo>
                    <a:pt x="0" y="23050"/>
                  </a:lnTo>
                  <a:lnTo>
                    <a:pt x="3441" y="22809"/>
                  </a:lnTo>
                  <a:lnTo>
                    <a:pt x="6908" y="25095"/>
                  </a:lnTo>
                  <a:lnTo>
                    <a:pt x="10312" y="22910"/>
                  </a:lnTo>
                  <a:lnTo>
                    <a:pt x="10960" y="21437"/>
                  </a:lnTo>
                  <a:lnTo>
                    <a:pt x="9880" y="20294"/>
                  </a:lnTo>
                  <a:lnTo>
                    <a:pt x="8191" y="13055"/>
                  </a:lnTo>
                  <a:lnTo>
                    <a:pt x="6654" y="7086"/>
                  </a:lnTo>
                  <a:lnTo>
                    <a:pt x="11734" y="1943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84D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801128" y="1462709"/>
              <a:ext cx="19050" cy="24130"/>
            </a:xfrm>
            <a:custGeom>
              <a:avLst/>
              <a:gdLst/>
              <a:ahLst/>
              <a:cxnLst/>
              <a:rect l="l" t="t" r="r" b="b"/>
              <a:pathLst>
                <a:path w="19050" h="24130">
                  <a:moveTo>
                    <a:pt x="14859" y="0"/>
                  </a:moveTo>
                  <a:lnTo>
                    <a:pt x="8864" y="4381"/>
                  </a:lnTo>
                  <a:lnTo>
                    <a:pt x="7848" y="7302"/>
                  </a:lnTo>
                  <a:lnTo>
                    <a:pt x="6515" y="10109"/>
                  </a:lnTo>
                  <a:lnTo>
                    <a:pt x="5143" y="16573"/>
                  </a:lnTo>
                  <a:lnTo>
                    <a:pt x="4038" y="13779"/>
                  </a:lnTo>
                  <a:lnTo>
                    <a:pt x="3086" y="13258"/>
                  </a:lnTo>
                  <a:lnTo>
                    <a:pt x="292" y="16433"/>
                  </a:lnTo>
                  <a:lnTo>
                    <a:pt x="406" y="17449"/>
                  </a:lnTo>
                  <a:lnTo>
                    <a:pt x="647" y="18453"/>
                  </a:lnTo>
                  <a:lnTo>
                    <a:pt x="1625" y="20269"/>
                  </a:lnTo>
                  <a:lnTo>
                    <a:pt x="0" y="23406"/>
                  </a:lnTo>
                  <a:lnTo>
                    <a:pt x="3467" y="23964"/>
                  </a:lnTo>
                  <a:lnTo>
                    <a:pt x="5499" y="23736"/>
                  </a:lnTo>
                  <a:lnTo>
                    <a:pt x="5816" y="21818"/>
                  </a:lnTo>
                  <a:lnTo>
                    <a:pt x="6388" y="19837"/>
                  </a:lnTo>
                  <a:lnTo>
                    <a:pt x="11150" y="17564"/>
                  </a:lnTo>
                  <a:lnTo>
                    <a:pt x="11645" y="14376"/>
                  </a:lnTo>
                  <a:lnTo>
                    <a:pt x="10083" y="8356"/>
                  </a:lnTo>
                  <a:lnTo>
                    <a:pt x="12623" y="6743"/>
                  </a:lnTo>
                  <a:lnTo>
                    <a:pt x="16268" y="3581"/>
                  </a:lnTo>
                  <a:lnTo>
                    <a:pt x="18122" y="2870"/>
                  </a:lnTo>
                  <a:lnTo>
                    <a:pt x="19011" y="1066"/>
                  </a:lnTo>
                  <a:lnTo>
                    <a:pt x="17627" y="723"/>
                  </a:lnTo>
                  <a:lnTo>
                    <a:pt x="15557" y="3035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509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822388" y="1466799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09">
                  <a:moveTo>
                    <a:pt x="4991" y="0"/>
                  </a:moveTo>
                  <a:lnTo>
                    <a:pt x="2794" y="939"/>
                  </a:lnTo>
                  <a:lnTo>
                    <a:pt x="0" y="1828"/>
                  </a:lnTo>
                  <a:lnTo>
                    <a:pt x="711" y="9372"/>
                  </a:lnTo>
                  <a:lnTo>
                    <a:pt x="1816" y="14084"/>
                  </a:lnTo>
                  <a:lnTo>
                    <a:pt x="7023" y="16192"/>
                  </a:lnTo>
                  <a:lnTo>
                    <a:pt x="8991" y="15925"/>
                  </a:lnTo>
                  <a:lnTo>
                    <a:pt x="9944" y="14706"/>
                  </a:lnTo>
                  <a:lnTo>
                    <a:pt x="10160" y="12814"/>
                  </a:lnTo>
                  <a:lnTo>
                    <a:pt x="10464" y="9055"/>
                  </a:lnTo>
                  <a:lnTo>
                    <a:pt x="10477" y="5359"/>
                  </a:lnTo>
                  <a:lnTo>
                    <a:pt x="8102" y="2133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BCE3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820140" y="1465618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19">
                  <a:moveTo>
                    <a:pt x="6527" y="0"/>
                  </a:moveTo>
                  <a:lnTo>
                    <a:pt x="876" y="3784"/>
                  </a:lnTo>
                  <a:lnTo>
                    <a:pt x="0" y="14490"/>
                  </a:lnTo>
                  <a:lnTo>
                    <a:pt x="4889" y="19875"/>
                  </a:lnTo>
                  <a:lnTo>
                    <a:pt x="6692" y="20104"/>
                  </a:lnTo>
                  <a:lnTo>
                    <a:pt x="8293" y="19773"/>
                  </a:lnTo>
                  <a:lnTo>
                    <a:pt x="9448" y="18224"/>
                  </a:lnTo>
                  <a:lnTo>
                    <a:pt x="9664" y="17767"/>
                  </a:lnTo>
                  <a:lnTo>
                    <a:pt x="9664" y="17310"/>
                  </a:lnTo>
                  <a:lnTo>
                    <a:pt x="9461" y="16840"/>
                  </a:lnTo>
                  <a:lnTo>
                    <a:pt x="2705" y="10452"/>
                  </a:lnTo>
                  <a:lnTo>
                    <a:pt x="2120" y="6337"/>
                  </a:lnTo>
                  <a:lnTo>
                    <a:pt x="7238" y="1181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A3DB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811771" y="145441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130" y="0"/>
                  </a:moveTo>
                  <a:lnTo>
                    <a:pt x="3759" y="2095"/>
                  </a:lnTo>
                  <a:lnTo>
                    <a:pt x="1752" y="901"/>
                  </a:lnTo>
                  <a:lnTo>
                    <a:pt x="0" y="990"/>
                  </a:lnTo>
                  <a:lnTo>
                    <a:pt x="444" y="3746"/>
                  </a:lnTo>
                  <a:lnTo>
                    <a:pt x="2489" y="5422"/>
                  </a:lnTo>
                  <a:lnTo>
                    <a:pt x="4254" y="7277"/>
                  </a:lnTo>
                  <a:lnTo>
                    <a:pt x="6184" y="7581"/>
                  </a:lnTo>
                  <a:lnTo>
                    <a:pt x="7200" y="6222"/>
                  </a:lnTo>
                  <a:lnTo>
                    <a:pt x="8318" y="5054"/>
                  </a:lnTo>
                  <a:lnTo>
                    <a:pt x="7264" y="2031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2345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830491" y="1467904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5" h="15240">
                  <a:moveTo>
                    <a:pt x="990" y="0"/>
                  </a:moveTo>
                  <a:lnTo>
                    <a:pt x="0" y="1028"/>
                  </a:lnTo>
                  <a:lnTo>
                    <a:pt x="1600" y="4368"/>
                  </a:lnTo>
                  <a:lnTo>
                    <a:pt x="1371" y="11480"/>
                  </a:lnTo>
                  <a:lnTo>
                    <a:pt x="1765" y="12674"/>
                  </a:lnTo>
                  <a:lnTo>
                    <a:pt x="952" y="14592"/>
                  </a:lnTo>
                  <a:lnTo>
                    <a:pt x="4330" y="15138"/>
                  </a:lnTo>
                  <a:lnTo>
                    <a:pt x="5461" y="14300"/>
                  </a:lnTo>
                  <a:lnTo>
                    <a:pt x="5143" y="12445"/>
                  </a:lnTo>
                  <a:lnTo>
                    <a:pt x="3365" y="12268"/>
                  </a:lnTo>
                  <a:lnTo>
                    <a:pt x="3289" y="11010"/>
                  </a:lnTo>
                  <a:lnTo>
                    <a:pt x="2501" y="6362"/>
                  </a:lnTo>
                  <a:lnTo>
                    <a:pt x="2717" y="297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3D6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5" name="object 1785"/>
          <p:cNvGrpSpPr/>
          <p:nvPr/>
        </p:nvGrpSpPr>
        <p:grpSpPr>
          <a:xfrm>
            <a:off x="808456" y="1232496"/>
            <a:ext cx="21590" cy="14604"/>
            <a:chOff x="808456" y="1232496"/>
            <a:chExt cx="21590" cy="14604"/>
          </a:xfrm>
        </p:grpSpPr>
        <p:sp>
          <p:nvSpPr>
            <p:cNvPr id="1786" name="object 1786"/>
            <p:cNvSpPr/>
            <p:nvPr/>
          </p:nvSpPr>
          <p:spPr>
            <a:xfrm>
              <a:off x="819340" y="1235417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1701" y="0"/>
                  </a:moveTo>
                  <a:lnTo>
                    <a:pt x="0" y="3009"/>
                  </a:lnTo>
                  <a:lnTo>
                    <a:pt x="1828" y="5511"/>
                  </a:lnTo>
                  <a:lnTo>
                    <a:pt x="2870" y="8140"/>
                  </a:lnTo>
                  <a:lnTo>
                    <a:pt x="4851" y="9385"/>
                  </a:lnTo>
                  <a:lnTo>
                    <a:pt x="7632" y="9017"/>
                  </a:lnTo>
                  <a:lnTo>
                    <a:pt x="9131" y="11252"/>
                  </a:lnTo>
                  <a:lnTo>
                    <a:pt x="10604" y="6388"/>
                  </a:lnTo>
                  <a:lnTo>
                    <a:pt x="10375" y="6007"/>
                  </a:lnTo>
                  <a:lnTo>
                    <a:pt x="5829" y="5829"/>
                  </a:lnTo>
                  <a:lnTo>
                    <a:pt x="3937" y="6146"/>
                  </a:lnTo>
                  <a:lnTo>
                    <a:pt x="2730" y="5537"/>
                  </a:lnTo>
                  <a:lnTo>
                    <a:pt x="3390" y="1892"/>
                  </a:lnTo>
                  <a:lnTo>
                    <a:pt x="2946" y="82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76B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808456" y="123249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0" y="0"/>
                  </a:moveTo>
                  <a:lnTo>
                    <a:pt x="241" y="1778"/>
                  </a:lnTo>
                  <a:lnTo>
                    <a:pt x="1727" y="2819"/>
                  </a:lnTo>
                  <a:lnTo>
                    <a:pt x="3149" y="3924"/>
                  </a:lnTo>
                  <a:lnTo>
                    <a:pt x="3568" y="5842"/>
                  </a:lnTo>
                  <a:lnTo>
                    <a:pt x="4800" y="5207"/>
                  </a:lnTo>
                  <a:lnTo>
                    <a:pt x="5410" y="4191"/>
                  </a:lnTo>
                  <a:lnTo>
                    <a:pt x="5410" y="2794"/>
                  </a:lnTo>
                  <a:lnTo>
                    <a:pt x="3911" y="2705"/>
                  </a:lnTo>
                  <a:lnTo>
                    <a:pt x="2781" y="2019"/>
                  </a:lnTo>
                  <a:lnTo>
                    <a:pt x="2095" y="660"/>
                  </a:lnTo>
                  <a:lnTo>
                    <a:pt x="901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B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88" name="object 1788"/>
          <p:cNvGrpSpPr/>
          <p:nvPr/>
        </p:nvGrpSpPr>
        <p:grpSpPr>
          <a:xfrm>
            <a:off x="816432" y="1572602"/>
            <a:ext cx="12065" cy="22860"/>
            <a:chOff x="816432" y="1572602"/>
            <a:chExt cx="12065" cy="22860"/>
          </a:xfrm>
        </p:grpSpPr>
        <p:sp>
          <p:nvSpPr>
            <p:cNvPr id="1789" name="object 1789"/>
            <p:cNvSpPr/>
            <p:nvPr/>
          </p:nvSpPr>
          <p:spPr>
            <a:xfrm>
              <a:off x="816432" y="1580172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59" h="15240">
                  <a:moveTo>
                    <a:pt x="1816" y="0"/>
                  </a:moveTo>
                  <a:lnTo>
                    <a:pt x="1168" y="3949"/>
                  </a:lnTo>
                  <a:lnTo>
                    <a:pt x="38" y="6730"/>
                  </a:lnTo>
                  <a:lnTo>
                    <a:pt x="0" y="7238"/>
                  </a:lnTo>
                  <a:lnTo>
                    <a:pt x="50" y="7708"/>
                  </a:lnTo>
                  <a:lnTo>
                    <a:pt x="203" y="8178"/>
                  </a:lnTo>
                  <a:lnTo>
                    <a:pt x="1498" y="9791"/>
                  </a:lnTo>
                  <a:lnTo>
                    <a:pt x="3733" y="10325"/>
                  </a:lnTo>
                  <a:lnTo>
                    <a:pt x="4737" y="12242"/>
                  </a:lnTo>
                  <a:lnTo>
                    <a:pt x="5029" y="12598"/>
                  </a:lnTo>
                  <a:lnTo>
                    <a:pt x="5372" y="12890"/>
                  </a:lnTo>
                  <a:lnTo>
                    <a:pt x="5778" y="13119"/>
                  </a:lnTo>
                  <a:lnTo>
                    <a:pt x="7670" y="14668"/>
                  </a:lnTo>
                  <a:lnTo>
                    <a:pt x="8445" y="13157"/>
                  </a:lnTo>
                  <a:lnTo>
                    <a:pt x="10058" y="12026"/>
                  </a:lnTo>
                  <a:lnTo>
                    <a:pt x="9804" y="10045"/>
                  </a:lnTo>
                  <a:lnTo>
                    <a:pt x="8610" y="8026"/>
                  </a:lnTo>
                  <a:lnTo>
                    <a:pt x="7734" y="5803"/>
                  </a:lnTo>
                  <a:lnTo>
                    <a:pt x="5956" y="4165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BB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819937" y="1572602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3213" y="0"/>
                  </a:moveTo>
                  <a:lnTo>
                    <a:pt x="2120" y="1460"/>
                  </a:lnTo>
                  <a:lnTo>
                    <a:pt x="1193" y="3251"/>
                  </a:lnTo>
                  <a:lnTo>
                    <a:pt x="0" y="6210"/>
                  </a:lnTo>
                  <a:lnTo>
                    <a:pt x="380" y="9017"/>
                  </a:lnTo>
                  <a:lnTo>
                    <a:pt x="2070" y="11696"/>
                  </a:lnTo>
                  <a:lnTo>
                    <a:pt x="2539" y="11938"/>
                  </a:lnTo>
                  <a:lnTo>
                    <a:pt x="2946" y="11887"/>
                  </a:lnTo>
                  <a:lnTo>
                    <a:pt x="3301" y="11480"/>
                  </a:lnTo>
                  <a:lnTo>
                    <a:pt x="3022" y="8775"/>
                  </a:lnTo>
                  <a:lnTo>
                    <a:pt x="4825" y="7124"/>
                  </a:lnTo>
                  <a:lnTo>
                    <a:pt x="6375" y="5359"/>
                  </a:lnTo>
                  <a:lnTo>
                    <a:pt x="7378" y="3657"/>
                  </a:lnTo>
                  <a:lnTo>
                    <a:pt x="6908" y="2209"/>
                  </a:lnTo>
                  <a:lnTo>
                    <a:pt x="5575" y="927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90C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821766" y="158403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44" y="0"/>
                  </a:moveTo>
                  <a:lnTo>
                    <a:pt x="228" y="114"/>
                  </a:lnTo>
                  <a:lnTo>
                    <a:pt x="0" y="546"/>
                  </a:lnTo>
                  <a:lnTo>
                    <a:pt x="101" y="774"/>
                  </a:lnTo>
                  <a:lnTo>
                    <a:pt x="419" y="1016"/>
                  </a:lnTo>
                  <a:lnTo>
                    <a:pt x="1803" y="2705"/>
                  </a:lnTo>
                  <a:lnTo>
                    <a:pt x="2425" y="5003"/>
                  </a:lnTo>
                  <a:lnTo>
                    <a:pt x="4470" y="6197"/>
                  </a:lnTo>
                  <a:lnTo>
                    <a:pt x="4635" y="3581"/>
                  </a:lnTo>
                  <a:lnTo>
                    <a:pt x="3695" y="1498"/>
                  </a:lnTo>
                  <a:lnTo>
                    <a:pt x="1460" y="50"/>
                  </a:lnTo>
                  <a:lnTo>
                    <a:pt x="1117" y="101"/>
                  </a:lnTo>
                  <a:lnTo>
                    <a:pt x="774" y="8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46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825322" y="157289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50" y="0"/>
                  </a:moveTo>
                  <a:lnTo>
                    <a:pt x="431" y="152"/>
                  </a:lnTo>
                  <a:lnTo>
                    <a:pt x="139" y="444"/>
                  </a:lnTo>
                  <a:lnTo>
                    <a:pt x="0" y="863"/>
                  </a:lnTo>
                  <a:lnTo>
                    <a:pt x="990" y="5067"/>
                  </a:lnTo>
                  <a:lnTo>
                    <a:pt x="2806" y="5194"/>
                  </a:lnTo>
                  <a:lnTo>
                    <a:pt x="1638" y="3530"/>
                  </a:lnTo>
                  <a:lnTo>
                    <a:pt x="2260" y="2946"/>
                  </a:lnTo>
                  <a:lnTo>
                    <a:pt x="2070" y="1841"/>
                  </a:lnTo>
                  <a:lnTo>
                    <a:pt x="2184" y="558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5F90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93" name="object 1793"/>
          <p:cNvGrpSpPr/>
          <p:nvPr/>
        </p:nvGrpSpPr>
        <p:grpSpPr>
          <a:xfrm>
            <a:off x="872680" y="1724355"/>
            <a:ext cx="15240" cy="24130"/>
            <a:chOff x="872680" y="1724355"/>
            <a:chExt cx="15240" cy="24130"/>
          </a:xfrm>
        </p:grpSpPr>
        <p:sp>
          <p:nvSpPr>
            <p:cNvPr id="1794" name="object 1794"/>
            <p:cNvSpPr/>
            <p:nvPr/>
          </p:nvSpPr>
          <p:spPr>
            <a:xfrm>
              <a:off x="872680" y="1724355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5">
                  <a:moveTo>
                    <a:pt x="1524" y="0"/>
                  </a:moveTo>
                  <a:lnTo>
                    <a:pt x="0" y="3835"/>
                  </a:lnTo>
                  <a:lnTo>
                    <a:pt x="1485" y="7785"/>
                  </a:lnTo>
                  <a:lnTo>
                    <a:pt x="1130" y="11671"/>
                  </a:lnTo>
                  <a:lnTo>
                    <a:pt x="2984" y="18580"/>
                  </a:lnTo>
                  <a:lnTo>
                    <a:pt x="4978" y="20370"/>
                  </a:lnTo>
                  <a:lnTo>
                    <a:pt x="10045" y="19685"/>
                  </a:lnTo>
                  <a:lnTo>
                    <a:pt x="11455" y="18173"/>
                  </a:lnTo>
                  <a:lnTo>
                    <a:pt x="12242" y="16548"/>
                  </a:lnTo>
                  <a:lnTo>
                    <a:pt x="11112" y="14503"/>
                  </a:lnTo>
                  <a:lnTo>
                    <a:pt x="10871" y="10464"/>
                  </a:lnTo>
                  <a:lnTo>
                    <a:pt x="7924" y="11404"/>
                  </a:lnTo>
                  <a:lnTo>
                    <a:pt x="6235" y="11264"/>
                  </a:lnTo>
                  <a:lnTo>
                    <a:pt x="4419" y="5029"/>
                  </a:lnTo>
                  <a:lnTo>
                    <a:pt x="4368" y="163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1DF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885393" y="172443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40" h="10160">
                  <a:moveTo>
                    <a:pt x="165" y="0"/>
                  </a:moveTo>
                  <a:lnTo>
                    <a:pt x="0" y="3340"/>
                  </a:lnTo>
                  <a:lnTo>
                    <a:pt x="101" y="6654"/>
                  </a:lnTo>
                  <a:lnTo>
                    <a:pt x="1435" y="9842"/>
                  </a:lnTo>
                  <a:lnTo>
                    <a:pt x="2451" y="6413"/>
                  </a:lnTo>
                  <a:lnTo>
                    <a:pt x="1854" y="3149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5BB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882713" y="1738960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4" h="9525">
                  <a:moveTo>
                    <a:pt x="2857" y="0"/>
                  </a:moveTo>
                  <a:lnTo>
                    <a:pt x="774" y="1968"/>
                  </a:lnTo>
                  <a:lnTo>
                    <a:pt x="876" y="4787"/>
                  </a:lnTo>
                  <a:lnTo>
                    <a:pt x="25" y="7213"/>
                  </a:lnTo>
                  <a:lnTo>
                    <a:pt x="0" y="8051"/>
                  </a:lnTo>
                  <a:lnTo>
                    <a:pt x="177" y="8813"/>
                  </a:lnTo>
                  <a:lnTo>
                    <a:pt x="914" y="9321"/>
                  </a:lnTo>
                  <a:lnTo>
                    <a:pt x="2552" y="9296"/>
                  </a:lnTo>
                  <a:lnTo>
                    <a:pt x="3937" y="109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4F9C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882205" y="173784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2832" y="0"/>
                  </a:moveTo>
                  <a:lnTo>
                    <a:pt x="2197" y="800"/>
                  </a:lnTo>
                  <a:lnTo>
                    <a:pt x="1587" y="1015"/>
                  </a:lnTo>
                  <a:lnTo>
                    <a:pt x="0" y="6235"/>
                  </a:lnTo>
                  <a:lnTo>
                    <a:pt x="1384" y="8496"/>
                  </a:lnTo>
                  <a:lnTo>
                    <a:pt x="3365" y="1117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367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98" name="object 1798"/>
          <p:cNvSpPr/>
          <p:nvPr/>
        </p:nvSpPr>
        <p:spPr>
          <a:xfrm>
            <a:off x="779665" y="1226108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2425" y="0"/>
                </a:moveTo>
                <a:lnTo>
                  <a:pt x="812" y="419"/>
                </a:lnTo>
                <a:lnTo>
                  <a:pt x="0" y="965"/>
                </a:lnTo>
                <a:lnTo>
                  <a:pt x="317" y="2451"/>
                </a:lnTo>
                <a:lnTo>
                  <a:pt x="965" y="2857"/>
                </a:lnTo>
                <a:lnTo>
                  <a:pt x="1358" y="3327"/>
                </a:lnTo>
                <a:lnTo>
                  <a:pt x="2616" y="1663"/>
                </a:lnTo>
                <a:lnTo>
                  <a:pt x="2692" y="622"/>
                </a:lnTo>
                <a:lnTo>
                  <a:pt x="2425" y="0"/>
                </a:lnTo>
                <a:close/>
              </a:path>
            </a:pathLst>
          </a:custGeom>
          <a:solidFill>
            <a:srgbClr val="5F95A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799" name="object 1799"/>
          <p:cNvGrpSpPr/>
          <p:nvPr/>
        </p:nvGrpSpPr>
        <p:grpSpPr>
          <a:xfrm>
            <a:off x="829475" y="1465961"/>
            <a:ext cx="10795" cy="19685"/>
            <a:chOff x="829475" y="1465961"/>
            <a:chExt cx="10795" cy="19685"/>
          </a:xfrm>
        </p:grpSpPr>
        <p:sp>
          <p:nvSpPr>
            <p:cNvPr id="1800" name="object 1800"/>
            <p:cNvSpPr/>
            <p:nvPr/>
          </p:nvSpPr>
          <p:spPr>
            <a:xfrm>
              <a:off x="829475" y="1476222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7226" y="0"/>
                  </a:moveTo>
                  <a:lnTo>
                    <a:pt x="7416" y="1524"/>
                  </a:lnTo>
                  <a:lnTo>
                    <a:pt x="6908" y="2870"/>
                  </a:lnTo>
                  <a:lnTo>
                    <a:pt x="6159" y="4127"/>
                  </a:lnTo>
                  <a:lnTo>
                    <a:pt x="3733" y="8318"/>
                  </a:lnTo>
                  <a:lnTo>
                    <a:pt x="3390" y="4457"/>
                  </a:lnTo>
                  <a:lnTo>
                    <a:pt x="2387" y="3162"/>
                  </a:lnTo>
                  <a:lnTo>
                    <a:pt x="127" y="6235"/>
                  </a:lnTo>
                  <a:lnTo>
                    <a:pt x="114" y="6565"/>
                  </a:lnTo>
                  <a:lnTo>
                    <a:pt x="76" y="6896"/>
                  </a:lnTo>
                  <a:lnTo>
                    <a:pt x="0" y="7213"/>
                  </a:lnTo>
                  <a:lnTo>
                    <a:pt x="1371" y="9093"/>
                  </a:lnTo>
                  <a:lnTo>
                    <a:pt x="3073" y="9398"/>
                  </a:lnTo>
                  <a:lnTo>
                    <a:pt x="5054" y="8204"/>
                  </a:lnTo>
                  <a:lnTo>
                    <a:pt x="6438" y="6794"/>
                  </a:lnTo>
                  <a:lnTo>
                    <a:pt x="8267" y="5702"/>
                  </a:lnTo>
                  <a:lnTo>
                    <a:pt x="8458" y="2120"/>
                  </a:lnTo>
                  <a:lnTo>
                    <a:pt x="9867" y="36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315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833780" y="1470837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1816" y="126"/>
                  </a:moveTo>
                  <a:lnTo>
                    <a:pt x="0" y="2336"/>
                  </a:lnTo>
                  <a:lnTo>
                    <a:pt x="736" y="4013"/>
                  </a:lnTo>
                  <a:lnTo>
                    <a:pt x="4254" y="6210"/>
                  </a:lnTo>
                  <a:lnTo>
                    <a:pt x="3835" y="7619"/>
                  </a:lnTo>
                  <a:lnTo>
                    <a:pt x="4089" y="8801"/>
                  </a:lnTo>
                  <a:lnTo>
                    <a:pt x="5930" y="5600"/>
                  </a:lnTo>
                  <a:lnTo>
                    <a:pt x="3860" y="2882"/>
                  </a:lnTo>
                  <a:lnTo>
                    <a:pt x="3606" y="1981"/>
                  </a:lnTo>
                  <a:lnTo>
                    <a:pt x="2806" y="1981"/>
                  </a:lnTo>
                  <a:lnTo>
                    <a:pt x="1905" y="1663"/>
                  </a:lnTo>
                  <a:lnTo>
                    <a:pt x="2132" y="1307"/>
                  </a:lnTo>
                  <a:lnTo>
                    <a:pt x="2463" y="596"/>
                  </a:lnTo>
                  <a:lnTo>
                    <a:pt x="2610" y="447"/>
                  </a:lnTo>
                  <a:lnTo>
                    <a:pt x="1816" y="126"/>
                  </a:lnTo>
                  <a:close/>
                </a:path>
                <a:path w="6350" h="8890">
                  <a:moveTo>
                    <a:pt x="3048" y="0"/>
                  </a:moveTo>
                  <a:lnTo>
                    <a:pt x="2610" y="447"/>
                  </a:lnTo>
                  <a:lnTo>
                    <a:pt x="2585" y="596"/>
                  </a:lnTo>
                  <a:lnTo>
                    <a:pt x="2132" y="1307"/>
                  </a:lnTo>
                  <a:lnTo>
                    <a:pt x="2806" y="1981"/>
                  </a:lnTo>
                  <a:lnTo>
                    <a:pt x="3606" y="1981"/>
                  </a:lnTo>
                  <a:lnTo>
                    <a:pt x="3048" y="0"/>
                  </a:lnTo>
                  <a:close/>
                </a:path>
                <a:path w="6350" h="8890">
                  <a:moveTo>
                    <a:pt x="2610" y="447"/>
                  </a:moveTo>
                  <a:lnTo>
                    <a:pt x="2463" y="596"/>
                  </a:lnTo>
                  <a:lnTo>
                    <a:pt x="2044" y="1219"/>
                  </a:lnTo>
                  <a:lnTo>
                    <a:pt x="2585" y="596"/>
                  </a:lnTo>
                  <a:lnTo>
                    <a:pt x="2610" y="447"/>
                  </a:lnTo>
                  <a:close/>
                </a:path>
              </a:pathLst>
            </a:custGeom>
            <a:solidFill>
              <a:srgbClr val="3D6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832954" y="1465961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90">
                  <a:moveTo>
                    <a:pt x="3873" y="3517"/>
                  </a:moveTo>
                  <a:lnTo>
                    <a:pt x="2654" y="5003"/>
                  </a:lnTo>
                  <a:lnTo>
                    <a:pt x="3162" y="8750"/>
                  </a:lnTo>
                  <a:lnTo>
                    <a:pt x="3850" y="5003"/>
                  </a:lnTo>
                  <a:lnTo>
                    <a:pt x="3873" y="3517"/>
                  </a:lnTo>
                  <a:close/>
                </a:path>
                <a:path w="4444" h="8890">
                  <a:moveTo>
                    <a:pt x="3632" y="0"/>
                  </a:moveTo>
                  <a:lnTo>
                    <a:pt x="0" y="1028"/>
                  </a:lnTo>
                  <a:lnTo>
                    <a:pt x="3873" y="3517"/>
                  </a:lnTo>
                  <a:lnTo>
                    <a:pt x="3850" y="1028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2351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03" name="object 1803"/>
          <p:cNvSpPr/>
          <p:nvPr/>
        </p:nvSpPr>
        <p:spPr>
          <a:xfrm>
            <a:off x="1196987" y="2063242"/>
            <a:ext cx="11430" cy="13970"/>
          </a:xfrm>
          <a:custGeom>
            <a:avLst/>
            <a:gdLst/>
            <a:ahLst/>
            <a:cxnLst/>
            <a:rect l="l" t="t" r="r" b="b"/>
            <a:pathLst>
              <a:path w="11430" h="13969">
                <a:moveTo>
                  <a:pt x="8102" y="0"/>
                </a:moveTo>
                <a:lnTo>
                  <a:pt x="5448" y="889"/>
                </a:lnTo>
                <a:lnTo>
                  <a:pt x="3149" y="723"/>
                </a:lnTo>
                <a:lnTo>
                  <a:pt x="1092" y="1752"/>
                </a:lnTo>
                <a:lnTo>
                  <a:pt x="0" y="4826"/>
                </a:lnTo>
                <a:lnTo>
                  <a:pt x="88" y="5905"/>
                </a:lnTo>
                <a:lnTo>
                  <a:pt x="393" y="6311"/>
                </a:lnTo>
                <a:lnTo>
                  <a:pt x="876" y="6705"/>
                </a:lnTo>
                <a:lnTo>
                  <a:pt x="1308" y="9842"/>
                </a:lnTo>
                <a:lnTo>
                  <a:pt x="2260" y="12204"/>
                </a:lnTo>
                <a:lnTo>
                  <a:pt x="6769" y="13614"/>
                </a:lnTo>
                <a:lnTo>
                  <a:pt x="8559" y="12979"/>
                </a:lnTo>
                <a:lnTo>
                  <a:pt x="11112" y="8572"/>
                </a:lnTo>
                <a:lnTo>
                  <a:pt x="10706" y="5740"/>
                </a:lnTo>
                <a:lnTo>
                  <a:pt x="8102" y="0"/>
                </a:lnTo>
                <a:close/>
              </a:path>
            </a:pathLst>
          </a:custGeom>
          <a:solidFill>
            <a:srgbClr val="D3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4" name="object 1804"/>
          <p:cNvSpPr/>
          <p:nvPr/>
        </p:nvSpPr>
        <p:spPr>
          <a:xfrm>
            <a:off x="819886" y="113809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2044" y="0"/>
                </a:moveTo>
                <a:lnTo>
                  <a:pt x="1117" y="1422"/>
                </a:lnTo>
                <a:lnTo>
                  <a:pt x="228" y="1612"/>
                </a:lnTo>
                <a:lnTo>
                  <a:pt x="0" y="2654"/>
                </a:lnTo>
                <a:lnTo>
                  <a:pt x="355" y="3492"/>
                </a:lnTo>
                <a:lnTo>
                  <a:pt x="304" y="5079"/>
                </a:lnTo>
                <a:lnTo>
                  <a:pt x="1854" y="4000"/>
                </a:lnTo>
                <a:lnTo>
                  <a:pt x="2628" y="3441"/>
                </a:lnTo>
                <a:lnTo>
                  <a:pt x="3441" y="2311"/>
                </a:lnTo>
                <a:lnTo>
                  <a:pt x="2044" y="0"/>
                </a:lnTo>
                <a:close/>
              </a:path>
            </a:pathLst>
          </a:custGeom>
          <a:solidFill>
            <a:srgbClr val="5387B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05" name="object 1805"/>
          <p:cNvGrpSpPr/>
          <p:nvPr/>
        </p:nvGrpSpPr>
        <p:grpSpPr>
          <a:xfrm>
            <a:off x="780211" y="1242593"/>
            <a:ext cx="93980" cy="55880"/>
            <a:chOff x="780211" y="1242593"/>
            <a:chExt cx="93980" cy="55880"/>
          </a:xfrm>
        </p:grpSpPr>
        <p:sp>
          <p:nvSpPr>
            <p:cNvPr id="1806" name="object 1806"/>
            <p:cNvSpPr/>
            <p:nvPr/>
          </p:nvSpPr>
          <p:spPr>
            <a:xfrm>
              <a:off x="780211" y="125051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082" y="0"/>
                  </a:moveTo>
                  <a:lnTo>
                    <a:pt x="0" y="596"/>
                  </a:lnTo>
                  <a:lnTo>
                    <a:pt x="1016" y="1905"/>
                  </a:lnTo>
                  <a:lnTo>
                    <a:pt x="1917" y="2628"/>
                  </a:lnTo>
                  <a:lnTo>
                    <a:pt x="3492" y="2781"/>
                  </a:lnTo>
                  <a:lnTo>
                    <a:pt x="2895" y="82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B9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827697" y="1242593"/>
              <a:ext cx="40640" cy="45720"/>
            </a:xfrm>
            <a:custGeom>
              <a:avLst/>
              <a:gdLst/>
              <a:ahLst/>
              <a:cxnLst/>
              <a:rect l="l" t="t" r="r" b="b"/>
              <a:pathLst>
                <a:path w="40640" h="45719">
                  <a:moveTo>
                    <a:pt x="2705" y="0"/>
                  </a:moveTo>
                  <a:lnTo>
                    <a:pt x="0" y="800"/>
                  </a:lnTo>
                  <a:lnTo>
                    <a:pt x="1422" y="2666"/>
                  </a:lnTo>
                  <a:lnTo>
                    <a:pt x="1612" y="4216"/>
                  </a:lnTo>
                  <a:lnTo>
                    <a:pt x="1600" y="6095"/>
                  </a:lnTo>
                  <a:lnTo>
                    <a:pt x="4216" y="7099"/>
                  </a:lnTo>
                  <a:lnTo>
                    <a:pt x="3302" y="9283"/>
                  </a:lnTo>
                  <a:lnTo>
                    <a:pt x="4927" y="12166"/>
                  </a:lnTo>
                  <a:lnTo>
                    <a:pt x="7632" y="15379"/>
                  </a:lnTo>
                  <a:lnTo>
                    <a:pt x="12369" y="14897"/>
                  </a:lnTo>
                  <a:lnTo>
                    <a:pt x="18821" y="22885"/>
                  </a:lnTo>
                  <a:lnTo>
                    <a:pt x="24244" y="25476"/>
                  </a:lnTo>
                  <a:lnTo>
                    <a:pt x="28778" y="29019"/>
                  </a:lnTo>
                  <a:lnTo>
                    <a:pt x="29768" y="30073"/>
                  </a:lnTo>
                  <a:lnTo>
                    <a:pt x="31750" y="31584"/>
                  </a:lnTo>
                  <a:lnTo>
                    <a:pt x="33007" y="33591"/>
                  </a:lnTo>
                  <a:lnTo>
                    <a:pt x="28194" y="38849"/>
                  </a:lnTo>
                  <a:lnTo>
                    <a:pt x="32029" y="43446"/>
                  </a:lnTo>
                  <a:lnTo>
                    <a:pt x="33350" y="43713"/>
                  </a:lnTo>
                  <a:lnTo>
                    <a:pt x="34480" y="44246"/>
                  </a:lnTo>
                  <a:lnTo>
                    <a:pt x="35013" y="45592"/>
                  </a:lnTo>
                  <a:lnTo>
                    <a:pt x="35966" y="45694"/>
                  </a:lnTo>
                  <a:lnTo>
                    <a:pt x="39662" y="42900"/>
                  </a:lnTo>
                  <a:lnTo>
                    <a:pt x="40081" y="39560"/>
                  </a:lnTo>
                  <a:lnTo>
                    <a:pt x="37287" y="34975"/>
                  </a:lnTo>
                  <a:lnTo>
                    <a:pt x="35725" y="29997"/>
                  </a:lnTo>
                  <a:lnTo>
                    <a:pt x="31191" y="27152"/>
                  </a:lnTo>
                  <a:lnTo>
                    <a:pt x="28562" y="22923"/>
                  </a:lnTo>
                  <a:lnTo>
                    <a:pt x="23037" y="18440"/>
                  </a:lnTo>
                  <a:lnTo>
                    <a:pt x="17919" y="13296"/>
                  </a:lnTo>
                  <a:lnTo>
                    <a:pt x="7632" y="7188"/>
                  </a:lnTo>
                  <a:lnTo>
                    <a:pt x="4508" y="4432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417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863676" y="1277581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5" h="15875">
                  <a:moveTo>
                    <a:pt x="1320" y="0"/>
                  </a:moveTo>
                  <a:lnTo>
                    <a:pt x="2641" y="3784"/>
                  </a:lnTo>
                  <a:lnTo>
                    <a:pt x="2057" y="7327"/>
                  </a:lnTo>
                  <a:lnTo>
                    <a:pt x="0" y="10706"/>
                  </a:lnTo>
                  <a:lnTo>
                    <a:pt x="1054" y="11722"/>
                  </a:lnTo>
                  <a:lnTo>
                    <a:pt x="2692" y="12801"/>
                  </a:lnTo>
                  <a:lnTo>
                    <a:pt x="3657" y="15582"/>
                  </a:lnTo>
                  <a:lnTo>
                    <a:pt x="7912" y="13906"/>
                  </a:lnTo>
                  <a:lnTo>
                    <a:pt x="5257" y="8483"/>
                  </a:lnTo>
                  <a:lnTo>
                    <a:pt x="3073" y="6197"/>
                  </a:lnTo>
                  <a:lnTo>
                    <a:pt x="5295" y="2666"/>
                  </a:lnTo>
                  <a:lnTo>
                    <a:pt x="2997" y="406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59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864654" y="1287233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5219" y="0"/>
                  </a:moveTo>
                  <a:lnTo>
                    <a:pt x="5067" y="1435"/>
                  </a:lnTo>
                  <a:lnTo>
                    <a:pt x="5702" y="2933"/>
                  </a:lnTo>
                  <a:lnTo>
                    <a:pt x="4826" y="4368"/>
                  </a:lnTo>
                  <a:lnTo>
                    <a:pt x="2971" y="4140"/>
                  </a:lnTo>
                  <a:lnTo>
                    <a:pt x="2159" y="1752"/>
                  </a:lnTo>
                  <a:lnTo>
                    <a:pt x="76" y="2070"/>
                  </a:lnTo>
                  <a:lnTo>
                    <a:pt x="0" y="3111"/>
                  </a:lnTo>
                  <a:lnTo>
                    <a:pt x="5270" y="9309"/>
                  </a:lnTo>
                  <a:lnTo>
                    <a:pt x="7658" y="10668"/>
                  </a:lnTo>
                  <a:lnTo>
                    <a:pt x="8585" y="9842"/>
                  </a:lnTo>
                  <a:lnTo>
                    <a:pt x="8356" y="7251"/>
                  </a:lnTo>
                  <a:lnTo>
                    <a:pt x="8610" y="4279"/>
                  </a:lnTo>
                  <a:lnTo>
                    <a:pt x="9372" y="1079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87B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0" name="object 1810"/>
          <p:cNvSpPr/>
          <p:nvPr/>
        </p:nvSpPr>
        <p:spPr>
          <a:xfrm>
            <a:off x="782319" y="1419352"/>
            <a:ext cx="6985" cy="12700"/>
          </a:xfrm>
          <a:custGeom>
            <a:avLst/>
            <a:gdLst/>
            <a:ahLst/>
            <a:cxnLst/>
            <a:rect l="l" t="t" r="r" b="b"/>
            <a:pathLst>
              <a:path w="6984" h="12700">
                <a:moveTo>
                  <a:pt x="6649" y="7315"/>
                </a:moveTo>
                <a:lnTo>
                  <a:pt x="5232" y="7315"/>
                </a:lnTo>
                <a:lnTo>
                  <a:pt x="5194" y="12649"/>
                </a:lnTo>
                <a:lnTo>
                  <a:pt x="6731" y="11061"/>
                </a:lnTo>
                <a:lnTo>
                  <a:pt x="6649" y="7315"/>
                </a:lnTo>
                <a:close/>
              </a:path>
              <a:path w="6984" h="12700">
                <a:moveTo>
                  <a:pt x="5880" y="0"/>
                </a:moveTo>
                <a:lnTo>
                  <a:pt x="838" y="1231"/>
                </a:lnTo>
                <a:lnTo>
                  <a:pt x="304" y="4635"/>
                </a:lnTo>
                <a:lnTo>
                  <a:pt x="0" y="7975"/>
                </a:lnTo>
                <a:lnTo>
                  <a:pt x="3365" y="10299"/>
                </a:lnTo>
                <a:lnTo>
                  <a:pt x="5232" y="7315"/>
                </a:lnTo>
                <a:lnTo>
                  <a:pt x="6649" y="7315"/>
                </a:lnTo>
                <a:lnTo>
                  <a:pt x="6604" y="6959"/>
                </a:lnTo>
                <a:lnTo>
                  <a:pt x="5283" y="4444"/>
                </a:lnTo>
                <a:lnTo>
                  <a:pt x="5880" y="0"/>
                </a:lnTo>
                <a:close/>
              </a:path>
            </a:pathLst>
          </a:custGeom>
          <a:solidFill>
            <a:srgbClr val="33618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1" name="object 1811"/>
          <p:cNvSpPr/>
          <p:nvPr/>
        </p:nvSpPr>
        <p:spPr>
          <a:xfrm>
            <a:off x="1627123" y="696925"/>
            <a:ext cx="22225" cy="12065"/>
          </a:xfrm>
          <a:custGeom>
            <a:avLst/>
            <a:gdLst/>
            <a:ahLst/>
            <a:cxnLst/>
            <a:rect l="l" t="t" r="r" b="b"/>
            <a:pathLst>
              <a:path w="22225" h="12065">
                <a:moveTo>
                  <a:pt x="3835" y="0"/>
                </a:moveTo>
                <a:lnTo>
                  <a:pt x="1650" y="266"/>
                </a:lnTo>
                <a:lnTo>
                  <a:pt x="0" y="3416"/>
                </a:lnTo>
                <a:lnTo>
                  <a:pt x="2260" y="4127"/>
                </a:lnTo>
                <a:lnTo>
                  <a:pt x="8254" y="10693"/>
                </a:lnTo>
                <a:lnTo>
                  <a:pt x="14681" y="11569"/>
                </a:lnTo>
                <a:lnTo>
                  <a:pt x="21615" y="10782"/>
                </a:lnTo>
                <a:lnTo>
                  <a:pt x="18440" y="8864"/>
                </a:lnTo>
                <a:lnTo>
                  <a:pt x="15836" y="7454"/>
                </a:lnTo>
                <a:lnTo>
                  <a:pt x="13855" y="7607"/>
                </a:lnTo>
                <a:lnTo>
                  <a:pt x="14528" y="4864"/>
                </a:lnTo>
                <a:lnTo>
                  <a:pt x="15824" y="3644"/>
                </a:lnTo>
                <a:lnTo>
                  <a:pt x="19189" y="3416"/>
                </a:lnTo>
                <a:lnTo>
                  <a:pt x="21310" y="4140"/>
                </a:lnTo>
                <a:lnTo>
                  <a:pt x="21551" y="1447"/>
                </a:lnTo>
                <a:lnTo>
                  <a:pt x="14363" y="469"/>
                </a:lnTo>
                <a:lnTo>
                  <a:pt x="14185" y="1422"/>
                </a:lnTo>
                <a:lnTo>
                  <a:pt x="13830" y="2044"/>
                </a:lnTo>
                <a:lnTo>
                  <a:pt x="10337" y="1028"/>
                </a:lnTo>
                <a:lnTo>
                  <a:pt x="7848" y="1841"/>
                </a:lnTo>
                <a:lnTo>
                  <a:pt x="3835" y="0"/>
                </a:lnTo>
                <a:close/>
              </a:path>
            </a:pathLst>
          </a:custGeom>
          <a:solidFill>
            <a:srgbClr val="AEDD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2" name="object 1812"/>
          <p:cNvSpPr/>
          <p:nvPr/>
        </p:nvSpPr>
        <p:spPr>
          <a:xfrm>
            <a:off x="1102537" y="2160892"/>
            <a:ext cx="9525" cy="10160"/>
          </a:xfrm>
          <a:custGeom>
            <a:avLst/>
            <a:gdLst/>
            <a:ahLst/>
            <a:cxnLst/>
            <a:rect l="l" t="t" r="r" b="b"/>
            <a:pathLst>
              <a:path w="9525" h="10160">
                <a:moveTo>
                  <a:pt x="38" y="0"/>
                </a:moveTo>
                <a:lnTo>
                  <a:pt x="0" y="2959"/>
                </a:lnTo>
                <a:lnTo>
                  <a:pt x="711" y="4241"/>
                </a:lnTo>
                <a:lnTo>
                  <a:pt x="2146" y="5295"/>
                </a:lnTo>
                <a:lnTo>
                  <a:pt x="1333" y="7086"/>
                </a:lnTo>
                <a:lnTo>
                  <a:pt x="7238" y="10083"/>
                </a:lnTo>
                <a:lnTo>
                  <a:pt x="8864" y="9309"/>
                </a:lnTo>
                <a:lnTo>
                  <a:pt x="9385" y="8242"/>
                </a:lnTo>
                <a:lnTo>
                  <a:pt x="8102" y="6718"/>
                </a:lnTo>
                <a:lnTo>
                  <a:pt x="6159" y="5981"/>
                </a:lnTo>
                <a:lnTo>
                  <a:pt x="4775" y="4648"/>
                </a:lnTo>
                <a:lnTo>
                  <a:pt x="3860" y="2806"/>
                </a:lnTo>
                <a:lnTo>
                  <a:pt x="3695" y="2400"/>
                </a:lnTo>
                <a:lnTo>
                  <a:pt x="3441" y="2031"/>
                </a:lnTo>
                <a:lnTo>
                  <a:pt x="3124" y="1727"/>
                </a:lnTo>
                <a:lnTo>
                  <a:pt x="2019" y="1955"/>
                </a:lnTo>
                <a:lnTo>
                  <a:pt x="38" y="0"/>
                </a:lnTo>
                <a:close/>
              </a:path>
            </a:pathLst>
          </a:custGeom>
          <a:solidFill>
            <a:srgbClr val="607E9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3" name="object 1813"/>
          <p:cNvGrpSpPr/>
          <p:nvPr/>
        </p:nvGrpSpPr>
        <p:grpSpPr>
          <a:xfrm>
            <a:off x="1367307" y="1837626"/>
            <a:ext cx="16510" cy="22860"/>
            <a:chOff x="1367307" y="1837626"/>
            <a:chExt cx="16510" cy="22860"/>
          </a:xfrm>
        </p:grpSpPr>
        <p:sp>
          <p:nvSpPr>
            <p:cNvPr id="1814" name="object 1814"/>
            <p:cNvSpPr/>
            <p:nvPr/>
          </p:nvSpPr>
          <p:spPr>
            <a:xfrm>
              <a:off x="1367307" y="1840636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09" h="19685">
                  <a:moveTo>
                    <a:pt x="12369" y="0"/>
                  </a:moveTo>
                  <a:lnTo>
                    <a:pt x="12458" y="1892"/>
                  </a:lnTo>
                  <a:lnTo>
                    <a:pt x="11252" y="5854"/>
                  </a:lnTo>
                  <a:lnTo>
                    <a:pt x="10871" y="8648"/>
                  </a:lnTo>
                  <a:lnTo>
                    <a:pt x="10350" y="11417"/>
                  </a:lnTo>
                  <a:lnTo>
                    <a:pt x="9042" y="12052"/>
                  </a:lnTo>
                  <a:lnTo>
                    <a:pt x="8597" y="13347"/>
                  </a:lnTo>
                  <a:lnTo>
                    <a:pt x="5740" y="17767"/>
                  </a:lnTo>
                  <a:lnTo>
                    <a:pt x="4216" y="17500"/>
                  </a:lnTo>
                  <a:lnTo>
                    <a:pt x="2133" y="13589"/>
                  </a:lnTo>
                  <a:lnTo>
                    <a:pt x="2057" y="12750"/>
                  </a:lnTo>
                  <a:lnTo>
                    <a:pt x="1866" y="11988"/>
                  </a:lnTo>
                  <a:lnTo>
                    <a:pt x="1066" y="11531"/>
                  </a:lnTo>
                  <a:lnTo>
                    <a:pt x="165" y="11925"/>
                  </a:lnTo>
                  <a:lnTo>
                    <a:pt x="101" y="12750"/>
                  </a:lnTo>
                  <a:lnTo>
                    <a:pt x="0" y="13563"/>
                  </a:lnTo>
                  <a:lnTo>
                    <a:pt x="63" y="16675"/>
                  </a:lnTo>
                  <a:lnTo>
                    <a:pt x="1028" y="17640"/>
                  </a:lnTo>
                  <a:lnTo>
                    <a:pt x="2146" y="18529"/>
                  </a:lnTo>
                  <a:lnTo>
                    <a:pt x="3530" y="18732"/>
                  </a:lnTo>
                  <a:lnTo>
                    <a:pt x="6223" y="19418"/>
                  </a:lnTo>
                  <a:lnTo>
                    <a:pt x="6934" y="19456"/>
                  </a:lnTo>
                  <a:lnTo>
                    <a:pt x="10566" y="19431"/>
                  </a:lnTo>
                  <a:lnTo>
                    <a:pt x="11747" y="16497"/>
                  </a:lnTo>
                  <a:lnTo>
                    <a:pt x="13296" y="14033"/>
                  </a:lnTo>
                  <a:lnTo>
                    <a:pt x="13563" y="12433"/>
                  </a:lnTo>
                  <a:lnTo>
                    <a:pt x="16052" y="11480"/>
                  </a:lnTo>
                  <a:lnTo>
                    <a:pt x="14668" y="9398"/>
                  </a:lnTo>
                  <a:lnTo>
                    <a:pt x="12801" y="6311"/>
                  </a:lnTo>
                  <a:lnTo>
                    <a:pt x="15354" y="3149"/>
                  </a:lnTo>
                  <a:lnTo>
                    <a:pt x="14554" y="50"/>
                  </a:lnTo>
                  <a:lnTo>
                    <a:pt x="12369" y="0"/>
                  </a:lnTo>
                  <a:close/>
                </a:path>
              </a:pathLst>
            </a:custGeom>
            <a:solidFill>
              <a:srgbClr val="8DD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368259" y="1837626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4">
                  <a:moveTo>
                    <a:pt x="3213" y="0"/>
                  </a:moveTo>
                  <a:lnTo>
                    <a:pt x="1206" y="2082"/>
                  </a:lnTo>
                  <a:lnTo>
                    <a:pt x="1054" y="7239"/>
                  </a:lnTo>
                  <a:lnTo>
                    <a:pt x="0" y="9232"/>
                  </a:lnTo>
                  <a:lnTo>
                    <a:pt x="1320" y="11557"/>
                  </a:lnTo>
                  <a:lnTo>
                    <a:pt x="177" y="13538"/>
                  </a:lnTo>
                  <a:lnTo>
                    <a:pt x="203" y="13881"/>
                  </a:lnTo>
                  <a:lnTo>
                    <a:pt x="190" y="14211"/>
                  </a:lnTo>
                  <a:lnTo>
                    <a:pt x="114" y="14541"/>
                  </a:lnTo>
                  <a:lnTo>
                    <a:pt x="177" y="15379"/>
                  </a:lnTo>
                  <a:lnTo>
                    <a:pt x="368" y="16154"/>
                  </a:lnTo>
                  <a:lnTo>
                    <a:pt x="1181" y="16598"/>
                  </a:lnTo>
                  <a:lnTo>
                    <a:pt x="5372" y="11493"/>
                  </a:lnTo>
                  <a:lnTo>
                    <a:pt x="2540" y="5537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70A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367612" y="1844865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689" y="0"/>
                  </a:moveTo>
                  <a:lnTo>
                    <a:pt x="0" y="1905"/>
                  </a:lnTo>
                  <a:lnTo>
                    <a:pt x="990" y="4191"/>
                  </a:lnTo>
                  <a:lnTo>
                    <a:pt x="812" y="6311"/>
                  </a:lnTo>
                  <a:lnTo>
                    <a:pt x="2298" y="4368"/>
                  </a:lnTo>
                  <a:lnTo>
                    <a:pt x="1689" y="2146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D9ED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17" name="object 1817"/>
          <p:cNvSpPr/>
          <p:nvPr/>
        </p:nvSpPr>
        <p:spPr>
          <a:xfrm>
            <a:off x="1097280" y="2153323"/>
            <a:ext cx="26034" cy="20320"/>
          </a:xfrm>
          <a:custGeom>
            <a:avLst/>
            <a:gdLst/>
            <a:ahLst/>
            <a:cxnLst/>
            <a:rect l="l" t="t" r="r" b="b"/>
            <a:pathLst>
              <a:path w="26034" h="20319">
                <a:moveTo>
                  <a:pt x="0" y="0"/>
                </a:moveTo>
                <a:lnTo>
                  <a:pt x="88" y="1968"/>
                </a:lnTo>
                <a:lnTo>
                  <a:pt x="2984" y="4254"/>
                </a:lnTo>
                <a:lnTo>
                  <a:pt x="6604" y="5715"/>
                </a:lnTo>
                <a:lnTo>
                  <a:pt x="8369" y="9296"/>
                </a:lnTo>
                <a:lnTo>
                  <a:pt x="14833" y="13804"/>
                </a:lnTo>
                <a:lnTo>
                  <a:pt x="16446" y="19265"/>
                </a:lnTo>
                <a:lnTo>
                  <a:pt x="21348" y="20078"/>
                </a:lnTo>
                <a:lnTo>
                  <a:pt x="22098" y="20040"/>
                </a:lnTo>
                <a:lnTo>
                  <a:pt x="22733" y="19723"/>
                </a:lnTo>
                <a:lnTo>
                  <a:pt x="23329" y="19304"/>
                </a:lnTo>
                <a:lnTo>
                  <a:pt x="24117" y="18542"/>
                </a:lnTo>
                <a:lnTo>
                  <a:pt x="25488" y="18135"/>
                </a:lnTo>
                <a:lnTo>
                  <a:pt x="24980" y="16586"/>
                </a:lnTo>
                <a:lnTo>
                  <a:pt x="23876" y="16446"/>
                </a:lnTo>
                <a:lnTo>
                  <a:pt x="18961" y="14439"/>
                </a:lnTo>
                <a:lnTo>
                  <a:pt x="16713" y="9118"/>
                </a:lnTo>
                <a:lnTo>
                  <a:pt x="12014" y="6845"/>
                </a:lnTo>
                <a:lnTo>
                  <a:pt x="8547" y="7086"/>
                </a:lnTo>
                <a:lnTo>
                  <a:pt x="8559" y="3898"/>
                </a:lnTo>
                <a:lnTo>
                  <a:pt x="6985" y="1625"/>
                </a:lnTo>
                <a:lnTo>
                  <a:pt x="6654" y="1282"/>
                </a:lnTo>
                <a:lnTo>
                  <a:pt x="6248" y="1028"/>
                </a:lnTo>
                <a:lnTo>
                  <a:pt x="3632" y="3937"/>
                </a:lnTo>
                <a:lnTo>
                  <a:pt x="2120" y="76"/>
                </a:lnTo>
                <a:lnTo>
                  <a:pt x="0" y="0"/>
                </a:lnTo>
                <a:close/>
              </a:path>
            </a:pathLst>
          </a:custGeom>
          <a:solidFill>
            <a:srgbClr val="7B9BA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8" name="object 1818"/>
          <p:cNvSpPr/>
          <p:nvPr/>
        </p:nvSpPr>
        <p:spPr>
          <a:xfrm>
            <a:off x="828357" y="1053490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2070" y="0"/>
                </a:moveTo>
                <a:lnTo>
                  <a:pt x="0" y="2070"/>
                </a:lnTo>
                <a:lnTo>
                  <a:pt x="1079" y="3987"/>
                </a:lnTo>
                <a:lnTo>
                  <a:pt x="2730" y="4699"/>
                </a:lnTo>
                <a:lnTo>
                  <a:pt x="5715" y="1104"/>
                </a:lnTo>
                <a:lnTo>
                  <a:pt x="3352" y="800"/>
                </a:lnTo>
                <a:lnTo>
                  <a:pt x="2070" y="0"/>
                </a:lnTo>
                <a:close/>
              </a:path>
            </a:pathLst>
          </a:custGeom>
          <a:solidFill>
            <a:srgbClr val="95D0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19" name="object 1819"/>
          <p:cNvGrpSpPr/>
          <p:nvPr/>
        </p:nvGrpSpPr>
        <p:grpSpPr>
          <a:xfrm>
            <a:off x="737514" y="1223429"/>
            <a:ext cx="27305" cy="13970"/>
            <a:chOff x="737514" y="1223429"/>
            <a:chExt cx="27305" cy="13970"/>
          </a:xfrm>
        </p:grpSpPr>
        <p:sp>
          <p:nvSpPr>
            <p:cNvPr id="1820" name="object 1820"/>
            <p:cNvSpPr/>
            <p:nvPr/>
          </p:nvSpPr>
          <p:spPr>
            <a:xfrm>
              <a:off x="740981" y="1223429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4">
                  <a:moveTo>
                    <a:pt x="21755" y="0"/>
                  </a:moveTo>
                  <a:lnTo>
                    <a:pt x="21361" y="63"/>
                  </a:lnTo>
                  <a:lnTo>
                    <a:pt x="21005" y="368"/>
                  </a:lnTo>
                  <a:lnTo>
                    <a:pt x="19329" y="469"/>
                  </a:lnTo>
                  <a:lnTo>
                    <a:pt x="19240" y="3886"/>
                  </a:lnTo>
                  <a:lnTo>
                    <a:pt x="14262" y="774"/>
                  </a:lnTo>
                  <a:lnTo>
                    <a:pt x="10858" y="2019"/>
                  </a:lnTo>
                  <a:lnTo>
                    <a:pt x="8191" y="241"/>
                  </a:lnTo>
                  <a:lnTo>
                    <a:pt x="5562" y="1638"/>
                  </a:lnTo>
                  <a:lnTo>
                    <a:pt x="4140" y="3111"/>
                  </a:lnTo>
                  <a:lnTo>
                    <a:pt x="0" y="3810"/>
                  </a:lnTo>
                  <a:lnTo>
                    <a:pt x="4089" y="6832"/>
                  </a:lnTo>
                  <a:lnTo>
                    <a:pt x="6197" y="8585"/>
                  </a:lnTo>
                  <a:lnTo>
                    <a:pt x="6908" y="11607"/>
                  </a:lnTo>
                  <a:lnTo>
                    <a:pt x="9563" y="12852"/>
                  </a:lnTo>
                  <a:lnTo>
                    <a:pt x="12585" y="12954"/>
                  </a:lnTo>
                  <a:lnTo>
                    <a:pt x="13576" y="12750"/>
                  </a:lnTo>
                  <a:lnTo>
                    <a:pt x="14389" y="9550"/>
                  </a:lnTo>
                  <a:lnTo>
                    <a:pt x="16027" y="7416"/>
                  </a:lnTo>
                  <a:lnTo>
                    <a:pt x="21310" y="7353"/>
                  </a:lnTo>
                  <a:lnTo>
                    <a:pt x="23215" y="7099"/>
                  </a:lnTo>
                  <a:lnTo>
                    <a:pt x="22987" y="4635"/>
                  </a:lnTo>
                  <a:lnTo>
                    <a:pt x="23114" y="3822"/>
                  </a:lnTo>
                  <a:lnTo>
                    <a:pt x="23533" y="3086"/>
                  </a:lnTo>
                  <a:lnTo>
                    <a:pt x="23495" y="2235"/>
                  </a:lnTo>
                  <a:lnTo>
                    <a:pt x="23393" y="1333"/>
                  </a:lnTo>
                  <a:lnTo>
                    <a:pt x="22961" y="635"/>
                  </a:lnTo>
                  <a:lnTo>
                    <a:pt x="22186" y="139"/>
                  </a:lnTo>
                  <a:lnTo>
                    <a:pt x="21755" y="0"/>
                  </a:lnTo>
                  <a:close/>
                </a:path>
              </a:pathLst>
            </a:custGeom>
            <a:solidFill>
              <a:srgbClr val="D4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744651" y="1230261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419" y="0"/>
                  </a:moveTo>
                  <a:lnTo>
                    <a:pt x="0" y="2743"/>
                  </a:lnTo>
                  <a:lnTo>
                    <a:pt x="3505" y="4216"/>
                  </a:lnTo>
                  <a:lnTo>
                    <a:pt x="2717" y="7086"/>
                  </a:lnTo>
                  <a:lnTo>
                    <a:pt x="5892" y="6019"/>
                  </a:lnTo>
                  <a:lnTo>
                    <a:pt x="4597" y="3530"/>
                  </a:lnTo>
                  <a:lnTo>
                    <a:pt x="3454" y="914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7C6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737514" y="122580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2565" y="0"/>
                  </a:moveTo>
                  <a:lnTo>
                    <a:pt x="1498" y="787"/>
                  </a:lnTo>
                  <a:lnTo>
                    <a:pt x="0" y="1600"/>
                  </a:lnTo>
                  <a:lnTo>
                    <a:pt x="2501" y="4699"/>
                  </a:lnTo>
                  <a:lnTo>
                    <a:pt x="3098" y="3048"/>
                  </a:lnTo>
                  <a:lnTo>
                    <a:pt x="3759" y="2184"/>
                  </a:lnTo>
                  <a:lnTo>
                    <a:pt x="2730" y="1803"/>
                  </a:lnTo>
                  <a:lnTo>
                    <a:pt x="2654" y="901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466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3" name="object 1823"/>
          <p:cNvGrpSpPr/>
          <p:nvPr/>
        </p:nvGrpSpPr>
        <p:grpSpPr>
          <a:xfrm>
            <a:off x="1139926" y="2206536"/>
            <a:ext cx="19050" cy="10795"/>
            <a:chOff x="1139926" y="2206536"/>
            <a:chExt cx="19050" cy="10795"/>
          </a:xfrm>
        </p:grpSpPr>
        <p:sp>
          <p:nvSpPr>
            <p:cNvPr id="1824" name="object 1824"/>
            <p:cNvSpPr/>
            <p:nvPr/>
          </p:nvSpPr>
          <p:spPr>
            <a:xfrm>
              <a:off x="1139926" y="2206536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5219" y="0"/>
                  </a:moveTo>
                  <a:lnTo>
                    <a:pt x="2895" y="2438"/>
                  </a:lnTo>
                  <a:lnTo>
                    <a:pt x="0" y="2832"/>
                  </a:lnTo>
                  <a:lnTo>
                    <a:pt x="3200" y="7797"/>
                  </a:lnTo>
                  <a:lnTo>
                    <a:pt x="3594" y="7810"/>
                  </a:lnTo>
                  <a:lnTo>
                    <a:pt x="3962" y="7734"/>
                  </a:lnTo>
                  <a:lnTo>
                    <a:pt x="5892" y="5816"/>
                  </a:lnTo>
                  <a:lnTo>
                    <a:pt x="7467" y="7327"/>
                  </a:lnTo>
                  <a:lnTo>
                    <a:pt x="9105" y="8254"/>
                  </a:lnTo>
                  <a:lnTo>
                    <a:pt x="10160" y="9931"/>
                  </a:lnTo>
                  <a:lnTo>
                    <a:pt x="11671" y="10388"/>
                  </a:lnTo>
                  <a:lnTo>
                    <a:pt x="13525" y="9893"/>
                  </a:lnTo>
                  <a:lnTo>
                    <a:pt x="18503" y="6934"/>
                  </a:lnTo>
                  <a:lnTo>
                    <a:pt x="14757" y="5549"/>
                  </a:lnTo>
                  <a:lnTo>
                    <a:pt x="12458" y="3911"/>
                  </a:lnTo>
                  <a:lnTo>
                    <a:pt x="12471" y="2908"/>
                  </a:lnTo>
                  <a:lnTo>
                    <a:pt x="12052" y="2209"/>
                  </a:lnTo>
                  <a:lnTo>
                    <a:pt x="11061" y="1904"/>
                  </a:lnTo>
                  <a:lnTo>
                    <a:pt x="8356" y="50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618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143863" y="22115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0" y="0"/>
                  </a:moveTo>
                  <a:lnTo>
                    <a:pt x="406" y="1739"/>
                  </a:lnTo>
                  <a:lnTo>
                    <a:pt x="38" y="2755"/>
                  </a:lnTo>
                  <a:lnTo>
                    <a:pt x="1727" y="3149"/>
                  </a:lnTo>
                  <a:lnTo>
                    <a:pt x="3314" y="4521"/>
                  </a:lnTo>
                  <a:lnTo>
                    <a:pt x="5181" y="3276"/>
                  </a:lnTo>
                  <a:lnTo>
                    <a:pt x="4584" y="1574"/>
                  </a:lnTo>
                  <a:lnTo>
                    <a:pt x="3543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26" name="object 1826"/>
          <p:cNvGrpSpPr/>
          <p:nvPr/>
        </p:nvGrpSpPr>
        <p:grpSpPr>
          <a:xfrm>
            <a:off x="1055750" y="2108034"/>
            <a:ext cx="12065" cy="14604"/>
            <a:chOff x="1055750" y="2108034"/>
            <a:chExt cx="12065" cy="14604"/>
          </a:xfrm>
        </p:grpSpPr>
        <p:sp>
          <p:nvSpPr>
            <p:cNvPr id="1827" name="object 1827"/>
            <p:cNvSpPr/>
            <p:nvPr/>
          </p:nvSpPr>
          <p:spPr>
            <a:xfrm>
              <a:off x="1055827" y="210803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3695" y="12"/>
                  </a:moveTo>
                  <a:lnTo>
                    <a:pt x="1943" y="0"/>
                  </a:lnTo>
                  <a:lnTo>
                    <a:pt x="647" y="482"/>
                  </a:lnTo>
                  <a:lnTo>
                    <a:pt x="939" y="2628"/>
                  </a:lnTo>
                  <a:lnTo>
                    <a:pt x="0" y="4762"/>
                  </a:lnTo>
                  <a:lnTo>
                    <a:pt x="1511" y="5854"/>
                  </a:lnTo>
                  <a:lnTo>
                    <a:pt x="863" y="7454"/>
                  </a:lnTo>
                  <a:lnTo>
                    <a:pt x="990" y="8877"/>
                  </a:lnTo>
                  <a:lnTo>
                    <a:pt x="990" y="9220"/>
                  </a:lnTo>
                  <a:lnTo>
                    <a:pt x="1041" y="9905"/>
                  </a:lnTo>
                  <a:lnTo>
                    <a:pt x="2209" y="10375"/>
                  </a:lnTo>
                  <a:lnTo>
                    <a:pt x="2882" y="9740"/>
                  </a:lnTo>
                  <a:lnTo>
                    <a:pt x="3441" y="8839"/>
                  </a:lnTo>
                  <a:lnTo>
                    <a:pt x="3721" y="8445"/>
                  </a:lnTo>
                  <a:lnTo>
                    <a:pt x="3327" y="7886"/>
                  </a:lnTo>
                  <a:lnTo>
                    <a:pt x="3810" y="7569"/>
                  </a:lnTo>
                  <a:lnTo>
                    <a:pt x="3873" y="7912"/>
                  </a:lnTo>
                  <a:lnTo>
                    <a:pt x="3898" y="8267"/>
                  </a:lnTo>
                  <a:lnTo>
                    <a:pt x="3263" y="10071"/>
                  </a:lnTo>
                  <a:lnTo>
                    <a:pt x="2667" y="11544"/>
                  </a:lnTo>
                  <a:lnTo>
                    <a:pt x="4038" y="12903"/>
                  </a:lnTo>
                  <a:lnTo>
                    <a:pt x="6375" y="11569"/>
                  </a:lnTo>
                  <a:lnTo>
                    <a:pt x="8255" y="6527"/>
                  </a:lnTo>
                  <a:lnTo>
                    <a:pt x="11442" y="11963"/>
                  </a:lnTo>
                  <a:lnTo>
                    <a:pt x="10160" y="8013"/>
                  </a:lnTo>
                  <a:lnTo>
                    <a:pt x="9169" y="3898"/>
                  </a:lnTo>
                  <a:lnTo>
                    <a:pt x="5156" y="1625"/>
                  </a:lnTo>
                  <a:lnTo>
                    <a:pt x="4978" y="800"/>
                  </a:lnTo>
                  <a:lnTo>
                    <a:pt x="4495" y="266"/>
                  </a:lnTo>
                  <a:lnTo>
                    <a:pt x="3695" y="12"/>
                  </a:lnTo>
                  <a:close/>
                </a:path>
              </a:pathLst>
            </a:custGeom>
            <a:solidFill>
              <a:srgbClr val="89B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056766" y="2111019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1981" y="0"/>
                  </a:moveTo>
                  <a:lnTo>
                    <a:pt x="431" y="2171"/>
                  </a:lnTo>
                  <a:lnTo>
                    <a:pt x="1282" y="4051"/>
                  </a:lnTo>
                  <a:lnTo>
                    <a:pt x="2082" y="5930"/>
                  </a:lnTo>
                  <a:lnTo>
                    <a:pt x="1536" y="7111"/>
                  </a:lnTo>
                  <a:lnTo>
                    <a:pt x="406" y="7924"/>
                  </a:lnTo>
                  <a:lnTo>
                    <a:pt x="0" y="9194"/>
                  </a:lnTo>
                  <a:lnTo>
                    <a:pt x="2070" y="11112"/>
                  </a:lnTo>
                  <a:lnTo>
                    <a:pt x="3098" y="9931"/>
                  </a:lnTo>
                  <a:lnTo>
                    <a:pt x="2870" y="6680"/>
                  </a:lnTo>
                  <a:lnTo>
                    <a:pt x="5613" y="306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A4D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055750" y="21169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98" y="0"/>
                  </a:moveTo>
                  <a:lnTo>
                    <a:pt x="2438" y="342"/>
                  </a:lnTo>
                  <a:lnTo>
                    <a:pt x="1130" y="1003"/>
                  </a:lnTo>
                  <a:lnTo>
                    <a:pt x="761" y="1739"/>
                  </a:lnTo>
                  <a:lnTo>
                    <a:pt x="0" y="2463"/>
                  </a:lnTo>
                  <a:lnTo>
                    <a:pt x="1015" y="3263"/>
                  </a:lnTo>
                  <a:lnTo>
                    <a:pt x="2425" y="2628"/>
                  </a:lnTo>
                  <a:lnTo>
                    <a:pt x="3174" y="1574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3B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0" name="object 1830"/>
          <p:cNvSpPr/>
          <p:nvPr/>
        </p:nvSpPr>
        <p:spPr>
          <a:xfrm>
            <a:off x="866749" y="1691004"/>
            <a:ext cx="5715" cy="10160"/>
          </a:xfrm>
          <a:custGeom>
            <a:avLst/>
            <a:gdLst/>
            <a:ahLst/>
            <a:cxnLst/>
            <a:rect l="l" t="t" r="r" b="b"/>
            <a:pathLst>
              <a:path w="5715" h="10160">
                <a:moveTo>
                  <a:pt x="190" y="0"/>
                </a:moveTo>
                <a:lnTo>
                  <a:pt x="0" y="1435"/>
                </a:lnTo>
                <a:lnTo>
                  <a:pt x="177" y="3073"/>
                </a:lnTo>
                <a:lnTo>
                  <a:pt x="63" y="4660"/>
                </a:lnTo>
                <a:lnTo>
                  <a:pt x="495" y="5892"/>
                </a:lnTo>
                <a:lnTo>
                  <a:pt x="2235" y="6286"/>
                </a:lnTo>
                <a:lnTo>
                  <a:pt x="4165" y="9537"/>
                </a:lnTo>
                <a:lnTo>
                  <a:pt x="5092" y="8521"/>
                </a:lnTo>
                <a:lnTo>
                  <a:pt x="5422" y="7391"/>
                </a:lnTo>
                <a:lnTo>
                  <a:pt x="2959" y="5435"/>
                </a:lnTo>
                <a:lnTo>
                  <a:pt x="1930" y="2476"/>
                </a:lnTo>
                <a:lnTo>
                  <a:pt x="190" y="0"/>
                </a:lnTo>
                <a:close/>
              </a:path>
            </a:pathLst>
          </a:custGeom>
          <a:solidFill>
            <a:srgbClr val="71B5D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31" name="object 1831"/>
          <p:cNvGrpSpPr/>
          <p:nvPr/>
        </p:nvGrpSpPr>
        <p:grpSpPr>
          <a:xfrm>
            <a:off x="833691" y="1065098"/>
            <a:ext cx="13335" cy="19050"/>
            <a:chOff x="833691" y="1065098"/>
            <a:chExt cx="13335" cy="19050"/>
          </a:xfrm>
        </p:grpSpPr>
        <p:sp>
          <p:nvSpPr>
            <p:cNvPr id="1832" name="object 1832"/>
            <p:cNvSpPr/>
            <p:nvPr/>
          </p:nvSpPr>
          <p:spPr>
            <a:xfrm>
              <a:off x="833691" y="1065098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6248" y="0"/>
                  </a:moveTo>
                  <a:lnTo>
                    <a:pt x="5041" y="901"/>
                  </a:lnTo>
                  <a:lnTo>
                    <a:pt x="4533" y="2654"/>
                  </a:lnTo>
                  <a:lnTo>
                    <a:pt x="0" y="2882"/>
                  </a:lnTo>
                  <a:lnTo>
                    <a:pt x="3098" y="6007"/>
                  </a:lnTo>
                  <a:lnTo>
                    <a:pt x="4330" y="6807"/>
                  </a:lnTo>
                  <a:lnTo>
                    <a:pt x="4114" y="7962"/>
                  </a:lnTo>
                  <a:lnTo>
                    <a:pt x="3848" y="9131"/>
                  </a:lnTo>
                  <a:lnTo>
                    <a:pt x="4152" y="11785"/>
                  </a:lnTo>
                  <a:lnTo>
                    <a:pt x="7111" y="11658"/>
                  </a:lnTo>
                  <a:lnTo>
                    <a:pt x="8305" y="13385"/>
                  </a:lnTo>
                  <a:lnTo>
                    <a:pt x="10375" y="13411"/>
                  </a:lnTo>
                  <a:lnTo>
                    <a:pt x="10553" y="11963"/>
                  </a:lnTo>
                  <a:lnTo>
                    <a:pt x="10591" y="10414"/>
                  </a:lnTo>
                  <a:lnTo>
                    <a:pt x="9778" y="9283"/>
                  </a:lnTo>
                  <a:lnTo>
                    <a:pt x="7950" y="8699"/>
                  </a:lnTo>
                  <a:lnTo>
                    <a:pt x="8699" y="6781"/>
                  </a:lnTo>
                  <a:lnTo>
                    <a:pt x="8648" y="4241"/>
                  </a:lnTo>
                  <a:lnTo>
                    <a:pt x="9156" y="1511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5595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841603" y="107529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336" y="0"/>
                  </a:moveTo>
                  <a:lnTo>
                    <a:pt x="393" y="3187"/>
                  </a:lnTo>
                  <a:lnTo>
                    <a:pt x="152" y="4203"/>
                  </a:lnTo>
                  <a:lnTo>
                    <a:pt x="25" y="4584"/>
                  </a:lnTo>
                  <a:lnTo>
                    <a:pt x="0" y="4813"/>
                  </a:lnTo>
                  <a:lnTo>
                    <a:pt x="127" y="5016"/>
                  </a:lnTo>
                  <a:lnTo>
                    <a:pt x="381" y="5181"/>
                  </a:lnTo>
                  <a:lnTo>
                    <a:pt x="1663" y="5156"/>
                  </a:lnTo>
                  <a:lnTo>
                    <a:pt x="2298" y="5156"/>
                  </a:lnTo>
                  <a:lnTo>
                    <a:pt x="4838" y="2222"/>
                  </a:lnTo>
                  <a:lnTo>
                    <a:pt x="4838" y="1828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4383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837907" y="10793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2781" y="2946"/>
                  </a:lnTo>
                  <a:lnTo>
                    <a:pt x="1943" y="4216"/>
                  </a:lnTo>
                  <a:lnTo>
                    <a:pt x="2590" y="3543"/>
                  </a:lnTo>
                  <a:lnTo>
                    <a:pt x="3251" y="2870"/>
                  </a:lnTo>
                  <a:lnTo>
                    <a:pt x="3898" y="2184"/>
                  </a:lnTo>
                  <a:lnTo>
                    <a:pt x="3949" y="1816"/>
                  </a:lnTo>
                  <a:lnTo>
                    <a:pt x="4013" y="1447"/>
                  </a:lnTo>
                  <a:lnTo>
                    <a:pt x="4064" y="1079"/>
                  </a:lnTo>
                  <a:lnTo>
                    <a:pt x="3987" y="762"/>
                  </a:lnTo>
                  <a:lnTo>
                    <a:pt x="3898" y="444"/>
                  </a:lnTo>
                  <a:lnTo>
                    <a:pt x="3835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35" name="object 1835"/>
          <p:cNvSpPr/>
          <p:nvPr/>
        </p:nvSpPr>
        <p:spPr>
          <a:xfrm>
            <a:off x="1367218" y="1857311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152" y="0"/>
                </a:moveTo>
                <a:lnTo>
                  <a:pt x="0" y="2984"/>
                </a:lnTo>
                <a:lnTo>
                  <a:pt x="127" y="4152"/>
                </a:lnTo>
                <a:lnTo>
                  <a:pt x="1498" y="4178"/>
                </a:lnTo>
                <a:lnTo>
                  <a:pt x="2171" y="4902"/>
                </a:lnTo>
                <a:lnTo>
                  <a:pt x="2222" y="6248"/>
                </a:lnTo>
                <a:lnTo>
                  <a:pt x="2540" y="6604"/>
                </a:lnTo>
                <a:lnTo>
                  <a:pt x="2921" y="6794"/>
                </a:lnTo>
                <a:lnTo>
                  <a:pt x="3390" y="6845"/>
                </a:lnTo>
                <a:lnTo>
                  <a:pt x="3848" y="6794"/>
                </a:lnTo>
                <a:lnTo>
                  <a:pt x="6019" y="4292"/>
                </a:lnTo>
                <a:lnTo>
                  <a:pt x="6946" y="3403"/>
                </a:lnTo>
                <a:lnTo>
                  <a:pt x="6362" y="2108"/>
                </a:lnTo>
                <a:lnTo>
                  <a:pt x="5181" y="1104"/>
                </a:lnTo>
                <a:lnTo>
                  <a:pt x="3378" y="2578"/>
                </a:lnTo>
                <a:lnTo>
                  <a:pt x="2108" y="1905"/>
                </a:lnTo>
                <a:lnTo>
                  <a:pt x="1155" y="50"/>
                </a:lnTo>
                <a:lnTo>
                  <a:pt x="825" y="25"/>
                </a:lnTo>
                <a:lnTo>
                  <a:pt x="152" y="0"/>
                </a:lnTo>
                <a:close/>
              </a:path>
            </a:pathLst>
          </a:custGeom>
          <a:solidFill>
            <a:srgbClr val="77CAE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36" name="object 1836"/>
          <p:cNvGrpSpPr/>
          <p:nvPr/>
        </p:nvGrpSpPr>
        <p:grpSpPr>
          <a:xfrm>
            <a:off x="801458" y="1231074"/>
            <a:ext cx="9525" cy="7620"/>
            <a:chOff x="801458" y="1231074"/>
            <a:chExt cx="9525" cy="7620"/>
          </a:xfrm>
        </p:grpSpPr>
        <p:sp>
          <p:nvSpPr>
            <p:cNvPr id="1837" name="object 1837"/>
            <p:cNvSpPr/>
            <p:nvPr/>
          </p:nvSpPr>
          <p:spPr>
            <a:xfrm>
              <a:off x="807631" y="12310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84" y="0"/>
                  </a:moveTo>
                  <a:lnTo>
                    <a:pt x="1485" y="50"/>
                  </a:lnTo>
                  <a:lnTo>
                    <a:pt x="25" y="139"/>
                  </a:lnTo>
                  <a:lnTo>
                    <a:pt x="0" y="2197"/>
                  </a:lnTo>
                  <a:lnTo>
                    <a:pt x="50" y="2628"/>
                  </a:lnTo>
                  <a:lnTo>
                    <a:pt x="88" y="3047"/>
                  </a:lnTo>
                  <a:lnTo>
                    <a:pt x="139" y="3479"/>
                  </a:lnTo>
                  <a:lnTo>
                    <a:pt x="444" y="3403"/>
                  </a:lnTo>
                  <a:lnTo>
                    <a:pt x="1066" y="3200"/>
                  </a:lnTo>
                  <a:lnTo>
                    <a:pt x="1409" y="2374"/>
                  </a:lnTo>
                  <a:lnTo>
                    <a:pt x="2120" y="2146"/>
                  </a:lnTo>
                  <a:lnTo>
                    <a:pt x="2920" y="2082"/>
                  </a:lnTo>
                  <a:lnTo>
                    <a:pt x="2971" y="698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92D5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801458" y="123620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057" y="0"/>
                  </a:moveTo>
                  <a:lnTo>
                    <a:pt x="381" y="0"/>
                  </a:lnTo>
                  <a:lnTo>
                    <a:pt x="0" y="673"/>
                  </a:lnTo>
                  <a:lnTo>
                    <a:pt x="1003" y="2044"/>
                  </a:lnTo>
                  <a:lnTo>
                    <a:pt x="2743" y="2082"/>
                  </a:lnTo>
                  <a:lnTo>
                    <a:pt x="3581" y="1650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658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39" name="object 1839"/>
          <p:cNvGrpSpPr/>
          <p:nvPr/>
        </p:nvGrpSpPr>
        <p:grpSpPr>
          <a:xfrm>
            <a:off x="1184770" y="2168779"/>
            <a:ext cx="18415" cy="12065"/>
            <a:chOff x="1184770" y="2168779"/>
            <a:chExt cx="18415" cy="12065"/>
          </a:xfrm>
        </p:grpSpPr>
        <p:sp>
          <p:nvSpPr>
            <p:cNvPr id="1840" name="object 1840"/>
            <p:cNvSpPr/>
            <p:nvPr/>
          </p:nvSpPr>
          <p:spPr>
            <a:xfrm>
              <a:off x="1194816" y="2170912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5308" y="0"/>
                  </a:moveTo>
                  <a:lnTo>
                    <a:pt x="177" y="1041"/>
                  </a:lnTo>
                  <a:lnTo>
                    <a:pt x="88" y="2120"/>
                  </a:lnTo>
                  <a:lnTo>
                    <a:pt x="0" y="5156"/>
                  </a:lnTo>
                  <a:lnTo>
                    <a:pt x="1892" y="6451"/>
                  </a:lnTo>
                  <a:lnTo>
                    <a:pt x="4483" y="7137"/>
                  </a:lnTo>
                  <a:lnTo>
                    <a:pt x="5461" y="9271"/>
                  </a:lnTo>
                  <a:lnTo>
                    <a:pt x="6362" y="8318"/>
                  </a:lnTo>
                  <a:lnTo>
                    <a:pt x="8013" y="6235"/>
                  </a:lnTo>
                  <a:lnTo>
                    <a:pt x="8102" y="4152"/>
                  </a:lnTo>
                  <a:lnTo>
                    <a:pt x="6362" y="2082"/>
                  </a:lnTo>
                  <a:lnTo>
                    <a:pt x="5524" y="1638"/>
                  </a:lnTo>
                  <a:lnTo>
                    <a:pt x="5359" y="850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9E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184770" y="2168779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4178" y="0"/>
                  </a:moveTo>
                  <a:lnTo>
                    <a:pt x="2857" y="635"/>
                  </a:lnTo>
                  <a:lnTo>
                    <a:pt x="1549" y="1308"/>
                  </a:lnTo>
                  <a:lnTo>
                    <a:pt x="0" y="977"/>
                  </a:lnTo>
                  <a:lnTo>
                    <a:pt x="3517" y="2159"/>
                  </a:lnTo>
                  <a:lnTo>
                    <a:pt x="5359" y="4762"/>
                  </a:lnTo>
                  <a:lnTo>
                    <a:pt x="6210" y="8216"/>
                  </a:lnTo>
                  <a:lnTo>
                    <a:pt x="7861" y="8877"/>
                  </a:lnTo>
                  <a:lnTo>
                    <a:pt x="8572" y="7670"/>
                  </a:lnTo>
                  <a:lnTo>
                    <a:pt x="9372" y="6629"/>
                  </a:lnTo>
                  <a:lnTo>
                    <a:pt x="9779" y="5791"/>
                  </a:lnTo>
                  <a:lnTo>
                    <a:pt x="9258" y="4991"/>
                  </a:lnTo>
                  <a:lnTo>
                    <a:pt x="9271" y="4165"/>
                  </a:lnTo>
                  <a:lnTo>
                    <a:pt x="7924" y="2349"/>
                  </a:lnTo>
                  <a:lnTo>
                    <a:pt x="6134" y="1066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3D6D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192733" y="2172944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1320" y="0"/>
                  </a:moveTo>
                  <a:lnTo>
                    <a:pt x="0" y="673"/>
                  </a:lnTo>
                  <a:lnTo>
                    <a:pt x="1079" y="1447"/>
                  </a:lnTo>
                  <a:lnTo>
                    <a:pt x="1219" y="2184"/>
                  </a:lnTo>
                  <a:lnTo>
                    <a:pt x="1333" y="3276"/>
                  </a:lnTo>
                  <a:lnTo>
                    <a:pt x="2019" y="4127"/>
                  </a:lnTo>
                  <a:lnTo>
                    <a:pt x="2489" y="5067"/>
                  </a:lnTo>
                  <a:lnTo>
                    <a:pt x="3225" y="6032"/>
                  </a:lnTo>
                  <a:lnTo>
                    <a:pt x="3429" y="7632"/>
                  </a:lnTo>
                  <a:lnTo>
                    <a:pt x="5219" y="7353"/>
                  </a:lnTo>
                  <a:lnTo>
                    <a:pt x="6578" y="5105"/>
                  </a:lnTo>
                  <a:lnTo>
                    <a:pt x="5803" y="2819"/>
                  </a:lnTo>
                  <a:lnTo>
                    <a:pt x="3276" y="2082"/>
                  </a:lnTo>
                  <a:lnTo>
                    <a:pt x="2171" y="101"/>
                  </a:lnTo>
                  <a:lnTo>
                    <a:pt x="1600" y="63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275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43" name="object 1843"/>
          <p:cNvSpPr/>
          <p:nvPr/>
        </p:nvSpPr>
        <p:spPr>
          <a:xfrm>
            <a:off x="1276400" y="1916087"/>
            <a:ext cx="62230" cy="69215"/>
          </a:xfrm>
          <a:custGeom>
            <a:avLst/>
            <a:gdLst/>
            <a:ahLst/>
            <a:cxnLst/>
            <a:rect l="l" t="t" r="r" b="b"/>
            <a:pathLst>
              <a:path w="62230" h="69214">
                <a:moveTo>
                  <a:pt x="59575" y="0"/>
                </a:moveTo>
                <a:lnTo>
                  <a:pt x="58762" y="203"/>
                </a:lnTo>
                <a:lnTo>
                  <a:pt x="57188" y="2590"/>
                </a:lnTo>
                <a:lnTo>
                  <a:pt x="56515" y="3975"/>
                </a:lnTo>
                <a:lnTo>
                  <a:pt x="54876" y="4559"/>
                </a:lnTo>
                <a:lnTo>
                  <a:pt x="26110" y="29792"/>
                </a:lnTo>
                <a:lnTo>
                  <a:pt x="21255" y="36134"/>
                </a:lnTo>
                <a:lnTo>
                  <a:pt x="16220" y="42338"/>
                </a:lnTo>
                <a:lnTo>
                  <a:pt x="10414" y="47866"/>
                </a:lnTo>
                <a:lnTo>
                  <a:pt x="10071" y="48450"/>
                </a:lnTo>
                <a:lnTo>
                  <a:pt x="9855" y="49517"/>
                </a:lnTo>
                <a:lnTo>
                  <a:pt x="8636" y="49580"/>
                </a:lnTo>
                <a:lnTo>
                  <a:pt x="9156" y="48679"/>
                </a:lnTo>
                <a:lnTo>
                  <a:pt x="8877" y="47066"/>
                </a:lnTo>
                <a:lnTo>
                  <a:pt x="8890" y="45872"/>
                </a:lnTo>
                <a:lnTo>
                  <a:pt x="7848" y="45072"/>
                </a:lnTo>
                <a:lnTo>
                  <a:pt x="4432" y="46393"/>
                </a:lnTo>
                <a:lnTo>
                  <a:pt x="4826" y="49631"/>
                </a:lnTo>
                <a:lnTo>
                  <a:pt x="4483" y="52971"/>
                </a:lnTo>
                <a:lnTo>
                  <a:pt x="1955" y="47663"/>
                </a:lnTo>
                <a:lnTo>
                  <a:pt x="2882" y="42646"/>
                </a:lnTo>
                <a:lnTo>
                  <a:pt x="2616" y="37744"/>
                </a:lnTo>
                <a:lnTo>
                  <a:pt x="660" y="40347"/>
                </a:lnTo>
                <a:lnTo>
                  <a:pt x="1993" y="43332"/>
                </a:lnTo>
                <a:lnTo>
                  <a:pt x="1231" y="49568"/>
                </a:lnTo>
                <a:lnTo>
                  <a:pt x="2565" y="53200"/>
                </a:lnTo>
                <a:lnTo>
                  <a:pt x="635" y="56502"/>
                </a:lnTo>
                <a:lnTo>
                  <a:pt x="558" y="56807"/>
                </a:lnTo>
                <a:lnTo>
                  <a:pt x="584" y="61341"/>
                </a:lnTo>
                <a:lnTo>
                  <a:pt x="914" y="65265"/>
                </a:lnTo>
                <a:lnTo>
                  <a:pt x="0" y="68935"/>
                </a:lnTo>
                <a:lnTo>
                  <a:pt x="4648" y="67538"/>
                </a:lnTo>
                <a:lnTo>
                  <a:pt x="7226" y="63817"/>
                </a:lnTo>
                <a:lnTo>
                  <a:pt x="11468" y="56781"/>
                </a:lnTo>
                <a:lnTo>
                  <a:pt x="15468" y="55562"/>
                </a:lnTo>
                <a:lnTo>
                  <a:pt x="17094" y="52590"/>
                </a:lnTo>
                <a:lnTo>
                  <a:pt x="21215" y="46497"/>
                </a:lnTo>
                <a:lnTo>
                  <a:pt x="26127" y="41198"/>
                </a:lnTo>
                <a:lnTo>
                  <a:pt x="36931" y="31559"/>
                </a:lnTo>
                <a:lnTo>
                  <a:pt x="39039" y="31800"/>
                </a:lnTo>
                <a:lnTo>
                  <a:pt x="38950" y="29298"/>
                </a:lnTo>
                <a:lnTo>
                  <a:pt x="42113" y="28117"/>
                </a:lnTo>
                <a:lnTo>
                  <a:pt x="43027" y="26631"/>
                </a:lnTo>
                <a:lnTo>
                  <a:pt x="46837" y="22237"/>
                </a:lnTo>
                <a:lnTo>
                  <a:pt x="49301" y="18770"/>
                </a:lnTo>
                <a:lnTo>
                  <a:pt x="59842" y="14363"/>
                </a:lnTo>
                <a:lnTo>
                  <a:pt x="61925" y="9359"/>
                </a:lnTo>
                <a:lnTo>
                  <a:pt x="60921" y="2628"/>
                </a:lnTo>
                <a:lnTo>
                  <a:pt x="60655" y="1663"/>
                </a:lnTo>
                <a:lnTo>
                  <a:pt x="59575" y="0"/>
                </a:lnTo>
                <a:close/>
              </a:path>
            </a:pathLst>
          </a:custGeom>
          <a:solidFill>
            <a:srgbClr val="A1D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4" name="object 1844"/>
          <p:cNvSpPr/>
          <p:nvPr/>
        </p:nvSpPr>
        <p:spPr>
          <a:xfrm>
            <a:off x="1162697" y="755332"/>
            <a:ext cx="13970" cy="9525"/>
          </a:xfrm>
          <a:custGeom>
            <a:avLst/>
            <a:gdLst/>
            <a:ahLst/>
            <a:cxnLst/>
            <a:rect l="l" t="t" r="r" b="b"/>
            <a:pathLst>
              <a:path w="13969" h="9525">
                <a:moveTo>
                  <a:pt x="11976" y="0"/>
                </a:moveTo>
                <a:lnTo>
                  <a:pt x="8636" y="3352"/>
                </a:lnTo>
                <a:lnTo>
                  <a:pt x="4940" y="6083"/>
                </a:lnTo>
                <a:lnTo>
                  <a:pt x="0" y="6654"/>
                </a:lnTo>
                <a:lnTo>
                  <a:pt x="152" y="8407"/>
                </a:lnTo>
                <a:lnTo>
                  <a:pt x="457" y="8788"/>
                </a:lnTo>
                <a:lnTo>
                  <a:pt x="850" y="9055"/>
                </a:lnTo>
                <a:lnTo>
                  <a:pt x="1320" y="9194"/>
                </a:lnTo>
                <a:lnTo>
                  <a:pt x="4927" y="8166"/>
                </a:lnTo>
                <a:lnTo>
                  <a:pt x="8597" y="8280"/>
                </a:lnTo>
                <a:lnTo>
                  <a:pt x="12280" y="8458"/>
                </a:lnTo>
                <a:lnTo>
                  <a:pt x="13576" y="7594"/>
                </a:lnTo>
                <a:lnTo>
                  <a:pt x="11734" y="5689"/>
                </a:lnTo>
                <a:lnTo>
                  <a:pt x="12814" y="3378"/>
                </a:lnTo>
                <a:lnTo>
                  <a:pt x="12700" y="1231"/>
                </a:lnTo>
                <a:lnTo>
                  <a:pt x="11976" y="0"/>
                </a:lnTo>
                <a:close/>
              </a:path>
            </a:pathLst>
          </a:custGeom>
          <a:solidFill>
            <a:srgbClr val="599F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5" name="object 1845"/>
          <p:cNvSpPr/>
          <p:nvPr/>
        </p:nvSpPr>
        <p:spPr>
          <a:xfrm>
            <a:off x="1173060" y="216597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2527" y="0"/>
                </a:moveTo>
                <a:lnTo>
                  <a:pt x="1155" y="774"/>
                </a:lnTo>
                <a:lnTo>
                  <a:pt x="774" y="1079"/>
                </a:lnTo>
                <a:lnTo>
                  <a:pt x="0" y="1676"/>
                </a:lnTo>
                <a:lnTo>
                  <a:pt x="787" y="2209"/>
                </a:lnTo>
                <a:lnTo>
                  <a:pt x="1282" y="2908"/>
                </a:lnTo>
                <a:lnTo>
                  <a:pt x="1295" y="3886"/>
                </a:lnTo>
                <a:lnTo>
                  <a:pt x="1866" y="3251"/>
                </a:lnTo>
                <a:lnTo>
                  <a:pt x="2438" y="2603"/>
                </a:lnTo>
                <a:lnTo>
                  <a:pt x="3022" y="1968"/>
                </a:lnTo>
                <a:lnTo>
                  <a:pt x="3251" y="228"/>
                </a:lnTo>
                <a:lnTo>
                  <a:pt x="2527" y="0"/>
                </a:lnTo>
                <a:close/>
              </a:path>
            </a:pathLst>
          </a:custGeom>
          <a:solidFill>
            <a:srgbClr val="5487A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6" name="object 1846"/>
          <p:cNvSpPr/>
          <p:nvPr/>
        </p:nvSpPr>
        <p:spPr>
          <a:xfrm>
            <a:off x="742099" y="1252893"/>
            <a:ext cx="20320" cy="24765"/>
          </a:xfrm>
          <a:custGeom>
            <a:avLst/>
            <a:gdLst/>
            <a:ahLst/>
            <a:cxnLst/>
            <a:rect l="l" t="t" r="r" b="b"/>
            <a:pathLst>
              <a:path w="20320" h="24765">
                <a:moveTo>
                  <a:pt x="18224" y="15087"/>
                </a:moveTo>
                <a:lnTo>
                  <a:pt x="3809" y="15087"/>
                </a:lnTo>
                <a:lnTo>
                  <a:pt x="1011" y="20142"/>
                </a:lnTo>
                <a:lnTo>
                  <a:pt x="1093" y="20802"/>
                </a:lnTo>
                <a:lnTo>
                  <a:pt x="1308" y="22098"/>
                </a:lnTo>
                <a:lnTo>
                  <a:pt x="1104" y="24041"/>
                </a:lnTo>
                <a:lnTo>
                  <a:pt x="2285" y="24485"/>
                </a:lnTo>
                <a:lnTo>
                  <a:pt x="3314" y="24663"/>
                </a:lnTo>
                <a:lnTo>
                  <a:pt x="3238" y="19443"/>
                </a:lnTo>
                <a:lnTo>
                  <a:pt x="12560" y="19443"/>
                </a:lnTo>
                <a:lnTo>
                  <a:pt x="13779" y="16878"/>
                </a:lnTo>
                <a:lnTo>
                  <a:pt x="18654" y="16878"/>
                </a:lnTo>
                <a:lnTo>
                  <a:pt x="18300" y="15227"/>
                </a:lnTo>
                <a:lnTo>
                  <a:pt x="18224" y="15087"/>
                </a:lnTo>
                <a:close/>
              </a:path>
              <a:path w="20320" h="24765">
                <a:moveTo>
                  <a:pt x="18654" y="16878"/>
                </a:moveTo>
                <a:lnTo>
                  <a:pt x="13779" y="16878"/>
                </a:lnTo>
                <a:lnTo>
                  <a:pt x="15189" y="19215"/>
                </a:lnTo>
                <a:lnTo>
                  <a:pt x="17462" y="20447"/>
                </a:lnTo>
                <a:lnTo>
                  <a:pt x="17906" y="24422"/>
                </a:lnTo>
                <a:lnTo>
                  <a:pt x="19837" y="20802"/>
                </a:lnTo>
                <a:lnTo>
                  <a:pt x="18910" y="18072"/>
                </a:lnTo>
                <a:lnTo>
                  <a:pt x="18654" y="16878"/>
                </a:lnTo>
                <a:close/>
              </a:path>
              <a:path w="20320" h="24765">
                <a:moveTo>
                  <a:pt x="12560" y="19443"/>
                </a:moveTo>
                <a:lnTo>
                  <a:pt x="3238" y="19443"/>
                </a:lnTo>
                <a:lnTo>
                  <a:pt x="3248" y="20149"/>
                </a:lnTo>
                <a:lnTo>
                  <a:pt x="7835" y="20599"/>
                </a:lnTo>
                <a:lnTo>
                  <a:pt x="10642" y="23482"/>
                </a:lnTo>
                <a:lnTo>
                  <a:pt x="12560" y="19443"/>
                </a:lnTo>
                <a:close/>
              </a:path>
              <a:path w="20320" h="24765">
                <a:moveTo>
                  <a:pt x="2336" y="11620"/>
                </a:moveTo>
                <a:lnTo>
                  <a:pt x="152" y="13563"/>
                </a:lnTo>
                <a:lnTo>
                  <a:pt x="0" y="16573"/>
                </a:lnTo>
                <a:lnTo>
                  <a:pt x="1333" y="16344"/>
                </a:lnTo>
                <a:lnTo>
                  <a:pt x="3809" y="15087"/>
                </a:lnTo>
                <a:lnTo>
                  <a:pt x="18224" y="15087"/>
                </a:lnTo>
                <a:lnTo>
                  <a:pt x="17131" y="13081"/>
                </a:lnTo>
                <a:lnTo>
                  <a:pt x="5105" y="13081"/>
                </a:lnTo>
                <a:lnTo>
                  <a:pt x="2336" y="11620"/>
                </a:lnTo>
                <a:close/>
              </a:path>
              <a:path w="20320" h="24765">
                <a:moveTo>
                  <a:pt x="5295" y="0"/>
                </a:moveTo>
                <a:lnTo>
                  <a:pt x="3200" y="2705"/>
                </a:lnTo>
                <a:lnTo>
                  <a:pt x="5079" y="5041"/>
                </a:lnTo>
                <a:lnTo>
                  <a:pt x="5918" y="7467"/>
                </a:lnTo>
                <a:lnTo>
                  <a:pt x="5936" y="12115"/>
                </a:lnTo>
                <a:lnTo>
                  <a:pt x="5105" y="13081"/>
                </a:lnTo>
                <a:lnTo>
                  <a:pt x="17131" y="13081"/>
                </a:lnTo>
                <a:lnTo>
                  <a:pt x="16903" y="12661"/>
                </a:lnTo>
                <a:lnTo>
                  <a:pt x="16978" y="12115"/>
                </a:lnTo>
                <a:lnTo>
                  <a:pt x="15227" y="12115"/>
                </a:lnTo>
                <a:lnTo>
                  <a:pt x="14630" y="11417"/>
                </a:lnTo>
                <a:lnTo>
                  <a:pt x="13169" y="8509"/>
                </a:lnTo>
                <a:lnTo>
                  <a:pt x="9944" y="6705"/>
                </a:lnTo>
                <a:lnTo>
                  <a:pt x="9486" y="3175"/>
                </a:lnTo>
                <a:lnTo>
                  <a:pt x="7340" y="3149"/>
                </a:lnTo>
                <a:lnTo>
                  <a:pt x="5727" y="2705"/>
                </a:lnTo>
                <a:lnTo>
                  <a:pt x="6045" y="1003"/>
                </a:lnTo>
                <a:lnTo>
                  <a:pt x="5295" y="0"/>
                </a:lnTo>
                <a:close/>
              </a:path>
              <a:path w="20320" h="24765">
                <a:moveTo>
                  <a:pt x="17233" y="10236"/>
                </a:moveTo>
                <a:lnTo>
                  <a:pt x="15227" y="12115"/>
                </a:lnTo>
                <a:lnTo>
                  <a:pt x="16978" y="12115"/>
                </a:lnTo>
                <a:lnTo>
                  <a:pt x="17233" y="10236"/>
                </a:lnTo>
                <a:close/>
              </a:path>
            </a:pathLst>
          </a:custGeom>
          <a:solidFill>
            <a:srgbClr val="88B4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7" name="object 1847"/>
          <p:cNvSpPr/>
          <p:nvPr/>
        </p:nvSpPr>
        <p:spPr>
          <a:xfrm>
            <a:off x="813053" y="1562404"/>
            <a:ext cx="13335" cy="18415"/>
          </a:xfrm>
          <a:custGeom>
            <a:avLst/>
            <a:gdLst/>
            <a:ahLst/>
            <a:cxnLst/>
            <a:rect l="l" t="t" r="r" b="b"/>
            <a:pathLst>
              <a:path w="13334" h="18415">
                <a:moveTo>
                  <a:pt x="5651" y="0"/>
                </a:moveTo>
                <a:lnTo>
                  <a:pt x="4978" y="2717"/>
                </a:lnTo>
                <a:lnTo>
                  <a:pt x="6261" y="7429"/>
                </a:lnTo>
                <a:lnTo>
                  <a:pt x="4991" y="8902"/>
                </a:lnTo>
                <a:lnTo>
                  <a:pt x="787" y="11518"/>
                </a:lnTo>
                <a:lnTo>
                  <a:pt x="0" y="13652"/>
                </a:lnTo>
                <a:lnTo>
                  <a:pt x="203" y="16446"/>
                </a:lnTo>
                <a:lnTo>
                  <a:pt x="3314" y="16764"/>
                </a:lnTo>
                <a:lnTo>
                  <a:pt x="6616" y="17919"/>
                </a:lnTo>
                <a:lnTo>
                  <a:pt x="8851" y="14452"/>
                </a:lnTo>
                <a:lnTo>
                  <a:pt x="9258" y="12623"/>
                </a:lnTo>
                <a:lnTo>
                  <a:pt x="9893" y="11036"/>
                </a:lnTo>
                <a:lnTo>
                  <a:pt x="12255" y="11353"/>
                </a:lnTo>
                <a:lnTo>
                  <a:pt x="13106" y="10490"/>
                </a:lnTo>
                <a:lnTo>
                  <a:pt x="11836" y="9575"/>
                </a:lnTo>
                <a:lnTo>
                  <a:pt x="10172" y="8788"/>
                </a:lnTo>
                <a:lnTo>
                  <a:pt x="12064" y="6946"/>
                </a:lnTo>
                <a:lnTo>
                  <a:pt x="12890" y="4216"/>
                </a:lnTo>
                <a:lnTo>
                  <a:pt x="10452" y="3467"/>
                </a:lnTo>
                <a:lnTo>
                  <a:pt x="9093" y="2070"/>
                </a:lnTo>
                <a:lnTo>
                  <a:pt x="5651" y="0"/>
                </a:lnTo>
                <a:close/>
              </a:path>
            </a:pathLst>
          </a:custGeom>
          <a:solidFill>
            <a:srgbClr val="426D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8" name="object 1848"/>
          <p:cNvSpPr/>
          <p:nvPr/>
        </p:nvSpPr>
        <p:spPr>
          <a:xfrm>
            <a:off x="1151000" y="2207234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10">
                <a:moveTo>
                  <a:pt x="2438" y="0"/>
                </a:moveTo>
                <a:lnTo>
                  <a:pt x="1904" y="965"/>
                </a:lnTo>
                <a:lnTo>
                  <a:pt x="939" y="1079"/>
                </a:lnTo>
                <a:lnTo>
                  <a:pt x="0" y="1219"/>
                </a:lnTo>
                <a:lnTo>
                  <a:pt x="457" y="1892"/>
                </a:lnTo>
                <a:lnTo>
                  <a:pt x="1384" y="3225"/>
                </a:lnTo>
                <a:lnTo>
                  <a:pt x="2539" y="3048"/>
                </a:lnTo>
                <a:lnTo>
                  <a:pt x="3936" y="3568"/>
                </a:lnTo>
                <a:lnTo>
                  <a:pt x="4660" y="2108"/>
                </a:lnTo>
                <a:lnTo>
                  <a:pt x="2438" y="0"/>
                </a:lnTo>
                <a:close/>
              </a:path>
            </a:pathLst>
          </a:custGeom>
          <a:solidFill>
            <a:srgbClr val="CBE0E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9" name="object 1849"/>
          <p:cNvSpPr/>
          <p:nvPr/>
        </p:nvSpPr>
        <p:spPr>
          <a:xfrm>
            <a:off x="760907" y="1206119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>
                <a:moveTo>
                  <a:pt x="8660" y="5105"/>
                </a:moveTo>
                <a:lnTo>
                  <a:pt x="5092" y="5105"/>
                </a:lnTo>
                <a:lnTo>
                  <a:pt x="4705" y="5727"/>
                </a:lnTo>
                <a:lnTo>
                  <a:pt x="4584" y="6299"/>
                </a:lnTo>
                <a:lnTo>
                  <a:pt x="5016" y="7061"/>
                </a:lnTo>
                <a:lnTo>
                  <a:pt x="4203" y="7467"/>
                </a:lnTo>
                <a:lnTo>
                  <a:pt x="4178" y="7607"/>
                </a:lnTo>
                <a:lnTo>
                  <a:pt x="6946" y="9105"/>
                </a:lnTo>
                <a:lnTo>
                  <a:pt x="7429" y="7061"/>
                </a:lnTo>
                <a:lnTo>
                  <a:pt x="8629" y="6101"/>
                </a:lnTo>
                <a:lnTo>
                  <a:pt x="9398" y="5549"/>
                </a:lnTo>
                <a:lnTo>
                  <a:pt x="8660" y="5105"/>
                </a:lnTo>
                <a:close/>
              </a:path>
              <a:path w="9525" h="9525">
                <a:moveTo>
                  <a:pt x="8010" y="3962"/>
                </a:moveTo>
                <a:lnTo>
                  <a:pt x="2286" y="3962"/>
                </a:lnTo>
                <a:lnTo>
                  <a:pt x="3289" y="4889"/>
                </a:lnTo>
                <a:lnTo>
                  <a:pt x="2805" y="5549"/>
                </a:lnTo>
                <a:lnTo>
                  <a:pt x="2792" y="5727"/>
                </a:lnTo>
                <a:lnTo>
                  <a:pt x="2908" y="6299"/>
                </a:lnTo>
                <a:lnTo>
                  <a:pt x="2090" y="7261"/>
                </a:lnTo>
                <a:lnTo>
                  <a:pt x="3949" y="7594"/>
                </a:lnTo>
                <a:lnTo>
                  <a:pt x="4203" y="7467"/>
                </a:lnTo>
                <a:lnTo>
                  <a:pt x="4417" y="6299"/>
                </a:lnTo>
                <a:lnTo>
                  <a:pt x="4473" y="6101"/>
                </a:lnTo>
                <a:lnTo>
                  <a:pt x="4261" y="5727"/>
                </a:lnTo>
                <a:lnTo>
                  <a:pt x="4333" y="5549"/>
                </a:lnTo>
                <a:lnTo>
                  <a:pt x="5092" y="5105"/>
                </a:lnTo>
                <a:lnTo>
                  <a:pt x="8660" y="5105"/>
                </a:lnTo>
                <a:lnTo>
                  <a:pt x="8407" y="4952"/>
                </a:lnTo>
                <a:lnTo>
                  <a:pt x="8305" y="4305"/>
                </a:lnTo>
                <a:lnTo>
                  <a:pt x="8010" y="3962"/>
                </a:lnTo>
                <a:close/>
              </a:path>
              <a:path w="9525" h="9525">
                <a:moveTo>
                  <a:pt x="4473" y="6101"/>
                </a:moveTo>
                <a:lnTo>
                  <a:pt x="4417" y="6299"/>
                </a:lnTo>
                <a:lnTo>
                  <a:pt x="4203" y="7467"/>
                </a:lnTo>
                <a:lnTo>
                  <a:pt x="5016" y="7061"/>
                </a:lnTo>
                <a:lnTo>
                  <a:pt x="4473" y="6101"/>
                </a:lnTo>
                <a:close/>
              </a:path>
              <a:path w="9525" h="9525">
                <a:moveTo>
                  <a:pt x="1769" y="7203"/>
                </a:moveTo>
                <a:lnTo>
                  <a:pt x="1968" y="7404"/>
                </a:lnTo>
                <a:lnTo>
                  <a:pt x="2090" y="7261"/>
                </a:lnTo>
                <a:lnTo>
                  <a:pt x="1769" y="7203"/>
                </a:lnTo>
                <a:close/>
              </a:path>
              <a:path w="9525" h="9525">
                <a:moveTo>
                  <a:pt x="2767" y="5601"/>
                </a:moveTo>
                <a:lnTo>
                  <a:pt x="1696" y="7061"/>
                </a:lnTo>
                <a:lnTo>
                  <a:pt x="1769" y="7203"/>
                </a:lnTo>
                <a:lnTo>
                  <a:pt x="2090" y="7261"/>
                </a:lnTo>
                <a:lnTo>
                  <a:pt x="2908" y="6299"/>
                </a:lnTo>
                <a:lnTo>
                  <a:pt x="2767" y="5601"/>
                </a:lnTo>
                <a:close/>
              </a:path>
              <a:path w="9525" h="9525">
                <a:moveTo>
                  <a:pt x="1667" y="7100"/>
                </a:moveTo>
                <a:close/>
              </a:path>
              <a:path w="9525" h="9525">
                <a:moveTo>
                  <a:pt x="50" y="0"/>
                </a:moveTo>
                <a:lnTo>
                  <a:pt x="0" y="1396"/>
                </a:lnTo>
                <a:lnTo>
                  <a:pt x="1549" y="3098"/>
                </a:lnTo>
                <a:lnTo>
                  <a:pt x="304" y="5727"/>
                </a:lnTo>
                <a:lnTo>
                  <a:pt x="1667" y="7100"/>
                </a:lnTo>
                <a:lnTo>
                  <a:pt x="2674" y="5727"/>
                </a:lnTo>
                <a:lnTo>
                  <a:pt x="2595" y="4889"/>
                </a:lnTo>
                <a:lnTo>
                  <a:pt x="2286" y="3962"/>
                </a:lnTo>
                <a:lnTo>
                  <a:pt x="8010" y="3962"/>
                </a:lnTo>
                <a:lnTo>
                  <a:pt x="7252" y="3098"/>
                </a:lnTo>
                <a:lnTo>
                  <a:pt x="5938" y="2412"/>
                </a:lnTo>
                <a:lnTo>
                  <a:pt x="1866" y="2412"/>
                </a:lnTo>
                <a:lnTo>
                  <a:pt x="50" y="0"/>
                </a:lnTo>
                <a:close/>
              </a:path>
              <a:path w="9525" h="9525">
                <a:moveTo>
                  <a:pt x="4940" y="1892"/>
                </a:moveTo>
                <a:lnTo>
                  <a:pt x="1866" y="2412"/>
                </a:lnTo>
                <a:lnTo>
                  <a:pt x="5938" y="2412"/>
                </a:lnTo>
                <a:lnTo>
                  <a:pt x="4940" y="1892"/>
                </a:lnTo>
                <a:close/>
              </a:path>
            </a:pathLst>
          </a:custGeom>
          <a:solidFill>
            <a:srgbClr val="6996A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50" name="object 1850"/>
          <p:cNvGrpSpPr/>
          <p:nvPr/>
        </p:nvGrpSpPr>
        <p:grpSpPr>
          <a:xfrm>
            <a:off x="1195971" y="2107590"/>
            <a:ext cx="14604" cy="17145"/>
            <a:chOff x="1195971" y="2107590"/>
            <a:chExt cx="14604" cy="17145"/>
          </a:xfrm>
        </p:grpSpPr>
        <p:sp>
          <p:nvSpPr>
            <p:cNvPr id="1851" name="object 1851"/>
            <p:cNvSpPr/>
            <p:nvPr/>
          </p:nvSpPr>
          <p:spPr>
            <a:xfrm>
              <a:off x="1200556" y="210946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946" y="0"/>
                  </a:moveTo>
                  <a:lnTo>
                    <a:pt x="1473" y="1117"/>
                  </a:lnTo>
                  <a:lnTo>
                    <a:pt x="4787" y="4470"/>
                  </a:lnTo>
                  <a:lnTo>
                    <a:pt x="876" y="4445"/>
                  </a:lnTo>
                  <a:lnTo>
                    <a:pt x="63" y="5054"/>
                  </a:lnTo>
                  <a:lnTo>
                    <a:pt x="0" y="5791"/>
                  </a:lnTo>
                  <a:lnTo>
                    <a:pt x="469" y="6629"/>
                  </a:lnTo>
                  <a:lnTo>
                    <a:pt x="3111" y="7823"/>
                  </a:lnTo>
                  <a:lnTo>
                    <a:pt x="4838" y="7099"/>
                  </a:lnTo>
                  <a:lnTo>
                    <a:pt x="5499" y="4203"/>
                  </a:lnTo>
                  <a:lnTo>
                    <a:pt x="5943" y="2019"/>
                  </a:lnTo>
                  <a:lnTo>
                    <a:pt x="4470" y="990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2C6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195971" y="210758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461" y="6324"/>
                  </a:moveTo>
                  <a:lnTo>
                    <a:pt x="4305" y="3860"/>
                  </a:lnTo>
                  <a:lnTo>
                    <a:pt x="5384" y="3810"/>
                  </a:lnTo>
                  <a:lnTo>
                    <a:pt x="4279" y="0"/>
                  </a:lnTo>
                  <a:lnTo>
                    <a:pt x="1930" y="965"/>
                  </a:lnTo>
                  <a:lnTo>
                    <a:pt x="1066" y="3162"/>
                  </a:lnTo>
                  <a:lnTo>
                    <a:pt x="0" y="5181"/>
                  </a:lnTo>
                  <a:lnTo>
                    <a:pt x="2019" y="3937"/>
                  </a:lnTo>
                  <a:lnTo>
                    <a:pt x="3771" y="3873"/>
                  </a:lnTo>
                  <a:lnTo>
                    <a:pt x="2476" y="6426"/>
                  </a:lnTo>
                  <a:lnTo>
                    <a:pt x="1003" y="6184"/>
                  </a:lnTo>
                  <a:lnTo>
                    <a:pt x="850" y="8432"/>
                  </a:lnTo>
                  <a:lnTo>
                    <a:pt x="3327" y="7950"/>
                  </a:lnTo>
                  <a:lnTo>
                    <a:pt x="4140" y="9194"/>
                  </a:lnTo>
                  <a:lnTo>
                    <a:pt x="5029" y="9601"/>
                  </a:lnTo>
                  <a:lnTo>
                    <a:pt x="5334" y="9258"/>
                  </a:lnTo>
                  <a:lnTo>
                    <a:pt x="5219" y="8369"/>
                  </a:lnTo>
                  <a:lnTo>
                    <a:pt x="5384" y="7010"/>
                  </a:lnTo>
                  <a:lnTo>
                    <a:pt x="5461" y="6324"/>
                  </a:lnTo>
                  <a:close/>
                </a:path>
              </a:pathLst>
            </a:custGeom>
            <a:solidFill>
              <a:srgbClr val="3E8A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198270" y="2111819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833" y="0"/>
                  </a:moveTo>
                  <a:lnTo>
                    <a:pt x="9232" y="3784"/>
                  </a:lnTo>
                  <a:lnTo>
                    <a:pt x="7797" y="1854"/>
                  </a:lnTo>
                  <a:lnTo>
                    <a:pt x="6375" y="3060"/>
                  </a:lnTo>
                  <a:lnTo>
                    <a:pt x="5079" y="4521"/>
                  </a:lnTo>
                  <a:lnTo>
                    <a:pt x="2920" y="4152"/>
                  </a:lnTo>
                  <a:lnTo>
                    <a:pt x="1841" y="4978"/>
                  </a:lnTo>
                  <a:lnTo>
                    <a:pt x="0" y="6134"/>
                  </a:lnTo>
                  <a:lnTo>
                    <a:pt x="888" y="6997"/>
                  </a:lnTo>
                  <a:lnTo>
                    <a:pt x="800" y="8051"/>
                  </a:lnTo>
                  <a:lnTo>
                    <a:pt x="584" y="9144"/>
                  </a:lnTo>
                  <a:lnTo>
                    <a:pt x="1727" y="9347"/>
                  </a:lnTo>
                  <a:lnTo>
                    <a:pt x="2819" y="9296"/>
                  </a:lnTo>
                  <a:lnTo>
                    <a:pt x="6426" y="12395"/>
                  </a:lnTo>
                  <a:lnTo>
                    <a:pt x="10858" y="10541"/>
                  </a:lnTo>
                  <a:lnTo>
                    <a:pt x="11010" y="5207"/>
                  </a:lnTo>
                  <a:lnTo>
                    <a:pt x="10820" y="3467"/>
                  </a:lnTo>
                  <a:lnTo>
                    <a:pt x="12255" y="1993"/>
                  </a:lnTo>
                  <a:lnTo>
                    <a:pt x="10833" y="0"/>
                  </a:lnTo>
                  <a:close/>
                </a:path>
              </a:pathLst>
            </a:custGeom>
            <a:solidFill>
              <a:srgbClr val="81C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54" name="object 1854"/>
          <p:cNvSpPr/>
          <p:nvPr/>
        </p:nvSpPr>
        <p:spPr>
          <a:xfrm>
            <a:off x="1119809" y="215164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10">
                <a:moveTo>
                  <a:pt x="2438" y="0"/>
                </a:moveTo>
                <a:lnTo>
                  <a:pt x="0" y="342"/>
                </a:lnTo>
                <a:lnTo>
                  <a:pt x="469" y="1714"/>
                </a:lnTo>
                <a:lnTo>
                  <a:pt x="482" y="2539"/>
                </a:lnTo>
                <a:lnTo>
                  <a:pt x="1155" y="2870"/>
                </a:lnTo>
                <a:lnTo>
                  <a:pt x="1790" y="3581"/>
                </a:lnTo>
                <a:lnTo>
                  <a:pt x="2540" y="2705"/>
                </a:lnTo>
                <a:lnTo>
                  <a:pt x="2438" y="1536"/>
                </a:lnTo>
                <a:lnTo>
                  <a:pt x="2438" y="0"/>
                </a:lnTo>
                <a:close/>
              </a:path>
            </a:pathLst>
          </a:custGeom>
          <a:solidFill>
            <a:srgbClr val="9DC8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5" name="object 1855"/>
          <p:cNvSpPr/>
          <p:nvPr/>
        </p:nvSpPr>
        <p:spPr>
          <a:xfrm>
            <a:off x="1173162" y="740956"/>
            <a:ext cx="4445" cy="9525"/>
          </a:xfrm>
          <a:custGeom>
            <a:avLst/>
            <a:gdLst/>
            <a:ahLst/>
            <a:cxnLst/>
            <a:rect l="l" t="t" r="r" b="b"/>
            <a:pathLst>
              <a:path w="4444" h="9525">
                <a:moveTo>
                  <a:pt x="2082" y="0"/>
                </a:moveTo>
                <a:lnTo>
                  <a:pt x="558" y="2933"/>
                </a:lnTo>
                <a:lnTo>
                  <a:pt x="685" y="6235"/>
                </a:lnTo>
                <a:lnTo>
                  <a:pt x="0" y="9359"/>
                </a:lnTo>
                <a:lnTo>
                  <a:pt x="1600" y="9499"/>
                </a:lnTo>
                <a:lnTo>
                  <a:pt x="2019" y="7912"/>
                </a:lnTo>
                <a:lnTo>
                  <a:pt x="3073" y="7251"/>
                </a:lnTo>
                <a:lnTo>
                  <a:pt x="4203" y="4038"/>
                </a:lnTo>
                <a:lnTo>
                  <a:pt x="4203" y="2324"/>
                </a:lnTo>
                <a:lnTo>
                  <a:pt x="3962" y="736"/>
                </a:lnTo>
                <a:lnTo>
                  <a:pt x="2082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56" name="object 185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659127" y="1929371"/>
            <a:ext cx="484492" cy="317754"/>
          </a:xfrm>
          <a:prstGeom prst="rect">
            <a:avLst/>
          </a:prstGeom>
        </p:spPr>
      </p:pic>
      <p:grpSp>
        <p:nvGrpSpPr>
          <p:cNvPr id="1857" name="object 1857"/>
          <p:cNvGrpSpPr/>
          <p:nvPr/>
        </p:nvGrpSpPr>
        <p:grpSpPr>
          <a:xfrm>
            <a:off x="1892833" y="1336852"/>
            <a:ext cx="269875" cy="548005"/>
            <a:chOff x="1892833" y="1336852"/>
            <a:chExt cx="269875" cy="548005"/>
          </a:xfrm>
        </p:grpSpPr>
        <p:sp>
          <p:nvSpPr>
            <p:cNvPr id="1858" name="object 1858"/>
            <p:cNvSpPr/>
            <p:nvPr/>
          </p:nvSpPr>
          <p:spPr>
            <a:xfrm>
              <a:off x="1893303" y="1608289"/>
              <a:ext cx="248920" cy="276860"/>
            </a:xfrm>
            <a:custGeom>
              <a:avLst/>
              <a:gdLst/>
              <a:ahLst/>
              <a:cxnLst/>
              <a:rect l="l" t="t" r="r" b="b"/>
              <a:pathLst>
                <a:path w="248919" h="276860">
                  <a:moveTo>
                    <a:pt x="236804" y="0"/>
                  </a:moveTo>
                  <a:lnTo>
                    <a:pt x="232168" y="292"/>
                  </a:lnTo>
                  <a:lnTo>
                    <a:pt x="228968" y="4140"/>
                  </a:lnTo>
                  <a:lnTo>
                    <a:pt x="231038" y="7645"/>
                  </a:lnTo>
                  <a:lnTo>
                    <a:pt x="227609" y="8686"/>
                  </a:lnTo>
                  <a:lnTo>
                    <a:pt x="223608" y="9156"/>
                  </a:lnTo>
                  <a:lnTo>
                    <a:pt x="222719" y="9613"/>
                  </a:lnTo>
                  <a:lnTo>
                    <a:pt x="221018" y="11290"/>
                  </a:lnTo>
                  <a:lnTo>
                    <a:pt x="217703" y="11163"/>
                  </a:lnTo>
                  <a:lnTo>
                    <a:pt x="215925" y="17589"/>
                  </a:lnTo>
                  <a:lnTo>
                    <a:pt x="213067" y="19913"/>
                  </a:lnTo>
                  <a:lnTo>
                    <a:pt x="210400" y="22517"/>
                  </a:lnTo>
                  <a:lnTo>
                    <a:pt x="205689" y="27940"/>
                  </a:lnTo>
                  <a:lnTo>
                    <a:pt x="201968" y="34163"/>
                  </a:lnTo>
                  <a:lnTo>
                    <a:pt x="195732" y="40589"/>
                  </a:lnTo>
                  <a:lnTo>
                    <a:pt x="190805" y="52799"/>
                  </a:lnTo>
                  <a:lnTo>
                    <a:pt x="187699" y="61906"/>
                  </a:lnTo>
                  <a:lnTo>
                    <a:pt x="176525" y="97126"/>
                  </a:lnTo>
                  <a:lnTo>
                    <a:pt x="173041" y="105223"/>
                  </a:lnTo>
                  <a:lnTo>
                    <a:pt x="168008" y="112661"/>
                  </a:lnTo>
                  <a:lnTo>
                    <a:pt x="167220" y="113563"/>
                  </a:lnTo>
                  <a:lnTo>
                    <a:pt x="166623" y="114744"/>
                  </a:lnTo>
                  <a:lnTo>
                    <a:pt x="166598" y="115951"/>
                  </a:lnTo>
                  <a:lnTo>
                    <a:pt x="165281" y="122881"/>
                  </a:lnTo>
                  <a:lnTo>
                    <a:pt x="162253" y="129027"/>
                  </a:lnTo>
                  <a:lnTo>
                    <a:pt x="158585" y="134880"/>
                  </a:lnTo>
                  <a:lnTo>
                    <a:pt x="155346" y="140931"/>
                  </a:lnTo>
                  <a:lnTo>
                    <a:pt x="152628" y="145376"/>
                  </a:lnTo>
                  <a:lnTo>
                    <a:pt x="153682" y="151257"/>
                  </a:lnTo>
                  <a:lnTo>
                    <a:pt x="146240" y="157861"/>
                  </a:lnTo>
                  <a:lnTo>
                    <a:pt x="143586" y="161391"/>
                  </a:lnTo>
                  <a:lnTo>
                    <a:pt x="144906" y="166966"/>
                  </a:lnTo>
                  <a:lnTo>
                    <a:pt x="144335" y="167843"/>
                  </a:lnTo>
                  <a:lnTo>
                    <a:pt x="139560" y="170878"/>
                  </a:lnTo>
                  <a:lnTo>
                    <a:pt x="139166" y="175234"/>
                  </a:lnTo>
                  <a:lnTo>
                    <a:pt x="138112" y="182511"/>
                  </a:lnTo>
                  <a:lnTo>
                    <a:pt x="137198" y="184569"/>
                  </a:lnTo>
                  <a:lnTo>
                    <a:pt x="130136" y="186347"/>
                  </a:lnTo>
                  <a:lnTo>
                    <a:pt x="127736" y="188823"/>
                  </a:lnTo>
                  <a:lnTo>
                    <a:pt x="126860" y="195453"/>
                  </a:lnTo>
                  <a:lnTo>
                    <a:pt x="125158" y="196621"/>
                  </a:lnTo>
                  <a:lnTo>
                    <a:pt x="118186" y="199491"/>
                  </a:lnTo>
                  <a:lnTo>
                    <a:pt x="113499" y="198437"/>
                  </a:lnTo>
                  <a:lnTo>
                    <a:pt x="105181" y="199580"/>
                  </a:lnTo>
                  <a:lnTo>
                    <a:pt x="103479" y="203225"/>
                  </a:lnTo>
                  <a:lnTo>
                    <a:pt x="100329" y="204711"/>
                  </a:lnTo>
                  <a:lnTo>
                    <a:pt x="99339" y="205803"/>
                  </a:lnTo>
                  <a:lnTo>
                    <a:pt x="93116" y="210553"/>
                  </a:lnTo>
                  <a:lnTo>
                    <a:pt x="87490" y="216014"/>
                  </a:lnTo>
                  <a:lnTo>
                    <a:pt x="78409" y="223431"/>
                  </a:lnTo>
                  <a:lnTo>
                    <a:pt x="77635" y="227685"/>
                  </a:lnTo>
                  <a:lnTo>
                    <a:pt x="66941" y="233019"/>
                  </a:lnTo>
                  <a:lnTo>
                    <a:pt x="60286" y="237617"/>
                  </a:lnTo>
                  <a:lnTo>
                    <a:pt x="50418" y="240474"/>
                  </a:lnTo>
                  <a:lnTo>
                    <a:pt x="45491" y="246799"/>
                  </a:lnTo>
                  <a:lnTo>
                    <a:pt x="39115" y="248399"/>
                  </a:lnTo>
                  <a:lnTo>
                    <a:pt x="30048" y="251790"/>
                  </a:lnTo>
                  <a:lnTo>
                    <a:pt x="25984" y="252984"/>
                  </a:lnTo>
                  <a:lnTo>
                    <a:pt x="23990" y="260781"/>
                  </a:lnTo>
                  <a:lnTo>
                    <a:pt x="20739" y="261162"/>
                  </a:lnTo>
                  <a:lnTo>
                    <a:pt x="14338" y="262597"/>
                  </a:lnTo>
                  <a:lnTo>
                    <a:pt x="11379" y="262445"/>
                  </a:lnTo>
                  <a:lnTo>
                    <a:pt x="8534" y="263207"/>
                  </a:lnTo>
                  <a:lnTo>
                    <a:pt x="5295" y="265633"/>
                  </a:lnTo>
                  <a:lnTo>
                    <a:pt x="736" y="268122"/>
                  </a:lnTo>
                  <a:lnTo>
                    <a:pt x="0" y="270192"/>
                  </a:lnTo>
                  <a:lnTo>
                    <a:pt x="2082" y="272846"/>
                  </a:lnTo>
                  <a:lnTo>
                    <a:pt x="4927" y="273050"/>
                  </a:lnTo>
                  <a:lnTo>
                    <a:pt x="6603" y="275704"/>
                  </a:lnTo>
                  <a:lnTo>
                    <a:pt x="9270" y="276250"/>
                  </a:lnTo>
                  <a:lnTo>
                    <a:pt x="11518" y="275145"/>
                  </a:lnTo>
                  <a:lnTo>
                    <a:pt x="14185" y="275590"/>
                  </a:lnTo>
                  <a:lnTo>
                    <a:pt x="16370" y="274243"/>
                  </a:lnTo>
                  <a:lnTo>
                    <a:pt x="17856" y="271475"/>
                  </a:lnTo>
                  <a:lnTo>
                    <a:pt x="21755" y="272034"/>
                  </a:lnTo>
                  <a:lnTo>
                    <a:pt x="27673" y="260591"/>
                  </a:lnTo>
                  <a:lnTo>
                    <a:pt x="36690" y="260070"/>
                  </a:lnTo>
                  <a:lnTo>
                    <a:pt x="49136" y="258864"/>
                  </a:lnTo>
                  <a:lnTo>
                    <a:pt x="54457" y="259397"/>
                  </a:lnTo>
                  <a:lnTo>
                    <a:pt x="66293" y="258457"/>
                  </a:lnTo>
                  <a:lnTo>
                    <a:pt x="72986" y="258800"/>
                  </a:lnTo>
                  <a:lnTo>
                    <a:pt x="82600" y="250444"/>
                  </a:lnTo>
                  <a:lnTo>
                    <a:pt x="86512" y="246087"/>
                  </a:lnTo>
                  <a:lnTo>
                    <a:pt x="92849" y="243713"/>
                  </a:lnTo>
                  <a:lnTo>
                    <a:pt x="92963" y="242493"/>
                  </a:lnTo>
                  <a:lnTo>
                    <a:pt x="94856" y="238163"/>
                  </a:lnTo>
                  <a:lnTo>
                    <a:pt x="105994" y="227520"/>
                  </a:lnTo>
                  <a:lnTo>
                    <a:pt x="111874" y="222275"/>
                  </a:lnTo>
                  <a:lnTo>
                    <a:pt x="118973" y="213804"/>
                  </a:lnTo>
                  <a:lnTo>
                    <a:pt x="120383" y="213525"/>
                  </a:lnTo>
                  <a:lnTo>
                    <a:pt x="126695" y="219265"/>
                  </a:lnTo>
                  <a:lnTo>
                    <a:pt x="134010" y="219189"/>
                  </a:lnTo>
                  <a:lnTo>
                    <a:pt x="135775" y="210578"/>
                  </a:lnTo>
                  <a:lnTo>
                    <a:pt x="139217" y="213004"/>
                  </a:lnTo>
                  <a:lnTo>
                    <a:pt x="140093" y="210832"/>
                  </a:lnTo>
                  <a:lnTo>
                    <a:pt x="141389" y="205905"/>
                  </a:lnTo>
                  <a:lnTo>
                    <a:pt x="137007" y="201549"/>
                  </a:lnTo>
                  <a:lnTo>
                    <a:pt x="142684" y="198666"/>
                  </a:lnTo>
                  <a:lnTo>
                    <a:pt x="142633" y="197789"/>
                  </a:lnTo>
                  <a:lnTo>
                    <a:pt x="141046" y="193408"/>
                  </a:lnTo>
                  <a:lnTo>
                    <a:pt x="143471" y="191693"/>
                  </a:lnTo>
                  <a:lnTo>
                    <a:pt x="149085" y="188341"/>
                  </a:lnTo>
                  <a:lnTo>
                    <a:pt x="152158" y="187071"/>
                  </a:lnTo>
                  <a:lnTo>
                    <a:pt x="155041" y="178320"/>
                  </a:lnTo>
                  <a:lnTo>
                    <a:pt x="164058" y="172110"/>
                  </a:lnTo>
                  <a:lnTo>
                    <a:pt x="175704" y="171932"/>
                  </a:lnTo>
                  <a:lnTo>
                    <a:pt x="178752" y="168440"/>
                  </a:lnTo>
                  <a:lnTo>
                    <a:pt x="177672" y="162534"/>
                  </a:lnTo>
                  <a:lnTo>
                    <a:pt x="177368" y="159804"/>
                  </a:lnTo>
                  <a:lnTo>
                    <a:pt x="179161" y="152193"/>
                  </a:lnTo>
                  <a:lnTo>
                    <a:pt x="192163" y="128816"/>
                  </a:lnTo>
                  <a:lnTo>
                    <a:pt x="191554" y="124396"/>
                  </a:lnTo>
                  <a:lnTo>
                    <a:pt x="191922" y="113906"/>
                  </a:lnTo>
                  <a:lnTo>
                    <a:pt x="190525" y="106578"/>
                  </a:lnTo>
                  <a:lnTo>
                    <a:pt x="197929" y="97104"/>
                  </a:lnTo>
                  <a:lnTo>
                    <a:pt x="200456" y="92659"/>
                  </a:lnTo>
                  <a:lnTo>
                    <a:pt x="201002" y="80251"/>
                  </a:lnTo>
                  <a:lnTo>
                    <a:pt x="211353" y="58089"/>
                  </a:lnTo>
                  <a:lnTo>
                    <a:pt x="212115" y="50126"/>
                  </a:lnTo>
                  <a:lnTo>
                    <a:pt x="216458" y="40805"/>
                  </a:lnTo>
                  <a:lnTo>
                    <a:pt x="218109" y="38811"/>
                  </a:lnTo>
                  <a:lnTo>
                    <a:pt x="216395" y="31026"/>
                  </a:lnTo>
                  <a:lnTo>
                    <a:pt x="221373" y="26924"/>
                  </a:lnTo>
                  <a:lnTo>
                    <a:pt x="219570" y="20154"/>
                  </a:lnTo>
                  <a:lnTo>
                    <a:pt x="221653" y="18757"/>
                  </a:lnTo>
                  <a:lnTo>
                    <a:pt x="227787" y="17856"/>
                  </a:lnTo>
                  <a:lnTo>
                    <a:pt x="226707" y="13728"/>
                  </a:lnTo>
                  <a:lnTo>
                    <a:pt x="227037" y="12585"/>
                  </a:lnTo>
                  <a:lnTo>
                    <a:pt x="229565" y="12331"/>
                  </a:lnTo>
                  <a:lnTo>
                    <a:pt x="230263" y="13106"/>
                  </a:lnTo>
                  <a:lnTo>
                    <a:pt x="231393" y="15214"/>
                  </a:lnTo>
                  <a:lnTo>
                    <a:pt x="230314" y="16891"/>
                  </a:lnTo>
                  <a:lnTo>
                    <a:pt x="231787" y="17691"/>
                  </a:lnTo>
                  <a:lnTo>
                    <a:pt x="234619" y="17487"/>
                  </a:lnTo>
                  <a:lnTo>
                    <a:pt x="234835" y="15214"/>
                  </a:lnTo>
                  <a:lnTo>
                    <a:pt x="236981" y="10883"/>
                  </a:lnTo>
                  <a:lnTo>
                    <a:pt x="242608" y="10096"/>
                  </a:lnTo>
                  <a:lnTo>
                    <a:pt x="244119" y="18796"/>
                  </a:lnTo>
                  <a:lnTo>
                    <a:pt x="246456" y="14935"/>
                  </a:lnTo>
                  <a:lnTo>
                    <a:pt x="248678" y="13284"/>
                  </a:lnTo>
                  <a:lnTo>
                    <a:pt x="247916" y="10566"/>
                  </a:lnTo>
                  <a:lnTo>
                    <a:pt x="245846" y="9169"/>
                  </a:lnTo>
                  <a:lnTo>
                    <a:pt x="240868" y="7086"/>
                  </a:lnTo>
                  <a:lnTo>
                    <a:pt x="236118" y="7975"/>
                  </a:lnTo>
                  <a:lnTo>
                    <a:pt x="239331" y="1308"/>
                  </a:lnTo>
                  <a:lnTo>
                    <a:pt x="238150" y="266"/>
                  </a:lnTo>
                  <a:lnTo>
                    <a:pt x="236804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2028913" y="1670278"/>
              <a:ext cx="99060" cy="151765"/>
            </a:xfrm>
            <a:custGeom>
              <a:avLst/>
              <a:gdLst/>
              <a:ahLst/>
              <a:cxnLst/>
              <a:rect l="l" t="t" r="r" b="b"/>
              <a:pathLst>
                <a:path w="99060" h="151764">
                  <a:moveTo>
                    <a:pt x="1206" y="136563"/>
                  </a:moveTo>
                  <a:lnTo>
                    <a:pt x="0" y="138811"/>
                  </a:lnTo>
                  <a:lnTo>
                    <a:pt x="3035" y="141211"/>
                  </a:lnTo>
                  <a:lnTo>
                    <a:pt x="4521" y="144551"/>
                  </a:lnTo>
                  <a:lnTo>
                    <a:pt x="4025" y="148602"/>
                  </a:lnTo>
                  <a:lnTo>
                    <a:pt x="3911" y="148958"/>
                  </a:lnTo>
                  <a:lnTo>
                    <a:pt x="3860" y="149428"/>
                  </a:lnTo>
                  <a:lnTo>
                    <a:pt x="8204" y="151549"/>
                  </a:lnTo>
                  <a:lnTo>
                    <a:pt x="10858" y="148437"/>
                  </a:lnTo>
                  <a:lnTo>
                    <a:pt x="15862" y="144716"/>
                  </a:lnTo>
                  <a:lnTo>
                    <a:pt x="13855" y="142913"/>
                  </a:lnTo>
                  <a:lnTo>
                    <a:pt x="11341" y="140017"/>
                  </a:lnTo>
                  <a:lnTo>
                    <a:pt x="11427" y="138176"/>
                  </a:lnTo>
                  <a:lnTo>
                    <a:pt x="5346" y="138176"/>
                  </a:lnTo>
                  <a:lnTo>
                    <a:pt x="2349" y="138137"/>
                  </a:lnTo>
                  <a:lnTo>
                    <a:pt x="1206" y="136563"/>
                  </a:lnTo>
                  <a:close/>
                </a:path>
                <a:path w="99060" h="151764">
                  <a:moveTo>
                    <a:pt x="28389" y="134683"/>
                  </a:moveTo>
                  <a:lnTo>
                    <a:pt x="22618" y="134683"/>
                  </a:lnTo>
                  <a:lnTo>
                    <a:pt x="21845" y="135613"/>
                  </a:lnTo>
                  <a:lnTo>
                    <a:pt x="21399" y="136779"/>
                  </a:lnTo>
                  <a:lnTo>
                    <a:pt x="22453" y="138544"/>
                  </a:lnTo>
                  <a:lnTo>
                    <a:pt x="23863" y="139966"/>
                  </a:lnTo>
                  <a:lnTo>
                    <a:pt x="25171" y="139674"/>
                  </a:lnTo>
                  <a:lnTo>
                    <a:pt x="26416" y="138303"/>
                  </a:lnTo>
                  <a:lnTo>
                    <a:pt x="28389" y="134683"/>
                  </a:lnTo>
                  <a:close/>
                </a:path>
                <a:path w="99060" h="151764">
                  <a:moveTo>
                    <a:pt x="30238" y="107137"/>
                  </a:moveTo>
                  <a:lnTo>
                    <a:pt x="26987" y="109004"/>
                  </a:lnTo>
                  <a:lnTo>
                    <a:pt x="23685" y="113995"/>
                  </a:lnTo>
                  <a:lnTo>
                    <a:pt x="22466" y="114198"/>
                  </a:lnTo>
                  <a:lnTo>
                    <a:pt x="19291" y="115316"/>
                  </a:lnTo>
                  <a:lnTo>
                    <a:pt x="16967" y="116852"/>
                  </a:lnTo>
                  <a:lnTo>
                    <a:pt x="16725" y="123748"/>
                  </a:lnTo>
                  <a:lnTo>
                    <a:pt x="13004" y="125272"/>
                  </a:lnTo>
                  <a:lnTo>
                    <a:pt x="6134" y="128993"/>
                  </a:lnTo>
                  <a:lnTo>
                    <a:pt x="3568" y="131038"/>
                  </a:lnTo>
                  <a:lnTo>
                    <a:pt x="6616" y="137464"/>
                  </a:lnTo>
                  <a:lnTo>
                    <a:pt x="5346" y="138176"/>
                  </a:lnTo>
                  <a:lnTo>
                    <a:pt x="11427" y="138176"/>
                  </a:lnTo>
                  <a:lnTo>
                    <a:pt x="10600" y="136563"/>
                  </a:lnTo>
                  <a:lnTo>
                    <a:pt x="9207" y="134391"/>
                  </a:lnTo>
                  <a:lnTo>
                    <a:pt x="10096" y="132943"/>
                  </a:lnTo>
                  <a:lnTo>
                    <a:pt x="12128" y="131851"/>
                  </a:lnTo>
                  <a:lnTo>
                    <a:pt x="14744" y="130822"/>
                  </a:lnTo>
                  <a:lnTo>
                    <a:pt x="30394" y="130822"/>
                  </a:lnTo>
                  <a:lnTo>
                    <a:pt x="30467" y="130683"/>
                  </a:lnTo>
                  <a:lnTo>
                    <a:pt x="33261" y="122999"/>
                  </a:lnTo>
                  <a:lnTo>
                    <a:pt x="35725" y="120548"/>
                  </a:lnTo>
                  <a:lnTo>
                    <a:pt x="44246" y="117309"/>
                  </a:lnTo>
                  <a:lnTo>
                    <a:pt x="47955" y="113969"/>
                  </a:lnTo>
                  <a:lnTo>
                    <a:pt x="52413" y="109855"/>
                  </a:lnTo>
                  <a:lnTo>
                    <a:pt x="37592" y="109855"/>
                  </a:lnTo>
                  <a:lnTo>
                    <a:pt x="30238" y="107137"/>
                  </a:lnTo>
                  <a:close/>
                </a:path>
                <a:path w="99060" h="151764">
                  <a:moveTo>
                    <a:pt x="30394" y="130822"/>
                  </a:moveTo>
                  <a:lnTo>
                    <a:pt x="14744" y="130822"/>
                  </a:lnTo>
                  <a:lnTo>
                    <a:pt x="16789" y="131737"/>
                  </a:lnTo>
                  <a:lnTo>
                    <a:pt x="20002" y="136182"/>
                  </a:lnTo>
                  <a:lnTo>
                    <a:pt x="21615" y="135890"/>
                  </a:lnTo>
                  <a:lnTo>
                    <a:pt x="21845" y="135613"/>
                  </a:lnTo>
                  <a:lnTo>
                    <a:pt x="21958" y="135318"/>
                  </a:lnTo>
                  <a:lnTo>
                    <a:pt x="22618" y="134683"/>
                  </a:lnTo>
                  <a:lnTo>
                    <a:pt x="28389" y="134683"/>
                  </a:lnTo>
                  <a:lnTo>
                    <a:pt x="30394" y="130822"/>
                  </a:lnTo>
                  <a:close/>
                </a:path>
                <a:path w="99060" h="151764">
                  <a:moveTo>
                    <a:pt x="22618" y="134683"/>
                  </a:moveTo>
                  <a:lnTo>
                    <a:pt x="21958" y="135318"/>
                  </a:lnTo>
                  <a:lnTo>
                    <a:pt x="21845" y="135613"/>
                  </a:lnTo>
                  <a:lnTo>
                    <a:pt x="22618" y="134683"/>
                  </a:lnTo>
                  <a:close/>
                </a:path>
                <a:path w="99060" h="151764">
                  <a:moveTo>
                    <a:pt x="55943" y="62407"/>
                  </a:moveTo>
                  <a:lnTo>
                    <a:pt x="52743" y="65646"/>
                  </a:lnTo>
                  <a:lnTo>
                    <a:pt x="50888" y="69799"/>
                  </a:lnTo>
                  <a:lnTo>
                    <a:pt x="46926" y="78168"/>
                  </a:lnTo>
                  <a:lnTo>
                    <a:pt x="42392" y="81559"/>
                  </a:lnTo>
                  <a:lnTo>
                    <a:pt x="43141" y="91986"/>
                  </a:lnTo>
                  <a:lnTo>
                    <a:pt x="39077" y="96253"/>
                  </a:lnTo>
                  <a:lnTo>
                    <a:pt x="41109" y="102882"/>
                  </a:lnTo>
                  <a:lnTo>
                    <a:pt x="44297" y="105168"/>
                  </a:lnTo>
                  <a:lnTo>
                    <a:pt x="38011" y="106464"/>
                  </a:lnTo>
                  <a:lnTo>
                    <a:pt x="37592" y="109855"/>
                  </a:lnTo>
                  <a:lnTo>
                    <a:pt x="52413" y="109855"/>
                  </a:lnTo>
                  <a:lnTo>
                    <a:pt x="56032" y="106514"/>
                  </a:lnTo>
                  <a:lnTo>
                    <a:pt x="58534" y="100634"/>
                  </a:lnTo>
                  <a:lnTo>
                    <a:pt x="69011" y="96189"/>
                  </a:lnTo>
                  <a:lnTo>
                    <a:pt x="69850" y="91960"/>
                  </a:lnTo>
                  <a:lnTo>
                    <a:pt x="73012" y="83718"/>
                  </a:lnTo>
                  <a:lnTo>
                    <a:pt x="73914" y="79070"/>
                  </a:lnTo>
                  <a:lnTo>
                    <a:pt x="82169" y="71856"/>
                  </a:lnTo>
                  <a:lnTo>
                    <a:pt x="84277" y="65900"/>
                  </a:lnTo>
                  <a:lnTo>
                    <a:pt x="85035" y="64350"/>
                  </a:lnTo>
                  <a:lnTo>
                    <a:pt x="58102" y="64350"/>
                  </a:lnTo>
                  <a:lnTo>
                    <a:pt x="55943" y="62407"/>
                  </a:lnTo>
                  <a:close/>
                </a:path>
                <a:path w="99060" h="151764">
                  <a:moveTo>
                    <a:pt x="83286" y="12242"/>
                  </a:moveTo>
                  <a:lnTo>
                    <a:pt x="82816" y="13766"/>
                  </a:lnTo>
                  <a:lnTo>
                    <a:pt x="78422" y="21996"/>
                  </a:lnTo>
                  <a:lnTo>
                    <a:pt x="84048" y="29362"/>
                  </a:lnTo>
                  <a:lnTo>
                    <a:pt x="76504" y="35953"/>
                  </a:lnTo>
                  <a:lnTo>
                    <a:pt x="75819" y="38074"/>
                  </a:lnTo>
                  <a:lnTo>
                    <a:pt x="70853" y="39433"/>
                  </a:lnTo>
                  <a:lnTo>
                    <a:pt x="69811" y="41160"/>
                  </a:lnTo>
                  <a:lnTo>
                    <a:pt x="68516" y="47739"/>
                  </a:lnTo>
                  <a:lnTo>
                    <a:pt x="69989" y="52146"/>
                  </a:lnTo>
                  <a:lnTo>
                    <a:pt x="64287" y="56692"/>
                  </a:lnTo>
                  <a:lnTo>
                    <a:pt x="62318" y="58674"/>
                  </a:lnTo>
                  <a:lnTo>
                    <a:pt x="59880" y="64198"/>
                  </a:lnTo>
                  <a:lnTo>
                    <a:pt x="58102" y="64350"/>
                  </a:lnTo>
                  <a:lnTo>
                    <a:pt x="85035" y="64350"/>
                  </a:lnTo>
                  <a:lnTo>
                    <a:pt x="88480" y="57315"/>
                  </a:lnTo>
                  <a:lnTo>
                    <a:pt x="88773" y="54305"/>
                  </a:lnTo>
                  <a:lnTo>
                    <a:pt x="86474" y="49657"/>
                  </a:lnTo>
                  <a:lnTo>
                    <a:pt x="86131" y="48094"/>
                  </a:lnTo>
                  <a:lnTo>
                    <a:pt x="90297" y="43307"/>
                  </a:lnTo>
                  <a:lnTo>
                    <a:pt x="91706" y="39370"/>
                  </a:lnTo>
                  <a:lnTo>
                    <a:pt x="94767" y="32486"/>
                  </a:lnTo>
                  <a:lnTo>
                    <a:pt x="96672" y="29413"/>
                  </a:lnTo>
                  <a:lnTo>
                    <a:pt x="94932" y="25781"/>
                  </a:lnTo>
                  <a:lnTo>
                    <a:pt x="95542" y="25603"/>
                  </a:lnTo>
                  <a:lnTo>
                    <a:pt x="97088" y="25603"/>
                  </a:lnTo>
                  <a:lnTo>
                    <a:pt x="97370" y="24980"/>
                  </a:lnTo>
                  <a:lnTo>
                    <a:pt x="98107" y="21501"/>
                  </a:lnTo>
                  <a:lnTo>
                    <a:pt x="98132" y="18021"/>
                  </a:lnTo>
                  <a:lnTo>
                    <a:pt x="97320" y="14541"/>
                  </a:lnTo>
                  <a:lnTo>
                    <a:pt x="97701" y="13741"/>
                  </a:lnTo>
                  <a:lnTo>
                    <a:pt x="93751" y="13601"/>
                  </a:lnTo>
                  <a:lnTo>
                    <a:pt x="95060" y="13119"/>
                  </a:lnTo>
                  <a:lnTo>
                    <a:pt x="90551" y="13119"/>
                  </a:lnTo>
                  <a:lnTo>
                    <a:pt x="83286" y="12242"/>
                  </a:lnTo>
                  <a:close/>
                </a:path>
                <a:path w="99060" h="151764">
                  <a:moveTo>
                    <a:pt x="97088" y="25603"/>
                  </a:moveTo>
                  <a:lnTo>
                    <a:pt x="95542" y="25603"/>
                  </a:lnTo>
                  <a:lnTo>
                    <a:pt x="95796" y="26631"/>
                  </a:lnTo>
                  <a:lnTo>
                    <a:pt x="96469" y="26225"/>
                  </a:lnTo>
                  <a:lnTo>
                    <a:pt x="96875" y="25895"/>
                  </a:lnTo>
                  <a:lnTo>
                    <a:pt x="97088" y="25603"/>
                  </a:lnTo>
                  <a:close/>
                </a:path>
                <a:path w="99060" h="151764">
                  <a:moveTo>
                    <a:pt x="88785" y="1054"/>
                  </a:moveTo>
                  <a:lnTo>
                    <a:pt x="90868" y="4114"/>
                  </a:lnTo>
                  <a:lnTo>
                    <a:pt x="91236" y="9893"/>
                  </a:lnTo>
                  <a:lnTo>
                    <a:pt x="90551" y="13119"/>
                  </a:lnTo>
                  <a:lnTo>
                    <a:pt x="95060" y="13119"/>
                  </a:lnTo>
                  <a:lnTo>
                    <a:pt x="97764" y="7327"/>
                  </a:lnTo>
                  <a:lnTo>
                    <a:pt x="98882" y="3530"/>
                  </a:lnTo>
                  <a:lnTo>
                    <a:pt x="97979" y="2260"/>
                  </a:lnTo>
                  <a:lnTo>
                    <a:pt x="94335" y="2260"/>
                  </a:lnTo>
                  <a:lnTo>
                    <a:pt x="88785" y="1054"/>
                  </a:lnTo>
                  <a:close/>
                </a:path>
                <a:path w="99060" h="151764">
                  <a:moveTo>
                    <a:pt x="94843" y="0"/>
                  </a:moveTo>
                  <a:lnTo>
                    <a:pt x="94335" y="2260"/>
                  </a:lnTo>
                  <a:lnTo>
                    <a:pt x="97979" y="2260"/>
                  </a:lnTo>
                  <a:lnTo>
                    <a:pt x="96443" y="101"/>
                  </a:lnTo>
                  <a:lnTo>
                    <a:pt x="94843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2126754" y="1625727"/>
              <a:ext cx="21590" cy="73025"/>
            </a:xfrm>
            <a:custGeom>
              <a:avLst/>
              <a:gdLst/>
              <a:ahLst/>
              <a:cxnLst/>
              <a:rect l="l" t="t" r="r" b="b"/>
              <a:pathLst>
                <a:path w="21589" h="73025">
                  <a:moveTo>
                    <a:pt x="9067" y="304"/>
                  </a:moveTo>
                  <a:lnTo>
                    <a:pt x="635" y="4292"/>
                  </a:lnTo>
                  <a:lnTo>
                    <a:pt x="5105" y="6121"/>
                  </a:lnTo>
                  <a:lnTo>
                    <a:pt x="5232" y="8724"/>
                  </a:lnTo>
                  <a:lnTo>
                    <a:pt x="5638" y="9601"/>
                  </a:lnTo>
                  <a:lnTo>
                    <a:pt x="1168" y="15748"/>
                  </a:lnTo>
                  <a:lnTo>
                    <a:pt x="5448" y="18084"/>
                  </a:lnTo>
                  <a:lnTo>
                    <a:pt x="10172" y="20726"/>
                  </a:lnTo>
                  <a:lnTo>
                    <a:pt x="4660" y="23101"/>
                  </a:lnTo>
                  <a:lnTo>
                    <a:pt x="7683" y="27584"/>
                  </a:lnTo>
                  <a:lnTo>
                    <a:pt x="6921" y="31140"/>
                  </a:lnTo>
                  <a:lnTo>
                    <a:pt x="4191" y="37020"/>
                  </a:lnTo>
                  <a:lnTo>
                    <a:pt x="3962" y="43510"/>
                  </a:lnTo>
                  <a:lnTo>
                    <a:pt x="2463" y="49695"/>
                  </a:lnTo>
                  <a:lnTo>
                    <a:pt x="2044" y="54140"/>
                  </a:lnTo>
                  <a:lnTo>
                    <a:pt x="1905" y="58623"/>
                  </a:lnTo>
                  <a:lnTo>
                    <a:pt x="647" y="62941"/>
                  </a:lnTo>
                  <a:lnTo>
                    <a:pt x="254" y="65328"/>
                  </a:lnTo>
                  <a:lnTo>
                    <a:pt x="0" y="67754"/>
                  </a:lnTo>
                  <a:lnTo>
                    <a:pt x="1295" y="71539"/>
                  </a:lnTo>
                  <a:lnTo>
                    <a:pt x="2159" y="72758"/>
                  </a:lnTo>
                  <a:lnTo>
                    <a:pt x="3543" y="70675"/>
                  </a:lnTo>
                  <a:lnTo>
                    <a:pt x="4243" y="57820"/>
                  </a:lnTo>
                  <a:lnTo>
                    <a:pt x="6508" y="45304"/>
                  </a:lnTo>
                  <a:lnTo>
                    <a:pt x="9983" y="33049"/>
                  </a:lnTo>
                  <a:lnTo>
                    <a:pt x="14312" y="20980"/>
                  </a:lnTo>
                  <a:lnTo>
                    <a:pt x="14427" y="17805"/>
                  </a:lnTo>
                  <a:lnTo>
                    <a:pt x="16649" y="15455"/>
                  </a:lnTo>
                  <a:lnTo>
                    <a:pt x="18884" y="8496"/>
                  </a:lnTo>
                  <a:lnTo>
                    <a:pt x="20619" y="5626"/>
                  </a:lnTo>
                  <a:lnTo>
                    <a:pt x="14808" y="5626"/>
                  </a:lnTo>
                  <a:lnTo>
                    <a:pt x="14897" y="5499"/>
                  </a:lnTo>
                  <a:lnTo>
                    <a:pt x="15214" y="5181"/>
                  </a:lnTo>
                  <a:lnTo>
                    <a:pt x="13284" y="1625"/>
                  </a:lnTo>
                  <a:lnTo>
                    <a:pt x="9067" y="304"/>
                  </a:lnTo>
                  <a:close/>
                </a:path>
                <a:path w="21589" h="73025">
                  <a:moveTo>
                    <a:pt x="19367" y="0"/>
                  </a:moveTo>
                  <a:lnTo>
                    <a:pt x="17538" y="114"/>
                  </a:lnTo>
                  <a:lnTo>
                    <a:pt x="17259" y="1371"/>
                  </a:lnTo>
                  <a:lnTo>
                    <a:pt x="17263" y="4292"/>
                  </a:lnTo>
                  <a:lnTo>
                    <a:pt x="16700" y="5067"/>
                  </a:lnTo>
                  <a:lnTo>
                    <a:pt x="15252" y="5181"/>
                  </a:lnTo>
                  <a:lnTo>
                    <a:pt x="14922" y="5537"/>
                  </a:lnTo>
                  <a:lnTo>
                    <a:pt x="20619" y="5626"/>
                  </a:lnTo>
                  <a:lnTo>
                    <a:pt x="21272" y="4546"/>
                  </a:lnTo>
                  <a:lnTo>
                    <a:pt x="19367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2133955" y="1596631"/>
              <a:ext cx="22860" cy="25400"/>
            </a:xfrm>
            <a:custGeom>
              <a:avLst/>
              <a:gdLst/>
              <a:ahLst/>
              <a:cxnLst/>
              <a:rect l="l" t="t" r="r" b="b"/>
              <a:pathLst>
                <a:path w="22860" h="25400">
                  <a:moveTo>
                    <a:pt x="3136" y="0"/>
                  </a:moveTo>
                  <a:lnTo>
                    <a:pt x="749" y="1828"/>
                  </a:lnTo>
                  <a:lnTo>
                    <a:pt x="0" y="4648"/>
                  </a:lnTo>
                  <a:lnTo>
                    <a:pt x="4279" y="6908"/>
                  </a:lnTo>
                  <a:lnTo>
                    <a:pt x="1651" y="9931"/>
                  </a:lnTo>
                  <a:lnTo>
                    <a:pt x="1397" y="13614"/>
                  </a:lnTo>
                  <a:lnTo>
                    <a:pt x="444" y="17386"/>
                  </a:lnTo>
                  <a:lnTo>
                    <a:pt x="2832" y="20789"/>
                  </a:lnTo>
                  <a:lnTo>
                    <a:pt x="8026" y="24942"/>
                  </a:lnTo>
                  <a:lnTo>
                    <a:pt x="9144" y="24892"/>
                  </a:lnTo>
                  <a:lnTo>
                    <a:pt x="9677" y="24003"/>
                  </a:lnTo>
                  <a:lnTo>
                    <a:pt x="14732" y="19926"/>
                  </a:lnTo>
                  <a:lnTo>
                    <a:pt x="17056" y="14668"/>
                  </a:lnTo>
                  <a:lnTo>
                    <a:pt x="21640" y="11544"/>
                  </a:lnTo>
                  <a:lnTo>
                    <a:pt x="21983" y="11874"/>
                  </a:lnTo>
                  <a:lnTo>
                    <a:pt x="22288" y="11811"/>
                  </a:lnTo>
                  <a:lnTo>
                    <a:pt x="22517" y="11404"/>
                  </a:lnTo>
                  <a:lnTo>
                    <a:pt x="20612" y="10172"/>
                  </a:lnTo>
                  <a:lnTo>
                    <a:pt x="19685" y="8585"/>
                  </a:lnTo>
                  <a:lnTo>
                    <a:pt x="20586" y="6286"/>
                  </a:lnTo>
                  <a:lnTo>
                    <a:pt x="20193" y="5969"/>
                  </a:lnTo>
                  <a:lnTo>
                    <a:pt x="19748" y="5829"/>
                  </a:lnTo>
                  <a:lnTo>
                    <a:pt x="19240" y="5880"/>
                  </a:lnTo>
                  <a:lnTo>
                    <a:pt x="16954" y="6477"/>
                  </a:lnTo>
                  <a:lnTo>
                    <a:pt x="16776" y="8432"/>
                  </a:lnTo>
                  <a:lnTo>
                    <a:pt x="15506" y="12623"/>
                  </a:lnTo>
                  <a:lnTo>
                    <a:pt x="14058" y="13792"/>
                  </a:lnTo>
                  <a:lnTo>
                    <a:pt x="11544" y="12268"/>
                  </a:lnTo>
                  <a:lnTo>
                    <a:pt x="10096" y="10985"/>
                  </a:lnTo>
                  <a:lnTo>
                    <a:pt x="10528" y="9207"/>
                  </a:lnTo>
                  <a:lnTo>
                    <a:pt x="10147" y="5410"/>
                  </a:lnTo>
                  <a:lnTo>
                    <a:pt x="10033" y="3200"/>
                  </a:lnTo>
                  <a:lnTo>
                    <a:pt x="7835" y="1905"/>
                  </a:lnTo>
                  <a:lnTo>
                    <a:pt x="5461" y="254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8FBF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2138400" y="1617408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39" h="29844">
                  <a:moveTo>
                    <a:pt x="13931" y="0"/>
                  </a:moveTo>
                  <a:lnTo>
                    <a:pt x="11899" y="38"/>
                  </a:lnTo>
                  <a:lnTo>
                    <a:pt x="10807" y="2946"/>
                  </a:lnTo>
                  <a:lnTo>
                    <a:pt x="9131" y="5562"/>
                  </a:lnTo>
                  <a:lnTo>
                    <a:pt x="7721" y="8318"/>
                  </a:lnTo>
                  <a:lnTo>
                    <a:pt x="7112" y="14884"/>
                  </a:lnTo>
                  <a:lnTo>
                    <a:pt x="5257" y="21170"/>
                  </a:lnTo>
                  <a:lnTo>
                    <a:pt x="0" y="29032"/>
                  </a:lnTo>
                  <a:lnTo>
                    <a:pt x="2590" y="28359"/>
                  </a:lnTo>
                  <a:lnTo>
                    <a:pt x="2667" y="29298"/>
                  </a:lnTo>
                  <a:lnTo>
                    <a:pt x="4737" y="27063"/>
                  </a:lnTo>
                  <a:lnTo>
                    <a:pt x="6858" y="23901"/>
                  </a:lnTo>
                  <a:lnTo>
                    <a:pt x="7924" y="20091"/>
                  </a:lnTo>
                  <a:lnTo>
                    <a:pt x="10718" y="17348"/>
                  </a:lnTo>
                  <a:lnTo>
                    <a:pt x="12382" y="16967"/>
                  </a:lnTo>
                  <a:lnTo>
                    <a:pt x="13055" y="17741"/>
                  </a:lnTo>
                  <a:lnTo>
                    <a:pt x="14249" y="16446"/>
                  </a:lnTo>
                  <a:lnTo>
                    <a:pt x="13931" y="14897"/>
                  </a:lnTo>
                  <a:lnTo>
                    <a:pt x="13843" y="13373"/>
                  </a:lnTo>
                  <a:lnTo>
                    <a:pt x="12687" y="11353"/>
                  </a:lnTo>
                  <a:lnTo>
                    <a:pt x="14020" y="9588"/>
                  </a:lnTo>
                  <a:lnTo>
                    <a:pt x="14439" y="7734"/>
                  </a:lnTo>
                  <a:lnTo>
                    <a:pt x="14478" y="6451"/>
                  </a:lnTo>
                  <a:lnTo>
                    <a:pt x="14465" y="3860"/>
                  </a:lnTo>
                  <a:lnTo>
                    <a:pt x="14300" y="2578"/>
                  </a:lnTo>
                  <a:lnTo>
                    <a:pt x="14859" y="1181"/>
                  </a:lnTo>
                  <a:lnTo>
                    <a:pt x="13931" y="0"/>
                  </a:lnTo>
                  <a:close/>
                </a:path>
              </a:pathLst>
            </a:custGeom>
            <a:solidFill>
              <a:srgbClr val="70A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2125357" y="1656359"/>
              <a:ext cx="6985" cy="27305"/>
            </a:xfrm>
            <a:custGeom>
              <a:avLst/>
              <a:gdLst/>
              <a:ahLst/>
              <a:cxnLst/>
              <a:rect l="l" t="t" r="r" b="b"/>
              <a:pathLst>
                <a:path w="6985" h="27305">
                  <a:moveTo>
                    <a:pt x="1282" y="0"/>
                  </a:moveTo>
                  <a:lnTo>
                    <a:pt x="787" y="6642"/>
                  </a:lnTo>
                  <a:lnTo>
                    <a:pt x="0" y="14020"/>
                  </a:lnTo>
                  <a:lnTo>
                    <a:pt x="12" y="26479"/>
                  </a:lnTo>
                  <a:lnTo>
                    <a:pt x="838" y="27152"/>
                  </a:lnTo>
                  <a:lnTo>
                    <a:pt x="1651" y="27076"/>
                  </a:lnTo>
                  <a:lnTo>
                    <a:pt x="2451" y="26454"/>
                  </a:lnTo>
                  <a:lnTo>
                    <a:pt x="4025" y="23469"/>
                  </a:lnTo>
                  <a:lnTo>
                    <a:pt x="4318" y="20256"/>
                  </a:lnTo>
                  <a:lnTo>
                    <a:pt x="4038" y="11455"/>
                  </a:lnTo>
                  <a:lnTo>
                    <a:pt x="6985" y="6134"/>
                  </a:lnTo>
                  <a:lnTo>
                    <a:pt x="5194" y="520"/>
                  </a:lnTo>
                  <a:lnTo>
                    <a:pt x="3429" y="660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2128113" y="1656880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5562" y="0"/>
                  </a:moveTo>
                  <a:lnTo>
                    <a:pt x="2425" y="0"/>
                  </a:lnTo>
                  <a:lnTo>
                    <a:pt x="1282" y="5486"/>
                  </a:lnTo>
                  <a:lnTo>
                    <a:pt x="0" y="10934"/>
                  </a:lnTo>
                  <a:lnTo>
                    <a:pt x="393" y="16598"/>
                  </a:lnTo>
                  <a:lnTo>
                    <a:pt x="1282" y="17081"/>
                  </a:lnTo>
                  <a:lnTo>
                    <a:pt x="381" y="19304"/>
                  </a:lnTo>
                  <a:lnTo>
                    <a:pt x="2425" y="18669"/>
                  </a:lnTo>
                  <a:lnTo>
                    <a:pt x="2908" y="16344"/>
                  </a:lnTo>
                  <a:lnTo>
                    <a:pt x="3937" y="10109"/>
                  </a:lnTo>
                  <a:lnTo>
                    <a:pt x="5918" y="5245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87B8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2146122" y="1617446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4" h="8889">
                  <a:moveTo>
                    <a:pt x="4178" y="0"/>
                  </a:moveTo>
                  <a:lnTo>
                    <a:pt x="215" y="1460"/>
                  </a:lnTo>
                  <a:lnTo>
                    <a:pt x="0" y="8267"/>
                  </a:lnTo>
                  <a:lnTo>
                    <a:pt x="2400" y="6032"/>
                  </a:lnTo>
                  <a:lnTo>
                    <a:pt x="5626" y="4191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2155558" y="160606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6477" y="0"/>
                  </a:moveTo>
                  <a:lnTo>
                    <a:pt x="914" y="1968"/>
                  </a:lnTo>
                  <a:lnTo>
                    <a:pt x="622" y="2057"/>
                  </a:lnTo>
                  <a:lnTo>
                    <a:pt x="330" y="2095"/>
                  </a:lnTo>
                  <a:lnTo>
                    <a:pt x="25" y="2108"/>
                  </a:lnTo>
                  <a:lnTo>
                    <a:pt x="25" y="2616"/>
                  </a:lnTo>
                  <a:lnTo>
                    <a:pt x="0" y="3644"/>
                  </a:lnTo>
                  <a:lnTo>
                    <a:pt x="4127" y="3035"/>
                  </a:lnTo>
                  <a:lnTo>
                    <a:pt x="4445" y="1841"/>
                  </a:lnTo>
                  <a:lnTo>
                    <a:pt x="6604" y="2032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398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2152345" y="1615706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304" y="0"/>
                  </a:moveTo>
                  <a:lnTo>
                    <a:pt x="241" y="1346"/>
                  </a:lnTo>
                  <a:lnTo>
                    <a:pt x="0" y="1701"/>
                  </a:lnTo>
                  <a:lnTo>
                    <a:pt x="50" y="5892"/>
                  </a:lnTo>
                  <a:lnTo>
                    <a:pt x="368" y="6350"/>
                  </a:lnTo>
                  <a:lnTo>
                    <a:pt x="685" y="6324"/>
                  </a:lnTo>
                  <a:lnTo>
                    <a:pt x="1003" y="5892"/>
                  </a:lnTo>
                  <a:lnTo>
                    <a:pt x="1193" y="5613"/>
                  </a:lnTo>
                  <a:lnTo>
                    <a:pt x="1269" y="5295"/>
                  </a:lnTo>
                  <a:lnTo>
                    <a:pt x="1282" y="4953"/>
                  </a:lnTo>
                  <a:lnTo>
                    <a:pt x="1181" y="3644"/>
                  </a:lnTo>
                  <a:lnTo>
                    <a:pt x="1460" y="2120"/>
                  </a:lnTo>
                  <a:lnTo>
                    <a:pt x="876" y="106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668E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995627" y="1418488"/>
              <a:ext cx="60960" cy="150495"/>
            </a:xfrm>
            <a:custGeom>
              <a:avLst/>
              <a:gdLst/>
              <a:ahLst/>
              <a:cxnLst/>
              <a:rect l="l" t="t" r="r" b="b"/>
              <a:pathLst>
                <a:path w="60960" h="150494">
                  <a:moveTo>
                    <a:pt x="1358" y="12725"/>
                  </a:moveTo>
                  <a:lnTo>
                    <a:pt x="0" y="14782"/>
                  </a:lnTo>
                  <a:lnTo>
                    <a:pt x="914" y="18402"/>
                  </a:lnTo>
                  <a:lnTo>
                    <a:pt x="2412" y="22059"/>
                  </a:lnTo>
                  <a:lnTo>
                    <a:pt x="3987" y="25692"/>
                  </a:lnTo>
                  <a:lnTo>
                    <a:pt x="5448" y="29451"/>
                  </a:lnTo>
                  <a:lnTo>
                    <a:pt x="10590" y="44757"/>
                  </a:lnTo>
                  <a:lnTo>
                    <a:pt x="14111" y="60405"/>
                  </a:lnTo>
                  <a:lnTo>
                    <a:pt x="15774" y="75463"/>
                  </a:lnTo>
                  <a:lnTo>
                    <a:pt x="15760" y="92608"/>
                  </a:lnTo>
                  <a:lnTo>
                    <a:pt x="15018" y="100206"/>
                  </a:lnTo>
                  <a:lnTo>
                    <a:pt x="13919" y="107743"/>
                  </a:lnTo>
                  <a:lnTo>
                    <a:pt x="12610" y="115246"/>
                  </a:lnTo>
                  <a:lnTo>
                    <a:pt x="11239" y="122745"/>
                  </a:lnTo>
                  <a:lnTo>
                    <a:pt x="10845" y="125488"/>
                  </a:lnTo>
                  <a:lnTo>
                    <a:pt x="9715" y="128092"/>
                  </a:lnTo>
                  <a:lnTo>
                    <a:pt x="9601" y="130898"/>
                  </a:lnTo>
                  <a:lnTo>
                    <a:pt x="9804" y="132321"/>
                  </a:lnTo>
                  <a:lnTo>
                    <a:pt x="9918" y="136918"/>
                  </a:lnTo>
                  <a:lnTo>
                    <a:pt x="9537" y="142608"/>
                  </a:lnTo>
                  <a:lnTo>
                    <a:pt x="9283" y="145376"/>
                  </a:lnTo>
                  <a:lnTo>
                    <a:pt x="11480" y="147523"/>
                  </a:lnTo>
                  <a:lnTo>
                    <a:pt x="21526" y="150152"/>
                  </a:lnTo>
                  <a:lnTo>
                    <a:pt x="23863" y="148856"/>
                  </a:lnTo>
                  <a:lnTo>
                    <a:pt x="25679" y="136563"/>
                  </a:lnTo>
                  <a:lnTo>
                    <a:pt x="27381" y="135458"/>
                  </a:lnTo>
                  <a:lnTo>
                    <a:pt x="36458" y="135458"/>
                  </a:lnTo>
                  <a:lnTo>
                    <a:pt x="38011" y="134835"/>
                  </a:lnTo>
                  <a:lnTo>
                    <a:pt x="40678" y="130644"/>
                  </a:lnTo>
                  <a:lnTo>
                    <a:pt x="48077" y="130644"/>
                  </a:lnTo>
                  <a:lnTo>
                    <a:pt x="47764" y="129692"/>
                  </a:lnTo>
                  <a:lnTo>
                    <a:pt x="46177" y="122453"/>
                  </a:lnTo>
                  <a:lnTo>
                    <a:pt x="43205" y="118427"/>
                  </a:lnTo>
                  <a:lnTo>
                    <a:pt x="43865" y="113499"/>
                  </a:lnTo>
                  <a:lnTo>
                    <a:pt x="50099" y="113499"/>
                  </a:lnTo>
                  <a:lnTo>
                    <a:pt x="49987" y="108546"/>
                  </a:lnTo>
                  <a:lnTo>
                    <a:pt x="49479" y="106692"/>
                  </a:lnTo>
                  <a:lnTo>
                    <a:pt x="47701" y="97370"/>
                  </a:lnTo>
                  <a:lnTo>
                    <a:pt x="57238" y="95884"/>
                  </a:lnTo>
                  <a:lnTo>
                    <a:pt x="59442" y="95884"/>
                  </a:lnTo>
                  <a:lnTo>
                    <a:pt x="60667" y="91249"/>
                  </a:lnTo>
                  <a:lnTo>
                    <a:pt x="60642" y="88277"/>
                  </a:lnTo>
                  <a:lnTo>
                    <a:pt x="55054" y="85394"/>
                  </a:lnTo>
                  <a:lnTo>
                    <a:pt x="55143" y="83045"/>
                  </a:lnTo>
                  <a:lnTo>
                    <a:pt x="55232" y="77787"/>
                  </a:lnTo>
                  <a:lnTo>
                    <a:pt x="55333" y="75463"/>
                  </a:lnTo>
                  <a:lnTo>
                    <a:pt x="54051" y="67602"/>
                  </a:lnTo>
                  <a:lnTo>
                    <a:pt x="54143" y="62204"/>
                  </a:lnTo>
                  <a:lnTo>
                    <a:pt x="48755" y="62204"/>
                  </a:lnTo>
                  <a:lnTo>
                    <a:pt x="48431" y="59007"/>
                  </a:lnTo>
                  <a:lnTo>
                    <a:pt x="48221" y="58432"/>
                  </a:lnTo>
                  <a:lnTo>
                    <a:pt x="48605" y="57879"/>
                  </a:lnTo>
                  <a:lnTo>
                    <a:pt x="49034" y="55359"/>
                  </a:lnTo>
                  <a:lnTo>
                    <a:pt x="49237" y="48945"/>
                  </a:lnTo>
                  <a:lnTo>
                    <a:pt x="48298" y="45846"/>
                  </a:lnTo>
                  <a:lnTo>
                    <a:pt x="50787" y="43484"/>
                  </a:lnTo>
                  <a:lnTo>
                    <a:pt x="51484" y="42544"/>
                  </a:lnTo>
                  <a:lnTo>
                    <a:pt x="32905" y="42544"/>
                  </a:lnTo>
                  <a:lnTo>
                    <a:pt x="24104" y="40601"/>
                  </a:lnTo>
                  <a:lnTo>
                    <a:pt x="25323" y="37122"/>
                  </a:lnTo>
                  <a:lnTo>
                    <a:pt x="25717" y="30187"/>
                  </a:lnTo>
                  <a:lnTo>
                    <a:pt x="37629" y="30187"/>
                  </a:lnTo>
                  <a:lnTo>
                    <a:pt x="37972" y="29451"/>
                  </a:lnTo>
                  <a:lnTo>
                    <a:pt x="38366" y="16344"/>
                  </a:lnTo>
                  <a:lnTo>
                    <a:pt x="35610" y="15874"/>
                  </a:lnTo>
                  <a:lnTo>
                    <a:pt x="25641" y="15455"/>
                  </a:lnTo>
                  <a:lnTo>
                    <a:pt x="25605" y="14617"/>
                  </a:lnTo>
                  <a:lnTo>
                    <a:pt x="8178" y="14617"/>
                  </a:lnTo>
                  <a:lnTo>
                    <a:pt x="1358" y="12725"/>
                  </a:lnTo>
                  <a:close/>
                </a:path>
                <a:path w="60960" h="150494">
                  <a:moveTo>
                    <a:pt x="48077" y="130644"/>
                  </a:moveTo>
                  <a:lnTo>
                    <a:pt x="40678" y="130644"/>
                  </a:lnTo>
                  <a:lnTo>
                    <a:pt x="40728" y="135724"/>
                  </a:lnTo>
                  <a:lnTo>
                    <a:pt x="43052" y="136436"/>
                  </a:lnTo>
                  <a:lnTo>
                    <a:pt x="46774" y="134899"/>
                  </a:lnTo>
                  <a:lnTo>
                    <a:pt x="48628" y="132321"/>
                  </a:lnTo>
                  <a:lnTo>
                    <a:pt x="48077" y="130644"/>
                  </a:lnTo>
                  <a:close/>
                </a:path>
                <a:path w="60960" h="150494">
                  <a:moveTo>
                    <a:pt x="36458" y="135458"/>
                  </a:moveTo>
                  <a:lnTo>
                    <a:pt x="27381" y="135458"/>
                  </a:lnTo>
                  <a:lnTo>
                    <a:pt x="34429" y="136270"/>
                  </a:lnTo>
                  <a:lnTo>
                    <a:pt x="36458" y="135458"/>
                  </a:lnTo>
                  <a:close/>
                </a:path>
                <a:path w="60960" h="150494">
                  <a:moveTo>
                    <a:pt x="50099" y="113499"/>
                  </a:moveTo>
                  <a:lnTo>
                    <a:pt x="43865" y="113499"/>
                  </a:lnTo>
                  <a:lnTo>
                    <a:pt x="45173" y="114553"/>
                  </a:lnTo>
                  <a:lnTo>
                    <a:pt x="46456" y="115976"/>
                  </a:lnTo>
                  <a:lnTo>
                    <a:pt x="50164" y="114122"/>
                  </a:lnTo>
                  <a:lnTo>
                    <a:pt x="50099" y="113499"/>
                  </a:lnTo>
                  <a:close/>
                </a:path>
                <a:path w="60960" h="150494">
                  <a:moveTo>
                    <a:pt x="59442" y="95884"/>
                  </a:moveTo>
                  <a:lnTo>
                    <a:pt x="57238" y="95884"/>
                  </a:lnTo>
                  <a:lnTo>
                    <a:pt x="59372" y="96151"/>
                  </a:lnTo>
                  <a:lnTo>
                    <a:pt x="59442" y="95884"/>
                  </a:lnTo>
                  <a:close/>
                </a:path>
                <a:path w="60960" h="150494">
                  <a:moveTo>
                    <a:pt x="50914" y="56006"/>
                  </a:moveTo>
                  <a:lnTo>
                    <a:pt x="50190" y="56083"/>
                  </a:lnTo>
                  <a:lnTo>
                    <a:pt x="49517" y="56565"/>
                  </a:lnTo>
                  <a:lnTo>
                    <a:pt x="48605" y="57879"/>
                  </a:lnTo>
                  <a:lnTo>
                    <a:pt x="48431" y="59007"/>
                  </a:lnTo>
                  <a:lnTo>
                    <a:pt x="48996" y="60553"/>
                  </a:lnTo>
                  <a:lnTo>
                    <a:pt x="48755" y="62204"/>
                  </a:lnTo>
                  <a:lnTo>
                    <a:pt x="54143" y="62204"/>
                  </a:lnTo>
                  <a:lnTo>
                    <a:pt x="54152" y="61683"/>
                  </a:lnTo>
                  <a:lnTo>
                    <a:pt x="51688" y="56260"/>
                  </a:lnTo>
                  <a:lnTo>
                    <a:pt x="50914" y="56006"/>
                  </a:lnTo>
                  <a:close/>
                </a:path>
                <a:path w="60960" h="150494">
                  <a:moveTo>
                    <a:pt x="48605" y="57879"/>
                  </a:moveTo>
                  <a:lnTo>
                    <a:pt x="48221" y="58432"/>
                  </a:lnTo>
                  <a:lnTo>
                    <a:pt x="48431" y="59007"/>
                  </a:lnTo>
                  <a:lnTo>
                    <a:pt x="48605" y="57879"/>
                  </a:lnTo>
                  <a:close/>
                </a:path>
                <a:path w="60960" h="150494">
                  <a:moveTo>
                    <a:pt x="43776" y="27876"/>
                  </a:moveTo>
                  <a:lnTo>
                    <a:pt x="36626" y="32931"/>
                  </a:lnTo>
                  <a:lnTo>
                    <a:pt x="35026" y="41122"/>
                  </a:lnTo>
                  <a:lnTo>
                    <a:pt x="32905" y="42544"/>
                  </a:lnTo>
                  <a:lnTo>
                    <a:pt x="51484" y="42544"/>
                  </a:lnTo>
                  <a:lnTo>
                    <a:pt x="51981" y="41782"/>
                  </a:lnTo>
                  <a:lnTo>
                    <a:pt x="53200" y="37833"/>
                  </a:lnTo>
                  <a:lnTo>
                    <a:pt x="49428" y="29997"/>
                  </a:lnTo>
                  <a:lnTo>
                    <a:pt x="43776" y="27876"/>
                  </a:lnTo>
                  <a:close/>
                </a:path>
                <a:path w="60960" h="150494">
                  <a:moveTo>
                    <a:pt x="37629" y="30187"/>
                  </a:moveTo>
                  <a:lnTo>
                    <a:pt x="25717" y="30187"/>
                  </a:lnTo>
                  <a:lnTo>
                    <a:pt x="29273" y="31343"/>
                  </a:lnTo>
                  <a:lnTo>
                    <a:pt x="37452" y="30568"/>
                  </a:lnTo>
                  <a:lnTo>
                    <a:pt x="37629" y="30187"/>
                  </a:lnTo>
                  <a:close/>
                </a:path>
                <a:path w="60960" h="150494">
                  <a:moveTo>
                    <a:pt x="14312" y="0"/>
                  </a:moveTo>
                  <a:lnTo>
                    <a:pt x="9651" y="2832"/>
                  </a:lnTo>
                  <a:lnTo>
                    <a:pt x="8585" y="13373"/>
                  </a:lnTo>
                  <a:lnTo>
                    <a:pt x="8178" y="14617"/>
                  </a:lnTo>
                  <a:lnTo>
                    <a:pt x="25605" y="14617"/>
                  </a:lnTo>
                  <a:lnTo>
                    <a:pt x="25095" y="6413"/>
                  </a:lnTo>
                  <a:lnTo>
                    <a:pt x="25272" y="3721"/>
                  </a:lnTo>
                  <a:lnTo>
                    <a:pt x="14312" y="0"/>
                  </a:lnTo>
                  <a:close/>
                </a:path>
              </a:pathLst>
            </a:custGeom>
            <a:solidFill>
              <a:srgbClr val="B3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991423" y="1394218"/>
              <a:ext cx="116839" cy="92075"/>
            </a:xfrm>
            <a:custGeom>
              <a:avLst/>
              <a:gdLst/>
              <a:ahLst/>
              <a:cxnLst/>
              <a:rect l="l" t="t" r="r" b="b"/>
              <a:pathLst>
                <a:path w="116839" h="92075">
                  <a:moveTo>
                    <a:pt x="110594" y="88061"/>
                  </a:moveTo>
                  <a:lnTo>
                    <a:pt x="99161" y="88061"/>
                  </a:lnTo>
                  <a:lnTo>
                    <a:pt x="102412" y="90487"/>
                  </a:lnTo>
                  <a:lnTo>
                    <a:pt x="106057" y="91744"/>
                  </a:lnTo>
                  <a:lnTo>
                    <a:pt x="110998" y="90093"/>
                  </a:lnTo>
                  <a:lnTo>
                    <a:pt x="110594" y="88061"/>
                  </a:lnTo>
                  <a:close/>
                </a:path>
                <a:path w="116839" h="92075">
                  <a:moveTo>
                    <a:pt x="107602" y="68783"/>
                  </a:moveTo>
                  <a:lnTo>
                    <a:pt x="75107" y="68783"/>
                  </a:lnTo>
                  <a:lnTo>
                    <a:pt x="78092" y="69316"/>
                  </a:lnTo>
                  <a:lnTo>
                    <a:pt x="78447" y="70599"/>
                  </a:lnTo>
                  <a:lnTo>
                    <a:pt x="78765" y="74599"/>
                  </a:lnTo>
                  <a:lnTo>
                    <a:pt x="78244" y="77228"/>
                  </a:lnTo>
                  <a:lnTo>
                    <a:pt x="79336" y="79679"/>
                  </a:lnTo>
                  <a:lnTo>
                    <a:pt x="79603" y="80098"/>
                  </a:lnTo>
                  <a:lnTo>
                    <a:pt x="79959" y="80429"/>
                  </a:lnTo>
                  <a:lnTo>
                    <a:pt x="80378" y="80708"/>
                  </a:lnTo>
                  <a:lnTo>
                    <a:pt x="82473" y="81495"/>
                  </a:lnTo>
                  <a:lnTo>
                    <a:pt x="83591" y="82981"/>
                  </a:lnTo>
                  <a:lnTo>
                    <a:pt x="84582" y="87502"/>
                  </a:lnTo>
                  <a:lnTo>
                    <a:pt x="86055" y="88112"/>
                  </a:lnTo>
                  <a:lnTo>
                    <a:pt x="89560" y="83426"/>
                  </a:lnTo>
                  <a:lnTo>
                    <a:pt x="91097" y="83045"/>
                  </a:lnTo>
                  <a:lnTo>
                    <a:pt x="111006" y="83045"/>
                  </a:lnTo>
                  <a:lnTo>
                    <a:pt x="112076" y="80937"/>
                  </a:lnTo>
                  <a:lnTo>
                    <a:pt x="112159" y="80708"/>
                  </a:lnTo>
                  <a:lnTo>
                    <a:pt x="111302" y="79590"/>
                  </a:lnTo>
                  <a:lnTo>
                    <a:pt x="110261" y="79171"/>
                  </a:lnTo>
                  <a:lnTo>
                    <a:pt x="105536" y="77190"/>
                  </a:lnTo>
                  <a:lnTo>
                    <a:pt x="107124" y="73024"/>
                  </a:lnTo>
                  <a:lnTo>
                    <a:pt x="107602" y="68783"/>
                  </a:lnTo>
                  <a:close/>
                </a:path>
                <a:path w="116839" h="92075">
                  <a:moveTo>
                    <a:pt x="111006" y="83045"/>
                  </a:moveTo>
                  <a:lnTo>
                    <a:pt x="91097" y="83045"/>
                  </a:lnTo>
                  <a:lnTo>
                    <a:pt x="93167" y="87274"/>
                  </a:lnTo>
                  <a:lnTo>
                    <a:pt x="94018" y="88087"/>
                  </a:lnTo>
                  <a:lnTo>
                    <a:pt x="110594" y="88061"/>
                  </a:lnTo>
                  <a:lnTo>
                    <a:pt x="109994" y="85039"/>
                  </a:lnTo>
                  <a:lnTo>
                    <a:pt x="111006" y="83045"/>
                  </a:lnTo>
                  <a:close/>
                </a:path>
                <a:path w="116839" h="92075">
                  <a:moveTo>
                    <a:pt x="101340" y="53289"/>
                  </a:moveTo>
                  <a:lnTo>
                    <a:pt x="49212" y="53289"/>
                  </a:lnTo>
                  <a:lnTo>
                    <a:pt x="54508" y="56768"/>
                  </a:lnTo>
                  <a:lnTo>
                    <a:pt x="55829" y="63665"/>
                  </a:lnTo>
                  <a:lnTo>
                    <a:pt x="54137" y="67106"/>
                  </a:lnTo>
                  <a:lnTo>
                    <a:pt x="54083" y="69265"/>
                  </a:lnTo>
                  <a:lnTo>
                    <a:pt x="54208" y="71983"/>
                  </a:lnTo>
                  <a:lnTo>
                    <a:pt x="51530" y="76136"/>
                  </a:lnTo>
                  <a:lnTo>
                    <a:pt x="51430" y="76606"/>
                  </a:lnTo>
                  <a:lnTo>
                    <a:pt x="53975" y="80937"/>
                  </a:lnTo>
                  <a:lnTo>
                    <a:pt x="56045" y="80937"/>
                  </a:lnTo>
                  <a:lnTo>
                    <a:pt x="58483" y="79044"/>
                  </a:lnTo>
                  <a:lnTo>
                    <a:pt x="57353" y="76136"/>
                  </a:lnTo>
                  <a:lnTo>
                    <a:pt x="58737" y="71805"/>
                  </a:lnTo>
                  <a:lnTo>
                    <a:pt x="57607" y="68389"/>
                  </a:lnTo>
                  <a:lnTo>
                    <a:pt x="107646" y="68389"/>
                  </a:lnTo>
                  <a:lnTo>
                    <a:pt x="107823" y="66827"/>
                  </a:lnTo>
                  <a:lnTo>
                    <a:pt x="110959" y="65989"/>
                  </a:lnTo>
                  <a:lnTo>
                    <a:pt x="114528" y="65366"/>
                  </a:lnTo>
                  <a:lnTo>
                    <a:pt x="114757" y="64846"/>
                  </a:lnTo>
                  <a:lnTo>
                    <a:pt x="115138" y="64338"/>
                  </a:lnTo>
                  <a:lnTo>
                    <a:pt x="116763" y="54317"/>
                  </a:lnTo>
                  <a:lnTo>
                    <a:pt x="116277" y="53593"/>
                  </a:lnTo>
                  <a:lnTo>
                    <a:pt x="101638" y="53593"/>
                  </a:lnTo>
                  <a:lnTo>
                    <a:pt x="101340" y="53289"/>
                  </a:lnTo>
                  <a:close/>
                </a:path>
                <a:path w="116839" h="92075">
                  <a:moveTo>
                    <a:pt x="107646" y="68389"/>
                  </a:moveTo>
                  <a:lnTo>
                    <a:pt x="57607" y="68389"/>
                  </a:lnTo>
                  <a:lnTo>
                    <a:pt x="64223" y="68414"/>
                  </a:lnTo>
                  <a:lnTo>
                    <a:pt x="62908" y="71805"/>
                  </a:lnTo>
                  <a:lnTo>
                    <a:pt x="62874" y="72174"/>
                  </a:lnTo>
                  <a:lnTo>
                    <a:pt x="63592" y="76136"/>
                  </a:lnTo>
                  <a:lnTo>
                    <a:pt x="63656" y="77190"/>
                  </a:lnTo>
                  <a:lnTo>
                    <a:pt x="63550" y="80073"/>
                  </a:lnTo>
                  <a:lnTo>
                    <a:pt x="69507" y="79451"/>
                  </a:lnTo>
                  <a:lnTo>
                    <a:pt x="68633" y="76339"/>
                  </a:lnTo>
                  <a:lnTo>
                    <a:pt x="68681" y="73405"/>
                  </a:lnTo>
                  <a:lnTo>
                    <a:pt x="68084" y="72770"/>
                  </a:lnTo>
                  <a:lnTo>
                    <a:pt x="68707" y="72174"/>
                  </a:lnTo>
                  <a:lnTo>
                    <a:pt x="72047" y="72174"/>
                  </a:lnTo>
                  <a:lnTo>
                    <a:pt x="72009" y="71373"/>
                  </a:lnTo>
                  <a:lnTo>
                    <a:pt x="74141" y="69316"/>
                  </a:lnTo>
                  <a:lnTo>
                    <a:pt x="75107" y="68783"/>
                  </a:lnTo>
                  <a:lnTo>
                    <a:pt x="107602" y="68783"/>
                  </a:lnTo>
                  <a:lnTo>
                    <a:pt x="107646" y="68389"/>
                  </a:lnTo>
                  <a:close/>
                </a:path>
                <a:path w="116839" h="92075">
                  <a:moveTo>
                    <a:pt x="72047" y="72174"/>
                  </a:moveTo>
                  <a:lnTo>
                    <a:pt x="68707" y="72174"/>
                  </a:lnTo>
                  <a:lnTo>
                    <a:pt x="72250" y="76339"/>
                  </a:lnTo>
                  <a:lnTo>
                    <a:pt x="72047" y="72174"/>
                  </a:lnTo>
                  <a:close/>
                </a:path>
                <a:path w="116839" h="92075">
                  <a:moveTo>
                    <a:pt x="28050" y="53871"/>
                  </a:moveTo>
                  <a:lnTo>
                    <a:pt x="28117" y="66560"/>
                  </a:lnTo>
                  <a:lnTo>
                    <a:pt x="28943" y="67106"/>
                  </a:lnTo>
                  <a:lnTo>
                    <a:pt x="38557" y="69265"/>
                  </a:lnTo>
                  <a:lnTo>
                    <a:pt x="41262" y="67284"/>
                  </a:lnTo>
                  <a:lnTo>
                    <a:pt x="41541" y="58775"/>
                  </a:lnTo>
                  <a:lnTo>
                    <a:pt x="41694" y="58470"/>
                  </a:lnTo>
                  <a:lnTo>
                    <a:pt x="41821" y="57988"/>
                  </a:lnTo>
                  <a:lnTo>
                    <a:pt x="46603" y="57988"/>
                  </a:lnTo>
                  <a:lnTo>
                    <a:pt x="46896" y="54063"/>
                  </a:lnTo>
                  <a:lnTo>
                    <a:pt x="39928" y="54063"/>
                  </a:lnTo>
                  <a:lnTo>
                    <a:pt x="28050" y="53871"/>
                  </a:lnTo>
                  <a:close/>
                </a:path>
                <a:path w="116839" h="92075">
                  <a:moveTo>
                    <a:pt x="46603" y="57988"/>
                  </a:moveTo>
                  <a:lnTo>
                    <a:pt x="41821" y="57988"/>
                  </a:lnTo>
                  <a:lnTo>
                    <a:pt x="44196" y="60020"/>
                  </a:lnTo>
                  <a:lnTo>
                    <a:pt x="46367" y="61150"/>
                  </a:lnTo>
                  <a:lnTo>
                    <a:pt x="46603" y="57988"/>
                  </a:lnTo>
                  <a:close/>
                </a:path>
                <a:path w="116839" h="92075">
                  <a:moveTo>
                    <a:pt x="94805" y="39801"/>
                  </a:moveTo>
                  <a:lnTo>
                    <a:pt x="42214" y="39801"/>
                  </a:lnTo>
                  <a:lnTo>
                    <a:pt x="40235" y="52768"/>
                  </a:lnTo>
                  <a:lnTo>
                    <a:pt x="39928" y="54063"/>
                  </a:lnTo>
                  <a:lnTo>
                    <a:pt x="46896" y="54063"/>
                  </a:lnTo>
                  <a:lnTo>
                    <a:pt x="46951" y="53327"/>
                  </a:lnTo>
                  <a:lnTo>
                    <a:pt x="49212" y="53289"/>
                  </a:lnTo>
                  <a:lnTo>
                    <a:pt x="101340" y="53289"/>
                  </a:lnTo>
                  <a:lnTo>
                    <a:pt x="97739" y="49606"/>
                  </a:lnTo>
                  <a:lnTo>
                    <a:pt x="95923" y="48602"/>
                  </a:lnTo>
                  <a:lnTo>
                    <a:pt x="90932" y="48577"/>
                  </a:lnTo>
                  <a:lnTo>
                    <a:pt x="90525" y="47218"/>
                  </a:lnTo>
                  <a:lnTo>
                    <a:pt x="96127" y="42684"/>
                  </a:lnTo>
                  <a:lnTo>
                    <a:pt x="96140" y="42532"/>
                  </a:lnTo>
                  <a:lnTo>
                    <a:pt x="94805" y="39801"/>
                  </a:lnTo>
                  <a:close/>
                </a:path>
                <a:path w="116839" h="92075">
                  <a:moveTo>
                    <a:pt x="28054" y="52933"/>
                  </a:moveTo>
                  <a:lnTo>
                    <a:pt x="27393" y="53860"/>
                  </a:lnTo>
                  <a:lnTo>
                    <a:pt x="28050" y="53871"/>
                  </a:lnTo>
                  <a:lnTo>
                    <a:pt x="28054" y="52933"/>
                  </a:lnTo>
                  <a:close/>
                </a:path>
                <a:path w="116839" h="92075">
                  <a:moveTo>
                    <a:pt x="104521" y="51790"/>
                  </a:moveTo>
                  <a:lnTo>
                    <a:pt x="101638" y="53593"/>
                  </a:lnTo>
                  <a:lnTo>
                    <a:pt x="116277" y="53593"/>
                  </a:lnTo>
                  <a:lnTo>
                    <a:pt x="115722" y="52768"/>
                  </a:lnTo>
                  <a:lnTo>
                    <a:pt x="107010" y="52298"/>
                  </a:lnTo>
                  <a:lnTo>
                    <a:pt x="104521" y="51790"/>
                  </a:lnTo>
                  <a:close/>
                </a:path>
                <a:path w="116839" h="92075">
                  <a:moveTo>
                    <a:pt x="30873" y="3733"/>
                  </a:moveTo>
                  <a:lnTo>
                    <a:pt x="27533" y="4546"/>
                  </a:lnTo>
                  <a:lnTo>
                    <a:pt x="25908" y="10782"/>
                  </a:lnTo>
                  <a:lnTo>
                    <a:pt x="23766" y="10782"/>
                  </a:lnTo>
                  <a:lnTo>
                    <a:pt x="19951" y="13093"/>
                  </a:lnTo>
                  <a:lnTo>
                    <a:pt x="16052" y="13157"/>
                  </a:lnTo>
                  <a:lnTo>
                    <a:pt x="13334" y="20510"/>
                  </a:lnTo>
                  <a:lnTo>
                    <a:pt x="10172" y="22771"/>
                  </a:lnTo>
                  <a:lnTo>
                    <a:pt x="1777" y="26708"/>
                  </a:lnTo>
                  <a:lnTo>
                    <a:pt x="0" y="30111"/>
                  </a:lnTo>
                  <a:lnTo>
                    <a:pt x="1168" y="35204"/>
                  </a:lnTo>
                  <a:lnTo>
                    <a:pt x="5105" y="42684"/>
                  </a:lnTo>
                  <a:lnTo>
                    <a:pt x="5968" y="39712"/>
                  </a:lnTo>
                  <a:lnTo>
                    <a:pt x="6451" y="36220"/>
                  </a:lnTo>
                  <a:lnTo>
                    <a:pt x="14702" y="36220"/>
                  </a:lnTo>
                  <a:lnTo>
                    <a:pt x="14576" y="35001"/>
                  </a:lnTo>
                  <a:lnTo>
                    <a:pt x="14490" y="29705"/>
                  </a:lnTo>
                  <a:lnTo>
                    <a:pt x="14274" y="28384"/>
                  </a:lnTo>
                  <a:lnTo>
                    <a:pt x="19761" y="27838"/>
                  </a:lnTo>
                  <a:lnTo>
                    <a:pt x="23710" y="27012"/>
                  </a:lnTo>
                  <a:lnTo>
                    <a:pt x="83743" y="27012"/>
                  </a:lnTo>
                  <a:lnTo>
                    <a:pt x="84139" y="25679"/>
                  </a:lnTo>
                  <a:lnTo>
                    <a:pt x="75184" y="25679"/>
                  </a:lnTo>
                  <a:lnTo>
                    <a:pt x="73088" y="23456"/>
                  </a:lnTo>
                  <a:lnTo>
                    <a:pt x="71437" y="21285"/>
                  </a:lnTo>
                  <a:lnTo>
                    <a:pt x="69075" y="15062"/>
                  </a:lnTo>
                  <a:lnTo>
                    <a:pt x="67297" y="11874"/>
                  </a:lnTo>
                  <a:lnTo>
                    <a:pt x="66660" y="10782"/>
                  </a:lnTo>
                  <a:lnTo>
                    <a:pt x="25908" y="10782"/>
                  </a:lnTo>
                  <a:lnTo>
                    <a:pt x="23850" y="10731"/>
                  </a:lnTo>
                  <a:lnTo>
                    <a:pt x="66630" y="10731"/>
                  </a:lnTo>
                  <a:lnTo>
                    <a:pt x="65082" y="8077"/>
                  </a:lnTo>
                  <a:lnTo>
                    <a:pt x="55638" y="8077"/>
                  </a:lnTo>
                  <a:lnTo>
                    <a:pt x="50050" y="5803"/>
                  </a:lnTo>
                  <a:lnTo>
                    <a:pt x="48759" y="4470"/>
                  </a:lnTo>
                  <a:lnTo>
                    <a:pt x="38773" y="4470"/>
                  </a:lnTo>
                  <a:lnTo>
                    <a:pt x="30873" y="3733"/>
                  </a:lnTo>
                  <a:close/>
                </a:path>
                <a:path w="116839" h="92075">
                  <a:moveTo>
                    <a:pt x="14702" y="36220"/>
                  </a:moveTo>
                  <a:lnTo>
                    <a:pt x="6451" y="36220"/>
                  </a:lnTo>
                  <a:lnTo>
                    <a:pt x="12598" y="42532"/>
                  </a:lnTo>
                  <a:lnTo>
                    <a:pt x="14046" y="40944"/>
                  </a:lnTo>
                  <a:lnTo>
                    <a:pt x="14636" y="36944"/>
                  </a:lnTo>
                  <a:lnTo>
                    <a:pt x="14702" y="36220"/>
                  </a:lnTo>
                  <a:close/>
                </a:path>
                <a:path w="116839" h="92075">
                  <a:moveTo>
                    <a:pt x="83743" y="27012"/>
                  </a:moveTo>
                  <a:lnTo>
                    <a:pt x="23710" y="27012"/>
                  </a:lnTo>
                  <a:lnTo>
                    <a:pt x="29337" y="29717"/>
                  </a:lnTo>
                  <a:lnTo>
                    <a:pt x="27647" y="33299"/>
                  </a:lnTo>
                  <a:lnTo>
                    <a:pt x="27901" y="35001"/>
                  </a:lnTo>
                  <a:lnTo>
                    <a:pt x="28027" y="36220"/>
                  </a:lnTo>
                  <a:lnTo>
                    <a:pt x="27368" y="40385"/>
                  </a:lnTo>
                  <a:lnTo>
                    <a:pt x="29044" y="41833"/>
                  </a:lnTo>
                  <a:lnTo>
                    <a:pt x="37477" y="41262"/>
                  </a:lnTo>
                  <a:lnTo>
                    <a:pt x="42214" y="39801"/>
                  </a:lnTo>
                  <a:lnTo>
                    <a:pt x="94805" y="39801"/>
                  </a:lnTo>
                  <a:lnTo>
                    <a:pt x="93929" y="38011"/>
                  </a:lnTo>
                  <a:lnTo>
                    <a:pt x="82042" y="38011"/>
                  </a:lnTo>
                  <a:lnTo>
                    <a:pt x="82420" y="35204"/>
                  </a:lnTo>
                  <a:lnTo>
                    <a:pt x="82321" y="31800"/>
                  </a:lnTo>
                  <a:lnTo>
                    <a:pt x="83743" y="27012"/>
                  </a:lnTo>
                  <a:close/>
                </a:path>
                <a:path w="116839" h="92075">
                  <a:moveTo>
                    <a:pt x="94386" y="26758"/>
                  </a:moveTo>
                  <a:lnTo>
                    <a:pt x="86956" y="26860"/>
                  </a:lnTo>
                  <a:lnTo>
                    <a:pt x="84583" y="32473"/>
                  </a:lnTo>
                  <a:lnTo>
                    <a:pt x="82042" y="38011"/>
                  </a:lnTo>
                  <a:lnTo>
                    <a:pt x="93929" y="38011"/>
                  </a:lnTo>
                  <a:lnTo>
                    <a:pt x="93408" y="36944"/>
                  </a:lnTo>
                  <a:lnTo>
                    <a:pt x="97155" y="33832"/>
                  </a:lnTo>
                  <a:lnTo>
                    <a:pt x="97421" y="33629"/>
                  </a:lnTo>
                  <a:lnTo>
                    <a:pt x="97078" y="32473"/>
                  </a:lnTo>
                  <a:lnTo>
                    <a:pt x="92036" y="32270"/>
                  </a:lnTo>
                  <a:lnTo>
                    <a:pt x="95935" y="29705"/>
                  </a:lnTo>
                  <a:lnTo>
                    <a:pt x="95478" y="27584"/>
                  </a:lnTo>
                  <a:lnTo>
                    <a:pt x="95008" y="27114"/>
                  </a:lnTo>
                  <a:lnTo>
                    <a:pt x="94386" y="26758"/>
                  </a:lnTo>
                  <a:close/>
                </a:path>
                <a:path w="116839" h="92075">
                  <a:moveTo>
                    <a:pt x="76504" y="19824"/>
                  </a:moveTo>
                  <a:lnTo>
                    <a:pt x="77431" y="24637"/>
                  </a:lnTo>
                  <a:lnTo>
                    <a:pt x="75184" y="25679"/>
                  </a:lnTo>
                  <a:lnTo>
                    <a:pt x="84139" y="25679"/>
                  </a:lnTo>
                  <a:lnTo>
                    <a:pt x="84226" y="25387"/>
                  </a:lnTo>
                  <a:lnTo>
                    <a:pt x="83083" y="23113"/>
                  </a:lnTo>
                  <a:lnTo>
                    <a:pt x="76504" y="19824"/>
                  </a:lnTo>
                  <a:close/>
                </a:path>
                <a:path w="116839" h="92075">
                  <a:moveTo>
                    <a:pt x="63563" y="7302"/>
                  </a:moveTo>
                  <a:lnTo>
                    <a:pt x="55638" y="8077"/>
                  </a:lnTo>
                  <a:lnTo>
                    <a:pt x="65082" y="8077"/>
                  </a:lnTo>
                  <a:lnTo>
                    <a:pt x="64985" y="7912"/>
                  </a:lnTo>
                  <a:lnTo>
                    <a:pt x="63563" y="7302"/>
                  </a:lnTo>
                  <a:close/>
                </a:path>
                <a:path w="116839" h="92075">
                  <a:moveTo>
                    <a:pt x="41275" y="0"/>
                  </a:moveTo>
                  <a:lnTo>
                    <a:pt x="38773" y="4470"/>
                  </a:lnTo>
                  <a:lnTo>
                    <a:pt x="48759" y="4470"/>
                  </a:lnTo>
                  <a:lnTo>
                    <a:pt x="45402" y="1003"/>
                  </a:lnTo>
                  <a:lnTo>
                    <a:pt x="41275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926945" y="1549920"/>
              <a:ext cx="82550" cy="134620"/>
            </a:xfrm>
            <a:custGeom>
              <a:avLst/>
              <a:gdLst/>
              <a:ahLst/>
              <a:cxnLst/>
              <a:rect l="l" t="t" r="r" b="b"/>
              <a:pathLst>
                <a:path w="82550" h="134619">
                  <a:moveTo>
                    <a:pt x="78993" y="0"/>
                  </a:moveTo>
                  <a:lnTo>
                    <a:pt x="76301" y="152"/>
                  </a:lnTo>
                  <a:lnTo>
                    <a:pt x="77673" y="3238"/>
                  </a:lnTo>
                  <a:lnTo>
                    <a:pt x="76009" y="4127"/>
                  </a:lnTo>
                  <a:lnTo>
                    <a:pt x="75133" y="5232"/>
                  </a:lnTo>
                  <a:lnTo>
                    <a:pt x="67477" y="24496"/>
                  </a:lnTo>
                  <a:lnTo>
                    <a:pt x="58305" y="42152"/>
                  </a:lnTo>
                  <a:lnTo>
                    <a:pt x="35598" y="74993"/>
                  </a:lnTo>
                  <a:lnTo>
                    <a:pt x="0" y="113157"/>
                  </a:lnTo>
                  <a:lnTo>
                    <a:pt x="2120" y="115328"/>
                  </a:lnTo>
                  <a:lnTo>
                    <a:pt x="698" y="118033"/>
                  </a:lnTo>
                  <a:lnTo>
                    <a:pt x="1104" y="120472"/>
                  </a:lnTo>
                  <a:lnTo>
                    <a:pt x="2565" y="122021"/>
                  </a:lnTo>
                  <a:lnTo>
                    <a:pt x="4533" y="121894"/>
                  </a:lnTo>
                  <a:lnTo>
                    <a:pt x="12687" y="122364"/>
                  </a:lnTo>
                  <a:lnTo>
                    <a:pt x="13296" y="132676"/>
                  </a:lnTo>
                  <a:lnTo>
                    <a:pt x="15328" y="134581"/>
                  </a:lnTo>
                  <a:lnTo>
                    <a:pt x="22656" y="134531"/>
                  </a:lnTo>
                  <a:lnTo>
                    <a:pt x="27216" y="134035"/>
                  </a:lnTo>
                  <a:lnTo>
                    <a:pt x="27851" y="131686"/>
                  </a:lnTo>
                  <a:lnTo>
                    <a:pt x="30479" y="126098"/>
                  </a:lnTo>
                  <a:lnTo>
                    <a:pt x="31280" y="122059"/>
                  </a:lnTo>
                  <a:lnTo>
                    <a:pt x="40055" y="119380"/>
                  </a:lnTo>
                  <a:lnTo>
                    <a:pt x="41681" y="116370"/>
                  </a:lnTo>
                  <a:lnTo>
                    <a:pt x="41122" y="105092"/>
                  </a:lnTo>
                  <a:lnTo>
                    <a:pt x="43002" y="99085"/>
                  </a:lnTo>
                  <a:lnTo>
                    <a:pt x="53200" y="94538"/>
                  </a:lnTo>
                  <a:lnTo>
                    <a:pt x="54114" y="92049"/>
                  </a:lnTo>
                  <a:lnTo>
                    <a:pt x="54825" y="82651"/>
                  </a:lnTo>
                  <a:lnTo>
                    <a:pt x="63271" y="82270"/>
                  </a:lnTo>
                  <a:lnTo>
                    <a:pt x="66255" y="82740"/>
                  </a:lnTo>
                  <a:lnTo>
                    <a:pt x="69024" y="75742"/>
                  </a:lnTo>
                  <a:lnTo>
                    <a:pt x="71716" y="74091"/>
                  </a:lnTo>
                  <a:lnTo>
                    <a:pt x="77863" y="74536"/>
                  </a:lnTo>
                  <a:lnTo>
                    <a:pt x="79209" y="73507"/>
                  </a:lnTo>
                  <a:lnTo>
                    <a:pt x="79692" y="69354"/>
                  </a:lnTo>
                  <a:lnTo>
                    <a:pt x="79311" y="67233"/>
                  </a:lnTo>
                  <a:lnTo>
                    <a:pt x="73558" y="66408"/>
                  </a:lnTo>
                  <a:lnTo>
                    <a:pt x="73075" y="64401"/>
                  </a:lnTo>
                  <a:lnTo>
                    <a:pt x="73075" y="58547"/>
                  </a:lnTo>
                  <a:lnTo>
                    <a:pt x="73609" y="56413"/>
                  </a:lnTo>
                  <a:lnTo>
                    <a:pt x="78587" y="55537"/>
                  </a:lnTo>
                  <a:lnTo>
                    <a:pt x="79540" y="54203"/>
                  </a:lnTo>
                  <a:lnTo>
                    <a:pt x="81620" y="43679"/>
                  </a:lnTo>
                  <a:lnTo>
                    <a:pt x="82202" y="34763"/>
                  </a:lnTo>
                  <a:lnTo>
                    <a:pt x="81891" y="25822"/>
                  </a:lnTo>
                  <a:lnTo>
                    <a:pt x="80822" y="16383"/>
                  </a:lnTo>
                  <a:lnTo>
                    <a:pt x="80035" y="15582"/>
                  </a:lnTo>
                  <a:lnTo>
                    <a:pt x="78511" y="10464"/>
                  </a:lnTo>
                  <a:lnTo>
                    <a:pt x="81559" y="5041"/>
                  </a:lnTo>
                  <a:lnTo>
                    <a:pt x="78993" y="0"/>
                  </a:lnTo>
                  <a:close/>
                </a:path>
              </a:pathLst>
            </a:custGeom>
            <a:solidFill>
              <a:srgbClr val="B6E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978596" y="1386598"/>
              <a:ext cx="59055" cy="43180"/>
            </a:xfrm>
            <a:custGeom>
              <a:avLst/>
              <a:gdLst/>
              <a:ahLst/>
              <a:cxnLst/>
              <a:rect l="l" t="t" r="r" b="b"/>
              <a:pathLst>
                <a:path w="59055" h="43180">
                  <a:moveTo>
                    <a:pt x="14198" y="9220"/>
                  </a:moveTo>
                  <a:lnTo>
                    <a:pt x="13715" y="9321"/>
                  </a:lnTo>
                  <a:lnTo>
                    <a:pt x="9016" y="12484"/>
                  </a:lnTo>
                  <a:lnTo>
                    <a:pt x="4165" y="15455"/>
                  </a:lnTo>
                  <a:lnTo>
                    <a:pt x="1003" y="20370"/>
                  </a:lnTo>
                  <a:lnTo>
                    <a:pt x="584" y="20548"/>
                  </a:lnTo>
                  <a:lnTo>
                    <a:pt x="253" y="20828"/>
                  </a:lnTo>
                  <a:lnTo>
                    <a:pt x="0" y="21196"/>
                  </a:lnTo>
                  <a:lnTo>
                    <a:pt x="13995" y="42824"/>
                  </a:lnTo>
                  <a:lnTo>
                    <a:pt x="14376" y="37426"/>
                  </a:lnTo>
                  <a:lnTo>
                    <a:pt x="17398" y="34442"/>
                  </a:lnTo>
                  <a:lnTo>
                    <a:pt x="24345" y="30937"/>
                  </a:lnTo>
                  <a:lnTo>
                    <a:pt x="28155" y="30022"/>
                  </a:lnTo>
                  <a:lnTo>
                    <a:pt x="28384" y="23482"/>
                  </a:lnTo>
                  <a:lnTo>
                    <a:pt x="30048" y="22783"/>
                  </a:lnTo>
                  <a:lnTo>
                    <a:pt x="35267" y="21069"/>
                  </a:lnTo>
                  <a:lnTo>
                    <a:pt x="40220" y="19773"/>
                  </a:lnTo>
                  <a:lnTo>
                    <a:pt x="40817" y="12852"/>
                  </a:lnTo>
                  <a:lnTo>
                    <a:pt x="43891" y="12420"/>
                  </a:lnTo>
                  <a:lnTo>
                    <a:pt x="52661" y="12420"/>
                  </a:lnTo>
                  <a:lnTo>
                    <a:pt x="52983" y="11684"/>
                  </a:lnTo>
                  <a:lnTo>
                    <a:pt x="18237" y="11684"/>
                  </a:lnTo>
                  <a:lnTo>
                    <a:pt x="15125" y="9474"/>
                  </a:lnTo>
                  <a:lnTo>
                    <a:pt x="14668" y="9271"/>
                  </a:lnTo>
                  <a:lnTo>
                    <a:pt x="14198" y="9220"/>
                  </a:lnTo>
                  <a:close/>
                </a:path>
                <a:path w="59055" h="43180">
                  <a:moveTo>
                    <a:pt x="52661" y="12420"/>
                  </a:moveTo>
                  <a:lnTo>
                    <a:pt x="43891" y="12420"/>
                  </a:lnTo>
                  <a:lnTo>
                    <a:pt x="52044" y="13830"/>
                  </a:lnTo>
                  <a:lnTo>
                    <a:pt x="52661" y="12420"/>
                  </a:lnTo>
                  <a:close/>
                </a:path>
                <a:path w="59055" h="43180">
                  <a:moveTo>
                    <a:pt x="25501" y="469"/>
                  </a:moveTo>
                  <a:lnTo>
                    <a:pt x="22885" y="5016"/>
                  </a:lnTo>
                  <a:lnTo>
                    <a:pt x="20472" y="7721"/>
                  </a:lnTo>
                  <a:lnTo>
                    <a:pt x="23101" y="10858"/>
                  </a:lnTo>
                  <a:lnTo>
                    <a:pt x="18237" y="11684"/>
                  </a:lnTo>
                  <a:lnTo>
                    <a:pt x="52983" y="11684"/>
                  </a:lnTo>
                  <a:lnTo>
                    <a:pt x="54267" y="8750"/>
                  </a:lnTo>
                  <a:lnTo>
                    <a:pt x="58420" y="8750"/>
                  </a:lnTo>
                  <a:lnTo>
                    <a:pt x="58358" y="7886"/>
                  </a:lnTo>
                  <a:lnTo>
                    <a:pt x="51295" y="7886"/>
                  </a:lnTo>
                  <a:lnTo>
                    <a:pt x="50457" y="7086"/>
                  </a:lnTo>
                  <a:lnTo>
                    <a:pt x="49899" y="5499"/>
                  </a:lnTo>
                  <a:lnTo>
                    <a:pt x="47066" y="5499"/>
                  </a:lnTo>
                  <a:lnTo>
                    <a:pt x="37261" y="5448"/>
                  </a:lnTo>
                  <a:lnTo>
                    <a:pt x="33210" y="3060"/>
                  </a:lnTo>
                  <a:lnTo>
                    <a:pt x="27558" y="2794"/>
                  </a:lnTo>
                  <a:lnTo>
                    <a:pt x="25501" y="469"/>
                  </a:lnTo>
                  <a:close/>
                </a:path>
                <a:path w="59055" h="43180">
                  <a:moveTo>
                    <a:pt x="58420" y="8750"/>
                  </a:moveTo>
                  <a:lnTo>
                    <a:pt x="54267" y="8750"/>
                  </a:lnTo>
                  <a:lnTo>
                    <a:pt x="58483" y="9626"/>
                  </a:lnTo>
                  <a:lnTo>
                    <a:pt x="58420" y="8750"/>
                  </a:lnTo>
                  <a:close/>
                </a:path>
                <a:path w="59055" h="43180">
                  <a:moveTo>
                    <a:pt x="56070" y="5626"/>
                  </a:moveTo>
                  <a:lnTo>
                    <a:pt x="51295" y="7886"/>
                  </a:lnTo>
                  <a:lnTo>
                    <a:pt x="58358" y="7886"/>
                  </a:lnTo>
                  <a:lnTo>
                    <a:pt x="58242" y="6261"/>
                  </a:lnTo>
                  <a:lnTo>
                    <a:pt x="56070" y="5626"/>
                  </a:lnTo>
                  <a:close/>
                </a:path>
                <a:path w="59055" h="43180">
                  <a:moveTo>
                    <a:pt x="47561" y="4203"/>
                  </a:moveTo>
                  <a:lnTo>
                    <a:pt x="47066" y="5499"/>
                  </a:lnTo>
                  <a:lnTo>
                    <a:pt x="49899" y="5499"/>
                  </a:lnTo>
                  <a:lnTo>
                    <a:pt x="49783" y="5168"/>
                  </a:lnTo>
                  <a:lnTo>
                    <a:pt x="49364" y="4597"/>
                  </a:lnTo>
                  <a:lnTo>
                    <a:pt x="48856" y="4318"/>
                  </a:lnTo>
                  <a:lnTo>
                    <a:pt x="47561" y="4203"/>
                  </a:lnTo>
                  <a:close/>
                </a:path>
                <a:path w="59055" h="43180">
                  <a:moveTo>
                    <a:pt x="43421" y="0"/>
                  </a:moveTo>
                  <a:lnTo>
                    <a:pt x="41262" y="1892"/>
                  </a:lnTo>
                  <a:lnTo>
                    <a:pt x="37261" y="5448"/>
                  </a:lnTo>
                  <a:lnTo>
                    <a:pt x="47045" y="5448"/>
                  </a:lnTo>
                  <a:lnTo>
                    <a:pt x="45338" y="1257"/>
                  </a:lnTo>
                  <a:lnTo>
                    <a:pt x="43421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895868" y="1343228"/>
              <a:ext cx="111125" cy="240029"/>
            </a:xfrm>
            <a:custGeom>
              <a:avLst/>
              <a:gdLst/>
              <a:ahLst/>
              <a:cxnLst/>
              <a:rect l="l" t="t" r="r" b="b"/>
              <a:pathLst>
                <a:path w="111125" h="240030">
                  <a:moveTo>
                    <a:pt x="1650" y="0"/>
                  </a:moveTo>
                  <a:lnTo>
                    <a:pt x="0" y="1079"/>
                  </a:lnTo>
                  <a:lnTo>
                    <a:pt x="1079" y="3467"/>
                  </a:lnTo>
                  <a:lnTo>
                    <a:pt x="4356" y="3657"/>
                  </a:lnTo>
                  <a:lnTo>
                    <a:pt x="5194" y="6273"/>
                  </a:lnTo>
                  <a:lnTo>
                    <a:pt x="6934" y="8216"/>
                  </a:lnTo>
                  <a:lnTo>
                    <a:pt x="8712" y="8928"/>
                  </a:lnTo>
                  <a:lnTo>
                    <a:pt x="15595" y="14173"/>
                  </a:lnTo>
                  <a:lnTo>
                    <a:pt x="21793" y="17208"/>
                  </a:lnTo>
                  <a:lnTo>
                    <a:pt x="26492" y="22250"/>
                  </a:lnTo>
                  <a:lnTo>
                    <a:pt x="43999" y="37079"/>
                  </a:lnTo>
                  <a:lnTo>
                    <a:pt x="71840" y="66005"/>
                  </a:lnTo>
                  <a:lnTo>
                    <a:pt x="94425" y="104638"/>
                  </a:lnTo>
                  <a:lnTo>
                    <a:pt x="105476" y="157449"/>
                  </a:lnTo>
                  <a:lnTo>
                    <a:pt x="104773" y="174621"/>
                  </a:lnTo>
                  <a:lnTo>
                    <a:pt x="102182" y="191598"/>
                  </a:lnTo>
                  <a:lnTo>
                    <a:pt x="97891" y="208445"/>
                  </a:lnTo>
                  <a:lnTo>
                    <a:pt x="95529" y="216217"/>
                  </a:lnTo>
                  <a:lnTo>
                    <a:pt x="91757" y="223431"/>
                  </a:lnTo>
                  <a:lnTo>
                    <a:pt x="89204" y="231127"/>
                  </a:lnTo>
                  <a:lnTo>
                    <a:pt x="89065" y="234543"/>
                  </a:lnTo>
                  <a:lnTo>
                    <a:pt x="87795" y="236435"/>
                  </a:lnTo>
                  <a:lnTo>
                    <a:pt x="87426" y="239242"/>
                  </a:lnTo>
                  <a:lnTo>
                    <a:pt x="103733" y="204745"/>
                  </a:lnTo>
                  <a:lnTo>
                    <a:pt x="110929" y="166285"/>
                  </a:lnTo>
                  <a:lnTo>
                    <a:pt x="111061" y="157137"/>
                  </a:lnTo>
                  <a:lnTo>
                    <a:pt x="110858" y="149987"/>
                  </a:lnTo>
                  <a:lnTo>
                    <a:pt x="108864" y="143014"/>
                  </a:lnTo>
                  <a:lnTo>
                    <a:pt x="108089" y="135928"/>
                  </a:lnTo>
                  <a:lnTo>
                    <a:pt x="96456" y="97294"/>
                  </a:lnTo>
                  <a:lnTo>
                    <a:pt x="73634" y="61315"/>
                  </a:lnTo>
                  <a:lnTo>
                    <a:pt x="25958" y="16662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965972" y="1364284"/>
              <a:ext cx="50800" cy="43815"/>
            </a:xfrm>
            <a:custGeom>
              <a:avLst/>
              <a:gdLst/>
              <a:ahLst/>
              <a:cxnLst/>
              <a:rect l="l" t="t" r="r" b="b"/>
              <a:pathLst>
                <a:path w="50800" h="43815">
                  <a:moveTo>
                    <a:pt x="8674" y="12814"/>
                  </a:moveTo>
                  <a:lnTo>
                    <a:pt x="7924" y="12890"/>
                  </a:lnTo>
                  <a:lnTo>
                    <a:pt x="6210" y="16738"/>
                  </a:lnTo>
                  <a:lnTo>
                    <a:pt x="7657" y="20294"/>
                  </a:lnTo>
                  <a:lnTo>
                    <a:pt x="7567" y="20446"/>
                  </a:lnTo>
                  <a:lnTo>
                    <a:pt x="4991" y="22428"/>
                  </a:lnTo>
                  <a:lnTo>
                    <a:pt x="1752" y="26301"/>
                  </a:lnTo>
                  <a:lnTo>
                    <a:pt x="0" y="27584"/>
                  </a:lnTo>
                  <a:lnTo>
                    <a:pt x="1447" y="30010"/>
                  </a:lnTo>
                  <a:lnTo>
                    <a:pt x="12623" y="43510"/>
                  </a:lnTo>
                  <a:lnTo>
                    <a:pt x="13080" y="43446"/>
                  </a:lnTo>
                  <a:lnTo>
                    <a:pt x="14008" y="43357"/>
                  </a:lnTo>
                  <a:lnTo>
                    <a:pt x="16192" y="37414"/>
                  </a:lnTo>
                  <a:lnTo>
                    <a:pt x="19900" y="33108"/>
                  </a:lnTo>
                  <a:lnTo>
                    <a:pt x="26479" y="31940"/>
                  </a:lnTo>
                  <a:lnTo>
                    <a:pt x="30528" y="31940"/>
                  </a:lnTo>
                  <a:lnTo>
                    <a:pt x="32410" y="29692"/>
                  </a:lnTo>
                  <a:lnTo>
                    <a:pt x="34696" y="26695"/>
                  </a:lnTo>
                  <a:lnTo>
                    <a:pt x="33607" y="21615"/>
                  </a:lnTo>
                  <a:lnTo>
                    <a:pt x="25411" y="21602"/>
                  </a:lnTo>
                  <a:lnTo>
                    <a:pt x="24180" y="21361"/>
                  </a:lnTo>
                  <a:lnTo>
                    <a:pt x="30111" y="20446"/>
                  </a:lnTo>
                  <a:lnTo>
                    <a:pt x="30439" y="18287"/>
                  </a:lnTo>
                  <a:lnTo>
                    <a:pt x="13322" y="18287"/>
                  </a:lnTo>
                  <a:lnTo>
                    <a:pt x="11747" y="16167"/>
                  </a:lnTo>
                  <a:lnTo>
                    <a:pt x="8674" y="12814"/>
                  </a:lnTo>
                  <a:close/>
                </a:path>
                <a:path w="50800" h="43815">
                  <a:moveTo>
                    <a:pt x="30528" y="31940"/>
                  </a:moveTo>
                  <a:lnTo>
                    <a:pt x="27508" y="31940"/>
                  </a:lnTo>
                  <a:lnTo>
                    <a:pt x="28371" y="32765"/>
                  </a:lnTo>
                  <a:lnTo>
                    <a:pt x="29603" y="33045"/>
                  </a:lnTo>
                  <a:lnTo>
                    <a:pt x="30528" y="31940"/>
                  </a:lnTo>
                  <a:close/>
                </a:path>
                <a:path w="50800" h="43815">
                  <a:moveTo>
                    <a:pt x="26377" y="21208"/>
                  </a:moveTo>
                  <a:lnTo>
                    <a:pt x="25476" y="21615"/>
                  </a:lnTo>
                  <a:lnTo>
                    <a:pt x="33607" y="21615"/>
                  </a:lnTo>
                  <a:lnTo>
                    <a:pt x="29730" y="21602"/>
                  </a:lnTo>
                  <a:lnTo>
                    <a:pt x="26377" y="21208"/>
                  </a:lnTo>
                  <a:close/>
                </a:path>
                <a:path w="50800" h="43815">
                  <a:moveTo>
                    <a:pt x="33324" y="20294"/>
                  </a:moveTo>
                  <a:lnTo>
                    <a:pt x="29730" y="21602"/>
                  </a:lnTo>
                  <a:lnTo>
                    <a:pt x="33605" y="21602"/>
                  </a:lnTo>
                  <a:lnTo>
                    <a:pt x="33324" y="20294"/>
                  </a:lnTo>
                  <a:close/>
                </a:path>
                <a:path w="50800" h="43815">
                  <a:moveTo>
                    <a:pt x="14964" y="18044"/>
                  </a:moveTo>
                  <a:lnTo>
                    <a:pt x="13322" y="18287"/>
                  </a:lnTo>
                  <a:lnTo>
                    <a:pt x="30439" y="18287"/>
                  </a:lnTo>
                  <a:lnTo>
                    <a:pt x="30468" y="18097"/>
                  </a:lnTo>
                  <a:lnTo>
                    <a:pt x="15481" y="18097"/>
                  </a:lnTo>
                  <a:lnTo>
                    <a:pt x="14964" y="18044"/>
                  </a:lnTo>
                  <a:close/>
                </a:path>
                <a:path w="50800" h="43815">
                  <a:moveTo>
                    <a:pt x="15633" y="17945"/>
                  </a:moveTo>
                  <a:lnTo>
                    <a:pt x="14964" y="18044"/>
                  </a:lnTo>
                  <a:lnTo>
                    <a:pt x="15481" y="18097"/>
                  </a:lnTo>
                  <a:lnTo>
                    <a:pt x="16967" y="17957"/>
                  </a:lnTo>
                  <a:lnTo>
                    <a:pt x="15633" y="17945"/>
                  </a:lnTo>
                  <a:close/>
                </a:path>
                <a:path w="50800" h="43815">
                  <a:moveTo>
                    <a:pt x="30491" y="17945"/>
                  </a:moveTo>
                  <a:lnTo>
                    <a:pt x="15633" y="17945"/>
                  </a:lnTo>
                  <a:lnTo>
                    <a:pt x="16967" y="17957"/>
                  </a:lnTo>
                  <a:lnTo>
                    <a:pt x="15481" y="18097"/>
                  </a:lnTo>
                  <a:lnTo>
                    <a:pt x="30468" y="18097"/>
                  </a:lnTo>
                  <a:lnTo>
                    <a:pt x="30491" y="17945"/>
                  </a:lnTo>
                  <a:close/>
                </a:path>
                <a:path w="50800" h="43815">
                  <a:moveTo>
                    <a:pt x="10744" y="11747"/>
                  </a:moveTo>
                  <a:lnTo>
                    <a:pt x="10664" y="13842"/>
                  </a:lnTo>
                  <a:lnTo>
                    <a:pt x="11569" y="15963"/>
                  </a:lnTo>
                  <a:lnTo>
                    <a:pt x="13258" y="17868"/>
                  </a:lnTo>
                  <a:lnTo>
                    <a:pt x="14964" y="18044"/>
                  </a:lnTo>
                  <a:lnTo>
                    <a:pt x="15633" y="17945"/>
                  </a:lnTo>
                  <a:lnTo>
                    <a:pt x="30491" y="17945"/>
                  </a:lnTo>
                  <a:lnTo>
                    <a:pt x="31114" y="13842"/>
                  </a:lnTo>
                  <a:lnTo>
                    <a:pt x="36055" y="12179"/>
                  </a:lnTo>
                  <a:lnTo>
                    <a:pt x="36515" y="11823"/>
                  </a:lnTo>
                  <a:lnTo>
                    <a:pt x="17119" y="11823"/>
                  </a:lnTo>
                  <a:lnTo>
                    <a:pt x="10744" y="11747"/>
                  </a:lnTo>
                  <a:close/>
                </a:path>
                <a:path w="50800" h="43815">
                  <a:moveTo>
                    <a:pt x="20243" y="10464"/>
                  </a:moveTo>
                  <a:lnTo>
                    <a:pt x="17119" y="11823"/>
                  </a:lnTo>
                  <a:lnTo>
                    <a:pt x="36515" y="11823"/>
                  </a:lnTo>
                  <a:lnTo>
                    <a:pt x="37566" y="11010"/>
                  </a:lnTo>
                  <a:lnTo>
                    <a:pt x="38851" y="10591"/>
                  </a:lnTo>
                  <a:lnTo>
                    <a:pt x="23634" y="10591"/>
                  </a:lnTo>
                  <a:lnTo>
                    <a:pt x="20243" y="10464"/>
                  </a:lnTo>
                  <a:close/>
                </a:path>
                <a:path w="50800" h="43815">
                  <a:moveTo>
                    <a:pt x="43107" y="9575"/>
                  </a:moveTo>
                  <a:lnTo>
                    <a:pt x="21501" y="9575"/>
                  </a:lnTo>
                  <a:lnTo>
                    <a:pt x="23634" y="10591"/>
                  </a:lnTo>
                  <a:lnTo>
                    <a:pt x="38851" y="10591"/>
                  </a:lnTo>
                  <a:lnTo>
                    <a:pt x="39319" y="10439"/>
                  </a:lnTo>
                  <a:lnTo>
                    <a:pt x="41173" y="10121"/>
                  </a:lnTo>
                  <a:lnTo>
                    <a:pt x="43107" y="9575"/>
                  </a:lnTo>
                  <a:close/>
                </a:path>
                <a:path w="50800" h="43815">
                  <a:moveTo>
                    <a:pt x="30314" y="1587"/>
                  </a:moveTo>
                  <a:lnTo>
                    <a:pt x="23355" y="3949"/>
                  </a:lnTo>
                  <a:lnTo>
                    <a:pt x="19100" y="4279"/>
                  </a:lnTo>
                  <a:lnTo>
                    <a:pt x="17017" y="8293"/>
                  </a:lnTo>
                  <a:lnTo>
                    <a:pt x="18719" y="10375"/>
                  </a:lnTo>
                  <a:lnTo>
                    <a:pt x="21501" y="9575"/>
                  </a:lnTo>
                  <a:lnTo>
                    <a:pt x="43107" y="9575"/>
                  </a:lnTo>
                  <a:lnTo>
                    <a:pt x="44805" y="9245"/>
                  </a:lnTo>
                  <a:lnTo>
                    <a:pt x="49364" y="9245"/>
                  </a:lnTo>
                  <a:lnTo>
                    <a:pt x="49491" y="9169"/>
                  </a:lnTo>
                  <a:lnTo>
                    <a:pt x="50444" y="6972"/>
                  </a:lnTo>
                  <a:lnTo>
                    <a:pt x="49174" y="5918"/>
                  </a:lnTo>
                  <a:lnTo>
                    <a:pt x="45758" y="5181"/>
                  </a:lnTo>
                  <a:lnTo>
                    <a:pt x="45123" y="4140"/>
                  </a:lnTo>
                  <a:lnTo>
                    <a:pt x="44513" y="2920"/>
                  </a:lnTo>
                  <a:lnTo>
                    <a:pt x="34328" y="2793"/>
                  </a:lnTo>
                  <a:lnTo>
                    <a:pt x="30314" y="1587"/>
                  </a:lnTo>
                  <a:close/>
                </a:path>
                <a:path w="50800" h="43815">
                  <a:moveTo>
                    <a:pt x="49364" y="9245"/>
                  </a:moveTo>
                  <a:lnTo>
                    <a:pt x="44805" y="9245"/>
                  </a:lnTo>
                  <a:lnTo>
                    <a:pt x="46697" y="9448"/>
                  </a:lnTo>
                  <a:lnTo>
                    <a:pt x="47637" y="9524"/>
                  </a:lnTo>
                  <a:lnTo>
                    <a:pt x="48602" y="9702"/>
                  </a:lnTo>
                  <a:lnTo>
                    <a:pt x="49364" y="9245"/>
                  </a:lnTo>
                  <a:close/>
                </a:path>
                <a:path w="50800" h="43815">
                  <a:moveTo>
                    <a:pt x="37312" y="0"/>
                  </a:moveTo>
                  <a:lnTo>
                    <a:pt x="34328" y="2793"/>
                  </a:lnTo>
                  <a:lnTo>
                    <a:pt x="44404" y="2793"/>
                  </a:lnTo>
                  <a:lnTo>
                    <a:pt x="44195" y="2552"/>
                  </a:lnTo>
                  <a:lnTo>
                    <a:pt x="43814" y="2260"/>
                  </a:lnTo>
                  <a:lnTo>
                    <a:pt x="43383" y="2044"/>
                  </a:lnTo>
                  <a:lnTo>
                    <a:pt x="41313" y="1498"/>
                  </a:lnTo>
                  <a:lnTo>
                    <a:pt x="39369" y="571"/>
                  </a:lnTo>
                  <a:lnTo>
                    <a:pt x="37312" y="0"/>
                  </a:lnTo>
                  <a:close/>
                </a:path>
              </a:pathLst>
            </a:custGeom>
            <a:solidFill>
              <a:srgbClr val="D0EA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962683" y="1372133"/>
              <a:ext cx="15240" cy="22225"/>
            </a:xfrm>
            <a:custGeom>
              <a:avLst/>
              <a:gdLst/>
              <a:ahLst/>
              <a:cxnLst/>
              <a:rect l="l" t="t" r="r" b="b"/>
              <a:pathLst>
                <a:path w="15239" h="22225">
                  <a:moveTo>
                    <a:pt x="11937" y="0"/>
                  </a:moveTo>
                  <a:lnTo>
                    <a:pt x="10909" y="12"/>
                  </a:lnTo>
                  <a:lnTo>
                    <a:pt x="6045" y="1371"/>
                  </a:lnTo>
                  <a:lnTo>
                    <a:pt x="0" y="11899"/>
                  </a:lnTo>
                  <a:lnTo>
                    <a:pt x="673" y="17856"/>
                  </a:lnTo>
                  <a:lnTo>
                    <a:pt x="4749" y="22161"/>
                  </a:lnTo>
                  <a:lnTo>
                    <a:pt x="4724" y="20561"/>
                  </a:lnTo>
                  <a:lnTo>
                    <a:pt x="5143" y="19278"/>
                  </a:lnTo>
                  <a:lnTo>
                    <a:pt x="9804" y="16713"/>
                  </a:lnTo>
                  <a:lnTo>
                    <a:pt x="10337" y="13284"/>
                  </a:lnTo>
                  <a:lnTo>
                    <a:pt x="12445" y="8521"/>
                  </a:lnTo>
                  <a:lnTo>
                    <a:pt x="10820" y="9423"/>
                  </a:lnTo>
                  <a:lnTo>
                    <a:pt x="10020" y="9550"/>
                  </a:lnTo>
                  <a:lnTo>
                    <a:pt x="7594" y="7607"/>
                  </a:lnTo>
                  <a:lnTo>
                    <a:pt x="7937" y="5753"/>
                  </a:lnTo>
                  <a:lnTo>
                    <a:pt x="12115" y="3098"/>
                  </a:lnTo>
                  <a:lnTo>
                    <a:pt x="14960" y="3682"/>
                  </a:lnTo>
                  <a:lnTo>
                    <a:pt x="13830" y="698"/>
                  </a:lnTo>
                  <a:lnTo>
                    <a:pt x="12928" y="152"/>
                  </a:lnTo>
                  <a:lnTo>
                    <a:pt x="11937" y="0"/>
                  </a:lnTo>
                  <a:close/>
                </a:path>
              </a:pathLst>
            </a:custGeom>
            <a:solidFill>
              <a:srgbClr val="AFD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956155" y="137549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69">
                  <a:moveTo>
                    <a:pt x="11620" y="12"/>
                  </a:moveTo>
                  <a:lnTo>
                    <a:pt x="6235" y="0"/>
                  </a:lnTo>
                  <a:lnTo>
                    <a:pt x="3809" y="4724"/>
                  </a:lnTo>
                  <a:lnTo>
                    <a:pt x="0" y="7238"/>
                  </a:lnTo>
                  <a:lnTo>
                    <a:pt x="6121" y="13436"/>
                  </a:lnTo>
                  <a:lnTo>
                    <a:pt x="7365" y="8712"/>
                  </a:lnTo>
                  <a:lnTo>
                    <a:pt x="11366" y="5130"/>
                  </a:lnTo>
                  <a:lnTo>
                    <a:pt x="11620" y="12"/>
                  </a:lnTo>
                  <a:close/>
                </a:path>
              </a:pathLst>
            </a:custGeom>
            <a:solidFill>
              <a:srgbClr val="64C3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955038" y="1372222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4">
                  <a:moveTo>
                    <a:pt x="12458" y="0"/>
                  </a:moveTo>
                  <a:lnTo>
                    <a:pt x="6984" y="1422"/>
                  </a:lnTo>
                  <a:lnTo>
                    <a:pt x="3352" y="5270"/>
                  </a:lnTo>
                  <a:lnTo>
                    <a:pt x="0" y="9486"/>
                  </a:lnTo>
                  <a:lnTo>
                    <a:pt x="1117" y="10515"/>
                  </a:lnTo>
                  <a:lnTo>
                    <a:pt x="6134" y="10007"/>
                  </a:lnTo>
                  <a:lnTo>
                    <a:pt x="8305" y="5067"/>
                  </a:lnTo>
                  <a:lnTo>
                    <a:pt x="12458" y="3225"/>
                  </a:lnTo>
                  <a:lnTo>
                    <a:pt x="12903" y="2146"/>
                  </a:lnTo>
                  <a:lnTo>
                    <a:pt x="12966" y="1079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7AC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962061" y="1369961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8343" y="0"/>
                  </a:moveTo>
                  <a:lnTo>
                    <a:pt x="6502" y="1346"/>
                  </a:lnTo>
                  <a:lnTo>
                    <a:pt x="5435" y="2260"/>
                  </a:lnTo>
                  <a:lnTo>
                    <a:pt x="4927" y="3340"/>
                  </a:lnTo>
                  <a:lnTo>
                    <a:pt x="4775" y="4406"/>
                  </a:lnTo>
                  <a:lnTo>
                    <a:pt x="5435" y="5486"/>
                  </a:lnTo>
                  <a:lnTo>
                    <a:pt x="4330" y="10223"/>
                  </a:lnTo>
                  <a:lnTo>
                    <a:pt x="0" y="13716"/>
                  </a:lnTo>
                  <a:lnTo>
                    <a:pt x="228" y="18973"/>
                  </a:lnTo>
                  <a:lnTo>
                    <a:pt x="1295" y="20027"/>
                  </a:lnTo>
                  <a:lnTo>
                    <a:pt x="8394" y="3594"/>
                  </a:lnTo>
                  <a:lnTo>
                    <a:pt x="10071" y="3378"/>
                  </a:lnTo>
                  <a:lnTo>
                    <a:pt x="11836" y="3327"/>
                  </a:lnTo>
                  <a:lnTo>
                    <a:pt x="12077" y="2781"/>
                  </a:lnTo>
                  <a:lnTo>
                    <a:pt x="12014" y="2260"/>
                  </a:lnTo>
                  <a:lnTo>
                    <a:pt x="11671" y="1790"/>
                  </a:lnTo>
                  <a:lnTo>
                    <a:pt x="10058" y="241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90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895881" y="1342580"/>
              <a:ext cx="26034" cy="17780"/>
            </a:xfrm>
            <a:custGeom>
              <a:avLst/>
              <a:gdLst/>
              <a:ahLst/>
              <a:cxnLst/>
              <a:rect l="l" t="t" r="r" b="b"/>
              <a:pathLst>
                <a:path w="26035" h="17780">
                  <a:moveTo>
                    <a:pt x="4813" y="0"/>
                  </a:moveTo>
                  <a:lnTo>
                    <a:pt x="0" y="685"/>
                  </a:lnTo>
                  <a:lnTo>
                    <a:pt x="0" y="1727"/>
                  </a:lnTo>
                  <a:lnTo>
                    <a:pt x="1981" y="1892"/>
                  </a:lnTo>
                  <a:lnTo>
                    <a:pt x="3454" y="3098"/>
                  </a:lnTo>
                  <a:lnTo>
                    <a:pt x="12141" y="8331"/>
                  </a:lnTo>
                  <a:lnTo>
                    <a:pt x="18376" y="13881"/>
                  </a:lnTo>
                  <a:lnTo>
                    <a:pt x="25958" y="17297"/>
                  </a:lnTo>
                  <a:lnTo>
                    <a:pt x="21653" y="12509"/>
                  </a:lnTo>
                  <a:lnTo>
                    <a:pt x="16027" y="9448"/>
                  </a:lnTo>
                  <a:lnTo>
                    <a:pt x="7315" y="4076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973986" y="1590192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5372" y="0"/>
                  </a:moveTo>
                  <a:lnTo>
                    <a:pt x="4648" y="152"/>
                  </a:lnTo>
                  <a:lnTo>
                    <a:pt x="4330" y="774"/>
                  </a:lnTo>
                  <a:lnTo>
                    <a:pt x="3911" y="1270"/>
                  </a:lnTo>
                  <a:lnTo>
                    <a:pt x="3924" y="4140"/>
                  </a:lnTo>
                  <a:lnTo>
                    <a:pt x="0" y="5334"/>
                  </a:lnTo>
                  <a:lnTo>
                    <a:pt x="800" y="8534"/>
                  </a:lnTo>
                  <a:lnTo>
                    <a:pt x="800" y="9575"/>
                  </a:lnTo>
                  <a:lnTo>
                    <a:pt x="3606" y="7061"/>
                  </a:lnTo>
                  <a:lnTo>
                    <a:pt x="5841" y="4216"/>
                  </a:lnTo>
                  <a:lnTo>
                    <a:pt x="5994" y="228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2002955" y="1541233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4">
                  <a:moveTo>
                    <a:pt x="3898" y="0"/>
                  </a:moveTo>
                  <a:lnTo>
                    <a:pt x="0" y="12814"/>
                  </a:lnTo>
                  <a:lnTo>
                    <a:pt x="2057" y="12217"/>
                  </a:lnTo>
                  <a:lnTo>
                    <a:pt x="1485" y="9702"/>
                  </a:lnTo>
                  <a:lnTo>
                    <a:pt x="2984" y="8686"/>
                  </a:lnTo>
                  <a:lnTo>
                    <a:pt x="2552" y="5714"/>
                  </a:lnTo>
                  <a:lnTo>
                    <a:pt x="4622" y="3009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978939" y="1583461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3428" y="0"/>
                  </a:moveTo>
                  <a:lnTo>
                    <a:pt x="2438" y="1358"/>
                  </a:lnTo>
                  <a:lnTo>
                    <a:pt x="1244" y="2184"/>
                  </a:lnTo>
                  <a:lnTo>
                    <a:pt x="698" y="2730"/>
                  </a:lnTo>
                  <a:lnTo>
                    <a:pt x="317" y="3390"/>
                  </a:lnTo>
                  <a:lnTo>
                    <a:pt x="152" y="4152"/>
                  </a:lnTo>
                  <a:lnTo>
                    <a:pt x="0" y="5232"/>
                  </a:lnTo>
                  <a:lnTo>
                    <a:pt x="190" y="6197"/>
                  </a:lnTo>
                  <a:lnTo>
                    <a:pt x="1041" y="6959"/>
                  </a:lnTo>
                  <a:lnTo>
                    <a:pt x="3314" y="5473"/>
                  </a:lnTo>
                  <a:lnTo>
                    <a:pt x="5460" y="3911"/>
                  </a:lnTo>
                  <a:lnTo>
                    <a:pt x="5194" y="723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182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979980" y="158003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4152" y="0"/>
                  </a:moveTo>
                  <a:lnTo>
                    <a:pt x="787" y="914"/>
                  </a:lnTo>
                  <a:lnTo>
                    <a:pt x="0" y="3124"/>
                  </a:lnTo>
                  <a:lnTo>
                    <a:pt x="1041" y="6235"/>
                  </a:lnTo>
                  <a:lnTo>
                    <a:pt x="2070" y="5537"/>
                  </a:lnTo>
                  <a:lnTo>
                    <a:pt x="4152" y="4152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892833" y="1336852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0" y="0"/>
                  </a:moveTo>
                  <a:lnTo>
                    <a:pt x="1015" y="2387"/>
                  </a:lnTo>
                  <a:lnTo>
                    <a:pt x="2984" y="3098"/>
                  </a:lnTo>
                  <a:lnTo>
                    <a:pt x="5372" y="3098"/>
                  </a:lnTo>
                  <a:lnTo>
                    <a:pt x="3924" y="1397"/>
                  </a:lnTo>
                  <a:lnTo>
                    <a:pt x="2616" y="927"/>
                  </a:lnTo>
                  <a:lnTo>
                    <a:pt x="1308" y="4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2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84" name="object 1884"/>
          <p:cNvGrpSpPr/>
          <p:nvPr/>
        </p:nvGrpSpPr>
        <p:grpSpPr>
          <a:xfrm>
            <a:off x="2012924" y="888263"/>
            <a:ext cx="77470" cy="66675"/>
            <a:chOff x="2012924" y="888263"/>
            <a:chExt cx="77470" cy="66675"/>
          </a:xfrm>
        </p:grpSpPr>
        <p:sp>
          <p:nvSpPr>
            <p:cNvPr id="1885" name="object 1885"/>
            <p:cNvSpPr/>
            <p:nvPr/>
          </p:nvSpPr>
          <p:spPr>
            <a:xfrm>
              <a:off x="2042132" y="926973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4" h="28575">
                  <a:moveTo>
                    <a:pt x="8930" y="8889"/>
                  </a:moveTo>
                  <a:lnTo>
                    <a:pt x="8434" y="9004"/>
                  </a:lnTo>
                  <a:lnTo>
                    <a:pt x="5834" y="11188"/>
                  </a:lnTo>
                  <a:lnTo>
                    <a:pt x="3659" y="13487"/>
                  </a:lnTo>
                  <a:lnTo>
                    <a:pt x="2300" y="16560"/>
                  </a:lnTo>
                  <a:lnTo>
                    <a:pt x="0" y="19291"/>
                  </a:lnTo>
                  <a:lnTo>
                    <a:pt x="268" y="24980"/>
                  </a:lnTo>
                  <a:lnTo>
                    <a:pt x="3545" y="27965"/>
                  </a:lnTo>
                  <a:lnTo>
                    <a:pt x="13451" y="26085"/>
                  </a:lnTo>
                  <a:lnTo>
                    <a:pt x="17400" y="23787"/>
                  </a:lnTo>
                  <a:lnTo>
                    <a:pt x="20461" y="20104"/>
                  </a:lnTo>
                  <a:lnTo>
                    <a:pt x="20565" y="19291"/>
                  </a:lnTo>
                  <a:lnTo>
                    <a:pt x="13476" y="19291"/>
                  </a:lnTo>
                  <a:lnTo>
                    <a:pt x="11952" y="18592"/>
                  </a:lnTo>
                  <a:lnTo>
                    <a:pt x="9171" y="16001"/>
                  </a:lnTo>
                  <a:lnTo>
                    <a:pt x="8841" y="14223"/>
                  </a:lnTo>
                  <a:lnTo>
                    <a:pt x="11963" y="11125"/>
                  </a:lnTo>
                  <a:lnTo>
                    <a:pt x="12000" y="10492"/>
                  </a:lnTo>
                  <a:lnTo>
                    <a:pt x="9806" y="9423"/>
                  </a:lnTo>
                  <a:lnTo>
                    <a:pt x="9349" y="9004"/>
                  </a:lnTo>
                  <a:lnTo>
                    <a:pt x="8930" y="8889"/>
                  </a:lnTo>
                  <a:close/>
                </a:path>
                <a:path w="23494" h="28575">
                  <a:moveTo>
                    <a:pt x="21593" y="7200"/>
                  </a:moveTo>
                  <a:lnTo>
                    <a:pt x="15534" y="7200"/>
                  </a:lnTo>
                  <a:lnTo>
                    <a:pt x="15820" y="8889"/>
                  </a:lnTo>
                  <a:lnTo>
                    <a:pt x="15902" y="11671"/>
                  </a:lnTo>
                  <a:lnTo>
                    <a:pt x="17324" y="15582"/>
                  </a:lnTo>
                  <a:lnTo>
                    <a:pt x="17172" y="17525"/>
                  </a:lnTo>
                  <a:lnTo>
                    <a:pt x="13476" y="19291"/>
                  </a:lnTo>
                  <a:lnTo>
                    <a:pt x="20565" y="19291"/>
                  </a:lnTo>
                  <a:lnTo>
                    <a:pt x="20829" y="17233"/>
                  </a:lnTo>
                  <a:lnTo>
                    <a:pt x="21591" y="14477"/>
                  </a:lnTo>
                  <a:lnTo>
                    <a:pt x="23039" y="11188"/>
                  </a:lnTo>
                  <a:lnTo>
                    <a:pt x="21854" y="8889"/>
                  </a:lnTo>
                  <a:lnTo>
                    <a:pt x="21593" y="7200"/>
                  </a:lnTo>
                  <a:close/>
                </a:path>
                <a:path w="23494" h="28575">
                  <a:moveTo>
                    <a:pt x="12397" y="0"/>
                  </a:moveTo>
                  <a:lnTo>
                    <a:pt x="12155" y="3301"/>
                  </a:lnTo>
                  <a:lnTo>
                    <a:pt x="8409" y="5651"/>
                  </a:lnTo>
                  <a:lnTo>
                    <a:pt x="9790" y="9380"/>
                  </a:lnTo>
                  <a:lnTo>
                    <a:pt x="11812" y="9956"/>
                  </a:lnTo>
                  <a:lnTo>
                    <a:pt x="12000" y="10492"/>
                  </a:lnTo>
                  <a:lnTo>
                    <a:pt x="12308" y="10642"/>
                  </a:lnTo>
                  <a:lnTo>
                    <a:pt x="13387" y="7391"/>
                  </a:lnTo>
                  <a:lnTo>
                    <a:pt x="15534" y="7200"/>
                  </a:lnTo>
                  <a:lnTo>
                    <a:pt x="21593" y="7200"/>
                  </a:lnTo>
                  <a:lnTo>
                    <a:pt x="21401" y="5029"/>
                  </a:lnTo>
                  <a:lnTo>
                    <a:pt x="16981" y="1473"/>
                  </a:lnTo>
                  <a:lnTo>
                    <a:pt x="19949" y="1473"/>
                  </a:lnTo>
                  <a:lnTo>
                    <a:pt x="18277" y="482"/>
                  </a:lnTo>
                  <a:lnTo>
                    <a:pt x="15368" y="126"/>
                  </a:lnTo>
                  <a:lnTo>
                    <a:pt x="12397" y="0"/>
                  </a:lnTo>
                  <a:close/>
                </a:path>
                <a:path w="23494" h="28575">
                  <a:moveTo>
                    <a:pt x="9790" y="9380"/>
                  </a:moveTo>
                  <a:lnTo>
                    <a:pt x="12000" y="10492"/>
                  </a:lnTo>
                  <a:lnTo>
                    <a:pt x="11812" y="9956"/>
                  </a:lnTo>
                  <a:lnTo>
                    <a:pt x="9790" y="9380"/>
                  </a:lnTo>
                  <a:close/>
                </a:path>
                <a:path w="23494" h="28575">
                  <a:moveTo>
                    <a:pt x="19949" y="1473"/>
                  </a:moveTo>
                  <a:lnTo>
                    <a:pt x="16981" y="1473"/>
                  </a:lnTo>
                  <a:lnTo>
                    <a:pt x="21909" y="3238"/>
                  </a:lnTo>
                  <a:lnTo>
                    <a:pt x="20893" y="2031"/>
                  </a:lnTo>
                  <a:lnTo>
                    <a:pt x="19949" y="1473"/>
                  </a:lnTo>
                  <a:close/>
                </a:path>
              </a:pathLst>
            </a:custGeom>
            <a:solidFill>
              <a:srgbClr val="D1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2012924" y="888263"/>
              <a:ext cx="36195" cy="45085"/>
            </a:xfrm>
            <a:custGeom>
              <a:avLst/>
              <a:gdLst/>
              <a:ahLst/>
              <a:cxnLst/>
              <a:rect l="l" t="t" r="r" b="b"/>
              <a:pathLst>
                <a:path w="36194" h="45084">
                  <a:moveTo>
                    <a:pt x="1308" y="0"/>
                  </a:moveTo>
                  <a:lnTo>
                    <a:pt x="0" y="1473"/>
                  </a:lnTo>
                  <a:lnTo>
                    <a:pt x="952" y="4686"/>
                  </a:lnTo>
                  <a:lnTo>
                    <a:pt x="1638" y="6235"/>
                  </a:lnTo>
                  <a:lnTo>
                    <a:pt x="3314" y="7302"/>
                  </a:lnTo>
                  <a:lnTo>
                    <a:pt x="3086" y="17399"/>
                  </a:lnTo>
                  <a:lnTo>
                    <a:pt x="6007" y="23418"/>
                  </a:lnTo>
                  <a:lnTo>
                    <a:pt x="14655" y="25425"/>
                  </a:lnTo>
                  <a:lnTo>
                    <a:pt x="16890" y="27724"/>
                  </a:lnTo>
                  <a:lnTo>
                    <a:pt x="30975" y="44780"/>
                  </a:lnTo>
                  <a:lnTo>
                    <a:pt x="32397" y="43815"/>
                  </a:lnTo>
                  <a:lnTo>
                    <a:pt x="35178" y="42443"/>
                  </a:lnTo>
                  <a:lnTo>
                    <a:pt x="35750" y="41910"/>
                  </a:lnTo>
                  <a:lnTo>
                    <a:pt x="35826" y="41148"/>
                  </a:lnTo>
                  <a:lnTo>
                    <a:pt x="35725" y="40868"/>
                  </a:lnTo>
                  <a:lnTo>
                    <a:pt x="35483" y="40614"/>
                  </a:lnTo>
                  <a:lnTo>
                    <a:pt x="32105" y="40805"/>
                  </a:lnTo>
                  <a:lnTo>
                    <a:pt x="27927" y="42405"/>
                  </a:lnTo>
                  <a:lnTo>
                    <a:pt x="24409" y="34417"/>
                  </a:lnTo>
                  <a:lnTo>
                    <a:pt x="20942" y="28981"/>
                  </a:lnTo>
                  <a:lnTo>
                    <a:pt x="18427" y="25704"/>
                  </a:lnTo>
                  <a:lnTo>
                    <a:pt x="19037" y="17487"/>
                  </a:lnTo>
                  <a:lnTo>
                    <a:pt x="16687" y="15417"/>
                  </a:lnTo>
                  <a:lnTo>
                    <a:pt x="11531" y="17716"/>
                  </a:lnTo>
                  <a:lnTo>
                    <a:pt x="10299" y="18034"/>
                  </a:lnTo>
                  <a:lnTo>
                    <a:pt x="6667" y="13144"/>
                  </a:lnTo>
                  <a:lnTo>
                    <a:pt x="6362" y="8712"/>
                  </a:lnTo>
                  <a:lnTo>
                    <a:pt x="4965" y="2641"/>
                  </a:lnTo>
                  <a:lnTo>
                    <a:pt x="8737" y="5130"/>
                  </a:lnTo>
                  <a:lnTo>
                    <a:pt x="9728" y="2260"/>
                  </a:lnTo>
                  <a:lnTo>
                    <a:pt x="10274" y="1752"/>
                  </a:lnTo>
                  <a:lnTo>
                    <a:pt x="10655" y="1193"/>
                  </a:lnTo>
                  <a:lnTo>
                    <a:pt x="8508" y="1155"/>
                  </a:lnTo>
                  <a:lnTo>
                    <a:pt x="7277" y="431"/>
                  </a:lnTo>
                  <a:lnTo>
                    <a:pt x="5841" y="520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BDE0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2062949" y="916393"/>
              <a:ext cx="27305" cy="35560"/>
            </a:xfrm>
            <a:custGeom>
              <a:avLst/>
              <a:gdLst/>
              <a:ahLst/>
              <a:cxnLst/>
              <a:rect l="l" t="t" r="r" b="b"/>
              <a:pathLst>
                <a:path w="27305" h="35559">
                  <a:moveTo>
                    <a:pt x="2222" y="21767"/>
                  </a:moveTo>
                  <a:lnTo>
                    <a:pt x="2070" y="22085"/>
                  </a:lnTo>
                  <a:lnTo>
                    <a:pt x="1346" y="25273"/>
                  </a:lnTo>
                  <a:lnTo>
                    <a:pt x="0" y="28575"/>
                  </a:lnTo>
                  <a:lnTo>
                    <a:pt x="3695" y="30949"/>
                  </a:lnTo>
                  <a:lnTo>
                    <a:pt x="5994" y="31673"/>
                  </a:lnTo>
                  <a:lnTo>
                    <a:pt x="7975" y="32702"/>
                  </a:lnTo>
                  <a:lnTo>
                    <a:pt x="8420" y="35369"/>
                  </a:lnTo>
                  <a:lnTo>
                    <a:pt x="10553" y="35331"/>
                  </a:lnTo>
                  <a:lnTo>
                    <a:pt x="13512" y="34810"/>
                  </a:lnTo>
                  <a:lnTo>
                    <a:pt x="11645" y="29337"/>
                  </a:lnTo>
                  <a:lnTo>
                    <a:pt x="13929" y="29337"/>
                  </a:lnTo>
                  <a:lnTo>
                    <a:pt x="11671" y="29311"/>
                  </a:lnTo>
                  <a:lnTo>
                    <a:pt x="7313" y="28384"/>
                  </a:lnTo>
                  <a:lnTo>
                    <a:pt x="3289" y="28384"/>
                  </a:lnTo>
                  <a:lnTo>
                    <a:pt x="6032" y="23799"/>
                  </a:lnTo>
                  <a:lnTo>
                    <a:pt x="3644" y="23063"/>
                  </a:lnTo>
                  <a:lnTo>
                    <a:pt x="2222" y="21767"/>
                  </a:lnTo>
                  <a:close/>
                </a:path>
                <a:path w="27305" h="35559">
                  <a:moveTo>
                    <a:pt x="13929" y="29337"/>
                  </a:moveTo>
                  <a:lnTo>
                    <a:pt x="11645" y="29337"/>
                  </a:lnTo>
                  <a:lnTo>
                    <a:pt x="13398" y="29565"/>
                  </a:lnTo>
                  <a:lnTo>
                    <a:pt x="13929" y="29337"/>
                  </a:lnTo>
                  <a:close/>
                </a:path>
                <a:path w="27305" h="35559">
                  <a:moveTo>
                    <a:pt x="19900" y="0"/>
                  </a:moveTo>
                  <a:lnTo>
                    <a:pt x="19710" y="190"/>
                  </a:lnTo>
                  <a:lnTo>
                    <a:pt x="18000" y="4927"/>
                  </a:lnTo>
                  <a:lnTo>
                    <a:pt x="15138" y="9613"/>
                  </a:lnTo>
                  <a:lnTo>
                    <a:pt x="21590" y="15036"/>
                  </a:lnTo>
                  <a:lnTo>
                    <a:pt x="22606" y="16840"/>
                  </a:lnTo>
                  <a:lnTo>
                    <a:pt x="21920" y="18757"/>
                  </a:lnTo>
                  <a:lnTo>
                    <a:pt x="19138" y="24942"/>
                  </a:lnTo>
                  <a:lnTo>
                    <a:pt x="11671" y="29311"/>
                  </a:lnTo>
                  <a:lnTo>
                    <a:pt x="13988" y="29311"/>
                  </a:lnTo>
                  <a:lnTo>
                    <a:pt x="21742" y="25971"/>
                  </a:lnTo>
                  <a:lnTo>
                    <a:pt x="26974" y="17640"/>
                  </a:lnTo>
                  <a:lnTo>
                    <a:pt x="22999" y="8788"/>
                  </a:lnTo>
                  <a:lnTo>
                    <a:pt x="22945" y="4914"/>
                  </a:lnTo>
                  <a:lnTo>
                    <a:pt x="21882" y="1206"/>
                  </a:lnTo>
                  <a:lnTo>
                    <a:pt x="21488" y="381"/>
                  </a:lnTo>
                  <a:lnTo>
                    <a:pt x="20789" y="25"/>
                  </a:lnTo>
                  <a:lnTo>
                    <a:pt x="19900" y="0"/>
                  </a:lnTo>
                  <a:close/>
                </a:path>
                <a:path w="27305" h="35559">
                  <a:moveTo>
                    <a:pt x="5105" y="27914"/>
                  </a:moveTo>
                  <a:lnTo>
                    <a:pt x="3289" y="28384"/>
                  </a:lnTo>
                  <a:lnTo>
                    <a:pt x="7313" y="28384"/>
                  </a:lnTo>
                  <a:lnTo>
                    <a:pt x="5105" y="27914"/>
                  </a:lnTo>
                  <a:close/>
                </a:path>
              </a:pathLst>
            </a:custGeom>
            <a:solidFill>
              <a:srgbClr val="BCD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2074049" y="914387"/>
              <a:ext cx="13335" cy="20955"/>
            </a:xfrm>
            <a:custGeom>
              <a:avLst/>
              <a:gdLst/>
              <a:ahLst/>
              <a:cxnLst/>
              <a:rect l="l" t="t" r="r" b="b"/>
              <a:pathLst>
                <a:path w="13335" h="20955">
                  <a:moveTo>
                    <a:pt x="419" y="0"/>
                  </a:moveTo>
                  <a:lnTo>
                    <a:pt x="0" y="3365"/>
                  </a:lnTo>
                  <a:lnTo>
                    <a:pt x="2146" y="4191"/>
                  </a:lnTo>
                  <a:lnTo>
                    <a:pt x="5791" y="4013"/>
                  </a:lnTo>
                  <a:lnTo>
                    <a:pt x="1841" y="6057"/>
                  </a:lnTo>
                  <a:lnTo>
                    <a:pt x="1435" y="10464"/>
                  </a:lnTo>
                  <a:lnTo>
                    <a:pt x="7797" y="14833"/>
                  </a:lnTo>
                  <a:lnTo>
                    <a:pt x="9309" y="17691"/>
                  </a:lnTo>
                  <a:lnTo>
                    <a:pt x="10820" y="20764"/>
                  </a:lnTo>
                  <a:lnTo>
                    <a:pt x="13017" y="17830"/>
                  </a:lnTo>
                  <a:lnTo>
                    <a:pt x="10617" y="16014"/>
                  </a:lnTo>
                  <a:lnTo>
                    <a:pt x="7137" y="12534"/>
                  </a:lnTo>
                  <a:lnTo>
                    <a:pt x="6515" y="10960"/>
                  </a:lnTo>
                  <a:lnTo>
                    <a:pt x="9232" y="6667"/>
                  </a:lnTo>
                  <a:lnTo>
                    <a:pt x="8699" y="4381"/>
                  </a:lnTo>
                  <a:lnTo>
                    <a:pt x="8610" y="2197"/>
                  </a:lnTo>
                  <a:lnTo>
                    <a:pt x="5791" y="1803"/>
                  </a:lnTo>
                  <a:lnTo>
                    <a:pt x="2539" y="3022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D1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2045195" y="918654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80">
                  <a:moveTo>
                    <a:pt x="1219" y="0"/>
                  </a:moveTo>
                  <a:lnTo>
                    <a:pt x="381" y="457"/>
                  </a:lnTo>
                  <a:lnTo>
                    <a:pt x="139" y="1257"/>
                  </a:lnTo>
                  <a:lnTo>
                    <a:pt x="0" y="2108"/>
                  </a:lnTo>
                  <a:lnTo>
                    <a:pt x="3352" y="8229"/>
                  </a:lnTo>
                  <a:lnTo>
                    <a:pt x="3708" y="9232"/>
                  </a:lnTo>
                  <a:lnTo>
                    <a:pt x="5791" y="10363"/>
                  </a:lnTo>
                  <a:lnTo>
                    <a:pt x="3136" y="11150"/>
                  </a:lnTo>
                  <a:lnTo>
                    <a:pt x="1231" y="11518"/>
                  </a:lnTo>
                  <a:lnTo>
                    <a:pt x="1689" y="13982"/>
                  </a:lnTo>
                  <a:lnTo>
                    <a:pt x="2768" y="16078"/>
                  </a:lnTo>
                  <a:lnTo>
                    <a:pt x="4864" y="17551"/>
                  </a:lnTo>
                  <a:lnTo>
                    <a:pt x="5549" y="17665"/>
                  </a:lnTo>
                  <a:lnTo>
                    <a:pt x="6159" y="17564"/>
                  </a:lnTo>
                  <a:lnTo>
                    <a:pt x="6477" y="17576"/>
                  </a:lnTo>
                  <a:lnTo>
                    <a:pt x="8801" y="15481"/>
                  </a:lnTo>
                  <a:lnTo>
                    <a:pt x="8026" y="11544"/>
                  </a:lnTo>
                  <a:lnTo>
                    <a:pt x="11087" y="9931"/>
                  </a:lnTo>
                  <a:lnTo>
                    <a:pt x="9321" y="8305"/>
                  </a:lnTo>
                  <a:lnTo>
                    <a:pt x="5143" y="6985"/>
                  </a:lnTo>
                  <a:lnTo>
                    <a:pt x="5219" y="1498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7191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2028952" y="89862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0" y="0"/>
                  </a:moveTo>
                  <a:lnTo>
                    <a:pt x="622" y="3479"/>
                  </a:lnTo>
                  <a:lnTo>
                    <a:pt x="1727" y="5270"/>
                  </a:lnTo>
                  <a:lnTo>
                    <a:pt x="4368" y="5651"/>
                  </a:lnTo>
                  <a:lnTo>
                    <a:pt x="4025" y="3276"/>
                  </a:lnTo>
                  <a:lnTo>
                    <a:pt x="325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2059673" y="928001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0" y="0"/>
                  </a:moveTo>
                  <a:lnTo>
                    <a:pt x="2031" y="4533"/>
                  </a:lnTo>
                  <a:lnTo>
                    <a:pt x="3263" y="6172"/>
                  </a:lnTo>
                  <a:lnTo>
                    <a:pt x="4305" y="7886"/>
                  </a:lnTo>
                  <a:lnTo>
                    <a:pt x="4927" y="5460"/>
                  </a:lnTo>
                  <a:lnTo>
                    <a:pt x="4546" y="3174"/>
                  </a:lnTo>
                  <a:lnTo>
                    <a:pt x="3340" y="1003"/>
                  </a:lnTo>
                  <a:lnTo>
                    <a:pt x="2298" y="11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9D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2042172" y="915962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28" y="0"/>
                  </a:moveTo>
                  <a:lnTo>
                    <a:pt x="0" y="2590"/>
                  </a:lnTo>
                  <a:lnTo>
                    <a:pt x="1663" y="3606"/>
                  </a:lnTo>
                  <a:lnTo>
                    <a:pt x="3022" y="4800"/>
                  </a:lnTo>
                  <a:lnTo>
                    <a:pt x="3924" y="4381"/>
                  </a:lnTo>
                  <a:lnTo>
                    <a:pt x="4216" y="3619"/>
                  </a:lnTo>
                  <a:lnTo>
                    <a:pt x="4241" y="2692"/>
                  </a:lnTo>
                  <a:lnTo>
                    <a:pt x="3289" y="1295"/>
                  </a:lnTo>
                  <a:lnTo>
                    <a:pt x="2120" y="266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78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2048344" y="92688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215" y="0"/>
                  </a:moveTo>
                  <a:lnTo>
                    <a:pt x="114" y="1320"/>
                  </a:lnTo>
                  <a:lnTo>
                    <a:pt x="76" y="1981"/>
                  </a:lnTo>
                  <a:lnTo>
                    <a:pt x="114" y="2298"/>
                  </a:lnTo>
                  <a:lnTo>
                    <a:pt x="88" y="2616"/>
                  </a:lnTo>
                  <a:lnTo>
                    <a:pt x="0" y="2921"/>
                  </a:lnTo>
                  <a:lnTo>
                    <a:pt x="1117" y="3048"/>
                  </a:lnTo>
                  <a:lnTo>
                    <a:pt x="1841" y="5105"/>
                  </a:lnTo>
                  <a:lnTo>
                    <a:pt x="3936" y="3111"/>
                  </a:lnTo>
                  <a:lnTo>
                    <a:pt x="2666" y="1968"/>
                  </a:lnTo>
                  <a:lnTo>
                    <a:pt x="1384" y="685"/>
                  </a:lnTo>
                  <a:lnTo>
                    <a:pt x="761" y="38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809F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4" name="object 1894"/>
          <p:cNvGrpSpPr/>
          <p:nvPr/>
        </p:nvGrpSpPr>
        <p:grpSpPr>
          <a:xfrm>
            <a:off x="1548828" y="2181618"/>
            <a:ext cx="268605" cy="88265"/>
            <a:chOff x="1548828" y="2181618"/>
            <a:chExt cx="268605" cy="88265"/>
          </a:xfrm>
        </p:grpSpPr>
        <p:sp>
          <p:nvSpPr>
            <p:cNvPr id="1895" name="object 1895"/>
            <p:cNvSpPr/>
            <p:nvPr/>
          </p:nvSpPr>
          <p:spPr>
            <a:xfrm>
              <a:off x="1560372" y="2189734"/>
              <a:ext cx="226695" cy="72390"/>
            </a:xfrm>
            <a:custGeom>
              <a:avLst/>
              <a:gdLst/>
              <a:ahLst/>
              <a:cxnLst/>
              <a:rect l="l" t="t" r="r" b="b"/>
              <a:pathLst>
                <a:path w="226694" h="72389">
                  <a:moveTo>
                    <a:pt x="221513" y="0"/>
                  </a:moveTo>
                  <a:lnTo>
                    <a:pt x="181584" y="13347"/>
                  </a:lnTo>
                  <a:lnTo>
                    <a:pt x="173723" y="19240"/>
                  </a:lnTo>
                  <a:lnTo>
                    <a:pt x="171996" y="19024"/>
                  </a:lnTo>
                  <a:lnTo>
                    <a:pt x="164185" y="22047"/>
                  </a:lnTo>
                  <a:lnTo>
                    <a:pt x="157187" y="21361"/>
                  </a:lnTo>
                  <a:lnTo>
                    <a:pt x="146799" y="24676"/>
                  </a:lnTo>
                  <a:lnTo>
                    <a:pt x="143230" y="27279"/>
                  </a:lnTo>
                  <a:lnTo>
                    <a:pt x="138823" y="26492"/>
                  </a:lnTo>
                  <a:lnTo>
                    <a:pt x="135115" y="26454"/>
                  </a:lnTo>
                  <a:lnTo>
                    <a:pt x="133324" y="27139"/>
                  </a:lnTo>
                  <a:lnTo>
                    <a:pt x="128562" y="28079"/>
                  </a:lnTo>
                  <a:lnTo>
                    <a:pt x="124841" y="32575"/>
                  </a:lnTo>
                  <a:lnTo>
                    <a:pt x="119405" y="31191"/>
                  </a:lnTo>
                  <a:lnTo>
                    <a:pt x="117221" y="30822"/>
                  </a:lnTo>
                  <a:lnTo>
                    <a:pt x="108369" y="34353"/>
                  </a:lnTo>
                  <a:lnTo>
                    <a:pt x="105791" y="34988"/>
                  </a:lnTo>
                  <a:lnTo>
                    <a:pt x="100571" y="36868"/>
                  </a:lnTo>
                  <a:lnTo>
                    <a:pt x="94805" y="36690"/>
                  </a:lnTo>
                  <a:lnTo>
                    <a:pt x="89700" y="38633"/>
                  </a:lnTo>
                  <a:lnTo>
                    <a:pt x="79721" y="41833"/>
                  </a:lnTo>
                  <a:lnTo>
                    <a:pt x="69567" y="44261"/>
                  </a:lnTo>
                  <a:lnTo>
                    <a:pt x="49110" y="48450"/>
                  </a:lnTo>
                  <a:lnTo>
                    <a:pt x="27287" y="53501"/>
                  </a:lnTo>
                  <a:lnTo>
                    <a:pt x="16472" y="56394"/>
                  </a:lnTo>
                  <a:lnTo>
                    <a:pt x="749" y="61480"/>
                  </a:lnTo>
                  <a:lnTo>
                    <a:pt x="0" y="63487"/>
                  </a:lnTo>
                  <a:lnTo>
                    <a:pt x="2743" y="68033"/>
                  </a:lnTo>
                  <a:lnTo>
                    <a:pt x="5295" y="68922"/>
                  </a:lnTo>
                  <a:lnTo>
                    <a:pt x="8115" y="68922"/>
                  </a:lnTo>
                  <a:lnTo>
                    <a:pt x="11785" y="71907"/>
                  </a:lnTo>
                  <a:lnTo>
                    <a:pt x="13868" y="72072"/>
                  </a:lnTo>
                  <a:lnTo>
                    <a:pt x="17614" y="68910"/>
                  </a:lnTo>
                  <a:lnTo>
                    <a:pt x="20269" y="69418"/>
                  </a:lnTo>
                  <a:lnTo>
                    <a:pt x="22936" y="69456"/>
                  </a:lnTo>
                  <a:lnTo>
                    <a:pt x="30708" y="70916"/>
                  </a:lnTo>
                  <a:lnTo>
                    <a:pt x="35712" y="65557"/>
                  </a:lnTo>
                  <a:lnTo>
                    <a:pt x="45427" y="59778"/>
                  </a:lnTo>
                  <a:lnTo>
                    <a:pt x="49606" y="56451"/>
                  </a:lnTo>
                  <a:lnTo>
                    <a:pt x="58394" y="58140"/>
                  </a:lnTo>
                  <a:lnTo>
                    <a:pt x="61709" y="57137"/>
                  </a:lnTo>
                  <a:lnTo>
                    <a:pt x="68719" y="54178"/>
                  </a:lnTo>
                  <a:lnTo>
                    <a:pt x="77647" y="52425"/>
                  </a:lnTo>
                  <a:lnTo>
                    <a:pt x="84086" y="48298"/>
                  </a:lnTo>
                  <a:lnTo>
                    <a:pt x="92214" y="49364"/>
                  </a:lnTo>
                  <a:lnTo>
                    <a:pt x="92925" y="48234"/>
                  </a:lnTo>
                  <a:lnTo>
                    <a:pt x="93548" y="47650"/>
                  </a:lnTo>
                  <a:lnTo>
                    <a:pt x="96177" y="43522"/>
                  </a:lnTo>
                  <a:lnTo>
                    <a:pt x="100012" y="42354"/>
                  </a:lnTo>
                  <a:lnTo>
                    <a:pt x="107797" y="43014"/>
                  </a:lnTo>
                  <a:lnTo>
                    <a:pt x="110947" y="43014"/>
                  </a:lnTo>
                  <a:lnTo>
                    <a:pt x="116141" y="42494"/>
                  </a:lnTo>
                  <a:lnTo>
                    <a:pt x="119354" y="43243"/>
                  </a:lnTo>
                  <a:lnTo>
                    <a:pt x="118211" y="37312"/>
                  </a:lnTo>
                  <a:lnTo>
                    <a:pt x="119621" y="38315"/>
                  </a:lnTo>
                  <a:lnTo>
                    <a:pt x="121640" y="38646"/>
                  </a:lnTo>
                  <a:lnTo>
                    <a:pt x="131191" y="34709"/>
                  </a:lnTo>
                  <a:lnTo>
                    <a:pt x="138811" y="33654"/>
                  </a:lnTo>
                  <a:lnTo>
                    <a:pt x="149301" y="28765"/>
                  </a:lnTo>
                  <a:lnTo>
                    <a:pt x="153441" y="27673"/>
                  </a:lnTo>
                  <a:lnTo>
                    <a:pt x="165823" y="27216"/>
                  </a:lnTo>
                  <a:lnTo>
                    <a:pt x="173774" y="25349"/>
                  </a:lnTo>
                  <a:lnTo>
                    <a:pt x="183375" y="19938"/>
                  </a:lnTo>
                  <a:lnTo>
                    <a:pt x="185801" y="19494"/>
                  </a:lnTo>
                  <a:lnTo>
                    <a:pt x="196544" y="16680"/>
                  </a:lnTo>
                  <a:lnTo>
                    <a:pt x="204798" y="14041"/>
                  </a:lnTo>
                  <a:lnTo>
                    <a:pt x="223659" y="7124"/>
                  </a:lnTo>
                  <a:lnTo>
                    <a:pt x="226136" y="5410"/>
                  </a:lnTo>
                  <a:lnTo>
                    <a:pt x="224637" y="1803"/>
                  </a:lnTo>
                  <a:lnTo>
                    <a:pt x="221513" y="0"/>
                  </a:lnTo>
                  <a:close/>
                </a:path>
              </a:pathLst>
            </a:custGeom>
            <a:solidFill>
              <a:srgbClr val="BDD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653921" y="2181618"/>
              <a:ext cx="163195" cy="58419"/>
            </a:xfrm>
            <a:custGeom>
              <a:avLst/>
              <a:gdLst/>
              <a:ahLst/>
              <a:cxnLst/>
              <a:rect l="l" t="t" r="r" b="b"/>
              <a:pathLst>
                <a:path w="163194" h="58419">
                  <a:moveTo>
                    <a:pt x="161264" y="88"/>
                  </a:moveTo>
                  <a:lnTo>
                    <a:pt x="158991" y="0"/>
                  </a:lnTo>
                  <a:lnTo>
                    <a:pt x="151701" y="5549"/>
                  </a:lnTo>
                  <a:lnTo>
                    <a:pt x="144729" y="6108"/>
                  </a:lnTo>
                  <a:lnTo>
                    <a:pt x="138417" y="8508"/>
                  </a:lnTo>
                  <a:lnTo>
                    <a:pt x="135839" y="8762"/>
                  </a:lnTo>
                  <a:lnTo>
                    <a:pt x="133045" y="8000"/>
                  </a:lnTo>
                  <a:lnTo>
                    <a:pt x="130848" y="10083"/>
                  </a:lnTo>
                  <a:lnTo>
                    <a:pt x="131152" y="12585"/>
                  </a:lnTo>
                  <a:lnTo>
                    <a:pt x="129489" y="14287"/>
                  </a:lnTo>
                  <a:lnTo>
                    <a:pt x="95046" y="25996"/>
                  </a:lnTo>
                  <a:lnTo>
                    <a:pt x="88163" y="26796"/>
                  </a:lnTo>
                  <a:lnTo>
                    <a:pt x="77635" y="33058"/>
                  </a:lnTo>
                  <a:lnTo>
                    <a:pt x="71716" y="35090"/>
                  </a:lnTo>
                  <a:lnTo>
                    <a:pt x="60998" y="33502"/>
                  </a:lnTo>
                  <a:lnTo>
                    <a:pt x="56210" y="35890"/>
                  </a:lnTo>
                  <a:lnTo>
                    <a:pt x="44310" y="39763"/>
                  </a:lnTo>
                  <a:lnTo>
                    <a:pt x="36957" y="41503"/>
                  </a:lnTo>
                  <a:lnTo>
                    <a:pt x="27178" y="45834"/>
                  </a:lnTo>
                  <a:lnTo>
                    <a:pt x="23761" y="42354"/>
                  </a:lnTo>
                  <a:lnTo>
                    <a:pt x="21551" y="45986"/>
                  </a:lnTo>
                  <a:lnTo>
                    <a:pt x="21450" y="47840"/>
                  </a:lnTo>
                  <a:lnTo>
                    <a:pt x="24714" y="46786"/>
                  </a:lnTo>
                  <a:lnTo>
                    <a:pt x="24079" y="49529"/>
                  </a:lnTo>
                  <a:lnTo>
                    <a:pt x="2844" y="49466"/>
                  </a:lnTo>
                  <a:lnTo>
                    <a:pt x="266" y="51257"/>
                  </a:lnTo>
                  <a:lnTo>
                    <a:pt x="0" y="55765"/>
                  </a:lnTo>
                  <a:lnTo>
                    <a:pt x="3949" y="55689"/>
                  </a:lnTo>
                  <a:lnTo>
                    <a:pt x="8026" y="57442"/>
                  </a:lnTo>
                  <a:lnTo>
                    <a:pt x="12090" y="54736"/>
                  </a:lnTo>
                  <a:lnTo>
                    <a:pt x="13500" y="55765"/>
                  </a:lnTo>
                  <a:lnTo>
                    <a:pt x="21653" y="58051"/>
                  </a:lnTo>
                  <a:lnTo>
                    <a:pt x="26682" y="51295"/>
                  </a:lnTo>
                  <a:lnTo>
                    <a:pt x="40627" y="44246"/>
                  </a:lnTo>
                  <a:lnTo>
                    <a:pt x="50812" y="44488"/>
                  </a:lnTo>
                  <a:lnTo>
                    <a:pt x="56997" y="45008"/>
                  </a:lnTo>
                  <a:lnTo>
                    <a:pt x="61417" y="42163"/>
                  </a:lnTo>
                  <a:lnTo>
                    <a:pt x="69087" y="38487"/>
                  </a:lnTo>
                  <a:lnTo>
                    <a:pt x="77135" y="36215"/>
                  </a:lnTo>
                  <a:lnTo>
                    <a:pt x="85261" y="34307"/>
                  </a:lnTo>
                  <a:lnTo>
                    <a:pt x="93167" y="31724"/>
                  </a:lnTo>
                  <a:lnTo>
                    <a:pt x="97434" y="29908"/>
                  </a:lnTo>
                  <a:lnTo>
                    <a:pt x="102958" y="32397"/>
                  </a:lnTo>
                  <a:lnTo>
                    <a:pt x="107340" y="25933"/>
                  </a:lnTo>
                  <a:lnTo>
                    <a:pt x="111074" y="22732"/>
                  </a:lnTo>
                  <a:lnTo>
                    <a:pt x="117195" y="24701"/>
                  </a:lnTo>
                  <a:lnTo>
                    <a:pt x="124155" y="20446"/>
                  </a:lnTo>
                  <a:lnTo>
                    <a:pt x="126847" y="17449"/>
                  </a:lnTo>
                  <a:lnTo>
                    <a:pt x="135737" y="16014"/>
                  </a:lnTo>
                  <a:lnTo>
                    <a:pt x="140576" y="13106"/>
                  </a:lnTo>
                  <a:lnTo>
                    <a:pt x="151587" y="9055"/>
                  </a:lnTo>
                  <a:lnTo>
                    <a:pt x="156679" y="5232"/>
                  </a:lnTo>
                  <a:lnTo>
                    <a:pt x="163029" y="4876"/>
                  </a:lnTo>
                  <a:lnTo>
                    <a:pt x="162382" y="3848"/>
                  </a:lnTo>
                  <a:lnTo>
                    <a:pt x="162382" y="2806"/>
                  </a:lnTo>
                  <a:lnTo>
                    <a:pt x="163029" y="1765"/>
                  </a:lnTo>
                  <a:lnTo>
                    <a:pt x="161264" y="88"/>
                  </a:lnTo>
                  <a:close/>
                </a:path>
              </a:pathLst>
            </a:custGeom>
            <a:solidFill>
              <a:srgbClr val="C6DB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548828" y="2255456"/>
              <a:ext cx="36830" cy="14604"/>
            </a:xfrm>
            <a:custGeom>
              <a:avLst/>
              <a:gdLst/>
              <a:ahLst/>
              <a:cxnLst/>
              <a:rect l="l" t="t" r="r" b="b"/>
              <a:pathLst>
                <a:path w="36830" h="14605">
                  <a:moveTo>
                    <a:pt x="29591" y="0"/>
                  </a:moveTo>
                  <a:lnTo>
                    <a:pt x="25755" y="5359"/>
                  </a:lnTo>
                  <a:lnTo>
                    <a:pt x="23533" y="5359"/>
                  </a:lnTo>
                  <a:lnTo>
                    <a:pt x="20434" y="1054"/>
                  </a:lnTo>
                  <a:lnTo>
                    <a:pt x="17551" y="1777"/>
                  </a:lnTo>
                  <a:lnTo>
                    <a:pt x="14757" y="1650"/>
                  </a:lnTo>
                  <a:lnTo>
                    <a:pt x="13766" y="2171"/>
                  </a:lnTo>
                  <a:lnTo>
                    <a:pt x="13131" y="2832"/>
                  </a:lnTo>
                  <a:lnTo>
                    <a:pt x="13754" y="4025"/>
                  </a:lnTo>
                  <a:lnTo>
                    <a:pt x="16116" y="5575"/>
                  </a:lnTo>
                  <a:lnTo>
                    <a:pt x="17335" y="6934"/>
                  </a:lnTo>
                  <a:lnTo>
                    <a:pt x="10160" y="9537"/>
                  </a:lnTo>
                  <a:lnTo>
                    <a:pt x="6972" y="11290"/>
                  </a:lnTo>
                  <a:lnTo>
                    <a:pt x="2006" y="12039"/>
                  </a:lnTo>
                  <a:lnTo>
                    <a:pt x="0" y="11785"/>
                  </a:lnTo>
                  <a:lnTo>
                    <a:pt x="228" y="14211"/>
                  </a:lnTo>
                  <a:lnTo>
                    <a:pt x="9639" y="14008"/>
                  </a:lnTo>
                  <a:lnTo>
                    <a:pt x="23380" y="9956"/>
                  </a:lnTo>
                  <a:lnTo>
                    <a:pt x="36004" y="9944"/>
                  </a:lnTo>
                  <a:lnTo>
                    <a:pt x="36334" y="9359"/>
                  </a:lnTo>
                  <a:lnTo>
                    <a:pt x="34480" y="3721"/>
                  </a:lnTo>
                  <a:lnTo>
                    <a:pt x="32016" y="1473"/>
                  </a:lnTo>
                  <a:lnTo>
                    <a:pt x="29591" y="0"/>
                  </a:lnTo>
                  <a:close/>
                </a:path>
              </a:pathLst>
            </a:custGeom>
            <a:solidFill>
              <a:srgbClr val="B4DA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797227" y="2207107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279" y="0"/>
                  </a:moveTo>
                  <a:lnTo>
                    <a:pt x="0" y="4318"/>
                  </a:lnTo>
                  <a:lnTo>
                    <a:pt x="2031" y="4368"/>
                  </a:lnTo>
                  <a:lnTo>
                    <a:pt x="3848" y="3886"/>
                  </a:lnTo>
                  <a:lnTo>
                    <a:pt x="5194" y="2235"/>
                  </a:lnTo>
                  <a:lnTo>
                    <a:pt x="3390" y="2755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DEF0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899" name="object 1899"/>
          <p:cNvGrpSpPr/>
          <p:nvPr/>
        </p:nvGrpSpPr>
        <p:grpSpPr>
          <a:xfrm>
            <a:off x="2220239" y="1663979"/>
            <a:ext cx="36195" cy="104139"/>
            <a:chOff x="2220239" y="1663979"/>
            <a:chExt cx="36195" cy="104139"/>
          </a:xfrm>
        </p:grpSpPr>
        <p:sp>
          <p:nvSpPr>
            <p:cNvPr id="1900" name="object 1900"/>
            <p:cNvSpPr/>
            <p:nvPr/>
          </p:nvSpPr>
          <p:spPr>
            <a:xfrm>
              <a:off x="2220239" y="1745234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60">
                  <a:moveTo>
                    <a:pt x="15849" y="0"/>
                  </a:moveTo>
                  <a:lnTo>
                    <a:pt x="14427" y="3035"/>
                  </a:lnTo>
                  <a:lnTo>
                    <a:pt x="12065" y="3035"/>
                  </a:lnTo>
                  <a:lnTo>
                    <a:pt x="10668" y="4495"/>
                  </a:lnTo>
                  <a:lnTo>
                    <a:pt x="10337" y="7404"/>
                  </a:lnTo>
                  <a:lnTo>
                    <a:pt x="4762" y="6235"/>
                  </a:lnTo>
                  <a:lnTo>
                    <a:pt x="4660" y="4140"/>
                  </a:lnTo>
                  <a:lnTo>
                    <a:pt x="4813" y="1993"/>
                  </a:lnTo>
                  <a:lnTo>
                    <a:pt x="4025" y="1574"/>
                  </a:lnTo>
                  <a:lnTo>
                    <a:pt x="3530" y="2019"/>
                  </a:lnTo>
                  <a:lnTo>
                    <a:pt x="3124" y="2616"/>
                  </a:lnTo>
                  <a:lnTo>
                    <a:pt x="2527" y="3809"/>
                  </a:lnTo>
                  <a:lnTo>
                    <a:pt x="2120" y="5079"/>
                  </a:lnTo>
                  <a:lnTo>
                    <a:pt x="1625" y="6324"/>
                  </a:lnTo>
                  <a:lnTo>
                    <a:pt x="1612" y="7111"/>
                  </a:lnTo>
                  <a:lnTo>
                    <a:pt x="939" y="7772"/>
                  </a:lnTo>
                  <a:lnTo>
                    <a:pt x="0" y="8305"/>
                  </a:lnTo>
                  <a:lnTo>
                    <a:pt x="444" y="9512"/>
                  </a:lnTo>
                  <a:lnTo>
                    <a:pt x="2819" y="12674"/>
                  </a:lnTo>
                  <a:lnTo>
                    <a:pt x="6134" y="11785"/>
                  </a:lnTo>
                  <a:lnTo>
                    <a:pt x="9296" y="11544"/>
                  </a:lnTo>
                  <a:lnTo>
                    <a:pt x="11125" y="12674"/>
                  </a:lnTo>
                  <a:lnTo>
                    <a:pt x="11252" y="14096"/>
                  </a:lnTo>
                  <a:lnTo>
                    <a:pt x="10020" y="15747"/>
                  </a:lnTo>
                  <a:lnTo>
                    <a:pt x="9791" y="16141"/>
                  </a:lnTo>
                  <a:lnTo>
                    <a:pt x="9626" y="16573"/>
                  </a:lnTo>
                  <a:lnTo>
                    <a:pt x="9575" y="17030"/>
                  </a:lnTo>
                  <a:lnTo>
                    <a:pt x="9613" y="18237"/>
                  </a:lnTo>
                  <a:lnTo>
                    <a:pt x="10083" y="19291"/>
                  </a:lnTo>
                  <a:lnTo>
                    <a:pt x="10693" y="20307"/>
                  </a:lnTo>
                  <a:lnTo>
                    <a:pt x="12026" y="22250"/>
                  </a:lnTo>
                  <a:lnTo>
                    <a:pt x="13233" y="22478"/>
                  </a:lnTo>
                  <a:lnTo>
                    <a:pt x="14732" y="18643"/>
                  </a:lnTo>
                  <a:lnTo>
                    <a:pt x="14732" y="17005"/>
                  </a:lnTo>
                  <a:lnTo>
                    <a:pt x="16090" y="16014"/>
                  </a:lnTo>
                  <a:lnTo>
                    <a:pt x="17411" y="14795"/>
                  </a:lnTo>
                  <a:lnTo>
                    <a:pt x="17221" y="12890"/>
                  </a:lnTo>
                  <a:lnTo>
                    <a:pt x="18097" y="11480"/>
                  </a:lnTo>
                  <a:lnTo>
                    <a:pt x="18326" y="10528"/>
                  </a:lnTo>
                  <a:lnTo>
                    <a:pt x="18364" y="9575"/>
                  </a:lnTo>
                  <a:lnTo>
                    <a:pt x="18161" y="8610"/>
                  </a:lnTo>
                  <a:lnTo>
                    <a:pt x="17640" y="6730"/>
                  </a:lnTo>
                  <a:lnTo>
                    <a:pt x="18592" y="4876"/>
                  </a:lnTo>
                  <a:lnTo>
                    <a:pt x="18249" y="2997"/>
                  </a:lnTo>
                  <a:lnTo>
                    <a:pt x="18529" y="1054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96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2232774" y="1702371"/>
              <a:ext cx="11430" cy="28575"/>
            </a:xfrm>
            <a:custGeom>
              <a:avLst/>
              <a:gdLst/>
              <a:ahLst/>
              <a:cxnLst/>
              <a:rect l="l" t="t" r="r" b="b"/>
              <a:pathLst>
                <a:path w="11430" h="28575">
                  <a:moveTo>
                    <a:pt x="9804" y="0"/>
                  </a:moveTo>
                  <a:lnTo>
                    <a:pt x="8928" y="381"/>
                  </a:lnTo>
                  <a:lnTo>
                    <a:pt x="7734" y="6527"/>
                  </a:lnTo>
                  <a:lnTo>
                    <a:pt x="6769" y="12750"/>
                  </a:lnTo>
                  <a:lnTo>
                    <a:pt x="2590" y="17818"/>
                  </a:lnTo>
                  <a:lnTo>
                    <a:pt x="393" y="25882"/>
                  </a:lnTo>
                  <a:lnTo>
                    <a:pt x="139" y="26289"/>
                  </a:lnTo>
                  <a:lnTo>
                    <a:pt x="12" y="26720"/>
                  </a:lnTo>
                  <a:lnTo>
                    <a:pt x="0" y="27203"/>
                  </a:lnTo>
                  <a:lnTo>
                    <a:pt x="228" y="27927"/>
                  </a:lnTo>
                  <a:lnTo>
                    <a:pt x="609" y="28448"/>
                  </a:lnTo>
                  <a:lnTo>
                    <a:pt x="1485" y="28219"/>
                  </a:lnTo>
                  <a:lnTo>
                    <a:pt x="4855" y="21828"/>
                  </a:lnTo>
                  <a:lnTo>
                    <a:pt x="7886" y="15319"/>
                  </a:lnTo>
                  <a:lnTo>
                    <a:pt x="10051" y="8509"/>
                  </a:lnTo>
                  <a:lnTo>
                    <a:pt x="10820" y="1219"/>
                  </a:lnTo>
                  <a:lnTo>
                    <a:pt x="10502" y="787"/>
                  </a:lnTo>
                  <a:lnTo>
                    <a:pt x="10439" y="152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3867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2252052" y="1684782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2476" y="0"/>
                  </a:moveTo>
                  <a:lnTo>
                    <a:pt x="520" y="3009"/>
                  </a:lnTo>
                  <a:lnTo>
                    <a:pt x="1473" y="6464"/>
                  </a:lnTo>
                  <a:lnTo>
                    <a:pt x="0" y="11125"/>
                  </a:lnTo>
                  <a:lnTo>
                    <a:pt x="1092" y="11747"/>
                  </a:lnTo>
                  <a:lnTo>
                    <a:pt x="4165" y="12560"/>
                  </a:lnTo>
                  <a:lnTo>
                    <a:pt x="4063" y="11049"/>
                  </a:lnTo>
                  <a:lnTo>
                    <a:pt x="4152" y="7696"/>
                  </a:lnTo>
                  <a:lnTo>
                    <a:pt x="4127" y="5486"/>
                  </a:lnTo>
                  <a:lnTo>
                    <a:pt x="4127" y="3276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79C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2232304" y="1740877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60">
                  <a:moveTo>
                    <a:pt x="3759" y="0"/>
                  </a:moveTo>
                  <a:lnTo>
                    <a:pt x="0" y="7391"/>
                  </a:lnTo>
                  <a:lnTo>
                    <a:pt x="3098" y="9791"/>
                  </a:lnTo>
                  <a:lnTo>
                    <a:pt x="4203" y="5702"/>
                  </a:lnTo>
                  <a:lnTo>
                    <a:pt x="6464" y="5410"/>
                  </a:lnTo>
                  <a:lnTo>
                    <a:pt x="8318" y="5321"/>
                  </a:lnTo>
                  <a:lnTo>
                    <a:pt x="8280" y="1181"/>
                  </a:lnTo>
                  <a:lnTo>
                    <a:pt x="6540" y="3581"/>
                  </a:lnTo>
                  <a:lnTo>
                    <a:pt x="4940" y="3937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AE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2247582" y="166397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4" h="21589">
                  <a:moveTo>
                    <a:pt x="1282" y="0"/>
                  </a:moveTo>
                  <a:lnTo>
                    <a:pt x="0" y="2235"/>
                  </a:lnTo>
                  <a:lnTo>
                    <a:pt x="406" y="2285"/>
                  </a:lnTo>
                  <a:lnTo>
                    <a:pt x="1612" y="4584"/>
                  </a:lnTo>
                  <a:lnTo>
                    <a:pt x="1816" y="7010"/>
                  </a:lnTo>
                  <a:lnTo>
                    <a:pt x="1397" y="9537"/>
                  </a:lnTo>
                  <a:lnTo>
                    <a:pt x="457" y="17957"/>
                  </a:lnTo>
                  <a:lnTo>
                    <a:pt x="1333" y="18872"/>
                  </a:lnTo>
                  <a:lnTo>
                    <a:pt x="177" y="20472"/>
                  </a:lnTo>
                  <a:lnTo>
                    <a:pt x="1574" y="21208"/>
                  </a:lnTo>
                  <a:lnTo>
                    <a:pt x="4203" y="1777"/>
                  </a:lnTo>
                  <a:lnTo>
                    <a:pt x="3860" y="774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3A7D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2226691" y="1724748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3441" y="0"/>
                  </a:moveTo>
                  <a:lnTo>
                    <a:pt x="1295" y="2781"/>
                  </a:lnTo>
                  <a:lnTo>
                    <a:pt x="5524" y="7315"/>
                  </a:lnTo>
                  <a:lnTo>
                    <a:pt x="2705" y="11175"/>
                  </a:lnTo>
                  <a:lnTo>
                    <a:pt x="126" y="15062"/>
                  </a:lnTo>
                  <a:lnTo>
                    <a:pt x="0" y="16065"/>
                  </a:lnTo>
                  <a:lnTo>
                    <a:pt x="457" y="16408"/>
                  </a:lnTo>
                  <a:lnTo>
                    <a:pt x="1409" y="16179"/>
                  </a:lnTo>
                  <a:lnTo>
                    <a:pt x="5791" y="9143"/>
                  </a:lnTo>
                  <a:lnTo>
                    <a:pt x="5524" y="7556"/>
                  </a:lnTo>
                  <a:lnTo>
                    <a:pt x="5714" y="6070"/>
                  </a:lnTo>
                  <a:lnTo>
                    <a:pt x="6603" y="4698"/>
                  </a:lnTo>
                  <a:lnTo>
                    <a:pt x="6476" y="3505"/>
                  </a:lnTo>
                  <a:lnTo>
                    <a:pt x="4533" y="4813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5097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2243924" y="1681937"/>
              <a:ext cx="5715" cy="13335"/>
            </a:xfrm>
            <a:custGeom>
              <a:avLst/>
              <a:gdLst/>
              <a:ahLst/>
              <a:cxnLst/>
              <a:rect l="l" t="t" r="r" b="b"/>
              <a:pathLst>
                <a:path w="5714" h="13335">
                  <a:moveTo>
                    <a:pt x="4114" y="0"/>
                  </a:moveTo>
                  <a:lnTo>
                    <a:pt x="3390" y="4330"/>
                  </a:lnTo>
                  <a:lnTo>
                    <a:pt x="2095" y="8470"/>
                  </a:lnTo>
                  <a:lnTo>
                    <a:pt x="0" y="12331"/>
                  </a:lnTo>
                  <a:lnTo>
                    <a:pt x="647" y="12954"/>
                  </a:lnTo>
                  <a:lnTo>
                    <a:pt x="1308" y="12941"/>
                  </a:lnTo>
                  <a:lnTo>
                    <a:pt x="1981" y="12357"/>
                  </a:lnTo>
                  <a:lnTo>
                    <a:pt x="4876" y="9969"/>
                  </a:lnTo>
                  <a:lnTo>
                    <a:pt x="5016" y="6604"/>
                  </a:lnTo>
                  <a:lnTo>
                    <a:pt x="5232" y="3251"/>
                  </a:lnTo>
                  <a:lnTo>
                    <a:pt x="4927" y="2146"/>
                  </a:lnTo>
                  <a:lnTo>
                    <a:pt x="5397" y="76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326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2221090" y="173981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5714" y="0"/>
                  </a:moveTo>
                  <a:lnTo>
                    <a:pt x="3136" y="2832"/>
                  </a:lnTo>
                  <a:lnTo>
                    <a:pt x="1981" y="6515"/>
                  </a:lnTo>
                  <a:lnTo>
                    <a:pt x="0" y="9702"/>
                  </a:lnTo>
                  <a:lnTo>
                    <a:pt x="1358" y="10515"/>
                  </a:lnTo>
                  <a:lnTo>
                    <a:pt x="2108" y="9702"/>
                  </a:lnTo>
                  <a:lnTo>
                    <a:pt x="2793" y="8674"/>
                  </a:lnTo>
                  <a:lnTo>
                    <a:pt x="3962" y="7416"/>
                  </a:lnTo>
                  <a:lnTo>
                    <a:pt x="4051" y="4876"/>
                  </a:lnTo>
                  <a:lnTo>
                    <a:pt x="5968" y="3213"/>
                  </a:lnTo>
                  <a:lnTo>
                    <a:pt x="7010" y="1117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73BB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2242362" y="1694268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1562" y="0"/>
                  </a:moveTo>
                  <a:lnTo>
                    <a:pt x="215" y="2552"/>
                  </a:lnTo>
                  <a:lnTo>
                    <a:pt x="0" y="5295"/>
                  </a:lnTo>
                  <a:lnTo>
                    <a:pt x="215" y="8102"/>
                  </a:lnTo>
                  <a:lnTo>
                    <a:pt x="1219" y="9321"/>
                  </a:lnTo>
                  <a:lnTo>
                    <a:pt x="1612" y="6121"/>
                  </a:lnTo>
                  <a:lnTo>
                    <a:pt x="3644" y="3340"/>
                  </a:lnTo>
                  <a:lnTo>
                    <a:pt x="3530" y="2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061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2245220" y="1702612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2171" y="0"/>
                  </a:moveTo>
                  <a:lnTo>
                    <a:pt x="0" y="2819"/>
                  </a:lnTo>
                  <a:lnTo>
                    <a:pt x="622" y="5118"/>
                  </a:lnTo>
                  <a:lnTo>
                    <a:pt x="888" y="7962"/>
                  </a:lnTo>
                  <a:lnTo>
                    <a:pt x="3505" y="5499"/>
                  </a:lnTo>
                  <a:lnTo>
                    <a:pt x="2641" y="3174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A1D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2240013" y="1720811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5">
                  <a:moveTo>
                    <a:pt x="4318" y="0"/>
                  </a:moveTo>
                  <a:lnTo>
                    <a:pt x="1778" y="2628"/>
                  </a:lnTo>
                  <a:lnTo>
                    <a:pt x="1155" y="4470"/>
                  </a:lnTo>
                  <a:lnTo>
                    <a:pt x="0" y="6527"/>
                  </a:lnTo>
                  <a:lnTo>
                    <a:pt x="2933" y="5880"/>
                  </a:lnTo>
                  <a:lnTo>
                    <a:pt x="3263" y="3594"/>
                  </a:lnTo>
                  <a:lnTo>
                    <a:pt x="4739" y="2539"/>
                  </a:lnTo>
                  <a:lnTo>
                    <a:pt x="4495" y="1612"/>
                  </a:lnTo>
                  <a:lnTo>
                    <a:pt x="4318" y="0"/>
                  </a:lnTo>
                  <a:close/>
                </a:path>
              </a:pathLst>
            </a:custGeom>
            <a:solidFill>
              <a:srgbClr val="96D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2246820" y="1696186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651" y="0"/>
                  </a:moveTo>
                  <a:lnTo>
                    <a:pt x="1219" y="1511"/>
                  </a:lnTo>
                  <a:lnTo>
                    <a:pt x="774" y="3022"/>
                  </a:lnTo>
                  <a:lnTo>
                    <a:pt x="0" y="5765"/>
                  </a:lnTo>
                  <a:lnTo>
                    <a:pt x="3733" y="3721"/>
                  </a:lnTo>
                  <a:lnTo>
                    <a:pt x="3009" y="1930"/>
                  </a:lnTo>
                  <a:lnTo>
                    <a:pt x="3175" y="30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1D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2230310" y="17294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984" y="0"/>
                  </a:moveTo>
                  <a:lnTo>
                    <a:pt x="0" y="977"/>
                  </a:lnTo>
                  <a:lnTo>
                    <a:pt x="368" y="2578"/>
                  </a:lnTo>
                  <a:lnTo>
                    <a:pt x="2171" y="4445"/>
                  </a:lnTo>
                  <a:lnTo>
                    <a:pt x="2984" y="3467"/>
                  </a:lnTo>
                  <a:lnTo>
                    <a:pt x="3848" y="2514"/>
                  </a:lnTo>
                  <a:lnTo>
                    <a:pt x="3949" y="1155"/>
                  </a:lnTo>
                  <a:lnTo>
                    <a:pt x="3314" y="381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2D6C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13" name="object 1913"/>
          <p:cNvGrpSpPr/>
          <p:nvPr/>
        </p:nvGrpSpPr>
        <p:grpSpPr>
          <a:xfrm>
            <a:off x="2062810" y="1733791"/>
            <a:ext cx="71755" cy="204470"/>
            <a:chOff x="2062810" y="1733791"/>
            <a:chExt cx="71755" cy="204470"/>
          </a:xfrm>
        </p:grpSpPr>
        <p:sp>
          <p:nvSpPr>
            <p:cNvPr id="1914" name="object 1914"/>
            <p:cNvSpPr/>
            <p:nvPr/>
          </p:nvSpPr>
          <p:spPr>
            <a:xfrm>
              <a:off x="2062810" y="1779193"/>
              <a:ext cx="57785" cy="127635"/>
            </a:xfrm>
            <a:custGeom>
              <a:avLst/>
              <a:gdLst/>
              <a:ahLst/>
              <a:cxnLst/>
              <a:rect l="l" t="t" r="r" b="b"/>
              <a:pathLst>
                <a:path w="57785" h="127635">
                  <a:moveTo>
                    <a:pt x="38023" y="0"/>
                  </a:moveTo>
                  <a:lnTo>
                    <a:pt x="32092" y="571"/>
                  </a:lnTo>
                  <a:lnTo>
                    <a:pt x="26174" y="419"/>
                  </a:lnTo>
                  <a:lnTo>
                    <a:pt x="23342" y="596"/>
                  </a:lnTo>
                  <a:lnTo>
                    <a:pt x="21043" y="1346"/>
                  </a:lnTo>
                  <a:lnTo>
                    <a:pt x="21437" y="4927"/>
                  </a:lnTo>
                  <a:lnTo>
                    <a:pt x="22034" y="6489"/>
                  </a:lnTo>
                  <a:lnTo>
                    <a:pt x="24853" y="7416"/>
                  </a:lnTo>
                  <a:lnTo>
                    <a:pt x="21767" y="12407"/>
                  </a:lnTo>
                  <a:lnTo>
                    <a:pt x="21882" y="16725"/>
                  </a:lnTo>
                  <a:lnTo>
                    <a:pt x="16217" y="23342"/>
                  </a:lnTo>
                  <a:lnTo>
                    <a:pt x="16979" y="42951"/>
                  </a:lnTo>
                  <a:lnTo>
                    <a:pt x="16624" y="44246"/>
                  </a:lnTo>
                  <a:lnTo>
                    <a:pt x="7658" y="47942"/>
                  </a:lnTo>
                  <a:lnTo>
                    <a:pt x="5727" y="50139"/>
                  </a:lnTo>
                  <a:lnTo>
                    <a:pt x="4152" y="52641"/>
                  </a:lnTo>
                  <a:lnTo>
                    <a:pt x="0" y="57416"/>
                  </a:lnTo>
                  <a:lnTo>
                    <a:pt x="571" y="60007"/>
                  </a:lnTo>
                  <a:lnTo>
                    <a:pt x="6743" y="62522"/>
                  </a:lnTo>
                  <a:lnTo>
                    <a:pt x="7251" y="64782"/>
                  </a:lnTo>
                  <a:lnTo>
                    <a:pt x="7048" y="71882"/>
                  </a:lnTo>
                  <a:lnTo>
                    <a:pt x="9271" y="74015"/>
                  </a:lnTo>
                  <a:lnTo>
                    <a:pt x="15887" y="75577"/>
                  </a:lnTo>
                  <a:lnTo>
                    <a:pt x="19570" y="73507"/>
                  </a:lnTo>
                  <a:lnTo>
                    <a:pt x="22466" y="77876"/>
                  </a:lnTo>
                  <a:lnTo>
                    <a:pt x="20180" y="81254"/>
                  </a:lnTo>
                  <a:lnTo>
                    <a:pt x="20612" y="84188"/>
                  </a:lnTo>
                  <a:lnTo>
                    <a:pt x="20459" y="91465"/>
                  </a:lnTo>
                  <a:lnTo>
                    <a:pt x="9791" y="91376"/>
                  </a:lnTo>
                  <a:lnTo>
                    <a:pt x="7975" y="93014"/>
                  </a:lnTo>
                  <a:lnTo>
                    <a:pt x="8001" y="103098"/>
                  </a:lnTo>
                  <a:lnTo>
                    <a:pt x="7556" y="107899"/>
                  </a:lnTo>
                  <a:lnTo>
                    <a:pt x="7099" y="117259"/>
                  </a:lnTo>
                  <a:lnTo>
                    <a:pt x="5892" y="122047"/>
                  </a:lnTo>
                  <a:lnTo>
                    <a:pt x="8610" y="126352"/>
                  </a:lnTo>
                  <a:lnTo>
                    <a:pt x="10401" y="127457"/>
                  </a:lnTo>
                  <a:lnTo>
                    <a:pt x="18237" y="126949"/>
                  </a:lnTo>
                  <a:lnTo>
                    <a:pt x="19596" y="124955"/>
                  </a:lnTo>
                  <a:lnTo>
                    <a:pt x="17106" y="118313"/>
                  </a:lnTo>
                  <a:lnTo>
                    <a:pt x="17818" y="115887"/>
                  </a:lnTo>
                  <a:lnTo>
                    <a:pt x="22428" y="112712"/>
                  </a:lnTo>
                  <a:lnTo>
                    <a:pt x="23482" y="110845"/>
                  </a:lnTo>
                  <a:lnTo>
                    <a:pt x="23126" y="104470"/>
                  </a:lnTo>
                  <a:lnTo>
                    <a:pt x="24701" y="100723"/>
                  </a:lnTo>
                  <a:lnTo>
                    <a:pt x="29667" y="93243"/>
                  </a:lnTo>
                  <a:lnTo>
                    <a:pt x="31203" y="85902"/>
                  </a:lnTo>
                  <a:lnTo>
                    <a:pt x="39458" y="87693"/>
                  </a:lnTo>
                  <a:lnTo>
                    <a:pt x="40970" y="87401"/>
                  </a:lnTo>
                  <a:lnTo>
                    <a:pt x="42557" y="86385"/>
                  </a:lnTo>
                  <a:lnTo>
                    <a:pt x="43535" y="85128"/>
                  </a:lnTo>
                  <a:lnTo>
                    <a:pt x="40360" y="82600"/>
                  </a:lnTo>
                  <a:lnTo>
                    <a:pt x="41198" y="79870"/>
                  </a:lnTo>
                  <a:lnTo>
                    <a:pt x="40017" y="75653"/>
                  </a:lnTo>
                  <a:lnTo>
                    <a:pt x="39281" y="73964"/>
                  </a:lnTo>
                  <a:lnTo>
                    <a:pt x="36410" y="71843"/>
                  </a:lnTo>
                  <a:lnTo>
                    <a:pt x="35890" y="70599"/>
                  </a:lnTo>
                  <a:lnTo>
                    <a:pt x="37211" y="67767"/>
                  </a:lnTo>
                  <a:lnTo>
                    <a:pt x="44196" y="67500"/>
                  </a:lnTo>
                  <a:lnTo>
                    <a:pt x="45288" y="66332"/>
                  </a:lnTo>
                  <a:lnTo>
                    <a:pt x="43319" y="58877"/>
                  </a:lnTo>
                  <a:lnTo>
                    <a:pt x="43256" y="48475"/>
                  </a:lnTo>
                  <a:lnTo>
                    <a:pt x="39852" y="44069"/>
                  </a:lnTo>
                  <a:lnTo>
                    <a:pt x="39344" y="40881"/>
                  </a:lnTo>
                  <a:lnTo>
                    <a:pt x="40424" y="34531"/>
                  </a:lnTo>
                  <a:lnTo>
                    <a:pt x="39090" y="33413"/>
                  </a:lnTo>
                  <a:lnTo>
                    <a:pt x="27559" y="32727"/>
                  </a:lnTo>
                  <a:lnTo>
                    <a:pt x="25323" y="29400"/>
                  </a:lnTo>
                  <a:lnTo>
                    <a:pt x="30035" y="18618"/>
                  </a:lnTo>
                  <a:lnTo>
                    <a:pt x="36410" y="10096"/>
                  </a:lnTo>
                  <a:lnTo>
                    <a:pt x="40576" y="8432"/>
                  </a:lnTo>
                  <a:lnTo>
                    <a:pt x="49301" y="10388"/>
                  </a:lnTo>
                  <a:lnTo>
                    <a:pt x="50012" y="10807"/>
                  </a:lnTo>
                  <a:lnTo>
                    <a:pt x="44983" y="19659"/>
                  </a:lnTo>
                  <a:lnTo>
                    <a:pt x="46418" y="23139"/>
                  </a:lnTo>
                  <a:lnTo>
                    <a:pt x="54241" y="26174"/>
                  </a:lnTo>
                  <a:lnTo>
                    <a:pt x="53365" y="23533"/>
                  </a:lnTo>
                  <a:lnTo>
                    <a:pt x="57099" y="18643"/>
                  </a:lnTo>
                  <a:lnTo>
                    <a:pt x="49631" y="19100"/>
                  </a:lnTo>
                  <a:lnTo>
                    <a:pt x="51409" y="17830"/>
                  </a:lnTo>
                  <a:lnTo>
                    <a:pt x="52285" y="16891"/>
                  </a:lnTo>
                  <a:lnTo>
                    <a:pt x="54876" y="15976"/>
                  </a:lnTo>
                  <a:lnTo>
                    <a:pt x="57442" y="16383"/>
                  </a:lnTo>
                  <a:lnTo>
                    <a:pt x="56680" y="11645"/>
                  </a:lnTo>
                  <a:lnTo>
                    <a:pt x="56794" y="8712"/>
                  </a:lnTo>
                  <a:lnTo>
                    <a:pt x="51130" y="5410"/>
                  </a:lnTo>
                  <a:lnTo>
                    <a:pt x="49999" y="1879"/>
                  </a:lnTo>
                  <a:lnTo>
                    <a:pt x="47167" y="1270"/>
                  </a:lnTo>
                  <a:lnTo>
                    <a:pt x="38023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2086330" y="1787270"/>
              <a:ext cx="32384" cy="72390"/>
            </a:xfrm>
            <a:custGeom>
              <a:avLst/>
              <a:gdLst/>
              <a:ahLst/>
              <a:cxnLst/>
              <a:rect l="l" t="t" r="r" b="b"/>
              <a:pathLst>
                <a:path w="32385" h="72389">
                  <a:moveTo>
                    <a:pt x="28054" y="0"/>
                  </a:moveTo>
                  <a:lnTo>
                    <a:pt x="26136" y="507"/>
                  </a:lnTo>
                  <a:lnTo>
                    <a:pt x="12052" y="558"/>
                  </a:lnTo>
                  <a:lnTo>
                    <a:pt x="7886" y="6172"/>
                  </a:lnTo>
                  <a:lnTo>
                    <a:pt x="3911" y="11150"/>
                  </a:lnTo>
                  <a:lnTo>
                    <a:pt x="0" y="22161"/>
                  </a:lnTo>
                  <a:lnTo>
                    <a:pt x="3136" y="26695"/>
                  </a:lnTo>
                  <a:lnTo>
                    <a:pt x="13081" y="25895"/>
                  </a:lnTo>
                  <a:lnTo>
                    <a:pt x="16598" y="26441"/>
                  </a:lnTo>
                  <a:lnTo>
                    <a:pt x="13741" y="37655"/>
                  </a:lnTo>
                  <a:lnTo>
                    <a:pt x="19773" y="40360"/>
                  </a:lnTo>
                  <a:lnTo>
                    <a:pt x="17576" y="48374"/>
                  </a:lnTo>
                  <a:lnTo>
                    <a:pt x="18351" y="51561"/>
                  </a:lnTo>
                  <a:lnTo>
                    <a:pt x="20510" y="57670"/>
                  </a:lnTo>
                  <a:lnTo>
                    <a:pt x="20447" y="60020"/>
                  </a:lnTo>
                  <a:lnTo>
                    <a:pt x="13970" y="57149"/>
                  </a:lnTo>
                  <a:lnTo>
                    <a:pt x="12268" y="57530"/>
                  </a:lnTo>
                  <a:lnTo>
                    <a:pt x="10033" y="64833"/>
                  </a:lnTo>
                  <a:lnTo>
                    <a:pt x="15151" y="66039"/>
                  </a:lnTo>
                  <a:lnTo>
                    <a:pt x="14693" y="68656"/>
                  </a:lnTo>
                  <a:lnTo>
                    <a:pt x="16179" y="70040"/>
                  </a:lnTo>
                  <a:lnTo>
                    <a:pt x="19405" y="72262"/>
                  </a:lnTo>
                  <a:lnTo>
                    <a:pt x="21983" y="71386"/>
                  </a:lnTo>
                  <a:lnTo>
                    <a:pt x="24688" y="67525"/>
                  </a:lnTo>
                  <a:lnTo>
                    <a:pt x="25184" y="66293"/>
                  </a:lnTo>
                  <a:lnTo>
                    <a:pt x="31381" y="65570"/>
                  </a:lnTo>
                  <a:lnTo>
                    <a:pt x="31115" y="61785"/>
                  </a:lnTo>
                  <a:lnTo>
                    <a:pt x="31115" y="55854"/>
                  </a:lnTo>
                  <a:lnTo>
                    <a:pt x="31711" y="51434"/>
                  </a:lnTo>
                  <a:lnTo>
                    <a:pt x="31877" y="43103"/>
                  </a:lnTo>
                  <a:lnTo>
                    <a:pt x="31623" y="34759"/>
                  </a:lnTo>
                  <a:lnTo>
                    <a:pt x="31762" y="26415"/>
                  </a:lnTo>
                  <a:lnTo>
                    <a:pt x="31597" y="23634"/>
                  </a:lnTo>
                  <a:lnTo>
                    <a:pt x="32321" y="20726"/>
                  </a:lnTo>
                  <a:lnTo>
                    <a:pt x="30721" y="18110"/>
                  </a:lnTo>
                  <a:lnTo>
                    <a:pt x="28422" y="17640"/>
                  </a:lnTo>
                  <a:lnTo>
                    <a:pt x="28981" y="14719"/>
                  </a:lnTo>
                  <a:lnTo>
                    <a:pt x="23571" y="12572"/>
                  </a:lnTo>
                  <a:lnTo>
                    <a:pt x="23507" y="7924"/>
                  </a:lnTo>
                  <a:lnTo>
                    <a:pt x="28194" y="4952"/>
                  </a:lnTo>
                  <a:lnTo>
                    <a:pt x="28524" y="3301"/>
                  </a:lnTo>
                  <a:lnTo>
                    <a:pt x="28054" y="0"/>
                  </a:lnTo>
                  <a:close/>
                </a:path>
              </a:pathLst>
            </a:custGeom>
            <a:solidFill>
              <a:srgbClr val="85B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2100859" y="1839036"/>
              <a:ext cx="27940" cy="99695"/>
            </a:xfrm>
            <a:custGeom>
              <a:avLst/>
              <a:gdLst/>
              <a:ahLst/>
              <a:cxnLst/>
              <a:rect l="l" t="t" r="r" b="b"/>
              <a:pathLst>
                <a:path w="27939" h="99694">
                  <a:moveTo>
                    <a:pt x="17576" y="12"/>
                  </a:moveTo>
                  <a:lnTo>
                    <a:pt x="16878" y="0"/>
                  </a:lnTo>
                  <a:lnTo>
                    <a:pt x="14744" y="1777"/>
                  </a:lnTo>
                  <a:lnTo>
                    <a:pt x="15493" y="3479"/>
                  </a:lnTo>
                  <a:lnTo>
                    <a:pt x="14338" y="7797"/>
                  </a:lnTo>
                  <a:lnTo>
                    <a:pt x="17970" y="13461"/>
                  </a:lnTo>
                  <a:lnTo>
                    <a:pt x="10261" y="12382"/>
                  </a:lnTo>
                  <a:lnTo>
                    <a:pt x="9613" y="13334"/>
                  </a:lnTo>
                  <a:lnTo>
                    <a:pt x="8280" y="17970"/>
                  </a:lnTo>
                  <a:lnTo>
                    <a:pt x="5384" y="18834"/>
                  </a:lnTo>
                  <a:lnTo>
                    <a:pt x="1650" y="18275"/>
                  </a:lnTo>
                  <a:lnTo>
                    <a:pt x="0" y="21628"/>
                  </a:lnTo>
                  <a:lnTo>
                    <a:pt x="3975" y="23571"/>
                  </a:lnTo>
                  <a:lnTo>
                    <a:pt x="3733" y="26581"/>
                  </a:lnTo>
                  <a:lnTo>
                    <a:pt x="9664" y="30162"/>
                  </a:lnTo>
                  <a:lnTo>
                    <a:pt x="10693" y="24028"/>
                  </a:lnTo>
                  <a:lnTo>
                    <a:pt x="12877" y="21869"/>
                  </a:lnTo>
                  <a:lnTo>
                    <a:pt x="15709" y="28346"/>
                  </a:lnTo>
                  <a:lnTo>
                    <a:pt x="13538" y="34861"/>
                  </a:lnTo>
                  <a:lnTo>
                    <a:pt x="12191" y="41313"/>
                  </a:lnTo>
                  <a:lnTo>
                    <a:pt x="10859" y="49086"/>
                  </a:lnTo>
                  <a:lnTo>
                    <a:pt x="9764" y="56897"/>
                  </a:lnTo>
                  <a:lnTo>
                    <a:pt x="8457" y="64653"/>
                  </a:lnTo>
                  <a:lnTo>
                    <a:pt x="6489" y="72262"/>
                  </a:lnTo>
                  <a:lnTo>
                    <a:pt x="3352" y="82359"/>
                  </a:lnTo>
                  <a:lnTo>
                    <a:pt x="6007" y="90157"/>
                  </a:lnTo>
                  <a:lnTo>
                    <a:pt x="5067" y="92582"/>
                  </a:lnTo>
                  <a:lnTo>
                    <a:pt x="4229" y="95415"/>
                  </a:lnTo>
                  <a:lnTo>
                    <a:pt x="4457" y="96443"/>
                  </a:lnTo>
                  <a:lnTo>
                    <a:pt x="6222" y="98920"/>
                  </a:lnTo>
                  <a:lnTo>
                    <a:pt x="7899" y="99186"/>
                  </a:lnTo>
                  <a:lnTo>
                    <a:pt x="9359" y="96189"/>
                  </a:lnTo>
                  <a:lnTo>
                    <a:pt x="11315" y="92709"/>
                  </a:lnTo>
                  <a:lnTo>
                    <a:pt x="9232" y="86080"/>
                  </a:lnTo>
                  <a:lnTo>
                    <a:pt x="11366" y="82168"/>
                  </a:lnTo>
                  <a:lnTo>
                    <a:pt x="14401" y="74282"/>
                  </a:lnTo>
                  <a:lnTo>
                    <a:pt x="17030" y="70726"/>
                  </a:lnTo>
                  <a:lnTo>
                    <a:pt x="15633" y="66306"/>
                  </a:lnTo>
                  <a:lnTo>
                    <a:pt x="12496" y="66116"/>
                  </a:lnTo>
                  <a:lnTo>
                    <a:pt x="15062" y="64515"/>
                  </a:lnTo>
                  <a:lnTo>
                    <a:pt x="15341" y="61721"/>
                  </a:lnTo>
                  <a:lnTo>
                    <a:pt x="16052" y="59677"/>
                  </a:lnTo>
                  <a:lnTo>
                    <a:pt x="16344" y="51574"/>
                  </a:lnTo>
                  <a:lnTo>
                    <a:pt x="18516" y="47078"/>
                  </a:lnTo>
                  <a:lnTo>
                    <a:pt x="24815" y="45415"/>
                  </a:lnTo>
                  <a:lnTo>
                    <a:pt x="25399" y="44500"/>
                  </a:lnTo>
                  <a:lnTo>
                    <a:pt x="25628" y="43510"/>
                  </a:lnTo>
                  <a:lnTo>
                    <a:pt x="25171" y="41313"/>
                  </a:lnTo>
                  <a:lnTo>
                    <a:pt x="24612" y="40449"/>
                  </a:lnTo>
                  <a:lnTo>
                    <a:pt x="23469" y="40081"/>
                  </a:lnTo>
                  <a:lnTo>
                    <a:pt x="23939" y="32931"/>
                  </a:lnTo>
                  <a:lnTo>
                    <a:pt x="24117" y="25755"/>
                  </a:lnTo>
                  <a:lnTo>
                    <a:pt x="25425" y="15430"/>
                  </a:lnTo>
                  <a:lnTo>
                    <a:pt x="24155" y="11836"/>
                  </a:lnTo>
                  <a:lnTo>
                    <a:pt x="26581" y="8928"/>
                  </a:lnTo>
                  <a:lnTo>
                    <a:pt x="26644" y="7950"/>
                  </a:lnTo>
                  <a:lnTo>
                    <a:pt x="27711" y="6337"/>
                  </a:lnTo>
                  <a:lnTo>
                    <a:pt x="26390" y="4292"/>
                  </a:lnTo>
                  <a:lnTo>
                    <a:pt x="27584" y="2705"/>
                  </a:lnTo>
                  <a:lnTo>
                    <a:pt x="27736" y="660"/>
                  </a:lnTo>
                  <a:lnTo>
                    <a:pt x="25222" y="368"/>
                  </a:lnTo>
                  <a:lnTo>
                    <a:pt x="24371" y="1600"/>
                  </a:lnTo>
                  <a:lnTo>
                    <a:pt x="24688" y="8166"/>
                  </a:lnTo>
                  <a:lnTo>
                    <a:pt x="19786" y="14439"/>
                  </a:lnTo>
                  <a:lnTo>
                    <a:pt x="20789" y="9575"/>
                  </a:lnTo>
                  <a:lnTo>
                    <a:pt x="19634" y="5092"/>
                  </a:lnTo>
                  <a:lnTo>
                    <a:pt x="18262" y="622"/>
                  </a:lnTo>
                  <a:lnTo>
                    <a:pt x="17576" y="12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2088718" y="1741512"/>
              <a:ext cx="40005" cy="43180"/>
            </a:xfrm>
            <a:custGeom>
              <a:avLst/>
              <a:gdLst/>
              <a:ahLst/>
              <a:cxnLst/>
              <a:rect l="l" t="t" r="r" b="b"/>
              <a:pathLst>
                <a:path w="40005" h="43180">
                  <a:moveTo>
                    <a:pt x="36055" y="0"/>
                  </a:moveTo>
                  <a:lnTo>
                    <a:pt x="30822" y="558"/>
                  </a:lnTo>
                  <a:lnTo>
                    <a:pt x="31584" y="3213"/>
                  </a:lnTo>
                  <a:lnTo>
                    <a:pt x="31165" y="12649"/>
                  </a:lnTo>
                  <a:lnTo>
                    <a:pt x="28486" y="19837"/>
                  </a:lnTo>
                  <a:lnTo>
                    <a:pt x="26593" y="29222"/>
                  </a:lnTo>
                  <a:lnTo>
                    <a:pt x="25145" y="30746"/>
                  </a:lnTo>
                  <a:lnTo>
                    <a:pt x="18453" y="27622"/>
                  </a:lnTo>
                  <a:lnTo>
                    <a:pt x="14312" y="27393"/>
                  </a:lnTo>
                  <a:lnTo>
                    <a:pt x="7721" y="34086"/>
                  </a:lnTo>
                  <a:lnTo>
                    <a:pt x="2705" y="34124"/>
                  </a:lnTo>
                  <a:lnTo>
                    <a:pt x="0" y="38227"/>
                  </a:lnTo>
                  <a:lnTo>
                    <a:pt x="304" y="38938"/>
                  </a:lnTo>
                  <a:lnTo>
                    <a:pt x="2235" y="40728"/>
                  </a:lnTo>
                  <a:lnTo>
                    <a:pt x="4406" y="39484"/>
                  </a:lnTo>
                  <a:lnTo>
                    <a:pt x="12903" y="39776"/>
                  </a:lnTo>
                  <a:lnTo>
                    <a:pt x="19684" y="38315"/>
                  </a:lnTo>
                  <a:lnTo>
                    <a:pt x="25222" y="43091"/>
                  </a:lnTo>
                  <a:lnTo>
                    <a:pt x="25742" y="41935"/>
                  </a:lnTo>
                  <a:lnTo>
                    <a:pt x="27101" y="41668"/>
                  </a:lnTo>
                  <a:lnTo>
                    <a:pt x="29984" y="38544"/>
                  </a:lnTo>
                  <a:lnTo>
                    <a:pt x="33921" y="41173"/>
                  </a:lnTo>
                  <a:lnTo>
                    <a:pt x="35610" y="37909"/>
                  </a:lnTo>
                  <a:lnTo>
                    <a:pt x="37223" y="36233"/>
                  </a:lnTo>
                  <a:lnTo>
                    <a:pt x="36067" y="34036"/>
                  </a:lnTo>
                  <a:lnTo>
                    <a:pt x="36690" y="32181"/>
                  </a:lnTo>
                  <a:lnTo>
                    <a:pt x="36944" y="30632"/>
                  </a:lnTo>
                  <a:lnTo>
                    <a:pt x="37325" y="25260"/>
                  </a:lnTo>
                  <a:lnTo>
                    <a:pt x="36436" y="20637"/>
                  </a:lnTo>
                  <a:lnTo>
                    <a:pt x="38341" y="12776"/>
                  </a:lnTo>
                  <a:lnTo>
                    <a:pt x="39598" y="9461"/>
                  </a:lnTo>
                  <a:lnTo>
                    <a:pt x="37249" y="6235"/>
                  </a:lnTo>
                  <a:lnTo>
                    <a:pt x="36372" y="5194"/>
                  </a:lnTo>
                  <a:lnTo>
                    <a:pt x="35534" y="2857"/>
                  </a:lnTo>
                  <a:lnTo>
                    <a:pt x="36055" y="0"/>
                  </a:lnTo>
                  <a:close/>
                </a:path>
              </a:pathLst>
            </a:custGeom>
            <a:solidFill>
              <a:srgbClr val="7CB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2124024" y="1733791"/>
              <a:ext cx="7620" cy="57150"/>
            </a:xfrm>
            <a:custGeom>
              <a:avLst/>
              <a:gdLst/>
              <a:ahLst/>
              <a:cxnLst/>
              <a:rect l="l" t="t" r="r" b="b"/>
              <a:pathLst>
                <a:path w="7619" h="57150">
                  <a:moveTo>
                    <a:pt x="3314" y="0"/>
                  </a:moveTo>
                  <a:lnTo>
                    <a:pt x="3213" y="2692"/>
                  </a:lnTo>
                  <a:lnTo>
                    <a:pt x="1549" y="7099"/>
                  </a:lnTo>
                  <a:lnTo>
                    <a:pt x="2463" y="10502"/>
                  </a:lnTo>
                  <a:lnTo>
                    <a:pt x="1371" y="13627"/>
                  </a:lnTo>
                  <a:lnTo>
                    <a:pt x="1333" y="14465"/>
                  </a:lnTo>
                  <a:lnTo>
                    <a:pt x="3009" y="17246"/>
                  </a:lnTo>
                  <a:lnTo>
                    <a:pt x="1524" y="20015"/>
                  </a:lnTo>
                  <a:lnTo>
                    <a:pt x="1346" y="22783"/>
                  </a:lnTo>
                  <a:lnTo>
                    <a:pt x="0" y="27901"/>
                  </a:lnTo>
                  <a:lnTo>
                    <a:pt x="1778" y="33235"/>
                  </a:lnTo>
                  <a:lnTo>
                    <a:pt x="304" y="38341"/>
                  </a:lnTo>
                  <a:lnTo>
                    <a:pt x="304" y="40424"/>
                  </a:lnTo>
                  <a:lnTo>
                    <a:pt x="2552" y="42710"/>
                  </a:lnTo>
                  <a:lnTo>
                    <a:pt x="2616" y="50406"/>
                  </a:lnTo>
                  <a:lnTo>
                    <a:pt x="1892" y="52298"/>
                  </a:lnTo>
                  <a:lnTo>
                    <a:pt x="3403" y="53911"/>
                  </a:lnTo>
                  <a:lnTo>
                    <a:pt x="3644" y="54940"/>
                  </a:lnTo>
                  <a:lnTo>
                    <a:pt x="2921" y="56159"/>
                  </a:lnTo>
                  <a:lnTo>
                    <a:pt x="3987" y="57099"/>
                  </a:lnTo>
                  <a:lnTo>
                    <a:pt x="4813" y="56121"/>
                  </a:lnTo>
                  <a:lnTo>
                    <a:pt x="4165" y="54546"/>
                  </a:lnTo>
                  <a:lnTo>
                    <a:pt x="5537" y="53949"/>
                  </a:lnTo>
                  <a:lnTo>
                    <a:pt x="7226" y="51981"/>
                  </a:lnTo>
                  <a:lnTo>
                    <a:pt x="6235" y="49593"/>
                  </a:lnTo>
                  <a:lnTo>
                    <a:pt x="6540" y="47396"/>
                  </a:lnTo>
                  <a:lnTo>
                    <a:pt x="6807" y="44373"/>
                  </a:lnTo>
                  <a:lnTo>
                    <a:pt x="6273" y="41440"/>
                  </a:lnTo>
                  <a:lnTo>
                    <a:pt x="5384" y="38557"/>
                  </a:lnTo>
                  <a:lnTo>
                    <a:pt x="3759" y="32245"/>
                  </a:lnTo>
                  <a:lnTo>
                    <a:pt x="4076" y="25933"/>
                  </a:lnTo>
                  <a:lnTo>
                    <a:pt x="6578" y="13804"/>
                  </a:lnTo>
                  <a:lnTo>
                    <a:pt x="7023" y="7950"/>
                  </a:lnTo>
                  <a:lnTo>
                    <a:pt x="6007" y="2057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6C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2116518" y="1797951"/>
              <a:ext cx="7620" cy="41910"/>
            </a:xfrm>
            <a:custGeom>
              <a:avLst/>
              <a:gdLst/>
              <a:ahLst/>
              <a:cxnLst/>
              <a:rect l="l" t="t" r="r" b="b"/>
              <a:pathLst>
                <a:path w="7619" h="41910">
                  <a:moveTo>
                    <a:pt x="7010" y="0"/>
                  </a:moveTo>
                  <a:lnTo>
                    <a:pt x="4648" y="3467"/>
                  </a:lnTo>
                  <a:lnTo>
                    <a:pt x="4622" y="6007"/>
                  </a:lnTo>
                  <a:lnTo>
                    <a:pt x="4762" y="11455"/>
                  </a:lnTo>
                  <a:lnTo>
                    <a:pt x="4330" y="14097"/>
                  </a:lnTo>
                  <a:lnTo>
                    <a:pt x="1574" y="15735"/>
                  </a:lnTo>
                  <a:lnTo>
                    <a:pt x="0" y="17081"/>
                  </a:lnTo>
                  <a:lnTo>
                    <a:pt x="571" y="18910"/>
                  </a:lnTo>
                  <a:lnTo>
                    <a:pt x="507" y="27609"/>
                  </a:lnTo>
                  <a:lnTo>
                    <a:pt x="546" y="41694"/>
                  </a:lnTo>
                  <a:lnTo>
                    <a:pt x="2616" y="41694"/>
                  </a:lnTo>
                  <a:lnTo>
                    <a:pt x="2895" y="35293"/>
                  </a:lnTo>
                  <a:lnTo>
                    <a:pt x="2781" y="28905"/>
                  </a:lnTo>
                  <a:lnTo>
                    <a:pt x="2133" y="22250"/>
                  </a:lnTo>
                  <a:lnTo>
                    <a:pt x="5499" y="22847"/>
                  </a:lnTo>
                  <a:lnTo>
                    <a:pt x="4749" y="26708"/>
                  </a:lnTo>
                  <a:lnTo>
                    <a:pt x="7010" y="27825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2122474" y="1773059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39">
                  <a:moveTo>
                    <a:pt x="4368" y="0"/>
                  </a:moveTo>
                  <a:lnTo>
                    <a:pt x="1854" y="1155"/>
                  </a:lnTo>
                  <a:lnTo>
                    <a:pt x="0" y="2882"/>
                  </a:lnTo>
                  <a:lnTo>
                    <a:pt x="2578" y="4622"/>
                  </a:lnTo>
                  <a:lnTo>
                    <a:pt x="1854" y="6362"/>
                  </a:lnTo>
                  <a:lnTo>
                    <a:pt x="3441" y="7696"/>
                  </a:lnTo>
                  <a:lnTo>
                    <a:pt x="2755" y="9537"/>
                  </a:lnTo>
                  <a:lnTo>
                    <a:pt x="2997" y="12725"/>
                  </a:lnTo>
                  <a:lnTo>
                    <a:pt x="2705" y="14427"/>
                  </a:lnTo>
                  <a:lnTo>
                    <a:pt x="4952" y="14643"/>
                  </a:lnTo>
                  <a:lnTo>
                    <a:pt x="5105" y="10934"/>
                  </a:lnTo>
                  <a:lnTo>
                    <a:pt x="5651" y="7239"/>
                  </a:lnTo>
                  <a:lnTo>
                    <a:pt x="4368" y="0"/>
                  </a:lnTo>
                  <a:close/>
                </a:path>
              </a:pathLst>
            </a:custGeom>
            <a:solidFill>
              <a:srgbClr val="74A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2128748" y="1787524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80" h="13335">
                  <a:moveTo>
                    <a:pt x="1790" y="0"/>
                  </a:moveTo>
                  <a:lnTo>
                    <a:pt x="1257" y="292"/>
                  </a:lnTo>
                  <a:lnTo>
                    <a:pt x="1612" y="1460"/>
                  </a:lnTo>
                  <a:lnTo>
                    <a:pt x="2489" y="5397"/>
                  </a:lnTo>
                  <a:lnTo>
                    <a:pt x="0" y="9982"/>
                  </a:lnTo>
                  <a:lnTo>
                    <a:pt x="3911" y="13334"/>
                  </a:lnTo>
                  <a:lnTo>
                    <a:pt x="3492" y="8966"/>
                  </a:lnTo>
                  <a:lnTo>
                    <a:pt x="4813" y="4457"/>
                  </a:lnTo>
                  <a:lnTo>
                    <a:pt x="2844" y="20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2A42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2122970" y="182914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4432" y="0"/>
                  </a:moveTo>
                  <a:lnTo>
                    <a:pt x="3517" y="215"/>
                  </a:lnTo>
                  <a:lnTo>
                    <a:pt x="0" y="3263"/>
                  </a:lnTo>
                  <a:lnTo>
                    <a:pt x="2019" y="5359"/>
                  </a:lnTo>
                  <a:lnTo>
                    <a:pt x="3086" y="8064"/>
                  </a:lnTo>
                  <a:lnTo>
                    <a:pt x="4241" y="5219"/>
                  </a:lnTo>
                  <a:lnTo>
                    <a:pt x="6476" y="3365"/>
                  </a:lnTo>
                  <a:lnTo>
                    <a:pt x="4902" y="749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62A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2128939" y="1780578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914" y="0"/>
                  </a:moveTo>
                  <a:lnTo>
                    <a:pt x="0" y="2362"/>
                  </a:lnTo>
                  <a:lnTo>
                    <a:pt x="787" y="4775"/>
                  </a:lnTo>
                  <a:lnTo>
                    <a:pt x="622" y="7162"/>
                  </a:lnTo>
                  <a:lnTo>
                    <a:pt x="1155" y="8000"/>
                  </a:lnTo>
                  <a:lnTo>
                    <a:pt x="1435" y="8407"/>
                  </a:lnTo>
                  <a:lnTo>
                    <a:pt x="2654" y="7150"/>
                  </a:lnTo>
                  <a:lnTo>
                    <a:pt x="2590" y="6108"/>
                  </a:lnTo>
                  <a:lnTo>
                    <a:pt x="1028" y="4343"/>
                  </a:lnTo>
                  <a:lnTo>
                    <a:pt x="3695" y="14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264C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2130615" y="181146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1879" y="0"/>
                  </a:moveTo>
                  <a:lnTo>
                    <a:pt x="25" y="5384"/>
                  </a:lnTo>
                  <a:lnTo>
                    <a:pt x="76" y="5714"/>
                  </a:lnTo>
                  <a:lnTo>
                    <a:pt x="63" y="6032"/>
                  </a:lnTo>
                  <a:lnTo>
                    <a:pt x="0" y="6362"/>
                  </a:lnTo>
                  <a:lnTo>
                    <a:pt x="3810" y="5651"/>
                  </a:lnTo>
                  <a:lnTo>
                    <a:pt x="1536" y="311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1D5F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25" name="object 1925"/>
          <p:cNvSpPr/>
          <p:nvPr/>
        </p:nvSpPr>
        <p:spPr>
          <a:xfrm>
            <a:off x="2268537" y="1326680"/>
            <a:ext cx="6985" cy="20955"/>
          </a:xfrm>
          <a:custGeom>
            <a:avLst/>
            <a:gdLst/>
            <a:ahLst/>
            <a:cxnLst/>
            <a:rect l="l" t="t" r="r" b="b"/>
            <a:pathLst>
              <a:path w="6985" h="20955">
                <a:moveTo>
                  <a:pt x="977" y="0"/>
                </a:moveTo>
                <a:lnTo>
                  <a:pt x="25" y="863"/>
                </a:lnTo>
                <a:lnTo>
                  <a:pt x="0" y="3111"/>
                </a:lnTo>
                <a:lnTo>
                  <a:pt x="1269" y="5105"/>
                </a:lnTo>
                <a:lnTo>
                  <a:pt x="5384" y="13373"/>
                </a:lnTo>
                <a:lnTo>
                  <a:pt x="5765" y="15659"/>
                </a:lnTo>
                <a:lnTo>
                  <a:pt x="5562" y="18046"/>
                </a:lnTo>
                <a:lnTo>
                  <a:pt x="6375" y="20269"/>
                </a:lnTo>
                <a:lnTo>
                  <a:pt x="6794" y="20378"/>
                </a:lnTo>
                <a:lnTo>
                  <a:pt x="6794" y="4812"/>
                </a:lnTo>
                <a:lnTo>
                  <a:pt x="3187" y="952"/>
                </a:lnTo>
                <a:lnTo>
                  <a:pt x="977" y="0"/>
                </a:lnTo>
                <a:close/>
              </a:path>
            </a:pathLst>
          </a:custGeom>
          <a:solidFill>
            <a:srgbClr val="D0E9E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26" name="object 1926"/>
          <p:cNvGrpSpPr/>
          <p:nvPr/>
        </p:nvGrpSpPr>
        <p:grpSpPr>
          <a:xfrm>
            <a:off x="2270836" y="1390964"/>
            <a:ext cx="5080" cy="21590"/>
            <a:chOff x="2270836" y="1390964"/>
            <a:chExt cx="5080" cy="21590"/>
          </a:xfrm>
        </p:grpSpPr>
        <p:sp>
          <p:nvSpPr>
            <p:cNvPr id="1927" name="object 1927"/>
            <p:cNvSpPr/>
            <p:nvPr/>
          </p:nvSpPr>
          <p:spPr>
            <a:xfrm>
              <a:off x="2271966" y="139264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3365" y="0"/>
                  </a:moveTo>
                  <a:lnTo>
                    <a:pt x="3289" y="243"/>
                  </a:lnTo>
                  <a:lnTo>
                    <a:pt x="863" y="3431"/>
                  </a:lnTo>
                  <a:lnTo>
                    <a:pt x="0" y="5933"/>
                  </a:lnTo>
                  <a:lnTo>
                    <a:pt x="342" y="8816"/>
                  </a:lnTo>
                  <a:lnTo>
                    <a:pt x="152" y="11330"/>
                  </a:lnTo>
                  <a:lnTo>
                    <a:pt x="736" y="13769"/>
                  </a:lnTo>
                  <a:lnTo>
                    <a:pt x="1143" y="16207"/>
                  </a:lnTo>
                  <a:lnTo>
                    <a:pt x="1765" y="17807"/>
                  </a:lnTo>
                  <a:lnTo>
                    <a:pt x="2146" y="19649"/>
                  </a:lnTo>
                  <a:lnTo>
                    <a:pt x="3365" y="1963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CE9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2270836" y="139096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4495" y="0"/>
                  </a:moveTo>
                  <a:lnTo>
                    <a:pt x="3073" y="1234"/>
                  </a:lnTo>
                  <a:lnTo>
                    <a:pt x="1905" y="4193"/>
                  </a:lnTo>
                  <a:lnTo>
                    <a:pt x="0" y="6974"/>
                  </a:lnTo>
                  <a:lnTo>
                    <a:pt x="1003" y="10429"/>
                  </a:lnTo>
                  <a:lnTo>
                    <a:pt x="1270" y="10937"/>
                  </a:lnTo>
                  <a:lnTo>
                    <a:pt x="1524" y="10911"/>
                  </a:lnTo>
                  <a:lnTo>
                    <a:pt x="1752" y="10391"/>
                  </a:lnTo>
                  <a:lnTo>
                    <a:pt x="2159" y="8206"/>
                  </a:lnTo>
                  <a:lnTo>
                    <a:pt x="2781" y="6136"/>
                  </a:lnTo>
                  <a:lnTo>
                    <a:pt x="4495" y="2748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5374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29" name="object 1929"/>
          <p:cNvGrpSpPr/>
          <p:nvPr/>
        </p:nvGrpSpPr>
        <p:grpSpPr>
          <a:xfrm>
            <a:off x="2264321" y="1295958"/>
            <a:ext cx="12700" cy="51435"/>
            <a:chOff x="2264321" y="1295958"/>
            <a:chExt cx="12700" cy="51435"/>
          </a:xfrm>
        </p:grpSpPr>
        <p:sp>
          <p:nvSpPr>
            <p:cNvPr id="1930" name="object 1930"/>
            <p:cNvSpPr/>
            <p:nvPr/>
          </p:nvSpPr>
          <p:spPr>
            <a:xfrm>
              <a:off x="2271953" y="1319174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59">
                  <a:moveTo>
                    <a:pt x="2679" y="0"/>
                  </a:moveTo>
                  <a:lnTo>
                    <a:pt x="406" y="1714"/>
                  </a:lnTo>
                  <a:lnTo>
                    <a:pt x="88" y="2362"/>
                  </a:lnTo>
                  <a:lnTo>
                    <a:pt x="0" y="3047"/>
                  </a:lnTo>
                  <a:lnTo>
                    <a:pt x="152" y="3771"/>
                  </a:lnTo>
                  <a:lnTo>
                    <a:pt x="292" y="4203"/>
                  </a:lnTo>
                  <a:lnTo>
                    <a:pt x="482" y="4622"/>
                  </a:lnTo>
                  <a:lnTo>
                    <a:pt x="1231" y="5740"/>
                  </a:lnTo>
                  <a:lnTo>
                    <a:pt x="1409" y="6616"/>
                  </a:lnTo>
                  <a:lnTo>
                    <a:pt x="1816" y="7378"/>
                  </a:lnTo>
                  <a:lnTo>
                    <a:pt x="3378" y="10019"/>
                  </a:lnTo>
                  <a:lnTo>
                    <a:pt x="3378" y="2401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6EB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2264321" y="1320761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7391" y="0"/>
                  </a:moveTo>
                  <a:lnTo>
                    <a:pt x="7010" y="1206"/>
                  </a:lnTo>
                  <a:lnTo>
                    <a:pt x="6337" y="1511"/>
                  </a:lnTo>
                  <a:lnTo>
                    <a:pt x="4546" y="3149"/>
                  </a:lnTo>
                  <a:lnTo>
                    <a:pt x="3898" y="4127"/>
                  </a:lnTo>
                  <a:lnTo>
                    <a:pt x="3479" y="5397"/>
                  </a:lnTo>
                  <a:lnTo>
                    <a:pt x="0" y="7861"/>
                  </a:lnTo>
                  <a:lnTo>
                    <a:pt x="2146" y="8280"/>
                  </a:lnTo>
                  <a:lnTo>
                    <a:pt x="3340" y="9042"/>
                  </a:lnTo>
                  <a:lnTo>
                    <a:pt x="3771" y="9004"/>
                  </a:lnTo>
                  <a:lnTo>
                    <a:pt x="4216" y="9029"/>
                  </a:lnTo>
                  <a:lnTo>
                    <a:pt x="5130" y="8089"/>
                  </a:lnTo>
                  <a:lnTo>
                    <a:pt x="5930" y="6985"/>
                  </a:lnTo>
                  <a:lnTo>
                    <a:pt x="7404" y="6870"/>
                  </a:lnTo>
                  <a:lnTo>
                    <a:pt x="9448" y="5791"/>
                  </a:lnTo>
                  <a:lnTo>
                    <a:pt x="9778" y="4800"/>
                  </a:lnTo>
                  <a:lnTo>
                    <a:pt x="11518" y="3771"/>
                  </a:lnTo>
                  <a:lnTo>
                    <a:pt x="9372" y="2832"/>
                  </a:lnTo>
                  <a:lnTo>
                    <a:pt x="9016" y="3035"/>
                  </a:lnTo>
                  <a:lnTo>
                    <a:pt x="8724" y="3505"/>
                  </a:lnTo>
                  <a:lnTo>
                    <a:pt x="7924" y="3187"/>
                  </a:lnTo>
                  <a:lnTo>
                    <a:pt x="7950" y="2857"/>
                  </a:lnTo>
                  <a:lnTo>
                    <a:pt x="8242" y="2565"/>
                  </a:lnTo>
                  <a:lnTo>
                    <a:pt x="8432" y="825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4B73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2272449" y="134005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1473" y="0"/>
                  </a:moveTo>
                  <a:lnTo>
                    <a:pt x="990" y="406"/>
                  </a:lnTo>
                  <a:lnTo>
                    <a:pt x="0" y="1206"/>
                  </a:lnTo>
                  <a:lnTo>
                    <a:pt x="2463" y="6896"/>
                  </a:lnTo>
                  <a:lnTo>
                    <a:pt x="2235" y="4584"/>
                  </a:lnTo>
                  <a:lnTo>
                    <a:pt x="4191" y="1955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3664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2265972" y="1295958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90">
                  <a:moveTo>
                    <a:pt x="6845" y="12166"/>
                  </a:moveTo>
                  <a:lnTo>
                    <a:pt x="4838" y="12166"/>
                  </a:lnTo>
                  <a:lnTo>
                    <a:pt x="5664" y="14287"/>
                  </a:lnTo>
                  <a:lnTo>
                    <a:pt x="6108" y="16243"/>
                  </a:lnTo>
                  <a:lnTo>
                    <a:pt x="8204" y="21348"/>
                  </a:lnTo>
                  <a:lnTo>
                    <a:pt x="9359" y="15408"/>
                  </a:lnTo>
                  <a:lnTo>
                    <a:pt x="9359" y="12941"/>
                  </a:lnTo>
                  <a:lnTo>
                    <a:pt x="7023" y="12941"/>
                  </a:lnTo>
                  <a:lnTo>
                    <a:pt x="6832" y="12700"/>
                  </a:lnTo>
                  <a:lnTo>
                    <a:pt x="6845" y="12166"/>
                  </a:lnTo>
                  <a:close/>
                </a:path>
                <a:path w="9525" h="21590">
                  <a:moveTo>
                    <a:pt x="9359" y="11608"/>
                  </a:moveTo>
                  <a:lnTo>
                    <a:pt x="7023" y="12941"/>
                  </a:lnTo>
                  <a:lnTo>
                    <a:pt x="9359" y="12941"/>
                  </a:lnTo>
                  <a:lnTo>
                    <a:pt x="9359" y="11608"/>
                  </a:lnTo>
                  <a:close/>
                </a:path>
                <a:path w="9525" h="21590">
                  <a:moveTo>
                    <a:pt x="6848" y="12065"/>
                  </a:moveTo>
                  <a:lnTo>
                    <a:pt x="3517" y="12065"/>
                  </a:lnTo>
                  <a:lnTo>
                    <a:pt x="4013" y="12179"/>
                  </a:lnTo>
                  <a:lnTo>
                    <a:pt x="4838" y="12166"/>
                  </a:lnTo>
                  <a:lnTo>
                    <a:pt x="6845" y="12166"/>
                  </a:lnTo>
                  <a:close/>
                </a:path>
                <a:path w="9525" h="21590">
                  <a:moveTo>
                    <a:pt x="457" y="0"/>
                  </a:moveTo>
                  <a:lnTo>
                    <a:pt x="0" y="2133"/>
                  </a:lnTo>
                  <a:lnTo>
                    <a:pt x="601" y="5905"/>
                  </a:lnTo>
                  <a:lnTo>
                    <a:pt x="723" y="6527"/>
                  </a:lnTo>
                  <a:lnTo>
                    <a:pt x="1104" y="8191"/>
                  </a:lnTo>
                  <a:lnTo>
                    <a:pt x="1511" y="10185"/>
                  </a:lnTo>
                  <a:lnTo>
                    <a:pt x="1574" y="11468"/>
                  </a:lnTo>
                  <a:lnTo>
                    <a:pt x="2184" y="12141"/>
                  </a:lnTo>
                  <a:lnTo>
                    <a:pt x="3517" y="12065"/>
                  </a:lnTo>
                  <a:lnTo>
                    <a:pt x="6848" y="12065"/>
                  </a:lnTo>
                  <a:lnTo>
                    <a:pt x="6984" y="6527"/>
                  </a:lnTo>
                  <a:lnTo>
                    <a:pt x="7404" y="5905"/>
                  </a:lnTo>
                  <a:lnTo>
                    <a:pt x="7353" y="5308"/>
                  </a:lnTo>
                  <a:lnTo>
                    <a:pt x="6832" y="4762"/>
                  </a:lnTo>
                  <a:lnTo>
                    <a:pt x="6540" y="4368"/>
                  </a:lnTo>
                  <a:lnTo>
                    <a:pt x="5905" y="3835"/>
                  </a:lnTo>
                  <a:lnTo>
                    <a:pt x="7315" y="254"/>
                  </a:lnTo>
                  <a:lnTo>
                    <a:pt x="3886" y="21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8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2270493" y="1317243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622" y="0"/>
                  </a:moveTo>
                  <a:lnTo>
                    <a:pt x="2349" y="1562"/>
                  </a:lnTo>
                  <a:lnTo>
                    <a:pt x="0" y="2197"/>
                  </a:lnTo>
                  <a:lnTo>
                    <a:pt x="165" y="5029"/>
                  </a:lnTo>
                  <a:lnTo>
                    <a:pt x="2325" y="4317"/>
                  </a:lnTo>
                  <a:lnTo>
                    <a:pt x="4500" y="3469"/>
                  </a:lnTo>
                  <a:lnTo>
                    <a:pt x="4622" y="0"/>
                  </a:lnTo>
                  <a:close/>
                </a:path>
                <a:path w="5080" h="5080">
                  <a:moveTo>
                    <a:pt x="4635" y="3416"/>
                  </a:moveTo>
                  <a:lnTo>
                    <a:pt x="4541" y="4343"/>
                  </a:lnTo>
                  <a:lnTo>
                    <a:pt x="4798" y="4435"/>
                  </a:lnTo>
                  <a:lnTo>
                    <a:pt x="4635" y="3416"/>
                  </a:lnTo>
                  <a:close/>
                </a:path>
              </a:pathLst>
            </a:custGeom>
            <a:solidFill>
              <a:srgbClr val="98C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2272804" y="1298361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19">
                  <a:moveTo>
                    <a:pt x="2527" y="0"/>
                  </a:moveTo>
                  <a:lnTo>
                    <a:pt x="0" y="2359"/>
                  </a:lnTo>
                  <a:lnTo>
                    <a:pt x="152" y="4125"/>
                  </a:lnTo>
                  <a:lnTo>
                    <a:pt x="1117" y="4988"/>
                  </a:lnTo>
                  <a:lnTo>
                    <a:pt x="762" y="7312"/>
                  </a:lnTo>
                  <a:lnTo>
                    <a:pt x="2527" y="6981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496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2264867" y="130614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2616" y="0"/>
                  </a:moveTo>
                  <a:lnTo>
                    <a:pt x="0" y="1879"/>
                  </a:lnTo>
                  <a:lnTo>
                    <a:pt x="2438" y="3632"/>
                  </a:lnTo>
                  <a:lnTo>
                    <a:pt x="5918" y="6527"/>
                  </a:lnTo>
                  <a:lnTo>
                    <a:pt x="4406" y="3441"/>
                  </a:lnTo>
                  <a:lnTo>
                    <a:pt x="4927" y="2832"/>
                  </a:lnTo>
                  <a:lnTo>
                    <a:pt x="4724" y="2552"/>
                  </a:lnTo>
                  <a:lnTo>
                    <a:pt x="4622" y="2235"/>
                  </a:lnTo>
                  <a:lnTo>
                    <a:pt x="4622" y="1879"/>
                  </a:lnTo>
                  <a:lnTo>
                    <a:pt x="3949" y="1257"/>
                  </a:lnTo>
                  <a:lnTo>
                    <a:pt x="3289" y="622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487D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37" name="object 1937"/>
          <p:cNvSpPr/>
          <p:nvPr/>
        </p:nvSpPr>
        <p:spPr>
          <a:xfrm>
            <a:off x="1751533" y="12580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914" y="0"/>
                </a:moveTo>
                <a:lnTo>
                  <a:pt x="0" y="1016"/>
                </a:lnTo>
                <a:lnTo>
                  <a:pt x="88" y="2603"/>
                </a:lnTo>
                <a:lnTo>
                  <a:pt x="660" y="4089"/>
                </a:lnTo>
                <a:lnTo>
                  <a:pt x="1739" y="5143"/>
                </a:lnTo>
                <a:lnTo>
                  <a:pt x="2819" y="6223"/>
                </a:lnTo>
                <a:lnTo>
                  <a:pt x="2971" y="5029"/>
                </a:lnTo>
                <a:lnTo>
                  <a:pt x="3098" y="4203"/>
                </a:lnTo>
                <a:lnTo>
                  <a:pt x="1752" y="3124"/>
                </a:lnTo>
                <a:lnTo>
                  <a:pt x="1244" y="1612"/>
                </a:lnTo>
                <a:lnTo>
                  <a:pt x="914" y="0"/>
                </a:lnTo>
                <a:close/>
              </a:path>
            </a:pathLst>
          </a:custGeom>
          <a:solidFill>
            <a:srgbClr val="C2E3E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38" name="object 1938"/>
          <p:cNvGrpSpPr/>
          <p:nvPr/>
        </p:nvGrpSpPr>
        <p:grpSpPr>
          <a:xfrm>
            <a:off x="2113483" y="1861146"/>
            <a:ext cx="80645" cy="81915"/>
            <a:chOff x="2113483" y="1861146"/>
            <a:chExt cx="80645" cy="81915"/>
          </a:xfrm>
        </p:grpSpPr>
        <p:sp>
          <p:nvSpPr>
            <p:cNvPr id="1939" name="object 1939"/>
            <p:cNvSpPr/>
            <p:nvPr/>
          </p:nvSpPr>
          <p:spPr>
            <a:xfrm>
              <a:off x="2156599" y="1869211"/>
              <a:ext cx="37465" cy="28575"/>
            </a:xfrm>
            <a:custGeom>
              <a:avLst/>
              <a:gdLst/>
              <a:ahLst/>
              <a:cxnLst/>
              <a:rect l="l" t="t" r="r" b="b"/>
              <a:pathLst>
                <a:path w="37464" h="28575">
                  <a:moveTo>
                    <a:pt x="33070" y="0"/>
                  </a:moveTo>
                  <a:lnTo>
                    <a:pt x="30835" y="101"/>
                  </a:lnTo>
                  <a:lnTo>
                    <a:pt x="29908" y="1892"/>
                  </a:lnTo>
                  <a:lnTo>
                    <a:pt x="27343" y="5092"/>
                  </a:lnTo>
                  <a:lnTo>
                    <a:pt x="26073" y="6934"/>
                  </a:lnTo>
                  <a:lnTo>
                    <a:pt x="21691" y="11214"/>
                  </a:lnTo>
                  <a:lnTo>
                    <a:pt x="20523" y="7378"/>
                  </a:lnTo>
                  <a:lnTo>
                    <a:pt x="18872" y="7912"/>
                  </a:lnTo>
                  <a:lnTo>
                    <a:pt x="18059" y="8420"/>
                  </a:lnTo>
                  <a:lnTo>
                    <a:pt x="17716" y="8775"/>
                  </a:lnTo>
                  <a:lnTo>
                    <a:pt x="16522" y="11175"/>
                  </a:lnTo>
                  <a:lnTo>
                    <a:pt x="13601" y="12814"/>
                  </a:lnTo>
                  <a:lnTo>
                    <a:pt x="14414" y="16116"/>
                  </a:lnTo>
                  <a:lnTo>
                    <a:pt x="12573" y="23088"/>
                  </a:lnTo>
                  <a:lnTo>
                    <a:pt x="4572" y="22428"/>
                  </a:lnTo>
                  <a:lnTo>
                    <a:pt x="0" y="27444"/>
                  </a:lnTo>
                  <a:lnTo>
                    <a:pt x="4000" y="26542"/>
                  </a:lnTo>
                  <a:lnTo>
                    <a:pt x="6972" y="24980"/>
                  </a:lnTo>
                  <a:lnTo>
                    <a:pt x="10312" y="25514"/>
                  </a:lnTo>
                  <a:lnTo>
                    <a:pt x="11607" y="28066"/>
                  </a:lnTo>
                  <a:lnTo>
                    <a:pt x="13322" y="28435"/>
                  </a:lnTo>
                  <a:lnTo>
                    <a:pt x="20518" y="22139"/>
                  </a:lnTo>
                  <a:lnTo>
                    <a:pt x="25041" y="17302"/>
                  </a:lnTo>
                  <a:lnTo>
                    <a:pt x="29197" y="12139"/>
                  </a:lnTo>
                  <a:lnTo>
                    <a:pt x="33134" y="6781"/>
                  </a:lnTo>
                  <a:lnTo>
                    <a:pt x="34213" y="4508"/>
                  </a:lnTo>
                  <a:lnTo>
                    <a:pt x="37071" y="2222"/>
                  </a:lnTo>
                  <a:lnTo>
                    <a:pt x="33070" y="0"/>
                  </a:lnTo>
                  <a:close/>
                </a:path>
              </a:pathLst>
            </a:custGeom>
            <a:solidFill>
              <a:srgbClr val="C5E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2137892" y="1903856"/>
              <a:ext cx="26034" cy="27305"/>
            </a:xfrm>
            <a:custGeom>
              <a:avLst/>
              <a:gdLst/>
              <a:ahLst/>
              <a:cxnLst/>
              <a:rect l="l" t="t" r="r" b="b"/>
              <a:pathLst>
                <a:path w="26035" h="27305">
                  <a:moveTo>
                    <a:pt x="25044" y="0"/>
                  </a:moveTo>
                  <a:lnTo>
                    <a:pt x="21755" y="1231"/>
                  </a:lnTo>
                  <a:lnTo>
                    <a:pt x="20815" y="2857"/>
                  </a:lnTo>
                  <a:lnTo>
                    <a:pt x="19672" y="4241"/>
                  </a:lnTo>
                  <a:lnTo>
                    <a:pt x="17589" y="4343"/>
                  </a:lnTo>
                  <a:lnTo>
                    <a:pt x="11658" y="8331"/>
                  </a:lnTo>
                  <a:lnTo>
                    <a:pt x="7835" y="14338"/>
                  </a:lnTo>
                  <a:lnTo>
                    <a:pt x="3136" y="19507"/>
                  </a:lnTo>
                  <a:lnTo>
                    <a:pt x="2590" y="21780"/>
                  </a:lnTo>
                  <a:lnTo>
                    <a:pt x="0" y="23368"/>
                  </a:lnTo>
                  <a:lnTo>
                    <a:pt x="965" y="26136"/>
                  </a:lnTo>
                  <a:lnTo>
                    <a:pt x="965" y="27165"/>
                  </a:lnTo>
                  <a:lnTo>
                    <a:pt x="12395" y="18859"/>
                  </a:lnTo>
                  <a:lnTo>
                    <a:pt x="19634" y="12623"/>
                  </a:lnTo>
                  <a:lnTo>
                    <a:pt x="24879" y="4330"/>
                  </a:lnTo>
                  <a:lnTo>
                    <a:pt x="26009" y="1117"/>
                  </a:lnTo>
                  <a:lnTo>
                    <a:pt x="25044" y="0"/>
                  </a:lnTo>
                  <a:close/>
                </a:path>
              </a:pathLst>
            </a:custGeom>
            <a:solidFill>
              <a:srgbClr val="C4E0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2138514" y="1886165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4" h="22225">
                  <a:moveTo>
                    <a:pt x="14338" y="0"/>
                  </a:moveTo>
                  <a:lnTo>
                    <a:pt x="11493" y="876"/>
                  </a:lnTo>
                  <a:lnTo>
                    <a:pt x="8610" y="5435"/>
                  </a:lnTo>
                  <a:lnTo>
                    <a:pt x="8089" y="6540"/>
                  </a:lnTo>
                  <a:lnTo>
                    <a:pt x="6718" y="6705"/>
                  </a:lnTo>
                  <a:lnTo>
                    <a:pt x="2158" y="12522"/>
                  </a:lnTo>
                  <a:lnTo>
                    <a:pt x="2400" y="12953"/>
                  </a:lnTo>
                  <a:lnTo>
                    <a:pt x="2768" y="13169"/>
                  </a:lnTo>
                  <a:lnTo>
                    <a:pt x="3276" y="13182"/>
                  </a:lnTo>
                  <a:lnTo>
                    <a:pt x="3835" y="13347"/>
                  </a:lnTo>
                  <a:lnTo>
                    <a:pt x="4216" y="12788"/>
                  </a:lnTo>
                  <a:lnTo>
                    <a:pt x="4749" y="12865"/>
                  </a:lnTo>
                  <a:lnTo>
                    <a:pt x="4254" y="13398"/>
                  </a:lnTo>
                  <a:lnTo>
                    <a:pt x="3632" y="13423"/>
                  </a:lnTo>
                  <a:lnTo>
                    <a:pt x="2971" y="13360"/>
                  </a:lnTo>
                  <a:lnTo>
                    <a:pt x="1066" y="14249"/>
                  </a:lnTo>
                  <a:lnTo>
                    <a:pt x="63" y="15735"/>
                  </a:lnTo>
                  <a:lnTo>
                    <a:pt x="0" y="17843"/>
                  </a:lnTo>
                  <a:lnTo>
                    <a:pt x="1828" y="20319"/>
                  </a:lnTo>
                  <a:lnTo>
                    <a:pt x="4089" y="21805"/>
                  </a:lnTo>
                  <a:lnTo>
                    <a:pt x="7327" y="20967"/>
                  </a:lnTo>
                  <a:lnTo>
                    <a:pt x="8127" y="20472"/>
                  </a:lnTo>
                  <a:lnTo>
                    <a:pt x="9461" y="19215"/>
                  </a:lnTo>
                  <a:lnTo>
                    <a:pt x="11341" y="17246"/>
                  </a:lnTo>
                  <a:lnTo>
                    <a:pt x="12115" y="16192"/>
                  </a:lnTo>
                  <a:lnTo>
                    <a:pt x="13512" y="15405"/>
                  </a:lnTo>
                  <a:lnTo>
                    <a:pt x="12839" y="13728"/>
                  </a:lnTo>
                  <a:lnTo>
                    <a:pt x="13068" y="9321"/>
                  </a:lnTo>
                  <a:lnTo>
                    <a:pt x="17233" y="6692"/>
                  </a:lnTo>
                  <a:lnTo>
                    <a:pt x="17945" y="2501"/>
                  </a:lnTo>
                  <a:lnTo>
                    <a:pt x="14338" y="0"/>
                  </a:lnTo>
                  <a:close/>
                </a:path>
              </a:pathLst>
            </a:custGeom>
            <a:solidFill>
              <a:srgbClr val="CAE0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2115019" y="1906549"/>
              <a:ext cx="28575" cy="23495"/>
            </a:xfrm>
            <a:custGeom>
              <a:avLst/>
              <a:gdLst/>
              <a:ahLst/>
              <a:cxnLst/>
              <a:rect l="l" t="t" r="r" b="b"/>
              <a:pathLst>
                <a:path w="28575" h="23494">
                  <a:moveTo>
                    <a:pt x="23837" y="0"/>
                  </a:moveTo>
                  <a:lnTo>
                    <a:pt x="20129" y="927"/>
                  </a:lnTo>
                  <a:lnTo>
                    <a:pt x="20142" y="5448"/>
                  </a:lnTo>
                  <a:lnTo>
                    <a:pt x="17081" y="6997"/>
                  </a:lnTo>
                  <a:lnTo>
                    <a:pt x="14262" y="9080"/>
                  </a:lnTo>
                  <a:lnTo>
                    <a:pt x="11633" y="11404"/>
                  </a:lnTo>
                  <a:lnTo>
                    <a:pt x="8890" y="13588"/>
                  </a:lnTo>
                  <a:lnTo>
                    <a:pt x="8318" y="17081"/>
                  </a:lnTo>
                  <a:lnTo>
                    <a:pt x="4724" y="15354"/>
                  </a:lnTo>
                  <a:lnTo>
                    <a:pt x="0" y="19989"/>
                  </a:lnTo>
                  <a:lnTo>
                    <a:pt x="723" y="22034"/>
                  </a:lnTo>
                  <a:lnTo>
                    <a:pt x="4660" y="23279"/>
                  </a:lnTo>
                  <a:lnTo>
                    <a:pt x="6845" y="23202"/>
                  </a:lnTo>
                  <a:lnTo>
                    <a:pt x="8483" y="21843"/>
                  </a:lnTo>
                  <a:lnTo>
                    <a:pt x="10312" y="20916"/>
                  </a:lnTo>
                  <a:lnTo>
                    <a:pt x="14211" y="19202"/>
                  </a:lnTo>
                  <a:lnTo>
                    <a:pt x="17843" y="17195"/>
                  </a:lnTo>
                  <a:lnTo>
                    <a:pt x="19634" y="13004"/>
                  </a:lnTo>
                  <a:lnTo>
                    <a:pt x="20459" y="11760"/>
                  </a:lnTo>
                  <a:lnTo>
                    <a:pt x="20815" y="10020"/>
                  </a:lnTo>
                  <a:lnTo>
                    <a:pt x="22758" y="9893"/>
                  </a:lnTo>
                  <a:lnTo>
                    <a:pt x="25781" y="8750"/>
                  </a:lnTo>
                  <a:lnTo>
                    <a:pt x="28321" y="3428"/>
                  </a:lnTo>
                  <a:lnTo>
                    <a:pt x="27609" y="1269"/>
                  </a:lnTo>
                  <a:lnTo>
                    <a:pt x="25920" y="368"/>
                  </a:lnTo>
                  <a:lnTo>
                    <a:pt x="23837" y="0"/>
                  </a:lnTo>
                  <a:close/>
                </a:path>
              </a:pathLst>
            </a:custGeom>
            <a:solidFill>
              <a:srgbClr val="D9E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2115273" y="1931022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4">
                  <a:moveTo>
                    <a:pt x="10134" y="0"/>
                  </a:moveTo>
                  <a:lnTo>
                    <a:pt x="8051" y="1879"/>
                  </a:lnTo>
                  <a:lnTo>
                    <a:pt x="6083" y="4038"/>
                  </a:lnTo>
                  <a:lnTo>
                    <a:pt x="2806" y="3136"/>
                  </a:lnTo>
                  <a:lnTo>
                    <a:pt x="1600" y="2666"/>
                  </a:lnTo>
                  <a:lnTo>
                    <a:pt x="1041" y="3276"/>
                  </a:lnTo>
                  <a:lnTo>
                    <a:pt x="774" y="4368"/>
                  </a:lnTo>
                  <a:lnTo>
                    <a:pt x="3073" y="5587"/>
                  </a:lnTo>
                  <a:lnTo>
                    <a:pt x="0" y="8610"/>
                  </a:lnTo>
                  <a:lnTo>
                    <a:pt x="6896" y="11836"/>
                  </a:lnTo>
                  <a:lnTo>
                    <a:pt x="11176" y="10604"/>
                  </a:lnTo>
                  <a:lnTo>
                    <a:pt x="13182" y="6248"/>
                  </a:lnTo>
                  <a:lnTo>
                    <a:pt x="13233" y="5587"/>
                  </a:lnTo>
                  <a:lnTo>
                    <a:pt x="13131" y="4952"/>
                  </a:lnTo>
                  <a:lnTo>
                    <a:pt x="12890" y="4330"/>
                  </a:lnTo>
                  <a:lnTo>
                    <a:pt x="12192" y="2743"/>
                  </a:lnTo>
                  <a:lnTo>
                    <a:pt x="11557" y="1130"/>
                  </a:lnTo>
                  <a:lnTo>
                    <a:pt x="10134" y="0"/>
                  </a:lnTo>
                  <a:close/>
                </a:path>
              </a:pathLst>
            </a:custGeom>
            <a:solidFill>
              <a:srgbClr val="CCE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2132634" y="1907311"/>
              <a:ext cx="22860" cy="22225"/>
            </a:xfrm>
            <a:custGeom>
              <a:avLst/>
              <a:gdLst/>
              <a:ahLst/>
              <a:cxnLst/>
              <a:rect l="l" t="t" r="r" b="b"/>
              <a:pathLst>
                <a:path w="22860" h="22225">
                  <a:moveTo>
                    <a:pt x="22174" y="0"/>
                  </a:moveTo>
                  <a:lnTo>
                    <a:pt x="21577" y="76"/>
                  </a:lnTo>
                  <a:lnTo>
                    <a:pt x="8940" y="12573"/>
                  </a:lnTo>
                  <a:lnTo>
                    <a:pt x="1612" y="18542"/>
                  </a:lnTo>
                  <a:lnTo>
                    <a:pt x="0" y="19138"/>
                  </a:lnTo>
                  <a:lnTo>
                    <a:pt x="1638" y="21958"/>
                  </a:lnTo>
                  <a:lnTo>
                    <a:pt x="3009" y="20332"/>
                  </a:lnTo>
                  <a:lnTo>
                    <a:pt x="4114" y="20624"/>
                  </a:lnTo>
                  <a:lnTo>
                    <a:pt x="5740" y="19088"/>
                  </a:lnTo>
                  <a:lnTo>
                    <a:pt x="8166" y="18554"/>
                  </a:lnTo>
                  <a:lnTo>
                    <a:pt x="9334" y="16446"/>
                  </a:lnTo>
                  <a:lnTo>
                    <a:pt x="22847" y="889"/>
                  </a:lnTo>
                  <a:lnTo>
                    <a:pt x="22174" y="0"/>
                  </a:lnTo>
                  <a:close/>
                </a:path>
              </a:pathLst>
            </a:custGeom>
            <a:solidFill>
              <a:srgbClr val="A6C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2161853" y="1864588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4" h="19685">
                  <a:moveTo>
                    <a:pt x="6687" y="15481"/>
                  </a:moveTo>
                  <a:lnTo>
                    <a:pt x="2620" y="15481"/>
                  </a:lnTo>
                  <a:lnTo>
                    <a:pt x="1434" y="16804"/>
                  </a:lnTo>
                  <a:lnTo>
                    <a:pt x="1299" y="17297"/>
                  </a:lnTo>
                  <a:lnTo>
                    <a:pt x="931" y="17297"/>
                  </a:lnTo>
                  <a:lnTo>
                    <a:pt x="296" y="17919"/>
                  </a:lnTo>
                  <a:lnTo>
                    <a:pt x="2823" y="19189"/>
                  </a:lnTo>
                  <a:lnTo>
                    <a:pt x="5757" y="18872"/>
                  </a:lnTo>
                  <a:lnTo>
                    <a:pt x="6018" y="17297"/>
                  </a:lnTo>
                  <a:lnTo>
                    <a:pt x="1299" y="17297"/>
                  </a:lnTo>
                  <a:lnTo>
                    <a:pt x="1047" y="17184"/>
                  </a:lnTo>
                  <a:lnTo>
                    <a:pt x="6037" y="17184"/>
                  </a:lnTo>
                  <a:lnTo>
                    <a:pt x="6201" y="16192"/>
                  </a:lnTo>
                  <a:lnTo>
                    <a:pt x="6687" y="15481"/>
                  </a:lnTo>
                  <a:close/>
                </a:path>
                <a:path w="10794" h="19685">
                  <a:moveTo>
                    <a:pt x="1434" y="16804"/>
                  </a:moveTo>
                  <a:lnTo>
                    <a:pt x="1047" y="17184"/>
                  </a:lnTo>
                  <a:lnTo>
                    <a:pt x="1299" y="17297"/>
                  </a:lnTo>
                  <a:lnTo>
                    <a:pt x="1434" y="16804"/>
                  </a:lnTo>
                  <a:close/>
                </a:path>
                <a:path w="10794" h="19685">
                  <a:moveTo>
                    <a:pt x="6049" y="0"/>
                  </a:moveTo>
                  <a:lnTo>
                    <a:pt x="2912" y="3149"/>
                  </a:lnTo>
                  <a:lnTo>
                    <a:pt x="2836" y="7696"/>
                  </a:lnTo>
                  <a:lnTo>
                    <a:pt x="842" y="11366"/>
                  </a:lnTo>
                  <a:lnTo>
                    <a:pt x="123" y="15481"/>
                  </a:lnTo>
                  <a:lnTo>
                    <a:pt x="0" y="16713"/>
                  </a:lnTo>
                  <a:lnTo>
                    <a:pt x="1047" y="17184"/>
                  </a:lnTo>
                  <a:lnTo>
                    <a:pt x="1434" y="16804"/>
                  </a:lnTo>
                  <a:lnTo>
                    <a:pt x="1769" y="15582"/>
                  </a:lnTo>
                  <a:lnTo>
                    <a:pt x="2620" y="15481"/>
                  </a:lnTo>
                  <a:lnTo>
                    <a:pt x="6687" y="15481"/>
                  </a:lnTo>
                  <a:lnTo>
                    <a:pt x="7484" y="14312"/>
                  </a:lnTo>
                  <a:lnTo>
                    <a:pt x="7674" y="13868"/>
                  </a:lnTo>
                  <a:lnTo>
                    <a:pt x="7776" y="13411"/>
                  </a:lnTo>
                  <a:lnTo>
                    <a:pt x="7890" y="11556"/>
                  </a:lnTo>
                  <a:lnTo>
                    <a:pt x="8614" y="10426"/>
                  </a:lnTo>
                  <a:lnTo>
                    <a:pt x="10697" y="6400"/>
                  </a:lnTo>
                  <a:lnTo>
                    <a:pt x="9872" y="5092"/>
                  </a:lnTo>
                  <a:lnTo>
                    <a:pt x="6582" y="5092"/>
                  </a:lnTo>
                  <a:lnTo>
                    <a:pt x="6785" y="3365"/>
                  </a:lnTo>
                  <a:lnTo>
                    <a:pt x="7547" y="1562"/>
                  </a:lnTo>
                  <a:lnTo>
                    <a:pt x="6049" y="0"/>
                  </a:lnTo>
                  <a:close/>
                </a:path>
                <a:path w="10794" h="19685">
                  <a:moveTo>
                    <a:pt x="9808" y="4991"/>
                  </a:moveTo>
                  <a:lnTo>
                    <a:pt x="6582" y="5092"/>
                  </a:lnTo>
                  <a:lnTo>
                    <a:pt x="9872" y="5092"/>
                  </a:lnTo>
                  <a:close/>
                </a:path>
              </a:pathLst>
            </a:custGeom>
            <a:solidFill>
              <a:srgbClr val="73C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2137778" y="1899208"/>
              <a:ext cx="16510" cy="20320"/>
            </a:xfrm>
            <a:custGeom>
              <a:avLst/>
              <a:gdLst/>
              <a:ahLst/>
              <a:cxnLst/>
              <a:rect l="l" t="t" r="r" b="b"/>
              <a:pathLst>
                <a:path w="16510" h="20319">
                  <a:moveTo>
                    <a:pt x="15163" y="0"/>
                  </a:moveTo>
                  <a:lnTo>
                    <a:pt x="13576" y="685"/>
                  </a:lnTo>
                  <a:lnTo>
                    <a:pt x="11442" y="3822"/>
                  </a:lnTo>
                  <a:lnTo>
                    <a:pt x="10718" y="5130"/>
                  </a:lnTo>
                  <a:lnTo>
                    <a:pt x="9652" y="6108"/>
                  </a:lnTo>
                  <a:lnTo>
                    <a:pt x="8382" y="6959"/>
                  </a:lnTo>
                  <a:lnTo>
                    <a:pt x="7454" y="8432"/>
                  </a:lnTo>
                  <a:lnTo>
                    <a:pt x="5727" y="9258"/>
                  </a:lnTo>
                  <a:lnTo>
                    <a:pt x="5143" y="11010"/>
                  </a:lnTo>
                  <a:lnTo>
                    <a:pt x="2565" y="12369"/>
                  </a:lnTo>
                  <a:lnTo>
                    <a:pt x="1727" y="15163"/>
                  </a:lnTo>
                  <a:lnTo>
                    <a:pt x="0" y="17233"/>
                  </a:lnTo>
                  <a:lnTo>
                    <a:pt x="622" y="18313"/>
                  </a:lnTo>
                  <a:lnTo>
                    <a:pt x="1371" y="19710"/>
                  </a:lnTo>
                  <a:lnTo>
                    <a:pt x="7061" y="13004"/>
                  </a:lnTo>
                  <a:lnTo>
                    <a:pt x="11709" y="7975"/>
                  </a:lnTo>
                  <a:lnTo>
                    <a:pt x="16268" y="482"/>
                  </a:lnTo>
                  <a:lnTo>
                    <a:pt x="15163" y="0"/>
                  </a:lnTo>
                  <a:close/>
                </a:path>
              </a:pathLst>
            </a:custGeom>
            <a:solidFill>
              <a:srgbClr val="90C3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2169528" y="1861146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5">
                  <a:moveTo>
                    <a:pt x="10871" y="0"/>
                  </a:moveTo>
                  <a:lnTo>
                    <a:pt x="7759" y="1435"/>
                  </a:lnTo>
                  <a:lnTo>
                    <a:pt x="6286" y="4190"/>
                  </a:lnTo>
                  <a:lnTo>
                    <a:pt x="5092" y="7175"/>
                  </a:lnTo>
                  <a:lnTo>
                    <a:pt x="4952" y="9359"/>
                  </a:lnTo>
                  <a:lnTo>
                    <a:pt x="3555" y="10985"/>
                  </a:lnTo>
                  <a:lnTo>
                    <a:pt x="1981" y="14452"/>
                  </a:lnTo>
                  <a:lnTo>
                    <a:pt x="0" y="15824"/>
                  </a:lnTo>
                  <a:lnTo>
                    <a:pt x="1498" y="17957"/>
                  </a:lnTo>
                  <a:lnTo>
                    <a:pt x="1562" y="18948"/>
                  </a:lnTo>
                  <a:lnTo>
                    <a:pt x="3517" y="19494"/>
                  </a:lnTo>
                  <a:lnTo>
                    <a:pt x="3962" y="16916"/>
                  </a:lnTo>
                  <a:lnTo>
                    <a:pt x="5676" y="16954"/>
                  </a:lnTo>
                  <a:lnTo>
                    <a:pt x="7912" y="14046"/>
                  </a:lnTo>
                  <a:lnTo>
                    <a:pt x="11556" y="12077"/>
                  </a:lnTo>
                  <a:lnTo>
                    <a:pt x="11569" y="7785"/>
                  </a:lnTo>
                  <a:lnTo>
                    <a:pt x="9486" y="6794"/>
                  </a:lnTo>
                  <a:lnTo>
                    <a:pt x="10413" y="5714"/>
                  </a:lnTo>
                  <a:lnTo>
                    <a:pt x="12128" y="2946"/>
                  </a:lnTo>
                  <a:lnTo>
                    <a:pt x="13741" y="1181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78C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2125408" y="1927961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3479" y="0"/>
                  </a:moveTo>
                  <a:lnTo>
                    <a:pt x="0" y="3060"/>
                  </a:lnTo>
                  <a:lnTo>
                    <a:pt x="12" y="5054"/>
                  </a:lnTo>
                  <a:lnTo>
                    <a:pt x="1308" y="6540"/>
                  </a:lnTo>
                  <a:lnTo>
                    <a:pt x="2044" y="8242"/>
                  </a:lnTo>
                  <a:lnTo>
                    <a:pt x="5689" y="10071"/>
                  </a:lnTo>
                  <a:lnTo>
                    <a:pt x="8178" y="9245"/>
                  </a:lnTo>
                  <a:lnTo>
                    <a:pt x="9283" y="5143"/>
                  </a:lnTo>
                  <a:lnTo>
                    <a:pt x="9296" y="4089"/>
                  </a:lnTo>
                  <a:lnTo>
                    <a:pt x="6565" y="368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A6C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2159647" y="1894725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7251" y="0"/>
                  </a:moveTo>
                  <a:lnTo>
                    <a:pt x="8001" y="5676"/>
                  </a:lnTo>
                  <a:lnTo>
                    <a:pt x="3289" y="7518"/>
                  </a:lnTo>
                  <a:lnTo>
                    <a:pt x="0" y="10363"/>
                  </a:lnTo>
                  <a:lnTo>
                    <a:pt x="2336" y="10096"/>
                  </a:lnTo>
                  <a:lnTo>
                    <a:pt x="3302" y="11214"/>
                  </a:lnTo>
                  <a:lnTo>
                    <a:pt x="3124" y="13474"/>
                  </a:lnTo>
                  <a:lnTo>
                    <a:pt x="5156" y="12420"/>
                  </a:lnTo>
                  <a:lnTo>
                    <a:pt x="12433" y="1003"/>
                  </a:lnTo>
                  <a:lnTo>
                    <a:pt x="10490" y="1778"/>
                  </a:lnTo>
                  <a:lnTo>
                    <a:pt x="8788" y="1320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AAD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2160308" y="1877910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9652" y="0"/>
                  </a:moveTo>
                  <a:lnTo>
                    <a:pt x="8750" y="203"/>
                  </a:lnTo>
                  <a:lnTo>
                    <a:pt x="4787" y="5422"/>
                  </a:lnTo>
                  <a:lnTo>
                    <a:pt x="3759" y="5753"/>
                  </a:lnTo>
                  <a:lnTo>
                    <a:pt x="3441" y="6502"/>
                  </a:lnTo>
                  <a:lnTo>
                    <a:pt x="3517" y="7493"/>
                  </a:lnTo>
                  <a:lnTo>
                    <a:pt x="2578" y="8877"/>
                  </a:lnTo>
                  <a:lnTo>
                    <a:pt x="279" y="8966"/>
                  </a:lnTo>
                  <a:lnTo>
                    <a:pt x="0" y="11404"/>
                  </a:lnTo>
                  <a:lnTo>
                    <a:pt x="6705" y="11150"/>
                  </a:lnTo>
                  <a:lnTo>
                    <a:pt x="7721" y="5676"/>
                  </a:lnTo>
                  <a:lnTo>
                    <a:pt x="9804" y="1244"/>
                  </a:lnTo>
                  <a:lnTo>
                    <a:pt x="10160" y="190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CCE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2113483" y="1926945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89">
                  <a:moveTo>
                    <a:pt x="9867" y="0"/>
                  </a:moveTo>
                  <a:lnTo>
                    <a:pt x="8394" y="1295"/>
                  </a:lnTo>
                  <a:lnTo>
                    <a:pt x="6705" y="2006"/>
                  </a:lnTo>
                  <a:lnTo>
                    <a:pt x="4432" y="2603"/>
                  </a:lnTo>
                  <a:lnTo>
                    <a:pt x="1943" y="2806"/>
                  </a:lnTo>
                  <a:lnTo>
                    <a:pt x="927" y="5473"/>
                  </a:lnTo>
                  <a:lnTo>
                    <a:pt x="0" y="7188"/>
                  </a:lnTo>
                  <a:lnTo>
                    <a:pt x="495" y="8191"/>
                  </a:lnTo>
                  <a:lnTo>
                    <a:pt x="2565" y="8458"/>
                  </a:lnTo>
                  <a:lnTo>
                    <a:pt x="4610" y="7213"/>
                  </a:lnTo>
                  <a:lnTo>
                    <a:pt x="11912" y="990"/>
                  </a:lnTo>
                  <a:lnTo>
                    <a:pt x="12141" y="876"/>
                  </a:lnTo>
                  <a:lnTo>
                    <a:pt x="12369" y="444"/>
                  </a:lnTo>
                  <a:lnTo>
                    <a:pt x="12230" y="241"/>
                  </a:lnTo>
                  <a:lnTo>
                    <a:pt x="11861" y="50"/>
                  </a:lnTo>
                  <a:lnTo>
                    <a:pt x="9867" y="0"/>
                  </a:lnTo>
                  <a:close/>
                </a:path>
              </a:pathLst>
            </a:custGeom>
            <a:solidFill>
              <a:srgbClr val="78A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2125345" y="191955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309" y="0"/>
                  </a:moveTo>
                  <a:lnTo>
                    <a:pt x="0" y="7442"/>
                  </a:lnTo>
                  <a:lnTo>
                    <a:pt x="50" y="8381"/>
                  </a:lnTo>
                  <a:lnTo>
                    <a:pt x="5791" y="7099"/>
                  </a:lnTo>
                  <a:lnTo>
                    <a:pt x="9486" y="3746"/>
                  </a:lnTo>
                  <a:lnTo>
                    <a:pt x="9309" y="0"/>
                  </a:lnTo>
                  <a:close/>
                </a:path>
              </a:pathLst>
            </a:custGeom>
            <a:solidFill>
              <a:srgbClr val="85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2168766" y="1868677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4">
                  <a:moveTo>
                    <a:pt x="6438" y="0"/>
                  </a:moveTo>
                  <a:lnTo>
                    <a:pt x="2882" y="2108"/>
                  </a:lnTo>
                  <a:lnTo>
                    <a:pt x="1549" y="5778"/>
                  </a:lnTo>
                  <a:lnTo>
                    <a:pt x="0" y="9296"/>
                  </a:lnTo>
                  <a:lnTo>
                    <a:pt x="292" y="9423"/>
                  </a:lnTo>
                  <a:lnTo>
                    <a:pt x="1346" y="10477"/>
                  </a:lnTo>
                  <a:lnTo>
                    <a:pt x="2260" y="10426"/>
                  </a:lnTo>
                  <a:lnTo>
                    <a:pt x="2298" y="8407"/>
                  </a:lnTo>
                  <a:lnTo>
                    <a:pt x="4381" y="7315"/>
                  </a:lnTo>
                  <a:lnTo>
                    <a:pt x="4978" y="3568"/>
                  </a:lnTo>
                  <a:lnTo>
                    <a:pt x="8420" y="2628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ACD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2161133" y="1877593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951" y="3402"/>
                  </a:moveTo>
                  <a:lnTo>
                    <a:pt x="635" y="3670"/>
                  </a:lnTo>
                  <a:lnTo>
                    <a:pt x="542" y="5740"/>
                  </a:lnTo>
                  <a:lnTo>
                    <a:pt x="0" y="7429"/>
                  </a:lnTo>
                  <a:lnTo>
                    <a:pt x="2692" y="7810"/>
                  </a:lnTo>
                  <a:lnTo>
                    <a:pt x="3962" y="5740"/>
                  </a:lnTo>
                  <a:lnTo>
                    <a:pt x="951" y="3402"/>
                  </a:lnTo>
                  <a:close/>
                </a:path>
                <a:path w="6985" h="8255">
                  <a:moveTo>
                    <a:pt x="1248" y="3151"/>
                  </a:moveTo>
                  <a:lnTo>
                    <a:pt x="723" y="3225"/>
                  </a:lnTo>
                  <a:lnTo>
                    <a:pt x="951" y="3402"/>
                  </a:lnTo>
                  <a:lnTo>
                    <a:pt x="1248" y="3151"/>
                  </a:lnTo>
                  <a:close/>
                </a:path>
                <a:path w="6985" h="8255">
                  <a:moveTo>
                    <a:pt x="4978" y="0"/>
                  </a:moveTo>
                  <a:lnTo>
                    <a:pt x="1248" y="3151"/>
                  </a:lnTo>
                  <a:lnTo>
                    <a:pt x="6654" y="2387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69AE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2136698" y="192375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270" y="0"/>
                  </a:moveTo>
                  <a:lnTo>
                    <a:pt x="3809" y="1739"/>
                  </a:lnTo>
                  <a:lnTo>
                    <a:pt x="0" y="546"/>
                  </a:lnTo>
                  <a:lnTo>
                    <a:pt x="63" y="4178"/>
                  </a:lnTo>
                  <a:lnTo>
                    <a:pt x="76" y="4864"/>
                  </a:lnTo>
                  <a:lnTo>
                    <a:pt x="126" y="6235"/>
                  </a:lnTo>
                  <a:lnTo>
                    <a:pt x="2158" y="6235"/>
                  </a:lnTo>
                  <a:lnTo>
                    <a:pt x="2793" y="3949"/>
                  </a:lnTo>
                  <a:lnTo>
                    <a:pt x="5079" y="2501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2168829" y="1876412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3860" y="0"/>
                  </a:moveTo>
                  <a:lnTo>
                    <a:pt x="3594" y="2933"/>
                  </a:lnTo>
                  <a:lnTo>
                    <a:pt x="2260" y="3682"/>
                  </a:lnTo>
                  <a:lnTo>
                    <a:pt x="2463" y="5435"/>
                  </a:lnTo>
                  <a:lnTo>
                    <a:pt x="0" y="7137"/>
                  </a:lnTo>
                  <a:lnTo>
                    <a:pt x="2171" y="8915"/>
                  </a:lnTo>
                  <a:lnTo>
                    <a:pt x="2603" y="5943"/>
                  </a:lnTo>
                  <a:lnTo>
                    <a:pt x="5689" y="4521"/>
                  </a:lnTo>
                  <a:lnTo>
                    <a:pt x="6375" y="168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8C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57" name="object 1957"/>
          <p:cNvGrpSpPr/>
          <p:nvPr/>
        </p:nvGrpSpPr>
        <p:grpSpPr>
          <a:xfrm>
            <a:off x="1417383" y="2242159"/>
            <a:ext cx="125730" cy="31115"/>
            <a:chOff x="1417383" y="2242159"/>
            <a:chExt cx="125730" cy="31115"/>
          </a:xfrm>
        </p:grpSpPr>
        <p:sp>
          <p:nvSpPr>
            <p:cNvPr id="1958" name="object 1958"/>
            <p:cNvSpPr/>
            <p:nvPr/>
          </p:nvSpPr>
          <p:spPr>
            <a:xfrm>
              <a:off x="1417383" y="2242159"/>
              <a:ext cx="107314" cy="19050"/>
            </a:xfrm>
            <a:custGeom>
              <a:avLst/>
              <a:gdLst/>
              <a:ahLst/>
              <a:cxnLst/>
              <a:rect l="l" t="t" r="r" b="b"/>
              <a:pathLst>
                <a:path w="107315" h="19050">
                  <a:moveTo>
                    <a:pt x="106468" y="16179"/>
                  </a:moveTo>
                  <a:lnTo>
                    <a:pt x="52768" y="16179"/>
                  </a:lnTo>
                  <a:lnTo>
                    <a:pt x="57556" y="17284"/>
                  </a:lnTo>
                  <a:lnTo>
                    <a:pt x="62369" y="18135"/>
                  </a:lnTo>
                  <a:lnTo>
                    <a:pt x="64795" y="18415"/>
                  </a:lnTo>
                  <a:lnTo>
                    <a:pt x="67271" y="18961"/>
                  </a:lnTo>
                  <a:lnTo>
                    <a:pt x="69354" y="17043"/>
                  </a:lnTo>
                  <a:lnTo>
                    <a:pt x="106588" y="17043"/>
                  </a:lnTo>
                  <a:lnTo>
                    <a:pt x="106468" y="16179"/>
                  </a:lnTo>
                  <a:close/>
                </a:path>
                <a:path w="107315" h="19050">
                  <a:moveTo>
                    <a:pt x="106588" y="17043"/>
                  </a:moveTo>
                  <a:lnTo>
                    <a:pt x="69354" y="17043"/>
                  </a:lnTo>
                  <a:lnTo>
                    <a:pt x="88061" y="17062"/>
                  </a:lnTo>
                  <a:lnTo>
                    <a:pt x="97404" y="17314"/>
                  </a:lnTo>
                  <a:lnTo>
                    <a:pt x="106730" y="18072"/>
                  </a:lnTo>
                  <a:lnTo>
                    <a:pt x="106588" y="17043"/>
                  </a:lnTo>
                  <a:close/>
                </a:path>
                <a:path w="107315" h="19050">
                  <a:moveTo>
                    <a:pt x="3365" y="139"/>
                  </a:moveTo>
                  <a:lnTo>
                    <a:pt x="2705" y="584"/>
                  </a:lnTo>
                  <a:lnTo>
                    <a:pt x="2172" y="901"/>
                  </a:lnTo>
                  <a:lnTo>
                    <a:pt x="0" y="3759"/>
                  </a:lnTo>
                  <a:lnTo>
                    <a:pt x="2768" y="4953"/>
                  </a:lnTo>
                  <a:lnTo>
                    <a:pt x="4038" y="6629"/>
                  </a:lnTo>
                  <a:lnTo>
                    <a:pt x="24493" y="12447"/>
                  </a:lnTo>
                  <a:lnTo>
                    <a:pt x="30822" y="14097"/>
                  </a:lnTo>
                  <a:lnTo>
                    <a:pt x="36385" y="16052"/>
                  </a:lnTo>
                  <a:lnTo>
                    <a:pt x="41897" y="17576"/>
                  </a:lnTo>
                  <a:lnTo>
                    <a:pt x="47828" y="16421"/>
                  </a:lnTo>
                  <a:lnTo>
                    <a:pt x="52768" y="16179"/>
                  </a:lnTo>
                  <a:lnTo>
                    <a:pt x="106468" y="16179"/>
                  </a:lnTo>
                  <a:lnTo>
                    <a:pt x="106401" y="15697"/>
                  </a:lnTo>
                  <a:lnTo>
                    <a:pt x="103162" y="15697"/>
                  </a:lnTo>
                  <a:lnTo>
                    <a:pt x="102136" y="14897"/>
                  </a:lnTo>
                  <a:lnTo>
                    <a:pt x="92989" y="14897"/>
                  </a:lnTo>
                  <a:lnTo>
                    <a:pt x="89585" y="13868"/>
                  </a:lnTo>
                  <a:lnTo>
                    <a:pt x="82156" y="12522"/>
                  </a:lnTo>
                  <a:lnTo>
                    <a:pt x="74625" y="11798"/>
                  </a:lnTo>
                  <a:lnTo>
                    <a:pt x="67259" y="10045"/>
                  </a:lnTo>
                  <a:lnTo>
                    <a:pt x="61493" y="9398"/>
                  </a:lnTo>
                  <a:lnTo>
                    <a:pt x="55791" y="8851"/>
                  </a:lnTo>
                  <a:lnTo>
                    <a:pt x="54104" y="8026"/>
                  </a:lnTo>
                  <a:lnTo>
                    <a:pt x="36372" y="8026"/>
                  </a:lnTo>
                  <a:lnTo>
                    <a:pt x="31940" y="7429"/>
                  </a:lnTo>
                  <a:lnTo>
                    <a:pt x="27800" y="6273"/>
                  </a:lnTo>
                  <a:lnTo>
                    <a:pt x="31432" y="5829"/>
                  </a:lnTo>
                  <a:lnTo>
                    <a:pt x="41563" y="5829"/>
                  </a:lnTo>
                  <a:lnTo>
                    <a:pt x="42113" y="2489"/>
                  </a:lnTo>
                  <a:lnTo>
                    <a:pt x="40754" y="1739"/>
                  </a:lnTo>
                  <a:lnTo>
                    <a:pt x="40379" y="1651"/>
                  </a:lnTo>
                  <a:lnTo>
                    <a:pt x="10566" y="1651"/>
                  </a:lnTo>
                  <a:lnTo>
                    <a:pt x="3365" y="139"/>
                  </a:lnTo>
                  <a:close/>
                </a:path>
                <a:path w="107315" h="19050">
                  <a:moveTo>
                    <a:pt x="106298" y="14960"/>
                  </a:moveTo>
                  <a:lnTo>
                    <a:pt x="103162" y="15697"/>
                  </a:lnTo>
                  <a:lnTo>
                    <a:pt x="106401" y="15697"/>
                  </a:lnTo>
                  <a:lnTo>
                    <a:pt x="106298" y="14960"/>
                  </a:lnTo>
                  <a:close/>
                </a:path>
                <a:path w="107315" h="19050">
                  <a:moveTo>
                    <a:pt x="100444" y="14249"/>
                  </a:moveTo>
                  <a:lnTo>
                    <a:pt x="96443" y="14744"/>
                  </a:lnTo>
                  <a:lnTo>
                    <a:pt x="92989" y="14897"/>
                  </a:lnTo>
                  <a:lnTo>
                    <a:pt x="102136" y="14897"/>
                  </a:lnTo>
                  <a:lnTo>
                    <a:pt x="101485" y="14389"/>
                  </a:lnTo>
                  <a:lnTo>
                    <a:pt x="100964" y="14274"/>
                  </a:lnTo>
                  <a:lnTo>
                    <a:pt x="100444" y="14249"/>
                  </a:lnTo>
                  <a:close/>
                </a:path>
                <a:path w="107315" h="19050">
                  <a:moveTo>
                    <a:pt x="47332" y="4711"/>
                  </a:moveTo>
                  <a:lnTo>
                    <a:pt x="43878" y="5270"/>
                  </a:lnTo>
                  <a:lnTo>
                    <a:pt x="41513" y="6139"/>
                  </a:lnTo>
                  <a:lnTo>
                    <a:pt x="41490" y="6273"/>
                  </a:lnTo>
                  <a:lnTo>
                    <a:pt x="40889" y="6367"/>
                  </a:lnTo>
                  <a:lnTo>
                    <a:pt x="36372" y="8026"/>
                  </a:lnTo>
                  <a:lnTo>
                    <a:pt x="54104" y="8026"/>
                  </a:lnTo>
                  <a:lnTo>
                    <a:pt x="47332" y="4711"/>
                  </a:lnTo>
                  <a:close/>
                </a:path>
                <a:path w="107315" h="19050">
                  <a:moveTo>
                    <a:pt x="41563" y="5829"/>
                  </a:moveTo>
                  <a:lnTo>
                    <a:pt x="31432" y="5829"/>
                  </a:lnTo>
                  <a:lnTo>
                    <a:pt x="35013" y="6273"/>
                  </a:lnTo>
                  <a:lnTo>
                    <a:pt x="40030" y="6502"/>
                  </a:lnTo>
                  <a:lnTo>
                    <a:pt x="40889" y="6367"/>
                  </a:lnTo>
                  <a:lnTo>
                    <a:pt x="41513" y="6139"/>
                  </a:lnTo>
                  <a:lnTo>
                    <a:pt x="41563" y="5829"/>
                  </a:lnTo>
                  <a:close/>
                </a:path>
                <a:path w="107315" h="19050">
                  <a:moveTo>
                    <a:pt x="41513" y="6139"/>
                  </a:moveTo>
                  <a:lnTo>
                    <a:pt x="40889" y="6367"/>
                  </a:lnTo>
                  <a:lnTo>
                    <a:pt x="41490" y="6273"/>
                  </a:lnTo>
                  <a:lnTo>
                    <a:pt x="41513" y="6139"/>
                  </a:lnTo>
                  <a:close/>
                </a:path>
                <a:path w="107315" h="19050">
                  <a:moveTo>
                    <a:pt x="17132" y="0"/>
                  </a:moveTo>
                  <a:lnTo>
                    <a:pt x="10566" y="1651"/>
                  </a:lnTo>
                  <a:lnTo>
                    <a:pt x="40379" y="1651"/>
                  </a:lnTo>
                  <a:lnTo>
                    <a:pt x="39896" y="1536"/>
                  </a:lnTo>
                  <a:lnTo>
                    <a:pt x="27228" y="1536"/>
                  </a:lnTo>
                  <a:lnTo>
                    <a:pt x="23685" y="419"/>
                  </a:lnTo>
                  <a:lnTo>
                    <a:pt x="17132" y="0"/>
                  </a:lnTo>
                  <a:close/>
                </a:path>
                <a:path w="107315" h="19050">
                  <a:moveTo>
                    <a:pt x="30873" y="901"/>
                  </a:moveTo>
                  <a:lnTo>
                    <a:pt x="27228" y="1536"/>
                  </a:lnTo>
                  <a:lnTo>
                    <a:pt x="39896" y="1536"/>
                  </a:lnTo>
                  <a:lnTo>
                    <a:pt x="38181" y="1130"/>
                  </a:lnTo>
                  <a:lnTo>
                    <a:pt x="36029" y="1130"/>
                  </a:lnTo>
                  <a:lnTo>
                    <a:pt x="30873" y="901"/>
                  </a:lnTo>
                  <a:close/>
                </a:path>
                <a:path w="107315" h="19050">
                  <a:moveTo>
                    <a:pt x="37591" y="990"/>
                  </a:moveTo>
                  <a:lnTo>
                    <a:pt x="36029" y="1130"/>
                  </a:lnTo>
                  <a:lnTo>
                    <a:pt x="38181" y="1130"/>
                  </a:lnTo>
                  <a:lnTo>
                    <a:pt x="37591" y="99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421790" y="2248801"/>
              <a:ext cx="70485" cy="15240"/>
            </a:xfrm>
            <a:custGeom>
              <a:avLst/>
              <a:gdLst/>
              <a:ahLst/>
              <a:cxnLst/>
              <a:rect l="l" t="t" r="r" b="b"/>
              <a:pathLst>
                <a:path w="70484" h="15239">
                  <a:moveTo>
                    <a:pt x="571" y="0"/>
                  </a:moveTo>
                  <a:lnTo>
                    <a:pt x="5892" y="5041"/>
                  </a:lnTo>
                  <a:lnTo>
                    <a:pt x="8432" y="6108"/>
                  </a:lnTo>
                  <a:lnTo>
                    <a:pt x="19278" y="7378"/>
                  </a:lnTo>
                  <a:lnTo>
                    <a:pt x="26479" y="12090"/>
                  </a:lnTo>
                  <a:lnTo>
                    <a:pt x="35610" y="12141"/>
                  </a:lnTo>
                  <a:lnTo>
                    <a:pt x="36093" y="13208"/>
                  </a:lnTo>
                  <a:lnTo>
                    <a:pt x="36918" y="13500"/>
                  </a:lnTo>
                  <a:lnTo>
                    <a:pt x="43995" y="13658"/>
                  </a:lnTo>
                  <a:lnTo>
                    <a:pt x="51080" y="13635"/>
                  </a:lnTo>
                  <a:lnTo>
                    <a:pt x="58159" y="13794"/>
                  </a:lnTo>
                  <a:lnTo>
                    <a:pt x="65214" y="14503"/>
                  </a:lnTo>
                  <a:lnTo>
                    <a:pt x="66954" y="14782"/>
                  </a:lnTo>
                  <a:lnTo>
                    <a:pt x="68618" y="14389"/>
                  </a:lnTo>
                  <a:lnTo>
                    <a:pt x="70142" y="13500"/>
                  </a:lnTo>
                  <a:lnTo>
                    <a:pt x="69405" y="10807"/>
                  </a:lnTo>
                  <a:lnTo>
                    <a:pt x="66255" y="12153"/>
                  </a:lnTo>
                  <a:lnTo>
                    <a:pt x="64947" y="10401"/>
                  </a:lnTo>
                  <a:lnTo>
                    <a:pt x="57670" y="10388"/>
                  </a:lnTo>
                  <a:lnTo>
                    <a:pt x="52844" y="9626"/>
                  </a:lnTo>
                  <a:lnTo>
                    <a:pt x="47955" y="9296"/>
                  </a:lnTo>
                  <a:lnTo>
                    <a:pt x="43154" y="8318"/>
                  </a:lnTo>
                  <a:lnTo>
                    <a:pt x="39916" y="7505"/>
                  </a:lnTo>
                  <a:lnTo>
                    <a:pt x="36652" y="10147"/>
                  </a:lnTo>
                  <a:lnTo>
                    <a:pt x="33578" y="8623"/>
                  </a:lnTo>
                  <a:lnTo>
                    <a:pt x="25529" y="5652"/>
                  </a:lnTo>
                  <a:lnTo>
                    <a:pt x="17175" y="3887"/>
                  </a:lnTo>
                  <a:lnTo>
                    <a:pt x="8770" y="233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76B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478432" y="2255481"/>
              <a:ext cx="64769" cy="17780"/>
            </a:xfrm>
            <a:custGeom>
              <a:avLst/>
              <a:gdLst/>
              <a:ahLst/>
              <a:cxnLst/>
              <a:rect l="l" t="t" r="r" b="b"/>
              <a:pathLst>
                <a:path w="64769" h="17780">
                  <a:moveTo>
                    <a:pt x="49479" y="0"/>
                  </a:moveTo>
                  <a:lnTo>
                    <a:pt x="45338" y="215"/>
                  </a:lnTo>
                  <a:lnTo>
                    <a:pt x="41833" y="190"/>
                  </a:lnTo>
                  <a:lnTo>
                    <a:pt x="40500" y="1625"/>
                  </a:lnTo>
                  <a:lnTo>
                    <a:pt x="41224" y="4330"/>
                  </a:lnTo>
                  <a:lnTo>
                    <a:pt x="44386" y="2984"/>
                  </a:lnTo>
                  <a:lnTo>
                    <a:pt x="45681" y="4749"/>
                  </a:lnTo>
                  <a:lnTo>
                    <a:pt x="47790" y="6743"/>
                  </a:lnTo>
                  <a:lnTo>
                    <a:pt x="51333" y="5664"/>
                  </a:lnTo>
                  <a:lnTo>
                    <a:pt x="53403" y="8153"/>
                  </a:lnTo>
                  <a:lnTo>
                    <a:pt x="52082" y="9067"/>
                  </a:lnTo>
                  <a:lnTo>
                    <a:pt x="50431" y="7175"/>
                  </a:lnTo>
                  <a:lnTo>
                    <a:pt x="47904" y="12141"/>
                  </a:lnTo>
                  <a:lnTo>
                    <a:pt x="44411" y="12623"/>
                  </a:lnTo>
                  <a:lnTo>
                    <a:pt x="20888" y="14849"/>
                  </a:lnTo>
                  <a:lnTo>
                    <a:pt x="10463" y="15355"/>
                  </a:lnTo>
                  <a:lnTo>
                    <a:pt x="0" y="15151"/>
                  </a:lnTo>
                  <a:lnTo>
                    <a:pt x="3352" y="17221"/>
                  </a:lnTo>
                  <a:lnTo>
                    <a:pt x="7035" y="15913"/>
                  </a:lnTo>
                  <a:lnTo>
                    <a:pt x="10553" y="16129"/>
                  </a:lnTo>
                  <a:lnTo>
                    <a:pt x="22540" y="16401"/>
                  </a:lnTo>
                  <a:lnTo>
                    <a:pt x="61696" y="10680"/>
                  </a:lnTo>
                  <a:lnTo>
                    <a:pt x="64554" y="7150"/>
                  </a:lnTo>
                  <a:lnTo>
                    <a:pt x="63347" y="4749"/>
                  </a:lnTo>
                  <a:lnTo>
                    <a:pt x="62763" y="4406"/>
                  </a:lnTo>
                  <a:lnTo>
                    <a:pt x="60604" y="4673"/>
                  </a:lnTo>
                  <a:lnTo>
                    <a:pt x="58851" y="3733"/>
                  </a:lnTo>
                  <a:lnTo>
                    <a:pt x="57188" y="2540"/>
                  </a:lnTo>
                  <a:lnTo>
                    <a:pt x="53416" y="889"/>
                  </a:lnTo>
                  <a:lnTo>
                    <a:pt x="49479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61" name="object 1961"/>
          <p:cNvGrpSpPr/>
          <p:nvPr/>
        </p:nvGrpSpPr>
        <p:grpSpPr>
          <a:xfrm>
            <a:off x="1677936" y="702411"/>
            <a:ext cx="53340" cy="41910"/>
            <a:chOff x="1677936" y="702411"/>
            <a:chExt cx="53340" cy="41910"/>
          </a:xfrm>
        </p:grpSpPr>
        <p:sp>
          <p:nvSpPr>
            <p:cNvPr id="1962" name="object 1962"/>
            <p:cNvSpPr/>
            <p:nvPr/>
          </p:nvSpPr>
          <p:spPr>
            <a:xfrm>
              <a:off x="1700707" y="730707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10" h="13970">
                  <a:moveTo>
                    <a:pt x="1955" y="0"/>
                  </a:moveTo>
                  <a:lnTo>
                    <a:pt x="1155" y="507"/>
                  </a:lnTo>
                  <a:lnTo>
                    <a:pt x="431" y="1447"/>
                  </a:lnTo>
                  <a:lnTo>
                    <a:pt x="101" y="2158"/>
                  </a:lnTo>
                  <a:lnTo>
                    <a:pt x="0" y="2908"/>
                  </a:lnTo>
                  <a:lnTo>
                    <a:pt x="114" y="3682"/>
                  </a:lnTo>
                  <a:lnTo>
                    <a:pt x="457" y="5486"/>
                  </a:lnTo>
                  <a:lnTo>
                    <a:pt x="2603" y="6743"/>
                  </a:lnTo>
                  <a:lnTo>
                    <a:pt x="1689" y="8915"/>
                  </a:lnTo>
                  <a:lnTo>
                    <a:pt x="1625" y="9410"/>
                  </a:lnTo>
                  <a:lnTo>
                    <a:pt x="1765" y="9804"/>
                  </a:lnTo>
                  <a:lnTo>
                    <a:pt x="2184" y="10096"/>
                  </a:lnTo>
                  <a:lnTo>
                    <a:pt x="4229" y="12255"/>
                  </a:lnTo>
                  <a:lnTo>
                    <a:pt x="6362" y="13131"/>
                  </a:lnTo>
                  <a:lnTo>
                    <a:pt x="9144" y="13449"/>
                  </a:lnTo>
                  <a:lnTo>
                    <a:pt x="9931" y="10286"/>
                  </a:lnTo>
                  <a:lnTo>
                    <a:pt x="12585" y="11734"/>
                  </a:lnTo>
                  <a:lnTo>
                    <a:pt x="14465" y="11302"/>
                  </a:lnTo>
                  <a:lnTo>
                    <a:pt x="15481" y="10896"/>
                  </a:lnTo>
                  <a:lnTo>
                    <a:pt x="16002" y="10223"/>
                  </a:lnTo>
                  <a:lnTo>
                    <a:pt x="15659" y="9093"/>
                  </a:lnTo>
                  <a:lnTo>
                    <a:pt x="15100" y="8597"/>
                  </a:lnTo>
                  <a:lnTo>
                    <a:pt x="14414" y="8445"/>
                  </a:lnTo>
                  <a:lnTo>
                    <a:pt x="13690" y="8432"/>
                  </a:lnTo>
                  <a:lnTo>
                    <a:pt x="11811" y="8318"/>
                  </a:lnTo>
                  <a:lnTo>
                    <a:pt x="9867" y="8356"/>
                  </a:lnTo>
                  <a:lnTo>
                    <a:pt x="8686" y="6476"/>
                  </a:lnTo>
                  <a:lnTo>
                    <a:pt x="7327" y="5308"/>
                  </a:lnTo>
                  <a:lnTo>
                    <a:pt x="7048" y="3797"/>
                  </a:lnTo>
                  <a:lnTo>
                    <a:pt x="7251" y="2108"/>
                  </a:lnTo>
                  <a:lnTo>
                    <a:pt x="5803" y="1892"/>
                  </a:lnTo>
                  <a:lnTo>
                    <a:pt x="4178" y="2311"/>
                  </a:lnTo>
                  <a:lnTo>
                    <a:pt x="3022" y="965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D93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677936" y="702500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5">
                  <a:moveTo>
                    <a:pt x="2882" y="0"/>
                  </a:moveTo>
                  <a:lnTo>
                    <a:pt x="0" y="609"/>
                  </a:lnTo>
                  <a:lnTo>
                    <a:pt x="1257" y="2006"/>
                  </a:lnTo>
                  <a:lnTo>
                    <a:pt x="5105" y="5473"/>
                  </a:lnTo>
                  <a:lnTo>
                    <a:pt x="4825" y="7493"/>
                  </a:lnTo>
                  <a:lnTo>
                    <a:pt x="1930" y="9385"/>
                  </a:lnTo>
                  <a:lnTo>
                    <a:pt x="1562" y="10223"/>
                  </a:lnTo>
                  <a:lnTo>
                    <a:pt x="2057" y="10655"/>
                  </a:lnTo>
                  <a:lnTo>
                    <a:pt x="2692" y="11036"/>
                  </a:lnTo>
                  <a:lnTo>
                    <a:pt x="3352" y="11264"/>
                  </a:lnTo>
                  <a:lnTo>
                    <a:pt x="4025" y="11303"/>
                  </a:lnTo>
                  <a:lnTo>
                    <a:pt x="4711" y="11188"/>
                  </a:lnTo>
                  <a:lnTo>
                    <a:pt x="5549" y="11010"/>
                  </a:lnTo>
                  <a:lnTo>
                    <a:pt x="6400" y="10909"/>
                  </a:lnTo>
                  <a:lnTo>
                    <a:pt x="7264" y="10922"/>
                  </a:lnTo>
                  <a:lnTo>
                    <a:pt x="9766" y="10858"/>
                  </a:lnTo>
                  <a:lnTo>
                    <a:pt x="10706" y="10655"/>
                  </a:lnTo>
                  <a:lnTo>
                    <a:pt x="11277" y="11760"/>
                  </a:lnTo>
                  <a:lnTo>
                    <a:pt x="12217" y="11557"/>
                  </a:lnTo>
                  <a:lnTo>
                    <a:pt x="13385" y="10388"/>
                  </a:lnTo>
                  <a:lnTo>
                    <a:pt x="14173" y="7683"/>
                  </a:lnTo>
                  <a:lnTo>
                    <a:pt x="10299" y="8267"/>
                  </a:lnTo>
                  <a:lnTo>
                    <a:pt x="10337" y="6083"/>
                  </a:lnTo>
                  <a:lnTo>
                    <a:pt x="9690" y="4457"/>
                  </a:lnTo>
                  <a:lnTo>
                    <a:pt x="7010" y="4457"/>
                  </a:lnTo>
                  <a:lnTo>
                    <a:pt x="7188" y="2159"/>
                  </a:lnTo>
                  <a:lnTo>
                    <a:pt x="6184" y="571"/>
                  </a:lnTo>
                  <a:lnTo>
                    <a:pt x="3911" y="1524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7CC3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716506" y="712914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5918" y="0"/>
                  </a:moveTo>
                  <a:lnTo>
                    <a:pt x="4317" y="914"/>
                  </a:lnTo>
                  <a:lnTo>
                    <a:pt x="2616" y="1270"/>
                  </a:lnTo>
                  <a:lnTo>
                    <a:pt x="800" y="1016"/>
                  </a:lnTo>
                  <a:lnTo>
                    <a:pt x="152" y="1689"/>
                  </a:lnTo>
                  <a:lnTo>
                    <a:pt x="139" y="2387"/>
                  </a:lnTo>
                  <a:lnTo>
                    <a:pt x="723" y="3098"/>
                  </a:lnTo>
                  <a:lnTo>
                    <a:pt x="2057" y="3810"/>
                  </a:lnTo>
                  <a:lnTo>
                    <a:pt x="0" y="5676"/>
                  </a:lnTo>
                  <a:lnTo>
                    <a:pt x="1803" y="6235"/>
                  </a:lnTo>
                  <a:lnTo>
                    <a:pt x="4546" y="2514"/>
                  </a:lnTo>
                  <a:lnTo>
                    <a:pt x="8039" y="5207"/>
                  </a:lnTo>
                  <a:lnTo>
                    <a:pt x="11214" y="5118"/>
                  </a:lnTo>
                  <a:lnTo>
                    <a:pt x="12090" y="4165"/>
                  </a:lnTo>
                  <a:lnTo>
                    <a:pt x="13677" y="5321"/>
                  </a:lnTo>
                  <a:lnTo>
                    <a:pt x="14439" y="4051"/>
                  </a:lnTo>
                  <a:lnTo>
                    <a:pt x="13119" y="2146"/>
                  </a:lnTo>
                  <a:lnTo>
                    <a:pt x="11417" y="1866"/>
                  </a:lnTo>
                  <a:lnTo>
                    <a:pt x="9220" y="4127"/>
                  </a:lnTo>
                  <a:lnTo>
                    <a:pt x="8051" y="1155"/>
                  </a:lnTo>
                  <a:lnTo>
                    <a:pt x="7391" y="673"/>
                  </a:lnTo>
                  <a:lnTo>
                    <a:pt x="6375" y="85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82C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713484" y="72204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469" y="0"/>
                  </a:moveTo>
                  <a:lnTo>
                    <a:pt x="1638" y="3390"/>
                  </a:lnTo>
                  <a:lnTo>
                    <a:pt x="469" y="4216"/>
                  </a:lnTo>
                  <a:lnTo>
                    <a:pt x="622" y="4318"/>
                  </a:lnTo>
                  <a:lnTo>
                    <a:pt x="114" y="5054"/>
                  </a:lnTo>
                  <a:lnTo>
                    <a:pt x="0" y="5803"/>
                  </a:lnTo>
                  <a:lnTo>
                    <a:pt x="520" y="6578"/>
                  </a:lnTo>
                  <a:lnTo>
                    <a:pt x="3441" y="7200"/>
                  </a:lnTo>
                  <a:lnTo>
                    <a:pt x="6400" y="7454"/>
                  </a:lnTo>
                  <a:lnTo>
                    <a:pt x="9359" y="7670"/>
                  </a:lnTo>
                  <a:lnTo>
                    <a:pt x="10642" y="7302"/>
                  </a:lnTo>
                  <a:lnTo>
                    <a:pt x="12344" y="7467"/>
                  </a:lnTo>
                  <a:lnTo>
                    <a:pt x="12128" y="5321"/>
                  </a:lnTo>
                  <a:lnTo>
                    <a:pt x="11480" y="2489"/>
                  </a:lnTo>
                  <a:lnTo>
                    <a:pt x="8636" y="2755"/>
                  </a:lnTo>
                  <a:lnTo>
                    <a:pt x="6819" y="1562"/>
                  </a:lnTo>
                  <a:lnTo>
                    <a:pt x="5676" y="2463"/>
                  </a:lnTo>
                  <a:lnTo>
                    <a:pt x="4546" y="3289"/>
                  </a:lnTo>
                  <a:lnTo>
                    <a:pt x="3606" y="1333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427B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696834" y="7105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4495" y="0"/>
                  </a:moveTo>
                  <a:lnTo>
                    <a:pt x="0" y="1524"/>
                  </a:lnTo>
                  <a:lnTo>
                    <a:pt x="1892" y="3530"/>
                  </a:lnTo>
                  <a:lnTo>
                    <a:pt x="5613" y="2413"/>
                  </a:lnTo>
                  <a:lnTo>
                    <a:pt x="6718" y="5346"/>
                  </a:lnTo>
                  <a:lnTo>
                    <a:pt x="5867" y="6832"/>
                  </a:lnTo>
                  <a:lnTo>
                    <a:pt x="3962" y="4356"/>
                  </a:lnTo>
                  <a:lnTo>
                    <a:pt x="3416" y="6451"/>
                  </a:lnTo>
                  <a:lnTo>
                    <a:pt x="4406" y="7683"/>
                  </a:lnTo>
                  <a:lnTo>
                    <a:pt x="5689" y="8115"/>
                  </a:lnTo>
                  <a:lnTo>
                    <a:pt x="7048" y="8420"/>
                  </a:lnTo>
                  <a:lnTo>
                    <a:pt x="8013" y="8216"/>
                  </a:lnTo>
                  <a:lnTo>
                    <a:pt x="8597" y="7607"/>
                  </a:lnTo>
                  <a:lnTo>
                    <a:pt x="8877" y="6692"/>
                  </a:lnTo>
                  <a:lnTo>
                    <a:pt x="6934" y="1473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6CA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694167" y="72212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355" y="0"/>
                  </a:moveTo>
                  <a:lnTo>
                    <a:pt x="0" y="609"/>
                  </a:lnTo>
                  <a:lnTo>
                    <a:pt x="228" y="2514"/>
                  </a:lnTo>
                  <a:lnTo>
                    <a:pt x="1968" y="3124"/>
                  </a:lnTo>
                  <a:lnTo>
                    <a:pt x="3136" y="4241"/>
                  </a:lnTo>
                  <a:lnTo>
                    <a:pt x="5156" y="5841"/>
                  </a:lnTo>
                  <a:lnTo>
                    <a:pt x="5575" y="9918"/>
                  </a:lnTo>
                  <a:lnTo>
                    <a:pt x="9613" y="8420"/>
                  </a:lnTo>
                  <a:lnTo>
                    <a:pt x="9728" y="7010"/>
                  </a:lnTo>
                  <a:lnTo>
                    <a:pt x="9385" y="5702"/>
                  </a:lnTo>
                  <a:lnTo>
                    <a:pt x="8661" y="4483"/>
                  </a:lnTo>
                  <a:lnTo>
                    <a:pt x="8432" y="3746"/>
                  </a:lnTo>
                  <a:lnTo>
                    <a:pt x="9182" y="2933"/>
                  </a:lnTo>
                  <a:lnTo>
                    <a:pt x="8521" y="222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76B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683092" y="714667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4">
                  <a:moveTo>
                    <a:pt x="5702" y="0"/>
                  </a:moveTo>
                  <a:lnTo>
                    <a:pt x="4914" y="1015"/>
                  </a:lnTo>
                  <a:lnTo>
                    <a:pt x="3924" y="1511"/>
                  </a:lnTo>
                  <a:lnTo>
                    <a:pt x="2616" y="2908"/>
                  </a:lnTo>
                  <a:lnTo>
                    <a:pt x="0" y="3733"/>
                  </a:lnTo>
                  <a:lnTo>
                    <a:pt x="1511" y="8153"/>
                  </a:lnTo>
                  <a:lnTo>
                    <a:pt x="3822" y="7137"/>
                  </a:lnTo>
                  <a:lnTo>
                    <a:pt x="6210" y="7708"/>
                  </a:lnTo>
                  <a:lnTo>
                    <a:pt x="7010" y="8026"/>
                  </a:lnTo>
                  <a:lnTo>
                    <a:pt x="7873" y="7988"/>
                  </a:lnTo>
                  <a:lnTo>
                    <a:pt x="8635" y="7835"/>
                  </a:lnTo>
                  <a:lnTo>
                    <a:pt x="9182" y="7378"/>
                  </a:lnTo>
                  <a:lnTo>
                    <a:pt x="9563" y="6705"/>
                  </a:lnTo>
                  <a:lnTo>
                    <a:pt x="9702" y="5384"/>
                  </a:lnTo>
                  <a:lnTo>
                    <a:pt x="8826" y="4470"/>
                  </a:lnTo>
                  <a:lnTo>
                    <a:pt x="8254" y="3441"/>
                  </a:lnTo>
                  <a:lnTo>
                    <a:pt x="6997" y="266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6C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695424" y="725322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2247" y="0"/>
                  </a:moveTo>
                  <a:lnTo>
                    <a:pt x="0" y="2133"/>
                  </a:lnTo>
                  <a:lnTo>
                    <a:pt x="2260" y="5016"/>
                  </a:lnTo>
                  <a:lnTo>
                    <a:pt x="1041" y="7302"/>
                  </a:lnTo>
                  <a:lnTo>
                    <a:pt x="2679" y="8788"/>
                  </a:lnTo>
                  <a:lnTo>
                    <a:pt x="4368" y="8737"/>
                  </a:lnTo>
                  <a:lnTo>
                    <a:pt x="6108" y="7493"/>
                  </a:lnTo>
                  <a:lnTo>
                    <a:pt x="6565" y="6578"/>
                  </a:lnTo>
                  <a:lnTo>
                    <a:pt x="7365" y="6337"/>
                  </a:lnTo>
                  <a:lnTo>
                    <a:pt x="8305" y="6350"/>
                  </a:lnTo>
                  <a:lnTo>
                    <a:pt x="8356" y="5219"/>
                  </a:lnTo>
                  <a:lnTo>
                    <a:pt x="4571" y="5524"/>
                  </a:lnTo>
                  <a:lnTo>
                    <a:pt x="5118" y="774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63A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708099" y="726363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6007" y="0"/>
                  </a:moveTo>
                  <a:lnTo>
                    <a:pt x="3949" y="1701"/>
                  </a:lnTo>
                  <a:lnTo>
                    <a:pt x="50" y="1282"/>
                  </a:lnTo>
                  <a:lnTo>
                    <a:pt x="0" y="5270"/>
                  </a:lnTo>
                  <a:lnTo>
                    <a:pt x="292" y="5943"/>
                  </a:lnTo>
                  <a:lnTo>
                    <a:pt x="660" y="6540"/>
                  </a:lnTo>
                  <a:lnTo>
                    <a:pt x="1447" y="6705"/>
                  </a:lnTo>
                  <a:lnTo>
                    <a:pt x="1930" y="6718"/>
                  </a:lnTo>
                  <a:lnTo>
                    <a:pt x="2400" y="6629"/>
                  </a:lnTo>
                  <a:lnTo>
                    <a:pt x="2844" y="6451"/>
                  </a:lnTo>
                  <a:lnTo>
                    <a:pt x="4508" y="5524"/>
                  </a:lnTo>
                  <a:lnTo>
                    <a:pt x="6324" y="4711"/>
                  </a:lnTo>
                  <a:lnTo>
                    <a:pt x="6172" y="2324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436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704771" y="731634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20">
                  <a:moveTo>
                    <a:pt x="3340" y="0"/>
                  </a:moveTo>
                  <a:lnTo>
                    <a:pt x="3187" y="1181"/>
                  </a:lnTo>
                  <a:lnTo>
                    <a:pt x="0" y="3568"/>
                  </a:lnTo>
                  <a:lnTo>
                    <a:pt x="1638" y="4876"/>
                  </a:lnTo>
                  <a:lnTo>
                    <a:pt x="4267" y="5956"/>
                  </a:lnTo>
                  <a:lnTo>
                    <a:pt x="6121" y="7467"/>
                  </a:lnTo>
                  <a:lnTo>
                    <a:pt x="6680" y="6134"/>
                  </a:lnTo>
                  <a:lnTo>
                    <a:pt x="6731" y="3289"/>
                  </a:lnTo>
                  <a:lnTo>
                    <a:pt x="6172" y="1955"/>
                  </a:lnTo>
                  <a:lnTo>
                    <a:pt x="5105" y="95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456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703882" y="71720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1828" y="0"/>
                  </a:moveTo>
                  <a:lnTo>
                    <a:pt x="0" y="1727"/>
                  </a:lnTo>
                  <a:lnTo>
                    <a:pt x="2019" y="3187"/>
                  </a:lnTo>
                  <a:lnTo>
                    <a:pt x="2806" y="6464"/>
                  </a:lnTo>
                  <a:lnTo>
                    <a:pt x="6172" y="5892"/>
                  </a:lnTo>
                  <a:lnTo>
                    <a:pt x="6400" y="5778"/>
                  </a:lnTo>
                  <a:lnTo>
                    <a:pt x="6642" y="5321"/>
                  </a:lnTo>
                  <a:lnTo>
                    <a:pt x="6540" y="5079"/>
                  </a:lnTo>
                  <a:lnTo>
                    <a:pt x="6223" y="4825"/>
                  </a:lnTo>
                  <a:lnTo>
                    <a:pt x="4978" y="3022"/>
                  </a:lnTo>
                  <a:lnTo>
                    <a:pt x="2641" y="2197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4E80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680832" y="70241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3276" y="0"/>
                  </a:moveTo>
                  <a:lnTo>
                    <a:pt x="0" y="88"/>
                  </a:lnTo>
                  <a:lnTo>
                    <a:pt x="342" y="2971"/>
                  </a:lnTo>
                  <a:lnTo>
                    <a:pt x="2666" y="1917"/>
                  </a:lnTo>
                  <a:lnTo>
                    <a:pt x="4292" y="2247"/>
                  </a:lnTo>
                  <a:lnTo>
                    <a:pt x="5600" y="2197"/>
                  </a:lnTo>
                  <a:lnTo>
                    <a:pt x="6451" y="1701"/>
                  </a:lnTo>
                  <a:lnTo>
                    <a:pt x="6299" y="203"/>
                  </a:lnTo>
                  <a:lnTo>
                    <a:pt x="5295" y="12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6A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687106" y="708583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1181" y="0"/>
                  </a:moveTo>
                  <a:lnTo>
                    <a:pt x="0" y="2984"/>
                  </a:lnTo>
                  <a:lnTo>
                    <a:pt x="4305" y="2095"/>
                  </a:lnTo>
                  <a:lnTo>
                    <a:pt x="4216" y="4305"/>
                  </a:lnTo>
                  <a:lnTo>
                    <a:pt x="4660" y="4406"/>
                  </a:lnTo>
                  <a:lnTo>
                    <a:pt x="5118" y="4394"/>
                  </a:lnTo>
                  <a:lnTo>
                    <a:pt x="5943" y="4914"/>
                  </a:lnTo>
                  <a:lnTo>
                    <a:pt x="6743" y="5054"/>
                  </a:lnTo>
                  <a:lnTo>
                    <a:pt x="7480" y="4216"/>
                  </a:lnTo>
                  <a:lnTo>
                    <a:pt x="5930" y="1981"/>
                  </a:lnTo>
                  <a:lnTo>
                    <a:pt x="3162" y="1574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65A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710055" y="71932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3835" y="0"/>
                  </a:moveTo>
                  <a:lnTo>
                    <a:pt x="2235" y="3771"/>
                  </a:lnTo>
                  <a:lnTo>
                    <a:pt x="38" y="2717"/>
                  </a:lnTo>
                  <a:lnTo>
                    <a:pt x="0" y="3771"/>
                  </a:lnTo>
                  <a:lnTo>
                    <a:pt x="2984" y="5092"/>
                  </a:lnTo>
                  <a:lnTo>
                    <a:pt x="4838" y="4864"/>
                  </a:lnTo>
                  <a:lnTo>
                    <a:pt x="5676" y="3606"/>
                  </a:lnTo>
                  <a:lnTo>
                    <a:pt x="6134" y="1968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3F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722247" y="70986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3378" y="0"/>
                  </a:moveTo>
                  <a:lnTo>
                    <a:pt x="2971" y="1714"/>
                  </a:lnTo>
                  <a:lnTo>
                    <a:pt x="2247" y="3086"/>
                  </a:lnTo>
                  <a:lnTo>
                    <a:pt x="177" y="3048"/>
                  </a:lnTo>
                  <a:lnTo>
                    <a:pt x="0" y="5080"/>
                  </a:lnTo>
                  <a:lnTo>
                    <a:pt x="1193" y="4572"/>
                  </a:lnTo>
                  <a:lnTo>
                    <a:pt x="2311" y="4203"/>
                  </a:lnTo>
                  <a:lnTo>
                    <a:pt x="5422" y="3505"/>
                  </a:lnTo>
                  <a:lnTo>
                    <a:pt x="4965" y="1892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4B81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713039" y="72129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3149" y="0"/>
                  </a:moveTo>
                  <a:lnTo>
                    <a:pt x="0" y="3124"/>
                  </a:lnTo>
                  <a:lnTo>
                    <a:pt x="914" y="4965"/>
                  </a:lnTo>
                  <a:lnTo>
                    <a:pt x="3225" y="5384"/>
                  </a:lnTo>
                  <a:lnTo>
                    <a:pt x="1866" y="1803"/>
                  </a:lnTo>
                  <a:lnTo>
                    <a:pt x="4051" y="2095"/>
                  </a:lnTo>
                  <a:lnTo>
                    <a:pt x="4127" y="1231"/>
                  </a:lnTo>
                  <a:lnTo>
                    <a:pt x="4064" y="431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609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713814" y="713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2" y="0"/>
                  </a:moveTo>
                  <a:lnTo>
                    <a:pt x="12" y="2108"/>
                  </a:lnTo>
                  <a:lnTo>
                    <a:pt x="0" y="3403"/>
                  </a:lnTo>
                  <a:lnTo>
                    <a:pt x="2197" y="2806"/>
                  </a:lnTo>
                  <a:lnTo>
                    <a:pt x="3429" y="2997"/>
                  </a:lnTo>
                  <a:lnTo>
                    <a:pt x="3441" y="2298"/>
                  </a:lnTo>
                  <a:lnTo>
                    <a:pt x="3492" y="914"/>
                  </a:lnTo>
                  <a:lnTo>
                    <a:pt x="2247" y="125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9A0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692224" y="71280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362" y="0"/>
                  </a:moveTo>
                  <a:lnTo>
                    <a:pt x="1574" y="63"/>
                  </a:lnTo>
                  <a:lnTo>
                    <a:pt x="787" y="114"/>
                  </a:lnTo>
                  <a:lnTo>
                    <a:pt x="0" y="177"/>
                  </a:lnTo>
                  <a:lnTo>
                    <a:pt x="939" y="1663"/>
                  </a:lnTo>
                  <a:lnTo>
                    <a:pt x="2082" y="2755"/>
                  </a:lnTo>
                  <a:lnTo>
                    <a:pt x="4051" y="2616"/>
                  </a:lnTo>
                  <a:lnTo>
                    <a:pt x="4051" y="1231"/>
                  </a:lnTo>
                  <a:lnTo>
                    <a:pt x="3136" y="660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4B8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686915" y="711631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2730" y="0"/>
                  </a:moveTo>
                  <a:lnTo>
                    <a:pt x="1130" y="1269"/>
                  </a:lnTo>
                  <a:lnTo>
                    <a:pt x="0" y="2603"/>
                  </a:lnTo>
                  <a:lnTo>
                    <a:pt x="76" y="3975"/>
                  </a:lnTo>
                  <a:lnTo>
                    <a:pt x="1003" y="5372"/>
                  </a:lnTo>
                  <a:lnTo>
                    <a:pt x="2273" y="5257"/>
                  </a:lnTo>
                  <a:lnTo>
                    <a:pt x="2324" y="3860"/>
                  </a:lnTo>
                  <a:lnTo>
                    <a:pt x="3175" y="3301"/>
                  </a:lnTo>
                  <a:lnTo>
                    <a:pt x="3251" y="3009"/>
                  </a:lnTo>
                  <a:lnTo>
                    <a:pt x="3263" y="2717"/>
                  </a:lnTo>
                  <a:lnTo>
                    <a:pt x="3238" y="2425"/>
                  </a:lnTo>
                  <a:lnTo>
                    <a:pt x="2311" y="2451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5A8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690217" y="70443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1117" y="0"/>
                  </a:moveTo>
                  <a:lnTo>
                    <a:pt x="0" y="1155"/>
                  </a:lnTo>
                  <a:lnTo>
                    <a:pt x="1041" y="1866"/>
                  </a:lnTo>
                  <a:lnTo>
                    <a:pt x="1765" y="2413"/>
                  </a:lnTo>
                  <a:lnTo>
                    <a:pt x="2920" y="3263"/>
                  </a:lnTo>
                  <a:lnTo>
                    <a:pt x="3581" y="2451"/>
                  </a:lnTo>
                  <a:lnTo>
                    <a:pt x="4025" y="1422"/>
                  </a:lnTo>
                  <a:lnTo>
                    <a:pt x="3060" y="939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5E9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691347" y="71810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0"/>
                  </a:moveTo>
                  <a:lnTo>
                    <a:pt x="317" y="1079"/>
                  </a:lnTo>
                  <a:lnTo>
                    <a:pt x="622" y="2171"/>
                  </a:lnTo>
                  <a:lnTo>
                    <a:pt x="939" y="3251"/>
                  </a:lnTo>
                  <a:lnTo>
                    <a:pt x="901" y="4800"/>
                  </a:lnTo>
                  <a:lnTo>
                    <a:pt x="1816" y="4724"/>
                  </a:lnTo>
                  <a:lnTo>
                    <a:pt x="2882" y="4394"/>
                  </a:lnTo>
                  <a:lnTo>
                    <a:pt x="3187" y="4013"/>
                  </a:lnTo>
                  <a:lnTo>
                    <a:pt x="2108" y="2692"/>
                  </a:lnTo>
                  <a:lnTo>
                    <a:pt x="1892" y="6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B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701241" y="72434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447" y="0"/>
                  </a:moveTo>
                  <a:lnTo>
                    <a:pt x="1231" y="774"/>
                  </a:lnTo>
                  <a:lnTo>
                    <a:pt x="0" y="1600"/>
                  </a:lnTo>
                  <a:lnTo>
                    <a:pt x="1587" y="2260"/>
                  </a:lnTo>
                  <a:lnTo>
                    <a:pt x="2311" y="1625"/>
                  </a:lnTo>
                  <a:lnTo>
                    <a:pt x="3035" y="977"/>
                  </a:lnTo>
                  <a:lnTo>
                    <a:pt x="3759" y="342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5180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84" name="object 1984"/>
          <p:cNvSpPr/>
          <p:nvPr/>
        </p:nvSpPr>
        <p:spPr>
          <a:xfrm>
            <a:off x="2188336" y="1863877"/>
            <a:ext cx="7620" cy="12700"/>
          </a:xfrm>
          <a:custGeom>
            <a:avLst/>
            <a:gdLst/>
            <a:ahLst/>
            <a:cxnLst/>
            <a:rect l="l" t="t" r="r" b="b"/>
            <a:pathLst>
              <a:path w="7619" h="12700">
                <a:moveTo>
                  <a:pt x="7366" y="0"/>
                </a:moveTo>
                <a:lnTo>
                  <a:pt x="5448" y="2197"/>
                </a:lnTo>
                <a:lnTo>
                  <a:pt x="3505" y="1206"/>
                </a:lnTo>
                <a:lnTo>
                  <a:pt x="2082" y="2247"/>
                </a:lnTo>
                <a:lnTo>
                  <a:pt x="482" y="3721"/>
                </a:lnTo>
                <a:lnTo>
                  <a:pt x="50" y="4762"/>
                </a:lnTo>
                <a:lnTo>
                  <a:pt x="0" y="5206"/>
                </a:lnTo>
                <a:lnTo>
                  <a:pt x="114" y="5600"/>
                </a:lnTo>
                <a:lnTo>
                  <a:pt x="419" y="5930"/>
                </a:lnTo>
                <a:lnTo>
                  <a:pt x="4660" y="7378"/>
                </a:lnTo>
                <a:lnTo>
                  <a:pt x="1155" y="10045"/>
                </a:lnTo>
                <a:lnTo>
                  <a:pt x="1397" y="12115"/>
                </a:lnTo>
                <a:lnTo>
                  <a:pt x="4648" y="9778"/>
                </a:lnTo>
                <a:lnTo>
                  <a:pt x="5346" y="5753"/>
                </a:lnTo>
                <a:lnTo>
                  <a:pt x="7607" y="2755"/>
                </a:lnTo>
                <a:lnTo>
                  <a:pt x="7366" y="0"/>
                </a:lnTo>
                <a:close/>
              </a:path>
            </a:pathLst>
          </a:custGeom>
          <a:solidFill>
            <a:srgbClr val="ABDCE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985" name="object 1985"/>
          <p:cNvGrpSpPr/>
          <p:nvPr/>
        </p:nvGrpSpPr>
        <p:grpSpPr>
          <a:xfrm>
            <a:off x="1806562" y="828916"/>
            <a:ext cx="57150" cy="38735"/>
            <a:chOff x="1806562" y="828916"/>
            <a:chExt cx="57150" cy="38735"/>
          </a:xfrm>
        </p:grpSpPr>
        <p:sp>
          <p:nvSpPr>
            <p:cNvPr id="1986" name="object 1986"/>
            <p:cNvSpPr/>
            <p:nvPr/>
          </p:nvSpPr>
          <p:spPr>
            <a:xfrm>
              <a:off x="1821751" y="840676"/>
              <a:ext cx="41275" cy="19050"/>
            </a:xfrm>
            <a:custGeom>
              <a:avLst/>
              <a:gdLst/>
              <a:ahLst/>
              <a:cxnLst/>
              <a:rect l="l" t="t" r="r" b="b"/>
              <a:pathLst>
                <a:path w="41275" h="19050">
                  <a:moveTo>
                    <a:pt x="36525" y="0"/>
                  </a:moveTo>
                  <a:lnTo>
                    <a:pt x="34518" y="812"/>
                  </a:lnTo>
                  <a:lnTo>
                    <a:pt x="32448" y="1003"/>
                  </a:lnTo>
                  <a:lnTo>
                    <a:pt x="29997" y="1892"/>
                  </a:lnTo>
                  <a:lnTo>
                    <a:pt x="27203" y="1993"/>
                  </a:lnTo>
                  <a:lnTo>
                    <a:pt x="25399" y="4254"/>
                  </a:lnTo>
                  <a:lnTo>
                    <a:pt x="13906" y="10363"/>
                  </a:lnTo>
                  <a:lnTo>
                    <a:pt x="10731" y="11252"/>
                  </a:lnTo>
                  <a:lnTo>
                    <a:pt x="7315" y="11379"/>
                  </a:lnTo>
                  <a:lnTo>
                    <a:pt x="4546" y="13474"/>
                  </a:lnTo>
                  <a:lnTo>
                    <a:pt x="3098" y="14719"/>
                  </a:lnTo>
                  <a:lnTo>
                    <a:pt x="203" y="14084"/>
                  </a:lnTo>
                  <a:lnTo>
                    <a:pt x="0" y="16967"/>
                  </a:lnTo>
                  <a:lnTo>
                    <a:pt x="952" y="18834"/>
                  </a:lnTo>
                  <a:lnTo>
                    <a:pt x="2641" y="18440"/>
                  </a:lnTo>
                  <a:lnTo>
                    <a:pt x="8991" y="16497"/>
                  </a:lnTo>
                  <a:lnTo>
                    <a:pt x="14274" y="16510"/>
                  </a:lnTo>
                  <a:lnTo>
                    <a:pt x="19075" y="14503"/>
                  </a:lnTo>
                  <a:lnTo>
                    <a:pt x="22859" y="12039"/>
                  </a:lnTo>
                  <a:lnTo>
                    <a:pt x="26111" y="8051"/>
                  </a:lnTo>
                  <a:lnTo>
                    <a:pt x="31495" y="10096"/>
                  </a:lnTo>
                  <a:lnTo>
                    <a:pt x="32511" y="9931"/>
                  </a:lnTo>
                  <a:lnTo>
                    <a:pt x="32981" y="9728"/>
                  </a:lnTo>
                  <a:lnTo>
                    <a:pt x="35344" y="8242"/>
                  </a:lnTo>
                  <a:lnTo>
                    <a:pt x="37122" y="6083"/>
                  </a:lnTo>
                  <a:lnTo>
                    <a:pt x="40627" y="2819"/>
                  </a:lnTo>
                  <a:lnTo>
                    <a:pt x="41109" y="1295"/>
                  </a:lnTo>
                  <a:lnTo>
                    <a:pt x="38658" y="254"/>
                  </a:lnTo>
                  <a:lnTo>
                    <a:pt x="36525" y="0"/>
                  </a:lnTo>
                  <a:close/>
                </a:path>
              </a:pathLst>
            </a:custGeom>
            <a:solidFill>
              <a:srgbClr val="CCE8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834375" y="828916"/>
              <a:ext cx="29209" cy="18415"/>
            </a:xfrm>
            <a:custGeom>
              <a:avLst/>
              <a:gdLst/>
              <a:ahLst/>
              <a:cxnLst/>
              <a:rect l="l" t="t" r="r" b="b"/>
              <a:pathLst>
                <a:path w="29210" h="18415">
                  <a:moveTo>
                    <a:pt x="28384" y="0"/>
                  </a:moveTo>
                  <a:lnTo>
                    <a:pt x="2098" y="8496"/>
                  </a:lnTo>
                  <a:lnTo>
                    <a:pt x="546" y="9131"/>
                  </a:lnTo>
                  <a:lnTo>
                    <a:pt x="0" y="13627"/>
                  </a:lnTo>
                  <a:lnTo>
                    <a:pt x="1930" y="14274"/>
                  </a:lnTo>
                  <a:lnTo>
                    <a:pt x="6477" y="18262"/>
                  </a:lnTo>
                  <a:lnTo>
                    <a:pt x="9677" y="15252"/>
                  </a:lnTo>
                  <a:lnTo>
                    <a:pt x="15292" y="15252"/>
                  </a:lnTo>
                  <a:lnTo>
                    <a:pt x="19964" y="13868"/>
                  </a:lnTo>
                  <a:lnTo>
                    <a:pt x="20332" y="13347"/>
                  </a:lnTo>
                  <a:lnTo>
                    <a:pt x="20306" y="13017"/>
                  </a:lnTo>
                  <a:lnTo>
                    <a:pt x="10909" y="13017"/>
                  </a:lnTo>
                  <a:lnTo>
                    <a:pt x="10350" y="9410"/>
                  </a:lnTo>
                  <a:lnTo>
                    <a:pt x="12915" y="9410"/>
                  </a:lnTo>
                  <a:lnTo>
                    <a:pt x="13627" y="9232"/>
                  </a:lnTo>
                  <a:lnTo>
                    <a:pt x="14897" y="8864"/>
                  </a:lnTo>
                  <a:lnTo>
                    <a:pt x="16650" y="8864"/>
                  </a:lnTo>
                  <a:lnTo>
                    <a:pt x="17500" y="8496"/>
                  </a:lnTo>
                  <a:lnTo>
                    <a:pt x="20777" y="5829"/>
                  </a:lnTo>
                  <a:lnTo>
                    <a:pt x="25952" y="5829"/>
                  </a:lnTo>
                  <a:lnTo>
                    <a:pt x="28498" y="2666"/>
                  </a:lnTo>
                  <a:lnTo>
                    <a:pt x="25488" y="2209"/>
                  </a:lnTo>
                  <a:lnTo>
                    <a:pt x="29019" y="1396"/>
                  </a:lnTo>
                  <a:lnTo>
                    <a:pt x="28308" y="698"/>
                  </a:lnTo>
                  <a:lnTo>
                    <a:pt x="28384" y="0"/>
                  </a:lnTo>
                  <a:close/>
                </a:path>
                <a:path w="29210" h="18415">
                  <a:moveTo>
                    <a:pt x="15292" y="15252"/>
                  </a:moveTo>
                  <a:lnTo>
                    <a:pt x="9677" y="15252"/>
                  </a:lnTo>
                  <a:lnTo>
                    <a:pt x="12763" y="16001"/>
                  </a:lnTo>
                  <a:lnTo>
                    <a:pt x="15292" y="15252"/>
                  </a:lnTo>
                  <a:close/>
                </a:path>
                <a:path w="29210" h="18415">
                  <a:moveTo>
                    <a:pt x="17907" y="11137"/>
                  </a:moveTo>
                  <a:lnTo>
                    <a:pt x="13665" y="11709"/>
                  </a:lnTo>
                  <a:lnTo>
                    <a:pt x="12535" y="11709"/>
                  </a:lnTo>
                  <a:lnTo>
                    <a:pt x="10909" y="13017"/>
                  </a:lnTo>
                  <a:lnTo>
                    <a:pt x="20306" y="13017"/>
                  </a:lnTo>
                  <a:lnTo>
                    <a:pt x="20294" y="12865"/>
                  </a:lnTo>
                  <a:lnTo>
                    <a:pt x="19850" y="12407"/>
                  </a:lnTo>
                  <a:lnTo>
                    <a:pt x="18781" y="11709"/>
                  </a:lnTo>
                  <a:lnTo>
                    <a:pt x="13665" y="11709"/>
                  </a:lnTo>
                  <a:lnTo>
                    <a:pt x="12598" y="11658"/>
                  </a:lnTo>
                  <a:lnTo>
                    <a:pt x="18703" y="11658"/>
                  </a:lnTo>
                  <a:lnTo>
                    <a:pt x="17907" y="11137"/>
                  </a:lnTo>
                  <a:close/>
                </a:path>
                <a:path w="29210" h="18415">
                  <a:moveTo>
                    <a:pt x="12915" y="9410"/>
                  </a:moveTo>
                  <a:lnTo>
                    <a:pt x="10350" y="9410"/>
                  </a:lnTo>
                  <a:lnTo>
                    <a:pt x="12357" y="9550"/>
                  </a:lnTo>
                  <a:lnTo>
                    <a:pt x="12915" y="9410"/>
                  </a:lnTo>
                  <a:close/>
                </a:path>
                <a:path w="29210" h="18415">
                  <a:moveTo>
                    <a:pt x="16650" y="8864"/>
                  </a:moveTo>
                  <a:lnTo>
                    <a:pt x="14897" y="8864"/>
                  </a:lnTo>
                  <a:lnTo>
                    <a:pt x="16268" y="9029"/>
                  </a:lnTo>
                  <a:lnTo>
                    <a:pt x="16650" y="8864"/>
                  </a:lnTo>
                  <a:close/>
                </a:path>
                <a:path w="29210" h="18415">
                  <a:moveTo>
                    <a:pt x="25952" y="5829"/>
                  </a:moveTo>
                  <a:lnTo>
                    <a:pt x="20777" y="5829"/>
                  </a:lnTo>
                  <a:lnTo>
                    <a:pt x="25666" y="6184"/>
                  </a:lnTo>
                  <a:lnTo>
                    <a:pt x="25952" y="5829"/>
                  </a:lnTo>
                  <a:close/>
                </a:path>
              </a:pathLst>
            </a:custGeom>
            <a:solidFill>
              <a:srgbClr val="5B8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806562" y="850963"/>
              <a:ext cx="29209" cy="17145"/>
            </a:xfrm>
            <a:custGeom>
              <a:avLst/>
              <a:gdLst/>
              <a:ahLst/>
              <a:cxnLst/>
              <a:rect l="l" t="t" r="r" b="b"/>
              <a:pathLst>
                <a:path w="29210" h="17144">
                  <a:moveTo>
                    <a:pt x="19735" y="3175"/>
                  </a:moveTo>
                  <a:lnTo>
                    <a:pt x="15494" y="3924"/>
                  </a:lnTo>
                  <a:lnTo>
                    <a:pt x="11087" y="4775"/>
                  </a:lnTo>
                  <a:lnTo>
                    <a:pt x="6718" y="12420"/>
                  </a:lnTo>
                  <a:lnTo>
                    <a:pt x="3835" y="13601"/>
                  </a:lnTo>
                  <a:lnTo>
                    <a:pt x="25" y="13550"/>
                  </a:lnTo>
                  <a:lnTo>
                    <a:pt x="50" y="16205"/>
                  </a:lnTo>
                  <a:lnTo>
                    <a:pt x="2082" y="16217"/>
                  </a:lnTo>
                  <a:lnTo>
                    <a:pt x="3898" y="16522"/>
                  </a:lnTo>
                  <a:lnTo>
                    <a:pt x="9601" y="15163"/>
                  </a:lnTo>
                  <a:lnTo>
                    <a:pt x="12484" y="10617"/>
                  </a:lnTo>
                  <a:lnTo>
                    <a:pt x="15582" y="6299"/>
                  </a:lnTo>
                  <a:lnTo>
                    <a:pt x="19735" y="3175"/>
                  </a:lnTo>
                  <a:close/>
                </a:path>
                <a:path w="29210" h="17144">
                  <a:moveTo>
                    <a:pt x="29095" y="76"/>
                  </a:moveTo>
                  <a:lnTo>
                    <a:pt x="25628" y="76"/>
                  </a:lnTo>
                  <a:lnTo>
                    <a:pt x="22136" y="0"/>
                  </a:lnTo>
                  <a:lnTo>
                    <a:pt x="19735" y="3175"/>
                  </a:lnTo>
                  <a:lnTo>
                    <a:pt x="29095" y="76"/>
                  </a:lnTo>
                  <a:close/>
                </a:path>
              </a:pathLst>
            </a:custGeom>
            <a:solidFill>
              <a:srgbClr val="ADD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89" name="object 1989"/>
          <p:cNvGrpSpPr/>
          <p:nvPr/>
        </p:nvGrpSpPr>
        <p:grpSpPr>
          <a:xfrm>
            <a:off x="2234907" y="1278610"/>
            <a:ext cx="27940" cy="21590"/>
            <a:chOff x="2234907" y="1278610"/>
            <a:chExt cx="27940" cy="21590"/>
          </a:xfrm>
        </p:grpSpPr>
        <p:sp>
          <p:nvSpPr>
            <p:cNvPr id="1990" name="object 1990"/>
            <p:cNvSpPr/>
            <p:nvPr/>
          </p:nvSpPr>
          <p:spPr>
            <a:xfrm>
              <a:off x="2234907" y="1278610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4" h="13969">
                  <a:moveTo>
                    <a:pt x="2946" y="0"/>
                  </a:moveTo>
                  <a:lnTo>
                    <a:pt x="1600" y="1422"/>
                  </a:lnTo>
                  <a:lnTo>
                    <a:pt x="2082" y="3047"/>
                  </a:lnTo>
                  <a:lnTo>
                    <a:pt x="2438" y="4660"/>
                  </a:lnTo>
                  <a:lnTo>
                    <a:pt x="2654" y="6540"/>
                  </a:lnTo>
                  <a:lnTo>
                    <a:pt x="5829" y="7111"/>
                  </a:lnTo>
                  <a:lnTo>
                    <a:pt x="4825" y="9397"/>
                  </a:lnTo>
                  <a:lnTo>
                    <a:pt x="3035" y="10363"/>
                  </a:lnTo>
                  <a:lnTo>
                    <a:pt x="1879" y="7912"/>
                  </a:lnTo>
                  <a:lnTo>
                    <a:pt x="266" y="9080"/>
                  </a:lnTo>
                  <a:lnTo>
                    <a:pt x="0" y="10401"/>
                  </a:lnTo>
                  <a:lnTo>
                    <a:pt x="1358" y="10680"/>
                  </a:lnTo>
                  <a:lnTo>
                    <a:pt x="1854" y="11506"/>
                  </a:lnTo>
                  <a:lnTo>
                    <a:pt x="6769" y="13652"/>
                  </a:lnTo>
                  <a:lnTo>
                    <a:pt x="4902" y="10604"/>
                  </a:lnTo>
                  <a:lnTo>
                    <a:pt x="7061" y="8242"/>
                  </a:lnTo>
                  <a:lnTo>
                    <a:pt x="10325" y="4927"/>
                  </a:lnTo>
                  <a:lnTo>
                    <a:pt x="11201" y="8331"/>
                  </a:lnTo>
                  <a:lnTo>
                    <a:pt x="14579" y="8496"/>
                  </a:lnTo>
                  <a:lnTo>
                    <a:pt x="17094" y="12687"/>
                  </a:lnTo>
                  <a:lnTo>
                    <a:pt x="18211" y="7658"/>
                  </a:lnTo>
                  <a:lnTo>
                    <a:pt x="18008" y="6337"/>
                  </a:lnTo>
                  <a:lnTo>
                    <a:pt x="17208" y="5524"/>
                  </a:lnTo>
                  <a:lnTo>
                    <a:pt x="15963" y="5079"/>
                  </a:lnTo>
                  <a:lnTo>
                    <a:pt x="11798" y="2933"/>
                  </a:lnTo>
                  <a:lnTo>
                    <a:pt x="7353" y="152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B4D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2253335" y="1283462"/>
              <a:ext cx="9525" cy="17145"/>
            </a:xfrm>
            <a:custGeom>
              <a:avLst/>
              <a:gdLst/>
              <a:ahLst/>
              <a:cxnLst/>
              <a:rect l="l" t="t" r="r" b="b"/>
              <a:pathLst>
                <a:path w="9525" h="17144">
                  <a:moveTo>
                    <a:pt x="4076" y="0"/>
                  </a:moveTo>
                  <a:lnTo>
                    <a:pt x="3403" y="63"/>
                  </a:lnTo>
                  <a:lnTo>
                    <a:pt x="2819" y="647"/>
                  </a:lnTo>
                  <a:lnTo>
                    <a:pt x="3314" y="2070"/>
                  </a:lnTo>
                  <a:lnTo>
                    <a:pt x="1930" y="2667"/>
                  </a:lnTo>
                  <a:lnTo>
                    <a:pt x="0" y="7353"/>
                  </a:lnTo>
                  <a:lnTo>
                    <a:pt x="876" y="10680"/>
                  </a:lnTo>
                  <a:lnTo>
                    <a:pt x="4051" y="16598"/>
                  </a:lnTo>
                  <a:lnTo>
                    <a:pt x="5460" y="15087"/>
                  </a:lnTo>
                  <a:lnTo>
                    <a:pt x="6883" y="15113"/>
                  </a:lnTo>
                  <a:lnTo>
                    <a:pt x="8102" y="13614"/>
                  </a:lnTo>
                  <a:lnTo>
                    <a:pt x="9029" y="12001"/>
                  </a:lnTo>
                  <a:lnTo>
                    <a:pt x="9118" y="10007"/>
                  </a:lnTo>
                  <a:lnTo>
                    <a:pt x="7924" y="8877"/>
                  </a:lnTo>
                  <a:lnTo>
                    <a:pt x="6146" y="7975"/>
                  </a:lnTo>
                  <a:lnTo>
                    <a:pt x="4648" y="6794"/>
                  </a:lnTo>
                  <a:lnTo>
                    <a:pt x="3898" y="4876"/>
                  </a:lnTo>
                  <a:lnTo>
                    <a:pt x="4965" y="1574"/>
                  </a:lnTo>
                  <a:lnTo>
                    <a:pt x="5105" y="1422"/>
                  </a:lnTo>
                  <a:lnTo>
                    <a:pt x="5194" y="825"/>
                  </a:lnTo>
                  <a:lnTo>
                    <a:pt x="5079" y="558"/>
                  </a:lnTo>
                  <a:lnTo>
                    <a:pt x="4813" y="304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486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2250935" y="1281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12" y="2235"/>
                  </a:lnTo>
                  <a:lnTo>
                    <a:pt x="736" y="2933"/>
                  </a:lnTo>
                  <a:lnTo>
                    <a:pt x="1460" y="3657"/>
                  </a:lnTo>
                  <a:lnTo>
                    <a:pt x="2184" y="4368"/>
                  </a:lnTo>
                  <a:lnTo>
                    <a:pt x="3149" y="3860"/>
                  </a:lnTo>
                  <a:lnTo>
                    <a:pt x="3073" y="2895"/>
                  </a:lnTo>
                  <a:lnTo>
                    <a:pt x="3187" y="2032"/>
                  </a:lnTo>
                  <a:lnTo>
                    <a:pt x="3479" y="1460"/>
                  </a:lnTo>
                  <a:lnTo>
                    <a:pt x="3352" y="1003"/>
                  </a:lnTo>
                  <a:lnTo>
                    <a:pt x="2806" y="673"/>
                  </a:lnTo>
                  <a:lnTo>
                    <a:pt x="1435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1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2253488" y="128071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736" y="0"/>
                  </a:moveTo>
                  <a:lnTo>
                    <a:pt x="88" y="685"/>
                  </a:lnTo>
                  <a:lnTo>
                    <a:pt x="0" y="1409"/>
                  </a:lnTo>
                  <a:lnTo>
                    <a:pt x="558" y="2197"/>
                  </a:lnTo>
                  <a:lnTo>
                    <a:pt x="635" y="2527"/>
                  </a:lnTo>
                  <a:lnTo>
                    <a:pt x="673" y="2870"/>
                  </a:lnTo>
                  <a:lnTo>
                    <a:pt x="635" y="3213"/>
                  </a:lnTo>
                  <a:lnTo>
                    <a:pt x="1320" y="3263"/>
                  </a:lnTo>
                  <a:lnTo>
                    <a:pt x="1993" y="3327"/>
                  </a:lnTo>
                  <a:lnTo>
                    <a:pt x="2667" y="3378"/>
                  </a:lnTo>
                  <a:lnTo>
                    <a:pt x="3200" y="3378"/>
                  </a:lnTo>
                  <a:lnTo>
                    <a:pt x="4267" y="3352"/>
                  </a:lnTo>
                  <a:lnTo>
                    <a:pt x="5181" y="25"/>
                  </a:lnTo>
                  <a:lnTo>
                    <a:pt x="2857" y="12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D6C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4" name="object 1994"/>
          <p:cNvGrpSpPr/>
          <p:nvPr/>
        </p:nvGrpSpPr>
        <p:grpSpPr>
          <a:xfrm>
            <a:off x="1413014" y="2251621"/>
            <a:ext cx="48260" cy="13970"/>
            <a:chOff x="1413014" y="2251621"/>
            <a:chExt cx="48260" cy="13970"/>
          </a:xfrm>
        </p:grpSpPr>
        <p:sp>
          <p:nvSpPr>
            <p:cNvPr id="1995" name="object 1995"/>
            <p:cNvSpPr/>
            <p:nvPr/>
          </p:nvSpPr>
          <p:spPr>
            <a:xfrm>
              <a:off x="1413014" y="2251621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5" h="13969">
                  <a:moveTo>
                    <a:pt x="5308" y="0"/>
                  </a:moveTo>
                  <a:lnTo>
                    <a:pt x="1841" y="723"/>
                  </a:lnTo>
                  <a:lnTo>
                    <a:pt x="101" y="292"/>
                  </a:lnTo>
                  <a:lnTo>
                    <a:pt x="0" y="3200"/>
                  </a:lnTo>
                  <a:lnTo>
                    <a:pt x="1320" y="3479"/>
                  </a:lnTo>
                  <a:lnTo>
                    <a:pt x="4787" y="5613"/>
                  </a:lnTo>
                  <a:lnTo>
                    <a:pt x="6819" y="4991"/>
                  </a:lnTo>
                  <a:lnTo>
                    <a:pt x="7353" y="4572"/>
                  </a:lnTo>
                  <a:lnTo>
                    <a:pt x="7683" y="5245"/>
                  </a:lnTo>
                  <a:lnTo>
                    <a:pt x="6959" y="4953"/>
                  </a:lnTo>
                  <a:lnTo>
                    <a:pt x="6375" y="5168"/>
                  </a:lnTo>
                  <a:lnTo>
                    <a:pt x="5549" y="6438"/>
                  </a:lnTo>
                  <a:lnTo>
                    <a:pt x="5765" y="7061"/>
                  </a:lnTo>
                  <a:lnTo>
                    <a:pt x="6235" y="7632"/>
                  </a:lnTo>
                  <a:lnTo>
                    <a:pt x="6718" y="8394"/>
                  </a:lnTo>
                  <a:lnTo>
                    <a:pt x="7061" y="8115"/>
                  </a:lnTo>
                  <a:lnTo>
                    <a:pt x="7365" y="7480"/>
                  </a:lnTo>
                  <a:lnTo>
                    <a:pt x="8724" y="6883"/>
                  </a:lnTo>
                  <a:lnTo>
                    <a:pt x="10020" y="8597"/>
                  </a:lnTo>
                  <a:lnTo>
                    <a:pt x="11391" y="7581"/>
                  </a:lnTo>
                  <a:lnTo>
                    <a:pt x="12433" y="7607"/>
                  </a:lnTo>
                  <a:lnTo>
                    <a:pt x="16802" y="9029"/>
                  </a:lnTo>
                  <a:lnTo>
                    <a:pt x="21056" y="10909"/>
                  </a:lnTo>
                  <a:lnTo>
                    <a:pt x="28117" y="9791"/>
                  </a:lnTo>
                  <a:lnTo>
                    <a:pt x="30264" y="10439"/>
                  </a:lnTo>
                  <a:lnTo>
                    <a:pt x="36880" y="13423"/>
                  </a:lnTo>
                  <a:lnTo>
                    <a:pt x="41351" y="12814"/>
                  </a:lnTo>
                  <a:lnTo>
                    <a:pt x="45707" y="10680"/>
                  </a:lnTo>
                  <a:lnTo>
                    <a:pt x="45834" y="8572"/>
                  </a:lnTo>
                  <a:lnTo>
                    <a:pt x="44996" y="7632"/>
                  </a:lnTo>
                  <a:lnTo>
                    <a:pt x="39217" y="7340"/>
                  </a:lnTo>
                  <a:lnTo>
                    <a:pt x="34963" y="7937"/>
                  </a:lnTo>
                  <a:lnTo>
                    <a:pt x="25539" y="1663"/>
                  </a:lnTo>
                  <a:lnTo>
                    <a:pt x="17640" y="2425"/>
                  </a:lnTo>
                  <a:lnTo>
                    <a:pt x="10388" y="304"/>
                  </a:lnTo>
                  <a:lnTo>
                    <a:pt x="7899" y="1765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425448" y="2258860"/>
              <a:ext cx="36195" cy="6985"/>
            </a:xfrm>
            <a:custGeom>
              <a:avLst/>
              <a:gdLst/>
              <a:ahLst/>
              <a:cxnLst/>
              <a:rect l="l" t="t" r="r" b="b"/>
              <a:pathLst>
                <a:path w="36194" h="6985">
                  <a:moveTo>
                    <a:pt x="14833" y="0"/>
                  </a:moveTo>
                  <a:lnTo>
                    <a:pt x="7162" y="2006"/>
                  </a:lnTo>
                  <a:lnTo>
                    <a:pt x="0" y="368"/>
                  </a:lnTo>
                  <a:lnTo>
                    <a:pt x="38" y="1384"/>
                  </a:lnTo>
                  <a:lnTo>
                    <a:pt x="1816" y="1943"/>
                  </a:lnTo>
                  <a:lnTo>
                    <a:pt x="2667" y="4800"/>
                  </a:lnTo>
                  <a:lnTo>
                    <a:pt x="5207" y="3467"/>
                  </a:lnTo>
                  <a:lnTo>
                    <a:pt x="12569" y="5992"/>
                  </a:lnTo>
                  <a:lnTo>
                    <a:pt x="20145" y="6669"/>
                  </a:lnTo>
                  <a:lnTo>
                    <a:pt x="27888" y="6547"/>
                  </a:lnTo>
                  <a:lnTo>
                    <a:pt x="35750" y="6680"/>
                  </a:lnTo>
                  <a:lnTo>
                    <a:pt x="33261" y="3454"/>
                  </a:lnTo>
                  <a:lnTo>
                    <a:pt x="29413" y="2514"/>
                  </a:lnTo>
                  <a:lnTo>
                    <a:pt x="25526" y="5422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65A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420368" y="225714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397" y="0"/>
                  </a:moveTo>
                  <a:lnTo>
                    <a:pt x="0" y="1955"/>
                  </a:lnTo>
                  <a:lnTo>
                    <a:pt x="1955" y="4102"/>
                  </a:lnTo>
                  <a:lnTo>
                    <a:pt x="2921" y="5181"/>
                  </a:lnTo>
                  <a:lnTo>
                    <a:pt x="4356" y="4521"/>
                  </a:lnTo>
                  <a:lnTo>
                    <a:pt x="4025" y="3225"/>
                  </a:lnTo>
                  <a:lnTo>
                    <a:pt x="4038" y="2057"/>
                  </a:lnTo>
                  <a:lnTo>
                    <a:pt x="2705" y="160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9BD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425486" y="226024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0"/>
                  </a:moveTo>
                  <a:lnTo>
                    <a:pt x="1333" y="1663"/>
                  </a:lnTo>
                  <a:lnTo>
                    <a:pt x="2235" y="4381"/>
                  </a:lnTo>
                  <a:lnTo>
                    <a:pt x="5156" y="2082"/>
                  </a:lnTo>
                  <a:lnTo>
                    <a:pt x="3441" y="1384"/>
                  </a:lnTo>
                  <a:lnTo>
                    <a:pt x="1714" y="6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99" name="object 1999"/>
          <p:cNvGrpSpPr/>
          <p:nvPr/>
        </p:nvGrpSpPr>
        <p:grpSpPr>
          <a:xfrm>
            <a:off x="2161006" y="1830438"/>
            <a:ext cx="22225" cy="41275"/>
            <a:chOff x="2161006" y="1830438"/>
            <a:chExt cx="22225" cy="41275"/>
          </a:xfrm>
        </p:grpSpPr>
        <p:sp>
          <p:nvSpPr>
            <p:cNvPr id="2000" name="object 2000"/>
            <p:cNvSpPr/>
            <p:nvPr/>
          </p:nvSpPr>
          <p:spPr>
            <a:xfrm>
              <a:off x="2166759" y="1830438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5">
                  <a:moveTo>
                    <a:pt x="3657" y="0"/>
                  </a:moveTo>
                  <a:lnTo>
                    <a:pt x="2743" y="990"/>
                  </a:lnTo>
                  <a:lnTo>
                    <a:pt x="1727" y="1752"/>
                  </a:lnTo>
                  <a:lnTo>
                    <a:pt x="406" y="2857"/>
                  </a:lnTo>
                  <a:lnTo>
                    <a:pt x="0" y="4318"/>
                  </a:lnTo>
                  <a:lnTo>
                    <a:pt x="152" y="7378"/>
                  </a:lnTo>
                  <a:lnTo>
                    <a:pt x="787" y="8432"/>
                  </a:lnTo>
                  <a:lnTo>
                    <a:pt x="2044" y="9105"/>
                  </a:lnTo>
                  <a:lnTo>
                    <a:pt x="3314" y="9321"/>
                  </a:lnTo>
                  <a:lnTo>
                    <a:pt x="5651" y="9283"/>
                  </a:lnTo>
                  <a:lnTo>
                    <a:pt x="3022" y="16408"/>
                  </a:lnTo>
                  <a:lnTo>
                    <a:pt x="7835" y="17246"/>
                  </a:lnTo>
                  <a:lnTo>
                    <a:pt x="10515" y="19583"/>
                  </a:lnTo>
                  <a:lnTo>
                    <a:pt x="14554" y="20599"/>
                  </a:lnTo>
                  <a:lnTo>
                    <a:pt x="12877" y="17119"/>
                  </a:lnTo>
                  <a:lnTo>
                    <a:pt x="13652" y="15582"/>
                  </a:lnTo>
                  <a:lnTo>
                    <a:pt x="13944" y="12776"/>
                  </a:lnTo>
                  <a:lnTo>
                    <a:pt x="14465" y="11442"/>
                  </a:lnTo>
                  <a:lnTo>
                    <a:pt x="14871" y="10287"/>
                  </a:lnTo>
                  <a:lnTo>
                    <a:pt x="15354" y="9144"/>
                  </a:lnTo>
                  <a:lnTo>
                    <a:pt x="15036" y="7861"/>
                  </a:lnTo>
                  <a:lnTo>
                    <a:pt x="13944" y="5765"/>
                  </a:lnTo>
                  <a:lnTo>
                    <a:pt x="12801" y="5016"/>
                  </a:lnTo>
                  <a:lnTo>
                    <a:pt x="11506" y="7708"/>
                  </a:lnTo>
                  <a:lnTo>
                    <a:pt x="10883" y="9080"/>
                  </a:lnTo>
                  <a:lnTo>
                    <a:pt x="10998" y="10782"/>
                  </a:lnTo>
                  <a:lnTo>
                    <a:pt x="9601" y="12128"/>
                  </a:lnTo>
                  <a:lnTo>
                    <a:pt x="9029" y="7912"/>
                  </a:lnTo>
                  <a:lnTo>
                    <a:pt x="7023" y="4394"/>
                  </a:lnTo>
                  <a:lnTo>
                    <a:pt x="6502" y="469"/>
                  </a:lnTo>
                  <a:lnTo>
                    <a:pt x="6057" y="241"/>
                  </a:lnTo>
                  <a:lnTo>
                    <a:pt x="5588" y="88"/>
                  </a:lnTo>
                  <a:lnTo>
                    <a:pt x="5080" y="3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AFDE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2161006" y="1853984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80">
                  <a:moveTo>
                    <a:pt x="2959" y="0"/>
                  </a:moveTo>
                  <a:lnTo>
                    <a:pt x="1524" y="6642"/>
                  </a:lnTo>
                  <a:lnTo>
                    <a:pt x="63" y="11734"/>
                  </a:lnTo>
                  <a:lnTo>
                    <a:pt x="0" y="17665"/>
                  </a:lnTo>
                  <a:lnTo>
                    <a:pt x="2006" y="15913"/>
                  </a:lnTo>
                  <a:lnTo>
                    <a:pt x="2222" y="14198"/>
                  </a:lnTo>
                  <a:lnTo>
                    <a:pt x="4254" y="9042"/>
                  </a:lnTo>
                  <a:lnTo>
                    <a:pt x="4419" y="4800"/>
                  </a:lnTo>
                  <a:lnTo>
                    <a:pt x="7977" y="2336"/>
                  </a:lnTo>
                  <a:lnTo>
                    <a:pt x="5054" y="342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EEF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2174621" y="184527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5422" y="0"/>
                  </a:moveTo>
                  <a:lnTo>
                    <a:pt x="4838" y="635"/>
                  </a:lnTo>
                  <a:lnTo>
                    <a:pt x="2590" y="1193"/>
                  </a:lnTo>
                  <a:lnTo>
                    <a:pt x="6273" y="4914"/>
                  </a:lnTo>
                  <a:lnTo>
                    <a:pt x="2654" y="4749"/>
                  </a:lnTo>
                  <a:lnTo>
                    <a:pt x="558" y="5702"/>
                  </a:lnTo>
                  <a:lnTo>
                    <a:pt x="508" y="6591"/>
                  </a:lnTo>
                  <a:lnTo>
                    <a:pt x="0" y="7429"/>
                  </a:lnTo>
                  <a:lnTo>
                    <a:pt x="342" y="8343"/>
                  </a:lnTo>
                  <a:lnTo>
                    <a:pt x="1384" y="10960"/>
                  </a:lnTo>
                  <a:lnTo>
                    <a:pt x="2844" y="12357"/>
                  </a:lnTo>
                  <a:lnTo>
                    <a:pt x="5524" y="10083"/>
                  </a:lnTo>
                  <a:lnTo>
                    <a:pt x="8547" y="2590"/>
                  </a:lnTo>
                  <a:lnTo>
                    <a:pt x="8001" y="1333"/>
                  </a:lnTo>
                  <a:lnTo>
                    <a:pt x="6794" y="381"/>
                  </a:lnTo>
                  <a:lnTo>
                    <a:pt x="6083" y="50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4A9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2166785" y="1860219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3644" y="0"/>
                  </a:moveTo>
                  <a:lnTo>
                    <a:pt x="3187" y="406"/>
                  </a:lnTo>
                  <a:lnTo>
                    <a:pt x="1130" y="4368"/>
                  </a:lnTo>
                  <a:lnTo>
                    <a:pt x="1498" y="6095"/>
                  </a:lnTo>
                  <a:lnTo>
                    <a:pt x="0" y="7823"/>
                  </a:lnTo>
                  <a:lnTo>
                    <a:pt x="1143" y="9537"/>
                  </a:lnTo>
                  <a:lnTo>
                    <a:pt x="4991" y="8877"/>
                  </a:lnTo>
                  <a:lnTo>
                    <a:pt x="7327" y="6705"/>
                  </a:lnTo>
                  <a:lnTo>
                    <a:pt x="7886" y="2768"/>
                  </a:lnTo>
                  <a:lnTo>
                    <a:pt x="7429" y="1562"/>
                  </a:lnTo>
                  <a:lnTo>
                    <a:pt x="6083" y="1587"/>
                  </a:lnTo>
                  <a:lnTo>
                    <a:pt x="4305" y="88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6CC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2161895" y="1832381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2336" y="0"/>
                  </a:moveTo>
                  <a:lnTo>
                    <a:pt x="1155" y="571"/>
                  </a:lnTo>
                  <a:lnTo>
                    <a:pt x="342" y="2806"/>
                  </a:lnTo>
                  <a:lnTo>
                    <a:pt x="469" y="4279"/>
                  </a:lnTo>
                  <a:lnTo>
                    <a:pt x="0" y="5803"/>
                  </a:lnTo>
                  <a:lnTo>
                    <a:pt x="723" y="7213"/>
                  </a:lnTo>
                  <a:lnTo>
                    <a:pt x="1778" y="9486"/>
                  </a:lnTo>
                  <a:lnTo>
                    <a:pt x="2336" y="6184"/>
                  </a:lnTo>
                  <a:lnTo>
                    <a:pt x="5130" y="7785"/>
                  </a:lnTo>
                  <a:lnTo>
                    <a:pt x="6908" y="7162"/>
                  </a:lnTo>
                  <a:lnTo>
                    <a:pt x="5994" y="4178"/>
                  </a:lnTo>
                  <a:lnTo>
                    <a:pt x="4940" y="3886"/>
                  </a:lnTo>
                  <a:lnTo>
                    <a:pt x="4381" y="3136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64A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2168372" y="185097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60">
                  <a:moveTo>
                    <a:pt x="4109" y="5308"/>
                  </a:moveTo>
                  <a:lnTo>
                    <a:pt x="660" y="5308"/>
                  </a:lnTo>
                  <a:lnTo>
                    <a:pt x="774" y="6807"/>
                  </a:lnTo>
                  <a:lnTo>
                    <a:pt x="0" y="8496"/>
                  </a:lnTo>
                  <a:lnTo>
                    <a:pt x="1612" y="9652"/>
                  </a:lnTo>
                  <a:lnTo>
                    <a:pt x="1625" y="9156"/>
                  </a:lnTo>
                  <a:lnTo>
                    <a:pt x="4495" y="8001"/>
                  </a:lnTo>
                  <a:lnTo>
                    <a:pt x="4109" y="5308"/>
                  </a:lnTo>
                  <a:close/>
                </a:path>
                <a:path w="8255" h="10160">
                  <a:moveTo>
                    <a:pt x="6819" y="0"/>
                  </a:moveTo>
                  <a:lnTo>
                    <a:pt x="3937" y="825"/>
                  </a:lnTo>
                  <a:lnTo>
                    <a:pt x="1727" y="2438"/>
                  </a:lnTo>
                  <a:lnTo>
                    <a:pt x="635" y="5334"/>
                  </a:lnTo>
                  <a:lnTo>
                    <a:pt x="4109" y="5308"/>
                  </a:lnTo>
                  <a:lnTo>
                    <a:pt x="3949" y="4191"/>
                  </a:lnTo>
                  <a:lnTo>
                    <a:pt x="6553" y="2832"/>
                  </a:lnTo>
                  <a:lnTo>
                    <a:pt x="6870" y="2209"/>
                  </a:lnTo>
                  <a:lnTo>
                    <a:pt x="6959" y="1473"/>
                  </a:lnTo>
                  <a:lnTo>
                    <a:pt x="8178" y="698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456E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06" name="object 2006"/>
          <p:cNvGrpSpPr/>
          <p:nvPr/>
        </p:nvGrpSpPr>
        <p:grpSpPr>
          <a:xfrm>
            <a:off x="1728660" y="1191971"/>
            <a:ext cx="20320" cy="71120"/>
            <a:chOff x="1728660" y="1191971"/>
            <a:chExt cx="20320" cy="71120"/>
          </a:xfrm>
        </p:grpSpPr>
        <p:sp>
          <p:nvSpPr>
            <p:cNvPr id="2007" name="object 2007"/>
            <p:cNvSpPr/>
            <p:nvPr/>
          </p:nvSpPr>
          <p:spPr>
            <a:xfrm>
              <a:off x="1737309" y="1210335"/>
              <a:ext cx="6350" cy="31750"/>
            </a:xfrm>
            <a:custGeom>
              <a:avLst/>
              <a:gdLst/>
              <a:ahLst/>
              <a:cxnLst/>
              <a:rect l="l" t="t" r="r" b="b"/>
              <a:pathLst>
                <a:path w="6350" h="31750">
                  <a:moveTo>
                    <a:pt x="723" y="0"/>
                  </a:moveTo>
                  <a:lnTo>
                    <a:pt x="0" y="2895"/>
                  </a:lnTo>
                  <a:lnTo>
                    <a:pt x="101" y="5537"/>
                  </a:lnTo>
                  <a:lnTo>
                    <a:pt x="3949" y="10502"/>
                  </a:lnTo>
                  <a:lnTo>
                    <a:pt x="3797" y="13360"/>
                  </a:lnTo>
                  <a:lnTo>
                    <a:pt x="3136" y="21424"/>
                  </a:lnTo>
                  <a:lnTo>
                    <a:pt x="533" y="27012"/>
                  </a:lnTo>
                  <a:lnTo>
                    <a:pt x="5918" y="31153"/>
                  </a:lnTo>
                  <a:lnTo>
                    <a:pt x="5600" y="29654"/>
                  </a:lnTo>
                  <a:lnTo>
                    <a:pt x="4660" y="27939"/>
                  </a:lnTo>
                  <a:lnTo>
                    <a:pt x="5080" y="26669"/>
                  </a:lnTo>
                  <a:lnTo>
                    <a:pt x="6183" y="19620"/>
                  </a:lnTo>
                  <a:lnTo>
                    <a:pt x="5316" y="12915"/>
                  </a:lnTo>
                  <a:lnTo>
                    <a:pt x="3242" y="642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7E7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742313" y="1241488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90">
                  <a:moveTo>
                    <a:pt x="927" y="0"/>
                  </a:moveTo>
                  <a:lnTo>
                    <a:pt x="3428" y="5753"/>
                  </a:lnTo>
                  <a:lnTo>
                    <a:pt x="0" y="11836"/>
                  </a:lnTo>
                  <a:lnTo>
                    <a:pt x="1930" y="17614"/>
                  </a:lnTo>
                  <a:lnTo>
                    <a:pt x="2425" y="19215"/>
                  </a:lnTo>
                  <a:lnTo>
                    <a:pt x="2717" y="20993"/>
                  </a:lnTo>
                  <a:lnTo>
                    <a:pt x="5041" y="20789"/>
                  </a:lnTo>
                  <a:lnTo>
                    <a:pt x="4952" y="19291"/>
                  </a:lnTo>
                  <a:lnTo>
                    <a:pt x="5359" y="17906"/>
                  </a:lnTo>
                  <a:lnTo>
                    <a:pt x="6108" y="16624"/>
                  </a:lnTo>
                  <a:lnTo>
                    <a:pt x="1409" y="15557"/>
                  </a:lnTo>
                  <a:lnTo>
                    <a:pt x="3009" y="12191"/>
                  </a:lnTo>
                  <a:lnTo>
                    <a:pt x="4216" y="5740"/>
                  </a:lnTo>
                  <a:lnTo>
                    <a:pt x="5041" y="220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C2E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728660" y="1191971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2108" y="0"/>
                  </a:moveTo>
                  <a:lnTo>
                    <a:pt x="1308" y="139"/>
                  </a:lnTo>
                  <a:lnTo>
                    <a:pt x="0" y="4952"/>
                  </a:lnTo>
                  <a:lnTo>
                    <a:pt x="76" y="6400"/>
                  </a:lnTo>
                  <a:lnTo>
                    <a:pt x="774" y="7416"/>
                  </a:lnTo>
                  <a:lnTo>
                    <a:pt x="2095" y="8013"/>
                  </a:lnTo>
                  <a:lnTo>
                    <a:pt x="6134" y="9270"/>
                  </a:lnTo>
                  <a:lnTo>
                    <a:pt x="6553" y="6946"/>
                  </a:lnTo>
                  <a:lnTo>
                    <a:pt x="6210" y="386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0B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10" name="object 2010"/>
          <p:cNvGrpSpPr/>
          <p:nvPr/>
        </p:nvGrpSpPr>
        <p:grpSpPr>
          <a:xfrm>
            <a:off x="2259507" y="1475079"/>
            <a:ext cx="15875" cy="33655"/>
            <a:chOff x="2259507" y="1475079"/>
            <a:chExt cx="15875" cy="33655"/>
          </a:xfrm>
        </p:grpSpPr>
        <p:sp>
          <p:nvSpPr>
            <p:cNvPr id="2011" name="object 2011"/>
            <p:cNvSpPr/>
            <p:nvPr/>
          </p:nvSpPr>
          <p:spPr>
            <a:xfrm>
              <a:off x="2274087" y="147795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4">
                  <a:moveTo>
                    <a:pt x="1244" y="0"/>
                  </a:moveTo>
                  <a:lnTo>
                    <a:pt x="0" y="3406"/>
                  </a:lnTo>
                  <a:lnTo>
                    <a:pt x="596" y="4016"/>
                  </a:lnTo>
                  <a:lnTo>
                    <a:pt x="1219" y="4041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CCD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2259507" y="147507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051" y="0"/>
                  </a:moveTo>
                  <a:lnTo>
                    <a:pt x="6045" y="101"/>
                  </a:lnTo>
                  <a:lnTo>
                    <a:pt x="1079" y="3378"/>
                  </a:lnTo>
                  <a:lnTo>
                    <a:pt x="1066" y="3682"/>
                  </a:lnTo>
                  <a:lnTo>
                    <a:pt x="1104" y="4292"/>
                  </a:lnTo>
                  <a:lnTo>
                    <a:pt x="1155" y="6400"/>
                  </a:lnTo>
                  <a:lnTo>
                    <a:pt x="1028" y="8483"/>
                  </a:lnTo>
                  <a:lnTo>
                    <a:pt x="0" y="10401"/>
                  </a:lnTo>
                  <a:lnTo>
                    <a:pt x="1460" y="12128"/>
                  </a:lnTo>
                  <a:lnTo>
                    <a:pt x="3301" y="11849"/>
                  </a:lnTo>
                  <a:lnTo>
                    <a:pt x="5168" y="11328"/>
                  </a:lnTo>
                  <a:lnTo>
                    <a:pt x="6222" y="9664"/>
                  </a:lnTo>
                  <a:lnTo>
                    <a:pt x="7111" y="11302"/>
                  </a:lnTo>
                  <a:lnTo>
                    <a:pt x="8064" y="11468"/>
                  </a:lnTo>
                  <a:lnTo>
                    <a:pt x="9499" y="10883"/>
                  </a:lnTo>
                  <a:lnTo>
                    <a:pt x="11061" y="10439"/>
                  </a:lnTo>
                  <a:lnTo>
                    <a:pt x="11214" y="8496"/>
                  </a:lnTo>
                  <a:lnTo>
                    <a:pt x="11099" y="7251"/>
                  </a:lnTo>
                  <a:lnTo>
                    <a:pt x="13741" y="6781"/>
                  </a:lnTo>
                  <a:lnTo>
                    <a:pt x="12153" y="5118"/>
                  </a:lnTo>
                  <a:lnTo>
                    <a:pt x="11188" y="4571"/>
                  </a:lnTo>
                  <a:lnTo>
                    <a:pt x="10083" y="4229"/>
                  </a:lnTo>
                  <a:lnTo>
                    <a:pt x="9359" y="3314"/>
                  </a:lnTo>
                  <a:lnTo>
                    <a:pt x="7975" y="2578"/>
                  </a:lnTo>
                  <a:lnTo>
                    <a:pt x="8166" y="1231"/>
                  </a:lnTo>
                  <a:lnTo>
                    <a:pt x="8051" y="0"/>
                  </a:lnTo>
                  <a:close/>
                </a:path>
              </a:pathLst>
            </a:custGeom>
            <a:solidFill>
              <a:srgbClr val="345F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2267572" y="148136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3149" y="2209"/>
                  </a:moveTo>
                  <a:lnTo>
                    <a:pt x="0" y="5181"/>
                  </a:lnTo>
                  <a:lnTo>
                    <a:pt x="2730" y="5384"/>
                  </a:lnTo>
                  <a:lnTo>
                    <a:pt x="4368" y="6972"/>
                  </a:lnTo>
                  <a:lnTo>
                    <a:pt x="6032" y="11582"/>
                  </a:lnTo>
                  <a:lnTo>
                    <a:pt x="7759" y="10511"/>
                  </a:lnTo>
                  <a:lnTo>
                    <a:pt x="7759" y="7391"/>
                  </a:lnTo>
                  <a:lnTo>
                    <a:pt x="6388" y="7391"/>
                  </a:lnTo>
                  <a:lnTo>
                    <a:pt x="4904" y="2794"/>
                  </a:lnTo>
                  <a:lnTo>
                    <a:pt x="3149" y="2209"/>
                  </a:lnTo>
                  <a:close/>
                </a:path>
                <a:path w="8255" h="12065">
                  <a:moveTo>
                    <a:pt x="7759" y="7188"/>
                  </a:moveTo>
                  <a:lnTo>
                    <a:pt x="6388" y="7391"/>
                  </a:lnTo>
                  <a:lnTo>
                    <a:pt x="7759" y="7391"/>
                  </a:lnTo>
                  <a:lnTo>
                    <a:pt x="7759" y="7188"/>
                  </a:lnTo>
                  <a:close/>
                </a:path>
                <a:path w="8255" h="12065">
                  <a:moveTo>
                    <a:pt x="6515" y="0"/>
                  </a:moveTo>
                  <a:lnTo>
                    <a:pt x="5384" y="723"/>
                  </a:lnTo>
                  <a:lnTo>
                    <a:pt x="5223" y="2696"/>
                  </a:lnTo>
                  <a:lnTo>
                    <a:pt x="7759" y="3615"/>
                  </a:lnTo>
                  <a:lnTo>
                    <a:pt x="7759" y="25"/>
                  </a:lnTo>
                  <a:lnTo>
                    <a:pt x="6515" y="0"/>
                  </a:lnTo>
                  <a:close/>
                </a:path>
                <a:path w="8255" h="12065">
                  <a:moveTo>
                    <a:pt x="4826" y="2552"/>
                  </a:moveTo>
                  <a:lnTo>
                    <a:pt x="4904" y="2794"/>
                  </a:lnTo>
                  <a:lnTo>
                    <a:pt x="5207" y="2895"/>
                  </a:lnTo>
                  <a:lnTo>
                    <a:pt x="5223" y="2696"/>
                  </a:lnTo>
                  <a:lnTo>
                    <a:pt x="4826" y="2552"/>
                  </a:lnTo>
                  <a:close/>
                </a:path>
              </a:pathLst>
            </a:custGeom>
            <a:solidFill>
              <a:srgbClr val="86D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2266264" y="1494777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2463" y="0"/>
                  </a:moveTo>
                  <a:lnTo>
                    <a:pt x="1447" y="0"/>
                  </a:lnTo>
                  <a:lnTo>
                    <a:pt x="596" y="330"/>
                  </a:lnTo>
                  <a:lnTo>
                    <a:pt x="63" y="1270"/>
                  </a:lnTo>
                  <a:lnTo>
                    <a:pt x="0" y="2032"/>
                  </a:lnTo>
                  <a:lnTo>
                    <a:pt x="368" y="2616"/>
                  </a:lnTo>
                  <a:lnTo>
                    <a:pt x="876" y="3149"/>
                  </a:lnTo>
                  <a:lnTo>
                    <a:pt x="2679" y="4927"/>
                  </a:lnTo>
                  <a:lnTo>
                    <a:pt x="2146" y="7531"/>
                  </a:lnTo>
                  <a:lnTo>
                    <a:pt x="3162" y="9588"/>
                  </a:lnTo>
                  <a:lnTo>
                    <a:pt x="3784" y="10502"/>
                  </a:lnTo>
                  <a:lnTo>
                    <a:pt x="4559" y="11023"/>
                  </a:lnTo>
                  <a:lnTo>
                    <a:pt x="5702" y="10566"/>
                  </a:lnTo>
                  <a:lnTo>
                    <a:pt x="5930" y="10058"/>
                  </a:lnTo>
                  <a:lnTo>
                    <a:pt x="5930" y="9563"/>
                  </a:lnTo>
                  <a:lnTo>
                    <a:pt x="5714" y="9067"/>
                  </a:lnTo>
                  <a:lnTo>
                    <a:pt x="5803" y="5626"/>
                  </a:lnTo>
                  <a:lnTo>
                    <a:pt x="6553" y="194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205B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2262174" y="1489621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511" y="0"/>
                  </a:moveTo>
                  <a:lnTo>
                    <a:pt x="304" y="330"/>
                  </a:lnTo>
                  <a:lnTo>
                    <a:pt x="228" y="2298"/>
                  </a:lnTo>
                  <a:lnTo>
                    <a:pt x="0" y="4114"/>
                  </a:lnTo>
                  <a:lnTo>
                    <a:pt x="1803" y="3911"/>
                  </a:lnTo>
                  <a:lnTo>
                    <a:pt x="2616" y="4698"/>
                  </a:lnTo>
                  <a:lnTo>
                    <a:pt x="3238" y="5232"/>
                  </a:lnTo>
                  <a:lnTo>
                    <a:pt x="3644" y="5968"/>
                  </a:lnTo>
                  <a:lnTo>
                    <a:pt x="4444" y="6286"/>
                  </a:lnTo>
                  <a:lnTo>
                    <a:pt x="5346" y="6261"/>
                  </a:lnTo>
                  <a:lnTo>
                    <a:pt x="6121" y="6019"/>
                  </a:lnTo>
                  <a:lnTo>
                    <a:pt x="6553" y="5156"/>
                  </a:lnTo>
                  <a:lnTo>
                    <a:pt x="6515" y="2755"/>
                  </a:lnTo>
                  <a:lnTo>
                    <a:pt x="2933" y="2844"/>
                  </a:lnTo>
                  <a:lnTo>
                    <a:pt x="3149" y="27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2757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2268791" y="1504022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028" y="0"/>
                  </a:moveTo>
                  <a:lnTo>
                    <a:pt x="393" y="139"/>
                  </a:lnTo>
                  <a:lnTo>
                    <a:pt x="342" y="762"/>
                  </a:lnTo>
                  <a:lnTo>
                    <a:pt x="50" y="1193"/>
                  </a:lnTo>
                  <a:lnTo>
                    <a:pt x="38" y="1574"/>
                  </a:lnTo>
                  <a:lnTo>
                    <a:pt x="12" y="1955"/>
                  </a:lnTo>
                  <a:lnTo>
                    <a:pt x="0" y="2336"/>
                  </a:lnTo>
                  <a:lnTo>
                    <a:pt x="1015" y="2971"/>
                  </a:lnTo>
                  <a:lnTo>
                    <a:pt x="1358" y="4559"/>
                  </a:lnTo>
                  <a:lnTo>
                    <a:pt x="2933" y="4394"/>
                  </a:lnTo>
                  <a:lnTo>
                    <a:pt x="3771" y="3441"/>
                  </a:lnTo>
                  <a:lnTo>
                    <a:pt x="3797" y="2527"/>
                  </a:lnTo>
                  <a:lnTo>
                    <a:pt x="2222" y="1104"/>
                  </a:lnTo>
                  <a:lnTo>
                    <a:pt x="1625" y="546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78B4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2271623" y="150383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342" y="0"/>
                  </a:moveTo>
                  <a:lnTo>
                    <a:pt x="241" y="609"/>
                  </a:lnTo>
                  <a:lnTo>
                    <a:pt x="114" y="1231"/>
                  </a:lnTo>
                  <a:lnTo>
                    <a:pt x="0" y="1841"/>
                  </a:lnTo>
                  <a:lnTo>
                    <a:pt x="76" y="3657"/>
                  </a:lnTo>
                  <a:lnTo>
                    <a:pt x="101" y="4572"/>
                  </a:lnTo>
                  <a:lnTo>
                    <a:pt x="2984" y="3200"/>
                  </a:lnTo>
                  <a:lnTo>
                    <a:pt x="1092" y="1574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326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18" name="object 2018"/>
          <p:cNvSpPr/>
          <p:nvPr/>
        </p:nvSpPr>
        <p:spPr>
          <a:xfrm>
            <a:off x="1968309" y="824026"/>
            <a:ext cx="21590" cy="17780"/>
          </a:xfrm>
          <a:custGeom>
            <a:avLst/>
            <a:gdLst/>
            <a:ahLst/>
            <a:cxnLst/>
            <a:rect l="l" t="t" r="r" b="b"/>
            <a:pathLst>
              <a:path w="21589" h="17780">
                <a:moveTo>
                  <a:pt x="8496" y="0"/>
                </a:moveTo>
                <a:lnTo>
                  <a:pt x="2235" y="723"/>
                </a:lnTo>
                <a:lnTo>
                  <a:pt x="241" y="2692"/>
                </a:lnTo>
                <a:lnTo>
                  <a:pt x="0" y="6083"/>
                </a:lnTo>
                <a:lnTo>
                  <a:pt x="1854" y="7315"/>
                </a:lnTo>
                <a:lnTo>
                  <a:pt x="5702" y="5969"/>
                </a:lnTo>
                <a:lnTo>
                  <a:pt x="5283" y="10744"/>
                </a:lnTo>
                <a:lnTo>
                  <a:pt x="6248" y="11277"/>
                </a:lnTo>
                <a:lnTo>
                  <a:pt x="12192" y="11569"/>
                </a:lnTo>
                <a:lnTo>
                  <a:pt x="15748" y="15290"/>
                </a:lnTo>
                <a:lnTo>
                  <a:pt x="19977" y="17665"/>
                </a:lnTo>
                <a:lnTo>
                  <a:pt x="21018" y="17653"/>
                </a:lnTo>
                <a:lnTo>
                  <a:pt x="21209" y="15214"/>
                </a:lnTo>
                <a:lnTo>
                  <a:pt x="19545" y="13652"/>
                </a:lnTo>
                <a:lnTo>
                  <a:pt x="17132" y="9309"/>
                </a:lnTo>
                <a:lnTo>
                  <a:pt x="14719" y="5651"/>
                </a:lnTo>
                <a:lnTo>
                  <a:pt x="20624" y="5257"/>
                </a:lnTo>
                <a:lnTo>
                  <a:pt x="19710" y="3060"/>
                </a:lnTo>
                <a:lnTo>
                  <a:pt x="16738" y="4102"/>
                </a:lnTo>
                <a:lnTo>
                  <a:pt x="15684" y="2108"/>
                </a:lnTo>
                <a:lnTo>
                  <a:pt x="13995" y="2044"/>
                </a:lnTo>
                <a:lnTo>
                  <a:pt x="13982" y="3441"/>
                </a:lnTo>
                <a:lnTo>
                  <a:pt x="13233" y="5562"/>
                </a:lnTo>
                <a:lnTo>
                  <a:pt x="13423" y="7150"/>
                </a:lnTo>
                <a:lnTo>
                  <a:pt x="10553" y="7061"/>
                </a:lnTo>
                <a:lnTo>
                  <a:pt x="9334" y="2451"/>
                </a:lnTo>
                <a:lnTo>
                  <a:pt x="8496" y="0"/>
                </a:lnTo>
                <a:close/>
              </a:path>
            </a:pathLst>
          </a:custGeom>
          <a:solidFill>
            <a:srgbClr val="CCE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19" name="object 2019"/>
          <p:cNvGrpSpPr/>
          <p:nvPr/>
        </p:nvGrpSpPr>
        <p:grpSpPr>
          <a:xfrm>
            <a:off x="1298714" y="2226716"/>
            <a:ext cx="67945" cy="29845"/>
            <a:chOff x="1298714" y="2226716"/>
            <a:chExt cx="67945" cy="29845"/>
          </a:xfrm>
        </p:grpSpPr>
        <p:sp>
          <p:nvSpPr>
            <p:cNvPr id="2020" name="object 2020"/>
            <p:cNvSpPr/>
            <p:nvPr/>
          </p:nvSpPr>
          <p:spPr>
            <a:xfrm>
              <a:off x="1298714" y="2226716"/>
              <a:ext cx="62865" cy="25400"/>
            </a:xfrm>
            <a:custGeom>
              <a:avLst/>
              <a:gdLst/>
              <a:ahLst/>
              <a:cxnLst/>
              <a:rect l="l" t="t" r="r" b="b"/>
              <a:pathLst>
                <a:path w="62865" h="25400">
                  <a:moveTo>
                    <a:pt x="61327" y="20967"/>
                  </a:moveTo>
                  <a:lnTo>
                    <a:pt x="46850" y="20967"/>
                  </a:lnTo>
                  <a:lnTo>
                    <a:pt x="48882" y="22072"/>
                  </a:lnTo>
                  <a:lnTo>
                    <a:pt x="50952" y="22148"/>
                  </a:lnTo>
                  <a:lnTo>
                    <a:pt x="52857" y="23431"/>
                  </a:lnTo>
                  <a:lnTo>
                    <a:pt x="54609" y="25069"/>
                  </a:lnTo>
                  <a:lnTo>
                    <a:pt x="57200" y="24549"/>
                  </a:lnTo>
                  <a:lnTo>
                    <a:pt x="58635" y="23571"/>
                  </a:lnTo>
                  <a:lnTo>
                    <a:pt x="60629" y="23495"/>
                  </a:lnTo>
                  <a:lnTo>
                    <a:pt x="61569" y="21767"/>
                  </a:lnTo>
                  <a:lnTo>
                    <a:pt x="61327" y="20967"/>
                  </a:lnTo>
                  <a:close/>
                </a:path>
                <a:path w="62865" h="25400">
                  <a:moveTo>
                    <a:pt x="1308" y="0"/>
                  </a:moveTo>
                  <a:lnTo>
                    <a:pt x="0" y="1346"/>
                  </a:lnTo>
                  <a:lnTo>
                    <a:pt x="4330" y="4241"/>
                  </a:lnTo>
                  <a:lnTo>
                    <a:pt x="9448" y="5359"/>
                  </a:lnTo>
                  <a:lnTo>
                    <a:pt x="20713" y="10433"/>
                  </a:lnTo>
                  <a:lnTo>
                    <a:pt x="40589" y="18961"/>
                  </a:lnTo>
                  <a:lnTo>
                    <a:pt x="42630" y="19062"/>
                  </a:lnTo>
                  <a:lnTo>
                    <a:pt x="44170" y="21170"/>
                  </a:lnTo>
                  <a:lnTo>
                    <a:pt x="46850" y="20967"/>
                  </a:lnTo>
                  <a:lnTo>
                    <a:pt x="61327" y="20967"/>
                  </a:lnTo>
                  <a:lnTo>
                    <a:pt x="60958" y="19748"/>
                  </a:lnTo>
                  <a:lnTo>
                    <a:pt x="58940" y="19748"/>
                  </a:lnTo>
                  <a:lnTo>
                    <a:pt x="53678" y="17403"/>
                  </a:lnTo>
                  <a:lnTo>
                    <a:pt x="52209" y="16992"/>
                  </a:lnTo>
                  <a:lnTo>
                    <a:pt x="49986" y="16416"/>
                  </a:lnTo>
                  <a:lnTo>
                    <a:pt x="46088" y="15925"/>
                  </a:lnTo>
                  <a:lnTo>
                    <a:pt x="41033" y="13690"/>
                  </a:lnTo>
                  <a:lnTo>
                    <a:pt x="55146" y="13690"/>
                  </a:lnTo>
                  <a:lnTo>
                    <a:pt x="50158" y="12018"/>
                  </a:lnTo>
                  <a:lnTo>
                    <a:pt x="40203" y="8978"/>
                  </a:lnTo>
                  <a:lnTo>
                    <a:pt x="21010" y="3352"/>
                  </a:lnTo>
                  <a:lnTo>
                    <a:pt x="9385" y="3352"/>
                  </a:lnTo>
                  <a:lnTo>
                    <a:pt x="2920" y="254"/>
                  </a:lnTo>
                  <a:lnTo>
                    <a:pt x="1308" y="0"/>
                  </a:lnTo>
                  <a:close/>
                </a:path>
                <a:path w="62865" h="25400">
                  <a:moveTo>
                    <a:pt x="60947" y="19710"/>
                  </a:moveTo>
                  <a:lnTo>
                    <a:pt x="58940" y="19748"/>
                  </a:lnTo>
                  <a:lnTo>
                    <a:pt x="60958" y="19748"/>
                  </a:lnTo>
                  <a:close/>
                </a:path>
                <a:path w="62865" h="25400">
                  <a:moveTo>
                    <a:pt x="55146" y="13690"/>
                  </a:moveTo>
                  <a:lnTo>
                    <a:pt x="41033" y="13690"/>
                  </a:lnTo>
                  <a:lnTo>
                    <a:pt x="46380" y="15481"/>
                  </a:lnTo>
                  <a:lnTo>
                    <a:pt x="49986" y="16416"/>
                  </a:lnTo>
                  <a:lnTo>
                    <a:pt x="52044" y="16675"/>
                  </a:lnTo>
                  <a:lnTo>
                    <a:pt x="53678" y="17403"/>
                  </a:lnTo>
                  <a:lnTo>
                    <a:pt x="59613" y="19062"/>
                  </a:lnTo>
                  <a:lnTo>
                    <a:pt x="61429" y="19494"/>
                  </a:lnTo>
                  <a:lnTo>
                    <a:pt x="62610" y="17576"/>
                  </a:lnTo>
                  <a:lnTo>
                    <a:pt x="62318" y="16179"/>
                  </a:lnTo>
                  <a:lnTo>
                    <a:pt x="61137" y="15722"/>
                  </a:lnTo>
                  <a:lnTo>
                    <a:pt x="60032" y="15328"/>
                  </a:lnTo>
                  <a:lnTo>
                    <a:pt x="55146" y="13690"/>
                  </a:lnTo>
                  <a:close/>
                </a:path>
                <a:path w="62865" h="25400">
                  <a:moveTo>
                    <a:pt x="49986" y="16416"/>
                  </a:moveTo>
                  <a:lnTo>
                    <a:pt x="52209" y="16992"/>
                  </a:lnTo>
                  <a:lnTo>
                    <a:pt x="53678" y="17403"/>
                  </a:lnTo>
                  <a:lnTo>
                    <a:pt x="52044" y="16675"/>
                  </a:lnTo>
                  <a:lnTo>
                    <a:pt x="49986" y="16416"/>
                  </a:lnTo>
                  <a:close/>
                </a:path>
                <a:path w="62865" h="25400">
                  <a:moveTo>
                    <a:pt x="14808" y="3111"/>
                  </a:moveTo>
                  <a:lnTo>
                    <a:pt x="9385" y="3352"/>
                  </a:lnTo>
                  <a:lnTo>
                    <a:pt x="21010" y="3352"/>
                  </a:lnTo>
                  <a:lnTo>
                    <a:pt x="20231" y="3124"/>
                  </a:lnTo>
                  <a:lnTo>
                    <a:pt x="14808" y="3111"/>
                  </a:lnTo>
                  <a:close/>
                </a:path>
              </a:pathLst>
            </a:custGeom>
            <a:solidFill>
              <a:srgbClr val="346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341335" y="2245778"/>
              <a:ext cx="25400" cy="10795"/>
            </a:xfrm>
            <a:custGeom>
              <a:avLst/>
              <a:gdLst/>
              <a:ahLst/>
              <a:cxnLst/>
              <a:rect l="l" t="t" r="r" b="b"/>
              <a:pathLst>
                <a:path w="25400" h="10794">
                  <a:moveTo>
                    <a:pt x="6273" y="3022"/>
                  </a:moveTo>
                  <a:lnTo>
                    <a:pt x="4521" y="1333"/>
                  </a:lnTo>
                  <a:lnTo>
                    <a:pt x="2425" y="317"/>
                  </a:lnTo>
                  <a:lnTo>
                    <a:pt x="0" y="0"/>
                  </a:lnTo>
                  <a:lnTo>
                    <a:pt x="190" y="4927"/>
                  </a:lnTo>
                  <a:lnTo>
                    <a:pt x="4013" y="2362"/>
                  </a:lnTo>
                  <a:lnTo>
                    <a:pt x="6273" y="3022"/>
                  </a:lnTo>
                  <a:close/>
                </a:path>
                <a:path w="25400" h="10794">
                  <a:moveTo>
                    <a:pt x="25082" y="8788"/>
                  </a:moveTo>
                  <a:lnTo>
                    <a:pt x="21869" y="6299"/>
                  </a:lnTo>
                  <a:lnTo>
                    <a:pt x="20840" y="5778"/>
                  </a:lnTo>
                  <a:lnTo>
                    <a:pt x="19761" y="5334"/>
                  </a:lnTo>
                  <a:lnTo>
                    <a:pt x="18059" y="4864"/>
                  </a:lnTo>
                  <a:lnTo>
                    <a:pt x="16421" y="3797"/>
                  </a:lnTo>
                  <a:lnTo>
                    <a:pt x="14617" y="5016"/>
                  </a:lnTo>
                  <a:lnTo>
                    <a:pt x="8331" y="3086"/>
                  </a:lnTo>
                  <a:lnTo>
                    <a:pt x="9613" y="4762"/>
                  </a:lnTo>
                  <a:lnTo>
                    <a:pt x="6223" y="6477"/>
                  </a:lnTo>
                  <a:lnTo>
                    <a:pt x="8382" y="8153"/>
                  </a:lnTo>
                  <a:lnTo>
                    <a:pt x="21920" y="10350"/>
                  </a:lnTo>
                  <a:lnTo>
                    <a:pt x="23698" y="9626"/>
                  </a:lnTo>
                  <a:lnTo>
                    <a:pt x="25082" y="8788"/>
                  </a:lnTo>
                  <a:close/>
                </a:path>
              </a:pathLst>
            </a:custGeom>
            <a:solidFill>
              <a:srgbClr val="264B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2" name="object 2022"/>
          <p:cNvGrpSpPr/>
          <p:nvPr/>
        </p:nvGrpSpPr>
        <p:grpSpPr>
          <a:xfrm>
            <a:off x="2054745" y="1682838"/>
            <a:ext cx="77470" cy="127635"/>
            <a:chOff x="2054745" y="1682838"/>
            <a:chExt cx="77470" cy="127635"/>
          </a:xfrm>
        </p:grpSpPr>
        <p:sp>
          <p:nvSpPr>
            <p:cNvPr id="2023" name="object 2023"/>
            <p:cNvSpPr/>
            <p:nvPr/>
          </p:nvSpPr>
          <p:spPr>
            <a:xfrm>
              <a:off x="2054745" y="1682838"/>
              <a:ext cx="75565" cy="127635"/>
            </a:xfrm>
            <a:custGeom>
              <a:avLst/>
              <a:gdLst/>
              <a:ahLst/>
              <a:cxnLst/>
              <a:rect l="l" t="t" r="r" b="b"/>
              <a:pathLst>
                <a:path w="75564" h="127635">
                  <a:moveTo>
                    <a:pt x="68465" y="10464"/>
                  </a:moveTo>
                  <a:lnTo>
                    <a:pt x="69392" y="17297"/>
                  </a:lnTo>
                  <a:lnTo>
                    <a:pt x="66361" y="23266"/>
                  </a:lnTo>
                  <a:lnTo>
                    <a:pt x="61137" y="32588"/>
                  </a:lnTo>
                  <a:lnTo>
                    <a:pt x="56705" y="36347"/>
                  </a:lnTo>
                  <a:lnTo>
                    <a:pt x="61633" y="42329"/>
                  </a:lnTo>
                  <a:lnTo>
                    <a:pt x="61417" y="43878"/>
                  </a:lnTo>
                  <a:lnTo>
                    <a:pt x="58420" y="50571"/>
                  </a:lnTo>
                  <a:lnTo>
                    <a:pt x="56946" y="57543"/>
                  </a:lnTo>
                  <a:lnTo>
                    <a:pt x="46875" y="64376"/>
                  </a:lnTo>
                  <a:lnTo>
                    <a:pt x="47117" y="69621"/>
                  </a:lnTo>
                  <a:lnTo>
                    <a:pt x="42024" y="77000"/>
                  </a:lnTo>
                  <a:lnTo>
                    <a:pt x="42722" y="81889"/>
                  </a:lnTo>
                  <a:lnTo>
                    <a:pt x="32372" y="86601"/>
                  </a:lnTo>
                  <a:lnTo>
                    <a:pt x="29629" y="92290"/>
                  </a:lnTo>
                  <a:lnTo>
                    <a:pt x="23190" y="98018"/>
                  </a:lnTo>
                  <a:lnTo>
                    <a:pt x="20993" y="100317"/>
                  </a:lnTo>
                  <a:lnTo>
                    <a:pt x="16560" y="104622"/>
                  </a:lnTo>
                  <a:lnTo>
                    <a:pt x="13731" y="104622"/>
                  </a:lnTo>
                  <a:lnTo>
                    <a:pt x="3810" y="110312"/>
                  </a:lnTo>
                  <a:lnTo>
                    <a:pt x="3136" y="118706"/>
                  </a:lnTo>
                  <a:lnTo>
                    <a:pt x="0" y="125666"/>
                  </a:lnTo>
                  <a:lnTo>
                    <a:pt x="3479" y="126555"/>
                  </a:lnTo>
                  <a:lnTo>
                    <a:pt x="6997" y="127088"/>
                  </a:lnTo>
                  <a:lnTo>
                    <a:pt x="10604" y="126860"/>
                  </a:lnTo>
                  <a:lnTo>
                    <a:pt x="14770" y="125920"/>
                  </a:lnTo>
                  <a:lnTo>
                    <a:pt x="17843" y="123952"/>
                  </a:lnTo>
                  <a:lnTo>
                    <a:pt x="18542" y="117284"/>
                  </a:lnTo>
                  <a:lnTo>
                    <a:pt x="19672" y="115824"/>
                  </a:lnTo>
                  <a:lnTo>
                    <a:pt x="26047" y="111937"/>
                  </a:lnTo>
                  <a:lnTo>
                    <a:pt x="26936" y="106248"/>
                  </a:lnTo>
                  <a:lnTo>
                    <a:pt x="28562" y="104622"/>
                  </a:lnTo>
                  <a:lnTo>
                    <a:pt x="16560" y="104622"/>
                  </a:lnTo>
                  <a:lnTo>
                    <a:pt x="28575" y="104609"/>
                  </a:lnTo>
                  <a:lnTo>
                    <a:pt x="30670" y="102514"/>
                  </a:lnTo>
                  <a:lnTo>
                    <a:pt x="30340" y="102044"/>
                  </a:lnTo>
                  <a:lnTo>
                    <a:pt x="30111" y="101777"/>
                  </a:lnTo>
                  <a:lnTo>
                    <a:pt x="29845" y="98742"/>
                  </a:lnTo>
                  <a:lnTo>
                    <a:pt x="31864" y="97980"/>
                  </a:lnTo>
                  <a:lnTo>
                    <a:pt x="34264" y="97624"/>
                  </a:lnTo>
                  <a:lnTo>
                    <a:pt x="37693" y="93446"/>
                  </a:lnTo>
                  <a:lnTo>
                    <a:pt x="44379" y="93446"/>
                  </a:lnTo>
                  <a:lnTo>
                    <a:pt x="48907" y="87045"/>
                  </a:lnTo>
                  <a:lnTo>
                    <a:pt x="62787" y="87045"/>
                  </a:lnTo>
                  <a:lnTo>
                    <a:pt x="62420" y="80391"/>
                  </a:lnTo>
                  <a:lnTo>
                    <a:pt x="65760" y="74942"/>
                  </a:lnTo>
                  <a:lnTo>
                    <a:pt x="66459" y="65913"/>
                  </a:lnTo>
                  <a:lnTo>
                    <a:pt x="66141" y="62674"/>
                  </a:lnTo>
                  <a:lnTo>
                    <a:pt x="67208" y="59575"/>
                  </a:lnTo>
                  <a:lnTo>
                    <a:pt x="71506" y="59575"/>
                  </a:lnTo>
                  <a:lnTo>
                    <a:pt x="71348" y="52895"/>
                  </a:lnTo>
                  <a:lnTo>
                    <a:pt x="71780" y="46405"/>
                  </a:lnTo>
                  <a:lnTo>
                    <a:pt x="73279" y="40017"/>
                  </a:lnTo>
                  <a:lnTo>
                    <a:pt x="74206" y="35661"/>
                  </a:lnTo>
                  <a:lnTo>
                    <a:pt x="73797" y="32402"/>
                  </a:lnTo>
                  <a:lnTo>
                    <a:pt x="72250" y="31737"/>
                  </a:lnTo>
                  <a:lnTo>
                    <a:pt x="73769" y="30287"/>
                  </a:lnTo>
                  <a:lnTo>
                    <a:pt x="73944" y="28968"/>
                  </a:lnTo>
                  <a:lnTo>
                    <a:pt x="70078" y="28968"/>
                  </a:lnTo>
                  <a:lnTo>
                    <a:pt x="69748" y="27165"/>
                  </a:lnTo>
                  <a:lnTo>
                    <a:pt x="69824" y="26695"/>
                  </a:lnTo>
                  <a:lnTo>
                    <a:pt x="70698" y="25869"/>
                  </a:lnTo>
                  <a:lnTo>
                    <a:pt x="71469" y="23639"/>
                  </a:lnTo>
                  <a:lnTo>
                    <a:pt x="71412" y="20853"/>
                  </a:lnTo>
                  <a:lnTo>
                    <a:pt x="72272" y="17970"/>
                  </a:lnTo>
                  <a:lnTo>
                    <a:pt x="72288" y="17614"/>
                  </a:lnTo>
                  <a:lnTo>
                    <a:pt x="70624" y="13525"/>
                  </a:lnTo>
                  <a:lnTo>
                    <a:pt x="69151" y="13106"/>
                  </a:lnTo>
                  <a:lnTo>
                    <a:pt x="70281" y="10922"/>
                  </a:lnTo>
                  <a:lnTo>
                    <a:pt x="68465" y="10464"/>
                  </a:lnTo>
                  <a:close/>
                </a:path>
                <a:path w="75564" h="127635">
                  <a:moveTo>
                    <a:pt x="44379" y="93446"/>
                  </a:moveTo>
                  <a:lnTo>
                    <a:pt x="37693" y="93446"/>
                  </a:lnTo>
                  <a:lnTo>
                    <a:pt x="43992" y="93992"/>
                  </a:lnTo>
                  <a:lnTo>
                    <a:pt x="44379" y="93446"/>
                  </a:lnTo>
                  <a:close/>
                </a:path>
                <a:path w="75564" h="127635">
                  <a:moveTo>
                    <a:pt x="62787" y="87045"/>
                  </a:moveTo>
                  <a:lnTo>
                    <a:pt x="48907" y="87045"/>
                  </a:lnTo>
                  <a:lnTo>
                    <a:pt x="52895" y="87642"/>
                  </a:lnTo>
                  <a:lnTo>
                    <a:pt x="58102" y="90436"/>
                  </a:lnTo>
                  <a:lnTo>
                    <a:pt x="62915" y="89382"/>
                  </a:lnTo>
                  <a:lnTo>
                    <a:pt x="62787" y="87045"/>
                  </a:lnTo>
                  <a:close/>
                </a:path>
                <a:path w="75564" h="127635">
                  <a:moveTo>
                    <a:pt x="71506" y="59575"/>
                  </a:moveTo>
                  <a:lnTo>
                    <a:pt x="67208" y="59575"/>
                  </a:lnTo>
                  <a:lnTo>
                    <a:pt x="69799" y="61048"/>
                  </a:lnTo>
                  <a:lnTo>
                    <a:pt x="66929" y="65036"/>
                  </a:lnTo>
                  <a:lnTo>
                    <a:pt x="70612" y="65430"/>
                  </a:lnTo>
                  <a:lnTo>
                    <a:pt x="71907" y="63576"/>
                  </a:lnTo>
                  <a:lnTo>
                    <a:pt x="71551" y="61506"/>
                  </a:lnTo>
                  <a:lnTo>
                    <a:pt x="71506" y="59575"/>
                  </a:lnTo>
                  <a:close/>
                </a:path>
                <a:path w="75564" h="127635">
                  <a:moveTo>
                    <a:pt x="75532" y="21336"/>
                  </a:moveTo>
                  <a:lnTo>
                    <a:pt x="74409" y="21336"/>
                  </a:lnTo>
                  <a:lnTo>
                    <a:pt x="74129" y="22910"/>
                  </a:lnTo>
                  <a:lnTo>
                    <a:pt x="74131" y="23639"/>
                  </a:lnTo>
                  <a:lnTo>
                    <a:pt x="74256" y="27178"/>
                  </a:lnTo>
                  <a:lnTo>
                    <a:pt x="75031" y="29083"/>
                  </a:lnTo>
                  <a:lnTo>
                    <a:pt x="73769" y="30287"/>
                  </a:lnTo>
                  <a:lnTo>
                    <a:pt x="73714" y="31737"/>
                  </a:lnTo>
                  <a:lnTo>
                    <a:pt x="73797" y="32402"/>
                  </a:lnTo>
                  <a:lnTo>
                    <a:pt x="75501" y="33134"/>
                  </a:lnTo>
                  <a:lnTo>
                    <a:pt x="75532" y="21336"/>
                  </a:lnTo>
                  <a:close/>
                </a:path>
                <a:path w="75564" h="127635">
                  <a:moveTo>
                    <a:pt x="73769" y="30287"/>
                  </a:moveTo>
                  <a:lnTo>
                    <a:pt x="72250" y="31737"/>
                  </a:lnTo>
                  <a:lnTo>
                    <a:pt x="73797" y="32402"/>
                  </a:lnTo>
                  <a:lnTo>
                    <a:pt x="73714" y="31737"/>
                  </a:lnTo>
                  <a:lnTo>
                    <a:pt x="73769" y="30287"/>
                  </a:lnTo>
                  <a:close/>
                </a:path>
                <a:path w="75564" h="127635">
                  <a:moveTo>
                    <a:pt x="72682" y="0"/>
                  </a:moveTo>
                  <a:lnTo>
                    <a:pt x="70485" y="12"/>
                  </a:lnTo>
                  <a:lnTo>
                    <a:pt x="70256" y="812"/>
                  </a:lnTo>
                  <a:lnTo>
                    <a:pt x="70612" y="1041"/>
                  </a:lnTo>
                  <a:lnTo>
                    <a:pt x="70645" y="13563"/>
                  </a:lnTo>
                  <a:lnTo>
                    <a:pt x="72542" y="17068"/>
                  </a:lnTo>
                  <a:lnTo>
                    <a:pt x="72272" y="17970"/>
                  </a:lnTo>
                  <a:lnTo>
                    <a:pt x="72110" y="21717"/>
                  </a:lnTo>
                  <a:lnTo>
                    <a:pt x="71612" y="23212"/>
                  </a:lnTo>
                  <a:lnTo>
                    <a:pt x="71488" y="24536"/>
                  </a:lnTo>
                  <a:lnTo>
                    <a:pt x="70700" y="25869"/>
                  </a:lnTo>
                  <a:lnTo>
                    <a:pt x="70093" y="26695"/>
                  </a:lnTo>
                  <a:lnTo>
                    <a:pt x="70004" y="27178"/>
                  </a:lnTo>
                  <a:lnTo>
                    <a:pt x="70256" y="27851"/>
                  </a:lnTo>
                  <a:lnTo>
                    <a:pt x="70078" y="28968"/>
                  </a:lnTo>
                  <a:lnTo>
                    <a:pt x="73944" y="28968"/>
                  </a:lnTo>
                  <a:lnTo>
                    <a:pt x="74214" y="26938"/>
                  </a:lnTo>
                  <a:lnTo>
                    <a:pt x="74109" y="22910"/>
                  </a:lnTo>
                  <a:lnTo>
                    <a:pt x="74409" y="21336"/>
                  </a:lnTo>
                  <a:lnTo>
                    <a:pt x="75532" y="21336"/>
                  </a:lnTo>
                  <a:lnTo>
                    <a:pt x="75551" y="14058"/>
                  </a:lnTo>
                  <a:lnTo>
                    <a:pt x="74333" y="14058"/>
                  </a:lnTo>
                  <a:lnTo>
                    <a:pt x="73672" y="13804"/>
                  </a:lnTo>
                  <a:lnTo>
                    <a:pt x="73736" y="5207"/>
                  </a:lnTo>
                  <a:lnTo>
                    <a:pt x="74104" y="3327"/>
                  </a:lnTo>
                  <a:lnTo>
                    <a:pt x="75438" y="1244"/>
                  </a:lnTo>
                  <a:lnTo>
                    <a:pt x="72682" y="0"/>
                  </a:lnTo>
                  <a:close/>
                </a:path>
                <a:path w="75564" h="127635">
                  <a:moveTo>
                    <a:pt x="70703" y="25865"/>
                  </a:moveTo>
                  <a:lnTo>
                    <a:pt x="69824" y="26695"/>
                  </a:lnTo>
                  <a:lnTo>
                    <a:pt x="69915" y="26938"/>
                  </a:lnTo>
                  <a:lnTo>
                    <a:pt x="70703" y="25865"/>
                  </a:lnTo>
                  <a:close/>
                </a:path>
                <a:path w="75564" h="127635">
                  <a:moveTo>
                    <a:pt x="71469" y="23639"/>
                  </a:moveTo>
                  <a:lnTo>
                    <a:pt x="70759" y="25771"/>
                  </a:lnTo>
                  <a:lnTo>
                    <a:pt x="71488" y="24536"/>
                  </a:lnTo>
                  <a:lnTo>
                    <a:pt x="71469" y="23639"/>
                  </a:lnTo>
                  <a:close/>
                </a:path>
                <a:path w="75564" h="127635">
                  <a:moveTo>
                    <a:pt x="70624" y="13525"/>
                  </a:moveTo>
                  <a:lnTo>
                    <a:pt x="72159" y="17297"/>
                  </a:lnTo>
                  <a:lnTo>
                    <a:pt x="72272" y="17970"/>
                  </a:lnTo>
                  <a:lnTo>
                    <a:pt x="72542" y="17068"/>
                  </a:lnTo>
                  <a:lnTo>
                    <a:pt x="70624" y="13525"/>
                  </a:lnTo>
                  <a:close/>
                </a:path>
                <a:path w="75564" h="127635">
                  <a:moveTo>
                    <a:pt x="75552" y="13563"/>
                  </a:moveTo>
                  <a:lnTo>
                    <a:pt x="74333" y="14058"/>
                  </a:lnTo>
                  <a:lnTo>
                    <a:pt x="75551" y="14058"/>
                  </a:lnTo>
                  <a:lnTo>
                    <a:pt x="75552" y="13563"/>
                  </a:lnTo>
                  <a:close/>
                </a:path>
              </a:pathLst>
            </a:custGeom>
            <a:solidFill>
              <a:srgbClr val="82B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2126411" y="1709369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4" h="14605">
                  <a:moveTo>
                    <a:pt x="2679" y="12"/>
                  </a:moveTo>
                  <a:lnTo>
                    <a:pt x="2362" y="0"/>
                  </a:lnTo>
                  <a:lnTo>
                    <a:pt x="2057" y="469"/>
                  </a:lnTo>
                  <a:lnTo>
                    <a:pt x="1625" y="4622"/>
                  </a:lnTo>
                  <a:lnTo>
                    <a:pt x="0" y="8661"/>
                  </a:lnTo>
                  <a:lnTo>
                    <a:pt x="1016" y="12928"/>
                  </a:lnTo>
                  <a:lnTo>
                    <a:pt x="5435" y="14071"/>
                  </a:lnTo>
                  <a:lnTo>
                    <a:pt x="2590" y="9880"/>
                  </a:lnTo>
                  <a:lnTo>
                    <a:pt x="4025" y="8826"/>
                  </a:lnTo>
                  <a:lnTo>
                    <a:pt x="4381" y="7772"/>
                  </a:lnTo>
                  <a:lnTo>
                    <a:pt x="3835" y="6604"/>
                  </a:lnTo>
                  <a:lnTo>
                    <a:pt x="2425" y="4699"/>
                  </a:lnTo>
                  <a:lnTo>
                    <a:pt x="3416" y="2489"/>
                  </a:lnTo>
                  <a:lnTo>
                    <a:pt x="2997" y="469"/>
                  </a:lnTo>
                  <a:lnTo>
                    <a:pt x="2679" y="12"/>
                  </a:lnTo>
                  <a:close/>
                </a:path>
              </a:pathLst>
            </a:custGeom>
            <a:solidFill>
              <a:srgbClr val="87B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25" name="object 2025"/>
          <p:cNvGrpSpPr/>
          <p:nvPr/>
        </p:nvGrpSpPr>
        <p:grpSpPr>
          <a:xfrm>
            <a:off x="1604810" y="701852"/>
            <a:ext cx="75565" cy="51435"/>
            <a:chOff x="1604810" y="701852"/>
            <a:chExt cx="75565" cy="51435"/>
          </a:xfrm>
        </p:grpSpPr>
        <p:sp>
          <p:nvSpPr>
            <p:cNvPr id="2026" name="object 2026"/>
            <p:cNvSpPr/>
            <p:nvPr/>
          </p:nvSpPr>
          <p:spPr>
            <a:xfrm>
              <a:off x="1604810" y="705345"/>
              <a:ext cx="54610" cy="48260"/>
            </a:xfrm>
            <a:custGeom>
              <a:avLst/>
              <a:gdLst/>
              <a:ahLst/>
              <a:cxnLst/>
              <a:rect l="l" t="t" r="r" b="b"/>
              <a:pathLst>
                <a:path w="54610" h="48259">
                  <a:moveTo>
                    <a:pt x="7594" y="25"/>
                  </a:moveTo>
                  <a:lnTo>
                    <a:pt x="4317" y="0"/>
                  </a:lnTo>
                  <a:lnTo>
                    <a:pt x="2730" y="495"/>
                  </a:lnTo>
                  <a:lnTo>
                    <a:pt x="266" y="1638"/>
                  </a:lnTo>
                  <a:lnTo>
                    <a:pt x="0" y="3187"/>
                  </a:lnTo>
                  <a:lnTo>
                    <a:pt x="279" y="4267"/>
                  </a:lnTo>
                  <a:lnTo>
                    <a:pt x="1066" y="4889"/>
                  </a:lnTo>
                  <a:lnTo>
                    <a:pt x="1968" y="5422"/>
                  </a:lnTo>
                  <a:lnTo>
                    <a:pt x="4698" y="5753"/>
                  </a:lnTo>
                  <a:lnTo>
                    <a:pt x="4724" y="9842"/>
                  </a:lnTo>
                  <a:lnTo>
                    <a:pt x="7835" y="9664"/>
                  </a:lnTo>
                  <a:lnTo>
                    <a:pt x="9778" y="6896"/>
                  </a:lnTo>
                  <a:lnTo>
                    <a:pt x="11620" y="8318"/>
                  </a:lnTo>
                  <a:lnTo>
                    <a:pt x="13982" y="11150"/>
                  </a:lnTo>
                  <a:lnTo>
                    <a:pt x="13500" y="12966"/>
                  </a:lnTo>
                  <a:lnTo>
                    <a:pt x="14109" y="14350"/>
                  </a:lnTo>
                  <a:lnTo>
                    <a:pt x="15163" y="15951"/>
                  </a:lnTo>
                  <a:lnTo>
                    <a:pt x="16268" y="17386"/>
                  </a:lnTo>
                  <a:lnTo>
                    <a:pt x="18249" y="15417"/>
                  </a:lnTo>
                  <a:lnTo>
                    <a:pt x="18529" y="14160"/>
                  </a:lnTo>
                  <a:lnTo>
                    <a:pt x="18097" y="12979"/>
                  </a:lnTo>
                  <a:lnTo>
                    <a:pt x="17818" y="11785"/>
                  </a:lnTo>
                  <a:lnTo>
                    <a:pt x="16979" y="9182"/>
                  </a:lnTo>
                  <a:lnTo>
                    <a:pt x="18491" y="8864"/>
                  </a:lnTo>
                  <a:lnTo>
                    <a:pt x="22136" y="9131"/>
                  </a:lnTo>
                  <a:lnTo>
                    <a:pt x="23126" y="10515"/>
                  </a:lnTo>
                  <a:lnTo>
                    <a:pt x="25450" y="11341"/>
                  </a:lnTo>
                  <a:lnTo>
                    <a:pt x="28930" y="11556"/>
                  </a:lnTo>
                  <a:lnTo>
                    <a:pt x="30010" y="14477"/>
                  </a:lnTo>
                  <a:lnTo>
                    <a:pt x="32245" y="15786"/>
                  </a:lnTo>
                  <a:lnTo>
                    <a:pt x="32664" y="18033"/>
                  </a:lnTo>
                  <a:lnTo>
                    <a:pt x="30873" y="18453"/>
                  </a:lnTo>
                  <a:lnTo>
                    <a:pt x="25984" y="20485"/>
                  </a:lnTo>
                  <a:lnTo>
                    <a:pt x="24968" y="22199"/>
                  </a:lnTo>
                  <a:lnTo>
                    <a:pt x="24879" y="24460"/>
                  </a:lnTo>
                  <a:lnTo>
                    <a:pt x="28257" y="25057"/>
                  </a:lnTo>
                  <a:lnTo>
                    <a:pt x="26796" y="31153"/>
                  </a:lnTo>
                  <a:lnTo>
                    <a:pt x="28511" y="35623"/>
                  </a:lnTo>
                  <a:lnTo>
                    <a:pt x="24980" y="38811"/>
                  </a:lnTo>
                  <a:lnTo>
                    <a:pt x="29057" y="42443"/>
                  </a:lnTo>
                  <a:lnTo>
                    <a:pt x="33032" y="46227"/>
                  </a:lnTo>
                  <a:lnTo>
                    <a:pt x="38557" y="47599"/>
                  </a:lnTo>
                  <a:lnTo>
                    <a:pt x="40894" y="47777"/>
                  </a:lnTo>
                  <a:lnTo>
                    <a:pt x="43192" y="47523"/>
                  </a:lnTo>
                  <a:lnTo>
                    <a:pt x="45478" y="47104"/>
                  </a:lnTo>
                  <a:lnTo>
                    <a:pt x="48933" y="47053"/>
                  </a:lnTo>
                  <a:lnTo>
                    <a:pt x="48742" y="43294"/>
                  </a:lnTo>
                  <a:lnTo>
                    <a:pt x="50799" y="41846"/>
                  </a:lnTo>
                  <a:lnTo>
                    <a:pt x="50673" y="38442"/>
                  </a:lnTo>
                  <a:lnTo>
                    <a:pt x="45885" y="33883"/>
                  </a:lnTo>
                  <a:lnTo>
                    <a:pt x="40894" y="32410"/>
                  </a:lnTo>
                  <a:lnTo>
                    <a:pt x="37934" y="33108"/>
                  </a:lnTo>
                  <a:lnTo>
                    <a:pt x="35521" y="31470"/>
                  </a:lnTo>
                  <a:lnTo>
                    <a:pt x="32664" y="26771"/>
                  </a:lnTo>
                  <a:lnTo>
                    <a:pt x="36283" y="26530"/>
                  </a:lnTo>
                  <a:lnTo>
                    <a:pt x="38481" y="24155"/>
                  </a:lnTo>
                  <a:lnTo>
                    <a:pt x="38925" y="21589"/>
                  </a:lnTo>
                  <a:lnTo>
                    <a:pt x="42151" y="24434"/>
                  </a:lnTo>
                  <a:lnTo>
                    <a:pt x="43065" y="21234"/>
                  </a:lnTo>
                  <a:lnTo>
                    <a:pt x="44780" y="20192"/>
                  </a:lnTo>
                  <a:lnTo>
                    <a:pt x="45072" y="22034"/>
                  </a:lnTo>
                  <a:lnTo>
                    <a:pt x="42913" y="22872"/>
                  </a:lnTo>
                  <a:lnTo>
                    <a:pt x="43840" y="25641"/>
                  </a:lnTo>
                  <a:lnTo>
                    <a:pt x="44742" y="26060"/>
                  </a:lnTo>
                  <a:lnTo>
                    <a:pt x="48983" y="26784"/>
                  </a:lnTo>
                  <a:lnTo>
                    <a:pt x="51295" y="25387"/>
                  </a:lnTo>
                  <a:lnTo>
                    <a:pt x="53060" y="22847"/>
                  </a:lnTo>
                  <a:lnTo>
                    <a:pt x="53276" y="22097"/>
                  </a:lnTo>
                  <a:lnTo>
                    <a:pt x="52959" y="20535"/>
                  </a:lnTo>
                  <a:lnTo>
                    <a:pt x="53987" y="18694"/>
                  </a:lnTo>
                  <a:lnTo>
                    <a:pt x="52400" y="17424"/>
                  </a:lnTo>
                  <a:lnTo>
                    <a:pt x="50761" y="17513"/>
                  </a:lnTo>
                  <a:lnTo>
                    <a:pt x="52311" y="19608"/>
                  </a:lnTo>
                  <a:lnTo>
                    <a:pt x="49834" y="19621"/>
                  </a:lnTo>
                  <a:lnTo>
                    <a:pt x="48729" y="18605"/>
                  </a:lnTo>
                  <a:lnTo>
                    <a:pt x="48945" y="14858"/>
                  </a:lnTo>
                  <a:lnTo>
                    <a:pt x="46240" y="14401"/>
                  </a:lnTo>
                  <a:lnTo>
                    <a:pt x="44957" y="12763"/>
                  </a:lnTo>
                  <a:lnTo>
                    <a:pt x="44373" y="12369"/>
                  </a:lnTo>
                  <a:lnTo>
                    <a:pt x="41694" y="13258"/>
                  </a:lnTo>
                  <a:lnTo>
                    <a:pt x="35356" y="9829"/>
                  </a:lnTo>
                  <a:lnTo>
                    <a:pt x="33566" y="6515"/>
                  </a:lnTo>
                  <a:lnTo>
                    <a:pt x="32296" y="4597"/>
                  </a:lnTo>
                  <a:lnTo>
                    <a:pt x="29590" y="6400"/>
                  </a:lnTo>
                  <a:lnTo>
                    <a:pt x="28333" y="4470"/>
                  </a:lnTo>
                  <a:lnTo>
                    <a:pt x="27304" y="4457"/>
                  </a:lnTo>
                  <a:lnTo>
                    <a:pt x="25742" y="3251"/>
                  </a:lnTo>
                  <a:lnTo>
                    <a:pt x="23672" y="4660"/>
                  </a:lnTo>
                  <a:lnTo>
                    <a:pt x="22110" y="3454"/>
                  </a:lnTo>
                  <a:lnTo>
                    <a:pt x="20967" y="3378"/>
                  </a:lnTo>
                  <a:lnTo>
                    <a:pt x="19761" y="3517"/>
                  </a:lnTo>
                  <a:lnTo>
                    <a:pt x="18935" y="2451"/>
                  </a:lnTo>
                  <a:lnTo>
                    <a:pt x="16916" y="2324"/>
                  </a:lnTo>
                  <a:lnTo>
                    <a:pt x="15201" y="1574"/>
                  </a:lnTo>
                  <a:lnTo>
                    <a:pt x="13144" y="2031"/>
                  </a:lnTo>
                  <a:lnTo>
                    <a:pt x="11582" y="787"/>
                  </a:lnTo>
                  <a:lnTo>
                    <a:pt x="10312" y="215"/>
                  </a:lnTo>
                  <a:lnTo>
                    <a:pt x="8902" y="330"/>
                  </a:lnTo>
                  <a:lnTo>
                    <a:pt x="7594" y="25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657388" y="716927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4">
                  <a:moveTo>
                    <a:pt x="15257" y="8369"/>
                  </a:moveTo>
                  <a:lnTo>
                    <a:pt x="5499" y="8369"/>
                  </a:lnTo>
                  <a:lnTo>
                    <a:pt x="5867" y="10541"/>
                  </a:lnTo>
                  <a:lnTo>
                    <a:pt x="8978" y="11099"/>
                  </a:lnTo>
                  <a:lnTo>
                    <a:pt x="11404" y="14363"/>
                  </a:lnTo>
                  <a:lnTo>
                    <a:pt x="15316" y="12725"/>
                  </a:lnTo>
                  <a:lnTo>
                    <a:pt x="15633" y="12065"/>
                  </a:lnTo>
                  <a:lnTo>
                    <a:pt x="15735" y="8699"/>
                  </a:lnTo>
                  <a:lnTo>
                    <a:pt x="15257" y="8369"/>
                  </a:lnTo>
                  <a:close/>
                </a:path>
                <a:path w="15875" h="14604">
                  <a:moveTo>
                    <a:pt x="5107" y="222"/>
                  </a:moveTo>
                  <a:lnTo>
                    <a:pt x="0" y="10185"/>
                  </a:lnTo>
                  <a:lnTo>
                    <a:pt x="5499" y="8369"/>
                  </a:lnTo>
                  <a:lnTo>
                    <a:pt x="15257" y="8369"/>
                  </a:lnTo>
                  <a:lnTo>
                    <a:pt x="13347" y="7048"/>
                  </a:lnTo>
                  <a:lnTo>
                    <a:pt x="11023" y="5359"/>
                  </a:lnTo>
                  <a:lnTo>
                    <a:pt x="5107" y="222"/>
                  </a:lnTo>
                  <a:close/>
                </a:path>
                <a:path w="15875" h="14604">
                  <a:moveTo>
                    <a:pt x="4851" y="0"/>
                  </a:moveTo>
                  <a:lnTo>
                    <a:pt x="5107" y="222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8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647812" y="709827"/>
              <a:ext cx="32384" cy="23495"/>
            </a:xfrm>
            <a:custGeom>
              <a:avLst/>
              <a:gdLst/>
              <a:ahLst/>
              <a:cxnLst/>
              <a:rect l="l" t="t" r="r" b="b"/>
              <a:pathLst>
                <a:path w="32385" h="23495">
                  <a:moveTo>
                    <a:pt x="12674" y="2400"/>
                  </a:moveTo>
                  <a:lnTo>
                    <a:pt x="11252" y="203"/>
                  </a:lnTo>
                  <a:lnTo>
                    <a:pt x="8128" y="0"/>
                  </a:lnTo>
                  <a:lnTo>
                    <a:pt x="7543" y="698"/>
                  </a:lnTo>
                  <a:lnTo>
                    <a:pt x="7620" y="1384"/>
                  </a:lnTo>
                  <a:lnTo>
                    <a:pt x="8178" y="2057"/>
                  </a:lnTo>
                  <a:lnTo>
                    <a:pt x="6718" y="5981"/>
                  </a:lnTo>
                  <a:lnTo>
                    <a:pt x="914" y="5194"/>
                  </a:lnTo>
                  <a:lnTo>
                    <a:pt x="0" y="6642"/>
                  </a:lnTo>
                  <a:lnTo>
                    <a:pt x="3454" y="6642"/>
                  </a:lnTo>
                  <a:lnTo>
                    <a:pt x="1955" y="8280"/>
                  </a:lnTo>
                  <a:lnTo>
                    <a:pt x="3327" y="8331"/>
                  </a:lnTo>
                  <a:lnTo>
                    <a:pt x="4838" y="8013"/>
                  </a:lnTo>
                  <a:lnTo>
                    <a:pt x="9766" y="9969"/>
                  </a:lnTo>
                  <a:lnTo>
                    <a:pt x="10363" y="8013"/>
                  </a:lnTo>
                  <a:lnTo>
                    <a:pt x="10795" y="6616"/>
                  </a:lnTo>
                  <a:lnTo>
                    <a:pt x="11074" y="5981"/>
                  </a:lnTo>
                  <a:lnTo>
                    <a:pt x="12674" y="2400"/>
                  </a:lnTo>
                  <a:close/>
                </a:path>
                <a:path w="32385" h="23495">
                  <a:moveTo>
                    <a:pt x="32346" y="19113"/>
                  </a:moveTo>
                  <a:lnTo>
                    <a:pt x="32194" y="18122"/>
                  </a:lnTo>
                  <a:lnTo>
                    <a:pt x="31457" y="17551"/>
                  </a:lnTo>
                  <a:lnTo>
                    <a:pt x="30480" y="16598"/>
                  </a:lnTo>
                  <a:lnTo>
                    <a:pt x="30099" y="16357"/>
                  </a:lnTo>
                  <a:lnTo>
                    <a:pt x="29667" y="16217"/>
                  </a:lnTo>
                  <a:lnTo>
                    <a:pt x="28498" y="16154"/>
                  </a:lnTo>
                  <a:lnTo>
                    <a:pt x="27508" y="16560"/>
                  </a:lnTo>
                  <a:lnTo>
                    <a:pt x="26657" y="17348"/>
                  </a:lnTo>
                  <a:lnTo>
                    <a:pt x="26238" y="18046"/>
                  </a:lnTo>
                  <a:lnTo>
                    <a:pt x="26428" y="19621"/>
                  </a:lnTo>
                  <a:lnTo>
                    <a:pt x="24828" y="18643"/>
                  </a:lnTo>
                  <a:lnTo>
                    <a:pt x="21361" y="21424"/>
                  </a:lnTo>
                  <a:lnTo>
                    <a:pt x="18846" y="15468"/>
                  </a:lnTo>
                  <a:lnTo>
                    <a:pt x="15443" y="17640"/>
                  </a:lnTo>
                  <a:lnTo>
                    <a:pt x="10274" y="17614"/>
                  </a:lnTo>
                  <a:lnTo>
                    <a:pt x="9042" y="21158"/>
                  </a:lnTo>
                  <a:lnTo>
                    <a:pt x="10845" y="21894"/>
                  </a:lnTo>
                  <a:lnTo>
                    <a:pt x="15367" y="21056"/>
                  </a:lnTo>
                  <a:lnTo>
                    <a:pt x="17043" y="20154"/>
                  </a:lnTo>
                  <a:lnTo>
                    <a:pt x="17297" y="22821"/>
                  </a:lnTo>
                  <a:lnTo>
                    <a:pt x="17703" y="23101"/>
                  </a:lnTo>
                  <a:lnTo>
                    <a:pt x="18148" y="23228"/>
                  </a:lnTo>
                  <a:lnTo>
                    <a:pt x="18643" y="23215"/>
                  </a:lnTo>
                  <a:lnTo>
                    <a:pt x="22860" y="21780"/>
                  </a:lnTo>
                  <a:lnTo>
                    <a:pt x="27584" y="22606"/>
                  </a:lnTo>
                  <a:lnTo>
                    <a:pt x="31597" y="20256"/>
                  </a:lnTo>
                  <a:lnTo>
                    <a:pt x="31965" y="19951"/>
                  </a:lnTo>
                  <a:lnTo>
                    <a:pt x="32219" y="19570"/>
                  </a:lnTo>
                  <a:lnTo>
                    <a:pt x="32346" y="19113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648942" y="70185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215" y="0"/>
                  </a:moveTo>
                  <a:lnTo>
                    <a:pt x="0" y="2120"/>
                  </a:lnTo>
                  <a:lnTo>
                    <a:pt x="1333" y="3352"/>
                  </a:lnTo>
                  <a:lnTo>
                    <a:pt x="1943" y="4813"/>
                  </a:lnTo>
                  <a:lnTo>
                    <a:pt x="3594" y="6604"/>
                  </a:lnTo>
                  <a:lnTo>
                    <a:pt x="4660" y="8953"/>
                  </a:lnTo>
                  <a:lnTo>
                    <a:pt x="7048" y="10020"/>
                  </a:lnTo>
                  <a:lnTo>
                    <a:pt x="6997" y="7975"/>
                  </a:lnTo>
                  <a:lnTo>
                    <a:pt x="3962" y="6146"/>
                  </a:lnTo>
                  <a:lnTo>
                    <a:pt x="4089" y="1638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93BA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668424" y="721118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698" y="0"/>
                  </a:moveTo>
                  <a:lnTo>
                    <a:pt x="0" y="1155"/>
                  </a:lnTo>
                  <a:lnTo>
                    <a:pt x="1397" y="3225"/>
                  </a:lnTo>
                  <a:lnTo>
                    <a:pt x="2819" y="5283"/>
                  </a:lnTo>
                  <a:lnTo>
                    <a:pt x="4216" y="7353"/>
                  </a:lnTo>
                  <a:lnTo>
                    <a:pt x="5359" y="7924"/>
                  </a:lnTo>
                  <a:lnTo>
                    <a:pt x="6337" y="8153"/>
                  </a:lnTo>
                  <a:lnTo>
                    <a:pt x="6286" y="6324"/>
                  </a:lnTo>
                  <a:lnTo>
                    <a:pt x="6959" y="4343"/>
                  </a:lnTo>
                  <a:lnTo>
                    <a:pt x="5410" y="3911"/>
                  </a:lnTo>
                  <a:lnTo>
                    <a:pt x="4165" y="3263"/>
                  </a:lnTo>
                  <a:lnTo>
                    <a:pt x="2108" y="1155"/>
                  </a:lnTo>
                  <a:lnTo>
                    <a:pt x="1409" y="102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4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1" name="object 2031"/>
          <p:cNvGrpSpPr/>
          <p:nvPr/>
        </p:nvGrpSpPr>
        <p:grpSpPr>
          <a:xfrm>
            <a:off x="2141854" y="1054836"/>
            <a:ext cx="45085" cy="48260"/>
            <a:chOff x="2141854" y="1054836"/>
            <a:chExt cx="45085" cy="48260"/>
          </a:xfrm>
        </p:grpSpPr>
        <p:sp>
          <p:nvSpPr>
            <p:cNvPr id="2032" name="object 2032"/>
            <p:cNvSpPr/>
            <p:nvPr/>
          </p:nvSpPr>
          <p:spPr>
            <a:xfrm>
              <a:off x="2157666" y="1054836"/>
              <a:ext cx="29209" cy="48260"/>
            </a:xfrm>
            <a:custGeom>
              <a:avLst/>
              <a:gdLst/>
              <a:ahLst/>
              <a:cxnLst/>
              <a:rect l="l" t="t" r="r" b="b"/>
              <a:pathLst>
                <a:path w="29210" h="48259">
                  <a:moveTo>
                    <a:pt x="2400" y="0"/>
                  </a:moveTo>
                  <a:lnTo>
                    <a:pt x="723" y="1574"/>
                  </a:lnTo>
                  <a:lnTo>
                    <a:pt x="0" y="4940"/>
                  </a:lnTo>
                  <a:lnTo>
                    <a:pt x="2679" y="4953"/>
                  </a:lnTo>
                  <a:lnTo>
                    <a:pt x="4013" y="5981"/>
                  </a:lnTo>
                  <a:lnTo>
                    <a:pt x="5016" y="8547"/>
                  </a:lnTo>
                  <a:lnTo>
                    <a:pt x="7061" y="10693"/>
                  </a:lnTo>
                  <a:lnTo>
                    <a:pt x="7200" y="13627"/>
                  </a:lnTo>
                  <a:lnTo>
                    <a:pt x="7658" y="14998"/>
                  </a:lnTo>
                  <a:lnTo>
                    <a:pt x="10579" y="19812"/>
                  </a:lnTo>
                  <a:lnTo>
                    <a:pt x="11290" y="25044"/>
                  </a:lnTo>
                  <a:lnTo>
                    <a:pt x="10680" y="30543"/>
                  </a:lnTo>
                  <a:lnTo>
                    <a:pt x="11175" y="32715"/>
                  </a:lnTo>
                  <a:lnTo>
                    <a:pt x="15354" y="31927"/>
                  </a:lnTo>
                  <a:lnTo>
                    <a:pt x="14439" y="35229"/>
                  </a:lnTo>
                  <a:lnTo>
                    <a:pt x="14249" y="35648"/>
                  </a:lnTo>
                  <a:lnTo>
                    <a:pt x="14033" y="36550"/>
                  </a:lnTo>
                  <a:lnTo>
                    <a:pt x="14122" y="37261"/>
                  </a:lnTo>
                  <a:lnTo>
                    <a:pt x="15151" y="40081"/>
                  </a:lnTo>
                  <a:lnTo>
                    <a:pt x="17233" y="42164"/>
                  </a:lnTo>
                  <a:lnTo>
                    <a:pt x="20904" y="46329"/>
                  </a:lnTo>
                  <a:lnTo>
                    <a:pt x="22771" y="48171"/>
                  </a:lnTo>
                  <a:lnTo>
                    <a:pt x="25780" y="46812"/>
                  </a:lnTo>
                  <a:lnTo>
                    <a:pt x="26111" y="46418"/>
                  </a:lnTo>
                  <a:lnTo>
                    <a:pt x="26276" y="45974"/>
                  </a:lnTo>
                  <a:lnTo>
                    <a:pt x="26288" y="45466"/>
                  </a:lnTo>
                  <a:lnTo>
                    <a:pt x="25793" y="42392"/>
                  </a:lnTo>
                  <a:lnTo>
                    <a:pt x="22453" y="40297"/>
                  </a:lnTo>
                  <a:lnTo>
                    <a:pt x="23050" y="36677"/>
                  </a:lnTo>
                  <a:lnTo>
                    <a:pt x="24803" y="37045"/>
                  </a:lnTo>
                  <a:lnTo>
                    <a:pt x="25387" y="38519"/>
                  </a:lnTo>
                  <a:lnTo>
                    <a:pt x="26530" y="39243"/>
                  </a:lnTo>
                  <a:lnTo>
                    <a:pt x="27660" y="39751"/>
                  </a:lnTo>
                  <a:lnTo>
                    <a:pt x="28371" y="39281"/>
                  </a:lnTo>
                  <a:lnTo>
                    <a:pt x="28828" y="38227"/>
                  </a:lnTo>
                  <a:lnTo>
                    <a:pt x="28232" y="35623"/>
                  </a:lnTo>
                  <a:lnTo>
                    <a:pt x="24549" y="35013"/>
                  </a:lnTo>
                  <a:lnTo>
                    <a:pt x="24752" y="31902"/>
                  </a:lnTo>
                  <a:lnTo>
                    <a:pt x="25184" y="31343"/>
                  </a:lnTo>
                  <a:lnTo>
                    <a:pt x="25057" y="31140"/>
                  </a:lnTo>
                  <a:lnTo>
                    <a:pt x="24714" y="30949"/>
                  </a:lnTo>
                  <a:lnTo>
                    <a:pt x="23152" y="29083"/>
                  </a:lnTo>
                  <a:lnTo>
                    <a:pt x="21882" y="26949"/>
                  </a:lnTo>
                  <a:lnTo>
                    <a:pt x="19735" y="25641"/>
                  </a:lnTo>
                  <a:lnTo>
                    <a:pt x="18008" y="26797"/>
                  </a:lnTo>
                  <a:lnTo>
                    <a:pt x="19189" y="24701"/>
                  </a:lnTo>
                  <a:lnTo>
                    <a:pt x="18592" y="24599"/>
                  </a:lnTo>
                  <a:lnTo>
                    <a:pt x="17767" y="23355"/>
                  </a:lnTo>
                  <a:lnTo>
                    <a:pt x="17589" y="21691"/>
                  </a:lnTo>
                  <a:lnTo>
                    <a:pt x="16522" y="20472"/>
                  </a:lnTo>
                  <a:lnTo>
                    <a:pt x="14871" y="19240"/>
                  </a:lnTo>
                  <a:lnTo>
                    <a:pt x="16255" y="16510"/>
                  </a:lnTo>
                  <a:lnTo>
                    <a:pt x="14135" y="15443"/>
                  </a:lnTo>
                  <a:lnTo>
                    <a:pt x="11874" y="12712"/>
                  </a:lnTo>
                  <a:lnTo>
                    <a:pt x="8648" y="10706"/>
                  </a:lnTo>
                  <a:lnTo>
                    <a:pt x="7708" y="6959"/>
                  </a:lnTo>
                  <a:lnTo>
                    <a:pt x="7899" y="4229"/>
                  </a:lnTo>
                  <a:lnTo>
                    <a:pt x="3505" y="4737"/>
                  </a:lnTo>
                  <a:lnTo>
                    <a:pt x="4038" y="175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9BC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2141854" y="108635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09">
                  <a:moveTo>
                    <a:pt x="14693" y="0"/>
                  </a:moveTo>
                  <a:lnTo>
                    <a:pt x="13804" y="3721"/>
                  </a:lnTo>
                  <a:lnTo>
                    <a:pt x="11544" y="3517"/>
                  </a:lnTo>
                  <a:lnTo>
                    <a:pt x="8813" y="8407"/>
                  </a:lnTo>
                  <a:lnTo>
                    <a:pt x="7797" y="4279"/>
                  </a:lnTo>
                  <a:lnTo>
                    <a:pt x="6337" y="2527"/>
                  </a:lnTo>
                  <a:lnTo>
                    <a:pt x="3581" y="5524"/>
                  </a:lnTo>
                  <a:lnTo>
                    <a:pt x="3835" y="10388"/>
                  </a:lnTo>
                  <a:lnTo>
                    <a:pt x="0" y="12712"/>
                  </a:lnTo>
                  <a:lnTo>
                    <a:pt x="38" y="15913"/>
                  </a:lnTo>
                  <a:lnTo>
                    <a:pt x="762" y="16243"/>
                  </a:lnTo>
                  <a:lnTo>
                    <a:pt x="1587" y="16192"/>
                  </a:lnTo>
                  <a:lnTo>
                    <a:pt x="2311" y="15900"/>
                  </a:lnTo>
                  <a:lnTo>
                    <a:pt x="5943" y="13334"/>
                  </a:lnTo>
                  <a:lnTo>
                    <a:pt x="9118" y="11747"/>
                  </a:lnTo>
                  <a:lnTo>
                    <a:pt x="17703" y="9143"/>
                  </a:lnTo>
                  <a:lnTo>
                    <a:pt x="19202" y="5956"/>
                  </a:lnTo>
                  <a:lnTo>
                    <a:pt x="17399" y="1485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9CD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2152789" y="1060805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5" h="22859">
                  <a:moveTo>
                    <a:pt x="8889" y="0"/>
                  </a:moveTo>
                  <a:lnTo>
                    <a:pt x="8229" y="495"/>
                  </a:lnTo>
                  <a:lnTo>
                    <a:pt x="7619" y="1130"/>
                  </a:lnTo>
                  <a:lnTo>
                    <a:pt x="761" y="4254"/>
                  </a:lnTo>
                  <a:lnTo>
                    <a:pt x="0" y="6565"/>
                  </a:lnTo>
                  <a:lnTo>
                    <a:pt x="3187" y="16002"/>
                  </a:lnTo>
                  <a:lnTo>
                    <a:pt x="3987" y="19380"/>
                  </a:lnTo>
                  <a:lnTo>
                    <a:pt x="3733" y="22834"/>
                  </a:lnTo>
                  <a:lnTo>
                    <a:pt x="6349" y="22733"/>
                  </a:lnTo>
                  <a:lnTo>
                    <a:pt x="5816" y="20612"/>
                  </a:lnTo>
                  <a:lnTo>
                    <a:pt x="6286" y="17068"/>
                  </a:lnTo>
                  <a:lnTo>
                    <a:pt x="5727" y="15062"/>
                  </a:lnTo>
                  <a:lnTo>
                    <a:pt x="5549" y="13042"/>
                  </a:lnTo>
                  <a:lnTo>
                    <a:pt x="5499" y="11836"/>
                  </a:lnTo>
                  <a:lnTo>
                    <a:pt x="5206" y="10668"/>
                  </a:lnTo>
                  <a:lnTo>
                    <a:pt x="5156" y="9461"/>
                  </a:lnTo>
                  <a:lnTo>
                    <a:pt x="5308" y="8051"/>
                  </a:lnTo>
                  <a:lnTo>
                    <a:pt x="5206" y="6540"/>
                  </a:lnTo>
                  <a:lnTo>
                    <a:pt x="7365" y="5321"/>
                  </a:lnTo>
                  <a:lnTo>
                    <a:pt x="8051" y="5092"/>
                  </a:lnTo>
                  <a:lnTo>
                    <a:pt x="8813" y="5384"/>
                  </a:lnTo>
                  <a:lnTo>
                    <a:pt x="9867" y="6007"/>
                  </a:lnTo>
                  <a:lnTo>
                    <a:pt x="10629" y="7061"/>
                  </a:lnTo>
                  <a:lnTo>
                    <a:pt x="11785" y="7556"/>
                  </a:lnTo>
                  <a:lnTo>
                    <a:pt x="12230" y="7683"/>
                  </a:lnTo>
                  <a:lnTo>
                    <a:pt x="12636" y="7607"/>
                  </a:lnTo>
                  <a:lnTo>
                    <a:pt x="12979" y="7289"/>
                  </a:lnTo>
                  <a:lnTo>
                    <a:pt x="13080" y="4038"/>
                  </a:lnTo>
                  <a:lnTo>
                    <a:pt x="11722" y="1612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2155380" y="107331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2120" y="0"/>
                  </a:moveTo>
                  <a:lnTo>
                    <a:pt x="698" y="3340"/>
                  </a:lnTo>
                  <a:lnTo>
                    <a:pt x="3911" y="7111"/>
                  </a:lnTo>
                  <a:lnTo>
                    <a:pt x="1155" y="10325"/>
                  </a:lnTo>
                  <a:lnTo>
                    <a:pt x="0" y="13322"/>
                  </a:lnTo>
                  <a:lnTo>
                    <a:pt x="1333" y="14389"/>
                  </a:lnTo>
                  <a:lnTo>
                    <a:pt x="2971" y="12064"/>
                  </a:lnTo>
                  <a:lnTo>
                    <a:pt x="4241" y="13703"/>
                  </a:lnTo>
                  <a:lnTo>
                    <a:pt x="4699" y="13817"/>
                  </a:lnTo>
                  <a:lnTo>
                    <a:pt x="5143" y="13754"/>
                  </a:lnTo>
                  <a:lnTo>
                    <a:pt x="5562" y="13525"/>
                  </a:lnTo>
                  <a:lnTo>
                    <a:pt x="5867" y="13157"/>
                  </a:lnTo>
                  <a:lnTo>
                    <a:pt x="6096" y="12750"/>
                  </a:lnTo>
                  <a:lnTo>
                    <a:pt x="6413" y="11595"/>
                  </a:lnTo>
                  <a:lnTo>
                    <a:pt x="6477" y="10871"/>
                  </a:lnTo>
                  <a:lnTo>
                    <a:pt x="6464" y="10134"/>
                  </a:lnTo>
                  <a:lnTo>
                    <a:pt x="6235" y="6222"/>
                  </a:lnTo>
                  <a:lnTo>
                    <a:pt x="7810" y="156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9CD2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2153411" y="1080465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4876" y="0"/>
                  </a:moveTo>
                  <a:lnTo>
                    <a:pt x="3327" y="7873"/>
                  </a:lnTo>
                  <a:lnTo>
                    <a:pt x="1968" y="6184"/>
                  </a:lnTo>
                  <a:lnTo>
                    <a:pt x="0" y="9423"/>
                  </a:lnTo>
                  <a:lnTo>
                    <a:pt x="342" y="10490"/>
                  </a:lnTo>
                  <a:lnTo>
                    <a:pt x="508" y="12179"/>
                  </a:lnTo>
                  <a:lnTo>
                    <a:pt x="3035" y="9296"/>
                  </a:lnTo>
                  <a:lnTo>
                    <a:pt x="3797" y="8013"/>
                  </a:lnTo>
                  <a:lnTo>
                    <a:pt x="5676" y="7124"/>
                  </a:lnTo>
                  <a:lnTo>
                    <a:pt x="5981" y="6756"/>
                  </a:lnTo>
                  <a:lnTo>
                    <a:pt x="6146" y="6273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76A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2159838" y="1056589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1866" y="0"/>
                  </a:moveTo>
                  <a:lnTo>
                    <a:pt x="0" y="3924"/>
                  </a:lnTo>
                  <a:lnTo>
                    <a:pt x="4800" y="3124"/>
                  </a:lnTo>
                  <a:lnTo>
                    <a:pt x="5537" y="5206"/>
                  </a:lnTo>
                  <a:lnTo>
                    <a:pt x="7175" y="5181"/>
                  </a:lnTo>
                  <a:lnTo>
                    <a:pt x="7099" y="4876"/>
                  </a:lnTo>
                  <a:lnTo>
                    <a:pt x="6985" y="4267"/>
                  </a:lnTo>
                  <a:lnTo>
                    <a:pt x="5651" y="3086"/>
                  </a:lnTo>
                  <a:lnTo>
                    <a:pt x="2959" y="736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75A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38" name="object 2038"/>
          <p:cNvGrpSpPr/>
          <p:nvPr/>
        </p:nvGrpSpPr>
        <p:grpSpPr>
          <a:xfrm>
            <a:off x="1667065" y="703529"/>
            <a:ext cx="17145" cy="24130"/>
            <a:chOff x="1667065" y="703529"/>
            <a:chExt cx="17145" cy="24130"/>
          </a:xfrm>
        </p:grpSpPr>
        <p:sp>
          <p:nvSpPr>
            <p:cNvPr id="2039" name="object 2039"/>
            <p:cNvSpPr/>
            <p:nvPr/>
          </p:nvSpPr>
          <p:spPr>
            <a:xfrm>
              <a:off x="1676755" y="711873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082" y="0"/>
                  </a:moveTo>
                  <a:lnTo>
                    <a:pt x="1981" y="3251"/>
                  </a:lnTo>
                  <a:lnTo>
                    <a:pt x="1181" y="6337"/>
                  </a:lnTo>
                  <a:lnTo>
                    <a:pt x="0" y="9347"/>
                  </a:lnTo>
                  <a:lnTo>
                    <a:pt x="368" y="9677"/>
                  </a:lnTo>
                  <a:lnTo>
                    <a:pt x="787" y="9829"/>
                  </a:lnTo>
                  <a:lnTo>
                    <a:pt x="1270" y="9842"/>
                  </a:lnTo>
                  <a:lnTo>
                    <a:pt x="3289" y="8394"/>
                  </a:lnTo>
                  <a:lnTo>
                    <a:pt x="5892" y="7619"/>
                  </a:lnTo>
                  <a:lnTo>
                    <a:pt x="6858" y="4978"/>
                  </a:lnTo>
                  <a:lnTo>
                    <a:pt x="6832" y="4508"/>
                  </a:lnTo>
                  <a:lnTo>
                    <a:pt x="6731" y="4051"/>
                  </a:lnTo>
                  <a:lnTo>
                    <a:pt x="5969" y="2552"/>
                  </a:lnTo>
                  <a:lnTo>
                    <a:pt x="4978" y="1904"/>
                  </a:lnTo>
                  <a:lnTo>
                    <a:pt x="4127" y="1130"/>
                  </a:lnTo>
                  <a:lnTo>
                    <a:pt x="3111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CEE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667065" y="703529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0" y="0"/>
                  </a:moveTo>
                  <a:lnTo>
                    <a:pt x="266" y="2235"/>
                  </a:lnTo>
                  <a:lnTo>
                    <a:pt x="3517" y="3581"/>
                  </a:lnTo>
                  <a:lnTo>
                    <a:pt x="1866" y="6527"/>
                  </a:lnTo>
                  <a:lnTo>
                    <a:pt x="5041" y="2273"/>
                  </a:lnTo>
                  <a:lnTo>
                    <a:pt x="4483" y="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D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672589" y="72329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2095" y="0"/>
                  </a:moveTo>
                  <a:lnTo>
                    <a:pt x="1397" y="368"/>
                  </a:lnTo>
                  <a:lnTo>
                    <a:pt x="698" y="723"/>
                  </a:lnTo>
                  <a:lnTo>
                    <a:pt x="0" y="1092"/>
                  </a:lnTo>
                  <a:lnTo>
                    <a:pt x="711" y="2108"/>
                  </a:lnTo>
                  <a:lnTo>
                    <a:pt x="1409" y="3136"/>
                  </a:lnTo>
                  <a:lnTo>
                    <a:pt x="2120" y="4152"/>
                  </a:lnTo>
                  <a:lnTo>
                    <a:pt x="5194" y="3111"/>
                  </a:lnTo>
                  <a:lnTo>
                    <a:pt x="5499" y="2743"/>
                  </a:lnTo>
                  <a:lnTo>
                    <a:pt x="5575" y="2336"/>
                  </a:lnTo>
                  <a:lnTo>
                    <a:pt x="5461" y="1879"/>
                  </a:lnTo>
                  <a:lnTo>
                    <a:pt x="4699" y="596"/>
                  </a:lnTo>
                  <a:lnTo>
                    <a:pt x="3556" y="12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CEE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674685" y="72122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438" y="0"/>
                  </a:moveTo>
                  <a:lnTo>
                    <a:pt x="2082" y="0"/>
                  </a:lnTo>
                  <a:lnTo>
                    <a:pt x="1384" y="685"/>
                  </a:lnTo>
                  <a:lnTo>
                    <a:pt x="0" y="2070"/>
                  </a:lnTo>
                  <a:lnTo>
                    <a:pt x="1028" y="2755"/>
                  </a:lnTo>
                  <a:lnTo>
                    <a:pt x="2057" y="3454"/>
                  </a:lnTo>
                  <a:lnTo>
                    <a:pt x="3086" y="4140"/>
                  </a:lnTo>
                  <a:lnTo>
                    <a:pt x="4356" y="2781"/>
                  </a:lnTo>
                  <a:lnTo>
                    <a:pt x="4292" y="1397"/>
                  </a:lnTo>
                  <a:lnTo>
                    <a:pt x="3136" y="12"/>
                  </a:lnTo>
                  <a:lnTo>
                    <a:pt x="2781" y="12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3" name="object 2043"/>
          <p:cNvSpPr/>
          <p:nvPr/>
        </p:nvSpPr>
        <p:spPr>
          <a:xfrm>
            <a:off x="1732597" y="983119"/>
            <a:ext cx="65405" cy="140335"/>
          </a:xfrm>
          <a:custGeom>
            <a:avLst/>
            <a:gdLst/>
            <a:ahLst/>
            <a:cxnLst/>
            <a:rect l="l" t="t" r="r" b="b"/>
            <a:pathLst>
              <a:path w="65405" h="140334">
                <a:moveTo>
                  <a:pt x="63893" y="101"/>
                </a:moveTo>
                <a:lnTo>
                  <a:pt x="63157" y="0"/>
                </a:lnTo>
                <a:lnTo>
                  <a:pt x="60324" y="1015"/>
                </a:lnTo>
                <a:lnTo>
                  <a:pt x="60236" y="3111"/>
                </a:lnTo>
                <a:lnTo>
                  <a:pt x="57975" y="7543"/>
                </a:lnTo>
                <a:lnTo>
                  <a:pt x="57721" y="10985"/>
                </a:lnTo>
                <a:lnTo>
                  <a:pt x="54902" y="13004"/>
                </a:lnTo>
                <a:lnTo>
                  <a:pt x="52743" y="13919"/>
                </a:lnTo>
                <a:lnTo>
                  <a:pt x="52463" y="16446"/>
                </a:lnTo>
                <a:lnTo>
                  <a:pt x="50799" y="17805"/>
                </a:lnTo>
                <a:lnTo>
                  <a:pt x="47955" y="22402"/>
                </a:lnTo>
                <a:lnTo>
                  <a:pt x="47193" y="26593"/>
                </a:lnTo>
                <a:lnTo>
                  <a:pt x="43814" y="29184"/>
                </a:lnTo>
                <a:lnTo>
                  <a:pt x="39756" y="35179"/>
                </a:lnTo>
                <a:lnTo>
                  <a:pt x="36106" y="41408"/>
                </a:lnTo>
                <a:lnTo>
                  <a:pt x="29387" y="54203"/>
                </a:lnTo>
                <a:lnTo>
                  <a:pt x="27863" y="56222"/>
                </a:lnTo>
                <a:lnTo>
                  <a:pt x="26085" y="60896"/>
                </a:lnTo>
                <a:lnTo>
                  <a:pt x="16997" y="79575"/>
                </a:lnTo>
                <a:lnTo>
                  <a:pt x="10401" y="91287"/>
                </a:lnTo>
                <a:lnTo>
                  <a:pt x="7924" y="97231"/>
                </a:lnTo>
                <a:lnTo>
                  <a:pt x="6565" y="103619"/>
                </a:lnTo>
                <a:lnTo>
                  <a:pt x="6565" y="110769"/>
                </a:lnTo>
                <a:lnTo>
                  <a:pt x="5181" y="117665"/>
                </a:lnTo>
                <a:lnTo>
                  <a:pt x="0" y="131127"/>
                </a:lnTo>
                <a:lnTo>
                  <a:pt x="482" y="134086"/>
                </a:lnTo>
                <a:lnTo>
                  <a:pt x="1219" y="136029"/>
                </a:lnTo>
                <a:lnTo>
                  <a:pt x="533" y="138404"/>
                </a:lnTo>
                <a:lnTo>
                  <a:pt x="2336" y="140004"/>
                </a:lnTo>
                <a:lnTo>
                  <a:pt x="3327" y="139966"/>
                </a:lnTo>
                <a:lnTo>
                  <a:pt x="3759" y="135851"/>
                </a:lnTo>
                <a:lnTo>
                  <a:pt x="3340" y="131825"/>
                </a:lnTo>
                <a:lnTo>
                  <a:pt x="7950" y="122237"/>
                </a:lnTo>
                <a:lnTo>
                  <a:pt x="8254" y="119176"/>
                </a:lnTo>
                <a:lnTo>
                  <a:pt x="9651" y="111332"/>
                </a:lnTo>
                <a:lnTo>
                  <a:pt x="11991" y="103792"/>
                </a:lnTo>
                <a:lnTo>
                  <a:pt x="17881" y="89103"/>
                </a:lnTo>
                <a:lnTo>
                  <a:pt x="18135" y="87934"/>
                </a:lnTo>
                <a:lnTo>
                  <a:pt x="18135" y="86639"/>
                </a:lnTo>
                <a:lnTo>
                  <a:pt x="24085" y="74658"/>
                </a:lnTo>
                <a:lnTo>
                  <a:pt x="29079" y="63482"/>
                </a:lnTo>
                <a:lnTo>
                  <a:pt x="34440" y="52499"/>
                </a:lnTo>
                <a:lnTo>
                  <a:pt x="40944" y="42113"/>
                </a:lnTo>
                <a:lnTo>
                  <a:pt x="44602" y="37160"/>
                </a:lnTo>
                <a:lnTo>
                  <a:pt x="45643" y="30492"/>
                </a:lnTo>
                <a:lnTo>
                  <a:pt x="61671" y="5575"/>
                </a:lnTo>
                <a:lnTo>
                  <a:pt x="63474" y="3898"/>
                </a:lnTo>
                <a:lnTo>
                  <a:pt x="64744" y="1917"/>
                </a:lnTo>
                <a:lnTo>
                  <a:pt x="64820" y="825"/>
                </a:lnTo>
                <a:lnTo>
                  <a:pt x="63893" y="101"/>
                </a:lnTo>
                <a:close/>
              </a:path>
            </a:pathLst>
          </a:custGeom>
          <a:solidFill>
            <a:srgbClr val="9DD4E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44" name="object 2044"/>
          <p:cNvGrpSpPr/>
          <p:nvPr/>
        </p:nvGrpSpPr>
        <p:grpSpPr>
          <a:xfrm>
            <a:off x="1770633" y="853795"/>
            <a:ext cx="55244" cy="34925"/>
            <a:chOff x="1770633" y="853795"/>
            <a:chExt cx="55244" cy="34925"/>
          </a:xfrm>
        </p:grpSpPr>
        <p:sp>
          <p:nvSpPr>
            <p:cNvPr id="2045" name="object 2045"/>
            <p:cNvSpPr/>
            <p:nvPr/>
          </p:nvSpPr>
          <p:spPr>
            <a:xfrm>
              <a:off x="1770633" y="853795"/>
              <a:ext cx="55244" cy="34925"/>
            </a:xfrm>
            <a:custGeom>
              <a:avLst/>
              <a:gdLst/>
              <a:ahLst/>
              <a:cxnLst/>
              <a:rect l="l" t="t" r="r" b="b"/>
              <a:pathLst>
                <a:path w="55244" h="34925">
                  <a:moveTo>
                    <a:pt x="32651" y="0"/>
                  </a:moveTo>
                  <a:lnTo>
                    <a:pt x="29756" y="2514"/>
                  </a:lnTo>
                  <a:lnTo>
                    <a:pt x="25844" y="2857"/>
                  </a:lnTo>
                  <a:lnTo>
                    <a:pt x="25107" y="4737"/>
                  </a:lnTo>
                  <a:lnTo>
                    <a:pt x="26746" y="8826"/>
                  </a:lnTo>
                  <a:lnTo>
                    <a:pt x="24574" y="9423"/>
                  </a:lnTo>
                  <a:lnTo>
                    <a:pt x="23482" y="10731"/>
                  </a:lnTo>
                  <a:lnTo>
                    <a:pt x="24866" y="12687"/>
                  </a:lnTo>
                  <a:lnTo>
                    <a:pt x="27965" y="11277"/>
                  </a:lnTo>
                  <a:lnTo>
                    <a:pt x="29324" y="13716"/>
                  </a:lnTo>
                  <a:lnTo>
                    <a:pt x="27952" y="15392"/>
                  </a:lnTo>
                  <a:lnTo>
                    <a:pt x="25958" y="16065"/>
                  </a:lnTo>
                  <a:lnTo>
                    <a:pt x="20104" y="20002"/>
                  </a:lnTo>
                  <a:lnTo>
                    <a:pt x="14947" y="20751"/>
                  </a:lnTo>
                  <a:lnTo>
                    <a:pt x="10922" y="23787"/>
                  </a:lnTo>
                  <a:lnTo>
                    <a:pt x="9474" y="25793"/>
                  </a:lnTo>
                  <a:lnTo>
                    <a:pt x="7823" y="27127"/>
                  </a:lnTo>
                  <a:lnTo>
                    <a:pt x="482" y="27749"/>
                  </a:lnTo>
                  <a:lnTo>
                    <a:pt x="0" y="28968"/>
                  </a:lnTo>
                  <a:lnTo>
                    <a:pt x="1587" y="33947"/>
                  </a:lnTo>
                  <a:lnTo>
                    <a:pt x="2806" y="34721"/>
                  </a:lnTo>
                  <a:lnTo>
                    <a:pt x="4076" y="34747"/>
                  </a:lnTo>
                  <a:lnTo>
                    <a:pt x="5397" y="34201"/>
                  </a:lnTo>
                  <a:lnTo>
                    <a:pt x="7099" y="32346"/>
                  </a:lnTo>
                  <a:lnTo>
                    <a:pt x="9296" y="31470"/>
                  </a:lnTo>
                  <a:lnTo>
                    <a:pt x="13957" y="30086"/>
                  </a:lnTo>
                  <a:lnTo>
                    <a:pt x="15900" y="28803"/>
                  </a:lnTo>
                  <a:lnTo>
                    <a:pt x="23279" y="23533"/>
                  </a:lnTo>
                  <a:lnTo>
                    <a:pt x="27635" y="16510"/>
                  </a:lnTo>
                  <a:lnTo>
                    <a:pt x="36436" y="20878"/>
                  </a:lnTo>
                  <a:lnTo>
                    <a:pt x="37058" y="20561"/>
                  </a:lnTo>
                  <a:lnTo>
                    <a:pt x="43865" y="21005"/>
                  </a:lnTo>
                  <a:lnTo>
                    <a:pt x="49390" y="18961"/>
                  </a:lnTo>
                  <a:lnTo>
                    <a:pt x="54406" y="15290"/>
                  </a:lnTo>
                  <a:lnTo>
                    <a:pt x="54737" y="14897"/>
                  </a:lnTo>
                  <a:lnTo>
                    <a:pt x="54902" y="14452"/>
                  </a:lnTo>
                  <a:lnTo>
                    <a:pt x="54914" y="13931"/>
                  </a:lnTo>
                  <a:lnTo>
                    <a:pt x="53479" y="11315"/>
                  </a:lnTo>
                  <a:lnTo>
                    <a:pt x="51384" y="11849"/>
                  </a:lnTo>
                  <a:lnTo>
                    <a:pt x="46189" y="14185"/>
                  </a:lnTo>
                  <a:lnTo>
                    <a:pt x="43154" y="14300"/>
                  </a:lnTo>
                  <a:lnTo>
                    <a:pt x="40081" y="12814"/>
                  </a:lnTo>
                  <a:lnTo>
                    <a:pt x="38442" y="12636"/>
                  </a:lnTo>
                  <a:lnTo>
                    <a:pt x="36995" y="12090"/>
                  </a:lnTo>
                  <a:lnTo>
                    <a:pt x="35928" y="10744"/>
                  </a:lnTo>
                  <a:lnTo>
                    <a:pt x="33286" y="10972"/>
                  </a:lnTo>
                  <a:lnTo>
                    <a:pt x="31064" y="10299"/>
                  </a:lnTo>
                  <a:lnTo>
                    <a:pt x="29540" y="8026"/>
                  </a:lnTo>
                  <a:lnTo>
                    <a:pt x="31178" y="6045"/>
                  </a:lnTo>
                  <a:lnTo>
                    <a:pt x="34963" y="4978"/>
                  </a:lnTo>
                  <a:lnTo>
                    <a:pt x="32651" y="0"/>
                  </a:lnTo>
                  <a:close/>
                </a:path>
              </a:pathLst>
            </a:custGeom>
            <a:solidFill>
              <a:srgbClr val="C1E3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779219" y="863384"/>
              <a:ext cx="22860" cy="15875"/>
            </a:xfrm>
            <a:custGeom>
              <a:avLst/>
              <a:gdLst/>
              <a:ahLst/>
              <a:cxnLst/>
              <a:rect l="l" t="t" r="r" b="b"/>
              <a:pathLst>
                <a:path w="22860" h="15875">
                  <a:moveTo>
                    <a:pt x="21488" y="0"/>
                  </a:moveTo>
                  <a:lnTo>
                    <a:pt x="17526" y="1409"/>
                  </a:lnTo>
                  <a:lnTo>
                    <a:pt x="14897" y="1143"/>
                  </a:lnTo>
                  <a:lnTo>
                    <a:pt x="13855" y="1130"/>
                  </a:lnTo>
                  <a:lnTo>
                    <a:pt x="10287" y="3403"/>
                  </a:lnTo>
                  <a:lnTo>
                    <a:pt x="6426" y="5029"/>
                  </a:lnTo>
                  <a:lnTo>
                    <a:pt x="2438" y="6362"/>
                  </a:lnTo>
                  <a:lnTo>
                    <a:pt x="0" y="8559"/>
                  </a:lnTo>
                  <a:lnTo>
                    <a:pt x="2044" y="11544"/>
                  </a:lnTo>
                  <a:lnTo>
                    <a:pt x="889" y="14947"/>
                  </a:lnTo>
                  <a:lnTo>
                    <a:pt x="2387" y="15494"/>
                  </a:lnTo>
                  <a:lnTo>
                    <a:pt x="3467" y="14643"/>
                  </a:lnTo>
                  <a:lnTo>
                    <a:pt x="7632" y="12395"/>
                  </a:lnTo>
                  <a:lnTo>
                    <a:pt x="12407" y="11531"/>
                  </a:lnTo>
                  <a:lnTo>
                    <a:pt x="18643" y="7150"/>
                  </a:lnTo>
                  <a:lnTo>
                    <a:pt x="22847" y="6540"/>
                  </a:lnTo>
                  <a:lnTo>
                    <a:pt x="21488" y="0"/>
                  </a:lnTo>
                  <a:close/>
                </a:path>
              </a:pathLst>
            </a:custGeom>
            <a:solidFill>
              <a:srgbClr val="CF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792935" y="858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181" y="0"/>
                  </a:moveTo>
                  <a:lnTo>
                    <a:pt x="457" y="1282"/>
                  </a:lnTo>
                  <a:lnTo>
                    <a:pt x="0" y="2641"/>
                  </a:lnTo>
                  <a:lnTo>
                    <a:pt x="114" y="4140"/>
                  </a:lnTo>
                  <a:lnTo>
                    <a:pt x="1828" y="3111"/>
                  </a:lnTo>
                  <a:lnTo>
                    <a:pt x="3187" y="1981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48" name="object 2048"/>
          <p:cNvGrpSpPr/>
          <p:nvPr/>
        </p:nvGrpSpPr>
        <p:grpSpPr>
          <a:xfrm>
            <a:off x="1880057" y="883754"/>
            <a:ext cx="53975" cy="24130"/>
            <a:chOff x="1880057" y="883754"/>
            <a:chExt cx="53975" cy="24130"/>
          </a:xfrm>
        </p:grpSpPr>
        <p:sp>
          <p:nvSpPr>
            <p:cNvPr id="2049" name="object 2049"/>
            <p:cNvSpPr/>
            <p:nvPr/>
          </p:nvSpPr>
          <p:spPr>
            <a:xfrm>
              <a:off x="1880057" y="883754"/>
              <a:ext cx="38735" cy="20320"/>
            </a:xfrm>
            <a:custGeom>
              <a:avLst/>
              <a:gdLst/>
              <a:ahLst/>
              <a:cxnLst/>
              <a:rect l="l" t="t" r="r" b="b"/>
              <a:pathLst>
                <a:path w="38735" h="20319">
                  <a:moveTo>
                    <a:pt x="26670" y="0"/>
                  </a:moveTo>
                  <a:lnTo>
                    <a:pt x="25222" y="50"/>
                  </a:lnTo>
                  <a:lnTo>
                    <a:pt x="22364" y="520"/>
                  </a:lnTo>
                  <a:lnTo>
                    <a:pt x="20713" y="1016"/>
                  </a:lnTo>
                  <a:lnTo>
                    <a:pt x="18935" y="1371"/>
                  </a:lnTo>
                  <a:lnTo>
                    <a:pt x="18618" y="3543"/>
                  </a:lnTo>
                  <a:lnTo>
                    <a:pt x="18884" y="4394"/>
                  </a:lnTo>
                  <a:lnTo>
                    <a:pt x="19494" y="5003"/>
                  </a:lnTo>
                  <a:lnTo>
                    <a:pt x="21285" y="7112"/>
                  </a:lnTo>
                  <a:lnTo>
                    <a:pt x="22796" y="8648"/>
                  </a:lnTo>
                  <a:lnTo>
                    <a:pt x="19812" y="12674"/>
                  </a:lnTo>
                  <a:lnTo>
                    <a:pt x="17614" y="12839"/>
                  </a:lnTo>
                  <a:lnTo>
                    <a:pt x="11887" y="11087"/>
                  </a:lnTo>
                  <a:lnTo>
                    <a:pt x="10655" y="8585"/>
                  </a:lnTo>
                  <a:lnTo>
                    <a:pt x="10414" y="5346"/>
                  </a:lnTo>
                  <a:lnTo>
                    <a:pt x="5829" y="4940"/>
                  </a:lnTo>
                  <a:lnTo>
                    <a:pt x="3543" y="7785"/>
                  </a:lnTo>
                  <a:lnTo>
                    <a:pt x="1854" y="11442"/>
                  </a:lnTo>
                  <a:lnTo>
                    <a:pt x="3238" y="14300"/>
                  </a:lnTo>
                  <a:lnTo>
                    <a:pt x="0" y="17373"/>
                  </a:lnTo>
                  <a:lnTo>
                    <a:pt x="2349" y="20307"/>
                  </a:lnTo>
                  <a:lnTo>
                    <a:pt x="4508" y="19062"/>
                  </a:lnTo>
                  <a:lnTo>
                    <a:pt x="7518" y="19215"/>
                  </a:lnTo>
                  <a:lnTo>
                    <a:pt x="10337" y="14236"/>
                  </a:lnTo>
                  <a:lnTo>
                    <a:pt x="20650" y="19507"/>
                  </a:lnTo>
                  <a:lnTo>
                    <a:pt x="22656" y="18859"/>
                  </a:lnTo>
                  <a:lnTo>
                    <a:pt x="27686" y="8559"/>
                  </a:lnTo>
                  <a:lnTo>
                    <a:pt x="29845" y="8039"/>
                  </a:lnTo>
                  <a:lnTo>
                    <a:pt x="34480" y="10909"/>
                  </a:lnTo>
                  <a:lnTo>
                    <a:pt x="35610" y="9855"/>
                  </a:lnTo>
                  <a:lnTo>
                    <a:pt x="36512" y="8572"/>
                  </a:lnTo>
                  <a:lnTo>
                    <a:pt x="37884" y="7797"/>
                  </a:lnTo>
                  <a:lnTo>
                    <a:pt x="38684" y="5613"/>
                  </a:lnTo>
                  <a:lnTo>
                    <a:pt x="37490" y="4165"/>
                  </a:lnTo>
                  <a:lnTo>
                    <a:pt x="32346" y="4127"/>
                  </a:lnTo>
                  <a:lnTo>
                    <a:pt x="30251" y="2260"/>
                  </a:lnTo>
                  <a:lnTo>
                    <a:pt x="28016" y="431"/>
                  </a:lnTo>
                  <a:lnTo>
                    <a:pt x="27597" y="190"/>
                  </a:lnTo>
                  <a:lnTo>
                    <a:pt x="27152" y="50"/>
                  </a:lnTo>
                  <a:lnTo>
                    <a:pt x="26670" y="0"/>
                  </a:lnTo>
                  <a:close/>
                </a:path>
              </a:pathLst>
            </a:custGeom>
            <a:solidFill>
              <a:srgbClr val="A9DD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916645" y="895057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4389" y="0"/>
                  </a:moveTo>
                  <a:lnTo>
                    <a:pt x="12065" y="520"/>
                  </a:lnTo>
                  <a:lnTo>
                    <a:pt x="9944" y="50"/>
                  </a:lnTo>
                  <a:lnTo>
                    <a:pt x="9461" y="25"/>
                  </a:lnTo>
                  <a:lnTo>
                    <a:pt x="8978" y="50"/>
                  </a:lnTo>
                  <a:lnTo>
                    <a:pt x="8509" y="165"/>
                  </a:lnTo>
                  <a:lnTo>
                    <a:pt x="7251" y="1714"/>
                  </a:lnTo>
                  <a:lnTo>
                    <a:pt x="5664" y="1854"/>
                  </a:lnTo>
                  <a:lnTo>
                    <a:pt x="3924" y="1231"/>
                  </a:lnTo>
                  <a:lnTo>
                    <a:pt x="2501" y="1422"/>
                  </a:lnTo>
                  <a:lnTo>
                    <a:pt x="1016" y="1460"/>
                  </a:lnTo>
                  <a:lnTo>
                    <a:pt x="0" y="2705"/>
                  </a:lnTo>
                  <a:lnTo>
                    <a:pt x="2070" y="4775"/>
                  </a:lnTo>
                  <a:lnTo>
                    <a:pt x="5207" y="9105"/>
                  </a:lnTo>
                  <a:lnTo>
                    <a:pt x="11023" y="11226"/>
                  </a:lnTo>
                  <a:lnTo>
                    <a:pt x="14820" y="9423"/>
                  </a:lnTo>
                  <a:lnTo>
                    <a:pt x="13525" y="6718"/>
                  </a:lnTo>
                  <a:lnTo>
                    <a:pt x="11645" y="3886"/>
                  </a:lnTo>
                  <a:lnTo>
                    <a:pt x="16802" y="2565"/>
                  </a:lnTo>
                  <a:lnTo>
                    <a:pt x="16662" y="1765"/>
                  </a:lnTo>
                  <a:lnTo>
                    <a:pt x="16319" y="1358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99D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886750" y="902347"/>
              <a:ext cx="20955" cy="5715"/>
            </a:xfrm>
            <a:custGeom>
              <a:avLst/>
              <a:gdLst/>
              <a:ahLst/>
              <a:cxnLst/>
              <a:rect l="l" t="t" r="r" b="b"/>
              <a:pathLst>
                <a:path w="20955" h="5715">
                  <a:moveTo>
                    <a:pt x="1638" y="0"/>
                  </a:moveTo>
                  <a:lnTo>
                    <a:pt x="0" y="4063"/>
                  </a:lnTo>
                  <a:lnTo>
                    <a:pt x="2133" y="5397"/>
                  </a:lnTo>
                  <a:lnTo>
                    <a:pt x="3784" y="3632"/>
                  </a:lnTo>
                  <a:lnTo>
                    <a:pt x="7492" y="3708"/>
                  </a:lnTo>
                  <a:lnTo>
                    <a:pt x="9359" y="2971"/>
                  </a:lnTo>
                  <a:lnTo>
                    <a:pt x="11214" y="3759"/>
                  </a:lnTo>
                  <a:lnTo>
                    <a:pt x="13296" y="3505"/>
                  </a:lnTo>
                  <a:lnTo>
                    <a:pt x="15633" y="2743"/>
                  </a:lnTo>
                  <a:lnTo>
                    <a:pt x="18084" y="3568"/>
                  </a:lnTo>
                  <a:lnTo>
                    <a:pt x="20434" y="2984"/>
                  </a:lnTo>
                  <a:lnTo>
                    <a:pt x="20878" y="2552"/>
                  </a:lnTo>
                  <a:lnTo>
                    <a:pt x="20916" y="2082"/>
                  </a:lnTo>
                  <a:lnTo>
                    <a:pt x="20548" y="1574"/>
                  </a:lnTo>
                  <a:lnTo>
                    <a:pt x="15557" y="1574"/>
                  </a:lnTo>
                  <a:lnTo>
                    <a:pt x="10236" y="261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2E9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916569" y="899833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10" h="7619">
                  <a:moveTo>
                    <a:pt x="2146" y="0"/>
                  </a:moveTo>
                  <a:lnTo>
                    <a:pt x="0" y="2006"/>
                  </a:lnTo>
                  <a:lnTo>
                    <a:pt x="3073" y="2692"/>
                  </a:lnTo>
                  <a:lnTo>
                    <a:pt x="3187" y="4127"/>
                  </a:lnTo>
                  <a:lnTo>
                    <a:pt x="11544" y="7200"/>
                  </a:lnTo>
                  <a:lnTo>
                    <a:pt x="12712" y="7277"/>
                  </a:lnTo>
                  <a:lnTo>
                    <a:pt x="13716" y="6718"/>
                  </a:lnTo>
                  <a:lnTo>
                    <a:pt x="15074" y="7378"/>
                  </a:lnTo>
                  <a:lnTo>
                    <a:pt x="15925" y="6299"/>
                  </a:lnTo>
                  <a:lnTo>
                    <a:pt x="16116" y="5867"/>
                  </a:lnTo>
                  <a:lnTo>
                    <a:pt x="16192" y="5410"/>
                  </a:lnTo>
                  <a:lnTo>
                    <a:pt x="16116" y="4927"/>
                  </a:lnTo>
                  <a:lnTo>
                    <a:pt x="15735" y="4318"/>
                  </a:lnTo>
                  <a:lnTo>
                    <a:pt x="15379" y="3619"/>
                  </a:lnTo>
                  <a:lnTo>
                    <a:pt x="14566" y="4483"/>
                  </a:lnTo>
                  <a:lnTo>
                    <a:pt x="9601" y="5270"/>
                  </a:lnTo>
                  <a:lnTo>
                    <a:pt x="6184" y="1790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79C6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913623" y="889533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0" y="0"/>
                  </a:moveTo>
                  <a:lnTo>
                    <a:pt x="1206" y="3314"/>
                  </a:lnTo>
                  <a:lnTo>
                    <a:pt x="914" y="5130"/>
                  </a:lnTo>
                  <a:lnTo>
                    <a:pt x="3009" y="8242"/>
                  </a:lnTo>
                  <a:lnTo>
                    <a:pt x="4445" y="8051"/>
                  </a:lnTo>
                  <a:lnTo>
                    <a:pt x="6108" y="8737"/>
                  </a:lnTo>
                  <a:lnTo>
                    <a:pt x="7200" y="7188"/>
                  </a:lnTo>
                  <a:lnTo>
                    <a:pt x="7251" y="6527"/>
                  </a:lnTo>
                  <a:lnTo>
                    <a:pt x="7200" y="5143"/>
                  </a:lnTo>
                  <a:lnTo>
                    <a:pt x="6705" y="3949"/>
                  </a:lnTo>
                  <a:lnTo>
                    <a:pt x="5803" y="2908"/>
                  </a:lnTo>
                  <a:lnTo>
                    <a:pt x="5321" y="2425"/>
                  </a:lnTo>
                  <a:lnTo>
                    <a:pt x="4775" y="2070"/>
                  </a:lnTo>
                  <a:lnTo>
                    <a:pt x="4089" y="19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907285" y="899566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3924" y="0"/>
                  </a:moveTo>
                  <a:lnTo>
                    <a:pt x="12" y="4368"/>
                  </a:lnTo>
                  <a:lnTo>
                    <a:pt x="0" y="5295"/>
                  </a:lnTo>
                  <a:lnTo>
                    <a:pt x="939" y="6362"/>
                  </a:lnTo>
                  <a:lnTo>
                    <a:pt x="2057" y="5981"/>
                  </a:lnTo>
                  <a:lnTo>
                    <a:pt x="3175" y="5676"/>
                  </a:lnTo>
                  <a:lnTo>
                    <a:pt x="9359" y="5105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478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55" name="object 2055"/>
          <p:cNvGrpSpPr/>
          <p:nvPr/>
        </p:nvGrpSpPr>
        <p:grpSpPr>
          <a:xfrm>
            <a:off x="2220988" y="1225562"/>
            <a:ext cx="26670" cy="61594"/>
            <a:chOff x="2220988" y="1225562"/>
            <a:chExt cx="26670" cy="61594"/>
          </a:xfrm>
        </p:grpSpPr>
        <p:sp>
          <p:nvSpPr>
            <p:cNvPr id="2056" name="object 2056"/>
            <p:cNvSpPr/>
            <p:nvPr/>
          </p:nvSpPr>
          <p:spPr>
            <a:xfrm>
              <a:off x="2234234" y="1243380"/>
              <a:ext cx="13335" cy="31115"/>
            </a:xfrm>
            <a:custGeom>
              <a:avLst/>
              <a:gdLst/>
              <a:ahLst/>
              <a:cxnLst/>
              <a:rect l="l" t="t" r="r" b="b"/>
              <a:pathLst>
                <a:path w="13335" h="31115">
                  <a:moveTo>
                    <a:pt x="4978" y="0"/>
                  </a:moveTo>
                  <a:lnTo>
                    <a:pt x="3111" y="165"/>
                  </a:lnTo>
                  <a:lnTo>
                    <a:pt x="2590" y="1727"/>
                  </a:lnTo>
                  <a:lnTo>
                    <a:pt x="1790" y="3022"/>
                  </a:lnTo>
                  <a:lnTo>
                    <a:pt x="762" y="5638"/>
                  </a:lnTo>
                  <a:lnTo>
                    <a:pt x="3213" y="8293"/>
                  </a:lnTo>
                  <a:lnTo>
                    <a:pt x="1714" y="10896"/>
                  </a:lnTo>
                  <a:lnTo>
                    <a:pt x="1079" y="11785"/>
                  </a:lnTo>
                  <a:lnTo>
                    <a:pt x="241" y="12547"/>
                  </a:lnTo>
                  <a:lnTo>
                    <a:pt x="0" y="13677"/>
                  </a:lnTo>
                  <a:lnTo>
                    <a:pt x="393" y="14706"/>
                  </a:lnTo>
                  <a:lnTo>
                    <a:pt x="101" y="15989"/>
                  </a:lnTo>
                  <a:lnTo>
                    <a:pt x="1155" y="16776"/>
                  </a:lnTo>
                  <a:lnTo>
                    <a:pt x="1511" y="18084"/>
                  </a:lnTo>
                  <a:lnTo>
                    <a:pt x="5168" y="18199"/>
                  </a:lnTo>
                  <a:lnTo>
                    <a:pt x="2540" y="20574"/>
                  </a:lnTo>
                  <a:lnTo>
                    <a:pt x="2146" y="21780"/>
                  </a:lnTo>
                  <a:lnTo>
                    <a:pt x="2019" y="23456"/>
                  </a:lnTo>
                  <a:lnTo>
                    <a:pt x="6223" y="25273"/>
                  </a:lnTo>
                  <a:lnTo>
                    <a:pt x="7124" y="28790"/>
                  </a:lnTo>
                  <a:lnTo>
                    <a:pt x="9817" y="30568"/>
                  </a:lnTo>
                  <a:lnTo>
                    <a:pt x="10287" y="30734"/>
                  </a:lnTo>
                  <a:lnTo>
                    <a:pt x="10782" y="30810"/>
                  </a:lnTo>
                  <a:lnTo>
                    <a:pt x="11290" y="30759"/>
                  </a:lnTo>
                  <a:lnTo>
                    <a:pt x="12052" y="30530"/>
                  </a:lnTo>
                  <a:lnTo>
                    <a:pt x="12585" y="30048"/>
                  </a:lnTo>
                  <a:lnTo>
                    <a:pt x="12941" y="29337"/>
                  </a:lnTo>
                  <a:lnTo>
                    <a:pt x="13030" y="28841"/>
                  </a:lnTo>
                  <a:lnTo>
                    <a:pt x="12941" y="28384"/>
                  </a:lnTo>
                  <a:lnTo>
                    <a:pt x="12700" y="27952"/>
                  </a:lnTo>
                  <a:lnTo>
                    <a:pt x="11849" y="27152"/>
                  </a:lnTo>
                  <a:lnTo>
                    <a:pt x="10845" y="26479"/>
                  </a:lnTo>
                  <a:lnTo>
                    <a:pt x="10680" y="25196"/>
                  </a:lnTo>
                  <a:lnTo>
                    <a:pt x="8483" y="19481"/>
                  </a:lnTo>
                  <a:lnTo>
                    <a:pt x="7213" y="13614"/>
                  </a:lnTo>
                  <a:lnTo>
                    <a:pt x="7759" y="7442"/>
                  </a:lnTo>
                  <a:lnTo>
                    <a:pt x="7277" y="4787"/>
                  </a:lnTo>
                  <a:lnTo>
                    <a:pt x="7429" y="1905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5975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2226894" y="1261287"/>
              <a:ext cx="12065" cy="26034"/>
            </a:xfrm>
            <a:custGeom>
              <a:avLst/>
              <a:gdLst/>
              <a:ahLst/>
              <a:cxnLst/>
              <a:rect l="l" t="t" r="r" b="b"/>
              <a:pathLst>
                <a:path w="12064" h="26034">
                  <a:moveTo>
                    <a:pt x="6985" y="0"/>
                  </a:moveTo>
                  <a:lnTo>
                    <a:pt x="5422" y="25"/>
                  </a:lnTo>
                  <a:lnTo>
                    <a:pt x="5473" y="3835"/>
                  </a:lnTo>
                  <a:lnTo>
                    <a:pt x="5334" y="8293"/>
                  </a:lnTo>
                  <a:lnTo>
                    <a:pt x="7150" y="11150"/>
                  </a:lnTo>
                  <a:lnTo>
                    <a:pt x="4318" y="13347"/>
                  </a:lnTo>
                  <a:lnTo>
                    <a:pt x="4533" y="14185"/>
                  </a:lnTo>
                  <a:lnTo>
                    <a:pt x="4152" y="14909"/>
                  </a:lnTo>
                  <a:lnTo>
                    <a:pt x="3860" y="15646"/>
                  </a:lnTo>
                  <a:lnTo>
                    <a:pt x="3708" y="16484"/>
                  </a:lnTo>
                  <a:lnTo>
                    <a:pt x="3771" y="18707"/>
                  </a:lnTo>
                  <a:lnTo>
                    <a:pt x="6375" y="19596"/>
                  </a:lnTo>
                  <a:lnTo>
                    <a:pt x="5448" y="21729"/>
                  </a:lnTo>
                  <a:lnTo>
                    <a:pt x="5321" y="24003"/>
                  </a:lnTo>
                  <a:lnTo>
                    <a:pt x="3530" y="23482"/>
                  </a:lnTo>
                  <a:lnTo>
                    <a:pt x="0" y="24523"/>
                  </a:lnTo>
                  <a:lnTo>
                    <a:pt x="1028" y="25323"/>
                  </a:lnTo>
                  <a:lnTo>
                    <a:pt x="2311" y="25869"/>
                  </a:lnTo>
                  <a:lnTo>
                    <a:pt x="4584" y="24244"/>
                  </a:lnTo>
                  <a:lnTo>
                    <a:pt x="9105" y="25552"/>
                  </a:lnTo>
                  <a:lnTo>
                    <a:pt x="9004" y="20777"/>
                  </a:lnTo>
                  <a:lnTo>
                    <a:pt x="10452" y="21983"/>
                  </a:lnTo>
                  <a:lnTo>
                    <a:pt x="10553" y="20586"/>
                  </a:lnTo>
                  <a:lnTo>
                    <a:pt x="11658" y="19253"/>
                  </a:lnTo>
                  <a:lnTo>
                    <a:pt x="10693" y="17805"/>
                  </a:lnTo>
                  <a:lnTo>
                    <a:pt x="10693" y="17119"/>
                  </a:lnTo>
                  <a:lnTo>
                    <a:pt x="10134" y="14516"/>
                  </a:lnTo>
                  <a:lnTo>
                    <a:pt x="8394" y="12103"/>
                  </a:lnTo>
                  <a:lnTo>
                    <a:pt x="9347" y="9245"/>
                  </a:lnTo>
                  <a:lnTo>
                    <a:pt x="8801" y="6832"/>
                  </a:lnTo>
                  <a:lnTo>
                    <a:pt x="9410" y="4114"/>
                  </a:lnTo>
                  <a:lnTo>
                    <a:pt x="7480" y="2057"/>
                  </a:lnTo>
                  <a:lnTo>
                    <a:pt x="6413" y="1803"/>
                  </a:lnTo>
                  <a:lnTo>
                    <a:pt x="6985" y="0"/>
                  </a:lnTo>
                  <a:close/>
                </a:path>
              </a:pathLst>
            </a:custGeom>
            <a:solidFill>
              <a:srgbClr val="9BC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2224544" y="1230566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8623" y="0"/>
                  </a:moveTo>
                  <a:lnTo>
                    <a:pt x="7594" y="126"/>
                  </a:lnTo>
                  <a:lnTo>
                    <a:pt x="5969" y="558"/>
                  </a:lnTo>
                  <a:lnTo>
                    <a:pt x="4521" y="1422"/>
                  </a:lnTo>
                  <a:lnTo>
                    <a:pt x="1562" y="2959"/>
                  </a:lnTo>
                  <a:lnTo>
                    <a:pt x="0" y="3936"/>
                  </a:lnTo>
                  <a:lnTo>
                    <a:pt x="1676" y="5968"/>
                  </a:lnTo>
                  <a:lnTo>
                    <a:pt x="3924" y="5753"/>
                  </a:lnTo>
                  <a:lnTo>
                    <a:pt x="5105" y="9499"/>
                  </a:lnTo>
                  <a:lnTo>
                    <a:pt x="7810" y="7645"/>
                  </a:lnTo>
                  <a:lnTo>
                    <a:pt x="9093" y="8166"/>
                  </a:lnTo>
                  <a:lnTo>
                    <a:pt x="6921" y="5003"/>
                  </a:lnTo>
                  <a:lnTo>
                    <a:pt x="10414" y="7137"/>
                  </a:lnTo>
                  <a:lnTo>
                    <a:pt x="11899" y="7721"/>
                  </a:lnTo>
                  <a:lnTo>
                    <a:pt x="13347" y="6642"/>
                  </a:lnTo>
                  <a:lnTo>
                    <a:pt x="13893" y="5753"/>
                  </a:lnTo>
                  <a:lnTo>
                    <a:pt x="13906" y="4813"/>
                  </a:lnTo>
                  <a:lnTo>
                    <a:pt x="13576" y="3835"/>
                  </a:lnTo>
                  <a:lnTo>
                    <a:pt x="12890" y="2438"/>
                  </a:lnTo>
                  <a:lnTo>
                    <a:pt x="11582" y="1714"/>
                  </a:lnTo>
                  <a:lnTo>
                    <a:pt x="10350" y="914"/>
                  </a:lnTo>
                  <a:lnTo>
                    <a:pt x="9499" y="406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5975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2230259" y="1234643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0" y="0"/>
                  </a:moveTo>
                  <a:lnTo>
                    <a:pt x="2603" y="2844"/>
                  </a:lnTo>
                  <a:lnTo>
                    <a:pt x="2095" y="3568"/>
                  </a:lnTo>
                  <a:lnTo>
                    <a:pt x="3962" y="4457"/>
                  </a:lnTo>
                  <a:lnTo>
                    <a:pt x="4546" y="5918"/>
                  </a:lnTo>
                  <a:lnTo>
                    <a:pt x="4025" y="7886"/>
                  </a:lnTo>
                  <a:lnTo>
                    <a:pt x="3352" y="9093"/>
                  </a:lnTo>
                  <a:lnTo>
                    <a:pt x="3657" y="10210"/>
                  </a:lnTo>
                  <a:lnTo>
                    <a:pt x="4292" y="11302"/>
                  </a:lnTo>
                  <a:lnTo>
                    <a:pt x="4775" y="11899"/>
                  </a:lnTo>
                  <a:lnTo>
                    <a:pt x="5295" y="12344"/>
                  </a:lnTo>
                  <a:lnTo>
                    <a:pt x="7734" y="11556"/>
                  </a:lnTo>
                  <a:lnTo>
                    <a:pt x="8204" y="10236"/>
                  </a:lnTo>
                  <a:lnTo>
                    <a:pt x="8470" y="8775"/>
                  </a:lnTo>
                  <a:lnTo>
                    <a:pt x="9944" y="6388"/>
                  </a:lnTo>
                  <a:lnTo>
                    <a:pt x="9867" y="4292"/>
                  </a:lnTo>
                  <a:lnTo>
                    <a:pt x="7277" y="2692"/>
                  </a:lnTo>
                  <a:lnTo>
                    <a:pt x="6045" y="2247"/>
                  </a:lnTo>
                  <a:lnTo>
                    <a:pt x="4813" y="18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60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2222080" y="1225562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727" y="0"/>
                  </a:moveTo>
                  <a:lnTo>
                    <a:pt x="5270" y="25"/>
                  </a:lnTo>
                  <a:lnTo>
                    <a:pt x="4838" y="254"/>
                  </a:lnTo>
                  <a:lnTo>
                    <a:pt x="3429" y="2082"/>
                  </a:lnTo>
                  <a:lnTo>
                    <a:pt x="3708" y="4749"/>
                  </a:lnTo>
                  <a:lnTo>
                    <a:pt x="1803" y="6337"/>
                  </a:lnTo>
                  <a:lnTo>
                    <a:pt x="571" y="7200"/>
                  </a:lnTo>
                  <a:lnTo>
                    <a:pt x="1219" y="8585"/>
                  </a:lnTo>
                  <a:lnTo>
                    <a:pt x="889" y="9702"/>
                  </a:lnTo>
                  <a:lnTo>
                    <a:pt x="190" y="10769"/>
                  </a:lnTo>
                  <a:lnTo>
                    <a:pt x="0" y="11963"/>
                  </a:lnTo>
                  <a:lnTo>
                    <a:pt x="1803" y="13284"/>
                  </a:lnTo>
                  <a:lnTo>
                    <a:pt x="2540" y="12433"/>
                  </a:lnTo>
                  <a:lnTo>
                    <a:pt x="3149" y="11899"/>
                  </a:lnTo>
                  <a:lnTo>
                    <a:pt x="4140" y="10972"/>
                  </a:lnTo>
                  <a:lnTo>
                    <a:pt x="3860" y="6553"/>
                  </a:lnTo>
                  <a:lnTo>
                    <a:pt x="9169" y="8547"/>
                  </a:lnTo>
                  <a:lnTo>
                    <a:pt x="10223" y="5664"/>
                  </a:lnTo>
                  <a:lnTo>
                    <a:pt x="8661" y="3987"/>
                  </a:lnTo>
                  <a:lnTo>
                    <a:pt x="6184" y="152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446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2229192" y="1242529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5092" y="0"/>
                  </a:moveTo>
                  <a:lnTo>
                    <a:pt x="3111" y="3111"/>
                  </a:lnTo>
                  <a:lnTo>
                    <a:pt x="2501" y="4533"/>
                  </a:lnTo>
                  <a:lnTo>
                    <a:pt x="368" y="4254"/>
                  </a:lnTo>
                  <a:lnTo>
                    <a:pt x="0" y="5943"/>
                  </a:lnTo>
                  <a:lnTo>
                    <a:pt x="2933" y="8077"/>
                  </a:lnTo>
                  <a:lnTo>
                    <a:pt x="2730" y="12039"/>
                  </a:lnTo>
                  <a:lnTo>
                    <a:pt x="5041" y="14528"/>
                  </a:lnTo>
                  <a:lnTo>
                    <a:pt x="7480" y="12687"/>
                  </a:lnTo>
                  <a:lnTo>
                    <a:pt x="5842" y="9664"/>
                  </a:lnTo>
                  <a:lnTo>
                    <a:pt x="4660" y="6578"/>
                  </a:lnTo>
                  <a:lnTo>
                    <a:pt x="6197" y="3136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99C5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2220988" y="1235265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4">
                  <a:moveTo>
                    <a:pt x="1981" y="0"/>
                  </a:moveTo>
                  <a:lnTo>
                    <a:pt x="1143" y="190"/>
                  </a:lnTo>
                  <a:lnTo>
                    <a:pt x="1168" y="3619"/>
                  </a:lnTo>
                  <a:lnTo>
                    <a:pt x="0" y="7150"/>
                  </a:lnTo>
                  <a:lnTo>
                    <a:pt x="1955" y="10439"/>
                  </a:lnTo>
                  <a:lnTo>
                    <a:pt x="4025" y="12928"/>
                  </a:lnTo>
                  <a:lnTo>
                    <a:pt x="4013" y="9105"/>
                  </a:lnTo>
                  <a:lnTo>
                    <a:pt x="2171" y="5575"/>
                  </a:lnTo>
                  <a:lnTo>
                    <a:pt x="4241" y="2197"/>
                  </a:lnTo>
                  <a:lnTo>
                    <a:pt x="1905" y="3098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078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2234107" y="1260881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30">
                  <a:moveTo>
                    <a:pt x="3086" y="0"/>
                  </a:moveTo>
                  <a:lnTo>
                    <a:pt x="1282" y="342"/>
                  </a:lnTo>
                  <a:lnTo>
                    <a:pt x="457" y="812"/>
                  </a:lnTo>
                  <a:lnTo>
                    <a:pt x="304" y="1612"/>
                  </a:lnTo>
                  <a:lnTo>
                    <a:pt x="253" y="2463"/>
                  </a:lnTo>
                  <a:lnTo>
                    <a:pt x="0" y="5308"/>
                  </a:lnTo>
                  <a:lnTo>
                    <a:pt x="546" y="8051"/>
                  </a:lnTo>
                  <a:lnTo>
                    <a:pt x="1333" y="10756"/>
                  </a:lnTo>
                  <a:lnTo>
                    <a:pt x="1892" y="11036"/>
                  </a:lnTo>
                  <a:lnTo>
                    <a:pt x="2400" y="10947"/>
                  </a:lnTo>
                  <a:lnTo>
                    <a:pt x="2819" y="10477"/>
                  </a:lnTo>
                  <a:lnTo>
                    <a:pt x="3136" y="10007"/>
                  </a:lnTo>
                  <a:lnTo>
                    <a:pt x="3340" y="9486"/>
                  </a:lnTo>
                  <a:lnTo>
                    <a:pt x="3428" y="8928"/>
                  </a:lnTo>
                  <a:lnTo>
                    <a:pt x="3301" y="6743"/>
                  </a:lnTo>
                  <a:lnTo>
                    <a:pt x="2514" y="4597"/>
                  </a:lnTo>
                  <a:lnTo>
                    <a:pt x="2908" y="2374"/>
                  </a:lnTo>
                  <a:lnTo>
                    <a:pt x="2946" y="1231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CEE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2226602" y="124537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4127" y="0"/>
                  </a:moveTo>
                  <a:lnTo>
                    <a:pt x="2578" y="393"/>
                  </a:lnTo>
                  <a:lnTo>
                    <a:pt x="0" y="2895"/>
                  </a:lnTo>
                  <a:lnTo>
                    <a:pt x="1168" y="3200"/>
                  </a:lnTo>
                  <a:lnTo>
                    <a:pt x="2590" y="3098"/>
                  </a:lnTo>
                  <a:lnTo>
                    <a:pt x="4305" y="2895"/>
                  </a:lnTo>
                  <a:lnTo>
                    <a:pt x="6527" y="3263"/>
                  </a:lnTo>
                  <a:lnTo>
                    <a:pt x="5702" y="266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5B7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2235377" y="125943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3302" y="0"/>
                  </a:moveTo>
                  <a:lnTo>
                    <a:pt x="0" y="723"/>
                  </a:lnTo>
                  <a:lnTo>
                    <a:pt x="12" y="1079"/>
                  </a:lnTo>
                  <a:lnTo>
                    <a:pt x="12" y="1803"/>
                  </a:lnTo>
                  <a:lnTo>
                    <a:pt x="952" y="2273"/>
                  </a:lnTo>
                  <a:lnTo>
                    <a:pt x="1092" y="3200"/>
                  </a:lnTo>
                  <a:lnTo>
                    <a:pt x="1308" y="4076"/>
                  </a:lnTo>
                  <a:lnTo>
                    <a:pt x="1638" y="4368"/>
                  </a:lnTo>
                  <a:lnTo>
                    <a:pt x="1905" y="4318"/>
                  </a:lnTo>
                  <a:lnTo>
                    <a:pt x="2133" y="3949"/>
                  </a:lnTo>
                  <a:lnTo>
                    <a:pt x="3644" y="4445"/>
                  </a:lnTo>
                  <a:lnTo>
                    <a:pt x="5143" y="4953"/>
                  </a:lnTo>
                  <a:lnTo>
                    <a:pt x="3492" y="274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9BCB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2227008" y="12746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489" y="0"/>
                  </a:moveTo>
                  <a:lnTo>
                    <a:pt x="914" y="762"/>
                  </a:lnTo>
                  <a:lnTo>
                    <a:pt x="139" y="1155"/>
                  </a:lnTo>
                  <a:lnTo>
                    <a:pt x="0" y="2654"/>
                  </a:lnTo>
                  <a:lnTo>
                    <a:pt x="622" y="3708"/>
                  </a:lnTo>
                  <a:lnTo>
                    <a:pt x="1993" y="4343"/>
                  </a:lnTo>
                  <a:lnTo>
                    <a:pt x="2895" y="4305"/>
                  </a:lnTo>
                  <a:lnTo>
                    <a:pt x="3682" y="4013"/>
                  </a:lnTo>
                  <a:lnTo>
                    <a:pt x="4254" y="3263"/>
                  </a:lnTo>
                  <a:lnTo>
                    <a:pt x="4317" y="3009"/>
                  </a:lnTo>
                  <a:lnTo>
                    <a:pt x="4356" y="2743"/>
                  </a:lnTo>
                  <a:lnTo>
                    <a:pt x="4356" y="2476"/>
                  </a:lnTo>
                  <a:lnTo>
                    <a:pt x="4444" y="1562"/>
                  </a:lnTo>
                  <a:lnTo>
                    <a:pt x="4013" y="876"/>
                  </a:lnTo>
                  <a:lnTo>
                    <a:pt x="3403" y="266"/>
                  </a:lnTo>
                  <a:lnTo>
                    <a:pt x="3111" y="114"/>
                  </a:lnTo>
                  <a:lnTo>
                    <a:pt x="2819" y="25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7BB2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2230285" y="12746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654" y="0"/>
                  </a:moveTo>
                  <a:lnTo>
                    <a:pt x="1638" y="190"/>
                  </a:lnTo>
                  <a:lnTo>
                    <a:pt x="939" y="0"/>
                  </a:lnTo>
                  <a:lnTo>
                    <a:pt x="685" y="139"/>
                  </a:lnTo>
                  <a:lnTo>
                    <a:pt x="406" y="228"/>
                  </a:lnTo>
                  <a:lnTo>
                    <a:pt x="127" y="266"/>
                  </a:lnTo>
                  <a:lnTo>
                    <a:pt x="0" y="1193"/>
                  </a:lnTo>
                  <a:lnTo>
                    <a:pt x="190" y="1981"/>
                  </a:lnTo>
                  <a:lnTo>
                    <a:pt x="1079" y="2476"/>
                  </a:lnTo>
                  <a:lnTo>
                    <a:pt x="1778" y="2184"/>
                  </a:lnTo>
                  <a:lnTo>
                    <a:pt x="2743" y="2095"/>
                  </a:lnTo>
                  <a:lnTo>
                    <a:pt x="2705" y="1092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518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68" name="object 2068"/>
          <p:cNvGrpSpPr/>
          <p:nvPr/>
        </p:nvGrpSpPr>
        <p:grpSpPr>
          <a:xfrm>
            <a:off x="1515770" y="2249322"/>
            <a:ext cx="52069" cy="22860"/>
            <a:chOff x="1515770" y="2249322"/>
            <a:chExt cx="52069" cy="22860"/>
          </a:xfrm>
        </p:grpSpPr>
        <p:sp>
          <p:nvSpPr>
            <p:cNvPr id="2069" name="object 2069"/>
            <p:cNvSpPr/>
            <p:nvPr/>
          </p:nvSpPr>
          <p:spPr>
            <a:xfrm>
              <a:off x="1515770" y="2249322"/>
              <a:ext cx="38735" cy="13335"/>
            </a:xfrm>
            <a:custGeom>
              <a:avLst/>
              <a:gdLst/>
              <a:ahLst/>
              <a:cxnLst/>
              <a:rect l="l" t="t" r="r" b="b"/>
              <a:pathLst>
                <a:path w="38734" h="13335">
                  <a:moveTo>
                    <a:pt x="15709" y="0"/>
                  </a:moveTo>
                  <a:lnTo>
                    <a:pt x="8610" y="1054"/>
                  </a:lnTo>
                  <a:lnTo>
                    <a:pt x="1536" y="3048"/>
                  </a:lnTo>
                  <a:lnTo>
                    <a:pt x="0" y="5448"/>
                  </a:lnTo>
                  <a:lnTo>
                    <a:pt x="2311" y="5384"/>
                  </a:lnTo>
                  <a:lnTo>
                    <a:pt x="5092" y="6426"/>
                  </a:lnTo>
                  <a:lnTo>
                    <a:pt x="7137" y="6032"/>
                  </a:lnTo>
                  <a:lnTo>
                    <a:pt x="8356" y="7772"/>
                  </a:lnTo>
                  <a:lnTo>
                    <a:pt x="12763" y="6972"/>
                  </a:lnTo>
                  <a:lnTo>
                    <a:pt x="16598" y="9563"/>
                  </a:lnTo>
                  <a:lnTo>
                    <a:pt x="20815" y="9867"/>
                  </a:lnTo>
                  <a:lnTo>
                    <a:pt x="22364" y="11125"/>
                  </a:lnTo>
                  <a:lnTo>
                    <a:pt x="24345" y="10223"/>
                  </a:lnTo>
                  <a:lnTo>
                    <a:pt x="26009" y="10896"/>
                  </a:lnTo>
                  <a:lnTo>
                    <a:pt x="35344" y="12966"/>
                  </a:lnTo>
                  <a:lnTo>
                    <a:pt x="36334" y="11163"/>
                  </a:lnTo>
                  <a:lnTo>
                    <a:pt x="38620" y="9804"/>
                  </a:lnTo>
                  <a:lnTo>
                    <a:pt x="37299" y="7213"/>
                  </a:lnTo>
                  <a:lnTo>
                    <a:pt x="35940" y="5994"/>
                  </a:lnTo>
                  <a:lnTo>
                    <a:pt x="35001" y="4305"/>
                  </a:lnTo>
                  <a:lnTo>
                    <a:pt x="33172" y="3632"/>
                  </a:lnTo>
                  <a:lnTo>
                    <a:pt x="29819" y="2692"/>
                  </a:lnTo>
                  <a:lnTo>
                    <a:pt x="26238" y="3619"/>
                  </a:lnTo>
                  <a:lnTo>
                    <a:pt x="15709" y="0"/>
                  </a:lnTo>
                  <a:close/>
                </a:path>
              </a:pathLst>
            </a:custGeom>
            <a:solidFill>
              <a:srgbClr val="A0C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536598" y="2255418"/>
              <a:ext cx="31115" cy="16510"/>
            </a:xfrm>
            <a:custGeom>
              <a:avLst/>
              <a:gdLst/>
              <a:ahLst/>
              <a:cxnLst/>
              <a:rect l="l" t="t" r="r" b="b"/>
              <a:pathLst>
                <a:path w="31115" h="16510">
                  <a:moveTo>
                    <a:pt x="20256" y="0"/>
                  </a:moveTo>
                  <a:lnTo>
                    <a:pt x="16611" y="1701"/>
                  </a:lnTo>
                  <a:lnTo>
                    <a:pt x="16484" y="3670"/>
                  </a:lnTo>
                  <a:lnTo>
                    <a:pt x="13398" y="4432"/>
                  </a:lnTo>
                  <a:lnTo>
                    <a:pt x="14516" y="6883"/>
                  </a:lnTo>
                  <a:lnTo>
                    <a:pt x="14833" y="8547"/>
                  </a:lnTo>
                  <a:lnTo>
                    <a:pt x="13322" y="8978"/>
                  </a:lnTo>
                  <a:lnTo>
                    <a:pt x="9004" y="13169"/>
                  </a:lnTo>
                  <a:lnTo>
                    <a:pt x="4457" y="14122"/>
                  </a:lnTo>
                  <a:lnTo>
                    <a:pt x="0" y="15265"/>
                  </a:lnTo>
                  <a:lnTo>
                    <a:pt x="4140" y="14770"/>
                  </a:lnTo>
                  <a:lnTo>
                    <a:pt x="8445" y="16306"/>
                  </a:lnTo>
                  <a:lnTo>
                    <a:pt x="12458" y="14262"/>
                  </a:lnTo>
                  <a:lnTo>
                    <a:pt x="17259" y="12623"/>
                  </a:lnTo>
                  <a:lnTo>
                    <a:pt x="22364" y="11874"/>
                  </a:lnTo>
                  <a:lnTo>
                    <a:pt x="28105" y="8432"/>
                  </a:lnTo>
                  <a:lnTo>
                    <a:pt x="30645" y="9512"/>
                  </a:lnTo>
                  <a:lnTo>
                    <a:pt x="30200" y="3797"/>
                  </a:lnTo>
                  <a:lnTo>
                    <a:pt x="28194" y="3581"/>
                  </a:lnTo>
                  <a:lnTo>
                    <a:pt x="25958" y="3771"/>
                  </a:lnTo>
                  <a:lnTo>
                    <a:pt x="22809" y="3238"/>
                  </a:lnTo>
                  <a:lnTo>
                    <a:pt x="20256" y="0"/>
                  </a:lnTo>
                  <a:close/>
                </a:path>
              </a:pathLst>
            </a:custGeom>
            <a:solidFill>
              <a:srgbClr val="A5D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1" name="object 2071"/>
          <p:cNvGrpSpPr/>
          <p:nvPr/>
        </p:nvGrpSpPr>
        <p:grpSpPr>
          <a:xfrm>
            <a:off x="1256652" y="2203856"/>
            <a:ext cx="167640" cy="55880"/>
            <a:chOff x="1256652" y="2203856"/>
            <a:chExt cx="167640" cy="55880"/>
          </a:xfrm>
        </p:grpSpPr>
        <p:sp>
          <p:nvSpPr>
            <p:cNvPr id="2072" name="object 2072"/>
            <p:cNvSpPr/>
            <p:nvPr/>
          </p:nvSpPr>
          <p:spPr>
            <a:xfrm>
              <a:off x="1268971" y="2203856"/>
              <a:ext cx="155575" cy="52705"/>
            </a:xfrm>
            <a:custGeom>
              <a:avLst/>
              <a:gdLst/>
              <a:ahLst/>
              <a:cxnLst/>
              <a:rect l="l" t="t" r="r" b="b"/>
              <a:pathLst>
                <a:path w="155575" h="52705">
                  <a:moveTo>
                    <a:pt x="146197" y="50584"/>
                  </a:moveTo>
                  <a:lnTo>
                    <a:pt x="141109" y="50584"/>
                  </a:lnTo>
                  <a:lnTo>
                    <a:pt x="143624" y="52603"/>
                  </a:lnTo>
                  <a:lnTo>
                    <a:pt x="146104" y="51168"/>
                  </a:lnTo>
                  <a:lnTo>
                    <a:pt x="146197" y="50584"/>
                  </a:lnTo>
                  <a:close/>
                </a:path>
                <a:path w="155575" h="52705">
                  <a:moveTo>
                    <a:pt x="154750" y="49809"/>
                  </a:moveTo>
                  <a:lnTo>
                    <a:pt x="152031" y="49809"/>
                  </a:lnTo>
                  <a:lnTo>
                    <a:pt x="155206" y="52298"/>
                  </a:lnTo>
                  <a:lnTo>
                    <a:pt x="154750" y="49809"/>
                  </a:lnTo>
                  <a:close/>
                </a:path>
                <a:path w="155575" h="52705">
                  <a:moveTo>
                    <a:pt x="130225" y="47751"/>
                  </a:moveTo>
                  <a:lnTo>
                    <a:pt x="133667" y="50025"/>
                  </a:lnTo>
                  <a:lnTo>
                    <a:pt x="135026" y="51650"/>
                  </a:lnTo>
                  <a:lnTo>
                    <a:pt x="136905" y="50990"/>
                  </a:lnTo>
                  <a:lnTo>
                    <a:pt x="139369" y="50990"/>
                  </a:lnTo>
                  <a:lnTo>
                    <a:pt x="141109" y="50584"/>
                  </a:lnTo>
                  <a:lnTo>
                    <a:pt x="146197" y="50584"/>
                  </a:lnTo>
                  <a:lnTo>
                    <a:pt x="146215" y="50444"/>
                  </a:lnTo>
                  <a:lnTo>
                    <a:pt x="143827" y="49695"/>
                  </a:lnTo>
                  <a:lnTo>
                    <a:pt x="144668" y="49504"/>
                  </a:lnTo>
                  <a:lnTo>
                    <a:pt x="136067" y="49504"/>
                  </a:lnTo>
                  <a:lnTo>
                    <a:pt x="130225" y="47751"/>
                  </a:lnTo>
                  <a:close/>
                </a:path>
                <a:path w="155575" h="52705">
                  <a:moveTo>
                    <a:pt x="139369" y="50990"/>
                  </a:moveTo>
                  <a:lnTo>
                    <a:pt x="136905" y="50990"/>
                  </a:lnTo>
                  <a:lnTo>
                    <a:pt x="138607" y="51168"/>
                  </a:lnTo>
                  <a:lnTo>
                    <a:pt x="139369" y="50990"/>
                  </a:lnTo>
                  <a:close/>
                </a:path>
                <a:path w="155575" h="52705">
                  <a:moveTo>
                    <a:pt x="154583" y="48894"/>
                  </a:moveTo>
                  <a:lnTo>
                    <a:pt x="147358" y="48894"/>
                  </a:lnTo>
                  <a:lnTo>
                    <a:pt x="149199" y="50139"/>
                  </a:lnTo>
                  <a:lnTo>
                    <a:pt x="152031" y="49809"/>
                  </a:lnTo>
                  <a:lnTo>
                    <a:pt x="154750" y="49809"/>
                  </a:lnTo>
                  <a:lnTo>
                    <a:pt x="154583" y="48894"/>
                  </a:lnTo>
                  <a:close/>
                </a:path>
                <a:path w="155575" h="52705">
                  <a:moveTo>
                    <a:pt x="140373" y="47637"/>
                  </a:moveTo>
                  <a:lnTo>
                    <a:pt x="136067" y="49504"/>
                  </a:lnTo>
                  <a:lnTo>
                    <a:pt x="144668" y="49504"/>
                  </a:lnTo>
                  <a:lnTo>
                    <a:pt x="147358" y="48894"/>
                  </a:lnTo>
                  <a:lnTo>
                    <a:pt x="154583" y="48894"/>
                  </a:lnTo>
                  <a:lnTo>
                    <a:pt x="154434" y="48082"/>
                  </a:lnTo>
                  <a:lnTo>
                    <a:pt x="144881" y="48082"/>
                  </a:lnTo>
                  <a:lnTo>
                    <a:pt x="140373" y="47637"/>
                  </a:lnTo>
                  <a:close/>
                </a:path>
                <a:path w="155575" h="52705">
                  <a:moveTo>
                    <a:pt x="152370" y="46405"/>
                  </a:moveTo>
                  <a:lnTo>
                    <a:pt x="144411" y="46405"/>
                  </a:lnTo>
                  <a:lnTo>
                    <a:pt x="144881" y="48082"/>
                  </a:lnTo>
                  <a:lnTo>
                    <a:pt x="154434" y="48082"/>
                  </a:lnTo>
                  <a:lnTo>
                    <a:pt x="152370" y="46405"/>
                  </a:lnTo>
                  <a:close/>
                </a:path>
                <a:path w="155575" h="52705">
                  <a:moveTo>
                    <a:pt x="4356" y="0"/>
                  </a:moveTo>
                  <a:lnTo>
                    <a:pt x="736" y="1130"/>
                  </a:lnTo>
                  <a:lnTo>
                    <a:pt x="0" y="2628"/>
                  </a:lnTo>
                  <a:lnTo>
                    <a:pt x="735" y="3797"/>
                  </a:lnTo>
                  <a:lnTo>
                    <a:pt x="38366" y="19900"/>
                  </a:lnTo>
                  <a:lnTo>
                    <a:pt x="42341" y="21132"/>
                  </a:lnTo>
                  <a:lnTo>
                    <a:pt x="46177" y="22796"/>
                  </a:lnTo>
                  <a:lnTo>
                    <a:pt x="55379" y="26211"/>
                  </a:lnTo>
                  <a:lnTo>
                    <a:pt x="64795" y="28881"/>
                  </a:lnTo>
                  <a:lnTo>
                    <a:pt x="74316" y="31192"/>
                  </a:lnTo>
                  <a:lnTo>
                    <a:pt x="83832" y="33527"/>
                  </a:lnTo>
                  <a:lnTo>
                    <a:pt x="88074" y="34086"/>
                  </a:lnTo>
                  <a:lnTo>
                    <a:pt x="92328" y="34556"/>
                  </a:lnTo>
                  <a:lnTo>
                    <a:pt x="96558" y="35204"/>
                  </a:lnTo>
                  <a:lnTo>
                    <a:pt x="108032" y="37804"/>
                  </a:lnTo>
                  <a:lnTo>
                    <a:pt x="119254" y="41298"/>
                  </a:lnTo>
                  <a:lnTo>
                    <a:pt x="130542" y="44614"/>
                  </a:lnTo>
                  <a:lnTo>
                    <a:pt x="142151" y="46659"/>
                  </a:lnTo>
                  <a:lnTo>
                    <a:pt x="142976" y="46735"/>
                  </a:lnTo>
                  <a:lnTo>
                    <a:pt x="144411" y="46405"/>
                  </a:lnTo>
                  <a:lnTo>
                    <a:pt x="152370" y="46405"/>
                  </a:lnTo>
                  <a:lnTo>
                    <a:pt x="151930" y="46050"/>
                  </a:lnTo>
                  <a:lnTo>
                    <a:pt x="148450" y="46024"/>
                  </a:lnTo>
                  <a:lnTo>
                    <a:pt x="146011" y="43916"/>
                  </a:lnTo>
                  <a:lnTo>
                    <a:pt x="145237" y="43510"/>
                  </a:lnTo>
                  <a:lnTo>
                    <a:pt x="144449" y="43052"/>
                  </a:lnTo>
                  <a:lnTo>
                    <a:pt x="143598" y="42976"/>
                  </a:lnTo>
                  <a:lnTo>
                    <a:pt x="106951" y="33388"/>
                  </a:lnTo>
                  <a:lnTo>
                    <a:pt x="99821" y="33388"/>
                  </a:lnTo>
                  <a:lnTo>
                    <a:pt x="93929" y="31191"/>
                  </a:lnTo>
                  <a:lnTo>
                    <a:pt x="87565" y="28716"/>
                  </a:lnTo>
                  <a:lnTo>
                    <a:pt x="81146" y="26395"/>
                  </a:lnTo>
                  <a:lnTo>
                    <a:pt x="74537" y="24795"/>
                  </a:lnTo>
                  <a:lnTo>
                    <a:pt x="69305" y="24561"/>
                  </a:lnTo>
                  <a:lnTo>
                    <a:pt x="66598" y="24561"/>
                  </a:lnTo>
                  <a:lnTo>
                    <a:pt x="65608" y="23939"/>
                  </a:lnTo>
                  <a:lnTo>
                    <a:pt x="64592" y="23774"/>
                  </a:lnTo>
                  <a:lnTo>
                    <a:pt x="57416" y="22012"/>
                  </a:lnTo>
                  <a:lnTo>
                    <a:pt x="50460" y="19557"/>
                  </a:lnTo>
                  <a:lnTo>
                    <a:pt x="43546" y="16969"/>
                  </a:lnTo>
                  <a:lnTo>
                    <a:pt x="36499" y="14808"/>
                  </a:lnTo>
                  <a:lnTo>
                    <a:pt x="29505" y="12826"/>
                  </a:lnTo>
                  <a:lnTo>
                    <a:pt x="22718" y="10350"/>
                  </a:lnTo>
                  <a:lnTo>
                    <a:pt x="16149" y="7350"/>
                  </a:lnTo>
                  <a:lnTo>
                    <a:pt x="9804" y="3797"/>
                  </a:lnTo>
                  <a:lnTo>
                    <a:pt x="6794" y="2857"/>
                  </a:lnTo>
                  <a:lnTo>
                    <a:pt x="4356" y="0"/>
                  </a:lnTo>
                  <a:close/>
                </a:path>
                <a:path w="155575" h="52705">
                  <a:moveTo>
                    <a:pt x="106159" y="33108"/>
                  </a:moveTo>
                  <a:lnTo>
                    <a:pt x="99821" y="33388"/>
                  </a:lnTo>
                  <a:lnTo>
                    <a:pt x="106951" y="33388"/>
                  </a:lnTo>
                  <a:lnTo>
                    <a:pt x="106159" y="33108"/>
                  </a:lnTo>
                  <a:close/>
                </a:path>
                <a:path w="155575" h="52705">
                  <a:moveTo>
                    <a:pt x="67602" y="24485"/>
                  </a:moveTo>
                  <a:lnTo>
                    <a:pt x="66598" y="24561"/>
                  </a:lnTo>
                  <a:lnTo>
                    <a:pt x="69305" y="24561"/>
                  </a:lnTo>
                  <a:lnTo>
                    <a:pt x="67602" y="24485"/>
                  </a:lnTo>
                  <a:close/>
                </a:path>
              </a:pathLst>
            </a:custGeom>
            <a:solidFill>
              <a:srgbClr val="64A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256652" y="2204338"/>
              <a:ext cx="96520" cy="36195"/>
            </a:xfrm>
            <a:custGeom>
              <a:avLst/>
              <a:gdLst/>
              <a:ahLst/>
              <a:cxnLst/>
              <a:rect l="l" t="t" r="r" b="b"/>
              <a:pathLst>
                <a:path w="96519" h="36194">
                  <a:moveTo>
                    <a:pt x="11747" y="0"/>
                  </a:moveTo>
                  <a:lnTo>
                    <a:pt x="3428" y="2832"/>
                  </a:lnTo>
                  <a:lnTo>
                    <a:pt x="1816" y="685"/>
                  </a:lnTo>
                  <a:lnTo>
                    <a:pt x="152" y="2247"/>
                  </a:lnTo>
                  <a:lnTo>
                    <a:pt x="0" y="2946"/>
                  </a:lnTo>
                  <a:lnTo>
                    <a:pt x="469" y="4229"/>
                  </a:lnTo>
                  <a:lnTo>
                    <a:pt x="1409" y="5105"/>
                  </a:lnTo>
                  <a:lnTo>
                    <a:pt x="6591" y="7175"/>
                  </a:lnTo>
                  <a:lnTo>
                    <a:pt x="8115" y="6730"/>
                  </a:lnTo>
                  <a:lnTo>
                    <a:pt x="9550" y="8547"/>
                  </a:lnTo>
                  <a:lnTo>
                    <a:pt x="13169" y="5130"/>
                  </a:lnTo>
                  <a:lnTo>
                    <a:pt x="15608" y="6819"/>
                  </a:lnTo>
                  <a:lnTo>
                    <a:pt x="14655" y="11341"/>
                  </a:lnTo>
                  <a:lnTo>
                    <a:pt x="17030" y="10617"/>
                  </a:lnTo>
                  <a:lnTo>
                    <a:pt x="19977" y="10020"/>
                  </a:lnTo>
                  <a:lnTo>
                    <a:pt x="20967" y="12014"/>
                  </a:lnTo>
                  <a:lnTo>
                    <a:pt x="24041" y="14477"/>
                  </a:lnTo>
                  <a:lnTo>
                    <a:pt x="26619" y="14033"/>
                  </a:lnTo>
                  <a:lnTo>
                    <a:pt x="27571" y="16332"/>
                  </a:lnTo>
                  <a:lnTo>
                    <a:pt x="29705" y="16408"/>
                  </a:lnTo>
                  <a:lnTo>
                    <a:pt x="32715" y="15773"/>
                  </a:lnTo>
                  <a:lnTo>
                    <a:pt x="34963" y="18008"/>
                  </a:lnTo>
                  <a:lnTo>
                    <a:pt x="37680" y="18516"/>
                  </a:lnTo>
                  <a:lnTo>
                    <a:pt x="40919" y="18859"/>
                  </a:lnTo>
                  <a:lnTo>
                    <a:pt x="44297" y="18897"/>
                  </a:lnTo>
                  <a:lnTo>
                    <a:pt x="47269" y="20231"/>
                  </a:lnTo>
                  <a:lnTo>
                    <a:pt x="57829" y="24316"/>
                  </a:lnTo>
                  <a:lnTo>
                    <a:pt x="68646" y="27574"/>
                  </a:lnTo>
                  <a:lnTo>
                    <a:pt x="79544" y="30571"/>
                  </a:lnTo>
                  <a:lnTo>
                    <a:pt x="92125" y="34467"/>
                  </a:lnTo>
                  <a:lnTo>
                    <a:pt x="94145" y="35953"/>
                  </a:lnTo>
                  <a:lnTo>
                    <a:pt x="96138" y="34099"/>
                  </a:lnTo>
                  <a:lnTo>
                    <a:pt x="96151" y="33045"/>
                  </a:lnTo>
                  <a:lnTo>
                    <a:pt x="92138" y="30111"/>
                  </a:lnTo>
                  <a:lnTo>
                    <a:pt x="82702" y="28397"/>
                  </a:lnTo>
                  <a:lnTo>
                    <a:pt x="73956" y="26246"/>
                  </a:lnTo>
                  <a:lnTo>
                    <a:pt x="56999" y="20303"/>
                  </a:lnTo>
                  <a:lnTo>
                    <a:pt x="40397" y="15289"/>
                  </a:lnTo>
                  <a:lnTo>
                    <a:pt x="32637" y="12352"/>
                  </a:lnTo>
                  <a:lnTo>
                    <a:pt x="25170" y="8760"/>
                  </a:lnTo>
                  <a:lnTo>
                    <a:pt x="15608" y="3035"/>
                  </a:lnTo>
                  <a:lnTo>
                    <a:pt x="14198" y="3911"/>
                  </a:lnTo>
                  <a:lnTo>
                    <a:pt x="11747" y="0"/>
                  </a:lnTo>
                  <a:close/>
                </a:path>
              </a:pathLst>
            </a:custGeom>
            <a:solidFill>
              <a:srgbClr val="4E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290485" y="2220975"/>
              <a:ext cx="106045" cy="31750"/>
            </a:xfrm>
            <a:custGeom>
              <a:avLst/>
              <a:gdLst/>
              <a:ahLst/>
              <a:cxnLst/>
              <a:rect l="l" t="t" r="r" b="b"/>
              <a:pathLst>
                <a:path w="106044" h="31750">
                  <a:moveTo>
                    <a:pt x="11607" y="0"/>
                  </a:moveTo>
                  <a:lnTo>
                    <a:pt x="3098" y="800"/>
                  </a:lnTo>
                  <a:lnTo>
                    <a:pt x="2057" y="165"/>
                  </a:lnTo>
                  <a:lnTo>
                    <a:pt x="1015" y="101"/>
                  </a:lnTo>
                  <a:lnTo>
                    <a:pt x="0" y="863"/>
                  </a:lnTo>
                  <a:lnTo>
                    <a:pt x="101" y="1765"/>
                  </a:lnTo>
                  <a:lnTo>
                    <a:pt x="2082" y="3098"/>
                  </a:lnTo>
                  <a:lnTo>
                    <a:pt x="4483" y="3009"/>
                  </a:lnTo>
                  <a:lnTo>
                    <a:pt x="8966" y="4356"/>
                  </a:lnTo>
                  <a:lnTo>
                    <a:pt x="11404" y="4483"/>
                  </a:lnTo>
                  <a:lnTo>
                    <a:pt x="13614" y="5499"/>
                  </a:lnTo>
                  <a:lnTo>
                    <a:pt x="18922" y="7035"/>
                  </a:lnTo>
                  <a:lnTo>
                    <a:pt x="20701" y="8102"/>
                  </a:lnTo>
                  <a:lnTo>
                    <a:pt x="23050" y="9131"/>
                  </a:lnTo>
                  <a:lnTo>
                    <a:pt x="25679" y="9194"/>
                  </a:lnTo>
                  <a:lnTo>
                    <a:pt x="28041" y="10159"/>
                  </a:lnTo>
                  <a:lnTo>
                    <a:pt x="31940" y="10261"/>
                  </a:lnTo>
                  <a:lnTo>
                    <a:pt x="35178" y="12496"/>
                  </a:lnTo>
                  <a:lnTo>
                    <a:pt x="54911" y="17929"/>
                  </a:lnTo>
                  <a:lnTo>
                    <a:pt x="62841" y="20520"/>
                  </a:lnTo>
                  <a:lnTo>
                    <a:pt x="70599" y="23647"/>
                  </a:lnTo>
                  <a:lnTo>
                    <a:pt x="71856" y="25514"/>
                  </a:lnTo>
                  <a:lnTo>
                    <a:pt x="73685" y="26225"/>
                  </a:lnTo>
                  <a:lnTo>
                    <a:pt x="75857" y="26225"/>
                  </a:lnTo>
                  <a:lnTo>
                    <a:pt x="81203" y="25780"/>
                  </a:lnTo>
                  <a:lnTo>
                    <a:pt x="86613" y="24853"/>
                  </a:lnTo>
                  <a:lnTo>
                    <a:pt x="91490" y="28168"/>
                  </a:lnTo>
                  <a:lnTo>
                    <a:pt x="94081" y="29057"/>
                  </a:lnTo>
                  <a:lnTo>
                    <a:pt x="95250" y="29832"/>
                  </a:lnTo>
                  <a:lnTo>
                    <a:pt x="96621" y="29933"/>
                  </a:lnTo>
                  <a:lnTo>
                    <a:pt x="99402" y="29121"/>
                  </a:lnTo>
                  <a:lnTo>
                    <a:pt x="102361" y="31305"/>
                  </a:lnTo>
                  <a:lnTo>
                    <a:pt x="105803" y="29565"/>
                  </a:lnTo>
                  <a:lnTo>
                    <a:pt x="97459" y="26758"/>
                  </a:lnTo>
                  <a:lnTo>
                    <a:pt x="83921" y="20980"/>
                  </a:lnTo>
                  <a:lnTo>
                    <a:pt x="72682" y="22694"/>
                  </a:lnTo>
                  <a:lnTo>
                    <a:pt x="67919" y="19062"/>
                  </a:lnTo>
                  <a:lnTo>
                    <a:pt x="62306" y="17475"/>
                  </a:lnTo>
                  <a:lnTo>
                    <a:pt x="56705" y="17157"/>
                  </a:lnTo>
                  <a:lnTo>
                    <a:pt x="51904" y="14109"/>
                  </a:lnTo>
                  <a:lnTo>
                    <a:pt x="39776" y="11137"/>
                  </a:lnTo>
                  <a:lnTo>
                    <a:pt x="32829" y="9969"/>
                  </a:lnTo>
                  <a:lnTo>
                    <a:pt x="18897" y="4089"/>
                  </a:lnTo>
                  <a:lnTo>
                    <a:pt x="11607" y="0"/>
                  </a:lnTo>
                  <a:close/>
                </a:path>
              </a:pathLst>
            </a:custGeom>
            <a:solidFill>
              <a:srgbClr val="428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355953" y="2247963"/>
              <a:ext cx="37465" cy="12065"/>
            </a:xfrm>
            <a:custGeom>
              <a:avLst/>
              <a:gdLst/>
              <a:ahLst/>
              <a:cxnLst/>
              <a:rect l="l" t="t" r="r" b="b"/>
              <a:pathLst>
                <a:path w="37465" h="12064">
                  <a:moveTo>
                    <a:pt x="342" y="63"/>
                  </a:moveTo>
                  <a:lnTo>
                    <a:pt x="0" y="2832"/>
                  </a:lnTo>
                  <a:lnTo>
                    <a:pt x="5118" y="3987"/>
                  </a:lnTo>
                  <a:lnTo>
                    <a:pt x="9702" y="4953"/>
                  </a:lnTo>
                  <a:lnTo>
                    <a:pt x="13119" y="8623"/>
                  </a:lnTo>
                  <a:lnTo>
                    <a:pt x="17754" y="9474"/>
                  </a:lnTo>
                  <a:lnTo>
                    <a:pt x="19748" y="9791"/>
                  </a:lnTo>
                  <a:lnTo>
                    <a:pt x="21424" y="10820"/>
                  </a:lnTo>
                  <a:lnTo>
                    <a:pt x="23202" y="11671"/>
                  </a:lnTo>
                  <a:lnTo>
                    <a:pt x="24714" y="11772"/>
                  </a:lnTo>
                  <a:lnTo>
                    <a:pt x="25272" y="11112"/>
                  </a:lnTo>
                  <a:lnTo>
                    <a:pt x="25890" y="9093"/>
                  </a:lnTo>
                  <a:lnTo>
                    <a:pt x="25943" y="8572"/>
                  </a:lnTo>
                  <a:lnTo>
                    <a:pt x="24712" y="6718"/>
                  </a:lnTo>
                  <a:lnTo>
                    <a:pt x="21564" y="6718"/>
                  </a:lnTo>
                  <a:lnTo>
                    <a:pt x="24180" y="5918"/>
                  </a:lnTo>
                  <a:lnTo>
                    <a:pt x="36269" y="5918"/>
                  </a:lnTo>
                  <a:lnTo>
                    <a:pt x="36138" y="5765"/>
                  </a:lnTo>
                  <a:lnTo>
                    <a:pt x="32219" y="5765"/>
                  </a:lnTo>
                  <a:lnTo>
                    <a:pt x="31100" y="2832"/>
                  </a:lnTo>
                  <a:lnTo>
                    <a:pt x="30530" y="1587"/>
                  </a:lnTo>
                  <a:lnTo>
                    <a:pt x="29969" y="1168"/>
                  </a:lnTo>
                  <a:lnTo>
                    <a:pt x="2565" y="1168"/>
                  </a:lnTo>
                  <a:lnTo>
                    <a:pt x="342" y="63"/>
                  </a:lnTo>
                  <a:close/>
                </a:path>
                <a:path w="37465" h="12064">
                  <a:moveTo>
                    <a:pt x="36905" y="6654"/>
                  </a:moveTo>
                  <a:lnTo>
                    <a:pt x="24841" y="6654"/>
                  </a:lnTo>
                  <a:lnTo>
                    <a:pt x="26250" y="7912"/>
                  </a:lnTo>
                  <a:lnTo>
                    <a:pt x="26015" y="8681"/>
                  </a:lnTo>
                  <a:lnTo>
                    <a:pt x="26288" y="9093"/>
                  </a:lnTo>
                  <a:lnTo>
                    <a:pt x="28790" y="7289"/>
                  </a:lnTo>
                  <a:lnTo>
                    <a:pt x="31622" y="7035"/>
                  </a:lnTo>
                  <a:lnTo>
                    <a:pt x="37234" y="7035"/>
                  </a:lnTo>
                  <a:lnTo>
                    <a:pt x="36905" y="6654"/>
                  </a:lnTo>
                  <a:close/>
                </a:path>
                <a:path w="37465" h="12064">
                  <a:moveTo>
                    <a:pt x="24841" y="6654"/>
                  </a:moveTo>
                  <a:lnTo>
                    <a:pt x="24672" y="6658"/>
                  </a:lnTo>
                  <a:lnTo>
                    <a:pt x="26015" y="8681"/>
                  </a:lnTo>
                  <a:lnTo>
                    <a:pt x="26250" y="7912"/>
                  </a:lnTo>
                  <a:lnTo>
                    <a:pt x="24841" y="6654"/>
                  </a:lnTo>
                  <a:close/>
                </a:path>
                <a:path w="37465" h="12064">
                  <a:moveTo>
                    <a:pt x="37234" y="7035"/>
                  </a:moveTo>
                  <a:lnTo>
                    <a:pt x="31622" y="7035"/>
                  </a:lnTo>
                  <a:lnTo>
                    <a:pt x="34493" y="8572"/>
                  </a:lnTo>
                  <a:lnTo>
                    <a:pt x="37299" y="7112"/>
                  </a:lnTo>
                  <a:close/>
                </a:path>
                <a:path w="37465" h="12064">
                  <a:moveTo>
                    <a:pt x="24672" y="6658"/>
                  </a:moveTo>
                  <a:lnTo>
                    <a:pt x="21564" y="6718"/>
                  </a:lnTo>
                  <a:lnTo>
                    <a:pt x="24712" y="6718"/>
                  </a:lnTo>
                  <a:close/>
                </a:path>
                <a:path w="37465" h="12064">
                  <a:moveTo>
                    <a:pt x="36269" y="5918"/>
                  </a:moveTo>
                  <a:lnTo>
                    <a:pt x="24180" y="5918"/>
                  </a:lnTo>
                  <a:lnTo>
                    <a:pt x="24672" y="6658"/>
                  </a:lnTo>
                  <a:lnTo>
                    <a:pt x="24841" y="6654"/>
                  </a:lnTo>
                  <a:lnTo>
                    <a:pt x="36905" y="6654"/>
                  </a:lnTo>
                  <a:lnTo>
                    <a:pt x="36269" y="5918"/>
                  </a:lnTo>
                  <a:close/>
                </a:path>
                <a:path w="37465" h="12064">
                  <a:moveTo>
                    <a:pt x="35623" y="5168"/>
                  </a:moveTo>
                  <a:lnTo>
                    <a:pt x="32219" y="5765"/>
                  </a:lnTo>
                  <a:lnTo>
                    <a:pt x="36138" y="5765"/>
                  </a:lnTo>
                  <a:lnTo>
                    <a:pt x="35623" y="5168"/>
                  </a:lnTo>
                  <a:close/>
                </a:path>
                <a:path w="37465" h="12064">
                  <a:moveTo>
                    <a:pt x="5702" y="0"/>
                  </a:moveTo>
                  <a:lnTo>
                    <a:pt x="4825" y="190"/>
                  </a:lnTo>
                  <a:lnTo>
                    <a:pt x="4116" y="825"/>
                  </a:lnTo>
                  <a:lnTo>
                    <a:pt x="2565" y="1168"/>
                  </a:lnTo>
                  <a:lnTo>
                    <a:pt x="29969" y="1168"/>
                  </a:lnTo>
                  <a:lnTo>
                    <a:pt x="29544" y="850"/>
                  </a:lnTo>
                  <a:lnTo>
                    <a:pt x="27778" y="825"/>
                  </a:lnTo>
                  <a:lnTo>
                    <a:pt x="13741" y="825"/>
                  </a:lnTo>
                  <a:lnTo>
                    <a:pt x="6642" y="76"/>
                  </a:lnTo>
                  <a:lnTo>
                    <a:pt x="5702" y="0"/>
                  </a:lnTo>
                  <a:close/>
                </a:path>
                <a:path w="37465" h="12064">
                  <a:moveTo>
                    <a:pt x="29527" y="838"/>
                  </a:moveTo>
                  <a:lnTo>
                    <a:pt x="28003" y="850"/>
                  </a:lnTo>
                  <a:lnTo>
                    <a:pt x="29544" y="850"/>
                  </a:lnTo>
                  <a:close/>
                </a:path>
                <a:path w="37465" h="12064">
                  <a:moveTo>
                    <a:pt x="20904" y="50"/>
                  </a:moveTo>
                  <a:lnTo>
                    <a:pt x="13741" y="825"/>
                  </a:lnTo>
                  <a:lnTo>
                    <a:pt x="27778" y="825"/>
                  </a:lnTo>
                  <a:lnTo>
                    <a:pt x="20904" y="50"/>
                  </a:lnTo>
                  <a:close/>
                </a:path>
              </a:pathLst>
            </a:custGeom>
            <a:solidFill>
              <a:srgbClr val="407F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394396" y="2252217"/>
              <a:ext cx="13970" cy="4445"/>
            </a:xfrm>
            <a:custGeom>
              <a:avLst/>
              <a:gdLst/>
              <a:ahLst/>
              <a:cxnLst/>
              <a:rect l="l" t="t" r="r" b="b"/>
              <a:pathLst>
                <a:path w="13969" h="4444">
                  <a:moveTo>
                    <a:pt x="1739" y="0"/>
                  </a:moveTo>
                  <a:lnTo>
                    <a:pt x="0" y="4152"/>
                  </a:lnTo>
                  <a:lnTo>
                    <a:pt x="2006" y="3860"/>
                  </a:lnTo>
                  <a:lnTo>
                    <a:pt x="4762" y="2743"/>
                  </a:lnTo>
                  <a:lnTo>
                    <a:pt x="7658" y="3657"/>
                  </a:lnTo>
                  <a:lnTo>
                    <a:pt x="11544" y="3149"/>
                  </a:lnTo>
                  <a:lnTo>
                    <a:pt x="13398" y="4178"/>
                  </a:lnTo>
                  <a:lnTo>
                    <a:pt x="13398" y="1803"/>
                  </a:lnTo>
                  <a:lnTo>
                    <a:pt x="8242" y="1663"/>
                  </a:lnTo>
                  <a:lnTo>
                    <a:pt x="5499" y="250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4B86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77" name="object 2077"/>
          <p:cNvGrpSpPr/>
          <p:nvPr/>
        </p:nvGrpSpPr>
        <p:grpSpPr>
          <a:xfrm>
            <a:off x="2116010" y="1402765"/>
            <a:ext cx="24130" cy="33020"/>
            <a:chOff x="2116010" y="1402765"/>
            <a:chExt cx="24130" cy="33020"/>
          </a:xfrm>
        </p:grpSpPr>
        <p:sp>
          <p:nvSpPr>
            <p:cNvPr id="2078" name="object 2078"/>
            <p:cNvSpPr/>
            <p:nvPr/>
          </p:nvSpPr>
          <p:spPr>
            <a:xfrm>
              <a:off x="2121890" y="1417561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4089" y="0"/>
                  </a:moveTo>
                  <a:lnTo>
                    <a:pt x="914" y="749"/>
                  </a:lnTo>
                  <a:lnTo>
                    <a:pt x="63" y="2451"/>
                  </a:lnTo>
                  <a:lnTo>
                    <a:pt x="0" y="4089"/>
                  </a:lnTo>
                  <a:lnTo>
                    <a:pt x="1295" y="5638"/>
                  </a:lnTo>
                  <a:lnTo>
                    <a:pt x="1866" y="6070"/>
                  </a:lnTo>
                  <a:lnTo>
                    <a:pt x="2400" y="5727"/>
                  </a:lnTo>
                  <a:lnTo>
                    <a:pt x="2946" y="5600"/>
                  </a:lnTo>
                  <a:lnTo>
                    <a:pt x="2933" y="6858"/>
                  </a:lnTo>
                  <a:lnTo>
                    <a:pt x="1549" y="6819"/>
                  </a:lnTo>
                  <a:lnTo>
                    <a:pt x="774" y="8001"/>
                  </a:lnTo>
                  <a:lnTo>
                    <a:pt x="571" y="8420"/>
                  </a:lnTo>
                  <a:lnTo>
                    <a:pt x="279" y="9842"/>
                  </a:lnTo>
                  <a:lnTo>
                    <a:pt x="355" y="10795"/>
                  </a:lnTo>
                  <a:lnTo>
                    <a:pt x="762" y="12433"/>
                  </a:lnTo>
                  <a:lnTo>
                    <a:pt x="1181" y="13804"/>
                  </a:lnTo>
                  <a:lnTo>
                    <a:pt x="2032" y="15951"/>
                  </a:lnTo>
                  <a:lnTo>
                    <a:pt x="3098" y="17868"/>
                  </a:lnTo>
                  <a:lnTo>
                    <a:pt x="5118" y="12255"/>
                  </a:lnTo>
                  <a:lnTo>
                    <a:pt x="5473" y="10934"/>
                  </a:lnTo>
                  <a:lnTo>
                    <a:pt x="7594" y="12776"/>
                  </a:lnTo>
                  <a:lnTo>
                    <a:pt x="10744" y="9804"/>
                  </a:lnTo>
                  <a:lnTo>
                    <a:pt x="6985" y="10033"/>
                  </a:lnTo>
                  <a:lnTo>
                    <a:pt x="6032" y="7480"/>
                  </a:lnTo>
                  <a:lnTo>
                    <a:pt x="5473" y="4521"/>
                  </a:lnTo>
                  <a:lnTo>
                    <a:pt x="4737" y="2298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6CB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2116010" y="1402765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4">
                  <a:moveTo>
                    <a:pt x="4851" y="0"/>
                  </a:moveTo>
                  <a:lnTo>
                    <a:pt x="0" y="1879"/>
                  </a:lnTo>
                  <a:lnTo>
                    <a:pt x="2832" y="4330"/>
                  </a:lnTo>
                  <a:lnTo>
                    <a:pt x="2844" y="6515"/>
                  </a:lnTo>
                  <a:lnTo>
                    <a:pt x="3098" y="7175"/>
                  </a:lnTo>
                  <a:lnTo>
                    <a:pt x="4292" y="9956"/>
                  </a:lnTo>
                  <a:lnTo>
                    <a:pt x="4127" y="13436"/>
                  </a:lnTo>
                  <a:lnTo>
                    <a:pt x="7226" y="15265"/>
                  </a:lnTo>
                  <a:lnTo>
                    <a:pt x="9296" y="15900"/>
                  </a:lnTo>
                  <a:lnTo>
                    <a:pt x="9893" y="18046"/>
                  </a:lnTo>
                  <a:lnTo>
                    <a:pt x="11353" y="19303"/>
                  </a:lnTo>
                  <a:lnTo>
                    <a:pt x="13652" y="18199"/>
                  </a:lnTo>
                  <a:lnTo>
                    <a:pt x="12382" y="16192"/>
                  </a:lnTo>
                  <a:lnTo>
                    <a:pt x="7124" y="14211"/>
                  </a:lnTo>
                  <a:lnTo>
                    <a:pt x="6819" y="9499"/>
                  </a:lnTo>
                  <a:lnTo>
                    <a:pt x="6172" y="4965"/>
                  </a:lnTo>
                  <a:lnTo>
                    <a:pt x="5308" y="3225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589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2134641" y="141894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165" y="0"/>
                  </a:moveTo>
                  <a:lnTo>
                    <a:pt x="114" y="355"/>
                  </a:lnTo>
                  <a:lnTo>
                    <a:pt x="50" y="698"/>
                  </a:lnTo>
                  <a:lnTo>
                    <a:pt x="0" y="1054"/>
                  </a:lnTo>
                  <a:lnTo>
                    <a:pt x="1460" y="1003"/>
                  </a:lnTo>
                  <a:lnTo>
                    <a:pt x="2971" y="1574"/>
                  </a:lnTo>
                  <a:lnTo>
                    <a:pt x="5016" y="279"/>
                  </a:lnTo>
                  <a:lnTo>
                    <a:pt x="1574" y="88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6C8F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1" name="object 2081"/>
          <p:cNvGrpSpPr/>
          <p:nvPr/>
        </p:nvGrpSpPr>
        <p:grpSpPr>
          <a:xfrm>
            <a:off x="1683943" y="803744"/>
            <a:ext cx="30480" cy="22225"/>
            <a:chOff x="1683943" y="803744"/>
            <a:chExt cx="30480" cy="22225"/>
          </a:xfrm>
        </p:grpSpPr>
        <p:sp>
          <p:nvSpPr>
            <p:cNvPr id="2082" name="object 2082"/>
            <p:cNvSpPr/>
            <p:nvPr/>
          </p:nvSpPr>
          <p:spPr>
            <a:xfrm>
              <a:off x="1686064" y="808850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69" h="17144">
                  <a:moveTo>
                    <a:pt x="11125" y="0"/>
                  </a:moveTo>
                  <a:lnTo>
                    <a:pt x="8623" y="126"/>
                  </a:lnTo>
                  <a:lnTo>
                    <a:pt x="6667" y="1866"/>
                  </a:lnTo>
                  <a:lnTo>
                    <a:pt x="4622" y="3467"/>
                  </a:lnTo>
                  <a:lnTo>
                    <a:pt x="2171" y="4457"/>
                  </a:lnTo>
                  <a:lnTo>
                    <a:pt x="0" y="9575"/>
                  </a:lnTo>
                  <a:lnTo>
                    <a:pt x="4533" y="11264"/>
                  </a:lnTo>
                  <a:lnTo>
                    <a:pt x="7061" y="13982"/>
                  </a:lnTo>
                  <a:lnTo>
                    <a:pt x="8763" y="15087"/>
                  </a:lnTo>
                  <a:lnTo>
                    <a:pt x="10401" y="16535"/>
                  </a:lnTo>
                  <a:lnTo>
                    <a:pt x="12674" y="15366"/>
                  </a:lnTo>
                  <a:lnTo>
                    <a:pt x="13487" y="14185"/>
                  </a:lnTo>
                  <a:lnTo>
                    <a:pt x="13157" y="12941"/>
                  </a:lnTo>
                  <a:lnTo>
                    <a:pt x="12877" y="11709"/>
                  </a:lnTo>
                  <a:lnTo>
                    <a:pt x="12547" y="10553"/>
                  </a:lnTo>
                  <a:lnTo>
                    <a:pt x="12340" y="9474"/>
                  </a:lnTo>
                  <a:lnTo>
                    <a:pt x="9893" y="9474"/>
                  </a:lnTo>
                  <a:lnTo>
                    <a:pt x="9055" y="9080"/>
                  </a:lnTo>
                  <a:lnTo>
                    <a:pt x="9093" y="8788"/>
                  </a:lnTo>
                  <a:lnTo>
                    <a:pt x="10760" y="8775"/>
                  </a:lnTo>
                  <a:lnTo>
                    <a:pt x="11074" y="8508"/>
                  </a:lnTo>
                  <a:lnTo>
                    <a:pt x="12039" y="8064"/>
                  </a:lnTo>
                  <a:lnTo>
                    <a:pt x="11455" y="6870"/>
                  </a:lnTo>
                  <a:lnTo>
                    <a:pt x="8915" y="4343"/>
                  </a:lnTo>
                  <a:lnTo>
                    <a:pt x="10668" y="2400"/>
                  </a:lnTo>
                  <a:lnTo>
                    <a:pt x="12331" y="444"/>
                  </a:lnTo>
                  <a:lnTo>
                    <a:pt x="11125" y="0"/>
                  </a:lnTo>
                  <a:close/>
                </a:path>
                <a:path w="13969" h="17144">
                  <a:moveTo>
                    <a:pt x="11074" y="8775"/>
                  </a:moveTo>
                  <a:lnTo>
                    <a:pt x="10675" y="8847"/>
                  </a:lnTo>
                  <a:lnTo>
                    <a:pt x="10401" y="9080"/>
                  </a:lnTo>
                  <a:lnTo>
                    <a:pt x="10204" y="9140"/>
                  </a:lnTo>
                  <a:lnTo>
                    <a:pt x="9893" y="9474"/>
                  </a:lnTo>
                  <a:lnTo>
                    <a:pt x="12340" y="9474"/>
                  </a:lnTo>
                  <a:lnTo>
                    <a:pt x="11074" y="8775"/>
                  </a:lnTo>
                  <a:close/>
                </a:path>
                <a:path w="13969" h="17144">
                  <a:moveTo>
                    <a:pt x="10745" y="8788"/>
                  </a:moveTo>
                  <a:lnTo>
                    <a:pt x="9093" y="8788"/>
                  </a:lnTo>
                  <a:lnTo>
                    <a:pt x="9448" y="9258"/>
                  </a:lnTo>
                  <a:lnTo>
                    <a:pt x="9906" y="9232"/>
                  </a:lnTo>
                  <a:lnTo>
                    <a:pt x="10204" y="9140"/>
                  </a:lnTo>
                  <a:lnTo>
                    <a:pt x="10439" y="8889"/>
                  </a:lnTo>
                  <a:lnTo>
                    <a:pt x="10675" y="8847"/>
                  </a:lnTo>
                  <a:close/>
                </a:path>
                <a:path w="13969" h="17144">
                  <a:moveTo>
                    <a:pt x="10675" y="8847"/>
                  </a:moveTo>
                  <a:lnTo>
                    <a:pt x="10439" y="8889"/>
                  </a:lnTo>
                  <a:lnTo>
                    <a:pt x="10204" y="9140"/>
                  </a:lnTo>
                  <a:lnTo>
                    <a:pt x="10401" y="9080"/>
                  </a:lnTo>
                  <a:lnTo>
                    <a:pt x="10675" y="8847"/>
                  </a:lnTo>
                  <a:close/>
                </a:path>
              </a:pathLst>
            </a:custGeom>
            <a:solidFill>
              <a:srgbClr val="75B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696465" y="813866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30">
                  <a:moveTo>
                    <a:pt x="6781" y="0"/>
                  </a:moveTo>
                  <a:lnTo>
                    <a:pt x="5156" y="660"/>
                  </a:lnTo>
                  <a:lnTo>
                    <a:pt x="1066" y="1854"/>
                  </a:lnTo>
                  <a:lnTo>
                    <a:pt x="0" y="3949"/>
                  </a:lnTo>
                  <a:lnTo>
                    <a:pt x="1206" y="4673"/>
                  </a:lnTo>
                  <a:lnTo>
                    <a:pt x="1003" y="5880"/>
                  </a:lnTo>
                  <a:lnTo>
                    <a:pt x="1092" y="6985"/>
                  </a:lnTo>
                  <a:lnTo>
                    <a:pt x="4724" y="7670"/>
                  </a:lnTo>
                  <a:lnTo>
                    <a:pt x="7531" y="10947"/>
                  </a:lnTo>
                  <a:lnTo>
                    <a:pt x="11582" y="10363"/>
                  </a:lnTo>
                  <a:lnTo>
                    <a:pt x="12496" y="9499"/>
                  </a:lnTo>
                  <a:lnTo>
                    <a:pt x="12839" y="8356"/>
                  </a:lnTo>
                  <a:lnTo>
                    <a:pt x="13106" y="7175"/>
                  </a:lnTo>
                  <a:lnTo>
                    <a:pt x="13716" y="4800"/>
                  </a:lnTo>
                  <a:lnTo>
                    <a:pt x="10871" y="4025"/>
                  </a:lnTo>
                  <a:lnTo>
                    <a:pt x="10718" y="2019"/>
                  </a:lnTo>
                  <a:lnTo>
                    <a:pt x="10490" y="1625"/>
                  </a:lnTo>
                  <a:lnTo>
                    <a:pt x="10198" y="1308"/>
                  </a:lnTo>
                  <a:lnTo>
                    <a:pt x="9804" y="1066"/>
                  </a:lnTo>
                  <a:lnTo>
                    <a:pt x="8305" y="368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639F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685620" y="803744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5" h="6350">
                  <a:moveTo>
                    <a:pt x="4737" y="0"/>
                  </a:moveTo>
                  <a:lnTo>
                    <a:pt x="533" y="647"/>
                  </a:lnTo>
                  <a:lnTo>
                    <a:pt x="114" y="1130"/>
                  </a:lnTo>
                  <a:lnTo>
                    <a:pt x="0" y="1676"/>
                  </a:lnTo>
                  <a:lnTo>
                    <a:pt x="177" y="2286"/>
                  </a:lnTo>
                  <a:lnTo>
                    <a:pt x="3009" y="5194"/>
                  </a:lnTo>
                  <a:lnTo>
                    <a:pt x="6210" y="5803"/>
                  </a:lnTo>
                  <a:lnTo>
                    <a:pt x="9817" y="3810"/>
                  </a:lnTo>
                  <a:lnTo>
                    <a:pt x="11163" y="3594"/>
                  </a:lnTo>
                  <a:lnTo>
                    <a:pt x="12852" y="3886"/>
                  </a:lnTo>
                  <a:lnTo>
                    <a:pt x="12890" y="1739"/>
                  </a:lnTo>
                  <a:lnTo>
                    <a:pt x="8737" y="1828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A4D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683943" y="805611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0" y="0"/>
                  </a:moveTo>
                  <a:lnTo>
                    <a:pt x="634" y="1231"/>
                  </a:lnTo>
                  <a:lnTo>
                    <a:pt x="939" y="2273"/>
                  </a:lnTo>
                  <a:lnTo>
                    <a:pt x="3771" y="4914"/>
                  </a:lnTo>
                  <a:lnTo>
                    <a:pt x="6883" y="6057"/>
                  </a:lnTo>
                  <a:lnTo>
                    <a:pt x="10553" y="4000"/>
                  </a:lnTo>
                  <a:lnTo>
                    <a:pt x="14452" y="3682"/>
                  </a:lnTo>
                  <a:lnTo>
                    <a:pt x="11480" y="1943"/>
                  </a:lnTo>
                  <a:lnTo>
                    <a:pt x="8166" y="2108"/>
                  </a:lnTo>
                  <a:lnTo>
                    <a:pt x="4952" y="1739"/>
                  </a:lnTo>
                  <a:lnTo>
                    <a:pt x="2006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68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701622" y="81089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12534" y="2743"/>
                  </a:moveTo>
                  <a:lnTo>
                    <a:pt x="12484" y="2082"/>
                  </a:lnTo>
                  <a:lnTo>
                    <a:pt x="12420" y="1752"/>
                  </a:lnTo>
                  <a:lnTo>
                    <a:pt x="10363" y="1905"/>
                  </a:lnTo>
                  <a:lnTo>
                    <a:pt x="8267" y="0"/>
                  </a:lnTo>
                  <a:lnTo>
                    <a:pt x="6235" y="1854"/>
                  </a:lnTo>
                  <a:lnTo>
                    <a:pt x="5422" y="3035"/>
                  </a:lnTo>
                  <a:lnTo>
                    <a:pt x="4965" y="2628"/>
                  </a:lnTo>
                  <a:lnTo>
                    <a:pt x="4254" y="1727"/>
                  </a:lnTo>
                  <a:lnTo>
                    <a:pt x="2578" y="1790"/>
                  </a:lnTo>
                  <a:lnTo>
                    <a:pt x="1219" y="2540"/>
                  </a:lnTo>
                  <a:lnTo>
                    <a:pt x="0" y="3632"/>
                  </a:lnTo>
                  <a:lnTo>
                    <a:pt x="1778" y="3898"/>
                  </a:lnTo>
                  <a:lnTo>
                    <a:pt x="3314" y="5181"/>
                  </a:lnTo>
                  <a:lnTo>
                    <a:pt x="5232" y="4800"/>
                  </a:lnTo>
                  <a:lnTo>
                    <a:pt x="5689" y="3898"/>
                  </a:lnTo>
                  <a:lnTo>
                    <a:pt x="6045" y="4330"/>
                  </a:lnTo>
                  <a:lnTo>
                    <a:pt x="7023" y="5321"/>
                  </a:lnTo>
                  <a:lnTo>
                    <a:pt x="8394" y="6108"/>
                  </a:lnTo>
                  <a:lnTo>
                    <a:pt x="9740" y="7086"/>
                  </a:lnTo>
                  <a:lnTo>
                    <a:pt x="11379" y="5918"/>
                  </a:lnTo>
                  <a:lnTo>
                    <a:pt x="11772" y="4864"/>
                  </a:lnTo>
                  <a:lnTo>
                    <a:pt x="12534" y="2743"/>
                  </a:lnTo>
                  <a:close/>
                </a:path>
              </a:pathLst>
            </a:custGeom>
            <a:solidFill>
              <a:srgbClr val="61B1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705876" y="8126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0" y="0"/>
                  </a:moveTo>
                  <a:lnTo>
                    <a:pt x="330" y="1028"/>
                  </a:lnTo>
                  <a:lnTo>
                    <a:pt x="647" y="2044"/>
                  </a:lnTo>
                  <a:lnTo>
                    <a:pt x="977" y="3073"/>
                  </a:lnTo>
                  <a:lnTo>
                    <a:pt x="1765" y="3733"/>
                  </a:lnTo>
                  <a:lnTo>
                    <a:pt x="2451" y="3644"/>
                  </a:lnTo>
                  <a:lnTo>
                    <a:pt x="3111" y="3047"/>
                  </a:lnTo>
                  <a:lnTo>
                    <a:pt x="2349" y="1092"/>
                  </a:lnTo>
                  <a:lnTo>
                    <a:pt x="1981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39F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88" name="object 2088"/>
          <p:cNvGrpSpPr/>
          <p:nvPr/>
        </p:nvGrpSpPr>
        <p:grpSpPr>
          <a:xfrm>
            <a:off x="1705305" y="1116876"/>
            <a:ext cx="30480" cy="71120"/>
            <a:chOff x="1705305" y="1116876"/>
            <a:chExt cx="30480" cy="71120"/>
          </a:xfrm>
        </p:grpSpPr>
        <p:sp>
          <p:nvSpPr>
            <p:cNvPr id="2089" name="object 2089"/>
            <p:cNvSpPr/>
            <p:nvPr/>
          </p:nvSpPr>
          <p:spPr>
            <a:xfrm>
              <a:off x="1705305" y="1133513"/>
              <a:ext cx="26670" cy="53975"/>
            </a:xfrm>
            <a:custGeom>
              <a:avLst/>
              <a:gdLst/>
              <a:ahLst/>
              <a:cxnLst/>
              <a:rect l="l" t="t" r="r" b="b"/>
              <a:pathLst>
                <a:path w="26669" h="53975">
                  <a:moveTo>
                    <a:pt x="13817" y="0"/>
                  </a:moveTo>
                  <a:lnTo>
                    <a:pt x="10693" y="1993"/>
                  </a:lnTo>
                  <a:lnTo>
                    <a:pt x="10134" y="5206"/>
                  </a:lnTo>
                  <a:lnTo>
                    <a:pt x="11379" y="7619"/>
                  </a:lnTo>
                  <a:lnTo>
                    <a:pt x="15633" y="10210"/>
                  </a:lnTo>
                  <a:lnTo>
                    <a:pt x="16675" y="11404"/>
                  </a:lnTo>
                  <a:lnTo>
                    <a:pt x="16751" y="13284"/>
                  </a:lnTo>
                  <a:lnTo>
                    <a:pt x="16687" y="15646"/>
                  </a:lnTo>
                  <a:lnTo>
                    <a:pt x="16217" y="17906"/>
                  </a:lnTo>
                  <a:lnTo>
                    <a:pt x="15062" y="19989"/>
                  </a:lnTo>
                  <a:lnTo>
                    <a:pt x="14427" y="24663"/>
                  </a:lnTo>
                  <a:lnTo>
                    <a:pt x="11760" y="27711"/>
                  </a:lnTo>
                  <a:lnTo>
                    <a:pt x="6248" y="30098"/>
                  </a:lnTo>
                  <a:lnTo>
                    <a:pt x="3848" y="31495"/>
                  </a:lnTo>
                  <a:lnTo>
                    <a:pt x="3124" y="32207"/>
                  </a:lnTo>
                  <a:lnTo>
                    <a:pt x="2882" y="32651"/>
                  </a:lnTo>
                  <a:lnTo>
                    <a:pt x="2374" y="36093"/>
                  </a:lnTo>
                  <a:lnTo>
                    <a:pt x="0" y="39700"/>
                  </a:lnTo>
                  <a:lnTo>
                    <a:pt x="3835" y="42735"/>
                  </a:lnTo>
                  <a:lnTo>
                    <a:pt x="4787" y="42760"/>
                  </a:lnTo>
                  <a:lnTo>
                    <a:pt x="5549" y="42532"/>
                  </a:lnTo>
                  <a:lnTo>
                    <a:pt x="8026" y="47078"/>
                  </a:lnTo>
                  <a:lnTo>
                    <a:pt x="9271" y="50596"/>
                  </a:lnTo>
                  <a:lnTo>
                    <a:pt x="10896" y="53924"/>
                  </a:lnTo>
                  <a:lnTo>
                    <a:pt x="11963" y="52946"/>
                  </a:lnTo>
                  <a:lnTo>
                    <a:pt x="12852" y="49618"/>
                  </a:lnTo>
                  <a:lnTo>
                    <a:pt x="13284" y="46520"/>
                  </a:lnTo>
                  <a:lnTo>
                    <a:pt x="7835" y="39623"/>
                  </a:lnTo>
                  <a:lnTo>
                    <a:pt x="11595" y="36728"/>
                  </a:lnTo>
                  <a:lnTo>
                    <a:pt x="14058" y="31013"/>
                  </a:lnTo>
                  <a:lnTo>
                    <a:pt x="16408" y="30225"/>
                  </a:lnTo>
                  <a:lnTo>
                    <a:pt x="19202" y="31165"/>
                  </a:lnTo>
                  <a:lnTo>
                    <a:pt x="19050" y="29171"/>
                  </a:lnTo>
                  <a:lnTo>
                    <a:pt x="20205" y="27584"/>
                  </a:lnTo>
                  <a:lnTo>
                    <a:pt x="23063" y="19037"/>
                  </a:lnTo>
                  <a:lnTo>
                    <a:pt x="25552" y="12306"/>
                  </a:lnTo>
                  <a:lnTo>
                    <a:pt x="26492" y="5168"/>
                  </a:lnTo>
                  <a:lnTo>
                    <a:pt x="23050" y="5410"/>
                  </a:lnTo>
                  <a:lnTo>
                    <a:pt x="23355" y="9207"/>
                  </a:lnTo>
                  <a:lnTo>
                    <a:pt x="21158" y="10782"/>
                  </a:lnTo>
                  <a:lnTo>
                    <a:pt x="19913" y="8534"/>
                  </a:lnTo>
                  <a:lnTo>
                    <a:pt x="19227" y="5968"/>
                  </a:lnTo>
                  <a:lnTo>
                    <a:pt x="15303" y="2705"/>
                  </a:lnTo>
                  <a:lnTo>
                    <a:pt x="13817" y="0"/>
                  </a:lnTo>
                  <a:close/>
                </a:path>
              </a:pathLst>
            </a:custGeom>
            <a:solidFill>
              <a:srgbClr val="A4D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714741" y="1118527"/>
              <a:ext cx="19685" cy="29845"/>
            </a:xfrm>
            <a:custGeom>
              <a:avLst/>
              <a:gdLst/>
              <a:ahLst/>
              <a:cxnLst/>
              <a:rect l="l" t="t" r="r" b="b"/>
              <a:pathLst>
                <a:path w="19685" h="29844">
                  <a:moveTo>
                    <a:pt x="16382" y="0"/>
                  </a:moveTo>
                  <a:lnTo>
                    <a:pt x="16205" y="2603"/>
                  </a:lnTo>
                  <a:lnTo>
                    <a:pt x="14693" y="6934"/>
                  </a:lnTo>
                  <a:lnTo>
                    <a:pt x="14071" y="10299"/>
                  </a:lnTo>
                  <a:lnTo>
                    <a:pt x="13957" y="15900"/>
                  </a:lnTo>
                  <a:lnTo>
                    <a:pt x="14046" y="18110"/>
                  </a:lnTo>
                  <a:lnTo>
                    <a:pt x="12331" y="19938"/>
                  </a:lnTo>
                  <a:lnTo>
                    <a:pt x="11074" y="18529"/>
                  </a:lnTo>
                  <a:lnTo>
                    <a:pt x="11264" y="17119"/>
                  </a:lnTo>
                  <a:lnTo>
                    <a:pt x="11264" y="9385"/>
                  </a:lnTo>
                  <a:lnTo>
                    <a:pt x="0" y="14668"/>
                  </a:lnTo>
                  <a:lnTo>
                    <a:pt x="177" y="16751"/>
                  </a:lnTo>
                  <a:lnTo>
                    <a:pt x="507" y="17284"/>
                  </a:lnTo>
                  <a:lnTo>
                    <a:pt x="939" y="17386"/>
                  </a:lnTo>
                  <a:lnTo>
                    <a:pt x="1485" y="17081"/>
                  </a:lnTo>
                  <a:lnTo>
                    <a:pt x="8610" y="17818"/>
                  </a:lnTo>
                  <a:lnTo>
                    <a:pt x="8953" y="24701"/>
                  </a:lnTo>
                  <a:lnTo>
                    <a:pt x="12166" y="29743"/>
                  </a:lnTo>
                  <a:lnTo>
                    <a:pt x="13525" y="25844"/>
                  </a:lnTo>
                  <a:lnTo>
                    <a:pt x="14858" y="22771"/>
                  </a:lnTo>
                  <a:lnTo>
                    <a:pt x="17056" y="20154"/>
                  </a:lnTo>
                  <a:lnTo>
                    <a:pt x="17056" y="17056"/>
                  </a:lnTo>
                  <a:lnTo>
                    <a:pt x="19430" y="15760"/>
                  </a:lnTo>
                  <a:lnTo>
                    <a:pt x="18186" y="13322"/>
                  </a:lnTo>
                  <a:lnTo>
                    <a:pt x="18821" y="11468"/>
                  </a:lnTo>
                  <a:lnTo>
                    <a:pt x="19278" y="8343"/>
                  </a:lnTo>
                  <a:lnTo>
                    <a:pt x="19354" y="5206"/>
                  </a:lnTo>
                  <a:lnTo>
                    <a:pt x="18770" y="2082"/>
                  </a:lnTo>
                  <a:lnTo>
                    <a:pt x="16382" y="0"/>
                  </a:lnTo>
                  <a:close/>
                </a:path>
              </a:pathLst>
            </a:custGeom>
            <a:solidFill>
              <a:srgbClr val="BBE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710867" y="1162253"/>
              <a:ext cx="13970" cy="24765"/>
            </a:xfrm>
            <a:custGeom>
              <a:avLst/>
              <a:gdLst/>
              <a:ahLst/>
              <a:cxnLst/>
              <a:rect l="l" t="t" r="r" b="b"/>
              <a:pathLst>
                <a:path w="13969" h="24765">
                  <a:moveTo>
                    <a:pt x="11137" y="0"/>
                  </a:moveTo>
                  <a:lnTo>
                    <a:pt x="8712" y="850"/>
                  </a:lnTo>
                  <a:lnTo>
                    <a:pt x="4927" y="6921"/>
                  </a:lnTo>
                  <a:lnTo>
                    <a:pt x="0" y="10617"/>
                  </a:lnTo>
                  <a:lnTo>
                    <a:pt x="6400" y="18262"/>
                  </a:lnTo>
                  <a:lnTo>
                    <a:pt x="6261" y="21043"/>
                  </a:lnTo>
                  <a:lnTo>
                    <a:pt x="6400" y="24206"/>
                  </a:lnTo>
                  <a:lnTo>
                    <a:pt x="8369" y="20446"/>
                  </a:lnTo>
                  <a:lnTo>
                    <a:pt x="9169" y="16573"/>
                  </a:lnTo>
                  <a:lnTo>
                    <a:pt x="6997" y="9817"/>
                  </a:lnTo>
                  <a:lnTo>
                    <a:pt x="7238" y="7264"/>
                  </a:lnTo>
                  <a:lnTo>
                    <a:pt x="9347" y="4203"/>
                  </a:lnTo>
                  <a:lnTo>
                    <a:pt x="10236" y="3187"/>
                  </a:lnTo>
                  <a:lnTo>
                    <a:pt x="12217" y="3009"/>
                  </a:lnTo>
                  <a:lnTo>
                    <a:pt x="12534" y="4279"/>
                  </a:lnTo>
                  <a:lnTo>
                    <a:pt x="12661" y="6248"/>
                  </a:lnTo>
                  <a:lnTo>
                    <a:pt x="12877" y="7048"/>
                  </a:lnTo>
                  <a:lnTo>
                    <a:pt x="13652" y="7581"/>
                  </a:lnTo>
                  <a:lnTo>
                    <a:pt x="13639" y="2425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C8E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732153" y="1116876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1739" y="0"/>
                  </a:moveTo>
                  <a:lnTo>
                    <a:pt x="660" y="800"/>
                  </a:lnTo>
                  <a:lnTo>
                    <a:pt x="0" y="1727"/>
                  </a:lnTo>
                  <a:lnTo>
                    <a:pt x="698" y="3111"/>
                  </a:lnTo>
                  <a:lnTo>
                    <a:pt x="685" y="13500"/>
                  </a:lnTo>
                  <a:lnTo>
                    <a:pt x="1028" y="13969"/>
                  </a:lnTo>
                  <a:lnTo>
                    <a:pt x="1371" y="13982"/>
                  </a:lnTo>
                  <a:lnTo>
                    <a:pt x="1739" y="13500"/>
                  </a:lnTo>
                  <a:lnTo>
                    <a:pt x="3022" y="11582"/>
                  </a:lnTo>
                  <a:lnTo>
                    <a:pt x="1422" y="9182"/>
                  </a:lnTo>
                  <a:lnTo>
                    <a:pt x="2768" y="7264"/>
                  </a:lnTo>
                  <a:lnTo>
                    <a:pt x="2781" y="6248"/>
                  </a:lnTo>
                  <a:lnTo>
                    <a:pt x="2425" y="4165"/>
                  </a:lnTo>
                  <a:lnTo>
                    <a:pt x="3606" y="1828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4D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731810" y="1124152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5">
                  <a:moveTo>
                    <a:pt x="3302" y="10744"/>
                  </a:moveTo>
                  <a:lnTo>
                    <a:pt x="1638" y="8077"/>
                  </a:lnTo>
                  <a:lnTo>
                    <a:pt x="2070" y="6235"/>
                  </a:lnTo>
                  <a:lnTo>
                    <a:pt x="1727" y="6223"/>
                  </a:lnTo>
                  <a:lnTo>
                    <a:pt x="1028" y="6223"/>
                  </a:lnTo>
                  <a:lnTo>
                    <a:pt x="1143" y="8051"/>
                  </a:lnTo>
                  <a:lnTo>
                    <a:pt x="952" y="9817"/>
                  </a:lnTo>
                  <a:lnTo>
                    <a:pt x="0" y="11442"/>
                  </a:lnTo>
                  <a:lnTo>
                    <a:pt x="3302" y="10744"/>
                  </a:lnTo>
                  <a:close/>
                </a:path>
                <a:path w="4444" h="12065">
                  <a:moveTo>
                    <a:pt x="3937" y="4394"/>
                  </a:moveTo>
                  <a:lnTo>
                    <a:pt x="2794" y="2070"/>
                  </a:lnTo>
                  <a:lnTo>
                    <a:pt x="3111" y="0"/>
                  </a:lnTo>
                  <a:lnTo>
                    <a:pt x="1244" y="1816"/>
                  </a:lnTo>
                  <a:lnTo>
                    <a:pt x="2400" y="4140"/>
                  </a:lnTo>
                  <a:lnTo>
                    <a:pt x="2082" y="6223"/>
                  </a:lnTo>
                  <a:lnTo>
                    <a:pt x="3937" y="4394"/>
                  </a:lnTo>
                  <a:close/>
                </a:path>
              </a:pathLst>
            </a:custGeom>
            <a:solidFill>
              <a:srgbClr val="9DD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094" name="object 2094"/>
          <p:cNvGrpSpPr/>
          <p:nvPr/>
        </p:nvGrpSpPr>
        <p:grpSpPr>
          <a:xfrm>
            <a:off x="2171471" y="1070140"/>
            <a:ext cx="37465" cy="44450"/>
            <a:chOff x="2171471" y="1070140"/>
            <a:chExt cx="37465" cy="44450"/>
          </a:xfrm>
        </p:grpSpPr>
        <p:sp>
          <p:nvSpPr>
            <p:cNvPr id="2095" name="object 2095"/>
            <p:cNvSpPr/>
            <p:nvPr/>
          </p:nvSpPr>
          <p:spPr>
            <a:xfrm>
              <a:off x="2194267" y="1089583"/>
              <a:ext cx="14604" cy="24765"/>
            </a:xfrm>
            <a:custGeom>
              <a:avLst/>
              <a:gdLst/>
              <a:ahLst/>
              <a:cxnLst/>
              <a:rect l="l" t="t" r="r" b="b"/>
              <a:pathLst>
                <a:path w="14605" h="24765">
                  <a:moveTo>
                    <a:pt x="1079" y="0"/>
                  </a:moveTo>
                  <a:lnTo>
                    <a:pt x="660" y="76"/>
                  </a:lnTo>
                  <a:lnTo>
                    <a:pt x="292" y="533"/>
                  </a:lnTo>
                  <a:lnTo>
                    <a:pt x="0" y="2425"/>
                  </a:lnTo>
                  <a:lnTo>
                    <a:pt x="1320" y="3911"/>
                  </a:lnTo>
                  <a:lnTo>
                    <a:pt x="1612" y="5651"/>
                  </a:lnTo>
                  <a:lnTo>
                    <a:pt x="2539" y="9169"/>
                  </a:lnTo>
                  <a:lnTo>
                    <a:pt x="3517" y="11722"/>
                  </a:lnTo>
                  <a:lnTo>
                    <a:pt x="7886" y="15100"/>
                  </a:lnTo>
                  <a:lnTo>
                    <a:pt x="8724" y="17297"/>
                  </a:lnTo>
                  <a:lnTo>
                    <a:pt x="13347" y="24739"/>
                  </a:lnTo>
                  <a:lnTo>
                    <a:pt x="13779" y="24599"/>
                  </a:lnTo>
                  <a:lnTo>
                    <a:pt x="14147" y="24282"/>
                  </a:lnTo>
                  <a:lnTo>
                    <a:pt x="14122" y="22136"/>
                  </a:lnTo>
                  <a:lnTo>
                    <a:pt x="11429" y="15519"/>
                  </a:lnTo>
                  <a:lnTo>
                    <a:pt x="7607" y="9537"/>
                  </a:lnTo>
                  <a:lnTo>
                    <a:pt x="3822" y="3517"/>
                  </a:lnTo>
                  <a:lnTo>
                    <a:pt x="1574" y="330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A5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2194610" y="1096073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1435" y="0"/>
                  </a:moveTo>
                  <a:lnTo>
                    <a:pt x="1358" y="2146"/>
                  </a:lnTo>
                  <a:lnTo>
                    <a:pt x="647" y="3759"/>
                  </a:lnTo>
                  <a:lnTo>
                    <a:pt x="0" y="5384"/>
                  </a:lnTo>
                  <a:lnTo>
                    <a:pt x="1066" y="7112"/>
                  </a:lnTo>
                  <a:lnTo>
                    <a:pt x="3327" y="7962"/>
                  </a:lnTo>
                  <a:lnTo>
                    <a:pt x="3886" y="10553"/>
                  </a:lnTo>
                  <a:lnTo>
                    <a:pt x="5803" y="11760"/>
                  </a:lnTo>
                  <a:lnTo>
                    <a:pt x="7264" y="11798"/>
                  </a:lnTo>
                  <a:lnTo>
                    <a:pt x="7848" y="13754"/>
                  </a:lnTo>
                  <a:lnTo>
                    <a:pt x="9474" y="13423"/>
                  </a:lnTo>
                  <a:lnTo>
                    <a:pt x="9524" y="11353"/>
                  </a:lnTo>
                  <a:lnTo>
                    <a:pt x="9753" y="8890"/>
                  </a:lnTo>
                  <a:lnTo>
                    <a:pt x="4825" y="5803"/>
                  </a:lnTo>
                  <a:lnTo>
                    <a:pt x="3746" y="242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86B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2181288" y="1073327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215" y="0"/>
                  </a:moveTo>
                  <a:lnTo>
                    <a:pt x="215" y="342"/>
                  </a:lnTo>
                  <a:lnTo>
                    <a:pt x="139" y="685"/>
                  </a:lnTo>
                  <a:lnTo>
                    <a:pt x="0" y="1003"/>
                  </a:lnTo>
                  <a:lnTo>
                    <a:pt x="7264" y="10337"/>
                  </a:lnTo>
                  <a:lnTo>
                    <a:pt x="8496" y="10185"/>
                  </a:lnTo>
                  <a:lnTo>
                    <a:pt x="9093" y="12293"/>
                  </a:lnTo>
                  <a:lnTo>
                    <a:pt x="10579" y="11264"/>
                  </a:lnTo>
                  <a:lnTo>
                    <a:pt x="8166" y="6553"/>
                  </a:lnTo>
                  <a:lnTo>
                    <a:pt x="4876" y="264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365D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2190191" y="1098105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59">
                  <a:moveTo>
                    <a:pt x="2514" y="0"/>
                  </a:moveTo>
                  <a:lnTo>
                    <a:pt x="0" y="3035"/>
                  </a:lnTo>
                  <a:lnTo>
                    <a:pt x="990" y="4597"/>
                  </a:lnTo>
                  <a:lnTo>
                    <a:pt x="2057" y="6108"/>
                  </a:lnTo>
                  <a:lnTo>
                    <a:pt x="3035" y="6959"/>
                  </a:lnTo>
                  <a:lnTo>
                    <a:pt x="4457" y="7200"/>
                  </a:lnTo>
                  <a:lnTo>
                    <a:pt x="5118" y="8432"/>
                  </a:lnTo>
                  <a:lnTo>
                    <a:pt x="7912" y="9779"/>
                  </a:lnTo>
                  <a:lnTo>
                    <a:pt x="8813" y="7150"/>
                  </a:lnTo>
                  <a:lnTo>
                    <a:pt x="8204" y="6019"/>
                  </a:lnTo>
                  <a:lnTo>
                    <a:pt x="6756" y="5308"/>
                  </a:lnTo>
                  <a:lnTo>
                    <a:pt x="5092" y="3835"/>
                  </a:lnTo>
                  <a:lnTo>
                    <a:pt x="6045" y="1866"/>
                  </a:lnTo>
                  <a:lnTo>
                    <a:pt x="5778" y="114"/>
                  </a:lnTo>
                  <a:lnTo>
                    <a:pt x="4114" y="2921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2182837" y="1093050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3657" y="0"/>
                  </a:moveTo>
                  <a:lnTo>
                    <a:pt x="1943" y="927"/>
                  </a:lnTo>
                  <a:lnTo>
                    <a:pt x="0" y="2705"/>
                  </a:lnTo>
                  <a:lnTo>
                    <a:pt x="1066" y="4559"/>
                  </a:lnTo>
                  <a:lnTo>
                    <a:pt x="1828" y="6400"/>
                  </a:lnTo>
                  <a:lnTo>
                    <a:pt x="4483" y="9448"/>
                  </a:lnTo>
                  <a:lnTo>
                    <a:pt x="6146" y="7619"/>
                  </a:lnTo>
                  <a:lnTo>
                    <a:pt x="7696" y="5219"/>
                  </a:lnTo>
                  <a:lnTo>
                    <a:pt x="8064" y="5181"/>
                  </a:lnTo>
                  <a:lnTo>
                    <a:pt x="8229" y="511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92B8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2182393" y="108250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77" y="0"/>
                  </a:moveTo>
                  <a:lnTo>
                    <a:pt x="1130" y="2603"/>
                  </a:lnTo>
                  <a:lnTo>
                    <a:pt x="0" y="3263"/>
                  </a:lnTo>
                  <a:lnTo>
                    <a:pt x="25" y="3581"/>
                  </a:lnTo>
                  <a:lnTo>
                    <a:pt x="38" y="3898"/>
                  </a:lnTo>
                  <a:lnTo>
                    <a:pt x="38" y="4216"/>
                  </a:lnTo>
                  <a:lnTo>
                    <a:pt x="1600" y="5219"/>
                  </a:lnTo>
                  <a:lnTo>
                    <a:pt x="3149" y="6311"/>
                  </a:lnTo>
                  <a:lnTo>
                    <a:pt x="6146" y="6121"/>
                  </a:lnTo>
                  <a:lnTo>
                    <a:pt x="3835" y="4292"/>
                  </a:lnTo>
                  <a:lnTo>
                    <a:pt x="5118" y="1066"/>
                  </a:lnTo>
                  <a:lnTo>
                    <a:pt x="2209" y="431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3ED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2188552" y="1082128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4">
                  <a:moveTo>
                    <a:pt x="1625" y="0"/>
                  </a:moveTo>
                  <a:lnTo>
                    <a:pt x="0" y="1536"/>
                  </a:lnTo>
                  <a:lnTo>
                    <a:pt x="7327" y="13106"/>
                  </a:lnTo>
                  <a:lnTo>
                    <a:pt x="7785" y="11175"/>
                  </a:lnTo>
                  <a:lnTo>
                    <a:pt x="6515" y="9575"/>
                  </a:lnTo>
                  <a:lnTo>
                    <a:pt x="6045" y="5613"/>
                  </a:lnTo>
                  <a:lnTo>
                    <a:pt x="4254" y="4330"/>
                  </a:lnTo>
                  <a:lnTo>
                    <a:pt x="3463" y="2781"/>
                  </a:lnTo>
                  <a:lnTo>
                    <a:pt x="2032" y="2781"/>
                  </a:lnTo>
                  <a:lnTo>
                    <a:pt x="1625" y="0"/>
                  </a:lnTo>
                  <a:close/>
                </a:path>
                <a:path w="8255" h="13334">
                  <a:moveTo>
                    <a:pt x="3302" y="2463"/>
                  </a:moveTo>
                  <a:lnTo>
                    <a:pt x="2032" y="2781"/>
                  </a:lnTo>
                  <a:lnTo>
                    <a:pt x="3463" y="2781"/>
                  </a:lnTo>
                  <a:lnTo>
                    <a:pt x="3302" y="2463"/>
                  </a:lnTo>
                  <a:close/>
                </a:path>
              </a:pathLst>
            </a:custGeom>
            <a:solidFill>
              <a:srgbClr val="2D4C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2189276" y="1092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495" y="2527"/>
                  </a:lnTo>
                  <a:lnTo>
                    <a:pt x="1574" y="3937"/>
                  </a:lnTo>
                  <a:lnTo>
                    <a:pt x="3759" y="4432"/>
                  </a:lnTo>
                  <a:lnTo>
                    <a:pt x="2755" y="2946"/>
                  </a:lnTo>
                  <a:lnTo>
                    <a:pt x="2743" y="6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D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2171471" y="107014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727" y="0"/>
                  </a:moveTo>
                  <a:lnTo>
                    <a:pt x="1257" y="38"/>
                  </a:lnTo>
                  <a:lnTo>
                    <a:pt x="330" y="139"/>
                  </a:lnTo>
                  <a:lnTo>
                    <a:pt x="774" y="2006"/>
                  </a:lnTo>
                  <a:lnTo>
                    <a:pt x="0" y="4444"/>
                  </a:lnTo>
                  <a:lnTo>
                    <a:pt x="2743" y="5219"/>
                  </a:lnTo>
                  <a:lnTo>
                    <a:pt x="2489" y="3467"/>
                  </a:lnTo>
                  <a:lnTo>
                    <a:pt x="3302" y="1498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587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2173198" y="10794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060" y="0"/>
                  </a:moveTo>
                  <a:lnTo>
                    <a:pt x="2755" y="1498"/>
                  </a:lnTo>
                  <a:lnTo>
                    <a:pt x="0" y="977"/>
                  </a:lnTo>
                  <a:lnTo>
                    <a:pt x="520" y="3441"/>
                  </a:lnTo>
                  <a:lnTo>
                    <a:pt x="2539" y="3886"/>
                  </a:lnTo>
                  <a:lnTo>
                    <a:pt x="3263" y="2260"/>
                  </a:lnTo>
                  <a:lnTo>
                    <a:pt x="4203" y="1028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6083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2174011" y="1075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77" y="0"/>
                  </a:moveTo>
                  <a:lnTo>
                    <a:pt x="0" y="1841"/>
                  </a:lnTo>
                  <a:lnTo>
                    <a:pt x="1066" y="3073"/>
                  </a:lnTo>
                  <a:lnTo>
                    <a:pt x="2286" y="4216"/>
                  </a:lnTo>
                  <a:lnTo>
                    <a:pt x="2286" y="2463"/>
                  </a:lnTo>
                  <a:lnTo>
                    <a:pt x="2298" y="698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738F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06" name="object 2106"/>
          <p:cNvGrpSpPr/>
          <p:nvPr/>
        </p:nvGrpSpPr>
        <p:grpSpPr>
          <a:xfrm>
            <a:off x="1947443" y="826719"/>
            <a:ext cx="73660" cy="57785"/>
            <a:chOff x="1947443" y="826719"/>
            <a:chExt cx="73660" cy="57785"/>
          </a:xfrm>
        </p:grpSpPr>
        <p:sp>
          <p:nvSpPr>
            <p:cNvPr id="2107" name="object 2107"/>
            <p:cNvSpPr/>
            <p:nvPr/>
          </p:nvSpPr>
          <p:spPr>
            <a:xfrm>
              <a:off x="1979866" y="837463"/>
              <a:ext cx="26034" cy="34925"/>
            </a:xfrm>
            <a:custGeom>
              <a:avLst/>
              <a:gdLst/>
              <a:ahLst/>
              <a:cxnLst/>
              <a:rect l="l" t="t" r="r" b="b"/>
              <a:pathLst>
                <a:path w="26035" h="34925">
                  <a:moveTo>
                    <a:pt x="927" y="0"/>
                  </a:moveTo>
                  <a:lnTo>
                    <a:pt x="596" y="406"/>
                  </a:lnTo>
                  <a:lnTo>
                    <a:pt x="368" y="850"/>
                  </a:lnTo>
                  <a:lnTo>
                    <a:pt x="241" y="1346"/>
                  </a:lnTo>
                  <a:lnTo>
                    <a:pt x="0" y="2946"/>
                  </a:lnTo>
                  <a:lnTo>
                    <a:pt x="419" y="4305"/>
                  </a:lnTo>
                  <a:lnTo>
                    <a:pt x="1587" y="5435"/>
                  </a:lnTo>
                  <a:lnTo>
                    <a:pt x="2755" y="6400"/>
                  </a:lnTo>
                  <a:lnTo>
                    <a:pt x="4622" y="6311"/>
                  </a:lnTo>
                  <a:lnTo>
                    <a:pt x="5359" y="7924"/>
                  </a:lnTo>
                  <a:lnTo>
                    <a:pt x="5841" y="8674"/>
                  </a:lnTo>
                  <a:lnTo>
                    <a:pt x="7886" y="10998"/>
                  </a:lnTo>
                  <a:lnTo>
                    <a:pt x="11404" y="11353"/>
                  </a:lnTo>
                  <a:lnTo>
                    <a:pt x="11531" y="14833"/>
                  </a:lnTo>
                  <a:lnTo>
                    <a:pt x="11823" y="19367"/>
                  </a:lnTo>
                  <a:lnTo>
                    <a:pt x="15074" y="20396"/>
                  </a:lnTo>
                  <a:lnTo>
                    <a:pt x="19456" y="20891"/>
                  </a:lnTo>
                  <a:lnTo>
                    <a:pt x="17411" y="20802"/>
                  </a:lnTo>
                  <a:lnTo>
                    <a:pt x="16090" y="20561"/>
                  </a:lnTo>
                  <a:lnTo>
                    <a:pt x="14757" y="20510"/>
                  </a:lnTo>
                  <a:lnTo>
                    <a:pt x="11328" y="20726"/>
                  </a:lnTo>
                  <a:lnTo>
                    <a:pt x="7353" y="19786"/>
                  </a:lnTo>
                  <a:lnTo>
                    <a:pt x="6057" y="24587"/>
                  </a:lnTo>
                  <a:lnTo>
                    <a:pt x="9410" y="27076"/>
                  </a:lnTo>
                  <a:lnTo>
                    <a:pt x="12928" y="29362"/>
                  </a:lnTo>
                  <a:lnTo>
                    <a:pt x="16992" y="33718"/>
                  </a:lnTo>
                  <a:lnTo>
                    <a:pt x="18567" y="34531"/>
                  </a:lnTo>
                  <a:lnTo>
                    <a:pt x="20319" y="33159"/>
                  </a:lnTo>
                  <a:lnTo>
                    <a:pt x="22212" y="29565"/>
                  </a:lnTo>
                  <a:lnTo>
                    <a:pt x="25552" y="26593"/>
                  </a:lnTo>
                  <a:lnTo>
                    <a:pt x="25018" y="21996"/>
                  </a:lnTo>
                  <a:lnTo>
                    <a:pt x="22567" y="21374"/>
                  </a:lnTo>
                  <a:lnTo>
                    <a:pt x="24180" y="16764"/>
                  </a:lnTo>
                  <a:lnTo>
                    <a:pt x="20154" y="17221"/>
                  </a:lnTo>
                  <a:lnTo>
                    <a:pt x="15963" y="15379"/>
                  </a:lnTo>
                  <a:lnTo>
                    <a:pt x="14465" y="13728"/>
                  </a:lnTo>
                  <a:lnTo>
                    <a:pt x="13614" y="8534"/>
                  </a:lnTo>
                  <a:lnTo>
                    <a:pt x="11048" y="7518"/>
                  </a:lnTo>
                  <a:lnTo>
                    <a:pt x="8432" y="6286"/>
                  </a:lnTo>
                  <a:lnTo>
                    <a:pt x="7150" y="2743"/>
                  </a:lnTo>
                  <a:lnTo>
                    <a:pt x="4584" y="711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96CD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992007" y="862799"/>
              <a:ext cx="29209" cy="22225"/>
            </a:xfrm>
            <a:custGeom>
              <a:avLst/>
              <a:gdLst/>
              <a:ahLst/>
              <a:cxnLst/>
              <a:rect l="l" t="t" r="r" b="b"/>
              <a:pathLst>
                <a:path w="29210" h="22225">
                  <a:moveTo>
                    <a:pt x="28816" y="0"/>
                  </a:moveTo>
                  <a:lnTo>
                    <a:pt x="23990" y="1892"/>
                  </a:lnTo>
                  <a:lnTo>
                    <a:pt x="23342" y="889"/>
                  </a:lnTo>
                  <a:lnTo>
                    <a:pt x="22250" y="977"/>
                  </a:lnTo>
                  <a:lnTo>
                    <a:pt x="20866" y="2006"/>
                  </a:lnTo>
                  <a:lnTo>
                    <a:pt x="21259" y="4432"/>
                  </a:lnTo>
                  <a:lnTo>
                    <a:pt x="19138" y="4864"/>
                  </a:lnTo>
                  <a:lnTo>
                    <a:pt x="17932" y="5613"/>
                  </a:lnTo>
                  <a:lnTo>
                    <a:pt x="18389" y="7962"/>
                  </a:lnTo>
                  <a:lnTo>
                    <a:pt x="16332" y="6070"/>
                  </a:lnTo>
                  <a:lnTo>
                    <a:pt x="15874" y="6832"/>
                  </a:lnTo>
                  <a:lnTo>
                    <a:pt x="14985" y="6858"/>
                  </a:lnTo>
                  <a:lnTo>
                    <a:pt x="14160" y="6985"/>
                  </a:lnTo>
                  <a:lnTo>
                    <a:pt x="13614" y="7797"/>
                  </a:lnTo>
                  <a:lnTo>
                    <a:pt x="13157" y="8318"/>
                  </a:lnTo>
                  <a:lnTo>
                    <a:pt x="12445" y="8407"/>
                  </a:lnTo>
                  <a:lnTo>
                    <a:pt x="11899" y="8775"/>
                  </a:lnTo>
                  <a:lnTo>
                    <a:pt x="9893" y="10718"/>
                  </a:lnTo>
                  <a:lnTo>
                    <a:pt x="7785" y="12433"/>
                  </a:lnTo>
                  <a:lnTo>
                    <a:pt x="4686" y="11341"/>
                  </a:lnTo>
                  <a:lnTo>
                    <a:pt x="2501" y="11734"/>
                  </a:lnTo>
                  <a:lnTo>
                    <a:pt x="2120" y="14274"/>
                  </a:lnTo>
                  <a:lnTo>
                    <a:pt x="266" y="15062"/>
                  </a:lnTo>
                  <a:lnTo>
                    <a:pt x="63" y="15468"/>
                  </a:lnTo>
                  <a:lnTo>
                    <a:pt x="0" y="15913"/>
                  </a:lnTo>
                  <a:lnTo>
                    <a:pt x="88" y="16370"/>
                  </a:lnTo>
                  <a:lnTo>
                    <a:pt x="1282" y="19380"/>
                  </a:lnTo>
                  <a:lnTo>
                    <a:pt x="4394" y="18300"/>
                  </a:lnTo>
                  <a:lnTo>
                    <a:pt x="6502" y="19329"/>
                  </a:lnTo>
                  <a:lnTo>
                    <a:pt x="10350" y="21653"/>
                  </a:lnTo>
                  <a:lnTo>
                    <a:pt x="9994" y="16395"/>
                  </a:lnTo>
                  <a:lnTo>
                    <a:pt x="12344" y="16040"/>
                  </a:lnTo>
                  <a:lnTo>
                    <a:pt x="14287" y="15252"/>
                  </a:lnTo>
                  <a:lnTo>
                    <a:pt x="16459" y="15087"/>
                  </a:lnTo>
                  <a:lnTo>
                    <a:pt x="18160" y="13728"/>
                  </a:lnTo>
                  <a:lnTo>
                    <a:pt x="21069" y="10388"/>
                  </a:lnTo>
                  <a:lnTo>
                    <a:pt x="23342" y="9804"/>
                  </a:lnTo>
                  <a:lnTo>
                    <a:pt x="24917" y="9258"/>
                  </a:lnTo>
                  <a:lnTo>
                    <a:pt x="24028" y="7886"/>
                  </a:lnTo>
                  <a:lnTo>
                    <a:pt x="24307" y="6921"/>
                  </a:lnTo>
                  <a:lnTo>
                    <a:pt x="25374" y="3835"/>
                  </a:lnTo>
                  <a:lnTo>
                    <a:pt x="28816" y="0"/>
                  </a:lnTo>
                  <a:close/>
                </a:path>
              </a:pathLst>
            </a:custGeom>
            <a:solidFill>
              <a:srgbClr val="476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947443" y="826719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4">
                  <a:moveTo>
                    <a:pt x="7073" y="0"/>
                  </a:moveTo>
                  <a:lnTo>
                    <a:pt x="279" y="4305"/>
                  </a:lnTo>
                  <a:lnTo>
                    <a:pt x="0" y="4914"/>
                  </a:lnTo>
                  <a:lnTo>
                    <a:pt x="76" y="5473"/>
                  </a:lnTo>
                  <a:lnTo>
                    <a:pt x="508" y="5981"/>
                  </a:lnTo>
                  <a:lnTo>
                    <a:pt x="2641" y="7442"/>
                  </a:lnTo>
                  <a:lnTo>
                    <a:pt x="5092" y="6896"/>
                  </a:lnTo>
                  <a:lnTo>
                    <a:pt x="7429" y="7048"/>
                  </a:lnTo>
                  <a:lnTo>
                    <a:pt x="11036" y="6832"/>
                  </a:lnTo>
                  <a:lnTo>
                    <a:pt x="14605" y="7213"/>
                  </a:lnTo>
                  <a:lnTo>
                    <a:pt x="18161" y="7797"/>
                  </a:lnTo>
                  <a:lnTo>
                    <a:pt x="18681" y="7785"/>
                  </a:lnTo>
                  <a:lnTo>
                    <a:pt x="20523" y="7454"/>
                  </a:lnTo>
                  <a:lnTo>
                    <a:pt x="21717" y="6705"/>
                  </a:lnTo>
                  <a:lnTo>
                    <a:pt x="24803" y="12509"/>
                  </a:lnTo>
                  <a:lnTo>
                    <a:pt x="29413" y="10883"/>
                  </a:lnTo>
                  <a:lnTo>
                    <a:pt x="33604" y="10807"/>
                  </a:lnTo>
                  <a:lnTo>
                    <a:pt x="36093" y="12788"/>
                  </a:lnTo>
                  <a:lnTo>
                    <a:pt x="38887" y="14439"/>
                  </a:lnTo>
                  <a:lnTo>
                    <a:pt x="40855" y="17030"/>
                  </a:lnTo>
                  <a:lnTo>
                    <a:pt x="40843" y="14973"/>
                  </a:lnTo>
                  <a:lnTo>
                    <a:pt x="38696" y="10642"/>
                  </a:lnTo>
                  <a:lnTo>
                    <a:pt x="34823" y="8737"/>
                  </a:lnTo>
                  <a:lnTo>
                    <a:pt x="28054" y="7480"/>
                  </a:lnTo>
                  <a:lnTo>
                    <a:pt x="25908" y="7721"/>
                  </a:lnTo>
                  <a:lnTo>
                    <a:pt x="27901" y="1981"/>
                  </a:lnTo>
                  <a:lnTo>
                    <a:pt x="26466" y="1422"/>
                  </a:lnTo>
                  <a:lnTo>
                    <a:pt x="23418" y="2882"/>
                  </a:lnTo>
                  <a:lnTo>
                    <a:pt x="22237" y="3149"/>
                  </a:lnTo>
                  <a:lnTo>
                    <a:pt x="21120" y="3530"/>
                  </a:lnTo>
                  <a:lnTo>
                    <a:pt x="14084" y="1397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AAD9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999741" y="85944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2075" y="6132"/>
                  </a:moveTo>
                  <a:lnTo>
                    <a:pt x="0" y="10299"/>
                  </a:lnTo>
                  <a:lnTo>
                    <a:pt x="1320" y="11963"/>
                  </a:lnTo>
                  <a:lnTo>
                    <a:pt x="2679" y="13500"/>
                  </a:lnTo>
                  <a:lnTo>
                    <a:pt x="5143" y="12433"/>
                  </a:lnTo>
                  <a:lnTo>
                    <a:pt x="5880" y="11150"/>
                  </a:lnTo>
                  <a:lnTo>
                    <a:pt x="2075" y="6132"/>
                  </a:lnTo>
                  <a:close/>
                </a:path>
                <a:path w="10794" h="13969">
                  <a:moveTo>
                    <a:pt x="2347" y="5587"/>
                  </a:moveTo>
                  <a:lnTo>
                    <a:pt x="1739" y="5689"/>
                  </a:lnTo>
                  <a:lnTo>
                    <a:pt x="2075" y="6132"/>
                  </a:lnTo>
                  <a:lnTo>
                    <a:pt x="2347" y="5587"/>
                  </a:lnTo>
                  <a:close/>
                </a:path>
                <a:path w="10794" h="13969">
                  <a:moveTo>
                    <a:pt x="5130" y="0"/>
                  </a:moveTo>
                  <a:lnTo>
                    <a:pt x="2347" y="5587"/>
                  </a:lnTo>
                  <a:lnTo>
                    <a:pt x="8153" y="4610"/>
                  </a:lnTo>
                  <a:lnTo>
                    <a:pt x="10350" y="1409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9AC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2007882" y="862558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4089" y="7035"/>
                  </a:moveTo>
                  <a:lnTo>
                    <a:pt x="2019" y="6769"/>
                  </a:lnTo>
                  <a:lnTo>
                    <a:pt x="2057" y="5854"/>
                  </a:lnTo>
                  <a:lnTo>
                    <a:pt x="1358" y="6261"/>
                  </a:lnTo>
                  <a:lnTo>
                    <a:pt x="0" y="7073"/>
                  </a:lnTo>
                  <a:lnTo>
                    <a:pt x="1028" y="7429"/>
                  </a:lnTo>
                  <a:lnTo>
                    <a:pt x="2159" y="8686"/>
                  </a:lnTo>
                  <a:lnTo>
                    <a:pt x="4089" y="7035"/>
                  </a:lnTo>
                  <a:close/>
                </a:path>
                <a:path w="12700" h="8890">
                  <a:moveTo>
                    <a:pt x="8788" y="7391"/>
                  </a:moveTo>
                  <a:lnTo>
                    <a:pt x="4356" y="1727"/>
                  </a:lnTo>
                  <a:lnTo>
                    <a:pt x="6375" y="1219"/>
                  </a:lnTo>
                  <a:lnTo>
                    <a:pt x="4305" y="1689"/>
                  </a:lnTo>
                  <a:lnTo>
                    <a:pt x="4521" y="3975"/>
                  </a:lnTo>
                  <a:lnTo>
                    <a:pt x="3276" y="5092"/>
                  </a:lnTo>
                  <a:lnTo>
                    <a:pt x="8788" y="7391"/>
                  </a:lnTo>
                  <a:close/>
                </a:path>
                <a:path w="12700" h="8890">
                  <a:moveTo>
                    <a:pt x="12179" y="3733"/>
                  </a:moveTo>
                  <a:lnTo>
                    <a:pt x="11404" y="1625"/>
                  </a:lnTo>
                  <a:lnTo>
                    <a:pt x="11569" y="0"/>
                  </a:lnTo>
                  <a:lnTo>
                    <a:pt x="10337" y="863"/>
                  </a:lnTo>
                  <a:lnTo>
                    <a:pt x="8928" y="1066"/>
                  </a:lnTo>
                  <a:lnTo>
                    <a:pt x="7467" y="1130"/>
                  </a:lnTo>
                  <a:lnTo>
                    <a:pt x="7924" y="2260"/>
                  </a:lnTo>
                  <a:lnTo>
                    <a:pt x="10985" y="1600"/>
                  </a:lnTo>
                  <a:lnTo>
                    <a:pt x="9499" y="4076"/>
                  </a:lnTo>
                  <a:lnTo>
                    <a:pt x="12179" y="3733"/>
                  </a:lnTo>
                  <a:close/>
                </a:path>
              </a:pathLst>
            </a:custGeom>
            <a:solidFill>
              <a:srgbClr val="5470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2" name="object 2112"/>
          <p:cNvGrpSpPr/>
          <p:nvPr/>
        </p:nvGrpSpPr>
        <p:grpSpPr>
          <a:xfrm>
            <a:off x="2146642" y="1110996"/>
            <a:ext cx="40005" cy="43815"/>
            <a:chOff x="2146642" y="1110996"/>
            <a:chExt cx="40005" cy="43815"/>
          </a:xfrm>
        </p:grpSpPr>
        <p:sp>
          <p:nvSpPr>
            <p:cNvPr id="2113" name="object 2113"/>
            <p:cNvSpPr/>
            <p:nvPr/>
          </p:nvSpPr>
          <p:spPr>
            <a:xfrm>
              <a:off x="2146642" y="1110996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4">
                  <a:moveTo>
                    <a:pt x="7467" y="0"/>
                  </a:moveTo>
                  <a:lnTo>
                    <a:pt x="3073" y="1625"/>
                  </a:lnTo>
                  <a:lnTo>
                    <a:pt x="2108" y="2667"/>
                  </a:lnTo>
                  <a:lnTo>
                    <a:pt x="0" y="2794"/>
                  </a:lnTo>
                  <a:lnTo>
                    <a:pt x="444" y="4953"/>
                  </a:lnTo>
                  <a:lnTo>
                    <a:pt x="1282" y="6273"/>
                  </a:lnTo>
                  <a:lnTo>
                    <a:pt x="4089" y="5410"/>
                  </a:lnTo>
                  <a:lnTo>
                    <a:pt x="3759" y="7988"/>
                  </a:lnTo>
                  <a:lnTo>
                    <a:pt x="4216" y="7950"/>
                  </a:lnTo>
                  <a:lnTo>
                    <a:pt x="7556" y="7315"/>
                  </a:lnTo>
                  <a:lnTo>
                    <a:pt x="10223" y="9017"/>
                  </a:lnTo>
                  <a:lnTo>
                    <a:pt x="12966" y="10452"/>
                  </a:lnTo>
                  <a:lnTo>
                    <a:pt x="17475" y="9728"/>
                  </a:lnTo>
                  <a:lnTo>
                    <a:pt x="17703" y="9448"/>
                  </a:lnTo>
                  <a:lnTo>
                    <a:pt x="16014" y="6667"/>
                  </a:lnTo>
                  <a:lnTo>
                    <a:pt x="14401" y="6896"/>
                  </a:lnTo>
                  <a:lnTo>
                    <a:pt x="13969" y="6032"/>
                  </a:lnTo>
                  <a:lnTo>
                    <a:pt x="14084" y="4648"/>
                  </a:lnTo>
                  <a:lnTo>
                    <a:pt x="10998" y="151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BCE1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2164638" y="1126667"/>
              <a:ext cx="13970" cy="17780"/>
            </a:xfrm>
            <a:custGeom>
              <a:avLst/>
              <a:gdLst/>
              <a:ahLst/>
              <a:cxnLst/>
              <a:rect l="l" t="t" r="r" b="b"/>
              <a:pathLst>
                <a:path w="13969" h="17780">
                  <a:moveTo>
                    <a:pt x="1358" y="0"/>
                  </a:moveTo>
                  <a:lnTo>
                    <a:pt x="825" y="63"/>
                  </a:lnTo>
                  <a:lnTo>
                    <a:pt x="380" y="266"/>
                  </a:lnTo>
                  <a:lnTo>
                    <a:pt x="0" y="622"/>
                  </a:lnTo>
                  <a:lnTo>
                    <a:pt x="1892" y="4051"/>
                  </a:lnTo>
                  <a:lnTo>
                    <a:pt x="5206" y="6464"/>
                  </a:lnTo>
                  <a:lnTo>
                    <a:pt x="7670" y="13373"/>
                  </a:lnTo>
                  <a:lnTo>
                    <a:pt x="9537" y="16040"/>
                  </a:lnTo>
                  <a:lnTo>
                    <a:pt x="12547" y="17678"/>
                  </a:lnTo>
                  <a:lnTo>
                    <a:pt x="12966" y="17360"/>
                  </a:lnTo>
                  <a:lnTo>
                    <a:pt x="13258" y="16954"/>
                  </a:lnTo>
                  <a:lnTo>
                    <a:pt x="13423" y="16459"/>
                  </a:lnTo>
                  <a:lnTo>
                    <a:pt x="11671" y="10553"/>
                  </a:lnTo>
                  <a:lnTo>
                    <a:pt x="8483" y="5537"/>
                  </a:lnTo>
                  <a:lnTo>
                    <a:pt x="4076" y="1270"/>
                  </a:lnTo>
                  <a:lnTo>
                    <a:pt x="3276" y="609"/>
                  </a:lnTo>
                  <a:lnTo>
                    <a:pt x="2438" y="63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167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2177186" y="1142441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89" h="12065">
                  <a:moveTo>
                    <a:pt x="723" y="0"/>
                  </a:moveTo>
                  <a:lnTo>
                    <a:pt x="241" y="165"/>
                  </a:lnTo>
                  <a:lnTo>
                    <a:pt x="0" y="1904"/>
                  </a:lnTo>
                  <a:lnTo>
                    <a:pt x="2311" y="6476"/>
                  </a:lnTo>
                  <a:lnTo>
                    <a:pt x="3035" y="8547"/>
                  </a:lnTo>
                  <a:lnTo>
                    <a:pt x="5118" y="9296"/>
                  </a:lnTo>
                  <a:lnTo>
                    <a:pt x="7315" y="11925"/>
                  </a:lnTo>
                  <a:lnTo>
                    <a:pt x="8420" y="11163"/>
                  </a:lnTo>
                  <a:lnTo>
                    <a:pt x="8699" y="9982"/>
                  </a:lnTo>
                  <a:lnTo>
                    <a:pt x="8877" y="8762"/>
                  </a:lnTo>
                  <a:lnTo>
                    <a:pt x="7886" y="4711"/>
                  </a:lnTo>
                  <a:lnTo>
                    <a:pt x="4432" y="2730"/>
                  </a:lnTo>
                  <a:lnTo>
                    <a:pt x="1638" y="215"/>
                  </a:lnTo>
                  <a:lnTo>
                    <a:pt x="1181" y="25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F77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2150871" y="1116241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30">
                  <a:moveTo>
                    <a:pt x="3670" y="0"/>
                  </a:moveTo>
                  <a:lnTo>
                    <a:pt x="0" y="2705"/>
                  </a:lnTo>
                  <a:lnTo>
                    <a:pt x="5829" y="3441"/>
                  </a:lnTo>
                  <a:lnTo>
                    <a:pt x="9677" y="7454"/>
                  </a:lnTo>
                  <a:lnTo>
                    <a:pt x="13766" y="11048"/>
                  </a:lnTo>
                  <a:lnTo>
                    <a:pt x="15074" y="10896"/>
                  </a:lnTo>
                  <a:lnTo>
                    <a:pt x="14528" y="7277"/>
                  </a:lnTo>
                  <a:lnTo>
                    <a:pt x="12382" y="5257"/>
                  </a:lnTo>
                  <a:lnTo>
                    <a:pt x="8826" y="4635"/>
                  </a:lnTo>
                  <a:lnTo>
                    <a:pt x="6019" y="3416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6F9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17" name="object 2117"/>
          <p:cNvGrpSpPr/>
          <p:nvPr/>
        </p:nvGrpSpPr>
        <p:grpSpPr>
          <a:xfrm>
            <a:off x="1734096" y="866571"/>
            <a:ext cx="49530" cy="34925"/>
            <a:chOff x="1734096" y="866571"/>
            <a:chExt cx="49530" cy="34925"/>
          </a:xfrm>
        </p:grpSpPr>
        <p:sp>
          <p:nvSpPr>
            <p:cNvPr id="2118" name="object 2118"/>
            <p:cNvSpPr/>
            <p:nvPr/>
          </p:nvSpPr>
          <p:spPr>
            <a:xfrm>
              <a:off x="1734096" y="879284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24752" y="0"/>
                  </a:moveTo>
                  <a:lnTo>
                    <a:pt x="17437" y="6235"/>
                  </a:lnTo>
                  <a:lnTo>
                    <a:pt x="10985" y="7632"/>
                  </a:lnTo>
                  <a:lnTo>
                    <a:pt x="3797" y="4800"/>
                  </a:lnTo>
                  <a:lnTo>
                    <a:pt x="2768" y="5842"/>
                  </a:lnTo>
                  <a:lnTo>
                    <a:pt x="2031" y="7112"/>
                  </a:lnTo>
                  <a:lnTo>
                    <a:pt x="1168" y="8267"/>
                  </a:lnTo>
                  <a:lnTo>
                    <a:pt x="495" y="9639"/>
                  </a:lnTo>
                  <a:lnTo>
                    <a:pt x="0" y="11036"/>
                  </a:lnTo>
                  <a:lnTo>
                    <a:pt x="215" y="12598"/>
                  </a:lnTo>
                  <a:lnTo>
                    <a:pt x="1841" y="16357"/>
                  </a:lnTo>
                  <a:lnTo>
                    <a:pt x="4508" y="14973"/>
                  </a:lnTo>
                  <a:lnTo>
                    <a:pt x="12128" y="12433"/>
                  </a:lnTo>
                  <a:lnTo>
                    <a:pt x="13068" y="19469"/>
                  </a:lnTo>
                  <a:lnTo>
                    <a:pt x="12979" y="21780"/>
                  </a:lnTo>
                  <a:lnTo>
                    <a:pt x="15773" y="22212"/>
                  </a:lnTo>
                  <a:lnTo>
                    <a:pt x="20027" y="19837"/>
                  </a:lnTo>
                  <a:lnTo>
                    <a:pt x="27279" y="13423"/>
                  </a:lnTo>
                  <a:lnTo>
                    <a:pt x="27254" y="11480"/>
                  </a:lnTo>
                  <a:lnTo>
                    <a:pt x="26593" y="9474"/>
                  </a:lnTo>
                  <a:lnTo>
                    <a:pt x="28625" y="6845"/>
                  </a:lnTo>
                  <a:lnTo>
                    <a:pt x="28752" y="5778"/>
                  </a:lnTo>
                  <a:lnTo>
                    <a:pt x="29133" y="4826"/>
                  </a:lnTo>
                  <a:lnTo>
                    <a:pt x="29349" y="4483"/>
                  </a:lnTo>
                  <a:lnTo>
                    <a:pt x="29895" y="3886"/>
                  </a:lnTo>
                  <a:lnTo>
                    <a:pt x="30492" y="2717"/>
                  </a:lnTo>
                  <a:lnTo>
                    <a:pt x="30581" y="1790"/>
                  </a:lnTo>
                  <a:lnTo>
                    <a:pt x="28841" y="1816"/>
                  </a:lnTo>
                  <a:lnTo>
                    <a:pt x="28486" y="1485"/>
                  </a:lnTo>
                  <a:lnTo>
                    <a:pt x="28066" y="1270"/>
                  </a:lnTo>
                  <a:lnTo>
                    <a:pt x="27584" y="1168"/>
                  </a:lnTo>
                  <a:lnTo>
                    <a:pt x="26136" y="1257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86C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762328" y="869746"/>
              <a:ext cx="21590" cy="19685"/>
            </a:xfrm>
            <a:custGeom>
              <a:avLst/>
              <a:gdLst/>
              <a:ahLst/>
              <a:cxnLst/>
              <a:rect l="l" t="t" r="r" b="b"/>
              <a:pathLst>
                <a:path w="21589" h="19684">
                  <a:moveTo>
                    <a:pt x="19329" y="0"/>
                  </a:moveTo>
                  <a:lnTo>
                    <a:pt x="12623" y="2260"/>
                  </a:lnTo>
                  <a:lnTo>
                    <a:pt x="7302" y="6159"/>
                  </a:lnTo>
                  <a:lnTo>
                    <a:pt x="6235" y="15417"/>
                  </a:lnTo>
                  <a:lnTo>
                    <a:pt x="2959" y="15798"/>
                  </a:lnTo>
                  <a:lnTo>
                    <a:pt x="1231" y="16256"/>
                  </a:lnTo>
                  <a:lnTo>
                    <a:pt x="1650" y="13423"/>
                  </a:lnTo>
                  <a:lnTo>
                    <a:pt x="660" y="13525"/>
                  </a:lnTo>
                  <a:lnTo>
                    <a:pt x="0" y="17945"/>
                  </a:lnTo>
                  <a:lnTo>
                    <a:pt x="825" y="19126"/>
                  </a:lnTo>
                  <a:lnTo>
                    <a:pt x="6718" y="19304"/>
                  </a:lnTo>
                  <a:lnTo>
                    <a:pt x="8585" y="19151"/>
                  </a:lnTo>
                  <a:lnTo>
                    <a:pt x="9982" y="17627"/>
                  </a:lnTo>
                  <a:lnTo>
                    <a:pt x="10350" y="15595"/>
                  </a:lnTo>
                  <a:lnTo>
                    <a:pt x="8915" y="11709"/>
                  </a:lnTo>
                  <a:lnTo>
                    <a:pt x="17335" y="13792"/>
                  </a:lnTo>
                  <a:lnTo>
                    <a:pt x="18643" y="11125"/>
                  </a:lnTo>
                  <a:lnTo>
                    <a:pt x="20345" y="8280"/>
                  </a:lnTo>
                  <a:lnTo>
                    <a:pt x="18948" y="7810"/>
                  </a:lnTo>
                  <a:lnTo>
                    <a:pt x="21043" y="5295"/>
                  </a:lnTo>
                  <a:lnTo>
                    <a:pt x="18884" y="2590"/>
                  </a:lnTo>
                  <a:lnTo>
                    <a:pt x="19329" y="0"/>
                  </a:lnTo>
                  <a:close/>
                </a:path>
              </a:pathLst>
            </a:custGeom>
            <a:solidFill>
              <a:srgbClr val="C0E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756282" y="870712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2628" y="0"/>
                  </a:moveTo>
                  <a:lnTo>
                    <a:pt x="0" y="1917"/>
                  </a:lnTo>
                  <a:lnTo>
                    <a:pt x="177" y="3441"/>
                  </a:lnTo>
                  <a:lnTo>
                    <a:pt x="1079" y="4660"/>
                  </a:lnTo>
                  <a:lnTo>
                    <a:pt x="1739" y="5956"/>
                  </a:lnTo>
                  <a:lnTo>
                    <a:pt x="2921" y="7569"/>
                  </a:lnTo>
                  <a:lnTo>
                    <a:pt x="2781" y="10312"/>
                  </a:lnTo>
                  <a:lnTo>
                    <a:pt x="5638" y="10452"/>
                  </a:lnTo>
                  <a:lnTo>
                    <a:pt x="6654" y="10388"/>
                  </a:lnTo>
                  <a:lnTo>
                    <a:pt x="8191" y="7975"/>
                  </a:lnTo>
                  <a:lnTo>
                    <a:pt x="9321" y="5575"/>
                  </a:lnTo>
                  <a:lnTo>
                    <a:pt x="6705" y="3136"/>
                  </a:lnTo>
                  <a:lnTo>
                    <a:pt x="6870" y="965"/>
                  </a:lnTo>
                  <a:lnTo>
                    <a:pt x="5105" y="749"/>
                  </a:lnTo>
                  <a:lnTo>
                    <a:pt x="3683" y="177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C8E8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759229" y="86758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4038" y="0"/>
                  </a:moveTo>
                  <a:lnTo>
                    <a:pt x="2197" y="622"/>
                  </a:lnTo>
                  <a:lnTo>
                    <a:pt x="342" y="2044"/>
                  </a:lnTo>
                  <a:lnTo>
                    <a:pt x="0" y="2819"/>
                  </a:lnTo>
                  <a:lnTo>
                    <a:pt x="12" y="3543"/>
                  </a:lnTo>
                  <a:lnTo>
                    <a:pt x="660" y="4178"/>
                  </a:lnTo>
                  <a:lnTo>
                    <a:pt x="1689" y="4876"/>
                  </a:lnTo>
                  <a:lnTo>
                    <a:pt x="2730" y="5562"/>
                  </a:lnTo>
                  <a:lnTo>
                    <a:pt x="3759" y="6261"/>
                  </a:lnTo>
                  <a:lnTo>
                    <a:pt x="7454" y="6388"/>
                  </a:lnTo>
                  <a:lnTo>
                    <a:pt x="7353" y="4584"/>
                  </a:lnTo>
                  <a:lnTo>
                    <a:pt x="5867" y="2095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5E8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766735" y="8665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790" y="0"/>
                  </a:moveTo>
                  <a:lnTo>
                    <a:pt x="0" y="1041"/>
                  </a:lnTo>
                  <a:lnTo>
                    <a:pt x="2006" y="2082"/>
                  </a:lnTo>
                  <a:lnTo>
                    <a:pt x="1447" y="3086"/>
                  </a:lnTo>
                  <a:lnTo>
                    <a:pt x="1866" y="3606"/>
                  </a:lnTo>
                  <a:lnTo>
                    <a:pt x="2362" y="4368"/>
                  </a:lnTo>
                  <a:lnTo>
                    <a:pt x="4025" y="3213"/>
                  </a:lnTo>
                  <a:lnTo>
                    <a:pt x="3467" y="2057"/>
                  </a:lnTo>
                  <a:lnTo>
                    <a:pt x="3492" y="1092"/>
                  </a:lnTo>
                  <a:lnTo>
                    <a:pt x="2768" y="77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08E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23" name="object 2123"/>
          <p:cNvGrpSpPr/>
          <p:nvPr/>
        </p:nvGrpSpPr>
        <p:grpSpPr>
          <a:xfrm>
            <a:off x="2152383" y="1585353"/>
            <a:ext cx="35560" cy="20320"/>
            <a:chOff x="2152383" y="1585353"/>
            <a:chExt cx="35560" cy="20320"/>
          </a:xfrm>
        </p:grpSpPr>
        <p:sp>
          <p:nvSpPr>
            <p:cNvPr id="2124" name="object 2124"/>
            <p:cNvSpPr/>
            <p:nvPr/>
          </p:nvSpPr>
          <p:spPr>
            <a:xfrm>
              <a:off x="2156117" y="159729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3670" y="0"/>
                  </a:moveTo>
                  <a:lnTo>
                    <a:pt x="3200" y="177"/>
                  </a:lnTo>
                  <a:lnTo>
                    <a:pt x="1612" y="1638"/>
                  </a:lnTo>
                  <a:lnTo>
                    <a:pt x="330" y="3263"/>
                  </a:lnTo>
                  <a:lnTo>
                    <a:pt x="304" y="5562"/>
                  </a:lnTo>
                  <a:lnTo>
                    <a:pt x="0" y="6972"/>
                  </a:lnTo>
                  <a:lnTo>
                    <a:pt x="2971" y="7645"/>
                  </a:lnTo>
                  <a:lnTo>
                    <a:pt x="6400" y="8115"/>
                  </a:lnTo>
                  <a:lnTo>
                    <a:pt x="9524" y="2565"/>
                  </a:lnTo>
                  <a:lnTo>
                    <a:pt x="6654" y="1333"/>
                  </a:lnTo>
                  <a:lnTo>
                    <a:pt x="4521" y="342"/>
                  </a:lnTo>
                  <a:lnTo>
                    <a:pt x="4114" y="50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2F8E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2164283" y="158828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4140" y="0"/>
                  </a:moveTo>
                  <a:lnTo>
                    <a:pt x="3657" y="139"/>
                  </a:lnTo>
                  <a:lnTo>
                    <a:pt x="50" y="5918"/>
                  </a:lnTo>
                  <a:lnTo>
                    <a:pt x="0" y="6413"/>
                  </a:lnTo>
                  <a:lnTo>
                    <a:pt x="152" y="6857"/>
                  </a:lnTo>
                  <a:lnTo>
                    <a:pt x="469" y="7238"/>
                  </a:lnTo>
                  <a:lnTo>
                    <a:pt x="2768" y="7327"/>
                  </a:lnTo>
                  <a:lnTo>
                    <a:pt x="5029" y="6578"/>
                  </a:lnTo>
                  <a:lnTo>
                    <a:pt x="8064" y="8267"/>
                  </a:lnTo>
                  <a:lnTo>
                    <a:pt x="12230" y="9728"/>
                  </a:lnTo>
                  <a:lnTo>
                    <a:pt x="10909" y="5384"/>
                  </a:lnTo>
                  <a:lnTo>
                    <a:pt x="10134" y="4610"/>
                  </a:lnTo>
                  <a:lnTo>
                    <a:pt x="8953" y="4394"/>
                  </a:lnTo>
                  <a:lnTo>
                    <a:pt x="8305" y="3467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7FC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2177237" y="1587271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10693" y="0"/>
                  </a:moveTo>
                  <a:lnTo>
                    <a:pt x="9194" y="419"/>
                  </a:lnTo>
                  <a:lnTo>
                    <a:pt x="6438" y="1346"/>
                  </a:lnTo>
                  <a:lnTo>
                    <a:pt x="4775" y="2273"/>
                  </a:lnTo>
                  <a:lnTo>
                    <a:pt x="2895" y="2539"/>
                  </a:lnTo>
                  <a:lnTo>
                    <a:pt x="1422" y="2984"/>
                  </a:lnTo>
                  <a:lnTo>
                    <a:pt x="215" y="3682"/>
                  </a:lnTo>
                  <a:lnTo>
                    <a:pt x="0" y="5397"/>
                  </a:lnTo>
                  <a:lnTo>
                    <a:pt x="1714" y="8381"/>
                  </a:lnTo>
                  <a:lnTo>
                    <a:pt x="4317" y="4787"/>
                  </a:lnTo>
                  <a:lnTo>
                    <a:pt x="6248" y="6235"/>
                  </a:lnTo>
                  <a:lnTo>
                    <a:pt x="8140" y="5016"/>
                  </a:lnTo>
                  <a:lnTo>
                    <a:pt x="8204" y="3517"/>
                  </a:lnTo>
                  <a:lnTo>
                    <a:pt x="9740" y="3136"/>
                  </a:lnTo>
                  <a:lnTo>
                    <a:pt x="10401" y="209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3A9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2155139" y="159156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5740" y="0"/>
                  </a:moveTo>
                  <a:lnTo>
                    <a:pt x="3759" y="647"/>
                  </a:lnTo>
                  <a:lnTo>
                    <a:pt x="0" y="5461"/>
                  </a:lnTo>
                  <a:lnTo>
                    <a:pt x="2400" y="6743"/>
                  </a:lnTo>
                  <a:lnTo>
                    <a:pt x="3200" y="6832"/>
                  </a:lnTo>
                  <a:lnTo>
                    <a:pt x="3924" y="6654"/>
                  </a:lnTo>
                  <a:lnTo>
                    <a:pt x="4584" y="6197"/>
                  </a:lnTo>
                  <a:lnTo>
                    <a:pt x="4889" y="6146"/>
                  </a:lnTo>
                  <a:lnTo>
                    <a:pt x="5499" y="6083"/>
                  </a:lnTo>
                  <a:lnTo>
                    <a:pt x="9626" y="3962"/>
                  </a:lnTo>
                  <a:lnTo>
                    <a:pt x="9664" y="3644"/>
                  </a:lnTo>
                  <a:lnTo>
                    <a:pt x="9677" y="3022"/>
                  </a:lnTo>
                  <a:lnTo>
                    <a:pt x="9194" y="2438"/>
                  </a:lnTo>
                  <a:lnTo>
                    <a:pt x="8674" y="1905"/>
                  </a:lnTo>
                  <a:lnTo>
                    <a:pt x="8001" y="1536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AA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2175484" y="1585353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6362" y="0"/>
                  </a:moveTo>
                  <a:lnTo>
                    <a:pt x="584" y="4762"/>
                  </a:lnTo>
                  <a:lnTo>
                    <a:pt x="0" y="5905"/>
                  </a:lnTo>
                  <a:lnTo>
                    <a:pt x="723" y="7162"/>
                  </a:lnTo>
                  <a:lnTo>
                    <a:pt x="1752" y="7302"/>
                  </a:lnTo>
                  <a:lnTo>
                    <a:pt x="2768" y="6553"/>
                  </a:lnTo>
                  <a:lnTo>
                    <a:pt x="4787" y="5029"/>
                  </a:lnTo>
                  <a:lnTo>
                    <a:pt x="6388" y="4394"/>
                  </a:lnTo>
                  <a:lnTo>
                    <a:pt x="8585" y="4381"/>
                  </a:lnTo>
                  <a:lnTo>
                    <a:pt x="8255" y="1714"/>
                  </a:lnTo>
                  <a:lnTo>
                    <a:pt x="7493" y="457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347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2172004" y="1586445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4648" y="0"/>
                  </a:moveTo>
                  <a:lnTo>
                    <a:pt x="1066" y="876"/>
                  </a:lnTo>
                  <a:lnTo>
                    <a:pt x="393" y="2044"/>
                  </a:lnTo>
                  <a:lnTo>
                    <a:pt x="0" y="4343"/>
                  </a:lnTo>
                  <a:lnTo>
                    <a:pt x="139" y="5207"/>
                  </a:lnTo>
                  <a:lnTo>
                    <a:pt x="127" y="9169"/>
                  </a:lnTo>
                  <a:lnTo>
                    <a:pt x="1930" y="7480"/>
                  </a:lnTo>
                  <a:lnTo>
                    <a:pt x="3200" y="7226"/>
                  </a:lnTo>
                  <a:lnTo>
                    <a:pt x="4203" y="6083"/>
                  </a:lnTo>
                  <a:lnTo>
                    <a:pt x="5295" y="2971"/>
                  </a:lnTo>
                  <a:lnTo>
                    <a:pt x="4318" y="2222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3A9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2152383" y="1597710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156" y="0"/>
                  </a:moveTo>
                  <a:lnTo>
                    <a:pt x="1968" y="266"/>
                  </a:lnTo>
                  <a:lnTo>
                    <a:pt x="0" y="1524"/>
                  </a:lnTo>
                  <a:lnTo>
                    <a:pt x="1041" y="5168"/>
                  </a:lnTo>
                  <a:lnTo>
                    <a:pt x="2146" y="5207"/>
                  </a:lnTo>
                  <a:lnTo>
                    <a:pt x="4038" y="5143"/>
                  </a:lnTo>
                  <a:lnTo>
                    <a:pt x="6057" y="4038"/>
                  </a:lnTo>
                  <a:lnTo>
                    <a:pt x="6210" y="1727"/>
                  </a:lnTo>
                  <a:lnTo>
                    <a:pt x="7340" y="5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7FC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2171420" y="1599095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508" y="0"/>
                  </a:moveTo>
                  <a:lnTo>
                    <a:pt x="0" y="355"/>
                  </a:lnTo>
                  <a:lnTo>
                    <a:pt x="774" y="2882"/>
                  </a:lnTo>
                  <a:lnTo>
                    <a:pt x="1905" y="2298"/>
                  </a:lnTo>
                  <a:lnTo>
                    <a:pt x="3200" y="1968"/>
                  </a:lnTo>
                  <a:lnTo>
                    <a:pt x="3873" y="7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41A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32" name="object 2132"/>
          <p:cNvSpPr/>
          <p:nvPr/>
        </p:nvSpPr>
        <p:spPr>
          <a:xfrm>
            <a:off x="1741817" y="1259103"/>
            <a:ext cx="6985" cy="6350"/>
          </a:xfrm>
          <a:custGeom>
            <a:avLst/>
            <a:gdLst/>
            <a:ahLst/>
            <a:cxnLst/>
            <a:rect l="l" t="t" r="r" b="b"/>
            <a:pathLst>
              <a:path w="6985" h="6350">
                <a:moveTo>
                  <a:pt x="2425" y="0"/>
                </a:moveTo>
                <a:lnTo>
                  <a:pt x="0" y="3136"/>
                </a:lnTo>
                <a:lnTo>
                  <a:pt x="2247" y="4724"/>
                </a:lnTo>
                <a:lnTo>
                  <a:pt x="4521" y="6299"/>
                </a:lnTo>
                <a:lnTo>
                  <a:pt x="5321" y="6248"/>
                </a:lnTo>
                <a:lnTo>
                  <a:pt x="6108" y="6146"/>
                </a:lnTo>
                <a:lnTo>
                  <a:pt x="6527" y="5295"/>
                </a:lnTo>
                <a:lnTo>
                  <a:pt x="5537" y="3175"/>
                </a:lnTo>
                <a:lnTo>
                  <a:pt x="2425" y="0"/>
                </a:lnTo>
                <a:close/>
              </a:path>
            </a:pathLst>
          </a:custGeom>
          <a:solidFill>
            <a:srgbClr val="95C8D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33" name="object 2133"/>
          <p:cNvGrpSpPr/>
          <p:nvPr/>
        </p:nvGrpSpPr>
        <p:grpSpPr>
          <a:xfrm>
            <a:off x="1979510" y="1341564"/>
            <a:ext cx="66040" cy="34925"/>
            <a:chOff x="1979510" y="1341564"/>
            <a:chExt cx="66040" cy="34925"/>
          </a:xfrm>
        </p:grpSpPr>
        <p:sp>
          <p:nvSpPr>
            <p:cNvPr id="2134" name="object 2134"/>
            <p:cNvSpPr/>
            <p:nvPr/>
          </p:nvSpPr>
          <p:spPr>
            <a:xfrm>
              <a:off x="1979510" y="1360970"/>
              <a:ext cx="55244" cy="15240"/>
            </a:xfrm>
            <a:custGeom>
              <a:avLst/>
              <a:gdLst/>
              <a:ahLst/>
              <a:cxnLst/>
              <a:rect l="l" t="t" r="r" b="b"/>
              <a:pathLst>
                <a:path w="55244" h="15240">
                  <a:moveTo>
                    <a:pt x="22605" y="0"/>
                  </a:moveTo>
                  <a:lnTo>
                    <a:pt x="20154" y="1955"/>
                  </a:lnTo>
                  <a:lnTo>
                    <a:pt x="13119" y="3200"/>
                  </a:lnTo>
                  <a:lnTo>
                    <a:pt x="7619" y="8509"/>
                  </a:lnTo>
                  <a:lnTo>
                    <a:pt x="457" y="9423"/>
                  </a:lnTo>
                  <a:lnTo>
                    <a:pt x="126" y="9740"/>
                  </a:lnTo>
                  <a:lnTo>
                    <a:pt x="0" y="10134"/>
                  </a:lnTo>
                  <a:lnTo>
                    <a:pt x="393" y="11442"/>
                  </a:lnTo>
                  <a:lnTo>
                    <a:pt x="787" y="12217"/>
                  </a:lnTo>
                  <a:lnTo>
                    <a:pt x="1600" y="12674"/>
                  </a:lnTo>
                  <a:lnTo>
                    <a:pt x="2616" y="12750"/>
                  </a:lnTo>
                  <a:lnTo>
                    <a:pt x="3276" y="12331"/>
                  </a:lnTo>
                  <a:lnTo>
                    <a:pt x="3594" y="11353"/>
                  </a:lnTo>
                  <a:lnTo>
                    <a:pt x="9474" y="7505"/>
                  </a:lnTo>
                  <a:lnTo>
                    <a:pt x="15722" y="5486"/>
                  </a:lnTo>
                  <a:lnTo>
                    <a:pt x="22885" y="7708"/>
                  </a:lnTo>
                  <a:lnTo>
                    <a:pt x="22898" y="6083"/>
                  </a:lnTo>
                  <a:lnTo>
                    <a:pt x="20332" y="3479"/>
                  </a:lnTo>
                  <a:lnTo>
                    <a:pt x="24383" y="4191"/>
                  </a:lnTo>
                  <a:lnTo>
                    <a:pt x="26339" y="5130"/>
                  </a:lnTo>
                  <a:lnTo>
                    <a:pt x="28524" y="5372"/>
                  </a:lnTo>
                  <a:lnTo>
                    <a:pt x="30543" y="6235"/>
                  </a:lnTo>
                  <a:lnTo>
                    <a:pt x="35394" y="9664"/>
                  </a:lnTo>
                  <a:lnTo>
                    <a:pt x="40614" y="12420"/>
                  </a:lnTo>
                  <a:lnTo>
                    <a:pt x="45948" y="15024"/>
                  </a:lnTo>
                  <a:lnTo>
                    <a:pt x="47663" y="14770"/>
                  </a:lnTo>
                  <a:lnTo>
                    <a:pt x="48259" y="11798"/>
                  </a:lnTo>
                  <a:lnTo>
                    <a:pt x="52463" y="14325"/>
                  </a:lnTo>
                  <a:lnTo>
                    <a:pt x="54533" y="12788"/>
                  </a:lnTo>
                  <a:lnTo>
                    <a:pt x="54787" y="10477"/>
                  </a:lnTo>
                  <a:lnTo>
                    <a:pt x="54279" y="9220"/>
                  </a:lnTo>
                  <a:lnTo>
                    <a:pt x="53543" y="8089"/>
                  </a:lnTo>
                  <a:lnTo>
                    <a:pt x="52603" y="7099"/>
                  </a:lnTo>
                  <a:lnTo>
                    <a:pt x="49783" y="6985"/>
                  </a:lnTo>
                  <a:lnTo>
                    <a:pt x="52260" y="3784"/>
                  </a:lnTo>
                  <a:lnTo>
                    <a:pt x="50304" y="3175"/>
                  </a:lnTo>
                  <a:lnTo>
                    <a:pt x="49402" y="3200"/>
                  </a:lnTo>
                  <a:lnTo>
                    <a:pt x="49441" y="6172"/>
                  </a:lnTo>
                  <a:lnTo>
                    <a:pt x="49352" y="8750"/>
                  </a:lnTo>
                  <a:lnTo>
                    <a:pt x="43433" y="9258"/>
                  </a:lnTo>
                  <a:lnTo>
                    <a:pt x="42951" y="7378"/>
                  </a:lnTo>
                  <a:lnTo>
                    <a:pt x="43103" y="5232"/>
                  </a:lnTo>
                  <a:lnTo>
                    <a:pt x="42341" y="4533"/>
                  </a:lnTo>
                  <a:lnTo>
                    <a:pt x="41414" y="4762"/>
                  </a:lnTo>
                  <a:lnTo>
                    <a:pt x="37134" y="5041"/>
                  </a:lnTo>
                  <a:lnTo>
                    <a:pt x="35204" y="4572"/>
                  </a:lnTo>
                  <a:lnTo>
                    <a:pt x="33299" y="3873"/>
                  </a:lnTo>
                  <a:lnTo>
                    <a:pt x="31419" y="3009"/>
                  </a:lnTo>
                  <a:lnTo>
                    <a:pt x="29349" y="2755"/>
                  </a:lnTo>
                  <a:lnTo>
                    <a:pt x="25018" y="1295"/>
                  </a:lnTo>
                  <a:lnTo>
                    <a:pt x="22605" y="0"/>
                  </a:lnTo>
                  <a:close/>
                </a:path>
              </a:pathLst>
            </a:custGeom>
            <a:solidFill>
              <a:srgbClr val="8CC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2035949" y="1341564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19">
                  <a:moveTo>
                    <a:pt x="7467" y="0"/>
                  </a:moveTo>
                  <a:lnTo>
                    <a:pt x="4838" y="2412"/>
                  </a:lnTo>
                  <a:lnTo>
                    <a:pt x="3238" y="723"/>
                  </a:lnTo>
                  <a:lnTo>
                    <a:pt x="3149" y="1828"/>
                  </a:lnTo>
                  <a:lnTo>
                    <a:pt x="3276" y="2984"/>
                  </a:lnTo>
                  <a:lnTo>
                    <a:pt x="2273" y="3797"/>
                  </a:lnTo>
                  <a:lnTo>
                    <a:pt x="4140" y="7658"/>
                  </a:lnTo>
                  <a:lnTo>
                    <a:pt x="3810" y="11302"/>
                  </a:lnTo>
                  <a:lnTo>
                    <a:pt x="711" y="15811"/>
                  </a:lnTo>
                  <a:lnTo>
                    <a:pt x="444" y="17056"/>
                  </a:lnTo>
                  <a:lnTo>
                    <a:pt x="0" y="18173"/>
                  </a:lnTo>
                  <a:lnTo>
                    <a:pt x="190" y="19024"/>
                  </a:lnTo>
                  <a:lnTo>
                    <a:pt x="711" y="19545"/>
                  </a:lnTo>
                  <a:lnTo>
                    <a:pt x="1587" y="19710"/>
                  </a:lnTo>
                  <a:lnTo>
                    <a:pt x="2730" y="19570"/>
                  </a:lnTo>
                  <a:lnTo>
                    <a:pt x="3505" y="18961"/>
                  </a:lnTo>
                  <a:lnTo>
                    <a:pt x="4000" y="17945"/>
                  </a:lnTo>
                  <a:lnTo>
                    <a:pt x="5740" y="13461"/>
                  </a:lnTo>
                  <a:lnTo>
                    <a:pt x="5664" y="8381"/>
                  </a:lnTo>
                  <a:lnTo>
                    <a:pt x="8953" y="3632"/>
                  </a:lnTo>
                  <a:lnTo>
                    <a:pt x="9105" y="2933"/>
                  </a:lnTo>
                  <a:lnTo>
                    <a:pt x="8940" y="218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94BB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2010918" y="1360817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5841" y="0"/>
                  </a:moveTo>
                  <a:lnTo>
                    <a:pt x="2971" y="342"/>
                  </a:lnTo>
                  <a:lnTo>
                    <a:pt x="1943" y="876"/>
                  </a:lnTo>
                  <a:lnTo>
                    <a:pt x="50" y="25"/>
                  </a:lnTo>
                  <a:lnTo>
                    <a:pt x="8381" y="4762"/>
                  </a:lnTo>
                  <a:lnTo>
                    <a:pt x="9702" y="6273"/>
                  </a:lnTo>
                  <a:lnTo>
                    <a:pt x="11709" y="5384"/>
                  </a:lnTo>
                  <a:lnTo>
                    <a:pt x="13284" y="4457"/>
                  </a:lnTo>
                  <a:lnTo>
                    <a:pt x="13715" y="2908"/>
                  </a:lnTo>
                  <a:lnTo>
                    <a:pt x="13919" y="1244"/>
                  </a:lnTo>
                  <a:lnTo>
                    <a:pt x="13233" y="88"/>
                  </a:lnTo>
                  <a:lnTo>
                    <a:pt x="12293" y="939"/>
                  </a:lnTo>
                  <a:lnTo>
                    <a:pt x="11468" y="952"/>
                  </a:lnTo>
                  <a:lnTo>
                    <a:pt x="8585" y="1447"/>
                  </a:lnTo>
                  <a:lnTo>
                    <a:pt x="5841" y="0"/>
                  </a:lnTo>
                  <a:close/>
                </a:path>
              </a:pathLst>
            </a:custGeom>
            <a:solidFill>
              <a:srgbClr val="5F8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2029815" y="136250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4572" y="0"/>
                  </a:moveTo>
                  <a:lnTo>
                    <a:pt x="3009" y="381"/>
                  </a:lnTo>
                  <a:lnTo>
                    <a:pt x="0" y="1638"/>
                  </a:lnTo>
                  <a:lnTo>
                    <a:pt x="88" y="2832"/>
                  </a:lnTo>
                  <a:lnTo>
                    <a:pt x="215" y="4038"/>
                  </a:lnTo>
                  <a:lnTo>
                    <a:pt x="317" y="8712"/>
                  </a:lnTo>
                  <a:lnTo>
                    <a:pt x="1562" y="4800"/>
                  </a:lnTo>
                  <a:lnTo>
                    <a:pt x="2057" y="5537"/>
                  </a:lnTo>
                  <a:lnTo>
                    <a:pt x="3898" y="5181"/>
                  </a:lnTo>
                  <a:lnTo>
                    <a:pt x="4749" y="3962"/>
                  </a:lnTo>
                  <a:lnTo>
                    <a:pt x="4927" y="2184"/>
                  </a:lnTo>
                  <a:lnTo>
                    <a:pt x="4711" y="113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4670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2032825" y="135973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11" y="0"/>
                  </a:moveTo>
                  <a:lnTo>
                    <a:pt x="2082" y="1054"/>
                  </a:lnTo>
                  <a:lnTo>
                    <a:pt x="0" y="3149"/>
                  </a:lnTo>
                  <a:lnTo>
                    <a:pt x="863" y="3670"/>
                  </a:lnTo>
                  <a:lnTo>
                    <a:pt x="1155" y="4495"/>
                  </a:lnTo>
                  <a:lnTo>
                    <a:pt x="1206" y="5435"/>
                  </a:lnTo>
                  <a:lnTo>
                    <a:pt x="3987" y="5359"/>
                  </a:lnTo>
                  <a:lnTo>
                    <a:pt x="4648" y="3657"/>
                  </a:lnTo>
                  <a:lnTo>
                    <a:pt x="4406" y="1257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6592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39" name="object 2139"/>
          <p:cNvGrpSpPr/>
          <p:nvPr/>
        </p:nvGrpSpPr>
        <p:grpSpPr>
          <a:xfrm>
            <a:off x="2245639" y="1264970"/>
            <a:ext cx="29845" cy="32384"/>
            <a:chOff x="2245639" y="1264970"/>
            <a:chExt cx="29845" cy="32384"/>
          </a:xfrm>
        </p:grpSpPr>
        <p:sp>
          <p:nvSpPr>
            <p:cNvPr id="2140" name="object 2140"/>
            <p:cNvSpPr/>
            <p:nvPr/>
          </p:nvSpPr>
          <p:spPr>
            <a:xfrm>
              <a:off x="2245639" y="1264970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5" h="21590">
                  <a:moveTo>
                    <a:pt x="7518" y="0"/>
                  </a:moveTo>
                  <a:lnTo>
                    <a:pt x="4394" y="1968"/>
                  </a:lnTo>
                  <a:lnTo>
                    <a:pt x="1790" y="2349"/>
                  </a:lnTo>
                  <a:lnTo>
                    <a:pt x="342" y="3581"/>
                  </a:lnTo>
                  <a:lnTo>
                    <a:pt x="0" y="4991"/>
                  </a:lnTo>
                  <a:lnTo>
                    <a:pt x="1041" y="6654"/>
                  </a:lnTo>
                  <a:lnTo>
                    <a:pt x="1409" y="7607"/>
                  </a:lnTo>
                  <a:lnTo>
                    <a:pt x="2133" y="10731"/>
                  </a:lnTo>
                  <a:lnTo>
                    <a:pt x="5041" y="12331"/>
                  </a:lnTo>
                  <a:lnTo>
                    <a:pt x="6553" y="14909"/>
                  </a:lnTo>
                  <a:lnTo>
                    <a:pt x="7073" y="15417"/>
                  </a:lnTo>
                  <a:lnTo>
                    <a:pt x="7670" y="15760"/>
                  </a:lnTo>
                  <a:lnTo>
                    <a:pt x="8420" y="15773"/>
                  </a:lnTo>
                  <a:lnTo>
                    <a:pt x="9944" y="16560"/>
                  </a:lnTo>
                  <a:lnTo>
                    <a:pt x="11836" y="16954"/>
                  </a:lnTo>
                  <a:lnTo>
                    <a:pt x="12115" y="19113"/>
                  </a:lnTo>
                  <a:lnTo>
                    <a:pt x="12661" y="20053"/>
                  </a:lnTo>
                  <a:lnTo>
                    <a:pt x="14503" y="18542"/>
                  </a:lnTo>
                  <a:lnTo>
                    <a:pt x="17081" y="21170"/>
                  </a:lnTo>
                  <a:lnTo>
                    <a:pt x="18783" y="18948"/>
                  </a:lnTo>
                  <a:lnTo>
                    <a:pt x="19088" y="12306"/>
                  </a:lnTo>
                  <a:lnTo>
                    <a:pt x="14884" y="9042"/>
                  </a:lnTo>
                  <a:lnTo>
                    <a:pt x="9537" y="6642"/>
                  </a:lnTo>
                  <a:lnTo>
                    <a:pt x="8508" y="4546"/>
                  </a:lnTo>
                  <a:lnTo>
                    <a:pt x="7518" y="0"/>
                  </a:lnTo>
                  <a:close/>
                </a:path>
              </a:pathLst>
            </a:custGeom>
            <a:solidFill>
              <a:srgbClr val="C8E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2256218" y="126856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2501" y="0"/>
                  </a:moveTo>
                  <a:lnTo>
                    <a:pt x="0" y="3035"/>
                  </a:lnTo>
                  <a:lnTo>
                    <a:pt x="3682" y="5156"/>
                  </a:lnTo>
                  <a:lnTo>
                    <a:pt x="5905" y="8940"/>
                  </a:lnTo>
                  <a:lnTo>
                    <a:pt x="9359" y="11328"/>
                  </a:lnTo>
                  <a:lnTo>
                    <a:pt x="9652" y="7556"/>
                  </a:lnTo>
                  <a:lnTo>
                    <a:pt x="6350" y="3759"/>
                  </a:lnTo>
                  <a:lnTo>
                    <a:pt x="9448" y="12"/>
                  </a:lnTo>
                  <a:lnTo>
                    <a:pt x="6083" y="35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92C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2265413" y="128416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3492" y="0"/>
                  </a:moveTo>
                  <a:lnTo>
                    <a:pt x="1892" y="2120"/>
                  </a:lnTo>
                  <a:lnTo>
                    <a:pt x="749" y="4470"/>
                  </a:lnTo>
                  <a:lnTo>
                    <a:pt x="0" y="7010"/>
                  </a:lnTo>
                  <a:lnTo>
                    <a:pt x="88" y="10338"/>
                  </a:lnTo>
                  <a:lnTo>
                    <a:pt x="1282" y="9182"/>
                  </a:lnTo>
                  <a:lnTo>
                    <a:pt x="2362" y="7734"/>
                  </a:lnTo>
                  <a:lnTo>
                    <a:pt x="6219" y="7734"/>
                  </a:lnTo>
                  <a:lnTo>
                    <a:pt x="6286" y="5905"/>
                  </a:lnTo>
                  <a:lnTo>
                    <a:pt x="4749" y="4229"/>
                  </a:lnTo>
                  <a:lnTo>
                    <a:pt x="7543" y="495"/>
                  </a:lnTo>
                  <a:lnTo>
                    <a:pt x="3492" y="0"/>
                  </a:lnTo>
                  <a:close/>
                </a:path>
                <a:path w="7619" h="10794">
                  <a:moveTo>
                    <a:pt x="6219" y="7734"/>
                  </a:moveTo>
                  <a:lnTo>
                    <a:pt x="2362" y="7734"/>
                  </a:lnTo>
                  <a:lnTo>
                    <a:pt x="4394" y="8267"/>
                  </a:lnTo>
                  <a:lnTo>
                    <a:pt x="6261" y="8483"/>
                  </a:lnTo>
                  <a:lnTo>
                    <a:pt x="6219" y="7734"/>
                  </a:lnTo>
                  <a:close/>
                </a:path>
              </a:pathLst>
            </a:custGeom>
            <a:solidFill>
              <a:srgbClr val="CBE6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2255177" y="1271600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41" y="0"/>
                  </a:moveTo>
                  <a:lnTo>
                    <a:pt x="0" y="12"/>
                  </a:lnTo>
                  <a:lnTo>
                    <a:pt x="4076" y="3365"/>
                  </a:lnTo>
                  <a:lnTo>
                    <a:pt x="7823" y="6972"/>
                  </a:lnTo>
                  <a:lnTo>
                    <a:pt x="9258" y="12319"/>
                  </a:lnTo>
                  <a:lnTo>
                    <a:pt x="10502" y="11226"/>
                  </a:lnTo>
                  <a:lnTo>
                    <a:pt x="12217" y="10261"/>
                  </a:lnTo>
                  <a:lnTo>
                    <a:pt x="10401" y="8293"/>
                  </a:lnTo>
                  <a:lnTo>
                    <a:pt x="8318" y="4343"/>
                  </a:lnTo>
                  <a:lnTo>
                    <a:pt x="5524" y="121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5D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2256370" y="128832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863" y="0"/>
                  </a:moveTo>
                  <a:lnTo>
                    <a:pt x="1752" y="1790"/>
                  </a:lnTo>
                  <a:lnTo>
                    <a:pt x="0" y="6235"/>
                  </a:lnTo>
                  <a:lnTo>
                    <a:pt x="4889" y="4000"/>
                  </a:lnTo>
                  <a:lnTo>
                    <a:pt x="5613" y="584"/>
                  </a:lnTo>
                  <a:lnTo>
                    <a:pt x="1892" y="1651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C3E2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2271433" y="1284071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2324" y="0"/>
                  </a:moveTo>
                  <a:lnTo>
                    <a:pt x="0" y="1676"/>
                  </a:lnTo>
                  <a:lnTo>
                    <a:pt x="3708" y="4406"/>
                  </a:lnTo>
                  <a:lnTo>
                    <a:pt x="1257" y="6057"/>
                  </a:lnTo>
                  <a:lnTo>
                    <a:pt x="1333" y="6794"/>
                  </a:lnTo>
                  <a:lnTo>
                    <a:pt x="1993" y="6946"/>
                  </a:lnTo>
                  <a:lnTo>
                    <a:pt x="2451" y="7302"/>
                  </a:lnTo>
                  <a:lnTo>
                    <a:pt x="3898" y="6861"/>
                  </a:lnTo>
                  <a:lnTo>
                    <a:pt x="3898" y="42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70C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2269807" y="12900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892" y="0"/>
                  </a:moveTo>
                  <a:lnTo>
                    <a:pt x="1257" y="774"/>
                  </a:lnTo>
                  <a:lnTo>
                    <a:pt x="635" y="1562"/>
                  </a:lnTo>
                  <a:lnTo>
                    <a:pt x="0" y="2349"/>
                  </a:lnTo>
                  <a:lnTo>
                    <a:pt x="1981" y="4444"/>
                  </a:lnTo>
                  <a:lnTo>
                    <a:pt x="2654" y="1435"/>
                  </a:lnTo>
                  <a:lnTo>
                    <a:pt x="4076" y="1308"/>
                  </a:lnTo>
                  <a:lnTo>
                    <a:pt x="2882" y="63"/>
                  </a:lnTo>
                  <a:lnTo>
                    <a:pt x="2552" y="114"/>
                  </a:lnTo>
                  <a:lnTo>
                    <a:pt x="2222" y="88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5A6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2263394" y="129451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094" y="0"/>
                  </a:moveTo>
                  <a:lnTo>
                    <a:pt x="1079" y="62"/>
                  </a:lnTo>
                  <a:lnTo>
                    <a:pt x="0" y="88"/>
                  </a:lnTo>
                  <a:lnTo>
                    <a:pt x="114" y="2031"/>
                  </a:lnTo>
                  <a:lnTo>
                    <a:pt x="215" y="2666"/>
                  </a:lnTo>
                  <a:lnTo>
                    <a:pt x="2095" y="2094"/>
                  </a:lnTo>
                  <a:lnTo>
                    <a:pt x="2094" y="0"/>
                  </a:lnTo>
                  <a:close/>
                </a:path>
              </a:pathLst>
            </a:custGeom>
            <a:solidFill>
              <a:srgbClr val="5886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48" name="object 2148"/>
          <p:cNvGrpSpPr/>
          <p:nvPr/>
        </p:nvGrpSpPr>
        <p:grpSpPr>
          <a:xfrm>
            <a:off x="2215565" y="1748485"/>
            <a:ext cx="8890" cy="8255"/>
            <a:chOff x="2215565" y="1748485"/>
            <a:chExt cx="8890" cy="8255"/>
          </a:xfrm>
        </p:grpSpPr>
        <p:sp>
          <p:nvSpPr>
            <p:cNvPr id="2149" name="object 2149"/>
            <p:cNvSpPr/>
            <p:nvPr/>
          </p:nvSpPr>
          <p:spPr>
            <a:xfrm>
              <a:off x="2215565" y="175143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136" y="0"/>
                  </a:moveTo>
                  <a:lnTo>
                    <a:pt x="3124" y="1155"/>
                  </a:lnTo>
                  <a:lnTo>
                    <a:pt x="2209" y="1574"/>
                  </a:lnTo>
                  <a:lnTo>
                    <a:pt x="1422" y="2108"/>
                  </a:lnTo>
                  <a:lnTo>
                    <a:pt x="0" y="3873"/>
                  </a:lnTo>
                  <a:lnTo>
                    <a:pt x="1206" y="4356"/>
                  </a:lnTo>
                  <a:lnTo>
                    <a:pt x="2692" y="4699"/>
                  </a:lnTo>
                  <a:lnTo>
                    <a:pt x="3848" y="4572"/>
                  </a:lnTo>
                  <a:lnTo>
                    <a:pt x="4749" y="4051"/>
                  </a:lnTo>
                  <a:lnTo>
                    <a:pt x="5308" y="3009"/>
                  </a:lnTo>
                  <a:lnTo>
                    <a:pt x="6286" y="914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A5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2220950" y="174848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933" y="0"/>
                  </a:moveTo>
                  <a:lnTo>
                    <a:pt x="139" y="1028"/>
                  </a:lnTo>
                  <a:lnTo>
                    <a:pt x="0" y="1854"/>
                  </a:lnTo>
                  <a:lnTo>
                    <a:pt x="88" y="2603"/>
                  </a:lnTo>
                  <a:lnTo>
                    <a:pt x="914" y="3073"/>
                  </a:lnTo>
                  <a:lnTo>
                    <a:pt x="2933" y="2933"/>
                  </a:lnTo>
                  <a:lnTo>
                    <a:pt x="3416" y="1778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3E7F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1" name="object 2151"/>
          <p:cNvGrpSpPr/>
          <p:nvPr/>
        </p:nvGrpSpPr>
        <p:grpSpPr>
          <a:xfrm>
            <a:off x="2084870" y="909942"/>
            <a:ext cx="10795" cy="27940"/>
            <a:chOff x="2084870" y="909942"/>
            <a:chExt cx="10795" cy="27940"/>
          </a:xfrm>
        </p:grpSpPr>
        <p:sp>
          <p:nvSpPr>
            <p:cNvPr id="2152" name="object 2152"/>
            <p:cNvSpPr/>
            <p:nvPr/>
          </p:nvSpPr>
          <p:spPr>
            <a:xfrm>
              <a:off x="2087956" y="910005"/>
              <a:ext cx="7620" cy="27940"/>
            </a:xfrm>
            <a:custGeom>
              <a:avLst/>
              <a:gdLst/>
              <a:ahLst/>
              <a:cxnLst/>
              <a:rect l="l" t="t" r="r" b="b"/>
              <a:pathLst>
                <a:path w="7619" h="27940">
                  <a:moveTo>
                    <a:pt x="2311" y="0"/>
                  </a:moveTo>
                  <a:lnTo>
                    <a:pt x="1828" y="266"/>
                  </a:lnTo>
                  <a:lnTo>
                    <a:pt x="1460" y="647"/>
                  </a:lnTo>
                  <a:lnTo>
                    <a:pt x="1244" y="1155"/>
                  </a:lnTo>
                  <a:lnTo>
                    <a:pt x="0" y="5511"/>
                  </a:lnTo>
                  <a:lnTo>
                    <a:pt x="2031" y="9664"/>
                  </a:lnTo>
                  <a:lnTo>
                    <a:pt x="2031" y="13931"/>
                  </a:lnTo>
                  <a:lnTo>
                    <a:pt x="6019" y="17983"/>
                  </a:lnTo>
                  <a:lnTo>
                    <a:pt x="3721" y="22072"/>
                  </a:lnTo>
                  <a:lnTo>
                    <a:pt x="2133" y="26174"/>
                  </a:lnTo>
                  <a:lnTo>
                    <a:pt x="3365" y="27381"/>
                  </a:lnTo>
                  <a:lnTo>
                    <a:pt x="6261" y="25260"/>
                  </a:lnTo>
                  <a:lnTo>
                    <a:pt x="6845" y="22783"/>
                  </a:lnTo>
                  <a:lnTo>
                    <a:pt x="7543" y="20319"/>
                  </a:lnTo>
                  <a:lnTo>
                    <a:pt x="7327" y="17729"/>
                  </a:lnTo>
                  <a:lnTo>
                    <a:pt x="6248" y="15811"/>
                  </a:lnTo>
                  <a:lnTo>
                    <a:pt x="6400" y="13220"/>
                  </a:lnTo>
                  <a:lnTo>
                    <a:pt x="5448" y="10693"/>
                  </a:lnTo>
                  <a:lnTo>
                    <a:pt x="5791" y="8102"/>
                  </a:lnTo>
                  <a:lnTo>
                    <a:pt x="4991" y="5245"/>
                  </a:lnTo>
                  <a:lnTo>
                    <a:pt x="5880" y="167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2084870" y="909942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4356" y="0"/>
                  </a:moveTo>
                  <a:lnTo>
                    <a:pt x="3924" y="228"/>
                  </a:lnTo>
                  <a:lnTo>
                    <a:pt x="3174" y="1968"/>
                  </a:lnTo>
                  <a:lnTo>
                    <a:pt x="1498" y="2540"/>
                  </a:lnTo>
                  <a:lnTo>
                    <a:pt x="0" y="3340"/>
                  </a:lnTo>
                  <a:lnTo>
                    <a:pt x="2044" y="8648"/>
                  </a:lnTo>
                  <a:lnTo>
                    <a:pt x="5118" y="13995"/>
                  </a:lnTo>
                  <a:lnTo>
                    <a:pt x="7823" y="9436"/>
                  </a:lnTo>
                  <a:lnTo>
                    <a:pt x="4089" y="4838"/>
                  </a:lnTo>
                  <a:lnTo>
                    <a:pt x="5194" y="279"/>
                  </a:lnTo>
                  <a:lnTo>
                    <a:pt x="4787" y="25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577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54" name="object 2154"/>
          <p:cNvGrpSpPr/>
          <p:nvPr/>
        </p:nvGrpSpPr>
        <p:grpSpPr>
          <a:xfrm>
            <a:off x="2089581" y="1085253"/>
            <a:ext cx="24130" cy="22860"/>
            <a:chOff x="2089581" y="1085253"/>
            <a:chExt cx="24130" cy="22860"/>
          </a:xfrm>
        </p:grpSpPr>
        <p:sp>
          <p:nvSpPr>
            <p:cNvPr id="2155" name="object 2155"/>
            <p:cNvSpPr/>
            <p:nvPr/>
          </p:nvSpPr>
          <p:spPr>
            <a:xfrm>
              <a:off x="2091169" y="1096937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2197" y="0"/>
                  </a:moveTo>
                  <a:lnTo>
                    <a:pt x="1371" y="1219"/>
                  </a:lnTo>
                  <a:lnTo>
                    <a:pt x="507" y="2412"/>
                  </a:lnTo>
                  <a:lnTo>
                    <a:pt x="0" y="3911"/>
                  </a:lnTo>
                  <a:lnTo>
                    <a:pt x="1003" y="4660"/>
                  </a:lnTo>
                  <a:lnTo>
                    <a:pt x="1955" y="5448"/>
                  </a:lnTo>
                  <a:lnTo>
                    <a:pt x="4076" y="8013"/>
                  </a:lnTo>
                  <a:lnTo>
                    <a:pt x="6146" y="7200"/>
                  </a:lnTo>
                  <a:lnTo>
                    <a:pt x="8229" y="5397"/>
                  </a:lnTo>
                  <a:lnTo>
                    <a:pt x="8432" y="3098"/>
                  </a:lnTo>
                  <a:lnTo>
                    <a:pt x="5079" y="3530"/>
                  </a:lnTo>
                  <a:lnTo>
                    <a:pt x="5105" y="1358"/>
                  </a:lnTo>
                  <a:lnTo>
                    <a:pt x="3949" y="177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5A9B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2089581" y="1092962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3581" y="0"/>
                  </a:moveTo>
                  <a:lnTo>
                    <a:pt x="2362" y="241"/>
                  </a:lnTo>
                  <a:lnTo>
                    <a:pt x="1346" y="673"/>
                  </a:lnTo>
                  <a:lnTo>
                    <a:pt x="1524" y="2209"/>
                  </a:lnTo>
                  <a:lnTo>
                    <a:pt x="2311" y="3416"/>
                  </a:lnTo>
                  <a:lnTo>
                    <a:pt x="0" y="5524"/>
                  </a:lnTo>
                  <a:lnTo>
                    <a:pt x="2679" y="6184"/>
                  </a:lnTo>
                  <a:lnTo>
                    <a:pt x="4356" y="6527"/>
                  </a:lnTo>
                  <a:lnTo>
                    <a:pt x="4495" y="4724"/>
                  </a:lnTo>
                  <a:lnTo>
                    <a:pt x="5524" y="4165"/>
                  </a:lnTo>
                  <a:lnTo>
                    <a:pt x="6731" y="3136"/>
                  </a:lnTo>
                  <a:lnTo>
                    <a:pt x="7785" y="1663"/>
                  </a:lnTo>
                  <a:lnTo>
                    <a:pt x="6997" y="850"/>
                  </a:lnTo>
                  <a:lnTo>
                    <a:pt x="5689" y="21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70B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2107196" y="1100010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2501" y="0"/>
                  </a:moveTo>
                  <a:lnTo>
                    <a:pt x="482" y="1193"/>
                  </a:lnTo>
                  <a:lnTo>
                    <a:pt x="2425" y="2870"/>
                  </a:lnTo>
                  <a:lnTo>
                    <a:pt x="0" y="6731"/>
                  </a:lnTo>
                  <a:lnTo>
                    <a:pt x="3657" y="7556"/>
                  </a:lnTo>
                  <a:lnTo>
                    <a:pt x="4013" y="7213"/>
                  </a:lnTo>
                  <a:lnTo>
                    <a:pt x="4356" y="6858"/>
                  </a:lnTo>
                  <a:lnTo>
                    <a:pt x="4711" y="6515"/>
                  </a:lnTo>
                  <a:lnTo>
                    <a:pt x="2692" y="4775"/>
                  </a:lnTo>
                  <a:lnTo>
                    <a:pt x="5969" y="1244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73B9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2095284" y="109145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403" y="0"/>
                  </a:moveTo>
                  <a:lnTo>
                    <a:pt x="1765" y="1295"/>
                  </a:lnTo>
                  <a:lnTo>
                    <a:pt x="0" y="1727"/>
                  </a:lnTo>
                  <a:lnTo>
                    <a:pt x="342" y="2692"/>
                  </a:lnTo>
                  <a:lnTo>
                    <a:pt x="698" y="3657"/>
                  </a:lnTo>
                  <a:lnTo>
                    <a:pt x="1041" y="4635"/>
                  </a:lnTo>
                  <a:lnTo>
                    <a:pt x="3543" y="4686"/>
                  </a:lnTo>
                  <a:lnTo>
                    <a:pt x="3809" y="2082"/>
                  </a:lnTo>
                  <a:lnTo>
                    <a:pt x="5956" y="1193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E8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2094382" y="1098296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1892" y="0"/>
                  </a:moveTo>
                  <a:lnTo>
                    <a:pt x="0" y="3606"/>
                  </a:lnTo>
                  <a:lnTo>
                    <a:pt x="3784" y="2844"/>
                  </a:lnTo>
                  <a:lnTo>
                    <a:pt x="5016" y="4038"/>
                  </a:lnTo>
                  <a:lnTo>
                    <a:pt x="6146" y="4673"/>
                  </a:lnTo>
                  <a:lnTo>
                    <a:pt x="6654" y="3657"/>
                  </a:lnTo>
                  <a:lnTo>
                    <a:pt x="7353" y="3174"/>
                  </a:lnTo>
                  <a:lnTo>
                    <a:pt x="7645" y="2019"/>
                  </a:lnTo>
                  <a:lnTo>
                    <a:pt x="6908" y="1498"/>
                  </a:lnTo>
                  <a:lnTo>
                    <a:pt x="6045" y="1054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EA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2099411" y="1101293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2044" y="0"/>
                  </a:moveTo>
                  <a:lnTo>
                    <a:pt x="0" y="1054"/>
                  </a:lnTo>
                  <a:lnTo>
                    <a:pt x="1104" y="4038"/>
                  </a:lnTo>
                  <a:lnTo>
                    <a:pt x="4279" y="3543"/>
                  </a:lnTo>
                  <a:lnTo>
                    <a:pt x="6223" y="5333"/>
                  </a:lnTo>
                  <a:lnTo>
                    <a:pt x="6819" y="3644"/>
                  </a:lnTo>
                  <a:lnTo>
                    <a:pt x="5435" y="3162"/>
                  </a:lnTo>
                  <a:lnTo>
                    <a:pt x="5257" y="2197"/>
                  </a:lnTo>
                  <a:lnTo>
                    <a:pt x="4102" y="2197"/>
                  </a:lnTo>
                  <a:lnTo>
                    <a:pt x="2895" y="2311"/>
                  </a:lnTo>
                  <a:lnTo>
                    <a:pt x="2159" y="1104"/>
                  </a:lnTo>
                  <a:lnTo>
                    <a:pt x="2311" y="977"/>
                  </a:lnTo>
                  <a:lnTo>
                    <a:pt x="2425" y="457"/>
                  </a:lnTo>
                  <a:lnTo>
                    <a:pt x="2324" y="215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A9B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2100427" y="1098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2857" y="0"/>
                  </a:moveTo>
                  <a:lnTo>
                    <a:pt x="1142" y="1168"/>
                  </a:lnTo>
                  <a:lnTo>
                    <a:pt x="0" y="965"/>
                  </a:lnTo>
                  <a:lnTo>
                    <a:pt x="342" y="1612"/>
                  </a:lnTo>
                  <a:lnTo>
                    <a:pt x="673" y="2260"/>
                  </a:lnTo>
                  <a:lnTo>
                    <a:pt x="1015" y="2908"/>
                  </a:lnTo>
                  <a:lnTo>
                    <a:pt x="1130" y="4013"/>
                  </a:lnTo>
                  <a:lnTo>
                    <a:pt x="2400" y="3810"/>
                  </a:lnTo>
                  <a:lnTo>
                    <a:pt x="3619" y="3111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608A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2092147" y="1085253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2070" y="0"/>
                  </a:moveTo>
                  <a:lnTo>
                    <a:pt x="0" y="1511"/>
                  </a:lnTo>
                  <a:lnTo>
                    <a:pt x="2108" y="1447"/>
                  </a:lnTo>
                  <a:lnTo>
                    <a:pt x="6324" y="1346"/>
                  </a:lnTo>
                  <a:lnTo>
                    <a:pt x="4191" y="127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426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63" name="object 2163"/>
          <p:cNvGrpSpPr/>
          <p:nvPr/>
        </p:nvGrpSpPr>
        <p:grpSpPr>
          <a:xfrm>
            <a:off x="2113533" y="1894713"/>
            <a:ext cx="26670" cy="29845"/>
            <a:chOff x="2113533" y="1894713"/>
            <a:chExt cx="26670" cy="29845"/>
          </a:xfrm>
        </p:grpSpPr>
        <p:sp>
          <p:nvSpPr>
            <p:cNvPr id="2164" name="object 2164"/>
            <p:cNvSpPr/>
            <p:nvPr/>
          </p:nvSpPr>
          <p:spPr>
            <a:xfrm>
              <a:off x="2113533" y="1906625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4">
                  <a:moveTo>
                    <a:pt x="5969" y="0"/>
                  </a:moveTo>
                  <a:lnTo>
                    <a:pt x="5486" y="0"/>
                  </a:lnTo>
                  <a:lnTo>
                    <a:pt x="5003" y="152"/>
                  </a:lnTo>
                  <a:lnTo>
                    <a:pt x="3530" y="4279"/>
                  </a:lnTo>
                  <a:lnTo>
                    <a:pt x="1981" y="8381"/>
                  </a:lnTo>
                  <a:lnTo>
                    <a:pt x="0" y="14312"/>
                  </a:lnTo>
                  <a:lnTo>
                    <a:pt x="0" y="16306"/>
                  </a:lnTo>
                  <a:lnTo>
                    <a:pt x="1905" y="17627"/>
                  </a:lnTo>
                  <a:lnTo>
                    <a:pt x="2628" y="17919"/>
                  </a:lnTo>
                  <a:lnTo>
                    <a:pt x="3352" y="17805"/>
                  </a:lnTo>
                  <a:lnTo>
                    <a:pt x="6223" y="13665"/>
                  </a:lnTo>
                  <a:lnTo>
                    <a:pt x="6934" y="12826"/>
                  </a:lnTo>
                  <a:lnTo>
                    <a:pt x="8280" y="10845"/>
                  </a:lnTo>
                  <a:lnTo>
                    <a:pt x="8496" y="9791"/>
                  </a:lnTo>
                  <a:lnTo>
                    <a:pt x="8382" y="8661"/>
                  </a:lnTo>
                  <a:lnTo>
                    <a:pt x="8077" y="6984"/>
                  </a:lnTo>
                  <a:lnTo>
                    <a:pt x="9410" y="5460"/>
                  </a:lnTo>
                  <a:lnTo>
                    <a:pt x="8813" y="3771"/>
                  </a:lnTo>
                  <a:lnTo>
                    <a:pt x="7734" y="2654"/>
                  </a:lnTo>
                  <a:lnTo>
                    <a:pt x="7061" y="1943"/>
                  </a:lnTo>
                  <a:lnTo>
                    <a:pt x="7505" y="673"/>
                  </a:lnTo>
                  <a:lnTo>
                    <a:pt x="6464" y="139"/>
                  </a:lnTo>
                  <a:lnTo>
                    <a:pt x="5969" y="0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2126437" y="1896465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11137" y="0"/>
                  </a:moveTo>
                  <a:lnTo>
                    <a:pt x="7251" y="4356"/>
                  </a:lnTo>
                  <a:lnTo>
                    <a:pt x="6375" y="6451"/>
                  </a:lnTo>
                  <a:lnTo>
                    <a:pt x="4787" y="7734"/>
                  </a:lnTo>
                  <a:lnTo>
                    <a:pt x="2679" y="8445"/>
                  </a:lnTo>
                  <a:lnTo>
                    <a:pt x="1447" y="8775"/>
                  </a:lnTo>
                  <a:lnTo>
                    <a:pt x="685" y="9664"/>
                  </a:lnTo>
                  <a:lnTo>
                    <a:pt x="76" y="10718"/>
                  </a:lnTo>
                  <a:lnTo>
                    <a:pt x="0" y="11823"/>
                  </a:lnTo>
                  <a:lnTo>
                    <a:pt x="279" y="12738"/>
                  </a:lnTo>
                  <a:lnTo>
                    <a:pt x="1346" y="13258"/>
                  </a:lnTo>
                  <a:lnTo>
                    <a:pt x="7035" y="11493"/>
                  </a:lnTo>
                  <a:lnTo>
                    <a:pt x="11569" y="8483"/>
                  </a:lnTo>
                  <a:lnTo>
                    <a:pt x="13322" y="2400"/>
                  </a:lnTo>
                  <a:lnTo>
                    <a:pt x="12420" y="1333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3F7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2119922" y="1894713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4" h="14605">
                  <a:moveTo>
                    <a:pt x="4279" y="0"/>
                  </a:moveTo>
                  <a:lnTo>
                    <a:pt x="0" y="3187"/>
                  </a:lnTo>
                  <a:lnTo>
                    <a:pt x="584" y="7962"/>
                  </a:lnTo>
                  <a:lnTo>
                    <a:pt x="253" y="12433"/>
                  </a:lnTo>
                  <a:lnTo>
                    <a:pt x="279" y="13309"/>
                  </a:lnTo>
                  <a:lnTo>
                    <a:pt x="457" y="14122"/>
                  </a:lnTo>
                  <a:lnTo>
                    <a:pt x="1346" y="14566"/>
                  </a:lnTo>
                  <a:lnTo>
                    <a:pt x="2959" y="10820"/>
                  </a:lnTo>
                  <a:lnTo>
                    <a:pt x="4851" y="7175"/>
                  </a:lnTo>
                  <a:lnTo>
                    <a:pt x="5460" y="3073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619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2119210" y="190718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7302" y="0"/>
                  </a:moveTo>
                  <a:lnTo>
                    <a:pt x="4521" y="2133"/>
                  </a:lnTo>
                  <a:lnTo>
                    <a:pt x="3136" y="3213"/>
                  </a:lnTo>
                  <a:lnTo>
                    <a:pt x="2857" y="4914"/>
                  </a:lnTo>
                  <a:lnTo>
                    <a:pt x="0" y="6032"/>
                  </a:lnTo>
                  <a:lnTo>
                    <a:pt x="2006" y="8242"/>
                  </a:lnTo>
                  <a:lnTo>
                    <a:pt x="2285" y="8610"/>
                  </a:lnTo>
                  <a:lnTo>
                    <a:pt x="2654" y="8750"/>
                  </a:lnTo>
                  <a:lnTo>
                    <a:pt x="4787" y="6870"/>
                  </a:lnTo>
                  <a:lnTo>
                    <a:pt x="5702" y="6273"/>
                  </a:lnTo>
                  <a:lnTo>
                    <a:pt x="6565" y="5613"/>
                  </a:lnTo>
                  <a:lnTo>
                    <a:pt x="7531" y="4673"/>
                  </a:lnTo>
                  <a:lnTo>
                    <a:pt x="8699" y="3822"/>
                  </a:lnTo>
                  <a:lnTo>
                    <a:pt x="8318" y="2171"/>
                  </a:lnTo>
                  <a:lnTo>
                    <a:pt x="8254" y="1320"/>
                  </a:lnTo>
                  <a:lnTo>
                    <a:pt x="8127" y="495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4B7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2129116" y="190082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559" y="0"/>
                  </a:moveTo>
                  <a:lnTo>
                    <a:pt x="1511" y="2717"/>
                  </a:lnTo>
                  <a:lnTo>
                    <a:pt x="0" y="4089"/>
                  </a:lnTo>
                  <a:lnTo>
                    <a:pt x="2413" y="3721"/>
                  </a:lnTo>
                  <a:lnTo>
                    <a:pt x="5016" y="3581"/>
                  </a:lnTo>
                  <a:lnTo>
                    <a:pt x="4559" y="0"/>
                  </a:lnTo>
                  <a:close/>
                </a:path>
              </a:pathLst>
            </a:custGeom>
            <a:solidFill>
              <a:srgbClr val="4071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69" name="object 2169"/>
          <p:cNvSpPr/>
          <p:nvPr/>
        </p:nvSpPr>
        <p:spPr>
          <a:xfrm>
            <a:off x="2246096" y="1666252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892" y="0"/>
                </a:moveTo>
                <a:lnTo>
                  <a:pt x="1739" y="2489"/>
                </a:lnTo>
                <a:lnTo>
                  <a:pt x="0" y="5194"/>
                </a:lnTo>
                <a:lnTo>
                  <a:pt x="2882" y="7264"/>
                </a:lnTo>
                <a:lnTo>
                  <a:pt x="4406" y="4584"/>
                </a:lnTo>
                <a:lnTo>
                  <a:pt x="4673" y="2082"/>
                </a:lnTo>
                <a:lnTo>
                  <a:pt x="1892" y="0"/>
                </a:lnTo>
                <a:close/>
              </a:path>
            </a:pathLst>
          </a:custGeom>
          <a:solidFill>
            <a:srgbClr val="0F62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70" name="object 2170"/>
          <p:cNvGrpSpPr/>
          <p:nvPr/>
        </p:nvGrpSpPr>
        <p:grpSpPr>
          <a:xfrm>
            <a:off x="2194458" y="1795830"/>
            <a:ext cx="25400" cy="41275"/>
            <a:chOff x="2194458" y="1795830"/>
            <a:chExt cx="25400" cy="41275"/>
          </a:xfrm>
        </p:grpSpPr>
        <p:sp>
          <p:nvSpPr>
            <p:cNvPr id="2171" name="object 2171"/>
            <p:cNvSpPr/>
            <p:nvPr/>
          </p:nvSpPr>
          <p:spPr>
            <a:xfrm>
              <a:off x="2194458" y="1804517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4" h="32385">
                  <a:moveTo>
                    <a:pt x="12992" y="12"/>
                  </a:moveTo>
                  <a:lnTo>
                    <a:pt x="10147" y="3822"/>
                  </a:lnTo>
                  <a:lnTo>
                    <a:pt x="11048" y="5829"/>
                  </a:lnTo>
                  <a:lnTo>
                    <a:pt x="10058" y="7785"/>
                  </a:lnTo>
                  <a:lnTo>
                    <a:pt x="9715" y="8623"/>
                  </a:lnTo>
                  <a:lnTo>
                    <a:pt x="7619" y="12039"/>
                  </a:lnTo>
                  <a:lnTo>
                    <a:pt x="6984" y="14084"/>
                  </a:lnTo>
                  <a:lnTo>
                    <a:pt x="6578" y="16205"/>
                  </a:lnTo>
                  <a:lnTo>
                    <a:pt x="6222" y="18414"/>
                  </a:lnTo>
                  <a:lnTo>
                    <a:pt x="6159" y="20802"/>
                  </a:lnTo>
                  <a:lnTo>
                    <a:pt x="1282" y="18922"/>
                  </a:lnTo>
                  <a:lnTo>
                    <a:pt x="634" y="20218"/>
                  </a:lnTo>
                  <a:lnTo>
                    <a:pt x="253" y="21412"/>
                  </a:lnTo>
                  <a:lnTo>
                    <a:pt x="0" y="22936"/>
                  </a:lnTo>
                  <a:lnTo>
                    <a:pt x="1574" y="23431"/>
                  </a:lnTo>
                  <a:lnTo>
                    <a:pt x="2031" y="24561"/>
                  </a:lnTo>
                  <a:lnTo>
                    <a:pt x="2336" y="26047"/>
                  </a:lnTo>
                  <a:lnTo>
                    <a:pt x="1523" y="27431"/>
                  </a:lnTo>
                  <a:lnTo>
                    <a:pt x="1663" y="28892"/>
                  </a:lnTo>
                  <a:lnTo>
                    <a:pt x="1816" y="29781"/>
                  </a:lnTo>
                  <a:lnTo>
                    <a:pt x="2400" y="31064"/>
                  </a:lnTo>
                  <a:lnTo>
                    <a:pt x="2857" y="31876"/>
                  </a:lnTo>
                  <a:lnTo>
                    <a:pt x="3822" y="32270"/>
                  </a:lnTo>
                  <a:lnTo>
                    <a:pt x="5968" y="31876"/>
                  </a:lnTo>
                  <a:lnTo>
                    <a:pt x="6718" y="29971"/>
                  </a:lnTo>
                  <a:lnTo>
                    <a:pt x="8915" y="26542"/>
                  </a:lnTo>
                  <a:lnTo>
                    <a:pt x="10477" y="25526"/>
                  </a:lnTo>
                  <a:lnTo>
                    <a:pt x="12712" y="25476"/>
                  </a:lnTo>
                  <a:lnTo>
                    <a:pt x="13169" y="25323"/>
                  </a:lnTo>
                  <a:lnTo>
                    <a:pt x="13550" y="25057"/>
                  </a:lnTo>
                  <a:lnTo>
                    <a:pt x="13855" y="24663"/>
                  </a:lnTo>
                  <a:lnTo>
                    <a:pt x="13931" y="23812"/>
                  </a:lnTo>
                  <a:lnTo>
                    <a:pt x="13715" y="23101"/>
                  </a:lnTo>
                  <a:lnTo>
                    <a:pt x="12903" y="22682"/>
                  </a:lnTo>
                  <a:lnTo>
                    <a:pt x="9232" y="21069"/>
                  </a:lnTo>
                  <a:lnTo>
                    <a:pt x="9359" y="18135"/>
                  </a:lnTo>
                  <a:lnTo>
                    <a:pt x="11772" y="12026"/>
                  </a:lnTo>
                  <a:lnTo>
                    <a:pt x="13398" y="9067"/>
                  </a:lnTo>
                  <a:lnTo>
                    <a:pt x="14858" y="6032"/>
                  </a:lnTo>
                  <a:lnTo>
                    <a:pt x="15633" y="5981"/>
                  </a:lnTo>
                  <a:lnTo>
                    <a:pt x="16116" y="5562"/>
                  </a:lnTo>
                  <a:lnTo>
                    <a:pt x="16408" y="4864"/>
                  </a:lnTo>
                  <a:lnTo>
                    <a:pt x="16522" y="3886"/>
                  </a:lnTo>
                  <a:lnTo>
                    <a:pt x="16179" y="3022"/>
                  </a:lnTo>
                  <a:lnTo>
                    <a:pt x="15239" y="1346"/>
                  </a:lnTo>
                  <a:lnTo>
                    <a:pt x="14643" y="609"/>
                  </a:lnTo>
                  <a:lnTo>
                    <a:pt x="13703" y="228"/>
                  </a:lnTo>
                  <a:lnTo>
                    <a:pt x="12992" y="12"/>
                  </a:lnTo>
                  <a:close/>
                </a:path>
              </a:pathLst>
            </a:custGeom>
            <a:solidFill>
              <a:srgbClr val="BDDD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2207539" y="1815084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5778" y="0"/>
                  </a:moveTo>
                  <a:lnTo>
                    <a:pt x="4152" y="1130"/>
                  </a:lnTo>
                  <a:lnTo>
                    <a:pt x="2717" y="1714"/>
                  </a:lnTo>
                  <a:lnTo>
                    <a:pt x="850" y="4381"/>
                  </a:lnTo>
                  <a:lnTo>
                    <a:pt x="0" y="7150"/>
                  </a:lnTo>
                  <a:lnTo>
                    <a:pt x="1854" y="10198"/>
                  </a:lnTo>
                  <a:lnTo>
                    <a:pt x="3873" y="10858"/>
                  </a:lnTo>
                  <a:lnTo>
                    <a:pt x="3429" y="7861"/>
                  </a:lnTo>
                  <a:lnTo>
                    <a:pt x="4559" y="5295"/>
                  </a:lnTo>
                  <a:lnTo>
                    <a:pt x="6070" y="2832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356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2213622" y="1795830"/>
              <a:ext cx="6350" cy="17145"/>
            </a:xfrm>
            <a:custGeom>
              <a:avLst/>
              <a:gdLst/>
              <a:ahLst/>
              <a:cxnLst/>
              <a:rect l="l" t="t" r="r" b="b"/>
              <a:pathLst>
                <a:path w="6350" h="17144">
                  <a:moveTo>
                    <a:pt x="5067" y="12"/>
                  </a:moveTo>
                  <a:lnTo>
                    <a:pt x="4114" y="0"/>
                  </a:lnTo>
                  <a:lnTo>
                    <a:pt x="2387" y="1257"/>
                  </a:lnTo>
                  <a:lnTo>
                    <a:pt x="1066" y="5067"/>
                  </a:lnTo>
                  <a:lnTo>
                    <a:pt x="749" y="7670"/>
                  </a:lnTo>
                  <a:lnTo>
                    <a:pt x="0" y="10325"/>
                  </a:lnTo>
                  <a:lnTo>
                    <a:pt x="2146" y="12560"/>
                  </a:lnTo>
                  <a:lnTo>
                    <a:pt x="3263" y="13804"/>
                  </a:lnTo>
                  <a:lnTo>
                    <a:pt x="2819" y="15379"/>
                  </a:lnTo>
                  <a:lnTo>
                    <a:pt x="3086" y="16814"/>
                  </a:lnTo>
                  <a:lnTo>
                    <a:pt x="5118" y="11874"/>
                  </a:lnTo>
                  <a:lnTo>
                    <a:pt x="3441" y="6400"/>
                  </a:lnTo>
                  <a:lnTo>
                    <a:pt x="5321" y="1447"/>
                  </a:lnTo>
                  <a:lnTo>
                    <a:pt x="5778" y="241"/>
                  </a:lnTo>
                  <a:lnTo>
                    <a:pt x="5067" y="12"/>
                  </a:lnTo>
                  <a:close/>
                </a:path>
              </a:pathLst>
            </a:custGeom>
            <a:solidFill>
              <a:srgbClr val="2B4E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2211171" y="1799920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80" h="10160">
                  <a:moveTo>
                    <a:pt x="3949" y="0"/>
                  </a:moveTo>
                  <a:lnTo>
                    <a:pt x="3479" y="177"/>
                  </a:lnTo>
                  <a:lnTo>
                    <a:pt x="1905" y="1333"/>
                  </a:lnTo>
                  <a:lnTo>
                    <a:pt x="1231" y="3149"/>
                  </a:lnTo>
                  <a:lnTo>
                    <a:pt x="254" y="4737"/>
                  </a:lnTo>
                  <a:lnTo>
                    <a:pt x="76" y="5168"/>
                  </a:lnTo>
                  <a:lnTo>
                    <a:pt x="0" y="5613"/>
                  </a:lnTo>
                  <a:lnTo>
                    <a:pt x="63" y="6096"/>
                  </a:lnTo>
                  <a:lnTo>
                    <a:pt x="609" y="7378"/>
                  </a:lnTo>
                  <a:lnTo>
                    <a:pt x="1765" y="8153"/>
                  </a:lnTo>
                  <a:lnTo>
                    <a:pt x="2667" y="9144"/>
                  </a:lnTo>
                  <a:lnTo>
                    <a:pt x="3009" y="9448"/>
                  </a:lnTo>
                  <a:lnTo>
                    <a:pt x="3403" y="9613"/>
                  </a:lnTo>
                  <a:lnTo>
                    <a:pt x="3860" y="9626"/>
                  </a:lnTo>
                  <a:lnTo>
                    <a:pt x="4597" y="8470"/>
                  </a:lnTo>
                  <a:lnTo>
                    <a:pt x="4762" y="419"/>
                  </a:lnTo>
                  <a:lnTo>
                    <a:pt x="4381" y="7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AA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2210269" y="181386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1917" y="0"/>
                  </a:moveTo>
                  <a:lnTo>
                    <a:pt x="673" y="1041"/>
                  </a:lnTo>
                  <a:lnTo>
                    <a:pt x="0" y="2933"/>
                  </a:lnTo>
                  <a:lnTo>
                    <a:pt x="1231" y="2959"/>
                  </a:lnTo>
                  <a:lnTo>
                    <a:pt x="2552" y="2717"/>
                  </a:lnTo>
                  <a:lnTo>
                    <a:pt x="3352" y="4051"/>
                  </a:lnTo>
                  <a:lnTo>
                    <a:pt x="4419" y="3251"/>
                  </a:lnTo>
                  <a:lnTo>
                    <a:pt x="5168" y="2146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356A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2212124" y="180751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4">
                  <a:moveTo>
                    <a:pt x="1396" y="0"/>
                  </a:moveTo>
                  <a:lnTo>
                    <a:pt x="698" y="533"/>
                  </a:lnTo>
                  <a:lnTo>
                    <a:pt x="76" y="1549"/>
                  </a:lnTo>
                  <a:lnTo>
                    <a:pt x="0" y="2070"/>
                  </a:lnTo>
                  <a:lnTo>
                    <a:pt x="139" y="2527"/>
                  </a:lnTo>
                  <a:lnTo>
                    <a:pt x="507" y="2908"/>
                  </a:lnTo>
                  <a:lnTo>
                    <a:pt x="1320" y="2628"/>
                  </a:lnTo>
                  <a:lnTo>
                    <a:pt x="3301" y="5575"/>
                  </a:lnTo>
                  <a:lnTo>
                    <a:pt x="2920" y="2031"/>
                  </a:lnTo>
                  <a:lnTo>
                    <a:pt x="2578" y="1422"/>
                  </a:lnTo>
                  <a:lnTo>
                    <a:pt x="2412" y="110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1F5F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2209330" y="1808899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701" y="0"/>
                  </a:moveTo>
                  <a:lnTo>
                    <a:pt x="1028" y="571"/>
                  </a:lnTo>
                  <a:lnTo>
                    <a:pt x="0" y="1663"/>
                  </a:lnTo>
                  <a:lnTo>
                    <a:pt x="1257" y="5803"/>
                  </a:lnTo>
                  <a:lnTo>
                    <a:pt x="2158" y="508"/>
                  </a:lnTo>
                  <a:lnTo>
                    <a:pt x="3301" y="1524"/>
                  </a:lnTo>
                  <a:lnTo>
                    <a:pt x="3073" y="546"/>
                  </a:lnTo>
                  <a:lnTo>
                    <a:pt x="2387" y="1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4B86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78" name="object 2178"/>
          <p:cNvGrpSpPr/>
          <p:nvPr/>
        </p:nvGrpSpPr>
        <p:grpSpPr>
          <a:xfrm>
            <a:off x="1720824" y="716749"/>
            <a:ext cx="27305" cy="20955"/>
            <a:chOff x="1720824" y="716749"/>
            <a:chExt cx="27305" cy="20955"/>
          </a:xfrm>
        </p:grpSpPr>
        <p:sp>
          <p:nvSpPr>
            <p:cNvPr id="2179" name="object 2179"/>
            <p:cNvSpPr/>
            <p:nvPr/>
          </p:nvSpPr>
          <p:spPr>
            <a:xfrm>
              <a:off x="1720824" y="718921"/>
              <a:ext cx="17780" cy="9525"/>
            </a:xfrm>
            <a:custGeom>
              <a:avLst/>
              <a:gdLst/>
              <a:ahLst/>
              <a:cxnLst/>
              <a:rect l="l" t="t" r="r" b="b"/>
              <a:pathLst>
                <a:path w="17780" h="9525">
                  <a:moveTo>
                    <a:pt x="4254" y="0"/>
                  </a:moveTo>
                  <a:lnTo>
                    <a:pt x="622" y="520"/>
                  </a:lnTo>
                  <a:lnTo>
                    <a:pt x="0" y="2514"/>
                  </a:lnTo>
                  <a:lnTo>
                    <a:pt x="888" y="2984"/>
                  </a:lnTo>
                  <a:lnTo>
                    <a:pt x="6565" y="5638"/>
                  </a:lnTo>
                  <a:lnTo>
                    <a:pt x="11315" y="8902"/>
                  </a:lnTo>
                  <a:lnTo>
                    <a:pt x="17208" y="6451"/>
                  </a:lnTo>
                  <a:lnTo>
                    <a:pt x="17208" y="4546"/>
                  </a:lnTo>
                  <a:lnTo>
                    <a:pt x="10845" y="4546"/>
                  </a:lnTo>
                  <a:lnTo>
                    <a:pt x="9156" y="3251"/>
                  </a:lnTo>
                  <a:lnTo>
                    <a:pt x="5676" y="800"/>
                  </a:lnTo>
                  <a:lnTo>
                    <a:pt x="4254" y="0"/>
                  </a:lnTo>
                  <a:close/>
                </a:path>
                <a:path w="17780" h="9525">
                  <a:moveTo>
                    <a:pt x="17068" y="939"/>
                  </a:moveTo>
                  <a:lnTo>
                    <a:pt x="10845" y="4546"/>
                  </a:lnTo>
                  <a:lnTo>
                    <a:pt x="17208" y="4546"/>
                  </a:lnTo>
                  <a:lnTo>
                    <a:pt x="17068" y="939"/>
                  </a:lnTo>
                  <a:close/>
                </a:path>
              </a:pathLst>
            </a:custGeom>
            <a:solidFill>
              <a:srgbClr val="DDD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722183" y="727176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5" h="10159">
                  <a:moveTo>
                    <a:pt x="5613" y="0"/>
                  </a:moveTo>
                  <a:lnTo>
                    <a:pt x="4787" y="2666"/>
                  </a:lnTo>
                  <a:lnTo>
                    <a:pt x="4927" y="4813"/>
                  </a:lnTo>
                  <a:lnTo>
                    <a:pt x="3594" y="5118"/>
                  </a:lnTo>
                  <a:lnTo>
                    <a:pt x="1917" y="5029"/>
                  </a:lnTo>
                  <a:lnTo>
                    <a:pt x="927" y="5321"/>
                  </a:lnTo>
                  <a:lnTo>
                    <a:pt x="152" y="5829"/>
                  </a:lnTo>
                  <a:lnTo>
                    <a:pt x="0" y="6959"/>
                  </a:lnTo>
                  <a:lnTo>
                    <a:pt x="165" y="7442"/>
                  </a:lnTo>
                  <a:lnTo>
                    <a:pt x="444" y="7848"/>
                  </a:lnTo>
                  <a:lnTo>
                    <a:pt x="863" y="8153"/>
                  </a:lnTo>
                  <a:lnTo>
                    <a:pt x="4445" y="9994"/>
                  </a:lnTo>
                  <a:lnTo>
                    <a:pt x="8470" y="8267"/>
                  </a:lnTo>
                  <a:lnTo>
                    <a:pt x="12115" y="9550"/>
                  </a:lnTo>
                  <a:lnTo>
                    <a:pt x="13741" y="9855"/>
                  </a:lnTo>
                  <a:lnTo>
                    <a:pt x="15341" y="9931"/>
                  </a:lnTo>
                  <a:lnTo>
                    <a:pt x="16891" y="9182"/>
                  </a:lnTo>
                  <a:lnTo>
                    <a:pt x="18770" y="7759"/>
                  </a:lnTo>
                  <a:lnTo>
                    <a:pt x="19113" y="6146"/>
                  </a:lnTo>
                  <a:lnTo>
                    <a:pt x="17462" y="4305"/>
                  </a:lnTo>
                  <a:lnTo>
                    <a:pt x="16421" y="3200"/>
                  </a:lnTo>
                  <a:lnTo>
                    <a:pt x="14897" y="4241"/>
                  </a:lnTo>
                  <a:lnTo>
                    <a:pt x="10744" y="1409"/>
                  </a:lnTo>
                  <a:lnTo>
                    <a:pt x="10185" y="1790"/>
                  </a:lnTo>
                  <a:lnTo>
                    <a:pt x="10198" y="2641"/>
                  </a:lnTo>
                  <a:lnTo>
                    <a:pt x="8407" y="4063"/>
                  </a:lnTo>
                  <a:lnTo>
                    <a:pt x="9309" y="1943"/>
                  </a:lnTo>
                  <a:lnTo>
                    <a:pt x="8597" y="1981"/>
                  </a:lnTo>
                  <a:lnTo>
                    <a:pt x="7175" y="1346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68B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737004" y="72518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5359" y="0"/>
                  </a:moveTo>
                  <a:lnTo>
                    <a:pt x="1028" y="203"/>
                  </a:lnTo>
                  <a:lnTo>
                    <a:pt x="0" y="5372"/>
                  </a:lnTo>
                  <a:lnTo>
                    <a:pt x="939" y="6172"/>
                  </a:lnTo>
                  <a:lnTo>
                    <a:pt x="2082" y="5867"/>
                  </a:lnTo>
                  <a:lnTo>
                    <a:pt x="3357" y="5867"/>
                  </a:lnTo>
                  <a:lnTo>
                    <a:pt x="5676" y="5016"/>
                  </a:lnTo>
                  <a:lnTo>
                    <a:pt x="6680" y="3314"/>
                  </a:lnTo>
                  <a:lnTo>
                    <a:pt x="5854" y="673"/>
                  </a:lnTo>
                  <a:lnTo>
                    <a:pt x="5359" y="0"/>
                  </a:lnTo>
                  <a:close/>
                </a:path>
                <a:path w="6985" h="6350">
                  <a:moveTo>
                    <a:pt x="3357" y="5867"/>
                  </a:moveTo>
                  <a:lnTo>
                    <a:pt x="2082" y="5867"/>
                  </a:lnTo>
                  <a:lnTo>
                    <a:pt x="3149" y="5943"/>
                  </a:lnTo>
                  <a:lnTo>
                    <a:pt x="3357" y="5867"/>
                  </a:lnTo>
                  <a:close/>
                </a:path>
              </a:pathLst>
            </a:custGeom>
            <a:solidFill>
              <a:srgbClr val="DDD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722043" y="72736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3568" y="0"/>
                  </a:moveTo>
                  <a:lnTo>
                    <a:pt x="2832" y="1320"/>
                  </a:lnTo>
                  <a:lnTo>
                    <a:pt x="1447" y="1016"/>
                  </a:lnTo>
                  <a:lnTo>
                    <a:pt x="304" y="1295"/>
                  </a:lnTo>
                  <a:lnTo>
                    <a:pt x="0" y="3175"/>
                  </a:lnTo>
                  <a:lnTo>
                    <a:pt x="660" y="4419"/>
                  </a:lnTo>
                  <a:lnTo>
                    <a:pt x="2628" y="4800"/>
                  </a:lnTo>
                  <a:lnTo>
                    <a:pt x="4190" y="5143"/>
                  </a:lnTo>
                  <a:lnTo>
                    <a:pt x="5219" y="4572"/>
                  </a:lnTo>
                  <a:lnTo>
                    <a:pt x="5714" y="3035"/>
                  </a:lnTo>
                  <a:lnTo>
                    <a:pt x="5905" y="317"/>
                  </a:lnTo>
                  <a:lnTo>
                    <a:pt x="7696" y="2578"/>
                  </a:lnTo>
                  <a:lnTo>
                    <a:pt x="8610" y="2120"/>
                  </a:lnTo>
                  <a:lnTo>
                    <a:pt x="9347" y="1524"/>
                  </a:lnTo>
                  <a:lnTo>
                    <a:pt x="9283" y="889"/>
                  </a:lnTo>
                  <a:lnTo>
                    <a:pt x="8737" y="203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579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729092" y="72757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689" y="0"/>
                  </a:moveTo>
                  <a:lnTo>
                    <a:pt x="1650" y="647"/>
                  </a:lnTo>
                  <a:lnTo>
                    <a:pt x="1600" y="1282"/>
                  </a:lnTo>
                  <a:lnTo>
                    <a:pt x="1562" y="1917"/>
                  </a:lnTo>
                  <a:lnTo>
                    <a:pt x="1333" y="3149"/>
                  </a:lnTo>
                  <a:lnTo>
                    <a:pt x="0" y="4394"/>
                  </a:lnTo>
                  <a:lnTo>
                    <a:pt x="1371" y="5600"/>
                  </a:lnTo>
                  <a:lnTo>
                    <a:pt x="1676" y="5880"/>
                  </a:lnTo>
                  <a:lnTo>
                    <a:pt x="3213" y="5346"/>
                  </a:lnTo>
                  <a:lnTo>
                    <a:pt x="5156" y="4622"/>
                  </a:lnTo>
                  <a:lnTo>
                    <a:pt x="4356" y="3289"/>
                  </a:lnTo>
                  <a:lnTo>
                    <a:pt x="3809" y="1714"/>
                  </a:lnTo>
                  <a:lnTo>
                    <a:pt x="3848" y="1346"/>
                  </a:lnTo>
                  <a:lnTo>
                    <a:pt x="3822" y="101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740750" y="720483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2044" y="0"/>
                  </a:moveTo>
                  <a:lnTo>
                    <a:pt x="342" y="558"/>
                  </a:lnTo>
                  <a:lnTo>
                    <a:pt x="12" y="977"/>
                  </a:lnTo>
                  <a:lnTo>
                    <a:pt x="0" y="1409"/>
                  </a:lnTo>
                  <a:lnTo>
                    <a:pt x="266" y="1854"/>
                  </a:lnTo>
                  <a:lnTo>
                    <a:pt x="711" y="2806"/>
                  </a:lnTo>
                  <a:lnTo>
                    <a:pt x="1168" y="3746"/>
                  </a:lnTo>
                  <a:lnTo>
                    <a:pt x="1612" y="4699"/>
                  </a:lnTo>
                  <a:lnTo>
                    <a:pt x="1854" y="5168"/>
                  </a:lnTo>
                  <a:lnTo>
                    <a:pt x="2247" y="5422"/>
                  </a:lnTo>
                  <a:lnTo>
                    <a:pt x="2755" y="5486"/>
                  </a:lnTo>
                  <a:lnTo>
                    <a:pt x="4572" y="5283"/>
                  </a:lnTo>
                  <a:lnTo>
                    <a:pt x="6057" y="4546"/>
                  </a:lnTo>
                  <a:lnTo>
                    <a:pt x="6959" y="2870"/>
                  </a:lnTo>
                  <a:lnTo>
                    <a:pt x="7035" y="2374"/>
                  </a:lnTo>
                  <a:lnTo>
                    <a:pt x="6946" y="1905"/>
                  </a:lnTo>
                  <a:lnTo>
                    <a:pt x="3695" y="596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727720" y="71674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774" y="0"/>
                  </a:moveTo>
                  <a:lnTo>
                    <a:pt x="0" y="1282"/>
                  </a:lnTo>
                  <a:lnTo>
                    <a:pt x="3708" y="2400"/>
                  </a:lnTo>
                  <a:lnTo>
                    <a:pt x="3225" y="215"/>
                  </a:lnTo>
                  <a:lnTo>
                    <a:pt x="2095" y="38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78A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738426" y="7190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685" y="0"/>
                  </a:moveTo>
                  <a:lnTo>
                    <a:pt x="482" y="190"/>
                  </a:lnTo>
                  <a:lnTo>
                    <a:pt x="254" y="241"/>
                  </a:lnTo>
                  <a:lnTo>
                    <a:pt x="0" y="139"/>
                  </a:lnTo>
                  <a:lnTo>
                    <a:pt x="330" y="1612"/>
                  </a:lnTo>
                  <a:lnTo>
                    <a:pt x="63" y="3594"/>
                  </a:lnTo>
                  <a:lnTo>
                    <a:pt x="2590" y="3238"/>
                  </a:lnTo>
                  <a:lnTo>
                    <a:pt x="2743" y="2108"/>
                  </a:lnTo>
                  <a:lnTo>
                    <a:pt x="3276" y="876"/>
                  </a:lnTo>
                  <a:lnTo>
                    <a:pt x="2311" y="584"/>
                  </a:lnTo>
                  <a:lnTo>
                    <a:pt x="1536" y="165"/>
                  </a:lnTo>
                  <a:lnTo>
                    <a:pt x="977" y="3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4879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735950" y="73009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5270" y="0"/>
                  </a:moveTo>
                  <a:lnTo>
                    <a:pt x="4140" y="469"/>
                  </a:lnTo>
                  <a:lnTo>
                    <a:pt x="3111" y="457"/>
                  </a:lnTo>
                  <a:lnTo>
                    <a:pt x="2082" y="457"/>
                  </a:lnTo>
                  <a:lnTo>
                    <a:pt x="1054" y="444"/>
                  </a:lnTo>
                  <a:lnTo>
                    <a:pt x="0" y="558"/>
                  </a:lnTo>
                  <a:lnTo>
                    <a:pt x="812" y="1739"/>
                  </a:lnTo>
                  <a:lnTo>
                    <a:pt x="2133" y="1460"/>
                  </a:lnTo>
                  <a:lnTo>
                    <a:pt x="3276" y="1689"/>
                  </a:lnTo>
                  <a:lnTo>
                    <a:pt x="4000" y="2070"/>
                  </a:lnTo>
                  <a:lnTo>
                    <a:pt x="4698" y="2158"/>
                  </a:lnTo>
                  <a:lnTo>
                    <a:pt x="5359" y="1536"/>
                  </a:lnTo>
                  <a:lnTo>
                    <a:pt x="5384" y="698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88" name="object 2188"/>
          <p:cNvGrpSpPr/>
          <p:nvPr/>
        </p:nvGrpSpPr>
        <p:grpSpPr>
          <a:xfrm>
            <a:off x="1748294" y="830541"/>
            <a:ext cx="48260" cy="19050"/>
            <a:chOff x="1748294" y="830541"/>
            <a:chExt cx="48260" cy="19050"/>
          </a:xfrm>
        </p:grpSpPr>
        <p:sp>
          <p:nvSpPr>
            <p:cNvPr id="2189" name="object 2189"/>
            <p:cNvSpPr/>
            <p:nvPr/>
          </p:nvSpPr>
          <p:spPr>
            <a:xfrm>
              <a:off x="1748294" y="836904"/>
              <a:ext cx="33020" cy="9525"/>
            </a:xfrm>
            <a:custGeom>
              <a:avLst/>
              <a:gdLst/>
              <a:ahLst/>
              <a:cxnLst/>
              <a:rect l="l" t="t" r="r" b="b"/>
              <a:pathLst>
                <a:path w="33019" h="9525">
                  <a:moveTo>
                    <a:pt x="24777" y="0"/>
                  </a:moveTo>
                  <a:lnTo>
                    <a:pt x="24053" y="584"/>
                  </a:lnTo>
                  <a:lnTo>
                    <a:pt x="20269" y="3213"/>
                  </a:lnTo>
                  <a:lnTo>
                    <a:pt x="15506" y="1904"/>
                  </a:lnTo>
                  <a:lnTo>
                    <a:pt x="11506" y="3682"/>
                  </a:lnTo>
                  <a:lnTo>
                    <a:pt x="10312" y="2666"/>
                  </a:lnTo>
                  <a:lnTo>
                    <a:pt x="8915" y="2539"/>
                  </a:lnTo>
                  <a:lnTo>
                    <a:pt x="7454" y="2793"/>
                  </a:lnTo>
                  <a:lnTo>
                    <a:pt x="5372" y="3594"/>
                  </a:lnTo>
                  <a:lnTo>
                    <a:pt x="2946" y="3035"/>
                  </a:lnTo>
                  <a:lnTo>
                    <a:pt x="1054" y="4521"/>
                  </a:lnTo>
                  <a:lnTo>
                    <a:pt x="0" y="7048"/>
                  </a:lnTo>
                  <a:lnTo>
                    <a:pt x="1663" y="7645"/>
                  </a:lnTo>
                  <a:lnTo>
                    <a:pt x="6159" y="7835"/>
                  </a:lnTo>
                  <a:lnTo>
                    <a:pt x="8674" y="8343"/>
                  </a:lnTo>
                  <a:lnTo>
                    <a:pt x="11188" y="8940"/>
                  </a:lnTo>
                  <a:lnTo>
                    <a:pt x="12230" y="9118"/>
                  </a:lnTo>
                  <a:lnTo>
                    <a:pt x="13271" y="9207"/>
                  </a:lnTo>
                  <a:lnTo>
                    <a:pt x="14325" y="9194"/>
                  </a:lnTo>
                  <a:lnTo>
                    <a:pt x="15811" y="8826"/>
                  </a:lnTo>
                  <a:lnTo>
                    <a:pt x="17335" y="9309"/>
                  </a:lnTo>
                  <a:lnTo>
                    <a:pt x="18808" y="8928"/>
                  </a:lnTo>
                  <a:lnTo>
                    <a:pt x="22834" y="5664"/>
                  </a:lnTo>
                  <a:lnTo>
                    <a:pt x="28765" y="6108"/>
                  </a:lnTo>
                  <a:lnTo>
                    <a:pt x="32600" y="2082"/>
                  </a:lnTo>
                  <a:lnTo>
                    <a:pt x="30340" y="1015"/>
                  </a:lnTo>
                  <a:lnTo>
                    <a:pt x="27876" y="2501"/>
                  </a:lnTo>
                  <a:lnTo>
                    <a:pt x="26022" y="787"/>
                  </a:lnTo>
                  <a:lnTo>
                    <a:pt x="25425" y="114"/>
                  </a:lnTo>
                  <a:lnTo>
                    <a:pt x="24777" y="0"/>
                  </a:lnTo>
                  <a:close/>
                </a:path>
              </a:pathLst>
            </a:custGeom>
            <a:solidFill>
              <a:srgbClr val="D3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789087" y="832599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4051" y="0"/>
                  </a:moveTo>
                  <a:lnTo>
                    <a:pt x="3302" y="304"/>
                  </a:lnTo>
                  <a:lnTo>
                    <a:pt x="2832" y="2133"/>
                  </a:lnTo>
                  <a:lnTo>
                    <a:pt x="0" y="2806"/>
                  </a:lnTo>
                  <a:lnTo>
                    <a:pt x="850" y="5283"/>
                  </a:lnTo>
                  <a:lnTo>
                    <a:pt x="800" y="5473"/>
                  </a:lnTo>
                  <a:lnTo>
                    <a:pt x="800" y="5676"/>
                  </a:lnTo>
                  <a:lnTo>
                    <a:pt x="850" y="5867"/>
                  </a:lnTo>
                  <a:lnTo>
                    <a:pt x="355" y="7746"/>
                  </a:lnTo>
                  <a:lnTo>
                    <a:pt x="1765" y="7492"/>
                  </a:lnTo>
                  <a:lnTo>
                    <a:pt x="2819" y="7607"/>
                  </a:lnTo>
                  <a:lnTo>
                    <a:pt x="6286" y="6146"/>
                  </a:lnTo>
                  <a:lnTo>
                    <a:pt x="7327" y="3784"/>
                  </a:lnTo>
                  <a:lnTo>
                    <a:pt x="5537" y="355"/>
                  </a:lnTo>
                  <a:lnTo>
                    <a:pt x="4787" y="25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79BD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772335" y="83322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80">
                  <a:moveTo>
                    <a:pt x="7162" y="0"/>
                  </a:moveTo>
                  <a:lnTo>
                    <a:pt x="0" y="2349"/>
                  </a:lnTo>
                  <a:lnTo>
                    <a:pt x="25" y="4254"/>
                  </a:lnTo>
                  <a:lnTo>
                    <a:pt x="1981" y="4470"/>
                  </a:lnTo>
                  <a:lnTo>
                    <a:pt x="4318" y="2006"/>
                  </a:lnTo>
                  <a:lnTo>
                    <a:pt x="7620" y="1663"/>
                  </a:lnTo>
                  <a:lnTo>
                    <a:pt x="11544" y="495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6B9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776475" y="842708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4">
                  <a:moveTo>
                    <a:pt x="7264" y="0"/>
                  </a:moveTo>
                  <a:lnTo>
                    <a:pt x="5016" y="1422"/>
                  </a:lnTo>
                  <a:lnTo>
                    <a:pt x="1536" y="0"/>
                  </a:lnTo>
                  <a:lnTo>
                    <a:pt x="0" y="3111"/>
                  </a:lnTo>
                  <a:lnTo>
                    <a:pt x="1028" y="4178"/>
                  </a:lnTo>
                  <a:lnTo>
                    <a:pt x="2755" y="3644"/>
                  </a:lnTo>
                  <a:lnTo>
                    <a:pt x="4470" y="3073"/>
                  </a:lnTo>
                  <a:lnTo>
                    <a:pt x="7721" y="2159"/>
                  </a:lnTo>
                  <a:lnTo>
                    <a:pt x="7950" y="1282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6DA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787944" y="83846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1993" y="0"/>
                  </a:moveTo>
                  <a:lnTo>
                    <a:pt x="0" y="2247"/>
                  </a:lnTo>
                  <a:lnTo>
                    <a:pt x="571" y="5981"/>
                  </a:lnTo>
                  <a:lnTo>
                    <a:pt x="2514" y="3441"/>
                  </a:lnTo>
                  <a:lnTo>
                    <a:pt x="3975" y="3124"/>
                  </a:lnTo>
                  <a:lnTo>
                    <a:pt x="4648" y="2501"/>
                  </a:lnTo>
                  <a:lnTo>
                    <a:pt x="6337" y="2946"/>
                  </a:lnTo>
                  <a:lnTo>
                    <a:pt x="5918" y="431"/>
                  </a:lnTo>
                  <a:lnTo>
                    <a:pt x="4851" y="635"/>
                  </a:lnTo>
                  <a:lnTo>
                    <a:pt x="4025" y="914"/>
                  </a:lnTo>
                  <a:lnTo>
                    <a:pt x="3162" y="1016"/>
                  </a:lnTo>
                  <a:lnTo>
                    <a:pt x="2387" y="939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3B78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787817" y="8320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781" y="0"/>
                  </a:moveTo>
                  <a:lnTo>
                    <a:pt x="1028" y="254"/>
                  </a:lnTo>
                  <a:lnTo>
                    <a:pt x="1206" y="2273"/>
                  </a:lnTo>
                  <a:lnTo>
                    <a:pt x="0" y="3022"/>
                  </a:lnTo>
                  <a:lnTo>
                    <a:pt x="165" y="4368"/>
                  </a:lnTo>
                  <a:lnTo>
                    <a:pt x="1219" y="5041"/>
                  </a:lnTo>
                  <a:lnTo>
                    <a:pt x="2120" y="5842"/>
                  </a:lnTo>
                  <a:lnTo>
                    <a:pt x="1752" y="3911"/>
                  </a:lnTo>
                  <a:lnTo>
                    <a:pt x="5943" y="4051"/>
                  </a:lnTo>
                  <a:lnTo>
                    <a:pt x="4114" y="1460"/>
                  </a:lnTo>
                  <a:lnTo>
                    <a:pt x="4025" y="647"/>
                  </a:lnTo>
                  <a:lnTo>
                    <a:pt x="3594" y="152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5087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761515" y="84463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2882" y="0"/>
                  </a:moveTo>
                  <a:lnTo>
                    <a:pt x="1346" y="215"/>
                  </a:lnTo>
                  <a:lnTo>
                    <a:pt x="914" y="609"/>
                  </a:lnTo>
                  <a:lnTo>
                    <a:pt x="380" y="889"/>
                  </a:lnTo>
                  <a:lnTo>
                    <a:pt x="88" y="1422"/>
                  </a:lnTo>
                  <a:lnTo>
                    <a:pt x="0" y="1816"/>
                  </a:lnTo>
                  <a:lnTo>
                    <a:pt x="0" y="2209"/>
                  </a:lnTo>
                  <a:lnTo>
                    <a:pt x="1358" y="4292"/>
                  </a:lnTo>
                  <a:lnTo>
                    <a:pt x="1523" y="4394"/>
                  </a:lnTo>
                  <a:lnTo>
                    <a:pt x="3644" y="1905"/>
                  </a:lnTo>
                  <a:lnTo>
                    <a:pt x="5537" y="2171"/>
                  </a:lnTo>
                  <a:lnTo>
                    <a:pt x="5575" y="1841"/>
                  </a:lnTo>
                  <a:lnTo>
                    <a:pt x="5587" y="1511"/>
                  </a:lnTo>
                  <a:lnTo>
                    <a:pt x="5587" y="1193"/>
                  </a:lnTo>
                  <a:lnTo>
                    <a:pt x="4267" y="469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BCE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787118" y="83054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908" y="0"/>
                  </a:moveTo>
                  <a:lnTo>
                    <a:pt x="1828" y="762"/>
                  </a:lnTo>
                  <a:lnTo>
                    <a:pt x="139" y="660"/>
                  </a:lnTo>
                  <a:lnTo>
                    <a:pt x="0" y="1460"/>
                  </a:lnTo>
                  <a:lnTo>
                    <a:pt x="660" y="2755"/>
                  </a:lnTo>
                  <a:lnTo>
                    <a:pt x="698" y="4521"/>
                  </a:lnTo>
                  <a:lnTo>
                    <a:pt x="2730" y="4584"/>
                  </a:lnTo>
                  <a:lnTo>
                    <a:pt x="2539" y="2298"/>
                  </a:lnTo>
                  <a:lnTo>
                    <a:pt x="3822" y="1562"/>
                  </a:lnTo>
                  <a:lnTo>
                    <a:pt x="3644" y="76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98D6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197" name="object 2197"/>
          <p:cNvGrpSpPr/>
          <p:nvPr/>
        </p:nvGrpSpPr>
        <p:grpSpPr>
          <a:xfrm>
            <a:off x="1994077" y="869365"/>
            <a:ext cx="27940" cy="27305"/>
            <a:chOff x="1994077" y="869365"/>
            <a:chExt cx="27940" cy="27305"/>
          </a:xfrm>
        </p:grpSpPr>
        <p:sp>
          <p:nvSpPr>
            <p:cNvPr id="2198" name="object 2198"/>
            <p:cNvSpPr/>
            <p:nvPr/>
          </p:nvSpPr>
          <p:spPr>
            <a:xfrm>
              <a:off x="1994077" y="877874"/>
              <a:ext cx="27940" cy="18415"/>
            </a:xfrm>
            <a:custGeom>
              <a:avLst/>
              <a:gdLst/>
              <a:ahLst/>
              <a:cxnLst/>
              <a:rect l="l" t="t" r="r" b="b"/>
              <a:pathLst>
                <a:path w="27939" h="18415">
                  <a:moveTo>
                    <a:pt x="2997" y="2984"/>
                  </a:moveTo>
                  <a:lnTo>
                    <a:pt x="1739" y="3390"/>
                  </a:lnTo>
                  <a:lnTo>
                    <a:pt x="1066" y="4927"/>
                  </a:lnTo>
                  <a:lnTo>
                    <a:pt x="977" y="7073"/>
                  </a:lnTo>
                  <a:lnTo>
                    <a:pt x="374" y="9905"/>
                  </a:lnTo>
                  <a:lnTo>
                    <a:pt x="10388" y="18300"/>
                  </a:lnTo>
                  <a:lnTo>
                    <a:pt x="11137" y="18199"/>
                  </a:lnTo>
                  <a:lnTo>
                    <a:pt x="11811" y="17906"/>
                  </a:lnTo>
                  <a:lnTo>
                    <a:pt x="12471" y="17525"/>
                  </a:lnTo>
                  <a:lnTo>
                    <a:pt x="13677" y="16751"/>
                  </a:lnTo>
                  <a:lnTo>
                    <a:pt x="15303" y="16395"/>
                  </a:lnTo>
                  <a:lnTo>
                    <a:pt x="15417" y="14541"/>
                  </a:lnTo>
                  <a:lnTo>
                    <a:pt x="15232" y="13931"/>
                  </a:lnTo>
                  <a:lnTo>
                    <a:pt x="8750" y="13931"/>
                  </a:lnTo>
                  <a:lnTo>
                    <a:pt x="6172" y="10655"/>
                  </a:lnTo>
                  <a:lnTo>
                    <a:pt x="5600" y="9550"/>
                  </a:lnTo>
                  <a:lnTo>
                    <a:pt x="7175" y="8039"/>
                  </a:lnTo>
                  <a:lnTo>
                    <a:pt x="19223" y="8039"/>
                  </a:lnTo>
                  <a:lnTo>
                    <a:pt x="12369" y="5664"/>
                  </a:lnTo>
                  <a:lnTo>
                    <a:pt x="12423" y="5486"/>
                  </a:lnTo>
                  <a:lnTo>
                    <a:pt x="6883" y="5486"/>
                  </a:lnTo>
                  <a:lnTo>
                    <a:pt x="5448" y="3314"/>
                  </a:lnTo>
                  <a:lnTo>
                    <a:pt x="4546" y="3136"/>
                  </a:lnTo>
                  <a:lnTo>
                    <a:pt x="2997" y="2984"/>
                  </a:lnTo>
                  <a:close/>
                </a:path>
                <a:path w="27939" h="18415">
                  <a:moveTo>
                    <a:pt x="20588" y="8635"/>
                  </a:moveTo>
                  <a:lnTo>
                    <a:pt x="13017" y="8635"/>
                  </a:lnTo>
                  <a:lnTo>
                    <a:pt x="16619" y="13207"/>
                  </a:lnTo>
                  <a:lnTo>
                    <a:pt x="17602" y="16763"/>
                  </a:lnTo>
                  <a:lnTo>
                    <a:pt x="21348" y="16929"/>
                  </a:lnTo>
                  <a:lnTo>
                    <a:pt x="21466" y="16751"/>
                  </a:lnTo>
                  <a:lnTo>
                    <a:pt x="21582" y="16395"/>
                  </a:lnTo>
                  <a:lnTo>
                    <a:pt x="21526" y="15976"/>
                  </a:lnTo>
                  <a:lnTo>
                    <a:pt x="21259" y="15709"/>
                  </a:lnTo>
                  <a:lnTo>
                    <a:pt x="19857" y="13322"/>
                  </a:lnTo>
                  <a:lnTo>
                    <a:pt x="19583" y="11468"/>
                  </a:lnTo>
                  <a:lnTo>
                    <a:pt x="27183" y="11468"/>
                  </a:lnTo>
                  <a:lnTo>
                    <a:pt x="23380" y="9905"/>
                  </a:lnTo>
                  <a:lnTo>
                    <a:pt x="20588" y="8635"/>
                  </a:lnTo>
                  <a:close/>
                </a:path>
                <a:path w="27939" h="18415">
                  <a:moveTo>
                    <a:pt x="15138" y="11442"/>
                  </a:moveTo>
                  <a:lnTo>
                    <a:pt x="13525" y="11527"/>
                  </a:lnTo>
                  <a:lnTo>
                    <a:pt x="13550" y="11671"/>
                  </a:lnTo>
                  <a:lnTo>
                    <a:pt x="12818" y="11671"/>
                  </a:lnTo>
                  <a:lnTo>
                    <a:pt x="10858" y="13322"/>
                  </a:lnTo>
                  <a:lnTo>
                    <a:pt x="8750" y="13931"/>
                  </a:lnTo>
                  <a:lnTo>
                    <a:pt x="15232" y="13931"/>
                  </a:lnTo>
                  <a:lnTo>
                    <a:pt x="15046" y="13322"/>
                  </a:lnTo>
                  <a:lnTo>
                    <a:pt x="15121" y="11671"/>
                  </a:lnTo>
                  <a:lnTo>
                    <a:pt x="13550" y="11671"/>
                  </a:lnTo>
                  <a:lnTo>
                    <a:pt x="12905" y="11598"/>
                  </a:lnTo>
                  <a:lnTo>
                    <a:pt x="15127" y="11598"/>
                  </a:lnTo>
                  <a:lnTo>
                    <a:pt x="15138" y="11442"/>
                  </a:lnTo>
                  <a:close/>
                </a:path>
                <a:path w="27939" h="18415">
                  <a:moveTo>
                    <a:pt x="19223" y="8039"/>
                  </a:moveTo>
                  <a:lnTo>
                    <a:pt x="7175" y="8039"/>
                  </a:lnTo>
                  <a:lnTo>
                    <a:pt x="8089" y="8559"/>
                  </a:lnTo>
                  <a:lnTo>
                    <a:pt x="10502" y="9385"/>
                  </a:lnTo>
                  <a:lnTo>
                    <a:pt x="10731" y="11874"/>
                  </a:lnTo>
                  <a:lnTo>
                    <a:pt x="12908" y="11595"/>
                  </a:lnTo>
                  <a:lnTo>
                    <a:pt x="13525" y="11527"/>
                  </a:lnTo>
                  <a:lnTo>
                    <a:pt x="13017" y="8635"/>
                  </a:lnTo>
                  <a:lnTo>
                    <a:pt x="20588" y="8635"/>
                  </a:lnTo>
                  <a:lnTo>
                    <a:pt x="19443" y="8115"/>
                  </a:lnTo>
                  <a:lnTo>
                    <a:pt x="19223" y="8039"/>
                  </a:lnTo>
                  <a:close/>
                </a:path>
                <a:path w="27939" h="18415">
                  <a:moveTo>
                    <a:pt x="13525" y="11527"/>
                  </a:moveTo>
                  <a:lnTo>
                    <a:pt x="12954" y="11556"/>
                  </a:lnTo>
                  <a:lnTo>
                    <a:pt x="13550" y="11671"/>
                  </a:lnTo>
                  <a:lnTo>
                    <a:pt x="13525" y="11527"/>
                  </a:lnTo>
                  <a:close/>
                </a:path>
                <a:path w="27939" h="18415">
                  <a:moveTo>
                    <a:pt x="27183" y="11468"/>
                  </a:moveTo>
                  <a:lnTo>
                    <a:pt x="19583" y="11468"/>
                  </a:lnTo>
                  <a:lnTo>
                    <a:pt x="24650" y="11582"/>
                  </a:lnTo>
                  <a:lnTo>
                    <a:pt x="26009" y="11544"/>
                  </a:lnTo>
                  <a:lnTo>
                    <a:pt x="27368" y="11544"/>
                  </a:lnTo>
                  <a:lnTo>
                    <a:pt x="27183" y="11468"/>
                  </a:lnTo>
                  <a:close/>
                </a:path>
                <a:path w="27939" h="18415">
                  <a:moveTo>
                    <a:pt x="9728" y="0"/>
                  </a:moveTo>
                  <a:lnTo>
                    <a:pt x="8407" y="380"/>
                  </a:lnTo>
                  <a:lnTo>
                    <a:pt x="6883" y="634"/>
                  </a:lnTo>
                  <a:lnTo>
                    <a:pt x="6883" y="5486"/>
                  </a:lnTo>
                  <a:lnTo>
                    <a:pt x="12423" y="5486"/>
                  </a:lnTo>
                  <a:lnTo>
                    <a:pt x="12661" y="4698"/>
                  </a:lnTo>
                  <a:lnTo>
                    <a:pt x="14915" y="3314"/>
                  </a:lnTo>
                  <a:lnTo>
                    <a:pt x="15021" y="2984"/>
                  </a:lnTo>
                  <a:lnTo>
                    <a:pt x="15018" y="2298"/>
                  </a:lnTo>
                  <a:lnTo>
                    <a:pt x="10617" y="2298"/>
                  </a:lnTo>
                  <a:lnTo>
                    <a:pt x="9728" y="0"/>
                  </a:lnTo>
                  <a:close/>
                </a:path>
                <a:path w="27939" h="18415">
                  <a:moveTo>
                    <a:pt x="13728" y="888"/>
                  </a:moveTo>
                  <a:lnTo>
                    <a:pt x="12230" y="1346"/>
                  </a:lnTo>
                  <a:lnTo>
                    <a:pt x="10617" y="2298"/>
                  </a:lnTo>
                  <a:lnTo>
                    <a:pt x="15018" y="2298"/>
                  </a:lnTo>
                  <a:lnTo>
                    <a:pt x="14909" y="1587"/>
                  </a:lnTo>
                  <a:lnTo>
                    <a:pt x="14465" y="1117"/>
                  </a:lnTo>
                  <a:lnTo>
                    <a:pt x="13728" y="888"/>
                  </a:lnTo>
                  <a:close/>
                </a:path>
              </a:pathLst>
            </a:custGeom>
            <a:solidFill>
              <a:srgbClr val="8DB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2008098" y="87168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4191" y="0"/>
                  </a:moveTo>
                  <a:lnTo>
                    <a:pt x="2298" y="1282"/>
                  </a:lnTo>
                  <a:lnTo>
                    <a:pt x="1955" y="4432"/>
                  </a:lnTo>
                  <a:lnTo>
                    <a:pt x="1117" y="5308"/>
                  </a:lnTo>
                  <a:lnTo>
                    <a:pt x="38" y="6032"/>
                  </a:lnTo>
                  <a:lnTo>
                    <a:pt x="0" y="7442"/>
                  </a:lnTo>
                  <a:lnTo>
                    <a:pt x="1003" y="8521"/>
                  </a:lnTo>
                  <a:lnTo>
                    <a:pt x="3657" y="5943"/>
                  </a:lnTo>
                  <a:lnTo>
                    <a:pt x="6819" y="4254"/>
                  </a:lnTo>
                  <a:lnTo>
                    <a:pt x="10337" y="3213"/>
                  </a:lnTo>
                  <a:lnTo>
                    <a:pt x="9359" y="2108"/>
                  </a:lnTo>
                  <a:lnTo>
                    <a:pt x="8102" y="1270"/>
                  </a:lnTo>
                  <a:lnTo>
                    <a:pt x="7200" y="88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637E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2013877" y="86936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0" y="0"/>
                  </a:moveTo>
                  <a:lnTo>
                    <a:pt x="2476" y="2082"/>
                  </a:lnTo>
                  <a:lnTo>
                    <a:pt x="1422" y="2413"/>
                  </a:lnTo>
                  <a:lnTo>
                    <a:pt x="1155" y="4775"/>
                  </a:lnTo>
                  <a:lnTo>
                    <a:pt x="2273" y="5740"/>
                  </a:lnTo>
                  <a:lnTo>
                    <a:pt x="4559" y="5549"/>
                  </a:lnTo>
                  <a:lnTo>
                    <a:pt x="5651" y="4711"/>
                  </a:lnTo>
                  <a:lnTo>
                    <a:pt x="4572" y="3263"/>
                  </a:lnTo>
                  <a:lnTo>
                    <a:pt x="3517" y="1803"/>
                  </a:lnTo>
                  <a:lnTo>
                    <a:pt x="2451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70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2018055" y="87591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390" y="0"/>
                  </a:moveTo>
                  <a:lnTo>
                    <a:pt x="2222" y="787"/>
                  </a:lnTo>
                  <a:lnTo>
                    <a:pt x="558" y="939"/>
                  </a:lnTo>
                  <a:lnTo>
                    <a:pt x="0" y="2679"/>
                  </a:lnTo>
                  <a:lnTo>
                    <a:pt x="1587" y="2971"/>
                  </a:lnTo>
                  <a:lnTo>
                    <a:pt x="2552" y="2133"/>
                  </a:lnTo>
                  <a:lnTo>
                    <a:pt x="3454" y="1168"/>
                  </a:lnTo>
                  <a:lnTo>
                    <a:pt x="3428" y="774"/>
                  </a:lnTo>
                  <a:lnTo>
                    <a:pt x="3416" y="393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1C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02" name="object 2202"/>
          <p:cNvGrpSpPr/>
          <p:nvPr/>
        </p:nvGrpSpPr>
        <p:grpSpPr>
          <a:xfrm>
            <a:off x="1859445" y="818972"/>
            <a:ext cx="51435" cy="15240"/>
            <a:chOff x="1859445" y="818972"/>
            <a:chExt cx="51435" cy="15240"/>
          </a:xfrm>
        </p:grpSpPr>
        <p:sp>
          <p:nvSpPr>
            <p:cNvPr id="2203" name="object 2203"/>
            <p:cNvSpPr/>
            <p:nvPr/>
          </p:nvSpPr>
          <p:spPr>
            <a:xfrm>
              <a:off x="1859445" y="827366"/>
              <a:ext cx="19685" cy="6350"/>
            </a:xfrm>
            <a:custGeom>
              <a:avLst/>
              <a:gdLst/>
              <a:ahLst/>
              <a:cxnLst/>
              <a:rect l="l" t="t" r="r" b="b"/>
              <a:pathLst>
                <a:path w="19685" h="6350">
                  <a:moveTo>
                    <a:pt x="11861" y="0"/>
                  </a:moveTo>
                  <a:lnTo>
                    <a:pt x="8381" y="749"/>
                  </a:lnTo>
                  <a:lnTo>
                    <a:pt x="4102" y="1727"/>
                  </a:lnTo>
                  <a:lnTo>
                    <a:pt x="3200" y="1879"/>
                  </a:lnTo>
                  <a:lnTo>
                    <a:pt x="3543" y="2578"/>
                  </a:lnTo>
                  <a:lnTo>
                    <a:pt x="0" y="3479"/>
                  </a:lnTo>
                  <a:lnTo>
                    <a:pt x="3314" y="4025"/>
                  </a:lnTo>
                  <a:lnTo>
                    <a:pt x="5829" y="6083"/>
                  </a:lnTo>
                  <a:lnTo>
                    <a:pt x="8686" y="5346"/>
                  </a:lnTo>
                  <a:lnTo>
                    <a:pt x="11480" y="4991"/>
                  </a:lnTo>
                  <a:lnTo>
                    <a:pt x="14033" y="3975"/>
                  </a:lnTo>
                  <a:lnTo>
                    <a:pt x="17221" y="4203"/>
                  </a:lnTo>
                  <a:lnTo>
                    <a:pt x="19265" y="774"/>
                  </a:lnTo>
                  <a:lnTo>
                    <a:pt x="15303" y="152"/>
                  </a:lnTo>
                  <a:lnTo>
                    <a:pt x="11861" y="0"/>
                  </a:lnTo>
                  <a:close/>
                </a:path>
              </a:pathLst>
            </a:custGeom>
            <a:solidFill>
              <a:srgbClr val="4C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893354" y="823823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5951" y="0"/>
                  </a:moveTo>
                  <a:lnTo>
                    <a:pt x="13119" y="76"/>
                  </a:lnTo>
                  <a:lnTo>
                    <a:pt x="10490" y="1600"/>
                  </a:lnTo>
                  <a:lnTo>
                    <a:pt x="7581" y="1104"/>
                  </a:lnTo>
                  <a:lnTo>
                    <a:pt x="4470" y="825"/>
                  </a:lnTo>
                  <a:lnTo>
                    <a:pt x="1790" y="1549"/>
                  </a:lnTo>
                  <a:lnTo>
                    <a:pt x="0" y="4356"/>
                  </a:lnTo>
                  <a:lnTo>
                    <a:pt x="177" y="5651"/>
                  </a:lnTo>
                  <a:lnTo>
                    <a:pt x="1079" y="6108"/>
                  </a:lnTo>
                  <a:lnTo>
                    <a:pt x="2235" y="6235"/>
                  </a:lnTo>
                  <a:lnTo>
                    <a:pt x="4584" y="6210"/>
                  </a:lnTo>
                  <a:lnTo>
                    <a:pt x="6642" y="4978"/>
                  </a:lnTo>
                  <a:lnTo>
                    <a:pt x="8902" y="4610"/>
                  </a:lnTo>
                  <a:lnTo>
                    <a:pt x="11531" y="3810"/>
                  </a:lnTo>
                  <a:lnTo>
                    <a:pt x="14262" y="3340"/>
                  </a:lnTo>
                  <a:lnTo>
                    <a:pt x="16560" y="1727"/>
                  </a:lnTo>
                  <a:lnTo>
                    <a:pt x="16954" y="1079"/>
                  </a:lnTo>
                  <a:lnTo>
                    <a:pt x="15951" y="0"/>
                  </a:lnTo>
                  <a:close/>
                </a:path>
              </a:pathLst>
            </a:custGeom>
            <a:solidFill>
              <a:srgbClr val="426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897151" y="818972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4">
                  <a:moveTo>
                    <a:pt x="9004" y="0"/>
                  </a:moveTo>
                  <a:lnTo>
                    <a:pt x="2857" y="965"/>
                  </a:lnTo>
                  <a:lnTo>
                    <a:pt x="2451" y="2197"/>
                  </a:lnTo>
                  <a:lnTo>
                    <a:pt x="0" y="1447"/>
                  </a:lnTo>
                  <a:lnTo>
                    <a:pt x="444" y="4051"/>
                  </a:lnTo>
                  <a:lnTo>
                    <a:pt x="4483" y="3517"/>
                  </a:lnTo>
                  <a:lnTo>
                    <a:pt x="8572" y="3568"/>
                  </a:lnTo>
                  <a:lnTo>
                    <a:pt x="12141" y="1066"/>
                  </a:lnTo>
                  <a:lnTo>
                    <a:pt x="11099" y="685"/>
                  </a:lnTo>
                  <a:lnTo>
                    <a:pt x="9817" y="1041"/>
                  </a:lnTo>
                  <a:lnTo>
                    <a:pt x="9004" y="0"/>
                  </a:lnTo>
                  <a:close/>
                </a:path>
              </a:pathLst>
            </a:custGeom>
            <a:solidFill>
              <a:srgbClr val="6F9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885467" y="823429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5257" y="0"/>
                  </a:moveTo>
                  <a:lnTo>
                    <a:pt x="2692" y="1765"/>
                  </a:lnTo>
                  <a:lnTo>
                    <a:pt x="0" y="2667"/>
                  </a:lnTo>
                  <a:lnTo>
                    <a:pt x="584" y="3632"/>
                  </a:lnTo>
                  <a:lnTo>
                    <a:pt x="1739" y="3937"/>
                  </a:lnTo>
                  <a:lnTo>
                    <a:pt x="2489" y="4711"/>
                  </a:lnTo>
                  <a:lnTo>
                    <a:pt x="5918" y="9575"/>
                  </a:lnTo>
                  <a:lnTo>
                    <a:pt x="7264" y="9779"/>
                  </a:lnTo>
                  <a:lnTo>
                    <a:pt x="10426" y="5880"/>
                  </a:lnTo>
                  <a:lnTo>
                    <a:pt x="9525" y="5778"/>
                  </a:lnTo>
                  <a:lnTo>
                    <a:pt x="8674" y="5537"/>
                  </a:lnTo>
                  <a:lnTo>
                    <a:pt x="8255" y="4610"/>
                  </a:lnTo>
                  <a:lnTo>
                    <a:pt x="7658" y="3594"/>
                  </a:lnTo>
                  <a:lnTo>
                    <a:pt x="8394" y="2590"/>
                  </a:lnTo>
                  <a:lnTo>
                    <a:pt x="8280" y="1574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5789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867814" y="826173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4406" y="0"/>
                  </a:moveTo>
                  <a:lnTo>
                    <a:pt x="0" y="1943"/>
                  </a:lnTo>
                  <a:lnTo>
                    <a:pt x="9245" y="1943"/>
                  </a:lnTo>
                  <a:lnTo>
                    <a:pt x="9232" y="2794"/>
                  </a:lnTo>
                  <a:lnTo>
                    <a:pt x="3073" y="4978"/>
                  </a:lnTo>
                  <a:lnTo>
                    <a:pt x="5740" y="7454"/>
                  </a:lnTo>
                  <a:lnTo>
                    <a:pt x="8394" y="5930"/>
                  </a:lnTo>
                  <a:lnTo>
                    <a:pt x="11048" y="4953"/>
                  </a:lnTo>
                  <a:lnTo>
                    <a:pt x="12357" y="3924"/>
                  </a:lnTo>
                  <a:lnTo>
                    <a:pt x="13830" y="3009"/>
                  </a:lnTo>
                  <a:lnTo>
                    <a:pt x="13538" y="990"/>
                  </a:lnTo>
                  <a:lnTo>
                    <a:pt x="9029" y="1333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5B8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879079" y="825881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8686" y="0"/>
                  </a:moveTo>
                  <a:lnTo>
                    <a:pt x="7480" y="304"/>
                  </a:lnTo>
                  <a:lnTo>
                    <a:pt x="6388" y="215"/>
                  </a:lnTo>
                  <a:lnTo>
                    <a:pt x="2285" y="1295"/>
                  </a:lnTo>
                  <a:lnTo>
                    <a:pt x="1650" y="2349"/>
                  </a:lnTo>
                  <a:lnTo>
                    <a:pt x="0" y="2705"/>
                  </a:lnTo>
                  <a:lnTo>
                    <a:pt x="215" y="4330"/>
                  </a:lnTo>
                  <a:lnTo>
                    <a:pt x="1231" y="5549"/>
                  </a:lnTo>
                  <a:lnTo>
                    <a:pt x="2565" y="5511"/>
                  </a:lnTo>
                  <a:lnTo>
                    <a:pt x="3962" y="5232"/>
                  </a:lnTo>
                  <a:lnTo>
                    <a:pt x="6083" y="4254"/>
                  </a:lnTo>
                  <a:lnTo>
                    <a:pt x="8610" y="3822"/>
                  </a:lnTo>
                  <a:lnTo>
                    <a:pt x="9461" y="1130"/>
                  </a:lnTo>
                  <a:lnTo>
                    <a:pt x="8686" y="0"/>
                  </a:lnTo>
                  <a:close/>
                </a:path>
              </a:pathLst>
            </a:custGeom>
            <a:solidFill>
              <a:srgbClr val="4C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891309" y="822629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7200" y="0"/>
                  </a:moveTo>
                  <a:lnTo>
                    <a:pt x="4825" y="2362"/>
                  </a:lnTo>
                  <a:lnTo>
                    <a:pt x="2438" y="2374"/>
                  </a:lnTo>
                  <a:lnTo>
                    <a:pt x="634" y="3378"/>
                  </a:lnTo>
                  <a:lnTo>
                    <a:pt x="0" y="4381"/>
                  </a:lnTo>
                  <a:lnTo>
                    <a:pt x="2412" y="5410"/>
                  </a:lnTo>
                  <a:lnTo>
                    <a:pt x="9626" y="2298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A1D4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0" name="object 2210"/>
          <p:cNvGrpSpPr/>
          <p:nvPr/>
        </p:nvGrpSpPr>
        <p:grpSpPr>
          <a:xfrm>
            <a:off x="1744370" y="841717"/>
            <a:ext cx="36195" cy="22860"/>
            <a:chOff x="1744370" y="841717"/>
            <a:chExt cx="36195" cy="22860"/>
          </a:xfrm>
        </p:grpSpPr>
        <p:sp>
          <p:nvSpPr>
            <p:cNvPr id="2211" name="object 2211"/>
            <p:cNvSpPr/>
            <p:nvPr/>
          </p:nvSpPr>
          <p:spPr>
            <a:xfrm>
              <a:off x="1745183" y="841717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60" h="18415">
                  <a:moveTo>
                    <a:pt x="16672" y="5080"/>
                  </a:moveTo>
                  <a:lnTo>
                    <a:pt x="4343" y="5080"/>
                  </a:lnTo>
                  <a:lnTo>
                    <a:pt x="2108" y="7480"/>
                  </a:lnTo>
                  <a:lnTo>
                    <a:pt x="3009" y="8280"/>
                  </a:lnTo>
                  <a:lnTo>
                    <a:pt x="3530" y="8699"/>
                  </a:lnTo>
                  <a:lnTo>
                    <a:pt x="4368" y="10147"/>
                  </a:lnTo>
                  <a:lnTo>
                    <a:pt x="7226" y="11493"/>
                  </a:lnTo>
                  <a:lnTo>
                    <a:pt x="3784" y="13169"/>
                  </a:lnTo>
                  <a:lnTo>
                    <a:pt x="6845" y="18199"/>
                  </a:lnTo>
                  <a:lnTo>
                    <a:pt x="9067" y="13550"/>
                  </a:lnTo>
                  <a:lnTo>
                    <a:pt x="11595" y="12496"/>
                  </a:lnTo>
                  <a:lnTo>
                    <a:pt x="21277" y="10718"/>
                  </a:lnTo>
                  <a:lnTo>
                    <a:pt x="17945" y="10718"/>
                  </a:lnTo>
                  <a:lnTo>
                    <a:pt x="17923" y="9906"/>
                  </a:lnTo>
                  <a:lnTo>
                    <a:pt x="11722" y="9906"/>
                  </a:lnTo>
                  <a:lnTo>
                    <a:pt x="11112" y="9232"/>
                  </a:lnTo>
                  <a:lnTo>
                    <a:pt x="11674" y="9232"/>
                  </a:lnTo>
                  <a:lnTo>
                    <a:pt x="11645" y="8839"/>
                  </a:lnTo>
                  <a:lnTo>
                    <a:pt x="11879" y="8839"/>
                  </a:lnTo>
                  <a:lnTo>
                    <a:pt x="12318" y="6286"/>
                  </a:lnTo>
                  <a:lnTo>
                    <a:pt x="16711" y="6286"/>
                  </a:lnTo>
                  <a:lnTo>
                    <a:pt x="16672" y="5080"/>
                  </a:lnTo>
                  <a:close/>
                </a:path>
                <a:path w="22860" h="18415">
                  <a:moveTo>
                    <a:pt x="21958" y="7416"/>
                  </a:moveTo>
                  <a:lnTo>
                    <a:pt x="17945" y="10718"/>
                  </a:lnTo>
                  <a:lnTo>
                    <a:pt x="21277" y="10718"/>
                  </a:lnTo>
                  <a:lnTo>
                    <a:pt x="22453" y="10502"/>
                  </a:lnTo>
                  <a:lnTo>
                    <a:pt x="21958" y="7416"/>
                  </a:lnTo>
                  <a:close/>
                </a:path>
                <a:path w="22860" h="18415">
                  <a:moveTo>
                    <a:pt x="11876" y="8855"/>
                  </a:moveTo>
                  <a:lnTo>
                    <a:pt x="11756" y="9232"/>
                  </a:lnTo>
                  <a:lnTo>
                    <a:pt x="11722" y="9906"/>
                  </a:lnTo>
                  <a:lnTo>
                    <a:pt x="17923" y="9906"/>
                  </a:lnTo>
                  <a:lnTo>
                    <a:pt x="17896" y="8864"/>
                  </a:lnTo>
                  <a:lnTo>
                    <a:pt x="11876" y="8855"/>
                  </a:lnTo>
                  <a:close/>
                </a:path>
                <a:path w="22860" h="18415">
                  <a:moveTo>
                    <a:pt x="11674" y="9232"/>
                  </a:moveTo>
                  <a:lnTo>
                    <a:pt x="11112" y="9232"/>
                  </a:lnTo>
                  <a:lnTo>
                    <a:pt x="11442" y="9461"/>
                  </a:lnTo>
                  <a:lnTo>
                    <a:pt x="11684" y="9376"/>
                  </a:lnTo>
                  <a:lnTo>
                    <a:pt x="11674" y="9232"/>
                  </a:lnTo>
                  <a:close/>
                </a:path>
                <a:path w="22860" h="18415">
                  <a:moveTo>
                    <a:pt x="11645" y="8839"/>
                  </a:moveTo>
                  <a:lnTo>
                    <a:pt x="11684" y="9376"/>
                  </a:lnTo>
                  <a:lnTo>
                    <a:pt x="11756" y="9232"/>
                  </a:lnTo>
                  <a:lnTo>
                    <a:pt x="11876" y="8855"/>
                  </a:lnTo>
                  <a:lnTo>
                    <a:pt x="11645" y="8839"/>
                  </a:lnTo>
                  <a:close/>
                </a:path>
                <a:path w="22860" h="18415">
                  <a:moveTo>
                    <a:pt x="14036" y="7153"/>
                  </a:moveTo>
                  <a:lnTo>
                    <a:pt x="13627" y="7213"/>
                  </a:lnTo>
                  <a:lnTo>
                    <a:pt x="12014" y="8864"/>
                  </a:lnTo>
                  <a:lnTo>
                    <a:pt x="17896" y="8864"/>
                  </a:lnTo>
                  <a:lnTo>
                    <a:pt x="17885" y="8432"/>
                  </a:lnTo>
                  <a:lnTo>
                    <a:pt x="16573" y="8432"/>
                  </a:lnTo>
                  <a:lnTo>
                    <a:pt x="14036" y="7153"/>
                  </a:lnTo>
                  <a:close/>
                </a:path>
                <a:path w="22860" h="18415">
                  <a:moveTo>
                    <a:pt x="11879" y="8839"/>
                  </a:moveTo>
                  <a:lnTo>
                    <a:pt x="11645" y="8839"/>
                  </a:lnTo>
                  <a:lnTo>
                    <a:pt x="11876" y="8855"/>
                  </a:lnTo>
                  <a:close/>
                </a:path>
                <a:path w="22860" h="18415">
                  <a:moveTo>
                    <a:pt x="15608" y="6921"/>
                  </a:moveTo>
                  <a:lnTo>
                    <a:pt x="14036" y="7153"/>
                  </a:lnTo>
                  <a:lnTo>
                    <a:pt x="16573" y="8432"/>
                  </a:lnTo>
                  <a:lnTo>
                    <a:pt x="16661" y="7070"/>
                  </a:lnTo>
                  <a:lnTo>
                    <a:pt x="15608" y="6921"/>
                  </a:lnTo>
                  <a:close/>
                </a:path>
                <a:path w="22860" h="18415">
                  <a:moveTo>
                    <a:pt x="16661" y="7070"/>
                  </a:moveTo>
                  <a:lnTo>
                    <a:pt x="16573" y="8432"/>
                  </a:lnTo>
                  <a:lnTo>
                    <a:pt x="17885" y="8432"/>
                  </a:lnTo>
                  <a:lnTo>
                    <a:pt x="17856" y="7315"/>
                  </a:lnTo>
                  <a:lnTo>
                    <a:pt x="16661" y="7070"/>
                  </a:lnTo>
                  <a:close/>
                </a:path>
                <a:path w="22860" h="18415">
                  <a:moveTo>
                    <a:pt x="16711" y="6286"/>
                  </a:moveTo>
                  <a:lnTo>
                    <a:pt x="12318" y="6286"/>
                  </a:lnTo>
                  <a:lnTo>
                    <a:pt x="14036" y="7153"/>
                  </a:lnTo>
                  <a:lnTo>
                    <a:pt x="15608" y="6921"/>
                  </a:lnTo>
                  <a:lnTo>
                    <a:pt x="16670" y="6921"/>
                  </a:lnTo>
                  <a:lnTo>
                    <a:pt x="16711" y="6286"/>
                  </a:lnTo>
                  <a:close/>
                </a:path>
                <a:path w="22860" h="18415">
                  <a:moveTo>
                    <a:pt x="16670" y="6921"/>
                  </a:moveTo>
                  <a:lnTo>
                    <a:pt x="15608" y="6921"/>
                  </a:lnTo>
                  <a:lnTo>
                    <a:pt x="16661" y="7070"/>
                  </a:lnTo>
                  <a:lnTo>
                    <a:pt x="16670" y="6921"/>
                  </a:lnTo>
                  <a:close/>
                </a:path>
                <a:path w="22860" h="18415">
                  <a:moveTo>
                    <a:pt x="4292" y="0"/>
                  </a:moveTo>
                  <a:lnTo>
                    <a:pt x="1498" y="660"/>
                  </a:lnTo>
                  <a:lnTo>
                    <a:pt x="533" y="2781"/>
                  </a:lnTo>
                  <a:lnTo>
                    <a:pt x="0" y="5283"/>
                  </a:lnTo>
                  <a:lnTo>
                    <a:pt x="393" y="5600"/>
                  </a:lnTo>
                  <a:lnTo>
                    <a:pt x="825" y="5867"/>
                  </a:lnTo>
                  <a:lnTo>
                    <a:pt x="2260" y="5943"/>
                  </a:lnTo>
                  <a:lnTo>
                    <a:pt x="4343" y="5080"/>
                  </a:lnTo>
                  <a:lnTo>
                    <a:pt x="16672" y="5080"/>
                  </a:lnTo>
                  <a:lnTo>
                    <a:pt x="16154" y="4381"/>
                  </a:lnTo>
                  <a:lnTo>
                    <a:pt x="15328" y="3835"/>
                  </a:lnTo>
                  <a:lnTo>
                    <a:pt x="14693" y="3098"/>
                  </a:lnTo>
                  <a:lnTo>
                    <a:pt x="12387" y="2247"/>
                  </a:lnTo>
                  <a:lnTo>
                    <a:pt x="5105" y="2247"/>
                  </a:lnTo>
                  <a:lnTo>
                    <a:pt x="4419" y="1422"/>
                  </a:lnTo>
                  <a:lnTo>
                    <a:pt x="4292" y="0"/>
                  </a:lnTo>
                  <a:close/>
                </a:path>
                <a:path w="22860" h="18415">
                  <a:moveTo>
                    <a:pt x="9512" y="927"/>
                  </a:moveTo>
                  <a:lnTo>
                    <a:pt x="5105" y="2247"/>
                  </a:lnTo>
                  <a:lnTo>
                    <a:pt x="12387" y="2247"/>
                  </a:lnTo>
                  <a:lnTo>
                    <a:pt x="12077" y="2133"/>
                  </a:lnTo>
                  <a:lnTo>
                    <a:pt x="9512" y="927"/>
                  </a:lnTo>
                  <a:close/>
                </a:path>
              </a:pathLst>
            </a:custGeom>
            <a:solidFill>
              <a:srgbClr val="BCE2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744370" y="852817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39" h="12065">
                  <a:moveTo>
                    <a:pt x="1270" y="0"/>
                  </a:moveTo>
                  <a:lnTo>
                    <a:pt x="0" y="2222"/>
                  </a:lnTo>
                  <a:lnTo>
                    <a:pt x="241" y="8013"/>
                  </a:lnTo>
                  <a:lnTo>
                    <a:pt x="12" y="11544"/>
                  </a:lnTo>
                  <a:lnTo>
                    <a:pt x="4610" y="10718"/>
                  </a:lnTo>
                  <a:lnTo>
                    <a:pt x="4965" y="10439"/>
                  </a:lnTo>
                  <a:lnTo>
                    <a:pt x="5283" y="10109"/>
                  </a:lnTo>
                  <a:lnTo>
                    <a:pt x="5549" y="9715"/>
                  </a:lnTo>
                  <a:lnTo>
                    <a:pt x="7759" y="7277"/>
                  </a:lnTo>
                  <a:lnTo>
                    <a:pt x="11176" y="8826"/>
                  </a:lnTo>
                  <a:lnTo>
                    <a:pt x="14274" y="6858"/>
                  </a:lnTo>
                  <a:lnTo>
                    <a:pt x="14795" y="6388"/>
                  </a:lnTo>
                  <a:lnTo>
                    <a:pt x="13881" y="4102"/>
                  </a:lnTo>
                  <a:lnTo>
                    <a:pt x="9588" y="4483"/>
                  </a:lnTo>
                  <a:lnTo>
                    <a:pt x="12407" y="1384"/>
                  </a:lnTo>
                  <a:lnTo>
                    <a:pt x="11023" y="1866"/>
                  </a:lnTo>
                  <a:lnTo>
                    <a:pt x="9613" y="2273"/>
                  </a:lnTo>
                  <a:lnTo>
                    <a:pt x="6578" y="3530"/>
                  </a:lnTo>
                  <a:lnTo>
                    <a:pt x="5346" y="3517"/>
                  </a:lnTo>
                  <a:lnTo>
                    <a:pt x="5080" y="1333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AFD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776488" y="84863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4076" y="0"/>
                  </a:moveTo>
                  <a:lnTo>
                    <a:pt x="2514" y="215"/>
                  </a:lnTo>
                  <a:lnTo>
                    <a:pt x="1003" y="330"/>
                  </a:lnTo>
                  <a:lnTo>
                    <a:pt x="342" y="1778"/>
                  </a:lnTo>
                  <a:lnTo>
                    <a:pt x="0" y="2501"/>
                  </a:lnTo>
                  <a:lnTo>
                    <a:pt x="1333" y="2425"/>
                  </a:lnTo>
                  <a:lnTo>
                    <a:pt x="4000" y="229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5D89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757413" y="8573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517" y="0"/>
                  </a:moveTo>
                  <a:lnTo>
                    <a:pt x="2489" y="482"/>
                  </a:lnTo>
                  <a:lnTo>
                    <a:pt x="1409" y="1054"/>
                  </a:lnTo>
                  <a:lnTo>
                    <a:pt x="774" y="1714"/>
                  </a:lnTo>
                  <a:lnTo>
                    <a:pt x="444" y="2044"/>
                  </a:lnTo>
                  <a:lnTo>
                    <a:pt x="25" y="2438"/>
                  </a:lnTo>
                  <a:lnTo>
                    <a:pt x="0" y="2857"/>
                  </a:lnTo>
                  <a:lnTo>
                    <a:pt x="317" y="3314"/>
                  </a:lnTo>
                  <a:lnTo>
                    <a:pt x="1079" y="3733"/>
                  </a:lnTo>
                  <a:lnTo>
                    <a:pt x="1752" y="3644"/>
                  </a:lnTo>
                  <a:lnTo>
                    <a:pt x="2349" y="3009"/>
                  </a:lnTo>
                  <a:lnTo>
                    <a:pt x="3060" y="2324"/>
                  </a:lnTo>
                  <a:lnTo>
                    <a:pt x="3403" y="198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6CAA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5" name="object 2215"/>
          <p:cNvGrpSpPr/>
          <p:nvPr/>
        </p:nvGrpSpPr>
        <p:grpSpPr>
          <a:xfrm>
            <a:off x="1845729" y="768502"/>
            <a:ext cx="19050" cy="12065"/>
            <a:chOff x="1845729" y="768502"/>
            <a:chExt cx="19050" cy="12065"/>
          </a:xfrm>
        </p:grpSpPr>
        <p:sp>
          <p:nvSpPr>
            <p:cNvPr id="2216" name="object 2216"/>
            <p:cNvSpPr/>
            <p:nvPr/>
          </p:nvSpPr>
          <p:spPr>
            <a:xfrm>
              <a:off x="1851266" y="76850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4737" y="0"/>
                  </a:moveTo>
                  <a:lnTo>
                    <a:pt x="3454" y="469"/>
                  </a:lnTo>
                  <a:lnTo>
                    <a:pt x="2197" y="914"/>
                  </a:lnTo>
                  <a:lnTo>
                    <a:pt x="939" y="1371"/>
                  </a:lnTo>
                  <a:lnTo>
                    <a:pt x="0" y="2667"/>
                  </a:lnTo>
                  <a:lnTo>
                    <a:pt x="25" y="4013"/>
                  </a:lnTo>
                  <a:lnTo>
                    <a:pt x="698" y="4711"/>
                  </a:lnTo>
                  <a:lnTo>
                    <a:pt x="2070" y="4686"/>
                  </a:lnTo>
                  <a:lnTo>
                    <a:pt x="3200" y="5308"/>
                  </a:lnTo>
                  <a:lnTo>
                    <a:pt x="3543" y="4089"/>
                  </a:lnTo>
                  <a:lnTo>
                    <a:pt x="4241" y="3746"/>
                  </a:lnTo>
                  <a:lnTo>
                    <a:pt x="4978" y="2590"/>
                  </a:lnTo>
                  <a:lnTo>
                    <a:pt x="5676" y="1422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3F67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847100" y="774890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070" y="0"/>
                  </a:moveTo>
                  <a:lnTo>
                    <a:pt x="0" y="1384"/>
                  </a:lnTo>
                  <a:lnTo>
                    <a:pt x="507" y="3162"/>
                  </a:lnTo>
                  <a:lnTo>
                    <a:pt x="1714" y="4406"/>
                  </a:lnTo>
                  <a:lnTo>
                    <a:pt x="3124" y="5486"/>
                  </a:lnTo>
                  <a:lnTo>
                    <a:pt x="4089" y="5422"/>
                  </a:lnTo>
                  <a:lnTo>
                    <a:pt x="6045" y="5270"/>
                  </a:lnTo>
                  <a:lnTo>
                    <a:pt x="5105" y="2476"/>
                  </a:lnTo>
                  <a:lnTo>
                    <a:pt x="3606" y="1130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5BA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858492" y="77005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5181" y="0"/>
                  </a:moveTo>
                  <a:lnTo>
                    <a:pt x="3149" y="3149"/>
                  </a:lnTo>
                  <a:lnTo>
                    <a:pt x="2997" y="4800"/>
                  </a:lnTo>
                  <a:lnTo>
                    <a:pt x="0" y="6388"/>
                  </a:lnTo>
                  <a:lnTo>
                    <a:pt x="3035" y="8128"/>
                  </a:lnTo>
                  <a:lnTo>
                    <a:pt x="3937" y="7061"/>
                  </a:lnTo>
                  <a:lnTo>
                    <a:pt x="5219" y="4864"/>
                  </a:lnTo>
                  <a:lnTo>
                    <a:pt x="5892" y="2552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5584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845729" y="77405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0" y="0"/>
                  </a:moveTo>
                  <a:lnTo>
                    <a:pt x="76" y="1358"/>
                  </a:lnTo>
                  <a:lnTo>
                    <a:pt x="914" y="1777"/>
                  </a:lnTo>
                  <a:lnTo>
                    <a:pt x="1371" y="2222"/>
                  </a:lnTo>
                  <a:lnTo>
                    <a:pt x="6476" y="3301"/>
                  </a:lnTo>
                  <a:lnTo>
                    <a:pt x="6527" y="1181"/>
                  </a:lnTo>
                  <a:lnTo>
                    <a:pt x="5524" y="711"/>
                  </a:lnTo>
                  <a:lnTo>
                    <a:pt x="4254" y="1092"/>
                  </a:lnTo>
                  <a:lnTo>
                    <a:pt x="3378" y="203"/>
                  </a:lnTo>
                  <a:lnTo>
                    <a:pt x="2781" y="165"/>
                  </a:lnTo>
                  <a:lnTo>
                    <a:pt x="1574" y="63"/>
                  </a:lnTo>
                  <a:lnTo>
                    <a:pt x="952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EB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849119" y="772248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400" y="0"/>
                  </a:moveTo>
                  <a:lnTo>
                    <a:pt x="4216" y="939"/>
                  </a:lnTo>
                  <a:lnTo>
                    <a:pt x="3098" y="2425"/>
                  </a:lnTo>
                  <a:lnTo>
                    <a:pt x="1435" y="1790"/>
                  </a:lnTo>
                  <a:lnTo>
                    <a:pt x="0" y="2019"/>
                  </a:lnTo>
                  <a:lnTo>
                    <a:pt x="685" y="3517"/>
                  </a:lnTo>
                  <a:lnTo>
                    <a:pt x="1752" y="3797"/>
                  </a:lnTo>
                  <a:lnTo>
                    <a:pt x="3149" y="2984"/>
                  </a:lnTo>
                  <a:lnTo>
                    <a:pt x="5981" y="3886"/>
                  </a:lnTo>
                  <a:lnTo>
                    <a:pt x="5816" y="1536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5BA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21" name="object 2221"/>
          <p:cNvSpPr/>
          <p:nvPr/>
        </p:nvSpPr>
        <p:spPr>
          <a:xfrm>
            <a:off x="2246883" y="1239418"/>
            <a:ext cx="17145" cy="20955"/>
          </a:xfrm>
          <a:custGeom>
            <a:avLst/>
            <a:gdLst/>
            <a:ahLst/>
            <a:cxnLst/>
            <a:rect l="l" t="t" r="r" b="b"/>
            <a:pathLst>
              <a:path w="17144" h="20955">
                <a:moveTo>
                  <a:pt x="7238" y="0"/>
                </a:moveTo>
                <a:lnTo>
                  <a:pt x="7708" y="3809"/>
                </a:lnTo>
                <a:lnTo>
                  <a:pt x="6057" y="5499"/>
                </a:lnTo>
                <a:lnTo>
                  <a:pt x="1523" y="4889"/>
                </a:lnTo>
                <a:lnTo>
                  <a:pt x="939" y="4940"/>
                </a:lnTo>
                <a:lnTo>
                  <a:pt x="482" y="5537"/>
                </a:lnTo>
                <a:lnTo>
                  <a:pt x="0" y="6476"/>
                </a:lnTo>
                <a:lnTo>
                  <a:pt x="0" y="7480"/>
                </a:lnTo>
                <a:lnTo>
                  <a:pt x="190" y="8483"/>
                </a:lnTo>
                <a:lnTo>
                  <a:pt x="1104" y="12166"/>
                </a:lnTo>
                <a:lnTo>
                  <a:pt x="2654" y="15620"/>
                </a:lnTo>
                <a:lnTo>
                  <a:pt x="3670" y="19265"/>
                </a:lnTo>
                <a:lnTo>
                  <a:pt x="6045" y="20446"/>
                </a:lnTo>
                <a:lnTo>
                  <a:pt x="7251" y="17551"/>
                </a:lnTo>
                <a:lnTo>
                  <a:pt x="9321" y="17652"/>
                </a:lnTo>
                <a:lnTo>
                  <a:pt x="14503" y="17652"/>
                </a:lnTo>
                <a:lnTo>
                  <a:pt x="11595" y="16484"/>
                </a:lnTo>
                <a:lnTo>
                  <a:pt x="10667" y="13906"/>
                </a:lnTo>
                <a:lnTo>
                  <a:pt x="10782" y="8127"/>
                </a:lnTo>
                <a:lnTo>
                  <a:pt x="13195" y="7772"/>
                </a:lnTo>
                <a:lnTo>
                  <a:pt x="15989" y="7924"/>
                </a:lnTo>
                <a:lnTo>
                  <a:pt x="16281" y="6807"/>
                </a:lnTo>
                <a:lnTo>
                  <a:pt x="16548" y="6210"/>
                </a:lnTo>
                <a:lnTo>
                  <a:pt x="13207" y="5499"/>
                </a:lnTo>
                <a:lnTo>
                  <a:pt x="9550" y="5245"/>
                </a:lnTo>
                <a:lnTo>
                  <a:pt x="9042" y="355"/>
                </a:lnTo>
                <a:lnTo>
                  <a:pt x="7873" y="203"/>
                </a:lnTo>
                <a:lnTo>
                  <a:pt x="7238" y="0"/>
                </a:lnTo>
                <a:close/>
              </a:path>
            </a:pathLst>
          </a:custGeom>
          <a:solidFill>
            <a:srgbClr val="B3E1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2" name="object 2222"/>
          <p:cNvSpPr/>
          <p:nvPr/>
        </p:nvSpPr>
        <p:spPr>
          <a:xfrm>
            <a:off x="2036457" y="945603"/>
            <a:ext cx="28575" cy="12700"/>
          </a:xfrm>
          <a:custGeom>
            <a:avLst/>
            <a:gdLst/>
            <a:ahLst/>
            <a:cxnLst/>
            <a:rect l="l" t="t" r="r" b="b"/>
            <a:pathLst>
              <a:path w="28575" h="12700">
                <a:moveTo>
                  <a:pt x="25501" y="0"/>
                </a:moveTo>
                <a:lnTo>
                  <a:pt x="22466" y="3746"/>
                </a:lnTo>
                <a:lnTo>
                  <a:pt x="19151" y="6807"/>
                </a:lnTo>
                <a:lnTo>
                  <a:pt x="8775" y="7746"/>
                </a:lnTo>
                <a:lnTo>
                  <a:pt x="7518" y="3987"/>
                </a:lnTo>
                <a:lnTo>
                  <a:pt x="5664" y="673"/>
                </a:lnTo>
                <a:lnTo>
                  <a:pt x="3682" y="1879"/>
                </a:lnTo>
                <a:lnTo>
                  <a:pt x="3124" y="4076"/>
                </a:lnTo>
                <a:lnTo>
                  <a:pt x="0" y="5435"/>
                </a:lnTo>
                <a:lnTo>
                  <a:pt x="2679" y="10756"/>
                </a:lnTo>
                <a:lnTo>
                  <a:pt x="12242" y="12585"/>
                </a:lnTo>
                <a:lnTo>
                  <a:pt x="16344" y="8572"/>
                </a:lnTo>
                <a:lnTo>
                  <a:pt x="18783" y="7696"/>
                </a:lnTo>
                <a:lnTo>
                  <a:pt x="21501" y="7251"/>
                </a:lnTo>
                <a:lnTo>
                  <a:pt x="27978" y="1803"/>
                </a:lnTo>
                <a:lnTo>
                  <a:pt x="27978" y="1346"/>
                </a:lnTo>
                <a:lnTo>
                  <a:pt x="25501" y="0"/>
                </a:lnTo>
                <a:close/>
              </a:path>
            </a:pathLst>
          </a:custGeom>
          <a:solidFill>
            <a:srgbClr val="A6D2D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23" name="object 2223"/>
          <p:cNvGrpSpPr/>
          <p:nvPr/>
        </p:nvGrpSpPr>
        <p:grpSpPr>
          <a:xfrm>
            <a:off x="2178964" y="1148956"/>
            <a:ext cx="27940" cy="50165"/>
            <a:chOff x="2178964" y="1148956"/>
            <a:chExt cx="27940" cy="50165"/>
          </a:xfrm>
        </p:grpSpPr>
        <p:sp>
          <p:nvSpPr>
            <p:cNvPr id="2224" name="object 2224"/>
            <p:cNvSpPr/>
            <p:nvPr/>
          </p:nvSpPr>
          <p:spPr>
            <a:xfrm>
              <a:off x="2187689" y="1169962"/>
              <a:ext cx="19050" cy="29209"/>
            </a:xfrm>
            <a:custGeom>
              <a:avLst/>
              <a:gdLst/>
              <a:ahLst/>
              <a:cxnLst/>
              <a:rect l="l" t="t" r="r" b="b"/>
              <a:pathLst>
                <a:path w="19050" h="29209">
                  <a:moveTo>
                    <a:pt x="2794" y="0"/>
                  </a:moveTo>
                  <a:lnTo>
                    <a:pt x="0" y="1943"/>
                  </a:lnTo>
                  <a:lnTo>
                    <a:pt x="1016" y="6934"/>
                  </a:lnTo>
                  <a:lnTo>
                    <a:pt x="2933" y="8928"/>
                  </a:lnTo>
                  <a:lnTo>
                    <a:pt x="5626" y="10312"/>
                  </a:lnTo>
                  <a:lnTo>
                    <a:pt x="6057" y="13449"/>
                  </a:lnTo>
                  <a:lnTo>
                    <a:pt x="7924" y="16865"/>
                  </a:lnTo>
                  <a:lnTo>
                    <a:pt x="10655" y="19811"/>
                  </a:lnTo>
                  <a:lnTo>
                    <a:pt x="11684" y="23698"/>
                  </a:lnTo>
                  <a:lnTo>
                    <a:pt x="13804" y="24460"/>
                  </a:lnTo>
                  <a:lnTo>
                    <a:pt x="14706" y="28841"/>
                  </a:lnTo>
                  <a:lnTo>
                    <a:pt x="18072" y="25819"/>
                  </a:lnTo>
                  <a:lnTo>
                    <a:pt x="18808" y="23621"/>
                  </a:lnTo>
                  <a:lnTo>
                    <a:pt x="17449" y="21996"/>
                  </a:lnTo>
                  <a:lnTo>
                    <a:pt x="16484" y="20281"/>
                  </a:lnTo>
                  <a:lnTo>
                    <a:pt x="14935" y="18084"/>
                  </a:lnTo>
                  <a:lnTo>
                    <a:pt x="12992" y="13131"/>
                  </a:lnTo>
                  <a:lnTo>
                    <a:pt x="10718" y="9956"/>
                  </a:lnTo>
                  <a:lnTo>
                    <a:pt x="10972" y="5460"/>
                  </a:lnTo>
                  <a:lnTo>
                    <a:pt x="7594" y="2844"/>
                  </a:lnTo>
                  <a:lnTo>
                    <a:pt x="5080" y="2336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D0E8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2187689" y="1162405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3416" y="0"/>
                  </a:moveTo>
                  <a:lnTo>
                    <a:pt x="203" y="939"/>
                  </a:lnTo>
                  <a:lnTo>
                    <a:pt x="1485" y="3302"/>
                  </a:lnTo>
                  <a:lnTo>
                    <a:pt x="1460" y="4305"/>
                  </a:lnTo>
                  <a:lnTo>
                    <a:pt x="0" y="9499"/>
                  </a:lnTo>
                  <a:lnTo>
                    <a:pt x="2501" y="8890"/>
                  </a:lnTo>
                  <a:lnTo>
                    <a:pt x="4394" y="11836"/>
                  </a:lnTo>
                  <a:lnTo>
                    <a:pt x="6997" y="10718"/>
                  </a:lnTo>
                  <a:lnTo>
                    <a:pt x="7391" y="10452"/>
                  </a:lnTo>
                  <a:lnTo>
                    <a:pt x="7556" y="10083"/>
                  </a:lnTo>
                  <a:lnTo>
                    <a:pt x="7480" y="9613"/>
                  </a:lnTo>
                  <a:lnTo>
                    <a:pt x="6642" y="8001"/>
                  </a:lnTo>
                  <a:lnTo>
                    <a:pt x="6286" y="6223"/>
                  </a:lnTo>
                  <a:lnTo>
                    <a:pt x="5892" y="4483"/>
                  </a:lnTo>
                  <a:lnTo>
                    <a:pt x="4749" y="2082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89BB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2186952" y="115707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1905" y="0"/>
                  </a:moveTo>
                  <a:lnTo>
                    <a:pt x="1104" y="228"/>
                  </a:lnTo>
                  <a:lnTo>
                    <a:pt x="533" y="736"/>
                  </a:lnTo>
                  <a:lnTo>
                    <a:pt x="203" y="1498"/>
                  </a:lnTo>
                  <a:lnTo>
                    <a:pt x="127" y="2539"/>
                  </a:lnTo>
                  <a:lnTo>
                    <a:pt x="0" y="3594"/>
                  </a:lnTo>
                  <a:lnTo>
                    <a:pt x="711" y="4495"/>
                  </a:lnTo>
                  <a:lnTo>
                    <a:pt x="939" y="6273"/>
                  </a:lnTo>
                  <a:lnTo>
                    <a:pt x="3517" y="6692"/>
                  </a:lnTo>
                  <a:lnTo>
                    <a:pt x="4876" y="8597"/>
                  </a:lnTo>
                  <a:lnTo>
                    <a:pt x="6159" y="10591"/>
                  </a:lnTo>
                  <a:lnTo>
                    <a:pt x="6807" y="11302"/>
                  </a:lnTo>
                  <a:lnTo>
                    <a:pt x="7493" y="11201"/>
                  </a:lnTo>
                  <a:lnTo>
                    <a:pt x="8191" y="10680"/>
                  </a:lnTo>
                  <a:lnTo>
                    <a:pt x="8382" y="5778"/>
                  </a:lnTo>
                  <a:lnTo>
                    <a:pt x="5435" y="2717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4669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2184374" y="1151191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1041" y="0"/>
                  </a:moveTo>
                  <a:lnTo>
                    <a:pt x="0" y="838"/>
                  </a:lnTo>
                  <a:lnTo>
                    <a:pt x="393" y="2095"/>
                  </a:lnTo>
                  <a:lnTo>
                    <a:pt x="127" y="3162"/>
                  </a:lnTo>
                  <a:lnTo>
                    <a:pt x="114" y="3822"/>
                  </a:lnTo>
                  <a:lnTo>
                    <a:pt x="152" y="4140"/>
                  </a:lnTo>
                  <a:lnTo>
                    <a:pt x="1092" y="5194"/>
                  </a:lnTo>
                  <a:lnTo>
                    <a:pt x="711" y="7378"/>
                  </a:lnTo>
                  <a:lnTo>
                    <a:pt x="2895" y="7366"/>
                  </a:lnTo>
                  <a:lnTo>
                    <a:pt x="4559" y="5778"/>
                  </a:lnTo>
                  <a:lnTo>
                    <a:pt x="5778" y="2387"/>
                  </a:lnTo>
                  <a:lnTo>
                    <a:pt x="3886" y="901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61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2178964" y="114895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4635" y="4305"/>
                  </a:moveTo>
                  <a:lnTo>
                    <a:pt x="4622" y="1562"/>
                  </a:lnTo>
                  <a:lnTo>
                    <a:pt x="2146" y="1181"/>
                  </a:lnTo>
                  <a:lnTo>
                    <a:pt x="508" y="0"/>
                  </a:lnTo>
                  <a:lnTo>
                    <a:pt x="0" y="3238"/>
                  </a:lnTo>
                  <a:lnTo>
                    <a:pt x="2209" y="3873"/>
                  </a:lnTo>
                  <a:lnTo>
                    <a:pt x="4635" y="4305"/>
                  </a:lnTo>
                  <a:close/>
                </a:path>
                <a:path w="8889" h="12700">
                  <a:moveTo>
                    <a:pt x="8699" y="12623"/>
                  </a:moveTo>
                  <a:lnTo>
                    <a:pt x="8305" y="9613"/>
                  </a:lnTo>
                  <a:lnTo>
                    <a:pt x="5562" y="6388"/>
                  </a:lnTo>
                  <a:lnTo>
                    <a:pt x="5334" y="9105"/>
                  </a:lnTo>
                  <a:lnTo>
                    <a:pt x="7112" y="10807"/>
                  </a:lnTo>
                  <a:lnTo>
                    <a:pt x="8699" y="12623"/>
                  </a:lnTo>
                  <a:close/>
                </a:path>
              </a:pathLst>
            </a:custGeom>
            <a:solidFill>
              <a:srgbClr val="B6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29" name="object 2229"/>
          <p:cNvGrpSpPr/>
          <p:nvPr/>
        </p:nvGrpSpPr>
        <p:grpSpPr>
          <a:xfrm>
            <a:off x="1986521" y="1353489"/>
            <a:ext cx="17145" cy="13970"/>
            <a:chOff x="1986521" y="1353489"/>
            <a:chExt cx="17145" cy="13970"/>
          </a:xfrm>
        </p:grpSpPr>
        <p:sp>
          <p:nvSpPr>
            <p:cNvPr id="2230" name="object 2230"/>
            <p:cNvSpPr/>
            <p:nvPr/>
          </p:nvSpPr>
          <p:spPr>
            <a:xfrm>
              <a:off x="1986521" y="1355674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5" h="11430">
                  <a:moveTo>
                    <a:pt x="10731" y="0"/>
                  </a:moveTo>
                  <a:lnTo>
                    <a:pt x="8597" y="2286"/>
                  </a:lnTo>
                  <a:lnTo>
                    <a:pt x="6946" y="2120"/>
                  </a:lnTo>
                  <a:lnTo>
                    <a:pt x="3835" y="3111"/>
                  </a:lnTo>
                  <a:lnTo>
                    <a:pt x="0" y="3352"/>
                  </a:lnTo>
                  <a:lnTo>
                    <a:pt x="596" y="8216"/>
                  </a:lnTo>
                  <a:lnTo>
                    <a:pt x="3911" y="11163"/>
                  </a:lnTo>
                  <a:lnTo>
                    <a:pt x="6222" y="7721"/>
                  </a:lnTo>
                  <a:lnTo>
                    <a:pt x="10591" y="6223"/>
                  </a:lnTo>
                  <a:lnTo>
                    <a:pt x="12738" y="5334"/>
                  </a:lnTo>
                  <a:lnTo>
                    <a:pt x="10731" y="0"/>
                  </a:lnTo>
                  <a:close/>
                </a:path>
              </a:pathLst>
            </a:custGeom>
            <a:solidFill>
              <a:srgbClr val="E4F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995576" y="1353489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38" y="0"/>
                  </a:moveTo>
                  <a:lnTo>
                    <a:pt x="0" y="1244"/>
                  </a:lnTo>
                  <a:lnTo>
                    <a:pt x="2324" y="1079"/>
                  </a:lnTo>
                  <a:lnTo>
                    <a:pt x="3124" y="2184"/>
                  </a:lnTo>
                  <a:lnTo>
                    <a:pt x="4559" y="2260"/>
                  </a:lnTo>
                  <a:lnTo>
                    <a:pt x="6159" y="3517"/>
                  </a:lnTo>
                  <a:lnTo>
                    <a:pt x="7988" y="1143"/>
                  </a:lnTo>
                  <a:lnTo>
                    <a:pt x="6362" y="927"/>
                  </a:lnTo>
                  <a:lnTo>
                    <a:pt x="6210" y="139"/>
                  </a:lnTo>
                  <a:lnTo>
                    <a:pt x="4152" y="10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3B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32" name="object 2232"/>
          <p:cNvGrpSpPr/>
          <p:nvPr/>
        </p:nvGrpSpPr>
        <p:grpSpPr>
          <a:xfrm>
            <a:off x="1715173" y="736638"/>
            <a:ext cx="93345" cy="26034"/>
            <a:chOff x="1715173" y="736638"/>
            <a:chExt cx="93345" cy="26034"/>
          </a:xfrm>
        </p:grpSpPr>
        <p:sp>
          <p:nvSpPr>
            <p:cNvPr id="2233" name="object 2233"/>
            <p:cNvSpPr/>
            <p:nvPr/>
          </p:nvSpPr>
          <p:spPr>
            <a:xfrm>
              <a:off x="1794001" y="748118"/>
              <a:ext cx="9525" cy="14604"/>
            </a:xfrm>
            <a:custGeom>
              <a:avLst/>
              <a:gdLst/>
              <a:ahLst/>
              <a:cxnLst/>
              <a:rect l="l" t="t" r="r" b="b"/>
              <a:pathLst>
                <a:path w="9525" h="14604">
                  <a:moveTo>
                    <a:pt x="6172" y="0"/>
                  </a:moveTo>
                  <a:lnTo>
                    <a:pt x="2158" y="3606"/>
                  </a:lnTo>
                  <a:lnTo>
                    <a:pt x="3289" y="9563"/>
                  </a:lnTo>
                  <a:lnTo>
                    <a:pt x="0" y="13500"/>
                  </a:lnTo>
                  <a:lnTo>
                    <a:pt x="2730" y="14211"/>
                  </a:lnTo>
                  <a:lnTo>
                    <a:pt x="5473" y="13716"/>
                  </a:lnTo>
                  <a:lnTo>
                    <a:pt x="8204" y="13538"/>
                  </a:lnTo>
                  <a:lnTo>
                    <a:pt x="9334" y="12915"/>
                  </a:lnTo>
                  <a:lnTo>
                    <a:pt x="9423" y="9944"/>
                  </a:lnTo>
                  <a:lnTo>
                    <a:pt x="9474" y="9144"/>
                  </a:lnTo>
                  <a:lnTo>
                    <a:pt x="9270" y="8369"/>
                  </a:lnTo>
                  <a:lnTo>
                    <a:pt x="8750" y="6743"/>
                  </a:lnTo>
                  <a:lnTo>
                    <a:pt x="8674" y="5092"/>
                  </a:lnTo>
                  <a:lnTo>
                    <a:pt x="8940" y="1498"/>
                  </a:lnTo>
                  <a:lnTo>
                    <a:pt x="8369" y="114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7FC4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799970" y="743356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70">
                  <a:moveTo>
                    <a:pt x="8458" y="0"/>
                  </a:moveTo>
                  <a:lnTo>
                    <a:pt x="4508" y="673"/>
                  </a:lnTo>
                  <a:lnTo>
                    <a:pt x="2247" y="596"/>
                  </a:lnTo>
                  <a:lnTo>
                    <a:pt x="1155" y="2082"/>
                  </a:lnTo>
                  <a:lnTo>
                    <a:pt x="292" y="3873"/>
                  </a:lnTo>
                  <a:lnTo>
                    <a:pt x="380" y="4178"/>
                  </a:lnTo>
                  <a:lnTo>
                    <a:pt x="355" y="4470"/>
                  </a:lnTo>
                  <a:lnTo>
                    <a:pt x="215" y="4762"/>
                  </a:lnTo>
                  <a:lnTo>
                    <a:pt x="3403" y="7023"/>
                  </a:lnTo>
                  <a:lnTo>
                    <a:pt x="0" y="10909"/>
                  </a:lnTo>
                  <a:lnTo>
                    <a:pt x="2336" y="13385"/>
                  </a:lnTo>
                  <a:lnTo>
                    <a:pt x="4013" y="12407"/>
                  </a:lnTo>
                  <a:lnTo>
                    <a:pt x="3835" y="10515"/>
                  </a:lnTo>
                  <a:lnTo>
                    <a:pt x="4495" y="9029"/>
                  </a:lnTo>
                  <a:lnTo>
                    <a:pt x="4140" y="6972"/>
                  </a:lnTo>
                  <a:lnTo>
                    <a:pt x="5359" y="5626"/>
                  </a:lnTo>
                  <a:lnTo>
                    <a:pt x="6642" y="4317"/>
                  </a:lnTo>
                  <a:lnTo>
                    <a:pt x="7886" y="1955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437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795487" y="739432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60" h="8890">
                  <a:moveTo>
                    <a:pt x="9969" y="0"/>
                  </a:moveTo>
                  <a:lnTo>
                    <a:pt x="6807" y="2501"/>
                  </a:lnTo>
                  <a:lnTo>
                    <a:pt x="4343" y="3568"/>
                  </a:lnTo>
                  <a:lnTo>
                    <a:pt x="3848" y="6070"/>
                  </a:lnTo>
                  <a:lnTo>
                    <a:pt x="1612" y="4597"/>
                  </a:lnTo>
                  <a:lnTo>
                    <a:pt x="0" y="8305"/>
                  </a:lnTo>
                  <a:lnTo>
                    <a:pt x="3670" y="6781"/>
                  </a:lnTo>
                  <a:lnTo>
                    <a:pt x="4775" y="7797"/>
                  </a:lnTo>
                  <a:lnTo>
                    <a:pt x="6565" y="7239"/>
                  </a:lnTo>
                  <a:lnTo>
                    <a:pt x="7708" y="5829"/>
                  </a:lnTo>
                  <a:lnTo>
                    <a:pt x="8991" y="4610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4264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791538" y="738822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3619" y="0"/>
                  </a:moveTo>
                  <a:lnTo>
                    <a:pt x="0" y="1257"/>
                  </a:lnTo>
                  <a:lnTo>
                    <a:pt x="1968" y="4813"/>
                  </a:lnTo>
                  <a:lnTo>
                    <a:pt x="711" y="7048"/>
                  </a:lnTo>
                  <a:lnTo>
                    <a:pt x="2921" y="7696"/>
                  </a:lnTo>
                  <a:lnTo>
                    <a:pt x="2832" y="5562"/>
                  </a:lnTo>
                  <a:lnTo>
                    <a:pt x="3708" y="4584"/>
                  </a:lnTo>
                  <a:lnTo>
                    <a:pt x="5600" y="3022"/>
                  </a:lnTo>
                  <a:lnTo>
                    <a:pt x="4000" y="1523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3F7A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793938" y="73789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895" y="0"/>
                  </a:moveTo>
                  <a:lnTo>
                    <a:pt x="2565" y="0"/>
                  </a:lnTo>
                  <a:lnTo>
                    <a:pt x="2222" y="114"/>
                  </a:lnTo>
                  <a:lnTo>
                    <a:pt x="1549" y="647"/>
                  </a:lnTo>
                  <a:lnTo>
                    <a:pt x="1219" y="927"/>
                  </a:lnTo>
                  <a:lnTo>
                    <a:pt x="0" y="2476"/>
                  </a:lnTo>
                  <a:lnTo>
                    <a:pt x="2578" y="3962"/>
                  </a:lnTo>
                  <a:lnTo>
                    <a:pt x="1295" y="5511"/>
                  </a:lnTo>
                  <a:lnTo>
                    <a:pt x="3124" y="5397"/>
                  </a:lnTo>
                  <a:lnTo>
                    <a:pt x="3378" y="3632"/>
                  </a:lnTo>
                  <a:lnTo>
                    <a:pt x="4800" y="1904"/>
                  </a:lnTo>
                  <a:lnTo>
                    <a:pt x="3238" y="101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4181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789950" y="74302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0" y="0"/>
                  </a:moveTo>
                  <a:lnTo>
                    <a:pt x="63" y="1650"/>
                  </a:lnTo>
                  <a:lnTo>
                    <a:pt x="139" y="3301"/>
                  </a:lnTo>
                  <a:lnTo>
                    <a:pt x="203" y="4952"/>
                  </a:lnTo>
                  <a:lnTo>
                    <a:pt x="520" y="4356"/>
                  </a:lnTo>
                  <a:lnTo>
                    <a:pt x="825" y="3759"/>
                  </a:lnTo>
                  <a:lnTo>
                    <a:pt x="1142" y="3174"/>
                  </a:lnTo>
                  <a:lnTo>
                    <a:pt x="939" y="2057"/>
                  </a:lnTo>
                  <a:lnTo>
                    <a:pt x="1193" y="7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8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739557" y="736638"/>
              <a:ext cx="17780" cy="13970"/>
            </a:xfrm>
            <a:custGeom>
              <a:avLst/>
              <a:gdLst/>
              <a:ahLst/>
              <a:cxnLst/>
              <a:rect l="l" t="t" r="r" b="b"/>
              <a:pathLst>
                <a:path w="17780" h="13970">
                  <a:moveTo>
                    <a:pt x="14008" y="0"/>
                  </a:moveTo>
                  <a:lnTo>
                    <a:pt x="12026" y="596"/>
                  </a:lnTo>
                  <a:lnTo>
                    <a:pt x="9575" y="774"/>
                  </a:lnTo>
                  <a:lnTo>
                    <a:pt x="10363" y="5588"/>
                  </a:lnTo>
                  <a:lnTo>
                    <a:pt x="2324" y="2463"/>
                  </a:lnTo>
                  <a:lnTo>
                    <a:pt x="927" y="5283"/>
                  </a:lnTo>
                  <a:lnTo>
                    <a:pt x="0" y="8877"/>
                  </a:lnTo>
                  <a:lnTo>
                    <a:pt x="901" y="10922"/>
                  </a:lnTo>
                  <a:lnTo>
                    <a:pt x="1231" y="13690"/>
                  </a:lnTo>
                  <a:lnTo>
                    <a:pt x="4648" y="12547"/>
                  </a:lnTo>
                  <a:lnTo>
                    <a:pt x="5486" y="11455"/>
                  </a:lnTo>
                  <a:lnTo>
                    <a:pt x="6832" y="12090"/>
                  </a:lnTo>
                  <a:lnTo>
                    <a:pt x="7848" y="11633"/>
                  </a:lnTo>
                  <a:lnTo>
                    <a:pt x="9956" y="11633"/>
                  </a:lnTo>
                  <a:lnTo>
                    <a:pt x="11048" y="12369"/>
                  </a:lnTo>
                  <a:lnTo>
                    <a:pt x="11937" y="12077"/>
                  </a:lnTo>
                  <a:lnTo>
                    <a:pt x="12966" y="9220"/>
                  </a:lnTo>
                  <a:lnTo>
                    <a:pt x="14020" y="7975"/>
                  </a:lnTo>
                  <a:lnTo>
                    <a:pt x="15570" y="7124"/>
                  </a:lnTo>
                  <a:lnTo>
                    <a:pt x="17246" y="5829"/>
                  </a:lnTo>
                  <a:lnTo>
                    <a:pt x="16802" y="4114"/>
                  </a:lnTo>
                  <a:lnTo>
                    <a:pt x="16471" y="2425"/>
                  </a:lnTo>
                  <a:lnTo>
                    <a:pt x="15519" y="533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3E72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715173" y="739178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5" h="11429">
                  <a:moveTo>
                    <a:pt x="2679" y="0"/>
                  </a:moveTo>
                  <a:lnTo>
                    <a:pt x="1155" y="850"/>
                  </a:lnTo>
                  <a:lnTo>
                    <a:pt x="0" y="2832"/>
                  </a:lnTo>
                  <a:lnTo>
                    <a:pt x="4267" y="7645"/>
                  </a:lnTo>
                  <a:lnTo>
                    <a:pt x="4889" y="8953"/>
                  </a:lnTo>
                  <a:lnTo>
                    <a:pt x="6134" y="8839"/>
                  </a:lnTo>
                  <a:lnTo>
                    <a:pt x="7289" y="8966"/>
                  </a:lnTo>
                  <a:lnTo>
                    <a:pt x="8432" y="8788"/>
                  </a:lnTo>
                  <a:lnTo>
                    <a:pt x="9461" y="9042"/>
                  </a:lnTo>
                  <a:lnTo>
                    <a:pt x="10337" y="9791"/>
                  </a:lnTo>
                  <a:lnTo>
                    <a:pt x="12293" y="11150"/>
                  </a:lnTo>
                  <a:lnTo>
                    <a:pt x="14973" y="9042"/>
                  </a:lnTo>
                  <a:lnTo>
                    <a:pt x="16764" y="11125"/>
                  </a:lnTo>
                  <a:lnTo>
                    <a:pt x="17614" y="10147"/>
                  </a:lnTo>
                  <a:lnTo>
                    <a:pt x="19558" y="9029"/>
                  </a:lnTo>
                  <a:lnTo>
                    <a:pt x="19113" y="7746"/>
                  </a:lnTo>
                  <a:lnTo>
                    <a:pt x="17856" y="6426"/>
                  </a:lnTo>
                  <a:lnTo>
                    <a:pt x="14097" y="3594"/>
                  </a:lnTo>
                  <a:lnTo>
                    <a:pt x="8978" y="4279"/>
                  </a:lnTo>
                  <a:lnTo>
                    <a:pt x="5207" y="1498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91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739658" y="753427"/>
              <a:ext cx="16510" cy="8890"/>
            </a:xfrm>
            <a:custGeom>
              <a:avLst/>
              <a:gdLst/>
              <a:ahLst/>
              <a:cxnLst/>
              <a:rect l="l" t="t" r="r" b="b"/>
              <a:pathLst>
                <a:path w="16510" h="8890">
                  <a:moveTo>
                    <a:pt x="7797" y="0"/>
                  </a:moveTo>
                  <a:lnTo>
                    <a:pt x="419" y="1066"/>
                  </a:lnTo>
                  <a:lnTo>
                    <a:pt x="0" y="2971"/>
                  </a:lnTo>
                  <a:lnTo>
                    <a:pt x="1422" y="3467"/>
                  </a:lnTo>
                  <a:lnTo>
                    <a:pt x="2692" y="4089"/>
                  </a:lnTo>
                  <a:lnTo>
                    <a:pt x="4648" y="6134"/>
                  </a:lnTo>
                  <a:lnTo>
                    <a:pt x="9766" y="8356"/>
                  </a:lnTo>
                  <a:lnTo>
                    <a:pt x="11607" y="7213"/>
                  </a:lnTo>
                  <a:lnTo>
                    <a:pt x="10934" y="5067"/>
                  </a:lnTo>
                  <a:lnTo>
                    <a:pt x="11557" y="3314"/>
                  </a:lnTo>
                  <a:lnTo>
                    <a:pt x="14287" y="6413"/>
                  </a:lnTo>
                  <a:lnTo>
                    <a:pt x="14630" y="2590"/>
                  </a:lnTo>
                  <a:lnTo>
                    <a:pt x="16065" y="2070"/>
                  </a:lnTo>
                  <a:lnTo>
                    <a:pt x="11811" y="1993"/>
                  </a:lnTo>
                  <a:lnTo>
                    <a:pt x="10820" y="622"/>
                  </a:lnTo>
                  <a:lnTo>
                    <a:pt x="8763" y="1409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83CA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752511" y="744677"/>
              <a:ext cx="15240" cy="11430"/>
            </a:xfrm>
            <a:custGeom>
              <a:avLst/>
              <a:gdLst/>
              <a:ahLst/>
              <a:cxnLst/>
              <a:rect l="l" t="t" r="r" b="b"/>
              <a:pathLst>
                <a:path w="15239" h="11429">
                  <a:moveTo>
                    <a:pt x="10756" y="0"/>
                  </a:moveTo>
                  <a:lnTo>
                    <a:pt x="9169" y="698"/>
                  </a:lnTo>
                  <a:lnTo>
                    <a:pt x="7861" y="1981"/>
                  </a:lnTo>
                  <a:lnTo>
                    <a:pt x="6083" y="2247"/>
                  </a:lnTo>
                  <a:lnTo>
                    <a:pt x="4889" y="3174"/>
                  </a:lnTo>
                  <a:lnTo>
                    <a:pt x="3657" y="3975"/>
                  </a:lnTo>
                  <a:lnTo>
                    <a:pt x="2070" y="3213"/>
                  </a:lnTo>
                  <a:lnTo>
                    <a:pt x="1054" y="3213"/>
                  </a:lnTo>
                  <a:lnTo>
                    <a:pt x="317" y="3632"/>
                  </a:lnTo>
                  <a:lnTo>
                    <a:pt x="0" y="4648"/>
                  </a:lnTo>
                  <a:lnTo>
                    <a:pt x="2920" y="8369"/>
                  </a:lnTo>
                  <a:lnTo>
                    <a:pt x="3187" y="10845"/>
                  </a:lnTo>
                  <a:lnTo>
                    <a:pt x="3492" y="10871"/>
                  </a:lnTo>
                  <a:lnTo>
                    <a:pt x="4089" y="10998"/>
                  </a:lnTo>
                  <a:lnTo>
                    <a:pt x="4216" y="9715"/>
                  </a:lnTo>
                  <a:lnTo>
                    <a:pt x="4851" y="9093"/>
                  </a:lnTo>
                  <a:lnTo>
                    <a:pt x="5600" y="8610"/>
                  </a:lnTo>
                  <a:lnTo>
                    <a:pt x="6222" y="7962"/>
                  </a:lnTo>
                  <a:lnTo>
                    <a:pt x="7505" y="6261"/>
                  </a:lnTo>
                  <a:lnTo>
                    <a:pt x="9791" y="6083"/>
                  </a:lnTo>
                  <a:lnTo>
                    <a:pt x="11264" y="4673"/>
                  </a:lnTo>
                  <a:lnTo>
                    <a:pt x="11518" y="4597"/>
                  </a:lnTo>
                  <a:lnTo>
                    <a:pt x="12547" y="3657"/>
                  </a:lnTo>
                  <a:lnTo>
                    <a:pt x="14566" y="4140"/>
                  </a:lnTo>
                  <a:lnTo>
                    <a:pt x="14897" y="2209"/>
                  </a:lnTo>
                  <a:lnTo>
                    <a:pt x="14198" y="190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88C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735264" y="743076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2044" y="0"/>
                  </a:moveTo>
                  <a:lnTo>
                    <a:pt x="508" y="1803"/>
                  </a:lnTo>
                  <a:lnTo>
                    <a:pt x="0" y="3505"/>
                  </a:lnTo>
                  <a:lnTo>
                    <a:pt x="2133" y="4317"/>
                  </a:lnTo>
                  <a:lnTo>
                    <a:pt x="1917" y="5918"/>
                  </a:lnTo>
                  <a:lnTo>
                    <a:pt x="1790" y="6730"/>
                  </a:lnTo>
                  <a:lnTo>
                    <a:pt x="1638" y="7543"/>
                  </a:lnTo>
                  <a:lnTo>
                    <a:pt x="1701" y="8381"/>
                  </a:lnTo>
                  <a:lnTo>
                    <a:pt x="2870" y="9728"/>
                  </a:lnTo>
                  <a:lnTo>
                    <a:pt x="4457" y="9194"/>
                  </a:lnTo>
                  <a:lnTo>
                    <a:pt x="5905" y="9296"/>
                  </a:lnTo>
                  <a:lnTo>
                    <a:pt x="6121" y="7454"/>
                  </a:lnTo>
                  <a:lnTo>
                    <a:pt x="8521" y="9016"/>
                  </a:lnTo>
                  <a:lnTo>
                    <a:pt x="8877" y="7391"/>
                  </a:lnTo>
                  <a:lnTo>
                    <a:pt x="8928" y="6121"/>
                  </a:lnTo>
                  <a:lnTo>
                    <a:pt x="6489" y="5841"/>
                  </a:lnTo>
                  <a:lnTo>
                    <a:pt x="6108" y="3454"/>
                  </a:lnTo>
                  <a:lnTo>
                    <a:pt x="4787" y="2031"/>
                  </a:lnTo>
                  <a:lnTo>
                    <a:pt x="3441" y="546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69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749513" y="742784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1346" y="0"/>
                  </a:moveTo>
                  <a:lnTo>
                    <a:pt x="2324" y="4381"/>
                  </a:lnTo>
                  <a:lnTo>
                    <a:pt x="0" y="5486"/>
                  </a:lnTo>
                  <a:lnTo>
                    <a:pt x="711" y="6654"/>
                  </a:lnTo>
                  <a:lnTo>
                    <a:pt x="1930" y="6362"/>
                  </a:lnTo>
                  <a:lnTo>
                    <a:pt x="2997" y="6527"/>
                  </a:lnTo>
                  <a:lnTo>
                    <a:pt x="5321" y="5549"/>
                  </a:lnTo>
                  <a:lnTo>
                    <a:pt x="7988" y="6489"/>
                  </a:lnTo>
                  <a:lnTo>
                    <a:pt x="7962" y="4686"/>
                  </a:lnTo>
                  <a:lnTo>
                    <a:pt x="7962" y="2933"/>
                  </a:lnTo>
                  <a:lnTo>
                    <a:pt x="7581" y="1447"/>
                  </a:lnTo>
                  <a:lnTo>
                    <a:pt x="6464" y="774"/>
                  </a:lnTo>
                  <a:lnTo>
                    <a:pt x="5118" y="342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A0D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732787" y="74555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346" y="0"/>
                  </a:moveTo>
                  <a:lnTo>
                    <a:pt x="698" y="76"/>
                  </a:lnTo>
                  <a:lnTo>
                    <a:pt x="292" y="800"/>
                  </a:lnTo>
                  <a:lnTo>
                    <a:pt x="876" y="1854"/>
                  </a:lnTo>
                  <a:lnTo>
                    <a:pt x="304" y="2794"/>
                  </a:lnTo>
                  <a:lnTo>
                    <a:pt x="0" y="3759"/>
                  </a:lnTo>
                  <a:lnTo>
                    <a:pt x="4178" y="5892"/>
                  </a:lnTo>
                  <a:lnTo>
                    <a:pt x="5194" y="5359"/>
                  </a:lnTo>
                  <a:lnTo>
                    <a:pt x="5283" y="4381"/>
                  </a:lnTo>
                  <a:lnTo>
                    <a:pt x="5359" y="3403"/>
                  </a:lnTo>
                  <a:lnTo>
                    <a:pt x="5143" y="1435"/>
                  </a:lnTo>
                  <a:lnTo>
                    <a:pt x="2997" y="1422"/>
                  </a:lnTo>
                  <a:lnTo>
                    <a:pt x="2082" y="165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478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747443" y="74912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5486" y="0"/>
                  </a:moveTo>
                  <a:lnTo>
                    <a:pt x="1206" y="5245"/>
                  </a:lnTo>
                  <a:lnTo>
                    <a:pt x="0" y="4305"/>
                  </a:lnTo>
                  <a:lnTo>
                    <a:pt x="38" y="7594"/>
                  </a:lnTo>
                  <a:lnTo>
                    <a:pt x="2540" y="5918"/>
                  </a:lnTo>
                  <a:lnTo>
                    <a:pt x="4025" y="6299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468C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737004" y="752678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016" y="0"/>
                  </a:moveTo>
                  <a:lnTo>
                    <a:pt x="0" y="1828"/>
                  </a:lnTo>
                  <a:lnTo>
                    <a:pt x="1016" y="2755"/>
                  </a:lnTo>
                  <a:lnTo>
                    <a:pt x="2425" y="3302"/>
                  </a:lnTo>
                  <a:lnTo>
                    <a:pt x="2819" y="4800"/>
                  </a:lnTo>
                  <a:lnTo>
                    <a:pt x="3657" y="4965"/>
                  </a:lnTo>
                  <a:lnTo>
                    <a:pt x="4483" y="6337"/>
                  </a:lnTo>
                  <a:lnTo>
                    <a:pt x="5346" y="4838"/>
                  </a:lnTo>
                  <a:lnTo>
                    <a:pt x="3060" y="1816"/>
                  </a:lnTo>
                  <a:lnTo>
                    <a:pt x="2044" y="1435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4B8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719364" y="746823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76" y="0"/>
                  </a:moveTo>
                  <a:lnTo>
                    <a:pt x="0" y="1511"/>
                  </a:lnTo>
                  <a:lnTo>
                    <a:pt x="3073" y="2527"/>
                  </a:lnTo>
                  <a:lnTo>
                    <a:pt x="4140" y="3048"/>
                  </a:lnTo>
                  <a:lnTo>
                    <a:pt x="5143" y="3009"/>
                  </a:lnTo>
                  <a:lnTo>
                    <a:pt x="5753" y="723"/>
                  </a:lnTo>
                  <a:lnTo>
                    <a:pt x="5181" y="127"/>
                  </a:lnTo>
                  <a:lnTo>
                    <a:pt x="4064" y="304"/>
                  </a:lnTo>
                  <a:lnTo>
                    <a:pt x="2692" y="800"/>
                  </a:lnTo>
                  <a:lnTo>
                    <a:pt x="1384" y="40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67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724952" y="747128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5727" y="0"/>
                  </a:moveTo>
                  <a:lnTo>
                    <a:pt x="2603" y="2247"/>
                  </a:lnTo>
                  <a:lnTo>
                    <a:pt x="673" y="1016"/>
                  </a:lnTo>
                  <a:lnTo>
                    <a:pt x="50" y="1689"/>
                  </a:lnTo>
                  <a:lnTo>
                    <a:pt x="0" y="2349"/>
                  </a:lnTo>
                  <a:lnTo>
                    <a:pt x="685" y="3009"/>
                  </a:lnTo>
                  <a:lnTo>
                    <a:pt x="2793" y="3073"/>
                  </a:lnTo>
                  <a:lnTo>
                    <a:pt x="6997" y="3175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3F6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722437" y="74557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2590" y="0"/>
                  </a:moveTo>
                  <a:lnTo>
                    <a:pt x="990" y="1549"/>
                  </a:lnTo>
                  <a:lnTo>
                    <a:pt x="2705" y="3200"/>
                  </a:lnTo>
                  <a:lnTo>
                    <a:pt x="1384" y="3492"/>
                  </a:lnTo>
                  <a:lnTo>
                    <a:pt x="0" y="3771"/>
                  </a:lnTo>
                  <a:lnTo>
                    <a:pt x="863" y="4838"/>
                  </a:lnTo>
                  <a:lnTo>
                    <a:pt x="2057" y="4597"/>
                  </a:lnTo>
                  <a:lnTo>
                    <a:pt x="3200" y="4559"/>
                  </a:lnTo>
                  <a:lnTo>
                    <a:pt x="3200" y="3225"/>
                  </a:lnTo>
                  <a:lnTo>
                    <a:pt x="3187" y="2565"/>
                  </a:lnTo>
                  <a:lnTo>
                    <a:pt x="2844" y="1384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4E7D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739861" y="74816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0" y="0"/>
                  </a:moveTo>
                  <a:lnTo>
                    <a:pt x="1308" y="4203"/>
                  </a:lnTo>
                  <a:lnTo>
                    <a:pt x="2667" y="4140"/>
                  </a:lnTo>
                  <a:lnTo>
                    <a:pt x="4356" y="4597"/>
                  </a:lnTo>
                  <a:lnTo>
                    <a:pt x="4279" y="2298"/>
                  </a:lnTo>
                  <a:lnTo>
                    <a:pt x="4229" y="4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7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744205" y="7460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8" y="0"/>
                  </a:moveTo>
                  <a:lnTo>
                    <a:pt x="0" y="3175"/>
                  </a:lnTo>
                  <a:lnTo>
                    <a:pt x="1168" y="3200"/>
                  </a:lnTo>
                  <a:lnTo>
                    <a:pt x="2400" y="3467"/>
                  </a:lnTo>
                  <a:lnTo>
                    <a:pt x="3200" y="2247"/>
                  </a:lnTo>
                  <a:lnTo>
                    <a:pt x="1917" y="1841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569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53" name="object 2253"/>
          <p:cNvSpPr/>
          <p:nvPr/>
        </p:nvSpPr>
        <p:spPr>
          <a:xfrm>
            <a:off x="2268664" y="1476387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140" y="0"/>
                </a:moveTo>
                <a:lnTo>
                  <a:pt x="1130" y="2603"/>
                </a:lnTo>
                <a:lnTo>
                  <a:pt x="203" y="1993"/>
                </a:lnTo>
                <a:lnTo>
                  <a:pt x="0" y="4343"/>
                </a:lnTo>
                <a:lnTo>
                  <a:pt x="749" y="5219"/>
                </a:lnTo>
                <a:lnTo>
                  <a:pt x="2997" y="3809"/>
                </a:lnTo>
                <a:lnTo>
                  <a:pt x="4140" y="0"/>
                </a:lnTo>
                <a:close/>
              </a:path>
            </a:pathLst>
          </a:custGeom>
          <a:solidFill>
            <a:srgbClr val="7CAFD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54" name="object 2254"/>
          <p:cNvGrpSpPr/>
          <p:nvPr/>
        </p:nvGrpSpPr>
        <p:grpSpPr>
          <a:xfrm>
            <a:off x="1935302" y="812025"/>
            <a:ext cx="48895" cy="24130"/>
            <a:chOff x="1935302" y="812025"/>
            <a:chExt cx="48895" cy="24130"/>
          </a:xfrm>
        </p:grpSpPr>
        <p:sp>
          <p:nvSpPr>
            <p:cNvPr id="2255" name="object 2255"/>
            <p:cNvSpPr/>
            <p:nvPr/>
          </p:nvSpPr>
          <p:spPr>
            <a:xfrm>
              <a:off x="1940801" y="816724"/>
              <a:ext cx="43815" cy="17145"/>
            </a:xfrm>
            <a:custGeom>
              <a:avLst/>
              <a:gdLst/>
              <a:ahLst/>
              <a:cxnLst/>
              <a:rect l="l" t="t" r="r" b="b"/>
              <a:pathLst>
                <a:path w="43814" h="17144">
                  <a:moveTo>
                    <a:pt x="13182" y="0"/>
                  </a:moveTo>
                  <a:lnTo>
                    <a:pt x="8051" y="1358"/>
                  </a:lnTo>
                  <a:lnTo>
                    <a:pt x="5549" y="5600"/>
                  </a:lnTo>
                  <a:lnTo>
                    <a:pt x="2743" y="9499"/>
                  </a:lnTo>
                  <a:lnTo>
                    <a:pt x="2628" y="11557"/>
                  </a:lnTo>
                  <a:lnTo>
                    <a:pt x="0" y="13589"/>
                  </a:lnTo>
                  <a:lnTo>
                    <a:pt x="3454" y="16865"/>
                  </a:lnTo>
                  <a:lnTo>
                    <a:pt x="5486" y="15836"/>
                  </a:lnTo>
                  <a:lnTo>
                    <a:pt x="7010" y="14605"/>
                  </a:lnTo>
                  <a:lnTo>
                    <a:pt x="13804" y="11899"/>
                  </a:lnTo>
                  <a:lnTo>
                    <a:pt x="20853" y="14122"/>
                  </a:lnTo>
                  <a:lnTo>
                    <a:pt x="27749" y="13525"/>
                  </a:lnTo>
                  <a:lnTo>
                    <a:pt x="29324" y="11341"/>
                  </a:lnTo>
                  <a:lnTo>
                    <a:pt x="30441" y="8216"/>
                  </a:lnTo>
                  <a:lnTo>
                    <a:pt x="36918" y="9029"/>
                  </a:lnTo>
                  <a:lnTo>
                    <a:pt x="35750" y="12103"/>
                  </a:lnTo>
                  <a:lnTo>
                    <a:pt x="36614" y="16294"/>
                  </a:lnTo>
                  <a:lnTo>
                    <a:pt x="38176" y="16675"/>
                  </a:lnTo>
                  <a:lnTo>
                    <a:pt x="41935" y="16535"/>
                  </a:lnTo>
                  <a:lnTo>
                    <a:pt x="42227" y="15328"/>
                  </a:lnTo>
                  <a:lnTo>
                    <a:pt x="42341" y="12293"/>
                  </a:lnTo>
                  <a:lnTo>
                    <a:pt x="41833" y="10655"/>
                  </a:lnTo>
                  <a:lnTo>
                    <a:pt x="43192" y="9410"/>
                  </a:lnTo>
                  <a:lnTo>
                    <a:pt x="43141" y="8331"/>
                  </a:lnTo>
                  <a:lnTo>
                    <a:pt x="39751" y="6807"/>
                  </a:lnTo>
                  <a:lnTo>
                    <a:pt x="35814" y="6591"/>
                  </a:lnTo>
                  <a:lnTo>
                    <a:pt x="32854" y="4038"/>
                  </a:lnTo>
                  <a:lnTo>
                    <a:pt x="22237" y="7391"/>
                  </a:lnTo>
                  <a:lnTo>
                    <a:pt x="25920" y="3086"/>
                  </a:lnTo>
                  <a:lnTo>
                    <a:pt x="23533" y="1943"/>
                  </a:lnTo>
                  <a:lnTo>
                    <a:pt x="20320" y="1206"/>
                  </a:lnTo>
                  <a:lnTo>
                    <a:pt x="20167" y="635"/>
                  </a:lnTo>
                  <a:lnTo>
                    <a:pt x="19799" y="330"/>
                  </a:lnTo>
                  <a:lnTo>
                    <a:pt x="13182" y="0"/>
                  </a:lnTo>
                  <a:close/>
                </a:path>
              </a:pathLst>
            </a:custGeom>
            <a:solidFill>
              <a:srgbClr val="DC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935302" y="813600"/>
              <a:ext cx="19050" cy="22860"/>
            </a:xfrm>
            <a:custGeom>
              <a:avLst/>
              <a:gdLst/>
              <a:ahLst/>
              <a:cxnLst/>
              <a:rect l="l" t="t" r="r" b="b"/>
              <a:pathLst>
                <a:path w="19050" h="22859">
                  <a:moveTo>
                    <a:pt x="10375" y="0"/>
                  </a:moveTo>
                  <a:lnTo>
                    <a:pt x="0" y="21996"/>
                  </a:lnTo>
                  <a:lnTo>
                    <a:pt x="1066" y="22453"/>
                  </a:lnTo>
                  <a:lnTo>
                    <a:pt x="2692" y="21310"/>
                  </a:lnTo>
                  <a:lnTo>
                    <a:pt x="8216" y="16052"/>
                  </a:lnTo>
                  <a:lnTo>
                    <a:pt x="9232" y="12179"/>
                  </a:lnTo>
                  <a:lnTo>
                    <a:pt x="18694" y="3124"/>
                  </a:lnTo>
                  <a:lnTo>
                    <a:pt x="16649" y="139"/>
                  </a:lnTo>
                  <a:lnTo>
                    <a:pt x="13258" y="736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446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963483" y="812025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806" y="0"/>
                  </a:moveTo>
                  <a:lnTo>
                    <a:pt x="1562" y="3276"/>
                  </a:lnTo>
                  <a:lnTo>
                    <a:pt x="0" y="4622"/>
                  </a:lnTo>
                  <a:lnTo>
                    <a:pt x="546" y="5384"/>
                  </a:lnTo>
                  <a:lnTo>
                    <a:pt x="1181" y="5295"/>
                  </a:lnTo>
                  <a:lnTo>
                    <a:pt x="1879" y="4851"/>
                  </a:lnTo>
                  <a:lnTo>
                    <a:pt x="2959" y="5854"/>
                  </a:lnTo>
                  <a:lnTo>
                    <a:pt x="4000" y="6273"/>
                  </a:lnTo>
                  <a:lnTo>
                    <a:pt x="4914" y="4648"/>
                  </a:lnTo>
                  <a:lnTo>
                    <a:pt x="4978" y="4330"/>
                  </a:lnTo>
                  <a:lnTo>
                    <a:pt x="5080" y="4025"/>
                  </a:lnTo>
                  <a:lnTo>
                    <a:pt x="5219" y="3746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82C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960016" y="81509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965" y="0"/>
                  </a:moveTo>
                  <a:lnTo>
                    <a:pt x="0" y="1930"/>
                  </a:lnTo>
                  <a:lnTo>
                    <a:pt x="368" y="2222"/>
                  </a:lnTo>
                  <a:lnTo>
                    <a:pt x="1104" y="2832"/>
                  </a:lnTo>
                  <a:lnTo>
                    <a:pt x="2527" y="2501"/>
                  </a:lnTo>
                  <a:lnTo>
                    <a:pt x="4178" y="3111"/>
                  </a:lnTo>
                  <a:lnTo>
                    <a:pt x="5346" y="1777"/>
                  </a:lnTo>
                  <a:lnTo>
                    <a:pt x="3467" y="1549"/>
                  </a:lnTo>
                  <a:lnTo>
                    <a:pt x="2285" y="1447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4B7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59" name="object 2259"/>
          <p:cNvSpPr/>
          <p:nvPr/>
        </p:nvSpPr>
        <p:spPr>
          <a:xfrm>
            <a:off x="1968550" y="1368120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30" h="5715">
                <a:moveTo>
                  <a:pt x="3022" y="0"/>
                </a:moveTo>
                <a:lnTo>
                  <a:pt x="1104" y="190"/>
                </a:lnTo>
                <a:lnTo>
                  <a:pt x="774" y="1904"/>
                </a:lnTo>
                <a:lnTo>
                  <a:pt x="0" y="3187"/>
                </a:lnTo>
                <a:lnTo>
                  <a:pt x="1816" y="3086"/>
                </a:lnTo>
                <a:lnTo>
                  <a:pt x="3581" y="3213"/>
                </a:lnTo>
                <a:lnTo>
                  <a:pt x="5168" y="4216"/>
                </a:lnTo>
                <a:lnTo>
                  <a:pt x="7251" y="3860"/>
                </a:lnTo>
                <a:lnTo>
                  <a:pt x="9664" y="5168"/>
                </a:lnTo>
                <a:lnTo>
                  <a:pt x="11417" y="3022"/>
                </a:lnTo>
                <a:lnTo>
                  <a:pt x="11417" y="2273"/>
                </a:lnTo>
                <a:lnTo>
                  <a:pt x="8636" y="1460"/>
                </a:lnTo>
                <a:lnTo>
                  <a:pt x="5156" y="3213"/>
                </a:lnTo>
                <a:lnTo>
                  <a:pt x="3022" y="0"/>
                </a:lnTo>
                <a:close/>
              </a:path>
            </a:pathLst>
          </a:custGeom>
          <a:solidFill>
            <a:srgbClr val="7AC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260" name="object 2260"/>
          <p:cNvGrpSpPr/>
          <p:nvPr/>
        </p:nvGrpSpPr>
        <p:grpSpPr>
          <a:xfrm>
            <a:off x="2126119" y="1102309"/>
            <a:ext cx="24765" cy="13970"/>
            <a:chOff x="2126119" y="1102309"/>
            <a:chExt cx="24765" cy="13970"/>
          </a:xfrm>
        </p:grpSpPr>
        <p:sp>
          <p:nvSpPr>
            <p:cNvPr id="2261" name="object 2261"/>
            <p:cNvSpPr/>
            <p:nvPr/>
          </p:nvSpPr>
          <p:spPr>
            <a:xfrm>
              <a:off x="2133650" y="1102309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5537" y="0"/>
                  </a:moveTo>
                  <a:lnTo>
                    <a:pt x="3225" y="393"/>
                  </a:lnTo>
                  <a:lnTo>
                    <a:pt x="2781" y="546"/>
                  </a:lnTo>
                  <a:lnTo>
                    <a:pt x="2438" y="825"/>
                  </a:lnTo>
                  <a:lnTo>
                    <a:pt x="2184" y="1219"/>
                  </a:lnTo>
                  <a:lnTo>
                    <a:pt x="0" y="3136"/>
                  </a:lnTo>
                  <a:lnTo>
                    <a:pt x="1371" y="4902"/>
                  </a:lnTo>
                  <a:lnTo>
                    <a:pt x="2159" y="6883"/>
                  </a:lnTo>
                  <a:lnTo>
                    <a:pt x="2184" y="9143"/>
                  </a:lnTo>
                  <a:lnTo>
                    <a:pt x="8369" y="12484"/>
                  </a:lnTo>
                  <a:lnTo>
                    <a:pt x="9512" y="13246"/>
                  </a:lnTo>
                  <a:lnTo>
                    <a:pt x="10604" y="13258"/>
                  </a:lnTo>
                  <a:lnTo>
                    <a:pt x="11633" y="12293"/>
                  </a:lnTo>
                  <a:lnTo>
                    <a:pt x="12382" y="10248"/>
                  </a:lnTo>
                  <a:lnTo>
                    <a:pt x="10414" y="8585"/>
                  </a:lnTo>
                  <a:lnTo>
                    <a:pt x="10807" y="6578"/>
                  </a:lnTo>
                  <a:lnTo>
                    <a:pt x="11976" y="4597"/>
                  </a:lnTo>
                  <a:lnTo>
                    <a:pt x="12153" y="2844"/>
                  </a:lnTo>
                  <a:lnTo>
                    <a:pt x="9702" y="1663"/>
                  </a:lnTo>
                  <a:lnTo>
                    <a:pt x="7429" y="1816"/>
                  </a:lnTo>
                  <a:lnTo>
                    <a:pt x="5537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2130463" y="1105217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698" y="0"/>
                  </a:moveTo>
                  <a:lnTo>
                    <a:pt x="0" y="1384"/>
                  </a:lnTo>
                  <a:lnTo>
                    <a:pt x="5372" y="6235"/>
                  </a:lnTo>
                  <a:lnTo>
                    <a:pt x="7620" y="3149"/>
                  </a:lnTo>
                  <a:lnTo>
                    <a:pt x="7251" y="1016"/>
                  </a:lnTo>
                  <a:lnTo>
                    <a:pt x="3187" y="228"/>
                  </a:lnTo>
                  <a:lnTo>
                    <a:pt x="2032" y="35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2D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2142020" y="1111503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5778" y="0"/>
                  </a:moveTo>
                  <a:lnTo>
                    <a:pt x="3937" y="495"/>
                  </a:lnTo>
                  <a:lnTo>
                    <a:pt x="3136" y="914"/>
                  </a:lnTo>
                  <a:lnTo>
                    <a:pt x="2476" y="1384"/>
                  </a:lnTo>
                  <a:lnTo>
                    <a:pt x="3022" y="2425"/>
                  </a:lnTo>
                  <a:lnTo>
                    <a:pt x="2247" y="3530"/>
                  </a:lnTo>
                  <a:lnTo>
                    <a:pt x="1066" y="3175"/>
                  </a:lnTo>
                  <a:lnTo>
                    <a:pt x="0" y="3289"/>
                  </a:lnTo>
                  <a:lnTo>
                    <a:pt x="1447" y="4711"/>
                  </a:lnTo>
                  <a:lnTo>
                    <a:pt x="3403" y="3975"/>
                  </a:lnTo>
                  <a:lnTo>
                    <a:pt x="5067" y="4445"/>
                  </a:lnTo>
                  <a:lnTo>
                    <a:pt x="8293" y="2159"/>
                  </a:lnTo>
                  <a:lnTo>
                    <a:pt x="7327" y="342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8DBA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2126119" y="110242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2438" y="0"/>
                  </a:moveTo>
                  <a:lnTo>
                    <a:pt x="1346" y="634"/>
                  </a:lnTo>
                  <a:lnTo>
                    <a:pt x="0" y="2400"/>
                  </a:lnTo>
                  <a:lnTo>
                    <a:pt x="1003" y="3708"/>
                  </a:lnTo>
                  <a:lnTo>
                    <a:pt x="2197" y="4991"/>
                  </a:lnTo>
                  <a:lnTo>
                    <a:pt x="3301" y="5029"/>
                  </a:lnTo>
                  <a:lnTo>
                    <a:pt x="3352" y="4724"/>
                  </a:lnTo>
                  <a:lnTo>
                    <a:pt x="3403" y="4114"/>
                  </a:lnTo>
                  <a:lnTo>
                    <a:pt x="2666" y="2679"/>
                  </a:lnTo>
                  <a:lnTo>
                    <a:pt x="5422" y="2400"/>
                  </a:lnTo>
                  <a:lnTo>
                    <a:pt x="4457" y="888"/>
                  </a:lnTo>
                  <a:lnTo>
                    <a:pt x="3467" y="279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407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65" name="object 2265"/>
          <p:cNvGrpSpPr/>
          <p:nvPr/>
        </p:nvGrpSpPr>
        <p:grpSpPr>
          <a:xfrm>
            <a:off x="2156256" y="1809623"/>
            <a:ext cx="31750" cy="21590"/>
            <a:chOff x="2156256" y="1809623"/>
            <a:chExt cx="31750" cy="21590"/>
          </a:xfrm>
        </p:grpSpPr>
        <p:sp>
          <p:nvSpPr>
            <p:cNvPr id="2266" name="object 2266"/>
            <p:cNvSpPr/>
            <p:nvPr/>
          </p:nvSpPr>
          <p:spPr>
            <a:xfrm>
              <a:off x="2175167" y="1809623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19">
                  <a:moveTo>
                    <a:pt x="10464" y="0"/>
                  </a:moveTo>
                  <a:lnTo>
                    <a:pt x="9283" y="1028"/>
                  </a:lnTo>
                  <a:lnTo>
                    <a:pt x="7810" y="3644"/>
                  </a:lnTo>
                  <a:lnTo>
                    <a:pt x="5181" y="5067"/>
                  </a:lnTo>
                  <a:lnTo>
                    <a:pt x="3048" y="6997"/>
                  </a:lnTo>
                  <a:lnTo>
                    <a:pt x="4356" y="7835"/>
                  </a:lnTo>
                  <a:lnTo>
                    <a:pt x="5549" y="8661"/>
                  </a:lnTo>
                  <a:lnTo>
                    <a:pt x="2108" y="10261"/>
                  </a:lnTo>
                  <a:lnTo>
                    <a:pt x="1079" y="10883"/>
                  </a:lnTo>
                  <a:lnTo>
                    <a:pt x="1066" y="12331"/>
                  </a:lnTo>
                  <a:lnTo>
                    <a:pt x="2082" y="13728"/>
                  </a:lnTo>
                  <a:lnTo>
                    <a:pt x="0" y="14579"/>
                  </a:lnTo>
                  <a:lnTo>
                    <a:pt x="457" y="15862"/>
                  </a:lnTo>
                  <a:lnTo>
                    <a:pt x="901" y="17576"/>
                  </a:lnTo>
                  <a:lnTo>
                    <a:pt x="1701" y="19024"/>
                  </a:lnTo>
                  <a:lnTo>
                    <a:pt x="3327" y="19888"/>
                  </a:lnTo>
                  <a:lnTo>
                    <a:pt x="4330" y="19773"/>
                  </a:lnTo>
                  <a:lnTo>
                    <a:pt x="4953" y="19126"/>
                  </a:lnTo>
                  <a:lnTo>
                    <a:pt x="5664" y="14643"/>
                  </a:lnTo>
                  <a:lnTo>
                    <a:pt x="7912" y="14719"/>
                  </a:lnTo>
                  <a:lnTo>
                    <a:pt x="10591" y="15633"/>
                  </a:lnTo>
                  <a:lnTo>
                    <a:pt x="11607" y="14808"/>
                  </a:lnTo>
                  <a:lnTo>
                    <a:pt x="12065" y="13716"/>
                  </a:lnTo>
                  <a:lnTo>
                    <a:pt x="12204" y="12446"/>
                  </a:lnTo>
                  <a:lnTo>
                    <a:pt x="11709" y="10147"/>
                  </a:lnTo>
                  <a:lnTo>
                    <a:pt x="12255" y="7810"/>
                  </a:lnTo>
                  <a:lnTo>
                    <a:pt x="11950" y="5499"/>
                  </a:lnTo>
                  <a:lnTo>
                    <a:pt x="9931" y="4076"/>
                  </a:lnTo>
                  <a:lnTo>
                    <a:pt x="12496" y="1422"/>
                  </a:lnTo>
                  <a:lnTo>
                    <a:pt x="10464" y="0"/>
                  </a:lnTo>
                  <a:close/>
                </a:path>
              </a:pathLst>
            </a:custGeom>
            <a:solidFill>
              <a:srgbClr val="ACD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2171750" y="182115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6388" y="0"/>
                  </a:moveTo>
                  <a:lnTo>
                    <a:pt x="5219" y="609"/>
                  </a:lnTo>
                  <a:lnTo>
                    <a:pt x="4470" y="812"/>
                  </a:lnTo>
                  <a:lnTo>
                    <a:pt x="3441" y="1879"/>
                  </a:lnTo>
                  <a:lnTo>
                    <a:pt x="533" y="2933"/>
                  </a:lnTo>
                  <a:lnTo>
                    <a:pt x="0" y="5257"/>
                  </a:lnTo>
                  <a:lnTo>
                    <a:pt x="177" y="7962"/>
                  </a:lnTo>
                  <a:lnTo>
                    <a:pt x="723" y="8381"/>
                  </a:lnTo>
                  <a:lnTo>
                    <a:pt x="3276" y="8115"/>
                  </a:lnTo>
                  <a:lnTo>
                    <a:pt x="3924" y="6184"/>
                  </a:lnTo>
                  <a:lnTo>
                    <a:pt x="4445" y="4140"/>
                  </a:lnTo>
                  <a:lnTo>
                    <a:pt x="4902" y="3479"/>
                  </a:lnTo>
                  <a:lnTo>
                    <a:pt x="5397" y="2832"/>
                  </a:lnTo>
                  <a:lnTo>
                    <a:pt x="6172" y="1523"/>
                  </a:lnTo>
                  <a:lnTo>
                    <a:pt x="7429" y="1130"/>
                  </a:lnTo>
                  <a:lnTo>
                    <a:pt x="6388" y="0"/>
                  </a:lnTo>
                  <a:close/>
                </a:path>
              </a:pathLst>
            </a:custGeom>
            <a:solidFill>
              <a:srgbClr val="6E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2165680" y="1823186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863" y="0"/>
                  </a:moveTo>
                  <a:lnTo>
                    <a:pt x="1409" y="2755"/>
                  </a:lnTo>
                  <a:lnTo>
                    <a:pt x="266" y="3098"/>
                  </a:lnTo>
                  <a:lnTo>
                    <a:pt x="165" y="3746"/>
                  </a:lnTo>
                  <a:lnTo>
                    <a:pt x="0" y="5041"/>
                  </a:lnTo>
                  <a:lnTo>
                    <a:pt x="342" y="6299"/>
                  </a:lnTo>
                  <a:lnTo>
                    <a:pt x="863" y="7785"/>
                  </a:lnTo>
                  <a:lnTo>
                    <a:pt x="3327" y="4533"/>
                  </a:lnTo>
                  <a:lnTo>
                    <a:pt x="4381" y="229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3869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2156256" y="1816569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1358" y="0"/>
                  </a:moveTo>
                  <a:lnTo>
                    <a:pt x="0" y="774"/>
                  </a:lnTo>
                  <a:lnTo>
                    <a:pt x="317" y="2158"/>
                  </a:lnTo>
                  <a:lnTo>
                    <a:pt x="165" y="3365"/>
                  </a:lnTo>
                  <a:lnTo>
                    <a:pt x="2540" y="3505"/>
                  </a:lnTo>
                  <a:lnTo>
                    <a:pt x="1981" y="1587"/>
                  </a:lnTo>
                  <a:lnTo>
                    <a:pt x="2311" y="292"/>
                  </a:lnTo>
                  <a:lnTo>
                    <a:pt x="1993" y="190"/>
                  </a:lnTo>
                  <a:lnTo>
                    <a:pt x="1676" y="101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998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2168702" y="181961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352" y="0"/>
                  </a:moveTo>
                  <a:lnTo>
                    <a:pt x="2108" y="63"/>
                  </a:lnTo>
                  <a:lnTo>
                    <a:pt x="520" y="469"/>
                  </a:lnTo>
                  <a:lnTo>
                    <a:pt x="0" y="2184"/>
                  </a:lnTo>
                  <a:lnTo>
                    <a:pt x="850" y="2514"/>
                  </a:lnTo>
                  <a:lnTo>
                    <a:pt x="2311" y="2247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5686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1" name="object 2271"/>
          <p:cNvGrpSpPr/>
          <p:nvPr/>
        </p:nvGrpSpPr>
        <p:grpSpPr>
          <a:xfrm>
            <a:off x="1916798" y="817829"/>
            <a:ext cx="45085" cy="36195"/>
            <a:chOff x="1916798" y="817829"/>
            <a:chExt cx="45085" cy="36195"/>
          </a:xfrm>
        </p:grpSpPr>
        <p:sp>
          <p:nvSpPr>
            <p:cNvPr id="2272" name="object 2272"/>
            <p:cNvSpPr/>
            <p:nvPr/>
          </p:nvSpPr>
          <p:spPr>
            <a:xfrm>
              <a:off x="1922876" y="836853"/>
              <a:ext cx="21590" cy="17145"/>
            </a:xfrm>
            <a:custGeom>
              <a:avLst/>
              <a:gdLst/>
              <a:ahLst/>
              <a:cxnLst/>
              <a:rect l="l" t="t" r="r" b="b"/>
              <a:pathLst>
                <a:path w="21589" h="17144">
                  <a:moveTo>
                    <a:pt x="11334" y="3819"/>
                  </a:moveTo>
                  <a:lnTo>
                    <a:pt x="9784" y="6413"/>
                  </a:lnTo>
                  <a:lnTo>
                    <a:pt x="9646" y="6489"/>
                  </a:lnTo>
                  <a:lnTo>
                    <a:pt x="9555" y="6718"/>
                  </a:lnTo>
                  <a:lnTo>
                    <a:pt x="7879" y="8026"/>
                  </a:lnTo>
                  <a:lnTo>
                    <a:pt x="7892" y="10325"/>
                  </a:lnTo>
                  <a:lnTo>
                    <a:pt x="6291" y="13042"/>
                  </a:lnTo>
                  <a:lnTo>
                    <a:pt x="9606" y="14427"/>
                  </a:lnTo>
                  <a:lnTo>
                    <a:pt x="17328" y="16929"/>
                  </a:lnTo>
                  <a:lnTo>
                    <a:pt x="18687" y="16116"/>
                  </a:lnTo>
                  <a:lnTo>
                    <a:pt x="21089" y="7124"/>
                  </a:lnTo>
                  <a:lnTo>
                    <a:pt x="13327" y="7124"/>
                  </a:lnTo>
                  <a:lnTo>
                    <a:pt x="11334" y="3819"/>
                  </a:lnTo>
                  <a:close/>
                </a:path>
                <a:path w="21589" h="17144">
                  <a:moveTo>
                    <a:pt x="10635" y="0"/>
                  </a:moveTo>
                  <a:lnTo>
                    <a:pt x="7117" y="2679"/>
                  </a:lnTo>
                  <a:lnTo>
                    <a:pt x="3878" y="2768"/>
                  </a:lnTo>
                  <a:lnTo>
                    <a:pt x="1008" y="3467"/>
                  </a:lnTo>
                  <a:lnTo>
                    <a:pt x="65" y="6718"/>
                  </a:lnTo>
                  <a:lnTo>
                    <a:pt x="0" y="7124"/>
                  </a:lnTo>
                  <a:lnTo>
                    <a:pt x="2608" y="8585"/>
                  </a:lnTo>
                  <a:lnTo>
                    <a:pt x="5326" y="7759"/>
                  </a:lnTo>
                  <a:lnTo>
                    <a:pt x="8031" y="7378"/>
                  </a:lnTo>
                  <a:lnTo>
                    <a:pt x="9646" y="6489"/>
                  </a:lnTo>
                  <a:lnTo>
                    <a:pt x="10952" y="3187"/>
                  </a:lnTo>
                  <a:lnTo>
                    <a:pt x="12439" y="3187"/>
                  </a:lnTo>
                  <a:lnTo>
                    <a:pt x="10635" y="0"/>
                  </a:lnTo>
                  <a:close/>
                </a:path>
                <a:path w="21589" h="17144">
                  <a:moveTo>
                    <a:pt x="12605" y="3479"/>
                  </a:moveTo>
                  <a:lnTo>
                    <a:pt x="11537" y="3479"/>
                  </a:lnTo>
                  <a:lnTo>
                    <a:pt x="13327" y="7124"/>
                  </a:lnTo>
                  <a:lnTo>
                    <a:pt x="21089" y="7124"/>
                  </a:lnTo>
                  <a:lnTo>
                    <a:pt x="21265" y="6413"/>
                  </a:lnTo>
                  <a:lnTo>
                    <a:pt x="20985" y="5372"/>
                  </a:lnTo>
                  <a:lnTo>
                    <a:pt x="20452" y="4711"/>
                  </a:lnTo>
                  <a:lnTo>
                    <a:pt x="13302" y="4711"/>
                  </a:lnTo>
                  <a:lnTo>
                    <a:pt x="12605" y="3479"/>
                  </a:lnTo>
                  <a:close/>
                </a:path>
                <a:path w="21589" h="17144">
                  <a:moveTo>
                    <a:pt x="10952" y="3187"/>
                  </a:moveTo>
                  <a:lnTo>
                    <a:pt x="9646" y="6489"/>
                  </a:lnTo>
                  <a:lnTo>
                    <a:pt x="9784" y="6413"/>
                  </a:lnTo>
                  <a:lnTo>
                    <a:pt x="11334" y="3819"/>
                  </a:lnTo>
                  <a:lnTo>
                    <a:pt x="10952" y="3187"/>
                  </a:lnTo>
                  <a:close/>
                </a:path>
                <a:path w="21589" h="17144">
                  <a:moveTo>
                    <a:pt x="18064" y="2667"/>
                  </a:moveTo>
                  <a:lnTo>
                    <a:pt x="16617" y="3771"/>
                  </a:lnTo>
                  <a:lnTo>
                    <a:pt x="13302" y="4711"/>
                  </a:lnTo>
                  <a:lnTo>
                    <a:pt x="20452" y="4711"/>
                  </a:lnTo>
                  <a:lnTo>
                    <a:pt x="20236" y="4445"/>
                  </a:lnTo>
                  <a:lnTo>
                    <a:pt x="19107" y="3467"/>
                  </a:lnTo>
                  <a:lnTo>
                    <a:pt x="18064" y="2667"/>
                  </a:lnTo>
                  <a:close/>
                </a:path>
                <a:path w="21589" h="17144">
                  <a:moveTo>
                    <a:pt x="12439" y="3187"/>
                  </a:moveTo>
                  <a:lnTo>
                    <a:pt x="10952" y="3187"/>
                  </a:lnTo>
                  <a:lnTo>
                    <a:pt x="11334" y="3819"/>
                  </a:lnTo>
                  <a:lnTo>
                    <a:pt x="11537" y="3479"/>
                  </a:lnTo>
                  <a:lnTo>
                    <a:pt x="12605" y="3479"/>
                  </a:lnTo>
                  <a:lnTo>
                    <a:pt x="12439" y="3187"/>
                  </a:lnTo>
                  <a:close/>
                </a:path>
              </a:pathLst>
            </a:custGeom>
            <a:solidFill>
              <a:srgbClr val="A0C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916798" y="821690"/>
              <a:ext cx="17780" cy="25400"/>
            </a:xfrm>
            <a:custGeom>
              <a:avLst/>
              <a:gdLst/>
              <a:ahLst/>
              <a:cxnLst/>
              <a:rect l="l" t="t" r="r" b="b"/>
              <a:pathLst>
                <a:path w="17780" h="25400">
                  <a:moveTo>
                    <a:pt x="15328" y="0"/>
                  </a:moveTo>
                  <a:lnTo>
                    <a:pt x="13385" y="1930"/>
                  </a:lnTo>
                  <a:lnTo>
                    <a:pt x="9817" y="5867"/>
                  </a:lnTo>
                  <a:lnTo>
                    <a:pt x="9918" y="8559"/>
                  </a:lnTo>
                  <a:lnTo>
                    <a:pt x="9944" y="11150"/>
                  </a:lnTo>
                  <a:lnTo>
                    <a:pt x="9893" y="12750"/>
                  </a:lnTo>
                  <a:lnTo>
                    <a:pt x="10223" y="14401"/>
                  </a:lnTo>
                  <a:lnTo>
                    <a:pt x="9423" y="15925"/>
                  </a:lnTo>
                  <a:lnTo>
                    <a:pt x="8204" y="17741"/>
                  </a:lnTo>
                  <a:lnTo>
                    <a:pt x="6095" y="17881"/>
                  </a:lnTo>
                  <a:lnTo>
                    <a:pt x="4317" y="18630"/>
                  </a:lnTo>
                  <a:lnTo>
                    <a:pt x="0" y="22885"/>
                  </a:lnTo>
                  <a:lnTo>
                    <a:pt x="139" y="23621"/>
                  </a:lnTo>
                  <a:lnTo>
                    <a:pt x="609" y="24269"/>
                  </a:lnTo>
                  <a:lnTo>
                    <a:pt x="1816" y="25120"/>
                  </a:lnTo>
                  <a:lnTo>
                    <a:pt x="2984" y="24739"/>
                  </a:lnTo>
                  <a:lnTo>
                    <a:pt x="4165" y="24193"/>
                  </a:lnTo>
                  <a:lnTo>
                    <a:pt x="5041" y="23710"/>
                  </a:lnTo>
                  <a:lnTo>
                    <a:pt x="5803" y="23126"/>
                  </a:lnTo>
                  <a:lnTo>
                    <a:pt x="6057" y="22072"/>
                  </a:lnTo>
                  <a:lnTo>
                    <a:pt x="13195" y="17843"/>
                  </a:lnTo>
                  <a:lnTo>
                    <a:pt x="15659" y="15455"/>
                  </a:lnTo>
                  <a:lnTo>
                    <a:pt x="16890" y="12534"/>
                  </a:lnTo>
                  <a:lnTo>
                    <a:pt x="14985" y="6680"/>
                  </a:lnTo>
                  <a:lnTo>
                    <a:pt x="15938" y="5041"/>
                  </a:lnTo>
                  <a:lnTo>
                    <a:pt x="17525" y="3390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5B8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935340" y="832472"/>
              <a:ext cx="26670" cy="10160"/>
            </a:xfrm>
            <a:custGeom>
              <a:avLst/>
              <a:gdLst/>
              <a:ahLst/>
              <a:cxnLst/>
              <a:rect l="l" t="t" r="r" b="b"/>
              <a:pathLst>
                <a:path w="26669" h="10159">
                  <a:moveTo>
                    <a:pt x="12827" y="0"/>
                  </a:moveTo>
                  <a:lnTo>
                    <a:pt x="9156" y="4190"/>
                  </a:lnTo>
                  <a:lnTo>
                    <a:pt x="7581" y="2781"/>
                  </a:lnTo>
                  <a:lnTo>
                    <a:pt x="5994" y="2539"/>
                  </a:lnTo>
                  <a:lnTo>
                    <a:pt x="3810" y="2959"/>
                  </a:lnTo>
                  <a:lnTo>
                    <a:pt x="1714" y="3594"/>
                  </a:lnTo>
                  <a:lnTo>
                    <a:pt x="0" y="5118"/>
                  </a:lnTo>
                  <a:lnTo>
                    <a:pt x="596" y="7226"/>
                  </a:lnTo>
                  <a:lnTo>
                    <a:pt x="3098" y="6718"/>
                  </a:lnTo>
                  <a:lnTo>
                    <a:pt x="4152" y="8166"/>
                  </a:lnTo>
                  <a:lnTo>
                    <a:pt x="7264" y="9220"/>
                  </a:lnTo>
                  <a:lnTo>
                    <a:pt x="7937" y="9651"/>
                  </a:lnTo>
                  <a:lnTo>
                    <a:pt x="8902" y="8826"/>
                  </a:lnTo>
                  <a:lnTo>
                    <a:pt x="9537" y="8000"/>
                  </a:lnTo>
                  <a:lnTo>
                    <a:pt x="10287" y="7404"/>
                  </a:lnTo>
                  <a:lnTo>
                    <a:pt x="13347" y="7937"/>
                  </a:lnTo>
                  <a:lnTo>
                    <a:pt x="15125" y="9194"/>
                  </a:lnTo>
                  <a:lnTo>
                    <a:pt x="17233" y="8674"/>
                  </a:lnTo>
                  <a:lnTo>
                    <a:pt x="17665" y="8470"/>
                  </a:lnTo>
                  <a:lnTo>
                    <a:pt x="17932" y="8127"/>
                  </a:lnTo>
                  <a:lnTo>
                    <a:pt x="18046" y="7658"/>
                  </a:lnTo>
                  <a:lnTo>
                    <a:pt x="18059" y="5448"/>
                  </a:lnTo>
                  <a:lnTo>
                    <a:pt x="19697" y="5829"/>
                  </a:lnTo>
                  <a:lnTo>
                    <a:pt x="20599" y="5981"/>
                  </a:lnTo>
                  <a:lnTo>
                    <a:pt x="22542" y="5943"/>
                  </a:lnTo>
                  <a:lnTo>
                    <a:pt x="23888" y="5473"/>
                  </a:lnTo>
                  <a:lnTo>
                    <a:pt x="25171" y="4787"/>
                  </a:lnTo>
                  <a:lnTo>
                    <a:pt x="25806" y="4368"/>
                  </a:lnTo>
                  <a:lnTo>
                    <a:pt x="26250" y="3835"/>
                  </a:lnTo>
                  <a:lnTo>
                    <a:pt x="26162" y="3009"/>
                  </a:lnTo>
                  <a:lnTo>
                    <a:pt x="23012" y="1841"/>
                  </a:lnTo>
                  <a:lnTo>
                    <a:pt x="21717" y="1930"/>
                  </a:lnTo>
                  <a:lnTo>
                    <a:pt x="20548" y="1676"/>
                  </a:lnTo>
                  <a:lnTo>
                    <a:pt x="19723" y="596"/>
                  </a:lnTo>
                  <a:lnTo>
                    <a:pt x="19304" y="457"/>
                  </a:lnTo>
                  <a:lnTo>
                    <a:pt x="18872" y="393"/>
                  </a:lnTo>
                  <a:lnTo>
                    <a:pt x="15697" y="406"/>
                  </a:lnTo>
                  <a:lnTo>
                    <a:pt x="12827" y="0"/>
                  </a:lnTo>
                  <a:close/>
                </a:path>
              </a:pathLst>
            </a:custGeom>
            <a:solidFill>
              <a:srgbClr val="70A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922627" y="817829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8889" y="0"/>
                  </a:moveTo>
                  <a:lnTo>
                    <a:pt x="6515" y="3327"/>
                  </a:lnTo>
                  <a:lnTo>
                    <a:pt x="3276" y="4013"/>
                  </a:lnTo>
                  <a:lnTo>
                    <a:pt x="0" y="5308"/>
                  </a:lnTo>
                  <a:lnTo>
                    <a:pt x="482" y="8089"/>
                  </a:lnTo>
                  <a:lnTo>
                    <a:pt x="596" y="10731"/>
                  </a:lnTo>
                  <a:lnTo>
                    <a:pt x="2692" y="11798"/>
                  </a:lnTo>
                  <a:lnTo>
                    <a:pt x="1193" y="16497"/>
                  </a:lnTo>
                  <a:lnTo>
                    <a:pt x="5372" y="15455"/>
                  </a:lnTo>
                  <a:lnTo>
                    <a:pt x="5359" y="7607"/>
                  </a:lnTo>
                  <a:lnTo>
                    <a:pt x="6172" y="6553"/>
                  </a:lnTo>
                  <a:lnTo>
                    <a:pt x="11696" y="7251"/>
                  </a:lnTo>
                  <a:lnTo>
                    <a:pt x="13436" y="5346"/>
                  </a:lnTo>
                  <a:lnTo>
                    <a:pt x="11214" y="2844"/>
                  </a:lnTo>
                  <a:lnTo>
                    <a:pt x="12661" y="889"/>
                  </a:lnTo>
                  <a:lnTo>
                    <a:pt x="8889" y="0"/>
                  </a:lnTo>
                  <a:close/>
                </a:path>
              </a:pathLst>
            </a:custGeom>
            <a:solidFill>
              <a:srgbClr val="89BD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935302" y="833196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4800" y="0"/>
                  </a:moveTo>
                  <a:lnTo>
                    <a:pt x="3441" y="1155"/>
                  </a:lnTo>
                  <a:lnTo>
                    <a:pt x="2057" y="1104"/>
                  </a:lnTo>
                  <a:lnTo>
                    <a:pt x="0" y="2400"/>
                  </a:lnTo>
                  <a:lnTo>
                    <a:pt x="38" y="4394"/>
                  </a:lnTo>
                  <a:lnTo>
                    <a:pt x="2476" y="4762"/>
                  </a:lnTo>
                  <a:lnTo>
                    <a:pt x="4406" y="3632"/>
                  </a:lnTo>
                  <a:lnTo>
                    <a:pt x="6261" y="2285"/>
                  </a:lnTo>
                  <a:lnTo>
                    <a:pt x="6515" y="1841"/>
                  </a:lnTo>
                  <a:lnTo>
                    <a:pt x="6515" y="1396"/>
                  </a:lnTo>
                  <a:lnTo>
                    <a:pt x="6222" y="965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A0C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77" name="object 2277"/>
          <p:cNvGrpSpPr/>
          <p:nvPr/>
        </p:nvGrpSpPr>
        <p:grpSpPr>
          <a:xfrm>
            <a:off x="1796973" y="932840"/>
            <a:ext cx="37465" cy="53340"/>
            <a:chOff x="1796973" y="932840"/>
            <a:chExt cx="37465" cy="53340"/>
          </a:xfrm>
        </p:grpSpPr>
        <p:sp>
          <p:nvSpPr>
            <p:cNvPr id="2278" name="object 2278"/>
            <p:cNvSpPr/>
            <p:nvPr/>
          </p:nvSpPr>
          <p:spPr>
            <a:xfrm>
              <a:off x="1808581" y="939787"/>
              <a:ext cx="19050" cy="27305"/>
            </a:xfrm>
            <a:custGeom>
              <a:avLst/>
              <a:gdLst/>
              <a:ahLst/>
              <a:cxnLst/>
              <a:rect l="l" t="t" r="r" b="b"/>
              <a:pathLst>
                <a:path w="19050" h="27305">
                  <a:moveTo>
                    <a:pt x="15392" y="0"/>
                  </a:moveTo>
                  <a:lnTo>
                    <a:pt x="14338" y="2832"/>
                  </a:lnTo>
                  <a:lnTo>
                    <a:pt x="12255" y="3187"/>
                  </a:lnTo>
                  <a:lnTo>
                    <a:pt x="9220" y="5816"/>
                  </a:lnTo>
                  <a:lnTo>
                    <a:pt x="8039" y="9779"/>
                  </a:lnTo>
                  <a:lnTo>
                    <a:pt x="5397" y="12687"/>
                  </a:lnTo>
                  <a:lnTo>
                    <a:pt x="3238" y="16713"/>
                  </a:lnTo>
                  <a:lnTo>
                    <a:pt x="0" y="20307"/>
                  </a:lnTo>
                  <a:lnTo>
                    <a:pt x="330" y="25323"/>
                  </a:lnTo>
                  <a:lnTo>
                    <a:pt x="1193" y="27101"/>
                  </a:lnTo>
                  <a:lnTo>
                    <a:pt x="2146" y="26962"/>
                  </a:lnTo>
                  <a:lnTo>
                    <a:pt x="3175" y="25463"/>
                  </a:lnTo>
                  <a:lnTo>
                    <a:pt x="4165" y="24358"/>
                  </a:lnTo>
                  <a:lnTo>
                    <a:pt x="10236" y="18859"/>
                  </a:lnTo>
                  <a:lnTo>
                    <a:pt x="13258" y="11226"/>
                  </a:lnTo>
                  <a:lnTo>
                    <a:pt x="18656" y="3517"/>
                  </a:lnTo>
                  <a:lnTo>
                    <a:pt x="18846" y="2133"/>
                  </a:lnTo>
                  <a:lnTo>
                    <a:pt x="17970" y="825"/>
                  </a:lnTo>
                  <a:lnTo>
                    <a:pt x="15392" y="0"/>
                  </a:lnTo>
                  <a:close/>
                </a:path>
              </a:pathLst>
            </a:custGeom>
            <a:solidFill>
              <a:srgbClr val="78C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812747" y="932840"/>
              <a:ext cx="21590" cy="33655"/>
            </a:xfrm>
            <a:custGeom>
              <a:avLst/>
              <a:gdLst/>
              <a:ahLst/>
              <a:cxnLst/>
              <a:rect l="l" t="t" r="r" b="b"/>
              <a:pathLst>
                <a:path w="21589" h="33655">
                  <a:moveTo>
                    <a:pt x="19748" y="0"/>
                  </a:moveTo>
                  <a:lnTo>
                    <a:pt x="15735" y="558"/>
                  </a:lnTo>
                  <a:lnTo>
                    <a:pt x="15913" y="4711"/>
                  </a:lnTo>
                  <a:lnTo>
                    <a:pt x="13804" y="6896"/>
                  </a:lnTo>
                  <a:lnTo>
                    <a:pt x="13614" y="7556"/>
                  </a:lnTo>
                  <a:lnTo>
                    <a:pt x="13843" y="9791"/>
                  </a:lnTo>
                  <a:lnTo>
                    <a:pt x="12598" y="11430"/>
                  </a:lnTo>
                  <a:lnTo>
                    <a:pt x="7594" y="19189"/>
                  </a:lnTo>
                  <a:lnTo>
                    <a:pt x="0" y="31305"/>
                  </a:lnTo>
                  <a:lnTo>
                    <a:pt x="12" y="32969"/>
                  </a:lnTo>
                  <a:lnTo>
                    <a:pt x="825" y="33096"/>
                  </a:lnTo>
                  <a:lnTo>
                    <a:pt x="2070" y="32372"/>
                  </a:lnTo>
                  <a:lnTo>
                    <a:pt x="6019" y="28067"/>
                  </a:lnTo>
                  <a:lnTo>
                    <a:pt x="8229" y="22644"/>
                  </a:lnTo>
                  <a:lnTo>
                    <a:pt x="11480" y="17894"/>
                  </a:lnTo>
                  <a:lnTo>
                    <a:pt x="16446" y="10490"/>
                  </a:lnTo>
                  <a:lnTo>
                    <a:pt x="19646" y="4318"/>
                  </a:lnTo>
                  <a:lnTo>
                    <a:pt x="19037" y="2857"/>
                  </a:lnTo>
                  <a:lnTo>
                    <a:pt x="21488" y="1473"/>
                  </a:lnTo>
                  <a:lnTo>
                    <a:pt x="19748" y="0"/>
                  </a:lnTo>
                  <a:close/>
                </a:path>
              </a:pathLst>
            </a:custGeom>
            <a:solidFill>
              <a:srgbClr val="4478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796973" y="964742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39" h="21590">
                  <a:moveTo>
                    <a:pt x="11163" y="0"/>
                  </a:moveTo>
                  <a:lnTo>
                    <a:pt x="9804" y="2120"/>
                  </a:lnTo>
                  <a:lnTo>
                    <a:pt x="9093" y="3987"/>
                  </a:lnTo>
                  <a:lnTo>
                    <a:pt x="8229" y="5803"/>
                  </a:lnTo>
                  <a:lnTo>
                    <a:pt x="6883" y="9143"/>
                  </a:lnTo>
                  <a:lnTo>
                    <a:pt x="6400" y="6921"/>
                  </a:lnTo>
                  <a:lnTo>
                    <a:pt x="5829" y="7569"/>
                  </a:lnTo>
                  <a:lnTo>
                    <a:pt x="3390" y="11175"/>
                  </a:lnTo>
                  <a:lnTo>
                    <a:pt x="0" y="14325"/>
                  </a:lnTo>
                  <a:lnTo>
                    <a:pt x="203" y="19215"/>
                  </a:lnTo>
                  <a:lnTo>
                    <a:pt x="304" y="20281"/>
                  </a:lnTo>
                  <a:lnTo>
                    <a:pt x="1092" y="20523"/>
                  </a:lnTo>
                  <a:lnTo>
                    <a:pt x="1905" y="21018"/>
                  </a:lnTo>
                  <a:lnTo>
                    <a:pt x="6007" y="13093"/>
                  </a:lnTo>
                  <a:lnTo>
                    <a:pt x="11785" y="7683"/>
                  </a:lnTo>
                  <a:lnTo>
                    <a:pt x="14782" y="520"/>
                  </a:lnTo>
                  <a:lnTo>
                    <a:pt x="14084" y="622"/>
                  </a:lnTo>
                  <a:lnTo>
                    <a:pt x="13347" y="1739"/>
                  </a:lnTo>
                  <a:lnTo>
                    <a:pt x="12712" y="444"/>
                  </a:lnTo>
                  <a:lnTo>
                    <a:pt x="11163" y="0"/>
                  </a:lnTo>
                  <a:close/>
                </a:path>
              </a:pathLst>
            </a:custGeom>
            <a:solidFill>
              <a:srgbClr val="63A9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1" name="object 2281"/>
          <p:cNvGrpSpPr/>
          <p:nvPr/>
        </p:nvGrpSpPr>
        <p:grpSpPr>
          <a:xfrm>
            <a:off x="1723898" y="824661"/>
            <a:ext cx="36195" cy="17145"/>
            <a:chOff x="1723898" y="824661"/>
            <a:chExt cx="36195" cy="17145"/>
          </a:xfrm>
        </p:grpSpPr>
        <p:sp>
          <p:nvSpPr>
            <p:cNvPr id="2282" name="object 2282"/>
            <p:cNvSpPr/>
            <p:nvPr/>
          </p:nvSpPr>
          <p:spPr>
            <a:xfrm>
              <a:off x="1723898" y="824661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5" h="11430">
                  <a:moveTo>
                    <a:pt x="7861" y="0"/>
                  </a:moveTo>
                  <a:lnTo>
                    <a:pt x="2705" y="1460"/>
                  </a:lnTo>
                  <a:lnTo>
                    <a:pt x="2921" y="2146"/>
                  </a:lnTo>
                  <a:lnTo>
                    <a:pt x="0" y="2921"/>
                  </a:lnTo>
                  <a:lnTo>
                    <a:pt x="3822" y="3733"/>
                  </a:lnTo>
                  <a:lnTo>
                    <a:pt x="5092" y="3378"/>
                  </a:lnTo>
                  <a:lnTo>
                    <a:pt x="5765" y="4673"/>
                  </a:lnTo>
                  <a:lnTo>
                    <a:pt x="5194" y="5867"/>
                  </a:lnTo>
                  <a:lnTo>
                    <a:pt x="5791" y="6934"/>
                  </a:lnTo>
                  <a:lnTo>
                    <a:pt x="6159" y="8013"/>
                  </a:lnTo>
                  <a:lnTo>
                    <a:pt x="6616" y="9055"/>
                  </a:lnTo>
                  <a:lnTo>
                    <a:pt x="6908" y="10185"/>
                  </a:lnTo>
                  <a:lnTo>
                    <a:pt x="7810" y="10985"/>
                  </a:lnTo>
                  <a:lnTo>
                    <a:pt x="9931" y="11252"/>
                  </a:lnTo>
                  <a:lnTo>
                    <a:pt x="11112" y="8851"/>
                  </a:lnTo>
                  <a:lnTo>
                    <a:pt x="13208" y="9080"/>
                  </a:lnTo>
                  <a:lnTo>
                    <a:pt x="14960" y="8775"/>
                  </a:lnTo>
                  <a:lnTo>
                    <a:pt x="16459" y="10502"/>
                  </a:lnTo>
                  <a:lnTo>
                    <a:pt x="18288" y="9690"/>
                  </a:lnTo>
                  <a:lnTo>
                    <a:pt x="19100" y="7416"/>
                  </a:lnTo>
                  <a:lnTo>
                    <a:pt x="17653" y="6172"/>
                  </a:lnTo>
                  <a:lnTo>
                    <a:pt x="12179" y="1765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5077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733397" y="83196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5842" y="0"/>
                  </a:moveTo>
                  <a:lnTo>
                    <a:pt x="3733" y="431"/>
                  </a:lnTo>
                  <a:lnTo>
                    <a:pt x="2197" y="1511"/>
                  </a:lnTo>
                  <a:lnTo>
                    <a:pt x="0" y="2273"/>
                  </a:lnTo>
                  <a:lnTo>
                    <a:pt x="1524" y="4876"/>
                  </a:lnTo>
                  <a:lnTo>
                    <a:pt x="4064" y="6045"/>
                  </a:lnTo>
                  <a:lnTo>
                    <a:pt x="6654" y="6832"/>
                  </a:lnTo>
                  <a:lnTo>
                    <a:pt x="9474" y="6045"/>
                  </a:lnTo>
                  <a:lnTo>
                    <a:pt x="10007" y="5702"/>
                  </a:lnTo>
                  <a:lnTo>
                    <a:pt x="10160" y="5245"/>
                  </a:lnTo>
                  <a:lnTo>
                    <a:pt x="9956" y="4648"/>
                  </a:lnTo>
                  <a:lnTo>
                    <a:pt x="8191" y="4597"/>
                  </a:lnTo>
                  <a:lnTo>
                    <a:pt x="8343" y="3568"/>
                  </a:lnTo>
                  <a:lnTo>
                    <a:pt x="8788" y="2387"/>
                  </a:lnTo>
                  <a:lnTo>
                    <a:pt x="7239" y="1384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rgbClr val="8BC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744345" y="83658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038" y="0"/>
                  </a:moveTo>
                  <a:lnTo>
                    <a:pt x="3035" y="863"/>
                  </a:lnTo>
                  <a:lnTo>
                    <a:pt x="1524" y="0"/>
                  </a:lnTo>
                  <a:lnTo>
                    <a:pt x="558" y="1003"/>
                  </a:lnTo>
                  <a:lnTo>
                    <a:pt x="0" y="1955"/>
                  </a:lnTo>
                  <a:lnTo>
                    <a:pt x="25" y="2895"/>
                  </a:lnTo>
                  <a:lnTo>
                    <a:pt x="546" y="3848"/>
                  </a:lnTo>
                  <a:lnTo>
                    <a:pt x="2108" y="5041"/>
                  </a:lnTo>
                  <a:lnTo>
                    <a:pt x="3797" y="4724"/>
                  </a:lnTo>
                  <a:lnTo>
                    <a:pt x="5486" y="4292"/>
                  </a:lnTo>
                  <a:lnTo>
                    <a:pt x="7048" y="3771"/>
                  </a:lnTo>
                  <a:lnTo>
                    <a:pt x="9321" y="3822"/>
                  </a:lnTo>
                  <a:lnTo>
                    <a:pt x="8166" y="1054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81B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753209" y="835952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3683" y="0"/>
                  </a:moveTo>
                  <a:lnTo>
                    <a:pt x="2120" y="1600"/>
                  </a:lnTo>
                  <a:lnTo>
                    <a:pt x="469" y="1689"/>
                  </a:lnTo>
                  <a:lnTo>
                    <a:pt x="0" y="2933"/>
                  </a:lnTo>
                  <a:lnTo>
                    <a:pt x="355" y="3975"/>
                  </a:lnTo>
                  <a:lnTo>
                    <a:pt x="1244" y="4889"/>
                  </a:lnTo>
                  <a:lnTo>
                    <a:pt x="1689" y="5118"/>
                  </a:lnTo>
                  <a:lnTo>
                    <a:pt x="2120" y="5080"/>
                  </a:lnTo>
                  <a:lnTo>
                    <a:pt x="2514" y="4749"/>
                  </a:lnTo>
                  <a:lnTo>
                    <a:pt x="6591" y="4635"/>
                  </a:lnTo>
                  <a:lnTo>
                    <a:pt x="6667" y="3390"/>
                  </a:lnTo>
                  <a:lnTo>
                    <a:pt x="6667" y="2159"/>
                  </a:lnTo>
                  <a:lnTo>
                    <a:pt x="5435" y="1371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81C0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749463" y="837641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4216" y="0"/>
                  </a:moveTo>
                  <a:lnTo>
                    <a:pt x="3047" y="0"/>
                  </a:lnTo>
                  <a:lnTo>
                    <a:pt x="3428" y="2425"/>
                  </a:lnTo>
                  <a:lnTo>
                    <a:pt x="482" y="1447"/>
                  </a:lnTo>
                  <a:lnTo>
                    <a:pt x="0" y="2997"/>
                  </a:lnTo>
                  <a:lnTo>
                    <a:pt x="1727" y="3784"/>
                  </a:lnTo>
                  <a:lnTo>
                    <a:pt x="3467" y="3835"/>
                  </a:lnTo>
                  <a:lnTo>
                    <a:pt x="5194" y="2959"/>
                  </a:lnTo>
                  <a:lnTo>
                    <a:pt x="4864" y="1981"/>
                  </a:lnTo>
                  <a:lnTo>
                    <a:pt x="4546" y="990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548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743354" y="83658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5029" y="0"/>
                  </a:moveTo>
                  <a:lnTo>
                    <a:pt x="3352" y="0"/>
                  </a:lnTo>
                  <a:lnTo>
                    <a:pt x="0" y="25"/>
                  </a:lnTo>
                  <a:lnTo>
                    <a:pt x="0" y="292"/>
                  </a:lnTo>
                  <a:lnTo>
                    <a:pt x="25" y="825"/>
                  </a:lnTo>
                  <a:lnTo>
                    <a:pt x="609" y="1498"/>
                  </a:lnTo>
                  <a:lnTo>
                    <a:pt x="1295" y="1574"/>
                  </a:lnTo>
                  <a:lnTo>
                    <a:pt x="2057" y="1193"/>
                  </a:lnTo>
                  <a:lnTo>
                    <a:pt x="3111" y="939"/>
                  </a:lnTo>
                  <a:lnTo>
                    <a:pt x="4368" y="1231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4C7E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88" name="object 2288"/>
          <p:cNvGrpSpPr/>
          <p:nvPr/>
        </p:nvGrpSpPr>
        <p:grpSpPr>
          <a:xfrm>
            <a:off x="1863432" y="751801"/>
            <a:ext cx="13335" cy="11430"/>
            <a:chOff x="1863432" y="751801"/>
            <a:chExt cx="13335" cy="11430"/>
          </a:xfrm>
        </p:grpSpPr>
        <p:sp>
          <p:nvSpPr>
            <p:cNvPr id="2289" name="object 2289"/>
            <p:cNvSpPr/>
            <p:nvPr/>
          </p:nvSpPr>
          <p:spPr>
            <a:xfrm>
              <a:off x="1863432" y="75868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447" y="0"/>
                  </a:moveTo>
                  <a:lnTo>
                    <a:pt x="863" y="914"/>
                  </a:lnTo>
                  <a:lnTo>
                    <a:pt x="0" y="1727"/>
                  </a:lnTo>
                  <a:lnTo>
                    <a:pt x="165" y="2971"/>
                  </a:lnTo>
                  <a:lnTo>
                    <a:pt x="914" y="3098"/>
                  </a:lnTo>
                  <a:lnTo>
                    <a:pt x="1638" y="4140"/>
                  </a:lnTo>
                  <a:lnTo>
                    <a:pt x="2400" y="2997"/>
                  </a:lnTo>
                  <a:lnTo>
                    <a:pt x="2209" y="1955"/>
                  </a:lnTo>
                  <a:lnTo>
                    <a:pt x="2590" y="736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6B9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874875" y="75180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558" y="0"/>
                  </a:moveTo>
                  <a:lnTo>
                    <a:pt x="126" y="635"/>
                  </a:lnTo>
                  <a:lnTo>
                    <a:pt x="76" y="1003"/>
                  </a:lnTo>
                  <a:lnTo>
                    <a:pt x="0" y="1612"/>
                  </a:lnTo>
                  <a:lnTo>
                    <a:pt x="0" y="2362"/>
                  </a:lnTo>
                  <a:lnTo>
                    <a:pt x="1117" y="2501"/>
                  </a:lnTo>
                  <a:lnTo>
                    <a:pt x="1308" y="2197"/>
                  </a:lnTo>
                  <a:lnTo>
                    <a:pt x="1727" y="1841"/>
                  </a:lnTo>
                  <a:lnTo>
                    <a:pt x="1765" y="825"/>
                  </a:lnTo>
                  <a:lnTo>
                    <a:pt x="1600" y="6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3C6A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91" name="object 2291"/>
          <p:cNvGrpSpPr/>
          <p:nvPr/>
        </p:nvGrpSpPr>
        <p:grpSpPr>
          <a:xfrm>
            <a:off x="1654708" y="739914"/>
            <a:ext cx="23495" cy="22860"/>
            <a:chOff x="1654708" y="739914"/>
            <a:chExt cx="23495" cy="22860"/>
          </a:xfrm>
        </p:grpSpPr>
        <p:sp>
          <p:nvSpPr>
            <p:cNvPr id="2292" name="object 2292"/>
            <p:cNvSpPr/>
            <p:nvPr/>
          </p:nvSpPr>
          <p:spPr>
            <a:xfrm>
              <a:off x="1654708" y="753884"/>
              <a:ext cx="23495" cy="8890"/>
            </a:xfrm>
            <a:custGeom>
              <a:avLst/>
              <a:gdLst/>
              <a:ahLst/>
              <a:cxnLst/>
              <a:rect l="l" t="t" r="r" b="b"/>
              <a:pathLst>
                <a:path w="23494" h="8890">
                  <a:moveTo>
                    <a:pt x="10540" y="0"/>
                  </a:moveTo>
                  <a:lnTo>
                    <a:pt x="9232" y="596"/>
                  </a:lnTo>
                  <a:lnTo>
                    <a:pt x="7785" y="2413"/>
                  </a:lnTo>
                  <a:lnTo>
                    <a:pt x="5930" y="1041"/>
                  </a:lnTo>
                  <a:lnTo>
                    <a:pt x="4279" y="1244"/>
                  </a:lnTo>
                  <a:lnTo>
                    <a:pt x="0" y="4216"/>
                  </a:lnTo>
                  <a:lnTo>
                    <a:pt x="0" y="4381"/>
                  </a:lnTo>
                  <a:lnTo>
                    <a:pt x="4444" y="7645"/>
                  </a:lnTo>
                  <a:lnTo>
                    <a:pt x="7734" y="4191"/>
                  </a:lnTo>
                  <a:lnTo>
                    <a:pt x="11074" y="3009"/>
                  </a:lnTo>
                  <a:lnTo>
                    <a:pt x="15811" y="8496"/>
                  </a:lnTo>
                  <a:lnTo>
                    <a:pt x="16852" y="7099"/>
                  </a:lnTo>
                  <a:lnTo>
                    <a:pt x="17906" y="6781"/>
                  </a:lnTo>
                  <a:lnTo>
                    <a:pt x="19748" y="5930"/>
                  </a:lnTo>
                  <a:lnTo>
                    <a:pt x="20916" y="3924"/>
                  </a:lnTo>
                  <a:lnTo>
                    <a:pt x="23113" y="3644"/>
                  </a:lnTo>
                  <a:lnTo>
                    <a:pt x="21843" y="1473"/>
                  </a:lnTo>
                  <a:lnTo>
                    <a:pt x="20129" y="1409"/>
                  </a:lnTo>
                  <a:lnTo>
                    <a:pt x="18364" y="1638"/>
                  </a:lnTo>
                  <a:lnTo>
                    <a:pt x="16840" y="558"/>
                  </a:lnTo>
                  <a:lnTo>
                    <a:pt x="15862" y="812"/>
                  </a:lnTo>
                  <a:lnTo>
                    <a:pt x="14884" y="2489"/>
                  </a:lnTo>
                  <a:lnTo>
                    <a:pt x="13906" y="558"/>
                  </a:lnTo>
                  <a:lnTo>
                    <a:pt x="13284" y="241"/>
                  </a:lnTo>
                  <a:lnTo>
                    <a:pt x="11937" y="431"/>
                  </a:lnTo>
                  <a:lnTo>
                    <a:pt x="10540" y="0"/>
                  </a:lnTo>
                  <a:close/>
                </a:path>
              </a:pathLst>
            </a:custGeom>
            <a:solidFill>
              <a:srgbClr val="76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656359" y="739914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9969" y="0"/>
                  </a:moveTo>
                  <a:lnTo>
                    <a:pt x="7200" y="1803"/>
                  </a:lnTo>
                  <a:lnTo>
                    <a:pt x="4648" y="1803"/>
                  </a:lnTo>
                  <a:lnTo>
                    <a:pt x="3327" y="1993"/>
                  </a:lnTo>
                  <a:lnTo>
                    <a:pt x="2044" y="2260"/>
                  </a:lnTo>
                  <a:lnTo>
                    <a:pt x="1219" y="3479"/>
                  </a:lnTo>
                  <a:lnTo>
                    <a:pt x="876" y="4152"/>
                  </a:lnTo>
                  <a:lnTo>
                    <a:pt x="723" y="4864"/>
                  </a:lnTo>
                  <a:lnTo>
                    <a:pt x="762" y="5626"/>
                  </a:lnTo>
                  <a:lnTo>
                    <a:pt x="812" y="6083"/>
                  </a:lnTo>
                  <a:lnTo>
                    <a:pt x="927" y="6515"/>
                  </a:lnTo>
                  <a:lnTo>
                    <a:pt x="1130" y="6946"/>
                  </a:lnTo>
                  <a:lnTo>
                    <a:pt x="2501" y="7912"/>
                  </a:lnTo>
                  <a:lnTo>
                    <a:pt x="0" y="10985"/>
                  </a:lnTo>
                  <a:lnTo>
                    <a:pt x="3289" y="10871"/>
                  </a:lnTo>
                  <a:lnTo>
                    <a:pt x="5689" y="10464"/>
                  </a:lnTo>
                  <a:lnTo>
                    <a:pt x="8369" y="10756"/>
                  </a:lnTo>
                  <a:lnTo>
                    <a:pt x="10007" y="8318"/>
                  </a:lnTo>
                  <a:lnTo>
                    <a:pt x="7518" y="6502"/>
                  </a:lnTo>
                  <a:lnTo>
                    <a:pt x="12103" y="4152"/>
                  </a:lnTo>
                  <a:lnTo>
                    <a:pt x="12484" y="3682"/>
                  </a:lnTo>
                  <a:lnTo>
                    <a:pt x="12522" y="3187"/>
                  </a:lnTo>
                  <a:lnTo>
                    <a:pt x="12217" y="2666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9FD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671561" y="751497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4">
                  <a:moveTo>
                    <a:pt x="3975" y="0"/>
                  </a:moveTo>
                  <a:lnTo>
                    <a:pt x="2057" y="1054"/>
                  </a:lnTo>
                  <a:lnTo>
                    <a:pt x="0" y="2946"/>
                  </a:lnTo>
                  <a:lnTo>
                    <a:pt x="825" y="7861"/>
                  </a:lnTo>
                  <a:lnTo>
                    <a:pt x="2997" y="5435"/>
                  </a:lnTo>
                  <a:lnTo>
                    <a:pt x="5003" y="3860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BDD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665516" y="748703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054" y="0"/>
                  </a:moveTo>
                  <a:lnTo>
                    <a:pt x="622" y="571"/>
                  </a:lnTo>
                  <a:lnTo>
                    <a:pt x="241" y="1244"/>
                  </a:lnTo>
                  <a:lnTo>
                    <a:pt x="0" y="1968"/>
                  </a:lnTo>
                  <a:lnTo>
                    <a:pt x="0" y="2679"/>
                  </a:lnTo>
                  <a:lnTo>
                    <a:pt x="228" y="3403"/>
                  </a:lnTo>
                  <a:lnTo>
                    <a:pt x="685" y="4597"/>
                  </a:lnTo>
                  <a:lnTo>
                    <a:pt x="1663" y="5245"/>
                  </a:lnTo>
                  <a:lnTo>
                    <a:pt x="2768" y="5753"/>
                  </a:lnTo>
                  <a:lnTo>
                    <a:pt x="3098" y="5740"/>
                  </a:lnTo>
                  <a:lnTo>
                    <a:pt x="5613" y="3365"/>
                  </a:lnTo>
                  <a:lnTo>
                    <a:pt x="6438" y="1371"/>
                  </a:lnTo>
                  <a:lnTo>
                    <a:pt x="1930" y="571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6096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669923" y="74314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3200" y="0"/>
                  </a:moveTo>
                  <a:lnTo>
                    <a:pt x="2184" y="38"/>
                  </a:lnTo>
                  <a:lnTo>
                    <a:pt x="1422" y="1079"/>
                  </a:lnTo>
                  <a:lnTo>
                    <a:pt x="2273" y="1955"/>
                  </a:lnTo>
                  <a:lnTo>
                    <a:pt x="2159" y="2451"/>
                  </a:lnTo>
                  <a:lnTo>
                    <a:pt x="0" y="5029"/>
                  </a:lnTo>
                  <a:lnTo>
                    <a:pt x="1828" y="6286"/>
                  </a:lnTo>
                  <a:lnTo>
                    <a:pt x="4292" y="6515"/>
                  </a:lnTo>
                  <a:lnTo>
                    <a:pt x="2451" y="4508"/>
                  </a:lnTo>
                  <a:lnTo>
                    <a:pt x="3733" y="4025"/>
                  </a:lnTo>
                  <a:lnTo>
                    <a:pt x="4838" y="3556"/>
                  </a:lnTo>
                  <a:lnTo>
                    <a:pt x="5410" y="2743"/>
                  </a:lnTo>
                  <a:lnTo>
                    <a:pt x="5295" y="1511"/>
                  </a:lnTo>
                  <a:lnTo>
                    <a:pt x="5143" y="965"/>
                  </a:lnTo>
                  <a:lnTo>
                    <a:pt x="4826" y="571"/>
                  </a:lnTo>
                  <a:lnTo>
                    <a:pt x="4305" y="317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99D0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659064" y="748220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7289" y="0"/>
                  </a:moveTo>
                  <a:lnTo>
                    <a:pt x="4978" y="1155"/>
                  </a:lnTo>
                  <a:lnTo>
                    <a:pt x="2057" y="241"/>
                  </a:lnTo>
                  <a:lnTo>
                    <a:pt x="0" y="2222"/>
                  </a:lnTo>
                  <a:lnTo>
                    <a:pt x="2527" y="5245"/>
                  </a:lnTo>
                  <a:lnTo>
                    <a:pt x="4902" y="3301"/>
                  </a:lnTo>
                  <a:lnTo>
                    <a:pt x="7289" y="1981"/>
                  </a:lnTo>
                  <a:lnTo>
                    <a:pt x="8381" y="1054"/>
                  </a:lnTo>
                  <a:lnTo>
                    <a:pt x="8013" y="711"/>
                  </a:lnTo>
                  <a:lnTo>
                    <a:pt x="7289" y="0"/>
                  </a:lnTo>
                  <a:close/>
                </a:path>
              </a:pathLst>
            </a:custGeom>
            <a:solidFill>
              <a:srgbClr val="A1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668462" y="740067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800" y="0"/>
                  </a:moveTo>
                  <a:lnTo>
                    <a:pt x="0" y="2895"/>
                  </a:lnTo>
                  <a:lnTo>
                    <a:pt x="0" y="4000"/>
                  </a:lnTo>
                  <a:lnTo>
                    <a:pt x="2895" y="4152"/>
                  </a:lnTo>
                  <a:lnTo>
                    <a:pt x="6146" y="4000"/>
                  </a:lnTo>
                  <a:lnTo>
                    <a:pt x="6680" y="2616"/>
                  </a:lnTo>
                  <a:lnTo>
                    <a:pt x="5905" y="1841"/>
                  </a:lnTo>
                  <a:lnTo>
                    <a:pt x="4838" y="1193"/>
                  </a:lnTo>
                  <a:lnTo>
                    <a:pt x="2895" y="81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ABD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673656" y="74416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2870" y="0"/>
                  </a:moveTo>
                  <a:lnTo>
                    <a:pt x="1905" y="126"/>
                  </a:lnTo>
                  <a:lnTo>
                    <a:pt x="1028" y="952"/>
                  </a:lnTo>
                  <a:lnTo>
                    <a:pt x="0" y="2997"/>
                  </a:lnTo>
                  <a:lnTo>
                    <a:pt x="3035" y="5410"/>
                  </a:lnTo>
                  <a:lnTo>
                    <a:pt x="3200" y="4203"/>
                  </a:lnTo>
                  <a:lnTo>
                    <a:pt x="2832" y="2819"/>
                  </a:lnTo>
                  <a:lnTo>
                    <a:pt x="4127" y="1968"/>
                  </a:lnTo>
                  <a:lnTo>
                    <a:pt x="4445" y="1447"/>
                  </a:lnTo>
                  <a:lnTo>
                    <a:pt x="4381" y="977"/>
                  </a:lnTo>
                  <a:lnTo>
                    <a:pt x="3937" y="571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ED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00" name="object 2300"/>
          <p:cNvSpPr/>
          <p:nvPr/>
        </p:nvSpPr>
        <p:spPr>
          <a:xfrm>
            <a:off x="2268588" y="1430386"/>
            <a:ext cx="6985" cy="9525"/>
          </a:xfrm>
          <a:custGeom>
            <a:avLst/>
            <a:gdLst/>
            <a:ahLst/>
            <a:cxnLst/>
            <a:rect l="l" t="t" r="r" b="b"/>
            <a:pathLst>
              <a:path w="6985" h="9525">
                <a:moveTo>
                  <a:pt x="6743" y="0"/>
                </a:moveTo>
                <a:lnTo>
                  <a:pt x="5803" y="294"/>
                </a:lnTo>
                <a:lnTo>
                  <a:pt x="4127" y="421"/>
                </a:lnTo>
                <a:lnTo>
                  <a:pt x="3365" y="637"/>
                </a:lnTo>
                <a:lnTo>
                  <a:pt x="2743" y="1068"/>
                </a:lnTo>
                <a:lnTo>
                  <a:pt x="2222" y="1640"/>
                </a:lnTo>
                <a:lnTo>
                  <a:pt x="1054" y="3113"/>
                </a:lnTo>
                <a:lnTo>
                  <a:pt x="0" y="4599"/>
                </a:lnTo>
                <a:lnTo>
                  <a:pt x="952" y="6606"/>
                </a:lnTo>
                <a:lnTo>
                  <a:pt x="1523" y="9298"/>
                </a:lnTo>
                <a:lnTo>
                  <a:pt x="3695" y="8193"/>
                </a:lnTo>
                <a:lnTo>
                  <a:pt x="5308" y="8434"/>
                </a:lnTo>
                <a:lnTo>
                  <a:pt x="5956" y="8942"/>
                </a:lnTo>
                <a:lnTo>
                  <a:pt x="6743" y="9057"/>
                </a:lnTo>
                <a:lnTo>
                  <a:pt x="6743" y="0"/>
                </a:lnTo>
                <a:close/>
              </a:path>
            </a:pathLst>
          </a:custGeom>
          <a:solidFill>
            <a:srgbClr val="B3D6E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01" name="object 2301"/>
          <p:cNvGrpSpPr/>
          <p:nvPr/>
        </p:nvGrpSpPr>
        <p:grpSpPr>
          <a:xfrm>
            <a:off x="2047303" y="1340218"/>
            <a:ext cx="76200" cy="60960"/>
            <a:chOff x="2047303" y="1340218"/>
            <a:chExt cx="76200" cy="60960"/>
          </a:xfrm>
        </p:grpSpPr>
        <p:sp>
          <p:nvSpPr>
            <p:cNvPr id="2302" name="object 2302"/>
            <p:cNvSpPr/>
            <p:nvPr/>
          </p:nvSpPr>
          <p:spPr>
            <a:xfrm>
              <a:off x="2062505" y="1346377"/>
              <a:ext cx="60960" cy="55244"/>
            </a:xfrm>
            <a:custGeom>
              <a:avLst/>
              <a:gdLst/>
              <a:ahLst/>
              <a:cxnLst/>
              <a:rect l="l" t="t" r="r" b="b"/>
              <a:pathLst>
                <a:path w="60960" h="55244">
                  <a:moveTo>
                    <a:pt x="6464" y="0"/>
                  </a:moveTo>
                  <a:lnTo>
                    <a:pt x="1625" y="1968"/>
                  </a:lnTo>
                  <a:lnTo>
                    <a:pt x="2476" y="3721"/>
                  </a:lnTo>
                  <a:lnTo>
                    <a:pt x="4089" y="5168"/>
                  </a:lnTo>
                  <a:lnTo>
                    <a:pt x="3721" y="7391"/>
                  </a:lnTo>
                  <a:lnTo>
                    <a:pt x="6515" y="9613"/>
                  </a:lnTo>
                  <a:lnTo>
                    <a:pt x="4775" y="9029"/>
                  </a:lnTo>
                  <a:lnTo>
                    <a:pt x="4368" y="9029"/>
                  </a:lnTo>
                  <a:lnTo>
                    <a:pt x="495" y="10414"/>
                  </a:lnTo>
                  <a:lnTo>
                    <a:pt x="0" y="11430"/>
                  </a:lnTo>
                  <a:lnTo>
                    <a:pt x="914" y="13169"/>
                  </a:lnTo>
                  <a:lnTo>
                    <a:pt x="2413" y="15100"/>
                  </a:lnTo>
                  <a:lnTo>
                    <a:pt x="4622" y="16141"/>
                  </a:lnTo>
                  <a:lnTo>
                    <a:pt x="6515" y="17564"/>
                  </a:lnTo>
                  <a:lnTo>
                    <a:pt x="9829" y="20485"/>
                  </a:lnTo>
                  <a:lnTo>
                    <a:pt x="15214" y="19735"/>
                  </a:lnTo>
                  <a:lnTo>
                    <a:pt x="17805" y="23952"/>
                  </a:lnTo>
                  <a:lnTo>
                    <a:pt x="21018" y="26428"/>
                  </a:lnTo>
                  <a:lnTo>
                    <a:pt x="23088" y="29921"/>
                  </a:lnTo>
                  <a:lnTo>
                    <a:pt x="25831" y="32829"/>
                  </a:lnTo>
                  <a:lnTo>
                    <a:pt x="28473" y="36131"/>
                  </a:lnTo>
                  <a:lnTo>
                    <a:pt x="31775" y="38912"/>
                  </a:lnTo>
                  <a:lnTo>
                    <a:pt x="34658" y="44450"/>
                  </a:lnTo>
                  <a:lnTo>
                    <a:pt x="36296" y="46266"/>
                  </a:lnTo>
                  <a:lnTo>
                    <a:pt x="37426" y="47193"/>
                  </a:lnTo>
                  <a:lnTo>
                    <a:pt x="41592" y="49720"/>
                  </a:lnTo>
                  <a:lnTo>
                    <a:pt x="45097" y="50063"/>
                  </a:lnTo>
                  <a:lnTo>
                    <a:pt x="47980" y="51866"/>
                  </a:lnTo>
                  <a:lnTo>
                    <a:pt x="50152" y="52489"/>
                  </a:lnTo>
                  <a:lnTo>
                    <a:pt x="51930" y="53975"/>
                  </a:lnTo>
                  <a:lnTo>
                    <a:pt x="54051" y="54737"/>
                  </a:lnTo>
                  <a:lnTo>
                    <a:pt x="59410" y="53733"/>
                  </a:lnTo>
                  <a:lnTo>
                    <a:pt x="60858" y="51320"/>
                  </a:lnTo>
                  <a:lnTo>
                    <a:pt x="58902" y="46558"/>
                  </a:lnTo>
                  <a:lnTo>
                    <a:pt x="50101" y="43776"/>
                  </a:lnTo>
                  <a:lnTo>
                    <a:pt x="48793" y="43700"/>
                  </a:lnTo>
                  <a:lnTo>
                    <a:pt x="47777" y="45237"/>
                  </a:lnTo>
                  <a:lnTo>
                    <a:pt x="45974" y="44221"/>
                  </a:lnTo>
                  <a:lnTo>
                    <a:pt x="45123" y="44056"/>
                  </a:lnTo>
                  <a:lnTo>
                    <a:pt x="43434" y="44450"/>
                  </a:lnTo>
                  <a:lnTo>
                    <a:pt x="41897" y="42468"/>
                  </a:lnTo>
                  <a:lnTo>
                    <a:pt x="40297" y="42037"/>
                  </a:lnTo>
                  <a:lnTo>
                    <a:pt x="39522" y="40703"/>
                  </a:lnTo>
                  <a:lnTo>
                    <a:pt x="36969" y="37363"/>
                  </a:lnTo>
                  <a:lnTo>
                    <a:pt x="36029" y="35445"/>
                  </a:lnTo>
                  <a:lnTo>
                    <a:pt x="36220" y="33083"/>
                  </a:lnTo>
                  <a:lnTo>
                    <a:pt x="27546" y="23901"/>
                  </a:lnTo>
                  <a:lnTo>
                    <a:pt x="23380" y="23431"/>
                  </a:lnTo>
                  <a:lnTo>
                    <a:pt x="23609" y="19545"/>
                  </a:lnTo>
                  <a:lnTo>
                    <a:pt x="22174" y="16954"/>
                  </a:lnTo>
                  <a:lnTo>
                    <a:pt x="19608" y="16103"/>
                  </a:lnTo>
                  <a:lnTo>
                    <a:pt x="17907" y="14401"/>
                  </a:lnTo>
                  <a:lnTo>
                    <a:pt x="15798" y="9537"/>
                  </a:lnTo>
                  <a:lnTo>
                    <a:pt x="14084" y="7670"/>
                  </a:lnTo>
                  <a:lnTo>
                    <a:pt x="11899" y="6261"/>
                  </a:lnTo>
                  <a:lnTo>
                    <a:pt x="8597" y="4546"/>
                  </a:lnTo>
                  <a:lnTo>
                    <a:pt x="6464" y="0"/>
                  </a:lnTo>
                  <a:close/>
                </a:path>
              </a:pathLst>
            </a:custGeom>
            <a:solidFill>
              <a:srgbClr val="CCE8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2100707" y="1384858"/>
              <a:ext cx="22225" cy="8890"/>
            </a:xfrm>
            <a:custGeom>
              <a:avLst/>
              <a:gdLst/>
              <a:ahLst/>
              <a:cxnLst/>
              <a:rect l="l" t="t" r="r" b="b"/>
              <a:pathLst>
                <a:path w="22225" h="8890">
                  <a:moveTo>
                    <a:pt x="8534" y="279"/>
                  </a:moveTo>
                  <a:lnTo>
                    <a:pt x="7035" y="0"/>
                  </a:lnTo>
                  <a:lnTo>
                    <a:pt x="5816" y="165"/>
                  </a:lnTo>
                  <a:lnTo>
                    <a:pt x="5422" y="3683"/>
                  </a:lnTo>
                  <a:lnTo>
                    <a:pt x="2527" y="965"/>
                  </a:lnTo>
                  <a:lnTo>
                    <a:pt x="1333" y="2222"/>
                  </a:lnTo>
                  <a:lnTo>
                    <a:pt x="0" y="5130"/>
                  </a:lnTo>
                  <a:lnTo>
                    <a:pt x="4038" y="4140"/>
                  </a:lnTo>
                  <a:lnTo>
                    <a:pt x="4102" y="6032"/>
                  </a:lnTo>
                  <a:lnTo>
                    <a:pt x="5054" y="6781"/>
                  </a:lnTo>
                  <a:lnTo>
                    <a:pt x="5956" y="5461"/>
                  </a:lnTo>
                  <a:lnTo>
                    <a:pt x="6908" y="5956"/>
                  </a:lnTo>
                  <a:lnTo>
                    <a:pt x="8153" y="5994"/>
                  </a:lnTo>
                  <a:lnTo>
                    <a:pt x="8013" y="4546"/>
                  </a:lnTo>
                  <a:lnTo>
                    <a:pt x="7213" y="3136"/>
                  </a:lnTo>
                  <a:lnTo>
                    <a:pt x="8509" y="1079"/>
                  </a:lnTo>
                  <a:lnTo>
                    <a:pt x="8534" y="279"/>
                  </a:lnTo>
                  <a:close/>
                </a:path>
                <a:path w="22225" h="8890">
                  <a:moveTo>
                    <a:pt x="21894" y="8293"/>
                  </a:moveTo>
                  <a:lnTo>
                    <a:pt x="21488" y="7239"/>
                  </a:lnTo>
                  <a:lnTo>
                    <a:pt x="18961" y="6604"/>
                  </a:lnTo>
                  <a:lnTo>
                    <a:pt x="16408" y="6007"/>
                  </a:lnTo>
                  <a:lnTo>
                    <a:pt x="14503" y="4000"/>
                  </a:lnTo>
                  <a:lnTo>
                    <a:pt x="13919" y="4991"/>
                  </a:lnTo>
                  <a:lnTo>
                    <a:pt x="12839" y="5016"/>
                  </a:lnTo>
                  <a:lnTo>
                    <a:pt x="11899" y="5295"/>
                  </a:lnTo>
                  <a:lnTo>
                    <a:pt x="14274" y="7645"/>
                  </a:lnTo>
                  <a:lnTo>
                    <a:pt x="17145" y="8610"/>
                  </a:lnTo>
                  <a:lnTo>
                    <a:pt x="20447" y="8420"/>
                  </a:lnTo>
                  <a:lnTo>
                    <a:pt x="21361" y="8534"/>
                  </a:lnTo>
                  <a:lnTo>
                    <a:pt x="21894" y="8293"/>
                  </a:lnTo>
                  <a:close/>
                </a:path>
              </a:pathLst>
            </a:custGeom>
            <a:solidFill>
              <a:srgbClr val="496E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2096604" y="137777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584" y="0"/>
                  </a:moveTo>
                  <a:lnTo>
                    <a:pt x="0" y="2501"/>
                  </a:lnTo>
                  <a:lnTo>
                    <a:pt x="1663" y="4152"/>
                  </a:lnTo>
                  <a:lnTo>
                    <a:pt x="2870" y="5981"/>
                  </a:lnTo>
                  <a:lnTo>
                    <a:pt x="2870" y="3695"/>
                  </a:lnTo>
                  <a:lnTo>
                    <a:pt x="4267" y="86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9CC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2053145" y="1346199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1739" y="0"/>
                  </a:moveTo>
                  <a:lnTo>
                    <a:pt x="0" y="3047"/>
                  </a:lnTo>
                  <a:lnTo>
                    <a:pt x="114" y="4216"/>
                  </a:lnTo>
                  <a:lnTo>
                    <a:pt x="2349" y="8661"/>
                  </a:lnTo>
                  <a:lnTo>
                    <a:pt x="5016" y="12699"/>
                  </a:lnTo>
                  <a:lnTo>
                    <a:pt x="9652" y="15011"/>
                  </a:lnTo>
                  <a:lnTo>
                    <a:pt x="10769" y="14617"/>
                  </a:lnTo>
                  <a:lnTo>
                    <a:pt x="10375" y="13373"/>
                  </a:lnTo>
                  <a:lnTo>
                    <a:pt x="10960" y="12687"/>
                  </a:lnTo>
                  <a:lnTo>
                    <a:pt x="9855" y="10591"/>
                  </a:lnTo>
                  <a:lnTo>
                    <a:pt x="5842" y="8064"/>
                  </a:lnTo>
                  <a:lnTo>
                    <a:pt x="3708" y="4089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86C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2047303" y="1340218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340" y="0"/>
                  </a:moveTo>
                  <a:lnTo>
                    <a:pt x="0" y="1739"/>
                  </a:lnTo>
                  <a:lnTo>
                    <a:pt x="38" y="2501"/>
                  </a:lnTo>
                  <a:lnTo>
                    <a:pt x="3619" y="5765"/>
                  </a:lnTo>
                  <a:lnTo>
                    <a:pt x="4737" y="6426"/>
                  </a:lnTo>
                  <a:lnTo>
                    <a:pt x="5842" y="7150"/>
                  </a:lnTo>
                  <a:lnTo>
                    <a:pt x="7226" y="6502"/>
                  </a:lnTo>
                  <a:lnTo>
                    <a:pt x="7569" y="5969"/>
                  </a:lnTo>
                  <a:lnTo>
                    <a:pt x="7569" y="4241"/>
                  </a:lnTo>
                  <a:lnTo>
                    <a:pt x="5930" y="3441"/>
                  </a:lnTo>
                  <a:lnTo>
                    <a:pt x="5359" y="2032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90C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2066226" y="135375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76" y="609"/>
                  </a:lnTo>
                  <a:lnTo>
                    <a:pt x="165" y="1219"/>
                  </a:lnTo>
                  <a:lnTo>
                    <a:pt x="241" y="1828"/>
                  </a:lnTo>
                  <a:lnTo>
                    <a:pt x="482" y="1841"/>
                  </a:lnTo>
                  <a:lnTo>
                    <a:pt x="723" y="1892"/>
                  </a:lnTo>
                  <a:lnTo>
                    <a:pt x="939" y="1993"/>
                  </a:lnTo>
                  <a:lnTo>
                    <a:pt x="2070" y="2692"/>
                  </a:lnTo>
                  <a:lnTo>
                    <a:pt x="3200" y="2971"/>
                  </a:lnTo>
                  <a:lnTo>
                    <a:pt x="4343" y="1993"/>
                  </a:lnTo>
                  <a:lnTo>
                    <a:pt x="3352" y="317"/>
                  </a:lnTo>
                  <a:lnTo>
                    <a:pt x="1739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9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08" name="object 2308"/>
          <p:cNvGrpSpPr/>
          <p:nvPr/>
        </p:nvGrpSpPr>
        <p:grpSpPr>
          <a:xfrm>
            <a:off x="2217750" y="1184998"/>
            <a:ext cx="45085" cy="62230"/>
            <a:chOff x="2217750" y="1184998"/>
            <a:chExt cx="45085" cy="62230"/>
          </a:xfrm>
        </p:grpSpPr>
        <p:sp>
          <p:nvSpPr>
            <p:cNvPr id="2309" name="object 2309"/>
            <p:cNvSpPr/>
            <p:nvPr/>
          </p:nvSpPr>
          <p:spPr>
            <a:xfrm>
              <a:off x="2217750" y="1191069"/>
              <a:ext cx="30480" cy="40640"/>
            </a:xfrm>
            <a:custGeom>
              <a:avLst/>
              <a:gdLst/>
              <a:ahLst/>
              <a:cxnLst/>
              <a:rect l="l" t="t" r="r" b="b"/>
              <a:pathLst>
                <a:path w="30480" h="40640">
                  <a:moveTo>
                    <a:pt x="27011" y="14973"/>
                  </a:moveTo>
                  <a:lnTo>
                    <a:pt x="15976" y="14973"/>
                  </a:lnTo>
                  <a:lnTo>
                    <a:pt x="16776" y="15544"/>
                  </a:lnTo>
                  <a:lnTo>
                    <a:pt x="16849" y="16687"/>
                  </a:lnTo>
                  <a:lnTo>
                    <a:pt x="17119" y="17183"/>
                  </a:lnTo>
                  <a:lnTo>
                    <a:pt x="17149" y="17662"/>
                  </a:lnTo>
                  <a:lnTo>
                    <a:pt x="17703" y="19951"/>
                  </a:lnTo>
                  <a:lnTo>
                    <a:pt x="18270" y="21747"/>
                  </a:lnTo>
                  <a:lnTo>
                    <a:pt x="18375" y="22517"/>
                  </a:lnTo>
                  <a:lnTo>
                    <a:pt x="17540" y="23926"/>
                  </a:lnTo>
                  <a:lnTo>
                    <a:pt x="17632" y="24942"/>
                  </a:lnTo>
                  <a:lnTo>
                    <a:pt x="18503" y="31724"/>
                  </a:lnTo>
                  <a:lnTo>
                    <a:pt x="22745" y="38049"/>
                  </a:lnTo>
                  <a:lnTo>
                    <a:pt x="23215" y="39001"/>
                  </a:lnTo>
                  <a:lnTo>
                    <a:pt x="23812" y="39827"/>
                  </a:lnTo>
                  <a:lnTo>
                    <a:pt x="24803" y="40297"/>
                  </a:lnTo>
                  <a:lnTo>
                    <a:pt x="27813" y="39941"/>
                  </a:lnTo>
                  <a:lnTo>
                    <a:pt x="28206" y="38188"/>
                  </a:lnTo>
                  <a:lnTo>
                    <a:pt x="25882" y="34480"/>
                  </a:lnTo>
                  <a:lnTo>
                    <a:pt x="24676" y="33159"/>
                  </a:lnTo>
                  <a:lnTo>
                    <a:pt x="24282" y="31254"/>
                  </a:lnTo>
                  <a:lnTo>
                    <a:pt x="28528" y="31254"/>
                  </a:lnTo>
                  <a:lnTo>
                    <a:pt x="27393" y="29209"/>
                  </a:lnTo>
                  <a:lnTo>
                    <a:pt x="28206" y="26631"/>
                  </a:lnTo>
                  <a:lnTo>
                    <a:pt x="27060" y="24536"/>
                  </a:lnTo>
                  <a:lnTo>
                    <a:pt x="27008" y="23075"/>
                  </a:lnTo>
                  <a:lnTo>
                    <a:pt x="23964" y="23075"/>
                  </a:lnTo>
                  <a:lnTo>
                    <a:pt x="23912" y="22872"/>
                  </a:lnTo>
                  <a:lnTo>
                    <a:pt x="23912" y="22212"/>
                  </a:lnTo>
                  <a:lnTo>
                    <a:pt x="24142" y="21747"/>
                  </a:lnTo>
                  <a:lnTo>
                    <a:pt x="23920" y="21374"/>
                  </a:lnTo>
                  <a:lnTo>
                    <a:pt x="23850" y="19761"/>
                  </a:lnTo>
                  <a:lnTo>
                    <a:pt x="25346" y="19313"/>
                  </a:lnTo>
                  <a:lnTo>
                    <a:pt x="27317" y="15328"/>
                  </a:lnTo>
                  <a:lnTo>
                    <a:pt x="27011" y="14973"/>
                  </a:lnTo>
                  <a:close/>
                </a:path>
                <a:path w="30480" h="40640">
                  <a:moveTo>
                    <a:pt x="28528" y="31254"/>
                  </a:moveTo>
                  <a:lnTo>
                    <a:pt x="24282" y="31254"/>
                  </a:lnTo>
                  <a:lnTo>
                    <a:pt x="24676" y="31953"/>
                  </a:lnTo>
                  <a:lnTo>
                    <a:pt x="24841" y="32638"/>
                  </a:lnTo>
                  <a:lnTo>
                    <a:pt x="25908" y="34480"/>
                  </a:lnTo>
                  <a:lnTo>
                    <a:pt x="26924" y="35801"/>
                  </a:lnTo>
                  <a:lnTo>
                    <a:pt x="30137" y="34239"/>
                  </a:lnTo>
                  <a:lnTo>
                    <a:pt x="28528" y="31254"/>
                  </a:lnTo>
                  <a:close/>
                </a:path>
                <a:path w="30480" h="40640">
                  <a:moveTo>
                    <a:pt x="25306" y="12992"/>
                  </a:moveTo>
                  <a:lnTo>
                    <a:pt x="8864" y="12992"/>
                  </a:lnTo>
                  <a:lnTo>
                    <a:pt x="11099" y="15011"/>
                  </a:lnTo>
                  <a:lnTo>
                    <a:pt x="12288" y="15958"/>
                  </a:lnTo>
                  <a:lnTo>
                    <a:pt x="15595" y="17424"/>
                  </a:lnTo>
                  <a:lnTo>
                    <a:pt x="13654" y="21854"/>
                  </a:lnTo>
                  <a:lnTo>
                    <a:pt x="13564" y="22250"/>
                  </a:lnTo>
                  <a:lnTo>
                    <a:pt x="13363" y="22517"/>
                  </a:lnTo>
                  <a:lnTo>
                    <a:pt x="13258" y="25971"/>
                  </a:lnTo>
                  <a:lnTo>
                    <a:pt x="14554" y="26568"/>
                  </a:lnTo>
                  <a:lnTo>
                    <a:pt x="17043" y="24764"/>
                  </a:lnTo>
                  <a:lnTo>
                    <a:pt x="17540" y="23926"/>
                  </a:lnTo>
                  <a:lnTo>
                    <a:pt x="17227" y="18910"/>
                  </a:lnTo>
                  <a:lnTo>
                    <a:pt x="17119" y="17538"/>
                  </a:lnTo>
                  <a:lnTo>
                    <a:pt x="16751" y="16687"/>
                  </a:lnTo>
                  <a:lnTo>
                    <a:pt x="16662" y="15735"/>
                  </a:lnTo>
                  <a:lnTo>
                    <a:pt x="15976" y="14973"/>
                  </a:lnTo>
                  <a:lnTo>
                    <a:pt x="27011" y="14973"/>
                  </a:lnTo>
                  <a:lnTo>
                    <a:pt x="25306" y="12992"/>
                  </a:lnTo>
                  <a:close/>
                </a:path>
                <a:path w="30480" h="40640">
                  <a:moveTo>
                    <a:pt x="16560" y="0"/>
                  </a:moveTo>
                  <a:lnTo>
                    <a:pt x="13081" y="736"/>
                  </a:lnTo>
                  <a:lnTo>
                    <a:pt x="10198" y="3327"/>
                  </a:lnTo>
                  <a:lnTo>
                    <a:pt x="6477" y="3340"/>
                  </a:lnTo>
                  <a:lnTo>
                    <a:pt x="2654" y="3695"/>
                  </a:lnTo>
                  <a:lnTo>
                    <a:pt x="76" y="5372"/>
                  </a:lnTo>
                  <a:lnTo>
                    <a:pt x="0" y="11531"/>
                  </a:lnTo>
                  <a:lnTo>
                    <a:pt x="685" y="13207"/>
                  </a:lnTo>
                  <a:lnTo>
                    <a:pt x="2158" y="14541"/>
                  </a:lnTo>
                  <a:lnTo>
                    <a:pt x="4660" y="15874"/>
                  </a:lnTo>
                  <a:lnTo>
                    <a:pt x="5448" y="18465"/>
                  </a:lnTo>
                  <a:lnTo>
                    <a:pt x="6743" y="20675"/>
                  </a:lnTo>
                  <a:lnTo>
                    <a:pt x="8216" y="22250"/>
                  </a:lnTo>
                  <a:lnTo>
                    <a:pt x="9042" y="24536"/>
                  </a:lnTo>
                  <a:lnTo>
                    <a:pt x="11544" y="24942"/>
                  </a:lnTo>
                  <a:lnTo>
                    <a:pt x="13195" y="24764"/>
                  </a:lnTo>
                  <a:lnTo>
                    <a:pt x="12801" y="23037"/>
                  </a:lnTo>
                  <a:lnTo>
                    <a:pt x="13306" y="22517"/>
                  </a:lnTo>
                  <a:lnTo>
                    <a:pt x="13430" y="22364"/>
                  </a:lnTo>
                  <a:lnTo>
                    <a:pt x="13654" y="21854"/>
                  </a:lnTo>
                  <a:lnTo>
                    <a:pt x="14271" y="17662"/>
                  </a:lnTo>
                  <a:lnTo>
                    <a:pt x="12288" y="15958"/>
                  </a:lnTo>
                  <a:lnTo>
                    <a:pt x="10885" y="15328"/>
                  </a:lnTo>
                  <a:lnTo>
                    <a:pt x="8864" y="12992"/>
                  </a:lnTo>
                  <a:lnTo>
                    <a:pt x="25306" y="12992"/>
                  </a:lnTo>
                  <a:lnTo>
                    <a:pt x="22618" y="9867"/>
                  </a:lnTo>
                  <a:lnTo>
                    <a:pt x="19608" y="2247"/>
                  </a:lnTo>
                  <a:lnTo>
                    <a:pt x="18757" y="406"/>
                  </a:lnTo>
                  <a:lnTo>
                    <a:pt x="16560" y="0"/>
                  </a:lnTo>
                  <a:close/>
                </a:path>
                <a:path w="30480" h="40640">
                  <a:moveTo>
                    <a:pt x="17149" y="17662"/>
                  </a:moveTo>
                  <a:lnTo>
                    <a:pt x="17540" y="23926"/>
                  </a:lnTo>
                  <a:lnTo>
                    <a:pt x="18375" y="22517"/>
                  </a:lnTo>
                  <a:lnTo>
                    <a:pt x="18270" y="21747"/>
                  </a:lnTo>
                  <a:lnTo>
                    <a:pt x="17657" y="19761"/>
                  </a:lnTo>
                  <a:lnTo>
                    <a:pt x="17149" y="17662"/>
                  </a:lnTo>
                  <a:close/>
                </a:path>
                <a:path w="30480" h="40640">
                  <a:moveTo>
                    <a:pt x="26695" y="18910"/>
                  </a:moveTo>
                  <a:lnTo>
                    <a:pt x="25346" y="19313"/>
                  </a:lnTo>
                  <a:lnTo>
                    <a:pt x="24327" y="21374"/>
                  </a:lnTo>
                  <a:lnTo>
                    <a:pt x="24205" y="21854"/>
                  </a:lnTo>
                  <a:lnTo>
                    <a:pt x="24599" y="22517"/>
                  </a:lnTo>
                  <a:lnTo>
                    <a:pt x="23964" y="23075"/>
                  </a:lnTo>
                  <a:lnTo>
                    <a:pt x="27008" y="23075"/>
                  </a:lnTo>
                  <a:lnTo>
                    <a:pt x="26987" y="21374"/>
                  </a:lnTo>
                  <a:lnTo>
                    <a:pt x="26301" y="20751"/>
                  </a:lnTo>
                  <a:lnTo>
                    <a:pt x="26695" y="18910"/>
                  </a:lnTo>
                  <a:close/>
                </a:path>
                <a:path w="30480" h="40640">
                  <a:moveTo>
                    <a:pt x="13654" y="21854"/>
                  </a:moveTo>
                  <a:lnTo>
                    <a:pt x="13411" y="22408"/>
                  </a:lnTo>
                  <a:lnTo>
                    <a:pt x="13564" y="22250"/>
                  </a:lnTo>
                  <a:lnTo>
                    <a:pt x="13654" y="21854"/>
                  </a:lnTo>
                  <a:close/>
                </a:path>
                <a:path w="30480" h="40640">
                  <a:moveTo>
                    <a:pt x="25346" y="19313"/>
                  </a:moveTo>
                  <a:lnTo>
                    <a:pt x="23850" y="19761"/>
                  </a:lnTo>
                  <a:lnTo>
                    <a:pt x="23920" y="21374"/>
                  </a:lnTo>
                  <a:lnTo>
                    <a:pt x="24142" y="21747"/>
                  </a:lnTo>
                  <a:lnTo>
                    <a:pt x="25346" y="19313"/>
                  </a:lnTo>
                  <a:close/>
                </a:path>
                <a:path w="30480" h="40640">
                  <a:moveTo>
                    <a:pt x="8864" y="12992"/>
                  </a:moveTo>
                  <a:lnTo>
                    <a:pt x="10896" y="15341"/>
                  </a:lnTo>
                  <a:lnTo>
                    <a:pt x="12288" y="15958"/>
                  </a:lnTo>
                  <a:lnTo>
                    <a:pt x="11057" y="14973"/>
                  </a:lnTo>
                  <a:lnTo>
                    <a:pt x="8864" y="12992"/>
                  </a:lnTo>
                  <a:close/>
                </a:path>
              </a:pathLst>
            </a:custGeom>
            <a:solidFill>
              <a:srgbClr val="D9EF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2239060" y="1215529"/>
              <a:ext cx="19050" cy="31750"/>
            </a:xfrm>
            <a:custGeom>
              <a:avLst/>
              <a:gdLst/>
              <a:ahLst/>
              <a:cxnLst/>
              <a:rect l="l" t="t" r="r" b="b"/>
              <a:pathLst>
                <a:path w="19050" h="31750">
                  <a:moveTo>
                    <a:pt x="15593" y="29095"/>
                  </a:moveTo>
                  <a:lnTo>
                    <a:pt x="8851" y="29095"/>
                  </a:lnTo>
                  <a:lnTo>
                    <a:pt x="11493" y="31356"/>
                  </a:lnTo>
                  <a:lnTo>
                    <a:pt x="14363" y="29946"/>
                  </a:lnTo>
                  <a:lnTo>
                    <a:pt x="15593" y="29095"/>
                  </a:lnTo>
                  <a:close/>
                </a:path>
                <a:path w="19050" h="31750">
                  <a:moveTo>
                    <a:pt x="4546" y="3149"/>
                  </a:moveTo>
                  <a:lnTo>
                    <a:pt x="0" y="5079"/>
                  </a:lnTo>
                  <a:lnTo>
                    <a:pt x="1739" y="7226"/>
                  </a:lnTo>
                  <a:lnTo>
                    <a:pt x="2857" y="9855"/>
                  </a:lnTo>
                  <a:lnTo>
                    <a:pt x="3810" y="10921"/>
                  </a:lnTo>
                  <a:lnTo>
                    <a:pt x="6121" y="13690"/>
                  </a:lnTo>
                  <a:lnTo>
                    <a:pt x="5308" y="14719"/>
                  </a:lnTo>
                  <a:lnTo>
                    <a:pt x="3657" y="15532"/>
                  </a:lnTo>
                  <a:lnTo>
                    <a:pt x="3365" y="15913"/>
                  </a:lnTo>
                  <a:lnTo>
                    <a:pt x="3390" y="16789"/>
                  </a:lnTo>
                  <a:lnTo>
                    <a:pt x="3860" y="17627"/>
                  </a:lnTo>
                  <a:lnTo>
                    <a:pt x="4610" y="18046"/>
                  </a:lnTo>
                  <a:lnTo>
                    <a:pt x="6591" y="18478"/>
                  </a:lnTo>
                  <a:lnTo>
                    <a:pt x="7442" y="18872"/>
                  </a:lnTo>
                  <a:lnTo>
                    <a:pt x="7073" y="20218"/>
                  </a:lnTo>
                  <a:lnTo>
                    <a:pt x="5181" y="22097"/>
                  </a:lnTo>
                  <a:lnTo>
                    <a:pt x="2514" y="23837"/>
                  </a:lnTo>
                  <a:lnTo>
                    <a:pt x="6819" y="27546"/>
                  </a:lnTo>
                  <a:lnTo>
                    <a:pt x="6845" y="29578"/>
                  </a:lnTo>
                  <a:lnTo>
                    <a:pt x="8851" y="29095"/>
                  </a:lnTo>
                  <a:lnTo>
                    <a:pt x="15593" y="29095"/>
                  </a:lnTo>
                  <a:lnTo>
                    <a:pt x="18529" y="27063"/>
                  </a:lnTo>
                  <a:lnTo>
                    <a:pt x="15532" y="25501"/>
                  </a:lnTo>
                  <a:lnTo>
                    <a:pt x="15040" y="23837"/>
                  </a:lnTo>
                  <a:lnTo>
                    <a:pt x="12293" y="17551"/>
                  </a:lnTo>
                  <a:lnTo>
                    <a:pt x="9626" y="11175"/>
                  </a:lnTo>
                  <a:lnTo>
                    <a:pt x="9369" y="10121"/>
                  </a:lnTo>
                  <a:lnTo>
                    <a:pt x="7188" y="10121"/>
                  </a:lnTo>
                  <a:lnTo>
                    <a:pt x="5156" y="9791"/>
                  </a:lnTo>
                  <a:lnTo>
                    <a:pt x="5156" y="8420"/>
                  </a:lnTo>
                  <a:lnTo>
                    <a:pt x="3733" y="6311"/>
                  </a:lnTo>
                  <a:lnTo>
                    <a:pt x="4546" y="3149"/>
                  </a:lnTo>
                  <a:close/>
                </a:path>
                <a:path w="19050" h="31750">
                  <a:moveTo>
                    <a:pt x="5715" y="0"/>
                  </a:moveTo>
                  <a:lnTo>
                    <a:pt x="4569" y="3149"/>
                  </a:lnTo>
                  <a:lnTo>
                    <a:pt x="4453" y="3512"/>
                  </a:lnTo>
                  <a:lnTo>
                    <a:pt x="5829" y="6730"/>
                  </a:lnTo>
                  <a:lnTo>
                    <a:pt x="7188" y="10121"/>
                  </a:lnTo>
                  <a:lnTo>
                    <a:pt x="9369" y="10121"/>
                  </a:lnTo>
                  <a:lnTo>
                    <a:pt x="7175" y="1117"/>
                  </a:lnTo>
                  <a:lnTo>
                    <a:pt x="5715" y="0"/>
                  </a:lnTo>
                  <a:close/>
                </a:path>
              </a:pathLst>
            </a:custGeom>
            <a:solidFill>
              <a:srgbClr val="CA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2234018" y="1184998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4">
                  <a:moveTo>
                    <a:pt x="2438" y="0"/>
                  </a:moveTo>
                  <a:lnTo>
                    <a:pt x="1536" y="3848"/>
                  </a:lnTo>
                  <a:lnTo>
                    <a:pt x="177" y="5270"/>
                  </a:lnTo>
                  <a:lnTo>
                    <a:pt x="0" y="5727"/>
                  </a:lnTo>
                  <a:lnTo>
                    <a:pt x="12" y="6172"/>
                  </a:lnTo>
                  <a:lnTo>
                    <a:pt x="4022" y="12398"/>
                  </a:lnTo>
                  <a:lnTo>
                    <a:pt x="6316" y="18695"/>
                  </a:lnTo>
                  <a:lnTo>
                    <a:pt x="7645" y="25329"/>
                  </a:lnTo>
                  <a:lnTo>
                    <a:pt x="8521" y="32130"/>
                  </a:lnTo>
                  <a:lnTo>
                    <a:pt x="9016" y="30302"/>
                  </a:lnTo>
                  <a:lnTo>
                    <a:pt x="8369" y="28536"/>
                  </a:lnTo>
                  <a:lnTo>
                    <a:pt x="9385" y="25120"/>
                  </a:lnTo>
                  <a:lnTo>
                    <a:pt x="10007" y="27495"/>
                  </a:lnTo>
                  <a:lnTo>
                    <a:pt x="10718" y="27444"/>
                  </a:lnTo>
                  <a:lnTo>
                    <a:pt x="10858" y="26276"/>
                  </a:lnTo>
                  <a:lnTo>
                    <a:pt x="11709" y="25526"/>
                  </a:lnTo>
                  <a:lnTo>
                    <a:pt x="11785" y="24536"/>
                  </a:lnTo>
                  <a:lnTo>
                    <a:pt x="11747" y="23494"/>
                  </a:lnTo>
                  <a:lnTo>
                    <a:pt x="12268" y="18707"/>
                  </a:lnTo>
                  <a:lnTo>
                    <a:pt x="9461" y="15227"/>
                  </a:lnTo>
                  <a:lnTo>
                    <a:pt x="7035" y="11607"/>
                  </a:lnTo>
                  <a:lnTo>
                    <a:pt x="6476" y="9156"/>
                  </a:lnTo>
                  <a:lnTo>
                    <a:pt x="5422" y="6845"/>
                  </a:lnTo>
                  <a:lnTo>
                    <a:pt x="4902" y="4394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C2E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2252814" y="1220304"/>
              <a:ext cx="10160" cy="20955"/>
            </a:xfrm>
            <a:custGeom>
              <a:avLst/>
              <a:gdLst/>
              <a:ahLst/>
              <a:cxnLst/>
              <a:rect l="l" t="t" r="r" b="b"/>
              <a:pathLst>
                <a:path w="10160" h="20955">
                  <a:moveTo>
                    <a:pt x="1638" y="0"/>
                  </a:moveTo>
                  <a:lnTo>
                    <a:pt x="889" y="635"/>
                  </a:lnTo>
                  <a:lnTo>
                    <a:pt x="228" y="1536"/>
                  </a:lnTo>
                  <a:lnTo>
                    <a:pt x="25" y="2578"/>
                  </a:lnTo>
                  <a:lnTo>
                    <a:pt x="0" y="3670"/>
                  </a:lnTo>
                  <a:lnTo>
                    <a:pt x="12" y="7137"/>
                  </a:lnTo>
                  <a:lnTo>
                    <a:pt x="1397" y="10439"/>
                  </a:lnTo>
                  <a:lnTo>
                    <a:pt x="1320" y="13906"/>
                  </a:lnTo>
                  <a:lnTo>
                    <a:pt x="2552" y="17424"/>
                  </a:lnTo>
                  <a:lnTo>
                    <a:pt x="6083" y="18415"/>
                  </a:lnTo>
                  <a:lnTo>
                    <a:pt x="9728" y="20929"/>
                  </a:lnTo>
                  <a:lnTo>
                    <a:pt x="9347" y="18859"/>
                  </a:lnTo>
                  <a:lnTo>
                    <a:pt x="9601" y="18059"/>
                  </a:lnTo>
                  <a:lnTo>
                    <a:pt x="5588" y="16027"/>
                  </a:lnTo>
                  <a:lnTo>
                    <a:pt x="4864" y="12636"/>
                  </a:lnTo>
                  <a:lnTo>
                    <a:pt x="5689" y="8597"/>
                  </a:lnTo>
                  <a:lnTo>
                    <a:pt x="5207" y="6705"/>
                  </a:lnTo>
                  <a:lnTo>
                    <a:pt x="5067" y="5118"/>
                  </a:lnTo>
                  <a:lnTo>
                    <a:pt x="3746" y="9690"/>
                  </a:lnTo>
                  <a:lnTo>
                    <a:pt x="3848" y="4572"/>
                  </a:lnTo>
                  <a:lnTo>
                    <a:pt x="3022" y="2806"/>
                  </a:lnTo>
                  <a:lnTo>
                    <a:pt x="2717" y="977"/>
                  </a:lnTo>
                  <a:lnTo>
                    <a:pt x="2247" y="19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84C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2244839" y="1206944"/>
              <a:ext cx="12065" cy="27305"/>
            </a:xfrm>
            <a:custGeom>
              <a:avLst/>
              <a:gdLst/>
              <a:ahLst/>
              <a:cxnLst/>
              <a:rect l="l" t="t" r="r" b="b"/>
              <a:pathLst>
                <a:path w="12064" h="27305">
                  <a:moveTo>
                    <a:pt x="3200" y="0"/>
                  </a:moveTo>
                  <a:lnTo>
                    <a:pt x="0" y="1282"/>
                  </a:lnTo>
                  <a:lnTo>
                    <a:pt x="25" y="4317"/>
                  </a:lnTo>
                  <a:lnTo>
                    <a:pt x="5118" y="14833"/>
                  </a:lnTo>
                  <a:lnTo>
                    <a:pt x="7378" y="18681"/>
                  </a:lnTo>
                  <a:lnTo>
                    <a:pt x="8000" y="23088"/>
                  </a:lnTo>
                  <a:lnTo>
                    <a:pt x="9296" y="27266"/>
                  </a:lnTo>
                  <a:lnTo>
                    <a:pt x="12052" y="23799"/>
                  </a:lnTo>
                  <a:lnTo>
                    <a:pt x="8648" y="20319"/>
                  </a:lnTo>
                  <a:lnTo>
                    <a:pt x="9270" y="16852"/>
                  </a:lnTo>
                  <a:lnTo>
                    <a:pt x="8458" y="14325"/>
                  </a:lnTo>
                  <a:lnTo>
                    <a:pt x="7061" y="12026"/>
                  </a:lnTo>
                  <a:lnTo>
                    <a:pt x="5575" y="7873"/>
                  </a:lnTo>
                  <a:lnTo>
                    <a:pt x="4457" y="6388"/>
                  </a:lnTo>
                  <a:lnTo>
                    <a:pt x="4546" y="4521"/>
                  </a:lnTo>
                  <a:lnTo>
                    <a:pt x="3759" y="2425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75B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2249957" y="1221778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0" y="0"/>
                  </a:moveTo>
                  <a:lnTo>
                    <a:pt x="1320" y="4165"/>
                  </a:lnTo>
                  <a:lnTo>
                    <a:pt x="1384" y="8750"/>
                  </a:lnTo>
                  <a:lnTo>
                    <a:pt x="4165" y="12433"/>
                  </a:lnTo>
                  <a:lnTo>
                    <a:pt x="4330" y="7772"/>
                  </a:lnTo>
                  <a:lnTo>
                    <a:pt x="2997" y="36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C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15" name="object 2315"/>
          <p:cNvSpPr/>
          <p:nvPr/>
        </p:nvSpPr>
        <p:spPr>
          <a:xfrm>
            <a:off x="2251189" y="1709889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876" y="0"/>
                </a:moveTo>
                <a:lnTo>
                  <a:pt x="317" y="825"/>
                </a:lnTo>
                <a:lnTo>
                  <a:pt x="0" y="2832"/>
                </a:lnTo>
                <a:lnTo>
                  <a:pt x="990" y="2984"/>
                </a:lnTo>
                <a:lnTo>
                  <a:pt x="1866" y="3060"/>
                </a:lnTo>
                <a:lnTo>
                  <a:pt x="1943" y="1016"/>
                </a:lnTo>
                <a:lnTo>
                  <a:pt x="876" y="0"/>
                </a:lnTo>
                <a:close/>
              </a:path>
            </a:pathLst>
          </a:custGeom>
          <a:solidFill>
            <a:srgbClr val="6EB6C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16" name="object 2316"/>
          <p:cNvGrpSpPr/>
          <p:nvPr/>
        </p:nvGrpSpPr>
        <p:grpSpPr>
          <a:xfrm>
            <a:off x="1929269" y="898461"/>
            <a:ext cx="26670" cy="18415"/>
            <a:chOff x="1929269" y="898461"/>
            <a:chExt cx="26670" cy="18415"/>
          </a:xfrm>
        </p:grpSpPr>
        <p:sp>
          <p:nvSpPr>
            <p:cNvPr id="2317" name="object 2317"/>
            <p:cNvSpPr/>
            <p:nvPr/>
          </p:nvSpPr>
          <p:spPr>
            <a:xfrm>
              <a:off x="1941156" y="89846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5" h="16509">
                  <a:moveTo>
                    <a:pt x="9461" y="0"/>
                  </a:moveTo>
                  <a:lnTo>
                    <a:pt x="6604" y="2933"/>
                  </a:lnTo>
                  <a:lnTo>
                    <a:pt x="3314" y="4914"/>
                  </a:lnTo>
                  <a:lnTo>
                    <a:pt x="2425" y="6540"/>
                  </a:lnTo>
                  <a:lnTo>
                    <a:pt x="1270" y="7975"/>
                  </a:lnTo>
                  <a:lnTo>
                    <a:pt x="152" y="9436"/>
                  </a:lnTo>
                  <a:lnTo>
                    <a:pt x="0" y="9905"/>
                  </a:lnTo>
                  <a:lnTo>
                    <a:pt x="101" y="10312"/>
                  </a:lnTo>
                  <a:lnTo>
                    <a:pt x="431" y="10680"/>
                  </a:lnTo>
                  <a:lnTo>
                    <a:pt x="4406" y="11379"/>
                  </a:lnTo>
                  <a:lnTo>
                    <a:pt x="7023" y="14744"/>
                  </a:lnTo>
                  <a:lnTo>
                    <a:pt x="10744" y="15938"/>
                  </a:lnTo>
                  <a:lnTo>
                    <a:pt x="11087" y="15582"/>
                  </a:lnTo>
                  <a:lnTo>
                    <a:pt x="11290" y="15151"/>
                  </a:lnTo>
                  <a:lnTo>
                    <a:pt x="11328" y="14655"/>
                  </a:lnTo>
                  <a:lnTo>
                    <a:pt x="11201" y="13563"/>
                  </a:lnTo>
                  <a:lnTo>
                    <a:pt x="10604" y="12661"/>
                  </a:lnTo>
                  <a:lnTo>
                    <a:pt x="6388" y="10502"/>
                  </a:lnTo>
                  <a:lnTo>
                    <a:pt x="7721" y="9080"/>
                  </a:lnTo>
                  <a:lnTo>
                    <a:pt x="9855" y="7645"/>
                  </a:lnTo>
                  <a:lnTo>
                    <a:pt x="10528" y="6946"/>
                  </a:lnTo>
                  <a:lnTo>
                    <a:pt x="10807" y="6565"/>
                  </a:lnTo>
                  <a:lnTo>
                    <a:pt x="11798" y="4914"/>
                  </a:lnTo>
                  <a:lnTo>
                    <a:pt x="13462" y="3809"/>
                  </a:lnTo>
                  <a:lnTo>
                    <a:pt x="14376" y="2095"/>
                  </a:lnTo>
                  <a:lnTo>
                    <a:pt x="14516" y="1320"/>
                  </a:lnTo>
                  <a:lnTo>
                    <a:pt x="14338" y="647"/>
                  </a:lnTo>
                  <a:lnTo>
                    <a:pt x="13728" y="114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46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929269" y="905154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5">
                  <a:moveTo>
                    <a:pt x="6476" y="0"/>
                  </a:moveTo>
                  <a:lnTo>
                    <a:pt x="2971" y="584"/>
                  </a:lnTo>
                  <a:lnTo>
                    <a:pt x="1904" y="901"/>
                  </a:lnTo>
                  <a:lnTo>
                    <a:pt x="584" y="635"/>
                  </a:lnTo>
                  <a:lnTo>
                    <a:pt x="0" y="1968"/>
                  </a:lnTo>
                  <a:lnTo>
                    <a:pt x="8000" y="5334"/>
                  </a:lnTo>
                  <a:lnTo>
                    <a:pt x="12318" y="3987"/>
                  </a:lnTo>
                  <a:lnTo>
                    <a:pt x="12306" y="3162"/>
                  </a:lnTo>
                  <a:lnTo>
                    <a:pt x="9499" y="1181"/>
                  </a:lnTo>
                  <a:lnTo>
                    <a:pt x="6476" y="0"/>
                  </a:lnTo>
                  <a:close/>
                </a:path>
              </a:pathLst>
            </a:custGeom>
            <a:solidFill>
              <a:srgbClr val="4A80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951901" y="91271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850" y="0"/>
                  </a:moveTo>
                  <a:lnTo>
                    <a:pt x="127" y="635"/>
                  </a:lnTo>
                  <a:lnTo>
                    <a:pt x="0" y="1689"/>
                  </a:lnTo>
                  <a:lnTo>
                    <a:pt x="1917" y="3924"/>
                  </a:lnTo>
                  <a:lnTo>
                    <a:pt x="2260" y="3644"/>
                  </a:lnTo>
                  <a:lnTo>
                    <a:pt x="3098" y="2654"/>
                  </a:lnTo>
                  <a:lnTo>
                    <a:pt x="3035" y="1625"/>
                  </a:lnTo>
                  <a:lnTo>
                    <a:pt x="2387" y="558"/>
                  </a:lnTo>
                  <a:lnTo>
                    <a:pt x="1600" y="50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579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20" name="object 2320"/>
          <p:cNvGrpSpPr/>
          <p:nvPr/>
        </p:nvGrpSpPr>
        <p:grpSpPr>
          <a:xfrm>
            <a:off x="2213000" y="1514614"/>
            <a:ext cx="18415" cy="31115"/>
            <a:chOff x="2213000" y="1514614"/>
            <a:chExt cx="18415" cy="31115"/>
          </a:xfrm>
        </p:grpSpPr>
        <p:sp>
          <p:nvSpPr>
            <p:cNvPr id="2321" name="object 2321"/>
            <p:cNvSpPr/>
            <p:nvPr/>
          </p:nvSpPr>
          <p:spPr>
            <a:xfrm>
              <a:off x="2213000" y="1531556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4" h="13334">
                  <a:moveTo>
                    <a:pt x="12636" y="0"/>
                  </a:moveTo>
                  <a:lnTo>
                    <a:pt x="12255" y="1574"/>
                  </a:lnTo>
                  <a:lnTo>
                    <a:pt x="11429" y="2044"/>
                  </a:lnTo>
                  <a:lnTo>
                    <a:pt x="10629" y="2946"/>
                  </a:lnTo>
                  <a:lnTo>
                    <a:pt x="9613" y="2806"/>
                  </a:lnTo>
                  <a:lnTo>
                    <a:pt x="8585" y="2616"/>
                  </a:lnTo>
                  <a:lnTo>
                    <a:pt x="7340" y="2755"/>
                  </a:lnTo>
                  <a:lnTo>
                    <a:pt x="6769" y="3771"/>
                  </a:lnTo>
                  <a:lnTo>
                    <a:pt x="6045" y="4610"/>
                  </a:lnTo>
                  <a:lnTo>
                    <a:pt x="4749" y="6680"/>
                  </a:lnTo>
                  <a:lnTo>
                    <a:pt x="2006" y="6413"/>
                  </a:lnTo>
                  <a:lnTo>
                    <a:pt x="444" y="8064"/>
                  </a:lnTo>
                  <a:lnTo>
                    <a:pt x="152" y="8750"/>
                  </a:lnTo>
                  <a:lnTo>
                    <a:pt x="0" y="9410"/>
                  </a:lnTo>
                  <a:lnTo>
                    <a:pt x="876" y="9817"/>
                  </a:lnTo>
                  <a:lnTo>
                    <a:pt x="6845" y="10312"/>
                  </a:lnTo>
                  <a:lnTo>
                    <a:pt x="7937" y="10121"/>
                  </a:lnTo>
                  <a:lnTo>
                    <a:pt x="9537" y="8902"/>
                  </a:lnTo>
                  <a:lnTo>
                    <a:pt x="11036" y="9309"/>
                  </a:lnTo>
                  <a:lnTo>
                    <a:pt x="15913" y="12877"/>
                  </a:lnTo>
                  <a:lnTo>
                    <a:pt x="16941" y="11303"/>
                  </a:lnTo>
                  <a:lnTo>
                    <a:pt x="16776" y="7175"/>
                  </a:lnTo>
                  <a:lnTo>
                    <a:pt x="16675" y="6527"/>
                  </a:lnTo>
                  <a:lnTo>
                    <a:pt x="17132" y="5943"/>
                  </a:lnTo>
                  <a:lnTo>
                    <a:pt x="15049" y="4927"/>
                  </a:lnTo>
                  <a:lnTo>
                    <a:pt x="14884" y="2717"/>
                  </a:lnTo>
                  <a:lnTo>
                    <a:pt x="14046" y="952"/>
                  </a:lnTo>
                  <a:lnTo>
                    <a:pt x="12636" y="0"/>
                  </a:lnTo>
                  <a:close/>
                </a:path>
              </a:pathLst>
            </a:custGeom>
            <a:solidFill>
              <a:srgbClr val="395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2220937" y="1535239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2857" y="0"/>
                  </a:moveTo>
                  <a:lnTo>
                    <a:pt x="0" y="6438"/>
                  </a:lnTo>
                  <a:lnTo>
                    <a:pt x="2527" y="8127"/>
                  </a:lnTo>
                  <a:lnTo>
                    <a:pt x="5867" y="8153"/>
                  </a:lnTo>
                  <a:lnTo>
                    <a:pt x="8140" y="10363"/>
                  </a:lnTo>
                  <a:lnTo>
                    <a:pt x="8356" y="9613"/>
                  </a:lnTo>
                  <a:lnTo>
                    <a:pt x="8280" y="8699"/>
                  </a:lnTo>
                  <a:lnTo>
                    <a:pt x="9321" y="8470"/>
                  </a:lnTo>
                  <a:lnTo>
                    <a:pt x="10287" y="4305"/>
                  </a:lnTo>
                  <a:lnTo>
                    <a:pt x="9194" y="2260"/>
                  </a:lnTo>
                  <a:lnTo>
                    <a:pt x="7353" y="3327"/>
                  </a:lnTo>
                  <a:lnTo>
                    <a:pt x="9334" y="6146"/>
                  </a:lnTo>
                  <a:lnTo>
                    <a:pt x="7112" y="7010"/>
                  </a:lnTo>
                  <a:lnTo>
                    <a:pt x="4711" y="6413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375E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2222563" y="1523707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4">
                  <a:moveTo>
                    <a:pt x="2984" y="0"/>
                  </a:moveTo>
                  <a:lnTo>
                    <a:pt x="673" y="1587"/>
                  </a:lnTo>
                  <a:lnTo>
                    <a:pt x="800" y="4292"/>
                  </a:lnTo>
                  <a:lnTo>
                    <a:pt x="0" y="6591"/>
                  </a:lnTo>
                  <a:lnTo>
                    <a:pt x="0" y="7683"/>
                  </a:lnTo>
                  <a:lnTo>
                    <a:pt x="812" y="8496"/>
                  </a:lnTo>
                  <a:lnTo>
                    <a:pt x="1054" y="9499"/>
                  </a:lnTo>
                  <a:lnTo>
                    <a:pt x="1358" y="10071"/>
                  </a:lnTo>
                  <a:lnTo>
                    <a:pt x="1816" y="10464"/>
                  </a:lnTo>
                  <a:lnTo>
                    <a:pt x="2476" y="10541"/>
                  </a:lnTo>
                  <a:lnTo>
                    <a:pt x="4483" y="8788"/>
                  </a:lnTo>
                  <a:lnTo>
                    <a:pt x="3124" y="6337"/>
                  </a:lnTo>
                  <a:lnTo>
                    <a:pt x="6502" y="4711"/>
                  </a:lnTo>
                  <a:lnTo>
                    <a:pt x="5626" y="2349"/>
                  </a:lnTo>
                  <a:lnTo>
                    <a:pt x="4292" y="2070"/>
                  </a:lnTo>
                  <a:lnTo>
                    <a:pt x="4292" y="304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75B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2225192" y="1514614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90">
                  <a:moveTo>
                    <a:pt x="2971" y="0"/>
                  </a:moveTo>
                  <a:lnTo>
                    <a:pt x="0" y="1638"/>
                  </a:lnTo>
                  <a:lnTo>
                    <a:pt x="1143" y="6794"/>
                  </a:lnTo>
                  <a:lnTo>
                    <a:pt x="1727" y="7899"/>
                  </a:lnTo>
                  <a:lnTo>
                    <a:pt x="2527" y="8585"/>
                  </a:lnTo>
                  <a:lnTo>
                    <a:pt x="3873" y="8318"/>
                  </a:lnTo>
                  <a:lnTo>
                    <a:pt x="3048" y="5880"/>
                  </a:lnTo>
                  <a:lnTo>
                    <a:pt x="3822" y="3530"/>
                  </a:lnTo>
                  <a:lnTo>
                    <a:pt x="4191" y="1155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4980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2225497" y="152159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736" y="0"/>
                  </a:moveTo>
                  <a:lnTo>
                    <a:pt x="330" y="444"/>
                  </a:lnTo>
                  <a:lnTo>
                    <a:pt x="50" y="1117"/>
                  </a:lnTo>
                  <a:lnTo>
                    <a:pt x="0" y="1574"/>
                  </a:lnTo>
                  <a:lnTo>
                    <a:pt x="101" y="1981"/>
                  </a:lnTo>
                  <a:lnTo>
                    <a:pt x="381" y="2349"/>
                  </a:lnTo>
                  <a:lnTo>
                    <a:pt x="444" y="3822"/>
                  </a:lnTo>
                  <a:lnTo>
                    <a:pt x="406" y="5410"/>
                  </a:lnTo>
                  <a:lnTo>
                    <a:pt x="2692" y="4457"/>
                  </a:lnTo>
                  <a:lnTo>
                    <a:pt x="3162" y="3454"/>
                  </a:lnTo>
                  <a:lnTo>
                    <a:pt x="3886" y="2540"/>
                  </a:lnTo>
                  <a:lnTo>
                    <a:pt x="3581" y="1320"/>
                  </a:lnTo>
                  <a:lnTo>
                    <a:pt x="1536" y="215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316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26" name="object 2326"/>
          <p:cNvSpPr/>
          <p:nvPr/>
        </p:nvSpPr>
        <p:spPr>
          <a:xfrm>
            <a:off x="2083701" y="1105204"/>
            <a:ext cx="8255" cy="5715"/>
          </a:xfrm>
          <a:custGeom>
            <a:avLst/>
            <a:gdLst/>
            <a:ahLst/>
            <a:cxnLst/>
            <a:rect l="l" t="t" r="r" b="b"/>
            <a:pathLst>
              <a:path w="8255" h="5715">
                <a:moveTo>
                  <a:pt x="5029" y="0"/>
                </a:moveTo>
                <a:lnTo>
                  <a:pt x="3276" y="2235"/>
                </a:lnTo>
                <a:lnTo>
                  <a:pt x="3022" y="2286"/>
                </a:lnTo>
                <a:lnTo>
                  <a:pt x="2755" y="2298"/>
                </a:lnTo>
                <a:lnTo>
                  <a:pt x="2501" y="2273"/>
                </a:lnTo>
                <a:lnTo>
                  <a:pt x="0" y="5372"/>
                </a:lnTo>
                <a:lnTo>
                  <a:pt x="1676" y="5372"/>
                </a:lnTo>
                <a:lnTo>
                  <a:pt x="3390" y="5562"/>
                </a:lnTo>
                <a:lnTo>
                  <a:pt x="6286" y="5092"/>
                </a:lnTo>
                <a:lnTo>
                  <a:pt x="8140" y="4267"/>
                </a:lnTo>
                <a:lnTo>
                  <a:pt x="6781" y="1270"/>
                </a:lnTo>
                <a:lnTo>
                  <a:pt x="5029" y="0"/>
                </a:lnTo>
                <a:close/>
              </a:path>
            </a:pathLst>
          </a:custGeom>
          <a:solidFill>
            <a:srgbClr val="3965A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27" name="object 2327"/>
          <p:cNvGrpSpPr/>
          <p:nvPr/>
        </p:nvGrpSpPr>
        <p:grpSpPr>
          <a:xfrm>
            <a:off x="2029066" y="1331760"/>
            <a:ext cx="17145" cy="19685"/>
            <a:chOff x="2029066" y="1331760"/>
            <a:chExt cx="17145" cy="19685"/>
          </a:xfrm>
        </p:grpSpPr>
        <p:sp>
          <p:nvSpPr>
            <p:cNvPr id="2328" name="object 2328"/>
            <p:cNvSpPr/>
            <p:nvPr/>
          </p:nvSpPr>
          <p:spPr>
            <a:xfrm>
              <a:off x="2029929" y="1340040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4140" y="0"/>
                  </a:moveTo>
                  <a:lnTo>
                    <a:pt x="2781" y="1079"/>
                  </a:lnTo>
                  <a:lnTo>
                    <a:pt x="1739" y="2590"/>
                  </a:lnTo>
                  <a:lnTo>
                    <a:pt x="0" y="3187"/>
                  </a:lnTo>
                  <a:lnTo>
                    <a:pt x="12" y="8254"/>
                  </a:lnTo>
                  <a:lnTo>
                    <a:pt x="825" y="9029"/>
                  </a:lnTo>
                  <a:lnTo>
                    <a:pt x="1168" y="11150"/>
                  </a:lnTo>
                  <a:lnTo>
                    <a:pt x="5511" y="6426"/>
                  </a:lnTo>
                  <a:lnTo>
                    <a:pt x="7556" y="3581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3E8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2029828" y="1331760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4178" y="0"/>
                  </a:moveTo>
                  <a:lnTo>
                    <a:pt x="2222" y="2882"/>
                  </a:lnTo>
                  <a:lnTo>
                    <a:pt x="0" y="5257"/>
                  </a:lnTo>
                  <a:lnTo>
                    <a:pt x="774" y="7150"/>
                  </a:lnTo>
                  <a:lnTo>
                    <a:pt x="1752" y="8229"/>
                  </a:lnTo>
                  <a:lnTo>
                    <a:pt x="2794" y="8242"/>
                  </a:lnTo>
                  <a:lnTo>
                    <a:pt x="3860" y="7289"/>
                  </a:lnTo>
                  <a:lnTo>
                    <a:pt x="3581" y="4063"/>
                  </a:lnTo>
                  <a:lnTo>
                    <a:pt x="8026" y="4254"/>
                  </a:lnTo>
                  <a:lnTo>
                    <a:pt x="8178" y="1333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4D75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2036571" y="133681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860" y="0"/>
                  </a:moveTo>
                  <a:lnTo>
                    <a:pt x="0" y="3898"/>
                  </a:lnTo>
                  <a:lnTo>
                    <a:pt x="2171" y="4419"/>
                  </a:lnTo>
                  <a:lnTo>
                    <a:pt x="2616" y="5473"/>
                  </a:lnTo>
                  <a:lnTo>
                    <a:pt x="3987" y="7581"/>
                  </a:lnTo>
                  <a:lnTo>
                    <a:pt x="5867" y="7073"/>
                  </a:lnTo>
                  <a:lnTo>
                    <a:pt x="7772" y="6451"/>
                  </a:lnTo>
                  <a:lnTo>
                    <a:pt x="8737" y="6769"/>
                  </a:lnTo>
                  <a:lnTo>
                    <a:pt x="9016" y="6324"/>
                  </a:lnTo>
                  <a:lnTo>
                    <a:pt x="8915" y="5435"/>
                  </a:lnTo>
                  <a:lnTo>
                    <a:pt x="7785" y="4965"/>
                  </a:lnTo>
                  <a:lnTo>
                    <a:pt x="6997" y="4178"/>
                  </a:lnTo>
                  <a:lnTo>
                    <a:pt x="6654" y="2984"/>
                  </a:lnTo>
                  <a:lnTo>
                    <a:pt x="4965" y="2997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3F6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2029066" y="1338910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1536" y="0"/>
                  </a:moveTo>
                  <a:lnTo>
                    <a:pt x="0" y="1231"/>
                  </a:lnTo>
                  <a:lnTo>
                    <a:pt x="711" y="2819"/>
                  </a:lnTo>
                  <a:lnTo>
                    <a:pt x="863" y="4330"/>
                  </a:lnTo>
                  <a:lnTo>
                    <a:pt x="4699" y="6438"/>
                  </a:lnTo>
                  <a:lnTo>
                    <a:pt x="4724" y="3619"/>
                  </a:lnTo>
                  <a:lnTo>
                    <a:pt x="5003" y="1130"/>
                  </a:lnTo>
                  <a:lnTo>
                    <a:pt x="4622" y="13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206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2038527" y="13325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27" y="0"/>
                  </a:moveTo>
                  <a:lnTo>
                    <a:pt x="1943" y="25"/>
                  </a:lnTo>
                  <a:lnTo>
                    <a:pt x="1371" y="63"/>
                  </a:lnTo>
                  <a:lnTo>
                    <a:pt x="787" y="88"/>
                  </a:lnTo>
                  <a:lnTo>
                    <a:pt x="850" y="1079"/>
                  </a:lnTo>
                  <a:lnTo>
                    <a:pt x="0" y="2781"/>
                  </a:lnTo>
                  <a:lnTo>
                    <a:pt x="3175" y="2730"/>
                  </a:lnTo>
                  <a:lnTo>
                    <a:pt x="2438" y="1015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86B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3" name="object 2333"/>
          <p:cNvGrpSpPr/>
          <p:nvPr/>
        </p:nvGrpSpPr>
        <p:grpSpPr>
          <a:xfrm>
            <a:off x="2218982" y="1139647"/>
            <a:ext cx="19685" cy="33020"/>
            <a:chOff x="2218982" y="1139647"/>
            <a:chExt cx="19685" cy="33020"/>
          </a:xfrm>
        </p:grpSpPr>
        <p:sp>
          <p:nvSpPr>
            <p:cNvPr id="2334" name="object 2334"/>
            <p:cNvSpPr/>
            <p:nvPr/>
          </p:nvSpPr>
          <p:spPr>
            <a:xfrm>
              <a:off x="2218982" y="1139647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955" y="0"/>
                  </a:moveTo>
                  <a:lnTo>
                    <a:pt x="0" y="2616"/>
                  </a:lnTo>
                  <a:lnTo>
                    <a:pt x="50" y="4025"/>
                  </a:lnTo>
                  <a:lnTo>
                    <a:pt x="368" y="5397"/>
                  </a:lnTo>
                  <a:lnTo>
                    <a:pt x="380" y="6807"/>
                  </a:lnTo>
                  <a:lnTo>
                    <a:pt x="1320" y="9347"/>
                  </a:lnTo>
                  <a:lnTo>
                    <a:pt x="2438" y="11747"/>
                  </a:lnTo>
                  <a:lnTo>
                    <a:pt x="5168" y="12865"/>
                  </a:lnTo>
                  <a:lnTo>
                    <a:pt x="7073" y="12471"/>
                  </a:lnTo>
                  <a:lnTo>
                    <a:pt x="7353" y="11150"/>
                  </a:lnTo>
                  <a:lnTo>
                    <a:pt x="7099" y="9512"/>
                  </a:lnTo>
                  <a:lnTo>
                    <a:pt x="3962" y="2298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8BC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2229840" y="1158506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69">
                  <a:moveTo>
                    <a:pt x="596" y="0"/>
                  </a:moveTo>
                  <a:lnTo>
                    <a:pt x="203" y="266"/>
                  </a:lnTo>
                  <a:lnTo>
                    <a:pt x="0" y="635"/>
                  </a:lnTo>
                  <a:lnTo>
                    <a:pt x="0" y="1117"/>
                  </a:lnTo>
                  <a:lnTo>
                    <a:pt x="114" y="2247"/>
                  </a:lnTo>
                  <a:lnTo>
                    <a:pt x="749" y="4406"/>
                  </a:lnTo>
                  <a:lnTo>
                    <a:pt x="1308" y="6134"/>
                  </a:lnTo>
                  <a:lnTo>
                    <a:pt x="1574" y="7962"/>
                  </a:lnTo>
                  <a:lnTo>
                    <a:pt x="2565" y="9537"/>
                  </a:lnTo>
                  <a:lnTo>
                    <a:pt x="3428" y="11188"/>
                  </a:lnTo>
                  <a:lnTo>
                    <a:pt x="4432" y="12700"/>
                  </a:lnTo>
                  <a:lnTo>
                    <a:pt x="6603" y="13779"/>
                  </a:lnTo>
                  <a:lnTo>
                    <a:pt x="7035" y="13843"/>
                  </a:lnTo>
                  <a:lnTo>
                    <a:pt x="7505" y="13741"/>
                  </a:lnTo>
                  <a:lnTo>
                    <a:pt x="8712" y="11925"/>
                  </a:lnTo>
                  <a:lnTo>
                    <a:pt x="7480" y="10058"/>
                  </a:lnTo>
                  <a:lnTo>
                    <a:pt x="7607" y="8216"/>
                  </a:lnTo>
                  <a:lnTo>
                    <a:pt x="4063" y="6515"/>
                  </a:lnTo>
                  <a:lnTo>
                    <a:pt x="4851" y="11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2B54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2223579" y="1149172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2501" y="0"/>
                  </a:moveTo>
                  <a:lnTo>
                    <a:pt x="533" y="3009"/>
                  </a:lnTo>
                  <a:lnTo>
                    <a:pt x="152" y="3416"/>
                  </a:lnTo>
                  <a:lnTo>
                    <a:pt x="0" y="3886"/>
                  </a:lnTo>
                  <a:lnTo>
                    <a:pt x="114" y="4445"/>
                  </a:lnTo>
                  <a:lnTo>
                    <a:pt x="1282" y="7099"/>
                  </a:lnTo>
                  <a:lnTo>
                    <a:pt x="3162" y="9309"/>
                  </a:lnTo>
                  <a:lnTo>
                    <a:pt x="5257" y="12306"/>
                  </a:lnTo>
                  <a:lnTo>
                    <a:pt x="6070" y="12941"/>
                  </a:lnTo>
                  <a:lnTo>
                    <a:pt x="7365" y="11353"/>
                  </a:lnTo>
                  <a:lnTo>
                    <a:pt x="6743" y="10071"/>
                  </a:lnTo>
                  <a:lnTo>
                    <a:pt x="6756" y="9817"/>
                  </a:lnTo>
                  <a:lnTo>
                    <a:pt x="6857" y="9334"/>
                  </a:lnTo>
                  <a:lnTo>
                    <a:pt x="5257" y="6299"/>
                  </a:lnTo>
                  <a:lnTo>
                    <a:pt x="4686" y="276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93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37" name="object 2337"/>
          <p:cNvGrpSpPr/>
          <p:nvPr/>
        </p:nvGrpSpPr>
        <p:grpSpPr>
          <a:xfrm>
            <a:off x="2090394" y="891108"/>
            <a:ext cx="27940" cy="34290"/>
            <a:chOff x="2090394" y="891108"/>
            <a:chExt cx="27940" cy="34290"/>
          </a:xfrm>
        </p:grpSpPr>
        <p:sp>
          <p:nvSpPr>
            <p:cNvPr id="2338" name="object 2338"/>
            <p:cNvSpPr/>
            <p:nvPr/>
          </p:nvSpPr>
          <p:spPr>
            <a:xfrm>
              <a:off x="2090394" y="891108"/>
              <a:ext cx="24765" cy="34290"/>
            </a:xfrm>
            <a:custGeom>
              <a:avLst/>
              <a:gdLst/>
              <a:ahLst/>
              <a:cxnLst/>
              <a:rect l="l" t="t" r="r" b="b"/>
              <a:pathLst>
                <a:path w="24764" h="34290">
                  <a:moveTo>
                    <a:pt x="7391" y="0"/>
                  </a:moveTo>
                  <a:lnTo>
                    <a:pt x="1866" y="3276"/>
                  </a:lnTo>
                  <a:lnTo>
                    <a:pt x="0" y="10744"/>
                  </a:lnTo>
                  <a:lnTo>
                    <a:pt x="2171" y="16535"/>
                  </a:lnTo>
                  <a:lnTo>
                    <a:pt x="2692" y="22885"/>
                  </a:lnTo>
                  <a:lnTo>
                    <a:pt x="8851" y="33274"/>
                  </a:lnTo>
                  <a:lnTo>
                    <a:pt x="12865" y="34074"/>
                  </a:lnTo>
                  <a:lnTo>
                    <a:pt x="18491" y="29921"/>
                  </a:lnTo>
                  <a:lnTo>
                    <a:pt x="19545" y="29311"/>
                  </a:lnTo>
                  <a:lnTo>
                    <a:pt x="20383" y="28422"/>
                  </a:lnTo>
                  <a:lnTo>
                    <a:pt x="23456" y="23241"/>
                  </a:lnTo>
                  <a:lnTo>
                    <a:pt x="24269" y="19812"/>
                  </a:lnTo>
                  <a:lnTo>
                    <a:pt x="22644" y="18643"/>
                  </a:lnTo>
                  <a:lnTo>
                    <a:pt x="19456" y="18935"/>
                  </a:lnTo>
                  <a:lnTo>
                    <a:pt x="18199" y="24638"/>
                  </a:lnTo>
                  <a:lnTo>
                    <a:pt x="14833" y="26631"/>
                  </a:lnTo>
                  <a:lnTo>
                    <a:pt x="5118" y="18757"/>
                  </a:lnTo>
                  <a:lnTo>
                    <a:pt x="5473" y="9067"/>
                  </a:lnTo>
                  <a:lnTo>
                    <a:pt x="12014" y="4800"/>
                  </a:lnTo>
                  <a:lnTo>
                    <a:pt x="13436" y="3822"/>
                  </a:lnTo>
                  <a:lnTo>
                    <a:pt x="13335" y="2806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9CD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2095271" y="894626"/>
              <a:ext cx="17145" cy="24130"/>
            </a:xfrm>
            <a:custGeom>
              <a:avLst/>
              <a:gdLst/>
              <a:ahLst/>
              <a:cxnLst/>
              <a:rect l="l" t="t" r="r" b="b"/>
              <a:pathLst>
                <a:path w="17144" h="24130">
                  <a:moveTo>
                    <a:pt x="8635" y="0"/>
                  </a:moveTo>
                  <a:lnTo>
                    <a:pt x="8000" y="50"/>
                  </a:lnTo>
                  <a:lnTo>
                    <a:pt x="5283" y="1092"/>
                  </a:lnTo>
                  <a:lnTo>
                    <a:pt x="2197" y="965"/>
                  </a:lnTo>
                  <a:lnTo>
                    <a:pt x="0" y="10096"/>
                  </a:lnTo>
                  <a:lnTo>
                    <a:pt x="1727" y="18834"/>
                  </a:lnTo>
                  <a:lnTo>
                    <a:pt x="8356" y="23710"/>
                  </a:lnTo>
                  <a:lnTo>
                    <a:pt x="11061" y="23101"/>
                  </a:lnTo>
                  <a:lnTo>
                    <a:pt x="16598" y="20091"/>
                  </a:lnTo>
                  <a:lnTo>
                    <a:pt x="15379" y="17691"/>
                  </a:lnTo>
                  <a:lnTo>
                    <a:pt x="14566" y="15417"/>
                  </a:lnTo>
                  <a:lnTo>
                    <a:pt x="14287" y="13728"/>
                  </a:lnTo>
                  <a:lnTo>
                    <a:pt x="12966" y="12280"/>
                  </a:lnTo>
                  <a:lnTo>
                    <a:pt x="13500" y="10426"/>
                  </a:lnTo>
                  <a:lnTo>
                    <a:pt x="12496" y="9245"/>
                  </a:lnTo>
                  <a:lnTo>
                    <a:pt x="9956" y="10541"/>
                  </a:lnTo>
                  <a:lnTo>
                    <a:pt x="11366" y="12890"/>
                  </a:lnTo>
                  <a:lnTo>
                    <a:pt x="10756" y="16433"/>
                  </a:lnTo>
                  <a:lnTo>
                    <a:pt x="10121" y="17437"/>
                  </a:lnTo>
                  <a:lnTo>
                    <a:pt x="6743" y="15252"/>
                  </a:lnTo>
                  <a:lnTo>
                    <a:pt x="4178" y="8051"/>
                  </a:lnTo>
                  <a:lnTo>
                    <a:pt x="6057" y="2857"/>
                  </a:lnTo>
                  <a:lnTo>
                    <a:pt x="9182" y="4838"/>
                  </a:lnTo>
                  <a:lnTo>
                    <a:pt x="11417" y="4178"/>
                  </a:lnTo>
                  <a:lnTo>
                    <a:pt x="11214" y="2247"/>
                  </a:lnTo>
                  <a:lnTo>
                    <a:pt x="11201" y="1270"/>
                  </a:lnTo>
                  <a:lnTo>
                    <a:pt x="10553" y="774"/>
                  </a:lnTo>
                  <a:lnTo>
                    <a:pt x="9817" y="342"/>
                  </a:lnTo>
                  <a:lnTo>
                    <a:pt x="9232" y="76"/>
                  </a:lnTo>
                  <a:lnTo>
                    <a:pt x="8635" y="0"/>
                  </a:lnTo>
                  <a:close/>
                </a:path>
              </a:pathLst>
            </a:custGeom>
            <a:solidFill>
              <a:srgbClr val="C3E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2111921" y="903046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3124" y="0"/>
                  </a:moveTo>
                  <a:lnTo>
                    <a:pt x="3022" y="1270"/>
                  </a:lnTo>
                  <a:lnTo>
                    <a:pt x="2336" y="1955"/>
                  </a:lnTo>
                  <a:lnTo>
                    <a:pt x="1066" y="2070"/>
                  </a:lnTo>
                  <a:lnTo>
                    <a:pt x="393" y="2159"/>
                  </a:lnTo>
                  <a:lnTo>
                    <a:pt x="12" y="2501"/>
                  </a:lnTo>
                  <a:lnTo>
                    <a:pt x="0" y="3213"/>
                  </a:lnTo>
                  <a:lnTo>
                    <a:pt x="1003" y="4254"/>
                  </a:lnTo>
                  <a:lnTo>
                    <a:pt x="1600" y="6870"/>
                  </a:lnTo>
                  <a:lnTo>
                    <a:pt x="4864" y="3429"/>
                  </a:lnTo>
                  <a:lnTo>
                    <a:pt x="6108" y="1308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335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2109749" y="9029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777" y="0"/>
                  </a:moveTo>
                  <a:lnTo>
                    <a:pt x="1257" y="1803"/>
                  </a:lnTo>
                  <a:lnTo>
                    <a:pt x="0" y="2057"/>
                  </a:lnTo>
                  <a:lnTo>
                    <a:pt x="431" y="2971"/>
                  </a:lnTo>
                  <a:lnTo>
                    <a:pt x="1308" y="3136"/>
                  </a:lnTo>
                  <a:lnTo>
                    <a:pt x="2171" y="3289"/>
                  </a:lnTo>
                  <a:lnTo>
                    <a:pt x="3238" y="2146"/>
                  </a:lnTo>
                  <a:lnTo>
                    <a:pt x="3263" y="1549"/>
                  </a:lnTo>
                  <a:lnTo>
                    <a:pt x="3428" y="482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6886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42" name="object 2342"/>
          <p:cNvSpPr/>
          <p:nvPr/>
        </p:nvSpPr>
        <p:spPr>
          <a:xfrm>
            <a:off x="1831416" y="772820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79">
                <a:moveTo>
                  <a:pt x="5549" y="0"/>
                </a:moveTo>
                <a:lnTo>
                  <a:pt x="2781" y="12"/>
                </a:lnTo>
                <a:lnTo>
                  <a:pt x="12" y="660"/>
                </a:lnTo>
                <a:lnTo>
                  <a:pt x="0" y="889"/>
                </a:lnTo>
                <a:lnTo>
                  <a:pt x="50" y="1333"/>
                </a:lnTo>
                <a:lnTo>
                  <a:pt x="2425" y="1778"/>
                </a:lnTo>
                <a:lnTo>
                  <a:pt x="4889" y="1701"/>
                </a:lnTo>
                <a:lnTo>
                  <a:pt x="8483" y="3606"/>
                </a:lnTo>
                <a:lnTo>
                  <a:pt x="10515" y="4914"/>
                </a:lnTo>
                <a:lnTo>
                  <a:pt x="12204" y="774"/>
                </a:lnTo>
                <a:lnTo>
                  <a:pt x="9105" y="1638"/>
                </a:lnTo>
                <a:lnTo>
                  <a:pt x="8356" y="431"/>
                </a:lnTo>
                <a:lnTo>
                  <a:pt x="5549" y="0"/>
                </a:lnTo>
                <a:close/>
              </a:path>
            </a:pathLst>
          </a:custGeom>
          <a:solidFill>
            <a:srgbClr val="47748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43" name="object 2343"/>
          <p:cNvGrpSpPr/>
          <p:nvPr/>
        </p:nvGrpSpPr>
        <p:grpSpPr>
          <a:xfrm>
            <a:off x="2236609" y="1427111"/>
            <a:ext cx="25400" cy="25400"/>
            <a:chOff x="2236609" y="1427111"/>
            <a:chExt cx="25400" cy="25400"/>
          </a:xfrm>
        </p:grpSpPr>
        <p:sp>
          <p:nvSpPr>
            <p:cNvPr id="2344" name="object 2344"/>
            <p:cNvSpPr/>
            <p:nvPr/>
          </p:nvSpPr>
          <p:spPr>
            <a:xfrm>
              <a:off x="2245588" y="1427111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39" y="0"/>
                  </a:moveTo>
                  <a:lnTo>
                    <a:pt x="634" y="1549"/>
                  </a:lnTo>
                  <a:lnTo>
                    <a:pt x="507" y="2590"/>
                  </a:lnTo>
                  <a:lnTo>
                    <a:pt x="1244" y="3835"/>
                  </a:lnTo>
                  <a:lnTo>
                    <a:pt x="0" y="4953"/>
                  </a:lnTo>
                  <a:lnTo>
                    <a:pt x="292" y="6159"/>
                  </a:lnTo>
                  <a:lnTo>
                    <a:pt x="3187" y="7797"/>
                  </a:lnTo>
                  <a:lnTo>
                    <a:pt x="7175" y="4597"/>
                  </a:lnTo>
                  <a:lnTo>
                    <a:pt x="9524" y="4914"/>
                  </a:lnTo>
                  <a:lnTo>
                    <a:pt x="11252" y="8915"/>
                  </a:lnTo>
                  <a:lnTo>
                    <a:pt x="12141" y="8623"/>
                  </a:lnTo>
                  <a:lnTo>
                    <a:pt x="12623" y="8496"/>
                  </a:lnTo>
                  <a:lnTo>
                    <a:pt x="13550" y="8102"/>
                  </a:lnTo>
                  <a:lnTo>
                    <a:pt x="14033" y="7302"/>
                  </a:lnTo>
                  <a:lnTo>
                    <a:pt x="14477" y="6464"/>
                  </a:lnTo>
                  <a:lnTo>
                    <a:pt x="14884" y="5143"/>
                  </a:lnTo>
                  <a:lnTo>
                    <a:pt x="16167" y="4165"/>
                  </a:lnTo>
                  <a:lnTo>
                    <a:pt x="16014" y="2628"/>
                  </a:lnTo>
                  <a:lnTo>
                    <a:pt x="14668" y="711"/>
                  </a:lnTo>
                  <a:lnTo>
                    <a:pt x="12611" y="1219"/>
                  </a:lnTo>
                  <a:lnTo>
                    <a:pt x="10744" y="1104"/>
                  </a:lnTo>
                  <a:lnTo>
                    <a:pt x="9817" y="1130"/>
                  </a:lnTo>
                  <a:lnTo>
                    <a:pt x="8889" y="1104"/>
                  </a:lnTo>
                  <a:lnTo>
                    <a:pt x="7988" y="1295"/>
                  </a:lnTo>
                  <a:lnTo>
                    <a:pt x="7302" y="1384"/>
                  </a:lnTo>
                  <a:lnTo>
                    <a:pt x="4889" y="5067"/>
                  </a:lnTo>
                  <a:lnTo>
                    <a:pt x="3517" y="2857"/>
                  </a:lnTo>
                  <a:lnTo>
                    <a:pt x="2171" y="482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8CC9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2237498" y="1436065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5016" y="0"/>
                  </a:moveTo>
                  <a:lnTo>
                    <a:pt x="0" y="3949"/>
                  </a:lnTo>
                  <a:lnTo>
                    <a:pt x="76" y="5905"/>
                  </a:lnTo>
                  <a:lnTo>
                    <a:pt x="1193" y="7277"/>
                  </a:lnTo>
                  <a:lnTo>
                    <a:pt x="3479" y="6845"/>
                  </a:lnTo>
                  <a:lnTo>
                    <a:pt x="4305" y="8648"/>
                  </a:lnTo>
                  <a:lnTo>
                    <a:pt x="4432" y="9182"/>
                  </a:lnTo>
                  <a:lnTo>
                    <a:pt x="4737" y="9321"/>
                  </a:lnTo>
                  <a:lnTo>
                    <a:pt x="5232" y="9105"/>
                  </a:lnTo>
                  <a:lnTo>
                    <a:pt x="9321" y="8775"/>
                  </a:lnTo>
                  <a:lnTo>
                    <a:pt x="8737" y="6527"/>
                  </a:lnTo>
                  <a:lnTo>
                    <a:pt x="5689" y="3416"/>
                  </a:lnTo>
                  <a:lnTo>
                    <a:pt x="4279" y="2921"/>
                  </a:lnTo>
                  <a:lnTo>
                    <a:pt x="5143" y="1079"/>
                  </a:lnTo>
                  <a:lnTo>
                    <a:pt x="5016" y="0"/>
                  </a:lnTo>
                  <a:close/>
                </a:path>
              </a:pathLst>
            </a:custGeom>
            <a:solidFill>
              <a:srgbClr val="A2D6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2236609" y="143140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4978" y="0"/>
                  </a:moveTo>
                  <a:lnTo>
                    <a:pt x="1041" y="63"/>
                  </a:lnTo>
                  <a:lnTo>
                    <a:pt x="0" y="2171"/>
                  </a:lnTo>
                  <a:lnTo>
                    <a:pt x="977" y="5689"/>
                  </a:lnTo>
                  <a:lnTo>
                    <a:pt x="2031" y="6070"/>
                  </a:lnTo>
                  <a:lnTo>
                    <a:pt x="3073" y="5803"/>
                  </a:lnTo>
                  <a:lnTo>
                    <a:pt x="4114" y="5638"/>
                  </a:lnTo>
                  <a:lnTo>
                    <a:pt x="6032" y="5740"/>
                  </a:lnTo>
                  <a:lnTo>
                    <a:pt x="6299" y="4343"/>
                  </a:lnTo>
                  <a:lnTo>
                    <a:pt x="8331" y="3975"/>
                  </a:lnTo>
                  <a:lnTo>
                    <a:pt x="8051" y="2247"/>
                  </a:lnTo>
                  <a:lnTo>
                    <a:pt x="7404" y="990"/>
                  </a:lnTo>
                  <a:lnTo>
                    <a:pt x="6235" y="419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305F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2240749" y="142824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58" y="0"/>
                  </a:moveTo>
                  <a:lnTo>
                    <a:pt x="0" y="1397"/>
                  </a:lnTo>
                  <a:lnTo>
                    <a:pt x="342" y="2387"/>
                  </a:lnTo>
                  <a:lnTo>
                    <a:pt x="25" y="3632"/>
                  </a:lnTo>
                  <a:lnTo>
                    <a:pt x="1168" y="4318"/>
                  </a:lnTo>
                  <a:lnTo>
                    <a:pt x="3911" y="5410"/>
                  </a:lnTo>
                  <a:lnTo>
                    <a:pt x="5130" y="5029"/>
                  </a:lnTo>
                  <a:lnTo>
                    <a:pt x="5295" y="4000"/>
                  </a:lnTo>
                  <a:lnTo>
                    <a:pt x="7200" y="3733"/>
                  </a:lnTo>
                  <a:lnTo>
                    <a:pt x="6337" y="2247"/>
                  </a:lnTo>
                  <a:lnTo>
                    <a:pt x="5524" y="1028"/>
                  </a:lnTo>
                  <a:lnTo>
                    <a:pt x="4216" y="596"/>
                  </a:lnTo>
                  <a:lnTo>
                    <a:pt x="2933" y="127"/>
                  </a:lnTo>
                  <a:lnTo>
                    <a:pt x="1752" y="7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0D6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2239530" y="144471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2273" y="0"/>
                  </a:moveTo>
                  <a:lnTo>
                    <a:pt x="1168" y="419"/>
                  </a:lnTo>
                  <a:lnTo>
                    <a:pt x="381" y="2425"/>
                  </a:lnTo>
                  <a:lnTo>
                    <a:pt x="0" y="4419"/>
                  </a:lnTo>
                  <a:lnTo>
                    <a:pt x="1092" y="6451"/>
                  </a:lnTo>
                  <a:lnTo>
                    <a:pt x="6832" y="6223"/>
                  </a:lnTo>
                  <a:lnTo>
                    <a:pt x="3048" y="2654"/>
                  </a:lnTo>
                  <a:lnTo>
                    <a:pt x="3200" y="457"/>
                  </a:lnTo>
                  <a:lnTo>
                    <a:pt x="2921" y="241"/>
                  </a:lnTo>
                  <a:lnTo>
                    <a:pt x="2616" y="88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265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2237397" y="1445133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3289" y="0"/>
                  </a:moveTo>
                  <a:lnTo>
                    <a:pt x="1308" y="558"/>
                  </a:lnTo>
                  <a:lnTo>
                    <a:pt x="3086" y="3162"/>
                  </a:lnTo>
                  <a:lnTo>
                    <a:pt x="1244" y="3784"/>
                  </a:lnTo>
                  <a:lnTo>
                    <a:pt x="0" y="5194"/>
                  </a:lnTo>
                  <a:lnTo>
                    <a:pt x="469" y="6083"/>
                  </a:lnTo>
                  <a:lnTo>
                    <a:pt x="1117" y="6781"/>
                  </a:lnTo>
                  <a:lnTo>
                    <a:pt x="2146" y="6985"/>
                  </a:lnTo>
                  <a:lnTo>
                    <a:pt x="3225" y="6045"/>
                  </a:lnTo>
                  <a:lnTo>
                    <a:pt x="3238" y="4025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3F7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0" name="object 2350"/>
          <p:cNvGrpSpPr/>
          <p:nvPr/>
        </p:nvGrpSpPr>
        <p:grpSpPr>
          <a:xfrm>
            <a:off x="2119172" y="1099134"/>
            <a:ext cx="24765" cy="7620"/>
            <a:chOff x="2119172" y="1099134"/>
            <a:chExt cx="24765" cy="7620"/>
          </a:xfrm>
        </p:grpSpPr>
        <p:sp>
          <p:nvSpPr>
            <p:cNvPr id="2351" name="object 2351"/>
            <p:cNvSpPr/>
            <p:nvPr/>
          </p:nvSpPr>
          <p:spPr>
            <a:xfrm>
              <a:off x="2119172" y="109913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5664" y="0"/>
                  </a:moveTo>
                  <a:lnTo>
                    <a:pt x="4559" y="2247"/>
                  </a:lnTo>
                  <a:lnTo>
                    <a:pt x="2793" y="6210"/>
                  </a:lnTo>
                  <a:lnTo>
                    <a:pt x="1917" y="4406"/>
                  </a:lnTo>
                  <a:lnTo>
                    <a:pt x="914" y="4165"/>
                  </a:lnTo>
                  <a:lnTo>
                    <a:pt x="0" y="5943"/>
                  </a:lnTo>
                  <a:lnTo>
                    <a:pt x="723" y="6642"/>
                  </a:lnTo>
                  <a:lnTo>
                    <a:pt x="5029" y="7175"/>
                  </a:lnTo>
                  <a:lnTo>
                    <a:pt x="6705" y="5727"/>
                  </a:lnTo>
                  <a:lnTo>
                    <a:pt x="8407" y="4292"/>
                  </a:lnTo>
                  <a:lnTo>
                    <a:pt x="11404" y="4178"/>
                  </a:lnTo>
                  <a:lnTo>
                    <a:pt x="10769" y="2489"/>
                  </a:lnTo>
                  <a:lnTo>
                    <a:pt x="9537" y="1269"/>
                  </a:lnTo>
                  <a:lnTo>
                    <a:pt x="8204" y="126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529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2134095" y="109968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4470" y="0"/>
                  </a:moveTo>
                  <a:lnTo>
                    <a:pt x="2311" y="1104"/>
                  </a:lnTo>
                  <a:lnTo>
                    <a:pt x="0" y="3301"/>
                  </a:lnTo>
                  <a:lnTo>
                    <a:pt x="1143" y="3695"/>
                  </a:lnTo>
                  <a:lnTo>
                    <a:pt x="1752" y="3848"/>
                  </a:lnTo>
                  <a:lnTo>
                    <a:pt x="2032" y="3721"/>
                  </a:lnTo>
                  <a:lnTo>
                    <a:pt x="2336" y="3670"/>
                  </a:lnTo>
                  <a:lnTo>
                    <a:pt x="2654" y="3682"/>
                  </a:lnTo>
                  <a:lnTo>
                    <a:pt x="3771" y="2463"/>
                  </a:lnTo>
                  <a:lnTo>
                    <a:pt x="5740" y="4216"/>
                  </a:lnTo>
                  <a:lnTo>
                    <a:pt x="6705" y="2514"/>
                  </a:lnTo>
                  <a:lnTo>
                    <a:pt x="4470" y="0"/>
                  </a:lnTo>
                  <a:close/>
                </a:path>
              </a:pathLst>
            </a:custGeom>
            <a:solidFill>
              <a:srgbClr val="4E8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2136749" y="1101991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1066" y="0"/>
                  </a:moveTo>
                  <a:lnTo>
                    <a:pt x="0" y="1371"/>
                  </a:lnTo>
                  <a:lnTo>
                    <a:pt x="2235" y="888"/>
                  </a:lnTo>
                  <a:lnTo>
                    <a:pt x="3797" y="4457"/>
                  </a:lnTo>
                  <a:lnTo>
                    <a:pt x="6286" y="2412"/>
                  </a:lnTo>
                  <a:lnTo>
                    <a:pt x="6832" y="1333"/>
                  </a:lnTo>
                  <a:lnTo>
                    <a:pt x="6159" y="850"/>
                  </a:lnTo>
                  <a:lnTo>
                    <a:pt x="5334" y="431"/>
                  </a:lnTo>
                  <a:lnTo>
                    <a:pt x="5156" y="279"/>
                  </a:lnTo>
                  <a:lnTo>
                    <a:pt x="4051" y="203"/>
                  </a:lnTo>
                  <a:lnTo>
                    <a:pt x="2679" y="495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2D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4" name="object 2354"/>
          <p:cNvSpPr/>
          <p:nvPr/>
        </p:nvSpPr>
        <p:spPr>
          <a:xfrm>
            <a:off x="2191880" y="108468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0" y="0"/>
                </a:moveTo>
                <a:lnTo>
                  <a:pt x="76" y="2260"/>
                </a:lnTo>
                <a:lnTo>
                  <a:pt x="1816" y="3568"/>
                </a:lnTo>
                <a:lnTo>
                  <a:pt x="2971" y="5219"/>
                </a:lnTo>
                <a:lnTo>
                  <a:pt x="3949" y="5219"/>
                </a:lnTo>
                <a:lnTo>
                  <a:pt x="3213" y="3047"/>
                </a:lnTo>
                <a:lnTo>
                  <a:pt x="2222" y="1066"/>
                </a:lnTo>
                <a:lnTo>
                  <a:pt x="0" y="0"/>
                </a:lnTo>
                <a:close/>
              </a:path>
            </a:pathLst>
          </a:custGeom>
          <a:solidFill>
            <a:srgbClr val="365D9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55" name="object 2355"/>
          <p:cNvGrpSpPr/>
          <p:nvPr/>
        </p:nvGrpSpPr>
        <p:grpSpPr>
          <a:xfrm>
            <a:off x="2228989" y="1254810"/>
            <a:ext cx="29845" cy="28575"/>
            <a:chOff x="2228989" y="1254810"/>
            <a:chExt cx="29845" cy="28575"/>
          </a:xfrm>
        </p:grpSpPr>
        <p:sp>
          <p:nvSpPr>
            <p:cNvPr id="2356" name="object 2356"/>
            <p:cNvSpPr/>
            <p:nvPr/>
          </p:nvSpPr>
          <p:spPr>
            <a:xfrm>
              <a:off x="2246490" y="1254810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4" h="15240">
                  <a:moveTo>
                    <a:pt x="6819" y="0"/>
                  </a:moveTo>
                  <a:lnTo>
                    <a:pt x="5765" y="2413"/>
                  </a:lnTo>
                  <a:lnTo>
                    <a:pt x="4521" y="4318"/>
                  </a:lnTo>
                  <a:lnTo>
                    <a:pt x="4254" y="4889"/>
                  </a:lnTo>
                  <a:lnTo>
                    <a:pt x="3784" y="5702"/>
                  </a:lnTo>
                  <a:lnTo>
                    <a:pt x="5829" y="6870"/>
                  </a:lnTo>
                  <a:lnTo>
                    <a:pt x="3924" y="7505"/>
                  </a:lnTo>
                  <a:lnTo>
                    <a:pt x="1028" y="10058"/>
                  </a:lnTo>
                  <a:lnTo>
                    <a:pt x="88" y="10680"/>
                  </a:lnTo>
                  <a:lnTo>
                    <a:pt x="0" y="11696"/>
                  </a:lnTo>
                  <a:lnTo>
                    <a:pt x="444" y="12382"/>
                  </a:lnTo>
                  <a:lnTo>
                    <a:pt x="1409" y="12700"/>
                  </a:lnTo>
                  <a:lnTo>
                    <a:pt x="3111" y="14566"/>
                  </a:lnTo>
                  <a:lnTo>
                    <a:pt x="6476" y="11252"/>
                  </a:lnTo>
                  <a:lnTo>
                    <a:pt x="7658" y="14706"/>
                  </a:lnTo>
                  <a:lnTo>
                    <a:pt x="11366" y="14173"/>
                  </a:lnTo>
                  <a:lnTo>
                    <a:pt x="11963" y="11595"/>
                  </a:lnTo>
                  <a:lnTo>
                    <a:pt x="11785" y="8483"/>
                  </a:lnTo>
                  <a:lnTo>
                    <a:pt x="11087" y="7874"/>
                  </a:lnTo>
                  <a:lnTo>
                    <a:pt x="9715" y="7950"/>
                  </a:lnTo>
                  <a:lnTo>
                    <a:pt x="9766" y="6553"/>
                  </a:lnTo>
                  <a:lnTo>
                    <a:pt x="10109" y="6616"/>
                  </a:lnTo>
                  <a:lnTo>
                    <a:pt x="10439" y="6565"/>
                  </a:lnTo>
                  <a:lnTo>
                    <a:pt x="10756" y="6400"/>
                  </a:lnTo>
                  <a:lnTo>
                    <a:pt x="10921" y="4889"/>
                  </a:lnTo>
                  <a:lnTo>
                    <a:pt x="10426" y="3543"/>
                  </a:lnTo>
                  <a:lnTo>
                    <a:pt x="9715" y="2260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92CE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2254288" y="1259890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393" y="0"/>
                  </a:moveTo>
                  <a:lnTo>
                    <a:pt x="1206" y="1828"/>
                  </a:lnTo>
                  <a:lnTo>
                    <a:pt x="0" y="5575"/>
                  </a:lnTo>
                  <a:lnTo>
                    <a:pt x="3987" y="3416"/>
                  </a:lnTo>
                  <a:lnTo>
                    <a:pt x="3987" y="2552"/>
                  </a:lnTo>
                  <a:lnTo>
                    <a:pt x="3759" y="1803"/>
                  </a:lnTo>
                  <a:lnTo>
                    <a:pt x="2959" y="1333"/>
                  </a:lnTo>
                  <a:lnTo>
                    <a:pt x="1536" y="26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77B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2228989" y="1277810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1295" y="0"/>
                  </a:moveTo>
                  <a:lnTo>
                    <a:pt x="355" y="0"/>
                  </a:lnTo>
                  <a:lnTo>
                    <a:pt x="0" y="1181"/>
                  </a:lnTo>
                  <a:lnTo>
                    <a:pt x="3352" y="5206"/>
                  </a:lnTo>
                  <a:lnTo>
                    <a:pt x="6096" y="2844"/>
                  </a:lnTo>
                  <a:lnTo>
                    <a:pt x="2527" y="1816"/>
                  </a:lnTo>
                  <a:lnTo>
                    <a:pt x="2273" y="88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345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59" name="object 2359"/>
          <p:cNvGrpSpPr/>
          <p:nvPr/>
        </p:nvGrpSpPr>
        <p:grpSpPr>
          <a:xfrm>
            <a:off x="2080717" y="1093876"/>
            <a:ext cx="12700" cy="8890"/>
            <a:chOff x="2080717" y="1093876"/>
            <a:chExt cx="12700" cy="8890"/>
          </a:xfrm>
        </p:grpSpPr>
        <p:sp>
          <p:nvSpPr>
            <p:cNvPr id="2360" name="object 2360"/>
            <p:cNvSpPr/>
            <p:nvPr/>
          </p:nvSpPr>
          <p:spPr>
            <a:xfrm>
              <a:off x="2089365" y="1095159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1752" y="0"/>
                  </a:moveTo>
                  <a:lnTo>
                    <a:pt x="876" y="1320"/>
                  </a:lnTo>
                  <a:lnTo>
                    <a:pt x="596" y="2794"/>
                  </a:lnTo>
                  <a:lnTo>
                    <a:pt x="571" y="4330"/>
                  </a:lnTo>
                  <a:lnTo>
                    <a:pt x="190" y="5003"/>
                  </a:lnTo>
                  <a:lnTo>
                    <a:pt x="0" y="5638"/>
                  </a:lnTo>
                  <a:lnTo>
                    <a:pt x="965" y="5994"/>
                  </a:lnTo>
                  <a:lnTo>
                    <a:pt x="3771" y="7213"/>
                  </a:lnTo>
                  <a:lnTo>
                    <a:pt x="2908" y="3975"/>
                  </a:lnTo>
                  <a:lnTo>
                    <a:pt x="1397" y="2984"/>
                  </a:lnTo>
                  <a:lnTo>
                    <a:pt x="3454" y="939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397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2080717" y="109387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2209" y="0"/>
                  </a:moveTo>
                  <a:lnTo>
                    <a:pt x="0" y="1333"/>
                  </a:lnTo>
                  <a:lnTo>
                    <a:pt x="1968" y="2120"/>
                  </a:lnTo>
                  <a:lnTo>
                    <a:pt x="3860" y="3594"/>
                  </a:lnTo>
                  <a:lnTo>
                    <a:pt x="6096" y="2006"/>
                  </a:lnTo>
                  <a:lnTo>
                    <a:pt x="4127" y="124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426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2086990" y="1098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676" y="0"/>
                  </a:moveTo>
                  <a:lnTo>
                    <a:pt x="800" y="825"/>
                  </a:lnTo>
                  <a:lnTo>
                    <a:pt x="0" y="1562"/>
                  </a:lnTo>
                  <a:lnTo>
                    <a:pt x="698" y="2362"/>
                  </a:lnTo>
                  <a:lnTo>
                    <a:pt x="850" y="3136"/>
                  </a:lnTo>
                  <a:lnTo>
                    <a:pt x="1231" y="3517"/>
                  </a:lnTo>
                  <a:lnTo>
                    <a:pt x="1612" y="3886"/>
                  </a:lnTo>
                  <a:lnTo>
                    <a:pt x="1981" y="4267"/>
                  </a:lnTo>
                  <a:lnTo>
                    <a:pt x="2882" y="3390"/>
                  </a:lnTo>
                  <a:lnTo>
                    <a:pt x="3340" y="2959"/>
                  </a:lnTo>
                  <a:lnTo>
                    <a:pt x="3200" y="2400"/>
                  </a:lnTo>
                  <a:lnTo>
                    <a:pt x="2946" y="1295"/>
                  </a:lnTo>
                  <a:lnTo>
                    <a:pt x="2273" y="92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73A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3" name="object 2363"/>
          <p:cNvGrpSpPr/>
          <p:nvPr/>
        </p:nvGrpSpPr>
        <p:grpSpPr>
          <a:xfrm>
            <a:off x="2196553" y="1543227"/>
            <a:ext cx="12065" cy="31115"/>
            <a:chOff x="2196553" y="1543227"/>
            <a:chExt cx="12065" cy="31115"/>
          </a:xfrm>
        </p:grpSpPr>
        <p:sp>
          <p:nvSpPr>
            <p:cNvPr id="2364" name="object 2364"/>
            <p:cNvSpPr/>
            <p:nvPr/>
          </p:nvSpPr>
          <p:spPr>
            <a:xfrm>
              <a:off x="2196553" y="1551724"/>
              <a:ext cx="10160" cy="22860"/>
            </a:xfrm>
            <a:custGeom>
              <a:avLst/>
              <a:gdLst/>
              <a:ahLst/>
              <a:cxnLst/>
              <a:rect l="l" t="t" r="r" b="b"/>
              <a:pathLst>
                <a:path w="10160" h="22859">
                  <a:moveTo>
                    <a:pt x="7188" y="0"/>
                  </a:moveTo>
                  <a:lnTo>
                    <a:pt x="4140" y="5372"/>
                  </a:lnTo>
                  <a:lnTo>
                    <a:pt x="0" y="10312"/>
                  </a:lnTo>
                  <a:lnTo>
                    <a:pt x="457" y="17068"/>
                  </a:lnTo>
                  <a:lnTo>
                    <a:pt x="482" y="17830"/>
                  </a:lnTo>
                  <a:lnTo>
                    <a:pt x="622" y="18580"/>
                  </a:lnTo>
                  <a:lnTo>
                    <a:pt x="927" y="19304"/>
                  </a:lnTo>
                  <a:lnTo>
                    <a:pt x="1803" y="20586"/>
                  </a:lnTo>
                  <a:lnTo>
                    <a:pt x="2451" y="22377"/>
                  </a:lnTo>
                  <a:lnTo>
                    <a:pt x="4584" y="21018"/>
                  </a:lnTo>
                  <a:lnTo>
                    <a:pt x="7124" y="19735"/>
                  </a:lnTo>
                  <a:lnTo>
                    <a:pt x="7366" y="16878"/>
                  </a:lnTo>
                  <a:lnTo>
                    <a:pt x="8775" y="14820"/>
                  </a:lnTo>
                  <a:lnTo>
                    <a:pt x="8559" y="13677"/>
                  </a:lnTo>
                  <a:lnTo>
                    <a:pt x="6464" y="12611"/>
                  </a:lnTo>
                  <a:lnTo>
                    <a:pt x="6210" y="11836"/>
                  </a:lnTo>
                  <a:lnTo>
                    <a:pt x="5880" y="11112"/>
                  </a:lnTo>
                  <a:lnTo>
                    <a:pt x="6553" y="11366"/>
                  </a:lnTo>
                  <a:lnTo>
                    <a:pt x="6883" y="12230"/>
                  </a:lnTo>
                  <a:lnTo>
                    <a:pt x="8064" y="12179"/>
                  </a:lnTo>
                  <a:lnTo>
                    <a:pt x="8369" y="12090"/>
                  </a:lnTo>
                  <a:lnTo>
                    <a:pt x="8648" y="11899"/>
                  </a:lnTo>
                  <a:lnTo>
                    <a:pt x="9715" y="8788"/>
                  </a:lnTo>
                  <a:lnTo>
                    <a:pt x="9867" y="5588"/>
                  </a:lnTo>
                  <a:lnTo>
                    <a:pt x="9677" y="2336"/>
                  </a:lnTo>
                  <a:lnTo>
                    <a:pt x="8826" y="1574"/>
                  </a:lnTo>
                  <a:lnTo>
                    <a:pt x="8674" y="76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4091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2203653" y="1543227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80" h="10159">
                  <a:moveTo>
                    <a:pt x="2120" y="0"/>
                  </a:moveTo>
                  <a:lnTo>
                    <a:pt x="1676" y="76"/>
                  </a:lnTo>
                  <a:lnTo>
                    <a:pt x="1244" y="304"/>
                  </a:lnTo>
                  <a:lnTo>
                    <a:pt x="444" y="927"/>
                  </a:lnTo>
                  <a:lnTo>
                    <a:pt x="0" y="1739"/>
                  </a:lnTo>
                  <a:lnTo>
                    <a:pt x="12" y="2768"/>
                  </a:lnTo>
                  <a:lnTo>
                    <a:pt x="101" y="3733"/>
                  </a:lnTo>
                  <a:lnTo>
                    <a:pt x="901" y="5473"/>
                  </a:lnTo>
                  <a:lnTo>
                    <a:pt x="1663" y="6908"/>
                  </a:lnTo>
                  <a:lnTo>
                    <a:pt x="1231" y="8851"/>
                  </a:lnTo>
                  <a:lnTo>
                    <a:pt x="2832" y="9931"/>
                  </a:lnTo>
                  <a:lnTo>
                    <a:pt x="3111" y="9893"/>
                  </a:lnTo>
                  <a:lnTo>
                    <a:pt x="3606" y="9690"/>
                  </a:lnTo>
                  <a:lnTo>
                    <a:pt x="4597" y="4495"/>
                  </a:lnTo>
                  <a:lnTo>
                    <a:pt x="3848" y="3517"/>
                  </a:lnTo>
                  <a:lnTo>
                    <a:pt x="4724" y="2324"/>
                  </a:lnTo>
                  <a:lnTo>
                    <a:pt x="4165" y="1320"/>
                  </a:lnTo>
                  <a:lnTo>
                    <a:pt x="3784" y="723"/>
                  </a:lnTo>
                  <a:lnTo>
                    <a:pt x="3276" y="292"/>
                  </a:lnTo>
                  <a:lnTo>
                    <a:pt x="2590" y="50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C7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2202726" y="154779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425" y="0"/>
                  </a:moveTo>
                  <a:lnTo>
                    <a:pt x="0" y="914"/>
                  </a:lnTo>
                  <a:lnTo>
                    <a:pt x="419" y="2463"/>
                  </a:lnTo>
                  <a:lnTo>
                    <a:pt x="1460" y="4178"/>
                  </a:lnTo>
                  <a:lnTo>
                    <a:pt x="1574" y="5422"/>
                  </a:lnTo>
                  <a:lnTo>
                    <a:pt x="2120" y="6261"/>
                  </a:lnTo>
                  <a:lnTo>
                    <a:pt x="3505" y="6261"/>
                  </a:lnTo>
                  <a:lnTo>
                    <a:pt x="3670" y="5981"/>
                  </a:lnTo>
                  <a:lnTo>
                    <a:pt x="3746" y="5689"/>
                  </a:lnTo>
                  <a:lnTo>
                    <a:pt x="3759" y="5359"/>
                  </a:lnTo>
                  <a:lnTo>
                    <a:pt x="3225" y="3594"/>
                  </a:lnTo>
                  <a:lnTo>
                    <a:pt x="4381" y="1409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1A6B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2199449" y="15607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857" y="0"/>
                  </a:moveTo>
                  <a:lnTo>
                    <a:pt x="2666" y="2590"/>
                  </a:lnTo>
                  <a:lnTo>
                    <a:pt x="0" y="6096"/>
                  </a:lnTo>
                  <a:lnTo>
                    <a:pt x="5664" y="4610"/>
                  </a:lnTo>
                  <a:lnTo>
                    <a:pt x="5740" y="2832"/>
                  </a:lnTo>
                  <a:lnTo>
                    <a:pt x="4063" y="2895"/>
                  </a:lnTo>
                  <a:lnTo>
                    <a:pt x="4000" y="1219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2E62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68" name="object 2368"/>
          <p:cNvGrpSpPr/>
          <p:nvPr/>
        </p:nvGrpSpPr>
        <p:grpSpPr>
          <a:xfrm>
            <a:off x="2198585" y="1483436"/>
            <a:ext cx="26670" cy="13970"/>
            <a:chOff x="2198585" y="1483436"/>
            <a:chExt cx="26670" cy="13970"/>
          </a:xfrm>
        </p:grpSpPr>
        <p:sp>
          <p:nvSpPr>
            <p:cNvPr id="2369" name="object 2369"/>
            <p:cNvSpPr/>
            <p:nvPr/>
          </p:nvSpPr>
          <p:spPr>
            <a:xfrm>
              <a:off x="2210206" y="1489824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1244" y="0"/>
                  </a:moveTo>
                  <a:lnTo>
                    <a:pt x="0" y="2298"/>
                  </a:lnTo>
                  <a:lnTo>
                    <a:pt x="1625" y="3898"/>
                  </a:lnTo>
                  <a:lnTo>
                    <a:pt x="2628" y="5651"/>
                  </a:lnTo>
                  <a:lnTo>
                    <a:pt x="3352" y="6502"/>
                  </a:lnTo>
                  <a:lnTo>
                    <a:pt x="4279" y="6845"/>
                  </a:lnTo>
                  <a:lnTo>
                    <a:pt x="5384" y="6781"/>
                  </a:lnTo>
                  <a:lnTo>
                    <a:pt x="7086" y="6400"/>
                  </a:lnTo>
                  <a:lnTo>
                    <a:pt x="8877" y="6400"/>
                  </a:lnTo>
                  <a:lnTo>
                    <a:pt x="10464" y="5562"/>
                  </a:lnTo>
                  <a:lnTo>
                    <a:pt x="10858" y="5232"/>
                  </a:lnTo>
                  <a:lnTo>
                    <a:pt x="11112" y="4826"/>
                  </a:lnTo>
                  <a:lnTo>
                    <a:pt x="11201" y="4318"/>
                  </a:lnTo>
                  <a:lnTo>
                    <a:pt x="10350" y="660"/>
                  </a:lnTo>
                  <a:lnTo>
                    <a:pt x="6045" y="3835"/>
                  </a:lnTo>
                  <a:lnTo>
                    <a:pt x="4762" y="1041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0CC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2201964" y="1486941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4457" y="0"/>
                  </a:moveTo>
                  <a:lnTo>
                    <a:pt x="914" y="1778"/>
                  </a:lnTo>
                  <a:lnTo>
                    <a:pt x="50" y="2209"/>
                  </a:lnTo>
                  <a:lnTo>
                    <a:pt x="0" y="3289"/>
                  </a:lnTo>
                  <a:lnTo>
                    <a:pt x="2235" y="4025"/>
                  </a:lnTo>
                  <a:lnTo>
                    <a:pt x="3111" y="6426"/>
                  </a:lnTo>
                  <a:lnTo>
                    <a:pt x="5054" y="7518"/>
                  </a:lnTo>
                  <a:lnTo>
                    <a:pt x="7708" y="7035"/>
                  </a:lnTo>
                  <a:lnTo>
                    <a:pt x="9664" y="6032"/>
                  </a:lnTo>
                  <a:lnTo>
                    <a:pt x="8547" y="2781"/>
                  </a:lnTo>
                  <a:lnTo>
                    <a:pt x="8000" y="1930"/>
                  </a:lnTo>
                  <a:lnTo>
                    <a:pt x="7581" y="927"/>
                  </a:lnTo>
                  <a:lnTo>
                    <a:pt x="6337" y="914"/>
                  </a:lnTo>
                  <a:lnTo>
                    <a:pt x="5219" y="1282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386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2205875" y="148972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4622" y="0"/>
                  </a:moveTo>
                  <a:lnTo>
                    <a:pt x="4241" y="2286"/>
                  </a:lnTo>
                  <a:lnTo>
                    <a:pt x="3086" y="3822"/>
                  </a:lnTo>
                  <a:lnTo>
                    <a:pt x="622" y="4064"/>
                  </a:lnTo>
                  <a:lnTo>
                    <a:pt x="241" y="4356"/>
                  </a:lnTo>
                  <a:lnTo>
                    <a:pt x="38" y="4749"/>
                  </a:lnTo>
                  <a:lnTo>
                    <a:pt x="0" y="5232"/>
                  </a:lnTo>
                  <a:lnTo>
                    <a:pt x="165" y="5981"/>
                  </a:lnTo>
                  <a:lnTo>
                    <a:pt x="596" y="6438"/>
                  </a:lnTo>
                  <a:lnTo>
                    <a:pt x="1333" y="6629"/>
                  </a:lnTo>
                  <a:lnTo>
                    <a:pt x="2933" y="6451"/>
                  </a:lnTo>
                  <a:lnTo>
                    <a:pt x="4330" y="7175"/>
                  </a:lnTo>
                  <a:lnTo>
                    <a:pt x="5791" y="7594"/>
                  </a:lnTo>
                  <a:lnTo>
                    <a:pt x="7378" y="7594"/>
                  </a:lnTo>
                  <a:lnTo>
                    <a:pt x="7124" y="5994"/>
                  </a:lnTo>
                  <a:lnTo>
                    <a:pt x="7835" y="5245"/>
                  </a:lnTo>
                  <a:lnTo>
                    <a:pt x="5575" y="114"/>
                  </a:lnTo>
                  <a:lnTo>
                    <a:pt x="5257" y="88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186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2214664" y="1489748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5">
                  <a:moveTo>
                    <a:pt x="9524" y="0"/>
                  </a:moveTo>
                  <a:lnTo>
                    <a:pt x="6654" y="2070"/>
                  </a:lnTo>
                  <a:lnTo>
                    <a:pt x="3568" y="2362"/>
                  </a:lnTo>
                  <a:lnTo>
                    <a:pt x="304" y="1117"/>
                  </a:lnTo>
                  <a:lnTo>
                    <a:pt x="0" y="3378"/>
                  </a:lnTo>
                  <a:lnTo>
                    <a:pt x="1511" y="3098"/>
                  </a:lnTo>
                  <a:lnTo>
                    <a:pt x="4483" y="2984"/>
                  </a:lnTo>
                  <a:lnTo>
                    <a:pt x="6184" y="2781"/>
                  </a:lnTo>
                  <a:lnTo>
                    <a:pt x="6248" y="5130"/>
                  </a:lnTo>
                  <a:lnTo>
                    <a:pt x="8801" y="5689"/>
                  </a:lnTo>
                  <a:lnTo>
                    <a:pt x="9499" y="3797"/>
                  </a:lnTo>
                  <a:lnTo>
                    <a:pt x="10325" y="2057"/>
                  </a:lnTo>
                  <a:lnTo>
                    <a:pt x="10261" y="1282"/>
                  </a:lnTo>
                  <a:lnTo>
                    <a:pt x="10591" y="368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3D75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2198585" y="1483436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5714" y="0"/>
                  </a:moveTo>
                  <a:lnTo>
                    <a:pt x="3962" y="25"/>
                  </a:lnTo>
                  <a:lnTo>
                    <a:pt x="444" y="50"/>
                  </a:lnTo>
                  <a:lnTo>
                    <a:pt x="0" y="1320"/>
                  </a:lnTo>
                  <a:lnTo>
                    <a:pt x="1054" y="2082"/>
                  </a:lnTo>
                  <a:lnTo>
                    <a:pt x="1498" y="3035"/>
                  </a:lnTo>
                  <a:lnTo>
                    <a:pt x="1981" y="3810"/>
                  </a:lnTo>
                  <a:lnTo>
                    <a:pt x="2501" y="4533"/>
                  </a:lnTo>
                  <a:lnTo>
                    <a:pt x="3505" y="4660"/>
                  </a:lnTo>
                  <a:lnTo>
                    <a:pt x="4838" y="4622"/>
                  </a:lnTo>
                  <a:lnTo>
                    <a:pt x="5346" y="3606"/>
                  </a:lnTo>
                  <a:lnTo>
                    <a:pt x="5880" y="2641"/>
                  </a:lnTo>
                  <a:lnTo>
                    <a:pt x="6070" y="2247"/>
                  </a:lnTo>
                  <a:lnTo>
                    <a:pt x="6299" y="1892"/>
                  </a:lnTo>
                  <a:lnTo>
                    <a:pt x="6540" y="1549"/>
                  </a:lnTo>
                  <a:lnTo>
                    <a:pt x="6273" y="1028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8EC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2203221" y="148457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498" y="0"/>
                  </a:moveTo>
                  <a:lnTo>
                    <a:pt x="76" y="1193"/>
                  </a:lnTo>
                  <a:lnTo>
                    <a:pt x="0" y="2260"/>
                  </a:lnTo>
                  <a:lnTo>
                    <a:pt x="1790" y="3162"/>
                  </a:lnTo>
                  <a:lnTo>
                    <a:pt x="2895" y="3035"/>
                  </a:lnTo>
                  <a:lnTo>
                    <a:pt x="3924" y="4584"/>
                  </a:lnTo>
                  <a:lnTo>
                    <a:pt x="5079" y="3276"/>
                  </a:lnTo>
                  <a:lnTo>
                    <a:pt x="4013" y="2324"/>
                  </a:lnTo>
                  <a:lnTo>
                    <a:pt x="1904" y="406"/>
                  </a:lnTo>
                  <a:lnTo>
                    <a:pt x="1689" y="355"/>
                  </a:lnTo>
                  <a:lnTo>
                    <a:pt x="1549" y="21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3459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75" name="object 2375"/>
          <p:cNvGrpSpPr/>
          <p:nvPr/>
        </p:nvGrpSpPr>
        <p:grpSpPr>
          <a:xfrm>
            <a:off x="2014067" y="905979"/>
            <a:ext cx="27940" cy="40640"/>
            <a:chOff x="2014067" y="905979"/>
            <a:chExt cx="27940" cy="40640"/>
          </a:xfrm>
        </p:grpSpPr>
        <p:sp>
          <p:nvSpPr>
            <p:cNvPr id="2376" name="object 2376"/>
            <p:cNvSpPr/>
            <p:nvPr/>
          </p:nvSpPr>
          <p:spPr>
            <a:xfrm>
              <a:off x="2018423" y="911885"/>
              <a:ext cx="23495" cy="25400"/>
            </a:xfrm>
            <a:custGeom>
              <a:avLst/>
              <a:gdLst/>
              <a:ahLst/>
              <a:cxnLst/>
              <a:rect l="l" t="t" r="r" b="b"/>
              <a:pathLst>
                <a:path w="23494" h="25400">
                  <a:moveTo>
                    <a:pt x="7912" y="0"/>
                  </a:moveTo>
                  <a:lnTo>
                    <a:pt x="5283" y="304"/>
                  </a:lnTo>
                  <a:lnTo>
                    <a:pt x="2666" y="723"/>
                  </a:lnTo>
                  <a:lnTo>
                    <a:pt x="0" y="3086"/>
                  </a:lnTo>
                  <a:lnTo>
                    <a:pt x="2031" y="5041"/>
                  </a:lnTo>
                  <a:lnTo>
                    <a:pt x="5067" y="9309"/>
                  </a:lnTo>
                  <a:lnTo>
                    <a:pt x="7924" y="10312"/>
                  </a:lnTo>
                  <a:lnTo>
                    <a:pt x="10325" y="11899"/>
                  </a:lnTo>
                  <a:lnTo>
                    <a:pt x="12458" y="17068"/>
                  </a:lnTo>
                  <a:lnTo>
                    <a:pt x="14490" y="23710"/>
                  </a:lnTo>
                  <a:lnTo>
                    <a:pt x="16624" y="25019"/>
                  </a:lnTo>
                  <a:lnTo>
                    <a:pt x="22199" y="23063"/>
                  </a:lnTo>
                  <a:lnTo>
                    <a:pt x="22796" y="22491"/>
                  </a:lnTo>
                  <a:lnTo>
                    <a:pt x="23228" y="21869"/>
                  </a:lnTo>
                  <a:lnTo>
                    <a:pt x="22847" y="20993"/>
                  </a:lnTo>
                  <a:lnTo>
                    <a:pt x="18287" y="19837"/>
                  </a:lnTo>
                  <a:lnTo>
                    <a:pt x="15913" y="16751"/>
                  </a:lnTo>
                  <a:lnTo>
                    <a:pt x="11760" y="8991"/>
                  </a:lnTo>
                  <a:lnTo>
                    <a:pt x="12763" y="4762"/>
                  </a:lnTo>
                  <a:lnTo>
                    <a:pt x="10388" y="1435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8D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2014067" y="920026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69" h="8255">
                  <a:moveTo>
                    <a:pt x="8839" y="0"/>
                  </a:moveTo>
                  <a:lnTo>
                    <a:pt x="5524" y="114"/>
                  </a:lnTo>
                  <a:lnTo>
                    <a:pt x="3721" y="2324"/>
                  </a:lnTo>
                  <a:lnTo>
                    <a:pt x="0" y="3022"/>
                  </a:lnTo>
                  <a:lnTo>
                    <a:pt x="266" y="6832"/>
                  </a:lnTo>
                  <a:lnTo>
                    <a:pt x="3314" y="7899"/>
                  </a:lnTo>
                  <a:lnTo>
                    <a:pt x="5283" y="7912"/>
                  </a:lnTo>
                  <a:lnTo>
                    <a:pt x="8407" y="7289"/>
                  </a:lnTo>
                  <a:lnTo>
                    <a:pt x="11734" y="7086"/>
                  </a:lnTo>
                  <a:lnTo>
                    <a:pt x="13576" y="3848"/>
                  </a:lnTo>
                  <a:lnTo>
                    <a:pt x="11633" y="990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4C6C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2015159" y="905979"/>
              <a:ext cx="13970" cy="18415"/>
            </a:xfrm>
            <a:custGeom>
              <a:avLst/>
              <a:gdLst/>
              <a:ahLst/>
              <a:cxnLst/>
              <a:rect l="l" t="t" r="r" b="b"/>
              <a:pathLst>
                <a:path w="13969" h="18415">
                  <a:moveTo>
                    <a:pt x="1041" y="0"/>
                  </a:moveTo>
                  <a:lnTo>
                    <a:pt x="0" y="1600"/>
                  </a:lnTo>
                  <a:lnTo>
                    <a:pt x="838" y="3111"/>
                  </a:lnTo>
                  <a:lnTo>
                    <a:pt x="1282" y="4635"/>
                  </a:lnTo>
                  <a:lnTo>
                    <a:pt x="2108" y="6604"/>
                  </a:lnTo>
                  <a:lnTo>
                    <a:pt x="1524" y="8585"/>
                  </a:lnTo>
                  <a:lnTo>
                    <a:pt x="1295" y="12661"/>
                  </a:lnTo>
                  <a:lnTo>
                    <a:pt x="1346" y="14719"/>
                  </a:lnTo>
                  <a:lnTo>
                    <a:pt x="4318" y="14643"/>
                  </a:lnTo>
                  <a:lnTo>
                    <a:pt x="12484" y="17881"/>
                  </a:lnTo>
                  <a:lnTo>
                    <a:pt x="13601" y="17805"/>
                  </a:lnTo>
                  <a:lnTo>
                    <a:pt x="12369" y="15151"/>
                  </a:lnTo>
                  <a:lnTo>
                    <a:pt x="7581" y="13220"/>
                  </a:lnTo>
                  <a:lnTo>
                    <a:pt x="5880" y="10642"/>
                  </a:lnTo>
                  <a:lnTo>
                    <a:pt x="5308" y="7366"/>
                  </a:lnTo>
                  <a:lnTo>
                    <a:pt x="5219" y="850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7E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2028888" y="93552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4927" y="0"/>
                  </a:moveTo>
                  <a:lnTo>
                    <a:pt x="3047" y="685"/>
                  </a:lnTo>
                  <a:lnTo>
                    <a:pt x="0" y="2222"/>
                  </a:lnTo>
                  <a:lnTo>
                    <a:pt x="292" y="4394"/>
                  </a:lnTo>
                  <a:lnTo>
                    <a:pt x="1904" y="6807"/>
                  </a:lnTo>
                  <a:lnTo>
                    <a:pt x="3949" y="7658"/>
                  </a:lnTo>
                  <a:lnTo>
                    <a:pt x="5270" y="10553"/>
                  </a:lnTo>
                  <a:lnTo>
                    <a:pt x="8153" y="8953"/>
                  </a:lnTo>
                  <a:lnTo>
                    <a:pt x="9702" y="6527"/>
                  </a:lnTo>
                  <a:lnTo>
                    <a:pt x="10210" y="4203"/>
                  </a:lnTo>
                  <a:lnTo>
                    <a:pt x="7480" y="2209"/>
                  </a:lnTo>
                  <a:lnTo>
                    <a:pt x="6070" y="1511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5B7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2029053" y="928954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11252" y="5245"/>
                  </a:moveTo>
                  <a:lnTo>
                    <a:pt x="5936" y="7782"/>
                  </a:lnTo>
                  <a:lnTo>
                    <a:pt x="6819" y="8534"/>
                  </a:lnTo>
                  <a:lnTo>
                    <a:pt x="8509" y="8991"/>
                  </a:lnTo>
                  <a:lnTo>
                    <a:pt x="10010" y="8534"/>
                  </a:lnTo>
                  <a:lnTo>
                    <a:pt x="11328" y="7467"/>
                  </a:lnTo>
                  <a:lnTo>
                    <a:pt x="11747" y="6705"/>
                  </a:lnTo>
                  <a:lnTo>
                    <a:pt x="11811" y="5969"/>
                  </a:lnTo>
                  <a:lnTo>
                    <a:pt x="11252" y="5245"/>
                  </a:lnTo>
                  <a:close/>
                </a:path>
                <a:path w="12064" h="9525">
                  <a:moveTo>
                    <a:pt x="5504" y="7415"/>
                  </a:moveTo>
                  <a:lnTo>
                    <a:pt x="5638" y="7924"/>
                  </a:lnTo>
                  <a:lnTo>
                    <a:pt x="5936" y="7782"/>
                  </a:lnTo>
                  <a:lnTo>
                    <a:pt x="5504" y="7415"/>
                  </a:lnTo>
                  <a:close/>
                </a:path>
                <a:path w="12064" h="9525">
                  <a:moveTo>
                    <a:pt x="5323" y="6731"/>
                  </a:moveTo>
                  <a:lnTo>
                    <a:pt x="4699" y="6731"/>
                  </a:lnTo>
                  <a:lnTo>
                    <a:pt x="5504" y="7415"/>
                  </a:lnTo>
                  <a:lnTo>
                    <a:pt x="5323" y="6731"/>
                  </a:lnTo>
                  <a:close/>
                </a:path>
                <a:path w="12064" h="9525">
                  <a:moveTo>
                    <a:pt x="1828" y="0"/>
                  </a:moveTo>
                  <a:lnTo>
                    <a:pt x="1765" y="2082"/>
                  </a:lnTo>
                  <a:lnTo>
                    <a:pt x="0" y="6934"/>
                  </a:lnTo>
                  <a:lnTo>
                    <a:pt x="4699" y="6731"/>
                  </a:lnTo>
                  <a:lnTo>
                    <a:pt x="5323" y="6731"/>
                  </a:lnTo>
                  <a:lnTo>
                    <a:pt x="4318" y="292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7CA2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2028558" y="93103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2032" y="3950"/>
                  </a:moveTo>
                  <a:lnTo>
                    <a:pt x="3378" y="5168"/>
                  </a:lnTo>
                  <a:lnTo>
                    <a:pt x="4775" y="5753"/>
                  </a:lnTo>
                  <a:lnTo>
                    <a:pt x="5689" y="7340"/>
                  </a:lnTo>
                  <a:lnTo>
                    <a:pt x="7556" y="7200"/>
                  </a:lnTo>
                  <a:lnTo>
                    <a:pt x="7734" y="6388"/>
                  </a:lnTo>
                  <a:lnTo>
                    <a:pt x="7480" y="6146"/>
                  </a:lnTo>
                  <a:lnTo>
                    <a:pt x="5689" y="4140"/>
                  </a:lnTo>
                  <a:lnTo>
                    <a:pt x="2032" y="3950"/>
                  </a:lnTo>
                  <a:close/>
                </a:path>
                <a:path w="8255" h="7619">
                  <a:moveTo>
                    <a:pt x="1802" y="3741"/>
                  </a:moveTo>
                  <a:lnTo>
                    <a:pt x="1777" y="3937"/>
                  </a:lnTo>
                  <a:lnTo>
                    <a:pt x="2032" y="3950"/>
                  </a:lnTo>
                  <a:lnTo>
                    <a:pt x="1802" y="3741"/>
                  </a:lnTo>
                  <a:close/>
                </a:path>
                <a:path w="8255" h="7619">
                  <a:moveTo>
                    <a:pt x="2260" y="0"/>
                  </a:moveTo>
                  <a:lnTo>
                    <a:pt x="0" y="1600"/>
                  </a:lnTo>
                  <a:lnTo>
                    <a:pt x="139" y="2235"/>
                  </a:lnTo>
                  <a:lnTo>
                    <a:pt x="1802" y="3741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547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82" name="object 2382"/>
          <p:cNvSpPr/>
          <p:nvPr/>
        </p:nvSpPr>
        <p:spPr>
          <a:xfrm>
            <a:off x="2258199" y="1422196"/>
            <a:ext cx="16510" cy="16510"/>
          </a:xfrm>
          <a:custGeom>
            <a:avLst/>
            <a:gdLst/>
            <a:ahLst/>
            <a:cxnLst/>
            <a:rect l="l" t="t" r="r" b="b"/>
            <a:pathLst>
              <a:path w="16510" h="16509">
                <a:moveTo>
                  <a:pt x="8534" y="0"/>
                </a:moveTo>
                <a:lnTo>
                  <a:pt x="7569" y="1612"/>
                </a:lnTo>
                <a:lnTo>
                  <a:pt x="6794" y="3556"/>
                </a:lnTo>
                <a:lnTo>
                  <a:pt x="6426" y="4394"/>
                </a:lnTo>
                <a:lnTo>
                  <a:pt x="5854" y="6108"/>
                </a:lnTo>
                <a:lnTo>
                  <a:pt x="4686" y="6832"/>
                </a:lnTo>
                <a:lnTo>
                  <a:pt x="3962" y="7886"/>
                </a:lnTo>
                <a:lnTo>
                  <a:pt x="3022" y="9093"/>
                </a:lnTo>
                <a:lnTo>
                  <a:pt x="1879" y="10109"/>
                </a:lnTo>
                <a:lnTo>
                  <a:pt x="1016" y="11366"/>
                </a:lnTo>
                <a:lnTo>
                  <a:pt x="215" y="11823"/>
                </a:lnTo>
                <a:lnTo>
                  <a:pt x="76" y="12611"/>
                </a:lnTo>
                <a:lnTo>
                  <a:pt x="0" y="13423"/>
                </a:lnTo>
                <a:lnTo>
                  <a:pt x="2095" y="16497"/>
                </a:lnTo>
                <a:lnTo>
                  <a:pt x="4394" y="11963"/>
                </a:lnTo>
                <a:lnTo>
                  <a:pt x="6515" y="13601"/>
                </a:lnTo>
                <a:lnTo>
                  <a:pt x="7505" y="12814"/>
                </a:lnTo>
                <a:lnTo>
                  <a:pt x="9232" y="11264"/>
                </a:lnTo>
                <a:lnTo>
                  <a:pt x="12026" y="12255"/>
                </a:lnTo>
                <a:lnTo>
                  <a:pt x="13576" y="10261"/>
                </a:lnTo>
                <a:lnTo>
                  <a:pt x="16103" y="7607"/>
                </a:lnTo>
                <a:lnTo>
                  <a:pt x="14833" y="5956"/>
                </a:lnTo>
                <a:lnTo>
                  <a:pt x="14325" y="4305"/>
                </a:lnTo>
                <a:lnTo>
                  <a:pt x="13563" y="2921"/>
                </a:lnTo>
                <a:lnTo>
                  <a:pt x="12446" y="1917"/>
                </a:lnTo>
                <a:lnTo>
                  <a:pt x="8534" y="0"/>
                </a:lnTo>
                <a:close/>
              </a:path>
            </a:pathLst>
          </a:custGeom>
          <a:solidFill>
            <a:srgbClr val="D3EBE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83" name="object 2383"/>
          <p:cNvGrpSpPr/>
          <p:nvPr/>
        </p:nvGrpSpPr>
        <p:grpSpPr>
          <a:xfrm>
            <a:off x="2211577" y="1282103"/>
            <a:ext cx="8255" cy="11430"/>
            <a:chOff x="2211577" y="1282103"/>
            <a:chExt cx="8255" cy="11430"/>
          </a:xfrm>
        </p:grpSpPr>
        <p:sp>
          <p:nvSpPr>
            <p:cNvPr id="2384" name="object 2384"/>
            <p:cNvSpPr/>
            <p:nvPr/>
          </p:nvSpPr>
          <p:spPr>
            <a:xfrm>
              <a:off x="2211577" y="128423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3" y="0"/>
                  </a:moveTo>
                  <a:lnTo>
                    <a:pt x="0" y="2819"/>
                  </a:lnTo>
                  <a:lnTo>
                    <a:pt x="2006" y="3492"/>
                  </a:lnTo>
                  <a:lnTo>
                    <a:pt x="4140" y="4025"/>
                  </a:lnTo>
                  <a:lnTo>
                    <a:pt x="3835" y="1701"/>
                  </a:lnTo>
                  <a:lnTo>
                    <a:pt x="1765" y="1104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7BA6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2216226" y="128936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739" y="0"/>
                  </a:moveTo>
                  <a:lnTo>
                    <a:pt x="1358" y="2158"/>
                  </a:lnTo>
                  <a:lnTo>
                    <a:pt x="558" y="1701"/>
                  </a:lnTo>
                  <a:lnTo>
                    <a:pt x="76" y="2108"/>
                  </a:lnTo>
                  <a:lnTo>
                    <a:pt x="0" y="2590"/>
                  </a:lnTo>
                  <a:lnTo>
                    <a:pt x="330" y="3124"/>
                  </a:lnTo>
                  <a:lnTo>
                    <a:pt x="723" y="3403"/>
                  </a:lnTo>
                  <a:lnTo>
                    <a:pt x="1117" y="3695"/>
                  </a:lnTo>
                  <a:lnTo>
                    <a:pt x="1511" y="3975"/>
                  </a:lnTo>
                  <a:lnTo>
                    <a:pt x="2146" y="3174"/>
                  </a:lnTo>
                  <a:lnTo>
                    <a:pt x="3009" y="2247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4A77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2214765" y="128819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914" y="0"/>
                  </a:moveTo>
                  <a:lnTo>
                    <a:pt x="0" y="1676"/>
                  </a:lnTo>
                  <a:lnTo>
                    <a:pt x="457" y="3073"/>
                  </a:lnTo>
                  <a:lnTo>
                    <a:pt x="1790" y="4292"/>
                  </a:lnTo>
                  <a:lnTo>
                    <a:pt x="2019" y="2870"/>
                  </a:lnTo>
                  <a:lnTo>
                    <a:pt x="1981" y="1790"/>
                  </a:lnTo>
                  <a:lnTo>
                    <a:pt x="2044" y="660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7BA6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2216899" y="128210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143" y="0"/>
                  </a:moveTo>
                  <a:lnTo>
                    <a:pt x="673" y="76"/>
                  </a:lnTo>
                  <a:lnTo>
                    <a:pt x="0" y="63"/>
                  </a:lnTo>
                  <a:lnTo>
                    <a:pt x="444" y="800"/>
                  </a:lnTo>
                  <a:lnTo>
                    <a:pt x="774" y="1333"/>
                  </a:lnTo>
                  <a:lnTo>
                    <a:pt x="1282" y="1790"/>
                  </a:lnTo>
                  <a:lnTo>
                    <a:pt x="1790" y="2184"/>
                  </a:lnTo>
                  <a:lnTo>
                    <a:pt x="2324" y="2578"/>
                  </a:lnTo>
                  <a:lnTo>
                    <a:pt x="2730" y="2222"/>
                  </a:lnTo>
                  <a:lnTo>
                    <a:pt x="2603" y="787"/>
                  </a:lnTo>
                  <a:lnTo>
                    <a:pt x="1955" y="279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518F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388" name="object 2388"/>
          <p:cNvGrpSpPr/>
          <p:nvPr/>
        </p:nvGrpSpPr>
        <p:grpSpPr>
          <a:xfrm>
            <a:off x="1805508" y="764628"/>
            <a:ext cx="17145" cy="18415"/>
            <a:chOff x="1805508" y="764628"/>
            <a:chExt cx="17145" cy="18415"/>
          </a:xfrm>
        </p:grpSpPr>
        <p:sp>
          <p:nvSpPr>
            <p:cNvPr id="2389" name="object 2389"/>
            <p:cNvSpPr/>
            <p:nvPr/>
          </p:nvSpPr>
          <p:spPr>
            <a:xfrm>
              <a:off x="1807260" y="765149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20">
                  <a:moveTo>
                    <a:pt x="2844" y="0"/>
                  </a:moveTo>
                  <a:lnTo>
                    <a:pt x="2146" y="12"/>
                  </a:lnTo>
                  <a:lnTo>
                    <a:pt x="1460" y="368"/>
                  </a:lnTo>
                  <a:lnTo>
                    <a:pt x="507" y="1460"/>
                  </a:lnTo>
                  <a:lnTo>
                    <a:pt x="749" y="2997"/>
                  </a:lnTo>
                  <a:lnTo>
                    <a:pt x="0" y="4165"/>
                  </a:lnTo>
                  <a:lnTo>
                    <a:pt x="584" y="5765"/>
                  </a:lnTo>
                  <a:lnTo>
                    <a:pt x="1282" y="7226"/>
                  </a:lnTo>
                  <a:lnTo>
                    <a:pt x="3390" y="6997"/>
                  </a:lnTo>
                  <a:lnTo>
                    <a:pt x="4508" y="6858"/>
                  </a:lnTo>
                  <a:lnTo>
                    <a:pt x="5778" y="7137"/>
                  </a:lnTo>
                  <a:lnTo>
                    <a:pt x="6553" y="5956"/>
                  </a:lnTo>
                  <a:lnTo>
                    <a:pt x="5537" y="4064"/>
                  </a:lnTo>
                  <a:lnTo>
                    <a:pt x="5600" y="1612"/>
                  </a:lnTo>
                  <a:lnTo>
                    <a:pt x="3555" y="279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91C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814957" y="77622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888" y="0"/>
                  </a:moveTo>
                  <a:lnTo>
                    <a:pt x="0" y="2120"/>
                  </a:lnTo>
                  <a:lnTo>
                    <a:pt x="63" y="2590"/>
                  </a:lnTo>
                  <a:lnTo>
                    <a:pt x="304" y="3555"/>
                  </a:lnTo>
                  <a:lnTo>
                    <a:pt x="634" y="4419"/>
                  </a:lnTo>
                  <a:lnTo>
                    <a:pt x="1854" y="4432"/>
                  </a:lnTo>
                  <a:lnTo>
                    <a:pt x="3035" y="4533"/>
                  </a:lnTo>
                  <a:lnTo>
                    <a:pt x="2705" y="6451"/>
                  </a:lnTo>
                  <a:lnTo>
                    <a:pt x="4102" y="6299"/>
                  </a:lnTo>
                  <a:lnTo>
                    <a:pt x="5257" y="4711"/>
                  </a:lnTo>
                  <a:lnTo>
                    <a:pt x="5638" y="2971"/>
                  </a:lnTo>
                  <a:lnTo>
                    <a:pt x="5118" y="1066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rgbClr val="3F6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809229" y="773049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546" y="0"/>
                  </a:moveTo>
                  <a:lnTo>
                    <a:pt x="0" y="12"/>
                  </a:lnTo>
                  <a:lnTo>
                    <a:pt x="571" y="1041"/>
                  </a:lnTo>
                  <a:lnTo>
                    <a:pt x="609" y="2108"/>
                  </a:lnTo>
                  <a:lnTo>
                    <a:pt x="1663" y="5308"/>
                  </a:lnTo>
                  <a:lnTo>
                    <a:pt x="3682" y="5994"/>
                  </a:lnTo>
                  <a:lnTo>
                    <a:pt x="6565" y="4356"/>
                  </a:lnTo>
                  <a:lnTo>
                    <a:pt x="6616" y="3162"/>
                  </a:lnTo>
                  <a:lnTo>
                    <a:pt x="4838" y="2209"/>
                  </a:lnTo>
                  <a:lnTo>
                    <a:pt x="2527" y="2222"/>
                  </a:lnTo>
                  <a:lnTo>
                    <a:pt x="1333" y="2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517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810575" y="764628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1295" y="0"/>
                  </a:moveTo>
                  <a:lnTo>
                    <a:pt x="558" y="215"/>
                  </a:lnTo>
                  <a:lnTo>
                    <a:pt x="101" y="673"/>
                  </a:lnTo>
                  <a:lnTo>
                    <a:pt x="0" y="1447"/>
                  </a:lnTo>
                  <a:lnTo>
                    <a:pt x="3238" y="6476"/>
                  </a:lnTo>
                  <a:lnTo>
                    <a:pt x="3505" y="5295"/>
                  </a:lnTo>
                  <a:lnTo>
                    <a:pt x="3187" y="3352"/>
                  </a:lnTo>
                  <a:lnTo>
                    <a:pt x="2730" y="1473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FA8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805508" y="76833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761" y="0"/>
                  </a:moveTo>
                  <a:lnTo>
                    <a:pt x="0" y="558"/>
                  </a:lnTo>
                  <a:lnTo>
                    <a:pt x="4292" y="5753"/>
                  </a:lnTo>
                  <a:lnTo>
                    <a:pt x="5054" y="4927"/>
                  </a:lnTo>
                  <a:lnTo>
                    <a:pt x="5079" y="4559"/>
                  </a:lnTo>
                  <a:lnTo>
                    <a:pt x="5118" y="4178"/>
                  </a:lnTo>
                  <a:lnTo>
                    <a:pt x="5143" y="3810"/>
                  </a:lnTo>
                  <a:lnTo>
                    <a:pt x="3784" y="3111"/>
                  </a:lnTo>
                  <a:lnTo>
                    <a:pt x="2793" y="2070"/>
                  </a:lnTo>
                  <a:lnTo>
                    <a:pt x="2184" y="660"/>
                  </a:lnTo>
                  <a:lnTo>
                    <a:pt x="1485" y="88"/>
                  </a:lnTo>
                  <a:lnTo>
                    <a:pt x="761" y="0"/>
                  </a:lnTo>
                  <a:close/>
                </a:path>
              </a:pathLst>
            </a:custGeom>
            <a:solidFill>
              <a:srgbClr val="6A9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818855" y="77303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533" y="1714"/>
                  </a:lnTo>
                  <a:lnTo>
                    <a:pt x="863" y="2743"/>
                  </a:lnTo>
                  <a:lnTo>
                    <a:pt x="2501" y="2451"/>
                  </a:lnTo>
                  <a:lnTo>
                    <a:pt x="3721" y="1701"/>
                  </a:lnTo>
                  <a:lnTo>
                    <a:pt x="3200" y="1397"/>
                  </a:lnTo>
                  <a:lnTo>
                    <a:pt x="2794" y="1092"/>
                  </a:lnTo>
                  <a:lnTo>
                    <a:pt x="1422" y="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8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95" name="object 2395"/>
          <p:cNvSpPr/>
          <p:nvPr/>
        </p:nvSpPr>
        <p:spPr>
          <a:xfrm>
            <a:off x="2089391" y="901865"/>
            <a:ext cx="21590" cy="26034"/>
          </a:xfrm>
          <a:custGeom>
            <a:avLst/>
            <a:gdLst/>
            <a:ahLst/>
            <a:cxnLst/>
            <a:rect l="l" t="t" r="r" b="b"/>
            <a:pathLst>
              <a:path w="21589" h="26034">
                <a:moveTo>
                  <a:pt x="1905" y="0"/>
                </a:moveTo>
                <a:lnTo>
                  <a:pt x="0" y="1524"/>
                </a:lnTo>
                <a:lnTo>
                  <a:pt x="901" y="3632"/>
                </a:lnTo>
                <a:lnTo>
                  <a:pt x="736" y="5524"/>
                </a:lnTo>
                <a:lnTo>
                  <a:pt x="2273" y="9118"/>
                </a:lnTo>
                <a:lnTo>
                  <a:pt x="4165" y="12623"/>
                </a:lnTo>
                <a:lnTo>
                  <a:pt x="3683" y="16738"/>
                </a:lnTo>
                <a:lnTo>
                  <a:pt x="2070" y="19456"/>
                </a:lnTo>
                <a:lnTo>
                  <a:pt x="3238" y="21729"/>
                </a:lnTo>
                <a:lnTo>
                  <a:pt x="4813" y="23939"/>
                </a:lnTo>
                <a:lnTo>
                  <a:pt x="11112" y="23888"/>
                </a:lnTo>
                <a:lnTo>
                  <a:pt x="18199" y="25908"/>
                </a:lnTo>
                <a:lnTo>
                  <a:pt x="21386" y="17653"/>
                </a:lnTo>
                <a:lnTo>
                  <a:pt x="19977" y="18249"/>
                </a:lnTo>
                <a:lnTo>
                  <a:pt x="18453" y="18669"/>
                </a:lnTo>
                <a:lnTo>
                  <a:pt x="13322" y="21945"/>
                </a:lnTo>
                <a:lnTo>
                  <a:pt x="10274" y="21158"/>
                </a:lnTo>
                <a:lnTo>
                  <a:pt x="6883" y="14465"/>
                </a:lnTo>
                <a:lnTo>
                  <a:pt x="5905" y="11518"/>
                </a:lnTo>
                <a:lnTo>
                  <a:pt x="3822" y="5765"/>
                </a:lnTo>
                <a:lnTo>
                  <a:pt x="4127" y="2451"/>
                </a:lnTo>
                <a:lnTo>
                  <a:pt x="1905" y="0"/>
                </a:lnTo>
                <a:close/>
              </a:path>
            </a:pathLst>
          </a:custGeom>
          <a:solidFill>
            <a:srgbClr val="89BFD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6" name="object 2396"/>
          <p:cNvSpPr/>
          <p:nvPr/>
        </p:nvSpPr>
        <p:spPr>
          <a:xfrm>
            <a:off x="2164753" y="141794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2743" y="0"/>
                </a:moveTo>
                <a:lnTo>
                  <a:pt x="0" y="2146"/>
                </a:lnTo>
                <a:lnTo>
                  <a:pt x="4229" y="6286"/>
                </a:lnTo>
                <a:lnTo>
                  <a:pt x="6159" y="5689"/>
                </a:lnTo>
                <a:lnTo>
                  <a:pt x="4940" y="4241"/>
                </a:lnTo>
                <a:lnTo>
                  <a:pt x="5080" y="3149"/>
                </a:lnTo>
                <a:lnTo>
                  <a:pt x="3213" y="2908"/>
                </a:lnTo>
                <a:lnTo>
                  <a:pt x="4318" y="457"/>
                </a:lnTo>
                <a:lnTo>
                  <a:pt x="2743" y="0"/>
                </a:lnTo>
                <a:close/>
              </a:path>
            </a:pathLst>
          </a:custGeom>
          <a:solidFill>
            <a:srgbClr val="55738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97" name="object 2397"/>
          <p:cNvGrpSpPr/>
          <p:nvPr/>
        </p:nvGrpSpPr>
        <p:grpSpPr>
          <a:xfrm>
            <a:off x="2061260" y="938212"/>
            <a:ext cx="10160" cy="20955"/>
            <a:chOff x="2061260" y="938212"/>
            <a:chExt cx="10160" cy="20955"/>
          </a:xfrm>
        </p:grpSpPr>
        <p:sp>
          <p:nvSpPr>
            <p:cNvPr id="2398" name="object 2398"/>
            <p:cNvSpPr/>
            <p:nvPr/>
          </p:nvSpPr>
          <p:spPr>
            <a:xfrm>
              <a:off x="2061260" y="938212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5" h="15875">
                  <a:moveTo>
                    <a:pt x="1396" y="0"/>
                  </a:moveTo>
                  <a:lnTo>
                    <a:pt x="2590" y="3009"/>
                  </a:lnTo>
                  <a:lnTo>
                    <a:pt x="0" y="4991"/>
                  </a:lnTo>
                  <a:lnTo>
                    <a:pt x="685" y="7391"/>
                  </a:lnTo>
                  <a:lnTo>
                    <a:pt x="2666" y="8737"/>
                  </a:lnTo>
                  <a:lnTo>
                    <a:pt x="1358" y="10045"/>
                  </a:lnTo>
                  <a:lnTo>
                    <a:pt x="647" y="11366"/>
                  </a:lnTo>
                  <a:lnTo>
                    <a:pt x="2806" y="11353"/>
                  </a:lnTo>
                  <a:lnTo>
                    <a:pt x="4254" y="15570"/>
                  </a:lnTo>
                  <a:lnTo>
                    <a:pt x="6946" y="12458"/>
                  </a:lnTo>
                  <a:lnTo>
                    <a:pt x="5651" y="11404"/>
                  </a:lnTo>
                  <a:lnTo>
                    <a:pt x="6578" y="9690"/>
                  </a:lnTo>
                  <a:lnTo>
                    <a:pt x="5765" y="8496"/>
                  </a:lnTo>
                  <a:lnTo>
                    <a:pt x="2158" y="6464"/>
                  </a:lnTo>
                  <a:lnTo>
                    <a:pt x="6032" y="2616"/>
                  </a:lnTo>
                  <a:lnTo>
                    <a:pt x="3759" y="266"/>
                  </a:lnTo>
                  <a:lnTo>
                    <a:pt x="2971" y="152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7E9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2062670" y="946251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8318" y="0"/>
                  </a:moveTo>
                  <a:lnTo>
                    <a:pt x="4368" y="457"/>
                  </a:lnTo>
                  <a:lnTo>
                    <a:pt x="4254" y="1930"/>
                  </a:lnTo>
                  <a:lnTo>
                    <a:pt x="0" y="4622"/>
                  </a:lnTo>
                  <a:lnTo>
                    <a:pt x="5549" y="4419"/>
                  </a:lnTo>
                  <a:lnTo>
                    <a:pt x="7239" y="2933"/>
                  </a:lnTo>
                  <a:lnTo>
                    <a:pt x="7429" y="4279"/>
                  </a:lnTo>
                  <a:lnTo>
                    <a:pt x="7658" y="5537"/>
                  </a:lnTo>
                  <a:lnTo>
                    <a:pt x="8699" y="5511"/>
                  </a:lnTo>
                  <a:lnTo>
                    <a:pt x="8521" y="2743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A1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2064613" y="95455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778" y="0"/>
                  </a:moveTo>
                  <a:lnTo>
                    <a:pt x="1523" y="317"/>
                  </a:lnTo>
                  <a:lnTo>
                    <a:pt x="0" y="2743"/>
                  </a:lnTo>
                  <a:lnTo>
                    <a:pt x="1358" y="3810"/>
                  </a:lnTo>
                  <a:lnTo>
                    <a:pt x="3517" y="4495"/>
                  </a:lnTo>
                  <a:lnTo>
                    <a:pt x="3848" y="2628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5F8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1" name="object 2401"/>
          <p:cNvGrpSpPr/>
          <p:nvPr/>
        </p:nvGrpSpPr>
        <p:grpSpPr>
          <a:xfrm>
            <a:off x="2114207" y="1392097"/>
            <a:ext cx="13970" cy="20320"/>
            <a:chOff x="2114207" y="1392097"/>
            <a:chExt cx="13970" cy="20320"/>
          </a:xfrm>
        </p:grpSpPr>
        <p:sp>
          <p:nvSpPr>
            <p:cNvPr id="2402" name="object 2402"/>
            <p:cNvSpPr/>
            <p:nvPr/>
          </p:nvSpPr>
          <p:spPr>
            <a:xfrm>
              <a:off x="2114207" y="1392097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4" h="18415">
                  <a:moveTo>
                    <a:pt x="9347" y="12"/>
                  </a:moveTo>
                  <a:lnTo>
                    <a:pt x="7988" y="0"/>
                  </a:lnTo>
                  <a:lnTo>
                    <a:pt x="6946" y="1181"/>
                  </a:lnTo>
                  <a:lnTo>
                    <a:pt x="7594" y="5143"/>
                  </a:lnTo>
                  <a:lnTo>
                    <a:pt x="6730" y="8026"/>
                  </a:lnTo>
                  <a:lnTo>
                    <a:pt x="1968" y="8089"/>
                  </a:lnTo>
                  <a:lnTo>
                    <a:pt x="1485" y="8483"/>
                  </a:lnTo>
                  <a:lnTo>
                    <a:pt x="1117" y="9715"/>
                  </a:lnTo>
                  <a:lnTo>
                    <a:pt x="495" y="10833"/>
                  </a:lnTo>
                  <a:lnTo>
                    <a:pt x="126" y="12052"/>
                  </a:lnTo>
                  <a:lnTo>
                    <a:pt x="0" y="13715"/>
                  </a:lnTo>
                  <a:lnTo>
                    <a:pt x="482" y="15214"/>
                  </a:lnTo>
                  <a:lnTo>
                    <a:pt x="1460" y="16560"/>
                  </a:lnTo>
                  <a:lnTo>
                    <a:pt x="2882" y="17221"/>
                  </a:lnTo>
                  <a:lnTo>
                    <a:pt x="4279" y="18008"/>
                  </a:lnTo>
                  <a:lnTo>
                    <a:pt x="5968" y="17627"/>
                  </a:lnTo>
                  <a:lnTo>
                    <a:pt x="6616" y="15481"/>
                  </a:lnTo>
                  <a:lnTo>
                    <a:pt x="4241" y="14096"/>
                  </a:lnTo>
                  <a:lnTo>
                    <a:pt x="4305" y="11976"/>
                  </a:lnTo>
                  <a:lnTo>
                    <a:pt x="6565" y="12433"/>
                  </a:lnTo>
                  <a:lnTo>
                    <a:pt x="6705" y="14566"/>
                  </a:lnTo>
                  <a:lnTo>
                    <a:pt x="7975" y="15646"/>
                  </a:lnTo>
                  <a:lnTo>
                    <a:pt x="7442" y="12471"/>
                  </a:lnTo>
                  <a:lnTo>
                    <a:pt x="7023" y="9334"/>
                  </a:lnTo>
                  <a:lnTo>
                    <a:pt x="10248" y="7175"/>
                  </a:lnTo>
                  <a:lnTo>
                    <a:pt x="10769" y="5753"/>
                  </a:lnTo>
                  <a:lnTo>
                    <a:pt x="8724" y="4457"/>
                  </a:lnTo>
                  <a:lnTo>
                    <a:pt x="10045" y="2997"/>
                  </a:lnTo>
                  <a:lnTo>
                    <a:pt x="10134" y="2679"/>
                  </a:lnTo>
                  <a:lnTo>
                    <a:pt x="10172" y="2362"/>
                  </a:lnTo>
                  <a:lnTo>
                    <a:pt x="10121" y="2044"/>
                  </a:lnTo>
                  <a:lnTo>
                    <a:pt x="9194" y="1587"/>
                  </a:lnTo>
                  <a:lnTo>
                    <a:pt x="9347" y="12"/>
                  </a:lnTo>
                  <a:close/>
                </a:path>
              </a:pathLst>
            </a:custGeom>
            <a:solidFill>
              <a:srgbClr val="8C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2123249" y="1404416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3594" y="0"/>
                  </a:moveTo>
                  <a:lnTo>
                    <a:pt x="2565" y="2400"/>
                  </a:lnTo>
                  <a:lnTo>
                    <a:pt x="0" y="4470"/>
                  </a:lnTo>
                  <a:lnTo>
                    <a:pt x="2032" y="7493"/>
                  </a:lnTo>
                  <a:lnTo>
                    <a:pt x="2552" y="6540"/>
                  </a:lnTo>
                  <a:lnTo>
                    <a:pt x="3454" y="6311"/>
                  </a:lnTo>
                  <a:lnTo>
                    <a:pt x="4432" y="6248"/>
                  </a:lnTo>
                  <a:lnTo>
                    <a:pt x="4432" y="4533"/>
                  </a:lnTo>
                  <a:lnTo>
                    <a:pt x="4406" y="1130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4C6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2121738" y="13950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514" y="0"/>
                  </a:moveTo>
                  <a:lnTo>
                    <a:pt x="0" y="1523"/>
                  </a:lnTo>
                  <a:lnTo>
                    <a:pt x="2387" y="2806"/>
                  </a:lnTo>
                  <a:lnTo>
                    <a:pt x="2717" y="4178"/>
                  </a:lnTo>
                  <a:lnTo>
                    <a:pt x="3365" y="4140"/>
                  </a:lnTo>
                  <a:lnTo>
                    <a:pt x="4089" y="4254"/>
                  </a:lnTo>
                  <a:lnTo>
                    <a:pt x="4356" y="3390"/>
                  </a:lnTo>
                  <a:lnTo>
                    <a:pt x="3733" y="2260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3C69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05" name="object 2405"/>
          <p:cNvGrpSpPr/>
          <p:nvPr/>
        </p:nvGrpSpPr>
        <p:grpSpPr>
          <a:xfrm>
            <a:off x="1841220" y="883704"/>
            <a:ext cx="47625" cy="45720"/>
            <a:chOff x="1841220" y="883704"/>
            <a:chExt cx="47625" cy="45720"/>
          </a:xfrm>
        </p:grpSpPr>
        <p:sp>
          <p:nvSpPr>
            <p:cNvPr id="2406" name="object 2406"/>
            <p:cNvSpPr/>
            <p:nvPr/>
          </p:nvSpPr>
          <p:spPr>
            <a:xfrm>
              <a:off x="1864753" y="883704"/>
              <a:ext cx="24130" cy="26670"/>
            </a:xfrm>
            <a:custGeom>
              <a:avLst/>
              <a:gdLst/>
              <a:ahLst/>
              <a:cxnLst/>
              <a:rect l="l" t="t" r="r" b="b"/>
              <a:pathLst>
                <a:path w="24130" h="26669">
                  <a:moveTo>
                    <a:pt x="19799" y="0"/>
                  </a:moveTo>
                  <a:lnTo>
                    <a:pt x="17487" y="25"/>
                  </a:lnTo>
                  <a:lnTo>
                    <a:pt x="16179" y="2184"/>
                  </a:lnTo>
                  <a:lnTo>
                    <a:pt x="14071" y="2679"/>
                  </a:lnTo>
                  <a:lnTo>
                    <a:pt x="9969" y="4279"/>
                  </a:lnTo>
                  <a:lnTo>
                    <a:pt x="6603" y="6705"/>
                  </a:lnTo>
                  <a:lnTo>
                    <a:pt x="4864" y="10947"/>
                  </a:lnTo>
                  <a:lnTo>
                    <a:pt x="5397" y="13119"/>
                  </a:lnTo>
                  <a:lnTo>
                    <a:pt x="3225" y="12801"/>
                  </a:lnTo>
                  <a:lnTo>
                    <a:pt x="1612" y="14439"/>
                  </a:lnTo>
                  <a:lnTo>
                    <a:pt x="228" y="14947"/>
                  </a:lnTo>
                  <a:lnTo>
                    <a:pt x="2451" y="17741"/>
                  </a:lnTo>
                  <a:lnTo>
                    <a:pt x="520" y="16903"/>
                  </a:lnTo>
                  <a:lnTo>
                    <a:pt x="520" y="17779"/>
                  </a:lnTo>
                  <a:lnTo>
                    <a:pt x="126" y="18046"/>
                  </a:lnTo>
                  <a:lnTo>
                    <a:pt x="0" y="18364"/>
                  </a:lnTo>
                  <a:lnTo>
                    <a:pt x="139" y="19392"/>
                  </a:lnTo>
                  <a:lnTo>
                    <a:pt x="393" y="20408"/>
                  </a:lnTo>
                  <a:lnTo>
                    <a:pt x="330" y="23710"/>
                  </a:lnTo>
                  <a:lnTo>
                    <a:pt x="12" y="26212"/>
                  </a:lnTo>
                  <a:lnTo>
                    <a:pt x="6070" y="26644"/>
                  </a:lnTo>
                  <a:lnTo>
                    <a:pt x="8089" y="25158"/>
                  </a:lnTo>
                  <a:lnTo>
                    <a:pt x="9258" y="22567"/>
                  </a:lnTo>
                  <a:lnTo>
                    <a:pt x="10325" y="20332"/>
                  </a:lnTo>
                  <a:lnTo>
                    <a:pt x="10388" y="17297"/>
                  </a:lnTo>
                  <a:lnTo>
                    <a:pt x="12953" y="15366"/>
                  </a:lnTo>
                  <a:lnTo>
                    <a:pt x="13741" y="12649"/>
                  </a:lnTo>
                  <a:lnTo>
                    <a:pt x="13334" y="11455"/>
                  </a:lnTo>
                  <a:lnTo>
                    <a:pt x="12458" y="11163"/>
                  </a:lnTo>
                  <a:lnTo>
                    <a:pt x="11315" y="11353"/>
                  </a:lnTo>
                  <a:lnTo>
                    <a:pt x="11214" y="11036"/>
                  </a:lnTo>
                  <a:lnTo>
                    <a:pt x="12839" y="10591"/>
                  </a:lnTo>
                  <a:lnTo>
                    <a:pt x="15201" y="11747"/>
                  </a:lnTo>
                  <a:lnTo>
                    <a:pt x="15760" y="8966"/>
                  </a:lnTo>
                  <a:lnTo>
                    <a:pt x="15265" y="8166"/>
                  </a:lnTo>
                  <a:lnTo>
                    <a:pt x="14300" y="8229"/>
                  </a:lnTo>
                  <a:lnTo>
                    <a:pt x="13614" y="7772"/>
                  </a:lnTo>
                  <a:lnTo>
                    <a:pt x="14439" y="7569"/>
                  </a:lnTo>
                  <a:lnTo>
                    <a:pt x="15125" y="6896"/>
                  </a:lnTo>
                  <a:lnTo>
                    <a:pt x="16700" y="6972"/>
                  </a:lnTo>
                  <a:lnTo>
                    <a:pt x="17373" y="7175"/>
                  </a:lnTo>
                  <a:lnTo>
                    <a:pt x="18059" y="7162"/>
                  </a:lnTo>
                  <a:lnTo>
                    <a:pt x="20167" y="5765"/>
                  </a:lnTo>
                  <a:lnTo>
                    <a:pt x="23240" y="5664"/>
                  </a:lnTo>
                  <a:lnTo>
                    <a:pt x="24053" y="2590"/>
                  </a:lnTo>
                  <a:lnTo>
                    <a:pt x="22859" y="1358"/>
                  </a:lnTo>
                  <a:lnTo>
                    <a:pt x="21462" y="457"/>
                  </a:lnTo>
                  <a:lnTo>
                    <a:pt x="19799" y="0"/>
                  </a:lnTo>
                  <a:close/>
                </a:path>
              </a:pathLst>
            </a:custGeom>
            <a:solidFill>
              <a:srgbClr val="BCE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841220" y="902589"/>
              <a:ext cx="26034" cy="26670"/>
            </a:xfrm>
            <a:custGeom>
              <a:avLst/>
              <a:gdLst/>
              <a:ahLst/>
              <a:cxnLst/>
              <a:rect l="l" t="t" r="r" b="b"/>
              <a:pathLst>
                <a:path w="26035" h="26669">
                  <a:moveTo>
                    <a:pt x="20726" y="0"/>
                  </a:moveTo>
                  <a:lnTo>
                    <a:pt x="20243" y="63"/>
                  </a:lnTo>
                  <a:lnTo>
                    <a:pt x="17907" y="952"/>
                  </a:lnTo>
                  <a:lnTo>
                    <a:pt x="17310" y="4254"/>
                  </a:lnTo>
                  <a:lnTo>
                    <a:pt x="14363" y="4279"/>
                  </a:lnTo>
                  <a:lnTo>
                    <a:pt x="10807" y="11023"/>
                  </a:lnTo>
                  <a:lnTo>
                    <a:pt x="7835" y="18173"/>
                  </a:lnTo>
                  <a:lnTo>
                    <a:pt x="393" y="23367"/>
                  </a:lnTo>
                  <a:lnTo>
                    <a:pt x="0" y="24409"/>
                  </a:lnTo>
                  <a:lnTo>
                    <a:pt x="88" y="25526"/>
                  </a:lnTo>
                  <a:lnTo>
                    <a:pt x="215" y="26009"/>
                  </a:lnTo>
                  <a:lnTo>
                    <a:pt x="495" y="26377"/>
                  </a:lnTo>
                  <a:lnTo>
                    <a:pt x="927" y="26619"/>
                  </a:lnTo>
                  <a:lnTo>
                    <a:pt x="3175" y="25958"/>
                  </a:lnTo>
                  <a:lnTo>
                    <a:pt x="5321" y="25120"/>
                  </a:lnTo>
                  <a:lnTo>
                    <a:pt x="7277" y="23787"/>
                  </a:lnTo>
                  <a:lnTo>
                    <a:pt x="10007" y="22605"/>
                  </a:lnTo>
                  <a:lnTo>
                    <a:pt x="12560" y="17703"/>
                  </a:lnTo>
                  <a:lnTo>
                    <a:pt x="13233" y="16535"/>
                  </a:lnTo>
                  <a:lnTo>
                    <a:pt x="14058" y="15303"/>
                  </a:lnTo>
                  <a:lnTo>
                    <a:pt x="18427" y="18249"/>
                  </a:lnTo>
                  <a:lnTo>
                    <a:pt x="21043" y="16497"/>
                  </a:lnTo>
                  <a:lnTo>
                    <a:pt x="23444" y="13779"/>
                  </a:lnTo>
                  <a:lnTo>
                    <a:pt x="24231" y="13182"/>
                  </a:lnTo>
                  <a:lnTo>
                    <a:pt x="25311" y="12877"/>
                  </a:lnTo>
                  <a:lnTo>
                    <a:pt x="25476" y="11671"/>
                  </a:lnTo>
                  <a:lnTo>
                    <a:pt x="23342" y="8229"/>
                  </a:lnTo>
                  <a:lnTo>
                    <a:pt x="20980" y="4864"/>
                  </a:lnTo>
                  <a:lnTo>
                    <a:pt x="21488" y="482"/>
                  </a:lnTo>
                  <a:lnTo>
                    <a:pt x="21145" y="139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74C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872716" y="895731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04" y="0"/>
                  </a:moveTo>
                  <a:lnTo>
                    <a:pt x="8420" y="12"/>
                  </a:lnTo>
                  <a:lnTo>
                    <a:pt x="7099" y="266"/>
                  </a:lnTo>
                  <a:lnTo>
                    <a:pt x="5842" y="863"/>
                  </a:lnTo>
                  <a:lnTo>
                    <a:pt x="3238" y="2666"/>
                  </a:lnTo>
                  <a:lnTo>
                    <a:pt x="0" y="4178"/>
                  </a:lnTo>
                  <a:lnTo>
                    <a:pt x="2362" y="8305"/>
                  </a:lnTo>
                  <a:lnTo>
                    <a:pt x="3530" y="9550"/>
                  </a:lnTo>
                  <a:lnTo>
                    <a:pt x="4457" y="11887"/>
                  </a:lnTo>
                  <a:lnTo>
                    <a:pt x="6972" y="7658"/>
                  </a:lnTo>
                  <a:lnTo>
                    <a:pt x="8509" y="8470"/>
                  </a:lnTo>
                  <a:lnTo>
                    <a:pt x="9613" y="8204"/>
                  </a:lnTo>
                  <a:lnTo>
                    <a:pt x="8331" y="5448"/>
                  </a:lnTo>
                  <a:lnTo>
                    <a:pt x="13144" y="2806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CF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857755" y="89635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7099" y="0"/>
                  </a:moveTo>
                  <a:lnTo>
                    <a:pt x="5448" y="1282"/>
                  </a:lnTo>
                  <a:lnTo>
                    <a:pt x="3543" y="914"/>
                  </a:lnTo>
                  <a:lnTo>
                    <a:pt x="1993" y="1181"/>
                  </a:lnTo>
                  <a:lnTo>
                    <a:pt x="927" y="2082"/>
                  </a:lnTo>
                  <a:lnTo>
                    <a:pt x="228" y="3467"/>
                  </a:lnTo>
                  <a:lnTo>
                    <a:pt x="0" y="4190"/>
                  </a:lnTo>
                  <a:lnTo>
                    <a:pt x="25" y="4902"/>
                  </a:lnTo>
                  <a:lnTo>
                    <a:pt x="355" y="5600"/>
                  </a:lnTo>
                  <a:lnTo>
                    <a:pt x="977" y="6400"/>
                  </a:lnTo>
                  <a:lnTo>
                    <a:pt x="1803" y="6845"/>
                  </a:lnTo>
                  <a:lnTo>
                    <a:pt x="2806" y="7010"/>
                  </a:lnTo>
                  <a:lnTo>
                    <a:pt x="3289" y="6997"/>
                  </a:lnTo>
                  <a:lnTo>
                    <a:pt x="3733" y="6870"/>
                  </a:lnTo>
                  <a:lnTo>
                    <a:pt x="4140" y="6603"/>
                  </a:lnTo>
                  <a:lnTo>
                    <a:pt x="4406" y="6654"/>
                  </a:lnTo>
                  <a:lnTo>
                    <a:pt x="4952" y="6718"/>
                  </a:lnTo>
                  <a:lnTo>
                    <a:pt x="6997" y="5714"/>
                  </a:lnTo>
                  <a:lnTo>
                    <a:pt x="8267" y="5041"/>
                  </a:lnTo>
                  <a:lnTo>
                    <a:pt x="11379" y="5600"/>
                  </a:lnTo>
                  <a:lnTo>
                    <a:pt x="9156" y="2476"/>
                  </a:lnTo>
                  <a:lnTo>
                    <a:pt x="9867" y="1917"/>
                  </a:lnTo>
                  <a:lnTo>
                    <a:pt x="10236" y="1600"/>
                  </a:lnTo>
                  <a:lnTo>
                    <a:pt x="10121" y="825"/>
                  </a:lnTo>
                  <a:lnTo>
                    <a:pt x="9664" y="330"/>
                  </a:lnTo>
                  <a:lnTo>
                    <a:pt x="8953" y="38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689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10" name="object 2410"/>
          <p:cNvSpPr/>
          <p:nvPr/>
        </p:nvSpPr>
        <p:spPr>
          <a:xfrm>
            <a:off x="2126767" y="1841728"/>
            <a:ext cx="2540" cy="5715"/>
          </a:xfrm>
          <a:custGeom>
            <a:avLst/>
            <a:gdLst/>
            <a:ahLst/>
            <a:cxnLst/>
            <a:rect l="l" t="t" r="r" b="b"/>
            <a:pathLst>
              <a:path w="2539" h="5714">
                <a:moveTo>
                  <a:pt x="1676" y="0"/>
                </a:moveTo>
                <a:lnTo>
                  <a:pt x="0" y="1498"/>
                </a:lnTo>
                <a:lnTo>
                  <a:pt x="863" y="3467"/>
                </a:lnTo>
                <a:lnTo>
                  <a:pt x="736" y="5245"/>
                </a:lnTo>
                <a:lnTo>
                  <a:pt x="2197" y="3695"/>
                </a:lnTo>
                <a:lnTo>
                  <a:pt x="1574" y="1790"/>
                </a:lnTo>
                <a:lnTo>
                  <a:pt x="1676" y="0"/>
                </a:lnTo>
                <a:close/>
              </a:path>
            </a:pathLst>
          </a:custGeom>
          <a:solidFill>
            <a:srgbClr val="78ADC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1" name="object 2411"/>
          <p:cNvSpPr/>
          <p:nvPr/>
        </p:nvSpPr>
        <p:spPr>
          <a:xfrm>
            <a:off x="2142375" y="108880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40">
                <a:moveTo>
                  <a:pt x="1003" y="0"/>
                </a:moveTo>
                <a:lnTo>
                  <a:pt x="596" y="330"/>
                </a:lnTo>
                <a:lnTo>
                  <a:pt x="12" y="609"/>
                </a:lnTo>
                <a:lnTo>
                  <a:pt x="0" y="876"/>
                </a:lnTo>
                <a:lnTo>
                  <a:pt x="0" y="1231"/>
                </a:lnTo>
                <a:lnTo>
                  <a:pt x="406" y="1778"/>
                </a:lnTo>
                <a:lnTo>
                  <a:pt x="749" y="1905"/>
                </a:lnTo>
                <a:lnTo>
                  <a:pt x="1320" y="2108"/>
                </a:lnTo>
                <a:lnTo>
                  <a:pt x="2159" y="2209"/>
                </a:lnTo>
                <a:lnTo>
                  <a:pt x="1981" y="1168"/>
                </a:lnTo>
                <a:lnTo>
                  <a:pt x="1917" y="774"/>
                </a:lnTo>
                <a:lnTo>
                  <a:pt x="1409" y="457"/>
                </a:lnTo>
                <a:lnTo>
                  <a:pt x="1003" y="0"/>
                </a:lnTo>
                <a:close/>
              </a:path>
            </a:pathLst>
          </a:custGeom>
          <a:solidFill>
            <a:srgbClr val="78A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12" name="object 2412"/>
          <p:cNvGrpSpPr/>
          <p:nvPr/>
        </p:nvGrpSpPr>
        <p:grpSpPr>
          <a:xfrm>
            <a:off x="2147823" y="1818817"/>
            <a:ext cx="25400" cy="20955"/>
            <a:chOff x="2147823" y="1818817"/>
            <a:chExt cx="25400" cy="20955"/>
          </a:xfrm>
        </p:grpSpPr>
        <p:sp>
          <p:nvSpPr>
            <p:cNvPr id="2413" name="object 2413"/>
            <p:cNvSpPr/>
            <p:nvPr/>
          </p:nvSpPr>
          <p:spPr>
            <a:xfrm>
              <a:off x="2160765" y="1830578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762" y="0"/>
                  </a:moveTo>
                  <a:lnTo>
                    <a:pt x="0" y="1612"/>
                  </a:lnTo>
                  <a:lnTo>
                    <a:pt x="1270" y="2616"/>
                  </a:lnTo>
                  <a:lnTo>
                    <a:pt x="1905" y="3822"/>
                  </a:lnTo>
                  <a:lnTo>
                    <a:pt x="3975" y="2781"/>
                  </a:lnTo>
                  <a:lnTo>
                    <a:pt x="4102" y="4406"/>
                  </a:lnTo>
                  <a:lnTo>
                    <a:pt x="5105" y="8026"/>
                  </a:lnTo>
                  <a:lnTo>
                    <a:pt x="6108" y="6997"/>
                  </a:lnTo>
                  <a:lnTo>
                    <a:pt x="7124" y="5981"/>
                  </a:lnTo>
                  <a:lnTo>
                    <a:pt x="7010" y="4432"/>
                  </a:lnTo>
                  <a:lnTo>
                    <a:pt x="7531" y="3060"/>
                  </a:lnTo>
                  <a:lnTo>
                    <a:pt x="8356" y="1778"/>
                  </a:lnTo>
                  <a:lnTo>
                    <a:pt x="7594" y="1219"/>
                  </a:lnTo>
                  <a:lnTo>
                    <a:pt x="6832" y="1193"/>
                  </a:lnTo>
                  <a:lnTo>
                    <a:pt x="6083" y="1803"/>
                  </a:lnTo>
                  <a:lnTo>
                    <a:pt x="3886" y="2451"/>
                  </a:lnTo>
                  <a:lnTo>
                    <a:pt x="2603" y="39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4494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2160181" y="183057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358" y="0"/>
                  </a:moveTo>
                  <a:lnTo>
                    <a:pt x="0" y="647"/>
                  </a:lnTo>
                  <a:lnTo>
                    <a:pt x="622" y="1841"/>
                  </a:lnTo>
                  <a:lnTo>
                    <a:pt x="571" y="2844"/>
                  </a:lnTo>
                  <a:lnTo>
                    <a:pt x="2336" y="4622"/>
                  </a:lnTo>
                  <a:lnTo>
                    <a:pt x="1117" y="6997"/>
                  </a:lnTo>
                  <a:lnTo>
                    <a:pt x="1777" y="8991"/>
                  </a:lnTo>
                  <a:lnTo>
                    <a:pt x="1993" y="9017"/>
                  </a:lnTo>
                  <a:lnTo>
                    <a:pt x="2451" y="9029"/>
                  </a:lnTo>
                  <a:lnTo>
                    <a:pt x="2501" y="3822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295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2166861" y="182911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080" y="0"/>
                  </a:moveTo>
                  <a:lnTo>
                    <a:pt x="3009" y="495"/>
                  </a:lnTo>
                  <a:lnTo>
                    <a:pt x="1511" y="1892"/>
                  </a:lnTo>
                  <a:lnTo>
                    <a:pt x="0" y="3251"/>
                  </a:lnTo>
                  <a:lnTo>
                    <a:pt x="749" y="3251"/>
                  </a:lnTo>
                  <a:lnTo>
                    <a:pt x="1511" y="3238"/>
                  </a:lnTo>
                  <a:lnTo>
                    <a:pt x="2273" y="3238"/>
                  </a:lnTo>
                  <a:lnTo>
                    <a:pt x="5727" y="1879"/>
                  </a:lnTo>
                  <a:lnTo>
                    <a:pt x="5943" y="1346"/>
                  </a:lnTo>
                  <a:lnTo>
                    <a:pt x="5892" y="850"/>
                  </a:lnTo>
                  <a:lnTo>
                    <a:pt x="5549" y="393"/>
                  </a:lnTo>
                  <a:lnTo>
                    <a:pt x="5384" y="266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6EB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2149144" y="181881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213" y="0"/>
                  </a:moveTo>
                  <a:lnTo>
                    <a:pt x="1777" y="76"/>
                  </a:lnTo>
                  <a:lnTo>
                    <a:pt x="711" y="698"/>
                  </a:lnTo>
                  <a:lnTo>
                    <a:pt x="88" y="2032"/>
                  </a:lnTo>
                  <a:lnTo>
                    <a:pt x="0" y="3556"/>
                  </a:lnTo>
                  <a:lnTo>
                    <a:pt x="927" y="4470"/>
                  </a:lnTo>
                  <a:lnTo>
                    <a:pt x="2082" y="5219"/>
                  </a:lnTo>
                  <a:lnTo>
                    <a:pt x="6019" y="4241"/>
                  </a:lnTo>
                  <a:lnTo>
                    <a:pt x="1866" y="1524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AC7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2147823" y="18208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1397" y="0"/>
                  </a:moveTo>
                  <a:lnTo>
                    <a:pt x="0" y="1676"/>
                  </a:lnTo>
                  <a:lnTo>
                    <a:pt x="177" y="2882"/>
                  </a:lnTo>
                  <a:lnTo>
                    <a:pt x="2438" y="3454"/>
                  </a:lnTo>
                  <a:lnTo>
                    <a:pt x="2743" y="3276"/>
                  </a:lnTo>
                  <a:lnTo>
                    <a:pt x="3060" y="3200"/>
                  </a:lnTo>
                  <a:lnTo>
                    <a:pt x="3403" y="318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3371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18" name="object 2418"/>
          <p:cNvGrpSpPr/>
          <p:nvPr/>
        </p:nvGrpSpPr>
        <p:grpSpPr>
          <a:xfrm>
            <a:off x="2121242" y="1427111"/>
            <a:ext cx="13970" cy="15875"/>
            <a:chOff x="2121242" y="1427111"/>
            <a:chExt cx="13970" cy="15875"/>
          </a:xfrm>
        </p:grpSpPr>
        <p:sp>
          <p:nvSpPr>
            <p:cNvPr id="2419" name="object 2419"/>
            <p:cNvSpPr/>
            <p:nvPr/>
          </p:nvSpPr>
          <p:spPr>
            <a:xfrm>
              <a:off x="2121242" y="1427111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340" y="0"/>
                  </a:moveTo>
                  <a:lnTo>
                    <a:pt x="3263" y="482"/>
                  </a:lnTo>
                  <a:lnTo>
                    <a:pt x="4965" y="3937"/>
                  </a:lnTo>
                  <a:lnTo>
                    <a:pt x="3276" y="5816"/>
                  </a:lnTo>
                  <a:lnTo>
                    <a:pt x="2933" y="3352"/>
                  </a:lnTo>
                  <a:lnTo>
                    <a:pt x="215" y="2286"/>
                  </a:lnTo>
                  <a:lnTo>
                    <a:pt x="292" y="4343"/>
                  </a:lnTo>
                  <a:lnTo>
                    <a:pt x="0" y="5981"/>
                  </a:lnTo>
                  <a:lnTo>
                    <a:pt x="3340" y="12128"/>
                  </a:lnTo>
                  <a:lnTo>
                    <a:pt x="3848" y="12115"/>
                  </a:lnTo>
                  <a:lnTo>
                    <a:pt x="5841" y="11518"/>
                  </a:lnTo>
                  <a:lnTo>
                    <a:pt x="5829" y="9283"/>
                  </a:lnTo>
                  <a:lnTo>
                    <a:pt x="7429" y="7797"/>
                  </a:lnTo>
                  <a:lnTo>
                    <a:pt x="7658" y="7454"/>
                  </a:lnTo>
                  <a:lnTo>
                    <a:pt x="7810" y="7035"/>
                  </a:lnTo>
                  <a:lnTo>
                    <a:pt x="7950" y="6362"/>
                  </a:lnTo>
                  <a:lnTo>
                    <a:pt x="7759" y="5778"/>
                  </a:lnTo>
                  <a:lnTo>
                    <a:pt x="7353" y="5257"/>
                  </a:lnTo>
                  <a:lnTo>
                    <a:pt x="8254" y="3225"/>
                  </a:lnTo>
                  <a:lnTo>
                    <a:pt x="8242" y="1701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8BD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2127605" y="1430477"/>
              <a:ext cx="7620" cy="12065"/>
            </a:xfrm>
            <a:custGeom>
              <a:avLst/>
              <a:gdLst/>
              <a:ahLst/>
              <a:cxnLst/>
              <a:rect l="l" t="t" r="r" b="b"/>
              <a:pathLst>
                <a:path w="7619" h="12065">
                  <a:moveTo>
                    <a:pt x="5003" y="0"/>
                  </a:moveTo>
                  <a:lnTo>
                    <a:pt x="4381" y="2146"/>
                  </a:lnTo>
                  <a:lnTo>
                    <a:pt x="3289" y="3302"/>
                  </a:lnTo>
                  <a:lnTo>
                    <a:pt x="990" y="1879"/>
                  </a:lnTo>
                  <a:lnTo>
                    <a:pt x="901" y="4191"/>
                  </a:lnTo>
                  <a:lnTo>
                    <a:pt x="495" y="7099"/>
                  </a:lnTo>
                  <a:lnTo>
                    <a:pt x="0" y="10033"/>
                  </a:lnTo>
                  <a:lnTo>
                    <a:pt x="3162" y="11899"/>
                  </a:lnTo>
                  <a:lnTo>
                    <a:pt x="3657" y="12014"/>
                  </a:lnTo>
                  <a:lnTo>
                    <a:pt x="4152" y="12014"/>
                  </a:lnTo>
                  <a:lnTo>
                    <a:pt x="4660" y="11887"/>
                  </a:lnTo>
                  <a:lnTo>
                    <a:pt x="7480" y="9423"/>
                  </a:lnTo>
                  <a:lnTo>
                    <a:pt x="4521" y="6692"/>
                  </a:lnTo>
                  <a:lnTo>
                    <a:pt x="5029" y="4127"/>
                  </a:lnTo>
                  <a:lnTo>
                    <a:pt x="5003" y="0"/>
                  </a:lnTo>
                  <a:close/>
                </a:path>
              </a:pathLst>
            </a:custGeom>
            <a:solidFill>
              <a:srgbClr val="AED1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21" name="object 2421"/>
          <p:cNvSpPr/>
          <p:nvPr/>
        </p:nvSpPr>
        <p:spPr>
          <a:xfrm>
            <a:off x="2149119" y="1632889"/>
            <a:ext cx="2540" cy="4445"/>
          </a:xfrm>
          <a:custGeom>
            <a:avLst/>
            <a:gdLst/>
            <a:ahLst/>
            <a:cxnLst/>
            <a:rect l="l" t="t" r="r" b="b"/>
            <a:pathLst>
              <a:path w="2539" h="4444">
                <a:moveTo>
                  <a:pt x="1651" y="0"/>
                </a:moveTo>
                <a:lnTo>
                  <a:pt x="1104" y="622"/>
                </a:lnTo>
                <a:lnTo>
                  <a:pt x="546" y="1244"/>
                </a:lnTo>
                <a:lnTo>
                  <a:pt x="0" y="1866"/>
                </a:lnTo>
                <a:lnTo>
                  <a:pt x="101" y="2794"/>
                </a:lnTo>
                <a:lnTo>
                  <a:pt x="190" y="3721"/>
                </a:lnTo>
                <a:lnTo>
                  <a:pt x="1168" y="4216"/>
                </a:lnTo>
                <a:lnTo>
                  <a:pt x="1549" y="3568"/>
                </a:lnTo>
                <a:lnTo>
                  <a:pt x="2336" y="2260"/>
                </a:lnTo>
                <a:lnTo>
                  <a:pt x="1651" y="0"/>
                </a:lnTo>
                <a:close/>
              </a:path>
            </a:pathLst>
          </a:custGeom>
          <a:solidFill>
            <a:srgbClr val="224B7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22" name="object 2422"/>
          <p:cNvGrpSpPr/>
          <p:nvPr/>
        </p:nvGrpSpPr>
        <p:grpSpPr>
          <a:xfrm>
            <a:off x="1757832" y="721779"/>
            <a:ext cx="26034" cy="42545"/>
            <a:chOff x="1757832" y="721779"/>
            <a:chExt cx="26034" cy="42545"/>
          </a:xfrm>
        </p:grpSpPr>
        <p:sp>
          <p:nvSpPr>
            <p:cNvPr id="2423" name="object 2423"/>
            <p:cNvSpPr/>
            <p:nvPr/>
          </p:nvSpPr>
          <p:spPr>
            <a:xfrm>
              <a:off x="1757832" y="748919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3276" y="0"/>
                  </a:moveTo>
                  <a:lnTo>
                    <a:pt x="1206" y="838"/>
                  </a:lnTo>
                  <a:lnTo>
                    <a:pt x="0" y="3378"/>
                  </a:lnTo>
                  <a:lnTo>
                    <a:pt x="1384" y="4991"/>
                  </a:lnTo>
                  <a:lnTo>
                    <a:pt x="3848" y="5587"/>
                  </a:lnTo>
                  <a:lnTo>
                    <a:pt x="4406" y="7975"/>
                  </a:lnTo>
                  <a:lnTo>
                    <a:pt x="5918" y="9829"/>
                  </a:lnTo>
                  <a:lnTo>
                    <a:pt x="6680" y="12166"/>
                  </a:lnTo>
                  <a:lnTo>
                    <a:pt x="8280" y="13982"/>
                  </a:lnTo>
                  <a:lnTo>
                    <a:pt x="8229" y="14884"/>
                  </a:lnTo>
                  <a:lnTo>
                    <a:pt x="9563" y="14897"/>
                  </a:lnTo>
                  <a:lnTo>
                    <a:pt x="10883" y="15011"/>
                  </a:lnTo>
                  <a:lnTo>
                    <a:pt x="12052" y="11087"/>
                  </a:lnTo>
                  <a:lnTo>
                    <a:pt x="13423" y="12509"/>
                  </a:lnTo>
                  <a:lnTo>
                    <a:pt x="14541" y="12763"/>
                  </a:lnTo>
                  <a:lnTo>
                    <a:pt x="15786" y="11150"/>
                  </a:lnTo>
                  <a:lnTo>
                    <a:pt x="13868" y="10629"/>
                  </a:lnTo>
                  <a:lnTo>
                    <a:pt x="13449" y="9588"/>
                  </a:lnTo>
                  <a:lnTo>
                    <a:pt x="12446" y="8724"/>
                  </a:lnTo>
                  <a:lnTo>
                    <a:pt x="11709" y="7683"/>
                  </a:lnTo>
                  <a:lnTo>
                    <a:pt x="11239" y="6451"/>
                  </a:lnTo>
                  <a:lnTo>
                    <a:pt x="10147" y="3848"/>
                  </a:lnTo>
                  <a:lnTo>
                    <a:pt x="8039" y="2146"/>
                  </a:lnTo>
                  <a:lnTo>
                    <a:pt x="5956" y="419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ABD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760232" y="740422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2298" y="0"/>
                  </a:moveTo>
                  <a:lnTo>
                    <a:pt x="1752" y="139"/>
                  </a:lnTo>
                  <a:lnTo>
                    <a:pt x="1346" y="469"/>
                  </a:lnTo>
                  <a:lnTo>
                    <a:pt x="1079" y="965"/>
                  </a:lnTo>
                  <a:lnTo>
                    <a:pt x="774" y="2590"/>
                  </a:lnTo>
                  <a:lnTo>
                    <a:pt x="0" y="4432"/>
                  </a:lnTo>
                  <a:lnTo>
                    <a:pt x="2743" y="4711"/>
                  </a:lnTo>
                  <a:lnTo>
                    <a:pt x="4000" y="5664"/>
                  </a:lnTo>
                  <a:lnTo>
                    <a:pt x="5880" y="5359"/>
                  </a:lnTo>
                  <a:lnTo>
                    <a:pt x="6870" y="6819"/>
                  </a:lnTo>
                  <a:lnTo>
                    <a:pt x="6845" y="7518"/>
                  </a:lnTo>
                  <a:lnTo>
                    <a:pt x="6921" y="8902"/>
                  </a:lnTo>
                  <a:lnTo>
                    <a:pt x="8978" y="9880"/>
                  </a:lnTo>
                  <a:lnTo>
                    <a:pt x="11163" y="11836"/>
                  </a:lnTo>
                  <a:lnTo>
                    <a:pt x="13538" y="12484"/>
                  </a:lnTo>
                  <a:lnTo>
                    <a:pt x="16243" y="10985"/>
                  </a:lnTo>
                  <a:lnTo>
                    <a:pt x="16687" y="10668"/>
                  </a:lnTo>
                  <a:lnTo>
                    <a:pt x="17005" y="10261"/>
                  </a:lnTo>
                  <a:lnTo>
                    <a:pt x="17221" y="9766"/>
                  </a:lnTo>
                  <a:lnTo>
                    <a:pt x="16217" y="6794"/>
                  </a:lnTo>
                  <a:lnTo>
                    <a:pt x="15532" y="6070"/>
                  </a:lnTo>
                  <a:lnTo>
                    <a:pt x="14731" y="5511"/>
                  </a:lnTo>
                  <a:lnTo>
                    <a:pt x="9766" y="3860"/>
                  </a:lnTo>
                  <a:lnTo>
                    <a:pt x="6337" y="1244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99C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769211" y="75020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2463" y="0"/>
                  </a:moveTo>
                  <a:lnTo>
                    <a:pt x="0" y="101"/>
                  </a:lnTo>
                  <a:lnTo>
                    <a:pt x="520" y="3581"/>
                  </a:lnTo>
                  <a:lnTo>
                    <a:pt x="2463" y="5397"/>
                  </a:lnTo>
                  <a:lnTo>
                    <a:pt x="6057" y="5245"/>
                  </a:lnTo>
                  <a:lnTo>
                    <a:pt x="6692" y="4787"/>
                  </a:lnTo>
                  <a:lnTo>
                    <a:pt x="6654" y="3848"/>
                  </a:lnTo>
                  <a:lnTo>
                    <a:pt x="7365" y="3467"/>
                  </a:lnTo>
                  <a:lnTo>
                    <a:pt x="7302" y="3022"/>
                  </a:lnTo>
                  <a:lnTo>
                    <a:pt x="8026" y="2209"/>
                  </a:lnTo>
                  <a:lnTo>
                    <a:pt x="8077" y="1384"/>
                  </a:lnTo>
                  <a:lnTo>
                    <a:pt x="7340" y="533"/>
                  </a:lnTo>
                  <a:lnTo>
                    <a:pt x="4813" y="1841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3C7E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773948" y="75311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622" y="0"/>
                  </a:moveTo>
                  <a:lnTo>
                    <a:pt x="1016" y="1193"/>
                  </a:lnTo>
                  <a:lnTo>
                    <a:pt x="1320" y="2336"/>
                  </a:lnTo>
                  <a:lnTo>
                    <a:pt x="3886" y="3492"/>
                  </a:lnTo>
                  <a:lnTo>
                    <a:pt x="0" y="4660"/>
                  </a:lnTo>
                  <a:lnTo>
                    <a:pt x="1397" y="5968"/>
                  </a:lnTo>
                  <a:lnTo>
                    <a:pt x="3771" y="4559"/>
                  </a:lnTo>
                  <a:lnTo>
                    <a:pt x="5092" y="3022"/>
                  </a:lnTo>
                  <a:lnTo>
                    <a:pt x="2628" y="55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5C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776514" y="7501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952" y="0"/>
                  </a:moveTo>
                  <a:lnTo>
                    <a:pt x="647" y="177"/>
                  </a:lnTo>
                  <a:lnTo>
                    <a:pt x="355" y="368"/>
                  </a:lnTo>
                  <a:lnTo>
                    <a:pt x="38" y="546"/>
                  </a:lnTo>
                  <a:lnTo>
                    <a:pt x="0" y="3035"/>
                  </a:lnTo>
                  <a:lnTo>
                    <a:pt x="990" y="3086"/>
                  </a:lnTo>
                  <a:lnTo>
                    <a:pt x="1993" y="3124"/>
                  </a:lnTo>
                  <a:lnTo>
                    <a:pt x="2997" y="3175"/>
                  </a:lnTo>
                  <a:lnTo>
                    <a:pt x="3009" y="2171"/>
                  </a:lnTo>
                  <a:lnTo>
                    <a:pt x="3035" y="1168"/>
                  </a:lnTo>
                  <a:lnTo>
                    <a:pt x="3048" y="165"/>
                  </a:lnTo>
                  <a:lnTo>
                    <a:pt x="2349" y="114"/>
                  </a:lnTo>
                  <a:lnTo>
                    <a:pt x="1651" y="50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246C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768398" y="7553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660" y="0"/>
                  </a:moveTo>
                  <a:lnTo>
                    <a:pt x="0" y="2044"/>
                  </a:lnTo>
                  <a:lnTo>
                    <a:pt x="838" y="3009"/>
                  </a:lnTo>
                  <a:lnTo>
                    <a:pt x="2870" y="3136"/>
                  </a:lnTo>
                  <a:lnTo>
                    <a:pt x="2920" y="1536"/>
                  </a:lnTo>
                  <a:lnTo>
                    <a:pt x="1993" y="6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4C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764030" y="74724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3073" y="0"/>
                  </a:moveTo>
                  <a:lnTo>
                    <a:pt x="2019" y="635"/>
                  </a:lnTo>
                  <a:lnTo>
                    <a:pt x="469" y="520"/>
                  </a:lnTo>
                  <a:lnTo>
                    <a:pt x="0" y="2019"/>
                  </a:lnTo>
                  <a:lnTo>
                    <a:pt x="2082" y="2070"/>
                  </a:lnTo>
                  <a:lnTo>
                    <a:pt x="3124" y="2082"/>
                  </a:lnTo>
                  <a:lnTo>
                    <a:pt x="4038" y="1358"/>
                  </a:lnTo>
                  <a:lnTo>
                    <a:pt x="4102" y="673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4A9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763509" y="724560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89" h="20320">
                  <a:moveTo>
                    <a:pt x="7975" y="0"/>
                  </a:moveTo>
                  <a:lnTo>
                    <a:pt x="2514" y="825"/>
                  </a:lnTo>
                  <a:lnTo>
                    <a:pt x="1384" y="1993"/>
                  </a:lnTo>
                  <a:lnTo>
                    <a:pt x="965" y="3568"/>
                  </a:lnTo>
                  <a:lnTo>
                    <a:pt x="177" y="4927"/>
                  </a:lnTo>
                  <a:lnTo>
                    <a:pt x="0" y="5943"/>
                  </a:lnTo>
                  <a:lnTo>
                    <a:pt x="482" y="6731"/>
                  </a:lnTo>
                  <a:lnTo>
                    <a:pt x="1079" y="7480"/>
                  </a:lnTo>
                  <a:lnTo>
                    <a:pt x="3314" y="10109"/>
                  </a:lnTo>
                  <a:lnTo>
                    <a:pt x="2362" y="13169"/>
                  </a:lnTo>
                  <a:lnTo>
                    <a:pt x="2273" y="16129"/>
                  </a:lnTo>
                  <a:lnTo>
                    <a:pt x="3187" y="17653"/>
                  </a:lnTo>
                  <a:lnTo>
                    <a:pt x="3670" y="20116"/>
                  </a:lnTo>
                  <a:lnTo>
                    <a:pt x="8483" y="19418"/>
                  </a:lnTo>
                  <a:lnTo>
                    <a:pt x="7086" y="16764"/>
                  </a:lnTo>
                  <a:lnTo>
                    <a:pt x="7950" y="13690"/>
                  </a:lnTo>
                  <a:lnTo>
                    <a:pt x="8674" y="12306"/>
                  </a:lnTo>
                  <a:lnTo>
                    <a:pt x="8636" y="10744"/>
                  </a:lnTo>
                  <a:lnTo>
                    <a:pt x="8496" y="8915"/>
                  </a:lnTo>
                  <a:lnTo>
                    <a:pt x="6426" y="6083"/>
                  </a:lnTo>
                  <a:lnTo>
                    <a:pt x="5918" y="5499"/>
                  </a:lnTo>
                  <a:lnTo>
                    <a:pt x="5334" y="5105"/>
                  </a:lnTo>
                  <a:lnTo>
                    <a:pt x="4521" y="5092"/>
                  </a:lnTo>
                  <a:lnTo>
                    <a:pt x="2425" y="4343"/>
                  </a:lnTo>
                  <a:lnTo>
                    <a:pt x="7975" y="0"/>
                  </a:lnTo>
                  <a:close/>
                </a:path>
              </a:pathLst>
            </a:custGeom>
            <a:solidFill>
              <a:srgbClr val="4699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769008" y="7284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0" y="0"/>
                  </a:moveTo>
                  <a:lnTo>
                    <a:pt x="12" y="2362"/>
                  </a:lnTo>
                  <a:lnTo>
                    <a:pt x="101" y="4102"/>
                  </a:lnTo>
                  <a:lnTo>
                    <a:pt x="1701" y="4838"/>
                  </a:lnTo>
                  <a:lnTo>
                    <a:pt x="2501" y="6108"/>
                  </a:lnTo>
                  <a:lnTo>
                    <a:pt x="2705" y="6515"/>
                  </a:lnTo>
                  <a:lnTo>
                    <a:pt x="2984" y="6857"/>
                  </a:lnTo>
                  <a:lnTo>
                    <a:pt x="3365" y="7124"/>
                  </a:lnTo>
                  <a:lnTo>
                    <a:pt x="5359" y="8293"/>
                  </a:lnTo>
                  <a:lnTo>
                    <a:pt x="6794" y="7442"/>
                  </a:lnTo>
                  <a:lnTo>
                    <a:pt x="8420" y="5257"/>
                  </a:lnTo>
                  <a:lnTo>
                    <a:pt x="8763" y="4673"/>
                  </a:lnTo>
                  <a:lnTo>
                    <a:pt x="8877" y="3975"/>
                  </a:lnTo>
                  <a:lnTo>
                    <a:pt x="8788" y="2463"/>
                  </a:lnTo>
                  <a:lnTo>
                    <a:pt x="7848" y="1498"/>
                  </a:lnTo>
                  <a:lnTo>
                    <a:pt x="6705" y="673"/>
                  </a:lnTo>
                  <a:lnTo>
                    <a:pt x="5918" y="152"/>
                  </a:lnTo>
                  <a:lnTo>
                    <a:pt x="5029" y="76"/>
                  </a:lnTo>
                  <a:lnTo>
                    <a:pt x="4114" y="114"/>
                  </a:lnTo>
                  <a:lnTo>
                    <a:pt x="3302" y="76"/>
                  </a:lnTo>
                  <a:lnTo>
                    <a:pt x="1689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E5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774786" y="72524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6819" y="0"/>
                  </a:moveTo>
                  <a:lnTo>
                    <a:pt x="3695" y="177"/>
                  </a:lnTo>
                  <a:lnTo>
                    <a:pt x="3301" y="495"/>
                  </a:lnTo>
                  <a:lnTo>
                    <a:pt x="2666" y="609"/>
                  </a:lnTo>
                  <a:lnTo>
                    <a:pt x="2641" y="1282"/>
                  </a:lnTo>
                  <a:lnTo>
                    <a:pt x="2184" y="2108"/>
                  </a:lnTo>
                  <a:lnTo>
                    <a:pt x="571" y="2260"/>
                  </a:lnTo>
                  <a:lnTo>
                    <a:pt x="0" y="2959"/>
                  </a:lnTo>
                  <a:lnTo>
                    <a:pt x="609" y="3695"/>
                  </a:lnTo>
                  <a:lnTo>
                    <a:pt x="533" y="4406"/>
                  </a:lnTo>
                  <a:lnTo>
                    <a:pt x="2628" y="7302"/>
                  </a:lnTo>
                  <a:lnTo>
                    <a:pt x="4698" y="8991"/>
                  </a:lnTo>
                  <a:lnTo>
                    <a:pt x="6781" y="8813"/>
                  </a:lnTo>
                  <a:lnTo>
                    <a:pt x="8889" y="7366"/>
                  </a:lnTo>
                  <a:lnTo>
                    <a:pt x="6870" y="5321"/>
                  </a:lnTo>
                  <a:lnTo>
                    <a:pt x="5308" y="3644"/>
                  </a:lnTo>
                  <a:lnTo>
                    <a:pt x="5854" y="2616"/>
                  </a:lnTo>
                  <a:lnTo>
                    <a:pt x="7886" y="2044"/>
                  </a:lnTo>
                  <a:lnTo>
                    <a:pt x="8293" y="965"/>
                  </a:lnTo>
                  <a:lnTo>
                    <a:pt x="7772" y="381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5DA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761172" y="72177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1333" y="0"/>
                  </a:moveTo>
                  <a:lnTo>
                    <a:pt x="1003" y="38"/>
                  </a:lnTo>
                  <a:lnTo>
                    <a:pt x="736" y="444"/>
                  </a:lnTo>
                  <a:lnTo>
                    <a:pt x="647" y="1574"/>
                  </a:lnTo>
                  <a:lnTo>
                    <a:pt x="101" y="2171"/>
                  </a:lnTo>
                  <a:lnTo>
                    <a:pt x="0" y="2882"/>
                  </a:lnTo>
                  <a:lnTo>
                    <a:pt x="152" y="3632"/>
                  </a:lnTo>
                  <a:lnTo>
                    <a:pt x="800" y="5219"/>
                  </a:lnTo>
                  <a:lnTo>
                    <a:pt x="1270" y="6921"/>
                  </a:lnTo>
                  <a:lnTo>
                    <a:pt x="3060" y="7670"/>
                  </a:lnTo>
                  <a:lnTo>
                    <a:pt x="5765" y="7251"/>
                  </a:lnTo>
                  <a:lnTo>
                    <a:pt x="4686" y="5156"/>
                  </a:lnTo>
                  <a:lnTo>
                    <a:pt x="4851" y="3606"/>
                  </a:lnTo>
                  <a:lnTo>
                    <a:pt x="4559" y="3568"/>
                  </a:lnTo>
                  <a:lnTo>
                    <a:pt x="4279" y="3505"/>
                  </a:lnTo>
                  <a:lnTo>
                    <a:pt x="4013" y="3403"/>
                  </a:lnTo>
                  <a:lnTo>
                    <a:pt x="2362" y="3009"/>
                  </a:lnTo>
                  <a:lnTo>
                    <a:pt x="3175" y="800"/>
                  </a:lnTo>
                  <a:lnTo>
                    <a:pt x="1701" y="292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357C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774672" y="722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889" y="0"/>
                  </a:moveTo>
                  <a:lnTo>
                    <a:pt x="0" y="2590"/>
                  </a:lnTo>
                  <a:lnTo>
                    <a:pt x="1219" y="3733"/>
                  </a:lnTo>
                  <a:lnTo>
                    <a:pt x="2743" y="3936"/>
                  </a:lnTo>
                  <a:lnTo>
                    <a:pt x="3810" y="2832"/>
                  </a:lnTo>
                  <a:lnTo>
                    <a:pt x="3479" y="2463"/>
                  </a:lnTo>
                  <a:lnTo>
                    <a:pt x="3162" y="2095"/>
                  </a:lnTo>
                  <a:lnTo>
                    <a:pt x="2832" y="1727"/>
                  </a:lnTo>
                  <a:lnTo>
                    <a:pt x="1981" y="156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428B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773110" y="72682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041" y="0"/>
                  </a:moveTo>
                  <a:lnTo>
                    <a:pt x="203" y="177"/>
                  </a:lnTo>
                  <a:lnTo>
                    <a:pt x="0" y="1701"/>
                  </a:lnTo>
                  <a:lnTo>
                    <a:pt x="393" y="2743"/>
                  </a:lnTo>
                  <a:lnTo>
                    <a:pt x="1346" y="2692"/>
                  </a:lnTo>
                  <a:lnTo>
                    <a:pt x="2209" y="2819"/>
                  </a:lnTo>
                  <a:lnTo>
                    <a:pt x="3505" y="2133"/>
                  </a:lnTo>
                  <a:lnTo>
                    <a:pt x="2387" y="1396"/>
                  </a:lnTo>
                  <a:lnTo>
                    <a:pt x="2247" y="673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2977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768030" y="7267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260" y="0"/>
                  </a:moveTo>
                  <a:lnTo>
                    <a:pt x="1244" y="1841"/>
                  </a:lnTo>
                  <a:lnTo>
                    <a:pt x="0" y="2895"/>
                  </a:lnTo>
                  <a:lnTo>
                    <a:pt x="990" y="4013"/>
                  </a:lnTo>
                  <a:lnTo>
                    <a:pt x="4267" y="1727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9CD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37" name="object 2437"/>
          <p:cNvSpPr/>
          <p:nvPr/>
        </p:nvSpPr>
        <p:spPr>
          <a:xfrm>
            <a:off x="2206637" y="1289342"/>
            <a:ext cx="8255" cy="8255"/>
          </a:xfrm>
          <a:custGeom>
            <a:avLst/>
            <a:gdLst/>
            <a:ahLst/>
            <a:cxnLst/>
            <a:rect l="l" t="t" r="r" b="b"/>
            <a:pathLst>
              <a:path w="8255" h="8255">
                <a:moveTo>
                  <a:pt x="2070" y="0"/>
                </a:moveTo>
                <a:lnTo>
                  <a:pt x="863" y="190"/>
                </a:lnTo>
                <a:lnTo>
                  <a:pt x="0" y="3340"/>
                </a:lnTo>
                <a:lnTo>
                  <a:pt x="1612" y="5410"/>
                </a:lnTo>
                <a:lnTo>
                  <a:pt x="3911" y="7200"/>
                </a:lnTo>
                <a:lnTo>
                  <a:pt x="5346" y="7188"/>
                </a:lnTo>
                <a:lnTo>
                  <a:pt x="7137" y="7950"/>
                </a:lnTo>
                <a:lnTo>
                  <a:pt x="8051" y="4826"/>
                </a:lnTo>
                <a:lnTo>
                  <a:pt x="2070" y="0"/>
                </a:lnTo>
                <a:close/>
              </a:path>
            </a:pathLst>
          </a:custGeom>
          <a:solidFill>
            <a:srgbClr val="43647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38" name="object 2438"/>
          <p:cNvGrpSpPr/>
          <p:nvPr/>
        </p:nvGrpSpPr>
        <p:grpSpPr>
          <a:xfrm>
            <a:off x="1651812" y="791438"/>
            <a:ext cx="34925" cy="19050"/>
            <a:chOff x="1651812" y="791438"/>
            <a:chExt cx="34925" cy="19050"/>
          </a:xfrm>
        </p:grpSpPr>
        <p:sp>
          <p:nvSpPr>
            <p:cNvPr id="2439" name="object 2439"/>
            <p:cNvSpPr/>
            <p:nvPr/>
          </p:nvSpPr>
          <p:spPr>
            <a:xfrm>
              <a:off x="1666900" y="791591"/>
              <a:ext cx="19685" cy="19050"/>
            </a:xfrm>
            <a:custGeom>
              <a:avLst/>
              <a:gdLst/>
              <a:ahLst/>
              <a:cxnLst/>
              <a:rect l="l" t="t" r="r" b="b"/>
              <a:pathLst>
                <a:path w="19685" h="19050">
                  <a:moveTo>
                    <a:pt x="1155" y="0"/>
                  </a:moveTo>
                  <a:lnTo>
                    <a:pt x="0" y="4330"/>
                  </a:lnTo>
                  <a:lnTo>
                    <a:pt x="762" y="7162"/>
                  </a:lnTo>
                  <a:lnTo>
                    <a:pt x="2705" y="9156"/>
                  </a:lnTo>
                  <a:lnTo>
                    <a:pt x="8166" y="12534"/>
                  </a:lnTo>
                  <a:lnTo>
                    <a:pt x="9334" y="15557"/>
                  </a:lnTo>
                  <a:lnTo>
                    <a:pt x="9321" y="15925"/>
                  </a:lnTo>
                  <a:lnTo>
                    <a:pt x="9385" y="16268"/>
                  </a:lnTo>
                  <a:lnTo>
                    <a:pt x="9842" y="17500"/>
                  </a:lnTo>
                  <a:lnTo>
                    <a:pt x="10541" y="18402"/>
                  </a:lnTo>
                  <a:lnTo>
                    <a:pt x="12065" y="18084"/>
                  </a:lnTo>
                  <a:lnTo>
                    <a:pt x="13893" y="14973"/>
                  </a:lnTo>
                  <a:lnTo>
                    <a:pt x="15227" y="18415"/>
                  </a:lnTo>
                  <a:lnTo>
                    <a:pt x="16802" y="18427"/>
                  </a:lnTo>
                  <a:lnTo>
                    <a:pt x="18389" y="18161"/>
                  </a:lnTo>
                  <a:lnTo>
                    <a:pt x="19189" y="17475"/>
                  </a:lnTo>
                  <a:lnTo>
                    <a:pt x="18186" y="15824"/>
                  </a:lnTo>
                  <a:lnTo>
                    <a:pt x="18135" y="15074"/>
                  </a:lnTo>
                  <a:lnTo>
                    <a:pt x="18237" y="14401"/>
                  </a:lnTo>
                  <a:lnTo>
                    <a:pt x="19050" y="14084"/>
                  </a:lnTo>
                  <a:lnTo>
                    <a:pt x="19240" y="12801"/>
                  </a:lnTo>
                  <a:lnTo>
                    <a:pt x="16052" y="12700"/>
                  </a:lnTo>
                  <a:lnTo>
                    <a:pt x="15671" y="11734"/>
                  </a:lnTo>
                  <a:lnTo>
                    <a:pt x="15163" y="10896"/>
                  </a:lnTo>
                  <a:lnTo>
                    <a:pt x="14033" y="10693"/>
                  </a:lnTo>
                  <a:lnTo>
                    <a:pt x="10096" y="9664"/>
                  </a:lnTo>
                  <a:lnTo>
                    <a:pt x="11214" y="5854"/>
                  </a:lnTo>
                  <a:lnTo>
                    <a:pt x="9982" y="3340"/>
                  </a:lnTo>
                  <a:lnTo>
                    <a:pt x="8788" y="3340"/>
                  </a:lnTo>
                  <a:lnTo>
                    <a:pt x="7518" y="3568"/>
                  </a:lnTo>
                  <a:lnTo>
                    <a:pt x="6731" y="2298"/>
                  </a:lnTo>
                  <a:lnTo>
                    <a:pt x="4241" y="2159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7AC8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651812" y="791819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178" y="0"/>
                  </a:moveTo>
                  <a:lnTo>
                    <a:pt x="1092" y="76"/>
                  </a:lnTo>
                  <a:lnTo>
                    <a:pt x="279" y="939"/>
                  </a:lnTo>
                  <a:lnTo>
                    <a:pt x="0" y="1955"/>
                  </a:lnTo>
                  <a:lnTo>
                    <a:pt x="279" y="3111"/>
                  </a:lnTo>
                  <a:lnTo>
                    <a:pt x="2095" y="5346"/>
                  </a:lnTo>
                  <a:lnTo>
                    <a:pt x="3505" y="8026"/>
                  </a:lnTo>
                  <a:lnTo>
                    <a:pt x="6654" y="8724"/>
                  </a:lnTo>
                  <a:lnTo>
                    <a:pt x="8915" y="7010"/>
                  </a:lnTo>
                  <a:lnTo>
                    <a:pt x="8267" y="5524"/>
                  </a:lnTo>
                  <a:lnTo>
                    <a:pt x="6286" y="4140"/>
                  </a:lnTo>
                  <a:lnTo>
                    <a:pt x="5651" y="2717"/>
                  </a:lnTo>
                  <a:lnTo>
                    <a:pt x="4025" y="1816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64322" y="791438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79">
                  <a:moveTo>
                    <a:pt x="7467" y="0"/>
                  </a:moveTo>
                  <a:lnTo>
                    <a:pt x="4635" y="253"/>
                  </a:lnTo>
                  <a:lnTo>
                    <a:pt x="0" y="1206"/>
                  </a:lnTo>
                  <a:lnTo>
                    <a:pt x="2489" y="3238"/>
                  </a:lnTo>
                  <a:lnTo>
                    <a:pt x="2044" y="4533"/>
                  </a:lnTo>
                  <a:lnTo>
                    <a:pt x="2552" y="4889"/>
                  </a:lnTo>
                  <a:lnTo>
                    <a:pt x="3048" y="4533"/>
                  </a:lnTo>
                  <a:lnTo>
                    <a:pt x="4216" y="1092"/>
                  </a:lnTo>
                  <a:lnTo>
                    <a:pt x="7416" y="3733"/>
                  </a:lnTo>
                  <a:lnTo>
                    <a:pt x="9309" y="245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DA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57870" y="795235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3797" y="0"/>
                  </a:moveTo>
                  <a:lnTo>
                    <a:pt x="1282" y="660"/>
                  </a:lnTo>
                  <a:lnTo>
                    <a:pt x="939" y="673"/>
                  </a:lnTo>
                  <a:lnTo>
                    <a:pt x="228" y="723"/>
                  </a:lnTo>
                  <a:lnTo>
                    <a:pt x="571" y="2120"/>
                  </a:lnTo>
                  <a:lnTo>
                    <a:pt x="2222" y="3517"/>
                  </a:lnTo>
                  <a:lnTo>
                    <a:pt x="228" y="4914"/>
                  </a:lnTo>
                  <a:lnTo>
                    <a:pt x="0" y="6502"/>
                  </a:lnTo>
                  <a:lnTo>
                    <a:pt x="2133" y="6438"/>
                  </a:lnTo>
                  <a:lnTo>
                    <a:pt x="3810" y="5270"/>
                  </a:lnTo>
                  <a:lnTo>
                    <a:pt x="6019" y="5321"/>
                  </a:lnTo>
                  <a:lnTo>
                    <a:pt x="7632" y="4038"/>
                  </a:lnTo>
                  <a:lnTo>
                    <a:pt x="7835" y="3543"/>
                  </a:lnTo>
                  <a:lnTo>
                    <a:pt x="7848" y="3035"/>
                  </a:lnTo>
                  <a:lnTo>
                    <a:pt x="7658" y="2539"/>
                  </a:lnTo>
                  <a:lnTo>
                    <a:pt x="5689" y="1371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0DF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659140" y="793724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1066" y="0"/>
                  </a:moveTo>
                  <a:lnTo>
                    <a:pt x="215" y="495"/>
                  </a:lnTo>
                  <a:lnTo>
                    <a:pt x="0" y="2158"/>
                  </a:lnTo>
                  <a:lnTo>
                    <a:pt x="6184" y="4356"/>
                  </a:lnTo>
                  <a:lnTo>
                    <a:pt x="8000" y="4419"/>
                  </a:lnTo>
                  <a:lnTo>
                    <a:pt x="7886" y="3467"/>
                  </a:lnTo>
                  <a:lnTo>
                    <a:pt x="7363" y="2387"/>
                  </a:lnTo>
                  <a:lnTo>
                    <a:pt x="3848" y="2387"/>
                  </a:lnTo>
                  <a:lnTo>
                    <a:pt x="1066" y="0"/>
                  </a:lnTo>
                  <a:close/>
                </a:path>
                <a:path w="8255" h="4445">
                  <a:moveTo>
                    <a:pt x="7226" y="2247"/>
                  </a:moveTo>
                  <a:lnTo>
                    <a:pt x="5511" y="2298"/>
                  </a:lnTo>
                  <a:lnTo>
                    <a:pt x="3848" y="2387"/>
                  </a:lnTo>
                  <a:lnTo>
                    <a:pt x="7363" y="2387"/>
                  </a:lnTo>
                  <a:lnTo>
                    <a:pt x="7302" y="226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4" name="object 2444"/>
          <p:cNvGrpSpPr/>
          <p:nvPr/>
        </p:nvGrpSpPr>
        <p:grpSpPr>
          <a:xfrm>
            <a:off x="2088007" y="890295"/>
            <a:ext cx="26670" cy="20320"/>
            <a:chOff x="2088007" y="890295"/>
            <a:chExt cx="26670" cy="20320"/>
          </a:xfrm>
        </p:grpSpPr>
        <p:sp>
          <p:nvSpPr>
            <p:cNvPr id="2445" name="object 2445"/>
            <p:cNvSpPr/>
            <p:nvPr/>
          </p:nvSpPr>
          <p:spPr>
            <a:xfrm>
              <a:off x="2088007" y="890295"/>
              <a:ext cx="17780" cy="20320"/>
            </a:xfrm>
            <a:custGeom>
              <a:avLst/>
              <a:gdLst/>
              <a:ahLst/>
              <a:cxnLst/>
              <a:rect l="l" t="t" r="r" b="b"/>
              <a:pathLst>
                <a:path w="17780" h="20319">
                  <a:moveTo>
                    <a:pt x="9804" y="0"/>
                  </a:moveTo>
                  <a:lnTo>
                    <a:pt x="4470" y="2641"/>
                  </a:lnTo>
                  <a:lnTo>
                    <a:pt x="0" y="7531"/>
                  </a:lnTo>
                  <a:lnTo>
                    <a:pt x="1003" y="10540"/>
                  </a:lnTo>
                  <a:lnTo>
                    <a:pt x="1193" y="13639"/>
                  </a:lnTo>
                  <a:lnTo>
                    <a:pt x="965" y="16776"/>
                  </a:lnTo>
                  <a:lnTo>
                    <a:pt x="165" y="17868"/>
                  </a:lnTo>
                  <a:lnTo>
                    <a:pt x="101" y="18897"/>
                  </a:lnTo>
                  <a:lnTo>
                    <a:pt x="1168" y="19875"/>
                  </a:lnTo>
                  <a:lnTo>
                    <a:pt x="2057" y="19926"/>
                  </a:lnTo>
                  <a:lnTo>
                    <a:pt x="2819" y="19354"/>
                  </a:lnTo>
                  <a:lnTo>
                    <a:pt x="3822" y="18986"/>
                  </a:lnTo>
                  <a:lnTo>
                    <a:pt x="3086" y="17843"/>
                  </a:lnTo>
                  <a:lnTo>
                    <a:pt x="3289" y="11569"/>
                  </a:lnTo>
                  <a:lnTo>
                    <a:pt x="6121" y="4762"/>
                  </a:lnTo>
                  <a:lnTo>
                    <a:pt x="9944" y="2463"/>
                  </a:lnTo>
                  <a:lnTo>
                    <a:pt x="15278" y="4381"/>
                  </a:lnTo>
                  <a:lnTo>
                    <a:pt x="16687" y="4940"/>
                  </a:lnTo>
                  <a:lnTo>
                    <a:pt x="17779" y="3682"/>
                  </a:lnTo>
                  <a:lnTo>
                    <a:pt x="17576" y="2451"/>
                  </a:lnTo>
                  <a:lnTo>
                    <a:pt x="16598" y="1231"/>
                  </a:lnTo>
                  <a:lnTo>
                    <a:pt x="9804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2104618" y="891374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330" y="0"/>
                  </a:moveTo>
                  <a:lnTo>
                    <a:pt x="0" y="165"/>
                  </a:lnTo>
                  <a:lnTo>
                    <a:pt x="76" y="3873"/>
                  </a:lnTo>
                  <a:lnTo>
                    <a:pt x="1879" y="5486"/>
                  </a:lnTo>
                  <a:lnTo>
                    <a:pt x="4330" y="5714"/>
                  </a:lnTo>
                  <a:lnTo>
                    <a:pt x="5575" y="8026"/>
                  </a:lnTo>
                  <a:lnTo>
                    <a:pt x="7696" y="9258"/>
                  </a:lnTo>
                  <a:lnTo>
                    <a:pt x="9474" y="3111"/>
                  </a:lnTo>
                  <a:lnTo>
                    <a:pt x="9156" y="1422"/>
                  </a:lnTo>
                  <a:lnTo>
                    <a:pt x="7937" y="1054"/>
                  </a:lnTo>
                  <a:lnTo>
                    <a:pt x="6464" y="1066"/>
                  </a:lnTo>
                  <a:lnTo>
                    <a:pt x="4749" y="139"/>
                  </a:lnTo>
                  <a:lnTo>
                    <a:pt x="2679" y="1358"/>
                  </a:lnTo>
                  <a:lnTo>
                    <a:pt x="1003" y="177"/>
                  </a:lnTo>
                  <a:lnTo>
                    <a:pt x="660" y="1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385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2105609" y="891362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1905" y="0"/>
                  </a:moveTo>
                  <a:lnTo>
                    <a:pt x="0" y="190"/>
                  </a:lnTo>
                  <a:lnTo>
                    <a:pt x="1612" y="1778"/>
                  </a:lnTo>
                  <a:lnTo>
                    <a:pt x="3581" y="1143"/>
                  </a:lnTo>
                  <a:lnTo>
                    <a:pt x="5461" y="1079"/>
                  </a:lnTo>
                  <a:lnTo>
                    <a:pt x="3771" y="12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527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48" name="object 2448"/>
          <p:cNvGrpSpPr/>
          <p:nvPr/>
        </p:nvGrpSpPr>
        <p:grpSpPr>
          <a:xfrm>
            <a:off x="1642910" y="770267"/>
            <a:ext cx="11430" cy="26034"/>
            <a:chOff x="1642910" y="770267"/>
            <a:chExt cx="11430" cy="26034"/>
          </a:xfrm>
        </p:grpSpPr>
        <p:sp>
          <p:nvSpPr>
            <p:cNvPr id="2449" name="object 2449"/>
            <p:cNvSpPr/>
            <p:nvPr/>
          </p:nvSpPr>
          <p:spPr>
            <a:xfrm>
              <a:off x="1642910" y="770267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5232" y="0"/>
                  </a:moveTo>
                  <a:lnTo>
                    <a:pt x="1028" y="2197"/>
                  </a:lnTo>
                  <a:lnTo>
                    <a:pt x="393" y="3022"/>
                  </a:lnTo>
                  <a:lnTo>
                    <a:pt x="0" y="3936"/>
                  </a:lnTo>
                  <a:lnTo>
                    <a:pt x="88" y="5003"/>
                  </a:lnTo>
                  <a:lnTo>
                    <a:pt x="1854" y="7226"/>
                  </a:lnTo>
                  <a:lnTo>
                    <a:pt x="5092" y="8013"/>
                  </a:lnTo>
                  <a:lnTo>
                    <a:pt x="6045" y="11048"/>
                  </a:lnTo>
                  <a:lnTo>
                    <a:pt x="6972" y="12039"/>
                  </a:lnTo>
                  <a:lnTo>
                    <a:pt x="7150" y="13322"/>
                  </a:lnTo>
                  <a:lnTo>
                    <a:pt x="7391" y="14566"/>
                  </a:lnTo>
                  <a:lnTo>
                    <a:pt x="7708" y="15189"/>
                  </a:lnTo>
                  <a:lnTo>
                    <a:pt x="8102" y="15684"/>
                  </a:lnTo>
                  <a:lnTo>
                    <a:pt x="8902" y="15303"/>
                  </a:lnTo>
                  <a:lnTo>
                    <a:pt x="9982" y="13728"/>
                  </a:lnTo>
                  <a:lnTo>
                    <a:pt x="11391" y="12293"/>
                  </a:lnTo>
                  <a:lnTo>
                    <a:pt x="11036" y="10134"/>
                  </a:lnTo>
                  <a:lnTo>
                    <a:pt x="7924" y="5994"/>
                  </a:lnTo>
                  <a:lnTo>
                    <a:pt x="6197" y="3682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78B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44332" y="783221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8572" y="8674"/>
                  </a:moveTo>
                  <a:lnTo>
                    <a:pt x="7239" y="8585"/>
                  </a:lnTo>
                  <a:lnTo>
                    <a:pt x="6489" y="7924"/>
                  </a:lnTo>
                  <a:lnTo>
                    <a:pt x="6451" y="6540"/>
                  </a:lnTo>
                  <a:lnTo>
                    <a:pt x="8013" y="5422"/>
                  </a:lnTo>
                  <a:lnTo>
                    <a:pt x="7391" y="3797"/>
                  </a:lnTo>
                  <a:lnTo>
                    <a:pt x="7480" y="2336"/>
                  </a:lnTo>
                  <a:lnTo>
                    <a:pt x="6477" y="1346"/>
                  </a:lnTo>
                  <a:lnTo>
                    <a:pt x="5143" y="50"/>
                  </a:lnTo>
                  <a:lnTo>
                    <a:pt x="3606" y="0"/>
                  </a:lnTo>
                  <a:lnTo>
                    <a:pt x="1955" y="609"/>
                  </a:lnTo>
                  <a:lnTo>
                    <a:pt x="0" y="4610"/>
                  </a:lnTo>
                  <a:lnTo>
                    <a:pt x="3416" y="5207"/>
                  </a:lnTo>
                  <a:lnTo>
                    <a:pt x="4343" y="5753"/>
                  </a:lnTo>
                  <a:lnTo>
                    <a:pt x="4165" y="5727"/>
                  </a:lnTo>
                  <a:lnTo>
                    <a:pt x="2908" y="5943"/>
                  </a:lnTo>
                  <a:lnTo>
                    <a:pt x="1003" y="7569"/>
                  </a:lnTo>
                  <a:lnTo>
                    <a:pt x="2997" y="8991"/>
                  </a:lnTo>
                  <a:lnTo>
                    <a:pt x="3124" y="10502"/>
                  </a:lnTo>
                  <a:lnTo>
                    <a:pt x="4660" y="12052"/>
                  </a:lnTo>
                  <a:lnTo>
                    <a:pt x="6451" y="12522"/>
                  </a:lnTo>
                  <a:lnTo>
                    <a:pt x="8521" y="11772"/>
                  </a:lnTo>
                  <a:lnTo>
                    <a:pt x="8572" y="8674"/>
                  </a:lnTo>
                  <a:close/>
                </a:path>
              </a:pathLst>
            </a:custGeom>
            <a:solidFill>
              <a:srgbClr val="8DD0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51" name="object 2451"/>
          <p:cNvGrpSpPr/>
          <p:nvPr/>
        </p:nvGrpSpPr>
        <p:grpSpPr>
          <a:xfrm>
            <a:off x="2198166" y="1191082"/>
            <a:ext cx="16510" cy="25400"/>
            <a:chOff x="2198166" y="1191082"/>
            <a:chExt cx="16510" cy="25400"/>
          </a:xfrm>
        </p:grpSpPr>
        <p:sp>
          <p:nvSpPr>
            <p:cNvPr id="2452" name="object 2452"/>
            <p:cNvSpPr/>
            <p:nvPr/>
          </p:nvSpPr>
          <p:spPr>
            <a:xfrm>
              <a:off x="2198166" y="1191082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7886" y="0"/>
                  </a:moveTo>
                  <a:lnTo>
                    <a:pt x="7873" y="2666"/>
                  </a:lnTo>
                  <a:lnTo>
                    <a:pt x="7073" y="4648"/>
                  </a:lnTo>
                  <a:lnTo>
                    <a:pt x="4457" y="5841"/>
                  </a:lnTo>
                  <a:lnTo>
                    <a:pt x="4013" y="838"/>
                  </a:lnTo>
                  <a:lnTo>
                    <a:pt x="1206" y="2578"/>
                  </a:lnTo>
                  <a:lnTo>
                    <a:pt x="0" y="2933"/>
                  </a:lnTo>
                  <a:lnTo>
                    <a:pt x="876" y="4076"/>
                  </a:lnTo>
                  <a:lnTo>
                    <a:pt x="1930" y="5143"/>
                  </a:lnTo>
                  <a:lnTo>
                    <a:pt x="1981" y="6730"/>
                  </a:lnTo>
                  <a:lnTo>
                    <a:pt x="2387" y="9283"/>
                  </a:lnTo>
                  <a:lnTo>
                    <a:pt x="6095" y="9258"/>
                  </a:lnTo>
                  <a:lnTo>
                    <a:pt x="6172" y="12077"/>
                  </a:lnTo>
                  <a:lnTo>
                    <a:pt x="6108" y="12992"/>
                  </a:lnTo>
                  <a:lnTo>
                    <a:pt x="6146" y="13906"/>
                  </a:lnTo>
                  <a:lnTo>
                    <a:pt x="6502" y="14782"/>
                  </a:lnTo>
                  <a:lnTo>
                    <a:pt x="6845" y="15455"/>
                  </a:lnTo>
                  <a:lnTo>
                    <a:pt x="7353" y="15874"/>
                  </a:lnTo>
                  <a:lnTo>
                    <a:pt x="8115" y="15989"/>
                  </a:lnTo>
                  <a:lnTo>
                    <a:pt x="9601" y="14592"/>
                  </a:lnTo>
                  <a:lnTo>
                    <a:pt x="10998" y="15684"/>
                  </a:lnTo>
                  <a:lnTo>
                    <a:pt x="12420" y="16128"/>
                  </a:lnTo>
                  <a:lnTo>
                    <a:pt x="12915" y="16421"/>
                  </a:lnTo>
                  <a:lnTo>
                    <a:pt x="13373" y="16382"/>
                  </a:lnTo>
                  <a:lnTo>
                    <a:pt x="13779" y="15963"/>
                  </a:lnTo>
                  <a:lnTo>
                    <a:pt x="14350" y="15036"/>
                  </a:lnTo>
                  <a:lnTo>
                    <a:pt x="14363" y="14020"/>
                  </a:lnTo>
                  <a:lnTo>
                    <a:pt x="14185" y="12992"/>
                  </a:lnTo>
                  <a:lnTo>
                    <a:pt x="13576" y="10985"/>
                  </a:lnTo>
                  <a:lnTo>
                    <a:pt x="13563" y="8991"/>
                  </a:lnTo>
                  <a:lnTo>
                    <a:pt x="15519" y="4737"/>
                  </a:lnTo>
                  <a:lnTo>
                    <a:pt x="14909" y="2832"/>
                  </a:lnTo>
                  <a:lnTo>
                    <a:pt x="12496" y="698"/>
                  </a:lnTo>
                  <a:lnTo>
                    <a:pt x="11849" y="304"/>
                  </a:lnTo>
                  <a:lnTo>
                    <a:pt x="11074" y="139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436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2208644" y="1207223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1943" y="0"/>
                  </a:moveTo>
                  <a:lnTo>
                    <a:pt x="3060" y="2616"/>
                  </a:lnTo>
                  <a:lnTo>
                    <a:pt x="698" y="4127"/>
                  </a:lnTo>
                  <a:lnTo>
                    <a:pt x="0" y="6159"/>
                  </a:lnTo>
                  <a:lnTo>
                    <a:pt x="2946" y="8255"/>
                  </a:lnTo>
                  <a:lnTo>
                    <a:pt x="3632" y="8940"/>
                  </a:lnTo>
                  <a:lnTo>
                    <a:pt x="4381" y="8902"/>
                  </a:lnTo>
                  <a:lnTo>
                    <a:pt x="5168" y="8458"/>
                  </a:lnTo>
                  <a:lnTo>
                    <a:pt x="5499" y="8001"/>
                  </a:lnTo>
                  <a:lnTo>
                    <a:pt x="5689" y="7493"/>
                  </a:lnTo>
                  <a:lnTo>
                    <a:pt x="5714" y="6934"/>
                  </a:lnTo>
                  <a:lnTo>
                    <a:pt x="5232" y="4330"/>
                  </a:lnTo>
                  <a:lnTo>
                    <a:pt x="5537" y="1358"/>
                  </a:lnTo>
                  <a:lnTo>
                    <a:pt x="2438" y="12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476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2200782" y="1202880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679" y="0"/>
                  </a:moveTo>
                  <a:lnTo>
                    <a:pt x="368" y="977"/>
                  </a:lnTo>
                  <a:lnTo>
                    <a:pt x="38" y="1396"/>
                  </a:lnTo>
                  <a:lnTo>
                    <a:pt x="0" y="1828"/>
                  </a:lnTo>
                  <a:lnTo>
                    <a:pt x="253" y="2285"/>
                  </a:lnTo>
                  <a:lnTo>
                    <a:pt x="1308" y="3632"/>
                  </a:lnTo>
                  <a:lnTo>
                    <a:pt x="888" y="5003"/>
                  </a:lnTo>
                  <a:lnTo>
                    <a:pt x="368" y="6388"/>
                  </a:lnTo>
                  <a:lnTo>
                    <a:pt x="2273" y="6108"/>
                  </a:lnTo>
                  <a:lnTo>
                    <a:pt x="4013" y="5460"/>
                  </a:lnTo>
                  <a:lnTo>
                    <a:pt x="5499" y="4190"/>
                  </a:lnTo>
                  <a:lnTo>
                    <a:pt x="4368" y="3238"/>
                  </a:lnTo>
                  <a:lnTo>
                    <a:pt x="3289" y="2031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4370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55" name="object 2455"/>
          <p:cNvSpPr/>
          <p:nvPr/>
        </p:nvSpPr>
        <p:spPr>
          <a:xfrm>
            <a:off x="2215959" y="1542859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3822" y="0"/>
                </a:moveTo>
                <a:lnTo>
                  <a:pt x="0" y="1752"/>
                </a:lnTo>
                <a:lnTo>
                  <a:pt x="4914" y="5384"/>
                </a:lnTo>
                <a:lnTo>
                  <a:pt x="4610" y="2362"/>
                </a:lnTo>
                <a:lnTo>
                  <a:pt x="3822" y="0"/>
                </a:lnTo>
                <a:close/>
              </a:path>
            </a:pathLst>
          </a:custGeom>
          <a:solidFill>
            <a:srgbClr val="3A778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56" name="object 2456"/>
          <p:cNvGrpSpPr/>
          <p:nvPr/>
        </p:nvGrpSpPr>
        <p:grpSpPr>
          <a:xfrm>
            <a:off x="2180386" y="1457680"/>
            <a:ext cx="16510" cy="13335"/>
            <a:chOff x="2180386" y="1457680"/>
            <a:chExt cx="16510" cy="13335"/>
          </a:xfrm>
        </p:grpSpPr>
        <p:sp>
          <p:nvSpPr>
            <p:cNvPr id="2457" name="object 2457"/>
            <p:cNvSpPr/>
            <p:nvPr/>
          </p:nvSpPr>
          <p:spPr>
            <a:xfrm>
              <a:off x="2181225" y="146202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4991" y="0"/>
                  </a:moveTo>
                  <a:lnTo>
                    <a:pt x="4089" y="749"/>
                  </a:lnTo>
                  <a:lnTo>
                    <a:pt x="3365" y="1854"/>
                  </a:lnTo>
                  <a:lnTo>
                    <a:pt x="3035" y="3746"/>
                  </a:lnTo>
                  <a:lnTo>
                    <a:pt x="698" y="3454"/>
                  </a:lnTo>
                  <a:lnTo>
                    <a:pt x="0" y="4952"/>
                  </a:lnTo>
                  <a:lnTo>
                    <a:pt x="126" y="5194"/>
                  </a:lnTo>
                  <a:lnTo>
                    <a:pt x="228" y="5435"/>
                  </a:lnTo>
                  <a:lnTo>
                    <a:pt x="292" y="5689"/>
                  </a:lnTo>
                  <a:lnTo>
                    <a:pt x="2197" y="8572"/>
                  </a:lnTo>
                  <a:lnTo>
                    <a:pt x="4330" y="8915"/>
                  </a:lnTo>
                  <a:lnTo>
                    <a:pt x="6743" y="6286"/>
                  </a:lnTo>
                  <a:lnTo>
                    <a:pt x="7683" y="5156"/>
                  </a:lnTo>
                  <a:lnTo>
                    <a:pt x="8572" y="4013"/>
                  </a:lnTo>
                  <a:lnTo>
                    <a:pt x="9067" y="2616"/>
                  </a:lnTo>
                  <a:lnTo>
                    <a:pt x="9194" y="1854"/>
                  </a:lnTo>
                  <a:lnTo>
                    <a:pt x="9118" y="1155"/>
                  </a:lnTo>
                  <a:lnTo>
                    <a:pt x="8394" y="698"/>
                  </a:lnTo>
                  <a:lnTo>
                    <a:pt x="6413" y="380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40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2180386" y="1457680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08" y="0"/>
                  </a:moveTo>
                  <a:lnTo>
                    <a:pt x="0" y="63"/>
                  </a:lnTo>
                  <a:lnTo>
                    <a:pt x="2336" y="1473"/>
                  </a:lnTo>
                  <a:lnTo>
                    <a:pt x="3035" y="3987"/>
                  </a:lnTo>
                  <a:lnTo>
                    <a:pt x="4203" y="6197"/>
                  </a:lnTo>
                  <a:lnTo>
                    <a:pt x="7251" y="4724"/>
                  </a:lnTo>
                  <a:lnTo>
                    <a:pt x="6235" y="1206"/>
                  </a:lnTo>
                  <a:lnTo>
                    <a:pt x="5651" y="800"/>
                  </a:lnTo>
                  <a:lnTo>
                    <a:pt x="5092" y="393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ADCE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2189378" y="1459293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2146" y="0"/>
                  </a:moveTo>
                  <a:lnTo>
                    <a:pt x="1765" y="2501"/>
                  </a:lnTo>
                  <a:lnTo>
                    <a:pt x="241" y="3441"/>
                  </a:lnTo>
                  <a:lnTo>
                    <a:pt x="368" y="5448"/>
                  </a:lnTo>
                  <a:lnTo>
                    <a:pt x="215" y="7010"/>
                  </a:lnTo>
                  <a:lnTo>
                    <a:pt x="0" y="8585"/>
                  </a:lnTo>
                  <a:lnTo>
                    <a:pt x="1371" y="9804"/>
                  </a:lnTo>
                  <a:lnTo>
                    <a:pt x="3111" y="9842"/>
                  </a:lnTo>
                  <a:lnTo>
                    <a:pt x="3276" y="8534"/>
                  </a:lnTo>
                  <a:lnTo>
                    <a:pt x="3505" y="7277"/>
                  </a:lnTo>
                  <a:lnTo>
                    <a:pt x="2158" y="4495"/>
                  </a:lnTo>
                  <a:lnTo>
                    <a:pt x="5168" y="6540"/>
                  </a:lnTo>
                  <a:lnTo>
                    <a:pt x="5422" y="5524"/>
                  </a:lnTo>
                  <a:lnTo>
                    <a:pt x="5562" y="5245"/>
                  </a:lnTo>
                  <a:lnTo>
                    <a:pt x="5638" y="4940"/>
                  </a:lnTo>
                  <a:lnTo>
                    <a:pt x="5638" y="4622"/>
                  </a:lnTo>
                  <a:lnTo>
                    <a:pt x="5384" y="3149"/>
                  </a:lnTo>
                  <a:lnTo>
                    <a:pt x="5930" y="1485"/>
                  </a:lnTo>
                  <a:lnTo>
                    <a:pt x="4571" y="292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68C1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2193061" y="1458518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612" y="0"/>
                  </a:moveTo>
                  <a:lnTo>
                    <a:pt x="888" y="1066"/>
                  </a:lnTo>
                  <a:lnTo>
                    <a:pt x="1003" y="2565"/>
                  </a:lnTo>
                  <a:lnTo>
                    <a:pt x="0" y="4343"/>
                  </a:lnTo>
                  <a:lnTo>
                    <a:pt x="1955" y="5397"/>
                  </a:lnTo>
                  <a:lnTo>
                    <a:pt x="3428" y="4241"/>
                  </a:lnTo>
                  <a:lnTo>
                    <a:pt x="2920" y="2590"/>
                  </a:lnTo>
                  <a:lnTo>
                    <a:pt x="3035" y="1092"/>
                  </a:lnTo>
                  <a:lnTo>
                    <a:pt x="2336" y="16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4D8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1" name="object 2461"/>
          <p:cNvGrpSpPr/>
          <p:nvPr/>
        </p:nvGrpSpPr>
        <p:grpSpPr>
          <a:xfrm>
            <a:off x="1964829" y="917181"/>
            <a:ext cx="86360" cy="27305"/>
            <a:chOff x="1964829" y="917181"/>
            <a:chExt cx="86360" cy="27305"/>
          </a:xfrm>
        </p:grpSpPr>
        <p:sp>
          <p:nvSpPr>
            <p:cNvPr id="2462" name="object 2462"/>
            <p:cNvSpPr/>
            <p:nvPr/>
          </p:nvSpPr>
          <p:spPr>
            <a:xfrm>
              <a:off x="1964829" y="917181"/>
              <a:ext cx="36195" cy="10795"/>
            </a:xfrm>
            <a:custGeom>
              <a:avLst/>
              <a:gdLst/>
              <a:ahLst/>
              <a:cxnLst/>
              <a:rect l="l" t="t" r="r" b="b"/>
              <a:pathLst>
                <a:path w="36194" h="10794">
                  <a:moveTo>
                    <a:pt x="4800" y="0"/>
                  </a:moveTo>
                  <a:lnTo>
                    <a:pt x="469" y="2184"/>
                  </a:lnTo>
                  <a:lnTo>
                    <a:pt x="25" y="2959"/>
                  </a:lnTo>
                  <a:lnTo>
                    <a:pt x="0" y="3708"/>
                  </a:lnTo>
                  <a:lnTo>
                    <a:pt x="609" y="4419"/>
                  </a:lnTo>
                  <a:lnTo>
                    <a:pt x="2540" y="5587"/>
                  </a:lnTo>
                  <a:lnTo>
                    <a:pt x="4813" y="5714"/>
                  </a:lnTo>
                  <a:lnTo>
                    <a:pt x="6832" y="6565"/>
                  </a:lnTo>
                  <a:lnTo>
                    <a:pt x="14012" y="8208"/>
                  </a:lnTo>
                  <a:lnTo>
                    <a:pt x="21237" y="9521"/>
                  </a:lnTo>
                  <a:lnTo>
                    <a:pt x="28524" y="10402"/>
                  </a:lnTo>
                  <a:lnTo>
                    <a:pt x="35890" y="10744"/>
                  </a:lnTo>
                  <a:lnTo>
                    <a:pt x="35915" y="9677"/>
                  </a:lnTo>
                  <a:lnTo>
                    <a:pt x="35064" y="8483"/>
                  </a:lnTo>
                  <a:lnTo>
                    <a:pt x="32461" y="7683"/>
                  </a:lnTo>
                  <a:lnTo>
                    <a:pt x="27762" y="7111"/>
                  </a:lnTo>
                  <a:lnTo>
                    <a:pt x="23088" y="6273"/>
                  </a:lnTo>
                  <a:lnTo>
                    <a:pt x="18364" y="5930"/>
                  </a:lnTo>
                  <a:lnTo>
                    <a:pt x="17868" y="5791"/>
                  </a:lnTo>
                  <a:lnTo>
                    <a:pt x="15125" y="5295"/>
                  </a:lnTo>
                  <a:lnTo>
                    <a:pt x="13335" y="5232"/>
                  </a:lnTo>
                  <a:lnTo>
                    <a:pt x="11747" y="4381"/>
                  </a:lnTo>
                  <a:lnTo>
                    <a:pt x="8013" y="3479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8BD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971674" y="925626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4">
                  <a:moveTo>
                    <a:pt x="2260" y="0"/>
                  </a:moveTo>
                  <a:lnTo>
                    <a:pt x="0" y="927"/>
                  </a:lnTo>
                  <a:lnTo>
                    <a:pt x="2743" y="3352"/>
                  </a:lnTo>
                  <a:lnTo>
                    <a:pt x="6502" y="2616"/>
                  </a:lnTo>
                  <a:lnTo>
                    <a:pt x="9563" y="4051"/>
                  </a:lnTo>
                  <a:lnTo>
                    <a:pt x="12509" y="4216"/>
                  </a:lnTo>
                  <a:lnTo>
                    <a:pt x="13322" y="3047"/>
                  </a:lnTo>
                  <a:lnTo>
                    <a:pt x="14643" y="3403"/>
                  </a:lnTo>
                  <a:lnTo>
                    <a:pt x="15760" y="3162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5E8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996160" y="930008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4" h="3809">
                  <a:moveTo>
                    <a:pt x="3492" y="0"/>
                  </a:moveTo>
                  <a:lnTo>
                    <a:pt x="2641" y="1308"/>
                  </a:lnTo>
                  <a:lnTo>
                    <a:pt x="1193" y="888"/>
                  </a:lnTo>
                  <a:lnTo>
                    <a:pt x="0" y="1206"/>
                  </a:lnTo>
                  <a:lnTo>
                    <a:pt x="3886" y="2133"/>
                  </a:lnTo>
                  <a:lnTo>
                    <a:pt x="7683" y="3759"/>
                  </a:lnTo>
                  <a:lnTo>
                    <a:pt x="11836" y="2933"/>
                  </a:lnTo>
                  <a:lnTo>
                    <a:pt x="9270" y="1346"/>
                  </a:lnTo>
                  <a:lnTo>
                    <a:pt x="6375" y="698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6B9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2036025" y="93602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4089" y="0"/>
                  </a:moveTo>
                  <a:lnTo>
                    <a:pt x="25" y="1155"/>
                  </a:lnTo>
                  <a:lnTo>
                    <a:pt x="0" y="2209"/>
                  </a:lnTo>
                  <a:lnTo>
                    <a:pt x="2463" y="3936"/>
                  </a:lnTo>
                  <a:lnTo>
                    <a:pt x="139" y="6451"/>
                  </a:lnTo>
                  <a:lnTo>
                    <a:pt x="1016" y="8445"/>
                  </a:lnTo>
                  <a:lnTo>
                    <a:pt x="3416" y="7975"/>
                  </a:lnTo>
                  <a:lnTo>
                    <a:pt x="5321" y="6845"/>
                  </a:lnTo>
                  <a:lnTo>
                    <a:pt x="6337" y="4508"/>
                  </a:lnTo>
                  <a:lnTo>
                    <a:pt x="6794" y="3975"/>
                  </a:lnTo>
                  <a:lnTo>
                    <a:pt x="6985" y="3365"/>
                  </a:lnTo>
                  <a:lnTo>
                    <a:pt x="6845" y="2666"/>
                  </a:lnTo>
                  <a:lnTo>
                    <a:pt x="6527" y="1803"/>
                  </a:lnTo>
                  <a:lnTo>
                    <a:pt x="5854" y="1244"/>
                  </a:lnTo>
                  <a:lnTo>
                    <a:pt x="4876" y="368"/>
                  </a:lnTo>
                  <a:lnTo>
                    <a:pt x="4508" y="15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507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2042350" y="93526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6311" y="0"/>
                  </a:moveTo>
                  <a:lnTo>
                    <a:pt x="0" y="3022"/>
                  </a:lnTo>
                  <a:lnTo>
                    <a:pt x="12" y="5283"/>
                  </a:lnTo>
                  <a:lnTo>
                    <a:pt x="2552" y="4991"/>
                  </a:lnTo>
                  <a:lnTo>
                    <a:pt x="889" y="7620"/>
                  </a:lnTo>
                  <a:lnTo>
                    <a:pt x="2082" y="8267"/>
                  </a:lnTo>
                  <a:lnTo>
                    <a:pt x="4864" y="6464"/>
                  </a:lnTo>
                  <a:lnTo>
                    <a:pt x="6934" y="4025"/>
                  </a:lnTo>
                  <a:lnTo>
                    <a:pt x="8394" y="1066"/>
                  </a:lnTo>
                  <a:lnTo>
                    <a:pt x="8026" y="774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7191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67" name="object 2467"/>
          <p:cNvGrpSpPr/>
          <p:nvPr/>
        </p:nvGrpSpPr>
        <p:grpSpPr>
          <a:xfrm>
            <a:off x="2112937" y="1101648"/>
            <a:ext cx="15875" cy="6985"/>
            <a:chOff x="2112937" y="1101648"/>
            <a:chExt cx="15875" cy="6985"/>
          </a:xfrm>
        </p:grpSpPr>
        <p:sp>
          <p:nvSpPr>
            <p:cNvPr id="2468" name="object 2468"/>
            <p:cNvSpPr/>
            <p:nvPr/>
          </p:nvSpPr>
          <p:spPr>
            <a:xfrm>
              <a:off x="2117826" y="1102664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8458" y="0"/>
                  </a:moveTo>
                  <a:lnTo>
                    <a:pt x="7823" y="685"/>
                  </a:lnTo>
                  <a:lnTo>
                    <a:pt x="5156" y="3213"/>
                  </a:lnTo>
                  <a:lnTo>
                    <a:pt x="3200" y="3810"/>
                  </a:lnTo>
                  <a:lnTo>
                    <a:pt x="2311" y="647"/>
                  </a:lnTo>
                  <a:lnTo>
                    <a:pt x="114" y="698"/>
                  </a:lnTo>
                  <a:lnTo>
                    <a:pt x="0" y="1295"/>
                  </a:lnTo>
                  <a:lnTo>
                    <a:pt x="114" y="1485"/>
                  </a:lnTo>
                  <a:lnTo>
                    <a:pt x="406" y="1638"/>
                  </a:lnTo>
                  <a:lnTo>
                    <a:pt x="1231" y="3759"/>
                  </a:lnTo>
                  <a:lnTo>
                    <a:pt x="3530" y="4876"/>
                  </a:lnTo>
                  <a:lnTo>
                    <a:pt x="6642" y="3314"/>
                  </a:lnTo>
                  <a:lnTo>
                    <a:pt x="8508" y="5918"/>
                  </a:lnTo>
                  <a:lnTo>
                    <a:pt x="8801" y="4902"/>
                  </a:lnTo>
                  <a:lnTo>
                    <a:pt x="9690" y="4876"/>
                  </a:lnTo>
                  <a:lnTo>
                    <a:pt x="10490" y="4737"/>
                  </a:lnTo>
                  <a:lnTo>
                    <a:pt x="9753" y="749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72B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2112937" y="110164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2082" y="0"/>
                  </a:moveTo>
                  <a:lnTo>
                    <a:pt x="0" y="571"/>
                  </a:lnTo>
                  <a:lnTo>
                    <a:pt x="1257" y="3441"/>
                  </a:lnTo>
                  <a:lnTo>
                    <a:pt x="2552" y="5105"/>
                  </a:lnTo>
                  <a:lnTo>
                    <a:pt x="5295" y="2654"/>
                  </a:lnTo>
                  <a:lnTo>
                    <a:pt x="5232" y="2336"/>
                  </a:lnTo>
                  <a:lnTo>
                    <a:pt x="5080" y="1714"/>
                  </a:lnTo>
                  <a:lnTo>
                    <a:pt x="3556" y="101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F4C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0" name="object 2470"/>
          <p:cNvGrpSpPr/>
          <p:nvPr/>
        </p:nvGrpSpPr>
        <p:grpSpPr>
          <a:xfrm>
            <a:off x="2131771" y="1434604"/>
            <a:ext cx="27940" cy="30480"/>
            <a:chOff x="2131771" y="1434604"/>
            <a:chExt cx="27940" cy="30480"/>
          </a:xfrm>
        </p:grpSpPr>
        <p:sp>
          <p:nvSpPr>
            <p:cNvPr id="2471" name="object 2471"/>
            <p:cNvSpPr/>
            <p:nvPr/>
          </p:nvSpPr>
          <p:spPr>
            <a:xfrm>
              <a:off x="2137181" y="1445552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2679" y="0"/>
                  </a:moveTo>
                  <a:lnTo>
                    <a:pt x="1511" y="469"/>
                  </a:lnTo>
                  <a:lnTo>
                    <a:pt x="1066" y="1066"/>
                  </a:lnTo>
                  <a:lnTo>
                    <a:pt x="990" y="1739"/>
                  </a:lnTo>
                  <a:lnTo>
                    <a:pt x="1130" y="2463"/>
                  </a:lnTo>
                  <a:lnTo>
                    <a:pt x="2197" y="4432"/>
                  </a:lnTo>
                  <a:lnTo>
                    <a:pt x="279" y="5753"/>
                  </a:lnTo>
                  <a:lnTo>
                    <a:pt x="50" y="7429"/>
                  </a:lnTo>
                  <a:lnTo>
                    <a:pt x="0" y="9448"/>
                  </a:lnTo>
                  <a:lnTo>
                    <a:pt x="1485" y="10325"/>
                  </a:lnTo>
                  <a:lnTo>
                    <a:pt x="7023" y="14351"/>
                  </a:lnTo>
                  <a:lnTo>
                    <a:pt x="11442" y="16840"/>
                  </a:lnTo>
                  <a:lnTo>
                    <a:pt x="16205" y="18719"/>
                  </a:lnTo>
                  <a:lnTo>
                    <a:pt x="16979" y="18948"/>
                  </a:lnTo>
                  <a:lnTo>
                    <a:pt x="17754" y="18999"/>
                  </a:lnTo>
                  <a:lnTo>
                    <a:pt x="18542" y="18834"/>
                  </a:lnTo>
                  <a:lnTo>
                    <a:pt x="19900" y="18199"/>
                  </a:lnTo>
                  <a:lnTo>
                    <a:pt x="21932" y="18262"/>
                  </a:lnTo>
                  <a:lnTo>
                    <a:pt x="21551" y="15875"/>
                  </a:lnTo>
                  <a:lnTo>
                    <a:pt x="20307" y="13893"/>
                  </a:lnTo>
                  <a:lnTo>
                    <a:pt x="18542" y="12839"/>
                  </a:lnTo>
                  <a:lnTo>
                    <a:pt x="16192" y="12814"/>
                  </a:lnTo>
                  <a:lnTo>
                    <a:pt x="13563" y="15697"/>
                  </a:lnTo>
                  <a:lnTo>
                    <a:pt x="9702" y="8547"/>
                  </a:lnTo>
                  <a:lnTo>
                    <a:pt x="7708" y="4292"/>
                  </a:lnTo>
                  <a:lnTo>
                    <a:pt x="3746" y="1600"/>
                  </a:lnTo>
                  <a:lnTo>
                    <a:pt x="3289" y="6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C4E2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2131771" y="143460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63" y="0"/>
                  </a:moveTo>
                  <a:lnTo>
                    <a:pt x="977" y="2425"/>
                  </a:lnTo>
                  <a:lnTo>
                    <a:pt x="0" y="4851"/>
                  </a:lnTo>
                  <a:lnTo>
                    <a:pt x="952" y="7264"/>
                  </a:lnTo>
                  <a:lnTo>
                    <a:pt x="2844" y="8902"/>
                  </a:lnTo>
                  <a:lnTo>
                    <a:pt x="4686" y="10604"/>
                  </a:lnTo>
                  <a:lnTo>
                    <a:pt x="7111" y="11455"/>
                  </a:lnTo>
                  <a:lnTo>
                    <a:pt x="9143" y="12547"/>
                  </a:lnTo>
                  <a:lnTo>
                    <a:pt x="10553" y="11290"/>
                  </a:lnTo>
                  <a:lnTo>
                    <a:pt x="8115" y="7505"/>
                  </a:lnTo>
                  <a:lnTo>
                    <a:pt x="3174" y="5842"/>
                  </a:lnTo>
                  <a:lnTo>
                    <a:pt x="1866" y="1104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456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3" name="object 2473"/>
          <p:cNvGrpSpPr/>
          <p:nvPr/>
        </p:nvGrpSpPr>
        <p:grpSpPr>
          <a:xfrm>
            <a:off x="2257374" y="1491919"/>
            <a:ext cx="14604" cy="13335"/>
            <a:chOff x="2257374" y="1491919"/>
            <a:chExt cx="14604" cy="13335"/>
          </a:xfrm>
        </p:grpSpPr>
        <p:sp>
          <p:nvSpPr>
            <p:cNvPr id="2474" name="object 2474"/>
            <p:cNvSpPr/>
            <p:nvPr/>
          </p:nvSpPr>
          <p:spPr>
            <a:xfrm>
              <a:off x="2259114" y="1491919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276" y="0"/>
                  </a:moveTo>
                  <a:lnTo>
                    <a:pt x="1244" y="914"/>
                  </a:lnTo>
                  <a:lnTo>
                    <a:pt x="0" y="2692"/>
                  </a:lnTo>
                  <a:lnTo>
                    <a:pt x="1041" y="3416"/>
                  </a:lnTo>
                  <a:lnTo>
                    <a:pt x="787" y="7429"/>
                  </a:lnTo>
                  <a:lnTo>
                    <a:pt x="4635" y="2552"/>
                  </a:lnTo>
                  <a:lnTo>
                    <a:pt x="5257" y="3632"/>
                  </a:lnTo>
                  <a:lnTo>
                    <a:pt x="4318" y="6616"/>
                  </a:lnTo>
                  <a:lnTo>
                    <a:pt x="4762" y="6845"/>
                  </a:lnTo>
                  <a:lnTo>
                    <a:pt x="6159" y="6007"/>
                  </a:lnTo>
                  <a:lnTo>
                    <a:pt x="7581" y="4737"/>
                  </a:lnTo>
                  <a:lnTo>
                    <a:pt x="6858" y="3238"/>
                  </a:lnTo>
                  <a:lnTo>
                    <a:pt x="6616" y="1778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96D5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2265514" y="149696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082" y="0"/>
                  </a:moveTo>
                  <a:lnTo>
                    <a:pt x="1269" y="711"/>
                  </a:lnTo>
                  <a:lnTo>
                    <a:pt x="571" y="1524"/>
                  </a:lnTo>
                  <a:lnTo>
                    <a:pt x="0" y="2451"/>
                  </a:lnTo>
                  <a:lnTo>
                    <a:pt x="317" y="3009"/>
                  </a:lnTo>
                  <a:lnTo>
                    <a:pt x="647" y="3556"/>
                  </a:lnTo>
                  <a:lnTo>
                    <a:pt x="965" y="4114"/>
                  </a:lnTo>
                  <a:lnTo>
                    <a:pt x="2552" y="5041"/>
                  </a:lnTo>
                  <a:lnTo>
                    <a:pt x="3098" y="6565"/>
                  </a:lnTo>
                  <a:lnTo>
                    <a:pt x="3327" y="8255"/>
                  </a:lnTo>
                  <a:lnTo>
                    <a:pt x="3657" y="7861"/>
                  </a:lnTo>
                  <a:lnTo>
                    <a:pt x="3975" y="7454"/>
                  </a:lnTo>
                  <a:lnTo>
                    <a:pt x="4305" y="7061"/>
                  </a:lnTo>
                  <a:lnTo>
                    <a:pt x="3213" y="4813"/>
                  </a:lnTo>
                  <a:lnTo>
                    <a:pt x="6349" y="124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AB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2265273" y="14936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469" y="0"/>
                  </a:moveTo>
                  <a:lnTo>
                    <a:pt x="304" y="1409"/>
                  </a:lnTo>
                  <a:lnTo>
                    <a:pt x="0" y="4229"/>
                  </a:lnTo>
                  <a:lnTo>
                    <a:pt x="88" y="4724"/>
                  </a:lnTo>
                  <a:lnTo>
                    <a:pt x="165" y="5219"/>
                  </a:lnTo>
                  <a:lnTo>
                    <a:pt x="253" y="5702"/>
                  </a:lnTo>
                  <a:lnTo>
                    <a:pt x="1625" y="5460"/>
                  </a:lnTo>
                  <a:lnTo>
                    <a:pt x="2222" y="4559"/>
                  </a:lnTo>
                  <a:lnTo>
                    <a:pt x="2336" y="3251"/>
                  </a:lnTo>
                  <a:lnTo>
                    <a:pt x="2006" y="2895"/>
                  </a:lnTo>
                  <a:lnTo>
                    <a:pt x="1346" y="220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4C8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2257374" y="149926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469" y="0"/>
                  </a:moveTo>
                  <a:lnTo>
                    <a:pt x="12" y="558"/>
                  </a:lnTo>
                  <a:lnTo>
                    <a:pt x="12" y="1295"/>
                  </a:lnTo>
                  <a:lnTo>
                    <a:pt x="0" y="1714"/>
                  </a:lnTo>
                  <a:lnTo>
                    <a:pt x="342" y="2120"/>
                  </a:lnTo>
                  <a:lnTo>
                    <a:pt x="647" y="2781"/>
                  </a:lnTo>
                  <a:lnTo>
                    <a:pt x="1104" y="2286"/>
                  </a:lnTo>
                  <a:lnTo>
                    <a:pt x="1600" y="2006"/>
                  </a:lnTo>
                  <a:lnTo>
                    <a:pt x="1739" y="1231"/>
                  </a:lnTo>
                  <a:lnTo>
                    <a:pt x="1549" y="495"/>
                  </a:lnTo>
                  <a:lnTo>
                    <a:pt x="1257" y="355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399F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78" name="object 2478"/>
          <p:cNvGrpSpPr/>
          <p:nvPr/>
        </p:nvGrpSpPr>
        <p:grpSpPr>
          <a:xfrm>
            <a:off x="1800860" y="763854"/>
            <a:ext cx="15240" cy="16510"/>
            <a:chOff x="1800860" y="763854"/>
            <a:chExt cx="15240" cy="16510"/>
          </a:xfrm>
        </p:grpSpPr>
        <p:sp>
          <p:nvSpPr>
            <p:cNvPr id="2479" name="object 2479"/>
            <p:cNvSpPr/>
            <p:nvPr/>
          </p:nvSpPr>
          <p:spPr>
            <a:xfrm>
              <a:off x="1800860" y="76385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5829" y="0"/>
                  </a:moveTo>
                  <a:lnTo>
                    <a:pt x="4279" y="12"/>
                  </a:lnTo>
                  <a:lnTo>
                    <a:pt x="3556" y="38"/>
                  </a:lnTo>
                  <a:lnTo>
                    <a:pt x="0" y="685"/>
                  </a:lnTo>
                  <a:lnTo>
                    <a:pt x="3263" y="2806"/>
                  </a:lnTo>
                  <a:lnTo>
                    <a:pt x="2679" y="4089"/>
                  </a:lnTo>
                  <a:lnTo>
                    <a:pt x="3479" y="4102"/>
                  </a:lnTo>
                  <a:lnTo>
                    <a:pt x="4203" y="4292"/>
                  </a:lnTo>
                  <a:lnTo>
                    <a:pt x="4660" y="5041"/>
                  </a:lnTo>
                  <a:lnTo>
                    <a:pt x="6832" y="5143"/>
                  </a:lnTo>
                  <a:lnTo>
                    <a:pt x="9525" y="4813"/>
                  </a:lnTo>
                  <a:lnTo>
                    <a:pt x="7366" y="3009"/>
                  </a:lnTo>
                  <a:lnTo>
                    <a:pt x="7797" y="1993"/>
                  </a:lnTo>
                  <a:lnTo>
                    <a:pt x="7200" y="304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B8E1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808581" y="7751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79">
                  <a:moveTo>
                    <a:pt x="1257" y="0"/>
                  </a:moveTo>
                  <a:lnTo>
                    <a:pt x="0" y="1206"/>
                  </a:lnTo>
                  <a:lnTo>
                    <a:pt x="292" y="2235"/>
                  </a:lnTo>
                  <a:lnTo>
                    <a:pt x="50" y="3467"/>
                  </a:lnTo>
                  <a:lnTo>
                    <a:pt x="1104" y="4216"/>
                  </a:lnTo>
                  <a:lnTo>
                    <a:pt x="1409" y="4013"/>
                  </a:lnTo>
                  <a:lnTo>
                    <a:pt x="3340" y="3810"/>
                  </a:lnTo>
                  <a:lnTo>
                    <a:pt x="5473" y="5003"/>
                  </a:lnTo>
                  <a:lnTo>
                    <a:pt x="7200" y="3225"/>
                  </a:lnTo>
                  <a:lnTo>
                    <a:pt x="7353" y="2908"/>
                  </a:lnTo>
                  <a:lnTo>
                    <a:pt x="7353" y="2578"/>
                  </a:lnTo>
                  <a:lnTo>
                    <a:pt x="7213" y="2247"/>
                  </a:lnTo>
                  <a:lnTo>
                    <a:pt x="4889" y="2387"/>
                  </a:lnTo>
                  <a:lnTo>
                    <a:pt x="2806" y="1892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A1C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481" name="object 2481"/>
          <p:cNvSpPr/>
          <p:nvPr/>
        </p:nvSpPr>
        <p:spPr>
          <a:xfrm>
            <a:off x="2128964" y="1767979"/>
            <a:ext cx="3175" cy="19050"/>
          </a:xfrm>
          <a:custGeom>
            <a:avLst/>
            <a:gdLst/>
            <a:ahLst/>
            <a:cxnLst/>
            <a:rect l="l" t="t" r="r" b="b"/>
            <a:pathLst>
              <a:path w="3175" h="19050">
                <a:moveTo>
                  <a:pt x="1422" y="0"/>
                </a:moveTo>
                <a:lnTo>
                  <a:pt x="0" y="1219"/>
                </a:lnTo>
                <a:lnTo>
                  <a:pt x="800" y="2920"/>
                </a:lnTo>
                <a:lnTo>
                  <a:pt x="444" y="4381"/>
                </a:lnTo>
                <a:lnTo>
                  <a:pt x="888" y="12598"/>
                </a:lnTo>
                <a:lnTo>
                  <a:pt x="2501" y="14350"/>
                </a:lnTo>
                <a:lnTo>
                  <a:pt x="571" y="17068"/>
                </a:lnTo>
                <a:lnTo>
                  <a:pt x="2565" y="18707"/>
                </a:lnTo>
                <a:lnTo>
                  <a:pt x="2971" y="12420"/>
                </a:lnTo>
                <a:lnTo>
                  <a:pt x="1650" y="6248"/>
                </a:lnTo>
                <a:lnTo>
                  <a:pt x="1422" y="0"/>
                </a:lnTo>
                <a:close/>
              </a:path>
            </a:pathLst>
          </a:custGeom>
          <a:solidFill>
            <a:srgbClr val="31508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2" name="object 2482"/>
          <p:cNvSpPr/>
          <p:nvPr/>
        </p:nvSpPr>
        <p:spPr>
          <a:xfrm>
            <a:off x="2097925" y="895654"/>
            <a:ext cx="10795" cy="18415"/>
          </a:xfrm>
          <a:custGeom>
            <a:avLst/>
            <a:gdLst/>
            <a:ahLst/>
            <a:cxnLst/>
            <a:rect l="l" t="t" r="r" b="b"/>
            <a:pathLst>
              <a:path w="10794" h="18415">
                <a:moveTo>
                  <a:pt x="5435" y="0"/>
                </a:moveTo>
                <a:lnTo>
                  <a:pt x="1333" y="3429"/>
                </a:lnTo>
                <a:lnTo>
                  <a:pt x="0" y="4610"/>
                </a:lnTo>
                <a:lnTo>
                  <a:pt x="1193" y="10236"/>
                </a:lnTo>
                <a:lnTo>
                  <a:pt x="2603" y="13423"/>
                </a:lnTo>
                <a:lnTo>
                  <a:pt x="5461" y="17830"/>
                </a:lnTo>
                <a:lnTo>
                  <a:pt x="6807" y="17780"/>
                </a:lnTo>
                <a:lnTo>
                  <a:pt x="9728" y="17284"/>
                </a:lnTo>
                <a:lnTo>
                  <a:pt x="9588" y="15951"/>
                </a:lnTo>
                <a:lnTo>
                  <a:pt x="10185" y="12560"/>
                </a:lnTo>
                <a:lnTo>
                  <a:pt x="8636" y="10375"/>
                </a:lnTo>
                <a:lnTo>
                  <a:pt x="9842" y="8216"/>
                </a:lnTo>
                <a:lnTo>
                  <a:pt x="9766" y="6464"/>
                </a:lnTo>
                <a:lnTo>
                  <a:pt x="10083" y="4635"/>
                </a:lnTo>
                <a:lnTo>
                  <a:pt x="8763" y="3149"/>
                </a:lnTo>
                <a:lnTo>
                  <a:pt x="6921" y="2209"/>
                </a:lnTo>
                <a:lnTo>
                  <a:pt x="5435" y="0"/>
                </a:lnTo>
                <a:close/>
              </a:path>
            </a:pathLst>
          </a:custGeom>
          <a:solidFill>
            <a:srgbClr val="D4ECE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483" name="object 2483"/>
          <p:cNvGrpSpPr/>
          <p:nvPr/>
        </p:nvGrpSpPr>
        <p:grpSpPr>
          <a:xfrm>
            <a:off x="1629194" y="736587"/>
            <a:ext cx="74295" cy="29845"/>
            <a:chOff x="1629194" y="736587"/>
            <a:chExt cx="74295" cy="29845"/>
          </a:xfrm>
        </p:grpSpPr>
        <p:sp>
          <p:nvSpPr>
            <p:cNvPr id="2484" name="object 2484"/>
            <p:cNvSpPr/>
            <p:nvPr/>
          </p:nvSpPr>
          <p:spPr>
            <a:xfrm>
              <a:off x="1645869" y="744093"/>
              <a:ext cx="20955" cy="13970"/>
            </a:xfrm>
            <a:custGeom>
              <a:avLst/>
              <a:gdLst/>
              <a:ahLst/>
              <a:cxnLst/>
              <a:rect l="l" t="t" r="r" b="b"/>
              <a:pathLst>
                <a:path w="20955" h="13970">
                  <a:moveTo>
                    <a:pt x="4889" y="0"/>
                  </a:moveTo>
                  <a:lnTo>
                    <a:pt x="5778" y="6502"/>
                  </a:lnTo>
                  <a:lnTo>
                    <a:pt x="6146" y="6451"/>
                  </a:lnTo>
                  <a:lnTo>
                    <a:pt x="3936" y="7302"/>
                  </a:lnTo>
                  <a:lnTo>
                    <a:pt x="2451" y="8496"/>
                  </a:lnTo>
                  <a:lnTo>
                    <a:pt x="660" y="9410"/>
                  </a:lnTo>
                  <a:lnTo>
                    <a:pt x="63" y="11455"/>
                  </a:lnTo>
                  <a:lnTo>
                    <a:pt x="0" y="12217"/>
                  </a:lnTo>
                  <a:lnTo>
                    <a:pt x="190" y="12903"/>
                  </a:lnTo>
                  <a:lnTo>
                    <a:pt x="774" y="13436"/>
                  </a:lnTo>
                  <a:lnTo>
                    <a:pt x="1803" y="12166"/>
                  </a:lnTo>
                  <a:lnTo>
                    <a:pt x="2832" y="11925"/>
                  </a:lnTo>
                  <a:lnTo>
                    <a:pt x="3848" y="13461"/>
                  </a:lnTo>
                  <a:lnTo>
                    <a:pt x="6692" y="12103"/>
                  </a:lnTo>
                  <a:lnTo>
                    <a:pt x="10845" y="13906"/>
                  </a:lnTo>
                  <a:lnTo>
                    <a:pt x="12547" y="9829"/>
                  </a:lnTo>
                  <a:lnTo>
                    <a:pt x="13906" y="9550"/>
                  </a:lnTo>
                  <a:lnTo>
                    <a:pt x="15252" y="10007"/>
                  </a:lnTo>
                  <a:lnTo>
                    <a:pt x="16598" y="9867"/>
                  </a:lnTo>
                  <a:lnTo>
                    <a:pt x="17906" y="9321"/>
                  </a:lnTo>
                  <a:lnTo>
                    <a:pt x="19507" y="9550"/>
                  </a:lnTo>
                  <a:lnTo>
                    <a:pt x="20535" y="8318"/>
                  </a:lnTo>
                  <a:lnTo>
                    <a:pt x="20497" y="6121"/>
                  </a:lnTo>
                  <a:lnTo>
                    <a:pt x="18046" y="5651"/>
                  </a:lnTo>
                  <a:lnTo>
                    <a:pt x="15671" y="7531"/>
                  </a:lnTo>
                  <a:lnTo>
                    <a:pt x="13195" y="6362"/>
                  </a:lnTo>
                  <a:lnTo>
                    <a:pt x="12103" y="5384"/>
                  </a:lnTo>
                  <a:lnTo>
                    <a:pt x="12433" y="4673"/>
                  </a:lnTo>
                  <a:lnTo>
                    <a:pt x="15049" y="3238"/>
                  </a:lnTo>
                  <a:lnTo>
                    <a:pt x="13779" y="1727"/>
                  </a:lnTo>
                  <a:lnTo>
                    <a:pt x="13017" y="2908"/>
                  </a:lnTo>
                  <a:lnTo>
                    <a:pt x="12242" y="2984"/>
                  </a:lnTo>
                  <a:lnTo>
                    <a:pt x="11163" y="2273"/>
                  </a:lnTo>
                  <a:lnTo>
                    <a:pt x="10121" y="2184"/>
                  </a:lnTo>
                  <a:lnTo>
                    <a:pt x="9131" y="3136"/>
                  </a:lnTo>
                  <a:lnTo>
                    <a:pt x="8851" y="604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74AC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629194" y="751192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3771" y="0"/>
                  </a:moveTo>
                  <a:lnTo>
                    <a:pt x="2235" y="50"/>
                  </a:lnTo>
                  <a:lnTo>
                    <a:pt x="0" y="4800"/>
                  </a:lnTo>
                  <a:lnTo>
                    <a:pt x="1371" y="6083"/>
                  </a:lnTo>
                  <a:lnTo>
                    <a:pt x="3314" y="7188"/>
                  </a:lnTo>
                  <a:lnTo>
                    <a:pt x="4711" y="7683"/>
                  </a:lnTo>
                  <a:lnTo>
                    <a:pt x="7620" y="7683"/>
                  </a:lnTo>
                  <a:lnTo>
                    <a:pt x="9207" y="7645"/>
                  </a:lnTo>
                  <a:lnTo>
                    <a:pt x="10795" y="7556"/>
                  </a:lnTo>
                  <a:lnTo>
                    <a:pt x="12788" y="7937"/>
                  </a:lnTo>
                  <a:lnTo>
                    <a:pt x="13220" y="7975"/>
                  </a:lnTo>
                  <a:lnTo>
                    <a:pt x="14287" y="7924"/>
                  </a:lnTo>
                  <a:lnTo>
                    <a:pt x="14719" y="7315"/>
                  </a:lnTo>
                  <a:lnTo>
                    <a:pt x="15367" y="7391"/>
                  </a:lnTo>
                  <a:lnTo>
                    <a:pt x="17437" y="6337"/>
                  </a:lnTo>
                  <a:lnTo>
                    <a:pt x="17462" y="4292"/>
                  </a:lnTo>
                  <a:lnTo>
                    <a:pt x="16154" y="3543"/>
                  </a:lnTo>
                  <a:lnTo>
                    <a:pt x="15214" y="2298"/>
                  </a:lnTo>
                  <a:lnTo>
                    <a:pt x="13817" y="1701"/>
                  </a:lnTo>
                  <a:lnTo>
                    <a:pt x="12001" y="1193"/>
                  </a:lnTo>
                  <a:lnTo>
                    <a:pt x="10121" y="965"/>
                  </a:lnTo>
                  <a:lnTo>
                    <a:pt x="8318" y="469"/>
                  </a:lnTo>
                  <a:lnTo>
                    <a:pt x="7454" y="495"/>
                  </a:lnTo>
                  <a:lnTo>
                    <a:pt x="6540" y="990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74B9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632394" y="757847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11760" y="0"/>
                  </a:moveTo>
                  <a:lnTo>
                    <a:pt x="11430" y="101"/>
                  </a:lnTo>
                  <a:lnTo>
                    <a:pt x="11137" y="812"/>
                  </a:lnTo>
                  <a:lnTo>
                    <a:pt x="9220" y="1752"/>
                  </a:lnTo>
                  <a:lnTo>
                    <a:pt x="7213" y="1371"/>
                  </a:lnTo>
                  <a:lnTo>
                    <a:pt x="3733" y="888"/>
                  </a:lnTo>
                  <a:lnTo>
                    <a:pt x="1790" y="304"/>
                  </a:lnTo>
                  <a:lnTo>
                    <a:pt x="0" y="3797"/>
                  </a:lnTo>
                  <a:lnTo>
                    <a:pt x="2451" y="4025"/>
                  </a:lnTo>
                  <a:lnTo>
                    <a:pt x="4914" y="6057"/>
                  </a:lnTo>
                  <a:lnTo>
                    <a:pt x="6261" y="7391"/>
                  </a:lnTo>
                  <a:lnTo>
                    <a:pt x="8051" y="8051"/>
                  </a:lnTo>
                  <a:lnTo>
                    <a:pt x="15544" y="8051"/>
                  </a:lnTo>
                  <a:lnTo>
                    <a:pt x="15659" y="6578"/>
                  </a:lnTo>
                  <a:lnTo>
                    <a:pt x="11163" y="6324"/>
                  </a:lnTo>
                  <a:lnTo>
                    <a:pt x="14287" y="3860"/>
                  </a:lnTo>
                  <a:lnTo>
                    <a:pt x="13627" y="2781"/>
                  </a:lnTo>
                  <a:lnTo>
                    <a:pt x="11899" y="2425"/>
                  </a:lnTo>
                  <a:lnTo>
                    <a:pt x="12166" y="723"/>
                  </a:lnTo>
                  <a:lnTo>
                    <a:pt x="11760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649717" y="752386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8470" y="0"/>
                  </a:moveTo>
                  <a:lnTo>
                    <a:pt x="6362" y="2667"/>
                  </a:lnTo>
                  <a:lnTo>
                    <a:pt x="3644" y="4114"/>
                  </a:lnTo>
                  <a:lnTo>
                    <a:pt x="139" y="4241"/>
                  </a:lnTo>
                  <a:lnTo>
                    <a:pt x="76" y="4838"/>
                  </a:lnTo>
                  <a:lnTo>
                    <a:pt x="0" y="5168"/>
                  </a:lnTo>
                  <a:lnTo>
                    <a:pt x="2400" y="6007"/>
                  </a:lnTo>
                  <a:lnTo>
                    <a:pt x="5816" y="5283"/>
                  </a:lnTo>
                  <a:lnTo>
                    <a:pt x="6248" y="9194"/>
                  </a:lnTo>
                  <a:lnTo>
                    <a:pt x="9436" y="9144"/>
                  </a:lnTo>
                  <a:lnTo>
                    <a:pt x="7874" y="7137"/>
                  </a:lnTo>
                  <a:lnTo>
                    <a:pt x="6375" y="5130"/>
                  </a:lnTo>
                  <a:lnTo>
                    <a:pt x="9436" y="3111"/>
                  </a:lnTo>
                  <a:lnTo>
                    <a:pt x="9677" y="1905"/>
                  </a:lnTo>
                  <a:lnTo>
                    <a:pt x="9258" y="901"/>
                  </a:lnTo>
                  <a:lnTo>
                    <a:pt x="8470" y="0"/>
                  </a:lnTo>
                  <a:close/>
                </a:path>
              </a:pathLst>
            </a:custGeom>
            <a:solidFill>
              <a:srgbClr val="82C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690738" y="736587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8686" y="0"/>
                  </a:moveTo>
                  <a:lnTo>
                    <a:pt x="6045" y="368"/>
                  </a:lnTo>
                  <a:lnTo>
                    <a:pt x="4508" y="787"/>
                  </a:lnTo>
                  <a:lnTo>
                    <a:pt x="2921" y="1028"/>
                  </a:lnTo>
                  <a:lnTo>
                    <a:pt x="1498" y="1790"/>
                  </a:lnTo>
                  <a:lnTo>
                    <a:pt x="622" y="2514"/>
                  </a:lnTo>
                  <a:lnTo>
                    <a:pt x="0" y="3314"/>
                  </a:lnTo>
                  <a:lnTo>
                    <a:pt x="457" y="4546"/>
                  </a:lnTo>
                  <a:lnTo>
                    <a:pt x="1231" y="4914"/>
                  </a:lnTo>
                  <a:lnTo>
                    <a:pt x="1981" y="4940"/>
                  </a:lnTo>
                  <a:lnTo>
                    <a:pt x="2705" y="4444"/>
                  </a:lnTo>
                  <a:lnTo>
                    <a:pt x="5854" y="4406"/>
                  </a:lnTo>
                  <a:lnTo>
                    <a:pt x="9055" y="6756"/>
                  </a:lnTo>
                  <a:lnTo>
                    <a:pt x="12141" y="4216"/>
                  </a:lnTo>
                  <a:lnTo>
                    <a:pt x="12065" y="3568"/>
                  </a:lnTo>
                  <a:lnTo>
                    <a:pt x="12052" y="3251"/>
                  </a:lnTo>
                  <a:lnTo>
                    <a:pt x="10985" y="355"/>
                  </a:lnTo>
                  <a:lnTo>
                    <a:pt x="8686" y="0"/>
                  </a:lnTo>
                  <a:close/>
                </a:path>
              </a:pathLst>
            </a:custGeom>
            <a:solidFill>
              <a:srgbClr val="84C5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678584" y="73825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9296" y="0"/>
                  </a:moveTo>
                  <a:lnTo>
                    <a:pt x="5968" y="2501"/>
                  </a:lnTo>
                  <a:lnTo>
                    <a:pt x="2679" y="2463"/>
                  </a:lnTo>
                  <a:lnTo>
                    <a:pt x="1574" y="2717"/>
                  </a:lnTo>
                  <a:lnTo>
                    <a:pt x="507" y="3060"/>
                  </a:lnTo>
                  <a:lnTo>
                    <a:pt x="0" y="4229"/>
                  </a:lnTo>
                  <a:lnTo>
                    <a:pt x="660" y="7023"/>
                  </a:lnTo>
                  <a:lnTo>
                    <a:pt x="2463" y="8229"/>
                  </a:lnTo>
                  <a:lnTo>
                    <a:pt x="5283" y="8026"/>
                  </a:lnTo>
                  <a:lnTo>
                    <a:pt x="5638" y="7734"/>
                  </a:lnTo>
                  <a:lnTo>
                    <a:pt x="5651" y="5003"/>
                  </a:lnTo>
                  <a:lnTo>
                    <a:pt x="8496" y="6032"/>
                  </a:lnTo>
                  <a:lnTo>
                    <a:pt x="9613" y="4775"/>
                  </a:lnTo>
                  <a:lnTo>
                    <a:pt x="10883" y="2844"/>
                  </a:lnTo>
                  <a:lnTo>
                    <a:pt x="13550" y="4584"/>
                  </a:lnTo>
                  <a:lnTo>
                    <a:pt x="14858" y="2781"/>
                  </a:lnTo>
                  <a:lnTo>
                    <a:pt x="12547" y="2603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96CB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0" name="object 2490"/>
          <p:cNvGrpSpPr/>
          <p:nvPr/>
        </p:nvGrpSpPr>
        <p:grpSpPr>
          <a:xfrm>
            <a:off x="2216823" y="1778812"/>
            <a:ext cx="13970" cy="27305"/>
            <a:chOff x="2216823" y="1778812"/>
            <a:chExt cx="13970" cy="27305"/>
          </a:xfrm>
        </p:grpSpPr>
        <p:sp>
          <p:nvSpPr>
            <p:cNvPr id="2491" name="object 2491"/>
            <p:cNvSpPr/>
            <p:nvPr/>
          </p:nvSpPr>
          <p:spPr>
            <a:xfrm>
              <a:off x="2219693" y="1789963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5384" y="0"/>
                  </a:moveTo>
                  <a:lnTo>
                    <a:pt x="2527" y="3606"/>
                  </a:lnTo>
                  <a:lnTo>
                    <a:pt x="457" y="7556"/>
                  </a:lnTo>
                  <a:lnTo>
                    <a:pt x="0" y="12217"/>
                  </a:lnTo>
                  <a:lnTo>
                    <a:pt x="457" y="15887"/>
                  </a:lnTo>
                  <a:lnTo>
                    <a:pt x="3733" y="13106"/>
                  </a:lnTo>
                  <a:lnTo>
                    <a:pt x="3556" y="8788"/>
                  </a:lnTo>
                  <a:lnTo>
                    <a:pt x="6172" y="6083"/>
                  </a:lnTo>
                  <a:lnTo>
                    <a:pt x="6680" y="3124"/>
                  </a:lnTo>
                  <a:lnTo>
                    <a:pt x="6324" y="2044"/>
                  </a:lnTo>
                  <a:lnTo>
                    <a:pt x="6515" y="749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2F6E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2216823" y="1784832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8077" y="0"/>
                  </a:moveTo>
                  <a:lnTo>
                    <a:pt x="2768" y="5854"/>
                  </a:lnTo>
                  <a:lnTo>
                    <a:pt x="0" y="7988"/>
                  </a:lnTo>
                  <a:lnTo>
                    <a:pt x="1181" y="11176"/>
                  </a:lnTo>
                  <a:lnTo>
                    <a:pt x="2120" y="12446"/>
                  </a:lnTo>
                  <a:lnTo>
                    <a:pt x="4419" y="8509"/>
                  </a:lnTo>
                  <a:lnTo>
                    <a:pt x="6146" y="4216"/>
                  </a:lnTo>
                  <a:lnTo>
                    <a:pt x="9321" y="825"/>
                  </a:lnTo>
                  <a:lnTo>
                    <a:pt x="8788" y="203"/>
                  </a:lnTo>
                  <a:lnTo>
                    <a:pt x="8077" y="0"/>
                  </a:lnTo>
                  <a:close/>
                </a:path>
              </a:pathLst>
            </a:custGeom>
            <a:solidFill>
              <a:srgbClr val="314B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2223388" y="1778812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5">
                  <a:moveTo>
                    <a:pt x="5524" y="0"/>
                  </a:moveTo>
                  <a:lnTo>
                    <a:pt x="2108" y="863"/>
                  </a:lnTo>
                  <a:lnTo>
                    <a:pt x="0" y="2793"/>
                  </a:lnTo>
                  <a:lnTo>
                    <a:pt x="279" y="6603"/>
                  </a:lnTo>
                  <a:lnTo>
                    <a:pt x="2755" y="6845"/>
                  </a:lnTo>
                  <a:lnTo>
                    <a:pt x="4737" y="5765"/>
                  </a:lnTo>
                  <a:lnTo>
                    <a:pt x="4648" y="3695"/>
                  </a:lnTo>
                  <a:lnTo>
                    <a:pt x="6426" y="2438"/>
                  </a:lnTo>
                  <a:lnTo>
                    <a:pt x="6921" y="622"/>
                  </a:lnTo>
                  <a:lnTo>
                    <a:pt x="6540" y="228"/>
                  </a:lnTo>
                  <a:lnTo>
                    <a:pt x="6070" y="25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2341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2225001" y="1786686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1079" y="0"/>
                  </a:moveTo>
                  <a:lnTo>
                    <a:pt x="965" y="2222"/>
                  </a:lnTo>
                  <a:lnTo>
                    <a:pt x="76" y="3276"/>
                  </a:lnTo>
                  <a:lnTo>
                    <a:pt x="50" y="4508"/>
                  </a:lnTo>
                  <a:lnTo>
                    <a:pt x="0" y="5753"/>
                  </a:lnTo>
                  <a:lnTo>
                    <a:pt x="1371" y="6400"/>
                  </a:lnTo>
                  <a:lnTo>
                    <a:pt x="3378" y="10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B6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5" name="object 2495"/>
          <p:cNvGrpSpPr/>
          <p:nvPr/>
        </p:nvGrpSpPr>
        <p:grpSpPr>
          <a:xfrm>
            <a:off x="2119998" y="1875917"/>
            <a:ext cx="8890" cy="17145"/>
            <a:chOff x="2119998" y="1875917"/>
            <a:chExt cx="8890" cy="17145"/>
          </a:xfrm>
        </p:grpSpPr>
        <p:sp>
          <p:nvSpPr>
            <p:cNvPr id="2496" name="object 2496"/>
            <p:cNvSpPr/>
            <p:nvPr/>
          </p:nvSpPr>
          <p:spPr>
            <a:xfrm>
              <a:off x="2119998" y="1879117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69">
                  <a:moveTo>
                    <a:pt x="8369" y="12"/>
                  </a:moveTo>
                  <a:lnTo>
                    <a:pt x="7505" y="0"/>
                  </a:lnTo>
                  <a:lnTo>
                    <a:pt x="6413" y="279"/>
                  </a:lnTo>
                  <a:lnTo>
                    <a:pt x="6032" y="1308"/>
                  </a:lnTo>
                  <a:lnTo>
                    <a:pt x="5384" y="2057"/>
                  </a:lnTo>
                  <a:lnTo>
                    <a:pt x="5308" y="5219"/>
                  </a:lnTo>
                  <a:lnTo>
                    <a:pt x="2603" y="7073"/>
                  </a:lnTo>
                  <a:lnTo>
                    <a:pt x="0" y="8953"/>
                  </a:lnTo>
                  <a:lnTo>
                    <a:pt x="1485" y="12890"/>
                  </a:lnTo>
                  <a:lnTo>
                    <a:pt x="2565" y="13436"/>
                  </a:lnTo>
                  <a:lnTo>
                    <a:pt x="3556" y="13233"/>
                  </a:lnTo>
                  <a:lnTo>
                    <a:pt x="4495" y="12534"/>
                  </a:lnTo>
                  <a:lnTo>
                    <a:pt x="6680" y="10274"/>
                  </a:lnTo>
                  <a:lnTo>
                    <a:pt x="5219" y="6337"/>
                  </a:lnTo>
                  <a:lnTo>
                    <a:pt x="8216" y="4457"/>
                  </a:lnTo>
                  <a:lnTo>
                    <a:pt x="8369" y="12"/>
                  </a:lnTo>
                  <a:close/>
                </a:path>
              </a:pathLst>
            </a:custGeom>
            <a:solidFill>
              <a:srgbClr val="72A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2124329" y="187591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108" y="0"/>
                  </a:moveTo>
                  <a:lnTo>
                    <a:pt x="1054" y="1523"/>
                  </a:lnTo>
                  <a:lnTo>
                    <a:pt x="0" y="3187"/>
                  </a:lnTo>
                  <a:lnTo>
                    <a:pt x="342" y="3873"/>
                  </a:lnTo>
                  <a:lnTo>
                    <a:pt x="1054" y="5245"/>
                  </a:lnTo>
                  <a:lnTo>
                    <a:pt x="2438" y="5257"/>
                  </a:lnTo>
                  <a:lnTo>
                    <a:pt x="3098" y="4521"/>
                  </a:lnTo>
                  <a:lnTo>
                    <a:pt x="3175" y="318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80C5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8" name="object 2498"/>
          <p:cNvGrpSpPr/>
          <p:nvPr/>
        </p:nvGrpSpPr>
        <p:grpSpPr>
          <a:xfrm>
            <a:off x="2179358" y="1465338"/>
            <a:ext cx="22225" cy="24130"/>
            <a:chOff x="2179358" y="1465338"/>
            <a:chExt cx="22225" cy="24130"/>
          </a:xfrm>
        </p:grpSpPr>
        <p:sp>
          <p:nvSpPr>
            <p:cNvPr id="2499" name="object 2499"/>
            <p:cNvSpPr/>
            <p:nvPr/>
          </p:nvSpPr>
          <p:spPr>
            <a:xfrm>
              <a:off x="2179358" y="1465338"/>
              <a:ext cx="20320" cy="11430"/>
            </a:xfrm>
            <a:custGeom>
              <a:avLst/>
              <a:gdLst/>
              <a:ahLst/>
              <a:cxnLst/>
              <a:rect l="l" t="t" r="r" b="b"/>
              <a:pathLst>
                <a:path w="20319" h="11430">
                  <a:moveTo>
                    <a:pt x="13842" y="0"/>
                  </a:moveTo>
                  <a:lnTo>
                    <a:pt x="12585" y="253"/>
                  </a:lnTo>
                  <a:lnTo>
                    <a:pt x="12420" y="1435"/>
                  </a:lnTo>
                  <a:lnTo>
                    <a:pt x="12661" y="2730"/>
                  </a:lnTo>
                  <a:lnTo>
                    <a:pt x="11556" y="3619"/>
                  </a:lnTo>
                  <a:lnTo>
                    <a:pt x="10401" y="3517"/>
                  </a:lnTo>
                  <a:lnTo>
                    <a:pt x="9829" y="1574"/>
                  </a:lnTo>
                  <a:lnTo>
                    <a:pt x="8318" y="2565"/>
                  </a:lnTo>
                  <a:lnTo>
                    <a:pt x="6210" y="4241"/>
                  </a:lnTo>
                  <a:lnTo>
                    <a:pt x="4178" y="3428"/>
                  </a:lnTo>
                  <a:lnTo>
                    <a:pt x="2158" y="2374"/>
                  </a:lnTo>
                  <a:lnTo>
                    <a:pt x="1079" y="6705"/>
                  </a:lnTo>
                  <a:lnTo>
                    <a:pt x="2019" y="7746"/>
                  </a:lnTo>
                  <a:lnTo>
                    <a:pt x="812" y="8508"/>
                  </a:lnTo>
                  <a:lnTo>
                    <a:pt x="0" y="9410"/>
                  </a:lnTo>
                  <a:lnTo>
                    <a:pt x="876" y="10921"/>
                  </a:lnTo>
                  <a:lnTo>
                    <a:pt x="4127" y="10490"/>
                  </a:lnTo>
                  <a:lnTo>
                    <a:pt x="7200" y="8483"/>
                  </a:lnTo>
                  <a:lnTo>
                    <a:pt x="10642" y="9804"/>
                  </a:lnTo>
                  <a:lnTo>
                    <a:pt x="11417" y="9715"/>
                  </a:lnTo>
                  <a:lnTo>
                    <a:pt x="12103" y="9410"/>
                  </a:lnTo>
                  <a:lnTo>
                    <a:pt x="14757" y="7162"/>
                  </a:lnTo>
                  <a:lnTo>
                    <a:pt x="17716" y="8674"/>
                  </a:lnTo>
                  <a:lnTo>
                    <a:pt x="19773" y="6921"/>
                  </a:lnTo>
                  <a:lnTo>
                    <a:pt x="15468" y="7365"/>
                  </a:lnTo>
                  <a:lnTo>
                    <a:pt x="15455" y="4457"/>
                  </a:lnTo>
                  <a:lnTo>
                    <a:pt x="15532" y="1473"/>
                  </a:lnTo>
                  <a:lnTo>
                    <a:pt x="14706" y="685"/>
                  </a:lnTo>
                  <a:lnTo>
                    <a:pt x="13842" y="0"/>
                  </a:lnTo>
                  <a:close/>
                </a:path>
              </a:pathLst>
            </a:custGeom>
            <a:solidFill>
              <a:srgbClr val="8DC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2194394" y="1479397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895" y="0"/>
                  </a:moveTo>
                  <a:lnTo>
                    <a:pt x="787" y="876"/>
                  </a:lnTo>
                  <a:lnTo>
                    <a:pt x="355" y="1092"/>
                  </a:lnTo>
                  <a:lnTo>
                    <a:pt x="101" y="1460"/>
                  </a:lnTo>
                  <a:lnTo>
                    <a:pt x="0" y="1930"/>
                  </a:lnTo>
                  <a:lnTo>
                    <a:pt x="88" y="2933"/>
                  </a:lnTo>
                  <a:lnTo>
                    <a:pt x="914" y="3848"/>
                  </a:lnTo>
                  <a:lnTo>
                    <a:pt x="317" y="4902"/>
                  </a:lnTo>
                  <a:lnTo>
                    <a:pt x="4216" y="9664"/>
                  </a:lnTo>
                  <a:lnTo>
                    <a:pt x="6807" y="6286"/>
                  </a:lnTo>
                  <a:lnTo>
                    <a:pt x="6807" y="4851"/>
                  </a:lnTo>
                  <a:lnTo>
                    <a:pt x="5080" y="5105"/>
                  </a:lnTo>
                  <a:lnTo>
                    <a:pt x="4635" y="4089"/>
                  </a:lnTo>
                  <a:lnTo>
                    <a:pt x="3111" y="3124"/>
                  </a:lnTo>
                  <a:lnTo>
                    <a:pt x="2336" y="1854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3573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2188019" y="147424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4025" y="0"/>
                  </a:moveTo>
                  <a:lnTo>
                    <a:pt x="3187" y="12"/>
                  </a:lnTo>
                  <a:lnTo>
                    <a:pt x="2349" y="38"/>
                  </a:lnTo>
                  <a:lnTo>
                    <a:pt x="1511" y="50"/>
                  </a:lnTo>
                  <a:lnTo>
                    <a:pt x="685" y="927"/>
                  </a:lnTo>
                  <a:lnTo>
                    <a:pt x="0" y="1841"/>
                  </a:lnTo>
                  <a:lnTo>
                    <a:pt x="431" y="3149"/>
                  </a:lnTo>
                  <a:lnTo>
                    <a:pt x="977" y="4699"/>
                  </a:lnTo>
                  <a:lnTo>
                    <a:pt x="3454" y="3149"/>
                  </a:lnTo>
                  <a:lnTo>
                    <a:pt x="3670" y="5207"/>
                  </a:lnTo>
                  <a:lnTo>
                    <a:pt x="4800" y="5562"/>
                  </a:lnTo>
                  <a:lnTo>
                    <a:pt x="5410" y="4953"/>
                  </a:lnTo>
                  <a:lnTo>
                    <a:pt x="5867" y="4038"/>
                  </a:lnTo>
                  <a:lnTo>
                    <a:pt x="6222" y="2247"/>
                  </a:lnTo>
                  <a:lnTo>
                    <a:pt x="5295" y="1041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5894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2190292" y="147827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594" y="0"/>
                  </a:moveTo>
                  <a:lnTo>
                    <a:pt x="2882" y="317"/>
                  </a:lnTo>
                  <a:lnTo>
                    <a:pt x="1473" y="965"/>
                  </a:lnTo>
                  <a:lnTo>
                    <a:pt x="0" y="1130"/>
                  </a:lnTo>
                  <a:lnTo>
                    <a:pt x="355" y="2006"/>
                  </a:lnTo>
                  <a:lnTo>
                    <a:pt x="2019" y="3568"/>
                  </a:lnTo>
                  <a:lnTo>
                    <a:pt x="3225" y="4279"/>
                  </a:lnTo>
                  <a:lnTo>
                    <a:pt x="4559" y="2959"/>
                  </a:lnTo>
                  <a:lnTo>
                    <a:pt x="4610" y="2616"/>
                  </a:lnTo>
                  <a:lnTo>
                    <a:pt x="4724" y="2298"/>
                  </a:lnTo>
                  <a:lnTo>
                    <a:pt x="4889" y="1993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7CC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03" name="object 2503"/>
          <p:cNvSpPr/>
          <p:nvPr/>
        </p:nvSpPr>
        <p:spPr>
          <a:xfrm>
            <a:off x="1675345" y="741895"/>
            <a:ext cx="8890" cy="8255"/>
          </a:xfrm>
          <a:custGeom>
            <a:avLst/>
            <a:gdLst/>
            <a:ahLst/>
            <a:cxnLst/>
            <a:rect l="l" t="t" r="r" b="b"/>
            <a:pathLst>
              <a:path w="8889" h="8254">
                <a:moveTo>
                  <a:pt x="1041" y="0"/>
                </a:moveTo>
                <a:lnTo>
                  <a:pt x="0" y="2870"/>
                </a:lnTo>
                <a:lnTo>
                  <a:pt x="1930" y="2451"/>
                </a:lnTo>
                <a:lnTo>
                  <a:pt x="2451" y="3225"/>
                </a:lnTo>
                <a:lnTo>
                  <a:pt x="2540" y="3568"/>
                </a:lnTo>
                <a:lnTo>
                  <a:pt x="2540" y="3911"/>
                </a:lnTo>
                <a:lnTo>
                  <a:pt x="2438" y="4241"/>
                </a:lnTo>
                <a:lnTo>
                  <a:pt x="8521" y="7886"/>
                </a:lnTo>
                <a:lnTo>
                  <a:pt x="8521" y="4394"/>
                </a:lnTo>
                <a:lnTo>
                  <a:pt x="3416" y="1130"/>
                </a:lnTo>
                <a:lnTo>
                  <a:pt x="2336" y="330"/>
                </a:lnTo>
                <a:lnTo>
                  <a:pt x="1041" y="0"/>
                </a:lnTo>
                <a:close/>
              </a:path>
            </a:pathLst>
          </a:custGeom>
          <a:solidFill>
            <a:srgbClr val="5789A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04" name="object 2504"/>
          <p:cNvGrpSpPr/>
          <p:nvPr/>
        </p:nvGrpSpPr>
        <p:grpSpPr>
          <a:xfrm>
            <a:off x="2200059" y="1751317"/>
            <a:ext cx="16510" cy="10160"/>
            <a:chOff x="2200059" y="1751317"/>
            <a:chExt cx="16510" cy="10160"/>
          </a:xfrm>
        </p:grpSpPr>
        <p:sp>
          <p:nvSpPr>
            <p:cNvPr id="2505" name="object 2505"/>
            <p:cNvSpPr/>
            <p:nvPr/>
          </p:nvSpPr>
          <p:spPr>
            <a:xfrm>
              <a:off x="2203132" y="1752422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89">
                  <a:moveTo>
                    <a:pt x="9677" y="0"/>
                  </a:moveTo>
                  <a:lnTo>
                    <a:pt x="8788" y="114"/>
                  </a:lnTo>
                  <a:lnTo>
                    <a:pt x="8496" y="1295"/>
                  </a:lnTo>
                  <a:lnTo>
                    <a:pt x="8521" y="2705"/>
                  </a:lnTo>
                  <a:lnTo>
                    <a:pt x="7467" y="2552"/>
                  </a:lnTo>
                  <a:lnTo>
                    <a:pt x="2806" y="444"/>
                  </a:lnTo>
                  <a:lnTo>
                    <a:pt x="1130" y="2311"/>
                  </a:lnTo>
                  <a:lnTo>
                    <a:pt x="507" y="6007"/>
                  </a:lnTo>
                  <a:lnTo>
                    <a:pt x="0" y="6337"/>
                  </a:lnTo>
                  <a:lnTo>
                    <a:pt x="2082" y="8521"/>
                  </a:lnTo>
                  <a:lnTo>
                    <a:pt x="2285" y="8102"/>
                  </a:lnTo>
                  <a:lnTo>
                    <a:pt x="3975" y="7620"/>
                  </a:lnTo>
                  <a:lnTo>
                    <a:pt x="5626" y="7061"/>
                  </a:lnTo>
                  <a:lnTo>
                    <a:pt x="7200" y="6273"/>
                  </a:lnTo>
                  <a:lnTo>
                    <a:pt x="8356" y="5918"/>
                  </a:lnTo>
                  <a:lnTo>
                    <a:pt x="9309" y="6794"/>
                  </a:lnTo>
                  <a:lnTo>
                    <a:pt x="10388" y="6845"/>
                  </a:lnTo>
                  <a:lnTo>
                    <a:pt x="11201" y="6794"/>
                  </a:lnTo>
                  <a:lnTo>
                    <a:pt x="11836" y="6464"/>
                  </a:lnTo>
                  <a:lnTo>
                    <a:pt x="12230" y="5727"/>
                  </a:lnTo>
                  <a:lnTo>
                    <a:pt x="12877" y="4038"/>
                  </a:lnTo>
                  <a:lnTo>
                    <a:pt x="12776" y="2476"/>
                  </a:lnTo>
                  <a:lnTo>
                    <a:pt x="11480" y="1117"/>
                  </a:lnTo>
                  <a:lnTo>
                    <a:pt x="10667" y="76"/>
                  </a:lnTo>
                  <a:lnTo>
                    <a:pt x="9677" y="0"/>
                  </a:lnTo>
                  <a:close/>
                </a:path>
              </a:pathLst>
            </a:custGeom>
            <a:solidFill>
              <a:srgbClr val="6CB6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2200059" y="1751317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5" h="7619">
                  <a:moveTo>
                    <a:pt x="7543" y="0"/>
                  </a:moveTo>
                  <a:lnTo>
                    <a:pt x="3797" y="2006"/>
                  </a:lnTo>
                  <a:lnTo>
                    <a:pt x="0" y="3136"/>
                  </a:lnTo>
                  <a:lnTo>
                    <a:pt x="266" y="5295"/>
                  </a:lnTo>
                  <a:lnTo>
                    <a:pt x="3797" y="4508"/>
                  </a:lnTo>
                  <a:lnTo>
                    <a:pt x="3568" y="7111"/>
                  </a:lnTo>
                  <a:lnTo>
                    <a:pt x="3860" y="6769"/>
                  </a:lnTo>
                  <a:lnTo>
                    <a:pt x="9296" y="4597"/>
                  </a:lnTo>
                  <a:lnTo>
                    <a:pt x="10985" y="3975"/>
                  </a:lnTo>
                  <a:lnTo>
                    <a:pt x="13182" y="4508"/>
                  </a:lnTo>
                  <a:lnTo>
                    <a:pt x="11569" y="2400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3A7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07" name="object 2507"/>
          <p:cNvGrpSpPr/>
          <p:nvPr/>
        </p:nvGrpSpPr>
        <p:grpSpPr>
          <a:xfrm>
            <a:off x="2079790" y="904671"/>
            <a:ext cx="10160" cy="10160"/>
            <a:chOff x="2079790" y="904671"/>
            <a:chExt cx="10160" cy="10160"/>
          </a:xfrm>
        </p:grpSpPr>
        <p:sp>
          <p:nvSpPr>
            <p:cNvPr id="2508" name="object 2508"/>
            <p:cNvSpPr/>
            <p:nvPr/>
          </p:nvSpPr>
          <p:spPr>
            <a:xfrm>
              <a:off x="2079790" y="904671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2655" y="4987"/>
                  </a:moveTo>
                  <a:lnTo>
                    <a:pt x="2108" y="5397"/>
                  </a:lnTo>
                  <a:lnTo>
                    <a:pt x="5067" y="8623"/>
                  </a:lnTo>
                  <a:lnTo>
                    <a:pt x="8369" y="10147"/>
                  </a:lnTo>
                  <a:lnTo>
                    <a:pt x="9652" y="8902"/>
                  </a:lnTo>
                  <a:lnTo>
                    <a:pt x="9377" y="5397"/>
                  </a:lnTo>
                  <a:lnTo>
                    <a:pt x="3289" y="5397"/>
                  </a:lnTo>
                  <a:lnTo>
                    <a:pt x="2655" y="4987"/>
                  </a:lnTo>
                  <a:close/>
                </a:path>
                <a:path w="10160" h="10159">
                  <a:moveTo>
                    <a:pt x="3073" y="4673"/>
                  </a:moveTo>
                  <a:lnTo>
                    <a:pt x="2768" y="4902"/>
                  </a:lnTo>
                  <a:lnTo>
                    <a:pt x="2750" y="5048"/>
                  </a:lnTo>
                  <a:lnTo>
                    <a:pt x="3289" y="5397"/>
                  </a:lnTo>
                  <a:lnTo>
                    <a:pt x="3870" y="5048"/>
                  </a:lnTo>
                  <a:lnTo>
                    <a:pt x="3073" y="4673"/>
                  </a:lnTo>
                  <a:close/>
                </a:path>
                <a:path w="10160" h="10159">
                  <a:moveTo>
                    <a:pt x="3870" y="5048"/>
                  </a:moveTo>
                  <a:lnTo>
                    <a:pt x="3289" y="5397"/>
                  </a:lnTo>
                  <a:lnTo>
                    <a:pt x="9377" y="5397"/>
                  </a:lnTo>
                  <a:lnTo>
                    <a:pt x="4394" y="5295"/>
                  </a:lnTo>
                  <a:lnTo>
                    <a:pt x="3870" y="5048"/>
                  </a:lnTo>
                  <a:close/>
                </a:path>
                <a:path w="10160" h="10159">
                  <a:moveTo>
                    <a:pt x="9332" y="4711"/>
                  </a:moveTo>
                  <a:lnTo>
                    <a:pt x="4432" y="4711"/>
                  </a:lnTo>
                  <a:lnTo>
                    <a:pt x="6299" y="4902"/>
                  </a:lnTo>
                  <a:lnTo>
                    <a:pt x="4394" y="5295"/>
                  </a:lnTo>
                  <a:lnTo>
                    <a:pt x="9371" y="5295"/>
                  </a:lnTo>
                  <a:lnTo>
                    <a:pt x="9332" y="4711"/>
                  </a:lnTo>
                  <a:close/>
                </a:path>
                <a:path w="10160" h="10159">
                  <a:moveTo>
                    <a:pt x="9330" y="4673"/>
                  </a:moveTo>
                  <a:lnTo>
                    <a:pt x="3073" y="4673"/>
                  </a:lnTo>
                  <a:lnTo>
                    <a:pt x="3870" y="5048"/>
                  </a:lnTo>
                  <a:lnTo>
                    <a:pt x="4432" y="4711"/>
                  </a:lnTo>
                  <a:lnTo>
                    <a:pt x="9332" y="4711"/>
                  </a:lnTo>
                  <a:close/>
                </a:path>
                <a:path w="10160" h="10159">
                  <a:moveTo>
                    <a:pt x="6756" y="0"/>
                  </a:moveTo>
                  <a:lnTo>
                    <a:pt x="4813" y="330"/>
                  </a:lnTo>
                  <a:lnTo>
                    <a:pt x="3086" y="1346"/>
                  </a:lnTo>
                  <a:lnTo>
                    <a:pt x="2324" y="3670"/>
                  </a:lnTo>
                  <a:lnTo>
                    <a:pt x="0" y="3873"/>
                  </a:lnTo>
                  <a:lnTo>
                    <a:pt x="2229" y="4711"/>
                  </a:lnTo>
                  <a:lnTo>
                    <a:pt x="2655" y="4987"/>
                  </a:lnTo>
                  <a:lnTo>
                    <a:pt x="3073" y="4673"/>
                  </a:lnTo>
                  <a:lnTo>
                    <a:pt x="9330" y="4673"/>
                  </a:lnTo>
                  <a:lnTo>
                    <a:pt x="9182" y="2413"/>
                  </a:lnTo>
                  <a:lnTo>
                    <a:pt x="8013" y="1104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6E8F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2081796" y="905281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5829" y="0"/>
                  </a:moveTo>
                  <a:lnTo>
                    <a:pt x="2806" y="2590"/>
                  </a:lnTo>
                  <a:lnTo>
                    <a:pt x="203" y="4089"/>
                  </a:lnTo>
                  <a:lnTo>
                    <a:pt x="76" y="4330"/>
                  </a:lnTo>
                  <a:lnTo>
                    <a:pt x="12" y="4584"/>
                  </a:lnTo>
                  <a:lnTo>
                    <a:pt x="0" y="4864"/>
                  </a:lnTo>
                  <a:lnTo>
                    <a:pt x="2031" y="4318"/>
                  </a:lnTo>
                  <a:lnTo>
                    <a:pt x="3492" y="6273"/>
                  </a:lnTo>
                  <a:lnTo>
                    <a:pt x="5283" y="6578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395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0" name="object 2510"/>
          <p:cNvGrpSpPr/>
          <p:nvPr/>
        </p:nvGrpSpPr>
        <p:grpSpPr>
          <a:xfrm>
            <a:off x="2234196" y="1748154"/>
            <a:ext cx="11430" cy="18415"/>
            <a:chOff x="2234196" y="1748154"/>
            <a:chExt cx="11430" cy="18415"/>
          </a:xfrm>
        </p:grpSpPr>
        <p:sp>
          <p:nvSpPr>
            <p:cNvPr id="2511" name="object 2511"/>
            <p:cNvSpPr/>
            <p:nvPr/>
          </p:nvSpPr>
          <p:spPr>
            <a:xfrm>
              <a:off x="2234196" y="1755355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4775" y="0"/>
                  </a:moveTo>
                  <a:lnTo>
                    <a:pt x="4076" y="139"/>
                  </a:lnTo>
                  <a:lnTo>
                    <a:pt x="3733" y="723"/>
                  </a:lnTo>
                  <a:lnTo>
                    <a:pt x="3301" y="1181"/>
                  </a:lnTo>
                  <a:lnTo>
                    <a:pt x="1422" y="5486"/>
                  </a:lnTo>
                  <a:lnTo>
                    <a:pt x="0" y="6477"/>
                  </a:lnTo>
                  <a:lnTo>
                    <a:pt x="774" y="7988"/>
                  </a:lnTo>
                  <a:lnTo>
                    <a:pt x="533" y="9258"/>
                  </a:lnTo>
                  <a:lnTo>
                    <a:pt x="800" y="10083"/>
                  </a:lnTo>
                  <a:lnTo>
                    <a:pt x="1168" y="10756"/>
                  </a:lnTo>
                  <a:lnTo>
                    <a:pt x="2222" y="10502"/>
                  </a:lnTo>
                  <a:lnTo>
                    <a:pt x="4559" y="5346"/>
                  </a:lnTo>
                  <a:lnTo>
                    <a:pt x="4165" y="3581"/>
                  </a:lnTo>
                  <a:lnTo>
                    <a:pt x="4965" y="1993"/>
                  </a:lnTo>
                  <a:lnTo>
                    <a:pt x="5333" y="342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2A4F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2236038" y="1748154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9397" y="0"/>
                  </a:moveTo>
                  <a:lnTo>
                    <a:pt x="2730" y="1612"/>
                  </a:lnTo>
                  <a:lnTo>
                    <a:pt x="2463" y="63"/>
                  </a:lnTo>
                  <a:lnTo>
                    <a:pt x="1485" y="1752"/>
                  </a:lnTo>
                  <a:lnTo>
                    <a:pt x="0" y="3340"/>
                  </a:lnTo>
                  <a:lnTo>
                    <a:pt x="1346" y="5499"/>
                  </a:lnTo>
                  <a:lnTo>
                    <a:pt x="2235" y="5968"/>
                  </a:lnTo>
                  <a:lnTo>
                    <a:pt x="4457" y="4127"/>
                  </a:lnTo>
                  <a:lnTo>
                    <a:pt x="9397" y="0"/>
                  </a:lnTo>
                  <a:close/>
                </a:path>
              </a:pathLst>
            </a:custGeom>
            <a:solidFill>
              <a:srgbClr val="223D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2238654" y="175228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841" y="0"/>
                  </a:moveTo>
                  <a:lnTo>
                    <a:pt x="0" y="2247"/>
                  </a:lnTo>
                  <a:lnTo>
                    <a:pt x="812" y="3314"/>
                  </a:lnTo>
                  <a:lnTo>
                    <a:pt x="2209" y="2565"/>
                  </a:lnTo>
                  <a:lnTo>
                    <a:pt x="3848" y="1803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9FD4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4" name="object 2514"/>
          <p:cNvGrpSpPr/>
          <p:nvPr/>
        </p:nvGrpSpPr>
        <p:grpSpPr>
          <a:xfrm>
            <a:off x="1752244" y="718083"/>
            <a:ext cx="12065" cy="12700"/>
            <a:chOff x="1752244" y="718083"/>
            <a:chExt cx="12065" cy="12700"/>
          </a:xfrm>
        </p:grpSpPr>
        <p:sp>
          <p:nvSpPr>
            <p:cNvPr id="2515" name="object 2515"/>
            <p:cNvSpPr/>
            <p:nvPr/>
          </p:nvSpPr>
          <p:spPr>
            <a:xfrm>
              <a:off x="1755952" y="721156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1777" y="0"/>
                  </a:moveTo>
                  <a:lnTo>
                    <a:pt x="1003" y="203"/>
                  </a:lnTo>
                  <a:lnTo>
                    <a:pt x="482" y="698"/>
                  </a:lnTo>
                  <a:lnTo>
                    <a:pt x="190" y="1435"/>
                  </a:lnTo>
                  <a:lnTo>
                    <a:pt x="0" y="2184"/>
                  </a:lnTo>
                  <a:lnTo>
                    <a:pt x="38" y="2921"/>
                  </a:lnTo>
                  <a:lnTo>
                    <a:pt x="241" y="3657"/>
                  </a:lnTo>
                  <a:lnTo>
                    <a:pt x="939" y="5956"/>
                  </a:lnTo>
                  <a:lnTo>
                    <a:pt x="3086" y="7734"/>
                  </a:lnTo>
                  <a:lnTo>
                    <a:pt x="4546" y="9601"/>
                  </a:lnTo>
                  <a:lnTo>
                    <a:pt x="7353" y="6565"/>
                  </a:lnTo>
                  <a:lnTo>
                    <a:pt x="5664" y="5295"/>
                  </a:lnTo>
                  <a:lnTo>
                    <a:pt x="4521" y="4318"/>
                  </a:lnTo>
                  <a:lnTo>
                    <a:pt x="3784" y="4127"/>
                  </a:lnTo>
                  <a:lnTo>
                    <a:pt x="2197" y="3200"/>
                  </a:lnTo>
                  <a:lnTo>
                    <a:pt x="3505" y="863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752244" y="718083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483" y="0"/>
                  </a:moveTo>
                  <a:lnTo>
                    <a:pt x="3263" y="1549"/>
                  </a:lnTo>
                  <a:lnTo>
                    <a:pt x="469" y="1142"/>
                  </a:lnTo>
                  <a:lnTo>
                    <a:pt x="0" y="3606"/>
                  </a:lnTo>
                  <a:lnTo>
                    <a:pt x="1142" y="6388"/>
                  </a:lnTo>
                  <a:lnTo>
                    <a:pt x="2679" y="6515"/>
                  </a:lnTo>
                  <a:lnTo>
                    <a:pt x="4864" y="3860"/>
                  </a:lnTo>
                  <a:lnTo>
                    <a:pt x="5486" y="3073"/>
                  </a:lnTo>
                  <a:lnTo>
                    <a:pt x="5511" y="2374"/>
                  </a:lnTo>
                  <a:lnTo>
                    <a:pt x="5587" y="965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3F8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760728" y="72011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219" y="0"/>
                  </a:moveTo>
                  <a:lnTo>
                    <a:pt x="596" y="380"/>
                  </a:lnTo>
                  <a:lnTo>
                    <a:pt x="0" y="546"/>
                  </a:lnTo>
                  <a:lnTo>
                    <a:pt x="787" y="1587"/>
                  </a:lnTo>
                  <a:lnTo>
                    <a:pt x="1181" y="2095"/>
                  </a:lnTo>
                  <a:lnTo>
                    <a:pt x="1524" y="2133"/>
                  </a:lnTo>
                  <a:lnTo>
                    <a:pt x="1828" y="2082"/>
                  </a:lnTo>
                  <a:lnTo>
                    <a:pt x="2146" y="1955"/>
                  </a:lnTo>
                  <a:lnTo>
                    <a:pt x="2438" y="1244"/>
                  </a:lnTo>
                  <a:lnTo>
                    <a:pt x="3225" y="355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7EC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759229" y="72195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736" y="2184"/>
                  </a:lnTo>
                  <a:lnTo>
                    <a:pt x="495" y="3327"/>
                  </a:lnTo>
                  <a:lnTo>
                    <a:pt x="1397" y="3975"/>
                  </a:lnTo>
                  <a:lnTo>
                    <a:pt x="2082" y="4076"/>
                  </a:lnTo>
                  <a:lnTo>
                    <a:pt x="2743" y="3403"/>
                  </a:lnTo>
                  <a:lnTo>
                    <a:pt x="2578" y="13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19" name="object 2519"/>
          <p:cNvGrpSpPr/>
          <p:nvPr/>
        </p:nvGrpSpPr>
        <p:grpSpPr>
          <a:xfrm>
            <a:off x="1704543" y="815670"/>
            <a:ext cx="26670" cy="22860"/>
            <a:chOff x="1704543" y="815670"/>
            <a:chExt cx="26670" cy="22860"/>
          </a:xfrm>
        </p:grpSpPr>
        <p:sp>
          <p:nvSpPr>
            <p:cNvPr id="2520" name="object 2520"/>
            <p:cNvSpPr/>
            <p:nvPr/>
          </p:nvSpPr>
          <p:spPr>
            <a:xfrm>
              <a:off x="1707273" y="820394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5283" y="6540"/>
                  </a:moveTo>
                  <a:lnTo>
                    <a:pt x="11404" y="6540"/>
                  </a:lnTo>
                  <a:lnTo>
                    <a:pt x="12903" y="8801"/>
                  </a:lnTo>
                  <a:lnTo>
                    <a:pt x="14770" y="9055"/>
                  </a:lnTo>
                  <a:lnTo>
                    <a:pt x="15328" y="8635"/>
                  </a:lnTo>
                  <a:lnTo>
                    <a:pt x="15283" y="6540"/>
                  </a:lnTo>
                  <a:close/>
                </a:path>
                <a:path w="15875" h="9525">
                  <a:moveTo>
                    <a:pt x="9389" y="7950"/>
                  </a:moveTo>
                  <a:lnTo>
                    <a:pt x="5270" y="7950"/>
                  </a:lnTo>
                  <a:lnTo>
                    <a:pt x="7251" y="8394"/>
                  </a:lnTo>
                  <a:lnTo>
                    <a:pt x="9207" y="8077"/>
                  </a:lnTo>
                  <a:lnTo>
                    <a:pt x="9389" y="7950"/>
                  </a:lnTo>
                  <a:close/>
                </a:path>
                <a:path w="15875" h="9525">
                  <a:moveTo>
                    <a:pt x="3924" y="0"/>
                  </a:moveTo>
                  <a:lnTo>
                    <a:pt x="1600" y="520"/>
                  </a:lnTo>
                  <a:lnTo>
                    <a:pt x="482" y="1282"/>
                  </a:lnTo>
                  <a:lnTo>
                    <a:pt x="556" y="1739"/>
                  </a:lnTo>
                  <a:lnTo>
                    <a:pt x="660" y="3568"/>
                  </a:lnTo>
                  <a:lnTo>
                    <a:pt x="0" y="5359"/>
                  </a:lnTo>
                  <a:lnTo>
                    <a:pt x="1612" y="6286"/>
                  </a:lnTo>
                  <a:lnTo>
                    <a:pt x="2184" y="7619"/>
                  </a:lnTo>
                  <a:lnTo>
                    <a:pt x="2489" y="7950"/>
                  </a:lnTo>
                  <a:lnTo>
                    <a:pt x="2870" y="8166"/>
                  </a:lnTo>
                  <a:lnTo>
                    <a:pt x="3314" y="8242"/>
                  </a:lnTo>
                  <a:lnTo>
                    <a:pt x="5270" y="7950"/>
                  </a:lnTo>
                  <a:lnTo>
                    <a:pt x="9389" y="7950"/>
                  </a:lnTo>
                  <a:lnTo>
                    <a:pt x="11404" y="6540"/>
                  </a:lnTo>
                  <a:lnTo>
                    <a:pt x="15283" y="6540"/>
                  </a:lnTo>
                  <a:lnTo>
                    <a:pt x="15271" y="6286"/>
                  </a:lnTo>
                  <a:lnTo>
                    <a:pt x="14472" y="4711"/>
                  </a:lnTo>
                  <a:lnTo>
                    <a:pt x="10286" y="4711"/>
                  </a:lnTo>
                  <a:lnTo>
                    <a:pt x="9029" y="4483"/>
                  </a:lnTo>
                  <a:lnTo>
                    <a:pt x="8895" y="2870"/>
                  </a:lnTo>
                  <a:lnTo>
                    <a:pt x="7556" y="2870"/>
                  </a:lnTo>
                  <a:lnTo>
                    <a:pt x="7931" y="2552"/>
                  </a:lnTo>
                  <a:lnTo>
                    <a:pt x="8051" y="1739"/>
                  </a:lnTo>
                  <a:lnTo>
                    <a:pt x="6134" y="139"/>
                  </a:lnTo>
                  <a:lnTo>
                    <a:pt x="3924" y="0"/>
                  </a:lnTo>
                  <a:close/>
                </a:path>
                <a:path w="15875" h="9525">
                  <a:moveTo>
                    <a:pt x="14439" y="4648"/>
                  </a:moveTo>
                  <a:lnTo>
                    <a:pt x="10286" y="4711"/>
                  </a:lnTo>
                  <a:lnTo>
                    <a:pt x="14472" y="4711"/>
                  </a:lnTo>
                  <a:close/>
                </a:path>
                <a:path w="15875" h="9525">
                  <a:moveTo>
                    <a:pt x="8343" y="2222"/>
                  </a:moveTo>
                  <a:lnTo>
                    <a:pt x="7948" y="2578"/>
                  </a:lnTo>
                  <a:lnTo>
                    <a:pt x="7746" y="2857"/>
                  </a:lnTo>
                  <a:lnTo>
                    <a:pt x="7556" y="2870"/>
                  </a:lnTo>
                  <a:lnTo>
                    <a:pt x="8895" y="2870"/>
                  </a:lnTo>
                  <a:lnTo>
                    <a:pt x="8815" y="2552"/>
                  </a:lnTo>
                  <a:lnTo>
                    <a:pt x="8635" y="2260"/>
                  </a:lnTo>
                  <a:lnTo>
                    <a:pt x="8343" y="2222"/>
                  </a:lnTo>
                  <a:close/>
                </a:path>
              </a:pathLst>
            </a:custGeom>
            <a:solidFill>
              <a:srgbClr val="639D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719681" y="829030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3683" y="1828"/>
                  </a:moveTo>
                  <a:lnTo>
                    <a:pt x="1816" y="2235"/>
                  </a:lnTo>
                  <a:lnTo>
                    <a:pt x="0" y="2463"/>
                  </a:lnTo>
                  <a:lnTo>
                    <a:pt x="635" y="4864"/>
                  </a:lnTo>
                  <a:lnTo>
                    <a:pt x="3505" y="7213"/>
                  </a:lnTo>
                  <a:lnTo>
                    <a:pt x="6565" y="8966"/>
                  </a:lnTo>
                  <a:lnTo>
                    <a:pt x="10490" y="8051"/>
                  </a:lnTo>
                  <a:lnTo>
                    <a:pt x="10909" y="7759"/>
                  </a:lnTo>
                  <a:lnTo>
                    <a:pt x="11214" y="7391"/>
                  </a:lnTo>
                  <a:lnTo>
                    <a:pt x="11391" y="6921"/>
                  </a:lnTo>
                  <a:lnTo>
                    <a:pt x="10414" y="5765"/>
                  </a:lnTo>
                  <a:lnTo>
                    <a:pt x="8890" y="4699"/>
                  </a:lnTo>
                  <a:lnTo>
                    <a:pt x="10960" y="3200"/>
                  </a:lnTo>
                  <a:lnTo>
                    <a:pt x="10569" y="2044"/>
                  </a:lnTo>
                  <a:lnTo>
                    <a:pt x="3975" y="2044"/>
                  </a:lnTo>
                  <a:lnTo>
                    <a:pt x="3683" y="1828"/>
                  </a:lnTo>
                  <a:close/>
                </a:path>
                <a:path w="11430" h="9525">
                  <a:moveTo>
                    <a:pt x="10363" y="1435"/>
                  </a:moveTo>
                  <a:lnTo>
                    <a:pt x="3657" y="1435"/>
                  </a:lnTo>
                  <a:lnTo>
                    <a:pt x="3975" y="2044"/>
                  </a:lnTo>
                  <a:lnTo>
                    <a:pt x="10569" y="2044"/>
                  </a:lnTo>
                  <a:lnTo>
                    <a:pt x="10363" y="1435"/>
                  </a:lnTo>
                  <a:close/>
                </a:path>
                <a:path w="11430" h="9525">
                  <a:moveTo>
                    <a:pt x="2921" y="0"/>
                  </a:moveTo>
                  <a:lnTo>
                    <a:pt x="2690" y="304"/>
                  </a:lnTo>
                  <a:lnTo>
                    <a:pt x="2463" y="685"/>
                  </a:lnTo>
                  <a:lnTo>
                    <a:pt x="2476" y="1079"/>
                  </a:lnTo>
                  <a:lnTo>
                    <a:pt x="2743" y="1485"/>
                  </a:lnTo>
                  <a:lnTo>
                    <a:pt x="3098" y="1765"/>
                  </a:lnTo>
                  <a:lnTo>
                    <a:pt x="3657" y="1435"/>
                  </a:lnTo>
                  <a:lnTo>
                    <a:pt x="10363" y="1435"/>
                  </a:lnTo>
                  <a:lnTo>
                    <a:pt x="9982" y="304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62A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704543" y="815670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4432" y="0"/>
                  </a:moveTo>
                  <a:lnTo>
                    <a:pt x="2374" y="101"/>
                  </a:lnTo>
                  <a:lnTo>
                    <a:pt x="1676" y="990"/>
                  </a:lnTo>
                  <a:lnTo>
                    <a:pt x="0" y="1854"/>
                  </a:lnTo>
                  <a:lnTo>
                    <a:pt x="3555" y="3111"/>
                  </a:lnTo>
                  <a:lnTo>
                    <a:pt x="4444" y="3835"/>
                  </a:lnTo>
                  <a:lnTo>
                    <a:pt x="4439" y="5379"/>
                  </a:lnTo>
                  <a:lnTo>
                    <a:pt x="5956" y="7416"/>
                  </a:lnTo>
                  <a:lnTo>
                    <a:pt x="8603" y="5422"/>
                  </a:lnTo>
                  <a:lnTo>
                    <a:pt x="8293" y="5422"/>
                  </a:lnTo>
                  <a:lnTo>
                    <a:pt x="9613" y="3073"/>
                  </a:lnTo>
                  <a:lnTo>
                    <a:pt x="8458" y="1143"/>
                  </a:lnTo>
                  <a:lnTo>
                    <a:pt x="4432" y="0"/>
                  </a:lnTo>
                  <a:close/>
                </a:path>
                <a:path w="12700" h="7619">
                  <a:moveTo>
                    <a:pt x="12471" y="5232"/>
                  </a:moveTo>
                  <a:lnTo>
                    <a:pt x="9254" y="5379"/>
                  </a:lnTo>
                  <a:lnTo>
                    <a:pt x="10680" y="7302"/>
                  </a:lnTo>
                  <a:lnTo>
                    <a:pt x="10985" y="7302"/>
                  </a:lnTo>
                  <a:lnTo>
                    <a:pt x="11607" y="7366"/>
                  </a:lnTo>
                  <a:lnTo>
                    <a:pt x="12471" y="5232"/>
                  </a:lnTo>
                  <a:close/>
                </a:path>
                <a:path w="12700" h="7619">
                  <a:moveTo>
                    <a:pt x="8623" y="5407"/>
                  </a:moveTo>
                  <a:lnTo>
                    <a:pt x="8293" y="5422"/>
                  </a:lnTo>
                  <a:lnTo>
                    <a:pt x="8603" y="5422"/>
                  </a:lnTo>
                  <a:close/>
                </a:path>
                <a:path w="12700" h="7619">
                  <a:moveTo>
                    <a:pt x="9042" y="5092"/>
                  </a:moveTo>
                  <a:lnTo>
                    <a:pt x="8623" y="5407"/>
                  </a:lnTo>
                  <a:lnTo>
                    <a:pt x="9254" y="5379"/>
                  </a:lnTo>
                  <a:lnTo>
                    <a:pt x="9042" y="5092"/>
                  </a:lnTo>
                  <a:close/>
                </a:path>
              </a:pathLst>
            </a:custGeom>
            <a:solidFill>
              <a:srgbClr val="568C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23" name="object 2523"/>
          <p:cNvGrpSpPr/>
          <p:nvPr/>
        </p:nvGrpSpPr>
        <p:grpSpPr>
          <a:xfrm>
            <a:off x="1615706" y="753465"/>
            <a:ext cx="35560" cy="29845"/>
            <a:chOff x="1615706" y="753465"/>
            <a:chExt cx="35560" cy="29845"/>
          </a:xfrm>
        </p:grpSpPr>
        <p:sp>
          <p:nvSpPr>
            <p:cNvPr id="2524" name="object 2524"/>
            <p:cNvSpPr/>
            <p:nvPr/>
          </p:nvSpPr>
          <p:spPr>
            <a:xfrm>
              <a:off x="1615706" y="761161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60" h="22225">
                  <a:moveTo>
                    <a:pt x="19730" y="20218"/>
                  </a:moveTo>
                  <a:lnTo>
                    <a:pt x="16802" y="20218"/>
                  </a:lnTo>
                  <a:lnTo>
                    <a:pt x="19354" y="21818"/>
                  </a:lnTo>
                  <a:lnTo>
                    <a:pt x="19730" y="20218"/>
                  </a:lnTo>
                  <a:close/>
                </a:path>
                <a:path w="35560" h="22225">
                  <a:moveTo>
                    <a:pt x="22866" y="3162"/>
                  </a:moveTo>
                  <a:lnTo>
                    <a:pt x="3797" y="3162"/>
                  </a:lnTo>
                  <a:lnTo>
                    <a:pt x="1003" y="8661"/>
                  </a:lnTo>
                  <a:lnTo>
                    <a:pt x="3200" y="9029"/>
                  </a:lnTo>
                  <a:lnTo>
                    <a:pt x="6781" y="9220"/>
                  </a:lnTo>
                  <a:lnTo>
                    <a:pt x="8788" y="9499"/>
                  </a:lnTo>
                  <a:lnTo>
                    <a:pt x="7264" y="11772"/>
                  </a:lnTo>
                  <a:lnTo>
                    <a:pt x="9525" y="13855"/>
                  </a:lnTo>
                  <a:lnTo>
                    <a:pt x="6845" y="14071"/>
                  </a:lnTo>
                  <a:lnTo>
                    <a:pt x="6896" y="17767"/>
                  </a:lnTo>
                  <a:lnTo>
                    <a:pt x="10172" y="18529"/>
                  </a:lnTo>
                  <a:lnTo>
                    <a:pt x="12496" y="20218"/>
                  </a:lnTo>
                  <a:lnTo>
                    <a:pt x="13296" y="20751"/>
                  </a:lnTo>
                  <a:lnTo>
                    <a:pt x="14211" y="21081"/>
                  </a:lnTo>
                  <a:lnTo>
                    <a:pt x="15227" y="20993"/>
                  </a:lnTo>
                  <a:lnTo>
                    <a:pt x="16802" y="20218"/>
                  </a:lnTo>
                  <a:lnTo>
                    <a:pt x="19730" y="20218"/>
                  </a:lnTo>
                  <a:lnTo>
                    <a:pt x="20027" y="18948"/>
                  </a:lnTo>
                  <a:lnTo>
                    <a:pt x="19951" y="18453"/>
                  </a:lnTo>
                  <a:lnTo>
                    <a:pt x="19723" y="18046"/>
                  </a:lnTo>
                  <a:lnTo>
                    <a:pt x="19342" y="17716"/>
                  </a:lnTo>
                  <a:lnTo>
                    <a:pt x="19026" y="17513"/>
                  </a:lnTo>
                  <a:lnTo>
                    <a:pt x="15367" y="17513"/>
                  </a:lnTo>
                  <a:lnTo>
                    <a:pt x="13347" y="15798"/>
                  </a:lnTo>
                  <a:lnTo>
                    <a:pt x="18077" y="15798"/>
                  </a:lnTo>
                  <a:lnTo>
                    <a:pt x="19492" y="11772"/>
                  </a:lnTo>
                  <a:lnTo>
                    <a:pt x="20113" y="10299"/>
                  </a:lnTo>
                  <a:lnTo>
                    <a:pt x="20082" y="9931"/>
                  </a:lnTo>
                  <a:lnTo>
                    <a:pt x="17081" y="9931"/>
                  </a:lnTo>
                  <a:lnTo>
                    <a:pt x="16444" y="9499"/>
                  </a:lnTo>
                  <a:lnTo>
                    <a:pt x="16544" y="9080"/>
                  </a:lnTo>
                  <a:lnTo>
                    <a:pt x="16827" y="8623"/>
                  </a:lnTo>
                  <a:lnTo>
                    <a:pt x="17995" y="7962"/>
                  </a:lnTo>
                  <a:lnTo>
                    <a:pt x="24727" y="7962"/>
                  </a:lnTo>
                  <a:lnTo>
                    <a:pt x="22618" y="5676"/>
                  </a:lnTo>
                  <a:lnTo>
                    <a:pt x="22866" y="3162"/>
                  </a:lnTo>
                  <a:close/>
                </a:path>
                <a:path w="35560" h="22225">
                  <a:moveTo>
                    <a:pt x="17627" y="16611"/>
                  </a:moveTo>
                  <a:lnTo>
                    <a:pt x="15367" y="17513"/>
                  </a:lnTo>
                  <a:lnTo>
                    <a:pt x="19026" y="17513"/>
                  </a:lnTo>
                  <a:lnTo>
                    <a:pt x="17627" y="16611"/>
                  </a:lnTo>
                  <a:close/>
                </a:path>
                <a:path w="35560" h="22225">
                  <a:moveTo>
                    <a:pt x="18077" y="15798"/>
                  </a:moveTo>
                  <a:lnTo>
                    <a:pt x="13347" y="15798"/>
                  </a:lnTo>
                  <a:lnTo>
                    <a:pt x="16344" y="17005"/>
                  </a:lnTo>
                  <a:lnTo>
                    <a:pt x="18059" y="15849"/>
                  </a:lnTo>
                  <a:close/>
                </a:path>
                <a:path w="35560" h="22225">
                  <a:moveTo>
                    <a:pt x="33063" y="10299"/>
                  </a:moveTo>
                  <a:lnTo>
                    <a:pt x="32296" y="10299"/>
                  </a:lnTo>
                  <a:lnTo>
                    <a:pt x="33020" y="14084"/>
                  </a:lnTo>
                  <a:lnTo>
                    <a:pt x="35128" y="15100"/>
                  </a:lnTo>
                  <a:lnTo>
                    <a:pt x="35026" y="12064"/>
                  </a:lnTo>
                  <a:lnTo>
                    <a:pt x="33121" y="11861"/>
                  </a:lnTo>
                  <a:lnTo>
                    <a:pt x="33063" y="10299"/>
                  </a:lnTo>
                  <a:close/>
                </a:path>
                <a:path w="35560" h="22225">
                  <a:moveTo>
                    <a:pt x="24727" y="7962"/>
                  </a:moveTo>
                  <a:lnTo>
                    <a:pt x="17995" y="7962"/>
                  </a:lnTo>
                  <a:lnTo>
                    <a:pt x="18592" y="8216"/>
                  </a:lnTo>
                  <a:lnTo>
                    <a:pt x="19793" y="9598"/>
                  </a:lnTo>
                  <a:lnTo>
                    <a:pt x="20332" y="9778"/>
                  </a:lnTo>
                  <a:lnTo>
                    <a:pt x="20207" y="10075"/>
                  </a:lnTo>
                  <a:lnTo>
                    <a:pt x="21704" y="11798"/>
                  </a:lnTo>
                  <a:lnTo>
                    <a:pt x="25285" y="11849"/>
                  </a:lnTo>
                  <a:lnTo>
                    <a:pt x="28854" y="11950"/>
                  </a:lnTo>
                  <a:lnTo>
                    <a:pt x="32296" y="10299"/>
                  </a:lnTo>
                  <a:lnTo>
                    <a:pt x="33063" y="10299"/>
                  </a:lnTo>
                  <a:lnTo>
                    <a:pt x="33088" y="9029"/>
                  </a:lnTo>
                  <a:lnTo>
                    <a:pt x="32752" y="8788"/>
                  </a:lnTo>
                  <a:lnTo>
                    <a:pt x="25488" y="8788"/>
                  </a:lnTo>
                  <a:lnTo>
                    <a:pt x="24727" y="7962"/>
                  </a:lnTo>
                  <a:close/>
                </a:path>
                <a:path w="35560" h="22225">
                  <a:moveTo>
                    <a:pt x="19793" y="9598"/>
                  </a:moveTo>
                  <a:lnTo>
                    <a:pt x="20207" y="10075"/>
                  </a:lnTo>
                  <a:lnTo>
                    <a:pt x="20332" y="9778"/>
                  </a:lnTo>
                  <a:lnTo>
                    <a:pt x="19793" y="9598"/>
                  </a:lnTo>
                  <a:close/>
                </a:path>
                <a:path w="35560" h="22225">
                  <a:moveTo>
                    <a:pt x="17145" y="8712"/>
                  </a:moveTo>
                  <a:lnTo>
                    <a:pt x="17081" y="9931"/>
                  </a:lnTo>
                  <a:lnTo>
                    <a:pt x="20082" y="9931"/>
                  </a:lnTo>
                  <a:lnTo>
                    <a:pt x="19793" y="9598"/>
                  </a:lnTo>
                  <a:lnTo>
                    <a:pt x="17145" y="8712"/>
                  </a:lnTo>
                  <a:close/>
                </a:path>
                <a:path w="35560" h="22225">
                  <a:moveTo>
                    <a:pt x="30010" y="6819"/>
                  </a:moveTo>
                  <a:lnTo>
                    <a:pt x="25488" y="8788"/>
                  </a:lnTo>
                  <a:lnTo>
                    <a:pt x="32752" y="8788"/>
                  </a:lnTo>
                  <a:lnTo>
                    <a:pt x="30010" y="6819"/>
                  </a:lnTo>
                  <a:close/>
                </a:path>
                <a:path w="35560" h="22225">
                  <a:moveTo>
                    <a:pt x="3149" y="406"/>
                  </a:moveTo>
                  <a:lnTo>
                    <a:pt x="1943" y="457"/>
                  </a:lnTo>
                  <a:lnTo>
                    <a:pt x="889" y="1206"/>
                  </a:lnTo>
                  <a:lnTo>
                    <a:pt x="0" y="2489"/>
                  </a:lnTo>
                  <a:lnTo>
                    <a:pt x="215" y="3365"/>
                  </a:lnTo>
                  <a:lnTo>
                    <a:pt x="2057" y="4254"/>
                  </a:lnTo>
                  <a:lnTo>
                    <a:pt x="3797" y="3162"/>
                  </a:lnTo>
                  <a:lnTo>
                    <a:pt x="22866" y="3162"/>
                  </a:lnTo>
                  <a:lnTo>
                    <a:pt x="23007" y="1739"/>
                  </a:lnTo>
                  <a:lnTo>
                    <a:pt x="18465" y="1739"/>
                  </a:lnTo>
                  <a:lnTo>
                    <a:pt x="17880" y="1358"/>
                  </a:lnTo>
                  <a:lnTo>
                    <a:pt x="9372" y="1358"/>
                  </a:lnTo>
                  <a:lnTo>
                    <a:pt x="6883" y="622"/>
                  </a:lnTo>
                  <a:lnTo>
                    <a:pt x="4381" y="495"/>
                  </a:lnTo>
                  <a:lnTo>
                    <a:pt x="3149" y="406"/>
                  </a:lnTo>
                  <a:close/>
                </a:path>
                <a:path w="35560" h="22225">
                  <a:moveTo>
                    <a:pt x="23114" y="660"/>
                  </a:moveTo>
                  <a:lnTo>
                    <a:pt x="18465" y="1739"/>
                  </a:lnTo>
                  <a:lnTo>
                    <a:pt x="23007" y="1739"/>
                  </a:lnTo>
                  <a:lnTo>
                    <a:pt x="23114" y="660"/>
                  </a:lnTo>
                  <a:close/>
                </a:path>
                <a:path w="35560" h="22225">
                  <a:moveTo>
                    <a:pt x="15100" y="0"/>
                  </a:moveTo>
                  <a:lnTo>
                    <a:pt x="14605" y="25"/>
                  </a:lnTo>
                  <a:lnTo>
                    <a:pt x="13646" y="177"/>
                  </a:lnTo>
                  <a:lnTo>
                    <a:pt x="12801" y="520"/>
                  </a:lnTo>
                  <a:lnTo>
                    <a:pt x="11912" y="825"/>
                  </a:lnTo>
                  <a:lnTo>
                    <a:pt x="9372" y="1358"/>
                  </a:lnTo>
                  <a:lnTo>
                    <a:pt x="17880" y="1358"/>
                  </a:lnTo>
                  <a:lnTo>
                    <a:pt x="16065" y="177"/>
                  </a:lnTo>
                  <a:lnTo>
                    <a:pt x="15582" y="63"/>
                  </a:lnTo>
                  <a:lnTo>
                    <a:pt x="15100" y="0"/>
                  </a:lnTo>
                  <a:close/>
                </a:path>
              </a:pathLst>
            </a:custGeom>
            <a:solidFill>
              <a:srgbClr val="91D1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622298" y="753465"/>
              <a:ext cx="21590" cy="13970"/>
            </a:xfrm>
            <a:custGeom>
              <a:avLst/>
              <a:gdLst/>
              <a:ahLst/>
              <a:cxnLst/>
              <a:rect l="l" t="t" r="r" b="b"/>
              <a:pathLst>
                <a:path w="21589" h="13970">
                  <a:moveTo>
                    <a:pt x="4686" y="0"/>
                  </a:moveTo>
                  <a:lnTo>
                    <a:pt x="1054" y="1511"/>
                  </a:lnTo>
                  <a:lnTo>
                    <a:pt x="0" y="2324"/>
                  </a:lnTo>
                  <a:lnTo>
                    <a:pt x="279" y="3225"/>
                  </a:lnTo>
                  <a:lnTo>
                    <a:pt x="876" y="4152"/>
                  </a:lnTo>
                  <a:lnTo>
                    <a:pt x="1485" y="4864"/>
                  </a:lnTo>
                  <a:lnTo>
                    <a:pt x="2260" y="5410"/>
                  </a:lnTo>
                  <a:lnTo>
                    <a:pt x="2794" y="6184"/>
                  </a:lnTo>
                  <a:lnTo>
                    <a:pt x="3860" y="7112"/>
                  </a:lnTo>
                  <a:lnTo>
                    <a:pt x="3124" y="9677"/>
                  </a:lnTo>
                  <a:lnTo>
                    <a:pt x="5651" y="9283"/>
                  </a:lnTo>
                  <a:lnTo>
                    <a:pt x="6477" y="9271"/>
                  </a:lnTo>
                  <a:lnTo>
                    <a:pt x="7251" y="9144"/>
                  </a:lnTo>
                  <a:lnTo>
                    <a:pt x="7721" y="8343"/>
                  </a:lnTo>
                  <a:lnTo>
                    <a:pt x="7899" y="7416"/>
                  </a:lnTo>
                  <a:lnTo>
                    <a:pt x="8737" y="8178"/>
                  </a:lnTo>
                  <a:lnTo>
                    <a:pt x="10401" y="10985"/>
                  </a:lnTo>
                  <a:lnTo>
                    <a:pt x="15240" y="9321"/>
                  </a:lnTo>
                  <a:lnTo>
                    <a:pt x="16027" y="13360"/>
                  </a:lnTo>
                  <a:lnTo>
                    <a:pt x="16878" y="13385"/>
                  </a:lnTo>
                  <a:lnTo>
                    <a:pt x="17640" y="13208"/>
                  </a:lnTo>
                  <a:lnTo>
                    <a:pt x="18148" y="12446"/>
                  </a:lnTo>
                  <a:lnTo>
                    <a:pt x="17170" y="9271"/>
                  </a:lnTo>
                  <a:lnTo>
                    <a:pt x="14033" y="8394"/>
                  </a:lnTo>
                  <a:lnTo>
                    <a:pt x="11684" y="6388"/>
                  </a:lnTo>
                  <a:lnTo>
                    <a:pt x="14922" y="5664"/>
                  </a:lnTo>
                  <a:lnTo>
                    <a:pt x="18630" y="9385"/>
                  </a:lnTo>
                  <a:lnTo>
                    <a:pt x="21234" y="5194"/>
                  </a:lnTo>
                  <a:lnTo>
                    <a:pt x="20218" y="5080"/>
                  </a:lnTo>
                  <a:lnTo>
                    <a:pt x="18618" y="3987"/>
                  </a:lnTo>
                  <a:lnTo>
                    <a:pt x="16573" y="5321"/>
                  </a:lnTo>
                  <a:lnTo>
                    <a:pt x="14998" y="4140"/>
                  </a:lnTo>
                  <a:lnTo>
                    <a:pt x="9829" y="4089"/>
                  </a:lnTo>
                  <a:lnTo>
                    <a:pt x="7048" y="2768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A4D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26" name="object 2526"/>
          <p:cNvGrpSpPr/>
          <p:nvPr/>
        </p:nvGrpSpPr>
        <p:grpSpPr>
          <a:xfrm>
            <a:off x="1830730" y="897623"/>
            <a:ext cx="28575" cy="40005"/>
            <a:chOff x="1830730" y="897623"/>
            <a:chExt cx="28575" cy="40005"/>
          </a:xfrm>
        </p:grpSpPr>
        <p:sp>
          <p:nvSpPr>
            <p:cNvPr id="2527" name="object 2527"/>
            <p:cNvSpPr/>
            <p:nvPr/>
          </p:nvSpPr>
          <p:spPr>
            <a:xfrm>
              <a:off x="1832990" y="897623"/>
              <a:ext cx="26670" cy="36195"/>
            </a:xfrm>
            <a:custGeom>
              <a:avLst/>
              <a:gdLst/>
              <a:ahLst/>
              <a:cxnLst/>
              <a:rect l="l" t="t" r="r" b="b"/>
              <a:pathLst>
                <a:path w="26669" h="36194">
                  <a:moveTo>
                    <a:pt x="24498" y="0"/>
                  </a:moveTo>
                  <a:lnTo>
                    <a:pt x="20586" y="12"/>
                  </a:lnTo>
                  <a:lnTo>
                    <a:pt x="20129" y="4152"/>
                  </a:lnTo>
                  <a:lnTo>
                    <a:pt x="17564" y="5778"/>
                  </a:lnTo>
                  <a:lnTo>
                    <a:pt x="13576" y="9448"/>
                  </a:lnTo>
                  <a:lnTo>
                    <a:pt x="11087" y="14376"/>
                  </a:lnTo>
                  <a:lnTo>
                    <a:pt x="7239" y="18160"/>
                  </a:lnTo>
                  <a:lnTo>
                    <a:pt x="3937" y="22745"/>
                  </a:lnTo>
                  <a:lnTo>
                    <a:pt x="2032" y="24891"/>
                  </a:lnTo>
                  <a:lnTo>
                    <a:pt x="1485" y="27812"/>
                  </a:lnTo>
                  <a:lnTo>
                    <a:pt x="1257" y="29679"/>
                  </a:lnTo>
                  <a:lnTo>
                    <a:pt x="0" y="31305"/>
                  </a:lnTo>
                  <a:lnTo>
                    <a:pt x="177" y="33261"/>
                  </a:lnTo>
                  <a:lnTo>
                    <a:pt x="635" y="34467"/>
                  </a:lnTo>
                  <a:lnTo>
                    <a:pt x="1397" y="35331"/>
                  </a:lnTo>
                  <a:lnTo>
                    <a:pt x="2717" y="35598"/>
                  </a:lnTo>
                  <a:lnTo>
                    <a:pt x="4762" y="34442"/>
                  </a:lnTo>
                  <a:lnTo>
                    <a:pt x="5067" y="34124"/>
                  </a:lnTo>
                  <a:lnTo>
                    <a:pt x="5270" y="33756"/>
                  </a:lnTo>
                  <a:lnTo>
                    <a:pt x="5346" y="33312"/>
                  </a:lnTo>
                  <a:lnTo>
                    <a:pt x="5283" y="31559"/>
                  </a:lnTo>
                  <a:lnTo>
                    <a:pt x="6375" y="30581"/>
                  </a:lnTo>
                  <a:lnTo>
                    <a:pt x="7683" y="29730"/>
                  </a:lnTo>
                  <a:lnTo>
                    <a:pt x="14897" y="20167"/>
                  </a:lnTo>
                  <a:lnTo>
                    <a:pt x="20294" y="11302"/>
                  </a:lnTo>
                  <a:lnTo>
                    <a:pt x="24041" y="8534"/>
                  </a:lnTo>
                  <a:lnTo>
                    <a:pt x="25374" y="4152"/>
                  </a:lnTo>
                  <a:lnTo>
                    <a:pt x="25654" y="2400"/>
                  </a:lnTo>
                  <a:lnTo>
                    <a:pt x="26085" y="1206"/>
                  </a:lnTo>
                  <a:lnTo>
                    <a:pt x="25438" y="533"/>
                  </a:lnTo>
                  <a:lnTo>
                    <a:pt x="24498" y="0"/>
                  </a:lnTo>
                  <a:close/>
                </a:path>
              </a:pathLst>
            </a:custGeom>
            <a:solidFill>
              <a:srgbClr val="396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839683" y="925474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9525" y="0"/>
                  </a:moveTo>
                  <a:lnTo>
                    <a:pt x="8343" y="292"/>
                  </a:lnTo>
                  <a:lnTo>
                    <a:pt x="2197" y="3454"/>
                  </a:lnTo>
                  <a:lnTo>
                    <a:pt x="1092" y="3505"/>
                  </a:lnTo>
                  <a:lnTo>
                    <a:pt x="152" y="3886"/>
                  </a:lnTo>
                  <a:lnTo>
                    <a:pt x="0" y="5600"/>
                  </a:lnTo>
                  <a:lnTo>
                    <a:pt x="609" y="5778"/>
                  </a:lnTo>
                  <a:lnTo>
                    <a:pt x="7239" y="3200"/>
                  </a:lnTo>
                  <a:lnTo>
                    <a:pt x="9525" y="1587"/>
                  </a:lnTo>
                  <a:lnTo>
                    <a:pt x="9842" y="495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417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830730" y="930757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1981" y="0"/>
                  </a:moveTo>
                  <a:lnTo>
                    <a:pt x="1803" y="190"/>
                  </a:lnTo>
                  <a:lnTo>
                    <a:pt x="1612" y="368"/>
                  </a:lnTo>
                  <a:lnTo>
                    <a:pt x="1435" y="558"/>
                  </a:lnTo>
                  <a:lnTo>
                    <a:pt x="1308" y="1066"/>
                  </a:lnTo>
                  <a:lnTo>
                    <a:pt x="1358" y="1562"/>
                  </a:lnTo>
                  <a:lnTo>
                    <a:pt x="1587" y="2044"/>
                  </a:lnTo>
                  <a:lnTo>
                    <a:pt x="2324" y="3479"/>
                  </a:lnTo>
                  <a:lnTo>
                    <a:pt x="0" y="4978"/>
                  </a:lnTo>
                  <a:lnTo>
                    <a:pt x="1663" y="6400"/>
                  </a:lnTo>
                  <a:lnTo>
                    <a:pt x="4978" y="2463"/>
                  </a:lnTo>
                  <a:lnTo>
                    <a:pt x="4572" y="1371"/>
                  </a:lnTo>
                  <a:lnTo>
                    <a:pt x="3822" y="609"/>
                  </a:lnTo>
                  <a:lnTo>
                    <a:pt x="2730" y="19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386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837753" y="9280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654" y="0"/>
                  </a:moveTo>
                  <a:lnTo>
                    <a:pt x="1892" y="139"/>
                  </a:lnTo>
                  <a:lnTo>
                    <a:pt x="546" y="584"/>
                  </a:lnTo>
                  <a:lnTo>
                    <a:pt x="63" y="1612"/>
                  </a:lnTo>
                  <a:lnTo>
                    <a:pt x="38" y="2933"/>
                  </a:lnTo>
                  <a:lnTo>
                    <a:pt x="0" y="3987"/>
                  </a:lnTo>
                  <a:lnTo>
                    <a:pt x="1142" y="3962"/>
                  </a:lnTo>
                  <a:lnTo>
                    <a:pt x="2324" y="4102"/>
                  </a:lnTo>
                  <a:lnTo>
                    <a:pt x="3073" y="2946"/>
                  </a:lnTo>
                  <a:lnTo>
                    <a:pt x="1866" y="1460"/>
                  </a:lnTo>
                  <a:lnTo>
                    <a:pt x="4241" y="1765"/>
                  </a:lnTo>
                  <a:lnTo>
                    <a:pt x="4127" y="838"/>
                  </a:lnTo>
                  <a:lnTo>
                    <a:pt x="3949" y="635"/>
                  </a:lnTo>
                  <a:lnTo>
                    <a:pt x="3340" y="165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4C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1" name="object 2531"/>
          <p:cNvGrpSpPr/>
          <p:nvPr/>
        </p:nvGrpSpPr>
        <p:grpSpPr>
          <a:xfrm>
            <a:off x="2123986" y="1718195"/>
            <a:ext cx="8255" cy="35560"/>
            <a:chOff x="2123986" y="1718195"/>
            <a:chExt cx="8255" cy="35560"/>
          </a:xfrm>
        </p:grpSpPr>
        <p:sp>
          <p:nvSpPr>
            <p:cNvPr id="2532" name="object 2532"/>
            <p:cNvSpPr/>
            <p:nvPr/>
          </p:nvSpPr>
          <p:spPr>
            <a:xfrm>
              <a:off x="2123986" y="1718195"/>
              <a:ext cx="8255" cy="30480"/>
            </a:xfrm>
            <a:custGeom>
              <a:avLst/>
              <a:gdLst/>
              <a:ahLst/>
              <a:cxnLst/>
              <a:rect l="l" t="t" r="r" b="b"/>
              <a:pathLst>
                <a:path w="8255" h="30480">
                  <a:moveTo>
                    <a:pt x="6451" y="0"/>
                  </a:moveTo>
                  <a:lnTo>
                    <a:pt x="4851" y="927"/>
                  </a:lnTo>
                  <a:lnTo>
                    <a:pt x="6337" y="4127"/>
                  </a:lnTo>
                  <a:lnTo>
                    <a:pt x="3441" y="4102"/>
                  </a:lnTo>
                  <a:lnTo>
                    <a:pt x="1054" y="5194"/>
                  </a:lnTo>
                  <a:lnTo>
                    <a:pt x="1396" y="7365"/>
                  </a:lnTo>
                  <a:lnTo>
                    <a:pt x="1244" y="16281"/>
                  </a:lnTo>
                  <a:lnTo>
                    <a:pt x="0" y="23177"/>
                  </a:lnTo>
                  <a:lnTo>
                    <a:pt x="1371" y="30073"/>
                  </a:lnTo>
                  <a:lnTo>
                    <a:pt x="3784" y="28981"/>
                  </a:lnTo>
                  <a:lnTo>
                    <a:pt x="3454" y="26796"/>
                  </a:lnTo>
                  <a:lnTo>
                    <a:pt x="3441" y="18961"/>
                  </a:lnTo>
                  <a:lnTo>
                    <a:pt x="5587" y="16624"/>
                  </a:lnTo>
                  <a:lnTo>
                    <a:pt x="5968" y="15913"/>
                  </a:lnTo>
                  <a:lnTo>
                    <a:pt x="6337" y="13030"/>
                  </a:lnTo>
                  <a:lnTo>
                    <a:pt x="5435" y="10083"/>
                  </a:lnTo>
                  <a:lnTo>
                    <a:pt x="6502" y="7238"/>
                  </a:lnTo>
                  <a:lnTo>
                    <a:pt x="7734" y="4825"/>
                  </a:lnTo>
                  <a:lnTo>
                    <a:pt x="6603" y="2412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7CB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2129434" y="1734413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5">
                  <a:moveTo>
                    <a:pt x="393" y="0"/>
                  </a:moveTo>
                  <a:lnTo>
                    <a:pt x="127" y="406"/>
                  </a:lnTo>
                  <a:lnTo>
                    <a:pt x="0" y="18999"/>
                  </a:lnTo>
                  <a:lnTo>
                    <a:pt x="1054" y="19062"/>
                  </a:lnTo>
                  <a:lnTo>
                    <a:pt x="1270" y="13957"/>
                  </a:lnTo>
                  <a:lnTo>
                    <a:pt x="2146" y="12280"/>
                  </a:lnTo>
                  <a:lnTo>
                    <a:pt x="1104" y="10325"/>
                  </a:lnTo>
                  <a:lnTo>
                    <a:pt x="1981" y="8648"/>
                  </a:lnTo>
                  <a:lnTo>
                    <a:pt x="2057" y="2387"/>
                  </a:lnTo>
                  <a:lnTo>
                    <a:pt x="1117" y="1917"/>
                  </a:lnTo>
                  <a:lnTo>
                    <a:pt x="1117" y="952"/>
                  </a:lnTo>
                  <a:lnTo>
                    <a:pt x="863" y="12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436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2128570" y="172543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30" y="0"/>
                  </a:moveTo>
                  <a:lnTo>
                    <a:pt x="0" y="2971"/>
                  </a:lnTo>
                  <a:lnTo>
                    <a:pt x="1282" y="6261"/>
                  </a:lnTo>
                  <a:lnTo>
                    <a:pt x="990" y="9385"/>
                  </a:lnTo>
                  <a:lnTo>
                    <a:pt x="1257" y="9347"/>
                  </a:lnTo>
                  <a:lnTo>
                    <a:pt x="1511" y="9258"/>
                  </a:lnTo>
                  <a:lnTo>
                    <a:pt x="1727" y="910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C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35" name="object 2535"/>
          <p:cNvGrpSpPr/>
          <p:nvPr/>
        </p:nvGrpSpPr>
        <p:grpSpPr>
          <a:xfrm>
            <a:off x="2202014" y="1771484"/>
            <a:ext cx="17780" cy="23495"/>
            <a:chOff x="2202014" y="1771484"/>
            <a:chExt cx="17780" cy="23495"/>
          </a:xfrm>
        </p:grpSpPr>
        <p:sp>
          <p:nvSpPr>
            <p:cNvPr id="2536" name="object 2536"/>
            <p:cNvSpPr/>
            <p:nvPr/>
          </p:nvSpPr>
          <p:spPr>
            <a:xfrm>
              <a:off x="2207298" y="1779028"/>
              <a:ext cx="12700" cy="15875"/>
            </a:xfrm>
            <a:custGeom>
              <a:avLst/>
              <a:gdLst/>
              <a:ahLst/>
              <a:cxnLst/>
              <a:rect l="l" t="t" r="r" b="b"/>
              <a:pathLst>
                <a:path w="12700" h="15875">
                  <a:moveTo>
                    <a:pt x="9969" y="0"/>
                  </a:moveTo>
                  <a:lnTo>
                    <a:pt x="9448" y="50"/>
                  </a:lnTo>
                  <a:lnTo>
                    <a:pt x="5740" y="1371"/>
                  </a:lnTo>
                  <a:lnTo>
                    <a:pt x="5257" y="5841"/>
                  </a:lnTo>
                  <a:lnTo>
                    <a:pt x="2032" y="7632"/>
                  </a:lnTo>
                  <a:lnTo>
                    <a:pt x="1816" y="9207"/>
                  </a:lnTo>
                  <a:lnTo>
                    <a:pt x="1371" y="10706"/>
                  </a:lnTo>
                  <a:lnTo>
                    <a:pt x="177" y="11861"/>
                  </a:lnTo>
                  <a:lnTo>
                    <a:pt x="0" y="12611"/>
                  </a:lnTo>
                  <a:lnTo>
                    <a:pt x="355" y="13334"/>
                  </a:lnTo>
                  <a:lnTo>
                    <a:pt x="965" y="13779"/>
                  </a:lnTo>
                  <a:lnTo>
                    <a:pt x="4864" y="15405"/>
                  </a:lnTo>
                  <a:lnTo>
                    <a:pt x="7366" y="14630"/>
                  </a:lnTo>
                  <a:lnTo>
                    <a:pt x="9182" y="11722"/>
                  </a:lnTo>
                  <a:lnTo>
                    <a:pt x="10414" y="8547"/>
                  </a:lnTo>
                  <a:lnTo>
                    <a:pt x="12280" y="5511"/>
                  </a:lnTo>
                  <a:lnTo>
                    <a:pt x="10439" y="126"/>
                  </a:lnTo>
                  <a:lnTo>
                    <a:pt x="9969" y="0"/>
                  </a:lnTo>
                  <a:close/>
                </a:path>
              </a:pathLst>
            </a:custGeom>
            <a:solidFill>
              <a:srgbClr val="366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2207653" y="1773783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39">
                  <a:moveTo>
                    <a:pt x="5448" y="0"/>
                  </a:moveTo>
                  <a:lnTo>
                    <a:pt x="2095" y="4711"/>
                  </a:lnTo>
                  <a:lnTo>
                    <a:pt x="2120" y="5803"/>
                  </a:lnTo>
                  <a:lnTo>
                    <a:pt x="1625" y="6654"/>
                  </a:lnTo>
                  <a:lnTo>
                    <a:pt x="863" y="7378"/>
                  </a:lnTo>
                  <a:lnTo>
                    <a:pt x="533" y="7912"/>
                  </a:lnTo>
                  <a:lnTo>
                    <a:pt x="88" y="8445"/>
                  </a:lnTo>
                  <a:lnTo>
                    <a:pt x="850" y="8991"/>
                  </a:lnTo>
                  <a:lnTo>
                    <a:pt x="584" y="10121"/>
                  </a:lnTo>
                  <a:lnTo>
                    <a:pt x="165" y="11239"/>
                  </a:lnTo>
                  <a:lnTo>
                    <a:pt x="0" y="14122"/>
                  </a:lnTo>
                  <a:lnTo>
                    <a:pt x="1079" y="12928"/>
                  </a:lnTo>
                  <a:lnTo>
                    <a:pt x="1689" y="12877"/>
                  </a:lnTo>
                  <a:lnTo>
                    <a:pt x="2870" y="12357"/>
                  </a:lnTo>
                  <a:lnTo>
                    <a:pt x="4927" y="14973"/>
                  </a:lnTo>
                  <a:lnTo>
                    <a:pt x="5740" y="9182"/>
                  </a:lnTo>
                  <a:lnTo>
                    <a:pt x="7950" y="7721"/>
                  </a:lnTo>
                  <a:lnTo>
                    <a:pt x="9334" y="5702"/>
                  </a:lnTo>
                  <a:lnTo>
                    <a:pt x="9893" y="4178"/>
                  </a:lnTo>
                  <a:lnTo>
                    <a:pt x="9309" y="2857"/>
                  </a:lnTo>
                  <a:lnTo>
                    <a:pt x="8597" y="1562"/>
                  </a:lnTo>
                  <a:lnTo>
                    <a:pt x="7975" y="761"/>
                  </a:lnTo>
                  <a:lnTo>
                    <a:pt x="7162" y="317"/>
                  </a:lnTo>
                  <a:lnTo>
                    <a:pt x="6197" y="88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87C7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2206231" y="177148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2565" y="0"/>
                  </a:moveTo>
                  <a:lnTo>
                    <a:pt x="1854" y="0"/>
                  </a:lnTo>
                  <a:lnTo>
                    <a:pt x="1155" y="380"/>
                  </a:lnTo>
                  <a:lnTo>
                    <a:pt x="1270" y="2628"/>
                  </a:lnTo>
                  <a:lnTo>
                    <a:pt x="2032" y="4991"/>
                  </a:lnTo>
                  <a:lnTo>
                    <a:pt x="177" y="6959"/>
                  </a:lnTo>
                  <a:lnTo>
                    <a:pt x="190" y="7264"/>
                  </a:lnTo>
                  <a:lnTo>
                    <a:pt x="127" y="7556"/>
                  </a:lnTo>
                  <a:lnTo>
                    <a:pt x="0" y="7848"/>
                  </a:lnTo>
                  <a:lnTo>
                    <a:pt x="177" y="9385"/>
                  </a:lnTo>
                  <a:lnTo>
                    <a:pt x="215" y="10998"/>
                  </a:lnTo>
                  <a:lnTo>
                    <a:pt x="2273" y="11290"/>
                  </a:lnTo>
                  <a:lnTo>
                    <a:pt x="3175" y="9982"/>
                  </a:lnTo>
                  <a:lnTo>
                    <a:pt x="4470" y="9118"/>
                  </a:lnTo>
                  <a:lnTo>
                    <a:pt x="3644" y="7683"/>
                  </a:lnTo>
                  <a:lnTo>
                    <a:pt x="4089" y="6603"/>
                  </a:lnTo>
                  <a:lnTo>
                    <a:pt x="4140" y="6299"/>
                  </a:lnTo>
                  <a:lnTo>
                    <a:pt x="4267" y="6057"/>
                  </a:lnTo>
                  <a:lnTo>
                    <a:pt x="4495" y="5867"/>
                  </a:lnTo>
                  <a:lnTo>
                    <a:pt x="4787" y="4648"/>
                  </a:lnTo>
                  <a:lnTo>
                    <a:pt x="4660" y="3441"/>
                  </a:lnTo>
                  <a:lnTo>
                    <a:pt x="4152" y="1523"/>
                  </a:lnTo>
                  <a:lnTo>
                    <a:pt x="3860" y="863"/>
                  </a:lnTo>
                  <a:lnTo>
                    <a:pt x="3276" y="342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36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2202014" y="178874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4330" y="0"/>
                  </a:moveTo>
                  <a:lnTo>
                    <a:pt x="2895" y="1092"/>
                  </a:lnTo>
                  <a:lnTo>
                    <a:pt x="1447" y="2171"/>
                  </a:lnTo>
                  <a:lnTo>
                    <a:pt x="12" y="3263"/>
                  </a:lnTo>
                  <a:lnTo>
                    <a:pt x="0" y="4178"/>
                  </a:lnTo>
                  <a:lnTo>
                    <a:pt x="558" y="4622"/>
                  </a:lnTo>
                  <a:lnTo>
                    <a:pt x="1333" y="4876"/>
                  </a:lnTo>
                  <a:lnTo>
                    <a:pt x="3505" y="5156"/>
                  </a:lnTo>
                  <a:lnTo>
                    <a:pt x="4635" y="3898"/>
                  </a:lnTo>
                  <a:lnTo>
                    <a:pt x="5448" y="2146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9BC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0" name="object 2540"/>
          <p:cNvGrpSpPr/>
          <p:nvPr/>
        </p:nvGrpSpPr>
        <p:grpSpPr>
          <a:xfrm>
            <a:off x="2140521" y="1461350"/>
            <a:ext cx="41275" cy="33655"/>
            <a:chOff x="2140521" y="1461350"/>
            <a:chExt cx="41275" cy="33655"/>
          </a:xfrm>
        </p:grpSpPr>
        <p:sp>
          <p:nvSpPr>
            <p:cNvPr id="2541" name="object 2541"/>
            <p:cNvSpPr/>
            <p:nvPr/>
          </p:nvSpPr>
          <p:spPr>
            <a:xfrm>
              <a:off x="2140521" y="1464792"/>
              <a:ext cx="33655" cy="30480"/>
            </a:xfrm>
            <a:custGeom>
              <a:avLst/>
              <a:gdLst/>
              <a:ahLst/>
              <a:cxnLst/>
              <a:rect l="l" t="t" r="r" b="b"/>
              <a:pathLst>
                <a:path w="33655" h="30480">
                  <a:moveTo>
                    <a:pt x="7251" y="0"/>
                  </a:moveTo>
                  <a:lnTo>
                    <a:pt x="2882" y="431"/>
                  </a:lnTo>
                  <a:lnTo>
                    <a:pt x="888" y="1206"/>
                  </a:lnTo>
                  <a:lnTo>
                    <a:pt x="1282" y="2857"/>
                  </a:lnTo>
                  <a:lnTo>
                    <a:pt x="1435" y="4406"/>
                  </a:lnTo>
                  <a:lnTo>
                    <a:pt x="0" y="6184"/>
                  </a:lnTo>
                  <a:lnTo>
                    <a:pt x="4229" y="7277"/>
                  </a:lnTo>
                  <a:lnTo>
                    <a:pt x="2031" y="9131"/>
                  </a:lnTo>
                  <a:lnTo>
                    <a:pt x="1600" y="9652"/>
                  </a:lnTo>
                  <a:lnTo>
                    <a:pt x="990" y="10668"/>
                  </a:lnTo>
                  <a:lnTo>
                    <a:pt x="6007" y="13944"/>
                  </a:lnTo>
                  <a:lnTo>
                    <a:pt x="5460" y="18630"/>
                  </a:lnTo>
                  <a:lnTo>
                    <a:pt x="5460" y="24015"/>
                  </a:lnTo>
                  <a:lnTo>
                    <a:pt x="6032" y="24980"/>
                  </a:lnTo>
                  <a:lnTo>
                    <a:pt x="9093" y="25781"/>
                  </a:lnTo>
                  <a:lnTo>
                    <a:pt x="6743" y="27559"/>
                  </a:lnTo>
                  <a:lnTo>
                    <a:pt x="7797" y="28371"/>
                  </a:lnTo>
                  <a:lnTo>
                    <a:pt x="10921" y="29883"/>
                  </a:lnTo>
                  <a:lnTo>
                    <a:pt x="18961" y="28676"/>
                  </a:lnTo>
                  <a:lnTo>
                    <a:pt x="19608" y="27927"/>
                  </a:lnTo>
                  <a:lnTo>
                    <a:pt x="17068" y="23710"/>
                  </a:lnTo>
                  <a:lnTo>
                    <a:pt x="15036" y="21043"/>
                  </a:lnTo>
                  <a:lnTo>
                    <a:pt x="17945" y="18249"/>
                  </a:lnTo>
                  <a:lnTo>
                    <a:pt x="18326" y="17983"/>
                  </a:lnTo>
                  <a:lnTo>
                    <a:pt x="22161" y="14655"/>
                  </a:lnTo>
                  <a:lnTo>
                    <a:pt x="27089" y="16205"/>
                  </a:lnTo>
                  <a:lnTo>
                    <a:pt x="29933" y="12801"/>
                  </a:lnTo>
                  <a:lnTo>
                    <a:pt x="30619" y="11734"/>
                  </a:lnTo>
                  <a:lnTo>
                    <a:pt x="31216" y="10642"/>
                  </a:lnTo>
                  <a:lnTo>
                    <a:pt x="30733" y="9296"/>
                  </a:lnTo>
                  <a:lnTo>
                    <a:pt x="29984" y="8343"/>
                  </a:lnTo>
                  <a:lnTo>
                    <a:pt x="33375" y="4127"/>
                  </a:lnTo>
                  <a:lnTo>
                    <a:pt x="28486" y="6451"/>
                  </a:lnTo>
                  <a:lnTo>
                    <a:pt x="27101" y="7264"/>
                  </a:lnTo>
                  <a:lnTo>
                    <a:pt x="26415" y="5295"/>
                  </a:lnTo>
                  <a:lnTo>
                    <a:pt x="25158" y="5626"/>
                  </a:lnTo>
                  <a:lnTo>
                    <a:pt x="24142" y="5829"/>
                  </a:lnTo>
                  <a:lnTo>
                    <a:pt x="23177" y="6350"/>
                  </a:lnTo>
                  <a:lnTo>
                    <a:pt x="19532" y="5207"/>
                  </a:lnTo>
                  <a:lnTo>
                    <a:pt x="16370" y="7010"/>
                  </a:lnTo>
                  <a:lnTo>
                    <a:pt x="14249" y="4229"/>
                  </a:lnTo>
                  <a:lnTo>
                    <a:pt x="10528" y="2768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AED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2155456" y="1461350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13715" y="11903"/>
                  </a:moveTo>
                  <a:close/>
                </a:path>
                <a:path w="13969" h="12065">
                  <a:moveTo>
                    <a:pt x="11634" y="8737"/>
                  </a:moveTo>
                  <a:lnTo>
                    <a:pt x="9639" y="8737"/>
                  </a:lnTo>
                  <a:lnTo>
                    <a:pt x="10490" y="9664"/>
                  </a:lnTo>
                  <a:lnTo>
                    <a:pt x="11328" y="10210"/>
                  </a:lnTo>
                  <a:lnTo>
                    <a:pt x="13715" y="11903"/>
                  </a:lnTo>
                  <a:lnTo>
                    <a:pt x="13550" y="9893"/>
                  </a:lnTo>
                  <a:lnTo>
                    <a:pt x="11634" y="8737"/>
                  </a:lnTo>
                  <a:close/>
                </a:path>
                <a:path w="13969" h="12065">
                  <a:moveTo>
                    <a:pt x="7620" y="0"/>
                  </a:moveTo>
                  <a:lnTo>
                    <a:pt x="3263" y="76"/>
                  </a:lnTo>
                  <a:lnTo>
                    <a:pt x="0" y="2260"/>
                  </a:lnTo>
                  <a:lnTo>
                    <a:pt x="876" y="3606"/>
                  </a:lnTo>
                  <a:lnTo>
                    <a:pt x="2819" y="3949"/>
                  </a:lnTo>
                  <a:lnTo>
                    <a:pt x="3263" y="5702"/>
                  </a:lnTo>
                  <a:lnTo>
                    <a:pt x="4216" y="7378"/>
                  </a:lnTo>
                  <a:lnTo>
                    <a:pt x="5676" y="8420"/>
                  </a:lnTo>
                  <a:lnTo>
                    <a:pt x="7480" y="9016"/>
                  </a:lnTo>
                  <a:lnTo>
                    <a:pt x="8483" y="9232"/>
                  </a:lnTo>
                  <a:lnTo>
                    <a:pt x="9639" y="8737"/>
                  </a:lnTo>
                  <a:lnTo>
                    <a:pt x="11634" y="8737"/>
                  </a:lnTo>
                  <a:lnTo>
                    <a:pt x="11150" y="8445"/>
                  </a:lnTo>
                  <a:lnTo>
                    <a:pt x="11315" y="6946"/>
                  </a:lnTo>
                  <a:lnTo>
                    <a:pt x="13436" y="5397"/>
                  </a:lnTo>
                  <a:lnTo>
                    <a:pt x="9525" y="4610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7D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2169833" y="1472869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6705" y="0"/>
                  </a:moveTo>
                  <a:lnTo>
                    <a:pt x="4051" y="444"/>
                  </a:lnTo>
                  <a:lnTo>
                    <a:pt x="1422" y="1206"/>
                  </a:lnTo>
                  <a:lnTo>
                    <a:pt x="25" y="4381"/>
                  </a:lnTo>
                  <a:lnTo>
                    <a:pt x="0" y="6489"/>
                  </a:lnTo>
                  <a:lnTo>
                    <a:pt x="1638" y="6807"/>
                  </a:lnTo>
                  <a:lnTo>
                    <a:pt x="3149" y="7264"/>
                  </a:lnTo>
                  <a:lnTo>
                    <a:pt x="3924" y="7327"/>
                  </a:lnTo>
                  <a:lnTo>
                    <a:pt x="4635" y="7200"/>
                  </a:lnTo>
                  <a:lnTo>
                    <a:pt x="5283" y="6769"/>
                  </a:lnTo>
                  <a:lnTo>
                    <a:pt x="4102" y="4965"/>
                  </a:lnTo>
                  <a:lnTo>
                    <a:pt x="5473" y="4864"/>
                  </a:lnTo>
                  <a:lnTo>
                    <a:pt x="6680" y="4648"/>
                  </a:lnTo>
                  <a:lnTo>
                    <a:pt x="7632" y="3187"/>
                  </a:lnTo>
                  <a:lnTo>
                    <a:pt x="9893" y="2552"/>
                  </a:lnTo>
                  <a:lnTo>
                    <a:pt x="9448" y="215"/>
                  </a:lnTo>
                  <a:lnTo>
                    <a:pt x="6705" y="0"/>
                  </a:lnTo>
                  <a:close/>
                </a:path>
              </a:pathLst>
            </a:custGeom>
            <a:solidFill>
              <a:srgbClr val="61A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2175954" y="147308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5410" y="0"/>
                  </a:moveTo>
                  <a:lnTo>
                    <a:pt x="3314" y="0"/>
                  </a:lnTo>
                  <a:lnTo>
                    <a:pt x="2070" y="1219"/>
                  </a:lnTo>
                  <a:lnTo>
                    <a:pt x="381" y="2057"/>
                  </a:lnTo>
                  <a:lnTo>
                    <a:pt x="0" y="4000"/>
                  </a:lnTo>
                  <a:lnTo>
                    <a:pt x="1206" y="5397"/>
                  </a:lnTo>
                  <a:lnTo>
                    <a:pt x="2628" y="5346"/>
                  </a:lnTo>
                  <a:lnTo>
                    <a:pt x="4140" y="4597"/>
                  </a:lnTo>
                  <a:lnTo>
                    <a:pt x="4686" y="4165"/>
                  </a:lnTo>
                  <a:lnTo>
                    <a:pt x="4787" y="3632"/>
                  </a:lnTo>
                  <a:lnTo>
                    <a:pt x="4470" y="3022"/>
                  </a:lnTo>
                  <a:lnTo>
                    <a:pt x="4775" y="2019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3E69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45" name="object 2545"/>
          <p:cNvGrpSpPr/>
          <p:nvPr/>
        </p:nvGrpSpPr>
        <p:grpSpPr>
          <a:xfrm>
            <a:off x="2260409" y="1533296"/>
            <a:ext cx="13335" cy="10795"/>
            <a:chOff x="2260409" y="1533296"/>
            <a:chExt cx="13335" cy="10795"/>
          </a:xfrm>
        </p:grpSpPr>
        <p:sp>
          <p:nvSpPr>
            <p:cNvPr id="2546" name="object 2546"/>
            <p:cNvSpPr/>
            <p:nvPr/>
          </p:nvSpPr>
          <p:spPr>
            <a:xfrm>
              <a:off x="2260409" y="1533296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4">
                  <a:moveTo>
                    <a:pt x="3937" y="0"/>
                  </a:moveTo>
                  <a:lnTo>
                    <a:pt x="3111" y="63"/>
                  </a:lnTo>
                  <a:lnTo>
                    <a:pt x="3009" y="2159"/>
                  </a:lnTo>
                  <a:lnTo>
                    <a:pt x="3289" y="4521"/>
                  </a:lnTo>
                  <a:lnTo>
                    <a:pt x="0" y="4203"/>
                  </a:lnTo>
                  <a:lnTo>
                    <a:pt x="2222" y="6248"/>
                  </a:lnTo>
                  <a:lnTo>
                    <a:pt x="3276" y="6286"/>
                  </a:lnTo>
                  <a:lnTo>
                    <a:pt x="4381" y="6083"/>
                  </a:lnTo>
                  <a:lnTo>
                    <a:pt x="5219" y="6959"/>
                  </a:lnTo>
                  <a:lnTo>
                    <a:pt x="5156" y="8204"/>
                  </a:lnTo>
                  <a:lnTo>
                    <a:pt x="5334" y="9385"/>
                  </a:lnTo>
                  <a:lnTo>
                    <a:pt x="6210" y="10350"/>
                  </a:lnTo>
                  <a:lnTo>
                    <a:pt x="9258" y="9309"/>
                  </a:lnTo>
                  <a:lnTo>
                    <a:pt x="9436" y="9004"/>
                  </a:lnTo>
                  <a:lnTo>
                    <a:pt x="9436" y="8686"/>
                  </a:lnTo>
                  <a:lnTo>
                    <a:pt x="9258" y="8369"/>
                  </a:lnTo>
                  <a:lnTo>
                    <a:pt x="6565" y="7543"/>
                  </a:lnTo>
                  <a:lnTo>
                    <a:pt x="6426" y="6451"/>
                  </a:lnTo>
                  <a:lnTo>
                    <a:pt x="13309" y="6032"/>
                  </a:lnTo>
                  <a:lnTo>
                    <a:pt x="12979" y="4406"/>
                  </a:lnTo>
                  <a:lnTo>
                    <a:pt x="11303" y="1905"/>
                  </a:lnTo>
                  <a:lnTo>
                    <a:pt x="9105" y="279"/>
                  </a:lnTo>
                  <a:lnTo>
                    <a:pt x="6451" y="381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A3D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2263457" y="15402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71" y="0"/>
                  </a:moveTo>
                  <a:lnTo>
                    <a:pt x="0" y="1866"/>
                  </a:lnTo>
                  <a:lnTo>
                    <a:pt x="1689" y="2590"/>
                  </a:lnTo>
                  <a:lnTo>
                    <a:pt x="3162" y="3390"/>
                  </a:lnTo>
                  <a:lnTo>
                    <a:pt x="2959" y="2222"/>
                  </a:lnTo>
                  <a:lnTo>
                    <a:pt x="3441" y="863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3A7A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48" name="object 2548"/>
          <p:cNvSpPr/>
          <p:nvPr/>
        </p:nvSpPr>
        <p:spPr>
          <a:xfrm>
            <a:off x="2178405" y="1834845"/>
            <a:ext cx="30480" cy="34290"/>
          </a:xfrm>
          <a:custGeom>
            <a:avLst/>
            <a:gdLst/>
            <a:ahLst/>
            <a:cxnLst/>
            <a:rect l="l" t="t" r="r" b="b"/>
            <a:pathLst>
              <a:path w="30480" h="34289">
                <a:moveTo>
                  <a:pt x="27393" y="0"/>
                </a:moveTo>
                <a:lnTo>
                  <a:pt x="26682" y="3390"/>
                </a:lnTo>
                <a:lnTo>
                  <a:pt x="24214" y="3390"/>
                </a:lnTo>
                <a:lnTo>
                  <a:pt x="22529" y="4114"/>
                </a:lnTo>
                <a:lnTo>
                  <a:pt x="22098" y="6083"/>
                </a:lnTo>
                <a:lnTo>
                  <a:pt x="20904" y="7391"/>
                </a:lnTo>
                <a:lnTo>
                  <a:pt x="18859" y="9829"/>
                </a:lnTo>
                <a:lnTo>
                  <a:pt x="16395" y="11874"/>
                </a:lnTo>
                <a:lnTo>
                  <a:pt x="14452" y="14414"/>
                </a:lnTo>
                <a:lnTo>
                  <a:pt x="12433" y="16344"/>
                </a:lnTo>
                <a:lnTo>
                  <a:pt x="11239" y="19202"/>
                </a:lnTo>
                <a:lnTo>
                  <a:pt x="8242" y="20066"/>
                </a:lnTo>
                <a:lnTo>
                  <a:pt x="7327" y="20294"/>
                </a:lnTo>
                <a:lnTo>
                  <a:pt x="5994" y="20751"/>
                </a:lnTo>
                <a:lnTo>
                  <a:pt x="5575" y="20980"/>
                </a:lnTo>
                <a:lnTo>
                  <a:pt x="3606" y="22364"/>
                </a:lnTo>
                <a:lnTo>
                  <a:pt x="1485" y="23660"/>
                </a:lnTo>
                <a:lnTo>
                  <a:pt x="1993" y="26619"/>
                </a:lnTo>
                <a:lnTo>
                  <a:pt x="4089" y="28625"/>
                </a:lnTo>
                <a:lnTo>
                  <a:pt x="1460" y="29552"/>
                </a:lnTo>
                <a:lnTo>
                  <a:pt x="0" y="32499"/>
                </a:lnTo>
                <a:lnTo>
                  <a:pt x="152" y="33375"/>
                </a:lnTo>
                <a:lnTo>
                  <a:pt x="1993" y="33896"/>
                </a:lnTo>
                <a:lnTo>
                  <a:pt x="4533" y="34010"/>
                </a:lnTo>
                <a:lnTo>
                  <a:pt x="4660" y="31496"/>
                </a:lnTo>
                <a:lnTo>
                  <a:pt x="5930" y="30226"/>
                </a:lnTo>
                <a:lnTo>
                  <a:pt x="9601" y="26873"/>
                </a:lnTo>
                <a:lnTo>
                  <a:pt x="13201" y="25290"/>
                </a:lnTo>
                <a:lnTo>
                  <a:pt x="14715" y="24233"/>
                </a:lnTo>
                <a:lnTo>
                  <a:pt x="17233" y="20510"/>
                </a:lnTo>
                <a:lnTo>
                  <a:pt x="21999" y="20510"/>
                </a:lnTo>
                <a:lnTo>
                  <a:pt x="22923" y="17259"/>
                </a:lnTo>
                <a:lnTo>
                  <a:pt x="27927" y="11036"/>
                </a:lnTo>
                <a:lnTo>
                  <a:pt x="29019" y="7950"/>
                </a:lnTo>
                <a:lnTo>
                  <a:pt x="28613" y="5410"/>
                </a:lnTo>
                <a:lnTo>
                  <a:pt x="29325" y="3390"/>
                </a:lnTo>
                <a:lnTo>
                  <a:pt x="26682" y="3390"/>
                </a:lnTo>
                <a:lnTo>
                  <a:pt x="24333" y="3340"/>
                </a:lnTo>
                <a:lnTo>
                  <a:pt x="29343" y="3340"/>
                </a:lnTo>
                <a:lnTo>
                  <a:pt x="29451" y="3035"/>
                </a:lnTo>
                <a:lnTo>
                  <a:pt x="30022" y="635"/>
                </a:lnTo>
                <a:lnTo>
                  <a:pt x="27393" y="0"/>
                </a:lnTo>
                <a:close/>
              </a:path>
              <a:path w="30480" h="34289">
                <a:moveTo>
                  <a:pt x="21999" y="20510"/>
                </a:moveTo>
                <a:lnTo>
                  <a:pt x="17233" y="20510"/>
                </a:lnTo>
                <a:lnTo>
                  <a:pt x="15481" y="23698"/>
                </a:lnTo>
                <a:lnTo>
                  <a:pt x="14715" y="24233"/>
                </a:lnTo>
                <a:lnTo>
                  <a:pt x="14338" y="24790"/>
                </a:lnTo>
                <a:lnTo>
                  <a:pt x="13201" y="25290"/>
                </a:lnTo>
                <a:lnTo>
                  <a:pt x="12407" y="25844"/>
                </a:lnTo>
                <a:lnTo>
                  <a:pt x="9791" y="31102"/>
                </a:lnTo>
                <a:lnTo>
                  <a:pt x="12344" y="31813"/>
                </a:lnTo>
                <a:lnTo>
                  <a:pt x="14389" y="30708"/>
                </a:lnTo>
                <a:lnTo>
                  <a:pt x="20624" y="25349"/>
                </a:lnTo>
                <a:lnTo>
                  <a:pt x="21999" y="20510"/>
                </a:lnTo>
                <a:close/>
              </a:path>
              <a:path w="30480" h="34289">
                <a:moveTo>
                  <a:pt x="14715" y="24233"/>
                </a:moveTo>
                <a:lnTo>
                  <a:pt x="13201" y="25290"/>
                </a:lnTo>
                <a:lnTo>
                  <a:pt x="14338" y="24790"/>
                </a:lnTo>
                <a:lnTo>
                  <a:pt x="14715" y="24233"/>
                </a:lnTo>
                <a:close/>
              </a:path>
            </a:pathLst>
          </a:custGeom>
          <a:solidFill>
            <a:srgbClr val="5EBBD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49" name="object 2549"/>
          <p:cNvGrpSpPr/>
          <p:nvPr/>
        </p:nvGrpSpPr>
        <p:grpSpPr>
          <a:xfrm>
            <a:off x="1953348" y="903681"/>
            <a:ext cx="66675" cy="26034"/>
            <a:chOff x="1953348" y="903681"/>
            <a:chExt cx="66675" cy="26034"/>
          </a:xfrm>
        </p:grpSpPr>
        <p:sp>
          <p:nvSpPr>
            <p:cNvPr id="2550" name="object 2550"/>
            <p:cNvSpPr/>
            <p:nvPr/>
          </p:nvSpPr>
          <p:spPr>
            <a:xfrm>
              <a:off x="1953348" y="903681"/>
              <a:ext cx="50165" cy="23495"/>
            </a:xfrm>
            <a:custGeom>
              <a:avLst/>
              <a:gdLst/>
              <a:ahLst/>
              <a:cxnLst/>
              <a:rect l="l" t="t" r="r" b="b"/>
              <a:pathLst>
                <a:path w="50164" h="23494">
                  <a:moveTo>
                    <a:pt x="44164" y="18783"/>
                  </a:moveTo>
                  <a:lnTo>
                    <a:pt x="27165" y="18783"/>
                  </a:lnTo>
                  <a:lnTo>
                    <a:pt x="28714" y="20053"/>
                  </a:lnTo>
                  <a:lnTo>
                    <a:pt x="33883" y="20802"/>
                  </a:lnTo>
                  <a:lnTo>
                    <a:pt x="39141" y="21005"/>
                  </a:lnTo>
                  <a:lnTo>
                    <a:pt x="44259" y="22136"/>
                  </a:lnTo>
                  <a:lnTo>
                    <a:pt x="45021" y="23329"/>
                  </a:lnTo>
                  <a:lnTo>
                    <a:pt x="46253" y="23114"/>
                  </a:lnTo>
                  <a:lnTo>
                    <a:pt x="49481" y="23114"/>
                  </a:lnTo>
                  <a:lnTo>
                    <a:pt x="49631" y="19786"/>
                  </a:lnTo>
                  <a:lnTo>
                    <a:pt x="46862" y="19583"/>
                  </a:lnTo>
                  <a:lnTo>
                    <a:pt x="44164" y="18783"/>
                  </a:lnTo>
                  <a:close/>
                </a:path>
                <a:path w="50164" h="23494">
                  <a:moveTo>
                    <a:pt x="49481" y="23114"/>
                  </a:moveTo>
                  <a:lnTo>
                    <a:pt x="46253" y="23114"/>
                  </a:lnTo>
                  <a:lnTo>
                    <a:pt x="47396" y="23177"/>
                  </a:lnTo>
                  <a:lnTo>
                    <a:pt x="49479" y="23164"/>
                  </a:lnTo>
                  <a:close/>
                </a:path>
                <a:path w="50164" h="23494">
                  <a:moveTo>
                    <a:pt x="39470" y="15494"/>
                  </a:moveTo>
                  <a:lnTo>
                    <a:pt x="16306" y="15494"/>
                  </a:lnTo>
                  <a:lnTo>
                    <a:pt x="19545" y="18592"/>
                  </a:lnTo>
                  <a:lnTo>
                    <a:pt x="23520" y="19024"/>
                  </a:lnTo>
                  <a:lnTo>
                    <a:pt x="25082" y="20218"/>
                  </a:lnTo>
                  <a:lnTo>
                    <a:pt x="27165" y="18783"/>
                  </a:lnTo>
                  <a:lnTo>
                    <a:pt x="44164" y="18783"/>
                  </a:lnTo>
                  <a:lnTo>
                    <a:pt x="42151" y="18186"/>
                  </a:lnTo>
                  <a:lnTo>
                    <a:pt x="39446" y="17919"/>
                  </a:lnTo>
                  <a:lnTo>
                    <a:pt x="36702" y="16027"/>
                  </a:lnTo>
                  <a:lnTo>
                    <a:pt x="39420" y="15951"/>
                  </a:lnTo>
                  <a:lnTo>
                    <a:pt x="39470" y="15494"/>
                  </a:lnTo>
                  <a:close/>
                </a:path>
                <a:path w="50164" h="23494">
                  <a:moveTo>
                    <a:pt x="901" y="0"/>
                  </a:moveTo>
                  <a:lnTo>
                    <a:pt x="368" y="444"/>
                  </a:lnTo>
                  <a:lnTo>
                    <a:pt x="0" y="1143"/>
                  </a:lnTo>
                  <a:lnTo>
                    <a:pt x="673" y="8826"/>
                  </a:lnTo>
                  <a:lnTo>
                    <a:pt x="6946" y="11887"/>
                  </a:lnTo>
                  <a:lnTo>
                    <a:pt x="12115" y="15836"/>
                  </a:lnTo>
                  <a:lnTo>
                    <a:pt x="16306" y="15494"/>
                  </a:lnTo>
                  <a:lnTo>
                    <a:pt x="39470" y="15494"/>
                  </a:lnTo>
                  <a:lnTo>
                    <a:pt x="39505" y="15176"/>
                  </a:lnTo>
                  <a:lnTo>
                    <a:pt x="22859" y="15176"/>
                  </a:lnTo>
                  <a:lnTo>
                    <a:pt x="18808" y="14503"/>
                  </a:lnTo>
                  <a:lnTo>
                    <a:pt x="15366" y="13284"/>
                  </a:lnTo>
                  <a:lnTo>
                    <a:pt x="14744" y="7264"/>
                  </a:lnTo>
                  <a:lnTo>
                    <a:pt x="13550" y="6273"/>
                  </a:lnTo>
                  <a:lnTo>
                    <a:pt x="8026" y="5435"/>
                  </a:lnTo>
                  <a:lnTo>
                    <a:pt x="5156" y="2311"/>
                  </a:lnTo>
                  <a:lnTo>
                    <a:pt x="1752" y="63"/>
                  </a:lnTo>
                  <a:lnTo>
                    <a:pt x="901" y="0"/>
                  </a:lnTo>
                  <a:close/>
                </a:path>
                <a:path w="50164" h="23494">
                  <a:moveTo>
                    <a:pt x="23190" y="9182"/>
                  </a:moveTo>
                  <a:lnTo>
                    <a:pt x="20612" y="11023"/>
                  </a:lnTo>
                  <a:lnTo>
                    <a:pt x="22915" y="13157"/>
                  </a:lnTo>
                  <a:lnTo>
                    <a:pt x="22958" y="14033"/>
                  </a:lnTo>
                  <a:lnTo>
                    <a:pt x="22859" y="15176"/>
                  </a:lnTo>
                  <a:lnTo>
                    <a:pt x="39505" y="15176"/>
                  </a:lnTo>
                  <a:lnTo>
                    <a:pt x="39611" y="14198"/>
                  </a:lnTo>
                  <a:lnTo>
                    <a:pt x="38713" y="14033"/>
                  </a:lnTo>
                  <a:lnTo>
                    <a:pt x="27698" y="14033"/>
                  </a:lnTo>
                  <a:lnTo>
                    <a:pt x="23190" y="9182"/>
                  </a:lnTo>
                  <a:close/>
                </a:path>
                <a:path w="50164" h="23494">
                  <a:moveTo>
                    <a:pt x="33947" y="13157"/>
                  </a:moveTo>
                  <a:lnTo>
                    <a:pt x="27698" y="14033"/>
                  </a:lnTo>
                  <a:lnTo>
                    <a:pt x="38713" y="14033"/>
                  </a:lnTo>
                  <a:lnTo>
                    <a:pt x="33947" y="13157"/>
                  </a:lnTo>
                  <a:close/>
                </a:path>
              </a:pathLst>
            </a:custGeom>
            <a:solidFill>
              <a:srgbClr val="BCE5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2006015" y="908837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69" h="19050">
                  <a:moveTo>
                    <a:pt x="6870" y="0"/>
                  </a:moveTo>
                  <a:lnTo>
                    <a:pt x="3937" y="889"/>
                  </a:lnTo>
                  <a:lnTo>
                    <a:pt x="3873" y="7480"/>
                  </a:lnTo>
                  <a:lnTo>
                    <a:pt x="2641" y="8382"/>
                  </a:lnTo>
                  <a:lnTo>
                    <a:pt x="2159" y="9474"/>
                  </a:lnTo>
                  <a:lnTo>
                    <a:pt x="1600" y="11341"/>
                  </a:lnTo>
                  <a:lnTo>
                    <a:pt x="0" y="12827"/>
                  </a:lnTo>
                  <a:lnTo>
                    <a:pt x="241" y="14973"/>
                  </a:lnTo>
                  <a:lnTo>
                    <a:pt x="698" y="16281"/>
                  </a:lnTo>
                  <a:lnTo>
                    <a:pt x="1320" y="17335"/>
                  </a:lnTo>
                  <a:lnTo>
                    <a:pt x="2997" y="16979"/>
                  </a:lnTo>
                  <a:lnTo>
                    <a:pt x="4978" y="16281"/>
                  </a:lnTo>
                  <a:lnTo>
                    <a:pt x="6388" y="18465"/>
                  </a:lnTo>
                  <a:lnTo>
                    <a:pt x="8318" y="18021"/>
                  </a:lnTo>
                  <a:lnTo>
                    <a:pt x="8928" y="15036"/>
                  </a:lnTo>
                  <a:lnTo>
                    <a:pt x="13423" y="15252"/>
                  </a:lnTo>
                  <a:lnTo>
                    <a:pt x="13462" y="11785"/>
                  </a:lnTo>
                  <a:lnTo>
                    <a:pt x="11290" y="10731"/>
                  </a:lnTo>
                  <a:lnTo>
                    <a:pt x="11493" y="9042"/>
                  </a:lnTo>
                  <a:lnTo>
                    <a:pt x="12509" y="5143"/>
                  </a:lnTo>
                  <a:lnTo>
                    <a:pt x="12928" y="3098"/>
                  </a:lnTo>
                  <a:lnTo>
                    <a:pt x="11417" y="1320"/>
                  </a:lnTo>
                  <a:lnTo>
                    <a:pt x="6870" y="0"/>
                  </a:lnTo>
                  <a:close/>
                </a:path>
              </a:pathLst>
            </a:custGeom>
            <a:solidFill>
              <a:srgbClr val="3D5F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988896" y="911948"/>
              <a:ext cx="21590" cy="17780"/>
            </a:xfrm>
            <a:custGeom>
              <a:avLst/>
              <a:gdLst/>
              <a:ahLst/>
              <a:cxnLst/>
              <a:rect l="l" t="t" r="r" b="b"/>
              <a:pathLst>
                <a:path w="21589" h="17780">
                  <a:moveTo>
                    <a:pt x="14617" y="0"/>
                  </a:moveTo>
                  <a:lnTo>
                    <a:pt x="14135" y="25"/>
                  </a:lnTo>
                  <a:lnTo>
                    <a:pt x="12814" y="673"/>
                  </a:lnTo>
                  <a:lnTo>
                    <a:pt x="12204" y="1955"/>
                  </a:lnTo>
                  <a:lnTo>
                    <a:pt x="11341" y="3035"/>
                  </a:lnTo>
                  <a:lnTo>
                    <a:pt x="10566" y="4444"/>
                  </a:lnTo>
                  <a:lnTo>
                    <a:pt x="9448" y="5333"/>
                  </a:lnTo>
                  <a:lnTo>
                    <a:pt x="7759" y="5321"/>
                  </a:lnTo>
                  <a:lnTo>
                    <a:pt x="6616" y="5486"/>
                  </a:lnTo>
                  <a:lnTo>
                    <a:pt x="5410" y="5549"/>
                  </a:lnTo>
                  <a:lnTo>
                    <a:pt x="4610" y="6591"/>
                  </a:lnTo>
                  <a:lnTo>
                    <a:pt x="3619" y="8381"/>
                  </a:lnTo>
                  <a:lnTo>
                    <a:pt x="1308" y="6832"/>
                  </a:lnTo>
                  <a:lnTo>
                    <a:pt x="0" y="8534"/>
                  </a:lnTo>
                  <a:lnTo>
                    <a:pt x="2286" y="10604"/>
                  </a:lnTo>
                  <a:lnTo>
                    <a:pt x="5080" y="11277"/>
                  </a:lnTo>
                  <a:lnTo>
                    <a:pt x="10350" y="12077"/>
                  </a:lnTo>
                  <a:lnTo>
                    <a:pt x="12598" y="12547"/>
                  </a:lnTo>
                  <a:lnTo>
                    <a:pt x="13944" y="14884"/>
                  </a:lnTo>
                  <a:lnTo>
                    <a:pt x="15481" y="15557"/>
                  </a:lnTo>
                  <a:lnTo>
                    <a:pt x="16979" y="16370"/>
                  </a:lnTo>
                  <a:lnTo>
                    <a:pt x="19443" y="17106"/>
                  </a:lnTo>
                  <a:lnTo>
                    <a:pt x="20878" y="17424"/>
                  </a:lnTo>
                  <a:lnTo>
                    <a:pt x="21513" y="15824"/>
                  </a:lnTo>
                  <a:lnTo>
                    <a:pt x="20548" y="14744"/>
                  </a:lnTo>
                  <a:lnTo>
                    <a:pt x="20116" y="13868"/>
                  </a:lnTo>
                  <a:lnTo>
                    <a:pt x="18173" y="11810"/>
                  </a:lnTo>
                  <a:lnTo>
                    <a:pt x="17272" y="8039"/>
                  </a:lnTo>
                  <a:lnTo>
                    <a:pt x="15963" y="4368"/>
                  </a:lnTo>
                  <a:lnTo>
                    <a:pt x="15392" y="520"/>
                  </a:lnTo>
                  <a:lnTo>
                    <a:pt x="15049" y="152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53" name="object 2553"/>
          <p:cNvSpPr/>
          <p:nvPr/>
        </p:nvSpPr>
        <p:spPr>
          <a:xfrm>
            <a:off x="1754632" y="75754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3225" y="0"/>
                </a:moveTo>
                <a:lnTo>
                  <a:pt x="2552" y="1054"/>
                </a:lnTo>
                <a:lnTo>
                  <a:pt x="0" y="76"/>
                </a:lnTo>
                <a:lnTo>
                  <a:pt x="469" y="2044"/>
                </a:lnTo>
                <a:lnTo>
                  <a:pt x="977" y="4102"/>
                </a:lnTo>
                <a:lnTo>
                  <a:pt x="2908" y="2895"/>
                </a:lnTo>
                <a:lnTo>
                  <a:pt x="4254" y="2946"/>
                </a:lnTo>
                <a:lnTo>
                  <a:pt x="4114" y="1892"/>
                </a:lnTo>
                <a:lnTo>
                  <a:pt x="4267" y="736"/>
                </a:lnTo>
                <a:lnTo>
                  <a:pt x="3225" y="0"/>
                </a:lnTo>
                <a:close/>
              </a:path>
            </a:pathLst>
          </a:custGeom>
          <a:solidFill>
            <a:srgbClr val="88C8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54" name="object 2554"/>
          <p:cNvGrpSpPr/>
          <p:nvPr/>
        </p:nvGrpSpPr>
        <p:grpSpPr>
          <a:xfrm>
            <a:off x="2266378" y="1401343"/>
            <a:ext cx="8255" cy="20955"/>
            <a:chOff x="2266378" y="1401343"/>
            <a:chExt cx="8255" cy="20955"/>
          </a:xfrm>
        </p:grpSpPr>
        <p:sp>
          <p:nvSpPr>
            <p:cNvPr id="2555" name="object 2555"/>
            <p:cNvSpPr/>
            <p:nvPr/>
          </p:nvSpPr>
          <p:spPr>
            <a:xfrm>
              <a:off x="2270721" y="1407350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59">
                  <a:moveTo>
                    <a:pt x="2019" y="0"/>
                  </a:moveTo>
                  <a:lnTo>
                    <a:pt x="1181" y="292"/>
                  </a:lnTo>
                  <a:lnTo>
                    <a:pt x="838" y="3086"/>
                  </a:lnTo>
                  <a:lnTo>
                    <a:pt x="1333" y="5994"/>
                  </a:lnTo>
                  <a:lnTo>
                    <a:pt x="0" y="8648"/>
                  </a:lnTo>
                  <a:lnTo>
                    <a:pt x="457" y="9486"/>
                  </a:lnTo>
                  <a:lnTo>
                    <a:pt x="1028" y="10121"/>
                  </a:lnTo>
                  <a:lnTo>
                    <a:pt x="2108" y="9893"/>
                  </a:lnTo>
                  <a:lnTo>
                    <a:pt x="3098" y="9182"/>
                  </a:lnTo>
                  <a:lnTo>
                    <a:pt x="3467" y="8140"/>
                  </a:lnTo>
                  <a:lnTo>
                    <a:pt x="3644" y="7010"/>
                  </a:lnTo>
                  <a:lnTo>
                    <a:pt x="3644" y="6565"/>
                  </a:lnTo>
                  <a:lnTo>
                    <a:pt x="3606" y="6121"/>
                  </a:lnTo>
                  <a:lnTo>
                    <a:pt x="3505" y="5676"/>
                  </a:lnTo>
                  <a:lnTo>
                    <a:pt x="2997" y="4216"/>
                  </a:lnTo>
                  <a:lnTo>
                    <a:pt x="3276" y="2603"/>
                  </a:lnTo>
                  <a:lnTo>
                    <a:pt x="2641" y="1168"/>
                  </a:lnTo>
                  <a:lnTo>
                    <a:pt x="2387" y="482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85A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2271839" y="1401343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5">
                  <a:moveTo>
                    <a:pt x="495" y="0"/>
                  </a:moveTo>
                  <a:lnTo>
                    <a:pt x="0" y="38"/>
                  </a:lnTo>
                  <a:lnTo>
                    <a:pt x="76" y="6299"/>
                  </a:lnTo>
                  <a:lnTo>
                    <a:pt x="1016" y="7391"/>
                  </a:lnTo>
                  <a:lnTo>
                    <a:pt x="1244" y="7708"/>
                  </a:lnTo>
                  <a:lnTo>
                    <a:pt x="1562" y="7823"/>
                  </a:lnTo>
                  <a:lnTo>
                    <a:pt x="1943" y="7759"/>
                  </a:lnTo>
                  <a:lnTo>
                    <a:pt x="2362" y="7404"/>
                  </a:lnTo>
                  <a:lnTo>
                    <a:pt x="749" y="1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648A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2266378" y="141782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136" y="0"/>
                  </a:moveTo>
                  <a:lnTo>
                    <a:pt x="1447" y="1460"/>
                  </a:lnTo>
                  <a:lnTo>
                    <a:pt x="965" y="2031"/>
                  </a:lnTo>
                  <a:lnTo>
                    <a:pt x="0" y="3200"/>
                  </a:lnTo>
                  <a:lnTo>
                    <a:pt x="571" y="3898"/>
                  </a:lnTo>
                  <a:lnTo>
                    <a:pt x="1320" y="4013"/>
                  </a:lnTo>
                  <a:lnTo>
                    <a:pt x="2146" y="3822"/>
                  </a:lnTo>
                  <a:lnTo>
                    <a:pt x="3213" y="3327"/>
                  </a:lnTo>
                  <a:lnTo>
                    <a:pt x="3784" y="2489"/>
                  </a:lnTo>
                  <a:lnTo>
                    <a:pt x="3886" y="1320"/>
                  </a:lnTo>
                  <a:lnTo>
                    <a:pt x="3848" y="761"/>
                  </a:lnTo>
                  <a:lnTo>
                    <a:pt x="3594" y="33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5A8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2269515" y="14160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1206" y="0"/>
                  </a:moveTo>
                  <a:lnTo>
                    <a:pt x="800" y="596"/>
                  </a:lnTo>
                  <a:lnTo>
                    <a:pt x="406" y="1206"/>
                  </a:lnTo>
                  <a:lnTo>
                    <a:pt x="0" y="1816"/>
                  </a:lnTo>
                  <a:lnTo>
                    <a:pt x="203" y="2781"/>
                  </a:lnTo>
                  <a:lnTo>
                    <a:pt x="292" y="3263"/>
                  </a:lnTo>
                  <a:lnTo>
                    <a:pt x="2019" y="3390"/>
                  </a:lnTo>
                  <a:lnTo>
                    <a:pt x="3479" y="3187"/>
                  </a:lnTo>
                  <a:lnTo>
                    <a:pt x="3352" y="901"/>
                  </a:lnTo>
                  <a:lnTo>
                    <a:pt x="2641" y="596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3457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59" name="object 2559"/>
          <p:cNvSpPr/>
          <p:nvPr/>
        </p:nvSpPr>
        <p:spPr>
          <a:xfrm>
            <a:off x="1396403" y="2253233"/>
            <a:ext cx="25400" cy="6350"/>
          </a:xfrm>
          <a:custGeom>
            <a:avLst/>
            <a:gdLst/>
            <a:ahLst/>
            <a:cxnLst/>
            <a:rect l="l" t="t" r="r" b="b"/>
            <a:pathLst>
              <a:path w="25400" h="6350">
                <a:moveTo>
                  <a:pt x="22695" y="5232"/>
                </a:moveTo>
                <a:lnTo>
                  <a:pt x="20891" y="5232"/>
                </a:lnTo>
                <a:lnTo>
                  <a:pt x="21882" y="5397"/>
                </a:lnTo>
                <a:lnTo>
                  <a:pt x="22847" y="6019"/>
                </a:lnTo>
                <a:lnTo>
                  <a:pt x="22695" y="5232"/>
                </a:lnTo>
                <a:close/>
              </a:path>
              <a:path w="25400" h="6350">
                <a:moveTo>
                  <a:pt x="19262" y="1918"/>
                </a:moveTo>
                <a:lnTo>
                  <a:pt x="19850" y="5854"/>
                </a:lnTo>
                <a:lnTo>
                  <a:pt x="20891" y="5232"/>
                </a:lnTo>
                <a:lnTo>
                  <a:pt x="22695" y="5232"/>
                </a:lnTo>
                <a:lnTo>
                  <a:pt x="22517" y="4305"/>
                </a:lnTo>
                <a:lnTo>
                  <a:pt x="24320" y="4152"/>
                </a:lnTo>
                <a:lnTo>
                  <a:pt x="24980" y="3200"/>
                </a:lnTo>
                <a:lnTo>
                  <a:pt x="19262" y="1918"/>
                </a:lnTo>
                <a:close/>
              </a:path>
              <a:path w="25400" h="6350">
                <a:moveTo>
                  <a:pt x="11404" y="787"/>
                </a:moveTo>
                <a:lnTo>
                  <a:pt x="8607" y="3025"/>
                </a:lnTo>
                <a:lnTo>
                  <a:pt x="13322" y="3124"/>
                </a:lnTo>
                <a:lnTo>
                  <a:pt x="15519" y="3987"/>
                </a:lnTo>
                <a:lnTo>
                  <a:pt x="18582" y="1775"/>
                </a:lnTo>
                <a:lnTo>
                  <a:pt x="11404" y="787"/>
                </a:lnTo>
                <a:close/>
              </a:path>
              <a:path w="25400" h="6350">
                <a:moveTo>
                  <a:pt x="7287" y="2997"/>
                </a:moveTo>
                <a:lnTo>
                  <a:pt x="7975" y="3530"/>
                </a:lnTo>
                <a:lnTo>
                  <a:pt x="8607" y="3025"/>
                </a:lnTo>
                <a:lnTo>
                  <a:pt x="7287" y="2997"/>
                </a:lnTo>
                <a:close/>
              </a:path>
              <a:path w="25400" h="6350">
                <a:moveTo>
                  <a:pt x="3416" y="0"/>
                </a:moveTo>
                <a:lnTo>
                  <a:pt x="0" y="2844"/>
                </a:lnTo>
                <a:lnTo>
                  <a:pt x="7287" y="2997"/>
                </a:lnTo>
                <a:lnTo>
                  <a:pt x="3416" y="0"/>
                </a:lnTo>
                <a:close/>
              </a:path>
              <a:path w="25400" h="6350">
                <a:moveTo>
                  <a:pt x="19177" y="1346"/>
                </a:moveTo>
                <a:lnTo>
                  <a:pt x="18582" y="1775"/>
                </a:lnTo>
                <a:lnTo>
                  <a:pt x="19262" y="1918"/>
                </a:lnTo>
                <a:lnTo>
                  <a:pt x="19177" y="1346"/>
                </a:lnTo>
                <a:close/>
              </a:path>
            </a:pathLst>
          </a:custGeom>
          <a:solidFill>
            <a:srgbClr val="5896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0" name="object 2560"/>
          <p:cNvSpPr/>
          <p:nvPr/>
        </p:nvSpPr>
        <p:spPr>
          <a:xfrm>
            <a:off x="2196680" y="1792008"/>
            <a:ext cx="13970" cy="16510"/>
          </a:xfrm>
          <a:custGeom>
            <a:avLst/>
            <a:gdLst/>
            <a:ahLst/>
            <a:cxnLst/>
            <a:rect l="l" t="t" r="r" b="b"/>
            <a:pathLst>
              <a:path w="13969" h="16510">
                <a:moveTo>
                  <a:pt x="5346" y="0"/>
                </a:moveTo>
                <a:lnTo>
                  <a:pt x="3822" y="863"/>
                </a:lnTo>
                <a:lnTo>
                  <a:pt x="2171" y="1143"/>
                </a:lnTo>
                <a:lnTo>
                  <a:pt x="444" y="990"/>
                </a:lnTo>
                <a:lnTo>
                  <a:pt x="0" y="1803"/>
                </a:lnTo>
                <a:lnTo>
                  <a:pt x="1371" y="1955"/>
                </a:lnTo>
                <a:lnTo>
                  <a:pt x="2400" y="2451"/>
                </a:lnTo>
                <a:lnTo>
                  <a:pt x="2285" y="4102"/>
                </a:lnTo>
                <a:lnTo>
                  <a:pt x="1727" y="5283"/>
                </a:lnTo>
                <a:lnTo>
                  <a:pt x="1892" y="6591"/>
                </a:lnTo>
                <a:lnTo>
                  <a:pt x="1752" y="7835"/>
                </a:lnTo>
                <a:lnTo>
                  <a:pt x="1828" y="9652"/>
                </a:lnTo>
                <a:lnTo>
                  <a:pt x="3568" y="10121"/>
                </a:lnTo>
                <a:lnTo>
                  <a:pt x="5600" y="12420"/>
                </a:lnTo>
                <a:lnTo>
                  <a:pt x="5206" y="14274"/>
                </a:lnTo>
                <a:lnTo>
                  <a:pt x="6337" y="15468"/>
                </a:lnTo>
                <a:lnTo>
                  <a:pt x="7467" y="16002"/>
                </a:lnTo>
                <a:lnTo>
                  <a:pt x="8140" y="15430"/>
                </a:lnTo>
                <a:lnTo>
                  <a:pt x="8648" y="14503"/>
                </a:lnTo>
                <a:lnTo>
                  <a:pt x="9664" y="13360"/>
                </a:lnTo>
                <a:lnTo>
                  <a:pt x="13779" y="10985"/>
                </a:lnTo>
                <a:lnTo>
                  <a:pt x="12077" y="7759"/>
                </a:lnTo>
                <a:lnTo>
                  <a:pt x="10883" y="4622"/>
                </a:lnTo>
                <a:lnTo>
                  <a:pt x="9931" y="2844"/>
                </a:lnTo>
                <a:lnTo>
                  <a:pt x="8559" y="1562"/>
                </a:lnTo>
                <a:lnTo>
                  <a:pt x="6629" y="901"/>
                </a:lnTo>
                <a:lnTo>
                  <a:pt x="5346" y="0"/>
                </a:lnTo>
                <a:close/>
              </a:path>
            </a:pathLst>
          </a:custGeom>
          <a:solidFill>
            <a:srgbClr val="456D8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61" name="object 2561"/>
          <p:cNvGrpSpPr/>
          <p:nvPr/>
        </p:nvGrpSpPr>
        <p:grpSpPr>
          <a:xfrm>
            <a:off x="1781594" y="723442"/>
            <a:ext cx="24765" cy="40640"/>
            <a:chOff x="1781594" y="723442"/>
            <a:chExt cx="24765" cy="40640"/>
          </a:xfrm>
        </p:grpSpPr>
        <p:sp>
          <p:nvSpPr>
            <p:cNvPr id="2562" name="object 2562"/>
            <p:cNvSpPr/>
            <p:nvPr/>
          </p:nvSpPr>
          <p:spPr>
            <a:xfrm>
              <a:off x="1781594" y="72344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2768" y="0"/>
                  </a:moveTo>
                  <a:lnTo>
                    <a:pt x="0" y="1803"/>
                  </a:lnTo>
                  <a:lnTo>
                    <a:pt x="1066" y="3835"/>
                  </a:lnTo>
                  <a:lnTo>
                    <a:pt x="1765" y="3873"/>
                  </a:lnTo>
                  <a:lnTo>
                    <a:pt x="2451" y="3898"/>
                  </a:lnTo>
                  <a:lnTo>
                    <a:pt x="3136" y="3937"/>
                  </a:lnTo>
                  <a:lnTo>
                    <a:pt x="2298" y="2921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4E7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802206" y="75796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587" y="0"/>
                  </a:moveTo>
                  <a:lnTo>
                    <a:pt x="927" y="38"/>
                  </a:lnTo>
                  <a:lnTo>
                    <a:pt x="254" y="609"/>
                  </a:lnTo>
                  <a:lnTo>
                    <a:pt x="165" y="1638"/>
                  </a:lnTo>
                  <a:lnTo>
                    <a:pt x="88" y="2667"/>
                  </a:lnTo>
                  <a:lnTo>
                    <a:pt x="0" y="3695"/>
                  </a:lnTo>
                  <a:lnTo>
                    <a:pt x="1460" y="5194"/>
                  </a:lnTo>
                  <a:lnTo>
                    <a:pt x="2197" y="5930"/>
                  </a:lnTo>
                  <a:lnTo>
                    <a:pt x="3403" y="6032"/>
                  </a:lnTo>
                  <a:lnTo>
                    <a:pt x="3784" y="5588"/>
                  </a:lnTo>
                  <a:lnTo>
                    <a:pt x="3467" y="4533"/>
                  </a:lnTo>
                  <a:lnTo>
                    <a:pt x="2527" y="3390"/>
                  </a:lnTo>
                  <a:lnTo>
                    <a:pt x="1727" y="2209"/>
                  </a:lnTo>
                  <a:lnTo>
                    <a:pt x="2616" y="660"/>
                  </a:lnTo>
                  <a:lnTo>
                    <a:pt x="2247" y="62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598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64" name="object 2564"/>
          <p:cNvGrpSpPr/>
          <p:nvPr/>
        </p:nvGrpSpPr>
        <p:grpSpPr>
          <a:xfrm>
            <a:off x="2239708" y="1195412"/>
            <a:ext cx="17145" cy="24765"/>
            <a:chOff x="2239708" y="1195412"/>
            <a:chExt cx="17145" cy="24765"/>
          </a:xfrm>
        </p:grpSpPr>
        <p:sp>
          <p:nvSpPr>
            <p:cNvPr id="2565" name="object 2565"/>
            <p:cNvSpPr/>
            <p:nvPr/>
          </p:nvSpPr>
          <p:spPr>
            <a:xfrm>
              <a:off x="2239708" y="1195412"/>
              <a:ext cx="15240" cy="22225"/>
            </a:xfrm>
            <a:custGeom>
              <a:avLst/>
              <a:gdLst/>
              <a:ahLst/>
              <a:cxnLst/>
              <a:rect l="l" t="t" r="r" b="b"/>
              <a:pathLst>
                <a:path w="15239" h="22225">
                  <a:moveTo>
                    <a:pt x="1130" y="0"/>
                  </a:moveTo>
                  <a:lnTo>
                    <a:pt x="0" y="1371"/>
                  </a:lnTo>
                  <a:lnTo>
                    <a:pt x="1193" y="5422"/>
                  </a:lnTo>
                  <a:lnTo>
                    <a:pt x="5651" y="8013"/>
                  </a:lnTo>
                  <a:lnTo>
                    <a:pt x="5130" y="12826"/>
                  </a:lnTo>
                  <a:lnTo>
                    <a:pt x="7772" y="12915"/>
                  </a:lnTo>
                  <a:lnTo>
                    <a:pt x="8204" y="15252"/>
                  </a:lnTo>
                  <a:lnTo>
                    <a:pt x="9283" y="16941"/>
                  </a:lnTo>
                  <a:lnTo>
                    <a:pt x="11747" y="21907"/>
                  </a:lnTo>
                  <a:lnTo>
                    <a:pt x="14858" y="21780"/>
                  </a:lnTo>
                  <a:lnTo>
                    <a:pt x="14795" y="17411"/>
                  </a:lnTo>
                  <a:lnTo>
                    <a:pt x="12026" y="13842"/>
                  </a:lnTo>
                  <a:lnTo>
                    <a:pt x="11302" y="9677"/>
                  </a:lnTo>
                  <a:lnTo>
                    <a:pt x="10198" y="7746"/>
                  </a:lnTo>
                  <a:lnTo>
                    <a:pt x="9347" y="8407"/>
                  </a:lnTo>
                  <a:lnTo>
                    <a:pt x="9334" y="9397"/>
                  </a:lnTo>
                  <a:lnTo>
                    <a:pt x="9207" y="10350"/>
                  </a:lnTo>
                  <a:lnTo>
                    <a:pt x="9182" y="8686"/>
                  </a:lnTo>
                  <a:lnTo>
                    <a:pt x="8864" y="7899"/>
                  </a:lnTo>
                  <a:lnTo>
                    <a:pt x="7899" y="6616"/>
                  </a:lnTo>
                  <a:lnTo>
                    <a:pt x="7302" y="5168"/>
                  </a:lnTo>
                  <a:lnTo>
                    <a:pt x="4660" y="126"/>
                  </a:lnTo>
                  <a:lnTo>
                    <a:pt x="4190" y="279"/>
                  </a:lnTo>
                  <a:lnTo>
                    <a:pt x="3365" y="287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98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2250338" y="1205090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660" y="0"/>
                  </a:moveTo>
                  <a:lnTo>
                    <a:pt x="0" y="4559"/>
                  </a:lnTo>
                  <a:lnTo>
                    <a:pt x="3111" y="8191"/>
                  </a:lnTo>
                  <a:lnTo>
                    <a:pt x="3733" y="12433"/>
                  </a:lnTo>
                  <a:lnTo>
                    <a:pt x="3238" y="14147"/>
                  </a:lnTo>
                  <a:lnTo>
                    <a:pt x="4114" y="14668"/>
                  </a:lnTo>
                  <a:lnTo>
                    <a:pt x="5638" y="14643"/>
                  </a:lnTo>
                  <a:lnTo>
                    <a:pt x="6057" y="12446"/>
                  </a:lnTo>
                  <a:lnTo>
                    <a:pt x="4483" y="8204"/>
                  </a:lnTo>
                  <a:lnTo>
                    <a:pt x="3251" y="379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589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2247112" y="1199883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711" y="0"/>
                  </a:moveTo>
                  <a:lnTo>
                    <a:pt x="368" y="533"/>
                  </a:lnTo>
                  <a:lnTo>
                    <a:pt x="114" y="1193"/>
                  </a:lnTo>
                  <a:lnTo>
                    <a:pt x="0" y="1892"/>
                  </a:lnTo>
                  <a:lnTo>
                    <a:pt x="190" y="2514"/>
                  </a:lnTo>
                  <a:lnTo>
                    <a:pt x="647" y="3060"/>
                  </a:lnTo>
                  <a:lnTo>
                    <a:pt x="977" y="4927"/>
                  </a:lnTo>
                  <a:lnTo>
                    <a:pt x="241" y="7188"/>
                  </a:lnTo>
                  <a:lnTo>
                    <a:pt x="2793" y="8648"/>
                  </a:lnTo>
                  <a:lnTo>
                    <a:pt x="2793" y="3263"/>
                  </a:lnTo>
                  <a:lnTo>
                    <a:pt x="2451" y="2209"/>
                  </a:lnTo>
                  <a:lnTo>
                    <a:pt x="1308" y="1396"/>
                  </a:lnTo>
                  <a:lnTo>
                    <a:pt x="1854" y="76"/>
                  </a:lnTo>
                  <a:lnTo>
                    <a:pt x="1549" y="228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9E6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68" name="object 2568"/>
          <p:cNvGrpSpPr/>
          <p:nvPr/>
        </p:nvGrpSpPr>
        <p:grpSpPr>
          <a:xfrm>
            <a:off x="2220874" y="1491475"/>
            <a:ext cx="20320" cy="13335"/>
            <a:chOff x="2220874" y="1491475"/>
            <a:chExt cx="20320" cy="13335"/>
          </a:xfrm>
        </p:grpSpPr>
        <p:sp>
          <p:nvSpPr>
            <p:cNvPr id="2569" name="object 2569"/>
            <p:cNvSpPr/>
            <p:nvPr/>
          </p:nvSpPr>
          <p:spPr>
            <a:xfrm>
              <a:off x="2225408" y="1491475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6286" y="0"/>
                  </a:moveTo>
                  <a:lnTo>
                    <a:pt x="4127" y="2362"/>
                  </a:lnTo>
                  <a:lnTo>
                    <a:pt x="2717" y="1498"/>
                  </a:lnTo>
                  <a:lnTo>
                    <a:pt x="2324" y="1892"/>
                  </a:lnTo>
                  <a:lnTo>
                    <a:pt x="2159" y="2222"/>
                  </a:lnTo>
                  <a:lnTo>
                    <a:pt x="1701" y="3340"/>
                  </a:lnTo>
                  <a:lnTo>
                    <a:pt x="698" y="3771"/>
                  </a:lnTo>
                  <a:lnTo>
                    <a:pt x="215" y="4622"/>
                  </a:lnTo>
                  <a:lnTo>
                    <a:pt x="0" y="5270"/>
                  </a:lnTo>
                  <a:lnTo>
                    <a:pt x="38" y="5918"/>
                  </a:lnTo>
                  <a:lnTo>
                    <a:pt x="342" y="6540"/>
                  </a:lnTo>
                  <a:lnTo>
                    <a:pt x="660" y="6883"/>
                  </a:lnTo>
                  <a:lnTo>
                    <a:pt x="1028" y="7150"/>
                  </a:lnTo>
                  <a:lnTo>
                    <a:pt x="3060" y="8039"/>
                  </a:lnTo>
                  <a:lnTo>
                    <a:pt x="5118" y="7175"/>
                  </a:lnTo>
                  <a:lnTo>
                    <a:pt x="6464" y="8762"/>
                  </a:lnTo>
                  <a:lnTo>
                    <a:pt x="7086" y="9753"/>
                  </a:lnTo>
                  <a:lnTo>
                    <a:pt x="7531" y="10871"/>
                  </a:lnTo>
                  <a:lnTo>
                    <a:pt x="8585" y="11544"/>
                  </a:lnTo>
                  <a:lnTo>
                    <a:pt x="9702" y="12026"/>
                  </a:lnTo>
                  <a:lnTo>
                    <a:pt x="10807" y="12763"/>
                  </a:lnTo>
                  <a:lnTo>
                    <a:pt x="11938" y="11569"/>
                  </a:lnTo>
                  <a:lnTo>
                    <a:pt x="11861" y="9766"/>
                  </a:lnTo>
                  <a:lnTo>
                    <a:pt x="13449" y="9423"/>
                  </a:lnTo>
                  <a:lnTo>
                    <a:pt x="14516" y="8610"/>
                  </a:lnTo>
                  <a:lnTo>
                    <a:pt x="13690" y="6553"/>
                  </a:lnTo>
                  <a:lnTo>
                    <a:pt x="15367" y="3962"/>
                  </a:lnTo>
                  <a:lnTo>
                    <a:pt x="13157" y="2197"/>
                  </a:lnTo>
                  <a:lnTo>
                    <a:pt x="11010" y="1752"/>
                  </a:lnTo>
                  <a:lnTo>
                    <a:pt x="8216" y="5130"/>
                  </a:lnTo>
                  <a:lnTo>
                    <a:pt x="6286" y="0"/>
                  </a:lnTo>
                  <a:close/>
                </a:path>
              </a:pathLst>
            </a:custGeom>
            <a:solidFill>
              <a:srgbClr val="3C6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2220874" y="149179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502" y="0"/>
                  </a:moveTo>
                  <a:lnTo>
                    <a:pt x="4775" y="1422"/>
                  </a:lnTo>
                  <a:lnTo>
                    <a:pt x="4114" y="0"/>
                  </a:lnTo>
                  <a:lnTo>
                    <a:pt x="38" y="3086"/>
                  </a:lnTo>
                  <a:lnTo>
                    <a:pt x="253" y="5473"/>
                  </a:lnTo>
                  <a:lnTo>
                    <a:pt x="2031" y="5118"/>
                  </a:lnTo>
                  <a:lnTo>
                    <a:pt x="4521" y="3479"/>
                  </a:lnTo>
                  <a:lnTo>
                    <a:pt x="6362" y="3327"/>
                  </a:lnTo>
                  <a:lnTo>
                    <a:pt x="7213" y="1727"/>
                  </a:lnTo>
                  <a:lnTo>
                    <a:pt x="7200" y="1536"/>
                  </a:lnTo>
                  <a:lnTo>
                    <a:pt x="7213" y="1358"/>
                  </a:lnTo>
                  <a:lnTo>
                    <a:pt x="7251" y="1181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225D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71" name="object 2571"/>
          <p:cNvSpPr/>
          <p:nvPr/>
        </p:nvSpPr>
        <p:spPr>
          <a:xfrm>
            <a:off x="2006942" y="1360906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2146" y="0"/>
                </a:moveTo>
                <a:lnTo>
                  <a:pt x="1943" y="1638"/>
                </a:lnTo>
                <a:lnTo>
                  <a:pt x="1092" y="2082"/>
                </a:lnTo>
                <a:lnTo>
                  <a:pt x="0" y="2146"/>
                </a:lnTo>
                <a:lnTo>
                  <a:pt x="1524" y="3695"/>
                </a:lnTo>
                <a:lnTo>
                  <a:pt x="3492" y="4419"/>
                </a:lnTo>
                <a:lnTo>
                  <a:pt x="5499" y="5067"/>
                </a:lnTo>
                <a:lnTo>
                  <a:pt x="7848" y="4673"/>
                </a:lnTo>
                <a:lnTo>
                  <a:pt x="10109" y="4991"/>
                </a:lnTo>
                <a:lnTo>
                  <a:pt x="12255" y="6032"/>
                </a:lnTo>
                <a:lnTo>
                  <a:pt x="13665" y="6197"/>
                </a:lnTo>
                <a:lnTo>
                  <a:pt x="13703" y="4152"/>
                </a:lnTo>
                <a:lnTo>
                  <a:pt x="12788" y="3225"/>
                </a:lnTo>
                <a:lnTo>
                  <a:pt x="8509" y="2920"/>
                </a:lnTo>
                <a:lnTo>
                  <a:pt x="6388" y="2349"/>
                </a:lnTo>
                <a:lnTo>
                  <a:pt x="4254" y="1955"/>
                </a:lnTo>
                <a:lnTo>
                  <a:pt x="3581" y="1473"/>
                </a:lnTo>
                <a:lnTo>
                  <a:pt x="3975" y="406"/>
                </a:lnTo>
                <a:lnTo>
                  <a:pt x="3162" y="25"/>
                </a:lnTo>
                <a:lnTo>
                  <a:pt x="2146" y="0"/>
                </a:lnTo>
                <a:close/>
              </a:path>
            </a:pathLst>
          </a:custGeom>
          <a:solidFill>
            <a:srgbClr val="A4C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72" name="object 2572"/>
          <p:cNvGrpSpPr/>
          <p:nvPr/>
        </p:nvGrpSpPr>
        <p:grpSpPr>
          <a:xfrm>
            <a:off x="2198662" y="1829193"/>
            <a:ext cx="12700" cy="13970"/>
            <a:chOff x="2198662" y="1829193"/>
            <a:chExt cx="12700" cy="13970"/>
          </a:xfrm>
        </p:grpSpPr>
        <p:sp>
          <p:nvSpPr>
            <p:cNvPr id="2573" name="object 2573"/>
            <p:cNvSpPr/>
            <p:nvPr/>
          </p:nvSpPr>
          <p:spPr>
            <a:xfrm>
              <a:off x="2198662" y="1829193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9652" y="0"/>
                  </a:moveTo>
                  <a:lnTo>
                    <a:pt x="8699" y="152"/>
                  </a:lnTo>
                  <a:lnTo>
                    <a:pt x="4622" y="2895"/>
                  </a:lnTo>
                  <a:lnTo>
                    <a:pt x="2286" y="7010"/>
                  </a:lnTo>
                  <a:lnTo>
                    <a:pt x="0" y="11163"/>
                  </a:lnTo>
                  <a:lnTo>
                    <a:pt x="127" y="12191"/>
                  </a:lnTo>
                  <a:lnTo>
                    <a:pt x="546" y="13017"/>
                  </a:lnTo>
                  <a:lnTo>
                    <a:pt x="1460" y="13563"/>
                  </a:lnTo>
                  <a:lnTo>
                    <a:pt x="4559" y="9423"/>
                  </a:lnTo>
                  <a:lnTo>
                    <a:pt x="7480" y="7264"/>
                  </a:lnTo>
                  <a:lnTo>
                    <a:pt x="9296" y="4254"/>
                  </a:lnTo>
                  <a:lnTo>
                    <a:pt x="10820" y="1054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85C5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2203221" y="1830247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6261" y="0"/>
                  </a:moveTo>
                  <a:lnTo>
                    <a:pt x="3009" y="1917"/>
                  </a:lnTo>
                  <a:lnTo>
                    <a:pt x="1828" y="5384"/>
                  </a:lnTo>
                  <a:lnTo>
                    <a:pt x="0" y="8369"/>
                  </a:lnTo>
                  <a:lnTo>
                    <a:pt x="3187" y="9753"/>
                  </a:lnTo>
                  <a:lnTo>
                    <a:pt x="3048" y="5587"/>
                  </a:lnTo>
                  <a:lnTo>
                    <a:pt x="5207" y="5245"/>
                  </a:lnTo>
                  <a:lnTo>
                    <a:pt x="5829" y="3543"/>
                  </a:lnTo>
                  <a:lnTo>
                    <a:pt x="7607" y="2082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54A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5" name="object 2575"/>
          <p:cNvGrpSpPr/>
          <p:nvPr/>
        </p:nvGrpSpPr>
        <p:grpSpPr>
          <a:xfrm>
            <a:off x="1791919" y="829665"/>
            <a:ext cx="12065" cy="12700"/>
            <a:chOff x="1791919" y="829665"/>
            <a:chExt cx="12065" cy="12700"/>
          </a:xfrm>
        </p:grpSpPr>
        <p:sp>
          <p:nvSpPr>
            <p:cNvPr id="2576" name="object 2576"/>
            <p:cNvSpPr/>
            <p:nvPr/>
          </p:nvSpPr>
          <p:spPr>
            <a:xfrm>
              <a:off x="1793722" y="829665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4">
                  <a:moveTo>
                    <a:pt x="6248" y="0"/>
                  </a:moveTo>
                  <a:lnTo>
                    <a:pt x="2082" y="4076"/>
                  </a:lnTo>
                  <a:lnTo>
                    <a:pt x="1143" y="6794"/>
                  </a:lnTo>
                  <a:lnTo>
                    <a:pt x="0" y="8839"/>
                  </a:lnTo>
                  <a:lnTo>
                    <a:pt x="3263" y="10795"/>
                  </a:lnTo>
                  <a:lnTo>
                    <a:pt x="4114" y="8445"/>
                  </a:lnTo>
                  <a:lnTo>
                    <a:pt x="5473" y="7912"/>
                  </a:lnTo>
                  <a:lnTo>
                    <a:pt x="5892" y="5308"/>
                  </a:lnTo>
                  <a:lnTo>
                    <a:pt x="8750" y="4813"/>
                  </a:lnTo>
                  <a:lnTo>
                    <a:pt x="9906" y="2844"/>
                  </a:lnTo>
                  <a:lnTo>
                    <a:pt x="7594" y="265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7BB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791919" y="830910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2512" y="5781"/>
                  </a:moveTo>
                  <a:lnTo>
                    <a:pt x="2527" y="7111"/>
                  </a:lnTo>
                  <a:lnTo>
                    <a:pt x="50" y="8470"/>
                  </a:lnTo>
                  <a:lnTo>
                    <a:pt x="3200" y="9283"/>
                  </a:lnTo>
                  <a:lnTo>
                    <a:pt x="139" y="9944"/>
                  </a:lnTo>
                  <a:lnTo>
                    <a:pt x="0" y="10680"/>
                  </a:lnTo>
                  <a:lnTo>
                    <a:pt x="1371" y="10896"/>
                  </a:lnTo>
                  <a:lnTo>
                    <a:pt x="4470" y="11061"/>
                  </a:lnTo>
                  <a:lnTo>
                    <a:pt x="6489" y="9740"/>
                  </a:lnTo>
                  <a:lnTo>
                    <a:pt x="6969" y="7873"/>
                  </a:lnTo>
                  <a:lnTo>
                    <a:pt x="3848" y="7873"/>
                  </a:lnTo>
                  <a:lnTo>
                    <a:pt x="2512" y="5781"/>
                  </a:lnTo>
                  <a:close/>
                </a:path>
                <a:path w="7619" h="11430">
                  <a:moveTo>
                    <a:pt x="7277" y="6680"/>
                  </a:moveTo>
                  <a:lnTo>
                    <a:pt x="3848" y="7873"/>
                  </a:lnTo>
                  <a:lnTo>
                    <a:pt x="6969" y="7873"/>
                  </a:lnTo>
                  <a:lnTo>
                    <a:pt x="7277" y="6680"/>
                  </a:lnTo>
                  <a:close/>
                </a:path>
                <a:path w="7619" h="11430">
                  <a:moveTo>
                    <a:pt x="2488" y="4706"/>
                  </a:moveTo>
                  <a:lnTo>
                    <a:pt x="1943" y="4889"/>
                  </a:lnTo>
                  <a:lnTo>
                    <a:pt x="2512" y="5781"/>
                  </a:lnTo>
                  <a:lnTo>
                    <a:pt x="2488" y="4706"/>
                  </a:lnTo>
                  <a:close/>
                </a:path>
                <a:path w="7619" h="11430">
                  <a:moveTo>
                    <a:pt x="3530" y="0"/>
                  </a:moveTo>
                  <a:lnTo>
                    <a:pt x="2133" y="139"/>
                  </a:lnTo>
                  <a:lnTo>
                    <a:pt x="2235" y="2476"/>
                  </a:lnTo>
                  <a:lnTo>
                    <a:pt x="2488" y="4706"/>
                  </a:lnTo>
                  <a:lnTo>
                    <a:pt x="6718" y="3289"/>
                  </a:lnTo>
                  <a:lnTo>
                    <a:pt x="5295" y="368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5D9B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78" name="object 2578"/>
          <p:cNvGrpSpPr/>
          <p:nvPr/>
        </p:nvGrpSpPr>
        <p:grpSpPr>
          <a:xfrm>
            <a:off x="1850961" y="914234"/>
            <a:ext cx="15240" cy="10795"/>
            <a:chOff x="1850961" y="914234"/>
            <a:chExt cx="15240" cy="10795"/>
          </a:xfrm>
        </p:grpSpPr>
        <p:sp>
          <p:nvSpPr>
            <p:cNvPr id="2579" name="object 2579"/>
            <p:cNvSpPr/>
            <p:nvPr/>
          </p:nvSpPr>
          <p:spPr>
            <a:xfrm>
              <a:off x="1853260" y="914234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469" y="0"/>
                  </a:moveTo>
                  <a:lnTo>
                    <a:pt x="469" y="3479"/>
                  </a:lnTo>
                  <a:lnTo>
                    <a:pt x="0" y="5308"/>
                  </a:lnTo>
                  <a:lnTo>
                    <a:pt x="2197" y="7150"/>
                  </a:lnTo>
                  <a:lnTo>
                    <a:pt x="4800" y="5511"/>
                  </a:lnTo>
                  <a:lnTo>
                    <a:pt x="5836" y="5511"/>
                  </a:lnTo>
                  <a:lnTo>
                    <a:pt x="469" y="0"/>
                  </a:lnTo>
                  <a:close/>
                </a:path>
                <a:path w="12700" h="7619">
                  <a:moveTo>
                    <a:pt x="6227" y="5912"/>
                  </a:moveTo>
                  <a:lnTo>
                    <a:pt x="6591" y="6286"/>
                  </a:lnTo>
                  <a:lnTo>
                    <a:pt x="6721" y="6051"/>
                  </a:lnTo>
                  <a:lnTo>
                    <a:pt x="6227" y="5912"/>
                  </a:lnTo>
                  <a:close/>
                </a:path>
                <a:path w="12700" h="7619">
                  <a:moveTo>
                    <a:pt x="11404" y="2133"/>
                  </a:moveTo>
                  <a:lnTo>
                    <a:pt x="8826" y="2260"/>
                  </a:lnTo>
                  <a:lnTo>
                    <a:pt x="6721" y="6051"/>
                  </a:lnTo>
                  <a:lnTo>
                    <a:pt x="7150" y="6172"/>
                  </a:lnTo>
                  <a:lnTo>
                    <a:pt x="9093" y="5499"/>
                  </a:lnTo>
                  <a:lnTo>
                    <a:pt x="11099" y="4940"/>
                  </a:lnTo>
                  <a:lnTo>
                    <a:pt x="12661" y="3479"/>
                  </a:lnTo>
                  <a:lnTo>
                    <a:pt x="11404" y="2133"/>
                  </a:lnTo>
                  <a:close/>
                </a:path>
                <a:path w="12700" h="7619">
                  <a:moveTo>
                    <a:pt x="5836" y="5511"/>
                  </a:moveTo>
                  <a:lnTo>
                    <a:pt x="4800" y="5511"/>
                  </a:lnTo>
                  <a:lnTo>
                    <a:pt x="6227" y="5912"/>
                  </a:lnTo>
                  <a:lnTo>
                    <a:pt x="5836" y="5511"/>
                  </a:lnTo>
                  <a:close/>
                </a:path>
              </a:pathLst>
            </a:custGeom>
            <a:solidFill>
              <a:srgbClr val="4484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850961" y="918908"/>
              <a:ext cx="9525" cy="6350"/>
            </a:xfrm>
            <a:custGeom>
              <a:avLst/>
              <a:gdLst/>
              <a:ahLst/>
              <a:cxnLst/>
              <a:rect l="l" t="t" r="r" b="b"/>
              <a:pathLst>
                <a:path w="9525" h="6350">
                  <a:moveTo>
                    <a:pt x="4787" y="0"/>
                  </a:moveTo>
                  <a:lnTo>
                    <a:pt x="2310" y="632"/>
                  </a:lnTo>
                  <a:lnTo>
                    <a:pt x="2082" y="2412"/>
                  </a:lnTo>
                  <a:lnTo>
                    <a:pt x="0" y="3886"/>
                  </a:lnTo>
                  <a:lnTo>
                    <a:pt x="1409" y="5943"/>
                  </a:lnTo>
                  <a:lnTo>
                    <a:pt x="1714" y="5892"/>
                  </a:lnTo>
                  <a:lnTo>
                    <a:pt x="2349" y="5854"/>
                  </a:lnTo>
                  <a:lnTo>
                    <a:pt x="9448" y="1498"/>
                  </a:lnTo>
                  <a:lnTo>
                    <a:pt x="6908" y="62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3B5D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1" name="object 2581"/>
          <p:cNvSpPr/>
          <p:nvPr/>
        </p:nvSpPr>
        <p:spPr>
          <a:xfrm>
            <a:off x="1788922" y="826122"/>
            <a:ext cx="8890" cy="7620"/>
          </a:xfrm>
          <a:custGeom>
            <a:avLst/>
            <a:gdLst/>
            <a:ahLst/>
            <a:cxnLst/>
            <a:rect l="l" t="t" r="r" b="b"/>
            <a:pathLst>
              <a:path w="8889" h="7619">
                <a:moveTo>
                  <a:pt x="7213" y="0"/>
                </a:moveTo>
                <a:lnTo>
                  <a:pt x="5410" y="253"/>
                </a:lnTo>
                <a:lnTo>
                  <a:pt x="4648" y="5016"/>
                </a:lnTo>
                <a:lnTo>
                  <a:pt x="1917" y="1206"/>
                </a:lnTo>
                <a:lnTo>
                  <a:pt x="0" y="4089"/>
                </a:lnTo>
                <a:lnTo>
                  <a:pt x="25" y="5181"/>
                </a:lnTo>
                <a:lnTo>
                  <a:pt x="2019" y="5981"/>
                </a:lnTo>
                <a:lnTo>
                  <a:pt x="3009" y="7378"/>
                </a:lnTo>
                <a:lnTo>
                  <a:pt x="5232" y="7264"/>
                </a:lnTo>
                <a:lnTo>
                  <a:pt x="5854" y="5981"/>
                </a:lnTo>
                <a:lnTo>
                  <a:pt x="7251" y="5829"/>
                </a:lnTo>
                <a:lnTo>
                  <a:pt x="8293" y="5156"/>
                </a:lnTo>
                <a:lnTo>
                  <a:pt x="8356" y="4762"/>
                </a:lnTo>
                <a:lnTo>
                  <a:pt x="8445" y="4368"/>
                </a:lnTo>
                <a:lnTo>
                  <a:pt x="8508" y="3962"/>
                </a:lnTo>
                <a:lnTo>
                  <a:pt x="8343" y="3213"/>
                </a:lnTo>
                <a:lnTo>
                  <a:pt x="8305" y="2019"/>
                </a:lnTo>
                <a:lnTo>
                  <a:pt x="8508" y="736"/>
                </a:lnTo>
                <a:lnTo>
                  <a:pt x="7213" y="0"/>
                </a:lnTo>
                <a:close/>
              </a:path>
            </a:pathLst>
          </a:custGeom>
          <a:solidFill>
            <a:srgbClr val="AED5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2" name="object 2582"/>
          <p:cNvSpPr/>
          <p:nvPr/>
        </p:nvSpPr>
        <p:spPr>
          <a:xfrm>
            <a:off x="2271598" y="1519834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2920" y="0"/>
                </a:moveTo>
                <a:lnTo>
                  <a:pt x="2235" y="3251"/>
                </a:lnTo>
                <a:lnTo>
                  <a:pt x="1181" y="5067"/>
                </a:lnTo>
                <a:lnTo>
                  <a:pt x="546" y="6489"/>
                </a:lnTo>
                <a:lnTo>
                  <a:pt x="0" y="7924"/>
                </a:lnTo>
                <a:lnTo>
                  <a:pt x="241" y="9524"/>
                </a:lnTo>
                <a:lnTo>
                  <a:pt x="2235" y="9436"/>
                </a:lnTo>
                <a:lnTo>
                  <a:pt x="5359" y="6807"/>
                </a:lnTo>
                <a:lnTo>
                  <a:pt x="5473" y="4089"/>
                </a:lnTo>
                <a:lnTo>
                  <a:pt x="2920" y="0"/>
                </a:lnTo>
                <a:close/>
              </a:path>
            </a:pathLst>
          </a:custGeom>
          <a:solidFill>
            <a:srgbClr val="84C5D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83" name="object 2583"/>
          <p:cNvGrpSpPr/>
          <p:nvPr/>
        </p:nvGrpSpPr>
        <p:grpSpPr>
          <a:xfrm>
            <a:off x="1947151" y="904087"/>
            <a:ext cx="24765" cy="19685"/>
            <a:chOff x="1947151" y="904087"/>
            <a:chExt cx="24765" cy="19685"/>
          </a:xfrm>
        </p:grpSpPr>
        <p:sp>
          <p:nvSpPr>
            <p:cNvPr id="2584" name="object 2584"/>
            <p:cNvSpPr/>
            <p:nvPr/>
          </p:nvSpPr>
          <p:spPr>
            <a:xfrm>
              <a:off x="1947151" y="904087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80">
                  <a:moveTo>
                    <a:pt x="5727" y="0"/>
                  </a:moveTo>
                  <a:lnTo>
                    <a:pt x="4749" y="241"/>
                  </a:lnTo>
                  <a:lnTo>
                    <a:pt x="3746" y="952"/>
                  </a:lnTo>
                  <a:lnTo>
                    <a:pt x="0" y="5016"/>
                  </a:lnTo>
                  <a:lnTo>
                    <a:pt x="3022" y="6769"/>
                  </a:lnTo>
                  <a:lnTo>
                    <a:pt x="6299" y="8445"/>
                  </a:lnTo>
                  <a:lnTo>
                    <a:pt x="7886" y="13233"/>
                  </a:lnTo>
                  <a:lnTo>
                    <a:pt x="12801" y="14020"/>
                  </a:lnTo>
                  <a:lnTo>
                    <a:pt x="16179" y="16649"/>
                  </a:lnTo>
                  <a:lnTo>
                    <a:pt x="16675" y="17449"/>
                  </a:lnTo>
                  <a:lnTo>
                    <a:pt x="17462" y="17526"/>
                  </a:lnTo>
                  <a:lnTo>
                    <a:pt x="18288" y="17513"/>
                  </a:lnTo>
                  <a:lnTo>
                    <a:pt x="18313" y="15430"/>
                  </a:lnTo>
                  <a:lnTo>
                    <a:pt x="15570" y="13093"/>
                  </a:lnTo>
                  <a:lnTo>
                    <a:pt x="13995" y="9740"/>
                  </a:lnTo>
                  <a:lnTo>
                    <a:pt x="8851" y="6159"/>
                  </a:lnTo>
                  <a:lnTo>
                    <a:pt x="6438" y="4165"/>
                  </a:lnTo>
                  <a:lnTo>
                    <a:pt x="6731" y="901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83CC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953641" y="912304"/>
              <a:ext cx="18415" cy="12065"/>
            </a:xfrm>
            <a:custGeom>
              <a:avLst/>
              <a:gdLst/>
              <a:ahLst/>
              <a:cxnLst/>
              <a:rect l="l" t="t" r="r" b="b"/>
              <a:pathLst>
                <a:path w="18414" h="12065">
                  <a:moveTo>
                    <a:pt x="9690" y="8432"/>
                  </a:moveTo>
                  <a:lnTo>
                    <a:pt x="7112" y="5054"/>
                  </a:lnTo>
                  <a:lnTo>
                    <a:pt x="2108" y="4343"/>
                  </a:lnTo>
                  <a:lnTo>
                    <a:pt x="406" y="0"/>
                  </a:lnTo>
                  <a:lnTo>
                    <a:pt x="215" y="127"/>
                  </a:lnTo>
                  <a:lnTo>
                    <a:pt x="0" y="622"/>
                  </a:lnTo>
                  <a:lnTo>
                    <a:pt x="63" y="889"/>
                  </a:lnTo>
                  <a:lnTo>
                    <a:pt x="330" y="1168"/>
                  </a:lnTo>
                  <a:lnTo>
                    <a:pt x="533" y="4051"/>
                  </a:lnTo>
                  <a:lnTo>
                    <a:pt x="3200" y="6311"/>
                  </a:lnTo>
                  <a:lnTo>
                    <a:pt x="6540" y="7175"/>
                  </a:lnTo>
                  <a:lnTo>
                    <a:pt x="9690" y="8432"/>
                  </a:lnTo>
                  <a:close/>
                </a:path>
                <a:path w="18414" h="12065">
                  <a:moveTo>
                    <a:pt x="18034" y="11430"/>
                  </a:moveTo>
                  <a:lnTo>
                    <a:pt x="16230" y="9906"/>
                  </a:lnTo>
                  <a:lnTo>
                    <a:pt x="14097" y="9385"/>
                  </a:lnTo>
                  <a:lnTo>
                    <a:pt x="11798" y="9359"/>
                  </a:lnTo>
                  <a:lnTo>
                    <a:pt x="12865" y="10680"/>
                  </a:lnTo>
                  <a:lnTo>
                    <a:pt x="14401" y="11087"/>
                  </a:lnTo>
                  <a:lnTo>
                    <a:pt x="15951" y="11455"/>
                  </a:lnTo>
                  <a:lnTo>
                    <a:pt x="16649" y="11455"/>
                  </a:lnTo>
                  <a:lnTo>
                    <a:pt x="18034" y="11430"/>
                  </a:lnTo>
                  <a:close/>
                </a:path>
              </a:pathLst>
            </a:custGeom>
            <a:solidFill>
              <a:srgbClr val="67C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86" name="object 2586"/>
          <p:cNvSpPr/>
          <p:nvPr/>
        </p:nvSpPr>
        <p:spPr>
          <a:xfrm>
            <a:off x="1968588" y="81789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81" y="2222"/>
                </a:lnTo>
                <a:lnTo>
                  <a:pt x="1384" y="2565"/>
                </a:lnTo>
                <a:lnTo>
                  <a:pt x="3022" y="990"/>
                </a:lnTo>
                <a:lnTo>
                  <a:pt x="0" y="0"/>
                </a:lnTo>
                <a:close/>
              </a:path>
            </a:pathLst>
          </a:custGeom>
          <a:solidFill>
            <a:srgbClr val="6E9DB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87" name="object 2587"/>
          <p:cNvGrpSpPr/>
          <p:nvPr/>
        </p:nvGrpSpPr>
        <p:grpSpPr>
          <a:xfrm>
            <a:off x="2193899" y="1197813"/>
            <a:ext cx="12065" cy="12700"/>
            <a:chOff x="2193899" y="1197813"/>
            <a:chExt cx="12065" cy="12700"/>
          </a:xfrm>
        </p:grpSpPr>
        <p:sp>
          <p:nvSpPr>
            <p:cNvPr id="2588" name="object 2588"/>
            <p:cNvSpPr/>
            <p:nvPr/>
          </p:nvSpPr>
          <p:spPr>
            <a:xfrm>
              <a:off x="2195969" y="1197813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4178" y="0"/>
                  </a:moveTo>
                  <a:lnTo>
                    <a:pt x="2120" y="3403"/>
                  </a:lnTo>
                  <a:lnTo>
                    <a:pt x="2133" y="3644"/>
                  </a:lnTo>
                  <a:lnTo>
                    <a:pt x="2120" y="3898"/>
                  </a:lnTo>
                  <a:lnTo>
                    <a:pt x="2082" y="4140"/>
                  </a:lnTo>
                  <a:lnTo>
                    <a:pt x="2692" y="5460"/>
                  </a:lnTo>
                  <a:lnTo>
                    <a:pt x="0" y="5905"/>
                  </a:lnTo>
                  <a:lnTo>
                    <a:pt x="1219" y="7404"/>
                  </a:lnTo>
                  <a:lnTo>
                    <a:pt x="5080" y="7365"/>
                  </a:lnTo>
                  <a:lnTo>
                    <a:pt x="5245" y="6134"/>
                  </a:lnTo>
                  <a:lnTo>
                    <a:pt x="6362" y="4800"/>
                  </a:lnTo>
                  <a:lnTo>
                    <a:pt x="8013" y="6070"/>
                  </a:lnTo>
                  <a:lnTo>
                    <a:pt x="9232" y="5308"/>
                  </a:lnTo>
                  <a:lnTo>
                    <a:pt x="9613" y="1562"/>
                  </a:lnTo>
                  <a:lnTo>
                    <a:pt x="5892" y="1739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6DA1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2193899" y="1201953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152" y="0"/>
                  </a:moveTo>
                  <a:lnTo>
                    <a:pt x="1257" y="2095"/>
                  </a:lnTo>
                  <a:lnTo>
                    <a:pt x="0" y="8496"/>
                  </a:lnTo>
                  <a:lnTo>
                    <a:pt x="1346" y="7200"/>
                  </a:lnTo>
                  <a:lnTo>
                    <a:pt x="3276" y="7416"/>
                  </a:lnTo>
                  <a:lnTo>
                    <a:pt x="4838" y="6896"/>
                  </a:lnTo>
                  <a:lnTo>
                    <a:pt x="4927" y="5232"/>
                  </a:lnTo>
                  <a:lnTo>
                    <a:pt x="2666" y="4902"/>
                  </a:lnTo>
                  <a:lnTo>
                    <a:pt x="3276" y="3251"/>
                  </a:lnTo>
                  <a:lnTo>
                    <a:pt x="2031" y="1752"/>
                  </a:lnTo>
                  <a:lnTo>
                    <a:pt x="9194" y="2514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366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590" name="object 2590"/>
          <p:cNvGrpSpPr/>
          <p:nvPr/>
        </p:nvGrpSpPr>
        <p:grpSpPr>
          <a:xfrm>
            <a:off x="2205405" y="1757260"/>
            <a:ext cx="13970" cy="21590"/>
            <a:chOff x="2205405" y="1757260"/>
            <a:chExt cx="13970" cy="21590"/>
          </a:xfrm>
        </p:grpSpPr>
        <p:sp>
          <p:nvSpPr>
            <p:cNvPr id="2591" name="object 2591"/>
            <p:cNvSpPr/>
            <p:nvPr/>
          </p:nvSpPr>
          <p:spPr>
            <a:xfrm>
              <a:off x="2205672" y="1770024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2400" y="0"/>
                  </a:moveTo>
                  <a:lnTo>
                    <a:pt x="596" y="253"/>
                  </a:lnTo>
                  <a:lnTo>
                    <a:pt x="571" y="596"/>
                  </a:lnTo>
                  <a:lnTo>
                    <a:pt x="507" y="927"/>
                  </a:lnTo>
                  <a:lnTo>
                    <a:pt x="380" y="1257"/>
                  </a:lnTo>
                  <a:lnTo>
                    <a:pt x="1828" y="3581"/>
                  </a:lnTo>
                  <a:lnTo>
                    <a:pt x="0" y="6057"/>
                  </a:lnTo>
                  <a:lnTo>
                    <a:pt x="723" y="8407"/>
                  </a:lnTo>
                  <a:lnTo>
                    <a:pt x="3733" y="6718"/>
                  </a:lnTo>
                  <a:lnTo>
                    <a:pt x="3149" y="4470"/>
                  </a:lnTo>
                  <a:lnTo>
                    <a:pt x="1714" y="2095"/>
                  </a:lnTo>
                  <a:lnTo>
                    <a:pt x="2438" y="81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2205405" y="1757260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2666" y="0"/>
                  </a:moveTo>
                  <a:lnTo>
                    <a:pt x="1892" y="2578"/>
                  </a:lnTo>
                  <a:lnTo>
                    <a:pt x="0" y="3251"/>
                  </a:lnTo>
                  <a:lnTo>
                    <a:pt x="1371" y="3860"/>
                  </a:lnTo>
                  <a:lnTo>
                    <a:pt x="2755" y="4330"/>
                  </a:lnTo>
                  <a:lnTo>
                    <a:pt x="5092" y="6121"/>
                  </a:lnTo>
                  <a:lnTo>
                    <a:pt x="7264" y="5727"/>
                  </a:lnTo>
                  <a:lnTo>
                    <a:pt x="6667" y="10210"/>
                  </a:lnTo>
                  <a:lnTo>
                    <a:pt x="5321" y="11239"/>
                  </a:lnTo>
                  <a:lnTo>
                    <a:pt x="3060" y="10972"/>
                  </a:lnTo>
                  <a:lnTo>
                    <a:pt x="3022" y="12585"/>
                  </a:lnTo>
                  <a:lnTo>
                    <a:pt x="4190" y="12928"/>
                  </a:lnTo>
                  <a:lnTo>
                    <a:pt x="5422" y="13220"/>
                  </a:lnTo>
                  <a:lnTo>
                    <a:pt x="8661" y="12357"/>
                  </a:lnTo>
                  <a:lnTo>
                    <a:pt x="12103" y="7238"/>
                  </a:lnTo>
                  <a:lnTo>
                    <a:pt x="12522" y="6019"/>
                  </a:lnTo>
                  <a:lnTo>
                    <a:pt x="13639" y="5079"/>
                  </a:lnTo>
                  <a:lnTo>
                    <a:pt x="13474" y="3632"/>
                  </a:lnTo>
                  <a:lnTo>
                    <a:pt x="12903" y="2705"/>
                  </a:lnTo>
                  <a:lnTo>
                    <a:pt x="11874" y="2324"/>
                  </a:lnTo>
                  <a:lnTo>
                    <a:pt x="11048" y="1714"/>
                  </a:lnTo>
                  <a:lnTo>
                    <a:pt x="10007" y="1028"/>
                  </a:lnTo>
                  <a:lnTo>
                    <a:pt x="9359" y="1435"/>
                  </a:lnTo>
                  <a:lnTo>
                    <a:pt x="7302" y="1549"/>
                  </a:lnTo>
                  <a:lnTo>
                    <a:pt x="6057" y="2044"/>
                  </a:lnTo>
                  <a:lnTo>
                    <a:pt x="5753" y="876"/>
                  </a:lnTo>
                  <a:lnTo>
                    <a:pt x="5105" y="304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rgbClr val="386E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2206269" y="176804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562" y="0"/>
                  </a:moveTo>
                  <a:lnTo>
                    <a:pt x="1231" y="12"/>
                  </a:lnTo>
                  <a:lnTo>
                    <a:pt x="0" y="2235"/>
                  </a:lnTo>
                  <a:lnTo>
                    <a:pt x="1117" y="2400"/>
                  </a:lnTo>
                  <a:lnTo>
                    <a:pt x="1028" y="3289"/>
                  </a:lnTo>
                  <a:lnTo>
                    <a:pt x="1117" y="4076"/>
                  </a:lnTo>
                  <a:lnTo>
                    <a:pt x="1739" y="4089"/>
                  </a:lnTo>
                  <a:lnTo>
                    <a:pt x="2984" y="4089"/>
                  </a:lnTo>
                  <a:lnTo>
                    <a:pt x="4064" y="3898"/>
                  </a:lnTo>
                  <a:lnTo>
                    <a:pt x="4508" y="3263"/>
                  </a:lnTo>
                  <a:lnTo>
                    <a:pt x="4356" y="2184"/>
                  </a:lnTo>
                  <a:lnTo>
                    <a:pt x="2921" y="863"/>
                  </a:lnTo>
                  <a:lnTo>
                    <a:pt x="2197" y="190"/>
                  </a:lnTo>
                  <a:lnTo>
                    <a:pt x="1892" y="6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15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94" name="object 2594"/>
          <p:cNvSpPr/>
          <p:nvPr/>
        </p:nvSpPr>
        <p:spPr>
          <a:xfrm>
            <a:off x="1679435" y="797179"/>
            <a:ext cx="6985" cy="7620"/>
          </a:xfrm>
          <a:custGeom>
            <a:avLst/>
            <a:gdLst/>
            <a:ahLst/>
            <a:cxnLst/>
            <a:rect l="l" t="t" r="r" b="b"/>
            <a:pathLst>
              <a:path w="6985" h="7620">
                <a:moveTo>
                  <a:pt x="2463" y="0"/>
                </a:moveTo>
                <a:lnTo>
                  <a:pt x="0" y="1295"/>
                </a:lnTo>
                <a:lnTo>
                  <a:pt x="1333" y="3314"/>
                </a:lnTo>
                <a:lnTo>
                  <a:pt x="1498" y="5105"/>
                </a:lnTo>
                <a:lnTo>
                  <a:pt x="3530" y="7111"/>
                </a:lnTo>
                <a:lnTo>
                  <a:pt x="4127" y="5549"/>
                </a:lnTo>
                <a:lnTo>
                  <a:pt x="5422" y="5067"/>
                </a:lnTo>
                <a:lnTo>
                  <a:pt x="6921" y="4914"/>
                </a:lnTo>
                <a:lnTo>
                  <a:pt x="6603" y="3047"/>
                </a:lnTo>
                <a:lnTo>
                  <a:pt x="2463" y="0"/>
                </a:lnTo>
                <a:close/>
              </a:path>
            </a:pathLst>
          </a:custGeom>
          <a:solidFill>
            <a:srgbClr val="75BA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5" name="object 2595"/>
          <p:cNvSpPr/>
          <p:nvPr/>
        </p:nvSpPr>
        <p:spPr>
          <a:xfrm>
            <a:off x="2206752" y="1113865"/>
            <a:ext cx="14604" cy="27305"/>
          </a:xfrm>
          <a:custGeom>
            <a:avLst/>
            <a:gdLst/>
            <a:ahLst/>
            <a:cxnLst/>
            <a:rect l="l" t="t" r="r" b="b"/>
            <a:pathLst>
              <a:path w="14605" h="27305">
                <a:moveTo>
                  <a:pt x="14185" y="25781"/>
                </a:moveTo>
                <a:lnTo>
                  <a:pt x="12903" y="19697"/>
                </a:lnTo>
                <a:lnTo>
                  <a:pt x="12700" y="19596"/>
                </a:lnTo>
                <a:lnTo>
                  <a:pt x="12280" y="19443"/>
                </a:lnTo>
                <a:lnTo>
                  <a:pt x="12103" y="19583"/>
                </a:lnTo>
                <a:lnTo>
                  <a:pt x="12268" y="19443"/>
                </a:lnTo>
                <a:lnTo>
                  <a:pt x="11823" y="15036"/>
                </a:lnTo>
                <a:lnTo>
                  <a:pt x="7899" y="11938"/>
                </a:lnTo>
                <a:lnTo>
                  <a:pt x="7747" y="7416"/>
                </a:lnTo>
                <a:lnTo>
                  <a:pt x="5727" y="4940"/>
                </a:lnTo>
                <a:lnTo>
                  <a:pt x="4241" y="2019"/>
                </a:lnTo>
                <a:lnTo>
                  <a:pt x="1663" y="0"/>
                </a:lnTo>
                <a:lnTo>
                  <a:pt x="622" y="152"/>
                </a:lnTo>
                <a:lnTo>
                  <a:pt x="38" y="711"/>
                </a:lnTo>
                <a:lnTo>
                  <a:pt x="0" y="1397"/>
                </a:lnTo>
                <a:lnTo>
                  <a:pt x="190" y="2120"/>
                </a:lnTo>
                <a:lnTo>
                  <a:pt x="1079" y="4000"/>
                </a:lnTo>
                <a:lnTo>
                  <a:pt x="2476" y="5562"/>
                </a:lnTo>
                <a:lnTo>
                  <a:pt x="3683" y="7772"/>
                </a:lnTo>
                <a:lnTo>
                  <a:pt x="4965" y="9829"/>
                </a:lnTo>
                <a:lnTo>
                  <a:pt x="6070" y="12674"/>
                </a:lnTo>
                <a:lnTo>
                  <a:pt x="6362" y="13271"/>
                </a:lnTo>
                <a:lnTo>
                  <a:pt x="6731" y="13817"/>
                </a:lnTo>
                <a:lnTo>
                  <a:pt x="7188" y="14312"/>
                </a:lnTo>
                <a:lnTo>
                  <a:pt x="9029" y="15900"/>
                </a:lnTo>
                <a:lnTo>
                  <a:pt x="8966" y="19050"/>
                </a:lnTo>
                <a:lnTo>
                  <a:pt x="11734" y="19875"/>
                </a:lnTo>
                <a:lnTo>
                  <a:pt x="10947" y="20599"/>
                </a:lnTo>
                <a:lnTo>
                  <a:pt x="10668" y="21755"/>
                </a:lnTo>
                <a:lnTo>
                  <a:pt x="10515" y="22961"/>
                </a:lnTo>
                <a:lnTo>
                  <a:pt x="10718" y="24752"/>
                </a:lnTo>
                <a:lnTo>
                  <a:pt x="11214" y="26314"/>
                </a:lnTo>
                <a:lnTo>
                  <a:pt x="13182" y="26911"/>
                </a:lnTo>
                <a:lnTo>
                  <a:pt x="13512" y="26530"/>
                </a:lnTo>
                <a:lnTo>
                  <a:pt x="13855" y="26162"/>
                </a:lnTo>
                <a:lnTo>
                  <a:pt x="14185" y="25781"/>
                </a:lnTo>
                <a:close/>
              </a:path>
            </a:pathLst>
          </a:custGeom>
          <a:solidFill>
            <a:srgbClr val="A1CCE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6" name="object 2596"/>
          <p:cNvSpPr/>
          <p:nvPr/>
        </p:nvSpPr>
        <p:spPr>
          <a:xfrm>
            <a:off x="2116251" y="1891588"/>
            <a:ext cx="8255" cy="15875"/>
          </a:xfrm>
          <a:custGeom>
            <a:avLst/>
            <a:gdLst/>
            <a:ahLst/>
            <a:cxnLst/>
            <a:rect l="l" t="t" r="r" b="b"/>
            <a:pathLst>
              <a:path w="8255" h="15875">
                <a:moveTo>
                  <a:pt x="4991" y="0"/>
                </a:moveTo>
                <a:lnTo>
                  <a:pt x="1460" y="2806"/>
                </a:lnTo>
                <a:lnTo>
                  <a:pt x="571" y="6807"/>
                </a:lnTo>
                <a:lnTo>
                  <a:pt x="0" y="10960"/>
                </a:lnTo>
                <a:lnTo>
                  <a:pt x="508" y="13144"/>
                </a:lnTo>
                <a:lnTo>
                  <a:pt x="1955" y="14528"/>
                </a:lnTo>
                <a:lnTo>
                  <a:pt x="3911" y="15570"/>
                </a:lnTo>
                <a:lnTo>
                  <a:pt x="6273" y="11747"/>
                </a:lnTo>
                <a:lnTo>
                  <a:pt x="5715" y="6985"/>
                </a:lnTo>
                <a:lnTo>
                  <a:pt x="7950" y="3136"/>
                </a:lnTo>
                <a:lnTo>
                  <a:pt x="8242" y="50"/>
                </a:lnTo>
                <a:lnTo>
                  <a:pt x="4991" y="0"/>
                </a:lnTo>
                <a:close/>
              </a:path>
            </a:pathLst>
          </a:custGeom>
          <a:solidFill>
            <a:srgbClr val="84B2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7" name="object 2597"/>
          <p:cNvSpPr/>
          <p:nvPr/>
        </p:nvSpPr>
        <p:spPr>
          <a:xfrm>
            <a:off x="1798281" y="783551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79">
                <a:moveTo>
                  <a:pt x="7378" y="1727"/>
                </a:moveTo>
                <a:lnTo>
                  <a:pt x="6210" y="1028"/>
                </a:lnTo>
                <a:lnTo>
                  <a:pt x="5054" y="279"/>
                </a:lnTo>
                <a:lnTo>
                  <a:pt x="4216" y="1143"/>
                </a:lnTo>
                <a:lnTo>
                  <a:pt x="3492" y="1511"/>
                </a:lnTo>
                <a:lnTo>
                  <a:pt x="3708" y="1104"/>
                </a:lnTo>
                <a:lnTo>
                  <a:pt x="3733" y="482"/>
                </a:lnTo>
                <a:lnTo>
                  <a:pt x="2857" y="88"/>
                </a:lnTo>
                <a:lnTo>
                  <a:pt x="1778" y="0"/>
                </a:lnTo>
                <a:lnTo>
                  <a:pt x="711" y="0"/>
                </a:lnTo>
                <a:lnTo>
                  <a:pt x="0" y="1041"/>
                </a:lnTo>
                <a:lnTo>
                  <a:pt x="2984" y="2171"/>
                </a:lnTo>
                <a:lnTo>
                  <a:pt x="3683" y="3124"/>
                </a:lnTo>
                <a:lnTo>
                  <a:pt x="4394" y="4076"/>
                </a:lnTo>
                <a:lnTo>
                  <a:pt x="5092" y="5029"/>
                </a:lnTo>
                <a:lnTo>
                  <a:pt x="5778" y="4673"/>
                </a:lnTo>
                <a:lnTo>
                  <a:pt x="6451" y="4305"/>
                </a:lnTo>
                <a:lnTo>
                  <a:pt x="7124" y="3949"/>
                </a:lnTo>
                <a:lnTo>
                  <a:pt x="7289" y="2832"/>
                </a:lnTo>
                <a:lnTo>
                  <a:pt x="7378" y="1727"/>
                </a:lnTo>
                <a:close/>
              </a:path>
            </a:pathLst>
          </a:custGeom>
          <a:solidFill>
            <a:srgbClr val="99CF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8" name="object 2598"/>
          <p:cNvSpPr/>
          <p:nvPr/>
        </p:nvSpPr>
        <p:spPr>
          <a:xfrm>
            <a:off x="1361071" y="2251024"/>
            <a:ext cx="14604" cy="8890"/>
          </a:xfrm>
          <a:custGeom>
            <a:avLst/>
            <a:gdLst/>
            <a:ahLst/>
            <a:cxnLst/>
            <a:rect l="l" t="t" r="r" b="b"/>
            <a:pathLst>
              <a:path w="14605" h="8889">
                <a:moveTo>
                  <a:pt x="5232" y="0"/>
                </a:moveTo>
                <a:lnTo>
                  <a:pt x="0" y="939"/>
                </a:lnTo>
                <a:lnTo>
                  <a:pt x="203" y="2603"/>
                </a:lnTo>
                <a:lnTo>
                  <a:pt x="5041" y="1854"/>
                </a:lnTo>
                <a:lnTo>
                  <a:pt x="2184" y="5118"/>
                </a:lnTo>
                <a:lnTo>
                  <a:pt x="2844" y="6311"/>
                </a:lnTo>
                <a:lnTo>
                  <a:pt x="5435" y="4889"/>
                </a:lnTo>
                <a:lnTo>
                  <a:pt x="5207" y="7315"/>
                </a:lnTo>
                <a:lnTo>
                  <a:pt x="7162" y="8521"/>
                </a:lnTo>
                <a:lnTo>
                  <a:pt x="9296" y="8089"/>
                </a:lnTo>
                <a:lnTo>
                  <a:pt x="11391" y="8013"/>
                </a:lnTo>
                <a:lnTo>
                  <a:pt x="12166" y="7124"/>
                </a:lnTo>
                <a:lnTo>
                  <a:pt x="13982" y="7010"/>
                </a:lnTo>
                <a:lnTo>
                  <a:pt x="13474" y="5181"/>
                </a:lnTo>
                <a:lnTo>
                  <a:pt x="8636" y="4851"/>
                </a:lnTo>
                <a:lnTo>
                  <a:pt x="5232" y="0"/>
                </a:lnTo>
                <a:close/>
              </a:path>
            </a:pathLst>
          </a:custGeom>
          <a:solidFill>
            <a:srgbClr val="3467A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599" name="object 2599"/>
          <p:cNvGrpSpPr/>
          <p:nvPr/>
        </p:nvGrpSpPr>
        <p:grpSpPr>
          <a:xfrm>
            <a:off x="2010105" y="1358925"/>
            <a:ext cx="12700" cy="5080"/>
            <a:chOff x="2010105" y="1358925"/>
            <a:chExt cx="12700" cy="5080"/>
          </a:xfrm>
        </p:grpSpPr>
        <p:sp>
          <p:nvSpPr>
            <p:cNvPr id="2600" name="object 2600"/>
            <p:cNvSpPr/>
            <p:nvPr/>
          </p:nvSpPr>
          <p:spPr>
            <a:xfrm>
              <a:off x="2013204" y="1358925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3276" y="0"/>
                  </a:moveTo>
                  <a:lnTo>
                    <a:pt x="0" y="1892"/>
                  </a:lnTo>
                  <a:lnTo>
                    <a:pt x="101" y="2603"/>
                  </a:lnTo>
                  <a:lnTo>
                    <a:pt x="749" y="2667"/>
                  </a:lnTo>
                  <a:lnTo>
                    <a:pt x="1231" y="2959"/>
                  </a:lnTo>
                  <a:lnTo>
                    <a:pt x="3886" y="3619"/>
                  </a:lnTo>
                  <a:lnTo>
                    <a:pt x="6553" y="4559"/>
                  </a:lnTo>
                  <a:lnTo>
                    <a:pt x="9182" y="2844"/>
                  </a:lnTo>
                  <a:lnTo>
                    <a:pt x="6146" y="2247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BFD7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2010105" y="135914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965" y="0"/>
                  </a:moveTo>
                  <a:lnTo>
                    <a:pt x="0" y="1777"/>
                  </a:lnTo>
                  <a:lnTo>
                    <a:pt x="368" y="2425"/>
                  </a:lnTo>
                  <a:lnTo>
                    <a:pt x="723" y="3073"/>
                  </a:lnTo>
                  <a:lnTo>
                    <a:pt x="1092" y="3721"/>
                  </a:lnTo>
                  <a:lnTo>
                    <a:pt x="1917" y="2578"/>
                  </a:lnTo>
                  <a:lnTo>
                    <a:pt x="3200" y="2882"/>
                  </a:lnTo>
                  <a:lnTo>
                    <a:pt x="4317" y="2743"/>
                  </a:lnTo>
                  <a:lnTo>
                    <a:pt x="3086" y="1676"/>
                  </a:lnTo>
                  <a:lnTo>
                    <a:pt x="2044" y="1562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688C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02" name="object 2602"/>
          <p:cNvGrpSpPr/>
          <p:nvPr/>
        </p:nvGrpSpPr>
        <p:grpSpPr>
          <a:xfrm>
            <a:off x="2265705" y="1432458"/>
            <a:ext cx="11430" cy="12065"/>
            <a:chOff x="2265705" y="1432458"/>
            <a:chExt cx="11430" cy="12065"/>
          </a:xfrm>
        </p:grpSpPr>
        <p:sp>
          <p:nvSpPr>
            <p:cNvPr id="2603" name="object 2603"/>
            <p:cNvSpPr/>
            <p:nvPr/>
          </p:nvSpPr>
          <p:spPr>
            <a:xfrm>
              <a:off x="2269782" y="1437957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6934" y="0"/>
                  </a:moveTo>
                  <a:lnTo>
                    <a:pt x="5829" y="368"/>
                  </a:lnTo>
                  <a:lnTo>
                    <a:pt x="4508" y="1092"/>
                  </a:lnTo>
                  <a:lnTo>
                    <a:pt x="3301" y="2590"/>
                  </a:lnTo>
                  <a:lnTo>
                    <a:pt x="1219" y="787"/>
                  </a:lnTo>
                  <a:lnTo>
                    <a:pt x="0" y="2260"/>
                  </a:lnTo>
                  <a:lnTo>
                    <a:pt x="634" y="3060"/>
                  </a:lnTo>
                  <a:lnTo>
                    <a:pt x="939" y="3467"/>
                  </a:lnTo>
                  <a:lnTo>
                    <a:pt x="4317" y="6438"/>
                  </a:lnTo>
                  <a:lnTo>
                    <a:pt x="6299" y="5702"/>
                  </a:lnTo>
                  <a:lnTo>
                    <a:pt x="5880" y="3708"/>
                  </a:lnTo>
                  <a:lnTo>
                    <a:pt x="6527" y="2260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4162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2265705" y="143245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6070" y="0"/>
                  </a:moveTo>
                  <a:lnTo>
                    <a:pt x="3784" y="228"/>
                  </a:lnTo>
                  <a:lnTo>
                    <a:pt x="1447" y="317"/>
                  </a:lnTo>
                  <a:lnTo>
                    <a:pt x="0" y="2540"/>
                  </a:lnTo>
                  <a:lnTo>
                    <a:pt x="1968" y="1854"/>
                  </a:lnTo>
                  <a:lnTo>
                    <a:pt x="2781" y="3416"/>
                  </a:lnTo>
                  <a:lnTo>
                    <a:pt x="3835" y="4521"/>
                  </a:lnTo>
                  <a:lnTo>
                    <a:pt x="3797" y="2628"/>
                  </a:lnTo>
                  <a:lnTo>
                    <a:pt x="5588" y="1625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87C6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05" name="object 2605"/>
          <p:cNvSpPr/>
          <p:nvPr/>
        </p:nvSpPr>
        <p:spPr>
          <a:xfrm>
            <a:off x="2121814" y="1898688"/>
            <a:ext cx="20955" cy="18415"/>
          </a:xfrm>
          <a:custGeom>
            <a:avLst/>
            <a:gdLst/>
            <a:ahLst/>
            <a:cxnLst/>
            <a:rect l="l" t="t" r="r" b="b"/>
            <a:pathLst>
              <a:path w="20955" h="18414">
                <a:moveTo>
                  <a:pt x="18859" y="0"/>
                </a:moveTo>
                <a:lnTo>
                  <a:pt x="17945" y="177"/>
                </a:lnTo>
                <a:lnTo>
                  <a:pt x="14465" y="4381"/>
                </a:lnTo>
                <a:lnTo>
                  <a:pt x="10782" y="8343"/>
                </a:lnTo>
                <a:lnTo>
                  <a:pt x="5702" y="10667"/>
                </a:lnTo>
                <a:lnTo>
                  <a:pt x="3365" y="13449"/>
                </a:lnTo>
                <a:lnTo>
                  <a:pt x="2425" y="14579"/>
                </a:lnTo>
                <a:lnTo>
                  <a:pt x="1206" y="15468"/>
                </a:lnTo>
                <a:lnTo>
                  <a:pt x="380" y="16713"/>
                </a:lnTo>
                <a:lnTo>
                  <a:pt x="0" y="17691"/>
                </a:lnTo>
                <a:lnTo>
                  <a:pt x="571" y="18084"/>
                </a:lnTo>
                <a:lnTo>
                  <a:pt x="1358" y="18338"/>
                </a:lnTo>
                <a:lnTo>
                  <a:pt x="5765" y="17386"/>
                </a:lnTo>
                <a:lnTo>
                  <a:pt x="8851" y="13931"/>
                </a:lnTo>
                <a:lnTo>
                  <a:pt x="12890" y="12293"/>
                </a:lnTo>
                <a:lnTo>
                  <a:pt x="14414" y="11099"/>
                </a:lnTo>
                <a:lnTo>
                  <a:pt x="14465" y="8788"/>
                </a:lnTo>
                <a:lnTo>
                  <a:pt x="16268" y="7823"/>
                </a:lnTo>
                <a:lnTo>
                  <a:pt x="17030" y="7162"/>
                </a:lnTo>
                <a:lnTo>
                  <a:pt x="17538" y="6426"/>
                </a:lnTo>
                <a:lnTo>
                  <a:pt x="17068" y="5359"/>
                </a:lnTo>
                <a:lnTo>
                  <a:pt x="19913" y="1181"/>
                </a:lnTo>
                <a:lnTo>
                  <a:pt x="20421" y="1041"/>
                </a:lnTo>
                <a:lnTo>
                  <a:pt x="20561" y="711"/>
                </a:lnTo>
                <a:lnTo>
                  <a:pt x="20421" y="228"/>
                </a:lnTo>
                <a:lnTo>
                  <a:pt x="18859" y="0"/>
                </a:lnTo>
                <a:close/>
              </a:path>
            </a:pathLst>
          </a:custGeom>
          <a:solidFill>
            <a:srgbClr val="D8EA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6" name="object 2606"/>
          <p:cNvSpPr/>
          <p:nvPr/>
        </p:nvSpPr>
        <p:spPr>
          <a:xfrm>
            <a:off x="1733194" y="859599"/>
            <a:ext cx="32384" cy="29209"/>
          </a:xfrm>
          <a:custGeom>
            <a:avLst/>
            <a:gdLst/>
            <a:ahLst/>
            <a:cxnLst/>
            <a:rect l="l" t="t" r="r" b="b"/>
            <a:pathLst>
              <a:path w="32385" h="29209">
                <a:moveTo>
                  <a:pt x="18529" y="0"/>
                </a:moveTo>
                <a:lnTo>
                  <a:pt x="15100" y="4406"/>
                </a:lnTo>
                <a:lnTo>
                  <a:pt x="16065" y="5359"/>
                </a:lnTo>
                <a:lnTo>
                  <a:pt x="17246" y="6248"/>
                </a:lnTo>
                <a:lnTo>
                  <a:pt x="18249" y="6616"/>
                </a:lnTo>
                <a:lnTo>
                  <a:pt x="18389" y="7327"/>
                </a:lnTo>
                <a:lnTo>
                  <a:pt x="18034" y="8216"/>
                </a:lnTo>
                <a:lnTo>
                  <a:pt x="18097" y="9639"/>
                </a:lnTo>
                <a:lnTo>
                  <a:pt x="19240" y="10528"/>
                </a:lnTo>
                <a:lnTo>
                  <a:pt x="21424" y="15011"/>
                </a:lnTo>
                <a:lnTo>
                  <a:pt x="17602" y="17106"/>
                </a:lnTo>
                <a:lnTo>
                  <a:pt x="17881" y="20129"/>
                </a:lnTo>
                <a:lnTo>
                  <a:pt x="17576" y="19773"/>
                </a:lnTo>
                <a:lnTo>
                  <a:pt x="17411" y="19253"/>
                </a:lnTo>
                <a:lnTo>
                  <a:pt x="16840" y="19202"/>
                </a:lnTo>
                <a:lnTo>
                  <a:pt x="10579" y="23812"/>
                </a:lnTo>
                <a:lnTo>
                  <a:pt x="8940" y="23456"/>
                </a:lnTo>
                <a:lnTo>
                  <a:pt x="3530" y="15138"/>
                </a:lnTo>
                <a:lnTo>
                  <a:pt x="2628" y="13881"/>
                </a:lnTo>
                <a:lnTo>
                  <a:pt x="762" y="14058"/>
                </a:lnTo>
                <a:lnTo>
                  <a:pt x="152" y="14579"/>
                </a:lnTo>
                <a:lnTo>
                  <a:pt x="0" y="15265"/>
                </a:lnTo>
                <a:lnTo>
                  <a:pt x="76" y="16027"/>
                </a:lnTo>
                <a:lnTo>
                  <a:pt x="1625" y="18923"/>
                </a:lnTo>
                <a:lnTo>
                  <a:pt x="114" y="23507"/>
                </a:lnTo>
                <a:lnTo>
                  <a:pt x="4851" y="24650"/>
                </a:lnTo>
                <a:lnTo>
                  <a:pt x="6959" y="25247"/>
                </a:lnTo>
                <a:lnTo>
                  <a:pt x="7696" y="28829"/>
                </a:lnTo>
                <a:lnTo>
                  <a:pt x="13106" y="26809"/>
                </a:lnTo>
                <a:lnTo>
                  <a:pt x="16268" y="26682"/>
                </a:lnTo>
                <a:lnTo>
                  <a:pt x="22466" y="24257"/>
                </a:lnTo>
                <a:lnTo>
                  <a:pt x="25019" y="21450"/>
                </a:lnTo>
                <a:lnTo>
                  <a:pt x="28727" y="21564"/>
                </a:lnTo>
                <a:lnTo>
                  <a:pt x="26758" y="20396"/>
                </a:lnTo>
                <a:lnTo>
                  <a:pt x="27279" y="17729"/>
                </a:lnTo>
                <a:lnTo>
                  <a:pt x="25628" y="16370"/>
                </a:lnTo>
                <a:lnTo>
                  <a:pt x="23990" y="16002"/>
                </a:lnTo>
                <a:lnTo>
                  <a:pt x="24295" y="14300"/>
                </a:lnTo>
                <a:lnTo>
                  <a:pt x="23558" y="13322"/>
                </a:lnTo>
                <a:lnTo>
                  <a:pt x="23583" y="12014"/>
                </a:lnTo>
                <a:lnTo>
                  <a:pt x="25019" y="11887"/>
                </a:lnTo>
                <a:lnTo>
                  <a:pt x="23952" y="8178"/>
                </a:lnTo>
                <a:lnTo>
                  <a:pt x="26644" y="9880"/>
                </a:lnTo>
                <a:lnTo>
                  <a:pt x="28371" y="10680"/>
                </a:lnTo>
                <a:lnTo>
                  <a:pt x="30187" y="8801"/>
                </a:lnTo>
                <a:lnTo>
                  <a:pt x="31889" y="10071"/>
                </a:lnTo>
                <a:lnTo>
                  <a:pt x="32131" y="7327"/>
                </a:lnTo>
                <a:lnTo>
                  <a:pt x="26936" y="7493"/>
                </a:lnTo>
                <a:lnTo>
                  <a:pt x="28651" y="3975"/>
                </a:lnTo>
                <a:lnTo>
                  <a:pt x="26123" y="4064"/>
                </a:lnTo>
                <a:lnTo>
                  <a:pt x="25374" y="3009"/>
                </a:lnTo>
                <a:lnTo>
                  <a:pt x="26568" y="723"/>
                </a:lnTo>
                <a:lnTo>
                  <a:pt x="24676" y="774"/>
                </a:lnTo>
                <a:lnTo>
                  <a:pt x="22186" y="2730"/>
                </a:lnTo>
                <a:lnTo>
                  <a:pt x="18529" y="0"/>
                </a:lnTo>
                <a:close/>
              </a:path>
            </a:pathLst>
          </a:custGeom>
          <a:solidFill>
            <a:srgbClr val="A8D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07" name="object 2607"/>
          <p:cNvGrpSpPr/>
          <p:nvPr/>
        </p:nvGrpSpPr>
        <p:grpSpPr>
          <a:xfrm>
            <a:off x="1802295" y="752386"/>
            <a:ext cx="14604" cy="33655"/>
            <a:chOff x="1802295" y="752386"/>
            <a:chExt cx="14604" cy="33655"/>
          </a:xfrm>
        </p:grpSpPr>
        <p:sp>
          <p:nvSpPr>
            <p:cNvPr id="2608" name="object 2608"/>
            <p:cNvSpPr/>
            <p:nvPr/>
          </p:nvSpPr>
          <p:spPr>
            <a:xfrm>
              <a:off x="1802295" y="752386"/>
              <a:ext cx="3175" cy="6350"/>
            </a:xfrm>
            <a:custGeom>
              <a:avLst/>
              <a:gdLst/>
              <a:ahLst/>
              <a:cxnLst/>
              <a:rect l="l" t="t" r="r" b="b"/>
              <a:pathLst>
                <a:path w="3175" h="6350">
                  <a:moveTo>
                    <a:pt x="2171" y="0"/>
                  </a:moveTo>
                  <a:lnTo>
                    <a:pt x="152" y="800"/>
                  </a:lnTo>
                  <a:lnTo>
                    <a:pt x="126" y="2603"/>
                  </a:lnTo>
                  <a:lnTo>
                    <a:pt x="0" y="4356"/>
                  </a:lnTo>
                  <a:lnTo>
                    <a:pt x="50" y="4965"/>
                  </a:lnTo>
                  <a:lnTo>
                    <a:pt x="177" y="6184"/>
                  </a:lnTo>
                  <a:lnTo>
                    <a:pt x="838" y="6184"/>
                  </a:lnTo>
                  <a:lnTo>
                    <a:pt x="1498" y="6197"/>
                  </a:lnTo>
                  <a:lnTo>
                    <a:pt x="2158" y="6197"/>
                  </a:lnTo>
                  <a:lnTo>
                    <a:pt x="3098" y="4978"/>
                  </a:lnTo>
                  <a:lnTo>
                    <a:pt x="3174" y="3543"/>
                  </a:lnTo>
                  <a:lnTo>
                    <a:pt x="3174" y="2095"/>
                  </a:lnTo>
                  <a:lnTo>
                    <a:pt x="2984" y="1816"/>
                  </a:lnTo>
                  <a:lnTo>
                    <a:pt x="2933" y="1498"/>
                  </a:lnTo>
                  <a:lnTo>
                    <a:pt x="3047" y="1168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3A6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809991" y="77687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1663" y="0"/>
                  </a:moveTo>
                  <a:lnTo>
                    <a:pt x="0" y="2298"/>
                  </a:lnTo>
                  <a:lnTo>
                    <a:pt x="1841" y="4800"/>
                  </a:lnTo>
                  <a:lnTo>
                    <a:pt x="3492" y="8153"/>
                  </a:lnTo>
                  <a:lnTo>
                    <a:pt x="6819" y="3784"/>
                  </a:lnTo>
                  <a:lnTo>
                    <a:pt x="5791" y="1511"/>
                  </a:lnTo>
                  <a:lnTo>
                    <a:pt x="3924" y="2184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D6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808479" y="78268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317" y="0"/>
                  </a:moveTo>
                  <a:lnTo>
                    <a:pt x="215" y="914"/>
                  </a:lnTo>
                  <a:lnTo>
                    <a:pt x="101" y="1816"/>
                  </a:lnTo>
                  <a:lnTo>
                    <a:pt x="0" y="2743"/>
                  </a:lnTo>
                  <a:lnTo>
                    <a:pt x="685" y="2870"/>
                  </a:lnTo>
                  <a:lnTo>
                    <a:pt x="1028" y="2946"/>
                  </a:lnTo>
                  <a:lnTo>
                    <a:pt x="1955" y="1168"/>
                  </a:lnTo>
                  <a:lnTo>
                    <a:pt x="4076" y="2412"/>
                  </a:lnTo>
                  <a:lnTo>
                    <a:pt x="5359" y="1358"/>
                  </a:lnTo>
                  <a:lnTo>
                    <a:pt x="3594" y="88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4577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1" name="object 2611"/>
          <p:cNvGrpSpPr/>
          <p:nvPr/>
        </p:nvGrpSpPr>
        <p:grpSpPr>
          <a:xfrm>
            <a:off x="2189810" y="1570761"/>
            <a:ext cx="11430" cy="13970"/>
            <a:chOff x="2189810" y="1570761"/>
            <a:chExt cx="11430" cy="13970"/>
          </a:xfrm>
        </p:grpSpPr>
        <p:sp>
          <p:nvSpPr>
            <p:cNvPr id="2612" name="object 2612"/>
            <p:cNvSpPr/>
            <p:nvPr/>
          </p:nvSpPr>
          <p:spPr>
            <a:xfrm>
              <a:off x="2189810" y="1575358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6553" y="0"/>
                  </a:moveTo>
                  <a:lnTo>
                    <a:pt x="5803" y="317"/>
                  </a:lnTo>
                  <a:lnTo>
                    <a:pt x="3784" y="1904"/>
                  </a:lnTo>
                  <a:lnTo>
                    <a:pt x="2501" y="3035"/>
                  </a:lnTo>
                  <a:lnTo>
                    <a:pt x="787" y="5422"/>
                  </a:lnTo>
                  <a:lnTo>
                    <a:pt x="0" y="6464"/>
                  </a:lnTo>
                  <a:lnTo>
                    <a:pt x="914" y="7670"/>
                  </a:lnTo>
                  <a:lnTo>
                    <a:pt x="1841" y="8851"/>
                  </a:lnTo>
                  <a:lnTo>
                    <a:pt x="3009" y="8521"/>
                  </a:lnTo>
                  <a:lnTo>
                    <a:pt x="4114" y="7835"/>
                  </a:lnTo>
                  <a:lnTo>
                    <a:pt x="6934" y="5499"/>
                  </a:lnTo>
                  <a:lnTo>
                    <a:pt x="8216" y="2641"/>
                  </a:lnTo>
                  <a:lnTo>
                    <a:pt x="9131" y="1422"/>
                  </a:lnTo>
                  <a:lnTo>
                    <a:pt x="8648" y="647"/>
                  </a:lnTo>
                  <a:lnTo>
                    <a:pt x="7429" y="88"/>
                  </a:lnTo>
                  <a:lnTo>
                    <a:pt x="6553" y="0"/>
                  </a:lnTo>
                  <a:close/>
                </a:path>
              </a:pathLst>
            </a:custGeom>
            <a:solidFill>
              <a:srgbClr val="4C92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2193874" y="1570761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4343" y="0"/>
                  </a:moveTo>
                  <a:lnTo>
                    <a:pt x="3251" y="241"/>
                  </a:lnTo>
                  <a:lnTo>
                    <a:pt x="2374" y="863"/>
                  </a:lnTo>
                  <a:lnTo>
                    <a:pt x="1498" y="1511"/>
                  </a:lnTo>
                  <a:lnTo>
                    <a:pt x="0" y="3568"/>
                  </a:lnTo>
                  <a:lnTo>
                    <a:pt x="1600" y="4279"/>
                  </a:lnTo>
                  <a:lnTo>
                    <a:pt x="3047" y="5054"/>
                  </a:lnTo>
                  <a:lnTo>
                    <a:pt x="3987" y="5499"/>
                  </a:lnTo>
                  <a:lnTo>
                    <a:pt x="4102" y="6350"/>
                  </a:lnTo>
                  <a:lnTo>
                    <a:pt x="4152" y="7239"/>
                  </a:lnTo>
                  <a:lnTo>
                    <a:pt x="5841" y="5867"/>
                  </a:lnTo>
                  <a:lnTo>
                    <a:pt x="6273" y="3759"/>
                  </a:lnTo>
                  <a:lnTo>
                    <a:pt x="7264" y="1981"/>
                  </a:lnTo>
                  <a:lnTo>
                    <a:pt x="5689" y="2184"/>
                  </a:lnTo>
                  <a:lnTo>
                    <a:pt x="5308" y="660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55A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4" name="object 2614"/>
          <p:cNvGrpSpPr/>
          <p:nvPr/>
        </p:nvGrpSpPr>
        <p:grpSpPr>
          <a:xfrm>
            <a:off x="1770430" y="732536"/>
            <a:ext cx="24130" cy="12065"/>
            <a:chOff x="1770430" y="732536"/>
            <a:chExt cx="24130" cy="12065"/>
          </a:xfrm>
        </p:grpSpPr>
        <p:sp>
          <p:nvSpPr>
            <p:cNvPr id="2615" name="object 2615"/>
            <p:cNvSpPr/>
            <p:nvPr/>
          </p:nvSpPr>
          <p:spPr>
            <a:xfrm>
              <a:off x="1775180" y="733310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69" h="11429">
                  <a:moveTo>
                    <a:pt x="6146" y="0"/>
                  </a:moveTo>
                  <a:lnTo>
                    <a:pt x="5397" y="5651"/>
                  </a:lnTo>
                  <a:lnTo>
                    <a:pt x="4038" y="7467"/>
                  </a:lnTo>
                  <a:lnTo>
                    <a:pt x="1206" y="5664"/>
                  </a:lnTo>
                  <a:lnTo>
                    <a:pt x="0" y="7835"/>
                  </a:lnTo>
                  <a:lnTo>
                    <a:pt x="50" y="8686"/>
                  </a:lnTo>
                  <a:lnTo>
                    <a:pt x="571" y="9131"/>
                  </a:lnTo>
                  <a:lnTo>
                    <a:pt x="1320" y="9359"/>
                  </a:lnTo>
                  <a:lnTo>
                    <a:pt x="2133" y="9474"/>
                  </a:lnTo>
                  <a:lnTo>
                    <a:pt x="2832" y="9245"/>
                  </a:lnTo>
                  <a:lnTo>
                    <a:pt x="3441" y="8712"/>
                  </a:lnTo>
                  <a:lnTo>
                    <a:pt x="5156" y="11074"/>
                  </a:lnTo>
                  <a:lnTo>
                    <a:pt x="7035" y="8801"/>
                  </a:lnTo>
                  <a:lnTo>
                    <a:pt x="8826" y="8890"/>
                  </a:lnTo>
                  <a:lnTo>
                    <a:pt x="12661" y="9525"/>
                  </a:lnTo>
                  <a:lnTo>
                    <a:pt x="13970" y="7302"/>
                  </a:lnTo>
                  <a:lnTo>
                    <a:pt x="12141" y="6832"/>
                  </a:lnTo>
                  <a:lnTo>
                    <a:pt x="7162" y="5918"/>
                  </a:lnTo>
                  <a:lnTo>
                    <a:pt x="13538" y="5168"/>
                  </a:lnTo>
                  <a:lnTo>
                    <a:pt x="10706" y="4635"/>
                  </a:lnTo>
                  <a:lnTo>
                    <a:pt x="8470" y="2552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6E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770430" y="73372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5905" y="0"/>
                  </a:moveTo>
                  <a:lnTo>
                    <a:pt x="4927" y="1828"/>
                  </a:lnTo>
                  <a:lnTo>
                    <a:pt x="3365" y="1231"/>
                  </a:lnTo>
                  <a:lnTo>
                    <a:pt x="1892" y="977"/>
                  </a:lnTo>
                  <a:lnTo>
                    <a:pt x="660" y="4191"/>
                  </a:lnTo>
                  <a:lnTo>
                    <a:pt x="0" y="7124"/>
                  </a:lnTo>
                  <a:lnTo>
                    <a:pt x="5016" y="7239"/>
                  </a:lnTo>
                  <a:lnTo>
                    <a:pt x="6591" y="6223"/>
                  </a:lnTo>
                  <a:lnTo>
                    <a:pt x="9829" y="9486"/>
                  </a:lnTo>
                  <a:lnTo>
                    <a:pt x="10147" y="5232"/>
                  </a:lnTo>
                  <a:lnTo>
                    <a:pt x="8229" y="4902"/>
                  </a:lnTo>
                  <a:lnTo>
                    <a:pt x="6756" y="4051"/>
                  </a:lnTo>
                  <a:lnTo>
                    <a:pt x="6337" y="1968"/>
                  </a:lnTo>
                  <a:lnTo>
                    <a:pt x="6718" y="1206"/>
                  </a:lnTo>
                  <a:lnTo>
                    <a:pt x="6565" y="546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9BD3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782102" y="736206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20">
                  <a:moveTo>
                    <a:pt x="1333" y="0"/>
                  </a:moveTo>
                  <a:lnTo>
                    <a:pt x="0" y="1536"/>
                  </a:lnTo>
                  <a:lnTo>
                    <a:pt x="419" y="4991"/>
                  </a:lnTo>
                  <a:lnTo>
                    <a:pt x="5232" y="3352"/>
                  </a:lnTo>
                  <a:lnTo>
                    <a:pt x="5740" y="6629"/>
                  </a:lnTo>
                  <a:lnTo>
                    <a:pt x="6692" y="7086"/>
                  </a:lnTo>
                  <a:lnTo>
                    <a:pt x="7975" y="5803"/>
                  </a:lnTo>
                  <a:lnTo>
                    <a:pt x="11887" y="3225"/>
                  </a:lnTo>
                  <a:lnTo>
                    <a:pt x="8521" y="2679"/>
                  </a:lnTo>
                  <a:lnTo>
                    <a:pt x="6832" y="1663"/>
                  </a:lnTo>
                  <a:lnTo>
                    <a:pt x="3784" y="1739"/>
                  </a:lnTo>
                  <a:lnTo>
                    <a:pt x="2451" y="3886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A5D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776323" y="732536"/>
              <a:ext cx="9525" cy="3810"/>
            </a:xfrm>
            <a:custGeom>
              <a:avLst/>
              <a:gdLst/>
              <a:ahLst/>
              <a:cxnLst/>
              <a:rect l="l" t="t" r="r" b="b"/>
              <a:pathLst>
                <a:path w="9525" h="3809">
                  <a:moveTo>
                    <a:pt x="1079" y="0"/>
                  </a:moveTo>
                  <a:lnTo>
                    <a:pt x="0" y="1193"/>
                  </a:lnTo>
                  <a:lnTo>
                    <a:pt x="431" y="3162"/>
                  </a:lnTo>
                  <a:lnTo>
                    <a:pt x="3682" y="3708"/>
                  </a:lnTo>
                  <a:lnTo>
                    <a:pt x="6464" y="2070"/>
                  </a:lnTo>
                  <a:lnTo>
                    <a:pt x="9397" y="1206"/>
                  </a:lnTo>
                  <a:lnTo>
                    <a:pt x="7340" y="63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4865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19" name="object 2619"/>
          <p:cNvGrpSpPr/>
          <p:nvPr/>
        </p:nvGrpSpPr>
        <p:grpSpPr>
          <a:xfrm>
            <a:off x="2243683" y="1420355"/>
            <a:ext cx="22225" cy="10795"/>
            <a:chOff x="2243683" y="1420355"/>
            <a:chExt cx="22225" cy="10795"/>
          </a:xfrm>
        </p:grpSpPr>
        <p:sp>
          <p:nvSpPr>
            <p:cNvPr id="2620" name="object 2620"/>
            <p:cNvSpPr/>
            <p:nvPr/>
          </p:nvSpPr>
          <p:spPr>
            <a:xfrm>
              <a:off x="2254161" y="1420355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2908" y="0"/>
                  </a:moveTo>
                  <a:lnTo>
                    <a:pt x="0" y="1943"/>
                  </a:lnTo>
                  <a:lnTo>
                    <a:pt x="863" y="3162"/>
                  </a:lnTo>
                  <a:lnTo>
                    <a:pt x="3340" y="3949"/>
                  </a:lnTo>
                  <a:lnTo>
                    <a:pt x="1079" y="5981"/>
                  </a:lnTo>
                  <a:lnTo>
                    <a:pt x="812" y="6578"/>
                  </a:lnTo>
                  <a:lnTo>
                    <a:pt x="3047" y="7150"/>
                  </a:lnTo>
                  <a:lnTo>
                    <a:pt x="12" y="8356"/>
                  </a:lnTo>
                  <a:lnTo>
                    <a:pt x="1130" y="9055"/>
                  </a:lnTo>
                  <a:lnTo>
                    <a:pt x="3149" y="9550"/>
                  </a:lnTo>
                  <a:lnTo>
                    <a:pt x="5460" y="8458"/>
                  </a:lnTo>
                  <a:lnTo>
                    <a:pt x="7264" y="10134"/>
                  </a:lnTo>
                  <a:lnTo>
                    <a:pt x="7531" y="10579"/>
                  </a:lnTo>
                  <a:lnTo>
                    <a:pt x="7861" y="10642"/>
                  </a:lnTo>
                  <a:lnTo>
                    <a:pt x="9461" y="9436"/>
                  </a:lnTo>
                  <a:lnTo>
                    <a:pt x="11277" y="9080"/>
                  </a:lnTo>
                  <a:lnTo>
                    <a:pt x="8153" y="5778"/>
                  </a:lnTo>
                  <a:lnTo>
                    <a:pt x="9512" y="3263"/>
                  </a:lnTo>
                  <a:lnTo>
                    <a:pt x="10553" y="2158"/>
                  </a:lnTo>
                  <a:lnTo>
                    <a:pt x="9283" y="850"/>
                  </a:lnTo>
                  <a:lnTo>
                    <a:pt x="6108" y="46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3E5E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2249182" y="1423542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5486" y="0"/>
                  </a:moveTo>
                  <a:lnTo>
                    <a:pt x="3581" y="507"/>
                  </a:lnTo>
                  <a:lnTo>
                    <a:pt x="0" y="3721"/>
                  </a:lnTo>
                  <a:lnTo>
                    <a:pt x="3924" y="3517"/>
                  </a:lnTo>
                  <a:lnTo>
                    <a:pt x="3708" y="4952"/>
                  </a:lnTo>
                  <a:lnTo>
                    <a:pt x="3886" y="5092"/>
                  </a:lnTo>
                  <a:lnTo>
                    <a:pt x="5727" y="5435"/>
                  </a:lnTo>
                  <a:lnTo>
                    <a:pt x="5346" y="3657"/>
                  </a:lnTo>
                  <a:lnTo>
                    <a:pt x="6007" y="2870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345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2243683" y="142601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4089" y="0"/>
                  </a:moveTo>
                  <a:lnTo>
                    <a:pt x="3073" y="431"/>
                  </a:lnTo>
                  <a:lnTo>
                    <a:pt x="1054" y="1269"/>
                  </a:lnTo>
                  <a:lnTo>
                    <a:pt x="0" y="2362"/>
                  </a:lnTo>
                  <a:lnTo>
                    <a:pt x="825" y="3555"/>
                  </a:lnTo>
                  <a:lnTo>
                    <a:pt x="1943" y="4292"/>
                  </a:lnTo>
                  <a:lnTo>
                    <a:pt x="3403" y="4483"/>
                  </a:lnTo>
                  <a:lnTo>
                    <a:pt x="3378" y="3454"/>
                  </a:lnTo>
                  <a:lnTo>
                    <a:pt x="2755" y="2298"/>
                  </a:lnTo>
                  <a:lnTo>
                    <a:pt x="4076" y="1587"/>
                  </a:lnTo>
                  <a:lnTo>
                    <a:pt x="4076" y="1054"/>
                  </a:lnTo>
                  <a:lnTo>
                    <a:pt x="4089" y="533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2D73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23" name="object 2623"/>
          <p:cNvSpPr/>
          <p:nvPr/>
        </p:nvSpPr>
        <p:spPr>
          <a:xfrm>
            <a:off x="1745005" y="718070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5">
                <a:moveTo>
                  <a:pt x="11722" y="0"/>
                </a:moveTo>
                <a:lnTo>
                  <a:pt x="1346" y="50"/>
                </a:lnTo>
                <a:lnTo>
                  <a:pt x="330" y="1130"/>
                </a:lnTo>
                <a:lnTo>
                  <a:pt x="0" y="1955"/>
                </a:lnTo>
                <a:lnTo>
                  <a:pt x="469" y="2438"/>
                </a:lnTo>
                <a:lnTo>
                  <a:pt x="1092" y="2844"/>
                </a:lnTo>
                <a:lnTo>
                  <a:pt x="3276" y="3682"/>
                </a:lnTo>
                <a:lnTo>
                  <a:pt x="5448" y="4292"/>
                </a:lnTo>
                <a:lnTo>
                  <a:pt x="7734" y="3276"/>
                </a:lnTo>
                <a:lnTo>
                  <a:pt x="9144" y="2273"/>
                </a:lnTo>
                <a:lnTo>
                  <a:pt x="11137" y="2006"/>
                </a:lnTo>
                <a:lnTo>
                  <a:pt x="11722" y="0"/>
                </a:lnTo>
                <a:close/>
              </a:path>
            </a:pathLst>
          </a:custGeom>
          <a:solidFill>
            <a:srgbClr val="7DB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24" name="object 2624"/>
          <p:cNvGrpSpPr/>
          <p:nvPr/>
        </p:nvGrpSpPr>
        <p:grpSpPr>
          <a:xfrm>
            <a:off x="2240800" y="1479372"/>
            <a:ext cx="22860" cy="15240"/>
            <a:chOff x="2240800" y="1479372"/>
            <a:chExt cx="22860" cy="15240"/>
          </a:xfrm>
        </p:grpSpPr>
        <p:sp>
          <p:nvSpPr>
            <p:cNvPr id="2625" name="object 2625"/>
            <p:cNvSpPr/>
            <p:nvPr/>
          </p:nvSpPr>
          <p:spPr>
            <a:xfrm>
              <a:off x="2259177" y="147937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435" y="0"/>
                  </a:moveTo>
                  <a:lnTo>
                    <a:pt x="469" y="2019"/>
                  </a:lnTo>
                  <a:lnTo>
                    <a:pt x="0" y="3035"/>
                  </a:lnTo>
                  <a:lnTo>
                    <a:pt x="215" y="5080"/>
                  </a:lnTo>
                  <a:lnTo>
                    <a:pt x="317" y="6108"/>
                  </a:lnTo>
                  <a:lnTo>
                    <a:pt x="2235" y="4356"/>
                  </a:lnTo>
                  <a:lnTo>
                    <a:pt x="3860" y="2540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314F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2240800" y="148880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2819" y="0"/>
                  </a:moveTo>
                  <a:lnTo>
                    <a:pt x="2247" y="1765"/>
                  </a:lnTo>
                  <a:lnTo>
                    <a:pt x="0" y="2946"/>
                  </a:lnTo>
                  <a:lnTo>
                    <a:pt x="977" y="5245"/>
                  </a:lnTo>
                  <a:lnTo>
                    <a:pt x="2540" y="3822"/>
                  </a:lnTo>
                  <a:lnTo>
                    <a:pt x="5245" y="2806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598D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27" name="object 2627"/>
          <p:cNvGrpSpPr/>
          <p:nvPr/>
        </p:nvGrpSpPr>
        <p:grpSpPr>
          <a:xfrm>
            <a:off x="1374457" y="2252992"/>
            <a:ext cx="13970" cy="8255"/>
            <a:chOff x="1374457" y="2252992"/>
            <a:chExt cx="13970" cy="8255"/>
          </a:xfrm>
        </p:grpSpPr>
        <p:sp>
          <p:nvSpPr>
            <p:cNvPr id="2628" name="object 2628"/>
            <p:cNvSpPr/>
            <p:nvPr/>
          </p:nvSpPr>
          <p:spPr>
            <a:xfrm>
              <a:off x="1375752" y="2252992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3746" y="0"/>
                  </a:moveTo>
                  <a:lnTo>
                    <a:pt x="0" y="1778"/>
                  </a:lnTo>
                  <a:lnTo>
                    <a:pt x="3162" y="2159"/>
                  </a:lnTo>
                  <a:lnTo>
                    <a:pt x="5575" y="2730"/>
                  </a:lnTo>
                  <a:lnTo>
                    <a:pt x="5054" y="6019"/>
                  </a:lnTo>
                  <a:lnTo>
                    <a:pt x="6426" y="7112"/>
                  </a:lnTo>
                  <a:lnTo>
                    <a:pt x="7810" y="6985"/>
                  </a:lnTo>
                  <a:lnTo>
                    <a:pt x="9207" y="6070"/>
                  </a:lnTo>
                  <a:lnTo>
                    <a:pt x="12509" y="4622"/>
                  </a:lnTo>
                  <a:lnTo>
                    <a:pt x="7264" y="3632"/>
                  </a:lnTo>
                  <a:lnTo>
                    <a:pt x="9004" y="2260"/>
                  </a:lnTo>
                  <a:lnTo>
                    <a:pt x="6273" y="2095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8DCF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1374457" y="2257831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10">
                  <a:moveTo>
                    <a:pt x="1435" y="0"/>
                  </a:moveTo>
                  <a:lnTo>
                    <a:pt x="0" y="1460"/>
                  </a:lnTo>
                  <a:lnTo>
                    <a:pt x="165" y="1701"/>
                  </a:lnTo>
                  <a:lnTo>
                    <a:pt x="254" y="1968"/>
                  </a:lnTo>
                  <a:lnTo>
                    <a:pt x="279" y="2260"/>
                  </a:lnTo>
                  <a:lnTo>
                    <a:pt x="4711" y="2654"/>
                  </a:lnTo>
                  <a:lnTo>
                    <a:pt x="9144" y="3200"/>
                  </a:lnTo>
                  <a:lnTo>
                    <a:pt x="13576" y="2374"/>
                  </a:lnTo>
                  <a:lnTo>
                    <a:pt x="12941" y="939"/>
                  </a:lnTo>
                  <a:lnTo>
                    <a:pt x="11531" y="1587"/>
                  </a:lnTo>
                  <a:lnTo>
                    <a:pt x="10502" y="1231"/>
                  </a:lnTo>
                  <a:lnTo>
                    <a:pt x="6350" y="1181"/>
                  </a:lnTo>
                  <a:lnTo>
                    <a:pt x="4445" y="1320"/>
                  </a:lnTo>
                  <a:lnTo>
                    <a:pt x="2933" y="35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3B69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30" name="object 2630"/>
          <p:cNvGrpSpPr/>
          <p:nvPr/>
        </p:nvGrpSpPr>
        <p:grpSpPr>
          <a:xfrm>
            <a:off x="1756727" y="742010"/>
            <a:ext cx="24130" cy="20955"/>
            <a:chOff x="1756727" y="742010"/>
            <a:chExt cx="24130" cy="20955"/>
          </a:xfrm>
        </p:grpSpPr>
        <p:sp>
          <p:nvSpPr>
            <p:cNvPr id="2631" name="object 2631"/>
            <p:cNvSpPr/>
            <p:nvPr/>
          </p:nvSpPr>
          <p:spPr>
            <a:xfrm>
              <a:off x="1756727" y="752297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1104" y="0"/>
                  </a:moveTo>
                  <a:lnTo>
                    <a:pt x="266" y="444"/>
                  </a:lnTo>
                  <a:lnTo>
                    <a:pt x="50" y="1219"/>
                  </a:lnTo>
                  <a:lnTo>
                    <a:pt x="0" y="2082"/>
                  </a:lnTo>
                  <a:lnTo>
                    <a:pt x="2285" y="2222"/>
                  </a:lnTo>
                  <a:lnTo>
                    <a:pt x="2578" y="5410"/>
                  </a:lnTo>
                  <a:lnTo>
                    <a:pt x="4991" y="5346"/>
                  </a:lnTo>
                  <a:lnTo>
                    <a:pt x="5714" y="5359"/>
                  </a:lnTo>
                  <a:lnTo>
                    <a:pt x="5880" y="4699"/>
                  </a:lnTo>
                  <a:lnTo>
                    <a:pt x="6261" y="4279"/>
                  </a:lnTo>
                  <a:lnTo>
                    <a:pt x="6451" y="558"/>
                  </a:lnTo>
                  <a:lnTo>
                    <a:pt x="3771" y="292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72C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1761705" y="75658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270" y="0"/>
                  </a:moveTo>
                  <a:lnTo>
                    <a:pt x="0" y="1066"/>
                  </a:lnTo>
                  <a:lnTo>
                    <a:pt x="1638" y="2666"/>
                  </a:lnTo>
                  <a:lnTo>
                    <a:pt x="1308" y="5930"/>
                  </a:lnTo>
                  <a:lnTo>
                    <a:pt x="4394" y="6311"/>
                  </a:lnTo>
                  <a:lnTo>
                    <a:pt x="4279" y="3746"/>
                  </a:lnTo>
                  <a:lnTo>
                    <a:pt x="2679" y="1917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19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1771395" y="742010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7226" y="0"/>
                  </a:moveTo>
                  <a:lnTo>
                    <a:pt x="5156" y="25"/>
                  </a:lnTo>
                  <a:lnTo>
                    <a:pt x="2641" y="761"/>
                  </a:lnTo>
                  <a:lnTo>
                    <a:pt x="0" y="1409"/>
                  </a:lnTo>
                  <a:lnTo>
                    <a:pt x="2146" y="4978"/>
                  </a:lnTo>
                  <a:lnTo>
                    <a:pt x="5067" y="5194"/>
                  </a:lnTo>
                  <a:lnTo>
                    <a:pt x="4914" y="3098"/>
                  </a:lnTo>
                  <a:lnTo>
                    <a:pt x="8953" y="2755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4698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34" name="object 2634"/>
          <p:cNvSpPr/>
          <p:nvPr/>
        </p:nvSpPr>
        <p:spPr>
          <a:xfrm>
            <a:off x="2259825" y="1421015"/>
            <a:ext cx="9525" cy="8255"/>
          </a:xfrm>
          <a:custGeom>
            <a:avLst/>
            <a:gdLst/>
            <a:ahLst/>
            <a:cxnLst/>
            <a:rect l="l" t="t" r="r" b="b"/>
            <a:pathLst>
              <a:path w="9525" h="8255">
                <a:moveTo>
                  <a:pt x="6553" y="0"/>
                </a:moveTo>
                <a:lnTo>
                  <a:pt x="3619" y="177"/>
                </a:lnTo>
                <a:lnTo>
                  <a:pt x="3606" y="1270"/>
                </a:lnTo>
                <a:lnTo>
                  <a:pt x="3136" y="2146"/>
                </a:lnTo>
                <a:lnTo>
                  <a:pt x="1473" y="3924"/>
                </a:lnTo>
                <a:lnTo>
                  <a:pt x="0" y="5003"/>
                </a:lnTo>
                <a:lnTo>
                  <a:pt x="1930" y="8077"/>
                </a:lnTo>
                <a:lnTo>
                  <a:pt x="3365" y="6045"/>
                </a:lnTo>
                <a:lnTo>
                  <a:pt x="4648" y="6324"/>
                </a:lnTo>
                <a:lnTo>
                  <a:pt x="5575" y="5245"/>
                </a:lnTo>
                <a:lnTo>
                  <a:pt x="5524" y="3822"/>
                </a:lnTo>
                <a:lnTo>
                  <a:pt x="5981" y="2578"/>
                </a:lnTo>
                <a:lnTo>
                  <a:pt x="6565" y="1778"/>
                </a:lnTo>
                <a:lnTo>
                  <a:pt x="7442" y="1790"/>
                </a:lnTo>
                <a:lnTo>
                  <a:pt x="8293" y="1765"/>
                </a:lnTo>
                <a:lnTo>
                  <a:pt x="8699" y="1587"/>
                </a:lnTo>
                <a:lnTo>
                  <a:pt x="8978" y="1282"/>
                </a:lnTo>
                <a:lnTo>
                  <a:pt x="9118" y="863"/>
                </a:lnTo>
                <a:lnTo>
                  <a:pt x="8902" y="266"/>
                </a:lnTo>
                <a:lnTo>
                  <a:pt x="6553" y="0"/>
                </a:lnTo>
                <a:close/>
              </a:path>
            </a:pathLst>
          </a:custGeom>
          <a:solidFill>
            <a:srgbClr val="547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35" name="object 2635"/>
          <p:cNvGrpSpPr/>
          <p:nvPr/>
        </p:nvGrpSpPr>
        <p:grpSpPr>
          <a:xfrm>
            <a:off x="2204720" y="1535290"/>
            <a:ext cx="9525" cy="12700"/>
            <a:chOff x="2204720" y="1535290"/>
            <a:chExt cx="9525" cy="12700"/>
          </a:xfrm>
        </p:grpSpPr>
        <p:sp>
          <p:nvSpPr>
            <p:cNvPr id="2636" name="object 2636"/>
            <p:cNvSpPr/>
            <p:nvPr/>
          </p:nvSpPr>
          <p:spPr>
            <a:xfrm>
              <a:off x="2204720" y="1535290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4381" y="0"/>
                  </a:moveTo>
                  <a:lnTo>
                    <a:pt x="2781" y="25"/>
                  </a:lnTo>
                  <a:lnTo>
                    <a:pt x="1371" y="406"/>
                  </a:lnTo>
                  <a:lnTo>
                    <a:pt x="431" y="1841"/>
                  </a:lnTo>
                  <a:lnTo>
                    <a:pt x="850" y="4076"/>
                  </a:lnTo>
                  <a:lnTo>
                    <a:pt x="0" y="6515"/>
                  </a:lnTo>
                  <a:lnTo>
                    <a:pt x="1625" y="8534"/>
                  </a:lnTo>
                  <a:lnTo>
                    <a:pt x="2628" y="9398"/>
                  </a:lnTo>
                  <a:lnTo>
                    <a:pt x="3530" y="9398"/>
                  </a:lnTo>
                  <a:lnTo>
                    <a:pt x="4089" y="8432"/>
                  </a:lnTo>
                  <a:lnTo>
                    <a:pt x="5029" y="8521"/>
                  </a:lnTo>
                  <a:lnTo>
                    <a:pt x="6832" y="7353"/>
                  </a:lnTo>
                  <a:lnTo>
                    <a:pt x="7848" y="6172"/>
                  </a:lnTo>
                  <a:lnTo>
                    <a:pt x="4038" y="5676"/>
                  </a:lnTo>
                  <a:lnTo>
                    <a:pt x="6400" y="4318"/>
                  </a:lnTo>
                  <a:lnTo>
                    <a:pt x="4876" y="3035"/>
                  </a:lnTo>
                  <a:lnTo>
                    <a:pt x="8178" y="1841"/>
                  </a:lnTo>
                  <a:lnTo>
                    <a:pt x="6476" y="571"/>
                  </a:lnTo>
                  <a:lnTo>
                    <a:pt x="5829" y="203"/>
                  </a:lnTo>
                  <a:lnTo>
                    <a:pt x="5118" y="25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449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2209279" y="153890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2032" y="0"/>
                  </a:moveTo>
                  <a:lnTo>
                    <a:pt x="1244" y="507"/>
                  </a:lnTo>
                  <a:lnTo>
                    <a:pt x="0" y="2095"/>
                  </a:lnTo>
                  <a:lnTo>
                    <a:pt x="1612" y="2755"/>
                  </a:lnTo>
                  <a:lnTo>
                    <a:pt x="2273" y="3733"/>
                  </a:lnTo>
                  <a:lnTo>
                    <a:pt x="3048" y="3301"/>
                  </a:lnTo>
                  <a:lnTo>
                    <a:pt x="4597" y="2463"/>
                  </a:lnTo>
                  <a:lnTo>
                    <a:pt x="4610" y="1955"/>
                  </a:lnTo>
                  <a:lnTo>
                    <a:pt x="4635" y="1447"/>
                  </a:lnTo>
                  <a:lnTo>
                    <a:pt x="4648" y="939"/>
                  </a:lnTo>
                  <a:lnTo>
                    <a:pt x="4533" y="495"/>
                  </a:lnTo>
                  <a:lnTo>
                    <a:pt x="4229" y="228"/>
                  </a:lnTo>
                  <a:lnTo>
                    <a:pt x="3784" y="126"/>
                  </a:lnTo>
                  <a:lnTo>
                    <a:pt x="2908" y="76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63B7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2207094" y="154213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1130" y="0"/>
                  </a:moveTo>
                  <a:lnTo>
                    <a:pt x="939" y="1943"/>
                  </a:lnTo>
                  <a:lnTo>
                    <a:pt x="254" y="2552"/>
                  </a:lnTo>
                  <a:lnTo>
                    <a:pt x="292" y="3644"/>
                  </a:lnTo>
                  <a:lnTo>
                    <a:pt x="0" y="4838"/>
                  </a:lnTo>
                  <a:lnTo>
                    <a:pt x="1155" y="5588"/>
                  </a:lnTo>
                  <a:lnTo>
                    <a:pt x="2654" y="1676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246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39" name="object 2639"/>
          <p:cNvSpPr/>
          <p:nvPr/>
        </p:nvSpPr>
        <p:spPr>
          <a:xfrm>
            <a:off x="2233231" y="1764677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44" y="0"/>
                </a:moveTo>
                <a:lnTo>
                  <a:pt x="0" y="495"/>
                </a:lnTo>
                <a:lnTo>
                  <a:pt x="635" y="1905"/>
                </a:lnTo>
                <a:lnTo>
                  <a:pt x="927" y="3213"/>
                </a:lnTo>
                <a:lnTo>
                  <a:pt x="1257" y="3911"/>
                </a:lnTo>
                <a:lnTo>
                  <a:pt x="1600" y="4610"/>
                </a:lnTo>
                <a:lnTo>
                  <a:pt x="1930" y="5321"/>
                </a:lnTo>
                <a:lnTo>
                  <a:pt x="2362" y="3937"/>
                </a:lnTo>
                <a:lnTo>
                  <a:pt x="3200" y="1168"/>
                </a:lnTo>
                <a:lnTo>
                  <a:pt x="2806" y="787"/>
                </a:lnTo>
                <a:lnTo>
                  <a:pt x="2044" y="0"/>
                </a:lnTo>
                <a:close/>
              </a:path>
            </a:pathLst>
          </a:custGeom>
          <a:solidFill>
            <a:srgbClr val="4166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40" name="object 2640"/>
          <p:cNvGrpSpPr/>
          <p:nvPr/>
        </p:nvGrpSpPr>
        <p:grpSpPr>
          <a:xfrm>
            <a:off x="2210676" y="1213548"/>
            <a:ext cx="11430" cy="8890"/>
            <a:chOff x="2210676" y="1213548"/>
            <a:chExt cx="11430" cy="8890"/>
          </a:xfrm>
        </p:grpSpPr>
        <p:sp>
          <p:nvSpPr>
            <p:cNvPr id="2641" name="object 2641"/>
            <p:cNvSpPr/>
            <p:nvPr/>
          </p:nvSpPr>
          <p:spPr>
            <a:xfrm>
              <a:off x="2213610" y="1213548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990" y="0"/>
                  </a:moveTo>
                  <a:lnTo>
                    <a:pt x="76" y="825"/>
                  </a:lnTo>
                  <a:lnTo>
                    <a:pt x="38" y="1155"/>
                  </a:lnTo>
                  <a:lnTo>
                    <a:pt x="0" y="1816"/>
                  </a:lnTo>
                  <a:lnTo>
                    <a:pt x="228" y="4102"/>
                  </a:lnTo>
                  <a:lnTo>
                    <a:pt x="1231" y="5918"/>
                  </a:lnTo>
                  <a:lnTo>
                    <a:pt x="5054" y="8343"/>
                  </a:lnTo>
                  <a:lnTo>
                    <a:pt x="5994" y="8102"/>
                  </a:lnTo>
                  <a:lnTo>
                    <a:pt x="7061" y="8102"/>
                  </a:lnTo>
                  <a:lnTo>
                    <a:pt x="8026" y="6515"/>
                  </a:lnTo>
                  <a:lnTo>
                    <a:pt x="8039" y="5880"/>
                  </a:lnTo>
                  <a:lnTo>
                    <a:pt x="7848" y="5232"/>
                  </a:lnTo>
                  <a:lnTo>
                    <a:pt x="7429" y="4229"/>
                  </a:lnTo>
                  <a:lnTo>
                    <a:pt x="6705" y="3416"/>
                  </a:lnTo>
                  <a:lnTo>
                    <a:pt x="5664" y="1790"/>
                  </a:lnTo>
                  <a:lnTo>
                    <a:pt x="3149" y="342"/>
                  </a:lnTo>
                  <a:lnTo>
                    <a:pt x="2108" y="381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527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2210676" y="1215364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933" y="0"/>
                  </a:moveTo>
                  <a:lnTo>
                    <a:pt x="1587" y="63"/>
                  </a:lnTo>
                  <a:lnTo>
                    <a:pt x="914" y="114"/>
                  </a:lnTo>
                  <a:lnTo>
                    <a:pt x="0" y="1346"/>
                  </a:lnTo>
                  <a:lnTo>
                    <a:pt x="2336" y="2222"/>
                  </a:lnTo>
                  <a:lnTo>
                    <a:pt x="3174" y="5384"/>
                  </a:lnTo>
                  <a:lnTo>
                    <a:pt x="6121" y="5346"/>
                  </a:lnTo>
                  <a:lnTo>
                    <a:pt x="4940" y="3632"/>
                  </a:lnTo>
                  <a:lnTo>
                    <a:pt x="5486" y="889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A0C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43" name="object 2643"/>
          <p:cNvSpPr/>
          <p:nvPr/>
        </p:nvSpPr>
        <p:spPr>
          <a:xfrm>
            <a:off x="1820976" y="739648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7531" y="0"/>
                </a:moveTo>
                <a:lnTo>
                  <a:pt x="3403" y="139"/>
                </a:lnTo>
                <a:lnTo>
                  <a:pt x="2616" y="1511"/>
                </a:lnTo>
                <a:lnTo>
                  <a:pt x="1231" y="1257"/>
                </a:lnTo>
                <a:lnTo>
                  <a:pt x="0" y="1422"/>
                </a:lnTo>
                <a:lnTo>
                  <a:pt x="1130" y="3060"/>
                </a:lnTo>
                <a:lnTo>
                  <a:pt x="2793" y="2273"/>
                </a:lnTo>
                <a:lnTo>
                  <a:pt x="4267" y="2336"/>
                </a:lnTo>
                <a:lnTo>
                  <a:pt x="5003" y="1054"/>
                </a:lnTo>
                <a:lnTo>
                  <a:pt x="7467" y="2197"/>
                </a:lnTo>
                <a:lnTo>
                  <a:pt x="7531" y="0"/>
                </a:lnTo>
                <a:close/>
              </a:path>
            </a:pathLst>
          </a:custGeom>
          <a:solidFill>
            <a:srgbClr val="6B98A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4" name="object 2644"/>
          <p:cNvSpPr/>
          <p:nvPr/>
        </p:nvSpPr>
        <p:spPr>
          <a:xfrm>
            <a:off x="2264905" y="1528724"/>
            <a:ext cx="6985" cy="4445"/>
          </a:xfrm>
          <a:custGeom>
            <a:avLst/>
            <a:gdLst/>
            <a:ahLst/>
            <a:cxnLst/>
            <a:rect l="l" t="t" r="r" b="b"/>
            <a:pathLst>
              <a:path w="6985" h="4444">
                <a:moveTo>
                  <a:pt x="4318" y="0"/>
                </a:moveTo>
                <a:lnTo>
                  <a:pt x="2616" y="241"/>
                </a:lnTo>
                <a:lnTo>
                  <a:pt x="546" y="2336"/>
                </a:lnTo>
                <a:lnTo>
                  <a:pt x="0" y="3378"/>
                </a:lnTo>
                <a:lnTo>
                  <a:pt x="698" y="3746"/>
                </a:lnTo>
                <a:lnTo>
                  <a:pt x="1498" y="4051"/>
                </a:lnTo>
                <a:lnTo>
                  <a:pt x="6121" y="4229"/>
                </a:lnTo>
                <a:lnTo>
                  <a:pt x="6870" y="2057"/>
                </a:lnTo>
                <a:lnTo>
                  <a:pt x="6934" y="1765"/>
                </a:lnTo>
                <a:lnTo>
                  <a:pt x="5511" y="1206"/>
                </a:lnTo>
                <a:lnTo>
                  <a:pt x="4318" y="0"/>
                </a:lnTo>
                <a:close/>
              </a:path>
            </a:pathLst>
          </a:custGeom>
          <a:solidFill>
            <a:srgbClr val="315D7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5" name="object 2645"/>
          <p:cNvSpPr/>
          <p:nvPr/>
        </p:nvSpPr>
        <p:spPr>
          <a:xfrm>
            <a:off x="2228202" y="177505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882" y="0"/>
                </a:moveTo>
                <a:lnTo>
                  <a:pt x="609" y="647"/>
                </a:lnTo>
                <a:lnTo>
                  <a:pt x="0" y="2095"/>
                </a:lnTo>
                <a:lnTo>
                  <a:pt x="825" y="4241"/>
                </a:lnTo>
                <a:lnTo>
                  <a:pt x="1257" y="4292"/>
                </a:lnTo>
                <a:lnTo>
                  <a:pt x="1676" y="4330"/>
                </a:lnTo>
                <a:lnTo>
                  <a:pt x="2108" y="4381"/>
                </a:lnTo>
                <a:lnTo>
                  <a:pt x="2806" y="3378"/>
                </a:lnTo>
                <a:lnTo>
                  <a:pt x="3505" y="2349"/>
                </a:lnTo>
                <a:lnTo>
                  <a:pt x="4203" y="1346"/>
                </a:lnTo>
                <a:lnTo>
                  <a:pt x="3771" y="901"/>
                </a:lnTo>
                <a:lnTo>
                  <a:pt x="3314" y="444"/>
                </a:lnTo>
                <a:lnTo>
                  <a:pt x="2882" y="0"/>
                </a:lnTo>
                <a:close/>
              </a:path>
            </a:pathLst>
          </a:custGeom>
          <a:solidFill>
            <a:srgbClr val="3C678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46" name="object 2646"/>
          <p:cNvGrpSpPr/>
          <p:nvPr/>
        </p:nvGrpSpPr>
        <p:grpSpPr>
          <a:xfrm>
            <a:off x="2180107" y="1576082"/>
            <a:ext cx="15875" cy="17145"/>
            <a:chOff x="2180107" y="1576082"/>
            <a:chExt cx="15875" cy="17145"/>
          </a:xfrm>
        </p:grpSpPr>
        <p:sp>
          <p:nvSpPr>
            <p:cNvPr id="2647" name="object 2647"/>
            <p:cNvSpPr/>
            <p:nvPr/>
          </p:nvSpPr>
          <p:spPr>
            <a:xfrm>
              <a:off x="2180107" y="1576082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14490" y="0"/>
                  </a:moveTo>
                  <a:lnTo>
                    <a:pt x="13741" y="63"/>
                  </a:lnTo>
                  <a:lnTo>
                    <a:pt x="10680" y="584"/>
                  </a:lnTo>
                  <a:lnTo>
                    <a:pt x="9486" y="4330"/>
                  </a:lnTo>
                  <a:lnTo>
                    <a:pt x="6184" y="4445"/>
                  </a:lnTo>
                  <a:lnTo>
                    <a:pt x="5245" y="4648"/>
                  </a:lnTo>
                  <a:lnTo>
                    <a:pt x="4495" y="5130"/>
                  </a:lnTo>
                  <a:lnTo>
                    <a:pt x="3911" y="5892"/>
                  </a:lnTo>
                  <a:lnTo>
                    <a:pt x="3187" y="7429"/>
                  </a:lnTo>
                  <a:lnTo>
                    <a:pt x="1689" y="7988"/>
                  </a:lnTo>
                  <a:lnTo>
                    <a:pt x="368" y="8788"/>
                  </a:lnTo>
                  <a:lnTo>
                    <a:pt x="63" y="9169"/>
                  </a:lnTo>
                  <a:lnTo>
                    <a:pt x="0" y="9588"/>
                  </a:lnTo>
                  <a:lnTo>
                    <a:pt x="215" y="10033"/>
                  </a:lnTo>
                  <a:lnTo>
                    <a:pt x="3352" y="11239"/>
                  </a:lnTo>
                  <a:lnTo>
                    <a:pt x="5740" y="12573"/>
                  </a:lnTo>
                  <a:lnTo>
                    <a:pt x="7569" y="10566"/>
                  </a:lnTo>
                  <a:lnTo>
                    <a:pt x="9677" y="10185"/>
                  </a:lnTo>
                  <a:lnTo>
                    <a:pt x="11239" y="9410"/>
                  </a:lnTo>
                  <a:lnTo>
                    <a:pt x="12966" y="8839"/>
                  </a:lnTo>
                  <a:lnTo>
                    <a:pt x="13817" y="7099"/>
                  </a:lnTo>
                  <a:lnTo>
                    <a:pt x="12865" y="6604"/>
                  </a:lnTo>
                  <a:lnTo>
                    <a:pt x="9715" y="7848"/>
                  </a:lnTo>
                  <a:lnTo>
                    <a:pt x="13068" y="3365"/>
                  </a:lnTo>
                  <a:lnTo>
                    <a:pt x="14452" y="2082"/>
                  </a:lnTo>
                  <a:lnTo>
                    <a:pt x="15709" y="711"/>
                  </a:lnTo>
                  <a:lnTo>
                    <a:pt x="15163" y="139"/>
                  </a:lnTo>
                  <a:lnTo>
                    <a:pt x="14490" y="0"/>
                  </a:lnTo>
                  <a:close/>
                </a:path>
              </a:pathLst>
            </a:custGeom>
            <a:solidFill>
              <a:srgbClr val="55A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2180272" y="158475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3187" y="2578"/>
                  </a:moveTo>
                  <a:lnTo>
                    <a:pt x="0" y="5638"/>
                  </a:lnTo>
                  <a:lnTo>
                    <a:pt x="2806" y="7873"/>
                  </a:lnTo>
                  <a:lnTo>
                    <a:pt x="4525" y="2655"/>
                  </a:lnTo>
                  <a:lnTo>
                    <a:pt x="3187" y="2578"/>
                  </a:lnTo>
                  <a:close/>
                </a:path>
                <a:path w="9525" h="8255">
                  <a:moveTo>
                    <a:pt x="7086" y="0"/>
                  </a:moveTo>
                  <a:lnTo>
                    <a:pt x="5372" y="2705"/>
                  </a:lnTo>
                  <a:lnTo>
                    <a:pt x="4826" y="2705"/>
                  </a:lnTo>
                  <a:lnTo>
                    <a:pt x="7366" y="4610"/>
                  </a:lnTo>
                  <a:lnTo>
                    <a:pt x="8636" y="3975"/>
                  </a:lnTo>
                  <a:lnTo>
                    <a:pt x="8835" y="2705"/>
                  </a:lnTo>
                  <a:lnTo>
                    <a:pt x="5372" y="2705"/>
                  </a:lnTo>
                  <a:lnTo>
                    <a:pt x="4780" y="2670"/>
                  </a:lnTo>
                  <a:lnTo>
                    <a:pt x="8841" y="2670"/>
                  </a:lnTo>
                  <a:lnTo>
                    <a:pt x="8905" y="2514"/>
                  </a:lnTo>
                  <a:lnTo>
                    <a:pt x="9499" y="1523"/>
                  </a:lnTo>
                  <a:lnTo>
                    <a:pt x="7086" y="0"/>
                  </a:lnTo>
                  <a:close/>
                </a:path>
                <a:path w="9525" h="8255">
                  <a:moveTo>
                    <a:pt x="4572" y="2514"/>
                  </a:moveTo>
                  <a:lnTo>
                    <a:pt x="4525" y="2655"/>
                  </a:lnTo>
                  <a:lnTo>
                    <a:pt x="4780" y="2670"/>
                  </a:lnTo>
                  <a:lnTo>
                    <a:pt x="4572" y="2514"/>
                  </a:lnTo>
                  <a:close/>
                </a:path>
              </a:pathLst>
            </a:custGeom>
            <a:solidFill>
              <a:srgbClr val="52A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49" name="object 2649"/>
          <p:cNvGrpSpPr/>
          <p:nvPr/>
        </p:nvGrpSpPr>
        <p:grpSpPr>
          <a:xfrm>
            <a:off x="1906562" y="820762"/>
            <a:ext cx="22225" cy="20955"/>
            <a:chOff x="1906562" y="820762"/>
            <a:chExt cx="22225" cy="20955"/>
          </a:xfrm>
        </p:grpSpPr>
        <p:sp>
          <p:nvSpPr>
            <p:cNvPr id="2650" name="object 2650"/>
            <p:cNvSpPr/>
            <p:nvPr/>
          </p:nvSpPr>
          <p:spPr>
            <a:xfrm>
              <a:off x="1906562" y="824801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4">
                  <a:moveTo>
                    <a:pt x="20553" y="13652"/>
                  </a:moveTo>
                  <a:lnTo>
                    <a:pt x="11569" y="13652"/>
                  </a:lnTo>
                  <a:lnTo>
                    <a:pt x="13550" y="14744"/>
                  </a:lnTo>
                  <a:lnTo>
                    <a:pt x="15163" y="16891"/>
                  </a:lnTo>
                  <a:lnTo>
                    <a:pt x="16484" y="15074"/>
                  </a:lnTo>
                  <a:lnTo>
                    <a:pt x="19990" y="15074"/>
                  </a:lnTo>
                  <a:lnTo>
                    <a:pt x="20553" y="13652"/>
                  </a:lnTo>
                  <a:close/>
                </a:path>
                <a:path w="22225" h="17144">
                  <a:moveTo>
                    <a:pt x="19990" y="15074"/>
                  </a:moveTo>
                  <a:lnTo>
                    <a:pt x="16484" y="15074"/>
                  </a:lnTo>
                  <a:lnTo>
                    <a:pt x="19532" y="16230"/>
                  </a:lnTo>
                  <a:lnTo>
                    <a:pt x="19990" y="15074"/>
                  </a:lnTo>
                  <a:close/>
                </a:path>
                <a:path w="22225" h="17144">
                  <a:moveTo>
                    <a:pt x="7366" y="3987"/>
                  </a:moveTo>
                  <a:lnTo>
                    <a:pt x="6845" y="4076"/>
                  </a:lnTo>
                  <a:lnTo>
                    <a:pt x="5435" y="4762"/>
                  </a:lnTo>
                  <a:lnTo>
                    <a:pt x="4660" y="5422"/>
                  </a:lnTo>
                  <a:lnTo>
                    <a:pt x="2120" y="8001"/>
                  </a:lnTo>
                  <a:lnTo>
                    <a:pt x="0" y="9893"/>
                  </a:lnTo>
                  <a:lnTo>
                    <a:pt x="2222" y="15659"/>
                  </a:lnTo>
                  <a:lnTo>
                    <a:pt x="5016" y="14947"/>
                  </a:lnTo>
                  <a:lnTo>
                    <a:pt x="7454" y="14947"/>
                  </a:lnTo>
                  <a:lnTo>
                    <a:pt x="7861" y="14897"/>
                  </a:lnTo>
                  <a:lnTo>
                    <a:pt x="8343" y="14808"/>
                  </a:lnTo>
                  <a:lnTo>
                    <a:pt x="8851" y="14668"/>
                  </a:lnTo>
                  <a:lnTo>
                    <a:pt x="11569" y="13652"/>
                  </a:lnTo>
                  <a:lnTo>
                    <a:pt x="20553" y="13652"/>
                  </a:lnTo>
                  <a:lnTo>
                    <a:pt x="21353" y="11633"/>
                  </a:lnTo>
                  <a:lnTo>
                    <a:pt x="17348" y="11633"/>
                  </a:lnTo>
                  <a:lnTo>
                    <a:pt x="16916" y="9575"/>
                  </a:lnTo>
                  <a:lnTo>
                    <a:pt x="16652" y="9347"/>
                  </a:lnTo>
                  <a:lnTo>
                    <a:pt x="7962" y="9347"/>
                  </a:lnTo>
                  <a:lnTo>
                    <a:pt x="8026" y="8801"/>
                  </a:lnTo>
                  <a:lnTo>
                    <a:pt x="8496" y="8572"/>
                  </a:lnTo>
                  <a:lnTo>
                    <a:pt x="8839" y="8267"/>
                  </a:lnTo>
                  <a:lnTo>
                    <a:pt x="10794" y="6411"/>
                  </a:lnTo>
                  <a:lnTo>
                    <a:pt x="10712" y="5422"/>
                  </a:lnTo>
                  <a:lnTo>
                    <a:pt x="10629" y="4902"/>
                  </a:lnTo>
                  <a:lnTo>
                    <a:pt x="7899" y="4000"/>
                  </a:lnTo>
                  <a:lnTo>
                    <a:pt x="7366" y="3987"/>
                  </a:lnTo>
                  <a:close/>
                </a:path>
                <a:path w="22225" h="17144">
                  <a:moveTo>
                    <a:pt x="7454" y="14947"/>
                  </a:moveTo>
                  <a:lnTo>
                    <a:pt x="5016" y="14947"/>
                  </a:lnTo>
                  <a:lnTo>
                    <a:pt x="7353" y="14960"/>
                  </a:lnTo>
                  <a:close/>
                </a:path>
                <a:path w="22225" h="17144">
                  <a:moveTo>
                    <a:pt x="21932" y="10172"/>
                  </a:moveTo>
                  <a:lnTo>
                    <a:pt x="17348" y="11633"/>
                  </a:lnTo>
                  <a:lnTo>
                    <a:pt x="21353" y="11633"/>
                  </a:lnTo>
                  <a:lnTo>
                    <a:pt x="21932" y="10172"/>
                  </a:lnTo>
                  <a:close/>
                </a:path>
                <a:path w="22225" h="17144">
                  <a:moveTo>
                    <a:pt x="10883" y="0"/>
                  </a:moveTo>
                  <a:lnTo>
                    <a:pt x="9880" y="1054"/>
                  </a:lnTo>
                  <a:lnTo>
                    <a:pt x="10045" y="3302"/>
                  </a:lnTo>
                  <a:lnTo>
                    <a:pt x="11417" y="5562"/>
                  </a:lnTo>
                  <a:lnTo>
                    <a:pt x="10223" y="7188"/>
                  </a:lnTo>
                  <a:lnTo>
                    <a:pt x="8613" y="8801"/>
                  </a:lnTo>
                  <a:lnTo>
                    <a:pt x="8420" y="9055"/>
                  </a:lnTo>
                  <a:lnTo>
                    <a:pt x="8178" y="9245"/>
                  </a:lnTo>
                  <a:lnTo>
                    <a:pt x="7962" y="9347"/>
                  </a:lnTo>
                  <a:lnTo>
                    <a:pt x="16652" y="9347"/>
                  </a:lnTo>
                  <a:lnTo>
                    <a:pt x="15481" y="8331"/>
                  </a:lnTo>
                  <a:lnTo>
                    <a:pt x="14566" y="6997"/>
                  </a:lnTo>
                  <a:lnTo>
                    <a:pt x="15416" y="3302"/>
                  </a:lnTo>
                  <a:lnTo>
                    <a:pt x="15430" y="1104"/>
                  </a:lnTo>
                  <a:lnTo>
                    <a:pt x="13157" y="266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76A5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1918970" y="820762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4699" y="0"/>
                  </a:moveTo>
                  <a:lnTo>
                    <a:pt x="1854" y="1206"/>
                  </a:lnTo>
                  <a:lnTo>
                    <a:pt x="749" y="4318"/>
                  </a:lnTo>
                  <a:lnTo>
                    <a:pt x="1625" y="5588"/>
                  </a:lnTo>
                  <a:lnTo>
                    <a:pt x="2400" y="7073"/>
                  </a:lnTo>
                  <a:lnTo>
                    <a:pt x="0" y="11557"/>
                  </a:lnTo>
                  <a:lnTo>
                    <a:pt x="1739" y="13081"/>
                  </a:lnTo>
                  <a:lnTo>
                    <a:pt x="3962" y="14528"/>
                  </a:lnTo>
                  <a:lnTo>
                    <a:pt x="7264" y="12992"/>
                  </a:lnTo>
                  <a:lnTo>
                    <a:pt x="5016" y="10528"/>
                  </a:lnTo>
                  <a:lnTo>
                    <a:pt x="4965" y="8432"/>
                  </a:lnTo>
                  <a:lnTo>
                    <a:pt x="5054" y="5829"/>
                  </a:lnTo>
                  <a:lnTo>
                    <a:pt x="5740" y="3390"/>
                  </a:lnTo>
                  <a:lnTo>
                    <a:pt x="6934" y="1092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3F61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1913801" y="82810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2793" y="0"/>
                  </a:moveTo>
                  <a:lnTo>
                    <a:pt x="2501" y="88"/>
                  </a:lnTo>
                  <a:lnTo>
                    <a:pt x="2197" y="152"/>
                  </a:lnTo>
                  <a:lnTo>
                    <a:pt x="1219" y="254"/>
                  </a:lnTo>
                  <a:lnTo>
                    <a:pt x="825" y="609"/>
                  </a:lnTo>
                  <a:lnTo>
                    <a:pt x="749" y="1295"/>
                  </a:lnTo>
                  <a:lnTo>
                    <a:pt x="1968" y="2286"/>
                  </a:lnTo>
                  <a:lnTo>
                    <a:pt x="3289" y="3289"/>
                  </a:lnTo>
                  <a:lnTo>
                    <a:pt x="723" y="4254"/>
                  </a:lnTo>
                  <a:lnTo>
                    <a:pt x="0" y="5435"/>
                  </a:lnTo>
                  <a:lnTo>
                    <a:pt x="139" y="6248"/>
                  </a:lnTo>
                  <a:lnTo>
                    <a:pt x="1689" y="6438"/>
                  </a:lnTo>
                  <a:lnTo>
                    <a:pt x="1879" y="4267"/>
                  </a:lnTo>
                  <a:lnTo>
                    <a:pt x="7975" y="3098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97C9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1908098" y="82320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635" y="0"/>
                  </a:moveTo>
                  <a:lnTo>
                    <a:pt x="3352" y="1739"/>
                  </a:lnTo>
                  <a:lnTo>
                    <a:pt x="2209" y="1701"/>
                  </a:lnTo>
                  <a:lnTo>
                    <a:pt x="2311" y="1841"/>
                  </a:lnTo>
                  <a:lnTo>
                    <a:pt x="114" y="3530"/>
                  </a:lnTo>
                  <a:lnTo>
                    <a:pt x="0" y="4889"/>
                  </a:lnTo>
                  <a:lnTo>
                    <a:pt x="2946" y="5753"/>
                  </a:lnTo>
                  <a:lnTo>
                    <a:pt x="6146" y="2692"/>
                  </a:lnTo>
                  <a:lnTo>
                    <a:pt x="5638" y="1955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9AC3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1913318" y="82433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4038" y="0"/>
                  </a:moveTo>
                  <a:lnTo>
                    <a:pt x="419" y="812"/>
                  </a:lnTo>
                  <a:lnTo>
                    <a:pt x="0" y="2692"/>
                  </a:lnTo>
                  <a:lnTo>
                    <a:pt x="127" y="3517"/>
                  </a:lnTo>
                  <a:lnTo>
                    <a:pt x="508" y="4165"/>
                  </a:lnTo>
                  <a:lnTo>
                    <a:pt x="1295" y="4521"/>
                  </a:lnTo>
                  <a:lnTo>
                    <a:pt x="1320" y="4698"/>
                  </a:lnTo>
                  <a:lnTo>
                    <a:pt x="1295" y="4876"/>
                  </a:lnTo>
                  <a:lnTo>
                    <a:pt x="1244" y="5054"/>
                  </a:lnTo>
                  <a:lnTo>
                    <a:pt x="1625" y="4686"/>
                  </a:lnTo>
                  <a:lnTo>
                    <a:pt x="1993" y="4305"/>
                  </a:lnTo>
                  <a:lnTo>
                    <a:pt x="2374" y="3936"/>
                  </a:lnTo>
                  <a:lnTo>
                    <a:pt x="1485" y="304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55" name="object 2655"/>
          <p:cNvSpPr/>
          <p:nvPr/>
        </p:nvSpPr>
        <p:spPr>
          <a:xfrm>
            <a:off x="2254923" y="1221282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5">
                <a:moveTo>
                  <a:pt x="800" y="0"/>
                </a:moveTo>
                <a:lnTo>
                  <a:pt x="507" y="0"/>
                </a:lnTo>
                <a:lnTo>
                  <a:pt x="215" y="508"/>
                </a:lnTo>
                <a:lnTo>
                  <a:pt x="253" y="2489"/>
                </a:lnTo>
                <a:lnTo>
                  <a:pt x="0" y="4508"/>
                </a:lnTo>
                <a:lnTo>
                  <a:pt x="1333" y="6807"/>
                </a:lnTo>
                <a:lnTo>
                  <a:pt x="927" y="7988"/>
                </a:lnTo>
                <a:lnTo>
                  <a:pt x="2425" y="7505"/>
                </a:lnTo>
                <a:lnTo>
                  <a:pt x="2692" y="6413"/>
                </a:lnTo>
                <a:lnTo>
                  <a:pt x="3098" y="5727"/>
                </a:lnTo>
                <a:lnTo>
                  <a:pt x="3124" y="5168"/>
                </a:lnTo>
                <a:lnTo>
                  <a:pt x="3200" y="4064"/>
                </a:lnTo>
                <a:lnTo>
                  <a:pt x="1790" y="1701"/>
                </a:lnTo>
                <a:lnTo>
                  <a:pt x="800" y="0"/>
                </a:lnTo>
                <a:close/>
              </a:path>
            </a:pathLst>
          </a:custGeom>
          <a:solidFill>
            <a:srgbClr val="75BEC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56" name="object 2656"/>
          <p:cNvGrpSpPr/>
          <p:nvPr/>
        </p:nvGrpSpPr>
        <p:grpSpPr>
          <a:xfrm>
            <a:off x="2044344" y="1339189"/>
            <a:ext cx="8255" cy="8890"/>
            <a:chOff x="2044344" y="1339189"/>
            <a:chExt cx="8255" cy="8890"/>
          </a:xfrm>
        </p:grpSpPr>
        <p:sp>
          <p:nvSpPr>
            <p:cNvPr id="2657" name="object 2657"/>
            <p:cNvSpPr/>
            <p:nvPr/>
          </p:nvSpPr>
          <p:spPr>
            <a:xfrm>
              <a:off x="2045919" y="1339189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2641" y="0"/>
                  </a:moveTo>
                  <a:lnTo>
                    <a:pt x="1473" y="1447"/>
                  </a:lnTo>
                  <a:lnTo>
                    <a:pt x="419" y="3086"/>
                  </a:lnTo>
                  <a:lnTo>
                    <a:pt x="0" y="4864"/>
                  </a:lnTo>
                  <a:lnTo>
                    <a:pt x="1244" y="5829"/>
                  </a:lnTo>
                  <a:lnTo>
                    <a:pt x="2311" y="6870"/>
                  </a:lnTo>
                  <a:lnTo>
                    <a:pt x="3403" y="7632"/>
                  </a:lnTo>
                  <a:lnTo>
                    <a:pt x="4533" y="8166"/>
                  </a:lnTo>
                  <a:lnTo>
                    <a:pt x="5854" y="7378"/>
                  </a:lnTo>
                  <a:lnTo>
                    <a:pt x="6172" y="6921"/>
                  </a:lnTo>
                  <a:lnTo>
                    <a:pt x="6172" y="6464"/>
                  </a:lnTo>
                  <a:lnTo>
                    <a:pt x="5829" y="6007"/>
                  </a:lnTo>
                  <a:lnTo>
                    <a:pt x="4152" y="4648"/>
                  </a:lnTo>
                  <a:lnTo>
                    <a:pt x="1193" y="3556"/>
                  </a:lnTo>
                  <a:lnTo>
                    <a:pt x="4724" y="1028"/>
                  </a:lnTo>
                  <a:lnTo>
                    <a:pt x="4800" y="723"/>
                  </a:lnTo>
                  <a:lnTo>
                    <a:pt x="4851" y="419"/>
                  </a:lnTo>
                  <a:lnTo>
                    <a:pt x="4838" y="88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5E95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2044344" y="1342250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435" y="0"/>
                  </a:moveTo>
                  <a:lnTo>
                    <a:pt x="1143" y="0"/>
                  </a:lnTo>
                  <a:lnTo>
                    <a:pt x="0" y="1015"/>
                  </a:lnTo>
                  <a:lnTo>
                    <a:pt x="0" y="3073"/>
                  </a:lnTo>
                  <a:lnTo>
                    <a:pt x="1473" y="5346"/>
                  </a:lnTo>
                  <a:lnTo>
                    <a:pt x="2895" y="5308"/>
                  </a:lnTo>
                  <a:lnTo>
                    <a:pt x="4254" y="2959"/>
                  </a:lnTo>
                  <a:lnTo>
                    <a:pt x="1993" y="25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A5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59" name="object 2659"/>
          <p:cNvGrpSpPr/>
          <p:nvPr/>
        </p:nvGrpSpPr>
        <p:grpSpPr>
          <a:xfrm>
            <a:off x="2150491" y="1621574"/>
            <a:ext cx="3810" cy="9525"/>
            <a:chOff x="2150491" y="1621574"/>
            <a:chExt cx="3810" cy="9525"/>
          </a:xfrm>
        </p:grpSpPr>
        <p:sp>
          <p:nvSpPr>
            <p:cNvPr id="2660" name="object 2660"/>
            <p:cNvSpPr/>
            <p:nvPr/>
          </p:nvSpPr>
          <p:spPr>
            <a:xfrm>
              <a:off x="2151761" y="1621574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270" y="0"/>
                  </a:moveTo>
                  <a:lnTo>
                    <a:pt x="952" y="0"/>
                  </a:lnTo>
                  <a:lnTo>
                    <a:pt x="635" y="25"/>
                  </a:lnTo>
                  <a:lnTo>
                    <a:pt x="533" y="3975"/>
                  </a:lnTo>
                  <a:lnTo>
                    <a:pt x="50" y="4749"/>
                  </a:lnTo>
                  <a:lnTo>
                    <a:pt x="0" y="5511"/>
                  </a:lnTo>
                  <a:lnTo>
                    <a:pt x="647" y="6235"/>
                  </a:lnTo>
                  <a:lnTo>
                    <a:pt x="2527" y="4406"/>
                  </a:lnTo>
                  <a:lnTo>
                    <a:pt x="1524" y="2133"/>
                  </a:lnTo>
                  <a:lnTo>
                    <a:pt x="1587" y="25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4E70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2150491" y="1625549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4">
                  <a:moveTo>
                    <a:pt x="1790" y="0"/>
                  </a:moveTo>
                  <a:lnTo>
                    <a:pt x="723" y="1739"/>
                  </a:lnTo>
                  <a:lnTo>
                    <a:pt x="0" y="3479"/>
                  </a:lnTo>
                  <a:lnTo>
                    <a:pt x="1752" y="5232"/>
                  </a:lnTo>
                  <a:lnTo>
                    <a:pt x="1904" y="226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3F6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2" name="object 2662"/>
          <p:cNvGrpSpPr/>
          <p:nvPr/>
        </p:nvGrpSpPr>
        <p:grpSpPr>
          <a:xfrm>
            <a:off x="2236139" y="1173695"/>
            <a:ext cx="12700" cy="27940"/>
            <a:chOff x="2236139" y="1173695"/>
            <a:chExt cx="12700" cy="27940"/>
          </a:xfrm>
        </p:grpSpPr>
        <p:sp>
          <p:nvSpPr>
            <p:cNvPr id="2663" name="object 2663"/>
            <p:cNvSpPr/>
            <p:nvPr/>
          </p:nvSpPr>
          <p:spPr>
            <a:xfrm>
              <a:off x="2236139" y="1173695"/>
              <a:ext cx="10795" cy="22860"/>
            </a:xfrm>
            <a:custGeom>
              <a:avLst/>
              <a:gdLst/>
              <a:ahLst/>
              <a:cxnLst/>
              <a:rect l="l" t="t" r="r" b="b"/>
              <a:pathLst>
                <a:path w="10794" h="22859">
                  <a:moveTo>
                    <a:pt x="1549" y="0"/>
                  </a:moveTo>
                  <a:lnTo>
                    <a:pt x="101" y="1638"/>
                  </a:lnTo>
                  <a:lnTo>
                    <a:pt x="165" y="3682"/>
                  </a:lnTo>
                  <a:lnTo>
                    <a:pt x="0" y="5664"/>
                  </a:lnTo>
                  <a:lnTo>
                    <a:pt x="1244" y="8458"/>
                  </a:lnTo>
                  <a:lnTo>
                    <a:pt x="3238" y="10744"/>
                  </a:lnTo>
                  <a:lnTo>
                    <a:pt x="5156" y="13093"/>
                  </a:lnTo>
                  <a:lnTo>
                    <a:pt x="5334" y="13500"/>
                  </a:lnTo>
                  <a:lnTo>
                    <a:pt x="5575" y="14325"/>
                  </a:lnTo>
                  <a:lnTo>
                    <a:pt x="4813" y="16776"/>
                  </a:lnTo>
                  <a:lnTo>
                    <a:pt x="6553" y="18503"/>
                  </a:lnTo>
                  <a:lnTo>
                    <a:pt x="7696" y="21107"/>
                  </a:lnTo>
                  <a:lnTo>
                    <a:pt x="8128" y="21640"/>
                  </a:lnTo>
                  <a:lnTo>
                    <a:pt x="8674" y="22059"/>
                  </a:lnTo>
                  <a:lnTo>
                    <a:pt x="9004" y="22440"/>
                  </a:lnTo>
                  <a:lnTo>
                    <a:pt x="9398" y="22504"/>
                  </a:lnTo>
                  <a:lnTo>
                    <a:pt x="9842" y="22263"/>
                  </a:lnTo>
                  <a:lnTo>
                    <a:pt x="10744" y="21374"/>
                  </a:lnTo>
                  <a:lnTo>
                    <a:pt x="9702" y="19989"/>
                  </a:lnTo>
                  <a:lnTo>
                    <a:pt x="10642" y="19100"/>
                  </a:lnTo>
                  <a:lnTo>
                    <a:pt x="9791" y="15836"/>
                  </a:lnTo>
                  <a:lnTo>
                    <a:pt x="4445" y="345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5B9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2245525" y="1192809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1244" y="0"/>
                  </a:moveTo>
                  <a:lnTo>
                    <a:pt x="0" y="711"/>
                  </a:lnTo>
                  <a:lnTo>
                    <a:pt x="342" y="1917"/>
                  </a:lnTo>
                  <a:lnTo>
                    <a:pt x="342" y="3009"/>
                  </a:lnTo>
                  <a:lnTo>
                    <a:pt x="228" y="4203"/>
                  </a:lnTo>
                  <a:lnTo>
                    <a:pt x="850" y="5308"/>
                  </a:lnTo>
                  <a:lnTo>
                    <a:pt x="825" y="6489"/>
                  </a:lnTo>
                  <a:lnTo>
                    <a:pt x="914" y="7416"/>
                  </a:lnTo>
                  <a:lnTo>
                    <a:pt x="774" y="8534"/>
                  </a:lnTo>
                  <a:lnTo>
                    <a:pt x="2311" y="8242"/>
                  </a:lnTo>
                  <a:lnTo>
                    <a:pt x="3136" y="7315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98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5" name="object 2665"/>
          <p:cNvGrpSpPr/>
          <p:nvPr/>
        </p:nvGrpSpPr>
        <p:grpSpPr>
          <a:xfrm>
            <a:off x="2183574" y="1795894"/>
            <a:ext cx="19685" cy="19685"/>
            <a:chOff x="2183574" y="1795894"/>
            <a:chExt cx="19685" cy="19685"/>
          </a:xfrm>
        </p:grpSpPr>
        <p:sp>
          <p:nvSpPr>
            <p:cNvPr id="2666" name="object 2666"/>
            <p:cNvSpPr/>
            <p:nvPr/>
          </p:nvSpPr>
          <p:spPr>
            <a:xfrm>
              <a:off x="2188717" y="1795894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9093" y="0"/>
                  </a:moveTo>
                  <a:lnTo>
                    <a:pt x="6222" y="3797"/>
                  </a:lnTo>
                  <a:lnTo>
                    <a:pt x="5803" y="5448"/>
                  </a:lnTo>
                  <a:lnTo>
                    <a:pt x="4000" y="3149"/>
                  </a:lnTo>
                  <a:lnTo>
                    <a:pt x="2895" y="4191"/>
                  </a:lnTo>
                  <a:lnTo>
                    <a:pt x="965" y="7264"/>
                  </a:lnTo>
                  <a:lnTo>
                    <a:pt x="279" y="8432"/>
                  </a:lnTo>
                  <a:lnTo>
                    <a:pt x="0" y="9588"/>
                  </a:lnTo>
                  <a:lnTo>
                    <a:pt x="1142" y="10668"/>
                  </a:lnTo>
                  <a:lnTo>
                    <a:pt x="1828" y="11010"/>
                  </a:lnTo>
                  <a:lnTo>
                    <a:pt x="2565" y="11049"/>
                  </a:lnTo>
                  <a:lnTo>
                    <a:pt x="3301" y="10998"/>
                  </a:lnTo>
                  <a:lnTo>
                    <a:pt x="5905" y="11493"/>
                  </a:lnTo>
                  <a:lnTo>
                    <a:pt x="8470" y="12636"/>
                  </a:lnTo>
                  <a:lnTo>
                    <a:pt x="13449" y="10566"/>
                  </a:lnTo>
                  <a:lnTo>
                    <a:pt x="14122" y="8801"/>
                  </a:lnTo>
                  <a:lnTo>
                    <a:pt x="13741" y="6502"/>
                  </a:lnTo>
                  <a:lnTo>
                    <a:pt x="13525" y="4622"/>
                  </a:lnTo>
                  <a:lnTo>
                    <a:pt x="10147" y="6108"/>
                  </a:lnTo>
                  <a:lnTo>
                    <a:pt x="10579" y="3530"/>
                  </a:lnTo>
                  <a:lnTo>
                    <a:pt x="10286" y="1003"/>
                  </a:lnTo>
                  <a:lnTo>
                    <a:pt x="9093" y="0"/>
                  </a:lnTo>
                  <a:close/>
                </a:path>
              </a:pathLst>
            </a:custGeom>
            <a:solidFill>
              <a:srgbClr val="B9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2183574" y="1803158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6108" y="0"/>
                  </a:moveTo>
                  <a:lnTo>
                    <a:pt x="3873" y="1600"/>
                  </a:lnTo>
                  <a:lnTo>
                    <a:pt x="2819" y="3949"/>
                  </a:lnTo>
                  <a:lnTo>
                    <a:pt x="2057" y="6477"/>
                  </a:lnTo>
                  <a:lnTo>
                    <a:pt x="1981" y="7950"/>
                  </a:lnTo>
                  <a:lnTo>
                    <a:pt x="2235" y="9474"/>
                  </a:lnTo>
                  <a:lnTo>
                    <a:pt x="888" y="11201"/>
                  </a:lnTo>
                  <a:lnTo>
                    <a:pt x="0" y="11887"/>
                  </a:lnTo>
                  <a:lnTo>
                    <a:pt x="1701" y="12331"/>
                  </a:lnTo>
                  <a:lnTo>
                    <a:pt x="2374" y="11760"/>
                  </a:lnTo>
                  <a:lnTo>
                    <a:pt x="2984" y="11493"/>
                  </a:lnTo>
                  <a:lnTo>
                    <a:pt x="7404" y="9702"/>
                  </a:lnTo>
                  <a:lnTo>
                    <a:pt x="8381" y="7759"/>
                  </a:lnTo>
                  <a:lnTo>
                    <a:pt x="7086" y="3314"/>
                  </a:lnTo>
                  <a:lnTo>
                    <a:pt x="5956" y="2451"/>
                  </a:lnTo>
                  <a:lnTo>
                    <a:pt x="6172" y="1181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D0EB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68" name="object 2668"/>
          <p:cNvGrpSpPr/>
          <p:nvPr/>
        </p:nvGrpSpPr>
        <p:grpSpPr>
          <a:xfrm>
            <a:off x="2219832" y="1171422"/>
            <a:ext cx="18415" cy="60960"/>
            <a:chOff x="2219832" y="1171422"/>
            <a:chExt cx="18415" cy="60960"/>
          </a:xfrm>
        </p:grpSpPr>
        <p:sp>
          <p:nvSpPr>
            <p:cNvPr id="2669" name="object 2669"/>
            <p:cNvSpPr/>
            <p:nvPr/>
          </p:nvSpPr>
          <p:spPr>
            <a:xfrm>
              <a:off x="2220810" y="1223403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4140" y="0"/>
                  </a:moveTo>
                  <a:lnTo>
                    <a:pt x="3695" y="50"/>
                  </a:lnTo>
                  <a:lnTo>
                    <a:pt x="3263" y="177"/>
                  </a:lnTo>
                  <a:lnTo>
                    <a:pt x="1879" y="812"/>
                  </a:lnTo>
                  <a:lnTo>
                    <a:pt x="0" y="1079"/>
                  </a:lnTo>
                  <a:lnTo>
                    <a:pt x="952" y="3403"/>
                  </a:lnTo>
                  <a:lnTo>
                    <a:pt x="4470" y="3924"/>
                  </a:lnTo>
                  <a:lnTo>
                    <a:pt x="1905" y="6985"/>
                  </a:lnTo>
                  <a:lnTo>
                    <a:pt x="3073" y="8496"/>
                  </a:lnTo>
                  <a:lnTo>
                    <a:pt x="6413" y="7747"/>
                  </a:lnTo>
                  <a:lnTo>
                    <a:pt x="7061" y="5524"/>
                  </a:lnTo>
                  <a:lnTo>
                    <a:pt x="6350" y="2552"/>
                  </a:lnTo>
                  <a:lnTo>
                    <a:pt x="6337" y="1308"/>
                  </a:lnTo>
                  <a:lnTo>
                    <a:pt x="5791" y="431"/>
                  </a:lnTo>
                  <a:lnTo>
                    <a:pt x="4584" y="2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B5D4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2219832" y="1222781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3962" y="0"/>
                  </a:moveTo>
                  <a:lnTo>
                    <a:pt x="3035" y="114"/>
                  </a:lnTo>
                  <a:lnTo>
                    <a:pt x="1549" y="38"/>
                  </a:lnTo>
                  <a:lnTo>
                    <a:pt x="1117" y="1041"/>
                  </a:lnTo>
                  <a:lnTo>
                    <a:pt x="888" y="2247"/>
                  </a:lnTo>
                  <a:lnTo>
                    <a:pt x="888" y="2933"/>
                  </a:lnTo>
                  <a:lnTo>
                    <a:pt x="0" y="3733"/>
                  </a:lnTo>
                  <a:lnTo>
                    <a:pt x="1117" y="4305"/>
                  </a:lnTo>
                  <a:lnTo>
                    <a:pt x="1930" y="4038"/>
                  </a:lnTo>
                  <a:lnTo>
                    <a:pt x="2082" y="1930"/>
                  </a:lnTo>
                  <a:lnTo>
                    <a:pt x="4508" y="2362"/>
                  </a:lnTo>
                  <a:lnTo>
                    <a:pt x="5333" y="1016"/>
                  </a:lnTo>
                  <a:lnTo>
                    <a:pt x="4762" y="203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629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2231377" y="1171422"/>
              <a:ext cx="6985" cy="14604"/>
            </a:xfrm>
            <a:custGeom>
              <a:avLst/>
              <a:gdLst/>
              <a:ahLst/>
              <a:cxnLst/>
              <a:rect l="l" t="t" r="r" b="b"/>
              <a:pathLst>
                <a:path w="6985" h="14605">
                  <a:moveTo>
                    <a:pt x="4343" y="0"/>
                  </a:moveTo>
                  <a:lnTo>
                    <a:pt x="3873" y="431"/>
                  </a:lnTo>
                  <a:lnTo>
                    <a:pt x="3530" y="1117"/>
                  </a:lnTo>
                  <a:lnTo>
                    <a:pt x="3429" y="2895"/>
                  </a:lnTo>
                  <a:lnTo>
                    <a:pt x="1930" y="3860"/>
                  </a:lnTo>
                  <a:lnTo>
                    <a:pt x="1181" y="5270"/>
                  </a:lnTo>
                  <a:lnTo>
                    <a:pt x="660" y="6718"/>
                  </a:lnTo>
                  <a:lnTo>
                    <a:pt x="584" y="8254"/>
                  </a:lnTo>
                  <a:lnTo>
                    <a:pt x="444" y="9766"/>
                  </a:lnTo>
                  <a:lnTo>
                    <a:pt x="0" y="11976"/>
                  </a:lnTo>
                  <a:lnTo>
                    <a:pt x="495" y="13627"/>
                  </a:lnTo>
                  <a:lnTo>
                    <a:pt x="3022" y="14046"/>
                  </a:lnTo>
                  <a:lnTo>
                    <a:pt x="4178" y="14135"/>
                  </a:lnTo>
                  <a:lnTo>
                    <a:pt x="5270" y="13957"/>
                  </a:lnTo>
                  <a:lnTo>
                    <a:pt x="6197" y="13195"/>
                  </a:lnTo>
                  <a:lnTo>
                    <a:pt x="6819" y="11175"/>
                  </a:lnTo>
                  <a:lnTo>
                    <a:pt x="6045" y="9423"/>
                  </a:lnTo>
                  <a:lnTo>
                    <a:pt x="5156" y="7696"/>
                  </a:lnTo>
                  <a:lnTo>
                    <a:pt x="6845" y="6172"/>
                  </a:lnTo>
                  <a:lnTo>
                    <a:pt x="6400" y="4178"/>
                  </a:lnTo>
                  <a:lnTo>
                    <a:pt x="6311" y="2273"/>
                  </a:lnTo>
                  <a:lnTo>
                    <a:pt x="5969" y="825"/>
                  </a:lnTo>
                  <a:lnTo>
                    <a:pt x="5689" y="685"/>
                  </a:lnTo>
                  <a:lnTo>
                    <a:pt x="5422" y="520"/>
                  </a:lnTo>
                  <a:lnTo>
                    <a:pt x="5168" y="317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86B9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672" name="object 2672"/>
          <p:cNvGrpSpPr/>
          <p:nvPr/>
        </p:nvGrpSpPr>
        <p:grpSpPr>
          <a:xfrm>
            <a:off x="2191943" y="1462544"/>
            <a:ext cx="81280" cy="73660"/>
            <a:chOff x="2191943" y="1462544"/>
            <a:chExt cx="81280" cy="73660"/>
          </a:xfrm>
        </p:grpSpPr>
        <p:sp>
          <p:nvSpPr>
            <p:cNvPr id="2673" name="object 2673"/>
            <p:cNvSpPr/>
            <p:nvPr/>
          </p:nvSpPr>
          <p:spPr>
            <a:xfrm>
              <a:off x="2220569" y="1497355"/>
              <a:ext cx="15240" cy="27305"/>
            </a:xfrm>
            <a:custGeom>
              <a:avLst/>
              <a:gdLst/>
              <a:ahLst/>
              <a:cxnLst/>
              <a:rect l="l" t="t" r="r" b="b"/>
              <a:pathLst>
                <a:path w="15239" h="27305">
                  <a:moveTo>
                    <a:pt x="4686" y="12"/>
                  </a:moveTo>
                  <a:lnTo>
                    <a:pt x="4191" y="0"/>
                  </a:lnTo>
                  <a:lnTo>
                    <a:pt x="190" y="2794"/>
                  </a:lnTo>
                  <a:lnTo>
                    <a:pt x="0" y="3733"/>
                  </a:lnTo>
                  <a:lnTo>
                    <a:pt x="7061" y="7556"/>
                  </a:lnTo>
                  <a:lnTo>
                    <a:pt x="6896" y="9626"/>
                  </a:lnTo>
                  <a:lnTo>
                    <a:pt x="3416" y="14185"/>
                  </a:lnTo>
                  <a:lnTo>
                    <a:pt x="2159" y="16497"/>
                  </a:lnTo>
                  <a:lnTo>
                    <a:pt x="1536" y="19710"/>
                  </a:lnTo>
                  <a:lnTo>
                    <a:pt x="1447" y="20701"/>
                  </a:lnTo>
                  <a:lnTo>
                    <a:pt x="1930" y="23025"/>
                  </a:lnTo>
                  <a:lnTo>
                    <a:pt x="88" y="27241"/>
                  </a:lnTo>
                  <a:lnTo>
                    <a:pt x="5448" y="25565"/>
                  </a:lnTo>
                  <a:lnTo>
                    <a:pt x="6451" y="24460"/>
                  </a:lnTo>
                  <a:lnTo>
                    <a:pt x="6210" y="21971"/>
                  </a:lnTo>
                  <a:lnTo>
                    <a:pt x="6451" y="19532"/>
                  </a:lnTo>
                  <a:lnTo>
                    <a:pt x="7581" y="17259"/>
                  </a:lnTo>
                  <a:lnTo>
                    <a:pt x="8051" y="13322"/>
                  </a:lnTo>
                  <a:lnTo>
                    <a:pt x="10515" y="10845"/>
                  </a:lnTo>
                  <a:lnTo>
                    <a:pt x="13652" y="8839"/>
                  </a:lnTo>
                  <a:lnTo>
                    <a:pt x="13817" y="8661"/>
                  </a:lnTo>
                  <a:lnTo>
                    <a:pt x="13931" y="8445"/>
                  </a:lnTo>
                  <a:lnTo>
                    <a:pt x="13982" y="8204"/>
                  </a:lnTo>
                  <a:lnTo>
                    <a:pt x="14439" y="7061"/>
                  </a:lnTo>
                  <a:lnTo>
                    <a:pt x="14668" y="5930"/>
                  </a:lnTo>
                  <a:lnTo>
                    <a:pt x="13741" y="4889"/>
                  </a:lnTo>
                  <a:lnTo>
                    <a:pt x="12560" y="4114"/>
                  </a:lnTo>
                  <a:lnTo>
                    <a:pt x="12903" y="2768"/>
                  </a:lnTo>
                  <a:lnTo>
                    <a:pt x="12496" y="1701"/>
                  </a:lnTo>
                  <a:lnTo>
                    <a:pt x="10325" y="330"/>
                  </a:lnTo>
                  <a:lnTo>
                    <a:pt x="7696" y="1993"/>
                  </a:lnTo>
                  <a:lnTo>
                    <a:pt x="5511" y="685"/>
                  </a:lnTo>
                  <a:lnTo>
                    <a:pt x="5600" y="381"/>
                  </a:lnTo>
                  <a:lnTo>
                    <a:pt x="5156" y="127"/>
                  </a:lnTo>
                  <a:lnTo>
                    <a:pt x="4686" y="12"/>
                  </a:lnTo>
                  <a:close/>
                </a:path>
              </a:pathLst>
            </a:custGeom>
            <a:solidFill>
              <a:srgbClr val="B2DE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264333" y="153106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1117" y="0"/>
                  </a:moveTo>
                  <a:lnTo>
                    <a:pt x="0" y="2247"/>
                  </a:lnTo>
                  <a:lnTo>
                    <a:pt x="1993" y="4686"/>
                  </a:lnTo>
                  <a:lnTo>
                    <a:pt x="4673" y="4457"/>
                  </a:lnTo>
                  <a:lnTo>
                    <a:pt x="7378" y="4140"/>
                  </a:lnTo>
                  <a:lnTo>
                    <a:pt x="7353" y="2489"/>
                  </a:lnTo>
                  <a:lnTo>
                    <a:pt x="5880" y="1168"/>
                  </a:lnTo>
                  <a:lnTo>
                    <a:pt x="4038" y="1320"/>
                  </a:lnTo>
                  <a:lnTo>
                    <a:pt x="2260" y="120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467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2266594" y="152968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1130" y="0"/>
                  </a:moveTo>
                  <a:lnTo>
                    <a:pt x="0" y="2565"/>
                  </a:lnTo>
                  <a:lnTo>
                    <a:pt x="1308" y="4584"/>
                  </a:lnTo>
                  <a:lnTo>
                    <a:pt x="3416" y="3340"/>
                  </a:lnTo>
                  <a:lnTo>
                    <a:pt x="3681" y="3340"/>
                  </a:lnTo>
                  <a:lnTo>
                    <a:pt x="1130" y="0"/>
                  </a:lnTo>
                  <a:close/>
                </a:path>
                <a:path w="6350" h="5080">
                  <a:moveTo>
                    <a:pt x="3761" y="3444"/>
                  </a:moveTo>
                  <a:lnTo>
                    <a:pt x="4127" y="3924"/>
                  </a:lnTo>
                  <a:lnTo>
                    <a:pt x="4250" y="3592"/>
                  </a:lnTo>
                  <a:lnTo>
                    <a:pt x="3761" y="3444"/>
                  </a:lnTo>
                  <a:close/>
                </a:path>
                <a:path w="6350" h="5080">
                  <a:moveTo>
                    <a:pt x="5181" y="1079"/>
                  </a:moveTo>
                  <a:lnTo>
                    <a:pt x="4250" y="3592"/>
                  </a:lnTo>
                  <a:lnTo>
                    <a:pt x="5092" y="3848"/>
                  </a:lnTo>
                  <a:lnTo>
                    <a:pt x="6311" y="2451"/>
                  </a:lnTo>
                  <a:lnTo>
                    <a:pt x="5181" y="1079"/>
                  </a:lnTo>
                  <a:close/>
                </a:path>
                <a:path w="6350" h="5080">
                  <a:moveTo>
                    <a:pt x="3681" y="3340"/>
                  </a:moveTo>
                  <a:lnTo>
                    <a:pt x="3416" y="3340"/>
                  </a:lnTo>
                  <a:lnTo>
                    <a:pt x="3761" y="3444"/>
                  </a:lnTo>
                  <a:close/>
                </a:path>
              </a:pathLst>
            </a:custGeom>
            <a:solidFill>
              <a:srgbClr val="85B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2191943" y="146254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03" y="0"/>
                  </a:moveTo>
                  <a:lnTo>
                    <a:pt x="0" y="3048"/>
                  </a:lnTo>
                  <a:lnTo>
                    <a:pt x="876" y="3695"/>
                  </a:lnTo>
                  <a:lnTo>
                    <a:pt x="1663" y="4597"/>
                  </a:lnTo>
                  <a:lnTo>
                    <a:pt x="2946" y="4267"/>
                  </a:lnTo>
                  <a:lnTo>
                    <a:pt x="2895" y="2933"/>
                  </a:lnTo>
                  <a:lnTo>
                    <a:pt x="2857" y="2273"/>
                  </a:lnTo>
                  <a:lnTo>
                    <a:pt x="2019" y="293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88B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77" name="object 2677"/>
          <p:cNvSpPr/>
          <p:nvPr/>
        </p:nvSpPr>
        <p:spPr>
          <a:xfrm>
            <a:off x="2192718" y="1796046"/>
            <a:ext cx="8255" cy="6985"/>
          </a:xfrm>
          <a:custGeom>
            <a:avLst/>
            <a:gdLst/>
            <a:ahLst/>
            <a:cxnLst/>
            <a:rect l="l" t="t" r="r" b="b"/>
            <a:pathLst>
              <a:path w="8255" h="6985">
                <a:moveTo>
                  <a:pt x="3683" y="0"/>
                </a:moveTo>
                <a:lnTo>
                  <a:pt x="1371" y="482"/>
                </a:lnTo>
                <a:lnTo>
                  <a:pt x="0" y="2997"/>
                </a:lnTo>
                <a:lnTo>
                  <a:pt x="1308" y="5118"/>
                </a:lnTo>
                <a:lnTo>
                  <a:pt x="2717" y="6845"/>
                </a:lnTo>
                <a:lnTo>
                  <a:pt x="5302" y="40"/>
                </a:lnTo>
                <a:lnTo>
                  <a:pt x="3683" y="0"/>
                </a:lnTo>
                <a:close/>
              </a:path>
              <a:path w="8255" h="6985">
                <a:moveTo>
                  <a:pt x="5417" y="42"/>
                </a:moveTo>
                <a:lnTo>
                  <a:pt x="5816" y="2743"/>
                </a:lnTo>
                <a:lnTo>
                  <a:pt x="6578" y="3378"/>
                </a:lnTo>
                <a:lnTo>
                  <a:pt x="7937" y="2120"/>
                </a:lnTo>
                <a:lnTo>
                  <a:pt x="7137" y="1092"/>
                </a:lnTo>
                <a:lnTo>
                  <a:pt x="6248" y="63"/>
                </a:lnTo>
                <a:lnTo>
                  <a:pt x="5417" y="42"/>
                </a:lnTo>
                <a:close/>
              </a:path>
            </a:pathLst>
          </a:custGeom>
          <a:solidFill>
            <a:srgbClr val="90CC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8" name="object 2678"/>
          <p:cNvSpPr/>
          <p:nvPr/>
        </p:nvSpPr>
        <p:spPr>
          <a:xfrm>
            <a:off x="2234310" y="1501825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6362" y="0"/>
                </a:moveTo>
                <a:lnTo>
                  <a:pt x="3035" y="1231"/>
                </a:lnTo>
                <a:lnTo>
                  <a:pt x="0" y="431"/>
                </a:lnTo>
                <a:lnTo>
                  <a:pt x="241" y="3746"/>
                </a:lnTo>
                <a:lnTo>
                  <a:pt x="1028" y="3606"/>
                </a:lnTo>
                <a:lnTo>
                  <a:pt x="1866" y="1536"/>
                </a:lnTo>
                <a:lnTo>
                  <a:pt x="3263" y="5600"/>
                </a:lnTo>
                <a:lnTo>
                  <a:pt x="4978" y="4102"/>
                </a:lnTo>
                <a:lnTo>
                  <a:pt x="6311" y="4406"/>
                </a:lnTo>
                <a:lnTo>
                  <a:pt x="7086" y="1435"/>
                </a:lnTo>
                <a:lnTo>
                  <a:pt x="6362" y="0"/>
                </a:lnTo>
                <a:close/>
              </a:path>
            </a:pathLst>
          </a:custGeom>
          <a:solidFill>
            <a:srgbClr val="88CAD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9" name="object 2679"/>
          <p:cNvSpPr/>
          <p:nvPr/>
        </p:nvSpPr>
        <p:spPr>
          <a:xfrm>
            <a:off x="1801139" y="783640"/>
            <a:ext cx="3810" cy="2540"/>
          </a:xfrm>
          <a:custGeom>
            <a:avLst/>
            <a:gdLst/>
            <a:ahLst/>
            <a:cxnLst/>
            <a:rect l="l" t="t" r="r" b="b"/>
            <a:pathLst>
              <a:path w="3810" h="2540">
                <a:moveTo>
                  <a:pt x="2336" y="0"/>
                </a:moveTo>
                <a:lnTo>
                  <a:pt x="0" y="0"/>
                </a:lnTo>
                <a:lnTo>
                  <a:pt x="457" y="1739"/>
                </a:lnTo>
                <a:lnTo>
                  <a:pt x="1625" y="2197"/>
                </a:lnTo>
                <a:lnTo>
                  <a:pt x="2425" y="1346"/>
                </a:lnTo>
                <a:lnTo>
                  <a:pt x="3352" y="927"/>
                </a:lnTo>
                <a:lnTo>
                  <a:pt x="3378" y="622"/>
                </a:lnTo>
                <a:lnTo>
                  <a:pt x="3429" y="317"/>
                </a:lnTo>
                <a:lnTo>
                  <a:pt x="3505" y="12"/>
                </a:lnTo>
                <a:lnTo>
                  <a:pt x="2336" y="0"/>
                </a:lnTo>
                <a:close/>
              </a:path>
            </a:pathLst>
          </a:custGeom>
          <a:solidFill>
            <a:srgbClr val="46789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0" name="object 2680"/>
          <p:cNvSpPr/>
          <p:nvPr/>
        </p:nvSpPr>
        <p:spPr>
          <a:xfrm>
            <a:off x="1372387" y="2256205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2159" y="0"/>
                </a:moveTo>
                <a:lnTo>
                  <a:pt x="1473" y="952"/>
                </a:lnTo>
                <a:lnTo>
                  <a:pt x="0" y="1320"/>
                </a:lnTo>
                <a:lnTo>
                  <a:pt x="63" y="2832"/>
                </a:lnTo>
                <a:lnTo>
                  <a:pt x="2070" y="3098"/>
                </a:lnTo>
                <a:lnTo>
                  <a:pt x="6502" y="2946"/>
                </a:lnTo>
                <a:lnTo>
                  <a:pt x="6070" y="457"/>
                </a:lnTo>
                <a:lnTo>
                  <a:pt x="3657" y="901"/>
                </a:lnTo>
                <a:lnTo>
                  <a:pt x="2159" y="0"/>
                </a:lnTo>
                <a:close/>
              </a:path>
            </a:pathLst>
          </a:custGeom>
          <a:solidFill>
            <a:srgbClr val="2B60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1" name="object 2681"/>
          <p:cNvSpPr/>
          <p:nvPr/>
        </p:nvSpPr>
        <p:spPr>
          <a:xfrm>
            <a:off x="2214600" y="1753539"/>
            <a:ext cx="5715" cy="6985"/>
          </a:xfrm>
          <a:custGeom>
            <a:avLst/>
            <a:gdLst/>
            <a:ahLst/>
            <a:cxnLst/>
            <a:rect l="l" t="t" r="r" b="b"/>
            <a:pathLst>
              <a:path w="5714" h="6985">
                <a:moveTo>
                  <a:pt x="2387" y="0"/>
                </a:moveTo>
                <a:lnTo>
                  <a:pt x="0" y="0"/>
                </a:lnTo>
                <a:lnTo>
                  <a:pt x="165" y="5168"/>
                </a:lnTo>
                <a:lnTo>
                  <a:pt x="1079" y="5905"/>
                </a:lnTo>
                <a:lnTo>
                  <a:pt x="3733" y="6743"/>
                </a:lnTo>
                <a:lnTo>
                  <a:pt x="4953" y="5321"/>
                </a:lnTo>
                <a:lnTo>
                  <a:pt x="5626" y="3035"/>
                </a:lnTo>
                <a:lnTo>
                  <a:pt x="5461" y="2209"/>
                </a:lnTo>
                <a:lnTo>
                  <a:pt x="5257" y="1460"/>
                </a:lnTo>
                <a:lnTo>
                  <a:pt x="4140" y="1993"/>
                </a:lnTo>
                <a:lnTo>
                  <a:pt x="2743" y="2057"/>
                </a:lnTo>
                <a:lnTo>
                  <a:pt x="2108" y="1422"/>
                </a:lnTo>
                <a:lnTo>
                  <a:pt x="2387" y="0"/>
                </a:lnTo>
                <a:close/>
              </a:path>
            </a:pathLst>
          </a:custGeom>
          <a:solidFill>
            <a:srgbClr val="335E9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2" name="object 2682"/>
          <p:cNvSpPr/>
          <p:nvPr/>
        </p:nvSpPr>
        <p:spPr>
          <a:xfrm>
            <a:off x="2236076" y="1437335"/>
            <a:ext cx="2540" cy="5080"/>
          </a:xfrm>
          <a:custGeom>
            <a:avLst/>
            <a:gdLst/>
            <a:ahLst/>
            <a:cxnLst/>
            <a:rect l="l" t="t" r="r" b="b"/>
            <a:pathLst>
              <a:path w="2539" h="5080">
                <a:moveTo>
                  <a:pt x="2311" y="0"/>
                </a:moveTo>
                <a:lnTo>
                  <a:pt x="584" y="279"/>
                </a:lnTo>
                <a:lnTo>
                  <a:pt x="292" y="508"/>
                </a:lnTo>
                <a:lnTo>
                  <a:pt x="139" y="635"/>
                </a:lnTo>
                <a:lnTo>
                  <a:pt x="101" y="1892"/>
                </a:lnTo>
                <a:lnTo>
                  <a:pt x="0" y="4432"/>
                </a:lnTo>
                <a:lnTo>
                  <a:pt x="1485" y="4635"/>
                </a:lnTo>
                <a:lnTo>
                  <a:pt x="2286" y="4076"/>
                </a:lnTo>
                <a:lnTo>
                  <a:pt x="2451" y="3263"/>
                </a:lnTo>
                <a:lnTo>
                  <a:pt x="2374" y="2362"/>
                </a:lnTo>
                <a:lnTo>
                  <a:pt x="1600" y="1816"/>
                </a:lnTo>
                <a:lnTo>
                  <a:pt x="2311" y="0"/>
                </a:lnTo>
                <a:close/>
              </a:path>
            </a:pathLst>
          </a:custGeom>
          <a:solidFill>
            <a:srgbClr val="72AEC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83" name="object 2683"/>
          <p:cNvGrpSpPr/>
          <p:nvPr/>
        </p:nvGrpSpPr>
        <p:grpSpPr>
          <a:xfrm>
            <a:off x="2219528" y="1760677"/>
            <a:ext cx="16510" cy="26670"/>
            <a:chOff x="2219528" y="1760677"/>
            <a:chExt cx="16510" cy="26670"/>
          </a:xfrm>
        </p:grpSpPr>
        <p:sp>
          <p:nvSpPr>
            <p:cNvPr id="2684" name="object 2684"/>
            <p:cNvSpPr/>
            <p:nvPr/>
          </p:nvSpPr>
          <p:spPr>
            <a:xfrm>
              <a:off x="2219528" y="1768881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5" h="18414">
                  <a:moveTo>
                    <a:pt x="12547" y="0"/>
                  </a:moveTo>
                  <a:lnTo>
                    <a:pt x="11620" y="215"/>
                  </a:lnTo>
                  <a:lnTo>
                    <a:pt x="9347" y="2933"/>
                  </a:lnTo>
                  <a:lnTo>
                    <a:pt x="3022" y="11087"/>
                  </a:lnTo>
                  <a:lnTo>
                    <a:pt x="0" y="14058"/>
                  </a:lnTo>
                  <a:lnTo>
                    <a:pt x="2514" y="18072"/>
                  </a:lnTo>
                  <a:lnTo>
                    <a:pt x="4127" y="16535"/>
                  </a:lnTo>
                  <a:lnTo>
                    <a:pt x="5118" y="13792"/>
                  </a:lnTo>
                  <a:lnTo>
                    <a:pt x="6946" y="11785"/>
                  </a:lnTo>
                  <a:lnTo>
                    <a:pt x="9499" y="10413"/>
                  </a:lnTo>
                  <a:lnTo>
                    <a:pt x="9893" y="8864"/>
                  </a:lnTo>
                  <a:lnTo>
                    <a:pt x="10388" y="7353"/>
                  </a:lnTo>
                  <a:lnTo>
                    <a:pt x="11556" y="6172"/>
                  </a:lnTo>
                  <a:lnTo>
                    <a:pt x="13233" y="63"/>
                  </a:lnTo>
                  <a:lnTo>
                    <a:pt x="12547" y="0"/>
                  </a:lnTo>
                  <a:close/>
                </a:path>
              </a:pathLst>
            </a:custGeom>
            <a:solidFill>
              <a:srgbClr val="99C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2230208" y="176067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1917" y="0"/>
                  </a:moveTo>
                  <a:lnTo>
                    <a:pt x="3886" y="2882"/>
                  </a:lnTo>
                  <a:lnTo>
                    <a:pt x="2349" y="7086"/>
                  </a:lnTo>
                  <a:lnTo>
                    <a:pt x="1917" y="4178"/>
                  </a:lnTo>
                  <a:lnTo>
                    <a:pt x="1244" y="4203"/>
                  </a:lnTo>
                  <a:lnTo>
                    <a:pt x="660" y="4597"/>
                  </a:lnTo>
                  <a:lnTo>
                    <a:pt x="12" y="5715"/>
                  </a:lnTo>
                  <a:lnTo>
                    <a:pt x="0" y="6832"/>
                  </a:lnTo>
                  <a:lnTo>
                    <a:pt x="571" y="7962"/>
                  </a:lnTo>
                  <a:lnTo>
                    <a:pt x="2209" y="9512"/>
                  </a:lnTo>
                  <a:lnTo>
                    <a:pt x="3949" y="7213"/>
                  </a:lnTo>
                  <a:lnTo>
                    <a:pt x="5067" y="4013"/>
                  </a:lnTo>
                  <a:lnTo>
                    <a:pt x="5410" y="165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82B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86" name="object 2686"/>
          <p:cNvSpPr/>
          <p:nvPr/>
        </p:nvSpPr>
        <p:spPr>
          <a:xfrm>
            <a:off x="1848027" y="919543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5245" y="0"/>
                </a:moveTo>
                <a:lnTo>
                  <a:pt x="3441" y="2032"/>
                </a:lnTo>
                <a:lnTo>
                  <a:pt x="2654" y="4914"/>
                </a:lnTo>
                <a:lnTo>
                  <a:pt x="0" y="6223"/>
                </a:lnTo>
                <a:lnTo>
                  <a:pt x="1193" y="7518"/>
                </a:lnTo>
                <a:lnTo>
                  <a:pt x="2794" y="7581"/>
                </a:lnTo>
                <a:lnTo>
                  <a:pt x="3784" y="6756"/>
                </a:lnTo>
                <a:lnTo>
                  <a:pt x="4343" y="5321"/>
                </a:lnTo>
                <a:lnTo>
                  <a:pt x="5245" y="0"/>
                </a:lnTo>
                <a:close/>
              </a:path>
            </a:pathLst>
          </a:custGeom>
          <a:solidFill>
            <a:srgbClr val="4484A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7" name="object 2687"/>
          <p:cNvSpPr/>
          <p:nvPr/>
        </p:nvSpPr>
        <p:spPr>
          <a:xfrm>
            <a:off x="1804517" y="761784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5">
                <a:moveTo>
                  <a:pt x="4051" y="0"/>
                </a:moveTo>
                <a:lnTo>
                  <a:pt x="3098" y="330"/>
                </a:lnTo>
                <a:lnTo>
                  <a:pt x="2286" y="1142"/>
                </a:lnTo>
                <a:lnTo>
                  <a:pt x="1155" y="711"/>
                </a:lnTo>
                <a:lnTo>
                  <a:pt x="0" y="2019"/>
                </a:lnTo>
                <a:lnTo>
                  <a:pt x="939" y="3581"/>
                </a:lnTo>
                <a:lnTo>
                  <a:pt x="2921" y="3035"/>
                </a:lnTo>
                <a:lnTo>
                  <a:pt x="4127" y="4063"/>
                </a:lnTo>
                <a:lnTo>
                  <a:pt x="6057" y="4292"/>
                </a:lnTo>
                <a:lnTo>
                  <a:pt x="6477" y="3809"/>
                </a:lnTo>
                <a:lnTo>
                  <a:pt x="6921" y="3340"/>
                </a:lnTo>
                <a:lnTo>
                  <a:pt x="7353" y="2857"/>
                </a:lnTo>
                <a:lnTo>
                  <a:pt x="6553" y="1549"/>
                </a:lnTo>
                <a:lnTo>
                  <a:pt x="4203" y="2031"/>
                </a:lnTo>
                <a:lnTo>
                  <a:pt x="4051" y="0"/>
                </a:lnTo>
                <a:close/>
              </a:path>
            </a:pathLst>
          </a:custGeom>
          <a:solidFill>
            <a:srgbClr val="5889A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8" name="object 2688"/>
          <p:cNvSpPr/>
          <p:nvPr/>
        </p:nvSpPr>
        <p:spPr>
          <a:xfrm>
            <a:off x="1900047" y="90412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5">
                <a:moveTo>
                  <a:pt x="2222" y="0"/>
                </a:moveTo>
                <a:lnTo>
                  <a:pt x="0" y="1739"/>
                </a:lnTo>
                <a:lnTo>
                  <a:pt x="10286" y="1866"/>
                </a:lnTo>
                <a:lnTo>
                  <a:pt x="10413" y="1117"/>
                </a:lnTo>
                <a:lnTo>
                  <a:pt x="7238" y="736"/>
                </a:lnTo>
                <a:lnTo>
                  <a:pt x="4851" y="1231"/>
                </a:lnTo>
                <a:lnTo>
                  <a:pt x="2222" y="0"/>
                </a:lnTo>
                <a:close/>
              </a:path>
            </a:pathLst>
          </a:custGeom>
          <a:solidFill>
            <a:srgbClr val="79CBE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9" name="object 2689"/>
          <p:cNvSpPr/>
          <p:nvPr/>
        </p:nvSpPr>
        <p:spPr>
          <a:xfrm>
            <a:off x="2247645" y="1212341"/>
            <a:ext cx="8890" cy="9525"/>
          </a:xfrm>
          <a:custGeom>
            <a:avLst/>
            <a:gdLst/>
            <a:ahLst/>
            <a:cxnLst/>
            <a:rect l="l" t="t" r="r" b="b"/>
            <a:pathLst>
              <a:path w="8889" h="9525">
                <a:moveTo>
                  <a:pt x="1346" y="0"/>
                </a:moveTo>
                <a:lnTo>
                  <a:pt x="0" y="1803"/>
                </a:lnTo>
                <a:lnTo>
                  <a:pt x="2133" y="2755"/>
                </a:lnTo>
                <a:lnTo>
                  <a:pt x="2362" y="4178"/>
                </a:lnTo>
                <a:lnTo>
                  <a:pt x="3632" y="5651"/>
                </a:lnTo>
                <a:lnTo>
                  <a:pt x="4165" y="7912"/>
                </a:lnTo>
                <a:lnTo>
                  <a:pt x="6540" y="8242"/>
                </a:lnTo>
                <a:lnTo>
                  <a:pt x="7492" y="9448"/>
                </a:lnTo>
                <a:lnTo>
                  <a:pt x="7937" y="9461"/>
                </a:lnTo>
                <a:lnTo>
                  <a:pt x="8369" y="9448"/>
                </a:lnTo>
                <a:lnTo>
                  <a:pt x="8331" y="7378"/>
                </a:lnTo>
                <a:lnTo>
                  <a:pt x="6426" y="5181"/>
                </a:lnTo>
                <a:lnTo>
                  <a:pt x="3860" y="4318"/>
                </a:lnTo>
                <a:lnTo>
                  <a:pt x="3594" y="1181"/>
                </a:lnTo>
                <a:lnTo>
                  <a:pt x="1346" y="0"/>
                </a:lnTo>
                <a:close/>
              </a:path>
            </a:pathLst>
          </a:custGeom>
          <a:solidFill>
            <a:srgbClr val="569EB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0" name="object 2690"/>
          <p:cNvSpPr/>
          <p:nvPr/>
        </p:nvSpPr>
        <p:spPr>
          <a:xfrm>
            <a:off x="2236419" y="142963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19">
                <a:moveTo>
                  <a:pt x="1557" y="1889"/>
                </a:moveTo>
                <a:lnTo>
                  <a:pt x="0" y="2946"/>
                </a:lnTo>
                <a:lnTo>
                  <a:pt x="279" y="7010"/>
                </a:lnTo>
                <a:lnTo>
                  <a:pt x="533" y="7493"/>
                </a:lnTo>
                <a:lnTo>
                  <a:pt x="762" y="7467"/>
                </a:lnTo>
                <a:lnTo>
                  <a:pt x="1955" y="5041"/>
                </a:lnTo>
                <a:lnTo>
                  <a:pt x="1557" y="1889"/>
                </a:lnTo>
                <a:close/>
              </a:path>
              <a:path w="5714" h="7619">
                <a:moveTo>
                  <a:pt x="4343" y="0"/>
                </a:moveTo>
                <a:lnTo>
                  <a:pt x="1897" y="1659"/>
                </a:lnTo>
                <a:lnTo>
                  <a:pt x="5499" y="2921"/>
                </a:lnTo>
                <a:lnTo>
                  <a:pt x="5270" y="1892"/>
                </a:lnTo>
                <a:lnTo>
                  <a:pt x="5524" y="660"/>
                </a:lnTo>
                <a:lnTo>
                  <a:pt x="4343" y="0"/>
                </a:lnTo>
                <a:close/>
              </a:path>
              <a:path w="5714" h="7619">
                <a:moveTo>
                  <a:pt x="1511" y="1524"/>
                </a:moveTo>
                <a:lnTo>
                  <a:pt x="1557" y="1889"/>
                </a:lnTo>
                <a:lnTo>
                  <a:pt x="1897" y="1659"/>
                </a:lnTo>
                <a:lnTo>
                  <a:pt x="1511" y="1524"/>
                </a:lnTo>
                <a:close/>
              </a:path>
            </a:pathLst>
          </a:custGeom>
          <a:solidFill>
            <a:srgbClr val="315A8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1" name="object 2691"/>
          <p:cNvSpPr/>
          <p:nvPr/>
        </p:nvSpPr>
        <p:spPr>
          <a:xfrm>
            <a:off x="2220671" y="1214208"/>
            <a:ext cx="10160" cy="10160"/>
          </a:xfrm>
          <a:custGeom>
            <a:avLst/>
            <a:gdLst/>
            <a:ahLst/>
            <a:cxnLst/>
            <a:rect l="l" t="t" r="r" b="b"/>
            <a:pathLst>
              <a:path w="10160" h="10159">
                <a:moveTo>
                  <a:pt x="2159" y="0"/>
                </a:moveTo>
                <a:lnTo>
                  <a:pt x="1346" y="63"/>
                </a:lnTo>
                <a:lnTo>
                  <a:pt x="723" y="482"/>
                </a:lnTo>
                <a:lnTo>
                  <a:pt x="419" y="1092"/>
                </a:lnTo>
                <a:lnTo>
                  <a:pt x="25" y="2692"/>
                </a:lnTo>
                <a:lnTo>
                  <a:pt x="165" y="3606"/>
                </a:lnTo>
                <a:lnTo>
                  <a:pt x="0" y="4495"/>
                </a:lnTo>
                <a:lnTo>
                  <a:pt x="596" y="6464"/>
                </a:lnTo>
                <a:lnTo>
                  <a:pt x="2197" y="8686"/>
                </a:lnTo>
                <a:lnTo>
                  <a:pt x="2705" y="9639"/>
                </a:lnTo>
                <a:lnTo>
                  <a:pt x="3517" y="9829"/>
                </a:lnTo>
                <a:lnTo>
                  <a:pt x="4489" y="9588"/>
                </a:lnTo>
                <a:lnTo>
                  <a:pt x="10160" y="5829"/>
                </a:lnTo>
                <a:lnTo>
                  <a:pt x="4851" y="3670"/>
                </a:lnTo>
                <a:lnTo>
                  <a:pt x="3213" y="977"/>
                </a:lnTo>
                <a:lnTo>
                  <a:pt x="2717" y="419"/>
                </a:lnTo>
                <a:lnTo>
                  <a:pt x="2159" y="0"/>
                </a:lnTo>
                <a:close/>
              </a:path>
            </a:pathLst>
          </a:custGeom>
          <a:solidFill>
            <a:srgbClr val="A1CC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2" name="object 2692"/>
          <p:cNvSpPr/>
          <p:nvPr/>
        </p:nvSpPr>
        <p:spPr>
          <a:xfrm>
            <a:off x="2130107" y="174306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5" h="5714">
                <a:moveTo>
                  <a:pt x="1308" y="0"/>
                </a:moveTo>
                <a:lnTo>
                  <a:pt x="0" y="1625"/>
                </a:lnTo>
                <a:lnTo>
                  <a:pt x="380" y="3479"/>
                </a:lnTo>
                <a:lnTo>
                  <a:pt x="584" y="5308"/>
                </a:lnTo>
                <a:lnTo>
                  <a:pt x="825" y="5219"/>
                </a:lnTo>
                <a:lnTo>
                  <a:pt x="1320" y="5054"/>
                </a:lnTo>
                <a:lnTo>
                  <a:pt x="1320" y="3378"/>
                </a:lnTo>
                <a:lnTo>
                  <a:pt x="1308" y="1689"/>
                </a:lnTo>
                <a:lnTo>
                  <a:pt x="1308" y="0"/>
                </a:lnTo>
                <a:close/>
              </a:path>
            </a:pathLst>
          </a:custGeom>
          <a:solidFill>
            <a:srgbClr val="6CA5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3" name="object 2693"/>
          <p:cNvSpPr/>
          <p:nvPr/>
        </p:nvSpPr>
        <p:spPr>
          <a:xfrm>
            <a:off x="1739963" y="719201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09">
                <a:moveTo>
                  <a:pt x="5372" y="0"/>
                </a:moveTo>
                <a:lnTo>
                  <a:pt x="0" y="76"/>
                </a:lnTo>
                <a:lnTo>
                  <a:pt x="1206" y="2019"/>
                </a:lnTo>
                <a:lnTo>
                  <a:pt x="2730" y="3378"/>
                </a:lnTo>
                <a:lnTo>
                  <a:pt x="4572" y="3035"/>
                </a:lnTo>
                <a:lnTo>
                  <a:pt x="6362" y="2946"/>
                </a:lnTo>
                <a:lnTo>
                  <a:pt x="6985" y="2311"/>
                </a:lnTo>
                <a:lnTo>
                  <a:pt x="6985" y="1689"/>
                </a:lnTo>
                <a:lnTo>
                  <a:pt x="6350" y="1054"/>
                </a:lnTo>
                <a:lnTo>
                  <a:pt x="5372" y="0"/>
                </a:lnTo>
                <a:close/>
              </a:path>
            </a:pathLst>
          </a:custGeom>
          <a:solidFill>
            <a:srgbClr val="9FD3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4" name="object 2694"/>
          <p:cNvSpPr/>
          <p:nvPr/>
        </p:nvSpPr>
        <p:spPr>
          <a:xfrm>
            <a:off x="2236609" y="1436624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800" y="0"/>
                </a:moveTo>
                <a:lnTo>
                  <a:pt x="558" y="38"/>
                </a:lnTo>
                <a:lnTo>
                  <a:pt x="317" y="50"/>
                </a:lnTo>
                <a:lnTo>
                  <a:pt x="76" y="25"/>
                </a:lnTo>
                <a:lnTo>
                  <a:pt x="12" y="342"/>
                </a:lnTo>
                <a:lnTo>
                  <a:pt x="0" y="673"/>
                </a:lnTo>
                <a:lnTo>
                  <a:pt x="50" y="1003"/>
                </a:lnTo>
                <a:lnTo>
                  <a:pt x="647" y="1689"/>
                </a:lnTo>
                <a:lnTo>
                  <a:pt x="1244" y="2387"/>
                </a:lnTo>
                <a:lnTo>
                  <a:pt x="1841" y="3073"/>
                </a:lnTo>
                <a:lnTo>
                  <a:pt x="1739" y="1447"/>
                </a:lnTo>
                <a:lnTo>
                  <a:pt x="3314" y="1269"/>
                </a:lnTo>
                <a:lnTo>
                  <a:pt x="4114" y="419"/>
                </a:lnTo>
                <a:lnTo>
                  <a:pt x="3009" y="266"/>
                </a:lnTo>
                <a:lnTo>
                  <a:pt x="1905" y="139"/>
                </a:lnTo>
                <a:lnTo>
                  <a:pt x="800" y="0"/>
                </a:lnTo>
                <a:close/>
              </a:path>
            </a:pathLst>
          </a:custGeom>
          <a:solidFill>
            <a:srgbClr val="3C6F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695" name="object 2695"/>
          <p:cNvGrpSpPr/>
          <p:nvPr/>
        </p:nvGrpSpPr>
        <p:grpSpPr>
          <a:xfrm>
            <a:off x="1568983" y="1036840"/>
            <a:ext cx="131445" cy="191770"/>
            <a:chOff x="1568983" y="1036840"/>
            <a:chExt cx="131445" cy="191770"/>
          </a:xfrm>
        </p:grpSpPr>
        <p:sp>
          <p:nvSpPr>
            <p:cNvPr id="2696" name="object 2696"/>
            <p:cNvSpPr/>
            <p:nvPr/>
          </p:nvSpPr>
          <p:spPr>
            <a:xfrm>
              <a:off x="1568983" y="1036840"/>
              <a:ext cx="129539" cy="118745"/>
            </a:xfrm>
            <a:custGeom>
              <a:avLst/>
              <a:gdLst/>
              <a:ahLst/>
              <a:cxnLst/>
              <a:rect l="l" t="t" r="r" b="b"/>
              <a:pathLst>
                <a:path w="129539" h="118744">
                  <a:moveTo>
                    <a:pt x="58914" y="107429"/>
                  </a:moveTo>
                  <a:lnTo>
                    <a:pt x="53225" y="107429"/>
                  </a:lnTo>
                  <a:lnTo>
                    <a:pt x="52946" y="110705"/>
                  </a:lnTo>
                  <a:lnTo>
                    <a:pt x="52527" y="117297"/>
                  </a:lnTo>
                  <a:lnTo>
                    <a:pt x="53682" y="118376"/>
                  </a:lnTo>
                  <a:lnTo>
                    <a:pt x="62090" y="117170"/>
                  </a:lnTo>
                  <a:lnTo>
                    <a:pt x="59156" y="114198"/>
                  </a:lnTo>
                  <a:lnTo>
                    <a:pt x="58914" y="107429"/>
                  </a:lnTo>
                  <a:close/>
                </a:path>
                <a:path w="129539" h="118744">
                  <a:moveTo>
                    <a:pt x="58775" y="103568"/>
                  </a:moveTo>
                  <a:lnTo>
                    <a:pt x="42290" y="103568"/>
                  </a:lnTo>
                  <a:lnTo>
                    <a:pt x="44729" y="103873"/>
                  </a:lnTo>
                  <a:lnTo>
                    <a:pt x="46939" y="107429"/>
                  </a:lnTo>
                  <a:lnTo>
                    <a:pt x="47764" y="107988"/>
                  </a:lnTo>
                  <a:lnTo>
                    <a:pt x="53225" y="107429"/>
                  </a:lnTo>
                  <a:lnTo>
                    <a:pt x="58914" y="107429"/>
                  </a:lnTo>
                  <a:lnTo>
                    <a:pt x="58775" y="103568"/>
                  </a:lnTo>
                  <a:close/>
                </a:path>
                <a:path w="129539" h="118744">
                  <a:moveTo>
                    <a:pt x="104047" y="73050"/>
                  </a:moveTo>
                  <a:lnTo>
                    <a:pt x="45897" y="73050"/>
                  </a:lnTo>
                  <a:lnTo>
                    <a:pt x="49885" y="73685"/>
                  </a:lnTo>
                  <a:lnTo>
                    <a:pt x="49764" y="74663"/>
                  </a:lnTo>
                  <a:lnTo>
                    <a:pt x="49660" y="79730"/>
                  </a:lnTo>
                  <a:lnTo>
                    <a:pt x="50304" y="82283"/>
                  </a:lnTo>
                  <a:lnTo>
                    <a:pt x="46285" y="88633"/>
                  </a:lnTo>
                  <a:lnTo>
                    <a:pt x="46255" y="90385"/>
                  </a:lnTo>
                  <a:lnTo>
                    <a:pt x="46647" y="97129"/>
                  </a:lnTo>
                  <a:lnTo>
                    <a:pt x="37296" y="97129"/>
                  </a:lnTo>
                  <a:lnTo>
                    <a:pt x="36880" y="97510"/>
                  </a:lnTo>
                  <a:lnTo>
                    <a:pt x="34351" y="98729"/>
                  </a:lnTo>
                  <a:lnTo>
                    <a:pt x="32435" y="99771"/>
                  </a:lnTo>
                  <a:lnTo>
                    <a:pt x="34404" y="104762"/>
                  </a:lnTo>
                  <a:lnTo>
                    <a:pt x="36741" y="105600"/>
                  </a:lnTo>
                  <a:lnTo>
                    <a:pt x="42290" y="103568"/>
                  </a:lnTo>
                  <a:lnTo>
                    <a:pt x="58775" y="103568"/>
                  </a:lnTo>
                  <a:lnTo>
                    <a:pt x="58563" y="97651"/>
                  </a:lnTo>
                  <a:lnTo>
                    <a:pt x="58331" y="97650"/>
                  </a:lnTo>
                  <a:lnTo>
                    <a:pt x="58376" y="97129"/>
                  </a:lnTo>
                  <a:lnTo>
                    <a:pt x="46647" y="97129"/>
                  </a:lnTo>
                  <a:lnTo>
                    <a:pt x="58379" y="97091"/>
                  </a:lnTo>
                  <a:lnTo>
                    <a:pt x="58496" y="95757"/>
                  </a:lnTo>
                  <a:lnTo>
                    <a:pt x="74010" y="95757"/>
                  </a:lnTo>
                  <a:lnTo>
                    <a:pt x="74122" y="88049"/>
                  </a:lnTo>
                  <a:lnTo>
                    <a:pt x="74218" y="85178"/>
                  </a:lnTo>
                  <a:lnTo>
                    <a:pt x="72986" y="83870"/>
                  </a:lnTo>
                  <a:lnTo>
                    <a:pt x="60363" y="83870"/>
                  </a:lnTo>
                  <a:lnTo>
                    <a:pt x="53847" y="83032"/>
                  </a:lnTo>
                  <a:lnTo>
                    <a:pt x="54265" y="80746"/>
                  </a:lnTo>
                  <a:lnTo>
                    <a:pt x="54391" y="75742"/>
                  </a:lnTo>
                  <a:lnTo>
                    <a:pt x="54394" y="74815"/>
                  </a:lnTo>
                  <a:lnTo>
                    <a:pt x="55689" y="73456"/>
                  </a:lnTo>
                  <a:lnTo>
                    <a:pt x="104208" y="73456"/>
                  </a:lnTo>
                  <a:lnTo>
                    <a:pt x="104047" y="73050"/>
                  </a:lnTo>
                  <a:close/>
                </a:path>
                <a:path w="129539" h="118744">
                  <a:moveTo>
                    <a:pt x="125293" y="100012"/>
                  </a:moveTo>
                  <a:lnTo>
                    <a:pt x="112026" y="100012"/>
                  </a:lnTo>
                  <a:lnTo>
                    <a:pt x="119583" y="103695"/>
                  </a:lnTo>
                  <a:lnTo>
                    <a:pt x="125202" y="100533"/>
                  </a:lnTo>
                  <a:lnTo>
                    <a:pt x="125293" y="100012"/>
                  </a:lnTo>
                  <a:close/>
                </a:path>
                <a:path w="129539" h="118744">
                  <a:moveTo>
                    <a:pt x="110972" y="100190"/>
                  </a:moveTo>
                  <a:lnTo>
                    <a:pt x="105892" y="100190"/>
                  </a:lnTo>
                  <a:lnTo>
                    <a:pt x="108940" y="100533"/>
                  </a:lnTo>
                  <a:lnTo>
                    <a:pt x="110972" y="100190"/>
                  </a:lnTo>
                  <a:close/>
                </a:path>
                <a:path w="129539" h="118744">
                  <a:moveTo>
                    <a:pt x="104154" y="80098"/>
                  </a:moveTo>
                  <a:lnTo>
                    <a:pt x="95859" y="80098"/>
                  </a:lnTo>
                  <a:lnTo>
                    <a:pt x="96905" y="82283"/>
                  </a:lnTo>
                  <a:lnTo>
                    <a:pt x="96964" y="90385"/>
                  </a:lnTo>
                  <a:lnTo>
                    <a:pt x="95834" y="94322"/>
                  </a:lnTo>
                  <a:lnTo>
                    <a:pt x="98437" y="97701"/>
                  </a:lnTo>
                  <a:lnTo>
                    <a:pt x="101549" y="98729"/>
                  </a:lnTo>
                  <a:lnTo>
                    <a:pt x="102793" y="99847"/>
                  </a:lnTo>
                  <a:lnTo>
                    <a:pt x="104279" y="100202"/>
                  </a:lnTo>
                  <a:lnTo>
                    <a:pt x="110972" y="100190"/>
                  </a:lnTo>
                  <a:lnTo>
                    <a:pt x="112026" y="100012"/>
                  </a:lnTo>
                  <a:lnTo>
                    <a:pt x="125293" y="100012"/>
                  </a:lnTo>
                  <a:lnTo>
                    <a:pt x="126025" y="81279"/>
                  </a:lnTo>
                  <a:lnTo>
                    <a:pt x="107911" y="81279"/>
                  </a:lnTo>
                  <a:lnTo>
                    <a:pt x="103822" y="81076"/>
                  </a:lnTo>
                  <a:lnTo>
                    <a:pt x="104154" y="80098"/>
                  </a:lnTo>
                  <a:close/>
                </a:path>
                <a:path w="129539" h="118744">
                  <a:moveTo>
                    <a:pt x="27148" y="97662"/>
                  </a:moveTo>
                  <a:lnTo>
                    <a:pt x="19748" y="97662"/>
                  </a:lnTo>
                  <a:lnTo>
                    <a:pt x="21272" y="98348"/>
                  </a:lnTo>
                  <a:lnTo>
                    <a:pt x="26555" y="99123"/>
                  </a:lnTo>
                  <a:lnTo>
                    <a:pt x="27148" y="97662"/>
                  </a:lnTo>
                  <a:close/>
                </a:path>
                <a:path w="129539" h="118744">
                  <a:moveTo>
                    <a:pt x="37308" y="84785"/>
                  </a:moveTo>
                  <a:lnTo>
                    <a:pt x="8864" y="84785"/>
                  </a:lnTo>
                  <a:lnTo>
                    <a:pt x="14935" y="85991"/>
                  </a:lnTo>
                  <a:lnTo>
                    <a:pt x="14371" y="88049"/>
                  </a:lnTo>
                  <a:lnTo>
                    <a:pt x="14280" y="93738"/>
                  </a:lnTo>
                  <a:lnTo>
                    <a:pt x="14020" y="96329"/>
                  </a:lnTo>
                  <a:lnTo>
                    <a:pt x="14884" y="97993"/>
                  </a:lnTo>
                  <a:lnTo>
                    <a:pt x="19748" y="97662"/>
                  </a:lnTo>
                  <a:lnTo>
                    <a:pt x="27148" y="97662"/>
                  </a:lnTo>
                  <a:lnTo>
                    <a:pt x="28193" y="95084"/>
                  </a:lnTo>
                  <a:lnTo>
                    <a:pt x="31216" y="93738"/>
                  </a:lnTo>
                  <a:lnTo>
                    <a:pt x="32054" y="88049"/>
                  </a:lnTo>
                  <a:lnTo>
                    <a:pt x="36233" y="85851"/>
                  </a:lnTo>
                  <a:lnTo>
                    <a:pt x="37308" y="84785"/>
                  </a:lnTo>
                  <a:close/>
                </a:path>
                <a:path w="129539" h="118744">
                  <a:moveTo>
                    <a:pt x="74010" y="95757"/>
                  </a:moveTo>
                  <a:lnTo>
                    <a:pt x="58496" y="95757"/>
                  </a:lnTo>
                  <a:lnTo>
                    <a:pt x="58563" y="97651"/>
                  </a:lnTo>
                  <a:lnTo>
                    <a:pt x="72478" y="97701"/>
                  </a:lnTo>
                  <a:lnTo>
                    <a:pt x="73933" y="96329"/>
                  </a:lnTo>
                  <a:lnTo>
                    <a:pt x="74010" y="95757"/>
                  </a:lnTo>
                  <a:close/>
                </a:path>
                <a:path w="129539" h="118744">
                  <a:moveTo>
                    <a:pt x="58496" y="95757"/>
                  </a:moveTo>
                  <a:lnTo>
                    <a:pt x="58331" y="97650"/>
                  </a:lnTo>
                  <a:lnTo>
                    <a:pt x="58563" y="97651"/>
                  </a:lnTo>
                  <a:lnTo>
                    <a:pt x="58496" y="95757"/>
                  </a:lnTo>
                  <a:close/>
                </a:path>
                <a:path w="129539" h="118744">
                  <a:moveTo>
                    <a:pt x="6436" y="91185"/>
                  </a:moveTo>
                  <a:lnTo>
                    <a:pt x="3060" y="91185"/>
                  </a:lnTo>
                  <a:lnTo>
                    <a:pt x="6184" y="92481"/>
                  </a:lnTo>
                  <a:lnTo>
                    <a:pt x="6436" y="91185"/>
                  </a:lnTo>
                  <a:close/>
                </a:path>
                <a:path w="129539" h="118744">
                  <a:moveTo>
                    <a:pt x="12115" y="70662"/>
                  </a:moveTo>
                  <a:lnTo>
                    <a:pt x="9309" y="72199"/>
                  </a:lnTo>
                  <a:lnTo>
                    <a:pt x="6388" y="78689"/>
                  </a:lnTo>
                  <a:lnTo>
                    <a:pt x="5537" y="78968"/>
                  </a:lnTo>
                  <a:lnTo>
                    <a:pt x="1854" y="79006"/>
                  </a:lnTo>
                  <a:lnTo>
                    <a:pt x="1231" y="80517"/>
                  </a:lnTo>
                  <a:lnTo>
                    <a:pt x="0" y="85851"/>
                  </a:lnTo>
                  <a:lnTo>
                    <a:pt x="825" y="91465"/>
                  </a:lnTo>
                  <a:lnTo>
                    <a:pt x="3060" y="91185"/>
                  </a:lnTo>
                  <a:lnTo>
                    <a:pt x="6436" y="91185"/>
                  </a:lnTo>
                  <a:lnTo>
                    <a:pt x="7431" y="85991"/>
                  </a:lnTo>
                  <a:lnTo>
                    <a:pt x="8864" y="84785"/>
                  </a:lnTo>
                  <a:lnTo>
                    <a:pt x="37308" y="84785"/>
                  </a:lnTo>
                  <a:lnTo>
                    <a:pt x="40843" y="81279"/>
                  </a:lnTo>
                  <a:lnTo>
                    <a:pt x="41033" y="78892"/>
                  </a:lnTo>
                  <a:lnTo>
                    <a:pt x="45237" y="78892"/>
                  </a:lnTo>
                  <a:lnTo>
                    <a:pt x="45580" y="77482"/>
                  </a:lnTo>
                  <a:lnTo>
                    <a:pt x="46824" y="75399"/>
                  </a:lnTo>
                  <a:lnTo>
                    <a:pt x="46093" y="73545"/>
                  </a:lnTo>
                  <a:lnTo>
                    <a:pt x="26022" y="73545"/>
                  </a:lnTo>
                  <a:lnTo>
                    <a:pt x="12115" y="70662"/>
                  </a:lnTo>
                  <a:close/>
                </a:path>
                <a:path w="129539" h="118744">
                  <a:moveTo>
                    <a:pt x="63131" y="83642"/>
                  </a:moveTo>
                  <a:lnTo>
                    <a:pt x="60363" y="83870"/>
                  </a:lnTo>
                  <a:lnTo>
                    <a:pt x="72986" y="83870"/>
                  </a:lnTo>
                  <a:lnTo>
                    <a:pt x="63131" y="83642"/>
                  </a:lnTo>
                  <a:close/>
                </a:path>
                <a:path w="129539" h="118744">
                  <a:moveTo>
                    <a:pt x="125171" y="55308"/>
                  </a:moveTo>
                  <a:lnTo>
                    <a:pt x="117132" y="59270"/>
                  </a:lnTo>
                  <a:lnTo>
                    <a:pt x="117233" y="60058"/>
                  </a:lnTo>
                  <a:lnTo>
                    <a:pt x="113423" y="65303"/>
                  </a:lnTo>
                  <a:lnTo>
                    <a:pt x="109029" y="69710"/>
                  </a:lnTo>
                  <a:lnTo>
                    <a:pt x="110845" y="78473"/>
                  </a:lnTo>
                  <a:lnTo>
                    <a:pt x="107911" y="81279"/>
                  </a:lnTo>
                  <a:lnTo>
                    <a:pt x="126025" y="81279"/>
                  </a:lnTo>
                  <a:lnTo>
                    <a:pt x="126737" y="73934"/>
                  </a:lnTo>
                  <a:lnTo>
                    <a:pt x="128993" y="66992"/>
                  </a:lnTo>
                  <a:lnTo>
                    <a:pt x="129057" y="57823"/>
                  </a:lnTo>
                  <a:lnTo>
                    <a:pt x="125171" y="55308"/>
                  </a:lnTo>
                  <a:close/>
                </a:path>
                <a:path w="129539" h="118744">
                  <a:moveTo>
                    <a:pt x="104435" y="74028"/>
                  </a:moveTo>
                  <a:lnTo>
                    <a:pt x="80962" y="74028"/>
                  </a:lnTo>
                  <a:lnTo>
                    <a:pt x="82969" y="74358"/>
                  </a:lnTo>
                  <a:lnTo>
                    <a:pt x="85407" y="79730"/>
                  </a:lnTo>
                  <a:lnTo>
                    <a:pt x="88010" y="80746"/>
                  </a:lnTo>
                  <a:lnTo>
                    <a:pt x="95859" y="80098"/>
                  </a:lnTo>
                  <a:lnTo>
                    <a:pt x="104154" y="80098"/>
                  </a:lnTo>
                  <a:lnTo>
                    <a:pt x="104705" y="78473"/>
                  </a:lnTo>
                  <a:lnTo>
                    <a:pt x="104775" y="77482"/>
                  </a:lnTo>
                  <a:lnTo>
                    <a:pt x="104520" y="74244"/>
                  </a:lnTo>
                  <a:lnTo>
                    <a:pt x="104435" y="74028"/>
                  </a:lnTo>
                  <a:close/>
                </a:path>
                <a:path w="129539" h="118744">
                  <a:moveTo>
                    <a:pt x="104208" y="73456"/>
                  </a:moveTo>
                  <a:lnTo>
                    <a:pt x="55689" y="73456"/>
                  </a:lnTo>
                  <a:lnTo>
                    <a:pt x="65303" y="74663"/>
                  </a:lnTo>
                  <a:lnTo>
                    <a:pt x="72034" y="74345"/>
                  </a:lnTo>
                  <a:lnTo>
                    <a:pt x="80962" y="74028"/>
                  </a:lnTo>
                  <a:lnTo>
                    <a:pt x="104435" y="74028"/>
                  </a:lnTo>
                  <a:lnTo>
                    <a:pt x="104208" y="73456"/>
                  </a:lnTo>
                  <a:close/>
                </a:path>
                <a:path w="129539" h="118744">
                  <a:moveTo>
                    <a:pt x="33934" y="72262"/>
                  </a:moveTo>
                  <a:lnTo>
                    <a:pt x="26022" y="73545"/>
                  </a:lnTo>
                  <a:lnTo>
                    <a:pt x="46093" y="73545"/>
                  </a:lnTo>
                  <a:lnTo>
                    <a:pt x="45897" y="73050"/>
                  </a:lnTo>
                  <a:lnTo>
                    <a:pt x="104047" y="73050"/>
                  </a:lnTo>
                  <a:lnTo>
                    <a:pt x="103987" y="72897"/>
                  </a:lnTo>
                  <a:lnTo>
                    <a:pt x="45211" y="72897"/>
                  </a:lnTo>
                  <a:lnTo>
                    <a:pt x="33934" y="72262"/>
                  </a:lnTo>
                  <a:close/>
                </a:path>
                <a:path w="129539" h="118744">
                  <a:moveTo>
                    <a:pt x="52400" y="54355"/>
                  </a:moveTo>
                  <a:lnTo>
                    <a:pt x="52692" y="59131"/>
                  </a:lnTo>
                  <a:lnTo>
                    <a:pt x="43954" y="60058"/>
                  </a:lnTo>
                  <a:lnTo>
                    <a:pt x="46874" y="64719"/>
                  </a:lnTo>
                  <a:lnTo>
                    <a:pt x="46886" y="65112"/>
                  </a:lnTo>
                  <a:lnTo>
                    <a:pt x="46405" y="71005"/>
                  </a:lnTo>
                  <a:lnTo>
                    <a:pt x="45211" y="72897"/>
                  </a:lnTo>
                  <a:lnTo>
                    <a:pt x="103987" y="72897"/>
                  </a:lnTo>
                  <a:lnTo>
                    <a:pt x="103826" y="72491"/>
                  </a:lnTo>
                  <a:lnTo>
                    <a:pt x="98983" y="72491"/>
                  </a:lnTo>
                  <a:lnTo>
                    <a:pt x="98526" y="71602"/>
                  </a:lnTo>
                  <a:lnTo>
                    <a:pt x="97866" y="67627"/>
                  </a:lnTo>
                  <a:lnTo>
                    <a:pt x="98513" y="66586"/>
                  </a:lnTo>
                  <a:lnTo>
                    <a:pt x="101549" y="65303"/>
                  </a:lnTo>
                  <a:lnTo>
                    <a:pt x="103504" y="64719"/>
                  </a:lnTo>
                  <a:lnTo>
                    <a:pt x="108555" y="64719"/>
                  </a:lnTo>
                  <a:lnTo>
                    <a:pt x="105651" y="57962"/>
                  </a:lnTo>
                  <a:lnTo>
                    <a:pt x="98272" y="56870"/>
                  </a:lnTo>
                  <a:lnTo>
                    <a:pt x="98430" y="55321"/>
                  </a:lnTo>
                  <a:lnTo>
                    <a:pt x="59443" y="55308"/>
                  </a:lnTo>
                  <a:lnTo>
                    <a:pt x="52400" y="54355"/>
                  </a:lnTo>
                  <a:close/>
                </a:path>
                <a:path w="129539" h="118744">
                  <a:moveTo>
                    <a:pt x="103644" y="72034"/>
                  </a:moveTo>
                  <a:lnTo>
                    <a:pt x="98983" y="72491"/>
                  </a:lnTo>
                  <a:lnTo>
                    <a:pt x="103826" y="72491"/>
                  </a:lnTo>
                  <a:lnTo>
                    <a:pt x="103644" y="72034"/>
                  </a:lnTo>
                  <a:close/>
                </a:path>
                <a:path w="129539" h="118744">
                  <a:moveTo>
                    <a:pt x="108555" y="64719"/>
                  </a:moveTo>
                  <a:lnTo>
                    <a:pt x="103504" y="64719"/>
                  </a:lnTo>
                  <a:lnTo>
                    <a:pt x="105333" y="68440"/>
                  </a:lnTo>
                  <a:lnTo>
                    <a:pt x="106400" y="69214"/>
                  </a:lnTo>
                  <a:lnTo>
                    <a:pt x="108724" y="65112"/>
                  </a:lnTo>
                  <a:lnTo>
                    <a:pt x="108555" y="64719"/>
                  </a:lnTo>
                  <a:close/>
                </a:path>
                <a:path w="129539" h="118744">
                  <a:moveTo>
                    <a:pt x="60020" y="46520"/>
                  </a:moveTo>
                  <a:lnTo>
                    <a:pt x="58772" y="47155"/>
                  </a:lnTo>
                  <a:lnTo>
                    <a:pt x="58705" y="47574"/>
                  </a:lnTo>
                  <a:lnTo>
                    <a:pt x="60337" y="52577"/>
                  </a:lnTo>
                  <a:lnTo>
                    <a:pt x="59537" y="55321"/>
                  </a:lnTo>
                  <a:lnTo>
                    <a:pt x="98430" y="55321"/>
                  </a:lnTo>
                  <a:lnTo>
                    <a:pt x="98450" y="52577"/>
                  </a:lnTo>
                  <a:lnTo>
                    <a:pt x="98204" y="47967"/>
                  </a:lnTo>
                  <a:lnTo>
                    <a:pt x="67894" y="47967"/>
                  </a:lnTo>
                  <a:lnTo>
                    <a:pt x="60020" y="46520"/>
                  </a:lnTo>
                  <a:close/>
                </a:path>
                <a:path w="129539" h="118744">
                  <a:moveTo>
                    <a:pt x="73609" y="45491"/>
                  </a:moveTo>
                  <a:lnTo>
                    <a:pt x="67894" y="47967"/>
                  </a:lnTo>
                  <a:lnTo>
                    <a:pt x="98204" y="47967"/>
                  </a:lnTo>
                  <a:lnTo>
                    <a:pt x="98183" y="47574"/>
                  </a:lnTo>
                  <a:lnTo>
                    <a:pt x="99699" y="47294"/>
                  </a:lnTo>
                  <a:lnTo>
                    <a:pt x="83146" y="47294"/>
                  </a:lnTo>
                  <a:lnTo>
                    <a:pt x="73609" y="45491"/>
                  </a:lnTo>
                  <a:close/>
                </a:path>
                <a:path w="129539" h="118744">
                  <a:moveTo>
                    <a:pt x="96383" y="33121"/>
                  </a:moveTo>
                  <a:lnTo>
                    <a:pt x="83057" y="33121"/>
                  </a:lnTo>
                  <a:lnTo>
                    <a:pt x="85064" y="33375"/>
                  </a:lnTo>
                  <a:lnTo>
                    <a:pt x="84962" y="43306"/>
                  </a:lnTo>
                  <a:lnTo>
                    <a:pt x="83146" y="47294"/>
                  </a:lnTo>
                  <a:lnTo>
                    <a:pt x="99699" y="47294"/>
                  </a:lnTo>
                  <a:lnTo>
                    <a:pt x="100456" y="47155"/>
                  </a:lnTo>
                  <a:lnTo>
                    <a:pt x="106946" y="45275"/>
                  </a:lnTo>
                  <a:lnTo>
                    <a:pt x="108678" y="41084"/>
                  </a:lnTo>
                  <a:lnTo>
                    <a:pt x="108732" y="40805"/>
                  </a:lnTo>
                  <a:lnTo>
                    <a:pt x="102952" y="39496"/>
                  </a:lnTo>
                  <a:lnTo>
                    <a:pt x="99847" y="39496"/>
                  </a:lnTo>
                  <a:lnTo>
                    <a:pt x="95910" y="39027"/>
                  </a:lnTo>
                  <a:lnTo>
                    <a:pt x="96494" y="37185"/>
                  </a:lnTo>
                  <a:lnTo>
                    <a:pt x="96380" y="36029"/>
                  </a:lnTo>
                  <a:lnTo>
                    <a:pt x="96383" y="33121"/>
                  </a:lnTo>
                  <a:close/>
                </a:path>
                <a:path w="129539" h="118744">
                  <a:moveTo>
                    <a:pt x="37490" y="33058"/>
                  </a:moveTo>
                  <a:lnTo>
                    <a:pt x="35305" y="33540"/>
                  </a:lnTo>
                  <a:lnTo>
                    <a:pt x="34378" y="33781"/>
                  </a:lnTo>
                  <a:lnTo>
                    <a:pt x="32537" y="37820"/>
                  </a:lnTo>
                  <a:lnTo>
                    <a:pt x="32334" y="41084"/>
                  </a:lnTo>
                  <a:lnTo>
                    <a:pt x="34620" y="46113"/>
                  </a:lnTo>
                  <a:lnTo>
                    <a:pt x="37287" y="45300"/>
                  </a:lnTo>
                  <a:lnTo>
                    <a:pt x="44814" y="45300"/>
                  </a:lnTo>
                  <a:lnTo>
                    <a:pt x="44716" y="40487"/>
                  </a:lnTo>
                  <a:lnTo>
                    <a:pt x="45885" y="39560"/>
                  </a:lnTo>
                  <a:lnTo>
                    <a:pt x="53527" y="39560"/>
                  </a:lnTo>
                  <a:lnTo>
                    <a:pt x="52895" y="36029"/>
                  </a:lnTo>
                  <a:lnTo>
                    <a:pt x="52829" y="34251"/>
                  </a:lnTo>
                  <a:lnTo>
                    <a:pt x="39585" y="34251"/>
                  </a:lnTo>
                  <a:lnTo>
                    <a:pt x="37490" y="33058"/>
                  </a:lnTo>
                  <a:close/>
                </a:path>
                <a:path w="129539" h="118744">
                  <a:moveTo>
                    <a:pt x="44814" y="45300"/>
                  </a:moveTo>
                  <a:lnTo>
                    <a:pt x="37287" y="45300"/>
                  </a:lnTo>
                  <a:lnTo>
                    <a:pt x="42798" y="45465"/>
                  </a:lnTo>
                  <a:lnTo>
                    <a:pt x="44818" y="45465"/>
                  </a:lnTo>
                  <a:lnTo>
                    <a:pt x="44814" y="45300"/>
                  </a:lnTo>
                  <a:close/>
                </a:path>
                <a:path w="129539" h="118744">
                  <a:moveTo>
                    <a:pt x="89529" y="20421"/>
                  </a:moveTo>
                  <a:lnTo>
                    <a:pt x="63931" y="20421"/>
                  </a:lnTo>
                  <a:lnTo>
                    <a:pt x="67208" y="24968"/>
                  </a:lnTo>
                  <a:lnTo>
                    <a:pt x="64706" y="28943"/>
                  </a:lnTo>
                  <a:lnTo>
                    <a:pt x="65963" y="39763"/>
                  </a:lnTo>
                  <a:lnTo>
                    <a:pt x="67106" y="40805"/>
                  </a:lnTo>
                  <a:lnTo>
                    <a:pt x="75336" y="39179"/>
                  </a:lnTo>
                  <a:lnTo>
                    <a:pt x="76453" y="38379"/>
                  </a:lnTo>
                  <a:lnTo>
                    <a:pt x="76847" y="34226"/>
                  </a:lnTo>
                  <a:lnTo>
                    <a:pt x="78130" y="33439"/>
                  </a:lnTo>
                  <a:lnTo>
                    <a:pt x="83057" y="33121"/>
                  </a:lnTo>
                  <a:lnTo>
                    <a:pt x="96383" y="33121"/>
                  </a:lnTo>
                  <a:lnTo>
                    <a:pt x="96371" y="27749"/>
                  </a:lnTo>
                  <a:lnTo>
                    <a:pt x="93446" y="23190"/>
                  </a:lnTo>
                  <a:lnTo>
                    <a:pt x="89529" y="20421"/>
                  </a:lnTo>
                  <a:close/>
                </a:path>
                <a:path w="129539" h="118744">
                  <a:moveTo>
                    <a:pt x="53527" y="39560"/>
                  </a:moveTo>
                  <a:lnTo>
                    <a:pt x="45885" y="39560"/>
                  </a:lnTo>
                  <a:lnTo>
                    <a:pt x="53720" y="40639"/>
                  </a:lnTo>
                  <a:lnTo>
                    <a:pt x="53527" y="39560"/>
                  </a:lnTo>
                  <a:close/>
                </a:path>
                <a:path w="129539" h="118744">
                  <a:moveTo>
                    <a:pt x="102222" y="34112"/>
                  </a:moveTo>
                  <a:lnTo>
                    <a:pt x="100749" y="34455"/>
                  </a:lnTo>
                  <a:lnTo>
                    <a:pt x="100355" y="37884"/>
                  </a:lnTo>
                  <a:lnTo>
                    <a:pt x="99847" y="39496"/>
                  </a:lnTo>
                  <a:lnTo>
                    <a:pt x="102952" y="39496"/>
                  </a:lnTo>
                  <a:lnTo>
                    <a:pt x="102615" y="39420"/>
                  </a:lnTo>
                  <a:lnTo>
                    <a:pt x="102577" y="36779"/>
                  </a:lnTo>
                  <a:lnTo>
                    <a:pt x="102222" y="34112"/>
                  </a:lnTo>
                  <a:close/>
                </a:path>
                <a:path w="129539" h="118744">
                  <a:moveTo>
                    <a:pt x="43459" y="0"/>
                  </a:moveTo>
                  <a:lnTo>
                    <a:pt x="39522" y="647"/>
                  </a:lnTo>
                  <a:lnTo>
                    <a:pt x="38252" y="1600"/>
                  </a:lnTo>
                  <a:lnTo>
                    <a:pt x="38125" y="5905"/>
                  </a:lnTo>
                  <a:lnTo>
                    <a:pt x="38696" y="7848"/>
                  </a:lnTo>
                  <a:lnTo>
                    <a:pt x="40004" y="13500"/>
                  </a:lnTo>
                  <a:lnTo>
                    <a:pt x="39827" y="17424"/>
                  </a:lnTo>
                  <a:lnTo>
                    <a:pt x="34582" y="20764"/>
                  </a:lnTo>
                  <a:lnTo>
                    <a:pt x="33185" y="21729"/>
                  </a:lnTo>
                  <a:lnTo>
                    <a:pt x="33032" y="26555"/>
                  </a:lnTo>
                  <a:lnTo>
                    <a:pt x="34975" y="26873"/>
                  </a:lnTo>
                  <a:lnTo>
                    <a:pt x="39471" y="27749"/>
                  </a:lnTo>
                  <a:lnTo>
                    <a:pt x="39319" y="30022"/>
                  </a:lnTo>
                  <a:lnTo>
                    <a:pt x="39585" y="34251"/>
                  </a:lnTo>
                  <a:lnTo>
                    <a:pt x="52829" y="34251"/>
                  </a:lnTo>
                  <a:lnTo>
                    <a:pt x="52672" y="30022"/>
                  </a:lnTo>
                  <a:lnTo>
                    <a:pt x="52693" y="28943"/>
                  </a:lnTo>
                  <a:lnTo>
                    <a:pt x="53149" y="26847"/>
                  </a:lnTo>
                  <a:lnTo>
                    <a:pt x="62043" y="26847"/>
                  </a:lnTo>
                  <a:lnTo>
                    <a:pt x="63703" y="25844"/>
                  </a:lnTo>
                  <a:lnTo>
                    <a:pt x="63931" y="20421"/>
                  </a:lnTo>
                  <a:lnTo>
                    <a:pt x="89529" y="20421"/>
                  </a:lnTo>
                  <a:lnTo>
                    <a:pt x="86169" y="18046"/>
                  </a:lnTo>
                  <a:lnTo>
                    <a:pt x="86365" y="15074"/>
                  </a:lnTo>
                  <a:lnTo>
                    <a:pt x="80835" y="15074"/>
                  </a:lnTo>
                  <a:lnTo>
                    <a:pt x="80240" y="14249"/>
                  </a:lnTo>
                  <a:lnTo>
                    <a:pt x="71615" y="14249"/>
                  </a:lnTo>
                  <a:lnTo>
                    <a:pt x="69862" y="12661"/>
                  </a:lnTo>
                  <a:lnTo>
                    <a:pt x="64093" y="5816"/>
                  </a:lnTo>
                  <a:lnTo>
                    <a:pt x="44234" y="5816"/>
                  </a:lnTo>
                  <a:lnTo>
                    <a:pt x="43263" y="2006"/>
                  </a:lnTo>
                  <a:lnTo>
                    <a:pt x="43373" y="647"/>
                  </a:lnTo>
                  <a:lnTo>
                    <a:pt x="43459" y="0"/>
                  </a:lnTo>
                  <a:close/>
                </a:path>
                <a:path w="129539" h="118744">
                  <a:moveTo>
                    <a:pt x="62043" y="26847"/>
                  </a:moveTo>
                  <a:lnTo>
                    <a:pt x="53149" y="26847"/>
                  </a:lnTo>
                  <a:lnTo>
                    <a:pt x="60972" y="27495"/>
                  </a:lnTo>
                  <a:lnTo>
                    <a:pt x="62043" y="26847"/>
                  </a:lnTo>
                  <a:close/>
                </a:path>
                <a:path w="129539" h="118744">
                  <a:moveTo>
                    <a:pt x="89661" y="1447"/>
                  </a:moveTo>
                  <a:lnTo>
                    <a:pt x="86448" y="2006"/>
                  </a:lnTo>
                  <a:lnTo>
                    <a:pt x="86994" y="3695"/>
                  </a:lnTo>
                  <a:lnTo>
                    <a:pt x="87102" y="5460"/>
                  </a:lnTo>
                  <a:lnTo>
                    <a:pt x="87216" y="8089"/>
                  </a:lnTo>
                  <a:lnTo>
                    <a:pt x="86766" y="11214"/>
                  </a:lnTo>
                  <a:lnTo>
                    <a:pt x="80835" y="15074"/>
                  </a:lnTo>
                  <a:lnTo>
                    <a:pt x="86365" y="15074"/>
                  </a:lnTo>
                  <a:lnTo>
                    <a:pt x="93002" y="11633"/>
                  </a:lnTo>
                  <a:lnTo>
                    <a:pt x="89700" y="3009"/>
                  </a:lnTo>
                  <a:lnTo>
                    <a:pt x="89661" y="1447"/>
                  </a:lnTo>
                  <a:close/>
                </a:path>
                <a:path w="129539" h="118744">
                  <a:moveTo>
                    <a:pt x="76377" y="8889"/>
                  </a:moveTo>
                  <a:lnTo>
                    <a:pt x="71615" y="14249"/>
                  </a:lnTo>
                  <a:lnTo>
                    <a:pt x="80240" y="14249"/>
                  </a:lnTo>
                  <a:lnTo>
                    <a:pt x="76377" y="8889"/>
                  </a:lnTo>
                  <a:close/>
                </a:path>
                <a:path w="129539" h="118744">
                  <a:moveTo>
                    <a:pt x="63461" y="5067"/>
                  </a:moveTo>
                  <a:lnTo>
                    <a:pt x="55765" y="5460"/>
                  </a:lnTo>
                  <a:lnTo>
                    <a:pt x="44234" y="5816"/>
                  </a:lnTo>
                  <a:lnTo>
                    <a:pt x="64093" y="5816"/>
                  </a:lnTo>
                  <a:lnTo>
                    <a:pt x="63461" y="5067"/>
                  </a:lnTo>
                  <a:close/>
                </a:path>
              </a:pathLst>
            </a:custGeom>
            <a:solidFill>
              <a:srgbClr val="E4E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665795" y="1135570"/>
              <a:ext cx="34925" cy="93345"/>
            </a:xfrm>
            <a:custGeom>
              <a:avLst/>
              <a:gdLst/>
              <a:ahLst/>
              <a:cxnLst/>
              <a:rect l="l" t="t" r="r" b="b"/>
              <a:pathLst>
                <a:path w="34925" h="93344">
                  <a:moveTo>
                    <a:pt x="33049" y="77533"/>
                  </a:moveTo>
                  <a:lnTo>
                    <a:pt x="14325" y="77533"/>
                  </a:lnTo>
                  <a:lnTo>
                    <a:pt x="15811" y="79400"/>
                  </a:lnTo>
                  <a:lnTo>
                    <a:pt x="14897" y="85293"/>
                  </a:lnTo>
                  <a:lnTo>
                    <a:pt x="14020" y="89585"/>
                  </a:lnTo>
                  <a:lnTo>
                    <a:pt x="14706" y="90601"/>
                  </a:lnTo>
                  <a:lnTo>
                    <a:pt x="20065" y="92735"/>
                  </a:lnTo>
                  <a:lnTo>
                    <a:pt x="27241" y="90893"/>
                  </a:lnTo>
                  <a:lnTo>
                    <a:pt x="30848" y="85826"/>
                  </a:lnTo>
                  <a:lnTo>
                    <a:pt x="33977" y="85826"/>
                  </a:lnTo>
                  <a:lnTo>
                    <a:pt x="34632" y="85064"/>
                  </a:lnTo>
                  <a:lnTo>
                    <a:pt x="34112" y="82524"/>
                  </a:lnTo>
                  <a:lnTo>
                    <a:pt x="33921" y="80035"/>
                  </a:lnTo>
                  <a:lnTo>
                    <a:pt x="33807" y="79400"/>
                  </a:lnTo>
                  <a:lnTo>
                    <a:pt x="33654" y="78854"/>
                  </a:lnTo>
                  <a:lnTo>
                    <a:pt x="33515" y="78473"/>
                  </a:lnTo>
                  <a:lnTo>
                    <a:pt x="33049" y="77533"/>
                  </a:lnTo>
                  <a:close/>
                </a:path>
                <a:path w="34925" h="93344">
                  <a:moveTo>
                    <a:pt x="33977" y="85826"/>
                  </a:moveTo>
                  <a:lnTo>
                    <a:pt x="30848" y="85826"/>
                  </a:lnTo>
                  <a:lnTo>
                    <a:pt x="31724" y="86944"/>
                  </a:lnTo>
                  <a:lnTo>
                    <a:pt x="32765" y="87236"/>
                  </a:lnTo>
                  <a:lnTo>
                    <a:pt x="33977" y="85826"/>
                  </a:lnTo>
                  <a:close/>
                </a:path>
                <a:path w="34925" h="93344">
                  <a:moveTo>
                    <a:pt x="1661" y="78090"/>
                  </a:moveTo>
                  <a:lnTo>
                    <a:pt x="749" y="78130"/>
                  </a:lnTo>
                  <a:lnTo>
                    <a:pt x="1663" y="78854"/>
                  </a:lnTo>
                  <a:lnTo>
                    <a:pt x="1661" y="78090"/>
                  </a:lnTo>
                  <a:close/>
                </a:path>
                <a:path w="34925" h="93344">
                  <a:moveTo>
                    <a:pt x="8889" y="0"/>
                  </a:moveTo>
                  <a:lnTo>
                    <a:pt x="4737" y="0"/>
                  </a:lnTo>
                  <a:lnTo>
                    <a:pt x="4724" y="22415"/>
                  </a:lnTo>
                  <a:lnTo>
                    <a:pt x="5016" y="24320"/>
                  </a:lnTo>
                  <a:lnTo>
                    <a:pt x="0" y="27470"/>
                  </a:lnTo>
                  <a:lnTo>
                    <a:pt x="1752" y="31750"/>
                  </a:lnTo>
                  <a:lnTo>
                    <a:pt x="1661" y="78090"/>
                  </a:lnTo>
                  <a:lnTo>
                    <a:pt x="14325" y="77533"/>
                  </a:lnTo>
                  <a:lnTo>
                    <a:pt x="33049" y="77533"/>
                  </a:lnTo>
                  <a:lnTo>
                    <a:pt x="32181" y="75780"/>
                  </a:lnTo>
                  <a:lnTo>
                    <a:pt x="32511" y="72491"/>
                  </a:lnTo>
                  <a:lnTo>
                    <a:pt x="30518" y="70040"/>
                  </a:lnTo>
                  <a:lnTo>
                    <a:pt x="27101" y="67297"/>
                  </a:lnTo>
                  <a:lnTo>
                    <a:pt x="30733" y="65722"/>
                  </a:lnTo>
                  <a:lnTo>
                    <a:pt x="31559" y="63690"/>
                  </a:lnTo>
                  <a:lnTo>
                    <a:pt x="32105" y="61912"/>
                  </a:lnTo>
                  <a:lnTo>
                    <a:pt x="32181" y="60172"/>
                  </a:lnTo>
                  <a:lnTo>
                    <a:pt x="31236" y="58496"/>
                  </a:lnTo>
                  <a:lnTo>
                    <a:pt x="26533" y="58483"/>
                  </a:lnTo>
                  <a:lnTo>
                    <a:pt x="25742" y="57467"/>
                  </a:lnTo>
                  <a:lnTo>
                    <a:pt x="26796" y="52095"/>
                  </a:lnTo>
                  <a:lnTo>
                    <a:pt x="28054" y="47180"/>
                  </a:lnTo>
                  <a:lnTo>
                    <a:pt x="27952" y="44462"/>
                  </a:lnTo>
                  <a:lnTo>
                    <a:pt x="14223" y="35585"/>
                  </a:lnTo>
                  <a:lnTo>
                    <a:pt x="18808" y="27647"/>
                  </a:lnTo>
                  <a:lnTo>
                    <a:pt x="17983" y="26098"/>
                  </a:lnTo>
                  <a:lnTo>
                    <a:pt x="17094" y="24955"/>
                  </a:lnTo>
                  <a:lnTo>
                    <a:pt x="15836" y="23787"/>
                  </a:lnTo>
                  <a:lnTo>
                    <a:pt x="15328" y="22364"/>
                  </a:lnTo>
                  <a:lnTo>
                    <a:pt x="15659" y="20675"/>
                  </a:lnTo>
                  <a:lnTo>
                    <a:pt x="15608" y="19761"/>
                  </a:lnTo>
                  <a:lnTo>
                    <a:pt x="15468" y="19316"/>
                  </a:lnTo>
                  <a:lnTo>
                    <a:pt x="14998" y="18046"/>
                  </a:lnTo>
                  <a:lnTo>
                    <a:pt x="14262" y="16916"/>
                  </a:lnTo>
                  <a:lnTo>
                    <a:pt x="13614" y="15748"/>
                  </a:lnTo>
                  <a:lnTo>
                    <a:pt x="12941" y="14617"/>
                  </a:lnTo>
                  <a:lnTo>
                    <a:pt x="12547" y="13220"/>
                  </a:lnTo>
                  <a:lnTo>
                    <a:pt x="10896" y="13093"/>
                  </a:lnTo>
                  <a:lnTo>
                    <a:pt x="8089" y="12153"/>
                  </a:lnTo>
                  <a:lnTo>
                    <a:pt x="9613" y="10058"/>
                  </a:lnTo>
                  <a:lnTo>
                    <a:pt x="9956" y="5562"/>
                  </a:lnTo>
                  <a:lnTo>
                    <a:pt x="11010" y="2628"/>
                  </a:lnTo>
                  <a:lnTo>
                    <a:pt x="8889" y="0"/>
                  </a:lnTo>
                  <a:close/>
                </a:path>
                <a:path w="34925" h="93344">
                  <a:moveTo>
                    <a:pt x="31229" y="58483"/>
                  </a:moveTo>
                  <a:lnTo>
                    <a:pt x="26542" y="58496"/>
                  </a:lnTo>
                  <a:lnTo>
                    <a:pt x="31236" y="58496"/>
                  </a:lnTo>
                  <a:close/>
                </a:path>
              </a:pathLst>
            </a:custGeom>
            <a:solidFill>
              <a:srgbClr val="DE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620989" y="1108316"/>
              <a:ext cx="46990" cy="41275"/>
            </a:xfrm>
            <a:custGeom>
              <a:avLst/>
              <a:gdLst/>
              <a:ahLst/>
              <a:cxnLst/>
              <a:rect l="l" t="t" r="r" b="b"/>
              <a:pathLst>
                <a:path w="46989" h="41275">
                  <a:moveTo>
                    <a:pt x="46431" y="13754"/>
                  </a:moveTo>
                  <a:lnTo>
                    <a:pt x="20472" y="13754"/>
                  </a:lnTo>
                  <a:lnTo>
                    <a:pt x="20472" y="26212"/>
                  </a:lnTo>
                  <a:lnTo>
                    <a:pt x="26466" y="26733"/>
                  </a:lnTo>
                  <a:lnTo>
                    <a:pt x="27635" y="30479"/>
                  </a:lnTo>
                  <a:lnTo>
                    <a:pt x="25933" y="39725"/>
                  </a:lnTo>
                  <a:lnTo>
                    <a:pt x="29082" y="40208"/>
                  </a:lnTo>
                  <a:lnTo>
                    <a:pt x="46431" y="41059"/>
                  </a:lnTo>
                  <a:lnTo>
                    <a:pt x="46431" y="13754"/>
                  </a:lnTo>
                  <a:close/>
                </a:path>
                <a:path w="46989" h="41275">
                  <a:moveTo>
                    <a:pt x="1663" y="0"/>
                  </a:moveTo>
                  <a:lnTo>
                    <a:pt x="292" y="5435"/>
                  </a:lnTo>
                  <a:lnTo>
                    <a:pt x="0" y="9156"/>
                  </a:lnTo>
                  <a:lnTo>
                    <a:pt x="2260" y="15214"/>
                  </a:lnTo>
                  <a:lnTo>
                    <a:pt x="5753" y="13652"/>
                  </a:lnTo>
                  <a:lnTo>
                    <a:pt x="46431" y="13652"/>
                  </a:lnTo>
                  <a:lnTo>
                    <a:pt x="46431" y="7645"/>
                  </a:lnTo>
                  <a:lnTo>
                    <a:pt x="36436" y="7645"/>
                  </a:lnTo>
                  <a:lnTo>
                    <a:pt x="33705" y="7467"/>
                  </a:lnTo>
                  <a:lnTo>
                    <a:pt x="32732" y="1917"/>
                  </a:lnTo>
                  <a:lnTo>
                    <a:pt x="13004" y="1917"/>
                  </a:lnTo>
                  <a:lnTo>
                    <a:pt x="3797" y="38"/>
                  </a:lnTo>
                  <a:lnTo>
                    <a:pt x="1663" y="0"/>
                  </a:lnTo>
                  <a:close/>
                </a:path>
                <a:path w="46989" h="41275">
                  <a:moveTo>
                    <a:pt x="46431" y="13652"/>
                  </a:moveTo>
                  <a:lnTo>
                    <a:pt x="5753" y="13652"/>
                  </a:lnTo>
                  <a:lnTo>
                    <a:pt x="20472" y="13830"/>
                  </a:lnTo>
                  <a:lnTo>
                    <a:pt x="46431" y="13754"/>
                  </a:lnTo>
                  <a:close/>
                </a:path>
                <a:path w="46989" h="41275">
                  <a:moveTo>
                    <a:pt x="46418" y="7416"/>
                  </a:moveTo>
                  <a:lnTo>
                    <a:pt x="36436" y="7645"/>
                  </a:lnTo>
                  <a:lnTo>
                    <a:pt x="46431" y="7645"/>
                  </a:lnTo>
                  <a:lnTo>
                    <a:pt x="46418" y="7416"/>
                  </a:lnTo>
                  <a:close/>
                </a:path>
                <a:path w="46989" h="41275">
                  <a:moveTo>
                    <a:pt x="30010" y="546"/>
                  </a:moveTo>
                  <a:lnTo>
                    <a:pt x="20510" y="1460"/>
                  </a:lnTo>
                  <a:lnTo>
                    <a:pt x="13004" y="1917"/>
                  </a:lnTo>
                  <a:lnTo>
                    <a:pt x="32732" y="1917"/>
                  </a:lnTo>
                  <a:lnTo>
                    <a:pt x="32511" y="660"/>
                  </a:lnTo>
                  <a:lnTo>
                    <a:pt x="30010" y="546"/>
                  </a:lnTo>
                  <a:close/>
                </a:path>
              </a:pathLst>
            </a:custGeom>
            <a:solidFill>
              <a:srgbClr val="DEEC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699" name="object 2699"/>
          <p:cNvSpPr/>
          <p:nvPr/>
        </p:nvSpPr>
        <p:spPr>
          <a:xfrm>
            <a:off x="1471844" y="1167815"/>
            <a:ext cx="33020" cy="40005"/>
          </a:xfrm>
          <a:custGeom>
            <a:avLst/>
            <a:gdLst/>
            <a:ahLst/>
            <a:cxnLst/>
            <a:rect l="l" t="t" r="r" b="b"/>
            <a:pathLst>
              <a:path w="33019" h="40005">
                <a:moveTo>
                  <a:pt x="25815" y="0"/>
                </a:moveTo>
                <a:lnTo>
                  <a:pt x="14284" y="12"/>
                </a:lnTo>
                <a:lnTo>
                  <a:pt x="13128" y="279"/>
                </a:lnTo>
                <a:lnTo>
                  <a:pt x="13395" y="7924"/>
                </a:lnTo>
                <a:lnTo>
                  <a:pt x="8493" y="6235"/>
                </a:lnTo>
                <a:lnTo>
                  <a:pt x="1241" y="5930"/>
                </a:lnTo>
                <a:lnTo>
                  <a:pt x="200" y="7340"/>
                </a:lnTo>
                <a:lnTo>
                  <a:pt x="314" y="10871"/>
                </a:lnTo>
                <a:lnTo>
                  <a:pt x="307" y="18000"/>
                </a:lnTo>
                <a:lnTo>
                  <a:pt x="92" y="25134"/>
                </a:lnTo>
                <a:lnTo>
                  <a:pt x="0" y="32272"/>
                </a:lnTo>
                <a:lnTo>
                  <a:pt x="365" y="39408"/>
                </a:lnTo>
                <a:lnTo>
                  <a:pt x="11172" y="39395"/>
                </a:lnTo>
                <a:lnTo>
                  <a:pt x="12900" y="39242"/>
                </a:lnTo>
                <a:lnTo>
                  <a:pt x="12392" y="32791"/>
                </a:lnTo>
                <a:lnTo>
                  <a:pt x="15198" y="33058"/>
                </a:lnTo>
                <a:lnTo>
                  <a:pt x="18018" y="33172"/>
                </a:lnTo>
                <a:lnTo>
                  <a:pt x="20291" y="31775"/>
                </a:lnTo>
                <a:lnTo>
                  <a:pt x="23009" y="33489"/>
                </a:lnTo>
                <a:lnTo>
                  <a:pt x="25282" y="32143"/>
                </a:lnTo>
                <a:lnTo>
                  <a:pt x="27593" y="25984"/>
                </a:lnTo>
                <a:lnTo>
                  <a:pt x="25879" y="19608"/>
                </a:lnTo>
                <a:lnTo>
                  <a:pt x="26450" y="10223"/>
                </a:lnTo>
                <a:lnTo>
                  <a:pt x="25828" y="7162"/>
                </a:lnTo>
                <a:lnTo>
                  <a:pt x="32788" y="6311"/>
                </a:lnTo>
                <a:lnTo>
                  <a:pt x="32610" y="3949"/>
                </a:lnTo>
                <a:lnTo>
                  <a:pt x="32559" y="2019"/>
                </a:lnTo>
                <a:lnTo>
                  <a:pt x="32407" y="1142"/>
                </a:lnTo>
                <a:lnTo>
                  <a:pt x="32077" y="126"/>
                </a:lnTo>
                <a:lnTo>
                  <a:pt x="25815" y="0"/>
                </a:lnTo>
                <a:close/>
              </a:path>
            </a:pathLst>
          </a:custGeom>
          <a:solidFill>
            <a:srgbClr val="DEEC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0" name="object 2700"/>
          <p:cNvSpPr/>
          <p:nvPr/>
        </p:nvSpPr>
        <p:spPr>
          <a:xfrm>
            <a:off x="1619618" y="1199934"/>
            <a:ext cx="36195" cy="40005"/>
          </a:xfrm>
          <a:custGeom>
            <a:avLst/>
            <a:gdLst/>
            <a:ahLst/>
            <a:cxnLst/>
            <a:rect l="l" t="t" r="r" b="b"/>
            <a:pathLst>
              <a:path w="36194" h="40005">
                <a:moveTo>
                  <a:pt x="9537" y="0"/>
                </a:moveTo>
                <a:lnTo>
                  <a:pt x="9270" y="1041"/>
                </a:lnTo>
                <a:lnTo>
                  <a:pt x="7315" y="14528"/>
                </a:lnTo>
                <a:lnTo>
                  <a:pt x="4216" y="19608"/>
                </a:lnTo>
                <a:lnTo>
                  <a:pt x="5105" y="25717"/>
                </a:lnTo>
                <a:lnTo>
                  <a:pt x="4876" y="26187"/>
                </a:lnTo>
                <a:lnTo>
                  <a:pt x="0" y="29044"/>
                </a:lnTo>
                <a:lnTo>
                  <a:pt x="2730" y="33451"/>
                </a:lnTo>
                <a:lnTo>
                  <a:pt x="1930" y="39192"/>
                </a:lnTo>
                <a:lnTo>
                  <a:pt x="3670" y="39458"/>
                </a:lnTo>
                <a:lnTo>
                  <a:pt x="7213" y="39484"/>
                </a:lnTo>
                <a:lnTo>
                  <a:pt x="8356" y="38849"/>
                </a:lnTo>
                <a:lnTo>
                  <a:pt x="8305" y="34912"/>
                </a:lnTo>
                <a:lnTo>
                  <a:pt x="8496" y="32994"/>
                </a:lnTo>
                <a:lnTo>
                  <a:pt x="8026" y="27901"/>
                </a:lnTo>
                <a:lnTo>
                  <a:pt x="9410" y="27012"/>
                </a:lnTo>
                <a:lnTo>
                  <a:pt x="21513" y="26796"/>
                </a:lnTo>
                <a:lnTo>
                  <a:pt x="21882" y="15201"/>
                </a:lnTo>
                <a:lnTo>
                  <a:pt x="22097" y="13423"/>
                </a:lnTo>
                <a:lnTo>
                  <a:pt x="28422" y="13487"/>
                </a:lnTo>
                <a:lnTo>
                  <a:pt x="32499" y="14922"/>
                </a:lnTo>
                <a:lnTo>
                  <a:pt x="35890" y="10782"/>
                </a:lnTo>
                <a:lnTo>
                  <a:pt x="33629" y="6857"/>
                </a:lnTo>
                <a:lnTo>
                  <a:pt x="35305" y="1638"/>
                </a:lnTo>
                <a:lnTo>
                  <a:pt x="34391" y="1117"/>
                </a:lnTo>
                <a:lnTo>
                  <a:pt x="28346" y="914"/>
                </a:lnTo>
                <a:lnTo>
                  <a:pt x="20205" y="457"/>
                </a:lnTo>
                <a:lnTo>
                  <a:pt x="20167" y="863"/>
                </a:lnTo>
                <a:lnTo>
                  <a:pt x="19342" y="647"/>
                </a:lnTo>
                <a:lnTo>
                  <a:pt x="18516" y="253"/>
                </a:lnTo>
                <a:lnTo>
                  <a:pt x="9537" y="0"/>
                </a:lnTo>
                <a:close/>
              </a:path>
            </a:pathLst>
          </a:custGeom>
          <a:solidFill>
            <a:srgbClr val="DFEE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1" name="object 2701"/>
          <p:cNvSpPr/>
          <p:nvPr/>
        </p:nvSpPr>
        <p:spPr>
          <a:xfrm>
            <a:off x="1480083" y="1198993"/>
            <a:ext cx="23495" cy="40640"/>
          </a:xfrm>
          <a:custGeom>
            <a:avLst/>
            <a:gdLst/>
            <a:ahLst/>
            <a:cxnLst/>
            <a:rect l="l" t="t" r="r" b="b"/>
            <a:pathLst>
              <a:path w="23494" h="40640">
                <a:moveTo>
                  <a:pt x="2222" y="37604"/>
                </a:moveTo>
                <a:lnTo>
                  <a:pt x="2032" y="37325"/>
                </a:lnTo>
                <a:lnTo>
                  <a:pt x="1879" y="36753"/>
                </a:lnTo>
                <a:lnTo>
                  <a:pt x="1549" y="36652"/>
                </a:lnTo>
                <a:lnTo>
                  <a:pt x="825" y="36410"/>
                </a:lnTo>
                <a:lnTo>
                  <a:pt x="215" y="36868"/>
                </a:lnTo>
                <a:lnTo>
                  <a:pt x="76" y="37553"/>
                </a:lnTo>
                <a:lnTo>
                  <a:pt x="0" y="37884"/>
                </a:lnTo>
                <a:lnTo>
                  <a:pt x="355" y="38531"/>
                </a:lnTo>
                <a:lnTo>
                  <a:pt x="1460" y="39027"/>
                </a:lnTo>
                <a:lnTo>
                  <a:pt x="1828" y="38392"/>
                </a:lnTo>
                <a:lnTo>
                  <a:pt x="2222" y="37604"/>
                </a:lnTo>
                <a:close/>
              </a:path>
              <a:path w="23494" h="40640">
                <a:moveTo>
                  <a:pt x="17030" y="965"/>
                </a:moveTo>
                <a:lnTo>
                  <a:pt x="14617" y="1358"/>
                </a:lnTo>
                <a:lnTo>
                  <a:pt x="11963" y="0"/>
                </a:lnTo>
                <a:lnTo>
                  <a:pt x="9766" y="1993"/>
                </a:lnTo>
                <a:lnTo>
                  <a:pt x="12179" y="1600"/>
                </a:lnTo>
                <a:lnTo>
                  <a:pt x="14846" y="2946"/>
                </a:lnTo>
                <a:lnTo>
                  <a:pt x="17030" y="965"/>
                </a:lnTo>
                <a:close/>
              </a:path>
              <a:path w="23494" h="40640">
                <a:moveTo>
                  <a:pt x="23126" y="40436"/>
                </a:moveTo>
                <a:lnTo>
                  <a:pt x="20447" y="36360"/>
                </a:lnTo>
                <a:lnTo>
                  <a:pt x="21259" y="34175"/>
                </a:lnTo>
                <a:lnTo>
                  <a:pt x="20802" y="31483"/>
                </a:lnTo>
                <a:lnTo>
                  <a:pt x="22631" y="27546"/>
                </a:lnTo>
                <a:lnTo>
                  <a:pt x="11734" y="28448"/>
                </a:lnTo>
                <a:lnTo>
                  <a:pt x="14973" y="33121"/>
                </a:lnTo>
                <a:lnTo>
                  <a:pt x="13220" y="38277"/>
                </a:lnTo>
                <a:lnTo>
                  <a:pt x="14427" y="40436"/>
                </a:lnTo>
                <a:lnTo>
                  <a:pt x="23126" y="40436"/>
                </a:lnTo>
                <a:close/>
              </a:path>
            </a:pathLst>
          </a:custGeom>
          <a:solidFill>
            <a:srgbClr val="E2ECF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02" name="object 2702"/>
          <p:cNvGrpSpPr/>
          <p:nvPr/>
        </p:nvGrpSpPr>
        <p:grpSpPr>
          <a:xfrm>
            <a:off x="1183411" y="821220"/>
            <a:ext cx="539750" cy="398780"/>
            <a:chOff x="1183411" y="821220"/>
            <a:chExt cx="539750" cy="398780"/>
          </a:xfrm>
        </p:grpSpPr>
        <p:sp>
          <p:nvSpPr>
            <p:cNvPr id="2703" name="object 2703"/>
            <p:cNvSpPr/>
            <p:nvPr/>
          </p:nvSpPr>
          <p:spPr>
            <a:xfrm>
              <a:off x="1416862" y="930045"/>
              <a:ext cx="306070" cy="232410"/>
            </a:xfrm>
            <a:custGeom>
              <a:avLst/>
              <a:gdLst/>
              <a:ahLst/>
              <a:cxnLst/>
              <a:rect l="l" t="t" r="r" b="b"/>
              <a:pathLst>
                <a:path w="306069" h="232409">
                  <a:moveTo>
                    <a:pt x="95478" y="152234"/>
                  </a:moveTo>
                  <a:lnTo>
                    <a:pt x="94259" y="151485"/>
                  </a:lnTo>
                  <a:lnTo>
                    <a:pt x="93764" y="150495"/>
                  </a:lnTo>
                  <a:lnTo>
                    <a:pt x="93764" y="149453"/>
                  </a:lnTo>
                  <a:lnTo>
                    <a:pt x="90246" y="147396"/>
                  </a:lnTo>
                  <a:lnTo>
                    <a:pt x="87541" y="147739"/>
                  </a:lnTo>
                  <a:lnTo>
                    <a:pt x="85864" y="153263"/>
                  </a:lnTo>
                  <a:lnTo>
                    <a:pt x="85331" y="154330"/>
                  </a:lnTo>
                  <a:lnTo>
                    <a:pt x="80365" y="156857"/>
                  </a:lnTo>
                  <a:lnTo>
                    <a:pt x="77787" y="160362"/>
                  </a:lnTo>
                  <a:lnTo>
                    <a:pt x="71132" y="164503"/>
                  </a:lnTo>
                  <a:lnTo>
                    <a:pt x="69811" y="165036"/>
                  </a:lnTo>
                  <a:lnTo>
                    <a:pt x="69354" y="163969"/>
                  </a:lnTo>
                  <a:lnTo>
                    <a:pt x="67208" y="158813"/>
                  </a:lnTo>
                  <a:lnTo>
                    <a:pt x="64046" y="157518"/>
                  </a:lnTo>
                  <a:lnTo>
                    <a:pt x="58724" y="163969"/>
                  </a:lnTo>
                  <a:lnTo>
                    <a:pt x="50622" y="162801"/>
                  </a:lnTo>
                  <a:lnTo>
                    <a:pt x="48514" y="171602"/>
                  </a:lnTo>
                  <a:lnTo>
                    <a:pt x="45339" y="174066"/>
                  </a:lnTo>
                  <a:lnTo>
                    <a:pt x="41617" y="170878"/>
                  </a:lnTo>
                  <a:lnTo>
                    <a:pt x="42341" y="167970"/>
                  </a:lnTo>
                  <a:lnTo>
                    <a:pt x="44157" y="166065"/>
                  </a:lnTo>
                  <a:lnTo>
                    <a:pt x="44373" y="165836"/>
                  </a:lnTo>
                  <a:lnTo>
                    <a:pt x="44780" y="165468"/>
                  </a:lnTo>
                  <a:lnTo>
                    <a:pt x="45516" y="164820"/>
                  </a:lnTo>
                  <a:lnTo>
                    <a:pt x="47523" y="163042"/>
                  </a:lnTo>
                  <a:lnTo>
                    <a:pt x="48945" y="159385"/>
                  </a:lnTo>
                  <a:lnTo>
                    <a:pt x="52400" y="155359"/>
                  </a:lnTo>
                  <a:lnTo>
                    <a:pt x="53416" y="153835"/>
                  </a:lnTo>
                  <a:lnTo>
                    <a:pt x="51231" y="152692"/>
                  </a:lnTo>
                  <a:lnTo>
                    <a:pt x="50850" y="152603"/>
                  </a:lnTo>
                  <a:lnTo>
                    <a:pt x="45618" y="151371"/>
                  </a:lnTo>
                  <a:lnTo>
                    <a:pt x="39865" y="152603"/>
                  </a:lnTo>
                  <a:lnTo>
                    <a:pt x="29933" y="151295"/>
                  </a:lnTo>
                  <a:lnTo>
                    <a:pt x="28168" y="153263"/>
                  </a:lnTo>
                  <a:lnTo>
                    <a:pt x="28041" y="163042"/>
                  </a:lnTo>
                  <a:lnTo>
                    <a:pt x="28422" y="164820"/>
                  </a:lnTo>
                  <a:lnTo>
                    <a:pt x="16383" y="164503"/>
                  </a:lnTo>
                  <a:lnTo>
                    <a:pt x="14427" y="166484"/>
                  </a:lnTo>
                  <a:lnTo>
                    <a:pt x="14363" y="182499"/>
                  </a:lnTo>
                  <a:lnTo>
                    <a:pt x="14109" y="189890"/>
                  </a:lnTo>
                  <a:lnTo>
                    <a:pt x="13982" y="190195"/>
                  </a:lnTo>
                  <a:lnTo>
                    <a:pt x="4267" y="190703"/>
                  </a:lnTo>
                  <a:lnTo>
                    <a:pt x="2095" y="192303"/>
                  </a:lnTo>
                  <a:lnTo>
                    <a:pt x="1524" y="198005"/>
                  </a:lnTo>
                  <a:lnTo>
                    <a:pt x="1130" y="199694"/>
                  </a:lnTo>
                  <a:lnTo>
                    <a:pt x="1841" y="207518"/>
                  </a:lnTo>
                  <a:lnTo>
                    <a:pt x="1485" y="213448"/>
                  </a:lnTo>
                  <a:lnTo>
                    <a:pt x="355" y="223113"/>
                  </a:lnTo>
                  <a:lnTo>
                    <a:pt x="0" y="227076"/>
                  </a:lnTo>
                  <a:lnTo>
                    <a:pt x="2387" y="230454"/>
                  </a:lnTo>
                  <a:lnTo>
                    <a:pt x="3213" y="230670"/>
                  </a:lnTo>
                  <a:lnTo>
                    <a:pt x="4025" y="230987"/>
                  </a:lnTo>
                  <a:lnTo>
                    <a:pt x="11658" y="232041"/>
                  </a:lnTo>
                  <a:lnTo>
                    <a:pt x="16294" y="229425"/>
                  </a:lnTo>
                  <a:lnTo>
                    <a:pt x="14732" y="218541"/>
                  </a:lnTo>
                  <a:lnTo>
                    <a:pt x="16992" y="217868"/>
                  </a:lnTo>
                  <a:lnTo>
                    <a:pt x="25768" y="218516"/>
                  </a:lnTo>
                  <a:lnTo>
                    <a:pt x="27647" y="217868"/>
                  </a:lnTo>
                  <a:lnTo>
                    <a:pt x="28994" y="217411"/>
                  </a:lnTo>
                  <a:lnTo>
                    <a:pt x="26873" y="209880"/>
                  </a:lnTo>
                  <a:lnTo>
                    <a:pt x="27101" y="207479"/>
                  </a:lnTo>
                  <a:lnTo>
                    <a:pt x="28727" y="202946"/>
                  </a:lnTo>
                  <a:lnTo>
                    <a:pt x="28257" y="200672"/>
                  </a:lnTo>
                  <a:lnTo>
                    <a:pt x="27025" y="196977"/>
                  </a:lnTo>
                  <a:lnTo>
                    <a:pt x="23825" y="196799"/>
                  </a:lnTo>
                  <a:lnTo>
                    <a:pt x="27584" y="193370"/>
                  </a:lnTo>
                  <a:lnTo>
                    <a:pt x="28981" y="190385"/>
                  </a:lnTo>
                  <a:lnTo>
                    <a:pt x="39611" y="192938"/>
                  </a:lnTo>
                  <a:lnTo>
                    <a:pt x="47244" y="191300"/>
                  </a:lnTo>
                  <a:lnTo>
                    <a:pt x="60820" y="192786"/>
                  </a:lnTo>
                  <a:lnTo>
                    <a:pt x="63855" y="191300"/>
                  </a:lnTo>
                  <a:lnTo>
                    <a:pt x="65735" y="190385"/>
                  </a:lnTo>
                  <a:lnTo>
                    <a:pt x="66281" y="190119"/>
                  </a:lnTo>
                  <a:lnTo>
                    <a:pt x="77127" y="187617"/>
                  </a:lnTo>
                  <a:lnTo>
                    <a:pt x="81661" y="182499"/>
                  </a:lnTo>
                  <a:lnTo>
                    <a:pt x="84988" y="179920"/>
                  </a:lnTo>
                  <a:lnTo>
                    <a:pt x="88328" y="177342"/>
                  </a:lnTo>
                  <a:lnTo>
                    <a:pt x="87858" y="174244"/>
                  </a:lnTo>
                  <a:lnTo>
                    <a:pt x="87579" y="172339"/>
                  </a:lnTo>
                  <a:lnTo>
                    <a:pt x="83108" y="174244"/>
                  </a:lnTo>
                  <a:lnTo>
                    <a:pt x="77343" y="170700"/>
                  </a:lnTo>
                  <a:lnTo>
                    <a:pt x="77025" y="179082"/>
                  </a:lnTo>
                  <a:lnTo>
                    <a:pt x="75946" y="179400"/>
                  </a:lnTo>
                  <a:lnTo>
                    <a:pt x="71704" y="179920"/>
                  </a:lnTo>
                  <a:lnTo>
                    <a:pt x="69900" y="178612"/>
                  </a:lnTo>
                  <a:lnTo>
                    <a:pt x="68719" y="174066"/>
                  </a:lnTo>
                  <a:lnTo>
                    <a:pt x="68465" y="173050"/>
                  </a:lnTo>
                  <a:lnTo>
                    <a:pt x="70434" y="171805"/>
                  </a:lnTo>
                  <a:lnTo>
                    <a:pt x="78600" y="169735"/>
                  </a:lnTo>
                  <a:lnTo>
                    <a:pt x="84264" y="168160"/>
                  </a:lnTo>
                  <a:lnTo>
                    <a:pt x="84556" y="165036"/>
                  </a:lnTo>
                  <a:lnTo>
                    <a:pt x="85001" y="160413"/>
                  </a:lnTo>
                  <a:lnTo>
                    <a:pt x="85788" y="159893"/>
                  </a:lnTo>
                  <a:lnTo>
                    <a:pt x="91325" y="160959"/>
                  </a:lnTo>
                  <a:lnTo>
                    <a:pt x="91681" y="159893"/>
                  </a:lnTo>
                  <a:lnTo>
                    <a:pt x="92710" y="156806"/>
                  </a:lnTo>
                  <a:lnTo>
                    <a:pt x="94805" y="153606"/>
                  </a:lnTo>
                  <a:lnTo>
                    <a:pt x="95478" y="152234"/>
                  </a:lnTo>
                  <a:close/>
                </a:path>
                <a:path w="306069" h="232409">
                  <a:moveTo>
                    <a:pt x="305904" y="93726"/>
                  </a:moveTo>
                  <a:lnTo>
                    <a:pt x="305511" y="86931"/>
                  </a:lnTo>
                  <a:lnTo>
                    <a:pt x="305498" y="86664"/>
                  </a:lnTo>
                  <a:lnTo>
                    <a:pt x="304152" y="84772"/>
                  </a:lnTo>
                  <a:lnTo>
                    <a:pt x="302298" y="82130"/>
                  </a:lnTo>
                  <a:lnTo>
                    <a:pt x="293852" y="84772"/>
                  </a:lnTo>
                  <a:lnTo>
                    <a:pt x="292989" y="80784"/>
                  </a:lnTo>
                  <a:lnTo>
                    <a:pt x="291769" y="77660"/>
                  </a:lnTo>
                  <a:lnTo>
                    <a:pt x="290512" y="74409"/>
                  </a:lnTo>
                  <a:lnTo>
                    <a:pt x="288658" y="73228"/>
                  </a:lnTo>
                  <a:lnTo>
                    <a:pt x="281876" y="73660"/>
                  </a:lnTo>
                  <a:lnTo>
                    <a:pt x="282079" y="74752"/>
                  </a:lnTo>
                  <a:lnTo>
                    <a:pt x="282663" y="76542"/>
                  </a:lnTo>
                  <a:lnTo>
                    <a:pt x="282054" y="74739"/>
                  </a:lnTo>
                  <a:lnTo>
                    <a:pt x="279222" y="70650"/>
                  </a:lnTo>
                  <a:lnTo>
                    <a:pt x="278447" y="67983"/>
                  </a:lnTo>
                  <a:lnTo>
                    <a:pt x="277736" y="62484"/>
                  </a:lnTo>
                  <a:lnTo>
                    <a:pt x="278447" y="59626"/>
                  </a:lnTo>
                  <a:lnTo>
                    <a:pt x="276999" y="57061"/>
                  </a:lnTo>
                  <a:lnTo>
                    <a:pt x="276263" y="56235"/>
                  </a:lnTo>
                  <a:lnTo>
                    <a:pt x="275272" y="55918"/>
                  </a:lnTo>
                  <a:lnTo>
                    <a:pt x="267741" y="55054"/>
                  </a:lnTo>
                  <a:lnTo>
                    <a:pt x="263182" y="52425"/>
                  </a:lnTo>
                  <a:lnTo>
                    <a:pt x="263182" y="46342"/>
                  </a:lnTo>
                  <a:lnTo>
                    <a:pt x="263182" y="44831"/>
                  </a:lnTo>
                  <a:lnTo>
                    <a:pt x="263182" y="43154"/>
                  </a:lnTo>
                  <a:lnTo>
                    <a:pt x="262166" y="41262"/>
                  </a:lnTo>
                  <a:lnTo>
                    <a:pt x="255739" y="39801"/>
                  </a:lnTo>
                  <a:lnTo>
                    <a:pt x="257213" y="34823"/>
                  </a:lnTo>
                  <a:lnTo>
                    <a:pt x="257454" y="33985"/>
                  </a:lnTo>
                  <a:lnTo>
                    <a:pt x="257505" y="33807"/>
                  </a:lnTo>
                  <a:lnTo>
                    <a:pt x="258787" y="29502"/>
                  </a:lnTo>
                  <a:lnTo>
                    <a:pt x="258000" y="28727"/>
                  </a:lnTo>
                  <a:lnTo>
                    <a:pt x="256273" y="27025"/>
                  </a:lnTo>
                  <a:lnTo>
                    <a:pt x="250317" y="28486"/>
                  </a:lnTo>
                  <a:lnTo>
                    <a:pt x="246545" y="28638"/>
                  </a:lnTo>
                  <a:lnTo>
                    <a:pt x="245503" y="28257"/>
                  </a:lnTo>
                  <a:lnTo>
                    <a:pt x="245059" y="28409"/>
                  </a:lnTo>
                  <a:lnTo>
                    <a:pt x="244830" y="28524"/>
                  </a:lnTo>
                  <a:lnTo>
                    <a:pt x="244589" y="28727"/>
                  </a:lnTo>
                  <a:lnTo>
                    <a:pt x="244830" y="28384"/>
                  </a:lnTo>
                  <a:lnTo>
                    <a:pt x="244995" y="28054"/>
                  </a:lnTo>
                  <a:lnTo>
                    <a:pt x="245110" y="27025"/>
                  </a:lnTo>
                  <a:lnTo>
                    <a:pt x="245198" y="25908"/>
                  </a:lnTo>
                  <a:lnTo>
                    <a:pt x="244309" y="24523"/>
                  </a:lnTo>
                  <a:lnTo>
                    <a:pt x="239293" y="23215"/>
                  </a:lnTo>
                  <a:lnTo>
                    <a:pt x="238379" y="22199"/>
                  </a:lnTo>
                  <a:lnTo>
                    <a:pt x="237477" y="21170"/>
                  </a:lnTo>
                  <a:lnTo>
                    <a:pt x="236689" y="16764"/>
                  </a:lnTo>
                  <a:lnTo>
                    <a:pt x="236601" y="16205"/>
                  </a:lnTo>
                  <a:lnTo>
                    <a:pt x="235038" y="15163"/>
                  </a:lnTo>
                  <a:lnTo>
                    <a:pt x="229997" y="16764"/>
                  </a:lnTo>
                  <a:lnTo>
                    <a:pt x="228803" y="14122"/>
                  </a:lnTo>
                  <a:lnTo>
                    <a:pt x="226314" y="10769"/>
                  </a:lnTo>
                  <a:lnTo>
                    <a:pt x="225577" y="9271"/>
                  </a:lnTo>
                  <a:lnTo>
                    <a:pt x="220903" y="7988"/>
                  </a:lnTo>
                  <a:lnTo>
                    <a:pt x="219976" y="7086"/>
                  </a:lnTo>
                  <a:lnTo>
                    <a:pt x="219976" y="33985"/>
                  </a:lnTo>
                  <a:lnTo>
                    <a:pt x="215887" y="34658"/>
                  </a:lnTo>
                  <a:lnTo>
                    <a:pt x="219290" y="33807"/>
                  </a:lnTo>
                  <a:lnTo>
                    <a:pt x="219417" y="34036"/>
                  </a:lnTo>
                  <a:lnTo>
                    <a:pt x="219976" y="33985"/>
                  </a:lnTo>
                  <a:lnTo>
                    <a:pt x="219976" y="7086"/>
                  </a:lnTo>
                  <a:lnTo>
                    <a:pt x="218846" y="5969"/>
                  </a:lnTo>
                  <a:lnTo>
                    <a:pt x="216344" y="1130"/>
                  </a:lnTo>
                  <a:lnTo>
                    <a:pt x="213969" y="0"/>
                  </a:lnTo>
                  <a:lnTo>
                    <a:pt x="209613" y="1384"/>
                  </a:lnTo>
                  <a:lnTo>
                    <a:pt x="209880" y="3683"/>
                  </a:lnTo>
                  <a:lnTo>
                    <a:pt x="209740" y="6946"/>
                  </a:lnTo>
                  <a:lnTo>
                    <a:pt x="209981" y="8305"/>
                  </a:lnTo>
                  <a:lnTo>
                    <a:pt x="210604" y="9575"/>
                  </a:lnTo>
                  <a:lnTo>
                    <a:pt x="211988" y="12153"/>
                  </a:lnTo>
                  <a:lnTo>
                    <a:pt x="212928" y="15163"/>
                  </a:lnTo>
                  <a:lnTo>
                    <a:pt x="213017" y="16205"/>
                  </a:lnTo>
                  <a:lnTo>
                    <a:pt x="211924" y="22821"/>
                  </a:lnTo>
                  <a:lnTo>
                    <a:pt x="214820" y="22199"/>
                  </a:lnTo>
                  <a:lnTo>
                    <a:pt x="218224" y="22491"/>
                  </a:lnTo>
                  <a:lnTo>
                    <a:pt x="213855" y="22593"/>
                  </a:lnTo>
                  <a:lnTo>
                    <a:pt x="211124" y="25374"/>
                  </a:lnTo>
                  <a:lnTo>
                    <a:pt x="212026" y="33172"/>
                  </a:lnTo>
                  <a:lnTo>
                    <a:pt x="212128" y="33807"/>
                  </a:lnTo>
                  <a:lnTo>
                    <a:pt x="215341" y="34747"/>
                  </a:lnTo>
                  <a:lnTo>
                    <a:pt x="212090" y="33807"/>
                  </a:lnTo>
                  <a:lnTo>
                    <a:pt x="212178" y="33934"/>
                  </a:lnTo>
                  <a:lnTo>
                    <a:pt x="212090" y="33807"/>
                  </a:lnTo>
                  <a:lnTo>
                    <a:pt x="211264" y="33553"/>
                  </a:lnTo>
                  <a:lnTo>
                    <a:pt x="200558" y="33909"/>
                  </a:lnTo>
                  <a:lnTo>
                    <a:pt x="200431" y="33807"/>
                  </a:lnTo>
                  <a:lnTo>
                    <a:pt x="200329" y="33172"/>
                  </a:lnTo>
                  <a:lnTo>
                    <a:pt x="199974" y="22898"/>
                  </a:lnTo>
                  <a:lnTo>
                    <a:pt x="198031" y="21374"/>
                  </a:lnTo>
                  <a:lnTo>
                    <a:pt x="197878" y="21247"/>
                  </a:lnTo>
                  <a:lnTo>
                    <a:pt x="188810" y="21374"/>
                  </a:lnTo>
                  <a:lnTo>
                    <a:pt x="183972" y="21272"/>
                  </a:lnTo>
                  <a:lnTo>
                    <a:pt x="172313" y="21386"/>
                  </a:lnTo>
                  <a:lnTo>
                    <a:pt x="171881" y="21729"/>
                  </a:lnTo>
                  <a:lnTo>
                    <a:pt x="170967" y="31457"/>
                  </a:lnTo>
                  <a:lnTo>
                    <a:pt x="170180" y="33477"/>
                  </a:lnTo>
                  <a:lnTo>
                    <a:pt x="162001" y="34112"/>
                  </a:lnTo>
                  <a:lnTo>
                    <a:pt x="161785" y="33934"/>
                  </a:lnTo>
                  <a:lnTo>
                    <a:pt x="160972" y="33261"/>
                  </a:lnTo>
                  <a:lnTo>
                    <a:pt x="160235" y="22148"/>
                  </a:lnTo>
                  <a:lnTo>
                    <a:pt x="159232" y="21285"/>
                  </a:lnTo>
                  <a:lnTo>
                    <a:pt x="146265" y="21348"/>
                  </a:lnTo>
                  <a:lnTo>
                    <a:pt x="144843" y="22479"/>
                  </a:lnTo>
                  <a:lnTo>
                    <a:pt x="144246" y="33172"/>
                  </a:lnTo>
                  <a:lnTo>
                    <a:pt x="143776" y="33616"/>
                  </a:lnTo>
                  <a:lnTo>
                    <a:pt x="132321" y="33934"/>
                  </a:lnTo>
                  <a:lnTo>
                    <a:pt x="126263" y="33375"/>
                  </a:lnTo>
                  <a:lnTo>
                    <a:pt x="120230" y="34137"/>
                  </a:lnTo>
                  <a:lnTo>
                    <a:pt x="115265" y="36537"/>
                  </a:lnTo>
                  <a:lnTo>
                    <a:pt x="109867" y="37846"/>
                  </a:lnTo>
                  <a:lnTo>
                    <a:pt x="101574" y="42024"/>
                  </a:lnTo>
                  <a:lnTo>
                    <a:pt x="99885" y="45681"/>
                  </a:lnTo>
                  <a:lnTo>
                    <a:pt x="103936" y="51244"/>
                  </a:lnTo>
                  <a:lnTo>
                    <a:pt x="113093" y="44996"/>
                  </a:lnTo>
                  <a:lnTo>
                    <a:pt x="117729" y="44831"/>
                  </a:lnTo>
                  <a:lnTo>
                    <a:pt x="122428" y="45466"/>
                  </a:lnTo>
                  <a:lnTo>
                    <a:pt x="120180" y="46342"/>
                  </a:lnTo>
                  <a:lnTo>
                    <a:pt x="116814" y="45491"/>
                  </a:lnTo>
                  <a:lnTo>
                    <a:pt x="117411" y="49682"/>
                  </a:lnTo>
                  <a:lnTo>
                    <a:pt x="117627" y="50520"/>
                  </a:lnTo>
                  <a:lnTo>
                    <a:pt x="117805" y="51371"/>
                  </a:lnTo>
                  <a:lnTo>
                    <a:pt x="118821" y="59347"/>
                  </a:lnTo>
                  <a:lnTo>
                    <a:pt x="107924" y="60617"/>
                  </a:lnTo>
                  <a:lnTo>
                    <a:pt x="105956" y="62509"/>
                  </a:lnTo>
                  <a:lnTo>
                    <a:pt x="105765" y="67983"/>
                  </a:lnTo>
                  <a:lnTo>
                    <a:pt x="105714" y="80784"/>
                  </a:lnTo>
                  <a:lnTo>
                    <a:pt x="105638" y="86093"/>
                  </a:lnTo>
                  <a:lnTo>
                    <a:pt x="105422" y="86309"/>
                  </a:lnTo>
                  <a:lnTo>
                    <a:pt x="93395" y="87045"/>
                  </a:lnTo>
                  <a:lnTo>
                    <a:pt x="92557" y="87604"/>
                  </a:lnTo>
                  <a:lnTo>
                    <a:pt x="92202" y="97472"/>
                  </a:lnTo>
                  <a:lnTo>
                    <a:pt x="90843" y="99072"/>
                  </a:lnTo>
                  <a:lnTo>
                    <a:pt x="80797" y="99428"/>
                  </a:lnTo>
                  <a:lnTo>
                    <a:pt x="80200" y="100418"/>
                  </a:lnTo>
                  <a:lnTo>
                    <a:pt x="79781" y="106337"/>
                  </a:lnTo>
                  <a:lnTo>
                    <a:pt x="79629" y="110769"/>
                  </a:lnTo>
                  <a:lnTo>
                    <a:pt x="79616" y="121945"/>
                  </a:lnTo>
                  <a:lnTo>
                    <a:pt x="79806" y="129717"/>
                  </a:lnTo>
                  <a:lnTo>
                    <a:pt x="79921" y="140868"/>
                  </a:lnTo>
                  <a:lnTo>
                    <a:pt x="80276" y="144233"/>
                  </a:lnTo>
                  <a:lnTo>
                    <a:pt x="80733" y="146278"/>
                  </a:lnTo>
                  <a:lnTo>
                    <a:pt x="85077" y="147421"/>
                  </a:lnTo>
                  <a:lnTo>
                    <a:pt x="86537" y="146456"/>
                  </a:lnTo>
                  <a:lnTo>
                    <a:pt x="88938" y="143014"/>
                  </a:lnTo>
                  <a:lnTo>
                    <a:pt x="88747" y="141109"/>
                  </a:lnTo>
                  <a:lnTo>
                    <a:pt x="86766" y="138696"/>
                  </a:lnTo>
                  <a:lnTo>
                    <a:pt x="85928" y="138303"/>
                  </a:lnTo>
                  <a:lnTo>
                    <a:pt x="86093" y="136906"/>
                  </a:lnTo>
                  <a:lnTo>
                    <a:pt x="88125" y="139700"/>
                  </a:lnTo>
                  <a:lnTo>
                    <a:pt x="90144" y="142125"/>
                  </a:lnTo>
                  <a:lnTo>
                    <a:pt x="93764" y="140106"/>
                  </a:lnTo>
                  <a:lnTo>
                    <a:pt x="93764" y="136906"/>
                  </a:lnTo>
                  <a:lnTo>
                    <a:pt x="93764" y="129717"/>
                  </a:lnTo>
                  <a:lnTo>
                    <a:pt x="96469" y="126149"/>
                  </a:lnTo>
                  <a:lnTo>
                    <a:pt x="100520" y="127088"/>
                  </a:lnTo>
                  <a:lnTo>
                    <a:pt x="104152" y="126593"/>
                  </a:lnTo>
                  <a:lnTo>
                    <a:pt x="109677" y="126174"/>
                  </a:lnTo>
                  <a:lnTo>
                    <a:pt x="106603" y="121945"/>
                  </a:lnTo>
                  <a:lnTo>
                    <a:pt x="107721" y="117106"/>
                  </a:lnTo>
                  <a:lnTo>
                    <a:pt x="106387" y="114007"/>
                  </a:lnTo>
                  <a:lnTo>
                    <a:pt x="117462" y="114249"/>
                  </a:lnTo>
                  <a:lnTo>
                    <a:pt x="124206" y="114109"/>
                  </a:lnTo>
                  <a:lnTo>
                    <a:pt x="131940" y="114185"/>
                  </a:lnTo>
                  <a:lnTo>
                    <a:pt x="132143" y="114109"/>
                  </a:lnTo>
                  <a:lnTo>
                    <a:pt x="132410" y="114007"/>
                  </a:lnTo>
                  <a:lnTo>
                    <a:pt x="133680" y="113538"/>
                  </a:lnTo>
                  <a:lnTo>
                    <a:pt x="133083" y="118935"/>
                  </a:lnTo>
                  <a:lnTo>
                    <a:pt x="135445" y="118173"/>
                  </a:lnTo>
                  <a:lnTo>
                    <a:pt x="138277" y="118313"/>
                  </a:lnTo>
                  <a:lnTo>
                    <a:pt x="139166" y="118173"/>
                  </a:lnTo>
                  <a:lnTo>
                    <a:pt x="139585" y="118110"/>
                  </a:lnTo>
                  <a:lnTo>
                    <a:pt x="139890" y="115773"/>
                  </a:lnTo>
                  <a:lnTo>
                    <a:pt x="140017" y="114820"/>
                  </a:lnTo>
                  <a:lnTo>
                    <a:pt x="137185" y="115773"/>
                  </a:lnTo>
                  <a:lnTo>
                    <a:pt x="136207" y="114134"/>
                  </a:lnTo>
                  <a:lnTo>
                    <a:pt x="137871" y="114134"/>
                  </a:lnTo>
                  <a:lnTo>
                    <a:pt x="139077" y="114147"/>
                  </a:lnTo>
                  <a:lnTo>
                    <a:pt x="141122" y="114134"/>
                  </a:lnTo>
                  <a:lnTo>
                    <a:pt x="147281" y="114096"/>
                  </a:lnTo>
                  <a:lnTo>
                    <a:pt x="147713" y="113538"/>
                  </a:lnTo>
                  <a:lnTo>
                    <a:pt x="148653" y="112356"/>
                  </a:lnTo>
                  <a:lnTo>
                    <a:pt x="145808" y="101790"/>
                  </a:lnTo>
                  <a:lnTo>
                    <a:pt x="147332" y="100037"/>
                  </a:lnTo>
                  <a:lnTo>
                    <a:pt x="153022" y="101409"/>
                  </a:lnTo>
                  <a:lnTo>
                    <a:pt x="154736" y="101993"/>
                  </a:lnTo>
                  <a:lnTo>
                    <a:pt x="156387" y="101625"/>
                  </a:lnTo>
                  <a:lnTo>
                    <a:pt x="163550" y="100723"/>
                  </a:lnTo>
                  <a:lnTo>
                    <a:pt x="170751" y="100736"/>
                  </a:lnTo>
                  <a:lnTo>
                    <a:pt x="177965" y="100952"/>
                  </a:lnTo>
                  <a:lnTo>
                    <a:pt x="183349" y="100723"/>
                  </a:lnTo>
                  <a:lnTo>
                    <a:pt x="185153" y="100634"/>
                  </a:lnTo>
                  <a:lnTo>
                    <a:pt x="185153" y="100037"/>
                  </a:lnTo>
                  <a:lnTo>
                    <a:pt x="185153" y="88074"/>
                  </a:lnTo>
                  <a:lnTo>
                    <a:pt x="194398" y="88277"/>
                  </a:lnTo>
                  <a:lnTo>
                    <a:pt x="194856" y="88074"/>
                  </a:lnTo>
                  <a:lnTo>
                    <a:pt x="197472" y="86931"/>
                  </a:lnTo>
                  <a:lnTo>
                    <a:pt x="198996" y="92252"/>
                  </a:lnTo>
                  <a:lnTo>
                    <a:pt x="199796" y="95427"/>
                  </a:lnTo>
                  <a:lnTo>
                    <a:pt x="195211" y="99491"/>
                  </a:lnTo>
                  <a:lnTo>
                    <a:pt x="195795" y="100495"/>
                  </a:lnTo>
                  <a:lnTo>
                    <a:pt x="200012" y="100698"/>
                  </a:lnTo>
                  <a:lnTo>
                    <a:pt x="201917" y="100584"/>
                  </a:lnTo>
                  <a:lnTo>
                    <a:pt x="203822" y="100647"/>
                  </a:lnTo>
                  <a:lnTo>
                    <a:pt x="214655" y="100736"/>
                  </a:lnTo>
                  <a:lnTo>
                    <a:pt x="224282" y="100584"/>
                  </a:lnTo>
                  <a:lnTo>
                    <a:pt x="225513" y="100571"/>
                  </a:lnTo>
                  <a:lnTo>
                    <a:pt x="236372" y="100672"/>
                  </a:lnTo>
                  <a:lnTo>
                    <a:pt x="247218" y="101587"/>
                  </a:lnTo>
                  <a:lnTo>
                    <a:pt x="250024" y="101968"/>
                  </a:lnTo>
                  <a:lnTo>
                    <a:pt x="250634" y="103085"/>
                  </a:lnTo>
                  <a:lnTo>
                    <a:pt x="250621" y="118935"/>
                  </a:lnTo>
                  <a:lnTo>
                    <a:pt x="250393" y="125374"/>
                  </a:lnTo>
                  <a:lnTo>
                    <a:pt x="251333" y="127012"/>
                  </a:lnTo>
                  <a:lnTo>
                    <a:pt x="256565" y="126453"/>
                  </a:lnTo>
                  <a:lnTo>
                    <a:pt x="258305" y="126606"/>
                  </a:lnTo>
                  <a:lnTo>
                    <a:pt x="261531" y="126619"/>
                  </a:lnTo>
                  <a:lnTo>
                    <a:pt x="262839" y="126898"/>
                  </a:lnTo>
                  <a:lnTo>
                    <a:pt x="263347" y="134874"/>
                  </a:lnTo>
                  <a:lnTo>
                    <a:pt x="264820" y="140868"/>
                  </a:lnTo>
                  <a:lnTo>
                    <a:pt x="262585" y="151003"/>
                  </a:lnTo>
                  <a:lnTo>
                    <a:pt x="262509" y="152882"/>
                  </a:lnTo>
                  <a:lnTo>
                    <a:pt x="262864" y="156705"/>
                  </a:lnTo>
                  <a:lnTo>
                    <a:pt x="264236" y="165379"/>
                  </a:lnTo>
                  <a:lnTo>
                    <a:pt x="265709" y="166636"/>
                  </a:lnTo>
                  <a:lnTo>
                    <a:pt x="269252" y="166065"/>
                  </a:lnTo>
                  <a:lnTo>
                    <a:pt x="279641" y="166065"/>
                  </a:lnTo>
                  <a:lnTo>
                    <a:pt x="279641" y="174371"/>
                  </a:lnTo>
                  <a:lnTo>
                    <a:pt x="281825" y="174955"/>
                  </a:lnTo>
                  <a:lnTo>
                    <a:pt x="283044" y="173405"/>
                  </a:lnTo>
                  <a:lnTo>
                    <a:pt x="284899" y="168262"/>
                  </a:lnTo>
                  <a:lnTo>
                    <a:pt x="287248" y="166941"/>
                  </a:lnTo>
                  <a:lnTo>
                    <a:pt x="292608" y="167411"/>
                  </a:lnTo>
                  <a:lnTo>
                    <a:pt x="294957" y="167563"/>
                  </a:lnTo>
                  <a:lnTo>
                    <a:pt x="295021" y="166941"/>
                  </a:lnTo>
                  <a:lnTo>
                    <a:pt x="295122" y="166052"/>
                  </a:lnTo>
                  <a:lnTo>
                    <a:pt x="295414" y="163385"/>
                  </a:lnTo>
                  <a:lnTo>
                    <a:pt x="293636" y="162521"/>
                  </a:lnTo>
                  <a:lnTo>
                    <a:pt x="289598" y="159994"/>
                  </a:lnTo>
                  <a:lnTo>
                    <a:pt x="285546" y="158470"/>
                  </a:lnTo>
                  <a:lnTo>
                    <a:pt x="289826" y="152882"/>
                  </a:lnTo>
                  <a:lnTo>
                    <a:pt x="289318" y="152488"/>
                  </a:lnTo>
                  <a:lnTo>
                    <a:pt x="288683" y="151993"/>
                  </a:lnTo>
                  <a:lnTo>
                    <a:pt x="287286" y="151752"/>
                  </a:lnTo>
                  <a:lnTo>
                    <a:pt x="286194" y="151485"/>
                  </a:lnTo>
                  <a:lnTo>
                    <a:pt x="284911" y="152488"/>
                  </a:lnTo>
                  <a:lnTo>
                    <a:pt x="283743" y="151003"/>
                  </a:lnTo>
                  <a:lnTo>
                    <a:pt x="286854" y="147421"/>
                  </a:lnTo>
                  <a:lnTo>
                    <a:pt x="289687" y="143624"/>
                  </a:lnTo>
                  <a:lnTo>
                    <a:pt x="291261" y="139065"/>
                  </a:lnTo>
                  <a:lnTo>
                    <a:pt x="291236" y="133527"/>
                  </a:lnTo>
                  <a:lnTo>
                    <a:pt x="294728" y="129070"/>
                  </a:lnTo>
                  <a:lnTo>
                    <a:pt x="295249" y="126453"/>
                  </a:lnTo>
                  <a:lnTo>
                    <a:pt x="297091" y="117106"/>
                  </a:lnTo>
                  <a:lnTo>
                    <a:pt x="298564" y="110769"/>
                  </a:lnTo>
                  <a:lnTo>
                    <a:pt x="300761" y="104495"/>
                  </a:lnTo>
                  <a:lnTo>
                    <a:pt x="302996" y="100571"/>
                  </a:lnTo>
                  <a:lnTo>
                    <a:pt x="304126" y="98590"/>
                  </a:lnTo>
                  <a:lnTo>
                    <a:pt x="305574" y="96583"/>
                  </a:lnTo>
                  <a:lnTo>
                    <a:pt x="305904" y="93726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457782" y="1063955"/>
              <a:ext cx="53340" cy="42545"/>
            </a:xfrm>
            <a:custGeom>
              <a:avLst/>
              <a:gdLst/>
              <a:ahLst/>
              <a:cxnLst/>
              <a:rect l="l" t="t" r="r" b="b"/>
              <a:pathLst>
                <a:path w="53340" h="42544">
                  <a:moveTo>
                    <a:pt x="47205" y="0"/>
                  </a:moveTo>
                  <a:lnTo>
                    <a:pt x="44043" y="673"/>
                  </a:lnTo>
                  <a:lnTo>
                    <a:pt x="43091" y="1308"/>
                  </a:lnTo>
                  <a:lnTo>
                    <a:pt x="42138" y="3543"/>
                  </a:lnTo>
                  <a:lnTo>
                    <a:pt x="43281" y="4648"/>
                  </a:lnTo>
                  <a:lnTo>
                    <a:pt x="46456" y="6781"/>
                  </a:lnTo>
                  <a:lnTo>
                    <a:pt x="47383" y="8331"/>
                  </a:lnTo>
                  <a:lnTo>
                    <a:pt x="44907" y="11684"/>
                  </a:lnTo>
                  <a:lnTo>
                    <a:pt x="43789" y="12788"/>
                  </a:lnTo>
                  <a:lnTo>
                    <a:pt x="39484" y="10934"/>
                  </a:lnTo>
                  <a:lnTo>
                    <a:pt x="40640" y="8305"/>
                  </a:lnTo>
                  <a:lnTo>
                    <a:pt x="40386" y="6197"/>
                  </a:lnTo>
                  <a:lnTo>
                    <a:pt x="39293" y="5270"/>
                  </a:lnTo>
                  <a:lnTo>
                    <a:pt x="31584" y="4038"/>
                  </a:lnTo>
                  <a:lnTo>
                    <a:pt x="14732" y="5892"/>
                  </a:lnTo>
                  <a:lnTo>
                    <a:pt x="13271" y="8331"/>
                  </a:lnTo>
                  <a:lnTo>
                    <a:pt x="12954" y="14135"/>
                  </a:lnTo>
                  <a:lnTo>
                    <a:pt x="12382" y="16954"/>
                  </a:lnTo>
                  <a:lnTo>
                    <a:pt x="11303" y="19697"/>
                  </a:lnTo>
                  <a:lnTo>
                    <a:pt x="8775" y="23101"/>
                  </a:lnTo>
                  <a:lnTo>
                    <a:pt x="6705" y="27063"/>
                  </a:lnTo>
                  <a:lnTo>
                    <a:pt x="508" y="32346"/>
                  </a:lnTo>
                  <a:lnTo>
                    <a:pt x="0" y="34912"/>
                  </a:lnTo>
                  <a:lnTo>
                    <a:pt x="533" y="41783"/>
                  </a:lnTo>
                  <a:lnTo>
                    <a:pt x="2159" y="42252"/>
                  </a:lnTo>
                  <a:lnTo>
                    <a:pt x="6604" y="38557"/>
                  </a:lnTo>
                  <a:lnTo>
                    <a:pt x="10998" y="38519"/>
                  </a:lnTo>
                  <a:lnTo>
                    <a:pt x="10744" y="31584"/>
                  </a:lnTo>
                  <a:lnTo>
                    <a:pt x="14897" y="30848"/>
                  </a:lnTo>
                  <a:lnTo>
                    <a:pt x="18440" y="29832"/>
                  </a:lnTo>
                  <a:lnTo>
                    <a:pt x="20027" y="30327"/>
                  </a:lnTo>
                  <a:lnTo>
                    <a:pt x="20815" y="26835"/>
                  </a:lnTo>
                  <a:lnTo>
                    <a:pt x="21628" y="25819"/>
                  </a:lnTo>
                  <a:lnTo>
                    <a:pt x="26327" y="26009"/>
                  </a:lnTo>
                  <a:lnTo>
                    <a:pt x="26250" y="27787"/>
                  </a:lnTo>
                  <a:lnTo>
                    <a:pt x="27254" y="32245"/>
                  </a:lnTo>
                  <a:lnTo>
                    <a:pt x="30759" y="32016"/>
                  </a:lnTo>
                  <a:lnTo>
                    <a:pt x="33070" y="32816"/>
                  </a:lnTo>
                  <a:lnTo>
                    <a:pt x="33921" y="28067"/>
                  </a:lnTo>
                  <a:lnTo>
                    <a:pt x="38481" y="27940"/>
                  </a:lnTo>
                  <a:lnTo>
                    <a:pt x="39865" y="27495"/>
                  </a:lnTo>
                  <a:lnTo>
                    <a:pt x="40309" y="23660"/>
                  </a:lnTo>
                  <a:lnTo>
                    <a:pt x="41681" y="22771"/>
                  </a:lnTo>
                  <a:lnTo>
                    <a:pt x="45135" y="22250"/>
                  </a:lnTo>
                  <a:lnTo>
                    <a:pt x="46583" y="21501"/>
                  </a:lnTo>
                  <a:lnTo>
                    <a:pt x="45923" y="14719"/>
                  </a:lnTo>
                  <a:lnTo>
                    <a:pt x="49618" y="15532"/>
                  </a:lnTo>
                  <a:lnTo>
                    <a:pt x="52844" y="15544"/>
                  </a:lnTo>
                  <a:lnTo>
                    <a:pt x="52844" y="6197"/>
                  </a:lnTo>
                  <a:lnTo>
                    <a:pt x="50634" y="5626"/>
                  </a:lnTo>
                  <a:lnTo>
                    <a:pt x="47904" y="6172"/>
                  </a:lnTo>
                  <a:lnTo>
                    <a:pt x="46380" y="2171"/>
                  </a:lnTo>
                  <a:lnTo>
                    <a:pt x="47205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510563" y="1054683"/>
              <a:ext cx="22225" cy="29209"/>
            </a:xfrm>
            <a:custGeom>
              <a:avLst/>
              <a:gdLst/>
              <a:ahLst/>
              <a:cxnLst/>
              <a:rect l="l" t="t" r="r" b="b"/>
              <a:pathLst>
                <a:path w="22225" h="29209">
                  <a:moveTo>
                    <a:pt x="10452" y="1955"/>
                  </a:moveTo>
                  <a:lnTo>
                    <a:pt x="7391" y="0"/>
                  </a:lnTo>
                  <a:lnTo>
                    <a:pt x="4445" y="2565"/>
                  </a:lnTo>
                  <a:lnTo>
                    <a:pt x="0" y="2108"/>
                  </a:lnTo>
                  <a:lnTo>
                    <a:pt x="165" y="3949"/>
                  </a:lnTo>
                  <a:lnTo>
                    <a:pt x="63" y="5080"/>
                  </a:lnTo>
                  <a:lnTo>
                    <a:pt x="3187" y="2933"/>
                  </a:lnTo>
                  <a:lnTo>
                    <a:pt x="7112" y="3403"/>
                  </a:lnTo>
                  <a:lnTo>
                    <a:pt x="10452" y="1955"/>
                  </a:lnTo>
                  <a:close/>
                </a:path>
                <a:path w="22225" h="29209">
                  <a:moveTo>
                    <a:pt x="21869" y="28968"/>
                  </a:moveTo>
                  <a:lnTo>
                    <a:pt x="18923" y="26885"/>
                  </a:lnTo>
                  <a:lnTo>
                    <a:pt x="15595" y="28168"/>
                  </a:lnTo>
                  <a:lnTo>
                    <a:pt x="8216" y="27724"/>
                  </a:lnTo>
                  <a:lnTo>
                    <a:pt x="3848" y="28562"/>
                  </a:lnTo>
                  <a:lnTo>
                    <a:pt x="63" y="25857"/>
                  </a:lnTo>
                  <a:lnTo>
                    <a:pt x="1104" y="28968"/>
                  </a:lnTo>
                  <a:lnTo>
                    <a:pt x="21869" y="28968"/>
                  </a:lnTo>
                  <a:close/>
                </a:path>
              </a:pathLst>
            </a:custGeom>
            <a:solidFill>
              <a:srgbClr val="DE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535061" y="1048169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816" y="0"/>
                  </a:moveTo>
                  <a:lnTo>
                    <a:pt x="1587" y="2095"/>
                  </a:lnTo>
                  <a:lnTo>
                    <a:pt x="0" y="2781"/>
                  </a:lnTo>
                  <a:lnTo>
                    <a:pt x="2209" y="4559"/>
                  </a:lnTo>
                  <a:lnTo>
                    <a:pt x="3352" y="3378"/>
                  </a:lnTo>
                  <a:lnTo>
                    <a:pt x="4191" y="1765"/>
                  </a:lnTo>
                  <a:lnTo>
                    <a:pt x="4394" y="1358"/>
                  </a:lnTo>
                  <a:lnTo>
                    <a:pt x="3924" y="76"/>
                  </a:lnTo>
                  <a:lnTo>
                    <a:pt x="3733" y="76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554530" y="113261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558" y="0"/>
                  </a:moveTo>
                  <a:lnTo>
                    <a:pt x="0" y="444"/>
                  </a:lnTo>
                  <a:lnTo>
                    <a:pt x="292" y="1206"/>
                  </a:lnTo>
                  <a:lnTo>
                    <a:pt x="406" y="1485"/>
                  </a:lnTo>
                  <a:lnTo>
                    <a:pt x="1104" y="1714"/>
                  </a:lnTo>
                  <a:lnTo>
                    <a:pt x="1841" y="1638"/>
                  </a:lnTo>
                  <a:lnTo>
                    <a:pt x="2146" y="1181"/>
                  </a:lnTo>
                  <a:lnTo>
                    <a:pt x="2628" y="761"/>
                  </a:lnTo>
                  <a:lnTo>
                    <a:pt x="2031" y="419"/>
                  </a:lnTo>
                  <a:lnTo>
                    <a:pt x="1650" y="3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5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601889" y="103005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101" y="0"/>
                  </a:moveTo>
                  <a:lnTo>
                    <a:pt x="165" y="1917"/>
                  </a:lnTo>
                  <a:lnTo>
                    <a:pt x="0" y="2882"/>
                  </a:lnTo>
                  <a:lnTo>
                    <a:pt x="1016" y="3174"/>
                  </a:lnTo>
                  <a:lnTo>
                    <a:pt x="1295" y="3263"/>
                  </a:lnTo>
                  <a:lnTo>
                    <a:pt x="1739" y="2781"/>
                  </a:lnTo>
                  <a:lnTo>
                    <a:pt x="1968" y="2641"/>
                  </a:lnTo>
                  <a:lnTo>
                    <a:pt x="2070" y="1663"/>
                  </a:lnTo>
                  <a:lnTo>
                    <a:pt x="1828" y="1054"/>
                  </a:lnTo>
                  <a:lnTo>
                    <a:pt x="1079" y="876"/>
                  </a:lnTo>
                  <a:lnTo>
                    <a:pt x="838" y="81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666989" y="1058240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473" y="0"/>
                  </a:moveTo>
                  <a:lnTo>
                    <a:pt x="304" y="685"/>
                  </a:lnTo>
                  <a:lnTo>
                    <a:pt x="12" y="1320"/>
                  </a:lnTo>
                  <a:lnTo>
                    <a:pt x="12" y="1777"/>
                  </a:lnTo>
                  <a:lnTo>
                    <a:pt x="0" y="2133"/>
                  </a:lnTo>
                  <a:lnTo>
                    <a:pt x="520" y="2819"/>
                  </a:lnTo>
                  <a:lnTo>
                    <a:pt x="736" y="2806"/>
                  </a:lnTo>
                  <a:lnTo>
                    <a:pt x="1676" y="2705"/>
                  </a:lnTo>
                  <a:lnTo>
                    <a:pt x="1358" y="1854"/>
                  </a:lnTo>
                  <a:lnTo>
                    <a:pt x="1460" y="1244"/>
                  </a:lnTo>
                  <a:lnTo>
                    <a:pt x="1320" y="83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E4E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183411" y="821220"/>
              <a:ext cx="448945" cy="398780"/>
            </a:xfrm>
            <a:custGeom>
              <a:avLst/>
              <a:gdLst/>
              <a:ahLst/>
              <a:cxnLst/>
              <a:rect l="l" t="t" r="r" b="b"/>
              <a:pathLst>
                <a:path w="448944" h="398780">
                  <a:moveTo>
                    <a:pt x="9880" y="378459"/>
                  </a:moveTo>
                  <a:lnTo>
                    <a:pt x="7975" y="379729"/>
                  </a:lnTo>
                  <a:lnTo>
                    <a:pt x="5829" y="382269"/>
                  </a:lnTo>
                  <a:lnTo>
                    <a:pt x="5194" y="384809"/>
                  </a:lnTo>
                  <a:lnTo>
                    <a:pt x="2197" y="386079"/>
                  </a:lnTo>
                  <a:lnTo>
                    <a:pt x="673" y="389889"/>
                  </a:lnTo>
                  <a:lnTo>
                    <a:pt x="0" y="394969"/>
                  </a:lnTo>
                  <a:lnTo>
                    <a:pt x="5054" y="398779"/>
                  </a:lnTo>
                  <a:lnTo>
                    <a:pt x="9143" y="397509"/>
                  </a:lnTo>
                  <a:lnTo>
                    <a:pt x="14973" y="397509"/>
                  </a:lnTo>
                  <a:lnTo>
                    <a:pt x="14350" y="396239"/>
                  </a:lnTo>
                  <a:lnTo>
                    <a:pt x="15557" y="392429"/>
                  </a:lnTo>
                  <a:lnTo>
                    <a:pt x="18808" y="392429"/>
                  </a:lnTo>
                  <a:lnTo>
                    <a:pt x="18821" y="391159"/>
                  </a:lnTo>
                  <a:lnTo>
                    <a:pt x="18376" y="389889"/>
                  </a:lnTo>
                  <a:lnTo>
                    <a:pt x="20269" y="386079"/>
                  </a:lnTo>
                  <a:lnTo>
                    <a:pt x="20307" y="383539"/>
                  </a:lnTo>
                  <a:lnTo>
                    <a:pt x="27571" y="380999"/>
                  </a:lnTo>
                  <a:lnTo>
                    <a:pt x="29292" y="380999"/>
                  </a:lnTo>
                  <a:lnTo>
                    <a:pt x="29870" y="379729"/>
                  </a:lnTo>
                  <a:lnTo>
                    <a:pt x="12928" y="379729"/>
                  </a:lnTo>
                  <a:lnTo>
                    <a:pt x="9880" y="378459"/>
                  </a:lnTo>
                  <a:close/>
                </a:path>
                <a:path w="448944" h="398780">
                  <a:moveTo>
                    <a:pt x="18808" y="392429"/>
                  </a:moveTo>
                  <a:lnTo>
                    <a:pt x="15557" y="392429"/>
                  </a:lnTo>
                  <a:lnTo>
                    <a:pt x="17386" y="393699"/>
                  </a:lnTo>
                  <a:lnTo>
                    <a:pt x="18808" y="392429"/>
                  </a:lnTo>
                  <a:close/>
                </a:path>
                <a:path w="448944" h="398780">
                  <a:moveTo>
                    <a:pt x="29292" y="380999"/>
                  </a:moveTo>
                  <a:lnTo>
                    <a:pt x="27571" y="380999"/>
                  </a:lnTo>
                  <a:lnTo>
                    <a:pt x="26365" y="384809"/>
                  </a:lnTo>
                  <a:lnTo>
                    <a:pt x="28994" y="386079"/>
                  </a:lnTo>
                  <a:lnTo>
                    <a:pt x="28714" y="382269"/>
                  </a:lnTo>
                  <a:lnTo>
                    <a:pt x="29292" y="380999"/>
                  </a:lnTo>
                  <a:close/>
                </a:path>
                <a:path w="448944" h="398780">
                  <a:moveTo>
                    <a:pt x="92879" y="250189"/>
                  </a:moveTo>
                  <a:lnTo>
                    <a:pt x="78663" y="250189"/>
                  </a:lnTo>
                  <a:lnTo>
                    <a:pt x="80543" y="252729"/>
                  </a:lnTo>
                  <a:lnTo>
                    <a:pt x="78917" y="255269"/>
                  </a:lnTo>
                  <a:lnTo>
                    <a:pt x="73304" y="255269"/>
                  </a:lnTo>
                  <a:lnTo>
                    <a:pt x="71577" y="256539"/>
                  </a:lnTo>
                  <a:lnTo>
                    <a:pt x="72110" y="266699"/>
                  </a:lnTo>
                  <a:lnTo>
                    <a:pt x="67170" y="273049"/>
                  </a:lnTo>
                  <a:lnTo>
                    <a:pt x="63233" y="283209"/>
                  </a:lnTo>
                  <a:lnTo>
                    <a:pt x="61252" y="287019"/>
                  </a:lnTo>
                  <a:lnTo>
                    <a:pt x="53733" y="287019"/>
                  </a:lnTo>
                  <a:lnTo>
                    <a:pt x="52209" y="289559"/>
                  </a:lnTo>
                  <a:lnTo>
                    <a:pt x="51257" y="298449"/>
                  </a:lnTo>
                  <a:lnTo>
                    <a:pt x="53378" y="303529"/>
                  </a:lnTo>
                  <a:lnTo>
                    <a:pt x="54330" y="303529"/>
                  </a:lnTo>
                  <a:lnTo>
                    <a:pt x="51498" y="311149"/>
                  </a:lnTo>
                  <a:lnTo>
                    <a:pt x="51142" y="318769"/>
                  </a:lnTo>
                  <a:lnTo>
                    <a:pt x="41224" y="320039"/>
                  </a:lnTo>
                  <a:lnTo>
                    <a:pt x="40195" y="321309"/>
                  </a:lnTo>
                  <a:lnTo>
                    <a:pt x="38811" y="326389"/>
                  </a:lnTo>
                  <a:lnTo>
                    <a:pt x="27571" y="326389"/>
                  </a:lnTo>
                  <a:lnTo>
                    <a:pt x="25260" y="328929"/>
                  </a:lnTo>
                  <a:lnTo>
                    <a:pt x="26885" y="339089"/>
                  </a:lnTo>
                  <a:lnTo>
                    <a:pt x="24498" y="345439"/>
                  </a:lnTo>
                  <a:lnTo>
                    <a:pt x="30060" y="351789"/>
                  </a:lnTo>
                  <a:lnTo>
                    <a:pt x="29108" y="355599"/>
                  </a:lnTo>
                  <a:lnTo>
                    <a:pt x="26263" y="360679"/>
                  </a:lnTo>
                  <a:lnTo>
                    <a:pt x="25044" y="364489"/>
                  </a:lnTo>
                  <a:lnTo>
                    <a:pt x="22212" y="369569"/>
                  </a:lnTo>
                  <a:lnTo>
                    <a:pt x="20993" y="372109"/>
                  </a:lnTo>
                  <a:lnTo>
                    <a:pt x="14935" y="372109"/>
                  </a:lnTo>
                  <a:lnTo>
                    <a:pt x="13601" y="373379"/>
                  </a:lnTo>
                  <a:lnTo>
                    <a:pt x="13258" y="375919"/>
                  </a:lnTo>
                  <a:lnTo>
                    <a:pt x="12928" y="379729"/>
                  </a:lnTo>
                  <a:lnTo>
                    <a:pt x="34810" y="379729"/>
                  </a:lnTo>
                  <a:lnTo>
                    <a:pt x="35420" y="378459"/>
                  </a:lnTo>
                  <a:lnTo>
                    <a:pt x="35242" y="372109"/>
                  </a:lnTo>
                  <a:lnTo>
                    <a:pt x="36042" y="368299"/>
                  </a:lnTo>
                  <a:lnTo>
                    <a:pt x="38861" y="361949"/>
                  </a:lnTo>
                  <a:lnTo>
                    <a:pt x="40347" y="359409"/>
                  </a:lnTo>
                  <a:lnTo>
                    <a:pt x="41401" y="353059"/>
                  </a:lnTo>
                  <a:lnTo>
                    <a:pt x="40309" y="347979"/>
                  </a:lnTo>
                  <a:lnTo>
                    <a:pt x="46418" y="346709"/>
                  </a:lnTo>
                  <a:lnTo>
                    <a:pt x="48272" y="337819"/>
                  </a:lnTo>
                  <a:lnTo>
                    <a:pt x="51612" y="331469"/>
                  </a:lnTo>
                  <a:lnTo>
                    <a:pt x="51104" y="321309"/>
                  </a:lnTo>
                  <a:lnTo>
                    <a:pt x="56070" y="318769"/>
                  </a:lnTo>
                  <a:lnTo>
                    <a:pt x="56248" y="314959"/>
                  </a:lnTo>
                  <a:lnTo>
                    <a:pt x="56870" y="314959"/>
                  </a:lnTo>
                  <a:lnTo>
                    <a:pt x="64922" y="313689"/>
                  </a:lnTo>
                  <a:lnTo>
                    <a:pt x="66636" y="311149"/>
                  </a:lnTo>
                  <a:lnTo>
                    <a:pt x="66509" y="299719"/>
                  </a:lnTo>
                  <a:lnTo>
                    <a:pt x="67576" y="295909"/>
                  </a:lnTo>
                  <a:lnTo>
                    <a:pt x="66357" y="290829"/>
                  </a:lnTo>
                  <a:lnTo>
                    <a:pt x="66624" y="289559"/>
                  </a:lnTo>
                  <a:lnTo>
                    <a:pt x="74015" y="287019"/>
                  </a:lnTo>
                  <a:lnTo>
                    <a:pt x="78498" y="284479"/>
                  </a:lnTo>
                  <a:lnTo>
                    <a:pt x="79882" y="276859"/>
                  </a:lnTo>
                  <a:lnTo>
                    <a:pt x="80898" y="275589"/>
                  </a:lnTo>
                  <a:lnTo>
                    <a:pt x="88087" y="275589"/>
                  </a:lnTo>
                  <a:lnTo>
                    <a:pt x="86474" y="271779"/>
                  </a:lnTo>
                  <a:lnTo>
                    <a:pt x="86296" y="265429"/>
                  </a:lnTo>
                  <a:lnTo>
                    <a:pt x="85509" y="261619"/>
                  </a:lnTo>
                  <a:lnTo>
                    <a:pt x="89814" y="261619"/>
                  </a:lnTo>
                  <a:lnTo>
                    <a:pt x="90144" y="260349"/>
                  </a:lnTo>
                  <a:lnTo>
                    <a:pt x="92100" y="255269"/>
                  </a:lnTo>
                  <a:lnTo>
                    <a:pt x="78917" y="255269"/>
                  </a:lnTo>
                  <a:lnTo>
                    <a:pt x="77063" y="253999"/>
                  </a:lnTo>
                  <a:lnTo>
                    <a:pt x="92589" y="253999"/>
                  </a:lnTo>
                  <a:lnTo>
                    <a:pt x="93078" y="252729"/>
                  </a:lnTo>
                  <a:lnTo>
                    <a:pt x="92879" y="250189"/>
                  </a:lnTo>
                  <a:close/>
                </a:path>
                <a:path w="448944" h="398780">
                  <a:moveTo>
                    <a:pt x="132384" y="158749"/>
                  </a:moveTo>
                  <a:lnTo>
                    <a:pt x="121551" y="158749"/>
                  </a:lnTo>
                  <a:lnTo>
                    <a:pt x="123913" y="160019"/>
                  </a:lnTo>
                  <a:lnTo>
                    <a:pt x="124091" y="160019"/>
                  </a:lnTo>
                  <a:lnTo>
                    <a:pt x="124218" y="161289"/>
                  </a:lnTo>
                  <a:lnTo>
                    <a:pt x="122681" y="162559"/>
                  </a:lnTo>
                  <a:lnTo>
                    <a:pt x="118681" y="162559"/>
                  </a:lnTo>
                  <a:lnTo>
                    <a:pt x="118173" y="172719"/>
                  </a:lnTo>
                  <a:lnTo>
                    <a:pt x="111023" y="173989"/>
                  </a:lnTo>
                  <a:lnTo>
                    <a:pt x="107505" y="179069"/>
                  </a:lnTo>
                  <a:lnTo>
                    <a:pt x="92163" y="179069"/>
                  </a:lnTo>
                  <a:lnTo>
                    <a:pt x="91744" y="185419"/>
                  </a:lnTo>
                  <a:lnTo>
                    <a:pt x="98932" y="185419"/>
                  </a:lnTo>
                  <a:lnTo>
                    <a:pt x="99555" y="187959"/>
                  </a:lnTo>
                  <a:lnTo>
                    <a:pt x="96621" y="191769"/>
                  </a:lnTo>
                  <a:lnTo>
                    <a:pt x="96443" y="194309"/>
                  </a:lnTo>
                  <a:lnTo>
                    <a:pt x="100368" y="199389"/>
                  </a:lnTo>
                  <a:lnTo>
                    <a:pt x="98539" y="201929"/>
                  </a:lnTo>
                  <a:lnTo>
                    <a:pt x="90931" y="208279"/>
                  </a:lnTo>
                  <a:lnTo>
                    <a:pt x="86461" y="212089"/>
                  </a:lnTo>
                  <a:lnTo>
                    <a:pt x="77876" y="223519"/>
                  </a:lnTo>
                  <a:lnTo>
                    <a:pt x="74790" y="231139"/>
                  </a:lnTo>
                  <a:lnTo>
                    <a:pt x="65404" y="233679"/>
                  </a:lnTo>
                  <a:lnTo>
                    <a:pt x="65074" y="234949"/>
                  </a:lnTo>
                  <a:lnTo>
                    <a:pt x="64046" y="234949"/>
                  </a:lnTo>
                  <a:lnTo>
                    <a:pt x="63703" y="236219"/>
                  </a:lnTo>
                  <a:lnTo>
                    <a:pt x="63411" y="236219"/>
                  </a:lnTo>
                  <a:lnTo>
                    <a:pt x="60502" y="243839"/>
                  </a:lnTo>
                  <a:lnTo>
                    <a:pt x="64935" y="250189"/>
                  </a:lnTo>
                  <a:lnTo>
                    <a:pt x="75704" y="251459"/>
                  </a:lnTo>
                  <a:lnTo>
                    <a:pt x="78663" y="250189"/>
                  </a:lnTo>
                  <a:lnTo>
                    <a:pt x="92879" y="250189"/>
                  </a:lnTo>
                  <a:lnTo>
                    <a:pt x="92481" y="245109"/>
                  </a:lnTo>
                  <a:lnTo>
                    <a:pt x="95122" y="236219"/>
                  </a:lnTo>
                  <a:lnTo>
                    <a:pt x="95097" y="233679"/>
                  </a:lnTo>
                  <a:lnTo>
                    <a:pt x="102196" y="229869"/>
                  </a:lnTo>
                  <a:lnTo>
                    <a:pt x="104368" y="227329"/>
                  </a:lnTo>
                  <a:lnTo>
                    <a:pt x="102730" y="220979"/>
                  </a:lnTo>
                  <a:lnTo>
                    <a:pt x="102920" y="219709"/>
                  </a:lnTo>
                  <a:lnTo>
                    <a:pt x="103022" y="218439"/>
                  </a:lnTo>
                  <a:lnTo>
                    <a:pt x="103250" y="217169"/>
                  </a:lnTo>
                  <a:lnTo>
                    <a:pt x="116433" y="217169"/>
                  </a:lnTo>
                  <a:lnTo>
                    <a:pt x="116433" y="210819"/>
                  </a:lnTo>
                  <a:lnTo>
                    <a:pt x="120268" y="205739"/>
                  </a:lnTo>
                  <a:lnTo>
                    <a:pt x="116128" y="200659"/>
                  </a:lnTo>
                  <a:lnTo>
                    <a:pt x="116560" y="198119"/>
                  </a:lnTo>
                  <a:lnTo>
                    <a:pt x="118694" y="196849"/>
                  </a:lnTo>
                  <a:lnTo>
                    <a:pt x="118465" y="194309"/>
                  </a:lnTo>
                  <a:lnTo>
                    <a:pt x="118617" y="184149"/>
                  </a:lnTo>
                  <a:lnTo>
                    <a:pt x="131000" y="184149"/>
                  </a:lnTo>
                  <a:lnTo>
                    <a:pt x="136867" y="176529"/>
                  </a:lnTo>
                  <a:lnTo>
                    <a:pt x="135686" y="171449"/>
                  </a:lnTo>
                  <a:lnTo>
                    <a:pt x="128993" y="168909"/>
                  </a:lnTo>
                  <a:lnTo>
                    <a:pt x="133159" y="163829"/>
                  </a:lnTo>
                  <a:lnTo>
                    <a:pt x="131775" y="160019"/>
                  </a:lnTo>
                  <a:lnTo>
                    <a:pt x="132384" y="158749"/>
                  </a:lnTo>
                  <a:close/>
                </a:path>
                <a:path w="448944" h="398780">
                  <a:moveTo>
                    <a:pt x="116433" y="217169"/>
                  </a:moveTo>
                  <a:lnTo>
                    <a:pt x="105613" y="217169"/>
                  </a:lnTo>
                  <a:lnTo>
                    <a:pt x="107695" y="222249"/>
                  </a:lnTo>
                  <a:lnTo>
                    <a:pt x="110858" y="220979"/>
                  </a:lnTo>
                  <a:lnTo>
                    <a:pt x="115481" y="219709"/>
                  </a:lnTo>
                  <a:lnTo>
                    <a:pt x="116433" y="218439"/>
                  </a:lnTo>
                  <a:lnTo>
                    <a:pt x="116433" y="217169"/>
                  </a:lnTo>
                  <a:close/>
                </a:path>
                <a:path w="448944" h="398780">
                  <a:moveTo>
                    <a:pt x="103225" y="176529"/>
                  </a:moveTo>
                  <a:lnTo>
                    <a:pt x="99771" y="179069"/>
                  </a:lnTo>
                  <a:lnTo>
                    <a:pt x="106959" y="179069"/>
                  </a:lnTo>
                  <a:lnTo>
                    <a:pt x="103225" y="176529"/>
                  </a:lnTo>
                  <a:close/>
                </a:path>
                <a:path w="448944" h="398780">
                  <a:moveTo>
                    <a:pt x="145003" y="163829"/>
                  </a:moveTo>
                  <a:lnTo>
                    <a:pt x="140169" y="163829"/>
                  </a:lnTo>
                  <a:lnTo>
                    <a:pt x="145224" y="166369"/>
                  </a:lnTo>
                  <a:lnTo>
                    <a:pt x="145003" y="163829"/>
                  </a:lnTo>
                  <a:close/>
                </a:path>
                <a:path w="448944" h="398780">
                  <a:moveTo>
                    <a:pt x="144560" y="158749"/>
                  </a:moveTo>
                  <a:lnTo>
                    <a:pt x="135521" y="158749"/>
                  </a:lnTo>
                  <a:lnTo>
                    <a:pt x="137198" y="160019"/>
                  </a:lnTo>
                  <a:lnTo>
                    <a:pt x="135864" y="160019"/>
                  </a:lnTo>
                  <a:lnTo>
                    <a:pt x="133388" y="163829"/>
                  </a:lnTo>
                  <a:lnTo>
                    <a:pt x="135928" y="165099"/>
                  </a:lnTo>
                  <a:lnTo>
                    <a:pt x="140169" y="163829"/>
                  </a:lnTo>
                  <a:lnTo>
                    <a:pt x="145003" y="163829"/>
                  </a:lnTo>
                  <a:lnTo>
                    <a:pt x="144560" y="158749"/>
                  </a:lnTo>
                  <a:close/>
                </a:path>
                <a:path w="448944" h="398780">
                  <a:moveTo>
                    <a:pt x="119595" y="142239"/>
                  </a:moveTo>
                  <a:lnTo>
                    <a:pt x="116446" y="149859"/>
                  </a:lnTo>
                  <a:lnTo>
                    <a:pt x="116789" y="153669"/>
                  </a:lnTo>
                  <a:lnTo>
                    <a:pt x="118376" y="160019"/>
                  </a:lnTo>
                  <a:lnTo>
                    <a:pt x="121551" y="158749"/>
                  </a:lnTo>
                  <a:lnTo>
                    <a:pt x="144560" y="158749"/>
                  </a:lnTo>
                  <a:lnTo>
                    <a:pt x="144449" y="157479"/>
                  </a:lnTo>
                  <a:lnTo>
                    <a:pt x="147104" y="156209"/>
                  </a:lnTo>
                  <a:lnTo>
                    <a:pt x="151701" y="152399"/>
                  </a:lnTo>
                  <a:lnTo>
                    <a:pt x="156349" y="151129"/>
                  </a:lnTo>
                  <a:lnTo>
                    <a:pt x="155905" y="144779"/>
                  </a:lnTo>
                  <a:lnTo>
                    <a:pt x="133057" y="144779"/>
                  </a:lnTo>
                  <a:lnTo>
                    <a:pt x="131622" y="143509"/>
                  </a:lnTo>
                  <a:lnTo>
                    <a:pt x="123977" y="143509"/>
                  </a:lnTo>
                  <a:lnTo>
                    <a:pt x="119595" y="142239"/>
                  </a:lnTo>
                  <a:close/>
                </a:path>
                <a:path w="448944" h="398780">
                  <a:moveTo>
                    <a:pt x="141808" y="114299"/>
                  </a:moveTo>
                  <a:lnTo>
                    <a:pt x="135813" y="118109"/>
                  </a:lnTo>
                  <a:lnTo>
                    <a:pt x="139153" y="125729"/>
                  </a:lnTo>
                  <a:lnTo>
                    <a:pt x="136855" y="128269"/>
                  </a:lnTo>
                  <a:lnTo>
                    <a:pt x="136270" y="132079"/>
                  </a:lnTo>
                  <a:lnTo>
                    <a:pt x="135559" y="137159"/>
                  </a:lnTo>
                  <a:lnTo>
                    <a:pt x="136766" y="139699"/>
                  </a:lnTo>
                  <a:lnTo>
                    <a:pt x="133057" y="144779"/>
                  </a:lnTo>
                  <a:lnTo>
                    <a:pt x="157467" y="144779"/>
                  </a:lnTo>
                  <a:lnTo>
                    <a:pt x="160908" y="146049"/>
                  </a:lnTo>
                  <a:lnTo>
                    <a:pt x="161861" y="144779"/>
                  </a:lnTo>
                  <a:lnTo>
                    <a:pt x="162191" y="140969"/>
                  </a:lnTo>
                  <a:lnTo>
                    <a:pt x="162280" y="139699"/>
                  </a:lnTo>
                  <a:lnTo>
                    <a:pt x="167741" y="139699"/>
                  </a:lnTo>
                  <a:lnTo>
                    <a:pt x="170497" y="135889"/>
                  </a:lnTo>
                  <a:lnTo>
                    <a:pt x="175907" y="130809"/>
                  </a:lnTo>
                  <a:lnTo>
                    <a:pt x="177914" y="130809"/>
                  </a:lnTo>
                  <a:lnTo>
                    <a:pt x="177698" y="126999"/>
                  </a:lnTo>
                  <a:lnTo>
                    <a:pt x="178282" y="125729"/>
                  </a:lnTo>
                  <a:lnTo>
                    <a:pt x="184353" y="125729"/>
                  </a:lnTo>
                  <a:lnTo>
                    <a:pt x="183972" y="123189"/>
                  </a:lnTo>
                  <a:lnTo>
                    <a:pt x="183901" y="118109"/>
                  </a:lnTo>
                  <a:lnTo>
                    <a:pt x="155536" y="118109"/>
                  </a:lnTo>
                  <a:lnTo>
                    <a:pt x="148081" y="116839"/>
                  </a:lnTo>
                  <a:lnTo>
                    <a:pt x="146850" y="116839"/>
                  </a:lnTo>
                  <a:lnTo>
                    <a:pt x="141808" y="114299"/>
                  </a:lnTo>
                  <a:close/>
                </a:path>
                <a:path w="448944" h="398780">
                  <a:moveTo>
                    <a:pt x="130187" y="142239"/>
                  </a:moveTo>
                  <a:lnTo>
                    <a:pt x="123977" y="143509"/>
                  </a:lnTo>
                  <a:lnTo>
                    <a:pt x="131622" y="143509"/>
                  </a:lnTo>
                  <a:lnTo>
                    <a:pt x="130187" y="142239"/>
                  </a:lnTo>
                  <a:close/>
                </a:path>
                <a:path w="448944" h="398780">
                  <a:moveTo>
                    <a:pt x="191554" y="78739"/>
                  </a:moveTo>
                  <a:lnTo>
                    <a:pt x="185432" y="78739"/>
                  </a:lnTo>
                  <a:lnTo>
                    <a:pt x="183197" y="80009"/>
                  </a:lnTo>
                  <a:lnTo>
                    <a:pt x="182384" y="85089"/>
                  </a:lnTo>
                  <a:lnTo>
                    <a:pt x="180441" y="86359"/>
                  </a:lnTo>
                  <a:lnTo>
                    <a:pt x="171145" y="86359"/>
                  </a:lnTo>
                  <a:lnTo>
                    <a:pt x="170167" y="87629"/>
                  </a:lnTo>
                  <a:lnTo>
                    <a:pt x="170167" y="97789"/>
                  </a:lnTo>
                  <a:lnTo>
                    <a:pt x="168732" y="100329"/>
                  </a:lnTo>
                  <a:lnTo>
                    <a:pt x="156641" y="100329"/>
                  </a:lnTo>
                  <a:lnTo>
                    <a:pt x="156514" y="116839"/>
                  </a:lnTo>
                  <a:lnTo>
                    <a:pt x="155536" y="118109"/>
                  </a:lnTo>
                  <a:lnTo>
                    <a:pt x="183901" y="118109"/>
                  </a:lnTo>
                  <a:lnTo>
                    <a:pt x="183984" y="105409"/>
                  </a:lnTo>
                  <a:lnTo>
                    <a:pt x="186816" y="104139"/>
                  </a:lnTo>
                  <a:lnTo>
                    <a:pt x="196498" y="104139"/>
                  </a:lnTo>
                  <a:lnTo>
                    <a:pt x="197370" y="101599"/>
                  </a:lnTo>
                  <a:lnTo>
                    <a:pt x="197446" y="100329"/>
                  </a:lnTo>
                  <a:lnTo>
                    <a:pt x="197396" y="97789"/>
                  </a:lnTo>
                  <a:lnTo>
                    <a:pt x="197015" y="93979"/>
                  </a:lnTo>
                  <a:lnTo>
                    <a:pt x="198513" y="92709"/>
                  </a:lnTo>
                  <a:lnTo>
                    <a:pt x="223380" y="92709"/>
                  </a:lnTo>
                  <a:lnTo>
                    <a:pt x="224789" y="91439"/>
                  </a:lnTo>
                  <a:lnTo>
                    <a:pt x="224764" y="81279"/>
                  </a:lnTo>
                  <a:lnTo>
                    <a:pt x="235877" y="81279"/>
                  </a:lnTo>
                  <a:lnTo>
                    <a:pt x="237159" y="80009"/>
                  </a:lnTo>
                  <a:lnTo>
                    <a:pt x="195478" y="80009"/>
                  </a:lnTo>
                  <a:lnTo>
                    <a:pt x="191554" y="78739"/>
                  </a:lnTo>
                  <a:close/>
                </a:path>
                <a:path w="448944" h="398780">
                  <a:moveTo>
                    <a:pt x="196498" y="104139"/>
                  </a:moveTo>
                  <a:lnTo>
                    <a:pt x="186816" y="104139"/>
                  </a:lnTo>
                  <a:lnTo>
                    <a:pt x="194348" y="106679"/>
                  </a:lnTo>
                  <a:lnTo>
                    <a:pt x="196062" y="105409"/>
                  </a:lnTo>
                  <a:lnTo>
                    <a:pt x="196498" y="104139"/>
                  </a:lnTo>
                  <a:close/>
                </a:path>
                <a:path w="448944" h="398780">
                  <a:moveTo>
                    <a:pt x="210870" y="64769"/>
                  </a:moveTo>
                  <a:lnTo>
                    <a:pt x="208000" y="69849"/>
                  </a:lnTo>
                  <a:lnTo>
                    <a:pt x="204546" y="71119"/>
                  </a:lnTo>
                  <a:lnTo>
                    <a:pt x="200748" y="73659"/>
                  </a:lnTo>
                  <a:lnTo>
                    <a:pt x="198170" y="73659"/>
                  </a:lnTo>
                  <a:lnTo>
                    <a:pt x="195478" y="80009"/>
                  </a:lnTo>
                  <a:lnTo>
                    <a:pt x="237159" y="80009"/>
                  </a:lnTo>
                  <a:lnTo>
                    <a:pt x="237528" y="69849"/>
                  </a:lnTo>
                  <a:lnTo>
                    <a:pt x="239204" y="68579"/>
                  </a:lnTo>
                  <a:lnTo>
                    <a:pt x="260730" y="68579"/>
                  </a:lnTo>
                  <a:lnTo>
                    <a:pt x="262343" y="66039"/>
                  </a:lnTo>
                  <a:lnTo>
                    <a:pt x="213791" y="66039"/>
                  </a:lnTo>
                  <a:lnTo>
                    <a:pt x="210870" y="64769"/>
                  </a:lnTo>
                  <a:close/>
                </a:path>
                <a:path w="448944" h="398780">
                  <a:moveTo>
                    <a:pt x="240093" y="41909"/>
                  </a:moveTo>
                  <a:lnTo>
                    <a:pt x="235800" y="44449"/>
                  </a:lnTo>
                  <a:lnTo>
                    <a:pt x="233819" y="57149"/>
                  </a:lnTo>
                  <a:lnTo>
                    <a:pt x="231698" y="58419"/>
                  </a:lnTo>
                  <a:lnTo>
                    <a:pt x="222313" y="58419"/>
                  </a:lnTo>
                  <a:lnTo>
                    <a:pt x="220929" y="64769"/>
                  </a:lnTo>
                  <a:lnTo>
                    <a:pt x="218833" y="66039"/>
                  </a:lnTo>
                  <a:lnTo>
                    <a:pt x="262343" y="66039"/>
                  </a:lnTo>
                  <a:lnTo>
                    <a:pt x="263537" y="63499"/>
                  </a:lnTo>
                  <a:lnTo>
                    <a:pt x="262889" y="62229"/>
                  </a:lnTo>
                  <a:lnTo>
                    <a:pt x="261754" y="58419"/>
                  </a:lnTo>
                  <a:lnTo>
                    <a:pt x="231698" y="58419"/>
                  </a:lnTo>
                  <a:lnTo>
                    <a:pt x="225234" y="57149"/>
                  </a:lnTo>
                  <a:lnTo>
                    <a:pt x="261376" y="57149"/>
                  </a:lnTo>
                  <a:lnTo>
                    <a:pt x="260997" y="55879"/>
                  </a:lnTo>
                  <a:lnTo>
                    <a:pt x="262343" y="54609"/>
                  </a:lnTo>
                  <a:lnTo>
                    <a:pt x="273443" y="54609"/>
                  </a:lnTo>
                  <a:lnTo>
                    <a:pt x="278168" y="53339"/>
                  </a:lnTo>
                  <a:lnTo>
                    <a:pt x="287870" y="53339"/>
                  </a:lnTo>
                  <a:lnTo>
                    <a:pt x="289953" y="48259"/>
                  </a:lnTo>
                  <a:lnTo>
                    <a:pt x="290339" y="46989"/>
                  </a:lnTo>
                  <a:lnTo>
                    <a:pt x="249605" y="46989"/>
                  </a:lnTo>
                  <a:lnTo>
                    <a:pt x="240093" y="41909"/>
                  </a:lnTo>
                  <a:close/>
                </a:path>
                <a:path w="448944" h="398780">
                  <a:moveTo>
                    <a:pt x="287870" y="53339"/>
                  </a:moveTo>
                  <a:lnTo>
                    <a:pt x="279222" y="53339"/>
                  </a:lnTo>
                  <a:lnTo>
                    <a:pt x="287350" y="54609"/>
                  </a:lnTo>
                  <a:lnTo>
                    <a:pt x="287870" y="53339"/>
                  </a:lnTo>
                  <a:close/>
                </a:path>
                <a:path w="448944" h="398780">
                  <a:moveTo>
                    <a:pt x="326897" y="38099"/>
                  </a:moveTo>
                  <a:lnTo>
                    <a:pt x="264871" y="38099"/>
                  </a:lnTo>
                  <a:lnTo>
                    <a:pt x="260019" y="39369"/>
                  </a:lnTo>
                  <a:lnTo>
                    <a:pt x="253263" y="40639"/>
                  </a:lnTo>
                  <a:lnTo>
                    <a:pt x="251561" y="40639"/>
                  </a:lnTo>
                  <a:lnTo>
                    <a:pt x="248704" y="43179"/>
                  </a:lnTo>
                  <a:lnTo>
                    <a:pt x="249046" y="44449"/>
                  </a:lnTo>
                  <a:lnTo>
                    <a:pt x="249605" y="46989"/>
                  </a:lnTo>
                  <a:lnTo>
                    <a:pt x="290339" y="46989"/>
                  </a:lnTo>
                  <a:lnTo>
                    <a:pt x="291884" y="41909"/>
                  </a:lnTo>
                  <a:lnTo>
                    <a:pt x="324564" y="41909"/>
                  </a:lnTo>
                  <a:lnTo>
                    <a:pt x="326897" y="38099"/>
                  </a:lnTo>
                  <a:close/>
                </a:path>
                <a:path w="448944" h="398780">
                  <a:moveTo>
                    <a:pt x="448449" y="27939"/>
                  </a:moveTo>
                  <a:lnTo>
                    <a:pt x="424319" y="27939"/>
                  </a:lnTo>
                  <a:lnTo>
                    <a:pt x="430098" y="30479"/>
                  </a:lnTo>
                  <a:lnTo>
                    <a:pt x="430949" y="38099"/>
                  </a:lnTo>
                  <a:lnTo>
                    <a:pt x="431050" y="40639"/>
                  </a:lnTo>
                  <a:lnTo>
                    <a:pt x="440169" y="45719"/>
                  </a:lnTo>
                  <a:lnTo>
                    <a:pt x="448411" y="40639"/>
                  </a:lnTo>
                  <a:lnTo>
                    <a:pt x="448519" y="35559"/>
                  </a:lnTo>
                  <a:lnTo>
                    <a:pt x="448449" y="27939"/>
                  </a:lnTo>
                  <a:close/>
                </a:path>
                <a:path w="448944" h="398780">
                  <a:moveTo>
                    <a:pt x="324564" y="41909"/>
                  </a:moveTo>
                  <a:lnTo>
                    <a:pt x="320408" y="41909"/>
                  </a:lnTo>
                  <a:lnTo>
                    <a:pt x="323786" y="43179"/>
                  </a:lnTo>
                  <a:lnTo>
                    <a:pt x="324564" y="41909"/>
                  </a:lnTo>
                  <a:close/>
                </a:path>
                <a:path w="448944" h="398780">
                  <a:moveTo>
                    <a:pt x="335914" y="35559"/>
                  </a:moveTo>
                  <a:lnTo>
                    <a:pt x="268554" y="35559"/>
                  </a:lnTo>
                  <a:lnTo>
                    <a:pt x="270624" y="38099"/>
                  </a:lnTo>
                  <a:lnTo>
                    <a:pt x="327964" y="38099"/>
                  </a:lnTo>
                  <a:lnTo>
                    <a:pt x="331063" y="41909"/>
                  </a:lnTo>
                  <a:lnTo>
                    <a:pt x="332714" y="40639"/>
                  </a:lnTo>
                  <a:lnTo>
                    <a:pt x="335914" y="35559"/>
                  </a:lnTo>
                  <a:close/>
                </a:path>
                <a:path w="448944" h="398780">
                  <a:moveTo>
                    <a:pt x="346553" y="35559"/>
                  </a:moveTo>
                  <a:lnTo>
                    <a:pt x="338086" y="35559"/>
                  </a:lnTo>
                  <a:lnTo>
                    <a:pt x="342430" y="38099"/>
                  </a:lnTo>
                  <a:lnTo>
                    <a:pt x="344309" y="38099"/>
                  </a:lnTo>
                  <a:lnTo>
                    <a:pt x="346553" y="35559"/>
                  </a:lnTo>
                  <a:close/>
                </a:path>
                <a:path w="448944" h="398780">
                  <a:moveTo>
                    <a:pt x="285648" y="20319"/>
                  </a:moveTo>
                  <a:lnTo>
                    <a:pt x="280847" y="21589"/>
                  </a:lnTo>
                  <a:lnTo>
                    <a:pt x="274421" y="21589"/>
                  </a:lnTo>
                  <a:lnTo>
                    <a:pt x="274802" y="27939"/>
                  </a:lnTo>
                  <a:lnTo>
                    <a:pt x="271170" y="27939"/>
                  </a:lnTo>
                  <a:lnTo>
                    <a:pt x="266115" y="29209"/>
                  </a:lnTo>
                  <a:lnTo>
                    <a:pt x="264972" y="30479"/>
                  </a:lnTo>
                  <a:lnTo>
                    <a:pt x="262572" y="31749"/>
                  </a:lnTo>
                  <a:lnTo>
                    <a:pt x="261823" y="33019"/>
                  </a:lnTo>
                  <a:lnTo>
                    <a:pt x="262762" y="36829"/>
                  </a:lnTo>
                  <a:lnTo>
                    <a:pt x="266979" y="36829"/>
                  </a:lnTo>
                  <a:lnTo>
                    <a:pt x="268554" y="35559"/>
                  </a:lnTo>
                  <a:lnTo>
                    <a:pt x="346553" y="35559"/>
                  </a:lnTo>
                  <a:lnTo>
                    <a:pt x="347675" y="34289"/>
                  </a:lnTo>
                  <a:lnTo>
                    <a:pt x="357454" y="34289"/>
                  </a:lnTo>
                  <a:lnTo>
                    <a:pt x="360324" y="31749"/>
                  </a:lnTo>
                  <a:lnTo>
                    <a:pt x="361911" y="30479"/>
                  </a:lnTo>
                  <a:lnTo>
                    <a:pt x="383442" y="30479"/>
                  </a:lnTo>
                  <a:lnTo>
                    <a:pt x="384428" y="29209"/>
                  </a:lnTo>
                  <a:lnTo>
                    <a:pt x="382498" y="26669"/>
                  </a:lnTo>
                  <a:lnTo>
                    <a:pt x="293166" y="26669"/>
                  </a:lnTo>
                  <a:lnTo>
                    <a:pt x="287152" y="21589"/>
                  </a:lnTo>
                  <a:lnTo>
                    <a:pt x="280847" y="21589"/>
                  </a:lnTo>
                  <a:lnTo>
                    <a:pt x="275653" y="20319"/>
                  </a:lnTo>
                  <a:lnTo>
                    <a:pt x="285648" y="20319"/>
                  </a:lnTo>
                  <a:close/>
                </a:path>
                <a:path w="448944" h="398780">
                  <a:moveTo>
                    <a:pt x="383442" y="30479"/>
                  </a:moveTo>
                  <a:lnTo>
                    <a:pt x="361911" y="30479"/>
                  </a:lnTo>
                  <a:lnTo>
                    <a:pt x="367068" y="34289"/>
                  </a:lnTo>
                  <a:lnTo>
                    <a:pt x="371868" y="31749"/>
                  </a:lnTo>
                  <a:lnTo>
                    <a:pt x="382456" y="31749"/>
                  </a:lnTo>
                  <a:lnTo>
                    <a:pt x="383442" y="30479"/>
                  </a:lnTo>
                  <a:close/>
                </a:path>
                <a:path w="448944" h="398780">
                  <a:moveTo>
                    <a:pt x="382456" y="31749"/>
                  </a:moveTo>
                  <a:lnTo>
                    <a:pt x="371868" y="31749"/>
                  </a:lnTo>
                  <a:lnTo>
                    <a:pt x="378688" y="34289"/>
                  </a:lnTo>
                  <a:lnTo>
                    <a:pt x="381469" y="33019"/>
                  </a:lnTo>
                  <a:lnTo>
                    <a:pt x="382456" y="31749"/>
                  </a:lnTo>
                  <a:close/>
                </a:path>
                <a:path w="448944" h="398780">
                  <a:moveTo>
                    <a:pt x="446836" y="25399"/>
                  </a:moveTo>
                  <a:lnTo>
                    <a:pt x="390055" y="25399"/>
                  </a:lnTo>
                  <a:lnTo>
                    <a:pt x="396696" y="29209"/>
                  </a:lnTo>
                  <a:lnTo>
                    <a:pt x="403683" y="33019"/>
                  </a:lnTo>
                  <a:lnTo>
                    <a:pt x="411130" y="33019"/>
                  </a:lnTo>
                  <a:lnTo>
                    <a:pt x="419150" y="31749"/>
                  </a:lnTo>
                  <a:lnTo>
                    <a:pt x="424319" y="27939"/>
                  </a:lnTo>
                  <a:lnTo>
                    <a:pt x="448449" y="27939"/>
                  </a:lnTo>
                  <a:lnTo>
                    <a:pt x="447357" y="26669"/>
                  </a:lnTo>
                  <a:lnTo>
                    <a:pt x="446836" y="25399"/>
                  </a:lnTo>
                  <a:close/>
                </a:path>
                <a:path w="448944" h="398780">
                  <a:moveTo>
                    <a:pt x="446196" y="24129"/>
                  </a:moveTo>
                  <a:lnTo>
                    <a:pt x="380809" y="24129"/>
                  </a:lnTo>
                  <a:lnTo>
                    <a:pt x="381502" y="25172"/>
                  </a:lnTo>
                  <a:lnTo>
                    <a:pt x="384975" y="29209"/>
                  </a:lnTo>
                  <a:lnTo>
                    <a:pt x="385965" y="29209"/>
                  </a:lnTo>
                  <a:lnTo>
                    <a:pt x="390055" y="25399"/>
                  </a:lnTo>
                  <a:lnTo>
                    <a:pt x="446227" y="25399"/>
                  </a:lnTo>
                  <a:lnTo>
                    <a:pt x="446196" y="24129"/>
                  </a:lnTo>
                  <a:close/>
                </a:path>
                <a:path w="448944" h="398780">
                  <a:moveTo>
                    <a:pt x="325297" y="12699"/>
                  </a:moveTo>
                  <a:lnTo>
                    <a:pt x="320967" y="12699"/>
                  </a:lnTo>
                  <a:lnTo>
                    <a:pt x="314121" y="19049"/>
                  </a:lnTo>
                  <a:lnTo>
                    <a:pt x="310337" y="21589"/>
                  </a:lnTo>
                  <a:lnTo>
                    <a:pt x="301663" y="21589"/>
                  </a:lnTo>
                  <a:lnTo>
                    <a:pt x="297345" y="26669"/>
                  </a:lnTo>
                  <a:lnTo>
                    <a:pt x="382498" y="26669"/>
                  </a:lnTo>
                  <a:lnTo>
                    <a:pt x="381502" y="25172"/>
                  </a:lnTo>
                  <a:lnTo>
                    <a:pt x="380606" y="24129"/>
                  </a:lnTo>
                  <a:lnTo>
                    <a:pt x="379755" y="24129"/>
                  </a:lnTo>
                  <a:lnTo>
                    <a:pt x="379514" y="22859"/>
                  </a:lnTo>
                  <a:lnTo>
                    <a:pt x="446166" y="22859"/>
                  </a:lnTo>
                  <a:lnTo>
                    <a:pt x="446135" y="21589"/>
                  </a:lnTo>
                  <a:lnTo>
                    <a:pt x="310337" y="21589"/>
                  </a:lnTo>
                  <a:lnTo>
                    <a:pt x="303187" y="20319"/>
                  </a:lnTo>
                  <a:lnTo>
                    <a:pt x="331228" y="20319"/>
                  </a:lnTo>
                  <a:lnTo>
                    <a:pt x="325297" y="12699"/>
                  </a:lnTo>
                  <a:close/>
                </a:path>
                <a:path w="448944" h="398780">
                  <a:moveTo>
                    <a:pt x="446166" y="22859"/>
                  </a:moveTo>
                  <a:lnTo>
                    <a:pt x="379514" y="22859"/>
                  </a:lnTo>
                  <a:lnTo>
                    <a:pt x="381502" y="25172"/>
                  </a:lnTo>
                  <a:lnTo>
                    <a:pt x="380809" y="24129"/>
                  </a:lnTo>
                  <a:lnTo>
                    <a:pt x="446196" y="24129"/>
                  </a:lnTo>
                  <a:lnTo>
                    <a:pt x="446166" y="22859"/>
                  </a:lnTo>
                  <a:close/>
                </a:path>
                <a:path w="448944" h="398780">
                  <a:moveTo>
                    <a:pt x="431469" y="12699"/>
                  </a:moveTo>
                  <a:lnTo>
                    <a:pt x="427215" y="13969"/>
                  </a:lnTo>
                  <a:lnTo>
                    <a:pt x="340779" y="13969"/>
                  </a:lnTo>
                  <a:lnTo>
                    <a:pt x="339521" y="15239"/>
                  </a:lnTo>
                  <a:lnTo>
                    <a:pt x="338772" y="16509"/>
                  </a:lnTo>
                  <a:lnTo>
                    <a:pt x="334251" y="19049"/>
                  </a:lnTo>
                  <a:lnTo>
                    <a:pt x="331228" y="20319"/>
                  </a:lnTo>
                  <a:lnTo>
                    <a:pt x="446105" y="20319"/>
                  </a:lnTo>
                  <a:lnTo>
                    <a:pt x="446074" y="19049"/>
                  </a:lnTo>
                  <a:lnTo>
                    <a:pt x="444753" y="17779"/>
                  </a:lnTo>
                  <a:lnTo>
                    <a:pt x="435305" y="17779"/>
                  </a:lnTo>
                  <a:lnTo>
                    <a:pt x="432428" y="13969"/>
                  </a:lnTo>
                  <a:lnTo>
                    <a:pt x="352780" y="13969"/>
                  </a:lnTo>
                  <a:lnTo>
                    <a:pt x="346697" y="12699"/>
                  </a:lnTo>
                  <a:lnTo>
                    <a:pt x="431469" y="12699"/>
                  </a:lnTo>
                  <a:close/>
                </a:path>
                <a:path w="448944" h="398780">
                  <a:moveTo>
                    <a:pt x="443433" y="16509"/>
                  </a:moveTo>
                  <a:lnTo>
                    <a:pt x="437235" y="17779"/>
                  </a:lnTo>
                  <a:lnTo>
                    <a:pt x="444753" y="17779"/>
                  </a:lnTo>
                  <a:lnTo>
                    <a:pt x="443433" y="16509"/>
                  </a:lnTo>
                  <a:close/>
                </a:path>
                <a:path w="448944" h="398780">
                  <a:moveTo>
                    <a:pt x="405485" y="3809"/>
                  </a:moveTo>
                  <a:lnTo>
                    <a:pt x="399440" y="5079"/>
                  </a:lnTo>
                  <a:lnTo>
                    <a:pt x="391515" y="5079"/>
                  </a:lnTo>
                  <a:lnTo>
                    <a:pt x="389280" y="6349"/>
                  </a:lnTo>
                  <a:lnTo>
                    <a:pt x="367817" y="6349"/>
                  </a:lnTo>
                  <a:lnTo>
                    <a:pt x="364312" y="12699"/>
                  </a:lnTo>
                  <a:lnTo>
                    <a:pt x="361848" y="13969"/>
                  </a:lnTo>
                  <a:lnTo>
                    <a:pt x="408216" y="13969"/>
                  </a:lnTo>
                  <a:lnTo>
                    <a:pt x="405485" y="3809"/>
                  </a:lnTo>
                  <a:close/>
                </a:path>
                <a:path w="448944" h="398780">
                  <a:moveTo>
                    <a:pt x="410248" y="12699"/>
                  </a:moveTo>
                  <a:lnTo>
                    <a:pt x="408216" y="13969"/>
                  </a:lnTo>
                  <a:lnTo>
                    <a:pt x="415556" y="13969"/>
                  </a:lnTo>
                  <a:lnTo>
                    <a:pt x="410248" y="12699"/>
                  </a:lnTo>
                  <a:close/>
                </a:path>
                <a:path w="448944" h="398780">
                  <a:moveTo>
                    <a:pt x="389092" y="3809"/>
                  </a:moveTo>
                  <a:lnTo>
                    <a:pt x="374662" y="3809"/>
                  </a:lnTo>
                  <a:lnTo>
                    <a:pt x="375894" y="5079"/>
                  </a:lnTo>
                  <a:lnTo>
                    <a:pt x="372478" y="6349"/>
                  </a:lnTo>
                  <a:lnTo>
                    <a:pt x="389280" y="6349"/>
                  </a:lnTo>
                  <a:lnTo>
                    <a:pt x="389092" y="3809"/>
                  </a:lnTo>
                  <a:close/>
                </a:path>
                <a:path w="448944" h="398780">
                  <a:moveTo>
                    <a:pt x="388810" y="0"/>
                  </a:moveTo>
                  <a:lnTo>
                    <a:pt x="372643" y="0"/>
                  </a:lnTo>
                  <a:lnTo>
                    <a:pt x="371322" y="1269"/>
                  </a:lnTo>
                  <a:lnTo>
                    <a:pt x="372046" y="5079"/>
                  </a:lnTo>
                  <a:lnTo>
                    <a:pt x="374662" y="3809"/>
                  </a:lnTo>
                  <a:lnTo>
                    <a:pt x="389092" y="3809"/>
                  </a:lnTo>
                  <a:lnTo>
                    <a:pt x="388810" y="0"/>
                  </a:lnTo>
                  <a:close/>
                </a:path>
              </a:pathLst>
            </a:custGeom>
            <a:solidFill>
              <a:srgbClr val="D0E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1" name="object 27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4927" y="871588"/>
              <a:ext cx="275437" cy="290169"/>
            </a:xfrm>
            <a:prstGeom prst="rect">
              <a:avLst/>
            </a:prstGeom>
          </p:spPr>
        </p:pic>
      </p:grpSp>
      <p:sp>
        <p:nvSpPr>
          <p:cNvPr id="2712" name="object 2712"/>
          <p:cNvSpPr/>
          <p:nvPr/>
        </p:nvSpPr>
        <p:spPr>
          <a:xfrm>
            <a:off x="1562544" y="1805863"/>
            <a:ext cx="158750" cy="41910"/>
          </a:xfrm>
          <a:custGeom>
            <a:avLst/>
            <a:gdLst/>
            <a:ahLst/>
            <a:cxnLst/>
            <a:rect l="l" t="t" r="r" b="b"/>
            <a:pathLst>
              <a:path w="158750" h="41910">
                <a:moveTo>
                  <a:pt x="150660" y="0"/>
                </a:moveTo>
                <a:lnTo>
                  <a:pt x="150152" y="152"/>
                </a:lnTo>
                <a:lnTo>
                  <a:pt x="146761" y="4978"/>
                </a:lnTo>
                <a:lnTo>
                  <a:pt x="141427" y="5041"/>
                </a:lnTo>
                <a:lnTo>
                  <a:pt x="136626" y="9004"/>
                </a:lnTo>
                <a:lnTo>
                  <a:pt x="128473" y="5981"/>
                </a:lnTo>
                <a:lnTo>
                  <a:pt x="126479" y="8813"/>
                </a:lnTo>
                <a:lnTo>
                  <a:pt x="119735" y="6705"/>
                </a:lnTo>
                <a:lnTo>
                  <a:pt x="118021" y="9182"/>
                </a:lnTo>
                <a:lnTo>
                  <a:pt x="117005" y="13525"/>
                </a:lnTo>
                <a:lnTo>
                  <a:pt x="116205" y="13969"/>
                </a:lnTo>
                <a:lnTo>
                  <a:pt x="110680" y="14173"/>
                </a:lnTo>
                <a:lnTo>
                  <a:pt x="106006" y="14884"/>
                </a:lnTo>
                <a:lnTo>
                  <a:pt x="97840" y="13804"/>
                </a:lnTo>
                <a:lnTo>
                  <a:pt x="94513" y="14300"/>
                </a:lnTo>
                <a:lnTo>
                  <a:pt x="89319" y="21196"/>
                </a:lnTo>
                <a:lnTo>
                  <a:pt x="84823" y="21221"/>
                </a:lnTo>
                <a:lnTo>
                  <a:pt x="81013" y="20040"/>
                </a:lnTo>
                <a:lnTo>
                  <a:pt x="74425" y="19184"/>
                </a:lnTo>
                <a:lnTo>
                  <a:pt x="68003" y="19946"/>
                </a:lnTo>
                <a:lnTo>
                  <a:pt x="61641" y="21092"/>
                </a:lnTo>
                <a:lnTo>
                  <a:pt x="55232" y="21386"/>
                </a:lnTo>
                <a:lnTo>
                  <a:pt x="54063" y="21285"/>
                </a:lnTo>
                <a:lnTo>
                  <a:pt x="51282" y="26492"/>
                </a:lnTo>
                <a:lnTo>
                  <a:pt x="43561" y="29476"/>
                </a:lnTo>
                <a:lnTo>
                  <a:pt x="35420" y="27190"/>
                </a:lnTo>
                <a:lnTo>
                  <a:pt x="22098" y="27228"/>
                </a:lnTo>
                <a:lnTo>
                  <a:pt x="12496" y="30124"/>
                </a:lnTo>
                <a:lnTo>
                  <a:pt x="7607" y="32740"/>
                </a:lnTo>
                <a:lnTo>
                  <a:pt x="723" y="31610"/>
                </a:lnTo>
                <a:lnTo>
                  <a:pt x="177" y="32664"/>
                </a:lnTo>
                <a:lnTo>
                  <a:pt x="0" y="33781"/>
                </a:lnTo>
                <a:lnTo>
                  <a:pt x="965" y="34670"/>
                </a:lnTo>
                <a:lnTo>
                  <a:pt x="3784" y="35559"/>
                </a:lnTo>
                <a:lnTo>
                  <a:pt x="6032" y="35394"/>
                </a:lnTo>
                <a:lnTo>
                  <a:pt x="34391" y="35394"/>
                </a:lnTo>
                <a:lnTo>
                  <a:pt x="36728" y="35839"/>
                </a:lnTo>
                <a:lnTo>
                  <a:pt x="41579" y="41655"/>
                </a:lnTo>
                <a:lnTo>
                  <a:pt x="50774" y="41770"/>
                </a:lnTo>
                <a:lnTo>
                  <a:pt x="55727" y="35763"/>
                </a:lnTo>
                <a:lnTo>
                  <a:pt x="58216" y="35394"/>
                </a:lnTo>
                <a:lnTo>
                  <a:pt x="96494" y="35445"/>
                </a:lnTo>
                <a:lnTo>
                  <a:pt x="102895" y="35280"/>
                </a:lnTo>
                <a:lnTo>
                  <a:pt x="106959" y="35496"/>
                </a:lnTo>
                <a:lnTo>
                  <a:pt x="112255" y="35140"/>
                </a:lnTo>
                <a:lnTo>
                  <a:pt x="115874" y="36194"/>
                </a:lnTo>
                <a:lnTo>
                  <a:pt x="118351" y="32892"/>
                </a:lnTo>
                <a:lnTo>
                  <a:pt x="119253" y="31178"/>
                </a:lnTo>
                <a:lnTo>
                  <a:pt x="119875" y="29336"/>
                </a:lnTo>
                <a:lnTo>
                  <a:pt x="119291" y="23850"/>
                </a:lnTo>
                <a:lnTo>
                  <a:pt x="121056" y="22605"/>
                </a:lnTo>
                <a:lnTo>
                  <a:pt x="126530" y="22085"/>
                </a:lnTo>
                <a:lnTo>
                  <a:pt x="129171" y="22186"/>
                </a:lnTo>
                <a:lnTo>
                  <a:pt x="133197" y="17741"/>
                </a:lnTo>
                <a:lnTo>
                  <a:pt x="142062" y="17462"/>
                </a:lnTo>
                <a:lnTo>
                  <a:pt x="144729" y="16827"/>
                </a:lnTo>
                <a:lnTo>
                  <a:pt x="145935" y="9677"/>
                </a:lnTo>
                <a:lnTo>
                  <a:pt x="148666" y="9131"/>
                </a:lnTo>
                <a:lnTo>
                  <a:pt x="155803" y="9296"/>
                </a:lnTo>
                <a:lnTo>
                  <a:pt x="158356" y="8064"/>
                </a:lnTo>
                <a:lnTo>
                  <a:pt x="157962" y="3835"/>
                </a:lnTo>
                <a:lnTo>
                  <a:pt x="157695" y="2730"/>
                </a:lnTo>
                <a:lnTo>
                  <a:pt x="156794" y="1600"/>
                </a:lnTo>
                <a:lnTo>
                  <a:pt x="150660" y="0"/>
                </a:lnTo>
                <a:close/>
              </a:path>
            </a:pathLst>
          </a:custGeom>
          <a:solidFill>
            <a:srgbClr val="B8E2E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13" name="object 2713"/>
          <p:cNvGrpSpPr/>
          <p:nvPr/>
        </p:nvGrpSpPr>
        <p:grpSpPr>
          <a:xfrm>
            <a:off x="1418285" y="1795284"/>
            <a:ext cx="148590" cy="59690"/>
            <a:chOff x="1418285" y="1795284"/>
            <a:chExt cx="148590" cy="59690"/>
          </a:xfrm>
        </p:grpSpPr>
        <p:sp>
          <p:nvSpPr>
            <p:cNvPr id="2714" name="object 2714"/>
            <p:cNvSpPr/>
            <p:nvPr/>
          </p:nvSpPr>
          <p:spPr>
            <a:xfrm>
              <a:off x="1418285" y="1811896"/>
              <a:ext cx="82550" cy="29845"/>
            </a:xfrm>
            <a:custGeom>
              <a:avLst/>
              <a:gdLst/>
              <a:ahLst/>
              <a:cxnLst/>
              <a:rect l="l" t="t" r="r" b="b"/>
              <a:pathLst>
                <a:path w="82550" h="29844">
                  <a:moveTo>
                    <a:pt x="64617" y="0"/>
                  </a:moveTo>
                  <a:lnTo>
                    <a:pt x="62293" y="139"/>
                  </a:lnTo>
                  <a:lnTo>
                    <a:pt x="16294" y="139"/>
                  </a:lnTo>
                  <a:lnTo>
                    <a:pt x="14465" y="1790"/>
                  </a:lnTo>
                  <a:lnTo>
                    <a:pt x="14985" y="5575"/>
                  </a:lnTo>
                  <a:lnTo>
                    <a:pt x="13779" y="7670"/>
                  </a:lnTo>
                  <a:lnTo>
                    <a:pt x="8026" y="6794"/>
                  </a:lnTo>
                  <a:lnTo>
                    <a:pt x="6426" y="7188"/>
                  </a:lnTo>
                  <a:lnTo>
                    <a:pt x="2768" y="6451"/>
                  </a:lnTo>
                  <a:lnTo>
                    <a:pt x="1943" y="7010"/>
                  </a:lnTo>
                  <a:lnTo>
                    <a:pt x="1854" y="11315"/>
                  </a:lnTo>
                  <a:lnTo>
                    <a:pt x="1295" y="13309"/>
                  </a:lnTo>
                  <a:lnTo>
                    <a:pt x="965" y="15290"/>
                  </a:lnTo>
                  <a:lnTo>
                    <a:pt x="139" y="16319"/>
                  </a:lnTo>
                  <a:lnTo>
                    <a:pt x="0" y="17437"/>
                  </a:lnTo>
                  <a:lnTo>
                    <a:pt x="546" y="18630"/>
                  </a:lnTo>
                  <a:lnTo>
                    <a:pt x="11429" y="24358"/>
                  </a:lnTo>
                  <a:lnTo>
                    <a:pt x="22097" y="22694"/>
                  </a:lnTo>
                  <a:lnTo>
                    <a:pt x="26454" y="22212"/>
                  </a:lnTo>
                  <a:lnTo>
                    <a:pt x="37185" y="28041"/>
                  </a:lnTo>
                  <a:lnTo>
                    <a:pt x="45034" y="26923"/>
                  </a:lnTo>
                  <a:lnTo>
                    <a:pt x="52311" y="28841"/>
                  </a:lnTo>
                  <a:lnTo>
                    <a:pt x="53797" y="28346"/>
                  </a:lnTo>
                  <a:lnTo>
                    <a:pt x="55168" y="26796"/>
                  </a:lnTo>
                  <a:lnTo>
                    <a:pt x="56578" y="26377"/>
                  </a:lnTo>
                  <a:lnTo>
                    <a:pt x="58064" y="28181"/>
                  </a:lnTo>
                  <a:lnTo>
                    <a:pt x="58712" y="28460"/>
                  </a:lnTo>
                  <a:lnTo>
                    <a:pt x="59385" y="28498"/>
                  </a:lnTo>
                  <a:lnTo>
                    <a:pt x="60070" y="28333"/>
                  </a:lnTo>
                  <a:lnTo>
                    <a:pt x="62572" y="26479"/>
                  </a:lnTo>
                  <a:lnTo>
                    <a:pt x="64858" y="27774"/>
                  </a:lnTo>
                  <a:lnTo>
                    <a:pt x="67132" y="28816"/>
                  </a:lnTo>
                  <a:lnTo>
                    <a:pt x="70904" y="29349"/>
                  </a:lnTo>
                  <a:lnTo>
                    <a:pt x="73126" y="29375"/>
                  </a:lnTo>
                  <a:lnTo>
                    <a:pt x="80873" y="28828"/>
                  </a:lnTo>
                  <a:lnTo>
                    <a:pt x="82029" y="26835"/>
                  </a:lnTo>
                  <a:lnTo>
                    <a:pt x="79882" y="21526"/>
                  </a:lnTo>
                  <a:lnTo>
                    <a:pt x="80009" y="17983"/>
                  </a:lnTo>
                  <a:lnTo>
                    <a:pt x="80403" y="14554"/>
                  </a:lnTo>
                  <a:lnTo>
                    <a:pt x="66370" y="13639"/>
                  </a:lnTo>
                  <a:lnTo>
                    <a:pt x="66382" y="1790"/>
                  </a:lnTo>
                  <a:lnTo>
                    <a:pt x="64617" y="0"/>
                  </a:lnTo>
                  <a:close/>
                </a:path>
              </a:pathLst>
            </a:custGeom>
            <a:solidFill>
              <a:srgbClr val="BCE4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430921" y="1795284"/>
              <a:ext cx="80010" cy="18415"/>
            </a:xfrm>
            <a:custGeom>
              <a:avLst/>
              <a:gdLst/>
              <a:ahLst/>
              <a:cxnLst/>
              <a:rect l="l" t="t" r="r" b="b"/>
              <a:pathLst>
                <a:path w="80009" h="18414">
                  <a:moveTo>
                    <a:pt x="5587" y="3047"/>
                  </a:moveTo>
                  <a:lnTo>
                    <a:pt x="0" y="8750"/>
                  </a:lnTo>
                  <a:lnTo>
                    <a:pt x="2184" y="14147"/>
                  </a:lnTo>
                  <a:lnTo>
                    <a:pt x="1828" y="18402"/>
                  </a:lnTo>
                  <a:lnTo>
                    <a:pt x="79705" y="18402"/>
                  </a:lnTo>
                  <a:lnTo>
                    <a:pt x="79705" y="5575"/>
                  </a:lnTo>
                  <a:lnTo>
                    <a:pt x="29527" y="5575"/>
                  </a:lnTo>
                  <a:lnTo>
                    <a:pt x="29308" y="5283"/>
                  </a:lnTo>
                  <a:lnTo>
                    <a:pt x="18144" y="5270"/>
                  </a:lnTo>
                  <a:lnTo>
                    <a:pt x="10998" y="5270"/>
                  </a:lnTo>
                  <a:lnTo>
                    <a:pt x="5587" y="3047"/>
                  </a:lnTo>
                  <a:close/>
                </a:path>
                <a:path w="80009" h="18414">
                  <a:moveTo>
                    <a:pt x="31521" y="4876"/>
                  </a:moveTo>
                  <a:lnTo>
                    <a:pt x="29527" y="5575"/>
                  </a:lnTo>
                  <a:lnTo>
                    <a:pt x="79705" y="5575"/>
                  </a:lnTo>
                  <a:lnTo>
                    <a:pt x="79705" y="4902"/>
                  </a:lnTo>
                  <a:lnTo>
                    <a:pt x="31521" y="4876"/>
                  </a:lnTo>
                  <a:close/>
                </a:path>
                <a:path w="80009" h="18414">
                  <a:moveTo>
                    <a:pt x="25349" y="0"/>
                  </a:moveTo>
                  <a:lnTo>
                    <a:pt x="22428" y="1142"/>
                  </a:lnTo>
                  <a:lnTo>
                    <a:pt x="18186" y="5283"/>
                  </a:lnTo>
                  <a:lnTo>
                    <a:pt x="29308" y="5283"/>
                  </a:lnTo>
                  <a:lnTo>
                    <a:pt x="25349" y="0"/>
                  </a:lnTo>
                  <a:close/>
                </a:path>
                <a:path w="80009" h="18414">
                  <a:moveTo>
                    <a:pt x="16611" y="4800"/>
                  </a:moveTo>
                  <a:lnTo>
                    <a:pt x="10998" y="5270"/>
                  </a:lnTo>
                  <a:lnTo>
                    <a:pt x="18144" y="5270"/>
                  </a:lnTo>
                  <a:lnTo>
                    <a:pt x="16611" y="4800"/>
                  </a:lnTo>
                  <a:close/>
                </a:path>
              </a:pathLst>
            </a:custGeom>
            <a:solidFill>
              <a:srgbClr val="C5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480108" y="1832584"/>
              <a:ext cx="86995" cy="22225"/>
            </a:xfrm>
            <a:custGeom>
              <a:avLst/>
              <a:gdLst/>
              <a:ahLst/>
              <a:cxnLst/>
              <a:rect l="l" t="t" r="r" b="b"/>
              <a:pathLst>
                <a:path w="86994" h="22225">
                  <a:moveTo>
                    <a:pt x="24968" y="0"/>
                  </a:moveTo>
                  <a:lnTo>
                    <a:pt x="21272" y="825"/>
                  </a:lnTo>
                  <a:lnTo>
                    <a:pt x="18059" y="825"/>
                  </a:lnTo>
                  <a:lnTo>
                    <a:pt x="19062" y="6134"/>
                  </a:lnTo>
                  <a:lnTo>
                    <a:pt x="16662" y="7797"/>
                  </a:lnTo>
                  <a:lnTo>
                    <a:pt x="9321" y="6794"/>
                  </a:lnTo>
                  <a:lnTo>
                    <a:pt x="6921" y="7061"/>
                  </a:lnTo>
                  <a:lnTo>
                    <a:pt x="4559" y="7061"/>
                  </a:lnTo>
                  <a:lnTo>
                    <a:pt x="0" y="16319"/>
                  </a:lnTo>
                  <a:lnTo>
                    <a:pt x="3213" y="22123"/>
                  </a:lnTo>
                  <a:lnTo>
                    <a:pt x="39306" y="22161"/>
                  </a:lnTo>
                  <a:lnTo>
                    <a:pt x="42316" y="21920"/>
                  </a:lnTo>
                  <a:lnTo>
                    <a:pt x="46596" y="17322"/>
                  </a:lnTo>
                  <a:lnTo>
                    <a:pt x="49199" y="17030"/>
                  </a:lnTo>
                  <a:lnTo>
                    <a:pt x="71457" y="17071"/>
                  </a:lnTo>
                  <a:lnTo>
                    <a:pt x="84810" y="16764"/>
                  </a:lnTo>
                  <a:lnTo>
                    <a:pt x="86499" y="13601"/>
                  </a:lnTo>
                  <a:lnTo>
                    <a:pt x="83477" y="7061"/>
                  </a:lnTo>
                  <a:lnTo>
                    <a:pt x="56476" y="7061"/>
                  </a:lnTo>
                  <a:lnTo>
                    <a:pt x="52323" y="4711"/>
                  </a:lnTo>
                  <a:lnTo>
                    <a:pt x="48171" y="4699"/>
                  </a:lnTo>
                  <a:lnTo>
                    <a:pt x="44018" y="7061"/>
                  </a:lnTo>
                  <a:lnTo>
                    <a:pt x="25539" y="6972"/>
                  </a:lnTo>
                  <a:lnTo>
                    <a:pt x="24345" y="6604"/>
                  </a:lnTo>
                  <a:lnTo>
                    <a:pt x="24968" y="0"/>
                  </a:lnTo>
                  <a:close/>
                </a:path>
              </a:pathLst>
            </a:custGeom>
            <a:solidFill>
              <a:srgbClr val="B8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524127" y="1824520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39">
                  <a:moveTo>
                    <a:pt x="2070" y="0"/>
                  </a:moveTo>
                  <a:lnTo>
                    <a:pt x="0" y="1536"/>
                  </a:lnTo>
                  <a:lnTo>
                    <a:pt x="0" y="15125"/>
                  </a:lnTo>
                  <a:lnTo>
                    <a:pt x="12458" y="15125"/>
                  </a:lnTo>
                  <a:lnTo>
                    <a:pt x="12445" y="3200"/>
                  </a:lnTo>
                  <a:lnTo>
                    <a:pt x="12153" y="2044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FE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18" name="object 2718"/>
          <p:cNvSpPr/>
          <p:nvPr/>
        </p:nvSpPr>
        <p:spPr>
          <a:xfrm>
            <a:off x="1713344" y="1793265"/>
            <a:ext cx="20955" cy="14604"/>
          </a:xfrm>
          <a:custGeom>
            <a:avLst/>
            <a:gdLst/>
            <a:ahLst/>
            <a:cxnLst/>
            <a:rect l="l" t="t" r="r" b="b"/>
            <a:pathLst>
              <a:path w="20955" h="14605">
                <a:moveTo>
                  <a:pt x="2438" y="5486"/>
                </a:moveTo>
                <a:lnTo>
                  <a:pt x="0" y="6705"/>
                </a:lnTo>
                <a:lnTo>
                  <a:pt x="5333" y="7213"/>
                </a:lnTo>
                <a:lnTo>
                  <a:pt x="6718" y="10007"/>
                </a:lnTo>
                <a:lnTo>
                  <a:pt x="5994" y="14198"/>
                </a:lnTo>
                <a:lnTo>
                  <a:pt x="11556" y="13957"/>
                </a:lnTo>
                <a:lnTo>
                  <a:pt x="17350" y="13957"/>
                </a:lnTo>
                <a:lnTo>
                  <a:pt x="20205" y="7912"/>
                </a:lnTo>
                <a:lnTo>
                  <a:pt x="20474" y="7099"/>
                </a:lnTo>
                <a:lnTo>
                  <a:pt x="12331" y="7099"/>
                </a:lnTo>
                <a:lnTo>
                  <a:pt x="4114" y="5803"/>
                </a:lnTo>
                <a:lnTo>
                  <a:pt x="2438" y="5486"/>
                </a:lnTo>
                <a:close/>
              </a:path>
              <a:path w="20955" h="14605">
                <a:moveTo>
                  <a:pt x="17350" y="13957"/>
                </a:moveTo>
                <a:lnTo>
                  <a:pt x="11556" y="13957"/>
                </a:lnTo>
                <a:lnTo>
                  <a:pt x="17284" y="14096"/>
                </a:lnTo>
                <a:lnTo>
                  <a:pt x="17350" y="13957"/>
                </a:lnTo>
                <a:close/>
              </a:path>
              <a:path w="20955" h="14605">
                <a:moveTo>
                  <a:pt x="12890" y="0"/>
                </a:moveTo>
                <a:lnTo>
                  <a:pt x="12331" y="7099"/>
                </a:lnTo>
                <a:lnTo>
                  <a:pt x="20474" y="7099"/>
                </a:lnTo>
                <a:lnTo>
                  <a:pt x="20604" y="6705"/>
                </a:lnTo>
                <a:lnTo>
                  <a:pt x="20548" y="5041"/>
                </a:lnTo>
                <a:lnTo>
                  <a:pt x="14350" y="4927"/>
                </a:lnTo>
                <a:lnTo>
                  <a:pt x="12890" y="0"/>
                </a:lnTo>
                <a:close/>
              </a:path>
              <a:path w="20955" h="14605">
                <a:moveTo>
                  <a:pt x="19494" y="2768"/>
                </a:moveTo>
                <a:lnTo>
                  <a:pt x="16916" y="3886"/>
                </a:lnTo>
                <a:lnTo>
                  <a:pt x="14350" y="4927"/>
                </a:lnTo>
                <a:lnTo>
                  <a:pt x="20450" y="4927"/>
                </a:lnTo>
                <a:lnTo>
                  <a:pt x="19559" y="3886"/>
                </a:lnTo>
                <a:lnTo>
                  <a:pt x="19494" y="2768"/>
                </a:lnTo>
                <a:close/>
              </a:path>
            </a:pathLst>
          </a:custGeom>
          <a:solidFill>
            <a:srgbClr val="B8E2E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19" name="object 2719"/>
          <p:cNvGrpSpPr/>
          <p:nvPr/>
        </p:nvGrpSpPr>
        <p:grpSpPr>
          <a:xfrm>
            <a:off x="1045032" y="911847"/>
            <a:ext cx="493395" cy="384175"/>
            <a:chOff x="1045032" y="911847"/>
            <a:chExt cx="493395" cy="384175"/>
          </a:xfrm>
        </p:grpSpPr>
        <p:sp>
          <p:nvSpPr>
            <p:cNvPr id="2720" name="object 2720"/>
            <p:cNvSpPr/>
            <p:nvPr/>
          </p:nvSpPr>
          <p:spPr>
            <a:xfrm>
              <a:off x="1117714" y="911847"/>
              <a:ext cx="190500" cy="295910"/>
            </a:xfrm>
            <a:custGeom>
              <a:avLst/>
              <a:gdLst/>
              <a:ahLst/>
              <a:cxnLst/>
              <a:rect l="l" t="t" r="r" b="b"/>
              <a:pathLst>
                <a:path w="190500" h="295909">
                  <a:moveTo>
                    <a:pt x="110365" y="146049"/>
                  </a:moveTo>
                  <a:lnTo>
                    <a:pt x="63855" y="146049"/>
                  </a:lnTo>
                  <a:lnTo>
                    <a:pt x="69329" y="148589"/>
                  </a:lnTo>
                  <a:lnTo>
                    <a:pt x="66344" y="149859"/>
                  </a:lnTo>
                  <a:lnTo>
                    <a:pt x="62915" y="151129"/>
                  </a:lnTo>
                  <a:lnTo>
                    <a:pt x="59524" y="157479"/>
                  </a:lnTo>
                  <a:lnTo>
                    <a:pt x="55600" y="157479"/>
                  </a:lnTo>
                  <a:lnTo>
                    <a:pt x="53644" y="160019"/>
                  </a:lnTo>
                  <a:lnTo>
                    <a:pt x="52069" y="165099"/>
                  </a:lnTo>
                  <a:lnTo>
                    <a:pt x="53174" y="171449"/>
                  </a:lnTo>
                  <a:lnTo>
                    <a:pt x="52666" y="182879"/>
                  </a:lnTo>
                  <a:lnTo>
                    <a:pt x="52527" y="182879"/>
                  </a:lnTo>
                  <a:lnTo>
                    <a:pt x="40335" y="184149"/>
                  </a:lnTo>
                  <a:lnTo>
                    <a:pt x="39611" y="184149"/>
                  </a:lnTo>
                  <a:lnTo>
                    <a:pt x="39395" y="194309"/>
                  </a:lnTo>
                  <a:lnTo>
                    <a:pt x="38163" y="195579"/>
                  </a:lnTo>
                  <a:lnTo>
                    <a:pt x="27927" y="196849"/>
                  </a:lnTo>
                  <a:lnTo>
                    <a:pt x="27050" y="199389"/>
                  </a:lnTo>
                  <a:lnTo>
                    <a:pt x="27011" y="201929"/>
                  </a:lnTo>
                  <a:lnTo>
                    <a:pt x="26898" y="233679"/>
                  </a:lnTo>
                  <a:lnTo>
                    <a:pt x="25603" y="234949"/>
                  </a:lnTo>
                  <a:lnTo>
                    <a:pt x="13817" y="236219"/>
                  </a:lnTo>
                  <a:lnTo>
                    <a:pt x="13512" y="236219"/>
                  </a:lnTo>
                  <a:lnTo>
                    <a:pt x="13728" y="243839"/>
                  </a:lnTo>
                  <a:lnTo>
                    <a:pt x="2425" y="243839"/>
                  </a:lnTo>
                  <a:lnTo>
                    <a:pt x="1562" y="245109"/>
                  </a:lnTo>
                  <a:lnTo>
                    <a:pt x="0" y="253999"/>
                  </a:lnTo>
                  <a:lnTo>
                    <a:pt x="177" y="257809"/>
                  </a:lnTo>
                  <a:lnTo>
                    <a:pt x="1244" y="267969"/>
                  </a:lnTo>
                  <a:lnTo>
                    <a:pt x="1587" y="269239"/>
                  </a:lnTo>
                  <a:lnTo>
                    <a:pt x="12306" y="269239"/>
                  </a:lnTo>
                  <a:lnTo>
                    <a:pt x="13627" y="271779"/>
                  </a:lnTo>
                  <a:lnTo>
                    <a:pt x="13068" y="279399"/>
                  </a:lnTo>
                  <a:lnTo>
                    <a:pt x="11937" y="284479"/>
                  </a:lnTo>
                  <a:lnTo>
                    <a:pt x="8077" y="292099"/>
                  </a:lnTo>
                  <a:lnTo>
                    <a:pt x="6718" y="293369"/>
                  </a:lnTo>
                  <a:lnTo>
                    <a:pt x="8699" y="295909"/>
                  </a:lnTo>
                  <a:lnTo>
                    <a:pt x="13423" y="292099"/>
                  </a:lnTo>
                  <a:lnTo>
                    <a:pt x="28394" y="292099"/>
                  </a:lnTo>
                  <a:lnTo>
                    <a:pt x="28435" y="290829"/>
                  </a:lnTo>
                  <a:lnTo>
                    <a:pt x="28435" y="288289"/>
                  </a:lnTo>
                  <a:lnTo>
                    <a:pt x="28663" y="287019"/>
                  </a:lnTo>
                  <a:lnTo>
                    <a:pt x="31737" y="285749"/>
                  </a:lnTo>
                  <a:lnTo>
                    <a:pt x="37683" y="285749"/>
                  </a:lnTo>
                  <a:lnTo>
                    <a:pt x="39192" y="283209"/>
                  </a:lnTo>
                  <a:lnTo>
                    <a:pt x="38671" y="278129"/>
                  </a:lnTo>
                  <a:lnTo>
                    <a:pt x="41630" y="271779"/>
                  </a:lnTo>
                  <a:lnTo>
                    <a:pt x="40335" y="269239"/>
                  </a:lnTo>
                  <a:lnTo>
                    <a:pt x="42862" y="267969"/>
                  </a:lnTo>
                  <a:lnTo>
                    <a:pt x="39611" y="265429"/>
                  </a:lnTo>
                  <a:lnTo>
                    <a:pt x="42532" y="260349"/>
                  </a:lnTo>
                  <a:lnTo>
                    <a:pt x="38709" y="256539"/>
                  </a:lnTo>
                  <a:lnTo>
                    <a:pt x="34886" y="256539"/>
                  </a:lnTo>
                  <a:lnTo>
                    <a:pt x="34061" y="255269"/>
                  </a:lnTo>
                  <a:lnTo>
                    <a:pt x="34645" y="250189"/>
                  </a:lnTo>
                  <a:lnTo>
                    <a:pt x="38811" y="250189"/>
                  </a:lnTo>
                  <a:lnTo>
                    <a:pt x="41109" y="248919"/>
                  </a:lnTo>
                  <a:lnTo>
                    <a:pt x="40347" y="246379"/>
                  </a:lnTo>
                  <a:lnTo>
                    <a:pt x="40144" y="242569"/>
                  </a:lnTo>
                  <a:lnTo>
                    <a:pt x="39954" y="240029"/>
                  </a:lnTo>
                  <a:lnTo>
                    <a:pt x="41414" y="237489"/>
                  </a:lnTo>
                  <a:lnTo>
                    <a:pt x="42214" y="234949"/>
                  </a:lnTo>
                  <a:lnTo>
                    <a:pt x="42138" y="233679"/>
                  </a:lnTo>
                  <a:lnTo>
                    <a:pt x="45694" y="231139"/>
                  </a:lnTo>
                  <a:lnTo>
                    <a:pt x="48361" y="229869"/>
                  </a:lnTo>
                  <a:lnTo>
                    <a:pt x="49606" y="226059"/>
                  </a:lnTo>
                  <a:lnTo>
                    <a:pt x="60731" y="226059"/>
                  </a:lnTo>
                  <a:lnTo>
                    <a:pt x="61925" y="220979"/>
                  </a:lnTo>
                  <a:lnTo>
                    <a:pt x="60934" y="219709"/>
                  </a:lnTo>
                  <a:lnTo>
                    <a:pt x="57086" y="217169"/>
                  </a:lnTo>
                  <a:lnTo>
                    <a:pt x="56565" y="215899"/>
                  </a:lnTo>
                  <a:lnTo>
                    <a:pt x="53124" y="209549"/>
                  </a:lnTo>
                  <a:lnTo>
                    <a:pt x="54609" y="205739"/>
                  </a:lnTo>
                  <a:lnTo>
                    <a:pt x="55168" y="199389"/>
                  </a:lnTo>
                  <a:lnTo>
                    <a:pt x="56603" y="196849"/>
                  </a:lnTo>
                  <a:lnTo>
                    <a:pt x="61048" y="194309"/>
                  </a:lnTo>
                  <a:lnTo>
                    <a:pt x="74879" y="194309"/>
                  </a:lnTo>
                  <a:lnTo>
                    <a:pt x="74694" y="193471"/>
                  </a:lnTo>
                  <a:lnTo>
                    <a:pt x="74129" y="193039"/>
                  </a:lnTo>
                  <a:lnTo>
                    <a:pt x="73434" y="191543"/>
                  </a:lnTo>
                  <a:lnTo>
                    <a:pt x="69341" y="190499"/>
                  </a:lnTo>
                  <a:lnTo>
                    <a:pt x="68491" y="189229"/>
                  </a:lnTo>
                  <a:lnTo>
                    <a:pt x="68999" y="186689"/>
                  </a:lnTo>
                  <a:lnTo>
                    <a:pt x="83613" y="186689"/>
                  </a:lnTo>
                  <a:lnTo>
                    <a:pt x="84442" y="185419"/>
                  </a:lnTo>
                  <a:lnTo>
                    <a:pt x="86461" y="181609"/>
                  </a:lnTo>
                  <a:lnTo>
                    <a:pt x="94259" y="179069"/>
                  </a:lnTo>
                  <a:lnTo>
                    <a:pt x="94208" y="176529"/>
                  </a:lnTo>
                  <a:lnTo>
                    <a:pt x="77711" y="176529"/>
                  </a:lnTo>
                  <a:lnTo>
                    <a:pt x="74980" y="175259"/>
                  </a:lnTo>
                  <a:lnTo>
                    <a:pt x="77368" y="170179"/>
                  </a:lnTo>
                  <a:lnTo>
                    <a:pt x="78244" y="167639"/>
                  </a:lnTo>
                  <a:lnTo>
                    <a:pt x="80429" y="158749"/>
                  </a:lnTo>
                  <a:lnTo>
                    <a:pt x="102400" y="158749"/>
                  </a:lnTo>
                  <a:lnTo>
                    <a:pt x="95491" y="156209"/>
                  </a:lnTo>
                  <a:lnTo>
                    <a:pt x="94767" y="153669"/>
                  </a:lnTo>
                  <a:lnTo>
                    <a:pt x="95110" y="148589"/>
                  </a:lnTo>
                  <a:lnTo>
                    <a:pt x="95300" y="147319"/>
                  </a:lnTo>
                  <a:lnTo>
                    <a:pt x="110586" y="147319"/>
                  </a:lnTo>
                  <a:lnTo>
                    <a:pt x="110365" y="146049"/>
                  </a:lnTo>
                  <a:close/>
                </a:path>
                <a:path w="190500" h="295909">
                  <a:moveTo>
                    <a:pt x="28394" y="292099"/>
                  </a:moveTo>
                  <a:lnTo>
                    <a:pt x="13423" y="292099"/>
                  </a:lnTo>
                  <a:lnTo>
                    <a:pt x="18503" y="293369"/>
                  </a:lnTo>
                  <a:lnTo>
                    <a:pt x="26606" y="295909"/>
                  </a:lnTo>
                  <a:lnTo>
                    <a:pt x="28079" y="295909"/>
                  </a:lnTo>
                  <a:lnTo>
                    <a:pt x="28394" y="292099"/>
                  </a:lnTo>
                  <a:close/>
                </a:path>
                <a:path w="190500" h="295909">
                  <a:moveTo>
                    <a:pt x="37683" y="285749"/>
                  </a:moveTo>
                  <a:lnTo>
                    <a:pt x="31737" y="285749"/>
                  </a:lnTo>
                  <a:lnTo>
                    <a:pt x="32321" y="287019"/>
                  </a:lnTo>
                  <a:lnTo>
                    <a:pt x="34582" y="289559"/>
                  </a:lnTo>
                  <a:lnTo>
                    <a:pt x="35420" y="289559"/>
                  </a:lnTo>
                  <a:lnTo>
                    <a:pt x="37683" y="285749"/>
                  </a:lnTo>
                  <a:close/>
                </a:path>
                <a:path w="190500" h="295909">
                  <a:moveTo>
                    <a:pt x="74879" y="194309"/>
                  </a:moveTo>
                  <a:lnTo>
                    <a:pt x="61048" y="194309"/>
                  </a:lnTo>
                  <a:lnTo>
                    <a:pt x="62445" y="198119"/>
                  </a:lnTo>
                  <a:lnTo>
                    <a:pt x="65354" y="199389"/>
                  </a:lnTo>
                  <a:lnTo>
                    <a:pt x="65951" y="200659"/>
                  </a:lnTo>
                  <a:lnTo>
                    <a:pt x="67868" y="203199"/>
                  </a:lnTo>
                  <a:lnTo>
                    <a:pt x="69684" y="204469"/>
                  </a:lnTo>
                  <a:lnTo>
                    <a:pt x="74421" y="201929"/>
                  </a:lnTo>
                  <a:lnTo>
                    <a:pt x="75234" y="200659"/>
                  </a:lnTo>
                  <a:lnTo>
                    <a:pt x="74879" y="194309"/>
                  </a:lnTo>
                  <a:close/>
                </a:path>
                <a:path w="190500" h="295909">
                  <a:moveTo>
                    <a:pt x="83613" y="186689"/>
                  </a:moveTo>
                  <a:lnTo>
                    <a:pt x="71920" y="186689"/>
                  </a:lnTo>
                  <a:lnTo>
                    <a:pt x="72859" y="189229"/>
                  </a:lnTo>
                  <a:lnTo>
                    <a:pt x="72948" y="190499"/>
                  </a:lnTo>
                  <a:lnTo>
                    <a:pt x="73434" y="191543"/>
                  </a:lnTo>
                  <a:lnTo>
                    <a:pt x="74320" y="191769"/>
                  </a:lnTo>
                  <a:lnTo>
                    <a:pt x="74694" y="193471"/>
                  </a:lnTo>
                  <a:lnTo>
                    <a:pt x="75793" y="194309"/>
                  </a:lnTo>
                  <a:lnTo>
                    <a:pt x="79603" y="191769"/>
                  </a:lnTo>
                  <a:lnTo>
                    <a:pt x="81127" y="190499"/>
                  </a:lnTo>
                  <a:lnTo>
                    <a:pt x="83613" y="186689"/>
                  </a:lnTo>
                  <a:close/>
                </a:path>
                <a:path w="190500" h="295909">
                  <a:moveTo>
                    <a:pt x="73434" y="191543"/>
                  </a:moveTo>
                  <a:lnTo>
                    <a:pt x="74129" y="193039"/>
                  </a:lnTo>
                  <a:lnTo>
                    <a:pt x="74694" y="193471"/>
                  </a:lnTo>
                  <a:lnTo>
                    <a:pt x="74320" y="191769"/>
                  </a:lnTo>
                  <a:lnTo>
                    <a:pt x="73434" y="191543"/>
                  </a:lnTo>
                  <a:close/>
                </a:path>
                <a:path w="190500" h="295909">
                  <a:moveTo>
                    <a:pt x="81826" y="170179"/>
                  </a:moveTo>
                  <a:lnTo>
                    <a:pt x="78460" y="176529"/>
                  </a:lnTo>
                  <a:lnTo>
                    <a:pt x="94208" y="176529"/>
                  </a:lnTo>
                  <a:lnTo>
                    <a:pt x="93713" y="172719"/>
                  </a:lnTo>
                  <a:lnTo>
                    <a:pt x="93389" y="171449"/>
                  </a:lnTo>
                  <a:lnTo>
                    <a:pt x="87058" y="171449"/>
                  </a:lnTo>
                  <a:lnTo>
                    <a:pt x="81826" y="170179"/>
                  </a:lnTo>
                  <a:close/>
                </a:path>
                <a:path w="190500" h="295909">
                  <a:moveTo>
                    <a:pt x="93065" y="170179"/>
                  </a:moveTo>
                  <a:lnTo>
                    <a:pt x="87058" y="171449"/>
                  </a:lnTo>
                  <a:lnTo>
                    <a:pt x="93389" y="171449"/>
                  </a:lnTo>
                  <a:lnTo>
                    <a:pt x="93065" y="170179"/>
                  </a:lnTo>
                  <a:close/>
                </a:path>
                <a:path w="190500" h="295909">
                  <a:moveTo>
                    <a:pt x="102400" y="158749"/>
                  </a:moveTo>
                  <a:lnTo>
                    <a:pt x="80429" y="158749"/>
                  </a:lnTo>
                  <a:lnTo>
                    <a:pt x="84200" y="160019"/>
                  </a:lnTo>
                  <a:lnTo>
                    <a:pt x="91160" y="160019"/>
                  </a:lnTo>
                  <a:lnTo>
                    <a:pt x="91414" y="162559"/>
                  </a:lnTo>
                  <a:lnTo>
                    <a:pt x="91509" y="165099"/>
                  </a:lnTo>
                  <a:lnTo>
                    <a:pt x="91592" y="168909"/>
                  </a:lnTo>
                  <a:lnTo>
                    <a:pt x="95783" y="170179"/>
                  </a:lnTo>
                  <a:lnTo>
                    <a:pt x="100939" y="166369"/>
                  </a:lnTo>
                  <a:lnTo>
                    <a:pt x="102793" y="161289"/>
                  </a:lnTo>
                  <a:lnTo>
                    <a:pt x="102400" y="158749"/>
                  </a:lnTo>
                  <a:close/>
                </a:path>
                <a:path w="190500" h="295909">
                  <a:moveTo>
                    <a:pt x="107264" y="66039"/>
                  </a:moveTo>
                  <a:lnTo>
                    <a:pt x="105829" y="66039"/>
                  </a:lnTo>
                  <a:lnTo>
                    <a:pt x="99936" y="67309"/>
                  </a:lnTo>
                  <a:lnTo>
                    <a:pt x="98209" y="69849"/>
                  </a:lnTo>
                  <a:lnTo>
                    <a:pt x="96304" y="77469"/>
                  </a:lnTo>
                  <a:lnTo>
                    <a:pt x="95173" y="78739"/>
                  </a:lnTo>
                  <a:lnTo>
                    <a:pt x="87464" y="80009"/>
                  </a:lnTo>
                  <a:lnTo>
                    <a:pt x="85877" y="83819"/>
                  </a:lnTo>
                  <a:lnTo>
                    <a:pt x="84175" y="90169"/>
                  </a:lnTo>
                  <a:lnTo>
                    <a:pt x="83845" y="92709"/>
                  </a:lnTo>
                  <a:lnTo>
                    <a:pt x="83337" y="93979"/>
                  </a:lnTo>
                  <a:lnTo>
                    <a:pt x="83096" y="95249"/>
                  </a:lnTo>
                  <a:lnTo>
                    <a:pt x="82880" y="101599"/>
                  </a:lnTo>
                  <a:lnTo>
                    <a:pt x="82003" y="106679"/>
                  </a:lnTo>
                  <a:lnTo>
                    <a:pt x="92011" y="109219"/>
                  </a:lnTo>
                  <a:lnTo>
                    <a:pt x="91249" y="113029"/>
                  </a:lnTo>
                  <a:lnTo>
                    <a:pt x="90843" y="118109"/>
                  </a:lnTo>
                  <a:lnTo>
                    <a:pt x="62852" y="118109"/>
                  </a:lnTo>
                  <a:lnTo>
                    <a:pt x="60020" y="119379"/>
                  </a:lnTo>
                  <a:lnTo>
                    <a:pt x="57950" y="125729"/>
                  </a:lnTo>
                  <a:lnTo>
                    <a:pt x="56680" y="128269"/>
                  </a:lnTo>
                  <a:lnTo>
                    <a:pt x="53200" y="135889"/>
                  </a:lnTo>
                  <a:lnTo>
                    <a:pt x="49618" y="140969"/>
                  </a:lnTo>
                  <a:lnTo>
                    <a:pt x="40411" y="146049"/>
                  </a:lnTo>
                  <a:lnTo>
                    <a:pt x="38963" y="147319"/>
                  </a:lnTo>
                  <a:lnTo>
                    <a:pt x="40297" y="151129"/>
                  </a:lnTo>
                  <a:lnTo>
                    <a:pt x="40893" y="152399"/>
                  </a:lnTo>
                  <a:lnTo>
                    <a:pt x="41681" y="153669"/>
                  </a:lnTo>
                  <a:lnTo>
                    <a:pt x="45377" y="160019"/>
                  </a:lnTo>
                  <a:lnTo>
                    <a:pt x="47510" y="161289"/>
                  </a:lnTo>
                  <a:lnTo>
                    <a:pt x="53911" y="158749"/>
                  </a:lnTo>
                  <a:lnTo>
                    <a:pt x="55905" y="156209"/>
                  </a:lnTo>
                  <a:lnTo>
                    <a:pt x="57378" y="153669"/>
                  </a:lnTo>
                  <a:lnTo>
                    <a:pt x="62255" y="146049"/>
                  </a:lnTo>
                  <a:lnTo>
                    <a:pt x="110365" y="146049"/>
                  </a:lnTo>
                  <a:lnTo>
                    <a:pt x="109702" y="142239"/>
                  </a:lnTo>
                  <a:lnTo>
                    <a:pt x="110629" y="140969"/>
                  </a:lnTo>
                  <a:lnTo>
                    <a:pt x="117360" y="139699"/>
                  </a:lnTo>
                  <a:lnTo>
                    <a:pt x="118262" y="135889"/>
                  </a:lnTo>
                  <a:lnTo>
                    <a:pt x="116928" y="132079"/>
                  </a:lnTo>
                  <a:lnTo>
                    <a:pt x="115938" y="130809"/>
                  </a:lnTo>
                  <a:lnTo>
                    <a:pt x="113703" y="130809"/>
                  </a:lnTo>
                  <a:lnTo>
                    <a:pt x="115658" y="126999"/>
                  </a:lnTo>
                  <a:lnTo>
                    <a:pt x="125971" y="126999"/>
                  </a:lnTo>
                  <a:lnTo>
                    <a:pt x="123888" y="118109"/>
                  </a:lnTo>
                  <a:lnTo>
                    <a:pt x="123050" y="115569"/>
                  </a:lnTo>
                  <a:lnTo>
                    <a:pt x="123270" y="113029"/>
                  </a:lnTo>
                  <a:lnTo>
                    <a:pt x="123304" y="109219"/>
                  </a:lnTo>
                  <a:lnTo>
                    <a:pt x="128803" y="109219"/>
                  </a:lnTo>
                  <a:lnTo>
                    <a:pt x="129235" y="105409"/>
                  </a:lnTo>
                  <a:lnTo>
                    <a:pt x="130200" y="101599"/>
                  </a:lnTo>
                  <a:lnTo>
                    <a:pt x="146206" y="101599"/>
                  </a:lnTo>
                  <a:lnTo>
                    <a:pt x="148450" y="95249"/>
                  </a:lnTo>
                  <a:lnTo>
                    <a:pt x="152704" y="90169"/>
                  </a:lnTo>
                  <a:lnTo>
                    <a:pt x="158953" y="85089"/>
                  </a:lnTo>
                  <a:lnTo>
                    <a:pt x="160223" y="82549"/>
                  </a:lnTo>
                  <a:lnTo>
                    <a:pt x="159892" y="80009"/>
                  </a:lnTo>
                  <a:lnTo>
                    <a:pt x="116954" y="80009"/>
                  </a:lnTo>
                  <a:lnTo>
                    <a:pt x="109867" y="77469"/>
                  </a:lnTo>
                  <a:lnTo>
                    <a:pt x="107086" y="76199"/>
                  </a:lnTo>
                  <a:lnTo>
                    <a:pt x="107861" y="74929"/>
                  </a:lnTo>
                  <a:lnTo>
                    <a:pt x="107264" y="66039"/>
                  </a:lnTo>
                  <a:close/>
                </a:path>
                <a:path w="190500" h="295909">
                  <a:moveTo>
                    <a:pt x="110586" y="147319"/>
                  </a:moveTo>
                  <a:lnTo>
                    <a:pt x="97840" y="147319"/>
                  </a:lnTo>
                  <a:lnTo>
                    <a:pt x="98437" y="148589"/>
                  </a:lnTo>
                  <a:lnTo>
                    <a:pt x="100126" y="152399"/>
                  </a:lnTo>
                  <a:lnTo>
                    <a:pt x="102374" y="153669"/>
                  </a:lnTo>
                  <a:lnTo>
                    <a:pt x="108711" y="151129"/>
                  </a:lnTo>
                  <a:lnTo>
                    <a:pt x="110807" y="148589"/>
                  </a:lnTo>
                  <a:lnTo>
                    <a:pt x="110586" y="147319"/>
                  </a:lnTo>
                  <a:close/>
                </a:path>
                <a:path w="190500" h="295909">
                  <a:moveTo>
                    <a:pt x="125971" y="126999"/>
                  </a:moveTo>
                  <a:lnTo>
                    <a:pt x="115658" y="126999"/>
                  </a:lnTo>
                  <a:lnTo>
                    <a:pt x="116801" y="128269"/>
                  </a:lnTo>
                  <a:lnTo>
                    <a:pt x="123139" y="129539"/>
                  </a:lnTo>
                  <a:lnTo>
                    <a:pt x="125971" y="126999"/>
                  </a:lnTo>
                  <a:close/>
                </a:path>
                <a:path w="190500" h="295909">
                  <a:moveTo>
                    <a:pt x="146206" y="101599"/>
                  </a:moveTo>
                  <a:lnTo>
                    <a:pt x="130200" y="101599"/>
                  </a:lnTo>
                  <a:lnTo>
                    <a:pt x="131089" y="105409"/>
                  </a:lnTo>
                  <a:lnTo>
                    <a:pt x="130187" y="106679"/>
                  </a:lnTo>
                  <a:lnTo>
                    <a:pt x="129235" y="109219"/>
                  </a:lnTo>
                  <a:lnTo>
                    <a:pt x="129539" y="111759"/>
                  </a:lnTo>
                  <a:lnTo>
                    <a:pt x="132486" y="113029"/>
                  </a:lnTo>
                  <a:lnTo>
                    <a:pt x="134277" y="113029"/>
                  </a:lnTo>
                  <a:lnTo>
                    <a:pt x="138925" y="107949"/>
                  </a:lnTo>
                  <a:lnTo>
                    <a:pt x="144411" y="106679"/>
                  </a:lnTo>
                  <a:lnTo>
                    <a:pt x="146206" y="101599"/>
                  </a:lnTo>
                  <a:close/>
                </a:path>
                <a:path w="190500" h="295909">
                  <a:moveTo>
                    <a:pt x="154444" y="12699"/>
                  </a:moveTo>
                  <a:lnTo>
                    <a:pt x="153669" y="13969"/>
                  </a:lnTo>
                  <a:lnTo>
                    <a:pt x="149618" y="21589"/>
                  </a:lnTo>
                  <a:lnTo>
                    <a:pt x="144233" y="25399"/>
                  </a:lnTo>
                  <a:lnTo>
                    <a:pt x="144155" y="31749"/>
                  </a:lnTo>
                  <a:lnTo>
                    <a:pt x="144299" y="35559"/>
                  </a:lnTo>
                  <a:lnTo>
                    <a:pt x="144348" y="39369"/>
                  </a:lnTo>
                  <a:lnTo>
                    <a:pt x="137769" y="39369"/>
                  </a:lnTo>
                  <a:lnTo>
                    <a:pt x="133603" y="41909"/>
                  </a:lnTo>
                  <a:lnTo>
                    <a:pt x="118198" y="41909"/>
                  </a:lnTo>
                  <a:lnTo>
                    <a:pt x="118490" y="52069"/>
                  </a:lnTo>
                  <a:lnTo>
                    <a:pt x="118833" y="53339"/>
                  </a:lnTo>
                  <a:lnTo>
                    <a:pt x="120700" y="55879"/>
                  </a:lnTo>
                  <a:lnTo>
                    <a:pt x="126250" y="55879"/>
                  </a:lnTo>
                  <a:lnTo>
                    <a:pt x="126060" y="59689"/>
                  </a:lnTo>
                  <a:lnTo>
                    <a:pt x="126047" y="61173"/>
                  </a:lnTo>
                  <a:lnTo>
                    <a:pt x="126606" y="63499"/>
                  </a:lnTo>
                  <a:lnTo>
                    <a:pt x="125806" y="64769"/>
                  </a:lnTo>
                  <a:lnTo>
                    <a:pt x="124078" y="67309"/>
                  </a:lnTo>
                  <a:lnTo>
                    <a:pt x="123609" y="67309"/>
                  </a:lnTo>
                  <a:lnTo>
                    <a:pt x="123240" y="68579"/>
                  </a:lnTo>
                  <a:lnTo>
                    <a:pt x="123024" y="68579"/>
                  </a:lnTo>
                  <a:lnTo>
                    <a:pt x="119951" y="77469"/>
                  </a:lnTo>
                  <a:lnTo>
                    <a:pt x="116954" y="80009"/>
                  </a:lnTo>
                  <a:lnTo>
                    <a:pt x="159892" y="80009"/>
                  </a:lnTo>
                  <a:lnTo>
                    <a:pt x="159397" y="76199"/>
                  </a:lnTo>
                  <a:lnTo>
                    <a:pt x="159753" y="71119"/>
                  </a:lnTo>
                  <a:lnTo>
                    <a:pt x="159423" y="63499"/>
                  </a:lnTo>
                  <a:lnTo>
                    <a:pt x="159162" y="62229"/>
                  </a:lnTo>
                  <a:lnTo>
                    <a:pt x="155105" y="62229"/>
                  </a:lnTo>
                  <a:lnTo>
                    <a:pt x="158026" y="60959"/>
                  </a:lnTo>
                  <a:lnTo>
                    <a:pt x="166674" y="60959"/>
                  </a:lnTo>
                  <a:lnTo>
                    <a:pt x="172465" y="59689"/>
                  </a:lnTo>
                  <a:lnTo>
                    <a:pt x="178282" y="59689"/>
                  </a:lnTo>
                  <a:lnTo>
                    <a:pt x="179908" y="54609"/>
                  </a:lnTo>
                  <a:lnTo>
                    <a:pt x="178333" y="46989"/>
                  </a:lnTo>
                  <a:lnTo>
                    <a:pt x="180133" y="41909"/>
                  </a:lnTo>
                  <a:lnTo>
                    <a:pt x="129133" y="41909"/>
                  </a:lnTo>
                  <a:lnTo>
                    <a:pt x="121284" y="39369"/>
                  </a:lnTo>
                  <a:lnTo>
                    <a:pt x="181033" y="39369"/>
                  </a:lnTo>
                  <a:lnTo>
                    <a:pt x="181482" y="38099"/>
                  </a:lnTo>
                  <a:lnTo>
                    <a:pt x="181178" y="35559"/>
                  </a:lnTo>
                  <a:lnTo>
                    <a:pt x="177037" y="31749"/>
                  </a:lnTo>
                  <a:lnTo>
                    <a:pt x="177380" y="30479"/>
                  </a:lnTo>
                  <a:lnTo>
                    <a:pt x="183641" y="29209"/>
                  </a:lnTo>
                  <a:lnTo>
                    <a:pt x="190169" y="19049"/>
                  </a:lnTo>
                  <a:lnTo>
                    <a:pt x="189979" y="15239"/>
                  </a:lnTo>
                  <a:lnTo>
                    <a:pt x="169214" y="15239"/>
                  </a:lnTo>
                  <a:lnTo>
                    <a:pt x="166090" y="13969"/>
                  </a:lnTo>
                  <a:lnTo>
                    <a:pt x="162991" y="13969"/>
                  </a:lnTo>
                  <a:lnTo>
                    <a:pt x="154444" y="12699"/>
                  </a:lnTo>
                  <a:close/>
                </a:path>
                <a:path w="190500" h="295909">
                  <a:moveTo>
                    <a:pt x="178282" y="59689"/>
                  </a:moveTo>
                  <a:lnTo>
                    <a:pt x="172465" y="59689"/>
                  </a:lnTo>
                  <a:lnTo>
                    <a:pt x="170065" y="63499"/>
                  </a:lnTo>
                  <a:lnTo>
                    <a:pt x="170891" y="66039"/>
                  </a:lnTo>
                  <a:lnTo>
                    <a:pt x="171068" y="68579"/>
                  </a:lnTo>
                  <a:lnTo>
                    <a:pt x="176479" y="68579"/>
                  </a:lnTo>
                  <a:lnTo>
                    <a:pt x="177355" y="66039"/>
                  </a:lnTo>
                  <a:lnTo>
                    <a:pt x="177723" y="63499"/>
                  </a:lnTo>
                  <a:lnTo>
                    <a:pt x="177469" y="62229"/>
                  </a:lnTo>
                  <a:lnTo>
                    <a:pt x="178282" y="59689"/>
                  </a:lnTo>
                  <a:close/>
                </a:path>
                <a:path w="190500" h="295909">
                  <a:moveTo>
                    <a:pt x="165074" y="60959"/>
                  </a:moveTo>
                  <a:lnTo>
                    <a:pt x="158902" y="60959"/>
                  </a:lnTo>
                  <a:lnTo>
                    <a:pt x="159099" y="61922"/>
                  </a:lnTo>
                  <a:lnTo>
                    <a:pt x="160858" y="63499"/>
                  </a:lnTo>
                  <a:lnTo>
                    <a:pt x="165074" y="60959"/>
                  </a:lnTo>
                  <a:close/>
                </a:path>
                <a:path w="190500" h="295909">
                  <a:moveTo>
                    <a:pt x="158264" y="61173"/>
                  </a:moveTo>
                  <a:lnTo>
                    <a:pt x="155105" y="62229"/>
                  </a:lnTo>
                  <a:lnTo>
                    <a:pt x="159162" y="62229"/>
                  </a:lnTo>
                  <a:lnTo>
                    <a:pt x="159099" y="61922"/>
                  </a:lnTo>
                  <a:lnTo>
                    <a:pt x="158264" y="61173"/>
                  </a:lnTo>
                  <a:close/>
                </a:path>
                <a:path w="190500" h="295909">
                  <a:moveTo>
                    <a:pt x="158902" y="60959"/>
                  </a:moveTo>
                  <a:lnTo>
                    <a:pt x="158264" y="61173"/>
                  </a:lnTo>
                  <a:lnTo>
                    <a:pt x="159099" y="61922"/>
                  </a:lnTo>
                  <a:lnTo>
                    <a:pt x="158902" y="60959"/>
                  </a:lnTo>
                  <a:close/>
                </a:path>
                <a:path w="190500" h="295909">
                  <a:moveTo>
                    <a:pt x="158902" y="60959"/>
                  </a:moveTo>
                  <a:lnTo>
                    <a:pt x="158026" y="60959"/>
                  </a:lnTo>
                  <a:lnTo>
                    <a:pt x="158264" y="61173"/>
                  </a:lnTo>
                  <a:lnTo>
                    <a:pt x="158902" y="60959"/>
                  </a:lnTo>
                  <a:close/>
                </a:path>
                <a:path w="190500" h="295909">
                  <a:moveTo>
                    <a:pt x="184276" y="0"/>
                  </a:moveTo>
                  <a:lnTo>
                    <a:pt x="174104" y="0"/>
                  </a:lnTo>
                  <a:lnTo>
                    <a:pt x="172618" y="1269"/>
                  </a:lnTo>
                  <a:lnTo>
                    <a:pt x="169925" y="2539"/>
                  </a:lnTo>
                  <a:lnTo>
                    <a:pt x="170370" y="5079"/>
                  </a:lnTo>
                  <a:lnTo>
                    <a:pt x="171462" y="8889"/>
                  </a:lnTo>
                  <a:lnTo>
                    <a:pt x="172377" y="10159"/>
                  </a:lnTo>
                  <a:lnTo>
                    <a:pt x="171056" y="11429"/>
                  </a:lnTo>
                  <a:lnTo>
                    <a:pt x="169214" y="15239"/>
                  </a:lnTo>
                  <a:lnTo>
                    <a:pt x="188925" y="15239"/>
                  </a:lnTo>
                  <a:lnTo>
                    <a:pt x="186105" y="13969"/>
                  </a:lnTo>
                  <a:lnTo>
                    <a:pt x="185800" y="11429"/>
                  </a:lnTo>
                  <a:lnTo>
                    <a:pt x="185356" y="1269"/>
                  </a:lnTo>
                  <a:lnTo>
                    <a:pt x="184276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1" name="object 27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70394" y="1041323"/>
              <a:ext cx="196024" cy="254177"/>
            </a:xfrm>
            <a:prstGeom prst="rect">
              <a:avLst/>
            </a:prstGeom>
          </p:spPr>
        </p:pic>
        <p:pic>
          <p:nvPicPr>
            <p:cNvPr id="2722" name="object 27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340332" y="967054"/>
              <a:ext cx="198056" cy="247243"/>
            </a:xfrm>
            <a:prstGeom prst="rect">
              <a:avLst/>
            </a:prstGeom>
          </p:spPr>
        </p:pic>
        <p:sp>
          <p:nvSpPr>
            <p:cNvPr id="2723" name="object 2723"/>
            <p:cNvSpPr/>
            <p:nvPr/>
          </p:nvSpPr>
          <p:spPr>
            <a:xfrm>
              <a:off x="1304328" y="926680"/>
              <a:ext cx="176530" cy="269875"/>
            </a:xfrm>
            <a:custGeom>
              <a:avLst/>
              <a:gdLst/>
              <a:ahLst/>
              <a:cxnLst/>
              <a:rect l="l" t="t" r="r" b="b"/>
              <a:pathLst>
                <a:path w="176530" h="269875">
                  <a:moveTo>
                    <a:pt x="26565" y="265023"/>
                  </a:moveTo>
                  <a:lnTo>
                    <a:pt x="13246" y="265023"/>
                  </a:lnTo>
                  <a:lnTo>
                    <a:pt x="18668" y="269722"/>
                  </a:lnTo>
                  <a:lnTo>
                    <a:pt x="22834" y="269151"/>
                  </a:lnTo>
                  <a:lnTo>
                    <a:pt x="26565" y="265023"/>
                  </a:lnTo>
                  <a:close/>
                </a:path>
                <a:path w="176530" h="269875">
                  <a:moveTo>
                    <a:pt x="47672" y="260146"/>
                  </a:moveTo>
                  <a:lnTo>
                    <a:pt x="10261" y="260146"/>
                  </a:lnTo>
                  <a:lnTo>
                    <a:pt x="11582" y="262000"/>
                  </a:lnTo>
                  <a:lnTo>
                    <a:pt x="11521" y="262940"/>
                  </a:lnTo>
                  <a:lnTo>
                    <a:pt x="11074" y="266001"/>
                  </a:lnTo>
                  <a:lnTo>
                    <a:pt x="12052" y="267703"/>
                  </a:lnTo>
                  <a:lnTo>
                    <a:pt x="13246" y="265023"/>
                  </a:lnTo>
                  <a:lnTo>
                    <a:pt x="26565" y="265023"/>
                  </a:lnTo>
                  <a:lnTo>
                    <a:pt x="28447" y="262940"/>
                  </a:lnTo>
                  <a:lnTo>
                    <a:pt x="30860" y="262064"/>
                  </a:lnTo>
                  <a:lnTo>
                    <a:pt x="44898" y="262064"/>
                  </a:lnTo>
                  <a:lnTo>
                    <a:pt x="46596" y="262000"/>
                  </a:lnTo>
                  <a:lnTo>
                    <a:pt x="47663" y="261150"/>
                  </a:lnTo>
                  <a:lnTo>
                    <a:pt x="47672" y="260146"/>
                  </a:lnTo>
                  <a:close/>
                </a:path>
                <a:path w="176530" h="269875">
                  <a:moveTo>
                    <a:pt x="44898" y="262064"/>
                  </a:moveTo>
                  <a:lnTo>
                    <a:pt x="30860" y="262064"/>
                  </a:lnTo>
                  <a:lnTo>
                    <a:pt x="36372" y="262318"/>
                  </a:lnTo>
                  <a:lnTo>
                    <a:pt x="38785" y="262293"/>
                  </a:lnTo>
                  <a:lnTo>
                    <a:pt x="44898" y="262064"/>
                  </a:lnTo>
                  <a:close/>
                </a:path>
                <a:path w="176530" h="269875">
                  <a:moveTo>
                    <a:pt x="50533" y="240004"/>
                  </a:moveTo>
                  <a:lnTo>
                    <a:pt x="8534" y="240004"/>
                  </a:lnTo>
                  <a:lnTo>
                    <a:pt x="10693" y="240677"/>
                  </a:lnTo>
                  <a:lnTo>
                    <a:pt x="7886" y="244411"/>
                  </a:lnTo>
                  <a:lnTo>
                    <a:pt x="5079" y="247916"/>
                  </a:lnTo>
                  <a:lnTo>
                    <a:pt x="0" y="254622"/>
                  </a:lnTo>
                  <a:lnTo>
                    <a:pt x="3530" y="256400"/>
                  </a:lnTo>
                  <a:lnTo>
                    <a:pt x="2641" y="260781"/>
                  </a:lnTo>
                  <a:lnTo>
                    <a:pt x="4698" y="260959"/>
                  </a:lnTo>
                  <a:lnTo>
                    <a:pt x="10261" y="260146"/>
                  </a:lnTo>
                  <a:lnTo>
                    <a:pt x="47672" y="260146"/>
                  </a:lnTo>
                  <a:lnTo>
                    <a:pt x="47739" y="252628"/>
                  </a:lnTo>
                  <a:lnTo>
                    <a:pt x="48450" y="249796"/>
                  </a:lnTo>
                  <a:lnTo>
                    <a:pt x="50533" y="247307"/>
                  </a:lnTo>
                  <a:lnTo>
                    <a:pt x="50533" y="240004"/>
                  </a:lnTo>
                  <a:close/>
                </a:path>
                <a:path w="176530" h="269875">
                  <a:moveTo>
                    <a:pt x="25285" y="169290"/>
                  </a:moveTo>
                  <a:lnTo>
                    <a:pt x="24015" y="170637"/>
                  </a:lnTo>
                  <a:lnTo>
                    <a:pt x="26149" y="177914"/>
                  </a:lnTo>
                  <a:lnTo>
                    <a:pt x="24790" y="182511"/>
                  </a:lnTo>
                  <a:lnTo>
                    <a:pt x="22186" y="194703"/>
                  </a:lnTo>
                  <a:lnTo>
                    <a:pt x="22402" y="195110"/>
                  </a:lnTo>
                  <a:lnTo>
                    <a:pt x="11137" y="195554"/>
                  </a:lnTo>
                  <a:lnTo>
                    <a:pt x="9867" y="197523"/>
                  </a:lnTo>
                  <a:lnTo>
                    <a:pt x="12471" y="203009"/>
                  </a:lnTo>
                  <a:lnTo>
                    <a:pt x="13411" y="204431"/>
                  </a:lnTo>
                  <a:lnTo>
                    <a:pt x="11734" y="213359"/>
                  </a:lnTo>
                  <a:lnTo>
                    <a:pt x="8991" y="227583"/>
                  </a:lnTo>
                  <a:lnTo>
                    <a:pt x="8381" y="228739"/>
                  </a:lnTo>
                  <a:lnTo>
                    <a:pt x="8254" y="229984"/>
                  </a:lnTo>
                  <a:lnTo>
                    <a:pt x="11772" y="233146"/>
                  </a:lnTo>
                  <a:lnTo>
                    <a:pt x="11163" y="234276"/>
                  </a:lnTo>
                  <a:lnTo>
                    <a:pt x="4330" y="237083"/>
                  </a:lnTo>
                  <a:lnTo>
                    <a:pt x="5981" y="242684"/>
                  </a:lnTo>
                  <a:lnTo>
                    <a:pt x="8534" y="240004"/>
                  </a:lnTo>
                  <a:lnTo>
                    <a:pt x="50533" y="240004"/>
                  </a:lnTo>
                  <a:lnTo>
                    <a:pt x="50533" y="238201"/>
                  </a:lnTo>
                  <a:lnTo>
                    <a:pt x="38112" y="238201"/>
                  </a:lnTo>
                  <a:lnTo>
                    <a:pt x="37680" y="237274"/>
                  </a:lnTo>
                  <a:lnTo>
                    <a:pt x="36664" y="230504"/>
                  </a:lnTo>
                  <a:lnTo>
                    <a:pt x="50533" y="230504"/>
                  </a:lnTo>
                  <a:lnTo>
                    <a:pt x="50533" y="222389"/>
                  </a:lnTo>
                  <a:lnTo>
                    <a:pt x="49221" y="219989"/>
                  </a:lnTo>
                  <a:lnTo>
                    <a:pt x="45504" y="219989"/>
                  </a:lnTo>
                  <a:lnTo>
                    <a:pt x="39662" y="219697"/>
                  </a:lnTo>
                  <a:lnTo>
                    <a:pt x="38671" y="218211"/>
                  </a:lnTo>
                  <a:lnTo>
                    <a:pt x="38303" y="210350"/>
                  </a:lnTo>
                  <a:lnTo>
                    <a:pt x="44865" y="210350"/>
                  </a:lnTo>
                  <a:lnTo>
                    <a:pt x="51155" y="210108"/>
                  </a:lnTo>
                  <a:lnTo>
                    <a:pt x="52831" y="207886"/>
                  </a:lnTo>
                  <a:lnTo>
                    <a:pt x="51498" y="200825"/>
                  </a:lnTo>
                  <a:lnTo>
                    <a:pt x="51130" y="199872"/>
                  </a:lnTo>
                  <a:lnTo>
                    <a:pt x="50533" y="199008"/>
                  </a:lnTo>
                  <a:lnTo>
                    <a:pt x="49818" y="197777"/>
                  </a:lnTo>
                  <a:lnTo>
                    <a:pt x="48298" y="197777"/>
                  </a:lnTo>
                  <a:lnTo>
                    <a:pt x="47180" y="197040"/>
                  </a:lnTo>
                  <a:lnTo>
                    <a:pt x="48399" y="196354"/>
                  </a:lnTo>
                  <a:lnTo>
                    <a:pt x="50118" y="196354"/>
                  </a:lnTo>
                  <a:lnTo>
                    <a:pt x="50863" y="195478"/>
                  </a:lnTo>
                  <a:lnTo>
                    <a:pt x="52171" y="192747"/>
                  </a:lnTo>
                  <a:lnTo>
                    <a:pt x="50584" y="189928"/>
                  </a:lnTo>
                  <a:lnTo>
                    <a:pt x="51079" y="187159"/>
                  </a:lnTo>
                  <a:lnTo>
                    <a:pt x="52082" y="183260"/>
                  </a:lnTo>
                  <a:lnTo>
                    <a:pt x="53987" y="179539"/>
                  </a:lnTo>
                  <a:lnTo>
                    <a:pt x="51523" y="173367"/>
                  </a:lnTo>
                  <a:lnTo>
                    <a:pt x="52616" y="171526"/>
                  </a:lnTo>
                  <a:lnTo>
                    <a:pt x="56730" y="170040"/>
                  </a:lnTo>
                  <a:lnTo>
                    <a:pt x="57214" y="169519"/>
                  </a:lnTo>
                  <a:lnTo>
                    <a:pt x="29883" y="169519"/>
                  </a:lnTo>
                  <a:lnTo>
                    <a:pt x="25285" y="169290"/>
                  </a:lnTo>
                  <a:close/>
                </a:path>
                <a:path w="176530" h="269875">
                  <a:moveTo>
                    <a:pt x="40639" y="237934"/>
                  </a:moveTo>
                  <a:lnTo>
                    <a:pt x="38112" y="238201"/>
                  </a:lnTo>
                  <a:lnTo>
                    <a:pt x="50533" y="238201"/>
                  </a:lnTo>
                  <a:lnTo>
                    <a:pt x="40995" y="237959"/>
                  </a:lnTo>
                  <a:lnTo>
                    <a:pt x="40639" y="237934"/>
                  </a:lnTo>
                  <a:close/>
                </a:path>
                <a:path w="176530" h="269875">
                  <a:moveTo>
                    <a:pt x="50533" y="230504"/>
                  </a:moveTo>
                  <a:lnTo>
                    <a:pt x="36664" y="230504"/>
                  </a:lnTo>
                  <a:lnTo>
                    <a:pt x="39801" y="231825"/>
                  </a:lnTo>
                  <a:lnTo>
                    <a:pt x="50533" y="231559"/>
                  </a:lnTo>
                  <a:lnTo>
                    <a:pt x="50533" y="230504"/>
                  </a:lnTo>
                  <a:close/>
                </a:path>
                <a:path w="176530" h="269875">
                  <a:moveTo>
                    <a:pt x="48742" y="219113"/>
                  </a:moveTo>
                  <a:lnTo>
                    <a:pt x="45504" y="219989"/>
                  </a:lnTo>
                  <a:lnTo>
                    <a:pt x="49221" y="219989"/>
                  </a:lnTo>
                  <a:lnTo>
                    <a:pt x="48742" y="219113"/>
                  </a:lnTo>
                  <a:close/>
                </a:path>
                <a:path w="176530" h="269875">
                  <a:moveTo>
                    <a:pt x="44865" y="210350"/>
                  </a:moveTo>
                  <a:lnTo>
                    <a:pt x="38303" y="210350"/>
                  </a:lnTo>
                  <a:lnTo>
                    <a:pt x="41554" y="210477"/>
                  </a:lnTo>
                  <a:lnTo>
                    <a:pt x="44865" y="210350"/>
                  </a:lnTo>
                  <a:close/>
                </a:path>
                <a:path w="176530" h="269875">
                  <a:moveTo>
                    <a:pt x="49796" y="197738"/>
                  </a:moveTo>
                  <a:lnTo>
                    <a:pt x="48298" y="197777"/>
                  </a:lnTo>
                  <a:lnTo>
                    <a:pt x="49818" y="197777"/>
                  </a:lnTo>
                  <a:close/>
                </a:path>
                <a:path w="176530" h="269875">
                  <a:moveTo>
                    <a:pt x="50118" y="196354"/>
                  </a:moveTo>
                  <a:lnTo>
                    <a:pt x="48399" y="196354"/>
                  </a:lnTo>
                  <a:lnTo>
                    <a:pt x="49923" y="196583"/>
                  </a:lnTo>
                  <a:lnTo>
                    <a:pt x="50118" y="196354"/>
                  </a:lnTo>
                  <a:close/>
                </a:path>
                <a:path w="176530" h="269875">
                  <a:moveTo>
                    <a:pt x="38379" y="129209"/>
                  </a:moveTo>
                  <a:lnTo>
                    <a:pt x="36310" y="130962"/>
                  </a:lnTo>
                  <a:lnTo>
                    <a:pt x="36305" y="131597"/>
                  </a:lnTo>
                  <a:lnTo>
                    <a:pt x="37223" y="137642"/>
                  </a:lnTo>
                  <a:lnTo>
                    <a:pt x="37151" y="138175"/>
                  </a:lnTo>
                  <a:lnTo>
                    <a:pt x="37071" y="142443"/>
                  </a:lnTo>
                  <a:lnTo>
                    <a:pt x="37134" y="145605"/>
                  </a:lnTo>
                  <a:lnTo>
                    <a:pt x="35725" y="151244"/>
                  </a:lnTo>
                  <a:lnTo>
                    <a:pt x="40576" y="160413"/>
                  </a:lnTo>
                  <a:lnTo>
                    <a:pt x="36372" y="163893"/>
                  </a:lnTo>
                  <a:lnTo>
                    <a:pt x="36677" y="169392"/>
                  </a:lnTo>
                  <a:lnTo>
                    <a:pt x="35064" y="169392"/>
                  </a:lnTo>
                  <a:lnTo>
                    <a:pt x="31965" y="169443"/>
                  </a:lnTo>
                  <a:lnTo>
                    <a:pt x="29883" y="169519"/>
                  </a:lnTo>
                  <a:lnTo>
                    <a:pt x="57214" y="169519"/>
                  </a:lnTo>
                  <a:lnTo>
                    <a:pt x="58064" y="168605"/>
                  </a:lnTo>
                  <a:lnTo>
                    <a:pt x="58167" y="163893"/>
                  </a:lnTo>
                  <a:lnTo>
                    <a:pt x="58288" y="160413"/>
                  </a:lnTo>
                  <a:lnTo>
                    <a:pt x="61531" y="155130"/>
                  </a:lnTo>
                  <a:lnTo>
                    <a:pt x="61531" y="142443"/>
                  </a:lnTo>
                  <a:lnTo>
                    <a:pt x="65328" y="139217"/>
                  </a:lnTo>
                  <a:lnTo>
                    <a:pt x="74587" y="138455"/>
                  </a:lnTo>
                  <a:lnTo>
                    <a:pt x="77266" y="138175"/>
                  </a:lnTo>
                  <a:lnTo>
                    <a:pt x="78003" y="131432"/>
                  </a:lnTo>
                  <a:lnTo>
                    <a:pt x="80314" y="131330"/>
                  </a:lnTo>
                  <a:lnTo>
                    <a:pt x="98497" y="131330"/>
                  </a:lnTo>
                  <a:lnTo>
                    <a:pt x="100622" y="131178"/>
                  </a:lnTo>
                  <a:lnTo>
                    <a:pt x="101523" y="130962"/>
                  </a:lnTo>
                  <a:lnTo>
                    <a:pt x="102336" y="130594"/>
                  </a:lnTo>
                  <a:lnTo>
                    <a:pt x="47167" y="130517"/>
                  </a:lnTo>
                  <a:lnTo>
                    <a:pt x="38379" y="129209"/>
                  </a:lnTo>
                  <a:close/>
                </a:path>
                <a:path w="176530" h="269875">
                  <a:moveTo>
                    <a:pt x="98497" y="131330"/>
                  </a:moveTo>
                  <a:lnTo>
                    <a:pt x="80314" y="131330"/>
                  </a:lnTo>
                  <a:lnTo>
                    <a:pt x="94780" y="131597"/>
                  </a:lnTo>
                  <a:lnTo>
                    <a:pt x="98497" y="131330"/>
                  </a:lnTo>
                  <a:close/>
                </a:path>
                <a:path w="176530" h="269875">
                  <a:moveTo>
                    <a:pt x="63563" y="90576"/>
                  </a:moveTo>
                  <a:lnTo>
                    <a:pt x="62852" y="97434"/>
                  </a:lnTo>
                  <a:lnTo>
                    <a:pt x="62445" y="101980"/>
                  </a:lnTo>
                  <a:lnTo>
                    <a:pt x="64744" y="111010"/>
                  </a:lnTo>
                  <a:lnTo>
                    <a:pt x="62953" y="115544"/>
                  </a:lnTo>
                  <a:lnTo>
                    <a:pt x="54800" y="119252"/>
                  </a:lnTo>
                  <a:lnTo>
                    <a:pt x="49367" y="119252"/>
                  </a:lnTo>
                  <a:lnTo>
                    <a:pt x="50037" y="129882"/>
                  </a:lnTo>
                  <a:lnTo>
                    <a:pt x="47167" y="130517"/>
                  </a:lnTo>
                  <a:lnTo>
                    <a:pt x="102399" y="130517"/>
                  </a:lnTo>
                  <a:lnTo>
                    <a:pt x="102946" y="129857"/>
                  </a:lnTo>
                  <a:lnTo>
                    <a:pt x="104165" y="127863"/>
                  </a:lnTo>
                  <a:lnTo>
                    <a:pt x="103886" y="125628"/>
                  </a:lnTo>
                  <a:lnTo>
                    <a:pt x="103949" y="123443"/>
                  </a:lnTo>
                  <a:lnTo>
                    <a:pt x="104151" y="119252"/>
                  </a:lnTo>
                  <a:lnTo>
                    <a:pt x="54800" y="119252"/>
                  </a:lnTo>
                  <a:lnTo>
                    <a:pt x="49352" y="119011"/>
                  </a:lnTo>
                  <a:lnTo>
                    <a:pt x="104162" y="119011"/>
                  </a:lnTo>
                  <a:lnTo>
                    <a:pt x="104048" y="115544"/>
                  </a:lnTo>
                  <a:lnTo>
                    <a:pt x="104051" y="106997"/>
                  </a:lnTo>
                  <a:lnTo>
                    <a:pt x="105384" y="105829"/>
                  </a:lnTo>
                  <a:lnTo>
                    <a:pt x="116103" y="104825"/>
                  </a:lnTo>
                  <a:lnTo>
                    <a:pt x="116446" y="96862"/>
                  </a:lnTo>
                  <a:lnTo>
                    <a:pt x="116415" y="91630"/>
                  </a:lnTo>
                  <a:lnTo>
                    <a:pt x="66370" y="91630"/>
                  </a:lnTo>
                  <a:lnTo>
                    <a:pt x="63563" y="90576"/>
                  </a:lnTo>
                  <a:close/>
                </a:path>
                <a:path w="176530" h="269875">
                  <a:moveTo>
                    <a:pt x="76492" y="91376"/>
                  </a:moveTo>
                  <a:lnTo>
                    <a:pt x="66370" y="91630"/>
                  </a:lnTo>
                  <a:lnTo>
                    <a:pt x="116415" y="91630"/>
                  </a:lnTo>
                  <a:lnTo>
                    <a:pt x="116409" y="91439"/>
                  </a:lnTo>
                  <a:lnTo>
                    <a:pt x="76492" y="91439"/>
                  </a:lnTo>
                  <a:close/>
                </a:path>
                <a:path w="176530" h="269875">
                  <a:moveTo>
                    <a:pt x="76834" y="65506"/>
                  </a:moveTo>
                  <a:lnTo>
                    <a:pt x="76479" y="67068"/>
                  </a:lnTo>
                  <a:lnTo>
                    <a:pt x="76492" y="91439"/>
                  </a:lnTo>
                  <a:lnTo>
                    <a:pt x="116409" y="91439"/>
                  </a:lnTo>
                  <a:lnTo>
                    <a:pt x="116535" y="81191"/>
                  </a:lnTo>
                  <a:lnTo>
                    <a:pt x="115570" y="79159"/>
                  </a:lnTo>
                  <a:lnTo>
                    <a:pt x="128561" y="79159"/>
                  </a:lnTo>
                  <a:lnTo>
                    <a:pt x="129870" y="77342"/>
                  </a:lnTo>
                  <a:lnTo>
                    <a:pt x="129972" y="71386"/>
                  </a:lnTo>
                  <a:lnTo>
                    <a:pt x="83896" y="71386"/>
                  </a:lnTo>
                  <a:lnTo>
                    <a:pt x="83684" y="65684"/>
                  </a:lnTo>
                  <a:lnTo>
                    <a:pt x="81191" y="65684"/>
                  </a:lnTo>
                  <a:lnTo>
                    <a:pt x="76834" y="65506"/>
                  </a:lnTo>
                  <a:close/>
                </a:path>
                <a:path w="176530" h="269875">
                  <a:moveTo>
                    <a:pt x="128561" y="79159"/>
                  </a:moveTo>
                  <a:lnTo>
                    <a:pt x="115570" y="79159"/>
                  </a:lnTo>
                  <a:lnTo>
                    <a:pt x="128231" y="79616"/>
                  </a:lnTo>
                  <a:lnTo>
                    <a:pt x="128561" y="79159"/>
                  </a:lnTo>
                  <a:close/>
                </a:path>
                <a:path w="176530" h="269875">
                  <a:moveTo>
                    <a:pt x="88138" y="65519"/>
                  </a:moveTo>
                  <a:lnTo>
                    <a:pt x="86982" y="66090"/>
                  </a:lnTo>
                  <a:lnTo>
                    <a:pt x="86817" y="69240"/>
                  </a:lnTo>
                  <a:lnTo>
                    <a:pt x="87426" y="70992"/>
                  </a:lnTo>
                  <a:lnTo>
                    <a:pt x="83896" y="71386"/>
                  </a:lnTo>
                  <a:lnTo>
                    <a:pt x="129972" y="71386"/>
                  </a:lnTo>
                  <a:lnTo>
                    <a:pt x="129974" y="65658"/>
                  </a:lnTo>
                  <a:lnTo>
                    <a:pt x="102450" y="65658"/>
                  </a:lnTo>
                  <a:lnTo>
                    <a:pt x="90639" y="65608"/>
                  </a:lnTo>
                  <a:lnTo>
                    <a:pt x="88138" y="65519"/>
                  </a:lnTo>
                  <a:close/>
                </a:path>
                <a:path w="176530" h="269875">
                  <a:moveTo>
                    <a:pt x="83654" y="64896"/>
                  </a:moveTo>
                  <a:lnTo>
                    <a:pt x="81191" y="65684"/>
                  </a:lnTo>
                  <a:lnTo>
                    <a:pt x="83684" y="65684"/>
                  </a:lnTo>
                  <a:lnTo>
                    <a:pt x="83654" y="64896"/>
                  </a:lnTo>
                  <a:close/>
                </a:path>
                <a:path w="176530" h="269875">
                  <a:moveTo>
                    <a:pt x="130327" y="26593"/>
                  </a:moveTo>
                  <a:lnTo>
                    <a:pt x="128943" y="27876"/>
                  </a:lnTo>
                  <a:lnTo>
                    <a:pt x="127241" y="35813"/>
                  </a:lnTo>
                  <a:lnTo>
                    <a:pt x="125450" y="39928"/>
                  </a:lnTo>
                  <a:lnTo>
                    <a:pt x="116001" y="43751"/>
                  </a:lnTo>
                  <a:lnTo>
                    <a:pt x="111683" y="46926"/>
                  </a:lnTo>
                  <a:lnTo>
                    <a:pt x="107492" y="53835"/>
                  </a:lnTo>
                  <a:lnTo>
                    <a:pt x="105651" y="54978"/>
                  </a:lnTo>
                  <a:lnTo>
                    <a:pt x="102450" y="55194"/>
                  </a:lnTo>
                  <a:lnTo>
                    <a:pt x="102450" y="65658"/>
                  </a:lnTo>
                  <a:lnTo>
                    <a:pt x="129974" y="65658"/>
                  </a:lnTo>
                  <a:lnTo>
                    <a:pt x="130071" y="55194"/>
                  </a:lnTo>
                  <a:lnTo>
                    <a:pt x="131292" y="53898"/>
                  </a:lnTo>
                  <a:lnTo>
                    <a:pt x="141820" y="52920"/>
                  </a:lnTo>
                  <a:lnTo>
                    <a:pt x="141998" y="52806"/>
                  </a:lnTo>
                  <a:lnTo>
                    <a:pt x="142608" y="41465"/>
                  </a:lnTo>
                  <a:lnTo>
                    <a:pt x="144386" y="39992"/>
                  </a:lnTo>
                  <a:lnTo>
                    <a:pt x="152626" y="39992"/>
                  </a:lnTo>
                  <a:lnTo>
                    <a:pt x="154203" y="39027"/>
                  </a:lnTo>
                  <a:lnTo>
                    <a:pt x="159372" y="32753"/>
                  </a:lnTo>
                  <a:lnTo>
                    <a:pt x="159033" y="28143"/>
                  </a:lnTo>
                  <a:lnTo>
                    <a:pt x="136982" y="28143"/>
                  </a:lnTo>
                  <a:lnTo>
                    <a:pt x="130327" y="26593"/>
                  </a:lnTo>
                  <a:close/>
                </a:path>
                <a:path w="176530" h="269875">
                  <a:moveTo>
                    <a:pt x="91325" y="65570"/>
                  </a:moveTo>
                  <a:lnTo>
                    <a:pt x="90639" y="65608"/>
                  </a:lnTo>
                  <a:lnTo>
                    <a:pt x="96093" y="65608"/>
                  </a:lnTo>
                  <a:lnTo>
                    <a:pt x="91325" y="65570"/>
                  </a:lnTo>
                  <a:close/>
                </a:path>
                <a:path w="176530" h="269875">
                  <a:moveTo>
                    <a:pt x="152626" y="39992"/>
                  </a:moveTo>
                  <a:lnTo>
                    <a:pt x="144386" y="39992"/>
                  </a:lnTo>
                  <a:lnTo>
                    <a:pt x="150228" y="40195"/>
                  </a:lnTo>
                  <a:lnTo>
                    <a:pt x="152336" y="40170"/>
                  </a:lnTo>
                  <a:lnTo>
                    <a:pt x="152626" y="39992"/>
                  </a:lnTo>
                  <a:close/>
                </a:path>
                <a:path w="176530" h="269875">
                  <a:moveTo>
                    <a:pt x="137185" y="19494"/>
                  </a:moveTo>
                  <a:lnTo>
                    <a:pt x="135077" y="21653"/>
                  </a:lnTo>
                  <a:lnTo>
                    <a:pt x="134556" y="22885"/>
                  </a:lnTo>
                  <a:lnTo>
                    <a:pt x="136410" y="26454"/>
                  </a:lnTo>
                  <a:lnTo>
                    <a:pt x="136982" y="28143"/>
                  </a:lnTo>
                  <a:lnTo>
                    <a:pt x="159033" y="28143"/>
                  </a:lnTo>
                  <a:lnTo>
                    <a:pt x="158978" y="27393"/>
                  </a:lnTo>
                  <a:lnTo>
                    <a:pt x="152608" y="24168"/>
                  </a:lnTo>
                  <a:lnTo>
                    <a:pt x="150545" y="24168"/>
                  </a:lnTo>
                  <a:lnTo>
                    <a:pt x="149491" y="23139"/>
                  </a:lnTo>
                  <a:lnTo>
                    <a:pt x="150550" y="22326"/>
                  </a:lnTo>
                  <a:lnTo>
                    <a:pt x="144348" y="22326"/>
                  </a:lnTo>
                  <a:lnTo>
                    <a:pt x="138493" y="19977"/>
                  </a:lnTo>
                  <a:lnTo>
                    <a:pt x="137185" y="19494"/>
                  </a:lnTo>
                  <a:close/>
                </a:path>
                <a:path w="176530" h="269875">
                  <a:moveTo>
                    <a:pt x="152031" y="23875"/>
                  </a:moveTo>
                  <a:lnTo>
                    <a:pt x="150545" y="24168"/>
                  </a:lnTo>
                  <a:lnTo>
                    <a:pt x="152608" y="24168"/>
                  </a:lnTo>
                  <a:lnTo>
                    <a:pt x="152031" y="23875"/>
                  </a:lnTo>
                  <a:close/>
                </a:path>
                <a:path w="176530" h="269875">
                  <a:moveTo>
                    <a:pt x="149872" y="9055"/>
                  </a:moveTo>
                  <a:lnTo>
                    <a:pt x="147840" y="10426"/>
                  </a:lnTo>
                  <a:lnTo>
                    <a:pt x="148234" y="19977"/>
                  </a:lnTo>
                  <a:lnTo>
                    <a:pt x="144348" y="22326"/>
                  </a:lnTo>
                  <a:lnTo>
                    <a:pt x="150550" y="22326"/>
                  </a:lnTo>
                  <a:lnTo>
                    <a:pt x="151777" y="21577"/>
                  </a:lnTo>
                  <a:lnTo>
                    <a:pt x="152476" y="15430"/>
                  </a:lnTo>
                  <a:lnTo>
                    <a:pt x="155524" y="14833"/>
                  </a:lnTo>
                  <a:lnTo>
                    <a:pt x="164246" y="14833"/>
                  </a:lnTo>
                  <a:lnTo>
                    <a:pt x="165100" y="13919"/>
                  </a:lnTo>
                  <a:lnTo>
                    <a:pt x="166455" y="9969"/>
                  </a:lnTo>
                  <a:lnTo>
                    <a:pt x="161467" y="9969"/>
                  </a:lnTo>
                  <a:lnTo>
                    <a:pt x="157899" y="9842"/>
                  </a:lnTo>
                  <a:lnTo>
                    <a:pt x="149872" y="9055"/>
                  </a:lnTo>
                  <a:close/>
                </a:path>
                <a:path w="176530" h="269875">
                  <a:moveTo>
                    <a:pt x="164246" y="14833"/>
                  </a:moveTo>
                  <a:lnTo>
                    <a:pt x="155524" y="14833"/>
                  </a:lnTo>
                  <a:lnTo>
                    <a:pt x="163131" y="16027"/>
                  </a:lnTo>
                  <a:lnTo>
                    <a:pt x="164246" y="14833"/>
                  </a:lnTo>
                  <a:close/>
                </a:path>
                <a:path w="176530" h="269875">
                  <a:moveTo>
                    <a:pt x="164985" y="1435"/>
                  </a:moveTo>
                  <a:lnTo>
                    <a:pt x="162915" y="3213"/>
                  </a:lnTo>
                  <a:lnTo>
                    <a:pt x="161467" y="9969"/>
                  </a:lnTo>
                  <a:lnTo>
                    <a:pt x="166455" y="9969"/>
                  </a:lnTo>
                  <a:lnTo>
                    <a:pt x="167170" y="7886"/>
                  </a:lnTo>
                  <a:lnTo>
                    <a:pt x="168325" y="6108"/>
                  </a:lnTo>
                  <a:lnTo>
                    <a:pt x="176077" y="6108"/>
                  </a:lnTo>
                  <a:lnTo>
                    <a:pt x="175553" y="2781"/>
                  </a:lnTo>
                  <a:lnTo>
                    <a:pt x="169570" y="2781"/>
                  </a:lnTo>
                  <a:lnTo>
                    <a:pt x="164985" y="1435"/>
                  </a:lnTo>
                  <a:close/>
                </a:path>
                <a:path w="176530" h="269875">
                  <a:moveTo>
                    <a:pt x="176077" y="6108"/>
                  </a:moveTo>
                  <a:lnTo>
                    <a:pt x="168325" y="6108"/>
                  </a:lnTo>
                  <a:lnTo>
                    <a:pt x="174955" y="9029"/>
                  </a:lnTo>
                  <a:lnTo>
                    <a:pt x="176237" y="7124"/>
                  </a:lnTo>
                  <a:lnTo>
                    <a:pt x="176077" y="6108"/>
                  </a:lnTo>
                  <a:close/>
                </a:path>
                <a:path w="176530" h="269875">
                  <a:moveTo>
                    <a:pt x="170802" y="0"/>
                  </a:moveTo>
                  <a:lnTo>
                    <a:pt x="169570" y="2781"/>
                  </a:lnTo>
                  <a:lnTo>
                    <a:pt x="175553" y="2781"/>
                  </a:lnTo>
                  <a:lnTo>
                    <a:pt x="175513" y="2527"/>
                  </a:lnTo>
                  <a:lnTo>
                    <a:pt x="174904" y="901"/>
                  </a:lnTo>
                  <a:lnTo>
                    <a:pt x="173062" y="152"/>
                  </a:lnTo>
                  <a:lnTo>
                    <a:pt x="170802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314729" y="1174000"/>
              <a:ext cx="40640" cy="40005"/>
            </a:xfrm>
            <a:custGeom>
              <a:avLst/>
              <a:gdLst/>
              <a:ahLst/>
              <a:cxnLst/>
              <a:rect l="l" t="t" r="r" b="b"/>
              <a:pathLst>
                <a:path w="40640" h="40005">
                  <a:moveTo>
                    <a:pt x="40131" y="0"/>
                  </a:moveTo>
                  <a:lnTo>
                    <a:pt x="38366" y="1041"/>
                  </a:lnTo>
                  <a:lnTo>
                    <a:pt x="36042" y="990"/>
                  </a:lnTo>
                  <a:lnTo>
                    <a:pt x="35382" y="13512"/>
                  </a:lnTo>
                  <a:lnTo>
                    <a:pt x="25692" y="13500"/>
                  </a:lnTo>
                  <a:lnTo>
                    <a:pt x="23279" y="13563"/>
                  </a:lnTo>
                  <a:lnTo>
                    <a:pt x="19075" y="13284"/>
                  </a:lnTo>
                  <a:lnTo>
                    <a:pt x="16675" y="13550"/>
                  </a:lnTo>
                  <a:lnTo>
                    <a:pt x="13830" y="19761"/>
                  </a:lnTo>
                  <a:lnTo>
                    <a:pt x="7315" y="20777"/>
                  </a:lnTo>
                  <a:lnTo>
                    <a:pt x="4013" y="17818"/>
                  </a:lnTo>
                  <a:lnTo>
                    <a:pt x="6032" y="14363"/>
                  </a:lnTo>
                  <a:lnTo>
                    <a:pt x="444" y="14312"/>
                  </a:lnTo>
                  <a:lnTo>
                    <a:pt x="4305" y="18681"/>
                  </a:lnTo>
                  <a:lnTo>
                    <a:pt x="673" y="18694"/>
                  </a:lnTo>
                  <a:lnTo>
                    <a:pt x="673" y="25958"/>
                  </a:lnTo>
                  <a:lnTo>
                    <a:pt x="2044" y="27571"/>
                  </a:lnTo>
                  <a:lnTo>
                    <a:pt x="3784" y="26771"/>
                  </a:lnTo>
                  <a:lnTo>
                    <a:pt x="7975" y="26771"/>
                  </a:lnTo>
                  <a:lnTo>
                    <a:pt x="6781" y="29108"/>
                  </a:lnTo>
                  <a:lnTo>
                    <a:pt x="7581" y="31343"/>
                  </a:lnTo>
                  <a:lnTo>
                    <a:pt x="6515" y="32207"/>
                  </a:lnTo>
                  <a:lnTo>
                    <a:pt x="736" y="28981"/>
                  </a:lnTo>
                  <a:lnTo>
                    <a:pt x="1384" y="33375"/>
                  </a:lnTo>
                  <a:lnTo>
                    <a:pt x="0" y="37884"/>
                  </a:lnTo>
                  <a:lnTo>
                    <a:pt x="1092" y="39611"/>
                  </a:lnTo>
                  <a:lnTo>
                    <a:pt x="11887" y="39331"/>
                  </a:lnTo>
                  <a:lnTo>
                    <a:pt x="19265" y="39458"/>
                  </a:lnTo>
                  <a:lnTo>
                    <a:pt x="26631" y="39458"/>
                  </a:lnTo>
                  <a:lnTo>
                    <a:pt x="28587" y="37312"/>
                  </a:lnTo>
                  <a:lnTo>
                    <a:pt x="27901" y="34620"/>
                  </a:lnTo>
                  <a:lnTo>
                    <a:pt x="28232" y="29159"/>
                  </a:lnTo>
                  <a:lnTo>
                    <a:pt x="29565" y="28308"/>
                  </a:lnTo>
                  <a:lnTo>
                    <a:pt x="36347" y="27787"/>
                  </a:lnTo>
                  <a:lnTo>
                    <a:pt x="37464" y="31165"/>
                  </a:lnTo>
                  <a:lnTo>
                    <a:pt x="40131" y="32194"/>
                  </a:lnTo>
                  <a:lnTo>
                    <a:pt x="40131" y="0"/>
                  </a:lnTo>
                  <a:close/>
                </a:path>
              </a:pathLst>
            </a:custGeom>
            <a:solidFill>
              <a:srgbClr val="DA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269885" y="1172565"/>
              <a:ext cx="34925" cy="29845"/>
            </a:xfrm>
            <a:custGeom>
              <a:avLst/>
              <a:gdLst/>
              <a:ahLst/>
              <a:cxnLst/>
              <a:rect l="l" t="t" r="r" b="b"/>
              <a:pathLst>
                <a:path w="34925" h="29844">
                  <a:moveTo>
                    <a:pt x="4089" y="25031"/>
                  </a:moveTo>
                  <a:lnTo>
                    <a:pt x="3975" y="23520"/>
                  </a:lnTo>
                  <a:lnTo>
                    <a:pt x="3898" y="21285"/>
                  </a:lnTo>
                  <a:lnTo>
                    <a:pt x="3644" y="20447"/>
                  </a:lnTo>
                  <a:lnTo>
                    <a:pt x="2362" y="20612"/>
                  </a:lnTo>
                  <a:lnTo>
                    <a:pt x="1193" y="21234"/>
                  </a:lnTo>
                  <a:lnTo>
                    <a:pt x="101" y="22072"/>
                  </a:lnTo>
                  <a:lnTo>
                    <a:pt x="0" y="24968"/>
                  </a:lnTo>
                  <a:lnTo>
                    <a:pt x="990" y="25285"/>
                  </a:lnTo>
                  <a:lnTo>
                    <a:pt x="4089" y="25031"/>
                  </a:lnTo>
                  <a:close/>
                </a:path>
                <a:path w="34925" h="29844">
                  <a:moveTo>
                    <a:pt x="34582" y="10096"/>
                  </a:moveTo>
                  <a:lnTo>
                    <a:pt x="33629" y="5753"/>
                  </a:lnTo>
                  <a:lnTo>
                    <a:pt x="30924" y="1778"/>
                  </a:lnTo>
                  <a:lnTo>
                    <a:pt x="29718" y="0"/>
                  </a:lnTo>
                  <a:lnTo>
                    <a:pt x="25920" y="1778"/>
                  </a:lnTo>
                  <a:lnTo>
                    <a:pt x="23075" y="1460"/>
                  </a:lnTo>
                  <a:lnTo>
                    <a:pt x="22847" y="1435"/>
                  </a:lnTo>
                  <a:lnTo>
                    <a:pt x="21717" y="1308"/>
                  </a:lnTo>
                  <a:lnTo>
                    <a:pt x="20345" y="1435"/>
                  </a:lnTo>
                  <a:lnTo>
                    <a:pt x="12712" y="1422"/>
                  </a:lnTo>
                  <a:lnTo>
                    <a:pt x="8597" y="1460"/>
                  </a:lnTo>
                  <a:lnTo>
                    <a:pt x="7150" y="1168"/>
                  </a:lnTo>
                  <a:lnTo>
                    <a:pt x="5359" y="5829"/>
                  </a:lnTo>
                  <a:lnTo>
                    <a:pt x="5715" y="9728"/>
                  </a:lnTo>
                  <a:lnTo>
                    <a:pt x="6921" y="16014"/>
                  </a:lnTo>
                  <a:lnTo>
                    <a:pt x="9893" y="14833"/>
                  </a:lnTo>
                  <a:lnTo>
                    <a:pt x="19494" y="15062"/>
                  </a:lnTo>
                  <a:lnTo>
                    <a:pt x="19570" y="24231"/>
                  </a:lnTo>
                  <a:lnTo>
                    <a:pt x="19951" y="26035"/>
                  </a:lnTo>
                  <a:lnTo>
                    <a:pt x="18389" y="29006"/>
                  </a:lnTo>
                  <a:lnTo>
                    <a:pt x="33794" y="15074"/>
                  </a:lnTo>
                  <a:lnTo>
                    <a:pt x="33985" y="13906"/>
                  </a:lnTo>
                  <a:lnTo>
                    <a:pt x="34582" y="10096"/>
                  </a:lnTo>
                  <a:close/>
                </a:path>
              </a:pathLst>
            </a:custGeom>
            <a:solidFill>
              <a:srgbClr val="D4E6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064602" y="1199781"/>
              <a:ext cx="42545" cy="55244"/>
            </a:xfrm>
            <a:custGeom>
              <a:avLst/>
              <a:gdLst/>
              <a:ahLst/>
              <a:cxnLst/>
              <a:rect l="l" t="t" r="r" b="b"/>
              <a:pathLst>
                <a:path w="42544" h="55244">
                  <a:moveTo>
                    <a:pt x="41300" y="0"/>
                  </a:moveTo>
                  <a:lnTo>
                    <a:pt x="35940" y="1041"/>
                  </a:lnTo>
                  <a:lnTo>
                    <a:pt x="33883" y="1079"/>
                  </a:lnTo>
                  <a:lnTo>
                    <a:pt x="29476" y="1371"/>
                  </a:lnTo>
                  <a:lnTo>
                    <a:pt x="28765" y="2755"/>
                  </a:lnTo>
                  <a:lnTo>
                    <a:pt x="27673" y="13677"/>
                  </a:lnTo>
                  <a:lnTo>
                    <a:pt x="14046" y="13677"/>
                  </a:lnTo>
                  <a:lnTo>
                    <a:pt x="12153" y="12153"/>
                  </a:lnTo>
                  <a:lnTo>
                    <a:pt x="10134" y="12052"/>
                  </a:lnTo>
                  <a:lnTo>
                    <a:pt x="8000" y="13119"/>
                  </a:lnTo>
                  <a:lnTo>
                    <a:pt x="5219" y="17678"/>
                  </a:lnTo>
                  <a:lnTo>
                    <a:pt x="4711" y="23228"/>
                  </a:lnTo>
                  <a:lnTo>
                    <a:pt x="850" y="28790"/>
                  </a:lnTo>
                  <a:lnTo>
                    <a:pt x="0" y="30225"/>
                  </a:lnTo>
                  <a:lnTo>
                    <a:pt x="1765" y="37642"/>
                  </a:lnTo>
                  <a:lnTo>
                    <a:pt x="838" y="43853"/>
                  </a:lnTo>
                  <a:lnTo>
                    <a:pt x="1625" y="53593"/>
                  </a:lnTo>
                  <a:lnTo>
                    <a:pt x="3936" y="54825"/>
                  </a:lnTo>
                  <a:lnTo>
                    <a:pt x="9639" y="53797"/>
                  </a:lnTo>
                  <a:lnTo>
                    <a:pt x="12141" y="53784"/>
                  </a:lnTo>
                  <a:lnTo>
                    <a:pt x="14693" y="53987"/>
                  </a:lnTo>
                  <a:lnTo>
                    <a:pt x="15265" y="53847"/>
                  </a:lnTo>
                  <a:lnTo>
                    <a:pt x="15735" y="53568"/>
                  </a:lnTo>
                  <a:lnTo>
                    <a:pt x="16116" y="53136"/>
                  </a:lnTo>
                  <a:lnTo>
                    <a:pt x="16128" y="43154"/>
                  </a:lnTo>
                  <a:lnTo>
                    <a:pt x="16382" y="42824"/>
                  </a:lnTo>
                  <a:lnTo>
                    <a:pt x="27330" y="40004"/>
                  </a:lnTo>
                  <a:lnTo>
                    <a:pt x="28295" y="38988"/>
                  </a:lnTo>
                  <a:lnTo>
                    <a:pt x="30327" y="27101"/>
                  </a:lnTo>
                  <a:lnTo>
                    <a:pt x="42087" y="27177"/>
                  </a:lnTo>
                  <a:lnTo>
                    <a:pt x="42024" y="12128"/>
                  </a:lnTo>
                  <a:lnTo>
                    <a:pt x="42138" y="1612"/>
                  </a:lnTo>
                  <a:lnTo>
                    <a:pt x="41300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045032" y="1204518"/>
              <a:ext cx="37465" cy="71120"/>
            </a:xfrm>
            <a:custGeom>
              <a:avLst/>
              <a:gdLst/>
              <a:ahLst/>
              <a:cxnLst/>
              <a:rect l="l" t="t" r="r" b="b"/>
              <a:pathLst>
                <a:path w="37465" h="71119">
                  <a:moveTo>
                    <a:pt x="35699" y="69974"/>
                  </a:moveTo>
                  <a:lnTo>
                    <a:pt x="35699" y="70878"/>
                  </a:lnTo>
                  <a:lnTo>
                    <a:pt x="35852" y="70002"/>
                  </a:lnTo>
                  <a:lnTo>
                    <a:pt x="35699" y="69974"/>
                  </a:lnTo>
                  <a:close/>
                </a:path>
                <a:path w="37465" h="71119">
                  <a:moveTo>
                    <a:pt x="35657" y="60629"/>
                  </a:moveTo>
                  <a:lnTo>
                    <a:pt x="21335" y="60629"/>
                  </a:lnTo>
                  <a:lnTo>
                    <a:pt x="23634" y="65976"/>
                  </a:lnTo>
                  <a:lnTo>
                    <a:pt x="25768" y="68160"/>
                  </a:lnTo>
                  <a:lnTo>
                    <a:pt x="35699" y="69974"/>
                  </a:lnTo>
                  <a:lnTo>
                    <a:pt x="35657" y="60629"/>
                  </a:lnTo>
                  <a:close/>
                </a:path>
                <a:path w="37465" h="71119">
                  <a:moveTo>
                    <a:pt x="20232" y="60832"/>
                  </a:moveTo>
                  <a:lnTo>
                    <a:pt x="15620" y="60832"/>
                  </a:lnTo>
                  <a:lnTo>
                    <a:pt x="19888" y="60896"/>
                  </a:lnTo>
                  <a:lnTo>
                    <a:pt x="20232" y="60832"/>
                  </a:lnTo>
                  <a:close/>
                </a:path>
                <a:path w="37465" h="71119">
                  <a:moveTo>
                    <a:pt x="23688" y="21691"/>
                  </a:moveTo>
                  <a:lnTo>
                    <a:pt x="7734" y="21691"/>
                  </a:lnTo>
                  <a:lnTo>
                    <a:pt x="9715" y="22948"/>
                  </a:lnTo>
                  <a:lnTo>
                    <a:pt x="11087" y="23723"/>
                  </a:lnTo>
                  <a:lnTo>
                    <a:pt x="11722" y="25171"/>
                  </a:lnTo>
                  <a:lnTo>
                    <a:pt x="12725" y="26276"/>
                  </a:lnTo>
                  <a:lnTo>
                    <a:pt x="18313" y="29032"/>
                  </a:lnTo>
                  <a:lnTo>
                    <a:pt x="14719" y="36842"/>
                  </a:lnTo>
                  <a:lnTo>
                    <a:pt x="14389" y="38569"/>
                  </a:lnTo>
                  <a:lnTo>
                    <a:pt x="15278" y="44399"/>
                  </a:lnTo>
                  <a:lnTo>
                    <a:pt x="13563" y="46989"/>
                  </a:lnTo>
                  <a:lnTo>
                    <a:pt x="9740" y="48399"/>
                  </a:lnTo>
                  <a:lnTo>
                    <a:pt x="9740" y="60858"/>
                  </a:lnTo>
                  <a:lnTo>
                    <a:pt x="20232" y="60832"/>
                  </a:lnTo>
                  <a:lnTo>
                    <a:pt x="21335" y="60629"/>
                  </a:lnTo>
                  <a:lnTo>
                    <a:pt x="35657" y="60629"/>
                  </a:lnTo>
                  <a:lnTo>
                    <a:pt x="35559" y="60109"/>
                  </a:lnTo>
                  <a:lnTo>
                    <a:pt x="35128" y="59575"/>
                  </a:lnTo>
                  <a:lnTo>
                    <a:pt x="33792" y="58927"/>
                  </a:lnTo>
                  <a:lnTo>
                    <a:pt x="31788" y="58927"/>
                  </a:lnTo>
                  <a:lnTo>
                    <a:pt x="31521" y="55702"/>
                  </a:lnTo>
                  <a:lnTo>
                    <a:pt x="35318" y="55702"/>
                  </a:lnTo>
                  <a:lnTo>
                    <a:pt x="35496" y="55537"/>
                  </a:lnTo>
                  <a:lnTo>
                    <a:pt x="36588" y="52997"/>
                  </a:lnTo>
                  <a:lnTo>
                    <a:pt x="37058" y="50533"/>
                  </a:lnTo>
                  <a:lnTo>
                    <a:pt x="35558" y="49199"/>
                  </a:lnTo>
                  <a:lnTo>
                    <a:pt x="25450" y="49199"/>
                  </a:lnTo>
                  <a:lnTo>
                    <a:pt x="21666" y="48958"/>
                  </a:lnTo>
                  <a:lnTo>
                    <a:pt x="22214" y="45910"/>
                  </a:lnTo>
                  <a:lnTo>
                    <a:pt x="22322" y="44399"/>
                  </a:lnTo>
                  <a:lnTo>
                    <a:pt x="22407" y="38569"/>
                  </a:lnTo>
                  <a:lnTo>
                    <a:pt x="21715" y="32140"/>
                  </a:lnTo>
                  <a:lnTo>
                    <a:pt x="21945" y="25489"/>
                  </a:lnTo>
                  <a:lnTo>
                    <a:pt x="23688" y="21691"/>
                  </a:lnTo>
                  <a:close/>
                </a:path>
                <a:path w="37465" h="71119">
                  <a:moveTo>
                    <a:pt x="33451" y="58762"/>
                  </a:moveTo>
                  <a:lnTo>
                    <a:pt x="31788" y="58927"/>
                  </a:lnTo>
                  <a:lnTo>
                    <a:pt x="33792" y="58927"/>
                  </a:lnTo>
                  <a:lnTo>
                    <a:pt x="33451" y="58762"/>
                  </a:lnTo>
                  <a:close/>
                </a:path>
                <a:path w="37465" h="71119">
                  <a:moveTo>
                    <a:pt x="35318" y="55702"/>
                  </a:moveTo>
                  <a:lnTo>
                    <a:pt x="31521" y="55702"/>
                  </a:lnTo>
                  <a:lnTo>
                    <a:pt x="33388" y="56756"/>
                  </a:lnTo>
                  <a:lnTo>
                    <a:pt x="34683" y="56045"/>
                  </a:lnTo>
                  <a:lnTo>
                    <a:pt x="35140" y="55867"/>
                  </a:lnTo>
                  <a:lnTo>
                    <a:pt x="35318" y="55702"/>
                  </a:lnTo>
                  <a:close/>
                </a:path>
                <a:path w="37465" h="71119">
                  <a:moveTo>
                    <a:pt x="29794" y="45910"/>
                  </a:moveTo>
                  <a:lnTo>
                    <a:pt x="25450" y="49199"/>
                  </a:lnTo>
                  <a:lnTo>
                    <a:pt x="35558" y="49199"/>
                  </a:lnTo>
                  <a:lnTo>
                    <a:pt x="34658" y="48399"/>
                  </a:lnTo>
                  <a:lnTo>
                    <a:pt x="32080" y="47790"/>
                  </a:lnTo>
                  <a:lnTo>
                    <a:pt x="29794" y="45910"/>
                  </a:lnTo>
                  <a:close/>
                </a:path>
                <a:path w="37465" h="71119">
                  <a:moveTo>
                    <a:pt x="13754" y="8534"/>
                  </a:moveTo>
                  <a:lnTo>
                    <a:pt x="8127" y="10820"/>
                  </a:lnTo>
                  <a:lnTo>
                    <a:pt x="4851" y="14643"/>
                  </a:lnTo>
                  <a:lnTo>
                    <a:pt x="0" y="19430"/>
                  </a:lnTo>
                  <a:lnTo>
                    <a:pt x="1511" y="20891"/>
                  </a:lnTo>
                  <a:lnTo>
                    <a:pt x="5372" y="21996"/>
                  </a:lnTo>
                  <a:lnTo>
                    <a:pt x="7734" y="21691"/>
                  </a:lnTo>
                  <a:lnTo>
                    <a:pt x="23688" y="21691"/>
                  </a:lnTo>
                  <a:lnTo>
                    <a:pt x="24930" y="18986"/>
                  </a:lnTo>
                  <a:lnTo>
                    <a:pt x="26682" y="16738"/>
                  </a:lnTo>
                  <a:lnTo>
                    <a:pt x="28147" y="13500"/>
                  </a:lnTo>
                  <a:lnTo>
                    <a:pt x="17462" y="13500"/>
                  </a:lnTo>
                  <a:lnTo>
                    <a:pt x="17348" y="11658"/>
                  </a:lnTo>
                  <a:lnTo>
                    <a:pt x="16509" y="10096"/>
                  </a:lnTo>
                  <a:lnTo>
                    <a:pt x="16192" y="9728"/>
                  </a:lnTo>
                  <a:lnTo>
                    <a:pt x="15798" y="9423"/>
                  </a:lnTo>
                  <a:lnTo>
                    <a:pt x="14871" y="8902"/>
                  </a:lnTo>
                  <a:lnTo>
                    <a:pt x="13754" y="8534"/>
                  </a:lnTo>
                  <a:close/>
                </a:path>
                <a:path w="37465" h="71119">
                  <a:moveTo>
                    <a:pt x="22301" y="0"/>
                  </a:moveTo>
                  <a:lnTo>
                    <a:pt x="22177" y="2463"/>
                  </a:lnTo>
                  <a:lnTo>
                    <a:pt x="21424" y="5448"/>
                  </a:lnTo>
                  <a:lnTo>
                    <a:pt x="21183" y="6819"/>
                  </a:lnTo>
                  <a:lnTo>
                    <a:pt x="20954" y="8712"/>
                  </a:lnTo>
                  <a:lnTo>
                    <a:pt x="20829" y="10096"/>
                  </a:lnTo>
                  <a:lnTo>
                    <a:pt x="20688" y="11099"/>
                  </a:lnTo>
                  <a:lnTo>
                    <a:pt x="21170" y="13055"/>
                  </a:lnTo>
                  <a:lnTo>
                    <a:pt x="17462" y="13500"/>
                  </a:lnTo>
                  <a:lnTo>
                    <a:pt x="28147" y="13500"/>
                  </a:lnTo>
                  <a:lnTo>
                    <a:pt x="28486" y="12750"/>
                  </a:lnTo>
                  <a:lnTo>
                    <a:pt x="27470" y="9207"/>
                  </a:lnTo>
                  <a:lnTo>
                    <a:pt x="27434" y="8902"/>
                  </a:lnTo>
                  <a:lnTo>
                    <a:pt x="28574" y="7823"/>
                  </a:lnTo>
                  <a:lnTo>
                    <a:pt x="29413" y="6565"/>
                  </a:lnTo>
                  <a:lnTo>
                    <a:pt x="28663" y="2463"/>
                  </a:lnTo>
                  <a:lnTo>
                    <a:pt x="27609" y="444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C5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078318" y="125291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2413" y="0"/>
                  </a:moveTo>
                  <a:lnTo>
                    <a:pt x="1371" y="0"/>
                  </a:lnTo>
                  <a:lnTo>
                    <a:pt x="2768" y="2413"/>
                  </a:lnTo>
                  <a:lnTo>
                    <a:pt x="2768" y="4838"/>
                  </a:lnTo>
                  <a:lnTo>
                    <a:pt x="1371" y="7264"/>
                  </a:lnTo>
                  <a:lnTo>
                    <a:pt x="1117" y="8648"/>
                  </a:lnTo>
                  <a:lnTo>
                    <a:pt x="0" y="10033"/>
                  </a:lnTo>
                  <a:lnTo>
                    <a:pt x="2413" y="12458"/>
                  </a:lnTo>
                  <a:lnTo>
                    <a:pt x="3962" y="12382"/>
                  </a:lnTo>
                  <a:lnTo>
                    <a:pt x="5994" y="12395"/>
                  </a:lnTo>
                  <a:lnTo>
                    <a:pt x="4038" y="6781"/>
                  </a:lnTo>
                  <a:lnTo>
                    <a:pt x="4254" y="3098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C2E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2729" name="object 272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664195" y="1669732"/>
            <a:ext cx="289115" cy="184848"/>
          </a:xfrm>
          <a:prstGeom prst="rect">
            <a:avLst/>
          </a:prstGeom>
        </p:spPr>
      </p:pic>
      <p:sp>
        <p:nvSpPr>
          <p:cNvPr id="2730" name="object 2730"/>
          <p:cNvSpPr/>
          <p:nvPr/>
        </p:nvSpPr>
        <p:spPr>
          <a:xfrm>
            <a:off x="1339532" y="1200670"/>
            <a:ext cx="15875" cy="26670"/>
          </a:xfrm>
          <a:custGeom>
            <a:avLst/>
            <a:gdLst/>
            <a:ahLst/>
            <a:cxnLst/>
            <a:rect l="l" t="t" r="r" b="b"/>
            <a:pathLst>
              <a:path w="15875" h="26669">
                <a:moveTo>
                  <a:pt x="0" y="0"/>
                </a:moveTo>
                <a:lnTo>
                  <a:pt x="1955" y="63"/>
                </a:lnTo>
                <a:lnTo>
                  <a:pt x="1828" y="8686"/>
                </a:lnTo>
                <a:lnTo>
                  <a:pt x="1828" y="12788"/>
                </a:lnTo>
                <a:lnTo>
                  <a:pt x="6718" y="11950"/>
                </a:lnTo>
                <a:lnTo>
                  <a:pt x="8890" y="13855"/>
                </a:lnTo>
                <a:lnTo>
                  <a:pt x="7899" y="20065"/>
                </a:lnTo>
                <a:lnTo>
                  <a:pt x="8089" y="21297"/>
                </a:lnTo>
                <a:lnTo>
                  <a:pt x="8013" y="25463"/>
                </a:lnTo>
                <a:lnTo>
                  <a:pt x="9690" y="26301"/>
                </a:lnTo>
                <a:lnTo>
                  <a:pt x="15087" y="26314"/>
                </a:lnTo>
                <a:lnTo>
                  <a:pt x="15379" y="24714"/>
                </a:lnTo>
                <a:lnTo>
                  <a:pt x="15290" y="19329"/>
                </a:lnTo>
                <a:lnTo>
                  <a:pt x="15328" y="12788"/>
                </a:lnTo>
                <a:lnTo>
                  <a:pt x="15240" y="10363"/>
                </a:lnTo>
                <a:lnTo>
                  <a:pt x="14071" y="7950"/>
                </a:lnTo>
                <a:lnTo>
                  <a:pt x="15328" y="5524"/>
                </a:lnTo>
                <a:lnTo>
                  <a:pt x="13462" y="4076"/>
                </a:lnTo>
                <a:lnTo>
                  <a:pt x="15278" y="215"/>
                </a:lnTo>
                <a:lnTo>
                  <a:pt x="0" y="0"/>
                </a:lnTo>
                <a:close/>
              </a:path>
            </a:pathLst>
          </a:custGeom>
          <a:solidFill>
            <a:srgbClr val="D9E9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31" name="object 2731"/>
          <p:cNvGrpSpPr/>
          <p:nvPr/>
        </p:nvGrpSpPr>
        <p:grpSpPr>
          <a:xfrm>
            <a:off x="948156" y="963993"/>
            <a:ext cx="854710" cy="650875"/>
            <a:chOff x="948156" y="963993"/>
            <a:chExt cx="854710" cy="650875"/>
          </a:xfrm>
        </p:grpSpPr>
        <p:sp>
          <p:nvSpPr>
            <p:cNvPr id="2732" name="object 2732"/>
            <p:cNvSpPr/>
            <p:nvPr/>
          </p:nvSpPr>
          <p:spPr>
            <a:xfrm>
              <a:off x="967206" y="1054976"/>
              <a:ext cx="127635" cy="244475"/>
            </a:xfrm>
            <a:custGeom>
              <a:avLst/>
              <a:gdLst/>
              <a:ahLst/>
              <a:cxnLst/>
              <a:rect l="l" t="t" r="r" b="b"/>
              <a:pathLst>
                <a:path w="127634" h="244475">
                  <a:moveTo>
                    <a:pt x="50601" y="237096"/>
                  </a:moveTo>
                  <a:lnTo>
                    <a:pt x="42964" y="237096"/>
                  </a:lnTo>
                  <a:lnTo>
                    <a:pt x="43903" y="238201"/>
                  </a:lnTo>
                  <a:lnTo>
                    <a:pt x="44094" y="243243"/>
                  </a:lnTo>
                  <a:lnTo>
                    <a:pt x="45593" y="243979"/>
                  </a:lnTo>
                  <a:lnTo>
                    <a:pt x="48094" y="242595"/>
                  </a:lnTo>
                  <a:lnTo>
                    <a:pt x="50673" y="237375"/>
                  </a:lnTo>
                  <a:lnTo>
                    <a:pt x="50601" y="237096"/>
                  </a:lnTo>
                  <a:close/>
                </a:path>
                <a:path w="127634" h="244475">
                  <a:moveTo>
                    <a:pt x="23977" y="204101"/>
                  </a:moveTo>
                  <a:lnTo>
                    <a:pt x="20497" y="206971"/>
                  </a:lnTo>
                  <a:lnTo>
                    <a:pt x="20840" y="208889"/>
                  </a:lnTo>
                  <a:lnTo>
                    <a:pt x="22136" y="210400"/>
                  </a:lnTo>
                  <a:lnTo>
                    <a:pt x="22136" y="223900"/>
                  </a:lnTo>
                  <a:lnTo>
                    <a:pt x="35661" y="223913"/>
                  </a:lnTo>
                  <a:lnTo>
                    <a:pt x="35623" y="238277"/>
                  </a:lnTo>
                  <a:lnTo>
                    <a:pt x="42964" y="237096"/>
                  </a:lnTo>
                  <a:lnTo>
                    <a:pt x="50601" y="237096"/>
                  </a:lnTo>
                  <a:lnTo>
                    <a:pt x="49161" y="231482"/>
                  </a:lnTo>
                  <a:lnTo>
                    <a:pt x="51244" y="224447"/>
                  </a:lnTo>
                  <a:lnTo>
                    <a:pt x="49479" y="222516"/>
                  </a:lnTo>
                  <a:lnTo>
                    <a:pt x="43256" y="220827"/>
                  </a:lnTo>
                  <a:lnTo>
                    <a:pt x="39916" y="216827"/>
                  </a:lnTo>
                  <a:lnTo>
                    <a:pt x="31902" y="215506"/>
                  </a:lnTo>
                  <a:lnTo>
                    <a:pt x="31762" y="213550"/>
                  </a:lnTo>
                  <a:lnTo>
                    <a:pt x="33312" y="209168"/>
                  </a:lnTo>
                  <a:lnTo>
                    <a:pt x="34275" y="208102"/>
                  </a:lnTo>
                  <a:lnTo>
                    <a:pt x="24079" y="208102"/>
                  </a:lnTo>
                  <a:lnTo>
                    <a:pt x="23977" y="204101"/>
                  </a:lnTo>
                  <a:close/>
                </a:path>
                <a:path w="127634" h="244475">
                  <a:moveTo>
                    <a:pt x="37804" y="185242"/>
                  </a:moveTo>
                  <a:lnTo>
                    <a:pt x="17691" y="185242"/>
                  </a:lnTo>
                  <a:lnTo>
                    <a:pt x="20853" y="188658"/>
                  </a:lnTo>
                  <a:lnTo>
                    <a:pt x="18719" y="189712"/>
                  </a:lnTo>
                  <a:lnTo>
                    <a:pt x="15430" y="195198"/>
                  </a:lnTo>
                  <a:lnTo>
                    <a:pt x="16764" y="198437"/>
                  </a:lnTo>
                  <a:lnTo>
                    <a:pt x="27292" y="200317"/>
                  </a:lnTo>
                  <a:lnTo>
                    <a:pt x="27838" y="201320"/>
                  </a:lnTo>
                  <a:lnTo>
                    <a:pt x="25971" y="207606"/>
                  </a:lnTo>
                  <a:lnTo>
                    <a:pt x="24079" y="208102"/>
                  </a:lnTo>
                  <a:lnTo>
                    <a:pt x="34275" y="208102"/>
                  </a:lnTo>
                  <a:lnTo>
                    <a:pt x="35090" y="207200"/>
                  </a:lnTo>
                  <a:lnTo>
                    <a:pt x="30632" y="200113"/>
                  </a:lnTo>
                  <a:lnTo>
                    <a:pt x="33426" y="195935"/>
                  </a:lnTo>
                  <a:lnTo>
                    <a:pt x="37470" y="189115"/>
                  </a:lnTo>
                  <a:lnTo>
                    <a:pt x="38354" y="186689"/>
                  </a:lnTo>
                  <a:lnTo>
                    <a:pt x="37804" y="185242"/>
                  </a:lnTo>
                  <a:close/>
                </a:path>
                <a:path w="127634" h="244475">
                  <a:moveTo>
                    <a:pt x="8902" y="169303"/>
                  </a:moveTo>
                  <a:lnTo>
                    <a:pt x="4076" y="175628"/>
                  </a:lnTo>
                  <a:lnTo>
                    <a:pt x="0" y="178790"/>
                  </a:lnTo>
                  <a:lnTo>
                    <a:pt x="1651" y="183883"/>
                  </a:lnTo>
                  <a:lnTo>
                    <a:pt x="2286" y="185204"/>
                  </a:lnTo>
                  <a:lnTo>
                    <a:pt x="3721" y="185712"/>
                  </a:lnTo>
                  <a:lnTo>
                    <a:pt x="4622" y="186753"/>
                  </a:lnTo>
                  <a:lnTo>
                    <a:pt x="5842" y="187921"/>
                  </a:lnTo>
                  <a:lnTo>
                    <a:pt x="5197" y="189166"/>
                  </a:lnTo>
                  <a:lnTo>
                    <a:pt x="4699" y="190322"/>
                  </a:lnTo>
                  <a:lnTo>
                    <a:pt x="4610" y="197116"/>
                  </a:lnTo>
                  <a:lnTo>
                    <a:pt x="3669" y="200113"/>
                  </a:lnTo>
                  <a:lnTo>
                    <a:pt x="3543" y="202577"/>
                  </a:lnTo>
                  <a:lnTo>
                    <a:pt x="4089" y="203593"/>
                  </a:lnTo>
                  <a:lnTo>
                    <a:pt x="5435" y="205168"/>
                  </a:lnTo>
                  <a:lnTo>
                    <a:pt x="6794" y="206705"/>
                  </a:lnTo>
                  <a:lnTo>
                    <a:pt x="9093" y="205054"/>
                  </a:lnTo>
                  <a:lnTo>
                    <a:pt x="10325" y="203009"/>
                  </a:lnTo>
                  <a:lnTo>
                    <a:pt x="10125" y="201510"/>
                  </a:lnTo>
                  <a:lnTo>
                    <a:pt x="10055" y="193700"/>
                  </a:lnTo>
                  <a:lnTo>
                    <a:pt x="9969" y="192290"/>
                  </a:lnTo>
                  <a:lnTo>
                    <a:pt x="10312" y="187451"/>
                  </a:lnTo>
                  <a:lnTo>
                    <a:pt x="11099" y="186207"/>
                  </a:lnTo>
                  <a:lnTo>
                    <a:pt x="15189" y="185902"/>
                  </a:lnTo>
                  <a:lnTo>
                    <a:pt x="17691" y="185242"/>
                  </a:lnTo>
                  <a:lnTo>
                    <a:pt x="37804" y="185242"/>
                  </a:lnTo>
                  <a:lnTo>
                    <a:pt x="37211" y="183680"/>
                  </a:lnTo>
                  <a:lnTo>
                    <a:pt x="35331" y="178498"/>
                  </a:lnTo>
                  <a:lnTo>
                    <a:pt x="35893" y="175234"/>
                  </a:lnTo>
                  <a:lnTo>
                    <a:pt x="11150" y="175234"/>
                  </a:lnTo>
                  <a:lnTo>
                    <a:pt x="9080" y="174637"/>
                  </a:lnTo>
                  <a:lnTo>
                    <a:pt x="8902" y="169303"/>
                  </a:lnTo>
                  <a:close/>
                </a:path>
                <a:path w="127634" h="244475">
                  <a:moveTo>
                    <a:pt x="17627" y="149517"/>
                  </a:moveTo>
                  <a:lnTo>
                    <a:pt x="14541" y="150850"/>
                  </a:lnTo>
                  <a:lnTo>
                    <a:pt x="11163" y="159435"/>
                  </a:lnTo>
                  <a:lnTo>
                    <a:pt x="11328" y="162788"/>
                  </a:lnTo>
                  <a:lnTo>
                    <a:pt x="13335" y="169417"/>
                  </a:lnTo>
                  <a:lnTo>
                    <a:pt x="13462" y="172516"/>
                  </a:lnTo>
                  <a:lnTo>
                    <a:pt x="11150" y="175234"/>
                  </a:lnTo>
                  <a:lnTo>
                    <a:pt x="35893" y="175234"/>
                  </a:lnTo>
                  <a:lnTo>
                    <a:pt x="36258" y="173113"/>
                  </a:lnTo>
                  <a:lnTo>
                    <a:pt x="36118" y="161086"/>
                  </a:lnTo>
                  <a:lnTo>
                    <a:pt x="36728" y="160591"/>
                  </a:lnTo>
                  <a:lnTo>
                    <a:pt x="48501" y="159486"/>
                  </a:lnTo>
                  <a:lnTo>
                    <a:pt x="49415" y="158559"/>
                  </a:lnTo>
                  <a:lnTo>
                    <a:pt x="49563" y="154216"/>
                  </a:lnTo>
                  <a:lnTo>
                    <a:pt x="27673" y="154216"/>
                  </a:lnTo>
                  <a:lnTo>
                    <a:pt x="25387" y="153911"/>
                  </a:lnTo>
                  <a:lnTo>
                    <a:pt x="17627" y="149517"/>
                  </a:lnTo>
                  <a:close/>
                </a:path>
                <a:path w="127634" h="244475">
                  <a:moveTo>
                    <a:pt x="61734" y="65443"/>
                  </a:moveTo>
                  <a:lnTo>
                    <a:pt x="60045" y="67970"/>
                  </a:lnTo>
                  <a:lnTo>
                    <a:pt x="60032" y="91084"/>
                  </a:lnTo>
                  <a:lnTo>
                    <a:pt x="47802" y="91922"/>
                  </a:lnTo>
                  <a:lnTo>
                    <a:pt x="46799" y="92875"/>
                  </a:lnTo>
                  <a:lnTo>
                    <a:pt x="46685" y="96075"/>
                  </a:lnTo>
                  <a:lnTo>
                    <a:pt x="46567" y="109613"/>
                  </a:lnTo>
                  <a:lnTo>
                    <a:pt x="46456" y="117005"/>
                  </a:lnTo>
                  <a:lnTo>
                    <a:pt x="46037" y="117601"/>
                  </a:lnTo>
                  <a:lnTo>
                    <a:pt x="35788" y="117894"/>
                  </a:lnTo>
                  <a:lnTo>
                    <a:pt x="33401" y="119405"/>
                  </a:lnTo>
                  <a:lnTo>
                    <a:pt x="33502" y="126301"/>
                  </a:lnTo>
                  <a:lnTo>
                    <a:pt x="37388" y="128701"/>
                  </a:lnTo>
                  <a:lnTo>
                    <a:pt x="33604" y="131140"/>
                  </a:lnTo>
                  <a:lnTo>
                    <a:pt x="31724" y="131762"/>
                  </a:lnTo>
                  <a:lnTo>
                    <a:pt x="31000" y="132499"/>
                  </a:lnTo>
                  <a:lnTo>
                    <a:pt x="29502" y="134594"/>
                  </a:lnTo>
                  <a:lnTo>
                    <a:pt x="29044" y="137198"/>
                  </a:lnTo>
                  <a:lnTo>
                    <a:pt x="24663" y="142201"/>
                  </a:lnTo>
                  <a:lnTo>
                    <a:pt x="25400" y="144424"/>
                  </a:lnTo>
                  <a:lnTo>
                    <a:pt x="32766" y="147675"/>
                  </a:lnTo>
                  <a:lnTo>
                    <a:pt x="33007" y="149072"/>
                  </a:lnTo>
                  <a:lnTo>
                    <a:pt x="27673" y="154216"/>
                  </a:lnTo>
                  <a:lnTo>
                    <a:pt x="49563" y="154216"/>
                  </a:lnTo>
                  <a:lnTo>
                    <a:pt x="49677" y="150850"/>
                  </a:lnTo>
                  <a:lnTo>
                    <a:pt x="49733" y="134365"/>
                  </a:lnTo>
                  <a:lnTo>
                    <a:pt x="57937" y="133972"/>
                  </a:lnTo>
                  <a:lnTo>
                    <a:pt x="59499" y="133972"/>
                  </a:lnTo>
                  <a:lnTo>
                    <a:pt x="60960" y="133362"/>
                  </a:lnTo>
                  <a:lnTo>
                    <a:pt x="63113" y="123875"/>
                  </a:lnTo>
                  <a:lnTo>
                    <a:pt x="63195" y="120802"/>
                  </a:lnTo>
                  <a:lnTo>
                    <a:pt x="73850" y="120281"/>
                  </a:lnTo>
                  <a:lnTo>
                    <a:pt x="75488" y="118275"/>
                  </a:lnTo>
                  <a:lnTo>
                    <a:pt x="75602" y="106819"/>
                  </a:lnTo>
                  <a:lnTo>
                    <a:pt x="75564" y="102501"/>
                  </a:lnTo>
                  <a:lnTo>
                    <a:pt x="75260" y="96075"/>
                  </a:lnTo>
                  <a:lnTo>
                    <a:pt x="76784" y="94424"/>
                  </a:lnTo>
                  <a:lnTo>
                    <a:pt x="88315" y="94411"/>
                  </a:lnTo>
                  <a:lnTo>
                    <a:pt x="89789" y="93230"/>
                  </a:lnTo>
                  <a:lnTo>
                    <a:pt x="87985" y="80873"/>
                  </a:lnTo>
                  <a:lnTo>
                    <a:pt x="87439" y="75857"/>
                  </a:lnTo>
                  <a:lnTo>
                    <a:pt x="89128" y="66954"/>
                  </a:lnTo>
                  <a:lnTo>
                    <a:pt x="88919" y="65862"/>
                  </a:lnTo>
                  <a:lnTo>
                    <a:pt x="70281" y="65862"/>
                  </a:lnTo>
                  <a:lnTo>
                    <a:pt x="61734" y="65443"/>
                  </a:lnTo>
                  <a:close/>
                </a:path>
                <a:path w="127634" h="244475">
                  <a:moveTo>
                    <a:pt x="112497" y="58635"/>
                  </a:moveTo>
                  <a:lnTo>
                    <a:pt x="89128" y="58635"/>
                  </a:lnTo>
                  <a:lnTo>
                    <a:pt x="89611" y="67703"/>
                  </a:lnTo>
                  <a:lnTo>
                    <a:pt x="90335" y="68376"/>
                  </a:lnTo>
                  <a:lnTo>
                    <a:pt x="98818" y="68529"/>
                  </a:lnTo>
                  <a:lnTo>
                    <a:pt x="104846" y="68503"/>
                  </a:lnTo>
                  <a:lnTo>
                    <a:pt x="111391" y="68173"/>
                  </a:lnTo>
                  <a:lnTo>
                    <a:pt x="111683" y="64960"/>
                  </a:lnTo>
                  <a:lnTo>
                    <a:pt x="112572" y="58826"/>
                  </a:lnTo>
                  <a:lnTo>
                    <a:pt x="112497" y="58635"/>
                  </a:lnTo>
                  <a:close/>
                </a:path>
                <a:path w="127634" h="244475">
                  <a:moveTo>
                    <a:pt x="104846" y="68503"/>
                  </a:moveTo>
                  <a:lnTo>
                    <a:pt x="101574" y="68503"/>
                  </a:lnTo>
                  <a:lnTo>
                    <a:pt x="104343" y="68529"/>
                  </a:lnTo>
                  <a:lnTo>
                    <a:pt x="104846" y="68503"/>
                  </a:lnTo>
                  <a:close/>
                </a:path>
                <a:path w="127634" h="244475">
                  <a:moveTo>
                    <a:pt x="77520" y="38595"/>
                  </a:moveTo>
                  <a:lnTo>
                    <a:pt x="73113" y="42049"/>
                  </a:lnTo>
                  <a:lnTo>
                    <a:pt x="71589" y="51092"/>
                  </a:lnTo>
                  <a:lnTo>
                    <a:pt x="72428" y="53644"/>
                  </a:lnTo>
                  <a:lnTo>
                    <a:pt x="77279" y="54317"/>
                  </a:lnTo>
                  <a:lnTo>
                    <a:pt x="75349" y="55879"/>
                  </a:lnTo>
                  <a:lnTo>
                    <a:pt x="73253" y="57454"/>
                  </a:lnTo>
                  <a:lnTo>
                    <a:pt x="72644" y="64414"/>
                  </a:lnTo>
                  <a:lnTo>
                    <a:pt x="70281" y="65862"/>
                  </a:lnTo>
                  <a:lnTo>
                    <a:pt x="88919" y="65862"/>
                  </a:lnTo>
                  <a:lnTo>
                    <a:pt x="88392" y="63106"/>
                  </a:lnTo>
                  <a:lnTo>
                    <a:pt x="89128" y="58635"/>
                  </a:lnTo>
                  <a:lnTo>
                    <a:pt x="112497" y="58635"/>
                  </a:lnTo>
                  <a:lnTo>
                    <a:pt x="111874" y="57061"/>
                  </a:lnTo>
                  <a:lnTo>
                    <a:pt x="105625" y="55829"/>
                  </a:lnTo>
                  <a:lnTo>
                    <a:pt x="103492" y="53695"/>
                  </a:lnTo>
                  <a:lnTo>
                    <a:pt x="102235" y="49898"/>
                  </a:lnTo>
                  <a:lnTo>
                    <a:pt x="115258" y="49898"/>
                  </a:lnTo>
                  <a:lnTo>
                    <a:pt x="115354" y="49491"/>
                  </a:lnTo>
                  <a:lnTo>
                    <a:pt x="115036" y="47853"/>
                  </a:lnTo>
                  <a:lnTo>
                    <a:pt x="110615" y="45135"/>
                  </a:lnTo>
                  <a:lnTo>
                    <a:pt x="80352" y="45135"/>
                  </a:lnTo>
                  <a:lnTo>
                    <a:pt x="79362" y="39395"/>
                  </a:lnTo>
                  <a:lnTo>
                    <a:pt x="77520" y="38595"/>
                  </a:lnTo>
                  <a:close/>
                </a:path>
                <a:path w="127634" h="244475">
                  <a:moveTo>
                    <a:pt x="108065" y="56310"/>
                  </a:moveTo>
                  <a:close/>
                </a:path>
                <a:path w="127634" h="244475">
                  <a:moveTo>
                    <a:pt x="115258" y="49898"/>
                  </a:moveTo>
                  <a:lnTo>
                    <a:pt x="102235" y="49898"/>
                  </a:lnTo>
                  <a:lnTo>
                    <a:pt x="104800" y="50838"/>
                  </a:lnTo>
                  <a:lnTo>
                    <a:pt x="104800" y="52374"/>
                  </a:lnTo>
                  <a:lnTo>
                    <a:pt x="106299" y="55829"/>
                  </a:lnTo>
                  <a:lnTo>
                    <a:pt x="108065" y="56310"/>
                  </a:lnTo>
                  <a:lnTo>
                    <a:pt x="113004" y="55740"/>
                  </a:lnTo>
                  <a:lnTo>
                    <a:pt x="114236" y="54267"/>
                  </a:lnTo>
                  <a:lnTo>
                    <a:pt x="115258" y="49898"/>
                  </a:lnTo>
                  <a:close/>
                </a:path>
                <a:path w="127634" h="244475">
                  <a:moveTo>
                    <a:pt x="122329" y="40208"/>
                  </a:moveTo>
                  <a:lnTo>
                    <a:pt x="114185" y="40208"/>
                  </a:lnTo>
                  <a:lnTo>
                    <a:pt x="115208" y="40906"/>
                  </a:lnTo>
                  <a:lnTo>
                    <a:pt x="115378" y="42049"/>
                  </a:lnTo>
                  <a:lnTo>
                    <a:pt x="115437" y="43014"/>
                  </a:lnTo>
                  <a:lnTo>
                    <a:pt x="115239" y="43941"/>
                  </a:lnTo>
                  <a:lnTo>
                    <a:pt x="115145" y="45135"/>
                  </a:lnTo>
                  <a:lnTo>
                    <a:pt x="115658" y="48171"/>
                  </a:lnTo>
                  <a:lnTo>
                    <a:pt x="116014" y="49809"/>
                  </a:lnTo>
                  <a:lnTo>
                    <a:pt x="119964" y="50139"/>
                  </a:lnTo>
                  <a:lnTo>
                    <a:pt x="120802" y="48653"/>
                  </a:lnTo>
                  <a:lnTo>
                    <a:pt x="121056" y="43014"/>
                  </a:lnTo>
                  <a:lnTo>
                    <a:pt x="122329" y="40208"/>
                  </a:lnTo>
                  <a:close/>
                </a:path>
                <a:path w="127634" h="244475">
                  <a:moveTo>
                    <a:pt x="94615" y="13652"/>
                  </a:moveTo>
                  <a:lnTo>
                    <a:pt x="86753" y="13817"/>
                  </a:lnTo>
                  <a:lnTo>
                    <a:pt x="86169" y="14401"/>
                  </a:lnTo>
                  <a:lnTo>
                    <a:pt x="86029" y="36690"/>
                  </a:lnTo>
                  <a:lnTo>
                    <a:pt x="87071" y="39293"/>
                  </a:lnTo>
                  <a:lnTo>
                    <a:pt x="83845" y="40055"/>
                  </a:lnTo>
                  <a:lnTo>
                    <a:pt x="81381" y="40906"/>
                  </a:lnTo>
                  <a:lnTo>
                    <a:pt x="80352" y="45135"/>
                  </a:lnTo>
                  <a:lnTo>
                    <a:pt x="110615" y="45135"/>
                  </a:lnTo>
                  <a:lnTo>
                    <a:pt x="108839" y="44043"/>
                  </a:lnTo>
                  <a:lnTo>
                    <a:pt x="113741" y="41287"/>
                  </a:lnTo>
                  <a:lnTo>
                    <a:pt x="114185" y="40208"/>
                  </a:lnTo>
                  <a:lnTo>
                    <a:pt x="122329" y="40208"/>
                  </a:lnTo>
                  <a:lnTo>
                    <a:pt x="122542" y="39738"/>
                  </a:lnTo>
                  <a:lnTo>
                    <a:pt x="126619" y="35890"/>
                  </a:lnTo>
                  <a:lnTo>
                    <a:pt x="126833" y="34594"/>
                  </a:lnTo>
                  <a:lnTo>
                    <a:pt x="126917" y="33032"/>
                  </a:lnTo>
                  <a:lnTo>
                    <a:pt x="127143" y="24320"/>
                  </a:lnTo>
                  <a:lnTo>
                    <a:pt x="127596" y="16141"/>
                  </a:lnTo>
                  <a:lnTo>
                    <a:pt x="127556" y="13944"/>
                  </a:lnTo>
                  <a:lnTo>
                    <a:pt x="96951" y="13944"/>
                  </a:lnTo>
                  <a:lnTo>
                    <a:pt x="94615" y="13652"/>
                  </a:lnTo>
                  <a:close/>
                </a:path>
                <a:path w="127634" h="244475">
                  <a:moveTo>
                    <a:pt x="114363" y="0"/>
                  </a:moveTo>
                  <a:lnTo>
                    <a:pt x="109067" y="126"/>
                  </a:lnTo>
                  <a:lnTo>
                    <a:pt x="100418" y="507"/>
                  </a:lnTo>
                  <a:lnTo>
                    <a:pt x="98755" y="2120"/>
                  </a:lnTo>
                  <a:lnTo>
                    <a:pt x="98437" y="7111"/>
                  </a:lnTo>
                  <a:lnTo>
                    <a:pt x="98450" y="10553"/>
                  </a:lnTo>
                  <a:lnTo>
                    <a:pt x="98818" y="13652"/>
                  </a:lnTo>
                  <a:lnTo>
                    <a:pt x="96951" y="13944"/>
                  </a:lnTo>
                  <a:lnTo>
                    <a:pt x="127556" y="13944"/>
                  </a:lnTo>
                  <a:lnTo>
                    <a:pt x="127444" y="7873"/>
                  </a:lnTo>
                  <a:lnTo>
                    <a:pt x="127177" y="1041"/>
                  </a:lnTo>
                  <a:lnTo>
                    <a:pt x="126390" y="215"/>
                  </a:lnTo>
                  <a:lnTo>
                    <a:pt x="114363" y="0"/>
                  </a:lnTo>
                  <a:close/>
                </a:path>
              </a:pathLst>
            </a:custGeom>
            <a:solidFill>
              <a:srgbClr val="BDDA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995806" y="1134097"/>
              <a:ext cx="113030" cy="184785"/>
            </a:xfrm>
            <a:custGeom>
              <a:avLst/>
              <a:gdLst/>
              <a:ahLst/>
              <a:cxnLst/>
              <a:rect l="l" t="t" r="r" b="b"/>
              <a:pathLst>
                <a:path w="113030" h="184784">
                  <a:moveTo>
                    <a:pt x="104940" y="101"/>
                  </a:moveTo>
                  <a:lnTo>
                    <a:pt x="85458" y="0"/>
                  </a:lnTo>
                  <a:lnTo>
                    <a:pt x="83502" y="1841"/>
                  </a:lnTo>
                  <a:lnTo>
                    <a:pt x="83578" y="24396"/>
                  </a:lnTo>
                  <a:lnTo>
                    <a:pt x="82422" y="26276"/>
                  </a:lnTo>
                  <a:lnTo>
                    <a:pt x="76568" y="25844"/>
                  </a:lnTo>
                  <a:lnTo>
                    <a:pt x="73990" y="26593"/>
                  </a:lnTo>
                  <a:lnTo>
                    <a:pt x="69735" y="19989"/>
                  </a:lnTo>
                  <a:lnTo>
                    <a:pt x="66039" y="20726"/>
                  </a:lnTo>
                  <a:lnTo>
                    <a:pt x="57619" y="23533"/>
                  </a:lnTo>
                  <a:lnTo>
                    <a:pt x="57505" y="33604"/>
                  </a:lnTo>
                  <a:lnTo>
                    <a:pt x="58077" y="36626"/>
                  </a:lnTo>
                  <a:lnTo>
                    <a:pt x="52704" y="41833"/>
                  </a:lnTo>
                  <a:lnTo>
                    <a:pt x="51981" y="44513"/>
                  </a:lnTo>
                  <a:lnTo>
                    <a:pt x="57721" y="49466"/>
                  </a:lnTo>
                  <a:lnTo>
                    <a:pt x="56997" y="51790"/>
                  </a:lnTo>
                  <a:lnTo>
                    <a:pt x="46532" y="51117"/>
                  </a:lnTo>
                  <a:lnTo>
                    <a:pt x="42722" y="54063"/>
                  </a:lnTo>
                  <a:lnTo>
                    <a:pt x="44005" y="63080"/>
                  </a:lnTo>
                  <a:lnTo>
                    <a:pt x="43738" y="64173"/>
                  </a:lnTo>
                  <a:lnTo>
                    <a:pt x="41300" y="64592"/>
                  </a:lnTo>
                  <a:lnTo>
                    <a:pt x="40805" y="63309"/>
                  </a:lnTo>
                  <a:lnTo>
                    <a:pt x="41668" y="56337"/>
                  </a:lnTo>
                  <a:lnTo>
                    <a:pt x="37566" y="54686"/>
                  </a:lnTo>
                  <a:lnTo>
                    <a:pt x="32994" y="53403"/>
                  </a:lnTo>
                  <a:lnTo>
                    <a:pt x="30645" y="56895"/>
                  </a:lnTo>
                  <a:lnTo>
                    <a:pt x="30314" y="60896"/>
                  </a:lnTo>
                  <a:lnTo>
                    <a:pt x="31394" y="71945"/>
                  </a:lnTo>
                  <a:lnTo>
                    <a:pt x="29921" y="78981"/>
                  </a:lnTo>
                  <a:lnTo>
                    <a:pt x="30454" y="88061"/>
                  </a:lnTo>
                  <a:lnTo>
                    <a:pt x="29844" y="89915"/>
                  </a:lnTo>
                  <a:lnTo>
                    <a:pt x="23977" y="92024"/>
                  </a:lnTo>
                  <a:lnTo>
                    <a:pt x="22974" y="94945"/>
                  </a:lnTo>
                  <a:lnTo>
                    <a:pt x="23406" y="102615"/>
                  </a:lnTo>
                  <a:lnTo>
                    <a:pt x="21386" y="103873"/>
                  </a:lnTo>
                  <a:lnTo>
                    <a:pt x="14350" y="103809"/>
                  </a:lnTo>
                  <a:lnTo>
                    <a:pt x="10909" y="102908"/>
                  </a:lnTo>
                  <a:lnTo>
                    <a:pt x="8077" y="105321"/>
                  </a:lnTo>
                  <a:lnTo>
                    <a:pt x="8254" y="108165"/>
                  </a:lnTo>
                  <a:lnTo>
                    <a:pt x="7150" y="110210"/>
                  </a:lnTo>
                  <a:lnTo>
                    <a:pt x="0" y="120446"/>
                  </a:lnTo>
                  <a:lnTo>
                    <a:pt x="4749" y="127203"/>
                  </a:lnTo>
                  <a:lnTo>
                    <a:pt x="4178" y="128587"/>
                  </a:lnTo>
                  <a:lnTo>
                    <a:pt x="190" y="135559"/>
                  </a:lnTo>
                  <a:lnTo>
                    <a:pt x="2044" y="138620"/>
                  </a:lnTo>
                  <a:lnTo>
                    <a:pt x="9550" y="138328"/>
                  </a:lnTo>
                  <a:lnTo>
                    <a:pt x="11429" y="142087"/>
                  </a:lnTo>
                  <a:lnTo>
                    <a:pt x="13423" y="142570"/>
                  </a:lnTo>
                  <a:lnTo>
                    <a:pt x="18668" y="143116"/>
                  </a:lnTo>
                  <a:lnTo>
                    <a:pt x="22224" y="145287"/>
                  </a:lnTo>
                  <a:lnTo>
                    <a:pt x="18656" y="153047"/>
                  </a:lnTo>
                  <a:lnTo>
                    <a:pt x="20040" y="158267"/>
                  </a:lnTo>
                  <a:lnTo>
                    <a:pt x="19494" y="163474"/>
                  </a:lnTo>
                  <a:lnTo>
                    <a:pt x="19088" y="170510"/>
                  </a:lnTo>
                  <a:lnTo>
                    <a:pt x="21767" y="177228"/>
                  </a:lnTo>
                  <a:lnTo>
                    <a:pt x="21577" y="184238"/>
                  </a:lnTo>
                  <a:lnTo>
                    <a:pt x="25730" y="184099"/>
                  </a:lnTo>
                  <a:lnTo>
                    <a:pt x="31343" y="184581"/>
                  </a:lnTo>
                  <a:lnTo>
                    <a:pt x="32626" y="182854"/>
                  </a:lnTo>
                  <a:lnTo>
                    <a:pt x="33451" y="176631"/>
                  </a:lnTo>
                  <a:lnTo>
                    <a:pt x="31000" y="172732"/>
                  </a:lnTo>
                  <a:lnTo>
                    <a:pt x="36042" y="169786"/>
                  </a:lnTo>
                  <a:lnTo>
                    <a:pt x="39763" y="170789"/>
                  </a:lnTo>
                  <a:lnTo>
                    <a:pt x="45453" y="170738"/>
                  </a:lnTo>
                  <a:lnTo>
                    <a:pt x="45440" y="169240"/>
                  </a:lnTo>
                  <a:lnTo>
                    <a:pt x="44208" y="169011"/>
                  </a:lnTo>
                  <a:lnTo>
                    <a:pt x="41300" y="167017"/>
                  </a:lnTo>
                  <a:lnTo>
                    <a:pt x="38988" y="166458"/>
                  </a:lnTo>
                  <a:lnTo>
                    <a:pt x="43116" y="160312"/>
                  </a:lnTo>
                  <a:lnTo>
                    <a:pt x="48526" y="154038"/>
                  </a:lnTo>
                  <a:lnTo>
                    <a:pt x="38696" y="150914"/>
                  </a:lnTo>
                  <a:lnTo>
                    <a:pt x="38252" y="147459"/>
                  </a:lnTo>
                  <a:lnTo>
                    <a:pt x="43091" y="146646"/>
                  </a:lnTo>
                  <a:lnTo>
                    <a:pt x="45135" y="147358"/>
                  </a:lnTo>
                  <a:lnTo>
                    <a:pt x="45453" y="144779"/>
                  </a:lnTo>
                  <a:lnTo>
                    <a:pt x="44615" y="143763"/>
                  </a:lnTo>
                  <a:lnTo>
                    <a:pt x="35064" y="142417"/>
                  </a:lnTo>
                  <a:lnTo>
                    <a:pt x="34340" y="141287"/>
                  </a:lnTo>
                  <a:lnTo>
                    <a:pt x="36194" y="134073"/>
                  </a:lnTo>
                  <a:lnTo>
                    <a:pt x="36842" y="132473"/>
                  </a:lnTo>
                  <a:lnTo>
                    <a:pt x="38582" y="122770"/>
                  </a:lnTo>
                  <a:lnTo>
                    <a:pt x="33261" y="112026"/>
                  </a:lnTo>
                  <a:lnTo>
                    <a:pt x="34963" y="104940"/>
                  </a:lnTo>
                  <a:lnTo>
                    <a:pt x="34480" y="96024"/>
                  </a:lnTo>
                  <a:lnTo>
                    <a:pt x="35293" y="94564"/>
                  </a:lnTo>
                  <a:lnTo>
                    <a:pt x="39750" y="94665"/>
                  </a:lnTo>
                  <a:lnTo>
                    <a:pt x="40551" y="96011"/>
                  </a:lnTo>
                  <a:lnTo>
                    <a:pt x="40919" y="99847"/>
                  </a:lnTo>
                  <a:lnTo>
                    <a:pt x="40741" y="101777"/>
                  </a:lnTo>
                  <a:lnTo>
                    <a:pt x="41732" y="104838"/>
                  </a:lnTo>
                  <a:lnTo>
                    <a:pt x="42392" y="105803"/>
                  </a:lnTo>
                  <a:lnTo>
                    <a:pt x="45313" y="105854"/>
                  </a:lnTo>
                  <a:lnTo>
                    <a:pt x="46012" y="104940"/>
                  </a:lnTo>
                  <a:lnTo>
                    <a:pt x="46939" y="102209"/>
                  </a:lnTo>
                  <a:lnTo>
                    <a:pt x="46901" y="82346"/>
                  </a:lnTo>
                  <a:lnTo>
                    <a:pt x="48272" y="80746"/>
                  </a:lnTo>
                  <a:lnTo>
                    <a:pt x="55041" y="81038"/>
                  </a:lnTo>
                  <a:lnTo>
                    <a:pt x="63030" y="79667"/>
                  </a:lnTo>
                  <a:lnTo>
                    <a:pt x="64922" y="79705"/>
                  </a:lnTo>
                  <a:lnTo>
                    <a:pt x="63842" y="71754"/>
                  </a:lnTo>
                  <a:lnTo>
                    <a:pt x="68618" y="68618"/>
                  </a:lnTo>
                  <a:lnTo>
                    <a:pt x="72618" y="64935"/>
                  </a:lnTo>
                  <a:lnTo>
                    <a:pt x="73050" y="62941"/>
                  </a:lnTo>
                  <a:lnTo>
                    <a:pt x="72682" y="56070"/>
                  </a:lnTo>
                  <a:lnTo>
                    <a:pt x="79286" y="50660"/>
                  </a:lnTo>
                  <a:lnTo>
                    <a:pt x="81914" y="48171"/>
                  </a:lnTo>
                  <a:lnTo>
                    <a:pt x="86359" y="43078"/>
                  </a:lnTo>
                  <a:lnTo>
                    <a:pt x="88709" y="41922"/>
                  </a:lnTo>
                  <a:lnTo>
                    <a:pt x="97853" y="41198"/>
                  </a:lnTo>
                  <a:lnTo>
                    <a:pt x="98882" y="40322"/>
                  </a:lnTo>
                  <a:lnTo>
                    <a:pt x="99606" y="30454"/>
                  </a:lnTo>
                  <a:lnTo>
                    <a:pt x="101409" y="28740"/>
                  </a:lnTo>
                  <a:lnTo>
                    <a:pt x="109702" y="28955"/>
                  </a:lnTo>
                  <a:lnTo>
                    <a:pt x="112521" y="25590"/>
                  </a:lnTo>
                  <a:lnTo>
                    <a:pt x="112407" y="14770"/>
                  </a:lnTo>
                  <a:lnTo>
                    <a:pt x="107124" y="11683"/>
                  </a:lnTo>
                  <a:lnTo>
                    <a:pt x="107022" y="1587"/>
                  </a:lnTo>
                  <a:lnTo>
                    <a:pt x="104940" y="101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948156" y="1290408"/>
              <a:ext cx="59690" cy="80010"/>
            </a:xfrm>
            <a:custGeom>
              <a:avLst/>
              <a:gdLst/>
              <a:ahLst/>
              <a:cxnLst/>
              <a:rect l="l" t="t" r="r" b="b"/>
              <a:pathLst>
                <a:path w="59690" h="80009">
                  <a:moveTo>
                    <a:pt x="6769" y="76415"/>
                  </a:moveTo>
                  <a:lnTo>
                    <a:pt x="5791" y="77876"/>
                  </a:lnTo>
                  <a:lnTo>
                    <a:pt x="11303" y="79654"/>
                  </a:lnTo>
                  <a:lnTo>
                    <a:pt x="15341" y="78358"/>
                  </a:lnTo>
                  <a:lnTo>
                    <a:pt x="16390" y="76746"/>
                  </a:lnTo>
                  <a:lnTo>
                    <a:pt x="8547" y="76746"/>
                  </a:lnTo>
                  <a:lnTo>
                    <a:pt x="6769" y="76415"/>
                  </a:lnTo>
                  <a:close/>
                </a:path>
                <a:path w="59690" h="80009">
                  <a:moveTo>
                    <a:pt x="26073" y="61188"/>
                  </a:moveTo>
                  <a:lnTo>
                    <a:pt x="24536" y="61493"/>
                  </a:lnTo>
                  <a:lnTo>
                    <a:pt x="19837" y="64744"/>
                  </a:lnTo>
                  <a:lnTo>
                    <a:pt x="15662" y="64909"/>
                  </a:lnTo>
                  <a:lnTo>
                    <a:pt x="7924" y="65798"/>
                  </a:lnTo>
                  <a:lnTo>
                    <a:pt x="4140" y="66484"/>
                  </a:lnTo>
                  <a:lnTo>
                    <a:pt x="685" y="68160"/>
                  </a:lnTo>
                  <a:lnTo>
                    <a:pt x="0" y="70827"/>
                  </a:lnTo>
                  <a:lnTo>
                    <a:pt x="2209" y="71234"/>
                  </a:lnTo>
                  <a:lnTo>
                    <a:pt x="5994" y="73126"/>
                  </a:lnTo>
                  <a:lnTo>
                    <a:pt x="8280" y="74066"/>
                  </a:lnTo>
                  <a:lnTo>
                    <a:pt x="10312" y="75907"/>
                  </a:lnTo>
                  <a:lnTo>
                    <a:pt x="8547" y="76746"/>
                  </a:lnTo>
                  <a:lnTo>
                    <a:pt x="16390" y="76746"/>
                  </a:lnTo>
                  <a:lnTo>
                    <a:pt x="18389" y="73672"/>
                  </a:lnTo>
                  <a:lnTo>
                    <a:pt x="20175" y="73672"/>
                  </a:lnTo>
                  <a:lnTo>
                    <a:pt x="20421" y="73621"/>
                  </a:lnTo>
                  <a:lnTo>
                    <a:pt x="25721" y="73621"/>
                  </a:lnTo>
                  <a:lnTo>
                    <a:pt x="25768" y="73126"/>
                  </a:lnTo>
                  <a:lnTo>
                    <a:pt x="25547" y="72466"/>
                  </a:lnTo>
                  <a:lnTo>
                    <a:pt x="20574" y="72466"/>
                  </a:lnTo>
                  <a:lnTo>
                    <a:pt x="18719" y="68897"/>
                  </a:lnTo>
                  <a:lnTo>
                    <a:pt x="32195" y="68897"/>
                  </a:lnTo>
                  <a:lnTo>
                    <a:pt x="33337" y="67906"/>
                  </a:lnTo>
                  <a:lnTo>
                    <a:pt x="38282" y="63487"/>
                  </a:lnTo>
                  <a:lnTo>
                    <a:pt x="31445" y="63487"/>
                  </a:lnTo>
                  <a:lnTo>
                    <a:pt x="26073" y="61188"/>
                  </a:lnTo>
                  <a:close/>
                </a:path>
                <a:path w="59690" h="80009">
                  <a:moveTo>
                    <a:pt x="25721" y="73621"/>
                  </a:moveTo>
                  <a:lnTo>
                    <a:pt x="20421" y="73621"/>
                  </a:lnTo>
                  <a:lnTo>
                    <a:pt x="21005" y="74180"/>
                  </a:lnTo>
                  <a:lnTo>
                    <a:pt x="21691" y="74536"/>
                  </a:lnTo>
                  <a:lnTo>
                    <a:pt x="23291" y="74764"/>
                  </a:lnTo>
                  <a:lnTo>
                    <a:pt x="24053" y="74688"/>
                  </a:lnTo>
                  <a:lnTo>
                    <a:pt x="24803" y="74396"/>
                  </a:lnTo>
                  <a:lnTo>
                    <a:pt x="25273" y="74167"/>
                  </a:lnTo>
                  <a:lnTo>
                    <a:pt x="25628" y="73825"/>
                  </a:lnTo>
                  <a:lnTo>
                    <a:pt x="25721" y="73621"/>
                  </a:lnTo>
                  <a:close/>
                </a:path>
                <a:path w="59690" h="80009">
                  <a:moveTo>
                    <a:pt x="20175" y="73672"/>
                  </a:moveTo>
                  <a:lnTo>
                    <a:pt x="18389" y="73672"/>
                  </a:lnTo>
                  <a:lnTo>
                    <a:pt x="19621" y="73786"/>
                  </a:lnTo>
                  <a:lnTo>
                    <a:pt x="20175" y="73672"/>
                  </a:lnTo>
                  <a:close/>
                </a:path>
                <a:path w="59690" h="80009">
                  <a:moveTo>
                    <a:pt x="24752" y="70091"/>
                  </a:moveTo>
                  <a:lnTo>
                    <a:pt x="20574" y="72466"/>
                  </a:lnTo>
                  <a:lnTo>
                    <a:pt x="25547" y="72466"/>
                  </a:lnTo>
                  <a:lnTo>
                    <a:pt x="24752" y="70091"/>
                  </a:lnTo>
                  <a:close/>
                </a:path>
                <a:path w="59690" h="80009">
                  <a:moveTo>
                    <a:pt x="32195" y="68897"/>
                  </a:moveTo>
                  <a:lnTo>
                    <a:pt x="18719" y="68897"/>
                  </a:lnTo>
                  <a:lnTo>
                    <a:pt x="23926" y="69087"/>
                  </a:lnTo>
                  <a:lnTo>
                    <a:pt x="29032" y="71640"/>
                  </a:lnTo>
                  <a:lnTo>
                    <a:pt x="32195" y="68897"/>
                  </a:lnTo>
                  <a:close/>
                </a:path>
                <a:path w="59690" h="80009">
                  <a:moveTo>
                    <a:pt x="59507" y="63309"/>
                  </a:moveTo>
                  <a:lnTo>
                    <a:pt x="38481" y="63309"/>
                  </a:lnTo>
                  <a:lnTo>
                    <a:pt x="45580" y="64909"/>
                  </a:lnTo>
                  <a:lnTo>
                    <a:pt x="49542" y="71526"/>
                  </a:lnTo>
                  <a:lnTo>
                    <a:pt x="51574" y="71526"/>
                  </a:lnTo>
                  <a:lnTo>
                    <a:pt x="52019" y="68618"/>
                  </a:lnTo>
                  <a:lnTo>
                    <a:pt x="54317" y="67221"/>
                  </a:lnTo>
                  <a:lnTo>
                    <a:pt x="59309" y="65633"/>
                  </a:lnTo>
                  <a:lnTo>
                    <a:pt x="59507" y="63309"/>
                  </a:lnTo>
                  <a:close/>
                </a:path>
                <a:path w="59690" h="80009">
                  <a:moveTo>
                    <a:pt x="48662" y="24942"/>
                  </a:moveTo>
                  <a:lnTo>
                    <a:pt x="30619" y="24942"/>
                  </a:lnTo>
                  <a:lnTo>
                    <a:pt x="31381" y="26720"/>
                  </a:lnTo>
                  <a:lnTo>
                    <a:pt x="32854" y="29019"/>
                  </a:lnTo>
                  <a:lnTo>
                    <a:pt x="28854" y="31343"/>
                  </a:lnTo>
                  <a:lnTo>
                    <a:pt x="26720" y="33261"/>
                  </a:lnTo>
                  <a:lnTo>
                    <a:pt x="30873" y="41782"/>
                  </a:lnTo>
                  <a:lnTo>
                    <a:pt x="32512" y="48844"/>
                  </a:lnTo>
                  <a:lnTo>
                    <a:pt x="38328" y="56502"/>
                  </a:lnTo>
                  <a:lnTo>
                    <a:pt x="38074" y="57657"/>
                  </a:lnTo>
                  <a:lnTo>
                    <a:pt x="33896" y="60464"/>
                  </a:lnTo>
                  <a:lnTo>
                    <a:pt x="31445" y="63487"/>
                  </a:lnTo>
                  <a:lnTo>
                    <a:pt x="38282" y="63487"/>
                  </a:lnTo>
                  <a:lnTo>
                    <a:pt x="38481" y="63309"/>
                  </a:lnTo>
                  <a:lnTo>
                    <a:pt x="59507" y="63309"/>
                  </a:lnTo>
                  <a:lnTo>
                    <a:pt x="59524" y="63106"/>
                  </a:lnTo>
                  <a:lnTo>
                    <a:pt x="55651" y="59994"/>
                  </a:lnTo>
                  <a:lnTo>
                    <a:pt x="56375" y="56464"/>
                  </a:lnTo>
                  <a:lnTo>
                    <a:pt x="54806" y="54419"/>
                  </a:lnTo>
                  <a:lnTo>
                    <a:pt x="54152" y="54419"/>
                  </a:lnTo>
                  <a:lnTo>
                    <a:pt x="54517" y="54063"/>
                  </a:lnTo>
                  <a:lnTo>
                    <a:pt x="54514" y="39695"/>
                  </a:lnTo>
                  <a:lnTo>
                    <a:pt x="53397" y="32720"/>
                  </a:lnTo>
                  <a:lnTo>
                    <a:pt x="49695" y="26136"/>
                  </a:lnTo>
                  <a:lnTo>
                    <a:pt x="48662" y="24942"/>
                  </a:lnTo>
                  <a:close/>
                </a:path>
                <a:path w="59690" h="80009">
                  <a:moveTo>
                    <a:pt x="54533" y="54063"/>
                  </a:moveTo>
                  <a:lnTo>
                    <a:pt x="54165" y="54419"/>
                  </a:lnTo>
                  <a:lnTo>
                    <a:pt x="54806" y="54419"/>
                  </a:lnTo>
                  <a:lnTo>
                    <a:pt x="54533" y="54063"/>
                  </a:lnTo>
                  <a:close/>
                </a:path>
                <a:path w="59690" h="80009">
                  <a:moveTo>
                    <a:pt x="29425" y="927"/>
                  </a:moveTo>
                  <a:lnTo>
                    <a:pt x="28727" y="939"/>
                  </a:lnTo>
                  <a:lnTo>
                    <a:pt x="24358" y="3022"/>
                  </a:lnTo>
                  <a:lnTo>
                    <a:pt x="26949" y="7023"/>
                  </a:lnTo>
                  <a:lnTo>
                    <a:pt x="26212" y="10121"/>
                  </a:lnTo>
                  <a:lnTo>
                    <a:pt x="26377" y="12814"/>
                  </a:lnTo>
                  <a:lnTo>
                    <a:pt x="25730" y="15265"/>
                  </a:lnTo>
                  <a:lnTo>
                    <a:pt x="21463" y="20700"/>
                  </a:lnTo>
                  <a:lnTo>
                    <a:pt x="25095" y="22732"/>
                  </a:lnTo>
                  <a:lnTo>
                    <a:pt x="26454" y="28003"/>
                  </a:lnTo>
                  <a:lnTo>
                    <a:pt x="27724" y="26136"/>
                  </a:lnTo>
                  <a:lnTo>
                    <a:pt x="30619" y="24942"/>
                  </a:lnTo>
                  <a:lnTo>
                    <a:pt x="48662" y="24942"/>
                  </a:lnTo>
                  <a:lnTo>
                    <a:pt x="46520" y="22466"/>
                  </a:lnTo>
                  <a:lnTo>
                    <a:pt x="48310" y="15455"/>
                  </a:lnTo>
                  <a:lnTo>
                    <a:pt x="41402" y="13500"/>
                  </a:lnTo>
                  <a:lnTo>
                    <a:pt x="41338" y="12064"/>
                  </a:lnTo>
                  <a:lnTo>
                    <a:pt x="40665" y="7937"/>
                  </a:lnTo>
                  <a:lnTo>
                    <a:pt x="42913" y="3403"/>
                  </a:lnTo>
                  <a:lnTo>
                    <a:pt x="39052" y="1041"/>
                  </a:lnTo>
                  <a:lnTo>
                    <a:pt x="33210" y="1041"/>
                  </a:lnTo>
                  <a:lnTo>
                    <a:pt x="29425" y="927"/>
                  </a:lnTo>
                  <a:close/>
                </a:path>
                <a:path w="59690" h="80009">
                  <a:moveTo>
                    <a:pt x="37350" y="0"/>
                  </a:moveTo>
                  <a:lnTo>
                    <a:pt x="33210" y="1041"/>
                  </a:lnTo>
                  <a:lnTo>
                    <a:pt x="39052" y="1041"/>
                  </a:lnTo>
                  <a:lnTo>
                    <a:pt x="37350" y="0"/>
                  </a:lnTo>
                  <a:close/>
                </a:path>
              </a:pathLst>
            </a:custGeom>
            <a:solidFill>
              <a:srgbClr val="ACD5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950391" y="1250213"/>
              <a:ext cx="31115" cy="53975"/>
            </a:xfrm>
            <a:custGeom>
              <a:avLst/>
              <a:gdLst/>
              <a:ahLst/>
              <a:cxnLst/>
              <a:rect l="l" t="t" r="r" b="b"/>
              <a:pathLst>
                <a:path w="31115" h="53975">
                  <a:moveTo>
                    <a:pt x="9512" y="0"/>
                  </a:moveTo>
                  <a:lnTo>
                    <a:pt x="4711" y="2120"/>
                  </a:lnTo>
                  <a:lnTo>
                    <a:pt x="2666" y="6832"/>
                  </a:lnTo>
                  <a:lnTo>
                    <a:pt x="0" y="11430"/>
                  </a:lnTo>
                  <a:lnTo>
                    <a:pt x="3047" y="17767"/>
                  </a:lnTo>
                  <a:lnTo>
                    <a:pt x="2832" y="18872"/>
                  </a:lnTo>
                  <a:lnTo>
                    <a:pt x="1320" y="23025"/>
                  </a:lnTo>
                  <a:lnTo>
                    <a:pt x="2489" y="25565"/>
                  </a:lnTo>
                  <a:lnTo>
                    <a:pt x="4495" y="27927"/>
                  </a:lnTo>
                  <a:lnTo>
                    <a:pt x="5283" y="28524"/>
                  </a:lnTo>
                  <a:lnTo>
                    <a:pt x="6654" y="28879"/>
                  </a:lnTo>
                  <a:lnTo>
                    <a:pt x="5321" y="33337"/>
                  </a:lnTo>
                  <a:lnTo>
                    <a:pt x="6197" y="35420"/>
                  </a:lnTo>
                  <a:lnTo>
                    <a:pt x="11468" y="37211"/>
                  </a:lnTo>
                  <a:lnTo>
                    <a:pt x="11455" y="39103"/>
                  </a:lnTo>
                  <a:lnTo>
                    <a:pt x="11620" y="43395"/>
                  </a:lnTo>
                  <a:lnTo>
                    <a:pt x="11429" y="45974"/>
                  </a:lnTo>
                  <a:lnTo>
                    <a:pt x="11963" y="50584"/>
                  </a:lnTo>
                  <a:lnTo>
                    <a:pt x="12801" y="52298"/>
                  </a:lnTo>
                  <a:lnTo>
                    <a:pt x="18554" y="52959"/>
                  </a:lnTo>
                  <a:lnTo>
                    <a:pt x="22174" y="53809"/>
                  </a:lnTo>
                  <a:lnTo>
                    <a:pt x="25450" y="51511"/>
                  </a:lnTo>
                  <a:lnTo>
                    <a:pt x="25933" y="48056"/>
                  </a:lnTo>
                  <a:lnTo>
                    <a:pt x="24371" y="44399"/>
                  </a:lnTo>
                  <a:lnTo>
                    <a:pt x="26492" y="41122"/>
                  </a:lnTo>
                  <a:lnTo>
                    <a:pt x="26428" y="38760"/>
                  </a:lnTo>
                  <a:lnTo>
                    <a:pt x="26555" y="36423"/>
                  </a:lnTo>
                  <a:lnTo>
                    <a:pt x="25095" y="32156"/>
                  </a:lnTo>
                  <a:lnTo>
                    <a:pt x="24917" y="29451"/>
                  </a:lnTo>
                  <a:lnTo>
                    <a:pt x="31038" y="28359"/>
                  </a:lnTo>
                  <a:lnTo>
                    <a:pt x="30657" y="26123"/>
                  </a:lnTo>
                  <a:lnTo>
                    <a:pt x="30645" y="15163"/>
                  </a:lnTo>
                  <a:lnTo>
                    <a:pt x="29425" y="13804"/>
                  </a:lnTo>
                  <a:lnTo>
                    <a:pt x="27762" y="13830"/>
                  </a:lnTo>
                  <a:lnTo>
                    <a:pt x="26123" y="13741"/>
                  </a:lnTo>
                  <a:lnTo>
                    <a:pt x="21805" y="14020"/>
                  </a:lnTo>
                  <a:lnTo>
                    <a:pt x="23063" y="9715"/>
                  </a:lnTo>
                  <a:lnTo>
                    <a:pt x="21297" y="7899"/>
                  </a:lnTo>
                  <a:lnTo>
                    <a:pt x="21297" y="4775"/>
                  </a:lnTo>
                  <a:lnTo>
                    <a:pt x="22428" y="2616"/>
                  </a:lnTo>
                  <a:lnTo>
                    <a:pt x="20827" y="1739"/>
                  </a:lnTo>
                  <a:lnTo>
                    <a:pt x="14452" y="1270"/>
                  </a:lnTo>
                  <a:lnTo>
                    <a:pt x="9512" y="0"/>
                  </a:lnTo>
                  <a:close/>
                </a:path>
              </a:pathLst>
            </a:custGeom>
            <a:solidFill>
              <a:srgbClr val="ABD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974470" y="1239062"/>
              <a:ext cx="21590" cy="26670"/>
            </a:xfrm>
            <a:custGeom>
              <a:avLst/>
              <a:gdLst/>
              <a:ahLst/>
              <a:cxnLst/>
              <a:rect l="l" t="t" r="r" b="b"/>
              <a:pathLst>
                <a:path w="21590" h="26669">
                  <a:moveTo>
                    <a:pt x="2171" y="0"/>
                  </a:moveTo>
                  <a:lnTo>
                    <a:pt x="1231" y="1498"/>
                  </a:lnTo>
                  <a:lnTo>
                    <a:pt x="1498" y="10083"/>
                  </a:lnTo>
                  <a:lnTo>
                    <a:pt x="1371" y="15608"/>
                  </a:lnTo>
                  <a:lnTo>
                    <a:pt x="1371" y="21132"/>
                  </a:lnTo>
                  <a:lnTo>
                    <a:pt x="0" y="22859"/>
                  </a:lnTo>
                  <a:lnTo>
                    <a:pt x="0" y="24587"/>
                  </a:lnTo>
                  <a:lnTo>
                    <a:pt x="1371" y="26314"/>
                  </a:lnTo>
                  <a:lnTo>
                    <a:pt x="6565" y="26327"/>
                  </a:lnTo>
                  <a:lnTo>
                    <a:pt x="14871" y="26327"/>
                  </a:lnTo>
                  <a:lnTo>
                    <a:pt x="15125" y="21374"/>
                  </a:lnTo>
                  <a:lnTo>
                    <a:pt x="16344" y="23672"/>
                  </a:lnTo>
                  <a:lnTo>
                    <a:pt x="15278" y="26111"/>
                  </a:lnTo>
                  <a:lnTo>
                    <a:pt x="20751" y="26390"/>
                  </a:lnTo>
                  <a:lnTo>
                    <a:pt x="21043" y="21602"/>
                  </a:lnTo>
                  <a:lnTo>
                    <a:pt x="21501" y="18135"/>
                  </a:lnTo>
                  <a:lnTo>
                    <a:pt x="19862" y="12649"/>
                  </a:lnTo>
                  <a:lnTo>
                    <a:pt x="16649" y="14211"/>
                  </a:lnTo>
                  <a:lnTo>
                    <a:pt x="13093" y="13639"/>
                  </a:lnTo>
                  <a:lnTo>
                    <a:pt x="11175" y="14262"/>
                  </a:lnTo>
                  <a:lnTo>
                    <a:pt x="10604" y="10198"/>
                  </a:lnTo>
                  <a:lnTo>
                    <a:pt x="10172" y="7912"/>
                  </a:lnTo>
                  <a:lnTo>
                    <a:pt x="14617" y="6121"/>
                  </a:lnTo>
                  <a:lnTo>
                    <a:pt x="15239" y="4762"/>
                  </a:lnTo>
                  <a:lnTo>
                    <a:pt x="14046" y="177"/>
                  </a:lnTo>
                  <a:lnTo>
                    <a:pt x="11976" y="380"/>
                  </a:lnTo>
                  <a:lnTo>
                    <a:pt x="8521" y="355"/>
                  </a:lnTo>
                  <a:lnTo>
                    <a:pt x="6959" y="495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999985" y="136298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787" y="0"/>
                  </a:moveTo>
                  <a:lnTo>
                    <a:pt x="0" y="1384"/>
                  </a:lnTo>
                  <a:lnTo>
                    <a:pt x="76" y="2501"/>
                  </a:lnTo>
                  <a:lnTo>
                    <a:pt x="1778" y="3086"/>
                  </a:lnTo>
                  <a:lnTo>
                    <a:pt x="2476" y="1727"/>
                  </a:lnTo>
                  <a:lnTo>
                    <a:pt x="3492" y="26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86BA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027518" y="963993"/>
              <a:ext cx="200025" cy="314960"/>
            </a:xfrm>
            <a:custGeom>
              <a:avLst/>
              <a:gdLst/>
              <a:ahLst/>
              <a:cxnLst/>
              <a:rect l="l" t="t" r="r" b="b"/>
              <a:pathLst>
                <a:path w="200025" h="314959">
                  <a:moveTo>
                    <a:pt x="10159" y="262889"/>
                  </a:moveTo>
                  <a:lnTo>
                    <a:pt x="2400" y="262889"/>
                  </a:lnTo>
                  <a:lnTo>
                    <a:pt x="761" y="264159"/>
                  </a:lnTo>
                  <a:lnTo>
                    <a:pt x="2247" y="275589"/>
                  </a:lnTo>
                  <a:lnTo>
                    <a:pt x="0" y="283209"/>
                  </a:lnTo>
                  <a:lnTo>
                    <a:pt x="7035" y="297179"/>
                  </a:lnTo>
                  <a:lnTo>
                    <a:pt x="2959" y="304799"/>
                  </a:lnTo>
                  <a:lnTo>
                    <a:pt x="1384" y="314959"/>
                  </a:lnTo>
                  <a:lnTo>
                    <a:pt x="13754" y="314959"/>
                  </a:lnTo>
                  <a:lnTo>
                    <a:pt x="15951" y="312419"/>
                  </a:lnTo>
                  <a:lnTo>
                    <a:pt x="15951" y="308609"/>
                  </a:lnTo>
                  <a:lnTo>
                    <a:pt x="13754" y="304799"/>
                  </a:lnTo>
                  <a:lnTo>
                    <a:pt x="13754" y="293369"/>
                  </a:lnTo>
                  <a:lnTo>
                    <a:pt x="14376" y="293369"/>
                  </a:lnTo>
                  <a:lnTo>
                    <a:pt x="14630" y="292099"/>
                  </a:lnTo>
                  <a:lnTo>
                    <a:pt x="14960" y="290829"/>
                  </a:lnTo>
                  <a:lnTo>
                    <a:pt x="15176" y="289559"/>
                  </a:lnTo>
                  <a:lnTo>
                    <a:pt x="17017" y="288289"/>
                  </a:lnTo>
                  <a:lnTo>
                    <a:pt x="17678" y="287019"/>
                  </a:lnTo>
                  <a:lnTo>
                    <a:pt x="18287" y="285749"/>
                  </a:lnTo>
                  <a:lnTo>
                    <a:pt x="18224" y="281939"/>
                  </a:lnTo>
                  <a:lnTo>
                    <a:pt x="18465" y="279399"/>
                  </a:lnTo>
                  <a:lnTo>
                    <a:pt x="17386" y="276859"/>
                  </a:lnTo>
                  <a:lnTo>
                    <a:pt x="26936" y="276859"/>
                  </a:lnTo>
                  <a:lnTo>
                    <a:pt x="27749" y="275589"/>
                  </a:lnTo>
                  <a:lnTo>
                    <a:pt x="8864" y="275589"/>
                  </a:lnTo>
                  <a:lnTo>
                    <a:pt x="10845" y="270509"/>
                  </a:lnTo>
                  <a:lnTo>
                    <a:pt x="10642" y="265429"/>
                  </a:lnTo>
                  <a:lnTo>
                    <a:pt x="10159" y="262889"/>
                  </a:lnTo>
                  <a:close/>
                </a:path>
                <a:path w="200025" h="314959">
                  <a:moveTo>
                    <a:pt x="30352" y="250189"/>
                  </a:moveTo>
                  <a:lnTo>
                    <a:pt x="14985" y="250189"/>
                  </a:lnTo>
                  <a:lnTo>
                    <a:pt x="13449" y="251459"/>
                  </a:lnTo>
                  <a:lnTo>
                    <a:pt x="13796" y="256539"/>
                  </a:lnTo>
                  <a:lnTo>
                    <a:pt x="13863" y="265429"/>
                  </a:lnTo>
                  <a:lnTo>
                    <a:pt x="13538" y="270509"/>
                  </a:lnTo>
                  <a:lnTo>
                    <a:pt x="15024" y="275589"/>
                  </a:lnTo>
                  <a:lnTo>
                    <a:pt x="27749" y="275589"/>
                  </a:lnTo>
                  <a:lnTo>
                    <a:pt x="29311" y="271779"/>
                  </a:lnTo>
                  <a:lnTo>
                    <a:pt x="28892" y="267969"/>
                  </a:lnTo>
                  <a:lnTo>
                    <a:pt x="28282" y="264159"/>
                  </a:lnTo>
                  <a:lnTo>
                    <a:pt x="27351" y="261619"/>
                  </a:lnTo>
                  <a:lnTo>
                    <a:pt x="20027" y="261619"/>
                  </a:lnTo>
                  <a:lnTo>
                    <a:pt x="19024" y="259079"/>
                  </a:lnTo>
                  <a:lnTo>
                    <a:pt x="20269" y="259079"/>
                  </a:lnTo>
                  <a:lnTo>
                    <a:pt x="20980" y="257809"/>
                  </a:lnTo>
                  <a:lnTo>
                    <a:pt x="22605" y="256539"/>
                  </a:lnTo>
                  <a:lnTo>
                    <a:pt x="25476" y="256539"/>
                  </a:lnTo>
                  <a:lnTo>
                    <a:pt x="27787" y="251459"/>
                  </a:lnTo>
                  <a:lnTo>
                    <a:pt x="30352" y="250189"/>
                  </a:lnTo>
                  <a:close/>
                </a:path>
                <a:path w="200025" h="314959">
                  <a:moveTo>
                    <a:pt x="26885" y="260349"/>
                  </a:moveTo>
                  <a:lnTo>
                    <a:pt x="24180" y="261619"/>
                  </a:lnTo>
                  <a:lnTo>
                    <a:pt x="27351" y="261619"/>
                  </a:lnTo>
                  <a:lnTo>
                    <a:pt x="26885" y="260349"/>
                  </a:lnTo>
                  <a:close/>
                </a:path>
                <a:path w="200025" h="314959">
                  <a:moveTo>
                    <a:pt x="57238" y="210819"/>
                  </a:moveTo>
                  <a:lnTo>
                    <a:pt x="54101" y="210819"/>
                  </a:lnTo>
                  <a:lnTo>
                    <a:pt x="49415" y="218439"/>
                  </a:lnTo>
                  <a:lnTo>
                    <a:pt x="46456" y="220979"/>
                  </a:lnTo>
                  <a:lnTo>
                    <a:pt x="40030" y="224789"/>
                  </a:lnTo>
                  <a:lnTo>
                    <a:pt x="39458" y="226059"/>
                  </a:lnTo>
                  <a:lnTo>
                    <a:pt x="39712" y="229869"/>
                  </a:lnTo>
                  <a:lnTo>
                    <a:pt x="40055" y="231139"/>
                  </a:lnTo>
                  <a:lnTo>
                    <a:pt x="46278" y="233679"/>
                  </a:lnTo>
                  <a:lnTo>
                    <a:pt x="39712" y="234949"/>
                  </a:lnTo>
                  <a:lnTo>
                    <a:pt x="39065" y="237489"/>
                  </a:lnTo>
                  <a:lnTo>
                    <a:pt x="31749" y="237489"/>
                  </a:lnTo>
                  <a:lnTo>
                    <a:pt x="31699" y="241299"/>
                  </a:lnTo>
                  <a:lnTo>
                    <a:pt x="32753" y="248919"/>
                  </a:lnTo>
                  <a:lnTo>
                    <a:pt x="31534" y="250189"/>
                  </a:lnTo>
                  <a:lnTo>
                    <a:pt x="30352" y="250189"/>
                  </a:lnTo>
                  <a:lnTo>
                    <a:pt x="33477" y="251459"/>
                  </a:lnTo>
                  <a:lnTo>
                    <a:pt x="37845" y="251459"/>
                  </a:lnTo>
                  <a:lnTo>
                    <a:pt x="39712" y="250189"/>
                  </a:lnTo>
                  <a:lnTo>
                    <a:pt x="40043" y="248919"/>
                  </a:lnTo>
                  <a:lnTo>
                    <a:pt x="40309" y="247649"/>
                  </a:lnTo>
                  <a:lnTo>
                    <a:pt x="41186" y="245109"/>
                  </a:lnTo>
                  <a:lnTo>
                    <a:pt x="39509" y="242569"/>
                  </a:lnTo>
                  <a:lnTo>
                    <a:pt x="48767" y="242569"/>
                  </a:lnTo>
                  <a:lnTo>
                    <a:pt x="47929" y="238759"/>
                  </a:lnTo>
                  <a:lnTo>
                    <a:pt x="45415" y="224789"/>
                  </a:lnTo>
                  <a:lnTo>
                    <a:pt x="45211" y="224789"/>
                  </a:lnTo>
                  <a:lnTo>
                    <a:pt x="56870" y="223519"/>
                  </a:lnTo>
                  <a:lnTo>
                    <a:pt x="59491" y="223519"/>
                  </a:lnTo>
                  <a:lnTo>
                    <a:pt x="59664" y="218439"/>
                  </a:lnTo>
                  <a:lnTo>
                    <a:pt x="63842" y="218439"/>
                  </a:lnTo>
                  <a:lnTo>
                    <a:pt x="65125" y="217169"/>
                  </a:lnTo>
                  <a:lnTo>
                    <a:pt x="76238" y="217169"/>
                  </a:lnTo>
                  <a:lnTo>
                    <a:pt x="77596" y="214629"/>
                  </a:lnTo>
                  <a:lnTo>
                    <a:pt x="76619" y="212089"/>
                  </a:lnTo>
                  <a:lnTo>
                    <a:pt x="65493" y="212089"/>
                  </a:lnTo>
                  <a:lnTo>
                    <a:pt x="57238" y="210819"/>
                  </a:lnTo>
                  <a:close/>
                </a:path>
                <a:path w="200025" h="314959">
                  <a:moveTo>
                    <a:pt x="48767" y="242569"/>
                  </a:moveTo>
                  <a:lnTo>
                    <a:pt x="44881" y="242569"/>
                  </a:lnTo>
                  <a:lnTo>
                    <a:pt x="45186" y="245109"/>
                  </a:lnTo>
                  <a:lnTo>
                    <a:pt x="45758" y="247649"/>
                  </a:lnTo>
                  <a:lnTo>
                    <a:pt x="45135" y="248919"/>
                  </a:lnTo>
                  <a:lnTo>
                    <a:pt x="44907" y="250189"/>
                  </a:lnTo>
                  <a:lnTo>
                    <a:pt x="51130" y="250189"/>
                  </a:lnTo>
                  <a:lnTo>
                    <a:pt x="49047" y="243839"/>
                  </a:lnTo>
                  <a:lnTo>
                    <a:pt x="48767" y="242569"/>
                  </a:lnTo>
                  <a:close/>
                </a:path>
                <a:path w="200025" h="314959">
                  <a:moveTo>
                    <a:pt x="76238" y="217169"/>
                  </a:moveTo>
                  <a:lnTo>
                    <a:pt x="65125" y="217169"/>
                  </a:lnTo>
                  <a:lnTo>
                    <a:pt x="66090" y="218439"/>
                  </a:lnTo>
                  <a:lnTo>
                    <a:pt x="67970" y="220979"/>
                  </a:lnTo>
                  <a:lnTo>
                    <a:pt x="65976" y="222249"/>
                  </a:lnTo>
                  <a:lnTo>
                    <a:pt x="64261" y="224789"/>
                  </a:lnTo>
                  <a:lnTo>
                    <a:pt x="62928" y="226059"/>
                  </a:lnTo>
                  <a:lnTo>
                    <a:pt x="65252" y="228599"/>
                  </a:lnTo>
                  <a:lnTo>
                    <a:pt x="70802" y="227329"/>
                  </a:lnTo>
                  <a:lnTo>
                    <a:pt x="76238" y="217169"/>
                  </a:lnTo>
                  <a:close/>
                </a:path>
                <a:path w="200025" h="314959">
                  <a:moveTo>
                    <a:pt x="59491" y="223519"/>
                  </a:moveTo>
                  <a:lnTo>
                    <a:pt x="56870" y="223519"/>
                  </a:lnTo>
                  <a:lnTo>
                    <a:pt x="59448" y="224789"/>
                  </a:lnTo>
                  <a:lnTo>
                    <a:pt x="59491" y="223519"/>
                  </a:lnTo>
                  <a:close/>
                </a:path>
                <a:path w="200025" h="314959">
                  <a:moveTo>
                    <a:pt x="63842" y="218439"/>
                  </a:moveTo>
                  <a:lnTo>
                    <a:pt x="59664" y="218439"/>
                  </a:lnTo>
                  <a:lnTo>
                    <a:pt x="62560" y="219709"/>
                  </a:lnTo>
                  <a:lnTo>
                    <a:pt x="63842" y="218439"/>
                  </a:lnTo>
                  <a:close/>
                </a:path>
                <a:path w="200025" h="314959">
                  <a:moveTo>
                    <a:pt x="84823" y="171449"/>
                  </a:moveTo>
                  <a:lnTo>
                    <a:pt x="73151" y="171449"/>
                  </a:lnTo>
                  <a:lnTo>
                    <a:pt x="74040" y="173989"/>
                  </a:lnTo>
                  <a:lnTo>
                    <a:pt x="74117" y="180339"/>
                  </a:lnTo>
                  <a:lnTo>
                    <a:pt x="71958" y="184149"/>
                  </a:lnTo>
                  <a:lnTo>
                    <a:pt x="79184" y="185419"/>
                  </a:lnTo>
                  <a:lnTo>
                    <a:pt x="79197" y="186689"/>
                  </a:lnTo>
                  <a:lnTo>
                    <a:pt x="77508" y="187959"/>
                  </a:lnTo>
                  <a:lnTo>
                    <a:pt x="80708" y="196849"/>
                  </a:lnTo>
                  <a:lnTo>
                    <a:pt x="79463" y="198119"/>
                  </a:lnTo>
                  <a:lnTo>
                    <a:pt x="66382" y="198119"/>
                  </a:lnTo>
                  <a:lnTo>
                    <a:pt x="66446" y="209549"/>
                  </a:lnTo>
                  <a:lnTo>
                    <a:pt x="65493" y="212089"/>
                  </a:lnTo>
                  <a:lnTo>
                    <a:pt x="75996" y="212089"/>
                  </a:lnTo>
                  <a:lnTo>
                    <a:pt x="71881" y="209549"/>
                  </a:lnTo>
                  <a:lnTo>
                    <a:pt x="73863" y="207009"/>
                  </a:lnTo>
                  <a:lnTo>
                    <a:pt x="76492" y="205739"/>
                  </a:lnTo>
                  <a:lnTo>
                    <a:pt x="77215" y="205739"/>
                  </a:lnTo>
                  <a:lnTo>
                    <a:pt x="79641" y="203199"/>
                  </a:lnTo>
                  <a:lnTo>
                    <a:pt x="82981" y="201929"/>
                  </a:lnTo>
                  <a:lnTo>
                    <a:pt x="80517" y="193039"/>
                  </a:lnTo>
                  <a:lnTo>
                    <a:pt x="82943" y="191769"/>
                  </a:lnTo>
                  <a:lnTo>
                    <a:pt x="90322" y="190499"/>
                  </a:lnTo>
                  <a:lnTo>
                    <a:pt x="85382" y="184149"/>
                  </a:lnTo>
                  <a:lnTo>
                    <a:pt x="92544" y="184149"/>
                  </a:lnTo>
                  <a:lnTo>
                    <a:pt x="93002" y="180339"/>
                  </a:lnTo>
                  <a:lnTo>
                    <a:pt x="93471" y="179069"/>
                  </a:lnTo>
                  <a:lnTo>
                    <a:pt x="86613" y="179069"/>
                  </a:lnTo>
                  <a:lnTo>
                    <a:pt x="83007" y="172719"/>
                  </a:lnTo>
                  <a:lnTo>
                    <a:pt x="84823" y="171449"/>
                  </a:lnTo>
                  <a:close/>
                </a:path>
                <a:path w="200025" h="314959">
                  <a:moveTo>
                    <a:pt x="53936" y="128269"/>
                  </a:moveTo>
                  <a:lnTo>
                    <a:pt x="53352" y="129539"/>
                  </a:lnTo>
                  <a:lnTo>
                    <a:pt x="52946" y="132079"/>
                  </a:lnTo>
                  <a:lnTo>
                    <a:pt x="51879" y="133349"/>
                  </a:lnTo>
                  <a:lnTo>
                    <a:pt x="47015" y="133349"/>
                  </a:lnTo>
                  <a:lnTo>
                    <a:pt x="46977" y="138429"/>
                  </a:lnTo>
                  <a:lnTo>
                    <a:pt x="52463" y="138429"/>
                  </a:lnTo>
                  <a:lnTo>
                    <a:pt x="54546" y="139699"/>
                  </a:lnTo>
                  <a:lnTo>
                    <a:pt x="52870" y="143509"/>
                  </a:lnTo>
                  <a:lnTo>
                    <a:pt x="53581" y="146049"/>
                  </a:lnTo>
                  <a:lnTo>
                    <a:pt x="45110" y="146049"/>
                  </a:lnTo>
                  <a:lnTo>
                    <a:pt x="46443" y="149859"/>
                  </a:lnTo>
                  <a:lnTo>
                    <a:pt x="50761" y="149859"/>
                  </a:lnTo>
                  <a:lnTo>
                    <a:pt x="50850" y="157479"/>
                  </a:lnTo>
                  <a:lnTo>
                    <a:pt x="49898" y="158749"/>
                  </a:lnTo>
                  <a:lnTo>
                    <a:pt x="38671" y="158749"/>
                  </a:lnTo>
                  <a:lnTo>
                    <a:pt x="37020" y="160019"/>
                  </a:lnTo>
                  <a:lnTo>
                    <a:pt x="37274" y="162559"/>
                  </a:lnTo>
                  <a:lnTo>
                    <a:pt x="36906" y="170179"/>
                  </a:lnTo>
                  <a:lnTo>
                    <a:pt x="38315" y="173989"/>
                  </a:lnTo>
                  <a:lnTo>
                    <a:pt x="38011" y="182879"/>
                  </a:lnTo>
                  <a:lnTo>
                    <a:pt x="39395" y="186689"/>
                  </a:lnTo>
                  <a:lnTo>
                    <a:pt x="48107" y="186689"/>
                  </a:lnTo>
                  <a:lnTo>
                    <a:pt x="48475" y="187959"/>
                  </a:lnTo>
                  <a:lnTo>
                    <a:pt x="46253" y="193039"/>
                  </a:lnTo>
                  <a:lnTo>
                    <a:pt x="45110" y="195579"/>
                  </a:lnTo>
                  <a:lnTo>
                    <a:pt x="46977" y="198119"/>
                  </a:lnTo>
                  <a:lnTo>
                    <a:pt x="51917" y="199389"/>
                  </a:lnTo>
                  <a:lnTo>
                    <a:pt x="53746" y="196849"/>
                  </a:lnTo>
                  <a:lnTo>
                    <a:pt x="52870" y="186689"/>
                  </a:lnTo>
                  <a:lnTo>
                    <a:pt x="53378" y="181609"/>
                  </a:lnTo>
                  <a:lnTo>
                    <a:pt x="52997" y="173989"/>
                  </a:lnTo>
                  <a:lnTo>
                    <a:pt x="53936" y="171449"/>
                  </a:lnTo>
                  <a:lnTo>
                    <a:pt x="84823" y="171449"/>
                  </a:lnTo>
                  <a:lnTo>
                    <a:pt x="88455" y="168909"/>
                  </a:lnTo>
                  <a:lnTo>
                    <a:pt x="87134" y="163829"/>
                  </a:lnTo>
                  <a:lnTo>
                    <a:pt x="93484" y="163829"/>
                  </a:lnTo>
                  <a:lnTo>
                    <a:pt x="93646" y="160019"/>
                  </a:lnTo>
                  <a:lnTo>
                    <a:pt x="93725" y="154939"/>
                  </a:lnTo>
                  <a:lnTo>
                    <a:pt x="107264" y="147319"/>
                  </a:lnTo>
                  <a:lnTo>
                    <a:pt x="107518" y="147319"/>
                  </a:lnTo>
                  <a:lnTo>
                    <a:pt x="106678" y="140969"/>
                  </a:lnTo>
                  <a:lnTo>
                    <a:pt x="56489" y="140969"/>
                  </a:lnTo>
                  <a:lnTo>
                    <a:pt x="56337" y="139699"/>
                  </a:lnTo>
                  <a:lnTo>
                    <a:pt x="56311" y="134619"/>
                  </a:lnTo>
                  <a:lnTo>
                    <a:pt x="57022" y="130809"/>
                  </a:lnTo>
                  <a:lnTo>
                    <a:pt x="57188" y="129539"/>
                  </a:lnTo>
                  <a:lnTo>
                    <a:pt x="53936" y="128269"/>
                  </a:lnTo>
                  <a:close/>
                </a:path>
                <a:path w="200025" h="314959">
                  <a:moveTo>
                    <a:pt x="95884" y="162559"/>
                  </a:moveTo>
                  <a:lnTo>
                    <a:pt x="96164" y="165099"/>
                  </a:lnTo>
                  <a:lnTo>
                    <a:pt x="93294" y="168909"/>
                  </a:lnTo>
                  <a:lnTo>
                    <a:pt x="91185" y="172719"/>
                  </a:lnTo>
                  <a:lnTo>
                    <a:pt x="89827" y="179069"/>
                  </a:lnTo>
                  <a:lnTo>
                    <a:pt x="93471" y="179069"/>
                  </a:lnTo>
                  <a:lnTo>
                    <a:pt x="99059" y="176529"/>
                  </a:lnTo>
                  <a:lnTo>
                    <a:pt x="101130" y="168909"/>
                  </a:lnTo>
                  <a:lnTo>
                    <a:pt x="99072" y="165099"/>
                  </a:lnTo>
                  <a:lnTo>
                    <a:pt x="98209" y="163829"/>
                  </a:lnTo>
                  <a:lnTo>
                    <a:pt x="95884" y="162559"/>
                  </a:lnTo>
                  <a:close/>
                </a:path>
                <a:path w="200025" h="314959">
                  <a:moveTo>
                    <a:pt x="73151" y="171449"/>
                  </a:moveTo>
                  <a:lnTo>
                    <a:pt x="53936" y="171449"/>
                  </a:lnTo>
                  <a:lnTo>
                    <a:pt x="61696" y="172719"/>
                  </a:lnTo>
                  <a:lnTo>
                    <a:pt x="65697" y="172719"/>
                  </a:lnTo>
                  <a:lnTo>
                    <a:pt x="73151" y="171449"/>
                  </a:lnTo>
                  <a:close/>
                </a:path>
                <a:path w="200025" h="314959">
                  <a:moveTo>
                    <a:pt x="93484" y="163829"/>
                  </a:moveTo>
                  <a:lnTo>
                    <a:pt x="89738" y="163829"/>
                  </a:lnTo>
                  <a:lnTo>
                    <a:pt x="93929" y="165099"/>
                  </a:lnTo>
                  <a:lnTo>
                    <a:pt x="93484" y="163829"/>
                  </a:lnTo>
                  <a:close/>
                </a:path>
                <a:path w="200025" h="314959">
                  <a:moveTo>
                    <a:pt x="45199" y="139699"/>
                  </a:moveTo>
                  <a:lnTo>
                    <a:pt x="41097" y="139699"/>
                  </a:lnTo>
                  <a:lnTo>
                    <a:pt x="40576" y="140969"/>
                  </a:lnTo>
                  <a:lnTo>
                    <a:pt x="39420" y="144779"/>
                  </a:lnTo>
                  <a:lnTo>
                    <a:pt x="40385" y="146049"/>
                  </a:lnTo>
                  <a:lnTo>
                    <a:pt x="45669" y="146049"/>
                  </a:lnTo>
                  <a:lnTo>
                    <a:pt x="46177" y="144779"/>
                  </a:lnTo>
                  <a:lnTo>
                    <a:pt x="45580" y="140969"/>
                  </a:lnTo>
                  <a:lnTo>
                    <a:pt x="45199" y="139699"/>
                  </a:lnTo>
                  <a:close/>
                </a:path>
                <a:path w="200025" h="314959">
                  <a:moveTo>
                    <a:pt x="144195" y="2539"/>
                  </a:moveTo>
                  <a:lnTo>
                    <a:pt x="143001" y="2539"/>
                  </a:lnTo>
                  <a:lnTo>
                    <a:pt x="143065" y="11429"/>
                  </a:lnTo>
                  <a:lnTo>
                    <a:pt x="137960" y="13969"/>
                  </a:lnTo>
                  <a:lnTo>
                    <a:pt x="130809" y="15239"/>
                  </a:lnTo>
                  <a:lnTo>
                    <a:pt x="129679" y="16509"/>
                  </a:lnTo>
                  <a:lnTo>
                    <a:pt x="129539" y="19049"/>
                  </a:lnTo>
                  <a:lnTo>
                    <a:pt x="130022" y="24129"/>
                  </a:lnTo>
                  <a:lnTo>
                    <a:pt x="128485" y="26669"/>
                  </a:lnTo>
                  <a:lnTo>
                    <a:pt x="120878" y="26669"/>
                  </a:lnTo>
                  <a:lnTo>
                    <a:pt x="117919" y="27939"/>
                  </a:lnTo>
                  <a:lnTo>
                    <a:pt x="117170" y="36829"/>
                  </a:lnTo>
                  <a:lnTo>
                    <a:pt x="112839" y="38099"/>
                  </a:lnTo>
                  <a:lnTo>
                    <a:pt x="104787" y="40639"/>
                  </a:lnTo>
                  <a:lnTo>
                    <a:pt x="103746" y="43179"/>
                  </a:lnTo>
                  <a:lnTo>
                    <a:pt x="103619" y="64769"/>
                  </a:lnTo>
                  <a:lnTo>
                    <a:pt x="91871" y="66039"/>
                  </a:lnTo>
                  <a:lnTo>
                    <a:pt x="90690" y="67309"/>
                  </a:lnTo>
                  <a:lnTo>
                    <a:pt x="89623" y="78739"/>
                  </a:lnTo>
                  <a:lnTo>
                    <a:pt x="78473" y="80009"/>
                  </a:lnTo>
                  <a:lnTo>
                    <a:pt x="75361" y="81279"/>
                  </a:lnTo>
                  <a:lnTo>
                    <a:pt x="70421" y="90169"/>
                  </a:lnTo>
                  <a:lnTo>
                    <a:pt x="67221" y="95249"/>
                  </a:lnTo>
                  <a:lnTo>
                    <a:pt x="65671" y="100329"/>
                  </a:lnTo>
                  <a:lnTo>
                    <a:pt x="65671" y="105409"/>
                  </a:lnTo>
                  <a:lnTo>
                    <a:pt x="66205" y="110489"/>
                  </a:lnTo>
                  <a:lnTo>
                    <a:pt x="64884" y="119379"/>
                  </a:lnTo>
                  <a:lnTo>
                    <a:pt x="67094" y="124459"/>
                  </a:lnTo>
                  <a:lnTo>
                    <a:pt x="60909" y="130809"/>
                  </a:lnTo>
                  <a:lnTo>
                    <a:pt x="59016" y="134619"/>
                  </a:lnTo>
                  <a:lnTo>
                    <a:pt x="59474" y="139699"/>
                  </a:lnTo>
                  <a:lnTo>
                    <a:pt x="59181" y="140969"/>
                  </a:lnTo>
                  <a:lnTo>
                    <a:pt x="106678" y="140969"/>
                  </a:lnTo>
                  <a:lnTo>
                    <a:pt x="105333" y="130809"/>
                  </a:lnTo>
                  <a:lnTo>
                    <a:pt x="110731" y="130809"/>
                  </a:lnTo>
                  <a:lnTo>
                    <a:pt x="110858" y="129539"/>
                  </a:lnTo>
                  <a:lnTo>
                    <a:pt x="120954" y="129539"/>
                  </a:lnTo>
                  <a:lnTo>
                    <a:pt x="120459" y="128269"/>
                  </a:lnTo>
                  <a:lnTo>
                    <a:pt x="121030" y="123189"/>
                  </a:lnTo>
                  <a:lnTo>
                    <a:pt x="119316" y="123189"/>
                  </a:lnTo>
                  <a:lnTo>
                    <a:pt x="115582" y="121919"/>
                  </a:lnTo>
                  <a:lnTo>
                    <a:pt x="113372" y="120649"/>
                  </a:lnTo>
                  <a:lnTo>
                    <a:pt x="114579" y="111759"/>
                  </a:lnTo>
                  <a:lnTo>
                    <a:pt x="111137" y="105409"/>
                  </a:lnTo>
                  <a:lnTo>
                    <a:pt x="111353" y="96519"/>
                  </a:lnTo>
                  <a:lnTo>
                    <a:pt x="112318" y="93979"/>
                  </a:lnTo>
                  <a:lnTo>
                    <a:pt x="130551" y="93979"/>
                  </a:lnTo>
                  <a:lnTo>
                    <a:pt x="130149" y="92709"/>
                  </a:lnTo>
                  <a:lnTo>
                    <a:pt x="140106" y="92709"/>
                  </a:lnTo>
                  <a:lnTo>
                    <a:pt x="140157" y="87629"/>
                  </a:lnTo>
                  <a:lnTo>
                    <a:pt x="146964" y="83819"/>
                  </a:lnTo>
                  <a:lnTo>
                    <a:pt x="149224" y="77469"/>
                  </a:lnTo>
                  <a:lnTo>
                    <a:pt x="151472" y="67309"/>
                  </a:lnTo>
                  <a:lnTo>
                    <a:pt x="157048" y="67309"/>
                  </a:lnTo>
                  <a:lnTo>
                    <a:pt x="158254" y="66039"/>
                  </a:lnTo>
                  <a:lnTo>
                    <a:pt x="158559" y="64769"/>
                  </a:lnTo>
                  <a:lnTo>
                    <a:pt x="157860" y="58419"/>
                  </a:lnTo>
                  <a:lnTo>
                    <a:pt x="159804" y="55879"/>
                  </a:lnTo>
                  <a:lnTo>
                    <a:pt x="166344" y="49529"/>
                  </a:lnTo>
                  <a:lnTo>
                    <a:pt x="171145" y="45719"/>
                  </a:lnTo>
                  <a:lnTo>
                    <a:pt x="174701" y="41909"/>
                  </a:lnTo>
                  <a:lnTo>
                    <a:pt x="175094" y="40639"/>
                  </a:lnTo>
                  <a:lnTo>
                    <a:pt x="175793" y="39369"/>
                  </a:lnTo>
                  <a:lnTo>
                    <a:pt x="176352" y="33019"/>
                  </a:lnTo>
                  <a:lnTo>
                    <a:pt x="178676" y="27939"/>
                  </a:lnTo>
                  <a:lnTo>
                    <a:pt x="188099" y="27939"/>
                  </a:lnTo>
                  <a:lnTo>
                    <a:pt x="187591" y="22859"/>
                  </a:lnTo>
                  <a:lnTo>
                    <a:pt x="190842" y="19049"/>
                  </a:lnTo>
                  <a:lnTo>
                    <a:pt x="190271" y="15239"/>
                  </a:lnTo>
                  <a:lnTo>
                    <a:pt x="190836" y="13969"/>
                  </a:lnTo>
                  <a:lnTo>
                    <a:pt x="159854" y="13969"/>
                  </a:lnTo>
                  <a:lnTo>
                    <a:pt x="158330" y="12699"/>
                  </a:lnTo>
                  <a:lnTo>
                    <a:pt x="145643" y="12699"/>
                  </a:lnTo>
                  <a:lnTo>
                    <a:pt x="146253" y="10159"/>
                  </a:lnTo>
                  <a:lnTo>
                    <a:pt x="145656" y="7619"/>
                  </a:lnTo>
                  <a:lnTo>
                    <a:pt x="146697" y="3809"/>
                  </a:lnTo>
                  <a:lnTo>
                    <a:pt x="144195" y="2539"/>
                  </a:lnTo>
                  <a:close/>
                </a:path>
                <a:path w="200025" h="314959">
                  <a:moveTo>
                    <a:pt x="110731" y="130809"/>
                  </a:moveTo>
                  <a:lnTo>
                    <a:pt x="105333" y="130809"/>
                  </a:lnTo>
                  <a:lnTo>
                    <a:pt x="110477" y="133349"/>
                  </a:lnTo>
                  <a:lnTo>
                    <a:pt x="110731" y="130809"/>
                  </a:lnTo>
                  <a:close/>
                </a:path>
                <a:path w="200025" h="314959">
                  <a:moveTo>
                    <a:pt x="120954" y="129539"/>
                  </a:moveTo>
                  <a:lnTo>
                    <a:pt x="110858" y="129539"/>
                  </a:lnTo>
                  <a:lnTo>
                    <a:pt x="112267" y="130809"/>
                  </a:lnTo>
                  <a:lnTo>
                    <a:pt x="114680" y="133349"/>
                  </a:lnTo>
                  <a:lnTo>
                    <a:pt x="116560" y="132079"/>
                  </a:lnTo>
                  <a:lnTo>
                    <a:pt x="121450" y="130809"/>
                  </a:lnTo>
                  <a:lnTo>
                    <a:pt x="120954" y="129539"/>
                  </a:lnTo>
                  <a:close/>
                </a:path>
                <a:path w="200025" h="314959">
                  <a:moveTo>
                    <a:pt x="130551" y="93979"/>
                  </a:moveTo>
                  <a:lnTo>
                    <a:pt x="118097" y="93979"/>
                  </a:lnTo>
                  <a:lnTo>
                    <a:pt x="118681" y="96519"/>
                  </a:lnTo>
                  <a:lnTo>
                    <a:pt x="118249" y="102869"/>
                  </a:lnTo>
                  <a:lnTo>
                    <a:pt x="117373" y="107949"/>
                  </a:lnTo>
                  <a:lnTo>
                    <a:pt x="122135" y="111759"/>
                  </a:lnTo>
                  <a:lnTo>
                    <a:pt x="121157" y="113029"/>
                  </a:lnTo>
                  <a:lnTo>
                    <a:pt x="119811" y="114299"/>
                  </a:lnTo>
                  <a:lnTo>
                    <a:pt x="119697" y="115569"/>
                  </a:lnTo>
                  <a:lnTo>
                    <a:pt x="121513" y="116839"/>
                  </a:lnTo>
                  <a:lnTo>
                    <a:pt x="121945" y="115569"/>
                  </a:lnTo>
                  <a:lnTo>
                    <a:pt x="125628" y="113029"/>
                  </a:lnTo>
                  <a:lnTo>
                    <a:pt x="126136" y="109219"/>
                  </a:lnTo>
                  <a:lnTo>
                    <a:pt x="132156" y="105409"/>
                  </a:lnTo>
                  <a:lnTo>
                    <a:pt x="130733" y="102869"/>
                  </a:lnTo>
                  <a:lnTo>
                    <a:pt x="131356" y="96519"/>
                  </a:lnTo>
                  <a:lnTo>
                    <a:pt x="130551" y="93979"/>
                  </a:lnTo>
                  <a:close/>
                </a:path>
                <a:path w="200025" h="314959">
                  <a:moveTo>
                    <a:pt x="140106" y="92709"/>
                  </a:moveTo>
                  <a:lnTo>
                    <a:pt x="130149" y="92709"/>
                  </a:lnTo>
                  <a:lnTo>
                    <a:pt x="140093" y="93979"/>
                  </a:lnTo>
                  <a:lnTo>
                    <a:pt x="140106" y="92709"/>
                  </a:lnTo>
                  <a:close/>
                </a:path>
                <a:path w="200025" h="314959">
                  <a:moveTo>
                    <a:pt x="186347" y="0"/>
                  </a:moveTo>
                  <a:lnTo>
                    <a:pt x="183476" y="1269"/>
                  </a:lnTo>
                  <a:lnTo>
                    <a:pt x="181508" y="13969"/>
                  </a:lnTo>
                  <a:lnTo>
                    <a:pt x="190836" y="13969"/>
                  </a:lnTo>
                  <a:lnTo>
                    <a:pt x="191401" y="12699"/>
                  </a:lnTo>
                  <a:lnTo>
                    <a:pt x="193141" y="10159"/>
                  </a:lnTo>
                  <a:lnTo>
                    <a:pt x="199605" y="8889"/>
                  </a:lnTo>
                  <a:lnTo>
                    <a:pt x="199770" y="6349"/>
                  </a:lnTo>
                  <a:lnTo>
                    <a:pt x="199618" y="5079"/>
                  </a:lnTo>
                  <a:lnTo>
                    <a:pt x="193065" y="5079"/>
                  </a:lnTo>
                  <a:lnTo>
                    <a:pt x="186347" y="0"/>
                  </a:lnTo>
                  <a:close/>
                </a:path>
                <a:path w="200025" h="314959">
                  <a:moveTo>
                    <a:pt x="153314" y="0"/>
                  </a:moveTo>
                  <a:lnTo>
                    <a:pt x="151472" y="1269"/>
                  </a:lnTo>
                  <a:lnTo>
                    <a:pt x="150164" y="2539"/>
                  </a:lnTo>
                  <a:lnTo>
                    <a:pt x="149275" y="5079"/>
                  </a:lnTo>
                  <a:lnTo>
                    <a:pt x="149555" y="7619"/>
                  </a:lnTo>
                  <a:lnTo>
                    <a:pt x="149237" y="10159"/>
                  </a:lnTo>
                  <a:lnTo>
                    <a:pt x="149669" y="12699"/>
                  </a:lnTo>
                  <a:lnTo>
                    <a:pt x="158330" y="12699"/>
                  </a:lnTo>
                  <a:lnTo>
                    <a:pt x="158513" y="7619"/>
                  </a:lnTo>
                  <a:lnTo>
                    <a:pt x="158622" y="3809"/>
                  </a:lnTo>
                  <a:lnTo>
                    <a:pt x="156946" y="2539"/>
                  </a:lnTo>
                  <a:lnTo>
                    <a:pt x="156540" y="1269"/>
                  </a:lnTo>
                  <a:lnTo>
                    <a:pt x="155511" y="1269"/>
                  </a:lnTo>
                  <a:lnTo>
                    <a:pt x="153314" y="0"/>
                  </a:lnTo>
                  <a:close/>
                </a:path>
                <a:path w="200025" h="314959">
                  <a:moveTo>
                    <a:pt x="198564" y="0"/>
                  </a:moveTo>
                  <a:lnTo>
                    <a:pt x="195872" y="1269"/>
                  </a:lnTo>
                  <a:lnTo>
                    <a:pt x="194563" y="5079"/>
                  </a:lnTo>
                  <a:lnTo>
                    <a:pt x="199618" y="5079"/>
                  </a:lnTo>
                  <a:lnTo>
                    <a:pt x="199161" y="1269"/>
                  </a:lnTo>
                  <a:lnTo>
                    <a:pt x="198564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050061" y="1229220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40" h="24765">
                  <a:moveTo>
                    <a:pt x="13017" y="0"/>
                  </a:moveTo>
                  <a:lnTo>
                    <a:pt x="11023" y="2425"/>
                  </a:lnTo>
                  <a:lnTo>
                    <a:pt x="9093" y="1346"/>
                  </a:lnTo>
                  <a:lnTo>
                    <a:pt x="8445" y="1130"/>
                  </a:lnTo>
                  <a:lnTo>
                    <a:pt x="7823" y="850"/>
                  </a:lnTo>
                  <a:lnTo>
                    <a:pt x="5080" y="3403"/>
                  </a:lnTo>
                  <a:lnTo>
                    <a:pt x="7823" y="7772"/>
                  </a:lnTo>
                  <a:lnTo>
                    <a:pt x="4699" y="10198"/>
                  </a:lnTo>
                  <a:lnTo>
                    <a:pt x="1587" y="10198"/>
                  </a:lnTo>
                  <a:lnTo>
                    <a:pt x="63" y="11912"/>
                  </a:lnTo>
                  <a:lnTo>
                    <a:pt x="114" y="14033"/>
                  </a:lnTo>
                  <a:lnTo>
                    <a:pt x="101" y="16128"/>
                  </a:lnTo>
                  <a:lnTo>
                    <a:pt x="292" y="18160"/>
                  </a:lnTo>
                  <a:lnTo>
                    <a:pt x="0" y="20231"/>
                  </a:lnTo>
                  <a:lnTo>
                    <a:pt x="635" y="22237"/>
                  </a:lnTo>
                  <a:lnTo>
                    <a:pt x="1206" y="23253"/>
                  </a:lnTo>
                  <a:lnTo>
                    <a:pt x="1587" y="23698"/>
                  </a:lnTo>
                  <a:lnTo>
                    <a:pt x="4699" y="23698"/>
                  </a:lnTo>
                  <a:lnTo>
                    <a:pt x="9512" y="24510"/>
                  </a:lnTo>
                  <a:lnTo>
                    <a:pt x="11569" y="22745"/>
                  </a:lnTo>
                  <a:lnTo>
                    <a:pt x="10693" y="14630"/>
                  </a:lnTo>
                  <a:lnTo>
                    <a:pt x="10248" y="11531"/>
                  </a:lnTo>
                  <a:lnTo>
                    <a:pt x="15049" y="7861"/>
                  </a:lnTo>
                  <a:lnTo>
                    <a:pt x="14490" y="4356"/>
                  </a:lnTo>
                  <a:lnTo>
                    <a:pt x="13017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054036" y="1275930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5" h="15875">
                  <a:moveTo>
                    <a:pt x="2057" y="0"/>
                  </a:moveTo>
                  <a:lnTo>
                    <a:pt x="0" y="4597"/>
                  </a:lnTo>
                  <a:lnTo>
                    <a:pt x="1168" y="5816"/>
                  </a:lnTo>
                  <a:lnTo>
                    <a:pt x="6591" y="6604"/>
                  </a:lnTo>
                  <a:lnTo>
                    <a:pt x="9131" y="7924"/>
                  </a:lnTo>
                  <a:lnTo>
                    <a:pt x="10452" y="12420"/>
                  </a:lnTo>
                  <a:lnTo>
                    <a:pt x="9232" y="15252"/>
                  </a:lnTo>
                  <a:lnTo>
                    <a:pt x="14249" y="14693"/>
                  </a:lnTo>
                  <a:lnTo>
                    <a:pt x="12839" y="11861"/>
                  </a:lnTo>
                  <a:lnTo>
                    <a:pt x="13284" y="9664"/>
                  </a:lnTo>
                  <a:lnTo>
                    <a:pt x="13195" y="9131"/>
                  </a:lnTo>
                  <a:lnTo>
                    <a:pt x="13195" y="7429"/>
                  </a:lnTo>
                  <a:lnTo>
                    <a:pt x="13335" y="5346"/>
                  </a:lnTo>
                  <a:lnTo>
                    <a:pt x="14249" y="1498"/>
                  </a:lnTo>
                  <a:lnTo>
                    <a:pt x="7531" y="3149"/>
                  </a:lnTo>
                  <a:lnTo>
                    <a:pt x="4152" y="60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041260" y="1239417"/>
              <a:ext cx="10795" cy="40640"/>
            </a:xfrm>
            <a:custGeom>
              <a:avLst/>
              <a:gdLst/>
              <a:ahLst/>
              <a:cxnLst/>
              <a:rect l="l" t="t" r="r" b="b"/>
              <a:pathLst>
                <a:path w="10794" h="40640">
                  <a:moveTo>
                    <a:pt x="7429" y="30518"/>
                  </a:moveTo>
                  <a:lnTo>
                    <a:pt x="3352" y="24015"/>
                  </a:lnTo>
                  <a:lnTo>
                    <a:pt x="3022" y="30632"/>
                  </a:lnTo>
                  <a:lnTo>
                    <a:pt x="406" y="28994"/>
                  </a:lnTo>
                  <a:lnTo>
                    <a:pt x="190" y="29070"/>
                  </a:lnTo>
                  <a:lnTo>
                    <a:pt x="12" y="29070"/>
                  </a:lnTo>
                  <a:lnTo>
                    <a:pt x="12" y="39458"/>
                  </a:lnTo>
                  <a:lnTo>
                    <a:pt x="1981" y="39154"/>
                  </a:lnTo>
                  <a:lnTo>
                    <a:pt x="5029" y="40487"/>
                  </a:lnTo>
                  <a:lnTo>
                    <a:pt x="6819" y="34861"/>
                  </a:lnTo>
                  <a:lnTo>
                    <a:pt x="7429" y="30518"/>
                  </a:lnTo>
                  <a:close/>
                </a:path>
                <a:path w="10794" h="40640">
                  <a:moveTo>
                    <a:pt x="10388" y="0"/>
                  </a:moveTo>
                  <a:lnTo>
                    <a:pt x="6235" y="0"/>
                  </a:lnTo>
                  <a:lnTo>
                    <a:pt x="4584" y="1358"/>
                  </a:lnTo>
                  <a:lnTo>
                    <a:pt x="5422" y="4216"/>
                  </a:lnTo>
                  <a:lnTo>
                    <a:pt x="3124" y="5194"/>
                  </a:lnTo>
                  <a:lnTo>
                    <a:pt x="3124" y="11417"/>
                  </a:lnTo>
                  <a:lnTo>
                    <a:pt x="1066" y="13512"/>
                  </a:lnTo>
                  <a:lnTo>
                    <a:pt x="0" y="14528"/>
                  </a:lnTo>
                  <a:lnTo>
                    <a:pt x="0" y="17653"/>
                  </a:lnTo>
                  <a:lnTo>
                    <a:pt x="2997" y="15087"/>
                  </a:lnTo>
                  <a:lnTo>
                    <a:pt x="6248" y="13182"/>
                  </a:lnTo>
                  <a:lnTo>
                    <a:pt x="10388" y="13500"/>
                  </a:lnTo>
                  <a:lnTo>
                    <a:pt x="10388" y="12458"/>
                  </a:lnTo>
                  <a:lnTo>
                    <a:pt x="9537" y="10375"/>
                  </a:lnTo>
                  <a:lnTo>
                    <a:pt x="9537" y="8305"/>
                  </a:lnTo>
                  <a:lnTo>
                    <a:pt x="10388" y="6223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058189" y="1293761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59">
                  <a:moveTo>
                    <a:pt x="1625" y="0"/>
                  </a:moveTo>
                  <a:lnTo>
                    <a:pt x="0" y="4559"/>
                  </a:lnTo>
                  <a:lnTo>
                    <a:pt x="1587" y="6959"/>
                  </a:lnTo>
                  <a:lnTo>
                    <a:pt x="3670" y="9855"/>
                  </a:lnTo>
                  <a:lnTo>
                    <a:pt x="5676" y="6045"/>
                  </a:lnTo>
                  <a:lnTo>
                    <a:pt x="3594" y="369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192872" y="1254318"/>
              <a:ext cx="609600" cy="51435"/>
            </a:xfrm>
            <a:custGeom>
              <a:avLst/>
              <a:gdLst/>
              <a:ahLst/>
              <a:cxnLst/>
              <a:rect l="l" t="t" r="r" b="b"/>
              <a:pathLst>
                <a:path w="609600" h="51434">
                  <a:moveTo>
                    <a:pt x="292405" y="0"/>
                  </a:moveTo>
                  <a:lnTo>
                    <a:pt x="252486" y="643"/>
                  </a:lnTo>
                  <a:lnTo>
                    <a:pt x="210299" y="2981"/>
                  </a:lnTo>
                  <a:lnTo>
                    <a:pt x="132552" y="11887"/>
                  </a:lnTo>
                  <a:lnTo>
                    <a:pt x="69773" y="23483"/>
                  </a:lnTo>
                  <a:lnTo>
                    <a:pt x="15481" y="37690"/>
                  </a:lnTo>
                  <a:lnTo>
                    <a:pt x="7073" y="38566"/>
                  </a:lnTo>
                  <a:lnTo>
                    <a:pt x="0" y="43253"/>
                  </a:lnTo>
                  <a:lnTo>
                    <a:pt x="2921" y="45208"/>
                  </a:lnTo>
                  <a:lnTo>
                    <a:pt x="5689" y="43519"/>
                  </a:lnTo>
                  <a:lnTo>
                    <a:pt x="16243" y="40179"/>
                  </a:lnTo>
                  <a:lnTo>
                    <a:pt x="24193" y="38007"/>
                  </a:lnTo>
                  <a:lnTo>
                    <a:pt x="32283" y="36268"/>
                  </a:lnTo>
                  <a:lnTo>
                    <a:pt x="36766" y="34909"/>
                  </a:lnTo>
                  <a:lnTo>
                    <a:pt x="41186" y="33270"/>
                  </a:lnTo>
                  <a:lnTo>
                    <a:pt x="45872" y="32686"/>
                  </a:lnTo>
                  <a:lnTo>
                    <a:pt x="65635" y="27573"/>
                  </a:lnTo>
                  <a:lnTo>
                    <a:pt x="75606" y="25412"/>
                  </a:lnTo>
                  <a:lnTo>
                    <a:pt x="87007" y="23428"/>
                  </a:lnTo>
                  <a:lnTo>
                    <a:pt x="91452" y="21523"/>
                  </a:lnTo>
                  <a:lnTo>
                    <a:pt x="93560" y="21866"/>
                  </a:lnTo>
                  <a:lnTo>
                    <a:pt x="97167" y="21421"/>
                  </a:lnTo>
                  <a:lnTo>
                    <a:pt x="102158" y="19453"/>
                  </a:lnTo>
                  <a:lnTo>
                    <a:pt x="104292" y="19808"/>
                  </a:lnTo>
                  <a:lnTo>
                    <a:pt x="111671" y="19580"/>
                  </a:lnTo>
                  <a:lnTo>
                    <a:pt x="116700" y="17878"/>
                  </a:lnTo>
                  <a:lnTo>
                    <a:pt x="121881" y="17154"/>
                  </a:lnTo>
                  <a:lnTo>
                    <a:pt x="123850" y="15833"/>
                  </a:lnTo>
                  <a:lnTo>
                    <a:pt x="125933" y="15262"/>
                  </a:lnTo>
                  <a:lnTo>
                    <a:pt x="128244" y="16138"/>
                  </a:lnTo>
                  <a:lnTo>
                    <a:pt x="131064" y="16214"/>
                  </a:lnTo>
                  <a:lnTo>
                    <a:pt x="136525" y="15008"/>
                  </a:lnTo>
                  <a:lnTo>
                    <a:pt x="138315" y="13776"/>
                  </a:lnTo>
                  <a:lnTo>
                    <a:pt x="140208" y="13141"/>
                  </a:lnTo>
                  <a:lnTo>
                    <a:pt x="142367" y="13839"/>
                  </a:lnTo>
                  <a:lnTo>
                    <a:pt x="143344" y="13941"/>
                  </a:lnTo>
                  <a:lnTo>
                    <a:pt x="144233" y="13662"/>
                  </a:lnTo>
                  <a:lnTo>
                    <a:pt x="146888" y="11922"/>
                  </a:lnTo>
                  <a:lnTo>
                    <a:pt x="148742" y="12861"/>
                  </a:lnTo>
                  <a:lnTo>
                    <a:pt x="150571" y="13065"/>
                  </a:lnTo>
                  <a:lnTo>
                    <a:pt x="160210" y="12328"/>
                  </a:lnTo>
                  <a:lnTo>
                    <a:pt x="164909" y="11058"/>
                  </a:lnTo>
                  <a:lnTo>
                    <a:pt x="167170" y="10169"/>
                  </a:lnTo>
                  <a:lnTo>
                    <a:pt x="169570" y="10423"/>
                  </a:lnTo>
                  <a:lnTo>
                    <a:pt x="172681" y="10220"/>
                  </a:lnTo>
                  <a:lnTo>
                    <a:pt x="176047" y="9204"/>
                  </a:lnTo>
                  <a:lnTo>
                    <a:pt x="178003" y="9229"/>
                  </a:lnTo>
                  <a:lnTo>
                    <a:pt x="179920" y="8950"/>
                  </a:lnTo>
                  <a:lnTo>
                    <a:pt x="182956" y="8061"/>
                  </a:lnTo>
                  <a:lnTo>
                    <a:pt x="184645" y="8201"/>
                  </a:lnTo>
                  <a:lnTo>
                    <a:pt x="188290" y="7997"/>
                  </a:lnTo>
                  <a:lnTo>
                    <a:pt x="191236" y="7083"/>
                  </a:lnTo>
                  <a:lnTo>
                    <a:pt x="193268" y="7261"/>
                  </a:lnTo>
                  <a:lnTo>
                    <a:pt x="199009" y="7235"/>
                  </a:lnTo>
                  <a:lnTo>
                    <a:pt x="204939" y="5965"/>
                  </a:lnTo>
                  <a:lnTo>
                    <a:pt x="207467" y="6321"/>
                  </a:lnTo>
                  <a:lnTo>
                    <a:pt x="209994" y="6270"/>
                  </a:lnTo>
                  <a:lnTo>
                    <a:pt x="220786" y="5211"/>
                  </a:lnTo>
                  <a:lnTo>
                    <a:pt x="231598" y="4476"/>
                  </a:lnTo>
                  <a:lnTo>
                    <a:pt x="242432" y="4127"/>
                  </a:lnTo>
                  <a:lnTo>
                    <a:pt x="253288" y="4225"/>
                  </a:lnTo>
                  <a:lnTo>
                    <a:pt x="277650" y="3843"/>
                  </a:lnTo>
                  <a:lnTo>
                    <a:pt x="293493" y="4430"/>
                  </a:lnTo>
                  <a:lnTo>
                    <a:pt x="308944" y="3841"/>
                  </a:lnTo>
                  <a:lnTo>
                    <a:pt x="316712" y="3832"/>
                  </a:lnTo>
                  <a:lnTo>
                    <a:pt x="368242" y="5912"/>
                  </a:lnTo>
                  <a:lnTo>
                    <a:pt x="445743" y="13619"/>
                  </a:lnTo>
                  <a:lnTo>
                    <a:pt x="489343" y="20748"/>
                  </a:lnTo>
                  <a:lnTo>
                    <a:pt x="528364" y="29153"/>
                  </a:lnTo>
                  <a:lnTo>
                    <a:pt x="575506" y="42315"/>
                  </a:lnTo>
                  <a:lnTo>
                    <a:pt x="588365" y="46682"/>
                  </a:lnTo>
                  <a:lnTo>
                    <a:pt x="595414" y="46529"/>
                  </a:lnTo>
                  <a:lnTo>
                    <a:pt x="598627" y="48294"/>
                  </a:lnTo>
                  <a:lnTo>
                    <a:pt x="604291" y="49920"/>
                  </a:lnTo>
                  <a:lnTo>
                    <a:pt x="606501" y="51165"/>
                  </a:lnTo>
                  <a:lnTo>
                    <a:pt x="608952" y="50047"/>
                  </a:lnTo>
                  <a:lnTo>
                    <a:pt x="609549" y="49488"/>
                  </a:lnTo>
                  <a:lnTo>
                    <a:pt x="603656" y="45170"/>
                  </a:lnTo>
                  <a:lnTo>
                    <a:pt x="596226" y="45069"/>
                  </a:lnTo>
                  <a:lnTo>
                    <a:pt x="589813" y="42211"/>
                  </a:lnTo>
                  <a:lnTo>
                    <a:pt x="531706" y="26034"/>
                  </a:lnTo>
                  <a:lnTo>
                    <a:pt x="470836" y="13595"/>
                  </a:lnTo>
                  <a:lnTo>
                    <a:pt x="398894" y="4900"/>
                  </a:lnTo>
                  <a:lnTo>
                    <a:pt x="366610" y="1990"/>
                  </a:lnTo>
                  <a:lnTo>
                    <a:pt x="359156" y="2473"/>
                  </a:lnTo>
                  <a:lnTo>
                    <a:pt x="351840" y="1546"/>
                  </a:lnTo>
                  <a:lnTo>
                    <a:pt x="339135" y="494"/>
                  </a:lnTo>
                  <a:lnTo>
                    <a:pt x="326405" y="211"/>
                  </a:lnTo>
                  <a:lnTo>
                    <a:pt x="292405" y="0"/>
                  </a:lnTo>
                  <a:close/>
                </a:path>
              </a:pathLst>
            </a:custGeom>
            <a:solidFill>
              <a:srgbClr val="1D3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4" name="object 274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69421" y="1289265"/>
              <a:ext cx="256166" cy="325043"/>
            </a:xfrm>
            <a:prstGeom prst="rect">
              <a:avLst/>
            </a:prstGeom>
          </p:spPr>
        </p:pic>
        <p:sp>
          <p:nvSpPr>
            <p:cNvPr id="2745" name="object 2745"/>
            <p:cNvSpPr/>
            <p:nvPr/>
          </p:nvSpPr>
          <p:spPr>
            <a:xfrm>
              <a:off x="1708251" y="1177086"/>
              <a:ext cx="23495" cy="63500"/>
            </a:xfrm>
            <a:custGeom>
              <a:avLst/>
              <a:gdLst/>
              <a:ahLst/>
              <a:cxnLst/>
              <a:rect l="l" t="t" r="r" b="b"/>
              <a:pathLst>
                <a:path w="23494" h="63500">
                  <a:moveTo>
                    <a:pt x="9944" y="37693"/>
                  </a:moveTo>
                  <a:lnTo>
                    <a:pt x="5765" y="37693"/>
                  </a:lnTo>
                  <a:lnTo>
                    <a:pt x="6197" y="39243"/>
                  </a:lnTo>
                  <a:lnTo>
                    <a:pt x="8242" y="44043"/>
                  </a:lnTo>
                  <a:lnTo>
                    <a:pt x="9982" y="47383"/>
                  </a:lnTo>
                  <a:lnTo>
                    <a:pt x="13335" y="55499"/>
                  </a:lnTo>
                  <a:lnTo>
                    <a:pt x="16052" y="59601"/>
                  </a:lnTo>
                  <a:lnTo>
                    <a:pt x="20434" y="62331"/>
                  </a:lnTo>
                  <a:lnTo>
                    <a:pt x="22529" y="63373"/>
                  </a:lnTo>
                  <a:lnTo>
                    <a:pt x="22961" y="60731"/>
                  </a:lnTo>
                  <a:lnTo>
                    <a:pt x="20840" y="59385"/>
                  </a:lnTo>
                  <a:lnTo>
                    <a:pt x="16090" y="52349"/>
                  </a:lnTo>
                  <a:lnTo>
                    <a:pt x="13373" y="46723"/>
                  </a:lnTo>
                  <a:lnTo>
                    <a:pt x="10972" y="40906"/>
                  </a:lnTo>
                  <a:lnTo>
                    <a:pt x="9944" y="37693"/>
                  </a:lnTo>
                  <a:close/>
                </a:path>
                <a:path w="23494" h="63500">
                  <a:moveTo>
                    <a:pt x="1587" y="0"/>
                  </a:moveTo>
                  <a:lnTo>
                    <a:pt x="0" y="2133"/>
                  </a:lnTo>
                  <a:lnTo>
                    <a:pt x="1600" y="15163"/>
                  </a:lnTo>
                  <a:lnTo>
                    <a:pt x="1116" y="22123"/>
                  </a:lnTo>
                  <a:lnTo>
                    <a:pt x="1148" y="26381"/>
                  </a:lnTo>
                  <a:lnTo>
                    <a:pt x="1443" y="33711"/>
                  </a:lnTo>
                  <a:lnTo>
                    <a:pt x="1485" y="36664"/>
                  </a:lnTo>
                  <a:lnTo>
                    <a:pt x="3708" y="38468"/>
                  </a:lnTo>
                  <a:lnTo>
                    <a:pt x="5765" y="37693"/>
                  </a:lnTo>
                  <a:lnTo>
                    <a:pt x="9944" y="37693"/>
                  </a:lnTo>
                  <a:lnTo>
                    <a:pt x="8670" y="33711"/>
                  </a:lnTo>
                  <a:lnTo>
                    <a:pt x="7429" y="26381"/>
                  </a:lnTo>
                  <a:lnTo>
                    <a:pt x="7155" y="22123"/>
                  </a:lnTo>
                  <a:lnTo>
                    <a:pt x="5080" y="22123"/>
                  </a:lnTo>
                  <a:lnTo>
                    <a:pt x="4788" y="18950"/>
                  </a:lnTo>
                  <a:lnTo>
                    <a:pt x="4780" y="17495"/>
                  </a:lnTo>
                  <a:lnTo>
                    <a:pt x="2527" y="14605"/>
                  </a:lnTo>
                  <a:lnTo>
                    <a:pt x="5015" y="12826"/>
                  </a:lnTo>
                  <a:lnTo>
                    <a:pt x="5384" y="6273"/>
                  </a:lnTo>
                  <a:lnTo>
                    <a:pt x="6553" y="1892"/>
                  </a:lnTo>
                  <a:lnTo>
                    <a:pt x="1587" y="0"/>
                  </a:lnTo>
                  <a:close/>
                </a:path>
                <a:path w="23494" h="63500">
                  <a:moveTo>
                    <a:pt x="6934" y="11455"/>
                  </a:moveTo>
                  <a:lnTo>
                    <a:pt x="5015" y="12826"/>
                  </a:lnTo>
                  <a:lnTo>
                    <a:pt x="4780" y="17495"/>
                  </a:lnTo>
                  <a:lnTo>
                    <a:pt x="5892" y="18923"/>
                  </a:lnTo>
                  <a:lnTo>
                    <a:pt x="5080" y="22123"/>
                  </a:lnTo>
                  <a:lnTo>
                    <a:pt x="7155" y="22123"/>
                  </a:lnTo>
                  <a:lnTo>
                    <a:pt x="6950" y="18950"/>
                  </a:lnTo>
                  <a:lnTo>
                    <a:pt x="6934" y="11455"/>
                  </a:lnTo>
                  <a:close/>
                </a:path>
                <a:path w="23494" h="63500">
                  <a:moveTo>
                    <a:pt x="5015" y="12826"/>
                  </a:moveTo>
                  <a:lnTo>
                    <a:pt x="2527" y="14605"/>
                  </a:lnTo>
                  <a:lnTo>
                    <a:pt x="4780" y="17495"/>
                  </a:lnTo>
                  <a:lnTo>
                    <a:pt x="5015" y="12826"/>
                  </a:lnTo>
                  <a:close/>
                </a:path>
              </a:pathLst>
            </a:custGeom>
            <a:solidFill>
              <a:srgbClr val="A0DA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09699" y="1173187"/>
              <a:ext cx="8255" cy="27305"/>
            </a:xfrm>
            <a:custGeom>
              <a:avLst/>
              <a:gdLst/>
              <a:ahLst/>
              <a:cxnLst/>
              <a:rect l="l" t="t" r="r" b="b"/>
              <a:pathLst>
                <a:path w="8255" h="27305">
                  <a:moveTo>
                    <a:pt x="1219" y="0"/>
                  </a:moveTo>
                  <a:lnTo>
                    <a:pt x="203" y="1384"/>
                  </a:lnTo>
                  <a:lnTo>
                    <a:pt x="330" y="2222"/>
                  </a:lnTo>
                  <a:lnTo>
                    <a:pt x="241" y="2908"/>
                  </a:lnTo>
                  <a:lnTo>
                    <a:pt x="101" y="3022"/>
                  </a:lnTo>
                  <a:lnTo>
                    <a:pt x="0" y="3492"/>
                  </a:lnTo>
                  <a:lnTo>
                    <a:pt x="101" y="3708"/>
                  </a:lnTo>
                  <a:lnTo>
                    <a:pt x="2019" y="5397"/>
                  </a:lnTo>
                  <a:lnTo>
                    <a:pt x="2400" y="7340"/>
                  </a:lnTo>
                  <a:lnTo>
                    <a:pt x="2336" y="18694"/>
                  </a:lnTo>
                  <a:lnTo>
                    <a:pt x="2412" y="24650"/>
                  </a:lnTo>
                  <a:lnTo>
                    <a:pt x="1968" y="26352"/>
                  </a:lnTo>
                  <a:lnTo>
                    <a:pt x="4063" y="26936"/>
                  </a:lnTo>
                  <a:lnTo>
                    <a:pt x="5295" y="23037"/>
                  </a:lnTo>
                  <a:lnTo>
                    <a:pt x="3174" y="18922"/>
                  </a:lnTo>
                  <a:lnTo>
                    <a:pt x="5486" y="15354"/>
                  </a:lnTo>
                  <a:lnTo>
                    <a:pt x="6515" y="14262"/>
                  </a:lnTo>
                  <a:lnTo>
                    <a:pt x="7721" y="9029"/>
                  </a:lnTo>
                  <a:lnTo>
                    <a:pt x="2946" y="5880"/>
                  </a:lnTo>
                  <a:lnTo>
                    <a:pt x="1904" y="876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8BD0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24850" y="1209725"/>
              <a:ext cx="6985" cy="12065"/>
            </a:xfrm>
            <a:custGeom>
              <a:avLst/>
              <a:gdLst/>
              <a:ahLst/>
              <a:cxnLst/>
              <a:rect l="l" t="t" r="r" b="b"/>
              <a:pathLst>
                <a:path w="6985" h="12065">
                  <a:moveTo>
                    <a:pt x="1447" y="0"/>
                  </a:moveTo>
                  <a:lnTo>
                    <a:pt x="0" y="2667"/>
                  </a:lnTo>
                  <a:lnTo>
                    <a:pt x="914" y="7023"/>
                  </a:lnTo>
                  <a:lnTo>
                    <a:pt x="762" y="10858"/>
                  </a:lnTo>
                  <a:lnTo>
                    <a:pt x="6464" y="12001"/>
                  </a:lnTo>
                  <a:lnTo>
                    <a:pt x="5676" y="8674"/>
                  </a:lnTo>
                  <a:lnTo>
                    <a:pt x="5994" y="6896"/>
                  </a:lnTo>
                  <a:lnTo>
                    <a:pt x="5867" y="4279"/>
                  </a:lnTo>
                  <a:lnTo>
                    <a:pt x="6172" y="1079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9BC8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48" name="object 2748"/>
          <p:cNvSpPr/>
          <p:nvPr/>
        </p:nvSpPr>
        <p:spPr>
          <a:xfrm>
            <a:off x="1875624" y="1701914"/>
            <a:ext cx="15240" cy="8890"/>
          </a:xfrm>
          <a:custGeom>
            <a:avLst/>
            <a:gdLst/>
            <a:ahLst/>
            <a:cxnLst/>
            <a:rect l="l" t="t" r="r" b="b"/>
            <a:pathLst>
              <a:path w="15239" h="8889">
                <a:moveTo>
                  <a:pt x="14871" y="0"/>
                </a:moveTo>
                <a:lnTo>
                  <a:pt x="9029" y="1409"/>
                </a:lnTo>
                <a:lnTo>
                  <a:pt x="914" y="241"/>
                </a:lnTo>
                <a:lnTo>
                  <a:pt x="0" y="3886"/>
                </a:lnTo>
                <a:lnTo>
                  <a:pt x="520" y="7924"/>
                </a:lnTo>
                <a:lnTo>
                  <a:pt x="5080" y="8394"/>
                </a:lnTo>
                <a:lnTo>
                  <a:pt x="9448" y="6235"/>
                </a:lnTo>
                <a:lnTo>
                  <a:pt x="14020" y="6896"/>
                </a:lnTo>
                <a:lnTo>
                  <a:pt x="14871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49" name="object 2749"/>
          <p:cNvGrpSpPr/>
          <p:nvPr/>
        </p:nvGrpSpPr>
        <p:grpSpPr>
          <a:xfrm>
            <a:off x="1365732" y="1819795"/>
            <a:ext cx="56515" cy="66040"/>
            <a:chOff x="1365732" y="1819795"/>
            <a:chExt cx="56515" cy="66040"/>
          </a:xfrm>
        </p:grpSpPr>
        <p:sp>
          <p:nvSpPr>
            <p:cNvPr id="2750" name="object 2750"/>
            <p:cNvSpPr/>
            <p:nvPr/>
          </p:nvSpPr>
          <p:spPr>
            <a:xfrm>
              <a:off x="1365732" y="1826196"/>
              <a:ext cx="56515" cy="59690"/>
            </a:xfrm>
            <a:custGeom>
              <a:avLst/>
              <a:gdLst/>
              <a:ahLst/>
              <a:cxnLst/>
              <a:rect l="l" t="t" r="r" b="b"/>
              <a:pathLst>
                <a:path w="56515" h="59689">
                  <a:moveTo>
                    <a:pt x="4698" y="49834"/>
                  </a:moveTo>
                  <a:lnTo>
                    <a:pt x="1600" y="52920"/>
                  </a:lnTo>
                  <a:lnTo>
                    <a:pt x="0" y="57810"/>
                  </a:lnTo>
                  <a:lnTo>
                    <a:pt x="1320" y="59474"/>
                  </a:lnTo>
                  <a:lnTo>
                    <a:pt x="10210" y="59169"/>
                  </a:lnTo>
                  <a:lnTo>
                    <a:pt x="12496" y="56502"/>
                  </a:lnTo>
                  <a:lnTo>
                    <a:pt x="14998" y="54013"/>
                  </a:lnTo>
                  <a:lnTo>
                    <a:pt x="20383" y="51841"/>
                  </a:lnTo>
                  <a:lnTo>
                    <a:pt x="20995" y="50520"/>
                  </a:lnTo>
                  <a:lnTo>
                    <a:pt x="9601" y="50520"/>
                  </a:lnTo>
                  <a:lnTo>
                    <a:pt x="4698" y="49834"/>
                  </a:lnTo>
                  <a:close/>
                </a:path>
                <a:path w="56515" h="59689">
                  <a:moveTo>
                    <a:pt x="34836" y="5968"/>
                  </a:moveTo>
                  <a:lnTo>
                    <a:pt x="33451" y="6654"/>
                  </a:lnTo>
                  <a:lnTo>
                    <a:pt x="32423" y="7099"/>
                  </a:lnTo>
                  <a:lnTo>
                    <a:pt x="32067" y="7937"/>
                  </a:lnTo>
                  <a:lnTo>
                    <a:pt x="32118" y="9004"/>
                  </a:lnTo>
                  <a:lnTo>
                    <a:pt x="32410" y="10363"/>
                  </a:lnTo>
                  <a:lnTo>
                    <a:pt x="33680" y="11861"/>
                  </a:lnTo>
                  <a:lnTo>
                    <a:pt x="29019" y="13512"/>
                  </a:lnTo>
                  <a:lnTo>
                    <a:pt x="28295" y="15760"/>
                  </a:lnTo>
                  <a:lnTo>
                    <a:pt x="27190" y="17627"/>
                  </a:lnTo>
                  <a:lnTo>
                    <a:pt x="26225" y="20751"/>
                  </a:lnTo>
                  <a:lnTo>
                    <a:pt x="24803" y="23621"/>
                  </a:lnTo>
                  <a:lnTo>
                    <a:pt x="20586" y="28257"/>
                  </a:lnTo>
                  <a:lnTo>
                    <a:pt x="19710" y="31267"/>
                  </a:lnTo>
                  <a:lnTo>
                    <a:pt x="13873" y="40373"/>
                  </a:lnTo>
                  <a:lnTo>
                    <a:pt x="13334" y="41401"/>
                  </a:lnTo>
                  <a:lnTo>
                    <a:pt x="14046" y="42532"/>
                  </a:lnTo>
                  <a:lnTo>
                    <a:pt x="16103" y="44792"/>
                  </a:lnTo>
                  <a:lnTo>
                    <a:pt x="14566" y="45745"/>
                  </a:lnTo>
                  <a:lnTo>
                    <a:pt x="9601" y="50520"/>
                  </a:lnTo>
                  <a:lnTo>
                    <a:pt x="20995" y="50520"/>
                  </a:lnTo>
                  <a:lnTo>
                    <a:pt x="22936" y="46329"/>
                  </a:lnTo>
                  <a:lnTo>
                    <a:pt x="28549" y="42621"/>
                  </a:lnTo>
                  <a:lnTo>
                    <a:pt x="28600" y="41173"/>
                  </a:lnTo>
                  <a:lnTo>
                    <a:pt x="28124" y="39916"/>
                  </a:lnTo>
                  <a:lnTo>
                    <a:pt x="27865" y="39375"/>
                  </a:lnTo>
                  <a:lnTo>
                    <a:pt x="26466" y="38620"/>
                  </a:lnTo>
                  <a:lnTo>
                    <a:pt x="26488" y="37714"/>
                  </a:lnTo>
                  <a:lnTo>
                    <a:pt x="22428" y="36893"/>
                  </a:lnTo>
                  <a:lnTo>
                    <a:pt x="24612" y="35318"/>
                  </a:lnTo>
                  <a:lnTo>
                    <a:pt x="25526" y="33070"/>
                  </a:lnTo>
                  <a:lnTo>
                    <a:pt x="36558" y="33070"/>
                  </a:lnTo>
                  <a:lnTo>
                    <a:pt x="37122" y="32740"/>
                  </a:lnTo>
                  <a:lnTo>
                    <a:pt x="39636" y="31432"/>
                  </a:lnTo>
                  <a:lnTo>
                    <a:pt x="40271" y="30987"/>
                  </a:lnTo>
                  <a:lnTo>
                    <a:pt x="40817" y="30454"/>
                  </a:lnTo>
                  <a:lnTo>
                    <a:pt x="41249" y="29806"/>
                  </a:lnTo>
                  <a:lnTo>
                    <a:pt x="42621" y="26695"/>
                  </a:lnTo>
                  <a:lnTo>
                    <a:pt x="42621" y="22821"/>
                  </a:lnTo>
                  <a:lnTo>
                    <a:pt x="54711" y="22821"/>
                  </a:lnTo>
                  <a:lnTo>
                    <a:pt x="56248" y="20307"/>
                  </a:lnTo>
                  <a:lnTo>
                    <a:pt x="53511" y="11861"/>
                  </a:lnTo>
                  <a:lnTo>
                    <a:pt x="53136" y="10147"/>
                  </a:lnTo>
                  <a:lnTo>
                    <a:pt x="54305" y="8204"/>
                  </a:lnTo>
                  <a:lnTo>
                    <a:pt x="54505" y="7492"/>
                  </a:lnTo>
                  <a:lnTo>
                    <a:pt x="35864" y="7492"/>
                  </a:lnTo>
                  <a:lnTo>
                    <a:pt x="34836" y="5968"/>
                  </a:lnTo>
                  <a:close/>
                </a:path>
                <a:path w="56515" h="59689">
                  <a:moveTo>
                    <a:pt x="36558" y="33070"/>
                  </a:moveTo>
                  <a:lnTo>
                    <a:pt x="25526" y="33070"/>
                  </a:lnTo>
                  <a:lnTo>
                    <a:pt x="26388" y="35547"/>
                  </a:lnTo>
                  <a:lnTo>
                    <a:pt x="26488" y="37714"/>
                  </a:lnTo>
                  <a:lnTo>
                    <a:pt x="27076" y="37833"/>
                  </a:lnTo>
                  <a:lnTo>
                    <a:pt x="27865" y="39375"/>
                  </a:lnTo>
                  <a:lnTo>
                    <a:pt x="28867" y="39916"/>
                  </a:lnTo>
                  <a:lnTo>
                    <a:pt x="31318" y="40373"/>
                  </a:lnTo>
                  <a:lnTo>
                    <a:pt x="32527" y="38620"/>
                  </a:lnTo>
                  <a:lnTo>
                    <a:pt x="33578" y="37007"/>
                  </a:lnTo>
                  <a:lnTo>
                    <a:pt x="34696" y="34162"/>
                  </a:lnTo>
                  <a:lnTo>
                    <a:pt x="36558" y="33070"/>
                  </a:lnTo>
                  <a:close/>
                </a:path>
                <a:path w="56515" h="59689">
                  <a:moveTo>
                    <a:pt x="26488" y="37714"/>
                  </a:moveTo>
                  <a:lnTo>
                    <a:pt x="26466" y="38620"/>
                  </a:lnTo>
                  <a:lnTo>
                    <a:pt x="27865" y="39375"/>
                  </a:lnTo>
                  <a:lnTo>
                    <a:pt x="27076" y="37833"/>
                  </a:lnTo>
                  <a:lnTo>
                    <a:pt x="26488" y="37714"/>
                  </a:lnTo>
                  <a:close/>
                </a:path>
                <a:path w="56515" h="59689">
                  <a:moveTo>
                    <a:pt x="54711" y="22821"/>
                  </a:moveTo>
                  <a:lnTo>
                    <a:pt x="42621" y="22821"/>
                  </a:lnTo>
                  <a:lnTo>
                    <a:pt x="54432" y="23279"/>
                  </a:lnTo>
                  <a:lnTo>
                    <a:pt x="54711" y="22821"/>
                  </a:lnTo>
                  <a:close/>
                </a:path>
                <a:path w="56515" h="59689">
                  <a:moveTo>
                    <a:pt x="39154" y="0"/>
                  </a:moveTo>
                  <a:lnTo>
                    <a:pt x="35572" y="0"/>
                  </a:lnTo>
                  <a:lnTo>
                    <a:pt x="35166" y="634"/>
                  </a:lnTo>
                  <a:lnTo>
                    <a:pt x="35090" y="1333"/>
                  </a:lnTo>
                  <a:lnTo>
                    <a:pt x="35648" y="3886"/>
                  </a:lnTo>
                  <a:lnTo>
                    <a:pt x="37312" y="5232"/>
                  </a:lnTo>
                  <a:lnTo>
                    <a:pt x="37210" y="7315"/>
                  </a:lnTo>
                  <a:lnTo>
                    <a:pt x="35864" y="7492"/>
                  </a:lnTo>
                  <a:lnTo>
                    <a:pt x="54505" y="7492"/>
                  </a:lnTo>
                  <a:lnTo>
                    <a:pt x="54616" y="7099"/>
                  </a:lnTo>
                  <a:lnTo>
                    <a:pt x="54708" y="6654"/>
                  </a:lnTo>
                  <a:lnTo>
                    <a:pt x="54381" y="5359"/>
                  </a:lnTo>
                  <a:lnTo>
                    <a:pt x="53648" y="4292"/>
                  </a:lnTo>
                  <a:lnTo>
                    <a:pt x="42354" y="4292"/>
                  </a:lnTo>
                  <a:lnTo>
                    <a:pt x="39154" y="0"/>
                  </a:lnTo>
                  <a:close/>
                </a:path>
                <a:path w="56515" h="59689">
                  <a:moveTo>
                    <a:pt x="53517" y="990"/>
                  </a:moveTo>
                  <a:lnTo>
                    <a:pt x="46253" y="990"/>
                  </a:lnTo>
                  <a:lnTo>
                    <a:pt x="42354" y="4292"/>
                  </a:lnTo>
                  <a:lnTo>
                    <a:pt x="53648" y="4292"/>
                  </a:lnTo>
                  <a:lnTo>
                    <a:pt x="53517" y="4102"/>
                  </a:lnTo>
                  <a:lnTo>
                    <a:pt x="53517" y="990"/>
                  </a:lnTo>
                  <a:close/>
                </a:path>
              </a:pathLst>
            </a:custGeom>
            <a:solidFill>
              <a:srgbClr val="BA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400771" y="1819795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4">
                  <a:moveTo>
                    <a:pt x="6286" y="2603"/>
                  </a:moveTo>
                  <a:lnTo>
                    <a:pt x="5308" y="0"/>
                  </a:lnTo>
                  <a:lnTo>
                    <a:pt x="4495" y="482"/>
                  </a:lnTo>
                  <a:lnTo>
                    <a:pt x="3898" y="1181"/>
                  </a:lnTo>
                  <a:lnTo>
                    <a:pt x="3911" y="1866"/>
                  </a:lnTo>
                  <a:lnTo>
                    <a:pt x="3911" y="3225"/>
                  </a:lnTo>
                  <a:lnTo>
                    <a:pt x="5232" y="3111"/>
                  </a:lnTo>
                  <a:lnTo>
                    <a:pt x="6286" y="2603"/>
                  </a:lnTo>
                  <a:close/>
                </a:path>
                <a:path w="11430" h="12064">
                  <a:moveTo>
                    <a:pt x="11201" y="7391"/>
                  </a:moveTo>
                  <a:lnTo>
                    <a:pt x="8140" y="7099"/>
                  </a:lnTo>
                  <a:lnTo>
                    <a:pt x="4178" y="8407"/>
                  </a:lnTo>
                  <a:lnTo>
                    <a:pt x="3924" y="3225"/>
                  </a:lnTo>
                  <a:lnTo>
                    <a:pt x="1397" y="4127"/>
                  </a:lnTo>
                  <a:lnTo>
                    <a:pt x="139" y="4648"/>
                  </a:lnTo>
                  <a:lnTo>
                    <a:pt x="0" y="5384"/>
                  </a:lnTo>
                  <a:lnTo>
                    <a:pt x="1003" y="6324"/>
                  </a:lnTo>
                  <a:lnTo>
                    <a:pt x="4013" y="10452"/>
                  </a:lnTo>
                  <a:lnTo>
                    <a:pt x="7327" y="11633"/>
                  </a:lnTo>
                  <a:lnTo>
                    <a:pt x="11201" y="7391"/>
                  </a:lnTo>
                  <a:close/>
                </a:path>
              </a:pathLst>
            </a:custGeom>
            <a:solidFill>
              <a:srgbClr val="CCE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52" name="object 2752"/>
          <p:cNvGrpSpPr/>
          <p:nvPr/>
        </p:nvGrpSpPr>
        <p:grpSpPr>
          <a:xfrm>
            <a:off x="1089736" y="1351280"/>
            <a:ext cx="911225" cy="441325"/>
            <a:chOff x="1089736" y="1351280"/>
            <a:chExt cx="911225" cy="441325"/>
          </a:xfrm>
        </p:grpSpPr>
        <p:sp>
          <p:nvSpPr>
            <p:cNvPr id="2753" name="object 2753"/>
            <p:cNvSpPr/>
            <p:nvPr/>
          </p:nvSpPr>
          <p:spPr>
            <a:xfrm>
              <a:off x="1768411" y="1351280"/>
              <a:ext cx="232410" cy="396240"/>
            </a:xfrm>
            <a:custGeom>
              <a:avLst/>
              <a:gdLst/>
              <a:ahLst/>
              <a:cxnLst/>
              <a:rect l="l" t="t" r="r" b="b"/>
              <a:pathLst>
                <a:path w="232410" h="396239">
                  <a:moveTo>
                    <a:pt x="131419" y="0"/>
                  </a:moveTo>
                  <a:lnTo>
                    <a:pt x="129235" y="2870"/>
                  </a:lnTo>
                  <a:lnTo>
                    <a:pt x="129641" y="5689"/>
                  </a:lnTo>
                  <a:lnTo>
                    <a:pt x="132067" y="6705"/>
                  </a:lnTo>
                  <a:lnTo>
                    <a:pt x="144746" y="15299"/>
                  </a:lnTo>
                  <a:lnTo>
                    <a:pt x="174269" y="40449"/>
                  </a:lnTo>
                  <a:lnTo>
                    <a:pt x="205248" y="80009"/>
                  </a:lnTo>
                  <a:lnTo>
                    <a:pt x="222206" y="122045"/>
                  </a:lnTo>
                  <a:lnTo>
                    <a:pt x="224708" y="138024"/>
                  </a:lnTo>
                  <a:lnTo>
                    <a:pt x="224655" y="151236"/>
                  </a:lnTo>
                  <a:lnTo>
                    <a:pt x="224802" y="157835"/>
                  </a:lnTo>
                  <a:lnTo>
                    <a:pt x="218700" y="198681"/>
                  </a:lnTo>
                  <a:lnTo>
                    <a:pt x="201337" y="239331"/>
                  </a:lnTo>
                  <a:lnTo>
                    <a:pt x="175175" y="276024"/>
                  </a:lnTo>
                  <a:lnTo>
                    <a:pt x="139761" y="311716"/>
                  </a:lnTo>
                  <a:lnTo>
                    <a:pt x="107663" y="337356"/>
                  </a:lnTo>
                  <a:lnTo>
                    <a:pt x="72942" y="358808"/>
                  </a:lnTo>
                  <a:lnTo>
                    <a:pt x="29744" y="380641"/>
                  </a:lnTo>
                  <a:lnTo>
                    <a:pt x="0" y="392468"/>
                  </a:lnTo>
                  <a:lnTo>
                    <a:pt x="888" y="395223"/>
                  </a:lnTo>
                  <a:lnTo>
                    <a:pt x="2946" y="395655"/>
                  </a:lnTo>
                  <a:lnTo>
                    <a:pt x="3886" y="394906"/>
                  </a:lnTo>
                  <a:lnTo>
                    <a:pt x="20191" y="388261"/>
                  </a:lnTo>
                  <a:lnTo>
                    <a:pt x="36255" y="381084"/>
                  </a:lnTo>
                  <a:lnTo>
                    <a:pt x="52152" y="373537"/>
                  </a:lnTo>
                  <a:lnTo>
                    <a:pt x="73583" y="362991"/>
                  </a:lnTo>
                  <a:lnTo>
                    <a:pt x="78104" y="357949"/>
                  </a:lnTo>
                  <a:lnTo>
                    <a:pt x="84874" y="357517"/>
                  </a:lnTo>
                  <a:lnTo>
                    <a:pt x="85915" y="356476"/>
                  </a:lnTo>
                  <a:lnTo>
                    <a:pt x="86626" y="355257"/>
                  </a:lnTo>
                  <a:lnTo>
                    <a:pt x="99066" y="347826"/>
                  </a:lnTo>
                  <a:lnTo>
                    <a:pt x="132524" y="323621"/>
                  </a:lnTo>
                  <a:lnTo>
                    <a:pt x="166776" y="292226"/>
                  </a:lnTo>
                  <a:lnTo>
                    <a:pt x="192789" y="261238"/>
                  </a:lnTo>
                  <a:lnTo>
                    <a:pt x="207124" y="238823"/>
                  </a:lnTo>
                  <a:lnTo>
                    <a:pt x="208965" y="236346"/>
                  </a:lnTo>
                  <a:lnTo>
                    <a:pt x="214807" y="223113"/>
                  </a:lnTo>
                  <a:lnTo>
                    <a:pt x="218389" y="217589"/>
                  </a:lnTo>
                  <a:lnTo>
                    <a:pt x="220370" y="208724"/>
                  </a:lnTo>
                  <a:lnTo>
                    <a:pt x="231138" y="169916"/>
                  </a:lnTo>
                  <a:lnTo>
                    <a:pt x="231989" y="157276"/>
                  </a:lnTo>
                  <a:lnTo>
                    <a:pt x="231800" y="144487"/>
                  </a:lnTo>
                  <a:lnTo>
                    <a:pt x="220281" y="96291"/>
                  </a:lnTo>
                  <a:lnTo>
                    <a:pt x="217868" y="93738"/>
                  </a:lnTo>
                  <a:lnTo>
                    <a:pt x="216014" y="90779"/>
                  </a:lnTo>
                  <a:lnTo>
                    <a:pt x="193156" y="54280"/>
                  </a:lnTo>
                  <a:lnTo>
                    <a:pt x="155600" y="17881"/>
                  </a:lnTo>
                  <a:lnTo>
                    <a:pt x="151879" y="15341"/>
                  </a:lnTo>
                  <a:lnTo>
                    <a:pt x="147116" y="11595"/>
                  </a:lnTo>
                  <a:lnTo>
                    <a:pt x="144805" y="10096"/>
                  </a:lnTo>
                  <a:lnTo>
                    <a:pt x="142722" y="8331"/>
                  </a:lnTo>
                  <a:lnTo>
                    <a:pt x="139661" y="6692"/>
                  </a:lnTo>
                  <a:lnTo>
                    <a:pt x="137960" y="5499"/>
                  </a:lnTo>
                  <a:lnTo>
                    <a:pt x="136423" y="4063"/>
                  </a:lnTo>
                  <a:lnTo>
                    <a:pt x="133273" y="2463"/>
                  </a:lnTo>
                  <a:lnTo>
                    <a:pt x="131419" y="0"/>
                  </a:lnTo>
                  <a:close/>
                </a:path>
              </a:pathLst>
            </a:custGeom>
            <a:solidFill>
              <a:srgbClr val="1E32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351673" y="1756359"/>
              <a:ext cx="380365" cy="36195"/>
            </a:xfrm>
            <a:custGeom>
              <a:avLst/>
              <a:gdLst/>
              <a:ahLst/>
              <a:cxnLst/>
              <a:rect l="l" t="t" r="r" b="b"/>
              <a:pathLst>
                <a:path w="380364" h="36194">
                  <a:moveTo>
                    <a:pt x="379006" y="12"/>
                  </a:moveTo>
                  <a:lnTo>
                    <a:pt x="376135" y="0"/>
                  </a:lnTo>
                  <a:lnTo>
                    <a:pt x="370979" y="1587"/>
                  </a:lnTo>
                  <a:lnTo>
                    <a:pt x="365582" y="2324"/>
                  </a:lnTo>
                  <a:lnTo>
                    <a:pt x="360552" y="4381"/>
                  </a:lnTo>
                  <a:lnTo>
                    <a:pt x="355638" y="5956"/>
                  </a:lnTo>
                  <a:lnTo>
                    <a:pt x="351472" y="6299"/>
                  </a:lnTo>
                  <a:lnTo>
                    <a:pt x="349986" y="6743"/>
                  </a:lnTo>
                  <a:lnTo>
                    <a:pt x="346951" y="8407"/>
                  </a:lnTo>
                  <a:lnTo>
                    <a:pt x="345084" y="8153"/>
                  </a:lnTo>
                  <a:lnTo>
                    <a:pt x="336334" y="9715"/>
                  </a:lnTo>
                  <a:lnTo>
                    <a:pt x="329399" y="11226"/>
                  </a:lnTo>
                  <a:lnTo>
                    <a:pt x="321132" y="14274"/>
                  </a:lnTo>
                  <a:lnTo>
                    <a:pt x="317842" y="14795"/>
                  </a:lnTo>
                  <a:lnTo>
                    <a:pt x="315086" y="15735"/>
                  </a:lnTo>
                  <a:lnTo>
                    <a:pt x="313562" y="15722"/>
                  </a:lnTo>
                  <a:lnTo>
                    <a:pt x="309600" y="16738"/>
                  </a:lnTo>
                  <a:lnTo>
                    <a:pt x="308305" y="16764"/>
                  </a:lnTo>
                  <a:lnTo>
                    <a:pt x="304355" y="17856"/>
                  </a:lnTo>
                  <a:lnTo>
                    <a:pt x="302806" y="17792"/>
                  </a:lnTo>
                  <a:lnTo>
                    <a:pt x="297002" y="19405"/>
                  </a:lnTo>
                  <a:lnTo>
                    <a:pt x="290690" y="20002"/>
                  </a:lnTo>
                  <a:lnTo>
                    <a:pt x="287705" y="20980"/>
                  </a:lnTo>
                  <a:lnTo>
                    <a:pt x="285902" y="20815"/>
                  </a:lnTo>
                  <a:lnTo>
                    <a:pt x="284175" y="21132"/>
                  </a:lnTo>
                  <a:lnTo>
                    <a:pt x="281241" y="22059"/>
                  </a:lnTo>
                  <a:lnTo>
                    <a:pt x="279463" y="21856"/>
                  </a:lnTo>
                  <a:lnTo>
                    <a:pt x="274535" y="23114"/>
                  </a:lnTo>
                  <a:lnTo>
                    <a:pt x="272491" y="22809"/>
                  </a:lnTo>
                  <a:lnTo>
                    <a:pt x="266928" y="24168"/>
                  </a:lnTo>
                  <a:lnTo>
                    <a:pt x="264553" y="23749"/>
                  </a:lnTo>
                  <a:lnTo>
                    <a:pt x="258483" y="25184"/>
                  </a:lnTo>
                  <a:lnTo>
                    <a:pt x="255993" y="24752"/>
                  </a:lnTo>
                  <a:lnTo>
                    <a:pt x="252107" y="25628"/>
                  </a:lnTo>
                  <a:lnTo>
                    <a:pt x="246760" y="25857"/>
                  </a:lnTo>
                  <a:lnTo>
                    <a:pt x="241503" y="27190"/>
                  </a:lnTo>
                  <a:lnTo>
                    <a:pt x="236105" y="27025"/>
                  </a:lnTo>
                  <a:lnTo>
                    <a:pt x="231635" y="28308"/>
                  </a:lnTo>
                  <a:lnTo>
                    <a:pt x="228638" y="27711"/>
                  </a:lnTo>
                  <a:lnTo>
                    <a:pt x="225704" y="28079"/>
                  </a:lnTo>
                  <a:lnTo>
                    <a:pt x="220979" y="29425"/>
                  </a:lnTo>
                  <a:lnTo>
                    <a:pt x="217690" y="28663"/>
                  </a:lnTo>
                  <a:lnTo>
                    <a:pt x="208762" y="30314"/>
                  </a:lnTo>
                  <a:lnTo>
                    <a:pt x="204558" y="29794"/>
                  </a:lnTo>
                  <a:lnTo>
                    <a:pt x="200380" y="30048"/>
                  </a:lnTo>
                  <a:lnTo>
                    <a:pt x="192646" y="31496"/>
                  </a:lnTo>
                  <a:lnTo>
                    <a:pt x="187439" y="30759"/>
                  </a:lnTo>
                  <a:lnTo>
                    <a:pt x="168449" y="31123"/>
                  </a:lnTo>
                  <a:lnTo>
                    <a:pt x="140790" y="32028"/>
                  </a:lnTo>
                  <a:lnTo>
                    <a:pt x="126949" y="32131"/>
                  </a:lnTo>
                  <a:lnTo>
                    <a:pt x="104085" y="31068"/>
                  </a:lnTo>
                  <a:lnTo>
                    <a:pt x="88970" y="30924"/>
                  </a:lnTo>
                  <a:lnTo>
                    <a:pt x="74014" y="29959"/>
                  </a:lnTo>
                  <a:lnTo>
                    <a:pt x="61594" y="29565"/>
                  </a:lnTo>
                  <a:lnTo>
                    <a:pt x="17317" y="25234"/>
                  </a:lnTo>
                  <a:lnTo>
                    <a:pt x="4216" y="23571"/>
                  </a:lnTo>
                  <a:lnTo>
                    <a:pt x="2463" y="23622"/>
                  </a:lnTo>
                  <a:lnTo>
                    <a:pt x="266" y="24904"/>
                  </a:lnTo>
                  <a:lnTo>
                    <a:pt x="0" y="25463"/>
                  </a:lnTo>
                  <a:lnTo>
                    <a:pt x="76" y="26187"/>
                  </a:lnTo>
                  <a:lnTo>
                    <a:pt x="67970" y="33312"/>
                  </a:lnTo>
                  <a:lnTo>
                    <a:pt x="117513" y="35420"/>
                  </a:lnTo>
                  <a:lnTo>
                    <a:pt x="133560" y="35744"/>
                  </a:lnTo>
                  <a:lnTo>
                    <a:pt x="165656" y="34727"/>
                  </a:lnTo>
                  <a:lnTo>
                    <a:pt x="181711" y="34480"/>
                  </a:lnTo>
                  <a:lnTo>
                    <a:pt x="217835" y="31747"/>
                  </a:lnTo>
                  <a:lnTo>
                    <a:pt x="229565" y="31369"/>
                  </a:lnTo>
                  <a:lnTo>
                    <a:pt x="236981" y="29273"/>
                  </a:lnTo>
                  <a:lnTo>
                    <a:pt x="244716" y="29425"/>
                  </a:lnTo>
                  <a:lnTo>
                    <a:pt x="265362" y="26523"/>
                  </a:lnTo>
                  <a:lnTo>
                    <a:pt x="312826" y="19126"/>
                  </a:lnTo>
                  <a:lnTo>
                    <a:pt x="320751" y="15951"/>
                  </a:lnTo>
                  <a:lnTo>
                    <a:pt x="329247" y="15798"/>
                  </a:lnTo>
                  <a:lnTo>
                    <a:pt x="353031" y="10182"/>
                  </a:lnTo>
                  <a:lnTo>
                    <a:pt x="378142" y="3429"/>
                  </a:lnTo>
                  <a:lnTo>
                    <a:pt x="380263" y="3568"/>
                  </a:lnTo>
                  <a:lnTo>
                    <a:pt x="380161" y="1041"/>
                  </a:lnTo>
                  <a:lnTo>
                    <a:pt x="379006" y="12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680921" y="1744345"/>
              <a:ext cx="91440" cy="27940"/>
            </a:xfrm>
            <a:custGeom>
              <a:avLst/>
              <a:gdLst/>
              <a:ahLst/>
              <a:cxnLst/>
              <a:rect l="l" t="t" r="r" b="b"/>
              <a:pathLst>
                <a:path w="91439" h="27939">
                  <a:moveTo>
                    <a:pt x="86169" y="0"/>
                  </a:moveTo>
                  <a:lnTo>
                    <a:pt x="84023" y="914"/>
                  </a:lnTo>
                  <a:lnTo>
                    <a:pt x="78689" y="3657"/>
                  </a:lnTo>
                  <a:lnTo>
                    <a:pt x="75031" y="4559"/>
                  </a:lnTo>
                  <a:lnTo>
                    <a:pt x="64655" y="8356"/>
                  </a:lnTo>
                  <a:lnTo>
                    <a:pt x="57327" y="9563"/>
                  </a:lnTo>
                  <a:lnTo>
                    <a:pt x="50888" y="13258"/>
                  </a:lnTo>
                  <a:lnTo>
                    <a:pt x="50025" y="14452"/>
                  </a:lnTo>
                  <a:lnTo>
                    <a:pt x="48729" y="14909"/>
                  </a:lnTo>
                  <a:lnTo>
                    <a:pt x="9753" y="24968"/>
                  </a:lnTo>
                  <a:lnTo>
                    <a:pt x="4622" y="25476"/>
                  </a:lnTo>
                  <a:lnTo>
                    <a:pt x="0" y="27800"/>
                  </a:lnTo>
                  <a:lnTo>
                    <a:pt x="39638" y="18919"/>
                  </a:lnTo>
                  <a:lnTo>
                    <a:pt x="79235" y="6629"/>
                  </a:lnTo>
                  <a:lnTo>
                    <a:pt x="85661" y="5092"/>
                  </a:lnTo>
                  <a:lnTo>
                    <a:pt x="91389" y="1841"/>
                  </a:lnTo>
                  <a:lnTo>
                    <a:pt x="88265" y="1828"/>
                  </a:lnTo>
                  <a:lnTo>
                    <a:pt x="86169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6" name="object 275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89736" y="1685137"/>
              <a:ext cx="262013" cy="97485"/>
            </a:xfrm>
            <a:prstGeom prst="rect">
              <a:avLst/>
            </a:prstGeom>
          </p:spPr>
        </p:pic>
      </p:grpSp>
      <p:grpSp>
        <p:nvGrpSpPr>
          <p:cNvPr id="2757" name="object 2757"/>
          <p:cNvGrpSpPr/>
          <p:nvPr/>
        </p:nvGrpSpPr>
        <p:grpSpPr>
          <a:xfrm>
            <a:off x="1697672" y="1210843"/>
            <a:ext cx="22225" cy="44450"/>
            <a:chOff x="1697672" y="1210843"/>
            <a:chExt cx="22225" cy="44450"/>
          </a:xfrm>
        </p:grpSpPr>
        <p:sp>
          <p:nvSpPr>
            <p:cNvPr id="2758" name="object 2758"/>
            <p:cNvSpPr/>
            <p:nvPr/>
          </p:nvSpPr>
          <p:spPr>
            <a:xfrm>
              <a:off x="1701774" y="1220482"/>
              <a:ext cx="10795" cy="20320"/>
            </a:xfrm>
            <a:custGeom>
              <a:avLst/>
              <a:gdLst/>
              <a:ahLst/>
              <a:cxnLst/>
              <a:rect l="l" t="t" r="r" b="b"/>
              <a:pathLst>
                <a:path w="10794" h="20319">
                  <a:moveTo>
                    <a:pt x="2514" y="0"/>
                  </a:moveTo>
                  <a:lnTo>
                    <a:pt x="127" y="558"/>
                  </a:lnTo>
                  <a:lnTo>
                    <a:pt x="673" y="2476"/>
                  </a:lnTo>
                  <a:lnTo>
                    <a:pt x="393" y="5956"/>
                  </a:lnTo>
                  <a:lnTo>
                    <a:pt x="1485" y="7899"/>
                  </a:lnTo>
                  <a:lnTo>
                    <a:pt x="0" y="9575"/>
                  </a:lnTo>
                  <a:lnTo>
                    <a:pt x="1612" y="12750"/>
                  </a:lnTo>
                  <a:lnTo>
                    <a:pt x="4318" y="15303"/>
                  </a:lnTo>
                  <a:lnTo>
                    <a:pt x="5143" y="18910"/>
                  </a:lnTo>
                  <a:lnTo>
                    <a:pt x="6819" y="19964"/>
                  </a:lnTo>
                  <a:lnTo>
                    <a:pt x="8420" y="20269"/>
                  </a:lnTo>
                  <a:lnTo>
                    <a:pt x="9779" y="18389"/>
                  </a:lnTo>
                  <a:lnTo>
                    <a:pt x="10414" y="11049"/>
                  </a:lnTo>
                  <a:lnTo>
                    <a:pt x="5956" y="5727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A4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697672" y="1210843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19" h="19684">
                  <a:moveTo>
                    <a:pt x="2755" y="0"/>
                  </a:moveTo>
                  <a:lnTo>
                    <a:pt x="507" y="1384"/>
                  </a:lnTo>
                  <a:lnTo>
                    <a:pt x="0" y="2374"/>
                  </a:lnTo>
                  <a:lnTo>
                    <a:pt x="927" y="3632"/>
                  </a:lnTo>
                  <a:lnTo>
                    <a:pt x="2298" y="6286"/>
                  </a:lnTo>
                  <a:lnTo>
                    <a:pt x="609" y="9309"/>
                  </a:lnTo>
                  <a:lnTo>
                    <a:pt x="1904" y="11963"/>
                  </a:lnTo>
                  <a:lnTo>
                    <a:pt x="4102" y="19215"/>
                  </a:lnTo>
                  <a:lnTo>
                    <a:pt x="6642" y="18846"/>
                  </a:lnTo>
                  <a:lnTo>
                    <a:pt x="5880" y="16852"/>
                  </a:lnTo>
                  <a:lnTo>
                    <a:pt x="6349" y="13474"/>
                  </a:lnTo>
                  <a:lnTo>
                    <a:pt x="4978" y="11671"/>
                  </a:lnTo>
                  <a:lnTo>
                    <a:pt x="6108" y="9867"/>
                  </a:lnTo>
                  <a:lnTo>
                    <a:pt x="7251" y="8712"/>
                  </a:lnTo>
                  <a:lnTo>
                    <a:pt x="7238" y="7340"/>
                  </a:lnTo>
                  <a:lnTo>
                    <a:pt x="6845" y="5905"/>
                  </a:lnTo>
                  <a:lnTo>
                    <a:pt x="6172" y="4343"/>
                  </a:lnTo>
                  <a:lnTo>
                    <a:pt x="5219" y="2933"/>
                  </a:lnTo>
                  <a:lnTo>
                    <a:pt x="3581" y="787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92D0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706918" y="1238135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4">
                  <a:moveTo>
                    <a:pt x="1435" y="1143"/>
                  </a:moveTo>
                  <a:lnTo>
                    <a:pt x="0" y="1257"/>
                  </a:lnTo>
                  <a:lnTo>
                    <a:pt x="3682" y="5359"/>
                  </a:lnTo>
                  <a:lnTo>
                    <a:pt x="8470" y="8712"/>
                  </a:lnTo>
                  <a:lnTo>
                    <a:pt x="9321" y="14770"/>
                  </a:lnTo>
                  <a:lnTo>
                    <a:pt x="10401" y="14973"/>
                  </a:lnTo>
                  <a:lnTo>
                    <a:pt x="9893" y="16764"/>
                  </a:lnTo>
                  <a:lnTo>
                    <a:pt x="11442" y="16725"/>
                  </a:lnTo>
                  <a:lnTo>
                    <a:pt x="11442" y="9347"/>
                  </a:lnTo>
                  <a:lnTo>
                    <a:pt x="9702" y="9347"/>
                  </a:lnTo>
                  <a:lnTo>
                    <a:pt x="8445" y="6794"/>
                  </a:lnTo>
                  <a:lnTo>
                    <a:pt x="9215" y="5653"/>
                  </a:lnTo>
                  <a:lnTo>
                    <a:pt x="8267" y="3708"/>
                  </a:lnTo>
                  <a:lnTo>
                    <a:pt x="9384" y="2354"/>
                  </a:lnTo>
                  <a:lnTo>
                    <a:pt x="8636" y="1752"/>
                  </a:lnTo>
                  <a:lnTo>
                    <a:pt x="3048" y="1752"/>
                  </a:lnTo>
                  <a:lnTo>
                    <a:pt x="1435" y="1143"/>
                  </a:lnTo>
                  <a:close/>
                </a:path>
                <a:path w="12700" h="17144">
                  <a:moveTo>
                    <a:pt x="10414" y="1104"/>
                  </a:moveTo>
                  <a:lnTo>
                    <a:pt x="9384" y="2354"/>
                  </a:lnTo>
                  <a:lnTo>
                    <a:pt x="10718" y="3429"/>
                  </a:lnTo>
                  <a:lnTo>
                    <a:pt x="9215" y="5653"/>
                  </a:lnTo>
                  <a:lnTo>
                    <a:pt x="9740" y="6731"/>
                  </a:lnTo>
                  <a:lnTo>
                    <a:pt x="9702" y="9347"/>
                  </a:lnTo>
                  <a:lnTo>
                    <a:pt x="11442" y="9347"/>
                  </a:lnTo>
                  <a:lnTo>
                    <a:pt x="11442" y="4368"/>
                  </a:lnTo>
                  <a:lnTo>
                    <a:pt x="12255" y="2908"/>
                  </a:lnTo>
                  <a:lnTo>
                    <a:pt x="12471" y="1651"/>
                  </a:lnTo>
                  <a:lnTo>
                    <a:pt x="10414" y="1104"/>
                  </a:lnTo>
                  <a:close/>
                </a:path>
                <a:path w="12700" h="17144">
                  <a:moveTo>
                    <a:pt x="9384" y="2354"/>
                  </a:moveTo>
                  <a:lnTo>
                    <a:pt x="8267" y="3708"/>
                  </a:lnTo>
                  <a:lnTo>
                    <a:pt x="9215" y="5653"/>
                  </a:lnTo>
                  <a:lnTo>
                    <a:pt x="10718" y="3429"/>
                  </a:lnTo>
                  <a:lnTo>
                    <a:pt x="9384" y="2354"/>
                  </a:lnTo>
                  <a:close/>
                </a:path>
                <a:path w="12700" h="17144">
                  <a:moveTo>
                    <a:pt x="5194" y="0"/>
                  </a:moveTo>
                  <a:lnTo>
                    <a:pt x="4635" y="50"/>
                  </a:lnTo>
                  <a:lnTo>
                    <a:pt x="4140" y="241"/>
                  </a:lnTo>
                  <a:lnTo>
                    <a:pt x="3048" y="1752"/>
                  </a:lnTo>
                  <a:lnTo>
                    <a:pt x="8636" y="1752"/>
                  </a:lnTo>
                  <a:lnTo>
                    <a:pt x="8416" y="1574"/>
                  </a:lnTo>
                  <a:lnTo>
                    <a:pt x="7518" y="1574"/>
                  </a:lnTo>
                  <a:lnTo>
                    <a:pt x="6438" y="1168"/>
                  </a:lnTo>
                  <a:lnTo>
                    <a:pt x="5194" y="0"/>
                  </a:lnTo>
                  <a:close/>
                </a:path>
                <a:path w="12700" h="17144">
                  <a:moveTo>
                    <a:pt x="7785" y="1066"/>
                  </a:moveTo>
                  <a:lnTo>
                    <a:pt x="7518" y="1574"/>
                  </a:lnTo>
                  <a:lnTo>
                    <a:pt x="8416" y="1574"/>
                  </a:lnTo>
                  <a:lnTo>
                    <a:pt x="7785" y="1066"/>
                  </a:lnTo>
                  <a:close/>
                </a:path>
              </a:pathLst>
            </a:custGeom>
            <a:solidFill>
              <a:srgbClr val="B9D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698586" y="1214475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12" y="0"/>
                  </a:moveTo>
                  <a:lnTo>
                    <a:pt x="0" y="8318"/>
                  </a:lnTo>
                  <a:lnTo>
                    <a:pt x="330" y="8331"/>
                  </a:lnTo>
                  <a:lnTo>
                    <a:pt x="1003" y="8331"/>
                  </a:lnTo>
                  <a:lnTo>
                    <a:pt x="635" y="5562"/>
                  </a:lnTo>
                  <a:lnTo>
                    <a:pt x="1943" y="259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762" name="object 2762"/>
          <p:cNvGrpSpPr/>
          <p:nvPr/>
        </p:nvGrpSpPr>
        <p:grpSpPr>
          <a:xfrm>
            <a:off x="973933" y="1357807"/>
            <a:ext cx="135255" cy="342265"/>
            <a:chOff x="973933" y="1357807"/>
            <a:chExt cx="135255" cy="342265"/>
          </a:xfrm>
        </p:grpSpPr>
        <p:sp>
          <p:nvSpPr>
            <p:cNvPr id="2763" name="object 2763"/>
            <p:cNvSpPr/>
            <p:nvPr/>
          </p:nvSpPr>
          <p:spPr>
            <a:xfrm>
              <a:off x="973933" y="1357807"/>
              <a:ext cx="96520" cy="296545"/>
            </a:xfrm>
            <a:custGeom>
              <a:avLst/>
              <a:gdLst/>
              <a:ahLst/>
              <a:cxnLst/>
              <a:rect l="l" t="t" r="r" b="b"/>
              <a:pathLst>
                <a:path w="96519" h="296544">
                  <a:moveTo>
                    <a:pt x="96409" y="0"/>
                  </a:moveTo>
                  <a:lnTo>
                    <a:pt x="94327" y="0"/>
                  </a:lnTo>
                  <a:lnTo>
                    <a:pt x="92383" y="673"/>
                  </a:lnTo>
                  <a:lnTo>
                    <a:pt x="51645" y="33585"/>
                  </a:lnTo>
                  <a:lnTo>
                    <a:pt x="18457" y="77228"/>
                  </a:lnTo>
                  <a:lnTo>
                    <a:pt x="2810" y="115697"/>
                  </a:lnTo>
                  <a:lnTo>
                    <a:pt x="0" y="148922"/>
                  </a:lnTo>
                  <a:lnTo>
                    <a:pt x="639" y="158254"/>
                  </a:lnTo>
                  <a:lnTo>
                    <a:pt x="1490" y="165295"/>
                  </a:lnTo>
                  <a:lnTo>
                    <a:pt x="3660" y="179257"/>
                  </a:lnTo>
                  <a:lnTo>
                    <a:pt x="6951" y="193090"/>
                  </a:lnTo>
                  <a:lnTo>
                    <a:pt x="10354" y="199504"/>
                  </a:lnTo>
                  <a:lnTo>
                    <a:pt x="11256" y="206654"/>
                  </a:lnTo>
                  <a:lnTo>
                    <a:pt x="14410" y="214246"/>
                  </a:lnTo>
                  <a:lnTo>
                    <a:pt x="17969" y="221626"/>
                  </a:lnTo>
                  <a:lnTo>
                    <a:pt x="21913" y="228812"/>
                  </a:lnTo>
                  <a:lnTo>
                    <a:pt x="30115" y="241884"/>
                  </a:lnTo>
                  <a:lnTo>
                    <a:pt x="37215" y="254419"/>
                  </a:lnTo>
                  <a:lnTo>
                    <a:pt x="38739" y="255333"/>
                  </a:lnTo>
                  <a:lnTo>
                    <a:pt x="44976" y="263585"/>
                  </a:lnTo>
                  <a:lnTo>
                    <a:pt x="50932" y="271003"/>
                  </a:lnTo>
                  <a:lnTo>
                    <a:pt x="57215" y="278134"/>
                  </a:lnTo>
                  <a:lnTo>
                    <a:pt x="63948" y="284861"/>
                  </a:lnTo>
                  <a:lnTo>
                    <a:pt x="67898" y="288518"/>
                  </a:lnTo>
                  <a:lnTo>
                    <a:pt x="69917" y="294208"/>
                  </a:lnTo>
                  <a:lnTo>
                    <a:pt x="75632" y="295973"/>
                  </a:lnTo>
                  <a:lnTo>
                    <a:pt x="75810" y="291820"/>
                  </a:lnTo>
                  <a:lnTo>
                    <a:pt x="71327" y="290728"/>
                  </a:lnTo>
                  <a:lnTo>
                    <a:pt x="70095" y="287515"/>
                  </a:lnTo>
                  <a:lnTo>
                    <a:pt x="69396" y="286550"/>
                  </a:lnTo>
                  <a:lnTo>
                    <a:pt x="64177" y="280949"/>
                  </a:lnTo>
                  <a:lnTo>
                    <a:pt x="59935" y="277685"/>
                  </a:lnTo>
                  <a:lnTo>
                    <a:pt x="56887" y="273278"/>
                  </a:lnTo>
                  <a:lnTo>
                    <a:pt x="54233" y="270116"/>
                  </a:lnTo>
                  <a:lnTo>
                    <a:pt x="52023" y="268439"/>
                  </a:lnTo>
                  <a:lnTo>
                    <a:pt x="50651" y="266039"/>
                  </a:lnTo>
                  <a:lnTo>
                    <a:pt x="47400" y="261708"/>
                  </a:lnTo>
                  <a:lnTo>
                    <a:pt x="44441" y="258483"/>
                  </a:lnTo>
                  <a:lnTo>
                    <a:pt x="42714" y="256032"/>
                  </a:lnTo>
                  <a:lnTo>
                    <a:pt x="41215" y="253428"/>
                  </a:lnTo>
                  <a:lnTo>
                    <a:pt x="34179" y="244119"/>
                  </a:lnTo>
                  <a:lnTo>
                    <a:pt x="31970" y="239445"/>
                  </a:lnTo>
                  <a:lnTo>
                    <a:pt x="29099" y="235432"/>
                  </a:lnTo>
                  <a:lnTo>
                    <a:pt x="28553" y="233705"/>
                  </a:lnTo>
                  <a:lnTo>
                    <a:pt x="26089" y="230314"/>
                  </a:lnTo>
                  <a:lnTo>
                    <a:pt x="24096" y="228231"/>
                  </a:lnTo>
                  <a:lnTo>
                    <a:pt x="23905" y="225183"/>
                  </a:lnTo>
                  <a:lnTo>
                    <a:pt x="23486" y="222783"/>
                  </a:lnTo>
                  <a:lnTo>
                    <a:pt x="22597" y="220573"/>
                  </a:lnTo>
                  <a:lnTo>
                    <a:pt x="16680" y="208772"/>
                  </a:lnTo>
                  <a:lnTo>
                    <a:pt x="12829" y="198804"/>
                  </a:lnTo>
                  <a:lnTo>
                    <a:pt x="4644" y="160731"/>
                  </a:lnTo>
                  <a:lnTo>
                    <a:pt x="4233" y="143129"/>
                  </a:lnTo>
                  <a:lnTo>
                    <a:pt x="5082" y="127982"/>
                  </a:lnTo>
                  <a:lnTo>
                    <a:pt x="18330" y="85293"/>
                  </a:lnTo>
                  <a:lnTo>
                    <a:pt x="40041" y="52721"/>
                  </a:lnTo>
                  <a:lnTo>
                    <a:pt x="69298" y="22429"/>
                  </a:lnTo>
                  <a:lnTo>
                    <a:pt x="96447" y="2781"/>
                  </a:lnTo>
                  <a:lnTo>
                    <a:pt x="96409" y="0"/>
                  </a:lnTo>
                  <a:close/>
                </a:path>
              </a:pathLst>
            </a:custGeom>
            <a:solidFill>
              <a:srgbClr val="2035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043343" y="1644827"/>
              <a:ext cx="32384" cy="31115"/>
            </a:xfrm>
            <a:custGeom>
              <a:avLst/>
              <a:gdLst/>
              <a:ahLst/>
              <a:cxnLst/>
              <a:rect l="l" t="t" r="r" b="b"/>
              <a:pathLst>
                <a:path w="32384" h="31114">
                  <a:moveTo>
                    <a:pt x="1625" y="0"/>
                  </a:moveTo>
                  <a:lnTo>
                    <a:pt x="0" y="622"/>
                  </a:lnTo>
                  <a:lnTo>
                    <a:pt x="558" y="4533"/>
                  </a:lnTo>
                  <a:lnTo>
                    <a:pt x="4775" y="5714"/>
                  </a:lnTo>
                  <a:lnTo>
                    <a:pt x="6235" y="8940"/>
                  </a:lnTo>
                  <a:lnTo>
                    <a:pt x="10494" y="13770"/>
                  </a:lnTo>
                  <a:lnTo>
                    <a:pt x="15190" y="18137"/>
                  </a:lnTo>
                  <a:lnTo>
                    <a:pt x="24955" y="26466"/>
                  </a:lnTo>
                  <a:lnTo>
                    <a:pt x="26758" y="28079"/>
                  </a:lnTo>
                  <a:lnTo>
                    <a:pt x="28193" y="30645"/>
                  </a:lnTo>
                  <a:lnTo>
                    <a:pt x="31153" y="30746"/>
                  </a:lnTo>
                  <a:lnTo>
                    <a:pt x="31813" y="28981"/>
                  </a:lnTo>
                  <a:lnTo>
                    <a:pt x="30441" y="28028"/>
                  </a:lnTo>
                  <a:lnTo>
                    <a:pt x="29578" y="26873"/>
                  </a:lnTo>
                  <a:lnTo>
                    <a:pt x="23283" y="20446"/>
                  </a:lnTo>
                  <a:lnTo>
                    <a:pt x="9956" y="8365"/>
                  </a:lnTo>
                  <a:lnTo>
                    <a:pt x="3568" y="2031"/>
                  </a:lnTo>
                  <a:lnTo>
                    <a:pt x="2679" y="1054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203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072426" y="1671789"/>
              <a:ext cx="36830" cy="27940"/>
            </a:xfrm>
            <a:custGeom>
              <a:avLst/>
              <a:gdLst/>
              <a:ahLst/>
              <a:cxnLst/>
              <a:rect l="l" t="t" r="r" b="b"/>
              <a:pathLst>
                <a:path w="36830" h="27939">
                  <a:moveTo>
                    <a:pt x="1092" y="0"/>
                  </a:moveTo>
                  <a:lnTo>
                    <a:pt x="469" y="127"/>
                  </a:lnTo>
                  <a:lnTo>
                    <a:pt x="0" y="660"/>
                  </a:lnTo>
                  <a:lnTo>
                    <a:pt x="2070" y="3784"/>
                  </a:lnTo>
                  <a:lnTo>
                    <a:pt x="7137" y="9715"/>
                  </a:lnTo>
                  <a:lnTo>
                    <a:pt x="13982" y="13474"/>
                  </a:lnTo>
                  <a:lnTo>
                    <a:pt x="25120" y="21818"/>
                  </a:lnTo>
                  <a:lnTo>
                    <a:pt x="29984" y="26073"/>
                  </a:lnTo>
                  <a:lnTo>
                    <a:pt x="36334" y="27673"/>
                  </a:lnTo>
                  <a:lnTo>
                    <a:pt x="17652" y="14160"/>
                  </a:lnTo>
                  <a:lnTo>
                    <a:pt x="18300" y="11912"/>
                  </a:lnTo>
                  <a:lnTo>
                    <a:pt x="16357" y="11277"/>
                  </a:lnTo>
                  <a:lnTo>
                    <a:pt x="12611" y="8674"/>
                  </a:lnTo>
                  <a:lnTo>
                    <a:pt x="10286" y="6781"/>
                  </a:lnTo>
                  <a:lnTo>
                    <a:pt x="7696" y="4127"/>
                  </a:lnTo>
                  <a:lnTo>
                    <a:pt x="6616" y="3302"/>
                  </a:lnTo>
                  <a:lnTo>
                    <a:pt x="5308" y="2527"/>
                  </a:lnTo>
                  <a:lnTo>
                    <a:pt x="4089" y="1625"/>
                  </a:lnTo>
                  <a:lnTo>
                    <a:pt x="2590" y="393"/>
                  </a:lnTo>
                  <a:lnTo>
                    <a:pt x="2197" y="203"/>
                  </a:lnTo>
                  <a:lnTo>
                    <a:pt x="1777" y="88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2037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66" name="object 2766"/>
          <p:cNvSpPr/>
          <p:nvPr/>
        </p:nvSpPr>
        <p:spPr>
          <a:xfrm>
            <a:off x="1177302" y="1736839"/>
            <a:ext cx="7620" cy="3175"/>
          </a:xfrm>
          <a:custGeom>
            <a:avLst/>
            <a:gdLst/>
            <a:ahLst/>
            <a:cxnLst/>
            <a:rect l="l" t="t" r="r" b="b"/>
            <a:pathLst>
              <a:path w="7619" h="3175">
                <a:moveTo>
                  <a:pt x="0" y="0"/>
                </a:moveTo>
                <a:lnTo>
                  <a:pt x="2057" y="1905"/>
                </a:lnTo>
                <a:lnTo>
                  <a:pt x="4406" y="3111"/>
                </a:lnTo>
                <a:lnTo>
                  <a:pt x="7277" y="3124"/>
                </a:lnTo>
                <a:lnTo>
                  <a:pt x="5588" y="368"/>
                </a:lnTo>
                <a:lnTo>
                  <a:pt x="2692" y="431"/>
                </a:lnTo>
                <a:lnTo>
                  <a:pt x="0" y="0"/>
                </a:lnTo>
                <a:close/>
              </a:path>
            </a:pathLst>
          </a:custGeom>
          <a:solidFill>
            <a:srgbClr val="1C2D5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67" name="object 2767"/>
          <p:cNvGrpSpPr/>
          <p:nvPr/>
        </p:nvGrpSpPr>
        <p:grpSpPr>
          <a:xfrm>
            <a:off x="1854326" y="1435684"/>
            <a:ext cx="149225" cy="272415"/>
            <a:chOff x="1854326" y="1435684"/>
            <a:chExt cx="149225" cy="272415"/>
          </a:xfrm>
        </p:grpSpPr>
        <p:sp>
          <p:nvSpPr>
            <p:cNvPr id="2768" name="object 2768"/>
            <p:cNvSpPr/>
            <p:nvPr/>
          </p:nvSpPr>
          <p:spPr>
            <a:xfrm>
              <a:off x="1854326" y="1591449"/>
              <a:ext cx="120650" cy="116839"/>
            </a:xfrm>
            <a:custGeom>
              <a:avLst/>
              <a:gdLst/>
              <a:ahLst/>
              <a:cxnLst/>
              <a:rect l="l" t="t" r="r" b="b"/>
              <a:pathLst>
                <a:path w="120650" h="116839">
                  <a:moveTo>
                    <a:pt x="120459" y="0"/>
                  </a:moveTo>
                  <a:lnTo>
                    <a:pt x="118173" y="927"/>
                  </a:lnTo>
                  <a:lnTo>
                    <a:pt x="117259" y="3136"/>
                  </a:lnTo>
                  <a:lnTo>
                    <a:pt x="110719" y="13446"/>
                  </a:lnTo>
                  <a:lnTo>
                    <a:pt x="83959" y="47297"/>
                  </a:lnTo>
                  <a:lnTo>
                    <a:pt x="55626" y="74764"/>
                  </a:lnTo>
                  <a:lnTo>
                    <a:pt x="18989" y="103059"/>
                  </a:lnTo>
                  <a:lnTo>
                    <a:pt x="3873" y="112674"/>
                  </a:lnTo>
                  <a:lnTo>
                    <a:pt x="165" y="112509"/>
                  </a:lnTo>
                  <a:lnTo>
                    <a:pt x="0" y="116306"/>
                  </a:lnTo>
                  <a:lnTo>
                    <a:pt x="42519" y="88057"/>
                  </a:lnTo>
                  <a:lnTo>
                    <a:pt x="81410" y="53164"/>
                  </a:lnTo>
                  <a:lnTo>
                    <a:pt x="119418" y="4991"/>
                  </a:lnTo>
                  <a:lnTo>
                    <a:pt x="120459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975942" y="1435684"/>
              <a:ext cx="27305" cy="154940"/>
            </a:xfrm>
            <a:custGeom>
              <a:avLst/>
              <a:gdLst/>
              <a:ahLst/>
              <a:cxnLst/>
              <a:rect l="l" t="t" r="r" b="b"/>
              <a:pathLst>
                <a:path w="27305" h="154940">
                  <a:moveTo>
                    <a:pt x="9220" y="0"/>
                  </a:moveTo>
                  <a:lnTo>
                    <a:pt x="7264" y="4368"/>
                  </a:lnTo>
                  <a:lnTo>
                    <a:pt x="9944" y="6997"/>
                  </a:lnTo>
                  <a:lnTo>
                    <a:pt x="11404" y="9740"/>
                  </a:lnTo>
                  <a:lnTo>
                    <a:pt x="23622" y="54648"/>
                  </a:lnTo>
                  <a:lnTo>
                    <a:pt x="24277" y="71899"/>
                  </a:lnTo>
                  <a:lnTo>
                    <a:pt x="23816" y="80535"/>
                  </a:lnTo>
                  <a:lnTo>
                    <a:pt x="14274" y="120307"/>
                  </a:lnTo>
                  <a:lnTo>
                    <a:pt x="12128" y="126568"/>
                  </a:lnTo>
                  <a:lnTo>
                    <a:pt x="10261" y="132930"/>
                  </a:lnTo>
                  <a:lnTo>
                    <a:pt x="6692" y="138925"/>
                  </a:lnTo>
                  <a:lnTo>
                    <a:pt x="4165" y="145453"/>
                  </a:lnTo>
                  <a:lnTo>
                    <a:pt x="927" y="151612"/>
                  </a:lnTo>
                  <a:lnTo>
                    <a:pt x="203" y="152653"/>
                  </a:lnTo>
                  <a:lnTo>
                    <a:pt x="0" y="153695"/>
                  </a:lnTo>
                  <a:lnTo>
                    <a:pt x="927" y="154736"/>
                  </a:lnTo>
                  <a:lnTo>
                    <a:pt x="3556" y="154292"/>
                  </a:lnTo>
                  <a:lnTo>
                    <a:pt x="3213" y="152565"/>
                  </a:lnTo>
                  <a:lnTo>
                    <a:pt x="5080" y="150583"/>
                  </a:lnTo>
                  <a:lnTo>
                    <a:pt x="5511" y="148196"/>
                  </a:lnTo>
                  <a:lnTo>
                    <a:pt x="6464" y="146088"/>
                  </a:lnTo>
                  <a:lnTo>
                    <a:pt x="8191" y="144348"/>
                  </a:lnTo>
                  <a:lnTo>
                    <a:pt x="9220" y="143141"/>
                  </a:lnTo>
                  <a:lnTo>
                    <a:pt x="9156" y="141363"/>
                  </a:lnTo>
                  <a:lnTo>
                    <a:pt x="10261" y="140195"/>
                  </a:lnTo>
                  <a:lnTo>
                    <a:pt x="10020" y="137591"/>
                  </a:lnTo>
                  <a:lnTo>
                    <a:pt x="25085" y="92233"/>
                  </a:lnTo>
                  <a:lnTo>
                    <a:pt x="27008" y="62580"/>
                  </a:lnTo>
                  <a:lnTo>
                    <a:pt x="25771" y="47375"/>
                  </a:lnTo>
                  <a:lnTo>
                    <a:pt x="22891" y="32387"/>
                  </a:lnTo>
                  <a:lnTo>
                    <a:pt x="18275" y="17691"/>
                  </a:lnTo>
                  <a:lnTo>
                    <a:pt x="15938" y="11556"/>
                  </a:lnTo>
                  <a:lnTo>
                    <a:pt x="14046" y="4965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1B2B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974697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71" y="0"/>
                  </a:moveTo>
                  <a:lnTo>
                    <a:pt x="279" y="787"/>
                  </a:lnTo>
                  <a:lnTo>
                    <a:pt x="0" y="2374"/>
                  </a:lnTo>
                  <a:lnTo>
                    <a:pt x="88" y="4152"/>
                  </a:lnTo>
                  <a:lnTo>
                    <a:pt x="787" y="3810"/>
                  </a:lnTo>
                  <a:lnTo>
                    <a:pt x="1473" y="3454"/>
                  </a:lnTo>
                  <a:lnTo>
                    <a:pt x="2171" y="3111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1C2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977910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82" y="0"/>
                  </a:moveTo>
                  <a:lnTo>
                    <a:pt x="1384" y="1028"/>
                  </a:lnTo>
                  <a:lnTo>
                    <a:pt x="698" y="2070"/>
                  </a:lnTo>
                  <a:lnTo>
                    <a:pt x="0" y="3111"/>
                  </a:lnTo>
                  <a:lnTo>
                    <a:pt x="0" y="4140"/>
                  </a:lnTo>
                  <a:lnTo>
                    <a:pt x="2082" y="3111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2" name="object 2772"/>
          <p:cNvSpPr/>
          <p:nvPr/>
        </p:nvSpPr>
        <p:spPr>
          <a:xfrm>
            <a:off x="1715795" y="1230579"/>
            <a:ext cx="14604" cy="26670"/>
          </a:xfrm>
          <a:custGeom>
            <a:avLst/>
            <a:gdLst/>
            <a:ahLst/>
            <a:cxnLst/>
            <a:rect l="l" t="t" r="r" b="b"/>
            <a:pathLst>
              <a:path w="14605" h="26669">
                <a:moveTo>
                  <a:pt x="2946" y="0"/>
                </a:moveTo>
                <a:lnTo>
                  <a:pt x="2400" y="38"/>
                </a:lnTo>
                <a:lnTo>
                  <a:pt x="0" y="888"/>
                </a:lnTo>
                <a:lnTo>
                  <a:pt x="304" y="3009"/>
                </a:lnTo>
                <a:lnTo>
                  <a:pt x="126" y="4914"/>
                </a:lnTo>
                <a:lnTo>
                  <a:pt x="279" y="7785"/>
                </a:lnTo>
                <a:lnTo>
                  <a:pt x="1536" y="8801"/>
                </a:lnTo>
                <a:lnTo>
                  <a:pt x="2679" y="9575"/>
                </a:lnTo>
                <a:lnTo>
                  <a:pt x="2501" y="10794"/>
                </a:lnTo>
                <a:lnTo>
                  <a:pt x="2565" y="11925"/>
                </a:lnTo>
                <a:lnTo>
                  <a:pt x="6959" y="15938"/>
                </a:lnTo>
                <a:lnTo>
                  <a:pt x="8991" y="21386"/>
                </a:lnTo>
                <a:lnTo>
                  <a:pt x="11302" y="26669"/>
                </a:lnTo>
                <a:lnTo>
                  <a:pt x="13030" y="25565"/>
                </a:lnTo>
                <a:lnTo>
                  <a:pt x="14223" y="24422"/>
                </a:lnTo>
                <a:lnTo>
                  <a:pt x="13893" y="22402"/>
                </a:lnTo>
                <a:lnTo>
                  <a:pt x="12395" y="20967"/>
                </a:lnTo>
                <a:lnTo>
                  <a:pt x="11709" y="19215"/>
                </a:lnTo>
                <a:lnTo>
                  <a:pt x="11912" y="17132"/>
                </a:lnTo>
                <a:lnTo>
                  <a:pt x="13271" y="13944"/>
                </a:lnTo>
                <a:lnTo>
                  <a:pt x="11137" y="11861"/>
                </a:lnTo>
                <a:lnTo>
                  <a:pt x="9499" y="9613"/>
                </a:lnTo>
                <a:lnTo>
                  <a:pt x="6553" y="7226"/>
                </a:lnTo>
                <a:lnTo>
                  <a:pt x="5079" y="3936"/>
                </a:lnTo>
                <a:lnTo>
                  <a:pt x="3848" y="507"/>
                </a:lnTo>
                <a:lnTo>
                  <a:pt x="3428" y="165"/>
                </a:lnTo>
                <a:lnTo>
                  <a:pt x="2946" y="0"/>
                </a:lnTo>
                <a:close/>
              </a:path>
            </a:pathLst>
          </a:custGeom>
          <a:solidFill>
            <a:srgbClr val="E1F2F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73" name="object 2773"/>
          <p:cNvGrpSpPr/>
          <p:nvPr/>
        </p:nvGrpSpPr>
        <p:grpSpPr>
          <a:xfrm>
            <a:off x="1802422" y="1303693"/>
            <a:ext cx="173355" cy="118110"/>
            <a:chOff x="1802422" y="1303693"/>
            <a:chExt cx="173355" cy="118110"/>
          </a:xfrm>
        </p:grpSpPr>
        <p:sp>
          <p:nvSpPr>
            <p:cNvPr id="2774" name="object 2774"/>
            <p:cNvSpPr/>
            <p:nvPr/>
          </p:nvSpPr>
          <p:spPr>
            <a:xfrm>
              <a:off x="1837537" y="1317307"/>
              <a:ext cx="137795" cy="104139"/>
            </a:xfrm>
            <a:custGeom>
              <a:avLst/>
              <a:gdLst/>
              <a:ahLst/>
              <a:cxnLst/>
              <a:rect l="l" t="t" r="r" b="b"/>
              <a:pathLst>
                <a:path w="137794" h="104140">
                  <a:moveTo>
                    <a:pt x="42760" y="21805"/>
                  </a:moveTo>
                  <a:lnTo>
                    <a:pt x="37541" y="17602"/>
                  </a:lnTo>
                  <a:lnTo>
                    <a:pt x="31826" y="14249"/>
                  </a:lnTo>
                  <a:lnTo>
                    <a:pt x="19900" y="8432"/>
                  </a:lnTo>
                  <a:lnTo>
                    <a:pt x="13563" y="5168"/>
                  </a:lnTo>
                  <a:lnTo>
                    <a:pt x="7404" y="1282"/>
                  </a:lnTo>
                  <a:lnTo>
                    <a:pt x="190" y="0"/>
                  </a:lnTo>
                  <a:lnTo>
                    <a:pt x="0" y="2527"/>
                  </a:lnTo>
                  <a:lnTo>
                    <a:pt x="2641" y="2717"/>
                  </a:lnTo>
                  <a:lnTo>
                    <a:pt x="3695" y="4203"/>
                  </a:lnTo>
                  <a:lnTo>
                    <a:pt x="7264" y="7416"/>
                  </a:lnTo>
                  <a:lnTo>
                    <a:pt x="11811" y="8585"/>
                  </a:lnTo>
                  <a:lnTo>
                    <a:pt x="16167" y="10198"/>
                  </a:lnTo>
                  <a:lnTo>
                    <a:pt x="17741" y="10541"/>
                  </a:lnTo>
                  <a:lnTo>
                    <a:pt x="19278" y="10960"/>
                  </a:lnTo>
                  <a:lnTo>
                    <a:pt x="20294" y="12369"/>
                  </a:lnTo>
                  <a:lnTo>
                    <a:pt x="21513" y="13576"/>
                  </a:lnTo>
                  <a:lnTo>
                    <a:pt x="22885" y="14605"/>
                  </a:lnTo>
                  <a:lnTo>
                    <a:pt x="24345" y="15506"/>
                  </a:lnTo>
                  <a:lnTo>
                    <a:pt x="28943" y="17018"/>
                  </a:lnTo>
                  <a:lnTo>
                    <a:pt x="33362" y="18897"/>
                  </a:lnTo>
                  <a:lnTo>
                    <a:pt x="39128" y="22301"/>
                  </a:lnTo>
                  <a:lnTo>
                    <a:pt x="40881" y="23444"/>
                  </a:lnTo>
                  <a:lnTo>
                    <a:pt x="42760" y="21805"/>
                  </a:lnTo>
                  <a:close/>
                </a:path>
                <a:path w="137794" h="104140">
                  <a:moveTo>
                    <a:pt x="137795" y="103162"/>
                  </a:moveTo>
                  <a:lnTo>
                    <a:pt x="137541" y="99580"/>
                  </a:lnTo>
                  <a:lnTo>
                    <a:pt x="134645" y="97536"/>
                  </a:lnTo>
                  <a:lnTo>
                    <a:pt x="121208" y="80606"/>
                  </a:lnTo>
                  <a:lnTo>
                    <a:pt x="115011" y="73774"/>
                  </a:lnTo>
                  <a:lnTo>
                    <a:pt x="108178" y="67500"/>
                  </a:lnTo>
                  <a:lnTo>
                    <a:pt x="103022" y="61925"/>
                  </a:lnTo>
                  <a:lnTo>
                    <a:pt x="97358" y="56934"/>
                  </a:lnTo>
                  <a:lnTo>
                    <a:pt x="85331" y="47764"/>
                  </a:lnTo>
                  <a:lnTo>
                    <a:pt x="80060" y="43611"/>
                  </a:lnTo>
                  <a:lnTo>
                    <a:pt x="74650" y="39662"/>
                  </a:lnTo>
                  <a:lnTo>
                    <a:pt x="63525" y="32194"/>
                  </a:lnTo>
                  <a:lnTo>
                    <a:pt x="61569" y="32016"/>
                  </a:lnTo>
                  <a:lnTo>
                    <a:pt x="60159" y="30683"/>
                  </a:lnTo>
                  <a:lnTo>
                    <a:pt x="53149" y="27381"/>
                  </a:lnTo>
                  <a:lnTo>
                    <a:pt x="48983" y="22567"/>
                  </a:lnTo>
                  <a:lnTo>
                    <a:pt x="42760" y="21805"/>
                  </a:lnTo>
                  <a:lnTo>
                    <a:pt x="42545" y="22504"/>
                  </a:lnTo>
                  <a:lnTo>
                    <a:pt x="42989" y="24422"/>
                  </a:lnTo>
                  <a:lnTo>
                    <a:pt x="44729" y="24993"/>
                  </a:lnTo>
                  <a:lnTo>
                    <a:pt x="52552" y="30784"/>
                  </a:lnTo>
                  <a:lnTo>
                    <a:pt x="60071" y="33807"/>
                  </a:lnTo>
                  <a:lnTo>
                    <a:pt x="66649" y="38417"/>
                  </a:lnTo>
                  <a:lnTo>
                    <a:pt x="68592" y="40005"/>
                  </a:lnTo>
                  <a:lnTo>
                    <a:pt x="70789" y="41198"/>
                  </a:lnTo>
                  <a:lnTo>
                    <a:pt x="74345" y="43497"/>
                  </a:lnTo>
                  <a:lnTo>
                    <a:pt x="75577" y="44729"/>
                  </a:lnTo>
                  <a:lnTo>
                    <a:pt x="77025" y="45694"/>
                  </a:lnTo>
                  <a:lnTo>
                    <a:pt x="80251" y="47155"/>
                  </a:lnTo>
                  <a:lnTo>
                    <a:pt x="82537" y="49872"/>
                  </a:lnTo>
                  <a:lnTo>
                    <a:pt x="85331" y="51917"/>
                  </a:lnTo>
                  <a:lnTo>
                    <a:pt x="116611" y="80619"/>
                  </a:lnTo>
                  <a:lnTo>
                    <a:pt x="131724" y="101117"/>
                  </a:lnTo>
                  <a:lnTo>
                    <a:pt x="136791" y="104140"/>
                  </a:lnTo>
                  <a:lnTo>
                    <a:pt x="137287" y="103987"/>
                  </a:lnTo>
                  <a:lnTo>
                    <a:pt x="137629" y="103670"/>
                  </a:lnTo>
                  <a:lnTo>
                    <a:pt x="137795" y="103162"/>
                  </a:lnTo>
                  <a:close/>
                </a:path>
              </a:pathLst>
            </a:custGeom>
            <a:solidFill>
              <a:srgbClr val="1C2C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802422" y="1303693"/>
              <a:ext cx="40005" cy="19050"/>
            </a:xfrm>
            <a:custGeom>
              <a:avLst/>
              <a:gdLst/>
              <a:ahLst/>
              <a:cxnLst/>
              <a:rect l="l" t="t" r="r" b="b"/>
              <a:pathLst>
                <a:path w="40005" h="19050">
                  <a:moveTo>
                    <a:pt x="5384" y="0"/>
                  </a:moveTo>
                  <a:lnTo>
                    <a:pt x="0" y="114"/>
                  </a:lnTo>
                  <a:lnTo>
                    <a:pt x="342" y="3124"/>
                  </a:lnTo>
                  <a:lnTo>
                    <a:pt x="2921" y="3721"/>
                  </a:lnTo>
                  <a:lnTo>
                    <a:pt x="5067" y="4483"/>
                  </a:lnTo>
                  <a:lnTo>
                    <a:pt x="37426" y="18427"/>
                  </a:lnTo>
                  <a:lnTo>
                    <a:pt x="39458" y="16725"/>
                  </a:lnTo>
                  <a:lnTo>
                    <a:pt x="35306" y="13614"/>
                  </a:lnTo>
                  <a:lnTo>
                    <a:pt x="32914" y="11557"/>
                  </a:lnTo>
                  <a:lnTo>
                    <a:pt x="25946" y="11557"/>
                  </a:lnTo>
                  <a:lnTo>
                    <a:pt x="22847" y="7378"/>
                  </a:lnTo>
                  <a:lnTo>
                    <a:pt x="19824" y="7315"/>
                  </a:lnTo>
                  <a:lnTo>
                    <a:pt x="17272" y="5778"/>
                  </a:lnTo>
                  <a:lnTo>
                    <a:pt x="9690" y="3225"/>
                  </a:lnTo>
                  <a:lnTo>
                    <a:pt x="5384" y="0"/>
                  </a:lnTo>
                  <a:close/>
                </a:path>
                <a:path w="40005" h="19050">
                  <a:moveTo>
                    <a:pt x="31673" y="10490"/>
                  </a:moveTo>
                  <a:lnTo>
                    <a:pt x="25946" y="11557"/>
                  </a:lnTo>
                  <a:lnTo>
                    <a:pt x="32914" y="11557"/>
                  </a:lnTo>
                  <a:lnTo>
                    <a:pt x="31673" y="10490"/>
                  </a:lnTo>
                  <a:close/>
                </a:path>
              </a:pathLst>
            </a:custGeom>
            <a:solidFill>
              <a:srgbClr val="1D3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76" name="object 2776"/>
          <p:cNvSpPr/>
          <p:nvPr/>
        </p:nvSpPr>
        <p:spPr>
          <a:xfrm>
            <a:off x="1712302" y="1213116"/>
            <a:ext cx="22225" cy="41910"/>
          </a:xfrm>
          <a:custGeom>
            <a:avLst/>
            <a:gdLst/>
            <a:ahLst/>
            <a:cxnLst/>
            <a:rect l="l" t="t" r="r" b="b"/>
            <a:pathLst>
              <a:path w="22225" h="41909">
                <a:moveTo>
                  <a:pt x="1168" y="0"/>
                </a:moveTo>
                <a:lnTo>
                  <a:pt x="787" y="2438"/>
                </a:lnTo>
                <a:lnTo>
                  <a:pt x="0" y="8763"/>
                </a:lnTo>
                <a:lnTo>
                  <a:pt x="3670" y="13322"/>
                </a:lnTo>
                <a:lnTo>
                  <a:pt x="7023" y="18021"/>
                </a:lnTo>
                <a:lnTo>
                  <a:pt x="7696" y="21704"/>
                </a:lnTo>
                <a:lnTo>
                  <a:pt x="10071" y="24460"/>
                </a:lnTo>
                <a:lnTo>
                  <a:pt x="12217" y="27343"/>
                </a:lnTo>
                <a:lnTo>
                  <a:pt x="13309" y="29743"/>
                </a:lnTo>
                <a:lnTo>
                  <a:pt x="15074" y="31851"/>
                </a:lnTo>
                <a:lnTo>
                  <a:pt x="15405" y="34594"/>
                </a:lnTo>
                <a:lnTo>
                  <a:pt x="19354" y="34912"/>
                </a:lnTo>
                <a:lnTo>
                  <a:pt x="19456" y="38658"/>
                </a:lnTo>
                <a:lnTo>
                  <a:pt x="21043" y="41744"/>
                </a:lnTo>
                <a:lnTo>
                  <a:pt x="22097" y="38303"/>
                </a:lnTo>
                <a:lnTo>
                  <a:pt x="21348" y="35852"/>
                </a:lnTo>
                <a:lnTo>
                  <a:pt x="16636" y="32042"/>
                </a:lnTo>
                <a:lnTo>
                  <a:pt x="15874" y="29476"/>
                </a:lnTo>
                <a:lnTo>
                  <a:pt x="16382" y="26289"/>
                </a:lnTo>
                <a:lnTo>
                  <a:pt x="11760" y="20497"/>
                </a:lnTo>
                <a:lnTo>
                  <a:pt x="7886" y="14249"/>
                </a:lnTo>
                <a:lnTo>
                  <a:pt x="3924" y="3733"/>
                </a:lnTo>
                <a:lnTo>
                  <a:pt x="2336" y="1079"/>
                </a:lnTo>
                <a:lnTo>
                  <a:pt x="1168" y="0"/>
                </a:lnTo>
                <a:close/>
              </a:path>
            </a:pathLst>
          </a:custGeom>
          <a:solidFill>
            <a:srgbClr val="8CCE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777" name="object 2777"/>
          <p:cNvGrpSpPr/>
          <p:nvPr/>
        </p:nvGrpSpPr>
        <p:grpSpPr>
          <a:xfrm>
            <a:off x="825169" y="1131417"/>
            <a:ext cx="90170" cy="173355"/>
            <a:chOff x="825169" y="1131417"/>
            <a:chExt cx="90170" cy="173355"/>
          </a:xfrm>
        </p:grpSpPr>
        <p:sp>
          <p:nvSpPr>
            <p:cNvPr id="2778" name="object 2778"/>
            <p:cNvSpPr/>
            <p:nvPr/>
          </p:nvSpPr>
          <p:spPr>
            <a:xfrm>
              <a:off x="881938" y="1213446"/>
              <a:ext cx="23495" cy="42545"/>
            </a:xfrm>
            <a:custGeom>
              <a:avLst/>
              <a:gdLst/>
              <a:ahLst/>
              <a:cxnLst/>
              <a:rect l="l" t="t" r="r" b="b"/>
              <a:pathLst>
                <a:path w="23494" h="42544">
                  <a:moveTo>
                    <a:pt x="4559" y="34251"/>
                  </a:moveTo>
                  <a:lnTo>
                    <a:pt x="2222" y="40690"/>
                  </a:lnTo>
                  <a:lnTo>
                    <a:pt x="6667" y="41490"/>
                  </a:lnTo>
                  <a:lnTo>
                    <a:pt x="9004" y="42468"/>
                  </a:lnTo>
                  <a:lnTo>
                    <a:pt x="10731" y="41427"/>
                  </a:lnTo>
                  <a:lnTo>
                    <a:pt x="12280" y="39776"/>
                  </a:lnTo>
                  <a:lnTo>
                    <a:pt x="12534" y="39319"/>
                  </a:lnTo>
                  <a:lnTo>
                    <a:pt x="12560" y="38684"/>
                  </a:lnTo>
                  <a:lnTo>
                    <a:pt x="13804" y="37325"/>
                  </a:lnTo>
                  <a:lnTo>
                    <a:pt x="21126" y="37325"/>
                  </a:lnTo>
                  <a:lnTo>
                    <a:pt x="19297" y="35115"/>
                  </a:lnTo>
                  <a:lnTo>
                    <a:pt x="4991" y="35115"/>
                  </a:lnTo>
                  <a:lnTo>
                    <a:pt x="4927" y="34632"/>
                  </a:lnTo>
                  <a:lnTo>
                    <a:pt x="4851" y="34480"/>
                  </a:lnTo>
                  <a:lnTo>
                    <a:pt x="4686" y="34378"/>
                  </a:lnTo>
                  <a:lnTo>
                    <a:pt x="4559" y="34251"/>
                  </a:lnTo>
                  <a:close/>
                </a:path>
                <a:path w="23494" h="42544">
                  <a:moveTo>
                    <a:pt x="21126" y="37325"/>
                  </a:moveTo>
                  <a:lnTo>
                    <a:pt x="13804" y="37325"/>
                  </a:lnTo>
                  <a:lnTo>
                    <a:pt x="13550" y="38760"/>
                  </a:lnTo>
                  <a:lnTo>
                    <a:pt x="15138" y="40817"/>
                  </a:lnTo>
                  <a:lnTo>
                    <a:pt x="16827" y="42164"/>
                  </a:lnTo>
                  <a:lnTo>
                    <a:pt x="19304" y="42164"/>
                  </a:lnTo>
                  <a:lnTo>
                    <a:pt x="22910" y="40551"/>
                  </a:lnTo>
                  <a:lnTo>
                    <a:pt x="21831" y="38176"/>
                  </a:lnTo>
                  <a:lnTo>
                    <a:pt x="21126" y="37325"/>
                  </a:lnTo>
                  <a:close/>
                </a:path>
                <a:path w="23494" h="42544">
                  <a:moveTo>
                    <a:pt x="15321" y="20777"/>
                  </a:moveTo>
                  <a:lnTo>
                    <a:pt x="6731" y="20777"/>
                  </a:lnTo>
                  <a:lnTo>
                    <a:pt x="7950" y="25781"/>
                  </a:lnTo>
                  <a:lnTo>
                    <a:pt x="6819" y="30492"/>
                  </a:lnTo>
                  <a:lnTo>
                    <a:pt x="4991" y="35115"/>
                  </a:lnTo>
                  <a:lnTo>
                    <a:pt x="19297" y="35115"/>
                  </a:lnTo>
                  <a:lnTo>
                    <a:pt x="18897" y="34632"/>
                  </a:lnTo>
                  <a:lnTo>
                    <a:pt x="17145" y="33693"/>
                  </a:lnTo>
                  <a:lnTo>
                    <a:pt x="16090" y="32092"/>
                  </a:lnTo>
                  <a:lnTo>
                    <a:pt x="14147" y="30099"/>
                  </a:lnTo>
                  <a:lnTo>
                    <a:pt x="14274" y="27571"/>
                  </a:lnTo>
                  <a:lnTo>
                    <a:pt x="14325" y="25082"/>
                  </a:lnTo>
                  <a:lnTo>
                    <a:pt x="14605" y="22034"/>
                  </a:lnTo>
                  <a:lnTo>
                    <a:pt x="15321" y="20777"/>
                  </a:lnTo>
                  <a:close/>
                </a:path>
                <a:path w="23494" h="42544">
                  <a:moveTo>
                    <a:pt x="11036" y="12712"/>
                  </a:moveTo>
                  <a:lnTo>
                    <a:pt x="7823" y="12712"/>
                  </a:lnTo>
                  <a:lnTo>
                    <a:pt x="7442" y="12954"/>
                  </a:lnTo>
                  <a:lnTo>
                    <a:pt x="7215" y="13138"/>
                  </a:lnTo>
                  <a:lnTo>
                    <a:pt x="7063" y="13347"/>
                  </a:lnTo>
                  <a:lnTo>
                    <a:pt x="6731" y="13474"/>
                  </a:lnTo>
                  <a:lnTo>
                    <a:pt x="6571" y="14058"/>
                  </a:lnTo>
                  <a:lnTo>
                    <a:pt x="4178" y="23799"/>
                  </a:lnTo>
                  <a:lnTo>
                    <a:pt x="6731" y="20777"/>
                  </a:lnTo>
                  <a:lnTo>
                    <a:pt x="15321" y="20777"/>
                  </a:lnTo>
                  <a:lnTo>
                    <a:pt x="16205" y="19227"/>
                  </a:lnTo>
                  <a:lnTo>
                    <a:pt x="16046" y="15201"/>
                  </a:lnTo>
                  <a:lnTo>
                    <a:pt x="10769" y="15201"/>
                  </a:lnTo>
                  <a:lnTo>
                    <a:pt x="11036" y="12712"/>
                  </a:lnTo>
                  <a:close/>
                </a:path>
                <a:path w="23494" h="42544">
                  <a:moveTo>
                    <a:pt x="16205" y="11747"/>
                  </a:moveTo>
                  <a:lnTo>
                    <a:pt x="13017" y="11988"/>
                  </a:lnTo>
                  <a:lnTo>
                    <a:pt x="11785" y="12496"/>
                  </a:lnTo>
                  <a:lnTo>
                    <a:pt x="11277" y="13589"/>
                  </a:lnTo>
                  <a:lnTo>
                    <a:pt x="10769" y="15201"/>
                  </a:lnTo>
                  <a:lnTo>
                    <a:pt x="16046" y="15201"/>
                  </a:lnTo>
                  <a:lnTo>
                    <a:pt x="16168" y="12166"/>
                  </a:lnTo>
                  <a:lnTo>
                    <a:pt x="16205" y="11747"/>
                  </a:lnTo>
                  <a:close/>
                </a:path>
                <a:path w="23494" h="42544">
                  <a:moveTo>
                    <a:pt x="6716" y="13470"/>
                  </a:moveTo>
                  <a:close/>
                </a:path>
                <a:path w="23494" h="42544">
                  <a:moveTo>
                    <a:pt x="7215" y="13138"/>
                  </a:moveTo>
                  <a:lnTo>
                    <a:pt x="6718" y="13462"/>
                  </a:lnTo>
                  <a:lnTo>
                    <a:pt x="7063" y="13347"/>
                  </a:lnTo>
                  <a:lnTo>
                    <a:pt x="7215" y="13138"/>
                  </a:lnTo>
                  <a:close/>
                </a:path>
                <a:path w="23494" h="42544">
                  <a:moveTo>
                    <a:pt x="5613" y="0"/>
                  </a:moveTo>
                  <a:lnTo>
                    <a:pt x="4800" y="1816"/>
                  </a:lnTo>
                  <a:lnTo>
                    <a:pt x="0" y="2870"/>
                  </a:lnTo>
                  <a:lnTo>
                    <a:pt x="4648" y="5880"/>
                  </a:lnTo>
                  <a:lnTo>
                    <a:pt x="4330" y="7124"/>
                  </a:lnTo>
                  <a:lnTo>
                    <a:pt x="1333" y="10363"/>
                  </a:lnTo>
                  <a:lnTo>
                    <a:pt x="2159" y="12166"/>
                  </a:lnTo>
                  <a:lnTo>
                    <a:pt x="6716" y="13470"/>
                  </a:lnTo>
                  <a:lnTo>
                    <a:pt x="7099" y="13233"/>
                  </a:lnTo>
                  <a:lnTo>
                    <a:pt x="7327" y="12776"/>
                  </a:lnTo>
                  <a:lnTo>
                    <a:pt x="7823" y="12712"/>
                  </a:lnTo>
                  <a:lnTo>
                    <a:pt x="11036" y="12712"/>
                  </a:lnTo>
                  <a:lnTo>
                    <a:pt x="11167" y="11747"/>
                  </a:lnTo>
                  <a:lnTo>
                    <a:pt x="11379" y="10617"/>
                  </a:lnTo>
                  <a:lnTo>
                    <a:pt x="13131" y="8407"/>
                  </a:lnTo>
                  <a:lnTo>
                    <a:pt x="13385" y="6680"/>
                  </a:lnTo>
                  <a:lnTo>
                    <a:pt x="9601" y="2070"/>
                  </a:lnTo>
                  <a:lnTo>
                    <a:pt x="7213" y="1701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89D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885126" y="1193317"/>
              <a:ext cx="30480" cy="48895"/>
            </a:xfrm>
            <a:custGeom>
              <a:avLst/>
              <a:gdLst/>
              <a:ahLst/>
              <a:cxnLst/>
              <a:rect l="l" t="t" r="r" b="b"/>
              <a:pathLst>
                <a:path w="30480" h="48894">
                  <a:moveTo>
                    <a:pt x="11128" y="46338"/>
                  </a:moveTo>
                  <a:lnTo>
                    <a:pt x="9969" y="47764"/>
                  </a:lnTo>
                  <a:lnTo>
                    <a:pt x="13982" y="48386"/>
                  </a:lnTo>
                  <a:lnTo>
                    <a:pt x="14684" y="46393"/>
                  </a:lnTo>
                  <a:lnTo>
                    <a:pt x="11480" y="46393"/>
                  </a:lnTo>
                  <a:lnTo>
                    <a:pt x="11128" y="46338"/>
                  </a:lnTo>
                  <a:close/>
                </a:path>
                <a:path w="30480" h="48894">
                  <a:moveTo>
                    <a:pt x="11401" y="46001"/>
                  </a:moveTo>
                  <a:lnTo>
                    <a:pt x="11128" y="46338"/>
                  </a:lnTo>
                  <a:lnTo>
                    <a:pt x="11480" y="46393"/>
                  </a:lnTo>
                  <a:lnTo>
                    <a:pt x="11401" y="46001"/>
                  </a:lnTo>
                  <a:close/>
                </a:path>
                <a:path w="30480" h="48894">
                  <a:moveTo>
                    <a:pt x="15933" y="44259"/>
                  </a:moveTo>
                  <a:lnTo>
                    <a:pt x="11163" y="44259"/>
                  </a:lnTo>
                  <a:lnTo>
                    <a:pt x="11836" y="45465"/>
                  </a:lnTo>
                  <a:lnTo>
                    <a:pt x="11401" y="46001"/>
                  </a:lnTo>
                  <a:lnTo>
                    <a:pt x="11480" y="46393"/>
                  </a:lnTo>
                  <a:lnTo>
                    <a:pt x="14684" y="46393"/>
                  </a:lnTo>
                  <a:lnTo>
                    <a:pt x="15735" y="44678"/>
                  </a:lnTo>
                  <a:lnTo>
                    <a:pt x="15933" y="44259"/>
                  </a:lnTo>
                  <a:close/>
                </a:path>
                <a:path w="30480" h="48894">
                  <a:moveTo>
                    <a:pt x="15111" y="21666"/>
                  </a:moveTo>
                  <a:lnTo>
                    <a:pt x="5689" y="21666"/>
                  </a:lnTo>
                  <a:lnTo>
                    <a:pt x="6921" y="25882"/>
                  </a:lnTo>
                  <a:lnTo>
                    <a:pt x="9766" y="28219"/>
                  </a:lnTo>
                  <a:lnTo>
                    <a:pt x="6870" y="28219"/>
                  </a:lnTo>
                  <a:lnTo>
                    <a:pt x="6616" y="29489"/>
                  </a:lnTo>
                  <a:lnTo>
                    <a:pt x="7721" y="30454"/>
                  </a:lnTo>
                  <a:lnTo>
                    <a:pt x="8864" y="31407"/>
                  </a:lnTo>
                  <a:lnTo>
                    <a:pt x="9740" y="32613"/>
                  </a:lnTo>
                  <a:lnTo>
                    <a:pt x="12623" y="33108"/>
                  </a:lnTo>
                  <a:lnTo>
                    <a:pt x="11722" y="35217"/>
                  </a:lnTo>
                  <a:lnTo>
                    <a:pt x="11315" y="40093"/>
                  </a:lnTo>
                  <a:lnTo>
                    <a:pt x="9448" y="42887"/>
                  </a:lnTo>
                  <a:lnTo>
                    <a:pt x="9766" y="46126"/>
                  </a:lnTo>
                  <a:lnTo>
                    <a:pt x="11128" y="46338"/>
                  </a:lnTo>
                  <a:lnTo>
                    <a:pt x="11300" y="46126"/>
                  </a:lnTo>
                  <a:lnTo>
                    <a:pt x="11163" y="44259"/>
                  </a:lnTo>
                  <a:lnTo>
                    <a:pt x="15933" y="44259"/>
                  </a:lnTo>
                  <a:lnTo>
                    <a:pt x="16011" y="43853"/>
                  </a:lnTo>
                  <a:lnTo>
                    <a:pt x="16433" y="40805"/>
                  </a:lnTo>
                  <a:lnTo>
                    <a:pt x="29767" y="40805"/>
                  </a:lnTo>
                  <a:lnTo>
                    <a:pt x="29044" y="39179"/>
                  </a:lnTo>
                  <a:lnTo>
                    <a:pt x="27800" y="38011"/>
                  </a:lnTo>
                  <a:lnTo>
                    <a:pt x="22771" y="37884"/>
                  </a:lnTo>
                  <a:lnTo>
                    <a:pt x="21082" y="35661"/>
                  </a:lnTo>
                  <a:lnTo>
                    <a:pt x="20155" y="34201"/>
                  </a:lnTo>
                  <a:lnTo>
                    <a:pt x="16814" y="34201"/>
                  </a:lnTo>
                  <a:lnTo>
                    <a:pt x="14820" y="34150"/>
                  </a:lnTo>
                  <a:lnTo>
                    <a:pt x="14415" y="28219"/>
                  </a:lnTo>
                  <a:lnTo>
                    <a:pt x="9766" y="28219"/>
                  </a:lnTo>
                  <a:lnTo>
                    <a:pt x="6883" y="28155"/>
                  </a:lnTo>
                  <a:lnTo>
                    <a:pt x="14411" y="28155"/>
                  </a:lnTo>
                  <a:lnTo>
                    <a:pt x="14401" y="28016"/>
                  </a:lnTo>
                  <a:lnTo>
                    <a:pt x="15151" y="21831"/>
                  </a:lnTo>
                  <a:lnTo>
                    <a:pt x="15111" y="21666"/>
                  </a:lnTo>
                  <a:close/>
                </a:path>
                <a:path w="30480" h="48894">
                  <a:moveTo>
                    <a:pt x="29767" y="40805"/>
                  </a:moveTo>
                  <a:lnTo>
                    <a:pt x="16433" y="40805"/>
                  </a:lnTo>
                  <a:lnTo>
                    <a:pt x="18186" y="40982"/>
                  </a:lnTo>
                  <a:lnTo>
                    <a:pt x="23215" y="41389"/>
                  </a:lnTo>
                  <a:lnTo>
                    <a:pt x="25044" y="43853"/>
                  </a:lnTo>
                  <a:lnTo>
                    <a:pt x="27800" y="43459"/>
                  </a:lnTo>
                  <a:lnTo>
                    <a:pt x="29133" y="43027"/>
                  </a:lnTo>
                  <a:lnTo>
                    <a:pt x="29959" y="42252"/>
                  </a:lnTo>
                  <a:lnTo>
                    <a:pt x="29767" y="40805"/>
                  </a:lnTo>
                  <a:close/>
                </a:path>
                <a:path w="30480" h="48894">
                  <a:moveTo>
                    <a:pt x="17843" y="32219"/>
                  </a:moveTo>
                  <a:lnTo>
                    <a:pt x="16814" y="34201"/>
                  </a:lnTo>
                  <a:lnTo>
                    <a:pt x="20155" y="34201"/>
                  </a:lnTo>
                  <a:lnTo>
                    <a:pt x="19494" y="33159"/>
                  </a:lnTo>
                  <a:lnTo>
                    <a:pt x="17843" y="32219"/>
                  </a:lnTo>
                  <a:close/>
                </a:path>
                <a:path w="30480" h="48894">
                  <a:moveTo>
                    <a:pt x="6184" y="0"/>
                  </a:moveTo>
                  <a:lnTo>
                    <a:pt x="1181" y="380"/>
                  </a:lnTo>
                  <a:lnTo>
                    <a:pt x="0" y="2171"/>
                  </a:lnTo>
                  <a:lnTo>
                    <a:pt x="2209" y="3809"/>
                  </a:lnTo>
                  <a:lnTo>
                    <a:pt x="1422" y="5587"/>
                  </a:lnTo>
                  <a:lnTo>
                    <a:pt x="3835" y="9207"/>
                  </a:lnTo>
                  <a:lnTo>
                    <a:pt x="4229" y="12979"/>
                  </a:lnTo>
                  <a:lnTo>
                    <a:pt x="2171" y="17945"/>
                  </a:lnTo>
                  <a:lnTo>
                    <a:pt x="2451" y="19100"/>
                  </a:lnTo>
                  <a:lnTo>
                    <a:pt x="2425" y="20129"/>
                  </a:lnTo>
                  <a:lnTo>
                    <a:pt x="3136" y="20599"/>
                  </a:lnTo>
                  <a:lnTo>
                    <a:pt x="546" y="23685"/>
                  </a:lnTo>
                  <a:lnTo>
                    <a:pt x="5689" y="21666"/>
                  </a:lnTo>
                  <a:lnTo>
                    <a:pt x="15111" y="21666"/>
                  </a:lnTo>
                  <a:lnTo>
                    <a:pt x="13703" y="15849"/>
                  </a:lnTo>
                  <a:lnTo>
                    <a:pt x="12910" y="14287"/>
                  </a:lnTo>
                  <a:lnTo>
                    <a:pt x="8686" y="14287"/>
                  </a:lnTo>
                  <a:lnTo>
                    <a:pt x="8787" y="12636"/>
                  </a:lnTo>
                  <a:lnTo>
                    <a:pt x="9131" y="11785"/>
                  </a:lnTo>
                  <a:lnTo>
                    <a:pt x="9359" y="11328"/>
                  </a:lnTo>
                  <a:lnTo>
                    <a:pt x="9423" y="4102"/>
                  </a:lnTo>
                  <a:lnTo>
                    <a:pt x="6184" y="0"/>
                  </a:lnTo>
                  <a:close/>
                </a:path>
                <a:path w="30480" h="48894">
                  <a:moveTo>
                    <a:pt x="9829" y="12636"/>
                  </a:moveTo>
                  <a:lnTo>
                    <a:pt x="9203" y="12915"/>
                  </a:lnTo>
                  <a:lnTo>
                    <a:pt x="9169" y="13817"/>
                  </a:lnTo>
                  <a:lnTo>
                    <a:pt x="8686" y="14287"/>
                  </a:lnTo>
                  <a:lnTo>
                    <a:pt x="12910" y="14287"/>
                  </a:lnTo>
                  <a:lnTo>
                    <a:pt x="11912" y="12763"/>
                  </a:lnTo>
                  <a:lnTo>
                    <a:pt x="9829" y="12636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869581" y="1131417"/>
              <a:ext cx="19685" cy="67945"/>
            </a:xfrm>
            <a:custGeom>
              <a:avLst/>
              <a:gdLst/>
              <a:ahLst/>
              <a:cxnLst/>
              <a:rect l="l" t="t" r="r" b="b"/>
              <a:pathLst>
                <a:path w="19684" h="67944">
                  <a:moveTo>
                    <a:pt x="4102" y="0"/>
                  </a:moveTo>
                  <a:lnTo>
                    <a:pt x="2882" y="685"/>
                  </a:lnTo>
                  <a:lnTo>
                    <a:pt x="2082" y="2362"/>
                  </a:lnTo>
                  <a:lnTo>
                    <a:pt x="2324" y="6756"/>
                  </a:lnTo>
                  <a:lnTo>
                    <a:pt x="0" y="11036"/>
                  </a:lnTo>
                  <a:lnTo>
                    <a:pt x="1816" y="15887"/>
                  </a:lnTo>
                  <a:lnTo>
                    <a:pt x="4749" y="19443"/>
                  </a:lnTo>
                  <a:lnTo>
                    <a:pt x="5384" y="23025"/>
                  </a:lnTo>
                  <a:lnTo>
                    <a:pt x="7696" y="28600"/>
                  </a:lnTo>
                  <a:lnTo>
                    <a:pt x="2184" y="29908"/>
                  </a:lnTo>
                  <a:lnTo>
                    <a:pt x="6832" y="37630"/>
                  </a:lnTo>
                  <a:lnTo>
                    <a:pt x="9270" y="41109"/>
                  </a:lnTo>
                  <a:lnTo>
                    <a:pt x="7924" y="46532"/>
                  </a:lnTo>
                  <a:lnTo>
                    <a:pt x="5714" y="52311"/>
                  </a:lnTo>
                  <a:lnTo>
                    <a:pt x="11480" y="50723"/>
                  </a:lnTo>
                  <a:lnTo>
                    <a:pt x="12179" y="52184"/>
                  </a:lnTo>
                  <a:lnTo>
                    <a:pt x="12814" y="58165"/>
                  </a:lnTo>
                  <a:lnTo>
                    <a:pt x="16586" y="62280"/>
                  </a:lnTo>
                  <a:lnTo>
                    <a:pt x="16967" y="67487"/>
                  </a:lnTo>
                  <a:lnTo>
                    <a:pt x="19265" y="67094"/>
                  </a:lnTo>
                  <a:lnTo>
                    <a:pt x="17348" y="64693"/>
                  </a:lnTo>
                  <a:lnTo>
                    <a:pt x="16878" y="63652"/>
                  </a:lnTo>
                  <a:lnTo>
                    <a:pt x="16967" y="62306"/>
                  </a:lnTo>
                  <a:lnTo>
                    <a:pt x="18376" y="60769"/>
                  </a:lnTo>
                  <a:lnTo>
                    <a:pt x="17652" y="59105"/>
                  </a:lnTo>
                  <a:lnTo>
                    <a:pt x="16128" y="51523"/>
                  </a:lnTo>
                  <a:lnTo>
                    <a:pt x="11201" y="46367"/>
                  </a:lnTo>
                  <a:lnTo>
                    <a:pt x="13995" y="39281"/>
                  </a:lnTo>
                  <a:lnTo>
                    <a:pt x="13588" y="38709"/>
                  </a:lnTo>
                  <a:lnTo>
                    <a:pt x="11991" y="30948"/>
                  </a:lnTo>
                  <a:lnTo>
                    <a:pt x="10221" y="23742"/>
                  </a:lnTo>
                  <a:lnTo>
                    <a:pt x="8754" y="16470"/>
                  </a:lnTo>
                  <a:lnTo>
                    <a:pt x="8153" y="9016"/>
                  </a:lnTo>
                  <a:lnTo>
                    <a:pt x="8166" y="6311"/>
                  </a:lnTo>
                  <a:lnTo>
                    <a:pt x="8343" y="3060"/>
                  </a:lnTo>
                  <a:lnTo>
                    <a:pt x="5918" y="787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97CE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858329" y="1138910"/>
              <a:ext cx="13970" cy="26034"/>
            </a:xfrm>
            <a:custGeom>
              <a:avLst/>
              <a:gdLst/>
              <a:ahLst/>
              <a:cxnLst/>
              <a:rect l="l" t="t" r="r" b="b"/>
              <a:pathLst>
                <a:path w="13969" h="26034">
                  <a:moveTo>
                    <a:pt x="7696" y="0"/>
                  </a:moveTo>
                  <a:lnTo>
                    <a:pt x="2349" y="3987"/>
                  </a:lnTo>
                  <a:lnTo>
                    <a:pt x="279" y="6946"/>
                  </a:lnTo>
                  <a:lnTo>
                    <a:pt x="0" y="8661"/>
                  </a:lnTo>
                  <a:lnTo>
                    <a:pt x="1447" y="9613"/>
                  </a:lnTo>
                  <a:lnTo>
                    <a:pt x="5435" y="18478"/>
                  </a:lnTo>
                  <a:lnTo>
                    <a:pt x="5841" y="20065"/>
                  </a:lnTo>
                  <a:lnTo>
                    <a:pt x="7315" y="20027"/>
                  </a:lnTo>
                  <a:lnTo>
                    <a:pt x="8470" y="20472"/>
                  </a:lnTo>
                  <a:lnTo>
                    <a:pt x="10655" y="25692"/>
                  </a:lnTo>
                  <a:lnTo>
                    <a:pt x="11455" y="25323"/>
                  </a:lnTo>
                  <a:lnTo>
                    <a:pt x="12357" y="24739"/>
                  </a:lnTo>
                  <a:lnTo>
                    <a:pt x="10693" y="19977"/>
                  </a:lnTo>
                  <a:lnTo>
                    <a:pt x="11214" y="15811"/>
                  </a:lnTo>
                  <a:lnTo>
                    <a:pt x="9080" y="7696"/>
                  </a:lnTo>
                  <a:lnTo>
                    <a:pt x="11493" y="8801"/>
                  </a:lnTo>
                  <a:lnTo>
                    <a:pt x="13665" y="9118"/>
                  </a:lnTo>
                  <a:lnTo>
                    <a:pt x="13665" y="8089"/>
                  </a:lnTo>
                  <a:lnTo>
                    <a:pt x="12077" y="5092"/>
                  </a:lnTo>
                  <a:lnTo>
                    <a:pt x="11620" y="1269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AA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866508" y="1166723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4">
                  <a:moveTo>
                    <a:pt x="2349" y="0"/>
                  </a:moveTo>
                  <a:lnTo>
                    <a:pt x="0" y="1066"/>
                  </a:lnTo>
                  <a:lnTo>
                    <a:pt x="317" y="3213"/>
                  </a:lnTo>
                  <a:lnTo>
                    <a:pt x="292" y="5206"/>
                  </a:lnTo>
                  <a:lnTo>
                    <a:pt x="2971" y="8026"/>
                  </a:lnTo>
                  <a:lnTo>
                    <a:pt x="1663" y="12395"/>
                  </a:lnTo>
                  <a:lnTo>
                    <a:pt x="4203" y="15252"/>
                  </a:lnTo>
                  <a:lnTo>
                    <a:pt x="4762" y="16027"/>
                  </a:lnTo>
                  <a:lnTo>
                    <a:pt x="5257" y="16878"/>
                  </a:lnTo>
                  <a:lnTo>
                    <a:pt x="6426" y="16763"/>
                  </a:lnTo>
                  <a:lnTo>
                    <a:pt x="7277" y="10642"/>
                  </a:lnTo>
                  <a:lnTo>
                    <a:pt x="5029" y="5257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882764" y="1255814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4" h="15240">
                  <a:moveTo>
                    <a:pt x="4813" y="0"/>
                  </a:moveTo>
                  <a:lnTo>
                    <a:pt x="2857" y="1308"/>
                  </a:lnTo>
                  <a:lnTo>
                    <a:pt x="0" y="3886"/>
                  </a:lnTo>
                  <a:lnTo>
                    <a:pt x="2133" y="7480"/>
                  </a:lnTo>
                  <a:lnTo>
                    <a:pt x="1028" y="10401"/>
                  </a:lnTo>
                  <a:lnTo>
                    <a:pt x="5943" y="14998"/>
                  </a:lnTo>
                  <a:lnTo>
                    <a:pt x="6997" y="14935"/>
                  </a:lnTo>
                  <a:lnTo>
                    <a:pt x="8280" y="14782"/>
                  </a:lnTo>
                  <a:lnTo>
                    <a:pt x="9601" y="14719"/>
                  </a:lnTo>
                  <a:lnTo>
                    <a:pt x="10286" y="13334"/>
                  </a:lnTo>
                  <a:lnTo>
                    <a:pt x="10299" y="12814"/>
                  </a:lnTo>
                  <a:lnTo>
                    <a:pt x="10109" y="12382"/>
                  </a:lnTo>
                  <a:lnTo>
                    <a:pt x="9715" y="12052"/>
                  </a:lnTo>
                  <a:lnTo>
                    <a:pt x="6718" y="8788"/>
                  </a:lnTo>
                  <a:lnTo>
                    <a:pt x="5118" y="4991"/>
                  </a:lnTo>
                  <a:lnTo>
                    <a:pt x="5270" y="533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886485" y="1232890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5" h="17780">
                  <a:moveTo>
                    <a:pt x="2243" y="6447"/>
                  </a:moveTo>
                  <a:lnTo>
                    <a:pt x="990" y="10375"/>
                  </a:lnTo>
                  <a:lnTo>
                    <a:pt x="12" y="14820"/>
                  </a:lnTo>
                  <a:lnTo>
                    <a:pt x="0" y="16573"/>
                  </a:lnTo>
                  <a:lnTo>
                    <a:pt x="1625" y="17373"/>
                  </a:lnTo>
                  <a:lnTo>
                    <a:pt x="1511" y="15925"/>
                  </a:lnTo>
                  <a:lnTo>
                    <a:pt x="3746" y="11036"/>
                  </a:lnTo>
                  <a:lnTo>
                    <a:pt x="2243" y="6447"/>
                  </a:lnTo>
                  <a:close/>
                </a:path>
                <a:path w="5715" h="17780">
                  <a:moveTo>
                    <a:pt x="2360" y="5378"/>
                  </a:moveTo>
                  <a:lnTo>
                    <a:pt x="2044" y="5841"/>
                  </a:lnTo>
                  <a:lnTo>
                    <a:pt x="2243" y="6447"/>
                  </a:lnTo>
                  <a:lnTo>
                    <a:pt x="2387" y="5994"/>
                  </a:lnTo>
                  <a:lnTo>
                    <a:pt x="2360" y="5378"/>
                  </a:lnTo>
                  <a:close/>
                </a:path>
                <a:path w="5715" h="17780">
                  <a:moveTo>
                    <a:pt x="4787" y="0"/>
                  </a:moveTo>
                  <a:lnTo>
                    <a:pt x="3467" y="101"/>
                  </a:lnTo>
                  <a:lnTo>
                    <a:pt x="2832" y="888"/>
                  </a:lnTo>
                  <a:lnTo>
                    <a:pt x="2184" y="1346"/>
                  </a:lnTo>
                  <a:lnTo>
                    <a:pt x="2360" y="5378"/>
                  </a:lnTo>
                  <a:lnTo>
                    <a:pt x="5270" y="1104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70B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887577" y="1252918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197" y="0"/>
                  </a:moveTo>
                  <a:lnTo>
                    <a:pt x="1028" y="2031"/>
                  </a:lnTo>
                  <a:lnTo>
                    <a:pt x="0" y="2908"/>
                  </a:lnTo>
                  <a:lnTo>
                    <a:pt x="38" y="3263"/>
                  </a:lnTo>
                  <a:lnTo>
                    <a:pt x="3657" y="3873"/>
                  </a:lnTo>
                  <a:lnTo>
                    <a:pt x="7442" y="4190"/>
                  </a:lnTo>
                  <a:lnTo>
                    <a:pt x="8572" y="8699"/>
                  </a:lnTo>
                  <a:lnTo>
                    <a:pt x="10452" y="9182"/>
                  </a:lnTo>
                  <a:lnTo>
                    <a:pt x="11404" y="8204"/>
                  </a:lnTo>
                  <a:lnTo>
                    <a:pt x="11950" y="6578"/>
                  </a:lnTo>
                  <a:lnTo>
                    <a:pt x="12090" y="2578"/>
                  </a:lnTo>
                  <a:lnTo>
                    <a:pt x="10439" y="152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72B5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867740" y="11798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371" y="0"/>
                  </a:moveTo>
                  <a:lnTo>
                    <a:pt x="1028" y="2501"/>
                  </a:lnTo>
                  <a:lnTo>
                    <a:pt x="0" y="4698"/>
                  </a:lnTo>
                  <a:lnTo>
                    <a:pt x="2146" y="5626"/>
                  </a:lnTo>
                  <a:lnTo>
                    <a:pt x="3746" y="9867"/>
                  </a:lnTo>
                  <a:lnTo>
                    <a:pt x="5245" y="9740"/>
                  </a:lnTo>
                  <a:lnTo>
                    <a:pt x="9855" y="5867"/>
                  </a:lnTo>
                  <a:lnTo>
                    <a:pt x="3149" y="7912"/>
                  </a:lnTo>
                  <a:lnTo>
                    <a:pt x="5410" y="5524"/>
                  </a:lnTo>
                  <a:lnTo>
                    <a:pt x="5181" y="3619"/>
                  </a:lnTo>
                  <a:lnTo>
                    <a:pt x="4190" y="1473"/>
                  </a:lnTo>
                  <a:lnTo>
                    <a:pt x="3060" y="1574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5389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879233" y="1256982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4" h="13334">
                  <a:moveTo>
                    <a:pt x="4114" y="0"/>
                  </a:moveTo>
                  <a:lnTo>
                    <a:pt x="2705" y="482"/>
                  </a:lnTo>
                  <a:lnTo>
                    <a:pt x="4483" y="5575"/>
                  </a:lnTo>
                  <a:lnTo>
                    <a:pt x="4902" y="7937"/>
                  </a:lnTo>
                  <a:lnTo>
                    <a:pt x="2120" y="9410"/>
                  </a:lnTo>
                  <a:lnTo>
                    <a:pt x="0" y="10147"/>
                  </a:lnTo>
                  <a:lnTo>
                    <a:pt x="2730" y="13207"/>
                  </a:lnTo>
                  <a:lnTo>
                    <a:pt x="3479" y="13080"/>
                  </a:lnTo>
                  <a:lnTo>
                    <a:pt x="5130" y="9296"/>
                  </a:lnTo>
                  <a:lnTo>
                    <a:pt x="6388" y="139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89D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882078" y="12055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06" y="0"/>
                  </a:moveTo>
                  <a:lnTo>
                    <a:pt x="1244" y="177"/>
                  </a:lnTo>
                  <a:lnTo>
                    <a:pt x="800" y="292"/>
                  </a:lnTo>
                  <a:lnTo>
                    <a:pt x="546" y="1155"/>
                  </a:lnTo>
                  <a:lnTo>
                    <a:pt x="215" y="1676"/>
                  </a:lnTo>
                  <a:lnTo>
                    <a:pt x="254" y="2032"/>
                  </a:lnTo>
                  <a:lnTo>
                    <a:pt x="279" y="2374"/>
                  </a:lnTo>
                  <a:lnTo>
                    <a:pt x="317" y="2730"/>
                  </a:lnTo>
                  <a:lnTo>
                    <a:pt x="139" y="2870"/>
                  </a:lnTo>
                  <a:lnTo>
                    <a:pt x="76" y="3136"/>
                  </a:lnTo>
                  <a:lnTo>
                    <a:pt x="0" y="3403"/>
                  </a:lnTo>
                  <a:lnTo>
                    <a:pt x="127" y="3657"/>
                  </a:lnTo>
                  <a:lnTo>
                    <a:pt x="431" y="3886"/>
                  </a:lnTo>
                  <a:lnTo>
                    <a:pt x="1828" y="3683"/>
                  </a:lnTo>
                  <a:lnTo>
                    <a:pt x="2413" y="2832"/>
                  </a:lnTo>
                  <a:lnTo>
                    <a:pt x="2311" y="1473"/>
                  </a:lnTo>
                  <a:lnTo>
                    <a:pt x="2247" y="800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77B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879195" y="12183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552" y="12"/>
                  </a:lnTo>
                  <a:lnTo>
                    <a:pt x="1041" y="63"/>
                  </a:lnTo>
                  <a:lnTo>
                    <a:pt x="63" y="812"/>
                  </a:lnTo>
                  <a:lnTo>
                    <a:pt x="0" y="2451"/>
                  </a:lnTo>
                  <a:lnTo>
                    <a:pt x="1473" y="3098"/>
                  </a:lnTo>
                  <a:lnTo>
                    <a:pt x="2705" y="3174"/>
                  </a:lnTo>
                  <a:lnTo>
                    <a:pt x="3073" y="850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76B3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879525" y="120823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70" y="0"/>
                  </a:moveTo>
                  <a:lnTo>
                    <a:pt x="0" y="647"/>
                  </a:lnTo>
                  <a:lnTo>
                    <a:pt x="101" y="2120"/>
                  </a:lnTo>
                  <a:lnTo>
                    <a:pt x="1777" y="4013"/>
                  </a:lnTo>
                  <a:lnTo>
                    <a:pt x="2171" y="3060"/>
                  </a:lnTo>
                  <a:lnTo>
                    <a:pt x="2578" y="2108"/>
                  </a:lnTo>
                  <a:lnTo>
                    <a:pt x="2971" y="1155"/>
                  </a:lnTo>
                  <a:lnTo>
                    <a:pt x="2946" y="762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5E9C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852284" y="1222107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4">
                  <a:moveTo>
                    <a:pt x="7251" y="5880"/>
                  </a:moveTo>
                  <a:lnTo>
                    <a:pt x="6934" y="2197"/>
                  </a:lnTo>
                  <a:lnTo>
                    <a:pt x="3873" y="0"/>
                  </a:lnTo>
                  <a:lnTo>
                    <a:pt x="0" y="698"/>
                  </a:lnTo>
                  <a:lnTo>
                    <a:pt x="1689" y="3454"/>
                  </a:lnTo>
                  <a:lnTo>
                    <a:pt x="4267" y="4965"/>
                  </a:lnTo>
                  <a:lnTo>
                    <a:pt x="7251" y="5892"/>
                  </a:lnTo>
                  <a:close/>
                </a:path>
                <a:path w="17780" h="13334">
                  <a:moveTo>
                    <a:pt x="17640" y="11074"/>
                  </a:moveTo>
                  <a:lnTo>
                    <a:pt x="14389" y="8928"/>
                  </a:lnTo>
                  <a:lnTo>
                    <a:pt x="11163" y="6731"/>
                  </a:lnTo>
                  <a:lnTo>
                    <a:pt x="7264" y="5892"/>
                  </a:lnTo>
                  <a:lnTo>
                    <a:pt x="10312" y="11531"/>
                  </a:lnTo>
                  <a:lnTo>
                    <a:pt x="13144" y="12954"/>
                  </a:lnTo>
                  <a:lnTo>
                    <a:pt x="17640" y="11074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857440" y="1213319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3124" y="0"/>
                  </a:moveTo>
                  <a:lnTo>
                    <a:pt x="1612" y="1333"/>
                  </a:lnTo>
                  <a:lnTo>
                    <a:pt x="0" y="2108"/>
                  </a:lnTo>
                  <a:lnTo>
                    <a:pt x="0" y="3835"/>
                  </a:lnTo>
                  <a:lnTo>
                    <a:pt x="850" y="5537"/>
                  </a:lnTo>
                  <a:lnTo>
                    <a:pt x="114" y="7277"/>
                  </a:lnTo>
                  <a:lnTo>
                    <a:pt x="2260" y="8813"/>
                  </a:lnTo>
                  <a:lnTo>
                    <a:pt x="3543" y="8000"/>
                  </a:lnTo>
                  <a:lnTo>
                    <a:pt x="3111" y="5638"/>
                  </a:lnTo>
                  <a:lnTo>
                    <a:pt x="2692" y="3454"/>
                  </a:lnTo>
                  <a:lnTo>
                    <a:pt x="3302" y="2222"/>
                  </a:lnTo>
                  <a:lnTo>
                    <a:pt x="5067" y="1257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689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869251" y="123318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673" y="0"/>
                  </a:moveTo>
                  <a:lnTo>
                    <a:pt x="444" y="647"/>
                  </a:lnTo>
                  <a:lnTo>
                    <a:pt x="165" y="1269"/>
                  </a:lnTo>
                  <a:lnTo>
                    <a:pt x="0" y="2133"/>
                  </a:lnTo>
                  <a:lnTo>
                    <a:pt x="381" y="2628"/>
                  </a:lnTo>
                  <a:lnTo>
                    <a:pt x="571" y="2628"/>
                  </a:lnTo>
                  <a:lnTo>
                    <a:pt x="1549" y="2654"/>
                  </a:lnTo>
                  <a:lnTo>
                    <a:pt x="1562" y="1917"/>
                  </a:lnTo>
                  <a:lnTo>
                    <a:pt x="1562" y="1054"/>
                  </a:lnTo>
                  <a:lnTo>
                    <a:pt x="1320" y="761"/>
                  </a:lnTo>
                  <a:lnTo>
                    <a:pt x="990" y="3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0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865657" y="1171943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1142" y="0"/>
                  </a:moveTo>
                  <a:lnTo>
                    <a:pt x="0" y="1117"/>
                  </a:lnTo>
                  <a:lnTo>
                    <a:pt x="317" y="7137"/>
                  </a:lnTo>
                  <a:lnTo>
                    <a:pt x="3124" y="10439"/>
                  </a:lnTo>
                  <a:lnTo>
                    <a:pt x="6273" y="9410"/>
                  </a:lnTo>
                  <a:lnTo>
                    <a:pt x="5740" y="8242"/>
                  </a:lnTo>
                  <a:lnTo>
                    <a:pt x="3784" y="7645"/>
                  </a:lnTo>
                  <a:lnTo>
                    <a:pt x="5816" y="2616"/>
                  </a:lnTo>
                  <a:lnTo>
                    <a:pt x="3479" y="1346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60A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825169" y="1239431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3213" y="0"/>
                  </a:moveTo>
                  <a:lnTo>
                    <a:pt x="0" y="1816"/>
                  </a:lnTo>
                  <a:lnTo>
                    <a:pt x="4165" y="1752"/>
                  </a:lnTo>
                  <a:lnTo>
                    <a:pt x="3048" y="4902"/>
                  </a:lnTo>
                  <a:lnTo>
                    <a:pt x="3302" y="7226"/>
                  </a:lnTo>
                  <a:lnTo>
                    <a:pt x="4140" y="7378"/>
                  </a:lnTo>
                  <a:lnTo>
                    <a:pt x="4457" y="5956"/>
                  </a:lnTo>
                  <a:lnTo>
                    <a:pt x="3683" y="4267"/>
                  </a:lnTo>
                  <a:lnTo>
                    <a:pt x="5232" y="3162"/>
                  </a:lnTo>
                  <a:lnTo>
                    <a:pt x="5397" y="1574"/>
                  </a:lnTo>
                  <a:lnTo>
                    <a:pt x="4610" y="584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558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871689" y="126852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4419" y="0"/>
                  </a:moveTo>
                  <a:lnTo>
                    <a:pt x="3441" y="1041"/>
                  </a:lnTo>
                  <a:lnTo>
                    <a:pt x="2908" y="2095"/>
                  </a:lnTo>
                  <a:lnTo>
                    <a:pt x="1981" y="3124"/>
                  </a:lnTo>
                  <a:lnTo>
                    <a:pt x="1777" y="6921"/>
                  </a:lnTo>
                  <a:lnTo>
                    <a:pt x="0" y="9537"/>
                  </a:lnTo>
                  <a:lnTo>
                    <a:pt x="1346" y="12344"/>
                  </a:lnTo>
                  <a:lnTo>
                    <a:pt x="3060" y="12115"/>
                  </a:lnTo>
                  <a:lnTo>
                    <a:pt x="3860" y="10858"/>
                  </a:lnTo>
                  <a:lnTo>
                    <a:pt x="4584" y="9499"/>
                  </a:lnTo>
                  <a:lnTo>
                    <a:pt x="4457" y="9296"/>
                  </a:lnTo>
                  <a:lnTo>
                    <a:pt x="5168" y="8559"/>
                  </a:lnTo>
                  <a:lnTo>
                    <a:pt x="6311" y="8902"/>
                  </a:lnTo>
                  <a:lnTo>
                    <a:pt x="7061" y="8267"/>
                  </a:lnTo>
                  <a:lnTo>
                    <a:pt x="8343" y="5537"/>
                  </a:lnTo>
                  <a:lnTo>
                    <a:pt x="12966" y="5816"/>
                  </a:lnTo>
                  <a:lnTo>
                    <a:pt x="12852" y="1828"/>
                  </a:lnTo>
                  <a:lnTo>
                    <a:pt x="10134" y="787"/>
                  </a:lnTo>
                  <a:lnTo>
                    <a:pt x="7226" y="634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875474" y="126545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215" y="0"/>
                  </a:moveTo>
                  <a:lnTo>
                    <a:pt x="0" y="1117"/>
                  </a:lnTo>
                  <a:lnTo>
                    <a:pt x="634" y="3060"/>
                  </a:lnTo>
                  <a:lnTo>
                    <a:pt x="2679" y="6807"/>
                  </a:lnTo>
                  <a:lnTo>
                    <a:pt x="6134" y="4724"/>
                  </a:lnTo>
                  <a:lnTo>
                    <a:pt x="8991" y="5105"/>
                  </a:lnTo>
                  <a:lnTo>
                    <a:pt x="9575" y="4978"/>
                  </a:lnTo>
                  <a:lnTo>
                    <a:pt x="9918" y="4622"/>
                  </a:lnTo>
                  <a:lnTo>
                    <a:pt x="9982" y="4013"/>
                  </a:lnTo>
                  <a:lnTo>
                    <a:pt x="10032" y="2806"/>
                  </a:lnTo>
                  <a:lnTo>
                    <a:pt x="10147" y="1587"/>
                  </a:lnTo>
                  <a:lnTo>
                    <a:pt x="8877" y="838"/>
                  </a:lnTo>
                  <a:lnTo>
                    <a:pt x="7518" y="3225"/>
                  </a:lnTo>
                  <a:lnTo>
                    <a:pt x="5791" y="3441"/>
                  </a:lnTo>
                  <a:lnTo>
                    <a:pt x="3746" y="1676"/>
                  </a:lnTo>
                  <a:lnTo>
                    <a:pt x="2628" y="1041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548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874763" y="12651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1790" y="0"/>
                  </a:moveTo>
                  <a:lnTo>
                    <a:pt x="914" y="850"/>
                  </a:lnTo>
                  <a:lnTo>
                    <a:pt x="0" y="1727"/>
                  </a:lnTo>
                  <a:lnTo>
                    <a:pt x="533" y="2654"/>
                  </a:lnTo>
                  <a:lnTo>
                    <a:pt x="1346" y="3403"/>
                  </a:lnTo>
                  <a:lnTo>
                    <a:pt x="1485" y="2209"/>
                  </a:lnTo>
                  <a:lnTo>
                    <a:pt x="1981" y="1358"/>
                  </a:lnTo>
                  <a:lnTo>
                    <a:pt x="3340" y="1371"/>
                  </a:lnTo>
                  <a:lnTo>
                    <a:pt x="2730" y="29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867816" y="1278026"/>
              <a:ext cx="20320" cy="27305"/>
            </a:xfrm>
            <a:custGeom>
              <a:avLst/>
              <a:gdLst/>
              <a:ahLst/>
              <a:cxnLst/>
              <a:rect l="l" t="t" r="r" b="b"/>
              <a:pathLst>
                <a:path w="20319" h="27305">
                  <a:moveTo>
                    <a:pt x="8445" y="0"/>
                  </a:moveTo>
                  <a:lnTo>
                    <a:pt x="6883" y="393"/>
                  </a:lnTo>
                  <a:lnTo>
                    <a:pt x="6019" y="1574"/>
                  </a:lnTo>
                  <a:lnTo>
                    <a:pt x="5219" y="2844"/>
                  </a:lnTo>
                  <a:lnTo>
                    <a:pt x="3416" y="4229"/>
                  </a:lnTo>
                  <a:lnTo>
                    <a:pt x="0" y="4356"/>
                  </a:lnTo>
                  <a:lnTo>
                    <a:pt x="1117" y="8039"/>
                  </a:lnTo>
                  <a:lnTo>
                    <a:pt x="2057" y="9207"/>
                  </a:lnTo>
                  <a:lnTo>
                    <a:pt x="4978" y="10807"/>
                  </a:lnTo>
                  <a:lnTo>
                    <a:pt x="3263" y="14427"/>
                  </a:lnTo>
                  <a:lnTo>
                    <a:pt x="5181" y="16459"/>
                  </a:lnTo>
                  <a:lnTo>
                    <a:pt x="5867" y="17424"/>
                  </a:lnTo>
                  <a:lnTo>
                    <a:pt x="6921" y="18313"/>
                  </a:lnTo>
                  <a:lnTo>
                    <a:pt x="8686" y="25806"/>
                  </a:lnTo>
                  <a:lnTo>
                    <a:pt x="13462" y="26581"/>
                  </a:lnTo>
                  <a:lnTo>
                    <a:pt x="19824" y="26746"/>
                  </a:lnTo>
                  <a:lnTo>
                    <a:pt x="11988" y="21297"/>
                  </a:lnTo>
                  <a:lnTo>
                    <a:pt x="10248" y="14046"/>
                  </a:lnTo>
                  <a:lnTo>
                    <a:pt x="10464" y="3784"/>
                  </a:lnTo>
                  <a:lnTo>
                    <a:pt x="10807" y="1447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BFE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0" name="object 2800"/>
          <p:cNvGrpSpPr/>
          <p:nvPr/>
        </p:nvGrpSpPr>
        <p:grpSpPr>
          <a:xfrm>
            <a:off x="766635" y="1716557"/>
            <a:ext cx="111760" cy="222885"/>
            <a:chOff x="766635" y="1716557"/>
            <a:chExt cx="111760" cy="222885"/>
          </a:xfrm>
        </p:grpSpPr>
        <p:sp>
          <p:nvSpPr>
            <p:cNvPr id="2801" name="object 2801"/>
            <p:cNvSpPr/>
            <p:nvPr/>
          </p:nvSpPr>
          <p:spPr>
            <a:xfrm>
              <a:off x="766635" y="1716557"/>
              <a:ext cx="99695" cy="196850"/>
            </a:xfrm>
            <a:custGeom>
              <a:avLst/>
              <a:gdLst/>
              <a:ahLst/>
              <a:cxnLst/>
              <a:rect l="l" t="t" r="r" b="b"/>
              <a:pathLst>
                <a:path w="99694" h="196850">
                  <a:moveTo>
                    <a:pt x="1981" y="101"/>
                  </a:moveTo>
                  <a:lnTo>
                    <a:pt x="1409" y="0"/>
                  </a:lnTo>
                  <a:lnTo>
                    <a:pt x="482" y="546"/>
                  </a:lnTo>
                  <a:lnTo>
                    <a:pt x="0" y="3759"/>
                  </a:lnTo>
                  <a:lnTo>
                    <a:pt x="1257" y="6769"/>
                  </a:lnTo>
                  <a:lnTo>
                    <a:pt x="1523" y="9893"/>
                  </a:lnTo>
                  <a:lnTo>
                    <a:pt x="5270" y="15913"/>
                  </a:lnTo>
                  <a:lnTo>
                    <a:pt x="5422" y="23253"/>
                  </a:lnTo>
                  <a:lnTo>
                    <a:pt x="10820" y="33197"/>
                  </a:lnTo>
                  <a:lnTo>
                    <a:pt x="11861" y="37274"/>
                  </a:lnTo>
                  <a:lnTo>
                    <a:pt x="15481" y="49263"/>
                  </a:lnTo>
                  <a:lnTo>
                    <a:pt x="18707" y="56896"/>
                  </a:lnTo>
                  <a:lnTo>
                    <a:pt x="22834" y="70688"/>
                  </a:lnTo>
                  <a:lnTo>
                    <a:pt x="27965" y="74295"/>
                  </a:lnTo>
                  <a:lnTo>
                    <a:pt x="32372" y="86321"/>
                  </a:lnTo>
                  <a:lnTo>
                    <a:pt x="36233" y="91948"/>
                  </a:lnTo>
                  <a:lnTo>
                    <a:pt x="41363" y="103441"/>
                  </a:lnTo>
                  <a:lnTo>
                    <a:pt x="41084" y="111150"/>
                  </a:lnTo>
                  <a:lnTo>
                    <a:pt x="48818" y="114211"/>
                  </a:lnTo>
                  <a:lnTo>
                    <a:pt x="49428" y="115481"/>
                  </a:lnTo>
                  <a:lnTo>
                    <a:pt x="47002" y="118364"/>
                  </a:lnTo>
                  <a:lnTo>
                    <a:pt x="49047" y="119024"/>
                  </a:lnTo>
                  <a:lnTo>
                    <a:pt x="57150" y="132689"/>
                  </a:lnTo>
                  <a:lnTo>
                    <a:pt x="62992" y="142062"/>
                  </a:lnTo>
                  <a:lnTo>
                    <a:pt x="68351" y="145732"/>
                  </a:lnTo>
                  <a:lnTo>
                    <a:pt x="66281" y="151549"/>
                  </a:lnTo>
                  <a:lnTo>
                    <a:pt x="66548" y="151701"/>
                  </a:lnTo>
                  <a:lnTo>
                    <a:pt x="87718" y="186436"/>
                  </a:lnTo>
                  <a:lnTo>
                    <a:pt x="89306" y="190487"/>
                  </a:lnTo>
                  <a:lnTo>
                    <a:pt x="93294" y="192849"/>
                  </a:lnTo>
                  <a:lnTo>
                    <a:pt x="94983" y="196824"/>
                  </a:lnTo>
                  <a:lnTo>
                    <a:pt x="99123" y="196824"/>
                  </a:lnTo>
                  <a:lnTo>
                    <a:pt x="99606" y="195681"/>
                  </a:lnTo>
                  <a:lnTo>
                    <a:pt x="98793" y="194906"/>
                  </a:lnTo>
                  <a:lnTo>
                    <a:pt x="95427" y="187185"/>
                  </a:lnTo>
                  <a:lnTo>
                    <a:pt x="90525" y="181546"/>
                  </a:lnTo>
                  <a:lnTo>
                    <a:pt x="83210" y="167601"/>
                  </a:lnTo>
                  <a:lnTo>
                    <a:pt x="79616" y="159994"/>
                  </a:lnTo>
                  <a:lnTo>
                    <a:pt x="75044" y="152933"/>
                  </a:lnTo>
                  <a:lnTo>
                    <a:pt x="73723" y="151307"/>
                  </a:lnTo>
                  <a:lnTo>
                    <a:pt x="72212" y="144894"/>
                  </a:lnTo>
                  <a:lnTo>
                    <a:pt x="68237" y="140868"/>
                  </a:lnTo>
                  <a:lnTo>
                    <a:pt x="64185" y="131559"/>
                  </a:lnTo>
                  <a:lnTo>
                    <a:pt x="60363" y="127952"/>
                  </a:lnTo>
                  <a:lnTo>
                    <a:pt x="59105" y="123063"/>
                  </a:lnTo>
                  <a:lnTo>
                    <a:pt x="55829" y="118656"/>
                  </a:lnTo>
                  <a:lnTo>
                    <a:pt x="54000" y="113411"/>
                  </a:lnTo>
                  <a:lnTo>
                    <a:pt x="50876" y="108915"/>
                  </a:lnTo>
                  <a:lnTo>
                    <a:pt x="42468" y="94742"/>
                  </a:lnTo>
                  <a:lnTo>
                    <a:pt x="40652" y="86563"/>
                  </a:lnTo>
                  <a:lnTo>
                    <a:pt x="35258" y="79156"/>
                  </a:lnTo>
                  <a:lnTo>
                    <a:pt x="31107" y="71118"/>
                  </a:lnTo>
                  <a:lnTo>
                    <a:pt x="24180" y="54330"/>
                  </a:lnTo>
                  <a:lnTo>
                    <a:pt x="22567" y="49250"/>
                  </a:lnTo>
                  <a:lnTo>
                    <a:pt x="19837" y="44589"/>
                  </a:lnTo>
                  <a:lnTo>
                    <a:pt x="15265" y="32512"/>
                  </a:lnTo>
                  <a:lnTo>
                    <a:pt x="11810" y="25628"/>
                  </a:lnTo>
                  <a:lnTo>
                    <a:pt x="7937" y="11899"/>
                  </a:lnTo>
                  <a:lnTo>
                    <a:pt x="7810" y="4711"/>
                  </a:lnTo>
                  <a:lnTo>
                    <a:pt x="1981" y="101"/>
                  </a:lnTo>
                  <a:close/>
                </a:path>
              </a:pathLst>
            </a:custGeom>
            <a:solidFill>
              <a:srgbClr val="C8E8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854354" y="1902993"/>
              <a:ext cx="24130" cy="36830"/>
            </a:xfrm>
            <a:custGeom>
              <a:avLst/>
              <a:gdLst/>
              <a:ahLst/>
              <a:cxnLst/>
              <a:rect l="l" t="t" r="r" b="b"/>
              <a:pathLst>
                <a:path w="24130" h="36830">
                  <a:moveTo>
                    <a:pt x="7277" y="10388"/>
                  </a:moveTo>
                  <a:lnTo>
                    <a:pt x="7086" y="5359"/>
                  </a:lnTo>
                  <a:lnTo>
                    <a:pt x="2501" y="3403"/>
                  </a:lnTo>
                  <a:lnTo>
                    <a:pt x="0" y="0"/>
                  </a:lnTo>
                  <a:lnTo>
                    <a:pt x="749" y="4876"/>
                  </a:lnTo>
                  <a:lnTo>
                    <a:pt x="3784" y="8293"/>
                  </a:lnTo>
                  <a:lnTo>
                    <a:pt x="7264" y="11417"/>
                  </a:lnTo>
                  <a:lnTo>
                    <a:pt x="7277" y="10388"/>
                  </a:lnTo>
                  <a:close/>
                </a:path>
                <a:path w="24130" h="36830">
                  <a:moveTo>
                    <a:pt x="13487" y="21818"/>
                  </a:moveTo>
                  <a:lnTo>
                    <a:pt x="10439" y="18935"/>
                  </a:lnTo>
                  <a:lnTo>
                    <a:pt x="11645" y="13500"/>
                  </a:lnTo>
                  <a:lnTo>
                    <a:pt x="7264" y="11430"/>
                  </a:lnTo>
                  <a:lnTo>
                    <a:pt x="7124" y="16217"/>
                  </a:lnTo>
                  <a:lnTo>
                    <a:pt x="8534" y="20091"/>
                  </a:lnTo>
                  <a:lnTo>
                    <a:pt x="13487" y="21818"/>
                  </a:lnTo>
                  <a:close/>
                </a:path>
                <a:path w="24130" h="36830">
                  <a:moveTo>
                    <a:pt x="23876" y="36347"/>
                  </a:moveTo>
                  <a:lnTo>
                    <a:pt x="22682" y="31991"/>
                  </a:lnTo>
                  <a:lnTo>
                    <a:pt x="18440" y="29578"/>
                  </a:lnTo>
                  <a:lnTo>
                    <a:pt x="16725" y="25019"/>
                  </a:lnTo>
                  <a:lnTo>
                    <a:pt x="15354" y="25069"/>
                  </a:lnTo>
                  <a:lnTo>
                    <a:pt x="14541" y="24917"/>
                  </a:lnTo>
                  <a:lnTo>
                    <a:pt x="16230" y="26238"/>
                  </a:lnTo>
                  <a:lnTo>
                    <a:pt x="16764" y="28194"/>
                  </a:lnTo>
                  <a:lnTo>
                    <a:pt x="18770" y="33007"/>
                  </a:lnTo>
                  <a:lnTo>
                    <a:pt x="19964" y="36080"/>
                  </a:lnTo>
                  <a:lnTo>
                    <a:pt x="23876" y="36347"/>
                  </a:lnTo>
                  <a:close/>
                </a:path>
              </a:pathLst>
            </a:custGeom>
            <a:solidFill>
              <a:srgbClr val="D1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03" name="object 2803"/>
          <p:cNvGrpSpPr/>
          <p:nvPr/>
        </p:nvGrpSpPr>
        <p:grpSpPr>
          <a:xfrm>
            <a:off x="916660" y="816394"/>
            <a:ext cx="177165" cy="144145"/>
            <a:chOff x="916660" y="816394"/>
            <a:chExt cx="177165" cy="144145"/>
          </a:xfrm>
        </p:grpSpPr>
        <p:sp>
          <p:nvSpPr>
            <p:cNvPr id="2804" name="object 2804"/>
            <p:cNvSpPr/>
            <p:nvPr/>
          </p:nvSpPr>
          <p:spPr>
            <a:xfrm>
              <a:off x="1010818" y="849502"/>
              <a:ext cx="41275" cy="25400"/>
            </a:xfrm>
            <a:custGeom>
              <a:avLst/>
              <a:gdLst/>
              <a:ahLst/>
              <a:cxnLst/>
              <a:rect l="l" t="t" r="r" b="b"/>
              <a:pathLst>
                <a:path w="41275" h="25400">
                  <a:moveTo>
                    <a:pt x="10278" y="19882"/>
                  </a:moveTo>
                  <a:lnTo>
                    <a:pt x="10134" y="20193"/>
                  </a:lnTo>
                  <a:lnTo>
                    <a:pt x="10173" y="21005"/>
                  </a:lnTo>
                  <a:lnTo>
                    <a:pt x="10680" y="24612"/>
                  </a:lnTo>
                  <a:lnTo>
                    <a:pt x="11277" y="25107"/>
                  </a:lnTo>
                  <a:lnTo>
                    <a:pt x="11976" y="25298"/>
                  </a:lnTo>
                  <a:lnTo>
                    <a:pt x="12738" y="25323"/>
                  </a:lnTo>
                  <a:lnTo>
                    <a:pt x="19100" y="23507"/>
                  </a:lnTo>
                  <a:lnTo>
                    <a:pt x="23916" y="21005"/>
                  </a:lnTo>
                  <a:lnTo>
                    <a:pt x="15506" y="21005"/>
                  </a:lnTo>
                  <a:lnTo>
                    <a:pt x="10278" y="19882"/>
                  </a:lnTo>
                  <a:close/>
                </a:path>
                <a:path w="41275" h="25400">
                  <a:moveTo>
                    <a:pt x="40716" y="0"/>
                  </a:moveTo>
                  <a:lnTo>
                    <a:pt x="38252" y="520"/>
                  </a:lnTo>
                  <a:lnTo>
                    <a:pt x="36957" y="2311"/>
                  </a:lnTo>
                  <a:lnTo>
                    <a:pt x="35280" y="3289"/>
                  </a:lnTo>
                  <a:lnTo>
                    <a:pt x="29385" y="5983"/>
                  </a:lnTo>
                  <a:lnTo>
                    <a:pt x="23228" y="8056"/>
                  </a:lnTo>
                  <a:lnTo>
                    <a:pt x="17214" y="10413"/>
                  </a:lnTo>
                  <a:lnTo>
                    <a:pt x="11747" y="13957"/>
                  </a:lnTo>
                  <a:lnTo>
                    <a:pt x="8750" y="17233"/>
                  </a:lnTo>
                  <a:lnTo>
                    <a:pt x="3911" y="18148"/>
                  </a:lnTo>
                  <a:lnTo>
                    <a:pt x="0" y="22148"/>
                  </a:lnTo>
                  <a:lnTo>
                    <a:pt x="3390" y="22237"/>
                  </a:lnTo>
                  <a:lnTo>
                    <a:pt x="4864" y="20916"/>
                  </a:lnTo>
                  <a:lnTo>
                    <a:pt x="6553" y="20193"/>
                  </a:lnTo>
                  <a:lnTo>
                    <a:pt x="10059" y="20193"/>
                  </a:lnTo>
                  <a:lnTo>
                    <a:pt x="10007" y="19824"/>
                  </a:lnTo>
                  <a:lnTo>
                    <a:pt x="10305" y="19824"/>
                  </a:lnTo>
                  <a:lnTo>
                    <a:pt x="12661" y="14757"/>
                  </a:lnTo>
                  <a:lnTo>
                    <a:pt x="22249" y="14757"/>
                  </a:lnTo>
                  <a:lnTo>
                    <a:pt x="25442" y="13949"/>
                  </a:lnTo>
                  <a:lnTo>
                    <a:pt x="25933" y="11899"/>
                  </a:lnTo>
                  <a:lnTo>
                    <a:pt x="27868" y="11899"/>
                  </a:lnTo>
                  <a:lnTo>
                    <a:pt x="29349" y="7988"/>
                  </a:lnTo>
                  <a:lnTo>
                    <a:pt x="34556" y="7721"/>
                  </a:lnTo>
                  <a:lnTo>
                    <a:pt x="37109" y="5689"/>
                  </a:lnTo>
                  <a:lnTo>
                    <a:pt x="40170" y="4038"/>
                  </a:lnTo>
                  <a:lnTo>
                    <a:pt x="40716" y="0"/>
                  </a:lnTo>
                  <a:close/>
                </a:path>
                <a:path w="41275" h="25400">
                  <a:moveTo>
                    <a:pt x="22249" y="14757"/>
                  </a:moveTo>
                  <a:lnTo>
                    <a:pt x="12661" y="14757"/>
                  </a:lnTo>
                  <a:lnTo>
                    <a:pt x="17106" y="17945"/>
                  </a:lnTo>
                  <a:lnTo>
                    <a:pt x="15506" y="21005"/>
                  </a:lnTo>
                  <a:lnTo>
                    <a:pt x="23916" y="21005"/>
                  </a:lnTo>
                  <a:lnTo>
                    <a:pt x="24968" y="20459"/>
                  </a:lnTo>
                  <a:lnTo>
                    <a:pt x="31153" y="18224"/>
                  </a:lnTo>
                  <a:lnTo>
                    <a:pt x="31965" y="17233"/>
                  </a:lnTo>
                  <a:lnTo>
                    <a:pt x="34302" y="17233"/>
                  </a:lnTo>
                  <a:lnTo>
                    <a:pt x="33513" y="15608"/>
                  </a:lnTo>
                  <a:lnTo>
                    <a:pt x="25044" y="15608"/>
                  </a:lnTo>
                  <a:lnTo>
                    <a:pt x="22199" y="14770"/>
                  </a:lnTo>
                  <a:close/>
                </a:path>
                <a:path w="41275" h="25400">
                  <a:moveTo>
                    <a:pt x="10007" y="19824"/>
                  </a:moveTo>
                  <a:lnTo>
                    <a:pt x="10059" y="20193"/>
                  </a:lnTo>
                  <a:lnTo>
                    <a:pt x="10278" y="19882"/>
                  </a:lnTo>
                  <a:lnTo>
                    <a:pt x="10007" y="19824"/>
                  </a:lnTo>
                  <a:close/>
                </a:path>
                <a:path w="41275" h="25400">
                  <a:moveTo>
                    <a:pt x="10305" y="19824"/>
                  </a:moveTo>
                  <a:lnTo>
                    <a:pt x="10007" y="19824"/>
                  </a:lnTo>
                  <a:lnTo>
                    <a:pt x="10278" y="19882"/>
                  </a:lnTo>
                  <a:close/>
                </a:path>
                <a:path w="41275" h="25400">
                  <a:moveTo>
                    <a:pt x="27597" y="12614"/>
                  </a:moveTo>
                  <a:lnTo>
                    <a:pt x="27266" y="13487"/>
                  </a:lnTo>
                  <a:lnTo>
                    <a:pt x="25442" y="13949"/>
                  </a:lnTo>
                  <a:lnTo>
                    <a:pt x="25044" y="15608"/>
                  </a:lnTo>
                  <a:lnTo>
                    <a:pt x="33513" y="15608"/>
                  </a:lnTo>
                  <a:lnTo>
                    <a:pt x="33395" y="15367"/>
                  </a:lnTo>
                  <a:lnTo>
                    <a:pt x="29235" y="15367"/>
                  </a:lnTo>
                  <a:lnTo>
                    <a:pt x="28359" y="12941"/>
                  </a:lnTo>
                  <a:lnTo>
                    <a:pt x="27597" y="12614"/>
                  </a:lnTo>
                  <a:close/>
                </a:path>
                <a:path w="41275" h="25400">
                  <a:moveTo>
                    <a:pt x="31648" y="14236"/>
                  </a:moveTo>
                  <a:lnTo>
                    <a:pt x="29235" y="15367"/>
                  </a:lnTo>
                  <a:lnTo>
                    <a:pt x="33395" y="15367"/>
                  </a:lnTo>
                  <a:lnTo>
                    <a:pt x="33223" y="15011"/>
                  </a:lnTo>
                  <a:lnTo>
                    <a:pt x="31648" y="14236"/>
                  </a:lnTo>
                  <a:close/>
                </a:path>
                <a:path w="41275" h="25400">
                  <a:moveTo>
                    <a:pt x="25933" y="11899"/>
                  </a:moveTo>
                  <a:lnTo>
                    <a:pt x="25442" y="13949"/>
                  </a:lnTo>
                  <a:lnTo>
                    <a:pt x="27266" y="13487"/>
                  </a:lnTo>
                  <a:lnTo>
                    <a:pt x="27597" y="12614"/>
                  </a:lnTo>
                  <a:lnTo>
                    <a:pt x="25933" y="11899"/>
                  </a:lnTo>
                  <a:close/>
                </a:path>
                <a:path w="41275" h="25400">
                  <a:moveTo>
                    <a:pt x="27868" y="11899"/>
                  </a:moveTo>
                  <a:lnTo>
                    <a:pt x="25933" y="11899"/>
                  </a:lnTo>
                  <a:lnTo>
                    <a:pt x="27597" y="12614"/>
                  </a:lnTo>
                  <a:lnTo>
                    <a:pt x="27868" y="11899"/>
                  </a:lnTo>
                  <a:close/>
                </a:path>
              </a:pathLst>
            </a:custGeom>
            <a:solidFill>
              <a:srgbClr val="7D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057897" y="824725"/>
              <a:ext cx="33020" cy="29209"/>
            </a:xfrm>
            <a:custGeom>
              <a:avLst/>
              <a:gdLst/>
              <a:ahLst/>
              <a:cxnLst/>
              <a:rect l="l" t="t" r="r" b="b"/>
              <a:pathLst>
                <a:path w="33019" h="29209">
                  <a:moveTo>
                    <a:pt x="30810" y="0"/>
                  </a:moveTo>
                  <a:lnTo>
                    <a:pt x="25946" y="1168"/>
                  </a:lnTo>
                  <a:lnTo>
                    <a:pt x="24333" y="1650"/>
                  </a:lnTo>
                  <a:lnTo>
                    <a:pt x="22860" y="393"/>
                  </a:lnTo>
                  <a:lnTo>
                    <a:pt x="21831" y="368"/>
                  </a:lnTo>
                  <a:lnTo>
                    <a:pt x="20447" y="2895"/>
                  </a:lnTo>
                  <a:lnTo>
                    <a:pt x="17449" y="2349"/>
                  </a:lnTo>
                  <a:lnTo>
                    <a:pt x="15455" y="3733"/>
                  </a:lnTo>
                  <a:lnTo>
                    <a:pt x="12801" y="7658"/>
                  </a:lnTo>
                  <a:lnTo>
                    <a:pt x="11404" y="12293"/>
                  </a:lnTo>
                  <a:lnTo>
                    <a:pt x="8343" y="15963"/>
                  </a:lnTo>
                  <a:lnTo>
                    <a:pt x="5981" y="20396"/>
                  </a:lnTo>
                  <a:lnTo>
                    <a:pt x="1955" y="23698"/>
                  </a:lnTo>
                  <a:lnTo>
                    <a:pt x="0" y="28397"/>
                  </a:lnTo>
                  <a:lnTo>
                    <a:pt x="838" y="28867"/>
                  </a:lnTo>
                  <a:lnTo>
                    <a:pt x="1892" y="27800"/>
                  </a:lnTo>
                  <a:lnTo>
                    <a:pt x="2654" y="28752"/>
                  </a:lnTo>
                  <a:lnTo>
                    <a:pt x="3111" y="28663"/>
                  </a:lnTo>
                  <a:lnTo>
                    <a:pt x="3492" y="28435"/>
                  </a:lnTo>
                  <a:lnTo>
                    <a:pt x="3784" y="28079"/>
                  </a:lnTo>
                  <a:lnTo>
                    <a:pt x="8166" y="23507"/>
                  </a:lnTo>
                  <a:lnTo>
                    <a:pt x="32461" y="3708"/>
                  </a:lnTo>
                  <a:lnTo>
                    <a:pt x="32270" y="1244"/>
                  </a:lnTo>
                  <a:lnTo>
                    <a:pt x="30810" y="0"/>
                  </a:lnTo>
                  <a:close/>
                </a:path>
              </a:pathLst>
            </a:custGeom>
            <a:solidFill>
              <a:srgbClr val="65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062240" y="825703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12522" y="0"/>
                  </a:moveTo>
                  <a:lnTo>
                    <a:pt x="10096" y="1054"/>
                  </a:lnTo>
                  <a:lnTo>
                    <a:pt x="7340" y="6476"/>
                  </a:lnTo>
                  <a:lnTo>
                    <a:pt x="5143" y="8648"/>
                  </a:lnTo>
                  <a:lnTo>
                    <a:pt x="1574" y="11468"/>
                  </a:lnTo>
                  <a:lnTo>
                    <a:pt x="0" y="12344"/>
                  </a:lnTo>
                  <a:lnTo>
                    <a:pt x="647" y="16217"/>
                  </a:lnTo>
                  <a:lnTo>
                    <a:pt x="3048" y="13525"/>
                  </a:lnTo>
                  <a:lnTo>
                    <a:pt x="4000" y="14985"/>
                  </a:lnTo>
                  <a:lnTo>
                    <a:pt x="8509" y="12471"/>
                  </a:lnTo>
                  <a:lnTo>
                    <a:pt x="10083" y="8115"/>
                  </a:lnTo>
                  <a:lnTo>
                    <a:pt x="11226" y="3492"/>
                  </a:lnTo>
                  <a:lnTo>
                    <a:pt x="12065" y="1739"/>
                  </a:lnTo>
                  <a:lnTo>
                    <a:pt x="15227" y="3073"/>
                  </a:lnTo>
                  <a:lnTo>
                    <a:pt x="15367" y="380"/>
                  </a:lnTo>
                  <a:lnTo>
                    <a:pt x="12522" y="0"/>
                  </a:lnTo>
                  <a:close/>
                </a:path>
              </a:pathLst>
            </a:custGeom>
            <a:solidFill>
              <a:srgbClr val="77CC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080617" y="819950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7200" y="0"/>
                  </a:moveTo>
                  <a:lnTo>
                    <a:pt x="4305" y="1054"/>
                  </a:lnTo>
                  <a:lnTo>
                    <a:pt x="139" y="5168"/>
                  </a:lnTo>
                  <a:lnTo>
                    <a:pt x="0" y="7302"/>
                  </a:lnTo>
                  <a:lnTo>
                    <a:pt x="495" y="8432"/>
                  </a:lnTo>
                  <a:lnTo>
                    <a:pt x="7099" y="5841"/>
                  </a:lnTo>
                  <a:lnTo>
                    <a:pt x="9372" y="6184"/>
                  </a:lnTo>
                  <a:lnTo>
                    <a:pt x="11747" y="6616"/>
                  </a:lnTo>
                  <a:lnTo>
                    <a:pt x="12598" y="5346"/>
                  </a:lnTo>
                  <a:lnTo>
                    <a:pt x="12649" y="3213"/>
                  </a:lnTo>
                  <a:lnTo>
                    <a:pt x="12547" y="1968"/>
                  </a:lnTo>
                  <a:lnTo>
                    <a:pt x="9867" y="1003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4A84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031595" y="85603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4">
                  <a:moveTo>
                    <a:pt x="12953" y="0"/>
                  </a:moveTo>
                  <a:lnTo>
                    <a:pt x="12014" y="901"/>
                  </a:lnTo>
                  <a:lnTo>
                    <a:pt x="7238" y="1092"/>
                  </a:lnTo>
                  <a:lnTo>
                    <a:pt x="6248" y="5143"/>
                  </a:lnTo>
                  <a:lnTo>
                    <a:pt x="0" y="7708"/>
                  </a:lnTo>
                  <a:lnTo>
                    <a:pt x="63" y="7861"/>
                  </a:lnTo>
                  <a:lnTo>
                    <a:pt x="2489" y="10769"/>
                  </a:lnTo>
                  <a:lnTo>
                    <a:pt x="7581" y="6413"/>
                  </a:lnTo>
                  <a:lnTo>
                    <a:pt x="13779" y="1193"/>
                  </a:lnTo>
                  <a:lnTo>
                    <a:pt x="12953" y="0"/>
                  </a:lnTo>
                  <a:close/>
                </a:path>
              </a:pathLst>
            </a:custGeom>
            <a:solidFill>
              <a:srgbClr val="5FBD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044244" y="858126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59">
                  <a:moveTo>
                    <a:pt x="9232" y="0"/>
                  </a:moveTo>
                  <a:lnTo>
                    <a:pt x="6121" y="1155"/>
                  </a:lnTo>
                  <a:lnTo>
                    <a:pt x="3822" y="3530"/>
                  </a:lnTo>
                  <a:lnTo>
                    <a:pt x="1168" y="5372"/>
                  </a:lnTo>
                  <a:lnTo>
                    <a:pt x="1193" y="6908"/>
                  </a:lnTo>
                  <a:lnTo>
                    <a:pt x="0" y="8547"/>
                  </a:lnTo>
                  <a:lnTo>
                    <a:pt x="1536" y="9956"/>
                  </a:lnTo>
                  <a:lnTo>
                    <a:pt x="5791" y="10058"/>
                  </a:lnTo>
                  <a:lnTo>
                    <a:pt x="7200" y="6388"/>
                  </a:lnTo>
                  <a:lnTo>
                    <a:pt x="9499" y="3911"/>
                  </a:lnTo>
                  <a:lnTo>
                    <a:pt x="9613" y="2590"/>
                  </a:lnTo>
                  <a:lnTo>
                    <a:pt x="12534" y="1092"/>
                  </a:lnTo>
                  <a:lnTo>
                    <a:pt x="9232" y="0"/>
                  </a:lnTo>
                  <a:close/>
                </a:path>
              </a:pathLst>
            </a:custGeom>
            <a:solidFill>
              <a:srgbClr val="4B8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052474" y="852004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6832" y="0"/>
                  </a:moveTo>
                  <a:lnTo>
                    <a:pt x="6121" y="1028"/>
                  </a:lnTo>
                  <a:lnTo>
                    <a:pt x="5422" y="1117"/>
                  </a:lnTo>
                  <a:lnTo>
                    <a:pt x="1003" y="6121"/>
                  </a:lnTo>
                  <a:lnTo>
                    <a:pt x="2832" y="7708"/>
                  </a:lnTo>
                  <a:lnTo>
                    <a:pt x="0" y="8343"/>
                  </a:lnTo>
                  <a:lnTo>
                    <a:pt x="292" y="9613"/>
                  </a:lnTo>
                  <a:lnTo>
                    <a:pt x="584" y="10198"/>
                  </a:lnTo>
                  <a:lnTo>
                    <a:pt x="939" y="10706"/>
                  </a:lnTo>
                  <a:lnTo>
                    <a:pt x="1612" y="10858"/>
                  </a:lnTo>
                  <a:lnTo>
                    <a:pt x="2692" y="10794"/>
                  </a:lnTo>
                  <a:lnTo>
                    <a:pt x="3784" y="10833"/>
                  </a:lnTo>
                  <a:lnTo>
                    <a:pt x="4737" y="10236"/>
                  </a:lnTo>
                  <a:lnTo>
                    <a:pt x="5968" y="7302"/>
                  </a:lnTo>
                  <a:lnTo>
                    <a:pt x="8915" y="4902"/>
                  </a:lnTo>
                  <a:lnTo>
                    <a:pt x="7518" y="1155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4E8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084922" y="816394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7035" y="0"/>
                  </a:moveTo>
                  <a:lnTo>
                    <a:pt x="4102" y="965"/>
                  </a:lnTo>
                  <a:lnTo>
                    <a:pt x="1003" y="2463"/>
                  </a:lnTo>
                  <a:lnTo>
                    <a:pt x="0" y="4610"/>
                  </a:lnTo>
                  <a:lnTo>
                    <a:pt x="2654" y="5689"/>
                  </a:lnTo>
                  <a:lnTo>
                    <a:pt x="5321" y="6654"/>
                  </a:lnTo>
                  <a:lnTo>
                    <a:pt x="8229" y="5524"/>
                  </a:lnTo>
                  <a:lnTo>
                    <a:pt x="8356" y="4584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80C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1039495" y="863498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5918" y="0"/>
                  </a:moveTo>
                  <a:lnTo>
                    <a:pt x="4546" y="1016"/>
                  </a:lnTo>
                  <a:lnTo>
                    <a:pt x="1904" y="3378"/>
                  </a:lnTo>
                  <a:lnTo>
                    <a:pt x="1104" y="4267"/>
                  </a:lnTo>
                  <a:lnTo>
                    <a:pt x="0" y="5041"/>
                  </a:lnTo>
                  <a:lnTo>
                    <a:pt x="711" y="6502"/>
                  </a:lnTo>
                  <a:lnTo>
                    <a:pt x="1346" y="6959"/>
                  </a:lnTo>
                  <a:lnTo>
                    <a:pt x="2057" y="7112"/>
                  </a:lnTo>
                  <a:lnTo>
                    <a:pt x="2832" y="7023"/>
                  </a:lnTo>
                  <a:lnTo>
                    <a:pt x="4406" y="6629"/>
                  </a:lnTo>
                  <a:lnTo>
                    <a:pt x="5575" y="5816"/>
                  </a:lnTo>
                  <a:lnTo>
                    <a:pt x="5918" y="4114"/>
                  </a:lnTo>
                  <a:lnTo>
                    <a:pt x="6908" y="2743"/>
                  </a:lnTo>
                  <a:lnTo>
                    <a:pt x="6832" y="1371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3C71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1073467" y="8250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5397" y="0"/>
                  </a:moveTo>
                  <a:lnTo>
                    <a:pt x="4610" y="177"/>
                  </a:lnTo>
                  <a:lnTo>
                    <a:pt x="4140" y="1016"/>
                  </a:lnTo>
                  <a:lnTo>
                    <a:pt x="3136" y="2540"/>
                  </a:lnTo>
                  <a:lnTo>
                    <a:pt x="546" y="1981"/>
                  </a:lnTo>
                  <a:lnTo>
                    <a:pt x="0" y="4127"/>
                  </a:lnTo>
                  <a:lnTo>
                    <a:pt x="2120" y="2819"/>
                  </a:lnTo>
                  <a:lnTo>
                    <a:pt x="6273" y="4597"/>
                  </a:lnTo>
                  <a:lnTo>
                    <a:pt x="6261" y="25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72C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972845" y="878370"/>
              <a:ext cx="41275" cy="37465"/>
            </a:xfrm>
            <a:custGeom>
              <a:avLst/>
              <a:gdLst/>
              <a:ahLst/>
              <a:cxnLst/>
              <a:rect l="l" t="t" r="r" b="b"/>
              <a:pathLst>
                <a:path w="41275" h="37465">
                  <a:moveTo>
                    <a:pt x="37160" y="0"/>
                  </a:moveTo>
                  <a:lnTo>
                    <a:pt x="36233" y="685"/>
                  </a:lnTo>
                  <a:lnTo>
                    <a:pt x="32257" y="3949"/>
                  </a:lnTo>
                  <a:lnTo>
                    <a:pt x="28460" y="7391"/>
                  </a:lnTo>
                  <a:lnTo>
                    <a:pt x="24612" y="13042"/>
                  </a:lnTo>
                  <a:lnTo>
                    <a:pt x="23520" y="14096"/>
                  </a:lnTo>
                  <a:lnTo>
                    <a:pt x="19989" y="13055"/>
                  </a:lnTo>
                  <a:lnTo>
                    <a:pt x="21475" y="11988"/>
                  </a:lnTo>
                  <a:lnTo>
                    <a:pt x="21628" y="9436"/>
                  </a:lnTo>
                  <a:lnTo>
                    <a:pt x="20904" y="9093"/>
                  </a:lnTo>
                  <a:lnTo>
                    <a:pt x="17729" y="10198"/>
                  </a:lnTo>
                  <a:lnTo>
                    <a:pt x="14439" y="11099"/>
                  </a:lnTo>
                  <a:lnTo>
                    <a:pt x="13373" y="13144"/>
                  </a:lnTo>
                  <a:lnTo>
                    <a:pt x="16421" y="15913"/>
                  </a:lnTo>
                  <a:lnTo>
                    <a:pt x="13449" y="16243"/>
                  </a:lnTo>
                  <a:lnTo>
                    <a:pt x="11785" y="17094"/>
                  </a:lnTo>
                  <a:lnTo>
                    <a:pt x="6984" y="20764"/>
                  </a:lnTo>
                  <a:lnTo>
                    <a:pt x="5524" y="26606"/>
                  </a:lnTo>
                  <a:lnTo>
                    <a:pt x="2438" y="31394"/>
                  </a:lnTo>
                  <a:lnTo>
                    <a:pt x="1600" y="33083"/>
                  </a:lnTo>
                  <a:lnTo>
                    <a:pt x="0" y="34480"/>
                  </a:lnTo>
                  <a:lnTo>
                    <a:pt x="457" y="36652"/>
                  </a:lnTo>
                  <a:lnTo>
                    <a:pt x="685" y="37096"/>
                  </a:lnTo>
                  <a:lnTo>
                    <a:pt x="1054" y="37363"/>
                  </a:lnTo>
                  <a:lnTo>
                    <a:pt x="1549" y="37452"/>
                  </a:lnTo>
                  <a:lnTo>
                    <a:pt x="2285" y="37388"/>
                  </a:lnTo>
                  <a:lnTo>
                    <a:pt x="2920" y="37071"/>
                  </a:lnTo>
                  <a:lnTo>
                    <a:pt x="5130" y="35686"/>
                  </a:lnTo>
                  <a:lnTo>
                    <a:pt x="5829" y="35039"/>
                  </a:lnTo>
                  <a:lnTo>
                    <a:pt x="9550" y="29222"/>
                  </a:lnTo>
                  <a:lnTo>
                    <a:pt x="14084" y="24904"/>
                  </a:lnTo>
                  <a:lnTo>
                    <a:pt x="21767" y="26339"/>
                  </a:lnTo>
                  <a:lnTo>
                    <a:pt x="22478" y="26123"/>
                  </a:lnTo>
                  <a:lnTo>
                    <a:pt x="23037" y="25692"/>
                  </a:lnTo>
                  <a:lnTo>
                    <a:pt x="23469" y="25082"/>
                  </a:lnTo>
                  <a:lnTo>
                    <a:pt x="24396" y="24879"/>
                  </a:lnTo>
                  <a:lnTo>
                    <a:pt x="23558" y="21196"/>
                  </a:lnTo>
                  <a:lnTo>
                    <a:pt x="25920" y="23799"/>
                  </a:lnTo>
                  <a:lnTo>
                    <a:pt x="28752" y="24218"/>
                  </a:lnTo>
                  <a:lnTo>
                    <a:pt x="29781" y="21970"/>
                  </a:lnTo>
                  <a:lnTo>
                    <a:pt x="32308" y="18643"/>
                  </a:lnTo>
                  <a:lnTo>
                    <a:pt x="33248" y="18770"/>
                  </a:lnTo>
                  <a:lnTo>
                    <a:pt x="34010" y="20548"/>
                  </a:lnTo>
                  <a:lnTo>
                    <a:pt x="34467" y="20777"/>
                  </a:lnTo>
                  <a:lnTo>
                    <a:pt x="38074" y="16268"/>
                  </a:lnTo>
                  <a:lnTo>
                    <a:pt x="38074" y="15227"/>
                  </a:lnTo>
                  <a:lnTo>
                    <a:pt x="37807" y="14350"/>
                  </a:lnTo>
                  <a:lnTo>
                    <a:pt x="36855" y="13779"/>
                  </a:lnTo>
                  <a:lnTo>
                    <a:pt x="36423" y="13614"/>
                  </a:lnTo>
                  <a:lnTo>
                    <a:pt x="36004" y="13550"/>
                  </a:lnTo>
                  <a:lnTo>
                    <a:pt x="35204" y="13639"/>
                  </a:lnTo>
                  <a:lnTo>
                    <a:pt x="34912" y="13919"/>
                  </a:lnTo>
                  <a:lnTo>
                    <a:pt x="34416" y="13855"/>
                  </a:lnTo>
                  <a:lnTo>
                    <a:pt x="34480" y="13500"/>
                  </a:lnTo>
                  <a:lnTo>
                    <a:pt x="34785" y="13309"/>
                  </a:lnTo>
                  <a:lnTo>
                    <a:pt x="35217" y="12699"/>
                  </a:lnTo>
                  <a:lnTo>
                    <a:pt x="37083" y="8635"/>
                  </a:lnTo>
                  <a:lnTo>
                    <a:pt x="38836" y="7404"/>
                  </a:lnTo>
                  <a:lnTo>
                    <a:pt x="40678" y="5702"/>
                  </a:lnTo>
                  <a:lnTo>
                    <a:pt x="41020" y="4432"/>
                  </a:lnTo>
                  <a:lnTo>
                    <a:pt x="41198" y="2717"/>
                  </a:lnTo>
                  <a:lnTo>
                    <a:pt x="40678" y="1308"/>
                  </a:lnTo>
                  <a:lnTo>
                    <a:pt x="39255" y="279"/>
                  </a:lnTo>
                  <a:lnTo>
                    <a:pt x="38188" y="63"/>
                  </a:lnTo>
                  <a:lnTo>
                    <a:pt x="37160" y="0"/>
                  </a:lnTo>
                  <a:close/>
                </a:path>
              </a:pathLst>
            </a:custGeom>
            <a:solidFill>
              <a:srgbClr val="8BD4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1009065" y="863841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16827" y="0"/>
                  </a:moveTo>
                  <a:lnTo>
                    <a:pt x="12242" y="2654"/>
                  </a:lnTo>
                  <a:lnTo>
                    <a:pt x="10325" y="4356"/>
                  </a:lnTo>
                  <a:lnTo>
                    <a:pt x="8293" y="5854"/>
                  </a:lnTo>
                  <a:lnTo>
                    <a:pt x="10680" y="8089"/>
                  </a:lnTo>
                  <a:lnTo>
                    <a:pt x="9905" y="10820"/>
                  </a:lnTo>
                  <a:lnTo>
                    <a:pt x="3695" y="12522"/>
                  </a:lnTo>
                  <a:lnTo>
                    <a:pt x="1752" y="13589"/>
                  </a:lnTo>
                  <a:lnTo>
                    <a:pt x="0" y="15227"/>
                  </a:lnTo>
                  <a:lnTo>
                    <a:pt x="3124" y="15240"/>
                  </a:lnTo>
                  <a:lnTo>
                    <a:pt x="7340" y="15468"/>
                  </a:lnTo>
                  <a:lnTo>
                    <a:pt x="10617" y="14033"/>
                  </a:lnTo>
                  <a:lnTo>
                    <a:pt x="12484" y="10045"/>
                  </a:lnTo>
                  <a:lnTo>
                    <a:pt x="13411" y="8293"/>
                  </a:lnTo>
                  <a:lnTo>
                    <a:pt x="14681" y="7175"/>
                  </a:lnTo>
                  <a:lnTo>
                    <a:pt x="19037" y="6515"/>
                  </a:lnTo>
                  <a:lnTo>
                    <a:pt x="21691" y="5092"/>
                  </a:lnTo>
                  <a:lnTo>
                    <a:pt x="19964" y="1092"/>
                  </a:lnTo>
                  <a:lnTo>
                    <a:pt x="16827" y="0"/>
                  </a:lnTo>
                  <a:close/>
                </a:path>
              </a:pathLst>
            </a:custGeom>
            <a:solidFill>
              <a:srgbClr val="9CD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916660" y="923721"/>
              <a:ext cx="32384" cy="36830"/>
            </a:xfrm>
            <a:custGeom>
              <a:avLst/>
              <a:gdLst/>
              <a:ahLst/>
              <a:cxnLst/>
              <a:rect l="l" t="t" r="r" b="b"/>
              <a:pathLst>
                <a:path w="32384" h="36830">
                  <a:moveTo>
                    <a:pt x="32181" y="0"/>
                  </a:moveTo>
                  <a:lnTo>
                    <a:pt x="26520" y="3967"/>
                  </a:lnTo>
                  <a:lnTo>
                    <a:pt x="21070" y="8240"/>
                  </a:lnTo>
                  <a:lnTo>
                    <a:pt x="15470" y="12292"/>
                  </a:lnTo>
                  <a:lnTo>
                    <a:pt x="9359" y="15595"/>
                  </a:lnTo>
                  <a:lnTo>
                    <a:pt x="9753" y="17881"/>
                  </a:lnTo>
                  <a:lnTo>
                    <a:pt x="8039" y="19316"/>
                  </a:lnTo>
                  <a:lnTo>
                    <a:pt x="6184" y="22796"/>
                  </a:lnTo>
                  <a:lnTo>
                    <a:pt x="3835" y="23837"/>
                  </a:lnTo>
                  <a:lnTo>
                    <a:pt x="4749" y="29705"/>
                  </a:lnTo>
                  <a:lnTo>
                    <a:pt x="2362" y="29844"/>
                  </a:lnTo>
                  <a:lnTo>
                    <a:pt x="0" y="30124"/>
                  </a:lnTo>
                  <a:lnTo>
                    <a:pt x="1955" y="33070"/>
                  </a:lnTo>
                  <a:lnTo>
                    <a:pt x="3682" y="36474"/>
                  </a:lnTo>
                  <a:lnTo>
                    <a:pt x="8242" y="29171"/>
                  </a:lnTo>
                  <a:lnTo>
                    <a:pt x="10515" y="26365"/>
                  </a:lnTo>
                  <a:lnTo>
                    <a:pt x="18300" y="26847"/>
                  </a:lnTo>
                  <a:lnTo>
                    <a:pt x="16281" y="22707"/>
                  </a:lnTo>
                  <a:lnTo>
                    <a:pt x="16586" y="19761"/>
                  </a:lnTo>
                  <a:lnTo>
                    <a:pt x="14236" y="19215"/>
                  </a:lnTo>
                  <a:lnTo>
                    <a:pt x="12992" y="22009"/>
                  </a:lnTo>
                  <a:lnTo>
                    <a:pt x="10731" y="21742"/>
                  </a:lnTo>
                  <a:lnTo>
                    <a:pt x="11772" y="18326"/>
                  </a:lnTo>
                  <a:lnTo>
                    <a:pt x="13550" y="17081"/>
                  </a:lnTo>
                  <a:lnTo>
                    <a:pt x="16611" y="19710"/>
                  </a:lnTo>
                  <a:lnTo>
                    <a:pt x="18605" y="18567"/>
                  </a:lnTo>
                  <a:lnTo>
                    <a:pt x="18084" y="15900"/>
                  </a:lnTo>
                  <a:lnTo>
                    <a:pt x="19710" y="14528"/>
                  </a:lnTo>
                  <a:lnTo>
                    <a:pt x="20281" y="14274"/>
                  </a:lnTo>
                  <a:lnTo>
                    <a:pt x="22174" y="12572"/>
                  </a:lnTo>
                  <a:lnTo>
                    <a:pt x="23317" y="11988"/>
                  </a:lnTo>
                  <a:lnTo>
                    <a:pt x="24790" y="11010"/>
                  </a:lnTo>
                  <a:lnTo>
                    <a:pt x="26568" y="10350"/>
                  </a:lnTo>
                  <a:lnTo>
                    <a:pt x="26987" y="8305"/>
                  </a:lnTo>
                  <a:lnTo>
                    <a:pt x="29362" y="6349"/>
                  </a:lnTo>
                  <a:lnTo>
                    <a:pt x="30810" y="3708"/>
                  </a:lnTo>
                  <a:lnTo>
                    <a:pt x="32194" y="1028"/>
                  </a:lnTo>
                  <a:lnTo>
                    <a:pt x="32181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954862" y="894702"/>
              <a:ext cx="27940" cy="38735"/>
            </a:xfrm>
            <a:custGeom>
              <a:avLst/>
              <a:gdLst/>
              <a:ahLst/>
              <a:cxnLst/>
              <a:rect l="l" t="t" r="r" b="b"/>
              <a:pathLst>
                <a:path w="27940" h="38734">
                  <a:moveTo>
                    <a:pt x="25095" y="0"/>
                  </a:moveTo>
                  <a:lnTo>
                    <a:pt x="23939" y="698"/>
                  </a:lnTo>
                  <a:lnTo>
                    <a:pt x="23050" y="2006"/>
                  </a:lnTo>
                  <a:lnTo>
                    <a:pt x="18114" y="8585"/>
                  </a:lnTo>
                  <a:lnTo>
                    <a:pt x="13417" y="15325"/>
                  </a:lnTo>
                  <a:lnTo>
                    <a:pt x="4356" y="29044"/>
                  </a:lnTo>
                  <a:lnTo>
                    <a:pt x="2158" y="30899"/>
                  </a:lnTo>
                  <a:lnTo>
                    <a:pt x="0" y="33108"/>
                  </a:lnTo>
                  <a:lnTo>
                    <a:pt x="3733" y="38290"/>
                  </a:lnTo>
                  <a:lnTo>
                    <a:pt x="5727" y="36169"/>
                  </a:lnTo>
                  <a:lnTo>
                    <a:pt x="7467" y="35255"/>
                  </a:lnTo>
                  <a:lnTo>
                    <a:pt x="8178" y="33883"/>
                  </a:lnTo>
                  <a:lnTo>
                    <a:pt x="9207" y="32816"/>
                  </a:lnTo>
                  <a:lnTo>
                    <a:pt x="10617" y="32143"/>
                  </a:lnTo>
                  <a:lnTo>
                    <a:pt x="10947" y="31724"/>
                  </a:lnTo>
                  <a:lnTo>
                    <a:pt x="10947" y="31292"/>
                  </a:lnTo>
                  <a:lnTo>
                    <a:pt x="10617" y="30860"/>
                  </a:lnTo>
                  <a:lnTo>
                    <a:pt x="9423" y="30086"/>
                  </a:lnTo>
                  <a:lnTo>
                    <a:pt x="8280" y="30810"/>
                  </a:lnTo>
                  <a:lnTo>
                    <a:pt x="6553" y="31737"/>
                  </a:lnTo>
                  <a:lnTo>
                    <a:pt x="8610" y="28968"/>
                  </a:lnTo>
                  <a:lnTo>
                    <a:pt x="10261" y="27089"/>
                  </a:lnTo>
                  <a:lnTo>
                    <a:pt x="11988" y="25247"/>
                  </a:lnTo>
                  <a:lnTo>
                    <a:pt x="12712" y="24333"/>
                  </a:lnTo>
                  <a:lnTo>
                    <a:pt x="13195" y="23291"/>
                  </a:lnTo>
                  <a:lnTo>
                    <a:pt x="13588" y="22199"/>
                  </a:lnTo>
                  <a:lnTo>
                    <a:pt x="14147" y="20294"/>
                  </a:lnTo>
                  <a:lnTo>
                    <a:pt x="14960" y="18541"/>
                  </a:lnTo>
                  <a:lnTo>
                    <a:pt x="16586" y="17297"/>
                  </a:lnTo>
                  <a:lnTo>
                    <a:pt x="17741" y="16205"/>
                  </a:lnTo>
                  <a:lnTo>
                    <a:pt x="19596" y="13627"/>
                  </a:lnTo>
                  <a:lnTo>
                    <a:pt x="22237" y="9575"/>
                  </a:lnTo>
                  <a:lnTo>
                    <a:pt x="25374" y="5841"/>
                  </a:lnTo>
                  <a:lnTo>
                    <a:pt x="27546" y="1485"/>
                  </a:lnTo>
                  <a:lnTo>
                    <a:pt x="27444" y="990"/>
                  </a:lnTo>
                  <a:lnTo>
                    <a:pt x="27177" y="634"/>
                  </a:lnTo>
                  <a:lnTo>
                    <a:pt x="26733" y="406"/>
                  </a:lnTo>
                  <a:lnTo>
                    <a:pt x="25095" y="0"/>
                  </a:lnTo>
                  <a:close/>
                </a:path>
              </a:pathLst>
            </a:custGeom>
            <a:solidFill>
              <a:srgbClr val="73C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950302" y="92320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3390" y="0"/>
                  </a:moveTo>
                  <a:lnTo>
                    <a:pt x="4495" y="5156"/>
                  </a:lnTo>
                  <a:lnTo>
                    <a:pt x="2692" y="7797"/>
                  </a:lnTo>
                  <a:lnTo>
                    <a:pt x="3428" y="9004"/>
                  </a:lnTo>
                  <a:lnTo>
                    <a:pt x="0" y="12471"/>
                  </a:lnTo>
                  <a:lnTo>
                    <a:pt x="6629" y="10680"/>
                  </a:lnTo>
                  <a:lnTo>
                    <a:pt x="10325" y="10020"/>
                  </a:lnTo>
                  <a:lnTo>
                    <a:pt x="12014" y="6756"/>
                  </a:lnTo>
                  <a:lnTo>
                    <a:pt x="10426" y="6527"/>
                  </a:lnTo>
                  <a:lnTo>
                    <a:pt x="8737" y="8813"/>
                  </a:lnTo>
                  <a:lnTo>
                    <a:pt x="5918" y="5105"/>
                  </a:lnTo>
                  <a:lnTo>
                    <a:pt x="7708" y="3581"/>
                  </a:lnTo>
                  <a:lnTo>
                    <a:pt x="8851" y="1612"/>
                  </a:lnTo>
                  <a:lnTo>
                    <a:pt x="8813" y="1041"/>
                  </a:lnTo>
                  <a:lnTo>
                    <a:pt x="8915" y="546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981557" y="890714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90" h="6350">
                  <a:moveTo>
                    <a:pt x="8470" y="0"/>
                  </a:moveTo>
                  <a:lnTo>
                    <a:pt x="5943" y="1181"/>
                  </a:lnTo>
                  <a:lnTo>
                    <a:pt x="4660" y="800"/>
                  </a:lnTo>
                  <a:lnTo>
                    <a:pt x="2565" y="2857"/>
                  </a:lnTo>
                  <a:lnTo>
                    <a:pt x="0" y="2324"/>
                  </a:lnTo>
                  <a:lnTo>
                    <a:pt x="469" y="4902"/>
                  </a:lnTo>
                  <a:lnTo>
                    <a:pt x="1562" y="5905"/>
                  </a:lnTo>
                  <a:lnTo>
                    <a:pt x="2565" y="5689"/>
                  </a:lnTo>
                  <a:lnTo>
                    <a:pt x="3556" y="5016"/>
                  </a:lnTo>
                  <a:lnTo>
                    <a:pt x="6489" y="6286"/>
                  </a:lnTo>
                  <a:lnTo>
                    <a:pt x="8026" y="3962"/>
                  </a:lnTo>
                  <a:lnTo>
                    <a:pt x="8470" y="0"/>
                  </a:lnTo>
                  <a:close/>
                </a:path>
              </a:pathLst>
            </a:custGeom>
            <a:solidFill>
              <a:srgbClr val="73C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977912" y="89254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254" y="368"/>
                  </a:lnTo>
                  <a:lnTo>
                    <a:pt x="1282" y="787"/>
                  </a:lnTo>
                  <a:lnTo>
                    <a:pt x="0" y="4165"/>
                  </a:lnTo>
                  <a:lnTo>
                    <a:pt x="4114" y="3060"/>
                  </a:lnTo>
                  <a:lnTo>
                    <a:pt x="5168" y="2044"/>
                  </a:lnTo>
                  <a:lnTo>
                    <a:pt x="6210" y="1016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8BD4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948715" y="9209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943" y="0"/>
                  </a:moveTo>
                  <a:lnTo>
                    <a:pt x="1574" y="38"/>
                  </a:lnTo>
                  <a:lnTo>
                    <a:pt x="0" y="241"/>
                  </a:lnTo>
                  <a:lnTo>
                    <a:pt x="977" y="2006"/>
                  </a:lnTo>
                  <a:lnTo>
                    <a:pt x="127" y="2743"/>
                  </a:lnTo>
                  <a:lnTo>
                    <a:pt x="1168" y="2540"/>
                  </a:lnTo>
                  <a:lnTo>
                    <a:pt x="2755" y="3263"/>
                  </a:lnTo>
                  <a:lnTo>
                    <a:pt x="2794" y="1384"/>
                  </a:lnTo>
                  <a:lnTo>
                    <a:pt x="2794" y="927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8B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22" name="object 2822"/>
          <p:cNvGrpSpPr/>
          <p:nvPr/>
        </p:nvGrpSpPr>
        <p:grpSpPr>
          <a:xfrm>
            <a:off x="1049566" y="2094357"/>
            <a:ext cx="148590" cy="96520"/>
            <a:chOff x="1049566" y="2094357"/>
            <a:chExt cx="148590" cy="96520"/>
          </a:xfrm>
        </p:grpSpPr>
        <p:sp>
          <p:nvSpPr>
            <p:cNvPr id="2823" name="object 2823"/>
            <p:cNvSpPr/>
            <p:nvPr/>
          </p:nvSpPr>
          <p:spPr>
            <a:xfrm>
              <a:off x="1084872" y="213178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30" h="38100">
                  <a:moveTo>
                    <a:pt x="2158" y="0"/>
                  </a:moveTo>
                  <a:lnTo>
                    <a:pt x="0" y="2806"/>
                  </a:lnTo>
                  <a:lnTo>
                    <a:pt x="1041" y="4889"/>
                  </a:lnTo>
                  <a:lnTo>
                    <a:pt x="2133" y="6400"/>
                  </a:lnTo>
                  <a:lnTo>
                    <a:pt x="3060" y="7962"/>
                  </a:lnTo>
                  <a:lnTo>
                    <a:pt x="4076" y="11442"/>
                  </a:lnTo>
                  <a:lnTo>
                    <a:pt x="5003" y="13398"/>
                  </a:lnTo>
                  <a:lnTo>
                    <a:pt x="12242" y="14655"/>
                  </a:lnTo>
                  <a:lnTo>
                    <a:pt x="14935" y="19253"/>
                  </a:lnTo>
                  <a:lnTo>
                    <a:pt x="18656" y="22567"/>
                  </a:lnTo>
                  <a:lnTo>
                    <a:pt x="18719" y="22847"/>
                  </a:lnTo>
                  <a:lnTo>
                    <a:pt x="18719" y="23418"/>
                  </a:lnTo>
                  <a:lnTo>
                    <a:pt x="20650" y="25057"/>
                  </a:lnTo>
                  <a:lnTo>
                    <a:pt x="20751" y="28409"/>
                  </a:lnTo>
                  <a:lnTo>
                    <a:pt x="23863" y="28943"/>
                  </a:lnTo>
                  <a:lnTo>
                    <a:pt x="25692" y="29705"/>
                  </a:lnTo>
                  <a:lnTo>
                    <a:pt x="26885" y="31178"/>
                  </a:lnTo>
                  <a:lnTo>
                    <a:pt x="29857" y="35890"/>
                  </a:lnTo>
                  <a:lnTo>
                    <a:pt x="32664" y="37591"/>
                  </a:lnTo>
                  <a:lnTo>
                    <a:pt x="36283" y="37998"/>
                  </a:lnTo>
                  <a:lnTo>
                    <a:pt x="35890" y="35344"/>
                  </a:lnTo>
                  <a:lnTo>
                    <a:pt x="34924" y="32943"/>
                  </a:lnTo>
                  <a:lnTo>
                    <a:pt x="33223" y="30860"/>
                  </a:lnTo>
                  <a:lnTo>
                    <a:pt x="30937" y="30213"/>
                  </a:lnTo>
                  <a:lnTo>
                    <a:pt x="28397" y="30264"/>
                  </a:lnTo>
                  <a:lnTo>
                    <a:pt x="31000" y="24803"/>
                  </a:lnTo>
                  <a:lnTo>
                    <a:pt x="29641" y="20840"/>
                  </a:lnTo>
                  <a:lnTo>
                    <a:pt x="19735" y="16573"/>
                  </a:lnTo>
                  <a:lnTo>
                    <a:pt x="15824" y="9220"/>
                  </a:lnTo>
                  <a:lnTo>
                    <a:pt x="9397" y="4813"/>
                  </a:lnTo>
                  <a:lnTo>
                    <a:pt x="7581" y="5562"/>
                  </a:lnTo>
                  <a:lnTo>
                    <a:pt x="7175" y="3733"/>
                  </a:lnTo>
                  <a:lnTo>
                    <a:pt x="4178" y="181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D3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1049566" y="2094357"/>
              <a:ext cx="27305" cy="22860"/>
            </a:xfrm>
            <a:custGeom>
              <a:avLst/>
              <a:gdLst/>
              <a:ahLst/>
              <a:cxnLst/>
              <a:rect l="l" t="t" r="r" b="b"/>
              <a:pathLst>
                <a:path w="27305" h="22860">
                  <a:moveTo>
                    <a:pt x="3289" y="0"/>
                  </a:moveTo>
                  <a:lnTo>
                    <a:pt x="0" y="1816"/>
                  </a:lnTo>
                  <a:lnTo>
                    <a:pt x="165" y="5968"/>
                  </a:lnTo>
                  <a:lnTo>
                    <a:pt x="4813" y="6019"/>
                  </a:lnTo>
                  <a:lnTo>
                    <a:pt x="6451" y="8839"/>
                  </a:lnTo>
                  <a:lnTo>
                    <a:pt x="9017" y="10363"/>
                  </a:lnTo>
                  <a:lnTo>
                    <a:pt x="9690" y="14350"/>
                  </a:lnTo>
                  <a:lnTo>
                    <a:pt x="13500" y="14274"/>
                  </a:lnTo>
                  <a:lnTo>
                    <a:pt x="15405" y="12865"/>
                  </a:lnTo>
                  <a:lnTo>
                    <a:pt x="16700" y="16586"/>
                  </a:lnTo>
                  <a:lnTo>
                    <a:pt x="21564" y="16776"/>
                  </a:lnTo>
                  <a:lnTo>
                    <a:pt x="22872" y="20459"/>
                  </a:lnTo>
                  <a:lnTo>
                    <a:pt x="24257" y="20116"/>
                  </a:lnTo>
                  <a:lnTo>
                    <a:pt x="25603" y="22351"/>
                  </a:lnTo>
                  <a:lnTo>
                    <a:pt x="27000" y="20497"/>
                  </a:lnTo>
                  <a:lnTo>
                    <a:pt x="26835" y="18922"/>
                  </a:lnTo>
                  <a:lnTo>
                    <a:pt x="26327" y="17373"/>
                  </a:lnTo>
                  <a:lnTo>
                    <a:pt x="26492" y="15760"/>
                  </a:lnTo>
                  <a:lnTo>
                    <a:pt x="26238" y="14223"/>
                  </a:lnTo>
                  <a:lnTo>
                    <a:pt x="25539" y="13017"/>
                  </a:lnTo>
                  <a:lnTo>
                    <a:pt x="24028" y="12420"/>
                  </a:lnTo>
                  <a:lnTo>
                    <a:pt x="20256" y="12471"/>
                  </a:lnTo>
                  <a:lnTo>
                    <a:pt x="17081" y="11417"/>
                  </a:lnTo>
                  <a:lnTo>
                    <a:pt x="14579" y="7010"/>
                  </a:lnTo>
                  <a:lnTo>
                    <a:pt x="13627" y="6502"/>
                  </a:lnTo>
                  <a:lnTo>
                    <a:pt x="12623" y="6197"/>
                  </a:lnTo>
                  <a:lnTo>
                    <a:pt x="10744" y="6019"/>
                  </a:lnTo>
                  <a:lnTo>
                    <a:pt x="9690" y="4622"/>
                  </a:lnTo>
                  <a:lnTo>
                    <a:pt x="5943" y="1498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9BC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1069314" y="2116937"/>
              <a:ext cx="25400" cy="23495"/>
            </a:xfrm>
            <a:custGeom>
              <a:avLst/>
              <a:gdLst/>
              <a:ahLst/>
              <a:cxnLst/>
              <a:rect l="l" t="t" r="r" b="b"/>
              <a:pathLst>
                <a:path w="25400" h="23494">
                  <a:moveTo>
                    <a:pt x="4140" y="0"/>
                  </a:moveTo>
                  <a:lnTo>
                    <a:pt x="0" y="2311"/>
                  </a:lnTo>
                  <a:lnTo>
                    <a:pt x="3302" y="3860"/>
                  </a:lnTo>
                  <a:lnTo>
                    <a:pt x="8369" y="9537"/>
                  </a:lnTo>
                  <a:lnTo>
                    <a:pt x="14262" y="11544"/>
                  </a:lnTo>
                  <a:lnTo>
                    <a:pt x="15570" y="17653"/>
                  </a:lnTo>
                  <a:lnTo>
                    <a:pt x="18656" y="16700"/>
                  </a:lnTo>
                  <a:lnTo>
                    <a:pt x="20878" y="17640"/>
                  </a:lnTo>
                  <a:lnTo>
                    <a:pt x="22669" y="21386"/>
                  </a:lnTo>
                  <a:lnTo>
                    <a:pt x="22987" y="22936"/>
                  </a:lnTo>
                  <a:lnTo>
                    <a:pt x="24853" y="21717"/>
                  </a:lnTo>
                  <a:lnTo>
                    <a:pt x="24777" y="20485"/>
                  </a:lnTo>
                  <a:lnTo>
                    <a:pt x="24955" y="19659"/>
                  </a:lnTo>
                  <a:lnTo>
                    <a:pt x="19781" y="14710"/>
                  </a:lnTo>
                  <a:lnTo>
                    <a:pt x="14281" y="10110"/>
                  </a:lnTo>
                  <a:lnTo>
                    <a:pt x="8914" y="537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DCF0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1073480" y="2107069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4">
                  <a:moveTo>
                    <a:pt x="3429" y="0"/>
                  </a:moveTo>
                  <a:lnTo>
                    <a:pt x="2971" y="469"/>
                  </a:lnTo>
                  <a:lnTo>
                    <a:pt x="2552" y="1041"/>
                  </a:lnTo>
                  <a:lnTo>
                    <a:pt x="2095" y="1854"/>
                  </a:lnTo>
                  <a:lnTo>
                    <a:pt x="2679" y="2844"/>
                  </a:lnTo>
                  <a:lnTo>
                    <a:pt x="2082" y="3619"/>
                  </a:lnTo>
                  <a:lnTo>
                    <a:pt x="0" y="5588"/>
                  </a:lnTo>
                  <a:lnTo>
                    <a:pt x="1384" y="6718"/>
                  </a:lnTo>
                  <a:lnTo>
                    <a:pt x="3073" y="7785"/>
                  </a:lnTo>
                  <a:lnTo>
                    <a:pt x="6159" y="9067"/>
                  </a:lnTo>
                  <a:lnTo>
                    <a:pt x="8191" y="11684"/>
                  </a:lnTo>
                  <a:lnTo>
                    <a:pt x="12192" y="14922"/>
                  </a:lnTo>
                  <a:lnTo>
                    <a:pt x="12649" y="17932"/>
                  </a:lnTo>
                  <a:lnTo>
                    <a:pt x="15608" y="17005"/>
                  </a:lnTo>
                  <a:lnTo>
                    <a:pt x="4203" y="482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BFDF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1154645" y="218530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0" y="0"/>
                  </a:moveTo>
                  <a:lnTo>
                    <a:pt x="1117" y="2895"/>
                  </a:lnTo>
                  <a:lnTo>
                    <a:pt x="2476" y="5321"/>
                  </a:lnTo>
                  <a:lnTo>
                    <a:pt x="6184" y="3175"/>
                  </a:lnTo>
                  <a:lnTo>
                    <a:pt x="4368" y="1625"/>
                  </a:lnTo>
                  <a:lnTo>
                    <a:pt x="2540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1140459" y="2183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01" y="0"/>
                  </a:moveTo>
                  <a:lnTo>
                    <a:pt x="609" y="368"/>
                  </a:lnTo>
                  <a:lnTo>
                    <a:pt x="0" y="1003"/>
                  </a:lnTo>
                  <a:lnTo>
                    <a:pt x="380" y="2235"/>
                  </a:lnTo>
                  <a:lnTo>
                    <a:pt x="431" y="2565"/>
                  </a:lnTo>
                  <a:lnTo>
                    <a:pt x="431" y="2908"/>
                  </a:lnTo>
                  <a:lnTo>
                    <a:pt x="406" y="3251"/>
                  </a:lnTo>
                  <a:lnTo>
                    <a:pt x="901" y="4089"/>
                  </a:lnTo>
                  <a:lnTo>
                    <a:pt x="1765" y="4114"/>
                  </a:lnTo>
                  <a:lnTo>
                    <a:pt x="2603" y="4216"/>
                  </a:lnTo>
                  <a:lnTo>
                    <a:pt x="3682" y="3835"/>
                  </a:lnTo>
                  <a:lnTo>
                    <a:pt x="2425" y="2298"/>
                  </a:lnTo>
                  <a:lnTo>
                    <a:pt x="3695" y="2006"/>
                  </a:lnTo>
                  <a:lnTo>
                    <a:pt x="3035" y="1333"/>
                  </a:lnTo>
                  <a:lnTo>
                    <a:pt x="2362" y="67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83A6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1107249" y="2164638"/>
              <a:ext cx="25400" cy="21590"/>
            </a:xfrm>
            <a:custGeom>
              <a:avLst/>
              <a:gdLst/>
              <a:ahLst/>
              <a:cxnLst/>
              <a:rect l="l" t="t" r="r" b="b"/>
              <a:pathLst>
                <a:path w="25400" h="21589">
                  <a:moveTo>
                    <a:pt x="13201" y="20701"/>
                  </a:moveTo>
                  <a:lnTo>
                    <a:pt x="12141" y="20701"/>
                  </a:lnTo>
                  <a:lnTo>
                    <a:pt x="13081" y="20967"/>
                  </a:lnTo>
                  <a:lnTo>
                    <a:pt x="13201" y="20701"/>
                  </a:lnTo>
                  <a:close/>
                </a:path>
                <a:path w="25400" h="21589">
                  <a:moveTo>
                    <a:pt x="266" y="0"/>
                  </a:moveTo>
                  <a:lnTo>
                    <a:pt x="0" y="1854"/>
                  </a:lnTo>
                  <a:lnTo>
                    <a:pt x="1384" y="2438"/>
                  </a:lnTo>
                  <a:lnTo>
                    <a:pt x="2641" y="3136"/>
                  </a:lnTo>
                  <a:lnTo>
                    <a:pt x="4191" y="4267"/>
                  </a:lnTo>
                  <a:lnTo>
                    <a:pt x="2921" y="5283"/>
                  </a:lnTo>
                  <a:lnTo>
                    <a:pt x="2418" y="6604"/>
                  </a:lnTo>
                  <a:lnTo>
                    <a:pt x="1816" y="8267"/>
                  </a:lnTo>
                  <a:lnTo>
                    <a:pt x="8991" y="9677"/>
                  </a:lnTo>
                  <a:lnTo>
                    <a:pt x="2819" y="12052"/>
                  </a:lnTo>
                  <a:lnTo>
                    <a:pt x="2870" y="13055"/>
                  </a:lnTo>
                  <a:lnTo>
                    <a:pt x="6070" y="15849"/>
                  </a:lnTo>
                  <a:lnTo>
                    <a:pt x="7112" y="20713"/>
                  </a:lnTo>
                  <a:lnTo>
                    <a:pt x="13201" y="20701"/>
                  </a:lnTo>
                  <a:lnTo>
                    <a:pt x="12954" y="19761"/>
                  </a:lnTo>
                  <a:lnTo>
                    <a:pt x="12851" y="18630"/>
                  </a:lnTo>
                  <a:lnTo>
                    <a:pt x="12458" y="16209"/>
                  </a:lnTo>
                  <a:lnTo>
                    <a:pt x="10731" y="14516"/>
                  </a:lnTo>
                  <a:lnTo>
                    <a:pt x="9867" y="12395"/>
                  </a:lnTo>
                  <a:lnTo>
                    <a:pt x="23033" y="12395"/>
                  </a:lnTo>
                  <a:lnTo>
                    <a:pt x="24955" y="10541"/>
                  </a:lnTo>
                  <a:lnTo>
                    <a:pt x="20167" y="10312"/>
                  </a:lnTo>
                  <a:lnTo>
                    <a:pt x="19718" y="9118"/>
                  </a:lnTo>
                  <a:lnTo>
                    <a:pt x="16344" y="9118"/>
                  </a:lnTo>
                  <a:lnTo>
                    <a:pt x="14986" y="8318"/>
                  </a:lnTo>
                  <a:lnTo>
                    <a:pt x="11938" y="8318"/>
                  </a:lnTo>
                  <a:lnTo>
                    <a:pt x="7302" y="6604"/>
                  </a:lnTo>
                  <a:lnTo>
                    <a:pt x="5181" y="1333"/>
                  </a:lnTo>
                  <a:lnTo>
                    <a:pt x="266" y="0"/>
                  </a:lnTo>
                  <a:close/>
                </a:path>
                <a:path w="25400" h="21589">
                  <a:moveTo>
                    <a:pt x="23033" y="12395"/>
                  </a:moveTo>
                  <a:lnTo>
                    <a:pt x="9867" y="12395"/>
                  </a:lnTo>
                  <a:lnTo>
                    <a:pt x="10845" y="14020"/>
                  </a:lnTo>
                  <a:lnTo>
                    <a:pt x="12446" y="16129"/>
                  </a:lnTo>
                  <a:lnTo>
                    <a:pt x="12649" y="16395"/>
                  </a:lnTo>
                  <a:lnTo>
                    <a:pt x="15748" y="16789"/>
                  </a:lnTo>
                  <a:lnTo>
                    <a:pt x="18084" y="18630"/>
                  </a:lnTo>
                  <a:lnTo>
                    <a:pt x="18694" y="18199"/>
                  </a:lnTo>
                  <a:lnTo>
                    <a:pt x="18935" y="17564"/>
                  </a:lnTo>
                  <a:lnTo>
                    <a:pt x="18901" y="15849"/>
                  </a:lnTo>
                  <a:lnTo>
                    <a:pt x="18643" y="13512"/>
                  </a:lnTo>
                  <a:lnTo>
                    <a:pt x="23056" y="13512"/>
                  </a:lnTo>
                  <a:lnTo>
                    <a:pt x="23241" y="13436"/>
                  </a:lnTo>
                  <a:lnTo>
                    <a:pt x="23033" y="12395"/>
                  </a:lnTo>
                  <a:close/>
                </a:path>
                <a:path w="25400" h="21589">
                  <a:moveTo>
                    <a:pt x="9867" y="12395"/>
                  </a:moveTo>
                  <a:lnTo>
                    <a:pt x="10731" y="14516"/>
                  </a:lnTo>
                  <a:lnTo>
                    <a:pt x="12458" y="16209"/>
                  </a:lnTo>
                  <a:lnTo>
                    <a:pt x="10845" y="14020"/>
                  </a:lnTo>
                  <a:lnTo>
                    <a:pt x="9867" y="12395"/>
                  </a:lnTo>
                  <a:close/>
                </a:path>
                <a:path w="25400" h="21589">
                  <a:moveTo>
                    <a:pt x="23056" y="13512"/>
                  </a:moveTo>
                  <a:lnTo>
                    <a:pt x="18643" y="13512"/>
                  </a:lnTo>
                  <a:lnTo>
                    <a:pt x="21488" y="14160"/>
                  </a:lnTo>
                  <a:lnTo>
                    <a:pt x="23056" y="13512"/>
                  </a:lnTo>
                  <a:close/>
                </a:path>
                <a:path w="25400" h="21589">
                  <a:moveTo>
                    <a:pt x="18211" y="7340"/>
                  </a:moveTo>
                  <a:lnTo>
                    <a:pt x="16344" y="9118"/>
                  </a:lnTo>
                  <a:lnTo>
                    <a:pt x="19718" y="9118"/>
                  </a:lnTo>
                  <a:lnTo>
                    <a:pt x="19494" y="8521"/>
                  </a:lnTo>
                  <a:lnTo>
                    <a:pt x="18211" y="7340"/>
                  </a:lnTo>
                  <a:close/>
                </a:path>
                <a:path w="25400" h="21589">
                  <a:moveTo>
                    <a:pt x="13995" y="7734"/>
                  </a:moveTo>
                  <a:lnTo>
                    <a:pt x="11938" y="8318"/>
                  </a:lnTo>
                  <a:lnTo>
                    <a:pt x="14986" y="8318"/>
                  </a:lnTo>
                  <a:lnTo>
                    <a:pt x="13995" y="7734"/>
                  </a:lnTo>
                  <a:close/>
                </a:path>
              </a:pathLst>
            </a:custGeom>
            <a:solidFill>
              <a:srgbClr val="4F6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1131531" y="2176018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3505" y="0"/>
                  </a:moveTo>
                  <a:lnTo>
                    <a:pt x="0" y="2171"/>
                  </a:lnTo>
                  <a:lnTo>
                    <a:pt x="355" y="3492"/>
                  </a:lnTo>
                  <a:lnTo>
                    <a:pt x="1003" y="4610"/>
                  </a:lnTo>
                  <a:lnTo>
                    <a:pt x="2146" y="5397"/>
                  </a:lnTo>
                  <a:lnTo>
                    <a:pt x="3365" y="5397"/>
                  </a:lnTo>
                  <a:lnTo>
                    <a:pt x="4521" y="5016"/>
                  </a:lnTo>
                  <a:lnTo>
                    <a:pt x="6540" y="7099"/>
                  </a:lnTo>
                  <a:lnTo>
                    <a:pt x="8064" y="7480"/>
                  </a:lnTo>
                  <a:lnTo>
                    <a:pt x="8547" y="5422"/>
                  </a:lnTo>
                  <a:lnTo>
                    <a:pt x="8369" y="4254"/>
                  </a:lnTo>
                  <a:lnTo>
                    <a:pt x="5537" y="3695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5D81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1119200" y="217106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619" y="0"/>
                  </a:moveTo>
                  <a:lnTo>
                    <a:pt x="2374" y="241"/>
                  </a:lnTo>
                  <a:lnTo>
                    <a:pt x="1117" y="723"/>
                  </a:lnTo>
                  <a:lnTo>
                    <a:pt x="0" y="1879"/>
                  </a:lnTo>
                  <a:lnTo>
                    <a:pt x="2285" y="2806"/>
                  </a:lnTo>
                  <a:lnTo>
                    <a:pt x="4775" y="5105"/>
                  </a:lnTo>
                  <a:lnTo>
                    <a:pt x="6273" y="914"/>
                  </a:lnTo>
                  <a:lnTo>
                    <a:pt x="4864" y="723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ABD1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1120317" y="216990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1955" y="0"/>
                  </a:moveTo>
                  <a:lnTo>
                    <a:pt x="0" y="1879"/>
                  </a:lnTo>
                  <a:lnTo>
                    <a:pt x="3746" y="1879"/>
                  </a:lnTo>
                  <a:lnTo>
                    <a:pt x="3479" y="939"/>
                  </a:lnTo>
                  <a:lnTo>
                    <a:pt x="3060" y="139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5D83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1189735" y="2176335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3924" y="0"/>
                  </a:moveTo>
                  <a:lnTo>
                    <a:pt x="2095" y="1104"/>
                  </a:lnTo>
                  <a:lnTo>
                    <a:pt x="203" y="1904"/>
                  </a:lnTo>
                  <a:lnTo>
                    <a:pt x="0" y="1917"/>
                  </a:lnTo>
                  <a:lnTo>
                    <a:pt x="787" y="6159"/>
                  </a:lnTo>
                  <a:lnTo>
                    <a:pt x="5257" y="3822"/>
                  </a:lnTo>
                  <a:lnTo>
                    <a:pt x="7213" y="5956"/>
                  </a:lnTo>
                  <a:lnTo>
                    <a:pt x="8204" y="3962"/>
                  </a:lnTo>
                  <a:lnTo>
                    <a:pt x="6096" y="92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B8D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1189939" y="2175129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4000" y="0"/>
                  </a:moveTo>
                  <a:lnTo>
                    <a:pt x="1041" y="1866"/>
                  </a:lnTo>
                  <a:lnTo>
                    <a:pt x="698" y="2286"/>
                  </a:lnTo>
                  <a:lnTo>
                    <a:pt x="342" y="2692"/>
                  </a:lnTo>
                  <a:lnTo>
                    <a:pt x="0" y="3111"/>
                  </a:lnTo>
                  <a:lnTo>
                    <a:pt x="1993" y="2984"/>
                  </a:lnTo>
                  <a:lnTo>
                    <a:pt x="4063" y="3302"/>
                  </a:lnTo>
                  <a:lnTo>
                    <a:pt x="5892" y="2133"/>
                  </a:lnTo>
                  <a:lnTo>
                    <a:pt x="5854" y="901"/>
                  </a:lnTo>
                  <a:lnTo>
                    <a:pt x="4762" y="596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8BC4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1133678" y="2178951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1905" y="0"/>
                  </a:moveTo>
                  <a:lnTo>
                    <a:pt x="1003" y="1346"/>
                  </a:lnTo>
                  <a:lnTo>
                    <a:pt x="0" y="2463"/>
                  </a:lnTo>
                  <a:lnTo>
                    <a:pt x="1651" y="5118"/>
                  </a:lnTo>
                  <a:lnTo>
                    <a:pt x="3784" y="6934"/>
                  </a:lnTo>
                  <a:lnTo>
                    <a:pt x="7162" y="6553"/>
                  </a:lnTo>
                  <a:lnTo>
                    <a:pt x="8470" y="4317"/>
                  </a:lnTo>
                  <a:lnTo>
                    <a:pt x="8280" y="3378"/>
                  </a:lnTo>
                  <a:lnTo>
                    <a:pt x="6400" y="2489"/>
                  </a:lnTo>
                  <a:lnTo>
                    <a:pt x="5143" y="3733"/>
                  </a:lnTo>
                  <a:lnTo>
                    <a:pt x="4191" y="278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36" name="object 2836"/>
          <p:cNvGrpSpPr/>
          <p:nvPr/>
        </p:nvGrpSpPr>
        <p:grpSpPr>
          <a:xfrm>
            <a:off x="735965" y="1588338"/>
            <a:ext cx="66675" cy="200660"/>
            <a:chOff x="735965" y="1588338"/>
            <a:chExt cx="66675" cy="200660"/>
          </a:xfrm>
        </p:grpSpPr>
        <p:sp>
          <p:nvSpPr>
            <p:cNvPr id="2837" name="object 2837"/>
            <p:cNvSpPr/>
            <p:nvPr/>
          </p:nvSpPr>
          <p:spPr>
            <a:xfrm>
              <a:off x="738911" y="1591449"/>
              <a:ext cx="63500" cy="197485"/>
            </a:xfrm>
            <a:custGeom>
              <a:avLst/>
              <a:gdLst/>
              <a:ahLst/>
              <a:cxnLst/>
              <a:rect l="l" t="t" r="r" b="b"/>
              <a:pathLst>
                <a:path w="63500" h="197485">
                  <a:moveTo>
                    <a:pt x="4546" y="50"/>
                  </a:moveTo>
                  <a:lnTo>
                    <a:pt x="2247" y="0"/>
                  </a:lnTo>
                  <a:lnTo>
                    <a:pt x="2247" y="1054"/>
                  </a:lnTo>
                  <a:lnTo>
                    <a:pt x="0" y="5715"/>
                  </a:lnTo>
                  <a:lnTo>
                    <a:pt x="114" y="10528"/>
                  </a:lnTo>
                  <a:lnTo>
                    <a:pt x="1930" y="17564"/>
                  </a:lnTo>
                  <a:lnTo>
                    <a:pt x="1714" y="19964"/>
                  </a:lnTo>
                  <a:lnTo>
                    <a:pt x="3276" y="21818"/>
                  </a:lnTo>
                  <a:lnTo>
                    <a:pt x="3263" y="25577"/>
                  </a:lnTo>
                  <a:lnTo>
                    <a:pt x="6210" y="30746"/>
                  </a:lnTo>
                  <a:lnTo>
                    <a:pt x="4063" y="35560"/>
                  </a:lnTo>
                  <a:lnTo>
                    <a:pt x="6413" y="39458"/>
                  </a:lnTo>
                  <a:lnTo>
                    <a:pt x="7442" y="39471"/>
                  </a:lnTo>
                  <a:lnTo>
                    <a:pt x="9343" y="51780"/>
                  </a:lnTo>
                  <a:lnTo>
                    <a:pt x="11672" y="63990"/>
                  </a:lnTo>
                  <a:lnTo>
                    <a:pt x="14537" y="76088"/>
                  </a:lnTo>
                  <a:lnTo>
                    <a:pt x="18046" y="88061"/>
                  </a:lnTo>
                  <a:lnTo>
                    <a:pt x="21526" y="98183"/>
                  </a:lnTo>
                  <a:lnTo>
                    <a:pt x="24079" y="111023"/>
                  </a:lnTo>
                  <a:lnTo>
                    <a:pt x="27406" y="118097"/>
                  </a:lnTo>
                  <a:lnTo>
                    <a:pt x="29260" y="125653"/>
                  </a:lnTo>
                  <a:lnTo>
                    <a:pt x="30327" y="126974"/>
                  </a:lnTo>
                  <a:lnTo>
                    <a:pt x="33797" y="134424"/>
                  </a:lnTo>
                  <a:lnTo>
                    <a:pt x="37876" y="148597"/>
                  </a:lnTo>
                  <a:lnTo>
                    <a:pt x="40398" y="155575"/>
                  </a:lnTo>
                  <a:lnTo>
                    <a:pt x="48624" y="173537"/>
                  </a:lnTo>
                  <a:lnTo>
                    <a:pt x="51053" y="179666"/>
                  </a:lnTo>
                  <a:lnTo>
                    <a:pt x="53670" y="184734"/>
                  </a:lnTo>
                  <a:lnTo>
                    <a:pt x="55689" y="190093"/>
                  </a:lnTo>
                  <a:lnTo>
                    <a:pt x="59093" y="196469"/>
                  </a:lnTo>
                  <a:lnTo>
                    <a:pt x="60096" y="197319"/>
                  </a:lnTo>
                  <a:lnTo>
                    <a:pt x="61709" y="196367"/>
                  </a:lnTo>
                  <a:lnTo>
                    <a:pt x="63296" y="193916"/>
                  </a:lnTo>
                  <a:lnTo>
                    <a:pt x="56972" y="183032"/>
                  </a:lnTo>
                  <a:lnTo>
                    <a:pt x="55651" y="179349"/>
                  </a:lnTo>
                  <a:lnTo>
                    <a:pt x="54546" y="177812"/>
                  </a:lnTo>
                  <a:lnTo>
                    <a:pt x="53200" y="176403"/>
                  </a:lnTo>
                  <a:lnTo>
                    <a:pt x="33007" y="121826"/>
                  </a:lnTo>
                  <a:lnTo>
                    <a:pt x="30404" y="113349"/>
                  </a:lnTo>
                  <a:lnTo>
                    <a:pt x="28587" y="104635"/>
                  </a:lnTo>
                  <a:lnTo>
                    <a:pt x="26682" y="103187"/>
                  </a:lnTo>
                  <a:lnTo>
                    <a:pt x="25907" y="101117"/>
                  </a:lnTo>
                  <a:lnTo>
                    <a:pt x="24151" y="91332"/>
                  </a:lnTo>
                  <a:lnTo>
                    <a:pt x="20430" y="76422"/>
                  </a:lnTo>
                  <a:lnTo>
                    <a:pt x="18999" y="68872"/>
                  </a:lnTo>
                  <a:lnTo>
                    <a:pt x="13169" y="46303"/>
                  </a:lnTo>
                  <a:lnTo>
                    <a:pt x="9831" y="30291"/>
                  </a:lnTo>
                  <a:lnTo>
                    <a:pt x="7610" y="21402"/>
                  </a:lnTo>
                  <a:lnTo>
                    <a:pt x="5670" y="12461"/>
                  </a:lnTo>
                  <a:lnTo>
                    <a:pt x="4584" y="3352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B1D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745820" y="1630921"/>
              <a:ext cx="22860" cy="86360"/>
            </a:xfrm>
            <a:custGeom>
              <a:avLst/>
              <a:gdLst/>
              <a:ahLst/>
              <a:cxnLst/>
              <a:rect l="l" t="t" r="r" b="b"/>
              <a:pathLst>
                <a:path w="22859" h="86360">
                  <a:moveTo>
                    <a:pt x="533" y="0"/>
                  </a:moveTo>
                  <a:lnTo>
                    <a:pt x="647" y="4305"/>
                  </a:lnTo>
                  <a:lnTo>
                    <a:pt x="0" y="8801"/>
                  </a:lnTo>
                  <a:lnTo>
                    <a:pt x="5065" y="31188"/>
                  </a:lnTo>
                  <a:lnTo>
                    <a:pt x="7209" y="40316"/>
                  </a:lnTo>
                  <a:lnTo>
                    <a:pt x="10198" y="50368"/>
                  </a:lnTo>
                  <a:lnTo>
                    <a:pt x="10998" y="51752"/>
                  </a:lnTo>
                  <a:lnTo>
                    <a:pt x="8851" y="51930"/>
                  </a:lnTo>
                  <a:lnTo>
                    <a:pt x="8851" y="53987"/>
                  </a:lnTo>
                  <a:lnTo>
                    <a:pt x="10553" y="54343"/>
                  </a:lnTo>
                  <a:lnTo>
                    <a:pt x="13830" y="61836"/>
                  </a:lnTo>
                  <a:lnTo>
                    <a:pt x="16497" y="68516"/>
                  </a:lnTo>
                  <a:lnTo>
                    <a:pt x="17157" y="75806"/>
                  </a:lnTo>
                  <a:lnTo>
                    <a:pt x="19570" y="78854"/>
                  </a:lnTo>
                  <a:lnTo>
                    <a:pt x="19011" y="83083"/>
                  </a:lnTo>
                  <a:lnTo>
                    <a:pt x="21310" y="86182"/>
                  </a:lnTo>
                  <a:lnTo>
                    <a:pt x="22352" y="86182"/>
                  </a:lnTo>
                  <a:lnTo>
                    <a:pt x="21450" y="80848"/>
                  </a:lnTo>
                  <a:lnTo>
                    <a:pt x="21958" y="75184"/>
                  </a:lnTo>
                  <a:lnTo>
                    <a:pt x="17018" y="69596"/>
                  </a:lnTo>
                  <a:lnTo>
                    <a:pt x="16560" y="67818"/>
                  </a:lnTo>
                  <a:lnTo>
                    <a:pt x="16090" y="58610"/>
                  </a:lnTo>
                  <a:lnTo>
                    <a:pt x="13500" y="51308"/>
                  </a:lnTo>
                  <a:lnTo>
                    <a:pt x="9131" y="37465"/>
                  </a:lnTo>
                  <a:lnTo>
                    <a:pt x="7213" y="30784"/>
                  </a:lnTo>
                  <a:lnTo>
                    <a:pt x="4013" y="15976"/>
                  </a:lnTo>
                  <a:lnTo>
                    <a:pt x="3302" y="7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4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735965" y="1588337"/>
              <a:ext cx="10795" cy="43180"/>
            </a:xfrm>
            <a:custGeom>
              <a:avLst/>
              <a:gdLst/>
              <a:ahLst/>
              <a:cxnLst/>
              <a:rect l="l" t="t" r="r" b="b"/>
              <a:pathLst>
                <a:path w="10795" h="43180">
                  <a:moveTo>
                    <a:pt x="5791" y="9004"/>
                  </a:moveTo>
                  <a:lnTo>
                    <a:pt x="5194" y="4165"/>
                  </a:lnTo>
                  <a:lnTo>
                    <a:pt x="2971" y="3619"/>
                  </a:lnTo>
                  <a:lnTo>
                    <a:pt x="2209" y="1612"/>
                  </a:lnTo>
                  <a:lnTo>
                    <a:pt x="1054" y="0"/>
                  </a:lnTo>
                  <a:lnTo>
                    <a:pt x="1257" y="6629"/>
                  </a:lnTo>
                  <a:lnTo>
                    <a:pt x="0" y="13411"/>
                  </a:lnTo>
                  <a:lnTo>
                    <a:pt x="3124" y="19735"/>
                  </a:lnTo>
                  <a:lnTo>
                    <a:pt x="4267" y="20281"/>
                  </a:lnTo>
                  <a:lnTo>
                    <a:pt x="4800" y="19621"/>
                  </a:lnTo>
                  <a:lnTo>
                    <a:pt x="5207" y="18694"/>
                  </a:lnTo>
                  <a:lnTo>
                    <a:pt x="4089" y="13855"/>
                  </a:lnTo>
                  <a:lnTo>
                    <a:pt x="5791" y="9004"/>
                  </a:lnTo>
                  <a:close/>
                </a:path>
                <a:path w="10795" h="43180">
                  <a:moveTo>
                    <a:pt x="10693" y="30988"/>
                  </a:moveTo>
                  <a:lnTo>
                    <a:pt x="7289" y="29083"/>
                  </a:lnTo>
                  <a:lnTo>
                    <a:pt x="4953" y="31851"/>
                  </a:lnTo>
                  <a:lnTo>
                    <a:pt x="7759" y="34620"/>
                  </a:lnTo>
                  <a:lnTo>
                    <a:pt x="7277" y="37388"/>
                  </a:lnTo>
                  <a:lnTo>
                    <a:pt x="7734" y="39204"/>
                  </a:lnTo>
                  <a:lnTo>
                    <a:pt x="6032" y="41910"/>
                  </a:lnTo>
                  <a:lnTo>
                    <a:pt x="9359" y="42570"/>
                  </a:lnTo>
                  <a:lnTo>
                    <a:pt x="9359" y="40690"/>
                  </a:lnTo>
                  <a:lnTo>
                    <a:pt x="9537" y="38798"/>
                  </a:lnTo>
                  <a:lnTo>
                    <a:pt x="9017" y="34251"/>
                  </a:lnTo>
                  <a:lnTo>
                    <a:pt x="10693" y="30988"/>
                  </a:lnTo>
                  <a:close/>
                </a:path>
              </a:pathLst>
            </a:custGeom>
            <a:solidFill>
              <a:srgbClr val="C2E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739101" y="1607032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3937" y="1828"/>
                  </a:moveTo>
                  <a:lnTo>
                    <a:pt x="2070" y="0"/>
                  </a:lnTo>
                  <a:lnTo>
                    <a:pt x="685" y="685"/>
                  </a:lnTo>
                  <a:lnTo>
                    <a:pt x="0" y="1041"/>
                  </a:lnTo>
                  <a:lnTo>
                    <a:pt x="139" y="3302"/>
                  </a:lnTo>
                  <a:lnTo>
                    <a:pt x="165" y="5638"/>
                  </a:lnTo>
                  <a:lnTo>
                    <a:pt x="3098" y="6235"/>
                  </a:lnTo>
                  <a:lnTo>
                    <a:pt x="2794" y="4152"/>
                  </a:lnTo>
                  <a:lnTo>
                    <a:pt x="3937" y="1828"/>
                  </a:lnTo>
                  <a:close/>
                </a:path>
                <a:path w="6350" h="19050">
                  <a:moveTo>
                    <a:pt x="5778" y="15925"/>
                  </a:moveTo>
                  <a:lnTo>
                    <a:pt x="3441" y="13157"/>
                  </a:lnTo>
                  <a:lnTo>
                    <a:pt x="4152" y="10388"/>
                  </a:lnTo>
                  <a:lnTo>
                    <a:pt x="4114" y="9245"/>
                  </a:lnTo>
                  <a:lnTo>
                    <a:pt x="4330" y="8013"/>
                  </a:lnTo>
                  <a:lnTo>
                    <a:pt x="3111" y="7264"/>
                  </a:lnTo>
                  <a:lnTo>
                    <a:pt x="723" y="11328"/>
                  </a:lnTo>
                  <a:lnTo>
                    <a:pt x="2628" y="14986"/>
                  </a:lnTo>
                  <a:lnTo>
                    <a:pt x="4140" y="18694"/>
                  </a:lnTo>
                  <a:lnTo>
                    <a:pt x="5778" y="15925"/>
                  </a:lnTo>
                  <a:close/>
                </a:path>
              </a:pathLst>
            </a:custGeom>
            <a:solidFill>
              <a:srgbClr val="C4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41" name="object 2841"/>
          <p:cNvGrpSpPr/>
          <p:nvPr/>
        </p:nvGrpSpPr>
        <p:grpSpPr>
          <a:xfrm>
            <a:off x="880008" y="915098"/>
            <a:ext cx="112395" cy="106680"/>
            <a:chOff x="880008" y="915098"/>
            <a:chExt cx="112395" cy="106680"/>
          </a:xfrm>
        </p:grpSpPr>
        <p:sp>
          <p:nvSpPr>
            <p:cNvPr id="2842" name="object 2842"/>
            <p:cNvSpPr/>
            <p:nvPr/>
          </p:nvSpPr>
          <p:spPr>
            <a:xfrm>
              <a:off x="908367" y="948944"/>
              <a:ext cx="46990" cy="48260"/>
            </a:xfrm>
            <a:custGeom>
              <a:avLst/>
              <a:gdLst/>
              <a:ahLst/>
              <a:cxnLst/>
              <a:rect l="l" t="t" r="r" b="b"/>
              <a:pathLst>
                <a:path w="46990" h="48259">
                  <a:moveTo>
                    <a:pt x="38315" y="0"/>
                  </a:moveTo>
                  <a:lnTo>
                    <a:pt x="37591" y="0"/>
                  </a:lnTo>
                  <a:lnTo>
                    <a:pt x="36880" y="266"/>
                  </a:lnTo>
                  <a:lnTo>
                    <a:pt x="36309" y="723"/>
                  </a:lnTo>
                  <a:lnTo>
                    <a:pt x="30289" y="1257"/>
                  </a:lnTo>
                  <a:lnTo>
                    <a:pt x="26225" y="3924"/>
                  </a:lnTo>
                  <a:lnTo>
                    <a:pt x="25628" y="10693"/>
                  </a:lnTo>
                  <a:lnTo>
                    <a:pt x="25184" y="10909"/>
                  </a:lnTo>
                  <a:lnTo>
                    <a:pt x="24942" y="11137"/>
                  </a:lnTo>
                  <a:lnTo>
                    <a:pt x="23507" y="11544"/>
                  </a:lnTo>
                  <a:lnTo>
                    <a:pt x="23037" y="12699"/>
                  </a:lnTo>
                  <a:lnTo>
                    <a:pt x="22732" y="13982"/>
                  </a:lnTo>
                  <a:lnTo>
                    <a:pt x="21958" y="18414"/>
                  </a:lnTo>
                  <a:lnTo>
                    <a:pt x="19773" y="21958"/>
                  </a:lnTo>
                  <a:lnTo>
                    <a:pt x="13233" y="25488"/>
                  </a:lnTo>
                  <a:lnTo>
                    <a:pt x="10883" y="27152"/>
                  </a:lnTo>
                  <a:lnTo>
                    <a:pt x="8496" y="28752"/>
                  </a:lnTo>
                  <a:lnTo>
                    <a:pt x="4457" y="30772"/>
                  </a:lnTo>
                  <a:lnTo>
                    <a:pt x="3505" y="34810"/>
                  </a:lnTo>
                  <a:lnTo>
                    <a:pt x="2082" y="38531"/>
                  </a:lnTo>
                  <a:lnTo>
                    <a:pt x="1765" y="39496"/>
                  </a:lnTo>
                  <a:lnTo>
                    <a:pt x="1168" y="42202"/>
                  </a:lnTo>
                  <a:lnTo>
                    <a:pt x="0" y="44335"/>
                  </a:lnTo>
                  <a:lnTo>
                    <a:pt x="3835" y="47777"/>
                  </a:lnTo>
                  <a:lnTo>
                    <a:pt x="5359" y="47701"/>
                  </a:lnTo>
                  <a:lnTo>
                    <a:pt x="6857" y="47243"/>
                  </a:lnTo>
                  <a:lnTo>
                    <a:pt x="8000" y="46862"/>
                  </a:lnTo>
                  <a:lnTo>
                    <a:pt x="8966" y="46024"/>
                  </a:lnTo>
                  <a:lnTo>
                    <a:pt x="10185" y="45808"/>
                  </a:lnTo>
                  <a:lnTo>
                    <a:pt x="11366" y="45631"/>
                  </a:lnTo>
                  <a:lnTo>
                    <a:pt x="12710" y="45631"/>
                  </a:lnTo>
                  <a:lnTo>
                    <a:pt x="13766" y="45415"/>
                  </a:lnTo>
                  <a:lnTo>
                    <a:pt x="14808" y="45173"/>
                  </a:lnTo>
                  <a:lnTo>
                    <a:pt x="15760" y="44716"/>
                  </a:lnTo>
                  <a:lnTo>
                    <a:pt x="19710" y="35547"/>
                  </a:lnTo>
                  <a:lnTo>
                    <a:pt x="23697" y="31214"/>
                  </a:lnTo>
                  <a:lnTo>
                    <a:pt x="23634" y="31051"/>
                  </a:lnTo>
                  <a:lnTo>
                    <a:pt x="23355" y="29844"/>
                  </a:lnTo>
                  <a:lnTo>
                    <a:pt x="25795" y="28934"/>
                  </a:lnTo>
                  <a:lnTo>
                    <a:pt x="25899" y="28752"/>
                  </a:lnTo>
                  <a:lnTo>
                    <a:pt x="27616" y="24086"/>
                  </a:lnTo>
                  <a:lnTo>
                    <a:pt x="27482" y="23545"/>
                  </a:lnTo>
                  <a:lnTo>
                    <a:pt x="28460" y="21793"/>
                  </a:lnTo>
                  <a:lnTo>
                    <a:pt x="38661" y="21793"/>
                  </a:lnTo>
                  <a:lnTo>
                    <a:pt x="39204" y="21107"/>
                  </a:lnTo>
                  <a:lnTo>
                    <a:pt x="40043" y="19913"/>
                  </a:lnTo>
                  <a:lnTo>
                    <a:pt x="41071" y="18821"/>
                  </a:lnTo>
                  <a:lnTo>
                    <a:pt x="41033" y="17208"/>
                  </a:lnTo>
                  <a:lnTo>
                    <a:pt x="41262" y="13004"/>
                  </a:lnTo>
                  <a:lnTo>
                    <a:pt x="42837" y="9131"/>
                  </a:lnTo>
                  <a:lnTo>
                    <a:pt x="46418" y="1587"/>
                  </a:lnTo>
                  <a:lnTo>
                    <a:pt x="46507" y="1181"/>
                  </a:lnTo>
                  <a:lnTo>
                    <a:pt x="41071" y="393"/>
                  </a:lnTo>
                  <a:lnTo>
                    <a:pt x="40043" y="368"/>
                  </a:lnTo>
                  <a:lnTo>
                    <a:pt x="39039" y="139"/>
                  </a:lnTo>
                  <a:lnTo>
                    <a:pt x="38315" y="0"/>
                  </a:lnTo>
                  <a:close/>
                </a:path>
                <a:path w="46990" h="48259">
                  <a:moveTo>
                    <a:pt x="12710" y="45631"/>
                  </a:moveTo>
                  <a:lnTo>
                    <a:pt x="11366" y="45631"/>
                  </a:lnTo>
                  <a:lnTo>
                    <a:pt x="12585" y="45656"/>
                  </a:lnTo>
                  <a:close/>
                </a:path>
                <a:path w="46990" h="48259">
                  <a:moveTo>
                    <a:pt x="38661" y="21793"/>
                  </a:moveTo>
                  <a:lnTo>
                    <a:pt x="28460" y="21793"/>
                  </a:lnTo>
                  <a:lnTo>
                    <a:pt x="27616" y="24086"/>
                  </a:lnTo>
                  <a:lnTo>
                    <a:pt x="28562" y="27901"/>
                  </a:lnTo>
                  <a:lnTo>
                    <a:pt x="25795" y="28934"/>
                  </a:lnTo>
                  <a:lnTo>
                    <a:pt x="23697" y="31214"/>
                  </a:lnTo>
                  <a:lnTo>
                    <a:pt x="24625" y="33629"/>
                  </a:lnTo>
                  <a:lnTo>
                    <a:pt x="25145" y="35661"/>
                  </a:lnTo>
                  <a:lnTo>
                    <a:pt x="29692" y="37134"/>
                  </a:lnTo>
                  <a:lnTo>
                    <a:pt x="29908" y="34124"/>
                  </a:lnTo>
                  <a:lnTo>
                    <a:pt x="31508" y="33350"/>
                  </a:lnTo>
                  <a:lnTo>
                    <a:pt x="34988" y="29844"/>
                  </a:lnTo>
                  <a:lnTo>
                    <a:pt x="36194" y="24904"/>
                  </a:lnTo>
                  <a:lnTo>
                    <a:pt x="38661" y="21793"/>
                  </a:lnTo>
                  <a:close/>
                </a:path>
                <a:path w="46990" h="48259">
                  <a:moveTo>
                    <a:pt x="25795" y="28934"/>
                  </a:moveTo>
                  <a:lnTo>
                    <a:pt x="23355" y="29844"/>
                  </a:lnTo>
                  <a:lnTo>
                    <a:pt x="23634" y="31051"/>
                  </a:lnTo>
                  <a:lnTo>
                    <a:pt x="23697" y="31214"/>
                  </a:lnTo>
                  <a:lnTo>
                    <a:pt x="25795" y="28934"/>
                  </a:lnTo>
                  <a:close/>
                </a:path>
                <a:path w="46990" h="48259">
                  <a:moveTo>
                    <a:pt x="28460" y="21793"/>
                  </a:moveTo>
                  <a:lnTo>
                    <a:pt x="27482" y="23545"/>
                  </a:lnTo>
                  <a:lnTo>
                    <a:pt x="27616" y="24086"/>
                  </a:lnTo>
                  <a:lnTo>
                    <a:pt x="28460" y="21793"/>
                  </a:lnTo>
                  <a:close/>
                </a:path>
              </a:pathLst>
            </a:custGeom>
            <a:solidFill>
              <a:srgbClr val="C1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946683" y="917155"/>
              <a:ext cx="45720" cy="50800"/>
            </a:xfrm>
            <a:custGeom>
              <a:avLst/>
              <a:gdLst/>
              <a:ahLst/>
              <a:cxnLst/>
              <a:rect l="l" t="t" r="r" b="b"/>
              <a:pathLst>
                <a:path w="45719" h="50800">
                  <a:moveTo>
                    <a:pt x="43548" y="0"/>
                  </a:moveTo>
                  <a:lnTo>
                    <a:pt x="42735" y="596"/>
                  </a:lnTo>
                  <a:lnTo>
                    <a:pt x="39141" y="6121"/>
                  </a:lnTo>
                  <a:lnTo>
                    <a:pt x="33350" y="6426"/>
                  </a:lnTo>
                  <a:lnTo>
                    <a:pt x="28346" y="9817"/>
                  </a:lnTo>
                  <a:lnTo>
                    <a:pt x="29286" y="7518"/>
                  </a:lnTo>
                  <a:lnTo>
                    <a:pt x="30213" y="6057"/>
                  </a:lnTo>
                  <a:lnTo>
                    <a:pt x="30111" y="2247"/>
                  </a:lnTo>
                  <a:lnTo>
                    <a:pt x="29603" y="520"/>
                  </a:lnTo>
                  <a:lnTo>
                    <a:pt x="26835" y="1409"/>
                  </a:lnTo>
                  <a:lnTo>
                    <a:pt x="25679" y="1917"/>
                  </a:lnTo>
                  <a:lnTo>
                    <a:pt x="24841" y="2743"/>
                  </a:lnTo>
                  <a:lnTo>
                    <a:pt x="24257" y="3848"/>
                  </a:lnTo>
                  <a:lnTo>
                    <a:pt x="23533" y="5791"/>
                  </a:lnTo>
                  <a:lnTo>
                    <a:pt x="21082" y="9055"/>
                  </a:lnTo>
                  <a:lnTo>
                    <a:pt x="20853" y="9690"/>
                  </a:lnTo>
                  <a:lnTo>
                    <a:pt x="20993" y="11633"/>
                  </a:lnTo>
                  <a:lnTo>
                    <a:pt x="20955" y="13690"/>
                  </a:lnTo>
                  <a:lnTo>
                    <a:pt x="673" y="31584"/>
                  </a:lnTo>
                  <a:lnTo>
                    <a:pt x="88" y="32550"/>
                  </a:lnTo>
                  <a:lnTo>
                    <a:pt x="1879" y="34709"/>
                  </a:lnTo>
                  <a:lnTo>
                    <a:pt x="4775" y="32600"/>
                  </a:lnTo>
                  <a:lnTo>
                    <a:pt x="7137" y="34543"/>
                  </a:lnTo>
                  <a:lnTo>
                    <a:pt x="2019" y="37122"/>
                  </a:lnTo>
                  <a:lnTo>
                    <a:pt x="4330" y="43243"/>
                  </a:lnTo>
                  <a:lnTo>
                    <a:pt x="0" y="47701"/>
                  </a:lnTo>
                  <a:lnTo>
                    <a:pt x="1930" y="48298"/>
                  </a:lnTo>
                  <a:lnTo>
                    <a:pt x="2197" y="49237"/>
                  </a:lnTo>
                  <a:lnTo>
                    <a:pt x="4279" y="50545"/>
                  </a:lnTo>
                  <a:lnTo>
                    <a:pt x="6248" y="49364"/>
                  </a:lnTo>
                  <a:lnTo>
                    <a:pt x="8255" y="48945"/>
                  </a:lnTo>
                  <a:lnTo>
                    <a:pt x="10274" y="48158"/>
                  </a:lnTo>
                  <a:lnTo>
                    <a:pt x="11963" y="46951"/>
                  </a:lnTo>
                  <a:lnTo>
                    <a:pt x="13525" y="40830"/>
                  </a:lnTo>
                  <a:lnTo>
                    <a:pt x="15951" y="37718"/>
                  </a:lnTo>
                  <a:lnTo>
                    <a:pt x="19824" y="32435"/>
                  </a:lnTo>
                  <a:lnTo>
                    <a:pt x="21628" y="30784"/>
                  </a:lnTo>
                  <a:lnTo>
                    <a:pt x="24333" y="30479"/>
                  </a:lnTo>
                  <a:lnTo>
                    <a:pt x="25831" y="30162"/>
                  </a:lnTo>
                  <a:lnTo>
                    <a:pt x="26835" y="29222"/>
                  </a:lnTo>
                  <a:lnTo>
                    <a:pt x="27571" y="27939"/>
                  </a:lnTo>
                  <a:lnTo>
                    <a:pt x="29451" y="24282"/>
                  </a:lnTo>
                  <a:lnTo>
                    <a:pt x="31140" y="22174"/>
                  </a:lnTo>
                  <a:lnTo>
                    <a:pt x="33909" y="18389"/>
                  </a:lnTo>
                  <a:lnTo>
                    <a:pt x="37668" y="15659"/>
                  </a:lnTo>
                  <a:lnTo>
                    <a:pt x="43345" y="11163"/>
                  </a:lnTo>
                  <a:lnTo>
                    <a:pt x="45161" y="9423"/>
                  </a:lnTo>
                  <a:lnTo>
                    <a:pt x="45364" y="6591"/>
                  </a:lnTo>
                  <a:lnTo>
                    <a:pt x="45161" y="5219"/>
                  </a:lnTo>
                  <a:lnTo>
                    <a:pt x="45504" y="3873"/>
                  </a:lnTo>
                  <a:lnTo>
                    <a:pt x="45567" y="1638"/>
                  </a:lnTo>
                  <a:lnTo>
                    <a:pt x="45389" y="736"/>
                  </a:lnTo>
                  <a:lnTo>
                    <a:pt x="43548" y="0"/>
                  </a:lnTo>
                  <a:close/>
                </a:path>
              </a:pathLst>
            </a:custGeom>
            <a:solidFill>
              <a:srgbClr val="BAE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887996" y="957999"/>
              <a:ext cx="44450" cy="64135"/>
            </a:xfrm>
            <a:custGeom>
              <a:avLst/>
              <a:gdLst/>
              <a:ahLst/>
              <a:cxnLst/>
              <a:rect l="l" t="t" r="r" b="b"/>
              <a:pathLst>
                <a:path w="44450" h="64134">
                  <a:moveTo>
                    <a:pt x="42189" y="0"/>
                  </a:moveTo>
                  <a:lnTo>
                    <a:pt x="39992" y="2006"/>
                  </a:lnTo>
                  <a:lnTo>
                    <a:pt x="39331" y="4800"/>
                  </a:lnTo>
                  <a:lnTo>
                    <a:pt x="38900" y="11252"/>
                  </a:lnTo>
                  <a:lnTo>
                    <a:pt x="35585" y="10706"/>
                  </a:lnTo>
                  <a:lnTo>
                    <a:pt x="31686" y="13119"/>
                  </a:lnTo>
                  <a:lnTo>
                    <a:pt x="31140" y="11671"/>
                  </a:lnTo>
                  <a:lnTo>
                    <a:pt x="30035" y="8051"/>
                  </a:lnTo>
                  <a:lnTo>
                    <a:pt x="28955" y="9563"/>
                  </a:lnTo>
                  <a:lnTo>
                    <a:pt x="18173" y="21551"/>
                  </a:lnTo>
                  <a:lnTo>
                    <a:pt x="11747" y="29235"/>
                  </a:lnTo>
                  <a:lnTo>
                    <a:pt x="11785" y="31813"/>
                  </a:lnTo>
                  <a:lnTo>
                    <a:pt x="10413" y="37071"/>
                  </a:lnTo>
                  <a:lnTo>
                    <a:pt x="11239" y="41782"/>
                  </a:lnTo>
                  <a:lnTo>
                    <a:pt x="5587" y="44399"/>
                  </a:lnTo>
                  <a:lnTo>
                    <a:pt x="3619" y="47205"/>
                  </a:lnTo>
                  <a:lnTo>
                    <a:pt x="634" y="48806"/>
                  </a:lnTo>
                  <a:lnTo>
                    <a:pt x="114" y="49352"/>
                  </a:lnTo>
                  <a:lnTo>
                    <a:pt x="0" y="49987"/>
                  </a:lnTo>
                  <a:lnTo>
                    <a:pt x="228" y="50698"/>
                  </a:lnTo>
                  <a:lnTo>
                    <a:pt x="2971" y="52412"/>
                  </a:lnTo>
                  <a:lnTo>
                    <a:pt x="749" y="54559"/>
                  </a:lnTo>
                  <a:lnTo>
                    <a:pt x="761" y="56502"/>
                  </a:lnTo>
                  <a:lnTo>
                    <a:pt x="1320" y="58813"/>
                  </a:lnTo>
                  <a:lnTo>
                    <a:pt x="317" y="61328"/>
                  </a:lnTo>
                  <a:lnTo>
                    <a:pt x="1689" y="63538"/>
                  </a:lnTo>
                  <a:lnTo>
                    <a:pt x="6083" y="62788"/>
                  </a:lnTo>
                  <a:lnTo>
                    <a:pt x="6324" y="58788"/>
                  </a:lnTo>
                  <a:lnTo>
                    <a:pt x="9512" y="49441"/>
                  </a:lnTo>
                  <a:lnTo>
                    <a:pt x="11950" y="43408"/>
                  </a:lnTo>
                  <a:lnTo>
                    <a:pt x="17183" y="38950"/>
                  </a:lnTo>
                  <a:lnTo>
                    <a:pt x="18033" y="36969"/>
                  </a:lnTo>
                  <a:lnTo>
                    <a:pt x="15887" y="33654"/>
                  </a:lnTo>
                  <a:lnTo>
                    <a:pt x="19799" y="33032"/>
                  </a:lnTo>
                  <a:lnTo>
                    <a:pt x="21297" y="32943"/>
                  </a:lnTo>
                  <a:lnTo>
                    <a:pt x="22288" y="31889"/>
                  </a:lnTo>
                  <a:lnTo>
                    <a:pt x="23431" y="31127"/>
                  </a:lnTo>
                  <a:lnTo>
                    <a:pt x="23418" y="30060"/>
                  </a:lnTo>
                  <a:lnTo>
                    <a:pt x="23164" y="27266"/>
                  </a:lnTo>
                  <a:lnTo>
                    <a:pt x="24599" y="24917"/>
                  </a:lnTo>
                  <a:lnTo>
                    <a:pt x="26136" y="19926"/>
                  </a:lnTo>
                  <a:lnTo>
                    <a:pt x="27635" y="19773"/>
                  </a:lnTo>
                  <a:lnTo>
                    <a:pt x="29654" y="20713"/>
                  </a:lnTo>
                  <a:lnTo>
                    <a:pt x="34874" y="17551"/>
                  </a:lnTo>
                  <a:lnTo>
                    <a:pt x="41249" y="13296"/>
                  </a:lnTo>
                  <a:lnTo>
                    <a:pt x="43967" y="9994"/>
                  </a:lnTo>
                  <a:lnTo>
                    <a:pt x="44056" y="5092"/>
                  </a:lnTo>
                  <a:lnTo>
                    <a:pt x="41719" y="4025"/>
                  </a:lnTo>
                  <a:lnTo>
                    <a:pt x="44018" y="125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83C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936002" y="929792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40" h="13969">
                  <a:moveTo>
                    <a:pt x="7645" y="2235"/>
                  </a:moveTo>
                  <a:lnTo>
                    <a:pt x="3492" y="5346"/>
                  </a:lnTo>
                  <a:lnTo>
                    <a:pt x="2209" y="6146"/>
                  </a:lnTo>
                  <a:lnTo>
                    <a:pt x="1193" y="7200"/>
                  </a:lnTo>
                  <a:lnTo>
                    <a:pt x="368" y="8458"/>
                  </a:lnTo>
                  <a:lnTo>
                    <a:pt x="0" y="12979"/>
                  </a:lnTo>
                  <a:lnTo>
                    <a:pt x="2565" y="13741"/>
                  </a:lnTo>
                  <a:lnTo>
                    <a:pt x="10172" y="9245"/>
                  </a:lnTo>
                  <a:lnTo>
                    <a:pt x="14782" y="6337"/>
                  </a:lnTo>
                  <a:lnTo>
                    <a:pt x="14581" y="3098"/>
                  </a:lnTo>
                  <a:lnTo>
                    <a:pt x="10426" y="3098"/>
                  </a:lnTo>
                  <a:lnTo>
                    <a:pt x="7645" y="2235"/>
                  </a:lnTo>
                  <a:close/>
                </a:path>
                <a:path w="15240" h="13969">
                  <a:moveTo>
                    <a:pt x="14389" y="0"/>
                  </a:moveTo>
                  <a:lnTo>
                    <a:pt x="11912" y="50"/>
                  </a:lnTo>
                  <a:lnTo>
                    <a:pt x="10426" y="3098"/>
                  </a:lnTo>
                  <a:lnTo>
                    <a:pt x="14581" y="3098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B1E1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936478" y="943724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13020" y="4762"/>
                  </a:moveTo>
                  <a:lnTo>
                    <a:pt x="9735" y="4762"/>
                  </a:lnTo>
                  <a:lnTo>
                    <a:pt x="12351" y="6286"/>
                  </a:lnTo>
                  <a:lnTo>
                    <a:pt x="13020" y="4762"/>
                  </a:lnTo>
                  <a:close/>
                </a:path>
                <a:path w="13969" h="6350">
                  <a:moveTo>
                    <a:pt x="3791" y="1282"/>
                  </a:moveTo>
                  <a:lnTo>
                    <a:pt x="32" y="2489"/>
                  </a:lnTo>
                  <a:lnTo>
                    <a:pt x="0" y="3886"/>
                  </a:lnTo>
                  <a:lnTo>
                    <a:pt x="324" y="5435"/>
                  </a:lnTo>
                  <a:lnTo>
                    <a:pt x="1048" y="5880"/>
                  </a:lnTo>
                  <a:lnTo>
                    <a:pt x="4045" y="5943"/>
                  </a:lnTo>
                  <a:lnTo>
                    <a:pt x="8215" y="5930"/>
                  </a:lnTo>
                  <a:lnTo>
                    <a:pt x="9735" y="4762"/>
                  </a:lnTo>
                  <a:lnTo>
                    <a:pt x="13020" y="4762"/>
                  </a:lnTo>
                  <a:lnTo>
                    <a:pt x="13405" y="3886"/>
                  </a:lnTo>
                  <a:lnTo>
                    <a:pt x="12368" y="2158"/>
                  </a:lnTo>
                  <a:lnTo>
                    <a:pt x="6941" y="2158"/>
                  </a:lnTo>
                  <a:lnTo>
                    <a:pt x="3791" y="1282"/>
                  </a:lnTo>
                  <a:close/>
                </a:path>
                <a:path w="13969" h="6350">
                  <a:moveTo>
                    <a:pt x="8215" y="5930"/>
                  </a:moveTo>
                  <a:lnTo>
                    <a:pt x="6128" y="5930"/>
                  </a:lnTo>
                  <a:lnTo>
                    <a:pt x="8198" y="5943"/>
                  </a:lnTo>
                  <a:close/>
                </a:path>
                <a:path w="13969" h="6350">
                  <a:moveTo>
                    <a:pt x="10967" y="0"/>
                  </a:moveTo>
                  <a:lnTo>
                    <a:pt x="6941" y="2158"/>
                  </a:lnTo>
                  <a:lnTo>
                    <a:pt x="12368" y="2158"/>
                  </a:lnTo>
                  <a:lnTo>
                    <a:pt x="10967" y="0"/>
                  </a:lnTo>
                  <a:close/>
                </a:path>
              </a:pathLst>
            </a:custGeom>
            <a:solidFill>
              <a:srgbClr val="88C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965403" y="91509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7645" y="0"/>
                  </a:moveTo>
                  <a:lnTo>
                    <a:pt x="0" y="10617"/>
                  </a:lnTo>
                  <a:lnTo>
                    <a:pt x="76" y="11747"/>
                  </a:lnTo>
                  <a:lnTo>
                    <a:pt x="2133" y="11747"/>
                  </a:lnTo>
                  <a:lnTo>
                    <a:pt x="3911" y="10325"/>
                  </a:lnTo>
                  <a:lnTo>
                    <a:pt x="4800" y="8204"/>
                  </a:lnTo>
                  <a:lnTo>
                    <a:pt x="6286" y="6553"/>
                  </a:lnTo>
                  <a:lnTo>
                    <a:pt x="8356" y="4470"/>
                  </a:lnTo>
                  <a:lnTo>
                    <a:pt x="9017" y="3162"/>
                  </a:lnTo>
                  <a:lnTo>
                    <a:pt x="10807" y="2133"/>
                  </a:lnTo>
                  <a:lnTo>
                    <a:pt x="9385" y="304"/>
                  </a:lnTo>
                  <a:lnTo>
                    <a:pt x="8102" y="203"/>
                  </a:lnTo>
                  <a:lnTo>
                    <a:pt x="7645" y="0"/>
                  </a:lnTo>
                  <a:close/>
                </a:path>
              </a:pathLst>
            </a:custGeom>
            <a:solidFill>
              <a:srgbClr val="9CD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929093" y="955916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90">
                  <a:moveTo>
                    <a:pt x="2120" y="0"/>
                  </a:moveTo>
                  <a:lnTo>
                    <a:pt x="1612" y="1257"/>
                  </a:lnTo>
                  <a:lnTo>
                    <a:pt x="1079" y="2095"/>
                  </a:lnTo>
                  <a:lnTo>
                    <a:pt x="812" y="3390"/>
                  </a:lnTo>
                  <a:lnTo>
                    <a:pt x="444" y="4660"/>
                  </a:lnTo>
                  <a:lnTo>
                    <a:pt x="0" y="8864"/>
                  </a:lnTo>
                  <a:lnTo>
                    <a:pt x="1473" y="8064"/>
                  </a:lnTo>
                  <a:lnTo>
                    <a:pt x="2946" y="7175"/>
                  </a:lnTo>
                  <a:lnTo>
                    <a:pt x="4216" y="4165"/>
                  </a:lnTo>
                  <a:lnTo>
                    <a:pt x="4025" y="2908"/>
                  </a:lnTo>
                  <a:lnTo>
                    <a:pt x="4876" y="124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6AA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880008" y="1006805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8623" y="0"/>
                  </a:moveTo>
                  <a:lnTo>
                    <a:pt x="5257" y="3378"/>
                  </a:lnTo>
                  <a:lnTo>
                    <a:pt x="0" y="5372"/>
                  </a:lnTo>
                  <a:lnTo>
                    <a:pt x="304" y="11417"/>
                  </a:lnTo>
                  <a:lnTo>
                    <a:pt x="1803" y="10375"/>
                  </a:lnTo>
                  <a:lnTo>
                    <a:pt x="1244" y="7810"/>
                  </a:lnTo>
                  <a:lnTo>
                    <a:pt x="3403" y="7277"/>
                  </a:lnTo>
                  <a:lnTo>
                    <a:pt x="5816" y="7315"/>
                  </a:lnTo>
                  <a:lnTo>
                    <a:pt x="6680" y="5156"/>
                  </a:lnTo>
                  <a:lnTo>
                    <a:pt x="8178" y="3911"/>
                  </a:lnTo>
                  <a:lnTo>
                    <a:pt x="8597" y="3365"/>
                  </a:lnTo>
                  <a:lnTo>
                    <a:pt x="8978" y="2819"/>
                  </a:lnTo>
                  <a:lnTo>
                    <a:pt x="8623" y="2082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0" name="object 2850"/>
          <p:cNvGrpSpPr/>
          <p:nvPr/>
        </p:nvGrpSpPr>
        <p:grpSpPr>
          <a:xfrm>
            <a:off x="722477" y="1386509"/>
            <a:ext cx="36830" cy="273685"/>
            <a:chOff x="722477" y="1386509"/>
            <a:chExt cx="36830" cy="273685"/>
          </a:xfrm>
        </p:grpSpPr>
        <p:sp>
          <p:nvSpPr>
            <p:cNvPr id="2851" name="object 2851"/>
            <p:cNvSpPr/>
            <p:nvPr/>
          </p:nvSpPr>
          <p:spPr>
            <a:xfrm>
              <a:off x="722477" y="1386509"/>
              <a:ext cx="16510" cy="90805"/>
            </a:xfrm>
            <a:custGeom>
              <a:avLst/>
              <a:gdLst/>
              <a:ahLst/>
              <a:cxnLst/>
              <a:rect l="l" t="t" r="r" b="b"/>
              <a:pathLst>
                <a:path w="16509" h="90805">
                  <a:moveTo>
                    <a:pt x="4737" y="0"/>
                  </a:moveTo>
                  <a:lnTo>
                    <a:pt x="3111" y="25"/>
                  </a:lnTo>
                  <a:lnTo>
                    <a:pt x="2895" y="1562"/>
                  </a:lnTo>
                  <a:lnTo>
                    <a:pt x="12" y="4533"/>
                  </a:lnTo>
                  <a:lnTo>
                    <a:pt x="0" y="12217"/>
                  </a:lnTo>
                  <a:lnTo>
                    <a:pt x="6184" y="19469"/>
                  </a:lnTo>
                  <a:lnTo>
                    <a:pt x="6235" y="20129"/>
                  </a:lnTo>
                  <a:lnTo>
                    <a:pt x="5575" y="27762"/>
                  </a:lnTo>
                  <a:lnTo>
                    <a:pt x="6921" y="34772"/>
                  </a:lnTo>
                  <a:lnTo>
                    <a:pt x="10058" y="48958"/>
                  </a:lnTo>
                  <a:lnTo>
                    <a:pt x="8826" y="56362"/>
                  </a:lnTo>
                  <a:lnTo>
                    <a:pt x="11302" y="70243"/>
                  </a:lnTo>
                  <a:lnTo>
                    <a:pt x="10032" y="76961"/>
                  </a:lnTo>
                  <a:lnTo>
                    <a:pt x="8305" y="83451"/>
                  </a:lnTo>
                  <a:lnTo>
                    <a:pt x="8305" y="84480"/>
                  </a:lnTo>
                  <a:lnTo>
                    <a:pt x="8661" y="84848"/>
                  </a:lnTo>
                  <a:lnTo>
                    <a:pt x="9905" y="87388"/>
                  </a:lnTo>
                  <a:lnTo>
                    <a:pt x="7912" y="90614"/>
                  </a:lnTo>
                  <a:lnTo>
                    <a:pt x="11861" y="90474"/>
                  </a:lnTo>
                  <a:lnTo>
                    <a:pt x="13220" y="87401"/>
                  </a:lnTo>
                  <a:lnTo>
                    <a:pt x="12814" y="83692"/>
                  </a:lnTo>
                  <a:lnTo>
                    <a:pt x="15303" y="81025"/>
                  </a:lnTo>
                  <a:lnTo>
                    <a:pt x="16103" y="79006"/>
                  </a:lnTo>
                  <a:lnTo>
                    <a:pt x="15900" y="76936"/>
                  </a:lnTo>
                  <a:lnTo>
                    <a:pt x="13919" y="67932"/>
                  </a:lnTo>
                  <a:lnTo>
                    <a:pt x="13754" y="60871"/>
                  </a:lnTo>
                  <a:lnTo>
                    <a:pt x="13995" y="49809"/>
                  </a:lnTo>
                  <a:lnTo>
                    <a:pt x="12396" y="34719"/>
                  </a:lnTo>
                  <a:lnTo>
                    <a:pt x="11882" y="27508"/>
                  </a:lnTo>
                  <a:lnTo>
                    <a:pt x="11837" y="20287"/>
                  </a:lnTo>
                  <a:lnTo>
                    <a:pt x="12484" y="13055"/>
                  </a:lnTo>
                  <a:lnTo>
                    <a:pt x="12852" y="10617"/>
                  </a:lnTo>
                  <a:lnTo>
                    <a:pt x="13715" y="7708"/>
                  </a:lnTo>
                  <a:lnTo>
                    <a:pt x="8610" y="5448"/>
                  </a:lnTo>
                  <a:lnTo>
                    <a:pt x="6819" y="7912"/>
                  </a:lnTo>
                  <a:lnTo>
                    <a:pt x="4940" y="10134"/>
                  </a:lnTo>
                  <a:lnTo>
                    <a:pt x="4851" y="10680"/>
                  </a:lnTo>
                  <a:lnTo>
                    <a:pt x="4483" y="10883"/>
                  </a:lnTo>
                  <a:lnTo>
                    <a:pt x="6807" y="6134"/>
                  </a:lnTo>
                  <a:lnTo>
                    <a:pt x="6286" y="1701"/>
                  </a:lnTo>
                  <a:lnTo>
                    <a:pt x="5676" y="457"/>
                  </a:lnTo>
                  <a:lnTo>
                    <a:pt x="5270" y="139"/>
                  </a:lnTo>
                  <a:lnTo>
                    <a:pt x="4737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730465" y="1470990"/>
              <a:ext cx="28575" cy="189230"/>
            </a:xfrm>
            <a:custGeom>
              <a:avLst/>
              <a:gdLst/>
              <a:ahLst/>
              <a:cxnLst/>
              <a:rect l="l" t="t" r="r" b="b"/>
              <a:pathLst>
                <a:path w="28575" h="189230">
                  <a:moveTo>
                    <a:pt x="1358" y="0"/>
                  </a:moveTo>
                  <a:lnTo>
                    <a:pt x="0" y="3810"/>
                  </a:lnTo>
                  <a:lnTo>
                    <a:pt x="571" y="7620"/>
                  </a:lnTo>
                  <a:lnTo>
                    <a:pt x="2387" y="16611"/>
                  </a:lnTo>
                  <a:lnTo>
                    <a:pt x="4660" y="23088"/>
                  </a:lnTo>
                  <a:lnTo>
                    <a:pt x="2857" y="29781"/>
                  </a:lnTo>
                  <a:lnTo>
                    <a:pt x="3428" y="36347"/>
                  </a:lnTo>
                  <a:lnTo>
                    <a:pt x="3417" y="45519"/>
                  </a:lnTo>
                  <a:lnTo>
                    <a:pt x="3862" y="54663"/>
                  </a:lnTo>
                  <a:lnTo>
                    <a:pt x="5448" y="72923"/>
                  </a:lnTo>
                  <a:lnTo>
                    <a:pt x="6510" y="89619"/>
                  </a:lnTo>
                  <a:lnTo>
                    <a:pt x="7261" y="97946"/>
                  </a:lnTo>
                  <a:lnTo>
                    <a:pt x="8686" y="106210"/>
                  </a:lnTo>
                  <a:lnTo>
                    <a:pt x="11074" y="115557"/>
                  </a:lnTo>
                  <a:lnTo>
                    <a:pt x="10706" y="120459"/>
                  </a:lnTo>
                  <a:lnTo>
                    <a:pt x="11954" y="127799"/>
                  </a:lnTo>
                  <a:lnTo>
                    <a:pt x="15208" y="142306"/>
                  </a:lnTo>
                  <a:lnTo>
                    <a:pt x="18471" y="158434"/>
                  </a:lnTo>
                  <a:lnTo>
                    <a:pt x="22748" y="175987"/>
                  </a:lnTo>
                  <a:lnTo>
                    <a:pt x="24904" y="187960"/>
                  </a:lnTo>
                  <a:lnTo>
                    <a:pt x="26276" y="188988"/>
                  </a:lnTo>
                  <a:lnTo>
                    <a:pt x="28295" y="186791"/>
                  </a:lnTo>
                  <a:lnTo>
                    <a:pt x="26657" y="178917"/>
                  </a:lnTo>
                  <a:lnTo>
                    <a:pt x="25539" y="176199"/>
                  </a:lnTo>
                  <a:lnTo>
                    <a:pt x="25857" y="170459"/>
                  </a:lnTo>
                  <a:lnTo>
                    <a:pt x="23012" y="156560"/>
                  </a:lnTo>
                  <a:lnTo>
                    <a:pt x="18985" y="139719"/>
                  </a:lnTo>
                  <a:lnTo>
                    <a:pt x="16645" y="121746"/>
                  </a:lnTo>
                  <a:lnTo>
                    <a:pt x="10298" y="77445"/>
                  </a:lnTo>
                  <a:lnTo>
                    <a:pt x="7569" y="20764"/>
                  </a:lnTo>
                  <a:lnTo>
                    <a:pt x="7619" y="13017"/>
                  </a:lnTo>
                  <a:lnTo>
                    <a:pt x="3428" y="6235"/>
                  </a:lnTo>
                  <a:lnTo>
                    <a:pt x="1244" y="4660"/>
                  </a:lnTo>
                  <a:lnTo>
                    <a:pt x="3543" y="1587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9F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729615" y="147099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2209" y="0"/>
                  </a:moveTo>
                  <a:lnTo>
                    <a:pt x="1168" y="0"/>
                  </a:lnTo>
                  <a:lnTo>
                    <a:pt x="444" y="3911"/>
                  </a:lnTo>
                  <a:lnTo>
                    <a:pt x="0" y="7785"/>
                  </a:lnTo>
                  <a:lnTo>
                    <a:pt x="2209" y="11430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0D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54" name="object 2854"/>
          <p:cNvGrpSpPr/>
          <p:nvPr/>
        </p:nvGrpSpPr>
        <p:grpSpPr>
          <a:xfrm>
            <a:off x="1467383" y="692772"/>
            <a:ext cx="70485" cy="21590"/>
            <a:chOff x="1467383" y="692772"/>
            <a:chExt cx="70485" cy="21590"/>
          </a:xfrm>
        </p:grpSpPr>
        <p:sp>
          <p:nvSpPr>
            <p:cNvPr id="2855" name="object 2855"/>
            <p:cNvSpPr/>
            <p:nvPr/>
          </p:nvSpPr>
          <p:spPr>
            <a:xfrm>
              <a:off x="1467383" y="699439"/>
              <a:ext cx="70485" cy="14604"/>
            </a:xfrm>
            <a:custGeom>
              <a:avLst/>
              <a:gdLst/>
              <a:ahLst/>
              <a:cxnLst/>
              <a:rect l="l" t="t" r="r" b="b"/>
              <a:pathLst>
                <a:path w="70484" h="14604">
                  <a:moveTo>
                    <a:pt x="67144" y="0"/>
                  </a:moveTo>
                  <a:lnTo>
                    <a:pt x="64858" y="25"/>
                  </a:lnTo>
                  <a:lnTo>
                    <a:pt x="62966" y="1244"/>
                  </a:lnTo>
                  <a:lnTo>
                    <a:pt x="58648" y="2971"/>
                  </a:lnTo>
                  <a:lnTo>
                    <a:pt x="56769" y="2705"/>
                  </a:lnTo>
                  <a:lnTo>
                    <a:pt x="55803" y="88"/>
                  </a:lnTo>
                  <a:lnTo>
                    <a:pt x="55664" y="1003"/>
                  </a:lnTo>
                  <a:lnTo>
                    <a:pt x="53327" y="3619"/>
                  </a:lnTo>
                  <a:lnTo>
                    <a:pt x="43256" y="5461"/>
                  </a:lnTo>
                  <a:lnTo>
                    <a:pt x="39687" y="3467"/>
                  </a:lnTo>
                  <a:lnTo>
                    <a:pt x="39293" y="1612"/>
                  </a:lnTo>
                  <a:lnTo>
                    <a:pt x="37490" y="7226"/>
                  </a:lnTo>
                  <a:lnTo>
                    <a:pt x="34531" y="4533"/>
                  </a:lnTo>
                  <a:lnTo>
                    <a:pt x="31165" y="5207"/>
                  </a:lnTo>
                  <a:lnTo>
                    <a:pt x="30111" y="3517"/>
                  </a:lnTo>
                  <a:lnTo>
                    <a:pt x="23622" y="6019"/>
                  </a:lnTo>
                  <a:lnTo>
                    <a:pt x="18846" y="5461"/>
                  </a:lnTo>
                  <a:lnTo>
                    <a:pt x="14160" y="4127"/>
                  </a:lnTo>
                  <a:lnTo>
                    <a:pt x="12573" y="5156"/>
                  </a:lnTo>
                  <a:lnTo>
                    <a:pt x="10744" y="5029"/>
                  </a:lnTo>
                  <a:lnTo>
                    <a:pt x="8966" y="5156"/>
                  </a:lnTo>
                  <a:lnTo>
                    <a:pt x="6642" y="8331"/>
                  </a:lnTo>
                  <a:lnTo>
                    <a:pt x="1993" y="2476"/>
                  </a:lnTo>
                  <a:lnTo>
                    <a:pt x="0" y="7772"/>
                  </a:lnTo>
                  <a:lnTo>
                    <a:pt x="4838" y="10375"/>
                  </a:lnTo>
                  <a:lnTo>
                    <a:pt x="6197" y="12979"/>
                  </a:lnTo>
                  <a:lnTo>
                    <a:pt x="8699" y="12700"/>
                  </a:lnTo>
                  <a:lnTo>
                    <a:pt x="11620" y="12852"/>
                  </a:lnTo>
                  <a:lnTo>
                    <a:pt x="17589" y="12293"/>
                  </a:lnTo>
                  <a:lnTo>
                    <a:pt x="22301" y="14427"/>
                  </a:lnTo>
                  <a:lnTo>
                    <a:pt x="27139" y="13119"/>
                  </a:lnTo>
                  <a:lnTo>
                    <a:pt x="34422" y="11541"/>
                  </a:lnTo>
                  <a:lnTo>
                    <a:pt x="41779" y="10587"/>
                  </a:lnTo>
                  <a:lnTo>
                    <a:pt x="49189" y="10063"/>
                  </a:lnTo>
                  <a:lnTo>
                    <a:pt x="56629" y="9779"/>
                  </a:lnTo>
                  <a:lnTo>
                    <a:pt x="63411" y="9664"/>
                  </a:lnTo>
                  <a:lnTo>
                    <a:pt x="65608" y="9512"/>
                  </a:lnTo>
                  <a:lnTo>
                    <a:pt x="67741" y="8826"/>
                  </a:lnTo>
                  <a:lnTo>
                    <a:pt x="68541" y="8140"/>
                  </a:lnTo>
                  <a:lnTo>
                    <a:pt x="69202" y="7264"/>
                  </a:lnTo>
                  <a:lnTo>
                    <a:pt x="68694" y="5803"/>
                  </a:lnTo>
                  <a:lnTo>
                    <a:pt x="66738" y="6819"/>
                  </a:lnTo>
                  <a:lnTo>
                    <a:pt x="66052" y="5473"/>
                  </a:lnTo>
                  <a:lnTo>
                    <a:pt x="67475" y="4902"/>
                  </a:lnTo>
                  <a:lnTo>
                    <a:pt x="69469" y="5346"/>
                  </a:lnTo>
                  <a:lnTo>
                    <a:pt x="70205" y="1358"/>
                  </a:lnTo>
                  <a:lnTo>
                    <a:pt x="67805" y="1320"/>
                  </a:lnTo>
                  <a:lnTo>
                    <a:pt x="67144" y="0"/>
                  </a:lnTo>
                  <a:close/>
                </a:path>
              </a:pathLst>
            </a:custGeom>
            <a:solidFill>
              <a:srgbClr val="72B4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517891" y="69277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1397" y="0"/>
                  </a:moveTo>
                  <a:lnTo>
                    <a:pt x="0" y="1435"/>
                  </a:lnTo>
                  <a:lnTo>
                    <a:pt x="139" y="3086"/>
                  </a:lnTo>
                  <a:lnTo>
                    <a:pt x="736" y="4305"/>
                  </a:lnTo>
                  <a:lnTo>
                    <a:pt x="2628" y="4432"/>
                  </a:lnTo>
                  <a:lnTo>
                    <a:pt x="5524" y="4648"/>
                  </a:lnTo>
                  <a:lnTo>
                    <a:pt x="1282" y="1193"/>
                  </a:lnTo>
                  <a:lnTo>
                    <a:pt x="4191" y="1422"/>
                  </a:lnTo>
                  <a:lnTo>
                    <a:pt x="2794" y="12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8E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57" name="object 2857"/>
          <p:cNvSpPr/>
          <p:nvPr/>
        </p:nvSpPr>
        <p:spPr>
          <a:xfrm>
            <a:off x="1085926" y="814374"/>
            <a:ext cx="11430" cy="6985"/>
          </a:xfrm>
          <a:custGeom>
            <a:avLst/>
            <a:gdLst/>
            <a:ahLst/>
            <a:cxnLst/>
            <a:rect l="l" t="t" r="r" b="b"/>
            <a:pathLst>
              <a:path w="11430" h="6984">
                <a:moveTo>
                  <a:pt x="2133" y="0"/>
                </a:moveTo>
                <a:lnTo>
                  <a:pt x="0" y="4483"/>
                </a:lnTo>
                <a:lnTo>
                  <a:pt x="2679" y="4419"/>
                </a:lnTo>
                <a:lnTo>
                  <a:pt x="5460" y="3962"/>
                </a:lnTo>
                <a:lnTo>
                  <a:pt x="7353" y="6603"/>
                </a:lnTo>
                <a:lnTo>
                  <a:pt x="8496" y="5600"/>
                </a:lnTo>
                <a:lnTo>
                  <a:pt x="10464" y="6032"/>
                </a:lnTo>
                <a:lnTo>
                  <a:pt x="11239" y="4381"/>
                </a:lnTo>
                <a:lnTo>
                  <a:pt x="8648" y="3670"/>
                </a:lnTo>
                <a:lnTo>
                  <a:pt x="8572" y="2273"/>
                </a:lnTo>
                <a:lnTo>
                  <a:pt x="10642" y="165"/>
                </a:lnTo>
                <a:lnTo>
                  <a:pt x="6756" y="1727"/>
                </a:lnTo>
                <a:lnTo>
                  <a:pt x="2133" y="0"/>
                </a:lnTo>
                <a:close/>
              </a:path>
            </a:pathLst>
          </a:custGeom>
          <a:solidFill>
            <a:srgbClr val="9EDAE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8" name="object 2858"/>
          <p:cNvSpPr/>
          <p:nvPr/>
        </p:nvSpPr>
        <p:spPr>
          <a:xfrm>
            <a:off x="1025715" y="1915439"/>
            <a:ext cx="3175" cy="17145"/>
          </a:xfrm>
          <a:custGeom>
            <a:avLst/>
            <a:gdLst/>
            <a:ahLst/>
            <a:cxnLst/>
            <a:rect l="l" t="t" r="r" b="b"/>
            <a:pathLst>
              <a:path w="3175" h="17144">
                <a:moveTo>
                  <a:pt x="0" y="0"/>
                </a:moveTo>
                <a:lnTo>
                  <a:pt x="1435" y="5448"/>
                </a:lnTo>
                <a:lnTo>
                  <a:pt x="76" y="11239"/>
                </a:lnTo>
                <a:lnTo>
                  <a:pt x="2032" y="16637"/>
                </a:lnTo>
                <a:lnTo>
                  <a:pt x="2946" y="11798"/>
                </a:lnTo>
                <a:lnTo>
                  <a:pt x="1651" y="6972"/>
                </a:lnTo>
                <a:lnTo>
                  <a:pt x="2044" y="2133"/>
                </a:lnTo>
                <a:lnTo>
                  <a:pt x="0" y="0"/>
                </a:lnTo>
                <a:close/>
              </a:path>
            </a:pathLst>
          </a:custGeom>
          <a:solidFill>
            <a:srgbClr val="A4DCE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59" name="object 2859"/>
          <p:cNvGrpSpPr/>
          <p:nvPr/>
        </p:nvGrpSpPr>
        <p:grpSpPr>
          <a:xfrm>
            <a:off x="837526" y="1858632"/>
            <a:ext cx="81280" cy="123825"/>
            <a:chOff x="837526" y="1858632"/>
            <a:chExt cx="81280" cy="123825"/>
          </a:xfrm>
        </p:grpSpPr>
        <p:sp>
          <p:nvSpPr>
            <p:cNvPr id="2860" name="object 2860"/>
            <p:cNvSpPr/>
            <p:nvPr/>
          </p:nvSpPr>
          <p:spPr>
            <a:xfrm>
              <a:off x="837526" y="1858632"/>
              <a:ext cx="81280" cy="123825"/>
            </a:xfrm>
            <a:custGeom>
              <a:avLst/>
              <a:gdLst/>
              <a:ahLst/>
              <a:cxnLst/>
              <a:rect l="l" t="t" r="r" b="b"/>
              <a:pathLst>
                <a:path w="81280" h="123825">
                  <a:moveTo>
                    <a:pt x="80543" y="120065"/>
                  </a:moveTo>
                  <a:lnTo>
                    <a:pt x="78435" y="120065"/>
                  </a:lnTo>
                  <a:lnTo>
                    <a:pt x="79286" y="122555"/>
                  </a:lnTo>
                  <a:lnTo>
                    <a:pt x="81203" y="123278"/>
                  </a:lnTo>
                  <a:lnTo>
                    <a:pt x="80543" y="120065"/>
                  </a:lnTo>
                  <a:close/>
                </a:path>
                <a:path w="81280" h="123825">
                  <a:moveTo>
                    <a:pt x="2933" y="0"/>
                  </a:moveTo>
                  <a:lnTo>
                    <a:pt x="0" y="1041"/>
                  </a:lnTo>
                  <a:lnTo>
                    <a:pt x="698" y="4546"/>
                  </a:lnTo>
                  <a:lnTo>
                    <a:pt x="1562" y="7988"/>
                  </a:lnTo>
                  <a:lnTo>
                    <a:pt x="3314" y="11125"/>
                  </a:lnTo>
                  <a:lnTo>
                    <a:pt x="7086" y="18084"/>
                  </a:lnTo>
                  <a:lnTo>
                    <a:pt x="11074" y="24930"/>
                  </a:lnTo>
                  <a:lnTo>
                    <a:pt x="14541" y="32029"/>
                  </a:lnTo>
                  <a:lnTo>
                    <a:pt x="17702" y="37883"/>
                  </a:lnTo>
                  <a:lnTo>
                    <a:pt x="21177" y="43532"/>
                  </a:lnTo>
                  <a:lnTo>
                    <a:pt x="24757" y="49110"/>
                  </a:lnTo>
                  <a:lnTo>
                    <a:pt x="28232" y="54749"/>
                  </a:lnTo>
                  <a:lnTo>
                    <a:pt x="28727" y="56019"/>
                  </a:lnTo>
                  <a:lnTo>
                    <a:pt x="28943" y="57518"/>
                  </a:lnTo>
                  <a:lnTo>
                    <a:pt x="29756" y="58521"/>
                  </a:lnTo>
                  <a:lnTo>
                    <a:pt x="35899" y="66726"/>
                  </a:lnTo>
                  <a:lnTo>
                    <a:pt x="41621" y="75220"/>
                  </a:lnTo>
                  <a:lnTo>
                    <a:pt x="47261" y="83769"/>
                  </a:lnTo>
                  <a:lnTo>
                    <a:pt x="53162" y="92138"/>
                  </a:lnTo>
                  <a:lnTo>
                    <a:pt x="76022" y="120167"/>
                  </a:lnTo>
                  <a:lnTo>
                    <a:pt x="78435" y="120065"/>
                  </a:lnTo>
                  <a:lnTo>
                    <a:pt x="80543" y="120065"/>
                  </a:lnTo>
                  <a:lnTo>
                    <a:pt x="80238" y="118579"/>
                  </a:lnTo>
                  <a:lnTo>
                    <a:pt x="76174" y="116027"/>
                  </a:lnTo>
                  <a:lnTo>
                    <a:pt x="73596" y="112458"/>
                  </a:lnTo>
                  <a:lnTo>
                    <a:pt x="69434" y="106962"/>
                  </a:lnTo>
                  <a:lnTo>
                    <a:pt x="65147" y="101555"/>
                  </a:lnTo>
                  <a:lnTo>
                    <a:pt x="60923" y="96110"/>
                  </a:lnTo>
                  <a:lnTo>
                    <a:pt x="56946" y="90500"/>
                  </a:lnTo>
                  <a:lnTo>
                    <a:pt x="53162" y="84785"/>
                  </a:lnTo>
                  <a:lnTo>
                    <a:pt x="47675" y="79844"/>
                  </a:lnTo>
                  <a:lnTo>
                    <a:pt x="46939" y="72402"/>
                  </a:lnTo>
                  <a:lnTo>
                    <a:pt x="42443" y="69634"/>
                  </a:lnTo>
                  <a:lnTo>
                    <a:pt x="40766" y="64731"/>
                  </a:lnTo>
                  <a:lnTo>
                    <a:pt x="21767" y="32613"/>
                  </a:lnTo>
                  <a:lnTo>
                    <a:pt x="17541" y="25517"/>
                  </a:lnTo>
                  <a:lnTo>
                    <a:pt x="13219" y="18478"/>
                  </a:lnTo>
                  <a:lnTo>
                    <a:pt x="8989" y="11382"/>
                  </a:lnTo>
                  <a:lnTo>
                    <a:pt x="5041" y="4114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B1D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889927" y="1950770"/>
              <a:ext cx="22860" cy="27305"/>
            </a:xfrm>
            <a:custGeom>
              <a:avLst/>
              <a:gdLst/>
              <a:ahLst/>
              <a:cxnLst/>
              <a:rect l="l" t="t" r="r" b="b"/>
              <a:pathLst>
                <a:path w="22859" h="27305">
                  <a:moveTo>
                    <a:pt x="774" y="0"/>
                  </a:moveTo>
                  <a:lnTo>
                    <a:pt x="508" y="787"/>
                  </a:lnTo>
                  <a:lnTo>
                    <a:pt x="0" y="1536"/>
                  </a:lnTo>
                  <a:lnTo>
                    <a:pt x="3467" y="6261"/>
                  </a:lnTo>
                  <a:lnTo>
                    <a:pt x="5829" y="10617"/>
                  </a:lnTo>
                  <a:lnTo>
                    <a:pt x="13703" y="18224"/>
                  </a:lnTo>
                  <a:lnTo>
                    <a:pt x="16141" y="24688"/>
                  </a:lnTo>
                  <a:lnTo>
                    <a:pt x="22580" y="27000"/>
                  </a:lnTo>
                  <a:lnTo>
                    <a:pt x="17819" y="19691"/>
                  </a:lnTo>
                  <a:lnTo>
                    <a:pt x="12515" y="12823"/>
                  </a:lnTo>
                  <a:lnTo>
                    <a:pt x="6792" y="6294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C1E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62" name="object 2862"/>
          <p:cNvGrpSpPr/>
          <p:nvPr/>
        </p:nvGrpSpPr>
        <p:grpSpPr>
          <a:xfrm>
            <a:off x="1146009" y="735774"/>
            <a:ext cx="98425" cy="68580"/>
            <a:chOff x="1146009" y="735774"/>
            <a:chExt cx="98425" cy="68580"/>
          </a:xfrm>
        </p:grpSpPr>
        <p:sp>
          <p:nvSpPr>
            <p:cNvPr id="2863" name="object 2863"/>
            <p:cNvSpPr/>
            <p:nvPr/>
          </p:nvSpPr>
          <p:spPr>
            <a:xfrm>
              <a:off x="1190980" y="781723"/>
              <a:ext cx="42545" cy="15875"/>
            </a:xfrm>
            <a:custGeom>
              <a:avLst/>
              <a:gdLst/>
              <a:ahLst/>
              <a:cxnLst/>
              <a:rect l="l" t="t" r="r" b="b"/>
              <a:pathLst>
                <a:path w="42544" h="15875">
                  <a:moveTo>
                    <a:pt x="21158" y="0"/>
                  </a:moveTo>
                  <a:lnTo>
                    <a:pt x="16636" y="927"/>
                  </a:lnTo>
                  <a:lnTo>
                    <a:pt x="15963" y="3035"/>
                  </a:lnTo>
                  <a:lnTo>
                    <a:pt x="15278" y="7708"/>
                  </a:lnTo>
                  <a:lnTo>
                    <a:pt x="14122" y="9309"/>
                  </a:lnTo>
                  <a:lnTo>
                    <a:pt x="9613" y="9093"/>
                  </a:lnTo>
                  <a:lnTo>
                    <a:pt x="8369" y="8318"/>
                  </a:lnTo>
                  <a:lnTo>
                    <a:pt x="7505" y="6896"/>
                  </a:lnTo>
                  <a:lnTo>
                    <a:pt x="6819" y="6172"/>
                  </a:lnTo>
                  <a:lnTo>
                    <a:pt x="5943" y="5943"/>
                  </a:lnTo>
                  <a:lnTo>
                    <a:pt x="4978" y="5943"/>
                  </a:lnTo>
                  <a:lnTo>
                    <a:pt x="2933" y="8051"/>
                  </a:lnTo>
                  <a:lnTo>
                    <a:pt x="1714" y="10071"/>
                  </a:lnTo>
                  <a:lnTo>
                    <a:pt x="0" y="12001"/>
                  </a:lnTo>
                  <a:lnTo>
                    <a:pt x="1765" y="14566"/>
                  </a:lnTo>
                  <a:lnTo>
                    <a:pt x="3263" y="15659"/>
                  </a:lnTo>
                  <a:lnTo>
                    <a:pt x="13157" y="15760"/>
                  </a:lnTo>
                  <a:lnTo>
                    <a:pt x="19518" y="15441"/>
                  </a:lnTo>
                  <a:lnTo>
                    <a:pt x="25733" y="14291"/>
                  </a:lnTo>
                  <a:lnTo>
                    <a:pt x="31711" y="11887"/>
                  </a:lnTo>
                  <a:lnTo>
                    <a:pt x="35585" y="9779"/>
                  </a:lnTo>
                  <a:lnTo>
                    <a:pt x="40271" y="8280"/>
                  </a:lnTo>
                  <a:lnTo>
                    <a:pt x="41922" y="3352"/>
                  </a:lnTo>
                  <a:lnTo>
                    <a:pt x="41744" y="2552"/>
                  </a:lnTo>
                  <a:lnTo>
                    <a:pt x="41287" y="1943"/>
                  </a:lnTo>
                  <a:lnTo>
                    <a:pt x="40614" y="1485"/>
                  </a:lnTo>
                  <a:lnTo>
                    <a:pt x="38595" y="647"/>
                  </a:lnTo>
                  <a:lnTo>
                    <a:pt x="37363" y="1892"/>
                  </a:lnTo>
                  <a:lnTo>
                    <a:pt x="34797" y="4749"/>
                  </a:lnTo>
                  <a:lnTo>
                    <a:pt x="33159" y="5943"/>
                  </a:lnTo>
                  <a:lnTo>
                    <a:pt x="31216" y="6769"/>
                  </a:lnTo>
                  <a:lnTo>
                    <a:pt x="29311" y="7429"/>
                  </a:lnTo>
                  <a:lnTo>
                    <a:pt x="28473" y="6527"/>
                  </a:lnTo>
                  <a:lnTo>
                    <a:pt x="27495" y="4406"/>
                  </a:lnTo>
                  <a:lnTo>
                    <a:pt x="27368" y="558"/>
                  </a:lnTo>
                  <a:lnTo>
                    <a:pt x="22326" y="5080"/>
                  </a:lnTo>
                  <a:lnTo>
                    <a:pt x="22720" y="3657"/>
                  </a:lnTo>
                  <a:lnTo>
                    <a:pt x="21843" y="1866"/>
                  </a:lnTo>
                  <a:lnTo>
                    <a:pt x="21158" y="0"/>
                  </a:lnTo>
                  <a:close/>
                </a:path>
              </a:pathLst>
            </a:custGeom>
            <a:solidFill>
              <a:srgbClr val="A7C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148892" y="775208"/>
              <a:ext cx="33655" cy="23495"/>
            </a:xfrm>
            <a:custGeom>
              <a:avLst/>
              <a:gdLst/>
              <a:ahLst/>
              <a:cxnLst/>
              <a:rect l="l" t="t" r="r" b="b"/>
              <a:pathLst>
                <a:path w="33655" h="23495">
                  <a:moveTo>
                    <a:pt x="30480" y="0"/>
                  </a:moveTo>
                  <a:lnTo>
                    <a:pt x="24282" y="4216"/>
                  </a:lnTo>
                  <a:lnTo>
                    <a:pt x="19608" y="5321"/>
                  </a:lnTo>
                  <a:lnTo>
                    <a:pt x="16675" y="9982"/>
                  </a:lnTo>
                  <a:lnTo>
                    <a:pt x="11658" y="10401"/>
                  </a:lnTo>
                  <a:lnTo>
                    <a:pt x="10096" y="11061"/>
                  </a:lnTo>
                  <a:lnTo>
                    <a:pt x="8724" y="12039"/>
                  </a:lnTo>
                  <a:lnTo>
                    <a:pt x="7277" y="12903"/>
                  </a:lnTo>
                  <a:lnTo>
                    <a:pt x="5651" y="14084"/>
                  </a:lnTo>
                  <a:lnTo>
                    <a:pt x="3848" y="15049"/>
                  </a:lnTo>
                  <a:lnTo>
                    <a:pt x="0" y="18834"/>
                  </a:lnTo>
                  <a:lnTo>
                    <a:pt x="419" y="20828"/>
                  </a:lnTo>
                  <a:lnTo>
                    <a:pt x="3632" y="22961"/>
                  </a:lnTo>
                  <a:lnTo>
                    <a:pt x="6591" y="20688"/>
                  </a:lnTo>
                  <a:lnTo>
                    <a:pt x="8610" y="16421"/>
                  </a:lnTo>
                  <a:lnTo>
                    <a:pt x="19659" y="14909"/>
                  </a:lnTo>
                  <a:lnTo>
                    <a:pt x="24650" y="9969"/>
                  </a:lnTo>
                  <a:lnTo>
                    <a:pt x="30505" y="6311"/>
                  </a:lnTo>
                  <a:lnTo>
                    <a:pt x="33566" y="5105"/>
                  </a:lnTo>
                  <a:lnTo>
                    <a:pt x="32296" y="3556"/>
                  </a:lnTo>
                  <a:lnTo>
                    <a:pt x="33337" y="609"/>
                  </a:lnTo>
                  <a:lnTo>
                    <a:pt x="30480" y="0"/>
                  </a:lnTo>
                  <a:close/>
                </a:path>
              </a:pathLst>
            </a:custGeom>
            <a:solidFill>
              <a:srgbClr val="7FB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152359" y="779145"/>
              <a:ext cx="27305" cy="20955"/>
            </a:xfrm>
            <a:custGeom>
              <a:avLst/>
              <a:gdLst/>
              <a:ahLst/>
              <a:cxnLst/>
              <a:rect l="l" t="t" r="r" b="b"/>
              <a:pathLst>
                <a:path w="27305" h="20954">
                  <a:moveTo>
                    <a:pt x="22542" y="0"/>
                  </a:moveTo>
                  <a:lnTo>
                    <a:pt x="21818" y="4813"/>
                  </a:lnTo>
                  <a:lnTo>
                    <a:pt x="18237" y="7327"/>
                  </a:lnTo>
                  <a:lnTo>
                    <a:pt x="18186" y="9410"/>
                  </a:lnTo>
                  <a:lnTo>
                    <a:pt x="8153" y="8458"/>
                  </a:lnTo>
                  <a:lnTo>
                    <a:pt x="3467" y="12788"/>
                  </a:lnTo>
                  <a:lnTo>
                    <a:pt x="0" y="18897"/>
                  </a:lnTo>
                  <a:lnTo>
                    <a:pt x="457" y="19456"/>
                  </a:lnTo>
                  <a:lnTo>
                    <a:pt x="2946" y="20891"/>
                  </a:lnTo>
                  <a:lnTo>
                    <a:pt x="5054" y="20662"/>
                  </a:lnTo>
                  <a:lnTo>
                    <a:pt x="6565" y="17995"/>
                  </a:lnTo>
                  <a:lnTo>
                    <a:pt x="7137" y="15875"/>
                  </a:lnTo>
                  <a:lnTo>
                    <a:pt x="8458" y="14897"/>
                  </a:lnTo>
                  <a:lnTo>
                    <a:pt x="10668" y="15265"/>
                  </a:lnTo>
                  <a:lnTo>
                    <a:pt x="11861" y="15163"/>
                  </a:lnTo>
                  <a:lnTo>
                    <a:pt x="12433" y="13957"/>
                  </a:lnTo>
                  <a:lnTo>
                    <a:pt x="13525" y="13627"/>
                  </a:lnTo>
                  <a:lnTo>
                    <a:pt x="12903" y="14071"/>
                  </a:lnTo>
                  <a:lnTo>
                    <a:pt x="12382" y="14566"/>
                  </a:lnTo>
                  <a:lnTo>
                    <a:pt x="12128" y="15278"/>
                  </a:lnTo>
                  <a:lnTo>
                    <a:pt x="12141" y="16078"/>
                  </a:lnTo>
                  <a:lnTo>
                    <a:pt x="12560" y="16624"/>
                  </a:lnTo>
                  <a:lnTo>
                    <a:pt x="13208" y="17030"/>
                  </a:lnTo>
                  <a:lnTo>
                    <a:pt x="13690" y="17183"/>
                  </a:lnTo>
                  <a:lnTo>
                    <a:pt x="14135" y="17132"/>
                  </a:lnTo>
                  <a:lnTo>
                    <a:pt x="14554" y="16852"/>
                  </a:lnTo>
                  <a:lnTo>
                    <a:pt x="16027" y="13639"/>
                  </a:lnTo>
                  <a:lnTo>
                    <a:pt x="20193" y="12446"/>
                  </a:lnTo>
                  <a:lnTo>
                    <a:pt x="20789" y="8572"/>
                  </a:lnTo>
                  <a:lnTo>
                    <a:pt x="21082" y="7835"/>
                  </a:lnTo>
                  <a:lnTo>
                    <a:pt x="21424" y="7861"/>
                  </a:lnTo>
                  <a:lnTo>
                    <a:pt x="21793" y="8521"/>
                  </a:lnTo>
                  <a:lnTo>
                    <a:pt x="26174" y="8712"/>
                  </a:lnTo>
                  <a:lnTo>
                    <a:pt x="26708" y="5638"/>
                  </a:lnTo>
                  <a:lnTo>
                    <a:pt x="27038" y="2374"/>
                  </a:lnTo>
                  <a:lnTo>
                    <a:pt x="22542" y="0"/>
                  </a:lnTo>
                  <a:close/>
                </a:path>
              </a:pathLst>
            </a:custGeom>
            <a:solidFill>
              <a:srgbClr val="9CD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171714" y="785177"/>
              <a:ext cx="22225" cy="14604"/>
            </a:xfrm>
            <a:custGeom>
              <a:avLst/>
              <a:gdLst/>
              <a:ahLst/>
              <a:cxnLst/>
              <a:rect l="l" t="t" r="r" b="b"/>
              <a:pathLst>
                <a:path w="22225" h="14604">
                  <a:moveTo>
                    <a:pt x="16078" y="0"/>
                  </a:moveTo>
                  <a:lnTo>
                    <a:pt x="13843" y="1511"/>
                  </a:lnTo>
                  <a:lnTo>
                    <a:pt x="8255" y="6464"/>
                  </a:lnTo>
                  <a:lnTo>
                    <a:pt x="393" y="10820"/>
                  </a:lnTo>
                  <a:lnTo>
                    <a:pt x="76" y="11239"/>
                  </a:lnTo>
                  <a:lnTo>
                    <a:pt x="0" y="11683"/>
                  </a:lnTo>
                  <a:lnTo>
                    <a:pt x="215" y="12179"/>
                  </a:lnTo>
                  <a:lnTo>
                    <a:pt x="952" y="13182"/>
                  </a:lnTo>
                  <a:lnTo>
                    <a:pt x="2171" y="14541"/>
                  </a:lnTo>
                  <a:lnTo>
                    <a:pt x="6223" y="11823"/>
                  </a:lnTo>
                  <a:lnTo>
                    <a:pt x="10312" y="12915"/>
                  </a:lnTo>
                  <a:lnTo>
                    <a:pt x="15697" y="9042"/>
                  </a:lnTo>
                  <a:lnTo>
                    <a:pt x="17653" y="9423"/>
                  </a:lnTo>
                  <a:lnTo>
                    <a:pt x="19761" y="11010"/>
                  </a:lnTo>
                  <a:lnTo>
                    <a:pt x="20256" y="11150"/>
                  </a:lnTo>
                  <a:lnTo>
                    <a:pt x="20713" y="11099"/>
                  </a:lnTo>
                  <a:lnTo>
                    <a:pt x="21145" y="10820"/>
                  </a:lnTo>
                  <a:lnTo>
                    <a:pt x="22199" y="4597"/>
                  </a:lnTo>
                  <a:lnTo>
                    <a:pt x="20574" y="5422"/>
                  </a:lnTo>
                  <a:lnTo>
                    <a:pt x="19177" y="5130"/>
                  </a:lnTo>
                  <a:lnTo>
                    <a:pt x="16078" y="0"/>
                  </a:lnTo>
                  <a:close/>
                </a:path>
              </a:pathLst>
            </a:custGeom>
            <a:solidFill>
              <a:srgbClr val="B1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197749" y="777506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4">
                  <a:moveTo>
                    <a:pt x="7912" y="0"/>
                  </a:moveTo>
                  <a:lnTo>
                    <a:pt x="6540" y="1879"/>
                  </a:lnTo>
                  <a:lnTo>
                    <a:pt x="5016" y="5359"/>
                  </a:lnTo>
                  <a:lnTo>
                    <a:pt x="25" y="6515"/>
                  </a:lnTo>
                  <a:lnTo>
                    <a:pt x="292" y="11188"/>
                  </a:lnTo>
                  <a:lnTo>
                    <a:pt x="0" y="14465"/>
                  </a:lnTo>
                  <a:lnTo>
                    <a:pt x="2197" y="14427"/>
                  </a:lnTo>
                  <a:lnTo>
                    <a:pt x="4457" y="14325"/>
                  </a:lnTo>
                  <a:lnTo>
                    <a:pt x="5029" y="12966"/>
                  </a:lnTo>
                  <a:lnTo>
                    <a:pt x="1930" y="10718"/>
                  </a:lnTo>
                  <a:lnTo>
                    <a:pt x="9702" y="9486"/>
                  </a:lnTo>
                  <a:lnTo>
                    <a:pt x="10286" y="5981"/>
                  </a:lnTo>
                  <a:lnTo>
                    <a:pt x="11137" y="2413"/>
                  </a:lnTo>
                  <a:lnTo>
                    <a:pt x="10693" y="1866"/>
                  </a:lnTo>
                  <a:lnTo>
                    <a:pt x="9309" y="2235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99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162697" y="795502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30" h="8890">
                  <a:moveTo>
                    <a:pt x="9055" y="0"/>
                  </a:moveTo>
                  <a:lnTo>
                    <a:pt x="8724" y="0"/>
                  </a:lnTo>
                  <a:lnTo>
                    <a:pt x="8394" y="495"/>
                  </a:lnTo>
                  <a:lnTo>
                    <a:pt x="3174" y="495"/>
                  </a:lnTo>
                  <a:lnTo>
                    <a:pt x="914" y="1092"/>
                  </a:lnTo>
                  <a:lnTo>
                    <a:pt x="177" y="2793"/>
                  </a:lnTo>
                  <a:lnTo>
                    <a:pt x="0" y="4889"/>
                  </a:lnTo>
                  <a:lnTo>
                    <a:pt x="25" y="5765"/>
                  </a:lnTo>
                  <a:lnTo>
                    <a:pt x="215" y="6565"/>
                  </a:lnTo>
                  <a:lnTo>
                    <a:pt x="685" y="7302"/>
                  </a:lnTo>
                  <a:lnTo>
                    <a:pt x="3301" y="8851"/>
                  </a:lnTo>
                  <a:lnTo>
                    <a:pt x="5575" y="7162"/>
                  </a:lnTo>
                  <a:lnTo>
                    <a:pt x="9893" y="5587"/>
                  </a:lnTo>
                  <a:lnTo>
                    <a:pt x="10985" y="3848"/>
                  </a:lnTo>
                  <a:lnTo>
                    <a:pt x="9410" y="1536"/>
                  </a:lnTo>
                  <a:lnTo>
                    <a:pt x="9410" y="495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ABD6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195958" y="77938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8331" y="0"/>
                  </a:moveTo>
                  <a:lnTo>
                    <a:pt x="5054" y="2260"/>
                  </a:lnTo>
                  <a:lnTo>
                    <a:pt x="2463" y="5207"/>
                  </a:lnTo>
                  <a:lnTo>
                    <a:pt x="0" y="8280"/>
                  </a:lnTo>
                  <a:lnTo>
                    <a:pt x="457" y="9118"/>
                  </a:lnTo>
                  <a:lnTo>
                    <a:pt x="1219" y="9321"/>
                  </a:lnTo>
                  <a:lnTo>
                    <a:pt x="2082" y="9309"/>
                  </a:lnTo>
                  <a:lnTo>
                    <a:pt x="3073" y="5473"/>
                  </a:lnTo>
                  <a:lnTo>
                    <a:pt x="7543" y="3975"/>
                  </a:lnTo>
                  <a:lnTo>
                    <a:pt x="8331" y="0"/>
                  </a:lnTo>
                  <a:close/>
                </a:path>
              </a:pathLst>
            </a:custGeom>
            <a:solidFill>
              <a:srgbClr val="90BC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171092" y="790422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5600" y="0"/>
                  </a:moveTo>
                  <a:lnTo>
                    <a:pt x="3149" y="1396"/>
                  </a:lnTo>
                  <a:lnTo>
                    <a:pt x="279" y="2349"/>
                  </a:lnTo>
                  <a:lnTo>
                    <a:pt x="0" y="5562"/>
                  </a:lnTo>
                  <a:lnTo>
                    <a:pt x="990" y="5562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208443" y="77626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2425" y="0"/>
                  </a:moveTo>
                  <a:lnTo>
                    <a:pt x="2082" y="0"/>
                  </a:lnTo>
                  <a:lnTo>
                    <a:pt x="2247" y="1612"/>
                  </a:lnTo>
                  <a:lnTo>
                    <a:pt x="647" y="2044"/>
                  </a:lnTo>
                  <a:lnTo>
                    <a:pt x="0" y="3111"/>
                  </a:lnTo>
                  <a:lnTo>
                    <a:pt x="1384" y="4140"/>
                  </a:lnTo>
                  <a:lnTo>
                    <a:pt x="2921" y="4483"/>
                  </a:lnTo>
                  <a:lnTo>
                    <a:pt x="4013" y="3035"/>
                  </a:lnTo>
                  <a:lnTo>
                    <a:pt x="4826" y="1981"/>
                  </a:lnTo>
                  <a:lnTo>
                    <a:pt x="4127" y="825"/>
                  </a:lnTo>
                  <a:lnTo>
                    <a:pt x="3111" y="12"/>
                  </a:lnTo>
                  <a:lnTo>
                    <a:pt x="2781" y="1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99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171968" y="78531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33" y="0"/>
                  </a:moveTo>
                  <a:lnTo>
                    <a:pt x="1435" y="761"/>
                  </a:lnTo>
                  <a:lnTo>
                    <a:pt x="0" y="1130"/>
                  </a:lnTo>
                  <a:lnTo>
                    <a:pt x="1181" y="2400"/>
                  </a:lnTo>
                  <a:lnTo>
                    <a:pt x="1854" y="2349"/>
                  </a:lnTo>
                  <a:lnTo>
                    <a:pt x="2184" y="2349"/>
                  </a:lnTo>
                  <a:lnTo>
                    <a:pt x="2832" y="101"/>
                  </a:lnTo>
                  <a:lnTo>
                    <a:pt x="2552" y="11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7FB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198740" y="767892"/>
              <a:ext cx="29209" cy="25400"/>
            </a:xfrm>
            <a:custGeom>
              <a:avLst/>
              <a:gdLst/>
              <a:ahLst/>
              <a:cxnLst/>
              <a:rect l="l" t="t" r="r" b="b"/>
              <a:pathLst>
                <a:path w="29209" h="25400">
                  <a:moveTo>
                    <a:pt x="21069" y="0"/>
                  </a:moveTo>
                  <a:lnTo>
                    <a:pt x="19151" y="1117"/>
                  </a:lnTo>
                  <a:lnTo>
                    <a:pt x="16611" y="1816"/>
                  </a:lnTo>
                  <a:lnTo>
                    <a:pt x="15798" y="6476"/>
                  </a:lnTo>
                  <a:lnTo>
                    <a:pt x="14693" y="7619"/>
                  </a:lnTo>
                  <a:lnTo>
                    <a:pt x="12814" y="8381"/>
                  </a:lnTo>
                  <a:lnTo>
                    <a:pt x="14033" y="11633"/>
                  </a:lnTo>
                  <a:lnTo>
                    <a:pt x="11925" y="11620"/>
                  </a:lnTo>
                  <a:lnTo>
                    <a:pt x="9728" y="11506"/>
                  </a:lnTo>
                  <a:lnTo>
                    <a:pt x="9118" y="14592"/>
                  </a:lnTo>
                  <a:lnTo>
                    <a:pt x="7416" y="17005"/>
                  </a:lnTo>
                  <a:lnTo>
                    <a:pt x="5092" y="19024"/>
                  </a:lnTo>
                  <a:lnTo>
                    <a:pt x="2501" y="15316"/>
                  </a:lnTo>
                  <a:lnTo>
                    <a:pt x="2260" y="18935"/>
                  </a:lnTo>
                  <a:lnTo>
                    <a:pt x="0" y="22567"/>
                  </a:lnTo>
                  <a:lnTo>
                    <a:pt x="2552" y="22834"/>
                  </a:lnTo>
                  <a:lnTo>
                    <a:pt x="3467" y="23939"/>
                  </a:lnTo>
                  <a:lnTo>
                    <a:pt x="7124" y="24803"/>
                  </a:lnTo>
                  <a:lnTo>
                    <a:pt x="9245" y="23507"/>
                  </a:lnTo>
                  <a:lnTo>
                    <a:pt x="8991" y="17691"/>
                  </a:lnTo>
                  <a:lnTo>
                    <a:pt x="9499" y="15862"/>
                  </a:lnTo>
                  <a:lnTo>
                    <a:pt x="13474" y="14439"/>
                  </a:lnTo>
                  <a:lnTo>
                    <a:pt x="13195" y="17271"/>
                  </a:lnTo>
                  <a:lnTo>
                    <a:pt x="14605" y="18897"/>
                  </a:lnTo>
                  <a:lnTo>
                    <a:pt x="14897" y="19494"/>
                  </a:lnTo>
                  <a:lnTo>
                    <a:pt x="15303" y="20104"/>
                  </a:lnTo>
                  <a:lnTo>
                    <a:pt x="16205" y="19126"/>
                  </a:lnTo>
                  <a:lnTo>
                    <a:pt x="16344" y="17386"/>
                  </a:lnTo>
                  <a:lnTo>
                    <a:pt x="20408" y="17818"/>
                  </a:lnTo>
                  <a:lnTo>
                    <a:pt x="18021" y="21056"/>
                  </a:lnTo>
                  <a:lnTo>
                    <a:pt x="20053" y="21843"/>
                  </a:lnTo>
                  <a:lnTo>
                    <a:pt x="21551" y="21018"/>
                  </a:lnTo>
                  <a:lnTo>
                    <a:pt x="21996" y="19342"/>
                  </a:lnTo>
                  <a:lnTo>
                    <a:pt x="23050" y="18160"/>
                  </a:lnTo>
                  <a:lnTo>
                    <a:pt x="23964" y="15278"/>
                  </a:lnTo>
                  <a:lnTo>
                    <a:pt x="28244" y="15951"/>
                  </a:lnTo>
                  <a:lnTo>
                    <a:pt x="28803" y="12687"/>
                  </a:lnTo>
                  <a:lnTo>
                    <a:pt x="28511" y="9918"/>
                  </a:lnTo>
                  <a:lnTo>
                    <a:pt x="26009" y="10553"/>
                  </a:lnTo>
                  <a:lnTo>
                    <a:pt x="24371" y="9855"/>
                  </a:lnTo>
                  <a:lnTo>
                    <a:pt x="23571" y="8534"/>
                  </a:lnTo>
                  <a:lnTo>
                    <a:pt x="25692" y="6172"/>
                  </a:lnTo>
                  <a:lnTo>
                    <a:pt x="22821" y="5600"/>
                  </a:lnTo>
                  <a:lnTo>
                    <a:pt x="21399" y="5537"/>
                  </a:lnTo>
                  <a:lnTo>
                    <a:pt x="20726" y="6400"/>
                  </a:lnTo>
                  <a:lnTo>
                    <a:pt x="20307" y="7607"/>
                  </a:lnTo>
                  <a:lnTo>
                    <a:pt x="20929" y="5473"/>
                  </a:lnTo>
                  <a:lnTo>
                    <a:pt x="22707" y="3619"/>
                  </a:lnTo>
                  <a:lnTo>
                    <a:pt x="21932" y="1130"/>
                  </a:lnTo>
                  <a:lnTo>
                    <a:pt x="21742" y="673"/>
                  </a:lnTo>
                  <a:lnTo>
                    <a:pt x="21463" y="304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86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219809" y="753795"/>
              <a:ext cx="15240" cy="16510"/>
            </a:xfrm>
            <a:custGeom>
              <a:avLst/>
              <a:gdLst/>
              <a:ahLst/>
              <a:cxnLst/>
              <a:rect l="l" t="t" r="r" b="b"/>
              <a:pathLst>
                <a:path w="15240" h="16509">
                  <a:moveTo>
                    <a:pt x="12852" y="0"/>
                  </a:moveTo>
                  <a:lnTo>
                    <a:pt x="12141" y="88"/>
                  </a:lnTo>
                  <a:lnTo>
                    <a:pt x="11493" y="685"/>
                  </a:lnTo>
                  <a:lnTo>
                    <a:pt x="8877" y="6197"/>
                  </a:lnTo>
                  <a:lnTo>
                    <a:pt x="2946" y="8877"/>
                  </a:lnTo>
                  <a:lnTo>
                    <a:pt x="0" y="14097"/>
                  </a:lnTo>
                  <a:lnTo>
                    <a:pt x="114" y="15240"/>
                  </a:lnTo>
                  <a:lnTo>
                    <a:pt x="2057" y="15976"/>
                  </a:lnTo>
                  <a:lnTo>
                    <a:pt x="6642" y="12153"/>
                  </a:lnTo>
                  <a:lnTo>
                    <a:pt x="7467" y="11620"/>
                  </a:lnTo>
                  <a:lnTo>
                    <a:pt x="14630" y="3225"/>
                  </a:lnTo>
                  <a:lnTo>
                    <a:pt x="14579" y="2463"/>
                  </a:lnTo>
                  <a:lnTo>
                    <a:pt x="14490" y="1663"/>
                  </a:lnTo>
                  <a:lnTo>
                    <a:pt x="14224" y="952"/>
                  </a:lnTo>
                  <a:lnTo>
                    <a:pt x="13639" y="368"/>
                  </a:lnTo>
                  <a:lnTo>
                    <a:pt x="12852" y="0"/>
                  </a:lnTo>
                  <a:close/>
                </a:path>
              </a:pathLst>
            </a:custGeom>
            <a:solidFill>
              <a:srgbClr val="72B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231303" y="745210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6299" y="0"/>
                  </a:moveTo>
                  <a:lnTo>
                    <a:pt x="5524" y="3987"/>
                  </a:lnTo>
                  <a:lnTo>
                    <a:pt x="1485" y="5753"/>
                  </a:lnTo>
                  <a:lnTo>
                    <a:pt x="0" y="9270"/>
                  </a:lnTo>
                  <a:lnTo>
                    <a:pt x="2082" y="9245"/>
                  </a:lnTo>
                  <a:lnTo>
                    <a:pt x="5740" y="9486"/>
                  </a:lnTo>
                  <a:lnTo>
                    <a:pt x="6591" y="6261"/>
                  </a:lnTo>
                  <a:lnTo>
                    <a:pt x="8343" y="4152"/>
                  </a:lnTo>
                  <a:lnTo>
                    <a:pt x="8648" y="2273"/>
                  </a:lnTo>
                  <a:lnTo>
                    <a:pt x="6731" y="1511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237030" y="74514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1206" y="0"/>
                  </a:moveTo>
                  <a:lnTo>
                    <a:pt x="889" y="12"/>
                  </a:lnTo>
                  <a:lnTo>
                    <a:pt x="571" y="63"/>
                  </a:lnTo>
                  <a:lnTo>
                    <a:pt x="0" y="2019"/>
                  </a:lnTo>
                  <a:lnTo>
                    <a:pt x="1511" y="2946"/>
                  </a:lnTo>
                  <a:lnTo>
                    <a:pt x="2578" y="4102"/>
                  </a:lnTo>
                  <a:lnTo>
                    <a:pt x="5803" y="6629"/>
                  </a:lnTo>
                  <a:lnTo>
                    <a:pt x="6299" y="6603"/>
                  </a:lnTo>
                  <a:lnTo>
                    <a:pt x="6718" y="6413"/>
                  </a:lnTo>
                  <a:lnTo>
                    <a:pt x="7073" y="6057"/>
                  </a:lnTo>
                  <a:lnTo>
                    <a:pt x="7366" y="5346"/>
                  </a:lnTo>
                  <a:lnTo>
                    <a:pt x="7366" y="4686"/>
                  </a:lnTo>
                  <a:lnTo>
                    <a:pt x="6743" y="4114"/>
                  </a:lnTo>
                  <a:lnTo>
                    <a:pt x="5410" y="2235"/>
                  </a:lnTo>
                  <a:lnTo>
                    <a:pt x="2501" y="2349"/>
                  </a:lnTo>
                  <a:lnTo>
                    <a:pt x="1524" y="12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6DB6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219898" y="74197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5156" y="0"/>
                  </a:moveTo>
                  <a:lnTo>
                    <a:pt x="3111" y="1015"/>
                  </a:lnTo>
                  <a:lnTo>
                    <a:pt x="939" y="1879"/>
                  </a:lnTo>
                  <a:lnTo>
                    <a:pt x="0" y="4229"/>
                  </a:lnTo>
                  <a:lnTo>
                    <a:pt x="1346" y="4102"/>
                  </a:lnTo>
                  <a:lnTo>
                    <a:pt x="2705" y="3124"/>
                  </a:lnTo>
                  <a:lnTo>
                    <a:pt x="4025" y="4292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96D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231290" y="73577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95" y="0"/>
                  </a:moveTo>
                  <a:lnTo>
                    <a:pt x="698" y="571"/>
                  </a:lnTo>
                  <a:lnTo>
                    <a:pt x="0" y="1600"/>
                  </a:lnTo>
                  <a:lnTo>
                    <a:pt x="50" y="3124"/>
                  </a:lnTo>
                  <a:lnTo>
                    <a:pt x="2120" y="2984"/>
                  </a:lnTo>
                  <a:lnTo>
                    <a:pt x="2082" y="1473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A4D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146009" y="769493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5">
                  <a:moveTo>
                    <a:pt x="22301" y="0"/>
                  </a:moveTo>
                  <a:lnTo>
                    <a:pt x="21209" y="3225"/>
                  </a:lnTo>
                  <a:lnTo>
                    <a:pt x="18465" y="6350"/>
                  </a:lnTo>
                  <a:lnTo>
                    <a:pt x="18389" y="9563"/>
                  </a:lnTo>
                  <a:lnTo>
                    <a:pt x="15074" y="8051"/>
                  </a:lnTo>
                  <a:lnTo>
                    <a:pt x="13766" y="7747"/>
                  </a:lnTo>
                  <a:lnTo>
                    <a:pt x="12560" y="7848"/>
                  </a:lnTo>
                  <a:lnTo>
                    <a:pt x="11582" y="8915"/>
                  </a:lnTo>
                  <a:lnTo>
                    <a:pt x="0" y="14986"/>
                  </a:lnTo>
                  <a:lnTo>
                    <a:pt x="2184" y="16992"/>
                  </a:lnTo>
                  <a:lnTo>
                    <a:pt x="4267" y="15519"/>
                  </a:lnTo>
                  <a:lnTo>
                    <a:pt x="10033" y="12242"/>
                  </a:lnTo>
                  <a:lnTo>
                    <a:pt x="12763" y="13131"/>
                  </a:lnTo>
                  <a:lnTo>
                    <a:pt x="14668" y="17132"/>
                  </a:lnTo>
                  <a:lnTo>
                    <a:pt x="20129" y="16979"/>
                  </a:lnTo>
                  <a:lnTo>
                    <a:pt x="23418" y="13055"/>
                  </a:lnTo>
                  <a:lnTo>
                    <a:pt x="27178" y="9931"/>
                  </a:lnTo>
                  <a:lnTo>
                    <a:pt x="22402" y="9144"/>
                  </a:lnTo>
                  <a:lnTo>
                    <a:pt x="21920" y="6934"/>
                  </a:lnTo>
                  <a:lnTo>
                    <a:pt x="25069" y="3530"/>
                  </a:lnTo>
                  <a:lnTo>
                    <a:pt x="22301" y="0"/>
                  </a:lnTo>
                  <a:close/>
                </a:path>
              </a:pathLst>
            </a:custGeom>
            <a:solidFill>
              <a:srgbClr val="97D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157427" y="766445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9596" y="4889"/>
                  </a:moveTo>
                  <a:lnTo>
                    <a:pt x="6400" y="4889"/>
                  </a:lnTo>
                  <a:lnTo>
                    <a:pt x="5684" y="5294"/>
                  </a:lnTo>
                  <a:lnTo>
                    <a:pt x="5493" y="5486"/>
                  </a:lnTo>
                  <a:lnTo>
                    <a:pt x="5333" y="5689"/>
                  </a:lnTo>
                  <a:lnTo>
                    <a:pt x="5867" y="6616"/>
                  </a:lnTo>
                  <a:lnTo>
                    <a:pt x="7619" y="7162"/>
                  </a:lnTo>
                  <a:lnTo>
                    <a:pt x="6299" y="8686"/>
                  </a:lnTo>
                  <a:lnTo>
                    <a:pt x="6007" y="9994"/>
                  </a:lnTo>
                  <a:lnTo>
                    <a:pt x="3368" y="9994"/>
                  </a:lnTo>
                  <a:lnTo>
                    <a:pt x="4292" y="11887"/>
                  </a:lnTo>
                  <a:lnTo>
                    <a:pt x="6857" y="13246"/>
                  </a:lnTo>
                  <a:lnTo>
                    <a:pt x="6667" y="13131"/>
                  </a:lnTo>
                  <a:lnTo>
                    <a:pt x="8665" y="9994"/>
                  </a:lnTo>
                  <a:lnTo>
                    <a:pt x="6007" y="9994"/>
                  </a:lnTo>
                  <a:lnTo>
                    <a:pt x="3251" y="9753"/>
                  </a:lnTo>
                  <a:lnTo>
                    <a:pt x="8818" y="9753"/>
                  </a:lnTo>
                  <a:lnTo>
                    <a:pt x="9651" y="8445"/>
                  </a:lnTo>
                  <a:lnTo>
                    <a:pt x="9596" y="4889"/>
                  </a:lnTo>
                  <a:close/>
                </a:path>
                <a:path w="15875" h="13334">
                  <a:moveTo>
                    <a:pt x="13302" y="4381"/>
                  </a:moveTo>
                  <a:lnTo>
                    <a:pt x="9588" y="4381"/>
                  </a:lnTo>
                  <a:lnTo>
                    <a:pt x="13639" y="6578"/>
                  </a:lnTo>
                  <a:lnTo>
                    <a:pt x="15595" y="6591"/>
                  </a:lnTo>
                  <a:lnTo>
                    <a:pt x="15706" y="4749"/>
                  </a:lnTo>
                  <a:lnTo>
                    <a:pt x="13207" y="4749"/>
                  </a:lnTo>
                  <a:lnTo>
                    <a:pt x="13302" y="4381"/>
                  </a:lnTo>
                  <a:close/>
                </a:path>
                <a:path w="15875" h="13334">
                  <a:moveTo>
                    <a:pt x="9589" y="4432"/>
                  </a:moveTo>
                  <a:lnTo>
                    <a:pt x="2628" y="4432"/>
                  </a:lnTo>
                  <a:lnTo>
                    <a:pt x="4037" y="5016"/>
                  </a:lnTo>
                  <a:lnTo>
                    <a:pt x="5308" y="5664"/>
                  </a:lnTo>
                  <a:lnTo>
                    <a:pt x="5493" y="5486"/>
                  </a:lnTo>
                  <a:lnTo>
                    <a:pt x="5613" y="5334"/>
                  </a:lnTo>
                  <a:lnTo>
                    <a:pt x="5930" y="5016"/>
                  </a:lnTo>
                  <a:lnTo>
                    <a:pt x="6400" y="4889"/>
                  </a:lnTo>
                  <a:lnTo>
                    <a:pt x="9596" y="4889"/>
                  </a:lnTo>
                  <a:lnTo>
                    <a:pt x="9589" y="4432"/>
                  </a:lnTo>
                  <a:close/>
                </a:path>
                <a:path w="15875" h="13334">
                  <a:moveTo>
                    <a:pt x="5684" y="5294"/>
                  </a:moveTo>
                  <a:lnTo>
                    <a:pt x="5493" y="5486"/>
                  </a:lnTo>
                  <a:lnTo>
                    <a:pt x="5684" y="5294"/>
                  </a:lnTo>
                  <a:close/>
                </a:path>
                <a:path w="15875" h="13334">
                  <a:moveTo>
                    <a:pt x="15773" y="3632"/>
                  </a:moveTo>
                  <a:lnTo>
                    <a:pt x="13207" y="4749"/>
                  </a:lnTo>
                  <a:lnTo>
                    <a:pt x="15706" y="4749"/>
                  </a:lnTo>
                  <a:lnTo>
                    <a:pt x="15773" y="3632"/>
                  </a:lnTo>
                  <a:close/>
                </a:path>
                <a:path w="15875" h="13334">
                  <a:moveTo>
                    <a:pt x="6629" y="0"/>
                  </a:moveTo>
                  <a:lnTo>
                    <a:pt x="4330" y="2578"/>
                  </a:lnTo>
                  <a:lnTo>
                    <a:pt x="0" y="4673"/>
                  </a:lnTo>
                  <a:lnTo>
                    <a:pt x="2628" y="4432"/>
                  </a:lnTo>
                  <a:lnTo>
                    <a:pt x="9589" y="4432"/>
                  </a:lnTo>
                  <a:lnTo>
                    <a:pt x="13302" y="4381"/>
                  </a:lnTo>
                  <a:lnTo>
                    <a:pt x="13724" y="2692"/>
                  </a:lnTo>
                  <a:lnTo>
                    <a:pt x="9753" y="2692"/>
                  </a:lnTo>
                  <a:lnTo>
                    <a:pt x="6629" y="0"/>
                  </a:lnTo>
                  <a:close/>
                </a:path>
                <a:path w="15875" h="13334">
                  <a:moveTo>
                    <a:pt x="12687" y="1155"/>
                  </a:moveTo>
                  <a:lnTo>
                    <a:pt x="12242" y="1346"/>
                  </a:lnTo>
                  <a:lnTo>
                    <a:pt x="9753" y="2692"/>
                  </a:lnTo>
                  <a:lnTo>
                    <a:pt x="13724" y="2692"/>
                  </a:lnTo>
                  <a:lnTo>
                    <a:pt x="13538" y="1422"/>
                  </a:lnTo>
                  <a:lnTo>
                    <a:pt x="13119" y="1193"/>
                  </a:lnTo>
                  <a:lnTo>
                    <a:pt x="12687" y="1155"/>
                  </a:lnTo>
                  <a:close/>
                </a:path>
              </a:pathLst>
            </a:custGeom>
            <a:solidFill>
              <a:srgbClr val="63A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160322" y="761415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40" h="7620">
                  <a:moveTo>
                    <a:pt x="10909" y="0"/>
                  </a:moveTo>
                  <a:lnTo>
                    <a:pt x="7200" y="660"/>
                  </a:lnTo>
                  <a:lnTo>
                    <a:pt x="3479" y="2413"/>
                  </a:lnTo>
                  <a:lnTo>
                    <a:pt x="2362" y="3263"/>
                  </a:lnTo>
                  <a:lnTo>
                    <a:pt x="0" y="2997"/>
                  </a:lnTo>
                  <a:lnTo>
                    <a:pt x="647" y="6718"/>
                  </a:lnTo>
                  <a:lnTo>
                    <a:pt x="2463" y="6489"/>
                  </a:lnTo>
                  <a:lnTo>
                    <a:pt x="5791" y="6565"/>
                  </a:lnTo>
                  <a:lnTo>
                    <a:pt x="7785" y="7289"/>
                  </a:lnTo>
                  <a:lnTo>
                    <a:pt x="9791" y="6629"/>
                  </a:lnTo>
                  <a:lnTo>
                    <a:pt x="10642" y="6451"/>
                  </a:lnTo>
                  <a:lnTo>
                    <a:pt x="11709" y="4838"/>
                  </a:lnTo>
                  <a:lnTo>
                    <a:pt x="14477" y="4902"/>
                  </a:lnTo>
                  <a:lnTo>
                    <a:pt x="14643" y="2387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BBE1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2" name="object 2882"/>
          <p:cNvGrpSpPr/>
          <p:nvPr/>
        </p:nvGrpSpPr>
        <p:grpSpPr>
          <a:xfrm>
            <a:off x="1060729" y="2069147"/>
            <a:ext cx="19685" cy="40005"/>
            <a:chOff x="1060729" y="2069147"/>
            <a:chExt cx="19685" cy="40005"/>
          </a:xfrm>
        </p:grpSpPr>
        <p:sp>
          <p:nvSpPr>
            <p:cNvPr id="2883" name="object 2883"/>
            <p:cNvSpPr/>
            <p:nvPr/>
          </p:nvSpPr>
          <p:spPr>
            <a:xfrm>
              <a:off x="1072045" y="2083854"/>
              <a:ext cx="8255" cy="17780"/>
            </a:xfrm>
            <a:custGeom>
              <a:avLst/>
              <a:gdLst/>
              <a:ahLst/>
              <a:cxnLst/>
              <a:rect l="l" t="t" r="r" b="b"/>
              <a:pathLst>
                <a:path w="8255" h="17780">
                  <a:moveTo>
                    <a:pt x="2412" y="0"/>
                  </a:moveTo>
                  <a:lnTo>
                    <a:pt x="673" y="1612"/>
                  </a:lnTo>
                  <a:lnTo>
                    <a:pt x="596" y="3721"/>
                  </a:lnTo>
                  <a:lnTo>
                    <a:pt x="2006" y="8064"/>
                  </a:lnTo>
                  <a:lnTo>
                    <a:pt x="1371" y="9931"/>
                  </a:lnTo>
                  <a:lnTo>
                    <a:pt x="0" y="11760"/>
                  </a:lnTo>
                  <a:lnTo>
                    <a:pt x="1168" y="13982"/>
                  </a:lnTo>
                  <a:lnTo>
                    <a:pt x="1308" y="17487"/>
                  </a:lnTo>
                  <a:lnTo>
                    <a:pt x="5384" y="16129"/>
                  </a:lnTo>
                  <a:lnTo>
                    <a:pt x="5562" y="13665"/>
                  </a:lnTo>
                  <a:lnTo>
                    <a:pt x="6629" y="14884"/>
                  </a:lnTo>
                  <a:lnTo>
                    <a:pt x="7581" y="15595"/>
                  </a:lnTo>
                  <a:lnTo>
                    <a:pt x="7023" y="13639"/>
                  </a:lnTo>
                  <a:lnTo>
                    <a:pt x="6375" y="11696"/>
                  </a:lnTo>
                  <a:lnTo>
                    <a:pt x="5473" y="7747"/>
                  </a:lnTo>
                  <a:lnTo>
                    <a:pt x="4737" y="5524"/>
                  </a:lnTo>
                  <a:lnTo>
                    <a:pt x="7848" y="4927"/>
                  </a:lnTo>
                  <a:lnTo>
                    <a:pt x="5397" y="3987"/>
                  </a:lnTo>
                  <a:lnTo>
                    <a:pt x="4648" y="1181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9BD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063434" y="2083384"/>
              <a:ext cx="16510" cy="19685"/>
            </a:xfrm>
            <a:custGeom>
              <a:avLst/>
              <a:gdLst/>
              <a:ahLst/>
              <a:cxnLst/>
              <a:rect l="l" t="t" r="r" b="b"/>
              <a:pathLst>
                <a:path w="16509" h="19685">
                  <a:moveTo>
                    <a:pt x="1841" y="0"/>
                  </a:moveTo>
                  <a:lnTo>
                    <a:pt x="0" y="2387"/>
                  </a:lnTo>
                  <a:lnTo>
                    <a:pt x="50" y="2882"/>
                  </a:lnTo>
                  <a:lnTo>
                    <a:pt x="1816" y="7912"/>
                  </a:lnTo>
                  <a:lnTo>
                    <a:pt x="5892" y="11531"/>
                  </a:lnTo>
                  <a:lnTo>
                    <a:pt x="8140" y="16268"/>
                  </a:lnTo>
                  <a:lnTo>
                    <a:pt x="9131" y="17614"/>
                  </a:lnTo>
                  <a:lnTo>
                    <a:pt x="10007" y="19113"/>
                  </a:lnTo>
                  <a:lnTo>
                    <a:pt x="11950" y="19253"/>
                  </a:lnTo>
                  <a:lnTo>
                    <a:pt x="12039" y="17906"/>
                  </a:lnTo>
                  <a:lnTo>
                    <a:pt x="16078" y="19608"/>
                  </a:lnTo>
                  <a:lnTo>
                    <a:pt x="13995" y="16598"/>
                  </a:lnTo>
                  <a:lnTo>
                    <a:pt x="11201" y="16128"/>
                  </a:lnTo>
                  <a:lnTo>
                    <a:pt x="10477" y="13601"/>
                  </a:lnTo>
                  <a:lnTo>
                    <a:pt x="9143" y="11683"/>
                  </a:lnTo>
                  <a:lnTo>
                    <a:pt x="8813" y="7950"/>
                  </a:lnTo>
                  <a:lnTo>
                    <a:pt x="5575" y="5651"/>
                  </a:lnTo>
                  <a:lnTo>
                    <a:pt x="4546" y="2260"/>
                  </a:lnTo>
                  <a:lnTo>
                    <a:pt x="3873" y="1231"/>
                  </a:lnTo>
                  <a:lnTo>
                    <a:pt x="3301" y="88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4779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069060" y="2099246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3467" y="0"/>
                  </a:moveTo>
                  <a:lnTo>
                    <a:pt x="0" y="825"/>
                  </a:lnTo>
                  <a:lnTo>
                    <a:pt x="1257" y="2971"/>
                  </a:lnTo>
                  <a:lnTo>
                    <a:pt x="2070" y="5003"/>
                  </a:lnTo>
                  <a:lnTo>
                    <a:pt x="2527" y="5918"/>
                  </a:lnTo>
                  <a:lnTo>
                    <a:pt x="4025" y="4076"/>
                  </a:lnTo>
                  <a:lnTo>
                    <a:pt x="4635" y="7442"/>
                  </a:lnTo>
                  <a:lnTo>
                    <a:pt x="5448" y="9207"/>
                  </a:lnTo>
                  <a:lnTo>
                    <a:pt x="7404" y="9512"/>
                  </a:lnTo>
                  <a:lnTo>
                    <a:pt x="8635" y="8293"/>
                  </a:lnTo>
                  <a:lnTo>
                    <a:pt x="6337" y="3378"/>
                  </a:lnTo>
                  <a:lnTo>
                    <a:pt x="5372" y="2260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95C6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066380" y="2076538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2412" y="0"/>
                  </a:moveTo>
                  <a:lnTo>
                    <a:pt x="952" y="838"/>
                  </a:lnTo>
                  <a:lnTo>
                    <a:pt x="380" y="5727"/>
                  </a:lnTo>
                  <a:lnTo>
                    <a:pt x="0" y="7607"/>
                  </a:lnTo>
                  <a:lnTo>
                    <a:pt x="749" y="9436"/>
                  </a:lnTo>
                  <a:lnTo>
                    <a:pt x="1587" y="13055"/>
                  </a:lnTo>
                  <a:lnTo>
                    <a:pt x="6197" y="18529"/>
                  </a:lnTo>
                  <a:lnTo>
                    <a:pt x="7670" y="17894"/>
                  </a:lnTo>
                  <a:lnTo>
                    <a:pt x="10121" y="18186"/>
                  </a:lnTo>
                  <a:lnTo>
                    <a:pt x="7340" y="12725"/>
                  </a:lnTo>
                  <a:lnTo>
                    <a:pt x="7759" y="9969"/>
                  </a:lnTo>
                  <a:lnTo>
                    <a:pt x="8077" y="7315"/>
                  </a:lnTo>
                  <a:lnTo>
                    <a:pt x="6476" y="5867"/>
                  </a:lnTo>
                  <a:lnTo>
                    <a:pt x="7327" y="3009"/>
                  </a:lnTo>
                  <a:lnTo>
                    <a:pt x="5016" y="195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B4DF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060729" y="2069147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3670" y="0"/>
                  </a:moveTo>
                  <a:lnTo>
                    <a:pt x="2578" y="342"/>
                  </a:lnTo>
                  <a:lnTo>
                    <a:pt x="0" y="6045"/>
                  </a:lnTo>
                  <a:lnTo>
                    <a:pt x="2514" y="7848"/>
                  </a:lnTo>
                  <a:lnTo>
                    <a:pt x="3251" y="10286"/>
                  </a:lnTo>
                  <a:lnTo>
                    <a:pt x="3632" y="11645"/>
                  </a:lnTo>
                  <a:lnTo>
                    <a:pt x="4267" y="12941"/>
                  </a:lnTo>
                  <a:lnTo>
                    <a:pt x="4610" y="14312"/>
                  </a:lnTo>
                  <a:lnTo>
                    <a:pt x="6400" y="16827"/>
                  </a:lnTo>
                  <a:lnTo>
                    <a:pt x="6781" y="15024"/>
                  </a:lnTo>
                  <a:lnTo>
                    <a:pt x="7543" y="13182"/>
                  </a:lnTo>
                  <a:lnTo>
                    <a:pt x="7315" y="8420"/>
                  </a:lnTo>
                  <a:lnTo>
                    <a:pt x="9042" y="9143"/>
                  </a:lnTo>
                  <a:lnTo>
                    <a:pt x="10668" y="9347"/>
                  </a:lnTo>
                  <a:lnTo>
                    <a:pt x="9334" y="7810"/>
                  </a:lnTo>
                  <a:lnTo>
                    <a:pt x="7899" y="6324"/>
                  </a:lnTo>
                  <a:lnTo>
                    <a:pt x="7340" y="4279"/>
                  </a:lnTo>
                  <a:lnTo>
                    <a:pt x="7086" y="3111"/>
                  </a:lnTo>
                  <a:lnTo>
                    <a:pt x="7010" y="1854"/>
                  </a:lnTo>
                  <a:lnTo>
                    <a:pt x="5753" y="1193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8E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065339" y="20691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892" y="0"/>
                  </a:moveTo>
                  <a:lnTo>
                    <a:pt x="165" y="25"/>
                  </a:lnTo>
                  <a:lnTo>
                    <a:pt x="0" y="749"/>
                  </a:lnTo>
                  <a:lnTo>
                    <a:pt x="1003" y="1993"/>
                  </a:lnTo>
                  <a:lnTo>
                    <a:pt x="1587" y="2743"/>
                  </a:lnTo>
                  <a:lnTo>
                    <a:pt x="2158" y="3505"/>
                  </a:lnTo>
                  <a:lnTo>
                    <a:pt x="2743" y="4254"/>
                  </a:lnTo>
                  <a:lnTo>
                    <a:pt x="3187" y="3822"/>
                  </a:lnTo>
                  <a:lnTo>
                    <a:pt x="3619" y="3390"/>
                  </a:lnTo>
                  <a:lnTo>
                    <a:pt x="4063" y="2959"/>
                  </a:lnTo>
                  <a:lnTo>
                    <a:pt x="3340" y="198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4E90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89" name="object 2889"/>
          <p:cNvGrpSpPr/>
          <p:nvPr/>
        </p:nvGrpSpPr>
        <p:grpSpPr>
          <a:xfrm>
            <a:off x="751903" y="1309776"/>
            <a:ext cx="27940" cy="83185"/>
            <a:chOff x="751903" y="1309776"/>
            <a:chExt cx="27940" cy="83185"/>
          </a:xfrm>
        </p:grpSpPr>
        <p:sp>
          <p:nvSpPr>
            <p:cNvPr id="2890" name="object 2890"/>
            <p:cNvSpPr/>
            <p:nvPr/>
          </p:nvSpPr>
          <p:spPr>
            <a:xfrm>
              <a:off x="756196" y="1336103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5">
                  <a:moveTo>
                    <a:pt x="1523" y="0"/>
                  </a:moveTo>
                  <a:lnTo>
                    <a:pt x="571" y="2349"/>
                  </a:lnTo>
                  <a:lnTo>
                    <a:pt x="3124" y="4610"/>
                  </a:lnTo>
                  <a:lnTo>
                    <a:pt x="1701" y="6985"/>
                  </a:lnTo>
                  <a:lnTo>
                    <a:pt x="2311" y="9080"/>
                  </a:lnTo>
                  <a:lnTo>
                    <a:pt x="3555" y="11163"/>
                  </a:lnTo>
                  <a:lnTo>
                    <a:pt x="1790" y="13296"/>
                  </a:lnTo>
                  <a:lnTo>
                    <a:pt x="0" y="14566"/>
                  </a:lnTo>
                  <a:lnTo>
                    <a:pt x="279" y="16535"/>
                  </a:lnTo>
                  <a:lnTo>
                    <a:pt x="63" y="18338"/>
                  </a:lnTo>
                  <a:lnTo>
                    <a:pt x="507" y="20129"/>
                  </a:lnTo>
                  <a:lnTo>
                    <a:pt x="1447" y="20612"/>
                  </a:lnTo>
                  <a:lnTo>
                    <a:pt x="3657" y="18567"/>
                  </a:lnTo>
                  <a:lnTo>
                    <a:pt x="4991" y="18300"/>
                  </a:lnTo>
                  <a:lnTo>
                    <a:pt x="5803" y="18859"/>
                  </a:lnTo>
                  <a:lnTo>
                    <a:pt x="6527" y="18592"/>
                  </a:lnTo>
                  <a:lnTo>
                    <a:pt x="7061" y="18097"/>
                  </a:lnTo>
                  <a:lnTo>
                    <a:pt x="7416" y="17411"/>
                  </a:lnTo>
                  <a:lnTo>
                    <a:pt x="8293" y="14884"/>
                  </a:lnTo>
                  <a:lnTo>
                    <a:pt x="6857" y="13360"/>
                  </a:lnTo>
                  <a:lnTo>
                    <a:pt x="4546" y="10985"/>
                  </a:lnTo>
                  <a:lnTo>
                    <a:pt x="4483" y="9626"/>
                  </a:lnTo>
                  <a:lnTo>
                    <a:pt x="5079" y="8521"/>
                  </a:lnTo>
                  <a:lnTo>
                    <a:pt x="5486" y="9080"/>
                  </a:lnTo>
                  <a:lnTo>
                    <a:pt x="5968" y="9512"/>
                  </a:lnTo>
                  <a:lnTo>
                    <a:pt x="6743" y="9258"/>
                  </a:lnTo>
                  <a:lnTo>
                    <a:pt x="6807" y="8128"/>
                  </a:lnTo>
                  <a:lnTo>
                    <a:pt x="7950" y="3530"/>
                  </a:lnTo>
                  <a:lnTo>
                    <a:pt x="5130" y="1511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92C2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753122" y="1325803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4" h="17780">
                  <a:moveTo>
                    <a:pt x="1142" y="0"/>
                  </a:moveTo>
                  <a:lnTo>
                    <a:pt x="0" y="7620"/>
                  </a:lnTo>
                  <a:lnTo>
                    <a:pt x="3962" y="12026"/>
                  </a:lnTo>
                  <a:lnTo>
                    <a:pt x="4762" y="17297"/>
                  </a:lnTo>
                  <a:lnTo>
                    <a:pt x="6578" y="14909"/>
                  </a:lnTo>
                  <a:lnTo>
                    <a:pt x="5753" y="12598"/>
                  </a:lnTo>
                  <a:lnTo>
                    <a:pt x="4584" y="10299"/>
                  </a:lnTo>
                  <a:lnTo>
                    <a:pt x="3733" y="7188"/>
                  </a:lnTo>
                  <a:lnTo>
                    <a:pt x="5105" y="3606"/>
                  </a:lnTo>
                  <a:lnTo>
                    <a:pt x="2578" y="850"/>
                  </a:lnTo>
                  <a:lnTo>
                    <a:pt x="1600" y="457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76A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752890" y="1350391"/>
              <a:ext cx="27305" cy="42545"/>
            </a:xfrm>
            <a:custGeom>
              <a:avLst/>
              <a:gdLst/>
              <a:ahLst/>
              <a:cxnLst/>
              <a:rect l="l" t="t" r="r" b="b"/>
              <a:pathLst>
                <a:path w="27304" h="42544">
                  <a:moveTo>
                    <a:pt x="22741" y="19799"/>
                  </a:moveTo>
                  <a:lnTo>
                    <a:pt x="15878" y="19799"/>
                  </a:lnTo>
                  <a:lnTo>
                    <a:pt x="15779" y="21983"/>
                  </a:lnTo>
                  <a:lnTo>
                    <a:pt x="16412" y="23469"/>
                  </a:lnTo>
                  <a:lnTo>
                    <a:pt x="16545" y="24486"/>
                  </a:lnTo>
                  <a:lnTo>
                    <a:pt x="16914" y="25311"/>
                  </a:lnTo>
                  <a:lnTo>
                    <a:pt x="17034" y="26035"/>
                  </a:lnTo>
                  <a:lnTo>
                    <a:pt x="18190" y="28232"/>
                  </a:lnTo>
                  <a:lnTo>
                    <a:pt x="17597" y="29852"/>
                  </a:lnTo>
                  <a:lnTo>
                    <a:pt x="17663" y="33439"/>
                  </a:lnTo>
                  <a:lnTo>
                    <a:pt x="18101" y="34582"/>
                  </a:lnTo>
                  <a:lnTo>
                    <a:pt x="18342" y="35064"/>
                  </a:lnTo>
                  <a:lnTo>
                    <a:pt x="18609" y="35534"/>
                  </a:lnTo>
                  <a:lnTo>
                    <a:pt x="18939" y="35966"/>
                  </a:lnTo>
                  <a:lnTo>
                    <a:pt x="20247" y="37338"/>
                  </a:lnTo>
                  <a:lnTo>
                    <a:pt x="21314" y="38900"/>
                  </a:lnTo>
                  <a:lnTo>
                    <a:pt x="23232" y="41236"/>
                  </a:lnTo>
                  <a:lnTo>
                    <a:pt x="24235" y="42367"/>
                  </a:lnTo>
                  <a:lnTo>
                    <a:pt x="26762" y="40754"/>
                  </a:lnTo>
                  <a:lnTo>
                    <a:pt x="26114" y="39420"/>
                  </a:lnTo>
                  <a:lnTo>
                    <a:pt x="25797" y="38290"/>
                  </a:lnTo>
                  <a:lnTo>
                    <a:pt x="24247" y="35064"/>
                  </a:lnTo>
                  <a:lnTo>
                    <a:pt x="24250" y="31597"/>
                  </a:lnTo>
                  <a:lnTo>
                    <a:pt x="25467" y="28384"/>
                  </a:lnTo>
                  <a:lnTo>
                    <a:pt x="25268" y="26898"/>
                  </a:lnTo>
                  <a:lnTo>
                    <a:pt x="25361" y="26014"/>
                  </a:lnTo>
                  <a:lnTo>
                    <a:pt x="25637" y="24866"/>
                  </a:lnTo>
                  <a:lnTo>
                    <a:pt x="25574" y="24486"/>
                  </a:lnTo>
                  <a:lnTo>
                    <a:pt x="24705" y="22974"/>
                  </a:lnTo>
                  <a:lnTo>
                    <a:pt x="24303" y="21946"/>
                  </a:lnTo>
                  <a:lnTo>
                    <a:pt x="23727" y="20904"/>
                  </a:lnTo>
                  <a:lnTo>
                    <a:pt x="22741" y="19799"/>
                  </a:lnTo>
                  <a:close/>
                </a:path>
                <a:path w="27304" h="42544">
                  <a:moveTo>
                    <a:pt x="17026" y="26035"/>
                  </a:moveTo>
                  <a:lnTo>
                    <a:pt x="11065" y="26035"/>
                  </a:lnTo>
                  <a:lnTo>
                    <a:pt x="11082" y="26898"/>
                  </a:lnTo>
                  <a:lnTo>
                    <a:pt x="10938" y="27647"/>
                  </a:lnTo>
                  <a:lnTo>
                    <a:pt x="11486" y="29852"/>
                  </a:lnTo>
                  <a:lnTo>
                    <a:pt x="11443" y="30505"/>
                  </a:lnTo>
                  <a:lnTo>
                    <a:pt x="10989" y="33439"/>
                  </a:lnTo>
                  <a:lnTo>
                    <a:pt x="17552" y="33148"/>
                  </a:lnTo>
                  <a:lnTo>
                    <a:pt x="16958" y="31597"/>
                  </a:lnTo>
                  <a:lnTo>
                    <a:pt x="17597" y="29852"/>
                  </a:lnTo>
                  <a:lnTo>
                    <a:pt x="17026" y="26035"/>
                  </a:lnTo>
                  <a:close/>
                </a:path>
                <a:path w="27304" h="42544">
                  <a:moveTo>
                    <a:pt x="17597" y="29852"/>
                  </a:moveTo>
                  <a:lnTo>
                    <a:pt x="16958" y="31597"/>
                  </a:lnTo>
                  <a:lnTo>
                    <a:pt x="17552" y="33148"/>
                  </a:lnTo>
                  <a:lnTo>
                    <a:pt x="17647" y="31597"/>
                  </a:lnTo>
                  <a:lnTo>
                    <a:pt x="17597" y="29852"/>
                  </a:lnTo>
                  <a:close/>
                </a:path>
                <a:path w="27304" h="42544">
                  <a:moveTo>
                    <a:pt x="1667" y="0"/>
                  </a:moveTo>
                  <a:lnTo>
                    <a:pt x="575" y="990"/>
                  </a:lnTo>
                  <a:lnTo>
                    <a:pt x="232" y="2324"/>
                  </a:lnTo>
                  <a:lnTo>
                    <a:pt x="0" y="3644"/>
                  </a:lnTo>
                  <a:lnTo>
                    <a:pt x="511" y="8978"/>
                  </a:lnTo>
                  <a:lnTo>
                    <a:pt x="3064" y="13893"/>
                  </a:lnTo>
                  <a:lnTo>
                    <a:pt x="2861" y="19304"/>
                  </a:lnTo>
                  <a:lnTo>
                    <a:pt x="4499" y="24866"/>
                  </a:lnTo>
                  <a:lnTo>
                    <a:pt x="6607" y="26898"/>
                  </a:lnTo>
                  <a:lnTo>
                    <a:pt x="11065" y="26035"/>
                  </a:lnTo>
                  <a:lnTo>
                    <a:pt x="17026" y="26035"/>
                  </a:lnTo>
                  <a:lnTo>
                    <a:pt x="16660" y="25323"/>
                  </a:lnTo>
                  <a:lnTo>
                    <a:pt x="16545" y="24486"/>
                  </a:lnTo>
                  <a:lnTo>
                    <a:pt x="15726" y="22656"/>
                  </a:lnTo>
                  <a:lnTo>
                    <a:pt x="15744" y="20904"/>
                  </a:lnTo>
                  <a:lnTo>
                    <a:pt x="15878" y="19799"/>
                  </a:lnTo>
                  <a:lnTo>
                    <a:pt x="22741" y="19799"/>
                  </a:lnTo>
                  <a:lnTo>
                    <a:pt x="20349" y="17119"/>
                  </a:lnTo>
                  <a:lnTo>
                    <a:pt x="17567" y="12928"/>
                  </a:lnTo>
                  <a:lnTo>
                    <a:pt x="16864" y="11557"/>
                  </a:lnTo>
                  <a:lnTo>
                    <a:pt x="12462" y="11557"/>
                  </a:lnTo>
                  <a:lnTo>
                    <a:pt x="12221" y="10782"/>
                  </a:lnTo>
                  <a:lnTo>
                    <a:pt x="12119" y="9982"/>
                  </a:lnTo>
                  <a:lnTo>
                    <a:pt x="11840" y="9232"/>
                  </a:lnTo>
                  <a:lnTo>
                    <a:pt x="10862" y="7607"/>
                  </a:lnTo>
                  <a:lnTo>
                    <a:pt x="10620" y="5562"/>
                  </a:lnTo>
                  <a:lnTo>
                    <a:pt x="8991" y="4368"/>
                  </a:lnTo>
                  <a:lnTo>
                    <a:pt x="3826" y="4368"/>
                  </a:lnTo>
                  <a:lnTo>
                    <a:pt x="3951" y="2324"/>
                  </a:lnTo>
                  <a:lnTo>
                    <a:pt x="4537" y="393"/>
                  </a:lnTo>
                  <a:lnTo>
                    <a:pt x="1667" y="0"/>
                  </a:lnTo>
                  <a:close/>
                </a:path>
                <a:path w="27304" h="42544">
                  <a:moveTo>
                    <a:pt x="16545" y="24486"/>
                  </a:moveTo>
                  <a:lnTo>
                    <a:pt x="16660" y="25323"/>
                  </a:lnTo>
                  <a:lnTo>
                    <a:pt x="17023" y="26014"/>
                  </a:lnTo>
                  <a:lnTo>
                    <a:pt x="16914" y="25311"/>
                  </a:lnTo>
                  <a:lnTo>
                    <a:pt x="16545" y="24486"/>
                  </a:lnTo>
                  <a:close/>
                </a:path>
                <a:path w="27304" h="42544">
                  <a:moveTo>
                    <a:pt x="13287" y="5181"/>
                  </a:moveTo>
                  <a:lnTo>
                    <a:pt x="12868" y="5461"/>
                  </a:lnTo>
                  <a:lnTo>
                    <a:pt x="12551" y="5842"/>
                  </a:lnTo>
                  <a:lnTo>
                    <a:pt x="12348" y="6311"/>
                  </a:lnTo>
                  <a:lnTo>
                    <a:pt x="12094" y="7023"/>
                  </a:lnTo>
                  <a:lnTo>
                    <a:pt x="12096" y="8978"/>
                  </a:lnTo>
                  <a:lnTo>
                    <a:pt x="12288" y="10782"/>
                  </a:lnTo>
                  <a:lnTo>
                    <a:pt x="12462" y="11557"/>
                  </a:lnTo>
                  <a:lnTo>
                    <a:pt x="16864" y="11557"/>
                  </a:lnTo>
                  <a:lnTo>
                    <a:pt x="15256" y="8420"/>
                  </a:lnTo>
                  <a:lnTo>
                    <a:pt x="13287" y="5181"/>
                  </a:lnTo>
                  <a:close/>
                </a:path>
                <a:path w="27304" h="42544">
                  <a:moveTo>
                    <a:pt x="6175" y="1117"/>
                  </a:moveTo>
                  <a:lnTo>
                    <a:pt x="5718" y="3873"/>
                  </a:lnTo>
                  <a:lnTo>
                    <a:pt x="3826" y="4368"/>
                  </a:lnTo>
                  <a:lnTo>
                    <a:pt x="8991" y="4368"/>
                  </a:lnTo>
                  <a:lnTo>
                    <a:pt x="7636" y="3644"/>
                  </a:lnTo>
                  <a:lnTo>
                    <a:pt x="7928" y="1511"/>
                  </a:lnTo>
                  <a:lnTo>
                    <a:pt x="6175" y="1117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758151" y="1342009"/>
              <a:ext cx="8255" cy="15240"/>
            </a:xfrm>
            <a:custGeom>
              <a:avLst/>
              <a:gdLst/>
              <a:ahLst/>
              <a:cxnLst/>
              <a:rect l="l" t="t" r="r" b="b"/>
              <a:pathLst>
                <a:path w="8254" h="15240">
                  <a:moveTo>
                    <a:pt x="1841" y="0"/>
                  </a:moveTo>
                  <a:lnTo>
                    <a:pt x="2235" y="2793"/>
                  </a:lnTo>
                  <a:lnTo>
                    <a:pt x="0" y="5918"/>
                  </a:lnTo>
                  <a:lnTo>
                    <a:pt x="5295" y="8610"/>
                  </a:lnTo>
                  <a:lnTo>
                    <a:pt x="4686" y="10375"/>
                  </a:lnTo>
                  <a:lnTo>
                    <a:pt x="4762" y="11696"/>
                  </a:lnTo>
                  <a:lnTo>
                    <a:pt x="4660" y="13893"/>
                  </a:lnTo>
                  <a:lnTo>
                    <a:pt x="5613" y="15036"/>
                  </a:lnTo>
                  <a:lnTo>
                    <a:pt x="7899" y="14871"/>
                  </a:lnTo>
                  <a:lnTo>
                    <a:pt x="8026" y="13563"/>
                  </a:lnTo>
                  <a:lnTo>
                    <a:pt x="8089" y="9791"/>
                  </a:lnTo>
                  <a:lnTo>
                    <a:pt x="4267" y="7264"/>
                  </a:lnTo>
                  <a:lnTo>
                    <a:pt x="4775" y="3352"/>
                  </a:lnTo>
                  <a:lnTo>
                    <a:pt x="3251" y="2793"/>
                  </a:lnTo>
                  <a:lnTo>
                    <a:pt x="4356" y="19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A9DB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751903" y="130977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4" h="8890">
                  <a:moveTo>
                    <a:pt x="1257" y="0"/>
                  </a:moveTo>
                  <a:lnTo>
                    <a:pt x="76" y="533"/>
                  </a:lnTo>
                  <a:lnTo>
                    <a:pt x="0" y="1371"/>
                  </a:lnTo>
                  <a:lnTo>
                    <a:pt x="635" y="2374"/>
                  </a:lnTo>
                  <a:lnTo>
                    <a:pt x="1676" y="5346"/>
                  </a:lnTo>
                  <a:lnTo>
                    <a:pt x="3835" y="7238"/>
                  </a:lnTo>
                  <a:lnTo>
                    <a:pt x="6591" y="8559"/>
                  </a:lnTo>
                  <a:lnTo>
                    <a:pt x="7061" y="8534"/>
                  </a:lnTo>
                  <a:lnTo>
                    <a:pt x="8013" y="8508"/>
                  </a:lnTo>
                  <a:lnTo>
                    <a:pt x="5829" y="3492"/>
                  </a:lnTo>
                  <a:lnTo>
                    <a:pt x="4191" y="2476"/>
                  </a:lnTo>
                  <a:lnTo>
                    <a:pt x="3175" y="634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7095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895" name="object 2895"/>
          <p:cNvGrpSpPr/>
          <p:nvPr/>
        </p:nvGrpSpPr>
        <p:grpSpPr>
          <a:xfrm>
            <a:off x="1534020" y="702411"/>
            <a:ext cx="117475" cy="20320"/>
            <a:chOff x="1534020" y="702411"/>
            <a:chExt cx="117475" cy="20320"/>
          </a:xfrm>
        </p:grpSpPr>
        <p:sp>
          <p:nvSpPr>
            <p:cNvPr id="2896" name="object 2896"/>
            <p:cNvSpPr/>
            <p:nvPr/>
          </p:nvSpPr>
          <p:spPr>
            <a:xfrm>
              <a:off x="1534020" y="706704"/>
              <a:ext cx="69850" cy="8890"/>
            </a:xfrm>
            <a:custGeom>
              <a:avLst/>
              <a:gdLst/>
              <a:ahLst/>
              <a:cxnLst/>
              <a:rect l="l" t="t" r="r" b="b"/>
              <a:pathLst>
                <a:path w="69850" h="8890">
                  <a:moveTo>
                    <a:pt x="2552" y="0"/>
                  </a:moveTo>
                  <a:lnTo>
                    <a:pt x="1714" y="12"/>
                  </a:lnTo>
                  <a:lnTo>
                    <a:pt x="927" y="190"/>
                  </a:lnTo>
                  <a:lnTo>
                    <a:pt x="457" y="990"/>
                  </a:lnTo>
                  <a:lnTo>
                    <a:pt x="0" y="5511"/>
                  </a:lnTo>
                  <a:lnTo>
                    <a:pt x="2806" y="6819"/>
                  </a:lnTo>
                  <a:lnTo>
                    <a:pt x="13335" y="6184"/>
                  </a:lnTo>
                  <a:lnTo>
                    <a:pt x="20193" y="6959"/>
                  </a:lnTo>
                  <a:lnTo>
                    <a:pt x="46997" y="7593"/>
                  </a:lnTo>
                  <a:lnTo>
                    <a:pt x="57019" y="7988"/>
                  </a:lnTo>
                  <a:lnTo>
                    <a:pt x="67017" y="8839"/>
                  </a:lnTo>
                  <a:lnTo>
                    <a:pt x="68364" y="8674"/>
                  </a:lnTo>
                  <a:lnTo>
                    <a:pt x="68973" y="7734"/>
                  </a:lnTo>
                  <a:lnTo>
                    <a:pt x="69507" y="6019"/>
                  </a:lnTo>
                  <a:lnTo>
                    <a:pt x="69443" y="5473"/>
                  </a:lnTo>
                  <a:lnTo>
                    <a:pt x="69189" y="4952"/>
                  </a:lnTo>
                  <a:lnTo>
                    <a:pt x="66636" y="2895"/>
                  </a:lnTo>
                  <a:lnTo>
                    <a:pt x="64909" y="4102"/>
                  </a:lnTo>
                  <a:lnTo>
                    <a:pt x="63576" y="4305"/>
                  </a:lnTo>
                  <a:lnTo>
                    <a:pt x="62230" y="4762"/>
                  </a:lnTo>
                  <a:lnTo>
                    <a:pt x="48108" y="3887"/>
                  </a:lnTo>
                  <a:lnTo>
                    <a:pt x="35315" y="2925"/>
                  </a:lnTo>
                  <a:lnTo>
                    <a:pt x="22507" y="2189"/>
                  </a:lnTo>
                  <a:lnTo>
                    <a:pt x="9664" y="2057"/>
                  </a:lnTo>
                  <a:lnTo>
                    <a:pt x="4470" y="2285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EC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562557" y="702411"/>
              <a:ext cx="56515" cy="6985"/>
            </a:xfrm>
            <a:custGeom>
              <a:avLst/>
              <a:gdLst/>
              <a:ahLst/>
              <a:cxnLst/>
              <a:rect l="l" t="t" r="r" b="b"/>
              <a:pathLst>
                <a:path w="56515" h="6984">
                  <a:moveTo>
                    <a:pt x="45175" y="4055"/>
                  </a:moveTo>
                  <a:lnTo>
                    <a:pt x="35293" y="4055"/>
                  </a:lnTo>
                  <a:lnTo>
                    <a:pt x="42164" y="6591"/>
                  </a:lnTo>
                  <a:lnTo>
                    <a:pt x="42443" y="6426"/>
                  </a:lnTo>
                  <a:lnTo>
                    <a:pt x="42635" y="6311"/>
                  </a:lnTo>
                  <a:lnTo>
                    <a:pt x="44678" y="4368"/>
                  </a:lnTo>
                  <a:lnTo>
                    <a:pt x="45175" y="4055"/>
                  </a:lnTo>
                  <a:close/>
                </a:path>
                <a:path w="56515" h="6984">
                  <a:moveTo>
                    <a:pt x="16090" y="88"/>
                  </a:moveTo>
                  <a:lnTo>
                    <a:pt x="9220" y="2311"/>
                  </a:lnTo>
                  <a:lnTo>
                    <a:pt x="1054" y="3403"/>
                  </a:lnTo>
                  <a:lnTo>
                    <a:pt x="152" y="3822"/>
                  </a:lnTo>
                  <a:lnTo>
                    <a:pt x="0" y="5295"/>
                  </a:lnTo>
                  <a:lnTo>
                    <a:pt x="20751" y="6311"/>
                  </a:lnTo>
                  <a:lnTo>
                    <a:pt x="20221" y="5359"/>
                  </a:lnTo>
                  <a:lnTo>
                    <a:pt x="16446" y="5359"/>
                  </a:lnTo>
                  <a:lnTo>
                    <a:pt x="14274" y="4635"/>
                  </a:lnTo>
                  <a:lnTo>
                    <a:pt x="17371" y="4635"/>
                  </a:lnTo>
                  <a:lnTo>
                    <a:pt x="19075" y="3302"/>
                  </a:lnTo>
                  <a:lnTo>
                    <a:pt x="54820" y="3302"/>
                  </a:lnTo>
                  <a:lnTo>
                    <a:pt x="53428" y="2247"/>
                  </a:lnTo>
                  <a:lnTo>
                    <a:pt x="51962" y="1308"/>
                  </a:lnTo>
                  <a:lnTo>
                    <a:pt x="31051" y="1308"/>
                  </a:lnTo>
                  <a:lnTo>
                    <a:pt x="16090" y="88"/>
                  </a:lnTo>
                  <a:close/>
                </a:path>
                <a:path w="56515" h="6984">
                  <a:moveTo>
                    <a:pt x="17111" y="4839"/>
                  </a:moveTo>
                  <a:lnTo>
                    <a:pt x="16446" y="5359"/>
                  </a:lnTo>
                  <a:lnTo>
                    <a:pt x="20221" y="5359"/>
                  </a:lnTo>
                  <a:lnTo>
                    <a:pt x="20049" y="5050"/>
                  </a:lnTo>
                  <a:lnTo>
                    <a:pt x="17111" y="4839"/>
                  </a:lnTo>
                  <a:close/>
                </a:path>
                <a:path w="56515" h="6984">
                  <a:moveTo>
                    <a:pt x="46367" y="3302"/>
                  </a:moveTo>
                  <a:lnTo>
                    <a:pt x="19075" y="3302"/>
                  </a:lnTo>
                  <a:lnTo>
                    <a:pt x="20049" y="5050"/>
                  </a:lnTo>
                  <a:lnTo>
                    <a:pt x="21238" y="5135"/>
                  </a:lnTo>
                  <a:lnTo>
                    <a:pt x="28281" y="4256"/>
                  </a:lnTo>
                  <a:lnTo>
                    <a:pt x="35293" y="4055"/>
                  </a:lnTo>
                  <a:lnTo>
                    <a:pt x="45175" y="4055"/>
                  </a:lnTo>
                  <a:lnTo>
                    <a:pt x="46367" y="3302"/>
                  </a:lnTo>
                  <a:close/>
                </a:path>
                <a:path w="56515" h="6984">
                  <a:moveTo>
                    <a:pt x="19075" y="3302"/>
                  </a:moveTo>
                  <a:lnTo>
                    <a:pt x="17111" y="4839"/>
                  </a:lnTo>
                  <a:lnTo>
                    <a:pt x="20049" y="5050"/>
                  </a:lnTo>
                  <a:lnTo>
                    <a:pt x="19075" y="3302"/>
                  </a:lnTo>
                  <a:close/>
                </a:path>
                <a:path w="56515" h="6984">
                  <a:moveTo>
                    <a:pt x="54820" y="3302"/>
                  </a:moveTo>
                  <a:lnTo>
                    <a:pt x="46367" y="3302"/>
                  </a:lnTo>
                  <a:lnTo>
                    <a:pt x="48082" y="3517"/>
                  </a:lnTo>
                  <a:lnTo>
                    <a:pt x="49809" y="4229"/>
                  </a:lnTo>
                  <a:lnTo>
                    <a:pt x="53975" y="4381"/>
                  </a:lnTo>
                  <a:lnTo>
                    <a:pt x="54709" y="4839"/>
                  </a:lnTo>
                  <a:lnTo>
                    <a:pt x="55397" y="4876"/>
                  </a:lnTo>
                  <a:lnTo>
                    <a:pt x="56045" y="4229"/>
                  </a:lnTo>
                  <a:lnTo>
                    <a:pt x="54820" y="3302"/>
                  </a:lnTo>
                  <a:close/>
                </a:path>
                <a:path w="56515" h="6984">
                  <a:moveTo>
                    <a:pt x="17371" y="4635"/>
                  </a:moveTo>
                  <a:lnTo>
                    <a:pt x="14274" y="4635"/>
                  </a:lnTo>
                  <a:lnTo>
                    <a:pt x="17111" y="4838"/>
                  </a:lnTo>
                  <a:lnTo>
                    <a:pt x="17371" y="4635"/>
                  </a:lnTo>
                  <a:close/>
                </a:path>
                <a:path w="56515" h="6984">
                  <a:moveTo>
                    <a:pt x="39154" y="0"/>
                  </a:moveTo>
                  <a:lnTo>
                    <a:pt x="31051" y="1308"/>
                  </a:lnTo>
                  <a:lnTo>
                    <a:pt x="51962" y="1308"/>
                  </a:lnTo>
                  <a:lnTo>
                    <a:pt x="50495" y="368"/>
                  </a:lnTo>
                  <a:lnTo>
                    <a:pt x="39154" y="0"/>
                  </a:lnTo>
                  <a:close/>
                </a:path>
              </a:pathLst>
            </a:custGeom>
            <a:solidFill>
              <a:srgbClr val="54A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575371" y="703592"/>
              <a:ext cx="32384" cy="10795"/>
            </a:xfrm>
            <a:custGeom>
              <a:avLst/>
              <a:gdLst/>
              <a:ahLst/>
              <a:cxnLst/>
              <a:rect l="l" t="t" r="r" b="b"/>
              <a:pathLst>
                <a:path w="32384" h="10795">
                  <a:moveTo>
                    <a:pt x="23444" y="0"/>
                  </a:moveTo>
                  <a:lnTo>
                    <a:pt x="12966" y="2476"/>
                  </a:lnTo>
                  <a:lnTo>
                    <a:pt x="6794" y="2603"/>
                  </a:lnTo>
                  <a:lnTo>
                    <a:pt x="0" y="3454"/>
                  </a:lnTo>
                  <a:lnTo>
                    <a:pt x="2971" y="4876"/>
                  </a:lnTo>
                  <a:lnTo>
                    <a:pt x="5867" y="3073"/>
                  </a:lnTo>
                  <a:lnTo>
                    <a:pt x="7937" y="5143"/>
                  </a:lnTo>
                  <a:lnTo>
                    <a:pt x="13233" y="5232"/>
                  </a:lnTo>
                  <a:lnTo>
                    <a:pt x="18465" y="5689"/>
                  </a:lnTo>
                  <a:lnTo>
                    <a:pt x="23558" y="7213"/>
                  </a:lnTo>
                  <a:lnTo>
                    <a:pt x="27660" y="8331"/>
                  </a:lnTo>
                  <a:lnTo>
                    <a:pt x="32181" y="10337"/>
                  </a:lnTo>
                  <a:lnTo>
                    <a:pt x="31826" y="6210"/>
                  </a:lnTo>
                  <a:lnTo>
                    <a:pt x="29781" y="5168"/>
                  </a:lnTo>
                  <a:lnTo>
                    <a:pt x="26936" y="1790"/>
                  </a:lnTo>
                  <a:lnTo>
                    <a:pt x="23444" y="0"/>
                  </a:lnTo>
                  <a:close/>
                </a:path>
              </a:pathLst>
            </a:custGeom>
            <a:solidFill>
              <a:srgbClr val="489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16532" y="70651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4419" y="0"/>
                  </a:moveTo>
                  <a:lnTo>
                    <a:pt x="3187" y="228"/>
                  </a:lnTo>
                  <a:lnTo>
                    <a:pt x="2057" y="139"/>
                  </a:lnTo>
                  <a:lnTo>
                    <a:pt x="1371" y="190"/>
                  </a:lnTo>
                  <a:lnTo>
                    <a:pt x="685" y="228"/>
                  </a:lnTo>
                  <a:lnTo>
                    <a:pt x="0" y="279"/>
                  </a:lnTo>
                  <a:lnTo>
                    <a:pt x="1536" y="1714"/>
                  </a:lnTo>
                  <a:lnTo>
                    <a:pt x="3429" y="1092"/>
                  </a:lnTo>
                  <a:lnTo>
                    <a:pt x="5194" y="1155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70B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35607" y="711847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5">
                  <a:moveTo>
                    <a:pt x="2768" y="0"/>
                  </a:moveTo>
                  <a:lnTo>
                    <a:pt x="1993" y="330"/>
                  </a:lnTo>
                  <a:lnTo>
                    <a:pt x="774" y="469"/>
                  </a:lnTo>
                  <a:lnTo>
                    <a:pt x="0" y="2400"/>
                  </a:lnTo>
                  <a:lnTo>
                    <a:pt x="1600" y="2400"/>
                  </a:lnTo>
                  <a:lnTo>
                    <a:pt x="5537" y="5359"/>
                  </a:lnTo>
                  <a:lnTo>
                    <a:pt x="10325" y="5537"/>
                  </a:lnTo>
                  <a:lnTo>
                    <a:pt x="12204" y="10566"/>
                  </a:lnTo>
                  <a:lnTo>
                    <a:pt x="13246" y="8928"/>
                  </a:lnTo>
                  <a:lnTo>
                    <a:pt x="11214" y="6235"/>
                  </a:lnTo>
                  <a:lnTo>
                    <a:pt x="14160" y="6261"/>
                  </a:lnTo>
                  <a:lnTo>
                    <a:pt x="15316" y="4724"/>
                  </a:lnTo>
                  <a:lnTo>
                    <a:pt x="13779" y="4102"/>
                  </a:lnTo>
                  <a:lnTo>
                    <a:pt x="13119" y="3175"/>
                  </a:lnTo>
                  <a:lnTo>
                    <a:pt x="9461" y="2781"/>
                  </a:lnTo>
                  <a:lnTo>
                    <a:pt x="6515" y="88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CF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626933" y="70811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3721" y="0"/>
                  </a:moveTo>
                  <a:lnTo>
                    <a:pt x="1752" y="850"/>
                  </a:lnTo>
                  <a:lnTo>
                    <a:pt x="0" y="673"/>
                  </a:lnTo>
                  <a:lnTo>
                    <a:pt x="1473" y="2298"/>
                  </a:lnTo>
                  <a:lnTo>
                    <a:pt x="3428" y="1498"/>
                  </a:lnTo>
                  <a:lnTo>
                    <a:pt x="5194" y="1676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94D2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02" name="object 2902"/>
          <p:cNvGrpSpPr/>
          <p:nvPr/>
        </p:nvGrpSpPr>
        <p:grpSpPr>
          <a:xfrm>
            <a:off x="1038796" y="1983714"/>
            <a:ext cx="33020" cy="102235"/>
            <a:chOff x="1038796" y="1983714"/>
            <a:chExt cx="33020" cy="102235"/>
          </a:xfrm>
        </p:grpSpPr>
        <p:sp>
          <p:nvSpPr>
            <p:cNvPr id="2903" name="object 2903"/>
            <p:cNvSpPr/>
            <p:nvPr/>
          </p:nvSpPr>
          <p:spPr>
            <a:xfrm>
              <a:off x="1041184" y="1994496"/>
              <a:ext cx="13970" cy="26670"/>
            </a:xfrm>
            <a:custGeom>
              <a:avLst/>
              <a:gdLst/>
              <a:ahLst/>
              <a:cxnLst/>
              <a:rect l="l" t="t" r="r" b="b"/>
              <a:pathLst>
                <a:path w="13969" h="26669">
                  <a:moveTo>
                    <a:pt x="2006" y="0"/>
                  </a:moveTo>
                  <a:lnTo>
                    <a:pt x="749" y="1193"/>
                  </a:lnTo>
                  <a:lnTo>
                    <a:pt x="0" y="3111"/>
                  </a:lnTo>
                  <a:lnTo>
                    <a:pt x="2603" y="10198"/>
                  </a:lnTo>
                  <a:lnTo>
                    <a:pt x="4406" y="13538"/>
                  </a:lnTo>
                  <a:lnTo>
                    <a:pt x="5194" y="17259"/>
                  </a:lnTo>
                  <a:lnTo>
                    <a:pt x="6502" y="20510"/>
                  </a:lnTo>
                  <a:lnTo>
                    <a:pt x="9283" y="22771"/>
                  </a:lnTo>
                  <a:lnTo>
                    <a:pt x="10934" y="25781"/>
                  </a:lnTo>
                  <a:lnTo>
                    <a:pt x="11315" y="26123"/>
                  </a:lnTo>
                  <a:lnTo>
                    <a:pt x="11760" y="26327"/>
                  </a:lnTo>
                  <a:lnTo>
                    <a:pt x="12255" y="26416"/>
                  </a:lnTo>
                  <a:lnTo>
                    <a:pt x="12763" y="26390"/>
                  </a:lnTo>
                  <a:lnTo>
                    <a:pt x="13208" y="26200"/>
                  </a:lnTo>
                  <a:lnTo>
                    <a:pt x="13576" y="25844"/>
                  </a:lnTo>
                  <a:lnTo>
                    <a:pt x="7518" y="10490"/>
                  </a:lnTo>
                  <a:lnTo>
                    <a:pt x="4267" y="2438"/>
                  </a:lnTo>
                  <a:lnTo>
                    <a:pt x="3632" y="2235"/>
                  </a:lnTo>
                  <a:lnTo>
                    <a:pt x="3213" y="1943"/>
                  </a:lnTo>
                  <a:lnTo>
                    <a:pt x="2552" y="1181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8B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051483" y="2020341"/>
              <a:ext cx="9525" cy="22225"/>
            </a:xfrm>
            <a:custGeom>
              <a:avLst/>
              <a:gdLst/>
              <a:ahLst/>
              <a:cxnLst/>
              <a:rect l="l" t="t" r="r" b="b"/>
              <a:pathLst>
                <a:path w="9525" h="22225">
                  <a:moveTo>
                    <a:pt x="3276" y="0"/>
                  </a:moveTo>
                  <a:lnTo>
                    <a:pt x="2120" y="76"/>
                  </a:lnTo>
                  <a:lnTo>
                    <a:pt x="0" y="7696"/>
                  </a:lnTo>
                  <a:lnTo>
                    <a:pt x="2628" y="14731"/>
                  </a:lnTo>
                  <a:lnTo>
                    <a:pt x="4800" y="21894"/>
                  </a:lnTo>
                  <a:lnTo>
                    <a:pt x="5092" y="21869"/>
                  </a:lnTo>
                  <a:lnTo>
                    <a:pt x="5270" y="21894"/>
                  </a:lnTo>
                  <a:lnTo>
                    <a:pt x="5829" y="19583"/>
                  </a:lnTo>
                  <a:lnTo>
                    <a:pt x="7404" y="20789"/>
                  </a:lnTo>
                  <a:lnTo>
                    <a:pt x="8915" y="19811"/>
                  </a:lnTo>
                  <a:lnTo>
                    <a:pt x="8521" y="17906"/>
                  </a:lnTo>
                  <a:lnTo>
                    <a:pt x="9474" y="16649"/>
                  </a:lnTo>
                  <a:lnTo>
                    <a:pt x="9055" y="12496"/>
                  </a:lnTo>
                  <a:lnTo>
                    <a:pt x="5461" y="9486"/>
                  </a:lnTo>
                  <a:lnTo>
                    <a:pt x="5321" y="5232"/>
                  </a:lnTo>
                  <a:lnTo>
                    <a:pt x="4000" y="3733"/>
                  </a:lnTo>
                  <a:lnTo>
                    <a:pt x="3733" y="1828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73C5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038796" y="1983714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0" y="0"/>
                  </a:moveTo>
                  <a:lnTo>
                    <a:pt x="419" y="5841"/>
                  </a:lnTo>
                  <a:lnTo>
                    <a:pt x="330" y="8991"/>
                  </a:lnTo>
                  <a:lnTo>
                    <a:pt x="3035" y="10934"/>
                  </a:lnTo>
                  <a:lnTo>
                    <a:pt x="4864" y="10401"/>
                  </a:lnTo>
                  <a:lnTo>
                    <a:pt x="3441" y="8445"/>
                  </a:lnTo>
                  <a:lnTo>
                    <a:pt x="4495" y="7569"/>
                  </a:lnTo>
                  <a:lnTo>
                    <a:pt x="4546" y="4432"/>
                  </a:lnTo>
                  <a:lnTo>
                    <a:pt x="3695" y="3962"/>
                  </a:lnTo>
                  <a:lnTo>
                    <a:pt x="3517" y="3149"/>
                  </a:lnTo>
                  <a:lnTo>
                    <a:pt x="3467" y="2273"/>
                  </a:lnTo>
                  <a:lnTo>
                    <a:pt x="1752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C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042073" y="1991296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231" y="0"/>
                  </a:moveTo>
                  <a:lnTo>
                    <a:pt x="50" y="749"/>
                  </a:lnTo>
                  <a:lnTo>
                    <a:pt x="279" y="1955"/>
                  </a:lnTo>
                  <a:lnTo>
                    <a:pt x="228" y="3073"/>
                  </a:lnTo>
                  <a:lnTo>
                    <a:pt x="76" y="3213"/>
                  </a:lnTo>
                  <a:lnTo>
                    <a:pt x="0" y="3759"/>
                  </a:lnTo>
                  <a:lnTo>
                    <a:pt x="165" y="3975"/>
                  </a:lnTo>
                  <a:lnTo>
                    <a:pt x="508" y="4127"/>
                  </a:lnTo>
                  <a:lnTo>
                    <a:pt x="2324" y="5156"/>
                  </a:lnTo>
                  <a:lnTo>
                    <a:pt x="1968" y="3441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8A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053160" y="2052307"/>
              <a:ext cx="16510" cy="33020"/>
            </a:xfrm>
            <a:custGeom>
              <a:avLst/>
              <a:gdLst/>
              <a:ahLst/>
              <a:cxnLst/>
              <a:rect l="l" t="t" r="r" b="b"/>
              <a:pathLst>
                <a:path w="16509" h="33019">
                  <a:moveTo>
                    <a:pt x="6400" y="0"/>
                  </a:moveTo>
                  <a:lnTo>
                    <a:pt x="5308" y="1498"/>
                  </a:lnTo>
                  <a:lnTo>
                    <a:pt x="4953" y="2133"/>
                  </a:lnTo>
                  <a:lnTo>
                    <a:pt x="4851" y="2819"/>
                  </a:lnTo>
                  <a:lnTo>
                    <a:pt x="4927" y="3530"/>
                  </a:lnTo>
                  <a:lnTo>
                    <a:pt x="5410" y="6324"/>
                  </a:lnTo>
                  <a:lnTo>
                    <a:pt x="7937" y="8826"/>
                  </a:lnTo>
                  <a:lnTo>
                    <a:pt x="6134" y="11937"/>
                  </a:lnTo>
                  <a:lnTo>
                    <a:pt x="6172" y="14477"/>
                  </a:lnTo>
                  <a:lnTo>
                    <a:pt x="7010" y="17017"/>
                  </a:lnTo>
                  <a:lnTo>
                    <a:pt x="6273" y="19608"/>
                  </a:lnTo>
                  <a:lnTo>
                    <a:pt x="5676" y="20256"/>
                  </a:lnTo>
                  <a:lnTo>
                    <a:pt x="4813" y="20243"/>
                  </a:lnTo>
                  <a:lnTo>
                    <a:pt x="4051" y="20485"/>
                  </a:lnTo>
                  <a:lnTo>
                    <a:pt x="2933" y="20980"/>
                  </a:lnTo>
                  <a:lnTo>
                    <a:pt x="2286" y="21818"/>
                  </a:lnTo>
                  <a:lnTo>
                    <a:pt x="2209" y="23050"/>
                  </a:lnTo>
                  <a:lnTo>
                    <a:pt x="2679" y="25488"/>
                  </a:lnTo>
                  <a:lnTo>
                    <a:pt x="1663" y="27444"/>
                  </a:lnTo>
                  <a:lnTo>
                    <a:pt x="254" y="29286"/>
                  </a:lnTo>
                  <a:lnTo>
                    <a:pt x="0" y="30594"/>
                  </a:lnTo>
                  <a:lnTo>
                    <a:pt x="444" y="31648"/>
                  </a:lnTo>
                  <a:lnTo>
                    <a:pt x="1384" y="32537"/>
                  </a:lnTo>
                  <a:lnTo>
                    <a:pt x="2794" y="33019"/>
                  </a:lnTo>
                  <a:lnTo>
                    <a:pt x="3581" y="32169"/>
                  </a:lnTo>
                  <a:lnTo>
                    <a:pt x="4279" y="31165"/>
                  </a:lnTo>
                  <a:lnTo>
                    <a:pt x="4826" y="30035"/>
                  </a:lnTo>
                  <a:lnTo>
                    <a:pt x="5295" y="28892"/>
                  </a:lnTo>
                  <a:lnTo>
                    <a:pt x="6172" y="27508"/>
                  </a:lnTo>
                  <a:lnTo>
                    <a:pt x="6413" y="26809"/>
                  </a:lnTo>
                  <a:lnTo>
                    <a:pt x="6578" y="26581"/>
                  </a:lnTo>
                  <a:lnTo>
                    <a:pt x="6438" y="25793"/>
                  </a:lnTo>
                  <a:lnTo>
                    <a:pt x="7048" y="26403"/>
                  </a:lnTo>
                  <a:lnTo>
                    <a:pt x="7442" y="27050"/>
                  </a:lnTo>
                  <a:lnTo>
                    <a:pt x="7975" y="27520"/>
                  </a:lnTo>
                  <a:lnTo>
                    <a:pt x="8788" y="27558"/>
                  </a:lnTo>
                  <a:lnTo>
                    <a:pt x="9791" y="27266"/>
                  </a:lnTo>
                  <a:lnTo>
                    <a:pt x="10833" y="27571"/>
                  </a:lnTo>
                  <a:lnTo>
                    <a:pt x="11836" y="27406"/>
                  </a:lnTo>
                  <a:lnTo>
                    <a:pt x="12065" y="24625"/>
                  </a:lnTo>
                  <a:lnTo>
                    <a:pt x="8775" y="22351"/>
                  </a:lnTo>
                  <a:lnTo>
                    <a:pt x="10858" y="20396"/>
                  </a:lnTo>
                  <a:lnTo>
                    <a:pt x="10426" y="17729"/>
                  </a:lnTo>
                  <a:lnTo>
                    <a:pt x="12242" y="18821"/>
                  </a:lnTo>
                  <a:lnTo>
                    <a:pt x="13182" y="18859"/>
                  </a:lnTo>
                  <a:lnTo>
                    <a:pt x="13131" y="18033"/>
                  </a:lnTo>
                  <a:lnTo>
                    <a:pt x="13220" y="17284"/>
                  </a:lnTo>
                  <a:lnTo>
                    <a:pt x="14071" y="16865"/>
                  </a:lnTo>
                  <a:lnTo>
                    <a:pt x="13233" y="15214"/>
                  </a:lnTo>
                  <a:lnTo>
                    <a:pt x="11709" y="13919"/>
                  </a:lnTo>
                  <a:lnTo>
                    <a:pt x="12103" y="10198"/>
                  </a:lnTo>
                  <a:lnTo>
                    <a:pt x="12687" y="10045"/>
                  </a:lnTo>
                  <a:lnTo>
                    <a:pt x="13893" y="10629"/>
                  </a:lnTo>
                  <a:lnTo>
                    <a:pt x="15430" y="10134"/>
                  </a:lnTo>
                  <a:lnTo>
                    <a:pt x="16027" y="9207"/>
                  </a:lnTo>
                  <a:lnTo>
                    <a:pt x="15290" y="7645"/>
                  </a:lnTo>
                  <a:lnTo>
                    <a:pt x="11328" y="7340"/>
                  </a:lnTo>
                  <a:lnTo>
                    <a:pt x="11150" y="3251"/>
                  </a:lnTo>
                  <a:lnTo>
                    <a:pt x="8890" y="1244"/>
                  </a:lnTo>
                  <a:lnTo>
                    <a:pt x="7772" y="2438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66BD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049070" y="2020163"/>
              <a:ext cx="13335" cy="36830"/>
            </a:xfrm>
            <a:custGeom>
              <a:avLst/>
              <a:gdLst/>
              <a:ahLst/>
              <a:cxnLst/>
              <a:rect l="l" t="t" r="r" b="b"/>
              <a:pathLst>
                <a:path w="13334" h="36830">
                  <a:moveTo>
                    <a:pt x="3683" y="0"/>
                  </a:moveTo>
                  <a:lnTo>
                    <a:pt x="2247" y="1117"/>
                  </a:lnTo>
                  <a:lnTo>
                    <a:pt x="2032" y="3022"/>
                  </a:lnTo>
                  <a:lnTo>
                    <a:pt x="914" y="4356"/>
                  </a:lnTo>
                  <a:lnTo>
                    <a:pt x="584" y="5067"/>
                  </a:lnTo>
                  <a:lnTo>
                    <a:pt x="393" y="5816"/>
                  </a:lnTo>
                  <a:lnTo>
                    <a:pt x="0" y="9677"/>
                  </a:lnTo>
                  <a:lnTo>
                    <a:pt x="1562" y="12255"/>
                  </a:lnTo>
                  <a:lnTo>
                    <a:pt x="3721" y="18148"/>
                  </a:lnTo>
                  <a:lnTo>
                    <a:pt x="3225" y="21691"/>
                  </a:lnTo>
                  <a:lnTo>
                    <a:pt x="4699" y="24803"/>
                  </a:lnTo>
                  <a:lnTo>
                    <a:pt x="5791" y="27978"/>
                  </a:lnTo>
                  <a:lnTo>
                    <a:pt x="7416" y="30810"/>
                  </a:lnTo>
                  <a:lnTo>
                    <a:pt x="9880" y="33134"/>
                  </a:lnTo>
                  <a:lnTo>
                    <a:pt x="10947" y="32778"/>
                  </a:lnTo>
                  <a:lnTo>
                    <a:pt x="11658" y="36804"/>
                  </a:lnTo>
                  <a:lnTo>
                    <a:pt x="12979" y="33388"/>
                  </a:lnTo>
                  <a:lnTo>
                    <a:pt x="10388" y="29997"/>
                  </a:lnTo>
                  <a:lnTo>
                    <a:pt x="7683" y="22059"/>
                  </a:lnTo>
                  <a:lnTo>
                    <a:pt x="4546" y="254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3B7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058138" y="203700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2806" y="0"/>
                  </a:moveTo>
                  <a:lnTo>
                    <a:pt x="0" y="317"/>
                  </a:lnTo>
                  <a:lnTo>
                    <a:pt x="1003" y="2527"/>
                  </a:lnTo>
                  <a:lnTo>
                    <a:pt x="749" y="4127"/>
                  </a:lnTo>
                  <a:lnTo>
                    <a:pt x="825" y="5257"/>
                  </a:lnTo>
                  <a:lnTo>
                    <a:pt x="609" y="6489"/>
                  </a:lnTo>
                  <a:lnTo>
                    <a:pt x="1816" y="7239"/>
                  </a:lnTo>
                  <a:lnTo>
                    <a:pt x="5029" y="8356"/>
                  </a:lnTo>
                  <a:lnTo>
                    <a:pt x="6045" y="7289"/>
                  </a:lnTo>
                  <a:lnTo>
                    <a:pt x="4952" y="4114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64C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067041" y="2059952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1397" y="0"/>
                  </a:moveTo>
                  <a:lnTo>
                    <a:pt x="927" y="990"/>
                  </a:lnTo>
                  <a:lnTo>
                    <a:pt x="469" y="1993"/>
                  </a:lnTo>
                  <a:lnTo>
                    <a:pt x="0" y="2984"/>
                  </a:lnTo>
                  <a:lnTo>
                    <a:pt x="2222" y="6121"/>
                  </a:lnTo>
                  <a:lnTo>
                    <a:pt x="2349" y="4419"/>
                  </a:lnTo>
                  <a:lnTo>
                    <a:pt x="3314" y="4038"/>
                  </a:lnTo>
                  <a:lnTo>
                    <a:pt x="2971" y="2552"/>
                  </a:lnTo>
                  <a:lnTo>
                    <a:pt x="4483" y="177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467E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059967" y="2041118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3124" y="0"/>
                  </a:moveTo>
                  <a:lnTo>
                    <a:pt x="3340" y="2298"/>
                  </a:lnTo>
                  <a:lnTo>
                    <a:pt x="2298" y="3340"/>
                  </a:lnTo>
                  <a:lnTo>
                    <a:pt x="0" y="3124"/>
                  </a:lnTo>
                  <a:lnTo>
                    <a:pt x="1371" y="4686"/>
                  </a:lnTo>
                  <a:lnTo>
                    <a:pt x="3149" y="4051"/>
                  </a:lnTo>
                  <a:lnTo>
                    <a:pt x="5092" y="4483"/>
                  </a:lnTo>
                  <a:lnTo>
                    <a:pt x="4318" y="2641"/>
                  </a:lnTo>
                  <a:lnTo>
                    <a:pt x="4432" y="101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73C5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12" name="object 2912"/>
          <p:cNvSpPr/>
          <p:nvPr/>
        </p:nvSpPr>
        <p:spPr>
          <a:xfrm>
            <a:off x="1377099" y="1839633"/>
            <a:ext cx="5080" cy="12700"/>
          </a:xfrm>
          <a:custGeom>
            <a:avLst/>
            <a:gdLst/>
            <a:ahLst/>
            <a:cxnLst/>
            <a:rect l="l" t="t" r="r" b="b"/>
            <a:pathLst>
              <a:path w="5080" h="12700">
                <a:moveTo>
                  <a:pt x="3733" y="0"/>
                </a:moveTo>
                <a:lnTo>
                  <a:pt x="1193" y="3759"/>
                </a:lnTo>
                <a:lnTo>
                  <a:pt x="0" y="7861"/>
                </a:lnTo>
                <a:lnTo>
                  <a:pt x="558" y="12420"/>
                </a:lnTo>
                <a:lnTo>
                  <a:pt x="3009" y="9016"/>
                </a:lnTo>
                <a:lnTo>
                  <a:pt x="1435" y="4127"/>
                </a:lnTo>
                <a:lnTo>
                  <a:pt x="4762" y="1054"/>
                </a:lnTo>
                <a:lnTo>
                  <a:pt x="4800" y="723"/>
                </a:lnTo>
                <a:lnTo>
                  <a:pt x="4838" y="63"/>
                </a:lnTo>
                <a:lnTo>
                  <a:pt x="3733" y="0"/>
                </a:lnTo>
                <a:close/>
              </a:path>
            </a:pathLst>
          </a:custGeom>
          <a:solidFill>
            <a:srgbClr val="BBE4E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13" name="object 2913"/>
          <p:cNvGrpSpPr/>
          <p:nvPr/>
        </p:nvGrpSpPr>
        <p:grpSpPr>
          <a:xfrm>
            <a:off x="724382" y="1277886"/>
            <a:ext cx="41275" cy="200025"/>
            <a:chOff x="724382" y="1277886"/>
            <a:chExt cx="41275" cy="200025"/>
          </a:xfrm>
        </p:grpSpPr>
        <p:sp>
          <p:nvSpPr>
            <p:cNvPr id="2914" name="object 2914"/>
            <p:cNvSpPr/>
            <p:nvPr/>
          </p:nvSpPr>
          <p:spPr>
            <a:xfrm>
              <a:off x="730122" y="1338173"/>
              <a:ext cx="35560" cy="55244"/>
            </a:xfrm>
            <a:custGeom>
              <a:avLst/>
              <a:gdLst/>
              <a:ahLst/>
              <a:cxnLst/>
              <a:rect l="l" t="t" r="r" b="b"/>
              <a:pathLst>
                <a:path w="35559" h="55244">
                  <a:moveTo>
                    <a:pt x="11160" y="26898"/>
                  </a:moveTo>
                  <a:lnTo>
                    <a:pt x="5346" y="26898"/>
                  </a:lnTo>
                  <a:lnTo>
                    <a:pt x="7759" y="31661"/>
                  </a:lnTo>
                  <a:lnTo>
                    <a:pt x="3822" y="34620"/>
                  </a:lnTo>
                  <a:lnTo>
                    <a:pt x="2750" y="38290"/>
                  </a:lnTo>
                  <a:lnTo>
                    <a:pt x="2650" y="39357"/>
                  </a:lnTo>
                  <a:lnTo>
                    <a:pt x="2527" y="45745"/>
                  </a:lnTo>
                  <a:lnTo>
                    <a:pt x="876" y="51739"/>
                  </a:lnTo>
                  <a:lnTo>
                    <a:pt x="800" y="54267"/>
                  </a:lnTo>
                  <a:lnTo>
                    <a:pt x="6807" y="54457"/>
                  </a:lnTo>
                  <a:lnTo>
                    <a:pt x="9931" y="54800"/>
                  </a:lnTo>
                  <a:lnTo>
                    <a:pt x="11760" y="46558"/>
                  </a:lnTo>
                  <a:lnTo>
                    <a:pt x="14033" y="43052"/>
                  </a:lnTo>
                  <a:lnTo>
                    <a:pt x="17144" y="40182"/>
                  </a:lnTo>
                  <a:lnTo>
                    <a:pt x="19430" y="38290"/>
                  </a:lnTo>
                  <a:lnTo>
                    <a:pt x="28957" y="38290"/>
                  </a:lnTo>
                  <a:lnTo>
                    <a:pt x="28263" y="36245"/>
                  </a:lnTo>
                  <a:lnTo>
                    <a:pt x="26161" y="36245"/>
                  </a:lnTo>
                  <a:lnTo>
                    <a:pt x="25965" y="34582"/>
                  </a:lnTo>
                  <a:lnTo>
                    <a:pt x="21653" y="34582"/>
                  </a:lnTo>
                  <a:lnTo>
                    <a:pt x="20852" y="32613"/>
                  </a:lnTo>
                  <a:lnTo>
                    <a:pt x="10782" y="32613"/>
                  </a:lnTo>
                  <a:lnTo>
                    <a:pt x="11160" y="26898"/>
                  </a:lnTo>
                  <a:close/>
                </a:path>
                <a:path w="35559" h="55244">
                  <a:moveTo>
                    <a:pt x="33634" y="40868"/>
                  </a:moveTo>
                  <a:lnTo>
                    <a:pt x="23647" y="40868"/>
                  </a:lnTo>
                  <a:lnTo>
                    <a:pt x="23571" y="46647"/>
                  </a:lnTo>
                  <a:lnTo>
                    <a:pt x="26479" y="48653"/>
                  </a:lnTo>
                  <a:lnTo>
                    <a:pt x="29654" y="50431"/>
                  </a:lnTo>
                  <a:lnTo>
                    <a:pt x="30416" y="50520"/>
                  </a:lnTo>
                  <a:lnTo>
                    <a:pt x="31114" y="50380"/>
                  </a:lnTo>
                  <a:lnTo>
                    <a:pt x="29324" y="46774"/>
                  </a:lnTo>
                  <a:lnTo>
                    <a:pt x="29689" y="45504"/>
                  </a:lnTo>
                  <a:lnTo>
                    <a:pt x="29756" y="44411"/>
                  </a:lnTo>
                  <a:lnTo>
                    <a:pt x="28943" y="42329"/>
                  </a:lnTo>
                  <a:lnTo>
                    <a:pt x="34057" y="42329"/>
                  </a:lnTo>
                  <a:lnTo>
                    <a:pt x="33634" y="40868"/>
                  </a:lnTo>
                  <a:close/>
                </a:path>
                <a:path w="35559" h="55244">
                  <a:moveTo>
                    <a:pt x="34057" y="42329"/>
                  </a:moveTo>
                  <a:lnTo>
                    <a:pt x="28943" y="42329"/>
                  </a:lnTo>
                  <a:lnTo>
                    <a:pt x="30175" y="43814"/>
                  </a:lnTo>
                  <a:lnTo>
                    <a:pt x="30003" y="44411"/>
                  </a:lnTo>
                  <a:lnTo>
                    <a:pt x="29928" y="45745"/>
                  </a:lnTo>
                  <a:lnTo>
                    <a:pt x="30045" y="46647"/>
                  </a:lnTo>
                  <a:lnTo>
                    <a:pt x="30166" y="46943"/>
                  </a:lnTo>
                  <a:lnTo>
                    <a:pt x="32169" y="47345"/>
                  </a:lnTo>
                  <a:lnTo>
                    <a:pt x="34620" y="47142"/>
                  </a:lnTo>
                  <a:lnTo>
                    <a:pt x="34679" y="46558"/>
                  </a:lnTo>
                  <a:lnTo>
                    <a:pt x="34670" y="45005"/>
                  </a:lnTo>
                  <a:lnTo>
                    <a:pt x="34057" y="42329"/>
                  </a:lnTo>
                  <a:close/>
                </a:path>
                <a:path w="35559" h="55244">
                  <a:moveTo>
                    <a:pt x="29832" y="45005"/>
                  </a:moveTo>
                  <a:lnTo>
                    <a:pt x="29324" y="46774"/>
                  </a:lnTo>
                  <a:lnTo>
                    <a:pt x="30166" y="46943"/>
                  </a:lnTo>
                  <a:lnTo>
                    <a:pt x="30045" y="46647"/>
                  </a:lnTo>
                  <a:lnTo>
                    <a:pt x="29832" y="45005"/>
                  </a:lnTo>
                  <a:close/>
                </a:path>
                <a:path w="35559" h="55244">
                  <a:moveTo>
                    <a:pt x="28957" y="38290"/>
                  </a:moveTo>
                  <a:lnTo>
                    <a:pt x="19430" y="38290"/>
                  </a:lnTo>
                  <a:lnTo>
                    <a:pt x="18478" y="41427"/>
                  </a:lnTo>
                  <a:lnTo>
                    <a:pt x="19418" y="41630"/>
                  </a:lnTo>
                  <a:lnTo>
                    <a:pt x="20942" y="43408"/>
                  </a:lnTo>
                  <a:lnTo>
                    <a:pt x="19824" y="38379"/>
                  </a:lnTo>
                  <a:lnTo>
                    <a:pt x="28988" y="38379"/>
                  </a:lnTo>
                  <a:close/>
                </a:path>
                <a:path w="35559" h="55244">
                  <a:moveTo>
                    <a:pt x="28988" y="38379"/>
                  </a:moveTo>
                  <a:lnTo>
                    <a:pt x="19824" y="38379"/>
                  </a:lnTo>
                  <a:lnTo>
                    <a:pt x="21577" y="40779"/>
                  </a:lnTo>
                  <a:lnTo>
                    <a:pt x="22402" y="41160"/>
                  </a:lnTo>
                  <a:lnTo>
                    <a:pt x="23647" y="40868"/>
                  </a:lnTo>
                  <a:lnTo>
                    <a:pt x="33634" y="40868"/>
                  </a:lnTo>
                  <a:lnTo>
                    <a:pt x="33566" y="40639"/>
                  </a:lnTo>
                  <a:lnTo>
                    <a:pt x="34937" y="39357"/>
                  </a:lnTo>
                  <a:lnTo>
                    <a:pt x="34697" y="38658"/>
                  </a:lnTo>
                  <a:lnTo>
                    <a:pt x="29082" y="38658"/>
                  </a:lnTo>
                  <a:lnTo>
                    <a:pt x="28988" y="38379"/>
                  </a:lnTo>
                  <a:close/>
                </a:path>
                <a:path w="35559" h="55244">
                  <a:moveTo>
                    <a:pt x="35420" y="36626"/>
                  </a:moveTo>
                  <a:lnTo>
                    <a:pt x="29082" y="38658"/>
                  </a:lnTo>
                  <a:lnTo>
                    <a:pt x="34697" y="38658"/>
                  </a:lnTo>
                  <a:lnTo>
                    <a:pt x="34759" y="38290"/>
                  </a:lnTo>
                  <a:lnTo>
                    <a:pt x="35420" y="36626"/>
                  </a:lnTo>
                  <a:close/>
                </a:path>
                <a:path w="35559" h="55244">
                  <a:moveTo>
                    <a:pt x="27945" y="35318"/>
                  </a:moveTo>
                  <a:lnTo>
                    <a:pt x="27228" y="35318"/>
                  </a:lnTo>
                  <a:lnTo>
                    <a:pt x="26161" y="36245"/>
                  </a:lnTo>
                  <a:lnTo>
                    <a:pt x="28263" y="36245"/>
                  </a:lnTo>
                  <a:lnTo>
                    <a:pt x="27945" y="35318"/>
                  </a:lnTo>
                  <a:close/>
                </a:path>
                <a:path w="35559" h="55244">
                  <a:moveTo>
                    <a:pt x="26695" y="32067"/>
                  </a:moveTo>
                  <a:lnTo>
                    <a:pt x="25762" y="32791"/>
                  </a:lnTo>
                  <a:lnTo>
                    <a:pt x="25849" y="33074"/>
                  </a:lnTo>
                  <a:lnTo>
                    <a:pt x="26415" y="33248"/>
                  </a:lnTo>
                  <a:lnTo>
                    <a:pt x="26204" y="33841"/>
                  </a:lnTo>
                  <a:lnTo>
                    <a:pt x="26209" y="35369"/>
                  </a:lnTo>
                  <a:lnTo>
                    <a:pt x="26327" y="35610"/>
                  </a:lnTo>
                  <a:lnTo>
                    <a:pt x="27228" y="35318"/>
                  </a:lnTo>
                  <a:lnTo>
                    <a:pt x="27945" y="35318"/>
                  </a:lnTo>
                  <a:lnTo>
                    <a:pt x="26695" y="32067"/>
                  </a:lnTo>
                  <a:close/>
                </a:path>
                <a:path w="35559" h="55244">
                  <a:moveTo>
                    <a:pt x="23418" y="32600"/>
                  </a:moveTo>
                  <a:lnTo>
                    <a:pt x="22783" y="34112"/>
                  </a:lnTo>
                  <a:lnTo>
                    <a:pt x="21653" y="34582"/>
                  </a:lnTo>
                  <a:lnTo>
                    <a:pt x="25965" y="34582"/>
                  </a:lnTo>
                  <a:lnTo>
                    <a:pt x="26204" y="33841"/>
                  </a:lnTo>
                  <a:lnTo>
                    <a:pt x="25849" y="33074"/>
                  </a:lnTo>
                  <a:lnTo>
                    <a:pt x="24930" y="32791"/>
                  </a:lnTo>
                  <a:lnTo>
                    <a:pt x="23418" y="32600"/>
                  </a:lnTo>
                  <a:close/>
                </a:path>
                <a:path w="35559" h="55244">
                  <a:moveTo>
                    <a:pt x="25849" y="33074"/>
                  </a:moveTo>
                  <a:lnTo>
                    <a:pt x="26204" y="33841"/>
                  </a:lnTo>
                  <a:lnTo>
                    <a:pt x="26415" y="33248"/>
                  </a:lnTo>
                  <a:lnTo>
                    <a:pt x="25849" y="33074"/>
                  </a:lnTo>
                  <a:close/>
                </a:path>
                <a:path w="35559" h="55244">
                  <a:moveTo>
                    <a:pt x="5575" y="17360"/>
                  </a:moveTo>
                  <a:lnTo>
                    <a:pt x="507" y="23253"/>
                  </a:lnTo>
                  <a:lnTo>
                    <a:pt x="0" y="28689"/>
                  </a:lnTo>
                  <a:lnTo>
                    <a:pt x="1574" y="33439"/>
                  </a:lnTo>
                  <a:lnTo>
                    <a:pt x="3505" y="31648"/>
                  </a:lnTo>
                  <a:lnTo>
                    <a:pt x="5346" y="26898"/>
                  </a:lnTo>
                  <a:lnTo>
                    <a:pt x="11160" y="26898"/>
                  </a:lnTo>
                  <a:lnTo>
                    <a:pt x="11302" y="24739"/>
                  </a:lnTo>
                  <a:lnTo>
                    <a:pt x="11617" y="21412"/>
                  </a:lnTo>
                  <a:lnTo>
                    <a:pt x="7035" y="21412"/>
                  </a:lnTo>
                  <a:lnTo>
                    <a:pt x="6210" y="20853"/>
                  </a:lnTo>
                  <a:lnTo>
                    <a:pt x="5575" y="17360"/>
                  </a:lnTo>
                  <a:close/>
                </a:path>
                <a:path w="35559" h="55244">
                  <a:moveTo>
                    <a:pt x="21386" y="27152"/>
                  </a:moveTo>
                  <a:lnTo>
                    <a:pt x="16103" y="27520"/>
                  </a:lnTo>
                  <a:lnTo>
                    <a:pt x="13830" y="28676"/>
                  </a:lnTo>
                  <a:lnTo>
                    <a:pt x="14084" y="32499"/>
                  </a:lnTo>
                  <a:lnTo>
                    <a:pt x="10782" y="32613"/>
                  </a:lnTo>
                  <a:lnTo>
                    <a:pt x="20852" y="32613"/>
                  </a:lnTo>
                  <a:lnTo>
                    <a:pt x="20459" y="31648"/>
                  </a:lnTo>
                  <a:lnTo>
                    <a:pt x="21386" y="27152"/>
                  </a:lnTo>
                  <a:close/>
                </a:path>
                <a:path w="35559" h="55244">
                  <a:moveTo>
                    <a:pt x="11036" y="0"/>
                  </a:moveTo>
                  <a:lnTo>
                    <a:pt x="10146" y="901"/>
                  </a:lnTo>
                  <a:lnTo>
                    <a:pt x="10110" y="9169"/>
                  </a:lnTo>
                  <a:lnTo>
                    <a:pt x="10642" y="15112"/>
                  </a:lnTo>
                  <a:lnTo>
                    <a:pt x="7035" y="21412"/>
                  </a:lnTo>
                  <a:lnTo>
                    <a:pt x="11617" y="21412"/>
                  </a:lnTo>
                  <a:lnTo>
                    <a:pt x="12039" y="16954"/>
                  </a:lnTo>
                  <a:lnTo>
                    <a:pt x="13004" y="9169"/>
                  </a:lnTo>
                  <a:lnTo>
                    <a:pt x="12738" y="6908"/>
                  </a:lnTo>
                  <a:lnTo>
                    <a:pt x="15705" y="6908"/>
                  </a:lnTo>
                  <a:lnTo>
                    <a:pt x="15989" y="5702"/>
                  </a:lnTo>
                  <a:lnTo>
                    <a:pt x="16230" y="5067"/>
                  </a:lnTo>
                  <a:lnTo>
                    <a:pt x="14960" y="3860"/>
                  </a:lnTo>
                  <a:lnTo>
                    <a:pt x="12458" y="3555"/>
                  </a:lnTo>
                  <a:lnTo>
                    <a:pt x="13106" y="901"/>
                  </a:lnTo>
                  <a:lnTo>
                    <a:pt x="12064" y="228"/>
                  </a:lnTo>
                  <a:lnTo>
                    <a:pt x="11036" y="0"/>
                  </a:lnTo>
                  <a:close/>
                </a:path>
                <a:path w="35559" h="55244">
                  <a:moveTo>
                    <a:pt x="15705" y="6908"/>
                  </a:moveTo>
                  <a:lnTo>
                    <a:pt x="12738" y="6908"/>
                  </a:lnTo>
                  <a:lnTo>
                    <a:pt x="15595" y="7378"/>
                  </a:lnTo>
                  <a:lnTo>
                    <a:pt x="15705" y="6908"/>
                  </a:lnTo>
                  <a:close/>
                </a:path>
              </a:pathLst>
            </a:custGeom>
            <a:solidFill>
              <a:srgbClr val="A0D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744372" y="1286256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5" h="31115">
                  <a:moveTo>
                    <a:pt x="6057" y="0"/>
                  </a:moveTo>
                  <a:lnTo>
                    <a:pt x="2184" y="0"/>
                  </a:lnTo>
                  <a:lnTo>
                    <a:pt x="3365" y="2997"/>
                  </a:lnTo>
                  <a:lnTo>
                    <a:pt x="3022" y="5092"/>
                  </a:lnTo>
                  <a:lnTo>
                    <a:pt x="0" y="13119"/>
                  </a:lnTo>
                  <a:lnTo>
                    <a:pt x="4914" y="20561"/>
                  </a:lnTo>
                  <a:lnTo>
                    <a:pt x="4851" y="29260"/>
                  </a:lnTo>
                  <a:lnTo>
                    <a:pt x="5702" y="30149"/>
                  </a:lnTo>
                  <a:lnTo>
                    <a:pt x="6121" y="30976"/>
                  </a:lnTo>
                  <a:lnTo>
                    <a:pt x="6121" y="22923"/>
                  </a:lnTo>
                  <a:lnTo>
                    <a:pt x="9851" y="22923"/>
                  </a:lnTo>
                  <a:lnTo>
                    <a:pt x="9880" y="22402"/>
                  </a:lnTo>
                  <a:lnTo>
                    <a:pt x="9143" y="21755"/>
                  </a:lnTo>
                  <a:lnTo>
                    <a:pt x="9347" y="14439"/>
                  </a:lnTo>
                  <a:lnTo>
                    <a:pt x="11480" y="11518"/>
                  </a:lnTo>
                  <a:lnTo>
                    <a:pt x="10718" y="9791"/>
                  </a:lnTo>
                  <a:lnTo>
                    <a:pt x="7188" y="9220"/>
                  </a:lnTo>
                  <a:lnTo>
                    <a:pt x="6184" y="6896"/>
                  </a:lnTo>
                  <a:lnTo>
                    <a:pt x="7442" y="4279"/>
                  </a:lnTo>
                  <a:lnTo>
                    <a:pt x="6235" y="1981"/>
                  </a:lnTo>
                  <a:lnTo>
                    <a:pt x="6057" y="0"/>
                  </a:lnTo>
                  <a:close/>
                </a:path>
                <a:path w="12065" h="31115">
                  <a:moveTo>
                    <a:pt x="9851" y="22923"/>
                  </a:moveTo>
                  <a:lnTo>
                    <a:pt x="6121" y="22923"/>
                  </a:lnTo>
                  <a:lnTo>
                    <a:pt x="8153" y="25895"/>
                  </a:lnTo>
                  <a:lnTo>
                    <a:pt x="8369" y="24231"/>
                  </a:lnTo>
                  <a:lnTo>
                    <a:pt x="9232" y="23787"/>
                  </a:lnTo>
                  <a:lnTo>
                    <a:pt x="9842" y="23088"/>
                  </a:lnTo>
                  <a:lnTo>
                    <a:pt x="9851" y="22923"/>
                  </a:lnTo>
                  <a:close/>
                </a:path>
              </a:pathLst>
            </a:custGeom>
            <a:solidFill>
              <a:srgbClr val="8BB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744562" y="1329778"/>
              <a:ext cx="10795" cy="28575"/>
            </a:xfrm>
            <a:custGeom>
              <a:avLst/>
              <a:gdLst/>
              <a:ahLst/>
              <a:cxnLst/>
              <a:rect l="l" t="t" r="r" b="b"/>
              <a:pathLst>
                <a:path w="10795" h="28575">
                  <a:moveTo>
                    <a:pt x="5930" y="0"/>
                  </a:moveTo>
                  <a:lnTo>
                    <a:pt x="1193" y="1981"/>
                  </a:lnTo>
                  <a:lnTo>
                    <a:pt x="1995" y="6337"/>
                  </a:lnTo>
                  <a:lnTo>
                    <a:pt x="2755" y="11049"/>
                  </a:lnTo>
                  <a:lnTo>
                    <a:pt x="5194" y="12827"/>
                  </a:lnTo>
                  <a:lnTo>
                    <a:pt x="1790" y="13462"/>
                  </a:lnTo>
                  <a:lnTo>
                    <a:pt x="609" y="14211"/>
                  </a:lnTo>
                  <a:lnTo>
                    <a:pt x="38" y="15278"/>
                  </a:lnTo>
                  <a:lnTo>
                    <a:pt x="0" y="16649"/>
                  </a:lnTo>
                  <a:lnTo>
                    <a:pt x="1346" y="19799"/>
                  </a:lnTo>
                  <a:lnTo>
                    <a:pt x="1669" y="22631"/>
                  </a:lnTo>
                  <a:lnTo>
                    <a:pt x="1796" y="23406"/>
                  </a:lnTo>
                  <a:lnTo>
                    <a:pt x="4089" y="26073"/>
                  </a:lnTo>
                  <a:lnTo>
                    <a:pt x="5270" y="26911"/>
                  </a:lnTo>
                  <a:lnTo>
                    <a:pt x="6451" y="28079"/>
                  </a:lnTo>
                  <a:lnTo>
                    <a:pt x="7581" y="26022"/>
                  </a:lnTo>
                  <a:lnTo>
                    <a:pt x="7696" y="25577"/>
                  </a:lnTo>
                  <a:lnTo>
                    <a:pt x="7594" y="23507"/>
                  </a:lnTo>
                  <a:lnTo>
                    <a:pt x="8436" y="22851"/>
                  </a:lnTo>
                  <a:lnTo>
                    <a:pt x="8392" y="22606"/>
                  </a:lnTo>
                  <a:lnTo>
                    <a:pt x="8500" y="21780"/>
                  </a:lnTo>
                  <a:lnTo>
                    <a:pt x="8369" y="21348"/>
                  </a:lnTo>
                  <a:lnTo>
                    <a:pt x="8242" y="21069"/>
                  </a:lnTo>
                  <a:lnTo>
                    <a:pt x="10120" y="21069"/>
                  </a:lnTo>
                  <a:lnTo>
                    <a:pt x="10172" y="20624"/>
                  </a:lnTo>
                  <a:lnTo>
                    <a:pt x="10706" y="18999"/>
                  </a:lnTo>
                  <a:lnTo>
                    <a:pt x="10337" y="17653"/>
                  </a:lnTo>
                  <a:lnTo>
                    <a:pt x="8953" y="16611"/>
                  </a:lnTo>
                  <a:lnTo>
                    <a:pt x="5346" y="14973"/>
                  </a:lnTo>
                  <a:lnTo>
                    <a:pt x="8966" y="11391"/>
                  </a:lnTo>
                  <a:lnTo>
                    <a:pt x="6997" y="9309"/>
                  </a:lnTo>
                  <a:lnTo>
                    <a:pt x="5549" y="6337"/>
                  </a:lnTo>
                  <a:lnTo>
                    <a:pt x="8318" y="2870"/>
                  </a:lnTo>
                  <a:lnTo>
                    <a:pt x="5930" y="0"/>
                  </a:lnTo>
                  <a:close/>
                </a:path>
                <a:path w="10795" h="28575">
                  <a:moveTo>
                    <a:pt x="10120" y="21069"/>
                  </a:moveTo>
                  <a:lnTo>
                    <a:pt x="8242" y="21069"/>
                  </a:lnTo>
                  <a:lnTo>
                    <a:pt x="8737" y="21780"/>
                  </a:lnTo>
                  <a:lnTo>
                    <a:pt x="8717" y="22631"/>
                  </a:lnTo>
                  <a:lnTo>
                    <a:pt x="8436" y="22851"/>
                  </a:lnTo>
                  <a:lnTo>
                    <a:pt x="8560" y="23355"/>
                  </a:lnTo>
                  <a:lnTo>
                    <a:pt x="8663" y="23507"/>
                  </a:lnTo>
                  <a:lnTo>
                    <a:pt x="9029" y="23914"/>
                  </a:lnTo>
                  <a:lnTo>
                    <a:pt x="10287" y="23114"/>
                  </a:lnTo>
                  <a:lnTo>
                    <a:pt x="10092" y="22109"/>
                  </a:lnTo>
                  <a:lnTo>
                    <a:pt x="10120" y="21069"/>
                  </a:lnTo>
                  <a:close/>
                </a:path>
                <a:path w="10795" h="28575">
                  <a:moveTo>
                    <a:pt x="8599" y="22109"/>
                  </a:moveTo>
                  <a:lnTo>
                    <a:pt x="8392" y="22606"/>
                  </a:lnTo>
                  <a:lnTo>
                    <a:pt x="8436" y="22851"/>
                  </a:lnTo>
                  <a:lnTo>
                    <a:pt x="8750" y="22606"/>
                  </a:lnTo>
                  <a:lnTo>
                    <a:pt x="8599" y="22109"/>
                  </a:lnTo>
                  <a:close/>
                </a:path>
                <a:path w="10795" h="28575">
                  <a:moveTo>
                    <a:pt x="8280" y="21132"/>
                  </a:moveTo>
                  <a:close/>
                </a:path>
              </a:pathLst>
            </a:custGeom>
            <a:solidFill>
              <a:srgbClr val="C1E5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745680" y="1319398"/>
              <a:ext cx="9525" cy="20320"/>
            </a:xfrm>
            <a:custGeom>
              <a:avLst/>
              <a:gdLst/>
              <a:ahLst/>
              <a:cxnLst/>
              <a:rect l="l" t="t" r="r" b="b"/>
              <a:pathLst>
                <a:path w="9525" h="20319">
                  <a:moveTo>
                    <a:pt x="1718" y="0"/>
                  </a:moveTo>
                  <a:lnTo>
                    <a:pt x="0" y="4271"/>
                  </a:lnTo>
                  <a:lnTo>
                    <a:pt x="3289" y="7065"/>
                  </a:lnTo>
                  <a:lnTo>
                    <a:pt x="4813" y="10392"/>
                  </a:lnTo>
                  <a:lnTo>
                    <a:pt x="5156" y="13491"/>
                  </a:lnTo>
                  <a:lnTo>
                    <a:pt x="4064" y="16768"/>
                  </a:lnTo>
                  <a:lnTo>
                    <a:pt x="5880" y="19701"/>
                  </a:lnTo>
                  <a:lnTo>
                    <a:pt x="8915" y="12196"/>
                  </a:lnTo>
                  <a:lnTo>
                    <a:pt x="4699" y="6227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9DC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745680" y="1277886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4" h="13969">
                  <a:moveTo>
                    <a:pt x="2400" y="0"/>
                  </a:moveTo>
                  <a:lnTo>
                    <a:pt x="5372" y="4292"/>
                  </a:lnTo>
                  <a:lnTo>
                    <a:pt x="2184" y="5968"/>
                  </a:lnTo>
                  <a:lnTo>
                    <a:pt x="673" y="8254"/>
                  </a:lnTo>
                  <a:lnTo>
                    <a:pt x="965" y="10007"/>
                  </a:lnTo>
                  <a:lnTo>
                    <a:pt x="0" y="12001"/>
                  </a:lnTo>
                  <a:lnTo>
                    <a:pt x="1727" y="13461"/>
                  </a:lnTo>
                  <a:lnTo>
                    <a:pt x="3517" y="12230"/>
                  </a:lnTo>
                  <a:lnTo>
                    <a:pt x="2070" y="9080"/>
                  </a:lnTo>
                  <a:lnTo>
                    <a:pt x="4749" y="8381"/>
                  </a:lnTo>
                  <a:lnTo>
                    <a:pt x="4940" y="5740"/>
                  </a:lnTo>
                  <a:lnTo>
                    <a:pt x="7861" y="2628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A7C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753287" y="1343444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2171" y="0"/>
                  </a:moveTo>
                  <a:lnTo>
                    <a:pt x="0" y="723"/>
                  </a:lnTo>
                  <a:lnTo>
                    <a:pt x="520" y="2044"/>
                  </a:lnTo>
                  <a:lnTo>
                    <a:pt x="228" y="2946"/>
                  </a:lnTo>
                  <a:lnTo>
                    <a:pt x="279" y="4394"/>
                  </a:lnTo>
                  <a:lnTo>
                    <a:pt x="584" y="5765"/>
                  </a:lnTo>
                  <a:lnTo>
                    <a:pt x="1447" y="6959"/>
                  </a:lnTo>
                  <a:lnTo>
                    <a:pt x="3428" y="11315"/>
                  </a:lnTo>
                  <a:lnTo>
                    <a:pt x="5333" y="9867"/>
                  </a:lnTo>
                  <a:lnTo>
                    <a:pt x="4165" y="7708"/>
                  </a:lnTo>
                  <a:lnTo>
                    <a:pt x="4698" y="5956"/>
                  </a:lnTo>
                  <a:lnTo>
                    <a:pt x="4114" y="4559"/>
                  </a:lnTo>
                  <a:lnTo>
                    <a:pt x="3606" y="3136"/>
                  </a:lnTo>
                  <a:lnTo>
                    <a:pt x="2590" y="1104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759E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740168" y="1328724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6197" y="0"/>
                  </a:moveTo>
                  <a:lnTo>
                    <a:pt x="2298" y="2400"/>
                  </a:lnTo>
                  <a:lnTo>
                    <a:pt x="1054" y="6375"/>
                  </a:lnTo>
                  <a:lnTo>
                    <a:pt x="0" y="10452"/>
                  </a:lnTo>
                  <a:lnTo>
                    <a:pt x="3048" y="10350"/>
                  </a:lnTo>
                  <a:lnTo>
                    <a:pt x="3098" y="6591"/>
                  </a:lnTo>
                  <a:lnTo>
                    <a:pt x="5969" y="369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8AB6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745248" y="1307985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30">
                  <a:moveTo>
                    <a:pt x="1600" y="0"/>
                  </a:moveTo>
                  <a:lnTo>
                    <a:pt x="1460" y="3810"/>
                  </a:lnTo>
                  <a:lnTo>
                    <a:pt x="0" y="7696"/>
                  </a:lnTo>
                  <a:lnTo>
                    <a:pt x="2150" y="11377"/>
                  </a:lnTo>
                  <a:lnTo>
                    <a:pt x="3302" y="7531"/>
                  </a:lnTo>
                  <a:lnTo>
                    <a:pt x="1681" y="3810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0C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750532" y="1317310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0" y="0"/>
                  </a:moveTo>
                  <a:lnTo>
                    <a:pt x="68" y="1495"/>
                  </a:lnTo>
                  <a:lnTo>
                    <a:pt x="291" y="2600"/>
                  </a:lnTo>
                  <a:lnTo>
                    <a:pt x="1764" y="3299"/>
                  </a:lnTo>
                  <a:lnTo>
                    <a:pt x="2349" y="1495"/>
                  </a:lnTo>
                  <a:lnTo>
                    <a:pt x="2107" y="2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BB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724382" y="1373378"/>
              <a:ext cx="32384" cy="104775"/>
            </a:xfrm>
            <a:custGeom>
              <a:avLst/>
              <a:gdLst/>
              <a:ahLst/>
              <a:cxnLst/>
              <a:rect l="l" t="t" r="r" b="b"/>
              <a:pathLst>
                <a:path w="32384" h="104775">
                  <a:moveTo>
                    <a:pt x="3301" y="0"/>
                  </a:moveTo>
                  <a:lnTo>
                    <a:pt x="3479" y="4305"/>
                  </a:lnTo>
                  <a:lnTo>
                    <a:pt x="2247" y="6235"/>
                  </a:lnTo>
                  <a:lnTo>
                    <a:pt x="3111" y="8661"/>
                  </a:lnTo>
                  <a:lnTo>
                    <a:pt x="1117" y="11087"/>
                  </a:lnTo>
                  <a:lnTo>
                    <a:pt x="2247" y="13500"/>
                  </a:lnTo>
                  <a:lnTo>
                    <a:pt x="3771" y="13423"/>
                  </a:lnTo>
                  <a:lnTo>
                    <a:pt x="4521" y="12801"/>
                  </a:lnTo>
                  <a:lnTo>
                    <a:pt x="4838" y="14046"/>
                  </a:lnTo>
                  <a:lnTo>
                    <a:pt x="3949" y="14744"/>
                  </a:lnTo>
                  <a:lnTo>
                    <a:pt x="3314" y="15557"/>
                  </a:lnTo>
                  <a:lnTo>
                    <a:pt x="4330" y="19951"/>
                  </a:lnTo>
                  <a:lnTo>
                    <a:pt x="0" y="23571"/>
                  </a:lnTo>
                  <a:lnTo>
                    <a:pt x="1676" y="28714"/>
                  </a:lnTo>
                  <a:lnTo>
                    <a:pt x="3035" y="24625"/>
                  </a:lnTo>
                  <a:lnTo>
                    <a:pt x="5753" y="22288"/>
                  </a:lnTo>
                  <a:lnTo>
                    <a:pt x="8826" y="20180"/>
                  </a:lnTo>
                  <a:lnTo>
                    <a:pt x="10286" y="22885"/>
                  </a:lnTo>
                  <a:lnTo>
                    <a:pt x="6832" y="32207"/>
                  </a:lnTo>
                  <a:lnTo>
                    <a:pt x="9004" y="47866"/>
                  </a:lnTo>
                  <a:lnTo>
                    <a:pt x="10000" y="59535"/>
                  </a:lnTo>
                  <a:lnTo>
                    <a:pt x="11063" y="82902"/>
                  </a:lnTo>
                  <a:lnTo>
                    <a:pt x="12623" y="94500"/>
                  </a:lnTo>
                  <a:lnTo>
                    <a:pt x="11861" y="98437"/>
                  </a:lnTo>
                  <a:lnTo>
                    <a:pt x="10617" y="102019"/>
                  </a:lnTo>
                  <a:lnTo>
                    <a:pt x="10388" y="103771"/>
                  </a:lnTo>
                  <a:lnTo>
                    <a:pt x="12814" y="104267"/>
                  </a:lnTo>
                  <a:lnTo>
                    <a:pt x="15874" y="103873"/>
                  </a:lnTo>
                  <a:lnTo>
                    <a:pt x="17437" y="102108"/>
                  </a:lnTo>
                  <a:lnTo>
                    <a:pt x="17640" y="99072"/>
                  </a:lnTo>
                  <a:lnTo>
                    <a:pt x="17132" y="87479"/>
                  </a:lnTo>
                  <a:lnTo>
                    <a:pt x="14731" y="52755"/>
                  </a:lnTo>
                  <a:lnTo>
                    <a:pt x="14532" y="44177"/>
                  </a:lnTo>
                  <a:lnTo>
                    <a:pt x="14943" y="35753"/>
                  </a:lnTo>
                  <a:lnTo>
                    <a:pt x="15966" y="27420"/>
                  </a:lnTo>
                  <a:lnTo>
                    <a:pt x="19405" y="10528"/>
                  </a:lnTo>
                  <a:lnTo>
                    <a:pt x="20726" y="9880"/>
                  </a:lnTo>
                  <a:lnTo>
                    <a:pt x="27749" y="15265"/>
                  </a:lnTo>
                  <a:lnTo>
                    <a:pt x="28740" y="15417"/>
                  </a:lnTo>
                  <a:lnTo>
                    <a:pt x="29806" y="14998"/>
                  </a:lnTo>
                  <a:lnTo>
                    <a:pt x="32118" y="10871"/>
                  </a:lnTo>
                  <a:lnTo>
                    <a:pt x="29133" y="8166"/>
                  </a:lnTo>
                  <a:lnTo>
                    <a:pt x="26936" y="4635"/>
                  </a:lnTo>
                  <a:lnTo>
                    <a:pt x="26009" y="5092"/>
                  </a:lnTo>
                  <a:lnTo>
                    <a:pt x="25095" y="6223"/>
                  </a:lnTo>
                  <a:lnTo>
                    <a:pt x="23456" y="6477"/>
                  </a:lnTo>
                  <a:lnTo>
                    <a:pt x="23685" y="4864"/>
                  </a:lnTo>
                  <a:lnTo>
                    <a:pt x="23012" y="4152"/>
                  </a:lnTo>
                  <a:lnTo>
                    <a:pt x="22097" y="3911"/>
                  </a:lnTo>
                  <a:lnTo>
                    <a:pt x="20459" y="2832"/>
                  </a:lnTo>
                  <a:lnTo>
                    <a:pt x="19850" y="8318"/>
                  </a:lnTo>
                  <a:lnTo>
                    <a:pt x="14973" y="10668"/>
                  </a:lnTo>
                  <a:lnTo>
                    <a:pt x="15303" y="19926"/>
                  </a:lnTo>
                  <a:lnTo>
                    <a:pt x="11277" y="17754"/>
                  </a:lnTo>
                  <a:lnTo>
                    <a:pt x="7137" y="18567"/>
                  </a:lnTo>
                  <a:lnTo>
                    <a:pt x="8445" y="16344"/>
                  </a:lnTo>
                  <a:lnTo>
                    <a:pt x="8699" y="10833"/>
                  </a:lnTo>
                  <a:lnTo>
                    <a:pt x="11785" y="6896"/>
                  </a:lnTo>
                  <a:lnTo>
                    <a:pt x="8470" y="3111"/>
                  </a:lnTo>
                  <a:lnTo>
                    <a:pt x="6007" y="4406"/>
                  </a:lnTo>
                  <a:lnTo>
                    <a:pt x="5753" y="4851"/>
                  </a:lnTo>
                  <a:lnTo>
                    <a:pt x="5295" y="5041"/>
                  </a:lnTo>
                  <a:lnTo>
                    <a:pt x="5867" y="3683"/>
                  </a:lnTo>
                  <a:lnTo>
                    <a:pt x="6388" y="3136"/>
                  </a:lnTo>
                  <a:lnTo>
                    <a:pt x="5740" y="1714"/>
                  </a:lnTo>
                  <a:lnTo>
                    <a:pt x="4686" y="698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98C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734364" y="134468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222" y="0"/>
                  </a:moveTo>
                  <a:lnTo>
                    <a:pt x="558" y="2374"/>
                  </a:lnTo>
                  <a:lnTo>
                    <a:pt x="0" y="4229"/>
                  </a:lnTo>
                  <a:lnTo>
                    <a:pt x="1739" y="7251"/>
                  </a:lnTo>
                  <a:lnTo>
                    <a:pt x="2895" y="4406"/>
                  </a:lnTo>
                  <a:lnTo>
                    <a:pt x="2806" y="2527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AD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728497" y="137651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2273" y="0"/>
                  </a:moveTo>
                  <a:lnTo>
                    <a:pt x="330" y="914"/>
                  </a:lnTo>
                  <a:lnTo>
                    <a:pt x="0" y="2349"/>
                  </a:lnTo>
                  <a:lnTo>
                    <a:pt x="761" y="5537"/>
                  </a:lnTo>
                  <a:lnTo>
                    <a:pt x="2298" y="1003"/>
                  </a:lnTo>
                  <a:lnTo>
                    <a:pt x="2285" y="673"/>
                  </a:lnTo>
                  <a:lnTo>
                    <a:pt x="2285" y="342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A1D0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724534" y="1379613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2095" y="0"/>
                  </a:moveTo>
                  <a:lnTo>
                    <a:pt x="1066" y="1041"/>
                  </a:lnTo>
                  <a:lnTo>
                    <a:pt x="800" y="2781"/>
                  </a:lnTo>
                  <a:lnTo>
                    <a:pt x="1714" y="4762"/>
                  </a:lnTo>
                  <a:lnTo>
                    <a:pt x="38" y="6210"/>
                  </a:lnTo>
                  <a:lnTo>
                    <a:pt x="0" y="9334"/>
                  </a:lnTo>
                  <a:lnTo>
                    <a:pt x="1003" y="8953"/>
                  </a:lnTo>
                  <a:lnTo>
                    <a:pt x="1689" y="8255"/>
                  </a:lnTo>
                  <a:lnTo>
                    <a:pt x="2108" y="7264"/>
                  </a:lnTo>
                  <a:lnTo>
                    <a:pt x="2247" y="4838"/>
                  </a:lnTo>
                  <a:lnTo>
                    <a:pt x="4508" y="2425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9BC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927" name="object 2927"/>
          <p:cNvSpPr/>
          <p:nvPr/>
        </p:nvSpPr>
        <p:spPr>
          <a:xfrm>
            <a:off x="814870" y="1483436"/>
            <a:ext cx="19685" cy="7620"/>
          </a:xfrm>
          <a:custGeom>
            <a:avLst/>
            <a:gdLst/>
            <a:ahLst/>
            <a:cxnLst/>
            <a:rect l="l" t="t" r="r" b="b"/>
            <a:pathLst>
              <a:path w="19684" h="7619">
                <a:moveTo>
                  <a:pt x="14605" y="0"/>
                </a:moveTo>
                <a:lnTo>
                  <a:pt x="10172" y="2057"/>
                </a:lnTo>
                <a:lnTo>
                  <a:pt x="7061" y="4572"/>
                </a:lnTo>
                <a:lnTo>
                  <a:pt x="3365" y="2298"/>
                </a:lnTo>
                <a:lnTo>
                  <a:pt x="76" y="3289"/>
                </a:lnTo>
                <a:lnTo>
                  <a:pt x="0" y="4127"/>
                </a:lnTo>
                <a:lnTo>
                  <a:pt x="1549" y="4152"/>
                </a:lnTo>
                <a:lnTo>
                  <a:pt x="3175" y="3860"/>
                </a:lnTo>
                <a:lnTo>
                  <a:pt x="6007" y="4673"/>
                </a:lnTo>
                <a:lnTo>
                  <a:pt x="4737" y="5029"/>
                </a:lnTo>
                <a:lnTo>
                  <a:pt x="4292" y="5295"/>
                </a:lnTo>
                <a:lnTo>
                  <a:pt x="6375" y="7340"/>
                </a:lnTo>
                <a:lnTo>
                  <a:pt x="8382" y="6527"/>
                </a:lnTo>
                <a:lnTo>
                  <a:pt x="10109" y="4889"/>
                </a:lnTo>
                <a:lnTo>
                  <a:pt x="12522" y="5257"/>
                </a:lnTo>
                <a:lnTo>
                  <a:pt x="17627" y="2984"/>
                </a:lnTo>
                <a:lnTo>
                  <a:pt x="19659" y="990"/>
                </a:lnTo>
                <a:lnTo>
                  <a:pt x="17805" y="1498"/>
                </a:lnTo>
                <a:lnTo>
                  <a:pt x="16332" y="88"/>
                </a:lnTo>
                <a:lnTo>
                  <a:pt x="14605" y="0"/>
                </a:lnTo>
                <a:close/>
              </a:path>
            </a:pathLst>
          </a:custGeom>
          <a:solidFill>
            <a:srgbClr val="539AB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8" name="object 2928"/>
          <p:cNvSpPr/>
          <p:nvPr/>
        </p:nvSpPr>
        <p:spPr>
          <a:xfrm>
            <a:off x="832624" y="1254772"/>
            <a:ext cx="29845" cy="31750"/>
          </a:xfrm>
          <a:custGeom>
            <a:avLst/>
            <a:gdLst/>
            <a:ahLst/>
            <a:cxnLst/>
            <a:rect l="l" t="t" r="r" b="b"/>
            <a:pathLst>
              <a:path w="29844" h="31750">
                <a:moveTo>
                  <a:pt x="23850" y="16840"/>
                </a:moveTo>
                <a:lnTo>
                  <a:pt x="23812" y="15303"/>
                </a:lnTo>
                <a:lnTo>
                  <a:pt x="22974" y="14033"/>
                </a:lnTo>
                <a:lnTo>
                  <a:pt x="21729" y="13525"/>
                </a:lnTo>
                <a:lnTo>
                  <a:pt x="16256" y="10210"/>
                </a:lnTo>
                <a:lnTo>
                  <a:pt x="11341" y="5981"/>
                </a:lnTo>
                <a:lnTo>
                  <a:pt x="6184" y="2159"/>
                </a:lnTo>
                <a:lnTo>
                  <a:pt x="0" y="0"/>
                </a:lnTo>
                <a:lnTo>
                  <a:pt x="11188" y="9461"/>
                </a:lnTo>
                <a:lnTo>
                  <a:pt x="17157" y="13665"/>
                </a:lnTo>
                <a:lnTo>
                  <a:pt x="23850" y="16840"/>
                </a:lnTo>
                <a:close/>
              </a:path>
              <a:path w="29844" h="31750">
                <a:moveTo>
                  <a:pt x="29591" y="21018"/>
                </a:moveTo>
                <a:lnTo>
                  <a:pt x="24841" y="17894"/>
                </a:lnTo>
                <a:lnTo>
                  <a:pt x="24650" y="18656"/>
                </a:lnTo>
                <a:lnTo>
                  <a:pt x="27495" y="20993"/>
                </a:lnTo>
                <a:lnTo>
                  <a:pt x="22148" y="19443"/>
                </a:lnTo>
                <a:lnTo>
                  <a:pt x="21374" y="19964"/>
                </a:lnTo>
                <a:lnTo>
                  <a:pt x="22771" y="25171"/>
                </a:lnTo>
                <a:lnTo>
                  <a:pt x="23342" y="29108"/>
                </a:lnTo>
                <a:lnTo>
                  <a:pt x="27101" y="31267"/>
                </a:lnTo>
                <a:lnTo>
                  <a:pt x="26035" y="29210"/>
                </a:lnTo>
                <a:lnTo>
                  <a:pt x="24244" y="26809"/>
                </a:lnTo>
                <a:lnTo>
                  <a:pt x="29489" y="21539"/>
                </a:lnTo>
                <a:lnTo>
                  <a:pt x="29591" y="21018"/>
                </a:lnTo>
                <a:close/>
              </a:path>
            </a:pathLst>
          </a:custGeom>
          <a:solidFill>
            <a:srgbClr val="79B6C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929" name="object 2929"/>
          <p:cNvGrpSpPr/>
          <p:nvPr/>
        </p:nvGrpSpPr>
        <p:grpSpPr>
          <a:xfrm>
            <a:off x="1413027" y="709815"/>
            <a:ext cx="66040" cy="13970"/>
            <a:chOff x="1413027" y="709815"/>
            <a:chExt cx="66040" cy="13970"/>
          </a:xfrm>
        </p:grpSpPr>
        <p:sp>
          <p:nvSpPr>
            <p:cNvPr id="2930" name="object 2930"/>
            <p:cNvSpPr/>
            <p:nvPr/>
          </p:nvSpPr>
          <p:spPr>
            <a:xfrm>
              <a:off x="1452041" y="709815"/>
              <a:ext cx="26670" cy="13970"/>
            </a:xfrm>
            <a:custGeom>
              <a:avLst/>
              <a:gdLst/>
              <a:ahLst/>
              <a:cxnLst/>
              <a:rect l="l" t="t" r="r" b="b"/>
              <a:pathLst>
                <a:path w="26669" h="13970">
                  <a:moveTo>
                    <a:pt x="19265" y="4838"/>
                  </a:moveTo>
                  <a:lnTo>
                    <a:pt x="19100" y="4114"/>
                  </a:lnTo>
                  <a:lnTo>
                    <a:pt x="12852" y="4114"/>
                  </a:lnTo>
                  <a:lnTo>
                    <a:pt x="8636" y="4368"/>
                  </a:lnTo>
                  <a:lnTo>
                    <a:pt x="4368" y="4343"/>
                  </a:lnTo>
                  <a:lnTo>
                    <a:pt x="419" y="6197"/>
                  </a:lnTo>
                  <a:lnTo>
                    <a:pt x="50" y="6642"/>
                  </a:lnTo>
                  <a:lnTo>
                    <a:pt x="0" y="7112"/>
                  </a:lnTo>
                  <a:lnTo>
                    <a:pt x="266" y="7620"/>
                  </a:lnTo>
                  <a:lnTo>
                    <a:pt x="4826" y="13423"/>
                  </a:lnTo>
                  <a:lnTo>
                    <a:pt x="8610" y="9385"/>
                  </a:lnTo>
                  <a:lnTo>
                    <a:pt x="11620" y="6591"/>
                  </a:lnTo>
                  <a:lnTo>
                    <a:pt x="16624" y="8483"/>
                  </a:lnTo>
                  <a:lnTo>
                    <a:pt x="19265" y="4838"/>
                  </a:lnTo>
                  <a:close/>
                </a:path>
                <a:path w="26669" h="13970">
                  <a:moveTo>
                    <a:pt x="26428" y="1079"/>
                  </a:moveTo>
                  <a:lnTo>
                    <a:pt x="24307" y="939"/>
                  </a:lnTo>
                  <a:lnTo>
                    <a:pt x="22110" y="1282"/>
                  </a:lnTo>
                  <a:lnTo>
                    <a:pt x="20180" y="0"/>
                  </a:lnTo>
                  <a:lnTo>
                    <a:pt x="19100" y="4114"/>
                  </a:lnTo>
                  <a:lnTo>
                    <a:pt x="22186" y="4584"/>
                  </a:lnTo>
                  <a:lnTo>
                    <a:pt x="24993" y="4457"/>
                  </a:lnTo>
                  <a:lnTo>
                    <a:pt x="26428" y="1079"/>
                  </a:lnTo>
                  <a:close/>
                </a:path>
              </a:pathLst>
            </a:custGeom>
            <a:solidFill>
              <a:srgbClr val="93C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413027" y="710145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30" h="3809">
                  <a:moveTo>
                    <a:pt x="6223" y="1739"/>
                  </a:moveTo>
                  <a:lnTo>
                    <a:pt x="4140" y="2070"/>
                  </a:lnTo>
                  <a:lnTo>
                    <a:pt x="1816" y="901"/>
                  </a:lnTo>
                  <a:lnTo>
                    <a:pt x="0" y="2768"/>
                  </a:lnTo>
                  <a:lnTo>
                    <a:pt x="2070" y="2438"/>
                  </a:lnTo>
                  <a:lnTo>
                    <a:pt x="4394" y="3619"/>
                  </a:lnTo>
                  <a:lnTo>
                    <a:pt x="6223" y="1739"/>
                  </a:lnTo>
                  <a:close/>
                </a:path>
                <a:path w="11430" h="3809">
                  <a:moveTo>
                    <a:pt x="11404" y="698"/>
                  </a:moveTo>
                  <a:lnTo>
                    <a:pt x="9652" y="939"/>
                  </a:lnTo>
                  <a:lnTo>
                    <a:pt x="7670" y="0"/>
                  </a:lnTo>
                  <a:lnTo>
                    <a:pt x="6223" y="1727"/>
                  </a:lnTo>
                  <a:lnTo>
                    <a:pt x="7962" y="1485"/>
                  </a:lnTo>
                  <a:lnTo>
                    <a:pt x="9944" y="2413"/>
                  </a:lnTo>
                  <a:lnTo>
                    <a:pt x="11404" y="698"/>
                  </a:lnTo>
                  <a:close/>
                </a:path>
              </a:pathLst>
            </a:custGeom>
            <a:solidFill>
              <a:srgbClr val="7FC2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2" name="object 2932"/>
          <p:cNvGrpSpPr/>
          <p:nvPr/>
        </p:nvGrpSpPr>
        <p:grpSpPr>
          <a:xfrm>
            <a:off x="1277200" y="2218994"/>
            <a:ext cx="41910" cy="13970"/>
            <a:chOff x="1277200" y="2218994"/>
            <a:chExt cx="41910" cy="13970"/>
          </a:xfrm>
        </p:grpSpPr>
        <p:sp>
          <p:nvSpPr>
            <p:cNvPr id="2933" name="object 2933"/>
            <p:cNvSpPr/>
            <p:nvPr/>
          </p:nvSpPr>
          <p:spPr>
            <a:xfrm>
              <a:off x="1287957" y="2222728"/>
              <a:ext cx="31115" cy="10160"/>
            </a:xfrm>
            <a:custGeom>
              <a:avLst/>
              <a:gdLst/>
              <a:ahLst/>
              <a:cxnLst/>
              <a:rect l="l" t="t" r="r" b="b"/>
              <a:pathLst>
                <a:path w="31115" h="10160">
                  <a:moveTo>
                    <a:pt x="8189" y="905"/>
                  </a:moveTo>
                  <a:lnTo>
                    <a:pt x="10769" y="5334"/>
                  </a:lnTo>
                  <a:lnTo>
                    <a:pt x="17359" y="6553"/>
                  </a:lnTo>
                  <a:lnTo>
                    <a:pt x="23583" y="9906"/>
                  </a:lnTo>
                  <a:lnTo>
                    <a:pt x="30568" y="8407"/>
                  </a:lnTo>
                  <a:lnTo>
                    <a:pt x="28640" y="6680"/>
                  </a:lnTo>
                  <a:lnTo>
                    <a:pt x="25577" y="6680"/>
                  </a:lnTo>
                  <a:lnTo>
                    <a:pt x="23304" y="5295"/>
                  </a:lnTo>
                  <a:lnTo>
                    <a:pt x="21259" y="4533"/>
                  </a:lnTo>
                  <a:lnTo>
                    <a:pt x="18973" y="4470"/>
                  </a:lnTo>
                  <a:lnTo>
                    <a:pt x="17068" y="3225"/>
                  </a:lnTo>
                  <a:lnTo>
                    <a:pt x="14465" y="3187"/>
                  </a:lnTo>
                  <a:lnTo>
                    <a:pt x="12268" y="1689"/>
                  </a:lnTo>
                  <a:lnTo>
                    <a:pt x="9804" y="1168"/>
                  </a:lnTo>
                  <a:lnTo>
                    <a:pt x="8189" y="905"/>
                  </a:lnTo>
                  <a:close/>
                </a:path>
                <a:path w="31115" h="10160">
                  <a:moveTo>
                    <a:pt x="28498" y="6553"/>
                  </a:moveTo>
                  <a:lnTo>
                    <a:pt x="25577" y="6680"/>
                  </a:lnTo>
                  <a:lnTo>
                    <a:pt x="28640" y="6680"/>
                  </a:lnTo>
                  <a:lnTo>
                    <a:pt x="28498" y="6553"/>
                  </a:lnTo>
                  <a:close/>
                </a:path>
                <a:path w="31115" h="10160">
                  <a:moveTo>
                    <a:pt x="2628" y="0"/>
                  </a:moveTo>
                  <a:lnTo>
                    <a:pt x="1396" y="1257"/>
                  </a:lnTo>
                  <a:lnTo>
                    <a:pt x="558" y="1638"/>
                  </a:lnTo>
                  <a:lnTo>
                    <a:pt x="0" y="2146"/>
                  </a:lnTo>
                  <a:lnTo>
                    <a:pt x="419" y="3162"/>
                  </a:lnTo>
                  <a:lnTo>
                    <a:pt x="4317" y="1778"/>
                  </a:lnTo>
                  <a:lnTo>
                    <a:pt x="7900" y="858"/>
                  </a:lnTo>
                  <a:lnTo>
                    <a:pt x="2628" y="0"/>
                  </a:lnTo>
                  <a:close/>
                </a:path>
                <a:path w="31115" h="10160">
                  <a:moveTo>
                    <a:pt x="8127" y="800"/>
                  </a:moveTo>
                  <a:lnTo>
                    <a:pt x="7900" y="858"/>
                  </a:lnTo>
                  <a:lnTo>
                    <a:pt x="8189" y="905"/>
                  </a:lnTo>
                  <a:close/>
                </a:path>
              </a:pathLst>
            </a:custGeom>
            <a:solidFill>
              <a:srgbClr val="357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286243" y="22221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066" y="0"/>
                  </a:moveTo>
                  <a:lnTo>
                    <a:pt x="0" y="1803"/>
                  </a:lnTo>
                  <a:lnTo>
                    <a:pt x="647" y="2527"/>
                  </a:lnTo>
                  <a:lnTo>
                    <a:pt x="901" y="3657"/>
                  </a:lnTo>
                  <a:lnTo>
                    <a:pt x="2120" y="3759"/>
                  </a:lnTo>
                  <a:lnTo>
                    <a:pt x="2781" y="2489"/>
                  </a:lnTo>
                  <a:lnTo>
                    <a:pt x="3098" y="1854"/>
                  </a:lnTo>
                  <a:lnTo>
                    <a:pt x="2070" y="1460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6298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277200" y="222496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820" y="0"/>
                  </a:moveTo>
                  <a:lnTo>
                    <a:pt x="1028" y="123"/>
                  </a:lnTo>
                  <a:lnTo>
                    <a:pt x="6" y="123"/>
                  </a:lnTo>
                  <a:lnTo>
                    <a:pt x="419" y="1660"/>
                  </a:lnTo>
                  <a:lnTo>
                    <a:pt x="1231" y="2054"/>
                  </a:lnTo>
                  <a:lnTo>
                    <a:pt x="2933" y="1533"/>
                  </a:lnTo>
                  <a:lnTo>
                    <a:pt x="1917" y="669"/>
                  </a:lnTo>
                  <a:lnTo>
                    <a:pt x="1838" y="123"/>
                  </a:lnTo>
                  <a:lnTo>
                    <a:pt x="0" y="98"/>
                  </a:lnTo>
                  <a:lnTo>
                    <a:pt x="1834" y="98"/>
                  </a:lnTo>
                  <a:close/>
                </a:path>
              </a:pathLst>
            </a:custGeom>
            <a:solidFill>
              <a:srgbClr val="466A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286357" y="2218994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2705" y="0"/>
                  </a:moveTo>
                  <a:lnTo>
                    <a:pt x="0" y="1765"/>
                  </a:lnTo>
                  <a:lnTo>
                    <a:pt x="4127" y="2844"/>
                  </a:lnTo>
                  <a:lnTo>
                    <a:pt x="7226" y="2781"/>
                  </a:lnTo>
                  <a:lnTo>
                    <a:pt x="4902" y="1828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549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37" name="object 2937"/>
          <p:cNvGrpSpPr/>
          <p:nvPr/>
        </p:nvGrpSpPr>
        <p:grpSpPr>
          <a:xfrm>
            <a:off x="909396" y="1214005"/>
            <a:ext cx="79375" cy="169545"/>
            <a:chOff x="909396" y="1214005"/>
            <a:chExt cx="79375" cy="169545"/>
          </a:xfrm>
        </p:grpSpPr>
        <p:sp>
          <p:nvSpPr>
            <p:cNvPr id="2938" name="object 2938"/>
            <p:cNvSpPr/>
            <p:nvPr/>
          </p:nvSpPr>
          <p:spPr>
            <a:xfrm>
              <a:off x="942314" y="1274533"/>
              <a:ext cx="46355" cy="85725"/>
            </a:xfrm>
            <a:custGeom>
              <a:avLst/>
              <a:gdLst/>
              <a:ahLst/>
              <a:cxnLst/>
              <a:rect l="l" t="t" r="r" b="b"/>
              <a:pathLst>
                <a:path w="46355" h="85725">
                  <a:moveTo>
                    <a:pt x="4927" y="0"/>
                  </a:moveTo>
                  <a:lnTo>
                    <a:pt x="3962" y="1739"/>
                  </a:lnTo>
                  <a:lnTo>
                    <a:pt x="6235" y="6527"/>
                  </a:lnTo>
                  <a:lnTo>
                    <a:pt x="6159" y="11696"/>
                  </a:lnTo>
                  <a:lnTo>
                    <a:pt x="6527" y="16802"/>
                  </a:lnTo>
                  <a:lnTo>
                    <a:pt x="7734" y="19837"/>
                  </a:lnTo>
                  <a:lnTo>
                    <a:pt x="7632" y="23672"/>
                  </a:lnTo>
                  <a:lnTo>
                    <a:pt x="12268" y="25082"/>
                  </a:lnTo>
                  <a:lnTo>
                    <a:pt x="12712" y="26415"/>
                  </a:lnTo>
                  <a:lnTo>
                    <a:pt x="12560" y="31724"/>
                  </a:lnTo>
                  <a:lnTo>
                    <a:pt x="15646" y="35712"/>
                  </a:lnTo>
                  <a:lnTo>
                    <a:pt x="14668" y="41770"/>
                  </a:lnTo>
                  <a:lnTo>
                    <a:pt x="22986" y="45961"/>
                  </a:lnTo>
                  <a:lnTo>
                    <a:pt x="24637" y="50634"/>
                  </a:lnTo>
                  <a:lnTo>
                    <a:pt x="20662" y="58889"/>
                  </a:lnTo>
                  <a:lnTo>
                    <a:pt x="20751" y="60794"/>
                  </a:lnTo>
                  <a:lnTo>
                    <a:pt x="26263" y="64960"/>
                  </a:lnTo>
                  <a:lnTo>
                    <a:pt x="26276" y="70688"/>
                  </a:lnTo>
                  <a:lnTo>
                    <a:pt x="31622" y="71361"/>
                  </a:lnTo>
                  <a:lnTo>
                    <a:pt x="31724" y="72936"/>
                  </a:lnTo>
                  <a:lnTo>
                    <a:pt x="28562" y="72224"/>
                  </a:lnTo>
                  <a:lnTo>
                    <a:pt x="26454" y="74180"/>
                  </a:lnTo>
                  <a:lnTo>
                    <a:pt x="21920" y="76479"/>
                  </a:lnTo>
                  <a:lnTo>
                    <a:pt x="21170" y="79565"/>
                  </a:lnTo>
                  <a:lnTo>
                    <a:pt x="12725" y="77609"/>
                  </a:lnTo>
                  <a:lnTo>
                    <a:pt x="7873" y="81292"/>
                  </a:lnTo>
                  <a:lnTo>
                    <a:pt x="101" y="82715"/>
                  </a:lnTo>
                  <a:lnTo>
                    <a:pt x="0" y="83553"/>
                  </a:lnTo>
                  <a:lnTo>
                    <a:pt x="2362" y="84302"/>
                  </a:lnTo>
                  <a:lnTo>
                    <a:pt x="3746" y="85318"/>
                  </a:lnTo>
                  <a:lnTo>
                    <a:pt x="5143" y="85597"/>
                  </a:lnTo>
                  <a:lnTo>
                    <a:pt x="6527" y="84315"/>
                  </a:lnTo>
                  <a:lnTo>
                    <a:pt x="14185" y="82422"/>
                  </a:lnTo>
                  <a:lnTo>
                    <a:pt x="22580" y="83870"/>
                  </a:lnTo>
                  <a:lnTo>
                    <a:pt x="30340" y="78765"/>
                  </a:lnTo>
                  <a:lnTo>
                    <a:pt x="31724" y="78193"/>
                  </a:lnTo>
                  <a:lnTo>
                    <a:pt x="35737" y="82016"/>
                  </a:lnTo>
                  <a:lnTo>
                    <a:pt x="38265" y="78257"/>
                  </a:lnTo>
                  <a:lnTo>
                    <a:pt x="45567" y="75336"/>
                  </a:lnTo>
                  <a:lnTo>
                    <a:pt x="46113" y="72262"/>
                  </a:lnTo>
                  <a:lnTo>
                    <a:pt x="42240" y="68935"/>
                  </a:lnTo>
                  <a:lnTo>
                    <a:pt x="40678" y="62229"/>
                  </a:lnTo>
                  <a:lnTo>
                    <a:pt x="38125" y="57416"/>
                  </a:lnTo>
                  <a:lnTo>
                    <a:pt x="33451" y="49314"/>
                  </a:lnTo>
                  <a:lnTo>
                    <a:pt x="35674" y="47510"/>
                  </a:lnTo>
                  <a:lnTo>
                    <a:pt x="42544" y="46240"/>
                  </a:lnTo>
                  <a:lnTo>
                    <a:pt x="37261" y="40855"/>
                  </a:lnTo>
                  <a:lnTo>
                    <a:pt x="36144" y="39001"/>
                  </a:lnTo>
                  <a:lnTo>
                    <a:pt x="34162" y="38303"/>
                  </a:lnTo>
                  <a:lnTo>
                    <a:pt x="32867" y="39141"/>
                  </a:lnTo>
                  <a:lnTo>
                    <a:pt x="34289" y="40957"/>
                  </a:lnTo>
                  <a:lnTo>
                    <a:pt x="33667" y="41262"/>
                  </a:lnTo>
                  <a:lnTo>
                    <a:pt x="28181" y="37033"/>
                  </a:lnTo>
                  <a:lnTo>
                    <a:pt x="31991" y="32956"/>
                  </a:lnTo>
                  <a:lnTo>
                    <a:pt x="33616" y="28257"/>
                  </a:lnTo>
                  <a:lnTo>
                    <a:pt x="33527" y="27190"/>
                  </a:lnTo>
                  <a:lnTo>
                    <a:pt x="21221" y="27190"/>
                  </a:lnTo>
                  <a:lnTo>
                    <a:pt x="21120" y="15366"/>
                  </a:lnTo>
                  <a:lnTo>
                    <a:pt x="20942" y="10337"/>
                  </a:lnTo>
                  <a:lnTo>
                    <a:pt x="14630" y="10515"/>
                  </a:lnTo>
                  <a:lnTo>
                    <a:pt x="14389" y="8674"/>
                  </a:lnTo>
                  <a:lnTo>
                    <a:pt x="16332" y="5714"/>
                  </a:lnTo>
                  <a:lnTo>
                    <a:pt x="18643" y="5181"/>
                  </a:lnTo>
                  <a:lnTo>
                    <a:pt x="15722" y="1536"/>
                  </a:lnTo>
                  <a:lnTo>
                    <a:pt x="14211" y="3543"/>
                  </a:lnTo>
                  <a:lnTo>
                    <a:pt x="12763" y="3301"/>
                  </a:lnTo>
                  <a:lnTo>
                    <a:pt x="10909" y="2870"/>
                  </a:lnTo>
                  <a:lnTo>
                    <a:pt x="9169" y="21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A2CF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913625" y="1214005"/>
              <a:ext cx="38100" cy="78740"/>
            </a:xfrm>
            <a:custGeom>
              <a:avLst/>
              <a:gdLst/>
              <a:ahLst/>
              <a:cxnLst/>
              <a:rect l="l" t="t" r="r" b="b"/>
              <a:pathLst>
                <a:path w="38100" h="78740">
                  <a:moveTo>
                    <a:pt x="16014" y="0"/>
                  </a:moveTo>
                  <a:lnTo>
                    <a:pt x="10782" y="1905"/>
                  </a:lnTo>
                  <a:lnTo>
                    <a:pt x="9105" y="3022"/>
                  </a:lnTo>
                  <a:lnTo>
                    <a:pt x="7518" y="2070"/>
                  </a:lnTo>
                  <a:lnTo>
                    <a:pt x="2044" y="914"/>
                  </a:lnTo>
                  <a:lnTo>
                    <a:pt x="63" y="4940"/>
                  </a:lnTo>
                  <a:lnTo>
                    <a:pt x="2882" y="5486"/>
                  </a:lnTo>
                  <a:lnTo>
                    <a:pt x="4152" y="6794"/>
                  </a:lnTo>
                  <a:lnTo>
                    <a:pt x="2628" y="6667"/>
                  </a:lnTo>
                  <a:lnTo>
                    <a:pt x="1295" y="6731"/>
                  </a:lnTo>
                  <a:lnTo>
                    <a:pt x="419" y="8039"/>
                  </a:lnTo>
                  <a:lnTo>
                    <a:pt x="0" y="9080"/>
                  </a:lnTo>
                  <a:lnTo>
                    <a:pt x="50" y="10071"/>
                  </a:lnTo>
                  <a:lnTo>
                    <a:pt x="647" y="11010"/>
                  </a:lnTo>
                  <a:lnTo>
                    <a:pt x="1854" y="12128"/>
                  </a:lnTo>
                  <a:lnTo>
                    <a:pt x="3441" y="12280"/>
                  </a:lnTo>
                  <a:lnTo>
                    <a:pt x="11214" y="14693"/>
                  </a:lnTo>
                  <a:lnTo>
                    <a:pt x="13754" y="18719"/>
                  </a:lnTo>
                  <a:lnTo>
                    <a:pt x="12560" y="26784"/>
                  </a:lnTo>
                  <a:lnTo>
                    <a:pt x="12103" y="28270"/>
                  </a:lnTo>
                  <a:lnTo>
                    <a:pt x="11963" y="29819"/>
                  </a:lnTo>
                  <a:lnTo>
                    <a:pt x="11633" y="31546"/>
                  </a:lnTo>
                  <a:lnTo>
                    <a:pt x="11468" y="33261"/>
                  </a:lnTo>
                  <a:lnTo>
                    <a:pt x="13360" y="38036"/>
                  </a:lnTo>
                  <a:lnTo>
                    <a:pt x="12166" y="40271"/>
                  </a:lnTo>
                  <a:lnTo>
                    <a:pt x="9626" y="42024"/>
                  </a:lnTo>
                  <a:lnTo>
                    <a:pt x="4673" y="47421"/>
                  </a:lnTo>
                  <a:lnTo>
                    <a:pt x="4368" y="49631"/>
                  </a:lnTo>
                  <a:lnTo>
                    <a:pt x="8610" y="57607"/>
                  </a:lnTo>
                  <a:lnTo>
                    <a:pt x="10477" y="58851"/>
                  </a:lnTo>
                  <a:lnTo>
                    <a:pt x="13296" y="64465"/>
                  </a:lnTo>
                  <a:lnTo>
                    <a:pt x="16433" y="65633"/>
                  </a:lnTo>
                  <a:lnTo>
                    <a:pt x="23723" y="67678"/>
                  </a:lnTo>
                  <a:lnTo>
                    <a:pt x="23266" y="73774"/>
                  </a:lnTo>
                  <a:lnTo>
                    <a:pt x="27952" y="74218"/>
                  </a:lnTo>
                  <a:lnTo>
                    <a:pt x="31978" y="78193"/>
                  </a:lnTo>
                  <a:lnTo>
                    <a:pt x="35217" y="77330"/>
                  </a:lnTo>
                  <a:lnTo>
                    <a:pt x="37680" y="71716"/>
                  </a:lnTo>
                  <a:lnTo>
                    <a:pt x="36423" y="66611"/>
                  </a:lnTo>
                  <a:lnTo>
                    <a:pt x="33146" y="61760"/>
                  </a:lnTo>
                  <a:lnTo>
                    <a:pt x="34683" y="58674"/>
                  </a:lnTo>
                  <a:lnTo>
                    <a:pt x="31915" y="57492"/>
                  </a:lnTo>
                  <a:lnTo>
                    <a:pt x="28498" y="53657"/>
                  </a:lnTo>
                  <a:lnTo>
                    <a:pt x="25653" y="52057"/>
                  </a:lnTo>
                  <a:lnTo>
                    <a:pt x="25412" y="48831"/>
                  </a:lnTo>
                  <a:lnTo>
                    <a:pt x="25142" y="41896"/>
                  </a:lnTo>
                  <a:lnTo>
                    <a:pt x="24925" y="28003"/>
                  </a:lnTo>
                  <a:lnTo>
                    <a:pt x="24218" y="21069"/>
                  </a:lnTo>
                  <a:lnTo>
                    <a:pt x="23456" y="16256"/>
                  </a:lnTo>
                  <a:lnTo>
                    <a:pt x="23228" y="11391"/>
                  </a:lnTo>
                  <a:lnTo>
                    <a:pt x="20332" y="7213"/>
                  </a:lnTo>
                  <a:lnTo>
                    <a:pt x="17398" y="5003"/>
                  </a:lnTo>
                  <a:lnTo>
                    <a:pt x="16014" y="0"/>
                  </a:lnTo>
                  <a:close/>
                </a:path>
              </a:pathLst>
            </a:custGeom>
            <a:solidFill>
              <a:srgbClr val="9FC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909396" y="1254683"/>
              <a:ext cx="32384" cy="41910"/>
            </a:xfrm>
            <a:custGeom>
              <a:avLst/>
              <a:gdLst/>
              <a:ahLst/>
              <a:cxnLst/>
              <a:rect l="l" t="t" r="r" b="b"/>
              <a:pathLst>
                <a:path w="32384" h="41909">
                  <a:moveTo>
                    <a:pt x="13271" y="0"/>
                  </a:moveTo>
                  <a:lnTo>
                    <a:pt x="11696" y="114"/>
                  </a:lnTo>
                  <a:lnTo>
                    <a:pt x="7785" y="812"/>
                  </a:lnTo>
                  <a:lnTo>
                    <a:pt x="6896" y="3708"/>
                  </a:lnTo>
                  <a:lnTo>
                    <a:pt x="1270" y="3860"/>
                  </a:lnTo>
                  <a:lnTo>
                    <a:pt x="469" y="5981"/>
                  </a:lnTo>
                  <a:lnTo>
                    <a:pt x="0" y="8623"/>
                  </a:lnTo>
                  <a:lnTo>
                    <a:pt x="3543" y="13296"/>
                  </a:lnTo>
                  <a:lnTo>
                    <a:pt x="5232" y="18834"/>
                  </a:lnTo>
                  <a:lnTo>
                    <a:pt x="7264" y="24206"/>
                  </a:lnTo>
                  <a:lnTo>
                    <a:pt x="9258" y="26276"/>
                  </a:lnTo>
                  <a:lnTo>
                    <a:pt x="9982" y="28663"/>
                  </a:lnTo>
                  <a:lnTo>
                    <a:pt x="9283" y="37947"/>
                  </a:lnTo>
                  <a:lnTo>
                    <a:pt x="11582" y="39331"/>
                  </a:lnTo>
                  <a:lnTo>
                    <a:pt x="17653" y="36664"/>
                  </a:lnTo>
                  <a:lnTo>
                    <a:pt x="27711" y="35915"/>
                  </a:lnTo>
                  <a:lnTo>
                    <a:pt x="30111" y="41846"/>
                  </a:lnTo>
                  <a:lnTo>
                    <a:pt x="28930" y="38620"/>
                  </a:lnTo>
                  <a:lnTo>
                    <a:pt x="32258" y="36512"/>
                  </a:lnTo>
                  <a:lnTo>
                    <a:pt x="32181" y="33540"/>
                  </a:lnTo>
                  <a:lnTo>
                    <a:pt x="30848" y="30949"/>
                  </a:lnTo>
                  <a:lnTo>
                    <a:pt x="27101" y="29781"/>
                  </a:lnTo>
                  <a:lnTo>
                    <a:pt x="28054" y="24739"/>
                  </a:lnTo>
                  <a:lnTo>
                    <a:pt x="26733" y="24104"/>
                  </a:lnTo>
                  <a:lnTo>
                    <a:pt x="17399" y="25615"/>
                  </a:lnTo>
                  <a:lnTo>
                    <a:pt x="16256" y="17881"/>
                  </a:lnTo>
                  <a:lnTo>
                    <a:pt x="10553" y="10845"/>
                  </a:lnTo>
                  <a:lnTo>
                    <a:pt x="8724" y="6095"/>
                  </a:lnTo>
                  <a:lnTo>
                    <a:pt x="14592" y="3174"/>
                  </a:lnTo>
                  <a:lnTo>
                    <a:pt x="14452" y="2057"/>
                  </a:lnTo>
                  <a:lnTo>
                    <a:pt x="14528" y="1371"/>
                  </a:lnTo>
                  <a:lnTo>
                    <a:pt x="13271" y="0"/>
                  </a:lnTo>
                  <a:close/>
                </a:path>
              </a:pathLst>
            </a:custGeom>
            <a:solidFill>
              <a:srgbClr val="97C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944689" y="1358836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59">
                  <a:moveTo>
                    <a:pt x="4165" y="12"/>
                  </a:moveTo>
                  <a:lnTo>
                    <a:pt x="0" y="0"/>
                  </a:lnTo>
                  <a:lnTo>
                    <a:pt x="63" y="1943"/>
                  </a:lnTo>
                  <a:lnTo>
                    <a:pt x="2197" y="4699"/>
                  </a:lnTo>
                  <a:lnTo>
                    <a:pt x="4406" y="7353"/>
                  </a:lnTo>
                  <a:lnTo>
                    <a:pt x="7226" y="9448"/>
                  </a:lnTo>
                  <a:lnTo>
                    <a:pt x="9258" y="9448"/>
                  </a:lnTo>
                  <a:lnTo>
                    <a:pt x="11531" y="9144"/>
                  </a:lnTo>
                  <a:lnTo>
                    <a:pt x="14097" y="9931"/>
                  </a:lnTo>
                  <a:lnTo>
                    <a:pt x="15875" y="7734"/>
                  </a:lnTo>
                  <a:lnTo>
                    <a:pt x="13030" y="3467"/>
                  </a:lnTo>
                  <a:lnTo>
                    <a:pt x="7365" y="3619"/>
                  </a:lnTo>
                  <a:lnTo>
                    <a:pt x="4165" y="12"/>
                  </a:lnTo>
                  <a:close/>
                </a:path>
              </a:pathLst>
            </a:custGeom>
            <a:solidFill>
              <a:srgbClr val="B8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912914" y="1278229"/>
              <a:ext cx="24765" cy="61594"/>
            </a:xfrm>
            <a:custGeom>
              <a:avLst/>
              <a:gdLst/>
              <a:ahLst/>
              <a:cxnLst/>
              <a:rect l="l" t="t" r="r" b="b"/>
              <a:pathLst>
                <a:path w="24765" h="61594">
                  <a:moveTo>
                    <a:pt x="23943" y="60693"/>
                  </a:moveTo>
                  <a:lnTo>
                    <a:pt x="16891" y="60693"/>
                  </a:lnTo>
                  <a:lnTo>
                    <a:pt x="23380" y="61214"/>
                  </a:lnTo>
                  <a:lnTo>
                    <a:pt x="23943" y="60693"/>
                  </a:lnTo>
                  <a:close/>
                </a:path>
                <a:path w="24765" h="61594">
                  <a:moveTo>
                    <a:pt x="24565" y="55765"/>
                  </a:moveTo>
                  <a:lnTo>
                    <a:pt x="10490" y="55765"/>
                  </a:lnTo>
                  <a:lnTo>
                    <a:pt x="11010" y="57759"/>
                  </a:lnTo>
                  <a:lnTo>
                    <a:pt x="10261" y="58801"/>
                  </a:lnTo>
                  <a:lnTo>
                    <a:pt x="10241" y="59969"/>
                  </a:lnTo>
                  <a:lnTo>
                    <a:pt x="11010" y="60883"/>
                  </a:lnTo>
                  <a:lnTo>
                    <a:pt x="13944" y="60883"/>
                  </a:lnTo>
                  <a:lnTo>
                    <a:pt x="16891" y="60693"/>
                  </a:lnTo>
                  <a:lnTo>
                    <a:pt x="23943" y="60693"/>
                  </a:lnTo>
                  <a:lnTo>
                    <a:pt x="24726" y="59969"/>
                  </a:lnTo>
                  <a:lnTo>
                    <a:pt x="24565" y="55765"/>
                  </a:lnTo>
                  <a:close/>
                </a:path>
                <a:path w="24765" h="61594">
                  <a:moveTo>
                    <a:pt x="9017" y="0"/>
                  </a:moveTo>
                  <a:lnTo>
                    <a:pt x="3746" y="647"/>
                  </a:lnTo>
                  <a:lnTo>
                    <a:pt x="3302" y="3987"/>
                  </a:lnTo>
                  <a:lnTo>
                    <a:pt x="0" y="6807"/>
                  </a:lnTo>
                  <a:lnTo>
                    <a:pt x="1714" y="12966"/>
                  </a:lnTo>
                  <a:lnTo>
                    <a:pt x="2984" y="15900"/>
                  </a:lnTo>
                  <a:lnTo>
                    <a:pt x="7912" y="20180"/>
                  </a:lnTo>
                  <a:lnTo>
                    <a:pt x="11099" y="22402"/>
                  </a:lnTo>
                  <a:lnTo>
                    <a:pt x="10820" y="30683"/>
                  </a:lnTo>
                  <a:lnTo>
                    <a:pt x="12001" y="34975"/>
                  </a:lnTo>
                  <a:lnTo>
                    <a:pt x="13906" y="44081"/>
                  </a:lnTo>
                  <a:lnTo>
                    <a:pt x="10807" y="51638"/>
                  </a:lnTo>
                  <a:lnTo>
                    <a:pt x="7277" y="53746"/>
                  </a:lnTo>
                  <a:lnTo>
                    <a:pt x="7683" y="55867"/>
                  </a:lnTo>
                  <a:lnTo>
                    <a:pt x="10490" y="55765"/>
                  </a:lnTo>
                  <a:lnTo>
                    <a:pt x="24565" y="55765"/>
                  </a:lnTo>
                  <a:lnTo>
                    <a:pt x="24406" y="51638"/>
                  </a:lnTo>
                  <a:lnTo>
                    <a:pt x="24384" y="43154"/>
                  </a:lnTo>
                  <a:lnTo>
                    <a:pt x="24663" y="33820"/>
                  </a:lnTo>
                  <a:lnTo>
                    <a:pt x="24028" y="31419"/>
                  </a:lnTo>
                  <a:lnTo>
                    <a:pt x="19138" y="25996"/>
                  </a:lnTo>
                  <a:lnTo>
                    <a:pt x="17843" y="21704"/>
                  </a:lnTo>
                  <a:lnTo>
                    <a:pt x="15976" y="15760"/>
                  </a:lnTo>
                  <a:lnTo>
                    <a:pt x="15430" y="14287"/>
                  </a:lnTo>
                  <a:lnTo>
                    <a:pt x="14135" y="13106"/>
                  </a:lnTo>
                  <a:lnTo>
                    <a:pt x="7683" y="13106"/>
                  </a:lnTo>
                  <a:lnTo>
                    <a:pt x="7937" y="3822"/>
                  </a:lnTo>
                  <a:lnTo>
                    <a:pt x="9017" y="0"/>
                  </a:lnTo>
                  <a:close/>
                </a:path>
              </a:pathLst>
            </a:custGeom>
            <a:solidFill>
              <a:srgbClr val="8CC4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955090" y="1364030"/>
              <a:ext cx="26034" cy="19685"/>
            </a:xfrm>
            <a:custGeom>
              <a:avLst/>
              <a:gdLst/>
              <a:ahLst/>
              <a:cxnLst/>
              <a:rect l="l" t="t" r="r" b="b"/>
              <a:pathLst>
                <a:path w="26034" h="19684">
                  <a:moveTo>
                    <a:pt x="647" y="10452"/>
                  </a:moveTo>
                  <a:lnTo>
                    <a:pt x="12" y="14376"/>
                  </a:lnTo>
                  <a:lnTo>
                    <a:pt x="2717" y="15252"/>
                  </a:lnTo>
                  <a:lnTo>
                    <a:pt x="4584" y="19316"/>
                  </a:lnTo>
                  <a:lnTo>
                    <a:pt x="8254" y="16573"/>
                  </a:lnTo>
                  <a:lnTo>
                    <a:pt x="8664" y="14516"/>
                  </a:lnTo>
                  <a:lnTo>
                    <a:pt x="3873" y="14516"/>
                  </a:lnTo>
                  <a:lnTo>
                    <a:pt x="647" y="10452"/>
                  </a:lnTo>
                  <a:close/>
                </a:path>
                <a:path w="26034" h="19684">
                  <a:moveTo>
                    <a:pt x="4127" y="4432"/>
                  </a:moveTo>
                  <a:lnTo>
                    <a:pt x="2158" y="6451"/>
                  </a:lnTo>
                  <a:lnTo>
                    <a:pt x="0" y="7264"/>
                  </a:lnTo>
                  <a:lnTo>
                    <a:pt x="2717" y="8140"/>
                  </a:lnTo>
                  <a:lnTo>
                    <a:pt x="2616" y="11696"/>
                  </a:lnTo>
                  <a:lnTo>
                    <a:pt x="5499" y="12280"/>
                  </a:lnTo>
                  <a:lnTo>
                    <a:pt x="3873" y="14516"/>
                  </a:lnTo>
                  <a:lnTo>
                    <a:pt x="8664" y="14516"/>
                  </a:lnTo>
                  <a:lnTo>
                    <a:pt x="8940" y="13131"/>
                  </a:lnTo>
                  <a:lnTo>
                    <a:pt x="11633" y="10883"/>
                  </a:lnTo>
                  <a:lnTo>
                    <a:pt x="12242" y="9880"/>
                  </a:lnTo>
                  <a:lnTo>
                    <a:pt x="6578" y="9880"/>
                  </a:lnTo>
                  <a:lnTo>
                    <a:pt x="4127" y="4432"/>
                  </a:lnTo>
                  <a:close/>
                </a:path>
                <a:path w="26034" h="19684">
                  <a:moveTo>
                    <a:pt x="15570" y="0"/>
                  </a:moveTo>
                  <a:lnTo>
                    <a:pt x="13487" y="0"/>
                  </a:lnTo>
                  <a:lnTo>
                    <a:pt x="15709" y="3009"/>
                  </a:lnTo>
                  <a:lnTo>
                    <a:pt x="14985" y="5270"/>
                  </a:lnTo>
                  <a:lnTo>
                    <a:pt x="9575" y="7112"/>
                  </a:lnTo>
                  <a:lnTo>
                    <a:pt x="6578" y="9880"/>
                  </a:lnTo>
                  <a:lnTo>
                    <a:pt x="12242" y="9880"/>
                  </a:lnTo>
                  <a:lnTo>
                    <a:pt x="14223" y="6616"/>
                  </a:lnTo>
                  <a:lnTo>
                    <a:pt x="15532" y="6184"/>
                  </a:lnTo>
                  <a:lnTo>
                    <a:pt x="25792" y="6184"/>
                  </a:lnTo>
                  <a:lnTo>
                    <a:pt x="22212" y="4660"/>
                  </a:lnTo>
                  <a:lnTo>
                    <a:pt x="18097" y="3657"/>
                  </a:lnTo>
                  <a:lnTo>
                    <a:pt x="15570" y="0"/>
                  </a:lnTo>
                  <a:close/>
                </a:path>
                <a:path w="26034" h="19684">
                  <a:moveTo>
                    <a:pt x="25792" y="6184"/>
                  </a:moveTo>
                  <a:lnTo>
                    <a:pt x="15532" y="6184"/>
                  </a:lnTo>
                  <a:lnTo>
                    <a:pt x="20231" y="7912"/>
                  </a:lnTo>
                  <a:lnTo>
                    <a:pt x="23355" y="7975"/>
                  </a:lnTo>
                  <a:lnTo>
                    <a:pt x="25971" y="6261"/>
                  </a:lnTo>
                  <a:lnTo>
                    <a:pt x="25792" y="6184"/>
                  </a:lnTo>
                  <a:close/>
                </a:path>
              </a:pathLst>
            </a:custGeom>
            <a:solidFill>
              <a:srgbClr val="60A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948728" y="136994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247" y="0"/>
                  </a:moveTo>
                  <a:lnTo>
                    <a:pt x="0" y="571"/>
                  </a:lnTo>
                  <a:lnTo>
                    <a:pt x="4902" y="5549"/>
                  </a:lnTo>
                  <a:lnTo>
                    <a:pt x="5029" y="5562"/>
                  </a:lnTo>
                  <a:lnTo>
                    <a:pt x="6362" y="1346"/>
                  </a:lnTo>
                  <a:lnTo>
                    <a:pt x="4356" y="215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7DC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920813" y="13359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0"/>
                  </a:moveTo>
                  <a:lnTo>
                    <a:pt x="2070" y="685"/>
                  </a:lnTo>
                  <a:lnTo>
                    <a:pt x="1041" y="1384"/>
                  </a:lnTo>
                  <a:lnTo>
                    <a:pt x="0" y="2070"/>
                  </a:lnTo>
                  <a:lnTo>
                    <a:pt x="736" y="3289"/>
                  </a:lnTo>
                  <a:lnTo>
                    <a:pt x="1968" y="3086"/>
                  </a:lnTo>
                  <a:lnTo>
                    <a:pt x="3111" y="311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92C8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46" name="object 2946"/>
          <p:cNvGrpSpPr/>
          <p:nvPr/>
        </p:nvGrpSpPr>
        <p:grpSpPr>
          <a:xfrm>
            <a:off x="1115567" y="763562"/>
            <a:ext cx="55244" cy="53975"/>
            <a:chOff x="1115567" y="763562"/>
            <a:chExt cx="55244" cy="53975"/>
          </a:xfrm>
        </p:grpSpPr>
        <p:sp>
          <p:nvSpPr>
            <p:cNvPr id="2947" name="object 2947"/>
            <p:cNvSpPr/>
            <p:nvPr/>
          </p:nvSpPr>
          <p:spPr>
            <a:xfrm>
              <a:off x="1152055" y="763562"/>
              <a:ext cx="19050" cy="8890"/>
            </a:xfrm>
            <a:custGeom>
              <a:avLst/>
              <a:gdLst/>
              <a:ahLst/>
              <a:cxnLst/>
              <a:rect l="l" t="t" r="r" b="b"/>
              <a:pathLst>
                <a:path w="19050" h="8890">
                  <a:moveTo>
                    <a:pt x="7111" y="0"/>
                  </a:moveTo>
                  <a:lnTo>
                    <a:pt x="3606" y="825"/>
                  </a:lnTo>
                  <a:lnTo>
                    <a:pt x="0" y="2285"/>
                  </a:lnTo>
                  <a:lnTo>
                    <a:pt x="3454" y="2882"/>
                  </a:lnTo>
                  <a:lnTo>
                    <a:pt x="5930" y="5956"/>
                  </a:lnTo>
                  <a:lnTo>
                    <a:pt x="9702" y="5460"/>
                  </a:lnTo>
                  <a:lnTo>
                    <a:pt x="11734" y="5727"/>
                  </a:lnTo>
                  <a:lnTo>
                    <a:pt x="13804" y="4762"/>
                  </a:lnTo>
                  <a:lnTo>
                    <a:pt x="18440" y="8381"/>
                  </a:lnTo>
                  <a:lnTo>
                    <a:pt x="17602" y="5473"/>
                  </a:lnTo>
                  <a:lnTo>
                    <a:pt x="18059" y="4483"/>
                  </a:lnTo>
                  <a:lnTo>
                    <a:pt x="15379" y="2946"/>
                  </a:lnTo>
                  <a:lnTo>
                    <a:pt x="12141" y="4229"/>
                  </a:lnTo>
                  <a:lnTo>
                    <a:pt x="9423" y="2882"/>
                  </a:lnTo>
                  <a:lnTo>
                    <a:pt x="9512" y="1269"/>
                  </a:lnTo>
                  <a:lnTo>
                    <a:pt x="11315" y="1409"/>
                  </a:lnTo>
                  <a:lnTo>
                    <a:pt x="11747" y="266"/>
                  </a:lnTo>
                  <a:lnTo>
                    <a:pt x="11429" y="190"/>
                  </a:lnTo>
                  <a:lnTo>
                    <a:pt x="11112" y="165"/>
                  </a:lnTo>
                  <a:lnTo>
                    <a:pt x="10782" y="177"/>
                  </a:lnTo>
                  <a:lnTo>
                    <a:pt x="7111" y="0"/>
                  </a:lnTo>
                  <a:close/>
                </a:path>
              </a:pathLst>
            </a:custGeom>
            <a:solidFill>
              <a:srgbClr val="91D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157579" y="77513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4" h="3809">
                  <a:moveTo>
                    <a:pt x="6159" y="0"/>
                  </a:moveTo>
                  <a:lnTo>
                    <a:pt x="3187" y="241"/>
                  </a:lnTo>
                  <a:lnTo>
                    <a:pt x="1765" y="876"/>
                  </a:lnTo>
                  <a:lnTo>
                    <a:pt x="1041" y="1181"/>
                  </a:lnTo>
                  <a:lnTo>
                    <a:pt x="431" y="1282"/>
                  </a:lnTo>
                  <a:lnTo>
                    <a:pt x="63" y="1638"/>
                  </a:lnTo>
                  <a:lnTo>
                    <a:pt x="0" y="2273"/>
                  </a:lnTo>
                  <a:lnTo>
                    <a:pt x="12" y="3276"/>
                  </a:lnTo>
                  <a:lnTo>
                    <a:pt x="4140" y="3200"/>
                  </a:lnTo>
                  <a:lnTo>
                    <a:pt x="3936" y="1587"/>
                  </a:lnTo>
                  <a:lnTo>
                    <a:pt x="6984" y="2006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559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151343" y="76767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4178" y="0"/>
                  </a:moveTo>
                  <a:lnTo>
                    <a:pt x="2311" y="1562"/>
                  </a:lnTo>
                  <a:lnTo>
                    <a:pt x="0" y="1777"/>
                  </a:lnTo>
                  <a:lnTo>
                    <a:pt x="1485" y="3962"/>
                  </a:lnTo>
                  <a:lnTo>
                    <a:pt x="2971" y="3187"/>
                  </a:lnTo>
                  <a:lnTo>
                    <a:pt x="4190" y="3467"/>
                  </a:lnTo>
                  <a:lnTo>
                    <a:pt x="4508" y="3403"/>
                  </a:lnTo>
                  <a:lnTo>
                    <a:pt x="4838" y="3365"/>
                  </a:lnTo>
                  <a:lnTo>
                    <a:pt x="5168" y="3365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63A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150988" y="774420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5511" y="2857"/>
                  </a:moveTo>
                  <a:lnTo>
                    <a:pt x="4546" y="2717"/>
                  </a:lnTo>
                  <a:lnTo>
                    <a:pt x="3530" y="2717"/>
                  </a:lnTo>
                  <a:lnTo>
                    <a:pt x="2616" y="2400"/>
                  </a:lnTo>
                  <a:lnTo>
                    <a:pt x="0" y="1524"/>
                  </a:lnTo>
                  <a:lnTo>
                    <a:pt x="1270" y="3111"/>
                  </a:lnTo>
                  <a:lnTo>
                    <a:pt x="1498" y="4064"/>
                  </a:lnTo>
                  <a:lnTo>
                    <a:pt x="2819" y="3606"/>
                  </a:lnTo>
                  <a:lnTo>
                    <a:pt x="4495" y="4318"/>
                  </a:lnTo>
                  <a:lnTo>
                    <a:pt x="5511" y="2857"/>
                  </a:lnTo>
                  <a:close/>
                </a:path>
                <a:path w="8255" h="4445">
                  <a:moveTo>
                    <a:pt x="7632" y="1892"/>
                  </a:moveTo>
                  <a:lnTo>
                    <a:pt x="6769" y="800"/>
                  </a:lnTo>
                  <a:lnTo>
                    <a:pt x="5765" y="0"/>
                  </a:lnTo>
                  <a:lnTo>
                    <a:pt x="4013" y="177"/>
                  </a:lnTo>
                  <a:lnTo>
                    <a:pt x="5511" y="2844"/>
                  </a:lnTo>
                  <a:lnTo>
                    <a:pt x="5867" y="2882"/>
                  </a:lnTo>
                  <a:lnTo>
                    <a:pt x="6223" y="2933"/>
                  </a:lnTo>
                  <a:lnTo>
                    <a:pt x="6591" y="2971"/>
                  </a:lnTo>
                  <a:lnTo>
                    <a:pt x="7632" y="1892"/>
                  </a:lnTo>
                  <a:close/>
                </a:path>
              </a:pathLst>
            </a:custGeom>
            <a:solidFill>
              <a:srgbClr val="77C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132268" y="779995"/>
              <a:ext cx="28575" cy="19050"/>
            </a:xfrm>
            <a:custGeom>
              <a:avLst/>
              <a:gdLst/>
              <a:ahLst/>
              <a:cxnLst/>
              <a:rect l="l" t="t" r="r" b="b"/>
              <a:pathLst>
                <a:path w="28575" h="19050">
                  <a:moveTo>
                    <a:pt x="26238" y="0"/>
                  </a:moveTo>
                  <a:lnTo>
                    <a:pt x="18834" y="2882"/>
                  </a:lnTo>
                  <a:lnTo>
                    <a:pt x="16700" y="4914"/>
                  </a:lnTo>
                  <a:lnTo>
                    <a:pt x="13728" y="4483"/>
                  </a:lnTo>
                  <a:lnTo>
                    <a:pt x="8839" y="5829"/>
                  </a:lnTo>
                  <a:lnTo>
                    <a:pt x="8674" y="6654"/>
                  </a:lnTo>
                  <a:lnTo>
                    <a:pt x="8229" y="8242"/>
                  </a:lnTo>
                  <a:lnTo>
                    <a:pt x="6591" y="8026"/>
                  </a:lnTo>
                  <a:lnTo>
                    <a:pt x="5549" y="8712"/>
                  </a:lnTo>
                  <a:lnTo>
                    <a:pt x="863" y="13207"/>
                  </a:lnTo>
                  <a:lnTo>
                    <a:pt x="0" y="15125"/>
                  </a:lnTo>
                  <a:lnTo>
                    <a:pt x="2819" y="18656"/>
                  </a:lnTo>
                  <a:lnTo>
                    <a:pt x="4813" y="17297"/>
                  </a:lnTo>
                  <a:lnTo>
                    <a:pt x="12369" y="13766"/>
                  </a:lnTo>
                  <a:lnTo>
                    <a:pt x="18161" y="10858"/>
                  </a:lnTo>
                  <a:lnTo>
                    <a:pt x="24320" y="8801"/>
                  </a:lnTo>
                  <a:lnTo>
                    <a:pt x="26085" y="8839"/>
                  </a:lnTo>
                  <a:lnTo>
                    <a:pt x="26987" y="7264"/>
                  </a:lnTo>
                  <a:lnTo>
                    <a:pt x="28397" y="6629"/>
                  </a:lnTo>
                  <a:lnTo>
                    <a:pt x="27990" y="1168"/>
                  </a:lnTo>
                  <a:lnTo>
                    <a:pt x="26238" y="0"/>
                  </a:lnTo>
                  <a:close/>
                </a:path>
              </a:pathLst>
            </a:custGeom>
            <a:solidFill>
              <a:srgbClr val="B5E2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129944" y="788225"/>
              <a:ext cx="26670" cy="14604"/>
            </a:xfrm>
            <a:custGeom>
              <a:avLst/>
              <a:gdLst/>
              <a:ahLst/>
              <a:cxnLst/>
              <a:rect l="l" t="t" r="r" b="b"/>
              <a:pathLst>
                <a:path w="26669" h="14604">
                  <a:moveTo>
                    <a:pt x="4724" y="3543"/>
                  </a:moveTo>
                  <a:lnTo>
                    <a:pt x="0" y="5816"/>
                  </a:lnTo>
                  <a:lnTo>
                    <a:pt x="1627" y="8928"/>
                  </a:lnTo>
                  <a:lnTo>
                    <a:pt x="3721" y="11950"/>
                  </a:lnTo>
                  <a:lnTo>
                    <a:pt x="4267" y="12522"/>
                  </a:lnTo>
                  <a:lnTo>
                    <a:pt x="8851" y="13969"/>
                  </a:lnTo>
                  <a:lnTo>
                    <a:pt x="13500" y="14592"/>
                  </a:lnTo>
                  <a:lnTo>
                    <a:pt x="18275" y="13690"/>
                  </a:lnTo>
                  <a:lnTo>
                    <a:pt x="20345" y="13157"/>
                  </a:lnTo>
                  <a:lnTo>
                    <a:pt x="22580" y="12814"/>
                  </a:lnTo>
                  <a:lnTo>
                    <a:pt x="22440" y="9867"/>
                  </a:lnTo>
                  <a:lnTo>
                    <a:pt x="21472" y="8928"/>
                  </a:lnTo>
                  <a:lnTo>
                    <a:pt x="5943" y="8928"/>
                  </a:lnTo>
                  <a:lnTo>
                    <a:pt x="3280" y="7327"/>
                  </a:lnTo>
                  <a:lnTo>
                    <a:pt x="3324" y="7137"/>
                  </a:lnTo>
                  <a:lnTo>
                    <a:pt x="4368" y="5143"/>
                  </a:lnTo>
                  <a:lnTo>
                    <a:pt x="4724" y="3543"/>
                  </a:lnTo>
                  <a:close/>
                </a:path>
                <a:path w="26669" h="14604">
                  <a:moveTo>
                    <a:pt x="19977" y="0"/>
                  </a:moveTo>
                  <a:lnTo>
                    <a:pt x="14947" y="4343"/>
                  </a:lnTo>
                  <a:lnTo>
                    <a:pt x="7708" y="7137"/>
                  </a:lnTo>
                  <a:lnTo>
                    <a:pt x="5943" y="8928"/>
                  </a:lnTo>
                  <a:lnTo>
                    <a:pt x="21472" y="8928"/>
                  </a:lnTo>
                  <a:lnTo>
                    <a:pt x="19824" y="7327"/>
                  </a:lnTo>
                  <a:lnTo>
                    <a:pt x="20434" y="5270"/>
                  </a:lnTo>
                  <a:lnTo>
                    <a:pt x="24409" y="2552"/>
                  </a:lnTo>
                  <a:lnTo>
                    <a:pt x="25971" y="2095"/>
                  </a:lnTo>
                  <a:lnTo>
                    <a:pt x="26644" y="571"/>
                  </a:lnTo>
                  <a:lnTo>
                    <a:pt x="19977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115567" y="798728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13588" y="0"/>
                  </a:moveTo>
                  <a:lnTo>
                    <a:pt x="11010" y="469"/>
                  </a:lnTo>
                  <a:lnTo>
                    <a:pt x="7162" y="4292"/>
                  </a:lnTo>
                  <a:lnTo>
                    <a:pt x="3073" y="7912"/>
                  </a:lnTo>
                  <a:lnTo>
                    <a:pt x="444" y="12801"/>
                  </a:lnTo>
                  <a:lnTo>
                    <a:pt x="63" y="13169"/>
                  </a:lnTo>
                  <a:lnTo>
                    <a:pt x="0" y="13576"/>
                  </a:lnTo>
                  <a:lnTo>
                    <a:pt x="292" y="14033"/>
                  </a:lnTo>
                  <a:lnTo>
                    <a:pt x="1269" y="14427"/>
                  </a:lnTo>
                  <a:lnTo>
                    <a:pt x="2070" y="14020"/>
                  </a:lnTo>
                  <a:lnTo>
                    <a:pt x="2882" y="13525"/>
                  </a:lnTo>
                  <a:lnTo>
                    <a:pt x="3365" y="13322"/>
                  </a:lnTo>
                  <a:lnTo>
                    <a:pt x="3695" y="12661"/>
                  </a:lnTo>
                  <a:lnTo>
                    <a:pt x="4444" y="13055"/>
                  </a:lnTo>
                  <a:lnTo>
                    <a:pt x="4267" y="13525"/>
                  </a:lnTo>
                  <a:lnTo>
                    <a:pt x="4127" y="13766"/>
                  </a:lnTo>
                  <a:lnTo>
                    <a:pt x="3797" y="14541"/>
                  </a:lnTo>
                  <a:lnTo>
                    <a:pt x="3543" y="16205"/>
                  </a:lnTo>
                  <a:lnTo>
                    <a:pt x="3619" y="17399"/>
                  </a:lnTo>
                  <a:lnTo>
                    <a:pt x="4584" y="18351"/>
                  </a:lnTo>
                  <a:lnTo>
                    <a:pt x="5041" y="18567"/>
                  </a:lnTo>
                  <a:lnTo>
                    <a:pt x="5537" y="18681"/>
                  </a:lnTo>
                  <a:lnTo>
                    <a:pt x="6045" y="18656"/>
                  </a:lnTo>
                  <a:lnTo>
                    <a:pt x="11010" y="15887"/>
                  </a:lnTo>
                  <a:lnTo>
                    <a:pt x="14211" y="10756"/>
                  </a:lnTo>
                  <a:lnTo>
                    <a:pt x="22034" y="7861"/>
                  </a:lnTo>
                  <a:lnTo>
                    <a:pt x="22097" y="5473"/>
                  </a:lnTo>
                  <a:lnTo>
                    <a:pt x="19621" y="3987"/>
                  </a:lnTo>
                  <a:lnTo>
                    <a:pt x="18465" y="3467"/>
                  </a:lnTo>
                  <a:lnTo>
                    <a:pt x="17360" y="2768"/>
                  </a:lnTo>
                  <a:lnTo>
                    <a:pt x="16040" y="3517"/>
                  </a:lnTo>
                  <a:lnTo>
                    <a:pt x="13677" y="3644"/>
                  </a:lnTo>
                  <a:lnTo>
                    <a:pt x="13588" y="0"/>
                  </a:lnTo>
                  <a:close/>
                </a:path>
              </a:pathLst>
            </a:custGeom>
            <a:solidFill>
              <a:srgbClr val="A7D9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130934" y="800036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5">
                  <a:moveTo>
                    <a:pt x="0" y="0"/>
                  </a:moveTo>
                  <a:lnTo>
                    <a:pt x="673" y="2209"/>
                  </a:lnTo>
                  <a:lnTo>
                    <a:pt x="3746" y="3301"/>
                  </a:lnTo>
                  <a:lnTo>
                    <a:pt x="5791" y="3543"/>
                  </a:lnTo>
                  <a:lnTo>
                    <a:pt x="7505" y="5664"/>
                  </a:lnTo>
                  <a:lnTo>
                    <a:pt x="9817" y="4394"/>
                  </a:lnTo>
                  <a:lnTo>
                    <a:pt x="10629" y="1879"/>
                  </a:lnTo>
                  <a:lnTo>
                    <a:pt x="8648" y="1727"/>
                  </a:lnTo>
                  <a:lnTo>
                    <a:pt x="6684" y="990"/>
                  </a:lnTo>
                  <a:lnTo>
                    <a:pt x="4089" y="990"/>
                  </a:lnTo>
                  <a:lnTo>
                    <a:pt x="2755" y="139"/>
                  </a:lnTo>
                  <a:lnTo>
                    <a:pt x="0" y="0"/>
                  </a:lnTo>
                  <a:close/>
                </a:path>
                <a:path w="10794" h="5715">
                  <a:moveTo>
                    <a:pt x="5702" y="622"/>
                  </a:moveTo>
                  <a:lnTo>
                    <a:pt x="4089" y="990"/>
                  </a:lnTo>
                  <a:lnTo>
                    <a:pt x="6684" y="990"/>
                  </a:lnTo>
                  <a:lnTo>
                    <a:pt x="5702" y="622"/>
                  </a:lnTo>
                  <a:close/>
                </a:path>
              </a:pathLst>
            </a:custGeom>
            <a:solidFill>
              <a:srgbClr val="69A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137818" y="78665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124" y="0"/>
                  </a:moveTo>
                  <a:lnTo>
                    <a:pt x="1650" y="25"/>
                  </a:lnTo>
                  <a:lnTo>
                    <a:pt x="609" y="723"/>
                  </a:lnTo>
                  <a:lnTo>
                    <a:pt x="0" y="2057"/>
                  </a:lnTo>
                  <a:lnTo>
                    <a:pt x="1460" y="2019"/>
                  </a:lnTo>
                  <a:lnTo>
                    <a:pt x="4483" y="4343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56" name="object 2956"/>
          <p:cNvGrpSpPr/>
          <p:nvPr/>
        </p:nvGrpSpPr>
        <p:grpSpPr>
          <a:xfrm>
            <a:off x="1008024" y="1900859"/>
            <a:ext cx="40005" cy="113664"/>
            <a:chOff x="1008024" y="1900859"/>
            <a:chExt cx="40005" cy="113664"/>
          </a:xfrm>
        </p:grpSpPr>
        <p:sp>
          <p:nvSpPr>
            <p:cNvPr id="2957" name="object 2957"/>
            <p:cNvSpPr/>
            <p:nvPr/>
          </p:nvSpPr>
          <p:spPr>
            <a:xfrm>
              <a:off x="1008024" y="1900859"/>
              <a:ext cx="19050" cy="38100"/>
            </a:xfrm>
            <a:custGeom>
              <a:avLst/>
              <a:gdLst/>
              <a:ahLst/>
              <a:cxnLst/>
              <a:rect l="l" t="t" r="r" b="b"/>
              <a:pathLst>
                <a:path w="19050" h="38100">
                  <a:moveTo>
                    <a:pt x="4267" y="0"/>
                  </a:moveTo>
                  <a:lnTo>
                    <a:pt x="0" y="5359"/>
                  </a:lnTo>
                  <a:lnTo>
                    <a:pt x="3555" y="10439"/>
                  </a:lnTo>
                  <a:lnTo>
                    <a:pt x="4851" y="15608"/>
                  </a:lnTo>
                  <a:lnTo>
                    <a:pt x="5308" y="16497"/>
                  </a:lnTo>
                  <a:lnTo>
                    <a:pt x="7238" y="19189"/>
                  </a:lnTo>
                  <a:lnTo>
                    <a:pt x="8369" y="22567"/>
                  </a:lnTo>
                  <a:lnTo>
                    <a:pt x="8635" y="24752"/>
                  </a:lnTo>
                  <a:lnTo>
                    <a:pt x="9982" y="26504"/>
                  </a:lnTo>
                  <a:lnTo>
                    <a:pt x="12522" y="28587"/>
                  </a:lnTo>
                  <a:lnTo>
                    <a:pt x="14389" y="31089"/>
                  </a:lnTo>
                  <a:lnTo>
                    <a:pt x="16027" y="35674"/>
                  </a:lnTo>
                  <a:lnTo>
                    <a:pt x="16357" y="37655"/>
                  </a:lnTo>
                  <a:lnTo>
                    <a:pt x="18694" y="37503"/>
                  </a:lnTo>
                  <a:lnTo>
                    <a:pt x="17320" y="30179"/>
                  </a:lnTo>
                  <a:lnTo>
                    <a:pt x="16560" y="22726"/>
                  </a:lnTo>
                  <a:lnTo>
                    <a:pt x="15315" y="15378"/>
                  </a:lnTo>
                  <a:lnTo>
                    <a:pt x="12484" y="8369"/>
                  </a:lnTo>
                  <a:lnTo>
                    <a:pt x="11214" y="6870"/>
                  </a:lnTo>
                  <a:lnTo>
                    <a:pt x="10756" y="4546"/>
                  </a:lnTo>
                  <a:lnTo>
                    <a:pt x="8331" y="4203"/>
                  </a:lnTo>
                  <a:lnTo>
                    <a:pt x="6489" y="3429"/>
                  </a:lnTo>
                  <a:lnTo>
                    <a:pt x="6184" y="1498"/>
                  </a:lnTo>
                  <a:lnTo>
                    <a:pt x="5206" y="76"/>
                  </a:lnTo>
                  <a:lnTo>
                    <a:pt x="4267" y="0"/>
                  </a:lnTo>
                  <a:close/>
                </a:path>
              </a:pathLst>
            </a:custGeom>
            <a:solidFill>
              <a:srgbClr val="6BC2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032357" y="1968207"/>
              <a:ext cx="15240" cy="46355"/>
            </a:xfrm>
            <a:custGeom>
              <a:avLst/>
              <a:gdLst/>
              <a:ahLst/>
              <a:cxnLst/>
              <a:rect l="l" t="t" r="r" b="b"/>
              <a:pathLst>
                <a:path w="15240" h="46355">
                  <a:moveTo>
                    <a:pt x="1790" y="0"/>
                  </a:moveTo>
                  <a:lnTo>
                    <a:pt x="965" y="203"/>
                  </a:lnTo>
                  <a:lnTo>
                    <a:pt x="444" y="736"/>
                  </a:lnTo>
                  <a:lnTo>
                    <a:pt x="165" y="1511"/>
                  </a:lnTo>
                  <a:lnTo>
                    <a:pt x="0" y="3314"/>
                  </a:lnTo>
                  <a:lnTo>
                    <a:pt x="368" y="5067"/>
                  </a:lnTo>
                  <a:lnTo>
                    <a:pt x="495" y="6845"/>
                  </a:lnTo>
                  <a:lnTo>
                    <a:pt x="952" y="9359"/>
                  </a:lnTo>
                  <a:lnTo>
                    <a:pt x="1612" y="11810"/>
                  </a:lnTo>
                  <a:lnTo>
                    <a:pt x="3467" y="17868"/>
                  </a:lnTo>
                  <a:lnTo>
                    <a:pt x="4914" y="21374"/>
                  </a:lnTo>
                  <a:lnTo>
                    <a:pt x="5829" y="25057"/>
                  </a:lnTo>
                  <a:lnTo>
                    <a:pt x="5524" y="30683"/>
                  </a:lnTo>
                  <a:lnTo>
                    <a:pt x="7772" y="35686"/>
                  </a:lnTo>
                  <a:lnTo>
                    <a:pt x="9652" y="40779"/>
                  </a:lnTo>
                  <a:lnTo>
                    <a:pt x="11150" y="43814"/>
                  </a:lnTo>
                  <a:lnTo>
                    <a:pt x="12611" y="45770"/>
                  </a:lnTo>
                  <a:lnTo>
                    <a:pt x="13157" y="46189"/>
                  </a:lnTo>
                  <a:lnTo>
                    <a:pt x="13944" y="46164"/>
                  </a:lnTo>
                  <a:lnTo>
                    <a:pt x="14960" y="45707"/>
                  </a:lnTo>
                  <a:lnTo>
                    <a:pt x="14541" y="44500"/>
                  </a:lnTo>
                  <a:lnTo>
                    <a:pt x="15163" y="43840"/>
                  </a:lnTo>
                  <a:lnTo>
                    <a:pt x="14897" y="37896"/>
                  </a:lnTo>
                  <a:lnTo>
                    <a:pt x="10147" y="33273"/>
                  </a:lnTo>
                  <a:lnTo>
                    <a:pt x="10223" y="27216"/>
                  </a:lnTo>
                  <a:lnTo>
                    <a:pt x="9944" y="26161"/>
                  </a:lnTo>
                  <a:lnTo>
                    <a:pt x="9194" y="23609"/>
                  </a:lnTo>
                  <a:lnTo>
                    <a:pt x="8191" y="21107"/>
                  </a:lnTo>
                  <a:lnTo>
                    <a:pt x="7429" y="16103"/>
                  </a:lnTo>
                  <a:lnTo>
                    <a:pt x="9105" y="17818"/>
                  </a:lnTo>
                  <a:lnTo>
                    <a:pt x="9918" y="17792"/>
                  </a:lnTo>
                  <a:lnTo>
                    <a:pt x="8293" y="11366"/>
                  </a:lnTo>
                  <a:lnTo>
                    <a:pt x="4140" y="609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3C75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021588" y="1941537"/>
              <a:ext cx="13335" cy="28575"/>
            </a:xfrm>
            <a:custGeom>
              <a:avLst/>
              <a:gdLst/>
              <a:ahLst/>
              <a:cxnLst/>
              <a:rect l="l" t="t" r="r" b="b"/>
              <a:pathLst>
                <a:path w="13334" h="28575">
                  <a:moveTo>
                    <a:pt x="1371" y="0"/>
                  </a:moveTo>
                  <a:lnTo>
                    <a:pt x="444" y="787"/>
                  </a:lnTo>
                  <a:lnTo>
                    <a:pt x="0" y="3136"/>
                  </a:lnTo>
                  <a:lnTo>
                    <a:pt x="2247" y="10160"/>
                  </a:lnTo>
                  <a:lnTo>
                    <a:pt x="5333" y="16878"/>
                  </a:lnTo>
                  <a:lnTo>
                    <a:pt x="7124" y="24053"/>
                  </a:lnTo>
                  <a:lnTo>
                    <a:pt x="7302" y="24536"/>
                  </a:lnTo>
                  <a:lnTo>
                    <a:pt x="7759" y="25463"/>
                  </a:lnTo>
                  <a:lnTo>
                    <a:pt x="8610" y="26733"/>
                  </a:lnTo>
                  <a:lnTo>
                    <a:pt x="9245" y="28295"/>
                  </a:lnTo>
                  <a:lnTo>
                    <a:pt x="11239" y="27978"/>
                  </a:lnTo>
                  <a:lnTo>
                    <a:pt x="12547" y="26670"/>
                  </a:lnTo>
                  <a:lnTo>
                    <a:pt x="12204" y="20586"/>
                  </a:lnTo>
                  <a:lnTo>
                    <a:pt x="12738" y="14287"/>
                  </a:lnTo>
                  <a:lnTo>
                    <a:pt x="8267" y="9220"/>
                  </a:lnTo>
                  <a:lnTo>
                    <a:pt x="6680" y="6794"/>
                  </a:lnTo>
                  <a:lnTo>
                    <a:pt x="5295" y="4216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406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016850" y="1926780"/>
              <a:ext cx="13335" cy="24130"/>
            </a:xfrm>
            <a:custGeom>
              <a:avLst/>
              <a:gdLst/>
              <a:ahLst/>
              <a:cxnLst/>
              <a:rect l="l" t="t" r="r" b="b"/>
              <a:pathLst>
                <a:path w="13334" h="24130">
                  <a:moveTo>
                    <a:pt x="1612" y="0"/>
                  </a:moveTo>
                  <a:lnTo>
                    <a:pt x="431" y="762"/>
                  </a:lnTo>
                  <a:lnTo>
                    <a:pt x="0" y="1854"/>
                  </a:lnTo>
                  <a:lnTo>
                    <a:pt x="228" y="3213"/>
                  </a:lnTo>
                  <a:lnTo>
                    <a:pt x="2806" y="5410"/>
                  </a:lnTo>
                  <a:lnTo>
                    <a:pt x="2184" y="8216"/>
                  </a:lnTo>
                  <a:lnTo>
                    <a:pt x="1689" y="10985"/>
                  </a:lnTo>
                  <a:lnTo>
                    <a:pt x="2425" y="13639"/>
                  </a:lnTo>
                  <a:lnTo>
                    <a:pt x="2425" y="16687"/>
                  </a:lnTo>
                  <a:lnTo>
                    <a:pt x="5638" y="17919"/>
                  </a:lnTo>
                  <a:lnTo>
                    <a:pt x="5880" y="16941"/>
                  </a:lnTo>
                  <a:lnTo>
                    <a:pt x="6083" y="15582"/>
                  </a:lnTo>
                  <a:lnTo>
                    <a:pt x="8534" y="20167"/>
                  </a:lnTo>
                  <a:lnTo>
                    <a:pt x="13017" y="23977"/>
                  </a:lnTo>
                  <a:lnTo>
                    <a:pt x="11341" y="20002"/>
                  </a:lnTo>
                  <a:lnTo>
                    <a:pt x="13042" y="15163"/>
                  </a:lnTo>
                  <a:lnTo>
                    <a:pt x="9867" y="11569"/>
                  </a:lnTo>
                  <a:lnTo>
                    <a:pt x="8293" y="10299"/>
                  </a:lnTo>
                  <a:lnTo>
                    <a:pt x="8039" y="8356"/>
                  </a:lnTo>
                  <a:lnTo>
                    <a:pt x="6324" y="3657"/>
                  </a:lnTo>
                  <a:lnTo>
                    <a:pt x="4851" y="1066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3B7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1" name="object 2961"/>
          <p:cNvGrpSpPr/>
          <p:nvPr/>
        </p:nvGrpSpPr>
        <p:grpSpPr>
          <a:xfrm>
            <a:off x="778344" y="1386890"/>
            <a:ext cx="8890" cy="16510"/>
            <a:chOff x="778344" y="1386890"/>
            <a:chExt cx="8890" cy="16510"/>
          </a:xfrm>
        </p:grpSpPr>
        <p:sp>
          <p:nvSpPr>
            <p:cNvPr id="2962" name="object 2962"/>
            <p:cNvSpPr/>
            <p:nvPr/>
          </p:nvSpPr>
          <p:spPr>
            <a:xfrm>
              <a:off x="778344" y="1386890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7493" y="12"/>
                  </a:moveTo>
                  <a:lnTo>
                    <a:pt x="4368" y="0"/>
                  </a:lnTo>
                  <a:lnTo>
                    <a:pt x="3086" y="1993"/>
                  </a:lnTo>
                  <a:lnTo>
                    <a:pt x="3200" y="4013"/>
                  </a:lnTo>
                  <a:lnTo>
                    <a:pt x="4140" y="6108"/>
                  </a:lnTo>
                  <a:lnTo>
                    <a:pt x="4737" y="7543"/>
                  </a:lnTo>
                  <a:lnTo>
                    <a:pt x="3098" y="7035"/>
                  </a:lnTo>
                  <a:lnTo>
                    <a:pt x="2819" y="6489"/>
                  </a:lnTo>
                  <a:lnTo>
                    <a:pt x="2489" y="6121"/>
                  </a:lnTo>
                  <a:lnTo>
                    <a:pt x="0" y="8839"/>
                  </a:lnTo>
                  <a:lnTo>
                    <a:pt x="762" y="11633"/>
                  </a:lnTo>
                  <a:lnTo>
                    <a:pt x="2298" y="14439"/>
                  </a:lnTo>
                  <a:lnTo>
                    <a:pt x="3136" y="15354"/>
                  </a:lnTo>
                  <a:lnTo>
                    <a:pt x="4064" y="16078"/>
                  </a:lnTo>
                  <a:lnTo>
                    <a:pt x="5422" y="15621"/>
                  </a:lnTo>
                  <a:lnTo>
                    <a:pt x="6731" y="13766"/>
                  </a:lnTo>
                  <a:lnTo>
                    <a:pt x="5410" y="12623"/>
                  </a:lnTo>
                  <a:lnTo>
                    <a:pt x="4368" y="11404"/>
                  </a:lnTo>
                  <a:lnTo>
                    <a:pt x="6324" y="7848"/>
                  </a:lnTo>
                  <a:lnTo>
                    <a:pt x="7810" y="4178"/>
                  </a:lnTo>
                  <a:lnTo>
                    <a:pt x="7493" y="12"/>
                  </a:lnTo>
                  <a:close/>
                </a:path>
              </a:pathLst>
            </a:custGeom>
            <a:solidFill>
              <a:srgbClr val="537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782713" y="13982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1066" y="4191"/>
                  </a:lnTo>
                  <a:lnTo>
                    <a:pt x="1765" y="4165"/>
                  </a:lnTo>
                  <a:lnTo>
                    <a:pt x="2451" y="4152"/>
                  </a:lnTo>
                  <a:lnTo>
                    <a:pt x="3149" y="4127"/>
                  </a:lnTo>
                  <a:lnTo>
                    <a:pt x="3124" y="3810"/>
                  </a:lnTo>
                  <a:lnTo>
                    <a:pt x="3124" y="3149"/>
                  </a:lnTo>
                  <a:lnTo>
                    <a:pt x="4127" y="63"/>
                  </a:lnTo>
                  <a:lnTo>
                    <a:pt x="1549" y="5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64" name="object 2964"/>
          <p:cNvGrpSpPr/>
          <p:nvPr/>
        </p:nvGrpSpPr>
        <p:grpSpPr>
          <a:xfrm>
            <a:off x="1281696" y="1858695"/>
            <a:ext cx="367665" cy="110489"/>
            <a:chOff x="1281696" y="1858695"/>
            <a:chExt cx="367665" cy="110489"/>
          </a:xfrm>
        </p:grpSpPr>
        <p:sp>
          <p:nvSpPr>
            <p:cNvPr id="2965" name="object 2965"/>
            <p:cNvSpPr/>
            <p:nvPr/>
          </p:nvSpPr>
          <p:spPr>
            <a:xfrm>
              <a:off x="1285481" y="1858695"/>
              <a:ext cx="363855" cy="106045"/>
            </a:xfrm>
            <a:custGeom>
              <a:avLst/>
              <a:gdLst/>
              <a:ahLst/>
              <a:cxnLst/>
              <a:rect l="l" t="t" r="r" b="b"/>
              <a:pathLst>
                <a:path w="363855" h="106044">
                  <a:moveTo>
                    <a:pt x="69710" y="36969"/>
                  </a:moveTo>
                  <a:lnTo>
                    <a:pt x="67335" y="38557"/>
                  </a:lnTo>
                  <a:lnTo>
                    <a:pt x="66560" y="39230"/>
                  </a:lnTo>
                  <a:lnTo>
                    <a:pt x="60883" y="42341"/>
                  </a:lnTo>
                  <a:lnTo>
                    <a:pt x="58115" y="47802"/>
                  </a:lnTo>
                  <a:lnTo>
                    <a:pt x="53886" y="50215"/>
                  </a:lnTo>
                  <a:lnTo>
                    <a:pt x="46477" y="54982"/>
                  </a:lnTo>
                  <a:lnTo>
                    <a:pt x="39566" y="60294"/>
                  </a:lnTo>
                  <a:lnTo>
                    <a:pt x="26200" y="71450"/>
                  </a:lnTo>
                  <a:lnTo>
                    <a:pt x="23037" y="74002"/>
                  </a:lnTo>
                  <a:lnTo>
                    <a:pt x="21894" y="78587"/>
                  </a:lnTo>
                  <a:lnTo>
                    <a:pt x="17462" y="79603"/>
                  </a:lnTo>
                  <a:lnTo>
                    <a:pt x="15709" y="79933"/>
                  </a:lnTo>
                  <a:lnTo>
                    <a:pt x="15494" y="81787"/>
                  </a:lnTo>
                  <a:lnTo>
                    <a:pt x="14351" y="82727"/>
                  </a:lnTo>
                  <a:lnTo>
                    <a:pt x="13398" y="83565"/>
                  </a:lnTo>
                  <a:lnTo>
                    <a:pt x="13106" y="84620"/>
                  </a:lnTo>
                  <a:lnTo>
                    <a:pt x="13309" y="85839"/>
                  </a:lnTo>
                  <a:lnTo>
                    <a:pt x="13576" y="87922"/>
                  </a:lnTo>
                  <a:lnTo>
                    <a:pt x="12357" y="89230"/>
                  </a:lnTo>
                  <a:lnTo>
                    <a:pt x="8496" y="93827"/>
                  </a:lnTo>
                  <a:lnTo>
                    <a:pt x="4699" y="95453"/>
                  </a:lnTo>
                  <a:lnTo>
                    <a:pt x="1879" y="98285"/>
                  </a:lnTo>
                  <a:lnTo>
                    <a:pt x="0" y="100723"/>
                  </a:lnTo>
                  <a:lnTo>
                    <a:pt x="0" y="103136"/>
                  </a:lnTo>
                  <a:lnTo>
                    <a:pt x="1879" y="105575"/>
                  </a:lnTo>
                  <a:lnTo>
                    <a:pt x="6362" y="102679"/>
                  </a:lnTo>
                  <a:lnTo>
                    <a:pt x="9931" y="98945"/>
                  </a:lnTo>
                  <a:lnTo>
                    <a:pt x="18135" y="88442"/>
                  </a:lnTo>
                  <a:lnTo>
                    <a:pt x="21755" y="80975"/>
                  </a:lnTo>
                  <a:lnTo>
                    <a:pt x="30721" y="76111"/>
                  </a:lnTo>
                  <a:lnTo>
                    <a:pt x="32766" y="74599"/>
                  </a:lnTo>
                  <a:lnTo>
                    <a:pt x="33261" y="70218"/>
                  </a:lnTo>
                  <a:lnTo>
                    <a:pt x="35128" y="70065"/>
                  </a:lnTo>
                  <a:lnTo>
                    <a:pt x="40881" y="65265"/>
                  </a:lnTo>
                  <a:lnTo>
                    <a:pt x="47485" y="64414"/>
                  </a:lnTo>
                  <a:lnTo>
                    <a:pt x="50685" y="58839"/>
                  </a:lnTo>
                  <a:lnTo>
                    <a:pt x="52383" y="58839"/>
                  </a:lnTo>
                  <a:lnTo>
                    <a:pt x="56730" y="55308"/>
                  </a:lnTo>
                  <a:lnTo>
                    <a:pt x="63207" y="54521"/>
                  </a:lnTo>
                  <a:lnTo>
                    <a:pt x="70332" y="45529"/>
                  </a:lnTo>
                  <a:lnTo>
                    <a:pt x="74434" y="42760"/>
                  </a:lnTo>
                  <a:lnTo>
                    <a:pt x="79413" y="41147"/>
                  </a:lnTo>
                  <a:lnTo>
                    <a:pt x="80937" y="39179"/>
                  </a:lnTo>
                  <a:lnTo>
                    <a:pt x="82892" y="37871"/>
                  </a:lnTo>
                  <a:lnTo>
                    <a:pt x="84015" y="37566"/>
                  </a:lnTo>
                  <a:lnTo>
                    <a:pt x="72898" y="37566"/>
                  </a:lnTo>
                  <a:lnTo>
                    <a:pt x="69710" y="36969"/>
                  </a:lnTo>
                  <a:close/>
                </a:path>
                <a:path w="363855" h="106044">
                  <a:moveTo>
                    <a:pt x="52383" y="58839"/>
                  </a:moveTo>
                  <a:lnTo>
                    <a:pt x="50685" y="58839"/>
                  </a:lnTo>
                  <a:lnTo>
                    <a:pt x="51117" y="59220"/>
                  </a:lnTo>
                  <a:lnTo>
                    <a:pt x="51600" y="59283"/>
                  </a:lnTo>
                  <a:lnTo>
                    <a:pt x="52133" y="59042"/>
                  </a:lnTo>
                  <a:lnTo>
                    <a:pt x="52383" y="58839"/>
                  </a:lnTo>
                  <a:close/>
                </a:path>
                <a:path w="363855" h="106044">
                  <a:moveTo>
                    <a:pt x="71773" y="31870"/>
                  </a:moveTo>
                  <a:lnTo>
                    <a:pt x="72898" y="37566"/>
                  </a:lnTo>
                  <a:lnTo>
                    <a:pt x="84015" y="37566"/>
                  </a:lnTo>
                  <a:lnTo>
                    <a:pt x="87007" y="36753"/>
                  </a:lnTo>
                  <a:lnTo>
                    <a:pt x="89547" y="35763"/>
                  </a:lnTo>
                  <a:lnTo>
                    <a:pt x="89330" y="32804"/>
                  </a:lnTo>
                  <a:lnTo>
                    <a:pt x="74676" y="32804"/>
                  </a:lnTo>
                  <a:lnTo>
                    <a:pt x="71773" y="31870"/>
                  </a:lnTo>
                  <a:close/>
                </a:path>
                <a:path w="363855" h="106044">
                  <a:moveTo>
                    <a:pt x="69977" y="31292"/>
                  </a:moveTo>
                  <a:lnTo>
                    <a:pt x="67144" y="32346"/>
                  </a:lnTo>
                  <a:lnTo>
                    <a:pt x="68961" y="33553"/>
                  </a:lnTo>
                  <a:lnTo>
                    <a:pt x="71661" y="31834"/>
                  </a:lnTo>
                  <a:lnTo>
                    <a:pt x="69977" y="31292"/>
                  </a:lnTo>
                  <a:close/>
                </a:path>
                <a:path w="363855" h="106044">
                  <a:moveTo>
                    <a:pt x="73952" y="27457"/>
                  </a:moveTo>
                  <a:lnTo>
                    <a:pt x="74676" y="32804"/>
                  </a:lnTo>
                  <a:lnTo>
                    <a:pt x="89330" y="32804"/>
                  </a:lnTo>
                  <a:lnTo>
                    <a:pt x="89090" y="29527"/>
                  </a:lnTo>
                  <a:lnTo>
                    <a:pt x="99441" y="29527"/>
                  </a:lnTo>
                  <a:lnTo>
                    <a:pt x="106112" y="27889"/>
                  </a:lnTo>
                  <a:lnTo>
                    <a:pt x="79057" y="27889"/>
                  </a:lnTo>
                  <a:lnTo>
                    <a:pt x="73952" y="27457"/>
                  </a:lnTo>
                  <a:close/>
                </a:path>
                <a:path w="363855" h="106044">
                  <a:moveTo>
                    <a:pt x="99441" y="29527"/>
                  </a:moveTo>
                  <a:lnTo>
                    <a:pt x="89090" y="29527"/>
                  </a:lnTo>
                  <a:lnTo>
                    <a:pt x="92887" y="31457"/>
                  </a:lnTo>
                  <a:lnTo>
                    <a:pt x="96824" y="30213"/>
                  </a:lnTo>
                  <a:lnTo>
                    <a:pt x="99441" y="29527"/>
                  </a:lnTo>
                  <a:close/>
                </a:path>
                <a:path w="363855" h="106044">
                  <a:moveTo>
                    <a:pt x="215148" y="21970"/>
                  </a:moveTo>
                  <a:lnTo>
                    <a:pt x="196748" y="21970"/>
                  </a:lnTo>
                  <a:lnTo>
                    <a:pt x="197281" y="23571"/>
                  </a:lnTo>
                  <a:lnTo>
                    <a:pt x="201104" y="29921"/>
                  </a:lnTo>
                  <a:lnTo>
                    <a:pt x="210540" y="30340"/>
                  </a:lnTo>
                  <a:lnTo>
                    <a:pt x="215148" y="21970"/>
                  </a:lnTo>
                  <a:close/>
                </a:path>
                <a:path w="363855" h="106044">
                  <a:moveTo>
                    <a:pt x="279420" y="23875"/>
                  </a:moveTo>
                  <a:lnTo>
                    <a:pt x="248386" y="23875"/>
                  </a:lnTo>
                  <a:lnTo>
                    <a:pt x="257352" y="29565"/>
                  </a:lnTo>
                  <a:lnTo>
                    <a:pt x="264718" y="28562"/>
                  </a:lnTo>
                  <a:lnTo>
                    <a:pt x="277507" y="25145"/>
                  </a:lnTo>
                  <a:lnTo>
                    <a:pt x="279420" y="23875"/>
                  </a:lnTo>
                  <a:close/>
                </a:path>
                <a:path w="363855" h="106044">
                  <a:moveTo>
                    <a:pt x="161716" y="23977"/>
                  </a:moveTo>
                  <a:lnTo>
                    <a:pt x="143802" y="23977"/>
                  </a:lnTo>
                  <a:lnTo>
                    <a:pt x="153073" y="28574"/>
                  </a:lnTo>
                  <a:lnTo>
                    <a:pt x="156616" y="28663"/>
                  </a:lnTo>
                  <a:lnTo>
                    <a:pt x="159956" y="26987"/>
                  </a:lnTo>
                  <a:lnTo>
                    <a:pt x="161716" y="23977"/>
                  </a:lnTo>
                  <a:close/>
                </a:path>
                <a:path w="363855" h="106044">
                  <a:moveTo>
                    <a:pt x="81838" y="20421"/>
                  </a:moveTo>
                  <a:lnTo>
                    <a:pt x="78902" y="22161"/>
                  </a:lnTo>
                  <a:lnTo>
                    <a:pt x="78820" y="23507"/>
                  </a:lnTo>
                  <a:lnTo>
                    <a:pt x="79057" y="27889"/>
                  </a:lnTo>
                  <a:lnTo>
                    <a:pt x="106112" y="27889"/>
                  </a:lnTo>
                  <a:lnTo>
                    <a:pt x="107353" y="27584"/>
                  </a:lnTo>
                  <a:lnTo>
                    <a:pt x="110945" y="26415"/>
                  </a:lnTo>
                  <a:lnTo>
                    <a:pt x="91122" y="26415"/>
                  </a:lnTo>
                  <a:lnTo>
                    <a:pt x="87661" y="25539"/>
                  </a:lnTo>
                  <a:lnTo>
                    <a:pt x="80619" y="25539"/>
                  </a:lnTo>
                  <a:lnTo>
                    <a:pt x="82257" y="22313"/>
                  </a:lnTo>
                  <a:lnTo>
                    <a:pt x="81838" y="20421"/>
                  </a:lnTo>
                  <a:close/>
                </a:path>
                <a:path w="363855" h="106044">
                  <a:moveTo>
                    <a:pt x="291639" y="21488"/>
                  </a:moveTo>
                  <a:lnTo>
                    <a:pt x="217728" y="21488"/>
                  </a:lnTo>
                  <a:lnTo>
                    <a:pt x="225145" y="26822"/>
                  </a:lnTo>
                  <a:lnTo>
                    <a:pt x="229882" y="27343"/>
                  </a:lnTo>
                  <a:lnTo>
                    <a:pt x="238150" y="25946"/>
                  </a:lnTo>
                  <a:lnTo>
                    <a:pt x="241198" y="25374"/>
                  </a:lnTo>
                  <a:lnTo>
                    <a:pt x="246291" y="24231"/>
                  </a:lnTo>
                  <a:lnTo>
                    <a:pt x="248386" y="23875"/>
                  </a:lnTo>
                  <a:lnTo>
                    <a:pt x="279420" y="23875"/>
                  </a:lnTo>
                  <a:lnTo>
                    <a:pt x="282308" y="21958"/>
                  </a:lnTo>
                  <a:lnTo>
                    <a:pt x="291180" y="21958"/>
                  </a:lnTo>
                  <a:lnTo>
                    <a:pt x="291528" y="21716"/>
                  </a:lnTo>
                  <a:lnTo>
                    <a:pt x="291639" y="21488"/>
                  </a:lnTo>
                  <a:close/>
                </a:path>
                <a:path w="363855" h="106044">
                  <a:moveTo>
                    <a:pt x="92379" y="19227"/>
                  </a:moveTo>
                  <a:lnTo>
                    <a:pt x="91122" y="26415"/>
                  </a:lnTo>
                  <a:lnTo>
                    <a:pt x="110945" y="26415"/>
                  </a:lnTo>
                  <a:lnTo>
                    <a:pt x="114147" y="25374"/>
                  </a:lnTo>
                  <a:lnTo>
                    <a:pt x="129856" y="25374"/>
                  </a:lnTo>
                  <a:lnTo>
                    <a:pt x="137375" y="24803"/>
                  </a:lnTo>
                  <a:lnTo>
                    <a:pt x="143802" y="23977"/>
                  </a:lnTo>
                  <a:lnTo>
                    <a:pt x="161716" y="23977"/>
                  </a:lnTo>
                  <a:lnTo>
                    <a:pt x="163423" y="21056"/>
                  </a:lnTo>
                  <a:lnTo>
                    <a:pt x="163607" y="20980"/>
                  </a:lnTo>
                  <a:lnTo>
                    <a:pt x="94234" y="20980"/>
                  </a:lnTo>
                  <a:lnTo>
                    <a:pt x="92379" y="19227"/>
                  </a:lnTo>
                  <a:close/>
                </a:path>
                <a:path w="363855" h="106044">
                  <a:moveTo>
                    <a:pt x="129856" y="25374"/>
                  </a:moveTo>
                  <a:lnTo>
                    <a:pt x="114147" y="25374"/>
                  </a:lnTo>
                  <a:lnTo>
                    <a:pt x="124637" y="26136"/>
                  </a:lnTo>
                  <a:lnTo>
                    <a:pt x="127850" y="25526"/>
                  </a:lnTo>
                  <a:lnTo>
                    <a:pt x="129856" y="25374"/>
                  </a:lnTo>
                  <a:close/>
                </a:path>
                <a:path w="363855" h="106044">
                  <a:moveTo>
                    <a:pt x="87109" y="25399"/>
                  </a:moveTo>
                  <a:lnTo>
                    <a:pt x="80619" y="25539"/>
                  </a:lnTo>
                  <a:lnTo>
                    <a:pt x="87661" y="25539"/>
                  </a:lnTo>
                  <a:lnTo>
                    <a:pt x="87109" y="25399"/>
                  </a:lnTo>
                  <a:close/>
                </a:path>
                <a:path w="363855" h="106044">
                  <a:moveTo>
                    <a:pt x="181802" y="20751"/>
                  </a:moveTo>
                  <a:lnTo>
                    <a:pt x="164160" y="20751"/>
                  </a:lnTo>
                  <a:lnTo>
                    <a:pt x="172504" y="24383"/>
                  </a:lnTo>
                  <a:lnTo>
                    <a:pt x="174117" y="24117"/>
                  </a:lnTo>
                  <a:lnTo>
                    <a:pt x="181802" y="20751"/>
                  </a:lnTo>
                  <a:close/>
                </a:path>
                <a:path w="363855" h="106044">
                  <a:moveTo>
                    <a:pt x="291180" y="21958"/>
                  </a:moveTo>
                  <a:lnTo>
                    <a:pt x="282308" y="21958"/>
                  </a:lnTo>
                  <a:lnTo>
                    <a:pt x="289915" y="22834"/>
                  </a:lnTo>
                  <a:lnTo>
                    <a:pt x="291180" y="21958"/>
                  </a:lnTo>
                  <a:close/>
                </a:path>
                <a:path w="363855" h="106044">
                  <a:moveTo>
                    <a:pt x="292060" y="20624"/>
                  </a:moveTo>
                  <a:lnTo>
                    <a:pt x="182092" y="20624"/>
                  </a:lnTo>
                  <a:lnTo>
                    <a:pt x="188556" y="22161"/>
                  </a:lnTo>
                  <a:lnTo>
                    <a:pt x="196748" y="21970"/>
                  </a:lnTo>
                  <a:lnTo>
                    <a:pt x="215155" y="21958"/>
                  </a:lnTo>
                  <a:lnTo>
                    <a:pt x="215379" y="21551"/>
                  </a:lnTo>
                  <a:lnTo>
                    <a:pt x="217728" y="21488"/>
                  </a:lnTo>
                  <a:lnTo>
                    <a:pt x="291639" y="21488"/>
                  </a:lnTo>
                  <a:lnTo>
                    <a:pt x="292060" y="20624"/>
                  </a:lnTo>
                  <a:close/>
                </a:path>
                <a:path w="363855" h="106044">
                  <a:moveTo>
                    <a:pt x="117068" y="2120"/>
                  </a:moveTo>
                  <a:lnTo>
                    <a:pt x="114079" y="3505"/>
                  </a:lnTo>
                  <a:lnTo>
                    <a:pt x="111709" y="9778"/>
                  </a:lnTo>
                  <a:lnTo>
                    <a:pt x="110617" y="11595"/>
                  </a:lnTo>
                  <a:lnTo>
                    <a:pt x="105651" y="12369"/>
                  </a:lnTo>
                  <a:lnTo>
                    <a:pt x="103860" y="14020"/>
                  </a:lnTo>
                  <a:lnTo>
                    <a:pt x="100749" y="18668"/>
                  </a:lnTo>
                  <a:lnTo>
                    <a:pt x="98374" y="20002"/>
                  </a:lnTo>
                  <a:lnTo>
                    <a:pt x="95314" y="20421"/>
                  </a:lnTo>
                  <a:lnTo>
                    <a:pt x="94234" y="20980"/>
                  </a:lnTo>
                  <a:lnTo>
                    <a:pt x="163607" y="20980"/>
                  </a:lnTo>
                  <a:lnTo>
                    <a:pt x="164160" y="20751"/>
                  </a:lnTo>
                  <a:lnTo>
                    <a:pt x="181802" y="20751"/>
                  </a:lnTo>
                  <a:lnTo>
                    <a:pt x="182092" y="20624"/>
                  </a:lnTo>
                  <a:lnTo>
                    <a:pt x="292060" y="20624"/>
                  </a:lnTo>
                  <a:lnTo>
                    <a:pt x="294335" y="15951"/>
                  </a:lnTo>
                  <a:lnTo>
                    <a:pt x="317189" y="15951"/>
                  </a:lnTo>
                  <a:lnTo>
                    <a:pt x="320078" y="13779"/>
                  </a:lnTo>
                  <a:lnTo>
                    <a:pt x="331119" y="13779"/>
                  </a:lnTo>
                  <a:lnTo>
                    <a:pt x="333919" y="13061"/>
                  </a:lnTo>
                  <a:lnTo>
                    <a:pt x="337876" y="12712"/>
                  </a:lnTo>
                  <a:lnTo>
                    <a:pt x="195821" y="12712"/>
                  </a:lnTo>
                  <a:lnTo>
                    <a:pt x="191655" y="11899"/>
                  </a:lnTo>
                  <a:lnTo>
                    <a:pt x="190437" y="10998"/>
                  </a:lnTo>
                  <a:lnTo>
                    <a:pt x="177939" y="10998"/>
                  </a:lnTo>
                  <a:lnTo>
                    <a:pt x="173482" y="8483"/>
                  </a:lnTo>
                  <a:lnTo>
                    <a:pt x="167267" y="5778"/>
                  </a:lnTo>
                  <a:lnTo>
                    <a:pt x="159334" y="5778"/>
                  </a:lnTo>
                  <a:lnTo>
                    <a:pt x="157789" y="3898"/>
                  </a:lnTo>
                  <a:lnTo>
                    <a:pt x="125488" y="3898"/>
                  </a:lnTo>
                  <a:lnTo>
                    <a:pt x="117068" y="2120"/>
                  </a:lnTo>
                  <a:close/>
                </a:path>
                <a:path w="363855" h="106044">
                  <a:moveTo>
                    <a:pt x="317189" y="15951"/>
                  </a:moveTo>
                  <a:lnTo>
                    <a:pt x="294335" y="15951"/>
                  </a:lnTo>
                  <a:lnTo>
                    <a:pt x="297776" y="16243"/>
                  </a:lnTo>
                  <a:lnTo>
                    <a:pt x="307467" y="18630"/>
                  </a:lnTo>
                  <a:lnTo>
                    <a:pt x="313423" y="18783"/>
                  </a:lnTo>
                  <a:lnTo>
                    <a:pt x="317189" y="15951"/>
                  </a:lnTo>
                  <a:close/>
                </a:path>
                <a:path w="363855" h="106044">
                  <a:moveTo>
                    <a:pt x="331119" y="13779"/>
                  </a:moveTo>
                  <a:lnTo>
                    <a:pt x="320078" y="13779"/>
                  </a:lnTo>
                  <a:lnTo>
                    <a:pt x="321449" y="13957"/>
                  </a:lnTo>
                  <a:lnTo>
                    <a:pt x="324397" y="14731"/>
                  </a:lnTo>
                  <a:lnTo>
                    <a:pt x="325932" y="15328"/>
                  </a:lnTo>
                  <a:lnTo>
                    <a:pt x="327406" y="14731"/>
                  </a:lnTo>
                  <a:lnTo>
                    <a:pt x="331119" y="13779"/>
                  </a:lnTo>
                  <a:close/>
                </a:path>
                <a:path w="363855" h="106044">
                  <a:moveTo>
                    <a:pt x="218374" y="8978"/>
                  </a:moveTo>
                  <a:lnTo>
                    <a:pt x="209266" y="9484"/>
                  </a:lnTo>
                  <a:lnTo>
                    <a:pt x="200228" y="11341"/>
                  </a:lnTo>
                  <a:lnTo>
                    <a:pt x="195821" y="12712"/>
                  </a:lnTo>
                  <a:lnTo>
                    <a:pt x="337876" y="12712"/>
                  </a:lnTo>
                  <a:lnTo>
                    <a:pt x="347290" y="11853"/>
                  </a:lnTo>
                  <a:lnTo>
                    <a:pt x="352615" y="10401"/>
                  </a:lnTo>
                  <a:lnTo>
                    <a:pt x="296240" y="10401"/>
                  </a:lnTo>
                  <a:lnTo>
                    <a:pt x="293909" y="9378"/>
                  </a:lnTo>
                  <a:lnTo>
                    <a:pt x="251132" y="9378"/>
                  </a:lnTo>
                  <a:lnTo>
                    <a:pt x="243891" y="9074"/>
                  </a:lnTo>
                  <a:lnTo>
                    <a:pt x="227519" y="9072"/>
                  </a:lnTo>
                  <a:lnTo>
                    <a:pt x="218374" y="8978"/>
                  </a:lnTo>
                  <a:close/>
                </a:path>
                <a:path w="363855" h="106044">
                  <a:moveTo>
                    <a:pt x="184670" y="6730"/>
                  </a:moveTo>
                  <a:lnTo>
                    <a:pt x="177939" y="10998"/>
                  </a:lnTo>
                  <a:lnTo>
                    <a:pt x="190437" y="10998"/>
                  </a:lnTo>
                  <a:lnTo>
                    <a:pt x="184670" y="6730"/>
                  </a:lnTo>
                  <a:close/>
                </a:path>
                <a:path w="363855" h="106044">
                  <a:moveTo>
                    <a:pt x="362278" y="8712"/>
                  </a:moveTo>
                  <a:lnTo>
                    <a:pt x="356933" y="8712"/>
                  </a:lnTo>
                  <a:lnTo>
                    <a:pt x="361073" y="10490"/>
                  </a:lnTo>
                  <a:lnTo>
                    <a:pt x="362278" y="8712"/>
                  </a:lnTo>
                  <a:close/>
                </a:path>
                <a:path w="363855" h="106044">
                  <a:moveTo>
                    <a:pt x="317512" y="5511"/>
                  </a:moveTo>
                  <a:lnTo>
                    <a:pt x="313283" y="9423"/>
                  </a:lnTo>
                  <a:lnTo>
                    <a:pt x="310235" y="9613"/>
                  </a:lnTo>
                  <a:lnTo>
                    <a:pt x="301396" y="10401"/>
                  </a:lnTo>
                  <a:lnTo>
                    <a:pt x="352615" y="10401"/>
                  </a:lnTo>
                  <a:lnTo>
                    <a:pt x="353733" y="10096"/>
                  </a:lnTo>
                  <a:lnTo>
                    <a:pt x="356933" y="8712"/>
                  </a:lnTo>
                  <a:lnTo>
                    <a:pt x="362278" y="8712"/>
                  </a:lnTo>
                  <a:lnTo>
                    <a:pt x="363474" y="6946"/>
                  </a:lnTo>
                  <a:lnTo>
                    <a:pt x="362376" y="5562"/>
                  </a:lnTo>
                  <a:lnTo>
                    <a:pt x="343115" y="5562"/>
                  </a:lnTo>
                  <a:lnTo>
                    <a:pt x="340642" y="5537"/>
                  </a:lnTo>
                  <a:lnTo>
                    <a:pt x="319722" y="5537"/>
                  </a:lnTo>
                  <a:lnTo>
                    <a:pt x="317512" y="5511"/>
                  </a:lnTo>
                  <a:close/>
                </a:path>
                <a:path w="363855" h="106044">
                  <a:moveTo>
                    <a:pt x="267042" y="7543"/>
                  </a:moveTo>
                  <a:lnTo>
                    <a:pt x="265544" y="7988"/>
                  </a:lnTo>
                  <a:lnTo>
                    <a:pt x="258360" y="9245"/>
                  </a:lnTo>
                  <a:lnTo>
                    <a:pt x="251132" y="9378"/>
                  </a:lnTo>
                  <a:lnTo>
                    <a:pt x="293909" y="9378"/>
                  </a:lnTo>
                  <a:lnTo>
                    <a:pt x="293750" y="9309"/>
                  </a:lnTo>
                  <a:lnTo>
                    <a:pt x="274751" y="9309"/>
                  </a:lnTo>
                  <a:lnTo>
                    <a:pt x="268617" y="7797"/>
                  </a:lnTo>
                  <a:lnTo>
                    <a:pt x="267042" y="7543"/>
                  </a:lnTo>
                  <a:close/>
                </a:path>
                <a:path w="363855" h="106044">
                  <a:moveTo>
                    <a:pt x="288886" y="7175"/>
                  </a:moveTo>
                  <a:lnTo>
                    <a:pt x="286385" y="7683"/>
                  </a:lnTo>
                  <a:lnTo>
                    <a:pt x="279387" y="9258"/>
                  </a:lnTo>
                  <a:lnTo>
                    <a:pt x="274751" y="9309"/>
                  </a:lnTo>
                  <a:lnTo>
                    <a:pt x="293750" y="9309"/>
                  </a:lnTo>
                  <a:lnTo>
                    <a:pt x="288886" y="7175"/>
                  </a:lnTo>
                  <a:close/>
                </a:path>
                <a:path w="363855" h="106044">
                  <a:moveTo>
                    <a:pt x="236664" y="9016"/>
                  </a:moveTo>
                  <a:lnTo>
                    <a:pt x="227519" y="9072"/>
                  </a:lnTo>
                  <a:lnTo>
                    <a:pt x="243741" y="9072"/>
                  </a:lnTo>
                  <a:lnTo>
                    <a:pt x="236664" y="9016"/>
                  </a:lnTo>
                  <a:close/>
                </a:path>
                <a:path w="363855" h="106044">
                  <a:moveTo>
                    <a:pt x="160896" y="5486"/>
                  </a:moveTo>
                  <a:lnTo>
                    <a:pt x="159334" y="5778"/>
                  </a:lnTo>
                  <a:lnTo>
                    <a:pt x="167267" y="5778"/>
                  </a:lnTo>
                  <a:lnTo>
                    <a:pt x="166712" y="5537"/>
                  </a:lnTo>
                  <a:lnTo>
                    <a:pt x="164363" y="5537"/>
                  </a:lnTo>
                  <a:lnTo>
                    <a:pt x="160896" y="5486"/>
                  </a:lnTo>
                  <a:close/>
                </a:path>
                <a:path w="363855" h="106044">
                  <a:moveTo>
                    <a:pt x="355866" y="1358"/>
                  </a:moveTo>
                  <a:lnTo>
                    <a:pt x="347091" y="5206"/>
                  </a:lnTo>
                  <a:lnTo>
                    <a:pt x="343115" y="5562"/>
                  </a:lnTo>
                  <a:lnTo>
                    <a:pt x="362376" y="5562"/>
                  </a:lnTo>
                  <a:lnTo>
                    <a:pt x="360172" y="2781"/>
                  </a:lnTo>
                  <a:lnTo>
                    <a:pt x="355866" y="1358"/>
                  </a:lnTo>
                  <a:close/>
                </a:path>
                <a:path w="363855" h="106044">
                  <a:moveTo>
                    <a:pt x="333222" y="5460"/>
                  </a:moveTo>
                  <a:lnTo>
                    <a:pt x="319722" y="5537"/>
                  </a:lnTo>
                  <a:lnTo>
                    <a:pt x="340642" y="5537"/>
                  </a:lnTo>
                  <a:lnTo>
                    <a:pt x="333222" y="5460"/>
                  </a:lnTo>
                  <a:close/>
                </a:path>
                <a:path w="363855" h="106044">
                  <a:moveTo>
                    <a:pt x="137820" y="0"/>
                  </a:moveTo>
                  <a:lnTo>
                    <a:pt x="135267" y="126"/>
                  </a:lnTo>
                  <a:lnTo>
                    <a:pt x="129387" y="3505"/>
                  </a:lnTo>
                  <a:lnTo>
                    <a:pt x="125488" y="3898"/>
                  </a:lnTo>
                  <a:lnTo>
                    <a:pt x="157789" y="3898"/>
                  </a:lnTo>
                  <a:lnTo>
                    <a:pt x="156651" y="2514"/>
                  </a:lnTo>
                  <a:lnTo>
                    <a:pt x="142483" y="2501"/>
                  </a:lnTo>
                  <a:lnTo>
                    <a:pt x="137820" y="0"/>
                  </a:lnTo>
                  <a:close/>
                </a:path>
                <a:path w="363855" h="106044">
                  <a:moveTo>
                    <a:pt x="155524" y="1142"/>
                  </a:moveTo>
                  <a:lnTo>
                    <a:pt x="151472" y="2260"/>
                  </a:lnTo>
                  <a:lnTo>
                    <a:pt x="145008" y="2501"/>
                  </a:lnTo>
                  <a:lnTo>
                    <a:pt x="142506" y="2514"/>
                  </a:lnTo>
                  <a:lnTo>
                    <a:pt x="156651" y="2514"/>
                  </a:lnTo>
                  <a:lnTo>
                    <a:pt x="155524" y="1142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340180" y="1864766"/>
              <a:ext cx="40640" cy="27305"/>
            </a:xfrm>
            <a:custGeom>
              <a:avLst/>
              <a:gdLst/>
              <a:ahLst/>
              <a:cxnLst/>
              <a:rect l="l" t="t" r="r" b="b"/>
              <a:pathLst>
                <a:path w="40640" h="27305">
                  <a:moveTo>
                    <a:pt x="37071" y="0"/>
                  </a:moveTo>
                  <a:lnTo>
                    <a:pt x="36131" y="2095"/>
                  </a:lnTo>
                  <a:lnTo>
                    <a:pt x="34493" y="3047"/>
                  </a:lnTo>
                  <a:lnTo>
                    <a:pt x="28280" y="7255"/>
                  </a:lnTo>
                  <a:lnTo>
                    <a:pt x="15212" y="14626"/>
                  </a:lnTo>
                  <a:lnTo>
                    <a:pt x="9042" y="18897"/>
                  </a:lnTo>
                  <a:lnTo>
                    <a:pt x="7213" y="22809"/>
                  </a:lnTo>
                  <a:lnTo>
                    <a:pt x="2984" y="23761"/>
                  </a:lnTo>
                  <a:lnTo>
                    <a:pt x="0" y="26263"/>
                  </a:lnTo>
                  <a:lnTo>
                    <a:pt x="457" y="26809"/>
                  </a:lnTo>
                  <a:lnTo>
                    <a:pt x="4305" y="26822"/>
                  </a:lnTo>
                  <a:lnTo>
                    <a:pt x="7772" y="25463"/>
                  </a:lnTo>
                  <a:lnTo>
                    <a:pt x="9829" y="22212"/>
                  </a:lnTo>
                  <a:lnTo>
                    <a:pt x="19363" y="16074"/>
                  </a:lnTo>
                  <a:lnTo>
                    <a:pt x="26082" y="11995"/>
                  </a:lnTo>
                  <a:lnTo>
                    <a:pt x="39598" y="3962"/>
                  </a:lnTo>
                  <a:lnTo>
                    <a:pt x="40627" y="736"/>
                  </a:lnTo>
                  <a:lnTo>
                    <a:pt x="40258" y="393"/>
                  </a:lnTo>
                  <a:lnTo>
                    <a:pt x="39839" y="165"/>
                  </a:lnTo>
                  <a:lnTo>
                    <a:pt x="39331" y="88"/>
                  </a:lnTo>
                  <a:lnTo>
                    <a:pt x="37071" y="0"/>
                  </a:lnTo>
                  <a:close/>
                </a:path>
              </a:pathLst>
            </a:custGeom>
            <a:solidFill>
              <a:srgbClr val="AD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281696" y="1953387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4064" y="0"/>
                  </a:moveTo>
                  <a:lnTo>
                    <a:pt x="0" y="2489"/>
                  </a:lnTo>
                  <a:lnTo>
                    <a:pt x="2298" y="3873"/>
                  </a:lnTo>
                  <a:lnTo>
                    <a:pt x="2565" y="6057"/>
                  </a:lnTo>
                  <a:lnTo>
                    <a:pt x="2527" y="6921"/>
                  </a:lnTo>
                  <a:lnTo>
                    <a:pt x="2565" y="7772"/>
                  </a:lnTo>
                  <a:lnTo>
                    <a:pt x="2565" y="15405"/>
                  </a:lnTo>
                  <a:lnTo>
                    <a:pt x="5461" y="14605"/>
                  </a:lnTo>
                  <a:lnTo>
                    <a:pt x="5676" y="12801"/>
                  </a:lnTo>
                  <a:lnTo>
                    <a:pt x="5676" y="3594"/>
                  </a:lnTo>
                  <a:lnTo>
                    <a:pt x="4711" y="2349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BDD9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296187" y="1935022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3822" y="8763"/>
                  </a:moveTo>
                  <a:lnTo>
                    <a:pt x="3619" y="7543"/>
                  </a:lnTo>
                  <a:lnTo>
                    <a:pt x="3644" y="6400"/>
                  </a:lnTo>
                  <a:lnTo>
                    <a:pt x="2120" y="6604"/>
                  </a:lnTo>
                  <a:lnTo>
                    <a:pt x="266" y="6819"/>
                  </a:lnTo>
                  <a:lnTo>
                    <a:pt x="0" y="9817"/>
                  </a:lnTo>
                  <a:lnTo>
                    <a:pt x="1676" y="9359"/>
                  </a:lnTo>
                  <a:lnTo>
                    <a:pt x="2616" y="9512"/>
                  </a:lnTo>
                  <a:lnTo>
                    <a:pt x="3822" y="8763"/>
                  </a:lnTo>
                  <a:close/>
                </a:path>
                <a:path w="7619" h="10160">
                  <a:moveTo>
                    <a:pt x="7162" y="114"/>
                  </a:moveTo>
                  <a:lnTo>
                    <a:pt x="4152" y="0"/>
                  </a:lnTo>
                  <a:lnTo>
                    <a:pt x="3860" y="1701"/>
                  </a:lnTo>
                  <a:lnTo>
                    <a:pt x="3594" y="4013"/>
                  </a:lnTo>
                  <a:lnTo>
                    <a:pt x="3670" y="5207"/>
                  </a:lnTo>
                  <a:lnTo>
                    <a:pt x="3644" y="6388"/>
                  </a:lnTo>
                  <a:lnTo>
                    <a:pt x="5676" y="6350"/>
                  </a:lnTo>
                  <a:lnTo>
                    <a:pt x="6019" y="4610"/>
                  </a:lnTo>
                  <a:lnTo>
                    <a:pt x="6756" y="3276"/>
                  </a:lnTo>
                  <a:lnTo>
                    <a:pt x="6591" y="2019"/>
                  </a:lnTo>
                  <a:lnTo>
                    <a:pt x="7162" y="114"/>
                  </a:lnTo>
                  <a:close/>
                </a:path>
              </a:pathLst>
            </a:custGeom>
            <a:solidFill>
              <a:srgbClr val="BED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322692" y="1889455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14732" y="0"/>
                  </a:moveTo>
                  <a:lnTo>
                    <a:pt x="12496" y="2908"/>
                  </a:lnTo>
                  <a:lnTo>
                    <a:pt x="10020" y="2806"/>
                  </a:lnTo>
                  <a:lnTo>
                    <a:pt x="6172" y="4216"/>
                  </a:lnTo>
                  <a:lnTo>
                    <a:pt x="1930" y="4991"/>
                  </a:lnTo>
                  <a:lnTo>
                    <a:pt x="0" y="9334"/>
                  </a:lnTo>
                  <a:lnTo>
                    <a:pt x="2057" y="9385"/>
                  </a:lnTo>
                  <a:lnTo>
                    <a:pt x="7378" y="6997"/>
                  </a:lnTo>
                  <a:lnTo>
                    <a:pt x="13055" y="5410"/>
                  </a:lnTo>
                  <a:lnTo>
                    <a:pt x="17957" y="2120"/>
                  </a:lnTo>
                  <a:lnTo>
                    <a:pt x="17386" y="2171"/>
                  </a:lnTo>
                  <a:lnTo>
                    <a:pt x="14732" y="0"/>
                  </a:lnTo>
                  <a:close/>
                </a:path>
              </a:pathLst>
            </a:custGeom>
            <a:solidFill>
              <a:srgbClr val="4995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319466" y="1872830"/>
              <a:ext cx="36830" cy="26670"/>
            </a:xfrm>
            <a:custGeom>
              <a:avLst/>
              <a:gdLst/>
              <a:ahLst/>
              <a:cxnLst/>
              <a:rect l="l" t="t" r="r" b="b"/>
              <a:pathLst>
                <a:path w="36830" h="26669">
                  <a:moveTo>
                    <a:pt x="34340" y="0"/>
                  </a:moveTo>
                  <a:lnTo>
                    <a:pt x="33083" y="749"/>
                  </a:lnTo>
                  <a:lnTo>
                    <a:pt x="31749" y="1219"/>
                  </a:lnTo>
                  <a:lnTo>
                    <a:pt x="30264" y="1168"/>
                  </a:lnTo>
                  <a:lnTo>
                    <a:pt x="27063" y="3162"/>
                  </a:lnTo>
                  <a:lnTo>
                    <a:pt x="26339" y="5448"/>
                  </a:lnTo>
                  <a:lnTo>
                    <a:pt x="24993" y="7099"/>
                  </a:lnTo>
                  <a:lnTo>
                    <a:pt x="22936" y="8534"/>
                  </a:lnTo>
                  <a:lnTo>
                    <a:pt x="17811" y="12389"/>
                  </a:lnTo>
                  <a:lnTo>
                    <a:pt x="7825" y="20451"/>
                  </a:lnTo>
                  <a:lnTo>
                    <a:pt x="2197" y="24358"/>
                  </a:lnTo>
                  <a:lnTo>
                    <a:pt x="0" y="24498"/>
                  </a:lnTo>
                  <a:lnTo>
                    <a:pt x="2006" y="26162"/>
                  </a:lnTo>
                  <a:lnTo>
                    <a:pt x="2705" y="25946"/>
                  </a:lnTo>
                  <a:lnTo>
                    <a:pt x="3213" y="25946"/>
                  </a:lnTo>
                  <a:lnTo>
                    <a:pt x="6032" y="22974"/>
                  </a:lnTo>
                  <a:lnTo>
                    <a:pt x="9499" y="21285"/>
                  </a:lnTo>
                  <a:lnTo>
                    <a:pt x="13563" y="20802"/>
                  </a:lnTo>
                  <a:lnTo>
                    <a:pt x="18802" y="17023"/>
                  </a:lnTo>
                  <a:lnTo>
                    <a:pt x="23677" y="12800"/>
                  </a:lnTo>
                  <a:lnTo>
                    <a:pt x="28502" y="8517"/>
                  </a:lnTo>
                  <a:lnTo>
                    <a:pt x="33591" y="4559"/>
                  </a:lnTo>
                  <a:lnTo>
                    <a:pt x="34988" y="3606"/>
                  </a:lnTo>
                  <a:lnTo>
                    <a:pt x="36499" y="2374"/>
                  </a:lnTo>
                  <a:lnTo>
                    <a:pt x="34988" y="330"/>
                  </a:lnTo>
                  <a:lnTo>
                    <a:pt x="34340" y="0"/>
                  </a:lnTo>
                  <a:close/>
                </a:path>
              </a:pathLst>
            </a:custGeom>
            <a:solidFill>
              <a:srgbClr val="319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1" name="object 2971"/>
          <p:cNvGrpSpPr/>
          <p:nvPr/>
        </p:nvGrpSpPr>
        <p:grpSpPr>
          <a:xfrm>
            <a:off x="937374" y="1810219"/>
            <a:ext cx="79375" cy="108585"/>
            <a:chOff x="937374" y="1810219"/>
            <a:chExt cx="79375" cy="108585"/>
          </a:xfrm>
        </p:grpSpPr>
        <p:sp>
          <p:nvSpPr>
            <p:cNvPr id="2972" name="object 2972"/>
            <p:cNvSpPr/>
            <p:nvPr/>
          </p:nvSpPr>
          <p:spPr>
            <a:xfrm>
              <a:off x="991514" y="1868474"/>
              <a:ext cx="23495" cy="50165"/>
            </a:xfrm>
            <a:custGeom>
              <a:avLst/>
              <a:gdLst/>
              <a:ahLst/>
              <a:cxnLst/>
              <a:rect l="l" t="t" r="r" b="b"/>
              <a:pathLst>
                <a:path w="23494" h="50164">
                  <a:moveTo>
                    <a:pt x="3060" y="0"/>
                  </a:moveTo>
                  <a:lnTo>
                    <a:pt x="0" y="1054"/>
                  </a:lnTo>
                  <a:lnTo>
                    <a:pt x="1574" y="3136"/>
                  </a:lnTo>
                  <a:lnTo>
                    <a:pt x="2374" y="7785"/>
                  </a:lnTo>
                  <a:lnTo>
                    <a:pt x="4749" y="10185"/>
                  </a:lnTo>
                  <a:lnTo>
                    <a:pt x="3505" y="13271"/>
                  </a:lnTo>
                  <a:lnTo>
                    <a:pt x="3213" y="16065"/>
                  </a:lnTo>
                  <a:lnTo>
                    <a:pt x="5181" y="18453"/>
                  </a:lnTo>
                  <a:lnTo>
                    <a:pt x="4952" y="21234"/>
                  </a:lnTo>
                  <a:lnTo>
                    <a:pt x="6248" y="24803"/>
                  </a:lnTo>
                  <a:lnTo>
                    <a:pt x="6730" y="28879"/>
                  </a:lnTo>
                  <a:lnTo>
                    <a:pt x="10909" y="30606"/>
                  </a:lnTo>
                  <a:lnTo>
                    <a:pt x="14566" y="27990"/>
                  </a:lnTo>
                  <a:lnTo>
                    <a:pt x="15659" y="30162"/>
                  </a:lnTo>
                  <a:lnTo>
                    <a:pt x="16294" y="33159"/>
                  </a:lnTo>
                  <a:lnTo>
                    <a:pt x="14427" y="32511"/>
                  </a:lnTo>
                  <a:lnTo>
                    <a:pt x="13944" y="29298"/>
                  </a:lnTo>
                  <a:lnTo>
                    <a:pt x="11010" y="30619"/>
                  </a:lnTo>
                  <a:lnTo>
                    <a:pt x="10286" y="32181"/>
                  </a:lnTo>
                  <a:lnTo>
                    <a:pt x="10972" y="33616"/>
                  </a:lnTo>
                  <a:lnTo>
                    <a:pt x="11391" y="35090"/>
                  </a:lnTo>
                  <a:lnTo>
                    <a:pt x="13373" y="39065"/>
                  </a:lnTo>
                  <a:lnTo>
                    <a:pt x="16052" y="42697"/>
                  </a:lnTo>
                  <a:lnTo>
                    <a:pt x="17538" y="48437"/>
                  </a:lnTo>
                  <a:lnTo>
                    <a:pt x="18402" y="49568"/>
                  </a:lnTo>
                  <a:lnTo>
                    <a:pt x="19913" y="49936"/>
                  </a:lnTo>
                  <a:lnTo>
                    <a:pt x="21069" y="50101"/>
                  </a:lnTo>
                  <a:lnTo>
                    <a:pt x="22136" y="49974"/>
                  </a:lnTo>
                  <a:lnTo>
                    <a:pt x="22898" y="48945"/>
                  </a:lnTo>
                  <a:lnTo>
                    <a:pt x="21564" y="43510"/>
                  </a:lnTo>
                  <a:lnTo>
                    <a:pt x="18795" y="38252"/>
                  </a:lnTo>
                  <a:lnTo>
                    <a:pt x="20777" y="32384"/>
                  </a:lnTo>
                  <a:lnTo>
                    <a:pt x="20612" y="30518"/>
                  </a:lnTo>
                  <a:lnTo>
                    <a:pt x="19075" y="27038"/>
                  </a:lnTo>
                  <a:lnTo>
                    <a:pt x="17284" y="23774"/>
                  </a:lnTo>
                  <a:lnTo>
                    <a:pt x="10401" y="16471"/>
                  </a:lnTo>
                  <a:lnTo>
                    <a:pt x="5486" y="3238"/>
                  </a:lnTo>
                  <a:lnTo>
                    <a:pt x="5194" y="1041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3A6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990447" y="1853145"/>
              <a:ext cx="26034" cy="52069"/>
            </a:xfrm>
            <a:custGeom>
              <a:avLst/>
              <a:gdLst/>
              <a:ahLst/>
              <a:cxnLst/>
              <a:rect l="l" t="t" r="r" b="b"/>
              <a:pathLst>
                <a:path w="26034" h="52069">
                  <a:moveTo>
                    <a:pt x="21678" y="45834"/>
                  </a:moveTo>
                  <a:lnTo>
                    <a:pt x="21412" y="42354"/>
                  </a:lnTo>
                  <a:lnTo>
                    <a:pt x="20421" y="39420"/>
                  </a:lnTo>
                  <a:lnTo>
                    <a:pt x="13500" y="32194"/>
                  </a:lnTo>
                  <a:lnTo>
                    <a:pt x="10591" y="26606"/>
                  </a:lnTo>
                  <a:lnTo>
                    <a:pt x="8242" y="13614"/>
                  </a:lnTo>
                  <a:lnTo>
                    <a:pt x="3060" y="1041"/>
                  </a:lnTo>
                  <a:lnTo>
                    <a:pt x="977" y="0"/>
                  </a:lnTo>
                  <a:lnTo>
                    <a:pt x="355" y="495"/>
                  </a:lnTo>
                  <a:lnTo>
                    <a:pt x="88" y="1168"/>
                  </a:lnTo>
                  <a:lnTo>
                    <a:pt x="0" y="1930"/>
                  </a:lnTo>
                  <a:lnTo>
                    <a:pt x="76" y="3860"/>
                  </a:lnTo>
                  <a:lnTo>
                    <a:pt x="292" y="5791"/>
                  </a:lnTo>
                  <a:lnTo>
                    <a:pt x="76" y="7721"/>
                  </a:lnTo>
                  <a:lnTo>
                    <a:pt x="736" y="10706"/>
                  </a:lnTo>
                  <a:lnTo>
                    <a:pt x="2184" y="13271"/>
                  </a:lnTo>
                  <a:lnTo>
                    <a:pt x="4178" y="15570"/>
                  </a:lnTo>
                  <a:lnTo>
                    <a:pt x="7112" y="23964"/>
                  </a:lnTo>
                  <a:lnTo>
                    <a:pt x="11176" y="31711"/>
                  </a:lnTo>
                  <a:lnTo>
                    <a:pt x="16116" y="38950"/>
                  </a:lnTo>
                  <a:lnTo>
                    <a:pt x="21678" y="45834"/>
                  </a:lnTo>
                  <a:close/>
                </a:path>
                <a:path w="26034" h="52069">
                  <a:moveTo>
                    <a:pt x="25908" y="51904"/>
                  </a:moveTo>
                  <a:lnTo>
                    <a:pt x="25044" y="50393"/>
                  </a:lnTo>
                  <a:lnTo>
                    <a:pt x="24650" y="48526"/>
                  </a:lnTo>
                  <a:lnTo>
                    <a:pt x="22783" y="47790"/>
                  </a:lnTo>
                  <a:lnTo>
                    <a:pt x="22694" y="50012"/>
                  </a:lnTo>
                  <a:lnTo>
                    <a:pt x="23202" y="51790"/>
                  </a:lnTo>
                  <a:lnTo>
                    <a:pt x="25908" y="51904"/>
                  </a:lnTo>
                  <a:close/>
                </a:path>
              </a:pathLst>
            </a:custGeom>
            <a:solidFill>
              <a:srgbClr val="72C4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952347" y="1831187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4" h="11430">
                  <a:moveTo>
                    <a:pt x="4572" y="0"/>
                  </a:moveTo>
                  <a:lnTo>
                    <a:pt x="2730" y="152"/>
                  </a:lnTo>
                  <a:lnTo>
                    <a:pt x="0" y="660"/>
                  </a:lnTo>
                  <a:lnTo>
                    <a:pt x="406" y="2197"/>
                  </a:lnTo>
                  <a:lnTo>
                    <a:pt x="4152" y="6578"/>
                  </a:lnTo>
                  <a:lnTo>
                    <a:pt x="6654" y="9423"/>
                  </a:lnTo>
                  <a:lnTo>
                    <a:pt x="11049" y="8470"/>
                  </a:lnTo>
                  <a:lnTo>
                    <a:pt x="13817" y="8877"/>
                  </a:lnTo>
                  <a:lnTo>
                    <a:pt x="16586" y="10883"/>
                  </a:lnTo>
                  <a:lnTo>
                    <a:pt x="19342" y="8458"/>
                  </a:lnTo>
                  <a:lnTo>
                    <a:pt x="14922" y="7404"/>
                  </a:lnTo>
                  <a:lnTo>
                    <a:pt x="12966" y="2844"/>
                  </a:lnTo>
                  <a:lnTo>
                    <a:pt x="8978" y="1181"/>
                  </a:lnTo>
                  <a:lnTo>
                    <a:pt x="8572" y="1955"/>
                  </a:lnTo>
                  <a:lnTo>
                    <a:pt x="8547" y="3314"/>
                  </a:lnTo>
                  <a:lnTo>
                    <a:pt x="5791" y="1206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69C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945578" y="1822018"/>
              <a:ext cx="18415" cy="14604"/>
            </a:xfrm>
            <a:custGeom>
              <a:avLst/>
              <a:gdLst/>
              <a:ahLst/>
              <a:cxnLst/>
              <a:rect l="l" t="t" r="r" b="b"/>
              <a:pathLst>
                <a:path w="18415" h="14605">
                  <a:moveTo>
                    <a:pt x="3263" y="0"/>
                  </a:moveTo>
                  <a:lnTo>
                    <a:pt x="3149" y="1485"/>
                  </a:lnTo>
                  <a:lnTo>
                    <a:pt x="3632" y="3111"/>
                  </a:lnTo>
                  <a:lnTo>
                    <a:pt x="1231" y="4737"/>
                  </a:lnTo>
                  <a:lnTo>
                    <a:pt x="0" y="5448"/>
                  </a:lnTo>
                  <a:lnTo>
                    <a:pt x="1295" y="7200"/>
                  </a:lnTo>
                  <a:lnTo>
                    <a:pt x="2984" y="7874"/>
                  </a:lnTo>
                  <a:lnTo>
                    <a:pt x="6337" y="5613"/>
                  </a:lnTo>
                  <a:lnTo>
                    <a:pt x="7556" y="8585"/>
                  </a:lnTo>
                  <a:lnTo>
                    <a:pt x="9499" y="9321"/>
                  </a:lnTo>
                  <a:lnTo>
                    <a:pt x="11976" y="11036"/>
                  </a:lnTo>
                  <a:lnTo>
                    <a:pt x="13716" y="14008"/>
                  </a:lnTo>
                  <a:lnTo>
                    <a:pt x="17246" y="14071"/>
                  </a:lnTo>
                  <a:lnTo>
                    <a:pt x="17792" y="12217"/>
                  </a:lnTo>
                  <a:lnTo>
                    <a:pt x="16014" y="11620"/>
                  </a:lnTo>
                  <a:lnTo>
                    <a:pt x="15735" y="10350"/>
                  </a:lnTo>
                  <a:lnTo>
                    <a:pt x="10668" y="8001"/>
                  </a:lnTo>
                  <a:lnTo>
                    <a:pt x="7734" y="3086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51BF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937374" y="1810219"/>
              <a:ext cx="9525" cy="16510"/>
            </a:xfrm>
            <a:custGeom>
              <a:avLst/>
              <a:gdLst/>
              <a:ahLst/>
              <a:cxnLst/>
              <a:rect l="l" t="t" r="r" b="b"/>
              <a:pathLst>
                <a:path w="9525" h="16510">
                  <a:moveTo>
                    <a:pt x="1765" y="0"/>
                  </a:moveTo>
                  <a:lnTo>
                    <a:pt x="1422" y="12"/>
                  </a:lnTo>
                  <a:lnTo>
                    <a:pt x="1091" y="355"/>
                  </a:lnTo>
                  <a:lnTo>
                    <a:pt x="1079" y="1574"/>
                  </a:lnTo>
                  <a:lnTo>
                    <a:pt x="1308" y="2819"/>
                  </a:lnTo>
                  <a:lnTo>
                    <a:pt x="0" y="8369"/>
                  </a:lnTo>
                  <a:lnTo>
                    <a:pt x="2692" y="11226"/>
                  </a:lnTo>
                  <a:lnTo>
                    <a:pt x="5834" y="14998"/>
                  </a:lnTo>
                  <a:lnTo>
                    <a:pt x="6616" y="15963"/>
                  </a:lnTo>
                  <a:lnTo>
                    <a:pt x="8153" y="14998"/>
                  </a:lnTo>
                  <a:lnTo>
                    <a:pt x="8305" y="13766"/>
                  </a:lnTo>
                  <a:lnTo>
                    <a:pt x="7988" y="11582"/>
                  </a:lnTo>
                  <a:lnTo>
                    <a:pt x="6794" y="9956"/>
                  </a:lnTo>
                  <a:lnTo>
                    <a:pt x="9448" y="9639"/>
                  </a:lnTo>
                  <a:lnTo>
                    <a:pt x="9385" y="7493"/>
                  </a:lnTo>
                  <a:lnTo>
                    <a:pt x="9093" y="5892"/>
                  </a:lnTo>
                  <a:lnTo>
                    <a:pt x="1879" y="5892"/>
                  </a:lnTo>
                  <a:lnTo>
                    <a:pt x="2158" y="3187"/>
                  </a:lnTo>
                  <a:lnTo>
                    <a:pt x="2133" y="355"/>
                  </a:lnTo>
                  <a:lnTo>
                    <a:pt x="1765" y="0"/>
                  </a:lnTo>
                  <a:close/>
                </a:path>
                <a:path w="9525" h="16510">
                  <a:moveTo>
                    <a:pt x="8915" y="4914"/>
                  </a:moveTo>
                  <a:lnTo>
                    <a:pt x="1879" y="5892"/>
                  </a:lnTo>
                  <a:lnTo>
                    <a:pt x="9093" y="5892"/>
                  </a:lnTo>
                  <a:lnTo>
                    <a:pt x="8915" y="4914"/>
                  </a:lnTo>
                  <a:close/>
                </a:path>
              </a:pathLst>
            </a:custGeom>
            <a:solidFill>
              <a:srgbClr val="68C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963396" y="1839645"/>
              <a:ext cx="28575" cy="16510"/>
            </a:xfrm>
            <a:custGeom>
              <a:avLst/>
              <a:gdLst/>
              <a:ahLst/>
              <a:cxnLst/>
              <a:rect l="l" t="t" r="r" b="b"/>
              <a:pathLst>
                <a:path w="28575" h="16510">
                  <a:moveTo>
                    <a:pt x="14541" y="5194"/>
                  </a:moveTo>
                  <a:lnTo>
                    <a:pt x="12928" y="2882"/>
                  </a:lnTo>
                  <a:lnTo>
                    <a:pt x="10350" y="1765"/>
                  </a:lnTo>
                  <a:lnTo>
                    <a:pt x="8293" y="0"/>
                  </a:lnTo>
                  <a:lnTo>
                    <a:pt x="0" y="12"/>
                  </a:lnTo>
                  <a:lnTo>
                    <a:pt x="4318" y="3225"/>
                  </a:lnTo>
                  <a:lnTo>
                    <a:pt x="9232" y="4737"/>
                  </a:lnTo>
                  <a:lnTo>
                    <a:pt x="14541" y="5194"/>
                  </a:lnTo>
                  <a:close/>
                </a:path>
                <a:path w="28575" h="16510">
                  <a:moveTo>
                    <a:pt x="28028" y="13512"/>
                  </a:moveTo>
                  <a:lnTo>
                    <a:pt x="24282" y="9525"/>
                  </a:lnTo>
                  <a:lnTo>
                    <a:pt x="20802" y="5105"/>
                  </a:lnTo>
                  <a:lnTo>
                    <a:pt x="14541" y="5194"/>
                  </a:lnTo>
                  <a:lnTo>
                    <a:pt x="15544" y="7353"/>
                  </a:lnTo>
                  <a:lnTo>
                    <a:pt x="15989" y="10426"/>
                  </a:lnTo>
                  <a:lnTo>
                    <a:pt x="19291" y="9271"/>
                  </a:lnTo>
                  <a:lnTo>
                    <a:pt x="20751" y="10845"/>
                  </a:lnTo>
                  <a:lnTo>
                    <a:pt x="22034" y="11645"/>
                  </a:lnTo>
                  <a:lnTo>
                    <a:pt x="25057" y="14681"/>
                  </a:lnTo>
                  <a:lnTo>
                    <a:pt x="26263" y="15595"/>
                  </a:lnTo>
                  <a:lnTo>
                    <a:pt x="26974" y="16078"/>
                  </a:lnTo>
                  <a:lnTo>
                    <a:pt x="27914" y="15824"/>
                  </a:lnTo>
                  <a:lnTo>
                    <a:pt x="28028" y="13512"/>
                  </a:lnTo>
                  <a:close/>
                </a:path>
              </a:pathLst>
            </a:custGeom>
            <a:solidFill>
              <a:srgbClr val="51BF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78" name="object 2978"/>
          <p:cNvGrpSpPr/>
          <p:nvPr/>
        </p:nvGrpSpPr>
        <p:grpSpPr>
          <a:xfrm>
            <a:off x="1377721" y="1823923"/>
            <a:ext cx="24765" cy="40005"/>
            <a:chOff x="1377721" y="1823923"/>
            <a:chExt cx="24765" cy="40005"/>
          </a:xfrm>
        </p:grpSpPr>
        <p:sp>
          <p:nvSpPr>
            <p:cNvPr id="2979" name="object 2979"/>
            <p:cNvSpPr/>
            <p:nvPr/>
          </p:nvSpPr>
          <p:spPr>
            <a:xfrm>
              <a:off x="1394345" y="1830158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3911" y="0"/>
                  </a:moveTo>
                  <a:lnTo>
                    <a:pt x="0" y="5333"/>
                  </a:lnTo>
                  <a:lnTo>
                    <a:pt x="25" y="6184"/>
                  </a:lnTo>
                  <a:lnTo>
                    <a:pt x="203" y="6972"/>
                  </a:lnTo>
                  <a:lnTo>
                    <a:pt x="1054" y="7416"/>
                  </a:lnTo>
                  <a:lnTo>
                    <a:pt x="2921" y="7924"/>
                  </a:lnTo>
                  <a:lnTo>
                    <a:pt x="3657" y="6832"/>
                  </a:lnTo>
                  <a:lnTo>
                    <a:pt x="4025" y="5270"/>
                  </a:lnTo>
                  <a:lnTo>
                    <a:pt x="5156" y="3251"/>
                  </a:lnTo>
                  <a:lnTo>
                    <a:pt x="5511" y="2933"/>
                  </a:lnTo>
                  <a:lnTo>
                    <a:pt x="5664" y="2527"/>
                  </a:lnTo>
                  <a:lnTo>
                    <a:pt x="5600" y="2044"/>
                  </a:lnTo>
                  <a:lnTo>
                    <a:pt x="5295" y="1155"/>
                  </a:lnTo>
                  <a:lnTo>
                    <a:pt x="4914" y="330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3BA8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398270" y="1823923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911" y="0"/>
                  </a:moveTo>
                  <a:lnTo>
                    <a:pt x="139" y="533"/>
                  </a:lnTo>
                  <a:lnTo>
                    <a:pt x="1498" y="4279"/>
                  </a:lnTo>
                  <a:lnTo>
                    <a:pt x="0" y="6235"/>
                  </a:lnTo>
                  <a:lnTo>
                    <a:pt x="190" y="7073"/>
                  </a:lnTo>
                  <a:lnTo>
                    <a:pt x="228" y="8001"/>
                  </a:lnTo>
                  <a:lnTo>
                    <a:pt x="1143" y="8458"/>
                  </a:lnTo>
                  <a:lnTo>
                    <a:pt x="3340" y="7835"/>
                  </a:lnTo>
                  <a:lnTo>
                    <a:pt x="3263" y="6032"/>
                  </a:lnTo>
                  <a:lnTo>
                    <a:pt x="3289" y="4292"/>
                  </a:lnTo>
                  <a:lnTo>
                    <a:pt x="3517" y="2209"/>
                  </a:lnTo>
                  <a:lnTo>
                    <a:pt x="3327" y="1409"/>
                  </a:lnTo>
                  <a:lnTo>
                    <a:pt x="3225" y="635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3186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385328" y="183558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832" y="0"/>
                  </a:moveTo>
                  <a:lnTo>
                    <a:pt x="3136" y="2184"/>
                  </a:lnTo>
                  <a:lnTo>
                    <a:pt x="0" y="3632"/>
                  </a:lnTo>
                  <a:lnTo>
                    <a:pt x="1523" y="6070"/>
                  </a:lnTo>
                  <a:lnTo>
                    <a:pt x="2362" y="4394"/>
                  </a:lnTo>
                  <a:lnTo>
                    <a:pt x="4025" y="1016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6CA4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392237" y="1835429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6121" y="0"/>
                  </a:moveTo>
                  <a:lnTo>
                    <a:pt x="3149" y="2146"/>
                  </a:lnTo>
                  <a:lnTo>
                    <a:pt x="1892" y="4127"/>
                  </a:lnTo>
                  <a:lnTo>
                    <a:pt x="0" y="5803"/>
                  </a:lnTo>
                  <a:lnTo>
                    <a:pt x="50" y="8432"/>
                  </a:lnTo>
                  <a:lnTo>
                    <a:pt x="317" y="8877"/>
                  </a:lnTo>
                  <a:lnTo>
                    <a:pt x="609" y="8889"/>
                  </a:lnTo>
                  <a:lnTo>
                    <a:pt x="901" y="8458"/>
                  </a:lnTo>
                  <a:lnTo>
                    <a:pt x="3340" y="6565"/>
                  </a:lnTo>
                  <a:lnTo>
                    <a:pt x="4876" y="3238"/>
                  </a:lnTo>
                  <a:lnTo>
                    <a:pt x="8915" y="3962"/>
                  </a:lnTo>
                  <a:lnTo>
                    <a:pt x="8509" y="1854"/>
                  </a:lnTo>
                  <a:lnTo>
                    <a:pt x="7175" y="102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B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381963" y="1849196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30">
                  <a:moveTo>
                    <a:pt x="6324" y="0"/>
                  </a:moveTo>
                  <a:lnTo>
                    <a:pt x="5308" y="2298"/>
                  </a:lnTo>
                  <a:lnTo>
                    <a:pt x="3822" y="4241"/>
                  </a:lnTo>
                  <a:lnTo>
                    <a:pt x="1905" y="5854"/>
                  </a:lnTo>
                  <a:lnTo>
                    <a:pt x="508" y="6451"/>
                  </a:lnTo>
                  <a:lnTo>
                    <a:pt x="50" y="7607"/>
                  </a:lnTo>
                  <a:lnTo>
                    <a:pt x="0" y="9016"/>
                  </a:lnTo>
                  <a:lnTo>
                    <a:pt x="215" y="10007"/>
                  </a:lnTo>
                  <a:lnTo>
                    <a:pt x="215" y="11188"/>
                  </a:lnTo>
                  <a:lnTo>
                    <a:pt x="1739" y="11048"/>
                  </a:lnTo>
                  <a:lnTo>
                    <a:pt x="4622" y="9423"/>
                  </a:lnTo>
                  <a:lnTo>
                    <a:pt x="5054" y="6070"/>
                  </a:lnTo>
                  <a:lnTo>
                    <a:pt x="6934" y="3733"/>
                  </a:lnTo>
                  <a:lnTo>
                    <a:pt x="7962" y="2285"/>
                  </a:lnTo>
                  <a:lnTo>
                    <a:pt x="8737" y="888"/>
                  </a:lnTo>
                  <a:lnTo>
                    <a:pt x="6324" y="0"/>
                  </a:lnTo>
                  <a:close/>
                </a:path>
              </a:pathLst>
            </a:custGeom>
            <a:solidFill>
              <a:srgbClr val="2768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377721" y="1854238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4241" y="0"/>
                  </a:moveTo>
                  <a:lnTo>
                    <a:pt x="3416" y="25"/>
                  </a:lnTo>
                  <a:lnTo>
                    <a:pt x="2781" y="457"/>
                  </a:lnTo>
                  <a:lnTo>
                    <a:pt x="2247" y="1054"/>
                  </a:lnTo>
                  <a:lnTo>
                    <a:pt x="1295" y="2273"/>
                  </a:lnTo>
                  <a:lnTo>
                    <a:pt x="266" y="3505"/>
                  </a:lnTo>
                  <a:lnTo>
                    <a:pt x="0" y="7023"/>
                  </a:lnTo>
                  <a:lnTo>
                    <a:pt x="63" y="9093"/>
                  </a:lnTo>
                  <a:lnTo>
                    <a:pt x="3086" y="8026"/>
                  </a:lnTo>
                  <a:lnTo>
                    <a:pt x="4673" y="7188"/>
                  </a:lnTo>
                  <a:lnTo>
                    <a:pt x="4406" y="5397"/>
                  </a:lnTo>
                  <a:lnTo>
                    <a:pt x="5079" y="4076"/>
                  </a:lnTo>
                  <a:lnTo>
                    <a:pt x="6146" y="812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7DCE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388287" y="184384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5" h="9525">
                  <a:moveTo>
                    <a:pt x="4000" y="0"/>
                  </a:moveTo>
                  <a:lnTo>
                    <a:pt x="3086" y="2095"/>
                  </a:lnTo>
                  <a:lnTo>
                    <a:pt x="482" y="2933"/>
                  </a:lnTo>
                  <a:lnTo>
                    <a:pt x="0" y="5346"/>
                  </a:lnTo>
                  <a:lnTo>
                    <a:pt x="1422" y="6388"/>
                  </a:lnTo>
                  <a:lnTo>
                    <a:pt x="635" y="7797"/>
                  </a:lnTo>
                  <a:lnTo>
                    <a:pt x="609" y="9080"/>
                  </a:lnTo>
                  <a:lnTo>
                    <a:pt x="3441" y="6731"/>
                  </a:lnTo>
                  <a:lnTo>
                    <a:pt x="5321" y="3937"/>
                  </a:lnTo>
                  <a:lnTo>
                    <a:pt x="4864" y="38"/>
                  </a:lnTo>
                  <a:lnTo>
                    <a:pt x="4584" y="12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60A1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379461" y="1848408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5143" y="0"/>
                  </a:moveTo>
                  <a:lnTo>
                    <a:pt x="2514" y="1625"/>
                  </a:lnTo>
                  <a:lnTo>
                    <a:pt x="2463" y="3390"/>
                  </a:lnTo>
                  <a:lnTo>
                    <a:pt x="1130" y="4483"/>
                  </a:lnTo>
                  <a:lnTo>
                    <a:pt x="292" y="5829"/>
                  </a:lnTo>
                  <a:lnTo>
                    <a:pt x="0" y="6819"/>
                  </a:lnTo>
                  <a:lnTo>
                    <a:pt x="393" y="7111"/>
                  </a:lnTo>
                  <a:lnTo>
                    <a:pt x="1333" y="6845"/>
                  </a:lnTo>
                  <a:lnTo>
                    <a:pt x="2120" y="6172"/>
                  </a:lnTo>
                  <a:lnTo>
                    <a:pt x="2501" y="5829"/>
                  </a:lnTo>
                  <a:lnTo>
                    <a:pt x="3073" y="3822"/>
                  </a:lnTo>
                  <a:lnTo>
                    <a:pt x="5524" y="2666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469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87" name="object 2987"/>
          <p:cNvGrpSpPr/>
          <p:nvPr/>
        </p:nvGrpSpPr>
        <p:grpSpPr>
          <a:xfrm>
            <a:off x="1115136" y="2175941"/>
            <a:ext cx="22225" cy="22225"/>
            <a:chOff x="1115136" y="2175941"/>
            <a:chExt cx="22225" cy="22225"/>
          </a:xfrm>
        </p:grpSpPr>
        <p:sp>
          <p:nvSpPr>
            <p:cNvPr id="2988" name="object 2988"/>
            <p:cNvSpPr/>
            <p:nvPr/>
          </p:nvSpPr>
          <p:spPr>
            <a:xfrm>
              <a:off x="1119403" y="2184399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812" y="0"/>
                  </a:moveTo>
                  <a:lnTo>
                    <a:pt x="0" y="939"/>
                  </a:lnTo>
                  <a:lnTo>
                    <a:pt x="3162" y="4038"/>
                  </a:lnTo>
                  <a:lnTo>
                    <a:pt x="8026" y="4114"/>
                  </a:lnTo>
                  <a:lnTo>
                    <a:pt x="11176" y="7226"/>
                  </a:lnTo>
                  <a:lnTo>
                    <a:pt x="11125" y="5346"/>
                  </a:lnTo>
                  <a:lnTo>
                    <a:pt x="4965" y="393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076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130642" y="2194623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2501" y="0"/>
                  </a:moveTo>
                  <a:lnTo>
                    <a:pt x="0" y="1181"/>
                  </a:lnTo>
                  <a:lnTo>
                    <a:pt x="977" y="2565"/>
                  </a:lnTo>
                  <a:lnTo>
                    <a:pt x="2349" y="3301"/>
                  </a:lnTo>
                  <a:lnTo>
                    <a:pt x="4000" y="354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D1E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126489" y="2180882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045" y="0"/>
                  </a:moveTo>
                  <a:lnTo>
                    <a:pt x="2997" y="965"/>
                  </a:lnTo>
                  <a:lnTo>
                    <a:pt x="1016" y="292"/>
                  </a:lnTo>
                  <a:lnTo>
                    <a:pt x="571" y="723"/>
                  </a:lnTo>
                  <a:lnTo>
                    <a:pt x="0" y="1777"/>
                  </a:lnTo>
                  <a:lnTo>
                    <a:pt x="876" y="2666"/>
                  </a:lnTo>
                  <a:lnTo>
                    <a:pt x="927" y="3644"/>
                  </a:lnTo>
                  <a:lnTo>
                    <a:pt x="2336" y="5206"/>
                  </a:lnTo>
                  <a:lnTo>
                    <a:pt x="3302" y="7556"/>
                  </a:lnTo>
                  <a:lnTo>
                    <a:pt x="6134" y="6680"/>
                  </a:lnTo>
                  <a:lnTo>
                    <a:pt x="7391" y="5651"/>
                  </a:lnTo>
                  <a:lnTo>
                    <a:pt x="4622" y="4648"/>
                  </a:lnTo>
                  <a:lnTo>
                    <a:pt x="6108" y="3606"/>
                  </a:lnTo>
                  <a:lnTo>
                    <a:pt x="6045" y="0"/>
                  </a:lnTo>
                  <a:close/>
                </a:path>
              </a:pathLst>
            </a:custGeom>
            <a:solidFill>
              <a:srgbClr val="A7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115136" y="2175941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0" y="0"/>
                  </a:moveTo>
                  <a:lnTo>
                    <a:pt x="2184" y="2603"/>
                  </a:lnTo>
                  <a:lnTo>
                    <a:pt x="2679" y="5638"/>
                  </a:lnTo>
                  <a:lnTo>
                    <a:pt x="5003" y="7493"/>
                  </a:lnTo>
                  <a:lnTo>
                    <a:pt x="5588" y="6299"/>
                  </a:lnTo>
                  <a:lnTo>
                    <a:pt x="6400" y="5422"/>
                  </a:lnTo>
                  <a:lnTo>
                    <a:pt x="7861" y="5486"/>
                  </a:lnTo>
                  <a:lnTo>
                    <a:pt x="4876" y="4508"/>
                  </a:lnTo>
                  <a:lnTo>
                    <a:pt x="4254" y="1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B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129537" y="2183523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1181" y="0"/>
                  </a:moveTo>
                  <a:lnTo>
                    <a:pt x="0" y="1092"/>
                  </a:lnTo>
                  <a:lnTo>
                    <a:pt x="1295" y="1485"/>
                  </a:lnTo>
                  <a:lnTo>
                    <a:pt x="2070" y="2768"/>
                  </a:lnTo>
                  <a:lnTo>
                    <a:pt x="2603" y="3390"/>
                  </a:lnTo>
                  <a:lnTo>
                    <a:pt x="3086" y="4038"/>
                  </a:lnTo>
                  <a:lnTo>
                    <a:pt x="4571" y="4559"/>
                  </a:lnTo>
                  <a:lnTo>
                    <a:pt x="6007" y="7048"/>
                  </a:lnTo>
                  <a:lnTo>
                    <a:pt x="7721" y="4076"/>
                  </a:lnTo>
                  <a:lnTo>
                    <a:pt x="3060" y="965"/>
                  </a:lnTo>
                  <a:lnTo>
                    <a:pt x="2324" y="698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E3F1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124750" y="21780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5753" y="0"/>
                  </a:moveTo>
                  <a:lnTo>
                    <a:pt x="215" y="38"/>
                  </a:lnTo>
                  <a:lnTo>
                    <a:pt x="0" y="177"/>
                  </a:lnTo>
                  <a:lnTo>
                    <a:pt x="711" y="3136"/>
                  </a:lnTo>
                  <a:lnTo>
                    <a:pt x="1269" y="3848"/>
                  </a:lnTo>
                  <a:lnTo>
                    <a:pt x="1917" y="3848"/>
                  </a:lnTo>
                  <a:lnTo>
                    <a:pt x="2628" y="3365"/>
                  </a:lnTo>
                  <a:lnTo>
                    <a:pt x="2755" y="3111"/>
                  </a:lnTo>
                  <a:lnTo>
                    <a:pt x="2527" y="901"/>
                  </a:lnTo>
                  <a:lnTo>
                    <a:pt x="5450" y="901"/>
                  </a:lnTo>
                  <a:lnTo>
                    <a:pt x="5753" y="0"/>
                  </a:lnTo>
                  <a:close/>
                </a:path>
                <a:path w="6350" h="4444">
                  <a:moveTo>
                    <a:pt x="5450" y="901"/>
                  </a:moveTo>
                  <a:lnTo>
                    <a:pt x="2527" y="901"/>
                  </a:lnTo>
                  <a:lnTo>
                    <a:pt x="5245" y="1511"/>
                  </a:lnTo>
                  <a:lnTo>
                    <a:pt x="5450" y="901"/>
                  </a:lnTo>
                  <a:close/>
                </a:path>
              </a:pathLst>
            </a:custGeom>
            <a:solidFill>
              <a:srgbClr val="B2C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125334" y="21812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27" y="0"/>
                  </a:moveTo>
                  <a:lnTo>
                    <a:pt x="88" y="685"/>
                  </a:lnTo>
                  <a:lnTo>
                    <a:pt x="38" y="1371"/>
                  </a:lnTo>
                  <a:lnTo>
                    <a:pt x="0" y="2070"/>
                  </a:lnTo>
                  <a:lnTo>
                    <a:pt x="698" y="2476"/>
                  </a:lnTo>
                  <a:lnTo>
                    <a:pt x="2082" y="3327"/>
                  </a:lnTo>
                  <a:lnTo>
                    <a:pt x="3479" y="2273"/>
                  </a:lnTo>
                  <a:lnTo>
                    <a:pt x="1612" y="1270"/>
                  </a:lnTo>
                  <a:lnTo>
                    <a:pt x="2044" y="228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6D8A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995" name="object 2995"/>
          <p:cNvGrpSpPr/>
          <p:nvPr/>
        </p:nvGrpSpPr>
        <p:grpSpPr>
          <a:xfrm>
            <a:off x="746658" y="1237589"/>
            <a:ext cx="29209" cy="39370"/>
            <a:chOff x="746658" y="1237589"/>
            <a:chExt cx="29209" cy="39370"/>
          </a:xfrm>
        </p:grpSpPr>
        <p:sp>
          <p:nvSpPr>
            <p:cNvPr id="2996" name="object 2996"/>
            <p:cNvSpPr/>
            <p:nvPr/>
          </p:nvSpPr>
          <p:spPr>
            <a:xfrm>
              <a:off x="758456" y="1252600"/>
              <a:ext cx="10160" cy="22225"/>
            </a:xfrm>
            <a:custGeom>
              <a:avLst/>
              <a:gdLst/>
              <a:ahLst/>
              <a:cxnLst/>
              <a:rect l="l" t="t" r="r" b="b"/>
              <a:pathLst>
                <a:path w="10159" h="22225">
                  <a:moveTo>
                    <a:pt x="6451" y="0"/>
                  </a:moveTo>
                  <a:lnTo>
                    <a:pt x="2324" y="3682"/>
                  </a:lnTo>
                  <a:lnTo>
                    <a:pt x="1574" y="8381"/>
                  </a:lnTo>
                  <a:lnTo>
                    <a:pt x="546" y="12953"/>
                  </a:lnTo>
                  <a:lnTo>
                    <a:pt x="0" y="16217"/>
                  </a:lnTo>
                  <a:lnTo>
                    <a:pt x="469" y="19113"/>
                  </a:lnTo>
                  <a:lnTo>
                    <a:pt x="3479" y="21094"/>
                  </a:lnTo>
                  <a:lnTo>
                    <a:pt x="6591" y="22123"/>
                  </a:lnTo>
                  <a:lnTo>
                    <a:pt x="6235" y="18249"/>
                  </a:lnTo>
                  <a:lnTo>
                    <a:pt x="8572" y="15151"/>
                  </a:lnTo>
                  <a:lnTo>
                    <a:pt x="9601" y="11658"/>
                  </a:lnTo>
                  <a:lnTo>
                    <a:pt x="9779" y="9753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754633" y="1237589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4851" y="0"/>
                  </a:moveTo>
                  <a:lnTo>
                    <a:pt x="88" y="3848"/>
                  </a:lnTo>
                  <a:lnTo>
                    <a:pt x="0" y="5816"/>
                  </a:lnTo>
                  <a:lnTo>
                    <a:pt x="1447" y="5968"/>
                  </a:lnTo>
                  <a:lnTo>
                    <a:pt x="1943" y="10236"/>
                  </a:lnTo>
                  <a:lnTo>
                    <a:pt x="4660" y="6235"/>
                  </a:lnTo>
                  <a:lnTo>
                    <a:pt x="4889" y="7099"/>
                  </a:lnTo>
                  <a:lnTo>
                    <a:pt x="5029" y="11963"/>
                  </a:lnTo>
                  <a:lnTo>
                    <a:pt x="6629" y="7061"/>
                  </a:lnTo>
                  <a:lnTo>
                    <a:pt x="7315" y="7937"/>
                  </a:lnTo>
                  <a:lnTo>
                    <a:pt x="8636" y="7277"/>
                  </a:lnTo>
                  <a:lnTo>
                    <a:pt x="9359" y="6400"/>
                  </a:lnTo>
                  <a:lnTo>
                    <a:pt x="8343" y="4927"/>
                  </a:lnTo>
                  <a:lnTo>
                    <a:pt x="5715" y="126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628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749579" y="125605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5">
                  <a:moveTo>
                    <a:pt x="2006" y="0"/>
                  </a:moveTo>
                  <a:lnTo>
                    <a:pt x="0" y="5067"/>
                  </a:lnTo>
                  <a:lnTo>
                    <a:pt x="4000" y="6400"/>
                  </a:lnTo>
                  <a:lnTo>
                    <a:pt x="7150" y="8254"/>
                  </a:lnTo>
                  <a:lnTo>
                    <a:pt x="6146" y="5054"/>
                  </a:lnTo>
                  <a:lnTo>
                    <a:pt x="7607" y="330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729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761390" y="124044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508" y="0"/>
                  </a:moveTo>
                  <a:lnTo>
                    <a:pt x="3594" y="787"/>
                  </a:lnTo>
                  <a:lnTo>
                    <a:pt x="3187" y="2285"/>
                  </a:lnTo>
                  <a:lnTo>
                    <a:pt x="1574" y="2082"/>
                  </a:lnTo>
                  <a:lnTo>
                    <a:pt x="558" y="5092"/>
                  </a:lnTo>
                  <a:lnTo>
                    <a:pt x="838" y="5943"/>
                  </a:lnTo>
                  <a:lnTo>
                    <a:pt x="0" y="7442"/>
                  </a:lnTo>
                  <a:lnTo>
                    <a:pt x="2806" y="7632"/>
                  </a:lnTo>
                  <a:lnTo>
                    <a:pt x="3619" y="6629"/>
                  </a:lnTo>
                  <a:lnTo>
                    <a:pt x="3657" y="5219"/>
                  </a:lnTo>
                  <a:lnTo>
                    <a:pt x="1663" y="3111"/>
                  </a:lnTo>
                  <a:lnTo>
                    <a:pt x="6045" y="2031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757808" y="125048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006" y="0"/>
                  </a:moveTo>
                  <a:lnTo>
                    <a:pt x="50" y="165"/>
                  </a:lnTo>
                  <a:lnTo>
                    <a:pt x="12" y="1460"/>
                  </a:lnTo>
                  <a:lnTo>
                    <a:pt x="0" y="2628"/>
                  </a:lnTo>
                  <a:lnTo>
                    <a:pt x="0" y="3314"/>
                  </a:lnTo>
                  <a:lnTo>
                    <a:pt x="292" y="4051"/>
                  </a:lnTo>
                  <a:lnTo>
                    <a:pt x="2032" y="3200"/>
                  </a:lnTo>
                  <a:lnTo>
                    <a:pt x="2755" y="2476"/>
                  </a:lnTo>
                  <a:lnTo>
                    <a:pt x="2819" y="1016"/>
                  </a:lnTo>
                  <a:lnTo>
                    <a:pt x="2501" y="749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8E2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748525" y="124462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095" y="0"/>
                  </a:moveTo>
                  <a:lnTo>
                    <a:pt x="1219" y="25"/>
                  </a:lnTo>
                  <a:lnTo>
                    <a:pt x="381" y="152"/>
                  </a:lnTo>
                  <a:lnTo>
                    <a:pt x="0" y="1117"/>
                  </a:lnTo>
                  <a:lnTo>
                    <a:pt x="800" y="1295"/>
                  </a:lnTo>
                  <a:lnTo>
                    <a:pt x="1752" y="1816"/>
                  </a:lnTo>
                  <a:lnTo>
                    <a:pt x="2374" y="1562"/>
                  </a:lnTo>
                  <a:lnTo>
                    <a:pt x="3175" y="1219"/>
                  </a:lnTo>
                  <a:lnTo>
                    <a:pt x="2755" y="444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77A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746658" y="125289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736" y="0"/>
                  </a:moveTo>
                  <a:lnTo>
                    <a:pt x="952" y="1358"/>
                  </a:lnTo>
                  <a:lnTo>
                    <a:pt x="0" y="3467"/>
                  </a:lnTo>
                  <a:lnTo>
                    <a:pt x="2781" y="314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16A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766737" y="126944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2413" y="0"/>
                  </a:moveTo>
                  <a:lnTo>
                    <a:pt x="304" y="1028"/>
                  </a:lnTo>
                  <a:lnTo>
                    <a:pt x="0" y="2857"/>
                  </a:lnTo>
                  <a:lnTo>
                    <a:pt x="1041" y="7086"/>
                  </a:lnTo>
                  <a:lnTo>
                    <a:pt x="2946" y="6096"/>
                  </a:lnTo>
                  <a:lnTo>
                    <a:pt x="4368" y="6197"/>
                  </a:lnTo>
                  <a:lnTo>
                    <a:pt x="5105" y="6184"/>
                  </a:lnTo>
                  <a:lnTo>
                    <a:pt x="5499" y="5816"/>
                  </a:lnTo>
                  <a:lnTo>
                    <a:pt x="5537" y="5067"/>
                  </a:lnTo>
                  <a:lnTo>
                    <a:pt x="9080" y="546"/>
                  </a:lnTo>
                  <a:lnTo>
                    <a:pt x="5499" y="431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B2D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771105" y="127341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0"/>
                  </a:moveTo>
                  <a:lnTo>
                    <a:pt x="1828" y="1142"/>
                  </a:lnTo>
                  <a:lnTo>
                    <a:pt x="1168" y="1092"/>
                  </a:lnTo>
                  <a:lnTo>
                    <a:pt x="774" y="1473"/>
                  </a:lnTo>
                  <a:lnTo>
                    <a:pt x="381" y="1841"/>
                  </a:lnTo>
                  <a:lnTo>
                    <a:pt x="0" y="2222"/>
                  </a:lnTo>
                  <a:lnTo>
                    <a:pt x="127" y="3086"/>
                  </a:lnTo>
                  <a:lnTo>
                    <a:pt x="177" y="3530"/>
                  </a:lnTo>
                  <a:lnTo>
                    <a:pt x="1435" y="3162"/>
                  </a:lnTo>
                  <a:lnTo>
                    <a:pt x="3098" y="2870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4F7E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05" name="object 3005"/>
          <p:cNvGrpSpPr/>
          <p:nvPr/>
        </p:nvGrpSpPr>
        <p:grpSpPr>
          <a:xfrm>
            <a:off x="882637" y="1754504"/>
            <a:ext cx="102870" cy="104775"/>
            <a:chOff x="882637" y="1754504"/>
            <a:chExt cx="102870" cy="104775"/>
          </a:xfrm>
        </p:grpSpPr>
        <p:sp>
          <p:nvSpPr>
            <p:cNvPr id="3006" name="object 3006"/>
            <p:cNvSpPr/>
            <p:nvPr/>
          </p:nvSpPr>
          <p:spPr>
            <a:xfrm>
              <a:off x="925017" y="1801863"/>
              <a:ext cx="29209" cy="39370"/>
            </a:xfrm>
            <a:custGeom>
              <a:avLst/>
              <a:gdLst/>
              <a:ahLst/>
              <a:cxnLst/>
              <a:rect l="l" t="t" r="r" b="b"/>
              <a:pathLst>
                <a:path w="29209" h="39369">
                  <a:moveTo>
                    <a:pt x="2628" y="0"/>
                  </a:moveTo>
                  <a:lnTo>
                    <a:pt x="2082" y="152"/>
                  </a:lnTo>
                  <a:lnTo>
                    <a:pt x="0" y="3695"/>
                  </a:lnTo>
                  <a:lnTo>
                    <a:pt x="2209" y="7492"/>
                  </a:lnTo>
                  <a:lnTo>
                    <a:pt x="1409" y="11099"/>
                  </a:lnTo>
                  <a:lnTo>
                    <a:pt x="812" y="17297"/>
                  </a:lnTo>
                  <a:lnTo>
                    <a:pt x="6007" y="20256"/>
                  </a:lnTo>
                  <a:lnTo>
                    <a:pt x="8889" y="24498"/>
                  </a:lnTo>
                  <a:lnTo>
                    <a:pt x="18529" y="34861"/>
                  </a:lnTo>
                  <a:lnTo>
                    <a:pt x="24612" y="38633"/>
                  </a:lnTo>
                  <a:lnTo>
                    <a:pt x="26403" y="38506"/>
                  </a:lnTo>
                  <a:lnTo>
                    <a:pt x="28994" y="39344"/>
                  </a:lnTo>
                  <a:lnTo>
                    <a:pt x="27952" y="35826"/>
                  </a:lnTo>
                  <a:lnTo>
                    <a:pt x="26860" y="34683"/>
                  </a:lnTo>
                  <a:lnTo>
                    <a:pt x="25336" y="33845"/>
                  </a:lnTo>
                  <a:lnTo>
                    <a:pt x="24155" y="32562"/>
                  </a:lnTo>
                  <a:lnTo>
                    <a:pt x="22783" y="31534"/>
                  </a:lnTo>
                  <a:lnTo>
                    <a:pt x="19659" y="28447"/>
                  </a:lnTo>
                  <a:lnTo>
                    <a:pt x="17818" y="27127"/>
                  </a:lnTo>
                  <a:lnTo>
                    <a:pt x="17043" y="24942"/>
                  </a:lnTo>
                  <a:lnTo>
                    <a:pt x="15532" y="23355"/>
                  </a:lnTo>
                  <a:lnTo>
                    <a:pt x="10617" y="20929"/>
                  </a:lnTo>
                  <a:lnTo>
                    <a:pt x="9296" y="15633"/>
                  </a:lnTo>
                  <a:lnTo>
                    <a:pt x="6235" y="11734"/>
                  </a:lnTo>
                  <a:lnTo>
                    <a:pt x="5422" y="7924"/>
                  </a:lnTo>
                  <a:lnTo>
                    <a:pt x="5460" y="3924"/>
                  </a:lnTo>
                  <a:lnTo>
                    <a:pt x="3619" y="355"/>
                  </a:lnTo>
                  <a:lnTo>
                    <a:pt x="3136" y="7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297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970127" y="1844890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40" h="14605">
                  <a:moveTo>
                    <a:pt x="495" y="0"/>
                  </a:moveTo>
                  <a:lnTo>
                    <a:pt x="165" y="368"/>
                  </a:lnTo>
                  <a:lnTo>
                    <a:pt x="0" y="787"/>
                  </a:lnTo>
                  <a:lnTo>
                    <a:pt x="25" y="1282"/>
                  </a:lnTo>
                  <a:lnTo>
                    <a:pt x="1117" y="3695"/>
                  </a:lnTo>
                  <a:lnTo>
                    <a:pt x="3657" y="4965"/>
                  </a:lnTo>
                  <a:lnTo>
                    <a:pt x="4813" y="7327"/>
                  </a:lnTo>
                  <a:lnTo>
                    <a:pt x="6464" y="10160"/>
                  </a:lnTo>
                  <a:lnTo>
                    <a:pt x="6972" y="14211"/>
                  </a:lnTo>
                  <a:lnTo>
                    <a:pt x="11684" y="13830"/>
                  </a:lnTo>
                  <a:lnTo>
                    <a:pt x="13309" y="12204"/>
                  </a:lnTo>
                  <a:lnTo>
                    <a:pt x="9969" y="9918"/>
                  </a:lnTo>
                  <a:lnTo>
                    <a:pt x="12395" y="8394"/>
                  </a:lnTo>
                  <a:lnTo>
                    <a:pt x="13144" y="7239"/>
                  </a:lnTo>
                  <a:lnTo>
                    <a:pt x="14198" y="6337"/>
                  </a:lnTo>
                  <a:lnTo>
                    <a:pt x="14998" y="5219"/>
                  </a:lnTo>
                  <a:lnTo>
                    <a:pt x="13716" y="2654"/>
                  </a:lnTo>
                  <a:lnTo>
                    <a:pt x="10515" y="3860"/>
                  </a:lnTo>
                  <a:lnTo>
                    <a:pt x="8813" y="210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459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952792" y="1839633"/>
              <a:ext cx="18415" cy="12065"/>
            </a:xfrm>
            <a:custGeom>
              <a:avLst/>
              <a:gdLst/>
              <a:ahLst/>
              <a:cxnLst/>
              <a:rect l="l" t="t" r="r" b="b"/>
              <a:pathLst>
                <a:path w="18415" h="12064">
                  <a:moveTo>
                    <a:pt x="2285" y="0"/>
                  </a:moveTo>
                  <a:lnTo>
                    <a:pt x="888" y="3048"/>
                  </a:lnTo>
                  <a:lnTo>
                    <a:pt x="3505" y="3657"/>
                  </a:lnTo>
                  <a:lnTo>
                    <a:pt x="5092" y="4813"/>
                  </a:lnTo>
                  <a:lnTo>
                    <a:pt x="3416" y="4381"/>
                  </a:lnTo>
                  <a:lnTo>
                    <a:pt x="1600" y="3543"/>
                  </a:lnTo>
                  <a:lnTo>
                    <a:pt x="0" y="5257"/>
                  </a:lnTo>
                  <a:lnTo>
                    <a:pt x="3124" y="10464"/>
                  </a:lnTo>
                  <a:lnTo>
                    <a:pt x="6476" y="11645"/>
                  </a:lnTo>
                  <a:lnTo>
                    <a:pt x="10909" y="9055"/>
                  </a:lnTo>
                  <a:lnTo>
                    <a:pt x="12484" y="6324"/>
                  </a:lnTo>
                  <a:lnTo>
                    <a:pt x="15849" y="8089"/>
                  </a:lnTo>
                  <a:lnTo>
                    <a:pt x="17805" y="6299"/>
                  </a:lnTo>
                  <a:lnTo>
                    <a:pt x="17830" y="5245"/>
                  </a:lnTo>
                  <a:lnTo>
                    <a:pt x="12306" y="4521"/>
                  </a:lnTo>
                  <a:lnTo>
                    <a:pt x="7607" y="1346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358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912495" y="1783245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39">
                  <a:moveTo>
                    <a:pt x="4546" y="0"/>
                  </a:moveTo>
                  <a:lnTo>
                    <a:pt x="2806" y="596"/>
                  </a:lnTo>
                  <a:lnTo>
                    <a:pt x="2019" y="2641"/>
                  </a:lnTo>
                  <a:lnTo>
                    <a:pt x="38" y="2387"/>
                  </a:lnTo>
                  <a:lnTo>
                    <a:pt x="0" y="3454"/>
                  </a:lnTo>
                  <a:lnTo>
                    <a:pt x="228" y="4140"/>
                  </a:lnTo>
                  <a:lnTo>
                    <a:pt x="2997" y="6807"/>
                  </a:lnTo>
                  <a:lnTo>
                    <a:pt x="6286" y="8813"/>
                  </a:lnTo>
                  <a:lnTo>
                    <a:pt x="9893" y="14846"/>
                  </a:lnTo>
                  <a:lnTo>
                    <a:pt x="12230" y="15151"/>
                  </a:lnTo>
                  <a:lnTo>
                    <a:pt x="12877" y="11226"/>
                  </a:lnTo>
                  <a:lnTo>
                    <a:pt x="12446" y="10655"/>
                  </a:lnTo>
                  <a:lnTo>
                    <a:pt x="11290" y="11277"/>
                  </a:lnTo>
                  <a:lnTo>
                    <a:pt x="9182" y="10985"/>
                  </a:lnTo>
                  <a:lnTo>
                    <a:pt x="13144" y="5448"/>
                  </a:lnTo>
                  <a:lnTo>
                    <a:pt x="11074" y="4343"/>
                  </a:lnTo>
                  <a:lnTo>
                    <a:pt x="5803" y="3492"/>
                  </a:lnTo>
                  <a:lnTo>
                    <a:pt x="5245" y="1257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369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924928" y="1791207"/>
              <a:ext cx="7620" cy="22860"/>
            </a:xfrm>
            <a:custGeom>
              <a:avLst/>
              <a:gdLst/>
              <a:ahLst/>
              <a:cxnLst/>
              <a:rect l="l" t="t" r="r" b="b"/>
              <a:pathLst>
                <a:path w="7619" h="22860">
                  <a:moveTo>
                    <a:pt x="2425" y="0"/>
                  </a:moveTo>
                  <a:lnTo>
                    <a:pt x="990" y="939"/>
                  </a:lnTo>
                  <a:lnTo>
                    <a:pt x="0" y="2692"/>
                  </a:lnTo>
                  <a:lnTo>
                    <a:pt x="165" y="2946"/>
                  </a:lnTo>
                  <a:lnTo>
                    <a:pt x="2806" y="5041"/>
                  </a:lnTo>
                  <a:lnTo>
                    <a:pt x="609" y="8915"/>
                  </a:lnTo>
                  <a:lnTo>
                    <a:pt x="3149" y="11049"/>
                  </a:lnTo>
                  <a:lnTo>
                    <a:pt x="4927" y="14630"/>
                  </a:lnTo>
                  <a:lnTo>
                    <a:pt x="4140" y="18923"/>
                  </a:lnTo>
                  <a:lnTo>
                    <a:pt x="6311" y="22390"/>
                  </a:lnTo>
                  <a:lnTo>
                    <a:pt x="6680" y="20294"/>
                  </a:lnTo>
                  <a:lnTo>
                    <a:pt x="6400" y="18237"/>
                  </a:lnTo>
                  <a:lnTo>
                    <a:pt x="6045" y="13068"/>
                  </a:lnTo>
                  <a:lnTo>
                    <a:pt x="3517" y="9855"/>
                  </a:lnTo>
                  <a:lnTo>
                    <a:pt x="7048" y="4902"/>
                  </a:lnTo>
                  <a:lnTo>
                    <a:pt x="5626" y="2641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35A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948550" y="1837689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4419" y="0"/>
                  </a:moveTo>
                  <a:lnTo>
                    <a:pt x="4038" y="2730"/>
                  </a:lnTo>
                  <a:lnTo>
                    <a:pt x="1879" y="1727"/>
                  </a:lnTo>
                  <a:lnTo>
                    <a:pt x="304" y="1955"/>
                  </a:lnTo>
                  <a:lnTo>
                    <a:pt x="0" y="2590"/>
                  </a:lnTo>
                  <a:lnTo>
                    <a:pt x="63" y="4330"/>
                  </a:lnTo>
                  <a:lnTo>
                    <a:pt x="901" y="5727"/>
                  </a:lnTo>
                  <a:lnTo>
                    <a:pt x="1968" y="7010"/>
                  </a:lnTo>
                  <a:lnTo>
                    <a:pt x="2755" y="7632"/>
                  </a:lnTo>
                  <a:lnTo>
                    <a:pt x="3568" y="8051"/>
                  </a:lnTo>
                  <a:lnTo>
                    <a:pt x="4470" y="7175"/>
                  </a:lnTo>
                  <a:lnTo>
                    <a:pt x="7467" y="6451"/>
                  </a:lnTo>
                  <a:lnTo>
                    <a:pt x="9677" y="8610"/>
                  </a:lnTo>
                  <a:lnTo>
                    <a:pt x="12369" y="9880"/>
                  </a:lnTo>
                  <a:lnTo>
                    <a:pt x="12001" y="5562"/>
                  </a:lnTo>
                  <a:lnTo>
                    <a:pt x="6705" y="5778"/>
                  </a:lnTo>
                  <a:lnTo>
                    <a:pt x="6540" y="1955"/>
                  </a:lnTo>
                  <a:lnTo>
                    <a:pt x="6096" y="1028"/>
                  </a:lnTo>
                  <a:lnTo>
                    <a:pt x="5499" y="253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934313" y="1802269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5" h="8889">
                  <a:moveTo>
                    <a:pt x="0" y="0"/>
                  </a:moveTo>
                  <a:lnTo>
                    <a:pt x="1041" y="2425"/>
                  </a:lnTo>
                  <a:lnTo>
                    <a:pt x="3098" y="7289"/>
                  </a:lnTo>
                  <a:lnTo>
                    <a:pt x="4140" y="8331"/>
                  </a:lnTo>
                  <a:lnTo>
                    <a:pt x="5194" y="8305"/>
                  </a:lnTo>
                  <a:lnTo>
                    <a:pt x="3632" y="5435"/>
                  </a:lnTo>
                  <a:lnTo>
                    <a:pt x="3479" y="16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940549" y="1825205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4">
                  <a:moveTo>
                    <a:pt x="4127" y="5105"/>
                  </a:moveTo>
                  <a:lnTo>
                    <a:pt x="3225" y="3022"/>
                  </a:lnTo>
                  <a:lnTo>
                    <a:pt x="2298" y="965"/>
                  </a:lnTo>
                  <a:lnTo>
                    <a:pt x="0" y="0"/>
                  </a:lnTo>
                  <a:lnTo>
                    <a:pt x="660" y="2286"/>
                  </a:lnTo>
                  <a:lnTo>
                    <a:pt x="1562" y="4356"/>
                  </a:lnTo>
                  <a:lnTo>
                    <a:pt x="4127" y="5105"/>
                  </a:lnTo>
                  <a:close/>
                </a:path>
                <a:path w="11430" h="12064">
                  <a:moveTo>
                    <a:pt x="11328" y="11341"/>
                  </a:moveTo>
                  <a:lnTo>
                    <a:pt x="10502" y="9588"/>
                  </a:lnTo>
                  <a:lnTo>
                    <a:pt x="9321" y="8318"/>
                  </a:lnTo>
                  <a:lnTo>
                    <a:pt x="7251" y="8191"/>
                  </a:lnTo>
                  <a:lnTo>
                    <a:pt x="8026" y="10007"/>
                  </a:lnTo>
                  <a:lnTo>
                    <a:pt x="8890" y="11696"/>
                  </a:lnTo>
                  <a:lnTo>
                    <a:pt x="11328" y="11341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882637" y="1754504"/>
              <a:ext cx="26034" cy="33020"/>
            </a:xfrm>
            <a:custGeom>
              <a:avLst/>
              <a:gdLst/>
              <a:ahLst/>
              <a:cxnLst/>
              <a:rect l="l" t="t" r="r" b="b"/>
              <a:pathLst>
                <a:path w="26034" h="33019">
                  <a:moveTo>
                    <a:pt x="2882" y="0"/>
                  </a:moveTo>
                  <a:lnTo>
                    <a:pt x="1371" y="1981"/>
                  </a:lnTo>
                  <a:lnTo>
                    <a:pt x="0" y="4356"/>
                  </a:lnTo>
                  <a:lnTo>
                    <a:pt x="3962" y="11963"/>
                  </a:lnTo>
                  <a:lnTo>
                    <a:pt x="6857" y="17360"/>
                  </a:lnTo>
                  <a:lnTo>
                    <a:pt x="12204" y="20764"/>
                  </a:lnTo>
                  <a:lnTo>
                    <a:pt x="11709" y="23939"/>
                  </a:lnTo>
                  <a:lnTo>
                    <a:pt x="11379" y="25514"/>
                  </a:lnTo>
                  <a:lnTo>
                    <a:pt x="11125" y="27520"/>
                  </a:lnTo>
                  <a:lnTo>
                    <a:pt x="12496" y="28422"/>
                  </a:lnTo>
                  <a:lnTo>
                    <a:pt x="16929" y="32257"/>
                  </a:lnTo>
                  <a:lnTo>
                    <a:pt x="20815" y="31673"/>
                  </a:lnTo>
                  <a:lnTo>
                    <a:pt x="24345" y="32511"/>
                  </a:lnTo>
                  <a:lnTo>
                    <a:pt x="25425" y="32029"/>
                  </a:lnTo>
                  <a:lnTo>
                    <a:pt x="25742" y="31140"/>
                  </a:lnTo>
                  <a:lnTo>
                    <a:pt x="25679" y="30035"/>
                  </a:lnTo>
                  <a:lnTo>
                    <a:pt x="23228" y="28600"/>
                  </a:lnTo>
                  <a:lnTo>
                    <a:pt x="20942" y="27038"/>
                  </a:lnTo>
                  <a:lnTo>
                    <a:pt x="20523" y="23901"/>
                  </a:lnTo>
                  <a:lnTo>
                    <a:pt x="15608" y="22136"/>
                  </a:lnTo>
                  <a:lnTo>
                    <a:pt x="15379" y="15989"/>
                  </a:lnTo>
                  <a:lnTo>
                    <a:pt x="5714" y="10642"/>
                  </a:lnTo>
                  <a:lnTo>
                    <a:pt x="3517" y="5880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53A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904125" y="1775002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2082" y="0"/>
                  </a:moveTo>
                  <a:lnTo>
                    <a:pt x="203" y="1384"/>
                  </a:lnTo>
                  <a:lnTo>
                    <a:pt x="114" y="1663"/>
                  </a:lnTo>
                  <a:lnTo>
                    <a:pt x="0" y="2260"/>
                  </a:lnTo>
                  <a:lnTo>
                    <a:pt x="203" y="4406"/>
                  </a:lnTo>
                  <a:lnTo>
                    <a:pt x="1536" y="5676"/>
                  </a:lnTo>
                  <a:lnTo>
                    <a:pt x="4673" y="7099"/>
                  </a:lnTo>
                  <a:lnTo>
                    <a:pt x="6362" y="8470"/>
                  </a:lnTo>
                  <a:lnTo>
                    <a:pt x="7150" y="6083"/>
                  </a:lnTo>
                  <a:lnTo>
                    <a:pt x="7670" y="4457"/>
                  </a:lnTo>
                  <a:lnTo>
                    <a:pt x="7708" y="2311"/>
                  </a:lnTo>
                  <a:lnTo>
                    <a:pt x="5600" y="1714"/>
                  </a:lnTo>
                  <a:lnTo>
                    <a:pt x="3924" y="121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3063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905090" y="1784438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5">
                  <a:moveTo>
                    <a:pt x="5041" y="0"/>
                  </a:moveTo>
                  <a:lnTo>
                    <a:pt x="3238" y="101"/>
                  </a:lnTo>
                  <a:lnTo>
                    <a:pt x="2146" y="2197"/>
                  </a:lnTo>
                  <a:lnTo>
                    <a:pt x="393" y="3098"/>
                  </a:lnTo>
                  <a:lnTo>
                    <a:pt x="0" y="4572"/>
                  </a:lnTo>
                  <a:lnTo>
                    <a:pt x="393" y="6375"/>
                  </a:lnTo>
                  <a:lnTo>
                    <a:pt x="698" y="7188"/>
                  </a:lnTo>
                  <a:lnTo>
                    <a:pt x="1231" y="7759"/>
                  </a:lnTo>
                  <a:lnTo>
                    <a:pt x="2031" y="8077"/>
                  </a:lnTo>
                  <a:lnTo>
                    <a:pt x="7378" y="8166"/>
                  </a:lnTo>
                  <a:lnTo>
                    <a:pt x="8089" y="7391"/>
                  </a:lnTo>
                  <a:lnTo>
                    <a:pt x="7404" y="2349"/>
                  </a:lnTo>
                  <a:lnTo>
                    <a:pt x="6362" y="86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2A5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17" name="object 3017"/>
          <p:cNvGrpSpPr/>
          <p:nvPr/>
        </p:nvGrpSpPr>
        <p:grpSpPr>
          <a:xfrm>
            <a:off x="1067727" y="810831"/>
            <a:ext cx="52705" cy="45720"/>
            <a:chOff x="1067727" y="810831"/>
            <a:chExt cx="52705" cy="45720"/>
          </a:xfrm>
        </p:grpSpPr>
        <p:sp>
          <p:nvSpPr>
            <p:cNvPr id="3018" name="object 3018"/>
            <p:cNvSpPr/>
            <p:nvPr/>
          </p:nvSpPr>
          <p:spPr>
            <a:xfrm>
              <a:off x="1067727" y="810831"/>
              <a:ext cx="52705" cy="45720"/>
            </a:xfrm>
            <a:custGeom>
              <a:avLst/>
              <a:gdLst/>
              <a:ahLst/>
              <a:cxnLst/>
              <a:rect l="l" t="t" r="r" b="b"/>
              <a:pathLst>
                <a:path w="52705" h="45719">
                  <a:moveTo>
                    <a:pt x="25539" y="12319"/>
                  </a:moveTo>
                  <a:lnTo>
                    <a:pt x="22263" y="15290"/>
                  </a:lnTo>
                  <a:lnTo>
                    <a:pt x="15938" y="18376"/>
                  </a:lnTo>
                  <a:lnTo>
                    <a:pt x="8623" y="19913"/>
                  </a:lnTo>
                  <a:lnTo>
                    <a:pt x="4635" y="26631"/>
                  </a:lnTo>
                  <a:lnTo>
                    <a:pt x="3873" y="27863"/>
                  </a:lnTo>
                  <a:lnTo>
                    <a:pt x="3555" y="29298"/>
                  </a:lnTo>
                  <a:lnTo>
                    <a:pt x="2908" y="30581"/>
                  </a:lnTo>
                  <a:lnTo>
                    <a:pt x="2324" y="31800"/>
                  </a:lnTo>
                  <a:lnTo>
                    <a:pt x="4470" y="33680"/>
                  </a:lnTo>
                  <a:lnTo>
                    <a:pt x="1975" y="34480"/>
                  </a:lnTo>
                  <a:lnTo>
                    <a:pt x="1600" y="34696"/>
                  </a:lnTo>
                  <a:lnTo>
                    <a:pt x="1295" y="35039"/>
                  </a:lnTo>
                  <a:lnTo>
                    <a:pt x="1142" y="35496"/>
                  </a:lnTo>
                  <a:lnTo>
                    <a:pt x="673" y="37680"/>
                  </a:lnTo>
                  <a:lnTo>
                    <a:pt x="2019" y="40170"/>
                  </a:lnTo>
                  <a:lnTo>
                    <a:pt x="0" y="42075"/>
                  </a:lnTo>
                  <a:lnTo>
                    <a:pt x="1206" y="45186"/>
                  </a:lnTo>
                  <a:lnTo>
                    <a:pt x="3098" y="43713"/>
                  </a:lnTo>
                  <a:lnTo>
                    <a:pt x="4902" y="42773"/>
                  </a:lnTo>
                  <a:lnTo>
                    <a:pt x="7378" y="40513"/>
                  </a:lnTo>
                  <a:lnTo>
                    <a:pt x="7886" y="36525"/>
                  </a:lnTo>
                  <a:lnTo>
                    <a:pt x="15519" y="34480"/>
                  </a:lnTo>
                  <a:lnTo>
                    <a:pt x="17691" y="31711"/>
                  </a:lnTo>
                  <a:lnTo>
                    <a:pt x="21615" y="24599"/>
                  </a:lnTo>
                  <a:lnTo>
                    <a:pt x="24536" y="21247"/>
                  </a:lnTo>
                  <a:lnTo>
                    <a:pt x="29057" y="20332"/>
                  </a:lnTo>
                  <a:lnTo>
                    <a:pt x="36495" y="17665"/>
                  </a:lnTo>
                  <a:lnTo>
                    <a:pt x="42603" y="13350"/>
                  </a:lnTo>
                  <a:lnTo>
                    <a:pt x="43402" y="12509"/>
                  </a:lnTo>
                  <a:lnTo>
                    <a:pt x="30251" y="12509"/>
                  </a:lnTo>
                  <a:lnTo>
                    <a:pt x="25539" y="12319"/>
                  </a:lnTo>
                  <a:close/>
                </a:path>
                <a:path w="52705" h="45719">
                  <a:moveTo>
                    <a:pt x="52514" y="0"/>
                  </a:moveTo>
                  <a:lnTo>
                    <a:pt x="51600" y="63"/>
                  </a:lnTo>
                  <a:lnTo>
                    <a:pt x="50406" y="698"/>
                  </a:lnTo>
                  <a:lnTo>
                    <a:pt x="48361" y="1828"/>
                  </a:lnTo>
                  <a:lnTo>
                    <a:pt x="47523" y="2552"/>
                  </a:lnTo>
                  <a:lnTo>
                    <a:pt x="47967" y="4279"/>
                  </a:lnTo>
                  <a:lnTo>
                    <a:pt x="43040" y="4521"/>
                  </a:lnTo>
                  <a:lnTo>
                    <a:pt x="40627" y="6667"/>
                  </a:lnTo>
                  <a:lnTo>
                    <a:pt x="37858" y="7912"/>
                  </a:lnTo>
                  <a:lnTo>
                    <a:pt x="34023" y="10134"/>
                  </a:lnTo>
                  <a:lnTo>
                    <a:pt x="30251" y="12509"/>
                  </a:lnTo>
                  <a:lnTo>
                    <a:pt x="43402" y="12509"/>
                  </a:lnTo>
                  <a:lnTo>
                    <a:pt x="47790" y="7888"/>
                  </a:lnTo>
                  <a:lnTo>
                    <a:pt x="52424" y="1828"/>
                  </a:lnTo>
                  <a:lnTo>
                    <a:pt x="52514" y="0"/>
                  </a:lnTo>
                  <a:close/>
                </a:path>
              </a:pathLst>
            </a:custGeom>
            <a:solidFill>
              <a:srgbClr val="C8E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105585" y="811530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10426" y="0"/>
                  </a:moveTo>
                  <a:lnTo>
                    <a:pt x="9512" y="101"/>
                  </a:lnTo>
                  <a:lnTo>
                    <a:pt x="9448" y="1790"/>
                  </a:lnTo>
                  <a:lnTo>
                    <a:pt x="9004" y="2806"/>
                  </a:lnTo>
                  <a:lnTo>
                    <a:pt x="4292" y="3721"/>
                  </a:lnTo>
                  <a:lnTo>
                    <a:pt x="1689" y="4800"/>
                  </a:lnTo>
                  <a:lnTo>
                    <a:pt x="0" y="7213"/>
                  </a:lnTo>
                  <a:lnTo>
                    <a:pt x="2692" y="7150"/>
                  </a:lnTo>
                  <a:lnTo>
                    <a:pt x="4610" y="5029"/>
                  </a:lnTo>
                  <a:lnTo>
                    <a:pt x="9055" y="4051"/>
                  </a:lnTo>
                  <a:lnTo>
                    <a:pt x="10794" y="3733"/>
                  </a:lnTo>
                  <a:lnTo>
                    <a:pt x="10502" y="1130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97D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0" name="object 3020"/>
          <p:cNvGrpSpPr/>
          <p:nvPr/>
        </p:nvGrpSpPr>
        <p:grpSpPr>
          <a:xfrm>
            <a:off x="811098" y="1504137"/>
            <a:ext cx="16510" cy="41910"/>
            <a:chOff x="811098" y="1504137"/>
            <a:chExt cx="16510" cy="41910"/>
          </a:xfrm>
        </p:grpSpPr>
        <p:sp>
          <p:nvSpPr>
            <p:cNvPr id="3021" name="object 3021"/>
            <p:cNvSpPr/>
            <p:nvPr/>
          </p:nvSpPr>
          <p:spPr>
            <a:xfrm>
              <a:off x="811695" y="1510576"/>
              <a:ext cx="10795" cy="27305"/>
            </a:xfrm>
            <a:custGeom>
              <a:avLst/>
              <a:gdLst/>
              <a:ahLst/>
              <a:cxnLst/>
              <a:rect l="l" t="t" r="r" b="b"/>
              <a:pathLst>
                <a:path w="10794" h="27305">
                  <a:moveTo>
                    <a:pt x="4127" y="0"/>
                  </a:moveTo>
                  <a:lnTo>
                    <a:pt x="4533" y="4356"/>
                  </a:lnTo>
                  <a:lnTo>
                    <a:pt x="2895" y="1752"/>
                  </a:lnTo>
                  <a:lnTo>
                    <a:pt x="2895" y="2819"/>
                  </a:lnTo>
                  <a:lnTo>
                    <a:pt x="0" y="5740"/>
                  </a:lnTo>
                  <a:lnTo>
                    <a:pt x="2222" y="8750"/>
                  </a:lnTo>
                  <a:lnTo>
                    <a:pt x="2793" y="11722"/>
                  </a:lnTo>
                  <a:lnTo>
                    <a:pt x="4178" y="14427"/>
                  </a:lnTo>
                  <a:lnTo>
                    <a:pt x="4203" y="15887"/>
                  </a:lnTo>
                  <a:lnTo>
                    <a:pt x="3454" y="17348"/>
                  </a:lnTo>
                  <a:lnTo>
                    <a:pt x="1638" y="19913"/>
                  </a:lnTo>
                  <a:lnTo>
                    <a:pt x="2654" y="22567"/>
                  </a:lnTo>
                  <a:lnTo>
                    <a:pt x="3200" y="25209"/>
                  </a:lnTo>
                  <a:lnTo>
                    <a:pt x="3644" y="26035"/>
                  </a:lnTo>
                  <a:lnTo>
                    <a:pt x="3898" y="27305"/>
                  </a:lnTo>
                  <a:lnTo>
                    <a:pt x="6388" y="26238"/>
                  </a:lnTo>
                  <a:lnTo>
                    <a:pt x="6642" y="25057"/>
                  </a:lnTo>
                  <a:lnTo>
                    <a:pt x="6375" y="23812"/>
                  </a:lnTo>
                  <a:lnTo>
                    <a:pt x="6984" y="21653"/>
                  </a:lnTo>
                  <a:lnTo>
                    <a:pt x="9283" y="21145"/>
                  </a:lnTo>
                  <a:lnTo>
                    <a:pt x="10502" y="19583"/>
                  </a:lnTo>
                  <a:lnTo>
                    <a:pt x="7518" y="5956"/>
                  </a:lnTo>
                  <a:lnTo>
                    <a:pt x="6438" y="4076"/>
                  </a:lnTo>
                  <a:lnTo>
                    <a:pt x="6921" y="3162"/>
                  </a:lnTo>
                  <a:lnTo>
                    <a:pt x="7251" y="2222"/>
                  </a:lnTo>
                  <a:lnTo>
                    <a:pt x="6794" y="1193"/>
                  </a:lnTo>
                  <a:lnTo>
                    <a:pt x="5435" y="114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98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811098" y="1534388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30">
                  <a:moveTo>
                    <a:pt x="6959" y="0"/>
                  </a:moveTo>
                  <a:lnTo>
                    <a:pt x="6413" y="787"/>
                  </a:lnTo>
                  <a:lnTo>
                    <a:pt x="6527" y="2146"/>
                  </a:lnTo>
                  <a:lnTo>
                    <a:pt x="5041" y="2222"/>
                  </a:lnTo>
                  <a:lnTo>
                    <a:pt x="4851" y="1422"/>
                  </a:lnTo>
                  <a:lnTo>
                    <a:pt x="4686" y="990"/>
                  </a:lnTo>
                  <a:lnTo>
                    <a:pt x="4229" y="723"/>
                  </a:lnTo>
                  <a:lnTo>
                    <a:pt x="3797" y="787"/>
                  </a:lnTo>
                  <a:lnTo>
                    <a:pt x="3416" y="1142"/>
                  </a:lnTo>
                  <a:lnTo>
                    <a:pt x="2578" y="2374"/>
                  </a:lnTo>
                  <a:lnTo>
                    <a:pt x="2654" y="3848"/>
                  </a:lnTo>
                  <a:lnTo>
                    <a:pt x="2349" y="5219"/>
                  </a:lnTo>
                  <a:lnTo>
                    <a:pt x="1866" y="6781"/>
                  </a:lnTo>
                  <a:lnTo>
                    <a:pt x="406" y="7810"/>
                  </a:lnTo>
                  <a:lnTo>
                    <a:pt x="88" y="9461"/>
                  </a:lnTo>
                  <a:lnTo>
                    <a:pt x="0" y="10198"/>
                  </a:lnTo>
                  <a:lnTo>
                    <a:pt x="126" y="10871"/>
                  </a:lnTo>
                  <a:lnTo>
                    <a:pt x="711" y="11404"/>
                  </a:lnTo>
                  <a:lnTo>
                    <a:pt x="2616" y="10667"/>
                  </a:lnTo>
                  <a:lnTo>
                    <a:pt x="5029" y="10807"/>
                  </a:lnTo>
                  <a:lnTo>
                    <a:pt x="5918" y="8356"/>
                  </a:lnTo>
                  <a:lnTo>
                    <a:pt x="6819" y="7010"/>
                  </a:lnTo>
                  <a:lnTo>
                    <a:pt x="7010" y="5321"/>
                  </a:lnTo>
                  <a:lnTo>
                    <a:pt x="7988" y="4013"/>
                  </a:lnTo>
                  <a:lnTo>
                    <a:pt x="7289" y="2768"/>
                  </a:lnTo>
                  <a:lnTo>
                    <a:pt x="9956" y="660"/>
                  </a:lnTo>
                  <a:lnTo>
                    <a:pt x="6959" y="0"/>
                  </a:lnTo>
                  <a:close/>
                </a:path>
              </a:pathLst>
            </a:custGeom>
            <a:solidFill>
              <a:srgbClr val="579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816000" y="153840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086" y="0"/>
                  </a:moveTo>
                  <a:lnTo>
                    <a:pt x="1676" y="1104"/>
                  </a:lnTo>
                  <a:lnTo>
                    <a:pt x="0" y="2082"/>
                  </a:lnTo>
                  <a:lnTo>
                    <a:pt x="1015" y="4343"/>
                  </a:lnTo>
                  <a:lnTo>
                    <a:pt x="2374" y="4317"/>
                  </a:lnTo>
                  <a:lnTo>
                    <a:pt x="3060" y="4292"/>
                  </a:lnTo>
                  <a:lnTo>
                    <a:pt x="4838" y="2870"/>
                  </a:lnTo>
                  <a:lnTo>
                    <a:pt x="2501" y="1435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306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821753" y="153320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90" y="0"/>
                  </a:moveTo>
                  <a:lnTo>
                    <a:pt x="0" y="2413"/>
                  </a:lnTo>
                  <a:lnTo>
                    <a:pt x="2679" y="3225"/>
                  </a:lnTo>
                  <a:lnTo>
                    <a:pt x="4521" y="4254"/>
                  </a:lnTo>
                  <a:lnTo>
                    <a:pt x="4584" y="2717"/>
                  </a:lnTo>
                  <a:lnTo>
                    <a:pt x="4216" y="1295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509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825563" y="154103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1079" y="0"/>
                  </a:moveTo>
                  <a:lnTo>
                    <a:pt x="215" y="0"/>
                  </a:lnTo>
                  <a:lnTo>
                    <a:pt x="0" y="419"/>
                  </a:lnTo>
                  <a:lnTo>
                    <a:pt x="177" y="1282"/>
                  </a:lnTo>
                  <a:lnTo>
                    <a:pt x="431" y="1638"/>
                  </a:lnTo>
                  <a:lnTo>
                    <a:pt x="698" y="1790"/>
                  </a:lnTo>
                  <a:lnTo>
                    <a:pt x="1358" y="2133"/>
                  </a:lnTo>
                  <a:lnTo>
                    <a:pt x="1676" y="1651"/>
                  </a:lnTo>
                  <a:lnTo>
                    <a:pt x="1638" y="1104"/>
                  </a:lnTo>
                  <a:lnTo>
                    <a:pt x="1600" y="685"/>
                  </a:lnTo>
                  <a:lnTo>
                    <a:pt x="1231" y="292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59A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816190" y="1504137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2755" y="0"/>
                  </a:moveTo>
                  <a:lnTo>
                    <a:pt x="1778" y="139"/>
                  </a:lnTo>
                  <a:lnTo>
                    <a:pt x="50" y="2552"/>
                  </a:lnTo>
                  <a:lnTo>
                    <a:pt x="0" y="4978"/>
                  </a:lnTo>
                  <a:lnTo>
                    <a:pt x="1701" y="7429"/>
                  </a:lnTo>
                  <a:lnTo>
                    <a:pt x="1943" y="10515"/>
                  </a:lnTo>
                  <a:lnTo>
                    <a:pt x="3746" y="9563"/>
                  </a:lnTo>
                  <a:lnTo>
                    <a:pt x="4483" y="6261"/>
                  </a:lnTo>
                  <a:lnTo>
                    <a:pt x="3149" y="3174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519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27" name="object 3027"/>
          <p:cNvGrpSpPr/>
          <p:nvPr/>
        </p:nvGrpSpPr>
        <p:grpSpPr>
          <a:xfrm>
            <a:off x="1201191" y="2089873"/>
            <a:ext cx="35560" cy="51435"/>
            <a:chOff x="1201191" y="2089873"/>
            <a:chExt cx="35560" cy="51435"/>
          </a:xfrm>
        </p:grpSpPr>
        <p:sp>
          <p:nvSpPr>
            <p:cNvPr id="3028" name="object 3028"/>
            <p:cNvSpPr/>
            <p:nvPr/>
          </p:nvSpPr>
          <p:spPr>
            <a:xfrm>
              <a:off x="1210043" y="2093226"/>
              <a:ext cx="20955" cy="28575"/>
            </a:xfrm>
            <a:custGeom>
              <a:avLst/>
              <a:gdLst/>
              <a:ahLst/>
              <a:cxnLst/>
              <a:rect l="l" t="t" r="r" b="b"/>
              <a:pathLst>
                <a:path w="20955" h="28575">
                  <a:moveTo>
                    <a:pt x="9944" y="0"/>
                  </a:moveTo>
                  <a:lnTo>
                    <a:pt x="7696" y="1752"/>
                  </a:lnTo>
                  <a:lnTo>
                    <a:pt x="9791" y="1968"/>
                  </a:lnTo>
                  <a:lnTo>
                    <a:pt x="12141" y="3949"/>
                  </a:lnTo>
                  <a:lnTo>
                    <a:pt x="13309" y="5969"/>
                  </a:lnTo>
                  <a:lnTo>
                    <a:pt x="8648" y="10020"/>
                  </a:lnTo>
                  <a:lnTo>
                    <a:pt x="9207" y="12242"/>
                  </a:lnTo>
                  <a:lnTo>
                    <a:pt x="9258" y="14414"/>
                  </a:lnTo>
                  <a:lnTo>
                    <a:pt x="6324" y="13322"/>
                  </a:lnTo>
                  <a:lnTo>
                    <a:pt x="3898" y="10845"/>
                  </a:lnTo>
                  <a:lnTo>
                    <a:pt x="558" y="12192"/>
                  </a:lnTo>
                  <a:lnTo>
                    <a:pt x="0" y="15011"/>
                  </a:lnTo>
                  <a:lnTo>
                    <a:pt x="3581" y="15316"/>
                  </a:lnTo>
                  <a:lnTo>
                    <a:pt x="4051" y="17602"/>
                  </a:lnTo>
                  <a:lnTo>
                    <a:pt x="2120" y="17780"/>
                  </a:lnTo>
                  <a:lnTo>
                    <a:pt x="1511" y="18516"/>
                  </a:lnTo>
                  <a:lnTo>
                    <a:pt x="2730" y="20612"/>
                  </a:lnTo>
                  <a:lnTo>
                    <a:pt x="5676" y="19913"/>
                  </a:lnTo>
                  <a:lnTo>
                    <a:pt x="7111" y="21945"/>
                  </a:lnTo>
                  <a:lnTo>
                    <a:pt x="5727" y="23088"/>
                  </a:lnTo>
                  <a:lnTo>
                    <a:pt x="3340" y="23291"/>
                  </a:lnTo>
                  <a:lnTo>
                    <a:pt x="3682" y="25806"/>
                  </a:lnTo>
                  <a:lnTo>
                    <a:pt x="4965" y="26543"/>
                  </a:lnTo>
                  <a:lnTo>
                    <a:pt x="6375" y="25920"/>
                  </a:lnTo>
                  <a:lnTo>
                    <a:pt x="7708" y="26136"/>
                  </a:lnTo>
                  <a:lnTo>
                    <a:pt x="12826" y="28536"/>
                  </a:lnTo>
                  <a:lnTo>
                    <a:pt x="12953" y="28486"/>
                  </a:lnTo>
                  <a:lnTo>
                    <a:pt x="15557" y="22796"/>
                  </a:lnTo>
                  <a:lnTo>
                    <a:pt x="17576" y="18554"/>
                  </a:lnTo>
                  <a:lnTo>
                    <a:pt x="20383" y="14566"/>
                  </a:lnTo>
                  <a:lnTo>
                    <a:pt x="20358" y="9613"/>
                  </a:lnTo>
                  <a:lnTo>
                    <a:pt x="20231" y="1625"/>
                  </a:lnTo>
                  <a:lnTo>
                    <a:pt x="15049" y="698"/>
                  </a:lnTo>
                  <a:lnTo>
                    <a:pt x="12636" y="1333"/>
                  </a:lnTo>
                  <a:lnTo>
                    <a:pt x="9944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210183" y="2095195"/>
              <a:ext cx="15875" cy="15875"/>
            </a:xfrm>
            <a:custGeom>
              <a:avLst/>
              <a:gdLst/>
              <a:ahLst/>
              <a:cxnLst/>
              <a:rect l="l" t="t" r="r" b="b"/>
              <a:pathLst>
                <a:path w="15875" h="15875">
                  <a:moveTo>
                    <a:pt x="9652" y="0"/>
                  </a:moveTo>
                  <a:lnTo>
                    <a:pt x="8712" y="7899"/>
                  </a:lnTo>
                  <a:lnTo>
                    <a:pt x="7493" y="9105"/>
                  </a:lnTo>
                  <a:lnTo>
                    <a:pt x="304" y="9283"/>
                  </a:lnTo>
                  <a:lnTo>
                    <a:pt x="0" y="9817"/>
                  </a:lnTo>
                  <a:lnTo>
                    <a:pt x="368" y="10312"/>
                  </a:lnTo>
                  <a:lnTo>
                    <a:pt x="3276" y="10350"/>
                  </a:lnTo>
                  <a:lnTo>
                    <a:pt x="5702" y="11480"/>
                  </a:lnTo>
                  <a:lnTo>
                    <a:pt x="8343" y="14350"/>
                  </a:lnTo>
                  <a:lnTo>
                    <a:pt x="8864" y="15468"/>
                  </a:lnTo>
                  <a:lnTo>
                    <a:pt x="12141" y="12738"/>
                  </a:lnTo>
                  <a:lnTo>
                    <a:pt x="8724" y="9448"/>
                  </a:lnTo>
                  <a:lnTo>
                    <a:pt x="10490" y="8216"/>
                  </a:lnTo>
                  <a:lnTo>
                    <a:pt x="15481" y="1892"/>
                  </a:lnTo>
                  <a:lnTo>
                    <a:pt x="9652" y="0"/>
                  </a:lnTo>
                  <a:close/>
                </a:path>
              </a:pathLst>
            </a:custGeom>
            <a:solidFill>
              <a:srgbClr val="52C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201191" y="2117750"/>
              <a:ext cx="17145" cy="23495"/>
            </a:xfrm>
            <a:custGeom>
              <a:avLst/>
              <a:gdLst/>
              <a:ahLst/>
              <a:cxnLst/>
              <a:rect l="l" t="t" r="r" b="b"/>
              <a:pathLst>
                <a:path w="17144" h="23494">
                  <a:moveTo>
                    <a:pt x="15112" y="0"/>
                  </a:moveTo>
                  <a:lnTo>
                    <a:pt x="13804" y="571"/>
                  </a:lnTo>
                  <a:lnTo>
                    <a:pt x="12534" y="1282"/>
                  </a:lnTo>
                  <a:lnTo>
                    <a:pt x="11810" y="2463"/>
                  </a:lnTo>
                  <a:lnTo>
                    <a:pt x="10820" y="3263"/>
                  </a:lnTo>
                  <a:lnTo>
                    <a:pt x="9397" y="3441"/>
                  </a:lnTo>
                  <a:lnTo>
                    <a:pt x="8267" y="5410"/>
                  </a:lnTo>
                  <a:lnTo>
                    <a:pt x="7746" y="6134"/>
                  </a:lnTo>
                  <a:lnTo>
                    <a:pt x="7492" y="6908"/>
                  </a:lnTo>
                  <a:lnTo>
                    <a:pt x="8978" y="14414"/>
                  </a:lnTo>
                  <a:lnTo>
                    <a:pt x="7505" y="16408"/>
                  </a:lnTo>
                  <a:lnTo>
                    <a:pt x="1282" y="16421"/>
                  </a:lnTo>
                  <a:lnTo>
                    <a:pt x="0" y="18732"/>
                  </a:lnTo>
                  <a:lnTo>
                    <a:pt x="2501" y="19088"/>
                  </a:lnTo>
                  <a:lnTo>
                    <a:pt x="3301" y="20319"/>
                  </a:lnTo>
                  <a:lnTo>
                    <a:pt x="4368" y="21272"/>
                  </a:lnTo>
                  <a:lnTo>
                    <a:pt x="7708" y="23342"/>
                  </a:lnTo>
                  <a:lnTo>
                    <a:pt x="8724" y="20980"/>
                  </a:lnTo>
                  <a:lnTo>
                    <a:pt x="10096" y="19469"/>
                  </a:lnTo>
                  <a:lnTo>
                    <a:pt x="10845" y="18554"/>
                  </a:lnTo>
                  <a:lnTo>
                    <a:pt x="11722" y="17754"/>
                  </a:lnTo>
                  <a:lnTo>
                    <a:pt x="13588" y="15125"/>
                  </a:lnTo>
                  <a:lnTo>
                    <a:pt x="14058" y="13157"/>
                  </a:lnTo>
                  <a:lnTo>
                    <a:pt x="11607" y="7607"/>
                  </a:lnTo>
                  <a:lnTo>
                    <a:pt x="12534" y="4813"/>
                  </a:lnTo>
                  <a:lnTo>
                    <a:pt x="16421" y="1968"/>
                  </a:lnTo>
                  <a:lnTo>
                    <a:pt x="16954" y="1231"/>
                  </a:lnTo>
                  <a:lnTo>
                    <a:pt x="16636" y="253"/>
                  </a:lnTo>
                  <a:lnTo>
                    <a:pt x="15112" y="0"/>
                  </a:lnTo>
                  <a:close/>
                </a:path>
              </a:pathLst>
            </a:custGeom>
            <a:solidFill>
              <a:srgbClr val="458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208036" y="210522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5">
                  <a:moveTo>
                    <a:pt x="787" y="0"/>
                  </a:moveTo>
                  <a:lnTo>
                    <a:pt x="0" y="647"/>
                  </a:lnTo>
                  <a:lnTo>
                    <a:pt x="647" y="4343"/>
                  </a:lnTo>
                  <a:lnTo>
                    <a:pt x="1790" y="5651"/>
                  </a:lnTo>
                  <a:lnTo>
                    <a:pt x="3505" y="6502"/>
                  </a:lnTo>
                  <a:lnTo>
                    <a:pt x="5435" y="5892"/>
                  </a:lnTo>
                  <a:lnTo>
                    <a:pt x="7226" y="8255"/>
                  </a:lnTo>
                  <a:lnTo>
                    <a:pt x="9651" y="6578"/>
                  </a:lnTo>
                  <a:lnTo>
                    <a:pt x="2514" y="279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3193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206258" y="210287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108" y="0"/>
                  </a:moveTo>
                  <a:lnTo>
                    <a:pt x="0" y="2768"/>
                  </a:lnTo>
                  <a:lnTo>
                    <a:pt x="1269" y="3759"/>
                  </a:lnTo>
                  <a:lnTo>
                    <a:pt x="2108" y="4749"/>
                  </a:lnTo>
                  <a:lnTo>
                    <a:pt x="3543" y="3327"/>
                  </a:lnTo>
                  <a:lnTo>
                    <a:pt x="4254" y="2603"/>
                  </a:lnTo>
                  <a:lnTo>
                    <a:pt x="4254" y="2273"/>
                  </a:lnTo>
                  <a:lnTo>
                    <a:pt x="4229" y="1600"/>
                  </a:lnTo>
                  <a:lnTo>
                    <a:pt x="3187" y="1257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218704" y="2090153"/>
              <a:ext cx="17780" cy="26034"/>
            </a:xfrm>
            <a:custGeom>
              <a:avLst/>
              <a:gdLst/>
              <a:ahLst/>
              <a:cxnLst/>
              <a:rect l="l" t="t" r="r" b="b"/>
              <a:pathLst>
                <a:path w="17780" h="26035">
                  <a:moveTo>
                    <a:pt x="1333" y="0"/>
                  </a:moveTo>
                  <a:lnTo>
                    <a:pt x="977" y="1358"/>
                  </a:lnTo>
                  <a:lnTo>
                    <a:pt x="0" y="2984"/>
                  </a:lnTo>
                  <a:lnTo>
                    <a:pt x="4013" y="2844"/>
                  </a:lnTo>
                  <a:lnTo>
                    <a:pt x="5397" y="2501"/>
                  </a:lnTo>
                  <a:lnTo>
                    <a:pt x="6375" y="3759"/>
                  </a:lnTo>
                  <a:lnTo>
                    <a:pt x="11861" y="8915"/>
                  </a:lnTo>
                  <a:lnTo>
                    <a:pt x="11887" y="16217"/>
                  </a:lnTo>
                  <a:lnTo>
                    <a:pt x="6223" y="23621"/>
                  </a:lnTo>
                  <a:lnTo>
                    <a:pt x="2908" y="24676"/>
                  </a:lnTo>
                  <a:lnTo>
                    <a:pt x="6464" y="25526"/>
                  </a:lnTo>
                  <a:lnTo>
                    <a:pt x="7721" y="25692"/>
                  </a:lnTo>
                  <a:lnTo>
                    <a:pt x="8585" y="25031"/>
                  </a:lnTo>
                  <a:lnTo>
                    <a:pt x="9334" y="24155"/>
                  </a:lnTo>
                  <a:lnTo>
                    <a:pt x="10261" y="22910"/>
                  </a:lnTo>
                  <a:lnTo>
                    <a:pt x="11379" y="21818"/>
                  </a:lnTo>
                  <a:lnTo>
                    <a:pt x="12255" y="20535"/>
                  </a:lnTo>
                  <a:lnTo>
                    <a:pt x="12738" y="19748"/>
                  </a:lnTo>
                  <a:lnTo>
                    <a:pt x="13157" y="18935"/>
                  </a:lnTo>
                  <a:lnTo>
                    <a:pt x="13500" y="18084"/>
                  </a:lnTo>
                  <a:lnTo>
                    <a:pt x="14681" y="15443"/>
                  </a:lnTo>
                  <a:lnTo>
                    <a:pt x="14592" y="12369"/>
                  </a:lnTo>
                  <a:lnTo>
                    <a:pt x="17665" y="8407"/>
                  </a:lnTo>
                  <a:lnTo>
                    <a:pt x="16675" y="7061"/>
                  </a:lnTo>
                  <a:lnTo>
                    <a:pt x="15138" y="5333"/>
                  </a:lnTo>
                  <a:lnTo>
                    <a:pt x="14617" y="4889"/>
                  </a:lnTo>
                  <a:lnTo>
                    <a:pt x="12319" y="3403"/>
                  </a:lnTo>
                  <a:lnTo>
                    <a:pt x="11303" y="2133"/>
                  </a:lnTo>
                  <a:lnTo>
                    <a:pt x="10033" y="1231"/>
                  </a:lnTo>
                  <a:lnTo>
                    <a:pt x="8458" y="749"/>
                  </a:lnTo>
                  <a:lnTo>
                    <a:pt x="5867" y="2539"/>
                  </a:lnTo>
                  <a:lnTo>
                    <a:pt x="3695" y="419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215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227162" y="208987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1117" y="0"/>
                  </a:moveTo>
                  <a:lnTo>
                    <a:pt x="749" y="355"/>
                  </a:lnTo>
                  <a:lnTo>
                    <a:pt x="0" y="1041"/>
                  </a:lnTo>
                  <a:lnTo>
                    <a:pt x="3187" y="5181"/>
                  </a:lnTo>
                  <a:lnTo>
                    <a:pt x="4229" y="3784"/>
                  </a:lnTo>
                  <a:lnTo>
                    <a:pt x="4267" y="2400"/>
                  </a:lnTo>
                  <a:lnTo>
                    <a:pt x="3086" y="106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97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35" name="object 3035"/>
          <p:cNvGrpSpPr/>
          <p:nvPr/>
        </p:nvGrpSpPr>
        <p:grpSpPr>
          <a:xfrm>
            <a:off x="771029" y="1368488"/>
            <a:ext cx="14604" cy="53340"/>
            <a:chOff x="771029" y="1368488"/>
            <a:chExt cx="14604" cy="53340"/>
          </a:xfrm>
        </p:grpSpPr>
        <p:sp>
          <p:nvSpPr>
            <p:cNvPr id="3036" name="object 3036"/>
            <p:cNvSpPr/>
            <p:nvPr/>
          </p:nvSpPr>
          <p:spPr>
            <a:xfrm>
              <a:off x="771029" y="1385798"/>
              <a:ext cx="14604" cy="36195"/>
            </a:xfrm>
            <a:custGeom>
              <a:avLst/>
              <a:gdLst/>
              <a:ahLst/>
              <a:cxnLst/>
              <a:rect l="l" t="t" r="r" b="b"/>
              <a:pathLst>
                <a:path w="14604" h="36194">
                  <a:moveTo>
                    <a:pt x="1460" y="0"/>
                  </a:moveTo>
                  <a:lnTo>
                    <a:pt x="0" y="1295"/>
                  </a:lnTo>
                  <a:lnTo>
                    <a:pt x="952" y="2654"/>
                  </a:lnTo>
                  <a:lnTo>
                    <a:pt x="1358" y="4000"/>
                  </a:lnTo>
                  <a:lnTo>
                    <a:pt x="1752" y="4864"/>
                  </a:lnTo>
                  <a:lnTo>
                    <a:pt x="3975" y="8521"/>
                  </a:lnTo>
                  <a:lnTo>
                    <a:pt x="4559" y="12230"/>
                  </a:lnTo>
                  <a:lnTo>
                    <a:pt x="5676" y="15773"/>
                  </a:lnTo>
                  <a:lnTo>
                    <a:pt x="6400" y="18783"/>
                  </a:lnTo>
                  <a:lnTo>
                    <a:pt x="5841" y="21882"/>
                  </a:lnTo>
                  <a:lnTo>
                    <a:pt x="6248" y="24917"/>
                  </a:lnTo>
                  <a:lnTo>
                    <a:pt x="6261" y="25399"/>
                  </a:lnTo>
                  <a:lnTo>
                    <a:pt x="6400" y="26377"/>
                  </a:lnTo>
                  <a:lnTo>
                    <a:pt x="7378" y="29527"/>
                  </a:lnTo>
                  <a:lnTo>
                    <a:pt x="8166" y="32765"/>
                  </a:lnTo>
                  <a:lnTo>
                    <a:pt x="10375" y="35382"/>
                  </a:lnTo>
                  <a:lnTo>
                    <a:pt x="10883" y="35623"/>
                  </a:lnTo>
                  <a:lnTo>
                    <a:pt x="11366" y="35572"/>
                  </a:lnTo>
                  <a:lnTo>
                    <a:pt x="11823" y="35229"/>
                  </a:lnTo>
                  <a:lnTo>
                    <a:pt x="13284" y="32880"/>
                  </a:lnTo>
                  <a:lnTo>
                    <a:pt x="12852" y="30048"/>
                  </a:lnTo>
                  <a:lnTo>
                    <a:pt x="13728" y="27546"/>
                  </a:lnTo>
                  <a:lnTo>
                    <a:pt x="14262" y="23190"/>
                  </a:lnTo>
                  <a:lnTo>
                    <a:pt x="12674" y="19354"/>
                  </a:lnTo>
                  <a:lnTo>
                    <a:pt x="10718" y="15620"/>
                  </a:lnTo>
                  <a:lnTo>
                    <a:pt x="8801" y="12992"/>
                  </a:lnTo>
                  <a:lnTo>
                    <a:pt x="9829" y="10045"/>
                  </a:lnTo>
                  <a:lnTo>
                    <a:pt x="9804" y="7213"/>
                  </a:lnTo>
                  <a:lnTo>
                    <a:pt x="7658" y="2882"/>
                  </a:lnTo>
                  <a:lnTo>
                    <a:pt x="7505" y="3682"/>
                  </a:lnTo>
                  <a:lnTo>
                    <a:pt x="7619" y="4914"/>
                  </a:lnTo>
                  <a:lnTo>
                    <a:pt x="5994" y="5968"/>
                  </a:lnTo>
                  <a:lnTo>
                    <a:pt x="5219" y="4698"/>
                  </a:lnTo>
                  <a:lnTo>
                    <a:pt x="4356" y="2057"/>
                  </a:lnTo>
                  <a:lnTo>
                    <a:pt x="3238" y="774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86C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777341" y="137336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253" y="0"/>
                  </a:moveTo>
                  <a:lnTo>
                    <a:pt x="330" y="1828"/>
                  </a:lnTo>
                  <a:lnTo>
                    <a:pt x="0" y="3708"/>
                  </a:lnTo>
                  <a:lnTo>
                    <a:pt x="1015" y="5410"/>
                  </a:lnTo>
                  <a:lnTo>
                    <a:pt x="3898" y="3162"/>
                  </a:lnTo>
                  <a:lnTo>
                    <a:pt x="1511" y="1663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497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777989" y="136848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298" y="0"/>
                  </a:moveTo>
                  <a:lnTo>
                    <a:pt x="0" y="952"/>
                  </a:lnTo>
                  <a:lnTo>
                    <a:pt x="723" y="2260"/>
                  </a:lnTo>
                  <a:lnTo>
                    <a:pt x="1651" y="2959"/>
                  </a:lnTo>
                  <a:lnTo>
                    <a:pt x="3505" y="2692"/>
                  </a:lnTo>
                  <a:lnTo>
                    <a:pt x="2971" y="16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618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39" name="object 3039"/>
          <p:cNvSpPr/>
          <p:nvPr/>
        </p:nvSpPr>
        <p:spPr>
          <a:xfrm>
            <a:off x="1169149" y="736752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79">
                <a:moveTo>
                  <a:pt x="1968" y="0"/>
                </a:moveTo>
                <a:lnTo>
                  <a:pt x="0" y="4660"/>
                </a:lnTo>
                <a:lnTo>
                  <a:pt x="3111" y="4343"/>
                </a:lnTo>
                <a:lnTo>
                  <a:pt x="6070" y="4191"/>
                </a:lnTo>
                <a:lnTo>
                  <a:pt x="4127" y="3352"/>
                </a:lnTo>
                <a:lnTo>
                  <a:pt x="4508" y="254"/>
                </a:lnTo>
                <a:lnTo>
                  <a:pt x="1968" y="0"/>
                </a:lnTo>
                <a:close/>
              </a:path>
            </a:pathLst>
          </a:custGeom>
          <a:solidFill>
            <a:srgbClr val="C9E8E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40" name="object 3040"/>
          <p:cNvGrpSpPr/>
          <p:nvPr/>
        </p:nvGrpSpPr>
        <p:grpSpPr>
          <a:xfrm>
            <a:off x="876147" y="1270469"/>
            <a:ext cx="38735" cy="51435"/>
            <a:chOff x="876147" y="1270469"/>
            <a:chExt cx="38735" cy="51435"/>
          </a:xfrm>
        </p:grpSpPr>
        <p:sp>
          <p:nvSpPr>
            <p:cNvPr id="3041" name="object 3041"/>
            <p:cNvSpPr/>
            <p:nvPr/>
          </p:nvSpPr>
          <p:spPr>
            <a:xfrm>
              <a:off x="876147" y="1270469"/>
              <a:ext cx="38735" cy="51435"/>
            </a:xfrm>
            <a:custGeom>
              <a:avLst/>
              <a:gdLst/>
              <a:ahLst/>
              <a:cxnLst/>
              <a:rect l="l" t="t" r="r" b="b"/>
              <a:pathLst>
                <a:path w="38734" h="51434">
                  <a:moveTo>
                    <a:pt x="23647" y="0"/>
                  </a:moveTo>
                  <a:lnTo>
                    <a:pt x="21958" y="266"/>
                  </a:lnTo>
                  <a:lnTo>
                    <a:pt x="20777" y="101"/>
                  </a:lnTo>
                  <a:lnTo>
                    <a:pt x="19659" y="634"/>
                  </a:lnTo>
                  <a:lnTo>
                    <a:pt x="19354" y="1536"/>
                  </a:lnTo>
                  <a:lnTo>
                    <a:pt x="20789" y="5689"/>
                  </a:lnTo>
                  <a:lnTo>
                    <a:pt x="20421" y="8813"/>
                  </a:lnTo>
                  <a:lnTo>
                    <a:pt x="20612" y="19583"/>
                  </a:lnTo>
                  <a:lnTo>
                    <a:pt x="24422" y="26466"/>
                  </a:lnTo>
                  <a:lnTo>
                    <a:pt x="24549" y="30492"/>
                  </a:lnTo>
                  <a:lnTo>
                    <a:pt x="21831" y="33705"/>
                  </a:lnTo>
                  <a:lnTo>
                    <a:pt x="22377" y="31635"/>
                  </a:lnTo>
                  <a:lnTo>
                    <a:pt x="23774" y="29451"/>
                  </a:lnTo>
                  <a:lnTo>
                    <a:pt x="19989" y="26746"/>
                  </a:lnTo>
                  <a:lnTo>
                    <a:pt x="18059" y="26581"/>
                  </a:lnTo>
                  <a:lnTo>
                    <a:pt x="14097" y="31635"/>
                  </a:lnTo>
                  <a:lnTo>
                    <a:pt x="9982" y="20878"/>
                  </a:lnTo>
                  <a:lnTo>
                    <a:pt x="5232" y="15938"/>
                  </a:lnTo>
                  <a:lnTo>
                    <a:pt x="7213" y="8483"/>
                  </a:lnTo>
                  <a:lnTo>
                    <a:pt x="6858" y="7746"/>
                  </a:lnTo>
                  <a:lnTo>
                    <a:pt x="5689" y="3505"/>
                  </a:lnTo>
                  <a:lnTo>
                    <a:pt x="4127" y="3301"/>
                  </a:lnTo>
                  <a:lnTo>
                    <a:pt x="2019" y="6286"/>
                  </a:lnTo>
                  <a:lnTo>
                    <a:pt x="1181" y="6324"/>
                  </a:lnTo>
                  <a:lnTo>
                    <a:pt x="444" y="6565"/>
                  </a:lnTo>
                  <a:lnTo>
                    <a:pt x="0" y="7353"/>
                  </a:lnTo>
                  <a:lnTo>
                    <a:pt x="4241" y="6718"/>
                  </a:lnTo>
                  <a:lnTo>
                    <a:pt x="4178" y="12433"/>
                  </a:lnTo>
                  <a:lnTo>
                    <a:pt x="16598" y="36004"/>
                  </a:lnTo>
                  <a:lnTo>
                    <a:pt x="17513" y="36753"/>
                  </a:lnTo>
                  <a:lnTo>
                    <a:pt x="18249" y="38404"/>
                  </a:lnTo>
                  <a:lnTo>
                    <a:pt x="17157" y="38442"/>
                  </a:lnTo>
                  <a:lnTo>
                    <a:pt x="16548" y="38582"/>
                  </a:lnTo>
                  <a:lnTo>
                    <a:pt x="19862" y="43141"/>
                  </a:lnTo>
                  <a:lnTo>
                    <a:pt x="23063" y="47790"/>
                  </a:lnTo>
                  <a:lnTo>
                    <a:pt x="27914" y="50926"/>
                  </a:lnTo>
                  <a:lnTo>
                    <a:pt x="30683" y="50228"/>
                  </a:lnTo>
                  <a:lnTo>
                    <a:pt x="32118" y="49034"/>
                  </a:lnTo>
                  <a:lnTo>
                    <a:pt x="26187" y="45885"/>
                  </a:lnTo>
                  <a:lnTo>
                    <a:pt x="25361" y="42659"/>
                  </a:lnTo>
                  <a:lnTo>
                    <a:pt x="27012" y="42138"/>
                  </a:lnTo>
                  <a:lnTo>
                    <a:pt x="32063" y="38641"/>
                  </a:lnTo>
                  <a:lnTo>
                    <a:pt x="34197" y="33551"/>
                  </a:lnTo>
                  <a:lnTo>
                    <a:pt x="35488" y="28031"/>
                  </a:lnTo>
                  <a:lnTo>
                    <a:pt x="38011" y="23240"/>
                  </a:lnTo>
                  <a:lnTo>
                    <a:pt x="38214" y="23012"/>
                  </a:lnTo>
                  <a:lnTo>
                    <a:pt x="37528" y="21691"/>
                  </a:lnTo>
                  <a:lnTo>
                    <a:pt x="36106" y="19989"/>
                  </a:lnTo>
                  <a:lnTo>
                    <a:pt x="35433" y="18935"/>
                  </a:lnTo>
                  <a:lnTo>
                    <a:pt x="34594" y="9918"/>
                  </a:lnTo>
                  <a:lnTo>
                    <a:pt x="28600" y="5803"/>
                  </a:lnTo>
                  <a:lnTo>
                    <a:pt x="23647" y="0"/>
                  </a:lnTo>
                  <a:close/>
                </a:path>
              </a:pathLst>
            </a:custGeom>
            <a:solidFill>
              <a:srgbClr val="86B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884847" y="1306893"/>
              <a:ext cx="19685" cy="15240"/>
            </a:xfrm>
            <a:custGeom>
              <a:avLst/>
              <a:gdLst/>
              <a:ahLst/>
              <a:cxnLst/>
              <a:rect l="l" t="t" r="r" b="b"/>
              <a:pathLst>
                <a:path w="19684" h="15240">
                  <a:moveTo>
                    <a:pt x="3784" y="0"/>
                  </a:moveTo>
                  <a:lnTo>
                    <a:pt x="698" y="711"/>
                  </a:lnTo>
                  <a:lnTo>
                    <a:pt x="0" y="2362"/>
                  </a:lnTo>
                  <a:lnTo>
                    <a:pt x="3352" y="7696"/>
                  </a:lnTo>
                  <a:lnTo>
                    <a:pt x="6349" y="8216"/>
                  </a:lnTo>
                  <a:lnTo>
                    <a:pt x="8953" y="9385"/>
                  </a:lnTo>
                  <a:lnTo>
                    <a:pt x="11836" y="10490"/>
                  </a:lnTo>
                  <a:lnTo>
                    <a:pt x="14109" y="12433"/>
                  </a:lnTo>
                  <a:lnTo>
                    <a:pt x="16217" y="14617"/>
                  </a:lnTo>
                  <a:lnTo>
                    <a:pt x="19227" y="14516"/>
                  </a:lnTo>
                  <a:lnTo>
                    <a:pt x="15735" y="10121"/>
                  </a:lnTo>
                  <a:lnTo>
                    <a:pt x="12763" y="5257"/>
                  </a:lnTo>
                  <a:lnTo>
                    <a:pt x="7861" y="2171"/>
                  </a:lnTo>
                  <a:lnTo>
                    <a:pt x="6070" y="2273"/>
                  </a:lnTo>
                  <a:lnTo>
                    <a:pt x="5206" y="596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5B9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882014" y="1305052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5" h="11430">
                  <a:moveTo>
                    <a:pt x="3352" y="0"/>
                  </a:moveTo>
                  <a:lnTo>
                    <a:pt x="152" y="2920"/>
                  </a:lnTo>
                  <a:lnTo>
                    <a:pt x="0" y="7137"/>
                  </a:lnTo>
                  <a:lnTo>
                    <a:pt x="635" y="11099"/>
                  </a:lnTo>
                  <a:lnTo>
                    <a:pt x="7378" y="11252"/>
                  </a:lnTo>
                  <a:lnTo>
                    <a:pt x="9588" y="11226"/>
                  </a:lnTo>
                  <a:lnTo>
                    <a:pt x="11785" y="11226"/>
                  </a:lnTo>
                  <a:lnTo>
                    <a:pt x="9994" y="9918"/>
                  </a:lnTo>
                  <a:lnTo>
                    <a:pt x="8051" y="8750"/>
                  </a:lnTo>
                  <a:lnTo>
                    <a:pt x="4584" y="5537"/>
                  </a:lnTo>
                  <a:lnTo>
                    <a:pt x="2908" y="3505"/>
                  </a:lnTo>
                  <a:lnTo>
                    <a:pt x="6616" y="1841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81B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44" name="object 3044"/>
          <p:cNvGrpSpPr/>
          <p:nvPr/>
        </p:nvGrpSpPr>
        <p:grpSpPr>
          <a:xfrm>
            <a:off x="1251077" y="725385"/>
            <a:ext cx="45720" cy="31115"/>
            <a:chOff x="1251077" y="725385"/>
            <a:chExt cx="45720" cy="31115"/>
          </a:xfrm>
        </p:grpSpPr>
        <p:sp>
          <p:nvSpPr>
            <p:cNvPr id="3045" name="object 3045"/>
            <p:cNvSpPr/>
            <p:nvPr/>
          </p:nvSpPr>
          <p:spPr>
            <a:xfrm>
              <a:off x="1271257" y="733679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4" h="22859">
                  <a:moveTo>
                    <a:pt x="2603" y="0"/>
                  </a:moveTo>
                  <a:lnTo>
                    <a:pt x="2920" y="3860"/>
                  </a:lnTo>
                  <a:lnTo>
                    <a:pt x="5499" y="7924"/>
                  </a:lnTo>
                  <a:lnTo>
                    <a:pt x="1574" y="11404"/>
                  </a:lnTo>
                  <a:lnTo>
                    <a:pt x="0" y="14439"/>
                  </a:lnTo>
                  <a:lnTo>
                    <a:pt x="1816" y="17081"/>
                  </a:lnTo>
                  <a:lnTo>
                    <a:pt x="2565" y="19837"/>
                  </a:lnTo>
                  <a:lnTo>
                    <a:pt x="2806" y="20320"/>
                  </a:lnTo>
                  <a:lnTo>
                    <a:pt x="3124" y="20739"/>
                  </a:lnTo>
                  <a:lnTo>
                    <a:pt x="3530" y="21094"/>
                  </a:lnTo>
                  <a:lnTo>
                    <a:pt x="5930" y="22263"/>
                  </a:lnTo>
                  <a:lnTo>
                    <a:pt x="7442" y="20828"/>
                  </a:lnTo>
                  <a:lnTo>
                    <a:pt x="12357" y="15748"/>
                  </a:lnTo>
                  <a:lnTo>
                    <a:pt x="13093" y="11760"/>
                  </a:lnTo>
                  <a:lnTo>
                    <a:pt x="10947" y="7277"/>
                  </a:lnTo>
                  <a:lnTo>
                    <a:pt x="10045" y="2692"/>
                  </a:lnTo>
                  <a:lnTo>
                    <a:pt x="7454" y="63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C5E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81290" y="726452"/>
              <a:ext cx="15875" cy="22225"/>
            </a:xfrm>
            <a:custGeom>
              <a:avLst/>
              <a:gdLst/>
              <a:ahLst/>
              <a:cxnLst/>
              <a:rect l="l" t="t" r="r" b="b"/>
              <a:pathLst>
                <a:path w="15875" h="22225">
                  <a:moveTo>
                    <a:pt x="15379" y="10782"/>
                  </a:moveTo>
                  <a:lnTo>
                    <a:pt x="15265" y="9766"/>
                  </a:lnTo>
                  <a:lnTo>
                    <a:pt x="14630" y="8826"/>
                  </a:lnTo>
                  <a:lnTo>
                    <a:pt x="12420" y="7112"/>
                  </a:lnTo>
                  <a:lnTo>
                    <a:pt x="12915" y="6832"/>
                  </a:lnTo>
                  <a:lnTo>
                    <a:pt x="14300" y="4953"/>
                  </a:lnTo>
                  <a:lnTo>
                    <a:pt x="12331" y="2057"/>
                  </a:lnTo>
                  <a:lnTo>
                    <a:pt x="10858" y="266"/>
                  </a:lnTo>
                  <a:lnTo>
                    <a:pt x="10121" y="2108"/>
                  </a:lnTo>
                  <a:lnTo>
                    <a:pt x="6210" y="4076"/>
                  </a:lnTo>
                  <a:lnTo>
                    <a:pt x="4178" y="3746"/>
                  </a:lnTo>
                  <a:lnTo>
                    <a:pt x="4025" y="0"/>
                  </a:lnTo>
                  <a:lnTo>
                    <a:pt x="939" y="4152"/>
                  </a:lnTo>
                  <a:lnTo>
                    <a:pt x="965" y="7086"/>
                  </a:lnTo>
                  <a:lnTo>
                    <a:pt x="0" y="10642"/>
                  </a:lnTo>
                  <a:lnTo>
                    <a:pt x="4940" y="10464"/>
                  </a:lnTo>
                  <a:lnTo>
                    <a:pt x="7162" y="12814"/>
                  </a:lnTo>
                  <a:lnTo>
                    <a:pt x="6781" y="15189"/>
                  </a:lnTo>
                  <a:lnTo>
                    <a:pt x="5016" y="17589"/>
                  </a:lnTo>
                  <a:lnTo>
                    <a:pt x="5067" y="21450"/>
                  </a:lnTo>
                  <a:lnTo>
                    <a:pt x="5994" y="21844"/>
                  </a:lnTo>
                  <a:lnTo>
                    <a:pt x="10172" y="19748"/>
                  </a:lnTo>
                  <a:lnTo>
                    <a:pt x="10185" y="16662"/>
                  </a:lnTo>
                  <a:lnTo>
                    <a:pt x="12446" y="14998"/>
                  </a:lnTo>
                  <a:lnTo>
                    <a:pt x="14325" y="13106"/>
                  </a:lnTo>
                  <a:lnTo>
                    <a:pt x="14655" y="12738"/>
                  </a:lnTo>
                  <a:lnTo>
                    <a:pt x="14922" y="12319"/>
                  </a:lnTo>
                  <a:lnTo>
                    <a:pt x="15087" y="11861"/>
                  </a:lnTo>
                  <a:lnTo>
                    <a:pt x="15379" y="10782"/>
                  </a:lnTo>
                  <a:close/>
                </a:path>
              </a:pathLst>
            </a:custGeom>
            <a:solidFill>
              <a:srgbClr val="69AF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80629" y="740905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4" h="15240">
                  <a:moveTo>
                    <a:pt x="3683" y="0"/>
                  </a:moveTo>
                  <a:lnTo>
                    <a:pt x="2006" y="1422"/>
                  </a:lnTo>
                  <a:lnTo>
                    <a:pt x="2730" y="3378"/>
                  </a:lnTo>
                  <a:lnTo>
                    <a:pt x="2438" y="7048"/>
                  </a:lnTo>
                  <a:lnTo>
                    <a:pt x="3060" y="9169"/>
                  </a:lnTo>
                  <a:lnTo>
                    <a:pt x="1143" y="10629"/>
                  </a:lnTo>
                  <a:lnTo>
                    <a:pt x="520" y="11531"/>
                  </a:lnTo>
                  <a:lnTo>
                    <a:pt x="0" y="12458"/>
                  </a:lnTo>
                  <a:lnTo>
                    <a:pt x="355" y="13627"/>
                  </a:lnTo>
                  <a:lnTo>
                    <a:pt x="4241" y="14947"/>
                  </a:lnTo>
                  <a:lnTo>
                    <a:pt x="6527" y="12268"/>
                  </a:lnTo>
                  <a:lnTo>
                    <a:pt x="9042" y="10159"/>
                  </a:lnTo>
                  <a:lnTo>
                    <a:pt x="9906" y="9042"/>
                  </a:lnTo>
                  <a:lnTo>
                    <a:pt x="10160" y="7226"/>
                  </a:lnTo>
                  <a:lnTo>
                    <a:pt x="12141" y="7391"/>
                  </a:lnTo>
                  <a:lnTo>
                    <a:pt x="12788" y="6603"/>
                  </a:lnTo>
                  <a:lnTo>
                    <a:pt x="12839" y="5714"/>
                  </a:lnTo>
                  <a:lnTo>
                    <a:pt x="12547" y="4775"/>
                  </a:lnTo>
                  <a:lnTo>
                    <a:pt x="12331" y="4330"/>
                  </a:lnTo>
                  <a:lnTo>
                    <a:pt x="11988" y="4051"/>
                  </a:lnTo>
                  <a:lnTo>
                    <a:pt x="11518" y="3924"/>
                  </a:lnTo>
                  <a:lnTo>
                    <a:pt x="8839" y="5384"/>
                  </a:lnTo>
                  <a:lnTo>
                    <a:pt x="6540" y="7594"/>
                  </a:lnTo>
                  <a:lnTo>
                    <a:pt x="5676" y="3136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82C3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79880" y="737590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3644" y="0"/>
                  </a:moveTo>
                  <a:lnTo>
                    <a:pt x="3035" y="3771"/>
                  </a:lnTo>
                  <a:lnTo>
                    <a:pt x="2324" y="3365"/>
                  </a:lnTo>
                  <a:lnTo>
                    <a:pt x="2120" y="7251"/>
                  </a:lnTo>
                  <a:lnTo>
                    <a:pt x="3111" y="11379"/>
                  </a:lnTo>
                  <a:lnTo>
                    <a:pt x="0" y="14668"/>
                  </a:lnTo>
                  <a:lnTo>
                    <a:pt x="749" y="15557"/>
                  </a:lnTo>
                  <a:lnTo>
                    <a:pt x="1612" y="14782"/>
                  </a:lnTo>
                  <a:lnTo>
                    <a:pt x="2413" y="14846"/>
                  </a:lnTo>
                  <a:lnTo>
                    <a:pt x="6210" y="11556"/>
                  </a:lnTo>
                  <a:lnTo>
                    <a:pt x="3556" y="7124"/>
                  </a:lnTo>
                  <a:lnTo>
                    <a:pt x="4432" y="3314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7A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255102" y="725385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9410" y="0"/>
                  </a:moveTo>
                  <a:lnTo>
                    <a:pt x="6159" y="1396"/>
                  </a:lnTo>
                  <a:lnTo>
                    <a:pt x="0" y="266"/>
                  </a:lnTo>
                  <a:lnTo>
                    <a:pt x="3149" y="7213"/>
                  </a:lnTo>
                  <a:lnTo>
                    <a:pt x="3327" y="7607"/>
                  </a:lnTo>
                  <a:lnTo>
                    <a:pt x="3568" y="7950"/>
                  </a:lnTo>
                  <a:lnTo>
                    <a:pt x="3886" y="8242"/>
                  </a:lnTo>
                  <a:lnTo>
                    <a:pt x="5257" y="9220"/>
                  </a:lnTo>
                  <a:lnTo>
                    <a:pt x="5041" y="10960"/>
                  </a:lnTo>
                  <a:lnTo>
                    <a:pt x="5816" y="12217"/>
                  </a:lnTo>
                  <a:lnTo>
                    <a:pt x="6121" y="12572"/>
                  </a:lnTo>
                  <a:lnTo>
                    <a:pt x="6502" y="12763"/>
                  </a:lnTo>
                  <a:lnTo>
                    <a:pt x="6972" y="12763"/>
                  </a:lnTo>
                  <a:lnTo>
                    <a:pt x="10312" y="11226"/>
                  </a:lnTo>
                  <a:lnTo>
                    <a:pt x="8661" y="7429"/>
                  </a:lnTo>
                  <a:lnTo>
                    <a:pt x="12077" y="3060"/>
                  </a:lnTo>
                  <a:lnTo>
                    <a:pt x="11353" y="1409"/>
                  </a:lnTo>
                  <a:lnTo>
                    <a:pt x="9410" y="0"/>
                  </a:lnTo>
                  <a:close/>
                </a:path>
              </a:pathLst>
            </a:custGeom>
            <a:solidFill>
              <a:srgbClr val="7EB7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260182" y="73036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369" y="0"/>
                  </a:moveTo>
                  <a:lnTo>
                    <a:pt x="5346" y="203"/>
                  </a:lnTo>
                  <a:lnTo>
                    <a:pt x="3911" y="1244"/>
                  </a:lnTo>
                  <a:lnTo>
                    <a:pt x="1930" y="1993"/>
                  </a:lnTo>
                  <a:lnTo>
                    <a:pt x="3416" y="6032"/>
                  </a:lnTo>
                  <a:lnTo>
                    <a:pt x="2539" y="6819"/>
                  </a:lnTo>
                  <a:lnTo>
                    <a:pt x="1269" y="7480"/>
                  </a:lnTo>
                  <a:lnTo>
                    <a:pt x="165" y="9207"/>
                  </a:lnTo>
                  <a:lnTo>
                    <a:pt x="0" y="12153"/>
                  </a:lnTo>
                  <a:lnTo>
                    <a:pt x="5118" y="10071"/>
                  </a:lnTo>
                  <a:lnTo>
                    <a:pt x="9550" y="9829"/>
                  </a:lnTo>
                  <a:lnTo>
                    <a:pt x="10553" y="5435"/>
                  </a:lnTo>
                  <a:lnTo>
                    <a:pt x="10540" y="4394"/>
                  </a:lnTo>
                  <a:lnTo>
                    <a:pt x="8318" y="3606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71C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251077" y="732612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30" h="21590">
                  <a:moveTo>
                    <a:pt x="7175" y="0"/>
                  </a:moveTo>
                  <a:lnTo>
                    <a:pt x="4737" y="2717"/>
                  </a:lnTo>
                  <a:lnTo>
                    <a:pt x="7670" y="6629"/>
                  </a:lnTo>
                  <a:lnTo>
                    <a:pt x="5105" y="9321"/>
                  </a:lnTo>
                  <a:lnTo>
                    <a:pt x="3213" y="11531"/>
                  </a:lnTo>
                  <a:lnTo>
                    <a:pt x="0" y="15697"/>
                  </a:lnTo>
                  <a:lnTo>
                    <a:pt x="355" y="18567"/>
                  </a:lnTo>
                  <a:lnTo>
                    <a:pt x="800" y="19824"/>
                  </a:lnTo>
                  <a:lnTo>
                    <a:pt x="1384" y="20942"/>
                  </a:lnTo>
                  <a:lnTo>
                    <a:pt x="2908" y="21120"/>
                  </a:lnTo>
                  <a:lnTo>
                    <a:pt x="5194" y="20205"/>
                  </a:lnTo>
                  <a:lnTo>
                    <a:pt x="5943" y="17957"/>
                  </a:lnTo>
                  <a:lnTo>
                    <a:pt x="9385" y="13157"/>
                  </a:lnTo>
                  <a:lnTo>
                    <a:pt x="12611" y="13030"/>
                  </a:lnTo>
                  <a:lnTo>
                    <a:pt x="15024" y="15887"/>
                  </a:lnTo>
                  <a:lnTo>
                    <a:pt x="17373" y="15697"/>
                  </a:lnTo>
                  <a:lnTo>
                    <a:pt x="19291" y="16116"/>
                  </a:lnTo>
                  <a:lnTo>
                    <a:pt x="20840" y="20002"/>
                  </a:lnTo>
                  <a:lnTo>
                    <a:pt x="21793" y="21374"/>
                  </a:lnTo>
                  <a:lnTo>
                    <a:pt x="23723" y="20637"/>
                  </a:lnTo>
                  <a:lnTo>
                    <a:pt x="21767" y="12484"/>
                  </a:lnTo>
                  <a:lnTo>
                    <a:pt x="18440" y="9982"/>
                  </a:lnTo>
                  <a:lnTo>
                    <a:pt x="22466" y="5803"/>
                  </a:lnTo>
                  <a:lnTo>
                    <a:pt x="19659" y="3187"/>
                  </a:lnTo>
                  <a:lnTo>
                    <a:pt x="17310" y="6121"/>
                  </a:lnTo>
                  <a:lnTo>
                    <a:pt x="12801" y="5105"/>
                  </a:lnTo>
                  <a:lnTo>
                    <a:pt x="10375" y="9347"/>
                  </a:lnTo>
                  <a:lnTo>
                    <a:pt x="10375" y="5232"/>
                  </a:lnTo>
                  <a:lnTo>
                    <a:pt x="8686" y="3860"/>
                  </a:lnTo>
                  <a:lnTo>
                    <a:pt x="9461" y="1562"/>
                  </a:lnTo>
                  <a:lnTo>
                    <a:pt x="8293" y="38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69A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52" name="object 3052"/>
          <p:cNvGrpSpPr/>
          <p:nvPr/>
        </p:nvGrpSpPr>
        <p:grpSpPr>
          <a:xfrm>
            <a:off x="795807" y="1575739"/>
            <a:ext cx="48895" cy="92075"/>
            <a:chOff x="795807" y="1575739"/>
            <a:chExt cx="48895" cy="92075"/>
          </a:xfrm>
        </p:grpSpPr>
        <p:sp>
          <p:nvSpPr>
            <p:cNvPr id="3053" name="object 3053"/>
            <p:cNvSpPr/>
            <p:nvPr/>
          </p:nvSpPr>
          <p:spPr>
            <a:xfrm>
              <a:off x="804036" y="1575739"/>
              <a:ext cx="18415" cy="29209"/>
            </a:xfrm>
            <a:custGeom>
              <a:avLst/>
              <a:gdLst/>
              <a:ahLst/>
              <a:cxnLst/>
              <a:rect l="l" t="t" r="r" b="b"/>
              <a:pathLst>
                <a:path w="18415" h="29209">
                  <a:moveTo>
                    <a:pt x="16332" y="0"/>
                  </a:moveTo>
                  <a:lnTo>
                    <a:pt x="15519" y="3975"/>
                  </a:lnTo>
                  <a:lnTo>
                    <a:pt x="10388" y="1765"/>
                  </a:lnTo>
                  <a:lnTo>
                    <a:pt x="9702" y="2679"/>
                  </a:lnTo>
                  <a:lnTo>
                    <a:pt x="9220" y="3111"/>
                  </a:lnTo>
                  <a:lnTo>
                    <a:pt x="6896" y="6324"/>
                  </a:lnTo>
                  <a:lnTo>
                    <a:pt x="8750" y="10490"/>
                  </a:lnTo>
                  <a:lnTo>
                    <a:pt x="6807" y="13792"/>
                  </a:lnTo>
                  <a:lnTo>
                    <a:pt x="4178" y="15646"/>
                  </a:lnTo>
                  <a:lnTo>
                    <a:pt x="6883" y="19710"/>
                  </a:lnTo>
                  <a:lnTo>
                    <a:pt x="3682" y="21336"/>
                  </a:lnTo>
                  <a:lnTo>
                    <a:pt x="2819" y="21501"/>
                  </a:lnTo>
                  <a:lnTo>
                    <a:pt x="2412" y="21666"/>
                  </a:lnTo>
                  <a:lnTo>
                    <a:pt x="1727" y="22250"/>
                  </a:lnTo>
                  <a:lnTo>
                    <a:pt x="850" y="23583"/>
                  </a:lnTo>
                  <a:lnTo>
                    <a:pt x="0" y="24447"/>
                  </a:lnTo>
                  <a:lnTo>
                    <a:pt x="228" y="25755"/>
                  </a:lnTo>
                  <a:lnTo>
                    <a:pt x="1244" y="27622"/>
                  </a:lnTo>
                  <a:lnTo>
                    <a:pt x="3454" y="25768"/>
                  </a:lnTo>
                  <a:lnTo>
                    <a:pt x="4610" y="27165"/>
                  </a:lnTo>
                  <a:lnTo>
                    <a:pt x="7035" y="28714"/>
                  </a:lnTo>
                  <a:lnTo>
                    <a:pt x="8775" y="28981"/>
                  </a:lnTo>
                  <a:lnTo>
                    <a:pt x="8648" y="22225"/>
                  </a:lnTo>
                  <a:lnTo>
                    <a:pt x="9474" y="19443"/>
                  </a:lnTo>
                  <a:lnTo>
                    <a:pt x="10934" y="16865"/>
                  </a:lnTo>
                  <a:lnTo>
                    <a:pt x="13233" y="15824"/>
                  </a:lnTo>
                  <a:lnTo>
                    <a:pt x="12357" y="13449"/>
                  </a:lnTo>
                  <a:lnTo>
                    <a:pt x="13080" y="11734"/>
                  </a:lnTo>
                  <a:lnTo>
                    <a:pt x="14325" y="10020"/>
                  </a:lnTo>
                  <a:lnTo>
                    <a:pt x="14147" y="5321"/>
                  </a:lnTo>
                  <a:lnTo>
                    <a:pt x="18135" y="9296"/>
                  </a:lnTo>
                  <a:lnTo>
                    <a:pt x="18173" y="8280"/>
                  </a:lnTo>
                  <a:lnTo>
                    <a:pt x="17665" y="5905"/>
                  </a:lnTo>
                  <a:lnTo>
                    <a:pt x="16802" y="3556"/>
                  </a:lnTo>
                  <a:lnTo>
                    <a:pt x="17868" y="1117"/>
                  </a:lnTo>
                  <a:lnTo>
                    <a:pt x="16332" y="0"/>
                  </a:lnTo>
                  <a:close/>
                </a:path>
              </a:pathLst>
            </a:custGeom>
            <a:solidFill>
              <a:srgbClr val="3C68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805535" y="1612823"/>
              <a:ext cx="12065" cy="31115"/>
            </a:xfrm>
            <a:custGeom>
              <a:avLst/>
              <a:gdLst/>
              <a:ahLst/>
              <a:cxnLst/>
              <a:rect l="l" t="t" r="r" b="b"/>
              <a:pathLst>
                <a:path w="12065" h="31114">
                  <a:moveTo>
                    <a:pt x="2755" y="0"/>
                  </a:moveTo>
                  <a:lnTo>
                    <a:pt x="165" y="965"/>
                  </a:lnTo>
                  <a:lnTo>
                    <a:pt x="190" y="2171"/>
                  </a:lnTo>
                  <a:lnTo>
                    <a:pt x="431" y="3187"/>
                  </a:lnTo>
                  <a:lnTo>
                    <a:pt x="2552" y="5257"/>
                  </a:lnTo>
                  <a:lnTo>
                    <a:pt x="3263" y="7696"/>
                  </a:lnTo>
                  <a:lnTo>
                    <a:pt x="2489" y="10566"/>
                  </a:lnTo>
                  <a:lnTo>
                    <a:pt x="0" y="16840"/>
                  </a:lnTo>
                  <a:lnTo>
                    <a:pt x="3492" y="22072"/>
                  </a:lnTo>
                  <a:lnTo>
                    <a:pt x="6375" y="29286"/>
                  </a:lnTo>
                  <a:lnTo>
                    <a:pt x="8242" y="30860"/>
                  </a:lnTo>
                  <a:lnTo>
                    <a:pt x="10579" y="28828"/>
                  </a:lnTo>
                  <a:lnTo>
                    <a:pt x="10820" y="28397"/>
                  </a:lnTo>
                  <a:lnTo>
                    <a:pt x="10960" y="27952"/>
                  </a:lnTo>
                  <a:lnTo>
                    <a:pt x="10998" y="27470"/>
                  </a:lnTo>
                  <a:lnTo>
                    <a:pt x="11772" y="23939"/>
                  </a:lnTo>
                  <a:lnTo>
                    <a:pt x="10655" y="20523"/>
                  </a:lnTo>
                  <a:lnTo>
                    <a:pt x="10375" y="17068"/>
                  </a:lnTo>
                  <a:lnTo>
                    <a:pt x="11683" y="14719"/>
                  </a:lnTo>
                  <a:lnTo>
                    <a:pt x="7023" y="13119"/>
                  </a:lnTo>
                  <a:lnTo>
                    <a:pt x="9575" y="10629"/>
                  </a:lnTo>
                  <a:lnTo>
                    <a:pt x="8762" y="7251"/>
                  </a:lnTo>
                  <a:lnTo>
                    <a:pt x="6261" y="5029"/>
                  </a:lnTo>
                  <a:lnTo>
                    <a:pt x="4140" y="2527"/>
                  </a:lnTo>
                  <a:lnTo>
                    <a:pt x="2908" y="222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4578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795807" y="1600009"/>
              <a:ext cx="13970" cy="22225"/>
            </a:xfrm>
            <a:custGeom>
              <a:avLst/>
              <a:gdLst/>
              <a:ahLst/>
              <a:cxnLst/>
              <a:rect l="l" t="t" r="r" b="b"/>
              <a:pathLst>
                <a:path w="13970" h="22225">
                  <a:moveTo>
                    <a:pt x="7353" y="0"/>
                  </a:moveTo>
                  <a:lnTo>
                    <a:pt x="6476" y="126"/>
                  </a:lnTo>
                  <a:lnTo>
                    <a:pt x="5321" y="469"/>
                  </a:lnTo>
                  <a:lnTo>
                    <a:pt x="4635" y="1308"/>
                  </a:lnTo>
                  <a:lnTo>
                    <a:pt x="4063" y="2298"/>
                  </a:lnTo>
                  <a:lnTo>
                    <a:pt x="0" y="7835"/>
                  </a:lnTo>
                  <a:lnTo>
                    <a:pt x="444" y="10909"/>
                  </a:lnTo>
                  <a:lnTo>
                    <a:pt x="7797" y="15011"/>
                  </a:lnTo>
                  <a:lnTo>
                    <a:pt x="6451" y="16040"/>
                  </a:lnTo>
                  <a:lnTo>
                    <a:pt x="7683" y="21945"/>
                  </a:lnTo>
                  <a:lnTo>
                    <a:pt x="11214" y="20370"/>
                  </a:lnTo>
                  <a:lnTo>
                    <a:pt x="12014" y="18935"/>
                  </a:lnTo>
                  <a:lnTo>
                    <a:pt x="11798" y="17602"/>
                  </a:lnTo>
                  <a:lnTo>
                    <a:pt x="10794" y="16344"/>
                  </a:lnTo>
                  <a:lnTo>
                    <a:pt x="10426" y="11785"/>
                  </a:lnTo>
                  <a:lnTo>
                    <a:pt x="13004" y="16192"/>
                  </a:lnTo>
                  <a:lnTo>
                    <a:pt x="13868" y="15341"/>
                  </a:lnTo>
                  <a:lnTo>
                    <a:pt x="12788" y="12331"/>
                  </a:lnTo>
                  <a:lnTo>
                    <a:pt x="10312" y="10096"/>
                  </a:lnTo>
                  <a:lnTo>
                    <a:pt x="9029" y="3670"/>
                  </a:lnTo>
                  <a:lnTo>
                    <a:pt x="9944" y="2666"/>
                  </a:lnTo>
                  <a:lnTo>
                    <a:pt x="12852" y="2895"/>
                  </a:lnTo>
                  <a:lnTo>
                    <a:pt x="12014" y="1142"/>
                  </a:lnTo>
                  <a:lnTo>
                    <a:pt x="9677" y="2438"/>
                  </a:lnTo>
                  <a:lnTo>
                    <a:pt x="8762" y="863"/>
                  </a:lnTo>
                  <a:lnTo>
                    <a:pt x="8153" y="165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508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823175" y="162675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25" y="0"/>
                  </a:moveTo>
                  <a:lnTo>
                    <a:pt x="0" y="5143"/>
                  </a:lnTo>
                  <a:lnTo>
                    <a:pt x="634" y="6489"/>
                  </a:lnTo>
                  <a:lnTo>
                    <a:pt x="1879" y="6845"/>
                  </a:lnTo>
                  <a:lnTo>
                    <a:pt x="3187" y="7112"/>
                  </a:lnTo>
                  <a:lnTo>
                    <a:pt x="6654" y="2730"/>
                  </a:lnTo>
                  <a:lnTo>
                    <a:pt x="1777" y="207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8CD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814971" y="1587474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2423" y="7117"/>
                  </a:moveTo>
                  <a:lnTo>
                    <a:pt x="1422" y="8559"/>
                  </a:lnTo>
                  <a:lnTo>
                    <a:pt x="2133" y="10274"/>
                  </a:lnTo>
                  <a:lnTo>
                    <a:pt x="3670" y="9258"/>
                  </a:lnTo>
                  <a:lnTo>
                    <a:pt x="2423" y="7117"/>
                  </a:lnTo>
                  <a:close/>
                </a:path>
                <a:path w="7619" h="10794">
                  <a:moveTo>
                    <a:pt x="2672" y="6757"/>
                  </a:moveTo>
                  <a:lnTo>
                    <a:pt x="2417" y="6896"/>
                  </a:lnTo>
                  <a:lnTo>
                    <a:pt x="2423" y="7117"/>
                  </a:lnTo>
                  <a:lnTo>
                    <a:pt x="2672" y="6757"/>
                  </a:lnTo>
                  <a:close/>
                </a:path>
                <a:path w="7619" h="10794">
                  <a:moveTo>
                    <a:pt x="7200" y="6007"/>
                  </a:moveTo>
                  <a:lnTo>
                    <a:pt x="4051" y="6007"/>
                  </a:lnTo>
                  <a:lnTo>
                    <a:pt x="5016" y="6896"/>
                  </a:lnTo>
                  <a:lnTo>
                    <a:pt x="6070" y="6718"/>
                  </a:lnTo>
                  <a:lnTo>
                    <a:pt x="7150" y="6261"/>
                  </a:lnTo>
                  <a:lnTo>
                    <a:pt x="7200" y="6007"/>
                  </a:lnTo>
                  <a:close/>
                </a:path>
                <a:path w="7619" h="10794">
                  <a:moveTo>
                    <a:pt x="2146" y="0"/>
                  </a:moveTo>
                  <a:lnTo>
                    <a:pt x="241" y="1219"/>
                  </a:lnTo>
                  <a:lnTo>
                    <a:pt x="1020" y="3568"/>
                  </a:lnTo>
                  <a:lnTo>
                    <a:pt x="0" y="5130"/>
                  </a:lnTo>
                  <a:lnTo>
                    <a:pt x="3378" y="5740"/>
                  </a:lnTo>
                  <a:lnTo>
                    <a:pt x="2672" y="6757"/>
                  </a:lnTo>
                  <a:lnTo>
                    <a:pt x="4051" y="6007"/>
                  </a:lnTo>
                  <a:lnTo>
                    <a:pt x="7200" y="6007"/>
                  </a:lnTo>
                  <a:lnTo>
                    <a:pt x="7175" y="5029"/>
                  </a:lnTo>
                  <a:lnTo>
                    <a:pt x="5562" y="3568"/>
                  </a:lnTo>
                  <a:lnTo>
                    <a:pt x="3098" y="3149"/>
                  </a:lnTo>
                  <a:lnTo>
                    <a:pt x="2133" y="901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559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816876" y="1638388"/>
              <a:ext cx="18415" cy="23495"/>
            </a:xfrm>
            <a:custGeom>
              <a:avLst/>
              <a:gdLst/>
              <a:ahLst/>
              <a:cxnLst/>
              <a:rect l="l" t="t" r="r" b="b"/>
              <a:pathLst>
                <a:path w="18415" h="23494">
                  <a:moveTo>
                    <a:pt x="17409" y="13830"/>
                  </a:moveTo>
                  <a:lnTo>
                    <a:pt x="9918" y="13830"/>
                  </a:lnTo>
                  <a:lnTo>
                    <a:pt x="9994" y="14287"/>
                  </a:lnTo>
                  <a:lnTo>
                    <a:pt x="10108" y="14655"/>
                  </a:lnTo>
                  <a:lnTo>
                    <a:pt x="11556" y="17322"/>
                  </a:lnTo>
                  <a:lnTo>
                    <a:pt x="9080" y="22212"/>
                  </a:lnTo>
                  <a:lnTo>
                    <a:pt x="14452" y="23025"/>
                  </a:lnTo>
                  <a:lnTo>
                    <a:pt x="15925" y="22974"/>
                  </a:lnTo>
                  <a:lnTo>
                    <a:pt x="14173" y="19646"/>
                  </a:lnTo>
                  <a:lnTo>
                    <a:pt x="17704" y="19646"/>
                  </a:lnTo>
                  <a:lnTo>
                    <a:pt x="17970" y="19329"/>
                  </a:lnTo>
                  <a:lnTo>
                    <a:pt x="17335" y="17411"/>
                  </a:lnTo>
                  <a:lnTo>
                    <a:pt x="18084" y="15862"/>
                  </a:lnTo>
                  <a:lnTo>
                    <a:pt x="18046" y="13919"/>
                  </a:lnTo>
                  <a:lnTo>
                    <a:pt x="17409" y="13830"/>
                  </a:lnTo>
                  <a:close/>
                </a:path>
                <a:path w="18415" h="23494">
                  <a:moveTo>
                    <a:pt x="10299" y="17894"/>
                  </a:moveTo>
                  <a:lnTo>
                    <a:pt x="5676" y="17894"/>
                  </a:lnTo>
                  <a:lnTo>
                    <a:pt x="7175" y="21716"/>
                  </a:lnTo>
                  <a:lnTo>
                    <a:pt x="8978" y="20091"/>
                  </a:lnTo>
                  <a:lnTo>
                    <a:pt x="10071" y="18465"/>
                  </a:lnTo>
                  <a:lnTo>
                    <a:pt x="10299" y="17894"/>
                  </a:lnTo>
                  <a:close/>
                </a:path>
                <a:path w="18415" h="23494">
                  <a:moveTo>
                    <a:pt x="17704" y="19646"/>
                  </a:moveTo>
                  <a:lnTo>
                    <a:pt x="14173" y="19646"/>
                  </a:lnTo>
                  <a:lnTo>
                    <a:pt x="16776" y="20751"/>
                  </a:lnTo>
                  <a:lnTo>
                    <a:pt x="17704" y="19646"/>
                  </a:lnTo>
                  <a:close/>
                </a:path>
                <a:path w="18415" h="23494">
                  <a:moveTo>
                    <a:pt x="5575" y="7810"/>
                  </a:moveTo>
                  <a:lnTo>
                    <a:pt x="3263" y="13563"/>
                  </a:lnTo>
                  <a:lnTo>
                    <a:pt x="0" y="16865"/>
                  </a:lnTo>
                  <a:lnTo>
                    <a:pt x="3835" y="19786"/>
                  </a:lnTo>
                  <a:lnTo>
                    <a:pt x="5676" y="17894"/>
                  </a:lnTo>
                  <a:lnTo>
                    <a:pt x="10299" y="17894"/>
                  </a:lnTo>
                  <a:lnTo>
                    <a:pt x="10756" y="16751"/>
                  </a:lnTo>
                  <a:lnTo>
                    <a:pt x="10076" y="14655"/>
                  </a:lnTo>
                  <a:lnTo>
                    <a:pt x="9093" y="14655"/>
                  </a:lnTo>
                  <a:lnTo>
                    <a:pt x="9918" y="13830"/>
                  </a:lnTo>
                  <a:lnTo>
                    <a:pt x="17409" y="13830"/>
                  </a:lnTo>
                  <a:lnTo>
                    <a:pt x="12496" y="13144"/>
                  </a:lnTo>
                  <a:lnTo>
                    <a:pt x="16087" y="10744"/>
                  </a:lnTo>
                  <a:lnTo>
                    <a:pt x="6819" y="10744"/>
                  </a:lnTo>
                  <a:lnTo>
                    <a:pt x="6865" y="8189"/>
                  </a:lnTo>
                  <a:lnTo>
                    <a:pt x="5575" y="7810"/>
                  </a:lnTo>
                  <a:close/>
                </a:path>
                <a:path w="18415" h="23494">
                  <a:moveTo>
                    <a:pt x="9956" y="14287"/>
                  </a:moveTo>
                  <a:lnTo>
                    <a:pt x="9093" y="14655"/>
                  </a:lnTo>
                  <a:lnTo>
                    <a:pt x="10076" y="14655"/>
                  </a:lnTo>
                  <a:lnTo>
                    <a:pt x="9956" y="14287"/>
                  </a:lnTo>
                  <a:close/>
                </a:path>
                <a:path w="18415" h="23494">
                  <a:moveTo>
                    <a:pt x="6476" y="101"/>
                  </a:moveTo>
                  <a:lnTo>
                    <a:pt x="4241" y="1930"/>
                  </a:lnTo>
                  <a:lnTo>
                    <a:pt x="4991" y="3174"/>
                  </a:lnTo>
                  <a:lnTo>
                    <a:pt x="6286" y="5143"/>
                  </a:lnTo>
                  <a:lnTo>
                    <a:pt x="7175" y="6007"/>
                  </a:lnTo>
                  <a:lnTo>
                    <a:pt x="7023" y="7315"/>
                  </a:lnTo>
                  <a:lnTo>
                    <a:pt x="6865" y="8189"/>
                  </a:lnTo>
                  <a:lnTo>
                    <a:pt x="7175" y="8280"/>
                  </a:lnTo>
                  <a:lnTo>
                    <a:pt x="6885" y="9202"/>
                  </a:lnTo>
                  <a:lnTo>
                    <a:pt x="6819" y="10744"/>
                  </a:lnTo>
                  <a:lnTo>
                    <a:pt x="16087" y="10744"/>
                  </a:lnTo>
                  <a:lnTo>
                    <a:pt x="17017" y="10121"/>
                  </a:lnTo>
                  <a:lnTo>
                    <a:pt x="16904" y="9461"/>
                  </a:lnTo>
                  <a:lnTo>
                    <a:pt x="14287" y="6629"/>
                  </a:lnTo>
                  <a:lnTo>
                    <a:pt x="14828" y="3111"/>
                  </a:lnTo>
                  <a:lnTo>
                    <a:pt x="10706" y="3111"/>
                  </a:lnTo>
                  <a:lnTo>
                    <a:pt x="8496" y="1854"/>
                  </a:lnTo>
                  <a:lnTo>
                    <a:pt x="7480" y="1396"/>
                  </a:lnTo>
                  <a:lnTo>
                    <a:pt x="6476" y="101"/>
                  </a:lnTo>
                  <a:close/>
                </a:path>
                <a:path w="18415" h="23494">
                  <a:moveTo>
                    <a:pt x="6865" y="8189"/>
                  </a:moveTo>
                  <a:lnTo>
                    <a:pt x="6885" y="9202"/>
                  </a:lnTo>
                  <a:lnTo>
                    <a:pt x="7175" y="8280"/>
                  </a:lnTo>
                  <a:lnTo>
                    <a:pt x="6865" y="8189"/>
                  </a:lnTo>
                  <a:close/>
                </a:path>
                <a:path w="18415" h="23494">
                  <a:moveTo>
                    <a:pt x="12598" y="0"/>
                  </a:moveTo>
                  <a:lnTo>
                    <a:pt x="11620" y="1498"/>
                  </a:lnTo>
                  <a:lnTo>
                    <a:pt x="10706" y="3111"/>
                  </a:lnTo>
                  <a:lnTo>
                    <a:pt x="14828" y="3111"/>
                  </a:lnTo>
                  <a:lnTo>
                    <a:pt x="14897" y="2666"/>
                  </a:lnTo>
                  <a:lnTo>
                    <a:pt x="12598" y="0"/>
                  </a:lnTo>
                  <a:close/>
                </a:path>
              </a:pathLst>
            </a:custGeom>
            <a:solidFill>
              <a:srgbClr val="5BB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829386" y="1638084"/>
              <a:ext cx="15240" cy="29845"/>
            </a:xfrm>
            <a:custGeom>
              <a:avLst/>
              <a:gdLst/>
              <a:ahLst/>
              <a:cxnLst/>
              <a:rect l="l" t="t" r="r" b="b"/>
              <a:pathLst>
                <a:path w="15240" h="29844">
                  <a:moveTo>
                    <a:pt x="977" y="0"/>
                  </a:moveTo>
                  <a:lnTo>
                    <a:pt x="76" y="304"/>
                  </a:lnTo>
                  <a:lnTo>
                    <a:pt x="622" y="3492"/>
                  </a:lnTo>
                  <a:lnTo>
                    <a:pt x="0" y="7023"/>
                  </a:lnTo>
                  <a:lnTo>
                    <a:pt x="3683" y="9931"/>
                  </a:lnTo>
                  <a:lnTo>
                    <a:pt x="3746" y="10896"/>
                  </a:lnTo>
                  <a:lnTo>
                    <a:pt x="635" y="13347"/>
                  </a:lnTo>
                  <a:lnTo>
                    <a:pt x="4114" y="15240"/>
                  </a:lnTo>
                  <a:lnTo>
                    <a:pt x="4851" y="15836"/>
                  </a:lnTo>
                  <a:lnTo>
                    <a:pt x="5029" y="16967"/>
                  </a:lnTo>
                  <a:lnTo>
                    <a:pt x="4152" y="20624"/>
                  </a:lnTo>
                  <a:lnTo>
                    <a:pt x="8991" y="23063"/>
                  </a:lnTo>
                  <a:lnTo>
                    <a:pt x="7137" y="26911"/>
                  </a:lnTo>
                  <a:lnTo>
                    <a:pt x="7543" y="27686"/>
                  </a:lnTo>
                  <a:lnTo>
                    <a:pt x="8178" y="28219"/>
                  </a:lnTo>
                  <a:lnTo>
                    <a:pt x="10414" y="29222"/>
                  </a:lnTo>
                  <a:lnTo>
                    <a:pt x="11950" y="29502"/>
                  </a:lnTo>
                  <a:lnTo>
                    <a:pt x="14859" y="27114"/>
                  </a:lnTo>
                  <a:lnTo>
                    <a:pt x="13677" y="25704"/>
                  </a:lnTo>
                  <a:lnTo>
                    <a:pt x="12801" y="23774"/>
                  </a:lnTo>
                  <a:lnTo>
                    <a:pt x="12382" y="23228"/>
                  </a:lnTo>
                  <a:lnTo>
                    <a:pt x="12090" y="22618"/>
                  </a:lnTo>
                  <a:lnTo>
                    <a:pt x="11087" y="19240"/>
                  </a:lnTo>
                  <a:lnTo>
                    <a:pt x="10414" y="17614"/>
                  </a:lnTo>
                  <a:lnTo>
                    <a:pt x="6769" y="12496"/>
                  </a:lnTo>
                  <a:lnTo>
                    <a:pt x="5029" y="6477"/>
                  </a:lnTo>
                  <a:lnTo>
                    <a:pt x="2362" y="901"/>
                  </a:lnTo>
                  <a:lnTo>
                    <a:pt x="1739" y="16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74C5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831761" y="1638985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0" y="0"/>
                  </a:moveTo>
                  <a:lnTo>
                    <a:pt x="406" y="6426"/>
                  </a:lnTo>
                  <a:lnTo>
                    <a:pt x="3314" y="11810"/>
                  </a:lnTo>
                  <a:lnTo>
                    <a:pt x="7035" y="16852"/>
                  </a:lnTo>
                  <a:lnTo>
                    <a:pt x="8496" y="17144"/>
                  </a:lnTo>
                  <a:lnTo>
                    <a:pt x="10083" y="19646"/>
                  </a:lnTo>
                  <a:lnTo>
                    <a:pt x="11328" y="16573"/>
                  </a:lnTo>
                  <a:lnTo>
                    <a:pt x="5816" y="4470"/>
                  </a:lnTo>
                  <a:lnTo>
                    <a:pt x="3886" y="2959"/>
                  </a:lnTo>
                  <a:lnTo>
                    <a:pt x="2806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D8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814730" y="1634045"/>
              <a:ext cx="11430" cy="13970"/>
            </a:xfrm>
            <a:custGeom>
              <a:avLst/>
              <a:gdLst/>
              <a:ahLst/>
              <a:cxnLst/>
              <a:rect l="l" t="t" r="r" b="b"/>
              <a:pathLst>
                <a:path w="11430" h="13969">
                  <a:moveTo>
                    <a:pt x="3276" y="0"/>
                  </a:moveTo>
                  <a:lnTo>
                    <a:pt x="0" y="1435"/>
                  </a:lnTo>
                  <a:lnTo>
                    <a:pt x="3073" y="3302"/>
                  </a:lnTo>
                  <a:lnTo>
                    <a:pt x="2946" y="4940"/>
                  </a:lnTo>
                  <a:lnTo>
                    <a:pt x="4267" y="7734"/>
                  </a:lnTo>
                  <a:lnTo>
                    <a:pt x="3797" y="11303"/>
                  </a:lnTo>
                  <a:lnTo>
                    <a:pt x="6591" y="13462"/>
                  </a:lnTo>
                  <a:lnTo>
                    <a:pt x="7518" y="12369"/>
                  </a:lnTo>
                  <a:lnTo>
                    <a:pt x="8394" y="11645"/>
                  </a:lnTo>
                  <a:lnTo>
                    <a:pt x="9601" y="11976"/>
                  </a:lnTo>
                  <a:lnTo>
                    <a:pt x="10528" y="11430"/>
                  </a:lnTo>
                  <a:lnTo>
                    <a:pt x="11429" y="8737"/>
                  </a:lnTo>
                  <a:lnTo>
                    <a:pt x="7645" y="8509"/>
                  </a:lnTo>
                  <a:lnTo>
                    <a:pt x="7785" y="5994"/>
                  </a:lnTo>
                  <a:lnTo>
                    <a:pt x="10642" y="6197"/>
                  </a:lnTo>
                  <a:lnTo>
                    <a:pt x="9118" y="3022"/>
                  </a:lnTo>
                  <a:lnTo>
                    <a:pt x="5308" y="2565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6EB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813295" y="1629308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0" y="0"/>
                  </a:moveTo>
                  <a:lnTo>
                    <a:pt x="3682" y="3581"/>
                  </a:lnTo>
                  <a:lnTo>
                    <a:pt x="1219" y="7645"/>
                  </a:lnTo>
                  <a:lnTo>
                    <a:pt x="2641" y="10960"/>
                  </a:lnTo>
                  <a:lnTo>
                    <a:pt x="4127" y="10922"/>
                  </a:lnTo>
                  <a:lnTo>
                    <a:pt x="4851" y="9728"/>
                  </a:lnTo>
                  <a:lnTo>
                    <a:pt x="5791" y="8877"/>
                  </a:lnTo>
                  <a:lnTo>
                    <a:pt x="5943" y="7366"/>
                  </a:lnTo>
                  <a:lnTo>
                    <a:pt x="2374" y="6819"/>
                  </a:lnTo>
                  <a:lnTo>
                    <a:pt x="4711" y="4737"/>
                  </a:lnTo>
                  <a:lnTo>
                    <a:pt x="2628" y="584"/>
                  </a:lnTo>
                  <a:lnTo>
                    <a:pt x="1841" y="6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63" name="object 3063"/>
          <p:cNvGrpSpPr/>
          <p:nvPr/>
        </p:nvGrpSpPr>
        <p:grpSpPr>
          <a:xfrm>
            <a:off x="732269" y="1413763"/>
            <a:ext cx="79375" cy="361315"/>
            <a:chOff x="732269" y="1413763"/>
            <a:chExt cx="79375" cy="361315"/>
          </a:xfrm>
        </p:grpSpPr>
        <p:sp>
          <p:nvSpPr>
            <p:cNvPr id="3064" name="object 3064"/>
            <p:cNvSpPr/>
            <p:nvPr/>
          </p:nvSpPr>
          <p:spPr>
            <a:xfrm>
              <a:off x="756132" y="1418475"/>
              <a:ext cx="46990" cy="59690"/>
            </a:xfrm>
            <a:custGeom>
              <a:avLst/>
              <a:gdLst/>
              <a:ahLst/>
              <a:cxnLst/>
              <a:rect l="l" t="t" r="r" b="b"/>
              <a:pathLst>
                <a:path w="46990" h="59690">
                  <a:moveTo>
                    <a:pt x="2819" y="0"/>
                  </a:moveTo>
                  <a:lnTo>
                    <a:pt x="0" y="1244"/>
                  </a:lnTo>
                  <a:lnTo>
                    <a:pt x="508" y="3911"/>
                  </a:lnTo>
                  <a:lnTo>
                    <a:pt x="2384" y="11145"/>
                  </a:lnTo>
                  <a:lnTo>
                    <a:pt x="5281" y="17822"/>
                  </a:lnTo>
                  <a:lnTo>
                    <a:pt x="9357" y="23840"/>
                  </a:lnTo>
                  <a:lnTo>
                    <a:pt x="14770" y="29095"/>
                  </a:lnTo>
                  <a:lnTo>
                    <a:pt x="17957" y="28536"/>
                  </a:lnTo>
                  <a:lnTo>
                    <a:pt x="19100" y="31508"/>
                  </a:lnTo>
                  <a:lnTo>
                    <a:pt x="25527" y="36309"/>
                  </a:lnTo>
                  <a:lnTo>
                    <a:pt x="29210" y="40055"/>
                  </a:lnTo>
                  <a:lnTo>
                    <a:pt x="33096" y="52323"/>
                  </a:lnTo>
                  <a:lnTo>
                    <a:pt x="45250" y="59486"/>
                  </a:lnTo>
                  <a:lnTo>
                    <a:pt x="45834" y="59118"/>
                  </a:lnTo>
                  <a:lnTo>
                    <a:pt x="46202" y="58724"/>
                  </a:lnTo>
                  <a:lnTo>
                    <a:pt x="46443" y="58699"/>
                  </a:lnTo>
                  <a:lnTo>
                    <a:pt x="46913" y="56108"/>
                  </a:lnTo>
                  <a:lnTo>
                    <a:pt x="45339" y="54305"/>
                  </a:lnTo>
                  <a:lnTo>
                    <a:pt x="44005" y="52412"/>
                  </a:lnTo>
                  <a:lnTo>
                    <a:pt x="43230" y="51727"/>
                  </a:lnTo>
                  <a:lnTo>
                    <a:pt x="39954" y="48780"/>
                  </a:lnTo>
                  <a:lnTo>
                    <a:pt x="36144" y="46278"/>
                  </a:lnTo>
                  <a:lnTo>
                    <a:pt x="34582" y="41833"/>
                  </a:lnTo>
                  <a:lnTo>
                    <a:pt x="33261" y="39547"/>
                  </a:lnTo>
                  <a:lnTo>
                    <a:pt x="31508" y="34607"/>
                  </a:lnTo>
                  <a:lnTo>
                    <a:pt x="23507" y="25222"/>
                  </a:lnTo>
                  <a:lnTo>
                    <a:pt x="21374" y="24117"/>
                  </a:lnTo>
                  <a:lnTo>
                    <a:pt x="17475" y="20853"/>
                  </a:lnTo>
                  <a:lnTo>
                    <a:pt x="17691" y="15405"/>
                  </a:lnTo>
                  <a:lnTo>
                    <a:pt x="14732" y="11633"/>
                  </a:lnTo>
                  <a:lnTo>
                    <a:pt x="13030" y="10172"/>
                  </a:lnTo>
                  <a:lnTo>
                    <a:pt x="12598" y="7848"/>
                  </a:lnTo>
                  <a:lnTo>
                    <a:pt x="11061" y="6273"/>
                  </a:lnTo>
                  <a:lnTo>
                    <a:pt x="9207" y="4749"/>
                  </a:lnTo>
                  <a:lnTo>
                    <a:pt x="7658" y="2819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4477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801801" y="1466875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5803" y="0"/>
                  </a:moveTo>
                  <a:lnTo>
                    <a:pt x="533" y="5194"/>
                  </a:lnTo>
                  <a:lnTo>
                    <a:pt x="0" y="6832"/>
                  </a:lnTo>
                  <a:lnTo>
                    <a:pt x="571" y="8140"/>
                  </a:lnTo>
                  <a:lnTo>
                    <a:pt x="1778" y="9245"/>
                  </a:lnTo>
                  <a:lnTo>
                    <a:pt x="3441" y="10248"/>
                  </a:lnTo>
                  <a:lnTo>
                    <a:pt x="1879" y="13106"/>
                  </a:lnTo>
                  <a:lnTo>
                    <a:pt x="4292" y="13703"/>
                  </a:lnTo>
                  <a:lnTo>
                    <a:pt x="4787" y="12763"/>
                  </a:lnTo>
                  <a:lnTo>
                    <a:pt x="5524" y="11925"/>
                  </a:lnTo>
                  <a:lnTo>
                    <a:pt x="6273" y="7327"/>
                  </a:lnTo>
                  <a:lnTo>
                    <a:pt x="9321" y="4254"/>
                  </a:lnTo>
                  <a:lnTo>
                    <a:pt x="8191" y="215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2C67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786777" y="1452105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308" y="0"/>
                  </a:moveTo>
                  <a:lnTo>
                    <a:pt x="584" y="50"/>
                  </a:lnTo>
                  <a:lnTo>
                    <a:pt x="457" y="723"/>
                  </a:lnTo>
                  <a:lnTo>
                    <a:pt x="114" y="1168"/>
                  </a:lnTo>
                  <a:lnTo>
                    <a:pt x="0" y="4063"/>
                  </a:lnTo>
                  <a:lnTo>
                    <a:pt x="1346" y="6362"/>
                  </a:lnTo>
                  <a:lnTo>
                    <a:pt x="3086" y="8508"/>
                  </a:lnTo>
                  <a:lnTo>
                    <a:pt x="4572" y="9550"/>
                  </a:lnTo>
                  <a:lnTo>
                    <a:pt x="4749" y="12496"/>
                  </a:lnTo>
                  <a:lnTo>
                    <a:pt x="7569" y="11595"/>
                  </a:lnTo>
                  <a:lnTo>
                    <a:pt x="7975" y="10871"/>
                  </a:lnTo>
                  <a:lnTo>
                    <a:pt x="7962" y="10185"/>
                  </a:lnTo>
                  <a:lnTo>
                    <a:pt x="7416" y="9524"/>
                  </a:lnTo>
                  <a:lnTo>
                    <a:pt x="7315" y="9245"/>
                  </a:lnTo>
                  <a:lnTo>
                    <a:pt x="7162" y="8686"/>
                  </a:lnTo>
                  <a:lnTo>
                    <a:pt x="4279" y="6413"/>
                  </a:lnTo>
                  <a:lnTo>
                    <a:pt x="4051" y="2362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568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789863" y="1460614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0"/>
                  </a:moveTo>
                  <a:lnTo>
                    <a:pt x="1422" y="4927"/>
                  </a:lnTo>
                  <a:lnTo>
                    <a:pt x="4648" y="8051"/>
                  </a:lnTo>
                  <a:lnTo>
                    <a:pt x="9499" y="9575"/>
                  </a:lnTo>
                  <a:lnTo>
                    <a:pt x="8242" y="7531"/>
                  </a:lnTo>
                  <a:lnTo>
                    <a:pt x="7480" y="5549"/>
                  </a:lnTo>
                  <a:lnTo>
                    <a:pt x="6654" y="3632"/>
                  </a:lnTo>
                  <a:lnTo>
                    <a:pt x="4267" y="31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0A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794131" y="146150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3276" y="0"/>
                  </a:moveTo>
                  <a:lnTo>
                    <a:pt x="1041" y="139"/>
                  </a:lnTo>
                  <a:lnTo>
                    <a:pt x="76" y="139"/>
                  </a:lnTo>
                  <a:lnTo>
                    <a:pt x="0" y="2235"/>
                  </a:lnTo>
                  <a:lnTo>
                    <a:pt x="3987" y="6654"/>
                  </a:lnTo>
                  <a:lnTo>
                    <a:pt x="4127" y="3276"/>
                  </a:lnTo>
                  <a:lnTo>
                    <a:pt x="3390" y="1943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2350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800150" y="1470875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0" y="0"/>
                  </a:moveTo>
                  <a:lnTo>
                    <a:pt x="203" y="2336"/>
                  </a:lnTo>
                  <a:lnTo>
                    <a:pt x="1206" y="4356"/>
                  </a:lnTo>
                  <a:lnTo>
                    <a:pt x="2425" y="6286"/>
                  </a:lnTo>
                  <a:lnTo>
                    <a:pt x="2768" y="5943"/>
                  </a:lnTo>
                  <a:lnTo>
                    <a:pt x="3428" y="5245"/>
                  </a:lnTo>
                  <a:lnTo>
                    <a:pt x="2184" y="1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0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794118" y="145862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0" y="0"/>
                  </a:moveTo>
                  <a:lnTo>
                    <a:pt x="1600" y="2616"/>
                  </a:lnTo>
                  <a:lnTo>
                    <a:pt x="1041" y="3009"/>
                  </a:lnTo>
                  <a:lnTo>
                    <a:pt x="4140" y="6159"/>
                  </a:lnTo>
                  <a:lnTo>
                    <a:pt x="4432" y="4279"/>
                  </a:lnTo>
                  <a:lnTo>
                    <a:pt x="3733" y="2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4E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774255" y="1428026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59" h="16509">
                  <a:moveTo>
                    <a:pt x="3505" y="0"/>
                  </a:moveTo>
                  <a:lnTo>
                    <a:pt x="2971" y="203"/>
                  </a:lnTo>
                  <a:lnTo>
                    <a:pt x="0" y="5143"/>
                  </a:lnTo>
                  <a:lnTo>
                    <a:pt x="1358" y="11315"/>
                  </a:lnTo>
                  <a:lnTo>
                    <a:pt x="6324" y="15506"/>
                  </a:lnTo>
                  <a:lnTo>
                    <a:pt x="7023" y="15925"/>
                  </a:lnTo>
                  <a:lnTo>
                    <a:pt x="7708" y="16446"/>
                  </a:lnTo>
                  <a:lnTo>
                    <a:pt x="8559" y="15811"/>
                  </a:lnTo>
                  <a:lnTo>
                    <a:pt x="7912" y="12090"/>
                  </a:lnTo>
                  <a:lnTo>
                    <a:pt x="8786" y="9969"/>
                  </a:lnTo>
                  <a:lnTo>
                    <a:pt x="7086" y="9969"/>
                  </a:lnTo>
                  <a:lnTo>
                    <a:pt x="5905" y="6845"/>
                  </a:lnTo>
                  <a:lnTo>
                    <a:pt x="5664" y="6261"/>
                  </a:lnTo>
                  <a:lnTo>
                    <a:pt x="5905" y="6023"/>
                  </a:lnTo>
                  <a:lnTo>
                    <a:pt x="5905" y="3390"/>
                  </a:lnTo>
                  <a:lnTo>
                    <a:pt x="4508" y="317"/>
                  </a:lnTo>
                  <a:lnTo>
                    <a:pt x="4013" y="38"/>
                  </a:lnTo>
                  <a:lnTo>
                    <a:pt x="3505" y="0"/>
                  </a:lnTo>
                  <a:close/>
                </a:path>
                <a:path w="10159" h="16509">
                  <a:moveTo>
                    <a:pt x="7416" y="4533"/>
                  </a:moveTo>
                  <a:lnTo>
                    <a:pt x="5905" y="6023"/>
                  </a:lnTo>
                  <a:lnTo>
                    <a:pt x="5952" y="6845"/>
                  </a:lnTo>
                  <a:lnTo>
                    <a:pt x="6578" y="8115"/>
                  </a:lnTo>
                  <a:lnTo>
                    <a:pt x="7086" y="9969"/>
                  </a:lnTo>
                  <a:lnTo>
                    <a:pt x="8786" y="9969"/>
                  </a:lnTo>
                  <a:lnTo>
                    <a:pt x="9550" y="8115"/>
                  </a:lnTo>
                  <a:lnTo>
                    <a:pt x="7416" y="4533"/>
                  </a:lnTo>
                  <a:close/>
                </a:path>
                <a:path w="10159" h="16509">
                  <a:moveTo>
                    <a:pt x="5905" y="6023"/>
                  </a:moveTo>
                  <a:lnTo>
                    <a:pt x="5664" y="6261"/>
                  </a:lnTo>
                  <a:lnTo>
                    <a:pt x="5905" y="6750"/>
                  </a:lnTo>
                  <a:lnTo>
                    <a:pt x="5905" y="6023"/>
                  </a:lnTo>
                  <a:close/>
                </a:path>
              </a:pathLst>
            </a:custGeom>
            <a:solidFill>
              <a:srgbClr val="3E71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779703" y="1413763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4" h="19684">
                  <a:moveTo>
                    <a:pt x="3886" y="0"/>
                  </a:moveTo>
                  <a:lnTo>
                    <a:pt x="2006" y="2158"/>
                  </a:lnTo>
                  <a:lnTo>
                    <a:pt x="4089" y="5245"/>
                  </a:lnTo>
                  <a:lnTo>
                    <a:pt x="2146" y="7391"/>
                  </a:lnTo>
                  <a:lnTo>
                    <a:pt x="0" y="10134"/>
                  </a:lnTo>
                  <a:lnTo>
                    <a:pt x="3047" y="14693"/>
                  </a:lnTo>
                  <a:lnTo>
                    <a:pt x="4076" y="16065"/>
                  </a:lnTo>
                  <a:lnTo>
                    <a:pt x="3530" y="18351"/>
                  </a:lnTo>
                  <a:lnTo>
                    <a:pt x="5562" y="19189"/>
                  </a:lnTo>
                  <a:lnTo>
                    <a:pt x="6464" y="18135"/>
                  </a:lnTo>
                  <a:lnTo>
                    <a:pt x="5854" y="16954"/>
                  </a:lnTo>
                  <a:lnTo>
                    <a:pt x="5981" y="15874"/>
                  </a:lnTo>
                  <a:lnTo>
                    <a:pt x="4762" y="12890"/>
                  </a:lnTo>
                  <a:lnTo>
                    <a:pt x="4216" y="9791"/>
                  </a:lnTo>
                  <a:lnTo>
                    <a:pt x="4229" y="6578"/>
                  </a:lnTo>
                  <a:lnTo>
                    <a:pt x="5816" y="4292"/>
                  </a:lnTo>
                  <a:lnTo>
                    <a:pt x="5867" y="2082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649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777074" y="1422831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79" h="16509">
                  <a:moveTo>
                    <a:pt x="3022" y="0"/>
                  </a:moveTo>
                  <a:lnTo>
                    <a:pt x="2387" y="190"/>
                  </a:lnTo>
                  <a:lnTo>
                    <a:pt x="685" y="1777"/>
                  </a:lnTo>
                  <a:lnTo>
                    <a:pt x="0" y="3530"/>
                  </a:lnTo>
                  <a:lnTo>
                    <a:pt x="1473" y="5664"/>
                  </a:lnTo>
                  <a:lnTo>
                    <a:pt x="1333" y="9359"/>
                  </a:lnTo>
                  <a:lnTo>
                    <a:pt x="1866" y="12865"/>
                  </a:lnTo>
                  <a:lnTo>
                    <a:pt x="4597" y="16471"/>
                  </a:lnTo>
                  <a:lnTo>
                    <a:pt x="4597" y="9728"/>
                  </a:lnTo>
                  <a:lnTo>
                    <a:pt x="3797" y="8508"/>
                  </a:lnTo>
                  <a:lnTo>
                    <a:pt x="3378" y="7200"/>
                  </a:lnTo>
                  <a:lnTo>
                    <a:pt x="3721" y="5740"/>
                  </a:lnTo>
                  <a:lnTo>
                    <a:pt x="4838" y="4089"/>
                  </a:lnTo>
                  <a:lnTo>
                    <a:pt x="4584" y="2387"/>
                  </a:lnTo>
                  <a:lnTo>
                    <a:pt x="3949" y="673"/>
                  </a:lnTo>
                  <a:lnTo>
                    <a:pt x="3530" y="165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609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776605" y="1440471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4">
                  <a:moveTo>
                    <a:pt x="11493" y="11633"/>
                  </a:moveTo>
                  <a:lnTo>
                    <a:pt x="11036" y="8902"/>
                  </a:lnTo>
                  <a:lnTo>
                    <a:pt x="9867" y="6680"/>
                  </a:lnTo>
                  <a:lnTo>
                    <a:pt x="7175" y="5575"/>
                  </a:lnTo>
                  <a:lnTo>
                    <a:pt x="7353" y="4622"/>
                  </a:lnTo>
                  <a:lnTo>
                    <a:pt x="6883" y="3962"/>
                  </a:lnTo>
                  <a:lnTo>
                    <a:pt x="6197" y="3378"/>
                  </a:lnTo>
                  <a:lnTo>
                    <a:pt x="5029" y="2463"/>
                  </a:lnTo>
                  <a:lnTo>
                    <a:pt x="3251" y="2286"/>
                  </a:lnTo>
                  <a:lnTo>
                    <a:pt x="1092" y="0"/>
                  </a:lnTo>
                  <a:lnTo>
                    <a:pt x="0" y="3416"/>
                  </a:lnTo>
                  <a:lnTo>
                    <a:pt x="7162" y="5588"/>
                  </a:lnTo>
                  <a:lnTo>
                    <a:pt x="10299" y="12801"/>
                  </a:lnTo>
                  <a:lnTo>
                    <a:pt x="11493" y="11633"/>
                  </a:lnTo>
                  <a:close/>
                </a:path>
              </a:pathLst>
            </a:custGeom>
            <a:solidFill>
              <a:srgbClr val="6B9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779830" y="142114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190" y="1041"/>
                  </a:lnTo>
                  <a:lnTo>
                    <a:pt x="647" y="2247"/>
                  </a:lnTo>
                  <a:lnTo>
                    <a:pt x="965" y="7429"/>
                  </a:lnTo>
                  <a:lnTo>
                    <a:pt x="2921" y="7327"/>
                  </a:lnTo>
                  <a:lnTo>
                    <a:pt x="2019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6D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732269" y="1467878"/>
              <a:ext cx="74295" cy="307340"/>
            </a:xfrm>
            <a:custGeom>
              <a:avLst/>
              <a:gdLst/>
              <a:ahLst/>
              <a:cxnLst/>
              <a:rect l="l" t="t" r="r" b="b"/>
              <a:pathLst>
                <a:path w="74295" h="307339">
                  <a:moveTo>
                    <a:pt x="4749" y="0"/>
                  </a:moveTo>
                  <a:lnTo>
                    <a:pt x="0" y="1879"/>
                  </a:lnTo>
                  <a:lnTo>
                    <a:pt x="2209" y="6083"/>
                  </a:lnTo>
                  <a:lnTo>
                    <a:pt x="1625" y="9359"/>
                  </a:lnTo>
                  <a:lnTo>
                    <a:pt x="3651" y="20205"/>
                  </a:lnTo>
                  <a:lnTo>
                    <a:pt x="4691" y="31145"/>
                  </a:lnTo>
                  <a:lnTo>
                    <a:pt x="7010" y="87566"/>
                  </a:lnTo>
                  <a:lnTo>
                    <a:pt x="8255" y="94081"/>
                  </a:lnTo>
                  <a:lnTo>
                    <a:pt x="9334" y="108597"/>
                  </a:lnTo>
                  <a:lnTo>
                    <a:pt x="11455" y="116420"/>
                  </a:lnTo>
                  <a:lnTo>
                    <a:pt x="13081" y="124244"/>
                  </a:lnTo>
                  <a:lnTo>
                    <a:pt x="14203" y="131048"/>
                  </a:lnTo>
                  <a:lnTo>
                    <a:pt x="15992" y="144746"/>
                  </a:lnTo>
                  <a:lnTo>
                    <a:pt x="17500" y="151536"/>
                  </a:lnTo>
                  <a:lnTo>
                    <a:pt x="20799" y="163849"/>
                  </a:lnTo>
                  <a:lnTo>
                    <a:pt x="21940" y="170131"/>
                  </a:lnTo>
                  <a:lnTo>
                    <a:pt x="22402" y="176542"/>
                  </a:lnTo>
                  <a:lnTo>
                    <a:pt x="24950" y="186217"/>
                  </a:lnTo>
                  <a:lnTo>
                    <a:pt x="29251" y="205767"/>
                  </a:lnTo>
                  <a:lnTo>
                    <a:pt x="31864" y="215442"/>
                  </a:lnTo>
                  <a:lnTo>
                    <a:pt x="34048" y="222440"/>
                  </a:lnTo>
                  <a:lnTo>
                    <a:pt x="35140" y="229781"/>
                  </a:lnTo>
                  <a:lnTo>
                    <a:pt x="41286" y="249081"/>
                  </a:lnTo>
                  <a:lnTo>
                    <a:pt x="50167" y="273285"/>
                  </a:lnTo>
                  <a:lnTo>
                    <a:pt x="55613" y="288874"/>
                  </a:lnTo>
                  <a:lnTo>
                    <a:pt x="57302" y="292112"/>
                  </a:lnTo>
                  <a:lnTo>
                    <a:pt x="58508" y="295529"/>
                  </a:lnTo>
                  <a:lnTo>
                    <a:pt x="59804" y="298462"/>
                  </a:lnTo>
                  <a:lnTo>
                    <a:pt x="61861" y="298030"/>
                  </a:lnTo>
                  <a:lnTo>
                    <a:pt x="61696" y="295554"/>
                  </a:lnTo>
                  <a:lnTo>
                    <a:pt x="66128" y="295643"/>
                  </a:lnTo>
                  <a:lnTo>
                    <a:pt x="65786" y="296862"/>
                  </a:lnTo>
                  <a:lnTo>
                    <a:pt x="67525" y="301688"/>
                  </a:lnTo>
                  <a:lnTo>
                    <a:pt x="67183" y="306806"/>
                  </a:lnTo>
                  <a:lnTo>
                    <a:pt x="73279" y="306349"/>
                  </a:lnTo>
                  <a:lnTo>
                    <a:pt x="74104" y="301790"/>
                  </a:lnTo>
                  <a:lnTo>
                    <a:pt x="70827" y="298627"/>
                  </a:lnTo>
                  <a:lnTo>
                    <a:pt x="66192" y="287820"/>
                  </a:lnTo>
                  <a:lnTo>
                    <a:pt x="63830" y="280339"/>
                  </a:lnTo>
                  <a:lnTo>
                    <a:pt x="58953" y="274116"/>
                  </a:lnTo>
                  <a:lnTo>
                    <a:pt x="56388" y="271919"/>
                  </a:lnTo>
                  <a:lnTo>
                    <a:pt x="54991" y="269087"/>
                  </a:lnTo>
                  <a:lnTo>
                    <a:pt x="45197" y="239855"/>
                  </a:lnTo>
                  <a:lnTo>
                    <a:pt x="41072" y="226778"/>
                  </a:lnTo>
                  <a:lnTo>
                    <a:pt x="31865" y="192893"/>
                  </a:lnTo>
                  <a:lnTo>
                    <a:pt x="27777" y="171475"/>
                  </a:lnTo>
                  <a:lnTo>
                    <a:pt x="21822" y="142635"/>
                  </a:lnTo>
                  <a:lnTo>
                    <a:pt x="16748" y="114382"/>
                  </a:lnTo>
                  <a:lnTo>
                    <a:pt x="15717" y="107477"/>
                  </a:lnTo>
                  <a:lnTo>
                    <a:pt x="15341" y="100482"/>
                  </a:lnTo>
                  <a:lnTo>
                    <a:pt x="15430" y="92138"/>
                  </a:lnTo>
                  <a:lnTo>
                    <a:pt x="12242" y="84277"/>
                  </a:lnTo>
                  <a:lnTo>
                    <a:pt x="12280" y="75869"/>
                  </a:lnTo>
                  <a:lnTo>
                    <a:pt x="12726" y="60650"/>
                  </a:lnTo>
                  <a:lnTo>
                    <a:pt x="12275" y="53061"/>
                  </a:lnTo>
                  <a:lnTo>
                    <a:pt x="10172" y="44551"/>
                  </a:lnTo>
                  <a:lnTo>
                    <a:pt x="10782" y="43522"/>
                  </a:lnTo>
                  <a:lnTo>
                    <a:pt x="11480" y="39408"/>
                  </a:lnTo>
                  <a:lnTo>
                    <a:pt x="9728" y="32613"/>
                  </a:lnTo>
                  <a:lnTo>
                    <a:pt x="8674" y="17475"/>
                  </a:lnTo>
                  <a:lnTo>
                    <a:pt x="7772" y="12928"/>
                  </a:lnTo>
                  <a:lnTo>
                    <a:pt x="4749" y="9347"/>
                  </a:lnTo>
                  <a:lnTo>
                    <a:pt x="3048" y="7988"/>
                  </a:lnTo>
                  <a:lnTo>
                    <a:pt x="4051" y="6794"/>
                  </a:lnTo>
                  <a:lnTo>
                    <a:pt x="6057" y="3657"/>
                  </a:lnTo>
                  <a:lnTo>
                    <a:pt x="6426" y="1778"/>
                  </a:lnTo>
                  <a:lnTo>
                    <a:pt x="4749" y="0"/>
                  </a:lnTo>
                  <a:close/>
                </a:path>
              </a:pathLst>
            </a:custGeom>
            <a:solidFill>
              <a:srgbClr val="8ED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77" name="object 3077"/>
          <p:cNvGrpSpPr/>
          <p:nvPr/>
        </p:nvGrpSpPr>
        <p:grpSpPr>
          <a:xfrm>
            <a:off x="754672" y="1644408"/>
            <a:ext cx="287020" cy="450215"/>
            <a:chOff x="754672" y="1644408"/>
            <a:chExt cx="287020" cy="450215"/>
          </a:xfrm>
        </p:grpSpPr>
        <p:sp>
          <p:nvSpPr>
            <p:cNvPr id="3078" name="object 3078"/>
            <p:cNvSpPr/>
            <p:nvPr/>
          </p:nvSpPr>
          <p:spPr>
            <a:xfrm>
              <a:off x="853033" y="1863090"/>
              <a:ext cx="122555" cy="167640"/>
            </a:xfrm>
            <a:custGeom>
              <a:avLst/>
              <a:gdLst/>
              <a:ahLst/>
              <a:cxnLst/>
              <a:rect l="l" t="t" r="r" b="b"/>
              <a:pathLst>
                <a:path w="122555" h="167639">
                  <a:moveTo>
                    <a:pt x="4279" y="0"/>
                  </a:moveTo>
                  <a:lnTo>
                    <a:pt x="2159" y="304"/>
                  </a:lnTo>
                  <a:lnTo>
                    <a:pt x="0" y="2311"/>
                  </a:lnTo>
                  <a:lnTo>
                    <a:pt x="317" y="4470"/>
                  </a:lnTo>
                  <a:lnTo>
                    <a:pt x="3746" y="9220"/>
                  </a:lnTo>
                  <a:lnTo>
                    <a:pt x="6502" y="14973"/>
                  </a:lnTo>
                  <a:lnTo>
                    <a:pt x="9105" y="18796"/>
                  </a:lnTo>
                  <a:lnTo>
                    <a:pt x="10985" y="23063"/>
                  </a:lnTo>
                  <a:lnTo>
                    <a:pt x="29175" y="55378"/>
                  </a:lnTo>
                  <a:lnTo>
                    <a:pt x="55694" y="93940"/>
                  </a:lnTo>
                  <a:lnTo>
                    <a:pt x="86234" y="131115"/>
                  </a:lnTo>
                  <a:lnTo>
                    <a:pt x="102624" y="148955"/>
                  </a:lnTo>
                  <a:lnTo>
                    <a:pt x="113792" y="162115"/>
                  </a:lnTo>
                  <a:lnTo>
                    <a:pt x="116573" y="162445"/>
                  </a:lnTo>
                  <a:lnTo>
                    <a:pt x="117894" y="163715"/>
                  </a:lnTo>
                  <a:lnTo>
                    <a:pt x="117652" y="167017"/>
                  </a:lnTo>
                  <a:lnTo>
                    <a:pt x="120904" y="165760"/>
                  </a:lnTo>
                  <a:lnTo>
                    <a:pt x="122339" y="163614"/>
                  </a:lnTo>
                  <a:lnTo>
                    <a:pt x="121386" y="162052"/>
                  </a:lnTo>
                  <a:lnTo>
                    <a:pt x="115762" y="154745"/>
                  </a:lnTo>
                  <a:lnTo>
                    <a:pt x="107023" y="144051"/>
                  </a:lnTo>
                  <a:lnTo>
                    <a:pt x="98082" y="134950"/>
                  </a:lnTo>
                  <a:lnTo>
                    <a:pt x="94691" y="130162"/>
                  </a:lnTo>
                  <a:lnTo>
                    <a:pt x="84632" y="120599"/>
                  </a:lnTo>
                  <a:lnTo>
                    <a:pt x="78460" y="115430"/>
                  </a:lnTo>
                  <a:lnTo>
                    <a:pt x="73456" y="108940"/>
                  </a:lnTo>
                  <a:lnTo>
                    <a:pt x="57461" y="89472"/>
                  </a:lnTo>
                  <a:lnTo>
                    <a:pt x="52603" y="82600"/>
                  </a:lnTo>
                  <a:lnTo>
                    <a:pt x="48806" y="76657"/>
                  </a:lnTo>
                  <a:lnTo>
                    <a:pt x="44297" y="71170"/>
                  </a:lnTo>
                  <a:lnTo>
                    <a:pt x="32805" y="52660"/>
                  </a:lnTo>
                  <a:lnTo>
                    <a:pt x="29092" y="46298"/>
                  </a:lnTo>
                  <a:lnTo>
                    <a:pt x="25933" y="39624"/>
                  </a:lnTo>
                  <a:lnTo>
                    <a:pt x="21189" y="30344"/>
                  </a:lnTo>
                  <a:lnTo>
                    <a:pt x="10972" y="12186"/>
                  </a:lnTo>
                  <a:lnTo>
                    <a:pt x="5372" y="1473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790092" y="1739392"/>
              <a:ext cx="69850" cy="139065"/>
            </a:xfrm>
            <a:custGeom>
              <a:avLst/>
              <a:gdLst/>
              <a:ahLst/>
              <a:cxnLst/>
              <a:rect l="l" t="t" r="r" b="b"/>
              <a:pathLst>
                <a:path w="69850" h="139064">
                  <a:moveTo>
                    <a:pt x="3810" y="0"/>
                  </a:moveTo>
                  <a:lnTo>
                    <a:pt x="622" y="711"/>
                  </a:lnTo>
                  <a:lnTo>
                    <a:pt x="0" y="1765"/>
                  </a:lnTo>
                  <a:lnTo>
                    <a:pt x="215" y="2743"/>
                  </a:lnTo>
                  <a:lnTo>
                    <a:pt x="927" y="3670"/>
                  </a:lnTo>
                  <a:lnTo>
                    <a:pt x="17094" y="38506"/>
                  </a:lnTo>
                  <a:lnTo>
                    <a:pt x="19037" y="42062"/>
                  </a:lnTo>
                  <a:lnTo>
                    <a:pt x="22466" y="52349"/>
                  </a:lnTo>
                  <a:lnTo>
                    <a:pt x="26073" y="58140"/>
                  </a:lnTo>
                  <a:lnTo>
                    <a:pt x="32029" y="71678"/>
                  </a:lnTo>
                  <a:lnTo>
                    <a:pt x="36868" y="78130"/>
                  </a:lnTo>
                  <a:lnTo>
                    <a:pt x="41973" y="91554"/>
                  </a:lnTo>
                  <a:lnTo>
                    <a:pt x="44970" y="97421"/>
                  </a:lnTo>
                  <a:lnTo>
                    <a:pt x="48361" y="102552"/>
                  </a:lnTo>
                  <a:lnTo>
                    <a:pt x="51695" y="108364"/>
                  </a:lnTo>
                  <a:lnTo>
                    <a:pt x="57500" y="120356"/>
                  </a:lnTo>
                  <a:lnTo>
                    <a:pt x="60998" y="126047"/>
                  </a:lnTo>
                  <a:lnTo>
                    <a:pt x="63931" y="130136"/>
                  </a:lnTo>
                  <a:lnTo>
                    <a:pt x="66116" y="134797"/>
                  </a:lnTo>
                  <a:lnTo>
                    <a:pt x="69456" y="138671"/>
                  </a:lnTo>
                  <a:lnTo>
                    <a:pt x="69596" y="135737"/>
                  </a:lnTo>
                  <a:lnTo>
                    <a:pt x="68122" y="133337"/>
                  </a:lnTo>
                  <a:lnTo>
                    <a:pt x="64744" y="128943"/>
                  </a:lnTo>
                  <a:lnTo>
                    <a:pt x="64274" y="126745"/>
                  </a:lnTo>
                  <a:lnTo>
                    <a:pt x="65303" y="124142"/>
                  </a:lnTo>
                  <a:lnTo>
                    <a:pt x="65252" y="123380"/>
                  </a:lnTo>
                  <a:lnTo>
                    <a:pt x="64414" y="122212"/>
                  </a:lnTo>
                  <a:lnTo>
                    <a:pt x="61950" y="117043"/>
                  </a:lnTo>
                  <a:lnTo>
                    <a:pt x="56819" y="113220"/>
                  </a:lnTo>
                  <a:lnTo>
                    <a:pt x="56680" y="106870"/>
                  </a:lnTo>
                  <a:lnTo>
                    <a:pt x="53987" y="100152"/>
                  </a:lnTo>
                  <a:lnTo>
                    <a:pt x="50228" y="93941"/>
                  </a:lnTo>
                  <a:lnTo>
                    <a:pt x="43555" y="80090"/>
                  </a:lnTo>
                  <a:lnTo>
                    <a:pt x="35870" y="65726"/>
                  </a:lnTo>
                  <a:lnTo>
                    <a:pt x="32461" y="58318"/>
                  </a:lnTo>
                  <a:lnTo>
                    <a:pt x="26162" y="42494"/>
                  </a:lnTo>
                  <a:lnTo>
                    <a:pt x="17072" y="27956"/>
                  </a:lnTo>
                  <a:lnTo>
                    <a:pt x="12919" y="20361"/>
                  </a:lnTo>
                  <a:lnTo>
                    <a:pt x="9179" y="12561"/>
                  </a:lnTo>
                  <a:lnTo>
                    <a:pt x="5892" y="4521"/>
                  </a:lnTo>
                  <a:lnTo>
                    <a:pt x="4432" y="2844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0C5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805408" y="1794979"/>
              <a:ext cx="54610" cy="97155"/>
            </a:xfrm>
            <a:custGeom>
              <a:avLst/>
              <a:gdLst/>
              <a:ahLst/>
              <a:cxnLst/>
              <a:rect l="l" t="t" r="r" b="b"/>
              <a:pathLst>
                <a:path w="54609" h="97155">
                  <a:moveTo>
                    <a:pt x="4483" y="0"/>
                  </a:moveTo>
                  <a:lnTo>
                    <a:pt x="749" y="1295"/>
                  </a:lnTo>
                  <a:lnTo>
                    <a:pt x="0" y="2514"/>
                  </a:lnTo>
                  <a:lnTo>
                    <a:pt x="25" y="3797"/>
                  </a:lnTo>
                  <a:lnTo>
                    <a:pt x="457" y="5105"/>
                  </a:lnTo>
                  <a:lnTo>
                    <a:pt x="3833" y="11749"/>
                  </a:lnTo>
                  <a:lnTo>
                    <a:pt x="10186" y="25232"/>
                  </a:lnTo>
                  <a:lnTo>
                    <a:pt x="13792" y="31762"/>
                  </a:lnTo>
                  <a:lnTo>
                    <a:pt x="19088" y="38404"/>
                  </a:lnTo>
                  <a:lnTo>
                    <a:pt x="21234" y="44983"/>
                  </a:lnTo>
                  <a:lnTo>
                    <a:pt x="23926" y="51307"/>
                  </a:lnTo>
                  <a:lnTo>
                    <a:pt x="25298" y="53860"/>
                  </a:lnTo>
                  <a:lnTo>
                    <a:pt x="26403" y="54851"/>
                  </a:lnTo>
                  <a:lnTo>
                    <a:pt x="29603" y="57035"/>
                  </a:lnTo>
                  <a:lnTo>
                    <a:pt x="30441" y="60629"/>
                  </a:lnTo>
                  <a:lnTo>
                    <a:pt x="31800" y="63919"/>
                  </a:lnTo>
                  <a:lnTo>
                    <a:pt x="34239" y="65595"/>
                  </a:lnTo>
                  <a:lnTo>
                    <a:pt x="35534" y="67182"/>
                  </a:lnTo>
                  <a:lnTo>
                    <a:pt x="40381" y="76306"/>
                  </a:lnTo>
                  <a:lnTo>
                    <a:pt x="44346" y="83231"/>
                  </a:lnTo>
                  <a:lnTo>
                    <a:pt x="48567" y="90005"/>
                  </a:lnTo>
                  <a:lnTo>
                    <a:pt x="53098" y="96596"/>
                  </a:lnTo>
                  <a:lnTo>
                    <a:pt x="54381" y="95211"/>
                  </a:lnTo>
                  <a:lnTo>
                    <a:pt x="53962" y="93814"/>
                  </a:lnTo>
                  <a:lnTo>
                    <a:pt x="53098" y="92430"/>
                  </a:lnTo>
                  <a:lnTo>
                    <a:pt x="50393" y="85445"/>
                  </a:lnTo>
                  <a:lnTo>
                    <a:pt x="45491" y="79590"/>
                  </a:lnTo>
                  <a:lnTo>
                    <a:pt x="38272" y="65111"/>
                  </a:lnTo>
                  <a:lnTo>
                    <a:pt x="29597" y="49600"/>
                  </a:lnTo>
                  <a:lnTo>
                    <a:pt x="23304" y="37845"/>
                  </a:lnTo>
                  <a:lnTo>
                    <a:pt x="22605" y="33223"/>
                  </a:lnTo>
                  <a:lnTo>
                    <a:pt x="16243" y="25882"/>
                  </a:lnTo>
                  <a:lnTo>
                    <a:pt x="15239" y="20573"/>
                  </a:lnTo>
                  <a:lnTo>
                    <a:pt x="9474" y="13017"/>
                  </a:lnTo>
                  <a:lnTo>
                    <a:pt x="9969" y="7543"/>
                  </a:lnTo>
                  <a:lnTo>
                    <a:pt x="5333" y="5206"/>
                  </a:lnTo>
                  <a:lnTo>
                    <a:pt x="3886" y="3809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A0D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754672" y="1644408"/>
              <a:ext cx="42545" cy="127000"/>
            </a:xfrm>
            <a:custGeom>
              <a:avLst/>
              <a:gdLst/>
              <a:ahLst/>
              <a:cxnLst/>
              <a:rect l="l" t="t" r="r" b="b"/>
              <a:pathLst>
                <a:path w="42545" h="127000">
                  <a:moveTo>
                    <a:pt x="0" y="0"/>
                  </a:moveTo>
                  <a:lnTo>
                    <a:pt x="50" y="5283"/>
                  </a:lnTo>
                  <a:lnTo>
                    <a:pt x="2921" y="10185"/>
                  </a:lnTo>
                  <a:lnTo>
                    <a:pt x="2070" y="15582"/>
                  </a:lnTo>
                  <a:lnTo>
                    <a:pt x="4546" y="21310"/>
                  </a:lnTo>
                  <a:lnTo>
                    <a:pt x="4610" y="27660"/>
                  </a:lnTo>
                  <a:lnTo>
                    <a:pt x="8851" y="39547"/>
                  </a:lnTo>
                  <a:lnTo>
                    <a:pt x="8445" y="46443"/>
                  </a:lnTo>
                  <a:lnTo>
                    <a:pt x="12446" y="51943"/>
                  </a:lnTo>
                  <a:lnTo>
                    <a:pt x="12649" y="54851"/>
                  </a:lnTo>
                  <a:lnTo>
                    <a:pt x="11887" y="57848"/>
                  </a:lnTo>
                  <a:lnTo>
                    <a:pt x="16353" y="68671"/>
                  </a:lnTo>
                  <a:lnTo>
                    <a:pt x="21827" y="85083"/>
                  </a:lnTo>
                  <a:lnTo>
                    <a:pt x="27611" y="99886"/>
                  </a:lnTo>
                  <a:lnTo>
                    <a:pt x="32642" y="113502"/>
                  </a:lnTo>
                  <a:lnTo>
                    <a:pt x="36309" y="125793"/>
                  </a:lnTo>
                  <a:lnTo>
                    <a:pt x="40398" y="126961"/>
                  </a:lnTo>
                  <a:lnTo>
                    <a:pt x="40754" y="126606"/>
                  </a:lnTo>
                  <a:lnTo>
                    <a:pt x="40500" y="125653"/>
                  </a:lnTo>
                  <a:lnTo>
                    <a:pt x="40513" y="124180"/>
                  </a:lnTo>
                  <a:lnTo>
                    <a:pt x="41948" y="122339"/>
                  </a:lnTo>
                  <a:lnTo>
                    <a:pt x="37261" y="120688"/>
                  </a:lnTo>
                  <a:lnTo>
                    <a:pt x="37312" y="118503"/>
                  </a:lnTo>
                  <a:lnTo>
                    <a:pt x="23728" y="81928"/>
                  </a:lnTo>
                  <a:lnTo>
                    <a:pt x="17161" y="62782"/>
                  </a:lnTo>
                  <a:lnTo>
                    <a:pt x="13106" y="49110"/>
                  </a:lnTo>
                  <a:lnTo>
                    <a:pt x="12801" y="45046"/>
                  </a:lnTo>
                  <a:lnTo>
                    <a:pt x="7315" y="28359"/>
                  </a:lnTo>
                  <a:lnTo>
                    <a:pt x="5397" y="14503"/>
                  </a:lnTo>
                  <a:lnTo>
                    <a:pt x="1663" y="7950"/>
                  </a:lnTo>
                  <a:lnTo>
                    <a:pt x="1295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D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969479" y="2025535"/>
              <a:ext cx="69215" cy="63500"/>
            </a:xfrm>
            <a:custGeom>
              <a:avLst/>
              <a:gdLst/>
              <a:ahLst/>
              <a:cxnLst/>
              <a:rect l="l" t="t" r="r" b="b"/>
              <a:pathLst>
                <a:path w="69215" h="63500">
                  <a:moveTo>
                    <a:pt x="127" y="0"/>
                  </a:moveTo>
                  <a:lnTo>
                    <a:pt x="0" y="1638"/>
                  </a:lnTo>
                  <a:lnTo>
                    <a:pt x="4533" y="8775"/>
                  </a:lnTo>
                  <a:lnTo>
                    <a:pt x="9385" y="11391"/>
                  </a:lnTo>
                  <a:lnTo>
                    <a:pt x="14782" y="18770"/>
                  </a:lnTo>
                  <a:lnTo>
                    <a:pt x="15278" y="22618"/>
                  </a:lnTo>
                  <a:lnTo>
                    <a:pt x="24028" y="28435"/>
                  </a:lnTo>
                  <a:lnTo>
                    <a:pt x="27749" y="33591"/>
                  </a:lnTo>
                  <a:lnTo>
                    <a:pt x="37883" y="43890"/>
                  </a:lnTo>
                  <a:lnTo>
                    <a:pt x="43918" y="49634"/>
                  </a:lnTo>
                  <a:lnTo>
                    <a:pt x="50574" y="54573"/>
                  </a:lnTo>
                  <a:lnTo>
                    <a:pt x="58280" y="58153"/>
                  </a:lnTo>
                  <a:lnTo>
                    <a:pt x="61087" y="60820"/>
                  </a:lnTo>
                  <a:lnTo>
                    <a:pt x="64046" y="63068"/>
                  </a:lnTo>
                  <a:lnTo>
                    <a:pt x="68287" y="61683"/>
                  </a:lnTo>
                  <a:lnTo>
                    <a:pt x="68719" y="61328"/>
                  </a:lnTo>
                  <a:lnTo>
                    <a:pt x="68922" y="60858"/>
                  </a:lnTo>
                  <a:lnTo>
                    <a:pt x="68897" y="60299"/>
                  </a:lnTo>
                  <a:lnTo>
                    <a:pt x="67716" y="58445"/>
                  </a:lnTo>
                  <a:lnTo>
                    <a:pt x="65544" y="58267"/>
                  </a:lnTo>
                  <a:lnTo>
                    <a:pt x="61214" y="56134"/>
                  </a:lnTo>
                  <a:lnTo>
                    <a:pt x="59042" y="54203"/>
                  </a:lnTo>
                  <a:lnTo>
                    <a:pt x="56464" y="52946"/>
                  </a:lnTo>
                  <a:lnTo>
                    <a:pt x="51854" y="50063"/>
                  </a:lnTo>
                  <a:lnTo>
                    <a:pt x="46507" y="47917"/>
                  </a:lnTo>
                  <a:lnTo>
                    <a:pt x="45110" y="41008"/>
                  </a:lnTo>
                  <a:lnTo>
                    <a:pt x="44513" y="40449"/>
                  </a:lnTo>
                  <a:lnTo>
                    <a:pt x="36614" y="36169"/>
                  </a:lnTo>
                  <a:lnTo>
                    <a:pt x="32270" y="29044"/>
                  </a:lnTo>
                  <a:lnTo>
                    <a:pt x="26225" y="23736"/>
                  </a:lnTo>
                  <a:lnTo>
                    <a:pt x="19837" y="18351"/>
                  </a:lnTo>
                  <a:lnTo>
                    <a:pt x="15862" y="12547"/>
                  </a:lnTo>
                  <a:lnTo>
                    <a:pt x="10223" y="8458"/>
                  </a:lnTo>
                  <a:lnTo>
                    <a:pt x="8763" y="7747"/>
                  </a:lnTo>
                  <a:lnTo>
                    <a:pt x="7658" y="6667"/>
                  </a:lnTo>
                  <a:lnTo>
                    <a:pt x="6997" y="5168"/>
                  </a:lnTo>
                  <a:lnTo>
                    <a:pt x="6324" y="4178"/>
                  </a:lnTo>
                  <a:lnTo>
                    <a:pt x="5562" y="3314"/>
                  </a:lnTo>
                  <a:lnTo>
                    <a:pt x="4279" y="3111"/>
                  </a:lnTo>
                  <a:lnTo>
                    <a:pt x="2044" y="3213"/>
                  </a:lnTo>
                  <a:lnTo>
                    <a:pt x="1955" y="444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858507" y="1887410"/>
              <a:ext cx="19050" cy="32384"/>
            </a:xfrm>
            <a:custGeom>
              <a:avLst/>
              <a:gdLst/>
              <a:ahLst/>
              <a:cxnLst/>
              <a:rect l="l" t="t" r="r" b="b"/>
              <a:pathLst>
                <a:path w="19050" h="32385">
                  <a:moveTo>
                    <a:pt x="0" y="0"/>
                  </a:moveTo>
                  <a:lnTo>
                    <a:pt x="0" y="4165"/>
                  </a:lnTo>
                  <a:lnTo>
                    <a:pt x="2184" y="11480"/>
                  </a:lnTo>
                  <a:lnTo>
                    <a:pt x="6426" y="17767"/>
                  </a:lnTo>
                  <a:lnTo>
                    <a:pt x="12623" y="26631"/>
                  </a:lnTo>
                  <a:lnTo>
                    <a:pt x="11976" y="31407"/>
                  </a:lnTo>
                  <a:lnTo>
                    <a:pt x="16611" y="32207"/>
                  </a:lnTo>
                  <a:lnTo>
                    <a:pt x="17500" y="32245"/>
                  </a:lnTo>
                  <a:lnTo>
                    <a:pt x="18211" y="31940"/>
                  </a:lnTo>
                  <a:lnTo>
                    <a:pt x="18694" y="31165"/>
                  </a:lnTo>
                  <a:lnTo>
                    <a:pt x="18288" y="30035"/>
                  </a:lnTo>
                  <a:lnTo>
                    <a:pt x="18122" y="28727"/>
                  </a:lnTo>
                  <a:lnTo>
                    <a:pt x="12865" y="21462"/>
                  </a:lnTo>
                  <a:lnTo>
                    <a:pt x="9118" y="14630"/>
                  </a:lnTo>
                  <a:lnTo>
                    <a:pt x="4559" y="4381"/>
                  </a:lnTo>
                  <a:lnTo>
                    <a:pt x="2895" y="17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793864" y="1770024"/>
              <a:ext cx="17145" cy="30480"/>
            </a:xfrm>
            <a:custGeom>
              <a:avLst/>
              <a:gdLst/>
              <a:ahLst/>
              <a:cxnLst/>
              <a:rect l="l" t="t" r="r" b="b"/>
              <a:pathLst>
                <a:path w="17145" h="30480">
                  <a:moveTo>
                    <a:pt x="2730" y="0"/>
                  </a:moveTo>
                  <a:lnTo>
                    <a:pt x="1308" y="38"/>
                  </a:lnTo>
                  <a:lnTo>
                    <a:pt x="254" y="1092"/>
                  </a:lnTo>
                  <a:lnTo>
                    <a:pt x="0" y="3759"/>
                  </a:lnTo>
                  <a:lnTo>
                    <a:pt x="1155" y="5892"/>
                  </a:lnTo>
                  <a:lnTo>
                    <a:pt x="4191" y="11137"/>
                  </a:lnTo>
                  <a:lnTo>
                    <a:pt x="7048" y="13741"/>
                  </a:lnTo>
                  <a:lnTo>
                    <a:pt x="6489" y="17703"/>
                  </a:lnTo>
                  <a:lnTo>
                    <a:pt x="6832" y="19875"/>
                  </a:lnTo>
                  <a:lnTo>
                    <a:pt x="7594" y="21945"/>
                  </a:lnTo>
                  <a:lnTo>
                    <a:pt x="9321" y="25527"/>
                  </a:lnTo>
                  <a:lnTo>
                    <a:pt x="10287" y="27368"/>
                  </a:lnTo>
                  <a:lnTo>
                    <a:pt x="12712" y="26009"/>
                  </a:lnTo>
                  <a:lnTo>
                    <a:pt x="16878" y="30162"/>
                  </a:lnTo>
                  <a:lnTo>
                    <a:pt x="16827" y="29133"/>
                  </a:lnTo>
                  <a:lnTo>
                    <a:pt x="17081" y="27978"/>
                  </a:lnTo>
                  <a:lnTo>
                    <a:pt x="3987" y="190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9FD4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023543" y="2083689"/>
              <a:ext cx="18415" cy="10795"/>
            </a:xfrm>
            <a:custGeom>
              <a:avLst/>
              <a:gdLst/>
              <a:ahLst/>
              <a:cxnLst/>
              <a:rect l="l" t="t" r="r" b="b"/>
              <a:pathLst>
                <a:path w="18415" h="10794">
                  <a:moveTo>
                    <a:pt x="4229" y="0"/>
                  </a:moveTo>
                  <a:lnTo>
                    <a:pt x="2451" y="12"/>
                  </a:lnTo>
                  <a:lnTo>
                    <a:pt x="584" y="63"/>
                  </a:lnTo>
                  <a:lnTo>
                    <a:pt x="0" y="4318"/>
                  </a:lnTo>
                  <a:lnTo>
                    <a:pt x="1676" y="4889"/>
                  </a:lnTo>
                  <a:lnTo>
                    <a:pt x="6121" y="7353"/>
                  </a:lnTo>
                  <a:lnTo>
                    <a:pt x="10007" y="7518"/>
                  </a:lnTo>
                  <a:lnTo>
                    <a:pt x="12534" y="10388"/>
                  </a:lnTo>
                  <a:lnTo>
                    <a:pt x="12242" y="6477"/>
                  </a:lnTo>
                  <a:lnTo>
                    <a:pt x="14731" y="6045"/>
                  </a:lnTo>
                  <a:lnTo>
                    <a:pt x="17729" y="6235"/>
                  </a:lnTo>
                  <a:lnTo>
                    <a:pt x="18046" y="5676"/>
                  </a:lnTo>
                  <a:lnTo>
                    <a:pt x="14604" y="3111"/>
                  </a:lnTo>
                  <a:lnTo>
                    <a:pt x="10617" y="3835"/>
                  </a:lnTo>
                  <a:lnTo>
                    <a:pt x="7861" y="469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875118" y="1918576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2082" y="0"/>
                  </a:moveTo>
                  <a:lnTo>
                    <a:pt x="1231" y="25"/>
                  </a:lnTo>
                  <a:lnTo>
                    <a:pt x="444" y="215"/>
                  </a:lnTo>
                  <a:lnTo>
                    <a:pt x="0" y="1041"/>
                  </a:lnTo>
                  <a:lnTo>
                    <a:pt x="1168" y="6718"/>
                  </a:lnTo>
                  <a:lnTo>
                    <a:pt x="5537" y="12052"/>
                  </a:lnTo>
                  <a:lnTo>
                    <a:pt x="9347" y="12471"/>
                  </a:lnTo>
                  <a:lnTo>
                    <a:pt x="9207" y="6984"/>
                  </a:lnTo>
                  <a:lnTo>
                    <a:pt x="5435" y="361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9E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087" name="object 3087"/>
          <p:cNvGrpSpPr/>
          <p:nvPr/>
        </p:nvGrpSpPr>
        <p:grpSpPr>
          <a:xfrm>
            <a:off x="964768" y="1353705"/>
            <a:ext cx="34925" cy="17145"/>
            <a:chOff x="964768" y="1353705"/>
            <a:chExt cx="34925" cy="17145"/>
          </a:xfrm>
        </p:grpSpPr>
        <p:sp>
          <p:nvSpPr>
            <p:cNvPr id="3088" name="object 3088"/>
            <p:cNvSpPr/>
            <p:nvPr/>
          </p:nvSpPr>
          <p:spPr>
            <a:xfrm>
              <a:off x="964768" y="1356944"/>
              <a:ext cx="26034" cy="9525"/>
            </a:xfrm>
            <a:custGeom>
              <a:avLst/>
              <a:gdLst/>
              <a:ahLst/>
              <a:cxnLst/>
              <a:rect l="l" t="t" r="r" b="b"/>
              <a:pathLst>
                <a:path w="26034" h="9525">
                  <a:moveTo>
                    <a:pt x="18935" y="0"/>
                  </a:moveTo>
                  <a:lnTo>
                    <a:pt x="16255" y="850"/>
                  </a:lnTo>
                  <a:lnTo>
                    <a:pt x="12801" y="1676"/>
                  </a:lnTo>
                  <a:lnTo>
                    <a:pt x="9461" y="3759"/>
                  </a:lnTo>
                  <a:lnTo>
                    <a:pt x="5054" y="126"/>
                  </a:lnTo>
                  <a:lnTo>
                    <a:pt x="2844" y="774"/>
                  </a:lnTo>
                  <a:lnTo>
                    <a:pt x="787" y="1625"/>
                  </a:lnTo>
                  <a:lnTo>
                    <a:pt x="0" y="3200"/>
                  </a:lnTo>
                  <a:lnTo>
                    <a:pt x="711" y="5626"/>
                  </a:lnTo>
                  <a:lnTo>
                    <a:pt x="2705" y="5410"/>
                  </a:lnTo>
                  <a:lnTo>
                    <a:pt x="5664" y="6438"/>
                  </a:lnTo>
                  <a:lnTo>
                    <a:pt x="7581" y="5511"/>
                  </a:lnTo>
                  <a:lnTo>
                    <a:pt x="9016" y="6908"/>
                  </a:lnTo>
                  <a:lnTo>
                    <a:pt x="10083" y="8432"/>
                  </a:lnTo>
                  <a:lnTo>
                    <a:pt x="11722" y="8407"/>
                  </a:lnTo>
                  <a:lnTo>
                    <a:pt x="13309" y="8508"/>
                  </a:lnTo>
                  <a:lnTo>
                    <a:pt x="16370" y="8229"/>
                  </a:lnTo>
                  <a:lnTo>
                    <a:pt x="19684" y="9499"/>
                  </a:lnTo>
                  <a:lnTo>
                    <a:pt x="22351" y="6972"/>
                  </a:lnTo>
                  <a:lnTo>
                    <a:pt x="23520" y="6032"/>
                  </a:lnTo>
                  <a:lnTo>
                    <a:pt x="25476" y="4762"/>
                  </a:lnTo>
                  <a:lnTo>
                    <a:pt x="24790" y="3555"/>
                  </a:lnTo>
                  <a:lnTo>
                    <a:pt x="21335" y="419"/>
                  </a:lnTo>
                  <a:lnTo>
                    <a:pt x="18935" y="0"/>
                  </a:lnTo>
                  <a:close/>
                </a:path>
              </a:pathLst>
            </a:custGeom>
            <a:solidFill>
              <a:srgbClr val="B6D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981024" y="1353705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5" h="9525">
                  <a:moveTo>
                    <a:pt x="10172" y="0"/>
                  </a:moveTo>
                  <a:lnTo>
                    <a:pt x="3517" y="254"/>
                  </a:lnTo>
                  <a:lnTo>
                    <a:pt x="292" y="469"/>
                  </a:lnTo>
                  <a:lnTo>
                    <a:pt x="0" y="4089"/>
                  </a:lnTo>
                  <a:lnTo>
                    <a:pt x="1371" y="4864"/>
                  </a:lnTo>
                  <a:lnTo>
                    <a:pt x="2882" y="4965"/>
                  </a:lnTo>
                  <a:lnTo>
                    <a:pt x="6515" y="5562"/>
                  </a:lnTo>
                  <a:lnTo>
                    <a:pt x="8534" y="6362"/>
                  </a:lnTo>
                  <a:lnTo>
                    <a:pt x="7264" y="9271"/>
                  </a:lnTo>
                  <a:lnTo>
                    <a:pt x="12344" y="8255"/>
                  </a:lnTo>
                  <a:lnTo>
                    <a:pt x="8280" y="5651"/>
                  </a:lnTo>
                  <a:lnTo>
                    <a:pt x="7594" y="3365"/>
                  </a:lnTo>
                  <a:lnTo>
                    <a:pt x="16662" y="8229"/>
                  </a:lnTo>
                  <a:lnTo>
                    <a:pt x="16954" y="7289"/>
                  </a:lnTo>
                  <a:lnTo>
                    <a:pt x="18059" y="5969"/>
                  </a:lnTo>
                  <a:lnTo>
                    <a:pt x="13385" y="3454"/>
                  </a:lnTo>
                  <a:lnTo>
                    <a:pt x="10172" y="0"/>
                  </a:lnTo>
                  <a:close/>
                </a:path>
              </a:pathLst>
            </a:custGeom>
            <a:solidFill>
              <a:srgbClr val="8CC4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977493" y="1363916"/>
              <a:ext cx="15875" cy="6350"/>
            </a:xfrm>
            <a:custGeom>
              <a:avLst/>
              <a:gdLst/>
              <a:ahLst/>
              <a:cxnLst/>
              <a:rect l="l" t="t" r="r" b="b"/>
              <a:pathLst>
                <a:path w="15875" h="6350">
                  <a:moveTo>
                    <a:pt x="14550" y="3898"/>
                  </a:moveTo>
                  <a:lnTo>
                    <a:pt x="8369" y="3898"/>
                  </a:lnTo>
                  <a:lnTo>
                    <a:pt x="6388" y="5511"/>
                  </a:lnTo>
                  <a:lnTo>
                    <a:pt x="6654" y="6311"/>
                  </a:lnTo>
                  <a:lnTo>
                    <a:pt x="13855" y="6273"/>
                  </a:lnTo>
                  <a:lnTo>
                    <a:pt x="14550" y="3898"/>
                  </a:lnTo>
                  <a:close/>
                </a:path>
                <a:path w="15875" h="6350">
                  <a:moveTo>
                    <a:pt x="9639" y="0"/>
                  </a:moveTo>
                  <a:lnTo>
                    <a:pt x="444" y="253"/>
                  </a:lnTo>
                  <a:lnTo>
                    <a:pt x="88" y="622"/>
                  </a:lnTo>
                  <a:lnTo>
                    <a:pt x="0" y="1562"/>
                  </a:lnTo>
                  <a:lnTo>
                    <a:pt x="1219" y="3898"/>
                  </a:lnTo>
                  <a:lnTo>
                    <a:pt x="3505" y="4013"/>
                  </a:lnTo>
                  <a:lnTo>
                    <a:pt x="8369" y="3898"/>
                  </a:lnTo>
                  <a:lnTo>
                    <a:pt x="14550" y="3898"/>
                  </a:lnTo>
                  <a:lnTo>
                    <a:pt x="15582" y="368"/>
                  </a:lnTo>
                  <a:lnTo>
                    <a:pt x="9639" y="0"/>
                  </a:lnTo>
                  <a:close/>
                </a:path>
              </a:pathLst>
            </a:custGeom>
            <a:solidFill>
              <a:srgbClr val="66A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970661" y="1363789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5702" y="0"/>
                  </a:moveTo>
                  <a:lnTo>
                    <a:pt x="3619" y="1485"/>
                  </a:lnTo>
                  <a:lnTo>
                    <a:pt x="2057" y="330"/>
                  </a:lnTo>
                  <a:lnTo>
                    <a:pt x="0" y="228"/>
                  </a:lnTo>
                  <a:lnTo>
                    <a:pt x="1104" y="6235"/>
                  </a:lnTo>
                  <a:lnTo>
                    <a:pt x="5473" y="6819"/>
                  </a:lnTo>
                  <a:lnTo>
                    <a:pt x="10401" y="6489"/>
                  </a:lnTo>
                  <a:lnTo>
                    <a:pt x="13474" y="6438"/>
                  </a:lnTo>
                  <a:lnTo>
                    <a:pt x="14287" y="5905"/>
                  </a:lnTo>
                  <a:lnTo>
                    <a:pt x="15748" y="5410"/>
                  </a:lnTo>
                  <a:lnTo>
                    <a:pt x="15849" y="3441"/>
                  </a:lnTo>
                  <a:lnTo>
                    <a:pt x="14300" y="2946"/>
                  </a:lnTo>
                  <a:lnTo>
                    <a:pt x="11036" y="3035"/>
                  </a:lnTo>
                  <a:lnTo>
                    <a:pt x="8991" y="2806"/>
                  </a:lnTo>
                  <a:lnTo>
                    <a:pt x="7226" y="1346"/>
                  </a:lnTo>
                  <a:lnTo>
                    <a:pt x="5702" y="0"/>
                  </a:lnTo>
                  <a:close/>
                </a:path>
              </a:pathLst>
            </a:custGeom>
            <a:solidFill>
              <a:srgbClr val="568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92" name="object 3092"/>
          <p:cNvSpPr/>
          <p:nvPr/>
        </p:nvSpPr>
        <p:spPr>
          <a:xfrm>
            <a:off x="779526" y="1198689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2984" y="0"/>
                </a:moveTo>
                <a:lnTo>
                  <a:pt x="0" y="1435"/>
                </a:lnTo>
                <a:lnTo>
                  <a:pt x="88" y="2908"/>
                </a:lnTo>
                <a:lnTo>
                  <a:pt x="25" y="4241"/>
                </a:lnTo>
                <a:lnTo>
                  <a:pt x="1079" y="3721"/>
                </a:lnTo>
                <a:lnTo>
                  <a:pt x="2044" y="2908"/>
                </a:lnTo>
                <a:lnTo>
                  <a:pt x="3352" y="3314"/>
                </a:lnTo>
                <a:lnTo>
                  <a:pt x="3733" y="3047"/>
                </a:lnTo>
                <a:lnTo>
                  <a:pt x="5143" y="3682"/>
                </a:lnTo>
                <a:lnTo>
                  <a:pt x="4229" y="2298"/>
                </a:lnTo>
                <a:lnTo>
                  <a:pt x="3200" y="1943"/>
                </a:lnTo>
                <a:lnTo>
                  <a:pt x="2984" y="0"/>
                </a:lnTo>
                <a:close/>
              </a:path>
            </a:pathLst>
          </a:custGeom>
          <a:solidFill>
            <a:srgbClr val="BBE2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093" name="object 3093"/>
          <p:cNvGrpSpPr/>
          <p:nvPr/>
        </p:nvGrpSpPr>
        <p:grpSpPr>
          <a:xfrm>
            <a:off x="840181" y="1064983"/>
            <a:ext cx="28575" cy="50165"/>
            <a:chOff x="840181" y="1064983"/>
            <a:chExt cx="28575" cy="50165"/>
          </a:xfrm>
        </p:grpSpPr>
        <p:sp>
          <p:nvSpPr>
            <p:cNvPr id="3094" name="object 3094"/>
            <p:cNvSpPr/>
            <p:nvPr/>
          </p:nvSpPr>
          <p:spPr>
            <a:xfrm>
              <a:off x="849756" y="1096149"/>
              <a:ext cx="16510" cy="17145"/>
            </a:xfrm>
            <a:custGeom>
              <a:avLst/>
              <a:gdLst/>
              <a:ahLst/>
              <a:cxnLst/>
              <a:rect l="l" t="t" r="r" b="b"/>
              <a:pathLst>
                <a:path w="16509" h="17144">
                  <a:moveTo>
                    <a:pt x="14731" y="0"/>
                  </a:moveTo>
                  <a:lnTo>
                    <a:pt x="11493" y="2641"/>
                  </a:lnTo>
                  <a:lnTo>
                    <a:pt x="10185" y="3429"/>
                  </a:lnTo>
                  <a:lnTo>
                    <a:pt x="8788" y="4114"/>
                  </a:lnTo>
                  <a:lnTo>
                    <a:pt x="7569" y="4864"/>
                  </a:lnTo>
                  <a:lnTo>
                    <a:pt x="5765" y="4229"/>
                  </a:lnTo>
                  <a:lnTo>
                    <a:pt x="4698" y="8483"/>
                  </a:lnTo>
                  <a:lnTo>
                    <a:pt x="3416" y="10744"/>
                  </a:lnTo>
                  <a:lnTo>
                    <a:pt x="546" y="10375"/>
                  </a:lnTo>
                  <a:lnTo>
                    <a:pt x="101" y="10668"/>
                  </a:lnTo>
                  <a:lnTo>
                    <a:pt x="0" y="11049"/>
                  </a:lnTo>
                  <a:lnTo>
                    <a:pt x="177" y="11531"/>
                  </a:lnTo>
                  <a:lnTo>
                    <a:pt x="2184" y="12776"/>
                  </a:lnTo>
                  <a:lnTo>
                    <a:pt x="596" y="15074"/>
                  </a:lnTo>
                  <a:lnTo>
                    <a:pt x="1689" y="16598"/>
                  </a:lnTo>
                  <a:lnTo>
                    <a:pt x="3594" y="17018"/>
                  </a:lnTo>
                  <a:lnTo>
                    <a:pt x="4457" y="15468"/>
                  </a:lnTo>
                  <a:lnTo>
                    <a:pt x="5626" y="14503"/>
                  </a:lnTo>
                  <a:lnTo>
                    <a:pt x="9016" y="15697"/>
                  </a:lnTo>
                  <a:lnTo>
                    <a:pt x="9994" y="12941"/>
                  </a:lnTo>
                  <a:lnTo>
                    <a:pt x="11429" y="10947"/>
                  </a:lnTo>
                  <a:lnTo>
                    <a:pt x="12484" y="7950"/>
                  </a:lnTo>
                  <a:lnTo>
                    <a:pt x="16040" y="6565"/>
                  </a:lnTo>
                  <a:lnTo>
                    <a:pt x="16433" y="3149"/>
                  </a:lnTo>
                  <a:lnTo>
                    <a:pt x="15786" y="1155"/>
                  </a:lnTo>
                  <a:lnTo>
                    <a:pt x="14731" y="0"/>
                  </a:lnTo>
                  <a:close/>
                </a:path>
              </a:pathLst>
            </a:custGeom>
            <a:solidFill>
              <a:srgbClr val="5EA6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858265" y="1092606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90">
                  <a:moveTo>
                    <a:pt x="2667" y="0"/>
                  </a:moveTo>
                  <a:lnTo>
                    <a:pt x="1663" y="50"/>
                  </a:lnTo>
                  <a:lnTo>
                    <a:pt x="939" y="584"/>
                  </a:lnTo>
                  <a:lnTo>
                    <a:pt x="355" y="1358"/>
                  </a:lnTo>
                  <a:lnTo>
                    <a:pt x="3886" y="3492"/>
                  </a:lnTo>
                  <a:lnTo>
                    <a:pt x="0" y="5549"/>
                  </a:lnTo>
                  <a:lnTo>
                    <a:pt x="279" y="7658"/>
                  </a:lnTo>
                  <a:lnTo>
                    <a:pt x="1968" y="8712"/>
                  </a:lnTo>
                  <a:lnTo>
                    <a:pt x="3454" y="8826"/>
                  </a:lnTo>
                  <a:lnTo>
                    <a:pt x="5422" y="4102"/>
                  </a:lnTo>
                  <a:lnTo>
                    <a:pt x="6477" y="5816"/>
                  </a:lnTo>
                  <a:lnTo>
                    <a:pt x="7569" y="6654"/>
                  </a:lnTo>
                  <a:lnTo>
                    <a:pt x="10121" y="6184"/>
                  </a:lnTo>
                  <a:lnTo>
                    <a:pt x="8420" y="4406"/>
                  </a:lnTo>
                  <a:lnTo>
                    <a:pt x="8610" y="3213"/>
                  </a:lnTo>
                  <a:lnTo>
                    <a:pt x="8318" y="2286"/>
                  </a:lnTo>
                  <a:lnTo>
                    <a:pt x="7962" y="1435"/>
                  </a:lnTo>
                  <a:lnTo>
                    <a:pt x="6883" y="1155"/>
                  </a:lnTo>
                  <a:lnTo>
                    <a:pt x="5041" y="2349"/>
                  </a:lnTo>
                  <a:lnTo>
                    <a:pt x="4140" y="165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4E9B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857415" y="108727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1866" y="0"/>
                  </a:moveTo>
                  <a:lnTo>
                    <a:pt x="1435" y="127"/>
                  </a:lnTo>
                  <a:lnTo>
                    <a:pt x="1066" y="482"/>
                  </a:lnTo>
                  <a:lnTo>
                    <a:pt x="76" y="1587"/>
                  </a:lnTo>
                  <a:lnTo>
                    <a:pt x="0" y="5753"/>
                  </a:lnTo>
                  <a:lnTo>
                    <a:pt x="1206" y="6692"/>
                  </a:lnTo>
                  <a:lnTo>
                    <a:pt x="1955" y="6642"/>
                  </a:lnTo>
                  <a:lnTo>
                    <a:pt x="2717" y="6629"/>
                  </a:lnTo>
                  <a:lnTo>
                    <a:pt x="3086" y="5791"/>
                  </a:lnTo>
                  <a:lnTo>
                    <a:pt x="3378" y="4406"/>
                  </a:lnTo>
                  <a:lnTo>
                    <a:pt x="3568" y="3009"/>
                  </a:lnTo>
                  <a:lnTo>
                    <a:pt x="3606" y="1600"/>
                  </a:lnTo>
                  <a:lnTo>
                    <a:pt x="3517" y="812"/>
                  </a:lnTo>
                  <a:lnTo>
                    <a:pt x="3111" y="292"/>
                  </a:lnTo>
                  <a:lnTo>
                    <a:pt x="2362" y="38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2E65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846086" y="110653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216" y="0"/>
                  </a:moveTo>
                  <a:lnTo>
                    <a:pt x="1828" y="330"/>
                  </a:lnTo>
                  <a:lnTo>
                    <a:pt x="1447" y="2743"/>
                  </a:lnTo>
                  <a:lnTo>
                    <a:pt x="0" y="4051"/>
                  </a:lnTo>
                  <a:lnTo>
                    <a:pt x="1003" y="4025"/>
                  </a:lnTo>
                  <a:lnTo>
                    <a:pt x="3035" y="3949"/>
                  </a:lnTo>
                  <a:lnTo>
                    <a:pt x="4444" y="3492"/>
                  </a:lnTo>
                  <a:lnTo>
                    <a:pt x="5016" y="2641"/>
                  </a:lnTo>
                  <a:lnTo>
                    <a:pt x="4305" y="1193"/>
                  </a:lnTo>
                  <a:lnTo>
                    <a:pt x="4267" y="800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91D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842797" y="1064983"/>
              <a:ext cx="17145" cy="25400"/>
            </a:xfrm>
            <a:custGeom>
              <a:avLst/>
              <a:gdLst/>
              <a:ahLst/>
              <a:cxnLst/>
              <a:rect l="l" t="t" r="r" b="b"/>
              <a:pathLst>
                <a:path w="17144" h="25400">
                  <a:moveTo>
                    <a:pt x="9398" y="0"/>
                  </a:moveTo>
                  <a:lnTo>
                    <a:pt x="4762" y="2412"/>
                  </a:lnTo>
                  <a:lnTo>
                    <a:pt x="3886" y="5321"/>
                  </a:lnTo>
                  <a:lnTo>
                    <a:pt x="1524" y="7937"/>
                  </a:lnTo>
                  <a:lnTo>
                    <a:pt x="3098" y="11315"/>
                  </a:lnTo>
                  <a:lnTo>
                    <a:pt x="4533" y="11747"/>
                  </a:lnTo>
                  <a:lnTo>
                    <a:pt x="5308" y="12369"/>
                  </a:lnTo>
                  <a:lnTo>
                    <a:pt x="3848" y="13690"/>
                  </a:lnTo>
                  <a:lnTo>
                    <a:pt x="2095" y="15608"/>
                  </a:lnTo>
                  <a:lnTo>
                    <a:pt x="1333" y="16649"/>
                  </a:lnTo>
                  <a:lnTo>
                    <a:pt x="0" y="22720"/>
                  </a:lnTo>
                  <a:lnTo>
                    <a:pt x="1676" y="22872"/>
                  </a:lnTo>
                  <a:lnTo>
                    <a:pt x="3429" y="22644"/>
                  </a:lnTo>
                  <a:lnTo>
                    <a:pt x="5308" y="24980"/>
                  </a:lnTo>
                  <a:lnTo>
                    <a:pt x="6972" y="24637"/>
                  </a:lnTo>
                  <a:lnTo>
                    <a:pt x="5041" y="19557"/>
                  </a:lnTo>
                  <a:lnTo>
                    <a:pt x="12242" y="18795"/>
                  </a:lnTo>
                  <a:lnTo>
                    <a:pt x="10629" y="14338"/>
                  </a:lnTo>
                  <a:lnTo>
                    <a:pt x="12192" y="16255"/>
                  </a:lnTo>
                  <a:lnTo>
                    <a:pt x="13563" y="17652"/>
                  </a:lnTo>
                  <a:lnTo>
                    <a:pt x="15735" y="15620"/>
                  </a:lnTo>
                  <a:lnTo>
                    <a:pt x="13817" y="13601"/>
                  </a:lnTo>
                  <a:lnTo>
                    <a:pt x="15481" y="12433"/>
                  </a:lnTo>
                  <a:lnTo>
                    <a:pt x="16789" y="11175"/>
                  </a:lnTo>
                  <a:lnTo>
                    <a:pt x="15735" y="5257"/>
                  </a:lnTo>
                  <a:lnTo>
                    <a:pt x="14376" y="6248"/>
                  </a:lnTo>
                  <a:lnTo>
                    <a:pt x="14058" y="6959"/>
                  </a:lnTo>
                  <a:lnTo>
                    <a:pt x="13893" y="7912"/>
                  </a:lnTo>
                  <a:lnTo>
                    <a:pt x="12738" y="7226"/>
                  </a:lnTo>
                  <a:lnTo>
                    <a:pt x="12788" y="5041"/>
                  </a:lnTo>
                  <a:lnTo>
                    <a:pt x="10744" y="444"/>
                  </a:lnTo>
                  <a:lnTo>
                    <a:pt x="9398" y="0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855243" y="10756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2032" y="0"/>
                  </a:moveTo>
                  <a:lnTo>
                    <a:pt x="698" y="1473"/>
                  </a:lnTo>
                  <a:lnTo>
                    <a:pt x="0" y="5384"/>
                  </a:lnTo>
                  <a:lnTo>
                    <a:pt x="2159" y="4610"/>
                  </a:lnTo>
                  <a:lnTo>
                    <a:pt x="3289" y="4940"/>
                  </a:lnTo>
                  <a:lnTo>
                    <a:pt x="3568" y="4838"/>
                  </a:lnTo>
                  <a:lnTo>
                    <a:pt x="3860" y="4775"/>
                  </a:lnTo>
                  <a:lnTo>
                    <a:pt x="4152" y="4762"/>
                  </a:lnTo>
                  <a:lnTo>
                    <a:pt x="4546" y="4572"/>
                  </a:lnTo>
                  <a:lnTo>
                    <a:pt x="4826" y="4292"/>
                  </a:lnTo>
                  <a:lnTo>
                    <a:pt x="5359" y="3111"/>
                  </a:lnTo>
                  <a:lnTo>
                    <a:pt x="6057" y="2578"/>
                  </a:lnTo>
                  <a:lnTo>
                    <a:pt x="6578" y="1905"/>
                  </a:lnTo>
                  <a:lnTo>
                    <a:pt x="6769" y="1435"/>
                  </a:lnTo>
                  <a:lnTo>
                    <a:pt x="6654" y="1066"/>
                  </a:lnTo>
                  <a:lnTo>
                    <a:pt x="6235" y="787"/>
                  </a:lnTo>
                  <a:lnTo>
                    <a:pt x="5600" y="698"/>
                  </a:lnTo>
                  <a:lnTo>
                    <a:pt x="4978" y="596"/>
                  </a:lnTo>
                  <a:lnTo>
                    <a:pt x="4343" y="508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4C8A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855421" y="1076451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90" h="11430">
                  <a:moveTo>
                    <a:pt x="8534" y="2311"/>
                  </a:moveTo>
                  <a:lnTo>
                    <a:pt x="8115" y="1816"/>
                  </a:lnTo>
                  <a:lnTo>
                    <a:pt x="6057" y="0"/>
                  </a:lnTo>
                  <a:lnTo>
                    <a:pt x="5956" y="1104"/>
                  </a:lnTo>
                  <a:lnTo>
                    <a:pt x="5219" y="1638"/>
                  </a:lnTo>
                  <a:lnTo>
                    <a:pt x="4305" y="2032"/>
                  </a:lnTo>
                  <a:lnTo>
                    <a:pt x="4203" y="3136"/>
                  </a:lnTo>
                  <a:lnTo>
                    <a:pt x="3987" y="3975"/>
                  </a:lnTo>
                  <a:lnTo>
                    <a:pt x="4991" y="5016"/>
                  </a:lnTo>
                  <a:lnTo>
                    <a:pt x="3327" y="6781"/>
                  </a:lnTo>
                  <a:lnTo>
                    <a:pt x="0" y="8039"/>
                  </a:lnTo>
                  <a:lnTo>
                    <a:pt x="3060" y="11290"/>
                  </a:lnTo>
                  <a:lnTo>
                    <a:pt x="3365" y="11290"/>
                  </a:lnTo>
                  <a:lnTo>
                    <a:pt x="3657" y="11239"/>
                  </a:lnTo>
                  <a:lnTo>
                    <a:pt x="3937" y="11150"/>
                  </a:lnTo>
                  <a:lnTo>
                    <a:pt x="5753" y="9652"/>
                  </a:lnTo>
                  <a:lnTo>
                    <a:pt x="6019" y="7708"/>
                  </a:lnTo>
                  <a:lnTo>
                    <a:pt x="5562" y="5549"/>
                  </a:lnTo>
                  <a:lnTo>
                    <a:pt x="5041" y="5054"/>
                  </a:lnTo>
                  <a:lnTo>
                    <a:pt x="5232" y="5181"/>
                  </a:lnTo>
                  <a:lnTo>
                    <a:pt x="5575" y="5499"/>
                  </a:lnTo>
                  <a:lnTo>
                    <a:pt x="5956" y="5549"/>
                  </a:lnTo>
                  <a:lnTo>
                    <a:pt x="6388" y="5372"/>
                  </a:lnTo>
                  <a:lnTo>
                    <a:pt x="7327" y="4508"/>
                  </a:lnTo>
                  <a:lnTo>
                    <a:pt x="8356" y="3708"/>
                  </a:lnTo>
                  <a:lnTo>
                    <a:pt x="8534" y="2311"/>
                  </a:lnTo>
                  <a:close/>
                </a:path>
              </a:pathLst>
            </a:custGeom>
            <a:solidFill>
              <a:srgbClr val="87C9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847051" y="1107732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340" y="0"/>
                  </a:moveTo>
                  <a:lnTo>
                    <a:pt x="2908" y="914"/>
                  </a:lnTo>
                  <a:lnTo>
                    <a:pt x="2070" y="2755"/>
                  </a:lnTo>
                  <a:lnTo>
                    <a:pt x="660" y="4292"/>
                  </a:lnTo>
                  <a:lnTo>
                    <a:pt x="0" y="5791"/>
                  </a:lnTo>
                  <a:lnTo>
                    <a:pt x="2260" y="7162"/>
                  </a:lnTo>
                  <a:lnTo>
                    <a:pt x="4394" y="5016"/>
                  </a:lnTo>
                  <a:lnTo>
                    <a:pt x="3568" y="3441"/>
                  </a:lnTo>
                  <a:lnTo>
                    <a:pt x="9143" y="52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3469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840181" y="1068095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7962" y="0"/>
                  </a:moveTo>
                  <a:lnTo>
                    <a:pt x="5206" y="279"/>
                  </a:lnTo>
                  <a:lnTo>
                    <a:pt x="4102" y="3111"/>
                  </a:lnTo>
                  <a:lnTo>
                    <a:pt x="1777" y="4051"/>
                  </a:lnTo>
                  <a:lnTo>
                    <a:pt x="914" y="4343"/>
                  </a:lnTo>
                  <a:lnTo>
                    <a:pt x="0" y="4927"/>
                  </a:lnTo>
                  <a:lnTo>
                    <a:pt x="812" y="7493"/>
                  </a:lnTo>
                  <a:lnTo>
                    <a:pt x="2425" y="7162"/>
                  </a:lnTo>
                  <a:lnTo>
                    <a:pt x="3759" y="7213"/>
                  </a:lnTo>
                  <a:lnTo>
                    <a:pt x="5994" y="8940"/>
                  </a:lnTo>
                  <a:lnTo>
                    <a:pt x="3492" y="10642"/>
                  </a:lnTo>
                  <a:lnTo>
                    <a:pt x="3721" y="12357"/>
                  </a:lnTo>
                  <a:lnTo>
                    <a:pt x="3949" y="13538"/>
                  </a:lnTo>
                  <a:lnTo>
                    <a:pt x="5321" y="13423"/>
                  </a:lnTo>
                  <a:lnTo>
                    <a:pt x="6337" y="12776"/>
                  </a:lnTo>
                  <a:lnTo>
                    <a:pt x="6908" y="11506"/>
                  </a:lnTo>
                  <a:lnTo>
                    <a:pt x="7632" y="10325"/>
                  </a:lnTo>
                  <a:lnTo>
                    <a:pt x="7912" y="9182"/>
                  </a:lnTo>
                  <a:lnTo>
                    <a:pt x="6692" y="8140"/>
                  </a:lnTo>
                  <a:lnTo>
                    <a:pt x="4546" y="5029"/>
                  </a:lnTo>
                  <a:lnTo>
                    <a:pt x="8902" y="2921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6EB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3" name="object 3103"/>
          <p:cNvGrpSpPr/>
          <p:nvPr/>
        </p:nvGrpSpPr>
        <p:grpSpPr>
          <a:xfrm>
            <a:off x="1241069" y="724903"/>
            <a:ext cx="95250" cy="39370"/>
            <a:chOff x="1241069" y="724903"/>
            <a:chExt cx="95250" cy="39370"/>
          </a:xfrm>
        </p:grpSpPr>
        <p:sp>
          <p:nvSpPr>
            <p:cNvPr id="3104" name="object 3104"/>
            <p:cNvSpPr/>
            <p:nvPr/>
          </p:nvSpPr>
          <p:spPr>
            <a:xfrm>
              <a:off x="1241069" y="736828"/>
              <a:ext cx="13970" cy="27305"/>
            </a:xfrm>
            <a:custGeom>
              <a:avLst/>
              <a:gdLst/>
              <a:ahLst/>
              <a:cxnLst/>
              <a:rect l="l" t="t" r="r" b="b"/>
              <a:pathLst>
                <a:path w="13969" h="27304">
                  <a:moveTo>
                    <a:pt x="11709" y="3810"/>
                  </a:moveTo>
                  <a:lnTo>
                    <a:pt x="10795" y="1612"/>
                  </a:lnTo>
                  <a:lnTo>
                    <a:pt x="10998" y="0"/>
                  </a:lnTo>
                  <a:lnTo>
                    <a:pt x="8902" y="4102"/>
                  </a:lnTo>
                  <a:lnTo>
                    <a:pt x="11709" y="3810"/>
                  </a:lnTo>
                  <a:close/>
                </a:path>
                <a:path w="13969" h="27304">
                  <a:moveTo>
                    <a:pt x="13385" y="9994"/>
                  </a:moveTo>
                  <a:lnTo>
                    <a:pt x="13220" y="7315"/>
                  </a:lnTo>
                  <a:lnTo>
                    <a:pt x="10248" y="8305"/>
                  </a:lnTo>
                  <a:lnTo>
                    <a:pt x="10223" y="5321"/>
                  </a:lnTo>
                  <a:lnTo>
                    <a:pt x="8877" y="4102"/>
                  </a:lnTo>
                  <a:lnTo>
                    <a:pt x="5588" y="4495"/>
                  </a:lnTo>
                  <a:lnTo>
                    <a:pt x="8699" y="825"/>
                  </a:lnTo>
                  <a:lnTo>
                    <a:pt x="6337" y="266"/>
                  </a:lnTo>
                  <a:lnTo>
                    <a:pt x="3683" y="5130"/>
                  </a:lnTo>
                  <a:lnTo>
                    <a:pt x="5448" y="7848"/>
                  </a:lnTo>
                  <a:lnTo>
                    <a:pt x="5143" y="10287"/>
                  </a:lnTo>
                  <a:lnTo>
                    <a:pt x="2705" y="12446"/>
                  </a:lnTo>
                  <a:lnTo>
                    <a:pt x="2781" y="14389"/>
                  </a:lnTo>
                  <a:lnTo>
                    <a:pt x="3073" y="15621"/>
                  </a:lnTo>
                  <a:lnTo>
                    <a:pt x="3073" y="16878"/>
                  </a:lnTo>
                  <a:lnTo>
                    <a:pt x="3251" y="21272"/>
                  </a:lnTo>
                  <a:lnTo>
                    <a:pt x="0" y="25120"/>
                  </a:lnTo>
                  <a:lnTo>
                    <a:pt x="5029" y="27254"/>
                  </a:lnTo>
                  <a:lnTo>
                    <a:pt x="7543" y="25908"/>
                  </a:lnTo>
                  <a:lnTo>
                    <a:pt x="8851" y="23660"/>
                  </a:lnTo>
                  <a:lnTo>
                    <a:pt x="9690" y="21056"/>
                  </a:lnTo>
                  <a:lnTo>
                    <a:pt x="7607" y="18364"/>
                  </a:lnTo>
                  <a:lnTo>
                    <a:pt x="9004" y="16383"/>
                  </a:lnTo>
                  <a:lnTo>
                    <a:pt x="10972" y="14503"/>
                  </a:lnTo>
                  <a:lnTo>
                    <a:pt x="11125" y="11925"/>
                  </a:lnTo>
                  <a:lnTo>
                    <a:pt x="13385" y="9994"/>
                  </a:lnTo>
                  <a:close/>
                </a:path>
              </a:pathLst>
            </a:custGeom>
            <a:solidFill>
              <a:srgbClr val="97D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286395" y="724903"/>
              <a:ext cx="22225" cy="15240"/>
            </a:xfrm>
            <a:custGeom>
              <a:avLst/>
              <a:gdLst/>
              <a:ahLst/>
              <a:cxnLst/>
              <a:rect l="l" t="t" r="r" b="b"/>
              <a:pathLst>
                <a:path w="22225" h="15240">
                  <a:moveTo>
                    <a:pt x="9245" y="0"/>
                  </a:moveTo>
                  <a:lnTo>
                    <a:pt x="8242" y="3390"/>
                  </a:lnTo>
                  <a:lnTo>
                    <a:pt x="7226" y="3619"/>
                  </a:lnTo>
                  <a:lnTo>
                    <a:pt x="7632" y="6756"/>
                  </a:lnTo>
                  <a:lnTo>
                    <a:pt x="6438" y="8635"/>
                  </a:lnTo>
                  <a:lnTo>
                    <a:pt x="6152" y="8696"/>
                  </a:lnTo>
                  <a:lnTo>
                    <a:pt x="9283" y="10871"/>
                  </a:lnTo>
                  <a:lnTo>
                    <a:pt x="13258" y="14820"/>
                  </a:lnTo>
                  <a:lnTo>
                    <a:pt x="16192" y="10820"/>
                  </a:lnTo>
                  <a:lnTo>
                    <a:pt x="21945" y="8000"/>
                  </a:lnTo>
                  <a:lnTo>
                    <a:pt x="21482" y="6565"/>
                  </a:lnTo>
                  <a:lnTo>
                    <a:pt x="16065" y="6565"/>
                  </a:lnTo>
                  <a:lnTo>
                    <a:pt x="14398" y="6311"/>
                  </a:lnTo>
                  <a:lnTo>
                    <a:pt x="11074" y="6311"/>
                  </a:lnTo>
                  <a:lnTo>
                    <a:pt x="9245" y="0"/>
                  </a:lnTo>
                  <a:close/>
                </a:path>
                <a:path w="22225" h="15240">
                  <a:moveTo>
                    <a:pt x="5694" y="8794"/>
                  </a:moveTo>
                  <a:lnTo>
                    <a:pt x="1904" y="9601"/>
                  </a:lnTo>
                  <a:lnTo>
                    <a:pt x="0" y="9639"/>
                  </a:lnTo>
                  <a:lnTo>
                    <a:pt x="12" y="11823"/>
                  </a:lnTo>
                  <a:lnTo>
                    <a:pt x="3136" y="11772"/>
                  </a:lnTo>
                  <a:lnTo>
                    <a:pt x="5694" y="8794"/>
                  </a:lnTo>
                  <a:close/>
                </a:path>
                <a:path w="22225" h="15240">
                  <a:moveTo>
                    <a:pt x="5918" y="8534"/>
                  </a:moveTo>
                  <a:lnTo>
                    <a:pt x="5694" y="8794"/>
                  </a:lnTo>
                  <a:lnTo>
                    <a:pt x="6152" y="8696"/>
                  </a:lnTo>
                  <a:lnTo>
                    <a:pt x="5918" y="8534"/>
                  </a:lnTo>
                  <a:close/>
                </a:path>
                <a:path w="22225" h="15240">
                  <a:moveTo>
                    <a:pt x="17589" y="2552"/>
                  </a:moveTo>
                  <a:lnTo>
                    <a:pt x="15455" y="3035"/>
                  </a:lnTo>
                  <a:lnTo>
                    <a:pt x="17233" y="6108"/>
                  </a:lnTo>
                  <a:lnTo>
                    <a:pt x="16065" y="6565"/>
                  </a:lnTo>
                  <a:lnTo>
                    <a:pt x="21482" y="6565"/>
                  </a:lnTo>
                  <a:lnTo>
                    <a:pt x="21196" y="5676"/>
                  </a:lnTo>
                  <a:lnTo>
                    <a:pt x="19659" y="3657"/>
                  </a:lnTo>
                  <a:lnTo>
                    <a:pt x="17589" y="2552"/>
                  </a:lnTo>
                  <a:close/>
                </a:path>
                <a:path w="22225" h="15240">
                  <a:moveTo>
                    <a:pt x="13398" y="6159"/>
                  </a:moveTo>
                  <a:lnTo>
                    <a:pt x="11074" y="6311"/>
                  </a:lnTo>
                  <a:lnTo>
                    <a:pt x="14398" y="6311"/>
                  </a:lnTo>
                  <a:lnTo>
                    <a:pt x="13398" y="6159"/>
                  </a:lnTo>
                  <a:close/>
                </a:path>
              </a:pathLst>
            </a:custGeom>
            <a:solidFill>
              <a:srgbClr val="4E9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295679" y="725220"/>
              <a:ext cx="40640" cy="17145"/>
            </a:xfrm>
            <a:custGeom>
              <a:avLst/>
              <a:gdLst/>
              <a:ahLst/>
              <a:cxnLst/>
              <a:rect l="l" t="t" r="r" b="b"/>
              <a:pathLst>
                <a:path w="40640" h="17145">
                  <a:moveTo>
                    <a:pt x="0" y="10553"/>
                  </a:moveTo>
                  <a:lnTo>
                    <a:pt x="0" y="13627"/>
                  </a:lnTo>
                  <a:lnTo>
                    <a:pt x="1536" y="16560"/>
                  </a:lnTo>
                  <a:lnTo>
                    <a:pt x="4000" y="15544"/>
                  </a:lnTo>
                  <a:lnTo>
                    <a:pt x="9891" y="11760"/>
                  </a:lnTo>
                  <a:lnTo>
                    <a:pt x="6045" y="11760"/>
                  </a:lnTo>
                  <a:lnTo>
                    <a:pt x="0" y="10553"/>
                  </a:lnTo>
                  <a:close/>
                </a:path>
                <a:path w="40640" h="17145">
                  <a:moveTo>
                    <a:pt x="32249" y="10934"/>
                  </a:moveTo>
                  <a:lnTo>
                    <a:pt x="11176" y="10934"/>
                  </a:lnTo>
                  <a:lnTo>
                    <a:pt x="17018" y="11696"/>
                  </a:lnTo>
                  <a:lnTo>
                    <a:pt x="25831" y="13169"/>
                  </a:lnTo>
                  <a:lnTo>
                    <a:pt x="28448" y="13081"/>
                  </a:lnTo>
                  <a:lnTo>
                    <a:pt x="31026" y="11417"/>
                  </a:lnTo>
                  <a:lnTo>
                    <a:pt x="32249" y="10934"/>
                  </a:lnTo>
                  <a:close/>
                </a:path>
                <a:path w="40640" h="17145">
                  <a:moveTo>
                    <a:pt x="9766" y="0"/>
                  </a:moveTo>
                  <a:lnTo>
                    <a:pt x="10541" y="2133"/>
                  </a:lnTo>
                  <a:lnTo>
                    <a:pt x="10465" y="4597"/>
                  </a:lnTo>
                  <a:lnTo>
                    <a:pt x="10744" y="8496"/>
                  </a:lnTo>
                  <a:lnTo>
                    <a:pt x="6045" y="11760"/>
                  </a:lnTo>
                  <a:lnTo>
                    <a:pt x="9891" y="11760"/>
                  </a:lnTo>
                  <a:lnTo>
                    <a:pt x="11176" y="10934"/>
                  </a:lnTo>
                  <a:lnTo>
                    <a:pt x="32249" y="10934"/>
                  </a:lnTo>
                  <a:lnTo>
                    <a:pt x="32829" y="10706"/>
                  </a:lnTo>
                  <a:lnTo>
                    <a:pt x="37431" y="10706"/>
                  </a:lnTo>
                  <a:lnTo>
                    <a:pt x="38150" y="10604"/>
                  </a:lnTo>
                  <a:lnTo>
                    <a:pt x="40229" y="10604"/>
                  </a:lnTo>
                  <a:lnTo>
                    <a:pt x="40513" y="8585"/>
                  </a:lnTo>
                  <a:lnTo>
                    <a:pt x="40474" y="8458"/>
                  </a:lnTo>
                  <a:lnTo>
                    <a:pt x="35052" y="8343"/>
                  </a:lnTo>
                  <a:lnTo>
                    <a:pt x="34404" y="7962"/>
                  </a:lnTo>
                  <a:lnTo>
                    <a:pt x="35365" y="7962"/>
                  </a:lnTo>
                  <a:lnTo>
                    <a:pt x="35763" y="7480"/>
                  </a:lnTo>
                  <a:lnTo>
                    <a:pt x="36347" y="6324"/>
                  </a:lnTo>
                  <a:lnTo>
                    <a:pt x="34407" y="5372"/>
                  </a:lnTo>
                  <a:lnTo>
                    <a:pt x="18465" y="5372"/>
                  </a:lnTo>
                  <a:lnTo>
                    <a:pt x="17188" y="4597"/>
                  </a:lnTo>
                  <a:lnTo>
                    <a:pt x="11049" y="4597"/>
                  </a:lnTo>
                  <a:lnTo>
                    <a:pt x="12661" y="2374"/>
                  </a:lnTo>
                  <a:lnTo>
                    <a:pt x="12420" y="1219"/>
                  </a:lnTo>
                  <a:lnTo>
                    <a:pt x="9766" y="0"/>
                  </a:lnTo>
                  <a:close/>
                </a:path>
                <a:path w="40640" h="17145">
                  <a:moveTo>
                    <a:pt x="37431" y="10706"/>
                  </a:moveTo>
                  <a:lnTo>
                    <a:pt x="32829" y="10706"/>
                  </a:lnTo>
                  <a:lnTo>
                    <a:pt x="34734" y="11087"/>
                  </a:lnTo>
                  <a:lnTo>
                    <a:pt x="37431" y="10706"/>
                  </a:lnTo>
                  <a:close/>
                </a:path>
                <a:path w="40640" h="17145">
                  <a:moveTo>
                    <a:pt x="40229" y="10604"/>
                  </a:moveTo>
                  <a:lnTo>
                    <a:pt x="38150" y="10604"/>
                  </a:lnTo>
                  <a:lnTo>
                    <a:pt x="40170" y="11023"/>
                  </a:lnTo>
                  <a:lnTo>
                    <a:pt x="40229" y="10604"/>
                  </a:lnTo>
                  <a:close/>
                </a:path>
                <a:path w="40640" h="17145">
                  <a:moveTo>
                    <a:pt x="34404" y="7962"/>
                  </a:moveTo>
                  <a:lnTo>
                    <a:pt x="35052" y="8343"/>
                  </a:lnTo>
                  <a:lnTo>
                    <a:pt x="35289" y="8056"/>
                  </a:lnTo>
                  <a:lnTo>
                    <a:pt x="34404" y="7962"/>
                  </a:lnTo>
                  <a:close/>
                </a:path>
                <a:path w="40640" h="17145">
                  <a:moveTo>
                    <a:pt x="38455" y="6273"/>
                  </a:moveTo>
                  <a:lnTo>
                    <a:pt x="35852" y="8115"/>
                  </a:lnTo>
                  <a:lnTo>
                    <a:pt x="35240" y="8115"/>
                  </a:lnTo>
                  <a:lnTo>
                    <a:pt x="35052" y="8343"/>
                  </a:lnTo>
                  <a:lnTo>
                    <a:pt x="40369" y="8343"/>
                  </a:lnTo>
                  <a:lnTo>
                    <a:pt x="40157" y="8115"/>
                  </a:lnTo>
                  <a:lnTo>
                    <a:pt x="35852" y="8115"/>
                  </a:lnTo>
                  <a:lnTo>
                    <a:pt x="35289" y="8056"/>
                  </a:lnTo>
                  <a:lnTo>
                    <a:pt x="40103" y="8056"/>
                  </a:lnTo>
                  <a:lnTo>
                    <a:pt x="38455" y="6273"/>
                  </a:lnTo>
                  <a:close/>
                </a:path>
                <a:path w="40640" h="17145">
                  <a:moveTo>
                    <a:pt x="35365" y="7962"/>
                  </a:moveTo>
                  <a:lnTo>
                    <a:pt x="34404" y="7962"/>
                  </a:lnTo>
                  <a:lnTo>
                    <a:pt x="35289" y="8056"/>
                  </a:lnTo>
                  <a:close/>
                </a:path>
                <a:path w="40640" h="17145">
                  <a:moveTo>
                    <a:pt x="32156" y="4267"/>
                  </a:moveTo>
                  <a:lnTo>
                    <a:pt x="20726" y="4267"/>
                  </a:lnTo>
                  <a:lnTo>
                    <a:pt x="18465" y="5372"/>
                  </a:lnTo>
                  <a:lnTo>
                    <a:pt x="34407" y="5372"/>
                  </a:lnTo>
                  <a:lnTo>
                    <a:pt x="32156" y="4267"/>
                  </a:lnTo>
                  <a:close/>
                </a:path>
                <a:path w="40640" h="17145">
                  <a:moveTo>
                    <a:pt x="16205" y="4000"/>
                  </a:moveTo>
                  <a:lnTo>
                    <a:pt x="11049" y="4597"/>
                  </a:lnTo>
                  <a:lnTo>
                    <a:pt x="17188" y="4597"/>
                  </a:lnTo>
                  <a:lnTo>
                    <a:pt x="16205" y="4000"/>
                  </a:lnTo>
                  <a:close/>
                </a:path>
              </a:pathLst>
            </a:custGeom>
            <a:solidFill>
              <a:srgbClr val="6EA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07" name="object 3107"/>
          <p:cNvGrpSpPr/>
          <p:nvPr/>
        </p:nvGrpSpPr>
        <p:grpSpPr>
          <a:xfrm>
            <a:off x="757796" y="1210817"/>
            <a:ext cx="12700" cy="17780"/>
            <a:chOff x="757796" y="1210817"/>
            <a:chExt cx="12700" cy="17780"/>
          </a:xfrm>
        </p:grpSpPr>
        <p:sp>
          <p:nvSpPr>
            <p:cNvPr id="3108" name="object 3108"/>
            <p:cNvSpPr/>
            <p:nvPr/>
          </p:nvSpPr>
          <p:spPr>
            <a:xfrm>
              <a:off x="762888" y="122514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2247" y="0"/>
                  </a:moveTo>
                  <a:lnTo>
                    <a:pt x="1600" y="177"/>
                  </a:lnTo>
                  <a:lnTo>
                    <a:pt x="1130" y="800"/>
                  </a:lnTo>
                  <a:lnTo>
                    <a:pt x="25" y="1473"/>
                  </a:lnTo>
                  <a:lnTo>
                    <a:pt x="0" y="2184"/>
                  </a:lnTo>
                  <a:lnTo>
                    <a:pt x="1079" y="2921"/>
                  </a:lnTo>
                  <a:lnTo>
                    <a:pt x="4140" y="1663"/>
                  </a:lnTo>
                  <a:lnTo>
                    <a:pt x="4152" y="1371"/>
                  </a:lnTo>
                  <a:lnTo>
                    <a:pt x="4152" y="1092"/>
                  </a:lnTo>
                  <a:lnTo>
                    <a:pt x="4140" y="800"/>
                  </a:lnTo>
                  <a:lnTo>
                    <a:pt x="3835" y="431"/>
                  </a:lnTo>
                  <a:lnTo>
                    <a:pt x="3454" y="190"/>
                  </a:lnTo>
                  <a:lnTo>
                    <a:pt x="2984" y="63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6D9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765594" y="1222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476" y="0"/>
                  </a:moveTo>
                  <a:lnTo>
                    <a:pt x="1676" y="317"/>
                  </a:lnTo>
                  <a:lnTo>
                    <a:pt x="952" y="1066"/>
                  </a:lnTo>
                  <a:lnTo>
                    <a:pt x="431" y="1892"/>
                  </a:lnTo>
                  <a:lnTo>
                    <a:pt x="0" y="2730"/>
                  </a:lnTo>
                  <a:lnTo>
                    <a:pt x="469" y="3721"/>
                  </a:lnTo>
                  <a:lnTo>
                    <a:pt x="787" y="3822"/>
                  </a:lnTo>
                  <a:lnTo>
                    <a:pt x="1104" y="3873"/>
                  </a:lnTo>
                  <a:lnTo>
                    <a:pt x="1435" y="3886"/>
                  </a:lnTo>
                  <a:lnTo>
                    <a:pt x="2768" y="3276"/>
                  </a:lnTo>
                  <a:lnTo>
                    <a:pt x="2908" y="1803"/>
                  </a:lnTo>
                  <a:lnTo>
                    <a:pt x="3657" y="774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88B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757796" y="1215961"/>
              <a:ext cx="11430" cy="8890"/>
            </a:xfrm>
            <a:custGeom>
              <a:avLst/>
              <a:gdLst/>
              <a:ahLst/>
              <a:cxnLst/>
              <a:rect l="l" t="t" r="r" b="b"/>
              <a:pathLst>
                <a:path w="11429" h="8890">
                  <a:moveTo>
                    <a:pt x="7797" y="0"/>
                  </a:moveTo>
                  <a:lnTo>
                    <a:pt x="7213" y="609"/>
                  </a:lnTo>
                  <a:lnTo>
                    <a:pt x="5359" y="2806"/>
                  </a:lnTo>
                  <a:lnTo>
                    <a:pt x="2031" y="1803"/>
                  </a:lnTo>
                  <a:lnTo>
                    <a:pt x="0" y="3759"/>
                  </a:lnTo>
                  <a:lnTo>
                    <a:pt x="825" y="4597"/>
                  </a:lnTo>
                  <a:lnTo>
                    <a:pt x="1777" y="5359"/>
                  </a:lnTo>
                  <a:lnTo>
                    <a:pt x="1904" y="6667"/>
                  </a:lnTo>
                  <a:lnTo>
                    <a:pt x="4190" y="7835"/>
                  </a:lnTo>
                  <a:lnTo>
                    <a:pt x="5118" y="8039"/>
                  </a:lnTo>
                  <a:lnTo>
                    <a:pt x="6540" y="8750"/>
                  </a:lnTo>
                  <a:lnTo>
                    <a:pt x="7950" y="8877"/>
                  </a:lnTo>
                  <a:lnTo>
                    <a:pt x="9321" y="7912"/>
                  </a:lnTo>
                  <a:lnTo>
                    <a:pt x="11239" y="6730"/>
                  </a:lnTo>
                  <a:lnTo>
                    <a:pt x="9258" y="5651"/>
                  </a:lnTo>
                  <a:lnTo>
                    <a:pt x="8077" y="3886"/>
                  </a:lnTo>
                  <a:lnTo>
                    <a:pt x="10147" y="2933"/>
                  </a:lnTo>
                  <a:lnTo>
                    <a:pt x="10299" y="1511"/>
                  </a:lnTo>
                  <a:lnTo>
                    <a:pt x="10363" y="609"/>
                  </a:lnTo>
                  <a:lnTo>
                    <a:pt x="9055" y="507"/>
                  </a:lnTo>
                  <a:lnTo>
                    <a:pt x="8420" y="12"/>
                  </a:lnTo>
                  <a:lnTo>
                    <a:pt x="7797" y="0"/>
                  </a:lnTo>
                  <a:close/>
                </a:path>
              </a:pathLst>
            </a:custGeom>
            <a:solidFill>
              <a:srgbClr val="75A5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764425" y="121081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79" h="6350">
                  <a:moveTo>
                    <a:pt x="1320" y="0"/>
                  </a:moveTo>
                  <a:lnTo>
                    <a:pt x="800" y="812"/>
                  </a:lnTo>
                  <a:lnTo>
                    <a:pt x="457" y="1320"/>
                  </a:lnTo>
                  <a:lnTo>
                    <a:pt x="520" y="2095"/>
                  </a:lnTo>
                  <a:lnTo>
                    <a:pt x="406" y="2768"/>
                  </a:lnTo>
                  <a:lnTo>
                    <a:pt x="0" y="3429"/>
                  </a:lnTo>
                  <a:lnTo>
                    <a:pt x="76" y="4051"/>
                  </a:lnTo>
                  <a:lnTo>
                    <a:pt x="558" y="4635"/>
                  </a:lnTo>
                  <a:lnTo>
                    <a:pt x="584" y="5384"/>
                  </a:lnTo>
                  <a:lnTo>
                    <a:pt x="584" y="5753"/>
                  </a:lnTo>
                  <a:lnTo>
                    <a:pt x="1206" y="5715"/>
                  </a:lnTo>
                  <a:lnTo>
                    <a:pt x="1816" y="5689"/>
                  </a:lnTo>
                  <a:lnTo>
                    <a:pt x="2425" y="5651"/>
                  </a:lnTo>
                  <a:lnTo>
                    <a:pt x="3492" y="4445"/>
                  </a:lnTo>
                  <a:lnTo>
                    <a:pt x="4762" y="3352"/>
                  </a:lnTo>
                  <a:lnTo>
                    <a:pt x="4889" y="1562"/>
                  </a:lnTo>
                  <a:lnTo>
                    <a:pt x="3835" y="1206"/>
                  </a:lnTo>
                  <a:lnTo>
                    <a:pt x="2273" y="5359"/>
                  </a:lnTo>
                  <a:lnTo>
                    <a:pt x="1625" y="1193"/>
                  </a:lnTo>
                  <a:lnTo>
                    <a:pt x="1574" y="812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8DC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764095" y="121746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4013" y="0"/>
                  </a:moveTo>
                  <a:lnTo>
                    <a:pt x="2768" y="736"/>
                  </a:lnTo>
                  <a:lnTo>
                    <a:pt x="901" y="1206"/>
                  </a:lnTo>
                  <a:lnTo>
                    <a:pt x="0" y="3365"/>
                  </a:lnTo>
                  <a:lnTo>
                    <a:pt x="1993" y="3606"/>
                  </a:lnTo>
                  <a:lnTo>
                    <a:pt x="2959" y="4152"/>
                  </a:lnTo>
                  <a:lnTo>
                    <a:pt x="4165" y="2984"/>
                  </a:lnTo>
                  <a:lnTo>
                    <a:pt x="6324" y="2057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A7DB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13" name="object 3113"/>
          <p:cNvGrpSpPr/>
          <p:nvPr/>
        </p:nvGrpSpPr>
        <p:grpSpPr>
          <a:xfrm>
            <a:off x="839139" y="1120927"/>
            <a:ext cx="30480" cy="29209"/>
            <a:chOff x="839139" y="1120927"/>
            <a:chExt cx="30480" cy="29209"/>
          </a:xfrm>
        </p:grpSpPr>
        <p:sp>
          <p:nvSpPr>
            <p:cNvPr id="3114" name="object 3114"/>
            <p:cNvSpPr/>
            <p:nvPr/>
          </p:nvSpPr>
          <p:spPr>
            <a:xfrm>
              <a:off x="846861" y="1126032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09">
                  <a:moveTo>
                    <a:pt x="14668" y="0"/>
                  </a:moveTo>
                  <a:lnTo>
                    <a:pt x="12712" y="63"/>
                  </a:lnTo>
                  <a:lnTo>
                    <a:pt x="11125" y="812"/>
                  </a:lnTo>
                  <a:lnTo>
                    <a:pt x="9994" y="2451"/>
                  </a:lnTo>
                  <a:lnTo>
                    <a:pt x="8661" y="6578"/>
                  </a:lnTo>
                  <a:lnTo>
                    <a:pt x="5753" y="5600"/>
                  </a:lnTo>
                  <a:lnTo>
                    <a:pt x="4114" y="5969"/>
                  </a:lnTo>
                  <a:lnTo>
                    <a:pt x="2006" y="5791"/>
                  </a:lnTo>
                  <a:lnTo>
                    <a:pt x="2324" y="8496"/>
                  </a:lnTo>
                  <a:lnTo>
                    <a:pt x="4762" y="9613"/>
                  </a:lnTo>
                  <a:lnTo>
                    <a:pt x="3733" y="11137"/>
                  </a:lnTo>
                  <a:lnTo>
                    <a:pt x="1904" y="13703"/>
                  </a:lnTo>
                  <a:lnTo>
                    <a:pt x="0" y="14109"/>
                  </a:lnTo>
                  <a:lnTo>
                    <a:pt x="317" y="16052"/>
                  </a:lnTo>
                  <a:lnTo>
                    <a:pt x="2095" y="15582"/>
                  </a:lnTo>
                  <a:lnTo>
                    <a:pt x="3238" y="13703"/>
                  </a:lnTo>
                  <a:lnTo>
                    <a:pt x="5283" y="13843"/>
                  </a:lnTo>
                  <a:lnTo>
                    <a:pt x="10604" y="11633"/>
                  </a:lnTo>
                  <a:lnTo>
                    <a:pt x="12763" y="10210"/>
                  </a:lnTo>
                  <a:lnTo>
                    <a:pt x="13792" y="7797"/>
                  </a:lnTo>
                  <a:lnTo>
                    <a:pt x="15544" y="6019"/>
                  </a:lnTo>
                  <a:lnTo>
                    <a:pt x="16167" y="4699"/>
                  </a:lnTo>
                  <a:lnTo>
                    <a:pt x="17767" y="4279"/>
                  </a:lnTo>
                  <a:lnTo>
                    <a:pt x="18351" y="2933"/>
                  </a:lnTo>
                  <a:lnTo>
                    <a:pt x="18427" y="2438"/>
                  </a:lnTo>
                  <a:lnTo>
                    <a:pt x="18376" y="1943"/>
                  </a:lnTo>
                  <a:lnTo>
                    <a:pt x="18173" y="1473"/>
                  </a:lnTo>
                  <a:lnTo>
                    <a:pt x="17310" y="266"/>
                  </a:lnTo>
                  <a:lnTo>
                    <a:pt x="16027" y="50"/>
                  </a:lnTo>
                  <a:lnTo>
                    <a:pt x="14668" y="0"/>
                  </a:lnTo>
                  <a:close/>
                </a:path>
              </a:pathLst>
            </a:custGeom>
            <a:solidFill>
              <a:srgbClr val="7EBD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841489" y="1130173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11899" y="0"/>
                  </a:moveTo>
                  <a:lnTo>
                    <a:pt x="6248" y="190"/>
                  </a:lnTo>
                  <a:lnTo>
                    <a:pt x="3898" y="5143"/>
                  </a:lnTo>
                  <a:lnTo>
                    <a:pt x="0" y="8242"/>
                  </a:lnTo>
                  <a:lnTo>
                    <a:pt x="3873" y="9258"/>
                  </a:lnTo>
                  <a:lnTo>
                    <a:pt x="6946" y="9143"/>
                  </a:lnTo>
                  <a:lnTo>
                    <a:pt x="7696" y="4356"/>
                  </a:lnTo>
                  <a:lnTo>
                    <a:pt x="8496" y="2628"/>
                  </a:lnTo>
                  <a:lnTo>
                    <a:pt x="9855" y="2057"/>
                  </a:lnTo>
                  <a:lnTo>
                    <a:pt x="11671" y="2451"/>
                  </a:lnTo>
                  <a:lnTo>
                    <a:pt x="12369" y="1993"/>
                  </a:lnTo>
                  <a:lnTo>
                    <a:pt x="12484" y="1346"/>
                  </a:lnTo>
                  <a:lnTo>
                    <a:pt x="12306" y="584"/>
                  </a:lnTo>
                  <a:lnTo>
                    <a:pt x="11899" y="0"/>
                  </a:lnTo>
                  <a:close/>
                </a:path>
              </a:pathLst>
            </a:custGeom>
            <a:solidFill>
              <a:srgbClr val="4A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855840" y="112229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5562" y="0"/>
                  </a:moveTo>
                  <a:lnTo>
                    <a:pt x="3810" y="2425"/>
                  </a:lnTo>
                  <a:lnTo>
                    <a:pt x="1638" y="3987"/>
                  </a:lnTo>
                  <a:lnTo>
                    <a:pt x="546" y="4978"/>
                  </a:lnTo>
                  <a:lnTo>
                    <a:pt x="127" y="5435"/>
                  </a:lnTo>
                  <a:lnTo>
                    <a:pt x="0" y="5968"/>
                  </a:lnTo>
                  <a:lnTo>
                    <a:pt x="88" y="6578"/>
                  </a:lnTo>
                  <a:lnTo>
                    <a:pt x="292" y="6959"/>
                  </a:lnTo>
                  <a:lnTo>
                    <a:pt x="596" y="7099"/>
                  </a:lnTo>
                  <a:lnTo>
                    <a:pt x="1016" y="7035"/>
                  </a:lnTo>
                  <a:lnTo>
                    <a:pt x="2133" y="5245"/>
                  </a:lnTo>
                  <a:lnTo>
                    <a:pt x="4013" y="5219"/>
                  </a:lnTo>
                  <a:lnTo>
                    <a:pt x="5791" y="4952"/>
                  </a:lnTo>
                  <a:lnTo>
                    <a:pt x="6692" y="4051"/>
                  </a:lnTo>
                  <a:lnTo>
                    <a:pt x="8039" y="4737"/>
                  </a:lnTo>
                  <a:lnTo>
                    <a:pt x="10223" y="3073"/>
                  </a:lnTo>
                  <a:lnTo>
                    <a:pt x="10147" y="2095"/>
                  </a:lnTo>
                  <a:lnTo>
                    <a:pt x="8750" y="647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3467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850760" y="1120927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5">
                  <a:moveTo>
                    <a:pt x="4622" y="0"/>
                  </a:moveTo>
                  <a:lnTo>
                    <a:pt x="2705" y="1219"/>
                  </a:lnTo>
                  <a:lnTo>
                    <a:pt x="1079" y="2667"/>
                  </a:lnTo>
                  <a:lnTo>
                    <a:pt x="0" y="5092"/>
                  </a:lnTo>
                  <a:lnTo>
                    <a:pt x="2552" y="4673"/>
                  </a:lnTo>
                  <a:lnTo>
                    <a:pt x="3924" y="3073"/>
                  </a:lnTo>
                  <a:lnTo>
                    <a:pt x="5651" y="2108"/>
                  </a:lnTo>
                  <a:lnTo>
                    <a:pt x="5689" y="1219"/>
                  </a:lnTo>
                  <a:lnTo>
                    <a:pt x="5613" y="393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407F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839139" y="112831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2819" y="0"/>
                  </a:moveTo>
                  <a:lnTo>
                    <a:pt x="2514" y="787"/>
                  </a:lnTo>
                  <a:lnTo>
                    <a:pt x="2298" y="1638"/>
                  </a:lnTo>
                  <a:lnTo>
                    <a:pt x="1866" y="2362"/>
                  </a:lnTo>
                  <a:lnTo>
                    <a:pt x="1282" y="3390"/>
                  </a:lnTo>
                  <a:lnTo>
                    <a:pt x="0" y="4660"/>
                  </a:lnTo>
                  <a:lnTo>
                    <a:pt x="3047" y="6578"/>
                  </a:lnTo>
                  <a:lnTo>
                    <a:pt x="3416" y="4495"/>
                  </a:lnTo>
                  <a:lnTo>
                    <a:pt x="4114" y="3441"/>
                  </a:lnTo>
                  <a:lnTo>
                    <a:pt x="4406" y="3022"/>
                  </a:lnTo>
                  <a:lnTo>
                    <a:pt x="4597" y="2527"/>
                  </a:lnTo>
                  <a:lnTo>
                    <a:pt x="4825" y="2070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69A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853338" y="1127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047" y="0"/>
                  </a:moveTo>
                  <a:lnTo>
                    <a:pt x="1714" y="622"/>
                  </a:lnTo>
                  <a:lnTo>
                    <a:pt x="787" y="1663"/>
                  </a:lnTo>
                  <a:lnTo>
                    <a:pt x="50" y="2908"/>
                  </a:lnTo>
                  <a:lnTo>
                    <a:pt x="0" y="3276"/>
                  </a:lnTo>
                  <a:lnTo>
                    <a:pt x="1600" y="4102"/>
                  </a:lnTo>
                  <a:lnTo>
                    <a:pt x="2705" y="3479"/>
                  </a:lnTo>
                  <a:lnTo>
                    <a:pt x="3568" y="2095"/>
                  </a:lnTo>
                  <a:lnTo>
                    <a:pt x="3225" y="698"/>
                  </a:lnTo>
                  <a:lnTo>
                    <a:pt x="3047" y="0"/>
                  </a:lnTo>
                  <a:close/>
                </a:path>
              </a:pathLst>
            </a:custGeom>
            <a:solidFill>
              <a:srgbClr val="63A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855725" y="1130706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626" y="0"/>
                  </a:moveTo>
                  <a:lnTo>
                    <a:pt x="5080" y="5156"/>
                  </a:lnTo>
                  <a:lnTo>
                    <a:pt x="2743" y="7937"/>
                  </a:lnTo>
                  <a:lnTo>
                    <a:pt x="0" y="11264"/>
                  </a:lnTo>
                  <a:lnTo>
                    <a:pt x="1638" y="12700"/>
                  </a:lnTo>
                  <a:lnTo>
                    <a:pt x="3403" y="11861"/>
                  </a:lnTo>
                  <a:lnTo>
                    <a:pt x="4965" y="12192"/>
                  </a:lnTo>
                  <a:lnTo>
                    <a:pt x="7988" y="10058"/>
                  </a:lnTo>
                  <a:lnTo>
                    <a:pt x="8839" y="8991"/>
                  </a:lnTo>
                  <a:lnTo>
                    <a:pt x="7810" y="7277"/>
                  </a:lnTo>
                  <a:lnTo>
                    <a:pt x="11328" y="5651"/>
                  </a:lnTo>
                  <a:lnTo>
                    <a:pt x="12382" y="3606"/>
                  </a:lnTo>
                  <a:lnTo>
                    <a:pt x="11226" y="1511"/>
                  </a:lnTo>
                  <a:lnTo>
                    <a:pt x="5626" y="0"/>
                  </a:lnTo>
                  <a:close/>
                </a:path>
              </a:pathLst>
            </a:custGeom>
            <a:solidFill>
              <a:srgbClr val="549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857465" y="112787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4">
                  <a:moveTo>
                    <a:pt x="9182" y="0"/>
                  </a:moveTo>
                  <a:lnTo>
                    <a:pt x="7238" y="571"/>
                  </a:lnTo>
                  <a:lnTo>
                    <a:pt x="7238" y="838"/>
                  </a:lnTo>
                  <a:lnTo>
                    <a:pt x="7277" y="1358"/>
                  </a:lnTo>
                  <a:lnTo>
                    <a:pt x="6451" y="2273"/>
                  </a:lnTo>
                  <a:lnTo>
                    <a:pt x="5143" y="2489"/>
                  </a:lnTo>
                  <a:lnTo>
                    <a:pt x="4305" y="3390"/>
                  </a:lnTo>
                  <a:lnTo>
                    <a:pt x="2654" y="5384"/>
                  </a:lnTo>
                  <a:lnTo>
                    <a:pt x="317" y="6921"/>
                  </a:lnTo>
                  <a:lnTo>
                    <a:pt x="0" y="9804"/>
                  </a:lnTo>
                  <a:lnTo>
                    <a:pt x="990" y="10782"/>
                  </a:lnTo>
                  <a:lnTo>
                    <a:pt x="4851" y="10261"/>
                  </a:lnTo>
                  <a:lnTo>
                    <a:pt x="4521" y="4089"/>
                  </a:lnTo>
                  <a:lnTo>
                    <a:pt x="9207" y="4686"/>
                  </a:lnTo>
                  <a:lnTo>
                    <a:pt x="11252" y="5130"/>
                  </a:lnTo>
                  <a:lnTo>
                    <a:pt x="11836" y="4000"/>
                  </a:lnTo>
                  <a:lnTo>
                    <a:pt x="11861" y="2247"/>
                  </a:lnTo>
                  <a:lnTo>
                    <a:pt x="10629" y="850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6BB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855903" y="114587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705" y="0"/>
                  </a:moveTo>
                  <a:lnTo>
                    <a:pt x="0" y="1003"/>
                  </a:lnTo>
                  <a:lnTo>
                    <a:pt x="1600" y="2108"/>
                  </a:lnTo>
                  <a:lnTo>
                    <a:pt x="2628" y="3200"/>
                  </a:lnTo>
                  <a:lnTo>
                    <a:pt x="4457" y="4000"/>
                  </a:lnTo>
                  <a:lnTo>
                    <a:pt x="4838" y="2247"/>
                  </a:lnTo>
                  <a:lnTo>
                    <a:pt x="3632" y="1181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4A7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23" name="object 3123"/>
          <p:cNvSpPr/>
          <p:nvPr/>
        </p:nvSpPr>
        <p:spPr>
          <a:xfrm>
            <a:off x="1326578" y="719975"/>
            <a:ext cx="6985" cy="7620"/>
          </a:xfrm>
          <a:custGeom>
            <a:avLst/>
            <a:gdLst/>
            <a:ahLst/>
            <a:cxnLst/>
            <a:rect l="l" t="t" r="r" b="b"/>
            <a:pathLst>
              <a:path w="6984" h="7620">
                <a:moveTo>
                  <a:pt x="3035" y="0"/>
                </a:moveTo>
                <a:lnTo>
                  <a:pt x="1054" y="1117"/>
                </a:lnTo>
                <a:lnTo>
                  <a:pt x="0" y="2362"/>
                </a:lnTo>
                <a:lnTo>
                  <a:pt x="317" y="4356"/>
                </a:lnTo>
                <a:lnTo>
                  <a:pt x="977" y="5397"/>
                </a:lnTo>
                <a:lnTo>
                  <a:pt x="2324" y="7467"/>
                </a:lnTo>
                <a:lnTo>
                  <a:pt x="3327" y="5816"/>
                </a:lnTo>
                <a:lnTo>
                  <a:pt x="5232" y="6870"/>
                </a:lnTo>
                <a:lnTo>
                  <a:pt x="6845" y="5918"/>
                </a:lnTo>
                <a:lnTo>
                  <a:pt x="4762" y="4419"/>
                </a:lnTo>
                <a:lnTo>
                  <a:pt x="3086" y="2692"/>
                </a:lnTo>
                <a:lnTo>
                  <a:pt x="3035" y="0"/>
                </a:lnTo>
                <a:close/>
              </a:path>
            </a:pathLst>
          </a:custGeom>
          <a:solidFill>
            <a:srgbClr val="6FB6C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24" name="object 3124"/>
          <p:cNvGrpSpPr/>
          <p:nvPr/>
        </p:nvGrpSpPr>
        <p:grpSpPr>
          <a:xfrm>
            <a:off x="830575" y="1653933"/>
            <a:ext cx="40005" cy="68580"/>
            <a:chOff x="830575" y="1653933"/>
            <a:chExt cx="40005" cy="68580"/>
          </a:xfrm>
        </p:grpSpPr>
        <p:sp>
          <p:nvSpPr>
            <p:cNvPr id="3125" name="object 3125"/>
            <p:cNvSpPr/>
            <p:nvPr/>
          </p:nvSpPr>
          <p:spPr>
            <a:xfrm>
              <a:off x="830575" y="1657832"/>
              <a:ext cx="19050" cy="36195"/>
            </a:xfrm>
            <a:custGeom>
              <a:avLst/>
              <a:gdLst/>
              <a:ahLst/>
              <a:cxnLst/>
              <a:rect l="l" t="t" r="r" b="b"/>
              <a:pathLst>
                <a:path w="19050" h="36194">
                  <a:moveTo>
                    <a:pt x="19008" y="33070"/>
                  </a:moveTo>
                  <a:lnTo>
                    <a:pt x="12742" y="33070"/>
                  </a:lnTo>
                  <a:lnTo>
                    <a:pt x="14088" y="33502"/>
                  </a:lnTo>
                  <a:lnTo>
                    <a:pt x="15294" y="35153"/>
                  </a:lnTo>
                  <a:lnTo>
                    <a:pt x="16221" y="35839"/>
                  </a:lnTo>
                  <a:lnTo>
                    <a:pt x="17568" y="35636"/>
                  </a:lnTo>
                  <a:lnTo>
                    <a:pt x="18469" y="34975"/>
                  </a:lnTo>
                  <a:lnTo>
                    <a:pt x="18920" y="34099"/>
                  </a:lnTo>
                  <a:lnTo>
                    <a:pt x="19008" y="33070"/>
                  </a:lnTo>
                  <a:close/>
                </a:path>
                <a:path w="19050" h="36194">
                  <a:moveTo>
                    <a:pt x="1337" y="0"/>
                  </a:moveTo>
                  <a:lnTo>
                    <a:pt x="880" y="3251"/>
                  </a:lnTo>
                  <a:lnTo>
                    <a:pt x="118" y="4178"/>
                  </a:lnTo>
                  <a:lnTo>
                    <a:pt x="0" y="5727"/>
                  </a:lnTo>
                  <a:lnTo>
                    <a:pt x="140" y="6477"/>
                  </a:lnTo>
                  <a:lnTo>
                    <a:pt x="696" y="8407"/>
                  </a:lnTo>
                  <a:lnTo>
                    <a:pt x="794" y="8966"/>
                  </a:lnTo>
                  <a:lnTo>
                    <a:pt x="410" y="11379"/>
                  </a:lnTo>
                  <a:lnTo>
                    <a:pt x="1045" y="13817"/>
                  </a:lnTo>
                  <a:lnTo>
                    <a:pt x="1616" y="18935"/>
                  </a:lnTo>
                  <a:lnTo>
                    <a:pt x="3521" y="23761"/>
                  </a:lnTo>
                  <a:lnTo>
                    <a:pt x="4283" y="32131"/>
                  </a:lnTo>
                  <a:lnTo>
                    <a:pt x="6239" y="34645"/>
                  </a:lnTo>
                  <a:lnTo>
                    <a:pt x="10062" y="34594"/>
                  </a:lnTo>
                  <a:lnTo>
                    <a:pt x="10767" y="34086"/>
                  </a:lnTo>
                  <a:lnTo>
                    <a:pt x="11064" y="33502"/>
                  </a:lnTo>
                  <a:lnTo>
                    <a:pt x="11160" y="32981"/>
                  </a:lnTo>
                  <a:lnTo>
                    <a:pt x="11138" y="32131"/>
                  </a:lnTo>
                  <a:lnTo>
                    <a:pt x="10580" y="28523"/>
                  </a:lnTo>
                  <a:lnTo>
                    <a:pt x="9442" y="22841"/>
                  </a:lnTo>
                  <a:lnTo>
                    <a:pt x="8919" y="20523"/>
                  </a:lnTo>
                  <a:lnTo>
                    <a:pt x="7027" y="14681"/>
                  </a:lnTo>
                  <a:lnTo>
                    <a:pt x="16870" y="14681"/>
                  </a:lnTo>
                  <a:lnTo>
                    <a:pt x="16515" y="12845"/>
                  </a:lnTo>
                  <a:lnTo>
                    <a:pt x="15270" y="8966"/>
                  </a:lnTo>
                  <a:lnTo>
                    <a:pt x="10862" y="8966"/>
                  </a:lnTo>
                  <a:lnTo>
                    <a:pt x="9338" y="8407"/>
                  </a:lnTo>
                  <a:lnTo>
                    <a:pt x="7408" y="7416"/>
                  </a:lnTo>
                  <a:lnTo>
                    <a:pt x="6785" y="6870"/>
                  </a:lnTo>
                  <a:lnTo>
                    <a:pt x="6221" y="6477"/>
                  </a:lnTo>
                  <a:lnTo>
                    <a:pt x="6110" y="6350"/>
                  </a:lnTo>
                  <a:lnTo>
                    <a:pt x="6023" y="3987"/>
                  </a:lnTo>
                  <a:lnTo>
                    <a:pt x="4944" y="2222"/>
                  </a:lnTo>
                  <a:lnTo>
                    <a:pt x="2721" y="1206"/>
                  </a:lnTo>
                  <a:lnTo>
                    <a:pt x="1337" y="0"/>
                  </a:lnTo>
                  <a:close/>
                </a:path>
                <a:path w="19050" h="36194">
                  <a:moveTo>
                    <a:pt x="16870" y="14681"/>
                  </a:moveTo>
                  <a:lnTo>
                    <a:pt x="7027" y="14681"/>
                  </a:lnTo>
                  <a:lnTo>
                    <a:pt x="8805" y="19659"/>
                  </a:lnTo>
                  <a:lnTo>
                    <a:pt x="9442" y="22841"/>
                  </a:lnTo>
                  <a:lnTo>
                    <a:pt x="10265" y="26492"/>
                  </a:lnTo>
                  <a:lnTo>
                    <a:pt x="10580" y="28523"/>
                  </a:lnTo>
                  <a:lnTo>
                    <a:pt x="10875" y="29997"/>
                  </a:lnTo>
                  <a:lnTo>
                    <a:pt x="11395" y="31127"/>
                  </a:lnTo>
                  <a:lnTo>
                    <a:pt x="11203" y="32584"/>
                  </a:lnTo>
                  <a:lnTo>
                    <a:pt x="12297" y="33489"/>
                  </a:lnTo>
                  <a:lnTo>
                    <a:pt x="12742" y="33070"/>
                  </a:lnTo>
                  <a:lnTo>
                    <a:pt x="19008" y="33070"/>
                  </a:lnTo>
                  <a:lnTo>
                    <a:pt x="18546" y="26207"/>
                  </a:lnTo>
                  <a:lnTo>
                    <a:pt x="17799" y="19480"/>
                  </a:lnTo>
                  <a:lnTo>
                    <a:pt x="16870" y="14681"/>
                  </a:lnTo>
                  <a:close/>
                </a:path>
                <a:path w="19050" h="36194">
                  <a:moveTo>
                    <a:pt x="9442" y="22841"/>
                  </a:moveTo>
                  <a:lnTo>
                    <a:pt x="10580" y="28523"/>
                  </a:lnTo>
                  <a:lnTo>
                    <a:pt x="10265" y="26492"/>
                  </a:lnTo>
                  <a:lnTo>
                    <a:pt x="9442" y="22841"/>
                  </a:lnTo>
                  <a:close/>
                </a:path>
                <a:path w="19050" h="36194">
                  <a:moveTo>
                    <a:pt x="11078" y="1879"/>
                  </a:moveTo>
                  <a:lnTo>
                    <a:pt x="9322" y="3162"/>
                  </a:lnTo>
                  <a:lnTo>
                    <a:pt x="9986" y="4292"/>
                  </a:lnTo>
                  <a:lnTo>
                    <a:pt x="11014" y="5727"/>
                  </a:lnTo>
                  <a:lnTo>
                    <a:pt x="12577" y="6477"/>
                  </a:lnTo>
                  <a:lnTo>
                    <a:pt x="10862" y="8966"/>
                  </a:lnTo>
                  <a:lnTo>
                    <a:pt x="15270" y="8966"/>
                  </a:lnTo>
                  <a:lnTo>
                    <a:pt x="14431" y="6350"/>
                  </a:lnTo>
                  <a:lnTo>
                    <a:pt x="13414" y="4292"/>
                  </a:lnTo>
                  <a:lnTo>
                    <a:pt x="12208" y="3162"/>
                  </a:lnTo>
                  <a:lnTo>
                    <a:pt x="11078" y="1879"/>
                  </a:lnTo>
                  <a:close/>
                </a:path>
              </a:pathLst>
            </a:custGeom>
            <a:solidFill>
              <a:srgbClr val="7FD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838784" y="1653933"/>
              <a:ext cx="27305" cy="68580"/>
            </a:xfrm>
            <a:custGeom>
              <a:avLst/>
              <a:gdLst/>
              <a:ahLst/>
              <a:cxnLst/>
              <a:rect l="l" t="t" r="r" b="b"/>
              <a:pathLst>
                <a:path w="27305" h="68580">
                  <a:moveTo>
                    <a:pt x="6375" y="4953"/>
                  </a:moveTo>
                  <a:lnTo>
                    <a:pt x="6223" y="3505"/>
                  </a:lnTo>
                  <a:lnTo>
                    <a:pt x="5486" y="2425"/>
                  </a:lnTo>
                  <a:lnTo>
                    <a:pt x="4292" y="1625"/>
                  </a:lnTo>
                  <a:lnTo>
                    <a:pt x="2984" y="3479"/>
                  </a:lnTo>
                  <a:lnTo>
                    <a:pt x="1320" y="0"/>
                  </a:lnTo>
                  <a:lnTo>
                    <a:pt x="0" y="1905"/>
                  </a:lnTo>
                  <a:lnTo>
                    <a:pt x="1066" y="7086"/>
                  </a:lnTo>
                  <a:lnTo>
                    <a:pt x="2438" y="7429"/>
                  </a:lnTo>
                  <a:lnTo>
                    <a:pt x="5181" y="8140"/>
                  </a:lnTo>
                  <a:lnTo>
                    <a:pt x="5219" y="6934"/>
                  </a:lnTo>
                  <a:lnTo>
                    <a:pt x="5029" y="5651"/>
                  </a:lnTo>
                  <a:lnTo>
                    <a:pt x="6375" y="4953"/>
                  </a:lnTo>
                  <a:close/>
                </a:path>
                <a:path w="27305" h="68580">
                  <a:moveTo>
                    <a:pt x="27012" y="66167"/>
                  </a:moveTo>
                  <a:lnTo>
                    <a:pt x="26974" y="65252"/>
                  </a:lnTo>
                  <a:lnTo>
                    <a:pt x="23876" y="62141"/>
                  </a:lnTo>
                  <a:lnTo>
                    <a:pt x="23787" y="59867"/>
                  </a:lnTo>
                  <a:lnTo>
                    <a:pt x="23317" y="57708"/>
                  </a:lnTo>
                  <a:lnTo>
                    <a:pt x="21805" y="55905"/>
                  </a:lnTo>
                  <a:lnTo>
                    <a:pt x="17970" y="48590"/>
                  </a:lnTo>
                  <a:lnTo>
                    <a:pt x="14795" y="41059"/>
                  </a:lnTo>
                  <a:lnTo>
                    <a:pt x="13792" y="32435"/>
                  </a:lnTo>
                  <a:lnTo>
                    <a:pt x="11950" y="29425"/>
                  </a:lnTo>
                  <a:lnTo>
                    <a:pt x="11772" y="26746"/>
                  </a:lnTo>
                  <a:lnTo>
                    <a:pt x="10337" y="19253"/>
                  </a:lnTo>
                  <a:lnTo>
                    <a:pt x="11506" y="13500"/>
                  </a:lnTo>
                  <a:lnTo>
                    <a:pt x="6210" y="10248"/>
                  </a:lnTo>
                  <a:lnTo>
                    <a:pt x="6680" y="12357"/>
                  </a:lnTo>
                  <a:lnTo>
                    <a:pt x="2857" y="14719"/>
                  </a:lnTo>
                  <a:lnTo>
                    <a:pt x="7950" y="17310"/>
                  </a:lnTo>
                  <a:lnTo>
                    <a:pt x="7315" y="18389"/>
                  </a:lnTo>
                  <a:lnTo>
                    <a:pt x="9575" y="29616"/>
                  </a:lnTo>
                  <a:lnTo>
                    <a:pt x="8077" y="35737"/>
                  </a:lnTo>
                  <a:lnTo>
                    <a:pt x="9817" y="36195"/>
                  </a:lnTo>
                  <a:lnTo>
                    <a:pt x="10375" y="37223"/>
                  </a:lnTo>
                  <a:lnTo>
                    <a:pt x="11480" y="38811"/>
                  </a:lnTo>
                  <a:lnTo>
                    <a:pt x="12268" y="40538"/>
                  </a:lnTo>
                  <a:lnTo>
                    <a:pt x="11747" y="46278"/>
                  </a:lnTo>
                  <a:lnTo>
                    <a:pt x="13284" y="49580"/>
                  </a:lnTo>
                  <a:lnTo>
                    <a:pt x="15697" y="56134"/>
                  </a:lnTo>
                  <a:lnTo>
                    <a:pt x="17640" y="57899"/>
                  </a:lnTo>
                  <a:lnTo>
                    <a:pt x="18732" y="57467"/>
                  </a:lnTo>
                  <a:lnTo>
                    <a:pt x="19443" y="61226"/>
                  </a:lnTo>
                  <a:lnTo>
                    <a:pt x="20675" y="62674"/>
                  </a:lnTo>
                  <a:lnTo>
                    <a:pt x="23152" y="62598"/>
                  </a:lnTo>
                  <a:lnTo>
                    <a:pt x="22504" y="62992"/>
                  </a:lnTo>
                  <a:lnTo>
                    <a:pt x="21374" y="64008"/>
                  </a:lnTo>
                  <a:lnTo>
                    <a:pt x="21183" y="65735"/>
                  </a:lnTo>
                  <a:lnTo>
                    <a:pt x="21183" y="66929"/>
                  </a:lnTo>
                  <a:lnTo>
                    <a:pt x="21755" y="67716"/>
                  </a:lnTo>
                  <a:lnTo>
                    <a:pt x="22910" y="68059"/>
                  </a:lnTo>
                  <a:lnTo>
                    <a:pt x="24663" y="68249"/>
                  </a:lnTo>
                  <a:lnTo>
                    <a:pt x="26098" y="67779"/>
                  </a:lnTo>
                  <a:lnTo>
                    <a:pt x="27012" y="66167"/>
                  </a:lnTo>
                  <a:close/>
                </a:path>
              </a:pathLst>
            </a:custGeom>
            <a:solidFill>
              <a:srgbClr val="8CD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861707" y="1693049"/>
              <a:ext cx="8890" cy="18415"/>
            </a:xfrm>
            <a:custGeom>
              <a:avLst/>
              <a:gdLst/>
              <a:ahLst/>
              <a:cxnLst/>
              <a:rect l="l" t="t" r="r" b="b"/>
              <a:pathLst>
                <a:path w="8890" h="18414">
                  <a:moveTo>
                    <a:pt x="0" y="0"/>
                  </a:moveTo>
                  <a:lnTo>
                    <a:pt x="1727" y="5079"/>
                  </a:lnTo>
                  <a:lnTo>
                    <a:pt x="3238" y="10248"/>
                  </a:lnTo>
                  <a:lnTo>
                    <a:pt x="6515" y="18199"/>
                  </a:lnTo>
                  <a:lnTo>
                    <a:pt x="7429" y="15532"/>
                  </a:lnTo>
                  <a:lnTo>
                    <a:pt x="8318" y="14566"/>
                  </a:lnTo>
                  <a:lnTo>
                    <a:pt x="6261" y="5333"/>
                  </a:lnTo>
                  <a:lnTo>
                    <a:pt x="6362" y="2349"/>
                  </a:lnTo>
                  <a:lnTo>
                    <a:pt x="3860" y="2133"/>
                  </a:lnTo>
                  <a:lnTo>
                    <a:pt x="1955" y="12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863663" y="1694065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3263" y="0"/>
                  </a:moveTo>
                  <a:lnTo>
                    <a:pt x="2184" y="88"/>
                  </a:lnTo>
                  <a:lnTo>
                    <a:pt x="1092" y="165"/>
                  </a:lnTo>
                  <a:lnTo>
                    <a:pt x="0" y="254"/>
                  </a:lnTo>
                  <a:lnTo>
                    <a:pt x="1549" y="1485"/>
                  </a:lnTo>
                  <a:lnTo>
                    <a:pt x="3428" y="2374"/>
                  </a:lnTo>
                  <a:lnTo>
                    <a:pt x="4305" y="4318"/>
                  </a:lnTo>
                  <a:lnTo>
                    <a:pt x="5321" y="3213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3764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29" name="object 3129"/>
          <p:cNvGrpSpPr/>
          <p:nvPr/>
        </p:nvGrpSpPr>
        <p:grpSpPr>
          <a:xfrm>
            <a:off x="782726" y="1466037"/>
            <a:ext cx="35560" cy="72390"/>
            <a:chOff x="782726" y="1466037"/>
            <a:chExt cx="35560" cy="72390"/>
          </a:xfrm>
        </p:grpSpPr>
        <p:sp>
          <p:nvSpPr>
            <p:cNvPr id="3130" name="object 3130"/>
            <p:cNvSpPr/>
            <p:nvPr/>
          </p:nvSpPr>
          <p:spPr>
            <a:xfrm>
              <a:off x="801268" y="1494942"/>
              <a:ext cx="14604" cy="43815"/>
            </a:xfrm>
            <a:custGeom>
              <a:avLst/>
              <a:gdLst/>
              <a:ahLst/>
              <a:cxnLst/>
              <a:rect l="l" t="t" r="r" b="b"/>
              <a:pathLst>
                <a:path w="14605" h="43815">
                  <a:moveTo>
                    <a:pt x="5778" y="0"/>
                  </a:moveTo>
                  <a:lnTo>
                    <a:pt x="4330" y="76"/>
                  </a:lnTo>
                  <a:lnTo>
                    <a:pt x="1282" y="9918"/>
                  </a:lnTo>
                  <a:lnTo>
                    <a:pt x="2070" y="16281"/>
                  </a:lnTo>
                  <a:lnTo>
                    <a:pt x="1803" y="22618"/>
                  </a:lnTo>
                  <a:lnTo>
                    <a:pt x="2006" y="25018"/>
                  </a:lnTo>
                  <a:lnTo>
                    <a:pt x="939" y="27228"/>
                  </a:lnTo>
                  <a:lnTo>
                    <a:pt x="838" y="29578"/>
                  </a:lnTo>
                  <a:lnTo>
                    <a:pt x="1028" y="33743"/>
                  </a:lnTo>
                  <a:lnTo>
                    <a:pt x="0" y="37998"/>
                  </a:lnTo>
                  <a:lnTo>
                    <a:pt x="1638" y="42075"/>
                  </a:lnTo>
                  <a:lnTo>
                    <a:pt x="4292" y="43192"/>
                  </a:lnTo>
                  <a:lnTo>
                    <a:pt x="4559" y="40906"/>
                  </a:lnTo>
                  <a:lnTo>
                    <a:pt x="3797" y="34582"/>
                  </a:lnTo>
                  <a:lnTo>
                    <a:pt x="6591" y="32296"/>
                  </a:lnTo>
                  <a:lnTo>
                    <a:pt x="10706" y="30822"/>
                  </a:lnTo>
                  <a:lnTo>
                    <a:pt x="13982" y="27368"/>
                  </a:lnTo>
                  <a:lnTo>
                    <a:pt x="12611" y="24028"/>
                  </a:lnTo>
                  <a:lnTo>
                    <a:pt x="10502" y="20688"/>
                  </a:lnTo>
                  <a:lnTo>
                    <a:pt x="9055" y="21805"/>
                  </a:lnTo>
                  <a:lnTo>
                    <a:pt x="9690" y="23533"/>
                  </a:lnTo>
                  <a:lnTo>
                    <a:pt x="8978" y="25780"/>
                  </a:lnTo>
                  <a:lnTo>
                    <a:pt x="8407" y="26479"/>
                  </a:lnTo>
                  <a:lnTo>
                    <a:pt x="6604" y="26314"/>
                  </a:lnTo>
                  <a:lnTo>
                    <a:pt x="6388" y="25590"/>
                  </a:lnTo>
                  <a:lnTo>
                    <a:pt x="6273" y="18529"/>
                  </a:lnTo>
                  <a:lnTo>
                    <a:pt x="6337" y="12179"/>
                  </a:lnTo>
                  <a:lnTo>
                    <a:pt x="8509" y="6083"/>
                  </a:lnTo>
                  <a:lnTo>
                    <a:pt x="8280" y="2031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3E81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810463" y="1502752"/>
              <a:ext cx="5715" cy="23495"/>
            </a:xfrm>
            <a:custGeom>
              <a:avLst/>
              <a:gdLst/>
              <a:ahLst/>
              <a:cxnLst/>
              <a:rect l="l" t="t" r="r" b="b"/>
              <a:pathLst>
                <a:path w="5715" h="23494">
                  <a:moveTo>
                    <a:pt x="2501" y="0"/>
                  </a:moveTo>
                  <a:lnTo>
                    <a:pt x="431" y="1409"/>
                  </a:lnTo>
                  <a:lnTo>
                    <a:pt x="0" y="5283"/>
                  </a:lnTo>
                  <a:lnTo>
                    <a:pt x="482" y="9105"/>
                  </a:lnTo>
                  <a:lnTo>
                    <a:pt x="1308" y="12890"/>
                  </a:lnTo>
                  <a:lnTo>
                    <a:pt x="685" y="16002"/>
                  </a:lnTo>
                  <a:lnTo>
                    <a:pt x="3467" y="19088"/>
                  </a:lnTo>
                  <a:lnTo>
                    <a:pt x="1358" y="22212"/>
                  </a:lnTo>
                  <a:lnTo>
                    <a:pt x="3746" y="23482"/>
                  </a:lnTo>
                  <a:lnTo>
                    <a:pt x="4635" y="21704"/>
                  </a:lnTo>
                  <a:lnTo>
                    <a:pt x="5613" y="20116"/>
                  </a:lnTo>
                  <a:lnTo>
                    <a:pt x="4470" y="17119"/>
                  </a:lnTo>
                  <a:lnTo>
                    <a:pt x="3035" y="14173"/>
                  </a:lnTo>
                  <a:lnTo>
                    <a:pt x="4178" y="10820"/>
                  </a:lnTo>
                  <a:lnTo>
                    <a:pt x="5664" y="8216"/>
                  </a:lnTo>
                  <a:lnTo>
                    <a:pt x="5308" y="5334"/>
                  </a:lnTo>
                  <a:lnTo>
                    <a:pt x="5473" y="2514"/>
                  </a:lnTo>
                  <a:lnTo>
                    <a:pt x="3619" y="2933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3976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800811" y="1487601"/>
              <a:ext cx="10160" cy="32384"/>
            </a:xfrm>
            <a:custGeom>
              <a:avLst/>
              <a:gdLst/>
              <a:ahLst/>
              <a:cxnLst/>
              <a:rect l="l" t="t" r="r" b="b"/>
              <a:pathLst>
                <a:path w="10159" h="32384">
                  <a:moveTo>
                    <a:pt x="3695" y="0"/>
                  </a:moveTo>
                  <a:lnTo>
                    <a:pt x="584" y="723"/>
                  </a:lnTo>
                  <a:lnTo>
                    <a:pt x="1244" y="3378"/>
                  </a:lnTo>
                  <a:lnTo>
                    <a:pt x="800" y="10934"/>
                  </a:lnTo>
                  <a:lnTo>
                    <a:pt x="1333" y="16459"/>
                  </a:lnTo>
                  <a:lnTo>
                    <a:pt x="1155" y="21983"/>
                  </a:lnTo>
                  <a:lnTo>
                    <a:pt x="990" y="24701"/>
                  </a:lnTo>
                  <a:lnTo>
                    <a:pt x="0" y="27355"/>
                  </a:lnTo>
                  <a:lnTo>
                    <a:pt x="723" y="31076"/>
                  </a:lnTo>
                  <a:lnTo>
                    <a:pt x="1054" y="32270"/>
                  </a:lnTo>
                  <a:lnTo>
                    <a:pt x="3251" y="32016"/>
                  </a:lnTo>
                  <a:lnTo>
                    <a:pt x="3124" y="30759"/>
                  </a:lnTo>
                  <a:lnTo>
                    <a:pt x="3644" y="30124"/>
                  </a:lnTo>
                  <a:lnTo>
                    <a:pt x="4114" y="23964"/>
                  </a:lnTo>
                  <a:lnTo>
                    <a:pt x="3378" y="17830"/>
                  </a:lnTo>
                  <a:lnTo>
                    <a:pt x="5626" y="8077"/>
                  </a:lnTo>
                  <a:lnTo>
                    <a:pt x="7124" y="9486"/>
                  </a:lnTo>
                  <a:lnTo>
                    <a:pt x="8737" y="9372"/>
                  </a:lnTo>
                  <a:lnTo>
                    <a:pt x="9994" y="6299"/>
                  </a:lnTo>
                  <a:lnTo>
                    <a:pt x="8775" y="5207"/>
                  </a:lnTo>
                  <a:lnTo>
                    <a:pt x="9588" y="4114"/>
                  </a:lnTo>
                  <a:lnTo>
                    <a:pt x="9969" y="3035"/>
                  </a:lnTo>
                  <a:lnTo>
                    <a:pt x="8331" y="1092"/>
                  </a:lnTo>
                  <a:lnTo>
                    <a:pt x="4749" y="316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509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807046" y="1490637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3746" y="0"/>
                  </a:moveTo>
                  <a:lnTo>
                    <a:pt x="2705" y="1054"/>
                  </a:lnTo>
                  <a:lnTo>
                    <a:pt x="736" y="596"/>
                  </a:lnTo>
                  <a:lnTo>
                    <a:pt x="0" y="2235"/>
                  </a:lnTo>
                  <a:lnTo>
                    <a:pt x="1003" y="3746"/>
                  </a:lnTo>
                  <a:lnTo>
                    <a:pt x="2514" y="2984"/>
                  </a:lnTo>
                  <a:lnTo>
                    <a:pt x="3759" y="3263"/>
                  </a:lnTo>
                  <a:lnTo>
                    <a:pt x="6007" y="1955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68B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782726" y="1466037"/>
              <a:ext cx="22225" cy="45085"/>
            </a:xfrm>
            <a:custGeom>
              <a:avLst/>
              <a:gdLst/>
              <a:ahLst/>
              <a:cxnLst/>
              <a:rect l="l" t="t" r="r" b="b"/>
              <a:pathLst>
                <a:path w="22225" h="45084">
                  <a:moveTo>
                    <a:pt x="4013" y="0"/>
                  </a:moveTo>
                  <a:lnTo>
                    <a:pt x="761" y="3886"/>
                  </a:lnTo>
                  <a:lnTo>
                    <a:pt x="0" y="6349"/>
                  </a:lnTo>
                  <a:lnTo>
                    <a:pt x="1269" y="8813"/>
                  </a:lnTo>
                  <a:lnTo>
                    <a:pt x="2324" y="10172"/>
                  </a:lnTo>
                  <a:lnTo>
                    <a:pt x="2552" y="11925"/>
                  </a:lnTo>
                  <a:lnTo>
                    <a:pt x="8305" y="18389"/>
                  </a:lnTo>
                  <a:lnTo>
                    <a:pt x="12636" y="23571"/>
                  </a:lnTo>
                  <a:lnTo>
                    <a:pt x="14757" y="34150"/>
                  </a:lnTo>
                  <a:lnTo>
                    <a:pt x="16573" y="37439"/>
                  </a:lnTo>
                  <a:lnTo>
                    <a:pt x="18211" y="42316"/>
                  </a:lnTo>
                  <a:lnTo>
                    <a:pt x="18237" y="44500"/>
                  </a:lnTo>
                  <a:lnTo>
                    <a:pt x="20713" y="44386"/>
                  </a:lnTo>
                  <a:lnTo>
                    <a:pt x="20726" y="41821"/>
                  </a:lnTo>
                  <a:lnTo>
                    <a:pt x="20548" y="39230"/>
                  </a:lnTo>
                  <a:lnTo>
                    <a:pt x="21196" y="31648"/>
                  </a:lnTo>
                  <a:lnTo>
                    <a:pt x="19570" y="26479"/>
                  </a:lnTo>
                  <a:lnTo>
                    <a:pt x="21780" y="21564"/>
                  </a:lnTo>
                  <a:lnTo>
                    <a:pt x="21856" y="20637"/>
                  </a:lnTo>
                  <a:lnTo>
                    <a:pt x="19519" y="19049"/>
                  </a:lnTo>
                  <a:lnTo>
                    <a:pt x="21843" y="15925"/>
                  </a:lnTo>
                  <a:lnTo>
                    <a:pt x="19735" y="14274"/>
                  </a:lnTo>
                  <a:lnTo>
                    <a:pt x="12928" y="12763"/>
                  </a:lnTo>
                  <a:lnTo>
                    <a:pt x="8305" y="8623"/>
                  </a:lnTo>
                  <a:lnTo>
                    <a:pt x="4762" y="1142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4A8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813955" y="1503984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4">
                  <a:moveTo>
                    <a:pt x="3035" y="0"/>
                  </a:moveTo>
                  <a:lnTo>
                    <a:pt x="2374" y="393"/>
                  </a:lnTo>
                  <a:lnTo>
                    <a:pt x="1968" y="1282"/>
                  </a:lnTo>
                  <a:lnTo>
                    <a:pt x="0" y="3809"/>
                  </a:lnTo>
                  <a:lnTo>
                    <a:pt x="546" y="6730"/>
                  </a:lnTo>
                  <a:lnTo>
                    <a:pt x="685" y="9588"/>
                  </a:lnTo>
                  <a:lnTo>
                    <a:pt x="1282" y="9055"/>
                  </a:lnTo>
                  <a:lnTo>
                    <a:pt x="3175" y="13080"/>
                  </a:lnTo>
                  <a:lnTo>
                    <a:pt x="2616" y="7912"/>
                  </a:lnTo>
                  <a:lnTo>
                    <a:pt x="2946" y="7581"/>
                  </a:lnTo>
                  <a:lnTo>
                    <a:pt x="3937" y="7581"/>
                  </a:lnTo>
                  <a:lnTo>
                    <a:pt x="4013" y="30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79C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36" name="object 3136"/>
          <p:cNvSpPr/>
          <p:nvPr/>
        </p:nvSpPr>
        <p:spPr>
          <a:xfrm>
            <a:off x="1046060" y="2098205"/>
            <a:ext cx="17145" cy="12065"/>
          </a:xfrm>
          <a:custGeom>
            <a:avLst/>
            <a:gdLst/>
            <a:ahLst/>
            <a:cxnLst/>
            <a:rect l="l" t="t" r="r" b="b"/>
            <a:pathLst>
              <a:path w="17144" h="12064">
                <a:moveTo>
                  <a:pt x="1168" y="0"/>
                </a:moveTo>
                <a:lnTo>
                  <a:pt x="0" y="1574"/>
                </a:lnTo>
                <a:lnTo>
                  <a:pt x="622" y="5753"/>
                </a:lnTo>
                <a:lnTo>
                  <a:pt x="1523" y="7213"/>
                </a:lnTo>
                <a:lnTo>
                  <a:pt x="5943" y="10121"/>
                </a:lnTo>
                <a:lnTo>
                  <a:pt x="7873" y="10642"/>
                </a:lnTo>
                <a:lnTo>
                  <a:pt x="13842" y="10553"/>
                </a:lnTo>
                <a:lnTo>
                  <a:pt x="14909" y="11455"/>
                </a:lnTo>
                <a:lnTo>
                  <a:pt x="15760" y="11404"/>
                </a:lnTo>
                <a:lnTo>
                  <a:pt x="16548" y="11264"/>
                </a:lnTo>
                <a:lnTo>
                  <a:pt x="17005" y="10426"/>
                </a:lnTo>
                <a:lnTo>
                  <a:pt x="14173" y="9093"/>
                </a:lnTo>
                <a:lnTo>
                  <a:pt x="13474" y="5626"/>
                </a:lnTo>
                <a:lnTo>
                  <a:pt x="10756" y="4191"/>
                </a:lnTo>
                <a:lnTo>
                  <a:pt x="8572" y="2844"/>
                </a:lnTo>
                <a:lnTo>
                  <a:pt x="6451" y="1295"/>
                </a:lnTo>
                <a:lnTo>
                  <a:pt x="1168" y="0"/>
                </a:lnTo>
                <a:close/>
              </a:path>
            </a:pathLst>
          </a:custGeom>
          <a:solidFill>
            <a:srgbClr val="CCEA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37" name="object 3137"/>
          <p:cNvGrpSpPr/>
          <p:nvPr/>
        </p:nvGrpSpPr>
        <p:grpSpPr>
          <a:xfrm>
            <a:off x="1230249" y="2011857"/>
            <a:ext cx="47625" cy="86995"/>
            <a:chOff x="1230249" y="2011857"/>
            <a:chExt cx="47625" cy="86995"/>
          </a:xfrm>
        </p:grpSpPr>
        <p:sp>
          <p:nvSpPr>
            <p:cNvPr id="3138" name="object 3138"/>
            <p:cNvSpPr/>
            <p:nvPr/>
          </p:nvSpPr>
          <p:spPr>
            <a:xfrm>
              <a:off x="1230249" y="2074329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89">
                  <a:moveTo>
                    <a:pt x="6235" y="0"/>
                  </a:moveTo>
                  <a:lnTo>
                    <a:pt x="5613" y="50"/>
                  </a:lnTo>
                  <a:lnTo>
                    <a:pt x="5295" y="139"/>
                  </a:lnTo>
                  <a:lnTo>
                    <a:pt x="3784" y="3086"/>
                  </a:lnTo>
                  <a:lnTo>
                    <a:pt x="5079" y="6667"/>
                  </a:lnTo>
                  <a:lnTo>
                    <a:pt x="3251" y="9550"/>
                  </a:lnTo>
                  <a:lnTo>
                    <a:pt x="3403" y="12484"/>
                  </a:lnTo>
                  <a:lnTo>
                    <a:pt x="2197" y="14770"/>
                  </a:lnTo>
                  <a:lnTo>
                    <a:pt x="0" y="16611"/>
                  </a:lnTo>
                  <a:lnTo>
                    <a:pt x="101" y="20726"/>
                  </a:lnTo>
                  <a:lnTo>
                    <a:pt x="1866" y="20954"/>
                  </a:lnTo>
                  <a:lnTo>
                    <a:pt x="4317" y="21412"/>
                  </a:lnTo>
                  <a:lnTo>
                    <a:pt x="5905" y="20383"/>
                  </a:lnTo>
                  <a:lnTo>
                    <a:pt x="6781" y="18135"/>
                  </a:lnTo>
                  <a:lnTo>
                    <a:pt x="5410" y="13703"/>
                  </a:lnTo>
                  <a:lnTo>
                    <a:pt x="6870" y="10896"/>
                  </a:lnTo>
                  <a:lnTo>
                    <a:pt x="11468" y="9867"/>
                  </a:lnTo>
                  <a:lnTo>
                    <a:pt x="12204" y="9143"/>
                  </a:lnTo>
                  <a:lnTo>
                    <a:pt x="12560" y="8280"/>
                  </a:lnTo>
                  <a:lnTo>
                    <a:pt x="12471" y="7238"/>
                  </a:lnTo>
                  <a:lnTo>
                    <a:pt x="12674" y="5054"/>
                  </a:lnTo>
                  <a:lnTo>
                    <a:pt x="12357" y="3301"/>
                  </a:lnTo>
                  <a:lnTo>
                    <a:pt x="8280" y="2349"/>
                  </a:lnTo>
                  <a:lnTo>
                    <a:pt x="6857" y="1600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EC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232128" y="2080564"/>
              <a:ext cx="14604" cy="18415"/>
            </a:xfrm>
            <a:custGeom>
              <a:avLst/>
              <a:gdLst/>
              <a:ahLst/>
              <a:cxnLst/>
              <a:rect l="l" t="t" r="r" b="b"/>
              <a:pathLst>
                <a:path w="14605" h="18414">
                  <a:moveTo>
                    <a:pt x="12674" y="12"/>
                  </a:moveTo>
                  <a:lnTo>
                    <a:pt x="11645" y="0"/>
                  </a:lnTo>
                  <a:lnTo>
                    <a:pt x="10591" y="1003"/>
                  </a:lnTo>
                  <a:lnTo>
                    <a:pt x="9779" y="1485"/>
                  </a:lnTo>
                  <a:lnTo>
                    <a:pt x="9613" y="2273"/>
                  </a:lnTo>
                  <a:lnTo>
                    <a:pt x="9550" y="3124"/>
                  </a:lnTo>
                  <a:lnTo>
                    <a:pt x="7365" y="5600"/>
                  </a:lnTo>
                  <a:lnTo>
                    <a:pt x="5969" y="8572"/>
                  </a:lnTo>
                  <a:lnTo>
                    <a:pt x="4343" y="11404"/>
                  </a:lnTo>
                  <a:lnTo>
                    <a:pt x="3568" y="13373"/>
                  </a:lnTo>
                  <a:lnTo>
                    <a:pt x="1524" y="13715"/>
                  </a:lnTo>
                  <a:lnTo>
                    <a:pt x="0" y="14719"/>
                  </a:lnTo>
                  <a:lnTo>
                    <a:pt x="1270" y="15709"/>
                  </a:lnTo>
                  <a:lnTo>
                    <a:pt x="2819" y="15874"/>
                  </a:lnTo>
                  <a:lnTo>
                    <a:pt x="3695" y="17818"/>
                  </a:lnTo>
                  <a:lnTo>
                    <a:pt x="7823" y="12255"/>
                  </a:lnTo>
                  <a:lnTo>
                    <a:pt x="12382" y="11493"/>
                  </a:lnTo>
                  <a:lnTo>
                    <a:pt x="13195" y="7823"/>
                  </a:lnTo>
                  <a:lnTo>
                    <a:pt x="12700" y="5245"/>
                  </a:lnTo>
                  <a:lnTo>
                    <a:pt x="14503" y="2501"/>
                  </a:lnTo>
                  <a:lnTo>
                    <a:pt x="12674" y="12"/>
                  </a:lnTo>
                  <a:close/>
                </a:path>
              </a:pathLst>
            </a:custGeom>
            <a:solidFill>
              <a:srgbClr val="45A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242669" y="2062187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09" h="27305">
                  <a:moveTo>
                    <a:pt x="12788" y="0"/>
                  </a:moveTo>
                  <a:lnTo>
                    <a:pt x="11988" y="2070"/>
                  </a:lnTo>
                  <a:lnTo>
                    <a:pt x="9182" y="4267"/>
                  </a:lnTo>
                  <a:lnTo>
                    <a:pt x="8559" y="6362"/>
                  </a:lnTo>
                  <a:lnTo>
                    <a:pt x="7353" y="8026"/>
                  </a:lnTo>
                  <a:lnTo>
                    <a:pt x="7772" y="12573"/>
                  </a:lnTo>
                  <a:lnTo>
                    <a:pt x="4902" y="15455"/>
                  </a:lnTo>
                  <a:lnTo>
                    <a:pt x="2120" y="18389"/>
                  </a:lnTo>
                  <a:lnTo>
                    <a:pt x="2285" y="21132"/>
                  </a:lnTo>
                  <a:lnTo>
                    <a:pt x="0" y="23850"/>
                  </a:lnTo>
                  <a:lnTo>
                    <a:pt x="1993" y="26619"/>
                  </a:lnTo>
                  <a:lnTo>
                    <a:pt x="2349" y="26974"/>
                  </a:lnTo>
                  <a:lnTo>
                    <a:pt x="2768" y="27178"/>
                  </a:lnTo>
                  <a:lnTo>
                    <a:pt x="3276" y="27203"/>
                  </a:lnTo>
                  <a:lnTo>
                    <a:pt x="4610" y="26962"/>
                  </a:lnTo>
                  <a:lnTo>
                    <a:pt x="9372" y="16725"/>
                  </a:lnTo>
                  <a:lnTo>
                    <a:pt x="11353" y="16510"/>
                  </a:lnTo>
                  <a:lnTo>
                    <a:pt x="13334" y="15201"/>
                  </a:lnTo>
                  <a:lnTo>
                    <a:pt x="14325" y="13284"/>
                  </a:lnTo>
                  <a:lnTo>
                    <a:pt x="14858" y="10261"/>
                  </a:lnTo>
                  <a:lnTo>
                    <a:pt x="14960" y="7518"/>
                  </a:lnTo>
                  <a:lnTo>
                    <a:pt x="15379" y="6362"/>
                  </a:lnTo>
                  <a:lnTo>
                    <a:pt x="15735" y="3632"/>
                  </a:lnTo>
                  <a:lnTo>
                    <a:pt x="16116" y="1752"/>
                  </a:lnTo>
                  <a:lnTo>
                    <a:pt x="12788" y="0"/>
                  </a:lnTo>
                  <a:close/>
                </a:path>
              </a:pathLst>
            </a:custGeom>
            <a:solidFill>
              <a:srgbClr val="338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250022" y="2053005"/>
              <a:ext cx="22225" cy="18415"/>
            </a:xfrm>
            <a:custGeom>
              <a:avLst/>
              <a:gdLst/>
              <a:ahLst/>
              <a:cxnLst/>
              <a:rect l="l" t="t" r="r" b="b"/>
              <a:pathLst>
                <a:path w="22225" h="18414">
                  <a:moveTo>
                    <a:pt x="14757" y="0"/>
                  </a:moveTo>
                  <a:lnTo>
                    <a:pt x="14668" y="4902"/>
                  </a:lnTo>
                  <a:lnTo>
                    <a:pt x="11569" y="7099"/>
                  </a:lnTo>
                  <a:lnTo>
                    <a:pt x="11531" y="8318"/>
                  </a:lnTo>
                  <a:lnTo>
                    <a:pt x="10566" y="7327"/>
                  </a:lnTo>
                  <a:lnTo>
                    <a:pt x="10833" y="6324"/>
                  </a:lnTo>
                  <a:lnTo>
                    <a:pt x="10350" y="5791"/>
                  </a:lnTo>
                  <a:lnTo>
                    <a:pt x="6426" y="9169"/>
                  </a:lnTo>
                  <a:lnTo>
                    <a:pt x="939" y="11125"/>
                  </a:lnTo>
                  <a:lnTo>
                    <a:pt x="0" y="17208"/>
                  </a:lnTo>
                  <a:lnTo>
                    <a:pt x="2667" y="15493"/>
                  </a:lnTo>
                  <a:lnTo>
                    <a:pt x="3340" y="11645"/>
                  </a:lnTo>
                  <a:lnTo>
                    <a:pt x="6781" y="10718"/>
                  </a:lnTo>
                  <a:lnTo>
                    <a:pt x="8115" y="13411"/>
                  </a:lnTo>
                  <a:lnTo>
                    <a:pt x="5892" y="15747"/>
                  </a:lnTo>
                  <a:lnTo>
                    <a:pt x="6248" y="18275"/>
                  </a:lnTo>
                  <a:lnTo>
                    <a:pt x="10629" y="16586"/>
                  </a:lnTo>
                  <a:lnTo>
                    <a:pt x="12801" y="11772"/>
                  </a:lnTo>
                  <a:lnTo>
                    <a:pt x="17386" y="10388"/>
                  </a:lnTo>
                  <a:lnTo>
                    <a:pt x="21907" y="2933"/>
                  </a:lnTo>
                  <a:lnTo>
                    <a:pt x="19418" y="292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58B2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258722" y="2049487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4711" y="0"/>
                  </a:moveTo>
                  <a:lnTo>
                    <a:pt x="2273" y="2628"/>
                  </a:lnTo>
                  <a:lnTo>
                    <a:pt x="4444" y="6781"/>
                  </a:lnTo>
                  <a:lnTo>
                    <a:pt x="1650" y="9296"/>
                  </a:lnTo>
                  <a:lnTo>
                    <a:pt x="0" y="13665"/>
                  </a:lnTo>
                  <a:lnTo>
                    <a:pt x="5511" y="12471"/>
                  </a:lnTo>
                  <a:lnTo>
                    <a:pt x="6235" y="6807"/>
                  </a:lnTo>
                  <a:lnTo>
                    <a:pt x="9931" y="4064"/>
                  </a:lnTo>
                  <a:lnTo>
                    <a:pt x="10579" y="3441"/>
                  </a:lnTo>
                  <a:lnTo>
                    <a:pt x="10566" y="2832"/>
                  </a:lnTo>
                  <a:lnTo>
                    <a:pt x="9867" y="2247"/>
                  </a:lnTo>
                  <a:lnTo>
                    <a:pt x="4711" y="0"/>
                  </a:lnTo>
                  <a:close/>
                </a:path>
              </a:pathLst>
            </a:custGeom>
            <a:solidFill>
              <a:srgbClr val="6FC9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267460" y="203443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4">
                  <a:moveTo>
                    <a:pt x="5613" y="0"/>
                  </a:moveTo>
                  <a:lnTo>
                    <a:pt x="2806" y="3365"/>
                  </a:lnTo>
                  <a:lnTo>
                    <a:pt x="3314" y="5994"/>
                  </a:lnTo>
                  <a:lnTo>
                    <a:pt x="1244" y="7696"/>
                  </a:lnTo>
                  <a:lnTo>
                    <a:pt x="304" y="7797"/>
                  </a:lnTo>
                  <a:lnTo>
                    <a:pt x="152" y="7899"/>
                  </a:lnTo>
                  <a:lnTo>
                    <a:pt x="0" y="8280"/>
                  </a:lnTo>
                  <a:lnTo>
                    <a:pt x="88" y="8458"/>
                  </a:lnTo>
                  <a:lnTo>
                    <a:pt x="342" y="8636"/>
                  </a:lnTo>
                  <a:lnTo>
                    <a:pt x="1562" y="11353"/>
                  </a:lnTo>
                  <a:lnTo>
                    <a:pt x="1257" y="14605"/>
                  </a:lnTo>
                  <a:lnTo>
                    <a:pt x="3327" y="17005"/>
                  </a:lnTo>
                  <a:lnTo>
                    <a:pt x="4864" y="17780"/>
                  </a:lnTo>
                  <a:lnTo>
                    <a:pt x="6413" y="17792"/>
                  </a:lnTo>
                  <a:lnTo>
                    <a:pt x="7975" y="17119"/>
                  </a:lnTo>
                  <a:lnTo>
                    <a:pt x="8966" y="16281"/>
                  </a:lnTo>
                  <a:lnTo>
                    <a:pt x="9309" y="15240"/>
                  </a:lnTo>
                  <a:lnTo>
                    <a:pt x="9004" y="13970"/>
                  </a:lnTo>
                  <a:lnTo>
                    <a:pt x="7759" y="9740"/>
                  </a:lnTo>
                  <a:lnTo>
                    <a:pt x="9677" y="5092"/>
                  </a:lnTo>
                  <a:lnTo>
                    <a:pt x="7302" y="1016"/>
                  </a:lnTo>
                  <a:lnTo>
                    <a:pt x="6502" y="393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268603" y="2050542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4940" y="12"/>
                  </a:moveTo>
                  <a:lnTo>
                    <a:pt x="3581" y="0"/>
                  </a:lnTo>
                  <a:lnTo>
                    <a:pt x="2197" y="901"/>
                  </a:lnTo>
                  <a:lnTo>
                    <a:pt x="0" y="1193"/>
                  </a:lnTo>
                  <a:lnTo>
                    <a:pt x="63" y="2997"/>
                  </a:lnTo>
                  <a:lnTo>
                    <a:pt x="2463" y="5765"/>
                  </a:lnTo>
                  <a:lnTo>
                    <a:pt x="457" y="8559"/>
                  </a:lnTo>
                  <a:lnTo>
                    <a:pt x="76" y="11341"/>
                  </a:lnTo>
                  <a:lnTo>
                    <a:pt x="139" y="12103"/>
                  </a:lnTo>
                  <a:lnTo>
                    <a:pt x="444" y="12954"/>
                  </a:lnTo>
                  <a:lnTo>
                    <a:pt x="965" y="13919"/>
                  </a:lnTo>
                  <a:lnTo>
                    <a:pt x="7137" y="12890"/>
                  </a:lnTo>
                  <a:lnTo>
                    <a:pt x="4965" y="7454"/>
                  </a:lnTo>
                  <a:lnTo>
                    <a:pt x="8343" y="3416"/>
                  </a:lnTo>
                  <a:lnTo>
                    <a:pt x="8953" y="1587"/>
                  </a:lnTo>
                  <a:lnTo>
                    <a:pt x="6311" y="939"/>
                  </a:lnTo>
                  <a:lnTo>
                    <a:pt x="4940" y="12"/>
                  </a:lnTo>
                  <a:close/>
                </a:path>
              </a:pathLst>
            </a:custGeom>
            <a:solidFill>
              <a:srgbClr val="70B7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267104" y="2030488"/>
              <a:ext cx="6985" cy="12065"/>
            </a:xfrm>
            <a:custGeom>
              <a:avLst/>
              <a:gdLst/>
              <a:ahLst/>
              <a:cxnLst/>
              <a:rect l="l" t="t" r="r" b="b"/>
              <a:pathLst>
                <a:path w="6984" h="12064">
                  <a:moveTo>
                    <a:pt x="787" y="0"/>
                  </a:moveTo>
                  <a:lnTo>
                    <a:pt x="368" y="241"/>
                  </a:lnTo>
                  <a:lnTo>
                    <a:pt x="101" y="584"/>
                  </a:lnTo>
                  <a:lnTo>
                    <a:pt x="0" y="1054"/>
                  </a:lnTo>
                  <a:lnTo>
                    <a:pt x="12" y="1536"/>
                  </a:lnTo>
                  <a:lnTo>
                    <a:pt x="177" y="1955"/>
                  </a:lnTo>
                  <a:lnTo>
                    <a:pt x="533" y="2286"/>
                  </a:lnTo>
                  <a:lnTo>
                    <a:pt x="1625" y="5321"/>
                  </a:lnTo>
                  <a:lnTo>
                    <a:pt x="1600" y="8496"/>
                  </a:lnTo>
                  <a:lnTo>
                    <a:pt x="1600" y="11645"/>
                  </a:lnTo>
                  <a:lnTo>
                    <a:pt x="6362" y="10820"/>
                  </a:lnTo>
                  <a:lnTo>
                    <a:pt x="4140" y="7023"/>
                  </a:lnTo>
                  <a:lnTo>
                    <a:pt x="4699" y="4394"/>
                  </a:lnTo>
                  <a:lnTo>
                    <a:pt x="3429" y="2895"/>
                  </a:lnTo>
                  <a:lnTo>
                    <a:pt x="2921" y="736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262608" y="2040051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4597" y="0"/>
                  </a:moveTo>
                  <a:lnTo>
                    <a:pt x="0" y="4445"/>
                  </a:lnTo>
                  <a:lnTo>
                    <a:pt x="4025" y="5918"/>
                  </a:lnTo>
                  <a:lnTo>
                    <a:pt x="4914" y="8115"/>
                  </a:lnTo>
                  <a:lnTo>
                    <a:pt x="5194" y="3022"/>
                  </a:lnTo>
                  <a:lnTo>
                    <a:pt x="5130" y="2743"/>
                  </a:lnTo>
                  <a:lnTo>
                    <a:pt x="5118" y="2463"/>
                  </a:lnTo>
                  <a:lnTo>
                    <a:pt x="5156" y="2184"/>
                  </a:lnTo>
                  <a:lnTo>
                    <a:pt x="4864" y="115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1A6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263345" y="2022436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2273" y="0"/>
                  </a:moveTo>
                  <a:lnTo>
                    <a:pt x="3187" y="3403"/>
                  </a:lnTo>
                  <a:lnTo>
                    <a:pt x="0" y="7607"/>
                  </a:lnTo>
                  <a:lnTo>
                    <a:pt x="4292" y="10350"/>
                  </a:lnTo>
                  <a:lnTo>
                    <a:pt x="4254" y="9385"/>
                  </a:lnTo>
                  <a:lnTo>
                    <a:pt x="3695" y="6972"/>
                  </a:lnTo>
                  <a:lnTo>
                    <a:pt x="5206" y="4610"/>
                  </a:lnTo>
                  <a:lnTo>
                    <a:pt x="4406" y="2197"/>
                  </a:lnTo>
                  <a:lnTo>
                    <a:pt x="4216" y="1371"/>
                  </a:lnTo>
                  <a:lnTo>
                    <a:pt x="3873" y="622"/>
                  </a:lnTo>
                  <a:lnTo>
                    <a:pt x="3136" y="127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1658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266482" y="2011857"/>
              <a:ext cx="5715" cy="14604"/>
            </a:xfrm>
            <a:custGeom>
              <a:avLst/>
              <a:gdLst/>
              <a:ahLst/>
              <a:cxnLst/>
              <a:rect l="l" t="t" r="r" b="b"/>
              <a:pathLst>
                <a:path w="5715" h="14605">
                  <a:moveTo>
                    <a:pt x="1473" y="0"/>
                  </a:moveTo>
                  <a:lnTo>
                    <a:pt x="762" y="1409"/>
                  </a:lnTo>
                  <a:lnTo>
                    <a:pt x="1739" y="3225"/>
                  </a:lnTo>
                  <a:lnTo>
                    <a:pt x="190" y="4292"/>
                  </a:lnTo>
                  <a:lnTo>
                    <a:pt x="0" y="10693"/>
                  </a:lnTo>
                  <a:lnTo>
                    <a:pt x="165" y="12534"/>
                  </a:lnTo>
                  <a:lnTo>
                    <a:pt x="584" y="13411"/>
                  </a:lnTo>
                  <a:lnTo>
                    <a:pt x="1066" y="14211"/>
                  </a:lnTo>
                  <a:lnTo>
                    <a:pt x="2235" y="14147"/>
                  </a:lnTo>
                  <a:lnTo>
                    <a:pt x="5321" y="10972"/>
                  </a:lnTo>
                  <a:lnTo>
                    <a:pt x="5626" y="7365"/>
                  </a:lnTo>
                  <a:lnTo>
                    <a:pt x="3251" y="2273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49" name="object 3149"/>
          <p:cNvGrpSpPr/>
          <p:nvPr/>
        </p:nvGrpSpPr>
        <p:grpSpPr>
          <a:xfrm>
            <a:off x="1041260" y="2076957"/>
            <a:ext cx="29209" cy="34290"/>
            <a:chOff x="1041260" y="2076957"/>
            <a:chExt cx="29209" cy="34290"/>
          </a:xfrm>
        </p:grpSpPr>
        <p:sp>
          <p:nvSpPr>
            <p:cNvPr id="3150" name="object 3150"/>
            <p:cNvSpPr/>
            <p:nvPr/>
          </p:nvSpPr>
          <p:spPr>
            <a:xfrm>
              <a:off x="1044736" y="2076957"/>
              <a:ext cx="26034" cy="29209"/>
            </a:xfrm>
            <a:custGeom>
              <a:avLst/>
              <a:gdLst/>
              <a:ahLst/>
              <a:cxnLst/>
              <a:rect l="l" t="t" r="r" b="b"/>
              <a:pathLst>
                <a:path w="26034" h="29210">
                  <a:moveTo>
                    <a:pt x="22503" y="19329"/>
                  </a:moveTo>
                  <a:lnTo>
                    <a:pt x="15916" y="19329"/>
                  </a:lnTo>
                  <a:lnTo>
                    <a:pt x="16234" y="19939"/>
                  </a:lnTo>
                  <a:lnTo>
                    <a:pt x="17173" y="21183"/>
                  </a:lnTo>
                  <a:lnTo>
                    <a:pt x="17330" y="21850"/>
                  </a:lnTo>
                  <a:lnTo>
                    <a:pt x="18101" y="22682"/>
                  </a:lnTo>
                  <a:lnTo>
                    <a:pt x="17886" y="23132"/>
                  </a:lnTo>
                  <a:lnTo>
                    <a:pt x="20069" y="25260"/>
                  </a:lnTo>
                  <a:lnTo>
                    <a:pt x="20310" y="29108"/>
                  </a:lnTo>
                  <a:lnTo>
                    <a:pt x="25543" y="26149"/>
                  </a:lnTo>
                  <a:lnTo>
                    <a:pt x="23333" y="23495"/>
                  </a:lnTo>
                  <a:lnTo>
                    <a:pt x="22503" y="19329"/>
                  </a:lnTo>
                  <a:close/>
                </a:path>
                <a:path w="26034" h="29210">
                  <a:moveTo>
                    <a:pt x="2556" y="6781"/>
                  </a:moveTo>
                  <a:lnTo>
                    <a:pt x="94" y="8801"/>
                  </a:lnTo>
                  <a:lnTo>
                    <a:pt x="0" y="9385"/>
                  </a:lnTo>
                  <a:lnTo>
                    <a:pt x="651" y="14351"/>
                  </a:lnTo>
                  <a:lnTo>
                    <a:pt x="676" y="15049"/>
                  </a:lnTo>
                  <a:lnTo>
                    <a:pt x="4842" y="19189"/>
                  </a:lnTo>
                  <a:lnTo>
                    <a:pt x="8410" y="19456"/>
                  </a:lnTo>
                  <a:lnTo>
                    <a:pt x="11738" y="20180"/>
                  </a:lnTo>
                  <a:lnTo>
                    <a:pt x="14672" y="24765"/>
                  </a:lnTo>
                  <a:lnTo>
                    <a:pt x="15840" y="25285"/>
                  </a:lnTo>
                  <a:lnTo>
                    <a:pt x="17288" y="24384"/>
                  </a:lnTo>
                  <a:lnTo>
                    <a:pt x="17886" y="23132"/>
                  </a:lnTo>
                  <a:lnTo>
                    <a:pt x="17554" y="22809"/>
                  </a:lnTo>
                  <a:lnTo>
                    <a:pt x="17330" y="21850"/>
                  </a:lnTo>
                  <a:lnTo>
                    <a:pt x="16970" y="21463"/>
                  </a:lnTo>
                  <a:lnTo>
                    <a:pt x="16283" y="20205"/>
                  </a:lnTo>
                  <a:lnTo>
                    <a:pt x="15332" y="20205"/>
                  </a:lnTo>
                  <a:lnTo>
                    <a:pt x="15916" y="19329"/>
                  </a:lnTo>
                  <a:lnTo>
                    <a:pt x="22503" y="19329"/>
                  </a:lnTo>
                  <a:lnTo>
                    <a:pt x="22063" y="17119"/>
                  </a:lnTo>
                  <a:lnTo>
                    <a:pt x="18761" y="13525"/>
                  </a:lnTo>
                  <a:lnTo>
                    <a:pt x="19004" y="11480"/>
                  </a:lnTo>
                  <a:lnTo>
                    <a:pt x="12043" y="11480"/>
                  </a:lnTo>
                  <a:lnTo>
                    <a:pt x="10023" y="9385"/>
                  </a:lnTo>
                  <a:lnTo>
                    <a:pt x="7496" y="8572"/>
                  </a:lnTo>
                  <a:lnTo>
                    <a:pt x="7680" y="8572"/>
                  </a:lnTo>
                  <a:lnTo>
                    <a:pt x="2556" y="6781"/>
                  </a:lnTo>
                  <a:close/>
                </a:path>
                <a:path w="26034" h="29210">
                  <a:moveTo>
                    <a:pt x="17330" y="21850"/>
                  </a:moveTo>
                  <a:lnTo>
                    <a:pt x="17554" y="22809"/>
                  </a:lnTo>
                  <a:lnTo>
                    <a:pt x="17886" y="23132"/>
                  </a:lnTo>
                  <a:lnTo>
                    <a:pt x="18101" y="22682"/>
                  </a:lnTo>
                  <a:lnTo>
                    <a:pt x="17330" y="21850"/>
                  </a:lnTo>
                  <a:close/>
                </a:path>
                <a:path w="26034" h="29210">
                  <a:moveTo>
                    <a:pt x="15967" y="19710"/>
                  </a:moveTo>
                  <a:lnTo>
                    <a:pt x="15332" y="20205"/>
                  </a:lnTo>
                  <a:lnTo>
                    <a:pt x="16283" y="20205"/>
                  </a:lnTo>
                  <a:lnTo>
                    <a:pt x="16036" y="19786"/>
                  </a:lnTo>
                  <a:close/>
                </a:path>
                <a:path w="26034" h="29210">
                  <a:moveTo>
                    <a:pt x="14214" y="0"/>
                  </a:moveTo>
                  <a:lnTo>
                    <a:pt x="15078" y="2159"/>
                  </a:lnTo>
                  <a:lnTo>
                    <a:pt x="14202" y="2590"/>
                  </a:lnTo>
                  <a:lnTo>
                    <a:pt x="13668" y="3175"/>
                  </a:lnTo>
                  <a:lnTo>
                    <a:pt x="13592" y="6464"/>
                  </a:lnTo>
                  <a:lnTo>
                    <a:pt x="14967" y="8572"/>
                  </a:lnTo>
                  <a:lnTo>
                    <a:pt x="15087" y="8826"/>
                  </a:lnTo>
                  <a:lnTo>
                    <a:pt x="12043" y="11480"/>
                  </a:lnTo>
                  <a:lnTo>
                    <a:pt x="19004" y="11480"/>
                  </a:lnTo>
                  <a:lnTo>
                    <a:pt x="19253" y="9385"/>
                  </a:lnTo>
                  <a:lnTo>
                    <a:pt x="19320" y="5791"/>
                  </a:lnTo>
                  <a:lnTo>
                    <a:pt x="19866" y="3556"/>
                  </a:lnTo>
                  <a:lnTo>
                    <a:pt x="17255" y="2578"/>
                  </a:lnTo>
                  <a:lnTo>
                    <a:pt x="16145" y="609"/>
                  </a:lnTo>
                  <a:lnTo>
                    <a:pt x="14214" y="0"/>
                  </a:lnTo>
                  <a:close/>
                </a:path>
                <a:path w="26034" h="29210">
                  <a:moveTo>
                    <a:pt x="7680" y="8572"/>
                  </a:moveTo>
                  <a:lnTo>
                    <a:pt x="7496" y="8572"/>
                  </a:lnTo>
                  <a:lnTo>
                    <a:pt x="8334" y="8801"/>
                  </a:lnTo>
                  <a:lnTo>
                    <a:pt x="7680" y="8572"/>
                  </a:lnTo>
                  <a:close/>
                </a:path>
                <a:path w="26034" h="29210">
                  <a:moveTo>
                    <a:pt x="14164" y="2578"/>
                  </a:move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044384" y="2094090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4">
                  <a:moveTo>
                    <a:pt x="126" y="0"/>
                  </a:moveTo>
                  <a:lnTo>
                    <a:pt x="0" y="11531"/>
                  </a:lnTo>
                  <a:lnTo>
                    <a:pt x="5003" y="16471"/>
                  </a:lnTo>
                  <a:lnTo>
                    <a:pt x="12369" y="16573"/>
                  </a:lnTo>
                  <a:lnTo>
                    <a:pt x="13055" y="15316"/>
                  </a:lnTo>
                  <a:lnTo>
                    <a:pt x="13277" y="15112"/>
                  </a:lnTo>
                  <a:lnTo>
                    <a:pt x="11607" y="15112"/>
                  </a:lnTo>
                  <a:lnTo>
                    <a:pt x="8635" y="12738"/>
                  </a:lnTo>
                  <a:lnTo>
                    <a:pt x="3416" y="10464"/>
                  </a:lnTo>
                  <a:lnTo>
                    <a:pt x="2184" y="9055"/>
                  </a:lnTo>
                  <a:lnTo>
                    <a:pt x="3822" y="4178"/>
                  </a:lnTo>
                  <a:lnTo>
                    <a:pt x="6335" y="4178"/>
                  </a:lnTo>
                  <a:lnTo>
                    <a:pt x="5168" y="2070"/>
                  </a:lnTo>
                  <a:lnTo>
                    <a:pt x="2984" y="1727"/>
                  </a:lnTo>
                  <a:lnTo>
                    <a:pt x="126" y="0"/>
                  </a:lnTo>
                  <a:close/>
                </a:path>
                <a:path w="15875" h="17144">
                  <a:moveTo>
                    <a:pt x="13513" y="14896"/>
                  </a:moveTo>
                  <a:lnTo>
                    <a:pt x="11607" y="15112"/>
                  </a:lnTo>
                  <a:lnTo>
                    <a:pt x="13277" y="15112"/>
                  </a:lnTo>
                  <a:lnTo>
                    <a:pt x="13513" y="14896"/>
                  </a:lnTo>
                  <a:close/>
                </a:path>
                <a:path w="15875" h="17144">
                  <a:moveTo>
                    <a:pt x="13969" y="14477"/>
                  </a:moveTo>
                  <a:lnTo>
                    <a:pt x="13513" y="14896"/>
                  </a:lnTo>
                  <a:lnTo>
                    <a:pt x="15519" y="14668"/>
                  </a:lnTo>
                  <a:lnTo>
                    <a:pt x="13969" y="14477"/>
                  </a:lnTo>
                  <a:close/>
                </a:path>
                <a:path w="15875" h="17144">
                  <a:moveTo>
                    <a:pt x="6335" y="4178"/>
                  </a:moveTo>
                  <a:lnTo>
                    <a:pt x="3822" y="4178"/>
                  </a:lnTo>
                  <a:lnTo>
                    <a:pt x="5778" y="6070"/>
                  </a:lnTo>
                  <a:lnTo>
                    <a:pt x="8978" y="6794"/>
                  </a:lnTo>
                  <a:lnTo>
                    <a:pt x="10680" y="7645"/>
                  </a:lnTo>
                  <a:lnTo>
                    <a:pt x="12433" y="8305"/>
                  </a:lnTo>
                  <a:lnTo>
                    <a:pt x="10807" y="5295"/>
                  </a:lnTo>
                  <a:lnTo>
                    <a:pt x="6819" y="5054"/>
                  </a:lnTo>
                  <a:lnTo>
                    <a:pt x="6335" y="4178"/>
                  </a:lnTo>
                  <a:close/>
                </a:path>
              </a:pathLst>
            </a:custGeom>
            <a:solidFill>
              <a:srgbClr val="BAE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041260" y="208893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235" y="0"/>
                  </a:moveTo>
                  <a:lnTo>
                    <a:pt x="12" y="977"/>
                  </a:lnTo>
                  <a:lnTo>
                    <a:pt x="787" y="2870"/>
                  </a:lnTo>
                  <a:lnTo>
                    <a:pt x="2374" y="3162"/>
                  </a:lnTo>
                  <a:lnTo>
                    <a:pt x="4152" y="3073"/>
                  </a:lnTo>
                  <a:lnTo>
                    <a:pt x="3797" y="342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8F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53" name="object 3153"/>
          <p:cNvGrpSpPr/>
          <p:nvPr/>
        </p:nvGrpSpPr>
        <p:grpSpPr>
          <a:xfrm>
            <a:off x="827227" y="1010018"/>
            <a:ext cx="80645" cy="80010"/>
            <a:chOff x="827227" y="1010018"/>
            <a:chExt cx="80645" cy="80010"/>
          </a:xfrm>
        </p:grpSpPr>
        <p:sp>
          <p:nvSpPr>
            <p:cNvPr id="3154" name="object 3154"/>
            <p:cNvSpPr/>
            <p:nvPr/>
          </p:nvSpPr>
          <p:spPr>
            <a:xfrm>
              <a:off x="871207" y="1048359"/>
              <a:ext cx="29209" cy="38735"/>
            </a:xfrm>
            <a:custGeom>
              <a:avLst/>
              <a:gdLst/>
              <a:ahLst/>
              <a:cxnLst/>
              <a:rect l="l" t="t" r="r" b="b"/>
              <a:pathLst>
                <a:path w="29209" h="38734">
                  <a:moveTo>
                    <a:pt x="27825" y="0"/>
                  </a:moveTo>
                  <a:lnTo>
                    <a:pt x="23291" y="1447"/>
                  </a:lnTo>
                  <a:lnTo>
                    <a:pt x="19659" y="4013"/>
                  </a:lnTo>
                  <a:lnTo>
                    <a:pt x="17437" y="8331"/>
                  </a:lnTo>
                  <a:lnTo>
                    <a:pt x="19418" y="11620"/>
                  </a:lnTo>
                  <a:lnTo>
                    <a:pt x="18249" y="13893"/>
                  </a:lnTo>
                  <a:lnTo>
                    <a:pt x="13182" y="16586"/>
                  </a:lnTo>
                  <a:lnTo>
                    <a:pt x="10820" y="17729"/>
                  </a:lnTo>
                  <a:lnTo>
                    <a:pt x="9042" y="19126"/>
                  </a:lnTo>
                  <a:lnTo>
                    <a:pt x="10185" y="24295"/>
                  </a:lnTo>
                  <a:lnTo>
                    <a:pt x="8585" y="24701"/>
                  </a:lnTo>
                  <a:lnTo>
                    <a:pt x="6997" y="24930"/>
                  </a:lnTo>
                  <a:lnTo>
                    <a:pt x="6781" y="26238"/>
                  </a:lnTo>
                  <a:lnTo>
                    <a:pt x="6794" y="28054"/>
                  </a:lnTo>
                  <a:lnTo>
                    <a:pt x="4927" y="25933"/>
                  </a:lnTo>
                  <a:lnTo>
                    <a:pt x="3644" y="26911"/>
                  </a:lnTo>
                  <a:lnTo>
                    <a:pt x="2031" y="27508"/>
                  </a:lnTo>
                  <a:lnTo>
                    <a:pt x="1219" y="29121"/>
                  </a:lnTo>
                  <a:lnTo>
                    <a:pt x="2298" y="29654"/>
                  </a:lnTo>
                  <a:lnTo>
                    <a:pt x="4279" y="28829"/>
                  </a:lnTo>
                  <a:lnTo>
                    <a:pt x="4063" y="32232"/>
                  </a:lnTo>
                  <a:lnTo>
                    <a:pt x="3060" y="33959"/>
                  </a:lnTo>
                  <a:lnTo>
                    <a:pt x="812" y="34251"/>
                  </a:lnTo>
                  <a:lnTo>
                    <a:pt x="0" y="38557"/>
                  </a:lnTo>
                  <a:lnTo>
                    <a:pt x="3314" y="35979"/>
                  </a:lnTo>
                  <a:lnTo>
                    <a:pt x="4711" y="36576"/>
                  </a:lnTo>
                  <a:lnTo>
                    <a:pt x="6972" y="36258"/>
                  </a:lnTo>
                  <a:lnTo>
                    <a:pt x="14452" y="36271"/>
                  </a:lnTo>
                  <a:lnTo>
                    <a:pt x="16992" y="30797"/>
                  </a:lnTo>
                  <a:lnTo>
                    <a:pt x="19354" y="25120"/>
                  </a:lnTo>
                  <a:lnTo>
                    <a:pt x="22136" y="19342"/>
                  </a:lnTo>
                  <a:lnTo>
                    <a:pt x="24993" y="13589"/>
                  </a:lnTo>
                  <a:lnTo>
                    <a:pt x="25425" y="7010"/>
                  </a:lnTo>
                  <a:lnTo>
                    <a:pt x="26390" y="5575"/>
                  </a:lnTo>
                  <a:lnTo>
                    <a:pt x="27838" y="4495"/>
                  </a:lnTo>
                  <a:lnTo>
                    <a:pt x="28473" y="2832"/>
                  </a:lnTo>
                  <a:lnTo>
                    <a:pt x="28714" y="1778"/>
                  </a:lnTo>
                  <a:lnTo>
                    <a:pt x="28676" y="800"/>
                  </a:lnTo>
                  <a:lnTo>
                    <a:pt x="27825" y="0"/>
                  </a:lnTo>
                  <a:close/>
                </a:path>
              </a:pathLst>
            </a:custGeom>
            <a:solidFill>
              <a:srgbClr val="98D4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861225" y="1050378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4">
                  <a:moveTo>
                    <a:pt x="5600" y="0"/>
                  </a:moveTo>
                  <a:lnTo>
                    <a:pt x="5435" y="127"/>
                  </a:lnTo>
                  <a:lnTo>
                    <a:pt x="5346" y="850"/>
                  </a:lnTo>
                  <a:lnTo>
                    <a:pt x="5575" y="1104"/>
                  </a:lnTo>
                  <a:lnTo>
                    <a:pt x="5626" y="2197"/>
                  </a:lnTo>
                  <a:lnTo>
                    <a:pt x="5270" y="3098"/>
                  </a:lnTo>
                  <a:lnTo>
                    <a:pt x="0" y="7378"/>
                  </a:lnTo>
                  <a:lnTo>
                    <a:pt x="1811" y="12268"/>
                  </a:lnTo>
                  <a:lnTo>
                    <a:pt x="1650" y="16764"/>
                  </a:lnTo>
                  <a:lnTo>
                    <a:pt x="4571" y="13830"/>
                  </a:lnTo>
                  <a:lnTo>
                    <a:pt x="9055" y="12268"/>
                  </a:lnTo>
                  <a:lnTo>
                    <a:pt x="9855" y="7467"/>
                  </a:lnTo>
                  <a:lnTo>
                    <a:pt x="10159" y="7048"/>
                  </a:lnTo>
                  <a:lnTo>
                    <a:pt x="8940" y="5549"/>
                  </a:lnTo>
                  <a:lnTo>
                    <a:pt x="10962" y="5549"/>
                  </a:lnTo>
                  <a:lnTo>
                    <a:pt x="11874" y="2616"/>
                  </a:lnTo>
                  <a:lnTo>
                    <a:pt x="5600" y="0"/>
                  </a:lnTo>
                  <a:close/>
                </a:path>
                <a:path w="12065" h="17144">
                  <a:moveTo>
                    <a:pt x="10962" y="5549"/>
                  </a:moveTo>
                  <a:lnTo>
                    <a:pt x="8940" y="5549"/>
                  </a:lnTo>
                  <a:lnTo>
                    <a:pt x="10756" y="6210"/>
                  </a:lnTo>
                  <a:lnTo>
                    <a:pt x="10962" y="5549"/>
                  </a:lnTo>
                  <a:close/>
                </a:path>
              </a:pathLst>
            </a:custGeom>
            <a:solidFill>
              <a:srgbClr val="66A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880859" y="101001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5">
                  <a:moveTo>
                    <a:pt x="6794" y="0"/>
                  </a:moveTo>
                  <a:lnTo>
                    <a:pt x="2552" y="4064"/>
                  </a:lnTo>
                  <a:lnTo>
                    <a:pt x="3606" y="8661"/>
                  </a:lnTo>
                  <a:lnTo>
                    <a:pt x="0" y="12852"/>
                  </a:lnTo>
                  <a:lnTo>
                    <a:pt x="1396" y="17487"/>
                  </a:lnTo>
                  <a:lnTo>
                    <a:pt x="3848" y="18034"/>
                  </a:lnTo>
                  <a:lnTo>
                    <a:pt x="5168" y="15697"/>
                  </a:lnTo>
                  <a:lnTo>
                    <a:pt x="7200" y="15189"/>
                  </a:lnTo>
                  <a:lnTo>
                    <a:pt x="8483" y="14224"/>
                  </a:lnTo>
                  <a:lnTo>
                    <a:pt x="9486" y="13131"/>
                  </a:lnTo>
                  <a:lnTo>
                    <a:pt x="8813" y="11328"/>
                  </a:lnTo>
                  <a:lnTo>
                    <a:pt x="9766" y="8915"/>
                  </a:lnTo>
                  <a:lnTo>
                    <a:pt x="9791" y="6489"/>
                  </a:lnTo>
                  <a:lnTo>
                    <a:pt x="8813" y="4076"/>
                  </a:lnTo>
                  <a:lnTo>
                    <a:pt x="7124" y="3225"/>
                  </a:lnTo>
                  <a:lnTo>
                    <a:pt x="7861" y="1168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73B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881761" y="1033945"/>
              <a:ext cx="20955" cy="15875"/>
            </a:xfrm>
            <a:custGeom>
              <a:avLst/>
              <a:gdLst/>
              <a:ahLst/>
              <a:cxnLst/>
              <a:rect l="l" t="t" r="r" b="b"/>
              <a:pathLst>
                <a:path w="20955" h="15875">
                  <a:moveTo>
                    <a:pt x="15709" y="0"/>
                  </a:moveTo>
                  <a:lnTo>
                    <a:pt x="13068" y="165"/>
                  </a:lnTo>
                  <a:lnTo>
                    <a:pt x="8712" y="5346"/>
                  </a:lnTo>
                  <a:lnTo>
                    <a:pt x="4952" y="6819"/>
                  </a:lnTo>
                  <a:lnTo>
                    <a:pt x="431" y="11430"/>
                  </a:lnTo>
                  <a:lnTo>
                    <a:pt x="0" y="12814"/>
                  </a:lnTo>
                  <a:lnTo>
                    <a:pt x="0" y="14274"/>
                  </a:lnTo>
                  <a:lnTo>
                    <a:pt x="88" y="14770"/>
                  </a:lnTo>
                  <a:lnTo>
                    <a:pt x="330" y="15163"/>
                  </a:lnTo>
                  <a:lnTo>
                    <a:pt x="723" y="15455"/>
                  </a:lnTo>
                  <a:lnTo>
                    <a:pt x="4787" y="14389"/>
                  </a:lnTo>
                  <a:lnTo>
                    <a:pt x="5968" y="12611"/>
                  </a:lnTo>
                  <a:lnTo>
                    <a:pt x="7607" y="11239"/>
                  </a:lnTo>
                  <a:lnTo>
                    <a:pt x="12763" y="9372"/>
                  </a:lnTo>
                  <a:lnTo>
                    <a:pt x="15951" y="8255"/>
                  </a:lnTo>
                  <a:lnTo>
                    <a:pt x="18338" y="5626"/>
                  </a:lnTo>
                  <a:lnTo>
                    <a:pt x="20192" y="4013"/>
                  </a:lnTo>
                  <a:lnTo>
                    <a:pt x="20637" y="2819"/>
                  </a:lnTo>
                  <a:lnTo>
                    <a:pt x="20510" y="1320"/>
                  </a:lnTo>
                  <a:lnTo>
                    <a:pt x="19418" y="787"/>
                  </a:lnTo>
                  <a:lnTo>
                    <a:pt x="18199" y="368"/>
                  </a:lnTo>
                  <a:lnTo>
                    <a:pt x="15709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885190" y="1039101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14795" y="0"/>
                  </a:moveTo>
                  <a:lnTo>
                    <a:pt x="11518" y="2844"/>
                  </a:lnTo>
                  <a:lnTo>
                    <a:pt x="6743" y="2552"/>
                  </a:lnTo>
                  <a:lnTo>
                    <a:pt x="2260" y="6451"/>
                  </a:lnTo>
                  <a:lnTo>
                    <a:pt x="0" y="6819"/>
                  </a:lnTo>
                  <a:lnTo>
                    <a:pt x="1358" y="9232"/>
                  </a:lnTo>
                  <a:lnTo>
                    <a:pt x="3136" y="9105"/>
                  </a:lnTo>
                  <a:lnTo>
                    <a:pt x="5041" y="9626"/>
                  </a:lnTo>
                  <a:lnTo>
                    <a:pt x="6591" y="8229"/>
                  </a:lnTo>
                  <a:lnTo>
                    <a:pt x="8381" y="6997"/>
                  </a:lnTo>
                  <a:lnTo>
                    <a:pt x="10528" y="7391"/>
                  </a:lnTo>
                  <a:lnTo>
                    <a:pt x="15595" y="6184"/>
                  </a:lnTo>
                  <a:lnTo>
                    <a:pt x="17589" y="4724"/>
                  </a:lnTo>
                  <a:lnTo>
                    <a:pt x="15900" y="1130"/>
                  </a:lnTo>
                  <a:lnTo>
                    <a:pt x="15633" y="660"/>
                  </a:lnTo>
                  <a:lnTo>
                    <a:pt x="15265" y="279"/>
                  </a:lnTo>
                  <a:lnTo>
                    <a:pt x="14795" y="0"/>
                  </a:lnTo>
                  <a:close/>
                </a:path>
              </a:pathLst>
            </a:custGeom>
            <a:solidFill>
              <a:srgbClr val="638B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891781" y="1038923"/>
              <a:ext cx="15875" cy="18415"/>
            </a:xfrm>
            <a:custGeom>
              <a:avLst/>
              <a:gdLst/>
              <a:ahLst/>
              <a:cxnLst/>
              <a:rect l="l" t="t" r="r" b="b"/>
              <a:pathLst>
                <a:path w="15875" h="18415">
                  <a:moveTo>
                    <a:pt x="9728" y="0"/>
                  </a:moveTo>
                  <a:lnTo>
                    <a:pt x="8267" y="1104"/>
                  </a:lnTo>
                  <a:lnTo>
                    <a:pt x="9474" y="3937"/>
                  </a:lnTo>
                  <a:lnTo>
                    <a:pt x="8648" y="5562"/>
                  </a:lnTo>
                  <a:lnTo>
                    <a:pt x="3505" y="6362"/>
                  </a:lnTo>
                  <a:lnTo>
                    <a:pt x="1346" y="6477"/>
                  </a:lnTo>
                  <a:lnTo>
                    <a:pt x="0" y="8407"/>
                  </a:lnTo>
                  <a:lnTo>
                    <a:pt x="3022" y="8331"/>
                  </a:lnTo>
                  <a:lnTo>
                    <a:pt x="4584" y="8140"/>
                  </a:lnTo>
                  <a:lnTo>
                    <a:pt x="6502" y="6553"/>
                  </a:lnTo>
                  <a:lnTo>
                    <a:pt x="7251" y="9436"/>
                  </a:lnTo>
                  <a:lnTo>
                    <a:pt x="7200" y="12484"/>
                  </a:lnTo>
                  <a:lnTo>
                    <a:pt x="7010" y="12623"/>
                  </a:lnTo>
                  <a:lnTo>
                    <a:pt x="6832" y="13195"/>
                  </a:lnTo>
                  <a:lnTo>
                    <a:pt x="6946" y="13474"/>
                  </a:lnTo>
                  <a:lnTo>
                    <a:pt x="7251" y="13741"/>
                  </a:lnTo>
                  <a:lnTo>
                    <a:pt x="8026" y="13766"/>
                  </a:lnTo>
                  <a:lnTo>
                    <a:pt x="8572" y="13500"/>
                  </a:lnTo>
                  <a:lnTo>
                    <a:pt x="8699" y="12661"/>
                  </a:lnTo>
                  <a:lnTo>
                    <a:pt x="8839" y="13271"/>
                  </a:lnTo>
                  <a:lnTo>
                    <a:pt x="8458" y="13792"/>
                  </a:lnTo>
                  <a:lnTo>
                    <a:pt x="8191" y="15773"/>
                  </a:lnTo>
                  <a:lnTo>
                    <a:pt x="8140" y="17119"/>
                  </a:lnTo>
                  <a:lnTo>
                    <a:pt x="9626" y="17945"/>
                  </a:lnTo>
                  <a:lnTo>
                    <a:pt x="11506" y="17386"/>
                  </a:lnTo>
                  <a:lnTo>
                    <a:pt x="11696" y="11696"/>
                  </a:lnTo>
                  <a:lnTo>
                    <a:pt x="12649" y="9423"/>
                  </a:lnTo>
                  <a:lnTo>
                    <a:pt x="13741" y="7162"/>
                  </a:lnTo>
                  <a:lnTo>
                    <a:pt x="13081" y="5105"/>
                  </a:lnTo>
                  <a:lnTo>
                    <a:pt x="15671" y="2603"/>
                  </a:lnTo>
                  <a:lnTo>
                    <a:pt x="12839" y="863"/>
                  </a:lnTo>
                  <a:lnTo>
                    <a:pt x="11391" y="2603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7F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863536" y="1065402"/>
              <a:ext cx="9525" cy="14604"/>
            </a:xfrm>
            <a:custGeom>
              <a:avLst/>
              <a:gdLst/>
              <a:ahLst/>
              <a:cxnLst/>
              <a:rect l="l" t="t" r="r" b="b"/>
              <a:pathLst>
                <a:path w="9525" h="14605">
                  <a:moveTo>
                    <a:pt x="8915" y="0"/>
                  </a:moveTo>
                  <a:lnTo>
                    <a:pt x="5422" y="241"/>
                  </a:lnTo>
                  <a:lnTo>
                    <a:pt x="5549" y="1955"/>
                  </a:lnTo>
                  <a:lnTo>
                    <a:pt x="5156" y="4483"/>
                  </a:lnTo>
                  <a:lnTo>
                    <a:pt x="6172" y="6286"/>
                  </a:lnTo>
                  <a:lnTo>
                    <a:pt x="1308" y="7645"/>
                  </a:lnTo>
                  <a:lnTo>
                    <a:pt x="423" y="9905"/>
                  </a:lnTo>
                  <a:lnTo>
                    <a:pt x="367" y="10172"/>
                  </a:lnTo>
                  <a:lnTo>
                    <a:pt x="0" y="12865"/>
                  </a:lnTo>
                  <a:lnTo>
                    <a:pt x="165" y="13017"/>
                  </a:lnTo>
                  <a:lnTo>
                    <a:pt x="647" y="13690"/>
                  </a:lnTo>
                  <a:lnTo>
                    <a:pt x="1257" y="14135"/>
                  </a:lnTo>
                  <a:lnTo>
                    <a:pt x="2133" y="14084"/>
                  </a:lnTo>
                  <a:lnTo>
                    <a:pt x="4584" y="13563"/>
                  </a:lnTo>
                  <a:lnTo>
                    <a:pt x="4787" y="10172"/>
                  </a:lnTo>
                  <a:lnTo>
                    <a:pt x="7442" y="9905"/>
                  </a:lnTo>
                  <a:lnTo>
                    <a:pt x="8343" y="9029"/>
                  </a:lnTo>
                  <a:lnTo>
                    <a:pt x="6502" y="6311"/>
                  </a:lnTo>
                  <a:lnTo>
                    <a:pt x="9387" y="6311"/>
                  </a:lnTo>
                  <a:lnTo>
                    <a:pt x="9220" y="5511"/>
                  </a:lnTo>
                  <a:lnTo>
                    <a:pt x="9042" y="4165"/>
                  </a:lnTo>
                  <a:lnTo>
                    <a:pt x="8331" y="1854"/>
                  </a:lnTo>
                  <a:lnTo>
                    <a:pt x="8915" y="0"/>
                  </a:lnTo>
                  <a:close/>
                </a:path>
                <a:path w="9525" h="14605">
                  <a:moveTo>
                    <a:pt x="9387" y="6311"/>
                  </a:moveTo>
                  <a:lnTo>
                    <a:pt x="6502" y="6311"/>
                  </a:lnTo>
                  <a:lnTo>
                    <a:pt x="9499" y="6845"/>
                  </a:lnTo>
                  <a:lnTo>
                    <a:pt x="9387" y="6311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859358" y="1079779"/>
              <a:ext cx="13335" cy="10160"/>
            </a:xfrm>
            <a:custGeom>
              <a:avLst/>
              <a:gdLst/>
              <a:ahLst/>
              <a:cxnLst/>
              <a:rect l="l" t="t" r="r" b="b"/>
              <a:pathLst>
                <a:path w="13334" h="10159">
                  <a:moveTo>
                    <a:pt x="8509" y="0"/>
                  </a:moveTo>
                  <a:lnTo>
                    <a:pt x="8953" y="3022"/>
                  </a:lnTo>
                  <a:lnTo>
                    <a:pt x="7683" y="4102"/>
                  </a:lnTo>
                  <a:lnTo>
                    <a:pt x="6502" y="4584"/>
                  </a:lnTo>
                  <a:lnTo>
                    <a:pt x="5651" y="4051"/>
                  </a:lnTo>
                  <a:lnTo>
                    <a:pt x="4889" y="3225"/>
                  </a:lnTo>
                  <a:lnTo>
                    <a:pt x="4025" y="2539"/>
                  </a:lnTo>
                  <a:lnTo>
                    <a:pt x="3263" y="1727"/>
                  </a:lnTo>
                  <a:lnTo>
                    <a:pt x="2095" y="1600"/>
                  </a:lnTo>
                  <a:lnTo>
                    <a:pt x="1295" y="1854"/>
                  </a:lnTo>
                  <a:lnTo>
                    <a:pt x="0" y="7823"/>
                  </a:lnTo>
                  <a:lnTo>
                    <a:pt x="1193" y="9004"/>
                  </a:lnTo>
                  <a:lnTo>
                    <a:pt x="2997" y="9524"/>
                  </a:lnTo>
                  <a:lnTo>
                    <a:pt x="4978" y="8458"/>
                  </a:lnTo>
                  <a:lnTo>
                    <a:pt x="6692" y="9651"/>
                  </a:lnTo>
                  <a:lnTo>
                    <a:pt x="8864" y="9182"/>
                  </a:lnTo>
                  <a:lnTo>
                    <a:pt x="10198" y="7696"/>
                  </a:lnTo>
                  <a:lnTo>
                    <a:pt x="11264" y="5892"/>
                  </a:lnTo>
                  <a:lnTo>
                    <a:pt x="11353" y="4203"/>
                  </a:lnTo>
                  <a:lnTo>
                    <a:pt x="12725" y="2552"/>
                  </a:lnTo>
                  <a:lnTo>
                    <a:pt x="11442" y="812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4986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884059" y="1055446"/>
              <a:ext cx="8255" cy="12065"/>
            </a:xfrm>
            <a:custGeom>
              <a:avLst/>
              <a:gdLst/>
              <a:ahLst/>
              <a:cxnLst/>
              <a:rect l="l" t="t" r="r" b="b"/>
              <a:pathLst>
                <a:path w="8255" h="12065">
                  <a:moveTo>
                    <a:pt x="6680" y="0"/>
                  </a:moveTo>
                  <a:lnTo>
                    <a:pt x="4584" y="1244"/>
                  </a:lnTo>
                  <a:lnTo>
                    <a:pt x="3187" y="4013"/>
                  </a:lnTo>
                  <a:lnTo>
                    <a:pt x="0" y="5854"/>
                  </a:lnTo>
                  <a:lnTo>
                    <a:pt x="330" y="9512"/>
                  </a:lnTo>
                  <a:lnTo>
                    <a:pt x="546" y="10325"/>
                  </a:lnTo>
                  <a:lnTo>
                    <a:pt x="1117" y="11772"/>
                  </a:lnTo>
                  <a:lnTo>
                    <a:pt x="4000" y="8661"/>
                  </a:lnTo>
                  <a:lnTo>
                    <a:pt x="7124" y="6692"/>
                  </a:lnTo>
                  <a:lnTo>
                    <a:pt x="8001" y="406"/>
                  </a:lnTo>
                  <a:lnTo>
                    <a:pt x="6680" y="0"/>
                  </a:lnTo>
                  <a:close/>
                </a:path>
              </a:pathLst>
            </a:custGeom>
            <a:solidFill>
              <a:srgbClr val="82BB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872921" y="1031646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3797" y="0"/>
                  </a:moveTo>
                  <a:lnTo>
                    <a:pt x="685" y="787"/>
                  </a:lnTo>
                  <a:lnTo>
                    <a:pt x="0" y="8318"/>
                  </a:lnTo>
                  <a:lnTo>
                    <a:pt x="3695" y="7010"/>
                  </a:lnTo>
                  <a:lnTo>
                    <a:pt x="3898" y="11506"/>
                  </a:lnTo>
                  <a:lnTo>
                    <a:pt x="6515" y="11493"/>
                  </a:lnTo>
                  <a:lnTo>
                    <a:pt x="6934" y="11772"/>
                  </a:lnTo>
                  <a:lnTo>
                    <a:pt x="7353" y="11760"/>
                  </a:lnTo>
                  <a:lnTo>
                    <a:pt x="9169" y="8356"/>
                  </a:lnTo>
                  <a:lnTo>
                    <a:pt x="9055" y="7683"/>
                  </a:lnTo>
                  <a:lnTo>
                    <a:pt x="8648" y="7061"/>
                  </a:lnTo>
                  <a:lnTo>
                    <a:pt x="8013" y="6388"/>
                  </a:lnTo>
                  <a:lnTo>
                    <a:pt x="6388" y="5537"/>
                  </a:lnTo>
                  <a:lnTo>
                    <a:pt x="5054" y="5079"/>
                  </a:lnTo>
                  <a:lnTo>
                    <a:pt x="4356" y="3835"/>
                  </a:lnTo>
                  <a:lnTo>
                    <a:pt x="3276" y="3073"/>
                  </a:lnTo>
                  <a:lnTo>
                    <a:pt x="1498" y="3124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74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873633" y="1042250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59" h="12700">
                  <a:moveTo>
                    <a:pt x="8750" y="0"/>
                  </a:moveTo>
                  <a:lnTo>
                    <a:pt x="7734" y="76"/>
                  </a:lnTo>
                  <a:lnTo>
                    <a:pt x="6692" y="889"/>
                  </a:lnTo>
                  <a:lnTo>
                    <a:pt x="6400" y="927"/>
                  </a:lnTo>
                  <a:lnTo>
                    <a:pt x="6095" y="927"/>
                  </a:lnTo>
                  <a:lnTo>
                    <a:pt x="5803" y="889"/>
                  </a:lnTo>
                  <a:lnTo>
                    <a:pt x="4978" y="1943"/>
                  </a:lnTo>
                  <a:lnTo>
                    <a:pt x="2882" y="4521"/>
                  </a:lnTo>
                  <a:lnTo>
                    <a:pt x="0" y="7010"/>
                  </a:lnTo>
                  <a:lnTo>
                    <a:pt x="4711" y="12242"/>
                  </a:lnTo>
                  <a:lnTo>
                    <a:pt x="6591" y="8051"/>
                  </a:lnTo>
                  <a:lnTo>
                    <a:pt x="8851" y="7150"/>
                  </a:lnTo>
                  <a:lnTo>
                    <a:pt x="8864" y="6807"/>
                  </a:lnTo>
                  <a:lnTo>
                    <a:pt x="8801" y="6134"/>
                  </a:lnTo>
                  <a:lnTo>
                    <a:pt x="8115" y="4483"/>
                  </a:lnTo>
                  <a:lnTo>
                    <a:pt x="8762" y="3149"/>
                  </a:lnTo>
                  <a:lnTo>
                    <a:pt x="9804" y="1905"/>
                  </a:lnTo>
                  <a:lnTo>
                    <a:pt x="9817" y="1587"/>
                  </a:lnTo>
                  <a:lnTo>
                    <a:pt x="9804" y="1257"/>
                  </a:lnTo>
                  <a:lnTo>
                    <a:pt x="9740" y="939"/>
                  </a:lnTo>
                  <a:lnTo>
                    <a:pt x="8750" y="0"/>
                  </a:lnTo>
                  <a:close/>
                </a:path>
              </a:pathLst>
            </a:custGeom>
            <a:solidFill>
              <a:srgbClr val="629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872070" y="1056830"/>
              <a:ext cx="5715" cy="12065"/>
            </a:xfrm>
            <a:custGeom>
              <a:avLst/>
              <a:gdLst/>
              <a:ahLst/>
              <a:cxnLst/>
              <a:rect l="l" t="t" r="r" b="b"/>
              <a:pathLst>
                <a:path w="5715" h="12065">
                  <a:moveTo>
                    <a:pt x="2933" y="0"/>
                  </a:moveTo>
                  <a:lnTo>
                    <a:pt x="2349" y="990"/>
                  </a:lnTo>
                  <a:lnTo>
                    <a:pt x="2006" y="4965"/>
                  </a:lnTo>
                  <a:lnTo>
                    <a:pt x="0" y="8267"/>
                  </a:lnTo>
                  <a:lnTo>
                    <a:pt x="2882" y="11912"/>
                  </a:lnTo>
                  <a:lnTo>
                    <a:pt x="3670" y="8496"/>
                  </a:lnTo>
                  <a:lnTo>
                    <a:pt x="4394" y="5587"/>
                  </a:lnTo>
                  <a:lnTo>
                    <a:pt x="5168" y="1714"/>
                  </a:lnTo>
                  <a:lnTo>
                    <a:pt x="5334" y="444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6699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877036" y="102439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8204" y="0"/>
                  </a:moveTo>
                  <a:lnTo>
                    <a:pt x="6883" y="1854"/>
                  </a:lnTo>
                  <a:lnTo>
                    <a:pt x="5219" y="3098"/>
                  </a:lnTo>
                  <a:lnTo>
                    <a:pt x="3162" y="4953"/>
                  </a:lnTo>
                  <a:lnTo>
                    <a:pt x="609" y="6413"/>
                  </a:lnTo>
                  <a:lnTo>
                    <a:pt x="0" y="9448"/>
                  </a:lnTo>
                  <a:lnTo>
                    <a:pt x="393" y="9779"/>
                  </a:lnTo>
                  <a:lnTo>
                    <a:pt x="863" y="9969"/>
                  </a:lnTo>
                  <a:lnTo>
                    <a:pt x="1371" y="10007"/>
                  </a:lnTo>
                  <a:lnTo>
                    <a:pt x="5537" y="7696"/>
                  </a:lnTo>
                  <a:lnTo>
                    <a:pt x="9410" y="5130"/>
                  </a:lnTo>
                  <a:lnTo>
                    <a:pt x="10604" y="63"/>
                  </a:lnTo>
                  <a:lnTo>
                    <a:pt x="8204" y="0"/>
                  </a:lnTo>
                  <a:close/>
                </a:path>
              </a:pathLst>
            </a:custGeom>
            <a:solidFill>
              <a:srgbClr val="74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869886" y="108059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914" y="0"/>
                  </a:moveTo>
                  <a:lnTo>
                    <a:pt x="0" y="5143"/>
                  </a:lnTo>
                  <a:lnTo>
                    <a:pt x="2971" y="7899"/>
                  </a:lnTo>
                  <a:lnTo>
                    <a:pt x="4381" y="7454"/>
                  </a:lnTo>
                  <a:lnTo>
                    <a:pt x="6375" y="3111"/>
                  </a:lnTo>
                  <a:lnTo>
                    <a:pt x="5105" y="2158"/>
                  </a:lnTo>
                  <a:lnTo>
                    <a:pt x="2832" y="5194"/>
                  </a:lnTo>
                  <a:lnTo>
                    <a:pt x="2133" y="2019"/>
                  </a:lnTo>
                  <a:lnTo>
                    <a:pt x="2082" y="1130"/>
                  </a:lnTo>
                  <a:lnTo>
                    <a:pt x="1892" y="330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876046" y="1073289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2159" y="0"/>
                  </a:moveTo>
                  <a:lnTo>
                    <a:pt x="1308" y="12"/>
                  </a:lnTo>
                  <a:lnTo>
                    <a:pt x="546" y="203"/>
                  </a:lnTo>
                  <a:lnTo>
                    <a:pt x="76" y="1003"/>
                  </a:lnTo>
                  <a:lnTo>
                    <a:pt x="152" y="2527"/>
                  </a:lnTo>
                  <a:lnTo>
                    <a:pt x="0" y="4229"/>
                  </a:lnTo>
                  <a:lnTo>
                    <a:pt x="1917" y="4749"/>
                  </a:lnTo>
                  <a:lnTo>
                    <a:pt x="2387" y="4864"/>
                  </a:lnTo>
                  <a:lnTo>
                    <a:pt x="3302" y="4406"/>
                  </a:lnTo>
                  <a:lnTo>
                    <a:pt x="4762" y="2120"/>
                  </a:lnTo>
                  <a:lnTo>
                    <a:pt x="2540" y="1371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86B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861453" y="107830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162" y="0"/>
                  </a:moveTo>
                  <a:lnTo>
                    <a:pt x="2247" y="127"/>
                  </a:lnTo>
                  <a:lnTo>
                    <a:pt x="1485" y="1104"/>
                  </a:lnTo>
                  <a:lnTo>
                    <a:pt x="12" y="1536"/>
                  </a:lnTo>
                  <a:lnTo>
                    <a:pt x="5054" y="5511"/>
                  </a:lnTo>
                  <a:lnTo>
                    <a:pt x="3022" y="2832"/>
                  </a:lnTo>
                  <a:lnTo>
                    <a:pt x="4216" y="2044"/>
                  </a:lnTo>
                  <a:lnTo>
                    <a:pt x="4114" y="1765"/>
                  </a:lnTo>
                  <a:lnTo>
                    <a:pt x="4114" y="1473"/>
                  </a:lnTo>
                  <a:lnTo>
                    <a:pt x="4216" y="1193"/>
                  </a:lnTo>
                  <a:lnTo>
                    <a:pt x="3797" y="393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E7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875919" y="1033856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4">
                  <a:moveTo>
                    <a:pt x="1117" y="0"/>
                  </a:moveTo>
                  <a:lnTo>
                    <a:pt x="279" y="863"/>
                  </a:lnTo>
                  <a:lnTo>
                    <a:pt x="0" y="3136"/>
                  </a:lnTo>
                  <a:lnTo>
                    <a:pt x="914" y="4318"/>
                  </a:lnTo>
                  <a:lnTo>
                    <a:pt x="3289" y="4178"/>
                  </a:lnTo>
                  <a:lnTo>
                    <a:pt x="4508" y="3924"/>
                  </a:lnTo>
                  <a:lnTo>
                    <a:pt x="6349" y="4381"/>
                  </a:lnTo>
                  <a:lnTo>
                    <a:pt x="6464" y="1130"/>
                  </a:lnTo>
                  <a:lnTo>
                    <a:pt x="4889" y="927"/>
                  </a:lnTo>
                  <a:lnTo>
                    <a:pt x="3301" y="431"/>
                  </a:lnTo>
                  <a:lnTo>
                    <a:pt x="2819" y="304"/>
                  </a:lnTo>
                  <a:lnTo>
                    <a:pt x="2374" y="63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862507" y="104800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358" y="0"/>
                  </a:moveTo>
                  <a:lnTo>
                    <a:pt x="0" y="5435"/>
                  </a:lnTo>
                  <a:lnTo>
                    <a:pt x="1435" y="4787"/>
                  </a:lnTo>
                  <a:lnTo>
                    <a:pt x="2857" y="4127"/>
                  </a:lnTo>
                  <a:lnTo>
                    <a:pt x="4292" y="3479"/>
                  </a:lnTo>
                  <a:lnTo>
                    <a:pt x="4292" y="3111"/>
                  </a:lnTo>
                  <a:lnTo>
                    <a:pt x="4318" y="2374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6093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869797" y="106963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2235" y="0"/>
                  </a:moveTo>
                  <a:lnTo>
                    <a:pt x="127" y="469"/>
                  </a:lnTo>
                  <a:lnTo>
                    <a:pt x="127" y="1270"/>
                  </a:lnTo>
                  <a:lnTo>
                    <a:pt x="0" y="2108"/>
                  </a:lnTo>
                  <a:lnTo>
                    <a:pt x="368" y="3848"/>
                  </a:lnTo>
                  <a:lnTo>
                    <a:pt x="838" y="4749"/>
                  </a:lnTo>
                  <a:lnTo>
                    <a:pt x="1181" y="5676"/>
                  </a:lnTo>
                  <a:lnTo>
                    <a:pt x="2590" y="5143"/>
                  </a:lnTo>
                  <a:lnTo>
                    <a:pt x="3276" y="4127"/>
                  </a:lnTo>
                  <a:lnTo>
                    <a:pt x="3238" y="2616"/>
                  </a:lnTo>
                  <a:lnTo>
                    <a:pt x="2032" y="223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6BA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878535" y="106085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89" y="0"/>
                  </a:moveTo>
                  <a:lnTo>
                    <a:pt x="1778" y="1130"/>
                  </a:lnTo>
                  <a:lnTo>
                    <a:pt x="101" y="1244"/>
                  </a:lnTo>
                  <a:lnTo>
                    <a:pt x="25" y="3238"/>
                  </a:lnTo>
                  <a:lnTo>
                    <a:pt x="0" y="3606"/>
                  </a:lnTo>
                  <a:lnTo>
                    <a:pt x="698" y="4368"/>
                  </a:lnTo>
                  <a:lnTo>
                    <a:pt x="2362" y="3797"/>
                  </a:lnTo>
                  <a:lnTo>
                    <a:pt x="2959" y="2438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89C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863727" y="108035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1943" y="0"/>
                  </a:moveTo>
                  <a:lnTo>
                    <a:pt x="0" y="3314"/>
                  </a:lnTo>
                  <a:lnTo>
                    <a:pt x="952" y="5600"/>
                  </a:lnTo>
                  <a:lnTo>
                    <a:pt x="2095" y="5194"/>
                  </a:lnTo>
                  <a:lnTo>
                    <a:pt x="3314" y="3530"/>
                  </a:lnTo>
                  <a:lnTo>
                    <a:pt x="1930" y="2717"/>
                  </a:lnTo>
                  <a:lnTo>
                    <a:pt x="2108" y="1295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8DC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894803" y="1045794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1384" y="0"/>
                  </a:moveTo>
                  <a:lnTo>
                    <a:pt x="0" y="1460"/>
                  </a:lnTo>
                  <a:lnTo>
                    <a:pt x="1447" y="1676"/>
                  </a:lnTo>
                  <a:lnTo>
                    <a:pt x="3124" y="1028"/>
                  </a:lnTo>
                  <a:lnTo>
                    <a:pt x="4229" y="2565"/>
                  </a:lnTo>
                  <a:lnTo>
                    <a:pt x="4851" y="2006"/>
                  </a:lnTo>
                  <a:lnTo>
                    <a:pt x="6565" y="1346"/>
                  </a:lnTo>
                  <a:lnTo>
                    <a:pt x="3352" y="11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8D4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869645" y="105383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790" y="0"/>
                  </a:moveTo>
                  <a:lnTo>
                    <a:pt x="1396" y="723"/>
                  </a:lnTo>
                  <a:lnTo>
                    <a:pt x="1193" y="1066"/>
                  </a:lnTo>
                  <a:lnTo>
                    <a:pt x="0" y="3149"/>
                  </a:lnTo>
                  <a:lnTo>
                    <a:pt x="1435" y="4013"/>
                  </a:lnTo>
                  <a:lnTo>
                    <a:pt x="1727" y="3594"/>
                  </a:lnTo>
                  <a:lnTo>
                    <a:pt x="2336" y="2755"/>
                  </a:lnTo>
                  <a:lnTo>
                    <a:pt x="2298" y="2108"/>
                  </a:lnTo>
                  <a:lnTo>
                    <a:pt x="2438" y="1371"/>
                  </a:lnTo>
                  <a:lnTo>
                    <a:pt x="2171" y="838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58E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827227" y="1047915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9055" y="0"/>
                  </a:moveTo>
                  <a:lnTo>
                    <a:pt x="6019" y="3327"/>
                  </a:lnTo>
                  <a:lnTo>
                    <a:pt x="5524" y="5460"/>
                  </a:lnTo>
                  <a:lnTo>
                    <a:pt x="3352" y="5676"/>
                  </a:lnTo>
                  <a:lnTo>
                    <a:pt x="3606" y="6603"/>
                  </a:lnTo>
                  <a:lnTo>
                    <a:pt x="5448" y="6946"/>
                  </a:lnTo>
                  <a:lnTo>
                    <a:pt x="3657" y="9626"/>
                  </a:lnTo>
                  <a:lnTo>
                    <a:pt x="2387" y="8039"/>
                  </a:lnTo>
                  <a:lnTo>
                    <a:pt x="1206" y="7759"/>
                  </a:lnTo>
                  <a:lnTo>
                    <a:pt x="0" y="10058"/>
                  </a:lnTo>
                  <a:lnTo>
                    <a:pt x="1409" y="11925"/>
                  </a:lnTo>
                  <a:lnTo>
                    <a:pt x="2235" y="13893"/>
                  </a:lnTo>
                  <a:lnTo>
                    <a:pt x="12052" y="14744"/>
                  </a:lnTo>
                  <a:lnTo>
                    <a:pt x="13792" y="12915"/>
                  </a:lnTo>
                  <a:lnTo>
                    <a:pt x="11506" y="3530"/>
                  </a:lnTo>
                  <a:lnTo>
                    <a:pt x="11569" y="2997"/>
                  </a:lnTo>
                  <a:lnTo>
                    <a:pt x="11556" y="2476"/>
                  </a:lnTo>
                  <a:lnTo>
                    <a:pt x="10223" y="1079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CDE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841857" y="1051178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5778" y="0"/>
                  </a:moveTo>
                  <a:lnTo>
                    <a:pt x="4165" y="508"/>
                  </a:lnTo>
                  <a:lnTo>
                    <a:pt x="1117" y="8496"/>
                  </a:lnTo>
                  <a:lnTo>
                    <a:pt x="520" y="9525"/>
                  </a:lnTo>
                  <a:lnTo>
                    <a:pt x="0" y="10591"/>
                  </a:lnTo>
                  <a:lnTo>
                    <a:pt x="139" y="10795"/>
                  </a:lnTo>
                  <a:lnTo>
                    <a:pt x="3060" y="11607"/>
                  </a:lnTo>
                  <a:lnTo>
                    <a:pt x="5029" y="10934"/>
                  </a:lnTo>
                  <a:lnTo>
                    <a:pt x="5194" y="7505"/>
                  </a:lnTo>
                  <a:lnTo>
                    <a:pt x="5689" y="3429"/>
                  </a:lnTo>
                  <a:lnTo>
                    <a:pt x="10109" y="6997"/>
                  </a:lnTo>
                  <a:lnTo>
                    <a:pt x="11341" y="4368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96D3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841717" y="104211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289" y="0"/>
                  </a:moveTo>
                  <a:lnTo>
                    <a:pt x="2946" y="12"/>
                  </a:lnTo>
                  <a:lnTo>
                    <a:pt x="2286" y="12"/>
                  </a:lnTo>
                  <a:lnTo>
                    <a:pt x="1206" y="800"/>
                  </a:lnTo>
                  <a:lnTo>
                    <a:pt x="0" y="1536"/>
                  </a:lnTo>
                  <a:lnTo>
                    <a:pt x="1168" y="3124"/>
                  </a:lnTo>
                  <a:lnTo>
                    <a:pt x="2730" y="2895"/>
                  </a:lnTo>
                  <a:lnTo>
                    <a:pt x="4318" y="2692"/>
                  </a:lnTo>
                  <a:lnTo>
                    <a:pt x="4889" y="787"/>
                  </a:lnTo>
                  <a:lnTo>
                    <a:pt x="3835" y="317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92BB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840905" y="1042123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098" y="0"/>
                  </a:moveTo>
                  <a:lnTo>
                    <a:pt x="1396" y="114"/>
                  </a:lnTo>
                  <a:lnTo>
                    <a:pt x="0" y="774"/>
                  </a:lnTo>
                  <a:lnTo>
                    <a:pt x="177" y="4064"/>
                  </a:lnTo>
                  <a:lnTo>
                    <a:pt x="1282" y="3225"/>
                  </a:lnTo>
                  <a:lnTo>
                    <a:pt x="1981" y="3111"/>
                  </a:lnTo>
                  <a:lnTo>
                    <a:pt x="2362" y="2082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A8D9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839952" y="1061605"/>
              <a:ext cx="20955" cy="12065"/>
            </a:xfrm>
            <a:custGeom>
              <a:avLst/>
              <a:gdLst/>
              <a:ahLst/>
              <a:cxnLst/>
              <a:rect l="l" t="t" r="r" b="b"/>
              <a:pathLst>
                <a:path w="20955" h="12065">
                  <a:moveTo>
                    <a:pt x="12420" y="0"/>
                  </a:moveTo>
                  <a:lnTo>
                    <a:pt x="9448" y="3340"/>
                  </a:lnTo>
                  <a:lnTo>
                    <a:pt x="3835" y="38"/>
                  </a:lnTo>
                  <a:lnTo>
                    <a:pt x="2324" y="1447"/>
                  </a:lnTo>
                  <a:lnTo>
                    <a:pt x="622" y="3187"/>
                  </a:lnTo>
                  <a:lnTo>
                    <a:pt x="380" y="3238"/>
                  </a:lnTo>
                  <a:lnTo>
                    <a:pt x="177" y="3340"/>
                  </a:lnTo>
                  <a:lnTo>
                    <a:pt x="0" y="3492"/>
                  </a:lnTo>
                  <a:lnTo>
                    <a:pt x="2006" y="10540"/>
                  </a:lnTo>
                  <a:lnTo>
                    <a:pt x="5791" y="11810"/>
                  </a:lnTo>
                  <a:lnTo>
                    <a:pt x="6502" y="8407"/>
                  </a:lnTo>
                  <a:lnTo>
                    <a:pt x="8191" y="6489"/>
                  </a:lnTo>
                  <a:lnTo>
                    <a:pt x="11620" y="3479"/>
                  </a:lnTo>
                  <a:lnTo>
                    <a:pt x="13601" y="6057"/>
                  </a:lnTo>
                  <a:lnTo>
                    <a:pt x="15646" y="8420"/>
                  </a:lnTo>
                  <a:lnTo>
                    <a:pt x="16814" y="7696"/>
                  </a:lnTo>
                  <a:lnTo>
                    <a:pt x="16408" y="5930"/>
                  </a:lnTo>
                  <a:lnTo>
                    <a:pt x="20624" y="4152"/>
                  </a:lnTo>
                  <a:lnTo>
                    <a:pt x="20358" y="2336"/>
                  </a:lnTo>
                  <a:lnTo>
                    <a:pt x="18707" y="342"/>
                  </a:lnTo>
                  <a:lnTo>
                    <a:pt x="17856" y="1485"/>
                  </a:lnTo>
                  <a:lnTo>
                    <a:pt x="16687" y="1485"/>
                  </a:lnTo>
                  <a:lnTo>
                    <a:pt x="15455" y="1244"/>
                  </a:lnTo>
                  <a:lnTo>
                    <a:pt x="12420" y="0"/>
                  </a:lnTo>
                  <a:close/>
                </a:path>
              </a:pathLst>
            </a:custGeom>
            <a:solidFill>
              <a:srgbClr val="3A60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854443" y="107123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40">
                  <a:moveTo>
                    <a:pt x="2730" y="0"/>
                  </a:moveTo>
                  <a:lnTo>
                    <a:pt x="2184" y="330"/>
                  </a:lnTo>
                  <a:lnTo>
                    <a:pt x="1638" y="647"/>
                  </a:lnTo>
                  <a:lnTo>
                    <a:pt x="1092" y="977"/>
                  </a:lnTo>
                  <a:lnTo>
                    <a:pt x="0" y="1943"/>
                  </a:lnTo>
                  <a:lnTo>
                    <a:pt x="901" y="2527"/>
                  </a:lnTo>
                  <a:lnTo>
                    <a:pt x="3162" y="2324"/>
                  </a:lnTo>
                  <a:lnTo>
                    <a:pt x="3289" y="1244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3A7A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840562" y="1056893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11963" y="0"/>
                  </a:moveTo>
                  <a:lnTo>
                    <a:pt x="9220" y="647"/>
                  </a:lnTo>
                  <a:lnTo>
                    <a:pt x="6489" y="1790"/>
                  </a:lnTo>
                  <a:lnTo>
                    <a:pt x="5422" y="3848"/>
                  </a:lnTo>
                  <a:lnTo>
                    <a:pt x="3492" y="4546"/>
                  </a:lnTo>
                  <a:lnTo>
                    <a:pt x="1435" y="5080"/>
                  </a:lnTo>
                  <a:lnTo>
                    <a:pt x="0" y="7899"/>
                  </a:lnTo>
                  <a:lnTo>
                    <a:pt x="1523" y="8013"/>
                  </a:lnTo>
                  <a:lnTo>
                    <a:pt x="2400" y="5461"/>
                  </a:lnTo>
                  <a:lnTo>
                    <a:pt x="7950" y="9677"/>
                  </a:lnTo>
                  <a:lnTo>
                    <a:pt x="11328" y="7239"/>
                  </a:lnTo>
                  <a:lnTo>
                    <a:pt x="14846" y="5956"/>
                  </a:lnTo>
                  <a:lnTo>
                    <a:pt x="13906" y="4572"/>
                  </a:lnTo>
                  <a:lnTo>
                    <a:pt x="13080" y="3200"/>
                  </a:lnTo>
                  <a:lnTo>
                    <a:pt x="14706" y="1739"/>
                  </a:lnTo>
                  <a:lnTo>
                    <a:pt x="11963" y="0"/>
                  </a:lnTo>
                  <a:close/>
                </a:path>
              </a:pathLst>
            </a:custGeom>
            <a:solidFill>
              <a:srgbClr val="5077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4" name="object 3184"/>
          <p:cNvGrpSpPr/>
          <p:nvPr/>
        </p:nvGrpSpPr>
        <p:grpSpPr>
          <a:xfrm>
            <a:off x="756208" y="1209014"/>
            <a:ext cx="8890" cy="13970"/>
            <a:chOff x="756208" y="1209014"/>
            <a:chExt cx="8890" cy="13970"/>
          </a:xfrm>
        </p:grpSpPr>
        <p:sp>
          <p:nvSpPr>
            <p:cNvPr id="3185" name="object 3185"/>
            <p:cNvSpPr/>
            <p:nvPr/>
          </p:nvSpPr>
          <p:spPr>
            <a:xfrm>
              <a:off x="756208" y="121921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09">
                  <a:moveTo>
                    <a:pt x="4356" y="0"/>
                  </a:moveTo>
                  <a:lnTo>
                    <a:pt x="2832" y="533"/>
                  </a:lnTo>
                  <a:lnTo>
                    <a:pt x="1587" y="507"/>
                  </a:lnTo>
                  <a:lnTo>
                    <a:pt x="0" y="2946"/>
                  </a:lnTo>
                  <a:lnTo>
                    <a:pt x="1206" y="3530"/>
                  </a:lnTo>
                  <a:lnTo>
                    <a:pt x="3492" y="3416"/>
                  </a:lnTo>
                  <a:lnTo>
                    <a:pt x="3860" y="2616"/>
                  </a:lnTo>
                  <a:lnTo>
                    <a:pt x="5676" y="2768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2F5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762876" y="1209014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4">
                  <a:moveTo>
                    <a:pt x="241" y="0"/>
                  </a:moveTo>
                  <a:lnTo>
                    <a:pt x="0" y="4508"/>
                  </a:lnTo>
                  <a:lnTo>
                    <a:pt x="76" y="4800"/>
                  </a:lnTo>
                  <a:lnTo>
                    <a:pt x="190" y="5410"/>
                  </a:lnTo>
                  <a:lnTo>
                    <a:pt x="2108" y="6438"/>
                  </a:lnTo>
                  <a:lnTo>
                    <a:pt x="1955" y="4559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3866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87" name="object 3187"/>
          <p:cNvGrpSpPr/>
          <p:nvPr/>
        </p:nvGrpSpPr>
        <p:grpSpPr>
          <a:xfrm>
            <a:off x="878166" y="1243202"/>
            <a:ext cx="45085" cy="65405"/>
            <a:chOff x="878166" y="1243202"/>
            <a:chExt cx="45085" cy="65405"/>
          </a:xfrm>
        </p:grpSpPr>
        <p:sp>
          <p:nvSpPr>
            <p:cNvPr id="3188" name="object 3188"/>
            <p:cNvSpPr/>
            <p:nvPr/>
          </p:nvSpPr>
          <p:spPr>
            <a:xfrm>
              <a:off x="878166" y="1268272"/>
              <a:ext cx="24765" cy="40640"/>
            </a:xfrm>
            <a:custGeom>
              <a:avLst/>
              <a:gdLst/>
              <a:ahLst/>
              <a:cxnLst/>
              <a:rect l="l" t="t" r="r" b="b"/>
              <a:pathLst>
                <a:path w="24765" h="40640">
                  <a:moveTo>
                    <a:pt x="15328" y="0"/>
                  </a:moveTo>
                  <a:lnTo>
                    <a:pt x="15011" y="25"/>
                  </a:lnTo>
                  <a:lnTo>
                    <a:pt x="14706" y="330"/>
                  </a:lnTo>
                  <a:lnTo>
                    <a:pt x="13868" y="1435"/>
                  </a:lnTo>
                  <a:lnTo>
                    <a:pt x="12636" y="1257"/>
                  </a:lnTo>
                  <a:lnTo>
                    <a:pt x="11480" y="1295"/>
                  </a:lnTo>
                  <a:lnTo>
                    <a:pt x="10426" y="2565"/>
                  </a:lnTo>
                  <a:lnTo>
                    <a:pt x="9385" y="2705"/>
                  </a:lnTo>
                  <a:lnTo>
                    <a:pt x="8356" y="1257"/>
                  </a:lnTo>
                  <a:lnTo>
                    <a:pt x="7289" y="1193"/>
                  </a:lnTo>
                  <a:lnTo>
                    <a:pt x="6299" y="2286"/>
                  </a:lnTo>
                  <a:lnTo>
                    <a:pt x="5003" y="5168"/>
                  </a:lnTo>
                  <a:lnTo>
                    <a:pt x="25" y="4330"/>
                  </a:lnTo>
                  <a:lnTo>
                    <a:pt x="0" y="8496"/>
                  </a:lnTo>
                  <a:lnTo>
                    <a:pt x="6070" y="5334"/>
                  </a:lnTo>
                  <a:lnTo>
                    <a:pt x="3898" y="11912"/>
                  </a:lnTo>
                  <a:lnTo>
                    <a:pt x="2298" y="21259"/>
                  </a:lnTo>
                  <a:lnTo>
                    <a:pt x="7747" y="26974"/>
                  </a:lnTo>
                  <a:lnTo>
                    <a:pt x="13550" y="35509"/>
                  </a:lnTo>
                  <a:lnTo>
                    <a:pt x="15519" y="36131"/>
                  </a:lnTo>
                  <a:lnTo>
                    <a:pt x="15303" y="29705"/>
                  </a:lnTo>
                  <a:lnTo>
                    <a:pt x="16738" y="30314"/>
                  </a:lnTo>
                  <a:lnTo>
                    <a:pt x="19900" y="30657"/>
                  </a:lnTo>
                  <a:lnTo>
                    <a:pt x="19989" y="32105"/>
                  </a:lnTo>
                  <a:lnTo>
                    <a:pt x="19151" y="34277"/>
                  </a:lnTo>
                  <a:lnTo>
                    <a:pt x="18376" y="34836"/>
                  </a:lnTo>
                  <a:lnTo>
                    <a:pt x="16992" y="36626"/>
                  </a:lnTo>
                  <a:lnTo>
                    <a:pt x="16954" y="37973"/>
                  </a:lnTo>
                  <a:lnTo>
                    <a:pt x="19875" y="40144"/>
                  </a:lnTo>
                  <a:lnTo>
                    <a:pt x="19469" y="37503"/>
                  </a:lnTo>
                  <a:lnTo>
                    <a:pt x="23114" y="36233"/>
                  </a:lnTo>
                  <a:lnTo>
                    <a:pt x="22428" y="33858"/>
                  </a:lnTo>
                  <a:lnTo>
                    <a:pt x="24511" y="26682"/>
                  </a:lnTo>
                  <a:lnTo>
                    <a:pt x="19850" y="23393"/>
                  </a:lnTo>
                  <a:lnTo>
                    <a:pt x="19748" y="13322"/>
                  </a:lnTo>
                  <a:lnTo>
                    <a:pt x="20180" y="7759"/>
                  </a:lnTo>
                  <a:lnTo>
                    <a:pt x="18757" y="2298"/>
                  </a:lnTo>
                  <a:lnTo>
                    <a:pt x="18440" y="533"/>
                  </a:lnTo>
                  <a:lnTo>
                    <a:pt x="15443" y="2870"/>
                  </a:lnTo>
                  <a:lnTo>
                    <a:pt x="15671" y="279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83B6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901255" y="1243202"/>
              <a:ext cx="22225" cy="21590"/>
            </a:xfrm>
            <a:custGeom>
              <a:avLst/>
              <a:gdLst/>
              <a:ahLst/>
              <a:cxnLst/>
              <a:rect l="l" t="t" r="r" b="b"/>
              <a:pathLst>
                <a:path w="22225" h="21590">
                  <a:moveTo>
                    <a:pt x="5727" y="0"/>
                  </a:moveTo>
                  <a:lnTo>
                    <a:pt x="863" y="977"/>
                  </a:lnTo>
                  <a:lnTo>
                    <a:pt x="0" y="2209"/>
                  </a:lnTo>
                  <a:lnTo>
                    <a:pt x="1866" y="8496"/>
                  </a:lnTo>
                  <a:lnTo>
                    <a:pt x="2158" y="10312"/>
                  </a:lnTo>
                  <a:lnTo>
                    <a:pt x="6730" y="14668"/>
                  </a:lnTo>
                  <a:lnTo>
                    <a:pt x="5727" y="16878"/>
                  </a:lnTo>
                  <a:lnTo>
                    <a:pt x="6400" y="19342"/>
                  </a:lnTo>
                  <a:lnTo>
                    <a:pt x="2133" y="18580"/>
                  </a:lnTo>
                  <a:lnTo>
                    <a:pt x="2959" y="21145"/>
                  </a:lnTo>
                  <a:lnTo>
                    <a:pt x="8140" y="20104"/>
                  </a:lnTo>
                  <a:lnTo>
                    <a:pt x="10325" y="19773"/>
                  </a:lnTo>
                  <a:lnTo>
                    <a:pt x="9766" y="15874"/>
                  </a:lnTo>
                  <a:lnTo>
                    <a:pt x="15468" y="17691"/>
                  </a:lnTo>
                  <a:lnTo>
                    <a:pt x="15709" y="14262"/>
                  </a:lnTo>
                  <a:lnTo>
                    <a:pt x="17487" y="12826"/>
                  </a:lnTo>
                  <a:lnTo>
                    <a:pt x="15506" y="9232"/>
                  </a:lnTo>
                  <a:lnTo>
                    <a:pt x="20523" y="7543"/>
                  </a:lnTo>
                  <a:lnTo>
                    <a:pt x="21843" y="6045"/>
                  </a:lnTo>
                  <a:lnTo>
                    <a:pt x="20116" y="3873"/>
                  </a:lnTo>
                  <a:lnTo>
                    <a:pt x="18973" y="3301"/>
                  </a:lnTo>
                  <a:lnTo>
                    <a:pt x="17741" y="3238"/>
                  </a:lnTo>
                  <a:lnTo>
                    <a:pt x="16484" y="3340"/>
                  </a:lnTo>
                  <a:lnTo>
                    <a:pt x="13157" y="3936"/>
                  </a:lnTo>
                  <a:lnTo>
                    <a:pt x="11214" y="5880"/>
                  </a:lnTo>
                  <a:lnTo>
                    <a:pt x="5105" y="5600"/>
                  </a:lnTo>
                  <a:lnTo>
                    <a:pt x="8597" y="977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8BC8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893635" y="1257299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40" h="10159">
                  <a:moveTo>
                    <a:pt x="8369" y="0"/>
                  </a:moveTo>
                  <a:lnTo>
                    <a:pt x="6667" y="342"/>
                  </a:lnTo>
                  <a:lnTo>
                    <a:pt x="5410" y="1892"/>
                  </a:lnTo>
                  <a:lnTo>
                    <a:pt x="4775" y="3149"/>
                  </a:lnTo>
                  <a:lnTo>
                    <a:pt x="3797" y="3898"/>
                  </a:lnTo>
                  <a:lnTo>
                    <a:pt x="2362" y="3987"/>
                  </a:lnTo>
                  <a:lnTo>
                    <a:pt x="0" y="4889"/>
                  </a:lnTo>
                  <a:lnTo>
                    <a:pt x="406" y="6426"/>
                  </a:lnTo>
                  <a:lnTo>
                    <a:pt x="1447" y="8089"/>
                  </a:lnTo>
                  <a:lnTo>
                    <a:pt x="1955" y="8661"/>
                  </a:lnTo>
                  <a:lnTo>
                    <a:pt x="2552" y="9042"/>
                  </a:lnTo>
                  <a:lnTo>
                    <a:pt x="3327" y="9105"/>
                  </a:lnTo>
                  <a:lnTo>
                    <a:pt x="6197" y="10007"/>
                  </a:lnTo>
                  <a:lnTo>
                    <a:pt x="8039" y="7302"/>
                  </a:lnTo>
                  <a:lnTo>
                    <a:pt x="10566" y="7035"/>
                  </a:lnTo>
                  <a:lnTo>
                    <a:pt x="10985" y="5194"/>
                  </a:lnTo>
                  <a:lnTo>
                    <a:pt x="15100" y="6134"/>
                  </a:lnTo>
                  <a:lnTo>
                    <a:pt x="13665" y="2908"/>
                  </a:lnTo>
                  <a:lnTo>
                    <a:pt x="13157" y="1206"/>
                  </a:lnTo>
                  <a:lnTo>
                    <a:pt x="11772" y="584"/>
                  </a:lnTo>
                  <a:lnTo>
                    <a:pt x="10248" y="127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95D4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892429" y="1265402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3441" y="0"/>
                  </a:moveTo>
                  <a:lnTo>
                    <a:pt x="1600" y="203"/>
                  </a:lnTo>
                  <a:lnTo>
                    <a:pt x="0" y="647"/>
                  </a:lnTo>
                  <a:lnTo>
                    <a:pt x="317" y="3060"/>
                  </a:lnTo>
                  <a:lnTo>
                    <a:pt x="444" y="3200"/>
                  </a:lnTo>
                  <a:lnTo>
                    <a:pt x="762" y="3149"/>
                  </a:lnTo>
                  <a:lnTo>
                    <a:pt x="1092" y="3136"/>
                  </a:lnTo>
                  <a:lnTo>
                    <a:pt x="1428" y="3136"/>
                  </a:lnTo>
                  <a:lnTo>
                    <a:pt x="4533" y="1003"/>
                  </a:lnTo>
                  <a:lnTo>
                    <a:pt x="3441" y="0"/>
                  </a:lnTo>
                  <a:close/>
                </a:path>
                <a:path w="5080" h="3809">
                  <a:moveTo>
                    <a:pt x="1428" y="3136"/>
                  </a:moveTo>
                  <a:lnTo>
                    <a:pt x="1092" y="3136"/>
                  </a:lnTo>
                  <a:lnTo>
                    <a:pt x="1409" y="3149"/>
                  </a:lnTo>
                  <a:close/>
                </a:path>
              </a:pathLst>
            </a:custGeom>
            <a:solidFill>
              <a:srgbClr val="659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192" name="object 3192"/>
          <p:cNvGrpSpPr/>
          <p:nvPr/>
        </p:nvGrpSpPr>
        <p:grpSpPr>
          <a:xfrm>
            <a:off x="1293988" y="716013"/>
            <a:ext cx="160020" cy="27940"/>
            <a:chOff x="1293988" y="716013"/>
            <a:chExt cx="160020" cy="27940"/>
          </a:xfrm>
        </p:grpSpPr>
        <p:sp>
          <p:nvSpPr>
            <p:cNvPr id="3193" name="object 3193"/>
            <p:cNvSpPr/>
            <p:nvPr/>
          </p:nvSpPr>
          <p:spPr>
            <a:xfrm>
              <a:off x="1364970" y="716013"/>
              <a:ext cx="88900" cy="22860"/>
            </a:xfrm>
            <a:custGeom>
              <a:avLst/>
              <a:gdLst/>
              <a:ahLst/>
              <a:cxnLst/>
              <a:rect l="l" t="t" r="r" b="b"/>
              <a:pathLst>
                <a:path w="88900" h="22859">
                  <a:moveTo>
                    <a:pt x="87490" y="0"/>
                  </a:moveTo>
                  <a:lnTo>
                    <a:pt x="82143" y="355"/>
                  </a:lnTo>
                  <a:lnTo>
                    <a:pt x="76771" y="469"/>
                  </a:lnTo>
                  <a:lnTo>
                    <a:pt x="71462" y="1117"/>
                  </a:lnTo>
                  <a:lnTo>
                    <a:pt x="33781" y="12230"/>
                  </a:lnTo>
                  <a:lnTo>
                    <a:pt x="30340" y="8407"/>
                  </a:lnTo>
                  <a:lnTo>
                    <a:pt x="28778" y="8813"/>
                  </a:lnTo>
                  <a:lnTo>
                    <a:pt x="30899" y="11709"/>
                  </a:lnTo>
                  <a:lnTo>
                    <a:pt x="28320" y="11442"/>
                  </a:lnTo>
                  <a:lnTo>
                    <a:pt x="21628" y="12319"/>
                  </a:lnTo>
                  <a:lnTo>
                    <a:pt x="15189" y="14147"/>
                  </a:lnTo>
                  <a:lnTo>
                    <a:pt x="6756" y="17056"/>
                  </a:lnTo>
                  <a:lnTo>
                    <a:pt x="4508" y="16979"/>
                  </a:lnTo>
                  <a:lnTo>
                    <a:pt x="5714" y="11620"/>
                  </a:lnTo>
                  <a:lnTo>
                    <a:pt x="3390" y="12509"/>
                  </a:lnTo>
                  <a:lnTo>
                    <a:pt x="2527" y="13589"/>
                  </a:lnTo>
                  <a:lnTo>
                    <a:pt x="393" y="12166"/>
                  </a:lnTo>
                  <a:lnTo>
                    <a:pt x="0" y="14224"/>
                  </a:lnTo>
                  <a:lnTo>
                    <a:pt x="266" y="15392"/>
                  </a:lnTo>
                  <a:lnTo>
                    <a:pt x="1079" y="16281"/>
                  </a:lnTo>
                  <a:lnTo>
                    <a:pt x="2108" y="18110"/>
                  </a:lnTo>
                  <a:lnTo>
                    <a:pt x="6476" y="21856"/>
                  </a:lnTo>
                  <a:lnTo>
                    <a:pt x="10744" y="22796"/>
                  </a:lnTo>
                  <a:lnTo>
                    <a:pt x="17830" y="19278"/>
                  </a:lnTo>
                  <a:lnTo>
                    <a:pt x="20091" y="18364"/>
                  </a:lnTo>
                  <a:lnTo>
                    <a:pt x="25234" y="16624"/>
                  </a:lnTo>
                  <a:lnTo>
                    <a:pt x="33553" y="20104"/>
                  </a:lnTo>
                  <a:lnTo>
                    <a:pt x="39433" y="12725"/>
                  </a:lnTo>
                  <a:lnTo>
                    <a:pt x="42024" y="12458"/>
                  </a:lnTo>
                  <a:lnTo>
                    <a:pt x="51549" y="9791"/>
                  </a:lnTo>
                  <a:lnTo>
                    <a:pt x="58788" y="9474"/>
                  </a:lnTo>
                  <a:lnTo>
                    <a:pt x="69697" y="7861"/>
                  </a:lnTo>
                  <a:lnTo>
                    <a:pt x="73418" y="6527"/>
                  </a:lnTo>
                  <a:lnTo>
                    <a:pt x="73977" y="5359"/>
                  </a:lnTo>
                  <a:lnTo>
                    <a:pt x="72402" y="3708"/>
                  </a:lnTo>
                  <a:lnTo>
                    <a:pt x="74282" y="4025"/>
                  </a:lnTo>
                  <a:lnTo>
                    <a:pt x="74167" y="7099"/>
                  </a:lnTo>
                  <a:lnTo>
                    <a:pt x="80136" y="6045"/>
                  </a:lnTo>
                  <a:lnTo>
                    <a:pt x="83578" y="6096"/>
                  </a:lnTo>
                  <a:lnTo>
                    <a:pt x="86690" y="4546"/>
                  </a:lnTo>
                  <a:lnTo>
                    <a:pt x="87756" y="3606"/>
                  </a:lnTo>
                  <a:lnTo>
                    <a:pt x="88544" y="2578"/>
                  </a:lnTo>
                  <a:lnTo>
                    <a:pt x="87553" y="1117"/>
                  </a:lnTo>
                  <a:lnTo>
                    <a:pt x="87490" y="0"/>
                  </a:lnTo>
                  <a:close/>
                </a:path>
              </a:pathLst>
            </a:custGeom>
            <a:solidFill>
              <a:srgbClr val="8DC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293988" y="726389"/>
              <a:ext cx="74930" cy="17780"/>
            </a:xfrm>
            <a:custGeom>
              <a:avLst/>
              <a:gdLst/>
              <a:ahLst/>
              <a:cxnLst/>
              <a:rect l="l" t="t" r="r" b="b"/>
              <a:pathLst>
                <a:path w="74930" h="17779">
                  <a:moveTo>
                    <a:pt x="32662" y="15303"/>
                  </a:moveTo>
                  <a:lnTo>
                    <a:pt x="10911" y="15303"/>
                  </a:lnTo>
                  <a:lnTo>
                    <a:pt x="18976" y="17424"/>
                  </a:lnTo>
                  <a:lnTo>
                    <a:pt x="22608" y="16662"/>
                  </a:lnTo>
                  <a:lnTo>
                    <a:pt x="26215" y="16433"/>
                  </a:lnTo>
                  <a:lnTo>
                    <a:pt x="32662" y="15303"/>
                  </a:lnTo>
                  <a:close/>
                </a:path>
                <a:path w="74930" h="17779">
                  <a:moveTo>
                    <a:pt x="1691" y="12458"/>
                  </a:moveTo>
                  <a:lnTo>
                    <a:pt x="497" y="12560"/>
                  </a:lnTo>
                  <a:lnTo>
                    <a:pt x="103" y="13296"/>
                  </a:lnTo>
                  <a:lnTo>
                    <a:pt x="0" y="14407"/>
                  </a:lnTo>
                  <a:lnTo>
                    <a:pt x="129" y="14909"/>
                  </a:lnTo>
                  <a:lnTo>
                    <a:pt x="535" y="15963"/>
                  </a:lnTo>
                  <a:lnTo>
                    <a:pt x="1094" y="16878"/>
                  </a:lnTo>
                  <a:lnTo>
                    <a:pt x="2262" y="17246"/>
                  </a:lnTo>
                  <a:lnTo>
                    <a:pt x="6644" y="16738"/>
                  </a:lnTo>
                  <a:lnTo>
                    <a:pt x="10911" y="15303"/>
                  </a:lnTo>
                  <a:lnTo>
                    <a:pt x="32662" y="15303"/>
                  </a:lnTo>
                  <a:lnTo>
                    <a:pt x="37771" y="14407"/>
                  </a:lnTo>
                  <a:lnTo>
                    <a:pt x="39272" y="13919"/>
                  </a:lnTo>
                  <a:lnTo>
                    <a:pt x="3520" y="13919"/>
                  </a:lnTo>
                  <a:lnTo>
                    <a:pt x="1691" y="12458"/>
                  </a:lnTo>
                  <a:close/>
                </a:path>
                <a:path w="74930" h="17779">
                  <a:moveTo>
                    <a:pt x="13337" y="7696"/>
                  </a:moveTo>
                  <a:lnTo>
                    <a:pt x="5602" y="13195"/>
                  </a:lnTo>
                  <a:lnTo>
                    <a:pt x="3520" y="13919"/>
                  </a:lnTo>
                  <a:lnTo>
                    <a:pt x="39272" y="13919"/>
                  </a:lnTo>
                  <a:lnTo>
                    <a:pt x="46758" y="11480"/>
                  </a:lnTo>
                  <a:lnTo>
                    <a:pt x="28882" y="11480"/>
                  </a:lnTo>
                  <a:lnTo>
                    <a:pt x="19992" y="9131"/>
                  </a:lnTo>
                  <a:lnTo>
                    <a:pt x="13337" y="7696"/>
                  </a:lnTo>
                  <a:close/>
                </a:path>
                <a:path w="74930" h="17779">
                  <a:moveTo>
                    <a:pt x="34939" y="9334"/>
                  </a:moveTo>
                  <a:lnTo>
                    <a:pt x="32552" y="9372"/>
                  </a:lnTo>
                  <a:lnTo>
                    <a:pt x="31749" y="9372"/>
                  </a:lnTo>
                  <a:lnTo>
                    <a:pt x="30101" y="9829"/>
                  </a:lnTo>
                  <a:lnTo>
                    <a:pt x="28882" y="11480"/>
                  </a:lnTo>
                  <a:lnTo>
                    <a:pt x="46758" y="11480"/>
                  </a:lnTo>
                  <a:lnTo>
                    <a:pt x="48878" y="10790"/>
                  </a:lnTo>
                  <a:lnTo>
                    <a:pt x="52164" y="9639"/>
                  </a:lnTo>
                  <a:lnTo>
                    <a:pt x="37352" y="9639"/>
                  </a:lnTo>
                  <a:lnTo>
                    <a:pt x="35241" y="9372"/>
                  </a:lnTo>
                  <a:lnTo>
                    <a:pt x="32552" y="9372"/>
                  </a:lnTo>
                  <a:lnTo>
                    <a:pt x="31841" y="9347"/>
                  </a:lnTo>
                  <a:lnTo>
                    <a:pt x="35040" y="9347"/>
                  </a:lnTo>
                  <a:close/>
                </a:path>
                <a:path w="74930" h="17779">
                  <a:moveTo>
                    <a:pt x="39702" y="8890"/>
                  </a:moveTo>
                  <a:lnTo>
                    <a:pt x="37352" y="9639"/>
                  </a:lnTo>
                  <a:lnTo>
                    <a:pt x="52164" y="9639"/>
                  </a:lnTo>
                  <a:lnTo>
                    <a:pt x="52853" y="9398"/>
                  </a:lnTo>
                  <a:lnTo>
                    <a:pt x="41963" y="9398"/>
                  </a:lnTo>
                  <a:lnTo>
                    <a:pt x="39702" y="8890"/>
                  </a:lnTo>
                  <a:close/>
                </a:path>
                <a:path w="74930" h="17779">
                  <a:moveTo>
                    <a:pt x="43982" y="7226"/>
                  </a:moveTo>
                  <a:lnTo>
                    <a:pt x="41963" y="9398"/>
                  </a:lnTo>
                  <a:lnTo>
                    <a:pt x="52853" y="9398"/>
                  </a:lnTo>
                  <a:lnTo>
                    <a:pt x="55972" y="8305"/>
                  </a:lnTo>
                  <a:lnTo>
                    <a:pt x="46293" y="8305"/>
                  </a:lnTo>
                  <a:lnTo>
                    <a:pt x="43982" y="7226"/>
                  </a:lnTo>
                  <a:close/>
                </a:path>
                <a:path w="74930" h="17779">
                  <a:moveTo>
                    <a:pt x="61914" y="25"/>
                  </a:moveTo>
                  <a:lnTo>
                    <a:pt x="59425" y="1435"/>
                  </a:lnTo>
                  <a:lnTo>
                    <a:pt x="57025" y="3009"/>
                  </a:lnTo>
                  <a:lnTo>
                    <a:pt x="51259" y="5715"/>
                  </a:lnTo>
                  <a:lnTo>
                    <a:pt x="48616" y="6119"/>
                  </a:lnTo>
                  <a:lnTo>
                    <a:pt x="46293" y="8305"/>
                  </a:lnTo>
                  <a:lnTo>
                    <a:pt x="55972" y="8305"/>
                  </a:lnTo>
                  <a:lnTo>
                    <a:pt x="59908" y="6927"/>
                  </a:lnTo>
                  <a:lnTo>
                    <a:pt x="71236" y="4165"/>
                  </a:lnTo>
                  <a:lnTo>
                    <a:pt x="74040" y="2349"/>
                  </a:lnTo>
                  <a:lnTo>
                    <a:pt x="65788" y="2349"/>
                  </a:lnTo>
                  <a:lnTo>
                    <a:pt x="61914" y="25"/>
                  </a:lnTo>
                  <a:close/>
                </a:path>
                <a:path w="74930" h="17779">
                  <a:moveTo>
                    <a:pt x="47781" y="5942"/>
                  </a:moveTo>
                  <a:lnTo>
                    <a:pt x="48020" y="6210"/>
                  </a:lnTo>
                  <a:lnTo>
                    <a:pt x="48616" y="6119"/>
                  </a:lnTo>
                  <a:lnTo>
                    <a:pt x="47781" y="5942"/>
                  </a:lnTo>
                  <a:close/>
                </a:path>
                <a:path w="74930" h="17779">
                  <a:moveTo>
                    <a:pt x="45290" y="3149"/>
                  </a:moveTo>
                  <a:lnTo>
                    <a:pt x="43144" y="5346"/>
                  </a:lnTo>
                  <a:lnTo>
                    <a:pt x="47781" y="5942"/>
                  </a:lnTo>
                  <a:lnTo>
                    <a:pt x="45290" y="3149"/>
                  </a:lnTo>
                  <a:close/>
                </a:path>
                <a:path w="74930" h="17779">
                  <a:moveTo>
                    <a:pt x="70461" y="0"/>
                  </a:moveTo>
                  <a:lnTo>
                    <a:pt x="65788" y="2349"/>
                  </a:lnTo>
                  <a:lnTo>
                    <a:pt x="74040" y="2349"/>
                  </a:lnTo>
                  <a:lnTo>
                    <a:pt x="74373" y="2133"/>
                  </a:lnTo>
                  <a:lnTo>
                    <a:pt x="70461" y="0"/>
                  </a:lnTo>
                  <a:close/>
                </a:path>
              </a:pathLst>
            </a:custGeom>
            <a:solidFill>
              <a:srgbClr val="8AB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393177" y="72442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133" y="0"/>
                  </a:moveTo>
                  <a:lnTo>
                    <a:pt x="0" y="38"/>
                  </a:lnTo>
                  <a:lnTo>
                    <a:pt x="88" y="1562"/>
                  </a:lnTo>
                  <a:lnTo>
                    <a:pt x="101" y="3035"/>
                  </a:lnTo>
                  <a:lnTo>
                    <a:pt x="1270" y="3454"/>
                  </a:lnTo>
                  <a:lnTo>
                    <a:pt x="1130" y="5295"/>
                  </a:lnTo>
                  <a:lnTo>
                    <a:pt x="2705" y="5397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A7D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353832" y="72104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625" y="0"/>
                  </a:moveTo>
                  <a:lnTo>
                    <a:pt x="0" y="165"/>
                  </a:lnTo>
                  <a:lnTo>
                    <a:pt x="685" y="1905"/>
                  </a:lnTo>
                  <a:lnTo>
                    <a:pt x="2070" y="5372"/>
                  </a:lnTo>
                  <a:lnTo>
                    <a:pt x="4267" y="4965"/>
                  </a:lnTo>
                  <a:lnTo>
                    <a:pt x="4800" y="3987"/>
                  </a:lnTo>
                  <a:lnTo>
                    <a:pt x="3124" y="2260"/>
                  </a:lnTo>
                  <a:lnTo>
                    <a:pt x="2044" y="16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8AB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97" name="object 3197"/>
          <p:cNvSpPr/>
          <p:nvPr/>
        </p:nvSpPr>
        <p:spPr>
          <a:xfrm>
            <a:off x="753630" y="1231506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30">
                <a:moveTo>
                  <a:pt x="3682" y="0"/>
                </a:moveTo>
                <a:lnTo>
                  <a:pt x="1117" y="4864"/>
                </a:lnTo>
                <a:lnTo>
                  <a:pt x="1244" y="6362"/>
                </a:lnTo>
                <a:lnTo>
                  <a:pt x="876" y="7721"/>
                </a:lnTo>
                <a:lnTo>
                  <a:pt x="0" y="8940"/>
                </a:lnTo>
                <a:lnTo>
                  <a:pt x="1079" y="9931"/>
                </a:lnTo>
                <a:lnTo>
                  <a:pt x="4013" y="9004"/>
                </a:lnTo>
                <a:lnTo>
                  <a:pt x="7061" y="7175"/>
                </a:lnTo>
                <a:lnTo>
                  <a:pt x="9347" y="11036"/>
                </a:lnTo>
                <a:lnTo>
                  <a:pt x="10172" y="8293"/>
                </a:lnTo>
                <a:lnTo>
                  <a:pt x="9042" y="5067"/>
                </a:lnTo>
                <a:lnTo>
                  <a:pt x="11417" y="2717"/>
                </a:lnTo>
                <a:lnTo>
                  <a:pt x="8204" y="4495"/>
                </a:lnTo>
                <a:lnTo>
                  <a:pt x="3682" y="0"/>
                </a:lnTo>
                <a:close/>
              </a:path>
            </a:pathLst>
          </a:custGeom>
          <a:solidFill>
            <a:srgbClr val="77A7B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8" name="object 3198"/>
          <p:cNvSpPr/>
          <p:nvPr/>
        </p:nvSpPr>
        <p:spPr>
          <a:xfrm>
            <a:off x="861720" y="1157401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2044" y="0"/>
                </a:moveTo>
                <a:lnTo>
                  <a:pt x="0" y="3454"/>
                </a:lnTo>
                <a:lnTo>
                  <a:pt x="495" y="4927"/>
                </a:lnTo>
                <a:lnTo>
                  <a:pt x="4610" y="7569"/>
                </a:lnTo>
                <a:lnTo>
                  <a:pt x="5892" y="5791"/>
                </a:lnTo>
                <a:lnTo>
                  <a:pt x="2527" y="3632"/>
                </a:lnTo>
                <a:lnTo>
                  <a:pt x="5092" y="1981"/>
                </a:lnTo>
                <a:lnTo>
                  <a:pt x="2044" y="0"/>
                </a:lnTo>
                <a:close/>
              </a:path>
            </a:pathLst>
          </a:custGeom>
          <a:solidFill>
            <a:srgbClr val="99D5E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199" name="object 3199"/>
          <p:cNvGrpSpPr/>
          <p:nvPr/>
        </p:nvGrpSpPr>
        <p:grpSpPr>
          <a:xfrm>
            <a:off x="749554" y="1282039"/>
            <a:ext cx="17145" cy="31750"/>
            <a:chOff x="749554" y="1282039"/>
            <a:chExt cx="17145" cy="31750"/>
          </a:xfrm>
        </p:grpSpPr>
        <p:sp>
          <p:nvSpPr>
            <p:cNvPr id="3200" name="object 3200"/>
            <p:cNvSpPr/>
            <p:nvPr/>
          </p:nvSpPr>
          <p:spPr>
            <a:xfrm>
              <a:off x="749554" y="1288237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1066" y="0"/>
                  </a:moveTo>
                  <a:lnTo>
                    <a:pt x="1409" y="2413"/>
                  </a:lnTo>
                  <a:lnTo>
                    <a:pt x="0" y="5041"/>
                  </a:lnTo>
                  <a:lnTo>
                    <a:pt x="2006" y="7239"/>
                  </a:lnTo>
                  <a:lnTo>
                    <a:pt x="1993" y="4749"/>
                  </a:lnTo>
                  <a:lnTo>
                    <a:pt x="4635" y="3556"/>
                  </a:lnTo>
                  <a:lnTo>
                    <a:pt x="5207" y="825"/>
                  </a:lnTo>
                  <a:lnTo>
                    <a:pt x="3162" y="2387"/>
                  </a:lnTo>
                  <a:lnTo>
                    <a:pt x="1841" y="2044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763435" y="12820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19" y="0"/>
                  </a:moveTo>
                  <a:lnTo>
                    <a:pt x="1790" y="50"/>
                  </a:lnTo>
                  <a:lnTo>
                    <a:pt x="0" y="1244"/>
                  </a:lnTo>
                  <a:lnTo>
                    <a:pt x="241" y="2324"/>
                  </a:lnTo>
                  <a:lnTo>
                    <a:pt x="1015" y="3428"/>
                  </a:lnTo>
                  <a:lnTo>
                    <a:pt x="2476" y="3124"/>
                  </a:lnTo>
                  <a:lnTo>
                    <a:pt x="2870" y="1930"/>
                  </a:lnTo>
                  <a:lnTo>
                    <a:pt x="2844" y="800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5884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753516" y="1308011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0" y="0"/>
                  </a:moveTo>
                  <a:lnTo>
                    <a:pt x="38" y="685"/>
                  </a:lnTo>
                  <a:lnTo>
                    <a:pt x="88" y="2031"/>
                  </a:lnTo>
                  <a:lnTo>
                    <a:pt x="1054" y="3632"/>
                  </a:lnTo>
                  <a:lnTo>
                    <a:pt x="2247" y="4940"/>
                  </a:lnTo>
                  <a:lnTo>
                    <a:pt x="4216" y="5245"/>
                  </a:lnTo>
                  <a:lnTo>
                    <a:pt x="2806" y="35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03" name="object 3203"/>
          <p:cNvSpPr/>
          <p:nvPr/>
        </p:nvSpPr>
        <p:spPr>
          <a:xfrm>
            <a:off x="1358861" y="7181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171" y="0"/>
                </a:moveTo>
                <a:lnTo>
                  <a:pt x="0" y="25"/>
                </a:lnTo>
                <a:lnTo>
                  <a:pt x="165" y="1587"/>
                </a:lnTo>
                <a:lnTo>
                  <a:pt x="165" y="3048"/>
                </a:lnTo>
                <a:lnTo>
                  <a:pt x="2235" y="2959"/>
                </a:lnTo>
                <a:lnTo>
                  <a:pt x="2286" y="1536"/>
                </a:lnTo>
                <a:lnTo>
                  <a:pt x="2171" y="0"/>
                </a:lnTo>
                <a:close/>
              </a:path>
            </a:pathLst>
          </a:custGeom>
          <a:solidFill>
            <a:srgbClr val="82B5C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04" name="object 3204"/>
          <p:cNvGrpSpPr/>
          <p:nvPr/>
        </p:nvGrpSpPr>
        <p:grpSpPr>
          <a:xfrm>
            <a:off x="1211516" y="2175459"/>
            <a:ext cx="53340" cy="33655"/>
            <a:chOff x="1211516" y="2175459"/>
            <a:chExt cx="53340" cy="33655"/>
          </a:xfrm>
        </p:grpSpPr>
        <p:sp>
          <p:nvSpPr>
            <p:cNvPr id="3205" name="object 3205"/>
            <p:cNvSpPr/>
            <p:nvPr/>
          </p:nvSpPr>
          <p:spPr>
            <a:xfrm>
              <a:off x="1223022" y="2177389"/>
              <a:ext cx="41910" cy="26670"/>
            </a:xfrm>
            <a:custGeom>
              <a:avLst/>
              <a:gdLst/>
              <a:ahLst/>
              <a:cxnLst/>
              <a:rect l="l" t="t" r="r" b="b"/>
              <a:pathLst>
                <a:path w="41909" h="26669">
                  <a:moveTo>
                    <a:pt x="6184" y="0"/>
                  </a:moveTo>
                  <a:lnTo>
                    <a:pt x="4521" y="355"/>
                  </a:lnTo>
                  <a:lnTo>
                    <a:pt x="3721" y="800"/>
                  </a:lnTo>
                  <a:lnTo>
                    <a:pt x="2552" y="2044"/>
                  </a:lnTo>
                  <a:lnTo>
                    <a:pt x="3454" y="3479"/>
                  </a:lnTo>
                  <a:lnTo>
                    <a:pt x="1905" y="3378"/>
                  </a:lnTo>
                  <a:lnTo>
                    <a:pt x="1117" y="3708"/>
                  </a:lnTo>
                  <a:lnTo>
                    <a:pt x="406" y="4152"/>
                  </a:lnTo>
                  <a:lnTo>
                    <a:pt x="0" y="4978"/>
                  </a:lnTo>
                  <a:lnTo>
                    <a:pt x="5003" y="6616"/>
                  </a:lnTo>
                  <a:lnTo>
                    <a:pt x="7137" y="11734"/>
                  </a:lnTo>
                  <a:lnTo>
                    <a:pt x="11353" y="14338"/>
                  </a:lnTo>
                  <a:lnTo>
                    <a:pt x="13182" y="16459"/>
                  </a:lnTo>
                  <a:lnTo>
                    <a:pt x="16154" y="11239"/>
                  </a:lnTo>
                  <a:lnTo>
                    <a:pt x="17653" y="15176"/>
                  </a:lnTo>
                  <a:lnTo>
                    <a:pt x="21221" y="17475"/>
                  </a:lnTo>
                  <a:lnTo>
                    <a:pt x="22872" y="19265"/>
                  </a:lnTo>
                  <a:lnTo>
                    <a:pt x="25222" y="19913"/>
                  </a:lnTo>
                  <a:lnTo>
                    <a:pt x="25704" y="19951"/>
                  </a:lnTo>
                  <a:lnTo>
                    <a:pt x="26162" y="19900"/>
                  </a:lnTo>
                  <a:lnTo>
                    <a:pt x="30568" y="18249"/>
                  </a:lnTo>
                  <a:lnTo>
                    <a:pt x="32969" y="20828"/>
                  </a:lnTo>
                  <a:lnTo>
                    <a:pt x="37033" y="24638"/>
                  </a:lnTo>
                  <a:lnTo>
                    <a:pt x="38455" y="26657"/>
                  </a:lnTo>
                  <a:lnTo>
                    <a:pt x="40830" y="24295"/>
                  </a:lnTo>
                  <a:lnTo>
                    <a:pt x="41325" y="20815"/>
                  </a:lnTo>
                  <a:lnTo>
                    <a:pt x="38531" y="19558"/>
                  </a:lnTo>
                  <a:lnTo>
                    <a:pt x="36385" y="18021"/>
                  </a:lnTo>
                  <a:lnTo>
                    <a:pt x="29163" y="13653"/>
                  </a:lnTo>
                  <a:lnTo>
                    <a:pt x="21628" y="9794"/>
                  </a:lnTo>
                  <a:lnTo>
                    <a:pt x="14282" y="5626"/>
                  </a:lnTo>
                  <a:lnTo>
                    <a:pt x="7632" y="330"/>
                  </a:lnTo>
                  <a:lnTo>
                    <a:pt x="6921" y="76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5D9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232128" y="2187587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39">
                  <a:moveTo>
                    <a:pt x="0" y="0"/>
                  </a:moveTo>
                  <a:lnTo>
                    <a:pt x="9080" y="5956"/>
                  </a:lnTo>
                  <a:lnTo>
                    <a:pt x="2247" y="4140"/>
                  </a:lnTo>
                  <a:lnTo>
                    <a:pt x="2298" y="5245"/>
                  </a:lnTo>
                  <a:lnTo>
                    <a:pt x="1587" y="7302"/>
                  </a:lnTo>
                  <a:lnTo>
                    <a:pt x="3543" y="8089"/>
                  </a:lnTo>
                  <a:lnTo>
                    <a:pt x="4330" y="9436"/>
                  </a:lnTo>
                  <a:lnTo>
                    <a:pt x="5473" y="10160"/>
                  </a:lnTo>
                  <a:lnTo>
                    <a:pt x="7874" y="10109"/>
                  </a:lnTo>
                  <a:lnTo>
                    <a:pt x="9347" y="11531"/>
                  </a:lnTo>
                  <a:lnTo>
                    <a:pt x="10579" y="13347"/>
                  </a:lnTo>
                  <a:lnTo>
                    <a:pt x="12446" y="13195"/>
                  </a:lnTo>
                  <a:lnTo>
                    <a:pt x="14160" y="13589"/>
                  </a:lnTo>
                  <a:lnTo>
                    <a:pt x="15684" y="14706"/>
                  </a:lnTo>
                  <a:lnTo>
                    <a:pt x="20027" y="13716"/>
                  </a:lnTo>
                  <a:lnTo>
                    <a:pt x="16408" y="11125"/>
                  </a:lnTo>
                  <a:lnTo>
                    <a:pt x="16776" y="9334"/>
                  </a:lnTo>
                  <a:lnTo>
                    <a:pt x="5575" y="9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B1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219784" y="2185962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4533" y="0"/>
                  </a:moveTo>
                  <a:lnTo>
                    <a:pt x="0" y="1600"/>
                  </a:lnTo>
                  <a:lnTo>
                    <a:pt x="5676" y="4533"/>
                  </a:lnTo>
                  <a:lnTo>
                    <a:pt x="10579" y="8851"/>
                  </a:lnTo>
                  <a:lnTo>
                    <a:pt x="16662" y="11061"/>
                  </a:lnTo>
                  <a:lnTo>
                    <a:pt x="16916" y="9220"/>
                  </a:lnTo>
                  <a:lnTo>
                    <a:pt x="15278" y="8280"/>
                  </a:lnTo>
                  <a:lnTo>
                    <a:pt x="14630" y="6870"/>
                  </a:lnTo>
                  <a:lnTo>
                    <a:pt x="13423" y="6261"/>
                  </a:lnTo>
                  <a:lnTo>
                    <a:pt x="12280" y="5397"/>
                  </a:lnTo>
                  <a:lnTo>
                    <a:pt x="7239" y="4203"/>
                  </a:lnTo>
                  <a:lnTo>
                    <a:pt x="4533" y="0"/>
                  </a:lnTo>
                  <a:close/>
                </a:path>
              </a:pathLst>
            </a:custGeom>
            <a:solidFill>
              <a:srgbClr val="5FA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211516" y="2175459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5689" y="0"/>
                  </a:moveTo>
                  <a:lnTo>
                    <a:pt x="4991" y="63"/>
                  </a:lnTo>
                  <a:lnTo>
                    <a:pt x="4368" y="596"/>
                  </a:lnTo>
                  <a:lnTo>
                    <a:pt x="5219" y="4267"/>
                  </a:lnTo>
                  <a:lnTo>
                    <a:pt x="800" y="3467"/>
                  </a:lnTo>
                  <a:lnTo>
                    <a:pt x="0" y="5727"/>
                  </a:lnTo>
                  <a:lnTo>
                    <a:pt x="63" y="9029"/>
                  </a:lnTo>
                  <a:lnTo>
                    <a:pt x="4419" y="7073"/>
                  </a:lnTo>
                  <a:lnTo>
                    <a:pt x="4686" y="4508"/>
                  </a:lnTo>
                  <a:lnTo>
                    <a:pt x="8280" y="5410"/>
                  </a:lnTo>
                  <a:lnTo>
                    <a:pt x="8674" y="2984"/>
                  </a:lnTo>
                  <a:lnTo>
                    <a:pt x="8432" y="1663"/>
                  </a:lnTo>
                  <a:lnTo>
                    <a:pt x="7581" y="825"/>
                  </a:lnTo>
                  <a:lnTo>
                    <a:pt x="6438" y="228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3666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215262" y="217765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4080" y="4686"/>
                  </a:moveTo>
                  <a:lnTo>
                    <a:pt x="2070" y="4686"/>
                  </a:lnTo>
                  <a:lnTo>
                    <a:pt x="3682" y="5283"/>
                  </a:lnTo>
                  <a:lnTo>
                    <a:pt x="4080" y="4686"/>
                  </a:lnTo>
                  <a:close/>
                </a:path>
                <a:path w="6984" h="5714">
                  <a:moveTo>
                    <a:pt x="6248" y="0"/>
                  </a:moveTo>
                  <a:lnTo>
                    <a:pt x="4584" y="622"/>
                  </a:lnTo>
                  <a:lnTo>
                    <a:pt x="0" y="2527"/>
                  </a:lnTo>
                  <a:lnTo>
                    <a:pt x="673" y="4876"/>
                  </a:lnTo>
                  <a:lnTo>
                    <a:pt x="2070" y="4686"/>
                  </a:lnTo>
                  <a:lnTo>
                    <a:pt x="4080" y="4686"/>
                  </a:lnTo>
                  <a:lnTo>
                    <a:pt x="4698" y="3759"/>
                  </a:lnTo>
                  <a:lnTo>
                    <a:pt x="5168" y="2819"/>
                  </a:lnTo>
                  <a:lnTo>
                    <a:pt x="6799" y="2819"/>
                  </a:lnTo>
                  <a:lnTo>
                    <a:pt x="6959" y="2349"/>
                  </a:lnTo>
                  <a:lnTo>
                    <a:pt x="6718" y="1016"/>
                  </a:lnTo>
                  <a:lnTo>
                    <a:pt x="6248" y="0"/>
                  </a:lnTo>
                  <a:close/>
                </a:path>
                <a:path w="6984" h="5714">
                  <a:moveTo>
                    <a:pt x="6799" y="2819"/>
                  </a:moveTo>
                  <a:lnTo>
                    <a:pt x="5168" y="2819"/>
                  </a:lnTo>
                  <a:lnTo>
                    <a:pt x="6591" y="3429"/>
                  </a:lnTo>
                  <a:lnTo>
                    <a:pt x="6799" y="2819"/>
                  </a:lnTo>
                  <a:close/>
                </a:path>
              </a:pathLst>
            </a:custGeom>
            <a:solidFill>
              <a:srgbClr val="3564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219961" y="2179129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4826" y="0"/>
                  </a:moveTo>
                  <a:lnTo>
                    <a:pt x="3619" y="292"/>
                  </a:lnTo>
                  <a:lnTo>
                    <a:pt x="2247" y="1092"/>
                  </a:lnTo>
                  <a:lnTo>
                    <a:pt x="419" y="1269"/>
                  </a:lnTo>
                  <a:lnTo>
                    <a:pt x="0" y="2285"/>
                  </a:lnTo>
                  <a:lnTo>
                    <a:pt x="3060" y="3238"/>
                  </a:lnTo>
                  <a:lnTo>
                    <a:pt x="3911" y="3111"/>
                  </a:lnTo>
                  <a:lnTo>
                    <a:pt x="4851" y="3149"/>
                  </a:lnTo>
                  <a:lnTo>
                    <a:pt x="5219" y="2108"/>
                  </a:lnTo>
                  <a:lnTo>
                    <a:pt x="4826" y="0"/>
                  </a:lnTo>
                  <a:close/>
                </a:path>
              </a:pathLst>
            </a:custGeom>
            <a:solidFill>
              <a:srgbClr val="257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247813" y="2196896"/>
              <a:ext cx="14604" cy="12065"/>
            </a:xfrm>
            <a:custGeom>
              <a:avLst/>
              <a:gdLst/>
              <a:ahLst/>
              <a:cxnLst/>
              <a:rect l="l" t="t" r="r" b="b"/>
              <a:pathLst>
                <a:path w="14605" h="12064">
                  <a:moveTo>
                    <a:pt x="1155" y="0"/>
                  </a:moveTo>
                  <a:lnTo>
                    <a:pt x="393" y="1752"/>
                  </a:lnTo>
                  <a:lnTo>
                    <a:pt x="2032" y="3949"/>
                  </a:lnTo>
                  <a:lnTo>
                    <a:pt x="0" y="5397"/>
                  </a:lnTo>
                  <a:lnTo>
                    <a:pt x="3225" y="7315"/>
                  </a:lnTo>
                  <a:lnTo>
                    <a:pt x="5664" y="6870"/>
                  </a:lnTo>
                  <a:lnTo>
                    <a:pt x="6896" y="10058"/>
                  </a:lnTo>
                  <a:lnTo>
                    <a:pt x="9410" y="9359"/>
                  </a:lnTo>
                  <a:lnTo>
                    <a:pt x="10769" y="9867"/>
                  </a:lnTo>
                  <a:lnTo>
                    <a:pt x="11798" y="11696"/>
                  </a:lnTo>
                  <a:lnTo>
                    <a:pt x="13601" y="10375"/>
                  </a:lnTo>
                  <a:lnTo>
                    <a:pt x="14033" y="9766"/>
                  </a:lnTo>
                  <a:lnTo>
                    <a:pt x="11430" y="4279"/>
                  </a:lnTo>
                  <a:lnTo>
                    <a:pt x="6680" y="1612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251038" y="22023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2908" y="0"/>
                  </a:moveTo>
                  <a:lnTo>
                    <a:pt x="0" y="1879"/>
                  </a:lnTo>
                  <a:lnTo>
                    <a:pt x="6070" y="6235"/>
                  </a:lnTo>
                  <a:lnTo>
                    <a:pt x="6184" y="3937"/>
                  </a:lnTo>
                  <a:lnTo>
                    <a:pt x="4165" y="3124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578A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1237602" y="219689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2895" y="0"/>
                  </a:moveTo>
                  <a:lnTo>
                    <a:pt x="0" y="850"/>
                  </a:lnTo>
                  <a:lnTo>
                    <a:pt x="3098" y="3060"/>
                  </a:lnTo>
                  <a:lnTo>
                    <a:pt x="5105" y="4038"/>
                  </a:lnTo>
                  <a:lnTo>
                    <a:pt x="4521" y="1193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5FA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4" name="object 3214"/>
          <p:cNvGrpSpPr/>
          <p:nvPr/>
        </p:nvGrpSpPr>
        <p:grpSpPr>
          <a:xfrm>
            <a:off x="781748" y="1401419"/>
            <a:ext cx="7620" cy="25400"/>
            <a:chOff x="781748" y="1401419"/>
            <a:chExt cx="7620" cy="25400"/>
          </a:xfrm>
        </p:grpSpPr>
        <p:sp>
          <p:nvSpPr>
            <p:cNvPr id="3215" name="object 3215"/>
            <p:cNvSpPr/>
            <p:nvPr/>
          </p:nvSpPr>
          <p:spPr>
            <a:xfrm>
              <a:off x="781748" y="1401419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0" y="0"/>
                  </a:moveTo>
                  <a:lnTo>
                    <a:pt x="139" y="4178"/>
                  </a:lnTo>
                  <a:lnTo>
                    <a:pt x="2489" y="8039"/>
                  </a:lnTo>
                  <a:lnTo>
                    <a:pt x="1841" y="12344"/>
                  </a:lnTo>
                  <a:lnTo>
                    <a:pt x="2184" y="18923"/>
                  </a:lnTo>
                  <a:lnTo>
                    <a:pt x="4305" y="20535"/>
                  </a:lnTo>
                  <a:lnTo>
                    <a:pt x="5981" y="22517"/>
                  </a:lnTo>
                  <a:lnTo>
                    <a:pt x="7188" y="24904"/>
                  </a:lnTo>
                  <a:lnTo>
                    <a:pt x="7467" y="23050"/>
                  </a:lnTo>
                  <a:lnTo>
                    <a:pt x="6972" y="21336"/>
                  </a:lnTo>
                  <a:lnTo>
                    <a:pt x="6261" y="19659"/>
                  </a:lnTo>
                  <a:lnTo>
                    <a:pt x="6108" y="15582"/>
                  </a:lnTo>
                  <a:lnTo>
                    <a:pt x="4978" y="13627"/>
                  </a:lnTo>
                  <a:lnTo>
                    <a:pt x="4762" y="11379"/>
                  </a:lnTo>
                  <a:lnTo>
                    <a:pt x="4127" y="9271"/>
                  </a:lnTo>
                  <a:lnTo>
                    <a:pt x="4127" y="7340"/>
                  </a:lnTo>
                  <a:lnTo>
                    <a:pt x="4825" y="4787"/>
                  </a:lnTo>
                  <a:lnTo>
                    <a:pt x="2666" y="3187"/>
                  </a:lnTo>
                  <a:lnTo>
                    <a:pt x="2031" y="1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8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785685" y="1410703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40" h="6350">
                  <a:moveTo>
                    <a:pt x="177" y="0"/>
                  </a:moveTo>
                  <a:lnTo>
                    <a:pt x="0" y="2362"/>
                  </a:lnTo>
                  <a:lnTo>
                    <a:pt x="215" y="4610"/>
                  </a:lnTo>
                  <a:lnTo>
                    <a:pt x="2159" y="6299"/>
                  </a:lnTo>
                  <a:lnTo>
                    <a:pt x="2222" y="3975"/>
                  </a:lnTo>
                  <a:lnTo>
                    <a:pt x="1511" y="1892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659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17" name="object 3217"/>
          <p:cNvGrpSpPr/>
          <p:nvPr/>
        </p:nvGrpSpPr>
        <p:grpSpPr>
          <a:xfrm>
            <a:off x="1191602" y="2134565"/>
            <a:ext cx="16510" cy="36195"/>
            <a:chOff x="1191602" y="2134565"/>
            <a:chExt cx="16510" cy="36195"/>
          </a:xfrm>
        </p:grpSpPr>
        <p:sp>
          <p:nvSpPr>
            <p:cNvPr id="3218" name="object 3218"/>
            <p:cNvSpPr/>
            <p:nvPr/>
          </p:nvSpPr>
          <p:spPr>
            <a:xfrm>
              <a:off x="1193888" y="2134565"/>
              <a:ext cx="13970" cy="36195"/>
            </a:xfrm>
            <a:custGeom>
              <a:avLst/>
              <a:gdLst/>
              <a:ahLst/>
              <a:cxnLst/>
              <a:rect l="l" t="t" r="r" b="b"/>
              <a:pathLst>
                <a:path w="13969" h="36194">
                  <a:moveTo>
                    <a:pt x="3429" y="0"/>
                  </a:moveTo>
                  <a:lnTo>
                    <a:pt x="215" y="901"/>
                  </a:lnTo>
                  <a:lnTo>
                    <a:pt x="0" y="2108"/>
                  </a:lnTo>
                  <a:lnTo>
                    <a:pt x="50" y="3098"/>
                  </a:lnTo>
                  <a:lnTo>
                    <a:pt x="2095" y="4178"/>
                  </a:lnTo>
                  <a:lnTo>
                    <a:pt x="1092" y="8597"/>
                  </a:lnTo>
                  <a:lnTo>
                    <a:pt x="1066" y="12877"/>
                  </a:lnTo>
                  <a:lnTo>
                    <a:pt x="4127" y="16637"/>
                  </a:lnTo>
                  <a:lnTo>
                    <a:pt x="5956" y="18783"/>
                  </a:lnTo>
                  <a:lnTo>
                    <a:pt x="2628" y="19723"/>
                  </a:lnTo>
                  <a:lnTo>
                    <a:pt x="2921" y="21513"/>
                  </a:lnTo>
                  <a:lnTo>
                    <a:pt x="5054" y="22440"/>
                  </a:lnTo>
                  <a:lnTo>
                    <a:pt x="8026" y="18605"/>
                  </a:lnTo>
                  <a:lnTo>
                    <a:pt x="10782" y="26555"/>
                  </a:lnTo>
                  <a:lnTo>
                    <a:pt x="9169" y="28282"/>
                  </a:lnTo>
                  <a:lnTo>
                    <a:pt x="3403" y="31292"/>
                  </a:lnTo>
                  <a:lnTo>
                    <a:pt x="4419" y="33667"/>
                  </a:lnTo>
                  <a:lnTo>
                    <a:pt x="6197" y="35433"/>
                  </a:lnTo>
                  <a:lnTo>
                    <a:pt x="9880" y="35648"/>
                  </a:lnTo>
                  <a:lnTo>
                    <a:pt x="11137" y="32880"/>
                  </a:lnTo>
                  <a:lnTo>
                    <a:pt x="13754" y="27774"/>
                  </a:lnTo>
                  <a:lnTo>
                    <a:pt x="12661" y="25044"/>
                  </a:lnTo>
                  <a:lnTo>
                    <a:pt x="13258" y="22479"/>
                  </a:lnTo>
                  <a:lnTo>
                    <a:pt x="13258" y="21488"/>
                  </a:lnTo>
                  <a:lnTo>
                    <a:pt x="12649" y="19138"/>
                  </a:lnTo>
                  <a:lnTo>
                    <a:pt x="7772" y="16929"/>
                  </a:lnTo>
                  <a:lnTo>
                    <a:pt x="7124" y="13474"/>
                  </a:lnTo>
                  <a:lnTo>
                    <a:pt x="7277" y="7772"/>
                  </a:lnTo>
                  <a:lnTo>
                    <a:pt x="6819" y="6007"/>
                  </a:lnTo>
                  <a:lnTo>
                    <a:pt x="5016" y="1981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66B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191602" y="2138743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4623" y="9067"/>
                  </a:moveTo>
                  <a:lnTo>
                    <a:pt x="3213" y="12166"/>
                  </a:lnTo>
                  <a:lnTo>
                    <a:pt x="6413" y="12471"/>
                  </a:lnTo>
                  <a:lnTo>
                    <a:pt x="4623" y="9067"/>
                  </a:lnTo>
                  <a:close/>
                </a:path>
                <a:path w="6984" h="12700">
                  <a:moveTo>
                    <a:pt x="4527" y="7659"/>
                  </a:moveTo>
                  <a:lnTo>
                    <a:pt x="4343" y="8534"/>
                  </a:lnTo>
                  <a:lnTo>
                    <a:pt x="4623" y="9067"/>
                  </a:lnTo>
                  <a:lnTo>
                    <a:pt x="5206" y="7785"/>
                  </a:lnTo>
                  <a:lnTo>
                    <a:pt x="4527" y="7659"/>
                  </a:lnTo>
                  <a:close/>
                </a:path>
                <a:path w="6984" h="12700">
                  <a:moveTo>
                    <a:pt x="4381" y="0"/>
                  </a:moveTo>
                  <a:lnTo>
                    <a:pt x="4381" y="2603"/>
                  </a:lnTo>
                  <a:lnTo>
                    <a:pt x="0" y="3975"/>
                  </a:lnTo>
                  <a:lnTo>
                    <a:pt x="2324" y="7251"/>
                  </a:lnTo>
                  <a:lnTo>
                    <a:pt x="4527" y="7659"/>
                  </a:lnTo>
                  <a:lnTo>
                    <a:pt x="5270" y="4127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78CD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20" name="object 3220"/>
          <p:cNvGrpSpPr/>
          <p:nvPr/>
        </p:nvGrpSpPr>
        <p:grpSpPr>
          <a:xfrm>
            <a:off x="798563" y="1543697"/>
            <a:ext cx="18415" cy="55880"/>
            <a:chOff x="798563" y="1543697"/>
            <a:chExt cx="18415" cy="55880"/>
          </a:xfrm>
        </p:grpSpPr>
        <p:sp>
          <p:nvSpPr>
            <p:cNvPr id="3221" name="object 3221"/>
            <p:cNvSpPr/>
            <p:nvPr/>
          </p:nvSpPr>
          <p:spPr>
            <a:xfrm>
              <a:off x="805065" y="1556169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4584" y="0"/>
                  </a:moveTo>
                  <a:lnTo>
                    <a:pt x="1676" y="419"/>
                  </a:lnTo>
                  <a:lnTo>
                    <a:pt x="1092" y="2971"/>
                  </a:lnTo>
                  <a:lnTo>
                    <a:pt x="0" y="5054"/>
                  </a:lnTo>
                  <a:lnTo>
                    <a:pt x="177" y="6921"/>
                  </a:lnTo>
                  <a:lnTo>
                    <a:pt x="50" y="8864"/>
                  </a:lnTo>
                  <a:lnTo>
                    <a:pt x="1473" y="10401"/>
                  </a:lnTo>
                  <a:lnTo>
                    <a:pt x="3949" y="10960"/>
                  </a:lnTo>
                  <a:lnTo>
                    <a:pt x="1600" y="12484"/>
                  </a:lnTo>
                  <a:lnTo>
                    <a:pt x="2095" y="13436"/>
                  </a:lnTo>
                  <a:lnTo>
                    <a:pt x="2616" y="14579"/>
                  </a:lnTo>
                  <a:lnTo>
                    <a:pt x="2362" y="15443"/>
                  </a:lnTo>
                  <a:lnTo>
                    <a:pt x="1206" y="16002"/>
                  </a:lnTo>
                  <a:lnTo>
                    <a:pt x="1295" y="17081"/>
                  </a:lnTo>
                  <a:lnTo>
                    <a:pt x="1866" y="17818"/>
                  </a:lnTo>
                  <a:lnTo>
                    <a:pt x="2844" y="18262"/>
                  </a:lnTo>
                  <a:lnTo>
                    <a:pt x="3911" y="18529"/>
                  </a:lnTo>
                  <a:lnTo>
                    <a:pt x="4889" y="18491"/>
                  </a:lnTo>
                  <a:lnTo>
                    <a:pt x="5613" y="17500"/>
                  </a:lnTo>
                  <a:lnTo>
                    <a:pt x="4419" y="15201"/>
                  </a:lnTo>
                  <a:lnTo>
                    <a:pt x="10223" y="14198"/>
                  </a:lnTo>
                  <a:lnTo>
                    <a:pt x="6718" y="11480"/>
                  </a:lnTo>
                  <a:lnTo>
                    <a:pt x="6921" y="10680"/>
                  </a:lnTo>
                  <a:lnTo>
                    <a:pt x="7467" y="9271"/>
                  </a:lnTo>
                  <a:lnTo>
                    <a:pt x="2298" y="6362"/>
                  </a:lnTo>
                  <a:lnTo>
                    <a:pt x="5943" y="3111"/>
                  </a:lnTo>
                  <a:lnTo>
                    <a:pt x="6718" y="25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5A99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804672" y="1579054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4" h="20955">
                  <a:moveTo>
                    <a:pt x="952" y="0"/>
                  </a:moveTo>
                  <a:lnTo>
                    <a:pt x="546" y="304"/>
                  </a:lnTo>
                  <a:lnTo>
                    <a:pt x="279" y="698"/>
                  </a:lnTo>
                  <a:lnTo>
                    <a:pt x="127" y="1181"/>
                  </a:lnTo>
                  <a:lnTo>
                    <a:pt x="0" y="1930"/>
                  </a:lnTo>
                  <a:lnTo>
                    <a:pt x="101" y="2654"/>
                  </a:lnTo>
                  <a:lnTo>
                    <a:pt x="419" y="3340"/>
                  </a:lnTo>
                  <a:lnTo>
                    <a:pt x="1219" y="4800"/>
                  </a:lnTo>
                  <a:lnTo>
                    <a:pt x="2667" y="5943"/>
                  </a:lnTo>
                  <a:lnTo>
                    <a:pt x="2552" y="7835"/>
                  </a:lnTo>
                  <a:lnTo>
                    <a:pt x="3009" y="11506"/>
                  </a:lnTo>
                  <a:lnTo>
                    <a:pt x="1803" y="15240"/>
                  </a:lnTo>
                  <a:lnTo>
                    <a:pt x="2832" y="18910"/>
                  </a:lnTo>
                  <a:lnTo>
                    <a:pt x="3810" y="20193"/>
                  </a:lnTo>
                  <a:lnTo>
                    <a:pt x="4470" y="20383"/>
                  </a:lnTo>
                  <a:lnTo>
                    <a:pt x="6464" y="15951"/>
                  </a:lnTo>
                  <a:lnTo>
                    <a:pt x="5943" y="13195"/>
                  </a:lnTo>
                  <a:lnTo>
                    <a:pt x="6184" y="10490"/>
                  </a:lnTo>
                  <a:lnTo>
                    <a:pt x="6146" y="8801"/>
                  </a:lnTo>
                  <a:lnTo>
                    <a:pt x="6197" y="7099"/>
                  </a:lnTo>
                  <a:lnTo>
                    <a:pt x="5905" y="3543"/>
                  </a:lnTo>
                  <a:lnTo>
                    <a:pt x="2476" y="25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7FC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800455" y="1569542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30">
                  <a:moveTo>
                    <a:pt x="1879" y="0"/>
                  </a:moveTo>
                  <a:lnTo>
                    <a:pt x="2349" y="4279"/>
                  </a:lnTo>
                  <a:lnTo>
                    <a:pt x="1841" y="7366"/>
                  </a:lnTo>
                  <a:lnTo>
                    <a:pt x="0" y="10388"/>
                  </a:lnTo>
                  <a:lnTo>
                    <a:pt x="4216" y="11188"/>
                  </a:lnTo>
                  <a:lnTo>
                    <a:pt x="4660" y="10807"/>
                  </a:lnTo>
                  <a:lnTo>
                    <a:pt x="4927" y="10312"/>
                  </a:lnTo>
                  <a:lnTo>
                    <a:pt x="5156" y="9499"/>
                  </a:lnTo>
                  <a:lnTo>
                    <a:pt x="4698" y="7670"/>
                  </a:lnTo>
                  <a:lnTo>
                    <a:pt x="5829" y="6896"/>
                  </a:lnTo>
                  <a:lnTo>
                    <a:pt x="7251" y="6299"/>
                  </a:lnTo>
                  <a:lnTo>
                    <a:pt x="7785" y="5575"/>
                  </a:lnTo>
                  <a:lnTo>
                    <a:pt x="7785" y="4889"/>
                  </a:lnTo>
                  <a:lnTo>
                    <a:pt x="7162" y="4216"/>
                  </a:lnTo>
                  <a:lnTo>
                    <a:pt x="6108" y="2222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498A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807618" y="157366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09">
                  <a:moveTo>
                    <a:pt x="3060" y="0"/>
                  </a:moveTo>
                  <a:lnTo>
                    <a:pt x="2044" y="38"/>
                  </a:lnTo>
                  <a:lnTo>
                    <a:pt x="1015" y="63"/>
                  </a:lnTo>
                  <a:lnTo>
                    <a:pt x="0" y="101"/>
                  </a:lnTo>
                  <a:lnTo>
                    <a:pt x="25" y="787"/>
                  </a:lnTo>
                  <a:lnTo>
                    <a:pt x="63" y="1485"/>
                  </a:lnTo>
                  <a:lnTo>
                    <a:pt x="88" y="2171"/>
                  </a:lnTo>
                  <a:lnTo>
                    <a:pt x="1384" y="2463"/>
                  </a:lnTo>
                  <a:lnTo>
                    <a:pt x="2844" y="3238"/>
                  </a:lnTo>
                  <a:lnTo>
                    <a:pt x="4546" y="2679"/>
                  </a:lnTo>
                  <a:lnTo>
                    <a:pt x="4140" y="787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76C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798563" y="1543697"/>
              <a:ext cx="14604" cy="27940"/>
            </a:xfrm>
            <a:custGeom>
              <a:avLst/>
              <a:gdLst/>
              <a:ahLst/>
              <a:cxnLst/>
              <a:rect l="l" t="t" r="r" b="b"/>
              <a:pathLst>
                <a:path w="14605" h="27940">
                  <a:moveTo>
                    <a:pt x="7747" y="27000"/>
                  </a:moveTo>
                  <a:lnTo>
                    <a:pt x="5105" y="27000"/>
                  </a:lnTo>
                  <a:lnTo>
                    <a:pt x="7251" y="27393"/>
                  </a:lnTo>
                  <a:lnTo>
                    <a:pt x="7747" y="27000"/>
                  </a:lnTo>
                  <a:close/>
                </a:path>
                <a:path w="14605" h="27940">
                  <a:moveTo>
                    <a:pt x="2311" y="15913"/>
                  </a:moveTo>
                  <a:lnTo>
                    <a:pt x="1130" y="18173"/>
                  </a:lnTo>
                  <a:lnTo>
                    <a:pt x="1219" y="20751"/>
                  </a:lnTo>
                  <a:lnTo>
                    <a:pt x="0" y="25247"/>
                  </a:lnTo>
                  <a:lnTo>
                    <a:pt x="736" y="26758"/>
                  </a:lnTo>
                  <a:lnTo>
                    <a:pt x="3060" y="27152"/>
                  </a:lnTo>
                  <a:lnTo>
                    <a:pt x="5105" y="27000"/>
                  </a:lnTo>
                  <a:lnTo>
                    <a:pt x="7747" y="27000"/>
                  </a:lnTo>
                  <a:lnTo>
                    <a:pt x="9042" y="25971"/>
                  </a:lnTo>
                  <a:lnTo>
                    <a:pt x="9855" y="24904"/>
                  </a:lnTo>
                  <a:lnTo>
                    <a:pt x="11468" y="23812"/>
                  </a:lnTo>
                  <a:lnTo>
                    <a:pt x="8902" y="22910"/>
                  </a:lnTo>
                  <a:lnTo>
                    <a:pt x="4762" y="22453"/>
                  </a:lnTo>
                  <a:lnTo>
                    <a:pt x="7759" y="19418"/>
                  </a:lnTo>
                  <a:lnTo>
                    <a:pt x="7023" y="17729"/>
                  </a:lnTo>
                  <a:lnTo>
                    <a:pt x="7933" y="16548"/>
                  </a:lnTo>
                  <a:lnTo>
                    <a:pt x="4477" y="16535"/>
                  </a:lnTo>
                  <a:lnTo>
                    <a:pt x="2311" y="15913"/>
                  </a:lnTo>
                  <a:close/>
                </a:path>
                <a:path w="14605" h="27940">
                  <a:moveTo>
                    <a:pt x="11061" y="803"/>
                  </a:moveTo>
                  <a:lnTo>
                    <a:pt x="10160" y="825"/>
                  </a:lnTo>
                  <a:lnTo>
                    <a:pt x="8674" y="2044"/>
                  </a:lnTo>
                  <a:lnTo>
                    <a:pt x="8623" y="4038"/>
                  </a:lnTo>
                  <a:lnTo>
                    <a:pt x="7658" y="5537"/>
                  </a:lnTo>
                  <a:lnTo>
                    <a:pt x="5448" y="7886"/>
                  </a:lnTo>
                  <a:lnTo>
                    <a:pt x="4343" y="10604"/>
                  </a:lnTo>
                  <a:lnTo>
                    <a:pt x="4673" y="16535"/>
                  </a:lnTo>
                  <a:lnTo>
                    <a:pt x="4521" y="16548"/>
                  </a:lnTo>
                  <a:lnTo>
                    <a:pt x="7943" y="16535"/>
                  </a:lnTo>
                  <a:lnTo>
                    <a:pt x="11087" y="12458"/>
                  </a:lnTo>
                  <a:lnTo>
                    <a:pt x="10325" y="10756"/>
                  </a:lnTo>
                  <a:lnTo>
                    <a:pt x="10579" y="9334"/>
                  </a:lnTo>
                  <a:lnTo>
                    <a:pt x="12230" y="8293"/>
                  </a:lnTo>
                  <a:lnTo>
                    <a:pt x="13766" y="6870"/>
                  </a:lnTo>
                  <a:lnTo>
                    <a:pt x="14566" y="5270"/>
                  </a:lnTo>
                  <a:lnTo>
                    <a:pt x="13957" y="4254"/>
                  </a:lnTo>
                  <a:lnTo>
                    <a:pt x="11988" y="4254"/>
                  </a:lnTo>
                  <a:lnTo>
                    <a:pt x="11874" y="3721"/>
                  </a:lnTo>
                  <a:lnTo>
                    <a:pt x="11709" y="3406"/>
                  </a:lnTo>
                  <a:lnTo>
                    <a:pt x="11188" y="2730"/>
                  </a:lnTo>
                  <a:lnTo>
                    <a:pt x="11751" y="1686"/>
                  </a:lnTo>
                  <a:lnTo>
                    <a:pt x="11061" y="803"/>
                  </a:lnTo>
                  <a:close/>
                </a:path>
                <a:path w="14605" h="27940">
                  <a:moveTo>
                    <a:pt x="13337" y="3136"/>
                  </a:moveTo>
                  <a:lnTo>
                    <a:pt x="12738" y="3136"/>
                  </a:lnTo>
                  <a:lnTo>
                    <a:pt x="11988" y="4254"/>
                  </a:lnTo>
                  <a:lnTo>
                    <a:pt x="13957" y="4254"/>
                  </a:lnTo>
                  <a:lnTo>
                    <a:pt x="13448" y="3406"/>
                  </a:lnTo>
                  <a:lnTo>
                    <a:pt x="13337" y="3136"/>
                  </a:lnTo>
                  <a:close/>
                </a:path>
                <a:path w="14605" h="27940">
                  <a:moveTo>
                    <a:pt x="11709" y="3406"/>
                  </a:moveTo>
                  <a:lnTo>
                    <a:pt x="11760" y="3670"/>
                  </a:lnTo>
                  <a:lnTo>
                    <a:pt x="11709" y="3406"/>
                  </a:lnTo>
                  <a:close/>
                </a:path>
                <a:path w="14605" h="27940">
                  <a:moveTo>
                    <a:pt x="11915" y="3693"/>
                  </a:moveTo>
                  <a:close/>
                </a:path>
                <a:path w="14605" h="27940">
                  <a:moveTo>
                    <a:pt x="13227" y="774"/>
                  </a:moveTo>
                  <a:lnTo>
                    <a:pt x="12242" y="774"/>
                  </a:lnTo>
                  <a:lnTo>
                    <a:pt x="11751" y="1686"/>
                  </a:lnTo>
                  <a:lnTo>
                    <a:pt x="12090" y="2120"/>
                  </a:lnTo>
                  <a:lnTo>
                    <a:pt x="11709" y="3406"/>
                  </a:lnTo>
                  <a:lnTo>
                    <a:pt x="11915" y="3693"/>
                  </a:lnTo>
                  <a:lnTo>
                    <a:pt x="12738" y="3136"/>
                  </a:lnTo>
                  <a:lnTo>
                    <a:pt x="13337" y="3136"/>
                  </a:lnTo>
                  <a:lnTo>
                    <a:pt x="13227" y="774"/>
                  </a:lnTo>
                  <a:close/>
                </a:path>
                <a:path w="14605" h="27940">
                  <a:moveTo>
                    <a:pt x="12242" y="774"/>
                  </a:moveTo>
                  <a:lnTo>
                    <a:pt x="11061" y="803"/>
                  </a:lnTo>
                  <a:lnTo>
                    <a:pt x="11751" y="1686"/>
                  </a:lnTo>
                  <a:lnTo>
                    <a:pt x="12242" y="774"/>
                  </a:lnTo>
                  <a:close/>
                </a:path>
                <a:path w="14605" h="27940">
                  <a:moveTo>
                    <a:pt x="13220" y="0"/>
                  </a:moveTo>
                  <a:lnTo>
                    <a:pt x="10502" y="88"/>
                  </a:lnTo>
                  <a:lnTo>
                    <a:pt x="11061" y="803"/>
                  </a:lnTo>
                  <a:lnTo>
                    <a:pt x="12242" y="774"/>
                  </a:lnTo>
                  <a:lnTo>
                    <a:pt x="13227" y="774"/>
                  </a:lnTo>
                  <a:lnTo>
                    <a:pt x="13220" y="0"/>
                  </a:lnTo>
                  <a:close/>
                </a:path>
              </a:pathLst>
            </a:custGeom>
            <a:solidFill>
              <a:srgbClr val="4F8C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810806" y="1546936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1117" y="0"/>
                  </a:moveTo>
                  <a:lnTo>
                    <a:pt x="0" y="5054"/>
                  </a:lnTo>
                  <a:lnTo>
                    <a:pt x="2006" y="5245"/>
                  </a:lnTo>
                  <a:lnTo>
                    <a:pt x="2997" y="7797"/>
                  </a:lnTo>
                  <a:lnTo>
                    <a:pt x="5295" y="7302"/>
                  </a:lnTo>
                  <a:lnTo>
                    <a:pt x="5816" y="7124"/>
                  </a:lnTo>
                  <a:lnTo>
                    <a:pt x="6070" y="7010"/>
                  </a:lnTo>
                  <a:lnTo>
                    <a:pt x="4025" y="4940"/>
                  </a:lnTo>
                  <a:lnTo>
                    <a:pt x="3797" y="1612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83C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27" name="object 3227"/>
          <p:cNvSpPr/>
          <p:nvPr/>
        </p:nvSpPr>
        <p:spPr>
          <a:xfrm>
            <a:off x="832205" y="1065999"/>
            <a:ext cx="7620" cy="5715"/>
          </a:xfrm>
          <a:custGeom>
            <a:avLst/>
            <a:gdLst/>
            <a:ahLst/>
            <a:cxnLst/>
            <a:rect l="l" t="t" r="r" b="b"/>
            <a:pathLst>
              <a:path w="7619" h="5715">
                <a:moveTo>
                  <a:pt x="6527" y="0"/>
                </a:moveTo>
                <a:lnTo>
                  <a:pt x="0" y="0"/>
                </a:lnTo>
                <a:lnTo>
                  <a:pt x="1587" y="2019"/>
                </a:lnTo>
                <a:lnTo>
                  <a:pt x="1155" y="5232"/>
                </a:lnTo>
                <a:lnTo>
                  <a:pt x="4584" y="5105"/>
                </a:lnTo>
                <a:lnTo>
                  <a:pt x="3492" y="2743"/>
                </a:lnTo>
                <a:lnTo>
                  <a:pt x="7251" y="2222"/>
                </a:lnTo>
                <a:lnTo>
                  <a:pt x="6527" y="0"/>
                </a:lnTo>
                <a:close/>
              </a:path>
            </a:pathLst>
          </a:custGeom>
          <a:solidFill>
            <a:srgbClr val="77BDC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28" name="object 3228"/>
          <p:cNvGrpSpPr/>
          <p:nvPr/>
        </p:nvGrpSpPr>
        <p:grpSpPr>
          <a:xfrm>
            <a:off x="1266469" y="1921357"/>
            <a:ext cx="357505" cy="113664"/>
            <a:chOff x="1266469" y="1921357"/>
            <a:chExt cx="357505" cy="113664"/>
          </a:xfrm>
        </p:grpSpPr>
        <p:sp>
          <p:nvSpPr>
            <p:cNvPr id="3229" name="object 3229"/>
            <p:cNvSpPr/>
            <p:nvPr/>
          </p:nvSpPr>
          <p:spPr>
            <a:xfrm>
              <a:off x="1298790" y="1930857"/>
              <a:ext cx="325120" cy="47625"/>
            </a:xfrm>
            <a:custGeom>
              <a:avLst/>
              <a:gdLst/>
              <a:ahLst/>
              <a:cxnLst/>
              <a:rect l="l" t="t" r="r" b="b"/>
              <a:pathLst>
                <a:path w="325119" h="47625">
                  <a:moveTo>
                    <a:pt x="83451" y="0"/>
                  </a:moveTo>
                  <a:lnTo>
                    <a:pt x="78282" y="5587"/>
                  </a:lnTo>
                  <a:lnTo>
                    <a:pt x="77571" y="5511"/>
                  </a:lnTo>
                  <a:lnTo>
                    <a:pt x="70269" y="2781"/>
                  </a:lnTo>
                  <a:lnTo>
                    <a:pt x="63322" y="3149"/>
                  </a:lnTo>
                  <a:lnTo>
                    <a:pt x="53022" y="4571"/>
                  </a:lnTo>
                  <a:lnTo>
                    <a:pt x="49212" y="2908"/>
                  </a:lnTo>
                  <a:lnTo>
                    <a:pt x="47332" y="8293"/>
                  </a:lnTo>
                  <a:lnTo>
                    <a:pt x="19951" y="22034"/>
                  </a:lnTo>
                  <a:lnTo>
                    <a:pt x="20764" y="23025"/>
                  </a:lnTo>
                  <a:lnTo>
                    <a:pt x="22377" y="26695"/>
                  </a:lnTo>
                  <a:lnTo>
                    <a:pt x="19367" y="25907"/>
                  </a:lnTo>
                  <a:lnTo>
                    <a:pt x="15494" y="26352"/>
                  </a:lnTo>
                  <a:lnTo>
                    <a:pt x="13398" y="25958"/>
                  </a:lnTo>
                  <a:lnTo>
                    <a:pt x="5689" y="32600"/>
                  </a:lnTo>
                  <a:lnTo>
                    <a:pt x="1828" y="38569"/>
                  </a:lnTo>
                  <a:lnTo>
                    <a:pt x="0" y="45872"/>
                  </a:lnTo>
                  <a:lnTo>
                    <a:pt x="1536" y="47002"/>
                  </a:lnTo>
                  <a:lnTo>
                    <a:pt x="2463" y="45656"/>
                  </a:lnTo>
                  <a:lnTo>
                    <a:pt x="6477" y="43510"/>
                  </a:lnTo>
                  <a:lnTo>
                    <a:pt x="8445" y="40627"/>
                  </a:lnTo>
                  <a:lnTo>
                    <a:pt x="11734" y="39789"/>
                  </a:lnTo>
                  <a:lnTo>
                    <a:pt x="13538" y="36436"/>
                  </a:lnTo>
                  <a:lnTo>
                    <a:pt x="15608" y="33413"/>
                  </a:lnTo>
                  <a:lnTo>
                    <a:pt x="19812" y="32842"/>
                  </a:lnTo>
                  <a:lnTo>
                    <a:pt x="22237" y="30035"/>
                  </a:lnTo>
                  <a:lnTo>
                    <a:pt x="24460" y="26911"/>
                  </a:lnTo>
                  <a:lnTo>
                    <a:pt x="28752" y="26911"/>
                  </a:lnTo>
                  <a:lnTo>
                    <a:pt x="29616" y="26466"/>
                  </a:lnTo>
                  <a:lnTo>
                    <a:pt x="32473" y="23075"/>
                  </a:lnTo>
                  <a:lnTo>
                    <a:pt x="35217" y="20637"/>
                  </a:lnTo>
                  <a:lnTo>
                    <a:pt x="40817" y="22186"/>
                  </a:lnTo>
                  <a:lnTo>
                    <a:pt x="42138" y="21932"/>
                  </a:lnTo>
                  <a:lnTo>
                    <a:pt x="46901" y="18414"/>
                  </a:lnTo>
                  <a:lnTo>
                    <a:pt x="50825" y="19684"/>
                  </a:lnTo>
                  <a:lnTo>
                    <a:pt x="57429" y="22529"/>
                  </a:lnTo>
                  <a:lnTo>
                    <a:pt x="63665" y="24218"/>
                  </a:lnTo>
                  <a:lnTo>
                    <a:pt x="90382" y="24508"/>
                  </a:lnTo>
                  <a:lnTo>
                    <a:pt x="105511" y="24295"/>
                  </a:lnTo>
                  <a:lnTo>
                    <a:pt x="111785" y="17386"/>
                  </a:lnTo>
                  <a:lnTo>
                    <a:pt x="116103" y="20167"/>
                  </a:lnTo>
                  <a:lnTo>
                    <a:pt x="119291" y="23037"/>
                  </a:lnTo>
                  <a:lnTo>
                    <a:pt x="124891" y="26291"/>
                  </a:lnTo>
                  <a:lnTo>
                    <a:pt x="130795" y="27238"/>
                  </a:lnTo>
                  <a:lnTo>
                    <a:pt x="136830" y="27170"/>
                  </a:lnTo>
                  <a:lnTo>
                    <a:pt x="142824" y="27381"/>
                  </a:lnTo>
                  <a:lnTo>
                    <a:pt x="145376" y="27724"/>
                  </a:lnTo>
                  <a:lnTo>
                    <a:pt x="145364" y="24028"/>
                  </a:lnTo>
                  <a:lnTo>
                    <a:pt x="154432" y="24602"/>
                  </a:lnTo>
                  <a:lnTo>
                    <a:pt x="167861" y="24637"/>
                  </a:lnTo>
                  <a:lnTo>
                    <a:pt x="182858" y="26983"/>
                  </a:lnTo>
                  <a:lnTo>
                    <a:pt x="191219" y="27624"/>
                  </a:lnTo>
                  <a:lnTo>
                    <a:pt x="199619" y="27724"/>
                  </a:lnTo>
                  <a:lnTo>
                    <a:pt x="209867" y="27495"/>
                  </a:lnTo>
                  <a:lnTo>
                    <a:pt x="215519" y="23583"/>
                  </a:lnTo>
                  <a:lnTo>
                    <a:pt x="221157" y="24764"/>
                  </a:lnTo>
                  <a:lnTo>
                    <a:pt x="230504" y="24282"/>
                  </a:lnTo>
                  <a:lnTo>
                    <a:pt x="234569" y="25450"/>
                  </a:lnTo>
                  <a:lnTo>
                    <a:pt x="238226" y="23152"/>
                  </a:lnTo>
                  <a:lnTo>
                    <a:pt x="238925" y="22339"/>
                  </a:lnTo>
                  <a:lnTo>
                    <a:pt x="240271" y="18389"/>
                  </a:lnTo>
                  <a:lnTo>
                    <a:pt x="239776" y="15595"/>
                  </a:lnTo>
                  <a:lnTo>
                    <a:pt x="248907" y="15024"/>
                  </a:lnTo>
                  <a:lnTo>
                    <a:pt x="251193" y="20866"/>
                  </a:lnTo>
                  <a:lnTo>
                    <a:pt x="253352" y="21196"/>
                  </a:lnTo>
                  <a:lnTo>
                    <a:pt x="258406" y="21526"/>
                  </a:lnTo>
                  <a:lnTo>
                    <a:pt x="261353" y="21374"/>
                  </a:lnTo>
                  <a:lnTo>
                    <a:pt x="269913" y="21564"/>
                  </a:lnTo>
                  <a:lnTo>
                    <a:pt x="275602" y="20726"/>
                  </a:lnTo>
                  <a:lnTo>
                    <a:pt x="283070" y="25234"/>
                  </a:lnTo>
                  <a:lnTo>
                    <a:pt x="286143" y="24993"/>
                  </a:lnTo>
                  <a:lnTo>
                    <a:pt x="291185" y="21691"/>
                  </a:lnTo>
                  <a:lnTo>
                    <a:pt x="294132" y="21335"/>
                  </a:lnTo>
                  <a:lnTo>
                    <a:pt x="300520" y="21488"/>
                  </a:lnTo>
                  <a:lnTo>
                    <a:pt x="303568" y="21208"/>
                  </a:lnTo>
                  <a:lnTo>
                    <a:pt x="305371" y="15633"/>
                  </a:lnTo>
                  <a:lnTo>
                    <a:pt x="306959" y="15328"/>
                  </a:lnTo>
                  <a:lnTo>
                    <a:pt x="311162" y="15112"/>
                  </a:lnTo>
                  <a:lnTo>
                    <a:pt x="313766" y="15290"/>
                  </a:lnTo>
                  <a:lnTo>
                    <a:pt x="319417" y="14846"/>
                  </a:lnTo>
                  <a:lnTo>
                    <a:pt x="323596" y="18059"/>
                  </a:lnTo>
                  <a:lnTo>
                    <a:pt x="325018" y="12458"/>
                  </a:lnTo>
                  <a:lnTo>
                    <a:pt x="317258" y="10236"/>
                  </a:lnTo>
                  <a:lnTo>
                    <a:pt x="317601" y="3098"/>
                  </a:lnTo>
                  <a:lnTo>
                    <a:pt x="312089" y="1828"/>
                  </a:lnTo>
                  <a:lnTo>
                    <a:pt x="310045" y="1930"/>
                  </a:lnTo>
                  <a:lnTo>
                    <a:pt x="303377" y="1562"/>
                  </a:lnTo>
                  <a:lnTo>
                    <a:pt x="298792" y="3009"/>
                  </a:lnTo>
                  <a:lnTo>
                    <a:pt x="292392" y="1701"/>
                  </a:lnTo>
                  <a:lnTo>
                    <a:pt x="290690" y="2603"/>
                  </a:lnTo>
                  <a:lnTo>
                    <a:pt x="285597" y="7200"/>
                  </a:lnTo>
                  <a:lnTo>
                    <a:pt x="281381" y="7543"/>
                  </a:lnTo>
                  <a:lnTo>
                    <a:pt x="274789" y="5092"/>
                  </a:lnTo>
                  <a:lnTo>
                    <a:pt x="272694" y="4940"/>
                  </a:lnTo>
                  <a:lnTo>
                    <a:pt x="268109" y="6680"/>
                  </a:lnTo>
                  <a:lnTo>
                    <a:pt x="259194" y="5041"/>
                  </a:lnTo>
                  <a:lnTo>
                    <a:pt x="255054" y="3962"/>
                  </a:lnTo>
                  <a:lnTo>
                    <a:pt x="248488" y="7746"/>
                  </a:lnTo>
                  <a:lnTo>
                    <a:pt x="245554" y="8026"/>
                  </a:lnTo>
                  <a:lnTo>
                    <a:pt x="196367" y="8051"/>
                  </a:lnTo>
                  <a:lnTo>
                    <a:pt x="192506" y="7645"/>
                  </a:lnTo>
                  <a:lnTo>
                    <a:pt x="183070" y="4140"/>
                  </a:lnTo>
                  <a:lnTo>
                    <a:pt x="177038" y="5105"/>
                  </a:lnTo>
                  <a:lnTo>
                    <a:pt x="169862" y="4102"/>
                  </a:lnTo>
                  <a:lnTo>
                    <a:pt x="168376" y="4559"/>
                  </a:lnTo>
                  <a:lnTo>
                    <a:pt x="167576" y="7404"/>
                  </a:lnTo>
                  <a:lnTo>
                    <a:pt x="168706" y="8127"/>
                  </a:lnTo>
                  <a:lnTo>
                    <a:pt x="169456" y="8928"/>
                  </a:lnTo>
                  <a:lnTo>
                    <a:pt x="167347" y="8229"/>
                  </a:lnTo>
                  <a:lnTo>
                    <a:pt x="141825" y="6529"/>
                  </a:lnTo>
                  <a:lnTo>
                    <a:pt x="129669" y="5109"/>
                  </a:lnTo>
                  <a:lnTo>
                    <a:pt x="117259" y="1816"/>
                  </a:lnTo>
                  <a:lnTo>
                    <a:pt x="109461" y="1816"/>
                  </a:lnTo>
                  <a:lnTo>
                    <a:pt x="102831" y="292"/>
                  </a:lnTo>
                  <a:lnTo>
                    <a:pt x="96088" y="584"/>
                  </a:lnTo>
                  <a:lnTo>
                    <a:pt x="90436" y="2793"/>
                  </a:lnTo>
                  <a:lnTo>
                    <a:pt x="83451" y="0"/>
                  </a:lnTo>
                  <a:close/>
                </a:path>
              </a:pathLst>
            </a:custGeom>
            <a:solidFill>
              <a:srgbClr val="8CC5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30" name="object 323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266469" y="1921357"/>
              <a:ext cx="128193" cy="113665"/>
            </a:xfrm>
            <a:prstGeom prst="rect">
              <a:avLst/>
            </a:prstGeom>
          </p:spPr>
        </p:pic>
      </p:grpSp>
      <p:grpSp>
        <p:nvGrpSpPr>
          <p:cNvPr id="3231" name="object 3231"/>
          <p:cNvGrpSpPr/>
          <p:nvPr/>
        </p:nvGrpSpPr>
        <p:grpSpPr>
          <a:xfrm>
            <a:off x="1325803" y="729030"/>
            <a:ext cx="14604" cy="7620"/>
            <a:chOff x="1325803" y="729030"/>
            <a:chExt cx="14604" cy="7620"/>
          </a:xfrm>
        </p:grpSpPr>
        <p:sp>
          <p:nvSpPr>
            <p:cNvPr id="3232" name="object 3232"/>
            <p:cNvSpPr/>
            <p:nvPr/>
          </p:nvSpPr>
          <p:spPr>
            <a:xfrm>
              <a:off x="1328927" y="729030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7886" y="0"/>
                  </a:moveTo>
                  <a:lnTo>
                    <a:pt x="5448" y="1346"/>
                  </a:lnTo>
                  <a:lnTo>
                    <a:pt x="3098" y="2514"/>
                  </a:lnTo>
                  <a:lnTo>
                    <a:pt x="2247" y="3390"/>
                  </a:lnTo>
                  <a:lnTo>
                    <a:pt x="546" y="3035"/>
                  </a:lnTo>
                  <a:lnTo>
                    <a:pt x="0" y="4648"/>
                  </a:lnTo>
                  <a:lnTo>
                    <a:pt x="7226" y="4648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98D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325803" y="733196"/>
              <a:ext cx="14604" cy="3810"/>
            </a:xfrm>
            <a:custGeom>
              <a:avLst/>
              <a:gdLst/>
              <a:ahLst/>
              <a:cxnLst/>
              <a:rect l="l" t="t" r="r" b="b"/>
              <a:pathLst>
                <a:path w="14605" h="3809">
                  <a:moveTo>
                    <a:pt x="3124" y="0"/>
                  </a:moveTo>
                  <a:lnTo>
                    <a:pt x="25" y="2552"/>
                  </a:lnTo>
                  <a:lnTo>
                    <a:pt x="2400" y="3441"/>
                  </a:lnTo>
                  <a:lnTo>
                    <a:pt x="4826" y="3238"/>
                  </a:lnTo>
                  <a:lnTo>
                    <a:pt x="6903" y="2735"/>
                  </a:lnTo>
                  <a:lnTo>
                    <a:pt x="3124" y="0"/>
                  </a:lnTo>
                  <a:close/>
                </a:path>
                <a:path w="14605" h="3809">
                  <a:moveTo>
                    <a:pt x="7239" y="2654"/>
                  </a:moveTo>
                  <a:lnTo>
                    <a:pt x="6903" y="2735"/>
                  </a:lnTo>
                  <a:lnTo>
                    <a:pt x="7264" y="2997"/>
                  </a:lnTo>
                  <a:lnTo>
                    <a:pt x="7655" y="2698"/>
                  </a:lnTo>
                  <a:lnTo>
                    <a:pt x="7239" y="2654"/>
                  </a:lnTo>
                  <a:close/>
                </a:path>
                <a:path w="14605" h="3809">
                  <a:moveTo>
                    <a:pt x="13373" y="12"/>
                  </a:moveTo>
                  <a:lnTo>
                    <a:pt x="11811" y="622"/>
                  </a:lnTo>
                  <a:lnTo>
                    <a:pt x="10371" y="622"/>
                  </a:lnTo>
                  <a:lnTo>
                    <a:pt x="7655" y="2698"/>
                  </a:lnTo>
                  <a:lnTo>
                    <a:pt x="9766" y="2921"/>
                  </a:lnTo>
                  <a:lnTo>
                    <a:pt x="12103" y="2120"/>
                  </a:lnTo>
                  <a:lnTo>
                    <a:pt x="14478" y="1498"/>
                  </a:lnTo>
                  <a:lnTo>
                    <a:pt x="13826" y="622"/>
                  </a:lnTo>
                  <a:lnTo>
                    <a:pt x="11811" y="622"/>
                  </a:lnTo>
                  <a:lnTo>
                    <a:pt x="13816" y="609"/>
                  </a:lnTo>
                  <a:lnTo>
                    <a:pt x="13373" y="12"/>
                  </a:lnTo>
                  <a:close/>
                </a:path>
              </a:pathLst>
            </a:custGeom>
            <a:solidFill>
              <a:srgbClr val="689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34" name="object 3234"/>
          <p:cNvGrpSpPr/>
          <p:nvPr/>
        </p:nvGrpSpPr>
        <p:grpSpPr>
          <a:xfrm>
            <a:off x="852131" y="1736496"/>
            <a:ext cx="44450" cy="45720"/>
            <a:chOff x="852131" y="1736496"/>
            <a:chExt cx="44450" cy="45720"/>
          </a:xfrm>
        </p:grpSpPr>
        <p:sp>
          <p:nvSpPr>
            <p:cNvPr id="3235" name="object 3235"/>
            <p:cNvSpPr/>
            <p:nvPr/>
          </p:nvSpPr>
          <p:spPr>
            <a:xfrm>
              <a:off x="852131" y="1751812"/>
              <a:ext cx="31115" cy="30480"/>
            </a:xfrm>
            <a:custGeom>
              <a:avLst/>
              <a:gdLst/>
              <a:ahLst/>
              <a:cxnLst/>
              <a:rect l="l" t="t" r="r" b="b"/>
              <a:pathLst>
                <a:path w="31115" h="30480">
                  <a:moveTo>
                    <a:pt x="20958" y="20472"/>
                  </a:moveTo>
                  <a:lnTo>
                    <a:pt x="12395" y="20472"/>
                  </a:lnTo>
                  <a:lnTo>
                    <a:pt x="13030" y="22783"/>
                  </a:lnTo>
                  <a:lnTo>
                    <a:pt x="14973" y="26098"/>
                  </a:lnTo>
                  <a:lnTo>
                    <a:pt x="15938" y="27101"/>
                  </a:lnTo>
                  <a:lnTo>
                    <a:pt x="16567" y="28422"/>
                  </a:lnTo>
                  <a:lnTo>
                    <a:pt x="17040" y="29222"/>
                  </a:lnTo>
                  <a:lnTo>
                    <a:pt x="17614" y="29984"/>
                  </a:lnTo>
                  <a:lnTo>
                    <a:pt x="18707" y="30149"/>
                  </a:lnTo>
                  <a:lnTo>
                    <a:pt x="19646" y="30200"/>
                  </a:lnTo>
                  <a:lnTo>
                    <a:pt x="20180" y="29222"/>
                  </a:lnTo>
                  <a:lnTo>
                    <a:pt x="25285" y="28905"/>
                  </a:lnTo>
                  <a:lnTo>
                    <a:pt x="25641" y="28422"/>
                  </a:lnTo>
                  <a:lnTo>
                    <a:pt x="22846" y="23749"/>
                  </a:lnTo>
                  <a:lnTo>
                    <a:pt x="22555" y="23749"/>
                  </a:lnTo>
                  <a:lnTo>
                    <a:pt x="22547" y="23248"/>
                  </a:lnTo>
                  <a:lnTo>
                    <a:pt x="22034" y="22390"/>
                  </a:lnTo>
                  <a:lnTo>
                    <a:pt x="20958" y="20472"/>
                  </a:lnTo>
                  <a:close/>
                </a:path>
                <a:path w="31115" h="30480">
                  <a:moveTo>
                    <a:pt x="5816" y="2171"/>
                  </a:moveTo>
                  <a:lnTo>
                    <a:pt x="4025" y="3238"/>
                  </a:lnTo>
                  <a:lnTo>
                    <a:pt x="685" y="9271"/>
                  </a:lnTo>
                  <a:lnTo>
                    <a:pt x="2641" y="10909"/>
                  </a:lnTo>
                  <a:lnTo>
                    <a:pt x="5321" y="12458"/>
                  </a:lnTo>
                  <a:lnTo>
                    <a:pt x="546" y="14173"/>
                  </a:lnTo>
                  <a:lnTo>
                    <a:pt x="0" y="15633"/>
                  </a:lnTo>
                  <a:lnTo>
                    <a:pt x="3111" y="24942"/>
                  </a:lnTo>
                  <a:lnTo>
                    <a:pt x="7048" y="24447"/>
                  </a:lnTo>
                  <a:lnTo>
                    <a:pt x="12395" y="20472"/>
                  </a:lnTo>
                  <a:lnTo>
                    <a:pt x="20958" y="20472"/>
                  </a:lnTo>
                  <a:lnTo>
                    <a:pt x="20637" y="19900"/>
                  </a:lnTo>
                  <a:lnTo>
                    <a:pt x="19888" y="16878"/>
                  </a:lnTo>
                  <a:lnTo>
                    <a:pt x="29086" y="16878"/>
                  </a:lnTo>
                  <a:lnTo>
                    <a:pt x="30835" y="15265"/>
                  </a:lnTo>
                  <a:lnTo>
                    <a:pt x="28193" y="13068"/>
                  </a:lnTo>
                  <a:lnTo>
                    <a:pt x="27865" y="9271"/>
                  </a:lnTo>
                  <a:lnTo>
                    <a:pt x="28022" y="8305"/>
                  </a:lnTo>
                  <a:lnTo>
                    <a:pt x="19405" y="8305"/>
                  </a:lnTo>
                  <a:lnTo>
                    <a:pt x="8722" y="3517"/>
                  </a:lnTo>
                  <a:lnTo>
                    <a:pt x="5816" y="2171"/>
                  </a:lnTo>
                  <a:close/>
                </a:path>
                <a:path w="31115" h="30480">
                  <a:moveTo>
                    <a:pt x="22547" y="23248"/>
                  </a:moveTo>
                  <a:lnTo>
                    <a:pt x="22555" y="23749"/>
                  </a:lnTo>
                  <a:lnTo>
                    <a:pt x="22813" y="23693"/>
                  </a:lnTo>
                  <a:lnTo>
                    <a:pt x="22547" y="23248"/>
                  </a:lnTo>
                  <a:close/>
                </a:path>
                <a:path w="31115" h="30480">
                  <a:moveTo>
                    <a:pt x="22813" y="23693"/>
                  </a:moveTo>
                  <a:lnTo>
                    <a:pt x="22555" y="23749"/>
                  </a:lnTo>
                  <a:lnTo>
                    <a:pt x="22846" y="23749"/>
                  </a:lnTo>
                  <a:close/>
                </a:path>
                <a:path w="31115" h="30480">
                  <a:moveTo>
                    <a:pt x="29086" y="16878"/>
                  </a:moveTo>
                  <a:lnTo>
                    <a:pt x="19888" y="16878"/>
                  </a:lnTo>
                  <a:lnTo>
                    <a:pt x="22161" y="17170"/>
                  </a:lnTo>
                  <a:lnTo>
                    <a:pt x="22478" y="18567"/>
                  </a:lnTo>
                  <a:lnTo>
                    <a:pt x="22493" y="19519"/>
                  </a:lnTo>
                  <a:lnTo>
                    <a:pt x="22619" y="23368"/>
                  </a:lnTo>
                  <a:lnTo>
                    <a:pt x="22813" y="23693"/>
                  </a:lnTo>
                  <a:lnTo>
                    <a:pt x="24333" y="23368"/>
                  </a:lnTo>
                  <a:lnTo>
                    <a:pt x="28549" y="17373"/>
                  </a:lnTo>
                  <a:lnTo>
                    <a:pt x="29086" y="16878"/>
                  </a:lnTo>
                  <a:close/>
                </a:path>
                <a:path w="31115" h="30480">
                  <a:moveTo>
                    <a:pt x="27317" y="292"/>
                  </a:moveTo>
                  <a:lnTo>
                    <a:pt x="26784" y="698"/>
                  </a:lnTo>
                  <a:lnTo>
                    <a:pt x="26301" y="1231"/>
                  </a:lnTo>
                  <a:lnTo>
                    <a:pt x="25730" y="1968"/>
                  </a:lnTo>
                  <a:lnTo>
                    <a:pt x="24700" y="3530"/>
                  </a:lnTo>
                  <a:lnTo>
                    <a:pt x="19405" y="8305"/>
                  </a:lnTo>
                  <a:lnTo>
                    <a:pt x="28022" y="8305"/>
                  </a:lnTo>
                  <a:lnTo>
                    <a:pt x="28460" y="5600"/>
                  </a:lnTo>
                  <a:lnTo>
                    <a:pt x="30157" y="546"/>
                  </a:lnTo>
                  <a:lnTo>
                    <a:pt x="28105" y="546"/>
                  </a:lnTo>
                  <a:lnTo>
                    <a:pt x="27317" y="292"/>
                  </a:lnTo>
                  <a:close/>
                </a:path>
                <a:path w="31115" h="30480">
                  <a:moveTo>
                    <a:pt x="30340" y="0"/>
                  </a:moveTo>
                  <a:lnTo>
                    <a:pt x="29578" y="63"/>
                  </a:lnTo>
                  <a:lnTo>
                    <a:pt x="28105" y="546"/>
                  </a:lnTo>
                  <a:lnTo>
                    <a:pt x="30157" y="546"/>
                  </a:lnTo>
                  <a:lnTo>
                    <a:pt x="30340" y="0"/>
                  </a:lnTo>
                  <a:close/>
                </a:path>
              </a:pathLst>
            </a:custGeom>
            <a:solidFill>
              <a:srgbClr val="4A8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866406" y="1740039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8000" y="0"/>
                  </a:moveTo>
                  <a:lnTo>
                    <a:pt x="4165" y="2133"/>
                  </a:lnTo>
                  <a:lnTo>
                    <a:pt x="2908" y="2286"/>
                  </a:lnTo>
                  <a:lnTo>
                    <a:pt x="1777" y="2743"/>
                  </a:lnTo>
                  <a:lnTo>
                    <a:pt x="876" y="3683"/>
                  </a:lnTo>
                  <a:lnTo>
                    <a:pt x="368" y="4279"/>
                  </a:lnTo>
                  <a:lnTo>
                    <a:pt x="0" y="4927"/>
                  </a:lnTo>
                  <a:lnTo>
                    <a:pt x="38" y="5753"/>
                  </a:lnTo>
                  <a:lnTo>
                    <a:pt x="2832" y="10795"/>
                  </a:lnTo>
                  <a:lnTo>
                    <a:pt x="7746" y="12268"/>
                  </a:lnTo>
                  <a:lnTo>
                    <a:pt x="12865" y="13411"/>
                  </a:lnTo>
                  <a:lnTo>
                    <a:pt x="13830" y="12319"/>
                  </a:lnTo>
                  <a:lnTo>
                    <a:pt x="13855" y="9245"/>
                  </a:lnTo>
                  <a:lnTo>
                    <a:pt x="13042" y="7962"/>
                  </a:lnTo>
                  <a:lnTo>
                    <a:pt x="12090" y="6731"/>
                  </a:lnTo>
                  <a:lnTo>
                    <a:pt x="10337" y="1308"/>
                  </a:lnTo>
                  <a:lnTo>
                    <a:pt x="8000" y="0"/>
                  </a:lnTo>
                  <a:close/>
                </a:path>
              </a:pathLst>
            </a:custGeom>
            <a:solidFill>
              <a:srgbClr val="6C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870508" y="1736496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5">
                  <a:moveTo>
                    <a:pt x="3771" y="0"/>
                  </a:moveTo>
                  <a:lnTo>
                    <a:pt x="3301" y="355"/>
                  </a:lnTo>
                  <a:lnTo>
                    <a:pt x="2933" y="876"/>
                  </a:lnTo>
                  <a:lnTo>
                    <a:pt x="2552" y="1574"/>
                  </a:lnTo>
                  <a:lnTo>
                    <a:pt x="2412" y="1955"/>
                  </a:lnTo>
                  <a:lnTo>
                    <a:pt x="2082" y="2679"/>
                  </a:lnTo>
                  <a:lnTo>
                    <a:pt x="1638" y="3314"/>
                  </a:lnTo>
                  <a:lnTo>
                    <a:pt x="723" y="4368"/>
                  </a:lnTo>
                  <a:lnTo>
                    <a:pt x="355" y="4838"/>
                  </a:lnTo>
                  <a:lnTo>
                    <a:pt x="101" y="5397"/>
                  </a:lnTo>
                  <a:lnTo>
                    <a:pt x="0" y="5816"/>
                  </a:lnTo>
                  <a:lnTo>
                    <a:pt x="76" y="6184"/>
                  </a:lnTo>
                  <a:lnTo>
                    <a:pt x="406" y="6489"/>
                  </a:lnTo>
                  <a:lnTo>
                    <a:pt x="3822" y="6248"/>
                  </a:lnTo>
                  <a:lnTo>
                    <a:pt x="4000" y="6375"/>
                  </a:lnTo>
                  <a:lnTo>
                    <a:pt x="7734" y="12382"/>
                  </a:lnTo>
                  <a:lnTo>
                    <a:pt x="8648" y="12738"/>
                  </a:lnTo>
                  <a:lnTo>
                    <a:pt x="9740" y="12788"/>
                  </a:lnTo>
                  <a:lnTo>
                    <a:pt x="10947" y="11887"/>
                  </a:lnTo>
                  <a:lnTo>
                    <a:pt x="13474" y="11061"/>
                  </a:lnTo>
                  <a:lnTo>
                    <a:pt x="12128" y="9156"/>
                  </a:lnTo>
                  <a:lnTo>
                    <a:pt x="12115" y="7619"/>
                  </a:lnTo>
                  <a:lnTo>
                    <a:pt x="11683" y="7594"/>
                  </a:lnTo>
                  <a:lnTo>
                    <a:pt x="7137" y="7124"/>
                  </a:lnTo>
                  <a:lnTo>
                    <a:pt x="5778" y="3606"/>
                  </a:lnTo>
                  <a:lnTo>
                    <a:pt x="4444" y="50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89D0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878865" y="176223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449" y="14414"/>
                  </a:moveTo>
                  <a:lnTo>
                    <a:pt x="15976" y="13030"/>
                  </a:lnTo>
                  <a:lnTo>
                    <a:pt x="13512" y="13487"/>
                  </a:lnTo>
                  <a:lnTo>
                    <a:pt x="11595" y="12344"/>
                  </a:lnTo>
                  <a:lnTo>
                    <a:pt x="9753" y="10960"/>
                  </a:lnTo>
                  <a:lnTo>
                    <a:pt x="9258" y="7937"/>
                  </a:lnTo>
                  <a:lnTo>
                    <a:pt x="6426" y="6172"/>
                  </a:lnTo>
                  <a:lnTo>
                    <a:pt x="4572" y="0"/>
                  </a:lnTo>
                  <a:lnTo>
                    <a:pt x="2870" y="2628"/>
                  </a:lnTo>
                  <a:lnTo>
                    <a:pt x="1460" y="2641"/>
                  </a:lnTo>
                  <a:lnTo>
                    <a:pt x="2730" y="4991"/>
                  </a:lnTo>
                  <a:lnTo>
                    <a:pt x="0" y="6680"/>
                  </a:lnTo>
                  <a:lnTo>
                    <a:pt x="419" y="8877"/>
                  </a:lnTo>
                  <a:lnTo>
                    <a:pt x="2984" y="10782"/>
                  </a:lnTo>
                  <a:lnTo>
                    <a:pt x="6248" y="10172"/>
                  </a:lnTo>
                  <a:lnTo>
                    <a:pt x="9042" y="11214"/>
                  </a:lnTo>
                  <a:lnTo>
                    <a:pt x="9740" y="10960"/>
                  </a:lnTo>
                  <a:lnTo>
                    <a:pt x="8432" y="13119"/>
                  </a:lnTo>
                  <a:lnTo>
                    <a:pt x="10007" y="14097"/>
                  </a:lnTo>
                  <a:lnTo>
                    <a:pt x="13055" y="15582"/>
                  </a:lnTo>
                  <a:lnTo>
                    <a:pt x="14490" y="16459"/>
                  </a:lnTo>
                  <a:lnTo>
                    <a:pt x="16002" y="17221"/>
                  </a:lnTo>
                  <a:lnTo>
                    <a:pt x="17399" y="15811"/>
                  </a:lnTo>
                  <a:lnTo>
                    <a:pt x="17449" y="14414"/>
                  </a:lnTo>
                  <a:close/>
                </a:path>
              </a:pathLst>
            </a:custGeom>
            <a:solidFill>
              <a:srgbClr val="4F9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881456" y="1744116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40" h="7619">
                  <a:moveTo>
                    <a:pt x="1181" y="0"/>
                  </a:moveTo>
                  <a:lnTo>
                    <a:pt x="0" y="4267"/>
                  </a:lnTo>
                  <a:lnTo>
                    <a:pt x="876" y="7340"/>
                  </a:lnTo>
                  <a:lnTo>
                    <a:pt x="1473" y="4660"/>
                  </a:lnTo>
                  <a:lnTo>
                    <a:pt x="2171" y="4165"/>
                  </a:lnTo>
                  <a:lnTo>
                    <a:pt x="2133" y="222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256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40" name="object 3240"/>
          <p:cNvSpPr/>
          <p:nvPr/>
        </p:nvSpPr>
        <p:spPr>
          <a:xfrm>
            <a:off x="817918" y="159348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1104" y="0"/>
                </a:moveTo>
                <a:lnTo>
                  <a:pt x="2781" y="1727"/>
                </a:lnTo>
                <a:lnTo>
                  <a:pt x="0" y="5842"/>
                </a:lnTo>
                <a:lnTo>
                  <a:pt x="5994" y="5791"/>
                </a:lnTo>
                <a:lnTo>
                  <a:pt x="2667" y="1955"/>
                </a:lnTo>
                <a:lnTo>
                  <a:pt x="4203" y="254"/>
                </a:lnTo>
                <a:lnTo>
                  <a:pt x="1104" y="0"/>
                </a:lnTo>
                <a:close/>
              </a:path>
            </a:pathLst>
          </a:custGeom>
          <a:solidFill>
            <a:srgbClr val="3A5D8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1" name="object 3241"/>
          <p:cNvSpPr/>
          <p:nvPr/>
        </p:nvSpPr>
        <p:spPr>
          <a:xfrm>
            <a:off x="855764" y="172010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10020" y="0"/>
                </a:moveTo>
                <a:lnTo>
                  <a:pt x="0" y="9855"/>
                </a:lnTo>
                <a:lnTo>
                  <a:pt x="228" y="10363"/>
                </a:lnTo>
                <a:lnTo>
                  <a:pt x="4533" y="10833"/>
                </a:lnTo>
                <a:lnTo>
                  <a:pt x="5003" y="10642"/>
                </a:lnTo>
                <a:lnTo>
                  <a:pt x="5435" y="10401"/>
                </a:lnTo>
                <a:lnTo>
                  <a:pt x="5841" y="10096"/>
                </a:lnTo>
                <a:lnTo>
                  <a:pt x="7581" y="9664"/>
                </a:lnTo>
                <a:lnTo>
                  <a:pt x="6730" y="6299"/>
                </a:lnTo>
                <a:lnTo>
                  <a:pt x="10071" y="7086"/>
                </a:lnTo>
                <a:lnTo>
                  <a:pt x="10718" y="6997"/>
                </a:lnTo>
                <a:lnTo>
                  <a:pt x="11353" y="6718"/>
                </a:lnTo>
                <a:lnTo>
                  <a:pt x="13195" y="5714"/>
                </a:lnTo>
                <a:lnTo>
                  <a:pt x="15062" y="4622"/>
                </a:lnTo>
                <a:lnTo>
                  <a:pt x="15798" y="7873"/>
                </a:lnTo>
                <a:lnTo>
                  <a:pt x="16040" y="10439"/>
                </a:lnTo>
                <a:lnTo>
                  <a:pt x="15709" y="13030"/>
                </a:lnTo>
                <a:lnTo>
                  <a:pt x="16116" y="15595"/>
                </a:lnTo>
                <a:lnTo>
                  <a:pt x="16459" y="16636"/>
                </a:lnTo>
                <a:lnTo>
                  <a:pt x="16649" y="17805"/>
                </a:lnTo>
                <a:lnTo>
                  <a:pt x="18160" y="17754"/>
                </a:lnTo>
                <a:lnTo>
                  <a:pt x="19189" y="16446"/>
                </a:lnTo>
                <a:lnTo>
                  <a:pt x="19367" y="12357"/>
                </a:lnTo>
                <a:lnTo>
                  <a:pt x="19481" y="8267"/>
                </a:lnTo>
                <a:lnTo>
                  <a:pt x="18440" y="4254"/>
                </a:lnTo>
                <a:lnTo>
                  <a:pt x="18211" y="4076"/>
                </a:lnTo>
                <a:lnTo>
                  <a:pt x="18122" y="3848"/>
                </a:lnTo>
                <a:lnTo>
                  <a:pt x="18160" y="3555"/>
                </a:lnTo>
                <a:lnTo>
                  <a:pt x="16001" y="1104"/>
                </a:lnTo>
                <a:lnTo>
                  <a:pt x="13233" y="38"/>
                </a:lnTo>
                <a:lnTo>
                  <a:pt x="10020" y="0"/>
                </a:lnTo>
                <a:close/>
              </a:path>
            </a:pathLst>
          </a:custGeom>
          <a:solidFill>
            <a:srgbClr val="336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42" name="object 3242"/>
          <p:cNvGrpSpPr/>
          <p:nvPr/>
        </p:nvGrpSpPr>
        <p:grpSpPr>
          <a:xfrm>
            <a:off x="855383" y="1102220"/>
            <a:ext cx="16510" cy="28575"/>
            <a:chOff x="855383" y="1102220"/>
            <a:chExt cx="16510" cy="28575"/>
          </a:xfrm>
        </p:grpSpPr>
        <p:sp>
          <p:nvSpPr>
            <p:cNvPr id="3243" name="object 3243"/>
            <p:cNvSpPr/>
            <p:nvPr/>
          </p:nvSpPr>
          <p:spPr>
            <a:xfrm>
              <a:off x="855383" y="1102220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40">
                  <a:moveTo>
                    <a:pt x="8102" y="0"/>
                  </a:moveTo>
                  <a:lnTo>
                    <a:pt x="6464" y="2743"/>
                  </a:lnTo>
                  <a:lnTo>
                    <a:pt x="5181" y="4254"/>
                  </a:lnTo>
                  <a:lnTo>
                    <a:pt x="3581" y="5803"/>
                  </a:lnTo>
                  <a:lnTo>
                    <a:pt x="2768" y="8331"/>
                  </a:lnTo>
                  <a:lnTo>
                    <a:pt x="0" y="8432"/>
                  </a:lnTo>
                  <a:lnTo>
                    <a:pt x="520" y="9791"/>
                  </a:lnTo>
                  <a:lnTo>
                    <a:pt x="2692" y="9042"/>
                  </a:lnTo>
                  <a:lnTo>
                    <a:pt x="2946" y="10744"/>
                  </a:lnTo>
                  <a:lnTo>
                    <a:pt x="2070" y="12560"/>
                  </a:lnTo>
                  <a:lnTo>
                    <a:pt x="4152" y="12407"/>
                  </a:lnTo>
                  <a:lnTo>
                    <a:pt x="5092" y="15100"/>
                  </a:lnTo>
                  <a:lnTo>
                    <a:pt x="7289" y="14681"/>
                  </a:lnTo>
                  <a:lnTo>
                    <a:pt x="8191" y="15049"/>
                  </a:lnTo>
                  <a:lnTo>
                    <a:pt x="8547" y="14452"/>
                  </a:lnTo>
                  <a:lnTo>
                    <a:pt x="8864" y="13792"/>
                  </a:lnTo>
                  <a:lnTo>
                    <a:pt x="9296" y="12293"/>
                  </a:lnTo>
                  <a:lnTo>
                    <a:pt x="10629" y="11137"/>
                  </a:lnTo>
                  <a:lnTo>
                    <a:pt x="11442" y="7111"/>
                  </a:lnTo>
                  <a:lnTo>
                    <a:pt x="11290" y="3822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7DC7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861631" y="11221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4318" y="0"/>
                  </a:moveTo>
                  <a:lnTo>
                    <a:pt x="3517" y="63"/>
                  </a:lnTo>
                  <a:lnTo>
                    <a:pt x="2959" y="825"/>
                  </a:lnTo>
                  <a:lnTo>
                    <a:pt x="4787" y="4203"/>
                  </a:lnTo>
                  <a:lnTo>
                    <a:pt x="774" y="3555"/>
                  </a:lnTo>
                  <a:lnTo>
                    <a:pt x="0" y="5130"/>
                  </a:lnTo>
                  <a:lnTo>
                    <a:pt x="1181" y="5118"/>
                  </a:lnTo>
                  <a:lnTo>
                    <a:pt x="2400" y="5016"/>
                  </a:lnTo>
                  <a:lnTo>
                    <a:pt x="3073" y="6324"/>
                  </a:lnTo>
                  <a:lnTo>
                    <a:pt x="4254" y="7607"/>
                  </a:lnTo>
                  <a:lnTo>
                    <a:pt x="5511" y="8597"/>
                  </a:lnTo>
                  <a:lnTo>
                    <a:pt x="7302" y="7327"/>
                  </a:lnTo>
                  <a:lnTo>
                    <a:pt x="7912" y="7048"/>
                  </a:lnTo>
                  <a:lnTo>
                    <a:pt x="8432" y="6565"/>
                  </a:lnTo>
                  <a:lnTo>
                    <a:pt x="8712" y="5981"/>
                  </a:lnTo>
                  <a:lnTo>
                    <a:pt x="8724" y="5270"/>
                  </a:lnTo>
                  <a:lnTo>
                    <a:pt x="8483" y="3949"/>
                  </a:lnTo>
                  <a:lnTo>
                    <a:pt x="7759" y="2857"/>
                  </a:lnTo>
                  <a:lnTo>
                    <a:pt x="6997" y="1803"/>
                  </a:lnTo>
                  <a:lnTo>
                    <a:pt x="6464" y="1130"/>
                  </a:lnTo>
                  <a:lnTo>
                    <a:pt x="5969" y="431"/>
                  </a:lnTo>
                  <a:lnTo>
                    <a:pt x="5156" y="63"/>
                  </a:lnTo>
                  <a:lnTo>
                    <a:pt x="4318" y="0"/>
                  </a:lnTo>
                  <a:close/>
                </a:path>
              </a:pathLst>
            </a:custGeom>
            <a:solidFill>
              <a:srgbClr val="4C75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862685" y="1115212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2324" y="0"/>
                  </a:moveTo>
                  <a:lnTo>
                    <a:pt x="1638" y="25"/>
                  </a:lnTo>
                  <a:lnTo>
                    <a:pt x="1092" y="685"/>
                  </a:lnTo>
                  <a:lnTo>
                    <a:pt x="0" y="1689"/>
                  </a:lnTo>
                  <a:lnTo>
                    <a:pt x="698" y="3975"/>
                  </a:lnTo>
                  <a:lnTo>
                    <a:pt x="4470" y="3873"/>
                  </a:lnTo>
                  <a:lnTo>
                    <a:pt x="4114" y="6984"/>
                  </a:lnTo>
                  <a:lnTo>
                    <a:pt x="4165" y="7797"/>
                  </a:lnTo>
                  <a:lnTo>
                    <a:pt x="4406" y="8496"/>
                  </a:lnTo>
                  <a:lnTo>
                    <a:pt x="5206" y="8877"/>
                  </a:lnTo>
                  <a:lnTo>
                    <a:pt x="9105" y="7785"/>
                  </a:lnTo>
                  <a:lnTo>
                    <a:pt x="8153" y="5333"/>
                  </a:lnTo>
                  <a:lnTo>
                    <a:pt x="5689" y="1993"/>
                  </a:lnTo>
                  <a:lnTo>
                    <a:pt x="3060" y="228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5DA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46" name="object 3246"/>
          <p:cNvGrpSpPr/>
          <p:nvPr/>
        </p:nvGrpSpPr>
        <p:grpSpPr>
          <a:xfrm>
            <a:off x="1194104" y="2123147"/>
            <a:ext cx="27940" cy="56515"/>
            <a:chOff x="1194104" y="2123147"/>
            <a:chExt cx="27940" cy="56515"/>
          </a:xfrm>
        </p:grpSpPr>
        <p:sp>
          <p:nvSpPr>
            <p:cNvPr id="3247" name="object 3247"/>
            <p:cNvSpPr/>
            <p:nvPr/>
          </p:nvSpPr>
          <p:spPr>
            <a:xfrm>
              <a:off x="1205318" y="215738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965" y="0"/>
                  </a:moveTo>
                  <a:lnTo>
                    <a:pt x="215" y="2489"/>
                  </a:lnTo>
                  <a:lnTo>
                    <a:pt x="0" y="4991"/>
                  </a:lnTo>
                  <a:lnTo>
                    <a:pt x="1079" y="7454"/>
                  </a:lnTo>
                  <a:lnTo>
                    <a:pt x="4381" y="6845"/>
                  </a:lnTo>
                  <a:lnTo>
                    <a:pt x="3860" y="10045"/>
                  </a:lnTo>
                  <a:lnTo>
                    <a:pt x="5105" y="11493"/>
                  </a:lnTo>
                  <a:lnTo>
                    <a:pt x="7708" y="13652"/>
                  </a:lnTo>
                  <a:lnTo>
                    <a:pt x="10401" y="15646"/>
                  </a:lnTo>
                  <a:lnTo>
                    <a:pt x="13804" y="16408"/>
                  </a:lnTo>
                  <a:lnTo>
                    <a:pt x="15290" y="16294"/>
                  </a:lnTo>
                  <a:lnTo>
                    <a:pt x="16205" y="15633"/>
                  </a:lnTo>
                  <a:lnTo>
                    <a:pt x="16154" y="14020"/>
                  </a:lnTo>
                  <a:lnTo>
                    <a:pt x="15468" y="11849"/>
                  </a:lnTo>
                  <a:lnTo>
                    <a:pt x="12928" y="11264"/>
                  </a:lnTo>
                  <a:lnTo>
                    <a:pt x="12052" y="9270"/>
                  </a:lnTo>
                  <a:lnTo>
                    <a:pt x="10579" y="7416"/>
                  </a:lnTo>
                  <a:lnTo>
                    <a:pt x="8356" y="6362"/>
                  </a:lnTo>
                  <a:lnTo>
                    <a:pt x="6832" y="4559"/>
                  </a:lnTo>
                  <a:lnTo>
                    <a:pt x="4724" y="3238"/>
                  </a:lnTo>
                  <a:lnTo>
                    <a:pt x="4089" y="25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416A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210411" y="2168867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0"/>
                  </a:moveTo>
                  <a:lnTo>
                    <a:pt x="571" y="3340"/>
                  </a:lnTo>
                  <a:lnTo>
                    <a:pt x="2806" y="5422"/>
                  </a:lnTo>
                  <a:lnTo>
                    <a:pt x="5473" y="7188"/>
                  </a:lnTo>
                  <a:lnTo>
                    <a:pt x="7378" y="7226"/>
                  </a:lnTo>
                  <a:lnTo>
                    <a:pt x="8001" y="7162"/>
                  </a:lnTo>
                  <a:lnTo>
                    <a:pt x="8445" y="6807"/>
                  </a:lnTo>
                  <a:lnTo>
                    <a:pt x="8801" y="6311"/>
                  </a:lnTo>
                  <a:lnTo>
                    <a:pt x="8953" y="5943"/>
                  </a:lnTo>
                  <a:lnTo>
                    <a:pt x="9042" y="5575"/>
                  </a:lnTo>
                  <a:lnTo>
                    <a:pt x="9042" y="5181"/>
                  </a:lnTo>
                  <a:lnTo>
                    <a:pt x="8953" y="4787"/>
                  </a:lnTo>
                  <a:lnTo>
                    <a:pt x="8737" y="4483"/>
                  </a:lnTo>
                  <a:lnTo>
                    <a:pt x="5816" y="2438"/>
                  </a:lnTo>
                  <a:lnTo>
                    <a:pt x="3365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5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201115" y="217300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50" y="0"/>
                  </a:moveTo>
                  <a:lnTo>
                    <a:pt x="939" y="2070"/>
                  </a:lnTo>
                  <a:lnTo>
                    <a:pt x="0" y="4152"/>
                  </a:lnTo>
                  <a:lnTo>
                    <a:pt x="63" y="6223"/>
                  </a:lnTo>
                  <a:lnTo>
                    <a:pt x="3708" y="4140"/>
                  </a:lnTo>
                  <a:lnTo>
                    <a:pt x="3492" y="207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ED2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194104" y="2131771"/>
              <a:ext cx="13970" cy="25400"/>
            </a:xfrm>
            <a:custGeom>
              <a:avLst/>
              <a:gdLst/>
              <a:ahLst/>
              <a:cxnLst/>
              <a:rect l="l" t="t" r="r" b="b"/>
              <a:pathLst>
                <a:path w="13969" h="25400">
                  <a:moveTo>
                    <a:pt x="4317" y="0"/>
                  </a:moveTo>
                  <a:lnTo>
                    <a:pt x="1841" y="1714"/>
                  </a:lnTo>
                  <a:lnTo>
                    <a:pt x="165" y="2628"/>
                  </a:lnTo>
                  <a:lnTo>
                    <a:pt x="0" y="3695"/>
                  </a:lnTo>
                  <a:lnTo>
                    <a:pt x="2209" y="4648"/>
                  </a:lnTo>
                  <a:lnTo>
                    <a:pt x="4660" y="5435"/>
                  </a:lnTo>
                  <a:lnTo>
                    <a:pt x="5740" y="14528"/>
                  </a:lnTo>
                  <a:lnTo>
                    <a:pt x="5816" y="21005"/>
                  </a:lnTo>
                  <a:lnTo>
                    <a:pt x="12280" y="24650"/>
                  </a:lnTo>
                  <a:lnTo>
                    <a:pt x="13233" y="24904"/>
                  </a:lnTo>
                  <a:lnTo>
                    <a:pt x="13601" y="24333"/>
                  </a:lnTo>
                  <a:lnTo>
                    <a:pt x="13842" y="23571"/>
                  </a:lnTo>
                  <a:lnTo>
                    <a:pt x="9918" y="19316"/>
                  </a:lnTo>
                  <a:lnTo>
                    <a:pt x="9982" y="14452"/>
                  </a:lnTo>
                  <a:lnTo>
                    <a:pt x="12738" y="7886"/>
                  </a:lnTo>
                  <a:lnTo>
                    <a:pt x="9918" y="7302"/>
                  </a:lnTo>
                  <a:lnTo>
                    <a:pt x="11417" y="5816"/>
                  </a:lnTo>
                  <a:lnTo>
                    <a:pt x="8026" y="2933"/>
                  </a:lnTo>
                  <a:lnTo>
                    <a:pt x="6248" y="1041"/>
                  </a:lnTo>
                  <a:lnTo>
                    <a:pt x="4317" y="0"/>
                  </a:lnTo>
                  <a:close/>
                </a:path>
              </a:pathLst>
            </a:custGeom>
            <a:solidFill>
              <a:srgbClr val="3860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195501" y="2123147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3944" y="0"/>
                  </a:moveTo>
                  <a:lnTo>
                    <a:pt x="13436" y="431"/>
                  </a:lnTo>
                  <a:lnTo>
                    <a:pt x="12547" y="787"/>
                  </a:lnTo>
                  <a:lnTo>
                    <a:pt x="11303" y="7632"/>
                  </a:lnTo>
                  <a:lnTo>
                    <a:pt x="9753" y="8712"/>
                  </a:lnTo>
                  <a:lnTo>
                    <a:pt x="0" y="7442"/>
                  </a:lnTo>
                  <a:lnTo>
                    <a:pt x="685" y="9156"/>
                  </a:lnTo>
                  <a:lnTo>
                    <a:pt x="431" y="10325"/>
                  </a:lnTo>
                  <a:lnTo>
                    <a:pt x="2616" y="10147"/>
                  </a:lnTo>
                  <a:lnTo>
                    <a:pt x="4660" y="10667"/>
                  </a:lnTo>
                  <a:lnTo>
                    <a:pt x="6629" y="11544"/>
                  </a:lnTo>
                  <a:lnTo>
                    <a:pt x="10731" y="12865"/>
                  </a:lnTo>
                  <a:lnTo>
                    <a:pt x="14287" y="13169"/>
                  </a:lnTo>
                  <a:lnTo>
                    <a:pt x="15430" y="4825"/>
                  </a:lnTo>
                  <a:lnTo>
                    <a:pt x="13919" y="2552"/>
                  </a:lnTo>
                  <a:lnTo>
                    <a:pt x="13944" y="0"/>
                  </a:lnTo>
                  <a:close/>
                </a:path>
              </a:pathLst>
            </a:custGeom>
            <a:solidFill>
              <a:srgbClr val="5CB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252" name="object 3252"/>
          <p:cNvGrpSpPr/>
          <p:nvPr/>
        </p:nvGrpSpPr>
        <p:grpSpPr>
          <a:xfrm>
            <a:off x="1352829" y="1863458"/>
            <a:ext cx="22225" cy="12700"/>
            <a:chOff x="1352829" y="1863458"/>
            <a:chExt cx="22225" cy="12700"/>
          </a:xfrm>
        </p:grpSpPr>
        <p:sp>
          <p:nvSpPr>
            <p:cNvPr id="3253" name="object 3253"/>
            <p:cNvSpPr/>
            <p:nvPr/>
          </p:nvSpPr>
          <p:spPr>
            <a:xfrm>
              <a:off x="1352829" y="1863559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16611" y="0"/>
                  </a:moveTo>
                  <a:lnTo>
                    <a:pt x="11658" y="3924"/>
                  </a:lnTo>
                  <a:lnTo>
                    <a:pt x="5473" y="5410"/>
                  </a:lnTo>
                  <a:lnTo>
                    <a:pt x="0" y="8305"/>
                  </a:lnTo>
                  <a:lnTo>
                    <a:pt x="1054" y="8369"/>
                  </a:lnTo>
                  <a:lnTo>
                    <a:pt x="6794" y="10198"/>
                  </a:lnTo>
                  <a:lnTo>
                    <a:pt x="11645" y="7772"/>
                  </a:lnTo>
                  <a:lnTo>
                    <a:pt x="17678" y="3949"/>
                  </a:lnTo>
                  <a:lnTo>
                    <a:pt x="18948" y="2146"/>
                  </a:lnTo>
                  <a:lnTo>
                    <a:pt x="17640" y="25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5DB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353820" y="1863458"/>
              <a:ext cx="20955" cy="12700"/>
            </a:xfrm>
            <a:custGeom>
              <a:avLst/>
              <a:gdLst/>
              <a:ahLst/>
              <a:cxnLst/>
              <a:rect l="l" t="t" r="r" b="b"/>
              <a:pathLst>
                <a:path w="20955" h="12700">
                  <a:moveTo>
                    <a:pt x="17564" y="0"/>
                  </a:moveTo>
                  <a:lnTo>
                    <a:pt x="16649" y="127"/>
                  </a:lnTo>
                  <a:lnTo>
                    <a:pt x="15887" y="2933"/>
                  </a:lnTo>
                  <a:lnTo>
                    <a:pt x="14223" y="4394"/>
                  </a:lnTo>
                  <a:lnTo>
                    <a:pt x="7683" y="7391"/>
                  </a:lnTo>
                  <a:lnTo>
                    <a:pt x="3771" y="7315"/>
                  </a:lnTo>
                  <a:lnTo>
                    <a:pt x="63" y="8470"/>
                  </a:lnTo>
                  <a:lnTo>
                    <a:pt x="0" y="9372"/>
                  </a:lnTo>
                  <a:lnTo>
                    <a:pt x="63" y="9499"/>
                  </a:lnTo>
                  <a:lnTo>
                    <a:pt x="3822" y="12319"/>
                  </a:lnTo>
                  <a:lnTo>
                    <a:pt x="7619" y="12242"/>
                  </a:lnTo>
                  <a:lnTo>
                    <a:pt x="12712" y="8763"/>
                  </a:lnTo>
                  <a:lnTo>
                    <a:pt x="15493" y="7467"/>
                  </a:lnTo>
                  <a:lnTo>
                    <a:pt x="16217" y="7086"/>
                  </a:lnTo>
                  <a:lnTo>
                    <a:pt x="16840" y="6616"/>
                  </a:lnTo>
                  <a:lnTo>
                    <a:pt x="17360" y="5981"/>
                  </a:lnTo>
                  <a:lnTo>
                    <a:pt x="18211" y="4013"/>
                  </a:lnTo>
                  <a:lnTo>
                    <a:pt x="20637" y="2108"/>
                  </a:lnTo>
                  <a:lnTo>
                    <a:pt x="17564" y="0"/>
                  </a:lnTo>
                  <a:close/>
                </a:path>
              </a:pathLst>
            </a:custGeom>
            <a:solidFill>
              <a:srgbClr val="35A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55" name="object 3255"/>
          <p:cNvSpPr/>
          <p:nvPr/>
        </p:nvSpPr>
        <p:spPr>
          <a:xfrm>
            <a:off x="770648" y="1446212"/>
            <a:ext cx="32384" cy="34925"/>
          </a:xfrm>
          <a:custGeom>
            <a:avLst/>
            <a:gdLst/>
            <a:ahLst/>
            <a:cxnLst/>
            <a:rect l="l" t="t" r="r" b="b"/>
            <a:pathLst>
              <a:path w="32384" h="34925">
                <a:moveTo>
                  <a:pt x="6172" y="0"/>
                </a:moveTo>
                <a:lnTo>
                  <a:pt x="647" y="888"/>
                </a:lnTo>
                <a:lnTo>
                  <a:pt x="0" y="3086"/>
                </a:lnTo>
                <a:lnTo>
                  <a:pt x="1257" y="4927"/>
                </a:lnTo>
                <a:lnTo>
                  <a:pt x="7353" y="8724"/>
                </a:lnTo>
                <a:lnTo>
                  <a:pt x="9283" y="13512"/>
                </a:lnTo>
                <a:lnTo>
                  <a:pt x="12433" y="18948"/>
                </a:lnTo>
                <a:lnTo>
                  <a:pt x="12992" y="20053"/>
                </a:lnTo>
                <a:lnTo>
                  <a:pt x="14147" y="20624"/>
                </a:lnTo>
                <a:lnTo>
                  <a:pt x="17284" y="22847"/>
                </a:lnTo>
                <a:lnTo>
                  <a:pt x="18224" y="26657"/>
                </a:lnTo>
                <a:lnTo>
                  <a:pt x="23596" y="33108"/>
                </a:lnTo>
                <a:lnTo>
                  <a:pt x="27152" y="34823"/>
                </a:lnTo>
                <a:lnTo>
                  <a:pt x="31826" y="34099"/>
                </a:lnTo>
                <a:lnTo>
                  <a:pt x="31699" y="30975"/>
                </a:lnTo>
                <a:lnTo>
                  <a:pt x="25946" y="28168"/>
                </a:lnTo>
                <a:lnTo>
                  <a:pt x="20383" y="24155"/>
                </a:lnTo>
                <a:lnTo>
                  <a:pt x="16205" y="14617"/>
                </a:lnTo>
                <a:lnTo>
                  <a:pt x="14973" y="10452"/>
                </a:lnTo>
                <a:lnTo>
                  <a:pt x="8318" y="4813"/>
                </a:lnTo>
                <a:lnTo>
                  <a:pt x="6172" y="0"/>
                </a:lnTo>
                <a:close/>
              </a:path>
            </a:pathLst>
          </a:custGeom>
          <a:solidFill>
            <a:srgbClr val="457DA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6" name="object 3256"/>
          <p:cNvSpPr/>
          <p:nvPr/>
        </p:nvSpPr>
        <p:spPr>
          <a:xfrm>
            <a:off x="816406" y="1588376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698" y="0"/>
                </a:moveTo>
                <a:lnTo>
                  <a:pt x="0" y="4292"/>
                </a:lnTo>
                <a:lnTo>
                  <a:pt x="3086" y="3949"/>
                </a:lnTo>
                <a:lnTo>
                  <a:pt x="5740" y="4127"/>
                </a:lnTo>
                <a:lnTo>
                  <a:pt x="5448" y="1054"/>
                </a:lnTo>
                <a:lnTo>
                  <a:pt x="3073" y="533"/>
                </a:lnTo>
                <a:lnTo>
                  <a:pt x="698" y="0"/>
                </a:lnTo>
                <a:close/>
              </a:path>
            </a:pathLst>
          </a:custGeom>
          <a:solidFill>
            <a:srgbClr val="88CE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7" name="object 3257"/>
          <p:cNvSpPr/>
          <p:nvPr/>
        </p:nvSpPr>
        <p:spPr>
          <a:xfrm>
            <a:off x="1105674" y="216367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0" y="0"/>
                </a:moveTo>
                <a:lnTo>
                  <a:pt x="203" y="2603"/>
                </a:lnTo>
                <a:lnTo>
                  <a:pt x="1282" y="4305"/>
                </a:lnTo>
                <a:lnTo>
                  <a:pt x="4216" y="4102"/>
                </a:lnTo>
                <a:lnTo>
                  <a:pt x="3428" y="3048"/>
                </a:lnTo>
                <a:lnTo>
                  <a:pt x="2628" y="2006"/>
                </a:lnTo>
                <a:lnTo>
                  <a:pt x="1841" y="965"/>
                </a:lnTo>
                <a:lnTo>
                  <a:pt x="609" y="330"/>
                </a:lnTo>
                <a:lnTo>
                  <a:pt x="0" y="0"/>
                </a:lnTo>
                <a:close/>
              </a:path>
            </a:pathLst>
          </a:custGeom>
          <a:solidFill>
            <a:srgbClr val="86A9C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58" name="object 3258"/>
          <p:cNvGrpSpPr/>
          <p:nvPr/>
        </p:nvGrpSpPr>
        <p:grpSpPr>
          <a:xfrm>
            <a:off x="1368145" y="1854238"/>
            <a:ext cx="13970" cy="12065"/>
            <a:chOff x="1368145" y="1854238"/>
            <a:chExt cx="13970" cy="12065"/>
          </a:xfrm>
        </p:grpSpPr>
        <p:sp>
          <p:nvSpPr>
            <p:cNvPr id="3259" name="object 3259"/>
            <p:cNvSpPr/>
            <p:nvPr/>
          </p:nvSpPr>
          <p:spPr>
            <a:xfrm>
              <a:off x="1371561" y="1854238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4" h="12064">
                  <a:moveTo>
                    <a:pt x="8191" y="0"/>
                  </a:moveTo>
                  <a:lnTo>
                    <a:pt x="6235" y="1841"/>
                  </a:lnTo>
                  <a:lnTo>
                    <a:pt x="5613" y="5283"/>
                  </a:lnTo>
                  <a:lnTo>
                    <a:pt x="2019" y="5168"/>
                  </a:lnTo>
                  <a:lnTo>
                    <a:pt x="660" y="7264"/>
                  </a:lnTo>
                  <a:lnTo>
                    <a:pt x="0" y="8318"/>
                  </a:lnTo>
                  <a:lnTo>
                    <a:pt x="1739" y="11988"/>
                  </a:lnTo>
                  <a:lnTo>
                    <a:pt x="5016" y="11264"/>
                  </a:lnTo>
                  <a:lnTo>
                    <a:pt x="8077" y="11163"/>
                  </a:lnTo>
                  <a:lnTo>
                    <a:pt x="9258" y="11252"/>
                  </a:lnTo>
                  <a:lnTo>
                    <a:pt x="10261" y="9245"/>
                  </a:lnTo>
                  <a:lnTo>
                    <a:pt x="9715" y="8610"/>
                  </a:lnTo>
                  <a:lnTo>
                    <a:pt x="10121" y="7505"/>
                  </a:lnTo>
                  <a:lnTo>
                    <a:pt x="9131" y="7112"/>
                  </a:lnTo>
                  <a:lnTo>
                    <a:pt x="8191" y="7556"/>
                  </a:lnTo>
                  <a:lnTo>
                    <a:pt x="7365" y="8013"/>
                  </a:lnTo>
                  <a:lnTo>
                    <a:pt x="6845" y="4114"/>
                  </a:lnTo>
                  <a:lnTo>
                    <a:pt x="8242" y="2667"/>
                  </a:lnTo>
                  <a:lnTo>
                    <a:pt x="9245" y="1003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45A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368145" y="185736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28" y="0"/>
                  </a:moveTo>
                  <a:lnTo>
                    <a:pt x="304" y="1142"/>
                  </a:lnTo>
                  <a:lnTo>
                    <a:pt x="0" y="2590"/>
                  </a:lnTo>
                  <a:lnTo>
                    <a:pt x="2908" y="3136"/>
                  </a:lnTo>
                  <a:lnTo>
                    <a:pt x="3759" y="2247"/>
                  </a:lnTo>
                  <a:lnTo>
                    <a:pt x="4254" y="1054"/>
                  </a:lnTo>
                  <a:lnTo>
                    <a:pt x="2908" y="698"/>
                  </a:lnTo>
                  <a:lnTo>
                    <a:pt x="1574" y="355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5AB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61" name="object 3261"/>
          <p:cNvSpPr/>
          <p:nvPr/>
        </p:nvSpPr>
        <p:spPr>
          <a:xfrm>
            <a:off x="1103591" y="2155202"/>
            <a:ext cx="5715" cy="8255"/>
          </a:xfrm>
          <a:custGeom>
            <a:avLst/>
            <a:gdLst/>
            <a:ahLst/>
            <a:cxnLst/>
            <a:rect l="l" t="t" r="r" b="b"/>
            <a:pathLst>
              <a:path w="5715" h="8255">
                <a:moveTo>
                  <a:pt x="0" y="0"/>
                </a:moveTo>
                <a:lnTo>
                  <a:pt x="165" y="2298"/>
                </a:lnTo>
                <a:lnTo>
                  <a:pt x="1320" y="4114"/>
                </a:lnTo>
                <a:lnTo>
                  <a:pt x="3581" y="6235"/>
                </a:lnTo>
                <a:lnTo>
                  <a:pt x="4559" y="8115"/>
                </a:lnTo>
                <a:lnTo>
                  <a:pt x="5143" y="5511"/>
                </a:lnTo>
                <a:lnTo>
                  <a:pt x="3340" y="3759"/>
                </a:lnTo>
                <a:lnTo>
                  <a:pt x="2832" y="787"/>
                </a:lnTo>
                <a:lnTo>
                  <a:pt x="0" y="0"/>
                </a:lnTo>
                <a:close/>
              </a:path>
            </a:pathLst>
          </a:custGeom>
          <a:solidFill>
            <a:srgbClr val="6985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2" name="object 3262"/>
          <p:cNvSpPr/>
          <p:nvPr/>
        </p:nvSpPr>
        <p:spPr>
          <a:xfrm>
            <a:off x="762914" y="122387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5" h="2540">
                <a:moveTo>
                  <a:pt x="4203" y="0"/>
                </a:moveTo>
                <a:lnTo>
                  <a:pt x="2806" y="38"/>
                </a:lnTo>
                <a:lnTo>
                  <a:pt x="1409" y="88"/>
                </a:lnTo>
                <a:lnTo>
                  <a:pt x="0" y="126"/>
                </a:lnTo>
                <a:lnTo>
                  <a:pt x="1104" y="2070"/>
                </a:lnTo>
                <a:lnTo>
                  <a:pt x="2463" y="1968"/>
                </a:lnTo>
                <a:lnTo>
                  <a:pt x="3149" y="1904"/>
                </a:lnTo>
                <a:lnTo>
                  <a:pt x="3505" y="1269"/>
                </a:lnTo>
                <a:lnTo>
                  <a:pt x="3848" y="634"/>
                </a:lnTo>
                <a:lnTo>
                  <a:pt x="4203" y="0"/>
                </a:lnTo>
                <a:close/>
              </a:path>
            </a:pathLst>
          </a:custGeom>
          <a:solidFill>
            <a:srgbClr val="A7CDD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63" name="object 3263"/>
          <p:cNvGrpSpPr/>
          <p:nvPr/>
        </p:nvGrpSpPr>
        <p:grpSpPr>
          <a:xfrm>
            <a:off x="1315402" y="1862556"/>
            <a:ext cx="335915" cy="83185"/>
            <a:chOff x="1315402" y="1862556"/>
            <a:chExt cx="335915" cy="83185"/>
          </a:xfrm>
        </p:grpSpPr>
        <p:sp>
          <p:nvSpPr>
            <p:cNvPr id="3264" name="object 3264"/>
            <p:cNvSpPr/>
            <p:nvPr/>
          </p:nvSpPr>
          <p:spPr>
            <a:xfrm>
              <a:off x="1370456" y="186255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1092" y="0"/>
                  </a:moveTo>
                  <a:lnTo>
                    <a:pt x="1015" y="304"/>
                  </a:lnTo>
                  <a:lnTo>
                    <a:pt x="927" y="901"/>
                  </a:lnTo>
                  <a:lnTo>
                    <a:pt x="2362" y="2984"/>
                  </a:lnTo>
                  <a:lnTo>
                    <a:pt x="558" y="4495"/>
                  </a:lnTo>
                  <a:lnTo>
                    <a:pt x="0" y="6210"/>
                  </a:lnTo>
                  <a:lnTo>
                    <a:pt x="1803" y="7899"/>
                  </a:lnTo>
                  <a:lnTo>
                    <a:pt x="3327" y="5207"/>
                  </a:lnTo>
                  <a:lnTo>
                    <a:pt x="5054" y="5892"/>
                  </a:lnTo>
                  <a:lnTo>
                    <a:pt x="7086" y="5753"/>
                  </a:lnTo>
                  <a:lnTo>
                    <a:pt x="7137" y="2959"/>
                  </a:lnTo>
                  <a:lnTo>
                    <a:pt x="9182" y="2844"/>
                  </a:lnTo>
                  <a:lnTo>
                    <a:pt x="6515" y="1803"/>
                  </a:lnTo>
                  <a:lnTo>
                    <a:pt x="3492" y="179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2C8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315402" y="1903095"/>
              <a:ext cx="335915" cy="42545"/>
            </a:xfrm>
            <a:custGeom>
              <a:avLst/>
              <a:gdLst/>
              <a:ahLst/>
              <a:cxnLst/>
              <a:rect l="l" t="t" r="r" b="b"/>
              <a:pathLst>
                <a:path w="335914" h="42544">
                  <a:moveTo>
                    <a:pt x="6682" y="41338"/>
                  </a:moveTo>
                  <a:lnTo>
                    <a:pt x="2552" y="41338"/>
                  </a:lnTo>
                  <a:lnTo>
                    <a:pt x="6197" y="42392"/>
                  </a:lnTo>
                  <a:lnTo>
                    <a:pt x="6682" y="41338"/>
                  </a:lnTo>
                  <a:close/>
                </a:path>
                <a:path w="335914" h="42544">
                  <a:moveTo>
                    <a:pt x="34518" y="11518"/>
                  </a:moveTo>
                  <a:lnTo>
                    <a:pt x="23926" y="14262"/>
                  </a:lnTo>
                  <a:lnTo>
                    <a:pt x="22199" y="14566"/>
                  </a:lnTo>
                  <a:lnTo>
                    <a:pt x="20789" y="15481"/>
                  </a:lnTo>
                  <a:lnTo>
                    <a:pt x="21059" y="19367"/>
                  </a:lnTo>
                  <a:lnTo>
                    <a:pt x="21138" y="20904"/>
                  </a:lnTo>
                  <a:lnTo>
                    <a:pt x="21259" y="25336"/>
                  </a:lnTo>
                  <a:lnTo>
                    <a:pt x="12389" y="29362"/>
                  </a:lnTo>
                  <a:lnTo>
                    <a:pt x="9372" y="31470"/>
                  </a:lnTo>
                  <a:lnTo>
                    <a:pt x="4457" y="36893"/>
                  </a:lnTo>
                  <a:lnTo>
                    <a:pt x="3124" y="40068"/>
                  </a:lnTo>
                  <a:lnTo>
                    <a:pt x="0" y="41427"/>
                  </a:lnTo>
                  <a:lnTo>
                    <a:pt x="2552" y="41338"/>
                  </a:lnTo>
                  <a:lnTo>
                    <a:pt x="6682" y="41338"/>
                  </a:lnTo>
                  <a:lnTo>
                    <a:pt x="9321" y="35598"/>
                  </a:lnTo>
                  <a:lnTo>
                    <a:pt x="13588" y="33794"/>
                  </a:lnTo>
                  <a:lnTo>
                    <a:pt x="18872" y="28041"/>
                  </a:lnTo>
                  <a:lnTo>
                    <a:pt x="22809" y="25146"/>
                  </a:lnTo>
                  <a:lnTo>
                    <a:pt x="39960" y="25146"/>
                  </a:lnTo>
                  <a:lnTo>
                    <a:pt x="40258" y="22923"/>
                  </a:lnTo>
                  <a:lnTo>
                    <a:pt x="41922" y="22809"/>
                  </a:lnTo>
                  <a:lnTo>
                    <a:pt x="46761" y="22567"/>
                  </a:lnTo>
                  <a:lnTo>
                    <a:pt x="51603" y="22567"/>
                  </a:lnTo>
                  <a:lnTo>
                    <a:pt x="53746" y="19367"/>
                  </a:lnTo>
                  <a:lnTo>
                    <a:pt x="273896" y="19367"/>
                  </a:lnTo>
                  <a:lnTo>
                    <a:pt x="291729" y="16076"/>
                  </a:lnTo>
                  <a:lnTo>
                    <a:pt x="301536" y="15227"/>
                  </a:lnTo>
                  <a:lnTo>
                    <a:pt x="303580" y="15214"/>
                  </a:lnTo>
                  <a:lnTo>
                    <a:pt x="305727" y="15087"/>
                  </a:lnTo>
                  <a:lnTo>
                    <a:pt x="307432" y="14414"/>
                  </a:lnTo>
                  <a:lnTo>
                    <a:pt x="252869" y="14414"/>
                  </a:lnTo>
                  <a:lnTo>
                    <a:pt x="252130" y="13830"/>
                  </a:lnTo>
                  <a:lnTo>
                    <a:pt x="69634" y="13830"/>
                  </a:lnTo>
                  <a:lnTo>
                    <a:pt x="69260" y="13385"/>
                  </a:lnTo>
                  <a:lnTo>
                    <a:pt x="41859" y="13385"/>
                  </a:lnTo>
                  <a:lnTo>
                    <a:pt x="34518" y="11518"/>
                  </a:lnTo>
                  <a:close/>
                </a:path>
                <a:path w="335914" h="42544">
                  <a:moveTo>
                    <a:pt x="105058" y="22415"/>
                  </a:moveTo>
                  <a:lnTo>
                    <a:pt x="76987" y="22415"/>
                  </a:lnTo>
                  <a:lnTo>
                    <a:pt x="78448" y="23901"/>
                  </a:lnTo>
                  <a:lnTo>
                    <a:pt x="78387" y="24599"/>
                  </a:lnTo>
                  <a:lnTo>
                    <a:pt x="77889" y="27940"/>
                  </a:lnTo>
                  <a:lnTo>
                    <a:pt x="85102" y="29591"/>
                  </a:lnTo>
                  <a:lnTo>
                    <a:pt x="92468" y="29019"/>
                  </a:lnTo>
                  <a:lnTo>
                    <a:pt x="102840" y="29019"/>
                  </a:lnTo>
                  <a:lnTo>
                    <a:pt x="103708" y="28486"/>
                  </a:lnTo>
                  <a:lnTo>
                    <a:pt x="104787" y="27470"/>
                  </a:lnTo>
                  <a:lnTo>
                    <a:pt x="105058" y="22415"/>
                  </a:lnTo>
                  <a:close/>
                </a:path>
                <a:path w="335914" h="42544">
                  <a:moveTo>
                    <a:pt x="102840" y="29019"/>
                  </a:moveTo>
                  <a:lnTo>
                    <a:pt x="92468" y="29019"/>
                  </a:lnTo>
                  <a:lnTo>
                    <a:pt x="101142" y="29527"/>
                  </a:lnTo>
                  <a:lnTo>
                    <a:pt x="102488" y="29235"/>
                  </a:lnTo>
                  <a:lnTo>
                    <a:pt x="102840" y="29019"/>
                  </a:lnTo>
                  <a:close/>
                </a:path>
                <a:path w="335914" h="42544">
                  <a:moveTo>
                    <a:pt x="197060" y="21196"/>
                  </a:moveTo>
                  <a:lnTo>
                    <a:pt x="132410" y="21196"/>
                  </a:lnTo>
                  <a:lnTo>
                    <a:pt x="140258" y="21209"/>
                  </a:lnTo>
                  <a:lnTo>
                    <a:pt x="142996" y="28041"/>
                  </a:lnTo>
                  <a:lnTo>
                    <a:pt x="162769" y="29514"/>
                  </a:lnTo>
                  <a:lnTo>
                    <a:pt x="180162" y="29349"/>
                  </a:lnTo>
                  <a:lnTo>
                    <a:pt x="182016" y="29248"/>
                  </a:lnTo>
                  <a:lnTo>
                    <a:pt x="184937" y="24599"/>
                  </a:lnTo>
                  <a:lnTo>
                    <a:pt x="187985" y="24155"/>
                  </a:lnTo>
                  <a:lnTo>
                    <a:pt x="193219" y="24155"/>
                  </a:lnTo>
                  <a:lnTo>
                    <a:pt x="194868" y="23634"/>
                  </a:lnTo>
                  <a:lnTo>
                    <a:pt x="197060" y="21196"/>
                  </a:lnTo>
                  <a:close/>
                </a:path>
                <a:path w="335914" h="42544">
                  <a:moveTo>
                    <a:pt x="39634" y="27571"/>
                  </a:moveTo>
                  <a:lnTo>
                    <a:pt x="31064" y="27571"/>
                  </a:lnTo>
                  <a:lnTo>
                    <a:pt x="36499" y="28232"/>
                  </a:lnTo>
                  <a:lnTo>
                    <a:pt x="39522" y="28409"/>
                  </a:lnTo>
                  <a:lnTo>
                    <a:pt x="39634" y="27571"/>
                  </a:lnTo>
                  <a:close/>
                </a:path>
                <a:path w="335914" h="42544">
                  <a:moveTo>
                    <a:pt x="39960" y="25146"/>
                  </a:moveTo>
                  <a:lnTo>
                    <a:pt x="22809" y="25146"/>
                  </a:lnTo>
                  <a:lnTo>
                    <a:pt x="28676" y="28181"/>
                  </a:lnTo>
                  <a:lnTo>
                    <a:pt x="31064" y="27571"/>
                  </a:lnTo>
                  <a:lnTo>
                    <a:pt x="39634" y="27571"/>
                  </a:lnTo>
                  <a:lnTo>
                    <a:pt x="39960" y="25146"/>
                  </a:lnTo>
                  <a:close/>
                </a:path>
                <a:path w="335914" h="42544">
                  <a:moveTo>
                    <a:pt x="266934" y="20091"/>
                  </a:moveTo>
                  <a:lnTo>
                    <a:pt x="200304" y="20091"/>
                  </a:lnTo>
                  <a:lnTo>
                    <a:pt x="207111" y="20294"/>
                  </a:lnTo>
                  <a:lnTo>
                    <a:pt x="211366" y="20904"/>
                  </a:lnTo>
                  <a:lnTo>
                    <a:pt x="219189" y="23393"/>
                  </a:lnTo>
                  <a:lnTo>
                    <a:pt x="223532" y="24980"/>
                  </a:lnTo>
                  <a:lnTo>
                    <a:pt x="232435" y="20612"/>
                  </a:lnTo>
                  <a:lnTo>
                    <a:pt x="258749" y="20612"/>
                  </a:lnTo>
                  <a:lnTo>
                    <a:pt x="259092" y="20434"/>
                  </a:lnTo>
                  <a:lnTo>
                    <a:pt x="262728" y="20434"/>
                  </a:lnTo>
                  <a:lnTo>
                    <a:pt x="266934" y="20091"/>
                  </a:lnTo>
                  <a:close/>
                </a:path>
                <a:path w="335914" h="42544">
                  <a:moveTo>
                    <a:pt x="193219" y="24155"/>
                  </a:moveTo>
                  <a:lnTo>
                    <a:pt x="191401" y="24155"/>
                  </a:lnTo>
                  <a:lnTo>
                    <a:pt x="193179" y="24168"/>
                  </a:lnTo>
                  <a:close/>
                </a:path>
                <a:path w="335914" h="42544">
                  <a:moveTo>
                    <a:pt x="51603" y="22567"/>
                  </a:moveTo>
                  <a:lnTo>
                    <a:pt x="46761" y="22567"/>
                  </a:lnTo>
                  <a:lnTo>
                    <a:pt x="50711" y="23901"/>
                  </a:lnTo>
                  <a:lnTo>
                    <a:pt x="51603" y="22567"/>
                  </a:lnTo>
                  <a:close/>
                </a:path>
                <a:path w="335914" h="42544">
                  <a:moveTo>
                    <a:pt x="258749" y="20612"/>
                  </a:moveTo>
                  <a:lnTo>
                    <a:pt x="232435" y="20612"/>
                  </a:lnTo>
                  <a:lnTo>
                    <a:pt x="237616" y="21666"/>
                  </a:lnTo>
                  <a:lnTo>
                    <a:pt x="246240" y="23672"/>
                  </a:lnTo>
                  <a:lnTo>
                    <a:pt x="249466" y="23571"/>
                  </a:lnTo>
                  <a:lnTo>
                    <a:pt x="255879" y="22098"/>
                  </a:lnTo>
                  <a:lnTo>
                    <a:pt x="258749" y="20612"/>
                  </a:lnTo>
                  <a:close/>
                </a:path>
                <a:path w="335914" h="42544">
                  <a:moveTo>
                    <a:pt x="273896" y="19367"/>
                  </a:moveTo>
                  <a:lnTo>
                    <a:pt x="53746" y="19367"/>
                  </a:lnTo>
                  <a:lnTo>
                    <a:pt x="55879" y="19418"/>
                  </a:lnTo>
                  <a:lnTo>
                    <a:pt x="61874" y="22580"/>
                  </a:lnTo>
                  <a:lnTo>
                    <a:pt x="67322" y="22948"/>
                  </a:lnTo>
                  <a:lnTo>
                    <a:pt x="76987" y="22415"/>
                  </a:lnTo>
                  <a:lnTo>
                    <a:pt x="105058" y="22415"/>
                  </a:lnTo>
                  <a:lnTo>
                    <a:pt x="105105" y="21551"/>
                  </a:lnTo>
                  <a:lnTo>
                    <a:pt x="108457" y="21005"/>
                  </a:lnTo>
                  <a:lnTo>
                    <a:pt x="197234" y="21005"/>
                  </a:lnTo>
                  <a:lnTo>
                    <a:pt x="197929" y="20243"/>
                  </a:lnTo>
                  <a:lnTo>
                    <a:pt x="200304" y="20091"/>
                  </a:lnTo>
                  <a:lnTo>
                    <a:pt x="266934" y="20091"/>
                  </a:lnTo>
                  <a:lnTo>
                    <a:pt x="272378" y="19647"/>
                  </a:lnTo>
                  <a:lnTo>
                    <a:pt x="273896" y="19367"/>
                  </a:lnTo>
                  <a:close/>
                </a:path>
                <a:path w="335914" h="42544">
                  <a:moveTo>
                    <a:pt x="197234" y="21005"/>
                  </a:moveTo>
                  <a:lnTo>
                    <a:pt x="108457" y="21005"/>
                  </a:lnTo>
                  <a:lnTo>
                    <a:pt x="119278" y="21348"/>
                  </a:lnTo>
                  <a:lnTo>
                    <a:pt x="125844" y="21196"/>
                  </a:lnTo>
                  <a:lnTo>
                    <a:pt x="197060" y="21196"/>
                  </a:lnTo>
                  <a:lnTo>
                    <a:pt x="197234" y="21005"/>
                  </a:lnTo>
                  <a:close/>
                </a:path>
                <a:path w="335914" h="42544">
                  <a:moveTo>
                    <a:pt x="262728" y="20434"/>
                  </a:moveTo>
                  <a:lnTo>
                    <a:pt x="259092" y="20434"/>
                  </a:lnTo>
                  <a:lnTo>
                    <a:pt x="262572" y="20447"/>
                  </a:lnTo>
                  <a:lnTo>
                    <a:pt x="262728" y="20434"/>
                  </a:lnTo>
                  <a:close/>
                </a:path>
                <a:path w="335914" h="42544">
                  <a:moveTo>
                    <a:pt x="289245" y="1"/>
                  </a:moveTo>
                  <a:lnTo>
                    <a:pt x="282303" y="632"/>
                  </a:lnTo>
                  <a:lnTo>
                    <a:pt x="275386" y="1079"/>
                  </a:lnTo>
                  <a:lnTo>
                    <a:pt x="274709" y="1079"/>
                  </a:lnTo>
                  <a:lnTo>
                    <a:pt x="274027" y="1587"/>
                  </a:lnTo>
                  <a:lnTo>
                    <a:pt x="271830" y="5372"/>
                  </a:lnTo>
                  <a:lnTo>
                    <a:pt x="268782" y="5575"/>
                  </a:lnTo>
                  <a:lnTo>
                    <a:pt x="263143" y="5689"/>
                  </a:lnTo>
                  <a:lnTo>
                    <a:pt x="260845" y="5956"/>
                  </a:lnTo>
                  <a:lnTo>
                    <a:pt x="257301" y="13042"/>
                  </a:lnTo>
                  <a:lnTo>
                    <a:pt x="252869" y="14414"/>
                  </a:lnTo>
                  <a:lnTo>
                    <a:pt x="307432" y="14414"/>
                  </a:lnTo>
                  <a:lnTo>
                    <a:pt x="314959" y="11442"/>
                  </a:lnTo>
                  <a:lnTo>
                    <a:pt x="322465" y="9766"/>
                  </a:lnTo>
                  <a:lnTo>
                    <a:pt x="332054" y="9652"/>
                  </a:lnTo>
                  <a:lnTo>
                    <a:pt x="333781" y="9410"/>
                  </a:lnTo>
                  <a:lnTo>
                    <a:pt x="335147" y="8051"/>
                  </a:lnTo>
                  <a:lnTo>
                    <a:pt x="335503" y="7607"/>
                  </a:lnTo>
                  <a:lnTo>
                    <a:pt x="335603" y="7327"/>
                  </a:lnTo>
                  <a:lnTo>
                    <a:pt x="335357" y="6451"/>
                  </a:lnTo>
                  <a:lnTo>
                    <a:pt x="308317" y="6451"/>
                  </a:lnTo>
                  <a:lnTo>
                    <a:pt x="304787" y="6223"/>
                  </a:lnTo>
                  <a:lnTo>
                    <a:pt x="302552" y="4267"/>
                  </a:lnTo>
                  <a:lnTo>
                    <a:pt x="296731" y="1079"/>
                  </a:lnTo>
                  <a:lnTo>
                    <a:pt x="274726" y="1066"/>
                  </a:lnTo>
                  <a:lnTo>
                    <a:pt x="296708" y="1066"/>
                  </a:lnTo>
                  <a:lnTo>
                    <a:pt x="296050" y="706"/>
                  </a:lnTo>
                  <a:lnTo>
                    <a:pt x="289245" y="1"/>
                  </a:lnTo>
                  <a:close/>
                </a:path>
                <a:path w="335914" h="42544">
                  <a:moveTo>
                    <a:pt x="86931" y="7620"/>
                  </a:moveTo>
                  <a:lnTo>
                    <a:pt x="81635" y="7658"/>
                  </a:lnTo>
                  <a:lnTo>
                    <a:pt x="72999" y="13423"/>
                  </a:lnTo>
                  <a:lnTo>
                    <a:pt x="69634" y="13830"/>
                  </a:lnTo>
                  <a:lnTo>
                    <a:pt x="252130" y="13830"/>
                  </a:lnTo>
                  <a:lnTo>
                    <a:pt x="251166" y="13068"/>
                  </a:lnTo>
                  <a:lnTo>
                    <a:pt x="165531" y="13068"/>
                  </a:lnTo>
                  <a:lnTo>
                    <a:pt x="163925" y="12863"/>
                  </a:lnTo>
                  <a:lnTo>
                    <a:pt x="132494" y="12863"/>
                  </a:lnTo>
                  <a:lnTo>
                    <a:pt x="95618" y="12776"/>
                  </a:lnTo>
                  <a:lnTo>
                    <a:pt x="86931" y="7620"/>
                  </a:lnTo>
                  <a:close/>
                </a:path>
                <a:path w="335914" h="42544">
                  <a:moveTo>
                    <a:pt x="49428" y="7327"/>
                  </a:moveTo>
                  <a:lnTo>
                    <a:pt x="47917" y="8572"/>
                  </a:lnTo>
                  <a:lnTo>
                    <a:pt x="44488" y="13042"/>
                  </a:lnTo>
                  <a:lnTo>
                    <a:pt x="41859" y="13385"/>
                  </a:lnTo>
                  <a:lnTo>
                    <a:pt x="69260" y="13385"/>
                  </a:lnTo>
                  <a:lnTo>
                    <a:pt x="66700" y="10337"/>
                  </a:lnTo>
                  <a:lnTo>
                    <a:pt x="65152" y="8648"/>
                  </a:lnTo>
                  <a:lnTo>
                    <a:pt x="53581" y="8648"/>
                  </a:lnTo>
                  <a:lnTo>
                    <a:pt x="51574" y="7632"/>
                  </a:lnTo>
                  <a:lnTo>
                    <a:pt x="49428" y="7327"/>
                  </a:lnTo>
                  <a:close/>
                </a:path>
                <a:path w="335914" h="42544">
                  <a:moveTo>
                    <a:pt x="170548" y="8051"/>
                  </a:moveTo>
                  <a:lnTo>
                    <a:pt x="165531" y="13068"/>
                  </a:lnTo>
                  <a:lnTo>
                    <a:pt x="251166" y="13068"/>
                  </a:lnTo>
                  <a:lnTo>
                    <a:pt x="246087" y="9055"/>
                  </a:lnTo>
                  <a:lnTo>
                    <a:pt x="244006" y="8804"/>
                  </a:lnTo>
                  <a:lnTo>
                    <a:pt x="209842" y="8804"/>
                  </a:lnTo>
                  <a:lnTo>
                    <a:pt x="175450" y="8674"/>
                  </a:lnTo>
                  <a:lnTo>
                    <a:pt x="170548" y="8051"/>
                  </a:lnTo>
                  <a:close/>
                </a:path>
                <a:path w="335914" h="42544">
                  <a:moveTo>
                    <a:pt x="163639" y="12827"/>
                  </a:moveTo>
                  <a:lnTo>
                    <a:pt x="132494" y="12863"/>
                  </a:lnTo>
                  <a:lnTo>
                    <a:pt x="163925" y="12863"/>
                  </a:lnTo>
                  <a:lnTo>
                    <a:pt x="163639" y="12827"/>
                  </a:lnTo>
                  <a:close/>
                </a:path>
                <a:path w="335914" h="42544">
                  <a:moveTo>
                    <a:pt x="99326" y="12712"/>
                  </a:moveTo>
                  <a:lnTo>
                    <a:pt x="95618" y="12776"/>
                  </a:lnTo>
                  <a:lnTo>
                    <a:pt x="108528" y="12776"/>
                  </a:lnTo>
                  <a:lnTo>
                    <a:pt x="99326" y="12712"/>
                  </a:lnTo>
                  <a:close/>
                </a:path>
                <a:path w="335914" h="42544">
                  <a:moveTo>
                    <a:pt x="242925" y="8674"/>
                  </a:moveTo>
                  <a:lnTo>
                    <a:pt x="209842" y="8804"/>
                  </a:lnTo>
                  <a:lnTo>
                    <a:pt x="244006" y="8804"/>
                  </a:lnTo>
                  <a:lnTo>
                    <a:pt x="242925" y="8674"/>
                  </a:lnTo>
                  <a:close/>
                </a:path>
                <a:path w="335914" h="42544">
                  <a:moveTo>
                    <a:pt x="64198" y="7607"/>
                  </a:moveTo>
                  <a:lnTo>
                    <a:pt x="60782" y="7658"/>
                  </a:lnTo>
                  <a:lnTo>
                    <a:pt x="55575" y="7797"/>
                  </a:lnTo>
                  <a:lnTo>
                    <a:pt x="53581" y="8648"/>
                  </a:lnTo>
                  <a:lnTo>
                    <a:pt x="65152" y="8648"/>
                  </a:lnTo>
                  <a:lnTo>
                    <a:pt x="64198" y="7607"/>
                  </a:lnTo>
                  <a:close/>
                </a:path>
                <a:path w="335914" h="42544">
                  <a:moveTo>
                    <a:pt x="313105" y="317"/>
                  </a:moveTo>
                  <a:lnTo>
                    <a:pt x="308317" y="6451"/>
                  </a:lnTo>
                  <a:lnTo>
                    <a:pt x="335357" y="6451"/>
                  </a:lnTo>
                  <a:lnTo>
                    <a:pt x="334994" y="5156"/>
                  </a:lnTo>
                  <a:lnTo>
                    <a:pt x="330517" y="5156"/>
                  </a:lnTo>
                  <a:lnTo>
                    <a:pt x="332676" y="4051"/>
                  </a:lnTo>
                  <a:lnTo>
                    <a:pt x="334022" y="2819"/>
                  </a:lnTo>
                  <a:lnTo>
                    <a:pt x="331165" y="965"/>
                  </a:lnTo>
                  <a:lnTo>
                    <a:pt x="329335" y="444"/>
                  </a:lnTo>
                  <a:lnTo>
                    <a:pt x="324294" y="444"/>
                  </a:lnTo>
                  <a:lnTo>
                    <a:pt x="313105" y="317"/>
                  </a:lnTo>
                  <a:close/>
                </a:path>
                <a:path w="335914" h="42544">
                  <a:moveTo>
                    <a:pt x="334759" y="4318"/>
                  </a:moveTo>
                  <a:lnTo>
                    <a:pt x="332473" y="5143"/>
                  </a:lnTo>
                  <a:lnTo>
                    <a:pt x="330517" y="5156"/>
                  </a:lnTo>
                  <a:lnTo>
                    <a:pt x="334994" y="5156"/>
                  </a:lnTo>
                  <a:lnTo>
                    <a:pt x="334759" y="4318"/>
                  </a:lnTo>
                  <a:close/>
                </a:path>
                <a:path w="335914" h="42544">
                  <a:moveTo>
                    <a:pt x="327774" y="0"/>
                  </a:moveTo>
                  <a:lnTo>
                    <a:pt x="324294" y="444"/>
                  </a:lnTo>
                  <a:lnTo>
                    <a:pt x="329335" y="444"/>
                  </a:lnTo>
                  <a:lnTo>
                    <a:pt x="327774" y="0"/>
                  </a:lnTo>
                  <a:close/>
                </a:path>
              </a:pathLst>
            </a:custGeom>
            <a:solidFill>
              <a:srgbClr val="9A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336179" y="1916391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3797" y="0"/>
                  </a:moveTo>
                  <a:lnTo>
                    <a:pt x="2413" y="190"/>
                  </a:lnTo>
                  <a:lnTo>
                    <a:pt x="1028" y="1143"/>
                  </a:lnTo>
                  <a:lnTo>
                    <a:pt x="0" y="1143"/>
                  </a:lnTo>
                  <a:lnTo>
                    <a:pt x="0" y="2184"/>
                  </a:lnTo>
                  <a:lnTo>
                    <a:pt x="1752" y="1917"/>
                  </a:lnTo>
                  <a:lnTo>
                    <a:pt x="3733" y="2870"/>
                  </a:lnTo>
                  <a:lnTo>
                    <a:pt x="5181" y="1143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67" name="object 3267"/>
          <p:cNvSpPr/>
          <p:nvPr/>
        </p:nvSpPr>
        <p:spPr>
          <a:xfrm>
            <a:off x="2110155" y="196984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685" y="0"/>
                </a:moveTo>
                <a:lnTo>
                  <a:pt x="0" y="635"/>
                </a:lnTo>
                <a:lnTo>
                  <a:pt x="584" y="2705"/>
                </a:lnTo>
                <a:lnTo>
                  <a:pt x="1104" y="3657"/>
                </a:lnTo>
                <a:lnTo>
                  <a:pt x="3390" y="3581"/>
                </a:lnTo>
                <a:lnTo>
                  <a:pt x="4229" y="3048"/>
                </a:lnTo>
                <a:lnTo>
                  <a:pt x="4432" y="1803"/>
                </a:lnTo>
                <a:lnTo>
                  <a:pt x="4089" y="292"/>
                </a:lnTo>
                <a:lnTo>
                  <a:pt x="2616" y="558"/>
                </a:lnTo>
                <a:lnTo>
                  <a:pt x="685" y="0"/>
                </a:lnTo>
                <a:close/>
              </a:path>
            </a:pathLst>
          </a:custGeom>
          <a:solidFill>
            <a:srgbClr val="CDDED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268" name="object 3268"/>
          <p:cNvGrpSpPr/>
          <p:nvPr/>
        </p:nvGrpSpPr>
        <p:grpSpPr>
          <a:xfrm>
            <a:off x="1691690" y="1349502"/>
            <a:ext cx="514350" cy="842644"/>
            <a:chOff x="1691690" y="1349502"/>
            <a:chExt cx="514350" cy="842644"/>
          </a:xfrm>
        </p:grpSpPr>
        <p:sp>
          <p:nvSpPr>
            <p:cNvPr id="3269" name="object 3269"/>
            <p:cNvSpPr/>
            <p:nvPr/>
          </p:nvSpPr>
          <p:spPr>
            <a:xfrm>
              <a:off x="1956561" y="1996046"/>
              <a:ext cx="106045" cy="99060"/>
            </a:xfrm>
            <a:custGeom>
              <a:avLst/>
              <a:gdLst/>
              <a:ahLst/>
              <a:cxnLst/>
              <a:rect l="l" t="t" r="r" b="b"/>
              <a:pathLst>
                <a:path w="106044" h="99060">
                  <a:moveTo>
                    <a:pt x="101396" y="0"/>
                  </a:moveTo>
                  <a:lnTo>
                    <a:pt x="87556" y="11479"/>
                  </a:lnTo>
                  <a:lnTo>
                    <a:pt x="75590" y="22479"/>
                  </a:lnTo>
                  <a:lnTo>
                    <a:pt x="71096" y="27091"/>
                  </a:lnTo>
                  <a:lnTo>
                    <a:pt x="62381" y="36562"/>
                  </a:lnTo>
                  <a:lnTo>
                    <a:pt x="57759" y="41046"/>
                  </a:lnTo>
                  <a:lnTo>
                    <a:pt x="45804" y="50803"/>
                  </a:lnTo>
                  <a:lnTo>
                    <a:pt x="40205" y="56080"/>
                  </a:lnTo>
                  <a:lnTo>
                    <a:pt x="35191" y="62928"/>
                  </a:lnTo>
                  <a:lnTo>
                    <a:pt x="34137" y="63855"/>
                  </a:lnTo>
                  <a:lnTo>
                    <a:pt x="29349" y="66916"/>
                  </a:lnTo>
                  <a:lnTo>
                    <a:pt x="26098" y="71678"/>
                  </a:lnTo>
                  <a:lnTo>
                    <a:pt x="18440" y="77558"/>
                  </a:lnTo>
                  <a:lnTo>
                    <a:pt x="14401" y="79057"/>
                  </a:lnTo>
                  <a:lnTo>
                    <a:pt x="12572" y="83070"/>
                  </a:lnTo>
                  <a:lnTo>
                    <a:pt x="11658" y="86715"/>
                  </a:lnTo>
                  <a:lnTo>
                    <a:pt x="8267" y="88176"/>
                  </a:lnTo>
                  <a:lnTo>
                    <a:pt x="3835" y="92900"/>
                  </a:lnTo>
                  <a:lnTo>
                    <a:pt x="0" y="94208"/>
                  </a:lnTo>
                  <a:lnTo>
                    <a:pt x="863" y="98475"/>
                  </a:lnTo>
                  <a:lnTo>
                    <a:pt x="5587" y="99034"/>
                  </a:lnTo>
                  <a:lnTo>
                    <a:pt x="8115" y="95669"/>
                  </a:lnTo>
                  <a:lnTo>
                    <a:pt x="10947" y="92824"/>
                  </a:lnTo>
                  <a:lnTo>
                    <a:pt x="10960" y="91795"/>
                  </a:lnTo>
                  <a:lnTo>
                    <a:pt x="13271" y="91173"/>
                  </a:lnTo>
                  <a:lnTo>
                    <a:pt x="15138" y="90195"/>
                  </a:lnTo>
                  <a:lnTo>
                    <a:pt x="19430" y="85293"/>
                  </a:lnTo>
                  <a:lnTo>
                    <a:pt x="21945" y="81927"/>
                  </a:lnTo>
                  <a:lnTo>
                    <a:pt x="32981" y="76377"/>
                  </a:lnTo>
                  <a:lnTo>
                    <a:pt x="37528" y="69354"/>
                  </a:lnTo>
                  <a:lnTo>
                    <a:pt x="48069" y="60299"/>
                  </a:lnTo>
                  <a:lnTo>
                    <a:pt x="51269" y="55156"/>
                  </a:lnTo>
                  <a:lnTo>
                    <a:pt x="56248" y="51879"/>
                  </a:lnTo>
                  <a:lnTo>
                    <a:pt x="59029" y="49834"/>
                  </a:lnTo>
                  <a:lnTo>
                    <a:pt x="59753" y="48171"/>
                  </a:lnTo>
                  <a:lnTo>
                    <a:pt x="60756" y="44475"/>
                  </a:lnTo>
                  <a:lnTo>
                    <a:pt x="62280" y="40132"/>
                  </a:lnTo>
                  <a:lnTo>
                    <a:pt x="70929" y="37719"/>
                  </a:lnTo>
                  <a:lnTo>
                    <a:pt x="73190" y="34201"/>
                  </a:lnTo>
                  <a:lnTo>
                    <a:pt x="76276" y="28905"/>
                  </a:lnTo>
                  <a:lnTo>
                    <a:pt x="76187" y="27317"/>
                  </a:lnTo>
                  <a:lnTo>
                    <a:pt x="81127" y="24409"/>
                  </a:lnTo>
                  <a:lnTo>
                    <a:pt x="84226" y="22339"/>
                  </a:lnTo>
                  <a:lnTo>
                    <a:pt x="88226" y="17068"/>
                  </a:lnTo>
                  <a:lnTo>
                    <a:pt x="89065" y="13665"/>
                  </a:lnTo>
                  <a:lnTo>
                    <a:pt x="97243" y="13131"/>
                  </a:lnTo>
                  <a:lnTo>
                    <a:pt x="99567" y="9588"/>
                  </a:lnTo>
                  <a:lnTo>
                    <a:pt x="102488" y="3975"/>
                  </a:lnTo>
                  <a:lnTo>
                    <a:pt x="104038" y="2286"/>
                  </a:lnTo>
                  <a:lnTo>
                    <a:pt x="105448" y="406"/>
                  </a:lnTo>
                  <a:lnTo>
                    <a:pt x="102336" y="406"/>
                  </a:lnTo>
                  <a:lnTo>
                    <a:pt x="101396" y="0"/>
                  </a:lnTo>
                  <a:close/>
                </a:path>
              </a:pathLst>
            </a:custGeom>
            <a:solidFill>
              <a:srgbClr val="B4D1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890725" y="2088883"/>
              <a:ext cx="77470" cy="53340"/>
            </a:xfrm>
            <a:custGeom>
              <a:avLst/>
              <a:gdLst/>
              <a:ahLst/>
              <a:cxnLst/>
              <a:rect l="l" t="t" r="r" b="b"/>
              <a:pathLst>
                <a:path w="77469" h="53339">
                  <a:moveTo>
                    <a:pt x="76784" y="0"/>
                  </a:moveTo>
                  <a:lnTo>
                    <a:pt x="72898" y="876"/>
                  </a:lnTo>
                  <a:lnTo>
                    <a:pt x="70700" y="5130"/>
                  </a:lnTo>
                  <a:lnTo>
                    <a:pt x="66408" y="5194"/>
                  </a:lnTo>
                  <a:lnTo>
                    <a:pt x="65455" y="4305"/>
                  </a:lnTo>
                  <a:lnTo>
                    <a:pt x="64630" y="4737"/>
                  </a:lnTo>
                  <a:lnTo>
                    <a:pt x="63855" y="5473"/>
                  </a:lnTo>
                  <a:lnTo>
                    <a:pt x="62623" y="7772"/>
                  </a:lnTo>
                  <a:lnTo>
                    <a:pt x="61747" y="10439"/>
                  </a:lnTo>
                  <a:lnTo>
                    <a:pt x="58483" y="10617"/>
                  </a:lnTo>
                  <a:lnTo>
                    <a:pt x="57619" y="11010"/>
                  </a:lnTo>
                  <a:lnTo>
                    <a:pt x="55943" y="12369"/>
                  </a:lnTo>
                  <a:lnTo>
                    <a:pt x="54521" y="13233"/>
                  </a:lnTo>
                  <a:lnTo>
                    <a:pt x="52984" y="13881"/>
                  </a:lnTo>
                  <a:lnTo>
                    <a:pt x="47625" y="20472"/>
                  </a:lnTo>
                  <a:lnTo>
                    <a:pt x="40017" y="24447"/>
                  </a:lnTo>
                  <a:lnTo>
                    <a:pt x="5918" y="45491"/>
                  </a:lnTo>
                  <a:lnTo>
                    <a:pt x="0" y="47345"/>
                  </a:lnTo>
                  <a:lnTo>
                    <a:pt x="1422" y="51485"/>
                  </a:lnTo>
                  <a:lnTo>
                    <a:pt x="8115" y="53200"/>
                  </a:lnTo>
                  <a:lnTo>
                    <a:pt x="12420" y="48234"/>
                  </a:lnTo>
                  <a:lnTo>
                    <a:pt x="17602" y="45694"/>
                  </a:lnTo>
                  <a:lnTo>
                    <a:pt x="23317" y="44322"/>
                  </a:lnTo>
                  <a:lnTo>
                    <a:pt x="24130" y="39585"/>
                  </a:lnTo>
                  <a:lnTo>
                    <a:pt x="33604" y="36169"/>
                  </a:lnTo>
                  <a:lnTo>
                    <a:pt x="39395" y="32232"/>
                  </a:lnTo>
                  <a:lnTo>
                    <a:pt x="45643" y="29082"/>
                  </a:lnTo>
                  <a:lnTo>
                    <a:pt x="45643" y="27000"/>
                  </a:lnTo>
                  <a:lnTo>
                    <a:pt x="46799" y="25857"/>
                  </a:lnTo>
                  <a:lnTo>
                    <a:pt x="48793" y="26403"/>
                  </a:lnTo>
                  <a:lnTo>
                    <a:pt x="49796" y="24930"/>
                  </a:lnTo>
                  <a:lnTo>
                    <a:pt x="77343" y="4317"/>
                  </a:lnTo>
                  <a:lnTo>
                    <a:pt x="76784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967534" y="2042147"/>
              <a:ext cx="52705" cy="46355"/>
            </a:xfrm>
            <a:custGeom>
              <a:avLst/>
              <a:gdLst/>
              <a:ahLst/>
              <a:cxnLst/>
              <a:rect l="l" t="t" r="r" b="b"/>
              <a:pathLst>
                <a:path w="52705" h="46355">
                  <a:moveTo>
                    <a:pt x="51917" y="0"/>
                  </a:moveTo>
                  <a:lnTo>
                    <a:pt x="48793" y="2070"/>
                  </a:lnTo>
                  <a:lnTo>
                    <a:pt x="41998" y="4991"/>
                  </a:lnTo>
                  <a:lnTo>
                    <a:pt x="37795" y="10921"/>
                  </a:lnTo>
                  <a:lnTo>
                    <a:pt x="26123" y="22174"/>
                  </a:lnTo>
                  <a:lnTo>
                    <a:pt x="17348" y="31508"/>
                  </a:lnTo>
                  <a:lnTo>
                    <a:pt x="9512" y="35039"/>
                  </a:lnTo>
                  <a:lnTo>
                    <a:pt x="3276" y="43421"/>
                  </a:lnTo>
                  <a:lnTo>
                    <a:pt x="1701" y="44602"/>
                  </a:lnTo>
                  <a:lnTo>
                    <a:pt x="0" y="45694"/>
                  </a:lnTo>
                  <a:lnTo>
                    <a:pt x="2895" y="45745"/>
                  </a:lnTo>
                  <a:lnTo>
                    <a:pt x="5092" y="45529"/>
                  </a:lnTo>
                  <a:lnTo>
                    <a:pt x="10934" y="38836"/>
                  </a:lnTo>
                  <a:lnTo>
                    <a:pt x="15633" y="35902"/>
                  </a:lnTo>
                  <a:lnTo>
                    <a:pt x="29972" y="24320"/>
                  </a:lnTo>
                  <a:lnTo>
                    <a:pt x="34518" y="17500"/>
                  </a:lnTo>
                  <a:lnTo>
                    <a:pt x="35001" y="15798"/>
                  </a:lnTo>
                  <a:lnTo>
                    <a:pt x="41960" y="12738"/>
                  </a:lnTo>
                  <a:lnTo>
                    <a:pt x="44843" y="7442"/>
                  </a:lnTo>
                  <a:lnTo>
                    <a:pt x="50571" y="2781"/>
                  </a:lnTo>
                  <a:lnTo>
                    <a:pt x="52349" y="2209"/>
                  </a:lnTo>
                  <a:lnTo>
                    <a:pt x="51917" y="0"/>
                  </a:lnTo>
                  <a:close/>
                </a:path>
              </a:pathLst>
            </a:custGeom>
            <a:solidFill>
              <a:srgbClr val="C0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936368" y="21137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879" y="2476"/>
                  </a:lnTo>
                  <a:lnTo>
                    <a:pt x="4102" y="3454"/>
                  </a:lnTo>
                  <a:lnTo>
                    <a:pt x="4152" y="10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C7D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976056" y="1941398"/>
              <a:ext cx="142875" cy="130175"/>
            </a:xfrm>
            <a:custGeom>
              <a:avLst/>
              <a:gdLst/>
              <a:ahLst/>
              <a:cxnLst/>
              <a:rect l="l" t="t" r="r" b="b"/>
              <a:pathLst>
                <a:path w="142875" h="130175">
                  <a:moveTo>
                    <a:pt x="138925" y="0"/>
                  </a:moveTo>
                  <a:lnTo>
                    <a:pt x="137947" y="622"/>
                  </a:lnTo>
                  <a:lnTo>
                    <a:pt x="137490" y="1739"/>
                  </a:lnTo>
                  <a:lnTo>
                    <a:pt x="132841" y="4927"/>
                  </a:lnTo>
                  <a:lnTo>
                    <a:pt x="126403" y="6426"/>
                  </a:lnTo>
                  <a:lnTo>
                    <a:pt x="123367" y="9321"/>
                  </a:lnTo>
                  <a:lnTo>
                    <a:pt x="119443" y="16789"/>
                  </a:lnTo>
                  <a:lnTo>
                    <a:pt x="116585" y="20180"/>
                  </a:lnTo>
                  <a:lnTo>
                    <a:pt x="109181" y="30111"/>
                  </a:lnTo>
                  <a:lnTo>
                    <a:pt x="103085" y="34823"/>
                  </a:lnTo>
                  <a:lnTo>
                    <a:pt x="92151" y="38379"/>
                  </a:lnTo>
                  <a:lnTo>
                    <a:pt x="85504" y="44304"/>
                  </a:lnTo>
                  <a:lnTo>
                    <a:pt x="68973" y="57861"/>
                  </a:lnTo>
                  <a:lnTo>
                    <a:pt x="66192" y="61150"/>
                  </a:lnTo>
                  <a:lnTo>
                    <a:pt x="63474" y="65112"/>
                  </a:lnTo>
                  <a:lnTo>
                    <a:pt x="59804" y="66751"/>
                  </a:lnTo>
                  <a:lnTo>
                    <a:pt x="53700" y="70708"/>
                  </a:lnTo>
                  <a:lnTo>
                    <a:pt x="48683" y="75785"/>
                  </a:lnTo>
                  <a:lnTo>
                    <a:pt x="43893" y="81079"/>
                  </a:lnTo>
                  <a:lnTo>
                    <a:pt x="38468" y="85686"/>
                  </a:lnTo>
                  <a:lnTo>
                    <a:pt x="35204" y="87833"/>
                  </a:lnTo>
                  <a:lnTo>
                    <a:pt x="33896" y="92710"/>
                  </a:lnTo>
                  <a:lnTo>
                    <a:pt x="24307" y="98767"/>
                  </a:lnTo>
                  <a:lnTo>
                    <a:pt x="20307" y="105448"/>
                  </a:lnTo>
                  <a:lnTo>
                    <a:pt x="8458" y="113893"/>
                  </a:lnTo>
                  <a:lnTo>
                    <a:pt x="5511" y="120357"/>
                  </a:lnTo>
                  <a:lnTo>
                    <a:pt x="0" y="125488"/>
                  </a:lnTo>
                  <a:lnTo>
                    <a:pt x="507" y="126974"/>
                  </a:lnTo>
                  <a:lnTo>
                    <a:pt x="3644" y="130098"/>
                  </a:lnTo>
                  <a:lnTo>
                    <a:pt x="5638" y="127241"/>
                  </a:lnTo>
                  <a:lnTo>
                    <a:pt x="10147" y="123329"/>
                  </a:lnTo>
                  <a:lnTo>
                    <a:pt x="11531" y="119849"/>
                  </a:lnTo>
                  <a:lnTo>
                    <a:pt x="15341" y="119443"/>
                  </a:lnTo>
                  <a:lnTo>
                    <a:pt x="19333" y="114208"/>
                  </a:lnTo>
                  <a:lnTo>
                    <a:pt x="23949" y="109586"/>
                  </a:lnTo>
                  <a:lnTo>
                    <a:pt x="28836" y="105229"/>
                  </a:lnTo>
                  <a:lnTo>
                    <a:pt x="37261" y="97193"/>
                  </a:lnTo>
                  <a:lnTo>
                    <a:pt x="42176" y="95135"/>
                  </a:lnTo>
                  <a:lnTo>
                    <a:pt x="49237" y="84670"/>
                  </a:lnTo>
                  <a:lnTo>
                    <a:pt x="55232" y="80403"/>
                  </a:lnTo>
                  <a:lnTo>
                    <a:pt x="60134" y="75145"/>
                  </a:lnTo>
                  <a:lnTo>
                    <a:pt x="65548" y="69833"/>
                  </a:lnTo>
                  <a:lnTo>
                    <a:pt x="82842" y="55054"/>
                  </a:lnTo>
                  <a:lnTo>
                    <a:pt x="82816" y="52819"/>
                  </a:lnTo>
                  <a:lnTo>
                    <a:pt x="92082" y="47510"/>
                  </a:lnTo>
                  <a:lnTo>
                    <a:pt x="99642" y="42552"/>
                  </a:lnTo>
                  <a:lnTo>
                    <a:pt x="106838" y="37083"/>
                  </a:lnTo>
                  <a:lnTo>
                    <a:pt x="114896" y="29743"/>
                  </a:lnTo>
                  <a:lnTo>
                    <a:pt x="116268" y="28879"/>
                  </a:lnTo>
                  <a:lnTo>
                    <a:pt x="118148" y="29083"/>
                  </a:lnTo>
                  <a:lnTo>
                    <a:pt x="119202" y="27127"/>
                  </a:lnTo>
                  <a:lnTo>
                    <a:pt x="127457" y="17919"/>
                  </a:lnTo>
                  <a:lnTo>
                    <a:pt x="130962" y="10236"/>
                  </a:lnTo>
                  <a:lnTo>
                    <a:pt x="140906" y="6273"/>
                  </a:lnTo>
                  <a:lnTo>
                    <a:pt x="142481" y="4597"/>
                  </a:lnTo>
                  <a:lnTo>
                    <a:pt x="140982" y="2095"/>
                  </a:lnTo>
                  <a:lnTo>
                    <a:pt x="138925" y="0"/>
                  </a:lnTo>
                  <a:close/>
                </a:path>
              </a:pathLst>
            </a:custGeom>
            <a:solidFill>
              <a:srgbClr val="A5C9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2042426" y="1932292"/>
              <a:ext cx="73025" cy="66675"/>
            </a:xfrm>
            <a:custGeom>
              <a:avLst/>
              <a:gdLst/>
              <a:ahLst/>
              <a:cxnLst/>
              <a:rect l="l" t="t" r="r" b="b"/>
              <a:pathLst>
                <a:path w="73025" h="66675">
                  <a:moveTo>
                    <a:pt x="55829" y="0"/>
                  </a:moveTo>
                  <a:lnTo>
                    <a:pt x="55168" y="126"/>
                  </a:lnTo>
                  <a:lnTo>
                    <a:pt x="47320" y="7099"/>
                  </a:lnTo>
                  <a:lnTo>
                    <a:pt x="45529" y="9270"/>
                  </a:lnTo>
                  <a:lnTo>
                    <a:pt x="41516" y="11798"/>
                  </a:lnTo>
                  <a:lnTo>
                    <a:pt x="40995" y="13106"/>
                  </a:lnTo>
                  <a:lnTo>
                    <a:pt x="41020" y="15049"/>
                  </a:lnTo>
                  <a:lnTo>
                    <a:pt x="40552" y="23251"/>
                  </a:lnTo>
                  <a:lnTo>
                    <a:pt x="12915" y="45021"/>
                  </a:lnTo>
                  <a:lnTo>
                    <a:pt x="7670" y="50228"/>
                  </a:lnTo>
                  <a:lnTo>
                    <a:pt x="2273" y="53339"/>
                  </a:lnTo>
                  <a:lnTo>
                    <a:pt x="1587" y="59054"/>
                  </a:lnTo>
                  <a:lnTo>
                    <a:pt x="0" y="64249"/>
                  </a:lnTo>
                  <a:lnTo>
                    <a:pt x="2590" y="66141"/>
                  </a:lnTo>
                  <a:lnTo>
                    <a:pt x="4584" y="64630"/>
                  </a:lnTo>
                  <a:lnTo>
                    <a:pt x="12103" y="57873"/>
                  </a:lnTo>
                  <a:lnTo>
                    <a:pt x="17614" y="51028"/>
                  </a:lnTo>
                  <a:lnTo>
                    <a:pt x="21323" y="48272"/>
                  </a:lnTo>
                  <a:lnTo>
                    <a:pt x="51739" y="19545"/>
                  </a:lnTo>
                  <a:lnTo>
                    <a:pt x="55181" y="13080"/>
                  </a:lnTo>
                  <a:lnTo>
                    <a:pt x="58331" y="11442"/>
                  </a:lnTo>
                  <a:lnTo>
                    <a:pt x="66890" y="13093"/>
                  </a:lnTo>
                  <a:lnTo>
                    <a:pt x="69189" y="13119"/>
                  </a:lnTo>
                  <a:lnTo>
                    <a:pt x="71513" y="12242"/>
                  </a:lnTo>
                  <a:lnTo>
                    <a:pt x="72732" y="11493"/>
                  </a:lnTo>
                  <a:lnTo>
                    <a:pt x="72504" y="10261"/>
                  </a:lnTo>
                  <a:lnTo>
                    <a:pt x="72555" y="9118"/>
                  </a:lnTo>
                  <a:lnTo>
                    <a:pt x="68414" y="7023"/>
                  </a:lnTo>
                  <a:lnTo>
                    <a:pt x="65824" y="7175"/>
                  </a:lnTo>
                  <a:lnTo>
                    <a:pt x="64173" y="5422"/>
                  </a:lnTo>
                  <a:lnTo>
                    <a:pt x="62356" y="4013"/>
                  </a:lnTo>
                  <a:lnTo>
                    <a:pt x="55829" y="0"/>
                  </a:lnTo>
                  <a:close/>
                </a:path>
              </a:pathLst>
            </a:custGeom>
            <a:solidFill>
              <a:srgbClr val="95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2103843" y="1902904"/>
              <a:ext cx="16510" cy="38735"/>
            </a:xfrm>
            <a:custGeom>
              <a:avLst/>
              <a:gdLst/>
              <a:ahLst/>
              <a:cxnLst/>
              <a:rect l="l" t="t" r="r" b="b"/>
              <a:pathLst>
                <a:path w="16510" h="38735">
                  <a:moveTo>
                    <a:pt x="11277" y="0"/>
                  </a:moveTo>
                  <a:lnTo>
                    <a:pt x="11531" y="990"/>
                  </a:lnTo>
                  <a:lnTo>
                    <a:pt x="12166" y="2171"/>
                  </a:lnTo>
                  <a:lnTo>
                    <a:pt x="12280" y="6261"/>
                  </a:lnTo>
                  <a:lnTo>
                    <a:pt x="10109" y="9664"/>
                  </a:lnTo>
                  <a:lnTo>
                    <a:pt x="7327" y="17741"/>
                  </a:lnTo>
                  <a:lnTo>
                    <a:pt x="4102" y="21678"/>
                  </a:lnTo>
                  <a:lnTo>
                    <a:pt x="7683" y="29133"/>
                  </a:lnTo>
                  <a:lnTo>
                    <a:pt x="5041" y="31267"/>
                  </a:lnTo>
                  <a:lnTo>
                    <a:pt x="4495" y="33566"/>
                  </a:lnTo>
                  <a:lnTo>
                    <a:pt x="1790" y="32283"/>
                  </a:lnTo>
                  <a:lnTo>
                    <a:pt x="0" y="32257"/>
                  </a:lnTo>
                  <a:lnTo>
                    <a:pt x="50" y="33146"/>
                  </a:lnTo>
                  <a:lnTo>
                    <a:pt x="749" y="34366"/>
                  </a:lnTo>
                  <a:lnTo>
                    <a:pt x="4762" y="38392"/>
                  </a:lnTo>
                  <a:lnTo>
                    <a:pt x="4978" y="38468"/>
                  </a:lnTo>
                  <a:lnTo>
                    <a:pt x="6997" y="36410"/>
                  </a:lnTo>
                  <a:lnTo>
                    <a:pt x="7988" y="34975"/>
                  </a:lnTo>
                  <a:lnTo>
                    <a:pt x="6553" y="31724"/>
                  </a:lnTo>
                  <a:lnTo>
                    <a:pt x="10134" y="32245"/>
                  </a:lnTo>
                  <a:lnTo>
                    <a:pt x="11099" y="30162"/>
                  </a:lnTo>
                  <a:lnTo>
                    <a:pt x="9016" y="28625"/>
                  </a:lnTo>
                  <a:lnTo>
                    <a:pt x="10452" y="26962"/>
                  </a:lnTo>
                  <a:lnTo>
                    <a:pt x="11607" y="23977"/>
                  </a:lnTo>
                  <a:lnTo>
                    <a:pt x="13258" y="22834"/>
                  </a:lnTo>
                  <a:lnTo>
                    <a:pt x="12280" y="20929"/>
                  </a:lnTo>
                  <a:lnTo>
                    <a:pt x="9347" y="14338"/>
                  </a:lnTo>
                  <a:lnTo>
                    <a:pt x="15506" y="9918"/>
                  </a:lnTo>
                  <a:lnTo>
                    <a:pt x="16268" y="4203"/>
                  </a:lnTo>
                  <a:lnTo>
                    <a:pt x="13195" y="88"/>
                  </a:lnTo>
                  <a:lnTo>
                    <a:pt x="11277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2094204" y="1942782"/>
              <a:ext cx="27305" cy="27940"/>
            </a:xfrm>
            <a:custGeom>
              <a:avLst/>
              <a:gdLst/>
              <a:ahLst/>
              <a:cxnLst/>
              <a:rect l="l" t="t" r="r" b="b"/>
              <a:pathLst>
                <a:path w="27305" h="27939">
                  <a:moveTo>
                    <a:pt x="26200" y="0"/>
                  </a:moveTo>
                  <a:lnTo>
                    <a:pt x="24257" y="965"/>
                  </a:lnTo>
                  <a:lnTo>
                    <a:pt x="22847" y="723"/>
                  </a:lnTo>
                  <a:lnTo>
                    <a:pt x="22631" y="2730"/>
                  </a:lnTo>
                  <a:lnTo>
                    <a:pt x="21818" y="4330"/>
                  </a:lnTo>
                  <a:lnTo>
                    <a:pt x="19913" y="5270"/>
                  </a:lnTo>
                  <a:lnTo>
                    <a:pt x="13430" y="9550"/>
                  </a:lnTo>
                  <a:lnTo>
                    <a:pt x="8204" y="14943"/>
                  </a:lnTo>
                  <a:lnTo>
                    <a:pt x="3854" y="21109"/>
                  </a:lnTo>
                  <a:lnTo>
                    <a:pt x="0" y="27711"/>
                  </a:lnTo>
                  <a:lnTo>
                    <a:pt x="3860" y="24384"/>
                  </a:lnTo>
                  <a:lnTo>
                    <a:pt x="7378" y="20675"/>
                  </a:lnTo>
                  <a:lnTo>
                    <a:pt x="13944" y="11023"/>
                  </a:lnTo>
                  <a:lnTo>
                    <a:pt x="18707" y="7073"/>
                  </a:lnTo>
                  <a:lnTo>
                    <a:pt x="24930" y="4876"/>
                  </a:lnTo>
                  <a:lnTo>
                    <a:pt x="26073" y="4305"/>
                  </a:lnTo>
                  <a:lnTo>
                    <a:pt x="27152" y="3467"/>
                  </a:lnTo>
                  <a:lnTo>
                    <a:pt x="26200" y="0"/>
                  </a:lnTo>
                  <a:close/>
                </a:path>
              </a:pathLst>
            </a:custGeom>
            <a:solidFill>
              <a:srgbClr val="B2D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2127453" y="1933105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5">
                  <a:moveTo>
                    <a:pt x="7238" y="0"/>
                  </a:moveTo>
                  <a:lnTo>
                    <a:pt x="5600" y="2844"/>
                  </a:lnTo>
                  <a:lnTo>
                    <a:pt x="3048" y="3543"/>
                  </a:lnTo>
                  <a:lnTo>
                    <a:pt x="0" y="3098"/>
                  </a:lnTo>
                  <a:lnTo>
                    <a:pt x="673" y="3810"/>
                  </a:lnTo>
                  <a:lnTo>
                    <a:pt x="3213" y="6604"/>
                  </a:lnTo>
                  <a:lnTo>
                    <a:pt x="5715" y="5461"/>
                  </a:lnTo>
                  <a:lnTo>
                    <a:pt x="10109" y="2870"/>
                  </a:lnTo>
                  <a:lnTo>
                    <a:pt x="6438" y="1587"/>
                  </a:lnTo>
                  <a:lnTo>
                    <a:pt x="7238" y="0"/>
                  </a:lnTo>
                  <a:close/>
                </a:path>
              </a:pathLst>
            </a:custGeom>
            <a:solidFill>
              <a:srgbClr val="BAD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791741" y="2146096"/>
              <a:ext cx="90805" cy="45720"/>
            </a:xfrm>
            <a:custGeom>
              <a:avLst/>
              <a:gdLst/>
              <a:ahLst/>
              <a:cxnLst/>
              <a:rect l="l" t="t" r="r" b="b"/>
              <a:pathLst>
                <a:path w="90805" h="45719">
                  <a:moveTo>
                    <a:pt x="81280" y="7175"/>
                  </a:moveTo>
                  <a:lnTo>
                    <a:pt x="80683" y="6731"/>
                  </a:lnTo>
                  <a:lnTo>
                    <a:pt x="77774" y="6438"/>
                  </a:lnTo>
                  <a:lnTo>
                    <a:pt x="75831" y="9182"/>
                  </a:lnTo>
                  <a:lnTo>
                    <a:pt x="73012" y="9169"/>
                  </a:lnTo>
                  <a:lnTo>
                    <a:pt x="66344" y="11493"/>
                  </a:lnTo>
                  <a:lnTo>
                    <a:pt x="60007" y="14528"/>
                  </a:lnTo>
                  <a:lnTo>
                    <a:pt x="53746" y="17754"/>
                  </a:lnTo>
                  <a:lnTo>
                    <a:pt x="40576" y="23837"/>
                  </a:lnTo>
                  <a:lnTo>
                    <a:pt x="33972" y="27368"/>
                  </a:lnTo>
                  <a:lnTo>
                    <a:pt x="27178" y="30480"/>
                  </a:lnTo>
                  <a:lnTo>
                    <a:pt x="19177" y="32473"/>
                  </a:lnTo>
                  <a:lnTo>
                    <a:pt x="18681" y="33070"/>
                  </a:lnTo>
                  <a:lnTo>
                    <a:pt x="15849" y="35674"/>
                  </a:lnTo>
                  <a:lnTo>
                    <a:pt x="14224" y="38900"/>
                  </a:lnTo>
                  <a:lnTo>
                    <a:pt x="9880" y="38696"/>
                  </a:lnTo>
                  <a:lnTo>
                    <a:pt x="7099" y="39725"/>
                  </a:lnTo>
                  <a:lnTo>
                    <a:pt x="5372" y="40754"/>
                  </a:lnTo>
                  <a:lnTo>
                    <a:pt x="1803" y="42176"/>
                  </a:lnTo>
                  <a:lnTo>
                    <a:pt x="0" y="43154"/>
                  </a:lnTo>
                  <a:lnTo>
                    <a:pt x="1320" y="45593"/>
                  </a:lnTo>
                  <a:lnTo>
                    <a:pt x="3822" y="45275"/>
                  </a:lnTo>
                  <a:lnTo>
                    <a:pt x="6070" y="43929"/>
                  </a:lnTo>
                  <a:lnTo>
                    <a:pt x="11493" y="41948"/>
                  </a:lnTo>
                  <a:lnTo>
                    <a:pt x="15773" y="42341"/>
                  </a:lnTo>
                  <a:lnTo>
                    <a:pt x="20027" y="37122"/>
                  </a:lnTo>
                  <a:lnTo>
                    <a:pt x="22428" y="37363"/>
                  </a:lnTo>
                  <a:lnTo>
                    <a:pt x="25209" y="37287"/>
                  </a:lnTo>
                  <a:lnTo>
                    <a:pt x="26835" y="36423"/>
                  </a:lnTo>
                  <a:lnTo>
                    <a:pt x="28663" y="36576"/>
                  </a:lnTo>
                  <a:lnTo>
                    <a:pt x="30403" y="36245"/>
                  </a:lnTo>
                  <a:lnTo>
                    <a:pt x="33032" y="35534"/>
                  </a:lnTo>
                  <a:lnTo>
                    <a:pt x="31064" y="31610"/>
                  </a:lnTo>
                  <a:lnTo>
                    <a:pt x="37249" y="30594"/>
                  </a:lnTo>
                  <a:lnTo>
                    <a:pt x="39738" y="28079"/>
                  </a:lnTo>
                  <a:lnTo>
                    <a:pt x="46482" y="27190"/>
                  </a:lnTo>
                  <a:lnTo>
                    <a:pt x="50139" y="26479"/>
                  </a:lnTo>
                  <a:lnTo>
                    <a:pt x="57607" y="18707"/>
                  </a:lnTo>
                  <a:lnTo>
                    <a:pt x="65659" y="19558"/>
                  </a:lnTo>
                  <a:lnTo>
                    <a:pt x="70713" y="14401"/>
                  </a:lnTo>
                  <a:lnTo>
                    <a:pt x="76187" y="14351"/>
                  </a:lnTo>
                  <a:lnTo>
                    <a:pt x="79057" y="11214"/>
                  </a:lnTo>
                  <a:lnTo>
                    <a:pt x="81280" y="7175"/>
                  </a:lnTo>
                  <a:close/>
                </a:path>
                <a:path w="90805" h="45719">
                  <a:moveTo>
                    <a:pt x="90639" y="4051"/>
                  </a:moveTo>
                  <a:lnTo>
                    <a:pt x="87401" y="0"/>
                  </a:lnTo>
                  <a:lnTo>
                    <a:pt x="85102" y="4445"/>
                  </a:lnTo>
                  <a:lnTo>
                    <a:pt x="82372" y="4978"/>
                  </a:lnTo>
                  <a:lnTo>
                    <a:pt x="81940" y="5219"/>
                  </a:lnTo>
                  <a:lnTo>
                    <a:pt x="81534" y="5499"/>
                  </a:lnTo>
                  <a:lnTo>
                    <a:pt x="81178" y="5854"/>
                  </a:lnTo>
                  <a:lnTo>
                    <a:pt x="81038" y="6007"/>
                  </a:lnTo>
                  <a:lnTo>
                    <a:pt x="80937" y="6604"/>
                  </a:lnTo>
                  <a:lnTo>
                    <a:pt x="81038" y="6896"/>
                  </a:lnTo>
                  <a:lnTo>
                    <a:pt x="81292" y="7162"/>
                  </a:lnTo>
                  <a:lnTo>
                    <a:pt x="84061" y="7645"/>
                  </a:lnTo>
                  <a:lnTo>
                    <a:pt x="86829" y="9563"/>
                  </a:lnTo>
                  <a:lnTo>
                    <a:pt x="89598" y="7162"/>
                  </a:lnTo>
                  <a:lnTo>
                    <a:pt x="90639" y="4051"/>
                  </a:lnTo>
                  <a:close/>
                </a:path>
              </a:pathLst>
            </a:custGeom>
            <a:solidFill>
              <a:srgbClr val="BED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816950" y="218067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10">
                  <a:moveTo>
                    <a:pt x="3060" y="0"/>
                  </a:moveTo>
                  <a:lnTo>
                    <a:pt x="1625" y="1816"/>
                  </a:lnTo>
                  <a:lnTo>
                    <a:pt x="0" y="2705"/>
                  </a:lnTo>
                  <a:lnTo>
                    <a:pt x="1752" y="2451"/>
                  </a:lnTo>
                  <a:lnTo>
                    <a:pt x="3746" y="3390"/>
                  </a:lnTo>
                  <a:lnTo>
                    <a:pt x="5194" y="1663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C6DB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882647" y="2134577"/>
              <a:ext cx="26034" cy="14604"/>
            </a:xfrm>
            <a:custGeom>
              <a:avLst/>
              <a:gdLst/>
              <a:ahLst/>
              <a:cxnLst/>
              <a:rect l="l" t="t" r="r" b="b"/>
              <a:pathLst>
                <a:path w="26035" h="14605">
                  <a:moveTo>
                    <a:pt x="25679" y="0"/>
                  </a:moveTo>
                  <a:lnTo>
                    <a:pt x="24498" y="12"/>
                  </a:lnTo>
                  <a:lnTo>
                    <a:pt x="23431" y="457"/>
                  </a:lnTo>
                  <a:lnTo>
                    <a:pt x="17779" y="1930"/>
                  </a:lnTo>
                  <a:lnTo>
                    <a:pt x="14350" y="6349"/>
                  </a:lnTo>
                  <a:lnTo>
                    <a:pt x="9067" y="5194"/>
                  </a:lnTo>
                  <a:lnTo>
                    <a:pt x="6070" y="3835"/>
                  </a:lnTo>
                  <a:lnTo>
                    <a:pt x="5524" y="6337"/>
                  </a:lnTo>
                  <a:lnTo>
                    <a:pt x="4533" y="8102"/>
                  </a:lnTo>
                  <a:lnTo>
                    <a:pt x="3949" y="10388"/>
                  </a:lnTo>
                  <a:lnTo>
                    <a:pt x="0" y="11239"/>
                  </a:lnTo>
                  <a:lnTo>
                    <a:pt x="1803" y="14541"/>
                  </a:lnTo>
                  <a:lnTo>
                    <a:pt x="7327" y="11252"/>
                  </a:lnTo>
                  <a:lnTo>
                    <a:pt x="12687" y="7569"/>
                  </a:lnTo>
                  <a:lnTo>
                    <a:pt x="19456" y="7264"/>
                  </a:lnTo>
                  <a:lnTo>
                    <a:pt x="19964" y="3505"/>
                  </a:lnTo>
                  <a:lnTo>
                    <a:pt x="25501" y="4051"/>
                  </a:lnTo>
                  <a:lnTo>
                    <a:pt x="25679" y="0"/>
                  </a:lnTo>
                  <a:close/>
                </a:path>
              </a:pathLst>
            </a:custGeom>
            <a:solidFill>
              <a:srgbClr val="BED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872780" y="2142312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0490" y="0"/>
                  </a:moveTo>
                  <a:lnTo>
                    <a:pt x="6921" y="3708"/>
                  </a:lnTo>
                  <a:lnTo>
                    <a:pt x="2857" y="5930"/>
                  </a:lnTo>
                  <a:lnTo>
                    <a:pt x="1752" y="7035"/>
                  </a:lnTo>
                  <a:lnTo>
                    <a:pt x="0" y="7873"/>
                  </a:lnTo>
                  <a:lnTo>
                    <a:pt x="1295" y="9918"/>
                  </a:lnTo>
                  <a:lnTo>
                    <a:pt x="4229" y="9931"/>
                  </a:lnTo>
                  <a:lnTo>
                    <a:pt x="6057" y="5422"/>
                  </a:lnTo>
                  <a:lnTo>
                    <a:pt x="9601" y="7835"/>
                  </a:lnTo>
                  <a:lnTo>
                    <a:pt x="11671" y="6794"/>
                  </a:lnTo>
                  <a:lnTo>
                    <a:pt x="11645" y="3936"/>
                  </a:lnTo>
                  <a:lnTo>
                    <a:pt x="14427" y="3314"/>
                  </a:lnTo>
                  <a:lnTo>
                    <a:pt x="15824" y="1600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691690" y="1877745"/>
              <a:ext cx="252095" cy="94615"/>
            </a:xfrm>
            <a:custGeom>
              <a:avLst/>
              <a:gdLst/>
              <a:ahLst/>
              <a:cxnLst/>
              <a:rect l="l" t="t" r="r" b="b"/>
              <a:pathLst>
                <a:path w="252094" h="94614">
                  <a:moveTo>
                    <a:pt x="20624" y="67792"/>
                  </a:moveTo>
                  <a:lnTo>
                    <a:pt x="15252" y="70243"/>
                  </a:lnTo>
                  <a:lnTo>
                    <a:pt x="3238" y="72707"/>
                  </a:lnTo>
                  <a:lnTo>
                    <a:pt x="1625" y="73583"/>
                  </a:lnTo>
                  <a:lnTo>
                    <a:pt x="238" y="80035"/>
                  </a:lnTo>
                  <a:lnTo>
                    <a:pt x="119" y="81013"/>
                  </a:lnTo>
                  <a:lnTo>
                    <a:pt x="0" y="84670"/>
                  </a:lnTo>
                  <a:lnTo>
                    <a:pt x="406" y="92417"/>
                  </a:lnTo>
                  <a:lnTo>
                    <a:pt x="1892" y="94043"/>
                  </a:lnTo>
                  <a:lnTo>
                    <a:pt x="12446" y="94538"/>
                  </a:lnTo>
                  <a:lnTo>
                    <a:pt x="17627" y="94526"/>
                  </a:lnTo>
                  <a:lnTo>
                    <a:pt x="26352" y="94068"/>
                  </a:lnTo>
                  <a:lnTo>
                    <a:pt x="28460" y="92341"/>
                  </a:lnTo>
                  <a:lnTo>
                    <a:pt x="30416" y="80899"/>
                  </a:lnTo>
                  <a:lnTo>
                    <a:pt x="50590" y="80899"/>
                  </a:lnTo>
                  <a:lnTo>
                    <a:pt x="56629" y="80695"/>
                  </a:lnTo>
                  <a:lnTo>
                    <a:pt x="64526" y="80695"/>
                  </a:lnTo>
                  <a:lnTo>
                    <a:pt x="66560" y="80035"/>
                  </a:lnTo>
                  <a:lnTo>
                    <a:pt x="68656" y="76390"/>
                  </a:lnTo>
                  <a:lnTo>
                    <a:pt x="71729" y="74841"/>
                  </a:lnTo>
                  <a:lnTo>
                    <a:pt x="78903" y="74841"/>
                  </a:lnTo>
                  <a:lnTo>
                    <a:pt x="83616" y="71462"/>
                  </a:lnTo>
                  <a:lnTo>
                    <a:pt x="98564" y="71462"/>
                  </a:lnTo>
                  <a:lnTo>
                    <a:pt x="102133" y="68427"/>
                  </a:lnTo>
                  <a:lnTo>
                    <a:pt x="110006" y="68427"/>
                  </a:lnTo>
                  <a:lnTo>
                    <a:pt x="110393" y="67983"/>
                  </a:lnTo>
                  <a:lnTo>
                    <a:pt x="26530" y="67983"/>
                  </a:lnTo>
                  <a:lnTo>
                    <a:pt x="20624" y="67792"/>
                  </a:lnTo>
                  <a:close/>
                </a:path>
                <a:path w="252094" h="94614">
                  <a:moveTo>
                    <a:pt x="64526" y="80695"/>
                  </a:moveTo>
                  <a:lnTo>
                    <a:pt x="56629" y="80695"/>
                  </a:lnTo>
                  <a:lnTo>
                    <a:pt x="61671" y="81622"/>
                  </a:lnTo>
                  <a:lnTo>
                    <a:pt x="64526" y="80695"/>
                  </a:lnTo>
                  <a:close/>
                </a:path>
                <a:path w="252094" h="94614">
                  <a:moveTo>
                    <a:pt x="50590" y="80899"/>
                  </a:moveTo>
                  <a:lnTo>
                    <a:pt x="42697" y="80899"/>
                  </a:lnTo>
                  <a:lnTo>
                    <a:pt x="47193" y="81013"/>
                  </a:lnTo>
                  <a:lnTo>
                    <a:pt x="50590" y="80899"/>
                  </a:lnTo>
                  <a:close/>
                </a:path>
                <a:path w="252094" h="94614">
                  <a:moveTo>
                    <a:pt x="42697" y="80899"/>
                  </a:moveTo>
                  <a:lnTo>
                    <a:pt x="30416" y="80899"/>
                  </a:lnTo>
                  <a:lnTo>
                    <a:pt x="42697" y="80899"/>
                  </a:lnTo>
                  <a:close/>
                </a:path>
                <a:path w="252094" h="94614">
                  <a:moveTo>
                    <a:pt x="78903" y="74841"/>
                  </a:moveTo>
                  <a:lnTo>
                    <a:pt x="71729" y="74841"/>
                  </a:lnTo>
                  <a:lnTo>
                    <a:pt x="77114" y="75552"/>
                  </a:lnTo>
                  <a:lnTo>
                    <a:pt x="78371" y="75222"/>
                  </a:lnTo>
                  <a:lnTo>
                    <a:pt x="78903" y="74841"/>
                  </a:lnTo>
                  <a:close/>
                </a:path>
                <a:path w="252094" h="94614">
                  <a:moveTo>
                    <a:pt x="98564" y="71462"/>
                  </a:moveTo>
                  <a:lnTo>
                    <a:pt x="83616" y="71462"/>
                  </a:lnTo>
                  <a:lnTo>
                    <a:pt x="88074" y="72021"/>
                  </a:lnTo>
                  <a:lnTo>
                    <a:pt x="92742" y="73583"/>
                  </a:lnTo>
                  <a:lnTo>
                    <a:pt x="94195" y="74091"/>
                  </a:lnTo>
                  <a:lnTo>
                    <a:pt x="95681" y="73914"/>
                  </a:lnTo>
                  <a:lnTo>
                    <a:pt x="98564" y="71462"/>
                  </a:lnTo>
                  <a:close/>
                </a:path>
                <a:path w="252094" h="94614">
                  <a:moveTo>
                    <a:pt x="110006" y="68427"/>
                  </a:moveTo>
                  <a:lnTo>
                    <a:pt x="102133" y="68427"/>
                  </a:lnTo>
                  <a:lnTo>
                    <a:pt x="109829" y="68630"/>
                  </a:lnTo>
                  <a:lnTo>
                    <a:pt x="110006" y="68427"/>
                  </a:lnTo>
                  <a:close/>
                </a:path>
                <a:path w="252094" h="94614">
                  <a:moveTo>
                    <a:pt x="45212" y="59829"/>
                  </a:moveTo>
                  <a:lnTo>
                    <a:pt x="33909" y="64998"/>
                  </a:lnTo>
                  <a:lnTo>
                    <a:pt x="30378" y="66751"/>
                  </a:lnTo>
                  <a:lnTo>
                    <a:pt x="26530" y="67983"/>
                  </a:lnTo>
                  <a:lnTo>
                    <a:pt x="110393" y="67983"/>
                  </a:lnTo>
                  <a:lnTo>
                    <a:pt x="114769" y="62953"/>
                  </a:lnTo>
                  <a:lnTo>
                    <a:pt x="116270" y="62953"/>
                  </a:lnTo>
                  <a:lnTo>
                    <a:pt x="117005" y="62890"/>
                  </a:lnTo>
                  <a:lnTo>
                    <a:pt x="118021" y="62750"/>
                  </a:lnTo>
                  <a:lnTo>
                    <a:pt x="118999" y="62382"/>
                  </a:lnTo>
                  <a:lnTo>
                    <a:pt x="122190" y="60947"/>
                  </a:lnTo>
                  <a:lnTo>
                    <a:pt x="51181" y="60947"/>
                  </a:lnTo>
                  <a:lnTo>
                    <a:pt x="45212" y="59829"/>
                  </a:lnTo>
                  <a:close/>
                </a:path>
                <a:path w="252094" h="94614">
                  <a:moveTo>
                    <a:pt x="116270" y="62953"/>
                  </a:moveTo>
                  <a:lnTo>
                    <a:pt x="114769" y="62953"/>
                  </a:lnTo>
                  <a:lnTo>
                    <a:pt x="115468" y="63042"/>
                  </a:lnTo>
                  <a:lnTo>
                    <a:pt x="116270" y="62953"/>
                  </a:lnTo>
                  <a:close/>
                </a:path>
                <a:path w="252094" h="94614">
                  <a:moveTo>
                    <a:pt x="202407" y="28295"/>
                  </a:moveTo>
                  <a:lnTo>
                    <a:pt x="148488" y="28295"/>
                  </a:lnTo>
                  <a:lnTo>
                    <a:pt x="149263" y="28549"/>
                  </a:lnTo>
                  <a:lnTo>
                    <a:pt x="147777" y="28625"/>
                  </a:lnTo>
                  <a:lnTo>
                    <a:pt x="146634" y="28994"/>
                  </a:lnTo>
                  <a:lnTo>
                    <a:pt x="145516" y="29451"/>
                  </a:lnTo>
                  <a:lnTo>
                    <a:pt x="144640" y="29895"/>
                  </a:lnTo>
                  <a:lnTo>
                    <a:pt x="143522" y="30708"/>
                  </a:lnTo>
                  <a:lnTo>
                    <a:pt x="142760" y="31076"/>
                  </a:lnTo>
                  <a:lnTo>
                    <a:pt x="114211" y="40767"/>
                  </a:lnTo>
                  <a:lnTo>
                    <a:pt x="109982" y="40767"/>
                  </a:lnTo>
                  <a:lnTo>
                    <a:pt x="103124" y="45059"/>
                  </a:lnTo>
                  <a:lnTo>
                    <a:pt x="98742" y="45643"/>
                  </a:lnTo>
                  <a:lnTo>
                    <a:pt x="94475" y="47180"/>
                  </a:lnTo>
                  <a:lnTo>
                    <a:pt x="87817" y="49125"/>
                  </a:lnTo>
                  <a:lnTo>
                    <a:pt x="81049" y="50703"/>
                  </a:lnTo>
                  <a:lnTo>
                    <a:pt x="74374" y="52611"/>
                  </a:lnTo>
                  <a:lnTo>
                    <a:pt x="67995" y="55549"/>
                  </a:lnTo>
                  <a:lnTo>
                    <a:pt x="65125" y="57264"/>
                  </a:lnTo>
                  <a:lnTo>
                    <a:pt x="61506" y="57772"/>
                  </a:lnTo>
                  <a:lnTo>
                    <a:pt x="58013" y="57797"/>
                  </a:lnTo>
                  <a:lnTo>
                    <a:pt x="56972" y="57797"/>
                  </a:lnTo>
                  <a:lnTo>
                    <a:pt x="56464" y="57899"/>
                  </a:lnTo>
                  <a:lnTo>
                    <a:pt x="51181" y="60947"/>
                  </a:lnTo>
                  <a:lnTo>
                    <a:pt x="122190" y="60947"/>
                  </a:lnTo>
                  <a:lnTo>
                    <a:pt x="125437" y="59486"/>
                  </a:lnTo>
                  <a:lnTo>
                    <a:pt x="128462" y="57797"/>
                  </a:lnTo>
                  <a:lnTo>
                    <a:pt x="58013" y="57797"/>
                  </a:lnTo>
                  <a:lnTo>
                    <a:pt x="57492" y="57772"/>
                  </a:lnTo>
                  <a:lnTo>
                    <a:pt x="128507" y="57772"/>
                  </a:lnTo>
                  <a:lnTo>
                    <a:pt x="131622" y="56032"/>
                  </a:lnTo>
                  <a:lnTo>
                    <a:pt x="139979" y="53111"/>
                  </a:lnTo>
                  <a:lnTo>
                    <a:pt x="141668" y="52285"/>
                  </a:lnTo>
                  <a:lnTo>
                    <a:pt x="153891" y="52285"/>
                  </a:lnTo>
                  <a:lnTo>
                    <a:pt x="157759" y="50215"/>
                  </a:lnTo>
                  <a:lnTo>
                    <a:pt x="160832" y="48310"/>
                  </a:lnTo>
                  <a:lnTo>
                    <a:pt x="165379" y="45364"/>
                  </a:lnTo>
                  <a:lnTo>
                    <a:pt x="166941" y="44450"/>
                  </a:lnTo>
                  <a:lnTo>
                    <a:pt x="176834" y="44450"/>
                  </a:lnTo>
                  <a:lnTo>
                    <a:pt x="181203" y="37553"/>
                  </a:lnTo>
                  <a:lnTo>
                    <a:pt x="184505" y="34975"/>
                  </a:lnTo>
                  <a:lnTo>
                    <a:pt x="189179" y="33743"/>
                  </a:lnTo>
                  <a:lnTo>
                    <a:pt x="190258" y="32156"/>
                  </a:lnTo>
                  <a:lnTo>
                    <a:pt x="197981" y="32156"/>
                  </a:lnTo>
                  <a:lnTo>
                    <a:pt x="198018" y="31521"/>
                  </a:lnTo>
                  <a:lnTo>
                    <a:pt x="197218" y="30365"/>
                  </a:lnTo>
                  <a:lnTo>
                    <a:pt x="201405" y="30365"/>
                  </a:lnTo>
                  <a:lnTo>
                    <a:pt x="201530" y="30175"/>
                  </a:lnTo>
                  <a:lnTo>
                    <a:pt x="202407" y="28295"/>
                  </a:lnTo>
                  <a:close/>
                </a:path>
                <a:path w="252094" h="94614">
                  <a:moveTo>
                    <a:pt x="153891" y="52285"/>
                  </a:moveTo>
                  <a:lnTo>
                    <a:pt x="141668" y="52285"/>
                  </a:lnTo>
                  <a:lnTo>
                    <a:pt x="147421" y="55372"/>
                  </a:lnTo>
                  <a:lnTo>
                    <a:pt x="150901" y="53886"/>
                  </a:lnTo>
                  <a:lnTo>
                    <a:pt x="153891" y="52285"/>
                  </a:lnTo>
                  <a:close/>
                </a:path>
                <a:path w="252094" h="94614">
                  <a:moveTo>
                    <a:pt x="176834" y="44450"/>
                  </a:moveTo>
                  <a:lnTo>
                    <a:pt x="166941" y="44450"/>
                  </a:lnTo>
                  <a:lnTo>
                    <a:pt x="173723" y="48107"/>
                  </a:lnTo>
                  <a:lnTo>
                    <a:pt x="176447" y="45059"/>
                  </a:lnTo>
                  <a:lnTo>
                    <a:pt x="176834" y="44450"/>
                  </a:lnTo>
                  <a:close/>
                </a:path>
                <a:path w="252094" h="94614">
                  <a:moveTo>
                    <a:pt x="197981" y="32156"/>
                  </a:moveTo>
                  <a:lnTo>
                    <a:pt x="190258" y="32156"/>
                  </a:lnTo>
                  <a:lnTo>
                    <a:pt x="190461" y="37058"/>
                  </a:lnTo>
                  <a:lnTo>
                    <a:pt x="192684" y="36804"/>
                  </a:lnTo>
                  <a:lnTo>
                    <a:pt x="196913" y="36118"/>
                  </a:lnTo>
                  <a:lnTo>
                    <a:pt x="197853" y="34353"/>
                  </a:lnTo>
                  <a:lnTo>
                    <a:pt x="197981" y="32156"/>
                  </a:lnTo>
                  <a:close/>
                </a:path>
                <a:path w="252094" h="94614">
                  <a:moveTo>
                    <a:pt x="227318" y="27876"/>
                  </a:moveTo>
                  <a:lnTo>
                    <a:pt x="202603" y="27876"/>
                  </a:lnTo>
                  <a:lnTo>
                    <a:pt x="205486" y="28486"/>
                  </a:lnTo>
                  <a:lnTo>
                    <a:pt x="201451" y="30344"/>
                  </a:lnTo>
                  <a:lnTo>
                    <a:pt x="201416" y="30708"/>
                  </a:lnTo>
                  <a:lnTo>
                    <a:pt x="206959" y="32423"/>
                  </a:lnTo>
                  <a:lnTo>
                    <a:pt x="205397" y="35191"/>
                  </a:lnTo>
                  <a:lnTo>
                    <a:pt x="208597" y="36309"/>
                  </a:lnTo>
                  <a:lnTo>
                    <a:pt x="213855" y="32651"/>
                  </a:lnTo>
                  <a:lnTo>
                    <a:pt x="223596" y="32651"/>
                  </a:lnTo>
                  <a:lnTo>
                    <a:pt x="224129" y="31813"/>
                  </a:lnTo>
                  <a:lnTo>
                    <a:pt x="227318" y="27876"/>
                  </a:lnTo>
                  <a:close/>
                </a:path>
                <a:path w="252094" h="94614">
                  <a:moveTo>
                    <a:pt x="223596" y="32651"/>
                  </a:moveTo>
                  <a:lnTo>
                    <a:pt x="213855" y="32651"/>
                  </a:lnTo>
                  <a:lnTo>
                    <a:pt x="218567" y="33807"/>
                  </a:lnTo>
                  <a:lnTo>
                    <a:pt x="222986" y="33058"/>
                  </a:lnTo>
                  <a:lnTo>
                    <a:pt x="223596" y="32651"/>
                  </a:lnTo>
                  <a:close/>
                </a:path>
                <a:path w="252094" h="94614">
                  <a:moveTo>
                    <a:pt x="201405" y="30365"/>
                  </a:moveTo>
                  <a:lnTo>
                    <a:pt x="197218" y="30365"/>
                  </a:lnTo>
                  <a:lnTo>
                    <a:pt x="201015" y="31280"/>
                  </a:lnTo>
                  <a:lnTo>
                    <a:pt x="201299" y="30672"/>
                  </a:lnTo>
                  <a:lnTo>
                    <a:pt x="200964" y="30568"/>
                  </a:lnTo>
                  <a:lnTo>
                    <a:pt x="201405" y="30365"/>
                  </a:lnTo>
                  <a:close/>
                </a:path>
                <a:path w="252094" h="94614">
                  <a:moveTo>
                    <a:pt x="201451" y="30344"/>
                  </a:moveTo>
                  <a:lnTo>
                    <a:pt x="200964" y="30568"/>
                  </a:lnTo>
                  <a:lnTo>
                    <a:pt x="201299" y="30672"/>
                  </a:lnTo>
                  <a:lnTo>
                    <a:pt x="201451" y="30344"/>
                  </a:lnTo>
                  <a:close/>
                </a:path>
                <a:path w="252094" h="94614">
                  <a:moveTo>
                    <a:pt x="154457" y="19939"/>
                  </a:moveTo>
                  <a:lnTo>
                    <a:pt x="150634" y="21526"/>
                  </a:lnTo>
                  <a:lnTo>
                    <a:pt x="144843" y="23710"/>
                  </a:lnTo>
                  <a:lnTo>
                    <a:pt x="142252" y="24155"/>
                  </a:lnTo>
                  <a:lnTo>
                    <a:pt x="143116" y="28892"/>
                  </a:lnTo>
                  <a:lnTo>
                    <a:pt x="145592" y="28486"/>
                  </a:lnTo>
                  <a:lnTo>
                    <a:pt x="148162" y="28486"/>
                  </a:lnTo>
                  <a:lnTo>
                    <a:pt x="148488" y="28295"/>
                  </a:lnTo>
                  <a:lnTo>
                    <a:pt x="202407" y="28295"/>
                  </a:lnTo>
                  <a:lnTo>
                    <a:pt x="202603" y="27876"/>
                  </a:lnTo>
                  <a:lnTo>
                    <a:pt x="227318" y="27876"/>
                  </a:lnTo>
                  <a:lnTo>
                    <a:pt x="228892" y="25933"/>
                  </a:lnTo>
                  <a:lnTo>
                    <a:pt x="233756" y="22059"/>
                  </a:lnTo>
                  <a:lnTo>
                    <a:pt x="238318" y="21755"/>
                  </a:lnTo>
                  <a:lnTo>
                    <a:pt x="162560" y="21755"/>
                  </a:lnTo>
                  <a:lnTo>
                    <a:pt x="154457" y="19939"/>
                  </a:lnTo>
                  <a:close/>
                </a:path>
                <a:path w="252094" h="94614">
                  <a:moveTo>
                    <a:pt x="148162" y="28486"/>
                  </a:moveTo>
                  <a:lnTo>
                    <a:pt x="145592" y="28486"/>
                  </a:lnTo>
                  <a:lnTo>
                    <a:pt x="147967" y="28600"/>
                  </a:lnTo>
                  <a:lnTo>
                    <a:pt x="148162" y="28486"/>
                  </a:lnTo>
                  <a:close/>
                </a:path>
                <a:path w="252094" h="94614">
                  <a:moveTo>
                    <a:pt x="182435" y="12026"/>
                  </a:moveTo>
                  <a:lnTo>
                    <a:pt x="178676" y="13919"/>
                  </a:lnTo>
                  <a:lnTo>
                    <a:pt x="171411" y="16865"/>
                  </a:lnTo>
                  <a:lnTo>
                    <a:pt x="166878" y="20281"/>
                  </a:lnTo>
                  <a:lnTo>
                    <a:pt x="162560" y="21755"/>
                  </a:lnTo>
                  <a:lnTo>
                    <a:pt x="238318" y="21755"/>
                  </a:lnTo>
                  <a:lnTo>
                    <a:pt x="245922" y="21247"/>
                  </a:lnTo>
                  <a:lnTo>
                    <a:pt x="250342" y="19177"/>
                  </a:lnTo>
                  <a:lnTo>
                    <a:pt x="250967" y="16510"/>
                  </a:lnTo>
                  <a:lnTo>
                    <a:pt x="203060" y="16510"/>
                  </a:lnTo>
                  <a:lnTo>
                    <a:pt x="200355" y="15074"/>
                  </a:lnTo>
                  <a:lnTo>
                    <a:pt x="190093" y="15074"/>
                  </a:lnTo>
                  <a:lnTo>
                    <a:pt x="182435" y="12026"/>
                  </a:lnTo>
                  <a:close/>
                </a:path>
                <a:path w="252094" h="94614">
                  <a:moveTo>
                    <a:pt x="211924" y="2679"/>
                  </a:moveTo>
                  <a:lnTo>
                    <a:pt x="210413" y="6565"/>
                  </a:lnTo>
                  <a:lnTo>
                    <a:pt x="206717" y="14732"/>
                  </a:lnTo>
                  <a:lnTo>
                    <a:pt x="203060" y="16510"/>
                  </a:lnTo>
                  <a:lnTo>
                    <a:pt x="250967" y="16510"/>
                  </a:lnTo>
                  <a:lnTo>
                    <a:pt x="251573" y="13919"/>
                  </a:lnTo>
                  <a:lnTo>
                    <a:pt x="251648" y="12026"/>
                  </a:lnTo>
                  <a:lnTo>
                    <a:pt x="251256" y="10795"/>
                  </a:lnTo>
                  <a:lnTo>
                    <a:pt x="251474" y="5956"/>
                  </a:lnTo>
                  <a:lnTo>
                    <a:pt x="225933" y="5956"/>
                  </a:lnTo>
                  <a:lnTo>
                    <a:pt x="224751" y="5232"/>
                  </a:lnTo>
                  <a:lnTo>
                    <a:pt x="215277" y="5232"/>
                  </a:lnTo>
                  <a:lnTo>
                    <a:pt x="211924" y="2679"/>
                  </a:lnTo>
                  <a:close/>
                </a:path>
                <a:path w="252094" h="94614">
                  <a:moveTo>
                    <a:pt x="193421" y="11607"/>
                  </a:moveTo>
                  <a:lnTo>
                    <a:pt x="190093" y="15074"/>
                  </a:lnTo>
                  <a:lnTo>
                    <a:pt x="200355" y="15074"/>
                  </a:lnTo>
                  <a:lnTo>
                    <a:pt x="196811" y="13195"/>
                  </a:lnTo>
                  <a:lnTo>
                    <a:pt x="193421" y="11607"/>
                  </a:lnTo>
                  <a:close/>
                </a:path>
                <a:path w="252094" h="94614">
                  <a:moveTo>
                    <a:pt x="230035" y="4114"/>
                  </a:moveTo>
                  <a:lnTo>
                    <a:pt x="225933" y="5956"/>
                  </a:lnTo>
                  <a:lnTo>
                    <a:pt x="251474" y="5956"/>
                  </a:lnTo>
                  <a:lnTo>
                    <a:pt x="251498" y="5435"/>
                  </a:lnTo>
                  <a:lnTo>
                    <a:pt x="250647" y="4445"/>
                  </a:lnTo>
                  <a:lnTo>
                    <a:pt x="235280" y="4445"/>
                  </a:lnTo>
                  <a:lnTo>
                    <a:pt x="230035" y="4114"/>
                  </a:lnTo>
                  <a:close/>
                </a:path>
                <a:path w="252094" h="94614">
                  <a:moveTo>
                    <a:pt x="220687" y="2743"/>
                  </a:moveTo>
                  <a:lnTo>
                    <a:pt x="218922" y="3289"/>
                  </a:lnTo>
                  <a:lnTo>
                    <a:pt x="217678" y="4483"/>
                  </a:lnTo>
                  <a:lnTo>
                    <a:pt x="215277" y="5232"/>
                  </a:lnTo>
                  <a:lnTo>
                    <a:pt x="224751" y="5232"/>
                  </a:lnTo>
                  <a:lnTo>
                    <a:pt x="220687" y="2743"/>
                  </a:lnTo>
                  <a:close/>
                </a:path>
                <a:path w="252094" h="94614">
                  <a:moveTo>
                    <a:pt x="242531" y="0"/>
                  </a:moveTo>
                  <a:lnTo>
                    <a:pt x="239699" y="0"/>
                  </a:lnTo>
                  <a:lnTo>
                    <a:pt x="236588" y="4381"/>
                  </a:lnTo>
                  <a:lnTo>
                    <a:pt x="235280" y="4445"/>
                  </a:lnTo>
                  <a:lnTo>
                    <a:pt x="250647" y="4445"/>
                  </a:lnTo>
                  <a:lnTo>
                    <a:pt x="249491" y="3098"/>
                  </a:lnTo>
                  <a:lnTo>
                    <a:pt x="242531" y="0"/>
                  </a:lnTo>
                  <a:close/>
                </a:path>
              </a:pathLst>
            </a:custGeom>
            <a:solidFill>
              <a:srgbClr val="82BA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909368" y="1799043"/>
              <a:ext cx="145415" cy="93980"/>
            </a:xfrm>
            <a:custGeom>
              <a:avLst/>
              <a:gdLst/>
              <a:ahLst/>
              <a:cxnLst/>
              <a:rect l="l" t="t" r="r" b="b"/>
              <a:pathLst>
                <a:path w="145414" h="93980">
                  <a:moveTo>
                    <a:pt x="81376" y="79730"/>
                  </a:moveTo>
                  <a:lnTo>
                    <a:pt x="23774" y="79730"/>
                  </a:lnTo>
                  <a:lnTo>
                    <a:pt x="28727" y="81927"/>
                  </a:lnTo>
                  <a:lnTo>
                    <a:pt x="33299" y="82765"/>
                  </a:lnTo>
                  <a:lnTo>
                    <a:pt x="32067" y="89827"/>
                  </a:lnTo>
                  <a:lnTo>
                    <a:pt x="32892" y="91224"/>
                  </a:lnTo>
                  <a:lnTo>
                    <a:pt x="33235" y="92532"/>
                  </a:lnTo>
                  <a:lnTo>
                    <a:pt x="35940" y="93967"/>
                  </a:lnTo>
                  <a:lnTo>
                    <a:pt x="36779" y="91541"/>
                  </a:lnTo>
                  <a:lnTo>
                    <a:pt x="40233" y="87896"/>
                  </a:lnTo>
                  <a:lnTo>
                    <a:pt x="42240" y="84937"/>
                  </a:lnTo>
                  <a:lnTo>
                    <a:pt x="57562" y="84937"/>
                  </a:lnTo>
                  <a:lnTo>
                    <a:pt x="57061" y="84239"/>
                  </a:lnTo>
                  <a:lnTo>
                    <a:pt x="59175" y="83428"/>
                  </a:lnTo>
                  <a:lnTo>
                    <a:pt x="60655" y="81343"/>
                  </a:lnTo>
                  <a:lnTo>
                    <a:pt x="78844" y="81343"/>
                  </a:lnTo>
                  <a:lnTo>
                    <a:pt x="81376" y="79730"/>
                  </a:lnTo>
                  <a:close/>
                </a:path>
                <a:path w="145414" h="93980">
                  <a:moveTo>
                    <a:pt x="78844" y="81343"/>
                  </a:moveTo>
                  <a:lnTo>
                    <a:pt x="60655" y="81343"/>
                  </a:lnTo>
                  <a:lnTo>
                    <a:pt x="59784" y="83184"/>
                  </a:lnTo>
                  <a:lnTo>
                    <a:pt x="59175" y="83428"/>
                  </a:lnTo>
                  <a:lnTo>
                    <a:pt x="57835" y="85317"/>
                  </a:lnTo>
                  <a:lnTo>
                    <a:pt x="59931" y="88239"/>
                  </a:lnTo>
                  <a:lnTo>
                    <a:pt x="62306" y="87426"/>
                  </a:lnTo>
                  <a:lnTo>
                    <a:pt x="66192" y="84581"/>
                  </a:lnTo>
                  <a:lnTo>
                    <a:pt x="68643" y="83235"/>
                  </a:lnTo>
                  <a:lnTo>
                    <a:pt x="77647" y="82105"/>
                  </a:lnTo>
                  <a:lnTo>
                    <a:pt x="78844" y="81343"/>
                  </a:lnTo>
                  <a:close/>
                </a:path>
                <a:path w="145414" h="93980">
                  <a:moveTo>
                    <a:pt x="57562" y="84937"/>
                  </a:moveTo>
                  <a:lnTo>
                    <a:pt x="42240" y="84937"/>
                  </a:lnTo>
                  <a:lnTo>
                    <a:pt x="51790" y="87642"/>
                  </a:lnTo>
                  <a:lnTo>
                    <a:pt x="56807" y="86766"/>
                  </a:lnTo>
                  <a:lnTo>
                    <a:pt x="57835" y="85317"/>
                  </a:lnTo>
                  <a:lnTo>
                    <a:pt x="57562" y="84937"/>
                  </a:lnTo>
                  <a:close/>
                </a:path>
                <a:path w="145414" h="93980">
                  <a:moveTo>
                    <a:pt x="26034" y="63512"/>
                  </a:moveTo>
                  <a:lnTo>
                    <a:pt x="20269" y="70065"/>
                  </a:lnTo>
                  <a:lnTo>
                    <a:pt x="7315" y="71462"/>
                  </a:lnTo>
                  <a:lnTo>
                    <a:pt x="7048" y="80251"/>
                  </a:lnTo>
                  <a:lnTo>
                    <a:pt x="253" y="80810"/>
                  </a:lnTo>
                  <a:lnTo>
                    <a:pt x="180" y="81927"/>
                  </a:lnTo>
                  <a:lnTo>
                    <a:pt x="76" y="82765"/>
                  </a:lnTo>
                  <a:lnTo>
                    <a:pt x="0" y="83184"/>
                  </a:lnTo>
                  <a:lnTo>
                    <a:pt x="5384" y="83210"/>
                  </a:lnTo>
                  <a:lnTo>
                    <a:pt x="10426" y="85559"/>
                  </a:lnTo>
                  <a:lnTo>
                    <a:pt x="18859" y="84200"/>
                  </a:lnTo>
                  <a:lnTo>
                    <a:pt x="20925" y="84200"/>
                  </a:lnTo>
                  <a:lnTo>
                    <a:pt x="22136" y="80009"/>
                  </a:lnTo>
                  <a:lnTo>
                    <a:pt x="23774" y="79730"/>
                  </a:lnTo>
                  <a:lnTo>
                    <a:pt x="81376" y="79730"/>
                  </a:lnTo>
                  <a:lnTo>
                    <a:pt x="83350" y="78473"/>
                  </a:lnTo>
                  <a:lnTo>
                    <a:pt x="87464" y="74371"/>
                  </a:lnTo>
                  <a:lnTo>
                    <a:pt x="92903" y="69126"/>
                  </a:lnTo>
                  <a:lnTo>
                    <a:pt x="34569" y="69126"/>
                  </a:lnTo>
                  <a:lnTo>
                    <a:pt x="26034" y="63512"/>
                  </a:lnTo>
                  <a:close/>
                </a:path>
                <a:path w="145414" h="93980">
                  <a:moveTo>
                    <a:pt x="59175" y="83428"/>
                  </a:moveTo>
                  <a:lnTo>
                    <a:pt x="57061" y="84239"/>
                  </a:lnTo>
                  <a:lnTo>
                    <a:pt x="57835" y="85317"/>
                  </a:lnTo>
                  <a:lnTo>
                    <a:pt x="59175" y="83428"/>
                  </a:lnTo>
                  <a:close/>
                </a:path>
                <a:path w="145414" h="93980">
                  <a:moveTo>
                    <a:pt x="20925" y="84200"/>
                  </a:moveTo>
                  <a:lnTo>
                    <a:pt x="18859" y="84200"/>
                  </a:lnTo>
                  <a:lnTo>
                    <a:pt x="20764" y="84759"/>
                  </a:lnTo>
                  <a:lnTo>
                    <a:pt x="20925" y="84200"/>
                  </a:lnTo>
                  <a:close/>
                </a:path>
                <a:path w="145414" h="93980">
                  <a:moveTo>
                    <a:pt x="44322" y="65925"/>
                  </a:moveTo>
                  <a:lnTo>
                    <a:pt x="40792" y="65925"/>
                  </a:lnTo>
                  <a:lnTo>
                    <a:pt x="36614" y="69126"/>
                  </a:lnTo>
                  <a:lnTo>
                    <a:pt x="92903" y="69126"/>
                  </a:lnTo>
                  <a:lnTo>
                    <a:pt x="93522" y="68529"/>
                  </a:lnTo>
                  <a:lnTo>
                    <a:pt x="53835" y="68529"/>
                  </a:lnTo>
                  <a:lnTo>
                    <a:pt x="44322" y="65925"/>
                  </a:lnTo>
                  <a:close/>
                </a:path>
                <a:path w="145414" h="93980">
                  <a:moveTo>
                    <a:pt x="73151" y="53886"/>
                  </a:moveTo>
                  <a:lnTo>
                    <a:pt x="68389" y="54889"/>
                  </a:lnTo>
                  <a:lnTo>
                    <a:pt x="65049" y="56019"/>
                  </a:lnTo>
                  <a:lnTo>
                    <a:pt x="64185" y="60972"/>
                  </a:lnTo>
                  <a:lnTo>
                    <a:pt x="63753" y="61988"/>
                  </a:lnTo>
                  <a:lnTo>
                    <a:pt x="57746" y="62598"/>
                  </a:lnTo>
                  <a:lnTo>
                    <a:pt x="53835" y="68529"/>
                  </a:lnTo>
                  <a:lnTo>
                    <a:pt x="93522" y="68529"/>
                  </a:lnTo>
                  <a:lnTo>
                    <a:pt x="101530" y="60902"/>
                  </a:lnTo>
                  <a:lnTo>
                    <a:pt x="108457" y="53924"/>
                  </a:lnTo>
                  <a:lnTo>
                    <a:pt x="75145" y="53924"/>
                  </a:lnTo>
                  <a:lnTo>
                    <a:pt x="73151" y="53886"/>
                  </a:lnTo>
                  <a:close/>
                </a:path>
                <a:path w="145414" h="93980">
                  <a:moveTo>
                    <a:pt x="81495" y="39573"/>
                  </a:moveTo>
                  <a:lnTo>
                    <a:pt x="80594" y="46685"/>
                  </a:lnTo>
                  <a:lnTo>
                    <a:pt x="74752" y="47878"/>
                  </a:lnTo>
                  <a:lnTo>
                    <a:pt x="75145" y="53924"/>
                  </a:lnTo>
                  <a:lnTo>
                    <a:pt x="108457" y="53924"/>
                  </a:lnTo>
                  <a:lnTo>
                    <a:pt x="114833" y="46634"/>
                  </a:lnTo>
                  <a:lnTo>
                    <a:pt x="118924" y="41528"/>
                  </a:lnTo>
                  <a:lnTo>
                    <a:pt x="84924" y="41528"/>
                  </a:lnTo>
                  <a:lnTo>
                    <a:pt x="81495" y="39573"/>
                  </a:lnTo>
                  <a:close/>
                </a:path>
                <a:path w="145414" h="93980">
                  <a:moveTo>
                    <a:pt x="104393" y="19710"/>
                  </a:moveTo>
                  <a:lnTo>
                    <a:pt x="102158" y="20561"/>
                  </a:lnTo>
                  <a:lnTo>
                    <a:pt x="96659" y="30505"/>
                  </a:lnTo>
                  <a:lnTo>
                    <a:pt x="89014" y="33146"/>
                  </a:lnTo>
                  <a:lnTo>
                    <a:pt x="84924" y="41528"/>
                  </a:lnTo>
                  <a:lnTo>
                    <a:pt x="118924" y="41528"/>
                  </a:lnTo>
                  <a:lnTo>
                    <a:pt x="119494" y="40817"/>
                  </a:lnTo>
                  <a:lnTo>
                    <a:pt x="124434" y="35394"/>
                  </a:lnTo>
                  <a:lnTo>
                    <a:pt x="125948" y="28422"/>
                  </a:lnTo>
                  <a:lnTo>
                    <a:pt x="110934" y="28422"/>
                  </a:lnTo>
                  <a:lnTo>
                    <a:pt x="108407" y="25196"/>
                  </a:lnTo>
                  <a:lnTo>
                    <a:pt x="104393" y="19710"/>
                  </a:lnTo>
                  <a:close/>
                </a:path>
                <a:path w="145414" h="93980">
                  <a:moveTo>
                    <a:pt x="114045" y="24117"/>
                  </a:moveTo>
                  <a:lnTo>
                    <a:pt x="110934" y="28422"/>
                  </a:lnTo>
                  <a:lnTo>
                    <a:pt x="125948" y="28422"/>
                  </a:lnTo>
                  <a:lnTo>
                    <a:pt x="126072" y="27851"/>
                  </a:lnTo>
                  <a:lnTo>
                    <a:pt x="125742" y="26479"/>
                  </a:lnTo>
                  <a:lnTo>
                    <a:pt x="125754" y="26263"/>
                  </a:lnTo>
                  <a:lnTo>
                    <a:pt x="119926" y="26263"/>
                  </a:lnTo>
                  <a:lnTo>
                    <a:pt x="114045" y="24117"/>
                  </a:lnTo>
                  <a:close/>
                </a:path>
                <a:path w="145414" h="93980">
                  <a:moveTo>
                    <a:pt x="118071" y="19342"/>
                  </a:moveTo>
                  <a:lnTo>
                    <a:pt x="119926" y="26263"/>
                  </a:lnTo>
                  <a:lnTo>
                    <a:pt x="125754" y="26263"/>
                  </a:lnTo>
                  <a:lnTo>
                    <a:pt x="125806" y="25349"/>
                  </a:lnTo>
                  <a:lnTo>
                    <a:pt x="127596" y="25234"/>
                  </a:lnTo>
                  <a:lnTo>
                    <a:pt x="131597" y="24764"/>
                  </a:lnTo>
                  <a:lnTo>
                    <a:pt x="133908" y="21894"/>
                  </a:lnTo>
                  <a:lnTo>
                    <a:pt x="127660" y="21894"/>
                  </a:lnTo>
                  <a:lnTo>
                    <a:pt x="125792" y="20954"/>
                  </a:lnTo>
                  <a:lnTo>
                    <a:pt x="121450" y="20954"/>
                  </a:lnTo>
                  <a:lnTo>
                    <a:pt x="119608" y="19977"/>
                  </a:lnTo>
                  <a:lnTo>
                    <a:pt x="118071" y="19342"/>
                  </a:lnTo>
                  <a:close/>
                </a:path>
                <a:path w="145414" h="93980">
                  <a:moveTo>
                    <a:pt x="133870" y="0"/>
                  </a:moveTo>
                  <a:lnTo>
                    <a:pt x="130848" y="2184"/>
                  </a:lnTo>
                  <a:lnTo>
                    <a:pt x="129755" y="3759"/>
                  </a:lnTo>
                  <a:lnTo>
                    <a:pt x="129336" y="5587"/>
                  </a:lnTo>
                  <a:lnTo>
                    <a:pt x="128765" y="7378"/>
                  </a:lnTo>
                  <a:lnTo>
                    <a:pt x="130924" y="9474"/>
                  </a:lnTo>
                  <a:lnTo>
                    <a:pt x="127888" y="14300"/>
                  </a:lnTo>
                  <a:lnTo>
                    <a:pt x="133515" y="15138"/>
                  </a:lnTo>
                  <a:lnTo>
                    <a:pt x="133159" y="16586"/>
                  </a:lnTo>
                  <a:lnTo>
                    <a:pt x="129578" y="17487"/>
                  </a:lnTo>
                  <a:lnTo>
                    <a:pt x="127660" y="21894"/>
                  </a:lnTo>
                  <a:lnTo>
                    <a:pt x="133908" y="21894"/>
                  </a:lnTo>
                  <a:lnTo>
                    <a:pt x="136524" y="19215"/>
                  </a:lnTo>
                  <a:lnTo>
                    <a:pt x="137782" y="15570"/>
                  </a:lnTo>
                  <a:lnTo>
                    <a:pt x="141617" y="13449"/>
                  </a:lnTo>
                  <a:lnTo>
                    <a:pt x="142265" y="9448"/>
                  </a:lnTo>
                  <a:lnTo>
                    <a:pt x="141947" y="7302"/>
                  </a:lnTo>
                  <a:lnTo>
                    <a:pt x="142104" y="7124"/>
                  </a:lnTo>
                  <a:lnTo>
                    <a:pt x="141262" y="7124"/>
                  </a:lnTo>
                  <a:lnTo>
                    <a:pt x="140461" y="6553"/>
                  </a:lnTo>
                  <a:lnTo>
                    <a:pt x="136842" y="1130"/>
                  </a:lnTo>
                  <a:lnTo>
                    <a:pt x="133870" y="0"/>
                  </a:lnTo>
                  <a:close/>
                </a:path>
                <a:path w="145414" h="93980">
                  <a:moveTo>
                    <a:pt x="123570" y="19837"/>
                  </a:moveTo>
                  <a:lnTo>
                    <a:pt x="122478" y="20332"/>
                  </a:lnTo>
                  <a:lnTo>
                    <a:pt x="121450" y="20954"/>
                  </a:lnTo>
                  <a:lnTo>
                    <a:pt x="125792" y="20954"/>
                  </a:lnTo>
                  <a:lnTo>
                    <a:pt x="123570" y="19837"/>
                  </a:lnTo>
                  <a:close/>
                </a:path>
                <a:path w="145414" h="93980">
                  <a:moveTo>
                    <a:pt x="142811" y="1104"/>
                  </a:moveTo>
                  <a:lnTo>
                    <a:pt x="141262" y="7124"/>
                  </a:lnTo>
                  <a:lnTo>
                    <a:pt x="142104" y="7124"/>
                  </a:lnTo>
                  <a:lnTo>
                    <a:pt x="143192" y="5892"/>
                  </a:lnTo>
                  <a:lnTo>
                    <a:pt x="145389" y="3543"/>
                  </a:lnTo>
                  <a:lnTo>
                    <a:pt x="145249" y="2438"/>
                  </a:lnTo>
                  <a:lnTo>
                    <a:pt x="142811" y="1104"/>
                  </a:lnTo>
                  <a:close/>
                </a:path>
              </a:pathLst>
            </a:custGeom>
            <a:solidFill>
              <a:srgbClr val="86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2018245" y="1629029"/>
              <a:ext cx="86360" cy="146685"/>
            </a:xfrm>
            <a:custGeom>
              <a:avLst/>
              <a:gdLst/>
              <a:ahLst/>
              <a:cxnLst/>
              <a:rect l="l" t="t" r="r" b="b"/>
              <a:pathLst>
                <a:path w="86360" h="146685">
                  <a:moveTo>
                    <a:pt x="81521" y="0"/>
                  </a:moveTo>
                  <a:lnTo>
                    <a:pt x="79832" y="355"/>
                  </a:lnTo>
                  <a:lnTo>
                    <a:pt x="75412" y="12103"/>
                  </a:lnTo>
                  <a:lnTo>
                    <a:pt x="67348" y="15341"/>
                  </a:lnTo>
                  <a:lnTo>
                    <a:pt x="63881" y="22339"/>
                  </a:lnTo>
                  <a:lnTo>
                    <a:pt x="63334" y="22796"/>
                  </a:lnTo>
                  <a:lnTo>
                    <a:pt x="59956" y="23063"/>
                  </a:lnTo>
                  <a:lnTo>
                    <a:pt x="57505" y="27660"/>
                  </a:lnTo>
                  <a:lnTo>
                    <a:pt x="56642" y="31762"/>
                  </a:lnTo>
                  <a:lnTo>
                    <a:pt x="52501" y="32575"/>
                  </a:lnTo>
                  <a:lnTo>
                    <a:pt x="46367" y="39128"/>
                  </a:lnTo>
                  <a:lnTo>
                    <a:pt x="43040" y="43484"/>
                  </a:lnTo>
                  <a:lnTo>
                    <a:pt x="35471" y="49745"/>
                  </a:lnTo>
                  <a:lnTo>
                    <a:pt x="36372" y="52755"/>
                  </a:lnTo>
                  <a:lnTo>
                    <a:pt x="43345" y="56476"/>
                  </a:lnTo>
                  <a:lnTo>
                    <a:pt x="42583" y="60083"/>
                  </a:lnTo>
                  <a:lnTo>
                    <a:pt x="41478" y="60566"/>
                  </a:lnTo>
                  <a:lnTo>
                    <a:pt x="36512" y="59994"/>
                  </a:lnTo>
                  <a:lnTo>
                    <a:pt x="34848" y="62014"/>
                  </a:lnTo>
                  <a:lnTo>
                    <a:pt x="31242" y="70129"/>
                  </a:lnTo>
                  <a:lnTo>
                    <a:pt x="30200" y="75831"/>
                  </a:lnTo>
                  <a:lnTo>
                    <a:pt x="29133" y="85953"/>
                  </a:lnTo>
                  <a:lnTo>
                    <a:pt x="26708" y="90271"/>
                  </a:lnTo>
                  <a:lnTo>
                    <a:pt x="18224" y="93370"/>
                  </a:lnTo>
                  <a:lnTo>
                    <a:pt x="16522" y="97510"/>
                  </a:lnTo>
                  <a:lnTo>
                    <a:pt x="13309" y="104063"/>
                  </a:lnTo>
                  <a:lnTo>
                    <a:pt x="12458" y="107022"/>
                  </a:lnTo>
                  <a:lnTo>
                    <a:pt x="5041" y="115112"/>
                  </a:lnTo>
                  <a:lnTo>
                    <a:pt x="4826" y="123456"/>
                  </a:lnTo>
                  <a:lnTo>
                    <a:pt x="0" y="131013"/>
                  </a:lnTo>
                  <a:lnTo>
                    <a:pt x="317" y="132346"/>
                  </a:lnTo>
                  <a:lnTo>
                    <a:pt x="1358" y="133273"/>
                  </a:lnTo>
                  <a:lnTo>
                    <a:pt x="5410" y="134493"/>
                  </a:lnTo>
                  <a:lnTo>
                    <a:pt x="5575" y="144945"/>
                  </a:lnTo>
                  <a:lnTo>
                    <a:pt x="7531" y="146380"/>
                  </a:lnTo>
                  <a:lnTo>
                    <a:pt x="15379" y="146558"/>
                  </a:lnTo>
                  <a:lnTo>
                    <a:pt x="16192" y="143675"/>
                  </a:lnTo>
                  <a:lnTo>
                    <a:pt x="16167" y="136740"/>
                  </a:lnTo>
                  <a:lnTo>
                    <a:pt x="16535" y="133807"/>
                  </a:lnTo>
                  <a:lnTo>
                    <a:pt x="23037" y="133718"/>
                  </a:lnTo>
                  <a:lnTo>
                    <a:pt x="23876" y="131813"/>
                  </a:lnTo>
                  <a:lnTo>
                    <a:pt x="28638" y="128028"/>
                  </a:lnTo>
                  <a:lnTo>
                    <a:pt x="28092" y="123075"/>
                  </a:lnTo>
                  <a:lnTo>
                    <a:pt x="31305" y="120281"/>
                  </a:lnTo>
                  <a:lnTo>
                    <a:pt x="35382" y="115570"/>
                  </a:lnTo>
                  <a:lnTo>
                    <a:pt x="37096" y="109321"/>
                  </a:lnTo>
                  <a:lnTo>
                    <a:pt x="41960" y="104165"/>
                  </a:lnTo>
                  <a:lnTo>
                    <a:pt x="41579" y="102743"/>
                  </a:lnTo>
                  <a:lnTo>
                    <a:pt x="42659" y="95758"/>
                  </a:lnTo>
                  <a:lnTo>
                    <a:pt x="44069" y="90043"/>
                  </a:lnTo>
                  <a:lnTo>
                    <a:pt x="50012" y="85509"/>
                  </a:lnTo>
                  <a:lnTo>
                    <a:pt x="50800" y="84455"/>
                  </a:lnTo>
                  <a:lnTo>
                    <a:pt x="51409" y="76873"/>
                  </a:lnTo>
                  <a:lnTo>
                    <a:pt x="55562" y="71323"/>
                  </a:lnTo>
                  <a:lnTo>
                    <a:pt x="57048" y="61823"/>
                  </a:lnTo>
                  <a:lnTo>
                    <a:pt x="62522" y="48869"/>
                  </a:lnTo>
                  <a:lnTo>
                    <a:pt x="64541" y="41656"/>
                  </a:lnTo>
                  <a:lnTo>
                    <a:pt x="69316" y="26301"/>
                  </a:lnTo>
                  <a:lnTo>
                    <a:pt x="72644" y="18872"/>
                  </a:lnTo>
                  <a:lnTo>
                    <a:pt x="82003" y="9588"/>
                  </a:lnTo>
                  <a:lnTo>
                    <a:pt x="83210" y="5130"/>
                  </a:lnTo>
                  <a:lnTo>
                    <a:pt x="86347" y="1892"/>
                  </a:lnTo>
                  <a:lnTo>
                    <a:pt x="81521" y="0"/>
                  </a:lnTo>
                  <a:close/>
                </a:path>
              </a:pathLst>
            </a:custGeom>
            <a:solidFill>
              <a:srgbClr val="91BF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852091" y="1797431"/>
              <a:ext cx="153035" cy="89535"/>
            </a:xfrm>
            <a:custGeom>
              <a:avLst/>
              <a:gdLst/>
              <a:ahLst/>
              <a:cxnLst/>
              <a:rect l="l" t="t" r="r" b="b"/>
              <a:pathLst>
                <a:path w="153035" h="89535">
                  <a:moveTo>
                    <a:pt x="144856" y="0"/>
                  </a:moveTo>
                  <a:lnTo>
                    <a:pt x="142849" y="355"/>
                  </a:lnTo>
                  <a:lnTo>
                    <a:pt x="138112" y="9080"/>
                  </a:lnTo>
                  <a:lnTo>
                    <a:pt x="135585" y="10604"/>
                  </a:lnTo>
                  <a:lnTo>
                    <a:pt x="129540" y="12496"/>
                  </a:lnTo>
                  <a:lnTo>
                    <a:pt x="127292" y="14198"/>
                  </a:lnTo>
                  <a:lnTo>
                    <a:pt x="125933" y="19748"/>
                  </a:lnTo>
                  <a:lnTo>
                    <a:pt x="124421" y="21882"/>
                  </a:lnTo>
                  <a:lnTo>
                    <a:pt x="116078" y="22605"/>
                  </a:lnTo>
                  <a:lnTo>
                    <a:pt x="112839" y="28003"/>
                  </a:lnTo>
                  <a:lnTo>
                    <a:pt x="105968" y="32257"/>
                  </a:lnTo>
                  <a:lnTo>
                    <a:pt x="102501" y="31915"/>
                  </a:lnTo>
                  <a:lnTo>
                    <a:pt x="99987" y="39573"/>
                  </a:lnTo>
                  <a:lnTo>
                    <a:pt x="96177" y="41097"/>
                  </a:lnTo>
                  <a:lnTo>
                    <a:pt x="90449" y="41224"/>
                  </a:lnTo>
                  <a:lnTo>
                    <a:pt x="89738" y="41579"/>
                  </a:lnTo>
                  <a:lnTo>
                    <a:pt x="84302" y="48132"/>
                  </a:lnTo>
                  <a:lnTo>
                    <a:pt x="77406" y="49339"/>
                  </a:lnTo>
                  <a:lnTo>
                    <a:pt x="65557" y="49148"/>
                  </a:lnTo>
                  <a:lnTo>
                    <a:pt x="61899" y="50812"/>
                  </a:lnTo>
                  <a:lnTo>
                    <a:pt x="58686" y="53924"/>
                  </a:lnTo>
                  <a:lnTo>
                    <a:pt x="58051" y="56032"/>
                  </a:lnTo>
                  <a:lnTo>
                    <a:pt x="56718" y="56997"/>
                  </a:lnTo>
                  <a:lnTo>
                    <a:pt x="49161" y="59766"/>
                  </a:lnTo>
                  <a:lnTo>
                    <a:pt x="43548" y="61417"/>
                  </a:lnTo>
                  <a:lnTo>
                    <a:pt x="39395" y="70942"/>
                  </a:lnTo>
                  <a:lnTo>
                    <a:pt x="35674" y="72262"/>
                  </a:lnTo>
                  <a:lnTo>
                    <a:pt x="27660" y="71246"/>
                  </a:lnTo>
                  <a:lnTo>
                    <a:pt x="24650" y="72770"/>
                  </a:lnTo>
                  <a:lnTo>
                    <a:pt x="22580" y="76504"/>
                  </a:lnTo>
                  <a:lnTo>
                    <a:pt x="21424" y="79247"/>
                  </a:lnTo>
                  <a:lnTo>
                    <a:pt x="20612" y="77139"/>
                  </a:lnTo>
                  <a:lnTo>
                    <a:pt x="19723" y="76326"/>
                  </a:lnTo>
                  <a:lnTo>
                    <a:pt x="14973" y="77215"/>
                  </a:lnTo>
                  <a:lnTo>
                    <a:pt x="10071" y="77838"/>
                  </a:lnTo>
                  <a:lnTo>
                    <a:pt x="3581" y="82372"/>
                  </a:lnTo>
                  <a:lnTo>
                    <a:pt x="0" y="83692"/>
                  </a:lnTo>
                  <a:lnTo>
                    <a:pt x="1003" y="87947"/>
                  </a:lnTo>
                  <a:lnTo>
                    <a:pt x="4025" y="88849"/>
                  </a:lnTo>
                  <a:lnTo>
                    <a:pt x="6642" y="85331"/>
                  </a:lnTo>
                  <a:lnTo>
                    <a:pt x="15036" y="89522"/>
                  </a:lnTo>
                  <a:lnTo>
                    <a:pt x="20320" y="87693"/>
                  </a:lnTo>
                  <a:lnTo>
                    <a:pt x="27343" y="85610"/>
                  </a:lnTo>
                  <a:lnTo>
                    <a:pt x="28892" y="84759"/>
                  </a:lnTo>
                  <a:lnTo>
                    <a:pt x="30632" y="85648"/>
                  </a:lnTo>
                  <a:lnTo>
                    <a:pt x="32143" y="86055"/>
                  </a:lnTo>
                  <a:lnTo>
                    <a:pt x="33642" y="86144"/>
                  </a:lnTo>
                  <a:lnTo>
                    <a:pt x="35115" y="85445"/>
                  </a:lnTo>
                  <a:lnTo>
                    <a:pt x="37871" y="83426"/>
                  </a:lnTo>
                  <a:lnTo>
                    <a:pt x="35420" y="78993"/>
                  </a:lnTo>
                  <a:lnTo>
                    <a:pt x="40106" y="76580"/>
                  </a:lnTo>
                  <a:lnTo>
                    <a:pt x="43980" y="77190"/>
                  </a:lnTo>
                  <a:lnTo>
                    <a:pt x="48996" y="74675"/>
                  </a:lnTo>
                  <a:lnTo>
                    <a:pt x="50012" y="74409"/>
                  </a:lnTo>
                  <a:lnTo>
                    <a:pt x="55422" y="75399"/>
                  </a:lnTo>
                  <a:lnTo>
                    <a:pt x="60490" y="74180"/>
                  </a:lnTo>
                  <a:lnTo>
                    <a:pt x="67005" y="71005"/>
                  </a:lnTo>
                  <a:lnTo>
                    <a:pt x="69786" y="65100"/>
                  </a:lnTo>
                  <a:lnTo>
                    <a:pt x="80759" y="60617"/>
                  </a:lnTo>
                  <a:lnTo>
                    <a:pt x="85979" y="59918"/>
                  </a:lnTo>
                  <a:lnTo>
                    <a:pt x="91287" y="53378"/>
                  </a:lnTo>
                  <a:lnTo>
                    <a:pt x="93357" y="51498"/>
                  </a:lnTo>
                  <a:lnTo>
                    <a:pt x="99148" y="51066"/>
                  </a:lnTo>
                  <a:lnTo>
                    <a:pt x="101206" y="49961"/>
                  </a:lnTo>
                  <a:lnTo>
                    <a:pt x="105498" y="45643"/>
                  </a:lnTo>
                  <a:lnTo>
                    <a:pt x="111823" y="46532"/>
                  </a:lnTo>
                  <a:lnTo>
                    <a:pt x="115747" y="42570"/>
                  </a:lnTo>
                  <a:lnTo>
                    <a:pt x="121831" y="33604"/>
                  </a:lnTo>
                  <a:lnTo>
                    <a:pt x="128739" y="30162"/>
                  </a:lnTo>
                  <a:lnTo>
                    <a:pt x="134518" y="22110"/>
                  </a:lnTo>
                  <a:lnTo>
                    <a:pt x="136702" y="20129"/>
                  </a:lnTo>
                  <a:lnTo>
                    <a:pt x="142455" y="20040"/>
                  </a:lnTo>
                  <a:lnTo>
                    <a:pt x="141033" y="17805"/>
                  </a:lnTo>
                  <a:lnTo>
                    <a:pt x="141389" y="16255"/>
                  </a:lnTo>
                  <a:lnTo>
                    <a:pt x="145427" y="16560"/>
                  </a:lnTo>
                  <a:lnTo>
                    <a:pt x="146367" y="11899"/>
                  </a:lnTo>
                  <a:lnTo>
                    <a:pt x="149694" y="11061"/>
                  </a:lnTo>
                  <a:lnTo>
                    <a:pt x="152755" y="9016"/>
                  </a:lnTo>
                  <a:lnTo>
                    <a:pt x="151117" y="6692"/>
                  </a:lnTo>
                  <a:lnTo>
                    <a:pt x="150075" y="4406"/>
                  </a:lnTo>
                  <a:lnTo>
                    <a:pt x="144856" y="0"/>
                  </a:lnTo>
                  <a:close/>
                </a:path>
              </a:pathLst>
            </a:custGeom>
            <a:solidFill>
              <a:srgbClr val="8FBF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2001431" y="1747799"/>
              <a:ext cx="48260" cy="61594"/>
            </a:xfrm>
            <a:custGeom>
              <a:avLst/>
              <a:gdLst/>
              <a:ahLst/>
              <a:cxnLst/>
              <a:rect l="l" t="t" r="r" b="b"/>
              <a:pathLst>
                <a:path w="48260" h="61594">
                  <a:moveTo>
                    <a:pt x="44754" y="0"/>
                  </a:moveTo>
                  <a:lnTo>
                    <a:pt x="45707" y="3174"/>
                  </a:lnTo>
                  <a:lnTo>
                    <a:pt x="42671" y="9004"/>
                  </a:lnTo>
                  <a:lnTo>
                    <a:pt x="41084" y="14376"/>
                  </a:lnTo>
                  <a:lnTo>
                    <a:pt x="31915" y="13842"/>
                  </a:lnTo>
                  <a:lnTo>
                    <a:pt x="31178" y="15328"/>
                  </a:lnTo>
                  <a:lnTo>
                    <a:pt x="32016" y="19202"/>
                  </a:lnTo>
                  <a:lnTo>
                    <a:pt x="31432" y="21043"/>
                  </a:lnTo>
                  <a:lnTo>
                    <a:pt x="31800" y="26669"/>
                  </a:lnTo>
                  <a:lnTo>
                    <a:pt x="24231" y="26301"/>
                  </a:lnTo>
                  <a:lnTo>
                    <a:pt x="23609" y="25412"/>
                  </a:lnTo>
                  <a:lnTo>
                    <a:pt x="24434" y="15506"/>
                  </a:lnTo>
                  <a:lnTo>
                    <a:pt x="23190" y="14160"/>
                  </a:lnTo>
                  <a:lnTo>
                    <a:pt x="18008" y="13957"/>
                  </a:lnTo>
                  <a:lnTo>
                    <a:pt x="14744" y="25971"/>
                  </a:lnTo>
                  <a:lnTo>
                    <a:pt x="13068" y="35813"/>
                  </a:lnTo>
                  <a:lnTo>
                    <a:pt x="12204" y="38290"/>
                  </a:lnTo>
                  <a:lnTo>
                    <a:pt x="4762" y="38696"/>
                  </a:lnTo>
                  <a:lnTo>
                    <a:pt x="2933" y="40449"/>
                  </a:lnTo>
                  <a:lnTo>
                    <a:pt x="3441" y="47713"/>
                  </a:lnTo>
                  <a:lnTo>
                    <a:pt x="2273" y="51155"/>
                  </a:lnTo>
                  <a:lnTo>
                    <a:pt x="355" y="54470"/>
                  </a:lnTo>
                  <a:lnTo>
                    <a:pt x="0" y="56540"/>
                  </a:lnTo>
                  <a:lnTo>
                    <a:pt x="2031" y="58623"/>
                  </a:lnTo>
                  <a:lnTo>
                    <a:pt x="355" y="60693"/>
                  </a:lnTo>
                  <a:lnTo>
                    <a:pt x="3809" y="60693"/>
                  </a:lnTo>
                  <a:lnTo>
                    <a:pt x="7404" y="61302"/>
                  </a:lnTo>
                  <a:lnTo>
                    <a:pt x="14820" y="59575"/>
                  </a:lnTo>
                  <a:lnTo>
                    <a:pt x="20523" y="60197"/>
                  </a:lnTo>
                  <a:lnTo>
                    <a:pt x="20472" y="48679"/>
                  </a:lnTo>
                  <a:lnTo>
                    <a:pt x="24358" y="47155"/>
                  </a:lnTo>
                  <a:lnTo>
                    <a:pt x="30213" y="46266"/>
                  </a:lnTo>
                  <a:lnTo>
                    <a:pt x="31953" y="45707"/>
                  </a:lnTo>
                  <a:lnTo>
                    <a:pt x="31407" y="43421"/>
                  </a:lnTo>
                  <a:lnTo>
                    <a:pt x="31869" y="37462"/>
                  </a:lnTo>
                  <a:lnTo>
                    <a:pt x="37622" y="27067"/>
                  </a:lnTo>
                  <a:lnTo>
                    <a:pt x="38112" y="21158"/>
                  </a:lnTo>
                  <a:lnTo>
                    <a:pt x="38061" y="20954"/>
                  </a:lnTo>
                  <a:lnTo>
                    <a:pt x="38887" y="20586"/>
                  </a:lnTo>
                  <a:lnTo>
                    <a:pt x="41871" y="17398"/>
                  </a:lnTo>
                  <a:lnTo>
                    <a:pt x="47942" y="8966"/>
                  </a:lnTo>
                  <a:lnTo>
                    <a:pt x="46494" y="4622"/>
                  </a:lnTo>
                  <a:lnTo>
                    <a:pt x="48120" y="1498"/>
                  </a:lnTo>
                  <a:lnTo>
                    <a:pt x="44754" y="0"/>
                  </a:lnTo>
                  <a:close/>
                </a:path>
              </a:pathLst>
            </a:custGeom>
            <a:solidFill>
              <a:srgbClr val="92B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2037473" y="1604479"/>
              <a:ext cx="78740" cy="83185"/>
            </a:xfrm>
            <a:custGeom>
              <a:avLst/>
              <a:gdLst/>
              <a:ahLst/>
              <a:cxnLst/>
              <a:rect l="l" t="t" r="r" b="b"/>
              <a:pathLst>
                <a:path w="78739" h="83185">
                  <a:moveTo>
                    <a:pt x="72783" y="0"/>
                  </a:moveTo>
                  <a:lnTo>
                    <a:pt x="70332" y="25"/>
                  </a:lnTo>
                  <a:lnTo>
                    <a:pt x="69443" y="8318"/>
                  </a:lnTo>
                  <a:lnTo>
                    <a:pt x="67017" y="11976"/>
                  </a:lnTo>
                  <a:lnTo>
                    <a:pt x="60731" y="17678"/>
                  </a:lnTo>
                  <a:lnTo>
                    <a:pt x="58762" y="23825"/>
                  </a:lnTo>
                  <a:lnTo>
                    <a:pt x="55803" y="25425"/>
                  </a:lnTo>
                  <a:lnTo>
                    <a:pt x="50101" y="25018"/>
                  </a:lnTo>
                  <a:lnTo>
                    <a:pt x="48704" y="25184"/>
                  </a:lnTo>
                  <a:lnTo>
                    <a:pt x="47472" y="25920"/>
                  </a:lnTo>
                  <a:lnTo>
                    <a:pt x="45897" y="27317"/>
                  </a:lnTo>
                  <a:lnTo>
                    <a:pt x="45008" y="29235"/>
                  </a:lnTo>
                  <a:lnTo>
                    <a:pt x="39268" y="35979"/>
                  </a:lnTo>
                  <a:lnTo>
                    <a:pt x="31661" y="38874"/>
                  </a:lnTo>
                  <a:lnTo>
                    <a:pt x="31775" y="47764"/>
                  </a:lnTo>
                  <a:lnTo>
                    <a:pt x="31216" y="48158"/>
                  </a:lnTo>
                  <a:lnTo>
                    <a:pt x="27508" y="53593"/>
                  </a:lnTo>
                  <a:lnTo>
                    <a:pt x="22669" y="57327"/>
                  </a:lnTo>
                  <a:lnTo>
                    <a:pt x="12280" y="64198"/>
                  </a:lnTo>
                  <a:lnTo>
                    <a:pt x="0" y="76301"/>
                  </a:lnTo>
                  <a:lnTo>
                    <a:pt x="1574" y="78676"/>
                  </a:lnTo>
                  <a:lnTo>
                    <a:pt x="3086" y="79984"/>
                  </a:lnTo>
                  <a:lnTo>
                    <a:pt x="5435" y="79197"/>
                  </a:lnTo>
                  <a:lnTo>
                    <a:pt x="6819" y="80784"/>
                  </a:lnTo>
                  <a:lnTo>
                    <a:pt x="8610" y="82537"/>
                  </a:lnTo>
                  <a:lnTo>
                    <a:pt x="10794" y="83096"/>
                  </a:lnTo>
                  <a:lnTo>
                    <a:pt x="13893" y="75463"/>
                  </a:lnTo>
                  <a:lnTo>
                    <a:pt x="18021" y="72516"/>
                  </a:lnTo>
                  <a:lnTo>
                    <a:pt x="27889" y="63868"/>
                  </a:lnTo>
                  <a:lnTo>
                    <a:pt x="32816" y="57442"/>
                  </a:lnTo>
                  <a:lnTo>
                    <a:pt x="39077" y="52400"/>
                  </a:lnTo>
                  <a:lnTo>
                    <a:pt x="41084" y="52120"/>
                  </a:lnTo>
                  <a:lnTo>
                    <a:pt x="40487" y="48844"/>
                  </a:lnTo>
                  <a:lnTo>
                    <a:pt x="45808" y="49479"/>
                  </a:lnTo>
                  <a:lnTo>
                    <a:pt x="46520" y="47307"/>
                  </a:lnTo>
                  <a:lnTo>
                    <a:pt x="48920" y="42481"/>
                  </a:lnTo>
                  <a:lnTo>
                    <a:pt x="50660" y="40144"/>
                  </a:lnTo>
                  <a:lnTo>
                    <a:pt x="56502" y="37274"/>
                  </a:lnTo>
                  <a:lnTo>
                    <a:pt x="58800" y="34074"/>
                  </a:lnTo>
                  <a:lnTo>
                    <a:pt x="60591" y="26276"/>
                  </a:lnTo>
                  <a:lnTo>
                    <a:pt x="63322" y="26060"/>
                  </a:lnTo>
                  <a:lnTo>
                    <a:pt x="67119" y="26441"/>
                  </a:lnTo>
                  <a:lnTo>
                    <a:pt x="73507" y="21907"/>
                  </a:lnTo>
                  <a:lnTo>
                    <a:pt x="73888" y="16167"/>
                  </a:lnTo>
                  <a:lnTo>
                    <a:pt x="78536" y="13982"/>
                  </a:lnTo>
                  <a:lnTo>
                    <a:pt x="77038" y="9143"/>
                  </a:lnTo>
                  <a:lnTo>
                    <a:pt x="75018" y="4533"/>
                  </a:lnTo>
                  <a:lnTo>
                    <a:pt x="72783" y="0"/>
                  </a:lnTo>
                  <a:close/>
                </a:path>
              </a:pathLst>
            </a:custGeom>
            <a:solidFill>
              <a:srgbClr val="91C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2109419" y="1575663"/>
              <a:ext cx="32384" cy="43180"/>
            </a:xfrm>
            <a:custGeom>
              <a:avLst/>
              <a:gdLst/>
              <a:ahLst/>
              <a:cxnLst/>
              <a:rect l="l" t="t" r="r" b="b"/>
              <a:pathLst>
                <a:path w="32385" h="43180">
                  <a:moveTo>
                    <a:pt x="16929" y="0"/>
                  </a:moveTo>
                  <a:lnTo>
                    <a:pt x="12077" y="3175"/>
                  </a:lnTo>
                  <a:lnTo>
                    <a:pt x="8839" y="5041"/>
                  </a:lnTo>
                  <a:lnTo>
                    <a:pt x="5753" y="13652"/>
                  </a:lnTo>
                  <a:lnTo>
                    <a:pt x="2273" y="18592"/>
                  </a:lnTo>
                  <a:lnTo>
                    <a:pt x="635" y="26187"/>
                  </a:lnTo>
                  <a:lnTo>
                    <a:pt x="0" y="27774"/>
                  </a:lnTo>
                  <a:lnTo>
                    <a:pt x="1397" y="29298"/>
                  </a:lnTo>
                  <a:lnTo>
                    <a:pt x="508" y="34810"/>
                  </a:lnTo>
                  <a:lnTo>
                    <a:pt x="3365" y="38874"/>
                  </a:lnTo>
                  <a:lnTo>
                    <a:pt x="6591" y="42799"/>
                  </a:lnTo>
                  <a:lnTo>
                    <a:pt x="9702" y="42799"/>
                  </a:lnTo>
                  <a:lnTo>
                    <a:pt x="10515" y="39370"/>
                  </a:lnTo>
                  <a:lnTo>
                    <a:pt x="9474" y="35839"/>
                  </a:lnTo>
                  <a:lnTo>
                    <a:pt x="13296" y="26123"/>
                  </a:lnTo>
                  <a:lnTo>
                    <a:pt x="19608" y="21755"/>
                  </a:lnTo>
                  <a:lnTo>
                    <a:pt x="25273" y="23063"/>
                  </a:lnTo>
                  <a:lnTo>
                    <a:pt x="26936" y="23088"/>
                  </a:lnTo>
                  <a:lnTo>
                    <a:pt x="28575" y="22948"/>
                  </a:lnTo>
                  <a:lnTo>
                    <a:pt x="31140" y="24980"/>
                  </a:lnTo>
                  <a:lnTo>
                    <a:pt x="31508" y="23075"/>
                  </a:lnTo>
                  <a:lnTo>
                    <a:pt x="32080" y="20701"/>
                  </a:lnTo>
                  <a:lnTo>
                    <a:pt x="30175" y="19850"/>
                  </a:lnTo>
                  <a:lnTo>
                    <a:pt x="28803" y="18669"/>
                  </a:lnTo>
                  <a:lnTo>
                    <a:pt x="24485" y="15582"/>
                  </a:lnTo>
                  <a:lnTo>
                    <a:pt x="24638" y="10185"/>
                  </a:lnTo>
                  <a:lnTo>
                    <a:pt x="20599" y="2781"/>
                  </a:lnTo>
                  <a:lnTo>
                    <a:pt x="16929" y="0"/>
                  </a:lnTo>
                  <a:close/>
                </a:path>
              </a:pathLst>
            </a:custGeom>
            <a:solidFill>
              <a:srgbClr val="87C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2116734" y="1596009"/>
              <a:ext cx="22860" cy="22860"/>
            </a:xfrm>
            <a:custGeom>
              <a:avLst/>
              <a:gdLst/>
              <a:ahLst/>
              <a:cxnLst/>
              <a:rect l="l" t="t" r="r" b="b"/>
              <a:pathLst>
                <a:path w="22860" h="22859">
                  <a:moveTo>
                    <a:pt x="14706" y="0"/>
                  </a:moveTo>
                  <a:lnTo>
                    <a:pt x="9207" y="1752"/>
                  </a:lnTo>
                  <a:lnTo>
                    <a:pt x="8877" y="4406"/>
                  </a:lnTo>
                  <a:lnTo>
                    <a:pt x="901" y="10071"/>
                  </a:lnTo>
                  <a:lnTo>
                    <a:pt x="0" y="15760"/>
                  </a:lnTo>
                  <a:lnTo>
                    <a:pt x="2387" y="22453"/>
                  </a:lnTo>
                  <a:lnTo>
                    <a:pt x="4470" y="22453"/>
                  </a:lnTo>
                  <a:lnTo>
                    <a:pt x="7683" y="20967"/>
                  </a:lnTo>
                  <a:lnTo>
                    <a:pt x="6591" y="17627"/>
                  </a:lnTo>
                  <a:lnTo>
                    <a:pt x="7581" y="15189"/>
                  </a:lnTo>
                  <a:lnTo>
                    <a:pt x="9372" y="13639"/>
                  </a:lnTo>
                  <a:lnTo>
                    <a:pt x="11747" y="13830"/>
                  </a:lnTo>
                  <a:lnTo>
                    <a:pt x="13817" y="13106"/>
                  </a:lnTo>
                  <a:lnTo>
                    <a:pt x="16941" y="13296"/>
                  </a:lnTo>
                  <a:lnTo>
                    <a:pt x="16713" y="8458"/>
                  </a:lnTo>
                  <a:lnTo>
                    <a:pt x="20040" y="8953"/>
                  </a:lnTo>
                  <a:lnTo>
                    <a:pt x="21526" y="8750"/>
                  </a:lnTo>
                  <a:lnTo>
                    <a:pt x="22453" y="8191"/>
                  </a:lnTo>
                  <a:lnTo>
                    <a:pt x="20218" y="5295"/>
                  </a:lnTo>
                  <a:lnTo>
                    <a:pt x="19075" y="4025"/>
                  </a:lnTo>
                  <a:lnTo>
                    <a:pt x="17970" y="2717"/>
                  </a:lnTo>
                  <a:lnTo>
                    <a:pt x="16509" y="215"/>
                  </a:lnTo>
                  <a:lnTo>
                    <a:pt x="14706" y="0"/>
                  </a:lnTo>
                  <a:close/>
                </a:path>
              </a:pathLst>
            </a:custGeom>
            <a:solidFill>
              <a:srgbClr val="82B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880158" y="1878584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4" h="18414">
                  <a:moveTo>
                    <a:pt x="19621" y="0"/>
                  </a:moveTo>
                  <a:lnTo>
                    <a:pt x="15722" y="2603"/>
                  </a:lnTo>
                  <a:lnTo>
                    <a:pt x="13055" y="3797"/>
                  </a:lnTo>
                  <a:lnTo>
                    <a:pt x="10299" y="4254"/>
                  </a:lnTo>
                  <a:lnTo>
                    <a:pt x="7416" y="3644"/>
                  </a:lnTo>
                  <a:lnTo>
                    <a:pt x="2222" y="3644"/>
                  </a:lnTo>
                  <a:lnTo>
                    <a:pt x="152" y="4864"/>
                  </a:lnTo>
                  <a:lnTo>
                    <a:pt x="0" y="6591"/>
                  </a:lnTo>
                  <a:lnTo>
                    <a:pt x="5080" y="8496"/>
                  </a:lnTo>
                  <a:lnTo>
                    <a:pt x="8445" y="12992"/>
                  </a:lnTo>
                  <a:lnTo>
                    <a:pt x="8559" y="13868"/>
                  </a:lnTo>
                  <a:lnTo>
                    <a:pt x="8928" y="14465"/>
                  </a:lnTo>
                  <a:lnTo>
                    <a:pt x="14135" y="17830"/>
                  </a:lnTo>
                  <a:lnTo>
                    <a:pt x="17030" y="13500"/>
                  </a:lnTo>
                  <a:lnTo>
                    <a:pt x="23431" y="11772"/>
                  </a:lnTo>
                  <a:lnTo>
                    <a:pt x="21424" y="8064"/>
                  </a:lnTo>
                  <a:lnTo>
                    <a:pt x="21945" y="5727"/>
                  </a:lnTo>
                  <a:lnTo>
                    <a:pt x="20523" y="3378"/>
                  </a:lnTo>
                  <a:lnTo>
                    <a:pt x="19621" y="0"/>
                  </a:lnTo>
                  <a:close/>
                </a:path>
              </a:pathLst>
            </a:custGeom>
            <a:solidFill>
              <a:srgbClr val="86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884222" y="1871179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4" h="15239">
                  <a:moveTo>
                    <a:pt x="17310" y="0"/>
                  </a:moveTo>
                  <a:lnTo>
                    <a:pt x="12192" y="1409"/>
                  </a:lnTo>
                  <a:lnTo>
                    <a:pt x="7416" y="3746"/>
                  </a:lnTo>
                  <a:lnTo>
                    <a:pt x="1308" y="1917"/>
                  </a:lnTo>
                  <a:lnTo>
                    <a:pt x="0" y="4000"/>
                  </a:lnTo>
                  <a:lnTo>
                    <a:pt x="6832" y="4889"/>
                  </a:lnTo>
                  <a:lnTo>
                    <a:pt x="1778" y="9067"/>
                  </a:lnTo>
                  <a:lnTo>
                    <a:pt x="3340" y="11049"/>
                  </a:lnTo>
                  <a:lnTo>
                    <a:pt x="6604" y="14630"/>
                  </a:lnTo>
                  <a:lnTo>
                    <a:pt x="9207" y="12992"/>
                  </a:lnTo>
                  <a:lnTo>
                    <a:pt x="11645" y="10007"/>
                  </a:lnTo>
                  <a:lnTo>
                    <a:pt x="10718" y="7353"/>
                  </a:lnTo>
                  <a:lnTo>
                    <a:pt x="10490" y="5257"/>
                  </a:lnTo>
                  <a:lnTo>
                    <a:pt x="15684" y="3975"/>
                  </a:lnTo>
                  <a:lnTo>
                    <a:pt x="17678" y="2933"/>
                  </a:lnTo>
                  <a:lnTo>
                    <a:pt x="17881" y="660"/>
                  </a:lnTo>
                  <a:lnTo>
                    <a:pt x="17627" y="444"/>
                  </a:lnTo>
                  <a:lnTo>
                    <a:pt x="17310" y="0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2121204" y="1602269"/>
              <a:ext cx="15875" cy="16510"/>
            </a:xfrm>
            <a:custGeom>
              <a:avLst/>
              <a:gdLst/>
              <a:ahLst/>
              <a:cxnLst/>
              <a:rect l="l" t="t" r="r" b="b"/>
              <a:pathLst>
                <a:path w="15875" h="16509">
                  <a:moveTo>
                    <a:pt x="4762" y="15367"/>
                  </a:moveTo>
                  <a:lnTo>
                    <a:pt x="2578" y="11557"/>
                  </a:lnTo>
                  <a:lnTo>
                    <a:pt x="3111" y="8928"/>
                  </a:lnTo>
                  <a:lnTo>
                    <a:pt x="0" y="16192"/>
                  </a:lnTo>
                  <a:lnTo>
                    <a:pt x="4762" y="15367"/>
                  </a:lnTo>
                  <a:close/>
                </a:path>
                <a:path w="15875" h="16509">
                  <a:moveTo>
                    <a:pt x="15582" y="2692"/>
                  </a:moveTo>
                  <a:lnTo>
                    <a:pt x="14871" y="25"/>
                  </a:lnTo>
                  <a:lnTo>
                    <a:pt x="13589" y="0"/>
                  </a:lnTo>
                  <a:lnTo>
                    <a:pt x="11366" y="3771"/>
                  </a:lnTo>
                  <a:lnTo>
                    <a:pt x="10909" y="5651"/>
                  </a:lnTo>
                  <a:lnTo>
                    <a:pt x="9347" y="6845"/>
                  </a:lnTo>
                  <a:lnTo>
                    <a:pt x="11404" y="10109"/>
                  </a:lnTo>
                  <a:lnTo>
                    <a:pt x="8102" y="11303"/>
                  </a:lnTo>
                  <a:lnTo>
                    <a:pt x="6489" y="13589"/>
                  </a:lnTo>
                  <a:lnTo>
                    <a:pt x="15582" y="15151"/>
                  </a:lnTo>
                  <a:lnTo>
                    <a:pt x="15582" y="2692"/>
                  </a:lnTo>
                  <a:close/>
                </a:path>
              </a:pathLst>
            </a:custGeom>
            <a:solidFill>
              <a:srgbClr val="8A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2029510" y="1806067"/>
              <a:ext cx="36195" cy="39370"/>
            </a:xfrm>
            <a:custGeom>
              <a:avLst/>
              <a:gdLst/>
              <a:ahLst/>
              <a:cxnLst/>
              <a:rect l="l" t="t" r="r" b="b"/>
              <a:pathLst>
                <a:path w="36194" h="39369">
                  <a:moveTo>
                    <a:pt x="28689" y="0"/>
                  </a:moveTo>
                  <a:lnTo>
                    <a:pt x="25234" y="2425"/>
                  </a:lnTo>
                  <a:lnTo>
                    <a:pt x="24193" y="3073"/>
                  </a:lnTo>
                  <a:lnTo>
                    <a:pt x="23152" y="3073"/>
                  </a:lnTo>
                  <a:lnTo>
                    <a:pt x="22123" y="2425"/>
                  </a:lnTo>
                  <a:lnTo>
                    <a:pt x="19748" y="5346"/>
                  </a:lnTo>
                  <a:lnTo>
                    <a:pt x="16395" y="7607"/>
                  </a:lnTo>
                  <a:lnTo>
                    <a:pt x="15887" y="11772"/>
                  </a:lnTo>
                  <a:lnTo>
                    <a:pt x="14719" y="16256"/>
                  </a:lnTo>
                  <a:lnTo>
                    <a:pt x="12357" y="19634"/>
                  </a:lnTo>
                  <a:lnTo>
                    <a:pt x="4940" y="26504"/>
                  </a:lnTo>
                  <a:lnTo>
                    <a:pt x="0" y="30784"/>
                  </a:lnTo>
                  <a:lnTo>
                    <a:pt x="2946" y="37566"/>
                  </a:lnTo>
                  <a:lnTo>
                    <a:pt x="6578" y="39255"/>
                  </a:lnTo>
                  <a:lnTo>
                    <a:pt x="6680" y="36093"/>
                  </a:lnTo>
                  <a:lnTo>
                    <a:pt x="9690" y="30340"/>
                  </a:lnTo>
                  <a:lnTo>
                    <a:pt x="11950" y="26936"/>
                  </a:lnTo>
                  <a:lnTo>
                    <a:pt x="18262" y="28143"/>
                  </a:lnTo>
                  <a:lnTo>
                    <a:pt x="19265" y="27622"/>
                  </a:lnTo>
                  <a:lnTo>
                    <a:pt x="20612" y="24066"/>
                  </a:lnTo>
                  <a:lnTo>
                    <a:pt x="22606" y="23520"/>
                  </a:lnTo>
                  <a:lnTo>
                    <a:pt x="26162" y="23037"/>
                  </a:lnTo>
                  <a:lnTo>
                    <a:pt x="28244" y="22618"/>
                  </a:lnTo>
                  <a:lnTo>
                    <a:pt x="24206" y="17424"/>
                  </a:lnTo>
                  <a:lnTo>
                    <a:pt x="26568" y="15557"/>
                  </a:lnTo>
                  <a:lnTo>
                    <a:pt x="30441" y="9347"/>
                  </a:lnTo>
                  <a:lnTo>
                    <a:pt x="35420" y="7543"/>
                  </a:lnTo>
                  <a:lnTo>
                    <a:pt x="35610" y="2425"/>
                  </a:lnTo>
                  <a:lnTo>
                    <a:pt x="32156" y="3289"/>
                  </a:lnTo>
                  <a:lnTo>
                    <a:pt x="28689" y="0"/>
                  </a:lnTo>
                  <a:close/>
                </a:path>
              </a:pathLst>
            </a:custGeom>
            <a:solidFill>
              <a:srgbClr val="7EB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2035784" y="180122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4419" y="0"/>
                  </a:moveTo>
                  <a:lnTo>
                    <a:pt x="2755" y="1346"/>
                  </a:lnTo>
                  <a:lnTo>
                    <a:pt x="0" y="2247"/>
                  </a:lnTo>
                  <a:lnTo>
                    <a:pt x="2336" y="5194"/>
                  </a:lnTo>
                  <a:lnTo>
                    <a:pt x="5676" y="4521"/>
                  </a:lnTo>
                  <a:lnTo>
                    <a:pt x="3975" y="1828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2120430" y="168222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1600" y="0"/>
                  </a:moveTo>
                  <a:lnTo>
                    <a:pt x="0" y="1663"/>
                  </a:lnTo>
                  <a:lnTo>
                    <a:pt x="1765" y="3289"/>
                  </a:lnTo>
                  <a:lnTo>
                    <a:pt x="3314" y="3568"/>
                  </a:lnTo>
                  <a:lnTo>
                    <a:pt x="4927" y="1650"/>
                  </a:lnTo>
                  <a:lnTo>
                    <a:pt x="4927" y="622"/>
                  </a:lnTo>
                  <a:lnTo>
                    <a:pt x="3378" y="876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8A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2127427" y="167347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5">
                  <a:moveTo>
                    <a:pt x="1079" y="0"/>
                  </a:moveTo>
                  <a:lnTo>
                    <a:pt x="1511" y="3213"/>
                  </a:lnTo>
                  <a:lnTo>
                    <a:pt x="279" y="6235"/>
                  </a:lnTo>
                  <a:lnTo>
                    <a:pt x="0" y="9359"/>
                  </a:lnTo>
                  <a:lnTo>
                    <a:pt x="1739" y="10807"/>
                  </a:lnTo>
                  <a:lnTo>
                    <a:pt x="787" y="12814"/>
                  </a:lnTo>
                  <a:lnTo>
                    <a:pt x="1054" y="14566"/>
                  </a:lnTo>
                  <a:lnTo>
                    <a:pt x="3060" y="10617"/>
                  </a:lnTo>
                  <a:lnTo>
                    <a:pt x="2400" y="6235"/>
                  </a:lnTo>
                  <a:lnTo>
                    <a:pt x="3111" y="2070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2138972" y="16305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190" y="2222"/>
                  </a:lnTo>
                  <a:lnTo>
                    <a:pt x="215" y="2578"/>
                  </a:lnTo>
                  <a:lnTo>
                    <a:pt x="787" y="3162"/>
                  </a:lnTo>
                  <a:lnTo>
                    <a:pt x="3352" y="3352"/>
                  </a:lnTo>
                  <a:lnTo>
                    <a:pt x="2857" y="1612"/>
                  </a:lnTo>
                  <a:lnTo>
                    <a:pt x="3035" y="355"/>
                  </a:lnTo>
                  <a:lnTo>
                    <a:pt x="1739" y="4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DB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2117661" y="1482420"/>
              <a:ext cx="88265" cy="130810"/>
            </a:xfrm>
            <a:custGeom>
              <a:avLst/>
              <a:gdLst/>
              <a:ahLst/>
              <a:cxnLst/>
              <a:rect l="l" t="t" r="r" b="b"/>
              <a:pathLst>
                <a:path w="88264" h="130809">
                  <a:moveTo>
                    <a:pt x="45965" y="53720"/>
                  </a:moveTo>
                  <a:lnTo>
                    <a:pt x="7175" y="53720"/>
                  </a:lnTo>
                  <a:lnTo>
                    <a:pt x="12113" y="57835"/>
                  </a:lnTo>
                  <a:lnTo>
                    <a:pt x="11341" y="61099"/>
                  </a:lnTo>
                  <a:lnTo>
                    <a:pt x="13207" y="63474"/>
                  </a:lnTo>
                  <a:lnTo>
                    <a:pt x="16382" y="70916"/>
                  </a:lnTo>
                  <a:lnTo>
                    <a:pt x="20205" y="77762"/>
                  </a:lnTo>
                  <a:lnTo>
                    <a:pt x="17005" y="91046"/>
                  </a:lnTo>
                  <a:lnTo>
                    <a:pt x="16789" y="96519"/>
                  </a:lnTo>
                  <a:lnTo>
                    <a:pt x="23050" y="108788"/>
                  </a:lnTo>
                  <a:lnTo>
                    <a:pt x="26555" y="116408"/>
                  </a:lnTo>
                  <a:lnTo>
                    <a:pt x="25819" y="126377"/>
                  </a:lnTo>
                  <a:lnTo>
                    <a:pt x="26492" y="127139"/>
                  </a:lnTo>
                  <a:lnTo>
                    <a:pt x="27419" y="127736"/>
                  </a:lnTo>
                  <a:lnTo>
                    <a:pt x="31318" y="130492"/>
                  </a:lnTo>
                  <a:lnTo>
                    <a:pt x="33045" y="127927"/>
                  </a:lnTo>
                  <a:lnTo>
                    <a:pt x="34340" y="123139"/>
                  </a:lnTo>
                  <a:lnTo>
                    <a:pt x="34302" y="121526"/>
                  </a:lnTo>
                  <a:lnTo>
                    <a:pt x="35763" y="120459"/>
                  </a:lnTo>
                  <a:lnTo>
                    <a:pt x="36423" y="118173"/>
                  </a:lnTo>
                  <a:lnTo>
                    <a:pt x="37642" y="116331"/>
                  </a:lnTo>
                  <a:lnTo>
                    <a:pt x="39877" y="115290"/>
                  </a:lnTo>
                  <a:lnTo>
                    <a:pt x="40678" y="110705"/>
                  </a:lnTo>
                  <a:lnTo>
                    <a:pt x="41503" y="110210"/>
                  </a:lnTo>
                  <a:lnTo>
                    <a:pt x="46312" y="110210"/>
                  </a:lnTo>
                  <a:lnTo>
                    <a:pt x="46340" y="108788"/>
                  </a:lnTo>
                  <a:lnTo>
                    <a:pt x="46062" y="106502"/>
                  </a:lnTo>
                  <a:lnTo>
                    <a:pt x="48348" y="106032"/>
                  </a:lnTo>
                  <a:lnTo>
                    <a:pt x="55384" y="102476"/>
                  </a:lnTo>
                  <a:lnTo>
                    <a:pt x="60134" y="99453"/>
                  </a:lnTo>
                  <a:lnTo>
                    <a:pt x="59969" y="91274"/>
                  </a:lnTo>
                  <a:lnTo>
                    <a:pt x="60617" y="90246"/>
                  </a:lnTo>
                  <a:lnTo>
                    <a:pt x="67081" y="86906"/>
                  </a:lnTo>
                  <a:lnTo>
                    <a:pt x="68084" y="79743"/>
                  </a:lnTo>
                  <a:lnTo>
                    <a:pt x="74828" y="77584"/>
                  </a:lnTo>
                  <a:lnTo>
                    <a:pt x="74929" y="76326"/>
                  </a:lnTo>
                  <a:lnTo>
                    <a:pt x="77635" y="69024"/>
                  </a:lnTo>
                  <a:lnTo>
                    <a:pt x="77877" y="67132"/>
                  </a:lnTo>
                  <a:lnTo>
                    <a:pt x="56387" y="67132"/>
                  </a:lnTo>
                  <a:lnTo>
                    <a:pt x="56172" y="65112"/>
                  </a:lnTo>
                  <a:lnTo>
                    <a:pt x="56490" y="63474"/>
                  </a:lnTo>
                  <a:lnTo>
                    <a:pt x="56416" y="61099"/>
                  </a:lnTo>
                  <a:lnTo>
                    <a:pt x="56260" y="58432"/>
                  </a:lnTo>
                  <a:lnTo>
                    <a:pt x="54985" y="56654"/>
                  </a:lnTo>
                  <a:lnTo>
                    <a:pt x="46367" y="54559"/>
                  </a:lnTo>
                  <a:lnTo>
                    <a:pt x="45965" y="53720"/>
                  </a:lnTo>
                  <a:close/>
                </a:path>
                <a:path w="88264" h="130809">
                  <a:moveTo>
                    <a:pt x="46312" y="110210"/>
                  </a:moveTo>
                  <a:lnTo>
                    <a:pt x="41503" y="110210"/>
                  </a:lnTo>
                  <a:lnTo>
                    <a:pt x="45110" y="112140"/>
                  </a:lnTo>
                  <a:lnTo>
                    <a:pt x="45821" y="111328"/>
                  </a:lnTo>
                  <a:lnTo>
                    <a:pt x="46291" y="110413"/>
                  </a:lnTo>
                  <a:lnTo>
                    <a:pt x="46312" y="110210"/>
                  </a:lnTo>
                  <a:close/>
                </a:path>
                <a:path w="88264" h="130809">
                  <a:moveTo>
                    <a:pt x="81876" y="42303"/>
                  </a:moveTo>
                  <a:lnTo>
                    <a:pt x="69862" y="44183"/>
                  </a:lnTo>
                  <a:lnTo>
                    <a:pt x="69775" y="48767"/>
                  </a:lnTo>
                  <a:lnTo>
                    <a:pt x="69888" y="54635"/>
                  </a:lnTo>
                  <a:lnTo>
                    <a:pt x="68389" y="55422"/>
                  </a:lnTo>
                  <a:lnTo>
                    <a:pt x="57467" y="56591"/>
                  </a:lnTo>
                  <a:lnTo>
                    <a:pt x="57408" y="58432"/>
                  </a:lnTo>
                  <a:lnTo>
                    <a:pt x="57061" y="65735"/>
                  </a:lnTo>
                  <a:lnTo>
                    <a:pt x="57391" y="66611"/>
                  </a:lnTo>
                  <a:lnTo>
                    <a:pt x="56387" y="67132"/>
                  </a:lnTo>
                  <a:lnTo>
                    <a:pt x="77877" y="67132"/>
                  </a:lnTo>
                  <a:lnTo>
                    <a:pt x="78549" y="61887"/>
                  </a:lnTo>
                  <a:lnTo>
                    <a:pt x="86245" y="55740"/>
                  </a:lnTo>
                  <a:lnTo>
                    <a:pt x="87795" y="53060"/>
                  </a:lnTo>
                  <a:lnTo>
                    <a:pt x="87883" y="50342"/>
                  </a:lnTo>
                  <a:lnTo>
                    <a:pt x="87706" y="49860"/>
                  </a:lnTo>
                  <a:lnTo>
                    <a:pt x="87490" y="49390"/>
                  </a:lnTo>
                  <a:lnTo>
                    <a:pt x="84315" y="43370"/>
                  </a:lnTo>
                  <a:lnTo>
                    <a:pt x="81876" y="42303"/>
                  </a:lnTo>
                  <a:close/>
                </a:path>
                <a:path w="88264" h="130809">
                  <a:moveTo>
                    <a:pt x="1816" y="48767"/>
                  </a:moveTo>
                  <a:lnTo>
                    <a:pt x="1158" y="53720"/>
                  </a:lnTo>
                  <a:lnTo>
                    <a:pt x="1105" y="54559"/>
                  </a:lnTo>
                  <a:lnTo>
                    <a:pt x="993" y="55422"/>
                  </a:lnTo>
                  <a:lnTo>
                    <a:pt x="533" y="56578"/>
                  </a:lnTo>
                  <a:lnTo>
                    <a:pt x="1803" y="57619"/>
                  </a:lnTo>
                  <a:lnTo>
                    <a:pt x="2273" y="57835"/>
                  </a:lnTo>
                  <a:lnTo>
                    <a:pt x="2781" y="57911"/>
                  </a:lnTo>
                  <a:lnTo>
                    <a:pt x="5968" y="58762"/>
                  </a:lnTo>
                  <a:lnTo>
                    <a:pt x="7175" y="53720"/>
                  </a:lnTo>
                  <a:lnTo>
                    <a:pt x="45965" y="53720"/>
                  </a:lnTo>
                  <a:lnTo>
                    <a:pt x="44843" y="51384"/>
                  </a:lnTo>
                  <a:lnTo>
                    <a:pt x="46243" y="48856"/>
                  </a:lnTo>
                  <a:lnTo>
                    <a:pt x="7162" y="48856"/>
                  </a:lnTo>
                  <a:lnTo>
                    <a:pt x="1816" y="48767"/>
                  </a:lnTo>
                  <a:close/>
                </a:path>
                <a:path w="88264" h="130809">
                  <a:moveTo>
                    <a:pt x="7531" y="7454"/>
                  </a:moveTo>
                  <a:lnTo>
                    <a:pt x="5943" y="8013"/>
                  </a:lnTo>
                  <a:lnTo>
                    <a:pt x="4175" y="11671"/>
                  </a:lnTo>
                  <a:lnTo>
                    <a:pt x="0" y="15011"/>
                  </a:lnTo>
                  <a:lnTo>
                    <a:pt x="2590" y="25844"/>
                  </a:lnTo>
                  <a:lnTo>
                    <a:pt x="3759" y="33426"/>
                  </a:lnTo>
                  <a:lnTo>
                    <a:pt x="14731" y="41605"/>
                  </a:lnTo>
                  <a:lnTo>
                    <a:pt x="14122" y="42760"/>
                  </a:lnTo>
                  <a:lnTo>
                    <a:pt x="7162" y="48856"/>
                  </a:lnTo>
                  <a:lnTo>
                    <a:pt x="46243" y="48856"/>
                  </a:lnTo>
                  <a:lnTo>
                    <a:pt x="49161" y="43586"/>
                  </a:lnTo>
                  <a:lnTo>
                    <a:pt x="49515" y="41605"/>
                  </a:lnTo>
                  <a:lnTo>
                    <a:pt x="49627" y="33426"/>
                  </a:lnTo>
                  <a:lnTo>
                    <a:pt x="49581" y="23939"/>
                  </a:lnTo>
                  <a:lnTo>
                    <a:pt x="36169" y="23939"/>
                  </a:lnTo>
                  <a:lnTo>
                    <a:pt x="32689" y="23418"/>
                  </a:lnTo>
                  <a:lnTo>
                    <a:pt x="21462" y="12839"/>
                  </a:lnTo>
                  <a:lnTo>
                    <a:pt x="13576" y="12395"/>
                  </a:lnTo>
                  <a:lnTo>
                    <a:pt x="7531" y="7454"/>
                  </a:lnTo>
                  <a:close/>
                </a:path>
                <a:path w="88264" h="130809">
                  <a:moveTo>
                    <a:pt x="43738" y="15671"/>
                  </a:moveTo>
                  <a:lnTo>
                    <a:pt x="36169" y="23939"/>
                  </a:lnTo>
                  <a:lnTo>
                    <a:pt x="49581" y="23939"/>
                  </a:lnTo>
                  <a:lnTo>
                    <a:pt x="49568" y="23139"/>
                  </a:lnTo>
                  <a:lnTo>
                    <a:pt x="49910" y="20586"/>
                  </a:lnTo>
                  <a:lnTo>
                    <a:pt x="54608" y="17284"/>
                  </a:lnTo>
                  <a:lnTo>
                    <a:pt x="47548" y="17284"/>
                  </a:lnTo>
                  <a:lnTo>
                    <a:pt x="43738" y="15671"/>
                  </a:lnTo>
                  <a:close/>
                </a:path>
                <a:path w="88264" h="130809">
                  <a:moveTo>
                    <a:pt x="40932" y="0"/>
                  </a:moveTo>
                  <a:lnTo>
                    <a:pt x="40436" y="3543"/>
                  </a:lnTo>
                  <a:lnTo>
                    <a:pt x="44678" y="5232"/>
                  </a:lnTo>
                  <a:lnTo>
                    <a:pt x="44005" y="11671"/>
                  </a:lnTo>
                  <a:lnTo>
                    <a:pt x="48488" y="12306"/>
                  </a:lnTo>
                  <a:lnTo>
                    <a:pt x="47548" y="17284"/>
                  </a:lnTo>
                  <a:lnTo>
                    <a:pt x="54608" y="17284"/>
                  </a:lnTo>
                  <a:lnTo>
                    <a:pt x="54635" y="14947"/>
                  </a:lnTo>
                  <a:lnTo>
                    <a:pt x="53466" y="10998"/>
                  </a:lnTo>
                  <a:lnTo>
                    <a:pt x="52539" y="9524"/>
                  </a:lnTo>
                  <a:lnTo>
                    <a:pt x="51003" y="3555"/>
                  </a:lnTo>
                  <a:lnTo>
                    <a:pt x="45897" y="12"/>
                  </a:lnTo>
                  <a:lnTo>
                    <a:pt x="40932" y="0"/>
                  </a:lnTo>
                  <a:close/>
                </a:path>
              </a:pathLst>
            </a:custGeom>
            <a:solidFill>
              <a:srgbClr val="A3CF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2116480" y="1535442"/>
              <a:ext cx="29209" cy="74930"/>
            </a:xfrm>
            <a:custGeom>
              <a:avLst/>
              <a:gdLst/>
              <a:ahLst/>
              <a:cxnLst/>
              <a:rect l="l" t="t" r="r" b="b"/>
              <a:pathLst>
                <a:path w="29210" h="74930">
                  <a:moveTo>
                    <a:pt x="7277" y="0"/>
                  </a:moveTo>
                  <a:lnTo>
                    <a:pt x="6134" y="4775"/>
                  </a:lnTo>
                  <a:lnTo>
                    <a:pt x="4089" y="3873"/>
                  </a:lnTo>
                  <a:lnTo>
                    <a:pt x="2654" y="4089"/>
                  </a:lnTo>
                  <a:lnTo>
                    <a:pt x="914" y="4546"/>
                  </a:lnTo>
                  <a:lnTo>
                    <a:pt x="25" y="5689"/>
                  </a:lnTo>
                  <a:lnTo>
                    <a:pt x="0" y="7493"/>
                  </a:lnTo>
                  <a:lnTo>
                    <a:pt x="457" y="9436"/>
                  </a:lnTo>
                  <a:lnTo>
                    <a:pt x="1993" y="10071"/>
                  </a:lnTo>
                  <a:lnTo>
                    <a:pt x="5219" y="10896"/>
                  </a:lnTo>
                  <a:lnTo>
                    <a:pt x="6426" y="11658"/>
                  </a:lnTo>
                  <a:lnTo>
                    <a:pt x="6921" y="13271"/>
                  </a:lnTo>
                  <a:lnTo>
                    <a:pt x="7683" y="15176"/>
                  </a:lnTo>
                  <a:lnTo>
                    <a:pt x="9842" y="16662"/>
                  </a:lnTo>
                  <a:lnTo>
                    <a:pt x="9029" y="25488"/>
                  </a:lnTo>
                  <a:lnTo>
                    <a:pt x="12585" y="31381"/>
                  </a:lnTo>
                  <a:lnTo>
                    <a:pt x="14262" y="45961"/>
                  </a:lnTo>
                  <a:lnTo>
                    <a:pt x="19354" y="52463"/>
                  </a:lnTo>
                  <a:lnTo>
                    <a:pt x="21336" y="60159"/>
                  </a:lnTo>
                  <a:lnTo>
                    <a:pt x="22733" y="60845"/>
                  </a:lnTo>
                  <a:lnTo>
                    <a:pt x="23787" y="61874"/>
                  </a:lnTo>
                  <a:lnTo>
                    <a:pt x="24447" y="63284"/>
                  </a:lnTo>
                  <a:lnTo>
                    <a:pt x="26746" y="65151"/>
                  </a:lnTo>
                  <a:lnTo>
                    <a:pt x="26479" y="67741"/>
                  </a:lnTo>
                  <a:lnTo>
                    <a:pt x="26619" y="71983"/>
                  </a:lnTo>
                  <a:lnTo>
                    <a:pt x="25755" y="74244"/>
                  </a:lnTo>
                  <a:lnTo>
                    <a:pt x="28600" y="74714"/>
                  </a:lnTo>
                  <a:lnTo>
                    <a:pt x="28270" y="73736"/>
                  </a:lnTo>
                  <a:lnTo>
                    <a:pt x="27533" y="72694"/>
                  </a:lnTo>
                  <a:lnTo>
                    <a:pt x="28854" y="64376"/>
                  </a:lnTo>
                  <a:lnTo>
                    <a:pt x="27000" y="57264"/>
                  </a:lnTo>
                  <a:lnTo>
                    <a:pt x="20256" y="46037"/>
                  </a:lnTo>
                  <a:lnTo>
                    <a:pt x="20688" y="40881"/>
                  </a:lnTo>
                  <a:lnTo>
                    <a:pt x="20167" y="33299"/>
                  </a:lnTo>
                  <a:lnTo>
                    <a:pt x="21056" y="31038"/>
                  </a:lnTo>
                  <a:lnTo>
                    <a:pt x="20891" y="24663"/>
                  </a:lnTo>
                  <a:lnTo>
                    <a:pt x="24130" y="19126"/>
                  </a:lnTo>
                  <a:lnTo>
                    <a:pt x="17526" y="16611"/>
                  </a:lnTo>
                  <a:lnTo>
                    <a:pt x="18605" y="12001"/>
                  </a:lnTo>
                  <a:lnTo>
                    <a:pt x="13931" y="9156"/>
                  </a:lnTo>
                  <a:lnTo>
                    <a:pt x="13931" y="2971"/>
                  </a:lnTo>
                  <a:lnTo>
                    <a:pt x="13246" y="685"/>
                  </a:lnTo>
                  <a:lnTo>
                    <a:pt x="9410" y="114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9AC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951951" y="1545666"/>
              <a:ext cx="108585" cy="153035"/>
            </a:xfrm>
            <a:custGeom>
              <a:avLst/>
              <a:gdLst/>
              <a:ahLst/>
              <a:cxnLst/>
              <a:rect l="l" t="t" r="r" b="b"/>
              <a:pathLst>
                <a:path w="108585" h="153035">
                  <a:moveTo>
                    <a:pt x="84162" y="0"/>
                  </a:moveTo>
                  <a:lnTo>
                    <a:pt x="83566" y="774"/>
                  </a:lnTo>
                  <a:lnTo>
                    <a:pt x="81495" y="5981"/>
                  </a:lnTo>
                  <a:lnTo>
                    <a:pt x="79248" y="8089"/>
                  </a:lnTo>
                  <a:lnTo>
                    <a:pt x="67856" y="5524"/>
                  </a:lnTo>
                  <a:lnTo>
                    <a:pt x="66636" y="19824"/>
                  </a:lnTo>
                  <a:lnTo>
                    <a:pt x="55041" y="19824"/>
                  </a:lnTo>
                  <a:lnTo>
                    <a:pt x="55905" y="25019"/>
                  </a:lnTo>
                  <a:lnTo>
                    <a:pt x="54902" y="30162"/>
                  </a:lnTo>
                  <a:lnTo>
                    <a:pt x="57353" y="42214"/>
                  </a:lnTo>
                  <a:lnTo>
                    <a:pt x="54825" y="49618"/>
                  </a:lnTo>
                  <a:lnTo>
                    <a:pt x="53619" y="58839"/>
                  </a:lnTo>
                  <a:lnTo>
                    <a:pt x="52019" y="59613"/>
                  </a:lnTo>
                  <a:lnTo>
                    <a:pt x="46824" y="58318"/>
                  </a:lnTo>
                  <a:lnTo>
                    <a:pt x="46634" y="73672"/>
                  </a:lnTo>
                  <a:lnTo>
                    <a:pt x="51333" y="71628"/>
                  </a:lnTo>
                  <a:lnTo>
                    <a:pt x="52692" y="71678"/>
                  </a:lnTo>
                  <a:lnTo>
                    <a:pt x="53479" y="73939"/>
                  </a:lnTo>
                  <a:lnTo>
                    <a:pt x="53594" y="75488"/>
                  </a:lnTo>
                  <a:lnTo>
                    <a:pt x="52730" y="78270"/>
                  </a:lnTo>
                  <a:lnTo>
                    <a:pt x="51333" y="77508"/>
                  </a:lnTo>
                  <a:lnTo>
                    <a:pt x="46189" y="76212"/>
                  </a:lnTo>
                  <a:lnTo>
                    <a:pt x="42697" y="78155"/>
                  </a:lnTo>
                  <a:lnTo>
                    <a:pt x="41071" y="85051"/>
                  </a:lnTo>
                  <a:lnTo>
                    <a:pt x="39497" y="85280"/>
                  </a:lnTo>
                  <a:lnTo>
                    <a:pt x="28816" y="85369"/>
                  </a:lnTo>
                  <a:lnTo>
                    <a:pt x="27559" y="95364"/>
                  </a:lnTo>
                  <a:lnTo>
                    <a:pt x="28714" y="97739"/>
                  </a:lnTo>
                  <a:lnTo>
                    <a:pt x="17995" y="101130"/>
                  </a:lnTo>
                  <a:lnTo>
                    <a:pt x="13360" y="108839"/>
                  </a:lnTo>
                  <a:lnTo>
                    <a:pt x="15849" y="121170"/>
                  </a:lnTo>
                  <a:lnTo>
                    <a:pt x="13690" y="122809"/>
                  </a:lnTo>
                  <a:lnTo>
                    <a:pt x="7658" y="124206"/>
                  </a:lnTo>
                  <a:lnTo>
                    <a:pt x="6489" y="126085"/>
                  </a:lnTo>
                  <a:lnTo>
                    <a:pt x="2679" y="130962"/>
                  </a:lnTo>
                  <a:lnTo>
                    <a:pt x="3327" y="135140"/>
                  </a:lnTo>
                  <a:lnTo>
                    <a:pt x="0" y="137172"/>
                  </a:lnTo>
                  <a:lnTo>
                    <a:pt x="0" y="141325"/>
                  </a:lnTo>
                  <a:lnTo>
                    <a:pt x="876" y="142811"/>
                  </a:lnTo>
                  <a:lnTo>
                    <a:pt x="1206" y="151688"/>
                  </a:lnTo>
                  <a:lnTo>
                    <a:pt x="1739" y="152273"/>
                  </a:lnTo>
                  <a:lnTo>
                    <a:pt x="12446" y="152006"/>
                  </a:lnTo>
                  <a:lnTo>
                    <a:pt x="15836" y="152527"/>
                  </a:lnTo>
                  <a:lnTo>
                    <a:pt x="18135" y="142240"/>
                  </a:lnTo>
                  <a:lnTo>
                    <a:pt x="16852" y="137769"/>
                  </a:lnTo>
                  <a:lnTo>
                    <a:pt x="11468" y="135191"/>
                  </a:lnTo>
                  <a:lnTo>
                    <a:pt x="10515" y="134378"/>
                  </a:lnTo>
                  <a:lnTo>
                    <a:pt x="9474" y="131457"/>
                  </a:lnTo>
                  <a:lnTo>
                    <a:pt x="8026" y="129781"/>
                  </a:lnTo>
                  <a:lnTo>
                    <a:pt x="11950" y="127063"/>
                  </a:lnTo>
                  <a:lnTo>
                    <a:pt x="16027" y="131622"/>
                  </a:lnTo>
                  <a:lnTo>
                    <a:pt x="17335" y="133616"/>
                  </a:lnTo>
                  <a:lnTo>
                    <a:pt x="19316" y="137756"/>
                  </a:lnTo>
                  <a:lnTo>
                    <a:pt x="21018" y="138468"/>
                  </a:lnTo>
                  <a:lnTo>
                    <a:pt x="25209" y="137782"/>
                  </a:lnTo>
                  <a:lnTo>
                    <a:pt x="25869" y="136245"/>
                  </a:lnTo>
                  <a:lnTo>
                    <a:pt x="26670" y="132041"/>
                  </a:lnTo>
                  <a:lnTo>
                    <a:pt x="26339" y="127127"/>
                  </a:lnTo>
                  <a:lnTo>
                    <a:pt x="28270" y="126187"/>
                  </a:lnTo>
                  <a:lnTo>
                    <a:pt x="39382" y="125895"/>
                  </a:lnTo>
                  <a:lnTo>
                    <a:pt x="39966" y="114681"/>
                  </a:lnTo>
                  <a:lnTo>
                    <a:pt x="40665" y="112623"/>
                  </a:lnTo>
                  <a:lnTo>
                    <a:pt x="47942" y="112547"/>
                  </a:lnTo>
                  <a:lnTo>
                    <a:pt x="49136" y="110159"/>
                  </a:lnTo>
                  <a:lnTo>
                    <a:pt x="49263" y="100380"/>
                  </a:lnTo>
                  <a:lnTo>
                    <a:pt x="53454" y="94792"/>
                  </a:lnTo>
                  <a:lnTo>
                    <a:pt x="52755" y="87426"/>
                  </a:lnTo>
                  <a:lnTo>
                    <a:pt x="55587" y="83794"/>
                  </a:lnTo>
                  <a:lnTo>
                    <a:pt x="56400" y="81330"/>
                  </a:lnTo>
                  <a:lnTo>
                    <a:pt x="56375" y="75412"/>
                  </a:lnTo>
                  <a:lnTo>
                    <a:pt x="57835" y="74015"/>
                  </a:lnTo>
                  <a:lnTo>
                    <a:pt x="64998" y="74041"/>
                  </a:lnTo>
                  <a:lnTo>
                    <a:pt x="67322" y="72339"/>
                  </a:lnTo>
                  <a:lnTo>
                    <a:pt x="71970" y="64922"/>
                  </a:lnTo>
                  <a:lnTo>
                    <a:pt x="74472" y="59613"/>
                  </a:lnTo>
                  <a:lnTo>
                    <a:pt x="80772" y="60337"/>
                  </a:lnTo>
                  <a:lnTo>
                    <a:pt x="83108" y="59588"/>
                  </a:lnTo>
                  <a:lnTo>
                    <a:pt x="83667" y="57746"/>
                  </a:lnTo>
                  <a:lnTo>
                    <a:pt x="84505" y="53035"/>
                  </a:lnTo>
                  <a:lnTo>
                    <a:pt x="81876" y="50304"/>
                  </a:lnTo>
                  <a:lnTo>
                    <a:pt x="86334" y="46316"/>
                  </a:lnTo>
                  <a:lnTo>
                    <a:pt x="89319" y="47523"/>
                  </a:lnTo>
                  <a:lnTo>
                    <a:pt x="92633" y="46532"/>
                  </a:lnTo>
                  <a:lnTo>
                    <a:pt x="93446" y="45605"/>
                  </a:lnTo>
                  <a:lnTo>
                    <a:pt x="96761" y="46456"/>
                  </a:lnTo>
                  <a:lnTo>
                    <a:pt x="98666" y="46037"/>
                  </a:lnTo>
                  <a:lnTo>
                    <a:pt x="99123" y="39433"/>
                  </a:lnTo>
                  <a:lnTo>
                    <a:pt x="103695" y="35979"/>
                  </a:lnTo>
                  <a:lnTo>
                    <a:pt x="96786" y="30505"/>
                  </a:lnTo>
                  <a:lnTo>
                    <a:pt x="97053" y="22364"/>
                  </a:lnTo>
                  <a:lnTo>
                    <a:pt x="105092" y="21043"/>
                  </a:lnTo>
                  <a:lnTo>
                    <a:pt x="105168" y="15532"/>
                  </a:lnTo>
                  <a:lnTo>
                    <a:pt x="108026" y="12293"/>
                  </a:lnTo>
                  <a:lnTo>
                    <a:pt x="108457" y="9499"/>
                  </a:lnTo>
                  <a:lnTo>
                    <a:pt x="108165" y="6718"/>
                  </a:lnTo>
                  <a:lnTo>
                    <a:pt x="100025" y="5562"/>
                  </a:lnTo>
                  <a:lnTo>
                    <a:pt x="94996" y="4584"/>
                  </a:lnTo>
                  <a:lnTo>
                    <a:pt x="90335" y="7366"/>
                  </a:lnTo>
                  <a:lnTo>
                    <a:pt x="83566" y="7556"/>
                  </a:lnTo>
                  <a:lnTo>
                    <a:pt x="87045" y="1536"/>
                  </a:lnTo>
                  <a:lnTo>
                    <a:pt x="87096" y="508"/>
                  </a:lnTo>
                  <a:lnTo>
                    <a:pt x="84162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2037181" y="1460271"/>
              <a:ext cx="60325" cy="105410"/>
            </a:xfrm>
            <a:custGeom>
              <a:avLst/>
              <a:gdLst/>
              <a:ahLst/>
              <a:cxnLst/>
              <a:rect l="l" t="t" r="r" b="b"/>
              <a:pathLst>
                <a:path w="60325" h="105409">
                  <a:moveTo>
                    <a:pt x="10401" y="1587"/>
                  </a:moveTo>
                  <a:lnTo>
                    <a:pt x="8216" y="1384"/>
                  </a:lnTo>
                  <a:lnTo>
                    <a:pt x="6019" y="1651"/>
                  </a:lnTo>
                  <a:lnTo>
                    <a:pt x="6146" y="3289"/>
                  </a:lnTo>
                  <a:lnTo>
                    <a:pt x="6172" y="25425"/>
                  </a:lnTo>
                  <a:lnTo>
                    <a:pt x="5930" y="26695"/>
                  </a:lnTo>
                  <a:lnTo>
                    <a:pt x="8216" y="26581"/>
                  </a:lnTo>
                  <a:lnTo>
                    <a:pt x="8216" y="14884"/>
                  </a:lnTo>
                  <a:lnTo>
                    <a:pt x="7861" y="11264"/>
                  </a:lnTo>
                  <a:lnTo>
                    <a:pt x="8559" y="7759"/>
                  </a:lnTo>
                  <a:lnTo>
                    <a:pt x="9906" y="2844"/>
                  </a:lnTo>
                  <a:lnTo>
                    <a:pt x="10401" y="1587"/>
                  </a:lnTo>
                  <a:close/>
                </a:path>
                <a:path w="60325" h="105409">
                  <a:moveTo>
                    <a:pt x="60134" y="25260"/>
                  </a:moveTo>
                  <a:lnTo>
                    <a:pt x="57505" y="22771"/>
                  </a:lnTo>
                  <a:lnTo>
                    <a:pt x="55905" y="21336"/>
                  </a:lnTo>
                  <a:lnTo>
                    <a:pt x="54876" y="20396"/>
                  </a:lnTo>
                  <a:lnTo>
                    <a:pt x="49072" y="21336"/>
                  </a:lnTo>
                  <a:lnTo>
                    <a:pt x="47701" y="20713"/>
                  </a:lnTo>
                  <a:lnTo>
                    <a:pt x="47688" y="20281"/>
                  </a:lnTo>
                  <a:lnTo>
                    <a:pt x="47688" y="16675"/>
                  </a:lnTo>
                  <a:lnTo>
                    <a:pt x="46697" y="15938"/>
                  </a:lnTo>
                  <a:lnTo>
                    <a:pt x="42799" y="15862"/>
                  </a:lnTo>
                  <a:lnTo>
                    <a:pt x="41478" y="16344"/>
                  </a:lnTo>
                  <a:lnTo>
                    <a:pt x="41300" y="19456"/>
                  </a:lnTo>
                  <a:lnTo>
                    <a:pt x="40932" y="20281"/>
                  </a:lnTo>
                  <a:lnTo>
                    <a:pt x="39484" y="20129"/>
                  </a:lnTo>
                  <a:lnTo>
                    <a:pt x="39547" y="16065"/>
                  </a:lnTo>
                  <a:lnTo>
                    <a:pt x="39331" y="13030"/>
                  </a:lnTo>
                  <a:lnTo>
                    <a:pt x="34175" y="13843"/>
                  </a:lnTo>
                  <a:lnTo>
                    <a:pt x="33616" y="14465"/>
                  </a:lnTo>
                  <a:lnTo>
                    <a:pt x="33464" y="15316"/>
                  </a:lnTo>
                  <a:lnTo>
                    <a:pt x="33121" y="16065"/>
                  </a:lnTo>
                  <a:lnTo>
                    <a:pt x="33362" y="15316"/>
                  </a:lnTo>
                  <a:lnTo>
                    <a:pt x="33591" y="14465"/>
                  </a:lnTo>
                  <a:lnTo>
                    <a:pt x="34175" y="13843"/>
                  </a:lnTo>
                  <a:lnTo>
                    <a:pt x="34175" y="13144"/>
                  </a:lnTo>
                  <a:lnTo>
                    <a:pt x="34074" y="9677"/>
                  </a:lnTo>
                  <a:lnTo>
                    <a:pt x="34099" y="6959"/>
                  </a:lnTo>
                  <a:lnTo>
                    <a:pt x="34544" y="1943"/>
                  </a:lnTo>
                  <a:lnTo>
                    <a:pt x="32689" y="1625"/>
                  </a:lnTo>
                  <a:lnTo>
                    <a:pt x="24803" y="635"/>
                  </a:lnTo>
                  <a:lnTo>
                    <a:pt x="26581" y="5118"/>
                  </a:lnTo>
                  <a:lnTo>
                    <a:pt x="26708" y="5486"/>
                  </a:lnTo>
                  <a:lnTo>
                    <a:pt x="24561" y="6959"/>
                  </a:lnTo>
                  <a:lnTo>
                    <a:pt x="22961" y="5486"/>
                  </a:lnTo>
                  <a:lnTo>
                    <a:pt x="24765" y="2997"/>
                  </a:lnTo>
                  <a:lnTo>
                    <a:pt x="22567" y="1765"/>
                  </a:lnTo>
                  <a:lnTo>
                    <a:pt x="19024" y="5118"/>
                  </a:lnTo>
                  <a:lnTo>
                    <a:pt x="23698" y="9677"/>
                  </a:lnTo>
                  <a:lnTo>
                    <a:pt x="20929" y="13144"/>
                  </a:lnTo>
                  <a:lnTo>
                    <a:pt x="17119" y="11061"/>
                  </a:lnTo>
                  <a:lnTo>
                    <a:pt x="19583" y="7454"/>
                  </a:lnTo>
                  <a:lnTo>
                    <a:pt x="18097" y="2857"/>
                  </a:lnTo>
                  <a:lnTo>
                    <a:pt x="18491" y="584"/>
                  </a:lnTo>
                  <a:lnTo>
                    <a:pt x="18592" y="0"/>
                  </a:lnTo>
                  <a:lnTo>
                    <a:pt x="13855" y="584"/>
                  </a:lnTo>
                  <a:lnTo>
                    <a:pt x="10579" y="508"/>
                  </a:lnTo>
                  <a:lnTo>
                    <a:pt x="11468" y="6959"/>
                  </a:lnTo>
                  <a:lnTo>
                    <a:pt x="11544" y="8305"/>
                  </a:lnTo>
                  <a:lnTo>
                    <a:pt x="10642" y="11506"/>
                  </a:lnTo>
                  <a:lnTo>
                    <a:pt x="10477" y="13030"/>
                  </a:lnTo>
                  <a:lnTo>
                    <a:pt x="10350" y="16573"/>
                  </a:lnTo>
                  <a:lnTo>
                    <a:pt x="10579" y="21996"/>
                  </a:lnTo>
                  <a:lnTo>
                    <a:pt x="11633" y="29121"/>
                  </a:lnTo>
                  <a:lnTo>
                    <a:pt x="12306" y="36195"/>
                  </a:lnTo>
                  <a:lnTo>
                    <a:pt x="11506" y="43383"/>
                  </a:lnTo>
                  <a:lnTo>
                    <a:pt x="11074" y="45021"/>
                  </a:lnTo>
                  <a:lnTo>
                    <a:pt x="12623" y="45910"/>
                  </a:lnTo>
                  <a:lnTo>
                    <a:pt x="17195" y="45085"/>
                  </a:lnTo>
                  <a:lnTo>
                    <a:pt x="17272" y="47383"/>
                  </a:lnTo>
                  <a:lnTo>
                    <a:pt x="17614" y="50355"/>
                  </a:lnTo>
                  <a:lnTo>
                    <a:pt x="18211" y="52895"/>
                  </a:lnTo>
                  <a:lnTo>
                    <a:pt x="16319" y="52895"/>
                  </a:lnTo>
                  <a:lnTo>
                    <a:pt x="13144" y="52895"/>
                  </a:lnTo>
                  <a:lnTo>
                    <a:pt x="10401" y="54102"/>
                  </a:lnTo>
                  <a:lnTo>
                    <a:pt x="4305" y="54635"/>
                  </a:lnTo>
                  <a:lnTo>
                    <a:pt x="2781" y="55702"/>
                  </a:lnTo>
                  <a:lnTo>
                    <a:pt x="6197" y="60807"/>
                  </a:lnTo>
                  <a:lnTo>
                    <a:pt x="6083" y="63969"/>
                  </a:lnTo>
                  <a:lnTo>
                    <a:pt x="7353" y="68376"/>
                  </a:lnTo>
                  <a:lnTo>
                    <a:pt x="8432" y="71640"/>
                  </a:lnTo>
                  <a:lnTo>
                    <a:pt x="2933" y="73215"/>
                  </a:lnTo>
                  <a:lnTo>
                    <a:pt x="3340" y="69659"/>
                  </a:lnTo>
                  <a:lnTo>
                    <a:pt x="2501" y="67602"/>
                  </a:lnTo>
                  <a:lnTo>
                    <a:pt x="2006" y="67602"/>
                  </a:lnTo>
                  <a:lnTo>
                    <a:pt x="1397" y="67437"/>
                  </a:lnTo>
                  <a:lnTo>
                    <a:pt x="0" y="75145"/>
                  </a:lnTo>
                  <a:lnTo>
                    <a:pt x="3695" y="83096"/>
                  </a:lnTo>
                  <a:lnTo>
                    <a:pt x="4991" y="87007"/>
                  </a:lnTo>
                  <a:lnTo>
                    <a:pt x="5105" y="92760"/>
                  </a:lnTo>
                  <a:lnTo>
                    <a:pt x="8483" y="92760"/>
                  </a:lnTo>
                  <a:lnTo>
                    <a:pt x="11912" y="93065"/>
                  </a:lnTo>
                  <a:lnTo>
                    <a:pt x="20256" y="92138"/>
                  </a:lnTo>
                  <a:lnTo>
                    <a:pt x="22733" y="93637"/>
                  </a:lnTo>
                  <a:lnTo>
                    <a:pt x="21717" y="98996"/>
                  </a:lnTo>
                  <a:lnTo>
                    <a:pt x="19888" y="103098"/>
                  </a:lnTo>
                  <a:lnTo>
                    <a:pt x="20002" y="103581"/>
                  </a:lnTo>
                  <a:lnTo>
                    <a:pt x="23012" y="105054"/>
                  </a:lnTo>
                  <a:lnTo>
                    <a:pt x="24079" y="103797"/>
                  </a:lnTo>
                  <a:lnTo>
                    <a:pt x="24168" y="103098"/>
                  </a:lnTo>
                  <a:lnTo>
                    <a:pt x="24295" y="98996"/>
                  </a:lnTo>
                  <a:lnTo>
                    <a:pt x="24409" y="92138"/>
                  </a:lnTo>
                  <a:lnTo>
                    <a:pt x="24701" y="87007"/>
                  </a:lnTo>
                  <a:lnTo>
                    <a:pt x="24003" y="80162"/>
                  </a:lnTo>
                  <a:lnTo>
                    <a:pt x="22694" y="73215"/>
                  </a:lnTo>
                  <a:lnTo>
                    <a:pt x="21856" y="68732"/>
                  </a:lnTo>
                  <a:lnTo>
                    <a:pt x="22161" y="68338"/>
                  </a:lnTo>
                  <a:lnTo>
                    <a:pt x="33997" y="68249"/>
                  </a:lnTo>
                  <a:lnTo>
                    <a:pt x="42951" y="67652"/>
                  </a:lnTo>
                  <a:lnTo>
                    <a:pt x="50990" y="63969"/>
                  </a:lnTo>
                  <a:lnTo>
                    <a:pt x="49085" y="52895"/>
                  </a:lnTo>
                  <a:lnTo>
                    <a:pt x="18224" y="52895"/>
                  </a:lnTo>
                  <a:lnTo>
                    <a:pt x="49085" y="52882"/>
                  </a:lnTo>
                  <a:lnTo>
                    <a:pt x="48844" y="51460"/>
                  </a:lnTo>
                  <a:lnTo>
                    <a:pt x="49136" y="49377"/>
                  </a:lnTo>
                  <a:lnTo>
                    <a:pt x="55930" y="45351"/>
                  </a:lnTo>
                  <a:lnTo>
                    <a:pt x="55943" y="45085"/>
                  </a:lnTo>
                  <a:lnTo>
                    <a:pt x="56019" y="43649"/>
                  </a:lnTo>
                  <a:lnTo>
                    <a:pt x="53022" y="39217"/>
                  </a:lnTo>
                  <a:lnTo>
                    <a:pt x="51625" y="38341"/>
                  </a:lnTo>
                  <a:lnTo>
                    <a:pt x="49923" y="37973"/>
                  </a:lnTo>
                  <a:lnTo>
                    <a:pt x="48031" y="31521"/>
                  </a:lnTo>
                  <a:lnTo>
                    <a:pt x="49720" y="29121"/>
                  </a:lnTo>
                  <a:lnTo>
                    <a:pt x="59499" y="28448"/>
                  </a:lnTo>
                  <a:lnTo>
                    <a:pt x="60134" y="25260"/>
                  </a:lnTo>
                  <a:close/>
                </a:path>
              </a:pathLst>
            </a:custGeom>
            <a:solidFill>
              <a:srgbClr val="B0D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2083117" y="1455978"/>
              <a:ext cx="33655" cy="54610"/>
            </a:xfrm>
            <a:custGeom>
              <a:avLst/>
              <a:gdLst/>
              <a:ahLst/>
              <a:cxnLst/>
              <a:rect l="l" t="t" r="r" b="b"/>
              <a:pathLst>
                <a:path w="33655" h="54609">
                  <a:moveTo>
                    <a:pt x="20319" y="0"/>
                  </a:moveTo>
                  <a:lnTo>
                    <a:pt x="18414" y="939"/>
                  </a:lnTo>
                  <a:lnTo>
                    <a:pt x="20459" y="4622"/>
                  </a:lnTo>
                  <a:lnTo>
                    <a:pt x="13817" y="3873"/>
                  </a:lnTo>
                  <a:lnTo>
                    <a:pt x="13728" y="6388"/>
                  </a:lnTo>
                  <a:lnTo>
                    <a:pt x="15176" y="11861"/>
                  </a:lnTo>
                  <a:lnTo>
                    <a:pt x="11036" y="16916"/>
                  </a:lnTo>
                  <a:lnTo>
                    <a:pt x="18745" y="18414"/>
                  </a:lnTo>
                  <a:lnTo>
                    <a:pt x="19799" y="19583"/>
                  </a:lnTo>
                  <a:lnTo>
                    <a:pt x="16179" y="22732"/>
                  </a:lnTo>
                  <a:lnTo>
                    <a:pt x="17754" y="27482"/>
                  </a:lnTo>
                  <a:lnTo>
                    <a:pt x="14198" y="29552"/>
                  </a:lnTo>
                  <a:lnTo>
                    <a:pt x="12801" y="33464"/>
                  </a:lnTo>
                  <a:lnTo>
                    <a:pt x="9486" y="31445"/>
                  </a:lnTo>
                  <a:lnTo>
                    <a:pt x="3517" y="31584"/>
                  </a:lnTo>
                  <a:lnTo>
                    <a:pt x="1079" y="31991"/>
                  </a:lnTo>
                  <a:lnTo>
                    <a:pt x="2184" y="39979"/>
                  </a:lnTo>
                  <a:lnTo>
                    <a:pt x="0" y="45110"/>
                  </a:lnTo>
                  <a:lnTo>
                    <a:pt x="6934" y="44094"/>
                  </a:lnTo>
                  <a:lnTo>
                    <a:pt x="11468" y="45097"/>
                  </a:lnTo>
                  <a:lnTo>
                    <a:pt x="14046" y="47955"/>
                  </a:lnTo>
                  <a:lnTo>
                    <a:pt x="14871" y="52476"/>
                  </a:lnTo>
                  <a:lnTo>
                    <a:pt x="17805" y="54038"/>
                  </a:lnTo>
                  <a:lnTo>
                    <a:pt x="21970" y="52882"/>
                  </a:lnTo>
                  <a:lnTo>
                    <a:pt x="20650" y="45758"/>
                  </a:lnTo>
                  <a:lnTo>
                    <a:pt x="23850" y="45681"/>
                  </a:lnTo>
                  <a:lnTo>
                    <a:pt x="28600" y="43281"/>
                  </a:lnTo>
                  <a:lnTo>
                    <a:pt x="28968" y="41224"/>
                  </a:lnTo>
                  <a:lnTo>
                    <a:pt x="29019" y="36474"/>
                  </a:lnTo>
                  <a:lnTo>
                    <a:pt x="29489" y="34137"/>
                  </a:lnTo>
                  <a:lnTo>
                    <a:pt x="33464" y="27508"/>
                  </a:lnTo>
                  <a:lnTo>
                    <a:pt x="32156" y="24549"/>
                  </a:lnTo>
                  <a:lnTo>
                    <a:pt x="26352" y="22148"/>
                  </a:lnTo>
                  <a:lnTo>
                    <a:pt x="25018" y="22009"/>
                  </a:lnTo>
                  <a:lnTo>
                    <a:pt x="24663" y="20281"/>
                  </a:lnTo>
                  <a:lnTo>
                    <a:pt x="26403" y="18859"/>
                  </a:lnTo>
                  <a:lnTo>
                    <a:pt x="28841" y="18097"/>
                  </a:lnTo>
                  <a:lnTo>
                    <a:pt x="30124" y="15989"/>
                  </a:lnTo>
                  <a:lnTo>
                    <a:pt x="30746" y="13881"/>
                  </a:lnTo>
                  <a:lnTo>
                    <a:pt x="29286" y="12776"/>
                  </a:lnTo>
                  <a:lnTo>
                    <a:pt x="28028" y="11569"/>
                  </a:lnTo>
                  <a:lnTo>
                    <a:pt x="25565" y="9931"/>
                  </a:lnTo>
                  <a:lnTo>
                    <a:pt x="19710" y="10833"/>
                  </a:lnTo>
                  <a:lnTo>
                    <a:pt x="22974" y="4889"/>
                  </a:lnTo>
                  <a:lnTo>
                    <a:pt x="22974" y="4406"/>
                  </a:lnTo>
                  <a:lnTo>
                    <a:pt x="22834" y="3962"/>
                  </a:lnTo>
                  <a:lnTo>
                    <a:pt x="22504" y="3594"/>
                  </a:lnTo>
                  <a:lnTo>
                    <a:pt x="20891" y="2959"/>
                  </a:lnTo>
                  <a:lnTo>
                    <a:pt x="22224" y="469"/>
                  </a:lnTo>
                  <a:lnTo>
                    <a:pt x="20319" y="0"/>
                  </a:lnTo>
                  <a:close/>
                </a:path>
              </a:pathLst>
            </a:custGeom>
            <a:solidFill>
              <a:srgbClr val="B1DA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2027745" y="1386852"/>
              <a:ext cx="59055" cy="48895"/>
            </a:xfrm>
            <a:custGeom>
              <a:avLst/>
              <a:gdLst/>
              <a:ahLst/>
              <a:cxnLst/>
              <a:rect l="l" t="t" r="r" b="b"/>
              <a:pathLst>
                <a:path w="59055" h="48894">
                  <a:moveTo>
                    <a:pt x="32385" y="0"/>
                  </a:moveTo>
                  <a:lnTo>
                    <a:pt x="28346" y="5994"/>
                  </a:lnTo>
                  <a:lnTo>
                    <a:pt x="22758" y="5753"/>
                  </a:lnTo>
                  <a:lnTo>
                    <a:pt x="20485" y="6858"/>
                  </a:lnTo>
                  <a:lnTo>
                    <a:pt x="15722" y="8001"/>
                  </a:lnTo>
                  <a:lnTo>
                    <a:pt x="13576" y="7416"/>
                  </a:lnTo>
                  <a:lnTo>
                    <a:pt x="11671" y="5664"/>
                  </a:lnTo>
                  <a:lnTo>
                    <a:pt x="8191" y="5105"/>
                  </a:lnTo>
                  <a:lnTo>
                    <a:pt x="6388" y="736"/>
                  </a:lnTo>
                  <a:lnTo>
                    <a:pt x="2298" y="1587"/>
                  </a:lnTo>
                  <a:lnTo>
                    <a:pt x="863" y="2374"/>
                  </a:lnTo>
                  <a:lnTo>
                    <a:pt x="914" y="4102"/>
                  </a:lnTo>
                  <a:lnTo>
                    <a:pt x="0" y="5219"/>
                  </a:lnTo>
                  <a:lnTo>
                    <a:pt x="12" y="8636"/>
                  </a:lnTo>
                  <a:lnTo>
                    <a:pt x="292" y="11468"/>
                  </a:lnTo>
                  <a:lnTo>
                    <a:pt x="6819" y="5702"/>
                  </a:lnTo>
                  <a:lnTo>
                    <a:pt x="9334" y="9372"/>
                  </a:lnTo>
                  <a:lnTo>
                    <a:pt x="12941" y="15430"/>
                  </a:lnTo>
                  <a:lnTo>
                    <a:pt x="18402" y="16713"/>
                  </a:lnTo>
                  <a:lnTo>
                    <a:pt x="26822" y="15468"/>
                  </a:lnTo>
                  <a:lnTo>
                    <a:pt x="28689" y="16497"/>
                  </a:lnTo>
                  <a:lnTo>
                    <a:pt x="31038" y="20472"/>
                  </a:lnTo>
                  <a:lnTo>
                    <a:pt x="28067" y="21221"/>
                  </a:lnTo>
                  <a:lnTo>
                    <a:pt x="27749" y="22644"/>
                  </a:lnTo>
                  <a:lnTo>
                    <a:pt x="29324" y="24955"/>
                  </a:lnTo>
                  <a:lnTo>
                    <a:pt x="31940" y="22948"/>
                  </a:lnTo>
                  <a:lnTo>
                    <a:pt x="33388" y="24460"/>
                  </a:lnTo>
                  <a:lnTo>
                    <a:pt x="33528" y="25958"/>
                  </a:lnTo>
                  <a:lnTo>
                    <a:pt x="30238" y="26619"/>
                  </a:lnTo>
                  <a:lnTo>
                    <a:pt x="35394" y="29679"/>
                  </a:lnTo>
                  <a:lnTo>
                    <a:pt x="35496" y="34505"/>
                  </a:lnTo>
                  <a:lnTo>
                    <a:pt x="41160" y="35407"/>
                  </a:lnTo>
                  <a:lnTo>
                    <a:pt x="41706" y="31534"/>
                  </a:lnTo>
                  <a:lnTo>
                    <a:pt x="41109" y="29159"/>
                  </a:lnTo>
                  <a:lnTo>
                    <a:pt x="44653" y="30441"/>
                  </a:lnTo>
                  <a:lnTo>
                    <a:pt x="47510" y="32486"/>
                  </a:lnTo>
                  <a:lnTo>
                    <a:pt x="43713" y="38011"/>
                  </a:lnTo>
                  <a:lnTo>
                    <a:pt x="46088" y="42252"/>
                  </a:lnTo>
                  <a:lnTo>
                    <a:pt x="43141" y="47028"/>
                  </a:lnTo>
                  <a:lnTo>
                    <a:pt x="44691" y="47879"/>
                  </a:lnTo>
                  <a:lnTo>
                    <a:pt x="47294" y="48755"/>
                  </a:lnTo>
                  <a:lnTo>
                    <a:pt x="47726" y="47777"/>
                  </a:lnTo>
                  <a:lnTo>
                    <a:pt x="47675" y="39535"/>
                  </a:lnTo>
                  <a:lnTo>
                    <a:pt x="52654" y="36715"/>
                  </a:lnTo>
                  <a:lnTo>
                    <a:pt x="58153" y="34302"/>
                  </a:lnTo>
                  <a:lnTo>
                    <a:pt x="58559" y="33705"/>
                  </a:lnTo>
                  <a:lnTo>
                    <a:pt x="58585" y="31089"/>
                  </a:lnTo>
                  <a:lnTo>
                    <a:pt x="56527" y="29832"/>
                  </a:lnTo>
                  <a:lnTo>
                    <a:pt x="53390" y="27292"/>
                  </a:lnTo>
                  <a:lnTo>
                    <a:pt x="51498" y="26860"/>
                  </a:lnTo>
                  <a:lnTo>
                    <a:pt x="45453" y="21945"/>
                  </a:lnTo>
                  <a:lnTo>
                    <a:pt x="42519" y="16002"/>
                  </a:lnTo>
                  <a:lnTo>
                    <a:pt x="35623" y="16065"/>
                  </a:lnTo>
                  <a:lnTo>
                    <a:pt x="37439" y="15341"/>
                  </a:lnTo>
                  <a:lnTo>
                    <a:pt x="39128" y="14922"/>
                  </a:lnTo>
                  <a:lnTo>
                    <a:pt x="39827" y="13068"/>
                  </a:lnTo>
                  <a:lnTo>
                    <a:pt x="39954" y="9067"/>
                  </a:lnTo>
                  <a:lnTo>
                    <a:pt x="35801" y="7696"/>
                  </a:lnTo>
                  <a:lnTo>
                    <a:pt x="32385" y="0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2088222" y="1410741"/>
              <a:ext cx="36830" cy="52069"/>
            </a:xfrm>
            <a:custGeom>
              <a:avLst/>
              <a:gdLst/>
              <a:ahLst/>
              <a:cxnLst/>
              <a:rect l="l" t="t" r="r" b="b"/>
              <a:pathLst>
                <a:path w="36830" h="52069">
                  <a:moveTo>
                    <a:pt x="24752" y="0"/>
                  </a:moveTo>
                  <a:lnTo>
                    <a:pt x="18567" y="1587"/>
                  </a:lnTo>
                  <a:lnTo>
                    <a:pt x="18173" y="6997"/>
                  </a:lnTo>
                  <a:lnTo>
                    <a:pt x="17005" y="14592"/>
                  </a:lnTo>
                  <a:lnTo>
                    <a:pt x="20370" y="14706"/>
                  </a:lnTo>
                  <a:lnTo>
                    <a:pt x="26581" y="18948"/>
                  </a:lnTo>
                  <a:lnTo>
                    <a:pt x="26568" y="22694"/>
                  </a:lnTo>
                  <a:lnTo>
                    <a:pt x="22021" y="25069"/>
                  </a:lnTo>
                  <a:lnTo>
                    <a:pt x="16687" y="31800"/>
                  </a:lnTo>
                  <a:lnTo>
                    <a:pt x="13347" y="31737"/>
                  </a:lnTo>
                  <a:lnTo>
                    <a:pt x="10337" y="24879"/>
                  </a:lnTo>
                  <a:lnTo>
                    <a:pt x="8978" y="24511"/>
                  </a:lnTo>
                  <a:lnTo>
                    <a:pt x="7962" y="26873"/>
                  </a:lnTo>
                  <a:lnTo>
                    <a:pt x="8763" y="27178"/>
                  </a:lnTo>
                  <a:lnTo>
                    <a:pt x="7480" y="27343"/>
                  </a:lnTo>
                  <a:lnTo>
                    <a:pt x="7899" y="26720"/>
                  </a:lnTo>
                  <a:lnTo>
                    <a:pt x="8128" y="24409"/>
                  </a:lnTo>
                  <a:lnTo>
                    <a:pt x="8851" y="22021"/>
                  </a:lnTo>
                  <a:lnTo>
                    <a:pt x="7327" y="19824"/>
                  </a:lnTo>
                  <a:lnTo>
                    <a:pt x="3200" y="20231"/>
                  </a:lnTo>
                  <a:lnTo>
                    <a:pt x="3086" y="24130"/>
                  </a:lnTo>
                  <a:lnTo>
                    <a:pt x="0" y="29933"/>
                  </a:lnTo>
                  <a:lnTo>
                    <a:pt x="1117" y="32753"/>
                  </a:lnTo>
                  <a:lnTo>
                    <a:pt x="8153" y="34772"/>
                  </a:lnTo>
                  <a:lnTo>
                    <a:pt x="9105" y="36372"/>
                  </a:lnTo>
                  <a:lnTo>
                    <a:pt x="9512" y="36664"/>
                  </a:lnTo>
                  <a:lnTo>
                    <a:pt x="9982" y="37274"/>
                  </a:lnTo>
                  <a:lnTo>
                    <a:pt x="17564" y="36042"/>
                  </a:lnTo>
                  <a:lnTo>
                    <a:pt x="18034" y="40411"/>
                  </a:lnTo>
                  <a:lnTo>
                    <a:pt x="17310" y="46761"/>
                  </a:lnTo>
                  <a:lnTo>
                    <a:pt x="17411" y="47802"/>
                  </a:lnTo>
                  <a:lnTo>
                    <a:pt x="17411" y="49872"/>
                  </a:lnTo>
                  <a:lnTo>
                    <a:pt x="17970" y="50863"/>
                  </a:lnTo>
                  <a:lnTo>
                    <a:pt x="18630" y="51562"/>
                  </a:lnTo>
                  <a:lnTo>
                    <a:pt x="19850" y="50774"/>
                  </a:lnTo>
                  <a:lnTo>
                    <a:pt x="21272" y="48082"/>
                  </a:lnTo>
                  <a:lnTo>
                    <a:pt x="21424" y="45237"/>
                  </a:lnTo>
                  <a:lnTo>
                    <a:pt x="20942" y="41275"/>
                  </a:lnTo>
                  <a:lnTo>
                    <a:pt x="20002" y="39928"/>
                  </a:lnTo>
                  <a:lnTo>
                    <a:pt x="26162" y="39090"/>
                  </a:lnTo>
                  <a:lnTo>
                    <a:pt x="28016" y="36906"/>
                  </a:lnTo>
                  <a:lnTo>
                    <a:pt x="27940" y="30454"/>
                  </a:lnTo>
                  <a:lnTo>
                    <a:pt x="28651" y="27076"/>
                  </a:lnTo>
                  <a:lnTo>
                    <a:pt x="34112" y="31076"/>
                  </a:lnTo>
                  <a:lnTo>
                    <a:pt x="36614" y="31800"/>
                  </a:lnTo>
                  <a:lnTo>
                    <a:pt x="36106" y="28067"/>
                  </a:lnTo>
                  <a:lnTo>
                    <a:pt x="33997" y="22860"/>
                  </a:lnTo>
                  <a:lnTo>
                    <a:pt x="28968" y="21844"/>
                  </a:lnTo>
                  <a:lnTo>
                    <a:pt x="31000" y="17843"/>
                  </a:lnTo>
                  <a:lnTo>
                    <a:pt x="31064" y="13258"/>
                  </a:lnTo>
                  <a:lnTo>
                    <a:pt x="32461" y="11176"/>
                  </a:lnTo>
                  <a:lnTo>
                    <a:pt x="28422" y="6769"/>
                  </a:lnTo>
                  <a:lnTo>
                    <a:pt x="27533" y="2781"/>
                  </a:lnTo>
                  <a:lnTo>
                    <a:pt x="24752" y="0"/>
                  </a:lnTo>
                  <a:close/>
                </a:path>
              </a:pathLst>
            </a:custGeom>
            <a:solidFill>
              <a:srgbClr val="AEDE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2080132" y="1419555"/>
              <a:ext cx="19685" cy="30480"/>
            </a:xfrm>
            <a:custGeom>
              <a:avLst/>
              <a:gdLst/>
              <a:ahLst/>
              <a:cxnLst/>
              <a:rect l="l" t="t" r="r" b="b"/>
              <a:pathLst>
                <a:path w="19685" h="30480">
                  <a:moveTo>
                    <a:pt x="9649" y="23621"/>
                  </a:moveTo>
                  <a:lnTo>
                    <a:pt x="7683" y="23621"/>
                  </a:lnTo>
                  <a:lnTo>
                    <a:pt x="10680" y="30213"/>
                  </a:lnTo>
                  <a:lnTo>
                    <a:pt x="13893" y="28740"/>
                  </a:lnTo>
                  <a:lnTo>
                    <a:pt x="17195" y="27558"/>
                  </a:lnTo>
                  <a:lnTo>
                    <a:pt x="17932" y="25742"/>
                  </a:lnTo>
                  <a:lnTo>
                    <a:pt x="19126" y="24218"/>
                  </a:lnTo>
                  <a:lnTo>
                    <a:pt x="9740" y="23837"/>
                  </a:lnTo>
                  <a:lnTo>
                    <a:pt x="9649" y="23621"/>
                  </a:lnTo>
                  <a:close/>
                </a:path>
                <a:path w="19685" h="30480">
                  <a:moveTo>
                    <a:pt x="9501" y="6400"/>
                  </a:moveTo>
                  <a:lnTo>
                    <a:pt x="6489" y="6400"/>
                  </a:lnTo>
                  <a:lnTo>
                    <a:pt x="8407" y="9131"/>
                  </a:lnTo>
                  <a:lnTo>
                    <a:pt x="6972" y="9626"/>
                  </a:lnTo>
                  <a:lnTo>
                    <a:pt x="3860" y="10744"/>
                  </a:lnTo>
                  <a:lnTo>
                    <a:pt x="4038" y="12039"/>
                  </a:lnTo>
                  <a:lnTo>
                    <a:pt x="4864" y="15976"/>
                  </a:lnTo>
                  <a:lnTo>
                    <a:pt x="5829" y="18630"/>
                  </a:lnTo>
                  <a:lnTo>
                    <a:pt x="0" y="19900"/>
                  </a:lnTo>
                  <a:lnTo>
                    <a:pt x="482" y="21882"/>
                  </a:lnTo>
                  <a:lnTo>
                    <a:pt x="1130" y="24891"/>
                  </a:lnTo>
                  <a:lnTo>
                    <a:pt x="2247" y="25425"/>
                  </a:lnTo>
                  <a:lnTo>
                    <a:pt x="5549" y="24383"/>
                  </a:lnTo>
                  <a:lnTo>
                    <a:pt x="7683" y="23621"/>
                  </a:lnTo>
                  <a:lnTo>
                    <a:pt x="9649" y="23621"/>
                  </a:lnTo>
                  <a:lnTo>
                    <a:pt x="8699" y="21374"/>
                  </a:lnTo>
                  <a:lnTo>
                    <a:pt x="12763" y="14604"/>
                  </a:lnTo>
                  <a:lnTo>
                    <a:pt x="13957" y="12788"/>
                  </a:lnTo>
                  <a:lnTo>
                    <a:pt x="15112" y="10934"/>
                  </a:lnTo>
                  <a:lnTo>
                    <a:pt x="15697" y="10261"/>
                  </a:lnTo>
                  <a:lnTo>
                    <a:pt x="15760" y="9499"/>
                  </a:lnTo>
                  <a:lnTo>
                    <a:pt x="15468" y="8686"/>
                  </a:lnTo>
                  <a:lnTo>
                    <a:pt x="13407" y="6616"/>
                  </a:lnTo>
                  <a:lnTo>
                    <a:pt x="9448" y="6616"/>
                  </a:lnTo>
                  <a:lnTo>
                    <a:pt x="9501" y="6400"/>
                  </a:lnTo>
                  <a:close/>
                </a:path>
                <a:path w="19685" h="30480">
                  <a:moveTo>
                    <a:pt x="9639" y="0"/>
                  </a:moveTo>
                  <a:lnTo>
                    <a:pt x="5765" y="1600"/>
                  </a:lnTo>
                  <a:lnTo>
                    <a:pt x="6845" y="4813"/>
                  </a:lnTo>
                  <a:lnTo>
                    <a:pt x="2514" y="5791"/>
                  </a:lnTo>
                  <a:lnTo>
                    <a:pt x="2451" y="9042"/>
                  </a:lnTo>
                  <a:lnTo>
                    <a:pt x="3517" y="8661"/>
                  </a:lnTo>
                  <a:lnTo>
                    <a:pt x="4165" y="8483"/>
                  </a:lnTo>
                  <a:lnTo>
                    <a:pt x="5600" y="7785"/>
                  </a:lnTo>
                  <a:lnTo>
                    <a:pt x="6489" y="6400"/>
                  </a:lnTo>
                  <a:lnTo>
                    <a:pt x="9501" y="6400"/>
                  </a:lnTo>
                  <a:lnTo>
                    <a:pt x="9626" y="5892"/>
                  </a:lnTo>
                  <a:lnTo>
                    <a:pt x="10198" y="558"/>
                  </a:lnTo>
                  <a:lnTo>
                    <a:pt x="9639" y="0"/>
                  </a:lnTo>
                  <a:close/>
                </a:path>
                <a:path w="19685" h="30480">
                  <a:moveTo>
                    <a:pt x="12471" y="5676"/>
                  </a:moveTo>
                  <a:lnTo>
                    <a:pt x="9448" y="6616"/>
                  </a:lnTo>
                  <a:lnTo>
                    <a:pt x="13407" y="6616"/>
                  </a:lnTo>
                  <a:lnTo>
                    <a:pt x="12471" y="5676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979993" y="1372920"/>
              <a:ext cx="50165" cy="34925"/>
            </a:xfrm>
            <a:custGeom>
              <a:avLst/>
              <a:gdLst/>
              <a:ahLst/>
              <a:cxnLst/>
              <a:rect l="l" t="t" r="r" b="b"/>
              <a:pathLst>
                <a:path w="50164" h="34925">
                  <a:moveTo>
                    <a:pt x="12458" y="23317"/>
                  </a:moveTo>
                  <a:lnTo>
                    <a:pt x="4178" y="23317"/>
                  </a:lnTo>
                  <a:lnTo>
                    <a:pt x="139" y="27012"/>
                  </a:lnTo>
                  <a:lnTo>
                    <a:pt x="0" y="34734"/>
                  </a:lnTo>
                  <a:lnTo>
                    <a:pt x="1930" y="34404"/>
                  </a:lnTo>
                  <a:lnTo>
                    <a:pt x="2336" y="32308"/>
                  </a:lnTo>
                  <a:lnTo>
                    <a:pt x="5372" y="30492"/>
                  </a:lnTo>
                  <a:lnTo>
                    <a:pt x="4762" y="27254"/>
                  </a:lnTo>
                  <a:lnTo>
                    <a:pt x="10795" y="28054"/>
                  </a:lnTo>
                  <a:lnTo>
                    <a:pt x="11518" y="25679"/>
                  </a:lnTo>
                  <a:lnTo>
                    <a:pt x="12458" y="23317"/>
                  </a:lnTo>
                  <a:close/>
                </a:path>
                <a:path w="50164" h="34925">
                  <a:moveTo>
                    <a:pt x="49860" y="19062"/>
                  </a:moveTo>
                  <a:lnTo>
                    <a:pt x="49822" y="16040"/>
                  </a:lnTo>
                  <a:lnTo>
                    <a:pt x="49453" y="14884"/>
                  </a:lnTo>
                  <a:lnTo>
                    <a:pt x="47853" y="13182"/>
                  </a:lnTo>
                  <a:lnTo>
                    <a:pt x="43040" y="12230"/>
                  </a:lnTo>
                  <a:lnTo>
                    <a:pt x="40005" y="5664"/>
                  </a:lnTo>
                  <a:lnTo>
                    <a:pt x="33972" y="9042"/>
                  </a:lnTo>
                  <a:lnTo>
                    <a:pt x="33007" y="7556"/>
                  </a:lnTo>
                  <a:lnTo>
                    <a:pt x="34556" y="4572"/>
                  </a:lnTo>
                  <a:lnTo>
                    <a:pt x="28752" y="5791"/>
                  </a:lnTo>
                  <a:lnTo>
                    <a:pt x="26136" y="0"/>
                  </a:lnTo>
                  <a:lnTo>
                    <a:pt x="21793" y="2540"/>
                  </a:lnTo>
                  <a:lnTo>
                    <a:pt x="19253" y="3784"/>
                  </a:lnTo>
                  <a:lnTo>
                    <a:pt x="17437" y="7035"/>
                  </a:lnTo>
                  <a:lnTo>
                    <a:pt x="12395" y="4483"/>
                  </a:lnTo>
                  <a:lnTo>
                    <a:pt x="17589" y="9715"/>
                  </a:lnTo>
                  <a:lnTo>
                    <a:pt x="13830" y="10096"/>
                  </a:lnTo>
                  <a:lnTo>
                    <a:pt x="9398" y="11836"/>
                  </a:lnTo>
                  <a:lnTo>
                    <a:pt x="8026" y="13042"/>
                  </a:lnTo>
                  <a:lnTo>
                    <a:pt x="6553" y="13982"/>
                  </a:lnTo>
                  <a:lnTo>
                    <a:pt x="10198" y="13792"/>
                  </a:lnTo>
                  <a:lnTo>
                    <a:pt x="17957" y="14008"/>
                  </a:lnTo>
                  <a:lnTo>
                    <a:pt x="19799" y="14401"/>
                  </a:lnTo>
                  <a:lnTo>
                    <a:pt x="17183" y="17881"/>
                  </a:lnTo>
                  <a:lnTo>
                    <a:pt x="18224" y="22707"/>
                  </a:lnTo>
                  <a:lnTo>
                    <a:pt x="13487" y="23304"/>
                  </a:lnTo>
                  <a:lnTo>
                    <a:pt x="14427" y="29222"/>
                  </a:lnTo>
                  <a:lnTo>
                    <a:pt x="19011" y="26352"/>
                  </a:lnTo>
                  <a:lnTo>
                    <a:pt x="25120" y="25615"/>
                  </a:lnTo>
                  <a:lnTo>
                    <a:pt x="24688" y="23723"/>
                  </a:lnTo>
                  <a:lnTo>
                    <a:pt x="21437" y="22656"/>
                  </a:lnTo>
                  <a:lnTo>
                    <a:pt x="21450" y="22339"/>
                  </a:lnTo>
                  <a:lnTo>
                    <a:pt x="22212" y="20256"/>
                  </a:lnTo>
                  <a:lnTo>
                    <a:pt x="22440" y="17843"/>
                  </a:lnTo>
                  <a:lnTo>
                    <a:pt x="25273" y="15100"/>
                  </a:lnTo>
                  <a:lnTo>
                    <a:pt x="26263" y="17297"/>
                  </a:lnTo>
                  <a:lnTo>
                    <a:pt x="27698" y="18770"/>
                  </a:lnTo>
                  <a:lnTo>
                    <a:pt x="28689" y="19126"/>
                  </a:lnTo>
                  <a:lnTo>
                    <a:pt x="32804" y="17208"/>
                  </a:lnTo>
                  <a:lnTo>
                    <a:pt x="37858" y="21602"/>
                  </a:lnTo>
                  <a:lnTo>
                    <a:pt x="41122" y="15684"/>
                  </a:lnTo>
                  <a:lnTo>
                    <a:pt x="43319" y="16167"/>
                  </a:lnTo>
                  <a:lnTo>
                    <a:pt x="44615" y="16167"/>
                  </a:lnTo>
                  <a:lnTo>
                    <a:pt x="44843" y="18211"/>
                  </a:lnTo>
                  <a:lnTo>
                    <a:pt x="41160" y="18745"/>
                  </a:lnTo>
                  <a:lnTo>
                    <a:pt x="44475" y="22288"/>
                  </a:lnTo>
                  <a:lnTo>
                    <a:pt x="45389" y="19151"/>
                  </a:lnTo>
                  <a:lnTo>
                    <a:pt x="47117" y="18681"/>
                  </a:lnTo>
                  <a:lnTo>
                    <a:pt x="47459" y="19011"/>
                  </a:lnTo>
                  <a:lnTo>
                    <a:pt x="47752" y="19151"/>
                  </a:lnTo>
                  <a:lnTo>
                    <a:pt x="49860" y="19062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945716" y="1384795"/>
              <a:ext cx="40005" cy="51435"/>
            </a:xfrm>
            <a:custGeom>
              <a:avLst/>
              <a:gdLst/>
              <a:ahLst/>
              <a:cxnLst/>
              <a:rect l="l" t="t" r="r" b="b"/>
              <a:pathLst>
                <a:path w="40005" h="51434">
                  <a:moveTo>
                    <a:pt x="0" y="0"/>
                  </a:moveTo>
                  <a:lnTo>
                    <a:pt x="13494" y="15353"/>
                  </a:lnTo>
                  <a:lnTo>
                    <a:pt x="21932" y="25565"/>
                  </a:lnTo>
                  <a:lnTo>
                    <a:pt x="26898" y="29984"/>
                  </a:lnTo>
                  <a:lnTo>
                    <a:pt x="29070" y="36347"/>
                  </a:lnTo>
                  <a:lnTo>
                    <a:pt x="30772" y="41338"/>
                  </a:lnTo>
                  <a:lnTo>
                    <a:pt x="33820" y="45542"/>
                  </a:lnTo>
                  <a:lnTo>
                    <a:pt x="38226" y="51346"/>
                  </a:lnTo>
                  <a:lnTo>
                    <a:pt x="39458" y="50888"/>
                  </a:lnTo>
                  <a:lnTo>
                    <a:pt x="39687" y="48285"/>
                  </a:lnTo>
                  <a:lnTo>
                    <a:pt x="11442" y="10083"/>
                  </a:lnTo>
                  <a:lnTo>
                    <a:pt x="8077" y="6362"/>
                  </a:lnTo>
                  <a:lnTo>
                    <a:pt x="5156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B2B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901062" y="1349502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0" y="0"/>
                  </a:moveTo>
                  <a:lnTo>
                    <a:pt x="5225" y="4213"/>
                  </a:lnTo>
                  <a:lnTo>
                    <a:pt x="10569" y="8256"/>
                  </a:lnTo>
                  <a:lnTo>
                    <a:pt x="16080" y="12064"/>
                  </a:lnTo>
                  <a:lnTo>
                    <a:pt x="21805" y="15570"/>
                  </a:lnTo>
                  <a:lnTo>
                    <a:pt x="17037" y="10720"/>
                  </a:lnTo>
                  <a:lnTo>
                    <a:pt x="11731" y="6627"/>
                  </a:lnTo>
                  <a:lnTo>
                    <a:pt x="6011" y="3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A29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984032" y="157587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71" y="0"/>
                  </a:moveTo>
                  <a:lnTo>
                    <a:pt x="292" y="787"/>
                  </a:lnTo>
                  <a:lnTo>
                    <a:pt x="0" y="2374"/>
                  </a:lnTo>
                  <a:lnTo>
                    <a:pt x="101" y="4152"/>
                  </a:lnTo>
                  <a:lnTo>
                    <a:pt x="1993" y="3365"/>
                  </a:lnTo>
                  <a:lnTo>
                    <a:pt x="2273" y="1777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1927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2008962" y="1367218"/>
              <a:ext cx="34290" cy="22860"/>
            </a:xfrm>
            <a:custGeom>
              <a:avLst/>
              <a:gdLst/>
              <a:ahLst/>
              <a:cxnLst/>
              <a:rect l="l" t="t" r="r" b="b"/>
              <a:pathLst>
                <a:path w="34289" h="22859">
                  <a:moveTo>
                    <a:pt x="19610" y="12331"/>
                  </a:moveTo>
                  <a:lnTo>
                    <a:pt x="8267" y="12331"/>
                  </a:lnTo>
                  <a:lnTo>
                    <a:pt x="12712" y="14744"/>
                  </a:lnTo>
                  <a:lnTo>
                    <a:pt x="15824" y="16979"/>
                  </a:lnTo>
                  <a:lnTo>
                    <a:pt x="19608" y="17792"/>
                  </a:lnTo>
                  <a:lnTo>
                    <a:pt x="20459" y="18110"/>
                  </a:lnTo>
                  <a:lnTo>
                    <a:pt x="20904" y="18224"/>
                  </a:lnTo>
                  <a:lnTo>
                    <a:pt x="22098" y="18478"/>
                  </a:lnTo>
                  <a:lnTo>
                    <a:pt x="22440" y="19710"/>
                  </a:lnTo>
                  <a:lnTo>
                    <a:pt x="23291" y="20332"/>
                  </a:lnTo>
                  <a:lnTo>
                    <a:pt x="25590" y="21577"/>
                  </a:lnTo>
                  <a:lnTo>
                    <a:pt x="28092" y="22123"/>
                  </a:lnTo>
                  <a:lnTo>
                    <a:pt x="32321" y="22682"/>
                  </a:lnTo>
                  <a:lnTo>
                    <a:pt x="33743" y="22339"/>
                  </a:lnTo>
                  <a:lnTo>
                    <a:pt x="33020" y="17284"/>
                  </a:lnTo>
                  <a:lnTo>
                    <a:pt x="29558" y="13754"/>
                  </a:lnTo>
                  <a:lnTo>
                    <a:pt x="20396" y="13754"/>
                  </a:lnTo>
                  <a:lnTo>
                    <a:pt x="19610" y="12331"/>
                  </a:lnTo>
                  <a:close/>
                </a:path>
                <a:path w="34289" h="22859">
                  <a:moveTo>
                    <a:pt x="27330" y="11480"/>
                  </a:moveTo>
                  <a:lnTo>
                    <a:pt x="20396" y="13754"/>
                  </a:lnTo>
                  <a:lnTo>
                    <a:pt x="29558" y="13754"/>
                  </a:lnTo>
                  <a:lnTo>
                    <a:pt x="27330" y="11480"/>
                  </a:lnTo>
                  <a:close/>
                </a:path>
                <a:path w="34289" h="22859">
                  <a:moveTo>
                    <a:pt x="6918" y="8971"/>
                  </a:moveTo>
                  <a:lnTo>
                    <a:pt x="6121" y="12357"/>
                  </a:lnTo>
                  <a:lnTo>
                    <a:pt x="8267" y="12331"/>
                  </a:lnTo>
                  <a:lnTo>
                    <a:pt x="19610" y="12331"/>
                  </a:lnTo>
                  <a:lnTo>
                    <a:pt x="18796" y="10858"/>
                  </a:lnTo>
                  <a:lnTo>
                    <a:pt x="17530" y="9309"/>
                  </a:lnTo>
                  <a:lnTo>
                    <a:pt x="9017" y="9309"/>
                  </a:lnTo>
                  <a:lnTo>
                    <a:pt x="8729" y="9245"/>
                  </a:lnTo>
                  <a:lnTo>
                    <a:pt x="7594" y="9245"/>
                  </a:lnTo>
                  <a:lnTo>
                    <a:pt x="6918" y="8971"/>
                  </a:lnTo>
                  <a:close/>
                </a:path>
                <a:path w="34289" h="22859">
                  <a:moveTo>
                    <a:pt x="17022" y="8686"/>
                  </a:moveTo>
                  <a:lnTo>
                    <a:pt x="9144" y="8686"/>
                  </a:lnTo>
                  <a:lnTo>
                    <a:pt x="10680" y="9258"/>
                  </a:lnTo>
                  <a:lnTo>
                    <a:pt x="9017" y="9309"/>
                  </a:lnTo>
                  <a:lnTo>
                    <a:pt x="17530" y="9309"/>
                  </a:lnTo>
                  <a:lnTo>
                    <a:pt x="17022" y="8686"/>
                  </a:lnTo>
                  <a:close/>
                </a:path>
                <a:path w="34289" h="22859">
                  <a:moveTo>
                    <a:pt x="6946" y="8851"/>
                  </a:moveTo>
                  <a:lnTo>
                    <a:pt x="7594" y="9245"/>
                  </a:lnTo>
                  <a:lnTo>
                    <a:pt x="8025" y="9090"/>
                  </a:lnTo>
                  <a:lnTo>
                    <a:pt x="6946" y="8851"/>
                  </a:lnTo>
                  <a:close/>
                </a:path>
                <a:path w="34289" h="22859">
                  <a:moveTo>
                    <a:pt x="8025" y="9090"/>
                  </a:moveTo>
                  <a:lnTo>
                    <a:pt x="7594" y="9245"/>
                  </a:lnTo>
                  <a:lnTo>
                    <a:pt x="8729" y="9245"/>
                  </a:lnTo>
                  <a:lnTo>
                    <a:pt x="8025" y="9090"/>
                  </a:lnTo>
                  <a:close/>
                </a:path>
                <a:path w="34289" h="22859">
                  <a:moveTo>
                    <a:pt x="8686" y="8851"/>
                  </a:moveTo>
                  <a:lnTo>
                    <a:pt x="6946" y="8851"/>
                  </a:lnTo>
                  <a:lnTo>
                    <a:pt x="8025" y="9090"/>
                  </a:lnTo>
                  <a:lnTo>
                    <a:pt x="8686" y="8851"/>
                  </a:lnTo>
                  <a:close/>
                </a:path>
                <a:path w="34289" h="22859">
                  <a:moveTo>
                    <a:pt x="10088" y="3594"/>
                  </a:moveTo>
                  <a:lnTo>
                    <a:pt x="5994" y="3594"/>
                  </a:lnTo>
                  <a:lnTo>
                    <a:pt x="6159" y="4775"/>
                  </a:lnTo>
                  <a:lnTo>
                    <a:pt x="6311" y="6172"/>
                  </a:lnTo>
                  <a:lnTo>
                    <a:pt x="5003" y="6997"/>
                  </a:lnTo>
                  <a:lnTo>
                    <a:pt x="4495" y="7988"/>
                  </a:lnTo>
                  <a:lnTo>
                    <a:pt x="6918" y="8971"/>
                  </a:lnTo>
                  <a:lnTo>
                    <a:pt x="8686" y="8851"/>
                  </a:lnTo>
                  <a:lnTo>
                    <a:pt x="9144" y="8686"/>
                  </a:lnTo>
                  <a:lnTo>
                    <a:pt x="17022" y="8686"/>
                  </a:lnTo>
                  <a:lnTo>
                    <a:pt x="16700" y="8293"/>
                  </a:lnTo>
                  <a:lnTo>
                    <a:pt x="12014" y="4559"/>
                  </a:lnTo>
                  <a:lnTo>
                    <a:pt x="10088" y="3594"/>
                  </a:lnTo>
                  <a:close/>
                </a:path>
                <a:path w="34289" h="22859">
                  <a:moveTo>
                    <a:pt x="1092" y="0"/>
                  </a:moveTo>
                  <a:lnTo>
                    <a:pt x="0" y="2832"/>
                  </a:lnTo>
                  <a:lnTo>
                    <a:pt x="1625" y="3759"/>
                  </a:lnTo>
                  <a:lnTo>
                    <a:pt x="5994" y="3594"/>
                  </a:lnTo>
                  <a:lnTo>
                    <a:pt x="10088" y="3594"/>
                  </a:lnTo>
                  <a:lnTo>
                    <a:pt x="6743" y="1917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2001786" y="1372349"/>
              <a:ext cx="28575" cy="14604"/>
            </a:xfrm>
            <a:custGeom>
              <a:avLst/>
              <a:gdLst/>
              <a:ahLst/>
              <a:cxnLst/>
              <a:rect l="l" t="t" r="r" b="b"/>
              <a:pathLst>
                <a:path w="28575" h="14605">
                  <a:moveTo>
                    <a:pt x="11429" y="0"/>
                  </a:moveTo>
                  <a:lnTo>
                    <a:pt x="9613" y="1841"/>
                  </a:lnTo>
                  <a:lnTo>
                    <a:pt x="7454" y="1790"/>
                  </a:lnTo>
                  <a:lnTo>
                    <a:pt x="5194" y="1028"/>
                  </a:lnTo>
                  <a:lnTo>
                    <a:pt x="3162" y="965"/>
                  </a:lnTo>
                  <a:lnTo>
                    <a:pt x="1346" y="1447"/>
                  </a:lnTo>
                  <a:lnTo>
                    <a:pt x="0" y="3098"/>
                  </a:lnTo>
                  <a:lnTo>
                    <a:pt x="1231" y="5334"/>
                  </a:lnTo>
                  <a:lnTo>
                    <a:pt x="4152" y="2578"/>
                  </a:lnTo>
                  <a:lnTo>
                    <a:pt x="5359" y="8877"/>
                  </a:lnTo>
                  <a:lnTo>
                    <a:pt x="8331" y="7048"/>
                  </a:lnTo>
                  <a:lnTo>
                    <a:pt x="10909" y="5892"/>
                  </a:lnTo>
                  <a:lnTo>
                    <a:pt x="12407" y="8432"/>
                  </a:lnTo>
                  <a:lnTo>
                    <a:pt x="7442" y="8547"/>
                  </a:lnTo>
                  <a:lnTo>
                    <a:pt x="11277" y="12496"/>
                  </a:lnTo>
                  <a:lnTo>
                    <a:pt x="13207" y="10909"/>
                  </a:lnTo>
                  <a:lnTo>
                    <a:pt x="15925" y="9169"/>
                  </a:lnTo>
                  <a:lnTo>
                    <a:pt x="17271" y="9258"/>
                  </a:lnTo>
                  <a:lnTo>
                    <a:pt x="19519" y="13563"/>
                  </a:lnTo>
                  <a:lnTo>
                    <a:pt x="23139" y="13233"/>
                  </a:lnTo>
                  <a:lnTo>
                    <a:pt x="25946" y="14528"/>
                  </a:lnTo>
                  <a:lnTo>
                    <a:pt x="26936" y="14135"/>
                  </a:lnTo>
                  <a:lnTo>
                    <a:pt x="27635" y="13436"/>
                  </a:lnTo>
                  <a:lnTo>
                    <a:pt x="28041" y="12446"/>
                  </a:lnTo>
                  <a:lnTo>
                    <a:pt x="14604" y="5473"/>
                  </a:lnTo>
                  <a:lnTo>
                    <a:pt x="16713" y="4584"/>
                  </a:lnTo>
                  <a:lnTo>
                    <a:pt x="19418" y="6159"/>
                  </a:lnTo>
                  <a:lnTo>
                    <a:pt x="21437" y="3632"/>
                  </a:lnTo>
                  <a:lnTo>
                    <a:pt x="18999" y="2260"/>
                  </a:lnTo>
                  <a:lnTo>
                    <a:pt x="16700" y="2349"/>
                  </a:lnTo>
                  <a:lnTo>
                    <a:pt x="12331" y="3009"/>
                  </a:lnTo>
                  <a:lnTo>
                    <a:pt x="13296" y="1892"/>
                  </a:lnTo>
                  <a:lnTo>
                    <a:pt x="13500" y="1028"/>
                  </a:lnTo>
                  <a:lnTo>
                    <a:pt x="11429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968169" y="1372120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5">
                  <a:moveTo>
                    <a:pt x="10033" y="0"/>
                  </a:moveTo>
                  <a:lnTo>
                    <a:pt x="8750" y="1384"/>
                  </a:lnTo>
                  <a:lnTo>
                    <a:pt x="5486" y="2539"/>
                  </a:lnTo>
                  <a:lnTo>
                    <a:pt x="1549" y="2806"/>
                  </a:lnTo>
                  <a:lnTo>
                    <a:pt x="1168" y="8737"/>
                  </a:lnTo>
                  <a:lnTo>
                    <a:pt x="0" y="9969"/>
                  </a:lnTo>
                  <a:lnTo>
                    <a:pt x="2832" y="11658"/>
                  </a:lnTo>
                  <a:lnTo>
                    <a:pt x="3403" y="9778"/>
                  </a:lnTo>
                  <a:lnTo>
                    <a:pt x="4533" y="9563"/>
                  </a:lnTo>
                  <a:lnTo>
                    <a:pt x="5270" y="4190"/>
                  </a:lnTo>
                  <a:lnTo>
                    <a:pt x="17846" y="4190"/>
                  </a:lnTo>
                  <a:lnTo>
                    <a:pt x="19050" y="3352"/>
                  </a:lnTo>
                  <a:lnTo>
                    <a:pt x="24974" y="3352"/>
                  </a:lnTo>
                  <a:lnTo>
                    <a:pt x="25196" y="1650"/>
                  </a:lnTo>
                  <a:lnTo>
                    <a:pt x="24130" y="1435"/>
                  </a:lnTo>
                  <a:lnTo>
                    <a:pt x="22131" y="1181"/>
                  </a:lnTo>
                  <a:lnTo>
                    <a:pt x="12801" y="1181"/>
                  </a:lnTo>
                  <a:lnTo>
                    <a:pt x="11404" y="228"/>
                  </a:lnTo>
                  <a:lnTo>
                    <a:pt x="10033" y="0"/>
                  </a:lnTo>
                  <a:close/>
                </a:path>
                <a:path w="25400" h="12065">
                  <a:moveTo>
                    <a:pt x="17846" y="4190"/>
                  </a:moveTo>
                  <a:lnTo>
                    <a:pt x="5270" y="4190"/>
                  </a:lnTo>
                  <a:lnTo>
                    <a:pt x="7950" y="8597"/>
                  </a:lnTo>
                  <a:lnTo>
                    <a:pt x="9740" y="8534"/>
                  </a:lnTo>
                  <a:lnTo>
                    <a:pt x="10299" y="7391"/>
                  </a:lnTo>
                  <a:lnTo>
                    <a:pt x="8636" y="4724"/>
                  </a:lnTo>
                  <a:lnTo>
                    <a:pt x="17080" y="4724"/>
                  </a:lnTo>
                  <a:lnTo>
                    <a:pt x="17846" y="4190"/>
                  </a:lnTo>
                  <a:close/>
                </a:path>
                <a:path w="25400" h="12065">
                  <a:moveTo>
                    <a:pt x="17080" y="4724"/>
                  </a:moveTo>
                  <a:lnTo>
                    <a:pt x="8636" y="4724"/>
                  </a:lnTo>
                  <a:lnTo>
                    <a:pt x="15367" y="5918"/>
                  </a:lnTo>
                  <a:lnTo>
                    <a:pt x="17080" y="4724"/>
                  </a:lnTo>
                  <a:close/>
                </a:path>
                <a:path w="25400" h="12065">
                  <a:moveTo>
                    <a:pt x="24974" y="3352"/>
                  </a:moveTo>
                  <a:lnTo>
                    <a:pt x="19050" y="3352"/>
                  </a:lnTo>
                  <a:lnTo>
                    <a:pt x="23914" y="4521"/>
                  </a:lnTo>
                  <a:lnTo>
                    <a:pt x="24879" y="4076"/>
                  </a:lnTo>
                  <a:lnTo>
                    <a:pt x="24974" y="3352"/>
                  </a:lnTo>
                  <a:close/>
                </a:path>
                <a:path w="25400" h="12065">
                  <a:moveTo>
                    <a:pt x="14935" y="215"/>
                  </a:moveTo>
                  <a:lnTo>
                    <a:pt x="12801" y="1181"/>
                  </a:lnTo>
                  <a:lnTo>
                    <a:pt x="22131" y="1181"/>
                  </a:lnTo>
                  <a:lnTo>
                    <a:pt x="20332" y="952"/>
                  </a:lnTo>
                  <a:lnTo>
                    <a:pt x="17640" y="571"/>
                  </a:lnTo>
                  <a:lnTo>
                    <a:pt x="14935" y="215"/>
                  </a:lnTo>
                  <a:close/>
                </a:path>
              </a:pathLst>
            </a:custGeom>
            <a:solidFill>
              <a:srgbClr val="D7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2006980" y="137214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1930" y="0"/>
                  </a:moveTo>
                  <a:lnTo>
                    <a:pt x="0" y="1231"/>
                  </a:lnTo>
                  <a:lnTo>
                    <a:pt x="2438" y="3086"/>
                  </a:lnTo>
                  <a:lnTo>
                    <a:pt x="5003" y="5613"/>
                  </a:lnTo>
                  <a:lnTo>
                    <a:pt x="6235" y="203"/>
                  </a:lnTo>
                  <a:lnTo>
                    <a:pt x="4102" y="177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977910" y="1380286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2933" y="0"/>
                  </a:moveTo>
                  <a:lnTo>
                    <a:pt x="0" y="368"/>
                  </a:lnTo>
                  <a:lnTo>
                    <a:pt x="1778" y="5905"/>
                  </a:lnTo>
                  <a:lnTo>
                    <a:pt x="4725" y="1936"/>
                  </a:lnTo>
                  <a:lnTo>
                    <a:pt x="2933" y="0"/>
                  </a:lnTo>
                  <a:close/>
                </a:path>
                <a:path w="7619" h="6350">
                  <a:moveTo>
                    <a:pt x="5664" y="673"/>
                  </a:moveTo>
                  <a:lnTo>
                    <a:pt x="4725" y="1936"/>
                  </a:lnTo>
                  <a:lnTo>
                    <a:pt x="5295" y="2552"/>
                  </a:lnTo>
                  <a:lnTo>
                    <a:pt x="7150" y="1739"/>
                  </a:lnTo>
                  <a:lnTo>
                    <a:pt x="5664" y="673"/>
                  </a:lnTo>
                  <a:close/>
                </a:path>
              </a:pathLst>
            </a:custGeom>
            <a:solidFill>
              <a:srgbClr val="D7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2003894" y="1365021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2311" y="0"/>
                  </a:moveTo>
                  <a:lnTo>
                    <a:pt x="0" y="139"/>
                  </a:lnTo>
                  <a:lnTo>
                    <a:pt x="1651" y="2031"/>
                  </a:lnTo>
                  <a:lnTo>
                    <a:pt x="3848" y="2209"/>
                  </a:lnTo>
                  <a:lnTo>
                    <a:pt x="6134" y="2146"/>
                  </a:lnTo>
                  <a:lnTo>
                    <a:pt x="4318" y="774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CA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973719" y="137050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1816" y="0"/>
                  </a:moveTo>
                  <a:lnTo>
                    <a:pt x="0" y="1841"/>
                  </a:lnTo>
                  <a:lnTo>
                    <a:pt x="38" y="2159"/>
                  </a:lnTo>
                  <a:lnTo>
                    <a:pt x="177" y="2781"/>
                  </a:lnTo>
                  <a:lnTo>
                    <a:pt x="3200" y="2997"/>
                  </a:lnTo>
                  <a:lnTo>
                    <a:pt x="7251" y="2794"/>
                  </a:lnTo>
                  <a:lnTo>
                    <a:pt x="7315" y="1892"/>
                  </a:lnTo>
                  <a:lnTo>
                    <a:pt x="7035" y="1155"/>
                  </a:lnTo>
                  <a:lnTo>
                    <a:pt x="6248" y="647"/>
                  </a:lnTo>
                  <a:lnTo>
                    <a:pt x="4178" y="1066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0A8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17" name="object 3317"/>
          <p:cNvGrpSpPr/>
          <p:nvPr/>
        </p:nvGrpSpPr>
        <p:grpSpPr>
          <a:xfrm>
            <a:off x="2009482" y="893102"/>
            <a:ext cx="52069" cy="55880"/>
            <a:chOff x="2009482" y="893102"/>
            <a:chExt cx="52069" cy="55880"/>
          </a:xfrm>
        </p:grpSpPr>
        <p:sp>
          <p:nvSpPr>
            <p:cNvPr id="3318" name="object 3318"/>
            <p:cNvSpPr/>
            <p:nvPr/>
          </p:nvSpPr>
          <p:spPr>
            <a:xfrm>
              <a:off x="2048306" y="934377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5" h="14605">
                  <a:moveTo>
                    <a:pt x="7162" y="0"/>
                  </a:moveTo>
                  <a:lnTo>
                    <a:pt x="3378" y="1828"/>
                  </a:lnTo>
                  <a:lnTo>
                    <a:pt x="3238" y="2590"/>
                  </a:lnTo>
                  <a:lnTo>
                    <a:pt x="5702" y="2946"/>
                  </a:lnTo>
                  <a:lnTo>
                    <a:pt x="0" y="5829"/>
                  </a:lnTo>
                  <a:lnTo>
                    <a:pt x="1422" y="8699"/>
                  </a:lnTo>
                  <a:lnTo>
                    <a:pt x="4622" y="12357"/>
                  </a:lnTo>
                  <a:lnTo>
                    <a:pt x="7175" y="14262"/>
                  </a:lnTo>
                  <a:lnTo>
                    <a:pt x="12280" y="10769"/>
                  </a:lnTo>
                  <a:lnTo>
                    <a:pt x="13169" y="8470"/>
                  </a:lnTo>
                  <a:lnTo>
                    <a:pt x="9651" y="1244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E4F4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2009483" y="893101"/>
              <a:ext cx="33655" cy="40640"/>
            </a:xfrm>
            <a:custGeom>
              <a:avLst/>
              <a:gdLst/>
              <a:ahLst/>
              <a:cxnLst/>
              <a:rect l="l" t="t" r="r" b="b"/>
              <a:pathLst>
                <a:path w="33655" h="40640">
                  <a:moveTo>
                    <a:pt x="8597" y="13677"/>
                  </a:moveTo>
                  <a:lnTo>
                    <a:pt x="7150" y="11747"/>
                  </a:lnTo>
                  <a:lnTo>
                    <a:pt x="8445" y="3060"/>
                  </a:lnTo>
                  <a:lnTo>
                    <a:pt x="8153" y="2565"/>
                  </a:lnTo>
                  <a:lnTo>
                    <a:pt x="7658" y="1701"/>
                  </a:lnTo>
                  <a:lnTo>
                    <a:pt x="5842" y="482"/>
                  </a:lnTo>
                  <a:lnTo>
                    <a:pt x="5778" y="1587"/>
                  </a:lnTo>
                  <a:lnTo>
                    <a:pt x="4051" y="2565"/>
                  </a:lnTo>
                  <a:lnTo>
                    <a:pt x="2463" y="0"/>
                  </a:lnTo>
                  <a:lnTo>
                    <a:pt x="723" y="1384"/>
                  </a:lnTo>
                  <a:lnTo>
                    <a:pt x="0" y="5689"/>
                  </a:lnTo>
                  <a:lnTo>
                    <a:pt x="2641" y="10871"/>
                  </a:lnTo>
                  <a:lnTo>
                    <a:pt x="6667" y="13081"/>
                  </a:lnTo>
                  <a:lnTo>
                    <a:pt x="8597" y="13677"/>
                  </a:lnTo>
                  <a:close/>
                </a:path>
                <a:path w="33655" h="40640">
                  <a:moveTo>
                    <a:pt x="10261" y="14173"/>
                  </a:moveTo>
                  <a:lnTo>
                    <a:pt x="8597" y="13677"/>
                  </a:lnTo>
                  <a:lnTo>
                    <a:pt x="9893" y="15392"/>
                  </a:lnTo>
                  <a:lnTo>
                    <a:pt x="10261" y="14173"/>
                  </a:lnTo>
                  <a:close/>
                </a:path>
                <a:path w="33655" h="40640">
                  <a:moveTo>
                    <a:pt x="19316" y="20205"/>
                  </a:moveTo>
                  <a:lnTo>
                    <a:pt x="18846" y="19240"/>
                  </a:lnTo>
                  <a:lnTo>
                    <a:pt x="18135" y="18554"/>
                  </a:lnTo>
                  <a:lnTo>
                    <a:pt x="10820" y="16598"/>
                  </a:lnTo>
                  <a:lnTo>
                    <a:pt x="9893" y="15392"/>
                  </a:lnTo>
                  <a:lnTo>
                    <a:pt x="9080" y="18135"/>
                  </a:lnTo>
                  <a:lnTo>
                    <a:pt x="10985" y="20243"/>
                  </a:lnTo>
                  <a:lnTo>
                    <a:pt x="19316" y="20205"/>
                  </a:lnTo>
                  <a:close/>
                </a:path>
                <a:path w="33655" h="40640">
                  <a:moveTo>
                    <a:pt x="33070" y="39814"/>
                  </a:moveTo>
                  <a:lnTo>
                    <a:pt x="32880" y="38989"/>
                  </a:lnTo>
                  <a:lnTo>
                    <a:pt x="29032" y="37223"/>
                  </a:lnTo>
                  <a:lnTo>
                    <a:pt x="26073" y="35191"/>
                  </a:lnTo>
                  <a:lnTo>
                    <a:pt x="22301" y="27343"/>
                  </a:lnTo>
                  <a:lnTo>
                    <a:pt x="23723" y="22377"/>
                  </a:lnTo>
                  <a:lnTo>
                    <a:pt x="19342" y="20231"/>
                  </a:lnTo>
                  <a:lnTo>
                    <a:pt x="19177" y="25438"/>
                  </a:lnTo>
                  <a:lnTo>
                    <a:pt x="20828" y="30035"/>
                  </a:lnTo>
                  <a:lnTo>
                    <a:pt x="25095" y="38849"/>
                  </a:lnTo>
                  <a:lnTo>
                    <a:pt x="27698" y="40360"/>
                  </a:lnTo>
                  <a:lnTo>
                    <a:pt x="31902" y="40043"/>
                  </a:lnTo>
                  <a:lnTo>
                    <a:pt x="32702" y="40119"/>
                  </a:lnTo>
                  <a:lnTo>
                    <a:pt x="33070" y="39814"/>
                  </a:lnTo>
                  <a:close/>
                </a:path>
              </a:pathLst>
            </a:custGeom>
            <a:solidFill>
              <a:srgbClr val="9BC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2040115" y="930186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6324" y="0"/>
                  </a:moveTo>
                  <a:lnTo>
                    <a:pt x="2247" y="1904"/>
                  </a:lnTo>
                  <a:lnTo>
                    <a:pt x="1269" y="2959"/>
                  </a:lnTo>
                  <a:lnTo>
                    <a:pt x="190" y="4025"/>
                  </a:lnTo>
                  <a:lnTo>
                    <a:pt x="0" y="5854"/>
                  </a:lnTo>
                  <a:lnTo>
                    <a:pt x="126" y="7073"/>
                  </a:lnTo>
                  <a:lnTo>
                    <a:pt x="1841" y="8610"/>
                  </a:lnTo>
                  <a:lnTo>
                    <a:pt x="3416" y="5130"/>
                  </a:lnTo>
                  <a:lnTo>
                    <a:pt x="5143" y="6946"/>
                  </a:lnTo>
                  <a:lnTo>
                    <a:pt x="10261" y="5854"/>
                  </a:lnTo>
                  <a:lnTo>
                    <a:pt x="9423" y="3581"/>
                  </a:lnTo>
                  <a:lnTo>
                    <a:pt x="8115" y="1625"/>
                  </a:lnTo>
                  <a:lnTo>
                    <a:pt x="6324" y="0"/>
                  </a:lnTo>
                  <a:close/>
                </a:path>
              </a:pathLst>
            </a:custGeom>
            <a:solidFill>
              <a:srgbClr val="5A7C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21" name="object 3321"/>
          <p:cNvGrpSpPr/>
          <p:nvPr/>
        </p:nvGrpSpPr>
        <p:grpSpPr>
          <a:xfrm>
            <a:off x="1547837" y="2183104"/>
            <a:ext cx="254000" cy="78740"/>
            <a:chOff x="1547837" y="2183104"/>
            <a:chExt cx="254000" cy="78740"/>
          </a:xfrm>
        </p:grpSpPr>
        <p:sp>
          <p:nvSpPr>
            <p:cNvPr id="3322" name="object 3322"/>
            <p:cNvSpPr/>
            <p:nvPr/>
          </p:nvSpPr>
          <p:spPr>
            <a:xfrm>
              <a:off x="1547837" y="2209596"/>
              <a:ext cx="163830" cy="52069"/>
            </a:xfrm>
            <a:custGeom>
              <a:avLst/>
              <a:gdLst/>
              <a:ahLst/>
              <a:cxnLst/>
              <a:rect l="l" t="t" r="r" b="b"/>
              <a:pathLst>
                <a:path w="163830" h="52069">
                  <a:moveTo>
                    <a:pt x="157086" y="0"/>
                  </a:moveTo>
                  <a:lnTo>
                    <a:pt x="150647" y="3479"/>
                  </a:lnTo>
                  <a:lnTo>
                    <a:pt x="145757" y="4305"/>
                  </a:lnTo>
                  <a:lnTo>
                    <a:pt x="112754" y="12206"/>
                  </a:lnTo>
                  <a:lnTo>
                    <a:pt x="99936" y="14693"/>
                  </a:lnTo>
                  <a:lnTo>
                    <a:pt x="96189" y="14693"/>
                  </a:lnTo>
                  <a:lnTo>
                    <a:pt x="90500" y="19786"/>
                  </a:lnTo>
                  <a:lnTo>
                    <a:pt x="78066" y="20332"/>
                  </a:lnTo>
                  <a:lnTo>
                    <a:pt x="72669" y="19176"/>
                  </a:lnTo>
                  <a:lnTo>
                    <a:pt x="67462" y="21107"/>
                  </a:lnTo>
                  <a:lnTo>
                    <a:pt x="65011" y="23621"/>
                  </a:lnTo>
                  <a:lnTo>
                    <a:pt x="61988" y="24523"/>
                  </a:lnTo>
                  <a:lnTo>
                    <a:pt x="54698" y="24383"/>
                  </a:lnTo>
                  <a:lnTo>
                    <a:pt x="50927" y="25031"/>
                  </a:lnTo>
                  <a:lnTo>
                    <a:pt x="39686" y="28369"/>
                  </a:lnTo>
                  <a:lnTo>
                    <a:pt x="32030" y="30289"/>
                  </a:lnTo>
                  <a:lnTo>
                    <a:pt x="24291" y="31828"/>
                  </a:lnTo>
                  <a:lnTo>
                    <a:pt x="12293" y="33337"/>
                  </a:lnTo>
                  <a:lnTo>
                    <a:pt x="8432" y="34531"/>
                  </a:lnTo>
                  <a:lnTo>
                    <a:pt x="952" y="38531"/>
                  </a:lnTo>
                  <a:lnTo>
                    <a:pt x="0" y="40830"/>
                  </a:lnTo>
                  <a:lnTo>
                    <a:pt x="2247" y="44411"/>
                  </a:lnTo>
                  <a:lnTo>
                    <a:pt x="2019" y="46710"/>
                  </a:lnTo>
                  <a:lnTo>
                    <a:pt x="3073" y="47739"/>
                  </a:lnTo>
                  <a:lnTo>
                    <a:pt x="8750" y="47066"/>
                  </a:lnTo>
                  <a:lnTo>
                    <a:pt x="10947" y="51841"/>
                  </a:lnTo>
                  <a:lnTo>
                    <a:pt x="14719" y="49593"/>
                  </a:lnTo>
                  <a:lnTo>
                    <a:pt x="15748" y="47510"/>
                  </a:lnTo>
                  <a:lnTo>
                    <a:pt x="14071" y="45402"/>
                  </a:lnTo>
                  <a:lnTo>
                    <a:pt x="14071" y="42202"/>
                  </a:lnTo>
                  <a:lnTo>
                    <a:pt x="20307" y="41567"/>
                  </a:lnTo>
                  <a:lnTo>
                    <a:pt x="23075" y="38531"/>
                  </a:lnTo>
                  <a:lnTo>
                    <a:pt x="26720" y="38188"/>
                  </a:lnTo>
                  <a:lnTo>
                    <a:pt x="34390" y="36958"/>
                  </a:lnTo>
                  <a:lnTo>
                    <a:pt x="56807" y="30911"/>
                  </a:lnTo>
                  <a:lnTo>
                    <a:pt x="75133" y="27489"/>
                  </a:lnTo>
                  <a:lnTo>
                    <a:pt x="84271" y="25561"/>
                  </a:lnTo>
                  <a:lnTo>
                    <a:pt x="99702" y="20826"/>
                  </a:lnTo>
                  <a:lnTo>
                    <a:pt x="119595" y="16357"/>
                  </a:lnTo>
                  <a:lnTo>
                    <a:pt x="120738" y="13461"/>
                  </a:lnTo>
                  <a:lnTo>
                    <a:pt x="123875" y="14554"/>
                  </a:lnTo>
                  <a:lnTo>
                    <a:pt x="125818" y="13246"/>
                  </a:lnTo>
                  <a:lnTo>
                    <a:pt x="132054" y="12204"/>
                  </a:lnTo>
                  <a:lnTo>
                    <a:pt x="137160" y="12776"/>
                  </a:lnTo>
                  <a:lnTo>
                    <a:pt x="140893" y="8915"/>
                  </a:lnTo>
                  <a:lnTo>
                    <a:pt x="145554" y="8064"/>
                  </a:lnTo>
                  <a:lnTo>
                    <a:pt x="151777" y="8051"/>
                  </a:lnTo>
                  <a:lnTo>
                    <a:pt x="154559" y="7162"/>
                  </a:lnTo>
                  <a:lnTo>
                    <a:pt x="157035" y="5549"/>
                  </a:lnTo>
                  <a:lnTo>
                    <a:pt x="163385" y="3530"/>
                  </a:lnTo>
                  <a:lnTo>
                    <a:pt x="161671" y="1181"/>
                  </a:lnTo>
                  <a:lnTo>
                    <a:pt x="159512" y="152"/>
                  </a:lnTo>
                  <a:lnTo>
                    <a:pt x="157086" y="0"/>
                  </a:lnTo>
                  <a:close/>
                </a:path>
              </a:pathLst>
            </a:custGeom>
            <a:solidFill>
              <a:srgbClr val="B2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667421" y="2183104"/>
              <a:ext cx="133985" cy="43180"/>
            </a:xfrm>
            <a:custGeom>
              <a:avLst/>
              <a:gdLst/>
              <a:ahLst/>
              <a:cxnLst/>
              <a:rect l="l" t="t" r="r" b="b"/>
              <a:pathLst>
                <a:path w="133985" h="43180">
                  <a:moveTo>
                    <a:pt x="6223" y="39738"/>
                  </a:moveTo>
                  <a:lnTo>
                    <a:pt x="3962" y="40411"/>
                  </a:lnTo>
                  <a:lnTo>
                    <a:pt x="88" y="37820"/>
                  </a:lnTo>
                  <a:lnTo>
                    <a:pt x="0" y="42849"/>
                  </a:lnTo>
                  <a:lnTo>
                    <a:pt x="1968" y="41605"/>
                  </a:lnTo>
                  <a:lnTo>
                    <a:pt x="4686" y="41846"/>
                  </a:lnTo>
                  <a:lnTo>
                    <a:pt x="6223" y="39738"/>
                  </a:lnTo>
                  <a:close/>
                </a:path>
                <a:path w="133985" h="43180">
                  <a:moveTo>
                    <a:pt x="25971" y="34544"/>
                  </a:moveTo>
                  <a:lnTo>
                    <a:pt x="21018" y="34442"/>
                  </a:lnTo>
                  <a:lnTo>
                    <a:pt x="17018" y="37490"/>
                  </a:lnTo>
                  <a:lnTo>
                    <a:pt x="12471" y="38696"/>
                  </a:lnTo>
                  <a:lnTo>
                    <a:pt x="15824" y="39890"/>
                  </a:lnTo>
                  <a:lnTo>
                    <a:pt x="23012" y="37693"/>
                  </a:lnTo>
                  <a:lnTo>
                    <a:pt x="25971" y="34544"/>
                  </a:lnTo>
                  <a:close/>
                </a:path>
                <a:path w="133985" h="43180">
                  <a:moveTo>
                    <a:pt x="133959" y="2362"/>
                  </a:moveTo>
                  <a:lnTo>
                    <a:pt x="130530" y="0"/>
                  </a:lnTo>
                  <a:lnTo>
                    <a:pt x="127292" y="1155"/>
                  </a:lnTo>
                  <a:lnTo>
                    <a:pt x="119938" y="4191"/>
                  </a:lnTo>
                  <a:lnTo>
                    <a:pt x="116230" y="7581"/>
                  </a:lnTo>
                  <a:lnTo>
                    <a:pt x="111442" y="4965"/>
                  </a:lnTo>
                  <a:lnTo>
                    <a:pt x="105156" y="6489"/>
                  </a:lnTo>
                  <a:lnTo>
                    <a:pt x="99174" y="8966"/>
                  </a:lnTo>
                  <a:lnTo>
                    <a:pt x="92989" y="10782"/>
                  </a:lnTo>
                  <a:lnTo>
                    <a:pt x="88353" y="12446"/>
                  </a:lnTo>
                  <a:lnTo>
                    <a:pt x="84556" y="16471"/>
                  </a:lnTo>
                  <a:lnTo>
                    <a:pt x="79082" y="15722"/>
                  </a:lnTo>
                  <a:lnTo>
                    <a:pt x="76085" y="16992"/>
                  </a:lnTo>
                  <a:lnTo>
                    <a:pt x="72847" y="17424"/>
                  </a:lnTo>
                  <a:lnTo>
                    <a:pt x="69811" y="18503"/>
                  </a:lnTo>
                  <a:lnTo>
                    <a:pt x="67729" y="19735"/>
                  </a:lnTo>
                  <a:lnTo>
                    <a:pt x="65582" y="20662"/>
                  </a:lnTo>
                  <a:lnTo>
                    <a:pt x="56400" y="20777"/>
                  </a:lnTo>
                  <a:lnTo>
                    <a:pt x="50990" y="25196"/>
                  </a:lnTo>
                  <a:lnTo>
                    <a:pt x="43573" y="26238"/>
                  </a:lnTo>
                  <a:lnTo>
                    <a:pt x="42849" y="27241"/>
                  </a:lnTo>
                  <a:lnTo>
                    <a:pt x="42583" y="28321"/>
                  </a:lnTo>
                  <a:lnTo>
                    <a:pt x="39903" y="31699"/>
                  </a:lnTo>
                  <a:lnTo>
                    <a:pt x="34328" y="30251"/>
                  </a:lnTo>
                  <a:lnTo>
                    <a:pt x="32194" y="34544"/>
                  </a:lnTo>
                  <a:lnTo>
                    <a:pt x="38468" y="33553"/>
                  </a:lnTo>
                  <a:lnTo>
                    <a:pt x="50787" y="30137"/>
                  </a:lnTo>
                  <a:lnTo>
                    <a:pt x="57238" y="29184"/>
                  </a:lnTo>
                  <a:lnTo>
                    <a:pt x="67360" y="28511"/>
                  </a:lnTo>
                  <a:lnTo>
                    <a:pt x="74739" y="22186"/>
                  </a:lnTo>
                  <a:lnTo>
                    <a:pt x="85001" y="21285"/>
                  </a:lnTo>
                  <a:lnTo>
                    <a:pt x="92087" y="17894"/>
                  </a:lnTo>
                  <a:lnTo>
                    <a:pt x="105791" y="14363"/>
                  </a:lnTo>
                  <a:lnTo>
                    <a:pt x="110655" y="9271"/>
                  </a:lnTo>
                  <a:lnTo>
                    <a:pt x="117348" y="8597"/>
                  </a:lnTo>
                  <a:lnTo>
                    <a:pt x="125641" y="8572"/>
                  </a:lnTo>
                  <a:lnTo>
                    <a:pt x="125755" y="6832"/>
                  </a:lnTo>
                  <a:lnTo>
                    <a:pt x="126593" y="5676"/>
                  </a:lnTo>
                  <a:lnTo>
                    <a:pt x="130771" y="5334"/>
                  </a:lnTo>
                  <a:lnTo>
                    <a:pt x="133959" y="2362"/>
                  </a:lnTo>
                  <a:close/>
                </a:path>
              </a:pathLst>
            </a:custGeom>
            <a:solidFill>
              <a:srgbClr val="B6D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24" name="object 3324"/>
          <p:cNvGrpSpPr/>
          <p:nvPr/>
        </p:nvGrpSpPr>
        <p:grpSpPr>
          <a:xfrm>
            <a:off x="2216327" y="1752066"/>
            <a:ext cx="23495" cy="13970"/>
            <a:chOff x="2216327" y="1752066"/>
            <a:chExt cx="23495" cy="13970"/>
          </a:xfrm>
        </p:grpSpPr>
        <p:sp>
          <p:nvSpPr>
            <p:cNvPr id="3325" name="object 3325"/>
            <p:cNvSpPr/>
            <p:nvPr/>
          </p:nvSpPr>
          <p:spPr>
            <a:xfrm>
              <a:off x="2218740" y="1754441"/>
              <a:ext cx="12065" cy="8890"/>
            </a:xfrm>
            <a:custGeom>
              <a:avLst/>
              <a:gdLst/>
              <a:ahLst/>
              <a:cxnLst/>
              <a:rect l="l" t="t" r="r" b="b"/>
              <a:pathLst>
                <a:path w="12064" h="8889">
                  <a:moveTo>
                    <a:pt x="2133" y="0"/>
                  </a:moveTo>
                  <a:lnTo>
                    <a:pt x="0" y="1092"/>
                  </a:lnTo>
                  <a:lnTo>
                    <a:pt x="1092" y="2095"/>
                  </a:lnTo>
                  <a:lnTo>
                    <a:pt x="342" y="3682"/>
                  </a:lnTo>
                  <a:lnTo>
                    <a:pt x="1892" y="4089"/>
                  </a:lnTo>
                  <a:lnTo>
                    <a:pt x="2578" y="4927"/>
                  </a:lnTo>
                  <a:lnTo>
                    <a:pt x="3695" y="5880"/>
                  </a:lnTo>
                  <a:lnTo>
                    <a:pt x="4305" y="6299"/>
                  </a:lnTo>
                  <a:lnTo>
                    <a:pt x="6540" y="7302"/>
                  </a:lnTo>
                  <a:lnTo>
                    <a:pt x="8699" y="8813"/>
                  </a:lnTo>
                  <a:lnTo>
                    <a:pt x="11277" y="7213"/>
                  </a:lnTo>
                  <a:lnTo>
                    <a:pt x="11544" y="7289"/>
                  </a:lnTo>
                  <a:lnTo>
                    <a:pt x="11861" y="6972"/>
                  </a:lnTo>
                  <a:lnTo>
                    <a:pt x="12001" y="6578"/>
                  </a:lnTo>
                  <a:lnTo>
                    <a:pt x="11976" y="6134"/>
                  </a:lnTo>
                  <a:lnTo>
                    <a:pt x="11760" y="4698"/>
                  </a:lnTo>
                  <a:lnTo>
                    <a:pt x="11125" y="3314"/>
                  </a:lnTo>
                  <a:lnTo>
                    <a:pt x="11518" y="1816"/>
                  </a:lnTo>
                  <a:lnTo>
                    <a:pt x="11658" y="1206"/>
                  </a:lnTo>
                  <a:lnTo>
                    <a:pt x="8445" y="1066"/>
                  </a:lnTo>
                  <a:lnTo>
                    <a:pt x="5067" y="232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3A72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2216327" y="1759508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39" h="6985">
                  <a:moveTo>
                    <a:pt x="14491" y="3962"/>
                  </a:moveTo>
                  <a:lnTo>
                    <a:pt x="8128" y="3962"/>
                  </a:lnTo>
                  <a:lnTo>
                    <a:pt x="9804" y="4279"/>
                  </a:lnTo>
                  <a:lnTo>
                    <a:pt x="11430" y="5181"/>
                  </a:lnTo>
                  <a:lnTo>
                    <a:pt x="12484" y="5651"/>
                  </a:lnTo>
                  <a:lnTo>
                    <a:pt x="13538" y="6388"/>
                  </a:lnTo>
                  <a:lnTo>
                    <a:pt x="14706" y="5422"/>
                  </a:lnTo>
                  <a:lnTo>
                    <a:pt x="15113" y="5372"/>
                  </a:lnTo>
                  <a:lnTo>
                    <a:pt x="14491" y="3962"/>
                  </a:lnTo>
                  <a:close/>
                </a:path>
                <a:path w="15239" h="6985">
                  <a:moveTo>
                    <a:pt x="4140" y="0"/>
                  </a:moveTo>
                  <a:lnTo>
                    <a:pt x="2946" y="800"/>
                  </a:lnTo>
                  <a:lnTo>
                    <a:pt x="2552" y="1333"/>
                  </a:lnTo>
                  <a:lnTo>
                    <a:pt x="1993" y="2463"/>
                  </a:lnTo>
                  <a:lnTo>
                    <a:pt x="0" y="2552"/>
                  </a:lnTo>
                  <a:lnTo>
                    <a:pt x="342" y="4343"/>
                  </a:lnTo>
                  <a:lnTo>
                    <a:pt x="1092" y="5245"/>
                  </a:lnTo>
                  <a:lnTo>
                    <a:pt x="1993" y="5841"/>
                  </a:lnTo>
                  <a:lnTo>
                    <a:pt x="3213" y="5829"/>
                  </a:lnTo>
                  <a:lnTo>
                    <a:pt x="3886" y="5765"/>
                  </a:lnTo>
                  <a:lnTo>
                    <a:pt x="4521" y="5562"/>
                  </a:lnTo>
                  <a:lnTo>
                    <a:pt x="5969" y="4991"/>
                  </a:lnTo>
                  <a:lnTo>
                    <a:pt x="8128" y="3962"/>
                  </a:lnTo>
                  <a:lnTo>
                    <a:pt x="14491" y="3962"/>
                  </a:lnTo>
                  <a:lnTo>
                    <a:pt x="13690" y="2146"/>
                  </a:lnTo>
                  <a:lnTo>
                    <a:pt x="6756" y="330"/>
                  </a:lnTo>
                  <a:lnTo>
                    <a:pt x="5448" y="19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5BA3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2229205" y="1755647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206" y="0"/>
                  </a:moveTo>
                  <a:lnTo>
                    <a:pt x="0" y="1689"/>
                  </a:lnTo>
                  <a:lnTo>
                    <a:pt x="355" y="3365"/>
                  </a:lnTo>
                  <a:lnTo>
                    <a:pt x="1016" y="5054"/>
                  </a:lnTo>
                  <a:lnTo>
                    <a:pt x="1054" y="5397"/>
                  </a:lnTo>
                  <a:lnTo>
                    <a:pt x="1079" y="5740"/>
                  </a:lnTo>
                  <a:lnTo>
                    <a:pt x="1092" y="6083"/>
                  </a:lnTo>
                  <a:lnTo>
                    <a:pt x="5257" y="4127"/>
                  </a:lnTo>
                  <a:lnTo>
                    <a:pt x="3149" y="2057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BEE4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2232177" y="175206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2768" y="0"/>
                  </a:moveTo>
                  <a:lnTo>
                    <a:pt x="1219" y="647"/>
                  </a:lnTo>
                  <a:lnTo>
                    <a:pt x="0" y="1409"/>
                  </a:lnTo>
                  <a:lnTo>
                    <a:pt x="774" y="3289"/>
                  </a:lnTo>
                  <a:lnTo>
                    <a:pt x="1028" y="3860"/>
                  </a:lnTo>
                  <a:lnTo>
                    <a:pt x="1790" y="4470"/>
                  </a:lnTo>
                  <a:lnTo>
                    <a:pt x="2387" y="3987"/>
                  </a:lnTo>
                  <a:lnTo>
                    <a:pt x="3784" y="2895"/>
                  </a:lnTo>
                  <a:lnTo>
                    <a:pt x="3428" y="1498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C1E6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2237384" y="175249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97" y="0"/>
                  </a:moveTo>
                  <a:lnTo>
                    <a:pt x="1460" y="381"/>
                  </a:lnTo>
                  <a:lnTo>
                    <a:pt x="736" y="774"/>
                  </a:lnTo>
                  <a:lnTo>
                    <a:pt x="0" y="1155"/>
                  </a:lnTo>
                  <a:lnTo>
                    <a:pt x="114" y="4038"/>
                  </a:lnTo>
                  <a:lnTo>
                    <a:pt x="774" y="3733"/>
                  </a:lnTo>
                  <a:lnTo>
                    <a:pt x="2082" y="3098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659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30" name="object 3330"/>
          <p:cNvGrpSpPr/>
          <p:nvPr/>
        </p:nvGrpSpPr>
        <p:grpSpPr>
          <a:xfrm>
            <a:off x="1928291" y="1756575"/>
            <a:ext cx="198755" cy="320040"/>
            <a:chOff x="1928291" y="1756575"/>
            <a:chExt cx="198755" cy="320040"/>
          </a:xfrm>
        </p:grpSpPr>
        <p:sp>
          <p:nvSpPr>
            <p:cNvPr id="3331" name="object 3331"/>
            <p:cNvSpPr/>
            <p:nvPr/>
          </p:nvSpPr>
          <p:spPr>
            <a:xfrm>
              <a:off x="1962035" y="1784604"/>
              <a:ext cx="127635" cy="210820"/>
            </a:xfrm>
            <a:custGeom>
              <a:avLst/>
              <a:gdLst/>
              <a:ahLst/>
              <a:cxnLst/>
              <a:rect l="l" t="t" r="r" b="b"/>
              <a:pathLst>
                <a:path w="127635" h="210819">
                  <a:moveTo>
                    <a:pt x="12611" y="159067"/>
                  </a:moveTo>
                  <a:lnTo>
                    <a:pt x="12594" y="159283"/>
                  </a:lnTo>
                  <a:lnTo>
                    <a:pt x="12477" y="169595"/>
                  </a:lnTo>
                  <a:lnTo>
                    <a:pt x="10960" y="173723"/>
                  </a:lnTo>
                  <a:lnTo>
                    <a:pt x="6311" y="180174"/>
                  </a:lnTo>
                  <a:lnTo>
                    <a:pt x="4889" y="182803"/>
                  </a:lnTo>
                  <a:lnTo>
                    <a:pt x="1447" y="189445"/>
                  </a:lnTo>
                  <a:lnTo>
                    <a:pt x="0" y="193687"/>
                  </a:lnTo>
                  <a:lnTo>
                    <a:pt x="1917" y="198297"/>
                  </a:lnTo>
                  <a:lnTo>
                    <a:pt x="5549" y="200990"/>
                  </a:lnTo>
                  <a:lnTo>
                    <a:pt x="2933" y="205587"/>
                  </a:lnTo>
                  <a:lnTo>
                    <a:pt x="5092" y="208737"/>
                  </a:lnTo>
                  <a:lnTo>
                    <a:pt x="7975" y="210705"/>
                  </a:lnTo>
                  <a:lnTo>
                    <a:pt x="9397" y="208292"/>
                  </a:lnTo>
                  <a:lnTo>
                    <a:pt x="14452" y="203758"/>
                  </a:lnTo>
                  <a:lnTo>
                    <a:pt x="16675" y="199224"/>
                  </a:lnTo>
                  <a:lnTo>
                    <a:pt x="21932" y="198894"/>
                  </a:lnTo>
                  <a:lnTo>
                    <a:pt x="22999" y="198094"/>
                  </a:lnTo>
                  <a:lnTo>
                    <a:pt x="23367" y="196900"/>
                  </a:lnTo>
                  <a:lnTo>
                    <a:pt x="23774" y="195719"/>
                  </a:lnTo>
                  <a:lnTo>
                    <a:pt x="23787" y="192404"/>
                  </a:lnTo>
                  <a:lnTo>
                    <a:pt x="28520" y="192404"/>
                  </a:lnTo>
                  <a:lnTo>
                    <a:pt x="28765" y="192150"/>
                  </a:lnTo>
                  <a:lnTo>
                    <a:pt x="29032" y="191757"/>
                  </a:lnTo>
                  <a:lnTo>
                    <a:pt x="31051" y="186588"/>
                  </a:lnTo>
                  <a:lnTo>
                    <a:pt x="33731" y="182130"/>
                  </a:lnTo>
                  <a:lnTo>
                    <a:pt x="32854" y="174891"/>
                  </a:lnTo>
                  <a:lnTo>
                    <a:pt x="34391" y="174028"/>
                  </a:lnTo>
                  <a:lnTo>
                    <a:pt x="39865" y="173037"/>
                  </a:lnTo>
                  <a:lnTo>
                    <a:pt x="40805" y="170294"/>
                  </a:lnTo>
                  <a:lnTo>
                    <a:pt x="40870" y="169595"/>
                  </a:lnTo>
                  <a:lnTo>
                    <a:pt x="20472" y="169595"/>
                  </a:lnTo>
                  <a:lnTo>
                    <a:pt x="18834" y="168008"/>
                  </a:lnTo>
                  <a:lnTo>
                    <a:pt x="19621" y="165988"/>
                  </a:lnTo>
                  <a:lnTo>
                    <a:pt x="19120" y="162483"/>
                  </a:lnTo>
                  <a:lnTo>
                    <a:pt x="19176" y="159321"/>
                  </a:lnTo>
                  <a:lnTo>
                    <a:pt x="12611" y="159067"/>
                  </a:lnTo>
                  <a:close/>
                </a:path>
                <a:path w="127635" h="210819">
                  <a:moveTo>
                    <a:pt x="28520" y="192404"/>
                  </a:moveTo>
                  <a:lnTo>
                    <a:pt x="23787" y="192404"/>
                  </a:lnTo>
                  <a:lnTo>
                    <a:pt x="27139" y="193941"/>
                  </a:lnTo>
                  <a:lnTo>
                    <a:pt x="28520" y="192404"/>
                  </a:lnTo>
                  <a:close/>
                </a:path>
                <a:path w="127635" h="210819">
                  <a:moveTo>
                    <a:pt x="47399" y="162483"/>
                  </a:moveTo>
                  <a:lnTo>
                    <a:pt x="42392" y="162483"/>
                  </a:lnTo>
                  <a:lnTo>
                    <a:pt x="44056" y="164845"/>
                  </a:lnTo>
                  <a:lnTo>
                    <a:pt x="43268" y="167474"/>
                  </a:lnTo>
                  <a:lnTo>
                    <a:pt x="43827" y="172148"/>
                  </a:lnTo>
                  <a:lnTo>
                    <a:pt x="42964" y="174904"/>
                  </a:lnTo>
                  <a:lnTo>
                    <a:pt x="46062" y="176009"/>
                  </a:lnTo>
                  <a:lnTo>
                    <a:pt x="47256" y="175933"/>
                  </a:lnTo>
                  <a:lnTo>
                    <a:pt x="48120" y="175348"/>
                  </a:lnTo>
                  <a:lnTo>
                    <a:pt x="48729" y="174320"/>
                  </a:lnTo>
                  <a:lnTo>
                    <a:pt x="49745" y="171792"/>
                  </a:lnTo>
                  <a:lnTo>
                    <a:pt x="49669" y="169214"/>
                  </a:lnTo>
                  <a:lnTo>
                    <a:pt x="47399" y="162483"/>
                  </a:lnTo>
                  <a:close/>
                </a:path>
                <a:path w="127635" h="210819">
                  <a:moveTo>
                    <a:pt x="27457" y="144449"/>
                  </a:moveTo>
                  <a:lnTo>
                    <a:pt x="25390" y="145910"/>
                  </a:lnTo>
                  <a:lnTo>
                    <a:pt x="25292" y="146126"/>
                  </a:lnTo>
                  <a:lnTo>
                    <a:pt x="23291" y="154266"/>
                  </a:lnTo>
                  <a:lnTo>
                    <a:pt x="21274" y="159067"/>
                  </a:lnTo>
                  <a:lnTo>
                    <a:pt x="21277" y="160477"/>
                  </a:lnTo>
                  <a:lnTo>
                    <a:pt x="21742" y="166382"/>
                  </a:lnTo>
                  <a:lnTo>
                    <a:pt x="22161" y="168249"/>
                  </a:lnTo>
                  <a:lnTo>
                    <a:pt x="20472" y="169595"/>
                  </a:lnTo>
                  <a:lnTo>
                    <a:pt x="40870" y="169595"/>
                  </a:lnTo>
                  <a:lnTo>
                    <a:pt x="41249" y="165519"/>
                  </a:lnTo>
                  <a:lnTo>
                    <a:pt x="40678" y="163829"/>
                  </a:lnTo>
                  <a:lnTo>
                    <a:pt x="42392" y="162483"/>
                  </a:lnTo>
                  <a:lnTo>
                    <a:pt x="47399" y="162483"/>
                  </a:lnTo>
                  <a:lnTo>
                    <a:pt x="46723" y="160477"/>
                  </a:lnTo>
                  <a:lnTo>
                    <a:pt x="51815" y="155282"/>
                  </a:lnTo>
                  <a:lnTo>
                    <a:pt x="51218" y="148259"/>
                  </a:lnTo>
                  <a:lnTo>
                    <a:pt x="33210" y="148259"/>
                  </a:lnTo>
                  <a:lnTo>
                    <a:pt x="30822" y="145910"/>
                  </a:lnTo>
                  <a:lnTo>
                    <a:pt x="27457" y="144449"/>
                  </a:lnTo>
                  <a:close/>
                </a:path>
                <a:path w="127635" h="210819">
                  <a:moveTo>
                    <a:pt x="36286" y="147223"/>
                  </a:moveTo>
                  <a:lnTo>
                    <a:pt x="33502" y="148208"/>
                  </a:lnTo>
                  <a:lnTo>
                    <a:pt x="33357" y="148208"/>
                  </a:lnTo>
                  <a:lnTo>
                    <a:pt x="33210" y="148259"/>
                  </a:lnTo>
                  <a:lnTo>
                    <a:pt x="51218" y="148259"/>
                  </a:lnTo>
                  <a:lnTo>
                    <a:pt x="33502" y="148208"/>
                  </a:lnTo>
                  <a:lnTo>
                    <a:pt x="51210" y="148173"/>
                  </a:lnTo>
                  <a:lnTo>
                    <a:pt x="53136" y="147916"/>
                  </a:lnTo>
                  <a:lnTo>
                    <a:pt x="54241" y="147497"/>
                  </a:lnTo>
                  <a:lnTo>
                    <a:pt x="39027" y="147497"/>
                  </a:lnTo>
                  <a:lnTo>
                    <a:pt x="36286" y="147223"/>
                  </a:lnTo>
                  <a:close/>
                </a:path>
                <a:path w="127635" h="210819">
                  <a:moveTo>
                    <a:pt x="36233" y="147218"/>
                  </a:moveTo>
                  <a:lnTo>
                    <a:pt x="33615" y="148120"/>
                  </a:lnTo>
                  <a:lnTo>
                    <a:pt x="36286" y="147223"/>
                  </a:lnTo>
                  <a:close/>
                </a:path>
                <a:path w="127635" h="210819">
                  <a:moveTo>
                    <a:pt x="43675" y="108216"/>
                  </a:moveTo>
                  <a:lnTo>
                    <a:pt x="40131" y="108305"/>
                  </a:lnTo>
                  <a:lnTo>
                    <a:pt x="39217" y="109232"/>
                  </a:lnTo>
                  <a:lnTo>
                    <a:pt x="38722" y="112788"/>
                  </a:lnTo>
                  <a:lnTo>
                    <a:pt x="37922" y="114528"/>
                  </a:lnTo>
                  <a:lnTo>
                    <a:pt x="30632" y="118148"/>
                  </a:lnTo>
                  <a:lnTo>
                    <a:pt x="29717" y="124701"/>
                  </a:lnTo>
                  <a:lnTo>
                    <a:pt x="23672" y="129400"/>
                  </a:lnTo>
                  <a:lnTo>
                    <a:pt x="23761" y="131711"/>
                  </a:lnTo>
                  <a:lnTo>
                    <a:pt x="25285" y="133400"/>
                  </a:lnTo>
                  <a:lnTo>
                    <a:pt x="29159" y="134340"/>
                  </a:lnTo>
                  <a:lnTo>
                    <a:pt x="30403" y="136893"/>
                  </a:lnTo>
                  <a:lnTo>
                    <a:pt x="29870" y="142532"/>
                  </a:lnTo>
                  <a:lnTo>
                    <a:pt x="29819" y="144513"/>
                  </a:lnTo>
                  <a:lnTo>
                    <a:pt x="31153" y="146126"/>
                  </a:lnTo>
                  <a:lnTo>
                    <a:pt x="33462" y="148173"/>
                  </a:lnTo>
                  <a:lnTo>
                    <a:pt x="36217" y="147223"/>
                  </a:lnTo>
                  <a:lnTo>
                    <a:pt x="36372" y="147192"/>
                  </a:lnTo>
                  <a:lnTo>
                    <a:pt x="55044" y="147192"/>
                  </a:lnTo>
                  <a:lnTo>
                    <a:pt x="59296" y="145580"/>
                  </a:lnTo>
                  <a:lnTo>
                    <a:pt x="63868" y="142913"/>
                  </a:lnTo>
                  <a:lnTo>
                    <a:pt x="70548" y="136004"/>
                  </a:lnTo>
                  <a:lnTo>
                    <a:pt x="69951" y="133273"/>
                  </a:lnTo>
                  <a:lnTo>
                    <a:pt x="64376" y="131495"/>
                  </a:lnTo>
                  <a:lnTo>
                    <a:pt x="55359" y="131495"/>
                  </a:lnTo>
                  <a:lnTo>
                    <a:pt x="53708" y="130403"/>
                  </a:lnTo>
                  <a:lnTo>
                    <a:pt x="53682" y="124434"/>
                  </a:lnTo>
                  <a:lnTo>
                    <a:pt x="53886" y="121831"/>
                  </a:lnTo>
                  <a:lnTo>
                    <a:pt x="62895" y="121831"/>
                  </a:lnTo>
                  <a:lnTo>
                    <a:pt x="64300" y="119316"/>
                  </a:lnTo>
                  <a:lnTo>
                    <a:pt x="63946" y="112788"/>
                  </a:lnTo>
                  <a:lnTo>
                    <a:pt x="63930" y="111061"/>
                  </a:lnTo>
                  <a:lnTo>
                    <a:pt x="44488" y="111061"/>
                  </a:lnTo>
                  <a:lnTo>
                    <a:pt x="44411" y="109562"/>
                  </a:lnTo>
                  <a:lnTo>
                    <a:pt x="44153" y="108937"/>
                  </a:lnTo>
                  <a:lnTo>
                    <a:pt x="43675" y="108216"/>
                  </a:lnTo>
                  <a:close/>
                </a:path>
                <a:path w="127635" h="210819">
                  <a:moveTo>
                    <a:pt x="55044" y="147192"/>
                  </a:moveTo>
                  <a:lnTo>
                    <a:pt x="36372" y="147192"/>
                  </a:lnTo>
                  <a:lnTo>
                    <a:pt x="39027" y="147497"/>
                  </a:lnTo>
                  <a:lnTo>
                    <a:pt x="54241" y="147497"/>
                  </a:lnTo>
                  <a:lnTo>
                    <a:pt x="55044" y="147192"/>
                  </a:lnTo>
                  <a:close/>
                </a:path>
                <a:path w="127635" h="210819">
                  <a:moveTo>
                    <a:pt x="63499" y="131216"/>
                  </a:moveTo>
                  <a:lnTo>
                    <a:pt x="60871" y="131457"/>
                  </a:lnTo>
                  <a:lnTo>
                    <a:pt x="55359" y="131495"/>
                  </a:lnTo>
                  <a:lnTo>
                    <a:pt x="64376" y="131495"/>
                  </a:lnTo>
                  <a:lnTo>
                    <a:pt x="63499" y="131216"/>
                  </a:lnTo>
                  <a:close/>
                </a:path>
                <a:path w="127635" h="210819">
                  <a:moveTo>
                    <a:pt x="62895" y="121831"/>
                  </a:moveTo>
                  <a:lnTo>
                    <a:pt x="53886" y="121831"/>
                  </a:lnTo>
                  <a:lnTo>
                    <a:pt x="62725" y="122135"/>
                  </a:lnTo>
                  <a:lnTo>
                    <a:pt x="62895" y="121831"/>
                  </a:lnTo>
                  <a:close/>
                </a:path>
                <a:path w="127635" h="210819">
                  <a:moveTo>
                    <a:pt x="44153" y="108937"/>
                  </a:moveTo>
                  <a:lnTo>
                    <a:pt x="44411" y="109562"/>
                  </a:lnTo>
                  <a:lnTo>
                    <a:pt x="44488" y="111061"/>
                  </a:lnTo>
                  <a:lnTo>
                    <a:pt x="44399" y="109308"/>
                  </a:lnTo>
                  <a:lnTo>
                    <a:pt x="44153" y="108937"/>
                  </a:lnTo>
                  <a:close/>
                </a:path>
                <a:path w="127635" h="210819">
                  <a:moveTo>
                    <a:pt x="82689" y="45516"/>
                  </a:moveTo>
                  <a:lnTo>
                    <a:pt x="79057" y="49809"/>
                  </a:lnTo>
                  <a:lnTo>
                    <a:pt x="73024" y="52184"/>
                  </a:lnTo>
                  <a:lnTo>
                    <a:pt x="72288" y="58940"/>
                  </a:lnTo>
                  <a:lnTo>
                    <a:pt x="69420" y="76377"/>
                  </a:lnTo>
                  <a:lnTo>
                    <a:pt x="69202" y="78689"/>
                  </a:lnTo>
                  <a:lnTo>
                    <a:pt x="62433" y="80238"/>
                  </a:lnTo>
                  <a:lnTo>
                    <a:pt x="62292" y="82257"/>
                  </a:lnTo>
                  <a:lnTo>
                    <a:pt x="62179" y="89153"/>
                  </a:lnTo>
                  <a:lnTo>
                    <a:pt x="62877" y="91922"/>
                  </a:lnTo>
                  <a:lnTo>
                    <a:pt x="53098" y="95034"/>
                  </a:lnTo>
                  <a:lnTo>
                    <a:pt x="50863" y="102781"/>
                  </a:lnTo>
                  <a:lnTo>
                    <a:pt x="43649" y="107721"/>
                  </a:lnTo>
                  <a:lnTo>
                    <a:pt x="44153" y="108937"/>
                  </a:lnTo>
                  <a:lnTo>
                    <a:pt x="44399" y="109308"/>
                  </a:lnTo>
                  <a:lnTo>
                    <a:pt x="44488" y="111061"/>
                  </a:lnTo>
                  <a:lnTo>
                    <a:pt x="63930" y="111061"/>
                  </a:lnTo>
                  <a:lnTo>
                    <a:pt x="64477" y="108508"/>
                  </a:lnTo>
                  <a:lnTo>
                    <a:pt x="69938" y="108038"/>
                  </a:lnTo>
                  <a:lnTo>
                    <a:pt x="71234" y="107429"/>
                  </a:lnTo>
                  <a:lnTo>
                    <a:pt x="72428" y="103047"/>
                  </a:lnTo>
                  <a:lnTo>
                    <a:pt x="74879" y="101676"/>
                  </a:lnTo>
                  <a:lnTo>
                    <a:pt x="84239" y="99580"/>
                  </a:lnTo>
                  <a:lnTo>
                    <a:pt x="85648" y="95148"/>
                  </a:lnTo>
                  <a:lnTo>
                    <a:pt x="84823" y="89153"/>
                  </a:lnTo>
                  <a:lnTo>
                    <a:pt x="84848" y="88518"/>
                  </a:lnTo>
                  <a:lnTo>
                    <a:pt x="84505" y="84442"/>
                  </a:lnTo>
                  <a:lnTo>
                    <a:pt x="85724" y="82257"/>
                  </a:lnTo>
                  <a:lnTo>
                    <a:pt x="94106" y="82257"/>
                  </a:lnTo>
                  <a:lnTo>
                    <a:pt x="95224" y="80200"/>
                  </a:lnTo>
                  <a:lnTo>
                    <a:pt x="94946" y="79298"/>
                  </a:lnTo>
                  <a:lnTo>
                    <a:pt x="94043" y="79298"/>
                  </a:lnTo>
                  <a:lnTo>
                    <a:pt x="94413" y="77575"/>
                  </a:lnTo>
                  <a:lnTo>
                    <a:pt x="94043" y="76377"/>
                  </a:lnTo>
                  <a:lnTo>
                    <a:pt x="98070" y="76377"/>
                  </a:lnTo>
                  <a:lnTo>
                    <a:pt x="98234" y="72707"/>
                  </a:lnTo>
                  <a:lnTo>
                    <a:pt x="99110" y="69583"/>
                  </a:lnTo>
                  <a:lnTo>
                    <a:pt x="102654" y="62407"/>
                  </a:lnTo>
                  <a:lnTo>
                    <a:pt x="100637" y="60083"/>
                  </a:lnTo>
                  <a:lnTo>
                    <a:pt x="89915" y="60083"/>
                  </a:lnTo>
                  <a:lnTo>
                    <a:pt x="86461" y="59347"/>
                  </a:lnTo>
                  <a:lnTo>
                    <a:pt x="85928" y="59042"/>
                  </a:lnTo>
                  <a:lnTo>
                    <a:pt x="85724" y="57315"/>
                  </a:lnTo>
                  <a:lnTo>
                    <a:pt x="86448" y="57048"/>
                  </a:lnTo>
                  <a:lnTo>
                    <a:pt x="88277" y="56464"/>
                  </a:lnTo>
                  <a:lnTo>
                    <a:pt x="89509" y="56413"/>
                  </a:lnTo>
                  <a:lnTo>
                    <a:pt x="95599" y="56413"/>
                  </a:lnTo>
                  <a:lnTo>
                    <a:pt x="97866" y="54902"/>
                  </a:lnTo>
                  <a:lnTo>
                    <a:pt x="103682" y="48971"/>
                  </a:lnTo>
                  <a:lnTo>
                    <a:pt x="103970" y="48577"/>
                  </a:lnTo>
                  <a:lnTo>
                    <a:pt x="86880" y="48577"/>
                  </a:lnTo>
                  <a:lnTo>
                    <a:pt x="82816" y="48475"/>
                  </a:lnTo>
                  <a:lnTo>
                    <a:pt x="84023" y="46050"/>
                  </a:lnTo>
                  <a:lnTo>
                    <a:pt x="82689" y="45516"/>
                  </a:lnTo>
                  <a:close/>
                </a:path>
                <a:path w="127635" h="210819">
                  <a:moveTo>
                    <a:pt x="94106" y="82257"/>
                  </a:moveTo>
                  <a:lnTo>
                    <a:pt x="85724" y="82257"/>
                  </a:lnTo>
                  <a:lnTo>
                    <a:pt x="94030" y="82397"/>
                  </a:lnTo>
                  <a:lnTo>
                    <a:pt x="94106" y="82257"/>
                  </a:lnTo>
                  <a:close/>
                </a:path>
                <a:path w="127635" h="210819">
                  <a:moveTo>
                    <a:pt x="94413" y="77575"/>
                  </a:moveTo>
                  <a:lnTo>
                    <a:pt x="94043" y="79298"/>
                  </a:lnTo>
                  <a:lnTo>
                    <a:pt x="94933" y="79258"/>
                  </a:lnTo>
                  <a:lnTo>
                    <a:pt x="94413" y="77575"/>
                  </a:lnTo>
                  <a:close/>
                </a:path>
                <a:path w="127635" h="210819">
                  <a:moveTo>
                    <a:pt x="94933" y="79258"/>
                  </a:moveTo>
                  <a:lnTo>
                    <a:pt x="94043" y="79298"/>
                  </a:lnTo>
                  <a:lnTo>
                    <a:pt x="94946" y="79298"/>
                  </a:lnTo>
                  <a:close/>
                </a:path>
                <a:path w="127635" h="210819">
                  <a:moveTo>
                    <a:pt x="98070" y="76377"/>
                  </a:moveTo>
                  <a:lnTo>
                    <a:pt x="94043" y="76377"/>
                  </a:lnTo>
                  <a:lnTo>
                    <a:pt x="94449" y="77406"/>
                  </a:lnTo>
                  <a:lnTo>
                    <a:pt x="94413" y="77575"/>
                  </a:lnTo>
                  <a:lnTo>
                    <a:pt x="94933" y="79258"/>
                  </a:lnTo>
                  <a:lnTo>
                    <a:pt x="97662" y="79133"/>
                  </a:lnTo>
                  <a:lnTo>
                    <a:pt x="98012" y="77575"/>
                  </a:lnTo>
                  <a:lnTo>
                    <a:pt x="98070" y="76377"/>
                  </a:lnTo>
                  <a:close/>
                </a:path>
                <a:path w="127635" h="210819">
                  <a:moveTo>
                    <a:pt x="100075" y="59435"/>
                  </a:moveTo>
                  <a:lnTo>
                    <a:pt x="92671" y="59689"/>
                  </a:lnTo>
                  <a:lnTo>
                    <a:pt x="89915" y="60083"/>
                  </a:lnTo>
                  <a:lnTo>
                    <a:pt x="100637" y="60083"/>
                  </a:lnTo>
                  <a:lnTo>
                    <a:pt x="100075" y="59435"/>
                  </a:lnTo>
                  <a:close/>
                </a:path>
                <a:path w="127635" h="210819">
                  <a:moveTo>
                    <a:pt x="95599" y="56413"/>
                  </a:moveTo>
                  <a:lnTo>
                    <a:pt x="89509" y="56413"/>
                  </a:lnTo>
                  <a:lnTo>
                    <a:pt x="94894" y="56883"/>
                  </a:lnTo>
                  <a:lnTo>
                    <a:pt x="95599" y="56413"/>
                  </a:lnTo>
                  <a:close/>
                </a:path>
                <a:path w="127635" h="210819">
                  <a:moveTo>
                    <a:pt x="87998" y="41859"/>
                  </a:moveTo>
                  <a:lnTo>
                    <a:pt x="86144" y="46672"/>
                  </a:lnTo>
                  <a:lnTo>
                    <a:pt x="86880" y="48577"/>
                  </a:lnTo>
                  <a:lnTo>
                    <a:pt x="103970" y="48577"/>
                  </a:lnTo>
                  <a:lnTo>
                    <a:pt x="106210" y="45516"/>
                  </a:lnTo>
                  <a:lnTo>
                    <a:pt x="107139" y="44640"/>
                  </a:lnTo>
                  <a:lnTo>
                    <a:pt x="91465" y="44640"/>
                  </a:lnTo>
                  <a:lnTo>
                    <a:pt x="87998" y="41859"/>
                  </a:lnTo>
                  <a:close/>
                </a:path>
                <a:path w="127635" h="210819">
                  <a:moveTo>
                    <a:pt x="122821" y="0"/>
                  </a:moveTo>
                  <a:lnTo>
                    <a:pt x="120345" y="3555"/>
                  </a:lnTo>
                  <a:lnTo>
                    <a:pt x="115646" y="5689"/>
                  </a:lnTo>
                  <a:lnTo>
                    <a:pt x="115773" y="11087"/>
                  </a:lnTo>
                  <a:lnTo>
                    <a:pt x="114858" y="11379"/>
                  </a:lnTo>
                  <a:lnTo>
                    <a:pt x="110837" y="11379"/>
                  </a:lnTo>
                  <a:lnTo>
                    <a:pt x="109727" y="14325"/>
                  </a:lnTo>
                  <a:lnTo>
                    <a:pt x="109715" y="21335"/>
                  </a:lnTo>
                  <a:lnTo>
                    <a:pt x="106768" y="22745"/>
                  </a:lnTo>
                  <a:lnTo>
                    <a:pt x="103085" y="23888"/>
                  </a:lnTo>
                  <a:lnTo>
                    <a:pt x="99758" y="27647"/>
                  </a:lnTo>
                  <a:lnTo>
                    <a:pt x="96456" y="31432"/>
                  </a:lnTo>
                  <a:lnTo>
                    <a:pt x="90843" y="37617"/>
                  </a:lnTo>
                  <a:lnTo>
                    <a:pt x="91071" y="41567"/>
                  </a:lnTo>
                  <a:lnTo>
                    <a:pt x="93637" y="43345"/>
                  </a:lnTo>
                  <a:lnTo>
                    <a:pt x="91465" y="44640"/>
                  </a:lnTo>
                  <a:lnTo>
                    <a:pt x="107139" y="44640"/>
                  </a:lnTo>
                  <a:lnTo>
                    <a:pt x="109321" y="42583"/>
                  </a:lnTo>
                  <a:lnTo>
                    <a:pt x="116497" y="42176"/>
                  </a:lnTo>
                  <a:lnTo>
                    <a:pt x="117195" y="41389"/>
                  </a:lnTo>
                  <a:lnTo>
                    <a:pt x="119672" y="29933"/>
                  </a:lnTo>
                  <a:lnTo>
                    <a:pt x="118122" y="25476"/>
                  </a:lnTo>
                  <a:lnTo>
                    <a:pt x="119240" y="19011"/>
                  </a:lnTo>
                  <a:lnTo>
                    <a:pt x="118211" y="16344"/>
                  </a:lnTo>
                  <a:lnTo>
                    <a:pt x="122834" y="15087"/>
                  </a:lnTo>
                  <a:lnTo>
                    <a:pt x="122872" y="13830"/>
                  </a:lnTo>
                  <a:lnTo>
                    <a:pt x="122738" y="11379"/>
                  </a:lnTo>
                  <a:lnTo>
                    <a:pt x="114858" y="11379"/>
                  </a:lnTo>
                  <a:lnTo>
                    <a:pt x="110870" y="11290"/>
                  </a:lnTo>
                  <a:lnTo>
                    <a:pt x="122733" y="11290"/>
                  </a:lnTo>
                  <a:lnTo>
                    <a:pt x="122656" y="9893"/>
                  </a:lnTo>
                  <a:lnTo>
                    <a:pt x="123647" y="7823"/>
                  </a:lnTo>
                  <a:lnTo>
                    <a:pt x="127330" y="3035"/>
                  </a:lnTo>
                  <a:lnTo>
                    <a:pt x="127088" y="330"/>
                  </a:lnTo>
                  <a:lnTo>
                    <a:pt x="122821" y="0"/>
                  </a:lnTo>
                  <a:close/>
                </a:path>
              </a:pathLst>
            </a:custGeom>
            <a:solidFill>
              <a:srgbClr val="79B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2007412" y="1827187"/>
              <a:ext cx="81280" cy="135255"/>
            </a:xfrm>
            <a:custGeom>
              <a:avLst/>
              <a:gdLst/>
              <a:ahLst/>
              <a:cxnLst/>
              <a:rect l="l" t="t" r="r" b="b"/>
              <a:pathLst>
                <a:path w="81280" h="135255">
                  <a:moveTo>
                    <a:pt x="63944" y="0"/>
                  </a:moveTo>
                  <a:lnTo>
                    <a:pt x="63119" y="177"/>
                  </a:lnTo>
                  <a:lnTo>
                    <a:pt x="61899" y="63"/>
                  </a:lnTo>
                  <a:lnTo>
                    <a:pt x="57490" y="5696"/>
                  </a:lnTo>
                  <a:lnTo>
                    <a:pt x="52898" y="9826"/>
                  </a:lnTo>
                  <a:lnTo>
                    <a:pt x="47369" y="12322"/>
                  </a:lnTo>
                  <a:lnTo>
                    <a:pt x="40513" y="12547"/>
                  </a:lnTo>
                  <a:lnTo>
                    <a:pt x="38430" y="12242"/>
                  </a:lnTo>
                  <a:lnTo>
                    <a:pt x="37998" y="13842"/>
                  </a:lnTo>
                  <a:lnTo>
                    <a:pt x="37998" y="17360"/>
                  </a:lnTo>
                  <a:lnTo>
                    <a:pt x="38430" y="18694"/>
                  </a:lnTo>
                  <a:lnTo>
                    <a:pt x="47117" y="18757"/>
                  </a:lnTo>
                  <a:lnTo>
                    <a:pt x="51943" y="18338"/>
                  </a:lnTo>
                  <a:lnTo>
                    <a:pt x="53619" y="17411"/>
                  </a:lnTo>
                  <a:lnTo>
                    <a:pt x="55460" y="23571"/>
                  </a:lnTo>
                  <a:lnTo>
                    <a:pt x="51079" y="25869"/>
                  </a:lnTo>
                  <a:lnTo>
                    <a:pt x="51650" y="27724"/>
                  </a:lnTo>
                  <a:lnTo>
                    <a:pt x="51269" y="31622"/>
                  </a:lnTo>
                  <a:lnTo>
                    <a:pt x="52133" y="33908"/>
                  </a:lnTo>
                  <a:lnTo>
                    <a:pt x="50800" y="35750"/>
                  </a:lnTo>
                  <a:lnTo>
                    <a:pt x="48539" y="35382"/>
                  </a:lnTo>
                  <a:lnTo>
                    <a:pt x="50317" y="32931"/>
                  </a:lnTo>
                  <a:lnTo>
                    <a:pt x="48615" y="32486"/>
                  </a:lnTo>
                  <a:lnTo>
                    <a:pt x="47574" y="34493"/>
                  </a:lnTo>
                  <a:lnTo>
                    <a:pt x="50025" y="37947"/>
                  </a:lnTo>
                  <a:lnTo>
                    <a:pt x="37973" y="39357"/>
                  </a:lnTo>
                  <a:lnTo>
                    <a:pt x="38061" y="54254"/>
                  </a:lnTo>
                  <a:lnTo>
                    <a:pt x="32664" y="57162"/>
                  </a:lnTo>
                  <a:lnTo>
                    <a:pt x="25819" y="56019"/>
                  </a:lnTo>
                  <a:lnTo>
                    <a:pt x="25120" y="63626"/>
                  </a:lnTo>
                  <a:lnTo>
                    <a:pt x="24091" y="64325"/>
                  </a:lnTo>
                  <a:lnTo>
                    <a:pt x="16205" y="63258"/>
                  </a:lnTo>
                  <a:lnTo>
                    <a:pt x="17703" y="77254"/>
                  </a:lnTo>
                  <a:lnTo>
                    <a:pt x="15735" y="78473"/>
                  </a:lnTo>
                  <a:lnTo>
                    <a:pt x="7620" y="77215"/>
                  </a:lnTo>
                  <a:lnTo>
                    <a:pt x="6299" y="79235"/>
                  </a:lnTo>
                  <a:lnTo>
                    <a:pt x="6946" y="84188"/>
                  </a:lnTo>
                  <a:lnTo>
                    <a:pt x="6451" y="89509"/>
                  </a:lnTo>
                  <a:lnTo>
                    <a:pt x="7937" y="90576"/>
                  </a:lnTo>
                  <a:lnTo>
                    <a:pt x="16929" y="90182"/>
                  </a:lnTo>
                  <a:lnTo>
                    <a:pt x="21539" y="90728"/>
                  </a:lnTo>
                  <a:lnTo>
                    <a:pt x="24561" y="91643"/>
                  </a:lnTo>
                  <a:lnTo>
                    <a:pt x="20751" y="96685"/>
                  </a:lnTo>
                  <a:lnTo>
                    <a:pt x="17665" y="99085"/>
                  </a:lnTo>
                  <a:lnTo>
                    <a:pt x="8674" y="103403"/>
                  </a:lnTo>
                  <a:lnTo>
                    <a:pt x="1231" y="104355"/>
                  </a:lnTo>
                  <a:lnTo>
                    <a:pt x="4013" y="115265"/>
                  </a:lnTo>
                  <a:lnTo>
                    <a:pt x="3048" y="116420"/>
                  </a:lnTo>
                  <a:lnTo>
                    <a:pt x="12" y="118757"/>
                  </a:lnTo>
                  <a:lnTo>
                    <a:pt x="0" y="121196"/>
                  </a:lnTo>
                  <a:lnTo>
                    <a:pt x="3429" y="125463"/>
                  </a:lnTo>
                  <a:lnTo>
                    <a:pt x="2374" y="128727"/>
                  </a:lnTo>
                  <a:lnTo>
                    <a:pt x="2679" y="131889"/>
                  </a:lnTo>
                  <a:lnTo>
                    <a:pt x="2806" y="134188"/>
                  </a:lnTo>
                  <a:lnTo>
                    <a:pt x="4279" y="134607"/>
                  </a:lnTo>
                  <a:lnTo>
                    <a:pt x="11823" y="134696"/>
                  </a:lnTo>
                  <a:lnTo>
                    <a:pt x="13271" y="133095"/>
                  </a:lnTo>
                  <a:lnTo>
                    <a:pt x="13576" y="119341"/>
                  </a:lnTo>
                  <a:lnTo>
                    <a:pt x="25285" y="118275"/>
                  </a:lnTo>
                  <a:lnTo>
                    <a:pt x="27533" y="112039"/>
                  </a:lnTo>
                  <a:lnTo>
                    <a:pt x="35953" y="107454"/>
                  </a:lnTo>
                  <a:lnTo>
                    <a:pt x="37236" y="105968"/>
                  </a:lnTo>
                  <a:lnTo>
                    <a:pt x="38417" y="94792"/>
                  </a:lnTo>
                  <a:lnTo>
                    <a:pt x="39357" y="93675"/>
                  </a:lnTo>
                  <a:lnTo>
                    <a:pt x="50723" y="91262"/>
                  </a:lnTo>
                  <a:lnTo>
                    <a:pt x="52565" y="90042"/>
                  </a:lnTo>
                  <a:lnTo>
                    <a:pt x="53213" y="86220"/>
                  </a:lnTo>
                  <a:lnTo>
                    <a:pt x="54851" y="82816"/>
                  </a:lnTo>
                  <a:lnTo>
                    <a:pt x="56286" y="82029"/>
                  </a:lnTo>
                  <a:lnTo>
                    <a:pt x="60820" y="83883"/>
                  </a:lnTo>
                  <a:lnTo>
                    <a:pt x="58877" y="85280"/>
                  </a:lnTo>
                  <a:lnTo>
                    <a:pt x="56896" y="88798"/>
                  </a:lnTo>
                  <a:lnTo>
                    <a:pt x="56603" y="90792"/>
                  </a:lnTo>
                  <a:lnTo>
                    <a:pt x="62763" y="91833"/>
                  </a:lnTo>
                  <a:lnTo>
                    <a:pt x="64744" y="90690"/>
                  </a:lnTo>
                  <a:lnTo>
                    <a:pt x="66065" y="84366"/>
                  </a:lnTo>
                  <a:lnTo>
                    <a:pt x="66001" y="80975"/>
                  </a:lnTo>
                  <a:lnTo>
                    <a:pt x="63944" y="77889"/>
                  </a:lnTo>
                  <a:lnTo>
                    <a:pt x="63837" y="70951"/>
                  </a:lnTo>
                  <a:lnTo>
                    <a:pt x="64732" y="57120"/>
                  </a:lnTo>
                  <a:lnTo>
                    <a:pt x="64935" y="45046"/>
                  </a:lnTo>
                  <a:lnTo>
                    <a:pt x="66357" y="43954"/>
                  </a:lnTo>
                  <a:lnTo>
                    <a:pt x="77114" y="45897"/>
                  </a:lnTo>
                  <a:lnTo>
                    <a:pt x="77851" y="35852"/>
                  </a:lnTo>
                  <a:lnTo>
                    <a:pt x="75285" y="31140"/>
                  </a:lnTo>
                  <a:lnTo>
                    <a:pt x="80784" y="27647"/>
                  </a:lnTo>
                  <a:lnTo>
                    <a:pt x="80213" y="26288"/>
                  </a:lnTo>
                  <a:lnTo>
                    <a:pt x="77343" y="26009"/>
                  </a:lnTo>
                  <a:lnTo>
                    <a:pt x="75730" y="24917"/>
                  </a:lnTo>
                  <a:lnTo>
                    <a:pt x="65455" y="26530"/>
                  </a:lnTo>
                  <a:lnTo>
                    <a:pt x="63969" y="25336"/>
                  </a:lnTo>
                  <a:lnTo>
                    <a:pt x="64033" y="12268"/>
                  </a:lnTo>
                  <a:lnTo>
                    <a:pt x="57302" y="12293"/>
                  </a:lnTo>
                  <a:lnTo>
                    <a:pt x="56426" y="10121"/>
                  </a:lnTo>
                  <a:lnTo>
                    <a:pt x="62738" y="3111"/>
                  </a:lnTo>
                  <a:lnTo>
                    <a:pt x="63944" y="0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928291" y="1905076"/>
              <a:ext cx="153670" cy="171450"/>
            </a:xfrm>
            <a:custGeom>
              <a:avLst/>
              <a:gdLst/>
              <a:ahLst/>
              <a:cxnLst/>
              <a:rect l="l" t="t" r="r" b="b"/>
              <a:pathLst>
                <a:path w="153669" h="171450">
                  <a:moveTo>
                    <a:pt x="49237" y="116204"/>
                  </a:moveTo>
                  <a:lnTo>
                    <a:pt x="45554" y="116331"/>
                  </a:lnTo>
                  <a:lnTo>
                    <a:pt x="44361" y="116966"/>
                  </a:lnTo>
                  <a:lnTo>
                    <a:pt x="42608" y="124396"/>
                  </a:lnTo>
                  <a:lnTo>
                    <a:pt x="38404" y="127482"/>
                  </a:lnTo>
                  <a:lnTo>
                    <a:pt x="31038" y="131203"/>
                  </a:lnTo>
                  <a:lnTo>
                    <a:pt x="29159" y="133311"/>
                  </a:lnTo>
                  <a:lnTo>
                    <a:pt x="24345" y="137274"/>
                  </a:lnTo>
                  <a:lnTo>
                    <a:pt x="1003" y="163702"/>
                  </a:lnTo>
                  <a:lnTo>
                    <a:pt x="0" y="166522"/>
                  </a:lnTo>
                  <a:lnTo>
                    <a:pt x="2235" y="169913"/>
                  </a:lnTo>
                  <a:lnTo>
                    <a:pt x="4572" y="170992"/>
                  </a:lnTo>
                  <a:lnTo>
                    <a:pt x="9474" y="170472"/>
                  </a:lnTo>
                  <a:lnTo>
                    <a:pt x="13716" y="168884"/>
                  </a:lnTo>
                  <a:lnTo>
                    <a:pt x="18427" y="166992"/>
                  </a:lnTo>
                  <a:lnTo>
                    <a:pt x="23622" y="155206"/>
                  </a:lnTo>
                  <a:lnTo>
                    <a:pt x="31508" y="152120"/>
                  </a:lnTo>
                  <a:lnTo>
                    <a:pt x="36652" y="145338"/>
                  </a:lnTo>
                  <a:lnTo>
                    <a:pt x="37376" y="145008"/>
                  </a:lnTo>
                  <a:lnTo>
                    <a:pt x="42125" y="144284"/>
                  </a:lnTo>
                  <a:lnTo>
                    <a:pt x="44386" y="141109"/>
                  </a:lnTo>
                  <a:lnTo>
                    <a:pt x="47256" y="138671"/>
                  </a:lnTo>
                  <a:lnTo>
                    <a:pt x="53244" y="133269"/>
                  </a:lnTo>
                  <a:lnTo>
                    <a:pt x="59128" y="127746"/>
                  </a:lnTo>
                  <a:lnTo>
                    <a:pt x="65216" y="122465"/>
                  </a:lnTo>
                  <a:lnTo>
                    <a:pt x="70078" y="119024"/>
                  </a:lnTo>
                  <a:lnTo>
                    <a:pt x="51155" y="119024"/>
                  </a:lnTo>
                  <a:lnTo>
                    <a:pt x="50832" y="116526"/>
                  </a:lnTo>
                  <a:lnTo>
                    <a:pt x="49237" y="116204"/>
                  </a:lnTo>
                  <a:close/>
                </a:path>
                <a:path w="153669" h="171450">
                  <a:moveTo>
                    <a:pt x="50832" y="116526"/>
                  </a:moveTo>
                  <a:lnTo>
                    <a:pt x="51155" y="119024"/>
                  </a:lnTo>
                  <a:lnTo>
                    <a:pt x="51003" y="116560"/>
                  </a:lnTo>
                  <a:lnTo>
                    <a:pt x="50832" y="116526"/>
                  </a:lnTo>
                  <a:close/>
                </a:path>
                <a:path w="153669" h="171450">
                  <a:moveTo>
                    <a:pt x="102418" y="79540"/>
                  </a:moveTo>
                  <a:lnTo>
                    <a:pt x="63411" y="79540"/>
                  </a:lnTo>
                  <a:lnTo>
                    <a:pt x="63868" y="85712"/>
                  </a:lnTo>
                  <a:lnTo>
                    <a:pt x="64947" y="89065"/>
                  </a:lnTo>
                  <a:lnTo>
                    <a:pt x="58826" y="90881"/>
                  </a:lnTo>
                  <a:lnTo>
                    <a:pt x="58254" y="92176"/>
                  </a:lnTo>
                  <a:lnTo>
                    <a:pt x="59245" y="98285"/>
                  </a:lnTo>
                  <a:lnTo>
                    <a:pt x="57429" y="101422"/>
                  </a:lnTo>
                  <a:lnTo>
                    <a:pt x="51155" y="105181"/>
                  </a:lnTo>
                  <a:lnTo>
                    <a:pt x="50419" y="107632"/>
                  </a:lnTo>
                  <a:lnTo>
                    <a:pt x="50203" y="113626"/>
                  </a:lnTo>
                  <a:lnTo>
                    <a:pt x="50832" y="116526"/>
                  </a:lnTo>
                  <a:lnTo>
                    <a:pt x="51003" y="116560"/>
                  </a:lnTo>
                  <a:lnTo>
                    <a:pt x="51155" y="119024"/>
                  </a:lnTo>
                  <a:lnTo>
                    <a:pt x="70078" y="119024"/>
                  </a:lnTo>
                  <a:lnTo>
                    <a:pt x="71818" y="117792"/>
                  </a:lnTo>
                  <a:lnTo>
                    <a:pt x="73317" y="116014"/>
                  </a:lnTo>
                  <a:lnTo>
                    <a:pt x="75615" y="114553"/>
                  </a:lnTo>
                  <a:lnTo>
                    <a:pt x="74231" y="111632"/>
                  </a:lnTo>
                  <a:lnTo>
                    <a:pt x="73621" y="111290"/>
                  </a:lnTo>
                  <a:lnTo>
                    <a:pt x="72986" y="111061"/>
                  </a:lnTo>
                  <a:lnTo>
                    <a:pt x="65811" y="109905"/>
                  </a:lnTo>
                  <a:lnTo>
                    <a:pt x="65379" y="109004"/>
                  </a:lnTo>
                  <a:lnTo>
                    <a:pt x="70104" y="102133"/>
                  </a:lnTo>
                  <a:lnTo>
                    <a:pt x="70993" y="100545"/>
                  </a:lnTo>
                  <a:lnTo>
                    <a:pt x="69684" y="95262"/>
                  </a:lnTo>
                  <a:lnTo>
                    <a:pt x="71272" y="93548"/>
                  </a:lnTo>
                  <a:lnTo>
                    <a:pt x="76932" y="92405"/>
                  </a:lnTo>
                  <a:lnTo>
                    <a:pt x="78955" y="91173"/>
                  </a:lnTo>
                  <a:lnTo>
                    <a:pt x="84391" y="85267"/>
                  </a:lnTo>
                  <a:lnTo>
                    <a:pt x="100655" y="85267"/>
                  </a:lnTo>
                  <a:lnTo>
                    <a:pt x="100774" y="84226"/>
                  </a:lnTo>
                  <a:lnTo>
                    <a:pt x="102418" y="79540"/>
                  </a:lnTo>
                  <a:close/>
                </a:path>
                <a:path w="153669" h="171450">
                  <a:moveTo>
                    <a:pt x="100655" y="85267"/>
                  </a:moveTo>
                  <a:lnTo>
                    <a:pt x="84391" y="85267"/>
                  </a:lnTo>
                  <a:lnTo>
                    <a:pt x="87007" y="85597"/>
                  </a:lnTo>
                  <a:lnTo>
                    <a:pt x="91465" y="92455"/>
                  </a:lnTo>
                  <a:lnTo>
                    <a:pt x="93497" y="92735"/>
                  </a:lnTo>
                  <a:lnTo>
                    <a:pt x="97853" y="92405"/>
                  </a:lnTo>
                  <a:lnTo>
                    <a:pt x="99936" y="91579"/>
                  </a:lnTo>
                  <a:lnTo>
                    <a:pt x="100655" y="85267"/>
                  </a:lnTo>
                  <a:close/>
                </a:path>
                <a:path w="153669" h="171450">
                  <a:moveTo>
                    <a:pt x="65366" y="69786"/>
                  </a:moveTo>
                  <a:lnTo>
                    <a:pt x="62064" y="71653"/>
                  </a:lnTo>
                  <a:lnTo>
                    <a:pt x="61036" y="71653"/>
                  </a:lnTo>
                  <a:lnTo>
                    <a:pt x="59766" y="72859"/>
                  </a:lnTo>
                  <a:lnTo>
                    <a:pt x="57772" y="73075"/>
                  </a:lnTo>
                  <a:lnTo>
                    <a:pt x="56883" y="74764"/>
                  </a:lnTo>
                  <a:lnTo>
                    <a:pt x="55664" y="75514"/>
                  </a:lnTo>
                  <a:lnTo>
                    <a:pt x="55773" y="76136"/>
                  </a:lnTo>
                  <a:lnTo>
                    <a:pt x="55842" y="77863"/>
                  </a:lnTo>
                  <a:lnTo>
                    <a:pt x="54851" y="80708"/>
                  </a:lnTo>
                  <a:lnTo>
                    <a:pt x="56769" y="80632"/>
                  </a:lnTo>
                  <a:lnTo>
                    <a:pt x="60807" y="80289"/>
                  </a:lnTo>
                  <a:lnTo>
                    <a:pt x="63411" y="79540"/>
                  </a:lnTo>
                  <a:lnTo>
                    <a:pt x="102418" y="79540"/>
                  </a:lnTo>
                  <a:lnTo>
                    <a:pt x="102730" y="78651"/>
                  </a:lnTo>
                  <a:lnTo>
                    <a:pt x="102267" y="78206"/>
                  </a:lnTo>
                  <a:lnTo>
                    <a:pt x="67043" y="78206"/>
                  </a:lnTo>
                  <a:lnTo>
                    <a:pt x="66929" y="76136"/>
                  </a:lnTo>
                  <a:lnTo>
                    <a:pt x="65836" y="72262"/>
                  </a:lnTo>
                  <a:lnTo>
                    <a:pt x="65366" y="69786"/>
                  </a:lnTo>
                  <a:close/>
                </a:path>
                <a:path w="153669" h="171450">
                  <a:moveTo>
                    <a:pt x="81800" y="54000"/>
                  </a:moveTo>
                  <a:lnTo>
                    <a:pt x="79690" y="55067"/>
                  </a:lnTo>
                  <a:lnTo>
                    <a:pt x="77089" y="57454"/>
                  </a:lnTo>
                  <a:lnTo>
                    <a:pt x="75679" y="60464"/>
                  </a:lnTo>
                  <a:lnTo>
                    <a:pt x="74625" y="67576"/>
                  </a:lnTo>
                  <a:lnTo>
                    <a:pt x="73875" y="71119"/>
                  </a:lnTo>
                  <a:lnTo>
                    <a:pt x="72377" y="76390"/>
                  </a:lnTo>
                  <a:lnTo>
                    <a:pt x="71348" y="77863"/>
                  </a:lnTo>
                  <a:lnTo>
                    <a:pt x="67043" y="78206"/>
                  </a:lnTo>
                  <a:lnTo>
                    <a:pt x="102267" y="78206"/>
                  </a:lnTo>
                  <a:lnTo>
                    <a:pt x="95442" y="71653"/>
                  </a:lnTo>
                  <a:lnTo>
                    <a:pt x="95472" y="71119"/>
                  </a:lnTo>
                  <a:lnTo>
                    <a:pt x="95796" y="68833"/>
                  </a:lnTo>
                  <a:lnTo>
                    <a:pt x="105181" y="66713"/>
                  </a:lnTo>
                  <a:lnTo>
                    <a:pt x="106667" y="62991"/>
                  </a:lnTo>
                  <a:lnTo>
                    <a:pt x="106058" y="57124"/>
                  </a:lnTo>
                  <a:lnTo>
                    <a:pt x="84188" y="57124"/>
                  </a:lnTo>
                  <a:lnTo>
                    <a:pt x="81800" y="54000"/>
                  </a:lnTo>
                  <a:close/>
                </a:path>
                <a:path w="153669" h="171450">
                  <a:moveTo>
                    <a:pt x="91503" y="39395"/>
                  </a:moveTo>
                  <a:lnTo>
                    <a:pt x="91380" y="39573"/>
                  </a:lnTo>
                  <a:lnTo>
                    <a:pt x="91262" y="48628"/>
                  </a:lnTo>
                  <a:lnTo>
                    <a:pt x="90868" y="51396"/>
                  </a:lnTo>
                  <a:lnTo>
                    <a:pt x="92138" y="54190"/>
                  </a:lnTo>
                  <a:lnTo>
                    <a:pt x="87261" y="55067"/>
                  </a:lnTo>
                  <a:lnTo>
                    <a:pt x="84188" y="57124"/>
                  </a:lnTo>
                  <a:lnTo>
                    <a:pt x="106058" y="57124"/>
                  </a:lnTo>
                  <a:lnTo>
                    <a:pt x="105765" y="54305"/>
                  </a:lnTo>
                  <a:lnTo>
                    <a:pt x="107683" y="53289"/>
                  </a:lnTo>
                  <a:lnTo>
                    <a:pt x="121739" y="53289"/>
                  </a:lnTo>
                  <a:lnTo>
                    <a:pt x="122974" y="53238"/>
                  </a:lnTo>
                  <a:lnTo>
                    <a:pt x="127711" y="53238"/>
                  </a:lnTo>
                  <a:lnTo>
                    <a:pt x="129108" y="52628"/>
                  </a:lnTo>
                  <a:lnTo>
                    <a:pt x="130898" y="48386"/>
                  </a:lnTo>
                  <a:lnTo>
                    <a:pt x="129565" y="46278"/>
                  </a:lnTo>
                  <a:lnTo>
                    <a:pt x="128324" y="46088"/>
                  </a:lnTo>
                  <a:lnTo>
                    <a:pt x="118833" y="46088"/>
                  </a:lnTo>
                  <a:lnTo>
                    <a:pt x="119570" y="39763"/>
                  </a:lnTo>
                  <a:lnTo>
                    <a:pt x="129623" y="39763"/>
                  </a:lnTo>
                  <a:lnTo>
                    <a:pt x="129953" y="39573"/>
                  </a:lnTo>
                  <a:lnTo>
                    <a:pt x="101790" y="39573"/>
                  </a:lnTo>
                  <a:lnTo>
                    <a:pt x="91503" y="39395"/>
                  </a:lnTo>
                  <a:close/>
                </a:path>
                <a:path w="153669" h="171450">
                  <a:moveTo>
                    <a:pt x="127711" y="53238"/>
                  </a:moveTo>
                  <a:lnTo>
                    <a:pt x="122974" y="53238"/>
                  </a:lnTo>
                  <a:lnTo>
                    <a:pt x="126111" y="53936"/>
                  </a:lnTo>
                  <a:lnTo>
                    <a:pt x="127711" y="53238"/>
                  </a:lnTo>
                  <a:close/>
                </a:path>
                <a:path w="153669" h="171450">
                  <a:moveTo>
                    <a:pt x="121739" y="53289"/>
                  </a:moveTo>
                  <a:lnTo>
                    <a:pt x="107683" y="53289"/>
                  </a:lnTo>
                  <a:lnTo>
                    <a:pt x="116789" y="53390"/>
                  </a:lnTo>
                  <a:lnTo>
                    <a:pt x="119888" y="53365"/>
                  </a:lnTo>
                  <a:lnTo>
                    <a:pt x="121739" y="53289"/>
                  </a:lnTo>
                  <a:close/>
                </a:path>
                <a:path w="153669" h="171450">
                  <a:moveTo>
                    <a:pt x="122453" y="45186"/>
                  </a:moveTo>
                  <a:lnTo>
                    <a:pt x="118833" y="46088"/>
                  </a:lnTo>
                  <a:lnTo>
                    <a:pt x="128324" y="46088"/>
                  </a:lnTo>
                  <a:lnTo>
                    <a:pt x="122453" y="45186"/>
                  </a:lnTo>
                  <a:close/>
                </a:path>
                <a:path w="153669" h="171450">
                  <a:moveTo>
                    <a:pt x="129623" y="39763"/>
                  </a:moveTo>
                  <a:lnTo>
                    <a:pt x="119570" y="39763"/>
                  </a:lnTo>
                  <a:lnTo>
                    <a:pt x="122961" y="40957"/>
                  </a:lnTo>
                  <a:lnTo>
                    <a:pt x="127952" y="40728"/>
                  </a:lnTo>
                  <a:lnTo>
                    <a:pt x="129623" y="39763"/>
                  </a:lnTo>
                  <a:close/>
                </a:path>
                <a:path w="153669" h="171450">
                  <a:moveTo>
                    <a:pt x="135077" y="1269"/>
                  </a:moveTo>
                  <a:lnTo>
                    <a:pt x="131889" y="2717"/>
                  </a:lnTo>
                  <a:lnTo>
                    <a:pt x="130302" y="11861"/>
                  </a:lnTo>
                  <a:lnTo>
                    <a:pt x="129032" y="12255"/>
                  </a:lnTo>
                  <a:lnTo>
                    <a:pt x="117830" y="13703"/>
                  </a:lnTo>
                  <a:lnTo>
                    <a:pt x="115404" y="16751"/>
                  </a:lnTo>
                  <a:lnTo>
                    <a:pt x="115298" y="19748"/>
                  </a:lnTo>
                  <a:lnTo>
                    <a:pt x="115430" y="27762"/>
                  </a:lnTo>
                  <a:lnTo>
                    <a:pt x="114325" y="28257"/>
                  </a:lnTo>
                  <a:lnTo>
                    <a:pt x="110070" y="30949"/>
                  </a:lnTo>
                  <a:lnTo>
                    <a:pt x="105803" y="31343"/>
                  </a:lnTo>
                  <a:lnTo>
                    <a:pt x="104330" y="39344"/>
                  </a:lnTo>
                  <a:lnTo>
                    <a:pt x="101790" y="39573"/>
                  </a:lnTo>
                  <a:lnTo>
                    <a:pt x="129953" y="39573"/>
                  </a:lnTo>
                  <a:lnTo>
                    <a:pt x="135851" y="34150"/>
                  </a:lnTo>
                  <a:lnTo>
                    <a:pt x="137883" y="29146"/>
                  </a:lnTo>
                  <a:lnTo>
                    <a:pt x="142786" y="27089"/>
                  </a:lnTo>
                  <a:lnTo>
                    <a:pt x="144106" y="26568"/>
                  </a:lnTo>
                  <a:lnTo>
                    <a:pt x="145605" y="25806"/>
                  </a:lnTo>
                  <a:lnTo>
                    <a:pt x="145300" y="19748"/>
                  </a:lnTo>
                  <a:lnTo>
                    <a:pt x="148145" y="16751"/>
                  </a:lnTo>
                  <a:lnTo>
                    <a:pt x="151532" y="12801"/>
                  </a:lnTo>
                  <a:lnTo>
                    <a:pt x="137985" y="12801"/>
                  </a:lnTo>
                  <a:lnTo>
                    <a:pt x="136779" y="10248"/>
                  </a:lnTo>
                  <a:lnTo>
                    <a:pt x="138328" y="9639"/>
                  </a:lnTo>
                  <a:lnTo>
                    <a:pt x="139700" y="7746"/>
                  </a:lnTo>
                  <a:lnTo>
                    <a:pt x="140550" y="6883"/>
                  </a:lnTo>
                  <a:lnTo>
                    <a:pt x="142074" y="4724"/>
                  </a:lnTo>
                  <a:lnTo>
                    <a:pt x="141376" y="3936"/>
                  </a:lnTo>
                  <a:lnTo>
                    <a:pt x="135077" y="1269"/>
                  </a:lnTo>
                  <a:close/>
                </a:path>
                <a:path w="153669" h="171450">
                  <a:moveTo>
                    <a:pt x="139268" y="12382"/>
                  </a:moveTo>
                  <a:lnTo>
                    <a:pt x="137985" y="12801"/>
                  </a:lnTo>
                  <a:lnTo>
                    <a:pt x="151532" y="12801"/>
                  </a:lnTo>
                  <a:lnTo>
                    <a:pt x="151771" y="12522"/>
                  </a:lnTo>
                  <a:lnTo>
                    <a:pt x="141846" y="12522"/>
                  </a:lnTo>
                  <a:lnTo>
                    <a:pt x="139268" y="12382"/>
                  </a:lnTo>
                  <a:close/>
                </a:path>
                <a:path w="153669" h="171450">
                  <a:moveTo>
                    <a:pt x="149301" y="0"/>
                  </a:moveTo>
                  <a:lnTo>
                    <a:pt x="143065" y="0"/>
                  </a:lnTo>
                  <a:lnTo>
                    <a:pt x="142443" y="3390"/>
                  </a:lnTo>
                  <a:lnTo>
                    <a:pt x="144322" y="6730"/>
                  </a:lnTo>
                  <a:lnTo>
                    <a:pt x="142581" y="11861"/>
                  </a:lnTo>
                  <a:lnTo>
                    <a:pt x="141846" y="12522"/>
                  </a:lnTo>
                  <a:lnTo>
                    <a:pt x="151771" y="12522"/>
                  </a:lnTo>
                  <a:lnTo>
                    <a:pt x="152730" y="11404"/>
                  </a:lnTo>
                  <a:lnTo>
                    <a:pt x="153162" y="8889"/>
                  </a:lnTo>
                  <a:lnTo>
                    <a:pt x="149905" y="4724"/>
                  </a:lnTo>
                  <a:lnTo>
                    <a:pt x="149860" y="2260"/>
                  </a:lnTo>
                  <a:lnTo>
                    <a:pt x="149301" y="0"/>
                  </a:lnTo>
                  <a:close/>
                </a:path>
              </a:pathLst>
            </a:custGeom>
            <a:solidFill>
              <a:srgbClr val="83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2044115" y="1864233"/>
              <a:ext cx="62230" cy="107314"/>
            </a:xfrm>
            <a:custGeom>
              <a:avLst/>
              <a:gdLst/>
              <a:ahLst/>
              <a:cxnLst/>
              <a:rect l="l" t="t" r="r" b="b"/>
              <a:pathLst>
                <a:path w="62230" h="107314">
                  <a:moveTo>
                    <a:pt x="51384" y="0"/>
                  </a:moveTo>
                  <a:lnTo>
                    <a:pt x="47917" y="5435"/>
                  </a:lnTo>
                  <a:lnTo>
                    <a:pt x="44373" y="8623"/>
                  </a:lnTo>
                  <a:lnTo>
                    <a:pt x="42697" y="15951"/>
                  </a:lnTo>
                  <a:lnTo>
                    <a:pt x="38938" y="19748"/>
                  </a:lnTo>
                  <a:lnTo>
                    <a:pt x="41211" y="26174"/>
                  </a:lnTo>
                  <a:lnTo>
                    <a:pt x="39763" y="26796"/>
                  </a:lnTo>
                  <a:lnTo>
                    <a:pt x="35064" y="29883"/>
                  </a:lnTo>
                  <a:lnTo>
                    <a:pt x="33096" y="32765"/>
                  </a:lnTo>
                  <a:lnTo>
                    <a:pt x="37490" y="39585"/>
                  </a:lnTo>
                  <a:lnTo>
                    <a:pt x="36360" y="40855"/>
                  </a:lnTo>
                  <a:lnTo>
                    <a:pt x="33482" y="40855"/>
                  </a:lnTo>
                  <a:lnTo>
                    <a:pt x="32270" y="42989"/>
                  </a:lnTo>
                  <a:lnTo>
                    <a:pt x="31267" y="44869"/>
                  </a:lnTo>
                  <a:lnTo>
                    <a:pt x="36283" y="49136"/>
                  </a:lnTo>
                  <a:lnTo>
                    <a:pt x="36017" y="51269"/>
                  </a:lnTo>
                  <a:lnTo>
                    <a:pt x="31114" y="57213"/>
                  </a:lnTo>
                  <a:lnTo>
                    <a:pt x="26822" y="60172"/>
                  </a:lnTo>
                  <a:lnTo>
                    <a:pt x="28816" y="65760"/>
                  </a:lnTo>
                  <a:lnTo>
                    <a:pt x="27774" y="66370"/>
                  </a:lnTo>
                  <a:lnTo>
                    <a:pt x="27254" y="66801"/>
                  </a:lnTo>
                  <a:lnTo>
                    <a:pt x="24536" y="70802"/>
                  </a:lnTo>
                  <a:lnTo>
                    <a:pt x="21996" y="75450"/>
                  </a:lnTo>
                  <a:lnTo>
                    <a:pt x="13080" y="80759"/>
                  </a:lnTo>
                  <a:lnTo>
                    <a:pt x="13474" y="84531"/>
                  </a:lnTo>
                  <a:lnTo>
                    <a:pt x="13995" y="90157"/>
                  </a:lnTo>
                  <a:lnTo>
                    <a:pt x="14757" y="91465"/>
                  </a:lnTo>
                  <a:lnTo>
                    <a:pt x="13754" y="92760"/>
                  </a:lnTo>
                  <a:lnTo>
                    <a:pt x="3365" y="92760"/>
                  </a:lnTo>
                  <a:lnTo>
                    <a:pt x="3695" y="95364"/>
                  </a:lnTo>
                  <a:lnTo>
                    <a:pt x="4317" y="97777"/>
                  </a:lnTo>
                  <a:lnTo>
                    <a:pt x="0" y="100901"/>
                  </a:lnTo>
                  <a:lnTo>
                    <a:pt x="939" y="103454"/>
                  </a:lnTo>
                  <a:lnTo>
                    <a:pt x="2933" y="106895"/>
                  </a:lnTo>
                  <a:lnTo>
                    <a:pt x="4597" y="107099"/>
                  </a:lnTo>
                  <a:lnTo>
                    <a:pt x="9677" y="105956"/>
                  </a:lnTo>
                  <a:lnTo>
                    <a:pt x="12560" y="104355"/>
                  </a:lnTo>
                  <a:lnTo>
                    <a:pt x="15570" y="103047"/>
                  </a:lnTo>
                  <a:lnTo>
                    <a:pt x="16433" y="102641"/>
                  </a:lnTo>
                  <a:lnTo>
                    <a:pt x="17259" y="102209"/>
                  </a:lnTo>
                  <a:lnTo>
                    <a:pt x="18033" y="101638"/>
                  </a:lnTo>
                  <a:lnTo>
                    <a:pt x="19062" y="100660"/>
                  </a:lnTo>
                  <a:lnTo>
                    <a:pt x="20319" y="100063"/>
                  </a:lnTo>
                  <a:lnTo>
                    <a:pt x="21526" y="99364"/>
                  </a:lnTo>
                  <a:lnTo>
                    <a:pt x="23825" y="97751"/>
                  </a:lnTo>
                  <a:lnTo>
                    <a:pt x="24422" y="94957"/>
                  </a:lnTo>
                  <a:lnTo>
                    <a:pt x="26140" y="92760"/>
                  </a:lnTo>
                  <a:lnTo>
                    <a:pt x="28828" y="89446"/>
                  </a:lnTo>
                  <a:lnTo>
                    <a:pt x="27914" y="83616"/>
                  </a:lnTo>
                  <a:lnTo>
                    <a:pt x="33197" y="81800"/>
                  </a:lnTo>
                  <a:lnTo>
                    <a:pt x="36144" y="79921"/>
                  </a:lnTo>
                  <a:lnTo>
                    <a:pt x="36982" y="77152"/>
                  </a:lnTo>
                  <a:lnTo>
                    <a:pt x="36859" y="70802"/>
                  </a:lnTo>
                  <a:lnTo>
                    <a:pt x="36106" y="67335"/>
                  </a:lnTo>
                  <a:lnTo>
                    <a:pt x="54099" y="67335"/>
                  </a:lnTo>
                  <a:lnTo>
                    <a:pt x="54825" y="61023"/>
                  </a:lnTo>
                  <a:lnTo>
                    <a:pt x="54854" y="40855"/>
                  </a:lnTo>
                  <a:lnTo>
                    <a:pt x="36360" y="40855"/>
                  </a:lnTo>
                  <a:lnTo>
                    <a:pt x="54854" y="40843"/>
                  </a:lnTo>
                  <a:lnTo>
                    <a:pt x="54889" y="20967"/>
                  </a:lnTo>
                  <a:lnTo>
                    <a:pt x="54432" y="18491"/>
                  </a:lnTo>
                  <a:lnTo>
                    <a:pt x="61772" y="12255"/>
                  </a:lnTo>
                  <a:lnTo>
                    <a:pt x="60693" y="6921"/>
                  </a:lnTo>
                  <a:lnTo>
                    <a:pt x="58522" y="1650"/>
                  </a:lnTo>
                  <a:lnTo>
                    <a:pt x="55524" y="1650"/>
                  </a:lnTo>
                  <a:lnTo>
                    <a:pt x="51384" y="0"/>
                  </a:lnTo>
                  <a:close/>
                </a:path>
                <a:path w="62230" h="107314">
                  <a:moveTo>
                    <a:pt x="54099" y="67335"/>
                  </a:moveTo>
                  <a:lnTo>
                    <a:pt x="36106" y="67335"/>
                  </a:lnTo>
                  <a:lnTo>
                    <a:pt x="42710" y="71018"/>
                  </a:lnTo>
                  <a:lnTo>
                    <a:pt x="43992" y="69329"/>
                  </a:lnTo>
                  <a:lnTo>
                    <a:pt x="45377" y="68783"/>
                  </a:lnTo>
                  <a:lnTo>
                    <a:pt x="54076" y="67538"/>
                  </a:lnTo>
                  <a:lnTo>
                    <a:pt x="54099" y="67335"/>
                  </a:lnTo>
                  <a:close/>
                </a:path>
                <a:path w="62230" h="107314">
                  <a:moveTo>
                    <a:pt x="58407" y="1371"/>
                  </a:moveTo>
                  <a:lnTo>
                    <a:pt x="55524" y="1650"/>
                  </a:lnTo>
                  <a:lnTo>
                    <a:pt x="58522" y="1650"/>
                  </a:lnTo>
                  <a:lnTo>
                    <a:pt x="58407" y="1371"/>
                  </a:lnTo>
                  <a:close/>
                </a:path>
              </a:pathLst>
            </a:custGeom>
            <a:solidFill>
              <a:srgbClr val="87B3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2096757" y="1856752"/>
              <a:ext cx="21590" cy="77470"/>
            </a:xfrm>
            <a:custGeom>
              <a:avLst/>
              <a:gdLst/>
              <a:ahLst/>
              <a:cxnLst/>
              <a:rect l="l" t="t" r="r" b="b"/>
              <a:pathLst>
                <a:path w="21589" h="77469">
                  <a:moveTo>
                    <a:pt x="16929" y="0"/>
                  </a:moveTo>
                  <a:lnTo>
                    <a:pt x="16167" y="2413"/>
                  </a:lnTo>
                  <a:lnTo>
                    <a:pt x="12230" y="9969"/>
                  </a:lnTo>
                  <a:lnTo>
                    <a:pt x="7835" y="8851"/>
                  </a:lnTo>
                  <a:lnTo>
                    <a:pt x="5753" y="8851"/>
                  </a:lnTo>
                  <a:lnTo>
                    <a:pt x="5702" y="22212"/>
                  </a:lnTo>
                  <a:lnTo>
                    <a:pt x="0" y="22275"/>
                  </a:lnTo>
                  <a:lnTo>
                    <a:pt x="571" y="24930"/>
                  </a:lnTo>
                  <a:lnTo>
                    <a:pt x="558" y="69088"/>
                  </a:lnTo>
                  <a:lnTo>
                    <a:pt x="1714" y="75679"/>
                  </a:lnTo>
                  <a:lnTo>
                    <a:pt x="2476" y="76441"/>
                  </a:lnTo>
                  <a:lnTo>
                    <a:pt x="8864" y="77393"/>
                  </a:lnTo>
                  <a:lnTo>
                    <a:pt x="12407" y="74739"/>
                  </a:lnTo>
                  <a:lnTo>
                    <a:pt x="11087" y="71196"/>
                  </a:lnTo>
                  <a:lnTo>
                    <a:pt x="9461" y="64427"/>
                  </a:lnTo>
                  <a:lnTo>
                    <a:pt x="9296" y="61442"/>
                  </a:lnTo>
                  <a:lnTo>
                    <a:pt x="14846" y="49822"/>
                  </a:lnTo>
                  <a:lnTo>
                    <a:pt x="13817" y="42824"/>
                  </a:lnTo>
                  <a:lnTo>
                    <a:pt x="13817" y="40144"/>
                  </a:lnTo>
                  <a:lnTo>
                    <a:pt x="17640" y="30899"/>
                  </a:lnTo>
                  <a:lnTo>
                    <a:pt x="16713" y="22948"/>
                  </a:lnTo>
                  <a:lnTo>
                    <a:pt x="20904" y="11963"/>
                  </a:lnTo>
                  <a:lnTo>
                    <a:pt x="18122" y="8788"/>
                  </a:lnTo>
                  <a:lnTo>
                    <a:pt x="19380" y="3759"/>
                  </a:lnTo>
                  <a:lnTo>
                    <a:pt x="21513" y="1955"/>
                  </a:lnTo>
                  <a:lnTo>
                    <a:pt x="16929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2111768" y="1813839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4" h="12700">
                  <a:moveTo>
                    <a:pt x="4089" y="0"/>
                  </a:moveTo>
                  <a:lnTo>
                    <a:pt x="177" y="38"/>
                  </a:lnTo>
                  <a:lnTo>
                    <a:pt x="0" y="1511"/>
                  </a:lnTo>
                  <a:lnTo>
                    <a:pt x="317" y="4597"/>
                  </a:lnTo>
                  <a:lnTo>
                    <a:pt x="685" y="6286"/>
                  </a:lnTo>
                  <a:lnTo>
                    <a:pt x="1460" y="9385"/>
                  </a:lnTo>
                  <a:lnTo>
                    <a:pt x="215" y="12115"/>
                  </a:lnTo>
                  <a:lnTo>
                    <a:pt x="5156" y="11645"/>
                  </a:lnTo>
                  <a:lnTo>
                    <a:pt x="3924" y="9055"/>
                  </a:lnTo>
                  <a:lnTo>
                    <a:pt x="4241" y="7505"/>
                  </a:lnTo>
                  <a:lnTo>
                    <a:pt x="4292" y="7175"/>
                  </a:lnTo>
                  <a:lnTo>
                    <a:pt x="4241" y="6819"/>
                  </a:lnTo>
                  <a:lnTo>
                    <a:pt x="4241" y="6476"/>
                  </a:lnTo>
                  <a:lnTo>
                    <a:pt x="4254" y="4076"/>
                  </a:lnTo>
                  <a:lnTo>
                    <a:pt x="4203" y="1447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80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2106612" y="1834857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3162" y="1854"/>
                  </a:moveTo>
                  <a:lnTo>
                    <a:pt x="3035" y="889"/>
                  </a:lnTo>
                  <a:lnTo>
                    <a:pt x="2184" y="520"/>
                  </a:lnTo>
                  <a:lnTo>
                    <a:pt x="952" y="0"/>
                  </a:lnTo>
                  <a:lnTo>
                    <a:pt x="850" y="1282"/>
                  </a:lnTo>
                  <a:lnTo>
                    <a:pt x="0" y="3098"/>
                  </a:lnTo>
                  <a:lnTo>
                    <a:pt x="609" y="3886"/>
                  </a:lnTo>
                  <a:lnTo>
                    <a:pt x="1663" y="4368"/>
                  </a:lnTo>
                  <a:lnTo>
                    <a:pt x="2882" y="4457"/>
                  </a:lnTo>
                  <a:lnTo>
                    <a:pt x="3086" y="3670"/>
                  </a:lnTo>
                  <a:lnTo>
                    <a:pt x="3162" y="1854"/>
                  </a:lnTo>
                  <a:close/>
                </a:path>
                <a:path w="8889" h="12700">
                  <a:moveTo>
                    <a:pt x="8280" y="5054"/>
                  </a:moveTo>
                  <a:lnTo>
                    <a:pt x="5613" y="5219"/>
                  </a:lnTo>
                  <a:lnTo>
                    <a:pt x="3276" y="5346"/>
                  </a:lnTo>
                  <a:lnTo>
                    <a:pt x="4584" y="8013"/>
                  </a:lnTo>
                  <a:lnTo>
                    <a:pt x="3987" y="9461"/>
                  </a:lnTo>
                  <a:lnTo>
                    <a:pt x="3302" y="11074"/>
                  </a:lnTo>
                  <a:lnTo>
                    <a:pt x="4406" y="12420"/>
                  </a:lnTo>
                  <a:lnTo>
                    <a:pt x="8255" y="12611"/>
                  </a:lnTo>
                  <a:lnTo>
                    <a:pt x="6921" y="10337"/>
                  </a:lnTo>
                  <a:lnTo>
                    <a:pt x="7378" y="9093"/>
                  </a:lnTo>
                  <a:lnTo>
                    <a:pt x="6896" y="7708"/>
                  </a:lnTo>
                  <a:lnTo>
                    <a:pt x="8280" y="5054"/>
                  </a:lnTo>
                  <a:close/>
                </a:path>
              </a:pathLst>
            </a:custGeom>
            <a:solidFill>
              <a:srgbClr val="84B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2048397" y="1925840"/>
              <a:ext cx="57785" cy="57150"/>
            </a:xfrm>
            <a:custGeom>
              <a:avLst/>
              <a:gdLst/>
              <a:ahLst/>
              <a:cxnLst/>
              <a:rect l="l" t="t" r="r" b="b"/>
              <a:pathLst>
                <a:path w="57785" h="57150">
                  <a:moveTo>
                    <a:pt x="4273" y="57061"/>
                  </a:moveTo>
                  <a:lnTo>
                    <a:pt x="3211" y="57061"/>
                  </a:lnTo>
                  <a:lnTo>
                    <a:pt x="4202" y="57137"/>
                  </a:lnTo>
                  <a:close/>
                </a:path>
                <a:path w="57785" h="57150">
                  <a:moveTo>
                    <a:pt x="1446" y="43446"/>
                  </a:moveTo>
                  <a:lnTo>
                    <a:pt x="0" y="44917"/>
                  </a:lnTo>
                  <a:lnTo>
                    <a:pt x="5" y="45834"/>
                  </a:lnTo>
                  <a:lnTo>
                    <a:pt x="684" y="53975"/>
                  </a:lnTo>
                  <a:lnTo>
                    <a:pt x="861" y="55308"/>
                  </a:lnTo>
                  <a:lnTo>
                    <a:pt x="1573" y="56502"/>
                  </a:lnTo>
                  <a:lnTo>
                    <a:pt x="2195" y="57111"/>
                  </a:lnTo>
                  <a:lnTo>
                    <a:pt x="3211" y="57061"/>
                  </a:lnTo>
                  <a:lnTo>
                    <a:pt x="4273" y="57061"/>
                  </a:lnTo>
                  <a:lnTo>
                    <a:pt x="10501" y="50380"/>
                  </a:lnTo>
                  <a:lnTo>
                    <a:pt x="16609" y="47739"/>
                  </a:lnTo>
                  <a:lnTo>
                    <a:pt x="26033" y="47523"/>
                  </a:lnTo>
                  <a:lnTo>
                    <a:pt x="27363" y="45834"/>
                  </a:lnTo>
                  <a:lnTo>
                    <a:pt x="11517" y="45834"/>
                  </a:lnTo>
                  <a:lnTo>
                    <a:pt x="10425" y="45415"/>
                  </a:lnTo>
                  <a:lnTo>
                    <a:pt x="10082" y="44170"/>
                  </a:lnTo>
                  <a:lnTo>
                    <a:pt x="9962" y="43912"/>
                  </a:lnTo>
                  <a:lnTo>
                    <a:pt x="9307" y="43776"/>
                  </a:lnTo>
                  <a:lnTo>
                    <a:pt x="1446" y="43446"/>
                  </a:lnTo>
                  <a:close/>
                </a:path>
                <a:path w="57785" h="57150">
                  <a:moveTo>
                    <a:pt x="27274" y="44780"/>
                  </a:moveTo>
                  <a:lnTo>
                    <a:pt x="11504" y="44780"/>
                  </a:lnTo>
                  <a:lnTo>
                    <a:pt x="11517" y="45834"/>
                  </a:lnTo>
                  <a:lnTo>
                    <a:pt x="27363" y="45834"/>
                  </a:lnTo>
                  <a:lnTo>
                    <a:pt x="27633" y="45491"/>
                  </a:lnTo>
                  <a:lnTo>
                    <a:pt x="27274" y="44780"/>
                  </a:lnTo>
                  <a:close/>
                </a:path>
                <a:path w="57785" h="57150">
                  <a:moveTo>
                    <a:pt x="9962" y="43912"/>
                  </a:moveTo>
                  <a:lnTo>
                    <a:pt x="10082" y="44170"/>
                  </a:lnTo>
                  <a:lnTo>
                    <a:pt x="10298" y="44932"/>
                  </a:lnTo>
                  <a:lnTo>
                    <a:pt x="10412" y="44005"/>
                  </a:lnTo>
                  <a:lnTo>
                    <a:pt x="9962" y="43912"/>
                  </a:lnTo>
                  <a:close/>
                </a:path>
                <a:path w="57785" h="57150">
                  <a:moveTo>
                    <a:pt x="10420" y="44917"/>
                  </a:moveTo>
                  <a:close/>
                </a:path>
                <a:path w="57785" h="57150">
                  <a:moveTo>
                    <a:pt x="40739" y="4762"/>
                  </a:moveTo>
                  <a:lnTo>
                    <a:pt x="39693" y="6070"/>
                  </a:lnTo>
                  <a:lnTo>
                    <a:pt x="39667" y="8305"/>
                  </a:lnTo>
                  <a:lnTo>
                    <a:pt x="38682" y="9359"/>
                  </a:lnTo>
                  <a:lnTo>
                    <a:pt x="35164" y="11557"/>
                  </a:lnTo>
                  <a:lnTo>
                    <a:pt x="33805" y="13462"/>
                  </a:lnTo>
                  <a:lnTo>
                    <a:pt x="33475" y="19570"/>
                  </a:lnTo>
                  <a:lnTo>
                    <a:pt x="31443" y="21259"/>
                  </a:lnTo>
                  <a:lnTo>
                    <a:pt x="27849" y="21628"/>
                  </a:lnTo>
                  <a:lnTo>
                    <a:pt x="26427" y="25450"/>
                  </a:lnTo>
                  <a:lnTo>
                    <a:pt x="25931" y="29972"/>
                  </a:lnTo>
                  <a:lnTo>
                    <a:pt x="20889" y="31153"/>
                  </a:lnTo>
                  <a:lnTo>
                    <a:pt x="18324" y="32448"/>
                  </a:lnTo>
                  <a:lnTo>
                    <a:pt x="18654" y="35674"/>
                  </a:lnTo>
                  <a:lnTo>
                    <a:pt x="15797" y="38227"/>
                  </a:lnTo>
                  <a:lnTo>
                    <a:pt x="14425" y="38430"/>
                  </a:lnTo>
                  <a:lnTo>
                    <a:pt x="13612" y="39458"/>
                  </a:lnTo>
                  <a:lnTo>
                    <a:pt x="12761" y="39484"/>
                  </a:lnTo>
                  <a:lnTo>
                    <a:pt x="11987" y="39662"/>
                  </a:lnTo>
                  <a:lnTo>
                    <a:pt x="11529" y="40500"/>
                  </a:lnTo>
                  <a:lnTo>
                    <a:pt x="10132" y="41338"/>
                  </a:lnTo>
                  <a:lnTo>
                    <a:pt x="9269" y="42418"/>
                  </a:lnTo>
                  <a:lnTo>
                    <a:pt x="9962" y="43912"/>
                  </a:lnTo>
                  <a:lnTo>
                    <a:pt x="10412" y="44005"/>
                  </a:lnTo>
                  <a:lnTo>
                    <a:pt x="10420" y="44917"/>
                  </a:lnTo>
                  <a:lnTo>
                    <a:pt x="11504" y="44780"/>
                  </a:lnTo>
                  <a:lnTo>
                    <a:pt x="27274" y="44780"/>
                  </a:lnTo>
                  <a:lnTo>
                    <a:pt x="25677" y="41617"/>
                  </a:lnTo>
                  <a:lnTo>
                    <a:pt x="28916" y="41021"/>
                  </a:lnTo>
                  <a:lnTo>
                    <a:pt x="34910" y="36601"/>
                  </a:lnTo>
                  <a:lnTo>
                    <a:pt x="36244" y="31572"/>
                  </a:lnTo>
                  <a:lnTo>
                    <a:pt x="36164" y="25450"/>
                  </a:lnTo>
                  <a:lnTo>
                    <a:pt x="36216" y="21628"/>
                  </a:lnTo>
                  <a:lnTo>
                    <a:pt x="37780" y="18427"/>
                  </a:lnTo>
                  <a:lnTo>
                    <a:pt x="47966" y="8026"/>
                  </a:lnTo>
                  <a:lnTo>
                    <a:pt x="48804" y="7708"/>
                  </a:lnTo>
                  <a:lnTo>
                    <a:pt x="56342" y="7708"/>
                  </a:lnTo>
                  <a:lnTo>
                    <a:pt x="53922" y="6070"/>
                  </a:lnTo>
                  <a:lnTo>
                    <a:pt x="52954" y="5829"/>
                  </a:lnTo>
                  <a:lnTo>
                    <a:pt x="48118" y="5829"/>
                  </a:lnTo>
                  <a:lnTo>
                    <a:pt x="42429" y="5041"/>
                  </a:lnTo>
                  <a:lnTo>
                    <a:pt x="40739" y="4762"/>
                  </a:lnTo>
                  <a:close/>
                </a:path>
                <a:path w="57785" h="57150">
                  <a:moveTo>
                    <a:pt x="56342" y="7708"/>
                  </a:moveTo>
                  <a:lnTo>
                    <a:pt x="48804" y="7708"/>
                  </a:lnTo>
                  <a:lnTo>
                    <a:pt x="56195" y="11417"/>
                  </a:lnTo>
                  <a:lnTo>
                    <a:pt x="56208" y="10566"/>
                  </a:lnTo>
                  <a:lnTo>
                    <a:pt x="56399" y="9791"/>
                  </a:lnTo>
                  <a:lnTo>
                    <a:pt x="57200" y="9359"/>
                  </a:lnTo>
                  <a:lnTo>
                    <a:pt x="57224" y="8305"/>
                  </a:lnTo>
                  <a:lnTo>
                    <a:pt x="56342" y="7708"/>
                  </a:lnTo>
                  <a:close/>
                </a:path>
                <a:path w="57785" h="57150">
                  <a:moveTo>
                    <a:pt x="49385" y="4057"/>
                  </a:moveTo>
                  <a:lnTo>
                    <a:pt x="48118" y="5829"/>
                  </a:lnTo>
                  <a:lnTo>
                    <a:pt x="52954" y="5829"/>
                  </a:lnTo>
                  <a:lnTo>
                    <a:pt x="49490" y="4965"/>
                  </a:lnTo>
                  <a:lnTo>
                    <a:pt x="49385" y="4057"/>
                  </a:lnTo>
                  <a:close/>
                </a:path>
                <a:path w="57785" h="57150">
                  <a:moveTo>
                    <a:pt x="48918" y="0"/>
                  </a:moveTo>
                  <a:lnTo>
                    <a:pt x="49385" y="4057"/>
                  </a:lnTo>
                  <a:lnTo>
                    <a:pt x="49490" y="3911"/>
                  </a:lnTo>
                  <a:lnTo>
                    <a:pt x="48918" y="0"/>
                  </a:lnTo>
                  <a:close/>
                </a:path>
              </a:pathLst>
            </a:custGeom>
            <a:solidFill>
              <a:srgbClr val="8CB8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2113254" y="1884235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4" h="22860">
                  <a:moveTo>
                    <a:pt x="6629" y="0"/>
                  </a:moveTo>
                  <a:lnTo>
                    <a:pt x="3594" y="2438"/>
                  </a:lnTo>
                  <a:lnTo>
                    <a:pt x="2476" y="12382"/>
                  </a:lnTo>
                  <a:lnTo>
                    <a:pt x="2476" y="16865"/>
                  </a:lnTo>
                  <a:lnTo>
                    <a:pt x="0" y="21488"/>
                  </a:lnTo>
                  <a:lnTo>
                    <a:pt x="355" y="22351"/>
                  </a:lnTo>
                  <a:lnTo>
                    <a:pt x="1816" y="21983"/>
                  </a:lnTo>
                  <a:lnTo>
                    <a:pt x="2247" y="21285"/>
                  </a:lnTo>
                  <a:lnTo>
                    <a:pt x="2755" y="20840"/>
                  </a:lnTo>
                  <a:lnTo>
                    <a:pt x="2781" y="19989"/>
                  </a:lnTo>
                  <a:lnTo>
                    <a:pt x="2959" y="19215"/>
                  </a:lnTo>
                  <a:lnTo>
                    <a:pt x="3784" y="18757"/>
                  </a:lnTo>
                  <a:lnTo>
                    <a:pt x="4343" y="14643"/>
                  </a:lnTo>
                  <a:lnTo>
                    <a:pt x="6769" y="11226"/>
                  </a:lnTo>
                  <a:lnTo>
                    <a:pt x="7988" y="7353"/>
                  </a:lnTo>
                  <a:lnTo>
                    <a:pt x="12065" y="101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74A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2123084" y="175657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2286" y="0"/>
                  </a:moveTo>
                  <a:lnTo>
                    <a:pt x="0" y="5054"/>
                  </a:lnTo>
                  <a:lnTo>
                    <a:pt x="1828" y="10388"/>
                  </a:lnTo>
                  <a:lnTo>
                    <a:pt x="1257" y="15570"/>
                  </a:lnTo>
                  <a:lnTo>
                    <a:pt x="3365" y="10490"/>
                  </a:lnTo>
                  <a:lnTo>
                    <a:pt x="2159" y="5207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74A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41" name="object 3341"/>
          <p:cNvSpPr/>
          <p:nvPr/>
        </p:nvSpPr>
        <p:spPr>
          <a:xfrm>
            <a:off x="2273122" y="1408747"/>
            <a:ext cx="2540" cy="6350"/>
          </a:xfrm>
          <a:custGeom>
            <a:avLst/>
            <a:gdLst/>
            <a:ahLst/>
            <a:cxnLst/>
            <a:rect l="l" t="t" r="r" b="b"/>
            <a:pathLst>
              <a:path w="2539" h="6350">
                <a:moveTo>
                  <a:pt x="609" y="0"/>
                </a:moveTo>
                <a:lnTo>
                  <a:pt x="0" y="1650"/>
                </a:lnTo>
                <a:lnTo>
                  <a:pt x="50" y="3314"/>
                </a:lnTo>
                <a:lnTo>
                  <a:pt x="571" y="4978"/>
                </a:lnTo>
                <a:lnTo>
                  <a:pt x="850" y="5219"/>
                </a:lnTo>
                <a:lnTo>
                  <a:pt x="2209" y="5968"/>
                </a:lnTo>
                <a:lnTo>
                  <a:pt x="2209" y="2095"/>
                </a:lnTo>
                <a:lnTo>
                  <a:pt x="1079" y="12"/>
                </a:lnTo>
                <a:lnTo>
                  <a:pt x="609" y="0"/>
                </a:lnTo>
                <a:close/>
              </a:path>
            </a:pathLst>
          </a:custGeom>
          <a:solidFill>
            <a:srgbClr val="7AB8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2" name="object 3342"/>
          <p:cNvSpPr/>
          <p:nvPr/>
        </p:nvSpPr>
        <p:spPr>
          <a:xfrm>
            <a:off x="2270086" y="1323327"/>
            <a:ext cx="3810" cy="3175"/>
          </a:xfrm>
          <a:custGeom>
            <a:avLst/>
            <a:gdLst/>
            <a:ahLst/>
            <a:cxnLst/>
            <a:rect l="l" t="t" r="r" b="b"/>
            <a:pathLst>
              <a:path w="3810" h="3175">
                <a:moveTo>
                  <a:pt x="2476" y="0"/>
                </a:moveTo>
                <a:lnTo>
                  <a:pt x="1117" y="380"/>
                </a:lnTo>
                <a:lnTo>
                  <a:pt x="0" y="952"/>
                </a:lnTo>
                <a:lnTo>
                  <a:pt x="88" y="2743"/>
                </a:lnTo>
                <a:lnTo>
                  <a:pt x="1663" y="2349"/>
                </a:lnTo>
                <a:lnTo>
                  <a:pt x="3149" y="2044"/>
                </a:lnTo>
                <a:lnTo>
                  <a:pt x="3606" y="266"/>
                </a:lnTo>
                <a:lnTo>
                  <a:pt x="2476" y="0"/>
                </a:lnTo>
                <a:close/>
              </a:path>
            </a:pathLst>
          </a:custGeom>
          <a:solidFill>
            <a:srgbClr val="A1CAD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43" name="object 3343"/>
          <p:cNvGrpSpPr/>
          <p:nvPr/>
        </p:nvGrpSpPr>
        <p:grpSpPr>
          <a:xfrm>
            <a:off x="2111806" y="1853310"/>
            <a:ext cx="77470" cy="80010"/>
            <a:chOff x="2111806" y="1853310"/>
            <a:chExt cx="77470" cy="80010"/>
          </a:xfrm>
        </p:grpSpPr>
        <p:sp>
          <p:nvSpPr>
            <p:cNvPr id="3344" name="object 3344"/>
            <p:cNvSpPr/>
            <p:nvPr/>
          </p:nvSpPr>
          <p:spPr>
            <a:xfrm>
              <a:off x="2175230" y="1863686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5">
                  <a:moveTo>
                    <a:pt x="11836" y="0"/>
                  </a:moveTo>
                  <a:lnTo>
                    <a:pt x="8267" y="838"/>
                  </a:lnTo>
                  <a:lnTo>
                    <a:pt x="5168" y="5067"/>
                  </a:lnTo>
                  <a:lnTo>
                    <a:pt x="4724" y="8890"/>
                  </a:lnTo>
                  <a:lnTo>
                    <a:pt x="584" y="10655"/>
                  </a:lnTo>
                  <a:lnTo>
                    <a:pt x="0" y="14401"/>
                  </a:lnTo>
                  <a:lnTo>
                    <a:pt x="635" y="14401"/>
                  </a:lnTo>
                  <a:lnTo>
                    <a:pt x="1778" y="13195"/>
                  </a:lnTo>
                  <a:lnTo>
                    <a:pt x="1638" y="16027"/>
                  </a:lnTo>
                  <a:lnTo>
                    <a:pt x="419" y="17335"/>
                  </a:lnTo>
                  <a:lnTo>
                    <a:pt x="3619" y="19113"/>
                  </a:lnTo>
                  <a:lnTo>
                    <a:pt x="3975" y="16979"/>
                  </a:lnTo>
                  <a:lnTo>
                    <a:pt x="8902" y="13766"/>
                  </a:lnTo>
                  <a:lnTo>
                    <a:pt x="10807" y="9613"/>
                  </a:lnTo>
                  <a:lnTo>
                    <a:pt x="13525" y="6121"/>
                  </a:lnTo>
                  <a:lnTo>
                    <a:pt x="13500" y="5080"/>
                  </a:lnTo>
                  <a:lnTo>
                    <a:pt x="12039" y="3327"/>
                  </a:lnTo>
                  <a:lnTo>
                    <a:pt x="11836" y="0"/>
                  </a:lnTo>
                  <a:close/>
                </a:path>
              </a:pathLst>
            </a:custGeom>
            <a:solidFill>
              <a:srgbClr val="8C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2137752" y="1904047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1130" y="0"/>
                  </a:moveTo>
                  <a:lnTo>
                    <a:pt x="0" y="1854"/>
                  </a:lnTo>
                  <a:lnTo>
                    <a:pt x="101" y="2336"/>
                  </a:lnTo>
                  <a:lnTo>
                    <a:pt x="368" y="2692"/>
                  </a:lnTo>
                  <a:lnTo>
                    <a:pt x="800" y="2933"/>
                  </a:lnTo>
                  <a:lnTo>
                    <a:pt x="5181" y="6159"/>
                  </a:lnTo>
                  <a:lnTo>
                    <a:pt x="6972" y="5384"/>
                  </a:lnTo>
                  <a:lnTo>
                    <a:pt x="8204" y="4152"/>
                  </a:lnTo>
                  <a:lnTo>
                    <a:pt x="8407" y="2108"/>
                  </a:lnTo>
                  <a:lnTo>
                    <a:pt x="5384" y="3428"/>
                  </a:lnTo>
                  <a:lnTo>
                    <a:pt x="3556" y="698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AFD2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2141727" y="18965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32" y="0"/>
                  </a:moveTo>
                  <a:lnTo>
                    <a:pt x="1422" y="177"/>
                  </a:lnTo>
                  <a:lnTo>
                    <a:pt x="1498" y="1816"/>
                  </a:lnTo>
                  <a:lnTo>
                    <a:pt x="508" y="2387"/>
                  </a:lnTo>
                  <a:lnTo>
                    <a:pt x="330" y="2705"/>
                  </a:lnTo>
                  <a:lnTo>
                    <a:pt x="0" y="3340"/>
                  </a:lnTo>
                  <a:lnTo>
                    <a:pt x="3073" y="3238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698D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2146211" y="19030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009" y="0"/>
                  </a:moveTo>
                  <a:lnTo>
                    <a:pt x="1650" y="698"/>
                  </a:lnTo>
                  <a:lnTo>
                    <a:pt x="571" y="1663"/>
                  </a:lnTo>
                  <a:lnTo>
                    <a:pt x="0" y="3111"/>
                  </a:lnTo>
                  <a:lnTo>
                    <a:pt x="1904" y="2946"/>
                  </a:lnTo>
                  <a:lnTo>
                    <a:pt x="2971" y="1968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9EC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2119274" y="1910143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15151" y="0"/>
                  </a:moveTo>
                  <a:lnTo>
                    <a:pt x="10909" y="1257"/>
                  </a:lnTo>
                  <a:lnTo>
                    <a:pt x="7480" y="3911"/>
                  </a:lnTo>
                  <a:lnTo>
                    <a:pt x="3987" y="6451"/>
                  </a:lnTo>
                  <a:lnTo>
                    <a:pt x="2870" y="6934"/>
                  </a:lnTo>
                  <a:lnTo>
                    <a:pt x="1981" y="7772"/>
                  </a:lnTo>
                  <a:lnTo>
                    <a:pt x="914" y="8420"/>
                  </a:lnTo>
                  <a:lnTo>
                    <a:pt x="165" y="9385"/>
                  </a:lnTo>
                  <a:lnTo>
                    <a:pt x="0" y="10401"/>
                  </a:lnTo>
                  <a:lnTo>
                    <a:pt x="596" y="11493"/>
                  </a:lnTo>
                  <a:lnTo>
                    <a:pt x="2362" y="12395"/>
                  </a:lnTo>
                  <a:lnTo>
                    <a:pt x="3708" y="11112"/>
                  </a:lnTo>
                  <a:lnTo>
                    <a:pt x="5181" y="10579"/>
                  </a:lnTo>
                  <a:lnTo>
                    <a:pt x="13423" y="4419"/>
                  </a:lnTo>
                  <a:lnTo>
                    <a:pt x="13271" y="2667"/>
                  </a:lnTo>
                  <a:lnTo>
                    <a:pt x="16484" y="2222"/>
                  </a:lnTo>
                  <a:lnTo>
                    <a:pt x="15151" y="0"/>
                  </a:lnTo>
                  <a:close/>
                </a:path>
              </a:pathLst>
            </a:custGeom>
            <a:solidFill>
              <a:srgbClr val="6C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2111806" y="1923326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60">
                  <a:moveTo>
                    <a:pt x="6832" y="0"/>
                  </a:moveTo>
                  <a:lnTo>
                    <a:pt x="6388" y="317"/>
                  </a:lnTo>
                  <a:lnTo>
                    <a:pt x="4318" y="508"/>
                  </a:lnTo>
                  <a:lnTo>
                    <a:pt x="4089" y="2552"/>
                  </a:lnTo>
                  <a:lnTo>
                    <a:pt x="2197" y="3467"/>
                  </a:lnTo>
                  <a:lnTo>
                    <a:pt x="0" y="7188"/>
                  </a:lnTo>
                  <a:lnTo>
                    <a:pt x="12" y="9156"/>
                  </a:lnTo>
                  <a:lnTo>
                    <a:pt x="3136" y="9740"/>
                  </a:lnTo>
                  <a:lnTo>
                    <a:pt x="4406" y="7772"/>
                  </a:lnTo>
                  <a:lnTo>
                    <a:pt x="6477" y="6807"/>
                  </a:lnTo>
                  <a:lnTo>
                    <a:pt x="8382" y="5638"/>
                  </a:lnTo>
                  <a:lnTo>
                    <a:pt x="4406" y="4699"/>
                  </a:lnTo>
                  <a:lnTo>
                    <a:pt x="4432" y="2946"/>
                  </a:lnTo>
                  <a:lnTo>
                    <a:pt x="7353" y="609"/>
                  </a:lnTo>
                  <a:lnTo>
                    <a:pt x="7150" y="101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BA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2131225" y="1905914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6527" y="0"/>
                  </a:moveTo>
                  <a:lnTo>
                    <a:pt x="3213" y="4229"/>
                  </a:lnTo>
                  <a:lnTo>
                    <a:pt x="3467" y="6032"/>
                  </a:lnTo>
                  <a:lnTo>
                    <a:pt x="0" y="6375"/>
                  </a:lnTo>
                  <a:lnTo>
                    <a:pt x="1473" y="8648"/>
                  </a:lnTo>
                  <a:lnTo>
                    <a:pt x="4787" y="7175"/>
                  </a:lnTo>
                  <a:lnTo>
                    <a:pt x="5041" y="3340"/>
                  </a:lnTo>
                  <a:lnTo>
                    <a:pt x="7327" y="1079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567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2118207" y="1920379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686" y="0"/>
                  </a:moveTo>
                  <a:lnTo>
                    <a:pt x="3314" y="660"/>
                  </a:lnTo>
                  <a:lnTo>
                    <a:pt x="1930" y="1257"/>
                  </a:lnTo>
                  <a:lnTo>
                    <a:pt x="1549" y="952"/>
                  </a:lnTo>
                  <a:lnTo>
                    <a:pt x="1231" y="1015"/>
                  </a:lnTo>
                  <a:lnTo>
                    <a:pt x="990" y="1435"/>
                  </a:lnTo>
                  <a:lnTo>
                    <a:pt x="0" y="3263"/>
                  </a:lnTo>
                  <a:lnTo>
                    <a:pt x="317" y="3340"/>
                  </a:lnTo>
                  <a:lnTo>
                    <a:pt x="952" y="3543"/>
                  </a:lnTo>
                  <a:lnTo>
                    <a:pt x="2260" y="1701"/>
                  </a:lnTo>
                  <a:lnTo>
                    <a:pt x="7213" y="5892"/>
                  </a:lnTo>
                  <a:lnTo>
                    <a:pt x="6261" y="33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5A92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2165311" y="1853310"/>
              <a:ext cx="19685" cy="24765"/>
            </a:xfrm>
            <a:custGeom>
              <a:avLst/>
              <a:gdLst/>
              <a:ahLst/>
              <a:cxnLst/>
              <a:rect l="l" t="t" r="r" b="b"/>
              <a:pathLst>
                <a:path w="19685" h="24764">
                  <a:moveTo>
                    <a:pt x="8743" y="17030"/>
                  </a:moveTo>
                  <a:lnTo>
                    <a:pt x="5410" y="17030"/>
                  </a:lnTo>
                  <a:lnTo>
                    <a:pt x="6222" y="20345"/>
                  </a:lnTo>
                  <a:lnTo>
                    <a:pt x="1587" y="21539"/>
                  </a:lnTo>
                  <a:lnTo>
                    <a:pt x="3467" y="24663"/>
                  </a:lnTo>
                  <a:lnTo>
                    <a:pt x="8743" y="17030"/>
                  </a:lnTo>
                  <a:close/>
                </a:path>
                <a:path w="19685" h="24764">
                  <a:moveTo>
                    <a:pt x="18948" y="0"/>
                  </a:moveTo>
                  <a:lnTo>
                    <a:pt x="15036" y="838"/>
                  </a:lnTo>
                  <a:lnTo>
                    <a:pt x="13309" y="3848"/>
                  </a:lnTo>
                  <a:lnTo>
                    <a:pt x="9651" y="5448"/>
                  </a:lnTo>
                  <a:lnTo>
                    <a:pt x="8902" y="9194"/>
                  </a:lnTo>
                  <a:lnTo>
                    <a:pt x="8000" y="12649"/>
                  </a:lnTo>
                  <a:lnTo>
                    <a:pt x="5168" y="14427"/>
                  </a:lnTo>
                  <a:lnTo>
                    <a:pt x="2616" y="16446"/>
                  </a:lnTo>
                  <a:lnTo>
                    <a:pt x="0" y="18072"/>
                  </a:lnTo>
                  <a:lnTo>
                    <a:pt x="1130" y="20015"/>
                  </a:lnTo>
                  <a:lnTo>
                    <a:pt x="5410" y="17030"/>
                  </a:lnTo>
                  <a:lnTo>
                    <a:pt x="8743" y="17030"/>
                  </a:lnTo>
                  <a:lnTo>
                    <a:pt x="9893" y="15367"/>
                  </a:lnTo>
                  <a:lnTo>
                    <a:pt x="15087" y="8153"/>
                  </a:lnTo>
                  <a:lnTo>
                    <a:pt x="19316" y="2908"/>
                  </a:lnTo>
                  <a:lnTo>
                    <a:pt x="19215" y="127"/>
                  </a:lnTo>
                  <a:lnTo>
                    <a:pt x="18948" y="0"/>
                  </a:lnTo>
                  <a:close/>
                </a:path>
              </a:pathLst>
            </a:custGeom>
            <a:solidFill>
              <a:srgbClr val="56B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53" name="object 3353"/>
          <p:cNvGrpSpPr/>
          <p:nvPr/>
        </p:nvGrpSpPr>
        <p:grpSpPr>
          <a:xfrm>
            <a:off x="1277277" y="2203348"/>
            <a:ext cx="379095" cy="59690"/>
            <a:chOff x="1277277" y="2203348"/>
            <a:chExt cx="379095" cy="59690"/>
          </a:xfrm>
        </p:grpSpPr>
        <p:sp>
          <p:nvSpPr>
            <p:cNvPr id="3354" name="object 3354"/>
            <p:cNvSpPr/>
            <p:nvPr/>
          </p:nvSpPr>
          <p:spPr>
            <a:xfrm>
              <a:off x="1474863" y="2212263"/>
              <a:ext cx="180975" cy="45720"/>
            </a:xfrm>
            <a:custGeom>
              <a:avLst/>
              <a:gdLst/>
              <a:ahLst/>
              <a:cxnLst/>
              <a:rect l="l" t="t" r="r" b="b"/>
              <a:pathLst>
                <a:path w="180975" h="45719">
                  <a:moveTo>
                    <a:pt x="177253" y="0"/>
                  </a:moveTo>
                  <a:lnTo>
                    <a:pt x="175983" y="126"/>
                  </a:lnTo>
                  <a:lnTo>
                    <a:pt x="174193" y="1409"/>
                  </a:lnTo>
                  <a:lnTo>
                    <a:pt x="173824" y="2247"/>
                  </a:lnTo>
                  <a:lnTo>
                    <a:pt x="166166" y="2400"/>
                  </a:lnTo>
                  <a:lnTo>
                    <a:pt x="159791" y="4648"/>
                  </a:lnTo>
                  <a:lnTo>
                    <a:pt x="153149" y="4559"/>
                  </a:lnTo>
                  <a:lnTo>
                    <a:pt x="152628" y="4737"/>
                  </a:lnTo>
                  <a:lnTo>
                    <a:pt x="147904" y="8254"/>
                  </a:lnTo>
                  <a:lnTo>
                    <a:pt x="143040" y="6705"/>
                  </a:lnTo>
                  <a:lnTo>
                    <a:pt x="133883" y="10363"/>
                  </a:lnTo>
                  <a:lnTo>
                    <a:pt x="128600" y="11582"/>
                  </a:lnTo>
                  <a:lnTo>
                    <a:pt x="109738" y="14528"/>
                  </a:lnTo>
                  <a:lnTo>
                    <a:pt x="82784" y="19384"/>
                  </a:lnTo>
                  <a:lnTo>
                    <a:pt x="59691" y="23131"/>
                  </a:lnTo>
                  <a:lnTo>
                    <a:pt x="40665" y="26981"/>
                  </a:lnTo>
                  <a:lnTo>
                    <a:pt x="28867" y="28232"/>
                  </a:lnTo>
                  <a:lnTo>
                    <a:pt x="23736" y="31534"/>
                  </a:lnTo>
                  <a:lnTo>
                    <a:pt x="19024" y="32016"/>
                  </a:lnTo>
                  <a:lnTo>
                    <a:pt x="9867" y="32092"/>
                  </a:lnTo>
                  <a:lnTo>
                    <a:pt x="1193" y="36575"/>
                  </a:lnTo>
                  <a:lnTo>
                    <a:pt x="0" y="37782"/>
                  </a:lnTo>
                  <a:lnTo>
                    <a:pt x="990" y="40766"/>
                  </a:lnTo>
                  <a:lnTo>
                    <a:pt x="2590" y="39992"/>
                  </a:lnTo>
                  <a:lnTo>
                    <a:pt x="5714" y="40436"/>
                  </a:lnTo>
                  <a:lnTo>
                    <a:pt x="7835" y="39598"/>
                  </a:lnTo>
                  <a:lnTo>
                    <a:pt x="9791" y="40690"/>
                  </a:lnTo>
                  <a:lnTo>
                    <a:pt x="9969" y="41808"/>
                  </a:lnTo>
                  <a:lnTo>
                    <a:pt x="10502" y="42862"/>
                  </a:lnTo>
                  <a:lnTo>
                    <a:pt x="18910" y="41554"/>
                  </a:lnTo>
                  <a:lnTo>
                    <a:pt x="25514" y="45631"/>
                  </a:lnTo>
                  <a:lnTo>
                    <a:pt x="32638" y="44843"/>
                  </a:lnTo>
                  <a:lnTo>
                    <a:pt x="36106" y="45669"/>
                  </a:lnTo>
                  <a:lnTo>
                    <a:pt x="39560" y="45669"/>
                  </a:lnTo>
                  <a:lnTo>
                    <a:pt x="43027" y="44843"/>
                  </a:lnTo>
                  <a:lnTo>
                    <a:pt x="49263" y="44830"/>
                  </a:lnTo>
                  <a:lnTo>
                    <a:pt x="49390" y="42735"/>
                  </a:lnTo>
                  <a:lnTo>
                    <a:pt x="48577" y="41643"/>
                  </a:lnTo>
                  <a:lnTo>
                    <a:pt x="44818" y="41744"/>
                  </a:lnTo>
                  <a:lnTo>
                    <a:pt x="43141" y="42176"/>
                  </a:lnTo>
                  <a:lnTo>
                    <a:pt x="41986" y="40690"/>
                  </a:lnTo>
                  <a:lnTo>
                    <a:pt x="40157" y="38988"/>
                  </a:lnTo>
                  <a:lnTo>
                    <a:pt x="37858" y="40474"/>
                  </a:lnTo>
                  <a:lnTo>
                    <a:pt x="35877" y="39814"/>
                  </a:lnTo>
                  <a:lnTo>
                    <a:pt x="33908" y="39700"/>
                  </a:lnTo>
                  <a:lnTo>
                    <a:pt x="34455" y="39357"/>
                  </a:lnTo>
                  <a:lnTo>
                    <a:pt x="35140" y="39471"/>
                  </a:lnTo>
                  <a:lnTo>
                    <a:pt x="38823" y="36766"/>
                  </a:lnTo>
                  <a:lnTo>
                    <a:pt x="61581" y="31787"/>
                  </a:lnTo>
                  <a:lnTo>
                    <a:pt x="76967" y="29971"/>
                  </a:lnTo>
                  <a:lnTo>
                    <a:pt x="85001" y="28700"/>
                  </a:lnTo>
                  <a:lnTo>
                    <a:pt x="117273" y="22277"/>
                  </a:lnTo>
                  <a:lnTo>
                    <a:pt x="137210" y="17411"/>
                  </a:lnTo>
                  <a:lnTo>
                    <a:pt x="140423" y="15024"/>
                  </a:lnTo>
                  <a:lnTo>
                    <a:pt x="151498" y="15328"/>
                  </a:lnTo>
                  <a:lnTo>
                    <a:pt x="158076" y="11518"/>
                  </a:lnTo>
                  <a:lnTo>
                    <a:pt x="165938" y="12280"/>
                  </a:lnTo>
                  <a:lnTo>
                    <a:pt x="166687" y="11887"/>
                  </a:lnTo>
                  <a:lnTo>
                    <a:pt x="169062" y="8166"/>
                  </a:lnTo>
                  <a:lnTo>
                    <a:pt x="172618" y="8127"/>
                  </a:lnTo>
                  <a:lnTo>
                    <a:pt x="175590" y="6934"/>
                  </a:lnTo>
                  <a:lnTo>
                    <a:pt x="177558" y="5867"/>
                  </a:lnTo>
                  <a:lnTo>
                    <a:pt x="179425" y="3886"/>
                  </a:lnTo>
                  <a:lnTo>
                    <a:pt x="180974" y="2882"/>
                  </a:lnTo>
                  <a:lnTo>
                    <a:pt x="180022" y="914"/>
                  </a:lnTo>
                  <a:lnTo>
                    <a:pt x="179603" y="571"/>
                  </a:lnTo>
                  <a:lnTo>
                    <a:pt x="177253" y="0"/>
                  </a:lnTo>
                  <a:close/>
                </a:path>
              </a:pathLst>
            </a:custGeom>
            <a:solidFill>
              <a:srgbClr val="9EC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405559" y="2229231"/>
              <a:ext cx="106680" cy="15875"/>
            </a:xfrm>
            <a:custGeom>
              <a:avLst/>
              <a:gdLst/>
              <a:ahLst/>
              <a:cxnLst/>
              <a:rect l="l" t="t" r="r" b="b"/>
              <a:pathLst>
                <a:path w="106680" h="15875">
                  <a:moveTo>
                    <a:pt x="5549" y="0"/>
                  </a:moveTo>
                  <a:lnTo>
                    <a:pt x="2247" y="965"/>
                  </a:lnTo>
                  <a:lnTo>
                    <a:pt x="1181" y="1523"/>
                  </a:lnTo>
                  <a:lnTo>
                    <a:pt x="152" y="3073"/>
                  </a:lnTo>
                  <a:lnTo>
                    <a:pt x="0" y="4229"/>
                  </a:lnTo>
                  <a:lnTo>
                    <a:pt x="165" y="5448"/>
                  </a:lnTo>
                  <a:lnTo>
                    <a:pt x="660" y="7061"/>
                  </a:lnTo>
                  <a:lnTo>
                    <a:pt x="3086" y="8623"/>
                  </a:lnTo>
                  <a:lnTo>
                    <a:pt x="10375" y="8178"/>
                  </a:lnTo>
                  <a:lnTo>
                    <a:pt x="12420" y="9512"/>
                  </a:lnTo>
                  <a:lnTo>
                    <a:pt x="28232" y="15697"/>
                  </a:lnTo>
                  <a:lnTo>
                    <a:pt x="35496" y="14376"/>
                  </a:lnTo>
                  <a:lnTo>
                    <a:pt x="40449" y="14592"/>
                  </a:lnTo>
                  <a:lnTo>
                    <a:pt x="45427" y="15214"/>
                  </a:lnTo>
                  <a:lnTo>
                    <a:pt x="50380" y="14528"/>
                  </a:lnTo>
                  <a:lnTo>
                    <a:pt x="61155" y="13464"/>
                  </a:lnTo>
                  <a:lnTo>
                    <a:pt x="71972" y="12776"/>
                  </a:lnTo>
                  <a:lnTo>
                    <a:pt x="82743" y="11707"/>
                  </a:lnTo>
                  <a:lnTo>
                    <a:pt x="93383" y="9499"/>
                  </a:lnTo>
                  <a:lnTo>
                    <a:pt x="97434" y="8331"/>
                  </a:lnTo>
                  <a:lnTo>
                    <a:pt x="102146" y="9512"/>
                  </a:lnTo>
                  <a:lnTo>
                    <a:pt x="105562" y="6083"/>
                  </a:lnTo>
                  <a:lnTo>
                    <a:pt x="106006" y="5206"/>
                  </a:lnTo>
                  <a:lnTo>
                    <a:pt x="106133" y="4279"/>
                  </a:lnTo>
                  <a:lnTo>
                    <a:pt x="104914" y="355"/>
                  </a:lnTo>
                  <a:lnTo>
                    <a:pt x="12293" y="330"/>
                  </a:lnTo>
                  <a:lnTo>
                    <a:pt x="8953" y="774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8EB6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441056" y="2215045"/>
              <a:ext cx="187325" cy="38735"/>
            </a:xfrm>
            <a:custGeom>
              <a:avLst/>
              <a:gdLst/>
              <a:ahLst/>
              <a:cxnLst/>
              <a:rect l="l" t="t" r="r" b="b"/>
              <a:pathLst>
                <a:path w="187325" h="38735">
                  <a:moveTo>
                    <a:pt x="183095" y="0"/>
                  </a:moveTo>
                  <a:lnTo>
                    <a:pt x="178943" y="787"/>
                  </a:lnTo>
                  <a:lnTo>
                    <a:pt x="172656" y="2514"/>
                  </a:lnTo>
                  <a:lnTo>
                    <a:pt x="170332" y="2806"/>
                  </a:lnTo>
                  <a:lnTo>
                    <a:pt x="154889" y="5829"/>
                  </a:lnTo>
                  <a:lnTo>
                    <a:pt x="145669" y="8382"/>
                  </a:lnTo>
                  <a:lnTo>
                    <a:pt x="143002" y="9398"/>
                  </a:lnTo>
                  <a:lnTo>
                    <a:pt x="132803" y="9486"/>
                  </a:lnTo>
                  <a:lnTo>
                    <a:pt x="125806" y="9398"/>
                  </a:lnTo>
                  <a:lnTo>
                    <a:pt x="122656" y="9626"/>
                  </a:lnTo>
                  <a:lnTo>
                    <a:pt x="119341" y="14287"/>
                  </a:lnTo>
                  <a:lnTo>
                    <a:pt x="117500" y="14630"/>
                  </a:lnTo>
                  <a:lnTo>
                    <a:pt x="115773" y="14465"/>
                  </a:lnTo>
                  <a:lnTo>
                    <a:pt x="104042" y="14480"/>
                  </a:lnTo>
                  <a:lnTo>
                    <a:pt x="92519" y="16151"/>
                  </a:lnTo>
                  <a:lnTo>
                    <a:pt x="81072" y="18426"/>
                  </a:lnTo>
                  <a:lnTo>
                    <a:pt x="69570" y="20256"/>
                  </a:lnTo>
                  <a:lnTo>
                    <a:pt x="49630" y="24105"/>
                  </a:lnTo>
                  <a:lnTo>
                    <a:pt x="43002" y="25006"/>
                  </a:lnTo>
                  <a:lnTo>
                    <a:pt x="17457" y="27260"/>
                  </a:lnTo>
                  <a:lnTo>
                    <a:pt x="5981" y="29019"/>
                  </a:lnTo>
                  <a:lnTo>
                    <a:pt x="2971" y="26174"/>
                  </a:lnTo>
                  <a:lnTo>
                    <a:pt x="0" y="28562"/>
                  </a:lnTo>
                  <a:lnTo>
                    <a:pt x="1346" y="30137"/>
                  </a:lnTo>
                  <a:lnTo>
                    <a:pt x="3187" y="29540"/>
                  </a:lnTo>
                  <a:lnTo>
                    <a:pt x="11747" y="29591"/>
                  </a:lnTo>
                  <a:lnTo>
                    <a:pt x="17424" y="29819"/>
                  </a:lnTo>
                  <a:lnTo>
                    <a:pt x="17259" y="32689"/>
                  </a:lnTo>
                  <a:lnTo>
                    <a:pt x="16014" y="32778"/>
                  </a:lnTo>
                  <a:lnTo>
                    <a:pt x="11620" y="30848"/>
                  </a:lnTo>
                  <a:lnTo>
                    <a:pt x="7835" y="32473"/>
                  </a:lnTo>
                  <a:lnTo>
                    <a:pt x="2794" y="30213"/>
                  </a:lnTo>
                  <a:lnTo>
                    <a:pt x="1219" y="30708"/>
                  </a:lnTo>
                  <a:lnTo>
                    <a:pt x="342" y="34378"/>
                  </a:lnTo>
                  <a:lnTo>
                    <a:pt x="1765" y="35394"/>
                  </a:lnTo>
                  <a:lnTo>
                    <a:pt x="7632" y="35979"/>
                  </a:lnTo>
                  <a:lnTo>
                    <a:pt x="12560" y="36906"/>
                  </a:lnTo>
                  <a:lnTo>
                    <a:pt x="19951" y="33845"/>
                  </a:lnTo>
                  <a:lnTo>
                    <a:pt x="22669" y="33274"/>
                  </a:lnTo>
                  <a:lnTo>
                    <a:pt x="31343" y="37185"/>
                  </a:lnTo>
                  <a:lnTo>
                    <a:pt x="37236" y="38735"/>
                  </a:lnTo>
                  <a:lnTo>
                    <a:pt x="43599" y="37909"/>
                  </a:lnTo>
                  <a:lnTo>
                    <a:pt x="41186" y="35483"/>
                  </a:lnTo>
                  <a:lnTo>
                    <a:pt x="37642" y="38074"/>
                  </a:lnTo>
                  <a:lnTo>
                    <a:pt x="34620" y="35928"/>
                  </a:lnTo>
                  <a:lnTo>
                    <a:pt x="38595" y="32410"/>
                  </a:lnTo>
                  <a:lnTo>
                    <a:pt x="43319" y="31267"/>
                  </a:lnTo>
                  <a:lnTo>
                    <a:pt x="52997" y="30314"/>
                  </a:lnTo>
                  <a:lnTo>
                    <a:pt x="58140" y="30721"/>
                  </a:lnTo>
                  <a:lnTo>
                    <a:pt x="63322" y="26492"/>
                  </a:lnTo>
                  <a:lnTo>
                    <a:pt x="73856" y="26218"/>
                  </a:lnTo>
                  <a:lnTo>
                    <a:pt x="81572" y="24917"/>
                  </a:lnTo>
                  <a:lnTo>
                    <a:pt x="96774" y="21336"/>
                  </a:lnTo>
                  <a:lnTo>
                    <a:pt x="103831" y="20103"/>
                  </a:lnTo>
                  <a:lnTo>
                    <a:pt x="118012" y="18073"/>
                  </a:lnTo>
                  <a:lnTo>
                    <a:pt x="132381" y="14817"/>
                  </a:lnTo>
                  <a:lnTo>
                    <a:pt x="139834" y="13425"/>
                  </a:lnTo>
                  <a:lnTo>
                    <a:pt x="147367" y="12331"/>
                  </a:lnTo>
                  <a:lnTo>
                    <a:pt x="154914" y="11493"/>
                  </a:lnTo>
                  <a:lnTo>
                    <a:pt x="161825" y="10179"/>
                  </a:lnTo>
                  <a:lnTo>
                    <a:pt x="175329" y="6335"/>
                  </a:lnTo>
                  <a:lnTo>
                    <a:pt x="182333" y="5549"/>
                  </a:lnTo>
                  <a:lnTo>
                    <a:pt x="184150" y="5562"/>
                  </a:lnTo>
                  <a:lnTo>
                    <a:pt x="186004" y="4533"/>
                  </a:lnTo>
                  <a:lnTo>
                    <a:pt x="186918" y="2603"/>
                  </a:lnTo>
                  <a:lnTo>
                    <a:pt x="183095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335900" y="2205367"/>
              <a:ext cx="86995" cy="44450"/>
            </a:xfrm>
            <a:custGeom>
              <a:avLst/>
              <a:gdLst/>
              <a:ahLst/>
              <a:cxnLst/>
              <a:rect l="l" t="t" r="r" b="b"/>
              <a:pathLst>
                <a:path w="86994" h="44450">
                  <a:moveTo>
                    <a:pt x="4038" y="0"/>
                  </a:moveTo>
                  <a:lnTo>
                    <a:pt x="812" y="1320"/>
                  </a:lnTo>
                  <a:lnTo>
                    <a:pt x="0" y="3886"/>
                  </a:lnTo>
                  <a:lnTo>
                    <a:pt x="584" y="12280"/>
                  </a:lnTo>
                  <a:lnTo>
                    <a:pt x="1219" y="17360"/>
                  </a:lnTo>
                  <a:lnTo>
                    <a:pt x="4914" y="21437"/>
                  </a:lnTo>
                  <a:lnTo>
                    <a:pt x="9194" y="24091"/>
                  </a:lnTo>
                  <a:lnTo>
                    <a:pt x="14236" y="24917"/>
                  </a:lnTo>
                  <a:lnTo>
                    <a:pt x="18707" y="27076"/>
                  </a:lnTo>
                  <a:lnTo>
                    <a:pt x="26230" y="29884"/>
                  </a:lnTo>
                  <a:lnTo>
                    <a:pt x="34010" y="31689"/>
                  </a:lnTo>
                  <a:lnTo>
                    <a:pt x="41867" y="33195"/>
                  </a:lnTo>
                  <a:lnTo>
                    <a:pt x="49618" y="35102"/>
                  </a:lnTo>
                  <a:lnTo>
                    <a:pt x="55372" y="36855"/>
                  </a:lnTo>
                  <a:lnTo>
                    <a:pt x="60756" y="39877"/>
                  </a:lnTo>
                  <a:lnTo>
                    <a:pt x="71551" y="40576"/>
                  </a:lnTo>
                  <a:lnTo>
                    <a:pt x="76149" y="41173"/>
                  </a:lnTo>
                  <a:lnTo>
                    <a:pt x="84582" y="44030"/>
                  </a:lnTo>
                  <a:lnTo>
                    <a:pt x="86461" y="42392"/>
                  </a:lnTo>
                  <a:lnTo>
                    <a:pt x="85445" y="40995"/>
                  </a:lnTo>
                  <a:lnTo>
                    <a:pt x="83134" y="40563"/>
                  </a:lnTo>
                  <a:lnTo>
                    <a:pt x="83350" y="37210"/>
                  </a:lnTo>
                  <a:lnTo>
                    <a:pt x="80467" y="34696"/>
                  </a:lnTo>
                  <a:lnTo>
                    <a:pt x="76377" y="36728"/>
                  </a:lnTo>
                  <a:lnTo>
                    <a:pt x="73393" y="34594"/>
                  </a:lnTo>
                  <a:lnTo>
                    <a:pt x="72618" y="34378"/>
                  </a:lnTo>
                  <a:lnTo>
                    <a:pt x="71856" y="34366"/>
                  </a:lnTo>
                  <a:lnTo>
                    <a:pt x="71081" y="34632"/>
                  </a:lnTo>
                  <a:lnTo>
                    <a:pt x="67475" y="38734"/>
                  </a:lnTo>
                  <a:lnTo>
                    <a:pt x="64884" y="35826"/>
                  </a:lnTo>
                  <a:lnTo>
                    <a:pt x="62217" y="33362"/>
                  </a:lnTo>
                  <a:lnTo>
                    <a:pt x="53548" y="31256"/>
                  </a:lnTo>
                  <a:lnTo>
                    <a:pt x="36067" y="27690"/>
                  </a:lnTo>
                  <a:lnTo>
                    <a:pt x="27470" y="25298"/>
                  </a:lnTo>
                  <a:lnTo>
                    <a:pt x="21450" y="23291"/>
                  </a:lnTo>
                  <a:lnTo>
                    <a:pt x="15036" y="21818"/>
                  </a:lnTo>
                  <a:lnTo>
                    <a:pt x="10058" y="13195"/>
                  </a:lnTo>
                  <a:lnTo>
                    <a:pt x="9296" y="10312"/>
                  </a:lnTo>
                  <a:lnTo>
                    <a:pt x="5918" y="7797"/>
                  </a:lnTo>
                  <a:lnTo>
                    <a:pt x="5003" y="6438"/>
                  </a:lnTo>
                  <a:lnTo>
                    <a:pt x="6934" y="4470"/>
                  </a:lnTo>
                  <a:lnTo>
                    <a:pt x="13855" y="8407"/>
                  </a:lnTo>
                  <a:lnTo>
                    <a:pt x="19050" y="10071"/>
                  </a:lnTo>
                  <a:lnTo>
                    <a:pt x="26771" y="10833"/>
                  </a:lnTo>
                  <a:lnTo>
                    <a:pt x="28511" y="12039"/>
                  </a:lnTo>
                  <a:lnTo>
                    <a:pt x="32702" y="15747"/>
                  </a:lnTo>
                  <a:lnTo>
                    <a:pt x="41339" y="18773"/>
                  </a:lnTo>
                  <a:lnTo>
                    <a:pt x="48110" y="21632"/>
                  </a:lnTo>
                  <a:lnTo>
                    <a:pt x="54715" y="24861"/>
                  </a:lnTo>
                  <a:lnTo>
                    <a:pt x="64211" y="30238"/>
                  </a:lnTo>
                  <a:lnTo>
                    <a:pt x="67525" y="31254"/>
                  </a:lnTo>
                  <a:lnTo>
                    <a:pt x="70891" y="28892"/>
                  </a:lnTo>
                  <a:lnTo>
                    <a:pt x="70891" y="25780"/>
                  </a:lnTo>
                  <a:lnTo>
                    <a:pt x="81267" y="25780"/>
                  </a:lnTo>
                  <a:lnTo>
                    <a:pt x="81026" y="21894"/>
                  </a:lnTo>
                  <a:lnTo>
                    <a:pt x="77724" y="21589"/>
                  </a:lnTo>
                  <a:lnTo>
                    <a:pt x="67360" y="21869"/>
                  </a:lnTo>
                  <a:lnTo>
                    <a:pt x="56807" y="10045"/>
                  </a:lnTo>
                  <a:lnTo>
                    <a:pt x="55460" y="9359"/>
                  </a:lnTo>
                  <a:lnTo>
                    <a:pt x="41757" y="10236"/>
                  </a:lnTo>
                  <a:lnTo>
                    <a:pt x="36880" y="4483"/>
                  </a:lnTo>
                  <a:lnTo>
                    <a:pt x="36004" y="4140"/>
                  </a:lnTo>
                  <a:lnTo>
                    <a:pt x="27416" y="2648"/>
                  </a:lnTo>
                  <a:lnTo>
                    <a:pt x="19653" y="1512"/>
                  </a:lnTo>
                  <a:lnTo>
                    <a:pt x="11861" y="61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86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277277" y="2203348"/>
              <a:ext cx="146685" cy="49530"/>
            </a:xfrm>
            <a:custGeom>
              <a:avLst/>
              <a:gdLst/>
              <a:ahLst/>
              <a:cxnLst/>
              <a:rect l="l" t="t" r="r" b="b"/>
              <a:pathLst>
                <a:path w="146684" h="49530">
                  <a:moveTo>
                    <a:pt x="2603" y="0"/>
                  </a:moveTo>
                  <a:lnTo>
                    <a:pt x="190" y="2768"/>
                  </a:lnTo>
                  <a:lnTo>
                    <a:pt x="0" y="3594"/>
                  </a:lnTo>
                  <a:lnTo>
                    <a:pt x="177" y="4330"/>
                  </a:lnTo>
                  <a:lnTo>
                    <a:pt x="3124" y="7289"/>
                  </a:lnTo>
                  <a:lnTo>
                    <a:pt x="9042" y="10058"/>
                  </a:lnTo>
                  <a:lnTo>
                    <a:pt x="17840" y="13702"/>
                  </a:lnTo>
                  <a:lnTo>
                    <a:pt x="36017" y="19298"/>
                  </a:lnTo>
                  <a:lnTo>
                    <a:pt x="44958" y="22542"/>
                  </a:lnTo>
                  <a:lnTo>
                    <a:pt x="51085" y="24460"/>
                  </a:lnTo>
                  <a:lnTo>
                    <a:pt x="63774" y="26392"/>
                  </a:lnTo>
                  <a:lnTo>
                    <a:pt x="70002" y="27597"/>
                  </a:lnTo>
                  <a:lnTo>
                    <a:pt x="92699" y="34622"/>
                  </a:lnTo>
                  <a:lnTo>
                    <a:pt x="100469" y="36436"/>
                  </a:lnTo>
                  <a:lnTo>
                    <a:pt x="107835" y="37769"/>
                  </a:lnTo>
                  <a:lnTo>
                    <a:pt x="114858" y="40881"/>
                  </a:lnTo>
                  <a:lnTo>
                    <a:pt x="127279" y="44043"/>
                  </a:lnTo>
                  <a:lnTo>
                    <a:pt x="132588" y="44576"/>
                  </a:lnTo>
                  <a:lnTo>
                    <a:pt x="137820" y="45465"/>
                  </a:lnTo>
                  <a:lnTo>
                    <a:pt x="140563" y="46266"/>
                  </a:lnTo>
                  <a:lnTo>
                    <a:pt x="142836" y="48907"/>
                  </a:lnTo>
                  <a:lnTo>
                    <a:pt x="146126" y="47548"/>
                  </a:lnTo>
                  <a:lnTo>
                    <a:pt x="145084" y="45453"/>
                  </a:lnTo>
                  <a:lnTo>
                    <a:pt x="145084" y="44424"/>
                  </a:lnTo>
                  <a:lnTo>
                    <a:pt x="117595" y="38816"/>
                  </a:lnTo>
                  <a:lnTo>
                    <a:pt x="85966" y="30586"/>
                  </a:lnTo>
                  <a:lnTo>
                    <a:pt x="74827" y="27254"/>
                  </a:lnTo>
                  <a:lnTo>
                    <a:pt x="64084" y="22618"/>
                  </a:lnTo>
                  <a:lnTo>
                    <a:pt x="60134" y="20421"/>
                  </a:lnTo>
                  <a:lnTo>
                    <a:pt x="55714" y="21158"/>
                  </a:lnTo>
                  <a:lnTo>
                    <a:pt x="49237" y="20319"/>
                  </a:lnTo>
                  <a:lnTo>
                    <a:pt x="46710" y="20319"/>
                  </a:lnTo>
                  <a:lnTo>
                    <a:pt x="46558" y="13080"/>
                  </a:lnTo>
                  <a:lnTo>
                    <a:pt x="39166" y="13131"/>
                  </a:lnTo>
                  <a:lnTo>
                    <a:pt x="37566" y="14325"/>
                  </a:lnTo>
                  <a:lnTo>
                    <a:pt x="28165" y="12193"/>
                  </a:lnTo>
                  <a:lnTo>
                    <a:pt x="20621" y="10110"/>
                  </a:lnTo>
                  <a:lnTo>
                    <a:pt x="13320" y="7334"/>
                  </a:lnTo>
                  <a:lnTo>
                    <a:pt x="6388" y="3505"/>
                  </a:lnTo>
                  <a:lnTo>
                    <a:pt x="4546" y="2273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77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464944" y="225704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4953" y="0"/>
                  </a:moveTo>
                  <a:lnTo>
                    <a:pt x="0" y="76"/>
                  </a:lnTo>
                  <a:lnTo>
                    <a:pt x="4660" y="2019"/>
                  </a:lnTo>
                  <a:lnTo>
                    <a:pt x="9575" y="2222"/>
                  </a:lnTo>
                  <a:lnTo>
                    <a:pt x="14528" y="2133"/>
                  </a:lnTo>
                  <a:lnTo>
                    <a:pt x="9817" y="495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7BB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507515" y="2257107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4" h="1905">
                  <a:moveTo>
                    <a:pt x="10388" y="0"/>
                  </a:moveTo>
                  <a:lnTo>
                    <a:pt x="0" y="0"/>
                  </a:lnTo>
                  <a:lnTo>
                    <a:pt x="3454" y="1638"/>
                  </a:lnTo>
                  <a:lnTo>
                    <a:pt x="6921" y="1638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415097" y="224839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90" h="3810">
                  <a:moveTo>
                    <a:pt x="3048" y="0"/>
                  </a:moveTo>
                  <a:lnTo>
                    <a:pt x="0" y="419"/>
                  </a:lnTo>
                  <a:lnTo>
                    <a:pt x="2057" y="3340"/>
                  </a:lnTo>
                  <a:lnTo>
                    <a:pt x="5207" y="3365"/>
                  </a:lnTo>
                  <a:lnTo>
                    <a:pt x="8293" y="3530"/>
                  </a:lnTo>
                  <a:lnTo>
                    <a:pt x="8305" y="3187"/>
                  </a:lnTo>
                  <a:lnTo>
                    <a:pt x="8305" y="2501"/>
                  </a:lnTo>
                  <a:lnTo>
                    <a:pt x="5257" y="2908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69A9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536585" y="22583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968" y="0"/>
                  </a:moveTo>
                  <a:lnTo>
                    <a:pt x="0" y="876"/>
                  </a:lnTo>
                  <a:lnTo>
                    <a:pt x="1054" y="4610"/>
                  </a:lnTo>
                  <a:lnTo>
                    <a:pt x="3276" y="2476"/>
                  </a:lnTo>
                  <a:lnTo>
                    <a:pt x="5194" y="1904"/>
                  </a:lnTo>
                  <a:lnTo>
                    <a:pt x="3670" y="495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92C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63" name="object 3363"/>
          <p:cNvGrpSpPr/>
          <p:nvPr/>
        </p:nvGrpSpPr>
        <p:grpSpPr>
          <a:xfrm>
            <a:off x="1677771" y="711758"/>
            <a:ext cx="47625" cy="29845"/>
            <a:chOff x="1677771" y="711758"/>
            <a:chExt cx="47625" cy="29845"/>
          </a:xfrm>
        </p:grpSpPr>
        <p:sp>
          <p:nvSpPr>
            <p:cNvPr id="3364" name="object 3364"/>
            <p:cNvSpPr/>
            <p:nvPr/>
          </p:nvSpPr>
          <p:spPr>
            <a:xfrm>
              <a:off x="1692249" y="732408"/>
              <a:ext cx="15240" cy="7620"/>
            </a:xfrm>
            <a:custGeom>
              <a:avLst/>
              <a:gdLst/>
              <a:ahLst/>
              <a:cxnLst/>
              <a:rect l="l" t="t" r="r" b="b"/>
              <a:pathLst>
                <a:path w="15239" h="7620">
                  <a:moveTo>
                    <a:pt x="4343" y="0"/>
                  </a:moveTo>
                  <a:lnTo>
                    <a:pt x="1498" y="774"/>
                  </a:lnTo>
                  <a:lnTo>
                    <a:pt x="0" y="3784"/>
                  </a:lnTo>
                  <a:lnTo>
                    <a:pt x="2260" y="4584"/>
                  </a:lnTo>
                  <a:lnTo>
                    <a:pt x="4292" y="5511"/>
                  </a:lnTo>
                  <a:lnTo>
                    <a:pt x="6680" y="5168"/>
                  </a:lnTo>
                  <a:lnTo>
                    <a:pt x="8750" y="5867"/>
                  </a:lnTo>
                  <a:lnTo>
                    <a:pt x="10541" y="7429"/>
                  </a:lnTo>
                  <a:lnTo>
                    <a:pt x="14935" y="4635"/>
                  </a:lnTo>
                  <a:lnTo>
                    <a:pt x="10083" y="3822"/>
                  </a:lnTo>
                  <a:lnTo>
                    <a:pt x="9398" y="2133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487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708962" y="732256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2184" y="0"/>
                  </a:moveTo>
                  <a:lnTo>
                    <a:pt x="1219" y="495"/>
                  </a:lnTo>
                  <a:lnTo>
                    <a:pt x="914" y="342"/>
                  </a:lnTo>
                  <a:lnTo>
                    <a:pt x="0" y="1650"/>
                  </a:lnTo>
                  <a:lnTo>
                    <a:pt x="2311" y="5245"/>
                  </a:lnTo>
                  <a:lnTo>
                    <a:pt x="1206" y="5410"/>
                  </a:lnTo>
                  <a:lnTo>
                    <a:pt x="76" y="5333"/>
                  </a:lnTo>
                  <a:lnTo>
                    <a:pt x="330" y="9194"/>
                  </a:lnTo>
                  <a:lnTo>
                    <a:pt x="3124" y="7619"/>
                  </a:lnTo>
                  <a:lnTo>
                    <a:pt x="5143" y="7683"/>
                  </a:lnTo>
                  <a:lnTo>
                    <a:pt x="5727" y="7238"/>
                  </a:lnTo>
                  <a:lnTo>
                    <a:pt x="5905" y="6616"/>
                  </a:lnTo>
                  <a:lnTo>
                    <a:pt x="5854" y="5905"/>
                  </a:lnTo>
                  <a:lnTo>
                    <a:pt x="5689" y="5016"/>
                  </a:lnTo>
                  <a:lnTo>
                    <a:pt x="2908" y="520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99CF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692084" y="731227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09">
                  <a:moveTo>
                    <a:pt x="3301" y="0"/>
                  </a:moveTo>
                  <a:lnTo>
                    <a:pt x="0" y="2082"/>
                  </a:lnTo>
                  <a:lnTo>
                    <a:pt x="114" y="2527"/>
                  </a:lnTo>
                  <a:lnTo>
                    <a:pt x="495" y="2806"/>
                  </a:lnTo>
                  <a:lnTo>
                    <a:pt x="888" y="2857"/>
                  </a:lnTo>
                  <a:lnTo>
                    <a:pt x="1320" y="2628"/>
                  </a:lnTo>
                  <a:lnTo>
                    <a:pt x="4152" y="1790"/>
                  </a:lnTo>
                  <a:lnTo>
                    <a:pt x="6769" y="3670"/>
                  </a:lnTo>
                  <a:lnTo>
                    <a:pt x="9575" y="3314"/>
                  </a:lnTo>
                  <a:lnTo>
                    <a:pt x="9461" y="1600"/>
                  </a:lnTo>
                  <a:lnTo>
                    <a:pt x="7759" y="1155"/>
                  </a:lnTo>
                  <a:lnTo>
                    <a:pt x="5867" y="1803"/>
                  </a:lnTo>
                  <a:lnTo>
                    <a:pt x="4292" y="660"/>
                  </a:lnTo>
                  <a:lnTo>
                    <a:pt x="4102" y="228"/>
                  </a:lnTo>
                  <a:lnTo>
                    <a:pt x="3759" y="12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A3D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714030" y="734936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1371" y="0"/>
                  </a:moveTo>
                  <a:lnTo>
                    <a:pt x="0" y="2984"/>
                  </a:lnTo>
                  <a:lnTo>
                    <a:pt x="63" y="5003"/>
                  </a:lnTo>
                  <a:lnTo>
                    <a:pt x="2298" y="5080"/>
                  </a:lnTo>
                  <a:lnTo>
                    <a:pt x="3606" y="5613"/>
                  </a:lnTo>
                  <a:lnTo>
                    <a:pt x="4851" y="6426"/>
                  </a:lnTo>
                  <a:lnTo>
                    <a:pt x="6375" y="6096"/>
                  </a:lnTo>
                  <a:lnTo>
                    <a:pt x="6451" y="5880"/>
                  </a:lnTo>
                  <a:lnTo>
                    <a:pt x="6515" y="5651"/>
                  </a:lnTo>
                  <a:lnTo>
                    <a:pt x="6591" y="5435"/>
                  </a:lnTo>
                  <a:lnTo>
                    <a:pt x="6210" y="4229"/>
                  </a:lnTo>
                  <a:lnTo>
                    <a:pt x="5168" y="3619"/>
                  </a:lnTo>
                  <a:lnTo>
                    <a:pt x="4254" y="2921"/>
                  </a:lnTo>
                  <a:lnTo>
                    <a:pt x="2832" y="2628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3B7A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677771" y="712152"/>
              <a:ext cx="15240" cy="17780"/>
            </a:xfrm>
            <a:custGeom>
              <a:avLst/>
              <a:gdLst/>
              <a:ahLst/>
              <a:cxnLst/>
              <a:rect l="l" t="t" r="r" b="b"/>
              <a:pathLst>
                <a:path w="15239" h="17779">
                  <a:moveTo>
                    <a:pt x="9321" y="0"/>
                  </a:moveTo>
                  <a:lnTo>
                    <a:pt x="8382" y="63"/>
                  </a:lnTo>
                  <a:lnTo>
                    <a:pt x="7467" y="825"/>
                  </a:lnTo>
                  <a:lnTo>
                    <a:pt x="6311" y="1523"/>
                  </a:lnTo>
                  <a:lnTo>
                    <a:pt x="6134" y="2933"/>
                  </a:lnTo>
                  <a:lnTo>
                    <a:pt x="5257" y="3848"/>
                  </a:lnTo>
                  <a:lnTo>
                    <a:pt x="4533" y="6591"/>
                  </a:lnTo>
                  <a:lnTo>
                    <a:pt x="914" y="6464"/>
                  </a:lnTo>
                  <a:lnTo>
                    <a:pt x="50" y="9080"/>
                  </a:lnTo>
                  <a:lnTo>
                    <a:pt x="0" y="13207"/>
                  </a:lnTo>
                  <a:lnTo>
                    <a:pt x="76" y="15290"/>
                  </a:lnTo>
                  <a:lnTo>
                    <a:pt x="1930" y="15900"/>
                  </a:lnTo>
                  <a:lnTo>
                    <a:pt x="1892" y="13449"/>
                  </a:lnTo>
                  <a:lnTo>
                    <a:pt x="3695" y="13233"/>
                  </a:lnTo>
                  <a:lnTo>
                    <a:pt x="4559" y="13207"/>
                  </a:lnTo>
                  <a:lnTo>
                    <a:pt x="7632" y="11683"/>
                  </a:lnTo>
                  <a:lnTo>
                    <a:pt x="9372" y="12953"/>
                  </a:lnTo>
                  <a:lnTo>
                    <a:pt x="10325" y="15913"/>
                  </a:lnTo>
                  <a:lnTo>
                    <a:pt x="12763" y="17348"/>
                  </a:lnTo>
                  <a:lnTo>
                    <a:pt x="14350" y="13842"/>
                  </a:lnTo>
                  <a:lnTo>
                    <a:pt x="14630" y="12458"/>
                  </a:lnTo>
                  <a:lnTo>
                    <a:pt x="14693" y="11137"/>
                  </a:lnTo>
                  <a:lnTo>
                    <a:pt x="13385" y="10185"/>
                  </a:lnTo>
                  <a:lnTo>
                    <a:pt x="11785" y="7416"/>
                  </a:lnTo>
                  <a:lnTo>
                    <a:pt x="8902" y="9283"/>
                  </a:lnTo>
                  <a:lnTo>
                    <a:pt x="6477" y="8229"/>
                  </a:lnTo>
                  <a:lnTo>
                    <a:pt x="8305" y="7569"/>
                  </a:lnTo>
                  <a:lnTo>
                    <a:pt x="8483" y="5499"/>
                  </a:lnTo>
                  <a:lnTo>
                    <a:pt x="10147" y="4851"/>
                  </a:lnTo>
                  <a:lnTo>
                    <a:pt x="10274" y="749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A5D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682140" y="71175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511" y="0"/>
                  </a:moveTo>
                  <a:lnTo>
                    <a:pt x="749" y="1257"/>
                  </a:lnTo>
                  <a:lnTo>
                    <a:pt x="0" y="2298"/>
                  </a:lnTo>
                  <a:lnTo>
                    <a:pt x="114" y="3289"/>
                  </a:lnTo>
                  <a:lnTo>
                    <a:pt x="888" y="4254"/>
                  </a:lnTo>
                  <a:lnTo>
                    <a:pt x="4444" y="5295"/>
                  </a:lnTo>
                  <a:lnTo>
                    <a:pt x="2273" y="2159"/>
                  </a:lnTo>
                  <a:lnTo>
                    <a:pt x="3098" y="1219"/>
                  </a:lnTo>
                  <a:lnTo>
                    <a:pt x="2298" y="15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6BA9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680883" y="7130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673" y="0"/>
                  </a:moveTo>
                  <a:lnTo>
                    <a:pt x="0" y="0"/>
                  </a:lnTo>
                  <a:lnTo>
                    <a:pt x="76" y="1460"/>
                  </a:lnTo>
                  <a:lnTo>
                    <a:pt x="761" y="2489"/>
                  </a:lnTo>
                  <a:lnTo>
                    <a:pt x="2146" y="3009"/>
                  </a:lnTo>
                  <a:lnTo>
                    <a:pt x="2095" y="2006"/>
                  </a:lnTo>
                  <a:lnTo>
                    <a:pt x="2057" y="1015"/>
                  </a:lnTo>
                  <a:lnTo>
                    <a:pt x="2006" y="12"/>
                  </a:lnTo>
                  <a:lnTo>
                    <a:pt x="1333" y="1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DD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710182" y="725881"/>
              <a:ext cx="15240" cy="8255"/>
            </a:xfrm>
            <a:custGeom>
              <a:avLst/>
              <a:gdLst/>
              <a:ahLst/>
              <a:cxnLst/>
              <a:rect l="l" t="t" r="r" b="b"/>
              <a:pathLst>
                <a:path w="15239" h="8254">
                  <a:moveTo>
                    <a:pt x="6781" y="0"/>
                  </a:moveTo>
                  <a:lnTo>
                    <a:pt x="4089" y="2794"/>
                  </a:lnTo>
                  <a:lnTo>
                    <a:pt x="0" y="6858"/>
                  </a:lnTo>
                  <a:lnTo>
                    <a:pt x="1765" y="7810"/>
                  </a:lnTo>
                  <a:lnTo>
                    <a:pt x="5257" y="8001"/>
                  </a:lnTo>
                  <a:lnTo>
                    <a:pt x="8737" y="7950"/>
                  </a:lnTo>
                  <a:lnTo>
                    <a:pt x="12230" y="7848"/>
                  </a:lnTo>
                  <a:lnTo>
                    <a:pt x="14655" y="6477"/>
                  </a:lnTo>
                  <a:lnTo>
                    <a:pt x="14719" y="6146"/>
                  </a:lnTo>
                  <a:lnTo>
                    <a:pt x="14465" y="5740"/>
                  </a:lnTo>
                  <a:lnTo>
                    <a:pt x="12179" y="2781"/>
                  </a:lnTo>
                  <a:lnTo>
                    <a:pt x="9486" y="3149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8FC8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691157" y="721359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1130" y="0"/>
                  </a:moveTo>
                  <a:lnTo>
                    <a:pt x="0" y="977"/>
                  </a:lnTo>
                  <a:lnTo>
                    <a:pt x="215" y="5016"/>
                  </a:lnTo>
                  <a:lnTo>
                    <a:pt x="825" y="7353"/>
                  </a:lnTo>
                  <a:lnTo>
                    <a:pt x="914" y="10083"/>
                  </a:lnTo>
                  <a:lnTo>
                    <a:pt x="4203" y="10439"/>
                  </a:lnTo>
                  <a:lnTo>
                    <a:pt x="4711" y="10426"/>
                  </a:lnTo>
                  <a:lnTo>
                    <a:pt x="5219" y="10515"/>
                  </a:lnTo>
                  <a:lnTo>
                    <a:pt x="6324" y="9944"/>
                  </a:lnTo>
                  <a:lnTo>
                    <a:pt x="7924" y="10756"/>
                  </a:lnTo>
                  <a:lnTo>
                    <a:pt x="9169" y="9029"/>
                  </a:lnTo>
                  <a:lnTo>
                    <a:pt x="5346" y="8635"/>
                  </a:lnTo>
                  <a:lnTo>
                    <a:pt x="6476" y="6070"/>
                  </a:lnTo>
                  <a:lnTo>
                    <a:pt x="6515" y="3962"/>
                  </a:lnTo>
                  <a:lnTo>
                    <a:pt x="3073" y="1130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457E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73" name="object 3373"/>
          <p:cNvSpPr/>
          <p:nvPr/>
        </p:nvSpPr>
        <p:spPr>
          <a:xfrm>
            <a:off x="2183498" y="1852155"/>
            <a:ext cx="15240" cy="17780"/>
          </a:xfrm>
          <a:custGeom>
            <a:avLst/>
            <a:gdLst/>
            <a:ahLst/>
            <a:cxnLst/>
            <a:rect l="l" t="t" r="r" b="b"/>
            <a:pathLst>
              <a:path w="15239" h="17780">
                <a:moveTo>
                  <a:pt x="14871" y="0"/>
                </a:moveTo>
                <a:lnTo>
                  <a:pt x="10414" y="1777"/>
                </a:lnTo>
                <a:lnTo>
                  <a:pt x="8724" y="6235"/>
                </a:lnTo>
                <a:lnTo>
                  <a:pt x="3200" y="9270"/>
                </a:lnTo>
                <a:lnTo>
                  <a:pt x="38" y="9093"/>
                </a:lnTo>
                <a:lnTo>
                  <a:pt x="0" y="12369"/>
                </a:lnTo>
                <a:lnTo>
                  <a:pt x="1371" y="13195"/>
                </a:lnTo>
                <a:lnTo>
                  <a:pt x="3124" y="13601"/>
                </a:lnTo>
                <a:lnTo>
                  <a:pt x="3162" y="17475"/>
                </a:lnTo>
                <a:lnTo>
                  <a:pt x="4330" y="16814"/>
                </a:lnTo>
                <a:lnTo>
                  <a:pt x="5232" y="16611"/>
                </a:lnTo>
                <a:lnTo>
                  <a:pt x="7251" y="14516"/>
                </a:lnTo>
                <a:lnTo>
                  <a:pt x="4229" y="13715"/>
                </a:lnTo>
                <a:lnTo>
                  <a:pt x="6743" y="12420"/>
                </a:lnTo>
                <a:lnTo>
                  <a:pt x="9601" y="7937"/>
                </a:lnTo>
                <a:lnTo>
                  <a:pt x="13487" y="5105"/>
                </a:lnTo>
                <a:lnTo>
                  <a:pt x="14871" y="0"/>
                </a:lnTo>
                <a:close/>
              </a:path>
            </a:pathLst>
          </a:custGeom>
          <a:solidFill>
            <a:srgbClr val="69C9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74" name="object 3374"/>
          <p:cNvGrpSpPr/>
          <p:nvPr/>
        </p:nvGrpSpPr>
        <p:grpSpPr>
          <a:xfrm>
            <a:off x="1810715" y="829843"/>
            <a:ext cx="76200" cy="40640"/>
            <a:chOff x="1810715" y="829843"/>
            <a:chExt cx="76200" cy="40640"/>
          </a:xfrm>
        </p:grpSpPr>
        <p:sp>
          <p:nvSpPr>
            <p:cNvPr id="3375" name="object 3375"/>
            <p:cNvSpPr/>
            <p:nvPr/>
          </p:nvSpPr>
          <p:spPr>
            <a:xfrm>
              <a:off x="1810715" y="854151"/>
              <a:ext cx="33020" cy="16510"/>
            </a:xfrm>
            <a:custGeom>
              <a:avLst/>
              <a:gdLst/>
              <a:ahLst/>
              <a:cxnLst/>
              <a:rect l="l" t="t" r="r" b="b"/>
              <a:pathLst>
                <a:path w="33019" h="16509">
                  <a:moveTo>
                    <a:pt x="30124" y="0"/>
                  </a:moveTo>
                  <a:lnTo>
                    <a:pt x="28829" y="304"/>
                  </a:lnTo>
                  <a:lnTo>
                    <a:pt x="27533" y="825"/>
                  </a:lnTo>
                  <a:lnTo>
                    <a:pt x="21209" y="1066"/>
                  </a:lnTo>
                  <a:lnTo>
                    <a:pt x="16611" y="3975"/>
                  </a:lnTo>
                  <a:lnTo>
                    <a:pt x="11430" y="3124"/>
                  </a:lnTo>
                  <a:lnTo>
                    <a:pt x="6858" y="5295"/>
                  </a:lnTo>
                  <a:lnTo>
                    <a:pt x="5092" y="10909"/>
                  </a:lnTo>
                  <a:lnTo>
                    <a:pt x="12" y="12458"/>
                  </a:lnTo>
                  <a:lnTo>
                    <a:pt x="0" y="14350"/>
                  </a:lnTo>
                  <a:lnTo>
                    <a:pt x="3162" y="14287"/>
                  </a:lnTo>
                  <a:lnTo>
                    <a:pt x="6515" y="16014"/>
                  </a:lnTo>
                  <a:lnTo>
                    <a:pt x="11214" y="12369"/>
                  </a:lnTo>
                  <a:lnTo>
                    <a:pt x="12776" y="12395"/>
                  </a:lnTo>
                  <a:lnTo>
                    <a:pt x="14541" y="13500"/>
                  </a:lnTo>
                  <a:lnTo>
                    <a:pt x="18542" y="13182"/>
                  </a:lnTo>
                  <a:lnTo>
                    <a:pt x="20904" y="9715"/>
                  </a:lnTo>
                  <a:lnTo>
                    <a:pt x="24371" y="8369"/>
                  </a:lnTo>
                  <a:lnTo>
                    <a:pt x="25336" y="7708"/>
                  </a:lnTo>
                  <a:lnTo>
                    <a:pt x="26162" y="6908"/>
                  </a:lnTo>
                  <a:lnTo>
                    <a:pt x="26924" y="6019"/>
                  </a:lnTo>
                  <a:lnTo>
                    <a:pt x="27889" y="4571"/>
                  </a:lnTo>
                  <a:lnTo>
                    <a:pt x="30391" y="5499"/>
                  </a:lnTo>
                  <a:lnTo>
                    <a:pt x="32092" y="5105"/>
                  </a:lnTo>
                  <a:lnTo>
                    <a:pt x="32537" y="3860"/>
                  </a:lnTo>
                  <a:lnTo>
                    <a:pt x="32562" y="2324"/>
                  </a:lnTo>
                  <a:lnTo>
                    <a:pt x="32181" y="1104"/>
                  </a:lnTo>
                  <a:lnTo>
                    <a:pt x="30975" y="723"/>
                  </a:lnTo>
                  <a:lnTo>
                    <a:pt x="30124" y="0"/>
                  </a:lnTo>
                  <a:close/>
                </a:path>
              </a:pathLst>
            </a:custGeom>
            <a:solidFill>
              <a:srgbClr val="CBE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840471" y="846823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5" h="18415">
                  <a:moveTo>
                    <a:pt x="7251" y="0"/>
                  </a:moveTo>
                  <a:lnTo>
                    <a:pt x="3886" y="3898"/>
                  </a:lnTo>
                  <a:lnTo>
                    <a:pt x="368" y="7327"/>
                  </a:lnTo>
                  <a:lnTo>
                    <a:pt x="406" y="8686"/>
                  </a:lnTo>
                  <a:lnTo>
                    <a:pt x="1104" y="9359"/>
                  </a:lnTo>
                  <a:lnTo>
                    <a:pt x="2451" y="9410"/>
                  </a:lnTo>
                  <a:lnTo>
                    <a:pt x="3403" y="10261"/>
                  </a:lnTo>
                  <a:lnTo>
                    <a:pt x="4152" y="9867"/>
                  </a:lnTo>
                  <a:lnTo>
                    <a:pt x="4838" y="9016"/>
                  </a:lnTo>
                  <a:lnTo>
                    <a:pt x="5207" y="8051"/>
                  </a:lnTo>
                  <a:lnTo>
                    <a:pt x="5194" y="6921"/>
                  </a:lnTo>
                  <a:lnTo>
                    <a:pt x="7175" y="5397"/>
                  </a:lnTo>
                  <a:lnTo>
                    <a:pt x="7137" y="6083"/>
                  </a:lnTo>
                  <a:lnTo>
                    <a:pt x="6997" y="6896"/>
                  </a:lnTo>
                  <a:lnTo>
                    <a:pt x="5943" y="10667"/>
                  </a:lnTo>
                  <a:lnTo>
                    <a:pt x="1828" y="11823"/>
                  </a:lnTo>
                  <a:lnTo>
                    <a:pt x="0" y="14960"/>
                  </a:lnTo>
                  <a:lnTo>
                    <a:pt x="736" y="17525"/>
                  </a:lnTo>
                  <a:lnTo>
                    <a:pt x="2501" y="18414"/>
                  </a:lnTo>
                  <a:lnTo>
                    <a:pt x="5029" y="18122"/>
                  </a:lnTo>
                  <a:lnTo>
                    <a:pt x="6261" y="16827"/>
                  </a:lnTo>
                  <a:lnTo>
                    <a:pt x="8089" y="16040"/>
                  </a:lnTo>
                  <a:lnTo>
                    <a:pt x="8445" y="14020"/>
                  </a:lnTo>
                  <a:lnTo>
                    <a:pt x="8648" y="11442"/>
                  </a:lnTo>
                  <a:lnTo>
                    <a:pt x="12636" y="10972"/>
                  </a:lnTo>
                  <a:lnTo>
                    <a:pt x="11836" y="7848"/>
                  </a:lnTo>
                  <a:lnTo>
                    <a:pt x="11798" y="6502"/>
                  </a:lnTo>
                  <a:lnTo>
                    <a:pt x="12890" y="5613"/>
                  </a:lnTo>
                  <a:lnTo>
                    <a:pt x="13220" y="4419"/>
                  </a:lnTo>
                  <a:lnTo>
                    <a:pt x="13309" y="3987"/>
                  </a:lnTo>
                  <a:lnTo>
                    <a:pt x="13220" y="3594"/>
                  </a:lnTo>
                  <a:lnTo>
                    <a:pt x="12941" y="3238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B7D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854263" y="835710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89" h="15875">
                  <a:moveTo>
                    <a:pt x="17132" y="0"/>
                  </a:moveTo>
                  <a:lnTo>
                    <a:pt x="14757" y="2489"/>
                  </a:lnTo>
                  <a:lnTo>
                    <a:pt x="12115" y="2235"/>
                  </a:lnTo>
                  <a:lnTo>
                    <a:pt x="9931" y="3073"/>
                  </a:lnTo>
                  <a:lnTo>
                    <a:pt x="7086" y="2844"/>
                  </a:lnTo>
                  <a:lnTo>
                    <a:pt x="6311" y="5892"/>
                  </a:lnTo>
                  <a:lnTo>
                    <a:pt x="7480" y="6819"/>
                  </a:lnTo>
                  <a:lnTo>
                    <a:pt x="6921" y="7378"/>
                  </a:lnTo>
                  <a:lnTo>
                    <a:pt x="3949" y="10096"/>
                  </a:lnTo>
                  <a:lnTo>
                    <a:pt x="2006" y="12179"/>
                  </a:lnTo>
                  <a:lnTo>
                    <a:pt x="0" y="14185"/>
                  </a:lnTo>
                  <a:lnTo>
                    <a:pt x="1104" y="15316"/>
                  </a:lnTo>
                  <a:lnTo>
                    <a:pt x="3340" y="14185"/>
                  </a:lnTo>
                  <a:lnTo>
                    <a:pt x="5473" y="13195"/>
                  </a:lnTo>
                  <a:lnTo>
                    <a:pt x="6464" y="10185"/>
                  </a:lnTo>
                  <a:lnTo>
                    <a:pt x="9461" y="10693"/>
                  </a:lnTo>
                  <a:lnTo>
                    <a:pt x="10579" y="10655"/>
                  </a:lnTo>
                  <a:lnTo>
                    <a:pt x="13246" y="6946"/>
                  </a:lnTo>
                  <a:lnTo>
                    <a:pt x="14452" y="7746"/>
                  </a:lnTo>
                  <a:lnTo>
                    <a:pt x="15240" y="7556"/>
                  </a:lnTo>
                  <a:lnTo>
                    <a:pt x="17500" y="6832"/>
                  </a:lnTo>
                  <a:lnTo>
                    <a:pt x="20091" y="6705"/>
                  </a:lnTo>
                  <a:lnTo>
                    <a:pt x="21221" y="4063"/>
                  </a:lnTo>
                  <a:lnTo>
                    <a:pt x="21132" y="3022"/>
                  </a:lnTo>
                  <a:lnTo>
                    <a:pt x="20713" y="2146"/>
                  </a:lnTo>
                  <a:lnTo>
                    <a:pt x="19900" y="1460"/>
                  </a:lnTo>
                  <a:lnTo>
                    <a:pt x="17132" y="0"/>
                  </a:lnTo>
                  <a:close/>
                </a:path>
              </a:pathLst>
            </a:custGeom>
            <a:solidFill>
              <a:srgbClr val="8FB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854250" y="832383"/>
              <a:ext cx="19050" cy="10795"/>
            </a:xfrm>
            <a:custGeom>
              <a:avLst/>
              <a:gdLst/>
              <a:ahLst/>
              <a:cxnLst/>
              <a:rect l="l" t="t" r="r" b="b"/>
              <a:pathLst>
                <a:path w="19050" h="10794">
                  <a:moveTo>
                    <a:pt x="17284" y="0"/>
                  </a:moveTo>
                  <a:lnTo>
                    <a:pt x="15062" y="1168"/>
                  </a:lnTo>
                  <a:lnTo>
                    <a:pt x="10261" y="2920"/>
                  </a:lnTo>
                  <a:lnTo>
                    <a:pt x="7734" y="4470"/>
                  </a:lnTo>
                  <a:lnTo>
                    <a:pt x="4978" y="5499"/>
                  </a:lnTo>
                  <a:lnTo>
                    <a:pt x="4089" y="7785"/>
                  </a:lnTo>
                  <a:lnTo>
                    <a:pt x="698" y="6845"/>
                  </a:lnTo>
                  <a:lnTo>
                    <a:pt x="0" y="9372"/>
                  </a:lnTo>
                  <a:lnTo>
                    <a:pt x="88" y="10401"/>
                  </a:lnTo>
                  <a:lnTo>
                    <a:pt x="2311" y="10782"/>
                  </a:lnTo>
                  <a:lnTo>
                    <a:pt x="4267" y="9791"/>
                  </a:lnTo>
                  <a:lnTo>
                    <a:pt x="6311" y="9232"/>
                  </a:lnTo>
                  <a:lnTo>
                    <a:pt x="12611" y="6235"/>
                  </a:lnTo>
                  <a:lnTo>
                    <a:pt x="15138" y="5689"/>
                  </a:lnTo>
                  <a:lnTo>
                    <a:pt x="17754" y="5283"/>
                  </a:lnTo>
                  <a:lnTo>
                    <a:pt x="19024" y="2552"/>
                  </a:lnTo>
                  <a:lnTo>
                    <a:pt x="17284" y="0"/>
                  </a:lnTo>
                  <a:close/>
                </a:path>
              </a:pathLst>
            </a:custGeom>
            <a:solidFill>
              <a:srgbClr val="78B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853069" y="84889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4229" y="0"/>
                  </a:moveTo>
                  <a:lnTo>
                    <a:pt x="1193" y="1003"/>
                  </a:lnTo>
                  <a:lnTo>
                    <a:pt x="914" y="1079"/>
                  </a:lnTo>
                  <a:lnTo>
                    <a:pt x="634" y="1130"/>
                  </a:lnTo>
                  <a:lnTo>
                    <a:pt x="355" y="1168"/>
                  </a:lnTo>
                  <a:lnTo>
                    <a:pt x="279" y="1485"/>
                  </a:lnTo>
                  <a:lnTo>
                    <a:pt x="215" y="1803"/>
                  </a:lnTo>
                  <a:lnTo>
                    <a:pt x="165" y="2120"/>
                  </a:lnTo>
                  <a:lnTo>
                    <a:pt x="0" y="4305"/>
                  </a:lnTo>
                  <a:lnTo>
                    <a:pt x="1600" y="3873"/>
                  </a:lnTo>
                  <a:lnTo>
                    <a:pt x="2870" y="3949"/>
                  </a:lnTo>
                  <a:lnTo>
                    <a:pt x="3936" y="3708"/>
                  </a:lnTo>
                  <a:lnTo>
                    <a:pt x="4851" y="3213"/>
                  </a:lnTo>
                  <a:lnTo>
                    <a:pt x="5562" y="2362"/>
                  </a:lnTo>
                  <a:lnTo>
                    <a:pt x="5905" y="1117"/>
                  </a:lnTo>
                  <a:lnTo>
                    <a:pt x="5410" y="368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6799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844383" y="829842"/>
              <a:ext cx="42545" cy="12700"/>
            </a:xfrm>
            <a:custGeom>
              <a:avLst/>
              <a:gdLst/>
              <a:ahLst/>
              <a:cxnLst/>
              <a:rect l="l" t="t" r="r" b="b"/>
              <a:pathLst>
                <a:path w="42544" h="12700">
                  <a:moveTo>
                    <a:pt x="42405" y="4216"/>
                  </a:moveTo>
                  <a:lnTo>
                    <a:pt x="41897" y="901"/>
                  </a:lnTo>
                  <a:lnTo>
                    <a:pt x="40716" y="0"/>
                  </a:lnTo>
                  <a:lnTo>
                    <a:pt x="38900" y="215"/>
                  </a:lnTo>
                  <a:lnTo>
                    <a:pt x="34899" y="368"/>
                  </a:lnTo>
                  <a:lnTo>
                    <a:pt x="32092" y="635"/>
                  </a:lnTo>
                  <a:lnTo>
                    <a:pt x="29400" y="1854"/>
                  </a:lnTo>
                  <a:lnTo>
                    <a:pt x="26504" y="1308"/>
                  </a:lnTo>
                  <a:lnTo>
                    <a:pt x="18364" y="1549"/>
                  </a:lnTo>
                  <a:lnTo>
                    <a:pt x="14605" y="3784"/>
                  </a:lnTo>
                  <a:lnTo>
                    <a:pt x="10960" y="3429"/>
                  </a:lnTo>
                  <a:lnTo>
                    <a:pt x="10960" y="7848"/>
                  </a:lnTo>
                  <a:lnTo>
                    <a:pt x="8978" y="10566"/>
                  </a:lnTo>
                  <a:lnTo>
                    <a:pt x="7086" y="8039"/>
                  </a:lnTo>
                  <a:lnTo>
                    <a:pt x="7289" y="8178"/>
                  </a:lnTo>
                  <a:lnTo>
                    <a:pt x="7747" y="8305"/>
                  </a:lnTo>
                  <a:lnTo>
                    <a:pt x="9677" y="8432"/>
                  </a:lnTo>
                  <a:lnTo>
                    <a:pt x="10960" y="7848"/>
                  </a:lnTo>
                  <a:lnTo>
                    <a:pt x="10960" y="3429"/>
                  </a:lnTo>
                  <a:lnTo>
                    <a:pt x="9448" y="3276"/>
                  </a:lnTo>
                  <a:lnTo>
                    <a:pt x="6718" y="7493"/>
                  </a:lnTo>
                  <a:lnTo>
                    <a:pt x="5676" y="6934"/>
                  </a:lnTo>
                  <a:lnTo>
                    <a:pt x="4699" y="7366"/>
                  </a:lnTo>
                  <a:lnTo>
                    <a:pt x="3721" y="7683"/>
                  </a:lnTo>
                  <a:lnTo>
                    <a:pt x="1701" y="7581"/>
                  </a:lnTo>
                  <a:lnTo>
                    <a:pt x="406" y="8674"/>
                  </a:lnTo>
                  <a:lnTo>
                    <a:pt x="0" y="12052"/>
                  </a:lnTo>
                  <a:lnTo>
                    <a:pt x="1066" y="12573"/>
                  </a:lnTo>
                  <a:lnTo>
                    <a:pt x="2527" y="11963"/>
                  </a:lnTo>
                  <a:lnTo>
                    <a:pt x="9880" y="11899"/>
                  </a:lnTo>
                  <a:lnTo>
                    <a:pt x="10617" y="9893"/>
                  </a:lnTo>
                  <a:lnTo>
                    <a:pt x="14770" y="12611"/>
                  </a:lnTo>
                  <a:lnTo>
                    <a:pt x="14185" y="8775"/>
                  </a:lnTo>
                  <a:lnTo>
                    <a:pt x="16357" y="8750"/>
                  </a:lnTo>
                  <a:lnTo>
                    <a:pt x="18224" y="8140"/>
                  </a:lnTo>
                  <a:lnTo>
                    <a:pt x="22682" y="5981"/>
                  </a:lnTo>
                  <a:lnTo>
                    <a:pt x="25247" y="2959"/>
                  </a:lnTo>
                  <a:lnTo>
                    <a:pt x="28562" y="5499"/>
                  </a:lnTo>
                  <a:lnTo>
                    <a:pt x="30200" y="6578"/>
                  </a:lnTo>
                  <a:lnTo>
                    <a:pt x="31559" y="5473"/>
                  </a:lnTo>
                  <a:lnTo>
                    <a:pt x="35140" y="3632"/>
                  </a:lnTo>
                  <a:lnTo>
                    <a:pt x="37414" y="3467"/>
                  </a:lnTo>
                  <a:lnTo>
                    <a:pt x="39789" y="4318"/>
                  </a:lnTo>
                  <a:lnTo>
                    <a:pt x="40957" y="4229"/>
                  </a:lnTo>
                  <a:lnTo>
                    <a:pt x="42405" y="4216"/>
                  </a:lnTo>
                  <a:close/>
                </a:path>
              </a:pathLst>
            </a:custGeom>
            <a:solidFill>
              <a:srgbClr val="8DC3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842338" y="835685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12" y="3629"/>
                  </a:moveTo>
                  <a:lnTo>
                    <a:pt x="431" y="4965"/>
                  </a:lnTo>
                  <a:lnTo>
                    <a:pt x="2159" y="6972"/>
                  </a:lnTo>
                  <a:lnTo>
                    <a:pt x="3314" y="7505"/>
                  </a:lnTo>
                  <a:lnTo>
                    <a:pt x="4572" y="6121"/>
                  </a:lnTo>
                  <a:lnTo>
                    <a:pt x="512" y="3629"/>
                  </a:lnTo>
                  <a:close/>
                </a:path>
                <a:path w="6350" h="7619">
                  <a:moveTo>
                    <a:pt x="0" y="3314"/>
                  </a:moveTo>
                  <a:lnTo>
                    <a:pt x="512" y="3629"/>
                  </a:lnTo>
                  <a:lnTo>
                    <a:pt x="881" y="3322"/>
                  </a:lnTo>
                  <a:lnTo>
                    <a:pt x="0" y="3314"/>
                  </a:lnTo>
                  <a:close/>
                </a:path>
                <a:path w="6350" h="7619">
                  <a:moveTo>
                    <a:pt x="3657" y="0"/>
                  </a:moveTo>
                  <a:lnTo>
                    <a:pt x="2451" y="2019"/>
                  </a:lnTo>
                  <a:lnTo>
                    <a:pt x="881" y="3322"/>
                  </a:lnTo>
                  <a:lnTo>
                    <a:pt x="5715" y="3365"/>
                  </a:lnTo>
                  <a:lnTo>
                    <a:pt x="5765" y="1841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3A64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82" name="object 3382"/>
          <p:cNvSpPr/>
          <p:nvPr/>
        </p:nvSpPr>
        <p:spPr>
          <a:xfrm>
            <a:off x="2237409" y="1274140"/>
            <a:ext cx="17145" cy="11430"/>
          </a:xfrm>
          <a:custGeom>
            <a:avLst/>
            <a:gdLst/>
            <a:ahLst/>
            <a:cxnLst/>
            <a:rect l="l" t="t" r="r" b="b"/>
            <a:pathLst>
              <a:path w="17144" h="11430">
                <a:moveTo>
                  <a:pt x="10172" y="0"/>
                </a:moveTo>
                <a:lnTo>
                  <a:pt x="8216" y="1549"/>
                </a:lnTo>
                <a:lnTo>
                  <a:pt x="8712" y="5384"/>
                </a:lnTo>
                <a:lnTo>
                  <a:pt x="5803" y="4051"/>
                </a:lnTo>
                <a:lnTo>
                  <a:pt x="2451" y="2159"/>
                </a:lnTo>
                <a:lnTo>
                  <a:pt x="1003" y="1752"/>
                </a:lnTo>
                <a:lnTo>
                  <a:pt x="0" y="4495"/>
                </a:lnTo>
                <a:lnTo>
                  <a:pt x="177" y="4965"/>
                </a:lnTo>
                <a:lnTo>
                  <a:pt x="342" y="4953"/>
                </a:lnTo>
                <a:lnTo>
                  <a:pt x="622" y="4876"/>
                </a:lnTo>
                <a:lnTo>
                  <a:pt x="3149" y="9398"/>
                </a:lnTo>
                <a:lnTo>
                  <a:pt x="9626" y="6692"/>
                </a:lnTo>
                <a:lnTo>
                  <a:pt x="12026" y="11277"/>
                </a:lnTo>
                <a:lnTo>
                  <a:pt x="13525" y="9994"/>
                </a:lnTo>
                <a:lnTo>
                  <a:pt x="14224" y="8724"/>
                </a:lnTo>
                <a:lnTo>
                  <a:pt x="15519" y="8991"/>
                </a:lnTo>
                <a:lnTo>
                  <a:pt x="16637" y="8775"/>
                </a:lnTo>
                <a:lnTo>
                  <a:pt x="16649" y="6604"/>
                </a:lnTo>
                <a:lnTo>
                  <a:pt x="15735" y="5791"/>
                </a:lnTo>
                <a:lnTo>
                  <a:pt x="14071" y="5346"/>
                </a:lnTo>
                <a:lnTo>
                  <a:pt x="13982" y="3517"/>
                </a:lnTo>
                <a:lnTo>
                  <a:pt x="10172" y="0"/>
                </a:lnTo>
                <a:close/>
              </a:path>
            </a:pathLst>
          </a:custGeom>
          <a:solidFill>
            <a:srgbClr val="89BCC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3" name="object 3383"/>
          <p:cNvSpPr/>
          <p:nvPr/>
        </p:nvSpPr>
        <p:spPr>
          <a:xfrm>
            <a:off x="2268727" y="1413890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5" h="11430">
                <a:moveTo>
                  <a:pt x="6603" y="9702"/>
                </a:moveTo>
                <a:lnTo>
                  <a:pt x="3746" y="9702"/>
                </a:lnTo>
                <a:lnTo>
                  <a:pt x="5448" y="10896"/>
                </a:lnTo>
                <a:lnTo>
                  <a:pt x="6603" y="11415"/>
                </a:lnTo>
                <a:lnTo>
                  <a:pt x="6603" y="9702"/>
                </a:lnTo>
                <a:close/>
              </a:path>
              <a:path w="6985" h="11430">
                <a:moveTo>
                  <a:pt x="2120" y="4610"/>
                </a:moveTo>
                <a:lnTo>
                  <a:pt x="1079" y="5372"/>
                </a:lnTo>
                <a:lnTo>
                  <a:pt x="0" y="7391"/>
                </a:lnTo>
                <a:lnTo>
                  <a:pt x="12" y="7975"/>
                </a:lnTo>
                <a:lnTo>
                  <a:pt x="1206" y="10083"/>
                </a:lnTo>
                <a:lnTo>
                  <a:pt x="3746" y="9702"/>
                </a:lnTo>
                <a:lnTo>
                  <a:pt x="6603" y="9702"/>
                </a:lnTo>
                <a:lnTo>
                  <a:pt x="6603" y="4788"/>
                </a:lnTo>
                <a:lnTo>
                  <a:pt x="3898" y="4788"/>
                </a:lnTo>
                <a:lnTo>
                  <a:pt x="2120" y="4610"/>
                </a:lnTo>
                <a:close/>
              </a:path>
              <a:path w="6985" h="11430">
                <a:moveTo>
                  <a:pt x="6603" y="0"/>
                </a:moveTo>
                <a:lnTo>
                  <a:pt x="5372" y="190"/>
                </a:lnTo>
                <a:lnTo>
                  <a:pt x="4559" y="952"/>
                </a:lnTo>
                <a:lnTo>
                  <a:pt x="4114" y="1879"/>
                </a:lnTo>
                <a:lnTo>
                  <a:pt x="4152" y="3010"/>
                </a:lnTo>
                <a:lnTo>
                  <a:pt x="3898" y="4788"/>
                </a:lnTo>
                <a:lnTo>
                  <a:pt x="6603" y="4788"/>
                </a:lnTo>
                <a:lnTo>
                  <a:pt x="6603" y="0"/>
                </a:lnTo>
                <a:close/>
              </a:path>
            </a:pathLst>
          </a:custGeom>
          <a:solidFill>
            <a:srgbClr val="C4E4E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84" name="object 3384"/>
          <p:cNvGrpSpPr/>
          <p:nvPr/>
        </p:nvGrpSpPr>
        <p:grpSpPr>
          <a:xfrm>
            <a:off x="2169998" y="1825282"/>
            <a:ext cx="27940" cy="39370"/>
            <a:chOff x="2169998" y="1825282"/>
            <a:chExt cx="27940" cy="39370"/>
          </a:xfrm>
        </p:grpSpPr>
        <p:sp>
          <p:nvSpPr>
            <p:cNvPr id="3385" name="object 3385"/>
            <p:cNvSpPr/>
            <p:nvPr/>
          </p:nvSpPr>
          <p:spPr>
            <a:xfrm>
              <a:off x="2172817" y="1829663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10">
                  <a:moveTo>
                    <a:pt x="3073" y="0"/>
                  </a:moveTo>
                  <a:lnTo>
                    <a:pt x="279" y="1549"/>
                  </a:lnTo>
                  <a:lnTo>
                    <a:pt x="0" y="6261"/>
                  </a:lnTo>
                  <a:lnTo>
                    <a:pt x="2133" y="13093"/>
                  </a:lnTo>
                  <a:lnTo>
                    <a:pt x="5257" y="15963"/>
                  </a:lnTo>
                  <a:lnTo>
                    <a:pt x="3606" y="13068"/>
                  </a:lnTo>
                  <a:lnTo>
                    <a:pt x="6896" y="11290"/>
                  </a:lnTo>
                  <a:lnTo>
                    <a:pt x="6375" y="8648"/>
                  </a:lnTo>
                  <a:lnTo>
                    <a:pt x="5080" y="7327"/>
                  </a:lnTo>
                  <a:lnTo>
                    <a:pt x="5664" y="5473"/>
                  </a:lnTo>
                  <a:lnTo>
                    <a:pt x="4165" y="1790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78B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2172411" y="1825282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69">
                  <a:moveTo>
                    <a:pt x="3784" y="0"/>
                  </a:moveTo>
                  <a:lnTo>
                    <a:pt x="0" y="4241"/>
                  </a:lnTo>
                  <a:lnTo>
                    <a:pt x="165" y="5714"/>
                  </a:lnTo>
                  <a:lnTo>
                    <a:pt x="355" y="5740"/>
                  </a:lnTo>
                  <a:lnTo>
                    <a:pt x="533" y="5803"/>
                  </a:lnTo>
                  <a:lnTo>
                    <a:pt x="685" y="5930"/>
                  </a:lnTo>
                  <a:lnTo>
                    <a:pt x="3568" y="5651"/>
                  </a:lnTo>
                  <a:lnTo>
                    <a:pt x="4648" y="7137"/>
                  </a:lnTo>
                  <a:lnTo>
                    <a:pt x="4368" y="11531"/>
                  </a:lnTo>
                  <a:lnTo>
                    <a:pt x="4140" y="13284"/>
                  </a:lnTo>
                  <a:lnTo>
                    <a:pt x="6781" y="13030"/>
                  </a:lnTo>
                  <a:lnTo>
                    <a:pt x="6908" y="12585"/>
                  </a:lnTo>
                  <a:lnTo>
                    <a:pt x="6946" y="11810"/>
                  </a:lnTo>
                  <a:lnTo>
                    <a:pt x="8534" y="11328"/>
                  </a:lnTo>
                  <a:lnTo>
                    <a:pt x="7950" y="13246"/>
                  </a:lnTo>
                  <a:lnTo>
                    <a:pt x="8978" y="13347"/>
                  </a:lnTo>
                  <a:lnTo>
                    <a:pt x="9347" y="13055"/>
                  </a:lnTo>
                  <a:lnTo>
                    <a:pt x="9601" y="12674"/>
                  </a:lnTo>
                  <a:lnTo>
                    <a:pt x="9740" y="12204"/>
                  </a:lnTo>
                  <a:lnTo>
                    <a:pt x="9956" y="11010"/>
                  </a:lnTo>
                  <a:lnTo>
                    <a:pt x="9486" y="10007"/>
                  </a:lnTo>
                  <a:lnTo>
                    <a:pt x="8801" y="9067"/>
                  </a:lnTo>
                  <a:lnTo>
                    <a:pt x="8216" y="8394"/>
                  </a:lnTo>
                  <a:lnTo>
                    <a:pt x="8140" y="7632"/>
                  </a:lnTo>
                  <a:lnTo>
                    <a:pt x="8305" y="6807"/>
                  </a:lnTo>
                  <a:lnTo>
                    <a:pt x="8191" y="5359"/>
                  </a:lnTo>
                  <a:lnTo>
                    <a:pt x="6616" y="5003"/>
                  </a:lnTo>
                  <a:lnTo>
                    <a:pt x="6095" y="3860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376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2180145" y="1837118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1816" y="0"/>
                  </a:moveTo>
                  <a:lnTo>
                    <a:pt x="1231" y="203"/>
                  </a:lnTo>
                  <a:lnTo>
                    <a:pt x="1231" y="635"/>
                  </a:lnTo>
                  <a:lnTo>
                    <a:pt x="1244" y="1079"/>
                  </a:lnTo>
                  <a:lnTo>
                    <a:pt x="1244" y="1511"/>
                  </a:lnTo>
                  <a:lnTo>
                    <a:pt x="838" y="2565"/>
                  </a:lnTo>
                  <a:lnTo>
                    <a:pt x="0" y="4660"/>
                  </a:lnTo>
                  <a:lnTo>
                    <a:pt x="63" y="5765"/>
                  </a:lnTo>
                  <a:lnTo>
                    <a:pt x="685" y="6007"/>
                  </a:lnTo>
                  <a:lnTo>
                    <a:pt x="1651" y="5753"/>
                  </a:lnTo>
                  <a:lnTo>
                    <a:pt x="3505" y="4343"/>
                  </a:lnTo>
                  <a:lnTo>
                    <a:pt x="3733" y="2590"/>
                  </a:lnTo>
                  <a:lnTo>
                    <a:pt x="2730" y="571"/>
                  </a:lnTo>
                  <a:lnTo>
                    <a:pt x="2311" y="12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58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2178875" y="18417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269" y="0"/>
                  </a:moveTo>
                  <a:lnTo>
                    <a:pt x="0" y="1206"/>
                  </a:lnTo>
                  <a:lnTo>
                    <a:pt x="482" y="2692"/>
                  </a:lnTo>
                  <a:lnTo>
                    <a:pt x="584" y="4127"/>
                  </a:lnTo>
                  <a:lnTo>
                    <a:pt x="1181" y="4165"/>
                  </a:lnTo>
                  <a:lnTo>
                    <a:pt x="1765" y="4191"/>
                  </a:lnTo>
                  <a:lnTo>
                    <a:pt x="2362" y="4229"/>
                  </a:lnTo>
                  <a:lnTo>
                    <a:pt x="2527" y="4064"/>
                  </a:lnTo>
                  <a:lnTo>
                    <a:pt x="2832" y="3733"/>
                  </a:lnTo>
                  <a:lnTo>
                    <a:pt x="2984" y="2806"/>
                  </a:lnTo>
                  <a:lnTo>
                    <a:pt x="3060" y="1879"/>
                  </a:lnTo>
                  <a:lnTo>
                    <a:pt x="2425" y="1079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78B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2181466" y="1840306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12687" y="0"/>
                  </a:moveTo>
                  <a:lnTo>
                    <a:pt x="11684" y="25"/>
                  </a:lnTo>
                  <a:lnTo>
                    <a:pt x="10795" y="406"/>
                  </a:lnTo>
                  <a:lnTo>
                    <a:pt x="6159" y="2997"/>
                  </a:lnTo>
                  <a:lnTo>
                    <a:pt x="3594" y="6375"/>
                  </a:lnTo>
                  <a:lnTo>
                    <a:pt x="787" y="9524"/>
                  </a:lnTo>
                  <a:lnTo>
                    <a:pt x="0" y="11747"/>
                  </a:lnTo>
                  <a:lnTo>
                    <a:pt x="279" y="15024"/>
                  </a:lnTo>
                  <a:lnTo>
                    <a:pt x="2946" y="12890"/>
                  </a:lnTo>
                  <a:lnTo>
                    <a:pt x="4330" y="13639"/>
                  </a:lnTo>
                  <a:lnTo>
                    <a:pt x="7289" y="12674"/>
                  </a:lnTo>
                  <a:lnTo>
                    <a:pt x="8026" y="9690"/>
                  </a:lnTo>
                  <a:lnTo>
                    <a:pt x="9779" y="7619"/>
                  </a:lnTo>
                  <a:lnTo>
                    <a:pt x="11061" y="6896"/>
                  </a:lnTo>
                  <a:lnTo>
                    <a:pt x="10617" y="4051"/>
                  </a:lnTo>
                  <a:lnTo>
                    <a:pt x="13131" y="4813"/>
                  </a:lnTo>
                  <a:lnTo>
                    <a:pt x="15925" y="2946"/>
                  </a:lnTo>
                  <a:lnTo>
                    <a:pt x="15189" y="1384"/>
                  </a:lnTo>
                  <a:lnTo>
                    <a:pt x="12687" y="0"/>
                  </a:lnTo>
                  <a:close/>
                </a:path>
              </a:pathLst>
            </a:custGeom>
            <a:solidFill>
              <a:srgbClr val="D2E4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2181237" y="183954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4775" y="0"/>
                  </a:moveTo>
                  <a:lnTo>
                    <a:pt x="2006" y="2463"/>
                  </a:lnTo>
                  <a:lnTo>
                    <a:pt x="965" y="3517"/>
                  </a:lnTo>
                  <a:lnTo>
                    <a:pt x="673" y="4914"/>
                  </a:lnTo>
                  <a:lnTo>
                    <a:pt x="266" y="6261"/>
                  </a:lnTo>
                  <a:lnTo>
                    <a:pt x="0" y="6477"/>
                  </a:lnTo>
                  <a:lnTo>
                    <a:pt x="1015" y="10287"/>
                  </a:lnTo>
                  <a:lnTo>
                    <a:pt x="5118" y="8674"/>
                  </a:lnTo>
                  <a:lnTo>
                    <a:pt x="7150" y="4622"/>
                  </a:lnTo>
                  <a:lnTo>
                    <a:pt x="10553" y="2184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83C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2171077" y="1853145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4076" y="0"/>
                  </a:moveTo>
                  <a:lnTo>
                    <a:pt x="1041" y="1904"/>
                  </a:lnTo>
                  <a:lnTo>
                    <a:pt x="2984" y="6273"/>
                  </a:lnTo>
                  <a:lnTo>
                    <a:pt x="0" y="8204"/>
                  </a:lnTo>
                  <a:lnTo>
                    <a:pt x="126" y="11099"/>
                  </a:lnTo>
                  <a:lnTo>
                    <a:pt x="2108" y="8940"/>
                  </a:lnTo>
                  <a:lnTo>
                    <a:pt x="3136" y="9359"/>
                  </a:lnTo>
                  <a:lnTo>
                    <a:pt x="5981" y="7162"/>
                  </a:lnTo>
                  <a:lnTo>
                    <a:pt x="8051" y="4394"/>
                  </a:lnTo>
                  <a:lnTo>
                    <a:pt x="9270" y="1003"/>
                  </a:lnTo>
                  <a:lnTo>
                    <a:pt x="7035" y="3441"/>
                  </a:lnTo>
                  <a:lnTo>
                    <a:pt x="5562" y="1930"/>
                  </a:lnTo>
                  <a:lnTo>
                    <a:pt x="4165" y="38"/>
                  </a:lnTo>
                  <a:close/>
                </a:path>
              </a:pathLst>
            </a:custGeom>
            <a:solidFill>
              <a:srgbClr val="56B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2180348" y="185205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1117" y="0"/>
                  </a:moveTo>
                  <a:lnTo>
                    <a:pt x="0" y="2095"/>
                  </a:lnTo>
                  <a:lnTo>
                    <a:pt x="977" y="3721"/>
                  </a:lnTo>
                  <a:lnTo>
                    <a:pt x="3848" y="1422"/>
                  </a:lnTo>
                  <a:lnTo>
                    <a:pt x="4279" y="4165"/>
                  </a:lnTo>
                  <a:lnTo>
                    <a:pt x="4952" y="4203"/>
                  </a:lnTo>
                  <a:lnTo>
                    <a:pt x="6070" y="3390"/>
                  </a:lnTo>
                  <a:lnTo>
                    <a:pt x="7124" y="2552"/>
                  </a:lnTo>
                  <a:lnTo>
                    <a:pt x="6108" y="977"/>
                  </a:lnTo>
                  <a:lnTo>
                    <a:pt x="4406" y="850"/>
                  </a:lnTo>
                  <a:lnTo>
                    <a:pt x="2489" y="1816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83C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2169998" y="1853145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5">
                  <a:moveTo>
                    <a:pt x="5156" y="0"/>
                  </a:moveTo>
                  <a:lnTo>
                    <a:pt x="736" y="342"/>
                  </a:lnTo>
                  <a:lnTo>
                    <a:pt x="1600" y="4572"/>
                  </a:lnTo>
                  <a:lnTo>
                    <a:pt x="0" y="6985"/>
                  </a:lnTo>
                  <a:lnTo>
                    <a:pt x="355" y="7404"/>
                  </a:lnTo>
                  <a:lnTo>
                    <a:pt x="723" y="7797"/>
                  </a:lnTo>
                  <a:lnTo>
                    <a:pt x="1092" y="8216"/>
                  </a:lnTo>
                  <a:lnTo>
                    <a:pt x="3390" y="7975"/>
                  </a:lnTo>
                  <a:lnTo>
                    <a:pt x="5283" y="6985"/>
                  </a:lnTo>
                  <a:lnTo>
                    <a:pt x="4191" y="2705"/>
                  </a:lnTo>
                  <a:lnTo>
                    <a:pt x="4660" y="143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417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394" name="object 3394"/>
          <p:cNvSpPr/>
          <p:nvPr/>
        </p:nvSpPr>
        <p:spPr>
          <a:xfrm>
            <a:off x="1335887" y="2238946"/>
            <a:ext cx="33020" cy="10795"/>
          </a:xfrm>
          <a:custGeom>
            <a:avLst/>
            <a:gdLst/>
            <a:ahLst/>
            <a:cxnLst/>
            <a:rect l="l" t="t" r="r" b="b"/>
            <a:pathLst>
              <a:path w="33019" h="10794">
                <a:moveTo>
                  <a:pt x="0" y="0"/>
                </a:moveTo>
                <a:lnTo>
                  <a:pt x="5712" y="3297"/>
                </a:lnTo>
                <a:lnTo>
                  <a:pt x="11884" y="5453"/>
                </a:lnTo>
                <a:lnTo>
                  <a:pt x="18155" y="7349"/>
                </a:lnTo>
                <a:lnTo>
                  <a:pt x="24168" y="9867"/>
                </a:lnTo>
                <a:lnTo>
                  <a:pt x="26200" y="9944"/>
                </a:lnTo>
                <a:lnTo>
                  <a:pt x="27787" y="10744"/>
                </a:lnTo>
                <a:lnTo>
                  <a:pt x="29502" y="10375"/>
                </a:lnTo>
                <a:lnTo>
                  <a:pt x="32994" y="10210"/>
                </a:lnTo>
                <a:lnTo>
                  <a:pt x="32816" y="9118"/>
                </a:lnTo>
                <a:lnTo>
                  <a:pt x="32016" y="7912"/>
                </a:lnTo>
                <a:lnTo>
                  <a:pt x="31546" y="7493"/>
                </a:lnTo>
                <a:lnTo>
                  <a:pt x="31026" y="7378"/>
                </a:lnTo>
                <a:lnTo>
                  <a:pt x="30441" y="7581"/>
                </a:lnTo>
                <a:lnTo>
                  <a:pt x="25184" y="5676"/>
                </a:lnTo>
                <a:lnTo>
                  <a:pt x="18834" y="4550"/>
                </a:lnTo>
                <a:lnTo>
                  <a:pt x="6392" y="1083"/>
                </a:lnTo>
                <a:lnTo>
                  <a:pt x="0" y="0"/>
                </a:lnTo>
                <a:close/>
              </a:path>
            </a:pathLst>
          </a:custGeom>
          <a:solidFill>
            <a:srgbClr val="2B55A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395" name="object 3395"/>
          <p:cNvGrpSpPr/>
          <p:nvPr/>
        </p:nvGrpSpPr>
        <p:grpSpPr>
          <a:xfrm>
            <a:off x="2123274" y="1696364"/>
            <a:ext cx="6350" cy="19685"/>
            <a:chOff x="2123274" y="1696364"/>
            <a:chExt cx="6350" cy="19685"/>
          </a:xfrm>
        </p:grpSpPr>
        <p:sp>
          <p:nvSpPr>
            <p:cNvPr id="3396" name="object 3396"/>
            <p:cNvSpPr/>
            <p:nvPr/>
          </p:nvSpPr>
          <p:spPr>
            <a:xfrm>
              <a:off x="2125357" y="169636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12" y="0"/>
                  </a:moveTo>
                  <a:lnTo>
                    <a:pt x="0" y="12446"/>
                  </a:lnTo>
                  <a:lnTo>
                    <a:pt x="2971" y="9677"/>
                  </a:lnTo>
                  <a:lnTo>
                    <a:pt x="2971" y="280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6A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2123274" y="1703780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2082" y="5016"/>
                  </a:moveTo>
                  <a:lnTo>
                    <a:pt x="901" y="7112"/>
                  </a:lnTo>
                  <a:lnTo>
                    <a:pt x="0" y="9245"/>
                  </a:lnTo>
                  <a:lnTo>
                    <a:pt x="647" y="11620"/>
                  </a:lnTo>
                  <a:lnTo>
                    <a:pt x="2082" y="11760"/>
                  </a:lnTo>
                  <a:lnTo>
                    <a:pt x="2082" y="5016"/>
                  </a:lnTo>
                  <a:close/>
                </a:path>
                <a:path w="6350" h="12064">
                  <a:moveTo>
                    <a:pt x="6134" y="0"/>
                  </a:moveTo>
                  <a:lnTo>
                    <a:pt x="5816" y="0"/>
                  </a:lnTo>
                  <a:lnTo>
                    <a:pt x="5194" y="25"/>
                  </a:lnTo>
                  <a:lnTo>
                    <a:pt x="5194" y="6070"/>
                  </a:lnTo>
                  <a:lnTo>
                    <a:pt x="5511" y="6070"/>
                  </a:lnTo>
                  <a:lnTo>
                    <a:pt x="5816" y="6057"/>
                  </a:lnTo>
                  <a:lnTo>
                    <a:pt x="6134" y="6057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87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398" name="object 3398"/>
          <p:cNvGrpSpPr/>
          <p:nvPr/>
        </p:nvGrpSpPr>
        <p:grpSpPr>
          <a:xfrm>
            <a:off x="1603032" y="705053"/>
            <a:ext cx="81915" cy="52069"/>
            <a:chOff x="1603032" y="705053"/>
            <a:chExt cx="81915" cy="52069"/>
          </a:xfrm>
        </p:grpSpPr>
        <p:sp>
          <p:nvSpPr>
            <p:cNvPr id="3399" name="object 3399"/>
            <p:cNvSpPr/>
            <p:nvPr/>
          </p:nvSpPr>
          <p:spPr>
            <a:xfrm>
              <a:off x="1607032" y="720318"/>
              <a:ext cx="32384" cy="24765"/>
            </a:xfrm>
            <a:custGeom>
              <a:avLst/>
              <a:gdLst/>
              <a:ahLst/>
              <a:cxnLst/>
              <a:rect l="l" t="t" r="r" b="b"/>
              <a:pathLst>
                <a:path w="32385" h="24765">
                  <a:moveTo>
                    <a:pt x="977" y="0"/>
                  </a:moveTo>
                  <a:lnTo>
                    <a:pt x="0" y="6286"/>
                  </a:lnTo>
                  <a:lnTo>
                    <a:pt x="4089" y="4686"/>
                  </a:lnTo>
                  <a:lnTo>
                    <a:pt x="5689" y="5486"/>
                  </a:lnTo>
                  <a:lnTo>
                    <a:pt x="800" y="6019"/>
                  </a:lnTo>
                  <a:lnTo>
                    <a:pt x="2628" y="8318"/>
                  </a:lnTo>
                  <a:lnTo>
                    <a:pt x="4737" y="10655"/>
                  </a:lnTo>
                  <a:lnTo>
                    <a:pt x="8331" y="13004"/>
                  </a:lnTo>
                  <a:lnTo>
                    <a:pt x="12331" y="14744"/>
                  </a:lnTo>
                  <a:lnTo>
                    <a:pt x="15303" y="17995"/>
                  </a:lnTo>
                  <a:lnTo>
                    <a:pt x="16129" y="18465"/>
                  </a:lnTo>
                  <a:lnTo>
                    <a:pt x="18262" y="19126"/>
                  </a:lnTo>
                  <a:lnTo>
                    <a:pt x="19405" y="20129"/>
                  </a:lnTo>
                  <a:lnTo>
                    <a:pt x="20548" y="23012"/>
                  </a:lnTo>
                  <a:lnTo>
                    <a:pt x="21234" y="24282"/>
                  </a:lnTo>
                  <a:lnTo>
                    <a:pt x="22974" y="23723"/>
                  </a:lnTo>
                  <a:lnTo>
                    <a:pt x="24384" y="21259"/>
                  </a:lnTo>
                  <a:lnTo>
                    <a:pt x="31788" y="20701"/>
                  </a:lnTo>
                  <a:lnTo>
                    <a:pt x="25374" y="15646"/>
                  </a:lnTo>
                  <a:lnTo>
                    <a:pt x="25438" y="14986"/>
                  </a:lnTo>
                  <a:lnTo>
                    <a:pt x="30708" y="10160"/>
                  </a:lnTo>
                  <a:lnTo>
                    <a:pt x="24460" y="9499"/>
                  </a:lnTo>
                  <a:lnTo>
                    <a:pt x="22948" y="7175"/>
                  </a:lnTo>
                  <a:lnTo>
                    <a:pt x="22720" y="6718"/>
                  </a:lnTo>
                  <a:lnTo>
                    <a:pt x="22402" y="6337"/>
                  </a:lnTo>
                  <a:lnTo>
                    <a:pt x="20662" y="5168"/>
                  </a:lnTo>
                  <a:lnTo>
                    <a:pt x="19189" y="5029"/>
                  </a:lnTo>
                  <a:lnTo>
                    <a:pt x="17665" y="5219"/>
                  </a:lnTo>
                  <a:lnTo>
                    <a:pt x="13335" y="6921"/>
                  </a:lnTo>
                  <a:lnTo>
                    <a:pt x="10655" y="2146"/>
                  </a:lnTo>
                  <a:lnTo>
                    <a:pt x="4457" y="2552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EBF2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636229" y="723214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4" h="17779">
                  <a:moveTo>
                    <a:pt x="11302" y="0"/>
                  </a:moveTo>
                  <a:lnTo>
                    <a:pt x="10642" y="584"/>
                  </a:lnTo>
                  <a:lnTo>
                    <a:pt x="11391" y="4953"/>
                  </a:lnTo>
                  <a:lnTo>
                    <a:pt x="10007" y="5003"/>
                  </a:lnTo>
                  <a:lnTo>
                    <a:pt x="7505" y="1524"/>
                  </a:lnTo>
                  <a:lnTo>
                    <a:pt x="7111" y="2146"/>
                  </a:lnTo>
                  <a:lnTo>
                    <a:pt x="6184" y="6057"/>
                  </a:lnTo>
                  <a:lnTo>
                    <a:pt x="4508" y="7721"/>
                  </a:lnTo>
                  <a:lnTo>
                    <a:pt x="0" y="8801"/>
                  </a:lnTo>
                  <a:lnTo>
                    <a:pt x="25" y="10248"/>
                  </a:lnTo>
                  <a:lnTo>
                    <a:pt x="3289" y="13309"/>
                  </a:lnTo>
                  <a:lnTo>
                    <a:pt x="4775" y="17462"/>
                  </a:lnTo>
                  <a:lnTo>
                    <a:pt x="9372" y="15671"/>
                  </a:lnTo>
                  <a:lnTo>
                    <a:pt x="9728" y="15392"/>
                  </a:lnTo>
                  <a:lnTo>
                    <a:pt x="9855" y="15036"/>
                  </a:lnTo>
                  <a:lnTo>
                    <a:pt x="9766" y="14592"/>
                  </a:lnTo>
                  <a:lnTo>
                    <a:pt x="9461" y="14046"/>
                  </a:lnTo>
                  <a:lnTo>
                    <a:pt x="8839" y="13258"/>
                  </a:lnTo>
                  <a:lnTo>
                    <a:pt x="7835" y="12915"/>
                  </a:lnTo>
                  <a:lnTo>
                    <a:pt x="7213" y="12128"/>
                  </a:lnTo>
                  <a:lnTo>
                    <a:pt x="7785" y="9169"/>
                  </a:lnTo>
                  <a:lnTo>
                    <a:pt x="10553" y="8191"/>
                  </a:lnTo>
                  <a:lnTo>
                    <a:pt x="12458" y="6413"/>
                  </a:lnTo>
                  <a:lnTo>
                    <a:pt x="12928" y="5207"/>
                  </a:lnTo>
                  <a:lnTo>
                    <a:pt x="15709" y="3568"/>
                  </a:lnTo>
                  <a:lnTo>
                    <a:pt x="16763" y="2705"/>
                  </a:lnTo>
                  <a:lnTo>
                    <a:pt x="15189" y="1155"/>
                  </a:lnTo>
                  <a:lnTo>
                    <a:pt x="13792" y="685"/>
                  </a:lnTo>
                  <a:lnTo>
                    <a:pt x="11302" y="0"/>
                  </a:lnTo>
                  <a:close/>
                </a:path>
              </a:pathLst>
            </a:custGeom>
            <a:solidFill>
              <a:srgbClr val="A9D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622920" y="737323"/>
              <a:ext cx="20955" cy="16510"/>
            </a:xfrm>
            <a:custGeom>
              <a:avLst/>
              <a:gdLst/>
              <a:ahLst/>
              <a:cxnLst/>
              <a:rect l="l" t="t" r="r" b="b"/>
              <a:pathLst>
                <a:path w="20955" h="16509">
                  <a:moveTo>
                    <a:pt x="5537" y="0"/>
                  </a:moveTo>
                  <a:lnTo>
                    <a:pt x="876" y="546"/>
                  </a:lnTo>
                  <a:lnTo>
                    <a:pt x="0" y="4013"/>
                  </a:lnTo>
                  <a:lnTo>
                    <a:pt x="3898" y="6400"/>
                  </a:lnTo>
                  <a:lnTo>
                    <a:pt x="2997" y="9880"/>
                  </a:lnTo>
                  <a:lnTo>
                    <a:pt x="2159" y="13728"/>
                  </a:lnTo>
                  <a:lnTo>
                    <a:pt x="4940" y="14719"/>
                  </a:lnTo>
                  <a:lnTo>
                    <a:pt x="10071" y="13703"/>
                  </a:lnTo>
                  <a:lnTo>
                    <a:pt x="12115" y="14579"/>
                  </a:lnTo>
                  <a:lnTo>
                    <a:pt x="14389" y="15036"/>
                  </a:lnTo>
                  <a:lnTo>
                    <a:pt x="16306" y="16319"/>
                  </a:lnTo>
                  <a:lnTo>
                    <a:pt x="18478" y="16103"/>
                  </a:lnTo>
                  <a:lnTo>
                    <a:pt x="20701" y="16065"/>
                  </a:lnTo>
                  <a:lnTo>
                    <a:pt x="20929" y="15519"/>
                  </a:lnTo>
                  <a:lnTo>
                    <a:pt x="20853" y="15290"/>
                  </a:lnTo>
                  <a:lnTo>
                    <a:pt x="20624" y="15062"/>
                  </a:lnTo>
                  <a:lnTo>
                    <a:pt x="7099" y="6718"/>
                  </a:lnTo>
                  <a:lnTo>
                    <a:pt x="4152" y="5524"/>
                  </a:lnTo>
                  <a:lnTo>
                    <a:pt x="5537" y="0"/>
                  </a:lnTo>
                  <a:close/>
                </a:path>
              </a:pathLst>
            </a:custGeom>
            <a:solidFill>
              <a:srgbClr val="A7D7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603032" y="709777"/>
              <a:ext cx="26670" cy="17145"/>
            </a:xfrm>
            <a:custGeom>
              <a:avLst/>
              <a:gdLst/>
              <a:ahLst/>
              <a:cxnLst/>
              <a:rect l="l" t="t" r="r" b="b"/>
              <a:pathLst>
                <a:path w="26669" h="17145">
                  <a:moveTo>
                    <a:pt x="7505" y="0"/>
                  </a:moveTo>
                  <a:lnTo>
                    <a:pt x="4165" y="25"/>
                  </a:lnTo>
                  <a:lnTo>
                    <a:pt x="3886" y="2908"/>
                  </a:lnTo>
                  <a:lnTo>
                    <a:pt x="1612" y="1879"/>
                  </a:lnTo>
                  <a:lnTo>
                    <a:pt x="0" y="2146"/>
                  </a:lnTo>
                  <a:lnTo>
                    <a:pt x="0" y="3073"/>
                  </a:lnTo>
                  <a:lnTo>
                    <a:pt x="2489" y="5740"/>
                  </a:lnTo>
                  <a:lnTo>
                    <a:pt x="6350" y="6299"/>
                  </a:lnTo>
                  <a:lnTo>
                    <a:pt x="8890" y="8877"/>
                  </a:lnTo>
                  <a:lnTo>
                    <a:pt x="10795" y="10248"/>
                  </a:lnTo>
                  <a:lnTo>
                    <a:pt x="13004" y="11125"/>
                  </a:lnTo>
                  <a:lnTo>
                    <a:pt x="16649" y="13855"/>
                  </a:lnTo>
                  <a:lnTo>
                    <a:pt x="18529" y="14935"/>
                  </a:lnTo>
                  <a:lnTo>
                    <a:pt x="20650" y="15557"/>
                  </a:lnTo>
                  <a:lnTo>
                    <a:pt x="22504" y="15455"/>
                  </a:lnTo>
                  <a:lnTo>
                    <a:pt x="24574" y="17132"/>
                  </a:lnTo>
                  <a:lnTo>
                    <a:pt x="26136" y="14846"/>
                  </a:lnTo>
                  <a:lnTo>
                    <a:pt x="26288" y="14363"/>
                  </a:lnTo>
                  <a:lnTo>
                    <a:pt x="26263" y="13881"/>
                  </a:lnTo>
                  <a:lnTo>
                    <a:pt x="26034" y="13411"/>
                  </a:lnTo>
                  <a:lnTo>
                    <a:pt x="24168" y="11874"/>
                  </a:lnTo>
                  <a:lnTo>
                    <a:pt x="22504" y="9931"/>
                  </a:lnTo>
                  <a:lnTo>
                    <a:pt x="19685" y="10452"/>
                  </a:lnTo>
                  <a:lnTo>
                    <a:pt x="18008" y="12077"/>
                  </a:lnTo>
                  <a:lnTo>
                    <a:pt x="17411" y="10477"/>
                  </a:lnTo>
                  <a:lnTo>
                    <a:pt x="16624" y="9436"/>
                  </a:lnTo>
                  <a:lnTo>
                    <a:pt x="15176" y="6388"/>
                  </a:lnTo>
                  <a:lnTo>
                    <a:pt x="13563" y="3594"/>
                  </a:lnTo>
                  <a:lnTo>
                    <a:pt x="9385" y="4991"/>
                  </a:lnTo>
                  <a:lnTo>
                    <a:pt x="7645" y="3340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645602" y="733234"/>
              <a:ext cx="12700" cy="14604"/>
            </a:xfrm>
            <a:custGeom>
              <a:avLst/>
              <a:gdLst/>
              <a:ahLst/>
              <a:cxnLst/>
              <a:rect l="l" t="t" r="r" b="b"/>
              <a:pathLst>
                <a:path w="12700" h="14604">
                  <a:moveTo>
                    <a:pt x="5753" y="0"/>
                  </a:moveTo>
                  <a:lnTo>
                    <a:pt x="2235" y="673"/>
                  </a:lnTo>
                  <a:lnTo>
                    <a:pt x="25" y="4597"/>
                  </a:lnTo>
                  <a:lnTo>
                    <a:pt x="0" y="5651"/>
                  </a:lnTo>
                  <a:lnTo>
                    <a:pt x="2044" y="5397"/>
                  </a:lnTo>
                  <a:lnTo>
                    <a:pt x="3200" y="6426"/>
                  </a:lnTo>
                  <a:lnTo>
                    <a:pt x="4267" y="9309"/>
                  </a:lnTo>
                  <a:lnTo>
                    <a:pt x="4457" y="11176"/>
                  </a:lnTo>
                  <a:lnTo>
                    <a:pt x="10185" y="8902"/>
                  </a:lnTo>
                  <a:lnTo>
                    <a:pt x="8432" y="12700"/>
                  </a:lnTo>
                  <a:lnTo>
                    <a:pt x="9385" y="13995"/>
                  </a:lnTo>
                  <a:lnTo>
                    <a:pt x="12496" y="13843"/>
                  </a:lnTo>
                  <a:lnTo>
                    <a:pt x="12395" y="12814"/>
                  </a:lnTo>
                  <a:lnTo>
                    <a:pt x="11239" y="11709"/>
                  </a:lnTo>
                  <a:lnTo>
                    <a:pt x="11341" y="10439"/>
                  </a:lnTo>
                  <a:lnTo>
                    <a:pt x="11899" y="9105"/>
                  </a:lnTo>
                  <a:lnTo>
                    <a:pt x="11976" y="8661"/>
                  </a:lnTo>
                  <a:lnTo>
                    <a:pt x="11976" y="8216"/>
                  </a:lnTo>
                  <a:lnTo>
                    <a:pt x="11874" y="7785"/>
                  </a:lnTo>
                  <a:lnTo>
                    <a:pt x="11633" y="7188"/>
                  </a:lnTo>
                  <a:lnTo>
                    <a:pt x="11239" y="6705"/>
                  </a:lnTo>
                  <a:lnTo>
                    <a:pt x="10782" y="6261"/>
                  </a:lnTo>
                  <a:lnTo>
                    <a:pt x="9931" y="4648"/>
                  </a:lnTo>
                  <a:lnTo>
                    <a:pt x="12636" y="3695"/>
                  </a:lnTo>
                  <a:lnTo>
                    <a:pt x="11137" y="1371"/>
                  </a:lnTo>
                  <a:lnTo>
                    <a:pt x="10541" y="901"/>
                  </a:lnTo>
                  <a:lnTo>
                    <a:pt x="9804" y="635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90C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640814" y="729360"/>
              <a:ext cx="17145" cy="8890"/>
            </a:xfrm>
            <a:custGeom>
              <a:avLst/>
              <a:gdLst/>
              <a:ahLst/>
              <a:cxnLst/>
              <a:rect l="l" t="t" r="r" b="b"/>
              <a:pathLst>
                <a:path w="17144" h="8890">
                  <a:moveTo>
                    <a:pt x="9008" y="6083"/>
                  </a:moveTo>
                  <a:lnTo>
                    <a:pt x="4724" y="6083"/>
                  </a:lnTo>
                  <a:lnTo>
                    <a:pt x="4813" y="8470"/>
                  </a:lnTo>
                  <a:lnTo>
                    <a:pt x="9008" y="6083"/>
                  </a:lnTo>
                  <a:close/>
                </a:path>
                <a:path w="17144" h="8890">
                  <a:moveTo>
                    <a:pt x="7874" y="266"/>
                  </a:moveTo>
                  <a:lnTo>
                    <a:pt x="3403" y="584"/>
                  </a:lnTo>
                  <a:lnTo>
                    <a:pt x="0" y="4495"/>
                  </a:lnTo>
                  <a:lnTo>
                    <a:pt x="1651" y="7404"/>
                  </a:lnTo>
                  <a:lnTo>
                    <a:pt x="4724" y="6083"/>
                  </a:lnTo>
                  <a:lnTo>
                    <a:pt x="9008" y="6083"/>
                  </a:lnTo>
                  <a:lnTo>
                    <a:pt x="11214" y="4800"/>
                  </a:lnTo>
                  <a:lnTo>
                    <a:pt x="15273" y="4800"/>
                  </a:lnTo>
                  <a:lnTo>
                    <a:pt x="15809" y="2743"/>
                  </a:lnTo>
                  <a:lnTo>
                    <a:pt x="11569" y="2743"/>
                  </a:lnTo>
                  <a:lnTo>
                    <a:pt x="9956" y="1244"/>
                  </a:lnTo>
                  <a:lnTo>
                    <a:pt x="9131" y="1193"/>
                  </a:lnTo>
                  <a:lnTo>
                    <a:pt x="8343" y="1054"/>
                  </a:lnTo>
                  <a:lnTo>
                    <a:pt x="7874" y="266"/>
                  </a:lnTo>
                  <a:close/>
                </a:path>
                <a:path w="17144" h="8890">
                  <a:moveTo>
                    <a:pt x="15273" y="4800"/>
                  </a:moveTo>
                  <a:lnTo>
                    <a:pt x="11214" y="4800"/>
                  </a:lnTo>
                  <a:lnTo>
                    <a:pt x="15138" y="5321"/>
                  </a:lnTo>
                  <a:lnTo>
                    <a:pt x="15273" y="4800"/>
                  </a:lnTo>
                  <a:close/>
                </a:path>
                <a:path w="17144" h="8890">
                  <a:moveTo>
                    <a:pt x="16522" y="0"/>
                  </a:moveTo>
                  <a:lnTo>
                    <a:pt x="11569" y="2743"/>
                  </a:lnTo>
                  <a:lnTo>
                    <a:pt x="15809" y="2743"/>
                  </a:lnTo>
                  <a:lnTo>
                    <a:pt x="16522" y="0"/>
                  </a:lnTo>
                  <a:close/>
                </a:path>
              </a:pathLst>
            </a:custGeom>
            <a:solidFill>
              <a:srgbClr val="7AB8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650771" y="727468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90">
                  <a:moveTo>
                    <a:pt x="7302" y="0"/>
                  </a:moveTo>
                  <a:lnTo>
                    <a:pt x="4800" y="888"/>
                  </a:lnTo>
                  <a:lnTo>
                    <a:pt x="3200" y="3886"/>
                  </a:lnTo>
                  <a:lnTo>
                    <a:pt x="0" y="3136"/>
                  </a:lnTo>
                  <a:lnTo>
                    <a:pt x="1396" y="4914"/>
                  </a:lnTo>
                  <a:lnTo>
                    <a:pt x="5346" y="3441"/>
                  </a:lnTo>
                  <a:lnTo>
                    <a:pt x="5181" y="7213"/>
                  </a:lnTo>
                  <a:lnTo>
                    <a:pt x="6121" y="8254"/>
                  </a:lnTo>
                  <a:lnTo>
                    <a:pt x="8127" y="8648"/>
                  </a:lnTo>
                  <a:lnTo>
                    <a:pt x="9855" y="7797"/>
                  </a:lnTo>
                  <a:lnTo>
                    <a:pt x="11607" y="7048"/>
                  </a:lnTo>
                  <a:lnTo>
                    <a:pt x="12661" y="6527"/>
                  </a:lnTo>
                  <a:lnTo>
                    <a:pt x="13855" y="6222"/>
                  </a:lnTo>
                  <a:lnTo>
                    <a:pt x="14566" y="5168"/>
                  </a:lnTo>
                  <a:lnTo>
                    <a:pt x="15646" y="1460"/>
                  </a:lnTo>
                  <a:lnTo>
                    <a:pt x="13246" y="1409"/>
                  </a:lnTo>
                  <a:lnTo>
                    <a:pt x="8051" y="3898"/>
                  </a:lnTo>
                  <a:lnTo>
                    <a:pt x="7873" y="1879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A9D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627924" y="71864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3505" y="0"/>
                  </a:moveTo>
                  <a:lnTo>
                    <a:pt x="1244" y="3873"/>
                  </a:lnTo>
                  <a:lnTo>
                    <a:pt x="1028" y="4622"/>
                  </a:lnTo>
                  <a:lnTo>
                    <a:pt x="1041" y="5638"/>
                  </a:lnTo>
                  <a:lnTo>
                    <a:pt x="876" y="6692"/>
                  </a:lnTo>
                  <a:lnTo>
                    <a:pt x="0" y="7759"/>
                  </a:lnTo>
                  <a:lnTo>
                    <a:pt x="1092" y="8788"/>
                  </a:lnTo>
                  <a:lnTo>
                    <a:pt x="2057" y="8851"/>
                  </a:lnTo>
                  <a:lnTo>
                    <a:pt x="4432" y="8674"/>
                  </a:lnTo>
                  <a:lnTo>
                    <a:pt x="6007" y="6108"/>
                  </a:lnTo>
                  <a:lnTo>
                    <a:pt x="8623" y="6692"/>
                  </a:lnTo>
                  <a:lnTo>
                    <a:pt x="8051" y="4597"/>
                  </a:lnTo>
                  <a:lnTo>
                    <a:pt x="14185" y="4800"/>
                  </a:lnTo>
                  <a:lnTo>
                    <a:pt x="10363" y="1600"/>
                  </a:lnTo>
                  <a:lnTo>
                    <a:pt x="7315" y="2285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91C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621510" y="712584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2463" y="0"/>
                  </a:moveTo>
                  <a:lnTo>
                    <a:pt x="203" y="4483"/>
                  </a:lnTo>
                  <a:lnTo>
                    <a:pt x="241" y="5626"/>
                  </a:lnTo>
                  <a:lnTo>
                    <a:pt x="0" y="6870"/>
                  </a:lnTo>
                  <a:lnTo>
                    <a:pt x="1206" y="7645"/>
                  </a:lnTo>
                  <a:lnTo>
                    <a:pt x="3276" y="8674"/>
                  </a:lnTo>
                  <a:lnTo>
                    <a:pt x="4902" y="10617"/>
                  </a:lnTo>
                  <a:lnTo>
                    <a:pt x="7442" y="10680"/>
                  </a:lnTo>
                  <a:lnTo>
                    <a:pt x="7873" y="8191"/>
                  </a:lnTo>
                  <a:lnTo>
                    <a:pt x="9575" y="6057"/>
                  </a:lnTo>
                  <a:lnTo>
                    <a:pt x="9575" y="3441"/>
                  </a:lnTo>
                  <a:lnTo>
                    <a:pt x="8559" y="3416"/>
                  </a:lnTo>
                  <a:lnTo>
                    <a:pt x="5575" y="227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62B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627377" y="715162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4">
                  <a:moveTo>
                    <a:pt x="6096" y="0"/>
                  </a:moveTo>
                  <a:lnTo>
                    <a:pt x="3708" y="863"/>
                  </a:lnTo>
                  <a:lnTo>
                    <a:pt x="1676" y="2882"/>
                  </a:lnTo>
                  <a:lnTo>
                    <a:pt x="0" y="5016"/>
                  </a:lnTo>
                  <a:lnTo>
                    <a:pt x="1587" y="8102"/>
                  </a:lnTo>
                  <a:lnTo>
                    <a:pt x="3987" y="4889"/>
                  </a:lnTo>
                  <a:lnTo>
                    <a:pt x="8153" y="7162"/>
                  </a:lnTo>
                  <a:lnTo>
                    <a:pt x="10922" y="5067"/>
                  </a:lnTo>
                  <a:lnTo>
                    <a:pt x="9766" y="4889"/>
                  </a:lnTo>
                  <a:lnTo>
                    <a:pt x="8890" y="4559"/>
                  </a:lnTo>
                  <a:lnTo>
                    <a:pt x="7429" y="1549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611947" y="711136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5" h="8254">
                  <a:moveTo>
                    <a:pt x="0" y="0"/>
                  </a:moveTo>
                  <a:lnTo>
                    <a:pt x="723" y="2425"/>
                  </a:lnTo>
                  <a:lnTo>
                    <a:pt x="469" y="3632"/>
                  </a:lnTo>
                  <a:lnTo>
                    <a:pt x="3390" y="4267"/>
                  </a:lnTo>
                  <a:lnTo>
                    <a:pt x="5676" y="5968"/>
                  </a:lnTo>
                  <a:lnTo>
                    <a:pt x="7708" y="8064"/>
                  </a:lnTo>
                  <a:lnTo>
                    <a:pt x="7670" y="6718"/>
                  </a:lnTo>
                  <a:lnTo>
                    <a:pt x="7924" y="5283"/>
                  </a:lnTo>
                  <a:lnTo>
                    <a:pt x="6603" y="1308"/>
                  </a:lnTo>
                  <a:lnTo>
                    <a:pt x="3695" y="8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9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620240" y="712279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79">
                  <a:moveTo>
                    <a:pt x="2616" y="0"/>
                  </a:moveTo>
                  <a:lnTo>
                    <a:pt x="0" y="2247"/>
                  </a:lnTo>
                  <a:lnTo>
                    <a:pt x="304" y="3721"/>
                  </a:lnTo>
                  <a:lnTo>
                    <a:pt x="1473" y="4800"/>
                  </a:lnTo>
                  <a:lnTo>
                    <a:pt x="4051" y="2755"/>
                  </a:lnTo>
                  <a:lnTo>
                    <a:pt x="6946" y="3276"/>
                  </a:lnTo>
                  <a:lnTo>
                    <a:pt x="9829" y="3733"/>
                  </a:lnTo>
                  <a:lnTo>
                    <a:pt x="8712" y="2743"/>
                  </a:lnTo>
                  <a:lnTo>
                    <a:pt x="7734" y="1320"/>
                  </a:lnTo>
                  <a:lnTo>
                    <a:pt x="4762" y="330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82C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643379" y="75115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2120" y="0"/>
                  </a:moveTo>
                  <a:lnTo>
                    <a:pt x="177" y="1231"/>
                  </a:lnTo>
                  <a:lnTo>
                    <a:pt x="165" y="1574"/>
                  </a:lnTo>
                  <a:lnTo>
                    <a:pt x="165" y="2235"/>
                  </a:lnTo>
                  <a:lnTo>
                    <a:pt x="0" y="4724"/>
                  </a:lnTo>
                  <a:lnTo>
                    <a:pt x="787" y="5803"/>
                  </a:lnTo>
                  <a:lnTo>
                    <a:pt x="3276" y="4330"/>
                  </a:lnTo>
                  <a:lnTo>
                    <a:pt x="4330" y="2971"/>
                  </a:lnTo>
                  <a:lnTo>
                    <a:pt x="5372" y="1600"/>
                  </a:lnTo>
                  <a:lnTo>
                    <a:pt x="6426" y="241"/>
                  </a:lnTo>
                  <a:lnTo>
                    <a:pt x="4406" y="95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88C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636953" y="74147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1650" y="2857"/>
                  </a:lnTo>
                  <a:lnTo>
                    <a:pt x="3543" y="3860"/>
                  </a:lnTo>
                  <a:lnTo>
                    <a:pt x="5740" y="4457"/>
                  </a:lnTo>
                  <a:lnTo>
                    <a:pt x="6197" y="3784"/>
                  </a:lnTo>
                  <a:lnTo>
                    <a:pt x="6146" y="3174"/>
                  </a:lnTo>
                  <a:lnTo>
                    <a:pt x="5549" y="2603"/>
                  </a:lnTo>
                  <a:lnTo>
                    <a:pt x="4267" y="1003"/>
                  </a:lnTo>
                  <a:lnTo>
                    <a:pt x="2476" y="7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2B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642503" y="7440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0"/>
                  </a:moveTo>
                  <a:lnTo>
                    <a:pt x="190" y="1854"/>
                  </a:lnTo>
                  <a:lnTo>
                    <a:pt x="1219" y="1904"/>
                  </a:lnTo>
                  <a:lnTo>
                    <a:pt x="2387" y="2666"/>
                  </a:lnTo>
                  <a:lnTo>
                    <a:pt x="3352" y="1498"/>
                  </a:lnTo>
                  <a:lnTo>
                    <a:pt x="2362" y="406"/>
                  </a:lnTo>
                  <a:lnTo>
                    <a:pt x="1206" y="1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9B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607235" y="70505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1663" y="0"/>
                  </a:moveTo>
                  <a:lnTo>
                    <a:pt x="0" y="1727"/>
                  </a:lnTo>
                  <a:lnTo>
                    <a:pt x="3429" y="1625"/>
                  </a:lnTo>
                  <a:lnTo>
                    <a:pt x="5130" y="1587"/>
                  </a:lnTo>
                  <a:lnTo>
                    <a:pt x="3378" y="165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0A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664817" y="72941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5176" y="0"/>
                  </a:moveTo>
                  <a:lnTo>
                    <a:pt x="10718" y="1485"/>
                  </a:lnTo>
                  <a:lnTo>
                    <a:pt x="5588" y="101"/>
                  </a:lnTo>
                  <a:lnTo>
                    <a:pt x="1536" y="3263"/>
                  </a:lnTo>
                  <a:lnTo>
                    <a:pt x="1905" y="3695"/>
                  </a:lnTo>
                  <a:lnTo>
                    <a:pt x="4279" y="5041"/>
                  </a:lnTo>
                  <a:lnTo>
                    <a:pt x="0" y="4978"/>
                  </a:lnTo>
                  <a:lnTo>
                    <a:pt x="1409" y="6108"/>
                  </a:lnTo>
                  <a:lnTo>
                    <a:pt x="2641" y="7823"/>
                  </a:lnTo>
                  <a:lnTo>
                    <a:pt x="4470" y="7556"/>
                  </a:lnTo>
                  <a:lnTo>
                    <a:pt x="6223" y="7518"/>
                  </a:lnTo>
                  <a:lnTo>
                    <a:pt x="8445" y="7035"/>
                  </a:lnTo>
                  <a:lnTo>
                    <a:pt x="10769" y="7823"/>
                  </a:lnTo>
                  <a:lnTo>
                    <a:pt x="16065" y="2031"/>
                  </a:lnTo>
                  <a:lnTo>
                    <a:pt x="15976" y="1282"/>
                  </a:lnTo>
                  <a:lnTo>
                    <a:pt x="15659" y="571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BED9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678165" y="724382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2717" y="0"/>
                  </a:moveTo>
                  <a:lnTo>
                    <a:pt x="0" y="800"/>
                  </a:lnTo>
                  <a:lnTo>
                    <a:pt x="1270" y="2539"/>
                  </a:lnTo>
                  <a:lnTo>
                    <a:pt x="1727" y="4089"/>
                  </a:lnTo>
                  <a:lnTo>
                    <a:pt x="1790" y="4406"/>
                  </a:lnTo>
                  <a:lnTo>
                    <a:pt x="1816" y="4711"/>
                  </a:lnTo>
                  <a:lnTo>
                    <a:pt x="1828" y="5029"/>
                  </a:lnTo>
                  <a:lnTo>
                    <a:pt x="2705" y="5994"/>
                  </a:lnTo>
                  <a:lnTo>
                    <a:pt x="3721" y="6057"/>
                  </a:lnTo>
                  <a:lnTo>
                    <a:pt x="4826" y="5460"/>
                  </a:lnTo>
                  <a:lnTo>
                    <a:pt x="6362" y="2806"/>
                  </a:lnTo>
                  <a:lnTo>
                    <a:pt x="4800" y="1320"/>
                  </a:lnTo>
                  <a:lnTo>
                    <a:pt x="2755" y="12"/>
                  </a:lnTo>
                  <a:close/>
                </a:path>
              </a:pathLst>
            </a:custGeom>
            <a:solidFill>
              <a:srgbClr val="5C9D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662188" y="73249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825" y="0"/>
                  </a:moveTo>
                  <a:lnTo>
                    <a:pt x="0" y="1092"/>
                  </a:lnTo>
                  <a:lnTo>
                    <a:pt x="18" y="2222"/>
                  </a:lnTo>
                  <a:lnTo>
                    <a:pt x="241" y="2933"/>
                  </a:lnTo>
                  <a:lnTo>
                    <a:pt x="1104" y="3517"/>
                  </a:lnTo>
                  <a:lnTo>
                    <a:pt x="2895" y="3873"/>
                  </a:lnTo>
                  <a:lnTo>
                    <a:pt x="3403" y="2222"/>
                  </a:lnTo>
                  <a:lnTo>
                    <a:pt x="4445" y="1397"/>
                  </a:lnTo>
                  <a:lnTo>
                    <a:pt x="4559" y="660"/>
                  </a:lnTo>
                  <a:lnTo>
                    <a:pt x="4432" y="406"/>
                  </a:lnTo>
                  <a:lnTo>
                    <a:pt x="4180" y="190"/>
                  </a:lnTo>
                  <a:lnTo>
                    <a:pt x="1939" y="177"/>
                  </a:lnTo>
                  <a:lnTo>
                    <a:pt x="825" y="0"/>
                  </a:lnTo>
                  <a:close/>
                </a:path>
                <a:path w="5080" h="4445">
                  <a:moveTo>
                    <a:pt x="3162" y="139"/>
                  </a:moveTo>
                  <a:lnTo>
                    <a:pt x="2019" y="190"/>
                  </a:lnTo>
                  <a:lnTo>
                    <a:pt x="4178" y="190"/>
                  </a:lnTo>
                  <a:lnTo>
                    <a:pt x="3162" y="139"/>
                  </a:lnTo>
                  <a:close/>
                </a:path>
                <a:path w="5080" h="4445">
                  <a:moveTo>
                    <a:pt x="4165" y="177"/>
                  </a:moveTo>
                  <a:close/>
                </a:path>
              </a:pathLst>
            </a:custGeom>
            <a:solidFill>
              <a:srgbClr val="8FC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677352" y="722922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0" y="0"/>
                  </a:moveTo>
                  <a:lnTo>
                    <a:pt x="2463" y="4445"/>
                  </a:lnTo>
                  <a:lnTo>
                    <a:pt x="495" y="4533"/>
                  </a:lnTo>
                  <a:lnTo>
                    <a:pt x="927" y="5372"/>
                  </a:lnTo>
                  <a:lnTo>
                    <a:pt x="1701" y="5524"/>
                  </a:lnTo>
                  <a:lnTo>
                    <a:pt x="2552" y="5549"/>
                  </a:lnTo>
                  <a:lnTo>
                    <a:pt x="2654" y="4127"/>
                  </a:lnTo>
                  <a:lnTo>
                    <a:pt x="2108" y="2565"/>
                  </a:lnTo>
                  <a:lnTo>
                    <a:pt x="3530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19" name="object 3419"/>
          <p:cNvGrpSpPr/>
          <p:nvPr/>
        </p:nvGrpSpPr>
        <p:grpSpPr>
          <a:xfrm>
            <a:off x="2142083" y="1063320"/>
            <a:ext cx="59690" cy="65405"/>
            <a:chOff x="2142083" y="1063320"/>
            <a:chExt cx="59690" cy="65405"/>
          </a:xfrm>
        </p:grpSpPr>
        <p:sp>
          <p:nvSpPr>
            <p:cNvPr id="3420" name="object 3420"/>
            <p:cNvSpPr/>
            <p:nvPr/>
          </p:nvSpPr>
          <p:spPr>
            <a:xfrm>
              <a:off x="2143429" y="1069098"/>
              <a:ext cx="58419" cy="53975"/>
            </a:xfrm>
            <a:custGeom>
              <a:avLst/>
              <a:gdLst/>
              <a:ahLst/>
              <a:cxnLst/>
              <a:rect l="l" t="t" r="r" b="b"/>
              <a:pathLst>
                <a:path w="58419" h="53975">
                  <a:moveTo>
                    <a:pt x="22478" y="0"/>
                  </a:moveTo>
                  <a:lnTo>
                    <a:pt x="20802" y="1511"/>
                  </a:lnTo>
                  <a:lnTo>
                    <a:pt x="21120" y="3479"/>
                  </a:lnTo>
                  <a:lnTo>
                    <a:pt x="21196" y="5410"/>
                  </a:lnTo>
                  <a:lnTo>
                    <a:pt x="21564" y="6934"/>
                  </a:lnTo>
                  <a:lnTo>
                    <a:pt x="23291" y="9664"/>
                  </a:lnTo>
                  <a:lnTo>
                    <a:pt x="23609" y="12420"/>
                  </a:lnTo>
                  <a:lnTo>
                    <a:pt x="21691" y="15201"/>
                  </a:lnTo>
                  <a:lnTo>
                    <a:pt x="19672" y="18630"/>
                  </a:lnTo>
                  <a:lnTo>
                    <a:pt x="17195" y="17640"/>
                  </a:lnTo>
                  <a:lnTo>
                    <a:pt x="16116" y="17627"/>
                  </a:lnTo>
                  <a:lnTo>
                    <a:pt x="15176" y="18707"/>
                  </a:lnTo>
                  <a:lnTo>
                    <a:pt x="16357" y="23012"/>
                  </a:lnTo>
                  <a:lnTo>
                    <a:pt x="14630" y="26225"/>
                  </a:lnTo>
                  <a:lnTo>
                    <a:pt x="6324" y="27533"/>
                  </a:lnTo>
                  <a:lnTo>
                    <a:pt x="3352" y="29552"/>
                  </a:lnTo>
                  <a:lnTo>
                    <a:pt x="609" y="32194"/>
                  </a:lnTo>
                  <a:lnTo>
                    <a:pt x="0" y="36931"/>
                  </a:lnTo>
                  <a:lnTo>
                    <a:pt x="4254" y="34213"/>
                  </a:lnTo>
                  <a:lnTo>
                    <a:pt x="5829" y="35598"/>
                  </a:lnTo>
                  <a:lnTo>
                    <a:pt x="7238" y="35026"/>
                  </a:lnTo>
                  <a:lnTo>
                    <a:pt x="8394" y="34048"/>
                  </a:lnTo>
                  <a:lnTo>
                    <a:pt x="11836" y="31826"/>
                  </a:lnTo>
                  <a:lnTo>
                    <a:pt x="13042" y="32765"/>
                  </a:lnTo>
                  <a:lnTo>
                    <a:pt x="13766" y="34899"/>
                  </a:lnTo>
                  <a:lnTo>
                    <a:pt x="14185" y="35826"/>
                  </a:lnTo>
                  <a:lnTo>
                    <a:pt x="15176" y="35598"/>
                  </a:lnTo>
                  <a:lnTo>
                    <a:pt x="15887" y="35966"/>
                  </a:lnTo>
                  <a:lnTo>
                    <a:pt x="13068" y="38900"/>
                  </a:lnTo>
                  <a:lnTo>
                    <a:pt x="15659" y="40741"/>
                  </a:lnTo>
                  <a:lnTo>
                    <a:pt x="17259" y="42773"/>
                  </a:lnTo>
                  <a:lnTo>
                    <a:pt x="19824" y="43738"/>
                  </a:lnTo>
                  <a:lnTo>
                    <a:pt x="20345" y="41300"/>
                  </a:lnTo>
                  <a:lnTo>
                    <a:pt x="21628" y="40131"/>
                  </a:lnTo>
                  <a:lnTo>
                    <a:pt x="22783" y="38747"/>
                  </a:lnTo>
                  <a:lnTo>
                    <a:pt x="23533" y="38239"/>
                  </a:lnTo>
                  <a:lnTo>
                    <a:pt x="25628" y="37236"/>
                  </a:lnTo>
                  <a:lnTo>
                    <a:pt x="28219" y="37744"/>
                  </a:lnTo>
                  <a:lnTo>
                    <a:pt x="30124" y="36093"/>
                  </a:lnTo>
                  <a:lnTo>
                    <a:pt x="32321" y="33680"/>
                  </a:lnTo>
                  <a:lnTo>
                    <a:pt x="34264" y="33832"/>
                  </a:lnTo>
                  <a:lnTo>
                    <a:pt x="42011" y="38252"/>
                  </a:lnTo>
                  <a:lnTo>
                    <a:pt x="44653" y="42062"/>
                  </a:lnTo>
                  <a:lnTo>
                    <a:pt x="48234" y="50177"/>
                  </a:lnTo>
                  <a:lnTo>
                    <a:pt x="50609" y="53530"/>
                  </a:lnTo>
                  <a:lnTo>
                    <a:pt x="55130" y="53454"/>
                  </a:lnTo>
                  <a:lnTo>
                    <a:pt x="58305" y="49707"/>
                  </a:lnTo>
                  <a:lnTo>
                    <a:pt x="54190" y="47878"/>
                  </a:lnTo>
                  <a:lnTo>
                    <a:pt x="52971" y="45275"/>
                  </a:lnTo>
                  <a:lnTo>
                    <a:pt x="52857" y="42951"/>
                  </a:lnTo>
                  <a:lnTo>
                    <a:pt x="49441" y="41376"/>
                  </a:lnTo>
                  <a:lnTo>
                    <a:pt x="51904" y="36296"/>
                  </a:lnTo>
                  <a:lnTo>
                    <a:pt x="49377" y="35813"/>
                  </a:lnTo>
                  <a:lnTo>
                    <a:pt x="47650" y="34556"/>
                  </a:lnTo>
                  <a:lnTo>
                    <a:pt x="45148" y="33718"/>
                  </a:lnTo>
                  <a:lnTo>
                    <a:pt x="43103" y="31470"/>
                  </a:lnTo>
                  <a:lnTo>
                    <a:pt x="40119" y="32181"/>
                  </a:lnTo>
                  <a:lnTo>
                    <a:pt x="38099" y="32334"/>
                  </a:lnTo>
                  <a:lnTo>
                    <a:pt x="36334" y="31788"/>
                  </a:lnTo>
                  <a:lnTo>
                    <a:pt x="27698" y="20967"/>
                  </a:lnTo>
                  <a:lnTo>
                    <a:pt x="26923" y="21386"/>
                  </a:lnTo>
                  <a:lnTo>
                    <a:pt x="26200" y="22326"/>
                  </a:lnTo>
                  <a:lnTo>
                    <a:pt x="25349" y="24383"/>
                  </a:lnTo>
                  <a:lnTo>
                    <a:pt x="28092" y="25844"/>
                  </a:lnTo>
                  <a:lnTo>
                    <a:pt x="27241" y="27914"/>
                  </a:lnTo>
                  <a:lnTo>
                    <a:pt x="25780" y="28219"/>
                  </a:lnTo>
                  <a:lnTo>
                    <a:pt x="24561" y="27165"/>
                  </a:lnTo>
                  <a:lnTo>
                    <a:pt x="23202" y="27546"/>
                  </a:lnTo>
                  <a:lnTo>
                    <a:pt x="21526" y="28295"/>
                  </a:lnTo>
                  <a:lnTo>
                    <a:pt x="21755" y="29565"/>
                  </a:lnTo>
                  <a:lnTo>
                    <a:pt x="22339" y="30924"/>
                  </a:lnTo>
                  <a:lnTo>
                    <a:pt x="22567" y="31254"/>
                  </a:lnTo>
                  <a:lnTo>
                    <a:pt x="22682" y="31749"/>
                  </a:lnTo>
                  <a:lnTo>
                    <a:pt x="21970" y="32092"/>
                  </a:lnTo>
                  <a:lnTo>
                    <a:pt x="21043" y="31508"/>
                  </a:lnTo>
                  <a:lnTo>
                    <a:pt x="20104" y="28765"/>
                  </a:lnTo>
                  <a:lnTo>
                    <a:pt x="22224" y="26644"/>
                  </a:lnTo>
                  <a:lnTo>
                    <a:pt x="22910" y="21386"/>
                  </a:lnTo>
                  <a:lnTo>
                    <a:pt x="26758" y="19989"/>
                  </a:lnTo>
                  <a:lnTo>
                    <a:pt x="25514" y="16586"/>
                  </a:lnTo>
                  <a:lnTo>
                    <a:pt x="27419" y="10528"/>
                  </a:lnTo>
                  <a:lnTo>
                    <a:pt x="26517" y="4978"/>
                  </a:lnTo>
                  <a:lnTo>
                    <a:pt x="22478" y="0"/>
                  </a:lnTo>
                  <a:close/>
                </a:path>
              </a:pathLst>
            </a:custGeom>
            <a:solidFill>
              <a:srgbClr val="BBE1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2177630" y="1088580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2616" y="0"/>
                  </a:moveTo>
                  <a:lnTo>
                    <a:pt x="0" y="1854"/>
                  </a:lnTo>
                  <a:lnTo>
                    <a:pt x="1257" y="3111"/>
                  </a:lnTo>
                  <a:lnTo>
                    <a:pt x="2209" y="7162"/>
                  </a:lnTo>
                  <a:lnTo>
                    <a:pt x="3886" y="9512"/>
                  </a:lnTo>
                  <a:lnTo>
                    <a:pt x="5867" y="11683"/>
                  </a:lnTo>
                  <a:lnTo>
                    <a:pt x="7023" y="12280"/>
                  </a:lnTo>
                  <a:lnTo>
                    <a:pt x="7924" y="10655"/>
                  </a:lnTo>
                  <a:lnTo>
                    <a:pt x="7912" y="8864"/>
                  </a:lnTo>
                  <a:lnTo>
                    <a:pt x="6489" y="7289"/>
                  </a:lnTo>
                  <a:lnTo>
                    <a:pt x="7150" y="5397"/>
                  </a:lnTo>
                  <a:lnTo>
                    <a:pt x="6883" y="3962"/>
                  </a:lnTo>
                  <a:lnTo>
                    <a:pt x="6134" y="2806"/>
                  </a:lnTo>
                  <a:lnTo>
                    <a:pt x="3809" y="135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7CA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2164778" y="1085507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4">
                  <a:moveTo>
                    <a:pt x="11506" y="0"/>
                  </a:moveTo>
                  <a:lnTo>
                    <a:pt x="6134" y="1435"/>
                  </a:lnTo>
                  <a:lnTo>
                    <a:pt x="4165" y="177"/>
                  </a:lnTo>
                  <a:lnTo>
                    <a:pt x="3327" y="2908"/>
                  </a:lnTo>
                  <a:lnTo>
                    <a:pt x="215" y="4356"/>
                  </a:lnTo>
                  <a:lnTo>
                    <a:pt x="0" y="7442"/>
                  </a:lnTo>
                  <a:lnTo>
                    <a:pt x="685" y="8001"/>
                  </a:lnTo>
                  <a:lnTo>
                    <a:pt x="1066" y="8851"/>
                  </a:lnTo>
                  <a:lnTo>
                    <a:pt x="1790" y="9385"/>
                  </a:lnTo>
                  <a:lnTo>
                    <a:pt x="4470" y="10261"/>
                  </a:lnTo>
                  <a:lnTo>
                    <a:pt x="3632" y="6921"/>
                  </a:lnTo>
                  <a:lnTo>
                    <a:pt x="5232" y="6502"/>
                  </a:lnTo>
                  <a:lnTo>
                    <a:pt x="5664" y="5638"/>
                  </a:lnTo>
                  <a:lnTo>
                    <a:pt x="6388" y="5486"/>
                  </a:lnTo>
                  <a:lnTo>
                    <a:pt x="7238" y="5715"/>
                  </a:lnTo>
                  <a:lnTo>
                    <a:pt x="7353" y="5321"/>
                  </a:lnTo>
                  <a:lnTo>
                    <a:pt x="7619" y="4889"/>
                  </a:lnTo>
                  <a:lnTo>
                    <a:pt x="7200" y="4457"/>
                  </a:lnTo>
                  <a:lnTo>
                    <a:pt x="7327" y="4025"/>
                  </a:lnTo>
                  <a:lnTo>
                    <a:pt x="7835" y="4330"/>
                  </a:lnTo>
                  <a:lnTo>
                    <a:pt x="7899" y="4978"/>
                  </a:lnTo>
                  <a:lnTo>
                    <a:pt x="8293" y="5372"/>
                  </a:lnTo>
                  <a:lnTo>
                    <a:pt x="11506" y="0"/>
                  </a:lnTo>
                  <a:close/>
                </a:path>
              </a:pathLst>
            </a:custGeom>
            <a:solidFill>
              <a:srgbClr val="7B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2183510" y="1098067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5270" y="0"/>
                  </a:moveTo>
                  <a:lnTo>
                    <a:pt x="4318" y="3886"/>
                  </a:lnTo>
                  <a:lnTo>
                    <a:pt x="2057" y="1168"/>
                  </a:lnTo>
                  <a:lnTo>
                    <a:pt x="0" y="2197"/>
                  </a:lnTo>
                  <a:lnTo>
                    <a:pt x="38" y="2527"/>
                  </a:lnTo>
                  <a:lnTo>
                    <a:pt x="50" y="2870"/>
                  </a:lnTo>
                  <a:lnTo>
                    <a:pt x="38" y="3213"/>
                  </a:lnTo>
                  <a:lnTo>
                    <a:pt x="2247" y="4673"/>
                  </a:lnTo>
                  <a:lnTo>
                    <a:pt x="4610" y="5778"/>
                  </a:lnTo>
                  <a:lnTo>
                    <a:pt x="7175" y="6464"/>
                  </a:lnTo>
                  <a:lnTo>
                    <a:pt x="7924" y="6896"/>
                  </a:lnTo>
                  <a:lnTo>
                    <a:pt x="8636" y="6959"/>
                  </a:lnTo>
                  <a:lnTo>
                    <a:pt x="9309" y="6337"/>
                  </a:lnTo>
                  <a:lnTo>
                    <a:pt x="7035" y="190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5A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2169172" y="108725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4381" y="0"/>
                  </a:moveTo>
                  <a:lnTo>
                    <a:pt x="1879" y="1269"/>
                  </a:lnTo>
                  <a:lnTo>
                    <a:pt x="114" y="838"/>
                  </a:lnTo>
                  <a:lnTo>
                    <a:pt x="0" y="3390"/>
                  </a:lnTo>
                  <a:lnTo>
                    <a:pt x="2476" y="2222"/>
                  </a:lnTo>
                  <a:lnTo>
                    <a:pt x="2946" y="3568"/>
                  </a:lnTo>
                  <a:lnTo>
                    <a:pt x="3416" y="3632"/>
                  </a:lnTo>
                  <a:lnTo>
                    <a:pt x="3886" y="3619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4B81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2162416" y="1068082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2387" y="0"/>
                  </a:moveTo>
                  <a:lnTo>
                    <a:pt x="0" y="2794"/>
                  </a:lnTo>
                  <a:lnTo>
                    <a:pt x="25" y="5257"/>
                  </a:lnTo>
                  <a:lnTo>
                    <a:pt x="3416" y="7239"/>
                  </a:lnTo>
                  <a:lnTo>
                    <a:pt x="3492" y="1016"/>
                  </a:lnTo>
                  <a:lnTo>
                    <a:pt x="3467" y="685"/>
                  </a:lnTo>
                  <a:lnTo>
                    <a:pt x="3352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2142083" y="1100099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16852" y="18745"/>
                  </a:moveTo>
                  <a:lnTo>
                    <a:pt x="17614" y="20777"/>
                  </a:lnTo>
                  <a:lnTo>
                    <a:pt x="23863" y="27038"/>
                  </a:lnTo>
                  <a:lnTo>
                    <a:pt x="25819" y="28282"/>
                  </a:lnTo>
                  <a:lnTo>
                    <a:pt x="26187" y="27990"/>
                  </a:lnTo>
                  <a:lnTo>
                    <a:pt x="26441" y="27609"/>
                  </a:lnTo>
                  <a:lnTo>
                    <a:pt x="26568" y="27152"/>
                  </a:lnTo>
                  <a:lnTo>
                    <a:pt x="27292" y="26238"/>
                  </a:lnTo>
                  <a:lnTo>
                    <a:pt x="25234" y="25323"/>
                  </a:lnTo>
                  <a:lnTo>
                    <a:pt x="26530" y="24422"/>
                  </a:lnTo>
                  <a:lnTo>
                    <a:pt x="26911" y="24307"/>
                  </a:lnTo>
                  <a:lnTo>
                    <a:pt x="27228" y="24079"/>
                  </a:lnTo>
                  <a:lnTo>
                    <a:pt x="27470" y="23736"/>
                  </a:lnTo>
                  <a:lnTo>
                    <a:pt x="27990" y="22732"/>
                  </a:lnTo>
                  <a:lnTo>
                    <a:pt x="28320" y="21755"/>
                  </a:lnTo>
                  <a:lnTo>
                    <a:pt x="23215" y="21755"/>
                  </a:lnTo>
                  <a:lnTo>
                    <a:pt x="16852" y="18745"/>
                  </a:lnTo>
                  <a:close/>
                </a:path>
                <a:path w="28575" h="28575">
                  <a:moveTo>
                    <a:pt x="16138" y="12026"/>
                  </a:moveTo>
                  <a:lnTo>
                    <a:pt x="12484" y="12026"/>
                  </a:lnTo>
                  <a:lnTo>
                    <a:pt x="15582" y="14223"/>
                  </a:lnTo>
                  <a:lnTo>
                    <a:pt x="18592" y="16738"/>
                  </a:lnTo>
                  <a:lnTo>
                    <a:pt x="18707" y="17373"/>
                  </a:lnTo>
                  <a:lnTo>
                    <a:pt x="19075" y="17741"/>
                  </a:lnTo>
                  <a:lnTo>
                    <a:pt x="19735" y="17792"/>
                  </a:lnTo>
                  <a:lnTo>
                    <a:pt x="23215" y="21755"/>
                  </a:lnTo>
                  <a:lnTo>
                    <a:pt x="28320" y="21755"/>
                  </a:lnTo>
                  <a:lnTo>
                    <a:pt x="28346" y="20523"/>
                  </a:lnTo>
                  <a:lnTo>
                    <a:pt x="28079" y="19227"/>
                  </a:lnTo>
                  <a:lnTo>
                    <a:pt x="27190" y="18567"/>
                  </a:lnTo>
                  <a:lnTo>
                    <a:pt x="25996" y="18199"/>
                  </a:lnTo>
                  <a:lnTo>
                    <a:pt x="21653" y="16382"/>
                  </a:lnTo>
                  <a:lnTo>
                    <a:pt x="18681" y="12560"/>
                  </a:lnTo>
                  <a:lnTo>
                    <a:pt x="18470" y="12458"/>
                  </a:lnTo>
                  <a:lnTo>
                    <a:pt x="16382" y="12458"/>
                  </a:lnTo>
                  <a:lnTo>
                    <a:pt x="16138" y="12026"/>
                  </a:lnTo>
                  <a:close/>
                </a:path>
                <a:path w="28575" h="28575">
                  <a:moveTo>
                    <a:pt x="5524" y="723"/>
                  </a:moveTo>
                  <a:lnTo>
                    <a:pt x="2932" y="5777"/>
                  </a:lnTo>
                  <a:lnTo>
                    <a:pt x="2476" y="7099"/>
                  </a:lnTo>
                  <a:lnTo>
                    <a:pt x="939" y="8483"/>
                  </a:lnTo>
                  <a:lnTo>
                    <a:pt x="2019" y="9918"/>
                  </a:lnTo>
                  <a:lnTo>
                    <a:pt x="2705" y="11683"/>
                  </a:lnTo>
                  <a:lnTo>
                    <a:pt x="4479" y="12560"/>
                  </a:lnTo>
                  <a:lnTo>
                    <a:pt x="8229" y="13563"/>
                  </a:lnTo>
                  <a:lnTo>
                    <a:pt x="12484" y="12026"/>
                  </a:lnTo>
                  <a:lnTo>
                    <a:pt x="16138" y="12026"/>
                  </a:lnTo>
                  <a:lnTo>
                    <a:pt x="15620" y="11112"/>
                  </a:lnTo>
                  <a:lnTo>
                    <a:pt x="18796" y="11048"/>
                  </a:lnTo>
                  <a:lnTo>
                    <a:pt x="19380" y="9524"/>
                  </a:lnTo>
                  <a:lnTo>
                    <a:pt x="16027" y="8115"/>
                  </a:lnTo>
                  <a:lnTo>
                    <a:pt x="19150" y="4317"/>
                  </a:lnTo>
                  <a:lnTo>
                    <a:pt x="7081" y="4305"/>
                  </a:lnTo>
                  <a:lnTo>
                    <a:pt x="5702" y="4051"/>
                  </a:lnTo>
                  <a:lnTo>
                    <a:pt x="5524" y="723"/>
                  </a:lnTo>
                  <a:close/>
                </a:path>
                <a:path w="28575" h="28575">
                  <a:moveTo>
                    <a:pt x="15544" y="11048"/>
                  </a:moveTo>
                  <a:lnTo>
                    <a:pt x="16382" y="12458"/>
                  </a:lnTo>
                  <a:lnTo>
                    <a:pt x="17718" y="12096"/>
                  </a:lnTo>
                  <a:lnTo>
                    <a:pt x="15544" y="11048"/>
                  </a:lnTo>
                  <a:close/>
                </a:path>
                <a:path w="28575" h="28575">
                  <a:moveTo>
                    <a:pt x="17718" y="12096"/>
                  </a:moveTo>
                  <a:lnTo>
                    <a:pt x="16382" y="12458"/>
                  </a:lnTo>
                  <a:lnTo>
                    <a:pt x="18470" y="12458"/>
                  </a:lnTo>
                  <a:lnTo>
                    <a:pt x="17718" y="12096"/>
                  </a:lnTo>
                  <a:close/>
                </a:path>
                <a:path w="28575" h="28575">
                  <a:moveTo>
                    <a:pt x="18796" y="11048"/>
                  </a:moveTo>
                  <a:lnTo>
                    <a:pt x="15544" y="11048"/>
                  </a:lnTo>
                  <a:lnTo>
                    <a:pt x="17718" y="12096"/>
                  </a:lnTo>
                  <a:lnTo>
                    <a:pt x="18021" y="12014"/>
                  </a:lnTo>
                  <a:lnTo>
                    <a:pt x="18592" y="11582"/>
                  </a:lnTo>
                  <a:lnTo>
                    <a:pt x="18796" y="11048"/>
                  </a:lnTo>
                  <a:close/>
                </a:path>
                <a:path w="28575" h="28575">
                  <a:moveTo>
                    <a:pt x="2591" y="5446"/>
                  </a:moveTo>
                  <a:lnTo>
                    <a:pt x="2463" y="6692"/>
                  </a:lnTo>
                  <a:lnTo>
                    <a:pt x="2959" y="5702"/>
                  </a:lnTo>
                  <a:lnTo>
                    <a:pt x="2591" y="5446"/>
                  </a:lnTo>
                  <a:close/>
                </a:path>
                <a:path w="28575" h="28575">
                  <a:moveTo>
                    <a:pt x="3149" y="0"/>
                  </a:moveTo>
                  <a:lnTo>
                    <a:pt x="1955" y="1181"/>
                  </a:lnTo>
                  <a:lnTo>
                    <a:pt x="0" y="2324"/>
                  </a:lnTo>
                  <a:lnTo>
                    <a:pt x="970" y="4317"/>
                  </a:lnTo>
                  <a:lnTo>
                    <a:pt x="2591" y="5446"/>
                  </a:lnTo>
                  <a:lnTo>
                    <a:pt x="3149" y="0"/>
                  </a:lnTo>
                  <a:close/>
                </a:path>
                <a:path w="28575" h="28575">
                  <a:moveTo>
                    <a:pt x="12623" y="3225"/>
                  </a:moveTo>
                  <a:lnTo>
                    <a:pt x="9905" y="3949"/>
                  </a:lnTo>
                  <a:lnTo>
                    <a:pt x="7150" y="4317"/>
                  </a:lnTo>
                  <a:lnTo>
                    <a:pt x="19150" y="4317"/>
                  </a:lnTo>
                  <a:lnTo>
                    <a:pt x="19254" y="4190"/>
                  </a:lnTo>
                  <a:lnTo>
                    <a:pt x="16522" y="4190"/>
                  </a:lnTo>
                  <a:lnTo>
                    <a:pt x="15443" y="3352"/>
                  </a:lnTo>
                  <a:lnTo>
                    <a:pt x="12623" y="3225"/>
                  </a:lnTo>
                  <a:close/>
                </a:path>
                <a:path w="28575" h="28575">
                  <a:moveTo>
                    <a:pt x="19672" y="3682"/>
                  </a:moveTo>
                  <a:lnTo>
                    <a:pt x="16522" y="4190"/>
                  </a:lnTo>
                  <a:lnTo>
                    <a:pt x="19254" y="4190"/>
                  </a:lnTo>
                  <a:lnTo>
                    <a:pt x="19672" y="3682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2156548" y="1064945"/>
              <a:ext cx="10160" cy="19685"/>
            </a:xfrm>
            <a:custGeom>
              <a:avLst/>
              <a:gdLst/>
              <a:ahLst/>
              <a:cxnLst/>
              <a:rect l="l" t="t" r="r" b="b"/>
              <a:pathLst>
                <a:path w="10160" h="19684">
                  <a:moveTo>
                    <a:pt x="5130" y="0"/>
                  </a:moveTo>
                  <a:lnTo>
                    <a:pt x="4152" y="634"/>
                  </a:lnTo>
                  <a:lnTo>
                    <a:pt x="4013" y="1841"/>
                  </a:lnTo>
                  <a:lnTo>
                    <a:pt x="3302" y="2666"/>
                  </a:lnTo>
                  <a:lnTo>
                    <a:pt x="2743" y="4216"/>
                  </a:lnTo>
                  <a:lnTo>
                    <a:pt x="1054" y="4305"/>
                  </a:lnTo>
                  <a:lnTo>
                    <a:pt x="0" y="5206"/>
                  </a:lnTo>
                  <a:lnTo>
                    <a:pt x="939" y="8369"/>
                  </a:lnTo>
                  <a:lnTo>
                    <a:pt x="4597" y="10985"/>
                  </a:lnTo>
                  <a:lnTo>
                    <a:pt x="3822" y="15024"/>
                  </a:lnTo>
                  <a:lnTo>
                    <a:pt x="4216" y="18681"/>
                  </a:lnTo>
                  <a:lnTo>
                    <a:pt x="8369" y="19100"/>
                  </a:lnTo>
                  <a:lnTo>
                    <a:pt x="9842" y="17005"/>
                  </a:lnTo>
                  <a:lnTo>
                    <a:pt x="9321" y="11417"/>
                  </a:lnTo>
                  <a:lnTo>
                    <a:pt x="9271" y="10375"/>
                  </a:lnTo>
                  <a:lnTo>
                    <a:pt x="7683" y="8140"/>
                  </a:lnTo>
                  <a:lnTo>
                    <a:pt x="8077" y="5613"/>
                  </a:lnTo>
                  <a:lnTo>
                    <a:pt x="8255" y="3124"/>
                  </a:lnTo>
                  <a:lnTo>
                    <a:pt x="7581" y="1714"/>
                  </a:lnTo>
                  <a:lnTo>
                    <a:pt x="6553" y="660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D7E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2155977" y="106573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0" y="0"/>
                  </a:moveTo>
                  <a:lnTo>
                    <a:pt x="1600" y="3111"/>
                  </a:lnTo>
                  <a:lnTo>
                    <a:pt x="571" y="4432"/>
                  </a:lnTo>
                  <a:lnTo>
                    <a:pt x="2730" y="5219"/>
                  </a:lnTo>
                  <a:lnTo>
                    <a:pt x="4089" y="4483"/>
                  </a:lnTo>
                  <a:lnTo>
                    <a:pt x="4699" y="2285"/>
                  </a:lnTo>
                  <a:lnTo>
                    <a:pt x="5105" y="1066"/>
                  </a:lnTo>
                  <a:lnTo>
                    <a:pt x="4533" y="495"/>
                  </a:lnTo>
                  <a:lnTo>
                    <a:pt x="3390" y="2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2159368" y="106332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622" y="0"/>
                  </a:moveTo>
                  <a:lnTo>
                    <a:pt x="304" y="1320"/>
                  </a:lnTo>
                  <a:lnTo>
                    <a:pt x="0" y="2705"/>
                  </a:lnTo>
                  <a:lnTo>
                    <a:pt x="431" y="3378"/>
                  </a:lnTo>
                  <a:lnTo>
                    <a:pt x="876" y="4038"/>
                  </a:lnTo>
                  <a:lnTo>
                    <a:pt x="1308" y="4699"/>
                  </a:lnTo>
                  <a:lnTo>
                    <a:pt x="2743" y="4038"/>
                  </a:lnTo>
                  <a:lnTo>
                    <a:pt x="2311" y="2768"/>
                  </a:lnTo>
                  <a:lnTo>
                    <a:pt x="2311" y="163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89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2160739" y="1076375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5143" y="0"/>
                  </a:moveTo>
                  <a:lnTo>
                    <a:pt x="3225" y="2273"/>
                  </a:lnTo>
                  <a:lnTo>
                    <a:pt x="4660" y="6896"/>
                  </a:lnTo>
                  <a:lnTo>
                    <a:pt x="38" y="7264"/>
                  </a:lnTo>
                  <a:lnTo>
                    <a:pt x="0" y="9359"/>
                  </a:lnTo>
                  <a:lnTo>
                    <a:pt x="2082" y="10858"/>
                  </a:lnTo>
                  <a:lnTo>
                    <a:pt x="3492" y="9029"/>
                  </a:lnTo>
                  <a:lnTo>
                    <a:pt x="5130" y="8331"/>
                  </a:lnTo>
                  <a:lnTo>
                    <a:pt x="7391" y="5549"/>
                  </a:lnTo>
                  <a:lnTo>
                    <a:pt x="8762" y="2781"/>
                  </a:lnTo>
                  <a:lnTo>
                    <a:pt x="5143" y="0"/>
                  </a:lnTo>
                  <a:close/>
                </a:path>
              </a:pathLst>
            </a:custGeom>
            <a:solidFill>
              <a:srgbClr val="D3E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2160625" y="108343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3213" y="0"/>
                  </a:moveTo>
                  <a:lnTo>
                    <a:pt x="1968" y="2679"/>
                  </a:lnTo>
                  <a:lnTo>
                    <a:pt x="114" y="2298"/>
                  </a:lnTo>
                  <a:lnTo>
                    <a:pt x="63" y="2628"/>
                  </a:lnTo>
                  <a:lnTo>
                    <a:pt x="25" y="2959"/>
                  </a:lnTo>
                  <a:lnTo>
                    <a:pt x="0" y="3302"/>
                  </a:lnTo>
                  <a:lnTo>
                    <a:pt x="2311" y="6248"/>
                  </a:lnTo>
                  <a:lnTo>
                    <a:pt x="3301" y="5854"/>
                  </a:lnTo>
                  <a:lnTo>
                    <a:pt x="5245" y="1270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D7EE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32" name="object 3432"/>
          <p:cNvGrpSpPr/>
          <p:nvPr/>
        </p:nvGrpSpPr>
        <p:grpSpPr>
          <a:xfrm>
            <a:off x="1673605" y="946315"/>
            <a:ext cx="142240" cy="232410"/>
            <a:chOff x="1673605" y="946315"/>
            <a:chExt cx="142240" cy="232410"/>
          </a:xfrm>
        </p:grpSpPr>
        <p:sp>
          <p:nvSpPr>
            <p:cNvPr id="3433" name="object 3433"/>
            <p:cNvSpPr/>
            <p:nvPr/>
          </p:nvSpPr>
          <p:spPr>
            <a:xfrm>
              <a:off x="1673605" y="1029246"/>
              <a:ext cx="83820" cy="149225"/>
            </a:xfrm>
            <a:custGeom>
              <a:avLst/>
              <a:gdLst/>
              <a:ahLst/>
              <a:cxnLst/>
              <a:rect l="l" t="t" r="r" b="b"/>
              <a:pathLst>
                <a:path w="83819" h="149225">
                  <a:moveTo>
                    <a:pt x="59164" y="79032"/>
                  </a:moveTo>
                  <a:lnTo>
                    <a:pt x="33210" y="79032"/>
                  </a:lnTo>
                  <a:lnTo>
                    <a:pt x="31915" y="81762"/>
                  </a:lnTo>
                  <a:lnTo>
                    <a:pt x="29870" y="87261"/>
                  </a:lnTo>
                  <a:lnTo>
                    <a:pt x="29515" y="88930"/>
                  </a:lnTo>
                  <a:lnTo>
                    <a:pt x="27406" y="103276"/>
                  </a:lnTo>
                  <a:lnTo>
                    <a:pt x="25298" y="105435"/>
                  </a:lnTo>
                  <a:lnTo>
                    <a:pt x="26288" y="108203"/>
                  </a:lnTo>
                  <a:lnTo>
                    <a:pt x="28054" y="115569"/>
                  </a:lnTo>
                  <a:lnTo>
                    <a:pt x="24589" y="121958"/>
                  </a:lnTo>
                  <a:lnTo>
                    <a:pt x="22250" y="128435"/>
                  </a:lnTo>
                  <a:lnTo>
                    <a:pt x="21983" y="130352"/>
                  </a:lnTo>
                  <a:lnTo>
                    <a:pt x="22898" y="131800"/>
                  </a:lnTo>
                  <a:lnTo>
                    <a:pt x="24180" y="133108"/>
                  </a:lnTo>
                  <a:lnTo>
                    <a:pt x="27000" y="136385"/>
                  </a:lnTo>
                  <a:lnTo>
                    <a:pt x="25806" y="139712"/>
                  </a:lnTo>
                  <a:lnTo>
                    <a:pt x="24269" y="143027"/>
                  </a:lnTo>
                  <a:lnTo>
                    <a:pt x="24726" y="148424"/>
                  </a:lnTo>
                  <a:lnTo>
                    <a:pt x="26123" y="149186"/>
                  </a:lnTo>
                  <a:lnTo>
                    <a:pt x="34797" y="143890"/>
                  </a:lnTo>
                  <a:lnTo>
                    <a:pt x="34612" y="139712"/>
                  </a:lnTo>
                  <a:lnTo>
                    <a:pt x="34493" y="135305"/>
                  </a:lnTo>
                  <a:lnTo>
                    <a:pt x="35877" y="129006"/>
                  </a:lnTo>
                  <a:lnTo>
                    <a:pt x="35725" y="122808"/>
                  </a:lnTo>
                  <a:lnTo>
                    <a:pt x="33121" y="114541"/>
                  </a:lnTo>
                  <a:lnTo>
                    <a:pt x="33997" y="113017"/>
                  </a:lnTo>
                  <a:lnTo>
                    <a:pt x="38188" y="112356"/>
                  </a:lnTo>
                  <a:lnTo>
                    <a:pt x="39979" y="111734"/>
                  </a:lnTo>
                  <a:lnTo>
                    <a:pt x="39714" y="109804"/>
                  </a:lnTo>
                  <a:lnTo>
                    <a:pt x="33654" y="109804"/>
                  </a:lnTo>
                  <a:lnTo>
                    <a:pt x="36372" y="102412"/>
                  </a:lnTo>
                  <a:lnTo>
                    <a:pt x="36125" y="99555"/>
                  </a:lnTo>
                  <a:lnTo>
                    <a:pt x="35090" y="93268"/>
                  </a:lnTo>
                  <a:lnTo>
                    <a:pt x="36588" y="90309"/>
                  </a:lnTo>
                  <a:lnTo>
                    <a:pt x="41351" y="85915"/>
                  </a:lnTo>
                  <a:lnTo>
                    <a:pt x="48956" y="85915"/>
                  </a:lnTo>
                  <a:lnTo>
                    <a:pt x="48831" y="85458"/>
                  </a:lnTo>
                  <a:lnTo>
                    <a:pt x="49441" y="84023"/>
                  </a:lnTo>
                  <a:lnTo>
                    <a:pt x="59972" y="84023"/>
                  </a:lnTo>
                  <a:lnTo>
                    <a:pt x="61531" y="81140"/>
                  </a:lnTo>
                  <a:lnTo>
                    <a:pt x="60675" y="80378"/>
                  </a:lnTo>
                  <a:lnTo>
                    <a:pt x="58851" y="80378"/>
                  </a:lnTo>
                  <a:lnTo>
                    <a:pt x="59419" y="79259"/>
                  </a:lnTo>
                  <a:lnTo>
                    <a:pt x="59164" y="79032"/>
                  </a:lnTo>
                  <a:close/>
                </a:path>
                <a:path w="83819" h="149225">
                  <a:moveTo>
                    <a:pt x="18015" y="116357"/>
                  </a:moveTo>
                  <a:lnTo>
                    <a:pt x="3035" y="116357"/>
                  </a:lnTo>
                  <a:lnTo>
                    <a:pt x="7200" y="117513"/>
                  </a:lnTo>
                  <a:lnTo>
                    <a:pt x="8089" y="117843"/>
                  </a:lnTo>
                  <a:lnTo>
                    <a:pt x="9016" y="123240"/>
                  </a:lnTo>
                  <a:lnTo>
                    <a:pt x="12191" y="123913"/>
                  </a:lnTo>
                  <a:lnTo>
                    <a:pt x="17754" y="124307"/>
                  </a:lnTo>
                  <a:lnTo>
                    <a:pt x="17628" y="122808"/>
                  </a:lnTo>
                  <a:lnTo>
                    <a:pt x="17678" y="117132"/>
                  </a:lnTo>
                  <a:lnTo>
                    <a:pt x="18015" y="116357"/>
                  </a:lnTo>
                  <a:close/>
                </a:path>
                <a:path w="83819" h="149225">
                  <a:moveTo>
                    <a:pt x="9296" y="104165"/>
                  </a:moveTo>
                  <a:lnTo>
                    <a:pt x="4800" y="107238"/>
                  </a:lnTo>
                  <a:lnTo>
                    <a:pt x="1223" y="107238"/>
                  </a:lnTo>
                  <a:lnTo>
                    <a:pt x="1714" y="110655"/>
                  </a:lnTo>
                  <a:lnTo>
                    <a:pt x="236" y="114541"/>
                  </a:lnTo>
                  <a:lnTo>
                    <a:pt x="117" y="116357"/>
                  </a:lnTo>
                  <a:lnTo>
                    <a:pt x="0" y="121297"/>
                  </a:lnTo>
                  <a:lnTo>
                    <a:pt x="2628" y="121958"/>
                  </a:lnTo>
                  <a:lnTo>
                    <a:pt x="3009" y="120929"/>
                  </a:lnTo>
                  <a:lnTo>
                    <a:pt x="3162" y="119824"/>
                  </a:lnTo>
                  <a:lnTo>
                    <a:pt x="4813" y="119672"/>
                  </a:lnTo>
                  <a:lnTo>
                    <a:pt x="3035" y="116357"/>
                  </a:lnTo>
                  <a:lnTo>
                    <a:pt x="18015" y="116357"/>
                  </a:lnTo>
                  <a:lnTo>
                    <a:pt x="19011" y="114071"/>
                  </a:lnTo>
                  <a:lnTo>
                    <a:pt x="20556" y="110324"/>
                  </a:lnTo>
                  <a:lnTo>
                    <a:pt x="13246" y="110324"/>
                  </a:lnTo>
                  <a:lnTo>
                    <a:pt x="11267" y="107238"/>
                  </a:lnTo>
                  <a:lnTo>
                    <a:pt x="4800" y="107238"/>
                  </a:lnTo>
                  <a:lnTo>
                    <a:pt x="1092" y="106324"/>
                  </a:lnTo>
                  <a:lnTo>
                    <a:pt x="10680" y="106324"/>
                  </a:lnTo>
                  <a:lnTo>
                    <a:pt x="9296" y="104165"/>
                  </a:lnTo>
                  <a:close/>
                </a:path>
                <a:path w="83819" h="149225">
                  <a:moveTo>
                    <a:pt x="31305" y="65392"/>
                  </a:moveTo>
                  <a:lnTo>
                    <a:pt x="26619" y="66814"/>
                  </a:lnTo>
                  <a:lnTo>
                    <a:pt x="24676" y="74256"/>
                  </a:lnTo>
                  <a:lnTo>
                    <a:pt x="23571" y="74663"/>
                  </a:lnTo>
                  <a:lnTo>
                    <a:pt x="22898" y="75171"/>
                  </a:lnTo>
                  <a:lnTo>
                    <a:pt x="20218" y="81648"/>
                  </a:lnTo>
                  <a:lnTo>
                    <a:pt x="19312" y="86893"/>
                  </a:lnTo>
                  <a:lnTo>
                    <a:pt x="19189" y="89649"/>
                  </a:lnTo>
                  <a:lnTo>
                    <a:pt x="19891" y="96913"/>
                  </a:lnTo>
                  <a:lnTo>
                    <a:pt x="19911" y="99593"/>
                  </a:lnTo>
                  <a:lnTo>
                    <a:pt x="19634" y="105524"/>
                  </a:lnTo>
                  <a:lnTo>
                    <a:pt x="13246" y="110324"/>
                  </a:lnTo>
                  <a:lnTo>
                    <a:pt x="20556" y="110324"/>
                  </a:lnTo>
                  <a:lnTo>
                    <a:pt x="22834" y="104800"/>
                  </a:lnTo>
                  <a:lnTo>
                    <a:pt x="27254" y="99555"/>
                  </a:lnTo>
                  <a:lnTo>
                    <a:pt x="29515" y="88930"/>
                  </a:lnTo>
                  <a:lnTo>
                    <a:pt x="30238" y="83934"/>
                  </a:lnTo>
                  <a:lnTo>
                    <a:pt x="33210" y="79032"/>
                  </a:lnTo>
                  <a:lnTo>
                    <a:pt x="59164" y="79032"/>
                  </a:lnTo>
                  <a:lnTo>
                    <a:pt x="58864" y="78765"/>
                  </a:lnTo>
                  <a:lnTo>
                    <a:pt x="59778" y="76657"/>
                  </a:lnTo>
                  <a:lnTo>
                    <a:pt x="62641" y="76657"/>
                  </a:lnTo>
                  <a:lnTo>
                    <a:pt x="63093" y="71932"/>
                  </a:lnTo>
                  <a:lnTo>
                    <a:pt x="64031" y="67348"/>
                  </a:lnTo>
                  <a:lnTo>
                    <a:pt x="37833" y="67348"/>
                  </a:lnTo>
                  <a:lnTo>
                    <a:pt x="31305" y="65392"/>
                  </a:lnTo>
                  <a:close/>
                </a:path>
                <a:path w="83819" h="149225">
                  <a:moveTo>
                    <a:pt x="38328" y="107848"/>
                  </a:moveTo>
                  <a:lnTo>
                    <a:pt x="33654" y="109804"/>
                  </a:lnTo>
                  <a:lnTo>
                    <a:pt x="39714" y="109804"/>
                  </a:lnTo>
                  <a:lnTo>
                    <a:pt x="39649" y="109334"/>
                  </a:lnTo>
                  <a:lnTo>
                    <a:pt x="38328" y="107848"/>
                  </a:lnTo>
                  <a:close/>
                </a:path>
                <a:path w="83819" h="149225">
                  <a:moveTo>
                    <a:pt x="59972" y="84023"/>
                  </a:moveTo>
                  <a:lnTo>
                    <a:pt x="49441" y="84023"/>
                  </a:lnTo>
                  <a:lnTo>
                    <a:pt x="49936" y="89306"/>
                  </a:lnTo>
                  <a:lnTo>
                    <a:pt x="47878" y="94119"/>
                  </a:lnTo>
                  <a:lnTo>
                    <a:pt x="48717" y="95694"/>
                  </a:lnTo>
                  <a:lnTo>
                    <a:pt x="50749" y="96913"/>
                  </a:lnTo>
                  <a:lnTo>
                    <a:pt x="55244" y="98615"/>
                  </a:lnTo>
                  <a:lnTo>
                    <a:pt x="56286" y="94894"/>
                  </a:lnTo>
                  <a:lnTo>
                    <a:pt x="58813" y="89649"/>
                  </a:lnTo>
                  <a:lnTo>
                    <a:pt x="58673" y="86423"/>
                  </a:lnTo>
                  <a:lnTo>
                    <a:pt x="59972" y="84023"/>
                  </a:lnTo>
                  <a:close/>
                </a:path>
                <a:path w="83819" h="149225">
                  <a:moveTo>
                    <a:pt x="48956" y="85915"/>
                  </a:moveTo>
                  <a:lnTo>
                    <a:pt x="41351" y="85915"/>
                  </a:lnTo>
                  <a:lnTo>
                    <a:pt x="43256" y="88163"/>
                  </a:lnTo>
                  <a:lnTo>
                    <a:pt x="46913" y="90716"/>
                  </a:lnTo>
                  <a:lnTo>
                    <a:pt x="48082" y="90055"/>
                  </a:lnTo>
                  <a:lnTo>
                    <a:pt x="49225" y="86893"/>
                  </a:lnTo>
                  <a:lnTo>
                    <a:pt x="48956" y="85915"/>
                  </a:lnTo>
                  <a:close/>
                </a:path>
                <a:path w="83819" h="149225">
                  <a:moveTo>
                    <a:pt x="33210" y="79032"/>
                  </a:moveTo>
                  <a:lnTo>
                    <a:pt x="30238" y="83934"/>
                  </a:lnTo>
                  <a:lnTo>
                    <a:pt x="29515" y="88930"/>
                  </a:lnTo>
                  <a:lnTo>
                    <a:pt x="29870" y="87261"/>
                  </a:lnTo>
                  <a:lnTo>
                    <a:pt x="31969" y="81648"/>
                  </a:lnTo>
                  <a:lnTo>
                    <a:pt x="33210" y="79032"/>
                  </a:lnTo>
                  <a:close/>
                </a:path>
                <a:path w="83819" h="149225">
                  <a:moveTo>
                    <a:pt x="59419" y="79259"/>
                  </a:moveTo>
                  <a:lnTo>
                    <a:pt x="58851" y="80378"/>
                  </a:lnTo>
                  <a:lnTo>
                    <a:pt x="60230" y="79981"/>
                  </a:lnTo>
                  <a:lnTo>
                    <a:pt x="59419" y="79259"/>
                  </a:lnTo>
                  <a:close/>
                </a:path>
                <a:path w="83819" h="149225">
                  <a:moveTo>
                    <a:pt x="60230" y="79981"/>
                  </a:moveTo>
                  <a:lnTo>
                    <a:pt x="58851" y="80378"/>
                  </a:lnTo>
                  <a:lnTo>
                    <a:pt x="60675" y="80378"/>
                  </a:lnTo>
                  <a:lnTo>
                    <a:pt x="60230" y="79981"/>
                  </a:lnTo>
                  <a:close/>
                </a:path>
                <a:path w="83819" h="149225">
                  <a:moveTo>
                    <a:pt x="62641" y="76657"/>
                  </a:moveTo>
                  <a:lnTo>
                    <a:pt x="59778" y="76657"/>
                  </a:lnTo>
                  <a:lnTo>
                    <a:pt x="60185" y="77749"/>
                  </a:lnTo>
                  <a:lnTo>
                    <a:pt x="59534" y="79032"/>
                  </a:lnTo>
                  <a:lnTo>
                    <a:pt x="59534" y="79362"/>
                  </a:lnTo>
                  <a:lnTo>
                    <a:pt x="60230" y="79981"/>
                  </a:lnTo>
                  <a:lnTo>
                    <a:pt x="62382" y="79362"/>
                  </a:lnTo>
                  <a:lnTo>
                    <a:pt x="62641" y="76657"/>
                  </a:lnTo>
                  <a:close/>
                </a:path>
                <a:path w="83819" h="149225">
                  <a:moveTo>
                    <a:pt x="65092" y="62750"/>
                  </a:moveTo>
                  <a:lnTo>
                    <a:pt x="37185" y="62750"/>
                  </a:lnTo>
                  <a:lnTo>
                    <a:pt x="37833" y="67348"/>
                  </a:lnTo>
                  <a:lnTo>
                    <a:pt x="64031" y="67348"/>
                  </a:lnTo>
                  <a:lnTo>
                    <a:pt x="64579" y="64668"/>
                  </a:lnTo>
                  <a:lnTo>
                    <a:pt x="65092" y="62750"/>
                  </a:lnTo>
                  <a:close/>
                </a:path>
                <a:path w="83819" h="149225">
                  <a:moveTo>
                    <a:pt x="59816" y="0"/>
                  </a:moveTo>
                  <a:lnTo>
                    <a:pt x="56400" y="1092"/>
                  </a:lnTo>
                  <a:lnTo>
                    <a:pt x="55130" y="2133"/>
                  </a:lnTo>
                  <a:lnTo>
                    <a:pt x="55841" y="3619"/>
                  </a:lnTo>
                  <a:lnTo>
                    <a:pt x="54889" y="7353"/>
                  </a:lnTo>
                  <a:lnTo>
                    <a:pt x="54279" y="10020"/>
                  </a:lnTo>
                  <a:lnTo>
                    <a:pt x="51498" y="11214"/>
                  </a:lnTo>
                  <a:lnTo>
                    <a:pt x="48475" y="17221"/>
                  </a:lnTo>
                  <a:lnTo>
                    <a:pt x="46570" y="23698"/>
                  </a:lnTo>
                  <a:lnTo>
                    <a:pt x="43929" y="29870"/>
                  </a:lnTo>
                  <a:lnTo>
                    <a:pt x="42354" y="32105"/>
                  </a:lnTo>
                  <a:lnTo>
                    <a:pt x="40970" y="34391"/>
                  </a:lnTo>
                  <a:lnTo>
                    <a:pt x="38315" y="42519"/>
                  </a:lnTo>
                  <a:lnTo>
                    <a:pt x="36728" y="48171"/>
                  </a:lnTo>
                  <a:lnTo>
                    <a:pt x="30289" y="51574"/>
                  </a:lnTo>
                  <a:lnTo>
                    <a:pt x="29832" y="52400"/>
                  </a:lnTo>
                  <a:lnTo>
                    <a:pt x="30175" y="53365"/>
                  </a:lnTo>
                  <a:lnTo>
                    <a:pt x="31051" y="53479"/>
                  </a:lnTo>
                  <a:lnTo>
                    <a:pt x="32257" y="53822"/>
                  </a:lnTo>
                  <a:lnTo>
                    <a:pt x="28765" y="56895"/>
                  </a:lnTo>
                  <a:lnTo>
                    <a:pt x="29298" y="57911"/>
                  </a:lnTo>
                  <a:lnTo>
                    <a:pt x="32981" y="63157"/>
                  </a:lnTo>
                  <a:lnTo>
                    <a:pt x="37185" y="62750"/>
                  </a:lnTo>
                  <a:lnTo>
                    <a:pt x="65092" y="62750"/>
                  </a:lnTo>
                  <a:lnTo>
                    <a:pt x="66497" y="57492"/>
                  </a:lnTo>
                  <a:lnTo>
                    <a:pt x="70700" y="45478"/>
                  </a:lnTo>
                  <a:lnTo>
                    <a:pt x="73761" y="39877"/>
                  </a:lnTo>
                  <a:lnTo>
                    <a:pt x="74129" y="37503"/>
                  </a:lnTo>
                  <a:lnTo>
                    <a:pt x="71831" y="35064"/>
                  </a:lnTo>
                  <a:lnTo>
                    <a:pt x="79743" y="29781"/>
                  </a:lnTo>
                  <a:lnTo>
                    <a:pt x="79235" y="28397"/>
                  </a:lnTo>
                  <a:lnTo>
                    <a:pt x="74129" y="25958"/>
                  </a:lnTo>
                  <a:lnTo>
                    <a:pt x="73659" y="21602"/>
                  </a:lnTo>
                  <a:lnTo>
                    <a:pt x="76847" y="18922"/>
                  </a:lnTo>
                  <a:lnTo>
                    <a:pt x="83477" y="13106"/>
                  </a:lnTo>
                  <a:lnTo>
                    <a:pt x="83490" y="12877"/>
                  </a:lnTo>
                  <a:lnTo>
                    <a:pt x="60197" y="12877"/>
                  </a:lnTo>
                  <a:lnTo>
                    <a:pt x="59905" y="9867"/>
                  </a:lnTo>
                  <a:lnTo>
                    <a:pt x="60715" y="7353"/>
                  </a:lnTo>
                  <a:lnTo>
                    <a:pt x="60210" y="2374"/>
                  </a:lnTo>
                  <a:lnTo>
                    <a:pt x="59816" y="0"/>
                  </a:lnTo>
                  <a:close/>
                </a:path>
                <a:path w="83819" h="149225">
                  <a:moveTo>
                    <a:pt x="66560" y="11061"/>
                  </a:moveTo>
                  <a:lnTo>
                    <a:pt x="63423" y="12217"/>
                  </a:lnTo>
                  <a:lnTo>
                    <a:pt x="60197" y="12877"/>
                  </a:lnTo>
                  <a:lnTo>
                    <a:pt x="83490" y="12877"/>
                  </a:lnTo>
                  <a:lnTo>
                    <a:pt x="83520" y="12369"/>
                  </a:lnTo>
                  <a:lnTo>
                    <a:pt x="71678" y="12369"/>
                  </a:lnTo>
                  <a:lnTo>
                    <a:pt x="66560" y="11061"/>
                  </a:lnTo>
                  <a:close/>
                </a:path>
                <a:path w="83819" h="149225">
                  <a:moveTo>
                    <a:pt x="77762" y="114"/>
                  </a:moveTo>
                  <a:lnTo>
                    <a:pt x="75818" y="520"/>
                  </a:lnTo>
                  <a:lnTo>
                    <a:pt x="73659" y="4940"/>
                  </a:lnTo>
                  <a:lnTo>
                    <a:pt x="72933" y="7353"/>
                  </a:lnTo>
                  <a:lnTo>
                    <a:pt x="72275" y="11214"/>
                  </a:lnTo>
                  <a:lnTo>
                    <a:pt x="71678" y="12369"/>
                  </a:lnTo>
                  <a:lnTo>
                    <a:pt x="83520" y="12369"/>
                  </a:lnTo>
                  <a:lnTo>
                    <a:pt x="83718" y="8991"/>
                  </a:lnTo>
                  <a:lnTo>
                    <a:pt x="83134" y="2324"/>
                  </a:lnTo>
                  <a:lnTo>
                    <a:pt x="82295" y="723"/>
                  </a:lnTo>
                  <a:lnTo>
                    <a:pt x="77762" y="114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727949" y="963714"/>
              <a:ext cx="66040" cy="93345"/>
            </a:xfrm>
            <a:custGeom>
              <a:avLst/>
              <a:gdLst/>
              <a:ahLst/>
              <a:cxnLst/>
              <a:rect l="l" t="t" r="r" b="b"/>
              <a:pathLst>
                <a:path w="66039" h="93344">
                  <a:moveTo>
                    <a:pt x="60921" y="0"/>
                  </a:moveTo>
                  <a:lnTo>
                    <a:pt x="59715" y="1663"/>
                  </a:lnTo>
                  <a:lnTo>
                    <a:pt x="59182" y="7327"/>
                  </a:lnTo>
                  <a:lnTo>
                    <a:pt x="57137" y="7404"/>
                  </a:lnTo>
                  <a:lnTo>
                    <a:pt x="51981" y="5727"/>
                  </a:lnTo>
                  <a:lnTo>
                    <a:pt x="49250" y="6108"/>
                  </a:lnTo>
                  <a:lnTo>
                    <a:pt x="50673" y="13601"/>
                  </a:lnTo>
                  <a:lnTo>
                    <a:pt x="45440" y="13017"/>
                  </a:lnTo>
                  <a:lnTo>
                    <a:pt x="44297" y="16560"/>
                  </a:lnTo>
                  <a:lnTo>
                    <a:pt x="43091" y="16573"/>
                  </a:lnTo>
                  <a:lnTo>
                    <a:pt x="40335" y="12534"/>
                  </a:lnTo>
                  <a:lnTo>
                    <a:pt x="36880" y="13855"/>
                  </a:lnTo>
                  <a:lnTo>
                    <a:pt x="33743" y="13817"/>
                  </a:lnTo>
                  <a:lnTo>
                    <a:pt x="29070" y="16001"/>
                  </a:lnTo>
                  <a:lnTo>
                    <a:pt x="23291" y="17221"/>
                  </a:lnTo>
                  <a:lnTo>
                    <a:pt x="24917" y="25374"/>
                  </a:lnTo>
                  <a:lnTo>
                    <a:pt x="24193" y="26161"/>
                  </a:lnTo>
                  <a:lnTo>
                    <a:pt x="21780" y="31000"/>
                  </a:lnTo>
                  <a:lnTo>
                    <a:pt x="18478" y="34467"/>
                  </a:lnTo>
                  <a:lnTo>
                    <a:pt x="18084" y="40449"/>
                  </a:lnTo>
                  <a:lnTo>
                    <a:pt x="16979" y="40322"/>
                  </a:lnTo>
                  <a:lnTo>
                    <a:pt x="15214" y="40563"/>
                  </a:lnTo>
                  <a:lnTo>
                    <a:pt x="11442" y="43726"/>
                  </a:lnTo>
                  <a:lnTo>
                    <a:pt x="7924" y="46469"/>
                  </a:lnTo>
                  <a:lnTo>
                    <a:pt x="8115" y="54165"/>
                  </a:lnTo>
                  <a:lnTo>
                    <a:pt x="10312" y="58813"/>
                  </a:lnTo>
                  <a:lnTo>
                    <a:pt x="3759" y="56527"/>
                  </a:lnTo>
                  <a:lnTo>
                    <a:pt x="3238" y="57200"/>
                  </a:lnTo>
                  <a:lnTo>
                    <a:pt x="2120" y="60528"/>
                  </a:lnTo>
                  <a:lnTo>
                    <a:pt x="0" y="63157"/>
                  </a:lnTo>
                  <a:lnTo>
                    <a:pt x="1257" y="66471"/>
                  </a:lnTo>
                  <a:lnTo>
                    <a:pt x="1790" y="66979"/>
                  </a:lnTo>
                  <a:lnTo>
                    <a:pt x="4406" y="66738"/>
                  </a:lnTo>
                  <a:lnTo>
                    <a:pt x="4914" y="68198"/>
                  </a:lnTo>
                  <a:lnTo>
                    <a:pt x="4953" y="75653"/>
                  </a:lnTo>
                  <a:lnTo>
                    <a:pt x="2489" y="81787"/>
                  </a:lnTo>
                  <a:lnTo>
                    <a:pt x="10261" y="78447"/>
                  </a:lnTo>
                  <a:lnTo>
                    <a:pt x="13474" y="77571"/>
                  </a:lnTo>
                  <a:lnTo>
                    <a:pt x="19113" y="80543"/>
                  </a:lnTo>
                  <a:lnTo>
                    <a:pt x="19418" y="78511"/>
                  </a:lnTo>
                  <a:lnTo>
                    <a:pt x="19291" y="74129"/>
                  </a:lnTo>
                  <a:lnTo>
                    <a:pt x="20637" y="71500"/>
                  </a:lnTo>
                  <a:lnTo>
                    <a:pt x="22148" y="66649"/>
                  </a:lnTo>
                  <a:lnTo>
                    <a:pt x="23825" y="67017"/>
                  </a:lnTo>
                  <a:lnTo>
                    <a:pt x="26746" y="67043"/>
                  </a:lnTo>
                  <a:lnTo>
                    <a:pt x="27762" y="67716"/>
                  </a:lnTo>
                  <a:lnTo>
                    <a:pt x="27393" y="73405"/>
                  </a:lnTo>
                  <a:lnTo>
                    <a:pt x="29286" y="78003"/>
                  </a:lnTo>
                  <a:lnTo>
                    <a:pt x="21285" y="82702"/>
                  </a:lnTo>
                  <a:lnTo>
                    <a:pt x="19646" y="86220"/>
                  </a:lnTo>
                  <a:lnTo>
                    <a:pt x="16941" y="90576"/>
                  </a:lnTo>
                  <a:lnTo>
                    <a:pt x="16814" y="92506"/>
                  </a:lnTo>
                  <a:lnTo>
                    <a:pt x="19443" y="92938"/>
                  </a:lnTo>
                  <a:lnTo>
                    <a:pt x="21043" y="91617"/>
                  </a:lnTo>
                  <a:lnTo>
                    <a:pt x="24498" y="92062"/>
                  </a:lnTo>
                  <a:lnTo>
                    <a:pt x="25336" y="85597"/>
                  </a:lnTo>
                  <a:lnTo>
                    <a:pt x="30492" y="84454"/>
                  </a:lnTo>
                  <a:lnTo>
                    <a:pt x="31826" y="80454"/>
                  </a:lnTo>
                  <a:lnTo>
                    <a:pt x="35026" y="74244"/>
                  </a:lnTo>
                  <a:lnTo>
                    <a:pt x="35687" y="70561"/>
                  </a:lnTo>
                  <a:lnTo>
                    <a:pt x="36563" y="67005"/>
                  </a:lnTo>
                  <a:lnTo>
                    <a:pt x="40754" y="62115"/>
                  </a:lnTo>
                  <a:lnTo>
                    <a:pt x="41859" y="59982"/>
                  </a:lnTo>
                  <a:lnTo>
                    <a:pt x="42989" y="54609"/>
                  </a:lnTo>
                  <a:lnTo>
                    <a:pt x="44564" y="50749"/>
                  </a:lnTo>
                  <a:lnTo>
                    <a:pt x="51282" y="46443"/>
                  </a:lnTo>
                  <a:lnTo>
                    <a:pt x="51396" y="41059"/>
                  </a:lnTo>
                  <a:lnTo>
                    <a:pt x="53365" y="36398"/>
                  </a:lnTo>
                  <a:lnTo>
                    <a:pt x="51714" y="32448"/>
                  </a:lnTo>
                  <a:lnTo>
                    <a:pt x="55118" y="31749"/>
                  </a:lnTo>
                  <a:lnTo>
                    <a:pt x="57899" y="29781"/>
                  </a:lnTo>
                  <a:lnTo>
                    <a:pt x="58242" y="29197"/>
                  </a:lnTo>
                  <a:lnTo>
                    <a:pt x="57175" y="24028"/>
                  </a:lnTo>
                  <a:lnTo>
                    <a:pt x="57746" y="19977"/>
                  </a:lnTo>
                  <a:lnTo>
                    <a:pt x="62026" y="12649"/>
                  </a:lnTo>
                  <a:lnTo>
                    <a:pt x="64300" y="9359"/>
                  </a:lnTo>
                  <a:lnTo>
                    <a:pt x="65773" y="3162"/>
                  </a:lnTo>
                  <a:lnTo>
                    <a:pt x="65443" y="1066"/>
                  </a:lnTo>
                  <a:lnTo>
                    <a:pt x="60921" y="0"/>
                  </a:lnTo>
                  <a:close/>
                </a:path>
              </a:pathLst>
            </a:custGeom>
            <a:solidFill>
              <a:srgbClr val="D9EF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717281" y="1103452"/>
              <a:ext cx="19050" cy="38100"/>
            </a:xfrm>
            <a:custGeom>
              <a:avLst/>
              <a:gdLst/>
              <a:ahLst/>
              <a:cxnLst/>
              <a:rect l="l" t="t" r="r" b="b"/>
              <a:pathLst>
                <a:path w="19050" h="38100">
                  <a:moveTo>
                    <a:pt x="12918" y="25311"/>
                  </a:moveTo>
                  <a:lnTo>
                    <a:pt x="6984" y="25311"/>
                  </a:lnTo>
                  <a:lnTo>
                    <a:pt x="8407" y="25501"/>
                  </a:lnTo>
                  <a:lnTo>
                    <a:pt x="6769" y="32829"/>
                  </a:lnTo>
                  <a:lnTo>
                    <a:pt x="6946" y="37541"/>
                  </a:lnTo>
                  <a:lnTo>
                    <a:pt x="12852" y="37452"/>
                  </a:lnTo>
                  <a:lnTo>
                    <a:pt x="13009" y="32829"/>
                  </a:lnTo>
                  <a:lnTo>
                    <a:pt x="12918" y="25311"/>
                  </a:lnTo>
                  <a:close/>
                </a:path>
                <a:path w="19050" h="38100">
                  <a:moveTo>
                    <a:pt x="7251" y="21729"/>
                  </a:moveTo>
                  <a:lnTo>
                    <a:pt x="4063" y="22923"/>
                  </a:lnTo>
                  <a:lnTo>
                    <a:pt x="1346" y="24663"/>
                  </a:lnTo>
                  <a:lnTo>
                    <a:pt x="0" y="27978"/>
                  </a:lnTo>
                  <a:lnTo>
                    <a:pt x="1155" y="27724"/>
                  </a:lnTo>
                  <a:lnTo>
                    <a:pt x="2451" y="27724"/>
                  </a:lnTo>
                  <a:lnTo>
                    <a:pt x="6984" y="25311"/>
                  </a:lnTo>
                  <a:lnTo>
                    <a:pt x="12918" y="25311"/>
                  </a:lnTo>
                  <a:lnTo>
                    <a:pt x="12988" y="24663"/>
                  </a:lnTo>
                  <a:lnTo>
                    <a:pt x="13335" y="22656"/>
                  </a:lnTo>
                  <a:lnTo>
                    <a:pt x="11531" y="22656"/>
                  </a:lnTo>
                  <a:lnTo>
                    <a:pt x="7251" y="21729"/>
                  </a:lnTo>
                  <a:close/>
                </a:path>
                <a:path w="19050" h="38100">
                  <a:moveTo>
                    <a:pt x="16451" y="5068"/>
                  </a:moveTo>
                  <a:lnTo>
                    <a:pt x="16789" y="6400"/>
                  </a:lnTo>
                  <a:lnTo>
                    <a:pt x="14795" y="11455"/>
                  </a:lnTo>
                  <a:lnTo>
                    <a:pt x="12649" y="19316"/>
                  </a:lnTo>
                  <a:lnTo>
                    <a:pt x="11531" y="22656"/>
                  </a:lnTo>
                  <a:lnTo>
                    <a:pt x="13335" y="22656"/>
                  </a:lnTo>
                  <a:lnTo>
                    <a:pt x="13665" y="20751"/>
                  </a:lnTo>
                  <a:lnTo>
                    <a:pt x="15570" y="16535"/>
                  </a:lnTo>
                  <a:lnTo>
                    <a:pt x="16598" y="13423"/>
                  </a:lnTo>
                  <a:lnTo>
                    <a:pt x="16890" y="10566"/>
                  </a:lnTo>
                  <a:lnTo>
                    <a:pt x="17551" y="7797"/>
                  </a:lnTo>
                  <a:lnTo>
                    <a:pt x="18694" y="5156"/>
                  </a:lnTo>
                  <a:lnTo>
                    <a:pt x="16451" y="5068"/>
                  </a:lnTo>
                  <a:close/>
                </a:path>
                <a:path w="19050" h="38100">
                  <a:moveTo>
                    <a:pt x="16219" y="4157"/>
                  </a:moveTo>
                  <a:lnTo>
                    <a:pt x="15773" y="5041"/>
                  </a:lnTo>
                  <a:lnTo>
                    <a:pt x="16451" y="5068"/>
                  </a:lnTo>
                  <a:lnTo>
                    <a:pt x="16219" y="4157"/>
                  </a:lnTo>
                  <a:close/>
                </a:path>
                <a:path w="19050" h="38100">
                  <a:moveTo>
                    <a:pt x="15163" y="0"/>
                  </a:moveTo>
                  <a:lnTo>
                    <a:pt x="16219" y="4157"/>
                  </a:lnTo>
                  <a:lnTo>
                    <a:pt x="17246" y="2120"/>
                  </a:lnTo>
                  <a:lnTo>
                    <a:pt x="15163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795132" y="946315"/>
              <a:ext cx="20955" cy="38100"/>
            </a:xfrm>
            <a:custGeom>
              <a:avLst/>
              <a:gdLst/>
              <a:ahLst/>
              <a:cxnLst/>
              <a:rect l="l" t="t" r="r" b="b"/>
              <a:pathLst>
                <a:path w="20955" h="38100">
                  <a:moveTo>
                    <a:pt x="16154" y="0"/>
                  </a:moveTo>
                  <a:lnTo>
                    <a:pt x="13474" y="1422"/>
                  </a:lnTo>
                  <a:lnTo>
                    <a:pt x="12534" y="4064"/>
                  </a:lnTo>
                  <a:lnTo>
                    <a:pt x="11506" y="6642"/>
                  </a:lnTo>
                  <a:lnTo>
                    <a:pt x="11188" y="11684"/>
                  </a:lnTo>
                  <a:lnTo>
                    <a:pt x="9626" y="16217"/>
                  </a:lnTo>
                  <a:lnTo>
                    <a:pt x="4800" y="26352"/>
                  </a:lnTo>
                  <a:lnTo>
                    <a:pt x="774" y="31318"/>
                  </a:lnTo>
                  <a:lnTo>
                    <a:pt x="0" y="37630"/>
                  </a:lnTo>
                  <a:lnTo>
                    <a:pt x="2044" y="37642"/>
                  </a:lnTo>
                  <a:lnTo>
                    <a:pt x="8216" y="26060"/>
                  </a:lnTo>
                  <a:lnTo>
                    <a:pt x="9969" y="24625"/>
                  </a:lnTo>
                  <a:lnTo>
                    <a:pt x="11163" y="22745"/>
                  </a:lnTo>
                  <a:lnTo>
                    <a:pt x="12445" y="20916"/>
                  </a:lnTo>
                  <a:lnTo>
                    <a:pt x="14541" y="18859"/>
                  </a:lnTo>
                  <a:lnTo>
                    <a:pt x="14884" y="14160"/>
                  </a:lnTo>
                  <a:lnTo>
                    <a:pt x="18059" y="10655"/>
                  </a:lnTo>
                  <a:lnTo>
                    <a:pt x="19799" y="6553"/>
                  </a:lnTo>
                  <a:lnTo>
                    <a:pt x="20396" y="4572"/>
                  </a:lnTo>
                  <a:lnTo>
                    <a:pt x="16814" y="4229"/>
                  </a:lnTo>
                  <a:lnTo>
                    <a:pt x="18033" y="2019"/>
                  </a:lnTo>
                  <a:lnTo>
                    <a:pt x="17271" y="203"/>
                  </a:lnTo>
                  <a:lnTo>
                    <a:pt x="16154" y="0"/>
                  </a:lnTo>
                  <a:close/>
                </a:path>
              </a:pathLst>
            </a:custGeom>
            <a:solidFill>
              <a:srgbClr val="A0D3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761718" y="995705"/>
              <a:ext cx="24765" cy="42545"/>
            </a:xfrm>
            <a:custGeom>
              <a:avLst/>
              <a:gdLst/>
              <a:ahLst/>
              <a:cxnLst/>
              <a:rect l="l" t="t" r="r" b="b"/>
              <a:pathLst>
                <a:path w="24764" h="42544">
                  <a:moveTo>
                    <a:pt x="20637" y="0"/>
                  </a:moveTo>
                  <a:lnTo>
                    <a:pt x="19939" y="2209"/>
                  </a:lnTo>
                  <a:lnTo>
                    <a:pt x="18884" y="3822"/>
                  </a:lnTo>
                  <a:lnTo>
                    <a:pt x="17678" y="10693"/>
                  </a:lnTo>
                  <a:lnTo>
                    <a:pt x="12039" y="15252"/>
                  </a:lnTo>
                  <a:lnTo>
                    <a:pt x="9525" y="22021"/>
                  </a:lnTo>
                  <a:lnTo>
                    <a:pt x="6794" y="22961"/>
                  </a:lnTo>
                  <a:lnTo>
                    <a:pt x="6172" y="23888"/>
                  </a:lnTo>
                  <a:lnTo>
                    <a:pt x="8318" y="27774"/>
                  </a:lnTo>
                  <a:lnTo>
                    <a:pt x="6413" y="29463"/>
                  </a:lnTo>
                  <a:lnTo>
                    <a:pt x="1587" y="34251"/>
                  </a:lnTo>
                  <a:lnTo>
                    <a:pt x="0" y="37782"/>
                  </a:lnTo>
                  <a:lnTo>
                    <a:pt x="1244" y="42252"/>
                  </a:lnTo>
                  <a:lnTo>
                    <a:pt x="2006" y="41160"/>
                  </a:lnTo>
                  <a:lnTo>
                    <a:pt x="5323" y="34573"/>
                  </a:lnTo>
                  <a:lnTo>
                    <a:pt x="8453" y="28632"/>
                  </a:lnTo>
                  <a:lnTo>
                    <a:pt x="11862" y="22852"/>
                  </a:lnTo>
                  <a:lnTo>
                    <a:pt x="15722" y="17335"/>
                  </a:lnTo>
                  <a:lnTo>
                    <a:pt x="18008" y="13627"/>
                  </a:lnTo>
                  <a:lnTo>
                    <a:pt x="19392" y="9423"/>
                  </a:lnTo>
                  <a:lnTo>
                    <a:pt x="21971" y="5892"/>
                  </a:lnTo>
                  <a:lnTo>
                    <a:pt x="22847" y="4406"/>
                  </a:lnTo>
                  <a:lnTo>
                    <a:pt x="24549" y="3149"/>
                  </a:lnTo>
                  <a:lnTo>
                    <a:pt x="23355" y="1054"/>
                  </a:lnTo>
                  <a:lnTo>
                    <a:pt x="20637" y="0"/>
                  </a:lnTo>
                  <a:close/>
                </a:path>
              </a:pathLst>
            </a:custGeom>
            <a:solidFill>
              <a:srgbClr val="C9E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786788" y="952804"/>
              <a:ext cx="22225" cy="45085"/>
            </a:xfrm>
            <a:custGeom>
              <a:avLst/>
              <a:gdLst/>
              <a:ahLst/>
              <a:cxnLst/>
              <a:rect l="l" t="t" r="r" b="b"/>
              <a:pathLst>
                <a:path w="22225" h="45084">
                  <a:moveTo>
                    <a:pt x="20827" y="0"/>
                  </a:moveTo>
                  <a:lnTo>
                    <a:pt x="17373" y="3467"/>
                  </a:lnTo>
                  <a:lnTo>
                    <a:pt x="15836" y="8191"/>
                  </a:lnTo>
                  <a:lnTo>
                    <a:pt x="12979" y="12052"/>
                  </a:lnTo>
                  <a:lnTo>
                    <a:pt x="10325" y="19150"/>
                  </a:lnTo>
                  <a:lnTo>
                    <a:pt x="7337" y="26109"/>
                  </a:lnTo>
                  <a:lnTo>
                    <a:pt x="4249" y="33028"/>
                  </a:lnTo>
                  <a:lnTo>
                    <a:pt x="1295" y="40005"/>
                  </a:lnTo>
                  <a:lnTo>
                    <a:pt x="736" y="41173"/>
                  </a:lnTo>
                  <a:lnTo>
                    <a:pt x="0" y="42316"/>
                  </a:lnTo>
                  <a:lnTo>
                    <a:pt x="1066" y="43586"/>
                  </a:lnTo>
                  <a:lnTo>
                    <a:pt x="1727" y="44818"/>
                  </a:lnTo>
                  <a:lnTo>
                    <a:pt x="2031" y="44691"/>
                  </a:lnTo>
                  <a:lnTo>
                    <a:pt x="8356" y="31153"/>
                  </a:lnTo>
                  <a:lnTo>
                    <a:pt x="12217" y="25666"/>
                  </a:lnTo>
                  <a:lnTo>
                    <a:pt x="14630" y="19431"/>
                  </a:lnTo>
                  <a:lnTo>
                    <a:pt x="19380" y="9169"/>
                  </a:lnTo>
                  <a:lnTo>
                    <a:pt x="22136" y="5080"/>
                  </a:lnTo>
                  <a:lnTo>
                    <a:pt x="20827" y="0"/>
                  </a:lnTo>
                  <a:close/>
                </a:path>
              </a:pathLst>
            </a:custGeom>
            <a:solidFill>
              <a:srgbClr val="BFE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745005" y="1044168"/>
              <a:ext cx="15240" cy="25400"/>
            </a:xfrm>
            <a:custGeom>
              <a:avLst/>
              <a:gdLst/>
              <a:ahLst/>
              <a:cxnLst/>
              <a:rect l="l" t="t" r="r" b="b"/>
              <a:pathLst>
                <a:path w="15239" h="25400">
                  <a:moveTo>
                    <a:pt x="14770" y="0"/>
                  </a:moveTo>
                  <a:lnTo>
                    <a:pt x="9270" y="2806"/>
                  </a:lnTo>
                  <a:lnTo>
                    <a:pt x="6946" y="8750"/>
                  </a:lnTo>
                  <a:lnTo>
                    <a:pt x="2387" y="12484"/>
                  </a:lnTo>
                  <a:lnTo>
                    <a:pt x="3276" y="13652"/>
                  </a:lnTo>
                  <a:lnTo>
                    <a:pt x="5384" y="11772"/>
                  </a:lnTo>
                  <a:lnTo>
                    <a:pt x="6235" y="15570"/>
                  </a:lnTo>
                  <a:lnTo>
                    <a:pt x="4673" y="15455"/>
                  </a:lnTo>
                  <a:lnTo>
                    <a:pt x="393" y="17779"/>
                  </a:lnTo>
                  <a:lnTo>
                    <a:pt x="0" y="22732"/>
                  </a:lnTo>
                  <a:lnTo>
                    <a:pt x="2362" y="24955"/>
                  </a:lnTo>
                  <a:lnTo>
                    <a:pt x="5818" y="18895"/>
                  </a:lnTo>
                  <a:lnTo>
                    <a:pt x="8985" y="12687"/>
                  </a:lnTo>
                  <a:lnTo>
                    <a:pt x="11941" y="6374"/>
                  </a:lnTo>
                  <a:lnTo>
                    <a:pt x="14770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734464" y="1086739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5638" y="0"/>
                  </a:moveTo>
                  <a:lnTo>
                    <a:pt x="1701" y="6794"/>
                  </a:lnTo>
                  <a:lnTo>
                    <a:pt x="0" y="14020"/>
                  </a:lnTo>
                  <a:lnTo>
                    <a:pt x="1536" y="21844"/>
                  </a:lnTo>
                  <a:lnTo>
                    <a:pt x="4635" y="14884"/>
                  </a:lnTo>
                  <a:lnTo>
                    <a:pt x="6388" y="7683"/>
                  </a:lnTo>
                  <a:lnTo>
                    <a:pt x="5638" y="0"/>
                  </a:lnTo>
                  <a:close/>
                </a:path>
              </a:pathLst>
            </a:custGeom>
            <a:solidFill>
              <a:srgbClr val="CCE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777453" y="990828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4" h="22225">
                  <a:moveTo>
                    <a:pt x="11493" y="2476"/>
                  </a:moveTo>
                  <a:lnTo>
                    <a:pt x="11277" y="0"/>
                  </a:lnTo>
                  <a:lnTo>
                    <a:pt x="10109" y="1625"/>
                  </a:lnTo>
                  <a:lnTo>
                    <a:pt x="9245" y="1955"/>
                  </a:lnTo>
                  <a:lnTo>
                    <a:pt x="8559" y="2908"/>
                  </a:lnTo>
                  <a:lnTo>
                    <a:pt x="7493" y="3606"/>
                  </a:lnTo>
                  <a:lnTo>
                    <a:pt x="7327" y="4902"/>
                  </a:lnTo>
                  <a:lnTo>
                    <a:pt x="7340" y="5613"/>
                  </a:lnTo>
                  <a:lnTo>
                    <a:pt x="6223" y="10769"/>
                  </a:lnTo>
                  <a:lnTo>
                    <a:pt x="2616" y="13716"/>
                  </a:lnTo>
                  <a:lnTo>
                    <a:pt x="1041" y="17818"/>
                  </a:lnTo>
                  <a:lnTo>
                    <a:pt x="0" y="22212"/>
                  </a:lnTo>
                  <a:lnTo>
                    <a:pt x="3479" y="19151"/>
                  </a:lnTo>
                  <a:lnTo>
                    <a:pt x="4851" y="14935"/>
                  </a:lnTo>
                  <a:lnTo>
                    <a:pt x="6248" y="10769"/>
                  </a:lnTo>
                  <a:lnTo>
                    <a:pt x="8851" y="10020"/>
                  </a:lnTo>
                  <a:lnTo>
                    <a:pt x="8940" y="7239"/>
                  </a:lnTo>
                  <a:lnTo>
                    <a:pt x="10388" y="5549"/>
                  </a:lnTo>
                  <a:lnTo>
                    <a:pt x="11493" y="2476"/>
                  </a:lnTo>
                  <a:close/>
                </a:path>
              </a:pathLst>
            </a:custGeom>
            <a:solidFill>
              <a:srgbClr val="8FC2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42" name="object 3442"/>
          <p:cNvGrpSpPr/>
          <p:nvPr/>
        </p:nvGrpSpPr>
        <p:grpSpPr>
          <a:xfrm>
            <a:off x="1744929" y="861491"/>
            <a:ext cx="90170" cy="45085"/>
            <a:chOff x="1744929" y="861491"/>
            <a:chExt cx="90170" cy="45085"/>
          </a:xfrm>
        </p:grpSpPr>
        <p:sp>
          <p:nvSpPr>
            <p:cNvPr id="3443" name="object 3443"/>
            <p:cNvSpPr/>
            <p:nvPr/>
          </p:nvSpPr>
          <p:spPr>
            <a:xfrm>
              <a:off x="1770214" y="868578"/>
              <a:ext cx="57785" cy="31750"/>
            </a:xfrm>
            <a:custGeom>
              <a:avLst/>
              <a:gdLst/>
              <a:ahLst/>
              <a:cxnLst/>
              <a:rect l="l" t="t" r="r" b="b"/>
              <a:pathLst>
                <a:path w="57785" h="31750">
                  <a:moveTo>
                    <a:pt x="5549" y="18262"/>
                  </a:moveTo>
                  <a:lnTo>
                    <a:pt x="3809" y="23152"/>
                  </a:lnTo>
                  <a:lnTo>
                    <a:pt x="1092" y="26390"/>
                  </a:lnTo>
                  <a:lnTo>
                    <a:pt x="634" y="27000"/>
                  </a:lnTo>
                  <a:lnTo>
                    <a:pt x="292" y="27686"/>
                  </a:lnTo>
                  <a:lnTo>
                    <a:pt x="139" y="28460"/>
                  </a:lnTo>
                  <a:lnTo>
                    <a:pt x="0" y="29540"/>
                  </a:lnTo>
                  <a:lnTo>
                    <a:pt x="139" y="30543"/>
                  </a:lnTo>
                  <a:lnTo>
                    <a:pt x="939" y="31381"/>
                  </a:lnTo>
                  <a:lnTo>
                    <a:pt x="4571" y="29235"/>
                  </a:lnTo>
                  <a:lnTo>
                    <a:pt x="8140" y="26962"/>
                  </a:lnTo>
                  <a:lnTo>
                    <a:pt x="17411" y="25019"/>
                  </a:lnTo>
                  <a:lnTo>
                    <a:pt x="21628" y="22466"/>
                  </a:lnTo>
                  <a:lnTo>
                    <a:pt x="23646" y="20510"/>
                  </a:lnTo>
                  <a:lnTo>
                    <a:pt x="7619" y="20510"/>
                  </a:lnTo>
                  <a:lnTo>
                    <a:pt x="6248" y="18796"/>
                  </a:lnTo>
                  <a:lnTo>
                    <a:pt x="6050" y="18436"/>
                  </a:lnTo>
                  <a:lnTo>
                    <a:pt x="5549" y="18262"/>
                  </a:lnTo>
                  <a:close/>
                </a:path>
                <a:path w="57785" h="31750">
                  <a:moveTo>
                    <a:pt x="6050" y="18436"/>
                  </a:moveTo>
                  <a:lnTo>
                    <a:pt x="6248" y="18796"/>
                  </a:lnTo>
                  <a:lnTo>
                    <a:pt x="7619" y="20510"/>
                  </a:lnTo>
                  <a:lnTo>
                    <a:pt x="9362" y="19587"/>
                  </a:lnTo>
                  <a:lnTo>
                    <a:pt x="6050" y="18436"/>
                  </a:lnTo>
                  <a:close/>
                </a:path>
                <a:path w="57785" h="31750">
                  <a:moveTo>
                    <a:pt x="9362" y="19587"/>
                  </a:moveTo>
                  <a:lnTo>
                    <a:pt x="7619" y="20510"/>
                  </a:lnTo>
                  <a:lnTo>
                    <a:pt x="23646" y="20510"/>
                  </a:lnTo>
                  <a:lnTo>
                    <a:pt x="23830" y="20332"/>
                  </a:lnTo>
                  <a:lnTo>
                    <a:pt x="11506" y="20332"/>
                  </a:lnTo>
                  <a:lnTo>
                    <a:pt x="9362" y="19587"/>
                  </a:lnTo>
                  <a:close/>
                </a:path>
                <a:path w="57785" h="31750">
                  <a:moveTo>
                    <a:pt x="24813" y="19380"/>
                  </a:moveTo>
                  <a:lnTo>
                    <a:pt x="9753" y="19380"/>
                  </a:lnTo>
                  <a:lnTo>
                    <a:pt x="11506" y="20332"/>
                  </a:lnTo>
                  <a:lnTo>
                    <a:pt x="23830" y="20332"/>
                  </a:lnTo>
                  <a:lnTo>
                    <a:pt x="24813" y="19380"/>
                  </a:lnTo>
                  <a:close/>
                </a:path>
                <a:path w="57785" h="31750">
                  <a:moveTo>
                    <a:pt x="30543" y="673"/>
                  </a:moveTo>
                  <a:lnTo>
                    <a:pt x="28841" y="4038"/>
                  </a:lnTo>
                  <a:lnTo>
                    <a:pt x="19507" y="8420"/>
                  </a:lnTo>
                  <a:lnTo>
                    <a:pt x="15455" y="15087"/>
                  </a:lnTo>
                  <a:lnTo>
                    <a:pt x="6642" y="16141"/>
                  </a:lnTo>
                  <a:lnTo>
                    <a:pt x="5194" y="16878"/>
                  </a:lnTo>
                  <a:lnTo>
                    <a:pt x="6050" y="18436"/>
                  </a:lnTo>
                  <a:lnTo>
                    <a:pt x="9362" y="19587"/>
                  </a:lnTo>
                  <a:lnTo>
                    <a:pt x="9753" y="19380"/>
                  </a:lnTo>
                  <a:lnTo>
                    <a:pt x="24813" y="19380"/>
                  </a:lnTo>
                  <a:lnTo>
                    <a:pt x="25285" y="18923"/>
                  </a:lnTo>
                  <a:lnTo>
                    <a:pt x="27876" y="17233"/>
                  </a:lnTo>
                  <a:lnTo>
                    <a:pt x="28339" y="15786"/>
                  </a:lnTo>
                  <a:lnTo>
                    <a:pt x="23317" y="15786"/>
                  </a:lnTo>
                  <a:lnTo>
                    <a:pt x="20866" y="15468"/>
                  </a:lnTo>
                  <a:lnTo>
                    <a:pt x="25095" y="10007"/>
                  </a:lnTo>
                  <a:lnTo>
                    <a:pt x="27508" y="8763"/>
                  </a:lnTo>
                  <a:lnTo>
                    <a:pt x="47951" y="8763"/>
                  </a:lnTo>
                  <a:lnTo>
                    <a:pt x="50380" y="7277"/>
                  </a:lnTo>
                  <a:lnTo>
                    <a:pt x="54759" y="7277"/>
                  </a:lnTo>
                  <a:lnTo>
                    <a:pt x="55765" y="5981"/>
                  </a:lnTo>
                  <a:lnTo>
                    <a:pt x="37820" y="5981"/>
                  </a:lnTo>
                  <a:lnTo>
                    <a:pt x="30543" y="673"/>
                  </a:lnTo>
                  <a:close/>
                </a:path>
                <a:path w="57785" h="31750">
                  <a:moveTo>
                    <a:pt x="47951" y="8763"/>
                  </a:moveTo>
                  <a:lnTo>
                    <a:pt x="27508" y="8763"/>
                  </a:lnTo>
                  <a:lnTo>
                    <a:pt x="31864" y="9702"/>
                  </a:lnTo>
                  <a:lnTo>
                    <a:pt x="31038" y="11709"/>
                  </a:lnTo>
                  <a:lnTo>
                    <a:pt x="27500" y="11709"/>
                  </a:lnTo>
                  <a:lnTo>
                    <a:pt x="28027" y="14528"/>
                  </a:lnTo>
                  <a:lnTo>
                    <a:pt x="28151" y="14698"/>
                  </a:lnTo>
                  <a:lnTo>
                    <a:pt x="29692" y="16014"/>
                  </a:lnTo>
                  <a:lnTo>
                    <a:pt x="31318" y="14884"/>
                  </a:lnTo>
                  <a:lnTo>
                    <a:pt x="32943" y="14528"/>
                  </a:lnTo>
                  <a:lnTo>
                    <a:pt x="33870" y="14173"/>
                  </a:lnTo>
                  <a:lnTo>
                    <a:pt x="37857" y="11709"/>
                  </a:lnTo>
                  <a:lnTo>
                    <a:pt x="31038" y="11709"/>
                  </a:lnTo>
                  <a:lnTo>
                    <a:pt x="27470" y="11544"/>
                  </a:lnTo>
                  <a:lnTo>
                    <a:pt x="38124" y="11544"/>
                  </a:lnTo>
                  <a:lnTo>
                    <a:pt x="42316" y="9436"/>
                  </a:lnTo>
                  <a:lnTo>
                    <a:pt x="47078" y="9296"/>
                  </a:lnTo>
                  <a:lnTo>
                    <a:pt x="47951" y="8763"/>
                  </a:lnTo>
                  <a:close/>
                </a:path>
                <a:path w="57785" h="31750">
                  <a:moveTo>
                    <a:pt x="25247" y="13246"/>
                  </a:moveTo>
                  <a:lnTo>
                    <a:pt x="23317" y="15786"/>
                  </a:lnTo>
                  <a:lnTo>
                    <a:pt x="28339" y="15786"/>
                  </a:lnTo>
                  <a:lnTo>
                    <a:pt x="28238" y="14884"/>
                  </a:lnTo>
                  <a:lnTo>
                    <a:pt x="28130" y="14681"/>
                  </a:lnTo>
                  <a:lnTo>
                    <a:pt x="27762" y="14312"/>
                  </a:lnTo>
                  <a:lnTo>
                    <a:pt x="25247" y="13246"/>
                  </a:lnTo>
                  <a:close/>
                </a:path>
                <a:path w="57785" h="31750">
                  <a:moveTo>
                    <a:pt x="54759" y="7277"/>
                  </a:moveTo>
                  <a:lnTo>
                    <a:pt x="50380" y="7277"/>
                  </a:lnTo>
                  <a:lnTo>
                    <a:pt x="54749" y="7289"/>
                  </a:lnTo>
                  <a:close/>
                </a:path>
                <a:path w="57785" h="31750">
                  <a:moveTo>
                    <a:pt x="52603" y="0"/>
                  </a:moveTo>
                  <a:lnTo>
                    <a:pt x="50736" y="1155"/>
                  </a:lnTo>
                  <a:lnTo>
                    <a:pt x="44653" y="5626"/>
                  </a:lnTo>
                  <a:lnTo>
                    <a:pt x="37820" y="5981"/>
                  </a:lnTo>
                  <a:lnTo>
                    <a:pt x="55765" y="5981"/>
                  </a:lnTo>
                  <a:lnTo>
                    <a:pt x="57274" y="4038"/>
                  </a:lnTo>
                  <a:lnTo>
                    <a:pt x="57327" y="2451"/>
                  </a:lnTo>
                  <a:lnTo>
                    <a:pt x="55879" y="1765"/>
                  </a:lnTo>
                  <a:lnTo>
                    <a:pt x="55448" y="520"/>
                  </a:lnTo>
                  <a:lnTo>
                    <a:pt x="54990" y="38"/>
                  </a:lnTo>
                  <a:lnTo>
                    <a:pt x="52603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744929" y="883272"/>
              <a:ext cx="40005" cy="23495"/>
            </a:xfrm>
            <a:custGeom>
              <a:avLst/>
              <a:gdLst/>
              <a:ahLst/>
              <a:cxnLst/>
              <a:rect l="l" t="t" r="r" b="b"/>
              <a:pathLst>
                <a:path w="40005" h="23494">
                  <a:moveTo>
                    <a:pt x="18072" y="0"/>
                  </a:moveTo>
                  <a:lnTo>
                    <a:pt x="16802" y="711"/>
                  </a:lnTo>
                  <a:lnTo>
                    <a:pt x="17043" y="1981"/>
                  </a:lnTo>
                  <a:lnTo>
                    <a:pt x="16903" y="3124"/>
                  </a:lnTo>
                  <a:lnTo>
                    <a:pt x="16014" y="5067"/>
                  </a:lnTo>
                  <a:lnTo>
                    <a:pt x="16103" y="7175"/>
                  </a:lnTo>
                  <a:lnTo>
                    <a:pt x="15925" y="9245"/>
                  </a:lnTo>
                  <a:lnTo>
                    <a:pt x="11887" y="11302"/>
                  </a:lnTo>
                  <a:lnTo>
                    <a:pt x="8191" y="13792"/>
                  </a:lnTo>
                  <a:lnTo>
                    <a:pt x="5562" y="17602"/>
                  </a:lnTo>
                  <a:lnTo>
                    <a:pt x="3873" y="18783"/>
                  </a:lnTo>
                  <a:lnTo>
                    <a:pt x="0" y="17792"/>
                  </a:lnTo>
                  <a:lnTo>
                    <a:pt x="1282" y="21920"/>
                  </a:lnTo>
                  <a:lnTo>
                    <a:pt x="6311" y="23025"/>
                  </a:lnTo>
                  <a:lnTo>
                    <a:pt x="9118" y="19062"/>
                  </a:lnTo>
                  <a:lnTo>
                    <a:pt x="12712" y="16903"/>
                  </a:lnTo>
                  <a:lnTo>
                    <a:pt x="17195" y="14071"/>
                  </a:lnTo>
                  <a:lnTo>
                    <a:pt x="21780" y="11582"/>
                  </a:lnTo>
                  <a:lnTo>
                    <a:pt x="27381" y="12407"/>
                  </a:lnTo>
                  <a:lnTo>
                    <a:pt x="30060" y="9575"/>
                  </a:lnTo>
                  <a:lnTo>
                    <a:pt x="31407" y="4368"/>
                  </a:lnTo>
                  <a:lnTo>
                    <a:pt x="38201" y="7581"/>
                  </a:lnTo>
                  <a:lnTo>
                    <a:pt x="39763" y="7099"/>
                  </a:lnTo>
                  <a:lnTo>
                    <a:pt x="39471" y="3949"/>
                  </a:lnTo>
                  <a:lnTo>
                    <a:pt x="38506" y="3035"/>
                  </a:lnTo>
                  <a:lnTo>
                    <a:pt x="35267" y="4165"/>
                  </a:lnTo>
                  <a:lnTo>
                    <a:pt x="33413" y="4063"/>
                  </a:lnTo>
                  <a:lnTo>
                    <a:pt x="31534" y="4102"/>
                  </a:lnTo>
                  <a:lnTo>
                    <a:pt x="27381" y="4102"/>
                  </a:lnTo>
                  <a:lnTo>
                    <a:pt x="25552" y="4216"/>
                  </a:lnTo>
                  <a:lnTo>
                    <a:pt x="23710" y="4444"/>
                  </a:lnTo>
                  <a:lnTo>
                    <a:pt x="19075" y="4356"/>
                  </a:lnTo>
                  <a:lnTo>
                    <a:pt x="17424" y="3124"/>
                  </a:lnTo>
                  <a:lnTo>
                    <a:pt x="18072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825205" y="86149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524" y="0"/>
                  </a:moveTo>
                  <a:lnTo>
                    <a:pt x="6095" y="1651"/>
                  </a:lnTo>
                  <a:lnTo>
                    <a:pt x="2895" y="3619"/>
                  </a:lnTo>
                  <a:lnTo>
                    <a:pt x="50" y="6159"/>
                  </a:lnTo>
                  <a:lnTo>
                    <a:pt x="50" y="6489"/>
                  </a:lnTo>
                  <a:lnTo>
                    <a:pt x="0" y="7124"/>
                  </a:lnTo>
                  <a:lnTo>
                    <a:pt x="126" y="7277"/>
                  </a:lnTo>
                  <a:lnTo>
                    <a:pt x="5130" y="7137"/>
                  </a:lnTo>
                  <a:lnTo>
                    <a:pt x="9067" y="4089"/>
                  </a:lnTo>
                  <a:lnTo>
                    <a:pt x="9524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46" name="object 3446"/>
          <p:cNvGrpSpPr/>
          <p:nvPr/>
        </p:nvGrpSpPr>
        <p:grpSpPr>
          <a:xfrm>
            <a:off x="1873389" y="873239"/>
            <a:ext cx="72390" cy="35560"/>
            <a:chOff x="1873389" y="873239"/>
            <a:chExt cx="72390" cy="35560"/>
          </a:xfrm>
        </p:grpSpPr>
        <p:sp>
          <p:nvSpPr>
            <p:cNvPr id="3447" name="object 3447"/>
            <p:cNvSpPr/>
            <p:nvPr/>
          </p:nvSpPr>
          <p:spPr>
            <a:xfrm>
              <a:off x="1896008" y="873239"/>
              <a:ext cx="30480" cy="27305"/>
            </a:xfrm>
            <a:custGeom>
              <a:avLst/>
              <a:gdLst/>
              <a:ahLst/>
              <a:cxnLst/>
              <a:rect l="l" t="t" r="r" b="b"/>
              <a:pathLst>
                <a:path w="30480" h="27305">
                  <a:moveTo>
                    <a:pt x="28653" y="15163"/>
                  </a:moveTo>
                  <a:lnTo>
                    <a:pt x="21056" y="15163"/>
                  </a:lnTo>
                  <a:lnTo>
                    <a:pt x="21526" y="16840"/>
                  </a:lnTo>
                  <a:lnTo>
                    <a:pt x="21704" y="18275"/>
                  </a:lnTo>
                  <a:lnTo>
                    <a:pt x="22707" y="19342"/>
                  </a:lnTo>
                  <a:lnTo>
                    <a:pt x="24853" y="19977"/>
                  </a:lnTo>
                  <a:lnTo>
                    <a:pt x="24003" y="22148"/>
                  </a:lnTo>
                  <a:lnTo>
                    <a:pt x="24803" y="23469"/>
                  </a:lnTo>
                  <a:lnTo>
                    <a:pt x="26631" y="24879"/>
                  </a:lnTo>
                  <a:lnTo>
                    <a:pt x="28575" y="26720"/>
                  </a:lnTo>
                  <a:lnTo>
                    <a:pt x="28964" y="22148"/>
                  </a:lnTo>
                  <a:lnTo>
                    <a:pt x="29070" y="21285"/>
                  </a:lnTo>
                  <a:lnTo>
                    <a:pt x="29806" y="20421"/>
                  </a:lnTo>
                  <a:lnTo>
                    <a:pt x="30302" y="19443"/>
                  </a:lnTo>
                  <a:lnTo>
                    <a:pt x="30353" y="18110"/>
                  </a:lnTo>
                  <a:lnTo>
                    <a:pt x="29413" y="16040"/>
                  </a:lnTo>
                  <a:lnTo>
                    <a:pt x="28653" y="15163"/>
                  </a:lnTo>
                  <a:close/>
                </a:path>
                <a:path w="30480" h="27305">
                  <a:moveTo>
                    <a:pt x="12268" y="9994"/>
                  </a:moveTo>
                  <a:lnTo>
                    <a:pt x="11277" y="11036"/>
                  </a:lnTo>
                  <a:lnTo>
                    <a:pt x="13360" y="13652"/>
                  </a:lnTo>
                  <a:lnTo>
                    <a:pt x="15036" y="16738"/>
                  </a:lnTo>
                  <a:lnTo>
                    <a:pt x="21056" y="15163"/>
                  </a:lnTo>
                  <a:lnTo>
                    <a:pt x="28653" y="15163"/>
                  </a:lnTo>
                  <a:lnTo>
                    <a:pt x="27927" y="14325"/>
                  </a:lnTo>
                  <a:lnTo>
                    <a:pt x="26581" y="12522"/>
                  </a:lnTo>
                  <a:lnTo>
                    <a:pt x="25425" y="11163"/>
                  </a:lnTo>
                  <a:lnTo>
                    <a:pt x="25359" y="10731"/>
                  </a:lnTo>
                  <a:lnTo>
                    <a:pt x="14389" y="10731"/>
                  </a:lnTo>
                  <a:lnTo>
                    <a:pt x="13398" y="10566"/>
                  </a:lnTo>
                  <a:lnTo>
                    <a:pt x="13261" y="10339"/>
                  </a:lnTo>
                  <a:lnTo>
                    <a:pt x="12268" y="9994"/>
                  </a:lnTo>
                  <a:close/>
                </a:path>
                <a:path w="30480" h="27305">
                  <a:moveTo>
                    <a:pt x="2120" y="0"/>
                  </a:moveTo>
                  <a:lnTo>
                    <a:pt x="1447" y="101"/>
                  </a:lnTo>
                  <a:lnTo>
                    <a:pt x="850" y="584"/>
                  </a:lnTo>
                  <a:lnTo>
                    <a:pt x="0" y="1676"/>
                  </a:lnTo>
                  <a:lnTo>
                    <a:pt x="825" y="4686"/>
                  </a:lnTo>
                  <a:lnTo>
                    <a:pt x="6197" y="10401"/>
                  </a:lnTo>
                  <a:lnTo>
                    <a:pt x="6845" y="11874"/>
                  </a:lnTo>
                  <a:lnTo>
                    <a:pt x="8445" y="12230"/>
                  </a:lnTo>
                  <a:lnTo>
                    <a:pt x="9893" y="11798"/>
                  </a:lnTo>
                  <a:lnTo>
                    <a:pt x="11277" y="11036"/>
                  </a:lnTo>
                  <a:lnTo>
                    <a:pt x="12166" y="8534"/>
                  </a:lnTo>
                  <a:lnTo>
                    <a:pt x="24560" y="8534"/>
                  </a:lnTo>
                  <a:lnTo>
                    <a:pt x="24104" y="7912"/>
                  </a:lnTo>
                  <a:lnTo>
                    <a:pt x="23736" y="7632"/>
                  </a:lnTo>
                  <a:lnTo>
                    <a:pt x="23342" y="7454"/>
                  </a:lnTo>
                  <a:lnTo>
                    <a:pt x="22885" y="7416"/>
                  </a:lnTo>
                  <a:lnTo>
                    <a:pt x="19253" y="4368"/>
                  </a:lnTo>
                  <a:lnTo>
                    <a:pt x="14795" y="4305"/>
                  </a:lnTo>
                  <a:lnTo>
                    <a:pt x="10388" y="4013"/>
                  </a:lnTo>
                  <a:lnTo>
                    <a:pt x="8864" y="3644"/>
                  </a:lnTo>
                  <a:lnTo>
                    <a:pt x="6400" y="3644"/>
                  </a:lnTo>
                  <a:lnTo>
                    <a:pt x="4229" y="1447"/>
                  </a:lnTo>
                  <a:lnTo>
                    <a:pt x="3683" y="685"/>
                  </a:lnTo>
                  <a:lnTo>
                    <a:pt x="2857" y="228"/>
                  </a:lnTo>
                  <a:lnTo>
                    <a:pt x="2120" y="0"/>
                  </a:lnTo>
                  <a:close/>
                </a:path>
                <a:path w="30480" h="27305">
                  <a:moveTo>
                    <a:pt x="13261" y="10339"/>
                  </a:moveTo>
                  <a:lnTo>
                    <a:pt x="13398" y="10566"/>
                  </a:lnTo>
                  <a:lnTo>
                    <a:pt x="14389" y="10731"/>
                  </a:lnTo>
                  <a:lnTo>
                    <a:pt x="13261" y="10339"/>
                  </a:lnTo>
                  <a:close/>
                </a:path>
                <a:path w="30480" h="27305">
                  <a:moveTo>
                    <a:pt x="24560" y="8534"/>
                  </a:moveTo>
                  <a:lnTo>
                    <a:pt x="12166" y="8534"/>
                  </a:lnTo>
                  <a:lnTo>
                    <a:pt x="13261" y="10339"/>
                  </a:lnTo>
                  <a:lnTo>
                    <a:pt x="14389" y="10731"/>
                  </a:lnTo>
                  <a:lnTo>
                    <a:pt x="25359" y="10731"/>
                  </a:lnTo>
                  <a:lnTo>
                    <a:pt x="25146" y="9334"/>
                  </a:lnTo>
                  <a:lnTo>
                    <a:pt x="24560" y="8534"/>
                  </a:lnTo>
                  <a:close/>
                </a:path>
                <a:path w="30480" h="27305">
                  <a:moveTo>
                    <a:pt x="8496" y="3556"/>
                  </a:moveTo>
                  <a:lnTo>
                    <a:pt x="6400" y="3644"/>
                  </a:lnTo>
                  <a:lnTo>
                    <a:pt x="8864" y="3644"/>
                  </a:lnTo>
                  <a:lnTo>
                    <a:pt x="8496" y="3556"/>
                  </a:lnTo>
                  <a:close/>
                </a:path>
              </a:pathLst>
            </a:custGeom>
            <a:solidFill>
              <a:srgbClr val="7DC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887905" y="884453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6692" y="0"/>
                  </a:moveTo>
                  <a:lnTo>
                    <a:pt x="5219" y="317"/>
                  </a:lnTo>
                  <a:lnTo>
                    <a:pt x="0" y="9270"/>
                  </a:lnTo>
                  <a:lnTo>
                    <a:pt x="3543" y="10934"/>
                  </a:lnTo>
                  <a:lnTo>
                    <a:pt x="9880" y="14211"/>
                  </a:lnTo>
                  <a:lnTo>
                    <a:pt x="13347" y="13601"/>
                  </a:lnTo>
                  <a:lnTo>
                    <a:pt x="16751" y="6692"/>
                  </a:lnTo>
                  <a:lnTo>
                    <a:pt x="14262" y="4330"/>
                  </a:lnTo>
                  <a:lnTo>
                    <a:pt x="10985" y="2882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C9E8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873389" y="880529"/>
              <a:ext cx="31750" cy="18415"/>
            </a:xfrm>
            <a:custGeom>
              <a:avLst/>
              <a:gdLst/>
              <a:ahLst/>
              <a:cxnLst/>
              <a:rect l="l" t="t" r="r" b="b"/>
              <a:pathLst>
                <a:path w="31750" h="18415">
                  <a:moveTo>
                    <a:pt x="21742" y="0"/>
                  </a:moveTo>
                  <a:lnTo>
                    <a:pt x="18415" y="2743"/>
                  </a:lnTo>
                  <a:lnTo>
                    <a:pt x="15240" y="5816"/>
                  </a:lnTo>
                  <a:lnTo>
                    <a:pt x="13030" y="6997"/>
                  </a:lnTo>
                  <a:lnTo>
                    <a:pt x="10515" y="7696"/>
                  </a:lnTo>
                  <a:lnTo>
                    <a:pt x="8940" y="9855"/>
                  </a:lnTo>
                  <a:lnTo>
                    <a:pt x="7823" y="10185"/>
                  </a:lnTo>
                  <a:lnTo>
                    <a:pt x="7150" y="10896"/>
                  </a:lnTo>
                  <a:lnTo>
                    <a:pt x="7048" y="12090"/>
                  </a:lnTo>
                  <a:lnTo>
                    <a:pt x="6007" y="13309"/>
                  </a:lnTo>
                  <a:lnTo>
                    <a:pt x="4572" y="12928"/>
                  </a:lnTo>
                  <a:lnTo>
                    <a:pt x="355" y="13004"/>
                  </a:lnTo>
                  <a:lnTo>
                    <a:pt x="63" y="14693"/>
                  </a:lnTo>
                  <a:lnTo>
                    <a:pt x="0" y="17564"/>
                  </a:lnTo>
                  <a:lnTo>
                    <a:pt x="2044" y="16205"/>
                  </a:lnTo>
                  <a:lnTo>
                    <a:pt x="3162" y="13982"/>
                  </a:lnTo>
                  <a:lnTo>
                    <a:pt x="5168" y="16065"/>
                  </a:lnTo>
                  <a:lnTo>
                    <a:pt x="7023" y="18186"/>
                  </a:lnTo>
                  <a:lnTo>
                    <a:pt x="8089" y="16751"/>
                  </a:lnTo>
                  <a:lnTo>
                    <a:pt x="9131" y="15201"/>
                  </a:lnTo>
                  <a:lnTo>
                    <a:pt x="10845" y="11810"/>
                  </a:lnTo>
                  <a:lnTo>
                    <a:pt x="13919" y="10083"/>
                  </a:lnTo>
                  <a:lnTo>
                    <a:pt x="17183" y="8610"/>
                  </a:lnTo>
                  <a:lnTo>
                    <a:pt x="19367" y="5308"/>
                  </a:lnTo>
                  <a:lnTo>
                    <a:pt x="22517" y="6464"/>
                  </a:lnTo>
                  <a:lnTo>
                    <a:pt x="25501" y="6807"/>
                  </a:lnTo>
                  <a:lnTo>
                    <a:pt x="29476" y="4571"/>
                  </a:lnTo>
                  <a:lnTo>
                    <a:pt x="31711" y="952"/>
                  </a:lnTo>
                  <a:lnTo>
                    <a:pt x="28168" y="1346"/>
                  </a:lnTo>
                  <a:lnTo>
                    <a:pt x="26568" y="393"/>
                  </a:lnTo>
                  <a:lnTo>
                    <a:pt x="21742" y="0"/>
                  </a:lnTo>
                  <a:close/>
                </a:path>
              </a:pathLst>
            </a:custGeom>
            <a:solidFill>
              <a:srgbClr val="4065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926539" y="896315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7937" y="0"/>
                  </a:moveTo>
                  <a:lnTo>
                    <a:pt x="7429" y="76"/>
                  </a:lnTo>
                  <a:lnTo>
                    <a:pt x="6896" y="584"/>
                  </a:lnTo>
                  <a:lnTo>
                    <a:pt x="6121" y="838"/>
                  </a:lnTo>
                  <a:lnTo>
                    <a:pt x="5359" y="1130"/>
                  </a:lnTo>
                  <a:lnTo>
                    <a:pt x="3251" y="1777"/>
                  </a:lnTo>
                  <a:lnTo>
                    <a:pt x="1295" y="558"/>
                  </a:lnTo>
                  <a:lnTo>
                    <a:pt x="0" y="4317"/>
                  </a:lnTo>
                  <a:lnTo>
                    <a:pt x="1676" y="5219"/>
                  </a:lnTo>
                  <a:lnTo>
                    <a:pt x="3327" y="6870"/>
                  </a:lnTo>
                  <a:lnTo>
                    <a:pt x="3975" y="7429"/>
                  </a:lnTo>
                  <a:lnTo>
                    <a:pt x="4597" y="8013"/>
                  </a:lnTo>
                  <a:lnTo>
                    <a:pt x="5676" y="8801"/>
                  </a:lnTo>
                  <a:lnTo>
                    <a:pt x="7645" y="9118"/>
                  </a:lnTo>
                  <a:lnTo>
                    <a:pt x="9156" y="8470"/>
                  </a:lnTo>
                  <a:lnTo>
                    <a:pt x="10172" y="6730"/>
                  </a:lnTo>
                  <a:lnTo>
                    <a:pt x="10388" y="4457"/>
                  </a:lnTo>
                  <a:lnTo>
                    <a:pt x="10299" y="2260"/>
                  </a:lnTo>
                  <a:lnTo>
                    <a:pt x="8839" y="342"/>
                  </a:lnTo>
                  <a:lnTo>
                    <a:pt x="8394" y="88"/>
                  </a:lnTo>
                  <a:lnTo>
                    <a:pt x="7937" y="0"/>
                  </a:lnTo>
                  <a:close/>
                </a:path>
              </a:pathLst>
            </a:custGeom>
            <a:solidFill>
              <a:srgbClr val="3963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925650" y="88988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4660" y="0"/>
                  </a:moveTo>
                  <a:lnTo>
                    <a:pt x="1981" y="63"/>
                  </a:lnTo>
                  <a:lnTo>
                    <a:pt x="1333" y="2362"/>
                  </a:lnTo>
                  <a:lnTo>
                    <a:pt x="165" y="4089"/>
                  </a:lnTo>
                  <a:lnTo>
                    <a:pt x="0" y="4546"/>
                  </a:lnTo>
                  <a:lnTo>
                    <a:pt x="0" y="5003"/>
                  </a:lnTo>
                  <a:lnTo>
                    <a:pt x="152" y="5461"/>
                  </a:lnTo>
                  <a:lnTo>
                    <a:pt x="2285" y="8026"/>
                  </a:lnTo>
                  <a:lnTo>
                    <a:pt x="5283" y="6248"/>
                  </a:lnTo>
                  <a:lnTo>
                    <a:pt x="7785" y="6997"/>
                  </a:lnTo>
                  <a:lnTo>
                    <a:pt x="8356" y="5511"/>
                  </a:lnTo>
                  <a:lnTo>
                    <a:pt x="6984" y="4521"/>
                  </a:lnTo>
                  <a:lnTo>
                    <a:pt x="6857" y="3225"/>
                  </a:lnTo>
                  <a:lnTo>
                    <a:pt x="6654" y="2324"/>
                  </a:lnTo>
                  <a:lnTo>
                    <a:pt x="6476" y="1397"/>
                  </a:lnTo>
                  <a:lnTo>
                    <a:pt x="5918" y="622"/>
                  </a:lnTo>
                  <a:lnTo>
                    <a:pt x="5549" y="292"/>
                  </a:lnTo>
                  <a:lnTo>
                    <a:pt x="5143" y="88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CFEB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923148" y="892606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832" y="0"/>
                  </a:moveTo>
                  <a:lnTo>
                    <a:pt x="279" y="266"/>
                  </a:lnTo>
                  <a:lnTo>
                    <a:pt x="0" y="1308"/>
                  </a:lnTo>
                  <a:lnTo>
                    <a:pt x="1790" y="3060"/>
                  </a:lnTo>
                  <a:lnTo>
                    <a:pt x="2057" y="2882"/>
                  </a:lnTo>
                  <a:lnTo>
                    <a:pt x="2349" y="2781"/>
                  </a:lnTo>
                  <a:lnTo>
                    <a:pt x="2654" y="2755"/>
                  </a:lnTo>
                  <a:lnTo>
                    <a:pt x="2717" y="2527"/>
                  </a:lnTo>
                  <a:lnTo>
                    <a:pt x="2793" y="2324"/>
                  </a:lnTo>
                  <a:lnTo>
                    <a:pt x="2920" y="2133"/>
                  </a:lnTo>
                  <a:lnTo>
                    <a:pt x="3390" y="1397"/>
                  </a:lnTo>
                  <a:lnTo>
                    <a:pt x="3454" y="685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3E77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932216" y="902563"/>
              <a:ext cx="13335" cy="6350"/>
            </a:xfrm>
            <a:custGeom>
              <a:avLst/>
              <a:gdLst/>
              <a:ahLst/>
              <a:cxnLst/>
              <a:rect l="l" t="t" r="r" b="b"/>
              <a:pathLst>
                <a:path w="13335" h="6350">
                  <a:moveTo>
                    <a:pt x="5029" y="0"/>
                  </a:moveTo>
                  <a:lnTo>
                    <a:pt x="4597" y="88"/>
                  </a:lnTo>
                  <a:lnTo>
                    <a:pt x="4229" y="431"/>
                  </a:lnTo>
                  <a:lnTo>
                    <a:pt x="0" y="2552"/>
                  </a:lnTo>
                  <a:lnTo>
                    <a:pt x="25" y="2755"/>
                  </a:lnTo>
                  <a:lnTo>
                    <a:pt x="25" y="3175"/>
                  </a:lnTo>
                  <a:lnTo>
                    <a:pt x="2933" y="4775"/>
                  </a:lnTo>
                  <a:lnTo>
                    <a:pt x="6057" y="5600"/>
                  </a:lnTo>
                  <a:lnTo>
                    <a:pt x="9359" y="5753"/>
                  </a:lnTo>
                  <a:lnTo>
                    <a:pt x="11150" y="4864"/>
                  </a:lnTo>
                  <a:lnTo>
                    <a:pt x="13030" y="4051"/>
                  </a:lnTo>
                  <a:lnTo>
                    <a:pt x="12534" y="1473"/>
                  </a:lnTo>
                  <a:lnTo>
                    <a:pt x="10083" y="1549"/>
                  </a:lnTo>
                  <a:lnTo>
                    <a:pt x="7620" y="1714"/>
                  </a:lnTo>
                  <a:lnTo>
                    <a:pt x="5524" y="101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93CE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918716" y="892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2095" y="4127"/>
                  </a:lnTo>
                  <a:lnTo>
                    <a:pt x="2374" y="2247"/>
                  </a:lnTo>
                  <a:lnTo>
                    <a:pt x="3302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D4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55" name="object 3455"/>
          <p:cNvGrpSpPr/>
          <p:nvPr/>
        </p:nvGrpSpPr>
        <p:grpSpPr>
          <a:xfrm>
            <a:off x="2223173" y="1210970"/>
            <a:ext cx="30480" cy="70485"/>
            <a:chOff x="2223173" y="1210970"/>
            <a:chExt cx="30480" cy="70485"/>
          </a:xfrm>
        </p:grpSpPr>
        <p:sp>
          <p:nvSpPr>
            <p:cNvPr id="3456" name="object 3456"/>
            <p:cNvSpPr/>
            <p:nvPr/>
          </p:nvSpPr>
          <p:spPr>
            <a:xfrm>
              <a:off x="2236774" y="1227480"/>
              <a:ext cx="11430" cy="31115"/>
            </a:xfrm>
            <a:custGeom>
              <a:avLst/>
              <a:gdLst/>
              <a:ahLst/>
              <a:cxnLst/>
              <a:rect l="l" t="t" r="r" b="b"/>
              <a:pathLst>
                <a:path w="11430" h="31115">
                  <a:moveTo>
                    <a:pt x="1536" y="0"/>
                  </a:moveTo>
                  <a:lnTo>
                    <a:pt x="2971" y="5575"/>
                  </a:lnTo>
                  <a:lnTo>
                    <a:pt x="88" y="4711"/>
                  </a:lnTo>
                  <a:lnTo>
                    <a:pt x="0" y="5460"/>
                  </a:lnTo>
                  <a:lnTo>
                    <a:pt x="457" y="6832"/>
                  </a:lnTo>
                  <a:lnTo>
                    <a:pt x="761" y="9842"/>
                  </a:lnTo>
                  <a:lnTo>
                    <a:pt x="1612" y="11785"/>
                  </a:lnTo>
                  <a:lnTo>
                    <a:pt x="1968" y="13817"/>
                  </a:lnTo>
                  <a:lnTo>
                    <a:pt x="1955" y="15925"/>
                  </a:lnTo>
                  <a:lnTo>
                    <a:pt x="3301" y="18224"/>
                  </a:lnTo>
                  <a:lnTo>
                    <a:pt x="3327" y="20866"/>
                  </a:lnTo>
                  <a:lnTo>
                    <a:pt x="3936" y="23355"/>
                  </a:lnTo>
                  <a:lnTo>
                    <a:pt x="4813" y="24777"/>
                  </a:lnTo>
                  <a:lnTo>
                    <a:pt x="4025" y="26403"/>
                  </a:lnTo>
                  <a:lnTo>
                    <a:pt x="4978" y="29209"/>
                  </a:lnTo>
                  <a:lnTo>
                    <a:pt x="6070" y="30454"/>
                  </a:lnTo>
                  <a:lnTo>
                    <a:pt x="9118" y="30594"/>
                  </a:lnTo>
                  <a:lnTo>
                    <a:pt x="9105" y="28740"/>
                  </a:lnTo>
                  <a:lnTo>
                    <a:pt x="9512" y="25260"/>
                  </a:lnTo>
                  <a:lnTo>
                    <a:pt x="9359" y="23037"/>
                  </a:lnTo>
                  <a:lnTo>
                    <a:pt x="9359" y="20815"/>
                  </a:lnTo>
                  <a:lnTo>
                    <a:pt x="9448" y="18770"/>
                  </a:lnTo>
                  <a:lnTo>
                    <a:pt x="8915" y="16751"/>
                  </a:lnTo>
                  <a:lnTo>
                    <a:pt x="9143" y="13931"/>
                  </a:lnTo>
                  <a:lnTo>
                    <a:pt x="4622" y="10261"/>
                  </a:lnTo>
                  <a:lnTo>
                    <a:pt x="10909" y="10655"/>
                  </a:lnTo>
                  <a:lnTo>
                    <a:pt x="11087" y="8750"/>
                  </a:lnTo>
                  <a:lnTo>
                    <a:pt x="10540" y="8064"/>
                  </a:lnTo>
                  <a:lnTo>
                    <a:pt x="10083" y="7251"/>
                  </a:lnTo>
                  <a:lnTo>
                    <a:pt x="9042" y="7226"/>
                  </a:lnTo>
                  <a:lnTo>
                    <a:pt x="7010" y="7378"/>
                  </a:lnTo>
                  <a:lnTo>
                    <a:pt x="6349" y="6032"/>
                  </a:lnTo>
                  <a:lnTo>
                    <a:pt x="5918" y="4419"/>
                  </a:lnTo>
                  <a:lnTo>
                    <a:pt x="5943" y="3581"/>
                  </a:lnTo>
                  <a:lnTo>
                    <a:pt x="4851" y="151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CCE3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2239937" y="1247533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5" h="24765">
                  <a:moveTo>
                    <a:pt x="4991" y="0"/>
                  </a:moveTo>
                  <a:lnTo>
                    <a:pt x="4991" y="9182"/>
                  </a:lnTo>
                  <a:lnTo>
                    <a:pt x="838" y="8877"/>
                  </a:lnTo>
                  <a:lnTo>
                    <a:pt x="2527" y="5041"/>
                  </a:lnTo>
                  <a:lnTo>
                    <a:pt x="787" y="3314"/>
                  </a:lnTo>
                  <a:lnTo>
                    <a:pt x="0" y="10071"/>
                  </a:lnTo>
                  <a:lnTo>
                    <a:pt x="1917" y="16382"/>
                  </a:lnTo>
                  <a:lnTo>
                    <a:pt x="3911" y="22682"/>
                  </a:lnTo>
                  <a:lnTo>
                    <a:pt x="5257" y="24244"/>
                  </a:lnTo>
                  <a:lnTo>
                    <a:pt x="5867" y="23279"/>
                  </a:lnTo>
                  <a:lnTo>
                    <a:pt x="6781" y="20624"/>
                  </a:lnTo>
                  <a:lnTo>
                    <a:pt x="6527" y="17868"/>
                  </a:lnTo>
                  <a:lnTo>
                    <a:pt x="7747" y="13525"/>
                  </a:lnTo>
                  <a:lnTo>
                    <a:pt x="7226" y="9080"/>
                  </a:lnTo>
                  <a:lnTo>
                    <a:pt x="7302" y="4673"/>
                  </a:lnTo>
                  <a:lnTo>
                    <a:pt x="7061" y="2857"/>
                  </a:lnTo>
                  <a:lnTo>
                    <a:pt x="7505" y="685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B4D3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2233333" y="1270888"/>
              <a:ext cx="15240" cy="10160"/>
            </a:xfrm>
            <a:custGeom>
              <a:avLst/>
              <a:gdLst/>
              <a:ahLst/>
              <a:cxnLst/>
              <a:rect l="l" t="t" r="r" b="b"/>
              <a:pathLst>
                <a:path w="15239" h="10159">
                  <a:moveTo>
                    <a:pt x="4241" y="0"/>
                  </a:moveTo>
                  <a:lnTo>
                    <a:pt x="3086" y="546"/>
                  </a:lnTo>
                  <a:lnTo>
                    <a:pt x="2108" y="762"/>
                  </a:lnTo>
                  <a:lnTo>
                    <a:pt x="0" y="3860"/>
                  </a:lnTo>
                  <a:lnTo>
                    <a:pt x="2730" y="5613"/>
                  </a:lnTo>
                  <a:lnTo>
                    <a:pt x="4076" y="7747"/>
                  </a:lnTo>
                  <a:lnTo>
                    <a:pt x="7937" y="4559"/>
                  </a:lnTo>
                  <a:lnTo>
                    <a:pt x="10629" y="10121"/>
                  </a:lnTo>
                  <a:lnTo>
                    <a:pt x="14211" y="9118"/>
                  </a:lnTo>
                  <a:lnTo>
                    <a:pt x="15036" y="7251"/>
                  </a:lnTo>
                  <a:lnTo>
                    <a:pt x="13385" y="6350"/>
                  </a:lnTo>
                  <a:lnTo>
                    <a:pt x="12623" y="5105"/>
                  </a:lnTo>
                  <a:lnTo>
                    <a:pt x="13106" y="4305"/>
                  </a:lnTo>
                  <a:lnTo>
                    <a:pt x="13068" y="3530"/>
                  </a:lnTo>
                  <a:lnTo>
                    <a:pt x="12458" y="2806"/>
                  </a:lnTo>
                  <a:lnTo>
                    <a:pt x="9524" y="2781"/>
                  </a:lnTo>
                  <a:lnTo>
                    <a:pt x="8331" y="965"/>
                  </a:lnTo>
                  <a:lnTo>
                    <a:pt x="5372" y="419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4771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2232088" y="124565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59">
                  <a:moveTo>
                    <a:pt x="3301" y="0"/>
                  </a:moveTo>
                  <a:lnTo>
                    <a:pt x="0" y="3225"/>
                  </a:lnTo>
                  <a:lnTo>
                    <a:pt x="457" y="6680"/>
                  </a:lnTo>
                  <a:lnTo>
                    <a:pt x="4584" y="9550"/>
                  </a:lnTo>
                  <a:lnTo>
                    <a:pt x="7670" y="6616"/>
                  </a:lnTo>
                  <a:lnTo>
                    <a:pt x="4279" y="3886"/>
                  </a:lnTo>
                  <a:lnTo>
                    <a:pt x="4317" y="1054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D1E6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2236533" y="1263370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4" h="17780">
                  <a:moveTo>
                    <a:pt x="8305" y="10299"/>
                  </a:moveTo>
                  <a:lnTo>
                    <a:pt x="5689" y="8331"/>
                  </a:lnTo>
                  <a:lnTo>
                    <a:pt x="6083" y="3467"/>
                  </a:lnTo>
                  <a:lnTo>
                    <a:pt x="1282" y="3238"/>
                  </a:lnTo>
                  <a:lnTo>
                    <a:pt x="1155" y="1130"/>
                  </a:lnTo>
                  <a:lnTo>
                    <a:pt x="977" y="0"/>
                  </a:lnTo>
                  <a:lnTo>
                    <a:pt x="698" y="12"/>
                  </a:lnTo>
                  <a:lnTo>
                    <a:pt x="431" y="50"/>
                  </a:lnTo>
                  <a:lnTo>
                    <a:pt x="152" y="127"/>
                  </a:lnTo>
                  <a:lnTo>
                    <a:pt x="0" y="7086"/>
                  </a:lnTo>
                  <a:lnTo>
                    <a:pt x="774" y="8026"/>
                  </a:lnTo>
                  <a:lnTo>
                    <a:pt x="2133" y="8153"/>
                  </a:lnTo>
                  <a:lnTo>
                    <a:pt x="2844" y="9156"/>
                  </a:lnTo>
                  <a:lnTo>
                    <a:pt x="4826" y="8763"/>
                  </a:lnTo>
                  <a:lnTo>
                    <a:pt x="6045" y="12026"/>
                  </a:lnTo>
                  <a:lnTo>
                    <a:pt x="8305" y="10299"/>
                  </a:lnTo>
                  <a:close/>
                </a:path>
                <a:path w="17144" h="17780">
                  <a:moveTo>
                    <a:pt x="10604" y="6692"/>
                  </a:moveTo>
                  <a:lnTo>
                    <a:pt x="7315" y="6845"/>
                  </a:lnTo>
                  <a:lnTo>
                    <a:pt x="7696" y="8445"/>
                  </a:lnTo>
                  <a:lnTo>
                    <a:pt x="9004" y="8204"/>
                  </a:lnTo>
                  <a:lnTo>
                    <a:pt x="10147" y="8255"/>
                  </a:lnTo>
                  <a:lnTo>
                    <a:pt x="10604" y="6692"/>
                  </a:lnTo>
                  <a:close/>
                </a:path>
                <a:path w="17144" h="17780">
                  <a:moveTo>
                    <a:pt x="11061" y="6667"/>
                  </a:moveTo>
                  <a:lnTo>
                    <a:pt x="10731" y="6248"/>
                  </a:lnTo>
                  <a:lnTo>
                    <a:pt x="10604" y="6692"/>
                  </a:lnTo>
                  <a:lnTo>
                    <a:pt x="11061" y="6667"/>
                  </a:lnTo>
                  <a:close/>
                </a:path>
                <a:path w="17144" h="17780">
                  <a:moveTo>
                    <a:pt x="11366" y="4140"/>
                  </a:moveTo>
                  <a:lnTo>
                    <a:pt x="10591" y="2171"/>
                  </a:lnTo>
                  <a:lnTo>
                    <a:pt x="10325" y="1778"/>
                  </a:lnTo>
                  <a:lnTo>
                    <a:pt x="10007" y="1752"/>
                  </a:lnTo>
                  <a:lnTo>
                    <a:pt x="9639" y="2019"/>
                  </a:lnTo>
                  <a:lnTo>
                    <a:pt x="8763" y="3581"/>
                  </a:lnTo>
                  <a:lnTo>
                    <a:pt x="10731" y="6248"/>
                  </a:lnTo>
                  <a:lnTo>
                    <a:pt x="11366" y="4140"/>
                  </a:lnTo>
                  <a:close/>
                </a:path>
                <a:path w="17144" h="17780">
                  <a:moveTo>
                    <a:pt x="16611" y="16560"/>
                  </a:moveTo>
                  <a:lnTo>
                    <a:pt x="14897" y="13843"/>
                  </a:lnTo>
                  <a:lnTo>
                    <a:pt x="13525" y="10858"/>
                  </a:lnTo>
                  <a:lnTo>
                    <a:pt x="10515" y="9207"/>
                  </a:lnTo>
                  <a:lnTo>
                    <a:pt x="9258" y="10325"/>
                  </a:lnTo>
                  <a:lnTo>
                    <a:pt x="9423" y="12623"/>
                  </a:lnTo>
                  <a:lnTo>
                    <a:pt x="11874" y="11950"/>
                  </a:lnTo>
                  <a:lnTo>
                    <a:pt x="13284" y="13220"/>
                  </a:lnTo>
                  <a:lnTo>
                    <a:pt x="14770" y="16192"/>
                  </a:lnTo>
                  <a:lnTo>
                    <a:pt x="14909" y="17767"/>
                  </a:lnTo>
                  <a:lnTo>
                    <a:pt x="16611" y="16560"/>
                  </a:lnTo>
                  <a:close/>
                </a:path>
              </a:pathLst>
            </a:custGeom>
            <a:solidFill>
              <a:srgbClr val="627C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2227364" y="1222070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4">
                  <a:moveTo>
                    <a:pt x="5930" y="0"/>
                  </a:moveTo>
                  <a:lnTo>
                    <a:pt x="3187" y="2971"/>
                  </a:lnTo>
                  <a:lnTo>
                    <a:pt x="2679" y="3403"/>
                  </a:lnTo>
                  <a:lnTo>
                    <a:pt x="1752" y="3276"/>
                  </a:lnTo>
                  <a:lnTo>
                    <a:pt x="1333" y="3340"/>
                  </a:lnTo>
                  <a:lnTo>
                    <a:pt x="977" y="3530"/>
                  </a:lnTo>
                  <a:lnTo>
                    <a:pt x="673" y="3835"/>
                  </a:lnTo>
                  <a:lnTo>
                    <a:pt x="0" y="7289"/>
                  </a:lnTo>
                  <a:lnTo>
                    <a:pt x="1879" y="8699"/>
                  </a:lnTo>
                  <a:lnTo>
                    <a:pt x="4940" y="9156"/>
                  </a:lnTo>
                  <a:lnTo>
                    <a:pt x="7023" y="10109"/>
                  </a:lnTo>
                  <a:lnTo>
                    <a:pt x="8686" y="10477"/>
                  </a:lnTo>
                  <a:lnTo>
                    <a:pt x="8597" y="9220"/>
                  </a:lnTo>
                  <a:lnTo>
                    <a:pt x="8750" y="8191"/>
                  </a:lnTo>
                  <a:lnTo>
                    <a:pt x="8458" y="6210"/>
                  </a:lnTo>
                  <a:lnTo>
                    <a:pt x="7708" y="4368"/>
                  </a:lnTo>
                  <a:lnTo>
                    <a:pt x="6642" y="115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C4E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2233320" y="122336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80" h="11430">
                  <a:moveTo>
                    <a:pt x="2666" y="0"/>
                  </a:moveTo>
                  <a:lnTo>
                    <a:pt x="0" y="1206"/>
                  </a:lnTo>
                  <a:lnTo>
                    <a:pt x="812" y="2413"/>
                  </a:lnTo>
                  <a:lnTo>
                    <a:pt x="1739" y="4381"/>
                  </a:lnTo>
                  <a:lnTo>
                    <a:pt x="1346" y="5664"/>
                  </a:lnTo>
                  <a:lnTo>
                    <a:pt x="2006" y="6731"/>
                  </a:lnTo>
                  <a:lnTo>
                    <a:pt x="2070" y="7607"/>
                  </a:lnTo>
                  <a:lnTo>
                    <a:pt x="1955" y="8394"/>
                  </a:lnTo>
                  <a:lnTo>
                    <a:pt x="1054" y="8826"/>
                  </a:lnTo>
                  <a:lnTo>
                    <a:pt x="3911" y="10960"/>
                  </a:lnTo>
                  <a:lnTo>
                    <a:pt x="4063" y="8839"/>
                  </a:lnTo>
                  <a:lnTo>
                    <a:pt x="3936" y="6667"/>
                  </a:lnTo>
                  <a:lnTo>
                    <a:pt x="5067" y="4457"/>
                  </a:lnTo>
                  <a:lnTo>
                    <a:pt x="3378" y="1231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rgbClr val="85A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2223173" y="1210970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40">
                  <a:moveTo>
                    <a:pt x="1460" y="0"/>
                  </a:moveTo>
                  <a:lnTo>
                    <a:pt x="1041" y="0"/>
                  </a:lnTo>
                  <a:lnTo>
                    <a:pt x="622" y="266"/>
                  </a:lnTo>
                  <a:lnTo>
                    <a:pt x="355" y="647"/>
                  </a:lnTo>
                  <a:lnTo>
                    <a:pt x="177" y="1054"/>
                  </a:lnTo>
                  <a:lnTo>
                    <a:pt x="101" y="1511"/>
                  </a:lnTo>
                  <a:lnTo>
                    <a:pt x="0" y="2616"/>
                  </a:lnTo>
                  <a:lnTo>
                    <a:pt x="444" y="3733"/>
                  </a:lnTo>
                  <a:lnTo>
                    <a:pt x="0" y="4825"/>
                  </a:lnTo>
                  <a:lnTo>
                    <a:pt x="1739" y="7226"/>
                  </a:lnTo>
                  <a:lnTo>
                    <a:pt x="4571" y="9359"/>
                  </a:lnTo>
                  <a:lnTo>
                    <a:pt x="1968" y="12826"/>
                  </a:lnTo>
                  <a:lnTo>
                    <a:pt x="3987" y="14985"/>
                  </a:lnTo>
                  <a:lnTo>
                    <a:pt x="4279" y="14947"/>
                  </a:lnTo>
                  <a:lnTo>
                    <a:pt x="4864" y="14935"/>
                  </a:lnTo>
                  <a:lnTo>
                    <a:pt x="5384" y="14757"/>
                  </a:lnTo>
                  <a:lnTo>
                    <a:pt x="5664" y="14719"/>
                  </a:lnTo>
                  <a:lnTo>
                    <a:pt x="6426" y="14350"/>
                  </a:lnTo>
                  <a:lnTo>
                    <a:pt x="7746" y="15011"/>
                  </a:lnTo>
                  <a:lnTo>
                    <a:pt x="7886" y="13512"/>
                  </a:lnTo>
                  <a:lnTo>
                    <a:pt x="7886" y="13246"/>
                  </a:lnTo>
                  <a:lnTo>
                    <a:pt x="8000" y="13017"/>
                  </a:lnTo>
                  <a:lnTo>
                    <a:pt x="8216" y="12852"/>
                  </a:lnTo>
                  <a:lnTo>
                    <a:pt x="8864" y="11658"/>
                  </a:lnTo>
                  <a:lnTo>
                    <a:pt x="9385" y="10426"/>
                  </a:lnTo>
                  <a:lnTo>
                    <a:pt x="8712" y="7086"/>
                  </a:lnTo>
                  <a:lnTo>
                    <a:pt x="7607" y="5651"/>
                  </a:lnTo>
                  <a:lnTo>
                    <a:pt x="6007" y="4571"/>
                  </a:lnTo>
                  <a:lnTo>
                    <a:pt x="1879" y="25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3F67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2236406" y="127002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3352" y="0"/>
                  </a:moveTo>
                  <a:lnTo>
                    <a:pt x="1536" y="495"/>
                  </a:lnTo>
                  <a:lnTo>
                    <a:pt x="139" y="431"/>
                  </a:lnTo>
                  <a:lnTo>
                    <a:pt x="50" y="749"/>
                  </a:lnTo>
                  <a:lnTo>
                    <a:pt x="0" y="1079"/>
                  </a:lnTo>
                  <a:lnTo>
                    <a:pt x="25" y="1409"/>
                  </a:lnTo>
                  <a:lnTo>
                    <a:pt x="1015" y="1765"/>
                  </a:lnTo>
                  <a:lnTo>
                    <a:pt x="2984" y="2501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ADC6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65" name="object 3465"/>
          <p:cNvSpPr/>
          <p:nvPr/>
        </p:nvSpPr>
        <p:spPr>
          <a:xfrm>
            <a:off x="1510017" y="2217521"/>
            <a:ext cx="142240" cy="38100"/>
          </a:xfrm>
          <a:custGeom>
            <a:avLst/>
            <a:gdLst/>
            <a:ahLst/>
            <a:cxnLst/>
            <a:rect l="l" t="t" r="r" b="b"/>
            <a:pathLst>
              <a:path w="142239" h="38100">
                <a:moveTo>
                  <a:pt x="132067" y="0"/>
                </a:moveTo>
                <a:lnTo>
                  <a:pt x="130733" y="5778"/>
                </a:lnTo>
                <a:lnTo>
                  <a:pt x="129565" y="5638"/>
                </a:lnTo>
                <a:lnTo>
                  <a:pt x="120484" y="5816"/>
                </a:lnTo>
                <a:lnTo>
                  <a:pt x="112090" y="7416"/>
                </a:lnTo>
                <a:lnTo>
                  <a:pt x="97891" y="11574"/>
                </a:lnTo>
                <a:lnTo>
                  <a:pt x="85147" y="14747"/>
                </a:lnTo>
                <a:lnTo>
                  <a:pt x="71462" y="17551"/>
                </a:lnTo>
                <a:lnTo>
                  <a:pt x="64185" y="21602"/>
                </a:lnTo>
                <a:lnTo>
                  <a:pt x="55740" y="19799"/>
                </a:lnTo>
                <a:lnTo>
                  <a:pt x="46762" y="22537"/>
                </a:lnTo>
                <a:lnTo>
                  <a:pt x="38584" y="23614"/>
                </a:lnTo>
                <a:lnTo>
                  <a:pt x="30351" y="24411"/>
                </a:lnTo>
                <a:lnTo>
                  <a:pt x="22250" y="25996"/>
                </a:lnTo>
                <a:lnTo>
                  <a:pt x="16243" y="27736"/>
                </a:lnTo>
                <a:lnTo>
                  <a:pt x="9931" y="28447"/>
                </a:lnTo>
                <a:lnTo>
                  <a:pt x="2082" y="30162"/>
                </a:lnTo>
                <a:lnTo>
                  <a:pt x="622" y="31241"/>
                </a:lnTo>
                <a:lnTo>
                  <a:pt x="609" y="33362"/>
                </a:lnTo>
                <a:lnTo>
                  <a:pt x="0" y="34061"/>
                </a:lnTo>
                <a:lnTo>
                  <a:pt x="0" y="34747"/>
                </a:lnTo>
                <a:lnTo>
                  <a:pt x="2692" y="37769"/>
                </a:lnTo>
                <a:lnTo>
                  <a:pt x="4762" y="34696"/>
                </a:lnTo>
                <a:lnTo>
                  <a:pt x="6845" y="35432"/>
                </a:lnTo>
                <a:lnTo>
                  <a:pt x="12814" y="35737"/>
                </a:lnTo>
                <a:lnTo>
                  <a:pt x="18935" y="32765"/>
                </a:lnTo>
                <a:lnTo>
                  <a:pt x="29794" y="36474"/>
                </a:lnTo>
                <a:lnTo>
                  <a:pt x="34861" y="36296"/>
                </a:lnTo>
                <a:lnTo>
                  <a:pt x="40068" y="36474"/>
                </a:lnTo>
                <a:lnTo>
                  <a:pt x="40106" y="31495"/>
                </a:lnTo>
                <a:lnTo>
                  <a:pt x="44043" y="27978"/>
                </a:lnTo>
                <a:lnTo>
                  <a:pt x="69256" y="23931"/>
                </a:lnTo>
                <a:lnTo>
                  <a:pt x="75730" y="22326"/>
                </a:lnTo>
                <a:lnTo>
                  <a:pt x="83108" y="20180"/>
                </a:lnTo>
                <a:lnTo>
                  <a:pt x="90512" y="17170"/>
                </a:lnTo>
                <a:lnTo>
                  <a:pt x="105346" y="18402"/>
                </a:lnTo>
                <a:lnTo>
                  <a:pt x="105486" y="13627"/>
                </a:lnTo>
                <a:lnTo>
                  <a:pt x="107010" y="11798"/>
                </a:lnTo>
                <a:lnTo>
                  <a:pt x="109169" y="12039"/>
                </a:lnTo>
                <a:lnTo>
                  <a:pt x="113576" y="11823"/>
                </a:lnTo>
                <a:lnTo>
                  <a:pt x="116027" y="12039"/>
                </a:lnTo>
                <a:lnTo>
                  <a:pt x="123952" y="8280"/>
                </a:lnTo>
                <a:lnTo>
                  <a:pt x="130314" y="8788"/>
                </a:lnTo>
                <a:lnTo>
                  <a:pt x="141820" y="5600"/>
                </a:lnTo>
                <a:lnTo>
                  <a:pt x="142214" y="6019"/>
                </a:lnTo>
                <a:lnTo>
                  <a:pt x="140792" y="139"/>
                </a:lnTo>
                <a:lnTo>
                  <a:pt x="137579" y="2158"/>
                </a:lnTo>
                <a:lnTo>
                  <a:pt x="132067" y="0"/>
                </a:lnTo>
                <a:close/>
              </a:path>
            </a:pathLst>
          </a:custGeom>
          <a:solidFill>
            <a:srgbClr val="A6CAC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66" name="object 3466"/>
          <p:cNvGrpSpPr/>
          <p:nvPr/>
        </p:nvGrpSpPr>
        <p:grpSpPr>
          <a:xfrm>
            <a:off x="1230249" y="2176221"/>
            <a:ext cx="48260" cy="33020"/>
            <a:chOff x="1230249" y="2176221"/>
            <a:chExt cx="48260" cy="33020"/>
          </a:xfrm>
        </p:grpSpPr>
        <p:sp>
          <p:nvSpPr>
            <p:cNvPr id="3467" name="object 3467"/>
            <p:cNvSpPr/>
            <p:nvPr/>
          </p:nvSpPr>
          <p:spPr>
            <a:xfrm>
              <a:off x="1230249" y="2176221"/>
              <a:ext cx="48260" cy="32384"/>
            </a:xfrm>
            <a:custGeom>
              <a:avLst/>
              <a:gdLst/>
              <a:ahLst/>
              <a:cxnLst/>
              <a:rect l="l" t="t" r="r" b="b"/>
              <a:pathLst>
                <a:path w="48259" h="32385">
                  <a:moveTo>
                    <a:pt x="5156" y="0"/>
                  </a:moveTo>
                  <a:lnTo>
                    <a:pt x="533" y="1447"/>
                  </a:lnTo>
                  <a:lnTo>
                    <a:pt x="0" y="1981"/>
                  </a:lnTo>
                  <a:lnTo>
                    <a:pt x="4756" y="6415"/>
                  </a:lnTo>
                  <a:lnTo>
                    <a:pt x="9985" y="10079"/>
                  </a:lnTo>
                  <a:lnTo>
                    <a:pt x="15609" y="13173"/>
                  </a:lnTo>
                  <a:lnTo>
                    <a:pt x="21551" y="15900"/>
                  </a:lnTo>
                  <a:lnTo>
                    <a:pt x="31445" y="20104"/>
                  </a:lnTo>
                  <a:lnTo>
                    <a:pt x="33248" y="25844"/>
                  </a:lnTo>
                  <a:lnTo>
                    <a:pt x="37287" y="29171"/>
                  </a:lnTo>
                  <a:lnTo>
                    <a:pt x="38303" y="30175"/>
                  </a:lnTo>
                  <a:lnTo>
                    <a:pt x="39471" y="28981"/>
                  </a:lnTo>
                  <a:lnTo>
                    <a:pt x="47777" y="32092"/>
                  </a:lnTo>
                  <a:lnTo>
                    <a:pt x="47777" y="30010"/>
                  </a:lnTo>
                  <a:lnTo>
                    <a:pt x="22339" y="11938"/>
                  </a:lnTo>
                  <a:lnTo>
                    <a:pt x="20040" y="10388"/>
                  </a:lnTo>
                  <a:lnTo>
                    <a:pt x="15875" y="7315"/>
                  </a:lnTo>
                  <a:lnTo>
                    <a:pt x="13855" y="6032"/>
                  </a:lnTo>
                  <a:lnTo>
                    <a:pt x="7848" y="4064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261414" y="2203653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4445" y="0"/>
                  </a:moveTo>
                  <a:lnTo>
                    <a:pt x="3975" y="76"/>
                  </a:lnTo>
                  <a:lnTo>
                    <a:pt x="1981" y="507"/>
                  </a:lnTo>
                  <a:lnTo>
                    <a:pt x="965" y="2031"/>
                  </a:lnTo>
                  <a:lnTo>
                    <a:pt x="0" y="3619"/>
                  </a:lnTo>
                  <a:lnTo>
                    <a:pt x="3035" y="5041"/>
                  </a:lnTo>
                  <a:lnTo>
                    <a:pt x="6629" y="1066"/>
                  </a:lnTo>
                  <a:lnTo>
                    <a:pt x="9436" y="4597"/>
                  </a:lnTo>
                  <a:lnTo>
                    <a:pt x="8305" y="1536"/>
                  </a:lnTo>
                  <a:lnTo>
                    <a:pt x="5194" y="495"/>
                  </a:lnTo>
                  <a:lnTo>
                    <a:pt x="4851" y="152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529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69" name="object 3469"/>
          <p:cNvGrpSpPr/>
          <p:nvPr/>
        </p:nvGrpSpPr>
        <p:grpSpPr>
          <a:xfrm>
            <a:off x="1362087" y="2244280"/>
            <a:ext cx="22225" cy="6985"/>
            <a:chOff x="1362087" y="2244280"/>
            <a:chExt cx="22225" cy="6985"/>
          </a:xfrm>
        </p:grpSpPr>
        <p:sp>
          <p:nvSpPr>
            <p:cNvPr id="3470" name="object 3470"/>
            <p:cNvSpPr/>
            <p:nvPr/>
          </p:nvSpPr>
          <p:spPr>
            <a:xfrm>
              <a:off x="1362087" y="2246248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80">
                  <a:moveTo>
                    <a:pt x="10566" y="0"/>
                  </a:moveTo>
                  <a:lnTo>
                    <a:pt x="5232" y="482"/>
                  </a:lnTo>
                  <a:lnTo>
                    <a:pt x="4940" y="4724"/>
                  </a:lnTo>
                  <a:lnTo>
                    <a:pt x="1574" y="1523"/>
                  </a:lnTo>
                  <a:lnTo>
                    <a:pt x="0" y="2641"/>
                  </a:lnTo>
                  <a:lnTo>
                    <a:pt x="7289" y="4203"/>
                  </a:lnTo>
                  <a:lnTo>
                    <a:pt x="14579" y="4305"/>
                  </a:lnTo>
                  <a:lnTo>
                    <a:pt x="21869" y="2578"/>
                  </a:lnTo>
                  <a:lnTo>
                    <a:pt x="20777" y="2514"/>
                  </a:lnTo>
                  <a:lnTo>
                    <a:pt x="15760" y="558"/>
                  </a:lnTo>
                  <a:lnTo>
                    <a:pt x="10566" y="0"/>
                  </a:lnTo>
                  <a:close/>
                </a:path>
              </a:pathLst>
            </a:custGeom>
            <a:solidFill>
              <a:srgbClr val="2862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366329" y="2244280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3619" y="0"/>
                  </a:moveTo>
                  <a:lnTo>
                    <a:pt x="0" y="2247"/>
                  </a:lnTo>
                  <a:lnTo>
                    <a:pt x="317" y="2362"/>
                  </a:lnTo>
                  <a:lnTo>
                    <a:pt x="647" y="2425"/>
                  </a:lnTo>
                  <a:lnTo>
                    <a:pt x="990" y="2451"/>
                  </a:lnTo>
                  <a:lnTo>
                    <a:pt x="6146" y="3365"/>
                  </a:lnTo>
                  <a:lnTo>
                    <a:pt x="11252" y="4546"/>
                  </a:lnTo>
                  <a:lnTo>
                    <a:pt x="16535" y="4483"/>
                  </a:lnTo>
                  <a:lnTo>
                    <a:pt x="13081" y="1269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407F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72" name="object 3472"/>
          <p:cNvSpPr/>
          <p:nvPr/>
        </p:nvSpPr>
        <p:spPr>
          <a:xfrm>
            <a:off x="1297762" y="2223833"/>
            <a:ext cx="13970" cy="4445"/>
          </a:xfrm>
          <a:custGeom>
            <a:avLst/>
            <a:gdLst/>
            <a:ahLst/>
            <a:cxnLst/>
            <a:rect l="l" t="t" r="r" b="b"/>
            <a:pathLst>
              <a:path w="13969" h="4444">
                <a:moveTo>
                  <a:pt x="7264" y="2120"/>
                </a:moveTo>
                <a:lnTo>
                  <a:pt x="5143" y="393"/>
                </a:lnTo>
                <a:lnTo>
                  <a:pt x="2641" y="0"/>
                </a:lnTo>
                <a:lnTo>
                  <a:pt x="0" y="63"/>
                </a:lnTo>
                <a:lnTo>
                  <a:pt x="2362" y="952"/>
                </a:lnTo>
                <a:lnTo>
                  <a:pt x="4114" y="3975"/>
                </a:lnTo>
                <a:lnTo>
                  <a:pt x="7264" y="2120"/>
                </a:lnTo>
                <a:close/>
              </a:path>
              <a:path w="13969" h="4444">
                <a:moveTo>
                  <a:pt x="13500" y="4191"/>
                </a:moveTo>
                <a:lnTo>
                  <a:pt x="11696" y="2692"/>
                </a:lnTo>
                <a:lnTo>
                  <a:pt x="9550" y="2197"/>
                </a:lnTo>
                <a:lnTo>
                  <a:pt x="7264" y="2120"/>
                </a:lnTo>
                <a:lnTo>
                  <a:pt x="8902" y="4152"/>
                </a:lnTo>
                <a:lnTo>
                  <a:pt x="11163" y="4292"/>
                </a:lnTo>
                <a:lnTo>
                  <a:pt x="13500" y="4191"/>
                </a:lnTo>
                <a:close/>
              </a:path>
            </a:pathLst>
          </a:custGeom>
          <a:solidFill>
            <a:srgbClr val="3875B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473" name="object 3473"/>
          <p:cNvGrpSpPr/>
          <p:nvPr/>
        </p:nvGrpSpPr>
        <p:grpSpPr>
          <a:xfrm>
            <a:off x="2112886" y="1407350"/>
            <a:ext cx="13335" cy="28575"/>
            <a:chOff x="2112886" y="1407350"/>
            <a:chExt cx="13335" cy="28575"/>
          </a:xfrm>
        </p:grpSpPr>
        <p:sp>
          <p:nvSpPr>
            <p:cNvPr id="3474" name="object 3474"/>
            <p:cNvSpPr/>
            <p:nvPr/>
          </p:nvSpPr>
          <p:spPr>
            <a:xfrm>
              <a:off x="2112886" y="1407350"/>
              <a:ext cx="12065" cy="28575"/>
            </a:xfrm>
            <a:custGeom>
              <a:avLst/>
              <a:gdLst/>
              <a:ahLst/>
              <a:cxnLst/>
              <a:rect l="l" t="t" r="r" b="b"/>
              <a:pathLst>
                <a:path w="12064" h="28575">
                  <a:moveTo>
                    <a:pt x="4927" y="0"/>
                  </a:moveTo>
                  <a:lnTo>
                    <a:pt x="3086" y="1257"/>
                  </a:lnTo>
                  <a:lnTo>
                    <a:pt x="2755" y="952"/>
                  </a:lnTo>
                  <a:lnTo>
                    <a:pt x="2374" y="876"/>
                  </a:lnTo>
                  <a:lnTo>
                    <a:pt x="0" y="3429"/>
                  </a:lnTo>
                  <a:lnTo>
                    <a:pt x="1473" y="6565"/>
                  </a:lnTo>
                  <a:lnTo>
                    <a:pt x="1524" y="10401"/>
                  </a:lnTo>
                  <a:lnTo>
                    <a:pt x="5943" y="13296"/>
                  </a:lnTo>
                  <a:lnTo>
                    <a:pt x="6883" y="15240"/>
                  </a:lnTo>
                  <a:lnTo>
                    <a:pt x="3251" y="18884"/>
                  </a:lnTo>
                  <a:lnTo>
                    <a:pt x="5359" y="21526"/>
                  </a:lnTo>
                  <a:lnTo>
                    <a:pt x="4876" y="28257"/>
                  </a:lnTo>
                  <a:lnTo>
                    <a:pt x="6985" y="27419"/>
                  </a:lnTo>
                  <a:lnTo>
                    <a:pt x="9334" y="26250"/>
                  </a:lnTo>
                  <a:lnTo>
                    <a:pt x="9372" y="24815"/>
                  </a:lnTo>
                  <a:lnTo>
                    <a:pt x="9271" y="23291"/>
                  </a:lnTo>
                  <a:lnTo>
                    <a:pt x="11290" y="23114"/>
                  </a:lnTo>
                  <a:lnTo>
                    <a:pt x="10464" y="22085"/>
                  </a:lnTo>
                  <a:lnTo>
                    <a:pt x="9931" y="21056"/>
                  </a:lnTo>
                  <a:lnTo>
                    <a:pt x="8915" y="20066"/>
                  </a:lnTo>
                  <a:lnTo>
                    <a:pt x="10287" y="18923"/>
                  </a:lnTo>
                  <a:lnTo>
                    <a:pt x="10515" y="17868"/>
                  </a:lnTo>
                  <a:lnTo>
                    <a:pt x="11099" y="17348"/>
                  </a:lnTo>
                  <a:lnTo>
                    <a:pt x="12039" y="16979"/>
                  </a:lnTo>
                  <a:lnTo>
                    <a:pt x="11328" y="15925"/>
                  </a:lnTo>
                  <a:lnTo>
                    <a:pt x="9918" y="14376"/>
                  </a:lnTo>
                  <a:lnTo>
                    <a:pt x="10541" y="12458"/>
                  </a:lnTo>
                  <a:lnTo>
                    <a:pt x="10363" y="10680"/>
                  </a:lnTo>
                  <a:lnTo>
                    <a:pt x="7289" y="2374"/>
                  </a:lnTo>
                  <a:lnTo>
                    <a:pt x="6121" y="113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BEE4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2123401" y="1421638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863" y="0"/>
                  </a:moveTo>
                  <a:lnTo>
                    <a:pt x="1079" y="1206"/>
                  </a:lnTo>
                  <a:lnTo>
                    <a:pt x="812" y="1651"/>
                  </a:lnTo>
                  <a:lnTo>
                    <a:pt x="266" y="2933"/>
                  </a:lnTo>
                  <a:lnTo>
                    <a:pt x="0" y="3581"/>
                  </a:lnTo>
                  <a:lnTo>
                    <a:pt x="952" y="3568"/>
                  </a:lnTo>
                  <a:lnTo>
                    <a:pt x="2222" y="4089"/>
                  </a:lnTo>
                  <a:lnTo>
                    <a:pt x="2552" y="2806"/>
                  </a:lnTo>
                  <a:lnTo>
                    <a:pt x="2730" y="2159"/>
                  </a:lnTo>
                  <a:lnTo>
                    <a:pt x="2324" y="939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348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2120163" y="1424901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558" y="0"/>
                  </a:moveTo>
                  <a:lnTo>
                    <a:pt x="0" y="495"/>
                  </a:lnTo>
                  <a:lnTo>
                    <a:pt x="1066" y="1841"/>
                  </a:lnTo>
                  <a:lnTo>
                    <a:pt x="2120" y="3187"/>
                  </a:lnTo>
                  <a:lnTo>
                    <a:pt x="3187" y="4533"/>
                  </a:lnTo>
                  <a:lnTo>
                    <a:pt x="3060" y="2425"/>
                  </a:lnTo>
                  <a:lnTo>
                    <a:pt x="3009" y="137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EDE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77" name="object 3477"/>
          <p:cNvGrpSpPr/>
          <p:nvPr/>
        </p:nvGrpSpPr>
        <p:grpSpPr>
          <a:xfrm>
            <a:off x="1600555" y="771944"/>
            <a:ext cx="112395" cy="63500"/>
            <a:chOff x="1600555" y="771944"/>
            <a:chExt cx="112395" cy="63500"/>
          </a:xfrm>
        </p:grpSpPr>
        <p:sp>
          <p:nvSpPr>
            <p:cNvPr id="3478" name="object 3478"/>
            <p:cNvSpPr/>
            <p:nvPr/>
          </p:nvSpPr>
          <p:spPr>
            <a:xfrm>
              <a:off x="1600555" y="771944"/>
              <a:ext cx="112395" cy="63500"/>
            </a:xfrm>
            <a:custGeom>
              <a:avLst/>
              <a:gdLst/>
              <a:ahLst/>
              <a:cxnLst/>
              <a:rect l="l" t="t" r="r" b="b"/>
              <a:pathLst>
                <a:path w="112394" h="63500">
                  <a:moveTo>
                    <a:pt x="12839" y="88"/>
                  </a:moveTo>
                  <a:lnTo>
                    <a:pt x="8635" y="0"/>
                  </a:lnTo>
                  <a:lnTo>
                    <a:pt x="7531" y="952"/>
                  </a:lnTo>
                  <a:lnTo>
                    <a:pt x="9309" y="4114"/>
                  </a:lnTo>
                  <a:lnTo>
                    <a:pt x="6032" y="3378"/>
                  </a:lnTo>
                  <a:lnTo>
                    <a:pt x="4775" y="5384"/>
                  </a:lnTo>
                  <a:lnTo>
                    <a:pt x="1701" y="4775"/>
                  </a:lnTo>
                  <a:lnTo>
                    <a:pt x="685" y="7111"/>
                  </a:lnTo>
                  <a:lnTo>
                    <a:pt x="0" y="13347"/>
                  </a:lnTo>
                  <a:lnTo>
                    <a:pt x="5194" y="11277"/>
                  </a:lnTo>
                  <a:lnTo>
                    <a:pt x="8140" y="12357"/>
                  </a:lnTo>
                  <a:lnTo>
                    <a:pt x="10909" y="12369"/>
                  </a:lnTo>
                  <a:lnTo>
                    <a:pt x="12420" y="14071"/>
                  </a:lnTo>
                  <a:lnTo>
                    <a:pt x="18287" y="19519"/>
                  </a:lnTo>
                  <a:lnTo>
                    <a:pt x="19977" y="26517"/>
                  </a:lnTo>
                  <a:lnTo>
                    <a:pt x="27381" y="25412"/>
                  </a:lnTo>
                  <a:lnTo>
                    <a:pt x="29235" y="25476"/>
                  </a:lnTo>
                  <a:lnTo>
                    <a:pt x="31407" y="25018"/>
                  </a:lnTo>
                  <a:lnTo>
                    <a:pt x="33400" y="30162"/>
                  </a:lnTo>
                  <a:lnTo>
                    <a:pt x="35712" y="31508"/>
                  </a:lnTo>
                  <a:lnTo>
                    <a:pt x="40043" y="33489"/>
                  </a:lnTo>
                  <a:lnTo>
                    <a:pt x="42049" y="34721"/>
                  </a:lnTo>
                  <a:lnTo>
                    <a:pt x="43103" y="41490"/>
                  </a:lnTo>
                  <a:lnTo>
                    <a:pt x="53962" y="42570"/>
                  </a:lnTo>
                  <a:lnTo>
                    <a:pt x="57099" y="44665"/>
                  </a:lnTo>
                  <a:lnTo>
                    <a:pt x="60299" y="46240"/>
                  </a:lnTo>
                  <a:lnTo>
                    <a:pt x="59550" y="53212"/>
                  </a:lnTo>
                  <a:lnTo>
                    <a:pt x="63703" y="50761"/>
                  </a:lnTo>
                  <a:lnTo>
                    <a:pt x="68364" y="49415"/>
                  </a:lnTo>
                  <a:lnTo>
                    <a:pt x="69430" y="50190"/>
                  </a:lnTo>
                  <a:lnTo>
                    <a:pt x="76492" y="51371"/>
                  </a:lnTo>
                  <a:lnTo>
                    <a:pt x="81356" y="54914"/>
                  </a:lnTo>
                  <a:lnTo>
                    <a:pt x="89446" y="57772"/>
                  </a:lnTo>
                  <a:lnTo>
                    <a:pt x="91300" y="59397"/>
                  </a:lnTo>
                  <a:lnTo>
                    <a:pt x="92621" y="61734"/>
                  </a:lnTo>
                  <a:lnTo>
                    <a:pt x="93040" y="62052"/>
                  </a:lnTo>
                  <a:lnTo>
                    <a:pt x="96164" y="62941"/>
                  </a:lnTo>
                  <a:lnTo>
                    <a:pt x="98209" y="62560"/>
                  </a:lnTo>
                  <a:lnTo>
                    <a:pt x="100190" y="61620"/>
                  </a:lnTo>
                  <a:lnTo>
                    <a:pt x="102298" y="60324"/>
                  </a:lnTo>
                  <a:lnTo>
                    <a:pt x="108991" y="61658"/>
                  </a:lnTo>
                  <a:lnTo>
                    <a:pt x="110909" y="61226"/>
                  </a:lnTo>
                  <a:lnTo>
                    <a:pt x="111810" y="58737"/>
                  </a:lnTo>
                  <a:lnTo>
                    <a:pt x="112153" y="56845"/>
                  </a:lnTo>
                  <a:lnTo>
                    <a:pt x="110540" y="56768"/>
                  </a:lnTo>
                  <a:lnTo>
                    <a:pt x="109385" y="56286"/>
                  </a:lnTo>
                  <a:lnTo>
                    <a:pt x="106197" y="53251"/>
                  </a:lnTo>
                  <a:lnTo>
                    <a:pt x="102273" y="52260"/>
                  </a:lnTo>
                  <a:lnTo>
                    <a:pt x="98018" y="52120"/>
                  </a:lnTo>
                  <a:lnTo>
                    <a:pt x="92824" y="50025"/>
                  </a:lnTo>
                  <a:lnTo>
                    <a:pt x="90995" y="48856"/>
                  </a:lnTo>
                  <a:lnTo>
                    <a:pt x="85229" y="46227"/>
                  </a:lnTo>
                  <a:lnTo>
                    <a:pt x="82473" y="49009"/>
                  </a:lnTo>
                  <a:lnTo>
                    <a:pt x="81254" y="47980"/>
                  </a:lnTo>
                  <a:lnTo>
                    <a:pt x="75996" y="42684"/>
                  </a:lnTo>
                  <a:lnTo>
                    <a:pt x="71208" y="40678"/>
                  </a:lnTo>
                  <a:lnTo>
                    <a:pt x="68516" y="36334"/>
                  </a:lnTo>
                  <a:lnTo>
                    <a:pt x="67589" y="36080"/>
                  </a:lnTo>
                  <a:lnTo>
                    <a:pt x="65671" y="36448"/>
                  </a:lnTo>
                  <a:lnTo>
                    <a:pt x="58401" y="32122"/>
                  </a:lnTo>
                  <a:lnTo>
                    <a:pt x="45665" y="23201"/>
                  </a:lnTo>
                  <a:lnTo>
                    <a:pt x="38315" y="18351"/>
                  </a:lnTo>
                  <a:lnTo>
                    <a:pt x="37020" y="15544"/>
                  </a:lnTo>
                  <a:lnTo>
                    <a:pt x="35166" y="13944"/>
                  </a:lnTo>
                  <a:lnTo>
                    <a:pt x="33362" y="13233"/>
                  </a:lnTo>
                  <a:lnTo>
                    <a:pt x="26606" y="11201"/>
                  </a:lnTo>
                  <a:lnTo>
                    <a:pt x="23596" y="6400"/>
                  </a:lnTo>
                  <a:lnTo>
                    <a:pt x="18478" y="5333"/>
                  </a:lnTo>
                  <a:lnTo>
                    <a:pt x="14782" y="4317"/>
                  </a:lnTo>
                  <a:lnTo>
                    <a:pt x="12839" y="88"/>
                  </a:lnTo>
                  <a:close/>
                </a:path>
              </a:pathLst>
            </a:custGeom>
            <a:solidFill>
              <a:srgbClr val="C6E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680654" y="807415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4445" y="0"/>
                  </a:moveTo>
                  <a:lnTo>
                    <a:pt x="4381" y="1282"/>
                  </a:lnTo>
                  <a:lnTo>
                    <a:pt x="3822" y="2044"/>
                  </a:lnTo>
                  <a:lnTo>
                    <a:pt x="2425" y="1943"/>
                  </a:lnTo>
                  <a:lnTo>
                    <a:pt x="1346" y="1308"/>
                  </a:lnTo>
                  <a:lnTo>
                    <a:pt x="533" y="1536"/>
                  </a:lnTo>
                  <a:lnTo>
                    <a:pt x="0" y="2679"/>
                  </a:lnTo>
                  <a:lnTo>
                    <a:pt x="215" y="4368"/>
                  </a:lnTo>
                  <a:lnTo>
                    <a:pt x="1663" y="5092"/>
                  </a:lnTo>
                  <a:lnTo>
                    <a:pt x="2705" y="6121"/>
                  </a:lnTo>
                  <a:lnTo>
                    <a:pt x="3302" y="6616"/>
                  </a:lnTo>
                  <a:lnTo>
                    <a:pt x="3962" y="6972"/>
                  </a:lnTo>
                  <a:lnTo>
                    <a:pt x="4724" y="7124"/>
                  </a:lnTo>
                  <a:lnTo>
                    <a:pt x="5791" y="7264"/>
                  </a:lnTo>
                  <a:lnTo>
                    <a:pt x="6756" y="7073"/>
                  </a:lnTo>
                  <a:lnTo>
                    <a:pt x="7518" y="6248"/>
                  </a:lnTo>
                  <a:lnTo>
                    <a:pt x="10617" y="6451"/>
                  </a:lnTo>
                  <a:lnTo>
                    <a:pt x="13157" y="5753"/>
                  </a:lnTo>
                  <a:lnTo>
                    <a:pt x="13855" y="2197"/>
                  </a:lnTo>
                  <a:lnTo>
                    <a:pt x="10528" y="2311"/>
                  </a:lnTo>
                  <a:lnTo>
                    <a:pt x="7416" y="1447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61A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697545" y="818997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4330" y="0"/>
                  </a:moveTo>
                  <a:lnTo>
                    <a:pt x="0" y="1866"/>
                  </a:lnTo>
                  <a:lnTo>
                    <a:pt x="1041" y="5067"/>
                  </a:lnTo>
                  <a:lnTo>
                    <a:pt x="4521" y="7289"/>
                  </a:lnTo>
                  <a:lnTo>
                    <a:pt x="8585" y="7899"/>
                  </a:lnTo>
                  <a:lnTo>
                    <a:pt x="12395" y="9232"/>
                  </a:lnTo>
                  <a:lnTo>
                    <a:pt x="12852" y="7277"/>
                  </a:lnTo>
                  <a:lnTo>
                    <a:pt x="11417" y="6222"/>
                  </a:lnTo>
                  <a:lnTo>
                    <a:pt x="10388" y="4965"/>
                  </a:lnTo>
                  <a:lnTo>
                    <a:pt x="6819" y="4292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92C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682864" y="813663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5295" y="0"/>
                  </a:moveTo>
                  <a:lnTo>
                    <a:pt x="2146" y="177"/>
                  </a:lnTo>
                  <a:lnTo>
                    <a:pt x="0" y="3213"/>
                  </a:lnTo>
                  <a:lnTo>
                    <a:pt x="3365" y="4279"/>
                  </a:lnTo>
                  <a:lnTo>
                    <a:pt x="4292" y="6210"/>
                  </a:lnTo>
                  <a:lnTo>
                    <a:pt x="6299" y="7112"/>
                  </a:lnTo>
                  <a:lnTo>
                    <a:pt x="8115" y="8572"/>
                  </a:lnTo>
                  <a:lnTo>
                    <a:pt x="10515" y="8305"/>
                  </a:lnTo>
                  <a:lnTo>
                    <a:pt x="8928" y="5435"/>
                  </a:lnTo>
                  <a:lnTo>
                    <a:pt x="4851" y="4140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A6D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692579" y="8149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197" y="0"/>
                  </a:moveTo>
                  <a:lnTo>
                    <a:pt x="0" y="304"/>
                  </a:lnTo>
                  <a:lnTo>
                    <a:pt x="1587" y="4000"/>
                  </a:lnTo>
                  <a:lnTo>
                    <a:pt x="3886" y="2895"/>
                  </a:lnTo>
                  <a:lnTo>
                    <a:pt x="2286" y="2666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8D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83" name="object 3483"/>
          <p:cNvGrpSpPr/>
          <p:nvPr/>
        </p:nvGrpSpPr>
        <p:grpSpPr>
          <a:xfrm>
            <a:off x="1688112" y="1110157"/>
            <a:ext cx="38100" cy="106680"/>
            <a:chOff x="1688112" y="1110157"/>
            <a:chExt cx="38100" cy="106680"/>
          </a:xfrm>
        </p:grpSpPr>
        <p:sp>
          <p:nvSpPr>
            <p:cNvPr id="3484" name="object 3484"/>
            <p:cNvSpPr/>
            <p:nvPr/>
          </p:nvSpPr>
          <p:spPr>
            <a:xfrm>
              <a:off x="1688112" y="1152207"/>
              <a:ext cx="23495" cy="64769"/>
            </a:xfrm>
            <a:custGeom>
              <a:avLst/>
              <a:gdLst/>
              <a:ahLst/>
              <a:cxnLst/>
              <a:rect l="l" t="t" r="r" b="b"/>
              <a:pathLst>
                <a:path w="23494" h="64769">
                  <a:moveTo>
                    <a:pt x="13665" y="58013"/>
                  </a:moveTo>
                  <a:lnTo>
                    <a:pt x="11008" y="58013"/>
                  </a:lnTo>
                  <a:lnTo>
                    <a:pt x="13814" y="62509"/>
                  </a:lnTo>
                  <a:lnTo>
                    <a:pt x="14259" y="63830"/>
                  </a:lnTo>
                  <a:lnTo>
                    <a:pt x="15618" y="64427"/>
                  </a:lnTo>
                  <a:lnTo>
                    <a:pt x="18298" y="61442"/>
                  </a:lnTo>
                  <a:lnTo>
                    <a:pt x="13319" y="58508"/>
                  </a:lnTo>
                  <a:lnTo>
                    <a:pt x="13665" y="58013"/>
                  </a:lnTo>
                  <a:close/>
                </a:path>
                <a:path w="23494" h="64769">
                  <a:moveTo>
                    <a:pt x="9103" y="41211"/>
                  </a:moveTo>
                  <a:lnTo>
                    <a:pt x="8734" y="41275"/>
                  </a:lnTo>
                  <a:lnTo>
                    <a:pt x="8379" y="41529"/>
                  </a:lnTo>
                  <a:lnTo>
                    <a:pt x="8392" y="47752"/>
                  </a:lnTo>
                  <a:lnTo>
                    <a:pt x="5991" y="49479"/>
                  </a:lnTo>
                  <a:lnTo>
                    <a:pt x="5140" y="51485"/>
                  </a:lnTo>
                  <a:lnTo>
                    <a:pt x="7350" y="53975"/>
                  </a:lnTo>
                  <a:lnTo>
                    <a:pt x="9357" y="56388"/>
                  </a:lnTo>
                  <a:lnTo>
                    <a:pt x="7896" y="60096"/>
                  </a:lnTo>
                  <a:lnTo>
                    <a:pt x="10487" y="62280"/>
                  </a:lnTo>
                  <a:lnTo>
                    <a:pt x="10797" y="60807"/>
                  </a:lnTo>
                  <a:lnTo>
                    <a:pt x="10882" y="60096"/>
                  </a:lnTo>
                  <a:lnTo>
                    <a:pt x="11008" y="58013"/>
                  </a:lnTo>
                  <a:lnTo>
                    <a:pt x="13665" y="58013"/>
                  </a:lnTo>
                  <a:lnTo>
                    <a:pt x="15491" y="55397"/>
                  </a:lnTo>
                  <a:lnTo>
                    <a:pt x="22921" y="55397"/>
                  </a:lnTo>
                  <a:lnTo>
                    <a:pt x="22853" y="41325"/>
                  </a:lnTo>
                  <a:lnTo>
                    <a:pt x="9509" y="41325"/>
                  </a:lnTo>
                  <a:lnTo>
                    <a:pt x="9103" y="41211"/>
                  </a:lnTo>
                  <a:close/>
                </a:path>
                <a:path w="23494" h="64769">
                  <a:moveTo>
                    <a:pt x="22921" y="55397"/>
                  </a:moveTo>
                  <a:lnTo>
                    <a:pt x="15491" y="55397"/>
                  </a:lnTo>
                  <a:lnTo>
                    <a:pt x="19352" y="60807"/>
                  </a:lnTo>
                  <a:lnTo>
                    <a:pt x="22908" y="57086"/>
                  </a:lnTo>
                  <a:lnTo>
                    <a:pt x="22921" y="55397"/>
                  </a:lnTo>
                  <a:close/>
                </a:path>
                <a:path w="23494" h="64769">
                  <a:moveTo>
                    <a:pt x="12849" y="14681"/>
                  </a:moveTo>
                  <a:lnTo>
                    <a:pt x="9014" y="14681"/>
                  </a:lnTo>
                  <a:lnTo>
                    <a:pt x="9662" y="17576"/>
                  </a:lnTo>
                  <a:lnTo>
                    <a:pt x="8859" y="18457"/>
                  </a:lnTo>
                  <a:lnTo>
                    <a:pt x="8811" y="19621"/>
                  </a:lnTo>
                  <a:lnTo>
                    <a:pt x="7797" y="19621"/>
                  </a:lnTo>
                  <a:lnTo>
                    <a:pt x="7299" y="20167"/>
                  </a:lnTo>
                  <a:lnTo>
                    <a:pt x="10576" y="27749"/>
                  </a:lnTo>
                  <a:lnTo>
                    <a:pt x="9179" y="33083"/>
                  </a:lnTo>
                  <a:lnTo>
                    <a:pt x="10855" y="39065"/>
                  </a:lnTo>
                  <a:lnTo>
                    <a:pt x="11198" y="40678"/>
                  </a:lnTo>
                  <a:lnTo>
                    <a:pt x="9509" y="41325"/>
                  </a:lnTo>
                  <a:lnTo>
                    <a:pt x="22853" y="41325"/>
                  </a:lnTo>
                  <a:lnTo>
                    <a:pt x="22511" y="32922"/>
                  </a:lnTo>
                  <a:lnTo>
                    <a:pt x="21930" y="24879"/>
                  </a:lnTo>
                  <a:lnTo>
                    <a:pt x="21859" y="24193"/>
                  </a:lnTo>
                  <a:lnTo>
                    <a:pt x="10665" y="24193"/>
                  </a:lnTo>
                  <a:lnTo>
                    <a:pt x="10552" y="21945"/>
                  </a:lnTo>
                  <a:lnTo>
                    <a:pt x="10551" y="19621"/>
                  </a:lnTo>
                  <a:lnTo>
                    <a:pt x="8811" y="19621"/>
                  </a:lnTo>
                  <a:lnTo>
                    <a:pt x="8331" y="19036"/>
                  </a:lnTo>
                  <a:lnTo>
                    <a:pt x="10995" y="19036"/>
                  </a:lnTo>
                  <a:lnTo>
                    <a:pt x="13103" y="16256"/>
                  </a:lnTo>
                  <a:lnTo>
                    <a:pt x="12849" y="14681"/>
                  </a:lnTo>
                  <a:close/>
                </a:path>
                <a:path w="23494" h="64769">
                  <a:moveTo>
                    <a:pt x="18041" y="20734"/>
                  </a:moveTo>
                  <a:lnTo>
                    <a:pt x="17688" y="21945"/>
                  </a:lnTo>
                  <a:lnTo>
                    <a:pt x="14691" y="23444"/>
                  </a:lnTo>
                  <a:lnTo>
                    <a:pt x="10665" y="24193"/>
                  </a:lnTo>
                  <a:lnTo>
                    <a:pt x="21859" y="24193"/>
                  </a:lnTo>
                  <a:lnTo>
                    <a:pt x="21828" y="23888"/>
                  </a:lnTo>
                  <a:lnTo>
                    <a:pt x="18041" y="20734"/>
                  </a:lnTo>
                  <a:close/>
                </a:path>
                <a:path w="23494" h="64769">
                  <a:moveTo>
                    <a:pt x="19885" y="11061"/>
                  </a:moveTo>
                  <a:lnTo>
                    <a:pt x="19174" y="11569"/>
                  </a:lnTo>
                  <a:lnTo>
                    <a:pt x="18793" y="12382"/>
                  </a:lnTo>
                  <a:lnTo>
                    <a:pt x="20346" y="14681"/>
                  </a:lnTo>
                  <a:lnTo>
                    <a:pt x="20333" y="14820"/>
                  </a:lnTo>
                  <a:lnTo>
                    <a:pt x="19072" y="17195"/>
                  </a:lnTo>
                  <a:lnTo>
                    <a:pt x="18049" y="20707"/>
                  </a:lnTo>
                  <a:lnTo>
                    <a:pt x="21727" y="16891"/>
                  </a:lnTo>
                  <a:lnTo>
                    <a:pt x="20888" y="13462"/>
                  </a:lnTo>
                  <a:lnTo>
                    <a:pt x="21425" y="12788"/>
                  </a:lnTo>
                  <a:lnTo>
                    <a:pt x="21422" y="11861"/>
                  </a:lnTo>
                  <a:lnTo>
                    <a:pt x="19885" y="11061"/>
                  </a:lnTo>
                  <a:close/>
                </a:path>
                <a:path w="23494" h="64769">
                  <a:moveTo>
                    <a:pt x="8859" y="18457"/>
                  </a:moveTo>
                  <a:lnTo>
                    <a:pt x="8331" y="19036"/>
                  </a:lnTo>
                  <a:lnTo>
                    <a:pt x="8811" y="19621"/>
                  </a:lnTo>
                  <a:lnTo>
                    <a:pt x="8859" y="18457"/>
                  </a:lnTo>
                  <a:close/>
                </a:path>
                <a:path w="23494" h="64769">
                  <a:moveTo>
                    <a:pt x="3654" y="0"/>
                  </a:moveTo>
                  <a:lnTo>
                    <a:pt x="1686" y="1485"/>
                  </a:lnTo>
                  <a:lnTo>
                    <a:pt x="416" y="4000"/>
                  </a:lnTo>
                  <a:lnTo>
                    <a:pt x="30" y="5181"/>
                  </a:lnTo>
                  <a:lnTo>
                    <a:pt x="0" y="6832"/>
                  </a:lnTo>
                  <a:lnTo>
                    <a:pt x="530" y="7937"/>
                  </a:lnTo>
                  <a:lnTo>
                    <a:pt x="4416" y="8610"/>
                  </a:lnTo>
                  <a:lnTo>
                    <a:pt x="5882" y="11061"/>
                  </a:lnTo>
                  <a:lnTo>
                    <a:pt x="5801" y="12382"/>
                  </a:lnTo>
                  <a:lnTo>
                    <a:pt x="5699" y="15303"/>
                  </a:lnTo>
                  <a:lnTo>
                    <a:pt x="5813" y="15773"/>
                  </a:lnTo>
                  <a:lnTo>
                    <a:pt x="6048" y="16256"/>
                  </a:lnTo>
                  <a:lnTo>
                    <a:pt x="8331" y="19036"/>
                  </a:lnTo>
                  <a:lnTo>
                    <a:pt x="8859" y="18457"/>
                  </a:lnTo>
                  <a:lnTo>
                    <a:pt x="9014" y="14681"/>
                  </a:lnTo>
                  <a:lnTo>
                    <a:pt x="12849" y="14681"/>
                  </a:lnTo>
                  <a:lnTo>
                    <a:pt x="12544" y="12788"/>
                  </a:lnTo>
                  <a:lnTo>
                    <a:pt x="10462" y="9334"/>
                  </a:lnTo>
                  <a:lnTo>
                    <a:pt x="9128" y="8267"/>
                  </a:lnTo>
                  <a:lnTo>
                    <a:pt x="8557" y="6832"/>
                  </a:lnTo>
                  <a:lnTo>
                    <a:pt x="8404" y="5181"/>
                  </a:lnTo>
                  <a:lnTo>
                    <a:pt x="9649" y="2908"/>
                  </a:lnTo>
                  <a:lnTo>
                    <a:pt x="8277" y="1524"/>
                  </a:lnTo>
                  <a:lnTo>
                    <a:pt x="3654" y="0"/>
                  </a:lnTo>
                  <a:close/>
                </a:path>
              </a:pathLst>
            </a:custGeom>
            <a:solidFill>
              <a:srgbClr val="CE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706384" y="1140879"/>
              <a:ext cx="15240" cy="25400"/>
            </a:xfrm>
            <a:custGeom>
              <a:avLst/>
              <a:gdLst/>
              <a:ahLst/>
              <a:cxnLst/>
              <a:rect l="l" t="t" r="r" b="b"/>
              <a:pathLst>
                <a:path w="15239" h="25400">
                  <a:moveTo>
                    <a:pt x="1409" y="0"/>
                  </a:moveTo>
                  <a:lnTo>
                    <a:pt x="0" y="1651"/>
                  </a:lnTo>
                  <a:lnTo>
                    <a:pt x="1892" y="11303"/>
                  </a:lnTo>
                  <a:lnTo>
                    <a:pt x="2705" y="18046"/>
                  </a:lnTo>
                  <a:lnTo>
                    <a:pt x="3632" y="24790"/>
                  </a:lnTo>
                  <a:lnTo>
                    <a:pt x="8674" y="22225"/>
                  </a:lnTo>
                  <a:lnTo>
                    <a:pt x="14770" y="20701"/>
                  </a:lnTo>
                  <a:lnTo>
                    <a:pt x="15024" y="13347"/>
                  </a:lnTo>
                  <a:lnTo>
                    <a:pt x="13309" y="8255"/>
                  </a:lnTo>
                  <a:lnTo>
                    <a:pt x="8762" y="5181"/>
                  </a:lnTo>
                  <a:lnTo>
                    <a:pt x="5854" y="381"/>
                  </a:lnTo>
                  <a:lnTo>
                    <a:pt x="5143" y="431"/>
                  </a:lnTo>
                  <a:lnTo>
                    <a:pt x="4635" y="419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9B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702790" y="1135545"/>
              <a:ext cx="20955" cy="30480"/>
            </a:xfrm>
            <a:custGeom>
              <a:avLst/>
              <a:gdLst/>
              <a:ahLst/>
              <a:cxnLst/>
              <a:rect l="l" t="t" r="r" b="b"/>
              <a:pathLst>
                <a:path w="20955" h="30480">
                  <a:moveTo>
                    <a:pt x="10071" y="0"/>
                  </a:moveTo>
                  <a:lnTo>
                    <a:pt x="10325" y="1650"/>
                  </a:lnTo>
                  <a:lnTo>
                    <a:pt x="10337" y="3149"/>
                  </a:lnTo>
                  <a:lnTo>
                    <a:pt x="9893" y="4165"/>
                  </a:lnTo>
                  <a:lnTo>
                    <a:pt x="9131" y="5143"/>
                  </a:lnTo>
                  <a:lnTo>
                    <a:pt x="1600" y="4597"/>
                  </a:lnTo>
                  <a:lnTo>
                    <a:pt x="2755" y="8648"/>
                  </a:lnTo>
                  <a:lnTo>
                    <a:pt x="4317" y="15684"/>
                  </a:lnTo>
                  <a:lnTo>
                    <a:pt x="5435" y="18808"/>
                  </a:lnTo>
                  <a:lnTo>
                    <a:pt x="4991" y="23139"/>
                  </a:lnTo>
                  <a:lnTo>
                    <a:pt x="4952" y="24904"/>
                  </a:lnTo>
                  <a:lnTo>
                    <a:pt x="0" y="25869"/>
                  </a:lnTo>
                  <a:lnTo>
                    <a:pt x="3848" y="27660"/>
                  </a:lnTo>
                  <a:lnTo>
                    <a:pt x="4127" y="29044"/>
                  </a:lnTo>
                  <a:lnTo>
                    <a:pt x="5283" y="28524"/>
                  </a:lnTo>
                  <a:lnTo>
                    <a:pt x="6210" y="28435"/>
                  </a:lnTo>
                  <a:lnTo>
                    <a:pt x="6222" y="30124"/>
                  </a:lnTo>
                  <a:lnTo>
                    <a:pt x="7226" y="30124"/>
                  </a:lnTo>
                  <a:lnTo>
                    <a:pt x="7797" y="25946"/>
                  </a:lnTo>
                  <a:lnTo>
                    <a:pt x="8216" y="21894"/>
                  </a:lnTo>
                  <a:lnTo>
                    <a:pt x="5308" y="15544"/>
                  </a:lnTo>
                  <a:lnTo>
                    <a:pt x="5511" y="12776"/>
                  </a:lnTo>
                  <a:lnTo>
                    <a:pt x="4673" y="6997"/>
                  </a:lnTo>
                  <a:lnTo>
                    <a:pt x="6299" y="5930"/>
                  </a:lnTo>
                  <a:lnTo>
                    <a:pt x="9296" y="6311"/>
                  </a:lnTo>
                  <a:lnTo>
                    <a:pt x="10083" y="6959"/>
                  </a:lnTo>
                  <a:lnTo>
                    <a:pt x="11125" y="6769"/>
                  </a:lnTo>
                  <a:lnTo>
                    <a:pt x="13639" y="12585"/>
                  </a:lnTo>
                  <a:lnTo>
                    <a:pt x="16014" y="13220"/>
                  </a:lnTo>
                  <a:lnTo>
                    <a:pt x="20713" y="11442"/>
                  </a:lnTo>
                  <a:lnTo>
                    <a:pt x="20802" y="9690"/>
                  </a:lnTo>
                  <a:lnTo>
                    <a:pt x="20535" y="7277"/>
                  </a:lnTo>
                  <a:lnTo>
                    <a:pt x="14998" y="6197"/>
                  </a:lnTo>
                  <a:lnTo>
                    <a:pt x="14770" y="2793"/>
                  </a:lnTo>
                  <a:lnTo>
                    <a:pt x="13449" y="63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92D3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712087" y="1139050"/>
              <a:ext cx="11430" cy="15240"/>
            </a:xfrm>
            <a:custGeom>
              <a:avLst/>
              <a:gdLst/>
              <a:ahLst/>
              <a:cxnLst/>
              <a:rect l="l" t="t" r="r" b="b"/>
              <a:pathLst>
                <a:path w="11430" h="15240">
                  <a:moveTo>
                    <a:pt x="2857" y="0"/>
                  </a:moveTo>
                  <a:lnTo>
                    <a:pt x="1155" y="2933"/>
                  </a:lnTo>
                  <a:lnTo>
                    <a:pt x="0" y="2806"/>
                  </a:lnTo>
                  <a:lnTo>
                    <a:pt x="1803" y="7912"/>
                  </a:lnTo>
                  <a:lnTo>
                    <a:pt x="5613" y="11506"/>
                  </a:lnTo>
                  <a:lnTo>
                    <a:pt x="9321" y="15176"/>
                  </a:lnTo>
                  <a:lnTo>
                    <a:pt x="10756" y="12979"/>
                  </a:lnTo>
                  <a:lnTo>
                    <a:pt x="11226" y="10502"/>
                  </a:lnTo>
                  <a:lnTo>
                    <a:pt x="11417" y="7937"/>
                  </a:lnTo>
                  <a:lnTo>
                    <a:pt x="8064" y="7912"/>
                  </a:lnTo>
                  <a:lnTo>
                    <a:pt x="3860" y="8432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7CC5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705508" y="1110157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19" h="31115">
                  <a:moveTo>
                    <a:pt x="18173" y="0"/>
                  </a:moveTo>
                  <a:lnTo>
                    <a:pt x="16040" y="12"/>
                  </a:lnTo>
                  <a:lnTo>
                    <a:pt x="16040" y="1028"/>
                  </a:lnTo>
                  <a:lnTo>
                    <a:pt x="15697" y="3975"/>
                  </a:lnTo>
                  <a:lnTo>
                    <a:pt x="16433" y="6235"/>
                  </a:lnTo>
                  <a:lnTo>
                    <a:pt x="15252" y="8407"/>
                  </a:lnTo>
                  <a:lnTo>
                    <a:pt x="8813" y="2679"/>
                  </a:lnTo>
                  <a:lnTo>
                    <a:pt x="6870" y="3302"/>
                  </a:lnTo>
                  <a:lnTo>
                    <a:pt x="1892" y="13423"/>
                  </a:lnTo>
                  <a:lnTo>
                    <a:pt x="1739" y="15519"/>
                  </a:lnTo>
                  <a:lnTo>
                    <a:pt x="3644" y="19659"/>
                  </a:lnTo>
                  <a:lnTo>
                    <a:pt x="3530" y="21259"/>
                  </a:lnTo>
                  <a:lnTo>
                    <a:pt x="1676" y="24599"/>
                  </a:lnTo>
                  <a:lnTo>
                    <a:pt x="0" y="26174"/>
                  </a:lnTo>
                  <a:lnTo>
                    <a:pt x="3835" y="30632"/>
                  </a:lnTo>
                  <a:lnTo>
                    <a:pt x="5714" y="28473"/>
                  </a:lnTo>
                  <a:lnTo>
                    <a:pt x="7619" y="28536"/>
                  </a:lnTo>
                  <a:lnTo>
                    <a:pt x="9651" y="25400"/>
                  </a:lnTo>
                  <a:lnTo>
                    <a:pt x="11772" y="21272"/>
                  </a:lnTo>
                  <a:lnTo>
                    <a:pt x="14223" y="19240"/>
                  </a:lnTo>
                  <a:lnTo>
                    <a:pt x="17360" y="17983"/>
                  </a:lnTo>
                  <a:lnTo>
                    <a:pt x="19024" y="15036"/>
                  </a:lnTo>
                  <a:lnTo>
                    <a:pt x="18567" y="13982"/>
                  </a:lnTo>
                  <a:lnTo>
                    <a:pt x="16700" y="13665"/>
                  </a:lnTo>
                  <a:lnTo>
                    <a:pt x="20104" y="8661"/>
                  </a:lnTo>
                  <a:lnTo>
                    <a:pt x="18846" y="5041"/>
                  </a:lnTo>
                  <a:lnTo>
                    <a:pt x="18821" y="850"/>
                  </a:lnTo>
                  <a:lnTo>
                    <a:pt x="18173" y="0"/>
                  </a:lnTo>
                  <a:close/>
                </a:path>
              </a:pathLst>
            </a:custGeom>
            <a:solidFill>
              <a:srgbClr val="E4F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89" name="object 3489"/>
          <p:cNvGrpSpPr/>
          <p:nvPr/>
        </p:nvGrpSpPr>
        <p:grpSpPr>
          <a:xfrm>
            <a:off x="2190114" y="1102944"/>
            <a:ext cx="27940" cy="33655"/>
            <a:chOff x="2190114" y="1102944"/>
            <a:chExt cx="27940" cy="33655"/>
          </a:xfrm>
        </p:grpSpPr>
        <p:sp>
          <p:nvSpPr>
            <p:cNvPr id="3490" name="object 3490"/>
            <p:cNvSpPr/>
            <p:nvPr/>
          </p:nvSpPr>
          <p:spPr>
            <a:xfrm>
              <a:off x="2198535" y="1111034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3543" y="0"/>
                  </a:moveTo>
                  <a:lnTo>
                    <a:pt x="3098" y="63"/>
                  </a:lnTo>
                  <a:lnTo>
                    <a:pt x="2667" y="215"/>
                  </a:lnTo>
                  <a:lnTo>
                    <a:pt x="1943" y="723"/>
                  </a:lnTo>
                  <a:lnTo>
                    <a:pt x="1003" y="1930"/>
                  </a:lnTo>
                  <a:lnTo>
                    <a:pt x="0" y="2628"/>
                  </a:lnTo>
                  <a:lnTo>
                    <a:pt x="2628" y="5384"/>
                  </a:lnTo>
                  <a:lnTo>
                    <a:pt x="2717" y="6451"/>
                  </a:lnTo>
                  <a:lnTo>
                    <a:pt x="2590" y="7620"/>
                  </a:lnTo>
                  <a:lnTo>
                    <a:pt x="2527" y="9029"/>
                  </a:lnTo>
                  <a:lnTo>
                    <a:pt x="2679" y="10363"/>
                  </a:lnTo>
                  <a:lnTo>
                    <a:pt x="3733" y="11430"/>
                  </a:lnTo>
                  <a:lnTo>
                    <a:pt x="4838" y="12204"/>
                  </a:lnTo>
                  <a:lnTo>
                    <a:pt x="5613" y="13195"/>
                  </a:lnTo>
                  <a:lnTo>
                    <a:pt x="9690" y="19367"/>
                  </a:lnTo>
                  <a:lnTo>
                    <a:pt x="10655" y="22974"/>
                  </a:lnTo>
                  <a:lnTo>
                    <a:pt x="13550" y="25107"/>
                  </a:lnTo>
                  <a:lnTo>
                    <a:pt x="15214" y="25565"/>
                  </a:lnTo>
                  <a:lnTo>
                    <a:pt x="16814" y="25387"/>
                  </a:lnTo>
                  <a:lnTo>
                    <a:pt x="18376" y="24714"/>
                  </a:lnTo>
                  <a:lnTo>
                    <a:pt x="18681" y="24333"/>
                  </a:lnTo>
                  <a:lnTo>
                    <a:pt x="18872" y="23914"/>
                  </a:lnTo>
                  <a:lnTo>
                    <a:pt x="18948" y="23431"/>
                  </a:lnTo>
                  <a:lnTo>
                    <a:pt x="18567" y="20815"/>
                  </a:lnTo>
                  <a:lnTo>
                    <a:pt x="16840" y="18745"/>
                  </a:lnTo>
                  <a:lnTo>
                    <a:pt x="16065" y="16281"/>
                  </a:lnTo>
                  <a:lnTo>
                    <a:pt x="15087" y="15201"/>
                  </a:lnTo>
                  <a:lnTo>
                    <a:pt x="13919" y="14046"/>
                  </a:lnTo>
                  <a:lnTo>
                    <a:pt x="13754" y="12407"/>
                  </a:lnTo>
                  <a:lnTo>
                    <a:pt x="13004" y="11049"/>
                  </a:lnTo>
                  <a:lnTo>
                    <a:pt x="12877" y="10121"/>
                  </a:lnTo>
                  <a:lnTo>
                    <a:pt x="10655" y="9004"/>
                  </a:lnTo>
                  <a:lnTo>
                    <a:pt x="9880" y="6819"/>
                  </a:lnTo>
                  <a:lnTo>
                    <a:pt x="8915" y="4775"/>
                  </a:lnTo>
                  <a:lnTo>
                    <a:pt x="8839" y="2984"/>
                  </a:lnTo>
                  <a:lnTo>
                    <a:pt x="7543" y="1765"/>
                  </a:lnTo>
                  <a:lnTo>
                    <a:pt x="6299" y="1295"/>
                  </a:lnTo>
                  <a:lnTo>
                    <a:pt x="5372" y="203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DEF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2199881" y="110629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428" y="0"/>
                  </a:moveTo>
                  <a:lnTo>
                    <a:pt x="1181" y="1206"/>
                  </a:lnTo>
                  <a:lnTo>
                    <a:pt x="0" y="2933"/>
                  </a:lnTo>
                  <a:lnTo>
                    <a:pt x="1054" y="4114"/>
                  </a:lnTo>
                  <a:lnTo>
                    <a:pt x="2184" y="5283"/>
                  </a:lnTo>
                  <a:lnTo>
                    <a:pt x="3543" y="5626"/>
                  </a:lnTo>
                  <a:lnTo>
                    <a:pt x="4330" y="7861"/>
                  </a:lnTo>
                  <a:lnTo>
                    <a:pt x="6197" y="6502"/>
                  </a:lnTo>
                  <a:lnTo>
                    <a:pt x="4216" y="3200"/>
                  </a:lnTo>
                  <a:lnTo>
                    <a:pt x="2908" y="298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6DE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2190114" y="1102944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10020" y="0"/>
                  </a:moveTo>
                  <a:lnTo>
                    <a:pt x="6819" y="469"/>
                  </a:lnTo>
                  <a:lnTo>
                    <a:pt x="7162" y="1498"/>
                  </a:lnTo>
                  <a:lnTo>
                    <a:pt x="8293" y="2400"/>
                  </a:lnTo>
                  <a:lnTo>
                    <a:pt x="7289" y="4330"/>
                  </a:lnTo>
                  <a:lnTo>
                    <a:pt x="6629" y="3556"/>
                  </a:lnTo>
                  <a:lnTo>
                    <a:pt x="6108" y="3378"/>
                  </a:lnTo>
                  <a:lnTo>
                    <a:pt x="5333" y="3454"/>
                  </a:lnTo>
                  <a:lnTo>
                    <a:pt x="5638" y="4267"/>
                  </a:lnTo>
                  <a:lnTo>
                    <a:pt x="5257" y="4610"/>
                  </a:lnTo>
                  <a:lnTo>
                    <a:pt x="5397" y="3937"/>
                  </a:lnTo>
                  <a:lnTo>
                    <a:pt x="5232" y="3175"/>
                  </a:lnTo>
                  <a:lnTo>
                    <a:pt x="5778" y="2590"/>
                  </a:lnTo>
                  <a:lnTo>
                    <a:pt x="5283" y="787"/>
                  </a:lnTo>
                  <a:lnTo>
                    <a:pt x="4114" y="762"/>
                  </a:lnTo>
                  <a:lnTo>
                    <a:pt x="2705" y="1460"/>
                  </a:lnTo>
                  <a:lnTo>
                    <a:pt x="558" y="1587"/>
                  </a:lnTo>
                  <a:lnTo>
                    <a:pt x="660" y="3060"/>
                  </a:lnTo>
                  <a:lnTo>
                    <a:pt x="4838" y="2184"/>
                  </a:lnTo>
                  <a:lnTo>
                    <a:pt x="0" y="6832"/>
                  </a:lnTo>
                  <a:lnTo>
                    <a:pt x="1981" y="7581"/>
                  </a:lnTo>
                  <a:lnTo>
                    <a:pt x="4838" y="9512"/>
                  </a:lnTo>
                  <a:lnTo>
                    <a:pt x="4762" y="10629"/>
                  </a:lnTo>
                  <a:lnTo>
                    <a:pt x="4838" y="11798"/>
                  </a:lnTo>
                  <a:lnTo>
                    <a:pt x="5384" y="11290"/>
                  </a:lnTo>
                  <a:lnTo>
                    <a:pt x="6807" y="11823"/>
                  </a:lnTo>
                  <a:lnTo>
                    <a:pt x="8547" y="13335"/>
                  </a:lnTo>
                  <a:lnTo>
                    <a:pt x="9143" y="13004"/>
                  </a:lnTo>
                  <a:lnTo>
                    <a:pt x="9055" y="11785"/>
                  </a:lnTo>
                  <a:lnTo>
                    <a:pt x="10807" y="9690"/>
                  </a:lnTo>
                  <a:lnTo>
                    <a:pt x="10642" y="9690"/>
                  </a:lnTo>
                  <a:lnTo>
                    <a:pt x="10502" y="9563"/>
                  </a:lnTo>
                  <a:lnTo>
                    <a:pt x="10439" y="8839"/>
                  </a:lnTo>
                  <a:lnTo>
                    <a:pt x="10667" y="8661"/>
                  </a:lnTo>
                  <a:lnTo>
                    <a:pt x="11099" y="8801"/>
                  </a:lnTo>
                  <a:lnTo>
                    <a:pt x="11391" y="8763"/>
                  </a:lnTo>
                  <a:lnTo>
                    <a:pt x="11950" y="8636"/>
                  </a:lnTo>
                  <a:lnTo>
                    <a:pt x="10947" y="4559"/>
                  </a:lnTo>
                  <a:lnTo>
                    <a:pt x="8991" y="3784"/>
                  </a:lnTo>
                  <a:lnTo>
                    <a:pt x="10020" y="0"/>
                  </a:lnTo>
                  <a:close/>
                </a:path>
              </a:pathLst>
            </a:custGeom>
            <a:solidFill>
              <a:srgbClr val="71A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2194305" y="110554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587" y="0"/>
                  </a:moveTo>
                  <a:lnTo>
                    <a:pt x="0" y="1536"/>
                  </a:lnTo>
                  <a:lnTo>
                    <a:pt x="381" y="3073"/>
                  </a:lnTo>
                  <a:lnTo>
                    <a:pt x="1917" y="5918"/>
                  </a:lnTo>
                  <a:lnTo>
                    <a:pt x="1917" y="77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3A8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494" name="object 3494"/>
          <p:cNvGrpSpPr/>
          <p:nvPr/>
        </p:nvGrpSpPr>
        <p:grpSpPr>
          <a:xfrm>
            <a:off x="1937359" y="825792"/>
            <a:ext cx="73025" cy="58419"/>
            <a:chOff x="1937359" y="825792"/>
            <a:chExt cx="73025" cy="58419"/>
          </a:xfrm>
        </p:grpSpPr>
        <p:sp>
          <p:nvSpPr>
            <p:cNvPr id="3495" name="object 3495"/>
            <p:cNvSpPr/>
            <p:nvPr/>
          </p:nvSpPr>
          <p:spPr>
            <a:xfrm>
              <a:off x="1981428" y="861669"/>
              <a:ext cx="23495" cy="20320"/>
            </a:xfrm>
            <a:custGeom>
              <a:avLst/>
              <a:gdLst/>
              <a:ahLst/>
              <a:cxnLst/>
              <a:rect l="l" t="t" r="r" b="b"/>
              <a:pathLst>
                <a:path w="23494" h="20319">
                  <a:moveTo>
                    <a:pt x="9499" y="0"/>
                  </a:moveTo>
                  <a:lnTo>
                    <a:pt x="4914" y="711"/>
                  </a:lnTo>
                  <a:lnTo>
                    <a:pt x="1612" y="609"/>
                  </a:lnTo>
                  <a:lnTo>
                    <a:pt x="2108" y="4089"/>
                  </a:lnTo>
                  <a:lnTo>
                    <a:pt x="406" y="5499"/>
                  </a:lnTo>
                  <a:lnTo>
                    <a:pt x="190" y="5930"/>
                  </a:lnTo>
                  <a:lnTo>
                    <a:pt x="38" y="6388"/>
                  </a:lnTo>
                  <a:lnTo>
                    <a:pt x="0" y="6870"/>
                  </a:lnTo>
                  <a:lnTo>
                    <a:pt x="12" y="7861"/>
                  </a:lnTo>
                  <a:lnTo>
                    <a:pt x="457" y="8661"/>
                  </a:lnTo>
                  <a:lnTo>
                    <a:pt x="1193" y="9309"/>
                  </a:lnTo>
                  <a:lnTo>
                    <a:pt x="2616" y="9474"/>
                  </a:lnTo>
                  <a:lnTo>
                    <a:pt x="3175" y="10032"/>
                  </a:lnTo>
                  <a:lnTo>
                    <a:pt x="2133" y="11328"/>
                  </a:lnTo>
                  <a:lnTo>
                    <a:pt x="2197" y="12268"/>
                  </a:lnTo>
                  <a:lnTo>
                    <a:pt x="2667" y="13030"/>
                  </a:lnTo>
                  <a:lnTo>
                    <a:pt x="7073" y="15646"/>
                  </a:lnTo>
                  <a:lnTo>
                    <a:pt x="6692" y="17919"/>
                  </a:lnTo>
                  <a:lnTo>
                    <a:pt x="7670" y="19342"/>
                  </a:lnTo>
                  <a:lnTo>
                    <a:pt x="8051" y="19659"/>
                  </a:lnTo>
                  <a:lnTo>
                    <a:pt x="8496" y="19824"/>
                  </a:lnTo>
                  <a:lnTo>
                    <a:pt x="8991" y="19837"/>
                  </a:lnTo>
                  <a:lnTo>
                    <a:pt x="10109" y="19392"/>
                  </a:lnTo>
                  <a:lnTo>
                    <a:pt x="11480" y="19164"/>
                  </a:lnTo>
                  <a:lnTo>
                    <a:pt x="11036" y="17398"/>
                  </a:lnTo>
                  <a:lnTo>
                    <a:pt x="11239" y="15963"/>
                  </a:lnTo>
                  <a:lnTo>
                    <a:pt x="12903" y="15544"/>
                  </a:lnTo>
                  <a:lnTo>
                    <a:pt x="12103" y="11417"/>
                  </a:lnTo>
                  <a:lnTo>
                    <a:pt x="15290" y="13271"/>
                  </a:lnTo>
                  <a:lnTo>
                    <a:pt x="19532" y="16332"/>
                  </a:lnTo>
                  <a:lnTo>
                    <a:pt x="21221" y="12547"/>
                  </a:lnTo>
                  <a:lnTo>
                    <a:pt x="23456" y="10210"/>
                  </a:lnTo>
                  <a:lnTo>
                    <a:pt x="21297" y="10579"/>
                  </a:lnTo>
                  <a:lnTo>
                    <a:pt x="20523" y="7619"/>
                  </a:lnTo>
                  <a:lnTo>
                    <a:pt x="18326" y="8077"/>
                  </a:lnTo>
                  <a:lnTo>
                    <a:pt x="15773" y="10083"/>
                  </a:lnTo>
                  <a:lnTo>
                    <a:pt x="15240" y="7137"/>
                  </a:lnTo>
                  <a:lnTo>
                    <a:pt x="11137" y="4063"/>
                  </a:lnTo>
                  <a:lnTo>
                    <a:pt x="9499" y="0"/>
                  </a:lnTo>
                  <a:close/>
                </a:path>
              </a:pathLst>
            </a:custGeom>
            <a:solidFill>
              <a:srgbClr val="476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953183" y="836358"/>
              <a:ext cx="46355" cy="23495"/>
            </a:xfrm>
            <a:custGeom>
              <a:avLst/>
              <a:gdLst/>
              <a:ahLst/>
              <a:cxnLst/>
              <a:rect l="l" t="t" r="r" b="b"/>
              <a:pathLst>
                <a:path w="46355" h="23494">
                  <a:moveTo>
                    <a:pt x="21717" y="0"/>
                  </a:moveTo>
                  <a:lnTo>
                    <a:pt x="18046" y="1485"/>
                  </a:lnTo>
                  <a:lnTo>
                    <a:pt x="16319" y="165"/>
                  </a:lnTo>
                  <a:lnTo>
                    <a:pt x="15328" y="76"/>
                  </a:lnTo>
                  <a:lnTo>
                    <a:pt x="14376" y="165"/>
                  </a:lnTo>
                  <a:lnTo>
                    <a:pt x="13512" y="736"/>
                  </a:lnTo>
                  <a:lnTo>
                    <a:pt x="13462" y="2870"/>
                  </a:lnTo>
                  <a:lnTo>
                    <a:pt x="13589" y="5092"/>
                  </a:lnTo>
                  <a:lnTo>
                    <a:pt x="10896" y="5867"/>
                  </a:lnTo>
                  <a:lnTo>
                    <a:pt x="8128" y="8013"/>
                  </a:lnTo>
                  <a:lnTo>
                    <a:pt x="5791" y="7175"/>
                  </a:lnTo>
                  <a:lnTo>
                    <a:pt x="3683" y="4825"/>
                  </a:lnTo>
                  <a:lnTo>
                    <a:pt x="2946" y="4495"/>
                  </a:lnTo>
                  <a:lnTo>
                    <a:pt x="2184" y="4457"/>
                  </a:lnTo>
                  <a:lnTo>
                    <a:pt x="876" y="4889"/>
                  </a:lnTo>
                  <a:lnTo>
                    <a:pt x="482" y="5245"/>
                  </a:lnTo>
                  <a:lnTo>
                    <a:pt x="0" y="6616"/>
                  </a:lnTo>
                  <a:lnTo>
                    <a:pt x="50" y="7442"/>
                  </a:lnTo>
                  <a:lnTo>
                    <a:pt x="419" y="8242"/>
                  </a:lnTo>
                  <a:lnTo>
                    <a:pt x="5067" y="12522"/>
                  </a:lnTo>
                  <a:lnTo>
                    <a:pt x="10337" y="10934"/>
                  </a:lnTo>
                  <a:lnTo>
                    <a:pt x="15544" y="9829"/>
                  </a:lnTo>
                  <a:lnTo>
                    <a:pt x="17322" y="8915"/>
                  </a:lnTo>
                  <a:lnTo>
                    <a:pt x="19138" y="8686"/>
                  </a:lnTo>
                  <a:lnTo>
                    <a:pt x="22390" y="9982"/>
                  </a:lnTo>
                  <a:lnTo>
                    <a:pt x="23774" y="9956"/>
                  </a:lnTo>
                  <a:lnTo>
                    <a:pt x="25196" y="9639"/>
                  </a:lnTo>
                  <a:lnTo>
                    <a:pt x="27165" y="9918"/>
                  </a:lnTo>
                  <a:lnTo>
                    <a:pt x="28498" y="9524"/>
                  </a:lnTo>
                  <a:lnTo>
                    <a:pt x="27965" y="16306"/>
                  </a:lnTo>
                  <a:lnTo>
                    <a:pt x="29552" y="20954"/>
                  </a:lnTo>
                  <a:lnTo>
                    <a:pt x="34429" y="21945"/>
                  </a:lnTo>
                  <a:lnTo>
                    <a:pt x="39827" y="21894"/>
                  </a:lnTo>
                  <a:lnTo>
                    <a:pt x="42379" y="22986"/>
                  </a:lnTo>
                  <a:lnTo>
                    <a:pt x="43751" y="23025"/>
                  </a:lnTo>
                  <a:lnTo>
                    <a:pt x="45173" y="23190"/>
                  </a:lnTo>
                  <a:lnTo>
                    <a:pt x="45872" y="21335"/>
                  </a:lnTo>
                  <a:lnTo>
                    <a:pt x="43154" y="20078"/>
                  </a:lnTo>
                  <a:lnTo>
                    <a:pt x="39268" y="20091"/>
                  </a:lnTo>
                  <a:lnTo>
                    <a:pt x="39268" y="15709"/>
                  </a:lnTo>
                  <a:lnTo>
                    <a:pt x="37198" y="13627"/>
                  </a:lnTo>
                  <a:lnTo>
                    <a:pt x="32943" y="13728"/>
                  </a:lnTo>
                  <a:lnTo>
                    <a:pt x="33058" y="9474"/>
                  </a:lnTo>
                  <a:lnTo>
                    <a:pt x="32969" y="8496"/>
                  </a:lnTo>
                  <a:lnTo>
                    <a:pt x="32016" y="7048"/>
                  </a:lnTo>
                  <a:lnTo>
                    <a:pt x="29972" y="7607"/>
                  </a:lnTo>
                  <a:lnTo>
                    <a:pt x="28917" y="6324"/>
                  </a:lnTo>
                  <a:lnTo>
                    <a:pt x="28130" y="5105"/>
                  </a:lnTo>
                  <a:lnTo>
                    <a:pt x="27698" y="3797"/>
                  </a:lnTo>
                  <a:lnTo>
                    <a:pt x="27762" y="2324"/>
                  </a:lnTo>
                  <a:lnTo>
                    <a:pt x="25425" y="660"/>
                  </a:lnTo>
                  <a:lnTo>
                    <a:pt x="25019" y="3136"/>
                  </a:lnTo>
                  <a:lnTo>
                    <a:pt x="23101" y="4889"/>
                  </a:lnTo>
                  <a:lnTo>
                    <a:pt x="21615" y="5422"/>
                  </a:lnTo>
                  <a:lnTo>
                    <a:pt x="21717" y="0"/>
                  </a:lnTo>
                  <a:close/>
                </a:path>
              </a:pathLst>
            </a:custGeom>
            <a:solidFill>
              <a:srgbClr val="5F8D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967484" y="829691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3746" y="0"/>
                  </a:moveTo>
                  <a:lnTo>
                    <a:pt x="1511" y="3162"/>
                  </a:lnTo>
                  <a:lnTo>
                    <a:pt x="0" y="3670"/>
                  </a:lnTo>
                  <a:lnTo>
                    <a:pt x="330" y="5245"/>
                  </a:lnTo>
                  <a:lnTo>
                    <a:pt x="508" y="6908"/>
                  </a:lnTo>
                  <a:lnTo>
                    <a:pt x="2108" y="7835"/>
                  </a:lnTo>
                  <a:lnTo>
                    <a:pt x="3251" y="9080"/>
                  </a:lnTo>
                  <a:lnTo>
                    <a:pt x="6464" y="9131"/>
                  </a:lnTo>
                  <a:lnTo>
                    <a:pt x="3048" y="12966"/>
                  </a:lnTo>
                  <a:lnTo>
                    <a:pt x="7683" y="13347"/>
                  </a:lnTo>
                  <a:lnTo>
                    <a:pt x="10922" y="14617"/>
                  </a:lnTo>
                  <a:lnTo>
                    <a:pt x="10325" y="11722"/>
                  </a:lnTo>
                  <a:lnTo>
                    <a:pt x="11696" y="9524"/>
                  </a:lnTo>
                  <a:lnTo>
                    <a:pt x="12306" y="8928"/>
                  </a:lnTo>
                  <a:lnTo>
                    <a:pt x="13462" y="9004"/>
                  </a:lnTo>
                  <a:lnTo>
                    <a:pt x="13550" y="7835"/>
                  </a:lnTo>
                  <a:lnTo>
                    <a:pt x="11684" y="5994"/>
                  </a:lnTo>
                  <a:lnTo>
                    <a:pt x="9334" y="7086"/>
                  </a:lnTo>
                  <a:lnTo>
                    <a:pt x="5765" y="6616"/>
                  </a:lnTo>
                  <a:lnTo>
                    <a:pt x="3835" y="709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86BF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980882" y="857084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39" h="10794">
                  <a:moveTo>
                    <a:pt x="3987" y="0"/>
                  </a:moveTo>
                  <a:lnTo>
                    <a:pt x="2984" y="812"/>
                  </a:lnTo>
                  <a:lnTo>
                    <a:pt x="850" y="2247"/>
                  </a:lnTo>
                  <a:lnTo>
                    <a:pt x="1625" y="4610"/>
                  </a:lnTo>
                  <a:lnTo>
                    <a:pt x="838" y="7912"/>
                  </a:lnTo>
                  <a:lnTo>
                    <a:pt x="0" y="9258"/>
                  </a:lnTo>
                  <a:lnTo>
                    <a:pt x="1168" y="10591"/>
                  </a:lnTo>
                  <a:lnTo>
                    <a:pt x="4292" y="10198"/>
                  </a:lnTo>
                  <a:lnTo>
                    <a:pt x="3060" y="6286"/>
                  </a:lnTo>
                  <a:lnTo>
                    <a:pt x="5448" y="5295"/>
                  </a:lnTo>
                  <a:lnTo>
                    <a:pt x="7442" y="977"/>
                  </a:lnTo>
                  <a:lnTo>
                    <a:pt x="11480" y="2882"/>
                  </a:lnTo>
                  <a:lnTo>
                    <a:pt x="14681" y="2273"/>
                  </a:lnTo>
                  <a:lnTo>
                    <a:pt x="12242" y="203"/>
                  </a:lnTo>
                  <a:lnTo>
                    <a:pt x="9321" y="63"/>
                  </a:lnTo>
                  <a:lnTo>
                    <a:pt x="6337" y="203"/>
                  </a:lnTo>
                  <a:lnTo>
                    <a:pt x="5308" y="863"/>
                  </a:lnTo>
                  <a:lnTo>
                    <a:pt x="3987" y="0"/>
                  </a:lnTo>
                  <a:close/>
                </a:path>
              </a:pathLst>
            </a:custGeom>
            <a:solidFill>
              <a:srgbClr val="517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984883" y="84583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1358" y="0"/>
                  </a:moveTo>
                  <a:lnTo>
                    <a:pt x="0" y="4419"/>
                  </a:lnTo>
                  <a:lnTo>
                    <a:pt x="469" y="7251"/>
                  </a:lnTo>
                  <a:lnTo>
                    <a:pt x="6197" y="5689"/>
                  </a:lnTo>
                  <a:lnTo>
                    <a:pt x="6578" y="5575"/>
                  </a:lnTo>
                  <a:lnTo>
                    <a:pt x="7112" y="6032"/>
                  </a:lnTo>
                  <a:lnTo>
                    <a:pt x="7569" y="6235"/>
                  </a:lnTo>
                  <a:lnTo>
                    <a:pt x="7988" y="1676"/>
                  </a:lnTo>
                  <a:lnTo>
                    <a:pt x="3771" y="1739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75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993900" y="8631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819" y="0"/>
                  </a:moveTo>
                  <a:lnTo>
                    <a:pt x="1651" y="241"/>
                  </a:lnTo>
                  <a:lnTo>
                    <a:pt x="0" y="774"/>
                  </a:lnTo>
                  <a:lnTo>
                    <a:pt x="3136" y="2679"/>
                  </a:lnTo>
                  <a:lnTo>
                    <a:pt x="3263" y="2247"/>
                  </a:lnTo>
                  <a:lnTo>
                    <a:pt x="3606" y="1714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91CD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982101" y="84195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873" y="0"/>
                  </a:moveTo>
                  <a:lnTo>
                    <a:pt x="1587" y="1003"/>
                  </a:lnTo>
                  <a:lnTo>
                    <a:pt x="0" y="736"/>
                  </a:lnTo>
                  <a:lnTo>
                    <a:pt x="660" y="2743"/>
                  </a:lnTo>
                  <a:lnTo>
                    <a:pt x="2336" y="2857"/>
                  </a:lnTo>
                  <a:lnTo>
                    <a:pt x="4051" y="2908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7B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2002205" y="876122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7848" y="0"/>
                  </a:moveTo>
                  <a:lnTo>
                    <a:pt x="5727" y="431"/>
                  </a:lnTo>
                  <a:lnTo>
                    <a:pt x="3492" y="508"/>
                  </a:lnTo>
                  <a:lnTo>
                    <a:pt x="1600" y="1752"/>
                  </a:lnTo>
                  <a:lnTo>
                    <a:pt x="1333" y="2959"/>
                  </a:lnTo>
                  <a:lnTo>
                    <a:pt x="0" y="4457"/>
                  </a:lnTo>
                  <a:lnTo>
                    <a:pt x="3809" y="6134"/>
                  </a:lnTo>
                  <a:lnTo>
                    <a:pt x="4495" y="3746"/>
                  </a:lnTo>
                  <a:lnTo>
                    <a:pt x="5892" y="3009"/>
                  </a:lnTo>
                  <a:lnTo>
                    <a:pt x="6896" y="2235"/>
                  </a:lnTo>
                  <a:lnTo>
                    <a:pt x="7912" y="1473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B5D6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990305" y="879081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2146" y="0"/>
                  </a:moveTo>
                  <a:lnTo>
                    <a:pt x="1447" y="660"/>
                  </a:lnTo>
                  <a:lnTo>
                    <a:pt x="76" y="1993"/>
                  </a:lnTo>
                  <a:lnTo>
                    <a:pt x="0" y="4254"/>
                  </a:lnTo>
                  <a:lnTo>
                    <a:pt x="2235" y="3733"/>
                  </a:lnTo>
                  <a:lnTo>
                    <a:pt x="3276" y="4648"/>
                  </a:lnTo>
                  <a:lnTo>
                    <a:pt x="4000" y="4762"/>
                  </a:lnTo>
                  <a:lnTo>
                    <a:pt x="4648" y="4660"/>
                  </a:lnTo>
                  <a:lnTo>
                    <a:pt x="5092" y="4013"/>
                  </a:lnTo>
                  <a:lnTo>
                    <a:pt x="6159" y="3314"/>
                  </a:lnTo>
                  <a:lnTo>
                    <a:pt x="8305" y="1943"/>
                  </a:lnTo>
                  <a:lnTo>
                    <a:pt x="6578" y="254"/>
                  </a:lnTo>
                  <a:lnTo>
                    <a:pt x="3695" y="2247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4565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992668" y="87238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1473" y="0"/>
                  </a:moveTo>
                  <a:lnTo>
                    <a:pt x="444" y="2616"/>
                  </a:lnTo>
                  <a:lnTo>
                    <a:pt x="304" y="3962"/>
                  </a:lnTo>
                  <a:lnTo>
                    <a:pt x="0" y="5245"/>
                  </a:lnTo>
                  <a:lnTo>
                    <a:pt x="2908" y="6692"/>
                  </a:lnTo>
                  <a:lnTo>
                    <a:pt x="1879" y="2222"/>
                  </a:lnTo>
                  <a:lnTo>
                    <a:pt x="4051" y="2552"/>
                  </a:lnTo>
                  <a:lnTo>
                    <a:pt x="4216" y="1854"/>
                  </a:lnTo>
                  <a:lnTo>
                    <a:pt x="5168" y="977"/>
                  </a:lnTo>
                  <a:lnTo>
                    <a:pt x="2844" y="152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80A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937359" y="82579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7175" y="0"/>
                  </a:moveTo>
                  <a:lnTo>
                    <a:pt x="0" y="8508"/>
                  </a:lnTo>
                  <a:lnTo>
                    <a:pt x="1333" y="10540"/>
                  </a:lnTo>
                  <a:lnTo>
                    <a:pt x="2857" y="8204"/>
                  </a:lnTo>
                  <a:lnTo>
                    <a:pt x="4254" y="8686"/>
                  </a:lnTo>
                  <a:lnTo>
                    <a:pt x="6794" y="9359"/>
                  </a:lnTo>
                  <a:lnTo>
                    <a:pt x="8813" y="8534"/>
                  </a:lnTo>
                  <a:lnTo>
                    <a:pt x="10439" y="6553"/>
                  </a:lnTo>
                  <a:lnTo>
                    <a:pt x="10464" y="5537"/>
                  </a:lnTo>
                  <a:lnTo>
                    <a:pt x="5435" y="5537"/>
                  </a:lnTo>
                  <a:lnTo>
                    <a:pt x="6438" y="3581"/>
                  </a:lnTo>
                  <a:lnTo>
                    <a:pt x="7823" y="2082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5E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941563" y="832345"/>
              <a:ext cx="13970" cy="6350"/>
            </a:xfrm>
            <a:custGeom>
              <a:avLst/>
              <a:gdLst/>
              <a:ahLst/>
              <a:cxnLst/>
              <a:rect l="l" t="t" r="r" b="b"/>
              <a:pathLst>
                <a:path w="13969" h="6350">
                  <a:moveTo>
                    <a:pt x="6235" y="0"/>
                  </a:moveTo>
                  <a:lnTo>
                    <a:pt x="50" y="2133"/>
                  </a:lnTo>
                  <a:lnTo>
                    <a:pt x="0" y="3136"/>
                  </a:lnTo>
                  <a:lnTo>
                    <a:pt x="1066" y="4978"/>
                  </a:lnTo>
                  <a:lnTo>
                    <a:pt x="3289" y="6311"/>
                  </a:lnTo>
                  <a:lnTo>
                    <a:pt x="6680" y="647"/>
                  </a:lnTo>
                  <a:lnTo>
                    <a:pt x="10045" y="1079"/>
                  </a:lnTo>
                  <a:lnTo>
                    <a:pt x="13588" y="1028"/>
                  </a:lnTo>
                  <a:lnTo>
                    <a:pt x="13842" y="469"/>
                  </a:lnTo>
                  <a:lnTo>
                    <a:pt x="13754" y="254"/>
                  </a:lnTo>
                  <a:lnTo>
                    <a:pt x="13487" y="3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955050" y="832027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5">
                  <a:moveTo>
                    <a:pt x="3860" y="0"/>
                  </a:moveTo>
                  <a:lnTo>
                    <a:pt x="0" y="355"/>
                  </a:lnTo>
                  <a:lnTo>
                    <a:pt x="12" y="1346"/>
                  </a:lnTo>
                  <a:lnTo>
                    <a:pt x="774" y="2476"/>
                  </a:lnTo>
                  <a:lnTo>
                    <a:pt x="2349" y="2336"/>
                  </a:lnTo>
                  <a:lnTo>
                    <a:pt x="3136" y="3416"/>
                  </a:lnTo>
                  <a:lnTo>
                    <a:pt x="5194" y="3352"/>
                  </a:lnTo>
                  <a:lnTo>
                    <a:pt x="7200" y="2451"/>
                  </a:lnTo>
                  <a:lnTo>
                    <a:pt x="10439" y="5410"/>
                  </a:lnTo>
                  <a:lnTo>
                    <a:pt x="11442" y="1358"/>
                  </a:lnTo>
                  <a:lnTo>
                    <a:pt x="7658" y="571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86BF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960245" y="833310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1638" y="0"/>
                  </a:moveTo>
                  <a:lnTo>
                    <a:pt x="0" y="2057"/>
                  </a:lnTo>
                  <a:lnTo>
                    <a:pt x="1066" y="2171"/>
                  </a:lnTo>
                  <a:lnTo>
                    <a:pt x="2540" y="3530"/>
                  </a:lnTo>
                  <a:lnTo>
                    <a:pt x="4356" y="3987"/>
                  </a:lnTo>
                  <a:lnTo>
                    <a:pt x="6286" y="4140"/>
                  </a:lnTo>
                  <a:lnTo>
                    <a:pt x="9347" y="4203"/>
                  </a:lnTo>
                  <a:lnTo>
                    <a:pt x="8039" y="3124"/>
                  </a:lnTo>
                  <a:lnTo>
                    <a:pt x="10439" y="152"/>
                  </a:lnTo>
                  <a:lnTo>
                    <a:pt x="7238" y="38"/>
                  </a:lnTo>
                  <a:lnTo>
                    <a:pt x="6248" y="63"/>
                  </a:lnTo>
                  <a:lnTo>
                    <a:pt x="4635" y="220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09" name="object 3509"/>
          <p:cNvGrpSpPr/>
          <p:nvPr/>
        </p:nvGrpSpPr>
        <p:grpSpPr>
          <a:xfrm>
            <a:off x="2158796" y="1099769"/>
            <a:ext cx="52705" cy="88900"/>
            <a:chOff x="2158796" y="1099769"/>
            <a:chExt cx="52705" cy="88900"/>
          </a:xfrm>
        </p:grpSpPr>
        <p:sp>
          <p:nvSpPr>
            <p:cNvPr id="3510" name="object 3510"/>
            <p:cNvSpPr/>
            <p:nvPr/>
          </p:nvSpPr>
          <p:spPr>
            <a:xfrm>
              <a:off x="2158796" y="11168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879" y="0"/>
                  </a:moveTo>
                  <a:lnTo>
                    <a:pt x="1168" y="152"/>
                  </a:lnTo>
                  <a:lnTo>
                    <a:pt x="0" y="114"/>
                  </a:lnTo>
                  <a:lnTo>
                    <a:pt x="761" y="1282"/>
                  </a:lnTo>
                  <a:lnTo>
                    <a:pt x="1435" y="2286"/>
                  </a:lnTo>
                  <a:lnTo>
                    <a:pt x="2362" y="2133"/>
                  </a:lnTo>
                  <a:lnTo>
                    <a:pt x="3022" y="106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9FC5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2163216" y="1099769"/>
              <a:ext cx="41910" cy="48895"/>
            </a:xfrm>
            <a:custGeom>
              <a:avLst/>
              <a:gdLst/>
              <a:ahLst/>
              <a:cxnLst/>
              <a:rect l="l" t="t" r="r" b="b"/>
              <a:pathLst>
                <a:path w="41910" h="48894">
                  <a:moveTo>
                    <a:pt x="28121" y="37490"/>
                  </a:moveTo>
                  <a:lnTo>
                    <a:pt x="14909" y="37490"/>
                  </a:lnTo>
                  <a:lnTo>
                    <a:pt x="16594" y="39642"/>
                  </a:lnTo>
                  <a:lnTo>
                    <a:pt x="17487" y="40208"/>
                  </a:lnTo>
                  <a:lnTo>
                    <a:pt x="17564" y="40881"/>
                  </a:lnTo>
                  <a:lnTo>
                    <a:pt x="19748" y="44119"/>
                  </a:lnTo>
                  <a:lnTo>
                    <a:pt x="23825" y="47650"/>
                  </a:lnTo>
                  <a:lnTo>
                    <a:pt x="24904" y="48704"/>
                  </a:lnTo>
                  <a:lnTo>
                    <a:pt x="30234" y="44018"/>
                  </a:lnTo>
                  <a:lnTo>
                    <a:pt x="30155" y="43548"/>
                  </a:lnTo>
                  <a:lnTo>
                    <a:pt x="28905" y="39395"/>
                  </a:lnTo>
                  <a:lnTo>
                    <a:pt x="28121" y="37490"/>
                  </a:lnTo>
                  <a:close/>
                </a:path>
                <a:path w="41910" h="48894">
                  <a:moveTo>
                    <a:pt x="41515" y="36004"/>
                  </a:moveTo>
                  <a:lnTo>
                    <a:pt x="28841" y="36004"/>
                  </a:lnTo>
                  <a:lnTo>
                    <a:pt x="30213" y="37274"/>
                  </a:lnTo>
                  <a:lnTo>
                    <a:pt x="32677" y="41427"/>
                  </a:lnTo>
                  <a:lnTo>
                    <a:pt x="33781" y="44018"/>
                  </a:lnTo>
                  <a:lnTo>
                    <a:pt x="36728" y="44475"/>
                  </a:lnTo>
                  <a:lnTo>
                    <a:pt x="40754" y="43548"/>
                  </a:lnTo>
                  <a:lnTo>
                    <a:pt x="38290" y="38963"/>
                  </a:lnTo>
                  <a:lnTo>
                    <a:pt x="40817" y="37198"/>
                  </a:lnTo>
                  <a:lnTo>
                    <a:pt x="41363" y="36347"/>
                  </a:lnTo>
                  <a:lnTo>
                    <a:pt x="41515" y="36004"/>
                  </a:lnTo>
                  <a:close/>
                </a:path>
                <a:path w="41910" h="48894">
                  <a:moveTo>
                    <a:pt x="7351" y="24173"/>
                  </a:moveTo>
                  <a:lnTo>
                    <a:pt x="5753" y="24371"/>
                  </a:lnTo>
                  <a:lnTo>
                    <a:pt x="4660" y="25158"/>
                  </a:lnTo>
                  <a:lnTo>
                    <a:pt x="5956" y="26708"/>
                  </a:lnTo>
                  <a:lnTo>
                    <a:pt x="4737" y="27444"/>
                  </a:lnTo>
                  <a:lnTo>
                    <a:pt x="4686" y="28613"/>
                  </a:lnTo>
                  <a:lnTo>
                    <a:pt x="8877" y="32677"/>
                  </a:lnTo>
                  <a:lnTo>
                    <a:pt x="11226" y="37960"/>
                  </a:lnTo>
                  <a:lnTo>
                    <a:pt x="14223" y="42824"/>
                  </a:lnTo>
                  <a:lnTo>
                    <a:pt x="14616" y="42976"/>
                  </a:lnTo>
                  <a:lnTo>
                    <a:pt x="15036" y="43103"/>
                  </a:lnTo>
                  <a:lnTo>
                    <a:pt x="16205" y="43573"/>
                  </a:lnTo>
                  <a:lnTo>
                    <a:pt x="16903" y="42976"/>
                  </a:lnTo>
                  <a:lnTo>
                    <a:pt x="17475" y="42062"/>
                  </a:lnTo>
                  <a:lnTo>
                    <a:pt x="17483" y="40778"/>
                  </a:lnTo>
                  <a:lnTo>
                    <a:pt x="16594" y="39642"/>
                  </a:lnTo>
                  <a:lnTo>
                    <a:pt x="15963" y="39243"/>
                  </a:lnTo>
                  <a:lnTo>
                    <a:pt x="14909" y="37490"/>
                  </a:lnTo>
                  <a:lnTo>
                    <a:pt x="28121" y="37490"/>
                  </a:lnTo>
                  <a:lnTo>
                    <a:pt x="26288" y="36004"/>
                  </a:lnTo>
                  <a:lnTo>
                    <a:pt x="41515" y="36004"/>
                  </a:lnTo>
                  <a:lnTo>
                    <a:pt x="41757" y="35458"/>
                  </a:lnTo>
                  <a:lnTo>
                    <a:pt x="41727" y="35052"/>
                  </a:lnTo>
                  <a:lnTo>
                    <a:pt x="20535" y="35052"/>
                  </a:lnTo>
                  <a:lnTo>
                    <a:pt x="19850" y="34709"/>
                  </a:lnTo>
                  <a:lnTo>
                    <a:pt x="19659" y="34061"/>
                  </a:lnTo>
                  <a:lnTo>
                    <a:pt x="18966" y="33524"/>
                  </a:lnTo>
                  <a:lnTo>
                    <a:pt x="16268" y="32232"/>
                  </a:lnTo>
                  <a:lnTo>
                    <a:pt x="15053" y="30665"/>
                  </a:lnTo>
                  <a:lnTo>
                    <a:pt x="11544" y="28943"/>
                  </a:lnTo>
                  <a:lnTo>
                    <a:pt x="10842" y="27197"/>
                  </a:lnTo>
                  <a:lnTo>
                    <a:pt x="10096" y="26644"/>
                  </a:lnTo>
                  <a:lnTo>
                    <a:pt x="9110" y="24562"/>
                  </a:lnTo>
                  <a:lnTo>
                    <a:pt x="7627" y="24371"/>
                  </a:lnTo>
                  <a:lnTo>
                    <a:pt x="7351" y="24173"/>
                  </a:lnTo>
                  <a:close/>
                </a:path>
                <a:path w="41910" h="48894">
                  <a:moveTo>
                    <a:pt x="16594" y="39642"/>
                  </a:moveTo>
                  <a:lnTo>
                    <a:pt x="17483" y="40778"/>
                  </a:lnTo>
                  <a:lnTo>
                    <a:pt x="17487" y="40208"/>
                  </a:lnTo>
                  <a:lnTo>
                    <a:pt x="16594" y="39642"/>
                  </a:lnTo>
                  <a:close/>
                </a:path>
                <a:path w="41910" h="48894">
                  <a:moveTo>
                    <a:pt x="10616" y="23668"/>
                  </a:moveTo>
                  <a:lnTo>
                    <a:pt x="10439" y="23799"/>
                  </a:lnTo>
                  <a:lnTo>
                    <a:pt x="9876" y="24371"/>
                  </a:lnTo>
                  <a:lnTo>
                    <a:pt x="9781" y="24562"/>
                  </a:lnTo>
                  <a:lnTo>
                    <a:pt x="10842" y="27197"/>
                  </a:lnTo>
                  <a:lnTo>
                    <a:pt x="14427" y="29857"/>
                  </a:lnTo>
                  <a:lnTo>
                    <a:pt x="15053" y="30665"/>
                  </a:lnTo>
                  <a:lnTo>
                    <a:pt x="15659" y="30962"/>
                  </a:lnTo>
                  <a:lnTo>
                    <a:pt x="18973" y="33528"/>
                  </a:lnTo>
                  <a:lnTo>
                    <a:pt x="19634" y="33896"/>
                  </a:lnTo>
                  <a:lnTo>
                    <a:pt x="19690" y="34110"/>
                  </a:lnTo>
                  <a:lnTo>
                    <a:pt x="20027" y="34632"/>
                  </a:lnTo>
                  <a:lnTo>
                    <a:pt x="20535" y="35052"/>
                  </a:lnTo>
                  <a:lnTo>
                    <a:pt x="41727" y="35052"/>
                  </a:lnTo>
                  <a:lnTo>
                    <a:pt x="41681" y="34417"/>
                  </a:lnTo>
                  <a:lnTo>
                    <a:pt x="39789" y="30137"/>
                  </a:lnTo>
                  <a:lnTo>
                    <a:pt x="37858" y="25895"/>
                  </a:lnTo>
                  <a:lnTo>
                    <a:pt x="36932" y="24841"/>
                  </a:lnTo>
                  <a:lnTo>
                    <a:pt x="13004" y="24841"/>
                  </a:lnTo>
                  <a:lnTo>
                    <a:pt x="10616" y="23668"/>
                  </a:lnTo>
                  <a:close/>
                </a:path>
                <a:path w="41910" h="48894">
                  <a:moveTo>
                    <a:pt x="18966" y="33524"/>
                  </a:moveTo>
                  <a:lnTo>
                    <a:pt x="19659" y="34061"/>
                  </a:lnTo>
                  <a:lnTo>
                    <a:pt x="19634" y="33896"/>
                  </a:lnTo>
                  <a:lnTo>
                    <a:pt x="18966" y="33524"/>
                  </a:lnTo>
                  <a:close/>
                </a:path>
                <a:path w="41910" h="48894">
                  <a:moveTo>
                    <a:pt x="10842" y="27197"/>
                  </a:moveTo>
                  <a:lnTo>
                    <a:pt x="11544" y="28943"/>
                  </a:lnTo>
                  <a:lnTo>
                    <a:pt x="15053" y="30665"/>
                  </a:lnTo>
                  <a:lnTo>
                    <a:pt x="14427" y="29857"/>
                  </a:lnTo>
                  <a:lnTo>
                    <a:pt x="10842" y="27197"/>
                  </a:lnTo>
                  <a:close/>
                </a:path>
                <a:path w="41910" h="48894">
                  <a:moveTo>
                    <a:pt x="33119" y="20218"/>
                  </a:moveTo>
                  <a:lnTo>
                    <a:pt x="11963" y="20218"/>
                  </a:lnTo>
                  <a:lnTo>
                    <a:pt x="12979" y="21069"/>
                  </a:lnTo>
                  <a:lnTo>
                    <a:pt x="12137" y="22121"/>
                  </a:lnTo>
                  <a:lnTo>
                    <a:pt x="11970" y="22356"/>
                  </a:lnTo>
                  <a:lnTo>
                    <a:pt x="13004" y="24841"/>
                  </a:lnTo>
                  <a:lnTo>
                    <a:pt x="36932" y="24841"/>
                  </a:lnTo>
                  <a:lnTo>
                    <a:pt x="34721" y="22326"/>
                  </a:lnTo>
                  <a:lnTo>
                    <a:pt x="33119" y="20218"/>
                  </a:lnTo>
                  <a:close/>
                </a:path>
                <a:path w="41910" h="48894">
                  <a:moveTo>
                    <a:pt x="9960" y="23990"/>
                  </a:moveTo>
                  <a:lnTo>
                    <a:pt x="8839" y="23990"/>
                  </a:lnTo>
                  <a:lnTo>
                    <a:pt x="9110" y="24562"/>
                  </a:lnTo>
                  <a:lnTo>
                    <a:pt x="9626" y="24625"/>
                  </a:lnTo>
                  <a:lnTo>
                    <a:pt x="9821" y="24371"/>
                  </a:lnTo>
                  <a:lnTo>
                    <a:pt x="9960" y="23990"/>
                  </a:lnTo>
                  <a:close/>
                </a:path>
                <a:path w="41910" h="48894">
                  <a:moveTo>
                    <a:pt x="8839" y="23990"/>
                  </a:moveTo>
                  <a:lnTo>
                    <a:pt x="7351" y="24173"/>
                  </a:lnTo>
                  <a:lnTo>
                    <a:pt x="7645" y="24384"/>
                  </a:lnTo>
                  <a:lnTo>
                    <a:pt x="9110" y="24562"/>
                  </a:lnTo>
                  <a:lnTo>
                    <a:pt x="8839" y="23990"/>
                  </a:lnTo>
                  <a:close/>
                </a:path>
                <a:path w="41910" h="48894">
                  <a:moveTo>
                    <a:pt x="10159" y="23444"/>
                  </a:moveTo>
                  <a:lnTo>
                    <a:pt x="9789" y="24459"/>
                  </a:lnTo>
                  <a:lnTo>
                    <a:pt x="10439" y="23799"/>
                  </a:lnTo>
                  <a:lnTo>
                    <a:pt x="10616" y="23668"/>
                  </a:lnTo>
                  <a:lnTo>
                    <a:pt x="10159" y="23444"/>
                  </a:lnTo>
                  <a:close/>
                </a:path>
                <a:path w="41910" h="48894">
                  <a:moveTo>
                    <a:pt x="4813" y="5181"/>
                  </a:moveTo>
                  <a:lnTo>
                    <a:pt x="2628" y="6705"/>
                  </a:lnTo>
                  <a:lnTo>
                    <a:pt x="1803" y="7162"/>
                  </a:lnTo>
                  <a:lnTo>
                    <a:pt x="1662" y="7734"/>
                  </a:lnTo>
                  <a:lnTo>
                    <a:pt x="1587" y="8788"/>
                  </a:lnTo>
                  <a:lnTo>
                    <a:pt x="1854" y="10820"/>
                  </a:lnTo>
                  <a:lnTo>
                    <a:pt x="558" y="12395"/>
                  </a:lnTo>
                  <a:lnTo>
                    <a:pt x="0" y="14173"/>
                  </a:lnTo>
                  <a:lnTo>
                    <a:pt x="533" y="16840"/>
                  </a:lnTo>
                  <a:lnTo>
                    <a:pt x="2603" y="18034"/>
                  </a:lnTo>
                  <a:lnTo>
                    <a:pt x="4737" y="19177"/>
                  </a:lnTo>
                  <a:lnTo>
                    <a:pt x="5714" y="19583"/>
                  </a:lnTo>
                  <a:lnTo>
                    <a:pt x="6400" y="20269"/>
                  </a:lnTo>
                  <a:lnTo>
                    <a:pt x="6713" y="21056"/>
                  </a:lnTo>
                  <a:lnTo>
                    <a:pt x="6687" y="21869"/>
                  </a:lnTo>
                  <a:lnTo>
                    <a:pt x="6400" y="23495"/>
                  </a:lnTo>
                  <a:lnTo>
                    <a:pt x="7351" y="24173"/>
                  </a:lnTo>
                  <a:lnTo>
                    <a:pt x="8839" y="23990"/>
                  </a:lnTo>
                  <a:lnTo>
                    <a:pt x="9960" y="23990"/>
                  </a:lnTo>
                  <a:lnTo>
                    <a:pt x="10159" y="23444"/>
                  </a:lnTo>
                  <a:lnTo>
                    <a:pt x="10917" y="23444"/>
                  </a:lnTo>
                  <a:lnTo>
                    <a:pt x="11379" y="23101"/>
                  </a:lnTo>
                  <a:lnTo>
                    <a:pt x="12137" y="22121"/>
                  </a:lnTo>
                  <a:lnTo>
                    <a:pt x="12331" y="21056"/>
                  </a:lnTo>
                  <a:lnTo>
                    <a:pt x="11963" y="20218"/>
                  </a:lnTo>
                  <a:lnTo>
                    <a:pt x="33119" y="20218"/>
                  </a:lnTo>
                  <a:lnTo>
                    <a:pt x="32550" y="19469"/>
                  </a:lnTo>
                  <a:lnTo>
                    <a:pt x="28460" y="18834"/>
                  </a:lnTo>
                  <a:lnTo>
                    <a:pt x="26949" y="11506"/>
                  </a:lnTo>
                  <a:lnTo>
                    <a:pt x="25895" y="7734"/>
                  </a:lnTo>
                  <a:lnTo>
                    <a:pt x="8166" y="7734"/>
                  </a:lnTo>
                  <a:lnTo>
                    <a:pt x="4813" y="5181"/>
                  </a:lnTo>
                  <a:close/>
                </a:path>
                <a:path w="41910" h="48894">
                  <a:moveTo>
                    <a:pt x="10917" y="23444"/>
                  </a:moveTo>
                  <a:lnTo>
                    <a:pt x="10159" y="23444"/>
                  </a:lnTo>
                  <a:lnTo>
                    <a:pt x="10616" y="23668"/>
                  </a:lnTo>
                  <a:lnTo>
                    <a:pt x="10917" y="23444"/>
                  </a:lnTo>
                  <a:close/>
                </a:path>
                <a:path w="41910" h="48894">
                  <a:moveTo>
                    <a:pt x="14350" y="0"/>
                  </a:moveTo>
                  <a:lnTo>
                    <a:pt x="12064" y="1485"/>
                  </a:lnTo>
                  <a:lnTo>
                    <a:pt x="9905" y="4635"/>
                  </a:lnTo>
                  <a:lnTo>
                    <a:pt x="8166" y="7734"/>
                  </a:lnTo>
                  <a:lnTo>
                    <a:pt x="25895" y="7734"/>
                  </a:lnTo>
                  <a:lnTo>
                    <a:pt x="25590" y="6642"/>
                  </a:lnTo>
                  <a:lnTo>
                    <a:pt x="19723" y="5511"/>
                  </a:lnTo>
                  <a:lnTo>
                    <a:pt x="18351" y="4622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2178253" y="1141577"/>
              <a:ext cx="33020" cy="46990"/>
            </a:xfrm>
            <a:custGeom>
              <a:avLst/>
              <a:gdLst/>
              <a:ahLst/>
              <a:cxnLst/>
              <a:rect l="l" t="t" r="r" b="b"/>
              <a:pathLst>
                <a:path w="33019" h="46990">
                  <a:moveTo>
                    <a:pt x="5295" y="0"/>
                  </a:moveTo>
                  <a:lnTo>
                    <a:pt x="2146" y="215"/>
                  </a:lnTo>
                  <a:lnTo>
                    <a:pt x="0" y="1295"/>
                  </a:lnTo>
                  <a:lnTo>
                    <a:pt x="1739" y="4622"/>
                  </a:lnTo>
                  <a:lnTo>
                    <a:pt x="5791" y="5956"/>
                  </a:lnTo>
                  <a:lnTo>
                    <a:pt x="7162" y="9613"/>
                  </a:lnTo>
                  <a:lnTo>
                    <a:pt x="8648" y="11353"/>
                  </a:lnTo>
                  <a:lnTo>
                    <a:pt x="10515" y="12852"/>
                  </a:lnTo>
                  <a:lnTo>
                    <a:pt x="10680" y="15392"/>
                  </a:lnTo>
                  <a:lnTo>
                    <a:pt x="12623" y="18973"/>
                  </a:lnTo>
                  <a:lnTo>
                    <a:pt x="15481" y="22059"/>
                  </a:lnTo>
                  <a:lnTo>
                    <a:pt x="16522" y="26136"/>
                  </a:lnTo>
                  <a:lnTo>
                    <a:pt x="16065" y="27177"/>
                  </a:lnTo>
                  <a:lnTo>
                    <a:pt x="16967" y="28994"/>
                  </a:lnTo>
                  <a:lnTo>
                    <a:pt x="19024" y="31686"/>
                  </a:lnTo>
                  <a:lnTo>
                    <a:pt x="18275" y="35801"/>
                  </a:lnTo>
                  <a:lnTo>
                    <a:pt x="21526" y="37884"/>
                  </a:lnTo>
                  <a:lnTo>
                    <a:pt x="23914" y="36614"/>
                  </a:lnTo>
                  <a:lnTo>
                    <a:pt x="25628" y="36601"/>
                  </a:lnTo>
                  <a:lnTo>
                    <a:pt x="31115" y="46850"/>
                  </a:lnTo>
                  <a:lnTo>
                    <a:pt x="32092" y="46367"/>
                  </a:lnTo>
                  <a:lnTo>
                    <a:pt x="32486" y="46037"/>
                  </a:lnTo>
                  <a:lnTo>
                    <a:pt x="32753" y="45631"/>
                  </a:lnTo>
                  <a:lnTo>
                    <a:pt x="32969" y="44627"/>
                  </a:lnTo>
                  <a:lnTo>
                    <a:pt x="32384" y="40512"/>
                  </a:lnTo>
                  <a:lnTo>
                    <a:pt x="28333" y="38201"/>
                  </a:lnTo>
                  <a:lnTo>
                    <a:pt x="30746" y="34429"/>
                  </a:lnTo>
                  <a:lnTo>
                    <a:pt x="32651" y="32321"/>
                  </a:lnTo>
                  <a:lnTo>
                    <a:pt x="31635" y="30518"/>
                  </a:lnTo>
                  <a:lnTo>
                    <a:pt x="25120" y="29679"/>
                  </a:lnTo>
                  <a:lnTo>
                    <a:pt x="23355" y="27368"/>
                  </a:lnTo>
                  <a:lnTo>
                    <a:pt x="22390" y="21539"/>
                  </a:lnTo>
                  <a:lnTo>
                    <a:pt x="21310" y="19773"/>
                  </a:lnTo>
                  <a:lnTo>
                    <a:pt x="19659" y="18605"/>
                  </a:lnTo>
                  <a:lnTo>
                    <a:pt x="17157" y="17297"/>
                  </a:lnTo>
                  <a:lnTo>
                    <a:pt x="16802" y="14808"/>
                  </a:lnTo>
                  <a:lnTo>
                    <a:pt x="15595" y="10020"/>
                  </a:lnTo>
                  <a:lnTo>
                    <a:pt x="13677" y="8534"/>
                  </a:lnTo>
                  <a:lnTo>
                    <a:pt x="12115" y="6781"/>
                  </a:lnTo>
                  <a:lnTo>
                    <a:pt x="8382" y="4381"/>
                  </a:lnTo>
                  <a:lnTo>
                    <a:pt x="5854" y="3670"/>
                  </a:lnTo>
                  <a:lnTo>
                    <a:pt x="5295" y="0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13" name="object 3513"/>
          <p:cNvGrpSpPr/>
          <p:nvPr/>
        </p:nvGrpSpPr>
        <p:grpSpPr>
          <a:xfrm>
            <a:off x="1714754" y="853605"/>
            <a:ext cx="48260" cy="59055"/>
            <a:chOff x="1714754" y="853605"/>
            <a:chExt cx="48260" cy="59055"/>
          </a:xfrm>
        </p:grpSpPr>
        <p:sp>
          <p:nvSpPr>
            <p:cNvPr id="3514" name="object 3514"/>
            <p:cNvSpPr/>
            <p:nvPr/>
          </p:nvSpPr>
          <p:spPr>
            <a:xfrm>
              <a:off x="1714754" y="853605"/>
              <a:ext cx="23495" cy="34290"/>
            </a:xfrm>
            <a:custGeom>
              <a:avLst/>
              <a:gdLst/>
              <a:ahLst/>
              <a:cxnLst/>
              <a:rect l="l" t="t" r="r" b="b"/>
              <a:pathLst>
                <a:path w="23494" h="34290">
                  <a:moveTo>
                    <a:pt x="4025" y="0"/>
                  </a:moveTo>
                  <a:lnTo>
                    <a:pt x="3556" y="0"/>
                  </a:lnTo>
                  <a:lnTo>
                    <a:pt x="0" y="1968"/>
                  </a:lnTo>
                  <a:lnTo>
                    <a:pt x="3543" y="4152"/>
                  </a:lnTo>
                  <a:lnTo>
                    <a:pt x="3390" y="6223"/>
                  </a:lnTo>
                  <a:lnTo>
                    <a:pt x="5994" y="13906"/>
                  </a:lnTo>
                  <a:lnTo>
                    <a:pt x="12496" y="19558"/>
                  </a:lnTo>
                  <a:lnTo>
                    <a:pt x="14820" y="28511"/>
                  </a:lnTo>
                  <a:lnTo>
                    <a:pt x="18465" y="30467"/>
                  </a:lnTo>
                  <a:lnTo>
                    <a:pt x="19202" y="31978"/>
                  </a:lnTo>
                  <a:lnTo>
                    <a:pt x="19862" y="33591"/>
                  </a:lnTo>
                  <a:lnTo>
                    <a:pt x="20231" y="33985"/>
                  </a:lnTo>
                  <a:lnTo>
                    <a:pt x="20650" y="34074"/>
                  </a:lnTo>
                  <a:lnTo>
                    <a:pt x="21132" y="33820"/>
                  </a:lnTo>
                  <a:lnTo>
                    <a:pt x="23241" y="33693"/>
                  </a:lnTo>
                  <a:lnTo>
                    <a:pt x="23329" y="32207"/>
                  </a:lnTo>
                  <a:lnTo>
                    <a:pt x="23291" y="30632"/>
                  </a:lnTo>
                  <a:lnTo>
                    <a:pt x="19900" y="28867"/>
                  </a:lnTo>
                  <a:lnTo>
                    <a:pt x="22199" y="24269"/>
                  </a:lnTo>
                  <a:lnTo>
                    <a:pt x="19151" y="22339"/>
                  </a:lnTo>
                  <a:lnTo>
                    <a:pt x="18465" y="22402"/>
                  </a:lnTo>
                  <a:lnTo>
                    <a:pt x="17868" y="23342"/>
                  </a:lnTo>
                  <a:lnTo>
                    <a:pt x="16675" y="22567"/>
                  </a:lnTo>
                  <a:lnTo>
                    <a:pt x="17373" y="21856"/>
                  </a:lnTo>
                  <a:lnTo>
                    <a:pt x="17957" y="20485"/>
                  </a:lnTo>
                  <a:lnTo>
                    <a:pt x="19291" y="19418"/>
                  </a:lnTo>
                  <a:lnTo>
                    <a:pt x="19697" y="18415"/>
                  </a:lnTo>
                  <a:lnTo>
                    <a:pt x="18808" y="16700"/>
                  </a:lnTo>
                  <a:lnTo>
                    <a:pt x="15849" y="13703"/>
                  </a:lnTo>
                  <a:lnTo>
                    <a:pt x="13728" y="10007"/>
                  </a:lnTo>
                  <a:lnTo>
                    <a:pt x="10744" y="7035"/>
                  </a:lnTo>
                  <a:lnTo>
                    <a:pt x="8280" y="5257"/>
                  </a:lnTo>
                  <a:lnTo>
                    <a:pt x="7061" y="2387"/>
                  </a:lnTo>
                  <a:lnTo>
                    <a:pt x="4902" y="355"/>
                  </a:lnTo>
                  <a:lnTo>
                    <a:pt x="4483" y="127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97D1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732216" y="889850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4" h="22225">
                  <a:moveTo>
                    <a:pt x="15328" y="0"/>
                  </a:moveTo>
                  <a:lnTo>
                    <a:pt x="10833" y="1676"/>
                  </a:lnTo>
                  <a:lnTo>
                    <a:pt x="8839" y="1435"/>
                  </a:lnTo>
                  <a:lnTo>
                    <a:pt x="5372" y="4381"/>
                  </a:lnTo>
                  <a:lnTo>
                    <a:pt x="3809" y="3784"/>
                  </a:lnTo>
                  <a:lnTo>
                    <a:pt x="2705" y="1676"/>
                  </a:lnTo>
                  <a:lnTo>
                    <a:pt x="2057" y="1054"/>
                  </a:lnTo>
                  <a:lnTo>
                    <a:pt x="1333" y="1066"/>
                  </a:lnTo>
                  <a:lnTo>
                    <a:pt x="571" y="1447"/>
                  </a:lnTo>
                  <a:lnTo>
                    <a:pt x="0" y="5003"/>
                  </a:lnTo>
                  <a:lnTo>
                    <a:pt x="2463" y="8331"/>
                  </a:lnTo>
                  <a:lnTo>
                    <a:pt x="1333" y="11912"/>
                  </a:lnTo>
                  <a:lnTo>
                    <a:pt x="1689" y="12280"/>
                  </a:lnTo>
                  <a:lnTo>
                    <a:pt x="2120" y="12484"/>
                  </a:lnTo>
                  <a:lnTo>
                    <a:pt x="2628" y="12496"/>
                  </a:lnTo>
                  <a:lnTo>
                    <a:pt x="4203" y="12280"/>
                  </a:lnTo>
                  <a:lnTo>
                    <a:pt x="5295" y="10947"/>
                  </a:lnTo>
                  <a:lnTo>
                    <a:pt x="8648" y="10223"/>
                  </a:lnTo>
                  <a:lnTo>
                    <a:pt x="11201" y="8382"/>
                  </a:lnTo>
                  <a:lnTo>
                    <a:pt x="13334" y="12166"/>
                  </a:lnTo>
                  <a:lnTo>
                    <a:pt x="10540" y="13550"/>
                  </a:lnTo>
                  <a:lnTo>
                    <a:pt x="7873" y="16916"/>
                  </a:lnTo>
                  <a:lnTo>
                    <a:pt x="4241" y="17005"/>
                  </a:lnTo>
                  <a:lnTo>
                    <a:pt x="4965" y="20535"/>
                  </a:lnTo>
                  <a:lnTo>
                    <a:pt x="8496" y="22225"/>
                  </a:lnTo>
                  <a:lnTo>
                    <a:pt x="10452" y="19075"/>
                  </a:lnTo>
                  <a:lnTo>
                    <a:pt x="13042" y="17894"/>
                  </a:lnTo>
                  <a:lnTo>
                    <a:pt x="13817" y="17145"/>
                  </a:lnTo>
                  <a:lnTo>
                    <a:pt x="14236" y="16256"/>
                  </a:lnTo>
                  <a:lnTo>
                    <a:pt x="14122" y="15163"/>
                  </a:lnTo>
                  <a:lnTo>
                    <a:pt x="14211" y="12471"/>
                  </a:lnTo>
                  <a:lnTo>
                    <a:pt x="17310" y="12814"/>
                  </a:lnTo>
                  <a:lnTo>
                    <a:pt x="18275" y="11023"/>
                  </a:lnTo>
                  <a:lnTo>
                    <a:pt x="14681" y="9588"/>
                  </a:lnTo>
                  <a:lnTo>
                    <a:pt x="16001" y="6642"/>
                  </a:lnTo>
                  <a:lnTo>
                    <a:pt x="16357" y="1358"/>
                  </a:lnTo>
                  <a:lnTo>
                    <a:pt x="15328" y="0"/>
                  </a:lnTo>
                  <a:close/>
                </a:path>
              </a:pathLst>
            </a:custGeom>
            <a:solidFill>
              <a:srgbClr val="9ED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758327" y="88639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3492" y="0"/>
                  </a:moveTo>
                  <a:lnTo>
                    <a:pt x="0" y="1536"/>
                  </a:lnTo>
                  <a:lnTo>
                    <a:pt x="1409" y="3848"/>
                  </a:lnTo>
                  <a:lnTo>
                    <a:pt x="2527" y="6121"/>
                  </a:lnTo>
                  <a:lnTo>
                    <a:pt x="4419" y="4330"/>
                  </a:lnTo>
                  <a:lnTo>
                    <a:pt x="4584" y="2260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1B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731505" y="88732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416" y="0"/>
                  </a:moveTo>
                  <a:lnTo>
                    <a:pt x="469" y="304"/>
                  </a:lnTo>
                  <a:lnTo>
                    <a:pt x="0" y="1803"/>
                  </a:lnTo>
                  <a:lnTo>
                    <a:pt x="1397" y="4191"/>
                  </a:lnTo>
                  <a:lnTo>
                    <a:pt x="2070" y="4203"/>
                  </a:lnTo>
                  <a:lnTo>
                    <a:pt x="3416" y="4203"/>
                  </a:lnTo>
                  <a:lnTo>
                    <a:pt x="4165" y="2933"/>
                  </a:lnTo>
                  <a:lnTo>
                    <a:pt x="4673" y="1612"/>
                  </a:lnTo>
                  <a:lnTo>
                    <a:pt x="4381" y="114"/>
                  </a:lnTo>
                  <a:lnTo>
                    <a:pt x="4051" y="88"/>
                  </a:lnTo>
                  <a:lnTo>
                    <a:pt x="3733" y="50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79A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756587" y="86607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2349" y="0"/>
                  </a:moveTo>
                  <a:lnTo>
                    <a:pt x="977" y="1676"/>
                  </a:lnTo>
                  <a:lnTo>
                    <a:pt x="0" y="3365"/>
                  </a:lnTo>
                  <a:lnTo>
                    <a:pt x="190" y="5524"/>
                  </a:lnTo>
                  <a:lnTo>
                    <a:pt x="2260" y="5626"/>
                  </a:lnTo>
                  <a:lnTo>
                    <a:pt x="3289" y="5689"/>
                  </a:lnTo>
                  <a:lnTo>
                    <a:pt x="3251" y="3390"/>
                  </a:lnTo>
                  <a:lnTo>
                    <a:pt x="2006" y="2578"/>
                  </a:lnTo>
                  <a:lnTo>
                    <a:pt x="3784" y="87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79A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756181" y="87292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571" y="0"/>
                  </a:moveTo>
                  <a:lnTo>
                    <a:pt x="647" y="1422"/>
                  </a:lnTo>
                  <a:lnTo>
                    <a:pt x="0" y="3352"/>
                  </a:lnTo>
                  <a:lnTo>
                    <a:pt x="2641" y="3048"/>
                  </a:lnTo>
                  <a:lnTo>
                    <a:pt x="2044" y="1968"/>
                  </a:lnTo>
                  <a:lnTo>
                    <a:pt x="1828" y="63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8EB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0" name="object 3520"/>
          <p:cNvSpPr/>
          <p:nvPr/>
        </p:nvSpPr>
        <p:spPr>
          <a:xfrm>
            <a:off x="2162746" y="1580464"/>
            <a:ext cx="20320" cy="14604"/>
          </a:xfrm>
          <a:custGeom>
            <a:avLst/>
            <a:gdLst/>
            <a:ahLst/>
            <a:cxnLst/>
            <a:rect l="l" t="t" r="r" b="b"/>
            <a:pathLst>
              <a:path w="20319" h="14605">
                <a:moveTo>
                  <a:pt x="17818" y="0"/>
                </a:moveTo>
                <a:lnTo>
                  <a:pt x="11734" y="4305"/>
                </a:lnTo>
                <a:lnTo>
                  <a:pt x="4711" y="5791"/>
                </a:lnTo>
                <a:lnTo>
                  <a:pt x="0" y="11010"/>
                </a:lnTo>
                <a:lnTo>
                  <a:pt x="12" y="14097"/>
                </a:lnTo>
                <a:lnTo>
                  <a:pt x="2057" y="14122"/>
                </a:lnTo>
                <a:lnTo>
                  <a:pt x="4406" y="13119"/>
                </a:lnTo>
                <a:lnTo>
                  <a:pt x="5283" y="6883"/>
                </a:lnTo>
                <a:lnTo>
                  <a:pt x="16443" y="6883"/>
                </a:lnTo>
                <a:lnTo>
                  <a:pt x="17564" y="5664"/>
                </a:lnTo>
                <a:lnTo>
                  <a:pt x="17653" y="4749"/>
                </a:lnTo>
                <a:lnTo>
                  <a:pt x="19215" y="3860"/>
                </a:lnTo>
                <a:lnTo>
                  <a:pt x="19939" y="2654"/>
                </a:lnTo>
                <a:lnTo>
                  <a:pt x="19100" y="850"/>
                </a:lnTo>
                <a:lnTo>
                  <a:pt x="18580" y="292"/>
                </a:lnTo>
                <a:lnTo>
                  <a:pt x="17818" y="0"/>
                </a:lnTo>
                <a:close/>
              </a:path>
              <a:path w="20319" h="14605">
                <a:moveTo>
                  <a:pt x="16443" y="6883"/>
                </a:moveTo>
                <a:lnTo>
                  <a:pt x="5283" y="6883"/>
                </a:lnTo>
                <a:lnTo>
                  <a:pt x="9385" y="12039"/>
                </a:lnTo>
                <a:lnTo>
                  <a:pt x="11112" y="7835"/>
                </a:lnTo>
                <a:lnTo>
                  <a:pt x="15568" y="7835"/>
                </a:lnTo>
                <a:lnTo>
                  <a:pt x="16443" y="6883"/>
                </a:lnTo>
                <a:close/>
              </a:path>
              <a:path w="20319" h="14605">
                <a:moveTo>
                  <a:pt x="15568" y="7835"/>
                </a:moveTo>
                <a:lnTo>
                  <a:pt x="11112" y="7835"/>
                </a:lnTo>
                <a:lnTo>
                  <a:pt x="14541" y="8953"/>
                </a:lnTo>
                <a:lnTo>
                  <a:pt x="15568" y="7835"/>
                </a:lnTo>
                <a:close/>
              </a:path>
            </a:pathLst>
          </a:custGeom>
          <a:solidFill>
            <a:srgbClr val="70BED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21" name="object 3521"/>
          <p:cNvGrpSpPr/>
          <p:nvPr/>
        </p:nvGrpSpPr>
        <p:grpSpPr>
          <a:xfrm>
            <a:off x="2012442" y="1345158"/>
            <a:ext cx="59690" cy="49530"/>
            <a:chOff x="2012442" y="1345158"/>
            <a:chExt cx="59690" cy="49530"/>
          </a:xfrm>
        </p:grpSpPr>
        <p:sp>
          <p:nvSpPr>
            <p:cNvPr id="3522" name="object 3522"/>
            <p:cNvSpPr/>
            <p:nvPr/>
          </p:nvSpPr>
          <p:spPr>
            <a:xfrm>
              <a:off x="2031695" y="1357553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5">
                  <a:moveTo>
                    <a:pt x="13233" y="0"/>
                  </a:moveTo>
                  <a:lnTo>
                    <a:pt x="11429" y="6324"/>
                  </a:lnTo>
                  <a:lnTo>
                    <a:pt x="9309" y="2908"/>
                  </a:lnTo>
                  <a:lnTo>
                    <a:pt x="7404" y="2235"/>
                  </a:lnTo>
                  <a:lnTo>
                    <a:pt x="5537" y="3441"/>
                  </a:lnTo>
                  <a:lnTo>
                    <a:pt x="4584" y="4927"/>
                  </a:lnTo>
                  <a:lnTo>
                    <a:pt x="4216" y="6858"/>
                  </a:lnTo>
                  <a:lnTo>
                    <a:pt x="2336" y="7620"/>
                  </a:lnTo>
                  <a:lnTo>
                    <a:pt x="177" y="10490"/>
                  </a:lnTo>
                  <a:lnTo>
                    <a:pt x="317" y="11925"/>
                  </a:lnTo>
                  <a:lnTo>
                    <a:pt x="0" y="13639"/>
                  </a:lnTo>
                  <a:lnTo>
                    <a:pt x="2197" y="13804"/>
                  </a:lnTo>
                  <a:lnTo>
                    <a:pt x="3441" y="16395"/>
                  </a:lnTo>
                  <a:lnTo>
                    <a:pt x="1714" y="20599"/>
                  </a:lnTo>
                  <a:lnTo>
                    <a:pt x="9359" y="22466"/>
                  </a:lnTo>
                  <a:lnTo>
                    <a:pt x="12839" y="24180"/>
                  </a:lnTo>
                  <a:lnTo>
                    <a:pt x="16713" y="23939"/>
                  </a:lnTo>
                  <a:lnTo>
                    <a:pt x="17525" y="23672"/>
                  </a:lnTo>
                  <a:lnTo>
                    <a:pt x="17894" y="23418"/>
                  </a:lnTo>
                  <a:lnTo>
                    <a:pt x="18516" y="22542"/>
                  </a:lnTo>
                  <a:lnTo>
                    <a:pt x="19100" y="22847"/>
                  </a:lnTo>
                  <a:lnTo>
                    <a:pt x="19672" y="23418"/>
                  </a:lnTo>
                  <a:lnTo>
                    <a:pt x="20446" y="23863"/>
                  </a:lnTo>
                  <a:lnTo>
                    <a:pt x="20878" y="23990"/>
                  </a:lnTo>
                  <a:lnTo>
                    <a:pt x="23875" y="24447"/>
                  </a:lnTo>
                  <a:lnTo>
                    <a:pt x="34188" y="20764"/>
                  </a:lnTo>
                  <a:lnTo>
                    <a:pt x="34569" y="18910"/>
                  </a:lnTo>
                  <a:lnTo>
                    <a:pt x="31292" y="14630"/>
                  </a:lnTo>
                  <a:lnTo>
                    <a:pt x="28397" y="13246"/>
                  </a:lnTo>
                  <a:lnTo>
                    <a:pt x="25793" y="11455"/>
                  </a:lnTo>
                  <a:lnTo>
                    <a:pt x="21920" y="8280"/>
                  </a:lnTo>
                  <a:lnTo>
                    <a:pt x="20015" y="6489"/>
                  </a:lnTo>
                  <a:lnTo>
                    <a:pt x="18567" y="9588"/>
                  </a:lnTo>
                  <a:lnTo>
                    <a:pt x="18592" y="10960"/>
                  </a:lnTo>
                  <a:lnTo>
                    <a:pt x="21310" y="12814"/>
                  </a:lnTo>
                  <a:lnTo>
                    <a:pt x="15189" y="14147"/>
                  </a:lnTo>
                  <a:lnTo>
                    <a:pt x="12153" y="14414"/>
                  </a:lnTo>
                  <a:lnTo>
                    <a:pt x="9817" y="9410"/>
                  </a:lnTo>
                  <a:lnTo>
                    <a:pt x="11671" y="8940"/>
                  </a:lnTo>
                  <a:lnTo>
                    <a:pt x="15049" y="9880"/>
                  </a:lnTo>
                  <a:lnTo>
                    <a:pt x="16509" y="9855"/>
                  </a:lnTo>
                  <a:lnTo>
                    <a:pt x="17297" y="7734"/>
                  </a:lnTo>
                  <a:lnTo>
                    <a:pt x="17779" y="5664"/>
                  </a:lnTo>
                  <a:lnTo>
                    <a:pt x="17919" y="3644"/>
                  </a:lnTo>
                  <a:lnTo>
                    <a:pt x="15239" y="1028"/>
                  </a:lnTo>
                  <a:lnTo>
                    <a:pt x="13233" y="0"/>
                  </a:lnTo>
                  <a:close/>
                </a:path>
              </a:pathLst>
            </a:custGeom>
            <a:solidFill>
              <a:srgbClr val="C7E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2025396" y="1368170"/>
              <a:ext cx="24765" cy="26034"/>
            </a:xfrm>
            <a:custGeom>
              <a:avLst/>
              <a:gdLst/>
              <a:ahLst/>
              <a:cxnLst/>
              <a:rect l="l" t="t" r="r" b="b"/>
              <a:pathLst>
                <a:path w="24764" h="26034">
                  <a:moveTo>
                    <a:pt x="50" y="0"/>
                  </a:moveTo>
                  <a:lnTo>
                    <a:pt x="1219" y="5575"/>
                  </a:lnTo>
                  <a:lnTo>
                    <a:pt x="266" y="7340"/>
                  </a:lnTo>
                  <a:lnTo>
                    <a:pt x="1625" y="9321"/>
                  </a:lnTo>
                  <a:lnTo>
                    <a:pt x="0" y="13703"/>
                  </a:lnTo>
                  <a:lnTo>
                    <a:pt x="10350" y="11899"/>
                  </a:lnTo>
                  <a:lnTo>
                    <a:pt x="14185" y="14668"/>
                  </a:lnTo>
                  <a:lnTo>
                    <a:pt x="16065" y="20700"/>
                  </a:lnTo>
                  <a:lnTo>
                    <a:pt x="6515" y="18694"/>
                  </a:lnTo>
                  <a:lnTo>
                    <a:pt x="5969" y="17856"/>
                  </a:lnTo>
                  <a:lnTo>
                    <a:pt x="5257" y="17195"/>
                  </a:lnTo>
                  <a:lnTo>
                    <a:pt x="4432" y="16624"/>
                  </a:lnTo>
                  <a:lnTo>
                    <a:pt x="3073" y="16662"/>
                  </a:lnTo>
                  <a:lnTo>
                    <a:pt x="2387" y="17373"/>
                  </a:lnTo>
                  <a:lnTo>
                    <a:pt x="2336" y="18719"/>
                  </a:lnTo>
                  <a:lnTo>
                    <a:pt x="2400" y="20053"/>
                  </a:lnTo>
                  <a:lnTo>
                    <a:pt x="3073" y="20751"/>
                  </a:lnTo>
                  <a:lnTo>
                    <a:pt x="4419" y="20789"/>
                  </a:lnTo>
                  <a:lnTo>
                    <a:pt x="8229" y="20624"/>
                  </a:lnTo>
                  <a:lnTo>
                    <a:pt x="9588" y="25971"/>
                  </a:lnTo>
                  <a:lnTo>
                    <a:pt x="13779" y="24942"/>
                  </a:lnTo>
                  <a:lnTo>
                    <a:pt x="20193" y="24930"/>
                  </a:lnTo>
                  <a:lnTo>
                    <a:pt x="21412" y="23393"/>
                  </a:lnTo>
                  <a:lnTo>
                    <a:pt x="20726" y="16103"/>
                  </a:lnTo>
                  <a:lnTo>
                    <a:pt x="20586" y="13677"/>
                  </a:lnTo>
                  <a:lnTo>
                    <a:pt x="24663" y="15278"/>
                  </a:lnTo>
                  <a:lnTo>
                    <a:pt x="24142" y="12484"/>
                  </a:lnTo>
                  <a:lnTo>
                    <a:pt x="20866" y="11785"/>
                  </a:lnTo>
                  <a:lnTo>
                    <a:pt x="17576" y="11137"/>
                  </a:lnTo>
                  <a:lnTo>
                    <a:pt x="11912" y="9817"/>
                  </a:lnTo>
                  <a:lnTo>
                    <a:pt x="8737" y="9905"/>
                  </a:lnTo>
                  <a:lnTo>
                    <a:pt x="11861" y="4000"/>
                  </a:lnTo>
                  <a:lnTo>
                    <a:pt x="9537" y="3848"/>
                  </a:lnTo>
                  <a:lnTo>
                    <a:pt x="8496" y="3187"/>
                  </a:lnTo>
                  <a:lnTo>
                    <a:pt x="7645" y="4698"/>
                  </a:lnTo>
                  <a:lnTo>
                    <a:pt x="6070" y="651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2012442" y="1363497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09">
                  <a:moveTo>
                    <a:pt x="4953" y="0"/>
                  </a:moveTo>
                  <a:lnTo>
                    <a:pt x="2451" y="1396"/>
                  </a:lnTo>
                  <a:lnTo>
                    <a:pt x="0" y="2463"/>
                  </a:lnTo>
                  <a:lnTo>
                    <a:pt x="2171" y="3365"/>
                  </a:lnTo>
                  <a:lnTo>
                    <a:pt x="4406" y="3784"/>
                  </a:lnTo>
                  <a:lnTo>
                    <a:pt x="6756" y="3441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E8F5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2038400" y="1345158"/>
              <a:ext cx="33655" cy="29209"/>
            </a:xfrm>
            <a:custGeom>
              <a:avLst/>
              <a:gdLst/>
              <a:ahLst/>
              <a:cxnLst/>
              <a:rect l="l" t="t" r="r" b="b"/>
              <a:pathLst>
                <a:path w="33655" h="29209">
                  <a:moveTo>
                    <a:pt x="16849" y="7239"/>
                  </a:moveTo>
                  <a:lnTo>
                    <a:pt x="8115" y="7239"/>
                  </a:lnTo>
                  <a:lnTo>
                    <a:pt x="8248" y="7499"/>
                  </a:lnTo>
                  <a:lnTo>
                    <a:pt x="8572" y="7620"/>
                  </a:lnTo>
                  <a:lnTo>
                    <a:pt x="8372" y="7742"/>
                  </a:lnTo>
                  <a:lnTo>
                    <a:pt x="8628" y="8242"/>
                  </a:lnTo>
                  <a:lnTo>
                    <a:pt x="8871" y="8453"/>
                  </a:lnTo>
                  <a:lnTo>
                    <a:pt x="9677" y="8953"/>
                  </a:lnTo>
                  <a:lnTo>
                    <a:pt x="10642" y="9613"/>
                  </a:lnTo>
                  <a:lnTo>
                    <a:pt x="15227" y="12103"/>
                  </a:lnTo>
                  <a:lnTo>
                    <a:pt x="15861" y="16782"/>
                  </a:lnTo>
                  <a:lnTo>
                    <a:pt x="19888" y="20142"/>
                  </a:lnTo>
                  <a:lnTo>
                    <a:pt x="20548" y="20574"/>
                  </a:lnTo>
                  <a:lnTo>
                    <a:pt x="21221" y="21577"/>
                  </a:lnTo>
                  <a:lnTo>
                    <a:pt x="22085" y="22352"/>
                  </a:lnTo>
                  <a:lnTo>
                    <a:pt x="23228" y="22796"/>
                  </a:lnTo>
                  <a:lnTo>
                    <a:pt x="25272" y="23228"/>
                  </a:lnTo>
                  <a:lnTo>
                    <a:pt x="26974" y="24142"/>
                  </a:lnTo>
                  <a:lnTo>
                    <a:pt x="28003" y="26047"/>
                  </a:lnTo>
                  <a:lnTo>
                    <a:pt x="29044" y="27406"/>
                  </a:lnTo>
                  <a:lnTo>
                    <a:pt x="30073" y="28803"/>
                  </a:lnTo>
                  <a:lnTo>
                    <a:pt x="32054" y="28740"/>
                  </a:lnTo>
                  <a:lnTo>
                    <a:pt x="32842" y="28536"/>
                  </a:lnTo>
                  <a:lnTo>
                    <a:pt x="33312" y="28041"/>
                  </a:lnTo>
                  <a:lnTo>
                    <a:pt x="33455" y="27406"/>
                  </a:lnTo>
                  <a:lnTo>
                    <a:pt x="33345" y="26403"/>
                  </a:lnTo>
                  <a:lnTo>
                    <a:pt x="32715" y="22682"/>
                  </a:lnTo>
                  <a:lnTo>
                    <a:pt x="27495" y="21259"/>
                  </a:lnTo>
                  <a:lnTo>
                    <a:pt x="26238" y="17030"/>
                  </a:lnTo>
                  <a:lnTo>
                    <a:pt x="25882" y="16370"/>
                  </a:lnTo>
                  <a:lnTo>
                    <a:pt x="25361" y="15900"/>
                  </a:lnTo>
                  <a:lnTo>
                    <a:pt x="24587" y="15798"/>
                  </a:lnTo>
                  <a:lnTo>
                    <a:pt x="21145" y="12293"/>
                  </a:lnTo>
                  <a:lnTo>
                    <a:pt x="17741" y="8737"/>
                  </a:lnTo>
                  <a:lnTo>
                    <a:pt x="16849" y="7239"/>
                  </a:lnTo>
                  <a:close/>
                </a:path>
                <a:path w="33655" h="29209">
                  <a:moveTo>
                    <a:pt x="19944" y="20231"/>
                  </a:moveTo>
                  <a:lnTo>
                    <a:pt x="14109" y="20231"/>
                  </a:lnTo>
                  <a:lnTo>
                    <a:pt x="15193" y="21971"/>
                  </a:lnTo>
                  <a:lnTo>
                    <a:pt x="18326" y="25234"/>
                  </a:lnTo>
                  <a:lnTo>
                    <a:pt x="20573" y="26924"/>
                  </a:lnTo>
                  <a:lnTo>
                    <a:pt x="23634" y="27216"/>
                  </a:lnTo>
                  <a:lnTo>
                    <a:pt x="23990" y="26847"/>
                  </a:lnTo>
                  <a:lnTo>
                    <a:pt x="24041" y="25908"/>
                  </a:lnTo>
                  <a:lnTo>
                    <a:pt x="23380" y="23456"/>
                  </a:lnTo>
                  <a:lnTo>
                    <a:pt x="21310" y="22034"/>
                  </a:lnTo>
                  <a:lnTo>
                    <a:pt x="19944" y="20231"/>
                  </a:lnTo>
                  <a:close/>
                </a:path>
                <a:path w="33655" h="29209">
                  <a:moveTo>
                    <a:pt x="14158" y="14122"/>
                  </a:moveTo>
                  <a:lnTo>
                    <a:pt x="6730" y="14122"/>
                  </a:lnTo>
                  <a:lnTo>
                    <a:pt x="10744" y="14414"/>
                  </a:lnTo>
                  <a:lnTo>
                    <a:pt x="9182" y="17907"/>
                  </a:lnTo>
                  <a:lnTo>
                    <a:pt x="10096" y="19951"/>
                  </a:lnTo>
                  <a:lnTo>
                    <a:pt x="9791" y="21666"/>
                  </a:lnTo>
                  <a:lnTo>
                    <a:pt x="10528" y="22275"/>
                  </a:lnTo>
                  <a:lnTo>
                    <a:pt x="12179" y="21971"/>
                  </a:lnTo>
                  <a:lnTo>
                    <a:pt x="14109" y="20231"/>
                  </a:lnTo>
                  <a:lnTo>
                    <a:pt x="19944" y="20231"/>
                  </a:lnTo>
                  <a:lnTo>
                    <a:pt x="16027" y="18008"/>
                  </a:lnTo>
                  <a:lnTo>
                    <a:pt x="15861" y="16782"/>
                  </a:lnTo>
                  <a:lnTo>
                    <a:pt x="15519" y="16497"/>
                  </a:lnTo>
                  <a:lnTo>
                    <a:pt x="14158" y="14122"/>
                  </a:lnTo>
                  <a:close/>
                </a:path>
                <a:path w="33655" h="29209">
                  <a:moveTo>
                    <a:pt x="15861" y="16782"/>
                  </a:moveTo>
                  <a:lnTo>
                    <a:pt x="16027" y="18008"/>
                  </a:lnTo>
                  <a:lnTo>
                    <a:pt x="19963" y="20241"/>
                  </a:lnTo>
                  <a:lnTo>
                    <a:pt x="15861" y="16782"/>
                  </a:lnTo>
                  <a:close/>
                </a:path>
                <a:path w="33655" h="29209">
                  <a:moveTo>
                    <a:pt x="2870" y="0"/>
                  </a:moveTo>
                  <a:lnTo>
                    <a:pt x="3708" y="6261"/>
                  </a:lnTo>
                  <a:lnTo>
                    <a:pt x="0" y="10033"/>
                  </a:lnTo>
                  <a:lnTo>
                    <a:pt x="698" y="14630"/>
                  </a:lnTo>
                  <a:lnTo>
                    <a:pt x="1231" y="19062"/>
                  </a:lnTo>
                  <a:lnTo>
                    <a:pt x="5029" y="17360"/>
                  </a:lnTo>
                  <a:lnTo>
                    <a:pt x="8015" y="17360"/>
                  </a:lnTo>
                  <a:lnTo>
                    <a:pt x="8521" y="16637"/>
                  </a:lnTo>
                  <a:lnTo>
                    <a:pt x="5283" y="15811"/>
                  </a:lnTo>
                  <a:lnTo>
                    <a:pt x="6730" y="14122"/>
                  </a:lnTo>
                  <a:lnTo>
                    <a:pt x="14158" y="14122"/>
                  </a:lnTo>
                  <a:lnTo>
                    <a:pt x="12623" y="11442"/>
                  </a:lnTo>
                  <a:lnTo>
                    <a:pt x="8871" y="8453"/>
                  </a:lnTo>
                  <a:lnTo>
                    <a:pt x="8674" y="8331"/>
                  </a:lnTo>
                  <a:lnTo>
                    <a:pt x="7556" y="8242"/>
                  </a:lnTo>
                  <a:lnTo>
                    <a:pt x="8101" y="7878"/>
                  </a:lnTo>
                  <a:lnTo>
                    <a:pt x="8372" y="7742"/>
                  </a:lnTo>
                  <a:lnTo>
                    <a:pt x="8248" y="7499"/>
                  </a:lnTo>
                  <a:lnTo>
                    <a:pt x="7924" y="7378"/>
                  </a:lnTo>
                  <a:lnTo>
                    <a:pt x="8115" y="7239"/>
                  </a:lnTo>
                  <a:lnTo>
                    <a:pt x="16849" y="7239"/>
                  </a:lnTo>
                  <a:lnTo>
                    <a:pt x="15201" y="4470"/>
                  </a:lnTo>
                  <a:lnTo>
                    <a:pt x="15062" y="3048"/>
                  </a:lnTo>
                  <a:lnTo>
                    <a:pt x="14401" y="2044"/>
                  </a:lnTo>
                  <a:lnTo>
                    <a:pt x="12979" y="1612"/>
                  </a:lnTo>
                  <a:lnTo>
                    <a:pt x="12204" y="1181"/>
                  </a:lnTo>
                  <a:lnTo>
                    <a:pt x="7391" y="1181"/>
                  </a:lnTo>
                  <a:lnTo>
                    <a:pt x="6401" y="495"/>
                  </a:lnTo>
                  <a:lnTo>
                    <a:pt x="4889" y="495"/>
                  </a:lnTo>
                  <a:lnTo>
                    <a:pt x="2870" y="0"/>
                  </a:lnTo>
                  <a:close/>
                </a:path>
                <a:path w="33655" h="29209">
                  <a:moveTo>
                    <a:pt x="8015" y="17360"/>
                  </a:moveTo>
                  <a:lnTo>
                    <a:pt x="5029" y="17360"/>
                  </a:lnTo>
                  <a:lnTo>
                    <a:pt x="7162" y="18580"/>
                  </a:lnTo>
                  <a:lnTo>
                    <a:pt x="8015" y="17360"/>
                  </a:lnTo>
                  <a:close/>
                </a:path>
                <a:path w="33655" h="29209">
                  <a:moveTo>
                    <a:pt x="8643" y="8272"/>
                  </a:moveTo>
                  <a:lnTo>
                    <a:pt x="8871" y="8453"/>
                  </a:lnTo>
                  <a:lnTo>
                    <a:pt x="8643" y="8272"/>
                  </a:lnTo>
                  <a:close/>
                </a:path>
                <a:path w="33655" h="29209">
                  <a:moveTo>
                    <a:pt x="8127" y="7861"/>
                  </a:moveTo>
                  <a:lnTo>
                    <a:pt x="7556" y="8242"/>
                  </a:lnTo>
                  <a:lnTo>
                    <a:pt x="8149" y="7878"/>
                  </a:lnTo>
                  <a:close/>
                </a:path>
                <a:path w="33655" h="29209">
                  <a:moveTo>
                    <a:pt x="8149" y="7878"/>
                  </a:moveTo>
                  <a:lnTo>
                    <a:pt x="7556" y="8242"/>
                  </a:lnTo>
                  <a:lnTo>
                    <a:pt x="8606" y="8242"/>
                  </a:lnTo>
                  <a:lnTo>
                    <a:pt x="8149" y="7878"/>
                  </a:lnTo>
                  <a:close/>
                </a:path>
                <a:path w="33655" h="29209">
                  <a:moveTo>
                    <a:pt x="8178" y="7861"/>
                  </a:moveTo>
                  <a:close/>
                </a:path>
                <a:path w="33655" h="29209">
                  <a:moveTo>
                    <a:pt x="8248" y="7499"/>
                  </a:moveTo>
                  <a:lnTo>
                    <a:pt x="8372" y="7742"/>
                  </a:lnTo>
                  <a:lnTo>
                    <a:pt x="8572" y="7620"/>
                  </a:lnTo>
                  <a:lnTo>
                    <a:pt x="8248" y="7499"/>
                  </a:lnTo>
                  <a:close/>
                </a:path>
                <a:path w="33655" h="29209">
                  <a:moveTo>
                    <a:pt x="10198" y="63"/>
                  </a:moveTo>
                  <a:lnTo>
                    <a:pt x="8801" y="1155"/>
                  </a:lnTo>
                  <a:lnTo>
                    <a:pt x="7391" y="1181"/>
                  </a:lnTo>
                  <a:lnTo>
                    <a:pt x="12204" y="1181"/>
                  </a:lnTo>
                  <a:lnTo>
                    <a:pt x="10198" y="63"/>
                  </a:lnTo>
                  <a:close/>
                </a:path>
                <a:path w="33655" h="29209">
                  <a:moveTo>
                    <a:pt x="5943" y="177"/>
                  </a:moveTo>
                  <a:lnTo>
                    <a:pt x="4889" y="495"/>
                  </a:lnTo>
                  <a:lnTo>
                    <a:pt x="6401" y="495"/>
                  </a:lnTo>
                  <a:lnTo>
                    <a:pt x="5943" y="177"/>
                  </a:lnTo>
                  <a:close/>
                </a:path>
              </a:pathLst>
            </a:custGeom>
            <a:solidFill>
              <a:srgbClr val="D6ED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26" name="object 3526"/>
          <p:cNvSpPr/>
          <p:nvPr/>
        </p:nvSpPr>
        <p:spPr>
          <a:xfrm>
            <a:off x="2090166" y="908151"/>
            <a:ext cx="5715" cy="10795"/>
          </a:xfrm>
          <a:custGeom>
            <a:avLst/>
            <a:gdLst/>
            <a:ahLst/>
            <a:cxnLst/>
            <a:rect l="l" t="t" r="r" b="b"/>
            <a:pathLst>
              <a:path w="5714" h="10794">
                <a:moveTo>
                  <a:pt x="927" y="0"/>
                </a:moveTo>
                <a:lnTo>
                  <a:pt x="0" y="2019"/>
                </a:lnTo>
                <a:lnTo>
                  <a:pt x="2197" y="4406"/>
                </a:lnTo>
                <a:lnTo>
                  <a:pt x="1333" y="7848"/>
                </a:lnTo>
                <a:lnTo>
                  <a:pt x="2895" y="10464"/>
                </a:lnTo>
                <a:lnTo>
                  <a:pt x="5105" y="6438"/>
                </a:lnTo>
                <a:lnTo>
                  <a:pt x="2387" y="3327"/>
                </a:lnTo>
                <a:lnTo>
                  <a:pt x="927" y="0"/>
                </a:lnTo>
                <a:close/>
              </a:path>
            </a:pathLst>
          </a:custGeom>
          <a:solidFill>
            <a:srgbClr val="7BA5B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27" name="object 3527"/>
          <p:cNvGrpSpPr/>
          <p:nvPr/>
        </p:nvGrpSpPr>
        <p:grpSpPr>
          <a:xfrm>
            <a:off x="2117293" y="1912137"/>
            <a:ext cx="8255" cy="10160"/>
            <a:chOff x="2117293" y="1912137"/>
            <a:chExt cx="8255" cy="10160"/>
          </a:xfrm>
        </p:grpSpPr>
        <p:sp>
          <p:nvSpPr>
            <p:cNvPr id="3528" name="object 3528"/>
            <p:cNvSpPr/>
            <p:nvPr/>
          </p:nvSpPr>
          <p:spPr>
            <a:xfrm>
              <a:off x="2120226" y="19153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612" y="0"/>
                  </a:moveTo>
                  <a:lnTo>
                    <a:pt x="1295" y="0"/>
                  </a:lnTo>
                  <a:lnTo>
                    <a:pt x="977" y="63"/>
                  </a:lnTo>
                  <a:lnTo>
                    <a:pt x="647" y="1104"/>
                  </a:lnTo>
                  <a:lnTo>
                    <a:pt x="330" y="2146"/>
                  </a:lnTo>
                  <a:lnTo>
                    <a:pt x="0" y="3187"/>
                  </a:lnTo>
                  <a:lnTo>
                    <a:pt x="1447" y="3213"/>
                  </a:lnTo>
                  <a:lnTo>
                    <a:pt x="2438" y="2527"/>
                  </a:lnTo>
                  <a:lnTo>
                    <a:pt x="3035" y="1231"/>
                  </a:lnTo>
                  <a:lnTo>
                    <a:pt x="2298" y="444"/>
                  </a:lnTo>
                  <a:lnTo>
                    <a:pt x="1930" y="63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2117293" y="19185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95" y="0"/>
                  </a:moveTo>
                  <a:lnTo>
                    <a:pt x="1650" y="812"/>
                  </a:lnTo>
                  <a:lnTo>
                    <a:pt x="0" y="1498"/>
                  </a:lnTo>
                  <a:lnTo>
                    <a:pt x="1904" y="3263"/>
                  </a:lnTo>
                  <a:lnTo>
                    <a:pt x="2527" y="3136"/>
                  </a:lnTo>
                  <a:lnTo>
                    <a:pt x="2844" y="3086"/>
                  </a:lnTo>
                  <a:lnTo>
                    <a:pt x="2870" y="2057"/>
                  </a:lnTo>
                  <a:lnTo>
                    <a:pt x="2895" y="0"/>
                  </a:lnTo>
                  <a:close/>
                </a:path>
              </a:pathLst>
            </a:custGeom>
            <a:solidFill>
              <a:srgbClr val="95C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2122195" y="191213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84" y="0"/>
                  </a:moveTo>
                  <a:lnTo>
                    <a:pt x="1295" y="457"/>
                  </a:lnTo>
                  <a:lnTo>
                    <a:pt x="38" y="1295"/>
                  </a:lnTo>
                  <a:lnTo>
                    <a:pt x="0" y="3263"/>
                  </a:lnTo>
                  <a:lnTo>
                    <a:pt x="1498" y="2641"/>
                  </a:lnTo>
                  <a:lnTo>
                    <a:pt x="2654" y="1689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31" name="object 3531"/>
          <p:cNvGrpSpPr/>
          <p:nvPr/>
        </p:nvGrpSpPr>
        <p:grpSpPr>
          <a:xfrm>
            <a:off x="2186736" y="1787042"/>
            <a:ext cx="34925" cy="63500"/>
            <a:chOff x="2186736" y="1787042"/>
            <a:chExt cx="34925" cy="63500"/>
          </a:xfrm>
        </p:grpSpPr>
        <p:sp>
          <p:nvSpPr>
            <p:cNvPr id="3532" name="object 3532"/>
            <p:cNvSpPr/>
            <p:nvPr/>
          </p:nvSpPr>
          <p:spPr>
            <a:xfrm>
              <a:off x="2205050" y="1787042"/>
              <a:ext cx="16510" cy="18415"/>
            </a:xfrm>
            <a:custGeom>
              <a:avLst/>
              <a:gdLst/>
              <a:ahLst/>
              <a:cxnLst/>
              <a:rect l="l" t="t" r="r" b="b"/>
              <a:pathLst>
                <a:path w="16510" h="18414">
                  <a:moveTo>
                    <a:pt x="14732" y="0"/>
                  </a:moveTo>
                  <a:lnTo>
                    <a:pt x="13944" y="152"/>
                  </a:lnTo>
                  <a:lnTo>
                    <a:pt x="12052" y="634"/>
                  </a:lnTo>
                  <a:lnTo>
                    <a:pt x="11963" y="2946"/>
                  </a:lnTo>
                  <a:lnTo>
                    <a:pt x="10350" y="3708"/>
                  </a:lnTo>
                  <a:lnTo>
                    <a:pt x="8394" y="6222"/>
                  </a:lnTo>
                  <a:lnTo>
                    <a:pt x="5905" y="5562"/>
                  </a:lnTo>
                  <a:lnTo>
                    <a:pt x="3416" y="4825"/>
                  </a:lnTo>
                  <a:lnTo>
                    <a:pt x="1066" y="5829"/>
                  </a:lnTo>
                  <a:lnTo>
                    <a:pt x="0" y="7327"/>
                  </a:lnTo>
                  <a:lnTo>
                    <a:pt x="1371" y="9829"/>
                  </a:lnTo>
                  <a:lnTo>
                    <a:pt x="2387" y="12674"/>
                  </a:lnTo>
                  <a:lnTo>
                    <a:pt x="3530" y="15519"/>
                  </a:lnTo>
                  <a:lnTo>
                    <a:pt x="1295" y="18326"/>
                  </a:lnTo>
                  <a:lnTo>
                    <a:pt x="4178" y="18326"/>
                  </a:lnTo>
                  <a:lnTo>
                    <a:pt x="4826" y="18097"/>
                  </a:lnTo>
                  <a:lnTo>
                    <a:pt x="5435" y="17716"/>
                  </a:lnTo>
                  <a:lnTo>
                    <a:pt x="8686" y="16598"/>
                  </a:lnTo>
                  <a:lnTo>
                    <a:pt x="8648" y="13131"/>
                  </a:lnTo>
                  <a:lnTo>
                    <a:pt x="10248" y="11099"/>
                  </a:lnTo>
                  <a:lnTo>
                    <a:pt x="9893" y="12496"/>
                  </a:lnTo>
                  <a:lnTo>
                    <a:pt x="10680" y="13157"/>
                  </a:lnTo>
                  <a:lnTo>
                    <a:pt x="10883" y="13284"/>
                  </a:lnTo>
                  <a:lnTo>
                    <a:pt x="12966" y="8953"/>
                  </a:lnTo>
                  <a:lnTo>
                    <a:pt x="13716" y="6134"/>
                  </a:lnTo>
                  <a:lnTo>
                    <a:pt x="16040" y="3886"/>
                  </a:lnTo>
                  <a:lnTo>
                    <a:pt x="15976" y="761"/>
                  </a:lnTo>
                  <a:lnTo>
                    <a:pt x="15430" y="114"/>
                  </a:lnTo>
                  <a:lnTo>
                    <a:pt x="14732" y="0"/>
                  </a:lnTo>
                  <a:close/>
                </a:path>
              </a:pathLst>
            </a:custGeom>
            <a:solidFill>
              <a:srgbClr val="9BC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2187905" y="1831911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3530" y="0"/>
                  </a:moveTo>
                  <a:lnTo>
                    <a:pt x="2184" y="495"/>
                  </a:lnTo>
                  <a:lnTo>
                    <a:pt x="0" y="5842"/>
                  </a:lnTo>
                  <a:lnTo>
                    <a:pt x="533" y="9829"/>
                  </a:lnTo>
                  <a:lnTo>
                    <a:pt x="3695" y="8445"/>
                  </a:lnTo>
                  <a:lnTo>
                    <a:pt x="6007" y="8788"/>
                  </a:lnTo>
                  <a:lnTo>
                    <a:pt x="7429" y="10160"/>
                  </a:lnTo>
                  <a:lnTo>
                    <a:pt x="8635" y="11544"/>
                  </a:lnTo>
                  <a:lnTo>
                    <a:pt x="6019" y="12941"/>
                  </a:lnTo>
                  <a:lnTo>
                    <a:pt x="4914" y="14617"/>
                  </a:lnTo>
                  <a:lnTo>
                    <a:pt x="2730" y="16256"/>
                  </a:lnTo>
                  <a:lnTo>
                    <a:pt x="5892" y="18034"/>
                  </a:lnTo>
                  <a:lnTo>
                    <a:pt x="12217" y="10845"/>
                  </a:lnTo>
                  <a:lnTo>
                    <a:pt x="12191" y="9931"/>
                  </a:lnTo>
                  <a:lnTo>
                    <a:pt x="12039" y="9093"/>
                  </a:lnTo>
                  <a:lnTo>
                    <a:pt x="11099" y="8661"/>
                  </a:lnTo>
                  <a:lnTo>
                    <a:pt x="10032" y="7467"/>
                  </a:lnTo>
                  <a:lnTo>
                    <a:pt x="11252" y="5727"/>
                  </a:lnTo>
                  <a:lnTo>
                    <a:pt x="10109" y="4546"/>
                  </a:lnTo>
                  <a:lnTo>
                    <a:pt x="10071" y="3708"/>
                  </a:lnTo>
                  <a:lnTo>
                    <a:pt x="9905" y="2933"/>
                  </a:lnTo>
                  <a:lnTo>
                    <a:pt x="9067" y="2514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DAEB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2189416" y="1814207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39">
                  <a:moveTo>
                    <a:pt x="8623" y="0"/>
                  </a:moveTo>
                  <a:lnTo>
                    <a:pt x="4927" y="1562"/>
                  </a:lnTo>
                  <a:lnTo>
                    <a:pt x="2285" y="4330"/>
                  </a:lnTo>
                  <a:lnTo>
                    <a:pt x="50" y="7569"/>
                  </a:lnTo>
                  <a:lnTo>
                    <a:pt x="0" y="9486"/>
                  </a:lnTo>
                  <a:lnTo>
                    <a:pt x="2031" y="9867"/>
                  </a:lnTo>
                  <a:lnTo>
                    <a:pt x="2755" y="11201"/>
                  </a:lnTo>
                  <a:lnTo>
                    <a:pt x="3543" y="11557"/>
                  </a:lnTo>
                  <a:lnTo>
                    <a:pt x="4368" y="11684"/>
                  </a:lnTo>
                  <a:lnTo>
                    <a:pt x="5168" y="11938"/>
                  </a:lnTo>
                  <a:lnTo>
                    <a:pt x="5791" y="12014"/>
                  </a:lnTo>
                  <a:lnTo>
                    <a:pt x="6438" y="11595"/>
                  </a:lnTo>
                  <a:lnTo>
                    <a:pt x="6718" y="10033"/>
                  </a:lnTo>
                  <a:lnTo>
                    <a:pt x="13360" y="14833"/>
                  </a:lnTo>
                  <a:lnTo>
                    <a:pt x="11785" y="9156"/>
                  </a:lnTo>
                  <a:lnTo>
                    <a:pt x="12750" y="6870"/>
                  </a:lnTo>
                  <a:lnTo>
                    <a:pt x="11785" y="5854"/>
                  </a:lnTo>
                  <a:lnTo>
                    <a:pt x="10464" y="7874"/>
                  </a:lnTo>
                  <a:lnTo>
                    <a:pt x="9524" y="6502"/>
                  </a:lnTo>
                  <a:lnTo>
                    <a:pt x="9093" y="4368"/>
                  </a:lnTo>
                  <a:lnTo>
                    <a:pt x="12077" y="1752"/>
                  </a:lnTo>
                  <a:lnTo>
                    <a:pt x="8623" y="0"/>
                  </a:lnTo>
                  <a:close/>
                </a:path>
              </a:pathLst>
            </a:custGeom>
            <a:solidFill>
              <a:srgbClr val="AAD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2186736" y="1825752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4775" y="0"/>
                  </a:moveTo>
                  <a:lnTo>
                    <a:pt x="3784" y="3403"/>
                  </a:lnTo>
                  <a:lnTo>
                    <a:pt x="1435" y="4673"/>
                  </a:lnTo>
                  <a:lnTo>
                    <a:pt x="901" y="5143"/>
                  </a:lnTo>
                  <a:lnTo>
                    <a:pt x="482" y="5689"/>
                  </a:lnTo>
                  <a:lnTo>
                    <a:pt x="266" y="6375"/>
                  </a:lnTo>
                  <a:lnTo>
                    <a:pt x="0" y="7505"/>
                  </a:lnTo>
                  <a:lnTo>
                    <a:pt x="292" y="8648"/>
                  </a:lnTo>
                  <a:lnTo>
                    <a:pt x="241" y="9766"/>
                  </a:lnTo>
                  <a:lnTo>
                    <a:pt x="241" y="10223"/>
                  </a:lnTo>
                  <a:lnTo>
                    <a:pt x="279" y="10667"/>
                  </a:lnTo>
                  <a:lnTo>
                    <a:pt x="393" y="11099"/>
                  </a:lnTo>
                  <a:lnTo>
                    <a:pt x="736" y="11696"/>
                  </a:lnTo>
                  <a:lnTo>
                    <a:pt x="1104" y="12204"/>
                  </a:lnTo>
                  <a:lnTo>
                    <a:pt x="1905" y="11760"/>
                  </a:lnTo>
                  <a:lnTo>
                    <a:pt x="3352" y="7124"/>
                  </a:lnTo>
                  <a:lnTo>
                    <a:pt x="7213" y="9029"/>
                  </a:lnTo>
                  <a:lnTo>
                    <a:pt x="10236" y="8674"/>
                  </a:lnTo>
                  <a:lnTo>
                    <a:pt x="10109" y="7467"/>
                  </a:lnTo>
                  <a:lnTo>
                    <a:pt x="7861" y="5168"/>
                  </a:lnTo>
                  <a:lnTo>
                    <a:pt x="10287" y="3975"/>
                  </a:lnTo>
                  <a:lnTo>
                    <a:pt x="11315" y="2451"/>
                  </a:lnTo>
                  <a:lnTo>
                    <a:pt x="8470" y="469"/>
                  </a:lnTo>
                  <a:lnTo>
                    <a:pt x="8178" y="419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8BCA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2195664" y="182768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5">
                  <a:moveTo>
                    <a:pt x="8839" y="0"/>
                  </a:moveTo>
                  <a:lnTo>
                    <a:pt x="7213" y="1308"/>
                  </a:lnTo>
                  <a:lnTo>
                    <a:pt x="4902" y="5626"/>
                  </a:lnTo>
                  <a:lnTo>
                    <a:pt x="4076" y="7556"/>
                  </a:lnTo>
                  <a:lnTo>
                    <a:pt x="2349" y="8775"/>
                  </a:lnTo>
                  <a:lnTo>
                    <a:pt x="2032" y="10299"/>
                  </a:lnTo>
                  <a:lnTo>
                    <a:pt x="0" y="12242"/>
                  </a:lnTo>
                  <a:lnTo>
                    <a:pt x="3340" y="12890"/>
                  </a:lnTo>
                  <a:lnTo>
                    <a:pt x="6743" y="9613"/>
                  </a:lnTo>
                  <a:lnTo>
                    <a:pt x="9080" y="5537"/>
                  </a:lnTo>
                  <a:lnTo>
                    <a:pt x="11696" y="1676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397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2196719" y="1806511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8610" y="0"/>
                  </a:moveTo>
                  <a:lnTo>
                    <a:pt x="6731" y="1257"/>
                  </a:lnTo>
                  <a:lnTo>
                    <a:pt x="5346" y="1612"/>
                  </a:lnTo>
                  <a:lnTo>
                    <a:pt x="4673" y="2857"/>
                  </a:lnTo>
                  <a:lnTo>
                    <a:pt x="3683" y="3708"/>
                  </a:lnTo>
                  <a:lnTo>
                    <a:pt x="2743" y="4698"/>
                  </a:lnTo>
                  <a:lnTo>
                    <a:pt x="1701" y="5613"/>
                  </a:lnTo>
                  <a:lnTo>
                    <a:pt x="1066" y="6857"/>
                  </a:lnTo>
                  <a:lnTo>
                    <a:pt x="914" y="7327"/>
                  </a:lnTo>
                  <a:lnTo>
                    <a:pt x="977" y="7759"/>
                  </a:lnTo>
                  <a:lnTo>
                    <a:pt x="1219" y="8178"/>
                  </a:lnTo>
                  <a:lnTo>
                    <a:pt x="3136" y="10909"/>
                  </a:lnTo>
                  <a:lnTo>
                    <a:pt x="0" y="13080"/>
                  </a:lnTo>
                  <a:lnTo>
                    <a:pt x="381" y="15633"/>
                  </a:lnTo>
                  <a:lnTo>
                    <a:pt x="5270" y="15201"/>
                  </a:lnTo>
                  <a:lnTo>
                    <a:pt x="4673" y="10261"/>
                  </a:lnTo>
                  <a:lnTo>
                    <a:pt x="6946" y="7670"/>
                  </a:lnTo>
                  <a:lnTo>
                    <a:pt x="7531" y="6845"/>
                  </a:lnTo>
                  <a:lnTo>
                    <a:pt x="7543" y="5841"/>
                  </a:lnTo>
                  <a:lnTo>
                    <a:pt x="7874" y="4952"/>
                  </a:lnTo>
                  <a:lnTo>
                    <a:pt x="8267" y="5283"/>
                  </a:lnTo>
                  <a:lnTo>
                    <a:pt x="8128" y="6019"/>
                  </a:lnTo>
                  <a:lnTo>
                    <a:pt x="8775" y="6159"/>
                  </a:lnTo>
                  <a:lnTo>
                    <a:pt x="10350" y="4063"/>
                  </a:lnTo>
                  <a:lnTo>
                    <a:pt x="9601" y="2031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7FC2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2197100" y="1813318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19" h="11430">
                  <a:moveTo>
                    <a:pt x="6972" y="0"/>
                  </a:moveTo>
                  <a:lnTo>
                    <a:pt x="5994" y="215"/>
                  </a:lnTo>
                  <a:lnTo>
                    <a:pt x="3848" y="2984"/>
                  </a:lnTo>
                  <a:lnTo>
                    <a:pt x="3022" y="6667"/>
                  </a:lnTo>
                  <a:lnTo>
                    <a:pt x="0" y="8826"/>
                  </a:lnTo>
                  <a:lnTo>
                    <a:pt x="2286" y="11315"/>
                  </a:lnTo>
                  <a:lnTo>
                    <a:pt x="3632" y="9321"/>
                  </a:lnTo>
                  <a:lnTo>
                    <a:pt x="5067" y="7759"/>
                  </a:lnTo>
                  <a:lnTo>
                    <a:pt x="7264" y="1409"/>
                  </a:lnTo>
                  <a:lnTo>
                    <a:pt x="7454" y="342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2B5F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2194153" y="182821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898" y="0"/>
                  </a:moveTo>
                  <a:lnTo>
                    <a:pt x="1803" y="241"/>
                  </a:lnTo>
                  <a:lnTo>
                    <a:pt x="215" y="1320"/>
                  </a:lnTo>
                  <a:lnTo>
                    <a:pt x="0" y="4813"/>
                  </a:lnTo>
                  <a:lnTo>
                    <a:pt x="1346" y="5257"/>
                  </a:lnTo>
                  <a:lnTo>
                    <a:pt x="2705" y="5003"/>
                  </a:lnTo>
                  <a:lnTo>
                    <a:pt x="3098" y="3327"/>
                  </a:lnTo>
                  <a:lnTo>
                    <a:pt x="4229" y="1841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489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2209596" y="180458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01" y="0"/>
                  </a:moveTo>
                  <a:lnTo>
                    <a:pt x="495" y="1892"/>
                  </a:lnTo>
                  <a:lnTo>
                    <a:pt x="0" y="2768"/>
                  </a:lnTo>
                  <a:lnTo>
                    <a:pt x="762" y="4889"/>
                  </a:lnTo>
                  <a:lnTo>
                    <a:pt x="1447" y="4889"/>
                  </a:lnTo>
                  <a:lnTo>
                    <a:pt x="2806" y="4864"/>
                  </a:lnTo>
                  <a:lnTo>
                    <a:pt x="3340" y="4127"/>
                  </a:lnTo>
                  <a:lnTo>
                    <a:pt x="4064" y="3886"/>
                  </a:lnTo>
                  <a:lnTo>
                    <a:pt x="4940" y="4051"/>
                  </a:lnTo>
                  <a:lnTo>
                    <a:pt x="4838" y="2260"/>
                  </a:lnTo>
                  <a:lnTo>
                    <a:pt x="3009" y="2032"/>
                  </a:lnTo>
                  <a:lnTo>
                    <a:pt x="2146" y="93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D9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2203094" y="181035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841" y="0"/>
                  </a:moveTo>
                  <a:lnTo>
                    <a:pt x="596" y="698"/>
                  </a:lnTo>
                  <a:lnTo>
                    <a:pt x="228" y="1892"/>
                  </a:lnTo>
                  <a:lnTo>
                    <a:pt x="0" y="3162"/>
                  </a:lnTo>
                  <a:lnTo>
                    <a:pt x="419" y="3568"/>
                  </a:lnTo>
                  <a:lnTo>
                    <a:pt x="1269" y="4356"/>
                  </a:lnTo>
                  <a:lnTo>
                    <a:pt x="2031" y="2984"/>
                  </a:lnTo>
                  <a:lnTo>
                    <a:pt x="2400" y="2298"/>
                  </a:lnTo>
                  <a:lnTo>
                    <a:pt x="2209" y="1536"/>
                  </a:lnTo>
                  <a:lnTo>
                    <a:pt x="2031" y="77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4788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2208517" y="180360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2247" y="0"/>
                  </a:moveTo>
                  <a:lnTo>
                    <a:pt x="977" y="723"/>
                  </a:lnTo>
                  <a:lnTo>
                    <a:pt x="0" y="1777"/>
                  </a:lnTo>
                  <a:lnTo>
                    <a:pt x="355" y="2438"/>
                  </a:lnTo>
                  <a:lnTo>
                    <a:pt x="723" y="3086"/>
                  </a:lnTo>
                  <a:lnTo>
                    <a:pt x="1079" y="3746"/>
                  </a:lnTo>
                  <a:lnTo>
                    <a:pt x="3213" y="1917"/>
                  </a:lnTo>
                  <a:lnTo>
                    <a:pt x="3111" y="126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3C8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2209495" y="179740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5994" y="0"/>
                  </a:moveTo>
                  <a:lnTo>
                    <a:pt x="3644" y="2438"/>
                  </a:lnTo>
                  <a:lnTo>
                    <a:pt x="2997" y="5702"/>
                  </a:lnTo>
                  <a:lnTo>
                    <a:pt x="0" y="6921"/>
                  </a:lnTo>
                  <a:lnTo>
                    <a:pt x="901" y="6972"/>
                  </a:lnTo>
                  <a:lnTo>
                    <a:pt x="1714" y="7188"/>
                  </a:lnTo>
                  <a:lnTo>
                    <a:pt x="2247" y="8000"/>
                  </a:lnTo>
                  <a:lnTo>
                    <a:pt x="6222" y="2806"/>
                  </a:lnTo>
                  <a:lnTo>
                    <a:pt x="5994" y="0"/>
                  </a:lnTo>
                  <a:close/>
                </a:path>
              </a:pathLst>
            </a:custGeom>
            <a:solidFill>
              <a:srgbClr val="578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44" name="object 3544"/>
          <p:cNvGrpSpPr/>
          <p:nvPr/>
        </p:nvGrpSpPr>
        <p:grpSpPr>
          <a:xfrm>
            <a:off x="1711947" y="720255"/>
            <a:ext cx="45085" cy="22225"/>
            <a:chOff x="1711947" y="720255"/>
            <a:chExt cx="45085" cy="22225"/>
          </a:xfrm>
        </p:grpSpPr>
        <p:sp>
          <p:nvSpPr>
            <p:cNvPr id="3545" name="object 3545"/>
            <p:cNvSpPr/>
            <p:nvPr/>
          </p:nvSpPr>
          <p:spPr>
            <a:xfrm>
              <a:off x="1713185" y="733031"/>
              <a:ext cx="20955" cy="9525"/>
            </a:xfrm>
            <a:custGeom>
              <a:avLst/>
              <a:gdLst/>
              <a:ahLst/>
              <a:cxnLst/>
              <a:rect l="l" t="t" r="r" b="b"/>
              <a:pathLst>
                <a:path w="20955" h="9525">
                  <a:moveTo>
                    <a:pt x="16879" y="5765"/>
                  </a:moveTo>
                  <a:lnTo>
                    <a:pt x="7918" y="5765"/>
                  </a:lnTo>
                  <a:lnTo>
                    <a:pt x="9315" y="8851"/>
                  </a:lnTo>
                  <a:lnTo>
                    <a:pt x="12045" y="8902"/>
                  </a:lnTo>
                  <a:lnTo>
                    <a:pt x="13519" y="9169"/>
                  </a:lnTo>
                  <a:lnTo>
                    <a:pt x="14979" y="9245"/>
                  </a:lnTo>
                  <a:lnTo>
                    <a:pt x="16313" y="8382"/>
                  </a:lnTo>
                  <a:lnTo>
                    <a:pt x="16211" y="5880"/>
                  </a:lnTo>
                  <a:lnTo>
                    <a:pt x="16879" y="5765"/>
                  </a:lnTo>
                  <a:close/>
                </a:path>
                <a:path w="20955" h="9525">
                  <a:moveTo>
                    <a:pt x="20328" y="3556"/>
                  </a:moveTo>
                  <a:lnTo>
                    <a:pt x="2647" y="3556"/>
                  </a:lnTo>
                  <a:lnTo>
                    <a:pt x="3702" y="5537"/>
                  </a:lnTo>
                  <a:lnTo>
                    <a:pt x="5124" y="5842"/>
                  </a:lnTo>
                  <a:lnTo>
                    <a:pt x="7918" y="5765"/>
                  </a:lnTo>
                  <a:lnTo>
                    <a:pt x="16879" y="5765"/>
                  </a:lnTo>
                  <a:lnTo>
                    <a:pt x="18169" y="5537"/>
                  </a:lnTo>
                  <a:lnTo>
                    <a:pt x="19234" y="5041"/>
                  </a:lnTo>
                  <a:lnTo>
                    <a:pt x="19970" y="4165"/>
                  </a:lnTo>
                  <a:lnTo>
                    <a:pt x="20328" y="3556"/>
                  </a:lnTo>
                  <a:close/>
                </a:path>
                <a:path w="20955" h="9525">
                  <a:moveTo>
                    <a:pt x="2216" y="0"/>
                  </a:moveTo>
                  <a:lnTo>
                    <a:pt x="120" y="2667"/>
                  </a:lnTo>
                  <a:lnTo>
                    <a:pt x="0" y="3556"/>
                  </a:lnTo>
                  <a:lnTo>
                    <a:pt x="184" y="4292"/>
                  </a:lnTo>
                  <a:lnTo>
                    <a:pt x="869" y="4902"/>
                  </a:lnTo>
                  <a:lnTo>
                    <a:pt x="2647" y="3556"/>
                  </a:lnTo>
                  <a:lnTo>
                    <a:pt x="20328" y="3556"/>
                  </a:lnTo>
                  <a:lnTo>
                    <a:pt x="20567" y="3149"/>
                  </a:lnTo>
                  <a:lnTo>
                    <a:pt x="20720" y="2476"/>
                  </a:lnTo>
                  <a:lnTo>
                    <a:pt x="20230" y="2286"/>
                  </a:lnTo>
                  <a:lnTo>
                    <a:pt x="13087" y="2286"/>
                  </a:lnTo>
                  <a:lnTo>
                    <a:pt x="12922" y="2260"/>
                  </a:lnTo>
                  <a:lnTo>
                    <a:pt x="4692" y="2260"/>
                  </a:lnTo>
                  <a:lnTo>
                    <a:pt x="2216" y="0"/>
                  </a:lnTo>
                  <a:close/>
                </a:path>
                <a:path w="20955" h="9525">
                  <a:moveTo>
                    <a:pt x="16998" y="1028"/>
                  </a:moveTo>
                  <a:lnTo>
                    <a:pt x="13087" y="2286"/>
                  </a:lnTo>
                  <a:lnTo>
                    <a:pt x="20230" y="2286"/>
                  </a:lnTo>
                  <a:lnTo>
                    <a:pt x="16998" y="1028"/>
                  </a:lnTo>
                  <a:close/>
                </a:path>
                <a:path w="20955" h="9525">
                  <a:moveTo>
                    <a:pt x="9302" y="1701"/>
                  </a:moveTo>
                  <a:lnTo>
                    <a:pt x="8756" y="1892"/>
                  </a:lnTo>
                  <a:lnTo>
                    <a:pt x="8172" y="2019"/>
                  </a:lnTo>
                  <a:lnTo>
                    <a:pt x="7575" y="2070"/>
                  </a:lnTo>
                  <a:lnTo>
                    <a:pt x="6978" y="2082"/>
                  </a:lnTo>
                  <a:lnTo>
                    <a:pt x="4692" y="2260"/>
                  </a:lnTo>
                  <a:lnTo>
                    <a:pt x="12922" y="2260"/>
                  </a:lnTo>
                  <a:lnTo>
                    <a:pt x="9302" y="1701"/>
                  </a:lnTo>
                  <a:close/>
                </a:path>
              </a:pathLst>
            </a:custGeom>
            <a:solidFill>
              <a:srgbClr val="559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733905" y="732751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1518" y="0"/>
                  </a:moveTo>
                  <a:lnTo>
                    <a:pt x="9499" y="393"/>
                  </a:lnTo>
                  <a:lnTo>
                    <a:pt x="7962" y="1066"/>
                  </a:lnTo>
                  <a:lnTo>
                    <a:pt x="6781" y="2412"/>
                  </a:lnTo>
                  <a:lnTo>
                    <a:pt x="5080" y="2768"/>
                  </a:lnTo>
                  <a:lnTo>
                    <a:pt x="0" y="2755"/>
                  </a:lnTo>
                  <a:lnTo>
                    <a:pt x="50" y="3238"/>
                  </a:lnTo>
                  <a:lnTo>
                    <a:pt x="1003" y="6299"/>
                  </a:lnTo>
                  <a:lnTo>
                    <a:pt x="3873" y="5041"/>
                  </a:lnTo>
                  <a:lnTo>
                    <a:pt x="5854" y="5791"/>
                  </a:lnTo>
                  <a:lnTo>
                    <a:pt x="7607" y="5702"/>
                  </a:lnTo>
                  <a:lnTo>
                    <a:pt x="9232" y="6438"/>
                  </a:lnTo>
                  <a:lnTo>
                    <a:pt x="14147" y="6921"/>
                  </a:lnTo>
                  <a:lnTo>
                    <a:pt x="15582" y="5676"/>
                  </a:lnTo>
                  <a:lnTo>
                    <a:pt x="14198" y="2362"/>
                  </a:lnTo>
                  <a:lnTo>
                    <a:pt x="13017" y="812"/>
                  </a:lnTo>
                  <a:lnTo>
                    <a:pt x="11518" y="0"/>
                  </a:lnTo>
                  <a:close/>
                </a:path>
              </a:pathLst>
            </a:custGeom>
            <a:solidFill>
              <a:srgbClr val="497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711947" y="731304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4">
                  <a:moveTo>
                    <a:pt x="6985" y="0"/>
                  </a:moveTo>
                  <a:lnTo>
                    <a:pt x="3479" y="863"/>
                  </a:lnTo>
                  <a:lnTo>
                    <a:pt x="0" y="2400"/>
                  </a:lnTo>
                  <a:lnTo>
                    <a:pt x="1346" y="4394"/>
                  </a:lnTo>
                  <a:lnTo>
                    <a:pt x="3733" y="2590"/>
                  </a:lnTo>
                  <a:lnTo>
                    <a:pt x="6007" y="6362"/>
                  </a:lnTo>
                  <a:lnTo>
                    <a:pt x="8394" y="4521"/>
                  </a:lnTo>
                  <a:lnTo>
                    <a:pt x="8801" y="3581"/>
                  </a:lnTo>
                  <a:lnTo>
                    <a:pt x="10071" y="4292"/>
                  </a:lnTo>
                  <a:lnTo>
                    <a:pt x="10502" y="3416"/>
                  </a:lnTo>
                  <a:lnTo>
                    <a:pt x="10502" y="2755"/>
                  </a:lnTo>
                  <a:lnTo>
                    <a:pt x="10452" y="2425"/>
                  </a:lnTo>
                  <a:lnTo>
                    <a:pt x="6985" y="0"/>
                  </a:lnTo>
                  <a:close/>
                </a:path>
              </a:pathLst>
            </a:custGeom>
            <a:solidFill>
              <a:srgbClr val="457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738972" y="731723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2133" y="0"/>
                  </a:moveTo>
                  <a:lnTo>
                    <a:pt x="1498" y="25"/>
                  </a:lnTo>
                  <a:lnTo>
                    <a:pt x="876" y="38"/>
                  </a:lnTo>
                  <a:lnTo>
                    <a:pt x="253" y="63"/>
                  </a:lnTo>
                  <a:lnTo>
                    <a:pt x="1054" y="1358"/>
                  </a:lnTo>
                  <a:lnTo>
                    <a:pt x="1066" y="2616"/>
                  </a:lnTo>
                  <a:lnTo>
                    <a:pt x="0" y="3797"/>
                  </a:lnTo>
                  <a:lnTo>
                    <a:pt x="1752" y="3822"/>
                  </a:lnTo>
                  <a:lnTo>
                    <a:pt x="3886" y="4724"/>
                  </a:lnTo>
                  <a:lnTo>
                    <a:pt x="4292" y="1828"/>
                  </a:lnTo>
                  <a:lnTo>
                    <a:pt x="4432" y="203"/>
                  </a:lnTo>
                  <a:lnTo>
                    <a:pt x="3352" y="12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5999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724405" y="73040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3352" y="0"/>
                  </a:moveTo>
                  <a:lnTo>
                    <a:pt x="241" y="1219"/>
                  </a:lnTo>
                  <a:lnTo>
                    <a:pt x="88" y="1879"/>
                  </a:lnTo>
                  <a:lnTo>
                    <a:pt x="0" y="2209"/>
                  </a:lnTo>
                  <a:lnTo>
                    <a:pt x="1028" y="3555"/>
                  </a:lnTo>
                  <a:lnTo>
                    <a:pt x="2159" y="3543"/>
                  </a:lnTo>
                  <a:lnTo>
                    <a:pt x="3365" y="2463"/>
                  </a:lnTo>
                  <a:lnTo>
                    <a:pt x="4292" y="1650"/>
                  </a:lnTo>
                  <a:lnTo>
                    <a:pt x="4305" y="812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438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740090" y="725233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29">
                  <a:moveTo>
                    <a:pt x="2222" y="0"/>
                  </a:moveTo>
                  <a:lnTo>
                    <a:pt x="2298" y="2120"/>
                  </a:lnTo>
                  <a:lnTo>
                    <a:pt x="1879" y="4025"/>
                  </a:lnTo>
                  <a:lnTo>
                    <a:pt x="0" y="5333"/>
                  </a:lnTo>
                  <a:lnTo>
                    <a:pt x="1015" y="6489"/>
                  </a:lnTo>
                  <a:lnTo>
                    <a:pt x="3175" y="8318"/>
                  </a:lnTo>
                  <a:lnTo>
                    <a:pt x="4876" y="8432"/>
                  </a:lnTo>
                  <a:lnTo>
                    <a:pt x="6146" y="9359"/>
                  </a:lnTo>
                  <a:lnTo>
                    <a:pt x="7289" y="10515"/>
                  </a:lnTo>
                  <a:lnTo>
                    <a:pt x="7886" y="11074"/>
                  </a:lnTo>
                  <a:lnTo>
                    <a:pt x="8547" y="11175"/>
                  </a:lnTo>
                  <a:lnTo>
                    <a:pt x="9296" y="10845"/>
                  </a:lnTo>
                  <a:lnTo>
                    <a:pt x="9626" y="10464"/>
                  </a:lnTo>
                  <a:lnTo>
                    <a:pt x="9779" y="10032"/>
                  </a:lnTo>
                  <a:lnTo>
                    <a:pt x="9753" y="9524"/>
                  </a:lnTo>
                  <a:lnTo>
                    <a:pt x="8801" y="7175"/>
                  </a:lnTo>
                  <a:lnTo>
                    <a:pt x="6362" y="5803"/>
                  </a:lnTo>
                  <a:lnTo>
                    <a:pt x="5613" y="3314"/>
                  </a:lnTo>
                  <a:lnTo>
                    <a:pt x="5448" y="2895"/>
                  </a:lnTo>
                  <a:lnTo>
                    <a:pt x="4686" y="1206"/>
                  </a:lnTo>
                  <a:lnTo>
                    <a:pt x="4102" y="571"/>
                  </a:lnTo>
                  <a:lnTo>
                    <a:pt x="3136" y="342"/>
                  </a:lnTo>
                  <a:lnTo>
                    <a:pt x="2870" y="126"/>
                  </a:lnTo>
                  <a:lnTo>
                    <a:pt x="2565" y="12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CA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746313" y="720255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398" y="3987"/>
                  </a:moveTo>
                  <a:lnTo>
                    <a:pt x="4953" y="3987"/>
                  </a:lnTo>
                  <a:lnTo>
                    <a:pt x="5702" y="5626"/>
                  </a:lnTo>
                  <a:lnTo>
                    <a:pt x="5602" y="6143"/>
                  </a:lnTo>
                  <a:lnTo>
                    <a:pt x="6604" y="7213"/>
                  </a:lnTo>
                  <a:lnTo>
                    <a:pt x="5374" y="7331"/>
                  </a:lnTo>
                  <a:lnTo>
                    <a:pt x="5348" y="7683"/>
                  </a:lnTo>
                  <a:lnTo>
                    <a:pt x="5524" y="9398"/>
                  </a:lnTo>
                  <a:lnTo>
                    <a:pt x="6108" y="10756"/>
                  </a:lnTo>
                  <a:lnTo>
                    <a:pt x="6261" y="12496"/>
                  </a:lnTo>
                  <a:lnTo>
                    <a:pt x="8293" y="12611"/>
                  </a:lnTo>
                  <a:lnTo>
                    <a:pt x="10261" y="10337"/>
                  </a:lnTo>
                  <a:lnTo>
                    <a:pt x="9595" y="7683"/>
                  </a:lnTo>
                  <a:lnTo>
                    <a:pt x="9559" y="7213"/>
                  </a:lnTo>
                  <a:lnTo>
                    <a:pt x="10290" y="5041"/>
                  </a:lnTo>
                  <a:lnTo>
                    <a:pt x="10398" y="3987"/>
                  </a:lnTo>
                  <a:close/>
                </a:path>
                <a:path w="10794" h="12700">
                  <a:moveTo>
                    <a:pt x="0" y="0"/>
                  </a:moveTo>
                  <a:lnTo>
                    <a:pt x="12" y="1892"/>
                  </a:lnTo>
                  <a:lnTo>
                    <a:pt x="1054" y="2044"/>
                  </a:lnTo>
                  <a:lnTo>
                    <a:pt x="1409" y="2374"/>
                  </a:lnTo>
                  <a:lnTo>
                    <a:pt x="1676" y="2755"/>
                  </a:lnTo>
                  <a:lnTo>
                    <a:pt x="1828" y="3225"/>
                  </a:lnTo>
                  <a:lnTo>
                    <a:pt x="1966" y="3987"/>
                  </a:lnTo>
                  <a:lnTo>
                    <a:pt x="2036" y="5626"/>
                  </a:lnTo>
                  <a:lnTo>
                    <a:pt x="1689" y="7683"/>
                  </a:lnTo>
                  <a:lnTo>
                    <a:pt x="5374" y="7331"/>
                  </a:lnTo>
                  <a:lnTo>
                    <a:pt x="5602" y="6143"/>
                  </a:lnTo>
                  <a:lnTo>
                    <a:pt x="4572" y="5041"/>
                  </a:lnTo>
                  <a:lnTo>
                    <a:pt x="4953" y="3987"/>
                  </a:lnTo>
                  <a:lnTo>
                    <a:pt x="10398" y="3987"/>
                  </a:lnTo>
                  <a:lnTo>
                    <a:pt x="10416" y="3556"/>
                  </a:lnTo>
                  <a:lnTo>
                    <a:pt x="7264" y="3556"/>
                  </a:lnTo>
                  <a:lnTo>
                    <a:pt x="6438" y="1092"/>
                  </a:lnTo>
                  <a:lnTo>
                    <a:pt x="0" y="0"/>
                  </a:lnTo>
                  <a:close/>
                </a:path>
                <a:path w="10794" h="12700">
                  <a:moveTo>
                    <a:pt x="5602" y="6143"/>
                  </a:moveTo>
                  <a:lnTo>
                    <a:pt x="5374" y="7331"/>
                  </a:lnTo>
                  <a:lnTo>
                    <a:pt x="6604" y="7213"/>
                  </a:lnTo>
                  <a:lnTo>
                    <a:pt x="5602" y="6143"/>
                  </a:lnTo>
                  <a:close/>
                </a:path>
                <a:path w="10794" h="12700">
                  <a:moveTo>
                    <a:pt x="10477" y="2070"/>
                  </a:moveTo>
                  <a:lnTo>
                    <a:pt x="8839" y="2933"/>
                  </a:lnTo>
                  <a:lnTo>
                    <a:pt x="7264" y="3556"/>
                  </a:lnTo>
                  <a:lnTo>
                    <a:pt x="10416" y="3556"/>
                  </a:lnTo>
                  <a:lnTo>
                    <a:pt x="10477" y="2070"/>
                  </a:lnTo>
                  <a:close/>
                </a:path>
              </a:pathLst>
            </a:custGeom>
            <a:solidFill>
              <a:srgbClr val="54AB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744319" y="722299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40">
                  <a:moveTo>
                    <a:pt x="3035" y="0"/>
                  </a:moveTo>
                  <a:lnTo>
                    <a:pt x="2997" y="304"/>
                  </a:lnTo>
                  <a:lnTo>
                    <a:pt x="2997" y="914"/>
                  </a:lnTo>
                  <a:lnTo>
                    <a:pt x="2349" y="2565"/>
                  </a:lnTo>
                  <a:lnTo>
                    <a:pt x="0" y="2997"/>
                  </a:lnTo>
                  <a:lnTo>
                    <a:pt x="25" y="5118"/>
                  </a:lnTo>
                  <a:lnTo>
                    <a:pt x="127" y="6464"/>
                  </a:lnTo>
                  <a:lnTo>
                    <a:pt x="2768" y="8102"/>
                  </a:lnTo>
                  <a:lnTo>
                    <a:pt x="3898" y="11163"/>
                  </a:lnTo>
                  <a:lnTo>
                    <a:pt x="6261" y="13042"/>
                  </a:lnTo>
                  <a:lnTo>
                    <a:pt x="7899" y="13766"/>
                  </a:lnTo>
                  <a:lnTo>
                    <a:pt x="9626" y="14744"/>
                  </a:lnTo>
                  <a:lnTo>
                    <a:pt x="9766" y="11658"/>
                  </a:lnTo>
                  <a:lnTo>
                    <a:pt x="8483" y="10236"/>
                  </a:lnTo>
                  <a:lnTo>
                    <a:pt x="7886" y="8432"/>
                  </a:lnTo>
                  <a:lnTo>
                    <a:pt x="7061" y="6743"/>
                  </a:lnTo>
                  <a:lnTo>
                    <a:pt x="2641" y="6070"/>
                  </a:lnTo>
                  <a:lnTo>
                    <a:pt x="5740" y="1955"/>
                  </a:lnTo>
                  <a:lnTo>
                    <a:pt x="4000" y="5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1D5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743214" y="72321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102" y="0"/>
                  </a:moveTo>
                  <a:lnTo>
                    <a:pt x="1371" y="1587"/>
                  </a:lnTo>
                  <a:lnTo>
                    <a:pt x="0" y="2374"/>
                  </a:lnTo>
                  <a:lnTo>
                    <a:pt x="381" y="2984"/>
                  </a:lnTo>
                  <a:lnTo>
                    <a:pt x="749" y="3594"/>
                  </a:lnTo>
                  <a:lnTo>
                    <a:pt x="1130" y="4203"/>
                  </a:lnTo>
                  <a:lnTo>
                    <a:pt x="2095" y="2794"/>
                  </a:lnTo>
                  <a:lnTo>
                    <a:pt x="4152" y="2133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7DB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54" name="object 3554"/>
          <p:cNvGrpSpPr/>
          <p:nvPr/>
        </p:nvGrpSpPr>
        <p:grpSpPr>
          <a:xfrm>
            <a:off x="1739582" y="839342"/>
            <a:ext cx="23495" cy="12065"/>
            <a:chOff x="1739582" y="839342"/>
            <a:chExt cx="23495" cy="12065"/>
          </a:xfrm>
        </p:grpSpPr>
        <p:sp>
          <p:nvSpPr>
            <p:cNvPr id="3555" name="object 3555"/>
            <p:cNvSpPr/>
            <p:nvPr/>
          </p:nvSpPr>
          <p:spPr>
            <a:xfrm>
              <a:off x="1739582" y="83934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685" y="0"/>
                  </a:moveTo>
                  <a:lnTo>
                    <a:pt x="0" y="2412"/>
                  </a:lnTo>
                  <a:lnTo>
                    <a:pt x="495" y="3479"/>
                  </a:lnTo>
                  <a:lnTo>
                    <a:pt x="12" y="4686"/>
                  </a:lnTo>
                  <a:lnTo>
                    <a:pt x="495" y="5753"/>
                  </a:lnTo>
                  <a:lnTo>
                    <a:pt x="2095" y="6730"/>
                  </a:lnTo>
                  <a:lnTo>
                    <a:pt x="3568" y="8102"/>
                  </a:lnTo>
                  <a:lnTo>
                    <a:pt x="5689" y="7518"/>
                  </a:lnTo>
                  <a:lnTo>
                    <a:pt x="7759" y="6349"/>
                  </a:lnTo>
                  <a:lnTo>
                    <a:pt x="8635" y="4203"/>
                  </a:lnTo>
                  <a:lnTo>
                    <a:pt x="9880" y="2374"/>
                  </a:lnTo>
                  <a:lnTo>
                    <a:pt x="11963" y="1993"/>
                  </a:lnTo>
                  <a:lnTo>
                    <a:pt x="14274" y="3073"/>
                  </a:lnTo>
                  <a:lnTo>
                    <a:pt x="16141" y="1358"/>
                  </a:lnTo>
                  <a:lnTo>
                    <a:pt x="15062" y="1269"/>
                  </a:lnTo>
                  <a:lnTo>
                    <a:pt x="9867" y="1295"/>
                  </a:lnTo>
                  <a:lnTo>
                    <a:pt x="8483" y="1384"/>
                  </a:lnTo>
                  <a:lnTo>
                    <a:pt x="7086" y="355"/>
                  </a:lnTo>
                  <a:lnTo>
                    <a:pt x="5714" y="1346"/>
                  </a:lnTo>
                  <a:lnTo>
                    <a:pt x="5333" y="977"/>
                  </a:lnTo>
                  <a:lnTo>
                    <a:pt x="4889" y="673"/>
                  </a:lnTo>
                  <a:lnTo>
                    <a:pt x="4406" y="444"/>
                  </a:lnTo>
                  <a:lnTo>
                    <a:pt x="2501" y="11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4D4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759813" y="8448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50" y="0"/>
                  </a:moveTo>
                  <a:lnTo>
                    <a:pt x="0" y="1435"/>
                  </a:lnTo>
                  <a:lnTo>
                    <a:pt x="736" y="2057"/>
                  </a:lnTo>
                  <a:lnTo>
                    <a:pt x="2108" y="2070"/>
                  </a:lnTo>
                  <a:lnTo>
                    <a:pt x="2425" y="1397"/>
                  </a:lnTo>
                  <a:lnTo>
                    <a:pt x="2730" y="711"/>
                  </a:lnTo>
                  <a:lnTo>
                    <a:pt x="3047" y="3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8D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755876" y="846988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6083" y="0"/>
                  </a:moveTo>
                  <a:lnTo>
                    <a:pt x="5207" y="1028"/>
                  </a:lnTo>
                  <a:lnTo>
                    <a:pt x="4000" y="1041"/>
                  </a:lnTo>
                  <a:lnTo>
                    <a:pt x="2857" y="901"/>
                  </a:lnTo>
                  <a:lnTo>
                    <a:pt x="0" y="584"/>
                  </a:lnTo>
                  <a:lnTo>
                    <a:pt x="533" y="2324"/>
                  </a:lnTo>
                  <a:lnTo>
                    <a:pt x="876" y="4000"/>
                  </a:lnTo>
                  <a:lnTo>
                    <a:pt x="7061" y="1955"/>
                  </a:lnTo>
                  <a:lnTo>
                    <a:pt x="7048" y="1142"/>
                  </a:lnTo>
                  <a:lnTo>
                    <a:pt x="6934" y="393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D3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58" name="object 3558"/>
          <p:cNvGrpSpPr/>
          <p:nvPr/>
        </p:nvGrpSpPr>
        <p:grpSpPr>
          <a:xfrm>
            <a:off x="1979485" y="880821"/>
            <a:ext cx="38100" cy="38100"/>
            <a:chOff x="1979485" y="880821"/>
            <a:chExt cx="38100" cy="38100"/>
          </a:xfrm>
        </p:grpSpPr>
        <p:sp>
          <p:nvSpPr>
            <p:cNvPr id="3559" name="object 3559"/>
            <p:cNvSpPr/>
            <p:nvPr/>
          </p:nvSpPr>
          <p:spPr>
            <a:xfrm>
              <a:off x="2004110" y="892073"/>
              <a:ext cx="13335" cy="26670"/>
            </a:xfrm>
            <a:custGeom>
              <a:avLst/>
              <a:gdLst/>
              <a:ahLst/>
              <a:cxnLst/>
              <a:rect l="l" t="t" r="r" b="b"/>
              <a:pathLst>
                <a:path w="13335" h="26669">
                  <a:moveTo>
                    <a:pt x="6502" y="0"/>
                  </a:moveTo>
                  <a:lnTo>
                    <a:pt x="4762" y="533"/>
                  </a:lnTo>
                  <a:lnTo>
                    <a:pt x="1701" y="2438"/>
                  </a:lnTo>
                  <a:lnTo>
                    <a:pt x="4051" y="4610"/>
                  </a:lnTo>
                  <a:lnTo>
                    <a:pt x="4064" y="6781"/>
                  </a:lnTo>
                  <a:lnTo>
                    <a:pt x="1701" y="8966"/>
                  </a:lnTo>
                  <a:lnTo>
                    <a:pt x="1460" y="12357"/>
                  </a:lnTo>
                  <a:lnTo>
                    <a:pt x="4800" y="12204"/>
                  </a:lnTo>
                  <a:lnTo>
                    <a:pt x="6642" y="13550"/>
                  </a:lnTo>
                  <a:lnTo>
                    <a:pt x="5600" y="14516"/>
                  </a:lnTo>
                  <a:lnTo>
                    <a:pt x="4470" y="14287"/>
                  </a:lnTo>
                  <a:lnTo>
                    <a:pt x="3517" y="14643"/>
                  </a:lnTo>
                  <a:lnTo>
                    <a:pt x="0" y="17868"/>
                  </a:lnTo>
                  <a:lnTo>
                    <a:pt x="647" y="23685"/>
                  </a:lnTo>
                  <a:lnTo>
                    <a:pt x="4851" y="26619"/>
                  </a:lnTo>
                  <a:lnTo>
                    <a:pt x="8293" y="24714"/>
                  </a:lnTo>
                  <a:lnTo>
                    <a:pt x="6642" y="20700"/>
                  </a:lnTo>
                  <a:lnTo>
                    <a:pt x="8369" y="17767"/>
                  </a:lnTo>
                  <a:lnTo>
                    <a:pt x="10033" y="22682"/>
                  </a:lnTo>
                  <a:lnTo>
                    <a:pt x="11671" y="19481"/>
                  </a:lnTo>
                  <a:lnTo>
                    <a:pt x="13322" y="18084"/>
                  </a:lnTo>
                  <a:lnTo>
                    <a:pt x="12052" y="14109"/>
                  </a:lnTo>
                  <a:lnTo>
                    <a:pt x="10185" y="10312"/>
                  </a:lnTo>
                  <a:lnTo>
                    <a:pt x="6134" y="7454"/>
                  </a:lnTo>
                  <a:lnTo>
                    <a:pt x="7035" y="2451"/>
                  </a:lnTo>
                  <a:lnTo>
                    <a:pt x="7112" y="812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4D6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979485" y="881430"/>
              <a:ext cx="26670" cy="19685"/>
            </a:xfrm>
            <a:custGeom>
              <a:avLst/>
              <a:gdLst/>
              <a:ahLst/>
              <a:cxnLst/>
              <a:rect l="l" t="t" r="r" b="b"/>
              <a:pathLst>
                <a:path w="26669" h="19684">
                  <a:moveTo>
                    <a:pt x="215" y="0"/>
                  </a:moveTo>
                  <a:lnTo>
                    <a:pt x="0" y="3822"/>
                  </a:lnTo>
                  <a:lnTo>
                    <a:pt x="457" y="5029"/>
                  </a:lnTo>
                  <a:lnTo>
                    <a:pt x="2273" y="6730"/>
                  </a:lnTo>
                  <a:lnTo>
                    <a:pt x="6642" y="13982"/>
                  </a:lnTo>
                  <a:lnTo>
                    <a:pt x="14592" y="15925"/>
                  </a:lnTo>
                  <a:lnTo>
                    <a:pt x="21361" y="19608"/>
                  </a:lnTo>
                  <a:lnTo>
                    <a:pt x="23177" y="18059"/>
                  </a:lnTo>
                  <a:lnTo>
                    <a:pt x="26047" y="17233"/>
                  </a:lnTo>
                  <a:lnTo>
                    <a:pt x="25272" y="13906"/>
                  </a:lnTo>
                  <a:lnTo>
                    <a:pt x="22148" y="13525"/>
                  </a:lnTo>
                  <a:lnTo>
                    <a:pt x="19659" y="11709"/>
                  </a:lnTo>
                  <a:lnTo>
                    <a:pt x="17056" y="10147"/>
                  </a:lnTo>
                  <a:lnTo>
                    <a:pt x="13080" y="7175"/>
                  </a:lnTo>
                  <a:lnTo>
                    <a:pt x="7772" y="6070"/>
                  </a:lnTo>
                  <a:lnTo>
                    <a:pt x="4927" y="1511"/>
                  </a:lnTo>
                  <a:lnTo>
                    <a:pt x="2895" y="146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D6F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997887" y="882942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2641" y="0"/>
                  </a:moveTo>
                  <a:lnTo>
                    <a:pt x="0" y="3428"/>
                  </a:lnTo>
                  <a:lnTo>
                    <a:pt x="863" y="6146"/>
                  </a:lnTo>
                  <a:lnTo>
                    <a:pt x="2717" y="9194"/>
                  </a:lnTo>
                  <a:lnTo>
                    <a:pt x="4749" y="9639"/>
                  </a:lnTo>
                  <a:lnTo>
                    <a:pt x="8953" y="9601"/>
                  </a:lnTo>
                  <a:lnTo>
                    <a:pt x="9080" y="8102"/>
                  </a:lnTo>
                  <a:lnTo>
                    <a:pt x="9118" y="6489"/>
                  </a:lnTo>
                  <a:lnTo>
                    <a:pt x="8432" y="5372"/>
                  </a:lnTo>
                  <a:lnTo>
                    <a:pt x="7988" y="3733"/>
                  </a:lnTo>
                  <a:lnTo>
                    <a:pt x="5041" y="2247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A9D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984235" y="880821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5041" y="0"/>
                  </a:moveTo>
                  <a:lnTo>
                    <a:pt x="4698" y="342"/>
                  </a:lnTo>
                  <a:lnTo>
                    <a:pt x="4470" y="749"/>
                  </a:lnTo>
                  <a:lnTo>
                    <a:pt x="4089" y="2209"/>
                  </a:lnTo>
                  <a:lnTo>
                    <a:pt x="4648" y="3200"/>
                  </a:lnTo>
                  <a:lnTo>
                    <a:pt x="4292" y="4216"/>
                  </a:lnTo>
                  <a:lnTo>
                    <a:pt x="3276" y="3454"/>
                  </a:lnTo>
                  <a:lnTo>
                    <a:pt x="3162" y="2082"/>
                  </a:lnTo>
                  <a:lnTo>
                    <a:pt x="2209" y="1320"/>
                  </a:lnTo>
                  <a:lnTo>
                    <a:pt x="1028" y="850"/>
                  </a:lnTo>
                  <a:lnTo>
                    <a:pt x="393" y="1409"/>
                  </a:lnTo>
                  <a:lnTo>
                    <a:pt x="0" y="2463"/>
                  </a:lnTo>
                  <a:lnTo>
                    <a:pt x="1892" y="8521"/>
                  </a:lnTo>
                  <a:lnTo>
                    <a:pt x="7327" y="9296"/>
                  </a:lnTo>
                  <a:lnTo>
                    <a:pt x="12306" y="10756"/>
                  </a:lnTo>
                  <a:lnTo>
                    <a:pt x="10642" y="8318"/>
                  </a:lnTo>
                  <a:lnTo>
                    <a:pt x="11874" y="5892"/>
                  </a:lnTo>
                  <a:lnTo>
                    <a:pt x="12344" y="3467"/>
                  </a:lnTo>
                  <a:lnTo>
                    <a:pt x="11404" y="2717"/>
                  </a:lnTo>
                  <a:lnTo>
                    <a:pt x="10401" y="2844"/>
                  </a:lnTo>
                  <a:lnTo>
                    <a:pt x="9359" y="3238"/>
                  </a:lnTo>
                  <a:lnTo>
                    <a:pt x="9067" y="3327"/>
                  </a:lnTo>
                  <a:lnTo>
                    <a:pt x="9309" y="3962"/>
                  </a:lnTo>
                  <a:lnTo>
                    <a:pt x="8775" y="3784"/>
                  </a:lnTo>
                  <a:lnTo>
                    <a:pt x="8940" y="3276"/>
                  </a:lnTo>
                  <a:lnTo>
                    <a:pt x="9207" y="2781"/>
                  </a:lnTo>
                  <a:lnTo>
                    <a:pt x="9296" y="2235"/>
                  </a:lnTo>
                  <a:lnTo>
                    <a:pt x="8928" y="495"/>
                  </a:lnTo>
                  <a:lnTo>
                    <a:pt x="6997" y="1231"/>
                  </a:lnTo>
                  <a:lnTo>
                    <a:pt x="6146" y="253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6089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2000796" y="894422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7023" y="0"/>
                  </a:moveTo>
                  <a:lnTo>
                    <a:pt x="5003" y="88"/>
                  </a:lnTo>
                  <a:lnTo>
                    <a:pt x="3975" y="927"/>
                  </a:lnTo>
                  <a:lnTo>
                    <a:pt x="3454" y="3314"/>
                  </a:lnTo>
                  <a:lnTo>
                    <a:pt x="431" y="3873"/>
                  </a:lnTo>
                  <a:lnTo>
                    <a:pt x="0" y="6324"/>
                  </a:lnTo>
                  <a:lnTo>
                    <a:pt x="482" y="6845"/>
                  </a:lnTo>
                  <a:lnTo>
                    <a:pt x="1892" y="7378"/>
                  </a:lnTo>
                  <a:lnTo>
                    <a:pt x="3136" y="6400"/>
                  </a:lnTo>
                  <a:lnTo>
                    <a:pt x="4495" y="6350"/>
                  </a:lnTo>
                  <a:lnTo>
                    <a:pt x="4699" y="6375"/>
                  </a:lnTo>
                  <a:lnTo>
                    <a:pt x="5118" y="6477"/>
                  </a:lnTo>
                  <a:lnTo>
                    <a:pt x="7073" y="6096"/>
                  </a:lnTo>
                  <a:lnTo>
                    <a:pt x="8877" y="5575"/>
                  </a:lnTo>
                  <a:lnTo>
                    <a:pt x="8280" y="850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426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2005901" y="885990"/>
              <a:ext cx="9525" cy="12065"/>
            </a:xfrm>
            <a:custGeom>
              <a:avLst/>
              <a:gdLst/>
              <a:ahLst/>
              <a:cxnLst/>
              <a:rect l="l" t="t" r="r" b="b"/>
              <a:pathLst>
                <a:path w="9525" h="12065">
                  <a:moveTo>
                    <a:pt x="0" y="0"/>
                  </a:moveTo>
                  <a:lnTo>
                    <a:pt x="1473" y="2590"/>
                  </a:lnTo>
                  <a:lnTo>
                    <a:pt x="1117" y="3441"/>
                  </a:lnTo>
                  <a:lnTo>
                    <a:pt x="2971" y="6616"/>
                  </a:lnTo>
                  <a:lnTo>
                    <a:pt x="4038" y="6883"/>
                  </a:lnTo>
                  <a:lnTo>
                    <a:pt x="4749" y="7569"/>
                  </a:lnTo>
                  <a:lnTo>
                    <a:pt x="5245" y="8534"/>
                  </a:lnTo>
                  <a:lnTo>
                    <a:pt x="6616" y="8712"/>
                  </a:lnTo>
                  <a:lnTo>
                    <a:pt x="7861" y="11950"/>
                  </a:lnTo>
                  <a:lnTo>
                    <a:pt x="9372" y="8699"/>
                  </a:lnTo>
                  <a:lnTo>
                    <a:pt x="6930" y="6616"/>
                  </a:lnTo>
                  <a:lnTo>
                    <a:pt x="5943" y="3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70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992388" y="88306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1777" y="0"/>
                  </a:moveTo>
                  <a:lnTo>
                    <a:pt x="1155" y="0"/>
                  </a:lnTo>
                  <a:lnTo>
                    <a:pt x="76" y="355"/>
                  </a:lnTo>
                  <a:lnTo>
                    <a:pt x="0" y="1181"/>
                  </a:lnTo>
                  <a:lnTo>
                    <a:pt x="165" y="2120"/>
                  </a:lnTo>
                  <a:lnTo>
                    <a:pt x="431" y="2463"/>
                  </a:lnTo>
                  <a:lnTo>
                    <a:pt x="736" y="2501"/>
                  </a:lnTo>
                  <a:lnTo>
                    <a:pt x="1054" y="2184"/>
                  </a:lnTo>
                  <a:lnTo>
                    <a:pt x="1892" y="1193"/>
                  </a:lnTo>
                  <a:lnTo>
                    <a:pt x="3060" y="1257"/>
                  </a:lnTo>
                  <a:lnTo>
                    <a:pt x="4203" y="1219"/>
                  </a:lnTo>
                  <a:lnTo>
                    <a:pt x="3809" y="825"/>
                  </a:lnTo>
                  <a:lnTo>
                    <a:pt x="3416" y="419"/>
                  </a:lnTo>
                  <a:lnTo>
                    <a:pt x="3022" y="25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B2DA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6" name="object 3566"/>
          <p:cNvGrpSpPr/>
          <p:nvPr/>
        </p:nvGrpSpPr>
        <p:grpSpPr>
          <a:xfrm>
            <a:off x="1883168" y="825042"/>
            <a:ext cx="29209" cy="12700"/>
            <a:chOff x="1883168" y="825042"/>
            <a:chExt cx="29209" cy="12700"/>
          </a:xfrm>
        </p:grpSpPr>
        <p:sp>
          <p:nvSpPr>
            <p:cNvPr id="3567" name="object 3567"/>
            <p:cNvSpPr/>
            <p:nvPr/>
          </p:nvSpPr>
          <p:spPr>
            <a:xfrm>
              <a:off x="1893239" y="825042"/>
              <a:ext cx="19050" cy="12700"/>
            </a:xfrm>
            <a:custGeom>
              <a:avLst/>
              <a:gdLst/>
              <a:ahLst/>
              <a:cxnLst/>
              <a:rect l="l" t="t" r="r" b="b"/>
              <a:pathLst>
                <a:path w="19050" h="12700">
                  <a:moveTo>
                    <a:pt x="17157" y="0"/>
                  </a:moveTo>
                  <a:lnTo>
                    <a:pt x="8915" y="2374"/>
                  </a:lnTo>
                  <a:lnTo>
                    <a:pt x="7658" y="3378"/>
                  </a:lnTo>
                  <a:lnTo>
                    <a:pt x="6845" y="4711"/>
                  </a:lnTo>
                  <a:lnTo>
                    <a:pt x="2882" y="5473"/>
                  </a:lnTo>
                  <a:lnTo>
                    <a:pt x="0" y="5715"/>
                  </a:lnTo>
                  <a:lnTo>
                    <a:pt x="63" y="9042"/>
                  </a:lnTo>
                  <a:lnTo>
                    <a:pt x="444" y="10007"/>
                  </a:lnTo>
                  <a:lnTo>
                    <a:pt x="1269" y="10541"/>
                  </a:lnTo>
                  <a:lnTo>
                    <a:pt x="2666" y="11518"/>
                  </a:lnTo>
                  <a:lnTo>
                    <a:pt x="3301" y="11887"/>
                  </a:lnTo>
                  <a:lnTo>
                    <a:pt x="4025" y="12065"/>
                  </a:lnTo>
                  <a:lnTo>
                    <a:pt x="6489" y="12357"/>
                  </a:lnTo>
                  <a:lnTo>
                    <a:pt x="7810" y="10299"/>
                  </a:lnTo>
                  <a:lnTo>
                    <a:pt x="9626" y="9283"/>
                  </a:lnTo>
                  <a:lnTo>
                    <a:pt x="11988" y="7404"/>
                  </a:lnTo>
                  <a:lnTo>
                    <a:pt x="14236" y="5321"/>
                  </a:lnTo>
                  <a:lnTo>
                    <a:pt x="17398" y="4876"/>
                  </a:lnTo>
                  <a:lnTo>
                    <a:pt x="18033" y="4457"/>
                  </a:lnTo>
                  <a:lnTo>
                    <a:pt x="18580" y="4013"/>
                  </a:lnTo>
                  <a:lnTo>
                    <a:pt x="18097" y="3149"/>
                  </a:lnTo>
                  <a:lnTo>
                    <a:pt x="15405" y="2806"/>
                  </a:lnTo>
                  <a:lnTo>
                    <a:pt x="16675" y="1282"/>
                  </a:lnTo>
                  <a:lnTo>
                    <a:pt x="17157" y="0"/>
                  </a:lnTo>
                  <a:close/>
                </a:path>
              </a:pathLst>
            </a:custGeom>
            <a:solidFill>
              <a:srgbClr val="8FC1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883168" y="827011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5372" y="0"/>
                  </a:moveTo>
                  <a:lnTo>
                    <a:pt x="127" y="3048"/>
                  </a:lnTo>
                  <a:lnTo>
                    <a:pt x="1231" y="3771"/>
                  </a:lnTo>
                  <a:lnTo>
                    <a:pt x="2489" y="4394"/>
                  </a:lnTo>
                  <a:lnTo>
                    <a:pt x="2590" y="6019"/>
                  </a:lnTo>
                  <a:lnTo>
                    <a:pt x="1130" y="6261"/>
                  </a:lnTo>
                  <a:lnTo>
                    <a:pt x="355" y="6451"/>
                  </a:lnTo>
                  <a:lnTo>
                    <a:pt x="38" y="6858"/>
                  </a:lnTo>
                  <a:lnTo>
                    <a:pt x="0" y="7289"/>
                  </a:lnTo>
                  <a:lnTo>
                    <a:pt x="279" y="7734"/>
                  </a:lnTo>
                  <a:lnTo>
                    <a:pt x="660" y="8026"/>
                  </a:lnTo>
                  <a:lnTo>
                    <a:pt x="1079" y="8255"/>
                  </a:lnTo>
                  <a:lnTo>
                    <a:pt x="4191" y="9055"/>
                  </a:lnTo>
                  <a:lnTo>
                    <a:pt x="6731" y="7747"/>
                  </a:lnTo>
                  <a:lnTo>
                    <a:pt x="9347" y="7924"/>
                  </a:lnTo>
                  <a:lnTo>
                    <a:pt x="9829" y="7886"/>
                  </a:lnTo>
                  <a:lnTo>
                    <a:pt x="10261" y="7721"/>
                  </a:lnTo>
                  <a:lnTo>
                    <a:pt x="10642" y="7416"/>
                  </a:lnTo>
                  <a:lnTo>
                    <a:pt x="10972" y="5054"/>
                  </a:lnTo>
                  <a:lnTo>
                    <a:pt x="12814" y="4508"/>
                  </a:lnTo>
                  <a:lnTo>
                    <a:pt x="17272" y="4165"/>
                  </a:lnTo>
                  <a:lnTo>
                    <a:pt x="18491" y="2743"/>
                  </a:lnTo>
                  <a:lnTo>
                    <a:pt x="18986" y="406"/>
                  </a:lnTo>
                  <a:lnTo>
                    <a:pt x="16738" y="482"/>
                  </a:lnTo>
                  <a:lnTo>
                    <a:pt x="12738" y="2298"/>
                  </a:lnTo>
                  <a:lnTo>
                    <a:pt x="8877" y="6045"/>
                  </a:lnTo>
                  <a:lnTo>
                    <a:pt x="7200" y="2768"/>
                  </a:lnTo>
                  <a:lnTo>
                    <a:pt x="5372" y="0"/>
                  </a:lnTo>
                  <a:close/>
                </a:path>
              </a:pathLst>
            </a:custGeom>
            <a:solidFill>
              <a:srgbClr val="6FA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69" name="object 3569"/>
          <p:cNvGrpSpPr/>
          <p:nvPr/>
        </p:nvGrpSpPr>
        <p:grpSpPr>
          <a:xfrm>
            <a:off x="1714411" y="832650"/>
            <a:ext cx="43815" cy="52069"/>
            <a:chOff x="1714411" y="832650"/>
            <a:chExt cx="43815" cy="52069"/>
          </a:xfrm>
        </p:grpSpPr>
        <p:sp>
          <p:nvSpPr>
            <p:cNvPr id="3570" name="object 3570"/>
            <p:cNvSpPr/>
            <p:nvPr/>
          </p:nvSpPr>
          <p:spPr>
            <a:xfrm>
              <a:off x="1714411" y="832650"/>
              <a:ext cx="40640" cy="52069"/>
            </a:xfrm>
            <a:custGeom>
              <a:avLst/>
              <a:gdLst/>
              <a:ahLst/>
              <a:cxnLst/>
              <a:rect l="l" t="t" r="r" b="b"/>
              <a:pathLst>
                <a:path w="40639" h="52069">
                  <a:moveTo>
                    <a:pt x="4064" y="0"/>
                  </a:moveTo>
                  <a:lnTo>
                    <a:pt x="762" y="76"/>
                  </a:lnTo>
                  <a:lnTo>
                    <a:pt x="0" y="2070"/>
                  </a:lnTo>
                  <a:lnTo>
                    <a:pt x="800" y="7061"/>
                  </a:lnTo>
                  <a:lnTo>
                    <a:pt x="2006" y="9093"/>
                  </a:lnTo>
                  <a:lnTo>
                    <a:pt x="1358" y="12319"/>
                  </a:lnTo>
                  <a:lnTo>
                    <a:pt x="1409" y="13982"/>
                  </a:lnTo>
                  <a:lnTo>
                    <a:pt x="1752" y="15125"/>
                  </a:lnTo>
                  <a:lnTo>
                    <a:pt x="2781" y="17310"/>
                  </a:lnTo>
                  <a:lnTo>
                    <a:pt x="3606" y="18199"/>
                  </a:lnTo>
                  <a:lnTo>
                    <a:pt x="9436" y="25184"/>
                  </a:lnTo>
                  <a:lnTo>
                    <a:pt x="18427" y="38125"/>
                  </a:lnTo>
                  <a:lnTo>
                    <a:pt x="19304" y="40208"/>
                  </a:lnTo>
                  <a:lnTo>
                    <a:pt x="19138" y="40843"/>
                  </a:lnTo>
                  <a:lnTo>
                    <a:pt x="19265" y="41046"/>
                  </a:lnTo>
                  <a:lnTo>
                    <a:pt x="20929" y="42011"/>
                  </a:lnTo>
                  <a:lnTo>
                    <a:pt x="22225" y="43002"/>
                  </a:lnTo>
                  <a:lnTo>
                    <a:pt x="22961" y="48704"/>
                  </a:lnTo>
                  <a:lnTo>
                    <a:pt x="26009" y="49707"/>
                  </a:lnTo>
                  <a:lnTo>
                    <a:pt x="32905" y="51511"/>
                  </a:lnTo>
                  <a:lnTo>
                    <a:pt x="34455" y="48996"/>
                  </a:lnTo>
                  <a:lnTo>
                    <a:pt x="37287" y="43726"/>
                  </a:lnTo>
                  <a:lnTo>
                    <a:pt x="40284" y="41770"/>
                  </a:lnTo>
                  <a:lnTo>
                    <a:pt x="39230" y="38163"/>
                  </a:lnTo>
                  <a:lnTo>
                    <a:pt x="39382" y="36563"/>
                  </a:lnTo>
                  <a:lnTo>
                    <a:pt x="37782" y="36093"/>
                  </a:lnTo>
                  <a:lnTo>
                    <a:pt x="37172" y="34988"/>
                  </a:lnTo>
                  <a:lnTo>
                    <a:pt x="37757" y="34264"/>
                  </a:lnTo>
                  <a:lnTo>
                    <a:pt x="37655" y="33591"/>
                  </a:lnTo>
                  <a:lnTo>
                    <a:pt x="37007" y="32956"/>
                  </a:lnTo>
                  <a:lnTo>
                    <a:pt x="35737" y="32296"/>
                  </a:lnTo>
                  <a:lnTo>
                    <a:pt x="35026" y="31267"/>
                  </a:lnTo>
                  <a:lnTo>
                    <a:pt x="35064" y="29794"/>
                  </a:lnTo>
                  <a:lnTo>
                    <a:pt x="32080" y="31927"/>
                  </a:lnTo>
                  <a:lnTo>
                    <a:pt x="31356" y="28549"/>
                  </a:lnTo>
                  <a:lnTo>
                    <a:pt x="30822" y="24777"/>
                  </a:lnTo>
                  <a:lnTo>
                    <a:pt x="30899" y="21628"/>
                  </a:lnTo>
                  <a:lnTo>
                    <a:pt x="35052" y="21501"/>
                  </a:lnTo>
                  <a:lnTo>
                    <a:pt x="38417" y="21501"/>
                  </a:lnTo>
                  <a:lnTo>
                    <a:pt x="37553" y="20586"/>
                  </a:lnTo>
                  <a:lnTo>
                    <a:pt x="36588" y="20015"/>
                  </a:lnTo>
                  <a:lnTo>
                    <a:pt x="36334" y="18275"/>
                  </a:lnTo>
                  <a:lnTo>
                    <a:pt x="36525" y="17310"/>
                  </a:lnTo>
                  <a:lnTo>
                    <a:pt x="35052" y="17335"/>
                  </a:lnTo>
                  <a:lnTo>
                    <a:pt x="28244" y="15875"/>
                  </a:lnTo>
                  <a:lnTo>
                    <a:pt x="21043" y="19824"/>
                  </a:lnTo>
                  <a:lnTo>
                    <a:pt x="15290" y="15367"/>
                  </a:lnTo>
                  <a:lnTo>
                    <a:pt x="16230" y="14871"/>
                  </a:lnTo>
                  <a:lnTo>
                    <a:pt x="16687" y="13144"/>
                  </a:lnTo>
                  <a:lnTo>
                    <a:pt x="12712" y="10426"/>
                  </a:lnTo>
                  <a:lnTo>
                    <a:pt x="9804" y="9347"/>
                  </a:lnTo>
                  <a:lnTo>
                    <a:pt x="6375" y="11633"/>
                  </a:lnTo>
                  <a:lnTo>
                    <a:pt x="9182" y="7581"/>
                  </a:lnTo>
                  <a:lnTo>
                    <a:pt x="8242" y="4000"/>
                  </a:lnTo>
                  <a:lnTo>
                    <a:pt x="4927" y="381"/>
                  </a:lnTo>
                  <a:lnTo>
                    <a:pt x="4533" y="127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DA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718500" y="833043"/>
              <a:ext cx="31115" cy="19685"/>
            </a:xfrm>
            <a:custGeom>
              <a:avLst/>
              <a:gdLst/>
              <a:ahLst/>
              <a:cxnLst/>
              <a:rect l="l" t="t" r="r" b="b"/>
              <a:pathLst>
                <a:path w="31114" h="19684">
                  <a:moveTo>
                    <a:pt x="8674" y="14236"/>
                  </a:moveTo>
                  <a:lnTo>
                    <a:pt x="8318" y="15201"/>
                  </a:lnTo>
                  <a:lnTo>
                    <a:pt x="15633" y="19138"/>
                  </a:lnTo>
                  <a:lnTo>
                    <a:pt x="23228" y="19151"/>
                  </a:lnTo>
                  <a:lnTo>
                    <a:pt x="30949" y="16941"/>
                  </a:lnTo>
                  <a:lnTo>
                    <a:pt x="30764" y="15163"/>
                  </a:lnTo>
                  <a:lnTo>
                    <a:pt x="11798" y="15163"/>
                  </a:lnTo>
                  <a:lnTo>
                    <a:pt x="8674" y="14236"/>
                  </a:lnTo>
                  <a:close/>
                </a:path>
                <a:path w="31114" h="19684">
                  <a:moveTo>
                    <a:pt x="19089" y="10693"/>
                  </a:moveTo>
                  <a:lnTo>
                    <a:pt x="9867" y="10693"/>
                  </a:lnTo>
                  <a:lnTo>
                    <a:pt x="11798" y="15163"/>
                  </a:lnTo>
                  <a:lnTo>
                    <a:pt x="30764" y="15163"/>
                  </a:lnTo>
                  <a:lnTo>
                    <a:pt x="30683" y="14389"/>
                  </a:lnTo>
                  <a:lnTo>
                    <a:pt x="30104" y="13804"/>
                  </a:lnTo>
                  <a:lnTo>
                    <a:pt x="26771" y="13804"/>
                  </a:lnTo>
                  <a:lnTo>
                    <a:pt x="25158" y="12890"/>
                  </a:lnTo>
                  <a:lnTo>
                    <a:pt x="24171" y="11785"/>
                  </a:lnTo>
                  <a:lnTo>
                    <a:pt x="21628" y="11785"/>
                  </a:lnTo>
                  <a:lnTo>
                    <a:pt x="21017" y="10833"/>
                  </a:lnTo>
                  <a:lnTo>
                    <a:pt x="19399" y="10820"/>
                  </a:lnTo>
                  <a:lnTo>
                    <a:pt x="19089" y="10693"/>
                  </a:lnTo>
                  <a:close/>
                </a:path>
                <a:path w="31114" h="19684">
                  <a:moveTo>
                    <a:pt x="1524" y="0"/>
                  </a:moveTo>
                  <a:lnTo>
                    <a:pt x="1168" y="12"/>
                  </a:lnTo>
                  <a:lnTo>
                    <a:pt x="838" y="380"/>
                  </a:lnTo>
                  <a:lnTo>
                    <a:pt x="622" y="1854"/>
                  </a:lnTo>
                  <a:lnTo>
                    <a:pt x="0" y="3251"/>
                  </a:lnTo>
                  <a:lnTo>
                    <a:pt x="4140" y="5092"/>
                  </a:lnTo>
                  <a:lnTo>
                    <a:pt x="4394" y="5994"/>
                  </a:lnTo>
                  <a:lnTo>
                    <a:pt x="1193" y="7988"/>
                  </a:lnTo>
                  <a:lnTo>
                    <a:pt x="787" y="11798"/>
                  </a:lnTo>
                  <a:lnTo>
                    <a:pt x="4038" y="13817"/>
                  </a:lnTo>
                  <a:lnTo>
                    <a:pt x="4483" y="13284"/>
                  </a:lnTo>
                  <a:lnTo>
                    <a:pt x="3233" y="10833"/>
                  </a:lnTo>
                  <a:lnTo>
                    <a:pt x="3351" y="10621"/>
                  </a:lnTo>
                  <a:lnTo>
                    <a:pt x="4318" y="10401"/>
                  </a:lnTo>
                  <a:lnTo>
                    <a:pt x="18375" y="10401"/>
                  </a:lnTo>
                  <a:lnTo>
                    <a:pt x="17754" y="10147"/>
                  </a:lnTo>
                  <a:lnTo>
                    <a:pt x="21138" y="10147"/>
                  </a:lnTo>
                  <a:lnTo>
                    <a:pt x="21526" y="9512"/>
                  </a:lnTo>
                  <a:lnTo>
                    <a:pt x="22034" y="6972"/>
                  </a:lnTo>
                  <a:lnTo>
                    <a:pt x="25817" y="6972"/>
                  </a:lnTo>
                  <a:lnTo>
                    <a:pt x="26029" y="5854"/>
                  </a:lnTo>
                  <a:lnTo>
                    <a:pt x="24587" y="5854"/>
                  </a:lnTo>
                  <a:lnTo>
                    <a:pt x="20040" y="4648"/>
                  </a:lnTo>
                  <a:lnTo>
                    <a:pt x="16459" y="4432"/>
                  </a:lnTo>
                  <a:lnTo>
                    <a:pt x="13580" y="3670"/>
                  </a:lnTo>
                  <a:lnTo>
                    <a:pt x="8382" y="3670"/>
                  </a:lnTo>
                  <a:lnTo>
                    <a:pt x="5257" y="1663"/>
                  </a:lnTo>
                  <a:lnTo>
                    <a:pt x="1917" y="279"/>
                  </a:lnTo>
                  <a:lnTo>
                    <a:pt x="1524" y="0"/>
                  </a:lnTo>
                  <a:close/>
                </a:path>
                <a:path w="31114" h="19684">
                  <a:moveTo>
                    <a:pt x="29451" y="13144"/>
                  </a:moveTo>
                  <a:lnTo>
                    <a:pt x="26771" y="13804"/>
                  </a:lnTo>
                  <a:lnTo>
                    <a:pt x="30104" y="13804"/>
                  </a:lnTo>
                  <a:lnTo>
                    <a:pt x="29451" y="13144"/>
                  </a:lnTo>
                  <a:close/>
                </a:path>
                <a:path w="31114" h="19684">
                  <a:moveTo>
                    <a:pt x="18375" y="10401"/>
                  </a:moveTo>
                  <a:lnTo>
                    <a:pt x="4318" y="10401"/>
                  </a:lnTo>
                  <a:lnTo>
                    <a:pt x="7061" y="12141"/>
                  </a:lnTo>
                  <a:lnTo>
                    <a:pt x="9867" y="10693"/>
                  </a:lnTo>
                  <a:lnTo>
                    <a:pt x="19089" y="10693"/>
                  </a:lnTo>
                  <a:lnTo>
                    <a:pt x="18375" y="10401"/>
                  </a:lnTo>
                  <a:close/>
                </a:path>
                <a:path w="31114" h="19684">
                  <a:moveTo>
                    <a:pt x="23774" y="11341"/>
                  </a:moveTo>
                  <a:lnTo>
                    <a:pt x="21628" y="11785"/>
                  </a:lnTo>
                  <a:lnTo>
                    <a:pt x="24171" y="11785"/>
                  </a:lnTo>
                  <a:lnTo>
                    <a:pt x="23774" y="11341"/>
                  </a:lnTo>
                  <a:close/>
                </a:path>
                <a:path w="31114" h="19684">
                  <a:moveTo>
                    <a:pt x="20878" y="10617"/>
                  </a:moveTo>
                  <a:lnTo>
                    <a:pt x="20726" y="10820"/>
                  </a:lnTo>
                  <a:lnTo>
                    <a:pt x="19431" y="10833"/>
                  </a:lnTo>
                  <a:lnTo>
                    <a:pt x="21017" y="10833"/>
                  </a:lnTo>
                  <a:lnTo>
                    <a:pt x="20726" y="10820"/>
                  </a:lnTo>
                  <a:lnTo>
                    <a:pt x="20140" y="10727"/>
                  </a:lnTo>
                  <a:lnTo>
                    <a:pt x="20949" y="10727"/>
                  </a:lnTo>
                  <a:close/>
                </a:path>
                <a:path w="31114" h="19684">
                  <a:moveTo>
                    <a:pt x="20847" y="10621"/>
                  </a:moveTo>
                  <a:lnTo>
                    <a:pt x="20140" y="10727"/>
                  </a:lnTo>
                  <a:lnTo>
                    <a:pt x="20726" y="10820"/>
                  </a:lnTo>
                  <a:lnTo>
                    <a:pt x="20847" y="10621"/>
                  </a:lnTo>
                  <a:close/>
                </a:path>
                <a:path w="31114" h="19684">
                  <a:moveTo>
                    <a:pt x="21138" y="10147"/>
                  </a:moveTo>
                  <a:lnTo>
                    <a:pt x="17754" y="10147"/>
                  </a:lnTo>
                  <a:lnTo>
                    <a:pt x="19608" y="10642"/>
                  </a:lnTo>
                  <a:lnTo>
                    <a:pt x="20140" y="10727"/>
                  </a:lnTo>
                  <a:lnTo>
                    <a:pt x="20850" y="10617"/>
                  </a:lnTo>
                  <a:lnTo>
                    <a:pt x="21138" y="10147"/>
                  </a:lnTo>
                  <a:close/>
                </a:path>
                <a:path w="31114" h="19684">
                  <a:moveTo>
                    <a:pt x="25817" y="6972"/>
                  </a:moveTo>
                  <a:lnTo>
                    <a:pt x="22034" y="6972"/>
                  </a:lnTo>
                  <a:lnTo>
                    <a:pt x="24091" y="7746"/>
                  </a:lnTo>
                  <a:lnTo>
                    <a:pt x="25704" y="7569"/>
                  </a:lnTo>
                  <a:lnTo>
                    <a:pt x="25817" y="6972"/>
                  </a:lnTo>
                  <a:close/>
                </a:path>
                <a:path w="31114" h="19684">
                  <a:moveTo>
                    <a:pt x="26060" y="5689"/>
                  </a:moveTo>
                  <a:lnTo>
                    <a:pt x="24587" y="5854"/>
                  </a:lnTo>
                  <a:lnTo>
                    <a:pt x="26029" y="5854"/>
                  </a:lnTo>
                  <a:lnTo>
                    <a:pt x="26060" y="5689"/>
                  </a:lnTo>
                  <a:close/>
                </a:path>
                <a:path w="31114" h="19684">
                  <a:moveTo>
                    <a:pt x="13004" y="3517"/>
                  </a:moveTo>
                  <a:lnTo>
                    <a:pt x="8382" y="3670"/>
                  </a:lnTo>
                  <a:lnTo>
                    <a:pt x="13580" y="3670"/>
                  </a:lnTo>
                  <a:lnTo>
                    <a:pt x="13004" y="3517"/>
                  </a:lnTo>
                  <a:close/>
                </a:path>
              </a:pathLst>
            </a:custGeom>
            <a:solidFill>
              <a:srgbClr val="CCE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753136" y="84932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304" y="0"/>
                  </a:moveTo>
                  <a:lnTo>
                    <a:pt x="0" y="1435"/>
                  </a:lnTo>
                  <a:lnTo>
                    <a:pt x="21" y="2133"/>
                  </a:lnTo>
                  <a:lnTo>
                    <a:pt x="1507" y="3086"/>
                  </a:lnTo>
                  <a:lnTo>
                    <a:pt x="2688" y="2959"/>
                  </a:lnTo>
                  <a:lnTo>
                    <a:pt x="3666" y="1676"/>
                  </a:lnTo>
                  <a:lnTo>
                    <a:pt x="2422" y="1435"/>
                  </a:lnTo>
                  <a:lnTo>
                    <a:pt x="1304" y="0"/>
                  </a:lnTo>
                  <a:close/>
                </a:path>
              </a:pathLst>
            </a:custGeom>
            <a:solidFill>
              <a:srgbClr val="9B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748231" y="859358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5">
                  <a:moveTo>
                    <a:pt x="9626" y="0"/>
                  </a:moveTo>
                  <a:lnTo>
                    <a:pt x="7277" y="127"/>
                  </a:lnTo>
                  <a:lnTo>
                    <a:pt x="5041" y="1193"/>
                  </a:lnTo>
                  <a:lnTo>
                    <a:pt x="0" y="190"/>
                  </a:lnTo>
                  <a:lnTo>
                    <a:pt x="698" y="1752"/>
                  </a:lnTo>
                  <a:lnTo>
                    <a:pt x="1231" y="3111"/>
                  </a:lnTo>
                  <a:lnTo>
                    <a:pt x="2336" y="2895"/>
                  </a:lnTo>
                  <a:lnTo>
                    <a:pt x="4038" y="2120"/>
                  </a:lnTo>
                  <a:lnTo>
                    <a:pt x="7404" y="5689"/>
                  </a:lnTo>
                  <a:lnTo>
                    <a:pt x="8191" y="2362"/>
                  </a:lnTo>
                  <a:lnTo>
                    <a:pt x="9639" y="1016"/>
                  </a:lnTo>
                  <a:lnTo>
                    <a:pt x="9588" y="673"/>
                  </a:lnTo>
                  <a:lnTo>
                    <a:pt x="9588" y="330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DAEC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74" name="object 3574"/>
          <p:cNvGrpSpPr/>
          <p:nvPr/>
        </p:nvGrpSpPr>
        <p:grpSpPr>
          <a:xfrm>
            <a:off x="2244178" y="1241425"/>
            <a:ext cx="8890" cy="22225"/>
            <a:chOff x="2244178" y="1241425"/>
            <a:chExt cx="8890" cy="22225"/>
          </a:xfrm>
        </p:grpSpPr>
        <p:sp>
          <p:nvSpPr>
            <p:cNvPr id="3575" name="object 3575"/>
            <p:cNvSpPr/>
            <p:nvPr/>
          </p:nvSpPr>
          <p:spPr>
            <a:xfrm>
              <a:off x="2245855" y="1247698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5" h="15875">
                  <a:moveTo>
                    <a:pt x="2057" y="0"/>
                  </a:moveTo>
                  <a:lnTo>
                    <a:pt x="0" y="3238"/>
                  </a:lnTo>
                  <a:lnTo>
                    <a:pt x="1422" y="6819"/>
                  </a:lnTo>
                  <a:lnTo>
                    <a:pt x="1003" y="10223"/>
                  </a:lnTo>
                  <a:lnTo>
                    <a:pt x="1231" y="12039"/>
                  </a:lnTo>
                  <a:lnTo>
                    <a:pt x="381" y="14122"/>
                  </a:lnTo>
                  <a:lnTo>
                    <a:pt x="2324" y="15519"/>
                  </a:lnTo>
                  <a:lnTo>
                    <a:pt x="5156" y="15621"/>
                  </a:lnTo>
                  <a:lnTo>
                    <a:pt x="6972" y="14236"/>
                  </a:lnTo>
                  <a:lnTo>
                    <a:pt x="4076" y="12852"/>
                  </a:lnTo>
                  <a:lnTo>
                    <a:pt x="5143" y="11468"/>
                  </a:lnTo>
                  <a:lnTo>
                    <a:pt x="5842" y="7162"/>
                  </a:lnTo>
                  <a:lnTo>
                    <a:pt x="3695" y="3644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CA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2244178" y="124142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4">
                  <a:moveTo>
                    <a:pt x="1739" y="0"/>
                  </a:moveTo>
                  <a:lnTo>
                    <a:pt x="0" y="3644"/>
                  </a:lnTo>
                  <a:lnTo>
                    <a:pt x="3060" y="6985"/>
                  </a:lnTo>
                  <a:lnTo>
                    <a:pt x="2171" y="10528"/>
                  </a:lnTo>
                  <a:lnTo>
                    <a:pt x="2794" y="12623"/>
                  </a:lnTo>
                  <a:lnTo>
                    <a:pt x="825" y="15303"/>
                  </a:lnTo>
                  <a:lnTo>
                    <a:pt x="3619" y="16903"/>
                  </a:lnTo>
                  <a:lnTo>
                    <a:pt x="3733" y="6273"/>
                  </a:lnTo>
                  <a:lnTo>
                    <a:pt x="3733" y="321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CCE3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77" name="object 3577"/>
          <p:cNvGrpSpPr/>
          <p:nvPr/>
        </p:nvGrpSpPr>
        <p:grpSpPr>
          <a:xfrm>
            <a:off x="2192591" y="1167663"/>
            <a:ext cx="20955" cy="28575"/>
            <a:chOff x="2192591" y="1167663"/>
            <a:chExt cx="20955" cy="28575"/>
          </a:xfrm>
        </p:grpSpPr>
        <p:sp>
          <p:nvSpPr>
            <p:cNvPr id="3578" name="object 3578"/>
            <p:cNvSpPr/>
            <p:nvPr/>
          </p:nvSpPr>
          <p:spPr>
            <a:xfrm>
              <a:off x="2203018" y="1186573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2552" y="0"/>
                  </a:moveTo>
                  <a:lnTo>
                    <a:pt x="1485" y="406"/>
                  </a:lnTo>
                  <a:lnTo>
                    <a:pt x="203" y="1244"/>
                  </a:lnTo>
                  <a:lnTo>
                    <a:pt x="0" y="2489"/>
                  </a:lnTo>
                  <a:lnTo>
                    <a:pt x="215" y="3860"/>
                  </a:lnTo>
                  <a:lnTo>
                    <a:pt x="2222" y="9156"/>
                  </a:lnTo>
                  <a:lnTo>
                    <a:pt x="3428" y="7607"/>
                  </a:lnTo>
                  <a:lnTo>
                    <a:pt x="4292" y="5689"/>
                  </a:lnTo>
                  <a:lnTo>
                    <a:pt x="6489" y="5219"/>
                  </a:lnTo>
                  <a:lnTo>
                    <a:pt x="10083" y="4483"/>
                  </a:lnTo>
                  <a:lnTo>
                    <a:pt x="9245" y="2781"/>
                  </a:lnTo>
                  <a:lnTo>
                    <a:pt x="7442" y="876"/>
                  </a:lnTo>
                  <a:lnTo>
                    <a:pt x="4381" y="952"/>
                  </a:lnTo>
                  <a:lnTo>
                    <a:pt x="3555" y="50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5C1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2194687" y="1169771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69">
                  <a:moveTo>
                    <a:pt x="2778" y="7045"/>
                  </a:moveTo>
                  <a:lnTo>
                    <a:pt x="1816" y="11125"/>
                  </a:lnTo>
                  <a:lnTo>
                    <a:pt x="5461" y="13538"/>
                  </a:lnTo>
                  <a:lnTo>
                    <a:pt x="5943" y="13081"/>
                  </a:lnTo>
                  <a:lnTo>
                    <a:pt x="6477" y="12001"/>
                  </a:lnTo>
                  <a:lnTo>
                    <a:pt x="6477" y="10934"/>
                  </a:lnTo>
                  <a:lnTo>
                    <a:pt x="5905" y="9880"/>
                  </a:lnTo>
                  <a:lnTo>
                    <a:pt x="5727" y="9740"/>
                  </a:lnTo>
                  <a:lnTo>
                    <a:pt x="2778" y="7045"/>
                  </a:lnTo>
                  <a:close/>
                </a:path>
                <a:path w="6985" h="13969">
                  <a:moveTo>
                    <a:pt x="2873" y="6007"/>
                  </a:moveTo>
                  <a:lnTo>
                    <a:pt x="2628" y="6908"/>
                  </a:lnTo>
                  <a:lnTo>
                    <a:pt x="2778" y="7045"/>
                  </a:lnTo>
                  <a:lnTo>
                    <a:pt x="2811" y="6908"/>
                  </a:lnTo>
                  <a:lnTo>
                    <a:pt x="2873" y="6007"/>
                  </a:lnTo>
                  <a:close/>
                </a:path>
                <a:path w="6985" h="13969">
                  <a:moveTo>
                    <a:pt x="1371" y="0"/>
                  </a:moveTo>
                  <a:lnTo>
                    <a:pt x="114" y="723"/>
                  </a:lnTo>
                  <a:lnTo>
                    <a:pt x="749" y="2057"/>
                  </a:lnTo>
                  <a:lnTo>
                    <a:pt x="381" y="3073"/>
                  </a:lnTo>
                  <a:lnTo>
                    <a:pt x="0" y="3352"/>
                  </a:lnTo>
                  <a:lnTo>
                    <a:pt x="2873" y="6007"/>
                  </a:lnTo>
                  <a:lnTo>
                    <a:pt x="3771" y="2705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7EA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2200200" y="1182827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1967" y="0"/>
                  </a:moveTo>
                  <a:lnTo>
                    <a:pt x="48" y="482"/>
                  </a:lnTo>
                  <a:lnTo>
                    <a:pt x="0" y="3441"/>
                  </a:lnTo>
                  <a:lnTo>
                    <a:pt x="1116" y="5626"/>
                  </a:lnTo>
                  <a:lnTo>
                    <a:pt x="3033" y="7607"/>
                  </a:lnTo>
                  <a:lnTo>
                    <a:pt x="4037" y="4724"/>
                  </a:lnTo>
                  <a:lnTo>
                    <a:pt x="4037" y="4025"/>
                  </a:lnTo>
                  <a:lnTo>
                    <a:pt x="3745" y="3441"/>
                  </a:lnTo>
                  <a:lnTo>
                    <a:pt x="3338" y="2895"/>
                  </a:lnTo>
                  <a:lnTo>
                    <a:pt x="2259" y="2019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78AB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2192591" y="1167663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520" y="0"/>
                  </a:moveTo>
                  <a:lnTo>
                    <a:pt x="0" y="2171"/>
                  </a:lnTo>
                  <a:lnTo>
                    <a:pt x="368" y="4013"/>
                  </a:lnTo>
                  <a:lnTo>
                    <a:pt x="2476" y="5181"/>
                  </a:lnTo>
                  <a:lnTo>
                    <a:pt x="3848" y="4495"/>
                  </a:lnTo>
                  <a:lnTo>
                    <a:pt x="3174" y="3136"/>
                  </a:lnTo>
                  <a:lnTo>
                    <a:pt x="3467" y="2108"/>
                  </a:lnTo>
                  <a:lnTo>
                    <a:pt x="3035" y="1422"/>
                  </a:lnTo>
                  <a:lnTo>
                    <a:pt x="2616" y="736"/>
                  </a:lnTo>
                  <a:lnTo>
                    <a:pt x="2184" y="50"/>
                  </a:lnTo>
                  <a:lnTo>
                    <a:pt x="1625" y="38"/>
                  </a:lnTo>
                  <a:lnTo>
                    <a:pt x="1066" y="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507D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82" name="object 3582"/>
          <p:cNvGrpSpPr/>
          <p:nvPr/>
        </p:nvGrpSpPr>
        <p:grpSpPr>
          <a:xfrm>
            <a:off x="1719808" y="730923"/>
            <a:ext cx="43815" cy="21590"/>
            <a:chOff x="1719808" y="730923"/>
            <a:chExt cx="43815" cy="21590"/>
          </a:xfrm>
        </p:grpSpPr>
        <p:sp>
          <p:nvSpPr>
            <p:cNvPr id="3583" name="object 3583"/>
            <p:cNvSpPr/>
            <p:nvPr/>
          </p:nvSpPr>
          <p:spPr>
            <a:xfrm>
              <a:off x="1733181" y="735545"/>
              <a:ext cx="19050" cy="10160"/>
            </a:xfrm>
            <a:custGeom>
              <a:avLst/>
              <a:gdLst/>
              <a:ahLst/>
              <a:cxnLst/>
              <a:rect l="l" t="t" r="r" b="b"/>
              <a:pathLst>
                <a:path w="19050" h="10159">
                  <a:moveTo>
                    <a:pt x="18033" y="0"/>
                  </a:moveTo>
                  <a:lnTo>
                    <a:pt x="16395" y="215"/>
                  </a:lnTo>
                  <a:lnTo>
                    <a:pt x="14198" y="215"/>
                  </a:lnTo>
                  <a:lnTo>
                    <a:pt x="15278" y="2540"/>
                  </a:lnTo>
                  <a:lnTo>
                    <a:pt x="14579" y="3073"/>
                  </a:lnTo>
                  <a:lnTo>
                    <a:pt x="10312" y="2667"/>
                  </a:lnTo>
                  <a:lnTo>
                    <a:pt x="8712" y="254"/>
                  </a:lnTo>
                  <a:lnTo>
                    <a:pt x="6743" y="2298"/>
                  </a:lnTo>
                  <a:lnTo>
                    <a:pt x="6756" y="2654"/>
                  </a:lnTo>
                  <a:lnTo>
                    <a:pt x="6680" y="2997"/>
                  </a:lnTo>
                  <a:lnTo>
                    <a:pt x="6540" y="3327"/>
                  </a:lnTo>
                  <a:lnTo>
                    <a:pt x="4495" y="4279"/>
                  </a:lnTo>
                  <a:lnTo>
                    <a:pt x="3492" y="6896"/>
                  </a:lnTo>
                  <a:lnTo>
                    <a:pt x="914" y="7048"/>
                  </a:lnTo>
                  <a:lnTo>
                    <a:pt x="0" y="8013"/>
                  </a:lnTo>
                  <a:lnTo>
                    <a:pt x="546" y="8788"/>
                  </a:lnTo>
                  <a:lnTo>
                    <a:pt x="1219" y="9550"/>
                  </a:lnTo>
                  <a:lnTo>
                    <a:pt x="1638" y="9842"/>
                  </a:lnTo>
                  <a:lnTo>
                    <a:pt x="2095" y="9918"/>
                  </a:lnTo>
                  <a:lnTo>
                    <a:pt x="2578" y="9715"/>
                  </a:lnTo>
                  <a:lnTo>
                    <a:pt x="3975" y="8597"/>
                  </a:lnTo>
                  <a:lnTo>
                    <a:pt x="5435" y="9461"/>
                  </a:lnTo>
                  <a:lnTo>
                    <a:pt x="6870" y="9563"/>
                  </a:lnTo>
                  <a:lnTo>
                    <a:pt x="8369" y="6184"/>
                  </a:lnTo>
                  <a:lnTo>
                    <a:pt x="10655" y="5130"/>
                  </a:lnTo>
                  <a:lnTo>
                    <a:pt x="15760" y="7848"/>
                  </a:lnTo>
                  <a:lnTo>
                    <a:pt x="16903" y="7886"/>
                  </a:lnTo>
                  <a:lnTo>
                    <a:pt x="16471" y="4368"/>
                  </a:lnTo>
                  <a:lnTo>
                    <a:pt x="17805" y="3327"/>
                  </a:lnTo>
                  <a:lnTo>
                    <a:pt x="18478" y="2362"/>
                  </a:lnTo>
                  <a:lnTo>
                    <a:pt x="18783" y="660"/>
                  </a:lnTo>
                  <a:lnTo>
                    <a:pt x="18033" y="0"/>
                  </a:lnTo>
                  <a:close/>
                </a:path>
              </a:pathLst>
            </a:custGeom>
            <a:solidFill>
              <a:srgbClr val="59A1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749336" y="730923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29">
                  <a:moveTo>
                    <a:pt x="8737" y="0"/>
                  </a:moveTo>
                  <a:lnTo>
                    <a:pt x="7137" y="1523"/>
                  </a:lnTo>
                  <a:lnTo>
                    <a:pt x="5232" y="2209"/>
                  </a:lnTo>
                  <a:lnTo>
                    <a:pt x="4762" y="2235"/>
                  </a:lnTo>
                  <a:lnTo>
                    <a:pt x="4394" y="2451"/>
                  </a:lnTo>
                  <a:lnTo>
                    <a:pt x="4114" y="2844"/>
                  </a:lnTo>
                  <a:lnTo>
                    <a:pt x="4013" y="5473"/>
                  </a:lnTo>
                  <a:lnTo>
                    <a:pt x="2400" y="3505"/>
                  </a:lnTo>
                  <a:lnTo>
                    <a:pt x="1511" y="3695"/>
                  </a:lnTo>
                  <a:lnTo>
                    <a:pt x="952" y="3263"/>
                  </a:lnTo>
                  <a:lnTo>
                    <a:pt x="444" y="3327"/>
                  </a:lnTo>
                  <a:lnTo>
                    <a:pt x="0" y="3848"/>
                  </a:lnTo>
                  <a:lnTo>
                    <a:pt x="241" y="4838"/>
                  </a:lnTo>
                  <a:lnTo>
                    <a:pt x="2324" y="6972"/>
                  </a:lnTo>
                  <a:lnTo>
                    <a:pt x="4076" y="6807"/>
                  </a:lnTo>
                  <a:lnTo>
                    <a:pt x="5575" y="7099"/>
                  </a:lnTo>
                  <a:lnTo>
                    <a:pt x="9194" y="11188"/>
                  </a:lnTo>
                  <a:lnTo>
                    <a:pt x="9969" y="11175"/>
                  </a:lnTo>
                  <a:lnTo>
                    <a:pt x="11061" y="11239"/>
                  </a:lnTo>
                  <a:lnTo>
                    <a:pt x="12839" y="10185"/>
                  </a:lnTo>
                  <a:lnTo>
                    <a:pt x="13652" y="10096"/>
                  </a:lnTo>
                  <a:lnTo>
                    <a:pt x="13982" y="9791"/>
                  </a:lnTo>
                  <a:lnTo>
                    <a:pt x="14109" y="9423"/>
                  </a:lnTo>
                  <a:lnTo>
                    <a:pt x="13982" y="8978"/>
                  </a:lnTo>
                  <a:lnTo>
                    <a:pt x="12649" y="6845"/>
                  </a:lnTo>
                  <a:lnTo>
                    <a:pt x="12471" y="5562"/>
                  </a:lnTo>
                  <a:lnTo>
                    <a:pt x="11937" y="4063"/>
                  </a:lnTo>
                  <a:lnTo>
                    <a:pt x="12496" y="2451"/>
                  </a:lnTo>
                  <a:lnTo>
                    <a:pt x="12001" y="939"/>
                  </a:lnTo>
                  <a:lnTo>
                    <a:pt x="11747" y="533"/>
                  </a:lnTo>
                  <a:lnTo>
                    <a:pt x="11391" y="266"/>
                  </a:lnTo>
                  <a:lnTo>
                    <a:pt x="10934" y="114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477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754530" y="739914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1092" y="0"/>
                  </a:moveTo>
                  <a:lnTo>
                    <a:pt x="0" y="838"/>
                  </a:lnTo>
                  <a:lnTo>
                    <a:pt x="1879" y="2590"/>
                  </a:lnTo>
                  <a:lnTo>
                    <a:pt x="101" y="3225"/>
                  </a:lnTo>
                  <a:lnTo>
                    <a:pt x="1968" y="5346"/>
                  </a:lnTo>
                  <a:lnTo>
                    <a:pt x="3276" y="5435"/>
                  </a:lnTo>
                  <a:lnTo>
                    <a:pt x="3238" y="7073"/>
                  </a:lnTo>
                  <a:lnTo>
                    <a:pt x="4343" y="7391"/>
                  </a:lnTo>
                  <a:lnTo>
                    <a:pt x="6883" y="8864"/>
                  </a:lnTo>
                  <a:lnTo>
                    <a:pt x="7734" y="7150"/>
                  </a:lnTo>
                  <a:lnTo>
                    <a:pt x="8458" y="5219"/>
                  </a:lnTo>
                  <a:lnTo>
                    <a:pt x="6883" y="4140"/>
                  </a:lnTo>
                  <a:lnTo>
                    <a:pt x="7480" y="2628"/>
                  </a:lnTo>
                  <a:lnTo>
                    <a:pt x="7645" y="1206"/>
                  </a:lnTo>
                  <a:lnTo>
                    <a:pt x="4368" y="1054"/>
                  </a:lnTo>
                  <a:lnTo>
                    <a:pt x="3670" y="1993"/>
                  </a:lnTo>
                  <a:lnTo>
                    <a:pt x="2946" y="1854"/>
                  </a:lnTo>
                  <a:lnTo>
                    <a:pt x="2197" y="1130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499E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719808" y="739914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4">
                  <a:moveTo>
                    <a:pt x="12141" y="0"/>
                  </a:moveTo>
                  <a:lnTo>
                    <a:pt x="9918" y="876"/>
                  </a:lnTo>
                  <a:lnTo>
                    <a:pt x="4737" y="1028"/>
                  </a:lnTo>
                  <a:lnTo>
                    <a:pt x="3365" y="330"/>
                  </a:lnTo>
                  <a:lnTo>
                    <a:pt x="2006" y="177"/>
                  </a:lnTo>
                  <a:lnTo>
                    <a:pt x="596" y="1130"/>
                  </a:lnTo>
                  <a:lnTo>
                    <a:pt x="0" y="2832"/>
                  </a:lnTo>
                  <a:lnTo>
                    <a:pt x="5524" y="4102"/>
                  </a:lnTo>
                  <a:lnTo>
                    <a:pt x="9385" y="5334"/>
                  </a:lnTo>
                  <a:lnTo>
                    <a:pt x="13258" y="6438"/>
                  </a:lnTo>
                  <a:lnTo>
                    <a:pt x="15214" y="6248"/>
                  </a:lnTo>
                  <a:lnTo>
                    <a:pt x="15532" y="5689"/>
                  </a:lnTo>
                  <a:lnTo>
                    <a:pt x="15430" y="5461"/>
                  </a:lnTo>
                  <a:lnTo>
                    <a:pt x="15125" y="5219"/>
                  </a:lnTo>
                  <a:lnTo>
                    <a:pt x="14185" y="3022"/>
                  </a:lnTo>
                  <a:lnTo>
                    <a:pt x="13639" y="571"/>
                  </a:lnTo>
                  <a:lnTo>
                    <a:pt x="12141" y="0"/>
                  </a:lnTo>
                  <a:close/>
                </a:path>
              </a:pathLst>
            </a:custGeom>
            <a:solidFill>
              <a:srgbClr val="BBE2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754835" y="74455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20">
                  <a:moveTo>
                    <a:pt x="3340" y="0"/>
                  </a:moveTo>
                  <a:lnTo>
                    <a:pt x="1663" y="698"/>
                  </a:lnTo>
                  <a:lnTo>
                    <a:pt x="1917" y="2158"/>
                  </a:lnTo>
                  <a:lnTo>
                    <a:pt x="1803" y="3441"/>
                  </a:lnTo>
                  <a:lnTo>
                    <a:pt x="0" y="3784"/>
                  </a:lnTo>
                  <a:lnTo>
                    <a:pt x="2349" y="7365"/>
                  </a:lnTo>
                  <a:lnTo>
                    <a:pt x="3111" y="4737"/>
                  </a:lnTo>
                  <a:lnTo>
                    <a:pt x="4038" y="2755"/>
                  </a:lnTo>
                  <a:lnTo>
                    <a:pt x="3390" y="38"/>
                  </a:lnTo>
                  <a:close/>
                </a:path>
              </a:pathLst>
            </a:custGeom>
            <a:solidFill>
              <a:srgbClr val="377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734921" y="745134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12" y="0"/>
                  </a:moveTo>
                  <a:lnTo>
                    <a:pt x="0" y="342"/>
                  </a:lnTo>
                  <a:lnTo>
                    <a:pt x="0" y="1028"/>
                  </a:lnTo>
                  <a:lnTo>
                    <a:pt x="546" y="2578"/>
                  </a:lnTo>
                  <a:lnTo>
                    <a:pt x="2019" y="3035"/>
                  </a:lnTo>
                  <a:lnTo>
                    <a:pt x="3225" y="3822"/>
                  </a:lnTo>
                  <a:lnTo>
                    <a:pt x="4978" y="939"/>
                  </a:lnTo>
                  <a:lnTo>
                    <a:pt x="1422" y="1485"/>
                  </a:lnTo>
                  <a:lnTo>
                    <a:pt x="838" y="127"/>
                  </a:lnTo>
                  <a:lnTo>
                    <a:pt x="571" y="63"/>
                  </a:lnTo>
                  <a:lnTo>
                    <a:pt x="292" y="2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EC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589" name="object 3589"/>
          <p:cNvSpPr/>
          <p:nvPr/>
        </p:nvSpPr>
        <p:spPr>
          <a:xfrm>
            <a:off x="2142693" y="110859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317" y="0"/>
                </a:moveTo>
                <a:lnTo>
                  <a:pt x="0" y="2159"/>
                </a:lnTo>
                <a:lnTo>
                  <a:pt x="1447" y="3644"/>
                </a:lnTo>
                <a:lnTo>
                  <a:pt x="2349" y="5346"/>
                </a:lnTo>
                <a:lnTo>
                  <a:pt x="2832" y="4914"/>
                </a:lnTo>
                <a:lnTo>
                  <a:pt x="3327" y="4495"/>
                </a:lnTo>
                <a:lnTo>
                  <a:pt x="3810" y="4064"/>
                </a:lnTo>
                <a:lnTo>
                  <a:pt x="3390" y="2070"/>
                </a:lnTo>
                <a:lnTo>
                  <a:pt x="1981" y="927"/>
                </a:lnTo>
                <a:lnTo>
                  <a:pt x="317" y="0"/>
                </a:lnTo>
                <a:close/>
              </a:path>
            </a:pathLst>
          </a:custGeom>
          <a:solidFill>
            <a:srgbClr val="6F99A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590" name="object 3590"/>
          <p:cNvGrpSpPr/>
          <p:nvPr/>
        </p:nvGrpSpPr>
        <p:grpSpPr>
          <a:xfrm>
            <a:off x="2176754" y="1805304"/>
            <a:ext cx="22225" cy="32384"/>
            <a:chOff x="2176754" y="1805304"/>
            <a:chExt cx="22225" cy="32384"/>
          </a:xfrm>
        </p:grpSpPr>
        <p:sp>
          <p:nvSpPr>
            <p:cNvPr id="3591" name="object 3591"/>
            <p:cNvSpPr/>
            <p:nvPr/>
          </p:nvSpPr>
          <p:spPr>
            <a:xfrm>
              <a:off x="2176754" y="1821357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10">
                  <a:moveTo>
                    <a:pt x="8915" y="0"/>
                  </a:moveTo>
                  <a:lnTo>
                    <a:pt x="4851" y="1409"/>
                  </a:lnTo>
                  <a:lnTo>
                    <a:pt x="2451" y="2057"/>
                  </a:lnTo>
                  <a:lnTo>
                    <a:pt x="2755" y="5918"/>
                  </a:lnTo>
                  <a:lnTo>
                    <a:pt x="3022" y="7035"/>
                  </a:lnTo>
                  <a:lnTo>
                    <a:pt x="1765" y="7785"/>
                  </a:lnTo>
                  <a:lnTo>
                    <a:pt x="0" y="10312"/>
                  </a:lnTo>
                  <a:lnTo>
                    <a:pt x="3416" y="9461"/>
                  </a:lnTo>
                  <a:lnTo>
                    <a:pt x="3835" y="11480"/>
                  </a:lnTo>
                  <a:lnTo>
                    <a:pt x="3276" y="12255"/>
                  </a:lnTo>
                  <a:lnTo>
                    <a:pt x="3594" y="13042"/>
                  </a:lnTo>
                  <a:lnTo>
                    <a:pt x="4622" y="15976"/>
                  </a:lnTo>
                  <a:lnTo>
                    <a:pt x="5689" y="16179"/>
                  </a:lnTo>
                  <a:lnTo>
                    <a:pt x="7239" y="15671"/>
                  </a:lnTo>
                  <a:lnTo>
                    <a:pt x="7061" y="14287"/>
                  </a:lnTo>
                  <a:lnTo>
                    <a:pt x="7251" y="13093"/>
                  </a:lnTo>
                  <a:lnTo>
                    <a:pt x="7327" y="12268"/>
                  </a:lnTo>
                  <a:lnTo>
                    <a:pt x="7264" y="11430"/>
                  </a:lnTo>
                  <a:lnTo>
                    <a:pt x="8445" y="8331"/>
                  </a:lnTo>
                  <a:lnTo>
                    <a:pt x="10718" y="6502"/>
                  </a:lnTo>
                  <a:lnTo>
                    <a:pt x="9994" y="3632"/>
                  </a:lnTo>
                  <a:lnTo>
                    <a:pt x="9563" y="3340"/>
                  </a:lnTo>
                  <a:lnTo>
                    <a:pt x="9144" y="3340"/>
                  </a:lnTo>
                  <a:lnTo>
                    <a:pt x="8737" y="3683"/>
                  </a:lnTo>
                  <a:lnTo>
                    <a:pt x="6946" y="3479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3C5D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2185492" y="1812848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5" h="12700">
                  <a:moveTo>
                    <a:pt x="10972" y="0"/>
                  </a:moveTo>
                  <a:lnTo>
                    <a:pt x="8331" y="304"/>
                  </a:lnTo>
                  <a:lnTo>
                    <a:pt x="6451" y="2768"/>
                  </a:lnTo>
                  <a:lnTo>
                    <a:pt x="3644" y="2565"/>
                  </a:lnTo>
                  <a:lnTo>
                    <a:pt x="838" y="3911"/>
                  </a:lnTo>
                  <a:lnTo>
                    <a:pt x="1511" y="6680"/>
                  </a:lnTo>
                  <a:lnTo>
                    <a:pt x="1054" y="8991"/>
                  </a:lnTo>
                  <a:lnTo>
                    <a:pt x="0" y="12204"/>
                  </a:lnTo>
                  <a:lnTo>
                    <a:pt x="1155" y="12280"/>
                  </a:lnTo>
                  <a:lnTo>
                    <a:pt x="1816" y="12687"/>
                  </a:lnTo>
                  <a:lnTo>
                    <a:pt x="2298" y="12331"/>
                  </a:lnTo>
                  <a:lnTo>
                    <a:pt x="2755" y="11899"/>
                  </a:lnTo>
                  <a:lnTo>
                    <a:pt x="3479" y="11137"/>
                  </a:lnTo>
                  <a:lnTo>
                    <a:pt x="3771" y="10147"/>
                  </a:lnTo>
                  <a:lnTo>
                    <a:pt x="4267" y="9270"/>
                  </a:lnTo>
                  <a:lnTo>
                    <a:pt x="12446" y="1841"/>
                  </a:lnTo>
                  <a:lnTo>
                    <a:pt x="12763" y="1269"/>
                  </a:lnTo>
                  <a:lnTo>
                    <a:pt x="12877" y="977"/>
                  </a:lnTo>
                  <a:lnTo>
                    <a:pt x="12433" y="279"/>
                  </a:lnTo>
                  <a:lnTo>
                    <a:pt x="11747" y="50"/>
                  </a:lnTo>
                  <a:lnTo>
                    <a:pt x="10972" y="0"/>
                  </a:lnTo>
                  <a:close/>
                </a:path>
              </a:pathLst>
            </a:custGeom>
            <a:solidFill>
              <a:srgbClr val="3A5E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2184679" y="1805304"/>
              <a:ext cx="10160" cy="17145"/>
            </a:xfrm>
            <a:custGeom>
              <a:avLst/>
              <a:gdLst/>
              <a:ahLst/>
              <a:cxnLst/>
              <a:rect l="l" t="t" r="r" b="b"/>
              <a:pathLst>
                <a:path w="10160" h="17144">
                  <a:moveTo>
                    <a:pt x="7048" y="0"/>
                  </a:moveTo>
                  <a:lnTo>
                    <a:pt x="5981" y="1168"/>
                  </a:lnTo>
                  <a:lnTo>
                    <a:pt x="6222" y="4699"/>
                  </a:lnTo>
                  <a:lnTo>
                    <a:pt x="4279" y="7150"/>
                  </a:lnTo>
                  <a:lnTo>
                    <a:pt x="1866" y="9347"/>
                  </a:lnTo>
                  <a:lnTo>
                    <a:pt x="1574" y="11747"/>
                  </a:lnTo>
                  <a:lnTo>
                    <a:pt x="0" y="14135"/>
                  </a:lnTo>
                  <a:lnTo>
                    <a:pt x="1866" y="16535"/>
                  </a:lnTo>
                  <a:lnTo>
                    <a:pt x="3886" y="15163"/>
                  </a:lnTo>
                  <a:lnTo>
                    <a:pt x="2146" y="11785"/>
                  </a:lnTo>
                  <a:lnTo>
                    <a:pt x="4889" y="10795"/>
                  </a:lnTo>
                  <a:lnTo>
                    <a:pt x="8801" y="6413"/>
                  </a:lnTo>
                  <a:lnTo>
                    <a:pt x="9563" y="3454"/>
                  </a:lnTo>
                  <a:lnTo>
                    <a:pt x="9042" y="2082"/>
                  </a:lnTo>
                  <a:lnTo>
                    <a:pt x="8013" y="1066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92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594" name="object 3594"/>
          <p:cNvGrpSpPr/>
          <p:nvPr/>
        </p:nvGrpSpPr>
        <p:grpSpPr>
          <a:xfrm>
            <a:off x="1879955" y="827024"/>
            <a:ext cx="90170" cy="36195"/>
            <a:chOff x="1879955" y="827024"/>
            <a:chExt cx="90170" cy="36195"/>
          </a:xfrm>
        </p:grpSpPr>
        <p:sp>
          <p:nvSpPr>
            <p:cNvPr id="3595" name="object 3595"/>
            <p:cNvSpPr/>
            <p:nvPr/>
          </p:nvSpPr>
          <p:spPr>
            <a:xfrm>
              <a:off x="1927326" y="843737"/>
              <a:ext cx="29209" cy="19050"/>
            </a:xfrm>
            <a:custGeom>
              <a:avLst/>
              <a:gdLst/>
              <a:ahLst/>
              <a:cxnLst/>
              <a:rect l="l" t="t" r="r" b="b"/>
              <a:pathLst>
                <a:path w="29210" h="19050">
                  <a:moveTo>
                    <a:pt x="16344" y="0"/>
                  </a:moveTo>
                  <a:lnTo>
                    <a:pt x="14719" y="711"/>
                  </a:lnTo>
                  <a:lnTo>
                    <a:pt x="14096" y="2044"/>
                  </a:lnTo>
                  <a:lnTo>
                    <a:pt x="14541" y="6718"/>
                  </a:lnTo>
                  <a:lnTo>
                    <a:pt x="13030" y="7543"/>
                  </a:lnTo>
                  <a:lnTo>
                    <a:pt x="8432" y="7238"/>
                  </a:lnTo>
                  <a:lnTo>
                    <a:pt x="6553" y="7340"/>
                  </a:lnTo>
                  <a:lnTo>
                    <a:pt x="4902" y="6248"/>
                  </a:lnTo>
                  <a:lnTo>
                    <a:pt x="1993" y="5016"/>
                  </a:lnTo>
                  <a:lnTo>
                    <a:pt x="304" y="5892"/>
                  </a:lnTo>
                  <a:lnTo>
                    <a:pt x="0" y="9118"/>
                  </a:lnTo>
                  <a:lnTo>
                    <a:pt x="165" y="10045"/>
                  </a:lnTo>
                  <a:lnTo>
                    <a:pt x="647" y="10718"/>
                  </a:lnTo>
                  <a:lnTo>
                    <a:pt x="1435" y="11188"/>
                  </a:lnTo>
                  <a:lnTo>
                    <a:pt x="4673" y="12280"/>
                  </a:lnTo>
                  <a:lnTo>
                    <a:pt x="7619" y="14033"/>
                  </a:lnTo>
                  <a:lnTo>
                    <a:pt x="20015" y="18961"/>
                  </a:lnTo>
                  <a:lnTo>
                    <a:pt x="25044" y="16789"/>
                  </a:lnTo>
                  <a:lnTo>
                    <a:pt x="25933" y="16217"/>
                  </a:lnTo>
                  <a:lnTo>
                    <a:pt x="26301" y="15836"/>
                  </a:lnTo>
                  <a:lnTo>
                    <a:pt x="28803" y="10871"/>
                  </a:lnTo>
                  <a:lnTo>
                    <a:pt x="24104" y="8940"/>
                  </a:lnTo>
                  <a:lnTo>
                    <a:pt x="22110" y="5867"/>
                  </a:lnTo>
                  <a:lnTo>
                    <a:pt x="20002" y="4394"/>
                  </a:lnTo>
                  <a:lnTo>
                    <a:pt x="18770" y="2082"/>
                  </a:lnTo>
                  <a:lnTo>
                    <a:pt x="16954" y="330"/>
                  </a:lnTo>
                  <a:lnTo>
                    <a:pt x="16344" y="0"/>
                  </a:lnTo>
                  <a:close/>
                </a:path>
              </a:pathLst>
            </a:custGeom>
            <a:solidFill>
              <a:srgbClr val="E0F2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920024" y="842403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8369" y="0"/>
                  </a:moveTo>
                  <a:lnTo>
                    <a:pt x="5600" y="1600"/>
                  </a:lnTo>
                  <a:lnTo>
                    <a:pt x="2832" y="1358"/>
                  </a:lnTo>
                  <a:lnTo>
                    <a:pt x="812" y="2438"/>
                  </a:lnTo>
                  <a:lnTo>
                    <a:pt x="0" y="5968"/>
                  </a:lnTo>
                  <a:lnTo>
                    <a:pt x="3022" y="7556"/>
                  </a:lnTo>
                  <a:lnTo>
                    <a:pt x="4610" y="9855"/>
                  </a:lnTo>
                  <a:lnTo>
                    <a:pt x="6629" y="11366"/>
                  </a:lnTo>
                  <a:lnTo>
                    <a:pt x="7988" y="10718"/>
                  </a:lnTo>
                  <a:lnTo>
                    <a:pt x="8204" y="8051"/>
                  </a:lnTo>
                  <a:lnTo>
                    <a:pt x="9969" y="7505"/>
                  </a:lnTo>
                  <a:lnTo>
                    <a:pt x="12204" y="7581"/>
                  </a:lnTo>
                  <a:lnTo>
                    <a:pt x="10287" y="6019"/>
                  </a:lnTo>
                  <a:lnTo>
                    <a:pt x="11963" y="3873"/>
                  </a:lnTo>
                  <a:lnTo>
                    <a:pt x="11328" y="2108"/>
                  </a:lnTo>
                  <a:lnTo>
                    <a:pt x="11468" y="2006"/>
                  </a:lnTo>
                  <a:lnTo>
                    <a:pt x="11531" y="1612"/>
                  </a:lnTo>
                  <a:lnTo>
                    <a:pt x="11404" y="1473"/>
                  </a:lnTo>
                  <a:lnTo>
                    <a:pt x="11125" y="1371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BADB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931136" y="838542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4">
                  <a:moveTo>
                    <a:pt x="4317" y="0"/>
                  </a:moveTo>
                  <a:lnTo>
                    <a:pt x="0" y="5232"/>
                  </a:lnTo>
                  <a:lnTo>
                    <a:pt x="101" y="5461"/>
                  </a:lnTo>
                  <a:lnTo>
                    <a:pt x="215" y="5956"/>
                  </a:lnTo>
                  <a:lnTo>
                    <a:pt x="3632" y="1968"/>
                  </a:lnTo>
                  <a:lnTo>
                    <a:pt x="4546" y="10388"/>
                  </a:lnTo>
                  <a:lnTo>
                    <a:pt x="8000" y="7226"/>
                  </a:lnTo>
                  <a:lnTo>
                    <a:pt x="5626" y="5118"/>
                  </a:lnTo>
                  <a:lnTo>
                    <a:pt x="4317" y="0"/>
                  </a:lnTo>
                  <a:close/>
                </a:path>
              </a:pathLst>
            </a:custGeom>
            <a:solidFill>
              <a:srgbClr val="769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942604" y="840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866" y="0"/>
                  </a:moveTo>
                  <a:lnTo>
                    <a:pt x="1447" y="63"/>
                  </a:lnTo>
                  <a:lnTo>
                    <a:pt x="1066" y="406"/>
                  </a:lnTo>
                  <a:lnTo>
                    <a:pt x="0" y="1473"/>
                  </a:lnTo>
                  <a:lnTo>
                    <a:pt x="1066" y="3517"/>
                  </a:lnTo>
                  <a:lnTo>
                    <a:pt x="1435" y="3873"/>
                  </a:lnTo>
                  <a:lnTo>
                    <a:pt x="1841" y="3975"/>
                  </a:lnTo>
                  <a:lnTo>
                    <a:pt x="2311" y="3784"/>
                  </a:lnTo>
                  <a:lnTo>
                    <a:pt x="3721" y="2590"/>
                  </a:lnTo>
                  <a:lnTo>
                    <a:pt x="3746" y="1409"/>
                  </a:lnTo>
                  <a:lnTo>
                    <a:pt x="2336" y="203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879955" y="827024"/>
              <a:ext cx="38735" cy="22860"/>
            </a:xfrm>
            <a:custGeom>
              <a:avLst/>
              <a:gdLst/>
              <a:ahLst/>
              <a:cxnLst/>
              <a:rect l="l" t="t" r="r" b="b"/>
              <a:pathLst>
                <a:path w="38735" h="22859">
                  <a:moveTo>
                    <a:pt x="33350" y="0"/>
                  </a:moveTo>
                  <a:lnTo>
                    <a:pt x="31381" y="1155"/>
                  </a:lnTo>
                  <a:lnTo>
                    <a:pt x="30416" y="2158"/>
                  </a:lnTo>
                  <a:lnTo>
                    <a:pt x="27901" y="4813"/>
                  </a:lnTo>
                  <a:lnTo>
                    <a:pt x="25933" y="5981"/>
                  </a:lnTo>
                  <a:lnTo>
                    <a:pt x="24053" y="7264"/>
                  </a:lnTo>
                  <a:lnTo>
                    <a:pt x="23190" y="12941"/>
                  </a:lnTo>
                  <a:lnTo>
                    <a:pt x="19735" y="14668"/>
                  </a:lnTo>
                  <a:lnTo>
                    <a:pt x="9740" y="15684"/>
                  </a:lnTo>
                  <a:lnTo>
                    <a:pt x="4826" y="15900"/>
                  </a:lnTo>
                  <a:lnTo>
                    <a:pt x="495" y="19215"/>
                  </a:lnTo>
                  <a:lnTo>
                    <a:pt x="190" y="19646"/>
                  </a:lnTo>
                  <a:lnTo>
                    <a:pt x="12" y="20154"/>
                  </a:lnTo>
                  <a:lnTo>
                    <a:pt x="0" y="20739"/>
                  </a:lnTo>
                  <a:lnTo>
                    <a:pt x="241" y="21183"/>
                  </a:lnTo>
                  <a:lnTo>
                    <a:pt x="736" y="21501"/>
                  </a:lnTo>
                  <a:lnTo>
                    <a:pt x="2794" y="22491"/>
                  </a:lnTo>
                  <a:lnTo>
                    <a:pt x="4953" y="22212"/>
                  </a:lnTo>
                  <a:lnTo>
                    <a:pt x="7099" y="22085"/>
                  </a:lnTo>
                  <a:lnTo>
                    <a:pt x="8128" y="21932"/>
                  </a:lnTo>
                  <a:lnTo>
                    <a:pt x="11239" y="20929"/>
                  </a:lnTo>
                  <a:lnTo>
                    <a:pt x="13868" y="21043"/>
                  </a:lnTo>
                  <a:lnTo>
                    <a:pt x="17005" y="21526"/>
                  </a:lnTo>
                  <a:lnTo>
                    <a:pt x="17957" y="21450"/>
                  </a:lnTo>
                  <a:lnTo>
                    <a:pt x="20497" y="20485"/>
                  </a:lnTo>
                  <a:lnTo>
                    <a:pt x="22948" y="19100"/>
                  </a:lnTo>
                  <a:lnTo>
                    <a:pt x="25831" y="19837"/>
                  </a:lnTo>
                  <a:lnTo>
                    <a:pt x="28663" y="19240"/>
                  </a:lnTo>
                  <a:lnTo>
                    <a:pt x="31496" y="18884"/>
                  </a:lnTo>
                  <a:lnTo>
                    <a:pt x="34378" y="19354"/>
                  </a:lnTo>
                  <a:lnTo>
                    <a:pt x="36258" y="19443"/>
                  </a:lnTo>
                  <a:lnTo>
                    <a:pt x="36855" y="17906"/>
                  </a:lnTo>
                  <a:lnTo>
                    <a:pt x="37731" y="16725"/>
                  </a:lnTo>
                  <a:lnTo>
                    <a:pt x="38735" y="14655"/>
                  </a:lnTo>
                  <a:lnTo>
                    <a:pt x="38506" y="14262"/>
                  </a:lnTo>
                  <a:lnTo>
                    <a:pt x="38201" y="13931"/>
                  </a:lnTo>
                  <a:lnTo>
                    <a:pt x="36715" y="12941"/>
                  </a:lnTo>
                  <a:lnTo>
                    <a:pt x="35344" y="12572"/>
                  </a:lnTo>
                  <a:lnTo>
                    <a:pt x="34632" y="11315"/>
                  </a:lnTo>
                  <a:lnTo>
                    <a:pt x="32575" y="11061"/>
                  </a:lnTo>
                  <a:lnTo>
                    <a:pt x="29781" y="12826"/>
                  </a:lnTo>
                  <a:lnTo>
                    <a:pt x="27495" y="7543"/>
                  </a:lnTo>
                  <a:lnTo>
                    <a:pt x="30365" y="6362"/>
                  </a:lnTo>
                  <a:lnTo>
                    <a:pt x="32626" y="3695"/>
                  </a:lnTo>
                  <a:lnTo>
                    <a:pt x="33680" y="2793"/>
                  </a:lnTo>
                  <a:lnTo>
                    <a:pt x="34658" y="1828"/>
                  </a:lnTo>
                  <a:lnTo>
                    <a:pt x="33350" y="0"/>
                  </a:lnTo>
                  <a:close/>
                </a:path>
              </a:pathLst>
            </a:custGeom>
            <a:solidFill>
              <a:srgbClr val="4364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914842" y="844829"/>
              <a:ext cx="22860" cy="18415"/>
            </a:xfrm>
            <a:custGeom>
              <a:avLst/>
              <a:gdLst/>
              <a:ahLst/>
              <a:cxnLst/>
              <a:rect l="l" t="t" r="r" b="b"/>
              <a:pathLst>
                <a:path w="22860" h="18415">
                  <a:moveTo>
                    <a:pt x="5981" y="0"/>
                  </a:moveTo>
                  <a:lnTo>
                    <a:pt x="2844" y="1054"/>
                  </a:lnTo>
                  <a:lnTo>
                    <a:pt x="1765" y="342"/>
                  </a:lnTo>
                  <a:lnTo>
                    <a:pt x="1193" y="1295"/>
                  </a:lnTo>
                  <a:lnTo>
                    <a:pt x="482" y="1790"/>
                  </a:lnTo>
                  <a:lnTo>
                    <a:pt x="279" y="2209"/>
                  </a:lnTo>
                  <a:lnTo>
                    <a:pt x="165" y="2654"/>
                  </a:lnTo>
                  <a:lnTo>
                    <a:pt x="152" y="3124"/>
                  </a:lnTo>
                  <a:lnTo>
                    <a:pt x="355" y="4432"/>
                  </a:lnTo>
                  <a:lnTo>
                    <a:pt x="0" y="5943"/>
                  </a:lnTo>
                  <a:lnTo>
                    <a:pt x="1549" y="6731"/>
                  </a:lnTo>
                  <a:lnTo>
                    <a:pt x="3695" y="7251"/>
                  </a:lnTo>
                  <a:lnTo>
                    <a:pt x="2514" y="8724"/>
                  </a:lnTo>
                  <a:lnTo>
                    <a:pt x="2463" y="9880"/>
                  </a:lnTo>
                  <a:lnTo>
                    <a:pt x="4292" y="14604"/>
                  </a:lnTo>
                  <a:lnTo>
                    <a:pt x="8851" y="15557"/>
                  </a:lnTo>
                  <a:lnTo>
                    <a:pt x="12776" y="17360"/>
                  </a:lnTo>
                  <a:lnTo>
                    <a:pt x="14719" y="17106"/>
                  </a:lnTo>
                  <a:lnTo>
                    <a:pt x="16675" y="17856"/>
                  </a:lnTo>
                  <a:lnTo>
                    <a:pt x="18618" y="17259"/>
                  </a:lnTo>
                  <a:lnTo>
                    <a:pt x="22479" y="15024"/>
                  </a:lnTo>
                  <a:lnTo>
                    <a:pt x="22580" y="13931"/>
                  </a:lnTo>
                  <a:lnTo>
                    <a:pt x="16535" y="9956"/>
                  </a:lnTo>
                  <a:lnTo>
                    <a:pt x="14947" y="9880"/>
                  </a:lnTo>
                  <a:lnTo>
                    <a:pt x="14439" y="9944"/>
                  </a:lnTo>
                  <a:lnTo>
                    <a:pt x="14097" y="10210"/>
                  </a:lnTo>
                  <a:lnTo>
                    <a:pt x="13931" y="10693"/>
                  </a:lnTo>
                  <a:lnTo>
                    <a:pt x="13550" y="11087"/>
                  </a:lnTo>
                  <a:lnTo>
                    <a:pt x="14884" y="12738"/>
                  </a:lnTo>
                  <a:lnTo>
                    <a:pt x="11163" y="11049"/>
                  </a:lnTo>
                  <a:lnTo>
                    <a:pt x="9779" y="9194"/>
                  </a:lnTo>
                  <a:lnTo>
                    <a:pt x="8445" y="6540"/>
                  </a:lnTo>
                  <a:lnTo>
                    <a:pt x="8928" y="6743"/>
                  </a:lnTo>
                  <a:lnTo>
                    <a:pt x="9182" y="7467"/>
                  </a:lnTo>
                  <a:lnTo>
                    <a:pt x="9461" y="7442"/>
                  </a:lnTo>
                  <a:lnTo>
                    <a:pt x="9588" y="7480"/>
                  </a:lnTo>
                  <a:lnTo>
                    <a:pt x="10147" y="7188"/>
                  </a:lnTo>
                  <a:lnTo>
                    <a:pt x="9715" y="4241"/>
                  </a:lnTo>
                  <a:lnTo>
                    <a:pt x="6616" y="2832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9CC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921738" y="828548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3619" y="0"/>
                  </a:moveTo>
                  <a:lnTo>
                    <a:pt x="2197" y="647"/>
                  </a:lnTo>
                  <a:lnTo>
                    <a:pt x="0" y="2374"/>
                  </a:lnTo>
                  <a:lnTo>
                    <a:pt x="2933" y="4940"/>
                  </a:lnTo>
                  <a:lnTo>
                    <a:pt x="1193" y="6743"/>
                  </a:lnTo>
                  <a:lnTo>
                    <a:pt x="1003" y="9804"/>
                  </a:lnTo>
                  <a:lnTo>
                    <a:pt x="5245" y="7315"/>
                  </a:lnTo>
                  <a:lnTo>
                    <a:pt x="5321" y="10045"/>
                  </a:lnTo>
                  <a:lnTo>
                    <a:pt x="6959" y="8508"/>
                  </a:lnTo>
                  <a:lnTo>
                    <a:pt x="6184" y="6540"/>
                  </a:lnTo>
                  <a:lnTo>
                    <a:pt x="6261" y="4737"/>
                  </a:lnTo>
                  <a:lnTo>
                    <a:pt x="4368" y="4737"/>
                  </a:lnTo>
                  <a:lnTo>
                    <a:pt x="4241" y="3378"/>
                  </a:lnTo>
                  <a:lnTo>
                    <a:pt x="4330" y="342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6893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914778" y="836968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4038" y="0"/>
                  </a:moveTo>
                  <a:lnTo>
                    <a:pt x="609" y="1168"/>
                  </a:lnTo>
                  <a:lnTo>
                    <a:pt x="0" y="3238"/>
                  </a:lnTo>
                  <a:lnTo>
                    <a:pt x="1841" y="3721"/>
                  </a:lnTo>
                  <a:lnTo>
                    <a:pt x="2895" y="4711"/>
                  </a:lnTo>
                  <a:lnTo>
                    <a:pt x="3911" y="4711"/>
                  </a:lnTo>
                  <a:lnTo>
                    <a:pt x="6946" y="4724"/>
                  </a:lnTo>
                  <a:lnTo>
                    <a:pt x="6692" y="190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4B6D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914372" y="84374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0"/>
                  </a:moveTo>
                  <a:lnTo>
                    <a:pt x="2260" y="698"/>
                  </a:lnTo>
                  <a:lnTo>
                    <a:pt x="1219" y="1397"/>
                  </a:lnTo>
                  <a:lnTo>
                    <a:pt x="165" y="2082"/>
                  </a:lnTo>
                  <a:lnTo>
                    <a:pt x="0" y="2984"/>
                  </a:lnTo>
                  <a:lnTo>
                    <a:pt x="253" y="3441"/>
                  </a:lnTo>
                  <a:lnTo>
                    <a:pt x="1244" y="3136"/>
                  </a:lnTo>
                  <a:lnTo>
                    <a:pt x="1943" y="2794"/>
                  </a:lnTo>
                  <a:lnTo>
                    <a:pt x="3314" y="2133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958289" y="835215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7099" y="0"/>
                  </a:moveTo>
                  <a:lnTo>
                    <a:pt x="5029" y="228"/>
                  </a:lnTo>
                  <a:lnTo>
                    <a:pt x="3022" y="266"/>
                  </a:lnTo>
                  <a:lnTo>
                    <a:pt x="1955" y="1282"/>
                  </a:lnTo>
                  <a:lnTo>
                    <a:pt x="1015" y="1981"/>
                  </a:lnTo>
                  <a:lnTo>
                    <a:pt x="0" y="2654"/>
                  </a:lnTo>
                  <a:lnTo>
                    <a:pt x="444" y="4102"/>
                  </a:lnTo>
                  <a:lnTo>
                    <a:pt x="660" y="4521"/>
                  </a:lnTo>
                  <a:lnTo>
                    <a:pt x="965" y="4838"/>
                  </a:lnTo>
                  <a:lnTo>
                    <a:pt x="1358" y="5079"/>
                  </a:lnTo>
                  <a:lnTo>
                    <a:pt x="2870" y="5511"/>
                  </a:lnTo>
                  <a:lnTo>
                    <a:pt x="3975" y="6489"/>
                  </a:lnTo>
                  <a:lnTo>
                    <a:pt x="4889" y="7683"/>
                  </a:lnTo>
                  <a:lnTo>
                    <a:pt x="5308" y="7899"/>
                  </a:lnTo>
                  <a:lnTo>
                    <a:pt x="5714" y="7873"/>
                  </a:lnTo>
                  <a:lnTo>
                    <a:pt x="6070" y="7556"/>
                  </a:lnTo>
                  <a:lnTo>
                    <a:pt x="7988" y="7213"/>
                  </a:lnTo>
                  <a:lnTo>
                    <a:pt x="10109" y="6781"/>
                  </a:lnTo>
                  <a:lnTo>
                    <a:pt x="11468" y="3047"/>
                  </a:lnTo>
                  <a:lnTo>
                    <a:pt x="8597" y="3657"/>
                  </a:lnTo>
                  <a:lnTo>
                    <a:pt x="8229" y="2247"/>
                  </a:lnTo>
                  <a:lnTo>
                    <a:pt x="7099" y="0"/>
                  </a:lnTo>
                  <a:close/>
                </a:path>
              </a:pathLst>
            </a:custGeom>
            <a:solidFill>
              <a:srgbClr val="4F7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945881" y="838593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863" y="0"/>
                  </a:moveTo>
                  <a:lnTo>
                    <a:pt x="330" y="596"/>
                  </a:lnTo>
                  <a:lnTo>
                    <a:pt x="0" y="1269"/>
                  </a:lnTo>
                  <a:lnTo>
                    <a:pt x="25" y="2095"/>
                  </a:lnTo>
                  <a:lnTo>
                    <a:pt x="1295" y="6896"/>
                  </a:lnTo>
                  <a:lnTo>
                    <a:pt x="5181" y="4813"/>
                  </a:lnTo>
                  <a:lnTo>
                    <a:pt x="8140" y="5181"/>
                  </a:lnTo>
                  <a:lnTo>
                    <a:pt x="8153" y="3136"/>
                  </a:lnTo>
                  <a:lnTo>
                    <a:pt x="8026" y="2489"/>
                  </a:lnTo>
                  <a:lnTo>
                    <a:pt x="7645" y="2108"/>
                  </a:lnTo>
                  <a:lnTo>
                    <a:pt x="6997" y="1993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952396" y="837145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0"/>
                  </a:moveTo>
                  <a:lnTo>
                    <a:pt x="1460" y="2565"/>
                  </a:lnTo>
                  <a:lnTo>
                    <a:pt x="520" y="3441"/>
                  </a:lnTo>
                  <a:lnTo>
                    <a:pt x="1638" y="4584"/>
                  </a:lnTo>
                  <a:lnTo>
                    <a:pt x="1981" y="4546"/>
                  </a:lnTo>
                  <a:lnTo>
                    <a:pt x="2654" y="4533"/>
                  </a:lnTo>
                  <a:lnTo>
                    <a:pt x="3581" y="2946"/>
                  </a:lnTo>
                  <a:lnTo>
                    <a:pt x="6692" y="5740"/>
                  </a:lnTo>
                  <a:lnTo>
                    <a:pt x="6794" y="2476"/>
                  </a:lnTo>
                  <a:lnTo>
                    <a:pt x="6032" y="1358"/>
                  </a:lnTo>
                  <a:lnTo>
                    <a:pt x="4381" y="1612"/>
                  </a:lnTo>
                  <a:lnTo>
                    <a:pt x="3619" y="469"/>
                  </a:lnTo>
                  <a:lnTo>
                    <a:pt x="3301" y="431"/>
                  </a:lnTo>
                  <a:lnTo>
                    <a:pt x="2692" y="3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7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950923" y="835977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4152" y="1485"/>
                  </a:moveTo>
                  <a:lnTo>
                    <a:pt x="3238" y="444"/>
                  </a:lnTo>
                  <a:lnTo>
                    <a:pt x="1803" y="0"/>
                  </a:lnTo>
                  <a:lnTo>
                    <a:pt x="1028" y="952"/>
                  </a:lnTo>
                  <a:lnTo>
                    <a:pt x="0" y="2171"/>
                  </a:lnTo>
                  <a:lnTo>
                    <a:pt x="1701" y="3340"/>
                  </a:lnTo>
                  <a:lnTo>
                    <a:pt x="1981" y="4597"/>
                  </a:lnTo>
                  <a:lnTo>
                    <a:pt x="2705" y="3568"/>
                  </a:lnTo>
                  <a:lnTo>
                    <a:pt x="4152" y="1485"/>
                  </a:lnTo>
                  <a:close/>
                </a:path>
                <a:path w="9525" h="5715">
                  <a:moveTo>
                    <a:pt x="9321" y="520"/>
                  </a:moveTo>
                  <a:lnTo>
                    <a:pt x="5080" y="1625"/>
                  </a:lnTo>
                  <a:lnTo>
                    <a:pt x="4318" y="5194"/>
                  </a:lnTo>
                  <a:lnTo>
                    <a:pt x="7200" y="3009"/>
                  </a:lnTo>
                  <a:lnTo>
                    <a:pt x="8280" y="3657"/>
                  </a:lnTo>
                  <a:lnTo>
                    <a:pt x="9321" y="52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954021" y="8333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0"/>
                  </a:moveTo>
                  <a:lnTo>
                    <a:pt x="2552" y="12"/>
                  </a:lnTo>
                  <a:lnTo>
                    <a:pt x="1054" y="38"/>
                  </a:lnTo>
                  <a:lnTo>
                    <a:pt x="0" y="3898"/>
                  </a:lnTo>
                  <a:lnTo>
                    <a:pt x="3124" y="1422"/>
                  </a:lnTo>
                  <a:lnTo>
                    <a:pt x="4165" y="2095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7FB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943658" y="8383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2235"/>
                  </a:lnTo>
                  <a:lnTo>
                    <a:pt x="342" y="2260"/>
                  </a:lnTo>
                  <a:lnTo>
                    <a:pt x="673" y="2298"/>
                  </a:lnTo>
                  <a:lnTo>
                    <a:pt x="1003" y="2349"/>
                  </a:lnTo>
                  <a:lnTo>
                    <a:pt x="1714" y="2832"/>
                  </a:lnTo>
                  <a:lnTo>
                    <a:pt x="2400" y="2895"/>
                  </a:lnTo>
                  <a:lnTo>
                    <a:pt x="3022" y="2184"/>
                  </a:lnTo>
                  <a:lnTo>
                    <a:pt x="3035" y="1523"/>
                  </a:lnTo>
                  <a:lnTo>
                    <a:pt x="3060" y="863"/>
                  </a:lnTo>
                  <a:lnTo>
                    <a:pt x="3073" y="203"/>
                  </a:lnTo>
                  <a:lnTo>
                    <a:pt x="1549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6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0" name="object 3610"/>
          <p:cNvGrpSpPr/>
          <p:nvPr/>
        </p:nvGrpSpPr>
        <p:grpSpPr>
          <a:xfrm>
            <a:off x="1803158" y="915695"/>
            <a:ext cx="31750" cy="59690"/>
            <a:chOff x="1803158" y="915695"/>
            <a:chExt cx="31750" cy="59690"/>
          </a:xfrm>
        </p:grpSpPr>
        <p:sp>
          <p:nvSpPr>
            <p:cNvPr id="3611" name="object 3611"/>
            <p:cNvSpPr/>
            <p:nvPr/>
          </p:nvSpPr>
          <p:spPr>
            <a:xfrm>
              <a:off x="1811731" y="915695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5">
                  <a:moveTo>
                    <a:pt x="9270" y="11963"/>
                  </a:moveTo>
                  <a:lnTo>
                    <a:pt x="6451" y="12496"/>
                  </a:lnTo>
                  <a:lnTo>
                    <a:pt x="6410" y="14947"/>
                  </a:lnTo>
                  <a:lnTo>
                    <a:pt x="6013" y="16827"/>
                  </a:lnTo>
                  <a:lnTo>
                    <a:pt x="5962" y="18952"/>
                  </a:lnTo>
                  <a:lnTo>
                    <a:pt x="5206" y="20612"/>
                  </a:lnTo>
                  <a:lnTo>
                    <a:pt x="3022" y="25781"/>
                  </a:lnTo>
                  <a:lnTo>
                    <a:pt x="1244" y="29108"/>
                  </a:lnTo>
                  <a:lnTo>
                    <a:pt x="1079" y="32943"/>
                  </a:lnTo>
                  <a:lnTo>
                    <a:pt x="0" y="35255"/>
                  </a:lnTo>
                  <a:lnTo>
                    <a:pt x="2235" y="35902"/>
                  </a:lnTo>
                  <a:lnTo>
                    <a:pt x="3213" y="37172"/>
                  </a:lnTo>
                  <a:lnTo>
                    <a:pt x="6083" y="34569"/>
                  </a:lnTo>
                  <a:lnTo>
                    <a:pt x="7353" y="30924"/>
                  </a:lnTo>
                  <a:lnTo>
                    <a:pt x="8896" y="28562"/>
                  </a:lnTo>
                  <a:lnTo>
                    <a:pt x="5930" y="28562"/>
                  </a:lnTo>
                  <a:lnTo>
                    <a:pt x="6946" y="25412"/>
                  </a:lnTo>
                  <a:lnTo>
                    <a:pt x="9237" y="22821"/>
                  </a:lnTo>
                  <a:lnTo>
                    <a:pt x="9336" y="18910"/>
                  </a:lnTo>
                  <a:lnTo>
                    <a:pt x="9423" y="16827"/>
                  </a:lnTo>
                  <a:lnTo>
                    <a:pt x="10174" y="16083"/>
                  </a:lnTo>
                  <a:lnTo>
                    <a:pt x="10963" y="13517"/>
                  </a:lnTo>
                  <a:lnTo>
                    <a:pt x="9270" y="11963"/>
                  </a:lnTo>
                  <a:close/>
                </a:path>
                <a:path w="22225" h="37465">
                  <a:moveTo>
                    <a:pt x="7066" y="25289"/>
                  </a:moveTo>
                  <a:lnTo>
                    <a:pt x="5930" y="28562"/>
                  </a:lnTo>
                  <a:lnTo>
                    <a:pt x="6958" y="25412"/>
                  </a:lnTo>
                  <a:close/>
                </a:path>
                <a:path w="22225" h="37465">
                  <a:moveTo>
                    <a:pt x="14947" y="0"/>
                  </a:moveTo>
                  <a:lnTo>
                    <a:pt x="12204" y="2133"/>
                  </a:lnTo>
                  <a:lnTo>
                    <a:pt x="14167" y="6591"/>
                  </a:lnTo>
                  <a:lnTo>
                    <a:pt x="14249" y="8978"/>
                  </a:lnTo>
                  <a:lnTo>
                    <a:pt x="11023" y="13322"/>
                  </a:lnTo>
                  <a:lnTo>
                    <a:pt x="10963" y="13517"/>
                  </a:lnTo>
                  <a:lnTo>
                    <a:pt x="11899" y="14376"/>
                  </a:lnTo>
                  <a:lnTo>
                    <a:pt x="10174" y="16083"/>
                  </a:lnTo>
                  <a:lnTo>
                    <a:pt x="9347" y="18910"/>
                  </a:lnTo>
                  <a:lnTo>
                    <a:pt x="9337" y="20612"/>
                  </a:lnTo>
                  <a:lnTo>
                    <a:pt x="9461" y="22821"/>
                  </a:lnTo>
                  <a:lnTo>
                    <a:pt x="6958" y="25412"/>
                  </a:lnTo>
                  <a:lnTo>
                    <a:pt x="5930" y="28562"/>
                  </a:lnTo>
                  <a:lnTo>
                    <a:pt x="8896" y="28562"/>
                  </a:lnTo>
                  <a:lnTo>
                    <a:pt x="9410" y="27774"/>
                  </a:lnTo>
                  <a:lnTo>
                    <a:pt x="10921" y="26860"/>
                  </a:lnTo>
                  <a:lnTo>
                    <a:pt x="11756" y="25289"/>
                  </a:lnTo>
                  <a:lnTo>
                    <a:pt x="15697" y="19659"/>
                  </a:lnTo>
                  <a:lnTo>
                    <a:pt x="18038" y="14871"/>
                  </a:lnTo>
                  <a:lnTo>
                    <a:pt x="20548" y="10375"/>
                  </a:lnTo>
                  <a:lnTo>
                    <a:pt x="21132" y="8483"/>
                  </a:lnTo>
                  <a:lnTo>
                    <a:pt x="21653" y="6591"/>
                  </a:lnTo>
                  <a:lnTo>
                    <a:pt x="20713" y="4660"/>
                  </a:lnTo>
                  <a:lnTo>
                    <a:pt x="20459" y="4241"/>
                  </a:lnTo>
                  <a:lnTo>
                    <a:pt x="20129" y="3898"/>
                  </a:lnTo>
                  <a:lnTo>
                    <a:pt x="19723" y="3619"/>
                  </a:lnTo>
                  <a:lnTo>
                    <a:pt x="18681" y="3492"/>
                  </a:lnTo>
                  <a:lnTo>
                    <a:pt x="17779" y="3149"/>
                  </a:lnTo>
                  <a:lnTo>
                    <a:pt x="15963" y="1612"/>
                  </a:lnTo>
                  <a:lnTo>
                    <a:pt x="14947" y="0"/>
                  </a:lnTo>
                  <a:close/>
                </a:path>
                <a:path w="22225" h="37465">
                  <a:moveTo>
                    <a:pt x="10963" y="13517"/>
                  </a:moveTo>
                  <a:lnTo>
                    <a:pt x="10174" y="16083"/>
                  </a:lnTo>
                  <a:lnTo>
                    <a:pt x="11899" y="14376"/>
                  </a:lnTo>
                  <a:lnTo>
                    <a:pt x="10963" y="13517"/>
                  </a:lnTo>
                  <a:close/>
                </a:path>
              </a:pathLst>
            </a:custGeom>
            <a:solidFill>
              <a:srgbClr val="B0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821141" y="923620"/>
              <a:ext cx="13335" cy="20955"/>
            </a:xfrm>
            <a:custGeom>
              <a:avLst/>
              <a:gdLst/>
              <a:ahLst/>
              <a:cxnLst/>
              <a:rect l="l" t="t" r="r" b="b"/>
              <a:pathLst>
                <a:path w="13335" h="20955">
                  <a:moveTo>
                    <a:pt x="12192" y="0"/>
                  </a:moveTo>
                  <a:lnTo>
                    <a:pt x="10363" y="2197"/>
                  </a:lnTo>
                  <a:lnTo>
                    <a:pt x="6604" y="7899"/>
                  </a:lnTo>
                  <a:lnTo>
                    <a:pt x="2895" y="13639"/>
                  </a:lnTo>
                  <a:lnTo>
                    <a:pt x="0" y="19862"/>
                  </a:lnTo>
                  <a:lnTo>
                    <a:pt x="2679" y="20434"/>
                  </a:lnTo>
                  <a:lnTo>
                    <a:pt x="3670" y="18135"/>
                  </a:lnTo>
                  <a:lnTo>
                    <a:pt x="5207" y="16789"/>
                  </a:lnTo>
                  <a:lnTo>
                    <a:pt x="8026" y="14147"/>
                  </a:lnTo>
                  <a:lnTo>
                    <a:pt x="8369" y="9867"/>
                  </a:lnTo>
                  <a:lnTo>
                    <a:pt x="11442" y="7404"/>
                  </a:lnTo>
                  <a:lnTo>
                    <a:pt x="13093" y="4775"/>
                  </a:lnTo>
                  <a:lnTo>
                    <a:pt x="13284" y="3174"/>
                  </a:lnTo>
                  <a:lnTo>
                    <a:pt x="12890" y="1104"/>
                  </a:lnTo>
                  <a:lnTo>
                    <a:pt x="12192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826348" y="931024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6235" y="0"/>
                  </a:moveTo>
                  <a:lnTo>
                    <a:pt x="2146" y="1790"/>
                  </a:lnTo>
                  <a:lnTo>
                    <a:pt x="1778" y="6057"/>
                  </a:lnTo>
                  <a:lnTo>
                    <a:pt x="0" y="9385"/>
                  </a:lnTo>
                  <a:lnTo>
                    <a:pt x="3797" y="8267"/>
                  </a:lnTo>
                  <a:lnTo>
                    <a:pt x="3073" y="3606"/>
                  </a:lnTo>
                  <a:lnTo>
                    <a:pt x="5969" y="177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EB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803158" y="967231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4419" y="0"/>
                  </a:moveTo>
                  <a:lnTo>
                    <a:pt x="2705" y="1460"/>
                  </a:lnTo>
                  <a:lnTo>
                    <a:pt x="0" y="2108"/>
                  </a:lnTo>
                  <a:lnTo>
                    <a:pt x="190" y="5143"/>
                  </a:lnTo>
                  <a:lnTo>
                    <a:pt x="431" y="6095"/>
                  </a:lnTo>
                  <a:lnTo>
                    <a:pt x="736" y="7594"/>
                  </a:lnTo>
                  <a:lnTo>
                    <a:pt x="3098" y="4229"/>
                  </a:lnTo>
                  <a:lnTo>
                    <a:pt x="4292" y="2298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5C9F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5" name="object 3615"/>
          <p:cNvGrpSpPr/>
          <p:nvPr/>
        </p:nvGrpSpPr>
        <p:grpSpPr>
          <a:xfrm>
            <a:off x="1728266" y="832230"/>
            <a:ext cx="17145" cy="8890"/>
            <a:chOff x="1728266" y="832230"/>
            <a:chExt cx="17145" cy="8890"/>
          </a:xfrm>
        </p:grpSpPr>
        <p:sp>
          <p:nvSpPr>
            <p:cNvPr id="3616" name="object 3616"/>
            <p:cNvSpPr/>
            <p:nvPr/>
          </p:nvSpPr>
          <p:spPr>
            <a:xfrm>
              <a:off x="1730641" y="83226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4051" y="0"/>
                  </a:moveTo>
                  <a:lnTo>
                    <a:pt x="2679" y="1714"/>
                  </a:lnTo>
                  <a:lnTo>
                    <a:pt x="1168" y="3187"/>
                  </a:lnTo>
                  <a:lnTo>
                    <a:pt x="711" y="2857"/>
                  </a:lnTo>
                  <a:lnTo>
                    <a:pt x="317" y="2921"/>
                  </a:lnTo>
                  <a:lnTo>
                    <a:pt x="0" y="3378"/>
                  </a:lnTo>
                  <a:lnTo>
                    <a:pt x="63" y="3683"/>
                  </a:lnTo>
                  <a:lnTo>
                    <a:pt x="88" y="4000"/>
                  </a:lnTo>
                  <a:lnTo>
                    <a:pt x="63" y="4318"/>
                  </a:lnTo>
                  <a:lnTo>
                    <a:pt x="1600" y="4800"/>
                  </a:lnTo>
                  <a:lnTo>
                    <a:pt x="3124" y="5448"/>
                  </a:lnTo>
                  <a:lnTo>
                    <a:pt x="4610" y="4254"/>
                  </a:lnTo>
                  <a:lnTo>
                    <a:pt x="3886" y="2273"/>
                  </a:lnTo>
                  <a:lnTo>
                    <a:pt x="5714" y="1435"/>
                  </a:lnTo>
                  <a:lnTo>
                    <a:pt x="6489" y="127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67D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728266" y="8322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387" y="0"/>
                  </a:moveTo>
                  <a:lnTo>
                    <a:pt x="1587" y="596"/>
                  </a:lnTo>
                  <a:lnTo>
                    <a:pt x="177" y="1130"/>
                  </a:lnTo>
                  <a:lnTo>
                    <a:pt x="0" y="2882"/>
                  </a:lnTo>
                  <a:lnTo>
                    <a:pt x="1396" y="3124"/>
                  </a:lnTo>
                  <a:lnTo>
                    <a:pt x="2374" y="3416"/>
                  </a:lnTo>
                  <a:lnTo>
                    <a:pt x="3543" y="3225"/>
                  </a:lnTo>
                  <a:lnTo>
                    <a:pt x="3555" y="2006"/>
                  </a:lnTo>
                  <a:lnTo>
                    <a:pt x="3644" y="762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3F6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730730" y="836523"/>
              <a:ext cx="15240" cy="4445"/>
            </a:xfrm>
            <a:custGeom>
              <a:avLst/>
              <a:gdLst/>
              <a:ahLst/>
              <a:cxnLst/>
              <a:rect l="l" t="t" r="r" b="b"/>
              <a:pathLst>
                <a:path w="15239" h="4444">
                  <a:moveTo>
                    <a:pt x="4521" y="0"/>
                  </a:moveTo>
                  <a:lnTo>
                    <a:pt x="0" y="88"/>
                  </a:lnTo>
                  <a:lnTo>
                    <a:pt x="1308" y="1650"/>
                  </a:lnTo>
                  <a:lnTo>
                    <a:pt x="3086" y="1841"/>
                  </a:lnTo>
                  <a:lnTo>
                    <a:pt x="7899" y="2273"/>
                  </a:lnTo>
                  <a:lnTo>
                    <a:pt x="10795" y="2806"/>
                  </a:lnTo>
                  <a:lnTo>
                    <a:pt x="13487" y="4089"/>
                  </a:lnTo>
                  <a:lnTo>
                    <a:pt x="14579" y="4152"/>
                  </a:lnTo>
                  <a:lnTo>
                    <a:pt x="14681" y="1257"/>
                  </a:lnTo>
                  <a:lnTo>
                    <a:pt x="12649" y="88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6BB5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19" name="object 3619"/>
          <p:cNvGrpSpPr/>
          <p:nvPr/>
        </p:nvGrpSpPr>
        <p:grpSpPr>
          <a:xfrm>
            <a:off x="1655000" y="736028"/>
            <a:ext cx="28575" cy="24765"/>
            <a:chOff x="1655000" y="736028"/>
            <a:chExt cx="28575" cy="24765"/>
          </a:xfrm>
        </p:grpSpPr>
        <p:sp>
          <p:nvSpPr>
            <p:cNvPr id="3620" name="object 3620"/>
            <p:cNvSpPr/>
            <p:nvPr/>
          </p:nvSpPr>
          <p:spPr>
            <a:xfrm>
              <a:off x="1657997" y="752195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1689" y="0"/>
                  </a:moveTo>
                  <a:lnTo>
                    <a:pt x="190" y="190"/>
                  </a:lnTo>
                  <a:lnTo>
                    <a:pt x="50" y="1371"/>
                  </a:lnTo>
                  <a:lnTo>
                    <a:pt x="0" y="2527"/>
                  </a:lnTo>
                  <a:lnTo>
                    <a:pt x="1155" y="3301"/>
                  </a:lnTo>
                  <a:lnTo>
                    <a:pt x="3048" y="4013"/>
                  </a:lnTo>
                  <a:lnTo>
                    <a:pt x="5638" y="8381"/>
                  </a:lnTo>
                  <a:lnTo>
                    <a:pt x="6248" y="2336"/>
                  </a:lnTo>
                  <a:lnTo>
                    <a:pt x="6007" y="1333"/>
                  </a:lnTo>
                  <a:lnTo>
                    <a:pt x="5448" y="812"/>
                  </a:lnTo>
                  <a:lnTo>
                    <a:pt x="4356" y="1117"/>
                  </a:lnTo>
                  <a:lnTo>
                    <a:pt x="3035" y="49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588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662353" y="751713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054" y="0"/>
                  </a:moveTo>
                  <a:lnTo>
                    <a:pt x="0" y="1600"/>
                  </a:lnTo>
                  <a:lnTo>
                    <a:pt x="1892" y="2819"/>
                  </a:lnTo>
                  <a:lnTo>
                    <a:pt x="3276" y="4394"/>
                  </a:lnTo>
                  <a:lnTo>
                    <a:pt x="4610" y="4038"/>
                  </a:lnTo>
                  <a:lnTo>
                    <a:pt x="5930" y="2743"/>
                  </a:lnTo>
                  <a:lnTo>
                    <a:pt x="5880" y="1523"/>
                  </a:lnTo>
                  <a:lnTo>
                    <a:pt x="5003" y="1066"/>
                  </a:lnTo>
                  <a:lnTo>
                    <a:pt x="4051" y="685"/>
                  </a:lnTo>
                  <a:lnTo>
                    <a:pt x="2667" y="863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B9E1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659470" y="736028"/>
              <a:ext cx="24130" cy="8255"/>
            </a:xfrm>
            <a:custGeom>
              <a:avLst/>
              <a:gdLst/>
              <a:ahLst/>
              <a:cxnLst/>
              <a:rect l="l" t="t" r="r" b="b"/>
              <a:pathLst>
                <a:path w="24130" h="8254">
                  <a:moveTo>
                    <a:pt x="13525" y="0"/>
                  </a:moveTo>
                  <a:lnTo>
                    <a:pt x="11899" y="4051"/>
                  </a:lnTo>
                  <a:lnTo>
                    <a:pt x="10223" y="2209"/>
                  </a:lnTo>
                  <a:lnTo>
                    <a:pt x="8864" y="2540"/>
                  </a:lnTo>
                  <a:lnTo>
                    <a:pt x="0" y="5689"/>
                  </a:lnTo>
                  <a:lnTo>
                    <a:pt x="647" y="6375"/>
                  </a:lnTo>
                  <a:lnTo>
                    <a:pt x="4165" y="7835"/>
                  </a:lnTo>
                  <a:lnTo>
                    <a:pt x="6591" y="4762"/>
                  </a:lnTo>
                  <a:lnTo>
                    <a:pt x="8978" y="6934"/>
                  </a:lnTo>
                  <a:lnTo>
                    <a:pt x="10477" y="5422"/>
                  </a:lnTo>
                  <a:lnTo>
                    <a:pt x="12407" y="6324"/>
                  </a:lnTo>
                  <a:lnTo>
                    <a:pt x="14122" y="6019"/>
                  </a:lnTo>
                  <a:lnTo>
                    <a:pt x="14960" y="6680"/>
                  </a:lnTo>
                  <a:lnTo>
                    <a:pt x="15900" y="6654"/>
                  </a:lnTo>
                  <a:lnTo>
                    <a:pt x="16865" y="6451"/>
                  </a:lnTo>
                  <a:lnTo>
                    <a:pt x="17906" y="6477"/>
                  </a:lnTo>
                  <a:lnTo>
                    <a:pt x="17627" y="3200"/>
                  </a:lnTo>
                  <a:lnTo>
                    <a:pt x="19507" y="5397"/>
                  </a:lnTo>
                  <a:lnTo>
                    <a:pt x="20218" y="5448"/>
                  </a:lnTo>
                  <a:lnTo>
                    <a:pt x="23736" y="5422"/>
                  </a:lnTo>
                  <a:lnTo>
                    <a:pt x="23850" y="4000"/>
                  </a:lnTo>
                  <a:lnTo>
                    <a:pt x="23050" y="1892"/>
                  </a:lnTo>
                  <a:lnTo>
                    <a:pt x="21640" y="508"/>
                  </a:lnTo>
                  <a:lnTo>
                    <a:pt x="19367" y="114"/>
                  </a:lnTo>
                  <a:lnTo>
                    <a:pt x="18351" y="342"/>
                  </a:lnTo>
                  <a:lnTo>
                    <a:pt x="16230" y="1092"/>
                  </a:lnTo>
                  <a:lnTo>
                    <a:pt x="13525" y="0"/>
                  </a:lnTo>
                  <a:close/>
                </a:path>
              </a:pathLst>
            </a:custGeom>
            <a:solidFill>
              <a:srgbClr val="476C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656080" y="740092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3162" y="0"/>
                  </a:moveTo>
                  <a:lnTo>
                    <a:pt x="2146" y="0"/>
                  </a:lnTo>
                  <a:lnTo>
                    <a:pt x="1143" y="1016"/>
                  </a:lnTo>
                  <a:lnTo>
                    <a:pt x="1066" y="1295"/>
                  </a:lnTo>
                  <a:lnTo>
                    <a:pt x="965" y="1574"/>
                  </a:lnTo>
                  <a:lnTo>
                    <a:pt x="419" y="2857"/>
                  </a:lnTo>
                  <a:lnTo>
                    <a:pt x="0" y="3873"/>
                  </a:lnTo>
                  <a:lnTo>
                    <a:pt x="1803" y="3784"/>
                  </a:lnTo>
                  <a:lnTo>
                    <a:pt x="2705" y="2717"/>
                  </a:lnTo>
                  <a:lnTo>
                    <a:pt x="4000" y="2971"/>
                  </a:lnTo>
                  <a:lnTo>
                    <a:pt x="5168" y="2781"/>
                  </a:lnTo>
                  <a:lnTo>
                    <a:pt x="4838" y="2197"/>
                  </a:lnTo>
                  <a:lnTo>
                    <a:pt x="4495" y="1612"/>
                  </a:lnTo>
                  <a:lnTo>
                    <a:pt x="4165" y="1028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5F9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655000" y="74193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1930" y="0"/>
                  </a:moveTo>
                  <a:lnTo>
                    <a:pt x="736" y="1778"/>
                  </a:lnTo>
                  <a:lnTo>
                    <a:pt x="0" y="3441"/>
                  </a:lnTo>
                  <a:lnTo>
                    <a:pt x="3009" y="4114"/>
                  </a:lnTo>
                  <a:lnTo>
                    <a:pt x="2895" y="1943"/>
                  </a:lnTo>
                  <a:lnTo>
                    <a:pt x="2565" y="1295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74AC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673593" y="740295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4102" y="0"/>
                  </a:moveTo>
                  <a:lnTo>
                    <a:pt x="3746" y="1168"/>
                  </a:lnTo>
                  <a:lnTo>
                    <a:pt x="3073" y="1638"/>
                  </a:lnTo>
                  <a:lnTo>
                    <a:pt x="0" y="1752"/>
                  </a:lnTo>
                  <a:lnTo>
                    <a:pt x="673" y="3098"/>
                  </a:lnTo>
                  <a:lnTo>
                    <a:pt x="1003" y="3784"/>
                  </a:lnTo>
                  <a:lnTo>
                    <a:pt x="1092" y="4838"/>
                  </a:lnTo>
                  <a:lnTo>
                    <a:pt x="2120" y="4826"/>
                  </a:lnTo>
                  <a:lnTo>
                    <a:pt x="4191" y="4826"/>
                  </a:lnTo>
                  <a:lnTo>
                    <a:pt x="3797" y="4305"/>
                  </a:lnTo>
                  <a:lnTo>
                    <a:pt x="2959" y="3657"/>
                  </a:lnTo>
                  <a:lnTo>
                    <a:pt x="3378" y="2336"/>
                  </a:lnTo>
                  <a:lnTo>
                    <a:pt x="4432" y="2908"/>
                  </a:lnTo>
                  <a:lnTo>
                    <a:pt x="5168" y="2730"/>
                  </a:lnTo>
                  <a:lnTo>
                    <a:pt x="7353" y="1600"/>
                  </a:lnTo>
                  <a:lnTo>
                    <a:pt x="7569" y="1498"/>
                  </a:lnTo>
                  <a:lnTo>
                    <a:pt x="7772" y="1104"/>
                  </a:lnTo>
                  <a:lnTo>
                    <a:pt x="7645" y="927"/>
                  </a:lnTo>
                  <a:lnTo>
                    <a:pt x="7302" y="762"/>
                  </a:lnTo>
                  <a:lnTo>
                    <a:pt x="5283" y="609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5E8F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26" name="object 3626"/>
          <p:cNvSpPr/>
          <p:nvPr/>
        </p:nvSpPr>
        <p:spPr>
          <a:xfrm>
            <a:off x="2271648" y="1424901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1778" y="0"/>
                </a:moveTo>
                <a:lnTo>
                  <a:pt x="1663" y="2349"/>
                </a:lnTo>
                <a:lnTo>
                  <a:pt x="0" y="1536"/>
                </a:lnTo>
                <a:lnTo>
                  <a:pt x="1028" y="6616"/>
                </a:lnTo>
                <a:lnTo>
                  <a:pt x="2476" y="6654"/>
                </a:lnTo>
                <a:lnTo>
                  <a:pt x="3682" y="7282"/>
                </a:lnTo>
                <a:lnTo>
                  <a:pt x="3682" y="217"/>
                </a:lnTo>
                <a:lnTo>
                  <a:pt x="3060" y="50"/>
                </a:lnTo>
                <a:lnTo>
                  <a:pt x="1778" y="0"/>
                </a:lnTo>
                <a:close/>
              </a:path>
            </a:pathLst>
          </a:custGeom>
          <a:solidFill>
            <a:srgbClr val="87C6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627" name="object 3627"/>
          <p:cNvGrpSpPr/>
          <p:nvPr/>
        </p:nvGrpSpPr>
        <p:grpSpPr>
          <a:xfrm>
            <a:off x="2051392" y="1345209"/>
            <a:ext cx="65405" cy="57150"/>
            <a:chOff x="2051392" y="1345209"/>
            <a:chExt cx="65405" cy="57150"/>
          </a:xfrm>
        </p:grpSpPr>
        <p:sp>
          <p:nvSpPr>
            <p:cNvPr id="3628" name="object 3628"/>
            <p:cNvSpPr/>
            <p:nvPr/>
          </p:nvSpPr>
          <p:spPr>
            <a:xfrm>
              <a:off x="2067915" y="1362379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90">
                  <a:moveTo>
                    <a:pt x="495" y="0"/>
                  </a:moveTo>
                  <a:lnTo>
                    <a:pt x="177" y="622"/>
                  </a:lnTo>
                  <a:lnTo>
                    <a:pt x="0" y="1485"/>
                  </a:lnTo>
                  <a:lnTo>
                    <a:pt x="2959" y="5702"/>
                  </a:lnTo>
                  <a:lnTo>
                    <a:pt x="7048" y="7924"/>
                  </a:lnTo>
                  <a:lnTo>
                    <a:pt x="12141" y="8369"/>
                  </a:lnTo>
                  <a:lnTo>
                    <a:pt x="12712" y="7848"/>
                  </a:lnTo>
                  <a:lnTo>
                    <a:pt x="13296" y="5105"/>
                  </a:lnTo>
                  <a:lnTo>
                    <a:pt x="11341" y="4495"/>
                  </a:lnTo>
                  <a:lnTo>
                    <a:pt x="6743" y="2743"/>
                  </a:lnTo>
                  <a:lnTo>
                    <a:pt x="4165" y="1587"/>
                  </a:lnTo>
                  <a:lnTo>
                    <a:pt x="1549" y="49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4A83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2087638" y="1378343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1549" y="0"/>
                  </a:moveTo>
                  <a:lnTo>
                    <a:pt x="774" y="203"/>
                  </a:lnTo>
                  <a:lnTo>
                    <a:pt x="254" y="673"/>
                  </a:lnTo>
                  <a:lnTo>
                    <a:pt x="0" y="1422"/>
                  </a:lnTo>
                  <a:lnTo>
                    <a:pt x="1714" y="4483"/>
                  </a:lnTo>
                  <a:lnTo>
                    <a:pt x="2247" y="8216"/>
                  </a:lnTo>
                  <a:lnTo>
                    <a:pt x="5346" y="10439"/>
                  </a:lnTo>
                  <a:lnTo>
                    <a:pt x="6731" y="10782"/>
                  </a:lnTo>
                  <a:lnTo>
                    <a:pt x="8089" y="11290"/>
                  </a:lnTo>
                  <a:lnTo>
                    <a:pt x="9563" y="10820"/>
                  </a:lnTo>
                  <a:lnTo>
                    <a:pt x="8547" y="5994"/>
                  </a:lnTo>
                  <a:lnTo>
                    <a:pt x="4076" y="37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2079205" y="137022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1469" y="0"/>
                  </a:moveTo>
                  <a:lnTo>
                    <a:pt x="0" y="3357"/>
                  </a:lnTo>
                  <a:lnTo>
                    <a:pt x="3238" y="4436"/>
                  </a:lnTo>
                  <a:lnTo>
                    <a:pt x="4622" y="6417"/>
                  </a:lnTo>
                  <a:lnTo>
                    <a:pt x="5638" y="7319"/>
                  </a:lnTo>
                  <a:lnTo>
                    <a:pt x="6400" y="8449"/>
                  </a:lnTo>
                  <a:lnTo>
                    <a:pt x="7353" y="9402"/>
                  </a:lnTo>
                  <a:lnTo>
                    <a:pt x="7759" y="9669"/>
                  </a:lnTo>
                  <a:lnTo>
                    <a:pt x="8166" y="9694"/>
                  </a:lnTo>
                  <a:lnTo>
                    <a:pt x="8610" y="9503"/>
                  </a:lnTo>
                  <a:lnTo>
                    <a:pt x="9982" y="8119"/>
                  </a:lnTo>
                  <a:lnTo>
                    <a:pt x="6870" y="5693"/>
                  </a:lnTo>
                  <a:lnTo>
                    <a:pt x="6070" y="817"/>
                  </a:lnTo>
                  <a:lnTo>
                    <a:pt x="1469" y="0"/>
                  </a:lnTo>
                  <a:close/>
                </a:path>
              </a:pathLst>
            </a:custGeom>
            <a:solidFill>
              <a:srgbClr val="5FA9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2100148" y="139313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19">
                  <a:moveTo>
                    <a:pt x="1295" y="0"/>
                  </a:moveTo>
                  <a:lnTo>
                    <a:pt x="596" y="317"/>
                  </a:lnTo>
                  <a:lnTo>
                    <a:pt x="0" y="711"/>
                  </a:lnTo>
                  <a:lnTo>
                    <a:pt x="38" y="1600"/>
                  </a:lnTo>
                  <a:lnTo>
                    <a:pt x="3048" y="4521"/>
                  </a:lnTo>
                  <a:lnTo>
                    <a:pt x="6654" y="6337"/>
                  </a:lnTo>
                  <a:lnTo>
                    <a:pt x="10642" y="7454"/>
                  </a:lnTo>
                  <a:lnTo>
                    <a:pt x="11252" y="6908"/>
                  </a:lnTo>
                  <a:lnTo>
                    <a:pt x="11442" y="6223"/>
                  </a:lnTo>
                  <a:lnTo>
                    <a:pt x="11379" y="5435"/>
                  </a:lnTo>
                  <a:lnTo>
                    <a:pt x="11226" y="4940"/>
                  </a:lnTo>
                  <a:lnTo>
                    <a:pt x="10972" y="4521"/>
                  </a:lnTo>
                  <a:lnTo>
                    <a:pt x="10579" y="4191"/>
                  </a:lnTo>
                  <a:lnTo>
                    <a:pt x="7950" y="1752"/>
                  </a:lnTo>
                  <a:lnTo>
                    <a:pt x="4165" y="190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3A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2062987" y="1358887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104" y="0"/>
                  </a:moveTo>
                  <a:lnTo>
                    <a:pt x="228" y="419"/>
                  </a:lnTo>
                  <a:lnTo>
                    <a:pt x="126" y="1244"/>
                  </a:lnTo>
                  <a:lnTo>
                    <a:pt x="0" y="2070"/>
                  </a:lnTo>
                  <a:lnTo>
                    <a:pt x="1460" y="3187"/>
                  </a:lnTo>
                  <a:lnTo>
                    <a:pt x="1511" y="3860"/>
                  </a:lnTo>
                  <a:lnTo>
                    <a:pt x="1777" y="4406"/>
                  </a:lnTo>
                  <a:lnTo>
                    <a:pt x="2349" y="4800"/>
                  </a:lnTo>
                  <a:lnTo>
                    <a:pt x="3301" y="5232"/>
                  </a:lnTo>
                  <a:lnTo>
                    <a:pt x="4241" y="5892"/>
                  </a:lnTo>
                  <a:lnTo>
                    <a:pt x="5308" y="5067"/>
                  </a:lnTo>
                  <a:lnTo>
                    <a:pt x="5702" y="4711"/>
                  </a:lnTo>
                  <a:lnTo>
                    <a:pt x="6083" y="4343"/>
                  </a:lnTo>
                  <a:lnTo>
                    <a:pt x="6476" y="398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5DA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2092515" y="1387347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260" y="0"/>
                  </a:moveTo>
                  <a:lnTo>
                    <a:pt x="609" y="673"/>
                  </a:lnTo>
                  <a:lnTo>
                    <a:pt x="0" y="1320"/>
                  </a:lnTo>
                  <a:lnTo>
                    <a:pt x="25" y="2044"/>
                  </a:lnTo>
                  <a:lnTo>
                    <a:pt x="342" y="2793"/>
                  </a:lnTo>
                  <a:lnTo>
                    <a:pt x="1600" y="4140"/>
                  </a:lnTo>
                  <a:lnTo>
                    <a:pt x="2984" y="5245"/>
                  </a:lnTo>
                  <a:lnTo>
                    <a:pt x="4953" y="5232"/>
                  </a:lnTo>
                  <a:lnTo>
                    <a:pt x="5740" y="4952"/>
                  </a:lnTo>
                  <a:lnTo>
                    <a:pt x="6299" y="4533"/>
                  </a:lnTo>
                  <a:lnTo>
                    <a:pt x="5981" y="3568"/>
                  </a:lnTo>
                  <a:lnTo>
                    <a:pt x="4673" y="1816"/>
                  </a:lnTo>
                  <a:lnTo>
                    <a:pt x="3441" y="1003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2C5F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2067166" y="135575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3403" y="0"/>
                  </a:moveTo>
                  <a:lnTo>
                    <a:pt x="0" y="0"/>
                  </a:lnTo>
                  <a:lnTo>
                    <a:pt x="889" y="1231"/>
                  </a:lnTo>
                  <a:lnTo>
                    <a:pt x="1701" y="3022"/>
                  </a:lnTo>
                  <a:lnTo>
                    <a:pt x="3454" y="2527"/>
                  </a:lnTo>
                  <a:lnTo>
                    <a:pt x="4610" y="2209"/>
                  </a:lnTo>
                  <a:lnTo>
                    <a:pt x="4254" y="850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8DB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2110739" y="139733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0" y="0"/>
                  </a:moveTo>
                  <a:lnTo>
                    <a:pt x="38" y="342"/>
                  </a:lnTo>
                  <a:lnTo>
                    <a:pt x="63" y="698"/>
                  </a:lnTo>
                  <a:lnTo>
                    <a:pt x="101" y="1041"/>
                  </a:lnTo>
                  <a:lnTo>
                    <a:pt x="1358" y="2768"/>
                  </a:lnTo>
                  <a:lnTo>
                    <a:pt x="2654" y="4432"/>
                  </a:lnTo>
                  <a:lnTo>
                    <a:pt x="5168" y="3174"/>
                  </a:lnTo>
                  <a:lnTo>
                    <a:pt x="5435" y="2857"/>
                  </a:lnTo>
                  <a:lnTo>
                    <a:pt x="4051" y="1079"/>
                  </a:lnTo>
                  <a:lnTo>
                    <a:pt x="2235" y="1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2097011" y="139092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485" y="0"/>
                  </a:moveTo>
                  <a:lnTo>
                    <a:pt x="1041" y="469"/>
                  </a:lnTo>
                  <a:lnTo>
                    <a:pt x="584" y="939"/>
                  </a:lnTo>
                  <a:lnTo>
                    <a:pt x="126" y="1397"/>
                  </a:lnTo>
                  <a:lnTo>
                    <a:pt x="0" y="1841"/>
                  </a:lnTo>
                  <a:lnTo>
                    <a:pt x="88" y="2260"/>
                  </a:lnTo>
                  <a:lnTo>
                    <a:pt x="380" y="2616"/>
                  </a:lnTo>
                  <a:lnTo>
                    <a:pt x="1308" y="3263"/>
                  </a:lnTo>
                  <a:lnTo>
                    <a:pt x="2209" y="3937"/>
                  </a:lnTo>
                  <a:lnTo>
                    <a:pt x="3403" y="3225"/>
                  </a:lnTo>
                  <a:lnTo>
                    <a:pt x="3746" y="2895"/>
                  </a:lnTo>
                  <a:lnTo>
                    <a:pt x="4432" y="2209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5D9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2104402" y="1389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35" y="0"/>
                  </a:moveTo>
                  <a:lnTo>
                    <a:pt x="1333" y="1155"/>
                  </a:lnTo>
                  <a:lnTo>
                    <a:pt x="406" y="1371"/>
                  </a:lnTo>
                  <a:lnTo>
                    <a:pt x="0" y="2374"/>
                  </a:lnTo>
                  <a:lnTo>
                    <a:pt x="558" y="3047"/>
                  </a:lnTo>
                  <a:lnTo>
                    <a:pt x="1397" y="3200"/>
                  </a:lnTo>
                  <a:lnTo>
                    <a:pt x="2755" y="3428"/>
                  </a:lnTo>
                  <a:lnTo>
                    <a:pt x="2374" y="1727"/>
                  </a:lnTo>
                  <a:lnTo>
                    <a:pt x="3213" y="129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3870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2051392" y="1345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368" y="0"/>
                  </a:moveTo>
                  <a:lnTo>
                    <a:pt x="114" y="1041"/>
                  </a:lnTo>
                  <a:lnTo>
                    <a:pt x="0" y="1562"/>
                  </a:lnTo>
                  <a:lnTo>
                    <a:pt x="444" y="2743"/>
                  </a:lnTo>
                  <a:lnTo>
                    <a:pt x="990" y="3848"/>
                  </a:lnTo>
                  <a:lnTo>
                    <a:pt x="2222" y="4419"/>
                  </a:lnTo>
                  <a:lnTo>
                    <a:pt x="3403" y="3733"/>
                  </a:lnTo>
                  <a:lnTo>
                    <a:pt x="3429" y="2666"/>
                  </a:lnTo>
                  <a:lnTo>
                    <a:pt x="3149" y="1511"/>
                  </a:lnTo>
                  <a:lnTo>
                    <a:pt x="1295" y="49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4A9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39" name="object 3639"/>
          <p:cNvGrpSpPr/>
          <p:nvPr/>
        </p:nvGrpSpPr>
        <p:grpSpPr>
          <a:xfrm>
            <a:off x="2209787" y="1183258"/>
            <a:ext cx="44450" cy="53975"/>
            <a:chOff x="2209787" y="1183258"/>
            <a:chExt cx="44450" cy="53975"/>
          </a:xfrm>
        </p:grpSpPr>
        <p:sp>
          <p:nvSpPr>
            <p:cNvPr id="3640" name="object 3640"/>
            <p:cNvSpPr/>
            <p:nvPr/>
          </p:nvSpPr>
          <p:spPr>
            <a:xfrm>
              <a:off x="2231237" y="1206969"/>
              <a:ext cx="10795" cy="27940"/>
            </a:xfrm>
            <a:custGeom>
              <a:avLst/>
              <a:gdLst/>
              <a:ahLst/>
              <a:cxnLst/>
              <a:rect l="l" t="t" r="r" b="b"/>
              <a:pathLst>
                <a:path w="10794" h="27940">
                  <a:moveTo>
                    <a:pt x="7916" y="17208"/>
                  </a:moveTo>
                  <a:lnTo>
                    <a:pt x="3797" y="17208"/>
                  </a:lnTo>
                  <a:lnTo>
                    <a:pt x="6438" y="19824"/>
                  </a:lnTo>
                  <a:lnTo>
                    <a:pt x="4169" y="22898"/>
                  </a:lnTo>
                  <a:lnTo>
                    <a:pt x="4089" y="23126"/>
                  </a:lnTo>
                  <a:lnTo>
                    <a:pt x="6159" y="25234"/>
                  </a:lnTo>
                  <a:lnTo>
                    <a:pt x="7505" y="25704"/>
                  </a:lnTo>
                  <a:lnTo>
                    <a:pt x="9588" y="27914"/>
                  </a:lnTo>
                  <a:lnTo>
                    <a:pt x="9093" y="22898"/>
                  </a:lnTo>
                  <a:lnTo>
                    <a:pt x="8940" y="22123"/>
                  </a:lnTo>
                  <a:lnTo>
                    <a:pt x="10401" y="22034"/>
                  </a:lnTo>
                  <a:lnTo>
                    <a:pt x="7916" y="17208"/>
                  </a:lnTo>
                  <a:close/>
                </a:path>
                <a:path w="10794" h="27940">
                  <a:moveTo>
                    <a:pt x="4043" y="23068"/>
                  </a:moveTo>
                  <a:close/>
                </a:path>
                <a:path w="10794" h="27940">
                  <a:moveTo>
                    <a:pt x="7484" y="16370"/>
                  </a:moveTo>
                  <a:lnTo>
                    <a:pt x="1981" y="16370"/>
                  </a:lnTo>
                  <a:lnTo>
                    <a:pt x="2425" y="19824"/>
                  </a:lnTo>
                  <a:lnTo>
                    <a:pt x="2882" y="21615"/>
                  </a:lnTo>
                  <a:lnTo>
                    <a:pt x="4043" y="23068"/>
                  </a:lnTo>
                  <a:lnTo>
                    <a:pt x="3923" y="19773"/>
                  </a:lnTo>
                  <a:lnTo>
                    <a:pt x="3797" y="17208"/>
                  </a:lnTo>
                  <a:lnTo>
                    <a:pt x="7916" y="17208"/>
                  </a:lnTo>
                  <a:lnTo>
                    <a:pt x="7484" y="16370"/>
                  </a:lnTo>
                  <a:close/>
                </a:path>
                <a:path w="10794" h="27940">
                  <a:moveTo>
                    <a:pt x="3225" y="0"/>
                  </a:moveTo>
                  <a:lnTo>
                    <a:pt x="2781" y="266"/>
                  </a:lnTo>
                  <a:lnTo>
                    <a:pt x="3060" y="1320"/>
                  </a:lnTo>
                  <a:lnTo>
                    <a:pt x="2997" y="3733"/>
                  </a:lnTo>
                  <a:lnTo>
                    <a:pt x="4064" y="6121"/>
                  </a:lnTo>
                  <a:lnTo>
                    <a:pt x="3136" y="8547"/>
                  </a:lnTo>
                  <a:lnTo>
                    <a:pt x="2425" y="10096"/>
                  </a:lnTo>
                  <a:lnTo>
                    <a:pt x="0" y="10426"/>
                  </a:lnTo>
                  <a:lnTo>
                    <a:pt x="215" y="12649"/>
                  </a:lnTo>
                  <a:lnTo>
                    <a:pt x="152" y="16865"/>
                  </a:lnTo>
                  <a:lnTo>
                    <a:pt x="1270" y="16382"/>
                  </a:lnTo>
                  <a:lnTo>
                    <a:pt x="1981" y="16370"/>
                  </a:lnTo>
                  <a:lnTo>
                    <a:pt x="7484" y="16370"/>
                  </a:lnTo>
                  <a:lnTo>
                    <a:pt x="6883" y="15201"/>
                  </a:lnTo>
                  <a:lnTo>
                    <a:pt x="4927" y="7924"/>
                  </a:lnTo>
                  <a:lnTo>
                    <a:pt x="4178" y="292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A8D2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2209787" y="1190104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8648" y="0"/>
                  </a:moveTo>
                  <a:lnTo>
                    <a:pt x="7124" y="12"/>
                  </a:lnTo>
                  <a:lnTo>
                    <a:pt x="5029" y="850"/>
                  </a:lnTo>
                  <a:lnTo>
                    <a:pt x="2921" y="1650"/>
                  </a:lnTo>
                  <a:lnTo>
                    <a:pt x="965" y="2781"/>
                  </a:lnTo>
                  <a:lnTo>
                    <a:pt x="1701" y="4305"/>
                  </a:lnTo>
                  <a:lnTo>
                    <a:pt x="3263" y="5524"/>
                  </a:lnTo>
                  <a:lnTo>
                    <a:pt x="0" y="9550"/>
                  </a:lnTo>
                  <a:lnTo>
                    <a:pt x="215" y="11950"/>
                  </a:lnTo>
                  <a:lnTo>
                    <a:pt x="1612" y="14109"/>
                  </a:lnTo>
                  <a:lnTo>
                    <a:pt x="2921" y="13614"/>
                  </a:lnTo>
                  <a:lnTo>
                    <a:pt x="3517" y="12318"/>
                  </a:lnTo>
                  <a:lnTo>
                    <a:pt x="4533" y="11506"/>
                  </a:lnTo>
                  <a:lnTo>
                    <a:pt x="5791" y="9982"/>
                  </a:lnTo>
                  <a:lnTo>
                    <a:pt x="7353" y="11048"/>
                  </a:lnTo>
                  <a:lnTo>
                    <a:pt x="8788" y="10998"/>
                  </a:lnTo>
                  <a:lnTo>
                    <a:pt x="9207" y="7086"/>
                  </a:lnTo>
                  <a:lnTo>
                    <a:pt x="11442" y="5346"/>
                  </a:lnTo>
                  <a:lnTo>
                    <a:pt x="15290" y="5499"/>
                  </a:lnTo>
                  <a:lnTo>
                    <a:pt x="14528" y="2984"/>
                  </a:lnTo>
                  <a:lnTo>
                    <a:pt x="12649" y="3581"/>
                  </a:lnTo>
                  <a:lnTo>
                    <a:pt x="10871" y="3886"/>
                  </a:lnTo>
                  <a:lnTo>
                    <a:pt x="9969" y="4216"/>
                  </a:lnTo>
                  <a:lnTo>
                    <a:pt x="9156" y="4876"/>
                  </a:lnTo>
                  <a:lnTo>
                    <a:pt x="8077" y="4546"/>
                  </a:lnTo>
                  <a:lnTo>
                    <a:pt x="8890" y="4483"/>
                  </a:lnTo>
                  <a:lnTo>
                    <a:pt x="9601" y="4203"/>
                  </a:lnTo>
                  <a:lnTo>
                    <a:pt x="10299" y="3873"/>
                  </a:lnTo>
                  <a:lnTo>
                    <a:pt x="11137" y="3238"/>
                  </a:lnTo>
                  <a:lnTo>
                    <a:pt x="11633" y="2463"/>
                  </a:lnTo>
                  <a:lnTo>
                    <a:pt x="11226" y="1358"/>
                  </a:lnTo>
                  <a:lnTo>
                    <a:pt x="10058" y="317"/>
                  </a:lnTo>
                  <a:lnTo>
                    <a:pt x="8648" y="0"/>
                  </a:lnTo>
                  <a:close/>
                </a:path>
              </a:pathLst>
            </a:custGeom>
            <a:solidFill>
              <a:srgbClr val="79A8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2219426" y="1188910"/>
              <a:ext cx="15240" cy="6985"/>
            </a:xfrm>
            <a:custGeom>
              <a:avLst/>
              <a:gdLst/>
              <a:ahLst/>
              <a:cxnLst/>
              <a:rect l="l" t="t" r="r" b="b"/>
              <a:pathLst>
                <a:path w="15239" h="6984">
                  <a:moveTo>
                    <a:pt x="12255" y="0"/>
                  </a:moveTo>
                  <a:lnTo>
                    <a:pt x="10566" y="952"/>
                  </a:lnTo>
                  <a:lnTo>
                    <a:pt x="8839" y="2717"/>
                  </a:lnTo>
                  <a:lnTo>
                    <a:pt x="6972" y="1841"/>
                  </a:lnTo>
                  <a:lnTo>
                    <a:pt x="5118" y="1269"/>
                  </a:lnTo>
                  <a:lnTo>
                    <a:pt x="4432" y="1257"/>
                  </a:lnTo>
                  <a:lnTo>
                    <a:pt x="3784" y="1422"/>
                  </a:lnTo>
                  <a:lnTo>
                    <a:pt x="2514" y="1943"/>
                  </a:lnTo>
                  <a:lnTo>
                    <a:pt x="1943" y="2260"/>
                  </a:lnTo>
                  <a:lnTo>
                    <a:pt x="1701" y="2971"/>
                  </a:lnTo>
                  <a:lnTo>
                    <a:pt x="342" y="4584"/>
                  </a:lnTo>
                  <a:lnTo>
                    <a:pt x="165" y="4724"/>
                  </a:lnTo>
                  <a:lnTo>
                    <a:pt x="0" y="5295"/>
                  </a:lnTo>
                  <a:lnTo>
                    <a:pt x="114" y="5562"/>
                  </a:lnTo>
                  <a:lnTo>
                    <a:pt x="406" y="5829"/>
                  </a:lnTo>
                  <a:lnTo>
                    <a:pt x="2146" y="6146"/>
                  </a:lnTo>
                  <a:lnTo>
                    <a:pt x="4063" y="5410"/>
                  </a:lnTo>
                  <a:lnTo>
                    <a:pt x="5651" y="6692"/>
                  </a:lnTo>
                  <a:lnTo>
                    <a:pt x="15011" y="2057"/>
                  </a:lnTo>
                  <a:lnTo>
                    <a:pt x="14998" y="1714"/>
                  </a:lnTo>
                  <a:lnTo>
                    <a:pt x="13779" y="38"/>
                  </a:lnTo>
                  <a:lnTo>
                    <a:pt x="12255" y="0"/>
                  </a:lnTo>
                  <a:close/>
                </a:path>
              </a:pathLst>
            </a:custGeom>
            <a:solidFill>
              <a:srgbClr val="4771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2213660" y="119802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1765" y="0"/>
                  </a:moveTo>
                  <a:lnTo>
                    <a:pt x="0" y="2870"/>
                  </a:lnTo>
                  <a:lnTo>
                    <a:pt x="2628" y="5791"/>
                  </a:lnTo>
                  <a:lnTo>
                    <a:pt x="4102" y="9143"/>
                  </a:lnTo>
                  <a:lnTo>
                    <a:pt x="3835" y="13144"/>
                  </a:lnTo>
                  <a:lnTo>
                    <a:pt x="5753" y="14897"/>
                  </a:lnTo>
                  <a:lnTo>
                    <a:pt x="7937" y="15252"/>
                  </a:lnTo>
                  <a:lnTo>
                    <a:pt x="10350" y="14338"/>
                  </a:lnTo>
                  <a:lnTo>
                    <a:pt x="10363" y="13385"/>
                  </a:lnTo>
                  <a:lnTo>
                    <a:pt x="9817" y="11023"/>
                  </a:lnTo>
                  <a:lnTo>
                    <a:pt x="8318" y="9169"/>
                  </a:lnTo>
                  <a:lnTo>
                    <a:pt x="7035" y="7200"/>
                  </a:lnTo>
                  <a:lnTo>
                    <a:pt x="4927" y="3073"/>
                  </a:lnTo>
                  <a:lnTo>
                    <a:pt x="3390" y="46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4B76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2223325" y="1201051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30" h="19050">
                  <a:moveTo>
                    <a:pt x="10731" y="10096"/>
                  </a:moveTo>
                  <a:lnTo>
                    <a:pt x="6858" y="4851"/>
                  </a:lnTo>
                  <a:lnTo>
                    <a:pt x="3924" y="1866"/>
                  </a:lnTo>
                  <a:lnTo>
                    <a:pt x="0" y="0"/>
                  </a:lnTo>
                  <a:lnTo>
                    <a:pt x="3187" y="3835"/>
                  </a:lnTo>
                  <a:lnTo>
                    <a:pt x="6807" y="7315"/>
                  </a:lnTo>
                  <a:lnTo>
                    <a:pt x="7950" y="12395"/>
                  </a:lnTo>
                  <a:lnTo>
                    <a:pt x="9728" y="11455"/>
                  </a:lnTo>
                  <a:lnTo>
                    <a:pt x="10731" y="10096"/>
                  </a:lnTo>
                  <a:close/>
                </a:path>
                <a:path w="11430" h="19050">
                  <a:moveTo>
                    <a:pt x="11049" y="14465"/>
                  </a:moveTo>
                  <a:lnTo>
                    <a:pt x="8763" y="15659"/>
                  </a:lnTo>
                  <a:lnTo>
                    <a:pt x="8115" y="14414"/>
                  </a:lnTo>
                  <a:lnTo>
                    <a:pt x="7962" y="12407"/>
                  </a:lnTo>
                  <a:lnTo>
                    <a:pt x="6540" y="13792"/>
                  </a:lnTo>
                  <a:lnTo>
                    <a:pt x="5854" y="14490"/>
                  </a:lnTo>
                  <a:lnTo>
                    <a:pt x="5943" y="16205"/>
                  </a:lnTo>
                  <a:lnTo>
                    <a:pt x="7353" y="17208"/>
                  </a:lnTo>
                  <a:lnTo>
                    <a:pt x="8128" y="18567"/>
                  </a:lnTo>
                  <a:lnTo>
                    <a:pt x="9055" y="17157"/>
                  </a:lnTo>
                  <a:lnTo>
                    <a:pt x="10947" y="16459"/>
                  </a:lnTo>
                  <a:lnTo>
                    <a:pt x="11049" y="14465"/>
                  </a:lnTo>
                  <a:close/>
                </a:path>
              </a:pathLst>
            </a:custGeom>
            <a:solidFill>
              <a:srgbClr val="CBE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2220607" y="120522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88" y="0"/>
                  </a:moveTo>
                  <a:lnTo>
                    <a:pt x="0" y="2705"/>
                  </a:lnTo>
                  <a:lnTo>
                    <a:pt x="1155" y="4737"/>
                  </a:lnTo>
                  <a:lnTo>
                    <a:pt x="3416" y="6184"/>
                  </a:lnTo>
                  <a:lnTo>
                    <a:pt x="4445" y="5994"/>
                  </a:lnTo>
                  <a:lnTo>
                    <a:pt x="3492" y="3632"/>
                  </a:lnTo>
                  <a:lnTo>
                    <a:pt x="3543" y="54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A2D0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2232190" y="12040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0" y="0"/>
                  </a:moveTo>
                  <a:lnTo>
                    <a:pt x="495" y="1816"/>
                  </a:lnTo>
                  <a:lnTo>
                    <a:pt x="888" y="3225"/>
                  </a:lnTo>
                  <a:lnTo>
                    <a:pt x="2108" y="4254"/>
                  </a:lnTo>
                  <a:lnTo>
                    <a:pt x="2857" y="3581"/>
                  </a:lnTo>
                  <a:lnTo>
                    <a:pt x="3225" y="3238"/>
                  </a:lnTo>
                  <a:lnTo>
                    <a:pt x="3047" y="1447"/>
                  </a:lnTo>
                  <a:lnTo>
                    <a:pt x="1968" y="5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E5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2241410" y="12319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1282" y="0"/>
                  </a:moveTo>
                  <a:lnTo>
                    <a:pt x="0" y="2044"/>
                  </a:lnTo>
                  <a:lnTo>
                    <a:pt x="1892" y="3263"/>
                  </a:lnTo>
                  <a:lnTo>
                    <a:pt x="2565" y="4800"/>
                  </a:lnTo>
                  <a:lnTo>
                    <a:pt x="4406" y="3467"/>
                  </a:lnTo>
                  <a:lnTo>
                    <a:pt x="5080" y="2324"/>
                  </a:lnTo>
                  <a:lnTo>
                    <a:pt x="4343" y="1866"/>
                  </a:lnTo>
                  <a:lnTo>
                    <a:pt x="3441" y="1460"/>
                  </a:lnTo>
                  <a:lnTo>
                    <a:pt x="2717" y="977"/>
                  </a:lnTo>
                  <a:lnTo>
                    <a:pt x="2006" y="482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7BA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2244851" y="1231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3238" y="0"/>
                  </a:moveTo>
                  <a:lnTo>
                    <a:pt x="0" y="1397"/>
                  </a:lnTo>
                  <a:lnTo>
                    <a:pt x="330" y="2070"/>
                  </a:lnTo>
                  <a:lnTo>
                    <a:pt x="965" y="3403"/>
                  </a:lnTo>
                  <a:lnTo>
                    <a:pt x="1650" y="3695"/>
                  </a:lnTo>
                  <a:lnTo>
                    <a:pt x="2336" y="3975"/>
                  </a:lnTo>
                  <a:lnTo>
                    <a:pt x="3009" y="4267"/>
                  </a:lnTo>
                  <a:lnTo>
                    <a:pt x="3162" y="2108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7499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2229799" y="1183258"/>
              <a:ext cx="13335" cy="8890"/>
            </a:xfrm>
            <a:custGeom>
              <a:avLst/>
              <a:gdLst/>
              <a:ahLst/>
              <a:cxnLst/>
              <a:rect l="l" t="t" r="r" b="b"/>
              <a:pathLst>
                <a:path w="13335" h="8890">
                  <a:moveTo>
                    <a:pt x="6423" y="6438"/>
                  </a:moveTo>
                  <a:lnTo>
                    <a:pt x="1806" y="6438"/>
                  </a:lnTo>
                  <a:lnTo>
                    <a:pt x="3228" y="7188"/>
                  </a:lnTo>
                  <a:lnTo>
                    <a:pt x="4638" y="7366"/>
                  </a:lnTo>
                  <a:lnTo>
                    <a:pt x="6315" y="8712"/>
                  </a:lnTo>
                  <a:lnTo>
                    <a:pt x="6423" y="6438"/>
                  </a:lnTo>
                  <a:close/>
                </a:path>
                <a:path w="13335" h="8890">
                  <a:moveTo>
                    <a:pt x="10874" y="0"/>
                  </a:moveTo>
                  <a:lnTo>
                    <a:pt x="7839" y="1066"/>
                  </a:lnTo>
                  <a:lnTo>
                    <a:pt x="4676" y="1130"/>
                  </a:lnTo>
                  <a:lnTo>
                    <a:pt x="4003" y="1600"/>
                  </a:lnTo>
                  <a:lnTo>
                    <a:pt x="3254" y="2006"/>
                  </a:lnTo>
                  <a:lnTo>
                    <a:pt x="2898" y="2832"/>
                  </a:lnTo>
                  <a:lnTo>
                    <a:pt x="2256" y="4229"/>
                  </a:lnTo>
                  <a:lnTo>
                    <a:pt x="269" y="4457"/>
                  </a:lnTo>
                  <a:lnTo>
                    <a:pt x="47" y="5638"/>
                  </a:lnTo>
                  <a:lnTo>
                    <a:pt x="0" y="6743"/>
                  </a:lnTo>
                  <a:lnTo>
                    <a:pt x="104" y="7023"/>
                  </a:lnTo>
                  <a:lnTo>
                    <a:pt x="396" y="7391"/>
                  </a:lnTo>
                  <a:lnTo>
                    <a:pt x="1806" y="6438"/>
                  </a:lnTo>
                  <a:lnTo>
                    <a:pt x="6423" y="6438"/>
                  </a:lnTo>
                  <a:lnTo>
                    <a:pt x="6569" y="3390"/>
                  </a:lnTo>
                  <a:lnTo>
                    <a:pt x="12035" y="3390"/>
                  </a:lnTo>
                  <a:lnTo>
                    <a:pt x="11458" y="2819"/>
                  </a:lnTo>
                  <a:lnTo>
                    <a:pt x="10874" y="0"/>
                  </a:lnTo>
                  <a:close/>
                </a:path>
                <a:path w="13335" h="8890">
                  <a:moveTo>
                    <a:pt x="13021" y="5638"/>
                  </a:moveTo>
                  <a:lnTo>
                    <a:pt x="10874" y="5638"/>
                  </a:lnTo>
                  <a:lnTo>
                    <a:pt x="13122" y="6743"/>
                  </a:lnTo>
                  <a:lnTo>
                    <a:pt x="13021" y="5638"/>
                  </a:lnTo>
                  <a:close/>
                </a:path>
                <a:path w="13335" h="8890">
                  <a:moveTo>
                    <a:pt x="12035" y="3390"/>
                  </a:moveTo>
                  <a:lnTo>
                    <a:pt x="6569" y="3390"/>
                  </a:lnTo>
                  <a:lnTo>
                    <a:pt x="8613" y="6527"/>
                  </a:lnTo>
                  <a:lnTo>
                    <a:pt x="9032" y="6502"/>
                  </a:lnTo>
                  <a:lnTo>
                    <a:pt x="9451" y="6438"/>
                  </a:lnTo>
                  <a:lnTo>
                    <a:pt x="9845" y="6337"/>
                  </a:lnTo>
                  <a:lnTo>
                    <a:pt x="10874" y="5638"/>
                  </a:lnTo>
                  <a:lnTo>
                    <a:pt x="13021" y="5638"/>
                  </a:lnTo>
                  <a:lnTo>
                    <a:pt x="12894" y="4243"/>
                  </a:lnTo>
                  <a:lnTo>
                    <a:pt x="12035" y="3390"/>
                  </a:lnTo>
                  <a:close/>
                </a:path>
              </a:pathLst>
            </a:custGeom>
            <a:solidFill>
              <a:srgbClr val="5FA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2237206" y="1189354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59">
                  <a:moveTo>
                    <a:pt x="1409" y="0"/>
                  </a:moveTo>
                  <a:lnTo>
                    <a:pt x="0" y="3060"/>
                  </a:lnTo>
                  <a:lnTo>
                    <a:pt x="2895" y="4940"/>
                  </a:lnTo>
                  <a:lnTo>
                    <a:pt x="2489" y="7429"/>
                  </a:lnTo>
                  <a:lnTo>
                    <a:pt x="4203" y="7391"/>
                  </a:lnTo>
                  <a:lnTo>
                    <a:pt x="4889" y="8915"/>
                  </a:lnTo>
                  <a:lnTo>
                    <a:pt x="6121" y="9880"/>
                  </a:lnTo>
                  <a:lnTo>
                    <a:pt x="6858" y="8763"/>
                  </a:lnTo>
                  <a:lnTo>
                    <a:pt x="6223" y="7124"/>
                  </a:lnTo>
                  <a:lnTo>
                    <a:pt x="7607" y="6413"/>
                  </a:lnTo>
                  <a:lnTo>
                    <a:pt x="7569" y="4330"/>
                  </a:lnTo>
                  <a:lnTo>
                    <a:pt x="4978" y="3644"/>
                  </a:lnTo>
                  <a:lnTo>
                    <a:pt x="4394" y="127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69C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2250008" y="121652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0" y="0"/>
                  </a:moveTo>
                  <a:lnTo>
                    <a:pt x="381" y="2984"/>
                  </a:lnTo>
                  <a:lnTo>
                    <a:pt x="2209" y="5143"/>
                  </a:lnTo>
                  <a:lnTo>
                    <a:pt x="4102" y="7277"/>
                  </a:lnTo>
                  <a:lnTo>
                    <a:pt x="4191" y="4064"/>
                  </a:lnTo>
                  <a:lnTo>
                    <a:pt x="3111" y="2374"/>
                  </a:lnTo>
                  <a:lnTo>
                    <a:pt x="1676" y="10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C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52" name="object 3652"/>
          <p:cNvGrpSpPr/>
          <p:nvPr/>
        </p:nvGrpSpPr>
        <p:grpSpPr>
          <a:xfrm>
            <a:off x="1937448" y="886904"/>
            <a:ext cx="22860" cy="26670"/>
            <a:chOff x="1937448" y="886904"/>
            <a:chExt cx="22860" cy="26670"/>
          </a:xfrm>
        </p:grpSpPr>
        <p:sp>
          <p:nvSpPr>
            <p:cNvPr id="3653" name="object 3653"/>
            <p:cNvSpPr/>
            <p:nvPr/>
          </p:nvSpPr>
          <p:spPr>
            <a:xfrm>
              <a:off x="1937448" y="886904"/>
              <a:ext cx="19685" cy="20955"/>
            </a:xfrm>
            <a:custGeom>
              <a:avLst/>
              <a:gdLst/>
              <a:ahLst/>
              <a:cxnLst/>
              <a:rect l="l" t="t" r="r" b="b"/>
              <a:pathLst>
                <a:path w="19685" h="20955">
                  <a:moveTo>
                    <a:pt x="12179" y="0"/>
                  </a:moveTo>
                  <a:lnTo>
                    <a:pt x="9639" y="2628"/>
                  </a:lnTo>
                  <a:lnTo>
                    <a:pt x="7010" y="5041"/>
                  </a:lnTo>
                  <a:lnTo>
                    <a:pt x="6984" y="5511"/>
                  </a:lnTo>
                  <a:lnTo>
                    <a:pt x="7162" y="5880"/>
                  </a:lnTo>
                  <a:lnTo>
                    <a:pt x="7543" y="6172"/>
                  </a:lnTo>
                  <a:lnTo>
                    <a:pt x="8839" y="6743"/>
                  </a:lnTo>
                  <a:lnTo>
                    <a:pt x="8648" y="7353"/>
                  </a:lnTo>
                  <a:lnTo>
                    <a:pt x="6108" y="8902"/>
                  </a:lnTo>
                  <a:lnTo>
                    <a:pt x="4330" y="9486"/>
                  </a:lnTo>
                  <a:lnTo>
                    <a:pt x="3289" y="11099"/>
                  </a:lnTo>
                  <a:lnTo>
                    <a:pt x="2336" y="12865"/>
                  </a:lnTo>
                  <a:lnTo>
                    <a:pt x="330" y="13957"/>
                  </a:lnTo>
                  <a:lnTo>
                    <a:pt x="0" y="16141"/>
                  </a:lnTo>
                  <a:lnTo>
                    <a:pt x="2120" y="18846"/>
                  </a:lnTo>
                  <a:lnTo>
                    <a:pt x="4381" y="20408"/>
                  </a:lnTo>
                  <a:lnTo>
                    <a:pt x="7302" y="17132"/>
                  </a:lnTo>
                  <a:lnTo>
                    <a:pt x="17322" y="11671"/>
                  </a:lnTo>
                  <a:lnTo>
                    <a:pt x="17792" y="11506"/>
                  </a:lnTo>
                  <a:lnTo>
                    <a:pt x="18135" y="11201"/>
                  </a:lnTo>
                  <a:lnTo>
                    <a:pt x="18338" y="10744"/>
                  </a:lnTo>
                  <a:lnTo>
                    <a:pt x="19126" y="7708"/>
                  </a:lnTo>
                  <a:lnTo>
                    <a:pt x="15671" y="5270"/>
                  </a:lnTo>
                  <a:lnTo>
                    <a:pt x="17144" y="2146"/>
                  </a:lnTo>
                  <a:lnTo>
                    <a:pt x="16992" y="1676"/>
                  </a:lnTo>
                  <a:lnTo>
                    <a:pt x="16713" y="1308"/>
                  </a:lnTo>
                  <a:lnTo>
                    <a:pt x="16294" y="1054"/>
                  </a:lnTo>
                  <a:lnTo>
                    <a:pt x="12179" y="0"/>
                  </a:lnTo>
                  <a:close/>
                </a:path>
              </a:pathLst>
            </a:custGeom>
            <a:solidFill>
              <a:srgbClr val="B5DD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945773" y="905040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5136" y="0"/>
                  </a:moveTo>
                  <a:lnTo>
                    <a:pt x="0" y="3340"/>
                  </a:lnTo>
                  <a:lnTo>
                    <a:pt x="5454" y="7188"/>
                  </a:lnTo>
                  <a:lnTo>
                    <a:pt x="5822" y="7797"/>
                  </a:lnTo>
                  <a:lnTo>
                    <a:pt x="6254" y="8305"/>
                  </a:lnTo>
                  <a:lnTo>
                    <a:pt x="8197" y="8432"/>
                  </a:lnTo>
                  <a:lnTo>
                    <a:pt x="8161" y="7188"/>
                  </a:lnTo>
                  <a:lnTo>
                    <a:pt x="5695" y="5511"/>
                  </a:lnTo>
                  <a:lnTo>
                    <a:pt x="2863" y="3848"/>
                  </a:lnTo>
                  <a:lnTo>
                    <a:pt x="5136" y="0"/>
                  </a:lnTo>
                  <a:close/>
                </a:path>
              </a:pathLst>
            </a:custGeom>
            <a:solidFill>
              <a:srgbClr val="76B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954237" y="89597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19">
                  <a:moveTo>
                    <a:pt x="4114" y="0"/>
                  </a:moveTo>
                  <a:lnTo>
                    <a:pt x="3251" y="190"/>
                  </a:lnTo>
                  <a:lnTo>
                    <a:pt x="2368" y="901"/>
                  </a:lnTo>
                  <a:lnTo>
                    <a:pt x="1816" y="1409"/>
                  </a:lnTo>
                  <a:lnTo>
                    <a:pt x="1524" y="2336"/>
                  </a:lnTo>
                  <a:lnTo>
                    <a:pt x="635" y="2679"/>
                  </a:lnTo>
                  <a:lnTo>
                    <a:pt x="649" y="3352"/>
                  </a:lnTo>
                  <a:lnTo>
                    <a:pt x="850" y="4648"/>
                  </a:lnTo>
                  <a:lnTo>
                    <a:pt x="0" y="5689"/>
                  </a:lnTo>
                  <a:lnTo>
                    <a:pt x="127" y="6591"/>
                  </a:lnTo>
                  <a:lnTo>
                    <a:pt x="1244" y="7353"/>
                  </a:lnTo>
                  <a:lnTo>
                    <a:pt x="4102" y="7556"/>
                  </a:lnTo>
                  <a:lnTo>
                    <a:pt x="4470" y="5118"/>
                  </a:lnTo>
                  <a:lnTo>
                    <a:pt x="5461" y="3352"/>
                  </a:lnTo>
                  <a:lnTo>
                    <a:pt x="5600" y="2857"/>
                  </a:lnTo>
                  <a:lnTo>
                    <a:pt x="5575" y="1346"/>
                  </a:lnTo>
                  <a:lnTo>
                    <a:pt x="5384" y="901"/>
                  </a:lnTo>
                  <a:lnTo>
                    <a:pt x="5054" y="507"/>
                  </a:lnTo>
                  <a:lnTo>
                    <a:pt x="4114" y="0"/>
                  </a:lnTo>
                  <a:close/>
                </a:path>
                <a:path w="5714" h="7619">
                  <a:moveTo>
                    <a:pt x="533" y="2590"/>
                  </a:moveTo>
                  <a:close/>
                </a:path>
              </a:pathLst>
            </a:custGeom>
            <a:solidFill>
              <a:srgbClr val="588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950923" y="90062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4165" y="0"/>
                  </a:moveTo>
                  <a:lnTo>
                    <a:pt x="1714" y="469"/>
                  </a:lnTo>
                  <a:lnTo>
                    <a:pt x="1003" y="2578"/>
                  </a:lnTo>
                  <a:lnTo>
                    <a:pt x="0" y="4406"/>
                  </a:lnTo>
                  <a:lnTo>
                    <a:pt x="2959" y="4368"/>
                  </a:lnTo>
                  <a:lnTo>
                    <a:pt x="3378" y="4102"/>
                  </a:lnTo>
                  <a:lnTo>
                    <a:pt x="4178" y="3568"/>
                  </a:lnTo>
                  <a:lnTo>
                    <a:pt x="4991" y="3619"/>
                  </a:lnTo>
                  <a:lnTo>
                    <a:pt x="5359" y="3276"/>
                  </a:lnTo>
                  <a:lnTo>
                    <a:pt x="5181" y="2451"/>
                  </a:lnTo>
                  <a:lnTo>
                    <a:pt x="3835" y="2044"/>
                  </a:lnTo>
                  <a:lnTo>
                    <a:pt x="4394" y="863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76B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57" name="object 3657"/>
          <p:cNvGrpSpPr/>
          <p:nvPr/>
        </p:nvGrpSpPr>
        <p:grpSpPr>
          <a:xfrm>
            <a:off x="2205977" y="1517256"/>
            <a:ext cx="20320" cy="22860"/>
            <a:chOff x="2205977" y="1517256"/>
            <a:chExt cx="20320" cy="22860"/>
          </a:xfrm>
        </p:grpSpPr>
        <p:sp>
          <p:nvSpPr>
            <p:cNvPr id="3658" name="object 3658"/>
            <p:cNvSpPr/>
            <p:nvPr/>
          </p:nvSpPr>
          <p:spPr>
            <a:xfrm>
              <a:off x="2211781" y="1533855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3797" y="0"/>
                  </a:moveTo>
                  <a:lnTo>
                    <a:pt x="1981" y="876"/>
                  </a:lnTo>
                  <a:lnTo>
                    <a:pt x="495" y="2476"/>
                  </a:lnTo>
                  <a:lnTo>
                    <a:pt x="0" y="3911"/>
                  </a:lnTo>
                  <a:lnTo>
                    <a:pt x="304" y="5029"/>
                  </a:lnTo>
                  <a:lnTo>
                    <a:pt x="1790" y="5651"/>
                  </a:lnTo>
                  <a:lnTo>
                    <a:pt x="2146" y="6007"/>
                  </a:lnTo>
                  <a:lnTo>
                    <a:pt x="4279" y="5105"/>
                  </a:lnTo>
                  <a:lnTo>
                    <a:pt x="7327" y="5867"/>
                  </a:lnTo>
                  <a:lnTo>
                    <a:pt x="8153" y="2641"/>
                  </a:lnTo>
                  <a:lnTo>
                    <a:pt x="8661" y="761"/>
                  </a:lnTo>
                  <a:lnTo>
                    <a:pt x="7175" y="533"/>
                  </a:lnTo>
                  <a:lnTo>
                    <a:pt x="6007" y="25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61B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2215438" y="1529003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3632" y="0"/>
                  </a:moveTo>
                  <a:lnTo>
                    <a:pt x="1371" y="114"/>
                  </a:lnTo>
                  <a:lnTo>
                    <a:pt x="0" y="4140"/>
                  </a:lnTo>
                  <a:lnTo>
                    <a:pt x="457" y="5156"/>
                  </a:lnTo>
                  <a:lnTo>
                    <a:pt x="1752" y="4749"/>
                  </a:lnTo>
                  <a:lnTo>
                    <a:pt x="2362" y="5524"/>
                  </a:lnTo>
                  <a:lnTo>
                    <a:pt x="4495" y="7493"/>
                  </a:lnTo>
                  <a:lnTo>
                    <a:pt x="6489" y="5321"/>
                  </a:lnTo>
                  <a:lnTo>
                    <a:pt x="6946" y="4737"/>
                  </a:lnTo>
                  <a:lnTo>
                    <a:pt x="7150" y="3975"/>
                  </a:lnTo>
                  <a:lnTo>
                    <a:pt x="7023" y="3289"/>
                  </a:lnTo>
                  <a:lnTo>
                    <a:pt x="6527" y="2667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5EA3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2221928" y="15325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939" y="0"/>
                  </a:moveTo>
                  <a:lnTo>
                    <a:pt x="596" y="1193"/>
                  </a:lnTo>
                  <a:lnTo>
                    <a:pt x="80" y="1689"/>
                  </a:lnTo>
                  <a:lnTo>
                    <a:pt x="241" y="2438"/>
                  </a:lnTo>
                  <a:lnTo>
                    <a:pt x="0" y="3555"/>
                  </a:lnTo>
                  <a:lnTo>
                    <a:pt x="2197" y="3428"/>
                  </a:lnTo>
                  <a:lnTo>
                    <a:pt x="2819" y="2679"/>
                  </a:lnTo>
                  <a:lnTo>
                    <a:pt x="3111" y="1689"/>
                  </a:lnTo>
                  <a:lnTo>
                    <a:pt x="2197" y="736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5F93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2205977" y="1517256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19" h="19050">
                  <a:moveTo>
                    <a:pt x="14859" y="0"/>
                  </a:moveTo>
                  <a:lnTo>
                    <a:pt x="14097" y="1612"/>
                  </a:lnTo>
                  <a:lnTo>
                    <a:pt x="12725" y="9372"/>
                  </a:lnTo>
                  <a:lnTo>
                    <a:pt x="8991" y="12407"/>
                  </a:lnTo>
                  <a:lnTo>
                    <a:pt x="2184" y="12522"/>
                  </a:lnTo>
                  <a:lnTo>
                    <a:pt x="1727" y="12915"/>
                  </a:lnTo>
                  <a:lnTo>
                    <a:pt x="1308" y="13220"/>
                  </a:lnTo>
                  <a:lnTo>
                    <a:pt x="533" y="13893"/>
                  </a:lnTo>
                  <a:lnTo>
                    <a:pt x="0" y="14706"/>
                  </a:lnTo>
                  <a:lnTo>
                    <a:pt x="0" y="15786"/>
                  </a:lnTo>
                  <a:lnTo>
                    <a:pt x="241" y="17830"/>
                  </a:lnTo>
                  <a:lnTo>
                    <a:pt x="1689" y="18567"/>
                  </a:lnTo>
                  <a:lnTo>
                    <a:pt x="3454" y="18961"/>
                  </a:lnTo>
                  <a:lnTo>
                    <a:pt x="5511" y="19011"/>
                  </a:lnTo>
                  <a:lnTo>
                    <a:pt x="6604" y="18326"/>
                  </a:lnTo>
                  <a:lnTo>
                    <a:pt x="7632" y="17551"/>
                  </a:lnTo>
                  <a:lnTo>
                    <a:pt x="9906" y="18503"/>
                  </a:lnTo>
                  <a:lnTo>
                    <a:pt x="9740" y="16065"/>
                  </a:lnTo>
                  <a:lnTo>
                    <a:pt x="11201" y="12877"/>
                  </a:lnTo>
                  <a:lnTo>
                    <a:pt x="13462" y="13817"/>
                  </a:lnTo>
                  <a:lnTo>
                    <a:pt x="15760" y="14884"/>
                  </a:lnTo>
                  <a:lnTo>
                    <a:pt x="16471" y="14922"/>
                  </a:lnTo>
                  <a:lnTo>
                    <a:pt x="16827" y="14541"/>
                  </a:lnTo>
                  <a:lnTo>
                    <a:pt x="16941" y="13881"/>
                  </a:lnTo>
                  <a:lnTo>
                    <a:pt x="19888" y="6705"/>
                  </a:lnTo>
                  <a:lnTo>
                    <a:pt x="20040" y="5664"/>
                  </a:lnTo>
                  <a:lnTo>
                    <a:pt x="15227" y="6159"/>
                  </a:lnTo>
                  <a:lnTo>
                    <a:pt x="18338" y="1993"/>
                  </a:lnTo>
                  <a:lnTo>
                    <a:pt x="16979" y="469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2221738" y="153113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181" y="0"/>
                  </a:moveTo>
                  <a:lnTo>
                    <a:pt x="787" y="330"/>
                  </a:lnTo>
                  <a:lnTo>
                    <a:pt x="393" y="673"/>
                  </a:lnTo>
                  <a:lnTo>
                    <a:pt x="0" y="1003"/>
                  </a:lnTo>
                  <a:lnTo>
                    <a:pt x="101" y="2489"/>
                  </a:lnTo>
                  <a:lnTo>
                    <a:pt x="165" y="3225"/>
                  </a:lnTo>
                  <a:lnTo>
                    <a:pt x="901" y="2870"/>
                  </a:lnTo>
                  <a:lnTo>
                    <a:pt x="2387" y="2171"/>
                  </a:lnTo>
                  <a:lnTo>
                    <a:pt x="2781" y="1003"/>
                  </a:lnTo>
                  <a:lnTo>
                    <a:pt x="2616" y="15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175B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63" name="object 3663"/>
          <p:cNvGrpSpPr/>
          <p:nvPr/>
        </p:nvGrpSpPr>
        <p:grpSpPr>
          <a:xfrm>
            <a:off x="2211133" y="1134503"/>
            <a:ext cx="26034" cy="40640"/>
            <a:chOff x="2211133" y="1134503"/>
            <a:chExt cx="26034" cy="40640"/>
          </a:xfrm>
        </p:grpSpPr>
        <p:sp>
          <p:nvSpPr>
            <p:cNvPr id="3664" name="object 3664"/>
            <p:cNvSpPr/>
            <p:nvPr/>
          </p:nvSpPr>
          <p:spPr>
            <a:xfrm>
              <a:off x="2211133" y="113450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4" h="11430">
                  <a:moveTo>
                    <a:pt x="4140" y="0"/>
                  </a:moveTo>
                  <a:lnTo>
                    <a:pt x="2781" y="1066"/>
                  </a:lnTo>
                  <a:lnTo>
                    <a:pt x="1409" y="1104"/>
                  </a:lnTo>
                  <a:lnTo>
                    <a:pt x="0" y="3301"/>
                  </a:lnTo>
                  <a:lnTo>
                    <a:pt x="1968" y="4584"/>
                  </a:lnTo>
                  <a:lnTo>
                    <a:pt x="2781" y="6197"/>
                  </a:lnTo>
                  <a:lnTo>
                    <a:pt x="4114" y="7734"/>
                  </a:lnTo>
                  <a:lnTo>
                    <a:pt x="5714" y="9004"/>
                  </a:lnTo>
                  <a:lnTo>
                    <a:pt x="6972" y="10604"/>
                  </a:lnTo>
                  <a:lnTo>
                    <a:pt x="7492" y="11061"/>
                  </a:lnTo>
                  <a:lnTo>
                    <a:pt x="8077" y="11391"/>
                  </a:lnTo>
                  <a:lnTo>
                    <a:pt x="8801" y="11391"/>
                  </a:lnTo>
                  <a:lnTo>
                    <a:pt x="10553" y="10020"/>
                  </a:lnTo>
                  <a:lnTo>
                    <a:pt x="8305" y="8737"/>
                  </a:lnTo>
                  <a:lnTo>
                    <a:pt x="8712" y="7391"/>
                  </a:lnTo>
                  <a:lnTo>
                    <a:pt x="7188" y="5511"/>
                  </a:lnTo>
                  <a:lnTo>
                    <a:pt x="6603" y="3162"/>
                  </a:lnTo>
                  <a:lnTo>
                    <a:pt x="5537" y="1054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D2E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2216835" y="1144930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1981" y="0"/>
                  </a:moveTo>
                  <a:lnTo>
                    <a:pt x="38" y="736"/>
                  </a:lnTo>
                  <a:lnTo>
                    <a:pt x="0" y="889"/>
                  </a:lnTo>
                  <a:lnTo>
                    <a:pt x="1066" y="3911"/>
                  </a:lnTo>
                  <a:lnTo>
                    <a:pt x="1308" y="4356"/>
                  </a:lnTo>
                  <a:lnTo>
                    <a:pt x="1587" y="4775"/>
                  </a:lnTo>
                  <a:lnTo>
                    <a:pt x="1905" y="5156"/>
                  </a:lnTo>
                  <a:lnTo>
                    <a:pt x="3543" y="6540"/>
                  </a:lnTo>
                  <a:lnTo>
                    <a:pt x="4559" y="8953"/>
                  </a:lnTo>
                  <a:lnTo>
                    <a:pt x="7353" y="8382"/>
                  </a:lnTo>
                  <a:lnTo>
                    <a:pt x="7277" y="7251"/>
                  </a:lnTo>
                  <a:lnTo>
                    <a:pt x="3111" y="965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4C88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2216670" y="1135240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4">
                  <a:moveTo>
                    <a:pt x="952" y="0"/>
                  </a:moveTo>
                  <a:lnTo>
                    <a:pt x="63" y="292"/>
                  </a:lnTo>
                  <a:lnTo>
                    <a:pt x="76" y="2921"/>
                  </a:lnTo>
                  <a:lnTo>
                    <a:pt x="952" y="5118"/>
                  </a:lnTo>
                  <a:lnTo>
                    <a:pt x="3175" y="6654"/>
                  </a:lnTo>
                  <a:lnTo>
                    <a:pt x="3251" y="5537"/>
                  </a:lnTo>
                  <a:lnTo>
                    <a:pt x="1206" y="1270"/>
                  </a:lnTo>
                  <a:lnTo>
                    <a:pt x="1358" y="304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A2C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2214956" y="1149032"/>
              <a:ext cx="17145" cy="22225"/>
            </a:xfrm>
            <a:custGeom>
              <a:avLst/>
              <a:gdLst/>
              <a:ahLst/>
              <a:cxnLst/>
              <a:rect l="l" t="t" r="r" b="b"/>
              <a:pathLst>
                <a:path w="17144" h="22225">
                  <a:moveTo>
                    <a:pt x="3911" y="0"/>
                  </a:moveTo>
                  <a:lnTo>
                    <a:pt x="0" y="3721"/>
                  </a:lnTo>
                  <a:lnTo>
                    <a:pt x="3911" y="6350"/>
                  </a:lnTo>
                  <a:lnTo>
                    <a:pt x="5206" y="9347"/>
                  </a:lnTo>
                  <a:lnTo>
                    <a:pt x="5626" y="9652"/>
                  </a:lnTo>
                  <a:lnTo>
                    <a:pt x="6083" y="9817"/>
                  </a:lnTo>
                  <a:lnTo>
                    <a:pt x="6591" y="9855"/>
                  </a:lnTo>
                  <a:lnTo>
                    <a:pt x="10261" y="9601"/>
                  </a:lnTo>
                  <a:lnTo>
                    <a:pt x="9283" y="11849"/>
                  </a:lnTo>
                  <a:lnTo>
                    <a:pt x="8750" y="13855"/>
                  </a:lnTo>
                  <a:lnTo>
                    <a:pt x="11150" y="16319"/>
                  </a:lnTo>
                  <a:lnTo>
                    <a:pt x="11633" y="20180"/>
                  </a:lnTo>
                  <a:lnTo>
                    <a:pt x="14757" y="22123"/>
                  </a:lnTo>
                  <a:lnTo>
                    <a:pt x="15252" y="22059"/>
                  </a:lnTo>
                  <a:lnTo>
                    <a:pt x="15620" y="21818"/>
                  </a:lnTo>
                  <a:lnTo>
                    <a:pt x="15862" y="21386"/>
                  </a:lnTo>
                  <a:lnTo>
                    <a:pt x="16700" y="19177"/>
                  </a:lnTo>
                  <a:lnTo>
                    <a:pt x="14985" y="16941"/>
                  </a:lnTo>
                  <a:lnTo>
                    <a:pt x="16433" y="13512"/>
                  </a:lnTo>
                  <a:lnTo>
                    <a:pt x="15366" y="10210"/>
                  </a:lnTo>
                  <a:lnTo>
                    <a:pt x="15151" y="11150"/>
                  </a:lnTo>
                  <a:lnTo>
                    <a:pt x="14947" y="12700"/>
                  </a:lnTo>
                  <a:lnTo>
                    <a:pt x="12750" y="8255"/>
                  </a:lnTo>
                  <a:lnTo>
                    <a:pt x="11201" y="6134"/>
                  </a:lnTo>
                  <a:lnTo>
                    <a:pt x="9232" y="4292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89B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2229713" y="1167765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3733" y="0"/>
                  </a:moveTo>
                  <a:lnTo>
                    <a:pt x="2933" y="304"/>
                  </a:lnTo>
                  <a:lnTo>
                    <a:pt x="2463" y="1003"/>
                  </a:lnTo>
                  <a:lnTo>
                    <a:pt x="1549" y="2108"/>
                  </a:lnTo>
                  <a:lnTo>
                    <a:pt x="1244" y="2641"/>
                  </a:lnTo>
                  <a:lnTo>
                    <a:pt x="914" y="3162"/>
                  </a:lnTo>
                  <a:lnTo>
                    <a:pt x="736" y="3174"/>
                  </a:lnTo>
                  <a:lnTo>
                    <a:pt x="558" y="3136"/>
                  </a:lnTo>
                  <a:lnTo>
                    <a:pt x="406" y="3047"/>
                  </a:lnTo>
                  <a:lnTo>
                    <a:pt x="114" y="3441"/>
                  </a:lnTo>
                  <a:lnTo>
                    <a:pt x="0" y="3898"/>
                  </a:lnTo>
                  <a:lnTo>
                    <a:pt x="88" y="4381"/>
                  </a:lnTo>
                  <a:lnTo>
                    <a:pt x="419" y="5308"/>
                  </a:lnTo>
                  <a:lnTo>
                    <a:pt x="863" y="6146"/>
                  </a:lnTo>
                  <a:lnTo>
                    <a:pt x="1816" y="6578"/>
                  </a:lnTo>
                  <a:lnTo>
                    <a:pt x="3340" y="6781"/>
                  </a:lnTo>
                  <a:lnTo>
                    <a:pt x="4660" y="6388"/>
                  </a:lnTo>
                  <a:lnTo>
                    <a:pt x="5727" y="5245"/>
                  </a:lnTo>
                  <a:lnTo>
                    <a:pt x="6832" y="3975"/>
                  </a:lnTo>
                  <a:lnTo>
                    <a:pt x="5803" y="264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3C70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2229802" y="1162545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1587" y="0"/>
                  </a:moveTo>
                  <a:lnTo>
                    <a:pt x="190" y="215"/>
                  </a:lnTo>
                  <a:lnTo>
                    <a:pt x="292" y="2793"/>
                  </a:lnTo>
                  <a:lnTo>
                    <a:pt x="0" y="5499"/>
                  </a:lnTo>
                  <a:lnTo>
                    <a:pt x="2527" y="7277"/>
                  </a:lnTo>
                  <a:lnTo>
                    <a:pt x="3581" y="6959"/>
                  </a:lnTo>
                  <a:lnTo>
                    <a:pt x="3568" y="6057"/>
                  </a:lnTo>
                  <a:lnTo>
                    <a:pt x="3644" y="521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82B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70" name="object 3670"/>
          <p:cNvGrpSpPr/>
          <p:nvPr/>
        </p:nvGrpSpPr>
        <p:grpSpPr>
          <a:xfrm>
            <a:off x="2253068" y="1426413"/>
            <a:ext cx="9525" cy="7620"/>
            <a:chOff x="2253068" y="1426413"/>
            <a:chExt cx="9525" cy="7620"/>
          </a:xfrm>
        </p:grpSpPr>
        <p:sp>
          <p:nvSpPr>
            <p:cNvPr id="3671" name="object 3671"/>
            <p:cNvSpPr/>
            <p:nvPr/>
          </p:nvSpPr>
          <p:spPr>
            <a:xfrm>
              <a:off x="2259215" y="143047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552" y="0"/>
                  </a:moveTo>
                  <a:lnTo>
                    <a:pt x="2209" y="12"/>
                  </a:lnTo>
                  <a:lnTo>
                    <a:pt x="228" y="139"/>
                  </a:lnTo>
                  <a:lnTo>
                    <a:pt x="50" y="1562"/>
                  </a:lnTo>
                  <a:lnTo>
                    <a:pt x="0" y="3073"/>
                  </a:lnTo>
                  <a:lnTo>
                    <a:pt x="1473" y="2578"/>
                  </a:lnTo>
                  <a:lnTo>
                    <a:pt x="2400" y="1447"/>
                  </a:lnTo>
                  <a:lnTo>
                    <a:pt x="3200" y="203"/>
                  </a:lnTo>
                  <a:lnTo>
                    <a:pt x="2895" y="63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BFE2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2253068" y="1426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20" y="0"/>
                  </a:moveTo>
                  <a:lnTo>
                    <a:pt x="1409" y="736"/>
                  </a:lnTo>
                  <a:lnTo>
                    <a:pt x="0" y="2222"/>
                  </a:lnTo>
                  <a:lnTo>
                    <a:pt x="520" y="3124"/>
                  </a:lnTo>
                  <a:lnTo>
                    <a:pt x="1295" y="3263"/>
                  </a:lnTo>
                  <a:lnTo>
                    <a:pt x="2222" y="2997"/>
                  </a:lnTo>
                  <a:lnTo>
                    <a:pt x="3556" y="1955"/>
                  </a:lnTo>
                  <a:lnTo>
                    <a:pt x="3581" y="952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D6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73" name="object 3673"/>
          <p:cNvGrpSpPr/>
          <p:nvPr/>
        </p:nvGrpSpPr>
        <p:grpSpPr>
          <a:xfrm>
            <a:off x="2245360" y="1251407"/>
            <a:ext cx="8890" cy="14604"/>
            <a:chOff x="2245360" y="1251407"/>
            <a:chExt cx="8890" cy="14604"/>
          </a:xfrm>
        </p:grpSpPr>
        <p:sp>
          <p:nvSpPr>
            <p:cNvPr id="3674" name="object 3674"/>
            <p:cNvSpPr/>
            <p:nvPr/>
          </p:nvSpPr>
          <p:spPr>
            <a:xfrm>
              <a:off x="2245360" y="1251407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5">
                  <a:moveTo>
                    <a:pt x="1092" y="12"/>
                  </a:moveTo>
                  <a:lnTo>
                    <a:pt x="838" y="0"/>
                  </a:lnTo>
                  <a:lnTo>
                    <a:pt x="584" y="495"/>
                  </a:lnTo>
                  <a:lnTo>
                    <a:pt x="0" y="5003"/>
                  </a:lnTo>
                  <a:lnTo>
                    <a:pt x="25" y="9499"/>
                  </a:lnTo>
                  <a:lnTo>
                    <a:pt x="812" y="13982"/>
                  </a:lnTo>
                  <a:lnTo>
                    <a:pt x="1142" y="13995"/>
                  </a:lnTo>
                  <a:lnTo>
                    <a:pt x="1460" y="14046"/>
                  </a:lnTo>
                  <a:lnTo>
                    <a:pt x="1765" y="14135"/>
                  </a:lnTo>
                  <a:lnTo>
                    <a:pt x="3632" y="14046"/>
                  </a:lnTo>
                  <a:lnTo>
                    <a:pt x="2806" y="12738"/>
                  </a:lnTo>
                  <a:lnTo>
                    <a:pt x="2819" y="11811"/>
                  </a:lnTo>
                  <a:lnTo>
                    <a:pt x="2438" y="6934"/>
                  </a:lnTo>
                  <a:lnTo>
                    <a:pt x="1041" y="4953"/>
                  </a:lnTo>
                  <a:lnTo>
                    <a:pt x="1892" y="2603"/>
                  </a:lnTo>
                  <a:lnTo>
                    <a:pt x="1346" y="482"/>
                  </a:lnTo>
                  <a:lnTo>
                    <a:pt x="1092" y="12"/>
                  </a:lnTo>
                  <a:close/>
                </a:path>
              </a:pathLst>
            </a:custGeom>
            <a:solidFill>
              <a:srgbClr val="567B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2249157" y="125916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841" y="0"/>
                  </a:moveTo>
                  <a:lnTo>
                    <a:pt x="0" y="1384"/>
                  </a:lnTo>
                  <a:lnTo>
                    <a:pt x="2222" y="2768"/>
                  </a:lnTo>
                  <a:lnTo>
                    <a:pt x="1854" y="4152"/>
                  </a:lnTo>
                  <a:lnTo>
                    <a:pt x="2451" y="4190"/>
                  </a:lnTo>
                  <a:lnTo>
                    <a:pt x="3492" y="4444"/>
                  </a:lnTo>
                  <a:lnTo>
                    <a:pt x="3594" y="4254"/>
                  </a:lnTo>
                  <a:lnTo>
                    <a:pt x="4508" y="2273"/>
                  </a:lnTo>
                  <a:lnTo>
                    <a:pt x="2311" y="148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3E1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76" name="object 3676"/>
          <p:cNvGrpSpPr/>
          <p:nvPr/>
        </p:nvGrpSpPr>
        <p:grpSpPr>
          <a:xfrm>
            <a:off x="2175433" y="1478483"/>
            <a:ext cx="55244" cy="98425"/>
            <a:chOff x="2175433" y="1478483"/>
            <a:chExt cx="55244" cy="98425"/>
          </a:xfrm>
        </p:grpSpPr>
        <p:sp>
          <p:nvSpPr>
            <p:cNvPr id="3677" name="object 3677"/>
            <p:cNvSpPr/>
            <p:nvPr/>
          </p:nvSpPr>
          <p:spPr>
            <a:xfrm>
              <a:off x="2191600" y="1540243"/>
              <a:ext cx="13970" cy="36830"/>
            </a:xfrm>
            <a:custGeom>
              <a:avLst/>
              <a:gdLst/>
              <a:ahLst/>
              <a:cxnLst/>
              <a:rect l="l" t="t" r="r" b="b"/>
              <a:pathLst>
                <a:path w="13969" h="36830">
                  <a:moveTo>
                    <a:pt x="11023" y="0"/>
                  </a:moveTo>
                  <a:lnTo>
                    <a:pt x="6197" y="1892"/>
                  </a:lnTo>
                  <a:lnTo>
                    <a:pt x="4152" y="5384"/>
                  </a:lnTo>
                  <a:lnTo>
                    <a:pt x="4965" y="10515"/>
                  </a:lnTo>
                  <a:lnTo>
                    <a:pt x="6591" y="11582"/>
                  </a:lnTo>
                  <a:lnTo>
                    <a:pt x="6197" y="12928"/>
                  </a:lnTo>
                  <a:lnTo>
                    <a:pt x="5549" y="14325"/>
                  </a:lnTo>
                  <a:lnTo>
                    <a:pt x="5029" y="16878"/>
                  </a:lnTo>
                  <a:lnTo>
                    <a:pt x="4025" y="19304"/>
                  </a:lnTo>
                  <a:lnTo>
                    <a:pt x="3492" y="21869"/>
                  </a:lnTo>
                  <a:lnTo>
                    <a:pt x="3898" y="25031"/>
                  </a:lnTo>
                  <a:lnTo>
                    <a:pt x="1333" y="30505"/>
                  </a:lnTo>
                  <a:lnTo>
                    <a:pt x="380" y="32740"/>
                  </a:lnTo>
                  <a:lnTo>
                    <a:pt x="0" y="34899"/>
                  </a:lnTo>
                  <a:lnTo>
                    <a:pt x="2247" y="36664"/>
                  </a:lnTo>
                  <a:lnTo>
                    <a:pt x="4216" y="36550"/>
                  </a:lnTo>
                  <a:lnTo>
                    <a:pt x="5321" y="35560"/>
                  </a:lnTo>
                  <a:lnTo>
                    <a:pt x="5460" y="34417"/>
                  </a:lnTo>
                  <a:lnTo>
                    <a:pt x="3047" y="34036"/>
                  </a:lnTo>
                  <a:lnTo>
                    <a:pt x="4394" y="32512"/>
                  </a:lnTo>
                  <a:lnTo>
                    <a:pt x="5778" y="31521"/>
                  </a:lnTo>
                  <a:lnTo>
                    <a:pt x="5486" y="29679"/>
                  </a:lnTo>
                  <a:lnTo>
                    <a:pt x="6476" y="28486"/>
                  </a:lnTo>
                  <a:lnTo>
                    <a:pt x="6197" y="22059"/>
                  </a:lnTo>
                  <a:lnTo>
                    <a:pt x="10604" y="17335"/>
                  </a:lnTo>
                  <a:lnTo>
                    <a:pt x="12585" y="11722"/>
                  </a:lnTo>
                  <a:lnTo>
                    <a:pt x="12992" y="10350"/>
                  </a:lnTo>
                  <a:lnTo>
                    <a:pt x="12026" y="8661"/>
                  </a:lnTo>
                  <a:lnTo>
                    <a:pt x="13550" y="7543"/>
                  </a:lnTo>
                  <a:lnTo>
                    <a:pt x="12572" y="5575"/>
                  </a:lnTo>
                  <a:lnTo>
                    <a:pt x="12014" y="3975"/>
                  </a:lnTo>
                  <a:lnTo>
                    <a:pt x="13296" y="2235"/>
                  </a:lnTo>
                  <a:lnTo>
                    <a:pt x="11925" y="254"/>
                  </a:lnTo>
                  <a:lnTo>
                    <a:pt x="11518" y="38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66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2195995" y="156872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82" y="0"/>
                  </a:moveTo>
                  <a:lnTo>
                    <a:pt x="419" y="838"/>
                  </a:lnTo>
                  <a:lnTo>
                    <a:pt x="317" y="2489"/>
                  </a:lnTo>
                  <a:lnTo>
                    <a:pt x="0" y="4025"/>
                  </a:lnTo>
                  <a:lnTo>
                    <a:pt x="1384" y="4064"/>
                  </a:lnTo>
                  <a:lnTo>
                    <a:pt x="1955" y="3225"/>
                  </a:lnTo>
                  <a:lnTo>
                    <a:pt x="2222" y="2019"/>
                  </a:lnTo>
                  <a:lnTo>
                    <a:pt x="2120" y="67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A83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2202624" y="153728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66" y="0"/>
                  </a:moveTo>
                  <a:lnTo>
                    <a:pt x="507" y="1689"/>
                  </a:lnTo>
                  <a:lnTo>
                    <a:pt x="571" y="3251"/>
                  </a:lnTo>
                  <a:lnTo>
                    <a:pt x="2095" y="3911"/>
                  </a:lnTo>
                  <a:lnTo>
                    <a:pt x="0" y="6781"/>
                  </a:lnTo>
                  <a:lnTo>
                    <a:pt x="2730" y="6489"/>
                  </a:lnTo>
                  <a:lnTo>
                    <a:pt x="3225" y="6477"/>
                  </a:lnTo>
                  <a:lnTo>
                    <a:pt x="3708" y="6527"/>
                  </a:lnTo>
                  <a:lnTo>
                    <a:pt x="3149" y="4470"/>
                  </a:lnTo>
                  <a:lnTo>
                    <a:pt x="5257" y="1981"/>
                  </a:lnTo>
                  <a:lnTo>
                    <a:pt x="2717" y="228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66B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2202700" y="154039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3263" y="0"/>
                  </a:moveTo>
                  <a:lnTo>
                    <a:pt x="596" y="241"/>
                  </a:lnTo>
                  <a:lnTo>
                    <a:pt x="749" y="1993"/>
                  </a:lnTo>
                  <a:lnTo>
                    <a:pt x="0" y="3898"/>
                  </a:lnTo>
                  <a:lnTo>
                    <a:pt x="1473" y="5422"/>
                  </a:lnTo>
                  <a:lnTo>
                    <a:pt x="2654" y="3390"/>
                  </a:lnTo>
                  <a:lnTo>
                    <a:pt x="736" y="3149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449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2215337" y="1492084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1752" y="2324"/>
                  </a:moveTo>
                  <a:lnTo>
                    <a:pt x="152" y="3733"/>
                  </a:lnTo>
                  <a:lnTo>
                    <a:pt x="59" y="3949"/>
                  </a:lnTo>
                  <a:lnTo>
                    <a:pt x="0" y="4800"/>
                  </a:lnTo>
                  <a:lnTo>
                    <a:pt x="431" y="5245"/>
                  </a:lnTo>
                  <a:lnTo>
                    <a:pt x="2438" y="6527"/>
                  </a:lnTo>
                  <a:lnTo>
                    <a:pt x="4648" y="6223"/>
                  </a:lnTo>
                  <a:lnTo>
                    <a:pt x="7861" y="6019"/>
                  </a:lnTo>
                  <a:lnTo>
                    <a:pt x="8462" y="5499"/>
                  </a:lnTo>
                  <a:lnTo>
                    <a:pt x="5747" y="2971"/>
                  </a:lnTo>
                  <a:lnTo>
                    <a:pt x="3721" y="2971"/>
                  </a:lnTo>
                  <a:lnTo>
                    <a:pt x="1752" y="2324"/>
                  </a:lnTo>
                  <a:close/>
                </a:path>
                <a:path w="13969" h="6984">
                  <a:moveTo>
                    <a:pt x="10833" y="5194"/>
                  </a:moveTo>
                  <a:lnTo>
                    <a:pt x="8813" y="5194"/>
                  </a:lnTo>
                  <a:lnTo>
                    <a:pt x="9893" y="5778"/>
                  </a:lnTo>
                  <a:lnTo>
                    <a:pt x="10833" y="5651"/>
                  </a:lnTo>
                  <a:lnTo>
                    <a:pt x="10833" y="5194"/>
                  </a:lnTo>
                  <a:close/>
                </a:path>
                <a:path w="13969" h="6984">
                  <a:moveTo>
                    <a:pt x="9994" y="0"/>
                  </a:moveTo>
                  <a:lnTo>
                    <a:pt x="8556" y="5417"/>
                  </a:lnTo>
                  <a:lnTo>
                    <a:pt x="8813" y="5194"/>
                  </a:lnTo>
                  <a:lnTo>
                    <a:pt x="10833" y="5194"/>
                  </a:lnTo>
                  <a:lnTo>
                    <a:pt x="10772" y="3733"/>
                  </a:lnTo>
                  <a:lnTo>
                    <a:pt x="10604" y="2501"/>
                  </a:lnTo>
                  <a:lnTo>
                    <a:pt x="13014" y="2501"/>
                  </a:lnTo>
                  <a:lnTo>
                    <a:pt x="12865" y="1816"/>
                  </a:lnTo>
                  <a:lnTo>
                    <a:pt x="12750" y="1435"/>
                  </a:lnTo>
                  <a:lnTo>
                    <a:pt x="9994" y="0"/>
                  </a:lnTo>
                  <a:close/>
                </a:path>
                <a:path w="13969" h="6984">
                  <a:moveTo>
                    <a:pt x="13014" y="2501"/>
                  </a:moveTo>
                  <a:lnTo>
                    <a:pt x="10604" y="2501"/>
                  </a:lnTo>
                  <a:lnTo>
                    <a:pt x="13423" y="3949"/>
                  </a:lnTo>
                  <a:lnTo>
                    <a:pt x="13014" y="2501"/>
                  </a:lnTo>
                  <a:close/>
                </a:path>
                <a:path w="13969" h="6984">
                  <a:moveTo>
                    <a:pt x="5537" y="2781"/>
                  </a:moveTo>
                  <a:lnTo>
                    <a:pt x="3721" y="2971"/>
                  </a:lnTo>
                  <a:lnTo>
                    <a:pt x="5747" y="2971"/>
                  </a:lnTo>
                  <a:lnTo>
                    <a:pt x="5537" y="2781"/>
                  </a:lnTo>
                  <a:close/>
                </a:path>
              </a:pathLst>
            </a:custGeom>
            <a:solidFill>
              <a:srgbClr val="498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2206650" y="1494726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2527" y="0"/>
                  </a:moveTo>
                  <a:lnTo>
                    <a:pt x="1054" y="1955"/>
                  </a:lnTo>
                  <a:lnTo>
                    <a:pt x="0" y="3937"/>
                  </a:lnTo>
                  <a:lnTo>
                    <a:pt x="660" y="4927"/>
                  </a:lnTo>
                  <a:lnTo>
                    <a:pt x="2857" y="4991"/>
                  </a:lnTo>
                  <a:lnTo>
                    <a:pt x="5003" y="4330"/>
                  </a:lnTo>
                  <a:lnTo>
                    <a:pt x="7721" y="5016"/>
                  </a:lnTo>
                  <a:lnTo>
                    <a:pt x="8966" y="2298"/>
                  </a:lnTo>
                  <a:lnTo>
                    <a:pt x="8839" y="1079"/>
                  </a:lnTo>
                  <a:lnTo>
                    <a:pt x="8102" y="1104"/>
                  </a:lnTo>
                  <a:lnTo>
                    <a:pt x="7429" y="977"/>
                  </a:lnTo>
                  <a:lnTo>
                    <a:pt x="7061" y="228"/>
                  </a:lnTo>
                  <a:lnTo>
                    <a:pt x="5016" y="2247"/>
                  </a:lnTo>
                  <a:lnTo>
                    <a:pt x="3733" y="1676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0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2175433" y="1478483"/>
              <a:ext cx="29209" cy="14604"/>
            </a:xfrm>
            <a:custGeom>
              <a:avLst/>
              <a:gdLst/>
              <a:ahLst/>
              <a:cxnLst/>
              <a:rect l="l" t="t" r="r" b="b"/>
              <a:pathLst>
                <a:path w="29210" h="14605">
                  <a:moveTo>
                    <a:pt x="15570" y="0"/>
                  </a:moveTo>
                  <a:lnTo>
                    <a:pt x="10960" y="2463"/>
                  </a:lnTo>
                  <a:lnTo>
                    <a:pt x="6477" y="3809"/>
                  </a:lnTo>
                  <a:lnTo>
                    <a:pt x="5803" y="3860"/>
                  </a:lnTo>
                  <a:lnTo>
                    <a:pt x="5130" y="3822"/>
                  </a:lnTo>
                  <a:lnTo>
                    <a:pt x="3035" y="3568"/>
                  </a:lnTo>
                  <a:lnTo>
                    <a:pt x="1181" y="2590"/>
                  </a:lnTo>
                  <a:lnTo>
                    <a:pt x="0" y="6527"/>
                  </a:lnTo>
                  <a:lnTo>
                    <a:pt x="3111" y="7861"/>
                  </a:lnTo>
                  <a:lnTo>
                    <a:pt x="5308" y="8051"/>
                  </a:lnTo>
                  <a:lnTo>
                    <a:pt x="7708" y="7111"/>
                  </a:lnTo>
                  <a:lnTo>
                    <a:pt x="9626" y="11379"/>
                  </a:lnTo>
                  <a:lnTo>
                    <a:pt x="11785" y="11442"/>
                  </a:lnTo>
                  <a:lnTo>
                    <a:pt x="13398" y="10985"/>
                  </a:lnTo>
                  <a:lnTo>
                    <a:pt x="14947" y="10947"/>
                  </a:lnTo>
                  <a:lnTo>
                    <a:pt x="14020" y="8445"/>
                  </a:lnTo>
                  <a:lnTo>
                    <a:pt x="15760" y="8610"/>
                  </a:lnTo>
                  <a:lnTo>
                    <a:pt x="17233" y="8559"/>
                  </a:lnTo>
                  <a:lnTo>
                    <a:pt x="18923" y="8039"/>
                  </a:lnTo>
                  <a:lnTo>
                    <a:pt x="19634" y="10096"/>
                  </a:lnTo>
                  <a:lnTo>
                    <a:pt x="19824" y="11328"/>
                  </a:lnTo>
                  <a:lnTo>
                    <a:pt x="18300" y="12738"/>
                  </a:lnTo>
                  <a:lnTo>
                    <a:pt x="20040" y="13804"/>
                  </a:lnTo>
                  <a:lnTo>
                    <a:pt x="22720" y="14058"/>
                  </a:lnTo>
                  <a:lnTo>
                    <a:pt x="24879" y="12890"/>
                  </a:lnTo>
                  <a:lnTo>
                    <a:pt x="26860" y="11252"/>
                  </a:lnTo>
                  <a:lnTo>
                    <a:pt x="28816" y="10172"/>
                  </a:lnTo>
                  <a:lnTo>
                    <a:pt x="28371" y="9334"/>
                  </a:lnTo>
                  <a:lnTo>
                    <a:pt x="27305" y="9728"/>
                  </a:lnTo>
                  <a:lnTo>
                    <a:pt x="26733" y="9156"/>
                  </a:lnTo>
                  <a:lnTo>
                    <a:pt x="25958" y="8724"/>
                  </a:lnTo>
                  <a:lnTo>
                    <a:pt x="25781" y="8013"/>
                  </a:lnTo>
                  <a:lnTo>
                    <a:pt x="25755" y="7213"/>
                  </a:lnTo>
                  <a:lnTo>
                    <a:pt x="22072" y="11099"/>
                  </a:lnTo>
                  <a:lnTo>
                    <a:pt x="21755" y="5168"/>
                  </a:lnTo>
                  <a:lnTo>
                    <a:pt x="19443" y="5029"/>
                  </a:lnTo>
                  <a:lnTo>
                    <a:pt x="15570" y="0"/>
                  </a:lnTo>
                  <a:close/>
                </a:path>
              </a:pathLst>
            </a:custGeom>
            <a:solidFill>
              <a:srgbClr val="83C2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2193328" y="1489265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6197" y="0"/>
                  </a:moveTo>
                  <a:lnTo>
                    <a:pt x="4229" y="2336"/>
                  </a:lnTo>
                  <a:lnTo>
                    <a:pt x="1638" y="2540"/>
                  </a:lnTo>
                  <a:lnTo>
                    <a:pt x="622" y="2997"/>
                  </a:lnTo>
                  <a:lnTo>
                    <a:pt x="0" y="3644"/>
                  </a:lnTo>
                  <a:lnTo>
                    <a:pt x="596" y="4838"/>
                  </a:lnTo>
                  <a:lnTo>
                    <a:pt x="4724" y="5549"/>
                  </a:lnTo>
                  <a:lnTo>
                    <a:pt x="8826" y="6502"/>
                  </a:lnTo>
                  <a:lnTo>
                    <a:pt x="13055" y="5626"/>
                  </a:lnTo>
                  <a:lnTo>
                    <a:pt x="13169" y="4508"/>
                  </a:lnTo>
                  <a:lnTo>
                    <a:pt x="12801" y="2374"/>
                  </a:lnTo>
                  <a:lnTo>
                    <a:pt x="11836" y="1485"/>
                  </a:lnTo>
                  <a:lnTo>
                    <a:pt x="9143" y="825"/>
                  </a:lnTo>
                  <a:lnTo>
                    <a:pt x="9067" y="596"/>
                  </a:lnTo>
                  <a:lnTo>
                    <a:pt x="8978" y="457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8EC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2202167" y="148457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552" y="0"/>
                  </a:moveTo>
                  <a:lnTo>
                    <a:pt x="749" y="215"/>
                  </a:lnTo>
                  <a:lnTo>
                    <a:pt x="1371" y="2476"/>
                  </a:lnTo>
                  <a:lnTo>
                    <a:pt x="0" y="3048"/>
                  </a:lnTo>
                  <a:lnTo>
                    <a:pt x="457" y="3873"/>
                  </a:lnTo>
                  <a:lnTo>
                    <a:pt x="1244" y="4025"/>
                  </a:lnTo>
                  <a:lnTo>
                    <a:pt x="2082" y="4076"/>
                  </a:lnTo>
                  <a:lnTo>
                    <a:pt x="2844" y="3149"/>
                  </a:lnTo>
                  <a:lnTo>
                    <a:pt x="1650" y="2197"/>
                  </a:lnTo>
                  <a:lnTo>
                    <a:pt x="2438" y="1066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93D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2192426" y="1492961"/>
              <a:ext cx="38100" cy="24130"/>
            </a:xfrm>
            <a:custGeom>
              <a:avLst/>
              <a:gdLst/>
              <a:ahLst/>
              <a:cxnLst/>
              <a:rect l="l" t="t" r="r" b="b"/>
              <a:pathLst>
                <a:path w="38100" h="24130">
                  <a:moveTo>
                    <a:pt x="37240" y="12166"/>
                  </a:moveTo>
                  <a:lnTo>
                    <a:pt x="26911" y="12166"/>
                  </a:lnTo>
                  <a:lnTo>
                    <a:pt x="27940" y="14757"/>
                  </a:lnTo>
                  <a:lnTo>
                    <a:pt x="27667" y="15469"/>
                  </a:lnTo>
                  <a:lnTo>
                    <a:pt x="27825" y="15925"/>
                  </a:lnTo>
                  <a:lnTo>
                    <a:pt x="27134" y="16862"/>
                  </a:lnTo>
                  <a:lnTo>
                    <a:pt x="26997" y="17221"/>
                  </a:lnTo>
                  <a:lnTo>
                    <a:pt x="26921" y="17932"/>
                  </a:lnTo>
                  <a:lnTo>
                    <a:pt x="27863" y="20345"/>
                  </a:lnTo>
                  <a:lnTo>
                    <a:pt x="30111" y="20408"/>
                  </a:lnTo>
                  <a:lnTo>
                    <a:pt x="27851" y="24015"/>
                  </a:lnTo>
                  <a:lnTo>
                    <a:pt x="30543" y="23723"/>
                  </a:lnTo>
                  <a:lnTo>
                    <a:pt x="31902" y="21259"/>
                  </a:lnTo>
                  <a:lnTo>
                    <a:pt x="33045" y="18757"/>
                  </a:lnTo>
                  <a:lnTo>
                    <a:pt x="36499" y="14211"/>
                  </a:lnTo>
                  <a:lnTo>
                    <a:pt x="37240" y="12166"/>
                  </a:lnTo>
                  <a:close/>
                </a:path>
                <a:path w="38100" h="24130">
                  <a:moveTo>
                    <a:pt x="15585" y="5168"/>
                  </a:moveTo>
                  <a:lnTo>
                    <a:pt x="3975" y="5168"/>
                  </a:lnTo>
                  <a:lnTo>
                    <a:pt x="13119" y="8280"/>
                  </a:lnTo>
                  <a:lnTo>
                    <a:pt x="20840" y="8382"/>
                  </a:lnTo>
                  <a:lnTo>
                    <a:pt x="23761" y="17221"/>
                  </a:lnTo>
                  <a:lnTo>
                    <a:pt x="25184" y="17818"/>
                  </a:lnTo>
                  <a:lnTo>
                    <a:pt x="25730" y="17932"/>
                  </a:lnTo>
                  <a:lnTo>
                    <a:pt x="26225" y="17818"/>
                  </a:lnTo>
                  <a:lnTo>
                    <a:pt x="26682" y="17475"/>
                  </a:lnTo>
                  <a:lnTo>
                    <a:pt x="27134" y="16862"/>
                  </a:lnTo>
                  <a:lnTo>
                    <a:pt x="27667" y="15469"/>
                  </a:lnTo>
                  <a:lnTo>
                    <a:pt x="27242" y="14211"/>
                  </a:lnTo>
                  <a:lnTo>
                    <a:pt x="26949" y="12598"/>
                  </a:lnTo>
                  <a:lnTo>
                    <a:pt x="26962" y="12446"/>
                  </a:lnTo>
                  <a:lnTo>
                    <a:pt x="26911" y="12166"/>
                  </a:lnTo>
                  <a:lnTo>
                    <a:pt x="37240" y="12166"/>
                  </a:lnTo>
                  <a:lnTo>
                    <a:pt x="37884" y="10388"/>
                  </a:lnTo>
                  <a:lnTo>
                    <a:pt x="27381" y="7988"/>
                  </a:lnTo>
                  <a:lnTo>
                    <a:pt x="30695" y="6502"/>
                  </a:lnTo>
                  <a:lnTo>
                    <a:pt x="31164" y="6146"/>
                  </a:lnTo>
                  <a:lnTo>
                    <a:pt x="15113" y="6146"/>
                  </a:lnTo>
                  <a:lnTo>
                    <a:pt x="15585" y="5168"/>
                  </a:lnTo>
                  <a:close/>
                </a:path>
                <a:path w="38100" h="24130">
                  <a:moveTo>
                    <a:pt x="27667" y="15469"/>
                  </a:moveTo>
                  <a:lnTo>
                    <a:pt x="27134" y="16862"/>
                  </a:lnTo>
                  <a:lnTo>
                    <a:pt x="27825" y="15925"/>
                  </a:lnTo>
                  <a:lnTo>
                    <a:pt x="27667" y="15469"/>
                  </a:lnTo>
                  <a:close/>
                </a:path>
                <a:path w="38100" h="24130">
                  <a:moveTo>
                    <a:pt x="31419" y="3975"/>
                  </a:moveTo>
                  <a:lnTo>
                    <a:pt x="30505" y="4165"/>
                  </a:lnTo>
                  <a:lnTo>
                    <a:pt x="26085" y="5245"/>
                  </a:lnTo>
                  <a:lnTo>
                    <a:pt x="17030" y="6070"/>
                  </a:lnTo>
                  <a:lnTo>
                    <a:pt x="15113" y="6146"/>
                  </a:lnTo>
                  <a:lnTo>
                    <a:pt x="31164" y="6146"/>
                  </a:lnTo>
                  <a:lnTo>
                    <a:pt x="32804" y="4902"/>
                  </a:lnTo>
                  <a:lnTo>
                    <a:pt x="32194" y="4203"/>
                  </a:lnTo>
                  <a:lnTo>
                    <a:pt x="31419" y="3975"/>
                  </a:lnTo>
                  <a:close/>
                </a:path>
                <a:path w="38100" h="24130">
                  <a:moveTo>
                    <a:pt x="901" y="533"/>
                  </a:moveTo>
                  <a:lnTo>
                    <a:pt x="457" y="647"/>
                  </a:lnTo>
                  <a:lnTo>
                    <a:pt x="88" y="1168"/>
                  </a:lnTo>
                  <a:lnTo>
                    <a:pt x="0" y="5829"/>
                  </a:lnTo>
                  <a:lnTo>
                    <a:pt x="3975" y="5168"/>
                  </a:lnTo>
                  <a:lnTo>
                    <a:pt x="15585" y="5168"/>
                  </a:lnTo>
                  <a:lnTo>
                    <a:pt x="15696" y="4902"/>
                  </a:lnTo>
                  <a:lnTo>
                    <a:pt x="16002" y="3975"/>
                  </a:lnTo>
                  <a:lnTo>
                    <a:pt x="15684" y="3619"/>
                  </a:lnTo>
                  <a:lnTo>
                    <a:pt x="15621" y="2984"/>
                  </a:lnTo>
                  <a:lnTo>
                    <a:pt x="14998" y="2921"/>
                  </a:lnTo>
                  <a:lnTo>
                    <a:pt x="13957" y="1930"/>
                  </a:lnTo>
                  <a:lnTo>
                    <a:pt x="11705" y="850"/>
                  </a:lnTo>
                  <a:lnTo>
                    <a:pt x="1460" y="850"/>
                  </a:lnTo>
                  <a:lnTo>
                    <a:pt x="901" y="533"/>
                  </a:lnTo>
                  <a:close/>
                </a:path>
                <a:path w="38100" h="24130">
                  <a:moveTo>
                    <a:pt x="9931" y="0"/>
                  </a:moveTo>
                  <a:lnTo>
                    <a:pt x="5676" y="546"/>
                  </a:lnTo>
                  <a:lnTo>
                    <a:pt x="1460" y="850"/>
                  </a:lnTo>
                  <a:lnTo>
                    <a:pt x="11705" y="850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2207425" y="1493824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044" y="0"/>
                  </a:moveTo>
                  <a:lnTo>
                    <a:pt x="0" y="2044"/>
                  </a:lnTo>
                  <a:lnTo>
                    <a:pt x="330" y="2400"/>
                  </a:lnTo>
                  <a:lnTo>
                    <a:pt x="673" y="2755"/>
                  </a:lnTo>
                  <a:lnTo>
                    <a:pt x="1003" y="3111"/>
                  </a:lnTo>
                  <a:lnTo>
                    <a:pt x="2095" y="2159"/>
                  </a:lnTo>
                  <a:lnTo>
                    <a:pt x="3162" y="3568"/>
                  </a:lnTo>
                  <a:lnTo>
                    <a:pt x="4241" y="3149"/>
                  </a:lnTo>
                  <a:lnTo>
                    <a:pt x="3149" y="157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2D6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88" name="object 3688"/>
          <p:cNvGrpSpPr/>
          <p:nvPr/>
        </p:nvGrpSpPr>
        <p:grpSpPr>
          <a:xfrm>
            <a:off x="2263838" y="1421764"/>
            <a:ext cx="12065" cy="6350"/>
            <a:chOff x="2263838" y="1421764"/>
            <a:chExt cx="12065" cy="6350"/>
          </a:xfrm>
        </p:grpSpPr>
        <p:sp>
          <p:nvSpPr>
            <p:cNvPr id="3689" name="object 3689"/>
            <p:cNvSpPr/>
            <p:nvPr/>
          </p:nvSpPr>
          <p:spPr>
            <a:xfrm>
              <a:off x="2268042" y="142176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3073" y="0"/>
                  </a:moveTo>
                  <a:lnTo>
                    <a:pt x="685" y="114"/>
                  </a:lnTo>
                  <a:lnTo>
                    <a:pt x="609" y="419"/>
                  </a:lnTo>
                  <a:lnTo>
                    <a:pt x="0" y="1104"/>
                  </a:lnTo>
                  <a:lnTo>
                    <a:pt x="25" y="1777"/>
                  </a:lnTo>
                  <a:lnTo>
                    <a:pt x="647" y="2438"/>
                  </a:lnTo>
                  <a:lnTo>
                    <a:pt x="2628" y="3924"/>
                  </a:lnTo>
                  <a:lnTo>
                    <a:pt x="3606" y="4673"/>
                  </a:lnTo>
                  <a:lnTo>
                    <a:pt x="5232" y="5981"/>
                  </a:lnTo>
                  <a:lnTo>
                    <a:pt x="5841" y="4190"/>
                  </a:lnTo>
                  <a:lnTo>
                    <a:pt x="6845" y="3619"/>
                  </a:lnTo>
                  <a:lnTo>
                    <a:pt x="7238" y="3213"/>
                  </a:lnTo>
                  <a:lnTo>
                    <a:pt x="7289" y="2768"/>
                  </a:lnTo>
                  <a:lnTo>
                    <a:pt x="6984" y="2298"/>
                  </a:lnTo>
                  <a:lnTo>
                    <a:pt x="5130" y="825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316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2264600" y="142217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051" y="0"/>
                  </a:moveTo>
                  <a:lnTo>
                    <a:pt x="3035" y="0"/>
                  </a:lnTo>
                  <a:lnTo>
                    <a:pt x="2006" y="12"/>
                  </a:lnTo>
                  <a:lnTo>
                    <a:pt x="990" y="12"/>
                  </a:lnTo>
                  <a:lnTo>
                    <a:pt x="241" y="1447"/>
                  </a:lnTo>
                  <a:lnTo>
                    <a:pt x="0" y="2870"/>
                  </a:lnTo>
                  <a:lnTo>
                    <a:pt x="1142" y="4229"/>
                  </a:lnTo>
                  <a:lnTo>
                    <a:pt x="2336" y="3784"/>
                  </a:lnTo>
                  <a:lnTo>
                    <a:pt x="1460" y="571"/>
                  </a:lnTo>
                  <a:lnTo>
                    <a:pt x="4089" y="201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A8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2263838" y="1422184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1752" y="0"/>
                  </a:moveTo>
                  <a:lnTo>
                    <a:pt x="0" y="1422"/>
                  </a:lnTo>
                  <a:lnTo>
                    <a:pt x="927" y="3416"/>
                  </a:lnTo>
                  <a:lnTo>
                    <a:pt x="635" y="5156"/>
                  </a:lnTo>
                  <a:lnTo>
                    <a:pt x="1498" y="5194"/>
                  </a:lnTo>
                  <a:lnTo>
                    <a:pt x="1638" y="4876"/>
                  </a:lnTo>
                  <a:lnTo>
                    <a:pt x="1765" y="4546"/>
                  </a:lnTo>
                  <a:lnTo>
                    <a:pt x="1917" y="4216"/>
                  </a:lnTo>
                  <a:lnTo>
                    <a:pt x="1866" y="2819"/>
                  </a:lnTo>
                  <a:lnTo>
                    <a:pt x="1803" y="1409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3357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92" name="object 3692"/>
          <p:cNvGrpSpPr/>
          <p:nvPr/>
        </p:nvGrpSpPr>
        <p:grpSpPr>
          <a:xfrm>
            <a:off x="2099957" y="1396491"/>
            <a:ext cx="17145" cy="12700"/>
            <a:chOff x="2099957" y="1396491"/>
            <a:chExt cx="17145" cy="12700"/>
          </a:xfrm>
        </p:grpSpPr>
        <p:sp>
          <p:nvSpPr>
            <p:cNvPr id="3693" name="object 3693"/>
            <p:cNvSpPr/>
            <p:nvPr/>
          </p:nvSpPr>
          <p:spPr>
            <a:xfrm>
              <a:off x="2099957" y="1396491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1346" y="0"/>
                  </a:moveTo>
                  <a:lnTo>
                    <a:pt x="0" y="2743"/>
                  </a:lnTo>
                  <a:lnTo>
                    <a:pt x="736" y="6654"/>
                  </a:lnTo>
                  <a:lnTo>
                    <a:pt x="3403" y="8470"/>
                  </a:lnTo>
                  <a:lnTo>
                    <a:pt x="7061" y="9220"/>
                  </a:lnTo>
                  <a:lnTo>
                    <a:pt x="9093" y="9436"/>
                  </a:lnTo>
                  <a:lnTo>
                    <a:pt x="11214" y="9296"/>
                  </a:lnTo>
                  <a:lnTo>
                    <a:pt x="13703" y="11137"/>
                  </a:lnTo>
                  <a:lnTo>
                    <a:pt x="14236" y="11874"/>
                  </a:lnTo>
                  <a:lnTo>
                    <a:pt x="15062" y="12230"/>
                  </a:lnTo>
                  <a:lnTo>
                    <a:pt x="15392" y="12217"/>
                  </a:lnTo>
                  <a:lnTo>
                    <a:pt x="16014" y="12115"/>
                  </a:lnTo>
                  <a:lnTo>
                    <a:pt x="15049" y="7277"/>
                  </a:lnTo>
                  <a:lnTo>
                    <a:pt x="14884" y="6007"/>
                  </a:lnTo>
                  <a:lnTo>
                    <a:pt x="13995" y="5410"/>
                  </a:lnTo>
                  <a:lnTo>
                    <a:pt x="12915" y="5016"/>
                  </a:lnTo>
                  <a:lnTo>
                    <a:pt x="9855" y="5118"/>
                  </a:lnTo>
                  <a:lnTo>
                    <a:pt x="7340" y="3632"/>
                  </a:lnTo>
                  <a:lnTo>
                    <a:pt x="3149" y="1600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89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2110790" y="139837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38" y="0"/>
                  </a:moveTo>
                  <a:lnTo>
                    <a:pt x="0" y="2019"/>
                  </a:lnTo>
                  <a:lnTo>
                    <a:pt x="203" y="3060"/>
                  </a:lnTo>
                  <a:lnTo>
                    <a:pt x="1231" y="3403"/>
                  </a:lnTo>
                  <a:lnTo>
                    <a:pt x="1828" y="4114"/>
                  </a:lnTo>
                  <a:lnTo>
                    <a:pt x="4203" y="5397"/>
                  </a:lnTo>
                  <a:lnTo>
                    <a:pt x="6083" y="4749"/>
                  </a:lnTo>
                  <a:lnTo>
                    <a:pt x="6172" y="3606"/>
                  </a:lnTo>
                  <a:lnTo>
                    <a:pt x="5105" y="213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3974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695" name="object 3695"/>
          <p:cNvGrpSpPr/>
          <p:nvPr/>
        </p:nvGrpSpPr>
        <p:grpSpPr>
          <a:xfrm>
            <a:off x="1839150" y="870991"/>
            <a:ext cx="60960" cy="58419"/>
            <a:chOff x="1839150" y="870991"/>
            <a:chExt cx="60960" cy="58419"/>
          </a:xfrm>
        </p:grpSpPr>
        <p:sp>
          <p:nvSpPr>
            <p:cNvPr id="3696" name="object 3696"/>
            <p:cNvSpPr/>
            <p:nvPr/>
          </p:nvSpPr>
          <p:spPr>
            <a:xfrm>
              <a:off x="1861515" y="870991"/>
              <a:ext cx="33655" cy="29845"/>
            </a:xfrm>
            <a:custGeom>
              <a:avLst/>
              <a:gdLst/>
              <a:ahLst/>
              <a:cxnLst/>
              <a:rect l="l" t="t" r="r" b="b"/>
              <a:pathLst>
                <a:path w="33655" h="29844">
                  <a:moveTo>
                    <a:pt x="24561" y="0"/>
                  </a:moveTo>
                  <a:lnTo>
                    <a:pt x="16052" y="5816"/>
                  </a:lnTo>
                  <a:lnTo>
                    <a:pt x="16116" y="7073"/>
                  </a:lnTo>
                  <a:lnTo>
                    <a:pt x="17640" y="10185"/>
                  </a:lnTo>
                  <a:lnTo>
                    <a:pt x="14782" y="9702"/>
                  </a:lnTo>
                  <a:lnTo>
                    <a:pt x="12776" y="10731"/>
                  </a:lnTo>
                  <a:lnTo>
                    <a:pt x="12318" y="11176"/>
                  </a:lnTo>
                  <a:lnTo>
                    <a:pt x="12090" y="11836"/>
                  </a:lnTo>
                  <a:lnTo>
                    <a:pt x="11887" y="12801"/>
                  </a:lnTo>
                  <a:lnTo>
                    <a:pt x="12623" y="13817"/>
                  </a:lnTo>
                  <a:lnTo>
                    <a:pt x="11963" y="14770"/>
                  </a:lnTo>
                  <a:lnTo>
                    <a:pt x="10629" y="16154"/>
                  </a:lnTo>
                  <a:lnTo>
                    <a:pt x="8648" y="16090"/>
                  </a:lnTo>
                  <a:lnTo>
                    <a:pt x="7073" y="16941"/>
                  </a:lnTo>
                  <a:lnTo>
                    <a:pt x="4470" y="20015"/>
                  </a:lnTo>
                  <a:lnTo>
                    <a:pt x="812" y="22313"/>
                  </a:lnTo>
                  <a:lnTo>
                    <a:pt x="0" y="26682"/>
                  </a:lnTo>
                  <a:lnTo>
                    <a:pt x="2247" y="29260"/>
                  </a:lnTo>
                  <a:lnTo>
                    <a:pt x="3530" y="25920"/>
                  </a:lnTo>
                  <a:lnTo>
                    <a:pt x="5333" y="25819"/>
                  </a:lnTo>
                  <a:lnTo>
                    <a:pt x="6908" y="26657"/>
                  </a:lnTo>
                  <a:lnTo>
                    <a:pt x="7772" y="25869"/>
                  </a:lnTo>
                  <a:lnTo>
                    <a:pt x="8394" y="24485"/>
                  </a:lnTo>
                  <a:lnTo>
                    <a:pt x="10782" y="20916"/>
                  </a:lnTo>
                  <a:lnTo>
                    <a:pt x="13627" y="17868"/>
                  </a:lnTo>
                  <a:lnTo>
                    <a:pt x="17805" y="16357"/>
                  </a:lnTo>
                  <a:lnTo>
                    <a:pt x="20993" y="13208"/>
                  </a:lnTo>
                  <a:lnTo>
                    <a:pt x="24701" y="10820"/>
                  </a:lnTo>
                  <a:lnTo>
                    <a:pt x="28854" y="9144"/>
                  </a:lnTo>
                  <a:lnTo>
                    <a:pt x="30137" y="8470"/>
                  </a:lnTo>
                  <a:lnTo>
                    <a:pt x="31673" y="8242"/>
                  </a:lnTo>
                  <a:lnTo>
                    <a:pt x="32626" y="6985"/>
                  </a:lnTo>
                  <a:lnTo>
                    <a:pt x="33299" y="4127"/>
                  </a:lnTo>
                  <a:lnTo>
                    <a:pt x="30797" y="3962"/>
                  </a:lnTo>
                  <a:lnTo>
                    <a:pt x="24561" y="0"/>
                  </a:lnTo>
                  <a:close/>
                </a:path>
              </a:pathLst>
            </a:custGeom>
            <a:solidFill>
              <a:srgbClr val="C5E5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884286" y="877785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1988" y="0"/>
                  </a:moveTo>
                  <a:lnTo>
                    <a:pt x="10553" y="1168"/>
                  </a:lnTo>
                  <a:lnTo>
                    <a:pt x="9067" y="1498"/>
                  </a:lnTo>
                  <a:lnTo>
                    <a:pt x="5943" y="2959"/>
                  </a:lnTo>
                  <a:lnTo>
                    <a:pt x="1460" y="1904"/>
                  </a:lnTo>
                  <a:lnTo>
                    <a:pt x="0" y="6426"/>
                  </a:lnTo>
                  <a:lnTo>
                    <a:pt x="1282" y="7467"/>
                  </a:lnTo>
                  <a:lnTo>
                    <a:pt x="2336" y="8991"/>
                  </a:lnTo>
                  <a:lnTo>
                    <a:pt x="4330" y="8572"/>
                  </a:lnTo>
                  <a:lnTo>
                    <a:pt x="15659" y="3136"/>
                  </a:lnTo>
                  <a:lnTo>
                    <a:pt x="15633" y="1739"/>
                  </a:lnTo>
                  <a:lnTo>
                    <a:pt x="14719" y="1358"/>
                  </a:lnTo>
                  <a:lnTo>
                    <a:pt x="13550" y="1244"/>
                  </a:lnTo>
                  <a:lnTo>
                    <a:pt x="11988" y="0"/>
                  </a:lnTo>
                  <a:close/>
                </a:path>
              </a:pathLst>
            </a:custGeom>
            <a:solidFill>
              <a:srgbClr val="C3E3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879320" y="878547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13588" y="0"/>
                  </a:moveTo>
                  <a:lnTo>
                    <a:pt x="11849" y="990"/>
                  </a:lnTo>
                  <a:lnTo>
                    <a:pt x="10439" y="660"/>
                  </a:lnTo>
                  <a:lnTo>
                    <a:pt x="6146" y="2336"/>
                  </a:lnTo>
                  <a:lnTo>
                    <a:pt x="2108" y="4343"/>
                  </a:lnTo>
                  <a:lnTo>
                    <a:pt x="0" y="8801"/>
                  </a:lnTo>
                  <a:lnTo>
                    <a:pt x="2552" y="9182"/>
                  </a:lnTo>
                  <a:lnTo>
                    <a:pt x="3086" y="6362"/>
                  </a:lnTo>
                  <a:lnTo>
                    <a:pt x="4978" y="5664"/>
                  </a:lnTo>
                  <a:lnTo>
                    <a:pt x="7213" y="1943"/>
                  </a:lnTo>
                  <a:lnTo>
                    <a:pt x="11442" y="3124"/>
                  </a:lnTo>
                  <a:lnTo>
                    <a:pt x="14630" y="1739"/>
                  </a:lnTo>
                  <a:lnTo>
                    <a:pt x="13588" y="0"/>
                  </a:lnTo>
                  <a:close/>
                </a:path>
              </a:pathLst>
            </a:custGeom>
            <a:solidFill>
              <a:srgbClr val="7193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877275" y="88840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235" y="0"/>
                  </a:moveTo>
                  <a:lnTo>
                    <a:pt x="0" y="4216"/>
                  </a:lnTo>
                  <a:lnTo>
                    <a:pt x="3162" y="4216"/>
                  </a:lnTo>
                  <a:lnTo>
                    <a:pt x="4241" y="3860"/>
                  </a:lnTo>
                  <a:lnTo>
                    <a:pt x="4787" y="3035"/>
                  </a:lnTo>
                  <a:lnTo>
                    <a:pt x="5054" y="1981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C3E3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866849" y="89547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3060" y="0"/>
                  </a:moveTo>
                  <a:lnTo>
                    <a:pt x="0" y="1333"/>
                  </a:lnTo>
                  <a:lnTo>
                    <a:pt x="1143" y="2476"/>
                  </a:lnTo>
                  <a:lnTo>
                    <a:pt x="2324" y="2070"/>
                  </a:lnTo>
                  <a:lnTo>
                    <a:pt x="4279" y="2260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4D7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839150" y="901776"/>
              <a:ext cx="21590" cy="27305"/>
            </a:xfrm>
            <a:custGeom>
              <a:avLst/>
              <a:gdLst/>
              <a:ahLst/>
              <a:cxnLst/>
              <a:rect l="l" t="t" r="r" b="b"/>
              <a:pathLst>
                <a:path w="21589" h="27305">
                  <a:moveTo>
                    <a:pt x="19227" y="0"/>
                  </a:moveTo>
                  <a:lnTo>
                    <a:pt x="14118" y="5909"/>
                  </a:lnTo>
                  <a:lnTo>
                    <a:pt x="9505" y="12185"/>
                  </a:lnTo>
                  <a:lnTo>
                    <a:pt x="812" y="25133"/>
                  </a:lnTo>
                  <a:lnTo>
                    <a:pt x="50" y="25666"/>
                  </a:lnTo>
                  <a:lnTo>
                    <a:pt x="0" y="26339"/>
                  </a:lnTo>
                  <a:lnTo>
                    <a:pt x="431" y="27101"/>
                  </a:lnTo>
                  <a:lnTo>
                    <a:pt x="2552" y="26949"/>
                  </a:lnTo>
                  <a:lnTo>
                    <a:pt x="3174" y="25958"/>
                  </a:lnTo>
                  <a:lnTo>
                    <a:pt x="3555" y="24599"/>
                  </a:lnTo>
                  <a:lnTo>
                    <a:pt x="11302" y="19519"/>
                  </a:lnTo>
                  <a:lnTo>
                    <a:pt x="14503" y="12649"/>
                  </a:lnTo>
                  <a:lnTo>
                    <a:pt x="17043" y="5295"/>
                  </a:lnTo>
                  <a:lnTo>
                    <a:pt x="19443" y="4825"/>
                  </a:lnTo>
                  <a:lnTo>
                    <a:pt x="20307" y="2857"/>
                  </a:lnTo>
                  <a:lnTo>
                    <a:pt x="21285" y="990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BD3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856193" y="90276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4241" y="0"/>
                  </a:moveTo>
                  <a:lnTo>
                    <a:pt x="0" y="4305"/>
                  </a:lnTo>
                  <a:lnTo>
                    <a:pt x="4127" y="6019"/>
                  </a:lnTo>
                  <a:lnTo>
                    <a:pt x="3632" y="1320"/>
                  </a:lnTo>
                  <a:lnTo>
                    <a:pt x="5702" y="190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2D6C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857298" y="884529"/>
              <a:ext cx="13970" cy="15875"/>
            </a:xfrm>
            <a:custGeom>
              <a:avLst/>
              <a:gdLst/>
              <a:ahLst/>
              <a:cxnLst/>
              <a:rect l="l" t="t" r="r" b="b"/>
              <a:pathLst>
                <a:path w="13969" h="15875">
                  <a:moveTo>
                    <a:pt x="10972" y="0"/>
                  </a:moveTo>
                  <a:lnTo>
                    <a:pt x="6438" y="1117"/>
                  </a:lnTo>
                  <a:lnTo>
                    <a:pt x="3238" y="3848"/>
                  </a:lnTo>
                  <a:lnTo>
                    <a:pt x="1282" y="8077"/>
                  </a:lnTo>
                  <a:lnTo>
                    <a:pt x="901" y="9563"/>
                  </a:lnTo>
                  <a:lnTo>
                    <a:pt x="914" y="11137"/>
                  </a:lnTo>
                  <a:lnTo>
                    <a:pt x="203" y="12522"/>
                  </a:lnTo>
                  <a:lnTo>
                    <a:pt x="0" y="13131"/>
                  </a:lnTo>
                  <a:lnTo>
                    <a:pt x="1358" y="15494"/>
                  </a:lnTo>
                  <a:lnTo>
                    <a:pt x="4216" y="13157"/>
                  </a:lnTo>
                  <a:lnTo>
                    <a:pt x="11645" y="4013"/>
                  </a:lnTo>
                  <a:lnTo>
                    <a:pt x="13512" y="2324"/>
                  </a:lnTo>
                  <a:lnTo>
                    <a:pt x="13970" y="876"/>
                  </a:lnTo>
                  <a:lnTo>
                    <a:pt x="10972" y="0"/>
                  </a:lnTo>
                  <a:close/>
                </a:path>
              </a:pathLst>
            </a:custGeom>
            <a:solidFill>
              <a:srgbClr val="376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04" name="object 3704"/>
          <p:cNvGrpSpPr/>
          <p:nvPr/>
        </p:nvGrpSpPr>
        <p:grpSpPr>
          <a:xfrm>
            <a:off x="2107234" y="1433817"/>
            <a:ext cx="46990" cy="62865"/>
            <a:chOff x="2107234" y="1433817"/>
            <a:chExt cx="46990" cy="62865"/>
          </a:xfrm>
        </p:grpSpPr>
        <p:sp>
          <p:nvSpPr>
            <p:cNvPr id="3705" name="object 3705"/>
            <p:cNvSpPr/>
            <p:nvPr/>
          </p:nvSpPr>
          <p:spPr>
            <a:xfrm>
              <a:off x="2107234" y="1434668"/>
              <a:ext cx="46990" cy="62230"/>
            </a:xfrm>
            <a:custGeom>
              <a:avLst/>
              <a:gdLst/>
              <a:ahLst/>
              <a:cxnLst/>
              <a:rect l="l" t="t" r="r" b="b"/>
              <a:pathLst>
                <a:path w="46989" h="62230">
                  <a:moveTo>
                    <a:pt x="11150" y="1524"/>
                  </a:moveTo>
                  <a:lnTo>
                    <a:pt x="7861" y="4597"/>
                  </a:lnTo>
                  <a:lnTo>
                    <a:pt x="6908" y="7543"/>
                  </a:lnTo>
                  <a:lnTo>
                    <a:pt x="8864" y="14058"/>
                  </a:lnTo>
                  <a:lnTo>
                    <a:pt x="4445" y="14617"/>
                  </a:lnTo>
                  <a:lnTo>
                    <a:pt x="53" y="14617"/>
                  </a:lnTo>
                  <a:lnTo>
                    <a:pt x="177" y="15468"/>
                  </a:lnTo>
                  <a:lnTo>
                    <a:pt x="1435" y="20281"/>
                  </a:lnTo>
                  <a:lnTo>
                    <a:pt x="420" y="23202"/>
                  </a:lnTo>
                  <a:lnTo>
                    <a:pt x="361" y="28346"/>
                  </a:lnTo>
                  <a:lnTo>
                    <a:pt x="254" y="29692"/>
                  </a:lnTo>
                  <a:lnTo>
                    <a:pt x="1790" y="31521"/>
                  </a:lnTo>
                  <a:lnTo>
                    <a:pt x="3568" y="33223"/>
                  </a:lnTo>
                  <a:lnTo>
                    <a:pt x="5651" y="37376"/>
                  </a:lnTo>
                  <a:lnTo>
                    <a:pt x="5168" y="39763"/>
                  </a:lnTo>
                  <a:lnTo>
                    <a:pt x="6794" y="40462"/>
                  </a:lnTo>
                  <a:lnTo>
                    <a:pt x="8585" y="41046"/>
                  </a:lnTo>
                  <a:lnTo>
                    <a:pt x="11684" y="41097"/>
                  </a:lnTo>
                  <a:lnTo>
                    <a:pt x="14630" y="41262"/>
                  </a:lnTo>
                  <a:lnTo>
                    <a:pt x="14020" y="46736"/>
                  </a:lnTo>
                  <a:lnTo>
                    <a:pt x="14592" y="47752"/>
                  </a:lnTo>
                  <a:lnTo>
                    <a:pt x="17716" y="48425"/>
                  </a:lnTo>
                  <a:lnTo>
                    <a:pt x="18351" y="49974"/>
                  </a:lnTo>
                  <a:lnTo>
                    <a:pt x="22555" y="56972"/>
                  </a:lnTo>
                  <a:lnTo>
                    <a:pt x="27381" y="60401"/>
                  </a:lnTo>
                  <a:lnTo>
                    <a:pt x="35598" y="62014"/>
                  </a:lnTo>
                  <a:lnTo>
                    <a:pt x="36728" y="61442"/>
                  </a:lnTo>
                  <a:lnTo>
                    <a:pt x="37058" y="59512"/>
                  </a:lnTo>
                  <a:lnTo>
                    <a:pt x="35496" y="57937"/>
                  </a:lnTo>
                  <a:lnTo>
                    <a:pt x="36182" y="57349"/>
                  </a:lnTo>
                  <a:lnTo>
                    <a:pt x="36741" y="55854"/>
                  </a:lnTo>
                  <a:lnTo>
                    <a:pt x="35839" y="54152"/>
                  </a:lnTo>
                  <a:lnTo>
                    <a:pt x="39574" y="54152"/>
                  </a:lnTo>
                  <a:lnTo>
                    <a:pt x="39268" y="53060"/>
                  </a:lnTo>
                  <a:lnTo>
                    <a:pt x="41427" y="47129"/>
                  </a:lnTo>
                  <a:lnTo>
                    <a:pt x="40525" y="43637"/>
                  </a:lnTo>
                  <a:lnTo>
                    <a:pt x="34925" y="41109"/>
                  </a:lnTo>
                  <a:lnTo>
                    <a:pt x="23342" y="41033"/>
                  </a:lnTo>
                  <a:lnTo>
                    <a:pt x="18770" y="39027"/>
                  </a:lnTo>
                  <a:lnTo>
                    <a:pt x="19509" y="35255"/>
                  </a:lnTo>
                  <a:lnTo>
                    <a:pt x="19544" y="34277"/>
                  </a:lnTo>
                  <a:lnTo>
                    <a:pt x="18923" y="31000"/>
                  </a:lnTo>
                  <a:lnTo>
                    <a:pt x="18122" y="27482"/>
                  </a:lnTo>
                  <a:lnTo>
                    <a:pt x="16852" y="24206"/>
                  </a:lnTo>
                  <a:lnTo>
                    <a:pt x="12915" y="17259"/>
                  </a:lnTo>
                  <a:lnTo>
                    <a:pt x="12352" y="14617"/>
                  </a:lnTo>
                  <a:lnTo>
                    <a:pt x="4445" y="14617"/>
                  </a:lnTo>
                  <a:lnTo>
                    <a:pt x="0" y="14249"/>
                  </a:lnTo>
                  <a:lnTo>
                    <a:pt x="12274" y="14249"/>
                  </a:lnTo>
                  <a:lnTo>
                    <a:pt x="12014" y="13030"/>
                  </a:lnTo>
                  <a:lnTo>
                    <a:pt x="11747" y="8496"/>
                  </a:lnTo>
                  <a:lnTo>
                    <a:pt x="19499" y="8496"/>
                  </a:lnTo>
                  <a:lnTo>
                    <a:pt x="19188" y="6324"/>
                  </a:lnTo>
                  <a:lnTo>
                    <a:pt x="16852" y="6324"/>
                  </a:lnTo>
                  <a:lnTo>
                    <a:pt x="15697" y="6121"/>
                  </a:lnTo>
                  <a:lnTo>
                    <a:pt x="12636" y="4292"/>
                  </a:lnTo>
                  <a:lnTo>
                    <a:pt x="11150" y="1524"/>
                  </a:lnTo>
                  <a:close/>
                </a:path>
                <a:path w="46989" h="62230">
                  <a:moveTo>
                    <a:pt x="39574" y="54152"/>
                  </a:moveTo>
                  <a:lnTo>
                    <a:pt x="35839" y="54152"/>
                  </a:lnTo>
                  <a:lnTo>
                    <a:pt x="38239" y="55587"/>
                  </a:lnTo>
                  <a:lnTo>
                    <a:pt x="36182" y="57349"/>
                  </a:lnTo>
                  <a:lnTo>
                    <a:pt x="35991" y="57861"/>
                  </a:lnTo>
                  <a:lnTo>
                    <a:pt x="37063" y="59512"/>
                  </a:lnTo>
                  <a:lnTo>
                    <a:pt x="38747" y="60159"/>
                  </a:lnTo>
                  <a:lnTo>
                    <a:pt x="40013" y="59512"/>
                  </a:lnTo>
                  <a:lnTo>
                    <a:pt x="40970" y="58127"/>
                  </a:lnTo>
                  <a:lnTo>
                    <a:pt x="40830" y="57023"/>
                  </a:lnTo>
                  <a:lnTo>
                    <a:pt x="46621" y="56032"/>
                  </a:lnTo>
                  <a:lnTo>
                    <a:pt x="39649" y="54419"/>
                  </a:lnTo>
                  <a:lnTo>
                    <a:pt x="39574" y="54152"/>
                  </a:lnTo>
                  <a:close/>
                </a:path>
                <a:path w="46989" h="62230">
                  <a:moveTo>
                    <a:pt x="36182" y="57349"/>
                  </a:moveTo>
                  <a:lnTo>
                    <a:pt x="35496" y="57937"/>
                  </a:lnTo>
                  <a:lnTo>
                    <a:pt x="37064" y="59514"/>
                  </a:lnTo>
                  <a:lnTo>
                    <a:pt x="35991" y="57861"/>
                  </a:lnTo>
                  <a:lnTo>
                    <a:pt x="36182" y="57349"/>
                  </a:lnTo>
                  <a:close/>
                </a:path>
                <a:path w="46989" h="62230">
                  <a:moveTo>
                    <a:pt x="21272" y="0"/>
                  </a:moveTo>
                  <a:lnTo>
                    <a:pt x="19291" y="4972"/>
                  </a:lnTo>
                  <a:lnTo>
                    <a:pt x="21501" y="6527"/>
                  </a:lnTo>
                  <a:lnTo>
                    <a:pt x="19720" y="8763"/>
                  </a:lnTo>
                  <a:lnTo>
                    <a:pt x="19638" y="9461"/>
                  </a:lnTo>
                  <a:lnTo>
                    <a:pt x="19733" y="10121"/>
                  </a:lnTo>
                  <a:lnTo>
                    <a:pt x="19859" y="24206"/>
                  </a:lnTo>
                  <a:lnTo>
                    <a:pt x="19568" y="26987"/>
                  </a:lnTo>
                  <a:lnTo>
                    <a:pt x="19604" y="28346"/>
                  </a:lnTo>
                  <a:lnTo>
                    <a:pt x="20053" y="31927"/>
                  </a:lnTo>
                  <a:lnTo>
                    <a:pt x="20980" y="35039"/>
                  </a:lnTo>
                  <a:lnTo>
                    <a:pt x="21056" y="38417"/>
                  </a:lnTo>
                  <a:lnTo>
                    <a:pt x="23342" y="41033"/>
                  </a:lnTo>
                  <a:lnTo>
                    <a:pt x="34978" y="41033"/>
                  </a:lnTo>
                  <a:lnTo>
                    <a:pt x="35547" y="40220"/>
                  </a:lnTo>
                  <a:lnTo>
                    <a:pt x="35788" y="39446"/>
                  </a:lnTo>
                  <a:lnTo>
                    <a:pt x="36118" y="37223"/>
                  </a:lnTo>
                  <a:lnTo>
                    <a:pt x="32524" y="37223"/>
                  </a:lnTo>
                  <a:lnTo>
                    <a:pt x="31610" y="35255"/>
                  </a:lnTo>
                  <a:lnTo>
                    <a:pt x="33375" y="35039"/>
                  </a:lnTo>
                  <a:lnTo>
                    <a:pt x="35538" y="35039"/>
                  </a:lnTo>
                  <a:lnTo>
                    <a:pt x="36791" y="34277"/>
                  </a:lnTo>
                  <a:lnTo>
                    <a:pt x="36220" y="33312"/>
                  </a:lnTo>
                  <a:lnTo>
                    <a:pt x="34594" y="32689"/>
                  </a:lnTo>
                  <a:lnTo>
                    <a:pt x="35775" y="31165"/>
                  </a:lnTo>
                  <a:lnTo>
                    <a:pt x="35001" y="28879"/>
                  </a:lnTo>
                  <a:lnTo>
                    <a:pt x="32778" y="28346"/>
                  </a:lnTo>
                  <a:lnTo>
                    <a:pt x="28663" y="26987"/>
                  </a:lnTo>
                  <a:lnTo>
                    <a:pt x="27444" y="25412"/>
                  </a:lnTo>
                  <a:lnTo>
                    <a:pt x="22809" y="21272"/>
                  </a:lnTo>
                  <a:lnTo>
                    <a:pt x="26974" y="19837"/>
                  </a:lnTo>
                  <a:lnTo>
                    <a:pt x="25920" y="17907"/>
                  </a:lnTo>
                  <a:lnTo>
                    <a:pt x="25996" y="16332"/>
                  </a:lnTo>
                  <a:lnTo>
                    <a:pt x="23749" y="14808"/>
                  </a:lnTo>
                  <a:lnTo>
                    <a:pt x="25793" y="13195"/>
                  </a:lnTo>
                  <a:lnTo>
                    <a:pt x="25908" y="11061"/>
                  </a:lnTo>
                  <a:lnTo>
                    <a:pt x="26746" y="8763"/>
                  </a:lnTo>
                  <a:lnTo>
                    <a:pt x="24345" y="7251"/>
                  </a:lnTo>
                  <a:lnTo>
                    <a:pt x="20802" y="5905"/>
                  </a:lnTo>
                  <a:lnTo>
                    <a:pt x="23533" y="1904"/>
                  </a:lnTo>
                  <a:lnTo>
                    <a:pt x="21272" y="0"/>
                  </a:lnTo>
                  <a:close/>
                </a:path>
                <a:path w="46989" h="62230">
                  <a:moveTo>
                    <a:pt x="36271" y="36195"/>
                  </a:moveTo>
                  <a:lnTo>
                    <a:pt x="32524" y="37223"/>
                  </a:lnTo>
                  <a:lnTo>
                    <a:pt x="36118" y="37223"/>
                  </a:lnTo>
                  <a:lnTo>
                    <a:pt x="36271" y="36195"/>
                  </a:lnTo>
                  <a:close/>
                </a:path>
                <a:path w="46989" h="62230">
                  <a:moveTo>
                    <a:pt x="35538" y="35039"/>
                  </a:moveTo>
                  <a:lnTo>
                    <a:pt x="33375" y="35039"/>
                  </a:lnTo>
                  <a:lnTo>
                    <a:pt x="35204" y="35242"/>
                  </a:lnTo>
                  <a:lnTo>
                    <a:pt x="35538" y="35039"/>
                  </a:lnTo>
                  <a:close/>
                </a:path>
                <a:path w="46989" h="62230">
                  <a:moveTo>
                    <a:pt x="19499" y="8496"/>
                  </a:moveTo>
                  <a:lnTo>
                    <a:pt x="11747" y="8496"/>
                  </a:lnTo>
                  <a:lnTo>
                    <a:pt x="14236" y="8788"/>
                  </a:lnTo>
                  <a:lnTo>
                    <a:pt x="14179" y="13030"/>
                  </a:lnTo>
                  <a:lnTo>
                    <a:pt x="14096" y="14058"/>
                  </a:lnTo>
                  <a:lnTo>
                    <a:pt x="17094" y="14960"/>
                  </a:lnTo>
                  <a:lnTo>
                    <a:pt x="18110" y="13589"/>
                  </a:lnTo>
                  <a:lnTo>
                    <a:pt x="18897" y="12204"/>
                  </a:lnTo>
                  <a:lnTo>
                    <a:pt x="19164" y="9461"/>
                  </a:lnTo>
                  <a:lnTo>
                    <a:pt x="19566" y="8957"/>
                  </a:lnTo>
                  <a:lnTo>
                    <a:pt x="19499" y="8496"/>
                  </a:lnTo>
                  <a:close/>
                </a:path>
                <a:path w="46989" h="62230">
                  <a:moveTo>
                    <a:pt x="19291" y="4972"/>
                  </a:moveTo>
                  <a:lnTo>
                    <a:pt x="19075" y="5537"/>
                  </a:lnTo>
                  <a:lnTo>
                    <a:pt x="19566" y="8957"/>
                  </a:lnTo>
                  <a:lnTo>
                    <a:pt x="21501" y="6527"/>
                  </a:lnTo>
                  <a:lnTo>
                    <a:pt x="19291" y="4972"/>
                  </a:lnTo>
                  <a:close/>
                </a:path>
                <a:path w="46989" h="62230">
                  <a:moveTo>
                    <a:pt x="18110" y="4140"/>
                  </a:moveTo>
                  <a:lnTo>
                    <a:pt x="17094" y="4140"/>
                  </a:lnTo>
                  <a:lnTo>
                    <a:pt x="16852" y="6324"/>
                  </a:lnTo>
                  <a:lnTo>
                    <a:pt x="19188" y="6324"/>
                  </a:lnTo>
                  <a:lnTo>
                    <a:pt x="19075" y="5537"/>
                  </a:lnTo>
                  <a:lnTo>
                    <a:pt x="19291" y="4972"/>
                  </a:lnTo>
                  <a:lnTo>
                    <a:pt x="18110" y="4140"/>
                  </a:lnTo>
                  <a:close/>
                </a:path>
              </a:pathLst>
            </a:custGeom>
            <a:solidFill>
              <a:srgbClr val="A1D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2124417" y="143381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0" y="0"/>
                  </a:moveTo>
                  <a:lnTo>
                    <a:pt x="3022" y="4394"/>
                  </a:lnTo>
                  <a:lnTo>
                    <a:pt x="939" y="4978"/>
                  </a:lnTo>
                  <a:lnTo>
                    <a:pt x="2527" y="7747"/>
                  </a:lnTo>
                  <a:lnTo>
                    <a:pt x="304" y="10515"/>
                  </a:lnTo>
                  <a:lnTo>
                    <a:pt x="939" y="13284"/>
                  </a:lnTo>
                  <a:lnTo>
                    <a:pt x="50" y="14427"/>
                  </a:lnTo>
                  <a:lnTo>
                    <a:pt x="63" y="15595"/>
                  </a:lnTo>
                  <a:lnTo>
                    <a:pt x="889" y="16776"/>
                  </a:lnTo>
                  <a:lnTo>
                    <a:pt x="1752" y="17640"/>
                  </a:lnTo>
                  <a:lnTo>
                    <a:pt x="2438" y="18808"/>
                  </a:lnTo>
                  <a:lnTo>
                    <a:pt x="3962" y="18503"/>
                  </a:lnTo>
                  <a:lnTo>
                    <a:pt x="4013" y="8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C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2131580" y="1441653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4292" y="0"/>
                  </a:moveTo>
                  <a:lnTo>
                    <a:pt x="1143" y="215"/>
                  </a:lnTo>
                  <a:lnTo>
                    <a:pt x="0" y="266"/>
                  </a:lnTo>
                  <a:lnTo>
                    <a:pt x="1295" y="2171"/>
                  </a:lnTo>
                  <a:lnTo>
                    <a:pt x="215" y="4470"/>
                  </a:lnTo>
                  <a:lnTo>
                    <a:pt x="1066" y="6451"/>
                  </a:lnTo>
                  <a:lnTo>
                    <a:pt x="1041" y="9690"/>
                  </a:lnTo>
                  <a:lnTo>
                    <a:pt x="2616" y="10426"/>
                  </a:lnTo>
                  <a:lnTo>
                    <a:pt x="5422" y="9258"/>
                  </a:lnTo>
                  <a:lnTo>
                    <a:pt x="6426" y="8445"/>
                  </a:lnTo>
                  <a:lnTo>
                    <a:pt x="7302" y="7569"/>
                  </a:lnTo>
                  <a:lnTo>
                    <a:pt x="7277" y="6146"/>
                  </a:lnTo>
                  <a:lnTo>
                    <a:pt x="7302" y="4406"/>
                  </a:lnTo>
                  <a:lnTo>
                    <a:pt x="6019" y="1879"/>
                  </a:lnTo>
                  <a:lnTo>
                    <a:pt x="4292" y="0"/>
                  </a:lnTo>
                  <a:close/>
                </a:path>
              </a:pathLst>
            </a:custGeom>
            <a:solidFill>
              <a:srgbClr val="C5E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08" name="object 3708"/>
          <p:cNvGrpSpPr/>
          <p:nvPr/>
        </p:nvGrpSpPr>
        <p:grpSpPr>
          <a:xfrm>
            <a:off x="1754555" y="724293"/>
            <a:ext cx="22225" cy="22860"/>
            <a:chOff x="1754555" y="724293"/>
            <a:chExt cx="22225" cy="22860"/>
          </a:xfrm>
        </p:grpSpPr>
        <p:sp>
          <p:nvSpPr>
            <p:cNvPr id="3709" name="object 3709"/>
            <p:cNvSpPr/>
            <p:nvPr/>
          </p:nvSpPr>
          <p:spPr>
            <a:xfrm>
              <a:off x="1762582" y="73452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8915" y="0"/>
                  </a:moveTo>
                  <a:lnTo>
                    <a:pt x="8077" y="3009"/>
                  </a:lnTo>
                  <a:lnTo>
                    <a:pt x="5791" y="5638"/>
                  </a:lnTo>
                  <a:lnTo>
                    <a:pt x="7481" y="10175"/>
                  </a:lnTo>
                  <a:lnTo>
                    <a:pt x="10960" y="12471"/>
                  </a:lnTo>
                  <a:lnTo>
                    <a:pt x="9969" y="9613"/>
                  </a:lnTo>
                  <a:lnTo>
                    <a:pt x="12623" y="8953"/>
                  </a:lnTo>
                  <a:lnTo>
                    <a:pt x="13970" y="7505"/>
                  </a:lnTo>
                  <a:lnTo>
                    <a:pt x="13220" y="6794"/>
                  </a:lnTo>
                  <a:lnTo>
                    <a:pt x="12865" y="6426"/>
                  </a:lnTo>
                  <a:lnTo>
                    <a:pt x="9766" y="5372"/>
                  </a:lnTo>
                  <a:lnTo>
                    <a:pt x="10223" y="2539"/>
                  </a:lnTo>
                  <a:lnTo>
                    <a:pt x="9740" y="177"/>
                  </a:lnTo>
                  <a:lnTo>
                    <a:pt x="9461" y="139"/>
                  </a:lnTo>
                  <a:lnTo>
                    <a:pt x="8915" y="0"/>
                  </a:lnTo>
                  <a:close/>
                </a:path>
                <a:path w="13969" h="12700">
                  <a:moveTo>
                    <a:pt x="1028" y="3848"/>
                  </a:moveTo>
                  <a:lnTo>
                    <a:pt x="0" y="3924"/>
                  </a:lnTo>
                  <a:lnTo>
                    <a:pt x="292" y="5473"/>
                  </a:lnTo>
                  <a:lnTo>
                    <a:pt x="406" y="6489"/>
                  </a:lnTo>
                  <a:lnTo>
                    <a:pt x="3086" y="9956"/>
                  </a:lnTo>
                  <a:lnTo>
                    <a:pt x="7420" y="10175"/>
                  </a:lnTo>
                  <a:lnTo>
                    <a:pt x="5346" y="8089"/>
                  </a:lnTo>
                  <a:lnTo>
                    <a:pt x="4965" y="6286"/>
                  </a:lnTo>
                  <a:lnTo>
                    <a:pt x="3466" y="5638"/>
                  </a:lnTo>
                  <a:lnTo>
                    <a:pt x="3365" y="4724"/>
                  </a:lnTo>
                  <a:lnTo>
                    <a:pt x="2921" y="4165"/>
                  </a:lnTo>
                  <a:lnTo>
                    <a:pt x="2120" y="3860"/>
                  </a:lnTo>
                  <a:lnTo>
                    <a:pt x="1028" y="3848"/>
                  </a:lnTo>
                  <a:close/>
                </a:path>
              </a:pathLst>
            </a:custGeom>
            <a:solidFill>
              <a:srgbClr val="6AB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754555" y="72429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2146" y="0"/>
                  </a:moveTo>
                  <a:lnTo>
                    <a:pt x="0" y="6057"/>
                  </a:lnTo>
                  <a:lnTo>
                    <a:pt x="6096" y="7366"/>
                  </a:lnTo>
                  <a:lnTo>
                    <a:pt x="7340" y="8851"/>
                  </a:lnTo>
                  <a:lnTo>
                    <a:pt x="8635" y="9042"/>
                  </a:lnTo>
                  <a:lnTo>
                    <a:pt x="10096" y="7950"/>
                  </a:lnTo>
                  <a:lnTo>
                    <a:pt x="10553" y="7366"/>
                  </a:lnTo>
                  <a:lnTo>
                    <a:pt x="9664" y="5156"/>
                  </a:lnTo>
                  <a:lnTo>
                    <a:pt x="9580" y="4584"/>
                  </a:lnTo>
                  <a:lnTo>
                    <a:pt x="6819" y="4584"/>
                  </a:lnTo>
                  <a:lnTo>
                    <a:pt x="4279" y="3860"/>
                  </a:lnTo>
                  <a:lnTo>
                    <a:pt x="3365" y="1778"/>
                  </a:lnTo>
                  <a:lnTo>
                    <a:pt x="2146" y="0"/>
                  </a:lnTo>
                  <a:close/>
                </a:path>
                <a:path w="10794" h="9525">
                  <a:moveTo>
                    <a:pt x="7416" y="1066"/>
                  </a:moveTo>
                  <a:lnTo>
                    <a:pt x="5359" y="1143"/>
                  </a:lnTo>
                  <a:lnTo>
                    <a:pt x="5562" y="2362"/>
                  </a:lnTo>
                  <a:lnTo>
                    <a:pt x="7391" y="2971"/>
                  </a:lnTo>
                  <a:lnTo>
                    <a:pt x="6819" y="4584"/>
                  </a:lnTo>
                  <a:lnTo>
                    <a:pt x="9580" y="4584"/>
                  </a:lnTo>
                  <a:lnTo>
                    <a:pt x="9423" y="3517"/>
                  </a:lnTo>
                  <a:lnTo>
                    <a:pt x="8623" y="2184"/>
                  </a:lnTo>
                  <a:lnTo>
                    <a:pt x="7416" y="1066"/>
                  </a:lnTo>
                  <a:close/>
                </a:path>
              </a:pathLst>
            </a:custGeom>
            <a:solidFill>
              <a:srgbClr val="9ED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762620" y="73154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311" y="0"/>
                  </a:moveTo>
                  <a:lnTo>
                    <a:pt x="1524" y="711"/>
                  </a:lnTo>
                  <a:lnTo>
                    <a:pt x="685" y="1384"/>
                  </a:lnTo>
                  <a:lnTo>
                    <a:pt x="406" y="2476"/>
                  </a:lnTo>
                  <a:lnTo>
                    <a:pt x="0" y="4508"/>
                  </a:lnTo>
                  <a:lnTo>
                    <a:pt x="457" y="6210"/>
                  </a:lnTo>
                  <a:lnTo>
                    <a:pt x="2298" y="7378"/>
                  </a:lnTo>
                  <a:lnTo>
                    <a:pt x="3340" y="8585"/>
                  </a:lnTo>
                  <a:lnTo>
                    <a:pt x="4813" y="5588"/>
                  </a:lnTo>
                  <a:lnTo>
                    <a:pt x="6438" y="2565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3A74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12" name="object 3712"/>
          <p:cNvGrpSpPr/>
          <p:nvPr/>
        </p:nvGrpSpPr>
        <p:grpSpPr>
          <a:xfrm>
            <a:off x="1626044" y="766305"/>
            <a:ext cx="58419" cy="49530"/>
            <a:chOff x="1626044" y="766305"/>
            <a:chExt cx="58419" cy="49530"/>
          </a:xfrm>
        </p:grpSpPr>
        <p:sp>
          <p:nvSpPr>
            <p:cNvPr id="3713" name="object 3713"/>
            <p:cNvSpPr/>
            <p:nvPr/>
          </p:nvSpPr>
          <p:spPr>
            <a:xfrm>
              <a:off x="1660740" y="795985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6629" y="0"/>
                  </a:moveTo>
                  <a:lnTo>
                    <a:pt x="5702" y="0"/>
                  </a:lnTo>
                  <a:lnTo>
                    <a:pt x="5613" y="850"/>
                  </a:lnTo>
                  <a:lnTo>
                    <a:pt x="5448" y="1650"/>
                  </a:lnTo>
                  <a:lnTo>
                    <a:pt x="4584" y="2095"/>
                  </a:lnTo>
                  <a:lnTo>
                    <a:pt x="4597" y="3124"/>
                  </a:lnTo>
                  <a:lnTo>
                    <a:pt x="3378" y="4521"/>
                  </a:lnTo>
                  <a:lnTo>
                    <a:pt x="685" y="2476"/>
                  </a:lnTo>
                  <a:lnTo>
                    <a:pt x="0" y="5105"/>
                  </a:lnTo>
                  <a:lnTo>
                    <a:pt x="50" y="6375"/>
                  </a:lnTo>
                  <a:lnTo>
                    <a:pt x="901" y="6832"/>
                  </a:lnTo>
                  <a:lnTo>
                    <a:pt x="1981" y="7048"/>
                  </a:lnTo>
                  <a:lnTo>
                    <a:pt x="3187" y="7162"/>
                  </a:lnTo>
                  <a:lnTo>
                    <a:pt x="4343" y="6667"/>
                  </a:lnTo>
                  <a:lnTo>
                    <a:pt x="6946" y="6896"/>
                  </a:lnTo>
                  <a:lnTo>
                    <a:pt x="7213" y="8369"/>
                  </a:lnTo>
                  <a:lnTo>
                    <a:pt x="10452" y="10629"/>
                  </a:lnTo>
                  <a:lnTo>
                    <a:pt x="12445" y="13741"/>
                  </a:lnTo>
                  <a:lnTo>
                    <a:pt x="16027" y="11442"/>
                  </a:lnTo>
                  <a:lnTo>
                    <a:pt x="18986" y="9067"/>
                  </a:lnTo>
                  <a:lnTo>
                    <a:pt x="13881" y="7988"/>
                  </a:lnTo>
                  <a:lnTo>
                    <a:pt x="15963" y="4457"/>
                  </a:lnTo>
                  <a:lnTo>
                    <a:pt x="15100" y="3086"/>
                  </a:lnTo>
                  <a:lnTo>
                    <a:pt x="11493" y="2806"/>
                  </a:lnTo>
                  <a:lnTo>
                    <a:pt x="14300" y="5308"/>
                  </a:lnTo>
                  <a:lnTo>
                    <a:pt x="12598" y="6007"/>
                  </a:lnTo>
                  <a:lnTo>
                    <a:pt x="10058" y="4686"/>
                  </a:lnTo>
                  <a:lnTo>
                    <a:pt x="8839" y="1828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6DB6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664030" y="801204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19" h="14605">
                  <a:moveTo>
                    <a:pt x="6070" y="0"/>
                  </a:moveTo>
                  <a:lnTo>
                    <a:pt x="2412" y="25"/>
                  </a:lnTo>
                  <a:lnTo>
                    <a:pt x="1663" y="863"/>
                  </a:lnTo>
                  <a:lnTo>
                    <a:pt x="469" y="1219"/>
                  </a:lnTo>
                  <a:lnTo>
                    <a:pt x="0" y="2349"/>
                  </a:lnTo>
                  <a:lnTo>
                    <a:pt x="965" y="4444"/>
                  </a:lnTo>
                  <a:lnTo>
                    <a:pt x="2933" y="5638"/>
                  </a:lnTo>
                  <a:lnTo>
                    <a:pt x="4444" y="7226"/>
                  </a:lnTo>
                  <a:lnTo>
                    <a:pt x="8775" y="8953"/>
                  </a:lnTo>
                  <a:lnTo>
                    <a:pt x="12052" y="12471"/>
                  </a:lnTo>
                  <a:lnTo>
                    <a:pt x="16344" y="14274"/>
                  </a:lnTo>
                  <a:lnTo>
                    <a:pt x="17056" y="14389"/>
                  </a:lnTo>
                  <a:lnTo>
                    <a:pt x="17754" y="14363"/>
                  </a:lnTo>
                  <a:lnTo>
                    <a:pt x="19672" y="13639"/>
                  </a:lnTo>
                  <a:lnTo>
                    <a:pt x="19176" y="12179"/>
                  </a:lnTo>
                  <a:lnTo>
                    <a:pt x="19938" y="11429"/>
                  </a:lnTo>
                  <a:lnTo>
                    <a:pt x="19329" y="10121"/>
                  </a:lnTo>
                  <a:lnTo>
                    <a:pt x="17881" y="10045"/>
                  </a:lnTo>
                  <a:lnTo>
                    <a:pt x="16865" y="9321"/>
                  </a:lnTo>
                  <a:lnTo>
                    <a:pt x="16274" y="8229"/>
                  </a:lnTo>
                  <a:lnTo>
                    <a:pt x="14820" y="8229"/>
                  </a:lnTo>
                  <a:lnTo>
                    <a:pt x="13830" y="7873"/>
                  </a:lnTo>
                  <a:lnTo>
                    <a:pt x="13157" y="7175"/>
                  </a:lnTo>
                  <a:lnTo>
                    <a:pt x="12738" y="6210"/>
                  </a:lnTo>
                  <a:lnTo>
                    <a:pt x="11569" y="5816"/>
                  </a:lnTo>
                  <a:lnTo>
                    <a:pt x="10121" y="5626"/>
                  </a:lnTo>
                  <a:lnTo>
                    <a:pt x="5295" y="5333"/>
                  </a:lnTo>
                  <a:lnTo>
                    <a:pt x="6070" y="0"/>
                  </a:lnTo>
                  <a:close/>
                </a:path>
                <a:path w="20319" h="14605">
                  <a:moveTo>
                    <a:pt x="15976" y="7708"/>
                  </a:moveTo>
                  <a:lnTo>
                    <a:pt x="14820" y="8229"/>
                  </a:lnTo>
                  <a:lnTo>
                    <a:pt x="16274" y="8229"/>
                  </a:lnTo>
                  <a:lnTo>
                    <a:pt x="15976" y="7708"/>
                  </a:lnTo>
                  <a:close/>
                </a:path>
              </a:pathLst>
            </a:custGeom>
            <a:solidFill>
              <a:srgbClr val="A6D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678851" y="80549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914" y="0"/>
                  </a:moveTo>
                  <a:lnTo>
                    <a:pt x="571" y="1460"/>
                  </a:lnTo>
                  <a:lnTo>
                    <a:pt x="292" y="2705"/>
                  </a:lnTo>
                  <a:lnTo>
                    <a:pt x="0" y="3936"/>
                  </a:lnTo>
                  <a:lnTo>
                    <a:pt x="2044" y="5029"/>
                  </a:lnTo>
                  <a:lnTo>
                    <a:pt x="2489" y="4114"/>
                  </a:lnTo>
                  <a:lnTo>
                    <a:pt x="3352" y="3975"/>
                  </a:lnTo>
                  <a:lnTo>
                    <a:pt x="4229" y="3860"/>
                  </a:lnTo>
                  <a:lnTo>
                    <a:pt x="3835" y="2095"/>
                  </a:lnTo>
                  <a:lnTo>
                    <a:pt x="2413" y="1231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FB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637372" y="786980"/>
              <a:ext cx="31750" cy="24765"/>
            </a:xfrm>
            <a:custGeom>
              <a:avLst/>
              <a:gdLst/>
              <a:ahLst/>
              <a:cxnLst/>
              <a:rect l="l" t="t" r="r" b="b"/>
              <a:pathLst>
                <a:path w="31750" h="24765">
                  <a:moveTo>
                    <a:pt x="4698" y="0"/>
                  </a:moveTo>
                  <a:lnTo>
                    <a:pt x="0" y="1701"/>
                  </a:lnTo>
                  <a:lnTo>
                    <a:pt x="165" y="5359"/>
                  </a:lnTo>
                  <a:lnTo>
                    <a:pt x="3327" y="6159"/>
                  </a:lnTo>
                  <a:lnTo>
                    <a:pt x="16306" y="14835"/>
                  </a:lnTo>
                  <a:lnTo>
                    <a:pt x="21543" y="18454"/>
                  </a:lnTo>
                  <a:lnTo>
                    <a:pt x="26644" y="22250"/>
                  </a:lnTo>
                  <a:lnTo>
                    <a:pt x="29260" y="24307"/>
                  </a:lnTo>
                  <a:lnTo>
                    <a:pt x="29768" y="22402"/>
                  </a:lnTo>
                  <a:lnTo>
                    <a:pt x="31102" y="21450"/>
                  </a:lnTo>
                  <a:lnTo>
                    <a:pt x="31140" y="18567"/>
                  </a:lnTo>
                  <a:lnTo>
                    <a:pt x="28905" y="17564"/>
                  </a:lnTo>
                  <a:lnTo>
                    <a:pt x="26885" y="16382"/>
                  </a:lnTo>
                  <a:lnTo>
                    <a:pt x="26873" y="15633"/>
                  </a:lnTo>
                  <a:lnTo>
                    <a:pt x="26276" y="15557"/>
                  </a:lnTo>
                  <a:lnTo>
                    <a:pt x="25755" y="15379"/>
                  </a:lnTo>
                  <a:lnTo>
                    <a:pt x="24930" y="15316"/>
                  </a:lnTo>
                  <a:lnTo>
                    <a:pt x="24129" y="15189"/>
                  </a:lnTo>
                  <a:lnTo>
                    <a:pt x="23672" y="14350"/>
                  </a:lnTo>
                  <a:lnTo>
                    <a:pt x="23533" y="13741"/>
                  </a:lnTo>
                  <a:lnTo>
                    <a:pt x="23266" y="13703"/>
                  </a:lnTo>
                  <a:lnTo>
                    <a:pt x="22859" y="14147"/>
                  </a:lnTo>
                  <a:lnTo>
                    <a:pt x="21983" y="14173"/>
                  </a:lnTo>
                  <a:lnTo>
                    <a:pt x="21196" y="14020"/>
                  </a:lnTo>
                  <a:lnTo>
                    <a:pt x="20726" y="13169"/>
                  </a:lnTo>
                  <a:lnTo>
                    <a:pt x="19049" y="11379"/>
                  </a:lnTo>
                  <a:lnTo>
                    <a:pt x="18059" y="8889"/>
                  </a:lnTo>
                  <a:lnTo>
                    <a:pt x="15493" y="8013"/>
                  </a:lnTo>
                  <a:lnTo>
                    <a:pt x="14033" y="6654"/>
                  </a:lnTo>
                  <a:lnTo>
                    <a:pt x="11671" y="7531"/>
                  </a:lnTo>
                  <a:lnTo>
                    <a:pt x="10337" y="5892"/>
                  </a:lnTo>
                  <a:lnTo>
                    <a:pt x="7556" y="2832"/>
                  </a:lnTo>
                  <a:lnTo>
                    <a:pt x="4698" y="0"/>
                  </a:lnTo>
                  <a:close/>
                </a:path>
              </a:pathLst>
            </a:custGeom>
            <a:solidFill>
              <a:srgbClr val="C8E9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660220" y="797712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4" h="3809">
                  <a:moveTo>
                    <a:pt x="622" y="0"/>
                  </a:moveTo>
                  <a:lnTo>
                    <a:pt x="0" y="3416"/>
                  </a:lnTo>
                  <a:lnTo>
                    <a:pt x="279" y="3454"/>
                  </a:lnTo>
                  <a:lnTo>
                    <a:pt x="546" y="3517"/>
                  </a:lnTo>
                  <a:lnTo>
                    <a:pt x="812" y="3619"/>
                  </a:lnTo>
                  <a:lnTo>
                    <a:pt x="1676" y="1777"/>
                  </a:lnTo>
                  <a:lnTo>
                    <a:pt x="4190" y="3111"/>
                  </a:lnTo>
                  <a:lnTo>
                    <a:pt x="5118" y="1384"/>
                  </a:lnTo>
                  <a:lnTo>
                    <a:pt x="3390" y="200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626044" y="766304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69" h="26670">
                  <a:moveTo>
                    <a:pt x="26377" y="15392"/>
                  </a:moveTo>
                  <a:lnTo>
                    <a:pt x="23723" y="15113"/>
                  </a:lnTo>
                  <a:lnTo>
                    <a:pt x="22872" y="14312"/>
                  </a:lnTo>
                  <a:lnTo>
                    <a:pt x="22009" y="14643"/>
                  </a:lnTo>
                  <a:lnTo>
                    <a:pt x="21145" y="15074"/>
                  </a:lnTo>
                  <a:lnTo>
                    <a:pt x="20116" y="15151"/>
                  </a:lnTo>
                  <a:lnTo>
                    <a:pt x="18618" y="17614"/>
                  </a:lnTo>
                  <a:lnTo>
                    <a:pt x="18173" y="14528"/>
                  </a:lnTo>
                  <a:lnTo>
                    <a:pt x="18186" y="13817"/>
                  </a:lnTo>
                  <a:lnTo>
                    <a:pt x="17983" y="13169"/>
                  </a:lnTo>
                  <a:lnTo>
                    <a:pt x="17449" y="12649"/>
                  </a:lnTo>
                  <a:lnTo>
                    <a:pt x="16129" y="11836"/>
                  </a:lnTo>
                  <a:lnTo>
                    <a:pt x="14706" y="11836"/>
                  </a:lnTo>
                  <a:lnTo>
                    <a:pt x="13258" y="12192"/>
                  </a:lnTo>
                  <a:lnTo>
                    <a:pt x="12801" y="12357"/>
                  </a:lnTo>
                  <a:lnTo>
                    <a:pt x="12890" y="12090"/>
                  </a:lnTo>
                  <a:lnTo>
                    <a:pt x="12534" y="11734"/>
                  </a:lnTo>
                  <a:lnTo>
                    <a:pt x="11747" y="10934"/>
                  </a:lnTo>
                  <a:lnTo>
                    <a:pt x="11747" y="13550"/>
                  </a:lnTo>
                  <a:lnTo>
                    <a:pt x="11455" y="14185"/>
                  </a:lnTo>
                  <a:lnTo>
                    <a:pt x="10833" y="13919"/>
                  </a:lnTo>
                  <a:lnTo>
                    <a:pt x="11264" y="13957"/>
                  </a:lnTo>
                  <a:lnTo>
                    <a:pt x="11747" y="13550"/>
                  </a:lnTo>
                  <a:lnTo>
                    <a:pt x="11747" y="10934"/>
                  </a:lnTo>
                  <a:lnTo>
                    <a:pt x="11620" y="10795"/>
                  </a:lnTo>
                  <a:lnTo>
                    <a:pt x="9931" y="9702"/>
                  </a:lnTo>
                  <a:lnTo>
                    <a:pt x="9931" y="13652"/>
                  </a:lnTo>
                  <a:lnTo>
                    <a:pt x="9182" y="14122"/>
                  </a:lnTo>
                  <a:lnTo>
                    <a:pt x="8013" y="15328"/>
                  </a:lnTo>
                  <a:lnTo>
                    <a:pt x="6223" y="13322"/>
                  </a:lnTo>
                  <a:lnTo>
                    <a:pt x="9156" y="13081"/>
                  </a:lnTo>
                  <a:lnTo>
                    <a:pt x="9931" y="13652"/>
                  </a:lnTo>
                  <a:lnTo>
                    <a:pt x="9931" y="9702"/>
                  </a:lnTo>
                  <a:lnTo>
                    <a:pt x="9639" y="9499"/>
                  </a:lnTo>
                  <a:lnTo>
                    <a:pt x="11404" y="9156"/>
                  </a:lnTo>
                  <a:lnTo>
                    <a:pt x="12166" y="8534"/>
                  </a:lnTo>
                  <a:lnTo>
                    <a:pt x="13182" y="8166"/>
                  </a:lnTo>
                  <a:lnTo>
                    <a:pt x="15938" y="9156"/>
                  </a:lnTo>
                  <a:lnTo>
                    <a:pt x="16624" y="9474"/>
                  </a:lnTo>
                  <a:lnTo>
                    <a:pt x="17449" y="8978"/>
                  </a:lnTo>
                  <a:lnTo>
                    <a:pt x="17843" y="8166"/>
                  </a:lnTo>
                  <a:lnTo>
                    <a:pt x="18516" y="6807"/>
                  </a:lnTo>
                  <a:lnTo>
                    <a:pt x="18173" y="6210"/>
                  </a:lnTo>
                  <a:lnTo>
                    <a:pt x="16725" y="3657"/>
                  </a:lnTo>
                  <a:lnTo>
                    <a:pt x="12814" y="6210"/>
                  </a:lnTo>
                  <a:lnTo>
                    <a:pt x="11061" y="4394"/>
                  </a:lnTo>
                  <a:lnTo>
                    <a:pt x="9702" y="2971"/>
                  </a:lnTo>
                  <a:lnTo>
                    <a:pt x="8953" y="0"/>
                  </a:lnTo>
                  <a:lnTo>
                    <a:pt x="4140" y="3733"/>
                  </a:lnTo>
                  <a:lnTo>
                    <a:pt x="5575" y="5321"/>
                  </a:lnTo>
                  <a:lnTo>
                    <a:pt x="4724" y="8102"/>
                  </a:lnTo>
                  <a:lnTo>
                    <a:pt x="7772" y="4394"/>
                  </a:lnTo>
                  <a:lnTo>
                    <a:pt x="9563" y="11734"/>
                  </a:lnTo>
                  <a:lnTo>
                    <a:pt x="2933" y="8674"/>
                  </a:lnTo>
                  <a:lnTo>
                    <a:pt x="0" y="10820"/>
                  </a:lnTo>
                  <a:lnTo>
                    <a:pt x="3111" y="12636"/>
                  </a:lnTo>
                  <a:lnTo>
                    <a:pt x="5854" y="13309"/>
                  </a:lnTo>
                  <a:lnTo>
                    <a:pt x="5041" y="15151"/>
                  </a:lnTo>
                  <a:lnTo>
                    <a:pt x="6629" y="17703"/>
                  </a:lnTo>
                  <a:lnTo>
                    <a:pt x="9525" y="18986"/>
                  </a:lnTo>
                  <a:lnTo>
                    <a:pt x="11201" y="21463"/>
                  </a:lnTo>
                  <a:lnTo>
                    <a:pt x="11328" y="22390"/>
                  </a:lnTo>
                  <a:lnTo>
                    <a:pt x="15316" y="22428"/>
                  </a:lnTo>
                  <a:lnTo>
                    <a:pt x="18173" y="25285"/>
                  </a:lnTo>
                  <a:lnTo>
                    <a:pt x="21666" y="26568"/>
                  </a:lnTo>
                  <a:lnTo>
                    <a:pt x="23660" y="24739"/>
                  </a:lnTo>
                  <a:lnTo>
                    <a:pt x="20802" y="24574"/>
                  </a:lnTo>
                  <a:lnTo>
                    <a:pt x="20599" y="23495"/>
                  </a:lnTo>
                  <a:lnTo>
                    <a:pt x="20053" y="21818"/>
                  </a:lnTo>
                  <a:lnTo>
                    <a:pt x="18072" y="20408"/>
                  </a:lnTo>
                  <a:lnTo>
                    <a:pt x="19621" y="18338"/>
                  </a:lnTo>
                  <a:lnTo>
                    <a:pt x="24765" y="18275"/>
                  </a:lnTo>
                  <a:lnTo>
                    <a:pt x="25374" y="16903"/>
                  </a:lnTo>
                  <a:lnTo>
                    <a:pt x="26377" y="15392"/>
                  </a:lnTo>
                  <a:close/>
                </a:path>
              </a:pathLst>
            </a:custGeom>
            <a:solidFill>
              <a:srgbClr val="7E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639697" y="77417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1752" y="0"/>
                  </a:moveTo>
                  <a:lnTo>
                    <a:pt x="0" y="2743"/>
                  </a:lnTo>
                  <a:lnTo>
                    <a:pt x="3276" y="3441"/>
                  </a:lnTo>
                  <a:lnTo>
                    <a:pt x="3873" y="5219"/>
                  </a:lnTo>
                  <a:lnTo>
                    <a:pt x="3835" y="7264"/>
                  </a:lnTo>
                  <a:lnTo>
                    <a:pt x="4864" y="9042"/>
                  </a:lnTo>
                  <a:lnTo>
                    <a:pt x="6286" y="9220"/>
                  </a:lnTo>
                  <a:lnTo>
                    <a:pt x="7988" y="8293"/>
                  </a:lnTo>
                  <a:lnTo>
                    <a:pt x="8445" y="7480"/>
                  </a:lnTo>
                  <a:lnTo>
                    <a:pt x="9220" y="7302"/>
                  </a:lnTo>
                  <a:lnTo>
                    <a:pt x="10058" y="7226"/>
                  </a:lnTo>
                  <a:lnTo>
                    <a:pt x="9359" y="3759"/>
                  </a:lnTo>
                  <a:lnTo>
                    <a:pt x="7708" y="1270"/>
                  </a:lnTo>
                  <a:lnTo>
                    <a:pt x="3797" y="1092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9D4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641690" y="78464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3975" y="0"/>
                  </a:moveTo>
                  <a:lnTo>
                    <a:pt x="0" y="2539"/>
                  </a:lnTo>
                  <a:lnTo>
                    <a:pt x="1587" y="4013"/>
                  </a:lnTo>
                  <a:lnTo>
                    <a:pt x="4952" y="5156"/>
                  </a:lnTo>
                  <a:lnTo>
                    <a:pt x="9118" y="5130"/>
                  </a:lnTo>
                  <a:lnTo>
                    <a:pt x="7416" y="3403"/>
                  </a:lnTo>
                  <a:lnTo>
                    <a:pt x="5054" y="234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A8D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21" name="object 3721"/>
          <p:cNvGrpSpPr/>
          <p:nvPr/>
        </p:nvGrpSpPr>
        <p:grpSpPr>
          <a:xfrm>
            <a:off x="2201214" y="1185875"/>
            <a:ext cx="18415" cy="29845"/>
            <a:chOff x="2201214" y="1185875"/>
            <a:chExt cx="18415" cy="29845"/>
          </a:xfrm>
        </p:grpSpPr>
        <p:sp>
          <p:nvSpPr>
            <p:cNvPr id="3722" name="object 3722"/>
            <p:cNvSpPr/>
            <p:nvPr/>
          </p:nvSpPr>
          <p:spPr>
            <a:xfrm>
              <a:off x="2211070" y="1200899"/>
              <a:ext cx="8890" cy="14604"/>
            </a:xfrm>
            <a:custGeom>
              <a:avLst/>
              <a:gdLst/>
              <a:ahLst/>
              <a:cxnLst/>
              <a:rect l="l" t="t" r="r" b="b"/>
              <a:pathLst>
                <a:path w="8889" h="14605">
                  <a:moveTo>
                    <a:pt x="2590" y="0"/>
                  </a:moveTo>
                  <a:lnTo>
                    <a:pt x="1117" y="609"/>
                  </a:lnTo>
                  <a:lnTo>
                    <a:pt x="508" y="1816"/>
                  </a:lnTo>
                  <a:lnTo>
                    <a:pt x="0" y="6324"/>
                  </a:lnTo>
                  <a:lnTo>
                    <a:pt x="2616" y="13474"/>
                  </a:lnTo>
                  <a:lnTo>
                    <a:pt x="3670" y="13449"/>
                  </a:lnTo>
                  <a:lnTo>
                    <a:pt x="4648" y="14414"/>
                  </a:lnTo>
                  <a:lnTo>
                    <a:pt x="5753" y="13728"/>
                  </a:lnTo>
                  <a:lnTo>
                    <a:pt x="7048" y="12458"/>
                  </a:lnTo>
                  <a:lnTo>
                    <a:pt x="6362" y="10896"/>
                  </a:lnTo>
                  <a:lnTo>
                    <a:pt x="6400" y="9448"/>
                  </a:lnTo>
                  <a:lnTo>
                    <a:pt x="8445" y="6134"/>
                  </a:lnTo>
                  <a:lnTo>
                    <a:pt x="6426" y="114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C0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2209507" y="1185875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2260" y="0"/>
                  </a:moveTo>
                  <a:lnTo>
                    <a:pt x="1587" y="0"/>
                  </a:lnTo>
                  <a:lnTo>
                    <a:pt x="1130" y="787"/>
                  </a:lnTo>
                  <a:lnTo>
                    <a:pt x="1130" y="1066"/>
                  </a:lnTo>
                  <a:lnTo>
                    <a:pt x="1066" y="1320"/>
                  </a:lnTo>
                  <a:lnTo>
                    <a:pt x="952" y="1574"/>
                  </a:lnTo>
                  <a:lnTo>
                    <a:pt x="1498" y="3213"/>
                  </a:lnTo>
                  <a:lnTo>
                    <a:pt x="2413" y="4927"/>
                  </a:lnTo>
                  <a:lnTo>
                    <a:pt x="0" y="5918"/>
                  </a:lnTo>
                  <a:lnTo>
                    <a:pt x="838" y="6642"/>
                  </a:lnTo>
                  <a:lnTo>
                    <a:pt x="1244" y="7010"/>
                  </a:lnTo>
                  <a:lnTo>
                    <a:pt x="3937" y="7975"/>
                  </a:lnTo>
                  <a:lnTo>
                    <a:pt x="5740" y="6616"/>
                  </a:lnTo>
                  <a:lnTo>
                    <a:pt x="7366" y="4711"/>
                  </a:lnTo>
                  <a:lnTo>
                    <a:pt x="5969" y="3162"/>
                  </a:lnTo>
                  <a:lnTo>
                    <a:pt x="4381" y="1790"/>
                  </a:lnTo>
                  <a:lnTo>
                    <a:pt x="3009" y="215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3A6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2201214" y="1200594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698" y="0"/>
                  </a:moveTo>
                  <a:lnTo>
                    <a:pt x="0" y="3352"/>
                  </a:lnTo>
                  <a:lnTo>
                    <a:pt x="1879" y="3048"/>
                  </a:lnTo>
                  <a:lnTo>
                    <a:pt x="2082" y="5791"/>
                  </a:lnTo>
                  <a:lnTo>
                    <a:pt x="3937" y="5537"/>
                  </a:lnTo>
                  <a:lnTo>
                    <a:pt x="3962" y="4521"/>
                  </a:lnTo>
                  <a:lnTo>
                    <a:pt x="3987" y="2527"/>
                  </a:lnTo>
                  <a:lnTo>
                    <a:pt x="2489" y="196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9E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25" name="object 3725"/>
          <p:cNvSpPr/>
          <p:nvPr/>
        </p:nvSpPr>
        <p:spPr>
          <a:xfrm>
            <a:off x="2187676" y="1464741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5">
                <a:moveTo>
                  <a:pt x="2070" y="0"/>
                </a:moveTo>
                <a:lnTo>
                  <a:pt x="520" y="482"/>
                </a:lnTo>
                <a:lnTo>
                  <a:pt x="63" y="1689"/>
                </a:lnTo>
                <a:lnTo>
                  <a:pt x="0" y="3162"/>
                </a:lnTo>
                <a:lnTo>
                  <a:pt x="1206" y="3111"/>
                </a:lnTo>
                <a:lnTo>
                  <a:pt x="1600" y="5587"/>
                </a:lnTo>
                <a:lnTo>
                  <a:pt x="3238" y="4216"/>
                </a:lnTo>
                <a:lnTo>
                  <a:pt x="3060" y="2743"/>
                </a:lnTo>
                <a:lnTo>
                  <a:pt x="3682" y="1066"/>
                </a:lnTo>
                <a:lnTo>
                  <a:pt x="2070" y="0"/>
                </a:lnTo>
                <a:close/>
              </a:path>
            </a:pathLst>
          </a:custGeom>
          <a:solidFill>
            <a:srgbClr val="468DB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26" name="object 3726"/>
          <p:cNvGrpSpPr/>
          <p:nvPr/>
        </p:nvGrpSpPr>
        <p:grpSpPr>
          <a:xfrm>
            <a:off x="1976869" y="922019"/>
            <a:ext cx="68580" cy="16510"/>
            <a:chOff x="1976869" y="922019"/>
            <a:chExt cx="68580" cy="16510"/>
          </a:xfrm>
        </p:grpSpPr>
        <p:sp>
          <p:nvSpPr>
            <p:cNvPr id="3727" name="object 3727"/>
            <p:cNvSpPr/>
            <p:nvPr/>
          </p:nvSpPr>
          <p:spPr>
            <a:xfrm>
              <a:off x="1976869" y="922019"/>
              <a:ext cx="20955" cy="4445"/>
            </a:xfrm>
            <a:custGeom>
              <a:avLst/>
              <a:gdLst/>
              <a:ahLst/>
              <a:cxnLst/>
              <a:rect l="l" t="t" r="r" b="b"/>
              <a:pathLst>
                <a:path w="20955" h="4444">
                  <a:moveTo>
                    <a:pt x="5181" y="1701"/>
                  </a:moveTo>
                  <a:lnTo>
                    <a:pt x="3721" y="0"/>
                  </a:lnTo>
                  <a:lnTo>
                    <a:pt x="1752" y="901"/>
                  </a:lnTo>
                  <a:lnTo>
                    <a:pt x="0" y="673"/>
                  </a:lnTo>
                  <a:lnTo>
                    <a:pt x="1460" y="2374"/>
                  </a:lnTo>
                  <a:lnTo>
                    <a:pt x="3429" y="1473"/>
                  </a:lnTo>
                  <a:lnTo>
                    <a:pt x="5181" y="1701"/>
                  </a:lnTo>
                  <a:close/>
                </a:path>
                <a:path w="20955" h="4444">
                  <a:moveTo>
                    <a:pt x="20739" y="3784"/>
                  </a:moveTo>
                  <a:lnTo>
                    <a:pt x="15760" y="1638"/>
                  </a:lnTo>
                  <a:lnTo>
                    <a:pt x="10477" y="1638"/>
                  </a:lnTo>
                  <a:lnTo>
                    <a:pt x="5194" y="1701"/>
                  </a:lnTo>
                  <a:lnTo>
                    <a:pt x="10274" y="3213"/>
                  </a:lnTo>
                  <a:lnTo>
                    <a:pt x="15455" y="3835"/>
                  </a:lnTo>
                  <a:lnTo>
                    <a:pt x="20739" y="3784"/>
                  </a:lnTo>
                  <a:close/>
                </a:path>
              </a:pathLst>
            </a:custGeom>
            <a:solidFill>
              <a:srgbClr val="A0D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2040242" y="933094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3238" y="0"/>
                  </a:moveTo>
                  <a:lnTo>
                    <a:pt x="1689" y="4571"/>
                  </a:lnTo>
                  <a:lnTo>
                    <a:pt x="0" y="4165"/>
                  </a:lnTo>
                  <a:lnTo>
                    <a:pt x="457" y="5003"/>
                  </a:lnTo>
                  <a:lnTo>
                    <a:pt x="1244" y="5194"/>
                  </a:lnTo>
                  <a:lnTo>
                    <a:pt x="2108" y="5181"/>
                  </a:lnTo>
                  <a:lnTo>
                    <a:pt x="5016" y="4038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4465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29" name="object 3729"/>
          <p:cNvGrpSpPr/>
          <p:nvPr/>
        </p:nvGrpSpPr>
        <p:grpSpPr>
          <a:xfrm>
            <a:off x="2135327" y="1447787"/>
            <a:ext cx="25400" cy="21590"/>
            <a:chOff x="2135327" y="1447787"/>
            <a:chExt cx="25400" cy="21590"/>
          </a:xfrm>
        </p:grpSpPr>
        <p:sp>
          <p:nvSpPr>
            <p:cNvPr id="3730" name="object 3730"/>
            <p:cNvSpPr/>
            <p:nvPr/>
          </p:nvSpPr>
          <p:spPr>
            <a:xfrm>
              <a:off x="2135327" y="1452130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866" y="0"/>
                  </a:moveTo>
                  <a:lnTo>
                    <a:pt x="850" y="342"/>
                  </a:lnTo>
                  <a:lnTo>
                    <a:pt x="368" y="1142"/>
                  </a:lnTo>
                  <a:lnTo>
                    <a:pt x="50" y="2082"/>
                  </a:lnTo>
                  <a:lnTo>
                    <a:pt x="0" y="2578"/>
                  </a:lnTo>
                  <a:lnTo>
                    <a:pt x="50" y="3047"/>
                  </a:lnTo>
                  <a:lnTo>
                    <a:pt x="2146" y="8445"/>
                  </a:lnTo>
                  <a:lnTo>
                    <a:pt x="6946" y="9207"/>
                  </a:lnTo>
                  <a:lnTo>
                    <a:pt x="11912" y="11366"/>
                  </a:lnTo>
                  <a:lnTo>
                    <a:pt x="13931" y="11976"/>
                  </a:lnTo>
                  <a:lnTo>
                    <a:pt x="15468" y="12636"/>
                  </a:lnTo>
                  <a:lnTo>
                    <a:pt x="17170" y="12433"/>
                  </a:lnTo>
                  <a:lnTo>
                    <a:pt x="17640" y="12318"/>
                  </a:lnTo>
                  <a:lnTo>
                    <a:pt x="18046" y="12115"/>
                  </a:lnTo>
                  <a:lnTo>
                    <a:pt x="18415" y="11823"/>
                  </a:lnTo>
                  <a:lnTo>
                    <a:pt x="17589" y="10096"/>
                  </a:lnTo>
                  <a:lnTo>
                    <a:pt x="15798" y="9893"/>
                  </a:lnTo>
                  <a:lnTo>
                    <a:pt x="9982" y="6756"/>
                  </a:lnTo>
                  <a:lnTo>
                    <a:pt x="5270" y="4825"/>
                  </a:lnTo>
                  <a:lnTo>
                    <a:pt x="2501" y="330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7FC6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2153744" y="1462176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1712" y="1435"/>
                  </a:moveTo>
                  <a:lnTo>
                    <a:pt x="0" y="1764"/>
                  </a:lnTo>
                  <a:lnTo>
                    <a:pt x="1344" y="6426"/>
                  </a:lnTo>
                  <a:lnTo>
                    <a:pt x="2728" y="7061"/>
                  </a:lnTo>
                  <a:lnTo>
                    <a:pt x="5713" y="4330"/>
                  </a:lnTo>
                  <a:lnTo>
                    <a:pt x="6419" y="1562"/>
                  </a:lnTo>
                  <a:lnTo>
                    <a:pt x="3655" y="1562"/>
                  </a:lnTo>
                  <a:lnTo>
                    <a:pt x="1712" y="1435"/>
                  </a:lnTo>
                  <a:close/>
                </a:path>
                <a:path w="6985" h="7619">
                  <a:moveTo>
                    <a:pt x="6818" y="0"/>
                  </a:moveTo>
                  <a:lnTo>
                    <a:pt x="3655" y="1562"/>
                  </a:lnTo>
                  <a:lnTo>
                    <a:pt x="6419" y="1562"/>
                  </a:lnTo>
                  <a:lnTo>
                    <a:pt x="6818" y="0"/>
                  </a:lnTo>
                  <a:close/>
                </a:path>
              </a:pathLst>
            </a:custGeom>
            <a:solidFill>
              <a:srgbClr val="325B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2136267" y="1447787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2590" y="0"/>
                  </a:moveTo>
                  <a:lnTo>
                    <a:pt x="444" y="2501"/>
                  </a:lnTo>
                  <a:lnTo>
                    <a:pt x="0" y="3619"/>
                  </a:lnTo>
                  <a:lnTo>
                    <a:pt x="774" y="4051"/>
                  </a:lnTo>
                  <a:lnTo>
                    <a:pt x="1562" y="4470"/>
                  </a:lnTo>
                  <a:lnTo>
                    <a:pt x="1574" y="4660"/>
                  </a:lnTo>
                  <a:lnTo>
                    <a:pt x="2565" y="3251"/>
                  </a:lnTo>
                  <a:lnTo>
                    <a:pt x="6908" y="2578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5C84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33" name="object 3733"/>
          <p:cNvGrpSpPr/>
          <p:nvPr/>
        </p:nvGrpSpPr>
        <p:grpSpPr>
          <a:xfrm>
            <a:off x="1621294" y="733183"/>
            <a:ext cx="75565" cy="26670"/>
            <a:chOff x="1621294" y="733183"/>
            <a:chExt cx="75565" cy="26670"/>
          </a:xfrm>
        </p:grpSpPr>
        <p:sp>
          <p:nvSpPr>
            <p:cNvPr id="3734" name="object 3734"/>
            <p:cNvSpPr/>
            <p:nvPr/>
          </p:nvSpPr>
          <p:spPr>
            <a:xfrm>
              <a:off x="1653044" y="75183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419" y="0"/>
                  </a:moveTo>
                  <a:lnTo>
                    <a:pt x="0" y="393"/>
                  </a:lnTo>
                  <a:lnTo>
                    <a:pt x="25" y="1320"/>
                  </a:lnTo>
                  <a:lnTo>
                    <a:pt x="266" y="1828"/>
                  </a:lnTo>
                  <a:lnTo>
                    <a:pt x="571" y="2095"/>
                  </a:lnTo>
                  <a:lnTo>
                    <a:pt x="723" y="2222"/>
                  </a:lnTo>
                  <a:lnTo>
                    <a:pt x="1282" y="1879"/>
                  </a:lnTo>
                  <a:lnTo>
                    <a:pt x="1803" y="1689"/>
                  </a:lnTo>
                  <a:lnTo>
                    <a:pt x="1435" y="1104"/>
                  </a:lnTo>
                  <a:lnTo>
                    <a:pt x="1269" y="609"/>
                  </a:lnTo>
                  <a:lnTo>
                    <a:pt x="939" y="368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8DC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621294" y="745667"/>
              <a:ext cx="16510" cy="12700"/>
            </a:xfrm>
            <a:custGeom>
              <a:avLst/>
              <a:gdLst/>
              <a:ahLst/>
              <a:cxnLst/>
              <a:rect l="l" t="t" r="r" b="b"/>
              <a:pathLst>
                <a:path w="16510" h="12700">
                  <a:moveTo>
                    <a:pt x="2273" y="0"/>
                  </a:moveTo>
                  <a:lnTo>
                    <a:pt x="609" y="1193"/>
                  </a:lnTo>
                  <a:lnTo>
                    <a:pt x="1714" y="6172"/>
                  </a:lnTo>
                  <a:lnTo>
                    <a:pt x="1485" y="6807"/>
                  </a:lnTo>
                  <a:lnTo>
                    <a:pt x="444" y="7505"/>
                  </a:lnTo>
                  <a:lnTo>
                    <a:pt x="0" y="8267"/>
                  </a:lnTo>
                  <a:lnTo>
                    <a:pt x="266" y="8902"/>
                  </a:lnTo>
                  <a:lnTo>
                    <a:pt x="812" y="9499"/>
                  </a:lnTo>
                  <a:lnTo>
                    <a:pt x="1473" y="9842"/>
                  </a:lnTo>
                  <a:lnTo>
                    <a:pt x="4914" y="9042"/>
                  </a:lnTo>
                  <a:lnTo>
                    <a:pt x="7505" y="12204"/>
                  </a:lnTo>
                  <a:lnTo>
                    <a:pt x="10833" y="11899"/>
                  </a:lnTo>
                  <a:lnTo>
                    <a:pt x="9804" y="10515"/>
                  </a:lnTo>
                  <a:lnTo>
                    <a:pt x="8839" y="9144"/>
                  </a:lnTo>
                  <a:lnTo>
                    <a:pt x="11023" y="7378"/>
                  </a:lnTo>
                  <a:lnTo>
                    <a:pt x="11061" y="5803"/>
                  </a:lnTo>
                  <a:lnTo>
                    <a:pt x="13588" y="10414"/>
                  </a:lnTo>
                  <a:lnTo>
                    <a:pt x="14604" y="6718"/>
                  </a:lnTo>
                  <a:lnTo>
                    <a:pt x="16027" y="6680"/>
                  </a:lnTo>
                  <a:lnTo>
                    <a:pt x="14719" y="4140"/>
                  </a:lnTo>
                  <a:lnTo>
                    <a:pt x="12522" y="4851"/>
                  </a:lnTo>
                  <a:lnTo>
                    <a:pt x="8318" y="4749"/>
                  </a:lnTo>
                  <a:lnTo>
                    <a:pt x="4559" y="6273"/>
                  </a:lnTo>
                  <a:lnTo>
                    <a:pt x="5613" y="1524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8CC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637296" y="75690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3721" y="0"/>
                  </a:moveTo>
                  <a:lnTo>
                    <a:pt x="1765" y="876"/>
                  </a:lnTo>
                  <a:lnTo>
                    <a:pt x="0" y="698"/>
                  </a:lnTo>
                  <a:lnTo>
                    <a:pt x="1485" y="2362"/>
                  </a:lnTo>
                  <a:lnTo>
                    <a:pt x="3454" y="1498"/>
                  </a:lnTo>
                  <a:lnTo>
                    <a:pt x="5219" y="1650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8AC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678774" y="733183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4">
                  <a:moveTo>
                    <a:pt x="12928" y="0"/>
                  </a:moveTo>
                  <a:lnTo>
                    <a:pt x="12458" y="139"/>
                  </a:lnTo>
                  <a:lnTo>
                    <a:pt x="10858" y="1447"/>
                  </a:lnTo>
                  <a:lnTo>
                    <a:pt x="9232" y="1028"/>
                  </a:lnTo>
                  <a:lnTo>
                    <a:pt x="7620" y="203"/>
                  </a:lnTo>
                  <a:lnTo>
                    <a:pt x="7150" y="101"/>
                  </a:lnTo>
                  <a:lnTo>
                    <a:pt x="6705" y="114"/>
                  </a:lnTo>
                  <a:lnTo>
                    <a:pt x="6248" y="241"/>
                  </a:lnTo>
                  <a:lnTo>
                    <a:pt x="4483" y="1930"/>
                  </a:lnTo>
                  <a:lnTo>
                    <a:pt x="914" y="190"/>
                  </a:lnTo>
                  <a:lnTo>
                    <a:pt x="0" y="3517"/>
                  </a:lnTo>
                  <a:lnTo>
                    <a:pt x="4241" y="6680"/>
                  </a:lnTo>
                  <a:lnTo>
                    <a:pt x="7429" y="6718"/>
                  </a:lnTo>
                  <a:lnTo>
                    <a:pt x="10744" y="8166"/>
                  </a:lnTo>
                  <a:lnTo>
                    <a:pt x="13703" y="5778"/>
                  </a:lnTo>
                  <a:lnTo>
                    <a:pt x="15113" y="5664"/>
                  </a:lnTo>
                  <a:lnTo>
                    <a:pt x="16675" y="6083"/>
                  </a:lnTo>
                  <a:lnTo>
                    <a:pt x="17780" y="4737"/>
                  </a:lnTo>
                  <a:lnTo>
                    <a:pt x="14617" y="660"/>
                  </a:lnTo>
                  <a:lnTo>
                    <a:pt x="14325" y="533"/>
                  </a:lnTo>
                  <a:lnTo>
                    <a:pt x="14008" y="457"/>
                  </a:lnTo>
                  <a:lnTo>
                    <a:pt x="13677" y="444"/>
                  </a:lnTo>
                  <a:lnTo>
                    <a:pt x="13335" y="114"/>
                  </a:lnTo>
                  <a:lnTo>
                    <a:pt x="12928" y="0"/>
                  </a:lnTo>
                  <a:close/>
                </a:path>
              </a:pathLst>
            </a:custGeom>
            <a:solidFill>
              <a:srgbClr val="537B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680895" y="737577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5080" y="0"/>
                  </a:moveTo>
                  <a:lnTo>
                    <a:pt x="2120" y="2285"/>
                  </a:lnTo>
                  <a:lnTo>
                    <a:pt x="1714" y="3225"/>
                  </a:lnTo>
                  <a:lnTo>
                    <a:pt x="876" y="3365"/>
                  </a:lnTo>
                  <a:lnTo>
                    <a:pt x="0" y="3467"/>
                  </a:lnTo>
                  <a:lnTo>
                    <a:pt x="50" y="4317"/>
                  </a:lnTo>
                  <a:lnTo>
                    <a:pt x="3543" y="4952"/>
                  </a:lnTo>
                  <a:lnTo>
                    <a:pt x="6731" y="2527"/>
                  </a:lnTo>
                  <a:lnTo>
                    <a:pt x="7634" y="2527"/>
                  </a:lnTo>
                  <a:lnTo>
                    <a:pt x="5080" y="0"/>
                  </a:lnTo>
                  <a:close/>
                </a:path>
                <a:path w="12064" h="5079">
                  <a:moveTo>
                    <a:pt x="7884" y="2773"/>
                  </a:moveTo>
                  <a:lnTo>
                    <a:pt x="8597" y="3479"/>
                  </a:lnTo>
                  <a:lnTo>
                    <a:pt x="9202" y="3055"/>
                  </a:lnTo>
                  <a:lnTo>
                    <a:pt x="7884" y="2773"/>
                  </a:lnTo>
                  <a:close/>
                </a:path>
                <a:path w="12064" h="5079">
                  <a:moveTo>
                    <a:pt x="11582" y="1384"/>
                  </a:moveTo>
                  <a:lnTo>
                    <a:pt x="9202" y="3055"/>
                  </a:lnTo>
                  <a:lnTo>
                    <a:pt x="10236" y="3276"/>
                  </a:lnTo>
                  <a:lnTo>
                    <a:pt x="11582" y="1384"/>
                  </a:lnTo>
                  <a:close/>
                </a:path>
                <a:path w="12064" h="5079">
                  <a:moveTo>
                    <a:pt x="7634" y="2527"/>
                  </a:moveTo>
                  <a:lnTo>
                    <a:pt x="6731" y="2527"/>
                  </a:lnTo>
                  <a:lnTo>
                    <a:pt x="7884" y="2773"/>
                  </a:lnTo>
                  <a:lnTo>
                    <a:pt x="7634" y="2527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39" name="object 3739"/>
          <p:cNvSpPr/>
          <p:nvPr/>
        </p:nvSpPr>
        <p:spPr>
          <a:xfrm>
            <a:off x="2217661" y="1764283"/>
            <a:ext cx="13970" cy="24130"/>
          </a:xfrm>
          <a:custGeom>
            <a:avLst/>
            <a:gdLst/>
            <a:ahLst/>
            <a:cxnLst/>
            <a:rect l="l" t="t" r="r" b="b"/>
            <a:pathLst>
              <a:path w="13969" h="24130">
                <a:moveTo>
                  <a:pt x="8178" y="0"/>
                </a:moveTo>
                <a:lnTo>
                  <a:pt x="6527" y="2616"/>
                </a:lnTo>
                <a:lnTo>
                  <a:pt x="6667" y="3301"/>
                </a:lnTo>
                <a:lnTo>
                  <a:pt x="7023" y="3949"/>
                </a:lnTo>
                <a:lnTo>
                  <a:pt x="8026" y="7899"/>
                </a:lnTo>
                <a:lnTo>
                  <a:pt x="5295" y="10731"/>
                </a:lnTo>
                <a:lnTo>
                  <a:pt x="2806" y="17056"/>
                </a:lnTo>
                <a:lnTo>
                  <a:pt x="0" y="19659"/>
                </a:lnTo>
                <a:lnTo>
                  <a:pt x="1155" y="23444"/>
                </a:lnTo>
                <a:lnTo>
                  <a:pt x="3365" y="23533"/>
                </a:lnTo>
                <a:lnTo>
                  <a:pt x="4381" y="22669"/>
                </a:lnTo>
                <a:lnTo>
                  <a:pt x="4216" y="18643"/>
                </a:lnTo>
                <a:lnTo>
                  <a:pt x="6045" y="15036"/>
                </a:lnTo>
                <a:lnTo>
                  <a:pt x="11468" y="10477"/>
                </a:lnTo>
                <a:lnTo>
                  <a:pt x="12966" y="8089"/>
                </a:lnTo>
                <a:lnTo>
                  <a:pt x="13627" y="4851"/>
                </a:lnTo>
                <a:lnTo>
                  <a:pt x="13474" y="4495"/>
                </a:lnTo>
                <a:lnTo>
                  <a:pt x="12407" y="3187"/>
                </a:lnTo>
                <a:lnTo>
                  <a:pt x="11468" y="1765"/>
                </a:lnTo>
                <a:lnTo>
                  <a:pt x="8178" y="0"/>
                </a:lnTo>
                <a:close/>
              </a:path>
            </a:pathLst>
          </a:custGeom>
          <a:solidFill>
            <a:srgbClr val="9BD5D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40" name="object 3740"/>
          <p:cNvGrpSpPr/>
          <p:nvPr/>
        </p:nvGrpSpPr>
        <p:grpSpPr>
          <a:xfrm>
            <a:off x="2179167" y="1472031"/>
            <a:ext cx="17145" cy="12065"/>
            <a:chOff x="2179167" y="1472031"/>
            <a:chExt cx="17145" cy="12065"/>
          </a:xfrm>
        </p:grpSpPr>
        <p:sp>
          <p:nvSpPr>
            <p:cNvPr id="3741" name="object 3741"/>
            <p:cNvSpPr/>
            <p:nvPr/>
          </p:nvSpPr>
          <p:spPr>
            <a:xfrm>
              <a:off x="2179739" y="1472031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5">
                  <a:moveTo>
                    <a:pt x="6184" y="0"/>
                  </a:moveTo>
                  <a:lnTo>
                    <a:pt x="3340" y="1549"/>
                  </a:lnTo>
                  <a:lnTo>
                    <a:pt x="685" y="4063"/>
                  </a:lnTo>
                  <a:lnTo>
                    <a:pt x="596" y="5130"/>
                  </a:lnTo>
                  <a:lnTo>
                    <a:pt x="63" y="5753"/>
                  </a:lnTo>
                  <a:lnTo>
                    <a:pt x="1600" y="7823"/>
                  </a:lnTo>
                  <a:lnTo>
                    <a:pt x="4267" y="7581"/>
                  </a:lnTo>
                  <a:lnTo>
                    <a:pt x="5587" y="3708"/>
                  </a:lnTo>
                  <a:lnTo>
                    <a:pt x="8864" y="5168"/>
                  </a:lnTo>
                  <a:lnTo>
                    <a:pt x="9791" y="2247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325F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2179167" y="1474749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6019" y="0"/>
                  </a:moveTo>
                  <a:lnTo>
                    <a:pt x="4152" y="2705"/>
                  </a:lnTo>
                  <a:lnTo>
                    <a:pt x="2044" y="4660"/>
                  </a:lnTo>
                  <a:lnTo>
                    <a:pt x="203" y="6108"/>
                  </a:lnTo>
                  <a:lnTo>
                    <a:pt x="0" y="7404"/>
                  </a:lnTo>
                  <a:lnTo>
                    <a:pt x="2362" y="8508"/>
                  </a:lnTo>
                  <a:lnTo>
                    <a:pt x="3543" y="8724"/>
                  </a:lnTo>
                  <a:lnTo>
                    <a:pt x="4826" y="9296"/>
                  </a:lnTo>
                  <a:lnTo>
                    <a:pt x="9296" y="5219"/>
                  </a:lnTo>
                  <a:lnTo>
                    <a:pt x="12484" y="6921"/>
                  </a:lnTo>
                  <a:lnTo>
                    <a:pt x="15709" y="8750"/>
                  </a:lnTo>
                  <a:lnTo>
                    <a:pt x="16878" y="7975"/>
                  </a:lnTo>
                  <a:lnTo>
                    <a:pt x="15798" y="7238"/>
                  </a:lnTo>
                  <a:lnTo>
                    <a:pt x="15684" y="6476"/>
                  </a:lnTo>
                  <a:lnTo>
                    <a:pt x="13271" y="6070"/>
                  </a:lnTo>
                  <a:lnTo>
                    <a:pt x="12865" y="5803"/>
                  </a:lnTo>
                  <a:lnTo>
                    <a:pt x="12598" y="4495"/>
                  </a:lnTo>
                  <a:lnTo>
                    <a:pt x="13296" y="1092"/>
                  </a:lnTo>
                  <a:lnTo>
                    <a:pt x="10172" y="3619"/>
                  </a:lnTo>
                  <a:lnTo>
                    <a:pt x="9436" y="2451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4570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43" name="object 3743"/>
          <p:cNvSpPr/>
          <p:nvPr/>
        </p:nvSpPr>
        <p:spPr>
          <a:xfrm>
            <a:off x="2208987" y="175600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3378" y="0"/>
                </a:moveTo>
                <a:lnTo>
                  <a:pt x="1524" y="1562"/>
                </a:lnTo>
                <a:lnTo>
                  <a:pt x="1866" y="2603"/>
                </a:lnTo>
                <a:lnTo>
                  <a:pt x="0" y="3886"/>
                </a:lnTo>
                <a:lnTo>
                  <a:pt x="2959" y="5283"/>
                </a:lnTo>
                <a:lnTo>
                  <a:pt x="3670" y="4229"/>
                </a:lnTo>
                <a:lnTo>
                  <a:pt x="3721" y="2806"/>
                </a:lnTo>
                <a:lnTo>
                  <a:pt x="3365" y="1739"/>
                </a:lnTo>
                <a:lnTo>
                  <a:pt x="3378" y="0"/>
                </a:lnTo>
                <a:close/>
              </a:path>
            </a:pathLst>
          </a:custGeom>
          <a:solidFill>
            <a:srgbClr val="95CDE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44" name="object 3744"/>
          <p:cNvGrpSpPr/>
          <p:nvPr/>
        </p:nvGrpSpPr>
        <p:grpSpPr>
          <a:xfrm>
            <a:off x="1710016" y="822629"/>
            <a:ext cx="17780" cy="10795"/>
            <a:chOff x="1710016" y="822629"/>
            <a:chExt cx="17780" cy="10795"/>
          </a:xfrm>
        </p:grpSpPr>
        <p:sp>
          <p:nvSpPr>
            <p:cNvPr id="3745" name="object 3745"/>
            <p:cNvSpPr/>
            <p:nvPr/>
          </p:nvSpPr>
          <p:spPr>
            <a:xfrm>
              <a:off x="1710016" y="826909"/>
              <a:ext cx="17780" cy="6985"/>
            </a:xfrm>
            <a:custGeom>
              <a:avLst/>
              <a:gdLst/>
              <a:ahLst/>
              <a:cxnLst/>
              <a:rect l="l" t="t" r="r" b="b"/>
              <a:pathLst>
                <a:path w="17780" h="6984">
                  <a:moveTo>
                    <a:pt x="2082" y="0"/>
                  </a:moveTo>
                  <a:lnTo>
                    <a:pt x="0" y="1257"/>
                  </a:lnTo>
                  <a:lnTo>
                    <a:pt x="2108" y="3301"/>
                  </a:lnTo>
                  <a:lnTo>
                    <a:pt x="3479" y="5816"/>
                  </a:lnTo>
                  <a:lnTo>
                    <a:pt x="6210" y="5562"/>
                  </a:lnTo>
                  <a:lnTo>
                    <a:pt x="8407" y="6400"/>
                  </a:lnTo>
                  <a:lnTo>
                    <a:pt x="8724" y="6375"/>
                  </a:lnTo>
                  <a:lnTo>
                    <a:pt x="9029" y="6413"/>
                  </a:lnTo>
                  <a:lnTo>
                    <a:pt x="9334" y="6515"/>
                  </a:lnTo>
                  <a:lnTo>
                    <a:pt x="10413" y="6426"/>
                  </a:lnTo>
                  <a:lnTo>
                    <a:pt x="11950" y="3619"/>
                  </a:lnTo>
                  <a:lnTo>
                    <a:pt x="15138" y="5880"/>
                  </a:lnTo>
                  <a:lnTo>
                    <a:pt x="17398" y="4483"/>
                  </a:lnTo>
                  <a:lnTo>
                    <a:pt x="15773" y="2717"/>
                  </a:lnTo>
                  <a:lnTo>
                    <a:pt x="13995" y="3644"/>
                  </a:lnTo>
                  <a:lnTo>
                    <a:pt x="12471" y="3327"/>
                  </a:lnTo>
                  <a:lnTo>
                    <a:pt x="10248" y="3047"/>
                  </a:lnTo>
                  <a:lnTo>
                    <a:pt x="8737" y="634"/>
                  </a:lnTo>
                  <a:lnTo>
                    <a:pt x="6222" y="1269"/>
                  </a:lnTo>
                  <a:lnTo>
                    <a:pt x="4152" y="3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5B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716239" y="823480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2984" y="0"/>
                  </a:moveTo>
                  <a:lnTo>
                    <a:pt x="0" y="4686"/>
                  </a:lnTo>
                  <a:lnTo>
                    <a:pt x="2006" y="5626"/>
                  </a:lnTo>
                  <a:lnTo>
                    <a:pt x="3428" y="8293"/>
                  </a:lnTo>
                  <a:lnTo>
                    <a:pt x="6248" y="6743"/>
                  </a:lnTo>
                  <a:lnTo>
                    <a:pt x="6159" y="5816"/>
                  </a:lnTo>
                  <a:lnTo>
                    <a:pt x="4254" y="4660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8AC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710220" y="82262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1892" y="0"/>
                  </a:moveTo>
                  <a:lnTo>
                    <a:pt x="0" y="1270"/>
                  </a:lnTo>
                  <a:lnTo>
                    <a:pt x="2489" y="2514"/>
                  </a:lnTo>
                  <a:lnTo>
                    <a:pt x="4254" y="3632"/>
                  </a:lnTo>
                  <a:lnTo>
                    <a:pt x="5003" y="342"/>
                  </a:lnTo>
                  <a:lnTo>
                    <a:pt x="3492" y="38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9AD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48" name="object 3748"/>
          <p:cNvGrpSpPr/>
          <p:nvPr/>
        </p:nvGrpSpPr>
        <p:grpSpPr>
          <a:xfrm>
            <a:off x="1577213" y="717562"/>
            <a:ext cx="62230" cy="70485"/>
            <a:chOff x="1577213" y="717562"/>
            <a:chExt cx="62230" cy="70485"/>
          </a:xfrm>
        </p:grpSpPr>
        <p:sp>
          <p:nvSpPr>
            <p:cNvPr id="3749" name="object 3749"/>
            <p:cNvSpPr/>
            <p:nvPr/>
          </p:nvSpPr>
          <p:spPr>
            <a:xfrm>
              <a:off x="1608010" y="761657"/>
              <a:ext cx="19050" cy="13970"/>
            </a:xfrm>
            <a:custGeom>
              <a:avLst/>
              <a:gdLst/>
              <a:ahLst/>
              <a:cxnLst/>
              <a:rect l="l" t="t" r="r" b="b"/>
              <a:pathLst>
                <a:path w="19050" h="13970">
                  <a:moveTo>
                    <a:pt x="7480" y="0"/>
                  </a:moveTo>
                  <a:lnTo>
                    <a:pt x="6235" y="0"/>
                  </a:lnTo>
                  <a:lnTo>
                    <a:pt x="4902" y="457"/>
                  </a:lnTo>
                  <a:lnTo>
                    <a:pt x="3543" y="1511"/>
                  </a:lnTo>
                  <a:lnTo>
                    <a:pt x="2578" y="2946"/>
                  </a:lnTo>
                  <a:lnTo>
                    <a:pt x="0" y="5435"/>
                  </a:lnTo>
                  <a:lnTo>
                    <a:pt x="800" y="7035"/>
                  </a:lnTo>
                  <a:lnTo>
                    <a:pt x="2578" y="9499"/>
                  </a:lnTo>
                  <a:lnTo>
                    <a:pt x="3733" y="10452"/>
                  </a:lnTo>
                  <a:lnTo>
                    <a:pt x="6121" y="8928"/>
                  </a:lnTo>
                  <a:lnTo>
                    <a:pt x="6781" y="8191"/>
                  </a:lnTo>
                  <a:lnTo>
                    <a:pt x="7835" y="9105"/>
                  </a:lnTo>
                  <a:lnTo>
                    <a:pt x="10642" y="9817"/>
                  </a:lnTo>
                  <a:lnTo>
                    <a:pt x="11747" y="13182"/>
                  </a:lnTo>
                  <a:lnTo>
                    <a:pt x="14770" y="13589"/>
                  </a:lnTo>
                  <a:lnTo>
                    <a:pt x="17741" y="13792"/>
                  </a:lnTo>
                  <a:lnTo>
                    <a:pt x="16497" y="9994"/>
                  </a:lnTo>
                  <a:lnTo>
                    <a:pt x="18694" y="9474"/>
                  </a:lnTo>
                  <a:lnTo>
                    <a:pt x="16179" y="8229"/>
                  </a:lnTo>
                  <a:lnTo>
                    <a:pt x="13842" y="6350"/>
                  </a:lnTo>
                  <a:lnTo>
                    <a:pt x="10845" y="7480"/>
                  </a:lnTo>
                  <a:lnTo>
                    <a:pt x="10223" y="5410"/>
                  </a:lnTo>
                  <a:lnTo>
                    <a:pt x="12445" y="4711"/>
                  </a:lnTo>
                  <a:lnTo>
                    <a:pt x="12369" y="3187"/>
                  </a:lnTo>
                  <a:lnTo>
                    <a:pt x="11379" y="1816"/>
                  </a:lnTo>
                  <a:lnTo>
                    <a:pt x="8648" y="3987"/>
                  </a:lnTo>
                  <a:lnTo>
                    <a:pt x="8496" y="1130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AE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613801" y="768857"/>
              <a:ext cx="19685" cy="17780"/>
            </a:xfrm>
            <a:custGeom>
              <a:avLst/>
              <a:gdLst/>
              <a:ahLst/>
              <a:cxnLst/>
              <a:rect l="l" t="t" r="r" b="b"/>
              <a:pathLst>
                <a:path w="19685" h="17779">
                  <a:moveTo>
                    <a:pt x="0" y="0"/>
                  </a:moveTo>
                  <a:lnTo>
                    <a:pt x="7378" y="10363"/>
                  </a:lnTo>
                  <a:lnTo>
                    <a:pt x="9575" y="11874"/>
                  </a:lnTo>
                  <a:lnTo>
                    <a:pt x="13817" y="14706"/>
                  </a:lnTo>
                  <a:lnTo>
                    <a:pt x="15290" y="17360"/>
                  </a:lnTo>
                  <a:lnTo>
                    <a:pt x="18338" y="16713"/>
                  </a:lnTo>
                  <a:lnTo>
                    <a:pt x="19494" y="13639"/>
                  </a:lnTo>
                  <a:lnTo>
                    <a:pt x="14414" y="14401"/>
                  </a:lnTo>
                  <a:lnTo>
                    <a:pt x="15189" y="11569"/>
                  </a:lnTo>
                  <a:lnTo>
                    <a:pt x="12890" y="10109"/>
                  </a:lnTo>
                  <a:lnTo>
                    <a:pt x="10210" y="9105"/>
                  </a:lnTo>
                  <a:lnTo>
                    <a:pt x="8978" y="6375"/>
                  </a:lnTo>
                  <a:lnTo>
                    <a:pt x="7200" y="4267"/>
                  </a:lnTo>
                  <a:lnTo>
                    <a:pt x="5283" y="2324"/>
                  </a:lnTo>
                  <a:lnTo>
                    <a:pt x="2717" y="1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0C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610525" y="755815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3759" y="0"/>
                  </a:moveTo>
                  <a:lnTo>
                    <a:pt x="1892" y="2527"/>
                  </a:lnTo>
                  <a:lnTo>
                    <a:pt x="0" y="5651"/>
                  </a:lnTo>
                  <a:lnTo>
                    <a:pt x="1892" y="7010"/>
                  </a:lnTo>
                  <a:lnTo>
                    <a:pt x="10147" y="6946"/>
                  </a:lnTo>
                  <a:lnTo>
                    <a:pt x="9690" y="2793"/>
                  </a:lnTo>
                  <a:lnTo>
                    <a:pt x="15378" y="2793"/>
                  </a:lnTo>
                  <a:lnTo>
                    <a:pt x="14897" y="1968"/>
                  </a:lnTo>
                  <a:lnTo>
                    <a:pt x="14109" y="1803"/>
                  </a:lnTo>
                  <a:lnTo>
                    <a:pt x="13258" y="1752"/>
                  </a:lnTo>
                  <a:lnTo>
                    <a:pt x="12014" y="927"/>
                  </a:lnTo>
                  <a:lnTo>
                    <a:pt x="10844" y="457"/>
                  </a:lnTo>
                  <a:lnTo>
                    <a:pt x="6527" y="457"/>
                  </a:lnTo>
                  <a:lnTo>
                    <a:pt x="3759" y="0"/>
                  </a:lnTo>
                  <a:close/>
                </a:path>
                <a:path w="15875" h="7620">
                  <a:moveTo>
                    <a:pt x="15378" y="2793"/>
                  </a:moveTo>
                  <a:lnTo>
                    <a:pt x="9690" y="2793"/>
                  </a:lnTo>
                  <a:lnTo>
                    <a:pt x="14249" y="4927"/>
                  </a:lnTo>
                  <a:lnTo>
                    <a:pt x="15378" y="2793"/>
                  </a:lnTo>
                  <a:close/>
                </a:path>
                <a:path w="15875" h="7620">
                  <a:moveTo>
                    <a:pt x="9131" y="355"/>
                  </a:moveTo>
                  <a:lnTo>
                    <a:pt x="6527" y="457"/>
                  </a:lnTo>
                  <a:lnTo>
                    <a:pt x="10844" y="457"/>
                  </a:lnTo>
                  <a:lnTo>
                    <a:pt x="10655" y="380"/>
                  </a:lnTo>
                  <a:lnTo>
                    <a:pt x="9131" y="355"/>
                  </a:lnTo>
                  <a:close/>
                </a:path>
              </a:pathLst>
            </a:custGeom>
            <a:solidFill>
              <a:srgbClr val="90C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618386" y="758583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7543" y="0"/>
                  </a:moveTo>
                  <a:lnTo>
                    <a:pt x="6032" y="101"/>
                  </a:lnTo>
                  <a:lnTo>
                    <a:pt x="4495" y="50"/>
                  </a:lnTo>
                  <a:lnTo>
                    <a:pt x="1968" y="571"/>
                  </a:lnTo>
                  <a:lnTo>
                    <a:pt x="1003" y="1244"/>
                  </a:lnTo>
                  <a:lnTo>
                    <a:pt x="0" y="1727"/>
                  </a:lnTo>
                  <a:lnTo>
                    <a:pt x="2298" y="4178"/>
                  </a:lnTo>
                  <a:lnTo>
                    <a:pt x="4724" y="4254"/>
                  </a:lnTo>
                  <a:lnTo>
                    <a:pt x="7137" y="5867"/>
                  </a:lnTo>
                  <a:lnTo>
                    <a:pt x="9563" y="4178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74A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627263" y="780427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20">
                  <a:moveTo>
                    <a:pt x="1727" y="0"/>
                  </a:moveTo>
                  <a:lnTo>
                    <a:pt x="165" y="114"/>
                  </a:lnTo>
                  <a:lnTo>
                    <a:pt x="0" y="736"/>
                  </a:lnTo>
                  <a:lnTo>
                    <a:pt x="2184" y="3098"/>
                  </a:lnTo>
                  <a:lnTo>
                    <a:pt x="4190" y="3352"/>
                  </a:lnTo>
                  <a:lnTo>
                    <a:pt x="4876" y="5143"/>
                  </a:lnTo>
                  <a:lnTo>
                    <a:pt x="9982" y="7327"/>
                  </a:lnTo>
                  <a:lnTo>
                    <a:pt x="9575" y="3619"/>
                  </a:lnTo>
                  <a:lnTo>
                    <a:pt x="6870" y="2146"/>
                  </a:lnTo>
                  <a:lnTo>
                    <a:pt x="3809" y="1028"/>
                  </a:lnTo>
                  <a:lnTo>
                    <a:pt x="2946" y="1015"/>
                  </a:lnTo>
                  <a:lnTo>
                    <a:pt x="2184" y="812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7FB5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635201" y="77937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162" y="0"/>
                  </a:moveTo>
                  <a:lnTo>
                    <a:pt x="2108" y="12"/>
                  </a:lnTo>
                  <a:lnTo>
                    <a:pt x="0" y="12"/>
                  </a:lnTo>
                  <a:lnTo>
                    <a:pt x="12" y="355"/>
                  </a:lnTo>
                  <a:lnTo>
                    <a:pt x="12" y="711"/>
                  </a:lnTo>
                  <a:lnTo>
                    <a:pt x="25" y="1054"/>
                  </a:lnTo>
                  <a:lnTo>
                    <a:pt x="1041" y="1638"/>
                  </a:lnTo>
                  <a:lnTo>
                    <a:pt x="2235" y="2857"/>
                  </a:lnTo>
                  <a:lnTo>
                    <a:pt x="4203" y="2336"/>
                  </a:lnTo>
                  <a:lnTo>
                    <a:pt x="2908" y="927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74B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628279" y="75967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400" y="0"/>
                  </a:moveTo>
                  <a:lnTo>
                    <a:pt x="1130" y="63"/>
                  </a:lnTo>
                  <a:lnTo>
                    <a:pt x="774" y="88"/>
                  </a:lnTo>
                  <a:lnTo>
                    <a:pt x="177" y="520"/>
                  </a:lnTo>
                  <a:lnTo>
                    <a:pt x="0" y="1955"/>
                  </a:lnTo>
                  <a:lnTo>
                    <a:pt x="1016" y="1904"/>
                  </a:lnTo>
                  <a:lnTo>
                    <a:pt x="1739" y="2146"/>
                  </a:lnTo>
                  <a:lnTo>
                    <a:pt x="2070" y="2070"/>
                  </a:lnTo>
                  <a:lnTo>
                    <a:pt x="2755" y="1968"/>
                  </a:lnTo>
                  <a:lnTo>
                    <a:pt x="2692" y="927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6CA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577213" y="717562"/>
              <a:ext cx="48895" cy="40005"/>
            </a:xfrm>
            <a:custGeom>
              <a:avLst/>
              <a:gdLst/>
              <a:ahLst/>
              <a:cxnLst/>
              <a:rect l="l" t="t" r="r" b="b"/>
              <a:pathLst>
                <a:path w="48894" h="40004">
                  <a:moveTo>
                    <a:pt x="32435" y="0"/>
                  </a:moveTo>
                  <a:lnTo>
                    <a:pt x="31953" y="38"/>
                  </a:lnTo>
                  <a:lnTo>
                    <a:pt x="31483" y="177"/>
                  </a:lnTo>
                  <a:lnTo>
                    <a:pt x="28041" y="2933"/>
                  </a:lnTo>
                  <a:lnTo>
                    <a:pt x="24218" y="4000"/>
                  </a:lnTo>
                  <a:lnTo>
                    <a:pt x="17868" y="2717"/>
                  </a:lnTo>
                  <a:lnTo>
                    <a:pt x="15392" y="1803"/>
                  </a:lnTo>
                  <a:lnTo>
                    <a:pt x="12839" y="6464"/>
                  </a:lnTo>
                  <a:lnTo>
                    <a:pt x="13347" y="9067"/>
                  </a:lnTo>
                  <a:lnTo>
                    <a:pt x="16548" y="12255"/>
                  </a:lnTo>
                  <a:lnTo>
                    <a:pt x="17157" y="13360"/>
                  </a:lnTo>
                  <a:lnTo>
                    <a:pt x="15341" y="14414"/>
                  </a:lnTo>
                  <a:lnTo>
                    <a:pt x="11061" y="8737"/>
                  </a:lnTo>
                  <a:lnTo>
                    <a:pt x="8699" y="7937"/>
                  </a:lnTo>
                  <a:lnTo>
                    <a:pt x="1016" y="10464"/>
                  </a:lnTo>
                  <a:lnTo>
                    <a:pt x="0" y="11379"/>
                  </a:lnTo>
                  <a:lnTo>
                    <a:pt x="165" y="14858"/>
                  </a:lnTo>
                  <a:lnTo>
                    <a:pt x="1168" y="16065"/>
                  </a:lnTo>
                  <a:lnTo>
                    <a:pt x="6883" y="15811"/>
                  </a:lnTo>
                  <a:lnTo>
                    <a:pt x="7975" y="19049"/>
                  </a:lnTo>
                  <a:lnTo>
                    <a:pt x="9550" y="21843"/>
                  </a:lnTo>
                  <a:lnTo>
                    <a:pt x="11417" y="23850"/>
                  </a:lnTo>
                  <a:lnTo>
                    <a:pt x="13246" y="25984"/>
                  </a:lnTo>
                  <a:lnTo>
                    <a:pt x="23177" y="28473"/>
                  </a:lnTo>
                  <a:lnTo>
                    <a:pt x="28460" y="33477"/>
                  </a:lnTo>
                  <a:lnTo>
                    <a:pt x="36093" y="38315"/>
                  </a:lnTo>
                  <a:lnTo>
                    <a:pt x="36969" y="38747"/>
                  </a:lnTo>
                  <a:lnTo>
                    <a:pt x="38633" y="39852"/>
                  </a:lnTo>
                  <a:lnTo>
                    <a:pt x="40728" y="38988"/>
                  </a:lnTo>
                  <a:lnTo>
                    <a:pt x="42418" y="39941"/>
                  </a:lnTo>
                  <a:lnTo>
                    <a:pt x="46583" y="40004"/>
                  </a:lnTo>
                  <a:lnTo>
                    <a:pt x="45554" y="37934"/>
                  </a:lnTo>
                  <a:lnTo>
                    <a:pt x="44208" y="37261"/>
                  </a:lnTo>
                  <a:lnTo>
                    <a:pt x="43586" y="36055"/>
                  </a:lnTo>
                  <a:lnTo>
                    <a:pt x="43154" y="34709"/>
                  </a:lnTo>
                  <a:lnTo>
                    <a:pt x="42646" y="33908"/>
                  </a:lnTo>
                  <a:lnTo>
                    <a:pt x="40106" y="31038"/>
                  </a:lnTo>
                  <a:lnTo>
                    <a:pt x="37287" y="28790"/>
                  </a:lnTo>
                  <a:lnTo>
                    <a:pt x="40957" y="23710"/>
                  </a:lnTo>
                  <a:lnTo>
                    <a:pt x="40500" y="21780"/>
                  </a:lnTo>
                  <a:lnTo>
                    <a:pt x="38747" y="20954"/>
                  </a:lnTo>
                  <a:lnTo>
                    <a:pt x="35560" y="20967"/>
                  </a:lnTo>
                  <a:lnTo>
                    <a:pt x="30937" y="22415"/>
                  </a:lnTo>
                  <a:lnTo>
                    <a:pt x="28511" y="21094"/>
                  </a:lnTo>
                  <a:lnTo>
                    <a:pt x="26974" y="18033"/>
                  </a:lnTo>
                  <a:lnTo>
                    <a:pt x="31661" y="16217"/>
                  </a:lnTo>
                  <a:lnTo>
                    <a:pt x="34518" y="20637"/>
                  </a:lnTo>
                  <a:lnTo>
                    <a:pt x="38404" y="20485"/>
                  </a:lnTo>
                  <a:lnTo>
                    <a:pt x="40043" y="16827"/>
                  </a:lnTo>
                  <a:lnTo>
                    <a:pt x="35128" y="15951"/>
                  </a:lnTo>
                  <a:lnTo>
                    <a:pt x="35217" y="12953"/>
                  </a:lnTo>
                  <a:lnTo>
                    <a:pt x="32181" y="9842"/>
                  </a:lnTo>
                  <a:lnTo>
                    <a:pt x="33794" y="8648"/>
                  </a:lnTo>
                  <a:lnTo>
                    <a:pt x="38150" y="8458"/>
                  </a:lnTo>
                  <a:lnTo>
                    <a:pt x="30670" y="6248"/>
                  </a:lnTo>
                  <a:lnTo>
                    <a:pt x="39255" y="5562"/>
                  </a:lnTo>
                  <a:lnTo>
                    <a:pt x="42697" y="11810"/>
                  </a:lnTo>
                  <a:lnTo>
                    <a:pt x="45161" y="8877"/>
                  </a:lnTo>
                  <a:lnTo>
                    <a:pt x="47637" y="8851"/>
                  </a:lnTo>
                  <a:lnTo>
                    <a:pt x="48310" y="7645"/>
                  </a:lnTo>
                  <a:lnTo>
                    <a:pt x="47167" y="7365"/>
                  </a:lnTo>
                  <a:lnTo>
                    <a:pt x="46596" y="6794"/>
                  </a:lnTo>
                  <a:lnTo>
                    <a:pt x="41249" y="3733"/>
                  </a:lnTo>
                  <a:lnTo>
                    <a:pt x="37820" y="3987"/>
                  </a:lnTo>
                  <a:lnTo>
                    <a:pt x="35572" y="1562"/>
                  </a:lnTo>
                  <a:lnTo>
                    <a:pt x="32931" y="63"/>
                  </a:lnTo>
                  <a:lnTo>
                    <a:pt x="32435" y="0"/>
                  </a:lnTo>
                  <a:close/>
                </a:path>
              </a:pathLst>
            </a:custGeom>
            <a:solidFill>
              <a:srgbClr val="CCE6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57" name="object 3757"/>
          <p:cNvGrpSpPr/>
          <p:nvPr/>
        </p:nvGrpSpPr>
        <p:grpSpPr>
          <a:xfrm>
            <a:off x="1831149" y="878052"/>
            <a:ext cx="43815" cy="53340"/>
            <a:chOff x="1831149" y="878052"/>
            <a:chExt cx="43815" cy="53340"/>
          </a:xfrm>
        </p:grpSpPr>
        <p:sp>
          <p:nvSpPr>
            <p:cNvPr id="3758" name="object 3758"/>
            <p:cNvSpPr/>
            <p:nvPr/>
          </p:nvSpPr>
          <p:spPr>
            <a:xfrm>
              <a:off x="1831149" y="898474"/>
              <a:ext cx="22225" cy="29209"/>
            </a:xfrm>
            <a:custGeom>
              <a:avLst/>
              <a:gdLst/>
              <a:ahLst/>
              <a:cxnLst/>
              <a:rect l="l" t="t" r="r" b="b"/>
              <a:pathLst>
                <a:path w="22225" h="29209">
                  <a:moveTo>
                    <a:pt x="17729" y="0"/>
                  </a:moveTo>
                  <a:lnTo>
                    <a:pt x="13512" y="2501"/>
                  </a:lnTo>
                  <a:lnTo>
                    <a:pt x="11010" y="6591"/>
                  </a:lnTo>
                  <a:lnTo>
                    <a:pt x="8127" y="10337"/>
                  </a:lnTo>
                  <a:lnTo>
                    <a:pt x="8293" y="12128"/>
                  </a:lnTo>
                  <a:lnTo>
                    <a:pt x="7683" y="13500"/>
                  </a:lnTo>
                  <a:lnTo>
                    <a:pt x="3886" y="16840"/>
                  </a:lnTo>
                  <a:lnTo>
                    <a:pt x="2057" y="19456"/>
                  </a:lnTo>
                  <a:lnTo>
                    <a:pt x="342" y="22136"/>
                  </a:lnTo>
                  <a:lnTo>
                    <a:pt x="1485" y="23876"/>
                  </a:lnTo>
                  <a:lnTo>
                    <a:pt x="0" y="25603"/>
                  </a:lnTo>
                  <a:lnTo>
                    <a:pt x="342" y="27343"/>
                  </a:lnTo>
                  <a:lnTo>
                    <a:pt x="1485" y="26784"/>
                  </a:lnTo>
                  <a:lnTo>
                    <a:pt x="2463" y="26555"/>
                  </a:lnTo>
                  <a:lnTo>
                    <a:pt x="2412" y="28384"/>
                  </a:lnTo>
                  <a:lnTo>
                    <a:pt x="3594" y="28994"/>
                  </a:lnTo>
                  <a:lnTo>
                    <a:pt x="3898" y="27940"/>
                  </a:lnTo>
                  <a:lnTo>
                    <a:pt x="4432" y="27330"/>
                  </a:lnTo>
                  <a:lnTo>
                    <a:pt x="4838" y="24333"/>
                  </a:lnTo>
                  <a:lnTo>
                    <a:pt x="7480" y="22631"/>
                  </a:lnTo>
                  <a:lnTo>
                    <a:pt x="8597" y="20040"/>
                  </a:lnTo>
                  <a:lnTo>
                    <a:pt x="8013" y="18770"/>
                  </a:lnTo>
                  <a:lnTo>
                    <a:pt x="8559" y="18262"/>
                  </a:lnTo>
                  <a:lnTo>
                    <a:pt x="9829" y="18262"/>
                  </a:lnTo>
                  <a:lnTo>
                    <a:pt x="20116" y="5588"/>
                  </a:lnTo>
                  <a:lnTo>
                    <a:pt x="20586" y="4521"/>
                  </a:lnTo>
                  <a:lnTo>
                    <a:pt x="21666" y="3695"/>
                  </a:lnTo>
                  <a:lnTo>
                    <a:pt x="21335" y="2324"/>
                  </a:lnTo>
                  <a:lnTo>
                    <a:pt x="20307" y="1270"/>
                  </a:lnTo>
                  <a:lnTo>
                    <a:pt x="19088" y="533"/>
                  </a:lnTo>
                  <a:lnTo>
                    <a:pt x="17729" y="0"/>
                  </a:lnTo>
                  <a:close/>
                </a:path>
              </a:pathLst>
            </a:custGeom>
            <a:solidFill>
              <a:srgbClr val="9FD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850821" y="878052"/>
              <a:ext cx="24130" cy="26034"/>
            </a:xfrm>
            <a:custGeom>
              <a:avLst/>
              <a:gdLst/>
              <a:ahLst/>
              <a:cxnLst/>
              <a:rect l="l" t="t" r="r" b="b"/>
              <a:pathLst>
                <a:path w="24130" h="26034">
                  <a:moveTo>
                    <a:pt x="21793" y="0"/>
                  </a:moveTo>
                  <a:lnTo>
                    <a:pt x="20993" y="0"/>
                  </a:lnTo>
                  <a:lnTo>
                    <a:pt x="13144" y="3886"/>
                  </a:lnTo>
                  <a:lnTo>
                    <a:pt x="6934" y="9588"/>
                  </a:lnTo>
                  <a:lnTo>
                    <a:pt x="1460" y="18732"/>
                  </a:lnTo>
                  <a:lnTo>
                    <a:pt x="0" y="20561"/>
                  </a:lnTo>
                  <a:lnTo>
                    <a:pt x="1371" y="22771"/>
                  </a:lnTo>
                  <a:lnTo>
                    <a:pt x="444" y="26009"/>
                  </a:lnTo>
                  <a:lnTo>
                    <a:pt x="3327" y="24701"/>
                  </a:lnTo>
                  <a:lnTo>
                    <a:pt x="3759" y="21069"/>
                  </a:lnTo>
                  <a:lnTo>
                    <a:pt x="6430" y="19621"/>
                  </a:lnTo>
                  <a:lnTo>
                    <a:pt x="7556" y="18364"/>
                  </a:lnTo>
                  <a:lnTo>
                    <a:pt x="7645" y="16637"/>
                  </a:lnTo>
                  <a:lnTo>
                    <a:pt x="8610" y="15354"/>
                  </a:lnTo>
                  <a:lnTo>
                    <a:pt x="10299" y="11493"/>
                  </a:lnTo>
                  <a:lnTo>
                    <a:pt x="13715" y="9423"/>
                  </a:lnTo>
                  <a:lnTo>
                    <a:pt x="16992" y="7213"/>
                  </a:lnTo>
                  <a:lnTo>
                    <a:pt x="20091" y="6032"/>
                  </a:lnTo>
                  <a:lnTo>
                    <a:pt x="23571" y="5194"/>
                  </a:lnTo>
                  <a:lnTo>
                    <a:pt x="23190" y="711"/>
                  </a:lnTo>
                  <a:lnTo>
                    <a:pt x="22542" y="203"/>
                  </a:lnTo>
                  <a:lnTo>
                    <a:pt x="21793" y="0"/>
                  </a:lnTo>
                  <a:close/>
                </a:path>
                <a:path w="24130" h="26034">
                  <a:moveTo>
                    <a:pt x="6536" y="19596"/>
                  </a:moveTo>
                  <a:close/>
                </a:path>
              </a:pathLst>
            </a:custGeom>
            <a:solidFill>
              <a:srgbClr val="77BF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836026" y="9269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937" y="0"/>
                  </a:moveTo>
                  <a:lnTo>
                    <a:pt x="1549" y="495"/>
                  </a:lnTo>
                  <a:lnTo>
                    <a:pt x="0" y="1435"/>
                  </a:lnTo>
                  <a:lnTo>
                    <a:pt x="1778" y="4114"/>
                  </a:lnTo>
                  <a:lnTo>
                    <a:pt x="3556" y="1968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386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832559" y="92580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3022" y="0"/>
                  </a:moveTo>
                  <a:lnTo>
                    <a:pt x="2349" y="342"/>
                  </a:lnTo>
                  <a:lnTo>
                    <a:pt x="1003" y="1054"/>
                  </a:lnTo>
                  <a:lnTo>
                    <a:pt x="673" y="2451"/>
                  </a:lnTo>
                  <a:lnTo>
                    <a:pt x="330" y="3848"/>
                  </a:lnTo>
                  <a:lnTo>
                    <a:pt x="0" y="5245"/>
                  </a:lnTo>
                  <a:lnTo>
                    <a:pt x="596" y="5168"/>
                  </a:lnTo>
                  <a:lnTo>
                    <a:pt x="889" y="5143"/>
                  </a:lnTo>
                  <a:lnTo>
                    <a:pt x="1447" y="3365"/>
                  </a:lnTo>
                  <a:lnTo>
                    <a:pt x="3111" y="2044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7EB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838388" y="91545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76" y="0"/>
                  </a:moveTo>
                  <a:lnTo>
                    <a:pt x="1041" y="507"/>
                  </a:lnTo>
                  <a:lnTo>
                    <a:pt x="0" y="1371"/>
                  </a:lnTo>
                  <a:lnTo>
                    <a:pt x="482" y="2311"/>
                  </a:lnTo>
                  <a:lnTo>
                    <a:pt x="1371" y="3060"/>
                  </a:lnTo>
                  <a:lnTo>
                    <a:pt x="2184" y="1866"/>
                  </a:lnTo>
                  <a:lnTo>
                    <a:pt x="2590" y="1282"/>
                  </a:lnTo>
                  <a:lnTo>
                    <a:pt x="2247" y="64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63" name="object 3763"/>
          <p:cNvGrpSpPr/>
          <p:nvPr/>
        </p:nvGrpSpPr>
        <p:grpSpPr>
          <a:xfrm>
            <a:off x="2203310" y="1763852"/>
            <a:ext cx="25400" cy="33655"/>
            <a:chOff x="2203310" y="1763852"/>
            <a:chExt cx="25400" cy="33655"/>
          </a:xfrm>
        </p:grpSpPr>
        <p:sp>
          <p:nvSpPr>
            <p:cNvPr id="3764" name="object 3764"/>
            <p:cNvSpPr/>
            <p:nvPr/>
          </p:nvSpPr>
          <p:spPr>
            <a:xfrm>
              <a:off x="2215400" y="1767027"/>
              <a:ext cx="13335" cy="24130"/>
            </a:xfrm>
            <a:custGeom>
              <a:avLst/>
              <a:gdLst/>
              <a:ahLst/>
              <a:cxnLst/>
              <a:rect l="l" t="t" r="r" b="b"/>
              <a:pathLst>
                <a:path w="13335" h="24130">
                  <a:moveTo>
                    <a:pt x="7975" y="0"/>
                  </a:moveTo>
                  <a:lnTo>
                    <a:pt x="4064" y="7861"/>
                  </a:lnTo>
                  <a:lnTo>
                    <a:pt x="2476" y="10426"/>
                  </a:lnTo>
                  <a:lnTo>
                    <a:pt x="2857" y="13385"/>
                  </a:lnTo>
                  <a:lnTo>
                    <a:pt x="3111" y="17170"/>
                  </a:lnTo>
                  <a:lnTo>
                    <a:pt x="825" y="20243"/>
                  </a:lnTo>
                  <a:lnTo>
                    <a:pt x="0" y="23723"/>
                  </a:lnTo>
                  <a:lnTo>
                    <a:pt x="2222" y="23952"/>
                  </a:lnTo>
                  <a:lnTo>
                    <a:pt x="2628" y="22097"/>
                  </a:lnTo>
                  <a:lnTo>
                    <a:pt x="3416" y="20700"/>
                  </a:lnTo>
                  <a:lnTo>
                    <a:pt x="6019" y="14947"/>
                  </a:lnTo>
                  <a:lnTo>
                    <a:pt x="8343" y="9042"/>
                  </a:lnTo>
                  <a:lnTo>
                    <a:pt x="13195" y="152"/>
                  </a:lnTo>
                  <a:lnTo>
                    <a:pt x="10566" y="1282"/>
                  </a:lnTo>
                  <a:lnTo>
                    <a:pt x="9385" y="800"/>
                  </a:lnTo>
                  <a:lnTo>
                    <a:pt x="7975" y="0"/>
                  </a:lnTo>
                  <a:close/>
                </a:path>
              </a:pathLst>
            </a:custGeom>
            <a:solidFill>
              <a:srgbClr val="BCDD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2215273" y="1771865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3517" y="0"/>
                  </a:moveTo>
                  <a:lnTo>
                    <a:pt x="1485" y="228"/>
                  </a:lnTo>
                  <a:lnTo>
                    <a:pt x="685" y="1727"/>
                  </a:lnTo>
                  <a:lnTo>
                    <a:pt x="0" y="3365"/>
                  </a:lnTo>
                  <a:lnTo>
                    <a:pt x="1714" y="7620"/>
                  </a:lnTo>
                  <a:lnTo>
                    <a:pt x="2044" y="7632"/>
                  </a:lnTo>
                  <a:lnTo>
                    <a:pt x="2362" y="7620"/>
                  </a:lnTo>
                  <a:lnTo>
                    <a:pt x="3784" y="5854"/>
                  </a:lnTo>
                  <a:lnTo>
                    <a:pt x="3759" y="3479"/>
                  </a:lnTo>
                  <a:lnTo>
                    <a:pt x="4927" y="1612"/>
                  </a:lnTo>
                  <a:lnTo>
                    <a:pt x="4698" y="863"/>
                  </a:lnTo>
                  <a:lnTo>
                    <a:pt x="4254" y="292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358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2217496" y="177194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2476" y="0"/>
                  </a:moveTo>
                  <a:lnTo>
                    <a:pt x="1968" y="177"/>
                  </a:lnTo>
                  <a:lnTo>
                    <a:pt x="2298" y="1219"/>
                  </a:lnTo>
                  <a:lnTo>
                    <a:pt x="965" y="3111"/>
                  </a:lnTo>
                  <a:lnTo>
                    <a:pt x="0" y="5130"/>
                  </a:lnTo>
                  <a:lnTo>
                    <a:pt x="126" y="7531"/>
                  </a:lnTo>
                  <a:lnTo>
                    <a:pt x="761" y="8470"/>
                  </a:lnTo>
                  <a:lnTo>
                    <a:pt x="2209" y="5880"/>
                  </a:lnTo>
                  <a:lnTo>
                    <a:pt x="3289" y="3187"/>
                  </a:lnTo>
                  <a:lnTo>
                    <a:pt x="3352" y="190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80C9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2203310" y="1790890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4152" y="0"/>
                  </a:moveTo>
                  <a:lnTo>
                    <a:pt x="2628" y="380"/>
                  </a:lnTo>
                  <a:lnTo>
                    <a:pt x="1790" y="2197"/>
                  </a:lnTo>
                  <a:lnTo>
                    <a:pt x="0" y="2019"/>
                  </a:lnTo>
                  <a:lnTo>
                    <a:pt x="3098" y="5994"/>
                  </a:lnTo>
                  <a:lnTo>
                    <a:pt x="2489" y="3809"/>
                  </a:lnTo>
                  <a:lnTo>
                    <a:pt x="4330" y="2603"/>
                  </a:lnTo>
                  <a:lnTo>
                    <a:pt x="5143" y="99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2209266" y="1763852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404" y="0"/>
                  </a:moveTo>
                  <a:lnTo>
                    <a:pt x="1358" y="6375"/>
                  </a:lnTo>
                  <a:lnTo>
                    <a:pt x="0" y="8280"/>
                  </a:lnTo>
                  <a:lnTo>
                    <a:pt x="203" y="10350"/>
                  </a:lnTo>
                  <a:lnTo>
                    <a:pt x="1003" y="11417"/>
                  </a:lnTo>
                  <a:lnTo>
                    <a:pt x="1752" y="12623"/>
                  </a:lnTo>
                  <a:lnTo>
                    <a:pt x="3314" y="11379"/>
                  </a:lnTo>
                  <a:lnTo>
                    <a:pt x="4178" y="10236"/>
                  </a:lnTo>
                  <a:lnTo>
                    <a:pt x="7912" y="11036"/>
                  </a:lnTo>
                  <a:lnTo>
                    <a:pt x="8496" y="7010"/>
                  </a:lnTo>
                  <a:lnTo>
                    <a:pt x="10921" y="5816"/>
                  </a:lnTo>
                  <a:lnTo>
                    <a:pt x="11455" y="5295"/>
                  </a:lnTo>
                  <a:lnTo>
                    <a:pt x="11861" y="4660"/>
                  </a:lnTo>
                  <a:lnTo>
                    <a:pt x="12166" y="3975"/>
                  </a:lnTo>
                  <a:lnTo>
                    <a:pt x="12382" y="2540"/>
                  </a:lnTo>
                  <a:lnTo>
                    <a:pt x="12026" y="1460"/>
                  </a:lnTo>
                  <a:lnTo>
                    <a:pt x="10452" y="1104"/>
                  </a:lnTo>
                  <a:lnTo>
                    <a:pt x="7404" y="0"/>
                  </a:lnTo>
                  <a:close/>
                </a:path>
              </a:pathLst>
            </a:custGeom>
            <a:solidFill>
              <a:srgbClr val="B9DF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2209406" y="1768995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3238" y="12141"/>
                  </a:moveTo>
                  <a:lnTo>
                    <a:pt x="1308" y="10401"/>
                  </a:lnTo>
                  <a:lnTo>
                    <a:pt x="914" y="9093"/>
                  </a:lnTo>
                  <a:lnTo>
                    <a:pt x="0" y="12471"/>
                  </a:lnTo>
                  <a:lnTo>
                    <a:pt x="3238" y="12141"/>
                  </a:lnTo>
                  <a:close/>
                </a:path>
                <a:path w="11430" h="12700">
                  <a:moveTo>
                    <a:pt x="11150" y="1422"/>
                  </a:moveTo>
                  <a:lnTo>
                    <a:pt x="10350" y="0"/>
                  </a:lnTo>
                  <a:lnTo>
                    <a:pt x="7594" y="876"/>
                  </a:lnTo>
                  <a:lnTo>
                    <a:pt x="7086" y="4559"/>
                  </a:lnTo>
                  <a:lnTo>
                    <a:pt x="4038" y="5092"/>
                  </a:lnTo>
                  <a:lnTo>
                    <a:pt x="4419" y="5842"/>
                  </a:lnTo>
                  <a:lnTo>
                    <a:pt x="5003" y="6248"/>
                  </a:lnTo>
                  <a:lnTo>
                    <a:pt x="5867" y="6235"/>
                  </a:lnTo>
                  <a:lnTo>
                    <a:pt x="7810" y="5981"/>
                  </a:lnTo>
                  <a:lnTo>
                    <a:pt x="8216" y="4165"/>
                  </a:lnTo>
                  <a:lnTo>
                    <a:pt x="9258" y="2984"/>
                  </a:lnTo>
                  <a:lnTo>
                    <a:pt x="10375" y="2260"/>
                  </a:lnTo>
                  <a:lnTo>
                    <a:pt x="11150" y="1422"/>
                  </a:lnTo>
                  <a:close/>
                </a:path>
              </a:pathLst>
            </a:custGeom>
            <a:solidFill>
              <a:srgbClr val="8ABC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2209469" y="17742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406" y="1041"/>
                  </a:lnTo>
                  <a:lnTo>
                    <a:pt x="1244" y="3149"/>
                  </a:lnTo>
                  <a:lnTo>
                    <a:pt x="1866" y="2438"/>
                  </a:lnTo>
                  <a:lnTo>
                    <a:pt x="2489" y="1739"/>
                  </a:lnTo>
                  <a:lnTo>
                    <a:pt x="3111" y="10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71" name="object 3771"/>
          <p:cNvGrpSpPr/>
          <p:nvPr/>
        </p:nvGrpSpPr>
        <p:grpSpPr>
          <a:xfrm>
            <a:off x="2114550" y="1451851"/>
            <a:ext cx="106045" cy="100965"/>
            <a:chOff x="2114550" y="1451851"/>
            <a:chExt cx="106045" cy="100965"/>
          </a:xfrm>
        </p:grpSpPr>
        <p:sp>
          <p:nvSpPr>
            <p:cNvPr id="3772" name="object 3772"/>
            <p:cNvSpPr/>
            <p:nvPr/>
          </p:nvSpPr>
          <p:spPr>
            <a:xfrm>
              <a:off x="2158593" y="1477238"/>
              <a:ext cx="62230" cy="75565"/>
            </a:xfrm>
            <a:custGeom>
              <a:avLst/>
              <a:gdLst/>
              <a:ahLst/>
              <a:cxnLst/>
              <a:rect l="l" t="t" r="r" b="b"/>
              <a:pathLst>
                <a:path w="62230" h="75565">
                  <a:moveTo>
                    <a:pt x="11264" y="0"/>
                  </a:moveTo>
                  <a:lnTo>
                    <a:pt x="6222" y="2171"/>
                  </a:lnTo>
                  <a:lnTo>
                    <a:pt x="1320" y="2044"/>
                  </a:lnTo>
                  <a:lnTo>
                    <a:pt x="139" y="3073"/>
                  </a:lnTo>
                  <a:lnTo>
                    <a:pt x="0" y="5181"/>
                  </a:lnTo>
                  <a:lnTo>
                    <a:pt x="3530" y="5727"/>
                  </a:lnTo>
                  <a:lnTo>
                    <a:pt x="4965" y="10591"/>
                  </a:lnTo>
                  <a:lnTo>
                    <a:pt x="9296" y="9664"/>
                  </a:lnTo>
                  <a:lnTo>
                    <a:pt x="9664" y="10287"/>
                  </a:lnTo>
                  <a:lnTo>
                    <a:pt x="8254" y="13792"/>
                  </a:lnTo>
                  <a:lnTo>
                    <a:pt x="11087" y="15900"/>
                  </a:lnTo>
                  <a:lnTo>
                    <a:pt x="13004" y="22364"/>
                  </a:lnTo>
                  <a:lnTo>
                    <a:pt x="6896" y="24028"/>
                  </a:lnTo>
                  <a:lnTo>
                    <a:pt x="7200" y="26847"/>
                  </a:lnTo>
                  <a:lnTo>
                    <a:pt x="7251" y="45377"/>
                  </a:lnTo>
                  <a:lnTo>
                    <a:pt x="7391" y="48450"/>
                  </a:lnTo>
                  <a:lnTo>
                    <a:pt x="2768" y="51130"/>
                  </a:lnTo>
                  <a:lnTo>
                    <a:pt x="4546" y="54864"/>
                  </a:lnTo>
                  <a:lnTo>
                    <a:pt x="3784" y="61087"/>
                  </a:lnTo>
                  <a:lnTo>
                    <a:pt x="4889" y="62611"/>
                  </a:lnTo>
                  <a:lnTo>
                    <a:pt x="12522" y="61925"/>
                  </a:lnTo>
                  <a:lnTo>
                    <a:pt x="15062" y="62801"/>
                  </a:lnTo>
                  <a:lnTo>
                    <a:pt x="13779" y="70192"/>
                  </a:lnTo>
                  <a:lnTo>
                    <a:pt x="11201" y="75298"/>
                  </a:lnTo>
                  <a:lnTo>
                    <a:pt x="19469" y="75399"/>
                  </a:lnTo>
                  <a:lnTo>
                    <a:pt x="17652" y="70802"/>
                  </a:lnTo>
                  <a:lnTo>
                    <a:pt x="17157" y="63474"/>
                  </a:lnTo>
                  <a:lnTo>
                    <a:pt x="18859" y="61861"/>
                  </a:lnTo>
                  <a:lnTo>
                    <a:pt x="30340" y="62598"/>
                  </a:lnTo>
                  <a:lnTo>
                    <a:pt x="30111" y="52743"/>
                  </a:lnTo>
                  <a:lnTo>
                    <a:pt x="30302" y="49911"/>
                  </a:lnTo>
                  <a:lnTo>
                    <a:pt x="37795" y="49987"/>
                  </a:lnTo>
                  <a:lnTo>
                    <a:pt x="43154" y="47701"/>
                  </a:lnTo>
                  <a:lnTo>
                    <a:pt x="44919" y="55118"/>
                  </a:lnTo>
                  <a:lnTo>
                    <a:pt x="46050" y="55537"/>
                  </a:lnTo>
                  <a:lnTo>
                    <a:pt x="47078" y="56388"/>
                  </a:lnTo>
                  <a:lnTo>
                    <a:pt x="47434" y="56375"/>
                  </a:lnTo>
                  <a:lnTo>
                    <a:pt x="47777" y="56045"/>
                  </a:lnTo>
                  <a:lnTo>
                    <a:pt x="49555" y="51777"/>
                  </a:lnTo>
                  <a:lnTo>
                    <a:pt x="47434" y="50850"/>
                  </a:lnTo>
                  <a:lnTo>
                    <a:pt x="46570" y="49250"/>
                  </a:lnTo>
                  <a:lnTo>
                    <a:pt x="49860" y="49707"/>
                  </a:lnTo>
                  <a:lnTo>
                    <a:pt x="51053" y="46088"/>
                  </a:lnTo>
                  <a:lnTo>
                    <a:pt x="50558" y="44665"/>
                  </a:lnTo>
                  <a:lnTo>
                    <a:pt x="48806" y="42583"/>
                  </a:lnTo>
                  <a:lnTo>
                    <a:pt x="45237" y="40373"/>
                  </a:lnTo>
                  <a:lnTo>
                    <a:pt x="45681" y="38735"/>
                  </a:lnTo>
                  <a:lnTo>
                    <a:pt x="45961" y="38493"/>
                  </a:lnTo>
                  <a:lnTo>
                    <a:pt x="47624" y="38023"/>
                  </a:lnTo>
                  <a:lnTo>
                    <a:pt x="48285" y="38900"/>
                  </a:lnTo>
                  <a:lnTo>
                    <a:pt x="49771" y="43688"/>
                  </a:lnTo>
                  <a:lnTo>
                    <a:pt x="54419" y="44005"/>
                  </a:lnTo>
                  <a:lnTo>
                    <a:pt x="56680" y="48983"/>
                  </a:lnTo>
                  <a:lnTo>
                    <a:pt x="58585" y="48196"/>
                  </a:lnTo>
                  <a:lnTo>
                    <a:pt x="60591" y="46024"/>
                  </a:lnTo>
                  <a:lnTo>
                    <a:pt x="61887" y="44907"/>
                  </a:lnTo>
                  <a:lnTo>
                    <a:pt x="61201" y="40347"/>
                  </a:lnTo>
                  <a:lnTo>
                    <a:pt x="59334" y="38747"/>
                  </a:lnTo>
                  <a:lnTo>
                    <a:pt x="56235" y="37934"/>
                  </a:lnTo>
                  <a:lnTo>
                    <a:pt x="61036" y="36029"/>
                  </a:lnTo>
                  <a:lnTo>
                    <a:pt x="59194" y="33210"/>
                  </a:lnTo>
                  <a:lnTo>
                    <a:pt x="58597" y="31800"/>
                  </a:lnTo>
                  <a:lnTo>
                    <a:pt x="57226" y="30861"/>
                  </a:lnTo>
                  <a:lnTo>
                    <a:pt x="56794" y="25654"/>
                  </a:lnTo>
                  <a:lnTo>
                    <a:pt x="54495" y="24650"/>
                  </a:lnTo>
                  <a:lnTo>
                    <a:pt x="46278" y="22212"/>
                  </a:lnTo>
                  <a:lnTo>
                    <a:pt x="41363" y="20370"/>
                  </a:lnTo>
                  <a:lnTo>
                    <a:pt x="34823" y="19189"/>
                  </a:lnTo>
                  <a:lnTo>
                    <a:pt x="34353" y="17957"/>
                  </a:lnTo>
                  <a:lnTo>
                    <a:pt x="34289" y="16649"/>
                  </a:lnTo>
                  <a:lnTo>
                    <a:pt x="33972" y="14465"/>
                  </a:lnTo>
                  <a:lnTo>
                    <a:pt x="31407" y="13639"/>
                  </a:lnTo>
                  <a:lnTo>
                    <a:pt x="31114" y="11442"/>
                  </a:lnTo>
                  <a:lnTo>
                    <a:pt x="29387" y="11480"/>
                  </a:lnTo>
                  <a:lnTo>
                    <a:pt x="27139" y="11760"/>
                  </a:lnTo>
                  <a:lnTo>
                    <a:pt x="24549" y="7480"/>
                  </a:lnTo>
                  <a:lnTo>
                    <a:pt x="22097" y="8369"/>
                  </a:lnTo>
                  <a:lnTo>
                    <a:pt x="19748" y="8267"/>
                  </a:lnTo>
                  <a:lnTo>
                    <a:pt x="16522" y="7467"/>
                  </a:lnTo>
                  <a:lnTo>
                    <a:pt x="13715" y="6311"/>
                  </a:lnTo>
                  <a:lnTo>
                    <a:pt x="14516" y="2095"/>
                  </a:lnTo>
                  <a:lnTo>
                    <a:pt x="11264" y="0"/>
                  </a:lnTo>
                  <a:close/>
                </a:path>
              </a:pathLst>
            </a:custGeom>
            <a:solidFill>
              <a:srgbClr val="A6D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2114550" y="1473898"/>
              <a:ext cx="53975" cy="33655"/>
            </a:xfrm>
            <a:custGeom>
              <a:avLst/>
              <a:gdLst/>
              <a:ahLst/>
              <a:cxnLst/>
              <a:rect l="l" t="t" r="r" b="b"/>
              <a:pathLst>
                <a:path w="53975" h="33655">
                  <a:moveTo>
                    <a:pt x="53356" y="23850"/>
                  </a:moveTo>
                  <a:lnTo>
                    <a:pt x="26352" y="23850"/>
                  </a:lnTo>
                  <a:lnTo>
                    <a:pt x="26890" y="24599"/>
                  </a:lnTo>
                  <a:lnTo>
                    <a:pt x="31432" y="30276"/>
                  </a:lnTo>
                  <a:lnTo>
                    <a:pt x="35293" y="33578"/>
                  </a:lnTo>
                  <a:lnTo>
                    <a:pt x="42900" y="30429"/>
                  </a:lnTo>
                  <a:lnTo>
                    <a:pt x="44780" y="30225"/>
                  </a:lnTo>
                  <a:lnTo>
                    <a:pt x="45923" y="26288"/>
                  </a:lnTo>
                  <a:lnTo>
                    <a:pt x="47231" y="24917"/>
                  </a:lnTo>
                  <a:lnTo>
                    <a:pt x="53119" y="24917"/>
                  </a:lnTo>
                  <a:lnTo>
                    <a:pt x="53356" y="23850"/>
                  </a:lnTo>
                  <a:close/>
                </a:path>
                <a:path w="53975" h="33655">
                  <a:moveTo>
                    <a:pt x="53119" y="24917"/>
                  </a:moveTo>
                  <a:lnTo>
                    <a:pt x="47231" y="24917"/>
                  </a:lnTo>
                  <a:lnTo>
                    <a:pt x="50914" y="26250"/>
                  </a:lnTo>
                  <a:lnTo>
                    <a:pt x="52705" y="26784"/>
                  </a:lnTo>
                  <a:lnTo>
                    <a:pt x="53119" y="24917"/>
                  </a:lnTo>
                  <a:close/>
                </a:path>
                <a:path w="53975" h="33655">
                  <a:moveTo>
                    <a:pt x="6578" y="0"/>
                  </a:moveTo>
                  <a:lnTo>
                    <a:pt x="1460" y="1231"/>
                  </a:lnTo>
                  <a:lnTo>
                    <a:pt x="0" y="2946"/>
                  </a:lnTo>
                  <a:lnTo>
                    <a:pt x="406" y="4546"/>
                  </a:lnTo>
                  <a:lnTo>
                    <a:pt x="1803" y="6057"/>
                  </a:lnTo>
                  <a:lnTo>
                    <a:pt x="2857" y="6794"/>
                  </a:lnTo>
                  <a:lnTo>
                    <a:pt x="3276" y="7861"/>
                  </a:lnTo>
                  <a:lnTo>
                    <a:pt x="3479" y="9042"/>
                  </a:lnTo>
                  <a:lnTo>
                    <a:pt x="4559" y="12458"/>
                  </a:lnTo>
                  <a:lnTo>
                    <a:pt x="7747" y="14173"/>
                  </a:lnTo>
                  <a:lnTo>
                    <a:pt x="9766" y="16814"/>
                  </a:lnTo>
                  <a:lnTo>
                    <a:pt x="12522" y="17208"/>
                  </a:lnTo>
                  <a:lnTo>
                    <a:pt x="15049" y="18427"/>
                  </a:lnTo>
                  <a:lnTo>
                    <a:pt x="17945" y="24295"/>
                  </a:lnTo>
                  <a:lnTo>
                    <a:pt x="21463" y="24599"/>
                  </a:lnTo>
                  <a:lnTo>
                    <a:pt x="26352" y="23850"/>
                  </a:lnTo>
                  <a:lnTo>
                    <a:pt x="53356" y="23850"/>
                  </a:lnTo>
                  <a:lnTo>
                    <a:pt x="53594" y="22783"/>
                  </a:lnTo>
                  <a:lnTo>
                    <a:pt x="53369" y="22250"/>
                  </a:lnTo>
                  <a:lnTo>
                    <a:pt x="28054" y="22250"/>
                  </a:lnTo>
                  <a:lnTo>
                    <a:pt x="25307" y="19900"/>
                  </a:lnTo>
                  <a:lnTo>
                    <a:pt x="21755" y="19900"/>
                  </a:lnTo>
                  <a:lnTo>
                    <a:pt x="14046" y="16141"/>
                  </a:lnTo>
                  <a:lnTo>
                    <a:pt x="14566" y="8293"/>
                  </a:lnTo>
                  <a:lnTo>
                    <a:pt x="7848" y="7505"/>
                  </a:lnTo>
                  <a:lnTo>
                    <a:pt x="7889" y="4546"/>
                  </a:lnTo>
                  <a:lnTo>
                    <a:pt x="8153" y="1079"/>
                  </a:lnTo>
                  <a:lnTo>
                    <a:pt x="6578" y="0"/>
                  </a:lnTo>
                  <a:close/>
                </a:path>
                <a:path w="53975" h="33655">
                  <a:moveTo>
                    <a:pt x="40335" y="18884"/>
                  </a:moveTo>
                  <a:lnTo>
                    <a:pt x="33655" y="18884"/>
                  </a:lnTo>
                  <a:lnTo>
                    <a:pt x="29514" y="19926"/>
                  </a:lnTo>
                  <a:lnTo>
                    <a:pt x="28994" y="20878"/>
                  </a:lnTo>
                  <a:lnTo>
                    <a:pt x="28054" y="22250"/>
                  </a:lnTo>
                  <a:lnTo>
                    <a:pt x="53369" y="22250"/>
                  </a:lnTo>
                  <a:lnTo>
                    <a:pt x="52882" y="21094"/>
                  </a:lnTo>
                  <a:lnTo>
                    <a:pt x="50165" y="19608"/>
                  </a:lnTo>
                  <a:lnTo>
                    <a:pt x="48903" y="19354"/>
                  </a:lnTo>
                  <a:lnTo>
                    <a:pt x="40538" y="19354"/>
                  </a:lnTo>
                  <a:lnTo>
                    <a:pt x="40335" y="18884"/>
                  </a:lnTo>
                  <a:close/>
                </a:path>
                <a:path w="53975" h="33655">
                  <a:moveTo>
                    <a:pt x="24892" y="19545"/>
                  </a:moveTo>
                  <a:lnTo>
                    <a:pt x="21755" y="19900"/>
                  </a:lnTo>
                  <a:lnTo>
                    <a:pt x="25307" y="19900"/>
                  </a:lnTo>
                  <a:lnTo>
                    <a:pt x="24892" y="19545"/>
                  </a:lnTo>
                  <a:close/>
                </a:path>
                <a:path w="53975" h="33655">
                  <a:moveTo>
                    <a:pt x="39585" y="15024"/>
                  </a:moveTo>
                  <a:lnTo>
                    <a:pt x="39438" y="16814"/>
                  </a:lnTo>
                  <a:lnTo>
                    <a:pt x="40538" y="19354"/>
                  </a:lnTo>
                  <a:lnTo>
                    <a:pt x="42809" y="16433"/>
                  </a:lnTo>
                  <a:lnTo>
                    <a:pt x="41973" y="16433"/>
                  </a:lnTo>
                  <a:lnTo>
                    <a:pt x="39585" y="15024"/>
                  </a:lnTo>
                  <a:close/>
                </a:path>
                <a:path w="53975" h="33655">
                  <a:moveTo>
                    <a:pt x="49076" y="16103"/>
                  </a:moveTo>
                  <a:lnTo>
                    <a:pt x="43065" y="16103"/>
                  </a:lnTo>
                  <a:lnTo>
                    <a:pt x="44602" y="18884"/>
                  </a:lnTo>
                  <a:lnTo>
                    <a:pt x="40903" y="18884"/>
                  </a:lnTo>
                  <a:lnTo>
                    <a:pt x="40538" y="19354"/>
                  </a:lnTo>
                  <a:lnTo>
                    <a:pt x="48903" y="19354"/>
                  </a:lnTo>
                  <a:lnTo>
                    <a:pt x="48272" y="19227"/>
                  </a:lnTo>
                  <a:lnTo>
                    <a:pt x="49076" y="16103"/>
                  </a:lnTo>
                  <a:close/>
                </a:path>
                <a:path w="53975" h="33655">
                  <a:moveTo>
                    <a:pt x="41211" y="7619"/>
                  </a:moveTo>
                  <a:lnTo>
                    <a:pt x="42532" y="10502"/>
                  </a:lnTo>
                  <a:lnTo>
                    <a:pt x="37668" y="13614"/>
                  </a:lnTo>
                  <a:lnTo>
                    <a:pt x="42583" y="14846"/>
                  </a:lnTo>
                  <a:lnTo>
                    <a:pt x="41973" y="16433"/>
                  </a:lnTo>
                  <a:lnTo>
                    <a:pt x="42809" y="16433"/>
                  </a:lnTo>
                  <a:lnTo>
                    <a:pt x="43065" y="16103"/>
                  </a:lnTo>
                  <a:lnTo>
                    <a:pt x="49076" y="16103"/>
                  </a:lnTo>
                  <a:lnTo>
                    <a:pt x="49745" y="13500"/>
                  </a:lnTo>
                  <a:lnTo>
                    <a:pt x="45745" y="11595"/>
                  </a:lnTo>
                  <a:lnTo>
                    <a:pt x="44030" y="8508"/>
                  </a:lnTo>
                  <a:lnTo>
                    <a:pt x="43129" y="8343"/>
                  </a:lnTo>
                  <a:lnTo>
                    <a:pt x="41211" y="7619"/>
                  </a:lnTo>
                  <a:close/>
                </a:path>
              </a:pathLst>
            </a:custGeom>
            <a:solidFill>
              <a:srgbClr val="A0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2126284" y="1451851"/>
              <a:ext cx="31750" cy="19050"/>
            </a:xfrm>
            <a:custGeom>
              <a:avLst/>
              <a:gdLst/>
              <a:ahLst/>
              <a:cxnLst/>
              <a:rect l="l" t="t" r="r" b="b"/>
              <a:pathLst>
                <a:path w="31750" h="19050">
                  <a:moveTo>
                    <a:pt x="8128" y="0"/>
                  </a:moveTo>
                  <a:lnTo>
                    <a:pt x="6350" y="558"/>
                  </a:lnTo>
                  <a:lnTo>
                    <a:pt x="6019" y="1333"/>
                  </a:lnTo>
                  <a:lnTo>
                    <a:pt x="5270" y="2197"/>
                  </a:lnTo>
                  <a:lnTo>
                    <a:pt x="5676" y="4089"/>
                  </a:lnTo>
                  <a:lnTo>
                    <a:pt x="0" y="5219"/>
                  </a:lnTo>
                  <a:lnTo>
                    <a:pt x="8089" y="6934"/>
                  </a:lnTo>
                  <a:lnTo>
                    <a:pt x="5549" y="10629"/>
                  </a:lnTo>
                  <a:lnTo>
                    <a:pt x="10934" y="10693"/>
                  </a:lnTo>
                  <a:lnTo>
                    <a:pt x="13525" y="13055"/>
                  </a:lnTo>
                  <a:lnTo>
                    <a:pt x="16725" y="13970"/>
                  </a:lnTo>
                  <a:lnTo>
                    <a:pt x="20980" y="14097"/>
                  </a:lnTo>
                  <a:lnTo>
                    <a:pt x="24218" y="17018"/>
                  </a:lnTo>
                  <a:lnTo>
                    <a:pt x="30632" y="18846"/>
                  </a:lnTo>
                  <a:lnTo>
                    <a:pt x="31343" y="18313"/>
                  </a:lnTo>
                  <a:lnTo>
                    <a:pt x="27051" y="13627"/>
                  </a:lnTo>
                  <a:lnTo>
                    <a:pt x="23380" y="13169"/>
                  </a:lnTo>
                  <a:lnTo>
                    <a:pt x="20878" y="10845"/>
                  </a:lnTo>
                  <a:lnTo>
                    <a:pt x="18948" y="9918"/>
                  </a:lnTo>
                  <a:lnTo>
                    <a:pt x="16738" y="10604"/>
                  </a:lnTo>
                  <a:lnTo>
                    <a:pt x="8750" y="6819"/>
                  </a:lnTo>
                  <a:lnTo>
                    <a:pt x="9372" y="2552"/>
                  </a:lnTo>
                  <a:lnTo>
                    <a:pt x="9436" y="190"/>
                  </a:lnTo>
                  <a:lnTo>
                    <a:pt x="8128" y="0"/>
                  </a:lnTo>
                  <a:close/>
                </a:path>
              </a:pathLst>
            </a:custGeom>
            <a:solidFill>
              <a:srgbClr val="92C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2147163" y="1462697"/>
              <a:ext cx="17780" cy="10795"/>
            </a:xfrm>
            <a:custGeom>
              <a:avLst/>
              <a:gdLst/>
              <a:ahLst/>
              <a:cxnLst/>
              <a:rect l="l" t="t" r="r" b="b"/>
              <a:pathLst>
                <a:path w="17780" h="10794">
                  <a:moveTo>
                    <a:pt x="12293" y="3822"/>
                  </a:moveTo>
                  <a:lnTo>
                    <a:pt x="8692" y="6810"/>
                  </a:lnTo>
                  <a:lnTo>
                    <a:pt x="8978" y="7023"/>
                  </a:lnTo>
                  <a:lnTo>
                    <a:pt x="7238" y="7289"/>
                  </a:lnTo>
                  <a:lnTo>
                    <a:pt x="9524" y="10388"/>
                  </a:lnTo>
                  <a:lnTo>
                    <a:pt x="13068" y="8127"/>
                  </a:lnTo>
                  <a:lnTo>
                    <a:pt x="17155" y="8127"/>
                  </a:lnTo>
                  <a:lnTo>
                    <a:pt x="16509" y="7226"/>
                  </a:lnTo>
                  <a:lnTo>
                    <a:pt x="12293" y="3822"/>
                  </a:lnTo>
                  <a:close/>
                </a:path>
                <a:path w="17780" h="10794">
                  <a:moveTo>
                    <a:pt x="17155" y="8127"/>
                  </a:moveTo>
                  <a:lnTo>
                    <a:pt x="13068" y="8127"/>
                  </a:lnTo>
                  <a:lnTo>
                    <a:pt x="15798" y="9321"/>
                  </a:lnTo>
                  <a:lnTo>
                    <a:pt x="16598" y="8813"/>
                  </a:lnTo>
                  <a:lnTo>
                    <a:pt x="17246" y="8254"/>
                  </a:lnTo>
                  <a:close/>
                </a:path>
                <a:path w="17780" h="10794">
                  <a:moveTo>
                    <a:pt x="8491" y="3657"/>
                  </a:moveTo>
                  <a:lnTo>
                    <a:pt x="5130" y="3657"/>
                  </a:lnTo>
                  <a:lnTo>
                    <a:pt x="8555" y="6704"/>
                  </a:lnTo>
                  <a:lnTo>
                    <a:pt x="8491" y="3657"/>
                  </a:lnTo>
                  <a:close/>
                </a:path>
                <a:path w="17780" h="10794">
                  <a:moveTo>
                    <a:pt x="0" y="0"/>
                  </a:moveTo>
                  <a:lnTo>
                    <a:pt x="736" y="4178"/>
                  </a:lnTo>
                  <a:lnTo>
                    <a:pt x="5130" y="3657"/>
                  </a:lnTo>
                  <a:lnTo>
                    <a:pt x="8491" y="3657"/>
                  </a:lnTo>
                  <a:lnTo>
                    <a:pt x="8458" y="2095"/>
                  </a:lnTo>
                  <a:lnTo>
                    <a:pt x="6565" y="11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BD6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2136279" y="1467027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749" y="0"/>
                  </a:moveTo>
                  <a:lnTo>
                    <a:pt x="0" y="1549"/>
                  </a:lnTo>
                  <a:lnTo>
                    <a:pt x="469" y="2540"/>
                  </a:lnTo>
                  <a:lnTo>
                    <a:pt x="1689" y="6197"/>
                  </a:lnTo>
                  <a:lnTo>
                    <a:pt x="5664" y="4330"/>
                  </a:lnTo>
                  <a:lnTo>
                    <a:pt x="6743" y="7073"/>
                  </a:lnTo>
                  <a:lnTo>
                    <a:pt x="7988" y="6896"/>
                  </a:lnTo>
                  <a:lnTo>
                    <a:pt x="10693" y="7518"/>
                  </a:lnTo>
                  <a:lnTo>
                    <a:pt x="7010" y="3873"/>
                  </a:lnTo>
                  <a:lnTo>
                    <a:pt x="5880" y="3238"/>
                  </a:lnTo>
                  <a:lnTo>
                    <a:pt x="7747" y="1917"/>
                  </a:lnTo>
                  <a:lnTo>
                    <a:pt x="5943" y="1752"/>
                  </a:lnTo>
                  <a:lnTo>
                    <a:pt x="4000" y="2336"/>
                  </a:lnTo>
                  <a:lnTo>
                    <a:pt x="1663" y="520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8CC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2148687" y="1473504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5092" y="0"/>
                  </a:moveTo>
                  <a:lnTo>
                    <a:pt x="4051" y="76"/>
                  </a:lnTo>
                  <a:lnTo>
                    <a:pt x="2044" y="253"/>
                  </a:lnTo>
                  <a:lnTo>
                    <a:pt x="1003" y="2311"/>
                  </a:lnTo>
                  <a:lnTo>
                    <a:pt x="0" y="5232"/>
                  </a:lnTo>
                  <a:lnTo>
                    <a:pt x="1943" y="5308"/>
                  </a:lnTo>
                  <a:lnTo>
                    <a:pt x="3238" y="5765"/>
                  </a:lnTo>
                  <a:lnTo>
                    <a:pt x="4686" y="4635"/>
                  </a:lnTo>
                  <a:lnTo>
                    <a:pt x="6959" y="3822"/>
                  </a:lnTo>
                  <a:lnTo>
                    <a:pt x="7442" y="165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9ACE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2162962" y="146842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2349" y="0"/>
                  </a:moveTo>
                  <a:lnTo>
                    <a:pt x="711" y="1485"/>
                  </a:lnTo>
                  <a:lnTo>
                    <a:pt x="469" y="2184"/>
                  </a:lnTo>
                  <a:lnTo>
                    <a:pt x="241" y="2882"/>
                  </a:lnTo>
                  <a:lnTo>
                    <a:pt x="0" y="3581"/>
                  </a:lnTo>
                  <a:lnTo>
                    <a:pt x="1689" y="5334"/>
                  </a:lnTo>
                  <a:lnTo>
                    <a:pt x="1943" y="2768"/>
                  </a:lnTo>
                  <a:lnTo>
                    <a:pt x="2984" y="2578"/>
                  </a:lnTo>
                  <a:lnTo>
                    <a:pt x="2717" y="1193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649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2169007" y="1477225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9817" y="0"/>
                  </a:moveTo>
                  <a:lnTo>
                    <a:pt x="8064" y="1016"/>
                  </a:lnTo>
                  <a:lnTo>
                    <a:pt x="6324" y="1739"/>
                  </a:lnTo>
                  <a:lnTo>
                    <a:pt x="4102" y="2108"/>
                  </a:lnTo>
                  <a:lnTo>
                    <a:pt x="3568" y="3492"/>
                  </a:lnTo>
                  <a:lnTo>
                    <a:pt x="0" y="3886"/>
                  </a:lnTo>
                  <a:lnTo>
                    <a:pt x="3708" y="6350"/>
                  </a:lnTo>
                  <a:lnTo>
                    <a:pt x="5461" y="10261"/>
                  </a:lnTo>
                  <a:lnTo>
                    <a:pt x="9334" y="8293"/>
                  </a:lnTo>
                  <a:lnTo>
                    <a:pt x="8978" y="7378"/>
                  </a:lnTo>
                  <a:lnTo>
                    <a:pt x="7200" y="7099"/>
                  </a:lnTo>
                  <a:lnTo>
                    <a:pt x="8420" y="4749"/>
                  </a:lnTo>
                  <a:lnTo>
                    <a:pt x="9499" y="5969"/>
                  </a:lnTo>
                  <a:lnTo>
                    <a:pt x="11137" y="6502"/>
                  </a:lnTo>
                  <a:lnTo>
                    <a:pt x="11887" y="7048"/>
                  </a:lnTo>
                  <a:lnTo>
                    <a:pt x="12534" y="6032"/>
                  </a:lnTo>
                  <a:lnTo>
                    <a:pt x="11430" y="4838"/>
                  </a:lnTo>
                  <a:lnTo>
                    <a:pt x="11188" y="3568"/>
                  </a:lnTo>
                  <a:lnTo>
                    <a:pt x="12204" y="2197"/>
                  </a:lnTo>
                  <a:lnTo>
                    <a:pt x="11912" y="2235"/>
                  </a:lnTo>
                  <a:lnTo>
                    <a:pt x="11645" y="2171"/>
                  </a:lnTo>
                  <a:lnTo>
                    <a:pt x="11417" y="1981"/>
                  </a:lnTo>
                  <a:lnTo>
                    <a:pt x="9817" y="0"/>
                  </a:lnTo>
                  <a:close/>
                </a:path>
              </a:pathLst>
            </a:custGeom>
            <a:solidFill>
              <a:srgbClr val="AEDA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2173985" y="147708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40">
                  <a:moveTo>
                    <a:pt x="1968" y="0"/>
                  </a:moveTo>
                  <a:lnTo>
                    <a:pt x="1320" y="215"/>
                  </a:lnTo>
                  <a:lnTo>
                    <a:pt x="0" y="685"/>
                  </a:lnTo>
                  <a:lnTo>
                    <a:pt x="1346" y="1866"/>
                  </a:lnTo>
                  <a:lnTo>
                    <a:pt x="6438" y="2108"/>
                  </a:lnTo>
                  <a:lnTo>
                    <a:pt x="6350" y="76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4570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1" name="object 3781"/>
          <p:cNvGrpSpPr/>
          <p:nvPr/>
        </p:nvGrpSpPr>
        <p:grpSpPr>
          <a:xfrm>
            <a:off x="2185301" y="1844027"/>
            <a:ext cx="9525" cy="12700"/>
            <a:chOff x="2185301" y="1844027"/>
            <a:chExt cx="9525" cy="12700"/>
          </a:xfrm>
        </p:grpSpPr>
        <p:sp>
          <p:nvSpPr>
            <p:cNvPr id="3782" name="object 3782"/>
            <p:cNvSpPr/>
            <p:nvPr/>
          </p:nvSpPr>
          <p:spPr>
            <a:xfrm>
              <a:off x="2186711" y="184402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4940" y="0"/>
                  </a:moveTo>
                  <a:lnTo>
                    <a:pt x="4749" y="1993"/>
                  </a:lnTo>
                  <a:lnTo>
                    <a:pt x="3975" y="3200"/>
                  </a:lnTo>
                  <a:lnTo>
                    <a:pt x="3086" y="6400"/>
                  </a:lnTo>
                  <a:lnTo>
                    <a:pt x="215" y="8712"/>
                  </a:lnTo>
                  <a:lnTo>
                    <a:pt x="0" y="12204"/>
                  </a:lnTo>
                  <a:lnTo>
                    <a:pt x="3759" y="11684"/>
                  </a:lnTo>
                  <a:lnTo>
                    <a:pt x="4724" y="8013"/>
                  </a:lnTo>
                  <a:lnTo>
                    <a:pt x="7086" y="5918"/>
                  </a:lnTo>
                  <a:lnTo>
                    <a:pt x="5410" y="4178"/>
                  </a:lnTo>
                  <a:lnTo>
                    <a:pt x="7924" y="2540"/>
                  </a:lnTo>
                  <a:lnTo>
                    <a:pt x="7213" y="825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2185301" y="184722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384" y="0"/>
                  </a:moveTo>
                  <a:lnTo>
                    <a:pt x="3340" y="1485"/>
                  </a:lnTo>
                  <a:lnTo>
                    <a:pt x="2400" y="3759"/>
                  </a:lnTo>
                  <a:lnTo>
                    <a:pt x="1155" y="5816"/>
                  </a:lnTo>
                  <a:lnTo>
                    <a:pt x="762" y="6883"/>
                  </a:lnTo>
                  <a:lnTo>
                    <a:pt x="0" y="9042"/>
                  </a:lnTo>
                  <a:lnTo>
                    <a:pt x="1397" y="8991"/>
                  </a:lnTo>
                  <a:lnTo>
                    <a:pt x="2819" y="6032"/>
                  </a:lnTo>
                  <a:lnTo>
                    <a:pt x="5524" y="3644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5A9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84" name="object 3784"/>
          <p:cNvGrpSpPr/>
          <p:nvPr/>
        </p:nvGrpSpPr>
        <p:grpSpPr>
          <a:xfrm>
            <a:off x="1955101" y="885215"/>
            <a:ext cx="55244" cy="38735"/>
            <a:chOff x="1955101" y="885215"/>
            <a:chExt cx="55244" cy="38735"/>
          </a:xfrm>
        </p:grpSpPr>
        <p:sp>
          <p:nvSpPr>
            <p:cNvPr id="3785" name="object 3785"/>
            <p:cNvSpPr/>
            <p:nvPr/>
          </p:nvSpPr>
          <p:spPr>
            <a:xfrm>
              <a:off x="1955101" y="898817"/>
              <a:ext cx="41910" cy="22860"/>
            </a:xfrm>
            <a:custGeom>
              <a:avLst/>
              <a:gdLst/>
              <a:ahLst/>
              <a:cxnLst/>
              <a:rect l="l" t="t" r="r" b="b"/>
              <a:pathLst>
                <a:path w="41910" h="22859">
                  <a:moveTo>
                    <a:pt x="4114" y="0"/>
                  </a:moveTo>
                  <a:lnTo>
                    <a:pt x="990" y="4254"/>
                  </a:lnTo>
                  <a:lnTo>
                    <a:pt x="0" y="5372"/>
                  </a:lnTo>
                  <a:lnTo>
                    <a:pt x="4394" y="11290"/>
                  </a:lnTo>
                  <a:lnTo>
                    <a:pt x="10871" y="11645"/>
                  </a:lnTo>
                  <a:lnTo>
                    <a:pt x="12674" y="12801"/>
                  </a:lnTo>
                  <a:lnTo>
                    <a:pt x="12077" y="18643"/>
                  </a:lnTo>
                  <a:lnTo>
                    <a:pt x="14084" y="19583"/>
                  </a:lnTo>
                  <a:lnTo>
                    <a:pt x="19138" y="20929"/>
                  </a:lnTo>
                  <a:lnTo>
                    <a:pt x="24193" y="22453"/>
                  </a:lnTo>
                  <a:lnTo>
                    <a:pt x="21221" y="20434"/>
                  </a:lnTo>
                  <a:lnTo>
                    <a:pt x="22110" y="16941"/>
                  </a:lnTo>
                  <a:lnTo>
                    <a:pt x="20739" y="14516"/>
                  </a:lnTo>
                  <a:lnTo>
                    <a:pt x="21501" y="13652"/>
                  </a:lnTo>
                  <a:lnTo>
                    <a:pt x="20548" y="12458"/>
                  </a:lnTo>
                  <a:lnTo>
                    <a:pt x="21170" y="11722"/>
                  </a:lnTo>
                  <a:lnTo>
                    <a:pt x="27419" y="15735"/>
                  </a:lnTo>
                  <a:lnTo>
                    <a:pt x="34201" y="16611"/>
                  </a:lnTo>
                  <a:lnTo>
                    <a:pt x="41351" y="15697"/>
                  </a:lnTo>
                  <a:lnTo>
                    <a:pt x="41783" y="11925"/>
                  </a:lnTo>
                  <a:lnTo>
                    <a:pt x="38785" y="11315"/>
                  </a:lnTo>
                  <a:lnTo>
                    <a:pt x="29984" y="8255"/>
                  </a:lnTo>
                  <a:lnTo>
                    <a:pt x="23990" y="5308"/>
                  </a:lnTo>
                  <a:lnTo>
                    <a:pt x="15722" y="647"/>
                  </a:lnTo>
                  <a:lnTo>
                    <a:pt x="13766" y="215"/>
                  </a:lnTo>
                  <a:lnTo>
                    <a:pt x="10007" y="4216"/>
                  </a:lnTo>
                  <a:lnTo>
                    <a:pt x="8534" y="3708"/>
                  </a:lnTo>
                  <a:lnTo>
                    <a:pt x="5334" y="34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973910" y="907135"/>
              <a:ext cx="26034" cy="12700"/>
            </a:xfrm>
            <a:custGeom>
              <a:avLst/>
              <a:gdLst/>
              <a:ahLst/>
              <a:cxnLst/>
              <a:rect l="l" t="t" r="r" b="b"/>
              <a:pathLst>
                <a:path w="26035" h="12700">
                  <a:moveTo>
                    <a:pt x="927" y="0"/>
                  </a:moveTo>
                  <a:lnTo>
                    <a:pt x="126" y="1117"/>
                  </a:lnTo>
                  <a:lnTo>
                    <a:pt x="0" y="1968"/>
                  </a:lnTo>
                  <a:lnTo>
                    <a:pt x="647" y="3784"/>
                  </a:lnTo>
                  <a:lnTo>
                    <a:pt x="1333" y="4965"/>
                  </a:lnTo>
                  <a:lnTo>
                    <a:pt x="1930" y="6197"/>
                  </a:lnTo>
                  <a:lnTo>
                    <a:pt x="5410" y="12446"/>
                  </a:lnTo>
                  <a:lnTo>
                    <a:pt x="11353" y="11544"/>
                  </a:lnTo>
                  <a:lnTo>
                    <a:pt x="17030" y="11404"/>
                  </a:lnTo>
                  <a:lnTo>
                    <a:pt x="23685" y="11379"/>
                  </a:lnTo>
                  <a:lnTo>
                    <a:pt x="25907" y="9893"/>
                  </a:lnTo>
                  <a:lnTo>
                    <a:pt x="25006" y="8636"/>
                  </a:lnTo>
                  <a:lnTo>
                    <a:pt x="23393" y="7429"/>
                  </a:lnTo>
                  <a:lnTo>
                    <a:pt x="15824" y="5245"/>
                  </a:lnTo>
                  <a:lnTo>
                    <a:pt x="7543" y="7734"/>
                  </a:lnTo>
                  <a:lnTo>
                    <a:pt x="1879" y="27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AB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981327" y="887222"/>
              <a:ext cx="28575" cy="36830"/>
            </a:xfrm>
            <a:custGeom>
              <a:avLst/>
              <a:gdLst/>
              <a:ahLst/>
              <a:cxnLst/>
              <a:rect l="l" t="t" r="r" b="b"/>
              <a:pathLst>
                <a:path w="28575" h="36830">
                  <a:moveTo>
                    <a:pt x="800" y="0"/>
                  </a:moveTo>
                  <a:lnTo>
                    <a:pt x="0" y="5372"/>
                  </a:lnTo>
                  <a:lnTo>
                    <a:pt x="2463" y="9753"/>
                  </a:lnTo>
                  <a:lnTo>
                    <a:pt x="14858" y="13957"/>
                  </a:lnTo>
                  <a:lnTo>
                    <a:pt x="19570" y="16891"/>
                  </a:lnTo>
                  <a:lnTo>
                    <a:pt x="21462" y="24091"/>
                  </a:lnTo>
                  <a:lnTo>
                    <a:pt x="22097" y="24549"/>
                  </a:lnTo>
                  <a:lnTo>
                    <a:pt x="22529" y="25082"/>
                  </a:lnTo>
                  <a:lnTo>
                    <a:pt x="21501" y="29489"/>
                  </a:lnTo>
                  <a:lnTo>
                    <a:pt x="23418" y="33070"/>
                  </a:lnTo>
                  <a:lnTo>
                    <a:pt x="25730" y="36537"/>
                  </a:lnTo>
                  <a:lnTo>
                    <a:pt x="25806" y="34645"/>
                  </a:lnTo>
                  <a:lnTo>
                    <a:pt x="28549" y="33743"/>
                  </a:lnTo>
                  <a:lnTo>
                    <a:pt x="26098" y="27736"/>
                  </a:lnTo>
                  <a:lnTo>
                    <a:pt x="23088" y="24155"/>
                  </a:lnTo>
                  <a:lnTo>
                    <a:pt x="26517" y="19938"/>
                  </a:lnTo>
                  <a:lnTo>
                    <a:pt x="26822" y="17335"/>
                  </a:lnTo>
                  <a:lnTo>
                    <a:pt x="24815" y="16344"/>
                  </a:lnTo>
                  <a:lnTo>
                    <a:pt x="23152" y="15125"/>
                  </a:lnTo>
                  <a:lnTo>
                    <a:pt x="22186" y="14058"/>
                  </a:lnTo>
                  <a:lnTo>
                    <a:pt x="20510" y="14643"/>
                  </a:lnTo>
                  <a:lnTo>
                    <a:pt x="19545" y="13589"/>
                  </a:lnTo>
                  <a:lnTo>
                    <a:pt x="13703" y="8382"/>
                  </a:lnTo>
                  <a:lnTo>
                    <a:pt x="5346" y="680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9DC8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959216" y="894194"/>
              <a:ext cx="43815" cy="22860"/>
            </a:xfrm>
            <a:custGeom>
              <a:avLst/>
              <a:gdLst/>
              <a:ahLst/>
              <a:cxnLst/>
              <a:rect l="l" t="t" r="r" b="b"/>
              <a:pathLst>
                <a:path w="43814" h="22859">
                  <a:moveTo>
                    <a:pt x="43273" y="15036"/>
                  </a:moveTo>
                  <a:lnTo>
                    <a:pt x="35077" y="15036"/>
                  </a:lnTo>
                  <a:lnTo>
                    <a:pt x="37376" y="20193"/>
                  </a:lnTo>
                  <a:lnTo>
                    <a:pt x="38709" y="20739"/>
                  </a:lnTo>
                  <a:lnTo>
                    <a:pt x="39712" y="22618"/>
                  </a:lnTo>
                  <a:lnTo>
                    <a:pt x="41541" y="21221"/>
                  </a:lnTo>
                  <a:lnTo>
                    <a:pt x="42913" y="20637"/>
                  </a:lnTo>
                  <a:lnTo>
                    <a:pt x="43611" y="19608"/>
                  </a:lnTo>
                  <a:lnTo>
                    <a:pt x="43611" y="18110"/>
                  </a:lnTo>
                  <a:lnTo>
                    <a:pt x="43273" y="15036"/>
                  </a:lnTo>
                  <a:close/>
                </a:path>
                <a:path w="43814" h="22859">
                  <a:moveTo>
                    <a:pt x="41915" y="10731"/>
                  </a:moveTo>
                  <a:lnTo>
                    <a:pt x="21564" y="10731"/>
                  </a:lnTo>
                  <a:lnTo>
                    <a:pt x="29133" y="16751"/>
                  </a:lnTo>
                  <a:lnTo>
                    <a:pt x="35077" y="15036"/>
                  </a:lnTo>
                  <a:lnTo>
                    <a:pt x="43273" y="15036"/>
                  </a:lnTo>
                  <a:lnTo>
                    <a:pt x="43116" y="13614"/>
                  </a:lnTo>
                  <a:lnTo>
                    <a:pt x="41915" y="10731"/>
                  </a:lnTo>
                  <a:close/>
                </a:path>
                <a:path w="43814" h="22859">
                  <a:moveTo>
                    <a:pt x="33014" y="5803"/>
                  </a:moveTo>
                  <a:lnTo>
                    <a:pt x="11468" y="5803"/>
                  </a:lnTo>
                  <a:lnTo>
                    <a:pt x="15697" y="10922"/>
                  </a:lnTo>
                  <a:lnTo>
                    <a:pt x="21564" y="10731"/>
                  </a:lnTo>
                  <a:lnTo>
                    <a:pt x="41915" y="10731"/>
                  </a:lnTo>
                  <a:lnTo>
                    <a:pt x="41338" y="9347"/>
                  </a:lnTo>
                  <a:lnTo>
                    <a:pt x="33350" y="5981"/>
                  </a:lnTo>
                  <a:lnTo>
                    <a:pt x="33014" y="5803"/>
                  </a:lnTo>
                  <a:close/>
                </a:path>
                <a:path w="43814" h="22859">
                  <a:moveTo>
                    <a:pt x="7848" y="0"/>
                  </a:moveTo>
                  <a:lnTo>
                    <a:pt x="5232" y="698"/>
                  </a:lnTo>
                  <a:lnTo>
                    <a:pt x="3263" y="1295"/>
                  </a:lnTo>
                  <a:lnTo>
                    <a:pt x="1244" y="1816"/>
                  </a:lnTo>
                  <a:lnTo>
                    <a:pt x="38" y="3746"/>
                  </a:lnTo>
                  <a:lnTo>
                    <a:pt x="0" y="4622"/>
                  </a:lnTo>
                  <a:lnTo>
                    <a:pt x="3467" y="10312"/>
                  </a:lnTo>
                  <a:lnTo>
                    <a:pt x="3860" y="10401"/>
                  </a:lnTo>
                  <a:lnTo>
                    <a:pt x="10299" y="6172"/>
                  </a:lnTo>
                  <a:lnTo>
                    <a:pt x="11468" y="5803"/>
                  </a:lnTo>
                  <a:lnTo>
                    <a:pt x="33014" y="5803"/>
                  </a:lnTo>
                  <a:lnTo>
                    <a:pt x="29540" y="3962"/>
                  </a:lnTo>
                  <a:lnTo>
                    <a:pt x="27254" y="3200"/>
                  </a:lnTo>
                  <a:lnTo>
                    <a:pt x="15748" y="3200"/>
                  </a:lnTo>
                  <a:lnTo>
                    <a:pt x="14198" y="2400"/>
                  </a:lnTo>
                  <a:lnTo>
                    <a:pt x="7848" y="0"/>
                  </a:lnTo>
                  <a:close/>
                </a:path>
                <a:path w="43814" h="22859">
                  <a:moveTo>
                    <a:pt x="20205" y="850"/>
                  </a:moveTo>
                  <a:lnTo>
                    <a:pt x="17424" y="2108"/>
                  </a:lnTo>
                  <a:lnTo>
                    <a:pt x="15748" y="3200"/>
                  </a:lnTo>
                  <a:lnTo>
                    <a:pt x="27254" y="3200"/>
                  </a:lnTo>
                  <a:lnTo>
                    <a:pt x="20205" y="850"/>
                  </a:lnTo>
                  <a:close/>
                </a:path>
              </a:pathLst>
            </a:custGeom>
            <a:solidFill>
              <a:srgbClr val="DC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964778" y="885215"/>
              <a:ext cx="39370" cy="27305"/>
            </a:xfrm>
            <a:custGeom>
              <a:avLst/>
              <a:gdLst/>
              <a:ahLst/>
              <a:cxnLst/>
              <a:rect l="l" t="t" r="r" b="b"/>
              <a:pathLst>
                <a:path w="39369" h="27305">
                  <a:moveTo>
                    <a:pt x="15189" y="0"/>
                  </a:moveTo>
                  <a:lnTo>
                    <a:pt x="10058" y="1663"/>
                  </a:lnTo>
                  <a:lnTo>
                    <a:pt x="5283" y="4140"/>
                  </a:lnTo>
                  <a:lnTo>
                    <a:pt x="355" y="6286"/>
                  </a:lnTo>
                  <a:lnTo>
                    <a:pt x="0" y="7048"/>
                  </a:lnTo>
                  <a:lnTo>
                    <a:pt x="25" y="7810"/>
                  </a:lnTo>
                  <a:lnTo>
                    <a:pt x="444" y="8559"/>
                  </a:lnTo>
                  <a:lnTo>
                    <a:pt x="4483" y="9372"/>
                  </a:lnTo>
                  <a:lnTo>
                    <a:pt x="7861" y="11925"/>
                  </a:lnTo>
                  <a:lnTo>
                    <a:pt x="11849" y="12865"/>
                  </a:lnTo>
                  <a:lnTo>
                    <a:pt x="12458" y="11899"/>
                  </a:lnTo>
                  <a:lnTo>
                    <a:pt x="13398" y="11328"/>
                  </a:lnTo>
                  <a:lnTo>
                    <a:pt x="21563" y="13630"/>
                  </a:lnTo>
                  <a:lnTo>
                    <a:pt x="28255" y="16287"/>
                  </a:lnTo>
                  <a:lnTo>
                    <a:pt x="33946" y="20478"/>
                  </a:lnTo>
                  <a:lnTo>
                    <a:pt x="38049" y="27089"/>
                  </a:lnTo>
                  <a:lnTo>
                    <a:pt x="39077" y="27089"/>
                  </a:lnTo>
                  <a:lnTo>
                    <a:pt x="37947" y="20751"/>
                  </a:lnTo>
                  <a:lnTo>
                    <a:pt x="35801" y="15468"/>
                  </a:lnTo>
                  <a:lnTo>
                    <a:pt x="22288" y="12522"/>
                  </a:lnTo>
                  <a:lnTo>
                    <a:pt x="18402" y="8445"/>
                  </a:lnTo>
                  <a:lnTo>
                    <a:pt x="17360" y="2006"/>
                  </a:lnTo>
                  <a:lnTo>
                    <a:pt x="15189" y="0"/>
                  </a:lnTo>
                  <a:close/>
                </a:path>
              </a:pathLst>
            </a:custGeom>
            <a:solidFill>
              <a:srgbClr val="CFE8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996592" y="9143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546" y="1333"/>
                  </a:lnTo>
                  <a:lnTo>
                    <a:pt x="2413" y="2324"/>
                  </a:lnTo>
                  <a:lnTo>
                    <a:pt x="1003" y="4127"/>
                  </a:lnTo>
                  <a:lnTo>
                    <a:pt x="3022" y="4076"/>
                  </a:lnTo>
                  <a:lnTo>
                    <a:pt x="4051" y="3035"/>
                  </a:lnTo>
                  <a:lnTo>
                    <a:pt x="4165" y="1041"/>
                  </a:lnTo>
                  <a:lnTo>
                    <a:pt x="2768" y="6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91" name="object 3791"/>
          <p:cNvSpPr/>
          <p:nvPr/>
        </p:nvSpPr>
        <p:spPr>
          <a:xfrm>
            <a:off x="2272080" y="1408658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80">
                <a:moveTo>
                  <a:pt x="1358" y="0"/>
                </a:moveTo>
                <a:lnTo>
                  <a:pt x="1066" y="0"/>
                </a:lnTo>
                <a:lnTo>
                  <a:pt x="761" y="88"/>
                </a:lnTo>
                <a:lnTo>
                  <a:pt x="990" y="1752"/>
                </a:lnTo>
                <a:lnTo>
                  <a:pt x="0" y="3632"/>
                </a:lnTo>
                <a:lnTo>
                  <a:pt x="1625" y="5067"/>
                </a:lnTo>
                <a:lnTo>
                  <a:pt x="1625" y="3403"/>
                </a:lnTo>
                <a:lnTo>
                  <a:pt x="1650" y="88"/>
                </a:lnTo>
                <a:lnTo>
                  <a:pt x="1358" y="0"/>
                </a:lnTo>
                <a:close/>
              </a:path>
            </a:pathLst>
          </a:custGeom>
          <a:solidFill>
            <a:srgbClr val="2B566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2" name="object 3792"/>
          <p:cNvSpPr/>
          <p:nvPr/>
        </p:nvSpPr>
        <p:spPr>
          <a:xfrm>
            <a:off x="2198522" y="1802396"/>
            <a:ext cx="5715" cy="8255"/>
          </a:xfrm>
          <a:custGeom>
            <a:avLst/>
            <a:gdLst/>
            <a:ahLst/>
            <a:cxnLst/>
            <a:rect l="l" t="t" r="r" b="b"/>
            <a:pathLst>
              <a:path w="5714" h="8255">
                <a:moveTo>
                  <a:pt x="3937" y="0"/>
                </a:moveTo>
                <a:lnTo>
                  <a:pt x="3594" y="1955"/>
                </a:lnTo>
                <a:lnTo>
                  <a:pt x="2743" y="3505"/>
                </a:lnTo>
                <a:lnTo>
                  <a:pt x="660" y="4076"/>
                </a:lnTo>
                <a:lnTo>
                  <a:pt x="266" y="4368"/>
                </a:lnTo>
                <a:lnTo>
                  <a:pt x="50" y="4749"/>
                </a:lnTo>
                <a:lnTo>
                  <a:pt x="0" y="5232"/>
                </a:lnTo>
                <a:lnTo>
                  <a:pt x="266" y="6781"/>
                </a:lnTo>
                <a:lnTo>
                  <a:pt x="1079" y="7823"/>
                </a:lnTo>
                <a:lnTo>
                  <a:pt x="2705" y="8077"/>
                </a:lnTo>
                <a:lnTo>
                  <a:pt x="3822" y="7480"/>
                </a:lnTo>
                <a:lnTo>
                  <a:pt x="4483" y="6502"/>
                </a:lnTo>
                <a:lnTo>
                  <a:pt x="4940" y="5359"/>
                </a:lnTo>
                <a:lnTo>
                  <a:pt x="4432" y="3606"/>
                </a:lnTo>
                <a:lnTo>
                  <a:pt x="5334" y="1587"/>
                </a:lnTo>
                <a:lnTo>
                  <a:pt x="3937" y="0"/>
                </a:lnTo>
                <a:close/>
              </a:path>
            </a:pathLst>
          </a:custGeom>
          <a:solidFill>
            <a:srgbClr val="3C62A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793" name="object 3793"/>
          <p:cNvGrpSpPr/>
          <p:nvPr/>
        </p:nvGrpSpPr>
        <p:grpSpPr>
          <a:xfrm>
            <a:off x="2244801" y="1195768"/>
            <a:ext cx="3175" cy="7620"/>
            <a:chOff x="2244801" y="1195768"/>
            <a:chExt cx="3175" cy="7620"/>
          </a:xfrm>
        </p:grpSpPr>
        <p:sp>
          <p:nvSpPr>
            <p:cNvPr id="3794" name="object 3794"/>
            <p:cNvSpPr/>
            <p:nvPr/>
          </p:nvSpPr>
          <p:spPr>
            <a:xfrm>
              <a:off x="2244953" y="119842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1511" y="0"/>
                  </a:moveTo>
                  <a:lnTo>
                    <a:pt x="1193" y="25"/>
                  </a:lnTo>
                  <a:lnTo>
                    <a:pt x="850" y="482"/>
                  </a:lnTo>
                  <a:lnTo>
                    <a:pt x="1041" y="2044"/>
                  </a:lnTo>
                  <a:lnTo>
                    <a:pt x="0" y="4216"/>
                  </a:lnTo>
                  <a:lnTo>
                    <a:pt x="2806" y="4521"/>
                  </a:lnTo>
                  <a:lnTo>
                    <a:pt x="2882" y="2628"/>
                  </a:lnTo>
                  <a:lnTo>
                    <a:pt x="2527" y="1917"/>
                  </a:lnTo>
                  <a:lnTo>
                    <a:pt x="2184" y="1206"/>
                  </a:lnTo>
                  <a:lnTo>
                    <a:pt x="1828" y="49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5B9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2244801" y="119576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330" y="1041"/>
                  </a:lnTo>
                  <a:lnTo>
                    <a:pt x="673" y="2082"/>
                  </a:lnTo>
                  <a:lnTo>
                    <a:pt x="1003" y="3136"/>
                  </a:lnTo>
                  <a:lnTo>
                    <a:pt x="1485" y="3124"/>
                  </a:lnTo>
                  <a:lnTo>
                    <a:pt x="1981" y="3149"/>
                  </a:lnTo>
                  <a:lnTo>
                    <a:pt x="1968" y="2032"/>
                  </a:lnTo>
                  <a:lnTo>
                    <a:pt x="2222" y="838"/>
                  </a:lnTo>
                  <a:lnTo>
                    <a:pt x="1066" y="50"/>
                  </a:lnTo>
                  <a:lnTo>
                    <a:pt x="711" y="38"/>
                  </a:lnTo>
                  <a:lnTo>
                    <a:pt x="355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9C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796" name="object 3796"/>
          <p:cNvGrpSpPr/>
          <p:nvPr/>
        </p:nvGrpSpPr>
        <p:grpSpPr>
          <a:xfrm>
            <a:off x="2224887" y="1493532"/>
            <a:ext cx="8255" cy="6985"/>
            <a:chOff x="2224887" y="1493532"/>
            <a:chExt cx="8255" cy="6985"/>
          </a:xfrm>
        </p:grpSpPr>
        <p:sp>
          <p:nvSpPr>
            <p:cNvPr id="3797" name="object 3797"/>
            <p:cNvSpPr/>
            <p:nvPr/>
          </p:nvSpPr>
          <p:spPr>
            <a:xfrm>
              <a:off x="2226081" y="149706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4889" y="0"/>
                  </a:moveTo>
                  <a:lnTo>
                    <a:pt x="2260" y="1752"/>
                  </a:lnTo>
                  <a:lnTo>
                    <a:pt x="0" y="977"/>
                  </a:lnTo>
                  <a:lnTo>
                    <a:pt x="2095" y="2895"/>
                  </a:lnTo>
                  <a:lnTo>
                    <a:pt x="4673" y="1562"/>
                  </a:lnTo>
                  <a:lnTo>
                    <a:pt x="6985" y="1993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A4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2224887" y="149353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1269" y="2641"/>
                  </a:lnTo>
                  <a:lnTo>
                    <a:pt x="4203" y="2057"/>
                  </a:lnTo>
                  <a:lnTo>
                    <a:pt x="3327" y="571"/>
                  </a:lnTo>
                  <a:lnTo>
                    <a:pt x="3301" y="19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4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99" name="object 3799"/>
          <p:cNvSpPr/>
          <p:nvPr/>
        </p:nvSpPr>
        <p:spPr>
          <a:xfrm>
            <a:off x="2215680" y="1756536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80">
                <a:moveTo>
                  <a:pt x="4152" y="0"/>
                </a:moveTo>
                <a:lnTo>
                  <a:pt x="2920" y="1193"/>
                </a:lnTo>
                <a:lnTo>
                  <a:pt x="1917" y="2692"/>
                </a:lnTo>
                <a:lnTo>
                  <a:pt x="0" y="2908"/>
                </a:lnTo>
                <a:lnTo>
                  <a:pt x="558" y="4559"/>
                </a:lnTo>
                <a:lnTo>
                  <a:pt x="2019" y="4127"/>
                </a:lnTo>
                <a:lnTo>
                  <a:pt x="3200" y="4305"/>
                </a:lnTo>
                <a:lnTo>
                  <a:pt x="3873" y="2959"/>
                </a:lnTo>
                <a:lnTo>
                  <a:pt x="6311" y="4597"/>
                </a:lnTo>
                <a:lnTo>
                  <a:pt x="6464" y="2298"/>
                </a:lnTo>
                <a:lnTo>
                  <a:pt x="4152" y="0"/>
                </a:lnTo>
                <a:close/>
              </a:path>
            </a:pathLst>
          </a:custGeom>
          <a:solidFill>
            <a:srgbClr val="4B84B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0" name="object 3800"/>
          <p:cNvSpPr/>
          <p:nvPr/>
        </p:nvSpPr>
        <p:spPr>
          <a:xfrm>
            <a:off x="2207412" y="1115808"/>
            <a:ext cx="12065" cy="20955"/>
          </a:xfrm>
          <a:custGeom>
            <a:avLst/>
            <a:gdLst/>
            <a:ahLst/>
            <a:cxnLst/>
            <a:rect l="l" t="t" r="r" b="b"/>
            <a:pathLst>
              <a:path w="12064" h="20955">
                <a:moveTo>
                  <a:pt x="4000" y="5346"/>
                </a:moveTo>
                <a:lnTo>
                  <a:pt x="2882" y="3403"/>
                </a:lnTo>
                <a:lnTo>
                  <a:pt x="2032" y="1295"/>
                </a:lnTo>
                <a:lnTo>
                  <a:pt x="38" y="0"/>
                </a:lnTo>
                <a:lnTo>
                  <a:pt x="0" y="2794"/>
                </a:lnTo>
                <a:lnTo>
                  <a:pt x="508" y="5168"/>
                </a:lnTo>
                <a:lnTo>
                  <a:pt x="4000" y="5346"/>
                </a:lnTo>
                <a:close/>
              </a:path>
              <a:path w="12064" h="20955">
                <a:moveTo>
                  <a:pt x="6197" y="10426"/>
                </a:moveTo>
                <a:lnTo>
                  <a:pt x="6070" y="8763"/>
                </a:lnTo>
                <a:lnTo>
                  <a:pt x="5461" y="7327"/>
                </a:lnTo>
                <a:lnTo>
                  <a:pt x="4114" y="6273"/>
                </a:lnTo>
                <a:lnTo>
                  <a:pt x="4000" y="8064"/>
                </a:lnTo>
                <a:lnTo>
                  <a:pt x="4330" y="9626"/>
                </a:lnTo>
                <a:lnTo>
                  <a:pt x="6197" y="10426"/>
                </a:lnTo>
                <a:close/>
              </a:path>
              <a:path w="12064" h="20955">
                <a:moveTo>
                  <a:pt x="11595" y="19964"/>
                </a:moveTo>
                <a:lnTo>
                  <a:pt x="11315" y="18859"/>
                </a:lnTo>
                <a:lnTo>
                  <a:pt x="11239" y="17792"/>
                </a:lnTo>
                <a:lnTo>
                  <a:pt x="9448" y="15989"/>
                </a:lnTo>
                <a:lnTo>
                  <a:pt x="9309" y="13106"/>
                </a:lnTo>
                <a:lnTo>
                  <a:pt x="7175" y="11518"/>
                </a:lnTo>
                <a:lnTo>
                  <a:pt x="6896" y="14503"/>
                </a:lnTo>
                <a:lnTo>
                  <a:pt x="9690" y="16700"/>
                </a:lnTo>
                <a:lnTo>
                  <a:pt x="9309" y="19723"/>
                </a:lnTo>
                <a:lnTo>
                  <a:pt x="10464" y="20701"/>
                </a:lnTo>
                <a:lnTo>
                  <a:pt x="11595" y="19964"/>
                </a:lnTo>
                <a:close/>
              </a:path>
            </a:pathLst>
          </a:custGeom>
          <a:solidFill>
            <a:srgbClr val="C6DEE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01" name="object 3801"/>
          <p:cNvGrpSpPr/>
          <p:nvPr/>
        </p:nvGrpSpPr>
        <p:grpSpPr>
          <a:xfrm>
            <a:off x="1729016" y="864298"/>
            <a:ext cx="27305" cy="17780"/>
            <a:chOff x="1729016" y="864298"/>
            <a:chExt cx="27305" cy="17780"/>
          </a:xfrm>
        </p:grpSpPr>
        <p:sp>
          <p:nvSpPr>
            <p:cNvPr id="3802" name="object 3802"/>
            <p:cNvSpPr/>
            <p:nvPr/>
          </p:nvSpPr>
          <p:spPr>
            <a:xfrm>
              <a:off x="1750187" y="870813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3454" y="0"/>
                  </a:moveTo>
                  <a:lnTo>
                    <a:pt x="2793" y="2920"/>
                  </a:lnTo>
                  <a:lnTo>
                    <a:pt x="0" y="4965"/>
                  </a:lnTo>
                  <a:lnTo>
                    <a:pt x="126" y="8191"/>
                  </a:lnTo>
                  <a:lnTo>
                    <a:pt x="558" y="10807"/>
                  </a:lnTo>
                  <a:lnTo>
                    <a:pt x="2019" y="8127"/>
                  </a:lnTo>
                  <a:lnTo>
                    <a:pt x="3136" y="5727"/>
                  </a:lnTo>
                  <a:lnTo>
                    <a:pt x="4559" y="3517"/>
                  </a:lnTo>
                  <a:lnTo>
                    <a:pt x="5753" y="1701"/>
                  </a:lnTo>
                  <a:lnTo>
                    <a:pt x="5067" y="78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9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729016" y="87285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80" h="6984">
                  <a:moveTo>
                    <a:pt x="4699" y="0"/>
                  </a:moveTo>
                  <a:lnTo>
                    <a:pt x="50" y="2362"/>
                  </a:lnTo>
                  <a:lnTo>
                    <a:pt x="0" y="2540"/>
                  </a:lnTo>
                  <a:lnTo>
                    <a:pt x="3187" y="6870"/>
                  </a:lnTo>
                  <a:lnTo>
                    <a:pt x="4889" y="3086"/>
                  </a:lnTo>
                  <a:lnTo>
                    <a:pt x="4940" y="1003"/>
                  </a:lnTo>
                  <a:lnTo>
                    <a:pt x="4889" y="660"/>
                  </a:lnTo>
                  <a:lnTo>
                    <a:pt x="4813" y="330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7EC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751431" y="864298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09">
                  <a:moveTo>
                    <a:pt x="1384" y="0"/>
                  </a:moveTo>
                  <a:lnTo>
                    <a:pt x="584" y="673"/>
                  </a:lnTo>
                  <a:lnTo>
                    <a:pt x="0" y="1308"/>
                  </a:lnTo>
                  <a:lnTo>
                    <a:pt x="152" y="3340"/>
                  </a:lnTo>
                  <a:lnTo>
                    <a:pt x="1511" y="3225"/>
                  </a:lnTo>
                  <a:lnTo>
                    <a:pt x="2527" y="2641"/>
                  </a:lnTo>
                  <a:lnTo>
                    <a:pt x="1879" y="115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C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5" name="object 3805"/>
          <p:cNvGrpSpPr/>
          <p:nvPr/>
        </p:nvGrpSpPr>
        <p:grpSpPr>
          <a:xfrm>
            <a:off x="2162619" y="1533296"/>
            <a:ext cx="51435" cy="58419"/>
            <a:chOff x="2162619" y="1533296"/>
            <a:chExt cx="51435" cy="58419"/>
          </a:xfrm>
        </p:grpSpPr>
        <p:sp>
          <p:nvSpPr>
            <p:cNvPr id="3806" name="object 3806"/>
            <p:cNvSpPr/>
            <p:nvPr/>
          </p:nvSpPr>
          <p:spPr>
            <a:xfrm>
              <a:off x="2162619" y="1533296"/>
              <a:ext cx="46990" cy="58419"/>
            </a:xfrm>
            <a:custGeom>
              <a:avLst/>
              <a:gdLst/>
              <a:ahLst/>
              <a:cxnLst/>
              <a:rect l="l" t="t" r="r" b="b"/>
              <a:pathLst>
                <a:path w="46989" h="58419">
                  <a:moveTo>
                    <a:pt x="43751" y="0"/>
                  </a:moveTo>
                  <a:lnTo>
                    <a:pt x="42697" y="12"/>
                  </a:lnTo>
                  <a:lnTo>
                    <a:pt x="32308" y="12712"/>
                  </a:lnTo>
                  <a:lnTo>
                    <a:pt x="32435" y="17881"/>
                  </a:lnTo>
                  <a:lnTo>
                    <a:pt x="28498" y="21081"/>
                  </a:lnTo>
                  <a:lnTo>
                    <a:pt x="28816" y="26098"/>
                  </a:lnTo>
                  <a:lnTo>
                    <a:pt x="27914" y="27216"/>
                  </a:lnTo>
                  <a:lnTo>
                    <a:pt x="23228" y="25793"/>
                  </a:lnTo>
                  <a:lnTo>
                    <a:pt x="22974" y="30200"/>
                  </a:lnTo>
                  <a:lnTo>
                    <a:pt x="19380" y="34416"/>
                  </a:lnTo>
                  <a:lnTo>
                    <a:pt x="18808" y="37744"/>
                  </a:lnTo>
                  <a:lnTo>
                    <a:pt x="13652" y="37718"/>
                  </a:lnTo>
                  <a:lnTo>
                    <a:pt x="13538" y="39230"/>
                  </a:lnTo>
                  <a:lnTo>
                    <a:pt x="14693" y="48348"/>
                  </a:lnTo>
                  <a:lnTo>
                    <a:pt x="8826" y="51333"/>
                  </a:lnTo>
                  <a:lnTo>
                    <a:pt x="355" y="54775"/>
                  </a:lnTo>
                  <a:lnTo>
                    <a:pt x="0" y="56006"/>
                  </a:lnTo>
                  <a:lnTo>
                    <a:pt x="139" y="58178"/>
                  </a:lnTo>
                  <a:lnTo>
                    <a:pt x="12903" y="51790"/>
                  </a:lnTo>
                  <a:lnTo>
                    <a:pt x="18834" y="47790"/>
                  </a:lnTo>
                  <a:lnTo>
                    <a:pt x="19202" y="48145"/>
                  </a:lnTo>
                  <a:lnTo>
                    <a:pt x="19634" y="48234"/>
                  </a:lnTo>
                  <a:lnTo>
                    <a:pt x="20116" y="48107"/>
                  </a:lnTo>
                  <a:lnTo>
                    <a:pt x="22148" y="46837"/>
                  </a:lnTo>
                  <a:lnTo>
                    <a:pt x="24015" y="45351"/>
                  </a:lnTo>
                  <a:lnTo>
                    <a:pt x="26123" y="44234"/>
                  </a:lnTo>
                  <a:lnTo>
                    <a:pt x="28054" y="42710"/>
                  </a:lnTo>
                  <a:lnTo>
                    <a:pt x="29133" y="40766"/>
                  </a:lnTo>
                  <a:lnTo>
                    <a:pt x="29184" y="38277"/>
                  </a:lnTo>
                  <a:lnTo>
                    <a:pt x="29121" y="37503"/>
                  </a:lnTo>
                  <a:lnTo>
                    <a:pt x="28892" y="36791"/>
                  </a:lnTo>
                  <a:lnTo>
                    <a:pt x="28409" y="36169"/>
                  </a:lnTo>
                  <a:lnTo>
                    <a:pt x="26339" y="34836"/>
                  </a:lnTo>
                  <a:lnTo>
                    <a:pt x="24663" y="35763"/>
                  </a:lnTo>
                  <a:lnTo>
                    <a:pt x="23431" y="36741"/>
                  </a:lnTo>
                  <a:lnTo>
                    <a:pt x="23939" y="32918"/>
                  </a:lnTo>
                  <a:lnTo>
                    <a:pt x="32829" y="28841"/>
                  </a:lnTo>
                  <a:lnTo>
                    <a:pt x="33908" y="25920"/>
                  </a:lnTo>
                  <a:lnTo>
                    <a:pt x="34226" y="22821"/>
                  </a:lnTo>
                  <a:lnTo>
                    <a:pt x="35153" y="19011"/>
                  </a:lnTo>
                  <a:lnTo>
                    <a:pt x="35001" y="18262"/>
                  </a:lnTo>
                  <a:lnTo>
                    <a:pt x="34404" y="17652"/>
                  </a:lnTo>
                  <a:lnTo>
                    <a:pt x="34543" y="13042"/>
                  </a:lnTo>
                  <a:lnTo>
                    <a:pt x="36347" y="9410"/>
                  </a:lnTo>
                  <a:lnTo>
                    <a:pt x="40589" y="7251"/>
                  </a:lnTo>
                  <a:lnTo>
                    <a:pt x="42722" y="4229"/>
                  </a:lnTo>
                  <a:lnTo>
                    <a:pt x="46812" y="2933"/>
                  </a:lnTo>
                  <a:lnTo>
                    <a:pt x="43751" y="0"/>
                  </a:lnTo>
                  <a:close/>
                </a:path>
              </a:pathLst>
            </a:custGeom>
            <a:solidFill>
              <a:srgbClr val="94CF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2209165" y="153521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3467" y="0"/>
                  </a:moveTo>
                  <a:lnTo>
                    <a:pt x="2552" y="165"/>
                  </a:lnTo>
                  <a:lnTo>
                    <a:pt x="2438" y="444"/>
                  </a:lnTo>
                  <a:lnTo>
                    <a:pt x="2362" y="749"/>
                  </a:lnTo>
                  <a:lnTo>
                    <a:pt x="2336" y="1054"/>
                  </a:lnTo>
                  <a:lnTo>
                    <a:pt x="2031" y="2108"/>
                  </a:lnTo>
                  <a:lnTo>
                    <a:pt x="0" y="2628"/>
                  </a:lnTo>
                  <a:lnTo>
                    <a:pt x="1371" y="4216"/>
                  </a:lnTo>
                  <a:lnTo>
                    <a:pt x="2362" y="4876"/>
                  </a:lnTo>
                  <a:lnTo>
                    <a:pt x="3378" y="4965"/>
                  </a:lnTo>
                  <a:lnTo>
                    <a:pt x="4419" y="4292"/>
                  </a:lnTo>
                  <a:lnTo>
                    <a:pt x="4089" y="3276"/>
                  </a:lnTo>
                  <a:lnTo>
                    <a:pt x="3441" y="1231"/>
                  </a:lnTo>
                  <a:lnTo>
                    <a:pt x="3771" y="355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369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08" name="object 3808"/>
          <p:cNvGrpSpPr/>
          <p:nvPr/>
        </p:nvGrpSpPr>
        <p:grpSpPr>
          <a:xfrm>
            <a:off x="2216264" y="1210348"/>
            <a:ext cx="8890" cy="8890"/>
            <a:chOff x="2216264" y="1210348"/>
            <a:chExt cx="8890" cy="8890"/>
          </a:xfrm>
        </p:grpSpPr>
        <p:sp>
          <p:nvSpPr>
            <p:cNvPr id="3809" name="object 3809"/>
            <p:cNvSpPr/>
            <p:nvPr/>
          </p:nvSpPr>
          <p:spPr>
            <a:xfrm>
              <a:off x="2216264" y="1210348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1206" y="0"/>
                  </a:moveTo>
                  <a:lnTo>
                    <a:pt x="0" y="1269"/>
                  </a:lnTo>
                  <a:lnTo>
                    <a:pt x="609" y="2832"/>
                  </a:lnTo>
                  <a:lnTo>
                    <a:pt x="558" y="4279"/>
                  </a:lnTo>
                  <a:lnTo>
                    <a:pt x="901" y="4330"/>
                  </a:lnTo>
                  <a:lnTo>
                    <a:pt x="1244" y="4305"/>
                  </a:lnTo>
                  <a:lnTo>
                    <a:pt x="2692" y="3835"/>
                  </a:lnTo>
                  <a:lnTo>
                    <a:pt x="4165" y="4584"/>
                  </a:lnTo>
                  <a:lnTo>
                    <a:pt x="5613" y="4229"/>
                  </a:lnTo>
                  <a:lnTo>
                    <a:pt x="6477" y="5041"/>
                  </a:lnTo>
                  <a:lnTo>
                    <a:pt x="6896" y="5460"/>
                  </a:lnTo>
                  <a:lnTo>
                    <a:pt x="8280" y="4584"/>
                  </a:lnTo>
                  <a:lnTo>
                    <a:pt x="8788" y="3492"/>
                  </a:lnTo>
                  <a:lnTo>
                    <a:pt x="7747" y="2019"/>
                  </a:lnTo>
                  <a:lnTo>
                    <a:pt x="5880" y="355"/>
                  </a:lnTo>
                  <a:lnTo>
                    <a:pt x="3035" y="1803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83B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2217508" y="1211897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1397" y="0"/>
                  </a:moveTo>
                  <a:lnTo>
                    <a:pt x="0" y="2755"/>
                  </a:lnTo>
                  <a:lnTo>
                    <a:pt x="444" y="3403"/>
                  </a:lnTo>
                  <a:lnTo>
                    <a:pt x="1358" y="4698"/>
                  </a:lnTo>
                  <a:lnTo>
                    <a:pt x="2413" y="5397"/>
                  </a:lnTo>
                  <a:lnTo>
                    <a:pt x="3429" y="5575"/>
                  </a:lnTo>
                  <a:lnTo>
                    <a:pt x="4419" y="4584"/>
                  </a:lnTo>
                  <a:lnTo>
                    <a:pt x="4406" y="3949"/>
                  </a:lnTo>
                  <a:lnTo>
                    <a:pt x="4381" y="3314"/>
                  </a:lnTo>
                  <a:lnTo>
                    <a:pt x="4368" y="2666"/>
                  </a:lnTo>
                  <a:lnTo>
                    <a:pt x="2870" y="52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CDEB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2218867" y="121648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3060" y="0"/>
                  </a:moveTo>
                  <a:lnTo>
                    <a:pt x="0" y="114"/>
                  </a:lnTo>
                  <a:lnTo>
                    <a:pt x="596" y="825"/>
                  </a:lnTo>
                  <a:lnTo>
                    <a:pt x="1206" y="1524"/>
                  </a:lnTo>
                  <a:lnTo>
                    <a:pt x="1803" y="2222"/>
                  </a:lnTo>
                  <a:lnTo>
                    <a:pt x="2806" y="1816"/>
                  </a:lnTo>
                  <a:lnTo>
                    <a:pt x="3073" y="990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83B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2" name="object 3812"/>
          <p:cNvGrpSpPr/>
          <p:nvPr/>
        </p:nvGrpSpPr>
        <p:grpSpPr>
          <a:xfrm>
            <a:off x="2180399" y="1569161"/>
            <a:ext cx="13970" cy="16510"/>
            <a:chOff x="2180399" y="1569161"/>
            <a:chExt cx="13970" cy="16510"/>
          </a:xfrm>
        </p:grpSpPr>
        <p:sp>
          <p:nvSpPr>
            <p:cNvPr id="3813" name="object 3813"/>
            <p:cNvSpPr/>
            <p:nvPr/>
          </p:nvSpPr>
          <p:spPr>
            <a:xfrm>
              <a:off x="2186228" y="1569161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7302" y="0"/>
                  </a:moveTo>
                  <a:lnTo>
                    <a:pt x="5016" y="330"/>
                  </a:lnTo>
                  <a:lnTo>
                    <a:pt x="5168" y="1600"/>
                  </a:lnTo>
                  <a:lnTo>
                    <a:pt x="4864" y="2540"/>
                  </a:lnTo>
                  <a:lnTo>
                    <a:pt x="4000" y="4470"/>
                  </a:lnTo>
                  <a:lnTo>
                    <a:pt x="3543" y="6667"/>
                  </a:lnTo>
                  <a:lnTo>
                    <a:pt x="1397" y="7747"/>
                  </a:lnTo>
                  <a:lnTo>
                    <a:pt x="1193" y="9182"/>
                  </a:lnTo>
                  <a:lnTo>
                    <a:pt x="0" y="10325"/>
                  </a:lnTo>
                  <a:lnTo>
                    <a:pt x="190" y="11861"/>
                  </a:lnTo>
                  <a:lnTo>
                    <a:pt x="4445" y="13690"/>
                  </a:lnTo>
                  <a:lnTo>
                    <a:pt x="4775" y="8458"/>
                  </a:lnTo>
                  <a:lnTo>
                    <a:pt x="7620" y="7747"/>
                  </a:lnTo>
                  <a:lnTo>
                    <a:pt x="6858" y="5676"/>
                  </a:lnTo>
                  <a:lnTo>
                    <a:pt x="6743" y="3619"/>
                  </a:lnTo>
                  <a:lnTo>
                    <a:pt x="7708" y="1562"/>
                  </a:lnTo>
                  <a:lnTo>
                    <a:pt x="8039" y="355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3B7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2182406" y="1576908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5219" y="0"/>
                  </a:moveTo>
                  <a:lnTo>
                    <a:pt x="3162" y="965"/>
                  </a:lnTo>
                  <a:lnTo>
                    <a:pt x="1168" y="2006"/>
                  </a:lnTo>
                  <a:lnTo>
                    <a:pt x="0" y="4102"/>
                  </a:lnTo>
                  <a:lnTo>
                    <a:pt x="469" y="4940"/>
                  </a:lnTo>
                  <a:lnTo>
                    <a:pt x="1219" y="5245"/>
                  </a:lnTo>
                  <a:lnTo>
                    <a:pt x="2159" y="5181"/>
                  </a:lnTo>
                  <a:lnTo>
                    <a:pt x="4013" y="4114"/>
                  </a:lnTo>
                  <a:lnTo>
                    <a:pt x="5219" y="2984"/>
                  </a:lnTo>
                  <a:lnTo>
                    <a:pt x="6769" y="1943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70BE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2180399" y="158101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006" y="0"/>
                  </a:moveTo>
                  <a:lnTo>
                    <a:pt x="1689" y="38"/>
                  </a:lnTo>
                  <a:lnTo>
                    <a:pt x="1371" y="50"/>
                  </a:lnTo>
                  <a:lnTo>
                    <a:pt x="1054" y="76"/>
                  </a:lnTo>
                  <a:lnTo>
                    <a:pt x="1206" y="1574"/>
                  </a:lnTo>
                  <a:lnTo>
                    <a:pt x="711" y="2921"/>
                  </a:lnTo>
                  <a:lnTo>
                    <a:pt x="0" y="4203"/>
                  </a:lnTo>
                  <a:lnTo>
                    <a:pt x="2247" y="4318"/>
                  </a:lnTo>
                  <a:lnTo>
                    <a:pt x="4470" y="4381"/>
                  </a:lnTo>
                  <a:lnTo>
                    <a:pt x="4165" y="1092"/>
                  </a:lnTo>
                  <a:lnTo>
                    <a:pt x="3682" y="254"/>
                  </a:lnTo>
                  <a:lnTo>
                    <a:pt x="2857" y="101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52A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6" name="object 3816"/>
          <p:cNvGrpSpPr/>
          <p:nvPr/>
        </p:nvGrpSpPr>
        <p:grpSpPr>
          <a:xfrm>
            <a:off x="1910765" y="832345"/>
            <a:ext cx="6985" cy="9525"/>
            <a:chOff x="1910765" y="832345"/>
            <a:chExt cx="6985" cy="9525"/>
          </a:xfrm>
        </p:grpSpPr>
        <p:sp>
          <p:nvSpPr>
            <p:cNvPr id="3817" name="object 3817"/>
            <p:cNvSpPr/>
            <p:nvPr/>
          </p:nvSpPr>
          <p:spPr>
            <a:xfrm>
              <a:off x="1910765" y="8323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771" y="0"/>
                  </a:moveTo>
                  <a:lnTo>
                    <a:pt x="2616" y="977"/>
                  </a:lnTo>
                  <a:lnTo>
                    <a:pt x="0" y="1536"/>
                  </a:lnTo>
                  <a:lnTo>
                    <a:pt x="3213" y="4800"/>
                  </a:lnTo>
                  <a:lnTo>
                    <a:pt x="4673" y="4229"/>
                  </a:lnTo>
                  <a:lnTo>
                    <a:pt x="4737" y="2184"/>
                  </a:lnTo>
                  <a:lnTo>
                    <a:pt x="3949" y="1663"/>
                  </a:lnTo>
                  <a:lnTo>
                    <a:pt x="3797" y="863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568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914588" y="83814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800" y="0"/>
                  </a:moveTo>
                  <a:lnTo>
                    <a:pt x="546" y="88"/>
                  </a:lnTo>
                  <a:lnTo>
                    <a:pt x="279" y="152"/>
                  </a:lnTo>
                  <a:lnTo>
                    <a:pt x="12" y="203"/>
                  </a:lnTo>
                  <a:lnTo>
                    <a:pt x="0" y="2286"/>
                  </a:lnTo>
                  <a:lnTo>
                    <a:pt x="990" y="3429"/>
                  </a:lnTo>
                  <a:lnTo>
                    <a:pt x="3098" y="3543"/>
                  </a:lnTo>
                  <a:lnTo>
                    <a:pt x="2324" y="236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19" name="object 3819"/>
          <p:cNvGrpSpPr/>
          <p:nvPr/>
        </p:nvGrpSpPr>
        <p:grpSpPr>
          <a:xfrm>
            <a:off x="2236304" y="1179131"/>
            <a:ext cx="8890" cy="15875"/>
            <a:chOff x="2236304" y="1179131"/>
            <a:chExt cx="8890" cy="15875"/>
          </a:xfrm>
        </p:grpSpPr>
        <p:sp>
          <p:nvSpPr>
            <p:cNvPr id="3820" name="object 3820"/>
            <p:cNvSpPr/>
            <p:nvPr/>
          </p:nvSpPr>
          <p:spPr>
            <a:xfrm>
              <a:off x="2238616" y="1186611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393" y="0"/>
                  </a:moveTo>
                  <a:lnTo>
                    <a:pt x="0" y="2743"/>
                  </a:lnTo>
                  <a:lnTo>
                    <a:pt x="2336" y="3797"/>
                  </a:lnTo>
                  <a:lnTo>
                    <a:pt x="2400" y="8051"/>
                  </a:lnTo>
                  <a:lnTo>
                    <a:pt x="6159" y="7073"/>
                  </a:lnTo>
                  <a:lnTo>
                    <a:pt x="4914" y="5194"/>
                  </a:lnTo>
                  <a:lnTo>
                    <a:pt x="3848" y="3251"/>
                  </a:lnTo>
                  <a:lnTo>
                    <a:pt x="4064" y="876"/>
                  </a:lnTo>
                  <a:lnTo>
                    <a:pt x="3454" y="3124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3B8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2236304" y="1179131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28" y="0"/>
                  </a:moveTo>
                  <a:lnTo>
                    <a:pt x="76" y="1841"/>
                  </a:lnTo>
                  <a:lnTo>
                    <a:pt x="0" y="3670"/>
                  </a:lnTo>
                  <a:lnTo>
                    <a:pt x="1333" y="5206"/>
                  </a:lnTo>
                  <a:lnTo>
                    <a:pt x="3594" y="5346"/>
                  </a:lnTo>
                  <a:lnTo>
                    <a:pt x="4673" y="7404"/>
                  </a:lnTo>
                  <a:lnTo>
                    <a:pt x="6400" y="8381"/>
                  </a:lnTo>
                  <a:lnTo>
                    <a:pt x="5054" y="5067"/>
                  </a:lnTo>
                  <a:lnTo>
                    <a:pt x="2882" y="2349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307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2" name="object 3822"/>
          <p:cNvSpPr/>
          <p:nvPr/>
        </p:nvSpPr>
        <p:spPr>
          <a:xfrm>
            <a:off x="2191740" y="1805304"/>
            <a:ext cx="7620" cy="5080"/>
          </a:xfrm>
          <a:custGeom>
            <a:avLst/>
            <a:gdLst/>
            <a:ahLst/>
            <a:cxnLst/>
            <a:rect l="l" t="t" r="r" b="b"/>
            <a:pathLst>
              <a:path w="7619" h="5080">
                <a:moveTo>
                  <a:pt x="0" y="0"/>
                </a:moveTo>
                <a:lnTo>
                  <a:pt x="0" y="1600"/>
                </a:lnTo>
                <a:lnTo>
                  <a:pt x="101" y="3136"/>
                </a:lnTo>
                <a:lnTo>
                  <a:pt x="2235" y="3327"/>
                </a:lnTo>
                <a:lnTo>
                  <a:pt x="3086" y="4330"/>
                </a:lnTo>
                <a:lnTo>
                  <a:pt x="4229" y="4571"/>
                </a:lnTo>
                <a:lnTo>
                  <a:pt x="5473" y="4622"/>
                </a:lnTo>
                <a:lnTo>
                  <a:pt x="7086" y="4381"/>
                </a:lnTo>
                <a:lnTo>
                  <a:pt x="6769" y="2832"/>
                </a:lnTo>
                <a:lnTo>
                  <a:pt x="7315" y="1879"/>
                </a:lnTo>
                <a:lnTo>
                  <a:pt x="7366" y="1638"/>
                </a:lnTo>
                <a:lnTo>
                  <a:pt x="7442" y="1168"/>
                </a:lnTo>
                <a:lnTo>
                  <a:pt x="4660" y="2641"/>
                </a:lnTo>
                <a:lnTo>
                  <a:pt x="2514" y="152"/>
                </a:lnTo>
                <a:lnTo>
                  <a:pt x="0" y="0"/>
                </a:lnTo>
                <a:close/>
              </a:path>
            </a:pathLst>
          </a:custGeom>
          <a:solidFill>
            <a:srgbClr val="7EAEC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23" name="object 3823"/>
          <p:cNvGrpSpPr/>
          <p:nvPr/>
        </p:nvGrpSpPr>
        <p:grpSpPr>
          <a:xfrm>
            <a:off x="2219083" y="1158379"/>
            <a:ext cx="17780" cy="36195"/>
            <a:chOff x="2219083" y="1158379"/>
            <a:chExt cx="17780" cy="36195"/>
          </a:xfrm>
        </p:grpSpPr>
        <p:sp>
          <p:nvSpPr>
            <p:cNvPr id="3824" name="object 3824"/>
            <p:cNvSpPr/>
            <p:nvPr/>
          </p:nvSpPr>
          <p:spPr>
            <a:xfrm>
              <a:off x="2219083" y="1158379"/>
              <a:ext cx="15875" cy="36195"/>
            </a:xfrm>
            <a:custGeom>
              <a:avLst/>
              <a:gdLst/>
              <a:ahLst/>
              <a:cxnLst/>
              <a:rect l="l" t="t" r="r" b="b"/>
              <a:pathLst>
                <a:path w="15875" h="36194">
                  <a:moveTo>
                    <a:pt x="2832" y="0"/>
                  </a:moveTo>
                  <a:lnTo>
                    <a:pt x="0" y="3060"/>
                  </a:lnTo>
                  <a:lnTo>
                    <a:pt x="1295" y="3886"/>
                  </a:lnTo>
                  <a:lnTo>
                    <a:pt x="5206" y="11023"/>
                  </a:lnTo>
                  <a:lnTo>
                    <a:pt x="10782" y="16306"/>
                  </a:lnTo>
                  <a:lnTo>
                    <a:pt x="7912" y="24218"/>
                  </a:lnTo>
                  <a:lnTo>
                    <a:pt x="6616" y="26301"/>
                  </a:lnTo>
                  <a:lnTo>
                    <a:pt x="3162" y="25196"/>
                  </a:lnTo>
                  <a:lnTo>
                    <a:pt x="2324" y="27990"/>
                  </a:lnTo>
                  <a:lnTo>
                    <a:pt x="2387" y="29921"/>
                  </a:lnTo>
                  <a:lnTo>
                    <a:pt x="3301" y="31330"/>
                  </a:lnTo>
                  <a:lnTo>
                    <a:pt x="4952" y="32308"/>
                  </a:lnTo>
                  <a:lnTo>
                    <a:pt x="7010" y="33413"/>
                  </a:lnTo>
                  <a:lnTo>
                    <a:pt x="9093" y="35915"/>
                  </a:lnTo>
                  <a:lnTo>
                    <a:pt x="11112" y="32258"/>
                  </a:lnTo>
                  <a:lnTo>
                    <a:pt x="11150" y="31026"/>
                  </a:lnTo>
                  <a:lnTo>
                    <a:pt x="10413" y="28308"/>
                  </a:lnTo>
                  <a:lnTo>
                    <a:pt x="14008" y="29718"/>
                  </a:lnTo>
                  <a:lnTo>
                    <a:pt x="14173" y="27863"/>
                  </a:lnTo>
                  <a:lnTo>
                    <a:pt x="15392" y="26009"/>
                  </a:lnTo>
                  <a:lnTo>
                    <a:pt x="12661" y="25895"/>
                  </a:lnTo>
                  <a:lnTo>
                    <a:pt x="13588" y="24345"/>
                  </a:lnTo>
                  <a:lnTo>
                    <a:pt x="14173" y="22923"/>
                  </a:lnTo>
                  <a:lnTo>
                    <a:pt x="11734" y="20243"/>
                  </a:lnTo>
                  <a:lnTo>
                    <a:pt x="12814" y="16471"/>
                  </a:lnTo>
                  <a:lnTo>
                    <a:pt x="11264" y="13525"/>
                  </a:lnTo>
                  <a:lnTo>
                    <a:pt x="11036" y="12433"/>
                  </a:lnTo>
                  <a:lnTo>
                    <a:pt x="8547" y="9982"/>
                  </a:lnTo>
                  <a:lnTo>
                    <a:pt x="8547" y="5791"/>
                  </a:lnTo>
                  <a:lnTo>
                    <a:pt x="5118" y="4013"/>
                  </a:lnTo>
                  <a:lnTo>
                    <a:pt x="5270" y="2146"/>
                  </a:lnTo>
                  <a:lnTo>
                    <a:pt x="4292" y="939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A2D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2230056" y="117191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279" y="0"/>
                  </a:moveTo>
                  <a:lnTo>
                    <a:pt x="241" y="1981"/>
                  </a:lnTo>
                  <a:lnTo>
                    <a:pt x="292" y="3987"/>
                  </a:lnTo>
                  <a:lnTo>
                    <a:pt x="0" y="8216"/>
                  </a:lnTo>
                  <a:lnTo>
                    <a:pt x="800" y="9486"/>
                  </a:lnTo>
                  <a:lnTo>
                    <a:pt x="3200" y="9398"/>
                  </a:lnTo>
                  <a:lnTo>
                    <a:pt x="3378" y="3898"/>
                  </a:lnTo>
                  <a:lnTo>
                    <a:pt x="3492" y="2374"/>
                  </a:lnTo>
                  <a:lnTo>
                    <a:pt x="2057" y="2667"/>
                  </a:lnTo>
                  <a:lnTo>
                    <a:pt x="1308" y="215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67C2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2231364" y="117270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2540" y="0"/>
                  </a:moveTo>
                  <a:lnTo>
                    <a:pt x="1244" y="533"/>
                  </a:lnTo>
                  <a:lnTo>
                    <a:pt x="0" y="1358"/>
                  </a:lnTo>
                  <a:lnTo>
                    <a:pt x="2070" y="3111"/>
                  </a:lnTo>
                  <a:lnTo>
                    <a:pt x="4826" y="3670"/>
                  </a:lnTo>
                  <a:lnTo>
                    <a:pt x="5080" y="2438"/>
                  </a:lnTo>
                  <a:lnTo>
                    <a:pt x="4076" y="304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67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27" name="object 3827"/>
          <p:cNvSpPr/>
          <p:nvPr/>
        </p:nvSpPr>
        <p:spPr>
          <a:xfrm>
            <a:off x="2201608" y="1510461"/>
            <a:ext cx="22225" cy="20955"/>
          </a:xfrm>
          <a:custGeom>
            <a:avLst/>
            <a:gdLst/>
            <a:ahLst/>
            <a:cxnLst/>
            <a:rect l="l" t="t" r="r" b="b"/>
            <a:pathLst>
              <a:path w="22225" h="20955">
                <a:moveTo>
                  <a:pt x="3047" y="12623"/>
                </a:moveTo>
                <a:lnTo>
                  <a:pt x="2184" y="12649"/>
                </a:lnTo>
                <a:lnTo>
                  <a:pt x="723" y="14147"/>
                </a:lnTo>
                <a:lnTo>
                  <a:pt x="792" y="15011"/>
                </a:lnTo>
                <a:lnTo>
                  <a:pt x="2832" y="17424"/>
                </a:lnTo>
                <a:lnTo>
                  <a:pt x="5791" y="20764"/>
                </a:lnTo>
                <a:lnTo>
                  <a:pt x="7277" y="20446"/>
                </a:lnTo>
                <a:lnTo>
                  <a:pt x="8801" y="19748"/>
                </a:lnTo>
                <a:lnTo>
                  <a:pt x="15343" y="19748"/>
                </a:lnTo>
                <a:lnTo>
                  <a:pt x="16954" y="18287"/>
                </a:lnTo>
                <a:lnTo>
                  <a:pt x="17522" y="16370"/>
                </a:lnTo>
                <a:lnTo>
                  <a:pt x="4965" y="16370"/>
                </a:lnTo>
                <a:lnTo>
                  <a:pt x="4179" y="14960"/>
                </a:lnTo>
                <a:lnTo>
                  <a:pt x="3047" y="12623"/>
                </a:lnTo>
                <a:close/>
              </a:path>
              <a:path w="22225" h="20955">
                <a:moveTo>
                  <a:pt x="15343" y="19748"/>
                </a:moveTo>
                <a:lnTo>
                  <a:pt x="8801" y="19748"/>
                </a:lnTo>
                <a:lnTo>
                  <a:pt x="14782" y="20256"/>
                </a:lnTo>
                <a:lnTo>
                  <a:pt x="15343" y="19748"/>
                </a:lnTo>
                <a:close/>
              </a:path>
              <a:path w="22225" h="20955">
                <a:moveTo>
                  <a:pt x="5410" y="3086"/>
                </a:moveTo>
                <a:lnTo>
                  <a:pt x="2209" y="3174"/>
                </a:lnTo>
                <a:lnTo>
                  <a:pt x="774" y="3276"/>
                </a:lnTo>
                <a:lnTo>
                  <a:pt x="622" y="6794"/>
                </a:lnTo>
                <a:lnTo>
                  <a:pt x="0" y="8826"/>
                </a:lnTo>
                <a:lnTo>
                  <a:pt x="3797" y="9486"/>
                </a:lnTo>
                <a:lnTo>
                  <a:pt x="4851" y="9944"/>
                </a:lnTo>
                <a:lnTo>
                  <a:pt x="6705" y="12001"/>
                </a:lnTo>
                <a:lnTo>
                  <a:pt x="7340" y="13474"/>
                </a:lnTo>
                <a:lnTo>
                  <a:pt x="4965" y="16370"/>
                </a:lnTo>
                <a:lnTo>
                  <a:pt x="17522" y="16370"/>
                </a:lnTo>
                <a:lnTo>
                  <a:pt x="18142" y="14274"/>
                </a:lnTo>
                <a:lnTo>
                  <a:pt x="12318" y="14274"/>
                </a:lnTo>
                <a:lnTo>
                  <a:pt x="13322" y="12052"/>
                </a:lnTo>
                <a:lnTo>
                  <a:pt x="12585" y="9715"/>
                </a:lnTo>
                <a:lnTo>
                  <a:pt x="11722" y="9372"/>
                </a:lnTo>
                <a:lnTo>
                  <a:pt x="8064" y="9372"/>
                </a:lnTo>
                <a:lnTo>
                  <a:pt x="6794" y="8153"/>
                </a:lnTo>
                <a:lnTo>
                  <a:pt x="6807" y="3441"/>
                </a:lnTo>
                <a:lnTo>
                  <a:pt x="5410" y="3086"/>
                </a:lnTo>
                <a:close/>
              </a:path>
              <a:path w="22225" h="20955">
                <a:moveTo>
                  <a:pt x="18609" y="9843"/>
                </a:moveTo>
                <a:lnTo>
                  <a:pt x="16840" y="12369"/>
                </a:lnTo>
                <a:lnTo>
                  <a:pt x="15722" y="13741"/>
                </a:lnTo>
                <a:lnTo>
                  <a:pt x="12318" y="14274"/>
                </a:lnTo>
                <a:lnTo>
                  <a:pt x="18142" y="14274"/>
                </a:lnTo>
                <a:lnTo>
                  <a:pt x="18897" y="11722"/>
                </a:lnTo>
                <a:lnTo>
                  <a:pt x="18609" y="9843"/>
                </a:lnTo>
                <a:close/>
              </a:path>
              <a:path w="22225" h="20955">
                <a:moveTo>
                  <a:pt x="21287" y="6222"/>
                </a:moveTo>
                <a:lnTo>
                  <a:pt x="15582" y="6222"/>
                </a:lnTo>
                <a:lnTo>
                  <a:pt x="16967" y="8851"/>
                </a:lnTo>
                <a:lnTo>
                  <a:pt x="18586" y="9691"/>
                </a:lnTo>
                <a:lnTo>
                  <a:pt x="18414" y="8572"/>
                </a:lnTo>
                <a:lnTo>
                  <a:pt x="21348" y="7264"/>
                </a:lnTo>
                <a:lnTo>
                  <a:pt x="21287" y="6222"/>
                </a:lnTo>
                <a:close/>
              </a:path>
              <a:path w="22225" h="20955">
                <a:moveTo>
                  <a:pt x="11658" y="3098"/>
                </a:moveTo>
                <a:lnTo>
                  <a:pt x="10375" y="3124"/>
                </a:lnTo>
                <a:lnTo>
                  <a:pt x="10109" y="6286"/>
                </a:lnTo>
                <a:lnTo>
                  <a:pt x="11607" y="6159"/>
                </a:lnTo>
                <a:lnTo>
                  <a:pt x="20981" y="6159"/>
                </a:lnTo>
                <a:lnTo>
                  <a:pt x="19634" y="5880"/>
                </a:lnTo>
                <a:lnTo>
                  <a:pt x="21582" y="3263"/>
                </a:lnTo>
                <a:lnTo>
                  <a:pt x="14935" y="3263"/>
                </a:lnTo>
                <a:lnTo>
                  <a:pt x="11658" y="3098"/>
                </a:lnTo>
                <a:close/>
              </a:path>
              <a:path w="22225" h="20955">
                <a:moveTo>
                  <a:pt x="20981" y="6159"/>
                </a:moveTo>
                <a:lnTo>
                  <a:pt x="11607" y="6159"/>
                </a:lnTo>
                <a:lnTo>
                  <a:pt x="14185" y="6261"/>
                </a:lnTo>
                <a:lnTo>
                  <a:pt x="15582" y="6222"/>
                </a:lnTo>
                <a:lnTo>
                  <a:pt x="21287" y="6222"/>
                </a:lnTo>
                <a:lnTo>
                  <a:pt x="20981" y="6159"/>
                </a:lnTo>
                <a:close/>
              </a:path>
              <a:path w="22225" h="20955">
                <a:moveTo>
                  <a:pt x="17183" y="0"/>
                </a:moveTo>
                <a:lnTo>
                  <a:pt x="16167" y="0"/>
                </a:lnTo>
                <a:lnTo>
                  <a:pt x="16408" y="2616"/>
                </a:lnTo>
                <a:lnTo>
                  <a:pt x="14935" y="3263"/>
                </a:lnTo>
                <a:lnTo>
                  <a:pt x="21582" y="3263"/>
                </a:lnTo>
                <a:lnTo>
                  <a:pt x="21696" y="3111"/>
                </a:lnTo>
                <a:lnTo>
                  <a:pt x="19265" y="3111"/>
                </a:lnTo>
                <a:lnTo>
                  <a:pt x="18008" y="2438"/>
                </a:lnTo>
                <a:lnTo>
                  <a:pt x="18338" y="723"/>
                </a:lnTo>
                <a:lnTo>
                  <a:pt x="17183" y="0"/>
                </a:lnTo>
                <a:close/>
              </a:path>
              <a:path w="22225" h="20955">
                <a:moveTo>
                  <a:pt x="21894" y="2844"/>
                </a:moveTo>
                <a:lnTo>
                  <a:pt x="19265" y="3111"/>
                </a:lnTo>
                <a:lnTo>
                  <a:pt x="21696" y="3111"/>
                </a:lnTo>
                <a:lnTo>
                  <a:pt x="21894" y="2844"/>
                </a:lnTo>
                <a:close/>
              </a:path>
            </a:pathLst>
          </a:custGeom>
          <a:solidFill>
            <a:srgbClr val="A3CFD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8" name="object 3828"/>
          <p:cNvSpPr/>
          <p:nvPr/>
        </p:nvSpPr>
        <p:spPr>
          <a:xfrm>
            <a:off x="2226906" y="176375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4">
                <a:moveTo>
                  <a:pt x="1333" y="0"/>
                </a:moveTo>
                <a:lnTo>
                  <a:pt x="330" y="482"/>
                </a:lnTo>
                <a:lnTo>
                  <a:pt x="177" y="1422"/>
                </a:lnTo>
                <a:lnTo>
                  <a:pt x="0" y="2362"/>
                </a:lnTo>
                <a:lnTo>
                  <a:pt x="1523" y="3047"/>
                </a:lnTo>
                <a:lnTo>
                  <a:pt x="2120" y="5219"/>
                </a:lnTo>
                <a:lnTo>
                  <a:pt x="4216" y="5029"/>
                </a:lnTo>
                <a:lnTo>
                  <a:pt x="4190" y="3746"/>
                </a:lnTo>
                <a:lnTo>
                  <a:pt x="4152" y="2463"/>
                </a:lnTo>
                <a:lnTo>
                  <a:pt x="4127" y="1193"/>
                </a:lnTo>
                <a:lnTo>
                  <a:pt x="2260" y="406"/>
                </a:lnTo>
                <a:lnTo>
                  <a:pt x="1333" y="0"/>
                </a:lnTo>
                <a:close/>
              </a:path>
            </a:pathLst>
          </a:custGeom>
          <a:solidFill>
            <a:srgbClr val="3B7CA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29" name="object 3829"/>
          <p:cNvGrpSpPr/>
          <p:nvPr/>
        </p:nvGrpSpPr>
        <p:grpSpPr>
          <a:xfrm>
            <a:off x="1676768" y="1137653"/>
            <a:ext cx="25400" cy="68580"/>
            <a:chOff x="1676768" y="1137653"/>
            <a:chExt cx="25400" cy="68580"/>
          </a:xfrm>
        </p:grpSpPr>
        <p:sp>
          <p:nvSpPr>
            <p:cNvPr id="3830" name="object 3830"/>
            <p:cNvSpPr/>
            <p:nvPr/>
          </p:nvSpPr>
          <p:spPr>
            <a:xfrm>
              <a:off x="1676768" y="1137653"/>
              <a:ext cx="25400" cy="59690"/>
            </a:xfrm>
            <a:custGeom>
              <a:avLst/>
              <a:gdLst/>
              <a:ahLst/>
              <a:cxnLst/>
              <a:rect l="l" t="t" r="r" b="b"/>
              <a:pathLst>
                <a:path w="25400" h="59690">
                  <a:moveTo>
                    <a:pt x="23888" y="0"/>
                  </a:moveTo>
                  <a:lnTo>
                    <a:pt x="19215" y="482"/>
                  </a:lnTo>
                  <a:lnTo>
                    <a:pt x="20459" y="4775"/>
                  </a:lnTo>
                  <a:lnTo>
                    <a:pt x="19837" y="11861"/>
                  </a:lnTo>
                  <a:lnTo>
                    <a:pt x="17792" y="13195"/>
                  </a:lnTo>
                  <a:lnTo>
                    <a:pt x="13500" y="12458"/>
                  </a:lnTo>
                  <a:lnTo>
                    <a:pt x="14084" y="17106"/>
                  </a:lnTo>
                  <a:lnTo>
                    <a:pt x="10718" y="13855"/>
                  </a:lnTo>
                  <a:lnTo>
                    <a:pt x="7899" y="14350"/>
                  </a:lnTo>
                  <a:lnTo>
                    <a:pt x="5359" y="12077"/>
                  </a:lnTo>
                  <a:lnTo>
                    <a:pt x="8483" y="8026"/>
                  </a:lnTo>
                  <a:lnTo>
                    <a:pt x="6172" y="7213"/>
                  </a:lnTo>
                  <a:lnTo>
                    <a:pt x="2565" y="8801"/>
                  </a:lnTo>
                  <a:lnTo>
                    <a:pt x="2019" y="5854"/>
                  </a:lnTo>
                  <a:lnTo>
                    <a:pt x="0" y="6146"/>
                  </a:lnTo>
                  <a:lnTo>
                    <a:pt x="0" y="11417"/>
                  </a:lnTo>
                  <a:lnTo>
                    <a:pt x="2082" y="14541"/>
                  </a:lnTo>
                  <a:lnTo>
                    <a:pt x="3505" y="15087"/>
                  </a:lnTo>
                  <a:lnTo>
                    <a:pt x="4013" y="16243"/>
                  </a:lnTo>
                  <a:lnTo>
                    <a:pt x="4152" y="17652"/>
                  </a:lnTo>
                  <a:lnTo>
                    <a:pt x="4953" y="19291"/>
                  </a:lnTo>
                  <a:lnTo>
                    <a:pt x="4114" y="21259"/>
                  </a:lnTo>
                  <a:lnTo>
                    <a:pt x="5194" y="22847"/>
                  </a:lnTo>
                  <a:lnTo>
                    <a:pt x="5930" y="24980"/>
                  </a:lnTo>
                  <a:lnTo>
                    <a:pt x="7696" y="27139"/>
                  </a:lnTo>
                  <a:lnTo>
                    <a:pt x="4051" y="29298"/>
                  </a:lnTo>
                  <a:lnTo>
                    <a:pt x="4013" y="31051"/>
                  </a:lnTo>
                  <a:lnTo>
                    <a:pt x="5778" y="36042"/>
                  </a:lnTo>
                  <a:lnTo>
                    <a:pt x="9067" y="40119"/>
                  </a:lnTo>
                  <a:lnTo>
                    <a:pt x="17005" y="43116"/>
                  </a:lnTo>
                  <a:lnTo>
                    <a:pt x="15506" y="45338"/>
                  </a:lnTo>
                  <a:lnTo>
                    <a:pt x="14249" y="51168"/>
                  </a:lnTo>
                  <a:lnTo>
                    <a:pt x="12738" y="55321"/>
                  </a:lnTo>
                  <a:lnTo>
                    <a:pt x="15036" y="56324"/>
                  </a:lnTo>
                  <a:lnTo>
                    <a:pt x="18415" y="59550"/>
                  </a:lnTo>
                  <a:lnTo>
                    <a:pt x="18135" y="55613"/>
                  </a:lnTo>
                  <a:lnTo>
                    <a:pt x="19723" y="56083"/>
                  </a:lnTo>
                  <a:lnTo>
                    <a:pt x="20751" y="56070"/>
                  </a:lnTo>
                  <a:lnTo>
                    <a:pt x="21450" y="55473"/>
                  </a:lnTo>
                  <a:lnTo>
                    <a:pt x="21894" y="54648"/>
                  </a:lnTo>
                  <a:lnTo>
                    <a:pt x="20726" y="47294"/>
                  </a:lnTo>
                  <a:lnTo>
                    <a:pt x="20447" y="40665"/>
                  </a:lnTo>
                  <a:lnTo>
                    <a:pt x="18821" y="34239"/>
                  </a:lnTo>
                  <a:lnTo>
                    <a:pt x="16383" y="33477"/>
                  </a:lnTo>
                  <a:lnTo>
                    <a:pt x="15455" y="31584"/>
                  </a:lnTo>
                  <a:lnTo>
                    <a:pt x="14566" y="27317"/>
                  </a:lnTo>
                  <a:lnTo>
                    <a:pt x="14376" y="25234"/>
                  </a:lnTo>
                  <a:lnTo>
                    <a:pt x="12700" y="23761"/>
                  </a:lnTo>
                  <a:lnTo>
                    <a:pt x="11823" y="23228"/>
                  </a:lnTo>
                  <a:lnTo>
                    <a:pt x="11023" y="22593"/>
                  </a:lnTo>
                  <a:lnTo>
                    <a:pt x="9626" y="20929"/>
                  </a:lnTo>
                  <a:lnTo>
                    <a:pt x="8432" y="19875"/>
                  </a:lnTo>
                  <a:lnTo>
                    <a:pt x="9944" y="17589"/>
                  </a:lnTo>
                  <a:lnTo>
                    <a:pt x="11353" y="18935"/>
                  </a:lnTo>
                  <a:lnTo>
                    <a:pt x="12471" y="18694"/>
                  </a:lnTo>
                  <a:lnTo>
                    <a:pt x="16827" y="15011"/>
                  </a:lnTo>
                  <a:lnTo>
                    <a:pt x="17589" y="15125"/>
                  </a:lnTo>
                  <a:lnTo>
                    <a:pt x="19748" y="19735"/>
                  </a:lnTo>
                  <a:lnTo>
                    <a:pt x="24168" y="14389"/>
                  </a:lnTo>
                  <a:lnTo>
                    <a:pt x="24257" y="7721"/>
                  </a:lnTo>
                  <a:lnTo>
                    <a:pt x="25349" y="990"/>
                  </a:lnTo>
                  <a:lnTo>
                    <a:pt x="24371" y="457"/>
                  </a:lnTo>
                  <a:lnTo>
                    <a:pt x="23888" y="0"/>
                  </a:lnTo>
                  <a:close/>
                </a:path>
              </a:pathLst>
            </a:custGeom>
            <a:solidFill>
              <a:srgbClr val="D3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678228" y="115530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2692" y="0"/>
                  </a:moveTo>
                  <a:lnTo>
                    <a:pt x="2120" y="1917"/>
                  </a:lnTo>
                  <a:lnTo>
                    <a:pt x="0" y="4140"/>
                  </a:lnTo>
                  <a:lnTo>
                    <a:pt x="3733" y="5194"/>
                  </a:lnTo>
                  <a:lnTo>
                    <a:pt x="5054" y="3124"/>
                  </a:lnTo>
                  <a:lnTo>
                    <a:pt x="4432" y="1447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691601" y="1199946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902" y="0"/>
                  </a:moveTo>
                  <a:lnTo>
                    <a:pt x="965" y="1485"/>
                  </a:lnTo>
                  <a:lnTo>
                    <a:pt x="0" y="3454"/>
                  </a:lnTo>
                  <a:lnTo>
                    <a:pt x="3860" y="6235"/>
                  </a:lnTo>
                  <a:lnTo>
                    <a:pt x="2933" y="3937"/>
                  </a:lnTo>
                  <a:lnTo>
                    <a:pt x="3721" y="1943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D3ED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678851" y="11520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514" y="0"/>
                  </a:moveTo>
                  <a:lnTo>
                    <a:pt x="0" y="177"/>
                  </a:lnTo>
                  <a:lnTo>
                    <a:pt x="2082" y="3289"/>
                  </a:lnTo>
                  <a:lnTo>
                    <a:pt x="3492" y="838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34" name="object 3834"/>
          <p:cNvGrpSpPr/>
          <p:nvPr/>
        </p:nvGrpSpPr>
        <p:grpSpPr>
          <a:xfrm>
            <a:off x="1230134" y="794842"/>
            <a:ext cx="501015" cy="314960"/>
            <a:chOff x="1230134" y="794842"/>
            <a:chExt cx="501015" cy="314960"/>
          </a:xfrm>
        </p:grpSpPr>
        <p:sp>
          <p:nvSpPr>
            <p:cNvPr id="3835" name="object 3835"/>
            <p:cNvSpPr/>
            <p:nvPr/>
          </p:nvSpPr>
          <p:spPr>
            <a:xfrm>
              <a:off x="1405102" y="910272"/>
              <a:ext cx="236220" cy="174625"/>
            </a:xfrm>
            <a:custGeom>
              <a:avLst/>
              <a:gdLst/>
              <a:ahLst/>
              <a:cxnLst/>
              <a:rect l="l" t="t" r="r" b="b"/>
              <a:pathLst>
                <a:path w="236219" h="174625">
                  <a:moveTo>
                    <a:pt x="47807" y="118986"/>
                  </a:moveTo>
                  <a:lnTo>
                    <a:pt x="28981" y="118986"/>
                  </a:lnTo>
                  <a:lnTo>
                    <a:pt x="16319" y="119659"/>
                  </a:lnTo>
                  <a:lnTo>
                    <a:pt x="15824" y="119760"/>
                  </a:lnTo>
                  <a:lnTo>
                    <a:pt x="15354" y="119951"/>
                  </a:lnTo>
                  <a:lnTo>
                    <a:pt x="13436" y="123316"/>
                  </a:lnTo>
                  <a:lnTo>
                    <a:pt x="13106" y="127850"/>
                  </a:lnTo>
                  <a:lnTo>
                    <a:pt x="6591" y="128930"/>
                  </a:lnTo>
                  <a:lnTo>
                    <a:pt x="6667" y="131381"/>
                  </a:lnTo>
                  <a:lnTo>
                    <a:pt x="6400" y="136347"/>
                  </a:lnTo>
                  <a:lnTo>
                    <a:pt x="4889" y="138810"/>
                  </a:lnTo>
                  <a:lnTo>
                    <a:pt x="1676" y="140144"/>
                  </a:lnTo>
                  <a:lnTo>
                    <a:pt x="1676" y="146380"/>
                  </a:lnTo>
                  <a:lnTo>
                    <a:pt x="723" y="147459"/>
                  </a:lnTo>
                  <a:lnTo>
                    <a:pt x="215" y="148742"/>
                  </a:lnTo>
                  <a:lnTo>
                    <a:pt x="393" y="157175"/>
                  </a:lnTo>
                  <a:lnTo>
                    <a:pt x="104" y="161175"/>
                  </a:lnTo>
                  <a:lnTo>
                    <a:pt x="0" y="165214"/>
                  </a:lnTo>
                  <a:lnTo>
                    <a:pt x="685" y="171234"/>
                  </a:lnTo>
                  <a:lnTo>
                    <a:pt x="4305" y="174307"/>
                  </a:lnTo>
                  <a:lnTo>
                    <a:pt x="7747" y="173748"/>
                  </a:lnTo>
                  <a:lnTo>
                    <a:pt x="9715" y="165214"/>
                  </a:lnTo>
                  <a:lnTo>
                    <a:pt x="12992" y="163385"/>
                  </a:lnTo>
                  <a:lnTo>
                    <a:pt x="18453" y="159232"/>
                  </a:lnTo>
                  <a:lnTo>
                    <a:pt x="28574" y="159232"/>
                  </a:lnTo>
                  <a:lnTo>
                    <a:pt x="27635" y="155727"/>
                  </a:lnTo>
                  <a:lnTo>
                    <a:pt x="28829" y="151879"/>
                  </a:lnTo>
                  <a:lnTo>
                    <a:pt x="28953" y="148742"/>
                  </a:lnTo>
                  <a:lnTo>
                    <a:pt x="28897" y="147459"/>
                  </a:lnTo>
                  <a:lnTo>
                    <a:pt x="27889" y="140474"/>
                  </a:lnTo>
                  <a:lnTo>
                    <a:pt x="27831" y="138810"/>
                  </a:lnTo>
                  <a:lnTo>
                    <a:pt x="27838" y="136347"/>
                  </a:lnTo>
                  <a:lnTo>
                    <a:pt x="28892" y="129832"/>
                  </a:lnTo>
                  <a:lnTo>
                    <a:pt x="29743" y="128054"/>
                  </a:lnTo>
                  <a:lnTo>
                    <a:pt x="39408" y="126682"/>
                  </a:lnTo>
                  <a:lnTo>
                    <a:pt x="47833" y="126682"/>
                  </a:lnTo>
                  <a:lnTo>
                    <a:pt x="47807" y="118986"/>
                  </a:lnTo>
                  <a:close/>
                </a:path>
                <a:path w="236219" h="174625">
                  <a:moveTo>
                    <a:pt x="28574" y="159232"/>
                  </a:moveTo>
                  <a:lnTo>
                    <a:pt x="18453" y="159232"/>
                  </a:lnTo>
                  <a:lnTo>
                    <a:pt x="20345" y="160108"/>
                  </a:lnTo>
                  <a:lnTo>
                    <a:pt x="21412" y="162991"/>
                  </a:lnTo>
                  <a:lnTo>
                    <a:pt x="23774" y="160832"/>
                  </a:lnTo>
                  <a:lnTo>
                    <a:pt x="29003" y="160832"/>
                  </a:lnTo>
                  <a:lnTo>
                    <a:pt x="28574" y="159232"/>
                  </a:lnTo>
                  <a:close/>
                </a:path>
                <a:path w="236219" h="174625">
                  <a:moveTo>
                    <a:pt x="29003" y="160832"/>
                  </a:moveTo>
                  <a:lnTo>
                    <a:pt x="23774" y="160832"/>
                  </a:lnTo>
                  <a:lnTo>
                    <a:pt x="29095" y="161175"/>
                  </a:lnTo>
                  <a:lnTo>
                    <a:pt x="29003" y="160832"/>
                  </a:lnTo>
                  <a:close/>
                </a:path>
                <a:path w="236219" h="174625">
                  <a:moveTo>
                    <a:pt x="47833" y="126682"/>
                  </a:moveTo>
                  <a:lnTo>
                    <a:pt x="39408" y="126682"/>
                  </a:lnTo>
                  <a:lnTo>
                    <a:pt x="47840" y="129031"/>
                  </a:lnTo>
                  <a:lnTo>
                    <a:pt x="47833" y="126682"/>
                  </a:lnTo>
                  <a:close/>
                </a:path>
                <a:path w="236219" h="174625">
                  <a:moveTo>
                    <a:pt x="59025" y="104038"/>
                  </a:moveTo>
                  <a:lnTo>
                    <a:pt x="26911" y="104038"/>
                  </a:lnTo>
                  <a:lnTo>
                    <a:pt x="25565" y="119125"/>
                  </a:lnTo>
                  <a:lnTo>
                    <a:pt x="28981" y="118986"/>
                  </a:lnTo>
                  <a:lnTo>
                    <a:pt x="47807" y="118986"/>
                  </a:lnTo>
                  <a:lnTo>
                    <a:pt x="47802" y="117601"/>
                  </a:lnTo>
                  <a:lnTo>
                    <a:pt x="48412" y="116446"/>
                  </a:lnTo>
                  <a:lnTo>
                    <a:pt x="47879" y="114579"/>
                  </a:lnTo>
                  <a:lnTo>
                    <a:pt x="47078" y="114388"/>
                  </a:lnTo>
                  <a:lnTo>
                    <a:pt x="53365" y="110007"/>
                  </a:lnTo>
                  <a:lnTo>
                    <a:pt x="58089" y="106222"/>
                  </a:lnTo>
                  <a:lnTo>
                    <a:pt x="59025" y="104038"/>
                  </a:lnTo>
                  <a:close/>
                </a:path>
                <a:path w="236219" h="174625">
                  <a:moveTo>
                    <a:pt x="63703" y="54635"/>
                  </a:moveTo>
                  <a:lnTo>
                    <a:pt x="61976" y="55791"/>
                  </a:lnTo>
                  <a:lnTo>
                    <a:pt x="61823" y="64211"/>
                  </a:lnTo>
                  <a:lnTo>
                    <a:pt x="60121" y="67894"/>
                  </a:lnTo>
                  <a:lnTo>
                    <a:pt x="53378" y="69303"/>
                  </a:lnTo>
                  <a:lnTo>
                    <a:pt x="52171" y="70332"/>
                  </a:lnTo>
                  <a:lnTo>
                    <a:pt x="48133" y="75374"/>
                  </a:lnTo>
                  <a:lnTo>
                    <a:pt x="46990" y="80695"/>
                  </a:lnTo>
                  <a:lnTo>
                    <a:pt x="41236" y="83159"/>
                  </a:lnTo>
                  <a:lnTo>
                    <a:pt x="41097" y="84340"/>
                  </a:lnTo>
                  <a:lnTo>
                    <a:pt x="40513" y="87210"/>
                  </a:lnTo>
                  <a:lnTo>
                    <a:pt x="39255" y="88303"/>
                  </a:lnTo>
                  <a:lnTo>
                    <a:pt x="34582" y="90855"/>
                  </a:lnTo>
                  <a:lnTo>
                    <a:pt x="31292" y="92951"/>
                  </a:lnTo>
                  <a:lnTo>
                    <a:pt x="30835" y="100279"/>
                  </a:lnTo>
                  <a:lnTo>
                    <a:pt x="28841" y="100926"/>
                  </a:lnTo>
                  <a:lnTo>
                    <a:pt x="23164" y="101714"/>
                  </a:lnTo>
                  <a:lnTo>
                    <a:pt x="20307" y="102209"/>
                  </a:lnTo>
                  <a:lnTo>
                    <a:pt x="21247" y="106044"/>
                  </a:lnTo>
                  <a:lnTo>
                    <a:pt x="22504" y="108000"/>
                  </a:lnTo>
                  <a:lnTo>
                    <a:pt x="26911" y="104038"/>
                  </a:lnTo>
                  <a:lnTo>
                    <a:pt x="59025" y="104038"/>
                  </a:lnTo>
                  <a:lnTo>
                    <a:pt x="60858" y="99758"/>
                  </a:lnTo>
                  <a:lnTo>
                    <a:pt x="61061" y="98107"/>
                  </a:lnTo>
                  <a:lnTo>
                    <a:pt x="65165" y="98107"/>
                  </a:lnTo>
                  <a:lnTo>
                    <a:pt x="65303" y="97675"/>
                  </a:lnTo>
                  <a:lnTo>
                    <a:pt x="67386" y="95148"/>
                  </a:lnTo>
                  <a:lnTo>
                    <a:pt x="68453" y="94919"/>
                  </a:lnTo>
                  <a:lnTo>
                    <a:pt x="72355" y="94919"/>
                  </a:lnTo>
                  <a:lnTo>
                    <a:pt x="73202" y="94754"/>
                  </a:lnTo>
                  <a:lnTo>
                    <a:pt x="73634" y="89458"/>
                  </a:lnTo>
                  <a:lnTo>
                    <a:pt x="78536" y="87655"/>
                  </a:lnTo>
                  <a:lnTo>
                    <a:pt x="77711" y="80238"/>
                  </a:lnTo>
                  <a:lnTo>
                    <a:pt x="79667" y="80213"/>
                  </a:lnTo>
                  <a:lnTo>
                    <a:pt x="91094" y="80213"/>
                  </a:lnTo>
                  <a:lnTo>
                    <a:pt x="89446" y="79336"/>
                  </a:lnTo>
                  <a:lnTo>
                    <a:pt x="87934" y="74396"/>
                  </a:lnTo>
                  <a:lnTo>
                    <a:pt x="85668" y="72948"/>
                  </a:lnTo>
                  <a:lnTo>
                    <a:pt x="82537" y="72948"/>
                  </a:lnTo>
                  <a:lnTo>
                    <a:pt x="84023" y="71208"/>
                  </a:lnTo>
                  <a:lnTo>
                    <a:pt x="85890" y="69697"/>
                  </a:lnTo>
                  <a:lnTo>
                    <a:pt x="84569" y="62014"/>
                  </a:lnTo>
                  <a:lnTo>
                    <a:pt x="86547" y="62014"/>
                  </a:lnTo>
                  <a:lnTo>
                    <a:pt x="94780" y="61658"/>
                  </a:lnTo>
                  <a:lnTo>
                    <a:pt x="104999" y="61658"/>
                  </a:lnTo>
                  <a:lnTo>
                    <a:pt x="105613" y="60934"/>
                  </a:lnTo>
                  <a:lnTo>
                    <a:pt x="106349" y="57975"/>
                  </a:lnTo>
                  <a:lnTo>
                    <a:pt x="111153" y="57975"/>
                  </a:lnTo>
                  <a:lnTo>
                    <a:pt x="110782" y="56133"/>
                  </a:lnTo>
                  <a:lnTo>
                    <a:pt x="70751" y="56133"/>
                  </a:lnTo>
                  <a:lnTo>
                    <a:pt x="68783" y="55422"/>
                  </a:lnTo>
                  <a:lnTo>
                    <a:pt x="63703" y="54635"/>
                  </a:lnTo>
                  <a:close/>
                </a:path>
                <a:path w="236219" h="174625">
                  <a:moveTo>
                    <a:pt x="65165" y="98107"/>
                  </a:moveTo>
                  <a:lnTo>
                    <a:pt x="61061" y="98107"/>
                  </a:lnTo>
                  <a:lnTo>
                    <a:pt x="64554" y="100025"/>
                  </a:lnTo>
                  <a:lnTo>
                    <a:pt x="65165" y="98107"/>
                  </a:lnTo>
                  <a:close/>
                </a:path>
                <a:path w="236219" h="174625">
                  <a:moveTo>
                    <a:pt x="72355" y="94919"/>
                  </a:moveTo>
                  <a:lnTo>
                    <a:pt x="68453" y="94919"/>
                  </a:lnTo>
                  <a:lnTo>
                    <a:pt x="71183" y="95148"/>
                  </a:lnTo>
                  <a:lnTo>
                    <a:pt x="72355" y="94919"/>
                  </a:lnTo>
                  <a:close/>
                </a:path>
                <a:path w="236219" h="174625">
                  <a:moveTo>
                    <a:pt x="91094" y="80213"/>
                  </a:moveTo>
                  <a:lnTo>
                    <a:pt x="79667" y="80213"/>
                  </a:lnTo>
                  <a:lnTo>
                    <a:pt x="83070" y="81737"/>
                  </a:lnTo>
                  <a:lnTo>
                    <a:pt x="84302" y="82384"/>
                  </a:lnTo>
                  <a:lnTo>
                    <a:pt x="87426" y="86512"/>
                  </a:lnTo>
                  <a:lnTo>
                    <a:pt x="89852" y="86715"/>
                  </a:lnTo>
                  <a:lnTo>
                    <a:pt x="92506" y="84035"/>
                  </a:lnTo>
                  <a:lnTo>
                    <a:pt x="92915" y="83159"/>
                  </a:lnTo>
                  <a:lnTo>
                    <a:pt x="93002" y="82118"/>
                  </a:lnTo>
                  <a:lnTo>
                    <a:pt x="92494" y="81165"/>
                  </a:lnTo>
                  <a:lnTo>
                    <a:pt x="91094" y="80213"/>
                  </a:lnTo>
                  <a:close/>
                </a:path>
                <a:path w="236219" h="174625">
                  <a:moveTo>
                    <a:pt x="85648" y="72936"/>
                  </a:moveTo>
                  <a:lnTo>
                    <a:pt x="82537" y="72948"/>
                  </a:lnTo>
                  <a:lnTo>
                    <a:pt x="85668" y="72948"/>
                  </a:lnTo>
                  <a:close/>
                </a:path>
                <a:path w="236219" h="174625">
                  <a:moveTo>
                    <a:pt x="104999" y="61658"/>
                  </a:moveTo>
                  <a:lnTo>
                    <a:pt x="94780" y="61658"/>
                  </a:lnTo>
                  <a:lnTo>
                    <a:pt x="99580" y="63715"/>
                  </a:lnTo>
                  <a:lnTo>
                    <a:pt x="104482" y="62268"/>
                  </a:lnTo>
                  <a:lnTo>
                    <a:pt x="104999" y="61658"/>
                  </a:lnTo>
                  <a:close/>
                </a:path>
                <a:path w="236219" h="174625">
                  <a:moveTo>
                    <a:pt x="86547" y="62014"/>
                  </a:moveTo>
                  <a:lnTo>
                    <a:pt x="84569" y="62014"/>
                  </a:lnTo>
                  <a:lnTo>
                    <a:pt x="85077" y="62077"/>
                  </a:lnTo>
                  <a:lnTo>
                    <a:pt x="86547" y="62014"/>
                  </a:lnTo>
                  <a:close/>
                </a:path>
                <a:path w="236219" h="174625">
                  <a:moveTo>
                    <a:pt x="111153" y="57975"/>
                  </a:moveTo>
                  <a:lnTo>
                    <a:pt x="106349" y="57975"/>
                  </a:lnTo>
                  <a:lnTo>
                    <a:pt x="108635" y="61226"/>
                  </a:lnTo>
                  <a:lnTo>
                    <a:pt x="111150" y="61264"/>
                  </a:lnTo>
                  <a:lnTo>
                    <a:pt x="111442" y="59410"/>
                  </a:lnTo>
                  <a:lnTo>
                    <a:pt x="111153" y="57975"/>
                  </a:lnTo>
                  <a:close/>
                </a:path>
                <a:path w="236219" h="174625">
                  <a:moveTo>
                    <a:pt x="74066" y="40398"/>
                  </a:moveTo>
                  <a:lnTo>
                    <a:pt x="66153" y="45923"/>
                  </a:lnTo>
                  <a:lnTo>
                    <a:pt x="68707" y="47205"/>
                  </a:lnTo>
                  <a:lnTo>
                    <a:pt x="71450" y="50520"/>
                  </a:lnTo>
                  <a:lnTo>
                    <a:pt x="72224" y="52069"/>
                  </a:lnTo>
                  <a:lnTo>
                    <a:pt x="70751" y="56133"/>
                  </a:lnTo>
                  <a:lnTo>
                    <a:pt x="110782" y="56133"/>
                  </a:lnTo>
                  <a:lnTo>
                    <a:pt x="110698" y="55714"/>
                  </a:lnTo>
                  <a:lnTo>
                    <a:pt x="92341" y="55714"/>
                  </a:lnTo>
                  <a:lnTo>
                    <a:pt x="93192" y="51485"/>
                  </a:lnTo>
                  <a:lnTo>
                    <a:pt x="95389" y="49961"/>
                  </a:lnTo>
                  <a:lnTo>
                    <a:pt x="110114" y="49961"/>
                  </a:lnTo>
                  <a:lnTo>
                    <a:pt x="111848" y="49542"/>
                  </a:lnTo>
                  <a:lnTo>
                    <a:pt x="116332" y="43764"/>
                  </a:lnTo>
                  <a:lnTo>
                    <a:pt x="126136" y="42100"/>
                  </a:lnTo>
                  <a:lnTo>
                    <a:pt x="185822" y="42100"/>
                  </a:lnTo>
                  <a:lnTo>
                    <a:pt x="225786" y="42049"/>
                  </a:lnTo>
                  <a:lnTo>
                    <a:pt x="225558" y="41249"/>
                  </a:lnTo>
                  <a:lnTo>
                    <a:pt x="80264" y="41249"/>
                  </a:lnTo>
                  <a:lnTo>
                    <a:pt x="74066" y="40398"/>
                  </a:lnTo>
                  <a:close/>
                </a:path>
                <a:path w="236219" h="174625">
                  <a:moveTo>
                    <a:pt x="108724" y="54990"/>
                  </a:moveTo>
                  <a:lnTo>
                    <a:pt x="101955" y="55206"/>
                  </a:lnTo>
                  <a:lnTo>
                    <a:pt x="97243" y="55270"/>
                  </a:lnTo>
                  <a:lnTo>
                    <a:pt x="92341" y="55714"/>
                  </a:lnTo>
                  <a:lnTo>
                    <a:pt x="110698" y="55714"/>
                  </a:lnTo>
                  <a:lnTo>
                    <a:pt x="110655" y="55498"/>
                  </a:lnTo>
                  <a:lnTo>
                    <a:pt x="108724" y="54990"/>
                  </a:lnTo>
                  <a:close/>
                </a:path>
                <a:path w="236219" h="174625">
                  <a:moveTo>
                    <a:pt x="157683" y="54571"/>
                  </a:moveTo>
                  <a:lnTo>
                    <a:pt x="145008" y="54571"/>
                  </a:lnTo>
                  <a:lnTo>
                    <a:pt x="157365" y="55587"/>
                  </a:lnTo>
                  <a:lnTo>
                    <a:pt x="157683" y="54571"/>
                  </a:lnTo>
                  <a:close/>
                </a:path>
                <a:path w="236219" h="174625">
                  <a:moveTo>
                    <a:pt x="169951" y="54711"/>
                  </a:moveTo>
                  <a:lnTo>
                    <a:pt x="170992" y="55473"/>
                  </a:lnTo>
                  <a:lnTo>
                    <a:pt x="170987" y="54758"/>
                  </a:lnTo>
                  <a:lnTo>
                    <a:pt x="169951" y="54711"/>
                  </a:lnTo>
                  <a:close/>
                </a:path>
                <a:path w="236219" h="174625">
                  <a:moveTo>
                    <a:pt x="236036" y="54952"/>
                  </a:moveTo>
                  <a:lnTo>
                    <a:pt x="234010" y="54952"/>
                  </a:lnTo>
                  <a:lnTo>
                    <a:pt x="236054" y="55422"/>
                  </a:lnTo>
                  <a:lnTo>
                    <a:pt x="236036" y="54952"/>
                  </a:lnTo>
                  <a:close/>
                </a:path>
                <a:path w="236219" h="174625">
                  <a:moveTo>
                    <a:pt x="185662" y="42202"/>
                  </a:moveTo>
                  <a:lnTo>
                    <a:pt x="170891" y="42202"/>
                  </a:lnTo>
                  <a:lnTo>
                    <a:pt x="170987" y="54758"/>
                  </a:lnTo>
                  <a:lnTo>
                    <a:pt x="183286" y="55321"/>
                  </a:lnTo>
                  <a:lnTo>
                    <a:pt x="184962" y="53035"/>
                  </a:lnTo>
                  <a:lnTo>
                    <a:pt x="183705" y="43446"/>
                  </a:lnTo>
                  <a:lnTo>
                    <a:pt x="185662" y="42202"/>
                  </a:lnTo>
                  <a:close/>
                </a:path>
                <a:path w="236219" h="174625">
                  <a:moveTo>
                    <a:pt x="225844" y="42252"/>
                  </a:moveTo>
                  <a:lnTo>
                    <a:pt x="209575" y="42252"/>
                  </a:lnTo>
                  <a:lnTo>
                    <a:pt x="210845" y="43751"/>
                  </a:lnTo>
                  <a:lnTo>
                    <a:pt x="210273" y="48463"/>
                  </a:lnTo>
                  <a:lnTo>
                    <a:pt x="210472" y="49542"/>
                  </a:lnTo>
                  <a:lnTo>
                    <a:pt x="210470" y="49999"/>
                  </a:lnTo>
                  <a:lnTo>
                    <a:pt x="210019" y="54114"/>
                  </a:lnTo>
                  <a:lnTo>
                    <a:pt x="211467" y="55130"/>
                  </a:lnTo>
                  <a:lnTo>
                    <a:pt x="220624" y="54863"/>
                  </a:lnTo>
                  <a:lnTo>
                    <a:pt x="236033" y="54863"/>
                  </a:lnTo>
                  <a:lnTo>
                    <a:pt x="235993" y="53835"/>
                  </a:lnTo>
                  <a:lnTo>
                    <a:pt x="229641" y="53835"/>
                  </a:lnTo>
                  <a:lnTo>
                    <a:pt x="222224" y="50838"/>
                  </a:lnTo>
                  <a:lnTo>
                    <a:pt x="225374" y="47485"/>
                  </a:lnTo>
                  <a:lnTo>
                    <a:pt x="226483" y="42430"/>
                  </a:lnTo>
                  <a:lnTo>
                    <a:pt x="225894" y="42430"/>
                  </a:lnTo>
                  <a:lnTo>
                    <a:pt x="225844" y="42252"/>
                  </a:lnTo>
                  <a:close/>
                </a:path>
                <a:path w="236219" h="174625">
                  <a:moveTo>
                    <a:pt x="236033" y="54863"/>
                  </a:moveTo>
                  <a:lnTo>
                    <a:pt x="220624" y="54863"/>
                  </a:lnTo>
                  <a:lnTo>
                    <a:pt x="226682" y="55016"/>
                  </a:lnTo>
                  <a:lnTo>
                    <a:pt x="236036" y="54952"/>
                  </a:lnTo>
                  <a:close/>
                </a:path>
                <a:path w="236219" h="174625">
                  <a:moveTo>
                    <a:pt x="185822" y="42100"/>
                  </a:moveTo>
                  <a:lnTo>
                    <a:pt x="126136" y="42100"/>
                  </a:lnTo>
                  <a:lnTo>
                    <a:pt x="131737" y="47091"/>
                  </a:lnTo>
                  <a:lnTo>
                    <a:pt x="133819" y="48044"/>
                  </a:lnTo>
                  <a:lnTo>
                    <a:pt x="136550" y="48158"/>
                  </a:lnTo>
                  <a:lnTo>
                    <a:pt x="135026" y="50838"/>
                  </a:lnTo>
                  <a:lnTo>
                    <a:pt x="130987" y="51231"/>
                  </a:lnTo>
                  <a:lnTo>
                    <a:pt x="131483" y="54990"/>
                  </a:lnTo>
                  <a:lnTo>
                    <a:pt x="138226" y="54990"/>
                  </a:lnTo>
                  <a:lnTo>
                    <a:pt x="145008" y="54571"/>
                  </a:lnTo>
                  <a:lnTo>
                    <a:pt x="157683" y="54571"/>
                  </a:lnTo>
                  <a:lnTo>
                    <a:pt x="158164" y="53035"/>
                  </a:lnTo>
                  <a:lnTo>
                    <a:pt x="158064" y="51142"/>
                  </a:lnTo>
                  <a:lnTo>
                    <a:pt x="157137" y="44576"/>
                  </a:lnTo>
                  <a:lnTo>
                    <a:pt x="157746" y="42519"/>
                  </a:lnTo>
                  <a:lnTo>
                    <a:pt x="170878" y="42367"/>
                  </a:lnTo>
                  <a:lnTo>
                    <a:pt x="170891" y="42202"/>
                  </a:lnTo>
                  <a:lnTo>
                    <a:pt x="185662" y="42202"/>
                  </a:lnTo>
                  <a:lnTo>
                    <a:pt x="185822" y="42100"/>
                  </a:lnTo>
                  <a:close/>
                </a:path>
                <a:path w="236219" h="174625">
                  <a:moveTo>
                    <a:pt x="230517" y="51460"/>
                  </a:moveTo>
                  <a:lnTo>
                    <a:pt x="229641" y="53835"/>
                  </a:lnTo>
                  <a:lnTo>
                    <a:pt x="235993" y="53835"/>
                  </a:lnTo>
                  <a:lnTo>
                    <a:pt x="235930" y="52209"/>
                  </a:lnTo>
                  <a:lnTo>
                    <a:pt x="233641" y="52209"/>
                  </a:lnTo>
                  <a:lnTo>
                    <a:pt x="230517" y="51460"/>
                  </a:lnTo>
                  <a:close/>
                </a:path>
                <a:path w="236219" h="174625">
                  <a:moveTo>
                    <a:pt x="235889" y="51142"/>
                  </a:moveTo>
                  <a:lnTo>
                    <a:pt x="233641" y="52209"/>
                  </a:lnTo>
                  <a:lnTo>
                    <a:pt x="235930" y="52209"/>
                  </a:lnTo>
                  <a:lnTo>
                    <a:pt x="235889" y="51142"/>
                  </a:lnTo>
                  <a:close/>
                </a:path>
                <a:path w="236219" h="174625">
                  <a:moveTo>
                    <a:pt x="110114" y="49961"/>
                  </a:moveTo>
                  <a:lnTo>
                    <a:pt x="95389" y="49961"/>
                  </a:lnTo>
                  <a:lnTo>
                    <a:pt x="101981" y="50241"/>
                  </a:lnTo>
                  <a:lnTo>
                    <a:pt x="104914" y="50203"/>
                  </a:lnTo>
                  <a:lnTo>
                    <a:pt x="109956" y="49999"/>
                  </a:lnTo>
                  <a:lnTo>
                    <a:pt x="110114" y="49961"/>
                  </a:lnTo>
                  <a:close/>
                </a:path>
                <a:path w="236219" h="174625">
                  <a:moveTo>
                    <a:pt x="232154" y="41808"/>
                  </a:moveTo>
                  <a:lnTo>
                    <a:pt x="227761" y="41808"/>
                  </a:lnTo>
                  <a:lnTo>
                    <a:pt x="229844" y="45529"/>
                  </a:lnTo>
                  <a:lnTo>
                    <a:pt x="230898" y="45923"/>
                  </a:lnTo>
                  <a:lnTo>
                    <a:pt x="232727" y="45034"/>
                  </a:lnTo>
                  <a:lnTo>
                    <a:pt x="233045" y="44018"/>
                  </a:lnTo>
                  <a:lnTo>
                    <a:pt x="232537" y="41859"/>
                  </a:lnTo>
                  <a:lnTo>
                    <a:pt x="232154" y="41808"/>
                  </a:lnTo>
                  <a:close/>
                </a:path>
                <a:path w="236219" h="174625">
                  <a:moveTo>
                    <a:pt x="225786" y="42049"/>
                  </a:moveTo>
                  <a:lnTo>
                    <a:pt x="185902" y="42049"/>
                  </a:lnTo>
                  <a:lnTo>
                    <a:pt x="195757" y="42849"/>
                  </a:lnTo>
                  <a:lnTo>
                    <a:pt x="200812" y="42748"/>
                  </a:lnTo>
                  <a:lnTo>
                    <a:pt x="209575" y="42252"/>
                  </a:lnTo>
                  <a:lnTo>
                    <a:pt x="225844" y="42252"/>
                  </a:lnTo>
                  <a:lnTo>
                    <a:pt x="225786" y="42049"/>
                  </a:lnTo>
                  <a:close/>
                </a:path>
                <a:path w="236219" h="174625">
                  <a:moveTo>
                    <a:pt x="228142" y="41274"/>
                  </a:moveTo>
                  <a:lnTo>
                    <a:pt x="225894" y="42430"/>
                  </a:lnTo>
                  <a:lnTo>
                    <a:pt x="226483" y="42430"/>
                  </a:lnTo>
                  <a:lnTo>
                    <a:pt x="226584" y="42252"/>
                  </a:lnTo>
                  <a:lnTo>
                    <a:pt x="227761" y="41808"/>
                  </a:lnTo>
                  <a:lnTo>
                    <a:pt x="232154" y="41808"/>
                  </a:lnTo>
                  <a:lnTo>
                    <a:pt x="228142" y="41274"/>
                  </a:lnTo>
                  <a:close/>
                </a:path>
                <a:path w="236219" h="174625">
                  <a:moveTo>
                    <a:pt x="111658" y="8801"/>
                  </a:moveTo>
                  <a:lnTo>
                    <a:pt x="110096" y="10782"/>
                  </a:lnTo>
                  <a:lnTo>
                    <a:pt x="105651" y="16052"/>
                  </a:lnTo>
                  <a:lnTo>
                    <a:pt x="103797" y="18554"/>
                  </a:lnTo>
                  <a:lnTo>
                    <a:pt x="104013" y="25882"/>
                  </a:lnTo>
                  <a:lnTo>
                    <a:pt x="101892" y="27508"/>
                  </a:lnTo>
                  <a:lnTo>
                    <a:pt x="91922" y="29756"/>
                  </a:lnTo>
                  <a:lnTo>
                    <a:pt x="91654" y="35229"/>
                  </a:lnTo>
                  <a:lnTo>
                    <a:pt x="91541" y="40297"/>
                  </a:lnTo>
                  <a:lnTo>
                    <a:pt x="89369" y="40957"/>
                  </a:lnTo>
                  <a:lnTo>
                    <a:pt x="80264" y="41249"/>
                  </a:lnTo>
                  <a:lnTo>
                    <a:pt x="225558" y="41249"/>
                  </a:lnTo>
                  <a:lnTo>
                    <a:pt x="224599" y="37884"/>
                  </a:lnTo>
                  <a:lnTo>
                    <a:pt x="228296" y="37884"/>
                  </a:lnTo>
                  <a:lnTo>
                    <a:pt x="228193" y="36626"/>
                  </a:lnTo>
                  <a:lnTo>
                    <a:pt x="225844" y="35725"/>
                  </a:lnTo>
                  <a:lnTo>
                    <a:pt x="222961" y="35229"/>
                  </a:lnTo>
                  <a:lnTo>
                    <a:pt x="226493" y="29184"/>
                  </a:lnTo>
                  <a:lnTo>
                    <a:pt x="224332" y="29184"/>
                  </a:lnTo>
                  <a:lnTo>
                    <a:pt x="222859" y="29032"/>
                  </a:lnTo>
                  <a:lnTo>
                    <a:pt x="222662" y="28854"/>
                  </a:lnTo>
                  <a:lnTo>
                    <a:pt x="216903" y="28854"/>
                  </a:lnTo>
                  <a:lnTo>
                    <a:pt x="213502" y="27673"/>
                  </a:lnTo>
                  <a:lnTo>
                    <a:pt x="206565" y="27673"/>
                  </a:lnTo>
                  <a:lnTo>
                    <a:pt x="205574" y="27406"/>
                  </a:lnTo>
                  <a:lnTo>
                    <a:pt x="203390" y="21488"/>
                  </a:lnTo>
                  <a:lnTo>
                    <a:pt x="199428" y="18808"/>
                  </a:lnTo>
                  <a:lnTo>
                    <a:pt x="196719" y="15227"/>
                  </a:lnTo>
                  <a:lnTo>
                    <a:pt x="119189" y="15227"/>
                  </a:lnTo>
                  <a:lnTo>
                    <a:pt x="115900" y="15011"/>
                  </a:lnTo>
                  <a:lnTo>
                    <a:pt x="114350" y="14846"/>
                  </a:lnTo>
                  <a:lnTo>
                    <a:pt x="111658" y="8801"/>
                  </a:lnTo>
                  <a:close/>
                </a:path>
                <a:path w="236219" h="174625">
                  <a:moveTo>
                    <a:pt x="228296" y="37884"/>
                  </a:moveTo>
                  <a:lnTo>
                    <a:pt x="224599" y="37884"/>
                  </a:lnTo>
                  <a:lnTo>
                    <a:pt x="228384" y="38950"/>
                  </a:lnTo>
                  <a:lnTo>
                    <a:pt x="228296" y="37884"/>
                  </a:lnTo>
                  <a:close/>
                </a:path>
                <a:path w="236219" h="174625">
                  <a:moveTo>
                    <a:pt x="226656" y="28905"/>
                  </a:moveTo>
                  <a:lnTo>
                    <a:pt x="224332" y="29184"/>
                  </a:lnTo>
                  <a:lnTo>
                    <a:pt x="226493" y="29184"/>
                  </a:lnTo>
                  <a:lnTo>
                    <a:pt x="226656" y="28905"/>
                  </a:lnTo>
                  <a:close/>
                </a:path>
                <a:path w="236219" h="174625">
                  <a:moveTo>
                    <a:pt x="221551" y="28308"/>
                  </a:moveTo>
                  <a:lnTo>
                    <a:pt x="216903" y="28854"/>
                  </a:lnTo>
                  <a:lnTo>
                    <a:pt x="222662" y="28854"/>
                  </a:lnTo>
                  <a:lnTo>
                    <a:pt x="222478" y="28689"/>
                  </a:lnTo>
                  <a:lnTo>
                    <a:pt x="222046" y="28447"/>
                  </a:lnTo>
                  <a:lnTo>
                    <a:pt x="221551" y="28308"/>
                  </a:lnTo>
                  <a:close/>
                </a:path>
                <a:path w="236219" h="174625">
                  <a:moveTo>
                    <a:pt x="212369" y="27279"/>
                  </a:moveTo>
                  <a:lnTo>
                    <a:pt x="206565" y="27673"/>
                  </a:lnTo>
                  <a:lnTo>
                    <a:pt x="213502" y="27673"/>
                  </a:lnTo>
                  <a:lnTo>
                    <a:pt x="212369" y="27279"/>
                  </a:lnTo>
                  <a:close/>
                </a:path>
                <a:path w="236219" h="174625">
                  <a:moveTo>
                    <a:pt x="141770" y="1511"/>
                  </a:moveTo>
                  <a:lnTo>
                    <a:pt x="134708" y="1701"/>
                  </a:lnTo>
                  <a:lnTo>
                    <a:pt x="132219" y="1739"/>
                  </a:lnTo>
                  <a:lnTo>
                    <a:pt x="130949" y="4432"/>
                  </a:lnTo>
                  <a:lnTo>
                    <a:pt x="130594" y="5600"/>
                  </a:lnTo>
                  <a:lnTo>
                    <a:pt x="130500" y="8254"/>
                  </a:lnTo>
                  <a:lnTo>
                    <a:pt x="129933" y="15138"/>
                  </a:lnTo>
                  <a:lnTo>
                    <a:pt x="121069" y="15176"/>
                  </a:lnTo>
                  <a:lnTo>
                    <a:pt x="119189" y="15227"/>
                  </a:lnTo>
                  <a:lnTo>
                    <a:pt x="196719" y="15227"/>
                  </a:lnTo>
                  <a:lnTo>
                    <a:pt x="194957" y="14185"/>
                  </a:lnTo>
                  <a:lnTo>
                    <a:pt x="193408" y="12623"/>
                  </a:lnTo>
                  <a:lnTo>
                    <a:pt x="187566" y="12395"/>
                  </a:lnTo>
                  <a:lnTo>
                    <a:pt x="186080" y="10337"/>
                  </a:lnTo>
                  <a:lnTo>
                    <a:pt x="185978" y="8826"/>
                  </a:lnTo>
                  <a:lnTo>
                    <a:pt x="164604" y="8826"/>
                  </a:lnTo>
                  <a:lnTo>
                    <a:pt x="157632" y="2438"/>
                  </a:lnTo>
                  <a:lnTo>
                    <a:pt x="155182" y="1663"/>
                  </a:lnTo>
                  <a:lnTo>
                    <a:pt x="146418" y="1663"/>
                  </a:lnTo>
                  <a:lnTo>
                    <a:pt x="141770" y="1511"/>
                  </a:lnTo>
                  <a:close/>
                </a:path>
                <a:path w="236219" h="174625">
                  <a:moveTo>
                    <a:pt x="173342" y="0"/>
                  </a:moveTo>
                  <a:lnTo>
                    <a:pt x="166700" y="8254"/>
                  </a:lnTo>
                  <a:lnTo>
                    <a:pt x="164604" y="8826"/>
                  </a:lnTo>
                  <a:lnTo>
                    <a:pt x="185978" y="8826"/>
                  </a:lnTo>
                  <a:lnTo>
                    <a:pt x="185674" y="4330"/>
                  </a:lnTo>
                  <a:lnTo>
                    <a:pt x="184797" y="1955"/>
                  </a:lnTo>
                  <a:lnTo>
                    <a:pt x="177812" y="1803"/>
                  </a:lnTo>
                  <a:lnTo>
                    <a:pt x="173342" y="0"/>
                  </a:lnTo>
                  <a:close/>
                </a:path>
                <a:path w="236219" h="174625">
                  <a:moveTo>
                    <a:pt x="154660" y="1498"/>
                  </a:moveTo>
                  <a:lnTo>
                    <a:pt x="146418" y="1663"/>
                  </a:lnTo>
                  <a:lnTo>
                    <a:pt x="155182" y="1663"/>
                  </a:lnTo>
                  <a:lnTo>
                    <a:pt x="154660" y="1498"/>
                  </a:lnTo>
                  <a:close/>
                </a:path>
              </a:pathLst>
            </a:custGeom>
            <a:solidFill>
              <a:srgbClr val="DE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528152" y="874064"/>
              <a:ext cx="175260" cy="114300"/>
            </a:xfrm>
            <a:custGeom>
              <a:avLst/>
              <a:gdLst/>
              <a:ahLst/>
              <a:cxnLst/>
              <a:rect l="l" t="t" r="r" b="b"/>
              <a:pathLst>
                <a:path w="175260" h="114300">
                  <a:moveTo>
                    <a:pt x="32575" y="0"/>
                  </a:moveTo>
                  <a:lnTo>
                    <a:pt x="21932" y="850"/>
                  </a:lnTo>
                  <a:lnTo>
                    <a:pt x="19748" y="3581"/>
                  </a:lnTo>
                  <a:lnTo>
                    <a:pt x="20421" y="6769"/>
                  </a:lnTo>
                  <a:lnTo>
                    <a:pt x="20688" y="12941"/>
                  </a:lnTo>
                  <a:lnTo>
                    <a:pt x="22453" y="14528"/>
                  </a:lnTo>
                  <a:lnTo>
                    <a:pt x="28447" y="14897"/>
                  </a:lnTo>
                  <a:lnTo>
                    <a:pt x="31572" y="15392"/>
                  </a:lnTo>
                  <a:lnTo>
                    <a:pt x="37312" y="11861"/>
                  </a:lnTo>
                  <a:lnTo>
                    <a:pt x="40652" y="11709"/>
                  </a:lnTo>
                  <a:lnTo>
                    <a:pt x="55765" y="11734"/>
                  </a:lnTo>
                  <a:lnTo>
                    <a:pt x="47015" y="11963"/>
                  </a:lnTo>
                  <a:lnTo>
                    <a:pt x="46126" y="24066"/>
                  </a:lnTo>
                  <a:lnTo>
                    <a:pt x="44640" y="25272"/>
                  </a:lnTo>
                  <a:lnTo>
                    <a:pt x="22110" y="25361"/>
                  </a:lnTo>
                  <a:lnTo>
                    <a:pt x="19723" y="31318"/>
                  </a:lnTo>
                  <a:lnTo>
                    <a:pt x="11734" y="31572"/>
                  </a:lnTo>
                  <a:lnTo>
                    <a:pt x="8940" y="31305"/>
                  </a:lnTo>
                  <a:lnTo>
                    <a:pt x="6578" y="36791"/>
                  </a:lnTo>
                  <a:lnTo>
                    <a:pt x="3911" y="37668"/>
                  </a:lnTo>
                  <a:lnTo>
                    <a:pt x="1295" y="38887"/>
                  </a:lnTo>
                  <a:lnTo>
                    <a:pt x="0" y="40652"/>
                  </a:lnTo>
                  <a:lnTo>
                    <a:pt x="1003" y="41846"/>
                  </a:lnTo>
                  <a:lnTo>
                    <a:pt x="4724" y="43802"/>
                  </a:lnTo>
                  <a:lnTo>
                    <a:pt x="6807" y="43484"/>
                  </a:lnTo>
                  <a:lnTo>
                    <a:pt x="8432" y="41351"/>
                  </a:lnTo>
                  <a:lnTo>
                    <a:pt x="9410" y="39179"/>
                  </a:lnTo>
                  <a:lnTo>
                    <a:pt x="32346" y="39255"/>
                  </a:lnTo>
                  <a:lnTo>
                    <a:pt x="34124" y="39509"/>
                  </a:lnTo>
                  <a:lnTo>
                    <a:pt x="37630" y="44970"/>
                  </a:lnTo>
                  <a:lnTo>
                    <a:pt x="41287" y="45758"/>
                  </a:lnTo>
                  <a:lnTo>
                    <a:pt x="48691" y="45377"/>
                  </a:lnTo>
                  <a:lnTo>
                    <a:pt x="47536" y="42608"/>
                  </a:lnTo>
                  <a:lnTo>
                    <a:pt x="48488" y="39458"/>
                  </a:lnTo>
                  <a:lnTo>
                    <a:pt x="49529" y="39331"/>
                  </a:lnTo>
                  <a:lnTo>
                    <a:pt x="54762" y="39471"/>
                  </a:lnTo>
                  <a:lnTo>
                    <a:pt x="60553" y="38811"/>
                  </a:lnTo>
                  <a:lnTo>
                    <a:pt x="61861" y="40474"/>
                  </a:lnTo>
                  <a:lnTo>
                    <a:pt x="61036" y="46647"/>
                  </a:lnTo>
                  <a:lnTo>
                    <a:pt x="61620" y="49466"/>
                  </a:lnTo>
                  <a:lnTo>
                    <a:pt x="68211" y="49542"/>
                  </a:lnTo>
                  <a:lnTo>
                    <a:pt x="70789" y="51587"/>
                  </a:lnTo>
                  <a:lnTo>
                    <a:pt x="73837" y="52781"/>
                  </a:lnTo>
                  <a:lnTo>
                    <a:pt x="78117" y="46774"/>
                  </a:lnTo>
                  <a:lnTo>
                    <a:pt x="82334" y="46939"/>
                  </a:lnTo>
                  <a:lnTo>
                    <a:pt x="85204" y="53187"/>
                  </a:lnTo>
                  <a:lnTo>
                    <a:pt x="85826" y="53632"/>
                  </a:lnTo>
                  <a:lnTo>
                    <a:pt x="88734" y="54317"/>
                  </a:lnTo>
                  <a:lnTo>
                    <a:pt x="90957" y="53847"/>
                  </a:lnTo>
                  <a:lnTo>
                    <a:pt x="92735" y="59588"/>
                  </a:lnTo>
                  <a:lnTo>
                    <a:pt x="97624" y="61010"/>
                  </a:lnTo>
                  <a:lnTo>
                    <a:pt x="98767" y="65239"/>
                  </a:lnTo>
                  <a:lnTo>
                    <a:pt x="99809" y="65239"/>
                  </a:lnTo>
                  <a:lnTo>
                    <a:pt x="99618" y="63461"/>
                  </a:lnTo>
                  <a:lnTo>
                    <a:pt x="100342" y="60921"/>
                  </a:lnTo>
                  <a:lnTo>
                    <a:pt x="98437" y="57721"/>
                  </a:lnTo>
                  <a:lnTo>
                    <a:pt x="103187" y="57683"/>
                  </a:lnTo>
                  <a:lnTo>
                    <a:pt x="106591" y="58826"/>
                  </a:lnTo>
                  <a:lnTo>
                    <a:pt x="105943" y="63550"/>
                  </a:lnTo>
                  <a:lnTo>
                    <a:pt x="106337" y="65189"/>
                  </a:lnTo>
                  <a:lnTo>
                    <a:pt x="112521" y="63652"/>
                  </a:lnTo>
                  <a:lnTo>
                    <a:pt x="113207" y="69138"/>
                  </a:lnTo>
                  <a:lnTo>
                    <a:pt x="116560" y="70103"/>
                  </a:lnTo>
                  <a:lnTo>
                    <a:pt x="116116" y="71831"/>
                  </a:lnTo>
                  <a:lnTo>
                    <a:pt x="113372" y="70878"/>
                  </a:lnTo>
                  <a:lnTo>
                    <a:pt x="114109" y="73177"/>
                  </a:lnTo>
                  <a:lnTo>
                    <a:pt x="116192" y="73850"/>
                  </a:lnTo>
                  <a:lnTo>
                    <a:pt x="118148" y="73456"/>
                  </a:lnTo>
                  <a:lnTo>
                    <a:pt x="122948" y="71996"/>
                  </a:lnTo>
                  <a:lnTo>
                    <a:pt x="124891" y="72478"/>
                  </a:lnTo>
                  <a:lnTo>
                    <a:pt x="124688" y="78943"/>
                  </a:lnTo>
                  <a:lnTo>
                    <a:pt x="126276" y="80695"/>
                  </a:lnTo>
                  <a:lnTo>
                    <a:pt x="132054" y="80835"/>
                  </a:lnTo>
                  <a:lnTo>
                    <a:pt x="133210" y="82219"/>
                  </a:lnTo>
                  <a:lnTo>
                    <a:pt x="133032" y="84975"/>
                  </a:lnTo>
                  <a:lnTo>
                    <a:pt x="137655" y="84023"/>
                  </a:lnTo>
                  <a:lnTo>
                    <a:pt x="136499" y="88887"/>
                  </a:lnTo>
                  <a:lnTo>
                    <a:pt x="138633" y="91211"/>
                  </a:lnTo>
                  <a:lnTo>
                    <a:pt x="139420" y="87172"/>
                  </a:lnTo>
                  <a:lnTo>
                    <a:pt x="138963" y="85280"/>
                  </a:lnTo>
                  <a:lnTo>
                    <a:pt x="143903" y="84950"/>
                  </a:lnTo>
                  <a:lnTo>
                    <a:pt x="146164" y="86893"/>
                  </a:lnTo>
                  <a:lnTo>
                    <a:pt x="143700" y="93256"/>
                  </a:lnTo>
                  <a:lnTo>
                    <a:pt x="143167" y="97916"/>
                  </a:lnTo>
                  <a:lnTo>
                    <a:pt x="149517" y="96634"/>
                  </a:lnTo>
                  <a:lnTo>
                    <a:pt x="150190" y="98907"/>
                  </a:lnTo>
                  <a:lnTo>
                    <a:pt x="151409" y="105181"/>
                  </a:lnTo>
                  <a:lnTo>
                    <a:pt x="150329" y="109283"/>
                  </a:lnTo>
                  <a:lnTo>
                    <a:pt x="157391" y="111899"/>
                  </a:lnTo>
                  <a:lnTo>
                    <a:pt x="161074" y="113855"/>
                  </a:lnTo>
                  <a:lnTo>
                    <a:pt x="165226" y="113004"/>
                  </a:lnTo>
                  <a:lnTo>
                    <a:pt x="167322" y="110464"/>
                  </a:lnTo>
                  <a:lnTo>
                    <a:pt x="166941" y="107734"/>
                  </a:lnTo>
                  <a:lnTo>
                    <a:pt x="165823" y="104940"/>
                  </a:lnTo>
                  <a:lnTo>
                    <a:pt x="163779" y="102742"/>
                  </a:lnTo>
                  <a:lnTo>
                    <a:pt x="161035" y="103301"/>
                  </a:lnTo>
                  <a:lnTo>
                    <a:pt x="155473" y="103174"/>
                  </a:lnTo>
                  <a:lnTo>
                    <a:pt x="154228" y="101765"/>
                  </a:lnTo>
                  <a:lnTo>
                    <a:pt x="154241" y="95161"/>
                  </a:lnTo>
                  <a:lnTo>
                    <a:pt x="155422" y="90995"/>
                  </a:lnTo>
                  <a:lnTo>
                    <a:pt x="150863" y="82537"/>
                  </a:lnTo>
                  <a:lnTo>
                    <a:pt x="153911" y="77876"/>
                  </a:lnTo>
                  <a:lnTo>
                    <a:pt x="154673" y="70954"/>
                  </a:lnTo>
                  <a:lnTo>
                    <a:pt x="157086" y="70675"/>
                  </a:lnTo>
                  <a:lnTo>
                    <a:pt x="157340" y="71945"/>
                  </a:lnTo>
                  <a:lnTo>
                    <a:pt x="157556" y="78435"/>
                  </a:lnTo>
                  <a:lnTo>
                    <a:pt x="161670" y="83032"/>
                  </a:lnTo>
                  <a:lnTo>
                    <a:pt x="160769" y="90347"/>
                  </a:lnTo>
                  <a:lnTo>
                    <a:pt x="161785" y="91782"/>
                  </a:lnTo>
                  <a:lnTo>
                    <a:pt x="163715" y="91973"/>
                  </a:lnTo>
                  <a:lnTo>
                    <a:pt x="165176" y="91617"/>
                  </a:lnTo>
                  <a:lnTo>
                    <a:pt x="167360" y="87845"/>
                  </a:lnTo>
                  <a:lnTo>
                    <a:pt x="169176" y="92367"/>
                  </a:lnTo>
                  <a:lnTo>
                    <a:pt x="171208" y="91871"/>
                  </a:lnTo>
                  <a:lnTo>
                    <a:pt x="174917" y="89585"/>
                  </a:lnTo>
                  <a:lnTo>
                    <a:pt x="174942" y="87909"/>
                  </a:lnTo>
                  <a:lnTo>
                    <a:pt x="169443" y="83261"/>
                  </a:lnTo>
                  <a:lnTo>
                    <a:pt x="166154" y="82689"/>
                  </a:lnTo>
                  <a:lnTo>
                    <a:pt x="166700" y="79057"/>
                  </a:lnTo>
                  <a:lnTo>
                    <a:pt x="166649" y="76822"/>
                  </a:lnTo>
                  <a:lnTo>
                    <a:pt x="166242" y="74472"/>
                  </a:lnTo>
                  <a:lnTo>
                    <a:pt x="168465" y="64769"/>
                  </a:lnTo>
                  <a:lnTo>
                    <a:pt x="164147" y="59905"/>
                  </a:lnTo>
                  <a:lnTo>
                    <a:pt x="154774" y="54762"/>
                  </a:lnTo>
                  <a:lnTo>
                    <a:pt x="152793" y="52679"/>
                  </a:lnTo>
                  <a:lnTo>
                    <a:pt x="152615" y="48539"/>
                  </a:lnTo>
                  <a:lnTo>
                    <a:pt x="152323" y="47409"/>
                  </a:lnTo>
                  <a:lnTo>
                    <a:pt x="146265" y="43891"/>
                  </a:lnTo>
                  <a:lnTo>
                    <a:pt x="142976" y="36398"/>
                  </a:lnTo>
                  <a:lnTo>
                    <a:pt x="132232" y="38163"/>
                  </a:lnTo>
                  <a:lnTo>
                    <a:pt x="129311" y="38366"/>
                  </a:lnTo>
                  <a:lnTo>
                    <a:pt x="126326" y="31191"/>
                  </a:lnTo>
                  <a:lnTo>
                    <a:pt x="123177" y="29552"/>
                  </a:lnTo>
                  <a:lnTo>
                    <a:pt x="117195" y="29514"/>
                  </a:lnTo>
                  <a:lnTo>
                    <a:pt x="115404" y="29209"/>
                  </a:lnTo>
                  <a:lnTo>
                    <a:pt x="113741" y="23660"/>
                  </a:lnTo>
                  <a:lnTo>
                    <a:pt x="111188" y="23393"/>
                  </a:lnTo>
                  <a:lnTo>
                    <a:pt x="105194" y="24574"/>
                  </a:lnTo>
                  <a:lnTo>
                    <a:pt x="103250" y="23812"/>
                  </a:lnTo>
                  <a:lnTo>
                    <a:pt x="96570" y="14185"/>
                  </a:lnTo>
                  <a:lnTo>
                    <a:pt x="90335" y="18033"/>
                  </a:lnTo>
                  <a:lnTo>
                    <a:pt x="89560" y="17056"/>
                  </a:lnTo>
                  <a:lnTo>
                    <a:pt x="85674" y="9791"/>
                  </a:lnTo>
                  <a:lnTo>
                    <a:pt x="80251" y="7543"/>
                  </a:lnTo>
                  <a:lnTo>
                    <a:pt x="71043" y="10629"/>
                  </a:lnTo>
                  <a:lnTo>
                    <a:pt x="69951" y="10413"/>
                  </a:lnTo>
                  <a:lnTo>
                    <a:pt x="65722" y="1371"/>
                  </a:lnTo>
                  <a:lnTo>
                    <a:pt x="62496" y="698"/>
                  </a:lnTo>
                  <a:lnTo>
                    <a:pt x="50037" y="6921"/>
                  </a:lnTo>
                  <a:lnTo>
                    <a:pt x="43103" y="6807"/>
                  </a:lnTo>
                  <a:lnTo>
                    <a:pt x="32575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690992" y="953236"/>
              <a:ext cx="40005" cy="117475"/>
            </a:xfrm>
            <a:custGeom>
              <a:avLst/>
              <a:gdLst/>
              <a:ahLst/>
              <a:cxnLst/>
              <a:rect l="l" t="t" r="r" b="b"/>
              <a:pathLst>
                <a:path w="40005" h="117475">
                  <a:moveTo>
                    <a:pt x="34948" y="59486"/>
                  </a:moveTo>
                  <a:lnTo>
                    <a:pt x="24828" y="59486"/>
                  </a:lnTo>
                  <a:lnTo>
                    <a:pt x="31115" y="64223"/>
                  </a:lnTo>
                  <a:lnTo>
                    <a:pt x="30607" y="73431"/>
                  </a:lnTo>
                  <a:lnTo>
                    <a:pt x="24803" y="80835"/>
                  </a:lnTo>
                  <a:lnTo>
                    <a:pt x="22263" y="85077"/>
                  </a:lnTo>
                  <a:lnTo>
                    <a:pt x="21869" y="96545"/>
                  </a:lnTo>
                  <a:lnTo>
                    <a:pt x="20218" y="102577"/>
                  </a:lnTo>
                  <a:lnTo>
                    <a:pt x="16281" y="111099"/>
                  </a:lnTo>
                  <a:lnTo>
                    <a:pt x="15938" y="113855"/>
                  </a:lnTo>
                  <a:lnTo>
                    <a:pt x="15887" y="116903"/>
                  </a:lnTo>
                  <a:lnTo>
                    <a:pt x="18491" y="116840"/>
                  </a:lnTo>
                  <a:lnTo>
                    <a:pt x="19189" y="114528"/>
                  </a:lnTo>
                  <a:lnTo>
                    <a:pt x="19951" y="112877"/>
                  </a:lnTo>
                  <a:lnTo>
                    <a:pt x="23112" y="105860"/>
                  </a:lnTo>
                  <a:lnTo>
                    <a:pt x="25984" y="98739"/>
                  </a:lnTo>
                  <a:lnTo>
                    <a:pt x="28313" y="91432"/>
                  </a:lnTo>
                  <a:lnTo>
                    <a:pt x="29845" y="83858"/>
                  </a:lnTo>
                  <a:lnTo>
                    <a:pt x="31216" y="78371"/>
                  </a:lnTo>
                  <a:lnTo>
                    <a:pt x="33794" y="73113"/>
                  </a:lnTo>
                  <a:lnTo>
                    <a:pt x="33196" y="64757"/>
                  </a:lnTo>
                  <a:lnTo>
                    <a:pt x="33236" y="64223"/>
                  </a:lnTo>
                  <a:lnTo>
                    <a:pt x="33528" y="62141"/>
                  </a:lnTo>
                  <a:lnTo>
                    <a:pt x="34948" y="59486"/>
                  </a:lnTo>
                  <a:close/>
                </a:path>
                <a:path w="40005" h="117475">
                  <a:moveTo>
                    <a:pt x="37781" y="51054"/>
                  </a:moveTo>
                  <a:lnTo>
                    <a:pt x="15582" y="51054"/>
                  </a:lnTo>
                  <a:lnTo>
                    <a:pt x="16065" y="57797"/>
                  </a:lnTo>
                  <a:lnTo>
                    <a:pt x="20561" y="60083"/>
                  </a:lnTo>
                  <a:lnTo>
                    <a:pt x="21043" y="64757"/>
                  </a:lnTo>
                  <a:lnTo>
                    <a:pt x="22301" y="60680"/>
                  </a:lnTo>
                  <a:lnTo>
                    <a:pt x="24828" y="59486"/>
                  </a:lnTo>
                  <a:lnTo>
                    <a:pt x="34948" y="59486"/>
                  </a:lnTo>
                  <a:lnTo>
                    <a:pt x="36423" y="56730"/>
                  </a:lnTo>
                  <a:lnTo>
                    <a:pt x="37071" y="53340"/>
                  </a:lnTo>
                  <a:lnTo>
                    <a:pt x="37781" y="51054"/>
                  </a:lnTo>
                  <a:close/>
                </a:path>
                <a:path w="40005" h="117475">
                  <a:moveTo>
                    <a:pt x="4114" y="10655"/>
                  </a:moveTo>
                  <a:lnTo>
                    <a:pt x="2387" y="12026"/>
                  </a:lnTo>
                  <a:lnTo>
                    <a:pt x="0" y="16522"/>
                  </a:lnTo>
                  <a:lnTo>
                    <a:pt x="0" y="21031"/>
                  </a:lnTo>
                  <a:lnTo>
                    <a:pt x="2387" y="25527"/>
                  </a:lnTo>
                  <a:lnTo>
                    <a:pt x="2387" y="33832"/>
                  </a:lnTo>
                  <a:lnTo>
                    <a:pt x="1016" y="42278"/>
                  </a:lnTo>
                  <a:lnTo>
                    <a:pt x="4318" y="49530"/>
                  </a:lnTo>
                  <a:lnTo>
                    <a:pt x="8483" y="56400"/>
                  </a:lnTo>
                  <a:lnTo>
                    <a:pt x="8839" y="51396"/>
                  </a:lnTo>
                  <a:lnTo>
                    <a:pt x="14211" y="51396"/>
                  </a:lnTo>
                  <a:lnTo>
                    <a:pt x="15582" y="51054"/>
                  </a:lnTo>
                  <a:lnTo>
                    <a:pt x="37781" y="51054"/>
                  </a:lnTo>
                  <a:lnTo>
                    <a:pt x="39573" y="45288"/>
                  </a:lnTo>
                  <a:lnTo>
                    <a:pt x="37973" y="41033"/>
                  </a:lnTo>
                  <a:lnTo>
                    <a:pt x="30708" y="36258"/>
                  </a:lnTo>
                  <a:lnTo>
                    <a:pt x="29489" y="33502"/>
                  </a:lnTo>
                  <a:lnTo>
                    <a:pt x="29298" y="29730"/>
                  </a:lnTo>
                  <a:lnTo>
                    <a:pt x="27597" y="25120"/>
                  </a:lnTo>
                  <a:lnTo>
                    <a:pt x="25143" y="21031"/>
                  </a:lnTo>
                  <a:lnTo>
                    <a:pt x="25133" y="12827"/>
                  </a:lnTo>
                  <a:lnTo>
                    <a:pt x="22907" y="12026"/>
                  </a:lnTo>
                  <a:lnTo>
                    <a:pt x="7581" y="12026"/>
                  </a:lnTo>
                  <a:lnTo>
                    <a:pt x="5854" y="11252"/>
                  </a:lnTo>
                  <a:lnTo>
                    <a:pt x="4114" y="10655"/>
                  </a:lnTo>
                  <a:close/>
                </a:path>
                <a:path w="40005" h="117475">
                  <a:moveTo>
                    <a:pt x="14211" y="51396"/>
                  </a:moveTo>
                  <a:lnTo>
                    <a:pt x="8839" y="51396"/>
                  </a:lnTo>
                  <a:lnTo>
                    <a:pt x="13550" y="51562"/>
                  </a:lnTo>
                  <a:lnTo>
                    <a:pt x="14211" y="51396"/>
                  </a:lnTo>
                  <a:close/>
                </a:path>
                <a:path w="40005" h="117475">
                  <a:moveTo>
                    <a:pt x="6540" y="0"/>
                  </a:moveTo>
                  <a:lnTo>
                    <a:pt x="2387" y="596"/>
                  </a:lnTo>
                  <a:lnTo>
                    <a:pt x="1879" y="4381"/>
                  </a:lnTo>
                  <a:lnTo>
                    <a:pt x="5334" y="4622"/>
                  </a:lnTo>
                  <a:lnTo>
                    <a:pt x="8928" y="7823"/>
                  </a:lnTo>
                  <a:lnTo>
                    <a:pt x="13754" y="9842"/>
                  </a:lnTo>
                  <a:lnTo>
                    <a:pt x="7581" y="12026"/>
                  </a:lnTo>
                  <a:lnTo>
                    <a:pt x="22907" y="12026"/>
                  </a:lnTo>
                  <a:lnTo>
                    <a:pt x="22377" y="11836"/>
                  </a:lnTo>
                  <a:lnTo>
                    <a:pt x="16141" y="10642"/>
                  </a:lnTo>
                  <a:lnTo>
                    <a:pt x="13449" y="8674"/>
                  </a:lnTo>
                  <a:lnTo>
                    <a:pt x="9359" y="2235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D8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494256" y="952157"/>
              <a:ext cx="51435" cy="33655"/>
            </a:xfrm>
            <a:custGeom>
              <a:avLst/>
              <a:gdLst/>
              <a:ahLst/>
              <a:cxnLst/>
              <a:rect l="l" t="t" r="r" b="b"/>
              <a:pathLst>
                <a:path w="51434" h="33655">
                  <a:moveTo>
                    <a:pt x="42037" y="0"/>
                  </a:moveTo>
                  <a:lnTo>
                    <a:pt x="39420" y="673"/>
                  </a:lnTo>
                  <a:lnTo>
                    <a:pt x="26390" y="609"/>
                  </a:lnTo>
                  <a:lnTo>
                    <a:pt x="23393" y="76"/>
                  </a:lnTo>
                  <a:lnTo>
                    <a:pt x="23317" y="6832"/>
                  </a:lnTo>
                  <a:lnTo>
                    <a:pt x="5803" y="6921"/>
                  </a:lnTo>
                  <a:lnTo>
                    <a:pt x="0" y="12979"/>
                  </a:lnTo>
                  <a:lnTo>
                    <a:pt x="342" y="15354"/>
                  </a:lnTo>
                  <a:lnTo>
                    <a:pt x="1054" y="15646"/>
                  </a:lnTo>
                  <a:lnTo>
                    <a:pt x="6946" y="15176"/>
                  </a:lnTo>
                  <a:lnTo>
                    <a:pt x="11836" y="14960"/>
                  </a:lnTo>
                  <a:lnTo>
                    <a:pt x="18288" y="14325"/>
                  </a:lnTo>
                  <a:lnTo>
                    <a:pt x="19939" y="13779"/>
                  </a:lnTo>
                  <a:lnTo>
                    <a:pt x="21869" y="17030"/>
                  </a:lnTo>
                  <a:lnTo>
                    <a:pt x="19481" y="19342"/>
                  </a:lnTo>
                  <a:lnTo>
                    <a:pt x="19138" y="23444"/>
                  </a:lnTo>
                  <a:lnTo>
                    <a:pt x="19037" y="29476"/>
                  </a:lnTo>
                  <a:lnTo>
                    <a:pt x="22466" y="30314"/>
                  </a:lnTo>
                  <a:lnTo>
                    <a:pt x="26708" y="32588"/>
                  </a:lnTo>
                  <a:lnTo>
                    <a:pt x="28752" y="33299"/>
                  </a:lnTo>
                  <a:lnTo>
                    <a:pt x="32042" y="26149"/>
                  </a:lnTo>
                  <a:lnTo>
                    <a:pt x="40246" y="26606"/>
                  </a:lnTo>
                  <a:lnTo>
                    <a:pt x="41059" y="24892"/>
                  </a:lnTo>
                  <a:lnTo>
                    <a:pt x="42176" y="24434"/>
                  </a:lnTo>
                  <a:lnTo>
                    <a:pt x="45148" y="25882"/>
                  </a:lnTo>
                  <a:lnTo>
                    <a:pt x="46926" y="27597"/>
                  </a:lnTo>
                  <a:lnTo>
                    <a:pt x="47840" y="22542"/>
                  </a:lnTo>
                  <a:lnTo>
                    <a:pt x="46901" y="21348"/>
                  </a:lnTo>
                  <a:lnTo>
                    <a:pt x="39522" y="21272"/>
                  </a:lnTo>
                  <a:lnTo>
                    <a:pt x="34353" y="21463"/>
                  </a:lnTo>
                  <a:lnTo>
                    <a:pt x="28575" y="26543"/>
                  </a:lnTo>
                  <a:lnTo>
                    <a:pt x="26784" y="27432"/>
                  </a:lnTo>
                  <a:lnTo>
                    <a:pt x="23660" y="23926"/>
                  </a:lnTo>
                  <a:lnTo>
                    <a:pt x="24625" y="21577"/>
                  </a:lnTo>
                  <a:lnTo>
                    <a:pt x="27914" y="19265"/>
                  </a:lnTo>
                  <a:lnTo>
                    <a:pt x="29705" y="19164"/>
                  </a:lnTo>
                  <a:lnTo>
                    <a:pt x="34290" y="15582"/>
                  </a:lnTo>
                  <a:lnTo>
                    <a:pt x="39509" y="17030"/>
                  </a:lnTo>
                  <a:lnTo>
                    <a:pt x="42329" y="13106"/>
                  </a:lnTo>
                  <a:lnTo>
                    <a:pt x="44399" y="9664"/>
                  </a:lnTo>
                  <a:lnTo>
                    <a:pt x="48361" y="8407"/>
                  </a:lnTo>
                  <a:lnTo>
                    <a:pt x="51269" y="5715"/>
                  </a:lnTo>
                  <a:lnTo>
                    <a:pt x="49491" y="4140"/>
                  </a:lnTo>
                  <a:lnTo>
                    <a:pt x="47510" y="5054"/>
                  </a:lnTo>
                  <a:lnTo>
                    <a:pt x="44577" y="4648"/>
                  </a:lnTo>
                  <a:lnTo>
                    <a:pt x="42926" y="5041"/>
                  </a:lnTo>
                  <a:lnTo>
                    <a:pt x="42037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697977" y="1036396"/>
              <a:ext cx="26034" cy="47625"/>
            </a:xfrm>
            <a:custGeom>
              <a:avLst/>
              <a:gdLst/>
              <a:ahLst/>
              <a:cxnLst/>
              <a:rect l="l" t="t" r="r" b="b"/>
              <a:pathLst>
                <a:path w="26035" h="47625">
                  <a:moveTo>
                    <a:pt x="22504" y="0"/>
                  </a:moveTo>
                  <a:lnTo>
                    <a:pt x="21386" y="520"/>
                  </a:lnTo>
                  <a:lnTo>
                    <a:pt x="19552" y="9312"/>
                  </a:lnTo>
                  <a:lnTo>
                    <a:pt x="16787" y="17751"/>
                  </a:lnTo>
                  <a:lnTo>
                    <a:pt x="13201" y="25881"/>
                  </a:lnTo>
                  <a:lnTo>
                    <a:pt x="8902" y="33743"/>
                  </a:lnTo>
                  <a:lnTo>
                    <a:pt x="5994" y="37693"/>
                  </a:lnTo>
                  <a:lnTo>
                    <a:pt x="3936" y="42265"/>
                  </a:lnTo>
                  <a:lnTo>
                    <a:pt x="0" y="45377"/>
                  </a:lnTo>
                  <a:lnTo>
                    <a:pt x="1943" y="47548"/>
                  </a:lnTo>
                  <a:lnTo>
                    <a:pt x="3822" y="47409"/>
                  </a:lnTo>
                  <a:lnTo>
                    <a:pt x="5803" y="46215"/>
                  </a:lnTo>
                  <a:lnTo>
                    <a:pt x="11798" y="43383"/>
                  </a:lnTo>
                  <a:lnTo>
                    <a:pt x="14744" y="38163"/>
                  </a:lnTo>
                  <a:lnTo>
                    <a:pt x="17233" y="28956"/>
                  </a:lnTo>
                  <a:lnTo>
                    <a:pt x="18872" y="26225"/>
                  </a:lnTo>
                  <a:lnTo>
                    <a:pt x="22783" y="18567"/>
                  </a:lnTo>
                  <a:lnTo>
                    <a:pt x="22529" y="12852"/>
                  </a:lnTo>
                  <a:lnTo>
                    <a:pt x="25399" y="8191"/>
                  </a:lnTo>
                  <a:lnTo>
                    <a:pt x="25603" y="7175"/>
                  </a:lnTo>
                  <a:lnTo>
                    <a:pt x="25577" y="6172"/>
                  </a:lnTo>
                  <a:lnTo>
                    <a:pt x="25133" y="5207"/>
                  </a:lnTo>
                  <a:lnTo>
                    <a:pt x="22377" y="5372"/>
                  </a:lnTo>
                  <a:lnTo>
                    <a:pt x="23710" y="3644"/>
                  </a:lnTo>
                  <a:lnTo>
                    <a:pt x="23901" y="2120"/>
                  </a:lnTo>
                  <a:lnTo>
                    <a:pt x="23736" y="1460"/>
                  </a:lnTo>
                  <a:lnTo>
                    <a:pt x="23152" y="660"/>
                  </a:lnTo>
                  <a:lnTo>
                    <a:pt x="22504" y="0"/>
                  </a:lnTo>
                  <a:close/>
                </a:path>
              </a:pathLst>
            </a:custGeom>
            <a:solidFill>
              <a:srgbClr val="CDE5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649653" y="958824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4" h="8255">
                  <a:moveTo>
                    <a:pt x="7200" y="6642"/>
                  </a:moveTo>
                  <a:lnTo>
                    <a:pt x="5448" y="4381"/>
                  </a:lnTo>
                  <a:lnTo>
                    <a:pt x="4381" y="3098"/>
                  </a:lnTo>
                  <a:lnTo>
                    <a:pt x="2387" y="241"/>
                  </a:lnTo>
                  <a:lnTo>
                    <a:pt x="127" y="762"/>
                  </a:lnTo>
                  <a:lnTo>
                    <a:pt x="152" y="1917"/>
                  </a:lnTo>
                  <a:lnTo>
                    <a:pt x="0" y="8255"/>
                  </a:lnTo>
                  <a:lnTo>
                    <a:pt x="3860" y="5867"/>
                  </a:lnTo>
                  <a:lnTo>
                    <a:pt x="7200" y="6642"/>
                  </a:lnTo>
                  <a:close/>
                </a:path>
                <a:path w="12064" h="8255">
                  <a:moveTo>
                    <a:pt x="11798" y="266"/>
                  </a:moveTo>
                  <a:lnTo>
                    <a:pt x="11366" y="0"/>
                  </a:lnTo>
                  <a:lnTo>
                    <a:pt x="9944" y="431"/>
                  </a:lnTo>
                  <a:lnTo>
                    <a:pt x="9182" y="647"/>
                  </a:lnTo>
                  <a:lnTo>
                    <a:pt x="8902" y="1092"/>
                  </a:lnTo>
                  <a:lnTo>
                    <a:pt x="8509" y="1739"/>
                  </a:lnTo>
                  <a:lnTo>
                    <a:pt x="9004" y="2451"/>
                  </a:lnTo>
                  <a:lnTo>
                    <a:pt x="10756" y="2857"/>
                  </a:lnTo>
                  <a:lnTo>
                    <a:pt x="11125" y="2032"/>
                  </a:lnTo>
                  <a:lnTo>
                    <a:pt x="11506" y="927"/>
                  </a:lnTo>
                  <a:lnTo>
                    <a:pt x="11798" y="266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49235" y="1099057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4013" y="0"/>
                  </a:moveTo>
                  <a:lnTo>
                    <a:pt x="342" y="2108"/>
                  </a:lnTo>
                  <a:lnTo>
                    <a:pt x="0" y="7238"/>
                  </a:lnTo>
                  <a:lnTo>
                    <a:pt x="2654" y="10274"/>
                  </a:lnTo>
                  <a:lnTo>
                    <a:pt x="3543" y="7340"/>
                  </a:lnTo>
                  <a:lnTo>
                    <a:pt x="2882" y="3797"/>
                  </a:lnTo>
                  <a:lnTo>
                    <a:pt x="7023" y="2120"/>
                  </a:lnTo>
                  <a:lnTo>
                    <a:pt x="6743" y="1117"/>
                  </a:lnTo>
                  <a:lnTo>
                    <a:pt x="5105" y="88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DD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485099" y="1077048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11633" y="0"/>
                  </a:moveTo>
                  <a:lnTo>
                    <a:pt x="10248" y="419"/>
                  </a:lnTo>
                  <a:lnTo>
                    <a:pt x="5664" y="2146"/>
                  </a:lnTo>
                  <a:lnTo>
                    <a:pt x="4559" y="5232"/>
                  </a:lnTo>
                  <a:lnTo>
                    <a:pt x="673" y="7721"/>
                  </a:lnTo>
                  <a:lnTo>
                    <a:pt x="0" y="9347"/>
                  </a:lnTo>
                  <a:lnTo>
                    <a:pt x="3124" y="12522"/>
                  </a:lnTo>
                  <a:lnTo>
                    <a:pt x="4851" y="11645"/>
                  </a:lnTo>
                  <a:lnTo>
                    <a:pt x="7023" y="7950"/>
                  </a:lnTo>
                  <a:lnTo>
                    <a:pt x="8229" y="6032"/>
                  </a:lnTo>
                  <a:lnTo>
                    <a:pt x="11658" y="4648"/>
                  </a:lnTo>
                  <a:lnTo>
                    <a:pt x="11988" y="3556"/>
                  </a:lnTo>
                  <a:lnTo>
                    <a:pt x="11937" y="2184"/>
                  </a:lnTo>
                  <a:lnTo>
                    <a:pt x="11633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230134" y="807719"/>
              <a:ext cx="296545" cy="248920"/>
            </a:xfrm>
            <a:custGeom>
              <a:avLst/>
              <a:gdLst/>
              <a:ahLst/>
              <a:cxnLst/>
              <a:rect l="l" t="t" r="r" b="b"/>
              <a:pathLst>
                <a:path w="296544" h="248919">
                  <a:moveTo>
                    <a:pt x="4368" y="229870"/>
                  </a:moveTo>
                  <a:lnTo>
                    <a:pt x="2743" y="229870"/>
                  </a:lnTo>
                  <a:lnTo>
                    <a:pt x="0" y="231140"/>
                  </a:lnTo>
                  <a:lnTo>
                    <a:pt x="50" y="232410"/>
                  </a:lnTo>
                  <a:lnTo>
                    <a:pt x="406" y="236220"/>
                  </a:lnTo>
                  <a:lnTo>
                    <a:pt x="2184" y="237490"/>
                  </a:lnTo>
                  <a:lnTo>
                    <a:pt x="24206" y="237490"/>
                  </a:lnTo>
                  <a:lnTo>
                    <a:pt x="24726" y="240030"/>
                  </a:lnTo>
                  <a:lnTo>
                    <a:pt x="23088" y="240030"/>
                  </a:lnTo>
                  <a:lnTo>
                    <a:pt x="17995" y="242570"/>
                  </a:lnTo>
                  <a:lnTo>
                    <a:pt x="16598" y="245110"/>
                  </a:lnTo>
                  <a:lnTo>
                    <a:pt x="18808" y="248920"/>
                  </a:lnTo>
                  <a:lnTo>
                    <a:pt x="19977" y="247650"/>
                  </a:lnTo>
                  <a:lnTo>
                    <a:pt x="20739" y="246380"/>
                  </a:lnTo>
                  <a:lnTo>
                    <a:pt x="26238" y="246380"/>
                  </a:lnTo>
                  <a:lnTo>
                    <a:pt x="29984" y="241300"/>
                  </a:lnTo>
                  <a:lnTo>
                    <a:pt x="32232" y="236220"/>
                  </a:lnTo>
                  <a:lnTo>
                    <a:pt x="35509" y="233680"/>
                  </a:lnTo>
                  <a:lnTo>
                    <a:pt x="7721" y="233680"/>
                  </a:lnTo>
                  <a:lnTo>
                    <a:pt x="7023" y="231140"/>
                  </a:lnTo>
                  <a:lnTo>
                    <a:pt x="4368" y="229870"/>
                  </a:lnTo>
                  <a:close/>
                </a:path>
                <a:path w="296544" h="248919">
                  <a:moveTo>
                    <a:pt x="19545" y="204470"/>
                  </a:moveTo>
                  <a:lnTo>
                    <a:pt x="15722" y="204470"/>
                  </a:lnTo>
                  <a:lnTo>
                    <a:pt x="15824" y="209550"/>
                  </a:lnTo>
                  <a:lnTo>
                    <a:pt x="16382" y="212090"/>
                  </a:lnTo>
                  <a:lnTo>
                    <a:pt x="9436" y="212090"/>
                  </a:lnTo>
                  <a:lnTo>
                    <a:pt x="9664" y="218440"/>
                  </a:lnTo>
                  <a:lnTo>
                    <a:pt x="8724" y="222250"/>
                  </a:lnTo>
                  <a:lnTo>
                    <a:pt x="12280" y="227330"/>
                  </a:lnTo>
                  <a:lnTo>
                    <a:pt x="11366" y="229870"/>
                  </a:lnTo>
                  <a:lnTo>
                    <a:pt x="7721" y="233680"/>
                  </a:lnTo>
                  <a:lnTo>
                    <a:pt x="35509" y="233680"/>
                  </a:lnTo>
                  <a:lnTo>
                    <a:pt x="38785" y="231140"/>
                  </a:lnTo>
                  <a:lnTo>
                    <a:pt x="39077" y="226060"/>
                  </a:lnTo>
                  <a:lnTo>
                    <a:pt x="45592" y="222250"/>
                  </a:lnTo>
                  <a:lnTo>
                    <a:pt x="48717" y="219710"/>
                  </a:lnTo>
                  <a:lnTo>
                    <a:pt x="51748" y="217170"/>
                  </a:lnTo>
                  <a:lnTo>
                    <a:pt x="22059" y="217170"/>
                  </a:lnTo>
                  <a:lnTo>
                    <a:pt x="20548" y="215900"/>
                  </a:lnTo>
                  <a:lnTo>
                    <a:pt x="17475" y="214630"/>
                  </a:lnTo>
                  <a:lnTo>
                    <a:pt x="17716" y="213360"/>
                  </a:lnTo>
                  <a:lnTo>
                    <a:pt x="19088" y="212090"/>
                  </a:lnTo>
                  <a:lnTo>
                    <a:pt x="16382" y="212090"/>
                  </a:lnTo>
                  <a:lnTo>
                    <a:pt x="9766" y="210820"/>
                  </a:lnTo>
                  <a:lnTo>
                    <a:pt x="20459" y="210820"/>
                  </a:lnTo>
                  <a:lnTo>
                    <a:pt x="19710" y="208280"/>
                  </a:lnTo>
                  <a:lnTo>
                    <a:pt x="19875" y="205740"/>
                  </a:lnTo>
                  <a:lnTo>
                    <a:pt x="19545" y="204470"/>
                  </a:lnTo>
                  <a:close/>
                </a:path>
                <a:path w="296544" h="248919">
                  <a:moveTo>
                    <a:pt x="58204" y="158750"/>
                  </a:moveTo>
                  <a:lnTo>
                    <a:pt x="56337" y="160020"/>
                  </a:lnTo>
                  <a:lnTo>
                    <a:pt x="58089" y="162560"/>
                  </a:lnTo>
                  <a:lnTo>
                    <a:pt x="56743" y="165100"/>
                  </a:lnTo>
                  <a:lnTo>
                    <a:pt x="44970" y="165100"/>
                  </a:lnTo>
                  <a:lnTo>
                    <a:pt x="46215" y="167640"/>
                  </a:lnTo>
                  <a:lnTo>
                    <a:pt x="45567" y="175260"/>
                  </a:lnTo>
                  <a:lnTo>
                    <a:pt x="45148" y="179070"/>
                  </a:lnTo>
                  <a:lnTo>
                    <a:pt x="47091" y="186690"/>
                  </a:lnTo>
                  <a:lnTo>
                    <a:pt x="44386" y="189230"/>
                  </a:lnTo>
                  <a:lnTo>
                    <a:pt x="38493" y="195580"/>
                  </a:lnTo>
                  <a:lnTo>
                    <a:pt x="33197" y="198120"/>
                  </a:lnTo>
                  <a:lnTo>
                    <a:pt x="33350" y="205740"/>
                  </a:lnTo>
                  <a:lnTo>
                    <a:pt x="32143" y="205740"/>
                  </a:lnTo>
                  <a:lnTo>
                    <a:pt x="29019" y="209550"/>
                  </a:lnTo>
                  <a:lnTo>
                    <a:pt x="24993" y="210820"/>
                  </a:lnTo>
                  <a:lnTo>
                    <a:pt x="22059" y="217170"/>
                  </a:lnTo>
                  <a:lnTo>
                    <a:pt x="51748" y="217170"/>
                  </a:lnTo>
                  <a:lnTo>
                    <a:pt x="53263" y="215900"/>
                  </a:lnTo>
                  <a:lnTo>
                    <a:pt x="56807" y="213360"/>
                  </a:lnTo>
                  <a:lnTo>
                    <a:pt x="50368" y="208280"/>
                  </a:lnTo>
                  <a:lnTo>
                    <a:pt x="50901" y="205740"/>
                  </a:lnTo>
                  <a:lnTo>
                    <a:pt x="55537" y="200660"/>
                  </a:lnTo>
                  <a:lnTo>
                    <a:pt x="54482" y="198120"/>
                  </a:lnTo>
                  <a:lnTo>
                    <a:pt x="46837" y="198120"/>
                  </a:lnTo>
                  <a:lnTo>
                    <a:pt x="46024" y="196850"/>
                  </a:lnTo>
                  <a:lnTo>
                    <a:pt x="46075" y="195580"/>
                  </a:lnTo>
                  <a:lnTo>
                    <a:pt x="46418" y="194310"/>
                  </a:lnTo>
                  <a:lnTo>
                    <a:pt x="50241" y="191770"/>
                  </a:lnTo>
                  <a:lnTo>
                    <a:pt x="63423" y="191770"/>
                  </a:lnTo>
                  <a:lnTo>
                    <a:pt x="65417" y="190500"/>
                  </a:lnTo>
                  <a:lnTo>
                    <a:pt x="70992" y="185420"/>
                  </a:lnTo>
                  <a:lnTo>
                    <a:pt x="74396" y="182880"/>
                  </a:lnTo>
                  <a:lnTo>
                    <a:pt x="72491" y="176530"/>
                  </a:lnTo>
                  <a:lnTo>
                    <a:pt x="80022" y="176530"/>
                  </a:lnTo>
                  <a:lnTo>
                    <a:pt x="79832" y="171450"/>
                  </a:lnTo>
                  <a:lnTo>
                    <a:pt x="58229" y="171450"/>
                  </a:lnTo>
                  <a:lnTo>
                    <a:pt x="59651" y="168910"/>
                  </a:lnTo>
                  <a:lnTo>
                    <a:pt x="58826" y="163830"/>
                  </a:lnTo>
                  <a:lnTo>
                    <a:pt x="60274" y="161290"/>
                  </a:lnTo>
                  <a:lnTo>
                    <a:pt x="58204" y="158750"/>
                  </a:lnTo>
                  <a:close/>
                </a:path>
                <a:path w="296544" h="248919">
                  <a:moveTo>
                    <a:pt x="63423" y="191770"/>
                  </a:moveTo>
                  <a:lnTo>
                    <a:pt x="59994" y="191770"/>
                  </a:lnTo>
                  <a:lnTo>
                    <a:pt x="58292" y="195580"/>
                  </a:lnTo>
                  <a:lnTo>
                    <a:pt x="60820" y="196850"/>
                  </a:lnTo>
                  <a:lnTo>
                    <a:pt x="61429" y="193040"/>
                  </a:lnTo>
                  <a:lnTo>
                    <a:pt x="63423" y="191770"/>
                  </a:lnTo>
                  <a:close/>
                </a:path>
                <a:path w="296544" h="248919">
                  <a:moveTo>
                    <a:pt x="59994" y="191770"/>
                  </a:moveTo>
                  <a:lnTo>
                    <a:pt x="50241" y="191770"/>
                  </a:lnTo>
                  <a:lnTo>
                    <a:pt x="54127" y="194310"/>
                  </a:lnTo>
                  <a:lnTo>
                    <a:pt x="59994" y="191770"/>
                  </a:lnTo>
                  <a:close/>
                </a:path>
                <a:path w="296544" h="248919">
                  <a:moveTo>
                    <a:pt x="80022" y="176530"/>
                  </a:moveTo>
                  <a:lnTo>
                    <a:pt x="74358" y="176530"/>
                  </a:lnTo>
                  <a:lnTo>
                    <a:pt x="78181" y="177800"/>
                  </a:lnTo>
                  <a:lnTo>
                    <a:pt x="80022" y="176530"/>
                  </a:lnTo>
                  <a:close/>
                </a:path>
                <a:path w="296544" h="248919">
                  <a:moveTo>
                    <a:pt x="90385" y="132080"/>
                  </a:moveTo>
                  <a:lnTo>
                    <a:pt x="63969" y="132080"/>
                  </a:lnTo>
                  <a:lnTo>
                    <a:pt x="63271" y="137160"/>
                  </a:lnTo>
                  <a:lnTo>
                    <a:pt x="63372" y="138430"/>
                  </a:lnTo>
                  <a:lnTo>
                    <a:pt x="68554" y="140970"/>
                  </a:lnTo>
                  <a:lnTo>
                    <a:pt x="67767" y="142240"/>
                  </a:lnTo>
                  <a:lnTo>
                    <a:pt x="64236" y="151130"/>
                  </a:lnTo>
                  <a:lnTo>
                    <a:pt x="66027" y="160020"/>
                  </a:lnTo>
                  <a:lnTo>
                    <a:pt x="63334" y="168910"/>
                  </a:lnTo>
                  <a:lnTo>
                    <a:pt x="64325" y="171450"/>
                  </a:lnTo>
                  <a:lnTo>
                    <a:pt x="71513" y="171450"/>
                  </a:lnTo>
                  <a:lnTo>
                    <a:pt x="72389" y="165100"/>
                  </a:lnTo>
                  <a:lnTo>
                    <a:pt x="69380" y="161290"/>
                  </a:lnTo>
                  <a:lnTo>
                    <a:pt x="77177" y="157480"/>
                  </a:lnTo>
                  <a:lnTo>
                    <a:pt x="80822" y="156210"/>
                  </a:lnTo>
                  <a:lnTo>
                    <a:pt x="90360" y="156210"/>
                  </a:lnTo>
                  <a:lnTo>
                    <a:pt x="90716" y="147320"/>
                  </a:lnTo>
                  <a:lnTo>
                    <a:pt x="88925" y="140970"/>
                  </a:lnTo>
                  <a:lnTo>
                    <a:pt x="97078" y="139700"/>
                  </a:lnTo>
                  <a:lnTo>
                    <a:pt x="95884" y="138430"/>
                  </a:lnTo>
                  <a:lnTo>
                    <a:pt x="91846" y="138430"/>
                  </a:lnTo>
                  <a:lnTo>
                    <a:pt x="91795" y="137160"/>
                  </a:lnTo>
                  <a:lnTo>
                    <a:pt x="90385" y="132080"/>
                  </a:lnTo>
                  <a:close/>
                </a:path>
                <a:path w="296544" h="248919">
                  <a:moveTo>
                    <a:pt x="44970" y="165100"/>
                  </a:moveTo>
                  <a:lnTo>
                    <a:pt x="42379" y="165100"/>
                  </a:lnTo>
                  <a:lnTo>
                    <a:pt x="40652" y="166370"/>
                  </a:lnTo>
                  <a:lnTo>
                    <a:pt x="44970" y="165100"/>
                  </a:lnTo>
                  <a:close/>
                </a:path>
                <a:path w="296544" h="248919">
                  <a:moveTo>
                    <a:pt x="52438" y="158750"/>
                  </a:moveTo>
                  <a:lnTo>
                    <a:pt x="52781" y="165100"/>
                  </a:lnTo>
                  <a:lnTo>
                    <a:pt x="56743" y="165100"/>
                  </a:lnTo>
                  <a:lnTo>
                    <a:pt x="53606" y="163830"/>
                  </a:lnTo>
                  <a:lnTo>
                    <a:pt x="54851" y="161290"/>
                  </a:lnTo>
                  <a:lnTo>
                    <a:pt x="52438" y="158750"/>
                  </a:lnTo>
                  <a:close/>
                </a:path>
                <a:path w="296544" h="248919">
                  <a:moveTo>
                    <a:pt x="90261" y="158697"/>
                  </a:moveTo>
                  <a:lnTo>
                    <a:pt x="90462" y="158750"/>
                  </a:lnTo>
                  <a:lnTo>
                    <a:pt x="90261" y="158697"/>
                  </a:lnTo>
                  <a:close/>
                </a:path>
                <a:path w="296544" h="248919">
                  <a:moveTo>
                    <a:pt x="90360" y="156210"/>
                  </a:moveTo>
                  <a:lnTo>
                    <a:pt x="80822" y="156210"/>
                  </a:lnTo>
                  <a:lnTo>
                    <a:pt x="90261" y="158697"/>
                  </a:lnTo>
                  <a:lnTo>
                    <a:pt x="90360" y="156210"/>
                  </a:lnTo>
                  <a:close/>
                </a:path>
                <a:path w="296544" h="248919">
                  <a:moveTo>
                    <a:pt x="112217" y="129540"/>
                  </a:moveTo>
                  <a:lnTo>
                    <a:pt x="97180" y="129540"/>
                  </a:lnTo>
                  <a:lnTo>
                    <a:pt x="101231" y="134620"/>
                  </a:lnTo>
                  <a:lnTo>
                    <a:pt x="105930" y="132080"/>
                  </a:lnTo>
                  <a:lnTo>
                    <a:pt x="112991" y="130810"/>
                  </a:lnTo>
                  <a:lnTo>
                    <a:pt x="112217" y="129540"/>
                  </a:lnTo>
                  <a:close/>
                </a:path>
                <a:path w="296544" h="248919">
                  <a:moveTo>
                    <a:pt x="79717" y="119380"/>
                  </a:moveTo>
                  <a:lnTo>
                    <a:pt x="76961" y="119380"/>
                  </a:lnTo>
                  <a:lnTo>
                    <a:pt x="77165" y="121920"/>
                  </a:lnTo>
                  <a:lnTo>
                    <a:pt x="76174" y="124460"/>
                  </a:lnTo>
                  <a:lnTo>
                    <a:pt x="72161" y="125730"/>
                  </a:lnTo>
                  <a:lnTo>
                    <a:pt x="71577" y="127000"/>
                  </a:lnTo>
                  <a:lnTo>
                    <a:pt x="72186" y="132080"/>
                  </a:lnTo>
                  <a:lnTo>
                    <a:pt x="90385" y="132080"/>
                  </a:lnTo>
                  <a:lnTo>
                    <a:pt x="95516" y="133350"/>
                  </a:lnTo>
                  <a:lnTo>
                    <a:pt x="96329" y="129540"/>
                  </a:lnTo>
                  <a:lnTo>
                    <a:pt x="112217" y="129540"/>
                  </a:lnTo>
                  <a:lnTo>
                    <a:pt x="110667" y="127000"/>
                  </a:lnTo>
                  <a:lnTo>
                    <a:pt x="111429" y="121920"/>
                  </a:lnTo>
                  <a:lnTo>
                    <a:pt x="82092" y="121920"/>
                  </a:lnTo>
                  <a:lnTo>
                    <a:pt x="81038" y="120650"/>
                  </a:lnTo>
                  <a:lnTo>
                    <a:pt x="80835" y="120650"/>
                  </a:lnTo>
                  <a:lnTo>
                    <a:pt x="79717" y="119380"/>
                  </a:lnTo>
                  <a:close/>
                </a:path>
                <a:path w="296544" h="248919">
                  <a:moveTo>
                    <a:pt x="111198" y="119380"/>
                  </a:moveTo>
                  <a:lnTo>
                    <a:pt x="79755" y="119380"/>
                  </a:lnTo>
                  <a:lnTo>
                    <a:pt x="81038" y="120650"/>
                  </a:lnTo>
                  <a:lnTo>
                    <a:pt x="82867" y="120650"/>
                  </a:lnTo>
                  <a:lnTo>
                    <a:pt x="85305" y="121920"/>
                  </a:lnTo>
                  <a:lnTo>
                    <a:pt x="111429" y="121920"/>
                  </a:lnTo>
                  <a:lnTo>
                    <a:pt x="111391" y="120650"/>
                  </a:lnTo>
                  <a:lnTo>
                    <a:pt x="111198" y="119380"/>
                  </a:lnTo>
                  <a:close/>
                </a:path>
                <a:path w="296544" h="248919">
                  <a:moveTo>
                    <a:pt x="95237" y="99060"/>
                  </a:moveTo>
                  <a:lnTo>
                    <a:pt x="89928" y="105410"/>
                  </a:lnTo>
                  <a:lnTo>
                    <a:pt x="83616" y="105410"/>
                  </a:lnTo>
                  <a:lnTo>
                    <a:pt x="82549" y="111760"/>
                  </a:lnTo>
                  <a:lnTo>
                    <a:pt x="82054" y="111760"/>
                  </a:lnTo>
                  <a:lnTo>
                    <a:pt x="78612" y="114300"/>
                  </a:lnTo>
                  <a:lnTo>
                    <a:pt x="78117" y="116840"/>
                  </a:lnTo>
                  <a:lnTo>
                    <a:pt x="79717" y="119380"/>
                  </a:lnTo>
                  <a:lnTo>
                    <a:pt x="80835" y="120650"/>
                  </a:lnTo>
                  <a:lnTo>
                    <a:pt x="81038" y="120650"/>
                  </a:lnTo>
                  <a:lnTo>
                    <a:pt x="79755" y="119380"/>
                  </a:lnTo>
                  <a:lnTo>
                    <a:pt x="111198" y="119380"/>
                  </a:lnTo>
                  <a:lnTo>
                    <a:pt x="110616" y="115570"/>
                  </a:lnTo>
                  <a:lnTo>
                    <a:pt x="112331" y="114300"/>
                  </a:lnTo>
                  <a:lnTo>
                    <a:pt x="124263" y="114300"/>
                  </a:lnTo>
                  <a:lnTo>
                    <a:pt x="124942" y="113030"/>
                  </a:lnTo>
                  <a:lnTo>
                    <a:pt x="124586" y="101600"/>
                  </a:lnTo>
                  <a:lnTo>
                    <a:pt x="100114" y="101600"/>
                  </a:lnTo>
                  <a:lnTo>
                    <a:pt x="95237" y="99060"/>
                  </a:lnTo>
                  <a:close/>
                </a:path>
                <a:path w="296544" h="248919">
                  <a:moveTo>
                    <a:pt x="124263" y="114300"/>
                  </a:moveTo>
                  <a:lnTo>
                    <a:pt x="118516" y="114300"/>
                  </a:lnTo>
                  <a:lnTo>
                    <a:pt x="123583" y="115570"/>
                  </a:lnTo>
                  <a:lnTo>
                    <a:pt x="124263" y="114300"/>
                  </a:lnTo>
                  <a:close/>
                </a:path>
                <a:path w="296544" h="248919">
                  <a:moveTo>
                    <a:pt x="124733" y="72390"/>
                  </a:moveTo>
                  <a:lnTo>
                    <a:pt x="116687" y="72390"/>
                  </a:lnTo>
                  <a:lnTo>
                    <a:pt x="115900" y="82550"/>
                  </a:lnTo>
                  <a:lnTo>
                    <a:pt x="116128" y="83820"/>
                  </a:lnTo>
                  <a:lnTo>
                    <a:pt x="111607" y="85090"/>
                  </a:lnTo>
                  <a:lnTo>
                    <a:pt x="110070" y="87630"/>
                  </a:lnTo>
                  <a:lnTo>
                    <a:pt x="109207" y="91440"/>
                  </a:lnTo>
                  <a:lnTo>
                    <a:pt x="108508" y="91440"/>
                  </a:lnTo>
                  <a:lnTo>
                    <a:pt x="104114" y="92710"/>
                  </a:lnTo>
                  <a:lnTo>
                    <a:pt x="102095" y="93980"/>
                  </a:lnTo>
                  <a:lnTo>
                    <a:pt x="100114" y="101600"/>
                  </a:lnTo>
                  <a:lnTo>
                    <a:pt x="137439" y="101600"/>
                  </a:lnTo>
                  <a:lnTo>
                    <a:pt x="136664" y="93980"/>
                  </a:lnTo>
                  <a:lnTo>
                    <a:pt x="150863" y="93980"/>
                  </a:lnTo>
                  <a:lnTo>
                    <a:pt x="151091" y="88900"/>
                  </a:lnTo>
                  <a:lnTo>
                    <a:pt x="156641" y="86360"/>
                  </a:lnTo>
                  <a:lnTo>
                    <a:pt x="162242" y="86360"/>
                  </a:lnTo>
                  <a:lnTo>
                    <a:pt x="164096" y="80010"/>
                  </a:lnTo>
                  <a:lnTo>
                    <a:pt x="176783" y="80010"/>
                  </a:lnTo>
                  <a:lnTo>
                    <a:pt x="175336" y="73660"/>
                  </a:lnTo>
                  <a:lnTo>
                    <a:pt x="125552" y="73660"/>
                  </a:lnTo>
                  <a:lnTo>
                    <a:pt x="124733" y="72390"/>
                  </a:lnTo>
                  <a:close/>
                </a:path>
                <a:path w="296544" h="248919">
                  <a:moveTo>
                    <a:pt x="150863" y="93980"/>
                  </a:moveTo>
                  <a:lnTo>
                    <a:pt x="145770" y="93980"/>
                  </a:lnTo>
                  <a:lnTo>
                    <a:pt x="150748" y="96520"/>
                  </a:lnTo>
                  <a:lnTo>
                    <a:pt x="150863" y="93980"/>
                  </a:lnTo>
                  <a:close/>
                </a:path>
                <a:path w="296544" h="248919">
                  <a:moveTo>
                    <a:pt x="229577" y="12700"/>
                  </a:moveTo>
                  <a:lnTo>
                    <a:pt x="226402" y="19050"/>
                  </a:lnTo>
                  <a:lnTo>
                    <a:pt x="214401" y="19050"/>
                  </a:lnTo>
                  <a:lnTo>
                    <a:pt x="213525" y="26670"/>
                  </a:lnTo>
                  <a:lnTo>
                    <a:pt x="171818" y="26670"/>
                  </a:lnTo>
                  <a:lnTo>
                    <a:pt x="164718" y="31750"/>
                  </a:lnTo>
                  <a:lnTo>
                    <a:pt x="161963" y="43180"/>
                  </a:lnTo>
                  <a:lnTo>
                    <a:pt x="159702" y="44450"/>
                  </a:lnTo>
                  <a:lnTo>
                    <a:pt x="149809" y="44450"/>
                  </a:lnTo>
                  <a:lnTo>
                    <a:pt x="149390" y="48260"/>
                  </a:lnTo>
                  <a:lnTo>
                    <a:pt x="149237" y="50800"/>
                  </a:lnTo>
                  <a:lnTo>
                    <a:pt x="149555" y="52070"/>
                  </a:lnTo>
                  <a:lnTo>
                    <a:pt x="150418" y="53340"/>
                  </a:lnTo>
                  <a:lnTo>
                    <a:pt x="145046" y="53340"/>
                  </a:lnTo>
                  <a:lnTo>
                    <a:pt x="138252" y="59690"/>
                  </a:lnTo>
                  <a:lnTo>
                    <a:pt x="135051" y="64770"/>
                  </a:lnTo>
                  <a:lnTo>
                    <a:pt x="123939" y="66040"/>
                  </a:lnTo>
                  <a:lnTo>
                    <a:pt x="122275" y="68580"/>
                  </a:lnTo>
                  <a:lnTo>
                    <a:pt x="125552" y="73660"/>
                  </a:lnTo>
                  <a:lnTo>
                    <a:pt x="124764" y="72390"/>
                  </a:lnTo>
                  <a:lnTo>
                    <a:pt x="188988" y="72390"/>
                  </a:lnTo>
                  <a:lnTo>
                    <a:pt x="189179" y="63500"/>
                  </a:lnTo>
                  <a:lnTo>
                    <a:pt x="188290" y="60960"/>
                  </a:lnTo>
                  <a:lnTo>
                    <a:pt x="194462" y="59690"/>
                  </a:lnTo>
                  <a:lnTo>
                    <a:pt x="198005" y="58420"/>
                  </a:lnTo>
                  <a:lnTo>
                    <a:pt x="203627" y="58420"/>
                  </a:lnTo>
                  <a:lnTo>
                    <a:pt x="202755" y="55880"/>
                  </a:lnTo>
                  <a:lnTo>
                    <a:pt x="204190" y="54610"/>
                  </a:lnTo>
                  <a:lnTo>
                    <a:pt x="213709" y="54610"/>
                  </a:lnTo>
                  <a:lnTo>
                    <a:pt x="215001" y="53340"/>
                  </a:lnTo>
                  <a:lnTo>
                    <a:pt x="150418" y="53340"/>
                  </a:lnTo>
                  <a:lnTo>
                    <a:pt x="146951" y="52070"/>
                  </a:lnTo>
                  <a:lnTo>
                    <a:pt x="224675" y="52070"/>
                  </a:lnTo>
                  <a:lnTo>
                    <a:pt x="225399" y="50800"/>
                  </a:lnTo>
                  <a:lnTo>
                    <a:pt x="225869" y="49530"/>
                  </a:lnTo>
                  <a:lnTo>
                    <a:pt x="217373" y="49530"/>
                  </a:lnTo>
                  <a:lnTo>
                    <a:pt x="215391" y="45720"/>
                  </a:lnTo>
                  <a:lnTo>
                    <a:pt x="218528" y="45720"/>
                  </a:lnTo>
                  <a:lnTo>
                    <a:pt x="221487" y="43180"/>
                  </a:lnTo>
                  <a:lnTo>
                    <a:pt x="223570" y="41910"/>
                  </a:lnTo>
                  <a:lnTo>
                    <a:pt x="228536" y="41910"/>
                  </a:lnTo>
                  <a:lnTo>
                    <a:pt x="229755" y="36830"/>
                  </a:lnTo>
                  <a:lnTo>
                    <a:pt x="254520" y="36830"/>
                  </a:lnTo>
                  <a:lnTo>
                    <a:pt x="255473" y="34290"/>
                  </a:lnTo>
                  <a:lnTo>
                    <a:pt x="265576" y="34290"/>
                  </a:lnTo>
                  <a:lnTo>
                    <a:pt x="267779" y="33020"/>
                  </a:lnTo>
                  <a:lnTo>
                    <a:pt x="270713" y="33020"/>
                  </a:lnTo>
                  <a:lnTo>
                    <a:pt x="272033" y="27940"/>
                  </a:lnTo>
                  <a:lnTo>
                    <a:pt x="293992" y="27940"/>
                  </a:lnTo>
                  <a:lnTo>
                    <a:pt x="296443" y="25400"/>
                  </a:lnTo>
                  <a:lnTo>
                    <a:pt x="295338" y="21590"/>
                  </a:lnTo>
                  <a:lnTo>
                    <a:pt x="295452" y="16510"/>
                  </a:lnTo>
                  <a:lnTo>
                    <a:pt x="295467" y="13970"/>
                  </a:lnTo>
                  <a:lnTo>
                    <a:pt x="232232" y="13970"/>
                  </a:lnTo>
                  <a:lnTo>
                    <a:pt x="229577" y="12700"/>
                  </a:lnTo>
                  <a:close/>
                </a:path>
                <a:path w="296544" h="248919">
                  <a:moveTo>
                    <a:pt x="177876" y="72390"/>
                  </a:moveTo>
                  <a:lnTo>
                    <a:pt x="124764" y="72390"/>
                  </a:lnTo>
                  <a:lnTo>
                    <a:pt x="125552" y="73660"/>
                  </a:lnTo>
                  <a:lnTo>
                    <a:pt x="175336" y="73660"/>
                  </a:lnTo>
                  <a:lnTo>
                    <a:pt x="177876" y="72390"/>
                  </a:lnTo>
                  <a:close/>
                </a:path>
                <a:path w="296544" h="248919">
                  <a:moveTo>
                    <a:pt x="188988" y="72390"/>
                  </a:moveTo>
                  <a:lnTo>
                    <a:pt x="177876" y="72390"/>
                  </a:lnTo>
                  <a:lnTo>
                    <a:pt x="187464" y="73660"/>
                  </a:lnTo>
                  <a:lnTo>
                    <a:pt x="188988" y="72390"/>
                  </a:lnTo>
                  <a:close/>
                </a:path>
                <a:path w="296544" h="248919">
                  <a:moveTo>
                    <a:pt x="203627" y="58420"/>
                  </a:moveTo>
                  <a:lnTo>
                    <a:pt x="198005" y="58420"/>
                  </a:lnTo>
                  <a:lnTo>
                    <a:pt x="202539" y="60960"/>
                  </a:lnTo>
                  <a:lnTo>
                    <a:pt x="202298" y="64770"/>
                  </a:lnTo>
                  <a:lnTo>
                    <a:pt x="206819" y="60960"/>
                  </a:lnTo>
                  <a:lnTo>
                    <a:pt x="204063" y="59690"/>
                  </a:lnTo>
                  <a:lnTo>
                    <a:pt x="203627" y="58420"/>
                  </a:lnTo>
                  <a:close/>
                </a:path>
                <a:path w="296544" h="248919">
                  <a:moveTo>
                    <a:pt x="213709" y="54610"/>
                  </a:moveTo>
                  <a:lnTo>
                    <a:pt x="204190" y="54610"/>
                  </a:lnTo>
                  <a:lnTo>
                    <a:pt x="211124" y="57150"/>
                  </a:lnTo>
                  <a:lnTo>
                    <a:pt x="213709" y="54610"/>
                  </a:lnTo>
                  <a:close/>
                </a:path>
                <a:path w="296544" h="248919">
                  <a:moveTo>
                    <a:pt x="224675" y="52070"/>
                  </a:moveTo>
                  <a:lnTo>
                    <a:pt x="216293" y="52070"/>
                  </a:lnTo>
                  <a:lnTo>
                    <a:pt x="223113" y="54610"/>
                  </a:lnTo>
                  <a:lnTo>
                    <a:pt x="223951" y="53340"/>
                  </a:lnTo>
                  <a:lnTo>
                    <a:pt x="224675" y="52070"/>
                  </a:lnTo>
                  <a:close/>
                </a:path>
                <a:path w="296544" h="248919">
                  <a:moveTo>
                    <a:pt x="223723" y="46990"/>
                  </a:moveTo>
                  <a:lnTo>
                    <a:pt x="222719" y="48260"/>
                  </a:lnTo>
                  <a:lnTo>
                    <a:pt x="219811" y="49530"/>
                  </a:lnTo>
                  <a:lnTo>
                    <a:pt x="225869" y="49530"/>
                  </a:lnTo>
                  <a:lnTo>
                    <a:pt x="223723" y="46990"/>
                  </a:lnTo>
                  <a:close/>
                </a:path>
                <a:path w="296544" h="248919">
                  <a:moveTo>
                    <a:pt x="228536" y="41910"/>
                  </a:moveTo>
                  <a:lnTo>
                    <a:pt x="223570" y="41910"/>
                  </a:lnTo>
                  <a:lnTo>
                    <a:pt x="227672" y="43180"/>
                  </a:lnTo>
                  <a:lnTo>
                    <a:pt x="228231" y="43180"/>
                  </a:lnTo>
                  <a:lnTo>
                    <a:pt x="228536" y="41910"/>
                  </a:lnTo>
                  <a:close/>
                </a:path>
                <a:path w="296544" h="248919">
                  <a:moveTo>
                    <a:pt x="254520" y="36830"/>
                  </a:moveTo>
                  <a:lnTo>
                    <a:pt x="240817" y="36830"/>
                  </a:lnTo>
                  <a:lnTo>
                    <a:pt x="244576" y="41910"/>
                  </a:lnTo>
                  <a:lnTo>
                    <a:pt x="252615" y="41910"/>
                  </a:lnTo>
                  <a:lnTo>
                    <a:pt x="254520" y="36830"/>
                  </a:lnTo>
                  <a:close/>
                </a:path>
                <a:path w="296544" h="248919">
                  <a:moveTo>
                    <a:pt x="265576" y="34290"/>
                  </a:moveTo>
                  <a:lnTo>
                    <a:pt x="257276" y="34290"/>
                  </a:lnTo>
                  <a:lnTo>
                    <a:pt x="262140" y="36830"/>
                  </a:lnTo>
                  <a:lnTo>
                    <a:pt x="263372" y="35560"/>
                  </a:lnTo>
                  <a:lnTo>
                    <a:pt x="265576" y="34290"/>
                  </a:lnTo>
                  <a:close/>
                </a:path>
                <a:path w="296544" h="248919">
                  <a:moveTo>
                    <a:pt x="293992" y="27940"/>
                  </a:moveTo>
                  <a:lnTo>
                    <a:pt x="280238" y="27940"/>
                  </a:lnTo>
                  <a:lnTo>
                    <a:pt x="280504" y="35560"/>
                  </a:lnTo>
                  <a:lnTo>
                    <a:pt x="285318" y="33020"/>
                  </a:lnTo>
                  <a:lnTo>
                    <a:pt x="294030" y="33020"/>
                  </a:lnTo>
                  <a:lnTo>
                    <a:pt x="293992" y="27940"/>
                  </a:lnTo>
                  <a:close/>
                </a:path>
                <a:path w="296544" h="248919">
                  <a:moveTo>
                    <a:pt x="270713" y="33020"/>
                  </a:moveTo>
                  <a:lnTo>
                    <a:pt x="267779" y="33020"/>
                  </a:lnTo>
                  <a:lnTo>
                    <a:pt x="270382" y="34290"/>
                  </a:lnTo>
                  <a:lnTo>
                    <a:pt x="270713" y="33020"/>
                  </a:lnTo>
                  <a:close/>
                </a:path>
                <a:path w="296544" h="248919">
                  <a:moveTo>
                    <a:pt x="294119" y="5080"/>
                  </a:moveTo>
                  <a:lnTo>
                    <a:pt x="242176" y="5080"/>
                  </a:lnTo>
                  <a:lnTo>
                    <a:pt x="240601" y="7620"/>
                  </a:lnTo>
                  <a:lnTo>
                    <a:pt x="239255" y="12700"/>
                  </a:lnTo>
                  <a:lnTo>
                    <a:pt x="237185" y="13970"/>
                  </a:lnTo>
                  <a:lnTo>
                    <a:pt x="295467" y="13970"/>
                  </a:lnTo>
                  <a:lnTo>
                    <a:pt x="295249" y="6350"/>
                  </a:lnTo>
                  <a:lnTo>
                    <a:pt x="294119" y="5080"/>
                  </a:lnTo>
                  <a:close/>
                </a:path>
                <a:path w="296544" h="248919">
                  <a:moveTo>
                    <a:pt x="256692" y="0"/>
                  </a:moveTo>
                  <a:lnTo>
                    <a:pt x="252120" y="3810"/>
                  </a:lnTo>
                  <a:lnTo>
                    <a:pt x="248602" y="5080"/>
                  </a:lnTo>
                  <a:lnTo>
                    <a:pt x="284098" y="5080"/>
                  </a:lnTo>
                  <a:lnTo>
                    <a:pt x="281317" y="2540"/>
                  </a:lnTo>
                  <a:lnTo>
                    <a:pt x="272846" y="2540"/>
                  </a:lnTo>
                  <a:lnTo>
                    <a:pt x="267792" y="1270"/>
                  </a:lnTo>
                  <a:lnTo>
                    <a:pt x="258864" y="1270"/>
                  </a:lnTo>
                  <a:lnTo>
                    <a:pt x="256692" y="0"/>
                  </a:lnTo>
                  <a:close/>
                </a:path>
                <a:path w="296544" h="248919">
                  <a:moveTo>
                    <a:pt x="278536" y="0"/>
                  </a:moveTo>
                  <a:lnTo>
                    <a:pt x="272846" y="2540"/>
                  </a:lnTo>
                  <a:lnTo>
                    <a:pt x="281317" y="2540"/>
                  </a:lnTo>
                  <a:lnTo>
                    <a:pt x="278536" y="0"/>
                  </a:lnTo>
                  <a:close/>
                </a:path>
              </a:pathLst>
            </a:custGeom>
            <a:solidFill>
              <a:srgbClr val="CCE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4" name="object 38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24127" y="794842"/>
              <a:ext cx="198081" cy="107683"/>
            </a:xfrm>
            <a:prstGeom prst="rect">
              <a:avLst/>
            </a:prstGeom>
          </p:spPr>
        </p:pic>
        <p:sp>
          <p:nvSpPr>
            <p:cNvPr id="3845" name="object 3845"/>
            <p:cNvSpPr/>
            <p:nvPr/>
          </p:nvSpPr>
          <p:spPr>
            <a:xfrm>
              <a:off x="1471104" y="841273"/>
              <a:ext cx="257810" cy="142240"/>
            </a:xfrm>
            <a:custGeom>
              <a:avLst/>
              <a:gdLst/>
              <a:ahLst/>
              <a:cxnLst/>
              <a:rect l="l" t="t" r="r" b="b"/>
              <a:pathLst>
                <a:path w="257810" h="142240">
                  <a:moveTo>
                    <a:pt x="237402" y="94500"/>
                  </a:moveTo>
                  <a:lnTo>
                    <a:pt x="222961" y="94500"/>
                  </a:lnTo>
                  <a:lnTo>
                    <a:pt x="222288" y="97739"/>
                  </a:lnTo>
                  <a:lnTo>
                    <a:pt x="222275" y="112560"/>
                  </a:lnTo>
                  <a:lnTo>
                    <a:pt x="224701" y="114096"/>
                  </a:lnTo>
                  <a:lnTo>
                    <a:pt x="228269" y="114338"/>
                  </a:lnTo>
                  <a:lnTo>
                    <a:pt x="231876" y="122199"/>
                  </a:lnTo>
                  <a:lnTo>
                    <a:pt x="235800" y="124434"/>
                  </a:lnTo>
                  <a:lnTo>
                    <a:pt x="243116" y="125272"/>
                  </a:lnTo>
                  <a:lnTo>
                    <a:pt x="244322" y="126530"/>
                  </a:lnTo>
                  <a:lnTo>
                    <a:pt x="243141" y="133654"/>
                  </a:lnTo>
                  <a:lnTo>
                    <a:pt x="245262" y="137756"/>
                  </a:lnTo>
                  <a:lnTo>
                    <a:pt x="248234" y="141643"/>
                  </a:lnTo>
                  <a:lnTo>
                    <a:pt x="256273" y="137121"/>
                  </a:lnTo>
                  <a:lnTo>
                    <a:pt x="257581" y="130048"/>
                  </a:lnTo>
                  <a:lnTo>
                    <a:pt x="250164" y="121437"/>
                  </a:lnTo>
                  <a:lnTo>
                    <a:pt x="249935" y="119697"/>
                  </a:lnTo>
                  <a:lnTo>
                    <a:pt x="249237" y="110807"/>
                  </a:lnTo>
                  <a:lnTo>
                    <a:pt x="249123" y="110464"/>
                  </a:lnTo>
                  <a:lnTo>
                    <a:pt x="238353" y="109829"/>
                  </a:lnTo>
                  <a:lnTo>
                    <a:pt x="237210" y="108026"/>
                  </a:lnTo>
                  <a:lnTo>
                    <a:pt x="237401" y="99999"/>
                  </a:lnTo>
                  <a:lnTo>
                    <a:pt x="237402" y="94500"/>
                  </a:lnTo>
                  <a:close/>
                </a:path>
                <a:path w="257810" h="142240">
                  <a:moveTo>
                    <a:pt x="237223" y="89598"/>
                  </a:moveTo>
                  <a:lnTo>
                    <a:pt x="215366" y="89598"/>
                  </a:lnTo>
                  <a:lnTo>
                    <a:pt x="215912" y="90779"/>
                  </a:lnTo>
                  <a:lnTo>
                    <a:pt x="216255" y="93421"/>
                  </a:lnTo>
                  <a:lnTo>
                    <a:pt x="216941" y="94729"/>
                  </a:lnTo>
                  <a:lnTo>
                    <a:pt x="222961" y="94500"/>
                  </a:lnTo>
                  <a:lnTo>
                    <a:pt x="237402" y="94500"/>
                  </a:lnTo>
                  <a:lnTo>
                    <a:pt x="237223" y="89598"/>
                  </a:lnTo>
                  <a:close/>
                </a:path>
                <a:path w="257810" h="142240">
                  <a:moveTo>
                    <a:pt x="212989" y="70459"/>
                  </a:moveTo>
                  <a:lnTo>
                    <a:pt x="200672" y="70459"/>
                  </a:lnTo>
                  <a:lnTo>
                    <a:pt x="200786" y="78879"/>
                  </a:lnTo>
                  <a:lnTo>
                    <a:pt x="207111" y="79095"/>
                  </a:lnTo>
                  <a:lnTo>
                    <a:pt x="208254" y="80086"/>
                  </a:lnTo>
                  <a:lnTo>
                    <a:pt x="208711" y="82080"/>
                  </a:lnTo>
                  <a:lnTo>
                    <a:pt x="208744" y="83604"/>
                  </a:lnTo>
                  <a:lnTo>
                    <a:pt x="208617" y="85432"/>
                  </a:lnTo>
                  <a:lnTo>
                    <a:pt x="208508" y="90563"/>
                  </a:lnTo>
                  <a:lnTo>
                    <a:pt x="215366" y="89598"/>
                  </a:lnTo>
                  <a:lnTo>
                    <a:pt x="237223" y="89598"/>
                  </a:lnTo>
                  <a:lnTo>
                    <a:pt x="237070" y="85432"/>
                  </a:lnTo>
                  <a:lnTo>
                    <a:pt x="236067" y="84455"/>
                  </a:lnTo>
                  <a:lnTo>
                    <a:pt x="224256" y="83604"/>
                  </a:lnTo>
                  <a:lnTo>
                    <a:pt x="223405" y="71856"/>
                  </a:lnTo>
                  <a:lnTo>
                    <a:pt x="222618" y="70789"/>
                  </a:lnTo>
                  <a:lnTo>
                    <a:pt x="213105" y="70548"/>
                  </a:lnTo>
                  <a:close/>
                </a:path>
                <a:path w="257810" h="142240">
                  <a:moveTo>
                    <a:pt x="194383" y="71983"/>
                  </a:moveTo>
                  <a:lnTo>
                    <a:pt x="190220" y="71983"/>
                  </a:lnTo>
                  <a:lnTo>
                    <a:pt x="192392" y="72466"/>
                  </a:lnTo>
                  <a:lnTo>
                    <a:pt x="194383" y="71983"/>
                  </a:lnTo>
                  <a:close/>
                </a:path>
                <a:path w="257810" h="142240">
                  <a:moveTo>
                    <a:pt x="211058" y="63538"/>
                  </a:moveTo>
                  <a:lnTo>
                    <a:pt x="180174" y="63538"/>
                  </a:lnTo>
                  <a:lnTo>
                    <a:pt x="183172" y="64884"/>
                  </a:lnTo>
                  <a:lnTo>
                    <a:pt x="184086" y="71894"/>
                  </a:lnTo>
                  <a:lnTo>
                    <a:pt x="185648" y="72199"/>
                  </a:lnTo>
                  <a:lnTo>
                    <a:pt x="190220" y="71983"/>
                  </a:lnTo>
                  <a:lnTo>
                    <a:pt x="194383" y="71983"/>
                  </a:lnTo>
                  <a:lnTo>
                    <a:pt x="200672" y="70459"/>
                  </a:lnTo>
                  <a:lnTo>
                    <a:pt x="212989" y="70459"/>
                  </a:lnTo>
                  <a:lnTo>
                    <a:pt x="211239" y="69126"/>
                  </a:lnTo>
                  <a:lnTo>
                    <a:pt x="211058" y="63538"/>
                  </a:lnTo>
                  <a:close/>
                </a:path>
                <a:path w="257810" h="142240">
                  <a:moveTo>
                    <a:pt x="199127" y="56934"/>
                  </a:moveTo>
                  <a:lnTo>
                    <a:pt x="170243" y="56934"/>
                  </a:lnTo>
                  <a:lnTo>
                    <a:pt x="170014" y="64617"/>
                  </a:lnTo>
                  <a:lnTo>
                    <a:pt x="173393" y="63868"/>
                  </a:lnTo>
                  <a:lnTo>
                    <a:pt x="180174" y="63538"/>
                  </a:lnTo>
                  <a:lnTo>
                    <a:pt x="211058" y="63538"/>
                  </a:lnTo>
                  <a:lnTo>
                    <a:pt x="210959" y="60464"/>
                  </a:lnTo>
                  <a:lnTo>
                    <a:pt x="208470" y="58039"/>
                  </a:lnTo>
                  <a:lnTo>
                    <a:pt x="201714" y="57988"/>
                  </a:lnTo>
                  <a:lnTo>
                    <a:pt x="199631" y="57607"/>
                  </a:lnTo>
                  <a:lnTo>
                    <a:pt x="199127" y="56934"/>
                  </a:lnTo>
                  <a:close/>
                </a:path>
                <a:path w="257810" h="142240">
                  <a:moveTo>
                    <a:pt x="197090" y="47053"/>
                  </a:moveTo>
                  <a:lnTo>
                    <a:pt x="154139" y="47053"/>
                  </a:lnTo>
                  <a:lnTo>
                    <a:pt x="157149" y="53568"/>
                  </a:lnTo>
                  <a:lnTo>
                    <a:pt x="158165" y="60858"/>
                  </a:lnTo>
                  <a:lnTo>
                    <a:pt x="162598" y="58470"/>
                  </a:lnTo>
                  <a:lnTo>
                    <a:pt x="167932" y="57772"/>
                  </a:lnTo>
                  <a:lnTo>
                    <a:pt x="170243" y="56934"/>
                  </a:lnTo>
                  <a:lnTo>
                    <a:pt x="199127" y="56934"/>
                  </a:lnTo>
                  <a:lnTo>
                    <a:pt x="198234" y="55740"/>
                  </a:lnTo>
                  <a:lnTo>
                    <a:pt x="197090" y="47053"/>
                  </a:lnTo>
                  <a:close/>
                </a:path>
                <a:path w="257810" h="142240">
                  <a:moveTo>
                    <a:pt x="171905" y="41008"/>
                  </a:moveTo>
                  <a:lnTo>
                    <a:pt x="134353" y="41008"/>
                  </a:lnTo>
                  <a:lnTo>
                    <a:pt x="138290" y="44107"/>
                  </a:lnTo>
                  <a:lnTo>
                    <a:pt x="145389" y="45783"/>
                  </a:lnTo>
                  <a:lnTo>
                    <a:pt x="144056" y="48221"/>
                  </a:lnTo>
                  <a:lnTo>
                    <a:pt x="145173" y="53505"/>
                  </a:lnTo>
                  <a:lnTo>
                    <a:pt x="148462" y="52997"/>
                  </a:lnTo>
                  <a:lnTo>
                    <a:pt x="154139" y="47053"/>
                  </a:lnTo>
                  <a:lnTo>
                    <a:pt x="197090" y="47053"/>
                  </a:lnTo>
                  <a:lnTo>
                    <a:pt x="196926" y="45808"/>
                  </a:lnTo>
                  <a:lnTo>
                    <a:pt x="195605" y="44653"/>
                  </a:lnTo>
                  <a:lnTo>
                    <a:pt x="179222" y="44627"/>
                  </a:lnTo>
                  <a:lnTo>
                    <a:pt x="174066" y="44462"/>
                  </a:lnTo>
                  <a:lnTo>
                    <a:pt x="172262" y="43916"/>
                  </a:lnTo>
                  <a:lnTo>
                    <a:pt x="171905" y="41008"/>
                  </a:lnTo>
                  <a:close/>
                </a:path>
                <a:path w="257810" h="142240">
                  <a:moveTo>
                    <a:pt x="157943" y="33832"/>
                  </a:moveTo>
                  <a:lnTo>
                    <a:pt x="118427" y="33832"/>
                  </a:lnTo>
                  <a:lnTo>
                    <a:pt x="123583" y="36525"/>
                  </a:lnTo>
                  <a:lnTo>
                    <a:pt x="125425" y="45339"/>
                  </a:lnTo>
                  <a:lnTo>
                    <a:pt x="126212" y="47586"/>
                  </a:lnTo>
                  <a:lnTo>
                    <a:pt x="134353" y="41008"/>
                  </a:lnTo>
                  <a:lnTo>
                    <a:pt x="171905" y="41008"/>
                  </a:lnTo>
                  <a:lnTo>
                    <a:pt x="171411" y="36982"/>
                  </a:lnTo>
                  <a:lnTo>
                    <a:pt x="169345" y="36436"/>
                  </a:lnTo>
                  <a:lnTo>
                    <a:pt x="161353" y="36436"/>
                  </a:lnTo>
                  <a:lnTo>
                    <a:pt x="158915" y="35598"/>
                  </a:lnTo>
                  <a:lnTo>
                    <a:pt x="157943" y="33832"/>
                  </a:lnTo>
                  <a:close/>
                </a:path>
                <a:path w="257810" h="142240">
                  <a:moveTo>
                    <a:pt x="182333" y="44564"/>
                  </a:moveTo>
                  <a:lnTo>
                    <a:pt x="179222" y="44627"/>
                  </a:lnTo>
                  <a:lnTo>
                    <a:pt x="191813" y="44627"/>
                  </a:lnTo>
                  <a:lnTo>
                    <a:pt x="182333" y="44564"/>
                  </a:lnTo>
                  <a:close/>
                </a:path>
                <a:path w="257810" h="142240">
                  <a:moveTo>
                    <a:pt x="113098" y="39204"/>
                  </a:moveTo>
                  <a:lnTo>
                    <a:pt x="97383" y="39204"/>
                  </a:lnTo>
                  <a:lnTo>
                    <a:pt x="105219" y="39497"/>
                  </a:lnTo>
                  <a:lnTo>
                    <a:pt x="110528" y="41795"/>
                  </a:lnTo>
                  <a:lnTo>
                    <a:pt x="113098" y="39204"/>
                  </a:lnTo>
                  <a:close/>
                </a:path>
                <a:path w="257810" h="142240">
                  <a:moveTo>
                    <a:pt x="157859" y="33680"/>
                  </a:moveTo>
                  <a:lnTo>
                    <a:pt x="90804" y="33680"/>
                  </a:lnTo>
                  <a:lnTo>
                    <a:pt x="93090" y="40246"/>
                  </a:lnTo>
                  <a:lnTo>
                    <a:pt x="97383" y="39204"/>
                  </a:lnTo>
                  <a:lnTo>
                    <a:pt x="113098" y="39204"/>
                  </a:lnTo>
                  <a:lnTo>
                    <a:pt x="118427" y="33832"/>
                  </a:lnTo>
                  <a:lnTo>
                    <a:pt x="157943" y="33832"/>
                  </a:lnTo>
                  <a:lnTo>
                    <a:pt x="157859" y="33680"/>
                  </a:lnTo>
                  <a:close/>
                </a:path>
                <a:path w="257810" h="142240">
                  <a:moveTo>
                    <a:pt x="168287" y="36156"/>
                  </a:moveTo>
                  <a:lnTo>
                    <a:pt x="161353" y="36436"/>
                  </a:lnTo>
                  <a:lnTo>
                    <a:pt x="169345" y="36436"/>
                  </a:lnTo>
                  <a:lnTo>
                    <a:pt x="168287" y="36156"/>
                  </a:lnTo>
                  <a:close/>
                </a:path>
                <a:path w="257810" h="142240">
                  <a:moveTo>
                    <a:pt x="146032" y="27736"/>
                  </a:moveTo>
                  <a:lnTo>
                    <a:pt x="22732" y="27736"/>
                  </a:lnTo>
                  <a:lnTo>
                    <a:pt x="25006" y="28079"/>
                  </a:lnTo>
                  <a:lnTo>
                    <a:pt x="25361" y="29222"/>
                  </a:lnTo>
                  <a:lnTo>
                    <a:pt x="25717" y="32499"/>
                  </a:lnTo>
                  <a:lnTo>
                    <a:pt x="26466" y="34455"/>
                  </a:lnTo>
                  <a:lnTo>
                    <a:pt x="32524" y="35026"/>
                  </a:lnTo>
                  <a:lnTo>
                    <a:pt x="36207" y="35966"/>
                  </a:lnTo>
                  <a:lnTo>
                    <a:pt x="39522" y="33642"/>
                  </a:lnTo>
                  <a:lnTo>
                    <a:pt x="40271" y="33299"/>
                  </a:lnTo>
                  <a:lnTo>
                    <a:pt x="41020" y="32664"/>
                  </a:lnTo>
                  <a:lnTo>
                    <a:pt x="157286" y="32639"/>
                  </a:lnTo>
                  <a:lnTo>
                    <a:pt x="156803" y="31762"/>
                  </a:lnTo>
                  <a:lnTo>
                    <a:pt x="146583" y="31762"/>
                  </a:lnTo>
                  <a:lnTo>
                    <a:pt x="146032" y="27736"/>
                  </a:lnTo>
                  <a:close/>
                </a:path>
                <a:path w="257810" h="142240">
                  <a:moveTo>
                    <a:pt x="20879" y="33947"/>
                  </a:moveTo>
                  <a:lnTo>
                    <a:pt x="10388" y="33947"/>
                  </a:lnTo>
                  <a:lnTo>
                    <a:pt x="16598" y="35458"/>
                  </a:lnTo>
                  <a:lnTo>
                    <a:pt x="20535" y="35140"/>
                  </a:lnTo>
                  <a:lnTo>
                    <a:pt x="20879" y="33947"/>
                  </a:lnTo>
                  <a:close/>
                </a:path>
                <a:path w="257810" h="142240">
                  <a:moveTo>
                    <a:pt x="87360" y="34658"/>
                  </a:moveTo>
                  <a:lnTo>
                    <a:pt x="82562" y="34658"/>
                  </a:lnTo>
                  <a:lnTo>
                    <a:pt x="86867" y="34798"/>
                  </a:lnTo>
                  <a:lnTo>
                    <a:pt x="87360" y="34658"/>
                  </a:lnTo>
                  <a:close/>
                </a:path>
                <a:path w="257810" h="142240">
                  <a:moveTo>
                    <a:pt x="157286" y="32639"/>
                  </a:moveTo>
                  <a:lnTo>
                    <a:pt x="50636" y="32639"/>
                  </a:lnTo>
                  <a:lnTo>
                    <a:pt x="77812" y="32715"/>
                  </a:lnTo>
                  <a:lnTo>
                    <a:pt x="78397" y="33312"/>
                  </a:lnTo>
                  <a:lnTo>
                    <a:pt x="80683" y="34671"/>
                  </a:lnTo>
                  <a:lnTo>
                    <a:pt x="87360" y="34658"/>
                  </a:lnTo>
                  <a:lnTo>
                    <a:pt x="90804" y="33680"/>
                  </a:lnTo>
                  <a:lnTo>
                    <a:pt x="157859" y="33680"/>
                  </a:lnTo>
                  <a:lnTo>
                    <a:pt x="157286" y="32639"/>
                  </a:lnTo>
                  <a:close/>
                </a:path>
                <a:path w="257810" h="142240">
                  <a:moveTo>
                    <a:pt x="2870" y="19164"/>
                  </a:moveTo>
                  <a:lnTo>
                    <a:pt x="2476" y="26060"/>
                  </a:lnTo>
                  <a:lnTo>
                    <a:pt x="1574" y="26212"/>
                  </a:lnTo>
                  <a:lnTo>
                    <a:pt x="1092" y="26377"/>
                  </a:lnTo>
                  <a:lnTo>
                    <a:pt x="0" y="33451"/>
                  </a:lnTo>
                  <a:lnTo>
                    <a:pt x="241" y="33769"/>
                  </a:lnTo>
                  <a:lnTo>
                    <a:pt x="8801" y="34061"/>
                  </a:lnTo>
                  <a:lnTo>
                    <a:pt x="10388" y="33947"/>
                  </a:lnTo>
                  <a:lnTo>
                    <a:pt x="20879" y="33947"/>
                  </a:lnTo>
                  <a:lnTo>
                    <a:pt x="22351" y="28829"/>
                  </a:lnTo>
                  <a:lnTo>
                    <a:pt x="22732" y="27736"/>
                  </a:lnTo>
                  <a:lnTo>
                    <a:pt x="146032" y="27736"/>
                  </a:lnTo>
                  <a:lnTo>
                    <a:pt x="145507" y="23901"/>
                  </a:lnTo>
                  <a:lnTo>
                    <a:pt x="133794" y="23901"/>
                  </a:lnTo>
                  <a:lnTo>
                    <a:pt x="132422" y="22491"/>
                  </a:lnTo>
                  <a:lnTo>
                    <a:pt x="132397" y="20472"/>
                  </a:lnTo>
                  <a:lnTo>
                    <a:pt x="8229" y="20472"/>
                  </a:lnTo>
                  <a:lnTo>
                    <a:pt x="2870" y="19164"/>
                  </a:lnTo>
                  <a:close/>
                </a:path>
                <a:path w="257810" h="142240">
                  <a:moveTo>
                    <a:pt x="153200" y="29019"/>
                  </a:moveTo>
                  <a:lnTo>
                    <a:pt x="148767" y="30670"/>
                  </a:lnTo>
                  <a:lnTo>
                    <a:pt x="146583" y="31762"/>
                  </a:lnTo>
                  <a:lnTo>
                    <a:pt x="156803" y="31762"/>
                  </a:lnTo>
                  <a:lnTo>
                    <a:pt x="155740" y="29832"/>
                  </a:lnTo>
                  <a:lnTo>
                    <a:pt x="153200" y="29019"/>
                  </a:lnTo>
                  <a:close/>
                </a:path>
                <a:path w="257810" h="142240">
                  <a:moveTo>
                    <a:pt x="145465" y="23596"/>
                  </a:moveTo>
                  <a:lnTo>
                    <a:pt x="133794" y="23901"/>
                  </a:lnTo>
                  <a:lnTo>
                    <a:pt x="145507" y="23901"/>
                  </a:lnTo>
                  <a:lnTo>
                    <a:pt x="145465" y="23596"/>
                  </a:lnTo>
                  <a:close/>
                </a:path>
                <a:path w="257810" h="142240">
                  <a:moveTo>
                    <a:pt x="18821" y="19862"/>
                  </a:moveTo>
                  <a:lnTo>
                    <a:pt x="8229" y="20472"/>
                  </a:lnTo>
                  <a:lnTo>
                    <a:pt x="132397" y="20472"/>
                  </a:lnTo>
                  <a:lnTo>
                    <a:pt x="132395" y="20294"/>
                  </a:lnTo>
                  <a:lnTo>
                    <a:pt x="35686" y="20294"/>
                  </a:lnTo>
                  <a:lnTo>
                    <a:pt x="34279" y="20154"/>
                  </a:lnTo>
                  <a:lnTo>
                    <a:pt x="25577" y="20154"/>
                  </a:lnTo>
                  <a:lnTo>
                    <a:pt x="18821" y="19862"/>
                  </a:lnTo>
                  <a:close/>
                </a:path>
                <a:path w="257810" h="142240">
                  <a:moveTo>
                    <a:pt x="40551" y="14744"/>
                  </a:moveTo>
                  <a:lnTo>
                    <a:pt x="35686" y="20294"/>
                  </a:lnTo>
                  <a:lnTo>
                    <a:pt x="132395" y="20294"/>
                  </a:lnTo>
                  <a:lnTo>
                    <a:pt x="132386" y="19583"/>
                  </a:lnTo>
                  <a:lnTo>
                    <a:pt x="43535" y="19583"/>
                  </a:lnTo>
                  <a:lnTo>
                    <a:pt x="40614" y="14795"/>
                  </a:lnTo>
                  <a:close/>
                </a:path>
                <a:path w="257810" h="142240">
                  <a:moveTo>
                    <a:pt x="34023" y="20129"/>
                  </a:moveTo>
                  <a:lnTo>
                    <a:pt x="25577" y="20154"/>
                  </a:lnTo>
                  <a:lnTo>
                    <a:pt x="34279" y="20154"/>
                  </a:lnTo>
                  <a:lnTo>
                    <a:pt x="34023" y="20129"/>
                  </a:lnTo>
                  <a:close/>
                </a:path>
                <a:path w="257810" h="142240">
                  <a:moveTo>
                    <a:pt x="49898" y="11861"/>
                  </a:moveTo>
                  <a:lnTo>
                    <a:pt x="47472" y="12928"/>
                  </a:lnTo>
                  <a:lnTo>
                    <a:pt x="45084" y="17665"/>
                  </a:lnTo>
                  <a:lnTo>
                    <a:pt x="44284" y="18542"/>
                  </a:lnTo>
                  <a:lnTo>
                    <a:pt x="43535" y="19583"/>
                  </a:lnTo>
                  <a:lnTo>
                    <a:pt x="132386" y="19583"/>
                  </a:lnTo>
                  <a:lnTo>
                    <a:pt x="132350" y="16662"/>
                  </a:lnTo>
                  <a:lnTo>
                    <a:pt x="56641" y="16662"/>
                  </a:lnTo>
                  <a:lnTo>
                    <a:pt x="54622" y="15900"/>
                  </a:lnTo>
                  <a:lnTo>
                    <a:pt x="49898" y="11861"/>
                  </a:lnTo>
                  <a:close/>
                </a:path>
                <a:path w="257810" h="142240">
                  <a:moveTo>
                    <a:pt x="59105" y="10909"/>
                  </a:moveTo>
                  <a:lnTo>
                    <a:pt x="56641" y="16662"/>
                  </a:lnTo>
                  <a:lnTo>
                    <a:pt x="132350" y="16662"/>
                  </a:lnTo>
                  <a:lnTo>
                    <a:pt x="132463" y="15900"/>
                  </a:lnTo>
                  <a:lnTo>
                    <a:pt x="133134" y="13284"/>
                  </a:lnTo>
                  <a:lnTo>
                    <a:pt x="132940" y="13068"/>
                  </a:lnTo>
                  <a:lnTo>
                    <a:pt x="69849" y="13068"/>
                  </a:lnTo>
                  <a:lnTo>
                    <a:pt x="67373" y="12674"/>
                  </a:lnTo>
                  <a:lnTo>
                    <a:pt x="62153" y="12420"/>
                  </a:lnTo>
                  <a:lnTo>
                    <a:pt x="59105" y="10909"/>
                  </a:lnTo>
                  <a:close/>
                </a:path>
                <a:path w="257810" h="142240">
                  <a:moveTo>
                    <a:pt x="72783" y="9461"/>
                  </a:moveTo>
                  <a:lnTo>
                    <a:pt x="71856" y="10096"/>
                  </a:lnTo>
                  <a:lnTo>
                    <a:pt x="69849" y="13068"/>
                  </a:lnTo>
                  <a:lnTo>
                    <a:pt x="132940" y="13068"/>
                  </a:lnTo>
                  <a:lnTo>
                    <a:pt x="132335" y="12395"/>
                  </a:lnTo>
                  <a:lnTo>
                    <a:pt x="117322" y="12395"/>
                  </a:lnTo>
                  <a:lnTo>
                    <a:pt x="90246" y="12344"/>
                  </a:lnTo>
                  <a:lnTo>
                    <a:pt x="87319" y="11036"/>
                  </a:lnTo>
                  <a:lnTo>
                    <a:pt x="77939" y="11036"/>
                  </a:lnTo>
                  <a:lnTo>
                    <a:pt x="72783" y="9461"/>
                  </a:lnTo>
                  <a:close/>
                </a:path>
                <a:path w="257810" h="142240">
                  <a:moveTo>
                    <a:pt x="127812" y="9652"/>
                  </a:moveTo>
                  <a:lnTo>
                    <a:pt x="124675" y="10287"/>
                  </a:lnTo>
                  <a:lnTo>
                    <a:pt x="119252" y="12344"/>
                  </a:lnTo>
                  <a:lnTo>
                    <a:pt x="117322" y="12395"/>
                  </a:lnTo>
                  <a:lnTo>
                    <a:pt x="132335" y="12395"/>
                  </a:lnTo>
                  <a:lnTo>
                    <a:pt x="130898" y="10795"/>
                  </a:lnTo>
                  <a:lnTo>
                    <a:pt x="127812" y="9652"/>
                  </a:lnTo>
                  <a:close/>
                </a:path>
                <a:path w="257810" h="142240">
                  <a:moveTo>
                    <a:pt x="94794" y="3225"/>
                  </a:moveTo>
                  <a:lnTo>
                    <a:pt x="91262" y="3225"/>
                  </a:lnTo>
                  <a:lnTo>
                    <a:pt x="92963" y="6477"/>
                  </a:lnTo>
                  <a:lnTo>
                    <a:pt x="96088" y="7848"/>
                  </a:lnTo>
                  <a:lnTo>
                    <a:pt x="92735" y="11950"/>
                  </a:lnTo>
                  <a:lnTo>
                    <a:pt x="90246" y="12344"/>
                  </a:lnTo>
                  <a:lnTo>
                    <a:pt x="117274" y="12344"/>
                  </a:lnTo>
                  <a:lnTo>
                    <a:pt x="113525" y="8382"/>
                  </a:lnTo>
                  <a:lnTo>
                    <a:pt x="110807" y="8026"/>
                  </a:lnTo>
                  <a:lnTo>
                    <a:pt x="107432" y="6591"/>
                  </a:lnTo>
                  <a:lnTo>
                    <a:pt x="103885" y="6591"/>
                  </a:lnTo>
                  <a:lnTo>
                    <a:pt x="103953" y="6197"/>
                  </a:lnTo>
                  <a:lnTo>
                    <a:pt x="100802" y="6184"/>
                  </a:lnTo>
                  <a:lnTo>
                    <a:pt x="97231" y="5778"/>
                  </a:lnTo>
                  <a:lnTo>
                    <a:pt x="95249" y="5626"/>
                  </a:lnTo>
                  <a:lnTo>
                    <a:pt x="94794" y="3225"/>
                  </a:lnTo>
                  <a:close/>
                </a:path>
                <a:path w="257810" h="142240">
                  <a:moveTo>
                    <a:pt x="83057" y="9131"/>
                  </a:moveTo>
                  <a:lnTo>
                    <a:pt x="77939" y="11036"/>
                  </a:lnTo>
                  <a:lnTo>
                    <a:pt x="87319" y="11036"/>
                  </a:lnTo>
                  <a:lnTo>
                    <a:pt x="83057" y="9131"/>
                  </a:lnTo>
                  <a:close/>
                </a:path>
                <a:path w="257810" h="142240">
                  <a:moveTo>
                    <a:pt x="106476" y="6184"/>
                  </a:moveTo>
                  <a:lnTo>
                    <a:pt x="103885" y="6591"/>
                  </a:lnTo>
                  <a:lnTo>
                    <a:pt x="107432" y="6591"/>
                  </a:lnTo>
                  <a:lnTo>
                    <a:pt x="106476" y="6184"/>
                  </a:lnTo>
                  <a:close/>
                </a:path>
                <a:path w="257810" h="142240">
                  <a:moveTo>
                    <a:pt x="103301" y="1473"/>
                  </a:moveTo>
                  <a:lnTo>
                    <a:pt x="101180" y="1676"/>
                  </a:lnTo>
                  <a:lnTo>
                    <a:pt x="100355" y="2146"/>
                  </a:lnTo>
                  <a:lnTo>
                    <a:pt x="100380" y="4495"/>
                  </a:lnTo>
                  <a:lnTo>
                    <a:pt x="100914" y="6197"/>
                  </a:lnTo>
                  <a:lnTo>
                    <a:pt x="103953" y="6197"/>
                  </a:lnTo>
                  <a:lnTo>
                    <a:pt x="104635" y="2197"/>
                  </a:lnTo>
                  <a:lnTo>
                    <a:pt x="103301" y="1473"/>
                  </a:lnTo>
                  <a:close/>
                </a:path>
                <a:path w="257810" h="142240">
                  <a:moveTo>
                    <a:pt x="93459" y="0"/>
                  </a:moveTo>
                  <a:lnTo>
                    <a:pt x="89966" y="571"/>
                  </a:lnTo>
                  <a:lnTo>
                    <a:pt x="88878" y="571"/>
                  </a:lnTo>
                  <a:lnTo>
                    <a:pt x="88188" y="4178"/>
                  </a:lnTo>
                  <a:lnTo>
                    <a:pt x="91262" y="3225"/>
                  </a:lnTo>
                  <a:lnTo>
                    <a:pt x="94794" y="3225"/>
                  </a:lnTo>
                  <a:lnTo>
                    <a:pt x="94437" y="1346"/>
                  </a:lnTo>
                  <a:lnTo>
                    <a:pt x="93874" y="571"/>
                  </a:lnTo>
                  <a:lnTo>
                    <a:pt x="89966" y="571"/>
                  </a:lnTo>
                  <a:lnTo>
                    <a:pt x="88899" y="457"/>
                  </a:lnTo>
                  <a:lnTo>
                    <a:pt x="93791" y="457"/>
                  </a:lnTo>
                  <a:lnTo>
                    <a:pt x="93459" y="0"/>
                  </a:lnTo>
                  <a:close/>
                </a:path>
              </a:pathLst>
            </a:custGeom>
            <a:solidFill>
              <a:srgbClr val="D3E7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602003" y="847178"/>
              <a:ext cx="118745" cy="74930"/>
            </a:xfrm>
            <a:custGeom>
              <a:avLst/>
              <a:gdLst/>
              <a:ahLst/>
              <a:cxnLst/>
              <a:rect l="l" t="t" r="r" b="b"/>
              <a:pathLst>
                <a:path w="118744" h="74930">
                  <a:moveTo>
                    <a:pt x="91507" y="48526"/>
                  </a:moveTo>
                  <a:lnTo>
                    <a:pt x="75691" y="48526"/>
                  </a:lnTo>
                  <a:lnTo>
                    <a:pt x="77114" y="48869"/>
                  </a:lnTo>
                  <a:lnTo>
                    <a:pt x="78600" y="57073"/>
                  </a:lnTo>
                  <a:lnTo>
                    <a:pt x="83489" y="59969"/>
                  </a:lnTo>
                  <a:lnTo>
                    <a:pt x="93408" y="61290"/>
                  </a:lnTo>
                  <a:lnTo>
                    <a:pt x="94614" y="64490"/>
                  </a:lnTo>
                  <a:lnTo>
                    <a:pt x="96113" y="69481"/>
                  </a:lnTo>
                  <a:lnTo>
                    <a:pt x="96316" y="70319"/>
                  </a:lnTo>
                  <a:lnTo>
                    <a:pt x="97167" y="72821"/>
                  </a:lnTo>
                  <a:lnTo>
                    <a:pt x="98005" y="74612"/>
                  </a:lnTo>
                  <a:lnTo>
                    <a:pt x="102019" y="74345"/>
                  </a:lnTo>
                  <a:lnTo>
                    <a:pt x="101926" y="72821"/>
                  </a:lnTo>
                  <a:lnTo>
                    <a:pt x="102015" y="70319"/>
                  </a:lnTo>
                  <a:lnTo>
                    <a:pt x="102158" y="68071"/>
                  </a:lnTo>
                  <a:lnTo>
                    <a:pt x="103555" y="67182"/>
                  </a:lnTo>
                  <a:lnTo>
                    <a:pt x="114901" y="67182"/>
                  </a:lnTo>
                  <a:lnTo>
                    <a:pt x="118313" y="61633"/>
                  </a:lnTo>
                  <a:lnTo>
                    <a:pt x="114818" y="53695"/>
                  </a:lnTo>
                  <a:lnTo>
                    <a:pt x="111099" y="53695"/>
                  </a:lnTo>
                  <a:lnTo>
                    <a:pt x="108394" y="53581"/>
                  </a:lnTo>
                  <a:lnTo>
                    <a:pt x="95059" y="53581"/>
                  </a:lnTo>
                  <a:lnTo>
                    <a:pt x="91859" y="51942"/>
                  </a:lnTo>
                  <a:lnTo>
                    <a:pt x="91507" y="48526"/>
                  </a:lnTo>
                  <a:close/>
                </a:path>
                <a:path w="118744" h="74930">
                  <a:moveTo>
                    <a:pt x="114901" y="67182"/>
                  </a:moveTo>
                  <a:lnTo>
                    <a:pt x="103555" y="67182"/>
                  </a:lnTo>
                  <a:lnTo>
                    <a:pt x="106070" y="67627"/>
                  </a:lnTo>
                  <a:lnTo>
                    <a:pt x="107441" y="67690"/>
                  </a:lnTo>
                  <a:lnTo>
                    <a:pt x="114706" y="67500"/>
                  </a:lnTo>
                  <a:lnTo>
                    <a:pt x="114901" y="67182"/>
                  </a:lnTo>
                  <a:close/>
                </a:path>
                <a:path w="118744" h="74930">
                  <a:moveTo>
                    <a:pt x="113309" y="52565"/>
                  </a:moveTo>
                  <a:lnTo>
                    <a:pt x="111099" y="53695"/>
                  </a:lnTo>
                  <a:lnTo>
                    <a:pt x="114818" y="53695"/>
                  </a:lnTo>
                  <a:lnTo>
                    <a:pt x="114706" y="53441"/>
                  </a:lnTo>
                  <a:lnTo>
                    <a:pt x="113309" y="52565"/>
                  </a:lnTo>
                  <a:close/>
                </a:path>
                <a:path w="118744" h="74930">
                  <a:moveTo>
                    <a:pt x="103873" y="53111"/>
                  </a:moveTo>
                  <a:lnTo>
                    <a:pt x="95059" y="53581"/>
                  </a:lnTo>
                  <a:lnTo>
                    <a:pt x="108394" y="53581"/>
                  </a:lnTo>
                  <a:lnTo>
                    <a:pt x="107492" y="53543"/>
                  </a:lnTo>
                  <a:lnTo>
                    <a:pt x="103873" y="53111"/>
                  </a:lnTo>
                  <a:close/>
                </a:path>
                <a:path w="118744" h="74930">
                  <a:moveTo>
                    <a:pt x="76263" y="39852"/>
                  </a:moveTo>
                  <a:lnTo>
                    <a:pt x="63449" y="39852"/>
                  </a:lnTo>
                  <a:lnTo>
                    <a:pt x="66243" y="40868"/>
                  </a:lnTo>
                  <a:lnTo>
                    <a:pt x="65417" y="50584"/>
                  </a:lnTo>
                  <a:lnTo>
                    <a:pt x="68198" y="50926"/>
                  </a:lnTo>
                  <a:lnTo>
                    <a:pt x="70904" y="50533"/>
                  </a:lnTo>
                  <a:lnTo>
                    <a:pt x="75691" y="48526"/>
                  </a:lnTo>
                  <a:lnTo>
                    <a:pt x="91507" y="48526"/>
                  </a:lnTo>
                  <a:lnTo>
                    <a:pt x="90957" y="43179"/>
                  </a:lnTo>
                  <a:lnTo>
                    <a:pt x="88582" y="41567"/>
                  </a:lnTo>
                  <a:lnTo>
                    <a:pt x="81330" y="40093"/>
                  </a:lnTo>
                  <a:lnTo>
                    <a:pt x="76187" y="40068"/>
                  </a:lnTo>
                  <a:lnTo>
                    <a:pt x="76263" y="39852"/>
                  </a:lnTo>
                  <a:close/>
                </a:path>
                <a:path w="118744" h="74930">
                  <a:moveTo>
                    <a:pt x="58207" y="31889"/>
                  </a:moveTo>
                  <a:lnTo>
                    <a:pt x="38049" y="31889"/>
                  </a:lnTo>
                  <a:lnTo>
                    <a:pt x="39639" y="32308"/>
                  </a:lnTo>
                  <a:lnTo>
                    <a:pt x="39610" y="32829"/>
                  </a:lnTo>
                  <a:lnTo>
                    <a:pt x="38430" y="40627"/>
                  </a:lnTo>
                  <a:lnTo>
                    <a:pt x="49339" y="40093"/>
                  </a:lnTo>
                  <a:lnTo>
                    <a:pt x="57111" y="40093"/>
                  </a:lnTo>
                  <a:lnTo>
                    <a:pt x="63449" y="39852"/>
                  </a:lnTo>
                  <a:lnTo>
                    <a:pt x="76263" y="39852"/>
                  </a:lnTo>
                  <a:lnTo>
                    <a:pt x="78522" y="33413"/>
                  </a:lnTo>
                  <a:lnTo>
                    <a:pt x="64668" y="33413"/>
                  </a:lnTo>
                  <a:lnTo>
                    <a:pt x="57950" y="32918"/>
                  </a:lnTo>
                  <a:lnTo>
                    <a:pt x="58207" y="31889"/>
                  </a:lnTo>
                  <a:close/>
                </a:path>
                <a:path w="118744" h="74930">
                  <a:moveTo>
                    <a:pt x="57111" y="40093"/>
                  </a:moveTo>
                  <a:lnTo>
                    <a:pt x="49339" y="40093"/>
                  </a:lnTo>
                  <a:lnTo>
                    <a:pt x="52108" y="40284"/>
                  </a:lnTo>
                  <a:lnTo>
                    <a:pt x="57111" y="40093"/>
                  </a:lnTo>
                  <a:close/>
                </a:path>
                <a:path w="118744" h="74930">
                  <a:moveTo>
                    <a:pt x="75171" y="26606"/>
                  </a:moveTo>
                  <a:lnTo>
                    <a:pt x="70269" y="26733"/>
                  </a:lnTo>
                  <a:lnTo>
                    <a:pt x="65354" y="26758"/>
                  </a:lnTo>
                  <a:lnTo>
                    <a:pt x="63423" y="28854"/>
                  </a:lnTo>
                  <a:lnTo>
                    <a:pt x="64668" y="33413"/>
                  </a:lnTo>
                  <a:lnTo>
                    <a:pt x="78522" y="33413"/>
                  </a:lnTo>
                  <a:lnTo>
                    <a:pt x="78727" y="32829"/>
                  </a:lnTo>
                  <a:lnTo>
                    <a:pt x="78079" y="32308"/>
                  </a:lnTo>
                  <a:lnTo>
                    <a:pt x="75171" y="26606"/>
                  </a:lnTo>
                  <a:close/>
                </a:path>
                <a:path w="118744" h="74930">
                  <a:moveTo>
                    <a:pt x="58210" y="31876"/>
                  </a:moveTo>
                  <a:lnTo>
                    <a:pt x="31813" y="31876"/>
                  </a:lnTo>
                  <a:lnTo>
                    <a:pt x="34061" y="31915"/>
                  </a:lnTo>
                  <a:lnTo>
                    <a:pt x="58210" y="31876"/>
                  </a:lnTo>
                  <a:close/>
                </a:path>
                <a:path w="118744" h="74930">
                  <a:moveTo>
                    <a:pt x="41188" y="23152"/>
                  </a:moveTo>
                  <a:lnTo>
                    <a:pt x="23228" y="23152"/>
                  </a:lnTo>
                  <a:lnTo>
                    <a:pt x="24968" y="25590"/>
                  </a:lnTo>
                  <a:lnTo>
                    <a:pt x="26441" y="31775"/>
                  </a:lnTo>
                  <a:lnTo>
                    <a:pt x="27762" y="31902"/>
                  </a:lnTo>
                  <a:lnTo>
                    <a:pt x="58210" y="31876"/>
                  </a:lnTo>
                  <a:lnTo>
                    <a:pt x="58737" y="29768"/>
                  </a:lnTo>
                  <a:lnTo>
                    <a:pt x="58267" y="27673"/>
                  </a:lnTo>
                  <a:lnTo>
                    <a:pt x="60871" y="27228"/>
                  </a:lnTo>
                  <a:lnTo>
                    <a:pt x="64806" y="27228"/>
                  </a:lnTo>
                  <a:lnTo>
                    <a:pt x="65354" y="26758"/>
                  </a:lnTo>
                  <a:lnTo>
                    <a:pt x="65362" y="25552"/>
                  </a:lnTo>
                  <a:lnTo>
                    <a:pt x="42290" y="25552"/>
                  </a:lnTo>
                  <a:lnTo>
                    <a:pt x="41427" y="23520"/>
                  </a:lnTo>
                  <a:lnTo>
                    <a:pt x="41188" y="23152"/>
                  </a:lnTo>
                  <a:close/>
                </a:path>
                <a:path w="118744" h="74930">
                  <a:moveTo>
                    <a:pt x="63381" y="28827"/>
                  </a:moveTo>
                  <a:close/>
                </a:path>
                <a:path w="118744" h="74930">
                  <a:moveTo>
                    <a:pt x="65354" y="26758"/>
                  </a:moveTo>
                  <a:lnTo>
                    <a:pt x="63296" y="28524"/>
                  </a:lnTo>
                  <a:lnTo>
                    <a:pt x="63423" y="28854"/>
                  </a:lnTo>
                  <a:lnTo>
                    <a:pt x="65354" y="26758"/>
                  </a:lnTo>
                  <a:close/>
                </a:path>
                <a:path w="118744" h="74930">
                  <a:moveTo>
                    <a:pt x="64806" y="27228"/>
                  </a:moveTo>
                  <a:lnTo>
                    <a:pt x="60871" y="27228"/>
                  </a:lnTo>
                  <a:lnTo>
                    <a:pt x="63381" y="28827"/>
                  </a:lnTo>
                  <a:lnTo>
                    <a:pt x="63296" y="28524"/>
                  </a:lnTo>
                  <a:lnTo>
                    <a:pt x="64806" y="27228"/>
                  </a:lnTo>
                  <a:close/>
                </a:path>
                <a:path w="118744" h="74930">
                  <a:moveTo>
                    <a:pt x="2463" y="0"/>
                  </a:moveTo>
                  <a:lnTo>
                    <a:pt x="368" y="736"/>
                  </a:lnTo>
                  <a:lnTo>
                    <a:pt x="0" y="4889"/>
                  </a:lnTo>
                  <a:lnTo>
                    <a:pt x="0" y="19215"/>
                  </a:lnTo>
                  <a:lnTo>
                    <a:pt x="12296" y="19430"/>
                  </a:lnTo>
                  <a:lnTo>
                    <a:pt x="13893" y="20154"/>
                  </a:lnTo>
                  <a:lnTo>
                    <a:pt x="12890" y="28574"/>
                  </a:lnTo>
                  <a:lnTo>
                    <a:pt x="16027" y="28232"/>
                  </a:lnTo>
                  <a:lnTo>
                    <a:pt x="23228" y="23152"/>
                  </a:lnTo>
                  <a:lnTo>
                    <a:pt x="41188" y="23152"/>
                  </a:lnTo>
                  <a:lnTo>
                    <a:pt x="37998" y="18237"/>
                  </a:lnTo>
                  <a:lnTo>
                    <a:pt x="40335" y="14858"/>
                  </a:lnTo>
                  <a:lnTo>
                    <a:pt x="26822" y="14858"/>
                  </a:lnTo>
                  <a:lnTo>
                    <a:pt x="14325" y="14147"/>
                  </a:lnTo>
                  <a:lnTo>
                    <a:pt x="13373" y="13169"/>
                  </a:lnTo>
                  <a:lnTo>
                    <a:pt x="13614" y="6794"/>
                  </a:lnTo>
                  <a:lnTo>
                    <a:pt x="14592" y="3225"/>
                  </a:lnTo>
                  <a:lnTo>
                    <a:pt x="7442" y="3225"/>
                  </a:lnTo>
                  <a:lnTo>
                    <a:pt x="6629" y="2336"/>
                  </a:lnTo>
                  <a:lnTo>
                    <a:pt x="2463" y="0"/>
                  </a:lnTo>
                  <a:close/>
                </a:path>
                <a:path w="118744" h="74930">
                  <a:moveTo>
                    <a:pt x="65404" y="19430"/>
                  </a:moveTo>
                  <a:lnTo>
                    <a:pt x="52958" y="19430"/>
                  </a:lnTo>
                  <a:lnTo>
                    <a:pt x="52146" y="19850"/>
                  </a:lnTo>
                  <a:lnTo>
                    <a:pt x="51523" y="20510"/>
                  </a:lnTo>
                  <a:lnTo>
                    <a:pt x="50698" y="24434"/>
                  </a:lnTo>
                  <a:lnTo>
                    <a:pt x="48856" y="25387"/>
                  </a:lnTo>
                  <a:lnTo>
                    <a:pt x="42290" y="25552"/>
                  </a:lnTo>
                  <a:lnTo>
                    <a:pt x="65362" y="25552"/>
                  </a:lnTo>
                  <a:lnTo>
                    <a:pt x="65404" y="19430"/>
                  </a:lnTo>
                  <a:close/>
                </a:path>
                <a:path w="118744" h="74930">
                  <a:moveTo>
                    <a:pt x="38900" y="673"/>
                  </a:moveTo>
                  <a:lnTo>
                    <a:pt x="37274" y="761"/>
                  </a:lnTo>
                  <a:lnTo>
                    <a:pt x="28035" y="761"/>
                  </a:lnTo>
                  <a:lnTo>
                    <a:pt x="30429" y="10553"/>
                  </a:lnTo>
                  <a:lnTo>
                    <a:pt x="26822" y="14858"/>
                  </a:lnTo>
                  <a:lnTo>
                    <a:pt x="40335" y="14858"/>
                  </a:lnTo>
                  <a:lnTo>
                    <a:pt x="40906" y="14033"/>
                  </a:lnTo>
                  <a:lnTo>
                    <a:pt x="36080" y="12572"/>
                  </a:lnTo>
                  <a:lnTo>
                    <a:pt x="39408" y="11023"/>
                  </a:lnTo>
                  <a:lnTo>
                    <a:pt x="50057" y="11023"/>
                  </a:lnTo>
                  <a:lnTo>
                    <a:pt x="51917" y="10083"/>
                  </a:lnTo>
                  <a:lnTo>
                    <a:pt x="52231" y="7924"/>
                  </a:lnTo>
                  <a:lnTo>
                    <a:pt x="39433" y="7924"/>
                  </a:lnTo>
                  <a:lnTo>
                    <a:pt x="38906" y="761"/>
                  </a:lnTo>
                  <a:lnTo>
                    <a:pt x="37274" y="761"/>
                  </a:lnTo>
                  <a:lnTo>
                    <a:pt x="38904" y="736"/>
                  </a:lnTo>
                  <a:close/>
                </a:path>
                <a:path w="118744" h="74930">
                  <a:moveTo>
                    <a:pt x="50057" y="11023"/>
                  </a:moveTo>
                  <a:lnTo>
                    <a:pt x="39408" y="11023"/>
                  </a:lnTo>
                  <a:lnTo>
                    <a:pt x="41668" y="13550"/>
                  </a:lnTo>
                  <a:lnTo>
                    <a:pt x="47028" y="12649"/>
                  </a:lnTo>
                  <a:lnTo>
                    <a:pt x="49453" y="11328"/>
                  </a:lnTo>
                  <a:lnTo>
                    <a:pt x="50057" y="11023"/>
                  </a:lnTo>
                  <a:close/>
                </a:path>
                <a:path w="118744" h="74930">
                  <a:moveTo>
                    <a:pt x="44145" y="5765"/>
                  </a:moveTo>
                  <a:lnTo>
                    <a:pt x="39433" y="7924"/>
                  </a:lnTo>
                  <a:lnTo>
                    <a:pt x="52231" y="7924"/>
                  </a:lnTo>
                  <a:lnTo>
                    <a:pt x="52438" y="6502"/>
                  </a:lnTo>
                  <a:lnTo>
                    <a:pt x="50545" y="5892"/>
                  </a:lnTo>
                  <a:lnTo>
                    <a:pt x="44145" y="5765"/>
                  </a:lnTo>
                  <a:close/>
                </a:path>
                <a:path w="118744" h="74930">
                  <a:moveTo>
                    <a:pt x="14909" y="2070"/>
                  </a:moveTo>
                  <a:lnTo>
                    <a:pt x="7442" y="3225"/>
                  </a:lnTo>
                  <a:lnTo>
                    <a:pt x="14592" y="3225"/>
                  </a:lnTo>
                  <a:lnTo>
                    <a:pt x="14909" y="2070"/>
                  </a:lnTo>
                  <a:close/>
                </a:path>
              </a:pathLst>
            </a:custGeom>
            <a:solidFill>
              <a:srgbClr val="D1E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441843" y="866343"/>
              <a:ext cx="69850" cy="47625"/>
            </a:xfrm>
            <a:custGeom>
              <a:avLst/>
              <a:gdLst/>
              <a:ahLst/>
              <a:cxnLst/>
              <a:rect l="l" t="t" r="r" b="b"/>
              <a:pathLst>
                <a:path w="69850" h="47625">
                  <a:moveTo>
                    <a:pt x="16372" y="46977"/>
                  </a:moveTo>
                  <a:lnTo>
                    <a:pt x="12458" y="46977"/>
                  </a:lnTo>
                  <a:lnTo>
                    <a:pt x="16065" y="47142"/>
                  </a:lnTo>
                  <a:lnTo>
                    <a:pt x="16372" y="46977"/>
                  </a:lnTo>
                  <a:close/>
                </a:path>
                <a:path w="69850" h="47625">
                  <a:moveTo>
                    <a:pt x="47940" y="21894"/>
                  </a:moveTo>
                  <a:lnTo>
                    <a:pt x="15252" y="21894"/>
                  </a:lnTo>
                  <a:lnTo>
                    <a:pt x="15659" y="28003"/>
                  </a:lnTo>
                  <a:lnTo>
                    <a:pt x="15074" y="29933"/>
                  </a:lnTo>
                  <a:lnTo>
                    <a:pt x="9398" y="32423"/>
                  </a:lnTo>
                  <a:lnTo>
                    <a:pt x="6350" y="32740"/>
                  </a:lnTo>
                  <a:lnTo>
                    <a:pt x="3365" y="33502"/>
                  </a:lnTo>
                  <a:lnTo>
                    <a:pt x="3556" y="35191"/>
                  </a:lnTo>
                  <a:lnTo>
                    <a:pt x="4025" y="36906"/>
                  </a:lnTo>
                  <a:lnTo>
                    <a:pt x="3162" y="47053"/>
                  </a:lnTo>
                  <a:lnTo>
                    <a:pt x="11938" y="47002"/>
                  </a:lnTo>
                  <a:lnTo>
                    <a:pt x="12458" y="46977"/>
                  </a:lnTo>
                  <a:lnTo>
                    <a:pt x="16372" y="46977"/>
                  </a:lnTo>
                  <a:lnTo>
                    <a:pt x="17411" y="46418"/>
                  </a:lnTo>
                  <a:lnTo>
                    <a:pt x="14795" y="37934"/>
                  </a:lnTo>
                  <a:lnTo>
                    <a:pt x="17665" y="35013"/>
                  </a:lnTo>
                  <a:lnTo>
                    <a:pt x="25400" y="33807"/>
                  </a:lnTo>
                  <a:lnTo>
                    <a:pt x="30004" y="33807"/>
                  </a:lnTo>
                  <a:lnTo>
                    <a:pt x="30378" y="26339"/>
                  </a:lnTo>
                  <a:lnTo>
                    <a:pt x="32258" y="26123"/>
                  </a:lnTo>
                  <a:lnTo>
                    <a:pt x="42540" y="26123"/>
                  </a:lnTo>
                  <a:lnTo>
                    <a:pt x="47940" y="21894"/>
                  </a:lnTo>
                  <a:close/>
                </a:path>
                <a:path w="69850" h="47625">
                  <a:moveTo>
                    <a:pt x="30004" y="33807"/>
                  </a:moveTo>
                  <a:lnTo>
                    <a:pt x="25400" y="33807"/>
                  </a:lnTo>
                  <a:lnTo>
                    <a:pt x="29959" y="34709"/>
                  </a:lnTo>
                  <a:lnTo>
                    <a:pt x="30004" y="33807"/>
                  </a:lnTo>
                  <a:close/>
                </a:path>
                <a:path w="69850" h="47625">
                  <a:moveTo>
                    <a:pt x="42540" y="26123"/>
                  </a:moveTo>
                  <a:lnTo>
                    <a:pt x="32258" y="26123"/>
                  </a:lnTo>
                  <a:lnTo>
                    <a:pt x="42151" y="26428"/>
                  </a:lnTo>
                  <a:lnTo>
                    <a:pt x="42540" y="26123"/>
                  </a:lnTo>
                  <a:close/>
                </a:path>
                <a:path w="69850" h="47625">
                  <a:moveTo>
                    <a:pt x="58032" y="21475"/>
                  </a:moveTo>
                  <a:lnTo>
                    <a:pt x="48475" y="21475"/>
                  </a:lnTo>
                  <a:lnTo>
                    <a:pt x="56616" y="22758"/>
                  </a:lnTo>
                  <a:lnTo>
                    <a:pt x="57924" y="21716"/>
                  </a:lnTo>
                  <a:lnTo>
                    <a:pt x="58032" y="21475"/>
                  </a:lnTo>
                  <a:close/>
                </a:path>
                <a:path w="69850" h="47625">
                  <a:moveTo>
                    <a:pt x="10287" y="7289"/>
                  </a:moveTo>
                  <a:lnTo>
                    <a:pt x="1358" y="7785"/>
                  </a:lnTo>
                  <a:lnTo>
                    <a:pt x="0" y="9766"/>
                  </a:lnTo>
                  <a:lnTo>
                    <a:pt x="3365" y="16078"/>
                  </a:lnTo>
                  <a:lnTo>
                    <a:pt x="3365" y="20002"/>
                  </a:lnTo>
                  <a:lnTo>
                    <a:pt x="3708" y="20777"/>
                  </a:lnTo>
                  <a:lnTo>
                    <a:pt x="4152" y="21462"/>
                  </a:lnTo>
                  <a:lnTo>
                    <a:pt x="4953" y="21843"/>
                  </a:lnTo>
                  <a:lnTo>
                    <a:pt x="6756" y="22542"/>
                  </a:lnTo>
                  <a:lnTo>
                    <a:pt x="8636" y="22364"/>
                  </a:lnTo>
                  <a:lnTo>
                    <a:pt x="13344" y="22364"/>
                  </a:lnTo>
                  <a:lnTo>
                    <a:pt x="15252" y="21894"/>
                  </a:lnTo>
                  <a:lnTo>
                    <a:pt x="47940" y="21894"/>
                  </a:lnTo>
                  <a:lnTo>
                    <a:pt x="48475" y="21475"/>
                  </a:lnTo>
                  <a:lnTo>
                    <a:pt x="58037" y="21462"/>
                  </a:lnTo>
                  <a:lnTo>
                    <a:pt x="59486" y="18211"/>
                  </a:lnTo>
                  <a:lnTo>
                    <a:pt x="61544" y="17564"/>
                  </a:lnTo>
                  <a:lnTo>
                    <a:pt x="68602" y="17564"/>
                  </a:lnTo>
                  <a:lnTo>
                    <a:pt x="69240" y="16827"/>
                  </a:lnTo>
                  <a:lnTo>
                    <a:pt x="68643" y="11709"/>
                  </a:lnTo>
                  <a:lnTo>
                    <a:pt x="68783" y="10134"/>
                  </a:lnTo>
                  <a:lnTo>
                    <a:pt x="68783" y="9842"/>
                  </a:lnTo>
                  <a:lnTo>
                    <a:pt x="55245" y="9842"/>
                  </a:lnTo>
                  <a:lnTo>
                    <a:pt x="55376" y="9385"/>
                  </a:lnTo>
                  <a:lnTo>
                    <a:pt x="45745" y="9385"/>
                  </a:lnTo>
                  <a:lnTo>
                    <a:pt x="43421" y="8661"/>
                  </a:lnTo>
                  <a:lnTo>
                    <a:pt x="28318" y="8648"/>
                  </a:lnTo>
                  <a:lnTo>
                    <a:pt x="28099" y="8547"/>
                  </a:lnTo>
                  <a:lnTo>
                    <a:pt x="14617" y="8547"/>
                  </a:lnTo>
                  <a:lnTo>
                    <a:pt x="10287" y="7289"/>
                  </a:lnTo>
                  <a:close/>
                </a:path>
                <a:path w="69850" h="47625">
                  <a:moveTo>
                    <a:pt x="13344" y="22364"/>
                  </a:moveTo>
                  <a:lnTo>
                    <a:pt x="8636" y="22364"/>
                  </a:lnTo>
                  <a:lnTo>
                    <a:pt x="10502" y="22428"/>
                  </a:lnTo>
                  <a:lnTo>
                    <a:pt x="12674" y="22529"/>
                  </a:lnTo>
                  <a:lnTo>
                    <a:pt x="13344" y="22364"/>
                  </a:lnTo>
                  <a:close/>
                </a:path>
                <a:path w="69850" h="47625">
                  <a:moveTo>
                    <a:pt x="68602" y="17564"/>
                  </a:moveTo>
                  <a:lnTo>
                    <a:pt x="61544" y="17564"/>
                  </a:lnTo>
                  <a:lnTo>
                    <a:pt x="67843" y="18440"/>
                  </a:lnTo>
                  <a:lnTo>
                    <a:pt x="68602" y="17564"/>
                  </a:lnTo>
                  <a:close/>
                </a:path>
                <a:path w="69850" h="47625">
                  <a:moveTo>
                    <a:pt x="58839" y="8420"/>
                  </a:moveTo>
                  <a:lnTo>
                    <a:pt x="55245" y="9842"/>
                  </a:lnTo>
                  <a:lnTo>
                    <a:pt x="68783" y="9842"/>
                  </a:lnTo>
                  <a:lnTo>
                    <a:pt x="68783" y="8686"/>
                  </a:lnTo>
                  <a:lnTo>
                    <a:pt x="63639" y="8686"/>
                  </a:lnTo>
                  <a:lnTo>
                    <a:pt x="58839" y="8420"/>
                  </a:lnTo>
                  <a:close/>
                </a:path>
                <a:path w="69850" h="47625">
                  <a:moveTo>
                    <a:pt x="50444" y="0"/>
                  </a:moveTo>
                  <a:lnTo>
                    <a:pt x="49987" y="9004"/>
                  </a:lnTo>
                  <a:lnTo>
                    <a:pt x="45745" y="9385"/>
                  </a:lnTo>
                  <a:lnTo>
                    <a:pt x="55376" y="9385"/>
                  </a:lnTo>
                  <a:lnTo>
                    <a:pt x="56908" y="4063"/>
                  </a:lnTo>
                  <a:lnTo>
                    <a:pt x="55905" y="685"/>
                  </a:lnTo>
                  <a:lnTo>
                    <a:pt x="50444" y="0"/>
                  </a:lnTo>
                  <a:close/>
                </a:path>
                <a:path w="69850" h="47625">
                  <a:moveTo>
                    <a:pt x="68783" y="8585"/>
                  </a:moveTo>
                  <a:lnTo>
                    <a:pt x="66217" y="8585"/>
                  </a:lnTo>
                  <a:lnTo>
                    <a:pt x="63639" y="8686"/>
                  </a:lnTo>
                  <a:lnTo>
                    <a:pt x="68783" y="8686"/>
                  </a:lnTo>
                  <a:close/>
                </a:path>
                <a:path w="69850" h="47625">
                  <a:moveTo>
                    <a:pt x="30365" y="1308"/>
                  </a:moveTo>
                  <a:lnTo>
                    <a:pt x="30060" y="1714"/>
                  </a:lnTo>
                  <a:lnTo>
                    <a:pt x="29565" y="2082"/>
                  </a:lnTo>
                  <a:lnTo>
                    <a:pt x="28386" y="8369"/>
                  </a:lnTo>
                  <a:lnTo>
                    <a:pt x="28346" y="8661"/>
                  </a:lnTo>
                  <a:lnTo>
                    <a:pt x="43421" y="8661"/>
                  </a:lnTo>
                  <a:lnTo>
                    <a:pt x="42484" y="8369"/>
                  </a:lnTo>
                  <a:lnTo>
                    <a:pt x="31394" y="8369"/>
                  </a:lnTo>
                  <a:lnTo>
                    <a:pt x="29540" y="6172"/>
                  </a:lnTo>
                  <a:lnTo>
                    <a:pt x="30365" y="1308"/>
                  </a:lnTo>
                  <a:close/>
                </a:path>
                <a:path w="69850" h="47625">
                  <a:moveTo>
                    <a:pt x="19443" y="4991"/>
                  </a:moveTo>
                  <a:lnTo>
                    <a:pt x="14617" y="8547"/>
                  </a:lnTo>
                  <a:lnTo>
                    <a:pt x="28099" y="8547"/>
                  </a:lnTo>
                  <a:lnTo>
                    <a:pt x="21120" y="5321"/>
                  </a:lnTo>
                  <a:lnTo>
                    <a:pt x="19443" y="4991"/>
                  </a:lnTo>
                  <a:close/>
                </a:path>
                <a:path w="69850" h="47625">
                  <a:moveTo>
                    <a:pt x="38938" y="7264"/>
                  </a:moveTo>
                  <a:lnTo>
                    <a:pt x="37617" y="7378"/>
                  </a:lnTo>
                  <a:lnTo>
                    <a:pt x="31394" y="8369"/>
                  </a:lnTo>
                  <a:lnTo>
                    <a:pt x="42484" y="8369"/>
                  </a:lnTo>
                  <a:lnTo>
                    <a:pt x="38938" y="7264"/>
                  </a:lnTo>
                  <a:close/>
                </a:path>
              </a:pathLst>
            </a:custGeom>
            <a:solidFill>
              <a:srgbClr val="D3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411731" y="885659"/>
              <a:ext cx="48895" cy="25400"/>
            </a:xfrm>
            <a:custGeom>
              <a:avLst/>
              <a:gdLst/>
              <a:ahLst/>
              <a:cxnLst/>
              <a:rect l="l" t="t" r="r" b="b"/>
              <a:pathLst>
                <a:path w="48894" h="25400">
                  <a:moveTo>
                    <a:pt x="46443" y="0"/>
                  </a:moveTo>
                  <a:lnTo>
                    <a:pt x="42862" y="2387"/>
                  </a:lnTo>
                  <a:lnTo>
                    <a:pt x="40741" y="1714"/>
                  </a:lnTo>
                  <a:lnTo>
                    <a:pt x="38671" y="3251"/>
                  </a:lnTo>
                  <a:lnTo>
                    <a:pt x="36588" y="3238"/>
                  </a:lnTo>
                  <a:lnTo>
                    <a:pt x="34518" y="1714"/>
                  </a:lnTo>
                  <a:lnTo>
                    <a:pt x="33477" y="673"/>
                  </a:lnTo>
                  <a:lnTo>
                    <a:pt x="27495" y="3009"/>
                  </a:lnTo>
                  <a:lnTo>
                    <a:pt x="21285" y="1257"/>
                  </a:lnTo>
                  <a:lnTo>
                    <a:pt x="9905" y="2006"/>
                  </a:lnTo>
                  <a:lnTo>
                    <a:pt x="7277" y="3949"/>
                  </a:lnTo>
                  <a:lnTo>
                    <a:pt x="7975" y="14147"/>
                  </a:lnTo>
                  <a:lnTo>
                    <a:pt x="6197" y="16052"/>
                  </a:lnTo>
                  <a:lnTo>
                    <a:pt x="1282" y="15214"/>
                  </a:lnTo>
                  <a:lnTo>
                    <a:pt x="1727" y="17246"/>
                  </a:lnTo>
                  <a:lnTo>
                    <a:pt x="0" y="20561"/>
                  </a:lnTo>
                  <a:lnTo>
                    <a:pt x="7264" y="21907"/>
                  </a:lnTo>
                  <a:lnTo>
                    <a:pt x="11239" y="24256"/>
                  </a:lnTo>
                  <a:lnTo>
                    <a:pt x="20154" y="25018"/>
                  </a:lnTo>
                  <a:lnTo>
                    <a:pt x="21437" y="23164"/>
                  </a:lnTo>
                  <a:lnTo>
                    <a:pt x="20269" y="17068"/>
                  </a:lnTo>
                  <a:lnTo>
                    <a:pt x="18503" y="14262"/>
                  </a:lnTo>
                  <a:lnTo>
                    <a:pt x="12496" y="14922"/>
                  </a:lnTo>
                  <a:lnTo>
                    <a:pt x="14617" y="17538"/>
                  </a:lnTo>
                  <a:lnTo>
                    <a:pt x="15544" y="20243"/>
                  </a:lnTo>
                  <a:lnTo>
                    <a:pt x="15506" y="21069"/>
                  </a:lnTo>
                  <a:lnTo>
                    <a:pt x="12636" y="21615"/>
                  </a:lnTo>
                  <a:lnTo>
                    <a:pt x="10921" y="21577"/>
                  </a:lnTo>
                  <a:lnTo>
                    <a:pt x="7785" y="16243"/>
                  </a:lnTo>
                  <a:lnTo>
                    <a:pt x="8445" y="12445"/>
                  </a:lnTo>
                  <a:lnTo>
                    <a:pt x="9029" y="7721"/>
                  </a:lnTo>
                  <a:lnTo>
                    <a:pt x="10553" y="6629"/>
                  </a:lnTo>
                  <a:lnTo>
                    <a:pt x="12534" y="10185"/>
                  </a:lnTo>
                  <a:lnTo>
                    <a:pt x="14274" y="8458"/>
                  </a:lnTo>
                  <a:lnTo>
                    <a:pt x="18948" y="9042"/>
                  </a:lnTo>
                  <a:lnTo>
                    <a:pt x="21691" y="10134"/>
                  </a:lnTo>
                  <a:lnTo>
                    <a:pt x="21018" y="14173"/>
                  </a:lnTo>
                  <a:lnTo>
                    <a:pt x="22351" y="15074"/>
                  </a:lnTo>
                  <a:lnTo>
                    <a:pt x="23698" y="14770"/>
                  </a:lnTo>
                  <a:lnTo>
                    <a:pt x="27825" y="11861"/>
                  </a:lnTo>
                  <a:lnTo>
                    <a:pt x="30657" y="12230"/>
                  </a:lnTo>
                  <a:lnTo>
                    <a:pt x="36779" y="16382"/>
                  </a:lnTo>
                  <a:lnTo>
                    <a:pt x="39446" y="13931"/>
                  </a:lnTo>
                  <a:lnTo>
                    <a:pt x="48272" y="11950"/>
                  </a:lnTo>
                  <a:lnTo>
                    <a:pt x="47205" y="7797"/>
                  </a:lnTo>
                  <a:lnTo>
                    <a:pt x="46443" y="0"/>
                  </a:lnTo>
                  <a:close/>
                </a:path>
              </a:pathLst>
            </a:custGeom>
            <a:solidFill>
              <a:srgbClr val="D3E5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49" name="object 3849"/>
          <p:cNvSpPr/>
          <p:nvPr/>
        </p:nvSpPr>
        <p:spPr>
          <a:xfrm>
            <a:off x="1214780" y="1161453"/>
            <a:ext cx="9525" cy="6985"/>
          </a:xfrm>
          <a:custGeom>
            <a:avLst/>
            <a:gdLst/>
            <a:ahLst/>
            <a:cxnLst/>
            <a:rect l="l" t="t" r="r" b="b"/>
            <a:pathLst>
              <a:path w="9525" h="6984">
                <a:moveTo>
                  <a:pt x="8851" y="0"/>
                </a:moveTo>
                <a:lnTo>
                  <a:pt x="7365" y="114"/>
                </a:lnTo>
                <a:lnTo>
                  <a:pt x="4013" y="76"/>
                </a:lnTo>
                <a:lnTo>
                  <a:pt x="0" y="88"/>
                </a:lnTo>
                <a:lnTo>
                  <a:pt x="2273" y="723"/>
                </a:lnTo>
                <a:lnTo>
                  <a:pt x="3340" y="2870"/>
                </a:lnTo>
                <a:lnTo>
                  <a:pt x="6235" y="4483"/>
                </a:lnTo>
                <a:lnTo>
                  <a:pt x="6858" y="6502"/>
                </a:lnTo>
                <a:lnTo>
                  <a:pt x="9499" y="4432"/>
                </a:lnTo>
                <a:lnTo>
                  <a:pt x="8851" y="0"/>
                </a:lnTo>
                <a:close/>
              </a:path>
            </a:pathLst>
          </a:custGeom>
          <a:solidFill>
            <a:srgbClr val="D3E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0" name="object 3850"/>
          <p:cNvSpPr/>
          <p:nvPr/>
        </p:nvSpPr>
        <p:spPr>
          <a:xfrm>
            <a:off x="1406791" y="899515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977" y="0"/>
                </a:moveTo>
                <a:lnTo>
                  <a:pt x="25" y="952"/>
                </a:lnTo>
                <a:lnTo>
                  <a:pt x="0" y="7594"/>
                </a:lnTo>
                <a:lnTo>
                  <a:pt x="2425" y="7759"/>
                </a:lnTo>
                <a:lnTo>
                  <a:pt x="4470" y="7492"/>
                </a:lnTo>
                <a:lnTo>
                  <a:pt x="4025" y="2743"/>
                </a:lnTo>
                <a:lnTo>
                  <a:pt x="4432" y="1523"/>
                </a:lnTo>
                <a:lnTo>
                  <a:pt x="6222" y="1358"/>
                </a:lnTo>
                <a:lnTo>
                  <a:pt x="977" y="0"/>
                </a:lnTo>
                <a:close/>
              </a:path>
            </a:pathLst>
          </a:custGeom>
          <a:solidFill>
            <a:srgbClr val="D3E5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1" name="object 3851"/>
          <p:cNvSpPr/>
          <p:nvPr/>
        </p:nvSpPr>
        <p:spPr>
          <a:xfrm>
            <a:off x="1557274" y="816038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095" y="0"/>
                </a:moveTo>
                <a:lnTo>
                  <a:pt x="0" y="1765"/>
                </a:lnTo>
                <a:lnTo>
                  <a:pt x="50" y="3848"/>
                </a:lnTo>
                <a:lnTo>
                  <a:pt x="88" y="5918"/>
                </a:lnTo>
                <a:lnTo>
                  <a:pt x="4241" y="5918"/>
                </a:lnTo>
                <a:lnTo>
                  <a:pt x="3632" y="3937"/>
                </a:lnTo>
                <a:lnTo>
                  <a:pt x="3619" y="1714"/>
                </a:lnTo>
                <a:lnTo>
                  <a:pt x="2095" y="0"/>
                </a:lnTo>
                <a:close/>
              </a:path>
            </a:pathLst>
          </a:custGeom>
          <a:solidFill>
            <a:srgbClr val="C9E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52" name="object 3852"/>
          <p:cNvGrpSpPr/>
          <p:nvPr/>
        </p:nvGrpSpPr>
        <p:grpSpPr>
          <a:xfrm>
            <a:off x="1191831" y="1150658"/>
            <a:ext cx="35560" cy="50800"/>
            <a:chOff x="1191831" y="1150658"/>
            <a:chExt cx="35560" cy="50800"/>
          </a:xfrm>
        </p:grpSpPr>
        <p:sp>
          <p:nvSpPr>
            <p:cNvPr id="3853" name="object 3853"/>
            <p:cNvSpPr/>
            <p:nvPr/>
          </p:nvSpPr>
          <p:spPr>
            <a:xfrm>
              <a:off x="1223937" y="11506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336" y="0"/>
                  </a:moveTo>
                  <a:lnTo>
                    <a:pt x="1244" y="88"/>
                  </a:lnTo>
                  <a:lnTo>
                    <a:pt x="0" y="177"/>
                  </a:lnTo>
                  <a:lnTo>
                    <a:pt x="279" y="2857"/>
                  </a:lnTo>
                  <a:lnTo>
                    <a:pt x="787" y="3429"/>
                  </a:lnTo>
                  <a:lnTo>
                    <a:pt x="1816" y="3403"/>
                  </a:lnTo>
                  <a:lnTo>
                    <a:pt x="2882" y="3251"/>
                  </a:lnTo>
                  <a:lnTo>
                    <a:pt x="3073" y="2438"/>
                  </a:lnTo>
                  <a:lnTo>
                    <a:pt x="3314" y="76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FE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191831" y="1197876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09">
                  <a:moveTo>
                    <a:pt x="6235" y="0"/>
                  </a:moveTo>
                  <a:lnTo>
                    <a:pt x="4254" y="1244"/>
                  </a:lnTo>
                  <a:lnTo>
                    <a:pt x="1549" y="1016"/>
                  </a:lnTo>
                  <a:lnTo>
                    <a:pt x="0" y="3111"/>
                  </a:lnTo>
                  <a:lnTo>
                    <a:pt x="2527" y="2971"/>
                  </a:lnTo>
                  <a:lnTo>
                    <a:pt x="5372" y="3492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CFE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55" name="object 3855"/>
          <p:cNvGrpSpPr/>
          <p:nvPr/>
        </p:nvGrpSpPr>
        <p:grpSpPr>
          <a:xfrm>
            <a:off x="1411135" y="874826"/>
            <a:ext cx="178435" cy="92710"/>
            <a:chOff x="1411135" y="874826"/>
            <a:chExt cx="178435" cy="92710"/>
          </a:xfrm>
        </p:grpSpPr>
        <p:sp>
          <p:nvSpPr>
            <p:cNvPr id="3856" name="object 3856"/>
            <p:cNvSpPr/>
            <p:nvPr/>
          </p:nvSpPr>
          <p:spPr>
            <a:xfrm>
              <a:off x="1450593" y="900887"/>
              <a:ext cx="86995" cy="66675"/>
            </a:xfrm>
            <a:custGeom>
              <a:avLst/>
              <a:gdLst/>
              <a:ahLst/>
              <a:cxnLst/>
              <a:rect l="l" t="t" r="r" b="b"/>
              <a:pathLst>
                <a:path w="86994" h="66675">
                  <a:moveTo>
                    <a:pt x="4978" y="37909"/>
                  </a:moveTo>
                  <a:lnTo>
                    <a:pt x="5245" y="46266"/>
                  </a:lnTo>
                  <a:lnTo>
                    <a:pt x="3276" y="47878"/>
                  </a:lnTo>
                  <a:lnTo>
                    <a:pt x="0" y="49339"/>
                  </a:lnTo>
                  <a:lnTo>
                    <a:pt x="1473" y="49999"/>
                  </a:lnTo>
                  <a:lnTo>
                    <a:pt x="2374" y="50736"/>
                  </a:lnTo>
                  <a:lnTo>
                    <a:pt x="7683" y="50799"/>
                  </a:lnTo>
                  <a:lnTo>
                    <a:pt x="9169" y="53428"/>
                  </a:lnTo>
                  <a:lnTo>
                    <a:pt x="12115" y="60782"/>
                  </a:lnTo>
                  <a:lnTo>
                    <a:pt x="7042" y="60782"/>
                  </a:lnTo>
                  <a:lnTo>
                    <a:pt x="8115" y="63347"/>
                  </a:lnTo>
                  <a:lnTo>
                    <a:pt x="11010" y="65874"/>
                  </a:lnTo>
                  <a:lnTo>
                    <a:pt x="19443" y="66395"/>
                  </a:lnTo>
                  <a:lnTo>
                    <a:pt x="22313" y="63703"/>
                  </a:lnTo>
                  <a:lnTo>
                    <a:pt x="22542" y="63042"/>
                  </a:lnTo>
                  <a:lnTo>
                    <a:pt x="22981" y="60782"/>
                  </a:lnTo>
                  <a:lnTo>
                    <a:pt x="12115" y="60782"/>
                  </a:lnTo>
                  <a:lnTo>
                    <a:pt x="6946" y="60553"/>
                  </a:lnTo>
                  <a:lnTo>
                    <a:pt x="23025" y="60553"/>
                  </a:lnTo>
                  <a:lnTo>
                    <a:pt x="23075" y="58648"/>
                  </a:lnTo>
                  <a:lnTo>
                    <a:pt x="21993" y="56210"/>
                  </a:lnTo>
                  <a:lnTo>
                    <a:pt x="18961" y="56210"/>
                  </a:lnTo>
                  <a:lnTo>
                    <a:pt x="17259" y="55321"/>
                  </a:lnTo>
                  <a:lnTo>
                    <a:pt x="18643" y="53593"/>
                  </a:lnTo>
                  <a:lnTo>
                    <a:pt x="20472" y="53187"/>
                  </a:lnTo>
                  <a:lnTo>
                    <a:pt x="21615" y="51917"/>
                  </a:lnTo>
                  <a:lnTo>
                    <a:pt x="22999" y="50482"/>
                  </a:lnTo>
                  <a:lnTo>
                    <a:pt x="23736" y="48221"/>
                  </a:lnTo>
                  <a:lnTo>
                    <a:pt x="32537" y="47459"/>
                  </a:lnTo>
                  <a:lnTo>
                    <a:pt x="38315" y="45389"/>
                  </a:lnTo>
                  <a:lnTo>
                    <a:pt x="41985" y="41440"/>
                  </a:lnTo>
                  <a:lnTo>
                    <a:pt x="16789" y="41440"/>
                  </a:lnTo>
                  <a:lnTo>
                    <a:pt x="9537" y="39331"/>
                  </a:lnTo>
                  <a:lnTo>
                    <a:pt x="4978" y="37909"/>
                  </a:lnTo>
                  <a:close/>
                </a:path>
                <a:path w="86994" h="66675">
                  <a:moveTo>
                    <a:pt x="21310" y="54673"/>
                  </a:moveTo>
                  <a:lnTo>
                    <a:pt x="18961" y="56210"/>
                  </a:lnTo>
                  <a:lnTo>
                    <a:pt x="21993" y="56210"/>
                  </a:lnTo>
                  <a:lnTo>
                    <a:pt x="21310" y="54673"/>
                  </a:lnTo>
                  <a:close/>
                </a:path>
                <a:path w="86994" h="66675">
                  <a:moveTo>
                    <a:pt x="47274" y="40741"/>
                  </a:moveTo>
                  <a:lnTo>
                    <a:pt x="42633" y="40741"/>
                  </a:lnTo>
                  <a:lnTo>
                    <a:pt x="45173" y="42087"/>
                  </a:lnTo>
                  <a:lnTo>
                    <a:pt x="43306" y="46799"/>
                  </a:lnTo>
                  <a:lnTo>
                    <a:pt x="47574" y="45681"/>
                  </a:lnTo>
                  <a:lnTo>
                    <a:pt x="46964" y="41414"/>
                  </a:lnTo>
                  <a:lnTo>
                    <a:pt x="47274" y="40741"/>
                  </a:lnTo>
                  <a:close/>
                </a:path>
                <a:path w="86994" h="66675">
                  <a:moveTo>
                    <a:pt x="21564" y="28638"/>
                  </a:moveTo>
                  <a:lnTo>
                    <a:pt x="20294" y="31356"/>
                  </a:lnTo>
                  <a:lnTo>
                    <a:pt x="18206" y="38531"/>
                  </a:lnTo>
                  <a:lnTo>
                    <a:pt x="16789" y="41440"/>
                  </a:lnTo>
                  <a:lnTo>
                    <a:pt x="41985" y="41440"/>
                  </a:lnTo>
                  <a:lnTo>
                    <a:pt x="42633" y="40741"/>
                  </a:lnTo>
                  <a:lnTo>
                    <a:pt x="47274" y="40741"/>
                  </a:lnTo>
                  <a:lnTo>
                    <a:pt x="48069" y="39014"/>
                  </a:lnTo>
                  <a:lnTo>
                    <a:pt x="55524" y="38988"/>
                  </a:lnTo>
                  <a:lnTo>
                    <a:pt x="60045" y="38531"/>
                  </a:lnTo>
                  <a:lnTo>
                    <a:pt x="59352" y="33680"/>
                  </a:lnTo>
                  <a:lnTo>
                    <a:pt x="27025" y="33680"/>
                  </a:lnTo>
                  <a:lnTo>
                    <a:pt x="25971" y="32816"/>
                  </a:lnTo>
                  <a:lnTo>
                    <a:pt x="21564" y="28638"/>
                  </a:lnTo>
                  <a:close/>
                </a:path>
                <a:path w="86994" h="66675">
                  <a:moveTo>
                    <a:pt x="28079" y="18453"/>
                  </a:moveTo>
                  <a:lnTo>
                    <a:pt x="28244" y="23037"/>
                  </a:lnTo>
                  <a:lnTo>
                    <a:pt x="26809" y="25958"/>
                  </a:lnTo>
                  <a:lnTo>
                    <a:pt x="27865" y="28841"/>
                  </a:lnTo>
                  <a:lnTo>
                    <a:pt x="28600" y="30772"/>
                  </a:lnTo>
                  <a:lnTo>
                    <a:pt x="29222" y="31826"/>
                  </a:lnTo>
                  <a:lnTo>
                    <a:pt x="27025" y="33680"/>
                  </a:lnTo>
                  <a:lnTo>
                    <a:pt x="59352" y="33680"/>
                  </a:lnTo>
                  <a:lnTo>
                    <a:pt x="58661" y="28841"/>
                  </a:lnTo>
                  <a:lnTo>
                    <a:pt x="62560" y="25120"/>
                  </a:lnTo>
                  <a:lnTo>
                    <a:pt x="66141" y="20142"/>
                  </a:lnTo>
                  <a:lnTo>
                    <a:pt x="86568" y="20142"/>
                  </a:lnTo>
                  <a:lnTo>
                    <a:pt x="86544" y="19621"/>
                  </a:lnTo>
                  <a:lnTo>
                    <a:pt x="33820" y="19621"/>
                  </a:lnTo>
                  <a:lnTo>
                    <a:pt x="28079" y="18453"/>
                  </a:lnTo>
                  <a:close/>
                </a:path>
                <a:path w="86994" h="66675">
                  <a:moveTo>
                    <a:pt x="86568" y="20142"/>
                  </a:moveTo>
                  <a:lnTo>
                    <a:pt x="66141" y="20142"/>
                  </a:lnTo>
                  <a:lnTo>
                    <a:pt x="65608" y="25488"/>
                  </a:lnTo>
                  <a:lnTo>
                    <a:pt x="68427" y="26415"/>
                  </a:lnTo>
                  <a:lnTo>
                    <a:pt x="73748" y="25831"/>
                  </a:lnTo>
                  <a:lnTo>
                    <a:pt x="86836" y="25831"/>
                  </a:lnTo>
                  <a:lnTo>
                    <a:pt x="86568" y="20142"/>
                  </a:lnTo>
                  <a:close/>
                </a:path>
                <a:path w="86994" h="66675">
                  <a:moveTo>
                    <a:pt x="86836" y="25831"/>
                  </a:moveTo>
                  <a:lnTo>
                    <a:pt x="73748" y="25831"/>
                  </a:lnTo>
                  <a:lnTo>
                    <a:pt x="75145" y="25958"/>
                  </a:lnTo>
                  <a:lnTo>
                    <a:pt x="86842" y="25958"/>
                  </a:lnTo>
                  <a:close/>
                </a:path>
                <a:path w="86994" h="66675">
                  <a:moveTo>
                    <a:pt x="34531" y="12064"/>
                  </a:moveTo>
                  <a:lnTo>
                    <a:pt x="34683" y="19062"/>
                  </a:lnTo>
                  <a:lnTo>
                    <a:pt x="33820" y="19621"/>
                  </a:lnTo>
                  <a:lnTo>
                    <a:pt x="86544" y="19621"/>
                  </a:lnTo>
                  <a:lnTo>
                    <a:pt x="86495" y="18592"/>
                  </a:lnTo>
                  <a:lnTo>
                    <a:pt x="46443" y="18592"/>
                  </a:lnTo>
                  <a:lnTo>
                    <a:pt x="37566" y="15112"/>
                  </a:lnTo>
                  <a:lnTo>
                    <a:pt x="34531" y="12064"/>
                  </a:lnTo>
                  <a:close/>
                </a:path>
                <a:path w="86994" h="66675">
                  <a:moveTo>
                    <a:pt x="64236" y="431"/>
                  </a:moveTo>
                  <a:lnTo>
                    <a:pt x="60350" y="7785"/>
                  </a:lnTo>
                  <a:lnTo>
                    <a:pt x="57340" y="9690"/>
                  </a:lnTo>
                  <a:lnTo>
                    <a:pt x="49923" y="13588"/>
                  </a:lnTo>
                  <a:lnTo>
                    <a:pt x="46443" y="18592"/>
                  </a:lnTo>
                  <a:lnTo>
                    <a:pt x="86495" y="18592"/>
                  </a:lnTo>
                  <a:lnTo>
                    <a:pt x="86421" y="17017"/>
                  </a:lnTo>
                  <a:lnTo>
                    <a:pt x="80048" y="17017"/>
                  </a:lnTo>
                  <a:lnTo>
                    <a:pt x="78727" y="12458"/>
                  </a:lnTo>
                  <a:lnTo>
                    <a:pt x="76149" y="10744"/>
                  </a:lnTo>
                  <a:lnTo>
                    <a:pt x="74612" y="8585"/>
                  </a:lnTo>
                  <a:lnTo>
                    <a:pt x="75107" y="3441"/>
                  </a:lnTo>
                  <a:lnTo>
                    <a:pt x="75115" y="2158"/>
                  </a:lnTo>
                  <a:lnTo>
                    <a:pt x="70015" y="2158"/>
                  </a:lnTo>
                  <a:lnTo>
                    <a:pt x="64236" y="431"/>
                  </a:lnTo>
                  <a:close/>
                </a:path>
                <a:path w="86994" h="66675">
                  <a:moveTo>
                    <a:pt x="85991" y="14528"/>
                  </a:moveTo>
                  <a:lnTo>
                    <a:pt x="83248" y="14998"/>
                  </a:lnTo>
                  <a:lnTo>
                    <a:pt x="80048" y="17017"/>
                  </a:lnTo>
                  <a:lnTo>
                    <a:pt x="86421" y="17017"/>
                  </a:lnTo>
                  <a:lnTo>
                    <a:pt x="86334" y="15176"/>
                  </a:lnTo>
                  <a:lnTo>
                    <a:pt x="86118" y="14858"/>
                  </a:lnTo>
                  <a:lnTo>
                    <a:pt x="85991" y="14528"/>
                  </a:lnTo>
                  <a:close/>
                </a:path>
                <a:path w="86994" h="66675">
                  <a:moveTo>
                    <a:pt x="73532" y="0"/>
                  </a:moveTo>
                  <a:lnTo>
                    <a:pt x="70015" y="2158"/>
                  </a:lnTo>
                  <a:lnTo>
                    <a:pt x="75115" y="2158"/>
                  </a:lnTo>
                  <a:lnTo>
                    <a:pt x="75120" y="1447"/>
                  </a:lnTo>
                  <a:lnTo>
                    <a:pt x="73532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523542" y="874826"/>
              <a:ext cx="66040" cy="40005"/>
            </a:xfrm>
            <a:custGeom>
              <a:avLst/>
              <a:gdLst/>
              <a:ahLst/>
              <a:cxnLst/>
              <a:rect l="l" t="t" r="r" b="b"/>
              <a:pathLst>
                <a:path w="66040" h="40005">
                  <a:moveTo>
                    <a:pt x="1549" y="0"/>
                  </a:moveTo>
                  <a:lnTo>
                    <a:pt x="495" y="1054"/>
                  </a:lnTo>
                  <a:lnTo>
                    <a:pt x="673" y="11315"/>
                  </a:lnTo>
                  <a:lnTo>
                    <a:pt x="584" y="28587"/>
                  </a:lnTo>
                  <a:lnTo>
                    <a:pt x="838" y="31140"/>
                  </a:lnTo>
                  <a:lnTo>
                    <a:pt x="0" y="37909"/>
                  </a:lnTo>
                  <a:lnTo>
                    <a:pt x="2057" y="39014"/>
                  </a:lnTo>
                  <a:lnTo>
                    <a:pt x="5778" y="38519"/>
                  </a:lnTo>
                  <a:lnTo>
                    <a:pt x="8127" y="37960"/>
                  </a:lnTo>
                  <a:lnTo>
                    <a:pt x="12344" y="39916"/>
                  </a:lnTo>
                  <a:lnTo>
                    <a:pt x="13030" y="31000"/>
                  </a:lnTo>
                  <a:lnTo>
                    <a:pt x="16776" y="32385"/>
                  </a:lnTo>
                  <a:lnTo>
                    <a:pt x="23279" y="32207"/>
                  </a:lnTo>
                  <a:lnTo>
                    <a:pt x="27000" y="33324"/>
                  </a:lnTo>
                  <a:lnTo>
                    <a:pt x="26644" y="25730"/>
                  </a:lnTo>
                  <a:lnTo>
                    <a:pt x="28917" y="26085"/>
                  </a:lnTo>
                  <a:lnTo>
                    <a:pt x="52235" y="26060"/>
                  </a:lnTo>
                  <a:lnTo>
                    <a:pt x="52501" y="13398"/>
                  </a:lnTo>
                  <a:lnTo>
                    <a:pt x="53619" y="12306"/>
                  </a:lnTo>
                  <a:lnTo>
                    <a:pt x="59105" y="12687"/>
                  </a:lnTo>
                  <a:lnTo>
                    <a:pt x="64871" y="12471"/>
                  </a:lnTo>
                  <a:lnTo>
                    <a:pt x="65697" y="12026"/>
                  </a:lnTo>
                  <a:lnTo>
                    <a:pt x="65709" y="9994"/>
                  </a:lnTo>
                  <a:lnTo>
                    <a:pt x="64896" y="9512"/>
                  </a:lnTo>
                  <a:lnTo>
                    <a:pt x="40589" y="9525"/>
                  </a:lnTo>
                  <a:lnTo>
                    <a:pt x="39776" y="9867"/>
                  </a:lnTo>
                  <a:lnTo>
                    <a:pt x="36233" y="14592"/>
                  </a:lnTo>
                  <a:lnTo>
                    <a:pt x="31648" y="12788"/>
                  </a:lnTo>
                  <a:lnTo>
                    <a:pt x="24955" y="11391"/>
                  </a:lnTo>
                  <a:lnTo>
                    <a:pt x="26987" y="7289"/>
                  </a:lnTo>
                  <a:lnTo>
                    <a:pt x="26352" y="3225"/>
                  </a:lnTo>
                  <a:lnTo>
                    <a:pt x="26542" y="1651"/>
                  </a:lnTo>
                  <a:lnTo>
                    <a:pt x="26542" y="88"/>
                  </a:lnTo>
                  <a:lnTo>
                    <a:pt x="11798" y="17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DB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465859" y="91014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4610" y="0"/>
                  </a:moveTo>
                  <a:lnTo>
                    <a:pt x="0" y="2489"/>
                  </a:lnTo>
                  <a:lnTo>
                    <a:pt x="3314" y="3213"/>
                  </a:lnTo>
                  <a:lnTo>
                    <a:pt x="5562" y="4064"/>
                  </a:lnTo>
                  <a:lnTo>
                    <a:pt x="5524" y="8509"/>
                  </a:lnTo>
                  <a:lnTo>
                    <a:pt x="6680" y="9347"/>
                  </a:lnTo>
                  <a:lnTo>
                    <a:pt x="9575" y="9131"/>
                  </a:lnTo>
                  <a:lnTo>
                    <a:pt x="10490" y="8064"/>
                  </a:lnTo>
                  <a:lnTo>
                    <a:pt x="11722" y="5702"/>
                  </a:lnTo>
                  <a:lnTo>
                    <a:pt x="11874" y="4203"/>
                  </a:lnTo>
                  <a:lnTo>
                    <a:pt x="7734" y="1917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432750" y="895426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4">
                  <a:moveTo>
                    <a:pt x="6718" y="0"/>
                  </a:moveTo>
                  <a:lnTo>
                    <a:pt x="2641" y="3505"/>
                  </a:lnTo>
                  <a:lnTo>
                    <a:pt x="1739" y="4635"/>
                  </a:lnTo>
                  <a:lnTo>
                    <a:pt x="0" y="4419"/>
                  </a:lnTo>
                  <a:lnTo>
                    <a:pt x="4152" y="6680"/>
                  </a:lnTo>
                  <a:lnTo>
                    <a:pt x="8305" y="4940"/>
                  </a:lnTo>
                  <a:lnTo>
                    <a:pt x="12458" y="4419"/>
                  </a:lnTo>
                  <a:lnTo>
                    <a:pt x="10591" y="1028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D3E6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493278" y="90872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422" y="0"/>
                  </a:moveTo>
                  <a:lnTo>
                    <a:pt x="825" y="406"/>
                  </a:lnTo>
                  <a:lnTo>
                    <a:pt x="190" y="901"/>
                  </a:lnTo>
                  <a:lnTo>
                    <a:pt x="114" y="1397"/>
                  </a:lnTo>
                  <a:lnTo>
                    <a:pt x="0" y="2273"/>
                  </a:lnTo>
                  <a:lnTo>
                    <a:pt x="800" y="2374"/>
                  </a:lnTo>
                  <a:lnTo>
                    <a:pt x="1384" y="2374"/>
                  </a:lnTo>
                  <a:lnTo>
                    <a:pt x="2324" y="2222"/>
                  </a:lnTo>
                  <a:lnTo>
                    <a:pt x="2692" y="1714"/>
                  </a:lnTo>
                  <a:lnTo>
                    <a:pt x="2336" y="952"/>
                  </a:lnTo>
                  <a:lnTo>
                    <a:pt x="2146" y="558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9E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411135" y="958227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104" y="0"/>
                  </a:moveTo>
                  <a:lnTo>
                    <a:pt x="647" y="419"/>
                  </a:lnTo>
                  <a:lnTo>
                    <a:pt x="152" y="660"/>
                  </a:lnTo>
                  <a:lnTo>
                    <a:pt x="88" y="990"/>
                  </a:lnTo>
                  <a:lnTo>
                    <a:pt x="0" y="1384"/>
                  </a:lnTo>
                  <a:lnTo>
                    <a:pt x="165" y="2082"/>
                  </a:lnTo>
                  <a:lnTo>
                    <a:pt x="444" y="2235"/>
                  </a:lnTo>
                  <a:lnTo>
                    <a:pt x="1143" y="2628"/>
                  </a:lnTo>
                  <a:lnTo>
                    <a:pt x="1676" y="2197"/>
                  </a:lnTo>
                  <a:lnTo>
                    <a:pt x="1676" y="1435"/>
                  </a:lnTo>
                  <a:lnTo>
                    <a:pt x="1689" y="1041"/>
                  </a:lnTo>
                  <a:lnTo>
                    <a:pt x="1371" y="635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D9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62" name="object 3862"/>
          <p:cNvGrpSpPr/>
          <p:nvPr/>
        </p:nvGrpSpPr>
        <p:grpSpPr>
          <a:xfrm>
            <a:off x="1380832" y="1838274"/>
            <a:ext cx="288290" cy="41910"/>
            <a:chOff x="1380832" y="1838274"/>
            <a:chExt cx="288290" cy="41910"/>
          </a:xfrm>
        </p:grpSpPr>
        <p:sp>
          <p:nvSpPr>
            <p:cNvPr id="3863" name="object 3863"/>
            <p:cNvSpPr/>
            <p:nvPr/>
          </p:nvSpPr>
          <p:spPr>
            <a:xfrm>
              <a:off x="1469677" y="1838274"/>
              <a:ext cx="187325" cy="29209"/>
            </a:xfrm>
            <a:custGeom>
              <a:avLst/>
              <a:gdLst/>
              <a:ahLst/>
              <a:cxnLst/>
              <a:rect l="l" t="t" r="r" b="b"/>
              <a:pathLst>
                <a:path w="187325" h="29210">
                  <a:moveTo>
                    <a:pt x="108081" y="26238"/>
                  </a:moveTo>
                  <a:lnTo>
                    <a:pt x="65574" y="26238"/>
                  </a:lnTo>
                  <a:lnTo>
                    <a:pt x="66679" y="27025"/>
                  </a:lnTo>
                  <a:lnTo>
                    <a:pt x="68990" y="28320"/>
                  </a:lnTo>
                  <a:lnTo>
                    <a:pt x="70425" y="28778"/>
                  </a:lnTo>
                  <a:lnTo>
                    <a:pt x="77715" y="26377"/>
                  </a:lnTo>
                  <a:lnTo>
                    <a:pt x="107547" y="26377"/>
                  </a:lnTo>
                  <a:lnTo>
                    <a:pt x="108081" y="26238"/>
                  </a:lnTo>
                  <a:close/>
                </a:path>
                <a:path w="187325" h="29210">
                  <a:moveTo>
                    <a:pt x="107547" y="26377"/>
                  </a:moveTo>
                  <a:lnTo>
                    <a:pt x="77715" y="26377"/>
                  </a:lnTo>
                  <a:lnTo>
                    <a:pt x="83646" y="27317"/>
                  </a:lnTo>
                  <a:lnTo>
                    <a:pt x="89640" y="28193"/>
                  </a:lnTo>
                  <a:lnTo>
                    <a:pt x="97328" y="28368"/>
                  </a:lnTo>
                  <a:lnTo>
                    <a:pt x="104806" y="27095"/>
                  </a:lnTo>
                  <a:lnTo>
                    <a:pt x="107547" y="26377"/>
                  </a:lnTo>
                  <a:close/>
                </a:path>
                <a:path w="187325" h="29210">
                  <a:moveTo>
                    <a:pt x="114658" y="24561"/>
                  </a:moveTo>
                  <a:lnTo>
                    <a:pt x="25810" y="24561"/>
                  </a:lnTo>
                  <a:lnTo>
                    <a:pt x="30992" y="28041"/>
                  </a:lnTo>
                  <a:lnTo>
                    <a:pt x="35157" y="27368"/>
                  </a:lnTo>
                  <a:lnTo>
                    <a:pt x="39234" y="26860"/>
                  </a:lnTo>
                  <a:lnTo>
                    <a:pt x="45517" y="26515"/>
                  </a:lnTo>
                  <a:lnTo>
                    <a:pt x="62699" y="26515"/>
                  </a:lnTo>
                  <a:lnTo>
                    <a:pt x="64367" y="26403"/>
                  </a:lnTo>
                  <a:lnTo>
                    <a:pt x="65574" y="26238"/>
                  </a:lnTo>
                  <a:lnTo>
                    <a:pt x="108081" y="26238"/>
                  </a:lnTo>
                  <a:lnTo>
                    <a:pt x="112181" y="25165"/>
                  </a:lnTo>
                  <a:lnTo>
                    <a:pt x="114658" y="24561"/>
                  </a:lnTo>
                  <a:close/>
                </a:path>
                <a:path w="187325" h="29210">
                  <a:moveTo>
                    <a:pt x="5300" y="266"/>
                  </a:moveTo>
                  <a:lnTo>
                    <a:pt x="3915" y="266"/>
                  </a:lnTo>
                  <a:lnTo>
                    <a:pt x="2515" y="1396"/>
                  </a:lnTo>
                  <a:lnTo>
                    <a:pt x="121" y="5232"/>
                  </a:lnTo>
                  <a:lnTo>
                    <a:pt x="0" y="6045"/>
                  </a:lnTo>
                  <a:lnTo>
                    <a:pt x="728" y="10198"/>
                  </a:lnTo>
                  <a:lnTo>
                    <a:pt x="842" y="14731"/>
                  </a:lnTo>
                  <a:lnTo>
                    <a:pt x="3976" y="21705"/>
                  </a:lnTo>
                  <a:lnTo>
                    <a:pt x="8902" y="25936"/>
                  </a:lnTo>
                  <a:lnTo>
                    <a:pt x="15278" y="27247"/>
                  </a:lnTo>
                  <a:lnTo>
                    <a:pt x="22762" y="25463"/>
                  </a:lnTo>
                  <a:lnTo>
                    <a:pt x="24324" y="24790"/>
                  </a:lnTo>
                  <a:lnTo>
                    <a:pt x="25810" y="24561"/>
                  </a:lnTo>
                  <a:lnTo>
                    <a:pt x="114658" y="24561"/>
                  </a:lnTo>
                  <a:lnTo>
                    <a:pt x="119562" y="23367"/>
                  </a:lnTo>
                  <a:lnTo>
                    <a:pt x="132389" y="20880"/>
                  </a:lnTo>
                  <a:lnTo>
                    <a:pt x="138768" y="19294"/>
                  </a:lnTo>
                  <a:lnTo>
                    <a:pt x="145063" y="17144"/>
                  </a:lnTo>
                  <a:lnTo>
                    <a:pt x="150525" y="14935"/>
                  </a:lnTo>
                  <a:lnTo>
                    <a:pt x="53737" y="14935"/>
                  </a:lnTo>
                  <a:lnTo>
                    <a:pt x="52578" y="14897"/>
                  </a:lnTo>
                  <a:lnTo>
                    <a:pt x="14990" y="14871"/>
                  </a:lnTo>
                  <a:lnTo>
                    <a:pt x="14990" y="1371"/>
                  </a:lnTo>
                  <a:lnTo>
                    <a:pt x="6684" y="1371"/>
                  </a:lnTo>
                  <a:lnTo>
                    <a:pt x="5300" y="266"/>
                  </a:lnTo>
                  <a:close/>
                </a:path>
                <a:path w="187325" h="29210">
                  <a:moveTo>
                    <a:pt x="62699" y="26515"/>
                  </a:moveTo>
                  <a:lnTo>
                    <a:pt x="45517" y="26515"/>
                  </a:lnTo>
                  <a:lnTo>
                    <a:pt x="58092" y="26826"/>
                  </a:lnTo>
                  <a:lnTo>
                    <a:pt x="62699" y="26515"/>
                  </a:lnTo>
                  <a:close/>
                </a:path>
                <a:path w="187325" h="29210">
                  <a:moveTo>
                    <a:pt x="55096" y="9055"/>
                  </a:moveTo>
                  <a:lnTo>
                    <a:pt x="53737" y="14935"/>
                  </a:lnTo>
                  <a:lnTo>
                    <a:pt x="150525" y="14935"/>
                  </a:lnTo>
                  <a:lnTo>
                    <a:pt x="156861" y="13258"/>
                  </a:lnTo>
                  <a:lnTo>
                    <a:pt x="164111" y="13258"/>
                  </a:lnTo>
                  <a:lnTo>
                    <a:pt x="164939" y="12966"/>
                  </a:lnTo>
                  <a:lnTo>
                    <a:pt x="166718" y="10807"/>
                  </a:lnTo>
                  <a:lnTo>
                    <a:pt x="93781" y="10807"/>
                  </a:lnTo>
                  <a:lnTo>
                    <a:pt x="93795" y="9715"/>
                  </a:lnTo>
                  <a:lnTo>
                    <a:pt x="57179" y="9715"/>
                  </a:lnTo>
                  <a:lnTo>
                    <a:pt x="55096" y="9055"/>
                  </a:lnTo>
                  <a:close/>
                </a:path>
                <a:path w="187325" h="29210">
                  <a:moveTo>
                    <a:pt x="51032" y="14846"/>
                  </a:moveTo>
                  <a:lnTo>
                    <a:pt x="41698" y="14897"/>
                  </a:lnTo>
                  <a:lnTo>
                    <a:pt x="52578" y="14897"/>
                  </a:lnTo>
                  <a:lnTo>
                    <a:pt x="51032" y="14846"/>
                  </a:lnTo>
                  <a:close/>
                </a:path>
                <a:path w="187325" h="29210">
                  <a:moveTo>
                    <a:pt x="164111" y="13258"/>
                  </a:moveTo>
                  <a:lnTo>
                    <a:pt x="156861" y="13258"/>
                  </a:lnTo>
                  <a:lnTo>
                    <a:pt x="164075" y="13271"/>
                  </a:lnTo>
                  <a:close/>
                </a:path>
                <a:path w="187325" h="29210">
                  <a:moveTo>
                    <a:pt x="95063" y="9613"/>
                  </a:moveTo>
                  <a:lnTo>
                    <a:pt x="93797" y="9619"/>
                  </a:lnTo>
                  <a:lnTo>
                    <a:pt x="93781" y="10807"/>
                  </a:lnTo>
                  <a:lnTo>
                    <a:pt x="95063" y="9613"/>
                  </a:lnTo>
                  <a:close/>
                </a:path>
                <a:path w="187325" h="29210">
                  <a:moveTo>
                    <a:pt x="143907" y="9613"/>
                  </a:moveTo>
                  <a:lnTo>
                    <a:pt x="95063" y="9613"/>
                  </a:lnTo>
                  <a:lnTo>
                    <a:pt x="93781" y="10807"/>
                  </a:lnTo>
                  <a:lnTo>
                    <a:pt x="166718" y="10807"/>
                  </a:lnTo>
                  <a:lnTo>
                    <a:pt x="167220" y="10198"/>
                  </a:lnTo>
                  <a:lnTo>
                    <a:pt x="144619" y="10198"/>
                  </a:lnTo>
                  <a:lnTo>
                    <a:pt x="143907" y="9613"/>
                  </a:lnTo>
                  <a:close/>
                </a:path>
                <a:path w="187325" h="29210">
                  <a:moveTo>
                    <a:pt x="146701" y="749"/>
                  </a:moveTo>
                  <a:lnTo>
                    <a:pt x="144619" y="10198"/>
                  </a:lnTo>
                  <a:lnTo>
                    <a:pt x="167220" y="10198"/>
                  </a:lnTo>
                  <a:lnTo>
                    <a:pt x="169574" y="7340"/>
                  </a:lnTo>
                  <a:lnTo>
                    <a:pt x="175518" y="7264"/>
                  </a:lnTo>
                  <a:lnTo>
                    <a:pt x="185005" y="6527"/>
                  </a:lnTo>
                  <a:lnTo>
                    <a:pt x="186884" y="5473"/>
                  </a:lnTo>
                  <a:lnTo>
                    <a:pt x="186329" y="1396"/>
                  </a:lnTo>
                  <a:lnTo>
                    <a:pt x="149114" y="1396"/>
                  </a:lnTo>
                  <a:lnTo>
                    <a:pt x="146701" y="749"/>
                  </a:lnTo>
                  <a:close/>
                </a:path>
                <a:path w="187325" h="29210">
                  <a:moveTo>
                    <a:pt x="65501" y="9684"/>
                  </a:moveTo>
                  <a:lnTo>
                    <a:pt x="57179" y="9715"/>
                  </a:lnTo>
                  <a:lnTo>
                    <a:pt x="93795" y="9715"/>
                  </a:lnTo>
                  <a:lnTo>
                    <a:pt x="65501" y="9684"/>
                  </a:lnTo>
                  <a:close/>
                </a:path>
                <a:path w="187325" h="29210">
                  <a:moveTo>
                    <a:pt x="93797" y="9619"/>
                  </a:moveTo>
                  <a:lnTo>
                    <a:pt x="78964" y="9690"/>
                  </a:lnTo>
                  <a:lnTo>
                    <a:pt x="93796" y="9690"/>
                  </a:lnTo>
                  <a:close/>
                </a:path>
                <a:path w="187325" h="29210">
                  <a:moveTo>
                    <a:pt x="93908" y="1371"/>
                  </a:moveTo>
                  <a:lnTo>
                    <a:pt x="93797" y="9619"/>
                  </a:lnTo>
                  <a:lnTo>
                    <a:pt x="143907" y="9613"/>
                  </a:lnTo>
                  <a:lnTo>
                    <a:pt x="140460" y="6781"/>
                  </a:lnTo>
                  <a:lnTo>
                    <a:pt x="133659" y="6781"/>
                  </a:lnTo>
                  <a:lnTo>
                    <a:pt x="132465" y="6045"/>
                  </a:lnTo>
                  <a:lnTo>
                    <a:pt x="132498" y="1384"/>
                  </a:lnTo>
                  <a:lnTo>
                    <a:pt x="93908" y="1371"/>
                  </a:lnTo>
                  <a:close/>
                </a:path>
                <a:path w="187325" h="29210">
                  <a:moveTo>
                    <a:pt x="138573" y="5232"/>
                  </a:moveTo>
                  <a:lnTo>
                    <a:pt x="133659" y="6781"/>
                  </a:lnTo>
                  <a:lnTo>
                    <a:pt x="140460" y="6781"/>
                  </a:lnTo>
                  <a:lnTo>
                    <a:pt x="138573" y="5232"/>
                  </a:lnTo>
                  <a:close/>
                </a:path>
                <a:path w="187325" h="29210">
                  <a:moveTo>
                    <a:pt x="186325" y="1371"/>
                  </a:moveTo>
                  <a:lnTo>
                    <a:pt x="149114" y="1396"/>
                  </a:lnTo>
                  <a:lnTo>
                    <a:pt x="186329" y="1396"/>
                  </a:lnTo>
                  <a:close/>
                </a:path>
                <a:path w="187325" h="29210">
                  <a:moveTo>
                    <a:pt x="132503" y="660"/>
                  </a:moveTo>
                  <a:lnTo>
                    <a:pt x="129556" y="1384"/>
                  </a:lnTo>
                  <a:lnTo>
                    <a:pt x="132498" y="1384"/>
                  </a:lnTo>
                  <a:lnTo>
                    <a:pt x="132503" y="660"/>
                  </a:lnTo>
                  <a:close/>
                </a:path>
                <a:path w="187325" h="29210">
                  <a:moveTo>
                    <a:pt x="10837" y="0"/>
                  </a:moveTo>
                  <a:lnTo>
                    <a:pt x="8754" y="1371"/>
                  </a:lnTo>
                  <a:lnTo>
                    <a:pt x="14990" y="1371"/>
                  </a:lnTo>
                  <a:lnTo>
                    <a:pt x="12920" y="444"/>
                  </a:lnTo>
                  <a:lnTo>
                    <a:pt x="10837" y="0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380832" y="1839658"/>
              <a:ext cx="288290" cy="40640"/>
            </a:xfrm>
            <a:custGeom>
              <a:avLst/>
              <a:gdLst/>
              <a:ahLst/>
              <a:cxnLst/>
              <a:rect l="l" t="t" r="r" b="b"/>
              <a:pathLst>
                <a:path w="288289" h="40639">
                  <a:moveTo>
                    <a:pt x="284518" y="0"/>
                  </a:moveTo>
                  <a:lnTo>
                    <a:pt x="275170" y="0"/>
                  </a:lnTo>
                  <a:lnTo>
                    <a:pt x="273850" y="1892"/>
                  </a:lnTo>
                  <a:lnTo>
                    <a:pt x="274180" y="4775"/>
                  </a:lnTo>
                  <a:lnTo>
                    <a:pt x="265277" y="2743"/>
                  </a:lnTo>
                  <a:lnTo>
                    <a:pt x="259054" y="4635"/>
                  </a:lnTo>
                  <a:lnTo>
                    <a:pt x="253034" y="9512"/>
                  </a:lnTo>
                  <a:lnTo>
                    <a:pt x="244614" y="11849"/>
                  </a:lnTo>
                  <a:lnTo>
                    <a:pt x="242493" y="11963"/>
                  </a:lnTo>
                  <a:lnTo>
                    <a:pt x="230212" y="16103"/>
                  </a:lnTo>
                  <a:lnTo>
                    <a:pt x="206111" y="21515"/>
                  </a:lnTo>
                  <a:lnTo>
                    <a:pt x="193128" y="23177"/>
                  </a:lnTo>
                  <a:lnTo>
                    <a:pt x="187363" y="26885"/>
                  </a:lnTo>
                  <a:lnTo>
                    <a:pt x="173901" y="24218"/>
                  </a:lnTo>
                  <a:lnTo>
                    <a:pt x="167004" y="22390"/>
                  </a:lnTo>
                  <a:lnTo>
                    <a:pt x="159588" y="26301"/>
                  </a:lnTo>
                  <a:lnTo>
                    <a:pt x="157937" y="26314"/>
                  </a:lnTo>
                  <a:lnTo>
                    <a:pt x="155930" y="23215"/>
                  </a:lnTo>
                  <a:lnTo>
                    <a:pt x="154381" y="23647"/>
                  </a:lnTo>
                  <a:lnTo>
                    <a:pt x="145757" y="23355"/>
                  </a:lnTo>
                  <a:lnTo>
                    <a:pt x="139001" y="25857"/>
                  </a:lnTo>
                  <a:lnTo>
                    <a:pt x="131902" y="22720"/>
                  </a:lnTo>
                  <a:lnTo>
                    <a:pt x="125425" y="24955"/>
                  </a:lnTo>
                  <a:lnTo>
                    <a:pt x="120700" y="25692"/>
                  </a:lnTo>
                  <a:lnTo>
                    <a:pt x="114630" y="21234"/>
                  </a:lnTo>
                  <a:lnTo>
                    <a:pt x="111950" y="20993"/>
                  </a:lnTo>
                  <a:lnTo>
                    <a:pt x="107568" y="26149"/>
                  </a:lnTo>
                  <a:lnTo>
                    <a:pt x="100520" y="24701"/>
                  </a:lnTo>
                  <a:lnTo>
                    <a:pt x="91287" y="17652"/>
                  </a:lnTo>
                  <a:lnTo>
                    <a:pt x="90335" y="13500"/>
                  </a:lnTo>
                  <a:lnTo>
                    <a:pt x="89814" y="13144"/>
                  </a:lnTo>
                  <a:lnTo>
                    <a:pt x="89344" y="13195"/>
                  </a:lnTo>
                  <a:lnTo>
                    <a:pt x="88912" y="13639"/>
                  </a:lnTo>
                  <a:lnTo>
                    <a:pt x="88074" y="18160"/>
                  </a:lnTo>
                  <a:lnTo>
                    <a:pt x="86575" y="21577"/>
                  </a:lnTo>
                  <a:lnTo>
                    <a:pt x="80225" y="18516"/>
                  </a:lnTo>
                  <a:lnTo>
                    <a:pt x="79260" y="18999"/>
                  </a:lnTo>
                  <a:lnTo>
                    <a:pt x="72720" y="21107"/>
                  </a:lnTo>
                  <a:lnTo>
                    <a:pt x="67081" y="20192"/>
                  </a:lnTo>
                  <a:lnTo>
                    <a:pt x="54330" y="15684"/>
                  </a:lnTo>
                  <a:lnTo>
                    <a:pt x="48450" y="18770"/>
                  </a:lnTo>
                  <a:lnTo>
                    <a:pt x="46354" y="17754"/>
                  </a:lnTo>
                  <a:lnTo>
                    <a:pt x="37909" y="15786"/>
                  </a:lnTo>
                  <a:lnTo>
                    <a:pt x="31419" y="15798"/>
                  </a:lnTo>
                  <a:lnTo>
                    <a:pt x="24917" y="16611"/>
                  </a:lnTo>
                  <a:lnTo>
                    <a:pt x="22288" y="19964"/>
                  </a:lnTo>
                  <a:lnTo>
                    <a:pt x="18935" y="20180"/>
                  </a:lnTo>
                  <a:lnTo>
                    <a:pt x="16738" y="24510"/>
                  </a:lnTo>
                  <a:lnTo>
                    <a:pt x="15595" y="25882"/>
                  </a:lnTo>
                  <a:lnTo>
                    <a:pt x="13500" y="25958"/>
                  </a:lnTo>
                  <a:lnTo>
                    <a:pt x="13131" y="25501"/>
                  </a:lnTo>
                  <a:lnTo>
                    <a:pt x="12788" y="25526"/>
                  </a:lnTo>
                  <a:lnTo>
                    <a:pt x="12458" y="25984"/>
                  </a:lnTo>
                  <a:lnTo>
                    <a:pt x="10223" y="32245"/>
                  </a:lnTo>
                  <a:lnTo>
                    <a:pt x="4089" y="34912"/>
                  </a:lnTo>
                  <a:lnTo>
                    <a:pt x="0" y="39458"/>
                  </a:lnTo>
                  <a:lnTo>
                    <a:pt x="3568" y="40068"/>
                  </a:lnTo>
                  <a:lnTo>
                    <a:pt x="6235" y="38900"/>
                  </a:lnTo>
                  <a:lnTo>
                    <a:pt x="9537" y="34226"/>
                  </a:lnTo>
                  <a:lnTo>
                    <a:pt x="10579" y="32169"/>
                  </a:lnTo>
                  <a:lnTo>
                    <a:pt x="16370" y="32778"/>
                  </a:lnTo>
                  <a:lnTo>
                    <a:pt x="17614" y="30518"/>
                  </a:lnTo>
                  <a:lnTo>
                    <a:pt x="19176" y="23964"/>
                  </a:lnTo>
                  <a:lnTo>
                    <a:pt x="21081" y="22224"/>
                  </a:lnTo>
                  <a:lnTo>
                    <a:pt x="29781" y="24536"/>
                  </a:lnTo>
                  <a:lnTo>
                    <a:pt x="34302" y="24803"/>
                  </a:lnTo>
                  <a:lnTo>
                    <a:pt x="39712" y="20358"/>
                  </a:lnTo>
                  <a:lnTo>
                    <a:pt x="42176" y="20078"/>
                  </a:lnTo>
                  <a:lnTo>
                    <a:pt x="48069" y="24510"/>
                  </a:lnTo>
                  <a:lnTo>
                    <a:pt x="52959" y="22517"/>
                  </a:lnTo>
                  <a:lnTo>
                    <a:pt x="58572" y="22415"/>
                  </a:lnTo>
                  <a:lnTo>
                    <a:pt x="59918" y="21767"/>
                  </a:lnTo>
                  <a:lnTo>
                    <a:pt x="61137" y="28359"/>
                  </a:lnTo>
                  <a:lnTo>
                    <a:pt x="65659" y="25057"/>
                  </a:lnTo>
                  <a:lnTo>
                    <a:pt x="71996" y="27063"/>
                  </a:lnTo>
                  <a:lnTo>
                    <a:pt x="76657" y="25641"/>
                  </a:lnTo>
                  <a:lnTo>
                    <a:pt x="80340" y="33667"/>
                  </a:lnTo>
                  <a:lnTo>
                    <a:pt x="85572" y="27419"/>
                  </a:lnTo>
                  <a:lnTo>
                    <a:pt x="88671" y="26555"/>
                  </a:lnTo>
                  <a:lnTo>
                    <a:pt x="95465" y="32854"/>
                  </a:lnTo>
                  <a:lnTo>
                    <a:pt x="100507" y="33439"/>
                  </a:lnTo>
                  <a:lnTo>
                    <a:pt x="111036" y="29781"/>
                  </a:lnTo>
                  <a:lnTo>
                    <a:pt x="116573" y="28943"/>
                  </a:lnTo>
                  <a:lnTo>
                    <a:pt x="142216" y="29453"/>
                  </a:lnTo>
                  <a:lnTo>
                    <a:pt x="156273" y="28879"/>
                  </a:lnTo>
                  <a:lnTo>
                    <a:pt x="163626" y="31508"/>
                  </a:lnTo>
                  <a:lnTo>
                    <a:pt x="171805" y="27724"/>
                  </a:lnTo>
                  <a:lnTo>
                    <a:pt x="173837" y="27876"/>
                  </a:lnTo>
                  <a:lnTo>
                    <a:pt x="176441" y="30124"/>
                  </a:lnTo>
                  <a:lnTo>
                    <a:pt x="178130" y="29146"/>
                  </a:lnTo>
                  <a:lnTo>
                    <a:pt x="186550" y="30124"/>
                  </a:lnTo>
                  <a:lnTo>
                    <a:pt x="193103" y="26314"/>
                  </a:lnTo>
                  <a:lnTo>
                    <a:pt x="205536" y="32753"/>
                  </a:lnTo>
                  <a:lnTo>
                    <a:pt x="212928" y="31889"/>
                  </a:lnTo>
                  <a:lnTo>
                    <a:pt x="222770" y="26504"/>
                  </a:lnTo>
                  <a:lnTo>
                    <a:pt x="227393" y="26009"/>
                  </a:lnTo>
                  <a:lnTo>
                    <a:pt x="239166" y="25895"/>
                  </a:lnTo>
                  <a:lnTo>
                    <a:pt x="246456" y="27597"/>
                  </a:lnTo>
                  <a:lnTo>
                    <a:pt x="258216" y="22796"/>
                  </a:lnTo>
                  <a:lnTo>
                    <a:pt x="262737" y="22910"/>
                  </a:lnTo>
                  <a:lnTo>
                    <a:pt x="268363" y="26263"/>
                  </a:lnTo>
                  <a:lnTo>
                    <a:pt x="268795" y="26225"/>
                  </a:lnTo>
                  <a:lnTo>
                    <a:pt x="269214" y="25857"/>
                  </a:lnTo>
                  <a:lnTo>
                    <a:pt x="268897" y="22542"/>
                  </a:lnTo>
                  <a:lnTo>
                    <a:pt x="270268" y="20777"/>
                  </a:lnTo>
                  <a:lnTo>
                    <a:pt x="276263" y="19126"/>
                  </a:lnTo>
                  <a:lnTo>
                    <a:pt x="278955" y="19062"/>
                  </a:lnTo>
                  <a:lnTo>
                    <a:pt x="284200" y="18021"/>
                  </a:lnTo>
                  <a:lnTo>
                    <a:pt x="287782" y="17983"/>
                  </a:lnTo>
                  <a:lnTo>
                    <a:pt x="286600" y="13500"/>
                  </a:lnTo>
                  <a:lnTo>
                    <a:pt x="284683" y="12395"/>
                  </a:lnTo>
                  <a:lnTo>
                    <a:pt x="287896" y="7569"/>
                  </a:lnTo>
                  <a:lnTo>
                    <a:pt x="285343" y="3848"/>
                  </a:lnTo>
                  <a:lnTo>
                    <a:pt x="284518" y="0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865" name="object 3865"/>
          <p:cNvSpPr/>
          <p:nvPr/>
        </p:nvSpPr>
        <p:spPr>
          <a:xfrm>
            <a:off x="1719338" y="1801228"/>
            <a:ext cx="13970" cy="7620"/>
          </a:xfrm>
          <a:custGeom>
            <a:avLst/>
            <a:gdLst/>
            <a:ahLst/>
            <a:cxnLst/>
            <a:rect l="l" t="t" r="r" b="b"/>
            <a:pathLst>
              <a:path w="13969" h="7619">
                <a:moveTo>
                  <a:pt x="4610" y="3606"/>
                </a:moveTo>
                <a:lnTo>
                  <a:pt x="2387" y="5092"/>
                </a:lnTo>
                <a:lnTo>
                  <a:pt x="0" y="6235"/>
                </a:lnTo>
                <a:lnTo>
                  <a:pt x="0" y="7264"/>
                </a:lnTo>
                <a:lnTo>
                  <a:pt x="13487" y="7264"/>
                </a:lnTo>
                <a:lnTo>
                  <a:pt x="13491" y="4660"/>
                </a:lnTo>
                <a:lnTo>
                  <a:pt x="10706" y="4660"/>
                </a:lnTo>
                <a:lnTo>
                  <a:pt x="4610" y="3606"/>
                </a:lnTo>
                <a:close/>
              </a:path>
              <a:path w="13969" h="7619">
                <a:moveTo>
                  <a:pt x="13500" y="0"/>
                </a:moveTo>
                <a:lnTo>
                  <a:pt x="11036" y="698"/>
                </a:lnTo>
                <a:lnTo>
                  <a:pt x="10706" y="4660"/>
                </a:lnTo>
                <a:lnTo>
                  <a:pt x="13491" y="4660"/>
                </a:lnTo>
                <a:lnTo>
                  <a:pt x="13500" y="0"/>
                </a:lnTo>
                <a:close/>
              </a:path>
            </a:pathLst>
          </a:custGeom>
          <a:solidFill>
            <a:srgbClr val="B7E1E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6" name="object 3866"/>
          <p:cNvSpPr/>
          <p:nvPr/>
        </p:nvSpPr>
        <p:spPr>
          <a:xfrm>
            <a:off x="1417866" y="1830310"/>
            <a:ext cx="67310" cy="25400"/>
          </a:xfrm>
          <a:custGeom>
            <a:avLst/>
            <a:gdLst/>
            <a:ahLst/>
            <a:cxnLst/>
            <a:rect l="l" t="t" r="r" b="b"/>
            <a:pathLst>
              <a:path w="67309" h="25400">
                <a:moveTo>
                  <a:pt x="54343" y="9347"/>
                </a:moveTo>
                <a:lnTo>
                  <a:pt x="48387" y="8991"/>
                </a:lnTo>
                <a:lnTo>
                  <a:pt x="42735" y="6375"/>
                </a:lnTo>
                <a:lnTo>
                  <a:pt x="35737" y="7086"/>
                </a:lnTo>
                <a:lnTo>
                  <a:pt x="30911" y="3581"/>
                </a:lnTo>
                <a:lnTo>
                  <a:pt x="27546" y="2514"/>
                </a:lnTo>
                <a:lnTo>
                  <a:pt x="16090" y="4787"/>
                </a:lnTo>
                <a:lnTo>
                  <a:pt x="8801" y="2159"/>
                </a:lnTo>
                <a:lnTo>
                  <a:pt x="1384" y="0"/>
                </a:lnTo>
                <a:lnTo>
                  <a:pt x="1384" y="4152"/>
                </a:lnTo>
                <a:lnTo>
                  <a:pt x="0" y="9563"/>
                </a:lnTo>
                <a:lnTo>
                  <a:pt x="1917" y="11087"/>
                </a:lnTo>
                <a:lnTo>
                  <a:pt x="9334" y="10439"/>
                </a:lnTo>
                <a:lnTo>
                  <a:pt x="11785" y="8953"/>
                </a:lnTo>
                <a:lnTo>
                  <a:pt x="14211" y="7315"/>
                </a:lnTo>
                <a:lnTo>
                  <a:pt x="16738" y="10248"/>
                </a:lnTo>
                <a:lnTo>
                  <a:pt x="20472" y="10922"/>
                </a:lnTo>
                <a:lnTo>
                  <a:pt x="24282" y="10210"/>
                </a:lnTo>
                <a:lnTo>
                  <a:pt x="28016" y="10795"/>
                </a:lnTo>
                <a:lnTo>
                  <a:pt x="29705" y="10934"/>
                </a:lnTo>
                <a:lnTo>
                  <a:pt x="31394" y="10845"/>
                </a:lnTo>
                <a:lnTo>
                  <a:pt x="38900" y="10947"/>
                </a:lnTo>
                <a:lnTo>
                  <a:pt x="39065" y="11125"/>
                </a:lnTo>
                <a:lnTo>
                  <a:pt x="39433" y="19113"/>
                </a:lnTo>
                <a:lnTo>
                  <a:pt x="39052" y="21590"/>
                </a:lnTo>
                <a:lnTo>
                  <a:pt x="41059" y="23431"/>
                </a:lnTo>
                <a:lnTo>
                  <a:pt x="44869" y="24777"/>
                </a:lnTo>
                <a:lnTo>
                  <a:pt x="48641" y="25196"/>
                </a:lnTo>
                <a:lnTo>
                  <a:pt x="52273" y="22847"/>
                </a:lnTo>
                <a:lnTo>
                  <a:pt x="53301" y="22847"/>
                </a:lnTo>
                <a:lnTo>
                  <a:pt x="54343" y="9347"/>
                </a:lnTo>
                <a:close/>
              </a:path>
              <a:path w="67309" h="25400">
                <a:moveTo>
                  <a:pt x="58496" y="9334"/>
                </a:moveTo>
                <a:lnTo>
                  <a:pt x="58420" y="8064"/>
                </a:lnTo>
                <a:lnTo>
                  <a:pt x="58064" y="6756"/>
                </a:lnTo>
                <a:lnTo>
                  <a:pt x="54876" y="6438"/>
                </a:lnTo>
                <a:lnTo>
                  <a:pt x="54495" y="7886"/>
                </a:lnTo>
                <a:lnTo>
                  <a:pt x="54343" y="9334"/>
                </a:lnTo>
                <a:lnTo>
                  <a:pt x="58496" y="9334"/>
                </a:lnTo>
                <a:close/>
              </a:path>
              <a:path w="67309" h="25400">
                <a:moveTo>
                  <a:pt x="66802" y="9334"/>
                </a:moveTo>
                <a:lnTo>
                  <a:pt x="64731" y="7493"/>
                </a:lnTo>
                <a:lnTo>
                  <a:pt x="62649" y="5892"/>
                </a:lnTo>
                <a:lnTo>
                  <a:pt x="60566" y="9334"/>
                </a:lnTo>
                <a:lnTo>
                  <a:pt x="66802" y="9334"/>
                </a:lnTo>
                <a:close/>
              </a:path>
            </a:pathLst>
          </a:custGeom>
          <a:solidFill>
            <a:srgbClr val="B8E2E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867" name="object 3867"/>
          <p:cNvGrpSpPr/>
          <p:nvPr/>
        </p:nvGrpSpPr>
        <p:grpSpPr>
          <a:xfrm>
            <a:off x="1171143" y="780999"/>
            <a:ext cx="255270" cy="290195"/>
            <a:chOff x="1171143" y="780999"/>
            <a:chExt cx="255270" cy="290195"/>
          </a:xfrm>
        </p:grpSpPr>
        <p:sp>
          <p:nvSpPr>
            <p:cNvPr id="3868" name="object 3868"/>
            <p:cNvSpPr/>
            <p:nvPr/>
          </p:nvSpPr>
          <p:spPr>
            <a:xfrm>
              <a:off x="1182281" y="780999"/>
              <a:ext cx="243840" cy="173355"/>
            </a:xfrm>
            <a:custGeom>
              <a:avLst/>
              <a:gdLst/>
              <a:ahLst/>
              <a:cxnLst/>
              <a:rect l="l" t="t" r="r" b="b"/>
              <a:pathLst>
                <a:path w="243840" h="173355">
                  <a:moveTo>
                    <a:pt x="31026" y="159651"/>
                  </a:moveTo>
                  <a:lnTo>
                    <a:pt x="6642" y="159651"/>
                  </a:lnTo>
                  <a:lnTo>
                    <a:pt x="13779" y="160045"/>
                  </a:lnTo>
                  <a:lnTo>
                    <a:pt x="15201" y="161556"/>
                  </a:lnTo>
                  <a:lnTo>
                    <a:pt x="15227" y="172885"/>
                  </a:lnTo>
                  <a:lnTo>
                    <a:pt x="21755" y="173240"/>
                  </a:lnTo>
                  <a:lnTo>
                    <a:pt x="28727" y="172948"/>
                  </a:lnTo>
                  <a:lnTo>
                    <a:pt x="30302" y="164096"/>
                  </a:lnTo>
                  <a:lnTo>
                    <a:pt x="31140" y="162090"/>
                  </a:lnTo>
                  <a:lnTo>
                    <a:pt x="31026" y="159651"/>
                  </a:lnTo>
                  <a:close/>
                </a:path>
                <a:path w="243840" h="173355">
                  <a:moveTo>
                    <a:pt x="80667" y="158584"/>
                  </a:moveTo>
                  <a:lnTo>
                    <a:pt x="62941" y="158584"/>
                  </a:lnTo>
                  <a:lnTo>
                    <a:pt x="65862" y="158724"/>
                  </a:lnTo>
                  <a:lnTo>
                    <a:pt x="68732" y="159473"/>
                  </a:lnTo>
                  <a:lnTo>
                    <a:pt x="71170" y="159677"/>
                  </a:lnTo>
                  <a:lnTo>
                    <a:pt x="73342" y="160604"/>
                  </a:lnTo>
                  <a:lnTo>
                    <a:pt x="77165" y="162534"/>
                  </a:lnTo>
                  <a:lnTo>
                    <a:pt x="79336" y="162623"/>
                  </a:lnTo>
                  <a:lnTo>
                    <a:pt x="80667" y="158584"/>
                  </a:lnTo>
                  <a:close/>
                </a:path>
                <a:path w="243840" h="173355">
                  <a:moveTo>
                    <a:pt x="3797" y="143891"/>
                  </a:moveTo>
                  <a:lnTo>
                    <a:pt x="1714" y="146037"/>
                  </a:lnTo>
                  <a:lnTo>
                    <a:pt x="0" y="150317"/>
                  </a:lnTo>
                  <a:lnTo>
                    <a:pt x="1257" y="154330"/>
                  </a:lnTo>
                  <a:lnTo>
                    <a:pt x="2857" y="158305"/>
                  </a:lnTo>
                  <a:lnTo>
                    <a:pt x="4533" y="159867"/>
                  </a:lnTo>
                  <a:lnTo>
                    <a:pt x="6642" y="159651"/>
                  </a:lnTo>
                  <a:lnTo>
                    <a:pt x="31026" y="159651"/>
                  </a:lnTo>
                  <a:lnTo>
                    <a:pt x="30873" y="156375"/>
                  </a:lnTo>
                  <a:lnTo>
                    <a:pt x="32004" y="154495"/>
                  </a:lnTo>
                  <a:lnTo>
                    <a:pt x="40601" y="152920"/>
                  </a:lnTo>
                  <a:lnTo>
                    <a:pt x="41821" y="149301"/>
                  </a:lnTo>
                  <a:lnTo>
                    <a:pt x="39495" y="144716"/>
                  </a:lnTo>
                  <a:lnTo>
                    <a:pt x="13119" y="144716"/>
                  </a:lnTo>
                  <a:lnTo>
                    <a:pt x="12497" y="144589"/>
                  </a:lnTo>
                  <a:lnTo>
                    <a:pt x="6540" y="144589"/>
                  </a:lnTo>
                  <a:lnTo>
                    <a:pt x="3797" y="143891"/>
                  </a:lnTo>
                  <a:close/>
                </a:path>
                <a:path w="243840" h="173355">
                  <a:moveTo>
                    <a:pt x="73845" y="146659"/>
                  </a:moveTo>
                  <a:lnTo>
                    <a:pt x="52324" y="146659"/>
                  </a:lnTo>
                  <a:lnTo>
                    <a:pt x="53975" y="148844"/>
                  </a:lnTo>
                  <a:lnTo>
                    <a:pt x="53746" y="157086"/>
                  </a:lnTo>
                  <a:lnTo>
                    <a:pt x="56019" y="158762"/>
                  </a:lnTo>
                  <a:lnTo>
                    <a:pt x="62941" y="158584"/>
                  </a:lnTo>
                  <a:lnTo>
                    <a:pt x="80667" y="158584"/>
                  </a:lnTo>
                  <a:lnTo>
                    <a:pt x="80822" y="158115"/>
                  </a:lnTo>
                  <a:lnTo>
                    <a:pt x="82537" y="155117"/>
                  </a:lnTo>
                  <a:lnTo>
                    <a:pt x="80779" y="151257"/>
                  </a:lnTo>
                  <a:lnTo>
                    <a:pt x="73520" y="151257"/>
                  </a:lnTo>
                  <a:lnTo>
                    <a:pt x="73203" y="150837"/>
                  </a:lnTo>
                  <a:lnTo>
                    <a:pt x="75666" y="148170"/>
                  </a:lnTo>
                  <a:lnTo>
                    <a:pt x="73845" y="146659"/>
                  </a:lnTo>
                  <a:close/>
                </a:path>
                <a:path w="243840" h="173355">
                  <a:moveTo>
                    <a:pt x="80149" y="149872"/>
                  </a:moveTo>
                  <a:lnTo>
                    <a:pt x="76923" y="150774"/>
                  </a:lnTo>
                  <a:lnTo>
                    <a:pt x="73977" y="150837"/>
                  </a:lnTo>
                  <a:lnTo>
                    <a:pt x="73520" y="151257"/>
                  </a:lnTo>
                  <a:lnTo>
                    <a:pt x="80779" y="151257"/>
                  </a:lnTo>
                  <a:lnTo>
                    <a:pt x="80149" y="149872"/>
                  </a:lnTo>
                  <a:close/>
                </a:path>
                <a:path w="243840" h="173355">
                  <a:moveTo>
                    <a:pt x="68624" y="140995"/>
                  </a:moveTo>
                  <a:lnTo>
                    <a:pt x="39103" y="140995"/>
                  </a:lnTo>
                  <a:lnTo>
                    <a:pt x="40678" y="145656"/>
                  </a:lnTo>
                  <a:lnTo>
                    <a:pt x="43434" y="147916"/>
                  </a:lnTo>
                  <a:lnTo>
                    <a:pt x="52324" y="146659"/>
                  </a:lnTo>
                  <a:lnTo>
                    <a:pt x="73845" y="146659"/>
                  </a:lnTo>
                  <a:lnTo>
                    <a:pt x="71856" y="145008"/>
                  </a:lnTo>
                  <a:lnTo>
                    <a:pt x="69596" y="143891"/>
                  </a:lnTo>
                  <a:lnTo>
                    <a:pt x="68478" y="142151"/>
                  </a:lnTo>
                  <a:lnTo>
                    <a:pt x="68624" y="140995"/>
                  </a:lnTo>
                  <a:close/>
                </a:path>
                <a:path w="243840" h="173355">
                  <a:moveTo>
                    <a:pt x="106775" y="145503"/>
                  </a:moveTo>
                  <a:lnTo>
                    <a:pt x="102146" y="145503"/>
                  </a:lnTo>
                  <a:lnTo>
                    <a:pt x="106578" y="147447"/>
                  </a:lnTo>
                  <a:lnTo>
                    <a:pt x="106775" y="145503"/>
                  </a:lnTo>
                  <a:close/>
                </a:path>
                <a:path w="243840" h="173355">
                  <a:moveTo>
                    <a:pt x="131257" y="99910"/>
                  </a:moveTo>
                  <a:lnTo>
                    <a:pt x="98564" y="99910"/>
                  </a:lnTo>
                  <a:lnTo>
                    <a:pt x="104394" y="103378"/>
                  </a:lnTo>
                  <a:lnTo>
                    <a:pt x="110045" y="103670"/>
                  </a:lnTo>
                  <a:lnTo>
                    <a:pt x="107200" y="105676"/>
                  </a:lnTo>
                  <a:lnTo>
                    <a:pt x="105574" y="107670"/>
                  </a:lnTo>
                  <a:lnTo>
                    <a:pt x="105461" y="108991"/>
                  </a:lnTo>
                  <a:lnTo>
                    <a:pt x="106222" y="115862"/>
                  </a:lnTo>
                  <a:lnTo>
                    <a:pt x="104343" y="117475"/>
                  </a:lnTo>
                  <a:lnTo>
                    <a:pt x="93700" y="117627"/>
                  </a:lnTo>
                  <a:lnTo>
                    <a:pt x="92519" y="119087"/>
                  </a:lnTo>
                  <a:lnTo>
                    <a:pt x="92224" y="126225"/>
                  </a:lnTo>
                  <a:lnTo>
                    <a:pt x="92103" y="128460"/>
                  </a:lnTo>
                  <a:lnTo>
                    <a:pt x="91617" y="130606"/>
                  </a:lnTo>
                  <a:lnTo>
                    <a:pt x="88633" y="131584"/>
                  </a:lnTo>
                  <a:lnTo>
                    <a:pt x="85178" y="135915"/>
                  </a:lnTo>
                  <a:lnTo>
                    <a:pt x="85483" y="137718"/>
                  </a:lnTo>
                  <a:lnTo>
                    <a:pt x="93223" y="142151"/>
                  </a:lnTo>
                  <a:lnTo>
                    <a:pt x="96151" y="143700"/>
                  </a:lnTo>
                  <a:lnTo>
                    <a:pt x="98856" y="145846"/>
                  </a:lnTo>
                  <a:lnTo>
                    <a:pt x="102146" y="145503"/>
                  </a:lnTo>
                  <a:lnTo>
                    <a:pt x="106775" y="145503"/>
                  </a:lnTo>
                  <a:lnTo>
                    <a:pt x="107162" y="141693"/>
                  </a:lnTo>
                  <a:lnTo>
                    <a:pt x="108267" y="140322"/>
                  </a:lnTo>
                  <a:lnTo>
                    <a:pt x="107391" y="139547"/>
                  </a:lnTo>
                  <a:lnTo>
                    <a:pt x="100786" y="135102"/>
                  </a:lnTo>
                  <a:lnTo>
                    <a:pt x="100807" y="134962"/>
                  </a:lnTo>
                  <a:lnTo>
                    <a:pt x="106489" y="129717"/>
                  </a:lnTo>
                  <a:lnTo>
                    <a:pt x="107149" y="129184"/>
                  </a:lnTo>
                  <a:lnTo>
                    <a:pt x="107645" y="128460"/>
                  </a:lnTo>
                  <a:lnTo>
                    <a:pt x="107886" y="128028"/>
                  </a:lnTo>
                  <a:lnTo>
                    <a:pt x="108089" y="127584"/>
                  </a:lnTo>
                  <a:lnTo>
                    <a:pt x="108254" y="127127"/>
                  </a:lnTo>
                  <a:lnTo>
                    <a:pt x="108508" y="126225"/>
                  </a:lnTo>
                  <a:lnTo>
                    <a:pt x="109093" y="125717"/>
                  </a:lnTo>
                  <a:lnTo>
                    <a:pt x="114173" y="124218"/>
                  </a:lnTo>
                  <a:lnTo>
                    <a:pt x="116344" y="121094"/>
                  </a:lnTo>
                  <a:lnTo>
                    <a:pt x="116763" y="113360"/>
                  </a:lnTo>
                  <a:lnTo>
                    <a:pt x="118643" y="112966"/>
                  </a:lnTo>
                  <a:lnTo>
                    <a:pt x="129032" y="112788"/>
                  </a:lnTo>
                  <a:lnTo>
                    <a:pt x="129063" y="112293"/>
                  </a:lnTo>
                  <a:lnTo>
                    <a:pt x="129775" y="105676"/>
                  </a:lnTo>
                  <a:lnTo>
                    <a:pt x="129844" y="104622"/>
                  </a:lnTo>
                  <a:lnTo>
                    <a:pt x="132295" y="101752"/>
                  </a:lnTo>
                  <a:lnTo>
                    <a:pt x="131257" y="99910"/>
                  </a:lnTo>
                  <a:close/>
                </a:path>
                <a:path w="243840" h="173355">
                  <a:moveTo>
                    <a:pt x="82956" y="78651"/>
                  </a:moveTo>
                  <a:lnTo>
                    <a:pt x="79362" y="79730"/>
                  </a:lnTo>
                  <a:lnTo>
                    <a:pt x="72351" y="82105"/>
                  </a:lnTo>
                  <a:lnTo>
                    <a:pt x="71437" y="83705"/>
                  </a:lnTo>
                  <a:lnTo>
                    <a:pt x="75742" y="88785"/>
                  </a:lnTo>
                  <a:lnTo>
                    <a:pt x="75793" y="90843"/>
                  </a:lnTo>
                  <a:lnTo>
                    <a:pt x="72478" y="93802"/>
                  </a:lnTo>
                  <a:lnTo>
                    <a:pt x="71818" y="95034"/>
                  </a:lnTo>
                  <a:lnTo>
                    <a:pt x="70815" y="99060"/>
                  </a:lnTo>
                  <a:lnTo>
                    <a:pt x="69100" y="100469"/>
                  </a:lnTo>
                  <a:lnTo>
                    <a:pt x="64414" y="101371"/>
                  </a:lnTo>
                  <a:lnTo>
                    <a:pt x="62547" y="102400"/>
                  </a:lnTo>
                  <a:lnTo>
                    <a:pt x="56807" y="103670"/>
                  </a:lnTo>
                  <a:lnTo>
                    <a:pt x="54330" y="105613"/>
                  </a:lnTo>
                  <a:lnTo>
                    <a:pt x="53136" y="112293"/>
                  </a:lnTo>
                  <a:lnTo>
                    <a:pt x="51447" y="115201"/>
                  </a:lnTo>
                  <a:lnTo>
                    <a:pt x="44335" y="115277"/>
                  </a:lnTo>
                  <a:lnTo>
                    <a:pt x="40449" y="117932"/>
                  </a:lnTo>
                  <a:lnTo>
                    <a:pt x="27393" y="118579"/>
                  </a:lnTo>
                  <a:lnTo>
                    <a:pt x="28317" y="120688"/>
                  </a:lnTo>
                  <a:lnTo>
                    <a:pt x="28187" y="121500"/>
                  </a:lnTo>
                  <a:lnTo>
                    <a:pt x="26957" y="128028"/>
                  </a:lnTo>
                  <a:lnTo>
                    <a:pt x="26873" y="130657"/>
                  </a:lnTo>
                  <a:lnTo>
                    <a:pt x="26073" y="134962"/>
                  </a:lnTo>
                  <a:lnTo>
                    <a:pt x="24663" y="137147"/>
                  </a:lnTo>
                  <a:lnTo>
                    <a:pt x="18300" y="138303"/>
                  </a:lnTo>
                  <a:lnTo>
                    <a:pt x="15049" y="138722"/>
                  </a:lnTo>
                  <a:lnTo>
                    <a:pt x="13119" y="144716"/>
                  </a:lnTo>
                  <a:lnTo>
                    <a:pt x="39495" y="144716"/>
                  </a:lnTo>
                  <a:lnTo>
                    <a:pt x="39154" y="144043"/>
                  </a:lnTo>
                  <a:lnTo>
                    <a:pt x="37769" y="143167"/>
                  </a:lnTo>
                  <a:lnTo>
                    <a:pt x="39103" y="140995"/>
                  </a:lnTo>
                  <a:lnTo>
                    <a:pt x="68624" y="140995"/>
                  </a:lnTo>
                  <a:lnTo>
                    <a:pt x="69264" y="135915"/>
                  </a:lnTo>
                  <a:lnTo>
                    <a:pt x="69361" y="134962"/>
                  </a:lnTo>
                  <a:lnTo>
                    <a:pt x="69218" y="131584"/>
                  </a:lnTo>
                  <a:lnTo>
                    <a:pt x="69138" y="122948"/>
                  </a:lnTo>
                  <a:lnTo>
                    <a:pt x="70332" y="121500"/>
                  </a:lnTo>
                  <a:lnTo>
                    <a:pt x="81597" y="120815"/>
                  </a:lnTo>
                  <a:lnTo>
                    <a:pt x="81762" y="120688"/>
                  </a:lnTo>
                  <a:lnTo>
                    <a:pt x="82829" y="108991"/>
                  </a:lnTo>
                  <a:lnTo>
                    <a:pt x="84277" y="107670"/>
                  </a:lnTo>
                  <a:lnTo>
                    <a:pt x="92828" y="107670"/>
                  </a:lnTo>
                  <a:lnTo>
                    <a:pt x="98564" y="99910"/>
                  </a:lnTo>
                  <a:lnTo>
                    <a:pt x="131257" y="99910"/>
                  </a:lnTo>
                  <a:lnTo>
                    <a:pt x="127622" y="96532"/>
                  </a:lnTo>
                  <a:lnTo>
                    <a:pt x="127812" y="94729"/>
                  </a:lnTo>
                  <a:lnTo>
                    <a:pt x="134200" y="93675"/>
                  </a:lnTo>
                  <a:lnTo>
                    <a:pt x="134493" y="90843"/>
                  </a:lnTo>
                  <a:lnTo>
                    <a:pt x="134536" y="79235"/>
                  </a:lnTo>
                  <a:lnTo>
                    <a:pt x="90462" y="79235"/>
                  </a:lnTo>
                  <a:lnTo>
                    <a:pt x="82956" y="78651"/>
                  </a:lnTo>
                  <a:close/>
                </a:path>
                <a:path w="243840" h="173355">
                  <a:moveTo>
                    <a:pt x="10756" y="144233"/>
                  </a:moveTo>
                  <a:lnTo>
                    <a:pt x="6540" y="144589"/>
                  </a:lnTo>
                  <a:lnTo>
                    <a:pt x="12497" y="144589"/>
                  </a:lnTo>
                  <a:lnTo>
                    <a:pt x="10756" y="144233"/>
                  </a:lnTo>
                  <a:close/>
                </a:path>
                <a:path w="243840" h="173355">
                  <a:moveTo>
                    <a:pt x="92828" y="107670"/>
                  </a:moveTo>
                  <a:lnTo>
                    <a:pt x="84277" y="107670"/>
                  </a:lnTo>
                  <a:lnTo>
                    <a:pt x="89916" y="107886"/>
                  </a:lnTo>
                  <a:lnTo>
                    <a:pt x="92481" y="108140"/>
                  </a:lnTo>
                  <a:lnTo>
                    <a:pt x="92828" y="107670"/>
                  </a:lnTo>
                  <a:close/>
                </a:path>
                <a:path w="243840" h="173355">
                  <a:moveTo>
                    <a:pt x="108508" y="65252"/>
                  </a:moveTo>
                  <a:lnTo>
                    <a:pt x="104711" y="65392"/>
                  </a:lnTo>
                  <a:lnTo>
                    <a:pt x="92849" y="65595"/>
                  </a:lnTo>
                  <a:lnTo>
                    <a:pt x="92532" y="65722"/>
                  </a:lnTo>
                  <a:lnTo>
                    <a:pt x="92138" y="77863"/>
                  </a:lnTo>
                  <a:lnTo>
                    <a:pt x="90462" y="79235"/>
                  </a:lnTo>
                  <a:lnTo>
                    <a:pt x="134536" y="79235"/>
                  </a:lnTo>
                  <a:lnTo>
                    <a:pt x="134543" y="78244"/>
                  </a:lnTo>
                  <a:lnTo>
                    <a:pt x="135509" y="76606"/>
                  </a:lnTo>
                  <a:lnTo>
                    <a:pt x="146034" y="76606"/>
                  </a:lnTo>
                  <a:lnTo>
                    <a:pt x="151460" y="74206"/>
                  </a:lnTo>
                  <a:lnTo>
                    <a:pt x="157721" y="71120"/>
                  </a:lnTo>
                  <a:lnTo>
                    <a:pt x="164578" y="67285"/>
                  </a:lnTo>
                  <a:lnTo>
                    <a:pt x="167029" y="65544"/>
                  </a:lnTo>
                  <a:lnTo>
                    <a:pt x="117500" y="65544"/>
                  </a:lnTo>
                  <a:lnTo>
                    <a:pt x="108508" y="65252"/>
                  </a:lnTo>
                  <a:close/>
                </a:path>
                <a:path w="243840" h="173355">
                  <a:moveTo>
                    <a:pt x="146034" y="76606"/>
                  </a:moveTo>
                  <a:lnTo>
                    <a:pt x="135509" y="76606"/>
                  </a:lnTo>
                  <a:lnTo>
                    <a:pt x="145288" y="76936"/>
                  </a:lnTo>
                  <a:lnTo>
                    <a:pt x="146034" y="76606"/>
                  </a:lnTo>
                  <a:close/>
                </a:path>
                <a:path w="243840" h="173355">
                  <a:moveTo>
                    <a:pt x="132486" y="42189"/>
                  </a:moveTo>
                  <a:lnTo>
                    <a:pt x="128651" y="42443"/>
                  </a:lnTo>
                  <a:lnTo>
                    <a:pt x="122491" y="42481"/>
                  </a:lnTo>
                  <a:lnTo>
                    <a:pt x="120980" y="44323"/>
                  </a:lnTo>
                  <a:lnTo>
                    <a:pt x="118859" y="51384"/>
                  </a:lnTo>
                  <a:lnTo>
                    <a:pt x="118033" y="55524"/>
                  </a:lnTo>
                  <a:lnTo>
                    <a:pt x="118173" y="64973"/>
                  </a:lnTo>
                  <a:lnTo>
                    <a:pt x="117500" y="65544"/>
                  </a:lnTo>
                  <a:lnTo>
                    <a:pt x="167029" y="65544"/>
                  </a:lnTo>
                  <a:lnTo>
                    <a:pt x="170881" y="62807"/>
                  </a:lnTo>
                  <a:lnTo>
                    <a:pt x="176627" y="57654"/>
                  </a:lnTo>
                  <a:lnTo>
                    <a:pt x="181813" y="51790"/>
                  </a:lnTo>
                  <a:lnTo>
                    <a:pt x="182988" y="50317"/>
                  </a:lnTo>
                  <a:lnTo>
                    <a:pt x="136855" y="50317"/>
                  </a:lnTo>
                  <a:lnTo>
                    <a:pt x="135280" y="48869"/>
                  </a:lnTo>
                  <a:lnTo>
                    <a:pt x="132486" y="42189"/>
                  </a:lnTo>
                  <a:close/>
                </a:path>
                <a:path w="243840" h="173355">
                  <a:moveTo>
                    <a:pt x="154406" y="25781"/>
                  </a:moveTo>
                  <a:lnTo>
                    <a:pt x="147980" y="26289"/>
                  </a:lnTo>
                  <a:lnTo>
                    <a:pt x="144995" y="26847"/>
                  </a:lnTo>
                  <a:lnTo>
                    <a:pt x="146240" y="34099"/>
                  </a:lnTo>
                  <a:lnTo>
                    <a:pt x="143344" y="38455"/>
                  </a:lnTo>
                  <a:lnTo>
                    <a:pt x="144411" y="46139"/>
                  </a:lnTo>
                  <a:lnTo>
                    <a:pt x="143751" y="48933"/>
                  </a:lnTo>
                  <a:lnTo>
                    <a:pt x="136855" y="50317"/>
                  </a:lnTo>
                  <a:lnTo>
                    <a:pt x="182988" y="50317"/>
                  </a:lnTo>
                  <a:lnTo>
                    <a:pt x="184086" y="49009"/>
                  </a:lnTo>
                  <a:lnTo>
                    <a:pt x="182485" y="45897"/>
                  </a:lnTo>
                  <a:lnTo>
                    <a:pt x="175996" y="45897"/>
                  </a:lnTo>
                  <a:lnTo>
                    <a:pt x="175056" y="44094"/>
                  </a:lnTo>
                  <a:lnTo>
                    <a:pt x="179857" y="41325"/>
                  </a:lnTo>
                  <a:lnTo>
                    <a:pt x="200888" y="41325"/>
                  </a:lnTo>
                  <a:lnTo>
                    <a:pt x="205714" y="40170"/>
                  </a:lnTo>
                  <a:lnTo>
                    <a:pt x="206273" y="38671"/>
                  </a:lnTo>
                  <a:lnTo>
                    <a:pt x="204050" y="33515"/>
                  </a:lnTo>
                  <a:lnTo>
                    <a:pt x="203761" y="33286"/>
                  </a:lnTo>
                  <a:lnTo>
                    <a:pt x="188061" y="33286"/>
                  </a:lnTo>
                  <a:lnTo>
                    <a:pt x="190969" y="29375"/>
                  </a:lnTo>
                  <a:lnTo>
                    <a:pt x="198434" y="29375"/>
                  </a:lnTo>
                  <a:lnTo>
                    <a:pt x="200571" y="28676"/>
                  </a:lnTo>
                  <a:lnTo>
                    <a:pt x="201396" y="26276"/>
                  </a:lnTo>
                  <a:lnTo>
                    <a:pt x="158737" y="26276"/>
                  </a:lnTo>
                  <a:lnTo>
                    <a:pt x="154406" y="25781"/>
                  </a:lnTo>
                  <a:close/>
                </a:path>
                <a:path w="243840" h="173355">
                  <a:moveTo>
                    <a:pt x="200888" y="41325"/>
                  </a:moveTo>
                  <a:lnTo>
                    <a:pt x="179857" y="41325"/>
                  </a:lnTo>
                  <a:lnTo>
                    <a:pt x="181317" y="41643"/>
                  </a:lnTo>
                  <a:lnTo>
                    <a:pt x="185839" y="48615"/>
                  </a:lnTo>
                  <a:lnTo>
                    <a:pt x="189611" y="49403"/>
                  </a:lnTo>
                  <a:lnTo>
                    <a:pt x="193128" y="42329"/>
                  </a:lnTo>
                  <a:lnTo>
                    <a:pt x="196964" y="42265"/>
                  </a:lnTo>
                  <a:lnTo>
                    <a:pt x="200888" y="41325"/>
                  </a:lnTo>
                  <a:close/>
                </a:path>
                <a:path w="243840" h="173355">
                  <a:moveTo>
                    <a:pt x="177685" y="45300"/>
                  </a:moveTo>
                  <a:lnTo>
                    <a:pt x="175996" y="45897"/>
                  </a:lnTo>
                  <a:lnTo>
                    <a:pt x="182485" y="45897"/>
                  </a:lnTo>
                  <a:lnTo>
                    <a:pt x="182283" y="45504"/>
                  </a:lnTo>
                  <a:lnTo>
                    <a:pt x="180708" y="45377"/>
                  </a:lnTo>
                  <a:lnTo>
                    <a:pt x="177685" y="45300"/>
                  </a:lnTo>
                  <a:close/>
                </a:path>
                <a:path w="243840" h="173355">
                  <a:moveTo>
                    <a:pt x="240969" y="33413"/>
                  </a:moveTo>
                  <a:lnTo>
                    <a:pt x="223685" y="33413"/>
                  </a:lnTo>
                  <a:lnTo>
                    <a:pt x="227698" y="34582"/>
                  </a:lnTo>
                  <a:lnTo>
                    <a:pt x="233413" y="39674"/>
                  </a:lnTo>
                  <a:lnTo>
                    <a:pt x="236664" y="39700"/>
                  </a:lnTo>
                  <a:lnTo>
                    <a:pt x="242430" y="37922"/>
                  </a:lnTo>
                  <a:lnTo>
                    <a:pt x="243840" y="36017"/>
                  </a:lnTo>
                  <a:lnTo>
                    <a:pt x="240969" y="33413"/>
                  </a:lnTo>
                  <a:close/>
                </a:path>
                <a:path w="243840" h="173355">
                  <a:moveTo>
                    <a:pt x="238008" y="20307"/>
                  </a:moveTo>
                  <a:lnTo>
                    <a:pt x="208673" y="20307"/>
                  </a:lnTo>
                  <a:lnTo>
                    <a:pt x="210299" y="24472"/>
                  </a:lnTo>
                  <a:lnTo>
                    <a:pt x="210693" y="26581"/>
                  </a:lnTo>
                  <a:lnTo>
                    <a:pt x="206883" y="27635"/>
                  </a:lnTo>
                  <a:lnTo>
                    <a:pt x="205422" y="27724"/>
                  </a:lnTo>
                  <a:lnTo>
                    <a:pt x="205625" y="29476"/>
                  </a:lnTo>
                  <a:lnTo>
                    <a:pt x="209550" y="34099"/>
                  </a:lnTo>
                  <a:lnTo>
                    <a:pt x="213512" y="37642"/>
                  </a:lnTo>
                  <a:lnTo>
                    <a:pt x="223685" y="33413"/>
                  </a:lnTo>
                  <a:lnTo>
                    <a:pt x="240969" y="33413"/>
                  </a:lnTo>
                  <a:lnTo>
                    <a:pt x="237693" y="30441"/>
                  </a:lnTo>
                  <a:lnTo>
                    <a:pt x="237410" y="27635"/>
                  </a:lnTo>
                  <a:lnTo>
                    <a:pt x="237542" y="24244"/>
                  </a:lnTo>
                  <a:lnTo>
                    <a:pt x="238008" y="20307"/>
                  </a:lnTo>
                  <a:close/>
                </a:path>
                <a:path w="243840" h="173355">
                  <a:moveTo>
                    <a:pt x="193090" y="31064"/>
                  </a:moveTo>
                  <a:lnTo>
                    <a:pt x="188061" y="33286"/>
                  </a:lnTo>
                  <a:lnTo>
                    <a:pt x="203761" y="33286"/>
                  </a:lnTo>
                  <a:lnTo>
                    <a:pt x="203601" y="33159"/>
                  </a:lnTo>
                  <a:lnTo>
                    <a:pt x="197053" y="33159"/>
                  </a:lnTo>
                  <a:lnTo>
                    <a:pt x="193090" y="31064"/>
                  </a:lnTo>
                  <a:close/>
                </a:path>
                <a:path w="243840" h="173355">
                  <a:moveTo>
                    <a:pt x="202209" y="32715"/>
                  </a:moveTo>
                  <a:lnTo>
                    <a:pt x="201168" y="32791"/>
                  </a:lnTo>
                  <a:lnTo>
                    <a:pt x="197053" y="33159"/>
                  </a:lnTo>
                  <a:lnTo>
                    <a:pt x="203601" y="33159"/>
                  </a:lnTo>
                  <a:lnTo>
                    <a:pt x="203200" y="32842"/>
                  </a:lnTo>
                  <a:lnTo>
                    <a:pt x="202209" y="32715"/>
                  </a:lnTo>
                  <a:close/>
                </a:path>
                <a:path w="243840" h="173355">
                  <a:moveTo>
                    <a:pt x="198434" y="29375"/>
                  </a:moveTo>
                  <a:lnTo>
                    <a:pt x="190969" y="29375"/>
                  </a:lnTo>
                  <a:lnTo>
                    <a:pt x="193929" y="30200"/>
                  </a:lnTo>
                  <a:lnTo>
                    <a:pt x="196608" y="29972"/>
                  </a:lnTo>
                  <a:lnTo>
                    <a:pt x="198434" y="29375"/>
                  </a:lnTo>
                  <a:close/>
                </a:path>
                <a:path w="243840" h="173355">
                  <a:moveTo>
                    <a:pt x="202438" y="0"/>
                  </a:moveTo>
                  <a:lnTo>
                    <a:pt x="194081" y="977"/>
                  </a:lnTo>
                  <a:lnTo>
                    <a:pt x="185712" y="1778"/>
                  </a:lnTo>
                  <a:lnTo>
                    <a:pt x="183921" y="3009"/>
                  </a:lnTo>
                  <a:lnTo>
                    <a:pt x="182765" y="4940"/>
                  </a:lnTo>
                  <a:lnTo>
                    <a:pt x="171538" y="6235"/>
                  </a:lnTo>
                  <a:lnTo>
                    <a:pt x="170256" y="16090"/>
                  </a:lnTo>
                  <a:lnTo>
                    <a:pt x="169755" y="24244"/>
                  </a:lnTo>
                  <a:lnTo>
                    <a:pt x="169655" y="24472"/>
                  </a:lnTo>
                  <a:lnTo>
                    <a:pt x="169075" y="25107"/>
                  </a:lnTo>
                  <a:lnTo>
                    <a:pt x="158737" y="26276"/>
                  </a:lnTo>
                  <a:lnTo>
                    <a:pt x="201396" y="26276"/>
                  </a:lnTo>
                  <a:lnTo>
                    <a:pt x="202095" y="24244"/>
                  </a:lnTo>
                  <a:lnTo>
                    <a:pt x="207048" y="22288"/>
                  </a:lnTo>
                  <a:lnTo>
                    <a:pt x="208673" y="20307"/>
                  </a:lnTo>
                  <a:lnTo>
                    <a:pt x="238008" y="20307"/>
                  </a:lnTo>
                  <a:lnTo>
                    <a:pt x="238683" y="14605"/>
                  </a:lnTo>
                  <a:lnTo>
                    <a:pt x="237909" y="13779"/>
                  </a:lnTo>
                  <a:lnTo>
                    <a:pt x="232865" y="13614"/>
                  </a:lnTo>
                  <a:lnTo>
                    <a:pt x="225907" y="13614"/>
                  </a:lnTo>
                  <a:lnTo>
                    <a:pt x="225416" y="13576"/>
                  </a:lnTo>
                  <a:lnTo>
                    <a:pt x="213931" y="13576"/>
                  </a:lnTo>
                  <a:lnTo>
                    <a:pt x="212471" y="12052"/>
                  </a:lnTo>
                  <a:lnTo>
                    <a:pt x="212563" y="6235"/>
                  </a:lnTo>
                  <a:lnTo>
                    <a:pt x="212788" y="3784"/>
                  </a:lnTo>
                  <a:lnTo>
                    <a:pt x="210769" y="1943"/>
                  </a:lnTo>
                  <a:lnTo>
                    <a:pt x="202438" y="0"/>
                  </a:lnTo>
                  <a:close/>
                </a:path>
                <a:path w="243840" h="173355">
                  <a:moveTo>
                    <a:pt x="230149" y="13525"/>
                  </a:moveTo>
                  <a:lnTo>
                    <a:pt x="225907" y="13614"/>
                  </a:lnTo>
                  <a:lnTo>
                    <a:pt x="232865" y="13614"/>
                  </a:lnTo>
                  <a:lnTo>
                    <a:pt x="230149" y="13525"/>
                  </a:lnTo>
                  <a:close/>
                </a:path>
                <a:path w="243840" h="173355">
                  <a:moveTo>
                    <a:pt x="221653" y="13284"/>
                  </a:moveTo>
                  <a:lnTo>
                    <a:pt x="213931" y="13576"/>
                  </a:lnTo>
                  <a:lnTo>
                    <a:pt x="225416" y="13576"/>
                  </a:lnTo>
                  <a:lnTo>
                    <a:pt x="221653" y="13284"/>
                  </a:lnTo>
                  <a:close/>
                </a:path>
              </a:pathLst>
            </a:custGeom>
            <a:solidFill>
              <a:srgbClr val="C2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288161" y="854506"/>
              <a:ext cx="93980" cy="73025"/>
            </a:xfrm>
            <a:custGeom>
              <a:avLst/>
              <a:gdLst/>
              <a:ahLst/>
              <a:cxnLst/>
              <a:rect l="l" t="t" r="r" b="b"/>
              <a:pathLst>
                <a:path w="93980" h="73025">
                  <a:moveTo>
                    <a:pt x="82397" y="0"/>
                  </a:moveTo>
                  <a:lnTo>
                    <a:pt x="67551" y="177"/>
                  </a:lnTo>
                  <a:lnTo>
                    <a:pt x="65227" y="1828"/>
                  </a:lnTo>
                  <a:lnTo>
                    <a:pt x="65176" y="5956"/>
                  </a:lnTo>
                  <a:lnTo>
                    <a:pt x="64782" y="9550"/>
                  </a:lnTo>
                  <a:lnTo>
                    <a:pt x="66459" y="13360"/>
                  </a:lnTo>
                  <a:lnTo>
                    <a:pt x="64096" y="16763"/>
                  </a:lnTo>
                  <a:lnTo>
                    <a:pt x="62623" y="17906"/>
                  </a:lnTo>
                  <a:lnTo>
                    <a:pt x="55143" y="17716"/>
                  </a:lnTo>
                  <a:lnTo>
                    <a:pt x="51981" y="18541"/>
                  </a:lnTo>
                  <a:lnTo>
                    <a:pt x="51358" y="25933"/>
                  </a:lnTo>
                  <a:lnTo>
                    <a:pt x="44742" y="26276"/>
                  </a:lnTo>
                  <a:lnTo>
                    <a:pt x="41795" y="25755"/>
                  </a:lnTo>
                  <a:lnTo>
                    <a:pt x="37884" y="30873"/>
                  </a:lnTo>
                  <a:lnTo>
                    <a:pt x="35140" y="31508"/>
                  </a:lnTo>
                  <a:lnTo>
                    <a:pt x="28587" y="31292"/>
                  </a:lnTo>
                  <a:lnTo>
                    <a:pt x="26149" y="32435"/>
                  </a:lnTo>
                  <a:lnTo>
                    <a:pt x="25463" y="39471"/>
                  </a:lnTo>
                  <a:lnTo>
                    <a:pt x="12776" y="39992"/>
                  </a:lnTo>
                  <a:lnTo>
                    <a:pt x="12052" y="51041"/>
                  </a:lnTo>
                  <a:lnTo>
                    <a:pt x="10540" y="52463"/>
                  </a:lnTo>
                  <a:lnTo>
                    <a:pt x="5105" y="52285"/>
                  </a:lnTo>
                  <a:lnTo>
                    <a:pt x="2959" y="51968"/>
                  </a:lnTo>
                  <a:lnTo>
                    <a:pt x="1282" y="53632"/>
                  </a:lnTo>
                  <a:lnTo>
                    <a:pt x="1282" y="54673"/>
                  </a:lnTo>
                  <a:lnTo>
                    <a:pt x="406" y="56057"/>
                  </a:lnTo>
                  <a:lnTo>
                    <a:pt x="0" y="57442"/>
                  </a:lnTo>
                  <a:lnTo>
                    <a:pt x="1282" y="58826"/>
                  </a:lnTo>
                  <a:lnTo>
                    <a:pt x="6756" y="59004"/>
                  </a:lnTo>
                  <a:lnTo>
                    <a:pt x="12915" y="58496"/>
                  </a:lnTo>
                  <a:lnTo>
                    <a:pt x="14122" y="59969"/>
                  </a:lnTo>
                  <a:lnTo>
                    <a:pt x="13627" y="64592"/>
                  </a:lnTo>
                  <a:lnTo>
                    <a:pt x="13919" y="66001"/>
                  </a:lnTo>
                  <a:lnTo>
                    <a:pt x="13068" y="71564"/>
                  </a:lnTo>
                  <a:lnTo>
                    <a:pt x="15087" y="72872"/>
                  </a:lnTo>
                  <a:lnTo>
                    <a:pt x="18935" y="72326"/>
                  </a:lnTo>
                  <a:lnTo>
                    <a:pt x="22047" y="72326"/>
                  </a:lnTo>
                  <a:lnTo>
                    <a:pt x="19659" y="65938"/>
                  </a:lnTo>
                  <a:lnTo>
                    <a:pt x="29578" y="65252"/>
                  </a:lnTo>
                  <a:lnTo>
                    <a:pt x="28117" y="59232"/>
                  </a:lnTo>
                  <a:lnTo>
                    <a:pt x="28752" y="58902"/>
                  </a:lnTo>
                  <a:lnTo>
                    <a:pt x="32969" y="59524"/>
                  </a:lnTo>
                  <a:lnTo>
                    <a:pt x="34683" y="56172"/>
                  </a:lnTo>
                  <a:lnTo>
                    <a:pt x="38176" y="53517"/>
                  </a:lnTo>
                  <a:lnTo>
                    <a:pt x="38684" y="52577"/>
                  </a:lnTo>
                  <a:lnTo>
                    <a:pt x="43675" y="55867"/>
                  </a:lnTo>
                  <a:lnTo>
                    <a:pt x="44729" y="53924"/>
                  </a:lnTo>
                  <a:lnTo>
                    <a:pt x="44932" y="47701"/>
                  </a:lnTo>
                  <a:lnTo>
                    <a:pt x="50101" y="46786"/>
                  </a:lnTo>
                  <a:lnTo>
                    <a:pt x="53505" y="44373"/>
                  </a:lnTo>
                  <a:lnTo>
                    <a:pt x="54635" y="39306"/>
                  </a:lnTo>
                  <a:lnTo>
                    <a:pt x="61086" y="39700"/>
                  </a:lnTo>
                  <a:lnTo>
                    <a:pt x="59537" y="34924"/>
                  </a:lnTo>
                  <a:lnTo>
                    <a:pt x="59131" y="27597"/>
                  </a:lnTo>
                  <a:lnTo>
                    <a:pt x="60515" y="26339"/>
                  </a:lnTo>
                  <a:lnTo>
                    <a:pt x="66967" y="26669"/>
                  </a:lnTo>
                  <a:lnTo>
                    <a:pt x="69913" y="27546"/>
                  </a:lnTo>
                  <a:lnTo>
                    <a:pt x="72428" y="25526"/>
                  </a:lnTo>
                  <a:lnTo>
                    <a:pt x="70764" y="23520"/>
                  </a:lnTo>
                  <a:lnTo>
                    <a:pt x="66395" y="26111"/>
                  </a:lnTo>
                  <a:lnTo>
                    <a:pt x="67411" y="18173"/>
                  </a:lnTo>
                  <a:lnTo>
                    <a:pt x="70878" y="19710"/>
                  </a:lnTo>
                  <a:lnTo>
                    <a:pt x="73240" y="19367"/>
                  </a:lnTo>
                  <a:lnTo>
                    <a:pt x="73964" y="19456"/>
                  </a:lnTo>
                  <a:lnTo>
                    <a:pt x="78752" y="17564"/>
                  </a:lnTo>
                  <a:lnTo>
                    <a:pt x="82689" y="13969"/>
                  </a:lnTo>
                  <a:lnTo>
                    <a:pt x="87744" y="6502"/>
                  </a:lnTo>
                  <a:lnTo>
                    <a:pt x="89827" y="6502"/>
                  </a:lnTo>
                  <a:lnTo>
                    <a:pt x="93446" y="7962"/>
                  </a:lnTo>
                  <a:lnTo>
                    <a:pt x="92671" y="1714"/>
                  </a:lnTo>
                  <a:lnTo>
                    <a:pt x="91313" y="469"/>
                  </a:lnTo>
                  <a:lnTo>
                    <a:pt x="89636" y="152"/>
                  </a:lnTo>
                  <a:lnTo>
                    <a:pt x="82397" y="0"/>
                  </a:lnTo>
                  <a:close/>
                </a:path>
              </a:pathLst>
            </a:custGeom>
            <a:solidFill>
              <a:srgbClr val="CADF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195692" y="920026"/>
              <a:ext cx="56515" cy="59055"/>
            </a:xfrm>
            <a:custGeom>
              <a:avLst/>
              <a:gdLst/>
              <a:ahLst/>
              <a:cxnLst/>
              <a:rect l="l" t="t" r="r" b="b"/>
              <a:pathLst>
                <a:path w="56515" h="59055">
                  <a:moveTo>
                    <a:pt x="26784" y="0"/>
                  </a:moveTo>
                  <a:lnTo>
                    <a:pt x="24231" y="381"/>
                  </a:lnTo>
                  <a:lnTo>
                    <a:pt x="23101" y="927"/>
                  </a:lnTo>
                  <a:lnTo>
                    <a:pt x="21869" y="3429"/>
                  </a:lnTo>
                  <a:lnTo>
                    <a:pt x="22275" y="4648"/>
                  </a:lnTo>
                  <a:lnTo>
                    <a:pt x="26034" y="6604"/>
                  </a:lnTo>
                  <a:lnTo>
                    <a:pt x="27050" y="8686"/>
                  </a:lnTo>
                  <a:lnTo>
                    <a:pt x="24891" y="13411"/>
                  </a:lnTo>
                  <a:lnTo>
                    <a:pt x="22783" y="14147"/>
                  </a:lnTo>
                  <a:lnTo>
                    <a:pt x="17881" y="13436"/>
                  </a:lnTo>
                  <a:lnTo>
                    <a:pt x="15620" y="14643"/>
                  </a:lnTo>
                  <a:lnTo>
                    <a:pt x="16751" y="20688"/>
                  </a:lnTo>
                  <a:lnTo>
                    <a:pt x="14935" y="23876"/>
                  </a:lnTo>
                  <a:lnTo>
                    <a:pt x="15354" y="32423"/>
                  </a:lnTo>
                  <a:lnTo>
                    <a:pt x="12890" y="33324"/>
                  </a:lnTo>
                  <a:lnTo>
                    <a:pt x="8610" y="32778"/>
                  </a:lnTo>
                  <a:lnTo>
                    <a:pt x="6781" y="35483"/>
                  </a:lnTo>
                  <a:lnTo>
                    <a:pt x="6819" y="37884"/>
                  </a:lnTo>
                  <a:lnTo>
                    <a:pt x="10706" y="40601"/>
                  </a:lnTo>
                  <a:lnTo>
                    <a:pt x="12877" y="40627"/>
                  </a:lnTo>
                  <a:lnTo>
                    <a:pt x="11544" y="43903"/>
                  </a:lnTo>
                  <a:lnTo>
                    <a:pt x="9728" y="43624"/>
                  </a:lnTo>
                  <a:lnTo>
                    <a:pt x="2171" y="44119"/>
                  </a:lnTo>
                  <a:lnTo>
                    <a:pt x="634" y="51435"/>
                  </a:lnTo>
                  <a:lnTo>
                    <a:pt x="0" y="55270"/>
                  </a:lnTo>
                  <a:lnTo>
                    <a:pt x="2374" y="58737"/>
                  </a:lnTo>
                  <a:lnTo>
                    <a:pt x="14960" y="58737"/>
                  </a:lnTo>
                  <a:lnTo>
                    <a:pt x="16090" y="46240"/>
                  </a:lnTo>
                  <a:lnTo>
                    <a:pt x="19100" y="44919"/>
                  </a:lnTo>
                  <a:lnTo>
                    <a:pt x="20218" y="45834"/>
                  </a:lnTo>
                  <a:lnTo>
                    <a:pt x="22466" y="48590"/>
                  </a:lnTo>
                  <a:lnTo>
                    <a:pt x="23342" y="51371"/>
                  </a:lnTo>
                  <a:lnTo>
                    <a:pt x="28587" y="49009"/>
                  </a:lnTo>
                  <a:lnTo>
                    <a:pt x="28346" y="46443"/>
                  </a:lnTo>
                  <a:lnTo>
                    <a:pt x="28333" y="44196"/>
                  </a:lnTo>
                  <a:lnTo>
                    <a:pt x="30213" y="42227"/>
                  </a:lnTo>
                  <a:lnTo>
                    <a:pt x="29768" y="39725"/>
                  </a:lnTo>
                  <a:lnTo>
                    <a:pt x="29997" y="32905"/>
                  </a:lnTo>
                  <a:lnTo>
                    <a:pt x="29641" y="28435"/>
                  </a:lnTo>
                  <a:lnTo>
                    <a:pt x="30213" y="22542"/>
                  </a:lnTo>
                  <a:lnTo>
                    <a:pt x="30772" y="21297"/>
                  </a:lnTo>
                  <a:lnTo>
                    <a:pt x="34416" y="21259"/>
                  </a:lnTo>
                  <a:lnTo>
                    <a:pt x="34747" y="22618"/>
                  </a:lnTo>
                  <a:lnTo>
                    <a:pt x="35115" y="24866"/>
                  </a:lnTo>
                  <a:lnTo>
                    <a:pt x="35293" y="33134"/>
                  </a:lnTo>
                  <a:lnTo>
                    <a:pt x="40525" y="38176"/>
                  </a:lnTo>
                  <a:lnTo>
                    <a:pt x="40512" y="45237"/>
                  </a:lnTo>
                  <a:lnTo>
                    <a:pt x="41846" y="45237"/>
                  </a:lnTo>
                  <a:lnTo>
                    <a:pt x="41859" y="33794"/>
                  </a:lnTo>
                  <a:lnTo>
                    <a:pt x="44653" y="31889"/>
                  </a:lnTo>
                  <a:lnTo>
                    <a:pt x="51180" y="33820"/>
                  </a:lnTo>
                  <a:lnTo>
                    <a:pt x="55473" y="34861"/>
                  </a:lnTo>
                  <a:lnTo>
                    <a:pt x="55575" y="31356"/>
                  </a:lnTo>
                  <a:lnTo>
                    <a:pt x="56387" y="25755"/>
                  </a:lnTo>
                  <a:lnTo>
                    <a:pt x="56159" y="22453"/>
                  </a:lnTo>
                  <a:lnTo>
                    <a:pt x="55333" y="19278"/>
                  </a:lnTo>
                  <a:lnTo>
                    <a:pt x="52958" y="17792"/>
                  </a:lnTo>
                  <a:lnTo>
                    <a:pt x="43497" y="18707"/>
                  </a:lnTo>
                  <a:lnTo>
                    <a:pt x="41109" y="17716"/>
                  </a:lnTo>
                  <a:lnTo>
                    <a:pt x="42443" y="8026"/>
                  </a:lnTo>
                  <a:lnTo>
                    <a:pt x="40385" y="6070"/>
                  </a:lnTo>
                  <a:lnTo>
                    <a:pt x="32080" y="7137"/>
                  </a:lnTo>
                  <a:lnTo>
                    <a:pt x="27647" y="8178"/>
                  </a:lnTo>
                  <a:lnTo>
                    <a:pt x="28219" y="774"/>
                  </a:lnTo>
                  <a:lnTo>
                    <a:pt x="26784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217079" y="939215"/>
              <a:ext cx="27940" cy="52705"/>
            </a:xfrm>
            <a:custGeom>
              <a:avLst/>
              <a:gdLst/>
              <a:ahLst/>
              <a:cxnLst/>
              <a:rect l="l" t="t" r="r" b="b"/>
              <a:pathLst>
                <a:path w="27940" h="52705">
                  <a:moveTo>
                    <a:pt x="14185" y="0"/>
                  </a:moveTo>
                  <a:lnTo>
                    <a:pt x="8547" y="50"/>
                  </a:lnTo>
                  <a:lnTo>
                    <a:pt x="6794" y="431"/>
                  </a:lnTo>
                  <a:lnTo>
                    <a:pt x="7086" y="10922"/>
                  </a:lnTo>
                  <a:lnTo>
                    <a:pt x="6946" y="17970"/>
                  </a:lnTo>
                  <a:lnTo>
                    <a:pt x="6946" y="25006"/>
                  </a:lnTo>
                  <a:lnTo>
                    <a:pt x="10312" y="26339"/>
                  </a:lnTo>
                  <a:lnTo>
                    <a:pt x="8597" y="29248"/>
                  </a:lnTo>
                  <a:lnTo>
                    <a:pt x="8521" y="33604"/>
                  </a:lnTo>
                  <a:lnTo>
                    <a:pt x="6134" y="33210"/>
                  </a:lnTo>
                  <a:lnTo>
                    <a:pt x="241" y="33604"/>
                  </a:lnTo>
                  <a:lnTo>
                    <a:pt x="0" y="36296"/>
                  </a:lnTo>
                  <a:lnTo>
                    <a:pt x="711" y="39547"/>
                  </a:lnTo>
                  <a:lnTo>
                    <a:pt x="6362" y="38417"/>
                  </a:lnTo>
                  <a:lnTo>
                    <a:pt x="7569" y="41313"/>
                  </a:lnTo>
                  <a:lnTo>
                    <a:pt x="6337" y="52324"/>
                  </a:lnTo>
                  <a:lnTo>
                    <a:pt x="11099" y="50965"/>
                  </a:lnTo>
                  <a:lnTo>
                    <a:pt x="13411" y="49720"/>
                  </a:lnTo>
                  <a:lnTo>
                    <a:pt x="17297" y="52616"/>
                  </a:lnTo>
                  <a:lnTo>
                    <a:pt x="19367" y="45948"/>
                  </a:lnTo>
                  <a:lnTo>
                    <a:pt x="23736" y="44538"/>
                  </a:lnTo>
                  <a:lnTo>
                    <a:pt x="24599" y="40589"/>
                  </a:lnTo>
                  <a:lnTo>
                    <a:pt x="25641" y="39535"/>
                  </a:lnTo>
                  <a:lnTo>
                    <a:pt x="26949" y="37668"/>
                  </a:lnTo>
                  <a:lnTo>
                    <a:pt x="26669" y="35267"/>
                  </a:lnTo>
                  <a:lnTo>
                    <a:pt x="27711" y="33312"/>
                  </a:lnTo>
                  <a:lnTo>
                    <a:pt x="27800" y="28384"/>
                  </a:lnTo>
                  <a:lnTo>
                    <a:pt x="25399" y="25946"/>
                  </a:lnTo>
                  <a:lnTo>
                    <a:pt x="20446" y="26047"/>
                  </a:lnTo>
                  <a:lnTo>
                    <a:pt x="17716" y="21590"/>
                  </a:lnTo>
                  <a:lnTo>
                    <a:pt x="22085" y="14630"/>
                  </a:lnTo>
                  <a:lnTo>
                    <a:pt x="15074" y="11391"/>
                  </a:lnTo>
                  <a:lnTo>
                    <a:pt x="15265" y="10223"/>
                  </a:lnTo>
                  <a:lnTo>
                    <a:pt x="15138" y="5753"/>
                  </a:lnTo>
                  <a:lnTo>
                    <a:pt x="15506" y="914"/>
                  </a:lnTo>
                  <a:lnTo>
                    <a:pt x="14185" y="0"/>
                  </a:lnTo>
                  <a:close/>
                </a:path>
              </a:pathLst>
            </a:custGeom>
            <a:solidFill>
              <a:srgbClr val="C2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184488" y="1003401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40">
                  <a:moveTo>
                    <a:pt x="13540" y="0"/>
                  </a:moveTo>
                  <a:lnTo>
                    <a:pt x="13794" y="4559"/>
                  </a:lnTo>
                  <a:lnTo>
                    <a:pt x="11610" y="5981"/>
                  </a:lnTo>
                  <a:lnTo>
                    <a:pt x="6381" y="9842"/>
                  </a:lnTo>
                  <a:lnTo>
                    <a:pt x="2306" y="14381"/>
                  </a:lnTo>
                  <a:lnTo>
                    <a:pt x="0" y="19917"/>
                  </a:lnTo>
                  <a:lnTo>
                    <a:pt x="78" y="27279"/>
                  </a:lnTo>
                  <a:lnTo>
                    <a:pt x="7482" y="27279"/>
                  </a:lnTo>
                  <a:lnTo>
                    <a:pt x="14899" y="27216"/>
                  </a:lnTo>
                  <a:lnTo>
                    <a:pt x="24831" y="27330"/>
                  </a:lnTo>
                  <a:lnTo>
                    <a:pt x="26240" y="26606"/>
                  </a:lnTo>
                  <a:lnTo>
                    <a:pt x="25923" y="21920"/>
                  </a:lnTo>
                  <a:lnTo>
                    <a:pt x="26101" y="16103"/>
                  </a:lnTo>
                  <a:lnTo>
                    <a:pt x="25504" y="14592"/>
                  </a:lnTo>
                  <a:lnTo>
                    <a:pt x="18188" y="15430"/>
                  </a:lnTo>
                  <a:lnTo>
                    <a:pt x="17376" y="12611"/>
                  </a:lnTo>
                  <a:lnTo>
                    <a:pt x="17884" y="6159"/>
                  </a:lnTo>
                  <a:lnTo>
                    <a:pt x="17731" y="3733"/>
                  </a:lnTo>
                  <a:lnTo>
                    <a:pt x="17731" y="1320"/>
                  </a:lnTo>
                  <a:lnTo>
                    <a:pt x="13540" y="0"/>
                  </a:lnTo>
                  <a:close/>
                </a:path>
              </a:pathLst>
            </a:custGeom>
            <a:solidFill>
              <a:srgbClr val="C9DF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246873" y="911885"/>
              <a:ext cx="34290" cy="45085"/>
            </a:xfrm>
            <a:custGeom>
              <a:avLst/>
              <a:gdLst/>
              <a:ahLst/>
              <a:cxnLst/>
              <a:rect l="l" t="t" r="r" b="b"/>
              <a:pathLst>
                <a:path w="34290" h="45084">
                  <a:moveTo>
                    <a:pt x="4197" y="41005"/>
                  </a:moveTo>
                  <a:lnTo>
                    <a:pt x="0" y="41960"/>
                  </a:lnTo>
                  <a:lnTo>
                    <a:pt x="609" y="43002"/>
                  </a:lnTo>
                  <a:lnTo>
                    <a:pt x="1739" y="44564"/>
                  </a:lnTo>
                  <a:lnTo>
                    <a:pt x="4197" y="41005"/>
                  </a:lnTo>
                  <a:close/>
                </a:path>
                <a:path w="34290" h="45084">
                  <a:moveTo>
                    <a:pt x="16791" y="39966"/>
                  </a:moveTo>
                  <a:lnTo>
                    <a:pt x="4914" y="39966"/>
                  </a:lnTo>
                  <a:lnTo>
                    <a:pt x="8153" y="40754"/>
                  </a:lnTo>
                  <a:lnTo>
                    <a:pt x="15722" y="41465"/>
                  </a:lnTo>
                  <a:lnTo>
                    <a:pt x="16791" y="39966"/>
                  </a:lnTo>
                  <a:close/>
                </a:path>
                <a:path w="34290" h="45084">
                  <a:moveTo>
                    <a:pt x="4443" y="40648"/>
                  </a:moveTo>
                  <a:lnTo>
                    <a:pt x="4197" y="41005"/>
                  </a:lnTo>
                  <a:lnTo>
                    <a:pt x="4521" y="40932"/>
                  </a:lnTo>
                  <a:lnTo>
                    <a:pt x="4443" y="40648"/>
                  </a:lnTo>
                  <a:close/>
                </a:path>
                <a:path w="34290" h="45084">
                  <a:moveTo>
                    <a:pt x="8991" y="27165"/>
                  </a:moveTo>
                  <a:lnTo>
                    <a:pt x="6578" y="27381"/>
                  </a:lnTo>
                  <a:lnTo>
                    <a:pt x="4152" y="27419"/>
                  </a:lnTo>
                  <a:lnTo>
                    <a:pt x="2908" y="29616"/>
                  </a:lnTo>
                  <a:lnTo>
                    <a:pt x="3251" y="31889"/>
                  </a:lnTo>
                  <a:lnTo>
                    <a:pt x="3505" y="37210"/>
                  </a:lnTo>
                  <a:lnTo>
                    <a:pt x="4443" y="40648"/>
                  </a:lnTo>
                  <a:lnTo>
                    <a:pt x="4914" y="39966"/>
                  </a:lnTo>
                  <a:lnTo>
                    <a:pt x="16791" y="39966"/>
                  </a:lnTo>
                  <a:lnTo>
                    <a:pt x="17018" y="39649"/>
                  </a:lnTo>
                  <a:lnTo>
                    <a:pt x="16403" y="31026"/>
                  </a:lnTo>
                  <a:lnTo>
                    <a:pt x="13360" y="31026"/>
                  </a:lnTo>
                  <a:lnTo>
                    <a:pt x="11811" y="30505"/>
                  </a:lnTo>
                  <a:lnTo>
                    <a:pt x="8991" y="27165"/>
                  </a:lnTo>
                  <a:close/>
                </a:path>
                <a:path w="34290" h="45084">
                  <a:moveTo>
                    <a:pt x="16005" y="28034"/>
                  </a:moveTo>
                  <a:lnTo>
                    <a:pt x="13360" y="31026"/>
                  </a:lnTo>
                  <a:lnTo>
                    <a:pt x="16403" y="31026"/>
                  </a:lnTo>
                  <a:lnTo>
                    <a:pt x="16344" y="30200"/>
                  </a:lnTo>
                  <a:lnTo>
                    <a:pt x="16005" y="28034"/>
                  </a:lnTo>
                  <a:close/>
                </a:path>
                <a:path w="34290" h="45084">
                  <a:moveTo>
                    <a:pt x="16023" y="24520"/>
                  </a:moveTo>
                  <a:lnTo>
                    <a:pt x="15494" y="24777"/>
                  </a:lnTo>
                  <a:lnTo>
                    <a:pt x="16005" y="28034"/>
                  </a:lnTo>
                  <a:lnTo>
                    <a:pt x="16268" y="27736"/>
                  </a:lnTo>
                  <a:lnTo>
                    <a:pt x="15989" y="24930"/>
                  </a:lnTo>
                  <a:lnTo>
                    <a:pt x="16023" y="24520"/>
                  </a:lnTo>
                  <a:close/>
                </a:path>
                <a:path w="34290" h="45084">
                  <a:moveTo>
                    <a:pt x="22431" y="20980"/>
                  </a:moveTo>
                  <a:lnTo>
                    <a:pt x="16319" y="20980"/>
                  </a:lnTo>
                  <a:lnTo>
                    <a:pt x="16023" y="24520"/>
                  </a:lnTo>
                  <a:lnTo>
                    <a:pt x="22199" y="21526"/>
                  </a:lnTo>
                  <a:lnTo>
                    <a:pt x="22431" y="20980"/>
                  </a:lnTo>
                  <a:close/>
                </a:path>
                <a:path w="34290" h="45084">
                  <a:moveTo>
                    <a:pt x="14815" y="21170"/>
                  </a:moveTo>
                  <a:lnTo>
                    <a:pt x="10096" y="21170"/>
                  </a:lnTo>
                  <a:lnTo>
                    <a:pt x="14414" y="21221"/>
                  </a:lnTo>
                  <a:lnTo>
                    <a:pt x="14815" y="21170"/>
                  </a:lnTo>
                  <a:close/>
                </a:path>
                <a:path w="34290" h="45084">
                  <a:moveTo>
                    <a:pt x="4305" y="18072"/>
                  </a:moveTo>
                  <a:lnTo>
                    <a:pt x="3302" y="21196"/>
                  </a:lnTo>
                  <a:lnTo>
                    <a:pt x="14815" y="21170"/>
                  </a:lnTo>
                  <a:lnTo>
                    <a:pt x="16319" y="20980"/>
                  </a:lnTo>
                  <a:lnTo>
                    <a:pt x="22431" y="20980"/>
                  </a:lnTo>
                  <a:lnTo>
                    <a:pt x="22571" y="20650"/>
                  </a:lnTo>
                  <a:lnTo>
                    <a:pt x="12204" y="20650"/>
                  </a:lnTo>
                  <a:lnTo>
                    <a:pt x="4305" y="18072"/>
                  </a:lnTo>
                  <a:close/>
                </a:path>
                <a:path w="34290" h="45084">
                  <a:moveTo>
                    <a:pt x="8051" y="14071"/>
                  </a:moveTo>
                  <a:lnTo>
                    <a:pt x="7264" y="14960"/>
                  </a:lnTo>
                  <a:lnTo>
                    <a:pt x="12204" y="20650"/>
                  </a:lnTo>
                  <a:lnTo>
                    <a:pt x="22571" y="20650"/>
                  </a:lnTo>
                  <a:lnTo>
                    <a:pt x="22809" y="20091"/>
                  </a:lnTo>
                  <a:lnTo>
                    <a:pt x="22428" y="15735"/>
                  </a:lnTo>
                  <a:lnTo>
                    <a:pt x="24104" y="15112"/>
                  </a:lnTo>
                  <a:lnTo>
                    <a:pt x="28036" y="14630"/>
                  </a:lnTo>
                  <a:lnTo>
                    <a:pt x="13131" y="14630"/>
                  </a:lnTo>
                  <a:lnTo>
                    <a:pt x="8051" y="14071"/>
                  </a:lnTo>
                  <a:close/>
                </a:path>
                <a:path w="34290" h="45084">
                  <a:moveTo>
                    <a:pt x="34022" y="14427"/>
                  </a:moveTo>
                  <a:lnTo>
                    <a:pt x="29692" y="14427"/>
                  </a:lnTo>
                  <a:lnTo>
                    <a:pt x="31927" y="14998"/>
                  </a:lnTo>
                  <a:lnTo>
                    <a:pt x="34264" y="14960"/>
                  </a:lnTo>
                  <a:lnTo>
                    <a:pt x="34022" y="14427"/>
                  </a:lnTo>
                  <a:close/>
                </a:path>
                <a:path w="34290" h="45084">
                  <a:moveTo>
                    <a:pt x="22047" y="0"/>
                  </a:moveTo>
                  <a:lnTo>
                    <a:pt x="20662" y="1041"/>
                  </a:lnTo>
                  <a:lnTo>
                    <a:pt x="16090" y="5740"/>
                  </a:lnTo>
                  <a:lnTo>
                    <a:pt x="15506" y="12763"/>
                  </a:lnTo>
                  <a:lnTo>
                    <a:pt x="13131" y="14630"/>
                  </a:lnTo>
                  <a:lnTo>
                    <a:pt x="28036" y="14630"/>
                  </a:lnTo>
                  <a:lnTo>
                    <a:pt x="29692" y="14427"/>
                  </a:lnTo>
                  <a:lnTo>
                    <a:pt x="34022" y="14427"/>
                  </a:lnTo>
                  <a:lnTo>
                    <a:pt x="33337" y="12915"/>
                  </a:lnTo>
                  <a:lnTo>
                    <a:pt x="31724" y="11747"/>
                  </a:lnTo>
                  <a:lnTo>
                    <a:pt x="27369" y="8293"/>
                  </a:lnTo>
                  <a:lnTo>
                    <a:pt x="19989" y="8293"/>
                  </a:lnTo>
                  <a:lnTo>
                    <a:pt x="23888" y="1460"/>
                  </a:lnTo>
                  <a:lnTo>
                    <a:pt x="22047" y="0"/>
                  </a:lnTo>
                  <a:close/>
                </a:path>
                <a:path w="34290" h="45084">
                  <a:moveTo>
                    <a:pt x="27241" y="8191"/>
                  </a:moveTo>
                  <a:lnTo>
                    <a:pt x="19989" y="8293"/>
                  </a:lnTo>
                  <a:lnTo>
                    <a:pt x="27369" y="8293"/>
                  </a:lnTo>
                  <a:lnTo>
                    <a:pt x="27241" y="8191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71143" y="1055636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5" h="15240">
                  <a:moveTo>
                    <a:pt x="4394" y="0"/>
                  </a:moveTo>
                  <a:lnTo>
                    <a:pt x="5168" y="6299"/>
                  </a:lnTo>
                  <a:lnTo>
                    <a:pt x="3797" y="7696"/>
                  </a:lnTo>
                  <a:lnTo>
                    <a:pt x="0" y="9283"/>
                  </a:lnTo>
                  <a:lnTo>
                    <a:pt x="1320" y="11607"/>
                  </a:lnTo>
                  <a:lnTo>
                    <a:pt x="634" y="15138"/>
                  </a:lnTo>
                  <a:lnTo>
                    <a:pt x="1892" y="14490"/>
                  </a:lnTo>
                  <a:lnTo>
                    <a:pt x="4495" y="14478"/>
                  </a:lnTo>
                  <a:lnTo>
                    <a:pt x="6400" y="14935"/>
                  </a:lnTo>
                  <a:lnTo>
                    <a:pt x="8775" y="9309"/>
                  </a:lnTo>
                  <a:lnTo>
                    <a:pt x="11379" y="7302"/>
                  </a:lnTo>
                  <a:lnTo>
                    <a:pt x="16230" y="5816"/>
                  </a:lnTo>
                  <a:lnTo>
                    <a:pt x="18313" y="5067"/>
                  </a:lnTo>
                  <a:lnTo>
                    <a:pt x="17691" y="990"/>
                  </a:lnTo>
                  <a:lnTo>
                    <a:pt x="15265" y="1079"/>
                  </a:lnTo>
                  <a:lnTo>
                    <a:pt x="12674" y="990"/>
                  </a:lnTo>
                  <a:lnTo>
                    <a:pt x="11290" y="1016"/>
                  </a:lnTo>
                  <a:lnTo>
                    <a:pt x="8204" y="1079"/>
                  </a:lnTo>
                  <a:lnTo>
                    <a:pt x="4394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280782" y="909180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8661" y="0"/>
                  </a:moveTo>
                  <a:lnTo>
                    <a:pt x="7391" y="838"/>
                  </a:lnTo>
                  <a:lnTo>
                    <a:pt x="5969" y="1498"/>
                  </a:lnTo>
                  <a:lnTo>
                    <a:pt x="0" y="7175"/>
                  </a:lnTo>
                  <a:lnTo>
                    <a:pt x="431" y="9169"/>
                  </a:lnTo>
                  <a:lnTo>
                    <a:pt x="7962" y="11823"/>
                  </a:lnTo>
                  <a:lnTo>
                    <a:pt x="8534" y="12369"/>
                  </a:lnTo>
                  <a:lnTo>
                    <a:pt x="8661" y="13500"/>
                  </a:lnTo>
                  <a:lnTo>
                    <a:pt x="10172" y="13195"/>
                  </a:lnTo>
                  <a:lnTo>
                    <a:pt x="12598" y="12153"/>
                  </a:lnTo>
                  <a:lnTo>
                    <a:pt x="7759" y="8940"/>
                  </a:lnTo>
                  <a:lnTo>
                    <a:pt x="9067" y="6477"/>
                  </a:lnTo>
                  <a:lnTo>
                    <a:pt x="8661" y="4152"/>
                  </a:lnTo>
                  <a:lnTo>
                    <a:pt x="8661" y="0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203858" y="1004176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19" h="13334">
                  <a:moveTo>
                    <a:pt x="1841" y="0"/>
                  </a:moveTo>
                  <a:lnTo>
                    <a:pt x="0" y="3111"/>
                  </a:lnTo>
                  <a:lnTo>
                    <a:pt x="0" y="5168"/>
                  </a:lnTo>
                  <a:lnTo>
                    <a:pt x="2387" y="7721"/>
                  </a:lnTo>
                  <a:lnTo>
                    <a:pt x="2489" y="8864"/>
                  </a:lnTo>
                  <a:lnTo>
                    <a:pt x="2565" y="11518"/>
                  </a:lnTo>
                  <a:lnTo>
                    <a:pt x="2717" y="12928"/>
                  </a:lnTo>
                  <a:lnTo>
                    <a:pt x="6629" y="12788"/>
                  </a:lnTo>
                  <a:lnTo>
                    <a:pt x="6629" y="11315"/>
                  </a:lnTo>
                  <a:lnTo>
                    <a:pt x="6680" y="8877"/>
                  </a:lnTo>
                  <a:lnTo>
                    <a:pt x="6667" y="6819"/>
                  </a:lnTo>
                  <a:lnTo>
                    <a:pt x="6667" y="6299"/>
                  </a:lnTo>
                  <a:lnTo>
                    <a:pt x="6731" y="5778"/>
                  </a:lnTo>
                  <a:lnTo>
                    <a:pt x="6426" y="3708"/>
                  </a:lnTo>
                  <a:lnTo>
                    <a:pt x="7442" y="1600"/>
                  </a:lnTo>
                  <a:lnTo>
                    <a:pt x="3784" y="33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228179" y="958354"/>
              <a:ext cx="21590" cy="35560"/>
            </a:xfrm>
            <a:custGeom>
              <a:avLst/>
              <a:gdLst/>
              <a:ahLst/>
              <a:cxnLst/>
              <a:rect l="l" t="t" r="r" b="b"/>
              <a:pathLst>
                <a:path w="21590" h="35559">
                  <a:moveTo>
                    <a:pt x="13741" y="26060"/>
                  </a:moveTo>
                  <a:lnTo>
                    <a:pt x="13525" y="23723"/>
                  </a:lnTo>
                  <a:lnTo>
                    <a:pt x="13500" y="21450"/>
                  </a:lnTo>
                  <a:lnTo>
                    <a:pt x="8928" y="24828"/>
                  </a:lnTo>
                  <a:lnTo>
                    <a:pt x="7099" y="31750"/>
                  </a:lnTo>
                  <a:lnTo>
                    <a:pt x="0" y="31838"/>
                  </a:lnTo>
                  <a:lnTo>
                    <a:pt x="8407" y="34988"/>
                  </a:lnTo>
                  <a:lnTo>
                    <a:pt x="9334" y="27597"/>
                  </a:lnTo>
                  <a:lnTo>
                    <a:pt x="10121" y="26898"/>
                  </a:lnTo>
                  <a:lnTo>
                    <a:pt x="13741" y="26060"/>
                  </a:lnTo>
                  <a:close/>
                </a:path>
                <a:path w="21590" h="35559">
                  <a:moveTo>
                    <a:pt x="17081" y="18948"/>
                  </a:moveTo>
                  <a:lnTo>
                    <a:pt x="17056" y="16637"/>
                  </a:lnTo>
                  <a:lnTo>
                    <a:pt x="16624" y="14185"/>
                  </a:lnTo>
                  <a:lnTo>
                    <a:pt x="14592" y="15811"/>
                  </a:lnTo>
                  <a:lnTo>
                    <a:pt x="14465" y="18072"/>
                  </a:lnTo>
                  <a:lnTo>
                    <a:pt x="14541" y="20408"/>
                  </a:lnTo>
                  <a:lnTo>
                    <a:pt x="17081" y="18948"/>
                  </a:lnTo>
                  <a:close/>
                </a:path>
                <a:path w="21590" h="35559">
                  <a:moveTo>
                    <a:pt x="21590" y="2425"/>
                  </a:moveTo>
                  <a:lnTo>
                    <a:pt x="21475" y="304"/>
                  </a:lnTo>
                  <a:lnTo>
                    <a:pt x="19672" y="914"/>
                  </a:lnTo>
                  <a:lnTo>
                    <a:pt x="17157" y="0"/>
                  </a:lnTo>
                  <a:lnTo>
                    <a:pt x="16040" y="254"/>
                  </a:lnTo>
                  <a:lnTo>
                    <a:pt x="15570" y="3454"/>
                  </a:lnTo>
                  <a:lnTo>
                    <a:pt x="16802" y="3797"/>
                  </a:lnTo>
                  <a:lnTo>
                    <a:pt x="19405" y="3708"/>
                  </a:lnTo>
                  <a:lnTo>
                    <a:pt x="20955" y="4216"/>
                  </a:lnTo>
                  <a:lnTo>
                    <a:pt x="21590" y="2425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78" name="object 3878"/>
          <p:cNvGrpSpPr/>
          <p:nvPr/>
        </p:nvGrpSpPr>
        <p:grpSpPr>
          <a:xfrm>
            <a:off x="1136243" y="1102626"/>
            <a:ext cx="43180" cy="71755"/>
            <a:chOff x="1136243" y="1102626"/>
            <a:chExt cx="43180" cy="71755"/>
          </a:xfrm>
        </p:grpSpPr>
        <p:sp>
          <p:nvSpPr>
            <p:cNvPr id="3879" name="object 3879"/>
            <p:cNvSpPr/>
            <p:nvPr/>
          </p:nvSpPr>
          <p:spPr>
            <a:xfrm>
              <a:off x="1176058" y="114907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314" y="0"/>
                  </a:moveTo>
                  <a:lnTo>
                    <a:pt x="0" y="1727"/>
                  </a:lnTo>
                  <a:lnTo>
                    <a:pt x="0" y="3467"/>
                  </a:lnTo>
                  <a:lnTo>
                    <a:pt x="3314" y="519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170533" y="1167764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574" y="0"/>
                  </a:moveTo>
                  <a:lnTo>
                    <a:pt x="0" y="2070"/>
                  </a:lnTo>
                  <a:lnTo>
                    <a:pt x="0" y="4152"/>
                  </a:lnTo>
                  <a:lnTo>
                    <a:pt x="1574" y="62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A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136243" y="1102626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4">
                  <a:moveTo>
                    <a:pt x="7886" y="9245"/>
                  </a:moveTo>
                  <a:lnTo>
                    <a:pt x="7721" y="3733"/>
                  </a:lnTo>
                  <a:lnTo>
                    <a:pt x="6997" y="0"/>
                  </a:lnTo>
                  <a:lnTo>
                    <a:pt x="482" y="165"/>
                  </a:lnTo>
                  <a:lnTo>
                    <a:pt x="1841" y="3835"/>
                  </a:lnTo>
                  <a:lnTo>
                    <a:pt x="254" y="5753"/>
                  </a:lnTo>
                  <a:lnTo>
                    <a:pt x="2413" y="6705"/>
                  </a:lnTo>
                  <a:lnTo>
                    <a:pt x="0" y="10287"/>
                  </a:lnTo>
                  <a:lnTo>
                    <a:pt x="5308" y="10160"/>
                  </a:lnTo>
                  <a:lnTo>
                    <a:pt x="7886" y="9245"/>
                  </a:lnTo>
                  <a:close/>
                </a:path>
                <a:path w="12065" h="10794">
                  <a:moveTo>
                    <a:pt x="11887" y="3835"/>
                  </a:moveTo>
                  <a:lnTo>
                    <a:pt x="11836" y="3162"/>
                  </a:lnTo>
                  <a:lnTo>
                    <a:pt x="11823" y="2362"/>
                  </a:lnTo>
                  <a:lnTo>
                    <a:pt x="10934" y="2362"/>
                  </a:lnTo>
                  <a:lnTo>
                    <a:pt x="10020" y="2349"/>
                  </a:lnTo>
                  <a:lnTo>
                    <a:pt x="9982" y="3162"/>
                  </a:lnTo>
                  <a:lnTo>
                    <a:pt x="9994" y="3835"/>
                  </a:lnTo>
                  <a:lnTo>
                    <a:pt x="9994" y="4495"/>
                  </a:lnTo>
                  <a:lnTo>
                    <a:pt x="10033" y="5295"/>
                  </a:lnTo>
                  <a:lnTo>
                    <a:pt x="10934" y="5308"/>
                  </a:lnTo>
                  <a:lnTo>
                    <a:pt x="11849" y="5308"/>
                  </a:lnTo>
                  <a:lnTo>
                    <a:pt x="11823" y="4495"/>
                  </a:lnTo>
                  <a:lnTo>
                    <a:pt x="11887" y="3835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158481" y="114791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" y="0"/>
                  </a:moveTo>
                  <a:lnTo>
                    <a:pt x="0" y="241"/>
                  </a:lnTo>
                  <a:lnTo>
                    <a:pt x="279" y="1993"/>
                  </a:lnTo>
                  <a:lnTo>
                    <a:pt x="419" y="2921"/>
                  </a:lnTo>
                  <a:lnTo>
                    <a:pt x="2031" y="2730"/>
                  </a:lnTo>
                  <a:lnTo>
                    <a:pt x="2489" y="2057"/>
                  </a:lnTo>
                  <a:lnTo>
                    <a:pt x="2870" y="1752"/>
                  </a:lnTo>
                  <a:lnTo>
                    <a:pt x="2781" y="393"/>
                  </a:lnTo>
                  <a:lnTo>
                    <a:pt x="1130" y="127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9E2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83" name="object 3883"/>
          <p:cNvGrpSpPr/>
          <p:nvPr/>
        </p:nvGrpSpPr>
        <p:grpSpPr>
          <a:xfrm>
            <a:off x="1341031" y="952538"/>
            <a:ext cx="172085" cy="208915"/>
            <a:chOff x="1341031" y="952538"/>
            <a:chExt cx="172085" cy="208915"/>
          </a:xfrm>
        </p:grpSpPr>
        <p:sp>
          <p:nvSpPr>
            <p:cNvPr id="3884" name="object 3884"/>
            <p:cNvSpPr/>
            <p:nvPr/>
          </p:nvSpPr>
          <p:spPr>
            <a:xfrm>
              <a:off x="1341031" y="970000"/>
              <a:ext cx="169545" cy="191770"/>
            </a:xfrm>
            <a:custGeom>
              <a:avLst/>
              <a:gdLst/>
              <a:ahLst/>
              <a:cxnLst/>
              <a:rect l="l" t="t" r="r" b="b"/>
              <a:pathLst>
                <a:path w="169544" h="191769">
                  <a:moveTo>
                    <a:pt x="98145" y="103263"/>
                  </a:moveTo>
                  <a:lnTo>
                    <a:pt x="98120" y="103111"/>
                  </a:lnTo>
                  <a:lnTo>
                    <a:pt x="96799" y="100812"/>
                  </a:lnTo>
                  <a:lnTo>
                    <a:pt x="95491" y="101155"/>
                  </a:lnTo>
                  <a:lnTo>
                    <a:pt x="92964" y="101955"/>
                  </a:lnTo>
                  <a:lnTo>
                    <a:pt x="92303" y="103111"/>
                  </a:lnTo>
                  <a:lnTo>
                    <a:pt x="89103" y="107035"/>
                  </a:lnTo>
                  <a:lnTo>
                    <a:pt x="86588" y="106502"/>
                  </a:lnTo>
                  <a:lnTo>
                    <a:pt x="85483" y="103263"/>
                  </a:lnTo>
                  <a:lnTo>
                    <a:pt x="85293" y="101650"/>
                  </a:lnTo>
                  <a:lnTo>
                    <a:pt x="87655" y="99542"/>
                  </a:lnTo>
                  <a:lnTo>
                    <a:pt x="82334" y="97561"/>
                  </a:lnTo>
                  <a:lnTo>
                    <a:pt x="71374" y="104914"/>
                  </a:lnTo>
                  <a:lnTo>
                    <a:pt x="72491" y="112890"/>
                  </a:lnTo>
                  <a:lnTo>
                    <a:pt x="70459" y="112610"/>
                  </a:lnTo>
                  <a:lnTo>
                    <a:pt x="68986" y="112407"/>
                  </a:lnTo>
                  <a:lnTo>
                    <a:pt x="65747" y="112610"/>
                  </a:lnTo>
                  <a:lnTo>
                    <a:pt x="63322" y="112522"/>
                  </a:lnTo>
                  <a:lnTo>
                    <a:pt x="61023" y="113372"/>
                  </a:lnTo>
                  <a:lnTo>
                    <a:pt x="57010" y="113792"/>
                  </a:lnTo>
                  <a:lnTo>
                    <a:pt x="55029" y="114884"/>
                  </a:lnTo>
                  <a:lnTo>
                    <a:pt x="58597" y="119900"/>
                  </a:lnTo>
                  <a:lnTo>
                    <a:pt x="56870" y="121272"/>
                  </a:lnTo>
                  <a:lnTo>
                    <a:pt x="52590" y="123863"/>
                  </a:lnTo>
                  <a:lnTo>
                    <a:pt x="51701" y="125463"/>
                  </a:lnTo>
                  <a:lnTo>
                    <a:pt x="51752" y="126479"/>
                  </a:lnTo>
                  <a:lnTo>
                    <a:pt x="51841" y="130556"/>
                  </a:lnTo>
                  <a:lnTo>
                    <a:pt x="51625" y="132067"/>
                  </a:lnTo>
                  <a:lnTo>
                    <a:pt x="51981" y="136232"/>
                  </a:lnTo>
                  <a:lnTo>
                    <a:pt x="52019" y="137795"/>
                  </a:lnTo>
                  <a:lnTo>
                    <a:pt x="49593" y="139661"/>
                  </a:lnTo>
                  <a:lnTo>
                    <a:pt x="45351" y="143281"/>
                  </a:lnTo>
                  <a:lnTo>
                    <a:pt x="44437" y="140055"/>
                  </a:lnTo>
                  <a:lnTo>
                    <a:pt x="41440" y="139217"/>
                  </a:lnTo>
                  <a:lnTo>
                    <a:pt x="40335" y="138290"/>
                  </a:lnTo>
                  <a:lnTo>
                    <a:pt x="39065" y="137795"/>
                  </a:lnTo>
                  <a:lnTo>
                    <a:pt x="35128" y="137236"/>
                  </a:lnTo>
                  <a:lnTo>
                    <a:pt x="31216" y="137744"/>
                  </a:lnTo>
                  <a:lnTo>
                    <a:pt x="27317" y="138074"/>
                  </a:lnTo>
                  <a:lnTo>
                    <a:pt x="26873" y="138303"/>
                  </a:lnTo>
                  <a:lnTo>
                    <a:pt x="26479" y="138620"/>
                  </a:lnTo>
                  <a:lnTo>
                    <a:pt x="26149" y="139001"/>
                  </a:lnTo>
                  <a:lnTo>
                    <a:pt x="25184" y="143637"/>
                  </a:lnTo>
                  <a:lnTo>
                    <a:pt x="22275" y="145173"/>
                  </a:lnTo>
                  <a:lnTo>
                    <a:pt x="16129" y="144272"/>
                  </a:lnTo>
                  <a:lnTo>
                    <a:pt x="14389" y="143916"/>
                  </a:lnTo>
                  <a:lnTo>
                    <a:pt x="12788" y="144805"/>
                  </a:lnTo>
                  <a:lnTo>
                    <a:pt x="13830" y="152069"/>
                  </a:lnTo>
                  <a:lnTo>
                    <a:pt x="12890" y="152908"/>
                  </a:lnTo>
                  <a:lnTo>
                    <a:pt x="12573" y="153962"/>
                  </a:lnTo>
                  <a:lnTo>
                    <a:pt x="12788" y="155181"/>
                  </a:lnTo>
                  <a:lnTo>
                    <a:pt x="15151" y="164211"/>
                  </a:lnTo>
                  <a:lnTo>
                    <a:pt x="14592" y="165531"/>
                  </a:lnTo>
                  <a:lnTo>
                    <a:pt x="0" y="165633"/>
                  </a:lnTo>
                  <a:lnTo>
                    <a:pt x="355" y="176999"/>
                  </a:lnTo>
                  <a:lnTo>
                    <a:pt x="1219" y="178130"/>
                  </a:lnTo>
                  <a:lnTo>
                    <a:pt x="7404" y="178066"/>
                  </a:lnTo>
                  <a:lnTo>
                    <a:pt x="10769" y="177317"/>
                  </a:lnTo>
                  <a:lnTo>
                    <a:pt x="13830" y="179070"/>
                  </a:lnTo>
                  <a:lnTo>
                    <a:pt x="14414" y="178752"/>
                  </a:lnTo>
                  <a:lnTo>
                    <a:pt x="15151" y="178015"/>
                  </a:lnTo>
                  <a:lnTo>
                    <a:pt x="20485" y="180009"/>
                  </a:lnTo>
                  <a:lnTo>
                    <a:pt x="22098" y="178015"/>
                  </a:lnTo>
                  <a:lnTo>
                    <a:pt x="22669" y="177317"/>
                  </a:lnTo>
                  <a:lnTo>
                    <a:pt x="24942" y="174536"/>
                  </a:lnTo>
                  <a:lnTo>
                    <a:pt x="29883" y="177317"/>
                  </a:lnTo>
                  <a:lnTo>
                    <a:pt x="31864" y="174536"/>
                  </a:lnTo>
                  <a:lnTo>
                    <a:pt x="33375" y="172415"/>
                  </a:lnTo>
                  <a:lnTo>
                    <a:pt x="36652" y="176847"/>
                  </a:lnTo>
                  <a:lnTo>
                    <a:pt x="41783" y="178473"/>
                  </a:lnTo>
                  <a:lnTo>
                    <a:pt x="43446" y="180352"/>
                  </a:lnTo>
                  <a:lnTo>
                    <a:pt x="38900" y="184759"/>
                  </a:lnTo>
                  <a:lnTo>
                    <a:pt x="37947" y="187261"/>
                  </a:lnTo>
                  <a:lnTo>
                    <a:pt x="40055" y="190792"/>
                  </a:lnTo>
                  <a:lnTo>
                    <a:pt x="40576" y="191452"/>
                  </a:lnTo>
                  <a:lnTo>
                    <a:pt x="42316" y="190601"/>
                  </a:lnTo>
                  <a:lnTo>
                    <a:pt x="42291" y="189966"/>
                  </a:lnTo>
                  <a:lnTo>
                    <a:pt x="40919" y="185648"/>
                  </a:lnTo>
                  <a:lnTo>
                    <a:pt x="42760" y="183769"/>
                  </a:lnTo>
                  <a:lnTo>
                    <a:pt x="49314" y="178193"/>
                  </a:lnTo>
                  <a:lnTo>
                    <a:pt x="55295" y="176949"/>
                  </a:lnTo>
                  <a:lnTo>
                    <a:pt x="56159" y="172415"/>
                  </a:lnTo>
                  <a:lnTo>
                    <a:pt x="56883" y="168694"/>
                  </a:lnTo>
                  <a:lnTo>
                    <a:pt x="57010" y="168071"/>
                  </a:lnTo>
                  <a:lnTo>
                    <a:pt x="60210" y="165633"/>
                  </a:lnTo>
                  <a:lnTo>
                    <a:pt x="53975" y="160464"/>
                  </a:lnTo>
                  <a:lnTo>
                    <a:pt x="50901" y="161429"/>
                  </a:lnTo>
                  <a:lnTo>
                    <a:pt x="45923" y="164045"/>
                  </a:lnTo>
                  <a:lnTo>
                    <a:pt x="44919" y="165633"/>
                  </a:lnTo>
                  <a:lnTo>
                    <a:pt x="43548" y="168262"/>
                  </a:lnTo>
                  <a:lnTo>
                    <a:pt x="42697" y="168694"/>
                  </a:lnTo>
                  <a:lnTo>
                    <a:pt x="40551" y="168452"/>
                  </a:lnTo>
                  <a:lnTo>
                    <a:pt x="39662" y="167716"/>
                  </a:lnTo>
                  <a:lnTo>
                    <a:pt x="41605" y="162115"/>
                  </a:lnTo>
                  <a:lnTo>
                    <a:pt x="37744" y="160655"/>
                  </a:lnTo>
                  <a:lnTo>
                    <a:pt x="34315" y="157937"/>
                  </a:lnTo>
                  <a:lnTo>
                    <a:pt x="33591" y="157429"/>
                  </a:lnTo>
                  <a:lnTo>
                    <a:pt x="34683" y="155613"/>
                  </a:lnTo>
                  <a:lnTo>
                    <a:pt x="35775" y="154927"/>
                  </a:lnTo>
                  <a:lnTo>
                    <a:pt x="39230" y="158191"/>
                  </a:lnTo>
                  <a:lnTo>
                    <a:pt x="41173" y="156692"/>
                  </a:lnTo>
                  <a:lnTo>
                    <a:pt x="43268" y="154927"/>
                  </a:lnTo>
                  <a:lnTo>
                    <a:pt x="45288" y="153238"/>
                  </a:lnTo>
                  <a:lnTo>
                    <a:pt x="47586" y="154419"/>
                  </a:lnTo>
                  <a:lnTo>
                    <a:pt x="50965" y="156057"/>
                  </a:lnTo>
                  <a:lnTo>
                    <a:pt x="51600" y="158267"/>
                  </a:lnTo>
                  <a:lnTo>
                    <a:pt x="54038" y="157670"/>
                  </a:lnTo>
                  <a:lnTo>
                    <a:pt x="54089" y="155613"/>
                  </a:lnTo>
                  <a:lnTo>
                    <a:pt x="54597" y="153238"/>
                  </a:lnTo>
                  <a:lnTo>
                    <a:pt x="54724" y="152654"/>
                  </a:lnTo>
                  <a:lnTo>
                    <a:pt x="51485" y="149987"/>
                  </a:lnTo>
                  <a:lnTo>
                    <a:pt x="52920" y="145173"/>
                  </a:lnTo>
                  <a:lnTo>
                    <a:pt x="53492" y="143281"/>
                  </a:lnTo>
                  <a:lnTo>
                    <a:pt x="53632" y="142836"/>
                  </a:lnTo>
                  <a:lnTo>
                    <a:pt x="56642" y="138722"/>
                  </a:lnTo>
                  <a:lnTo>
                    <a:pt x="65544" y="136232"/>
                  </a:lnTo>
                  <a:lnTo>
                    <a:pt x="67957" y="132105"/>
                  </a:lnTo>
                  <a:lnTo>
                    <a:pt x="73837" y="132537"/>
                  </a:lnTo>
                  <a:lnTo>
                    <a:pt x="73825" y="132105"/>
                  </a:lnTo>
                  <a:lnTo>
                    <a:pt x="73787" y="130556"/>
                  </a:lnTo>
                  <a:lnTo>
                    <a:pt x="76187" y="127520"/>
                  </a:lnTo>
                  <a:lnTo>
                    <a:pt x="77736" y="125120"/>
                  </a:lnTo>
                  <a:lnTo>
                    <a:pt x="83731" y="126479"/>
                  </a:lnTo>
                  <a:lnTo>
                    <a:pt x="84442" y="125564"/>
                  </a:lnTo>
                  <a:lnTo>
                    <a:pt x="84366" y="125120"/>
                  </a:lnTo>
                  <a:lnTo>
                    <a:pt x="83743" y="120688"/>
                  </a:lnTo>
                  <a:lnTo>
                    <a:pt x="85178" y="118135"/>
                  </a:lnTo>
                  <a:lnTo>
                    <a:pt x="91694" y="117627"/>
                  </a:lnTo>
                  <a:lnTo>
                    <a:pt x="92722" y="113906"/>
                  </a:lnTo>
                  <a:lnTo>
                    <a:pt x="97599" y="104279"/>
                  </a:lnTo>
                  <a:lnTo>
                    <a:pt x="98145" y="103263"/>
                  </a:lnTo>
                  <a:close/>
                </a:path>
                <a:path w="169544" h="191769">
                  <a:moveTo>
                    <a:pt x="168922" y="4724"/>
                  </a:moveTo>
                  <a:lnTo>
                    <a:pt x="168554" y="2527"/>
                  </a:lnTo>
                  <a:lnTo>
                    <a:pt x="163334" y="838"/>
                  </a:lnTo>
                  <a:lnTo>
                    <a:pt x="157848" y="1333"/>
                  </a:lnTo>
                  <a:lnTo>
                    <a:pt x="148361" y="0"/>
                  </a:lnTo>
                  <a:lnTo>
                    <a:pt x="146342" y="2984"/>
                  </a:lnTo>
                  <a:lnTo>
                    <a:pt x="149136" y="8470"/>
                  </a:lnTo>
                  <a:lnTo>
                    <a:pt x="148386" y="9537"/>
                  </a:lnTo>
                  <a:lnTo>
                    <a:pt x="146189" y="12179"/>
                  </a:lnTo>
                  <a:lnTo>
                    <a:pt x="144195" y="12941"/>
                  </a:lnTo>
                  <a:lnTo>
                    <a:pt x="144043" y="15240"/>
                  </a:lnTo>
                  <a:lnTo>
                    <a:pt x="148336" y="13195"/>
                  </a:lnTo>
                  <a:lnTo>
                    <a:pt x="151015" y="14439"/>
                  </a:lnTo>
                  <a:lnTo>
                    <a:pt x="152552" y="21323"/>
                  </a:lnTo>
                  <a:lnTo>
                    <a:pt x="153885" y="21971"/>
                  </a:lnTo>
                  <a:lnTo>
                    <a:pt x="156095" y="21221"/>
                  </a:lnTo>
                  <a:lnTo>
                    <a:pt x="157632" y="21983"/>
                  </a:lnTo>
                  <a:lnTo>
                    <a:pt x="156095" y="24345"/>
                  </a:lnTo>
                  <a:lnTo>
                    <a:pt x="154432" y="23990"/>
                  </a:lnTo>
                  <a:lnTo>
                    <a:pt x="152222" y="26873"/>
                  </a:lnTo>
                  <a:lnTo>
                    <a:pt x="149923" y="20866"/>
                  </a:lnTo>
                  <a:lnTo>
                    <a:pt x="146862" y="21018"/>
                  </a:lnTo>
                  <a:lnTo>
                    <a:pt x="141706" y="17322"/>
                  </a:lnTo>
                  <a:lnTo>
                    <a:pt x="140233" y="19977"/>
                  </a:lnTo>
                  <a:lnTo>
                    <a:pt x="142811" y="26593"/>
                  </a:lnTo>
                  <a:lnTo>
                    <a:pt x="136194" y="28422"/>
                  </a:lnTo>
                  <a:lnTo>
                    <a:pt x="137096" y="32829"/>
                  </a:lnTo>
                  <a:lnTo>
                    <a:pt x="129146" y="34277"/>
                  </a:lnTo>
                  <a:lnTo>
                    <a:pt x="126403" y="39408"/>
                  </a:lnTo>
                  <a:lnTo>
                    <a:pt x="126263" y="35306"/>
                  </a:lnTo>
                  <a:lnTo>
                    <a:pt x="122694" y="41681"/>
                  </a:lnTo>
                  <a:lnTo>
                    <a:pt x="120281" y="45440"/>
                  </a:lnTo>
                  <a:lnTo>
                    <a:pt x="114223" y="50774"/>
                  </a:lnTo>
                  <a:lnTo>
                    <a:pt x="112877" y="54076"/>
                  </a:lnTo>
                  <a:lnTo>
                    <a:pt x="108572" y="53289"/>
                  </a:lnTo>
                  <a:lnTo>
                    <a:pt x="111252" y="54965"/>
                  </a:lnTo>
                  <a:lnTo>
                    <a:pt x="111823" y="56337"/>
                  </a:lnTo>
                  <a:lnTo>
                    <a:pt x="108788" y="63182"/>
                  </a:lnTo>
                  <a:lnTo>
                    <a:pt x="108851" y="67830"/>
                  </a:lnTo>
                  <a:lnTo>
                    <a:pt x="100774" y="64579"/>
                  </a:lnTo>
                  <a:lnTo>
                    <a:pt x="98285" y="67729"/>
                  </a:lnTo>
                  <a:lnTo>
                    <a:pt x="92837" y="65570"/>
                  </a:lnTo>
                  <a:lnTo>
                    <a:pt x="91643" y="69469"/>
                  </a:lnTo>
                  <a:lnTo>
                    <a:pt x="90754" y="75971"/>
                  </a:lnTo>
                  <a:lnTo>
                    <a:pt x="91579" y="89001"/>
                  </a:lnTo>
                  <a:lnTo>
                    <a:pt x="90868" y="95567"/>
                  </a:lnTo>
                  <a:lnTo>
                    <a:pt x="91719" y="95999"/>
                  </a:lnTo>
                  <a:lnTo>
                    <a:pt x="96266" y="95351"/>
                  </a:lnTo>
                  <a:lnTo>
                    <a:pt x="98412" y="90487"/>
                  </a:lnTo>
                  <a:lnTo>
                    <a:pt x="104051" y="89496"/>
                  </a:lnTo>
                  <a:lnTo>
                    <a:pt x="104216" y="88150"/>
                  </a:lnTo>
                  <a:lnTo>
                    <a:pt x="103936" y="83362"/>
                  </a:lnTo>
                  <a:lnTo>
                    <a:pt x="105587" y="83464"/>
                  </a:lnTo>
                  <a:lnTo>
                    <a:pt x="109016" y="85585"/>
                  </a:lnTo>
                  <a:lnTo>
                    <a:pt x="110058" y="87236"/>
                  </a:lnTo>
                  <a:lnTo>
                    <a:pt x="111848" y="84277"/>
                  </a:lnTo>
                  <a:lnTo>
                    <a:pt x="111823" y="82511"/>
                  </a:lnTo>
                  <a:lnTo>
                    <a:pt x="110451" y="80556"/>
                  </a:lnTo>
                  <a:lnTo>
                    <a:pt x="109347" y="80454"/>
                  </a:lnTo>
                  <a:lnTo>
                    <a:pt x="105752" y="77546"/>
                  </a:lnTo>
                  <a:lnTo>
                    <a:pt x="105994" y="75336"/>
                  </a:lnTo>
                  <a:lnTo>
                    <a:pt x="111302" y="73685"/>
                  </a:lnTo>
                  <a:lnTo>
                    <a:pt x="111480" y="72440"/>
                  </a:lnTo>
                  <a:lnTo>
                    <a:pt x="112153" y="69900"/>
                  </a:lnTo>
                  <a:lnTo>
                    <a:pt x="112141" y="68808"/>
                  </a:lnTo>
                  <a:lnTo>
                    <a:pt x="117919" y="65582"/>
                  </a:lnTo>
                  <a:lnTo>
                    <a:pt x="123367" y="63969"/>
                  </a:lnTo>
                  <a:lnTo>
                    <a:pt x="122059" y="56540"/>
                  </a:lnTo>
                  <a:lnTo>
                    <a:pt x="122809" y="55359"/>
                  </a:lnTo>
                  <a:lnTo>
                    <a:pt x="127596" y="53124"/>
                  </a:lnTo>
                  <a:lnTo>
                    <a:pt x="128739" y="48247"/>
                  </a:lnTo>
                  <a:lnTo>
                    <a:pt x="135458" y="44742"/>
                  </a:lnTo>
                  <a:lnTo>
                    <a:pt x="138391" y="45478"/>
                  </a:lnTo>
                  <a:lnTo>
                    <a:pt x="144907" y="38315"/>
                  </a:lnTo>
                  <a:lnTo>
                    <a:pt x="152120" y="36029"/>
                  </a:lnTo>
                  <a:lnTo>
                    <a:pt x="154927" y="28638"/>
                  </a:lnTo>
                  <a:lnTo>
                    <a:pt x="156324" y="28676"/>
                  </a:lnTo>
                  <a:lnTo>
                    <a:pt x="157137" y="28498"/>
                  </a:lnTo>
                  <a:lnTo>
                    <a:pt x="157645" y="28028"/>
                  </a:lnTo>
                  <a:lnTo>
                    <a:pt x="162191" y="26022"/>
                  </a:lnTo>
                  <a:lnTo>
                    <a:pt x="159689" y="22174"/>
                  </a:lnTo>
                  <a:lnTo>
                    <a:pt x="157835" y="21932"/>
                  </a:lnTo>
                  <a:lnTo>
                    <a:pt x="158915" y="20751"/>
                  </a:lnTo>
                  <a:lnTo>
                    <a:pt x="164376" y="19138"/>
                  </a:lnTo>
                  <a:lnTo>
                    <a:pt x="158038" y="14579"/>
                  </a:lnTo>
                  <a:lnTo>
                    <a:pt x="165633" y="13436"/>
                  </a:lnTo>
                  <a:lnTo>
                    <a:pt x="167182" y="11849"/>
                  </a:lnTo>
                  <a:lnTo>
                    <a:pt x="167513" y="8763"/>
                  </a:lnTo>
                  <a:lnTo>
                    <a:pt x="167868" y="6680"/>
                  </a:lnTo>
                  <a:lnTo>
                    <a:pt x="168922" y="4724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497126" y="978763"/>
              <a:ext cx="15875" cy="20320"/>
            </a:xfrm>
            <a:custGeom>
              <a:avLst/>
              <a:gdLst/>
              <a:ahLst/>
              <a:cxnLst/>
              <a:rect l="l" t="t" r="r" b="b"/>
              <a:pathLst>
                <a:path w="15875" h="20319">
                  <a:moveTo>
                    <a:pt x="11417" y="0"/>
                  </a:moveTo>
                  <a:lnTo>
                    <a:pt x="9588" y="1892"/>
                  </a:lnTo>
                  <a:lnTo>
                    <a:pt x="7962" y="3467"/>
                  </a:lnTo>
                  <a:lnTo>
                    <a:pt x="673" y="4902"/>
                  </a:lnTo>
                  <a:lnTo>
                    <a:pt x="1968" y="7556"/>
                  </a:lnTo>
                  <a:lnTo>
                    <a:pt x="5346" y="9601"/>
                  </a:lnTo>
                  <a:lnTo>
                    <a:pt x="0" y="12458"/>
                  </a:lnTo>
                  <a:lnTo>
                    <a:pt x="0" y="15570"/>
                  </a:lnTo>
                  <a:lnTo>
                    <a:pt x="1409" y="14681"/>
                  </a:lnTo>
                  <a:lnTo>
                    <a:pt x="3238" y="14274"/>
                  </a:lnTo>
                  <a:lnTo>
                    <a:pt x="5092" y="17652"/>
                  </a:lnTo>
                  <a:lnTo>
                    <a:pt x="2654" y="17246"/>
                  </a:lnTo>
                  <a:lnTo>
                    <a:pt x="1447" y="18414"/>
                  </a:lnTo>
                  <a:lnTo>
                    <a:pt x="1308" y="19138"/>
                  </a:lnTo>
                  <a:lnTo>
                    <a:pt x="1041" y="19723"/>
                  </a:lnTo>
                  <a:lnTo>
                    <a:pt x="2933" y="19723"/>
                  </a:lnTo>
                  <a:lnTo>
                    <a:pt x="4851" y="19583"/>
                  </a:lnTo>
                  <a:lnTo>
                    <a:pt x="11544" y="20180"/>
                  </a:lnTo>
                  <a:lnTo>
                    <a:pt x="15443" y="19989"/>
                  </a:lnTo>
                  <a:lnTo>
                    <a:pt x="13157" y="11544"/>
                  </a:lnTo>
                  <a:lnTo>
                    <a:pt x="13982" y="9512"/>
                  </a:lnTo>
                  <a:lnTo>
                    <a:pt x="14859" y="4508"/>
                  </a:lnTo>
                  <a:lnTo>
                    <a:pt x="14274" y="1828"/>
                  </a:lnTo>
                  <a:lnTo>
                    <a:pt x="11417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353185" y="1056652"/>
              <a:ext cx="52069" cy="60325"/>
            </a:xfrm>
            <a:custGeom>
              <a:avLst/>
              <a:gdLst/>
              <a:ahLst/>
              <a:cxnLst/>
              <a:rect l="l" t="t" r="r" b="b"/>
              <a:pathLst>
                <a:path w="52069" h="60325">
                  <a:moveTo>
                    <a:pt x="15201" y="6197"/>
                  </a:moveTo>
                  <a:lnTo>
                    <a:pt x="14147" y="12534"/>
                  </a:lnTo>
                  <a:lnTo>
                    <a:pt x="9563" y="15379"/>
                  </a:lnTo>
                  <a:lnTo>
                    <a:pt x="11417" y="22034"/>
                  </a:lnTo>
                  <a:lnTo>
                    <a:pt x="11531" y="25107"/>
                  </a:lnTo>
                  <a:lnTo>
                    <a:pt x="7759" y="27622"/>
                  </a:lnTo>
                  <a:lnTo>
                    <a:pt x="9055" y="30035"/>
                  </a:lnTo>
                  <a:lnTo>
                    <a:pt x="7937" y="34556"/>
                  </a:lnTo>
                  <a:lnTo>
                    <a:pt x="9258" y="37769"/>
                  </a:lnTo>
                  <a:lnTo>
                    <a:pt x="1396" y="41782"/>
                  </a:lnTo>
                  <a:lnTo>
                    <a:pt x="507" y="43662"/>
                  </a:lnTo>
                  <a:lnTo>
                    <a:pt x="3009" y="50164"/>
                  </a:lnTo>
                  <a:lnTo>
                    <a:pt x="3924" y="51092"/>
                  </a:lnTo>
                  <a:lnTo>
                    <a:pt x="0" y="53555"/>
                  </a:lnTo>
                  <a:lnTo>
                    <a:pt x="800" y="55981"/>
                  </a:lnTo>
                  <a:lnTo>
                    <a:pt x="647" y="58153"/>
                  </a:lnTo>
                  <a:lnTo>
                    <a:pt x="4965" y="59880"/>
                  </a:lnTo>
                  <a:lnTo>
                    <a:pt x="9093" y="59740"/>
                  </a:lnTo>
                  <a:lnTo>
                    <a:pt x="15506" y="58026"/>
                  </a:lnTo>
                  <a:lnTo>
                    <a:pt x="13347" y="53911"/>
                  </a:lnTo>
                  <a:lnTo>
                    <a:pt x="15112" y="51434"/>
                  </a:lnTo>
                  <a:lnTo>
                    <a:pt x="15227" y="47561"/>
                  </a:lnTo>
                  <a:lnTo>
                    <a:pt x="16217" y="44348"/>
                  </a:lnTo>
                  <a:lnTo>
                    <a:pt x="17259" y="44030"/>
                  </a:lnTo>
                  <a:lnTo>
                    <a:pt x="35980" y="44030"/>
                  </a:lnTo>
                  <a:lnTo>
                    <a:pt x="36588" y="40487"/>
                  </a:lnTo>
                  <a:lnTo>
                    <a:pt x="29730" y="31089"/>
                  </a:lnTo>
                  <a:lnTo>
                    <a:pt x="29603" y="28206"/>
                  </a:lnTo>
                  <a:lnTo>
                    <a:pt x="31749" y="23342"/>
                  </a:lnTo>
                  <a:lnTo>
                    <a:pt x="32353" y="21818"/>
                  </a:lnTo>
                  <a:lnTo>
                    <a:pt x="32383" y="21577"/>
                  </a:lnTo>
                  <a:lnTo>
                    <a:pt x="32067" y="20624"/>
                  </a:lnTo>
                  <a:lnTo>
                    <a:pt x="39726" y="20624"/>
                  </a:lnTo>
                  <a:lnTo>
                    <a:pt x="40106" y="17386"/>
                  </a:lnTo>
                  <a:lnTo>
                    <a:pt x="36804" y="12966"/>
                  </a:lnTo>
                  <a:lnTo>
                    <a:pt x="35293" y="11150"/>
                  </a:lnTo>
                  <a:lnTo>
                    <a:pt x="33096" y="9626"/>
                  </a:lnTo>
                  <a:lnTo>
                    <a:pt x="35255" y="8991"/>
                  </a:lnTo>
                  <a:lnTo>
                    <a:pt x="36982" y="8750"/>
                  </a:lnTo>
                  <a:lnTo>
                    <a:pt x="37774" y="7848"/>
                  </a:lnTo>
                  <a:lnTo>
                    <a:pt x="28371" y="7848"/>
                  </a:lnTo>
                  <a:lnTo>
                    <a:pt x="25744" y="7378"/>
                  </a:lnTo>
                  <a:lnTo>
                    <a:pt x="19202" y="7378"/>
                  </a:lnTo>
                  <a:lnTo>
                    <a:pt x="15201" y="6197"/>
                  </a:lnTo>
                  <a:close/>
                </a:path>
                <a:path w="52069" h="60325">
                  <a:moveTo>
                    <a:pt x="35980" y="44030"/>
                  </a:moveTo>
                  <a:lnTo>
                    <a:pt x="17259" y="44030"/>
                  </a:lnTo>
                  <a:lnTo>
                    <a:pt x="19062" y="44234"/>
                  </a:lnTo>
                  <a:lnTo>
                    <a:pt x="19748" y="44513"/>
                  </a:lnTo>
                  <a:lnTo>
                    <a:pt x="20421" y="46443"/>
                  </a:lnTo>
                  <a:lnTo>
                    <a:pt x="19570" y="47066"/>
                  </a:lnTo>
                  <a:lnTo>
                    <a:pt x="16954" y="48425"/>
                  </a:lnTo>
                  <a:lnTo>
                    <a:pt x="15254" y="49146"/>
                  </a:lnTo>
                  <a:lnTo>
                    <a:pt x="15227" y="50164"/>
                  </a:lnTo>
                  <a:lnTo>
                    <a:pt x="15112" y="51434"/>
                  </a:lnTo>
                  <a:lnTo>
                    <a:pt x="18986" y="53238"/>
                  </a:lnTo>
                  <a:lnTo>
                    <a:pt x="22796" y="51790"/>
                  </a:lnTo>
                  <a:lnTo>
                    <a:pt x="26783" y="51790"/>
                  </a:lnTo>
                  <a:lnTo>
                    <a:pt x="27597" y="51206"/>
                  </a:lnTo>
                  <a:lnTo>
                    <a:pt x="28435" y="50330"/>
                  </a:lnTo>
                  <a:lnTo>
                    <a:pt x="35839" y="44856"/>
                  </a:lnTo>
                  <a:lnTo>
                    <a:pt x="35980" y="44030"/>
                  </a:lnTo>
                  <a:close/>
                </a:path>
                <a:path w="52069" h="60325">
                  <a:moveTo>
                    <a:pt x="26783" y="51790"/>
                  </a:moveTo>
                  <a:lnTo>
                    <a:pt x="22796" y="51790"/>
                  </a:lnTo>
                  <a:lnTo>
                    <a:pt x="26606" y="51917"/>
                  </a:lnTo>
                  <a:lnTo>
                    <a:pt x="26783" y="51790"/>
                  </a:lnTo>
                  <a:close/>
                </a:path>
                <a:path w="52069" h="60325">
                  <a:moveTo>
                    <a:pt x="15254" y="49146"/>
                  </a:moveTo>
                  <a:lnTo>
                    <a:pt x="15112" y="51434"/>
                  </a:lnTo>
                  <a:lnTo>
                    <a:pt x="15227" y="50164"/>
                  </a:lnTo>
                  <a:lnTo>
                    <a:pt x="15254" y="49146"/>
                  </a:lnTo>
                  <a:close/>
                </a:path>
                <a:path w="52069" h="60325">
                  <a:moveTo>
                    <a:pt x="39726" y="20624"/>
                  </a:moveTo>
                  <a:lnTo>
                    <a:pt x="32067" y="20624"/>
                  </a:lnTo>
                  <a:lnTo>
                    <a:pt x="32448" y="21577"/>
                  </a:lnTo>
                  <a:lnTo>
                    <a:pt x="32535" y="22034"/>
                  </a:lnTo>
                  <a:lnTo>
                    <a:pt x="33312" y="24371"/>
                  </a:lnTo>
                  <a:lnTo>
                    <a:pt x="35013" y="25653"/>
                  </a:lnTo>
                  <a:lnTo>
                    <a:pt x="39585" y="21818"/>
                  </a:lnTo>
                  <a:lnTo>
                    <a:pt x="39726" y="20624"/>
                  </a:lnTo>
                  <a:close/>
                </a:path>
                <a:path w="52069" h="60325">
                  <a:moveTo>
                    <a:pt x="32067" y="20624"/>
                  </a:moveTo>
                  <a:lnTo>
                    <a:pt x="32413" y="21666"/>
                  </a:lnTo>
                  <a:lnTo>
                    <a:pt x="32067" y="20624"/>
                  </a:lnTo>
                  <a:close/>
                </a:path>
                <a:path w="52069" h="60325">
                  <a:moveTo>
                    <a:pt x="45677" y="4483"/>
                  </a:moveTo>
                  <a:lnTo>
                    <a:pt x="40728" y="4483"/>
                  </a:lnTo>
                  <a:lnTo>
                    <a:pt x="41224" y="9499"/>
                  </a:lnTo>
                  <a:lnTo>
                    <a:pt x="43853" y="8534"/>
                  </a:lnTo>
                  <a:lnTo>
                    <a:pt x="44589" y="8458"/>
                  </a:lnTo>
                  <a:lnTo>
                    <a:pt x="45677" y="4483"/>
                  </a:lnTo>
                  <a:close/>
                </a:path>
                <a:path w="52069" h="60325">
                  <a:moveTo>
                    <a:pt x="51523" y="0"/>
                  </a:moveTo>
                  <a:lnTo>
                    <a:pt x="29489" y="0"/>
                  </a:lnTo>
                  <a:lnTo>
                    <a:pt x="27431" y="25"/>
                  </a:lnTo>
                  <a:lnTo>
                    <a:pt x="28371" y="7848"/>
                  </a:lnTo>
                  <a:lnTo>
                    <a:pt x="37774" y="7848"/>
                  </a:lnTo>
                  <a:lnTo>
                    <a:pt x="40728" y="4483"/>
                  </a:lnTo>
                  <a:lnTo>
                    <a:pt x="45677" y="4483"/>
                  </a:lnTo>
                  <a:lnTo>
                    <a:pt x="45732" y="4279"/>
                  </a:lnTo>
                  <a:lnTo>
                    <a:pt x="49352" y="2755"/>
                  </a:lnTo>
                  <a:lnTo>
                    <a:pt x="51523" y="0"/>
                  </a:lnTo>
                  <a:close/>
                </a:path>
                <a:path w="52069" h="60325">
                  <a:moveTo>
                    <a:pt x="24891" y="7226"/>
                  </a:moveTo>
                  <a:lnTo>
                    <a:pt x="19202" y="7378"/>
                  </a:lnTo>
                  <a:lnTo>
                    <a:pt x="25744" y="7378"/>
                  </a:lnTo>
                  <a:lnTo>
                    <a:pt x="24891" y="7226"/>
                  </a:lnTo>
                  <a:close/>
                </a:path>
              </a:pathLst>
            </a:custGeom>
            <a:solidFill>
              <a:srgbClr val="DA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418310" y="952538"/>
              <a:ext cx="60960" cy="68580"/>
            </a:xfrm>
            <a:custGeom>
              <a:avLst/>
              <a:gdLst/>
              <a:ahLst/>
              <a:cxnLst/>
              <a:rect l="l" t="t" r="r" b="b"/>
              <a:pathLst>
                <a:path w="60959" h="68580">
                  <a:moveTo>
                    <a:pt x="51523" y="0"/>
                  </a:moveTo>
                  <a:lnTo>
                    <a:pt x="49491" y="584"/>
                  </a:lnTo>
                  <a:lnTo>
                    <a:pt x="47955" y="2565"/>
                  </a:lnTo>
                  <a:lnTo>
                    <a:pt x="46227" y="4546"/>
                  </a:lnTo>
                  <a:lnTo>
                    <a:pt x="47955" y="6845"/>
                  </a:lnTo>
                  <a:lnTo>
                    <a:pt x="49263" y="6540"/>
                  </a:lnTo>
                  <a:lnTo>
                    <a:pt x="51612" y="5524"/>
                  </a:lnTo>
                  <a:lnTo>
                    <a:pt x="53365" y="3378"/>
                  </a:lnTo>
                  <a:lnTo>
                    <a:pt x="53898" y="8445"/>
                  </a:lnTo>
                  <a:lnTo>
                    <a:pt x="55587" y="12141"/>
                  </a:lnTo>
                  <a:lnTo>
                    <a:pt x="47878" y="12915"/>
                  </a:lnTo>
                  <a:lnTo>
                    <a:pt x="43980" y="13550"/>
                  </a:lnTo>
                  <a:lnTo>
                    <a:pt x="40398" y="11683"/>
                  </a:lnTo>
                  <a:lnTo>
                    <a:pt x="37972" y="13715"/>
                  </a:lnTo>
                  <a:lnTo>
                    <a:pt x="35077" y="12738"/>
                  </a:lnTo>
                  <a:lnTo>
                    <a:pt x="28117" y="12433"/>
                  </a:lnTo>
                  <a:lnTo>
                    <a:pt x="26720" y="14122"/>
                  </a:lnTo>
                  <a:lnTo>
                    <a:pt x="26987" y="25946"/>
                  </a:lnTo>
                  <a:lnTo>
                    <a:pt x="26784" y="26123"/>
                  </a:lnTo>
                  <a:lnTo>
                    <a:pt x="15316" y="26149"/>
                  </a:lnTo>
                  <a:lnTo>
                    <a:pt x="14262" y="27343"/>
                  </a:lnTo>
                  <a:lnTo>
                    <a:pt x="14592" y="36512"/>
                  </a:lnTo>
                  <a:lnTo>
                    <a:pt x="14389" y="42367"/>
                  </a:lnTo>
                  <a:lnTo>
                    <a:pt x="14477" y="50571"/>
                  </a:lnTo>
                  <a:lnTo>
                    <a:pt x="14147" y="52095"/>
                  </a:lnTo>
                  <a:lnTo>
                    <a:pt x="7873" y="52438"/>
                  </a:lnTo>
                  <a:lnTo>
                    <a:pt x="3378" y="50444"/>
                  </a:lnTo>
                  <a:lnTo>
                    <a:pt x="0" y="56070"/>
                  </a:lnTo>
                  <a:lnTo>
                    <a:pt x="1041" y="60185"/>
                  </a:lnTo>
                  <a:lnTo>
                    <a:pt x="939" y="65684"/>
                  </a:lnTo>
                  <a:lnTo>
                    <a:pt x="4000" y="67208"/>
                  </a:lnTo>
                  <a:lnTo>
                    <a:pt x="6972" y="68440"/>
                  </a:lnTo>
                  <a:lnTo>
                    <a:pt x="8204" y="63601"/>
                  </a:lnTo>
                  <a:lnTo>
                    <a:pt x="9131" y="58737"/>
                  </a:lnTo>
                  <a:lnTo>
                    <a:pt x="13398" y="60324"/>
                  </a:lnTo>
                  <a:lnTo>
                    <a:pt x="18707" y="59855"/>
                  </a:lnTo>
                  <a:lnTo>
                    <a:pt x="20154" y="59258"/>
                  </a:lnTo>
                  <a:lnTo>
                    <a:pt x="17081" y="51511"/>
                  </a:lnTo>
                  <a:lnTo>
                    <a:pt x="22351" y="49961"/>
                  </a:lnTo>
                  <a:lnTo>
                    <a:pt x="27152" y="46951"/>
                  </a:lnTo>
                  <a:lnTo>
                    <a:pt x="28854" y="46037"/>
                  </a:lnTo>
                  <a:lnTo>
                    <a:pt x="28981" y="43141"/>
                  </a:lnTo>
                  <a:lnTo>
                    <a:pt x="29260" y="40474"/>
                  </a:lnTo>
                  <a:lnTo>
                    <a:pt x="35369" y="40462"/>
                  </a:lnTo>
                  <a:lnTo>
                    <a:pt x="35013" y="35826"/>
                  </a:lnTo>
                  <a:lnTo>
                    <a:pt x="38315" y="31064"/>
                  </a:lnTo>
                  <a:lnTo>
                    <a:pt x="39268" y="28587"/>
                  </a:lnTo>
                  <a:lnTo>
                    <a:pt x="48374" y="26009"/>
                  </a:lnTo>
                  <a:lnTo>
                    <a:pt x="50457" y="22999"/>
                  </a:lnTo>
                  <a:lnTo>
                    <a:pt x="49860" y="13360"/>
                  </a:lnTo>
                  <a:lnTo>
                    <a:pt x="55689" y="14579"/>
                  </a:lnTo>
                  <a:lnTo>
                    <a:pt x="58597" y="16205"/>
                  </a:lnTo>
                  <a:lnTo>
                    <a:pt x="60883" y="10464"/>
                  </a:lnTo>
                  <a:lnTo>
                    <a:pt x="60718" y="7264"/>
                  </a:lnTo>
                  <a:lnTo>
                    <a:pt x="55740" y="4089"/>
                  </a:lnTo>
                  <a:lnTo>
                    <a:pt x="53949" y="2666"/>
                  </a:lnTo>
                  <a:lnTo>
                    <a:pt x="53898" y="266"/>
                  </a:lnTo>
                  <a:lnTo>
                    <a:pt x="51523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379791" y="1014183"/>
              <a:ext cx="55244" cy="100965"/>
            </a:xfrm>
            <a:custGeom>
              <a:avLst/>
              <a:gdLst/>
              <a:ahLst/>
              <a:cxnLst/>
              <a:rect l="l" t="t" r="r" b="b"/>
              <a:pathLst>
                <a:path w="55244" h="100965">
                  <a:moveTo>
                    <a:pt x="27000" y="42468"/>
                  </a:moveTo>
                  <a:lnTo>
                    <a:pt x="19812" y="42595"/>
                  </a:lnTo>
                  <a:lnTo>
                    <a:pt x="18084" y="46431"/>
                  </a:lnTo>
                  <a:lnTo>
                    <a:pt x="16941" y="51523"/>
                  </a:lnTo>
                  <a:lnTo>
                    <a:pt x="14439" y="47726"/>
                  </a:lnTo>
                  <a:lnTo>
                    <a:pt x="12687" y="43307"/>
                  </a:lnTo>
                  <a:lnTo>
                    <a:pt x="9512" y="51269"/>
                  </a:lnTo>
                  <a:lnTo>
                    <a:pt x="7962" y="50482"/>
                  </a:lnTo>
                  <a:lnTo>
                    <a:pt x="5753" y="49745"/>
                  </a:lnTo>
                  <a:lnTo>
                    <a:pt x="4724" y="49784"/>
                  </a:lnTo>
                  <a:lnTo>
                    <a:pt x="4089" y="52158"/>
                  </a:lnTo>
                  <a:lnTo>
                    <a:pt x="4216" y="53568"/>
                  </a:lnTo>
                  <a:lnTo>
                    <a:pt x="8597" y="53632"/>
                  </a:lnTo>
                  <a:lnTo>
                    <a:pt x="8674" y="56896"/>
                  </a:lnTo>
                  <a:lnTo>
                    <a:pt x="13970" y="60286"/>
                  </a:lnTo>
                  <a:lnTo>
                    <a:pt x="10782" y="62344"/>
                  </a:lnTo>
                  <a:lnTo>
                    <a:pt x="10248" y="65506"/>
                  </a:lnTo>
                  <a:lnTo>
                    <a:pt x="9626" y="66573"/>
                  </a:lnTo>
                  <a:lnTo>
                    <a:pt x="6578" y="65214"/>
                  </a:lnTo>
                  <a:lnTo>
                    <a:pt x="6324" y="63398"/>
                  </a:lnTo>
                  <a:lnTo>
                    <a:pt x="6096" y="59575"/>
                  </a:lnTo>
                  <a:lnTo>
                    <a:pt x="4648" y="58293"/>
                  </a:lnTo>
                  <a:lnTo>
                    <a:pt x="3962" y="58204"/>
                  </a:lnTo>
                  <a:lnTo>
                    <a:pt x="3035" y="58928"/>
                  </a:lnTo>
                  <a:lnTo>
                    <a:pt x="2628" y="59753"/>
                  </a:lnTo>
                  <a:lnTo>
                    <a:pt x="5880" y="63385"/>
                  </a:lnTo>
                  <a:lnTo>
                    <a:pt x="2857" y="66382"/>
                  </a:lnTo>
                  <a:lnTo>
                    <a:pt x="1689" y="72250"/>
                  </a:lnTo>
                  <a:lnTo>
                    <a:pt x="1778" y="74942"/>
                  </a:lnTo>
                  <a:lnTo>
                    <a:pt x="8839" y="82194"/>
                  </a:lnTo>
                  <a:lnTo>
                    <a:pt x="8039" y="86525"/>
                  </a:lnTo>
                  <a:lnTo>
                    <a:pt x="698" y="91376"/>
                  </a:lnTo>
                  <a:lnTo>
                    <a:pt x="165" y="92786"/>
                  </a:lnTo>
                  <a:lnTo>
                    <a:pt x="0" y="94386"/>
                  </a:lnTo>
                  <a:lnTo>
                    <a:pt x="1752" y="96634"/>
                  </a:lnTo>
                  <a:lnTo>
                    <a:pt x="5219" y="96710"/>
                  </a:lnTo>
                  <a:lnTo>
                    <a:pt x="6819" y="100177"/>
                  </a:lnTo>
                  <a:lnTo>
                    <a:pt x="8420" y="100799"/>
                  </a:lnTo>
                  <a:lnTo>
                    <a:pt x="10299" y="96164"/>
                  </a:lnTo>
                  <a:lnTo>
                    <a:pt x="15570" y="94742"/>
                  </a:lnTo>
                  <a:lnTo>
                    <a:pt x="13754" y="84582"/>
                  </a:lnTo>
                  <a:lnTo>
                    <a:pt x="13004" y="78981"/>
                  </a:lnTo>
                  <a:lnTo>
                    <a:pt x="21463" y="77457"/>
                  </a:lnTo>
                  <a:lnTo>
                    <a:pt x="21971" y="76352"/>
                  </a:lnTo>
                  <a:lnTo>
                    <a:pt x="14808" y="69621"/>
                  </a:lnTo>
                  <a:lnTo>
                    <a:pt x="20624" y="70789"/>
                  </a:lnTo>
                  <a:lnTo>
                    <a:pt x="25044" y="70053"/>
                  </a:lnTo>
                  <a:lnTo>
                    <a:pt x="25996" y="69049"/>
                  </a:lnTo>
                  <a:lnTo>
                    <a:pt x="27000" y="68427"/>
                  </a:lnTo>
                  <a:lnTo>
                    <a:pt x="27000" y="42468"/>
                  </a:lnTo>
                  <a:close/>
                </a:path>
                <a:path w="55244" h="100965">
                  <a:moveTo>
                    <a:pt x="54800" y="558"/>
                  </a:moveTo>
                  <a:lnTo>
                    <a:pt x="53073" y="0"/>
                  </a:lnTo>
                  <a:lnTo>
                    <a:pt x="48691" y="1397"/>
                  </a:lnTo>
                  <a:lnTo>
                    <a:pt x="46723" y="1955"/>
                  </a:lnTo>
                  <a:lnTo>
                    <a:pt x="45034" y="5207"/>
                  </a:lnTo>
                  <a:lnTo>
                    <a:pt x="41973" y="3657"/>
                  </a:lnTo>
                  <a:lnTo>
                    <a:pt x="39458" y="4038"/>
                  </a:lnTo>
                  <a:lnTo>
                    <a:pt x="39458" y="9232"/>
                  </a:lnTo>
                  <a:lnTo>
                    <a:pt x="40855" y="11506"/>
                  </a:lnTo>
                  <a:lnTo>
                    <a:pt x="39141" y="14224"/>
                  </a:lnTo>
                  <a:lnTo>
                    <a:pt x="40487" y="16497"/>
                  </a:lnTo>
                  <a:lnTo>
                    <a:pt x="49860" y="18834"/>
                  </a:lnTo>
                  <a:lnTo>
                    <a:pt x="52628" y="16865"/>
                  </a:lnTo>
                  <a:lnTo>
                    <a:pt x="52997" y="6642"/>
                  </a:lnTo>
                  <a:lnTo>
                    <a:pt x="52971" y="5549"/>
                  </a:lnTo>
                  <a:lnTo>
                    <a:pt x="54800" y="558"/>
                  </a:lnTo>
                  <a:close/>
                </a:path>
              </a:pathLst>
            </a:custGeom>
            <a:solidFill>
              <a:srgbClr val="DE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406486" y="1023416"/>
              <a:ext cx="15240" cy="28575"/>
            </a:xfrm>
            <a:custGeom>
              <a:avLst/>
              <a:gdLst/>
              <a:ahLst/>
              <a:cxnLst/>
              <a:rect l="l" t="t" r="r" b="b"/>
              <a:pathLst>
                <a:path w="15240" h="28575">
                  <a:moveTo>
                    <a:pt x="12763" y="0"/>
                  </a:moveTo>
                  <a:lnTo>
                    <a:pt x="12725" y="8432"/>
                  </a:lnTo>
                  <a:lnTo>
                    <a:pt x="13246" y="7404"/>
                  </a:lnTo>
                  <a:lnTo>
                    <a:pt x="1371" y="7086"/>
                  </a:lnTo>
                  <a:lnTo>
                    <a:pt x="0" y="8242"/>
                  </a:lnTo>
                  <a:lnTo>
                    <a:pt x="533" y="17068"/>
                  </a:lnTo>
                  <a:lnTo>
                    <a:pt x="304" y="22034"/>
                  </a:lnTo>
                  <a:lnTo>
                    <a:pt x="304" y="27000"/>
                  </a:lnTo>
                  <a:lnTo>
                    <a:pt x="6527" y="28448"/>
                  </a:lnTo>
                  <a:lnTo>
                    <a:pt x="5499" y="23279"/>
                  </a:lnTo>
                  <a:lnTo>
                    <a:pt x="6984" y="18440"/>
                  </a:lnTo>
                  <a:lnTo>
                    <a:pt x="5816" y="15532"/>
                  </a:lnTo>
                  <a:lnTo>
                    <a:pt x="14033" y="15811"/>
                  </a:lnTo>
                  <a:lnTo>
                    <a:pt x="14554" y="13042"/>
                  </a:lnTo>
                  <a:lnTo>
                    <a:pt x="13449" y="8318"/>
                  </a:lnTo>
                  <a:lnTo>
                    <a:pt x="13715" y="7772"/>
                  </a:lnTo>
                  <a:lnTo>
                    <a:pt x="13792" y="7264"/>
                  </a:lnTo>
                  <a:lnTo>
                    <a:pt x="13398" y="4851"/>
                  </a:lnTo>
                  <a:lnTo>
                    <a:pt x="14744" y="2184"/>
                  </a:lnTo>
                  <a:lnTo>
                    <a:pt x="12763" y="0"/>
                  </a:lnTo>
                  <a:close/>
                </a:path>
              </a:pathLst>
            </a:custGeom>
            <a:solidFill>
              <a:srgbClr val="DCE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347736" y="1121422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1841" y="0"/>
                  </a:moveTo>
                  <a:lnTo>
                    <a:pt x="0" y="3759"/>
                  </a:lnTo>
                  <a:lnTo>
                    <a:pt x="6083" y="3759"/>
                  </a:lnTo>
                  <a:lnTo>
                    <a:pt x="7302" y="3009"/>
                  </a:lnTo>
                  <a:lnTo>
                    <a:pt x="7086" y="1790"/>
                  </a:lnTo>
                  <a:lnTo>
                    <a:pt x="7124" y="647"/>
                  </a:lnTo>
                  <a:lnTo>
                    <a:pt x="4673" y="812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DA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91" name="object 3891"/>
          <p:cNvGrpSpPr/>
          <p:nvPr/>
        </p:nvGrpSpPr>
        <p:grpSpPr>
          <a:xfrm>
            <a:off x="1053642" y="1212621"/>
            <a:ext cx="27940" cy="52705"/>
            <a:chOff x="1053642" y="1212621"/>
            <a:chExt cx="27940" cy="52705"/>
          </a:xfrm>
        </p:grpSpPr>
        <p:sp>
          <p:nvSpPr>
            <p:cNvPr id="3892" name="object 3892"/>
            <p:cNvSpPr/>
            <p:nvPr/>
          </p:nvSpPr>
          <p:spPr>
            <a:xfrm>
              <a:off x="1060996" y="1212621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90">
                  <a:moveTo>
                    <a:pt x="1816" y="0"/>
                  </a:moveTo>
                  <a:lnTo>
                    <a:pt x="0" y="1879"/>
                  </a:lnTo>
                  <a:lnTo>
                    <a:pt x="165" y="6515"/>
                  </a:lnTo>
                  <a:lnTo>
                    <a:pt x="1981" y="8407"/>
                  </a:lnTo>
                  <a:lnTo>
                    <a:pt x="7365" y="5410"/>
                  </a:lnTo>
                  <a:lnTo>
                    <a:pt x="5791" y="2844"/>
                  </a:lnTo>
                  <a:lnTo>
                    <a:pt x="6235" y="838"/>
                  </a:lnTo>
                  <a:lnTo>
                    <a:pt x="4152" y="1181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C2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053642" y="1226959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2159" y="0"/>
                  </a:moveTo>
                  <a:lnTo>
                    <a:pt x="0" y="4000"/>
                  </a:lnTo>
                  <a:lnTo>
                    <a:pt x="1651" y="8318"/>
                  </a:lnTo>
                  <a:lnTo>
                    <a:pt x="1117" y="12458"/>
                  </a:lnTo>
                  <a:lnTo>
                    <a:pt x="3111" y="12560"/>
                  </a:lnTo>
                  <a:lnTo>
                    <a:pt x="4330" y="11899"/>
                  </a:lnTo>
                  <a:lnTo>
                    <a:pt x="4165" y="7467"/>
                  </a:lnTo>
                  <a:lnTo>
                    <a:pt x="4241" y="5283"/>
                  </a:lnTo>
                  <a:lnTo>
                    <a:pt x="4241" y="3111"/>
                  </a:lnTo>
                  <a:lnTo>
                    <a:pt x="4267" y="88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074229" y="1258214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2286" y="0"/>
                  </a:moveTo>
                  <a:lnTo>
                    <a:pt x="0" y="2552"/>
                  </a:lnTo>
                  <a:lnTo>
                    <a:pt x="241" y="3695"/>
                  </a:lnTo>
                  <a:lnTo>
                    <a:pt x="1714" y="6972"/>
                  </a:lnTo>
                  <a:lnTo>
                    <a:pt x="3581" y="6565"/>
                  </a:lnTo>
                  <a:lnTo>
                    <a:pt x="5461" y="6121"/>
                  </a:lnTo>
                  <a:lnTo>
                    <a:pt x="5092" y="4737"/>
                  </a:lnTo>
                  <a:lnTo>
                    <a:pt x="7327" y="3352"/>
                  </a:lnTo>
                  <a:lnTo>
                    <a:pt x="5461" y="1968"/>
                  </a:lnTo>
                  <a:lnTo>
                    <a:pt x="3848" y="2209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C7E6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895" name="object 3895"/>
          <p:cNvGrpSpPr/>
          <p:nvPr/>
        </p:nvGrpSpPr>
        <p:grpSpPr>
          <a:xfrm>
            <a:off x="1647431" y="1602930"/>
            <a:ext cx="387985" cy="264795"/>
            <a:chOff x="1647431" y="1602930"/>
            <a:chExt cx="387985" cy="264795"/>
          </a:xfrm>
        </p:grpSpPr>
        <p:sp>
          <p:nvSpPr>
            <p:cNvPr id="3896" name="object 3896"/>
            <p:cNvSpPr/>
            <p:nvPr/>
          </p:nvSpPr>
          <p:spPr>
            <a:xfrm>
              <a:off x="1787880" y="1707984"/>
              <a:ext cx="149225" cy="99060"/>
            </a:xfrm>
            <a:custGeom>
              <a:avLst/>
              <a:gdLst/>
              <a:ahLst/>
              <a:cxnLst/>
              <a:rect l="l" t="t" r="r" b="b"/>
              <a:pathLst>
                <a:path w="149225" h="99060">
                  <a:moveTo>
                    <a:pt x="140258" y="101"/>
                  </a:moveTo>
                  <a:lnTo>
                    <a:pt x="136639" y="0"/>
                  </a:lnTo>
                  <a:lnTo>
                    <a:pt x="132270" y="6921"/>
                  </a:lnTo>
                  <a:lnTo>
                    <a:pt x="129565" y="8229"/>
                  </a:lnTo>
                  <a:lnTo>
                    <a:pt x="121196" y="10185"/>
                  </a:lnTo>
                  <a:lnTo>
                    <a:pt x="115049" y="8978"/>
                  </a:lnTo>
                  <a:lnTo>
                    <a:pt x="111848" y="15735"/>
                  </a:lnTo>
                  <a:lnTo>
                    <a:pt x="110794" y="15494"/>
                  </a:lnTo>
                  <a:lnTo>
                    <a:pt x="103847" y="17653"/>
                  </a:lnTo>
                  <a:lnTo>
                    <a:pt x="98107" y="21132"/>
                  </a:lnTo>
                  <a:lnTo>
                    <a:pt x="90081" y="22999"/>
                  </a:lnTo>
                  <a:lnTo>
                    <a:pt x="88264" y="25742"/>
                  </a:lnTo>
                  <a:lnTo>
                    <a:pt x="88264" y="29895"/>
                  </a:lnTo>
                  <a:lnTo>
                    <a:pt x="86359" y="31584"/>
                  </a:lnTo>
                  <a:lnTo>
                    <a:pt x="83769" y="33108"/>
                  </a:lnTo>
                  <a:lnTo>
                    <a:pt x="82346" y="40093"/>
                  </a:lnTo>
                  <a:lnTo>
                    <a:pt x="79590" y="40754"/>
                  </a:lnTo>
                  <a:lnTo>
                    <a:pt x="75806" y="40284"/>
                  </a:lnTo>
                  <a:lnTo>
                    <a:pt x="70434" y="52095"/>
                  </a:lnTo>
                  <a:lnTo>
                    <a:pt x="68351" y="52019"/>
                  </a:lnTo>
                  <a:lnTo>
                    <a:pt x="64249" y="50787"/>
                  </a:lnTo>
                  <a:lnTo>
                    <a:pt x="64452" y="49390"/>
                  </a:lnTo>
                  <a:lnTo>
                    <a:pt x="67106" y="45681"/>
                  </a:lnTo>
                  <a:lnTo>
                    <a:pt x="65087" y="45593"/>
                  </a:lnTo>
                  <a:lnTo>
                    <a:pt x="61874" y="44665"/>
                  </a:lnTo>
                  <a:lnTo>
                    <a:pt x="60693" y="45758"/>
                  </a:lnTo>
                  <a:lnTo>
                    <a:pt x="61188" y="49517"/>
                  </a:lnTo>
                  <a:lnTo>
                    <a:pt x="61036" y="50723"/>
                  </a:lnTo>
                  <a:lnTo>
                    <a:pt x="33185" y="73063"/>
                  </a:lnTo>
                  <a:lnTo>
                    <a:pt x="25946" y="75184"/>
                  </a:lnTo>
                  <a:lnTo>
                    <a:pt x="23380" y="76339"/>
                  </a:lnTo>
                  <a:lnTo>
                    <a:pt x="21208" y="77711"/>
                  </a:lnTo>
                  <a:lnTo>
                    <a:pt x="16081" y="81759"/>
                  </a:lnTo>
                  <a:lnTo>
                    <a:pt x="11314" y="86291"/>
                  </a:lnTo>
                  <a:lnTo>
                    <a:pt x="6258" y="90436"/>
                  </a:lnTo>
                  <a:lnTo>
                    <a:pt x="101" y="93370"/>
                  </a:lnTo>
                  <a:lnTo>
                    <a:pt x="0" y="94284"/>
                  </a:lnTo>
                  <a:lnTo>
                    <a:pt x="1930" y="95846"/>
                  </a:lnTo>
                  <a:lnTo>
                    <a:pt x="4559" y="96189"/>
                  </a:lnTo>
                  <a:lnTo>
                    <a:pt x="6375" y="97942"/>
                  </a:lnTo>
                  <a:lnTo>
                    <a:pt x="8826" y="98806"/>
                  </a:lnTo>
                  <a:lnTo>
                    <a:pt x="10236" y="97358"/>
                  </a:lnTo>
                  <a:lnTo>
                    <a:pt x="14350" y="92113"/>
                  </a:lnTo>
                  <a:lnTo>
                    <a:pt x="18186" y="89954"/>
                  </a:lnTo>
                  <a:lnTo>
                    <a:pt x="19875" y="89433"/>
                  </a:lnTo>
                  <a:lnTo>
                    <a:pt x="25145" y="95745"/>
                  </a:lnTo>
                  <a:lnTo>
                    <a:pt x="29197" y="95986"/>
                  </a:lnTo>
                  <a:lnTo>
                    <a:pt x="40744" y="88270"/>
                  </a:lnTo>
                  <a:lnTo>
                    <a:pt x="46996" y="82878"/>
                  </a:lnTo>
                  <a:lnTo>
                    <a:pt x="52657" y="76855"/>
                  </a:lnTo>
                  <a:lnTo>
                    <a:pt x="58445" y="69570"/>
                  </a:lnTo>
                  <a:lnTo>
                    <a:pt x="59270" y="69062"/>
                  </a:lnTo>
                  <a:lnTo>
                    <a:pt x="63931" y="72085"/>
                  </a:lnTo>
                  <a:lnTo>
                    <a:pt x="67373" y="69545"/>
                  </a:lnTo>
                  <a:lnTo>
                    <a:pt x="74498" y="68351"/>
                  </a:lnTo>
                  <a:lnTo>
                    <a:pt x="76111" y="66586"/>
                  </a:lnTo>
                  <a:lnTo>
                    <a:pt x="76123" y="59156"/>
                  </a:lnTo>
                  <a:lnTo>
                    <a:pt x="76644" y="55537"/>
                  </a:lnTo>
                  <a:lnTo>
                    <a:pt x="82448" y="52616"/>
                  </a:lnTo>
                  <a:lnTo>
                    <a:pt x="83210" y="50304"/>
                  </a:lnTo>
                  <a:lnTo>
                    <a:pt x="83845" y="42811"/>
                  </a:lnTo>
                  <a:lnTo>
                    <a:pt x="87731" y="41998"/>
                  </a:lnTo>
                  <a:lnTo>
                    <a:pt x="100139" y="40944"/>
                  </a:lnTo>
                  <a:lnTo>
                    <a:pt x="102349" y="30187"/>
                  </a:lnTo>
                  <a:lnTo>
                    <a:pt x="103847" y="28841"/>
                  </a:lnTo>
                  <a:lnTo>
                    <a:pt x="111315" y="27914"/>
                  </a:lnTo>
                  <a:lnTo>
                    <a:pt x="115392" y="28879"/>
                  </a:lnTo>
                  <a:lnTo>
                    <a:pt x="125056" y="28587"/>
                  </a:lnTo>
                  <a:lnTo>
                    <a:pt x="128841" y="26619"/>
                  </a:lnTo>
                  <a:lnTo>
                    <a:pt x="130200" y="21005"/>
                  </a:lnTo>
                  <a:lnTo>
                    <a:pt x="129285" y="18288"/>
                  </a:lnTo>
                  <a:lnTo>
                    <a:pt x="129679" y="16484"/>
                  </a:lnTo>
                  <a:lnTo>
                    <a:pt x="139585" y="14973"/>
                  </a:lnTo>
                  <a:lnTo>
                    <a:pt x="140423" y="14592"/>
                  </a:lnTo>
                  <a:lnTo>
                    <a:pt x="142163" y="11874"/>
                  </a:lnTo>
                  <a:lnTo>
                    <a:pt x="145351" y="12204"/>
                  </a:lnTo>
                  <a:lnTo>
                    <a:pt x="146964" y="10147"/>
                  </a:lnTo>
                  <a:lnTo>
                    <a:pt x="149224" y="4876"/>
                  </a:lnTo>
                  <a:lnTo>
                    <a:pt x="145541" y="4673"/>
                  </a:lnTo>
                  <a:lnTo>
                    <a:pt x="140258" y="101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647431" y="1801202"/>
              <a:ext cx="148590" cy="66040"/>
            </a:xfrm>
            <a:custGeom>
              <a:avLst/>
              <a:gdLst/>
              <a:ahLst/>
              <a:cxnLst/>
              <a:rect l="l" t="t" r="r" b="b"/>
              <a:pathLst>
                <a:path w="148589" h="66039">
                  <a:moveTo>
                    <a:pt x="146164" y="0"/>
                  </a:moveTo>
                  <a:lnTo>
                    <a:pt x="142913" y="1320"/>
                  </a:lnTo>
                  <a:lnTo>
                    <a:pt x="140449" y="1066"/>
                  </a:lnTo>
                  <a:lnTo>
                    <a:pt x="138722" y="2832"/>
                  </a:lnTo>
                  <a:lnTo>
                    <a:pt x="135369" y="10464"/>
                  </a:lnTo>
                  <a:lnTo>
                    <a:pt x="130352" y="13157"/>
                  </a:lnTo>
                  <a:lnTo>
                    <a:pt x="121081" y="12318"/>
                  </a:lnTo>
                  <a:lnTo>
                    <a:pt x="110743" y="12522"/>
                  </a:lnTo>
                  <a:lnTo>
                    <a:pt x="109804" y="13563"/>
                  </a:lnTo>
                  <a:lnTo>
                    <a:pt x="111925" y="22961"/>
                  </a:lnTo>
                  <a:lnTo>
                    <a:pt x="111264" y="25298"/>
                  </a:lnTo>
                  <a:lnTo>
                    <a:pt x="95326" y="25145"/>
                  </a:lnTo>
                  <a:lnTo>
                    <a:pt x="86969" y="24790"/>
                  </a:lnTo>
                  <a:lnTo>
                    <a:pt x="85191" y="25514"/>
                  </a:lnTo>
                  <a:lnTo>
                    <a:pt x="84378" y="28066"/>
                  </a:lnTo>
                  <a:lnTo>
                    <a:pt x="82740" y="28905"/>
                  </a:lnTo>
                  <a:lnTo>
                    <a:pt x="80924" y="28803"/>
                  </a:lnTo>
                  <a:lnTo>
                    <a:pt x="79184" y="29108"/>
                  </a:lnTo>
                  <a:lnTo>
                    <a:pt x="76072" y="30137"/>
                  </a:lnTo>
                  <a:lnTo>
                    <a:pt x="74790" y="31051"/>
                  </a:lnTo>
                  <a:lnTo>
                    <a:pt x="72936" y="30810"/>
                  </a:lnTo>
                  <a:lnTo>
                    <a:pt x="71907" y="32219"/>
                  </a:lnTo>
                  <a:lnTo>
                    <a:pt x="71907" y="33248"/>
                  </a:lnTo>
                  <a:lnTo>
                    <a:pt x="70218" y="35064"/>
                  </a:lnTo>
                  <a:lnTo>
                    <a:pt x="67335" y="34493"/>
                  </a:lnTo>
                  <a:lnTo>
                    <a:pt x="65684" y="36372"/>
                  </a:lnTo>
                  <a:lnTo>
                    <a:pt x="63626" y="39903"/>
                  </a:lnTo>
                  <a:lnTo>
                    <a:pt x="60185" y="37909"/>
                  </a:lnTo>
                  <a:lnTo>
                    <a:pt x="57378" y="38442"/>
                  </a:lnTo>
                  <a:lnTo>
                    <a:pt x="52768" y="37604"/>
                  </a:lnTo>
                  <a:lnTo>
                    <a:pt x="49745" y="41160"/>
                  </a:lnTo>
                  <a:lnTo>
                    <a:pt x="45961" y="42595"/>
                  </a:lnTo>
                  <a:lnTo>
                    <a:pt x="45211" y="43827"/>
                  </a:lnTo>
                  <a:lnTo>
                    <a:pt x="43980" y="43599"/>
                  </a:lnTo>
                  <a:lnTo>
                    <a:pt x="42837" y="43649"/>
                  </a:lnTo>
                  <a:lnTo>
                    <a:pt x="42075" y="44970"/>
                  </a:lnTo>
                  <a:lnTo>
                    <a:pt x="41046" y="45999"/>
                  </a:lnTo>
                  <a:lnTo>
                    <a:pt x="39725" y="46748"/>
                  </a:lnTo>
                  <a:lnTo>
                    <a:pt x="35344" y="48259"/>
                  </a:lnTo>
                  <a:lnTo>
                    <a:pt x="30391" y="45935"/>
                  </a:lnTo>
                  <a:lnTo>
                    <a:pt x="26225" y="48831"/>
                  </a:lnTo>
                  <a:lnTo>
                    <a:pt x="25374" y="52323"/>
                  </a:lnTo>
                  <a:lnTo>
                    <a:pt x="22517" y="51803"/>
                  </a:lnTo>
                  <a:lnTo>
                    <a:pt x="19989" y="51955"/>
                  </a:lnTo>
                  <a:lnTo>
                    <a:pt x="19799" y="54813"/>
                  </a:lnTo>
                  <a:lnTo>
                    <a:pt x="17589" y="55562"/>
                  </a:lnTo>
                  <a:lnTo>
                    <a:pt x="13411" y="56260"/>
                  </a:lnTo>
                  <a:lnTo>
                    <a:pt x="11315" y="55867"/>
                  </a:lnTo>
                  <a:lnTo>
                    <a:pt x="1104" y="57327"/>
                  </a:lnTo>
                  <a:lnTo>
                    <a:pt x="0" y="58699"/>
                  </a:lnTo>
                  <a:lnTo>
                    <a:pt x="2336" y="64414"/>
                  </a:lnTo>
                  <a:lnTo>
                    <a:pt x="4127" y="66027"/>
                  </a:lnTo>
                  <a:lnTo>
                    <a:pt x="5841" y="65354"/>
                  </a:lnTo>
                  <a:lnTo>
                    <a:pt x="8508" y="63538"/>
                  </a:lnTo>
                  <a:lnTo>
                    <a:pt x="9448" y="62522"/>
                  </a:lnTo>
                  <a:lnTo>
                    <a:pt x="17640" y="63042"/>
                  </a:lnTo>
                  <a:lnTo>
                    <a:pt x="23520" y="58623"/>
                  </a:lnTo>
                  <a:lnTo>
                    <a:pt x="31927" y="58229"/>
                  </a:lnTo>
                  <a:lnTo>
                    <a:pt x="33210" y="57302"/>
                  </a:lnTo>
                  <a:lnTo>
                    <a:pt x="34950" y="54800"/>
                  </a:lnTo>
                  <a:lnTo>
                    <a:pt x="35890" y="53936"/>
                  </a:lnTo>
                  <a:lnTo>
                    <a:pt x="44526" y="50291"/>
                  </a:lnTo>
                  <a:lnTo>
                    <a:pt x="52196" y="48564"/>
                  </a:lnTo>
                  <a:lnTo>
                    <a:pt x="61099" y="46088"/>
                  </a:lnTo>
                  <a:lnTo>
                    <a:pt x="62509" y="45999"/>
                  </a:lnTo>
                  <a:lnTo>
                    <a:pt x="70281" y="47790"/>
                  </a:lnTo>
                  <a:lnTo>
                    <a:pt x="76580" y="45504"/>
                  </a:lnTo>
                  <a:lnTo>
                    <a:pt x="84200" y="45707"/>
                  </a:lnTo>
                  <a:lnTo>
                    <a:pt x="85648" y="45300"/>
                  </a:lnTo>
                  <a:lnTo>
                    <a:pt x="87033" y="39268"/>
                  </a:lnTo>
                  <a:lnTo>
                    <a:pt x="90652" y="39839"/>
                  </a:lnTo>
                  <a:lnTo>
                    <a:pt x="96837" y="39763"/>
                  </a:lnTo>
                  <a:lnTo>
                    <a:pt x="99771" y="40335"/>
                  </a:lnTo>
                  <a:lnTo>
                    <a:pt x="107175" y="31788"/>
                  </a:lnTo>
                  <a:lnTo>
                    <a:pt x="113144" y="27063"/>
                  </a:lnTo>
                  <a:lnTo>
                    <a:pt x="124332" y="25603"/>
                  </a:lnTo>
                  <a:lnTo>
                    <a:pt x="126872" y="23545"/>
                  </a:lnTo>
                  <a:lnTo>
                    <a:pt x="133146" y="15989"/>
                  </a:lnTo>
                  <a:lnTo>
                    <a:pt x="138214" y="11645"/>
                  </a:lnTo>
                  <a:lnTo>
                    <a:pt x="145732" y="7569"/>
                  </a:lnTo>
                  <a:lnTo>
                    <a:pt x="147980" y="6807"/>
                  </a:lnTo>
                  <a:lnTo>
                    <a:pt x="146684" y="4178"/>
                  </a:lnTo>
                  <a:lnTo>
                    <a:pt x="146164" y="0"/>
                  </a:lnTo>
                  <a:close/>
                </a:path>
              </a:pathLst>
            </a:custGeom>
            <a:solidFill>
              <a:srgbClr val="AED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686788" y="1833244"/>
              <a:ext cx="18415" cy="11430"/>
            </a:xfrm>
            <a:custGeom>
              <a:avLst/>
              <a:gdLst/>
              <a:ahLst/>
              <a:cxnLst/>
              <a:rect l="l" t="t" r="r" b="b"/>
              <a:pathLst>
                <a:path w="18414" h="11430">
                  <a:moveTo>
                    <a:pt x="18110" y="0"/>
                  </a:moveTo>
                  <a:lnTo>
                    <a:pt x="11379" y="3454"/>
                  </a:lnTo>
                  <a:lnTo>
                    <a:pt x="9118" y="4178"/>
                  </a:lnTo>
                  <a:lnTo>
                    <a:pt x="4241" y="3365"/>
                  </a:lnTo>
                  <a:lnTo>
                    <a:pt x="1701" y="4051"/>
                  </a:lnTo>
                  <a:lnTo>
                    <a:pt x="0" y="6286"/>
                  </a:lnTo>
                  <a:lnTo>
                    <a:pt x="3314" y="6629"/>
                  </a:lnTo>
                  <a:lnTo>
                    <a:pt x="7366" y="5257"/>
                  </a:lnTo>
                  <a:lnTo>
                    <a:pt x="6604" y="10553"/>
                  </a:lnTo>
                  <a:lnTo>
                    <a:pt x="11176" y="11290"/>
                  </a:lnTo>
                  <a:lnTo>
                    <a:pt x="14071" y="7404"/>
                  </a:lnTo>
                  <a:lnTo>
                    <a:pt x="18021" y="6400"/>
                  </a:lnTo>
                  <a:lnTo>
                    <a:pt x="17894" y="3898"/>
                  </a:lnTo>
                  <a:lnTo>
                    <a:pt x="18110" y="0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850097" y="1745119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12115" y="25"/>
                  </a:moveTo>
                  <a:lnTo>
                    <a:pt x="7048" y="38"/>
                  </a:lnTo>
                  <a:lnTo>
                    <a:pt x="4318" y="12"/>
                  </a:lnTo>
                  <a:lnTo>
                    <a:pt x="1930" y="63"/>
                  </a:lnTo>
                  <a:lnTo>
                    <a:pt x="787" y="0"/>
                  </a:lnTo>
                  <a:lnTo>
                    <a:pt x="0" y="2527"/>
                  </a:lnTo>
                  <a:lnTo>
                    <a:pt x="723" y="3594"/>
                  </a:lnTo>
                  <a:lnTo>
                    <a:pt x="2374" y="5410"/>
                  </a:lnTo>
                  <a:lnTo>
                    <a:pt x="3390" y="5092"/>
                  </a:lnTo>
                  <a:lnTo>
                    <a:pt x="6032" y="2374"/>
                  </a:lnTo>
                  <a:lnTo>
                    <a:pt x="8407" y="3556"/>
                  </a:lnTo>
                  <a:lnTo>
                    <a:pt x="11506" y="2870"/>
                  </a:lnTo>
                  <a:lnTo>
                    <a:pt x="13322" y="4381"/>
                  </a:lnTo>
                  <a:lnTo>
                    <a:pt x="13601" y="254"/>
                  </a:lnTo>
                  <a:lnTo>
                    <a:pt x="12115" y="25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673529" y="1828583"/>
              <a:ext cx="58419" cy="22860"/>
            </a:xfrm>
            <a:custGeom>
              <a:avLst/>
              <a:gdLst/>
              <a:ahLst/>
              <a:cxnLst/>
              <a:rect l="l" t="t" r="r" b="b"/>
              <a:pathLst>
                <a:path w="58419" h="22860">
                  <a:moveTo>
                    <a:pt x="13627" y="19367"/>
                  </a:moveTo>
                  <a:lnTo>
                    <a:pt x="10185" y="18122"/>
                  </a:lnTo>
                  <a:lnTo>
                    <a:pt x="6616" y="18364"/>
                  </a:lnTo>
                  <a:lnTo>
                    <a:pt x="774" y="18275"/>
                  </a:lnTo>
                  <a:lnTo>
                    <a:pt x="0" y="19380"/>
                  </a:lnTo>
                  <a:lnTo>
                    <a:pt x="127" y="21450"/>
                  </a:lnTo>
                  <a:lnTo>
                    <a:pt x="4635" y="20815"/>
                  </a:lnTo>
                  <a:lnTo>
                    <a:pt x="9525" y="22656"/>
                  </a:lnTo>
                  <a:lnTo>
                    <a:pt x="13627" y="19367"/>
                  </a:lnTo>
                  <a:close/>
                </a:path>
                <a:path w="58419" h="22860">
                  <a:moveTo>
                    <a:pt x="16738" y="16268"/>
                  </a:moveTo>
                  <a:lnTo>
                    <a:pt x="15328" y="16929"/>
                  </a:lnTo>
                  <a:lnTo>
                    <a:pt x="14300" y="17970"/>
                  </a:lnTo>
                  <a:lnTo>
                    <a:pt x="13627" y="19367"/>
                  </a:lnTo>
                  <a:lnTo>
                    <a:pt x="15608" y="19278"/>
                  </a:lnTo>
                  <a:lnTo>
                    <a:pt x="16637" y="18249"/>
                  </a:lnTo>
                  <a:lnTo>
                    <a:pt x="16738" y="16268"/>
                  </a:lnTo>
                  <a:close/>
                </a:path>
                <a:path w="58419" h="22860">
                  <a:moveTo>
                    <a:pt x="45808" y="5867"/>
                  </a:moveTo>
                  <a:lnTo>
                    <a:pt x="43548" y="6540"/>
                  </a:lnTo>
                  <a:lnTo>
                    <a:pt x="39662" y="3949"/>
                  </a:lnTo>
                  <a:lnTo>
                    <a:pt x="39573" y="8978"/>
                  </a:lnTo>
                  <a:lnTo>
                    <a:pt x="42100" y="8839"/>
                  </a:lnTo>
                  <a:lnTo>
                    <a:pt x="44958" y="9359"/>
                  </a:lnTo>
                  <a:lnTo>
                    <a:pt x="45808" y="5867"/>
                  </a:lnTo>
                  <a:close/>
                </a:path>
                <a:path w="58419" h="22860">
                  <a:moveTo>
                    <a:pt x="49974" y="2755"/>
                  </a:moveTo>
                  <a:lnTo>
                    <a:pt x="48336" y="2959"/>
                  </a:lnTo>
                  <a:lnTo>
                    <a:pt x="46164" y="2057"/>
                  </a:lnTo>
                  <a:lnTo>
                    <a:pt x="45821" y="4838"/>
                  </a:lnTo>
                  <a:lnTo>
                    <a:pt x="47472" y="4673"/>
                  </a:lnTo>
                  <a:lnTo>
                    <a:pt x="48920" y="4102"/>
                  </a:lnTo>
                  <a:lnTo>
                    <a:pt x="49974" y="2755"/>
                  </a:lnTo>
                  <a:close/>
                </a:path>
                <a:path w="58419" h="22860">
                  <a:moveTo>
                    <a:pt x="58280" y="685"/>
                  </a:moveTo>
                  <a:lnTo>
                    <a:pt x="56527" y="939"/>
                  </a:lnTo>
                  <a:lnTo>
                    <a:pt x="54546" y="0"/>
                  </a:lnTo>
                  <a:lnTo>
                    <a:pt x="53086" y="1727"/>
                  </a:lnTo>
                  <a:lnTo>
                    <a:pt x="55219" y="3390"/>
                  </a:lnTo>
                  <a:lnTo>
                    <a:pt x="56654" y="1574"/>
                  </a:lnTo>
                  <a:lnTo>
                    <a:pt x="58280" y="685"/>
                  </a:lnTo>
                  <a:close/>
                </a:path>
              </a:pathLst>
            </a:custGeom>
            <a:solidFill>
              <a:srgbClr val="B1DB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875955" y="1602930"/>
              <a:ext cx="159385" cy="130810"/>
            </a:xfrm>
            <a:custGeom>
              <a:avLst/>
              <a:gdLst/>
              <a:ahLst/>
              <a:cxnLst/>
              <a:rect l="l" t="t" r="r" b="b"/>
              <a:pathLst>
                <a:path w="159385" h="130810">
                  <a:moveTo>
                    <a:pt x="11328" y="117944"/>
                  </a:moveTo>
                  <a:lnTo>
                    <a:pt x="10413" y="121361"/>
                  </a:lnTo>
                  <a:lnTo>
                    <a:pt x="6908" y="123405"/>
                  </a:lnTo>
                  <a:lnTo>
                    <a:pt x="5486" y="125628"/>
                  </a:lnTo>
                  <a:lnTo>
                    <a:pt x="723" y="126568"/>
                  </a:lnTo>
                  <a:lnTo>
                    <a:pt x="0" y="128689"/>
                  </a:lnTo>
                  <a:lnTo>
                    <a:pt x="190" y="130809"/>
                  </a:lnTo>
                  <a:lnTo>
                    <a:pt x="4330" y="127279"/>
                  </a:lnTo>
                  <a:lnTo>
                    <a:pt x="11199" y="127279"/>
                  </a:lnTo>
                  <a:lnTo>
                    <a:pt x="17564" y="123888"/>
                  </a:lnTo>
                  <a:lnTo>
                    <a:pt x="17952" y="123355"/>
                  </a:lnTo>
                  <a:lnTo>
                    <a:pt x="14122" y="123355"/>
                  </a:lnTo>
                  <a:lnTo>
                    <a:pt x="11328" y="117944"/>
                  </a:lnTo>
                  <a:close/>
                </a:path>
                <a:path w="159385" h="130810">
                  <a:moveTo>
                    <a:pt x="11199" y="127279"/>
                  </a:moveTo>
                  <a:lnTo>
                    <a:pt x="4330" y="127279"/>
                  </a:lnTo>
                  <a:lnTo>
                    <a:pt x="10007" y="127914"/>
                  </a:lnTo>
                  <a:lnTo>
                    <a:pt x="11199" y="127279"/>
                  </a:lnTo>
                  <a:close/>
                </a:path>
                <a:path w="159385" h="130810">
                  <a:moveTo>
                    <a:pt x="60756" y="93408"/>
                  </a:moveTo>
                  <a:lnTo>
                    <a:pt x="57988" y="93471"/>
                  </a:lnTo>
                  <a:lnTo>
                    <a:pt x="56603" y="93548"/>
                  </a:lnTo>
                  <a:lnTo>
                    <a:pt x="56299" y="102717"/>
                  </a:lnTo>
                  <a:lnTo>
                    <a:pt x="48437" y="103873"/>
                  </a:lnTo>
                  <a:lnTo>
                    <a:pt x="40944" y="109575"/>
                  </a:lnTo>
                  <a:lnTo>
                    <a:pt x="35610" y="110108"/>
                  </a:lnTo>
                  <a:lnTo>
                    <a:pt x="26288" y="115087"/>
                  </a:lnTo>
                  <a:lnTo>
                    <a:pt x="21882" y="118630"/>
                  </a:lnTo>
                  <a:lnTo>
                    <a:pt x="15620" y="121564"/>
                  </a:lnTo>
                  <a:lnTo>
                    <a:pt x="14122" y="123355"/>
                  </a:lnTo>
                  <a:lnTo>
                    <a:pt x="17952" y="123355"/>
                  </a:lnTo>
                  <a:lnTo>
                    <a:pt x="19913" y="120662"/>
                  </a:lnTo>
                  <a:lnTo>
                    <a:pt x="25903" y="120662"/>
                  </a:lnTo>
                  <a:lnTo>
                    <a:pt x="27736" y="117538"/>
                  </a:lnTo>
                  <a:lnTo>
                    <a:pt x="28841" y="114782"/>
                  </a:lnTo>
                  <a:lnTo>
                    <a:pt x="42550" y="114782"/>
                  </a:lnTo>
                  <a:lnTo>
                    <a:pt x="44970" y="113398"/>
                  </a:lnTo>
                  <a:lnTo>
                    <a:pt x="48209" y="107175"/>
                  </a:lnTo>
                  <a:lnTo>
                    <a:pt x="51045" y="107175"/>
                  </a:lnTo>
                  <a:lnTo>
                    <a:pt x="54965" y="105676"/>
                  </a:lnTo>
                  <a:lnTo>
                    <a:pt x="79303" y="105676"/>
                  </a:lnTo>
                  <a:lnTo>
                    <a:pt x="79895" y="104051"/>
                  </a:lnTo>
                  <a:lnTo>
                    <a:pt x="82524" y="101371"/>
                  </a:lnTo>
                  <a:lnTo>
                    <a:pt x="94881" y="97586"/>
                  </a:lnTo>
                  <a:lnTo>
                    <a:pt x="99496" y="93941"/>
                  </a:lnTo>
                  <a:lnTo>
                    <a:pt x="90817" y="93941"/>
                  </a:lnTo>
                  <a:lnTo>
                    <a:pt x="90530" y="93903"/>
                  </a:lnTo>
                  <a:lnTo>
                    <a:pt x="79552" y="93903"/>
                  </a:lnTo>
                  <a:lnTo>
                    <a:pt x="78625" y="93421"/>
                  </a:lnTo>
                  <a:lnTo>
                    <a:pt x="60756" y="93408"/>
                  </a:lnTo>
                  <a:close/>
                </a:path>
                <a:path w="159385" h="130810">
                  <a:moveTo>
                    <a:pt x="25903" y="120662"/>
                  </a:moveTo>
                  <a:lnTo>
                    <a:pt x="19913" y="120662"/>
                  </a:lnTo>
                  <a:lnTo>
                    <a:pt x="25539" y="122859"/>
                  </a:lnTo>
                  <a:lnTo>
                    <a:pt x="25679" y="121043"/>
                  </a:lnTo>
                  <a:lnTo>
                    <a:pt x="25903" y="120662"/>
                  </a:lnTo>
                  <a:close/>
                </a:path>
                <a:path w="159385" h="130810">
                  <a:moveTo>
                    <a:pt x="42550" y="114782"/>
                  </a:moveTo>
                  <a:lnTo>
                    <a:pt x="28841" y="114782"/>
                  </a:lnTo>
                  <a:lnTo>
                    <a:pt x="36690" y="118135"/>
                  </a:lnTo>
                  <a:lnTo>
                    <a:pt x="42550" y="114782"/>
                  </a:lnTo>
                  <a:close/>
                </a:path>
                <a:path w="159385" h="130810">
                  <a:moveTo>
                    <a:pt x="74432" y="109385"/>
                  </a:moveTo>
                  <a:lnTo>
                    <a:pt x="59956" y="109385"/>
                  </a:lnTo>
                  <a:lnTo>
                    <a:pt x="58204" y="112471"/>
                  </a:lnTo>
                  <a:lnTo>
                    <a:pt x="58343" y="114185"/>
                  </a:lnTo>
                  <a:lnTo>
                    <a:pt x="59169" y="114960"/>
                  </a:lnTo>
                  <a:lnTo>
                    <a:pt x="60274" y="115265"/>
                  </a:lnTo>
                  <a:lnTo>
                    <a:pt x="66459" y="111264"/>
                  </a:lnTo>
                  <a:lnTo>
                    <a:pt x="72593" y="110007"/>
                  </a:lnTo>
                  <a:lnTo>
                    <a:pt x="74432" y="109385"/>
                  </a:lnTo>
                  <a:close/>
                </a:path>
                <a:path w="159385" h="130810">
                  <a:moveTo>
                    <a:pt x="79303" y="105676"/>
                  </a:moveTo>
                  <a:lnTo>
                    <a:pt x="54965" y="105676"/>
                  </a:lnTo>
                  <a:lnTo>
                    <a:pt x="52806" y="108508"/>
                  </a:lnTo>
                  <a:lnTo>
                    <a:pt x="54435" y="110108"/>
                  </a:lnTo>
                  <a:lnTo>
                    <a:pt x="55156" y="110782"/>
                  </a:lnTo>
                  <a:lnTo>
                    <a:pt x="59956" y="109385"/>
                  </a:lnTo>
                  <a:lnTo>
                    <a:pt x="74432" y="109385"/>
                  </a:lnTo>
                  <a:lnTo>
                    <a:pt x="78447" y="108026"/>
                  </a:lnTo>
                  <a:lnTo>
                    <a:pt x="79303" y="105676"/>
                  </a:lnTo>
                  <a:close/>
                </a:path>
                <a:path w="159385" h="130810">
                  <a:moveTo>
                    <a:pt x="51045" y="107175"/>
                  </a:moveTo>
                  <a:lnTo>
                    <a:pt x="48209" y="107175"/>
                  </a:lnTo>
                  <a:lnTo>
                    <a:pt x="50812" y="107264"/>
                  </a:lnTo>
                  <a:lnTo>
                    <a:pt x="51045" y="107175"/>
                  </a:lnTo>
                  <a:close/>
                </a:path>
                <a:path w="159385" h="130810">
                  <a:moveTo>
                    <a:pt x="96469" y="79857"/>
                  </a:moveTo>
                  <a:lnTo>
                    <a:pt x="91363" y="79857"/>
                  </a:lnTo>
                  <a:lnTo>
                    <a:pt x="91509" y="81381"/>
                  </a:lnTo>
                  <a:lnTo>
                    <a:pt x="91564" y="85026"/>
                  </a:lnTo>
                  <a:lnTo>
                    <a:pt x="91414" y="86766"/>
                  </a:lnTo>
                  <a:lnTo>
                    <a:pt x="91947" y="92125"/>
                  </a:lnTo>
                  <a:lnTo>
                    <a:pt x="90817" y="93941"/>
                  </a:lnTo>
                  <a:lnTo>
                    <a:pt x="99496" y="93941"/>
                  </a:lnTo>
                  <a:lnTo>
                    <a:pt x="101345" y="92481"/>
                  </a:lnTo>
                  <a:lnTo>
                    <a:pt x="107670" y="85026"/>
                  </a:lnTo>
                  <a:lnTo>
                    <a:pt x="108788" y="84543"/>
                  </a:lnTo>
                  <a:lnTo>
                    <a:pt x="117271" y="84137"/>
                  </a:lnTo>
                  <a:lnTo>
                    <a:pt x="118611" y="80022"/>
                  </a:lnTo>
                  <a:lnTo>
                    <a:pt x="96761" y="80022"/>
                  </a:lnTo>
                  <a:lnTo>
                    <a:pt x="96469" y="79857"/>
                  </a:lnTo>
                  <a:close/>
                </a:path>
                <a:path w="159385" h="130810">
                  <a:moveTo>
                    <a:pt x="85839" y="93281"/>
                  </a:moveTo>
                  <a:lnTo>
                    <a:pt x="84594" y="93294"/>
                  </a:lnTo>
                  <a:lnTo>
                    <a:pt x="79552" y="93903"/>
                  </a:lnTo>
                  <a:lnTo>
                    <a:pt x="90530" y="93903"/>
                  </a:lnTo>
                  <a:lnTo>
                    <a:pt x="85839" y="93281"/>
                  </a:lnTo>
                  <a:close/>
                </a:path>
                <a:path w="159385" h="130810">
                  <a:moveTo>
                    <a:pt x="75996" y="84073"/>
                  </a:moveTo>
                  <a:lnTo>
                    <a:pt x="73342" y="93421"/>
                  </a:lnTo>
                  <a:lnTo>
                    <a:pt x="78625" y="93421"/>
                  </a:lnTo>
                  <a:lnTo>
                    <a:pt x="77381" y="92773"/>
                  </a:lnTo>
                  <a:lnTo>
                    <a:pt x="78308" y="86613"/>
                  </a:lnTo>
                  <a:lnTo>
                    <a:pt x="77914" y="84937"/>
                  </a:lnTo>
                  <a:lnTo>
                    <a:pt x="75996" y="84073"/>
                  </a:lnTo>
                  <a:close/>
                </a:path>
                <a:path w="159385" h="130810">
                  <a:moveTo>
                    <a:pt x="86956" y="67894"/>
                  </a:moveTo>
                  <a:lnTo>
                    <a:pt x="83121" y="70472"/>
                  </a:lnTo>
                  <a:lnTo>
                    <a:pt x="81508" y="72148"/>
                  </a:lnTo>
                  <a:lnTo>
                    <a:pt x="85280" y="75857"/>
                  </a:lnTo>
                  <a:lnTo>
                    <a:pt x="84416" y="81381"/>
                  </a:lnTo>
                  <a:lnTo>
                    <a:pt x="91363" y="79857"/>
                  </a:lnTo>
                  <a:lnTo>
                    <a:pt x="96469" y="79857"/>
                  </a:lnTo>
                  <a:lnTo>
                    <a:pt x="95097" y="79082"/>
                  </a:lnTo>
                  <a:lnTo>
                    <a:pt x="95529" y="73977"/>
                  </a:lnTo>
                  <a:lnTo>
                    <a:pt x="92240" y="72834"/>
                  </a:lnTo>
                  <a:lnTo>
                    <a:pt x="89839" y="68021"/>
                  </a:lnTo>
                  <a:lnTo>
                    <a:pt x="86956" y="67894"/>
                  </a:lnTo>
                  <a:close/>
                </a:path>
                <a:path w="159385" h="130810">
                  <a:moveTo>
                    <a:pt x="104406" y="66674"/>
                  </a:moveTo>
                  <a:lnTo>
                    <a:pt x="99199" y="69697"/>
                  </a:lnTo>
                  <a:lnTo>
                    <a:pt x="101955" y="73685"/>
                  </a:lnTo>
                  <a:lnTo>
                    <a:pt x="100520" y="78066"/>
                  </a:lnTo>
                  <a:lnTo>
                    <a:pt x="100901" y="79743"/>
                  </a:lnTo>
                  <a:lnTo>
                    <a:pt x="96761" y="80022"/>
                  </a:lnTo>
                  <a:lnTo>
                    <a:pt x="118611" y="80022"/>
                  </a:lnTo>
                  <a:lnTo>
                    <a:pt x="119256" y="78066"/>
                  </a:lnTo>
                  <a:lnTo>
                    <a:pt x="122770" y="70472"/>
                  </a:lnTo>
                  <a:lnTo>
                    <a:pt x="122324" y="67576"/>
                  </a:lnTo>
                  <a:lnTo>
                    <a:pt x="113537" y="67576"/>
                  </a:lnTo>
                  <a:lnTo>
                    <a:pt x="107899" y="67398"/>
                  </a:lnTo>
                  <a:lnTo>
                    <a:pt x="104406" y="66674"/>
                  </a:lnTo>
                  <a:close/>
                </a:path>
                <a:path w="159385" h="130810">
                  <a:moveTo>
                    <a:pt x="127878" y="67259"/>
                  </a:moveTo>
                  <a:lnTo>
                    <a:pt x="122275" y="67259"/>
                  </a:lnTo>
                  <a:lnTo>
                    <a:pt x="127711" y="67678"/>
                  </a:lnTo>
                  <a:lnTo>
                    <a:pt x="127878" y="67259"/>
                  </a:lnTo>
                  <a:close/>
                </a:path>
                <a:path w="159385" h="130810">
                  <a:moveTo>
                    <a:pt x="114807" y="53022"/>
                  </a:moveTo>
                  <a:lnTo>
                    <a:pt x="113893" y="55867"/>
                  </a:lnTo>
                  <a:lnTo>
                    <a:pt x="114528" y="61379"/>
                  </a:lnTo>
                  <a:lnTo>
                    <a:pt x="114338" y="62610"/>
                  </a:lnTo>
                  <a:lnTo>
                    <a:pt x="114630" y="66459"/>
                  </a:lnTo>
                  <a:lnTo>
                    <a:pt x="113537" y="67576"/>
                  </a:lnTo>
                  <a:lnTo>
                    <a:pt x="122324" y="67576"/>
                  </a:lnTo>
                  <a:lnTo>
                    <a:pt x="122275" y="67259"/>
                  </a:lnTo>
                  <a:lnTo>
                    <a:pt x="127878" y="67259"/>
                  </a:lnTo>
                  <a:lnTo>
                    <a:pt x="128346" y="66090"/>
                  </a:lnTo>
                  <a:lnTo>
                    <a:pt x="130454" y="61696"/>
                  </a:lnTo>
                  <a:lnTo>
                    <a:pt x="131660" y="58267"/>
                  </a:lnTo>
                  <a:lnTo>
                    <a:pt x="131352" y="54355"/>
                  </a:lnTo>
                  <a:lnTo>
                    <a:pt x="122669" y="54355"/>
                  </a:lnTo>
                  <a:lnTo>
                    <a:pt x="114807" y="53022"/>
                  </a:lnTo>
                  <a:close/>
                </a:path>
                <a:path w="159385" h="130810">
                  <a:moveTo>
                    <a:pt x="132613" y="14947"/>
                  </a:moveTo>
                  <a:lnTo>
                    <a:pt x="131152" y="15163"/>
                  </a:lnTo>
                  <a:lnTo>
                    <a:pt x="131177" y="23304"/>
                  </a:lnTo>
                  <a:lnTo>
                    <a:pt x="130987" y="26466"/>
                  </a:lnTo>
                  <a:lnTo>
                    <a:pt x="126949" y="29933"/>
                  </a:lnTo>
                  <a:lnTo>
                    <a:pt x="129082" y="37249"/>
                  </a:lnTo>
                  <a:lnTo>
                    <a:pt x="122554" y="43205"/>
                  </a:lnTo>
                  <a:lnTo>
                    <a:pt x="124167" y="53124"/>
                  </a:lnTo>
                  <a:lnTo>
                    <a:pt x="122669" y="54355"/>
                  </a:lnTo>
                  <a:lnTo>
                    <a:pt x="131352" y="54355"/>
                  </a:lnTo>
                  <a:lnTo>
                    <a:pt x="131051" y="50533"/>
                  </a:lnTo>
                  <a:lnTo>
                    <a:pt x="132753" y="49085"/>
                  </a:lnTo>
                  <a:lnTo>
                    <a:pt x="144525" y="48958"/>
                  </a:lnTo>
                  <a:lnTo>
                    <a:pt x="144652" y="48615"/>
                  </a:lnTo>
                  <a:lnTo>
                    <a:pt x="144906" y="40652"/>
                  </a:lnTo>
                  <a:lnTo>
                    <a:pt x="144665" y="37972"/>
                  </a:lnTo>
                  <a:lnTo>
                    <a:pt x="145503" y="36093"/>
                  </a:lnTo>
                  <a:lnTo>
                    <a:pt x="150583" y="33870"/>
                  </a:lnTo>
                  <a:lnTo>
                    <a:pt x="152438" y="31534"/>
                  </a:lnTo>
                  <a:lnTo>
                    <a:pt x="149059" y="25806"/>
                  </a:lnTo>
                  <a:lnTo>
                    <a:pt x="149631" y="23304"/>
                  </a:lnTo>
                  <a:lnTo>
                    <a:pt x="152539" y="19011"/>
                  </a:lnTo>
                  <a:lnTo>
                    <a:pt x="152501" y="17183"/>
                  </a:lnTo>
                  <a:lnTo>
                    <a:pt x="152194" y="16014"/>
                  </a:lnTo>
                  <a:lnTo>
                    <a:pt x="136474" y="16014"/>
                  </a:lnTo>
                  <a:lnTo>
                    <a:pt x="132613" y="14947"/>
                  </a:lnTo>
                  <a:close/>
                </a:path>
                <a:path w="159385" h="130810">
                  <a:moveTo>
                    <a:pt x="149326" y="0"/>
                  </a:moveTo>
                  <a:lnTo>
                    <a:pt x="147345" y="8547"/>
                  </a:lnTo>
                  <a:lnTo>
                    <a:pt x="143014" y="10655"/>
                  </a:lnTo>
                  <a:lnTo>
                    <a:pt x="142659" y="14604"/>
                  </a:lnTo>
                  <a:lnTo>
                    <a:pt x="141490" y="14719"/>
                  </a:lnTo>
                  <a:lnTo>
                    <a:pt x="138645" y="15112"/>
                  </a:lnTo>
                  <a:lnTo>
                    <a:pt x="136474" y="16014"/>
                  </a:lnTo>
                  <a:lnTo>
                    <a:pt x="152194" y="16014"/>
                  </a:lnTo>
                  <a:lnTo>
                    <a:pt x="151282" y="12547"/>
                  </a:lnTo>
                  <a:lnTo>
                    <a:pt x="152006" y="10591"/>
                  </a:lnTo>
                  <a:lnTo>
                    <a:pt x="158064" y="7721"/>
                  </a:lnTo>
                  <a:lnTo>
                    <a:pt x="159194" y="5245"/>
                  </a:lnTo>
                  <a:lnTo>
                    <a:pt x="157369" y="2590"/>
                  </a:lnTo>
                  <a:lnTo>
                    <a:pt x="153606" y="2590"/>
                  </a:lnTo>
                  <a:lnTo>
                    <a:pt x="149326" y="0"/>
                  </a:lnTo>
                  <a:close/>
                </a:path>
                <a:path w="159385" h="130810">
                  <a:moveTo>
                    <a:pt x="156984" y="2031"/>
                  </a:moveTo>
                  <a:lnTo>
                    <a:pt x="153606" y="2590"/>
                  </a:lnTo>
                  <a:lnTo>
                    <a:pt x="157369" y="2590"/>
                  </a:lnTo>
                  <a:lnTo>
                    <a:pt x="156984" y="2031"/>
                  </a:lnTo>
                  <a:close/>
                </a:path>
              </a:pathLst>
            </a:custGeom>
            <a:solidFill>
              <a:srgbClr val="ADD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02" name="object 3902"/>
          <p:cNvGrpSpPr/>
          <p:nvPr/>
        </p:nvGrpSpPr>
        <p:grpSpPr>
          <a:xfrm>
            <a:off x="947978" y="871461"/>
            <a:ext cx="251460" cy="394970"/>
            <a:chOff x="947978" y="871461"/>
            <a:chExt cx="251460" cy="394970"/>
          </a:xfrm>
        </p:grpSpPr>
        <p:sp>
          <p:nvSpPr>
            <p:cNvPr id="3903" name="object 3903"/>
            <p:cNvSpPr/>
            <p:nvPr/>
          </p:nvSpPr>
          <p:spPr>
            <a:xfrm>
              <a:off x="953884" y="871461"/>
              <a:ext cx="245745" cy="370205"/>
            </a:xfrm>
            <a:custGeom>
              <a:avLst/>
              <a:gdLst/>
              <a:ahLst/>
              <a:cxnLst/>
              <a:rect l="l" t="t" r="r" b="b"/>
              <a:pathLst>
                <a:path w="245744" h="370205">
                  <a:moveTo>
                    <a:pt x="235102" y="0"/>
                  </a:moveTo>
                  <a:lnTo>
                    <a:pt x="227977" y="3708"/>
                  </a:lnTo>
                  <a:lnTo>
                    <a:pt x="229438" y="7734"/>
                  </a:lnTo>
                  <a:lnTo>
                    <a:pt x="228714" y="13538"/>
                  </a:lnTo>
                  <a:lnTo>
                    <a:pt x="227114" y="14287"/>
                  </a:lnTo>
                  <a:lnTo>
                    <a:pt x="219951" y="14427"/>
                  </a:lnTo>
                  <a:lnTo>
                    <a:pt x="215099" y="14249"/>
                  </a:lnTo>
                  <a:lnTo>
                    <a:pt x="204609" y="14592"/>
                  </a:lnTo>
                  <a:lnTo>
                    <a:pt x="203771" y="15443"/>
                  </a:lnTo>
                  <a:lnTo>
                    <a:pt x="202996" y="23050"/>
                  </a:lnTo>
                  <a:lnTo>
                    <a:pt x="203466" y="25514"/>
                  </a:lnTo>
                  <a:lnTo>
                    <a:pt x="198183" y="27787"/>
                  </a:lnTo>
                  <a:lnTo>
                    <a:pt x="197370" y="30111"/>
                  </a:lnTo>
                  <a:lnTo>
                    <a:pt x="195605" y="37934"/>
                  </a:lnTo>
                  <a:lnTo>
                    <a:pt x="192595" y="40170"/>
                  </a:lnTo>
                  <a:lnTo>
                    <a:pt x="181978" y="40271"/>
                  </a:lnTo>
                  <a:lnTo>
                    <a:pt x="173151" y="40563"/>
                  </a:lnTo>
                  <a:lnTo>
                    <a:pt x="171576" y="41795"/>
                  </a:lnTo>
                  <a:lnTo>
                    <a:pt x="170853" y="51676"/>
                  </a:lnTo>
                  <a:lnTo>
                    <a:pt x="169430" y="53797"/>
                  </a:lnTo>
                  <a:lnTo>
                    <a:pt x="165874" y="54546"/>
                  </a:lnTo>
                  <a:lnTo>
                    <a:pt x="163436" y="56222"/>
                  </a:lnTo>
                  <a:lnTo>
                    <a:pt x="164096" y="58826"/>
                  </a:lnTo>
                  <a:lnTo>
                    <a:pt x="163791" y="62674"/>
                  </a:lnTo>
                  <a:lnTo>
                    <a:pt x="164147" y="65252"/>
                  </a:lnTo>
                  <a:lnTo>
                    <a:pt x="158572" y="65963"/>
                  </a:lnTo>
                  <a:lnTo>
                    <a:pt x="154787" y="69811"/>
                  </a:lnTo>
                  <a:lnTo>
                    <a:pt x="147180" y="66433"/>
                  </a:lnTo>
                  <a:lnTo>
                    <a:pt x="145084" y="67525"/>
                  </a:lnTo>
                  <a:lnTo>
                    <a:pt x="146888" y="74079"/>
                  </a:lnTo>
                  <a:lnTo>
                    <a:pt x="145135" y="74612"/>
                  </a:lnTo>
                  <a:lnTo>
                    <a:pt x="140982" y="75425"/>
                  </a:lnTo>
                  <a:lnTo>
                    <a:pt x="139471" y="76034"/>
                  </a:lnTo>
                  <a:lnTo>
                    <a:pt x="133464" y="81914"/>
                  </a:lnTo>
                  <a:lnTo>
                    <a:pt x="126047" y="84391"/>
                  </a:lnTo>
                  <a:lnTo>
                    <a:pt x="124307" y="93040"/>
                  </a:lnTo>
                  <a:lnTo>
                    <a:pt x="123367" y="93560"/>
                  </a:lnTo>
                  <a:lnTo>
                    <a:pt x="122224" y="95757"/>
                  </a:lnTo>
                  <a:lnTo>
                    <a:pt x="121069" y="96824"/>
                  </a:lnTo>
                  <a:lnTo>
                    <a:pt x="116573" y="100025"/>
                  </a:lnTo>
                  <a:lnTo>
                    <a:pt x="114211" y="102615"/>
                  </a:lnTo>
                  <a:lnTo>
                    <a:pt x="114909" y="108673"/>
                  </a:lnTo>
                  <a:lnTo>
                    <a:pt x="114274" y="110489"/>
                  </a:lnTo>
                  <a:lnTo>
                    <a:pt x="107988" y="116725"/>
                  </a:lnTo>
                  <a:lnTo>
                    <a:pt x="103885" y="122262"/>
                  </a:lnTo>
                  <a:lnTo>
                    <a:pt x="100139" y="130911"/>
                  </a:lnTo>
                  <a:lnTo>
                    <a:pt x="92862" y="135788"/>
                  </a:lnTo>
                  <a:lnTo>
                    <a:pt x="90957" y="143179"/>
                  </a:lnTo>
                  <a:lnTo>
                    <a:pt x="86677" y="148793"/>
                  </a:lnTo>
                  <a:lnTo>
                    <a:pt x="82358" y="155529"/>
                  </a:lnTo>
                  <a:lnTo>
                    <a:pt x="78478" y="162613"/>
                  </a:lnTo>
                  <a:lnTo>
                    <a:pt x="74138" y="169417"/>
                  </a:lnTo>
                  <a:lnTo>
                    <a:pt x="68440" y="175310"/>
                  </a:lnTo>
                  <a:lnTo>
                    <a:pt x="66890" y="181902"/>
                  </a:lnTo>
                  <a:lnTo>
                    <a:pt x="62052" y="187299"/>
                  </a:lnTo>
                  <a:lnTo>
                    <a:pt x="59486" y="198450"/>
                  </a:lnTo>
                  <a:lnTo>
                    <a:pt x="59499" y="202907"/>
                  </a:lnTo>
                  <a:lnTo>
                    <a:pt x="54432" y="205320"/>
                  </a:lnTo>
                  <a:lnTo>
                    <a:pt x="53746" y="206705"/>
                  </a:lnTo>
                  <a:lnTo>
                    <a:pt x="53974" y="208876"/>
                  </a:lnTo>
                  <a:lnTo>
                    <a:pt x="47320" y="211683"/>
                  </a:lnTo>
                  <a:lnTo>
                    <a:pt x="47663" y="216306"/>
                  </a:lnTo>
                  <a:lnTo>
                    <a:pt x="46583" y="223977"/>
                  </a:lnTo>
                  <a:lnTo>
                    <a:pt x="46342" y="234264"/>
                  </a:lnTo>
                  <a:lnTo>
                    <a:pt x="40220" y="241185"/>
                  </a:lnTo>
                  <a:lnTo>
                    <a:pt x="39090" y="248208"/>
                  </a:lnTo>
                  <a:lnTo>
                    <a:pt x="35547" y="262293"/>
                  </a:lnTo>
                  <a:lnTo>
                    <a:pt x="36448" y="262521"/>
                  </a:lnTo>
                  <a:lnTo>
                    <a:pt x="21780" y="262902"/>
                  </a:lnTo>
                  <a:lnTo>
                    <a:pt x="20751" y="263804"/>
                  </a:lnTo>
                  <a:lnTo>
                    <a:pt x="20408" y="273875"/>
                  </a:lnTo>
                  <a:lnTo>
                    <a:pt x="20739" y="287870"/>
                  </a:lnTo>
                  <a:lnTo>
                    <a:pt x="25628" y="292011"/>
                  </a:lnTo>
                  <a:lnTo>
                    <a:pt x="24155" y="295313"/>
                  </a:lnTo>
                  <a:lnTo>
                    <a:pt x="23761" y="300024"/>
                  </a:lnTo>
                  <a:lnTo>
                    <a:pt x="22720" y="300227"/>
                  </a:lnTo>
                  <a:lnTo>
                    <a:pt x="15519" y="299250"/>
                  </a:lnTo>
                  <a:lnTo>
                    <a:pt x="15862" y="310235"/>
                  </a:lnTo>
                  <a:lnTo>
                    <a:pt x="14897" y="314451"/>
                  </a:lnTo>
                  <a:lnTo>
                    <a:pt x="9182" y="315848"/>
                  </a:lnTo>
                  <a:lnTo>
                    <a:pt x="8102" y="317347"/>
                  </a:lnTo>
                  <a:lnTo>
                    <a:pt x="7988" y="319100"/>
                  </a:lnTo>
                  <a:lnTo>
                    <a:pt x="8381" y="324764"/>
                  </a:lnTo>
                  <a:lnTo>
                    <a:pt x="7429" y="327456"/>
                  </a:lnTo>
                  <a:lnTo>
                    <a:pt x="355" y="327990"/>
                  </a:lnTo>
                  <a:lnTo>
                    <a:pt x="0" y="330009"/>
                  </a:lnTo>
                  <a:lnTo>
                    <a:pt x="495" y="332104"/>
                  </a:lnTo>
                  <a:lnTo>
                    <a:pt x="4660" y="338277"/>
                  </a:lnTo>
                  <a:lnTo>
                    <a:pt x="8229" y="344563"/>
                  </a:lnTo>
                  <a:lnTo>
                    <a:pt x="8369" y="356349"/>
                  </a:lnTo>
                  <a:lnTo>
                    <a:pt x="9575" y="368833"/>
                  </a:lnTo>
                  <a:lnTo>
                    <a:pt x="11099" y="369582"/>
                  </a:lnTo>
                  <a:lnTo>
                    <a:pt x="15735" y="367957"/>
                  </a:lnTo>
                  <a:lnTo>
                    <a:pt x="14338" y="362597"/>
                  </a:lnTo>
                  <a:lnTo>
                    <a:pt x="20510" y="360654"/>
                  </a:lnTo>
                  <a:lnTo>
                    <a:pt x="20561" y="355955"/>
                  </a:lnTo>
                  <a:lnTo>
                    <a:pt x="22123" y="356565"/>
                  </a:lnTo>
                  <a:lnTo>
                    <a:pt x="21856" y="357530"/>
                  </a:lnTo>
                  <a:lnTo>
                    <a:pt x="22085" y="359651"/>
                  </a:lnTo>
                  <a:lnTo>
                    <a:pt x="21742" y="361251"/>
                  </a:lnTo>
                  <a:lnTo>
                    <a:pt x="25895" y="361949"/>
                  </a:lnTo>
                  <a:lnTo>
                    <a:pt x="25984" y="360044"/>
                  </a:lnTo>
                  <a:lnTo>
                    <a:pt x="28105" y="355447"/>
                  </a:lnTo>
                  <a:lnTo>
                    <a:pt x="28486" y="352183"/>
                  </a:lnTo>
                  <a:lnTo>
                    <a:pt x="25755" y="346367"/>
                  </a:lnTo>
                  <a:lnTo>
                    <a:pt x="25780" y="343776"/>
                  </a:lnTo>
                  <a:lnTo>
                    <a:pt x="28562" y="334835"/>
                  </a:lnTo>
                  <a:lnTo>
                    <a:pt x="30378" y="334352"/>
                  </a:lnTo>
                  <a:lnTo>
                    <a:pt x="38163" y="339585"/>
                  </a:lnTo>
                  <a:lnTo>
                    <a:pt x="40830" y="339458"/>
                  </a:lnTo>
                  <a:lnTo>
                    <a:pt x="45364" y="336168"/>
                  </a:lnTo>
                  <a:lnTo>
                    <a:pt x="47751" y="333679"/>
                  </a:lnTo>
                  <a:lnTo>
                    <a:pt x="47624" y="327266"/>
                  </a:lnTo>
                  <a:lnTo>
                    <a:pt x="44488" y="329006"/>
                  </a:lnTo>
                  <a:lnTo>
                    <a:pt x="40449" y="327736"/>
                  </a:lnTo>
                  <a:lnTo>
                    <a:pt x="38455" y="325653"/>
                  </a:lnTo>
                  <a:lnTo>
                    <a:pt x="44348" y="322097"/>
                  </a:lnTo>
                  <a:lnTo>
                    <a:pt x="44195" y="319087"/>
                  </a:lnTo>
                  <a:lnTo>
                    <a:pt x="44805" y="316039"/>
                  </a:lnTo>
                  <a:lnTo>
                    <a:pt x="43510" y="314540"/>
                  </a:lnTo>
                  <a:lnTo>
                    <a:pt x="41681" y="314807"/>
                  </a:lnTo>
                  <a:lnTo>
                    <a:pt x="38519" y="314375"/>
                  </a:lnTo>
                  <a:lnTo>
                    <a:pt x="37490" y="313816"/>
                  </a:lnTo>
                  <a:lnTo>
                    <a:pt x="35521" y="307174"/>
                  </a:lnTo>
                  <a:lnTo>
                    <a:pt x="37452" y="304279"/>
                  </a:lnTo>
                  <a:lnTo>
                    <a:pt x="48539" y="303529"/>
                  </a:lnTo>
                  <a:lnTo>
                    <a:pt x="48856" y="302983"/>
                  </a:lnTo>
                  <a:lnTo>
                    <a:pt x="49707" y="290345"/>
                  </a:lnTo>
                  <a:lnTo>
                    <a:pt x="49829" y="276670"/>
                  </a:lnTo>
                  <a:lnTo>
                    <a:pt x="50342" y="268693"/>
                  </a:lnTo>
                  <a:lnTo>
                    <a:pt x="49796" y="267093"/>
                  </a:lnTo>
                  <a:lnTo>
                    <a:pt x="52946" y="265925"/>
                  </a:lnTo>
                  <a:lnTo>
                    <a:pt x="53339" y="267754"/>
                  </a:lnTo>
                  <a:lnTo>
                    <a:pt x="55651" y="271500"/>
                  </a:lnTo>
                  <a:lnTo>
                    <a:pt x="56895" y="271246"/>
                  </a:lnTo>
                  <a:lnTo>
                    <a:pt x="61213" y="263855"/>
                  </a:lnTo>
                  <a:lnTo>
                    <a:pt x="64922" y="259486"/>
                  </a:lnTo>
                  <a:lnTo>
                    <a:pt x="64363" y="253453"/>
                  </a:lnTo>
                  <a:lnTo>
                    <a:pt x="64109" y="252780"/>
                  </a:lnTo>
                  <a:lnTo>
                    <a:pt x="65303" y="253034"/>
                  </a:lnTo>
                  <a:lnTo>
                    <a:pt x="69799" y="252933"/>
                  </a:lnTo>
                  <a:lnTo>
                    <a:pt x="71310" y="250494"/>
                  </a:lnTo>
                  <a:lnTo>
                    <a:pt x="71221" y="244932"/>
                  </a:lnTo>
                  <a:lnTo>
                    <a:pt x="70383" y="242531"/>
                  </a:lnTo>
                  <a:lnTo>
                    <a:pt x="75895" y="238683"/>
                  </a:lnTo>
                  <a:lnTo>
                    <a:pt x="75399" y="234149"/>
                  </a:lnTo>
                  <a:lnTo>
                    <a:pt x="76606" y="227012"/>
                  </a:lnTo>
                  <a:lnTo>
                    <a:pt x="78143" y="226021"/>
                  </a:lnTo>
                  <a:lnTo>
                    <a:pt x="83184" y="226047"/>
                  </a:lnTo>
                  <a:lnTo>
                    <a:pt x="85534" y="226390"/>
                  </a:lnTo>
                  <a:lnTo>
                    <a:pt x="87375" y="224650"/>
                  </a:lnTo>
                  <a:lnTo>
                    <a:pt x="94348" y="223062"/>
                  </a:lnTo>
                  <a:lnTo>
                    <a:pt x="90817" y="230123"/>
                  </a:lnTo>
                  <a:lnTo>
                    <a:pt x="93471" y="232333"/>
                  </a:lnTo>
                  <a:lnTo>
                    <a:pt x="95732" y="230073"/>
                  </a:lnTo>
                  <a:lnTo>
                    <a:pt x="93916" y="225729"/>
                  </a:lnTo>
                  <a:lnTo>
                    <a:pt x="97764" y="224650"/>
                  </a:lnTo>
                  <a:lnTo>
                    <a:pt x="98932" y="222808"/>
                  </a:lnTo>
                  <a:lnTo>
                    <a:pt x="97662" y="221792"/>
                  </a:lnTo>
                  <a:lnTo>
                    <a:pt x="93319" y="221919"/>
                  </a:lnTo>
                  <a:lnTo>
                    <a:pt x="92938" y="220421"/>
                  </a:lnTo>
                  <a:lnTo>
                    <a:pt x="93078" y="217055"/>
                  </a:lnTo>
                  <a:lnTo>
                    <a:pt x="92544" y="216014"/>
                  </a:lnTo>
                  <a:lnTo>
                    <a:pt x="88214" y="211493"/>
                  </a:lnTo>
                  <a:lnTo>
                    <a:pt x="90893" y="208775"/>
                  </a:lnTo>
                  <a:lnTo>
                    <a:pt x="95757" y="200418"/>
                  </a:lnTo>
                  <a:lnTo>
                    <a:pt x="103568" y="199237"/>
                  </a:lnTo>
                  <a:lnTo>
                    <a:pt x="102501" y="191782"/>
                  </a:lnTo>
                  <a:lnTo>
                    <a:pt x="105130" y="192265"/>
                  </a:lnTo>
                  <a:lnTo>
                    <a:pt x="104635" y="196481"/>
                  </a:lnTo>
                  <a:lnTo>
                    <a:pt x="109766" y="194132"/>
                  </a:lnTo>
                  <a:lnTo>
                    <a:pt x="108000" y="191528"/>
                  </a:lnTo>
                  <a:lnTo>
                    <a:pt x="108000" y="186016"/>
                  </a:lnTo>
                  <a:lnTo>
                    <a:pt x="109829" y="183807"/>
                  </a:lnTo>
                  <a:lnTo>
                    <a:pt x="115633" y="181254"/>
                  </a:lnTo>
                  <a:lnTo>
                    <a:pt x="117728" y="179743"/>
                  </a:lnTo>
                  <a:lnTo>
                    <a:pt x="116992" y="173901"/>
                  </a:lnTo>
                  <a:lnTo>
                    <a:pt x="118592" y="173367"/>
                  </a:lnTo>
                  <a:lnTo>
                    <a:pt x="124612" y="173812"/>
                  </a:lnTo>
                  <a:lnTo>
                    <a:pt x="125755" y="171907"/>
                  </a:lnTo>
                  <a:lnTo>
                    <a:pt x="124282" y="162407"/>
                  </a:lnTo>
                  <a:lnTo>
                    <a:pt x="126263" y="158851"/>
                  </a:lnTo>
                  <a:lnTo>
                    <a:pt x="133667" y="154863"/>
                  </a:lnTo>
                  <a:lnTo>
                    <a:pt x="134200" y="147485"/>
                  </a:lnTo>
                  <a:lnTo>
                    <a:pt x="138455" y="143827"/>
                  </a:lnTo>
                  <a:lnTo>
                    <a:pt x="143713" y="138582"/>
                  </a:lnTo>
                  <a:lnTo>
                    <a:pt x="144398" y="137312"/>
                  </a:lnTo>
                  <a:lnTo>
                    <a:pt x="142481" y="132727"/>
                  </a:lnTo>
                  <a:lnTo>
                    <a:pt x="143548" y="130860"/>
                  </a:lnTo>
                  <a:lnTo>
                    <a:pt x="147993" y="128066"/>
                  </a:lnTo>
                  <a:lnTo>
                    <a:pt x="149072" y="125882"/>
                  </a:lnTo>
                  <a:lnTo>
                    <a:pt x="153022" y="120561"/>
                  </a:lnTo>
                  <a:lnTo>
                    <a:pt x="154266" y="116116"/>
                  </a:lnTo>
                  <a:lnTo>
                    <a:pt x="165607" y="111048"/>
                  </a:lnTo>
                  <a:lnTo>
                    <a:pt x="164096" y="102895"/>
                  </a:lnTo>
                  <a:lnTo>
                    <a:pt x="166001" y="97955"/>
                  </a:lnTo>
                  <a:lnTo>
                    <a:pt x="167703" y="95415"/>
                  </a:lnTo>
                  <a:lnTo>
                    <a:pt x="179958" y="94894"/>
                  </a:lnTo>
                  <a:lnTo>
                    <a:pt x="180212" y="94411"/>
                  </a:lnTo>
                  <a:lnTo>
                    <a:pt x="180314" y="59080"/>
                  </a:lnTo>
                  <a:lnTo>
                    <a:pt x="180822" y="56413"/>
                  </a:lnTo>
                  <a:lnTo>
                    <a:pt x="189687" y="58864"/>
                  </a:lnTo>
                  <a:lnTo>
                    <a:pt x="195148" y="56146"/>
                  </a:lnTo>
                  <a:lnTo>
                    <a:pt x="203746" y="57035"/>
                  </a:lnTo>
                  <a:lnTo>
                    <a:pt x="205752" y="55511"/>
                  </a:lnTo>
                  <a:lnTo>
                    <a:pt x="206324" y="50228"/>
                  </a:lnTo>
                  <a:lnTo>
                    <a:pt x="207327" y="48945"/>
                  </a:lnTo>
                  <a:lnTo>
                    <a:pt x="214858" y="47231"/>
                  </a:lnTo>
                  <a:lnTo>
                    <a:pt x="218643" y="43776"/>
                  </a:lnTo>
                  <a:lnTo>
                    <a:pt x="221856" y="39573"/>
                  </a:lnTo>
                  <a:lnTo>
                    <a:pt x="223481" y="37109"/>
                  </a:lnTo>
                  <a:lnTo>
                    <a:pt x="225386" y="35051"/>
                  </a:lnTo>
                  <a:lnTo>
                    <a:pt x="232409" y="32042"/>
                  </a:lnTo>
                  <a:lnTo>
                    <a:pt x="232435" y="30899"/>
                  </a:lnTo>
                  <a:lnTo>
                    <a:pt x="228790" y="27368"/>
                  </a:lnTo>
                  <a:lnTo>
                    <a:pt x="228587" y="23736"/>
                  </a:lnTo>
                  <a:lnTo>
                    <a:pt x="229895" y="22072"/>
                  </a:lnTo>
                  <a:lnTo>
                    <a:pt x="238836" y="20446"/>
                  </a:lnTo>
                  <a:lnTo>
                    <a:pt x="240753" y="18643"/>
                  </a:lnTo>
                  <a:lnTo>
                    <a:pt x="240880" y="10464"/>
                  </a:lnTo>
                  <a:lnTo>
                    <a:pt x="241338" y="8166"/>
                  </a:lnTo>
                  <a:lnTo>
                    <a:pt x="245490" y="4698"/>
                  </a:lnTo>
                  <a:lnTo>
                    <a:pt x="245325" y="2819"/>
                  </a:lnTo>
                  <a:lnTo>
                    <a:pt x="243154" y="1523"/>
                  </a:lnTo>
                  <a:lnTo>
                    <a:pt x="239242" y="609"/>
                  </a:lnTo>
                  <a:lnTo>
                    <a:pt x="235102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040663" y="971169"/>
              <a:ext cx="118110" cy="125095"/>
            </a:xfrm>
            <a:custGeom>
              <a:avLst/>
              <a:gdLst/>
              <a:ahLst/>
              <a:cxnLst/>
              <a:rect l="l" t="t" r="r" b="b"/>
              <a:pathLst>
                <a:path w="118109" h="125094">
                  <a:moveTo>
                    <a:pt x="14048" y="121907"/>
                  </a:moveTo>
                  <a:lnTo>
                    <a:pt x="10350" y="121907"/>
                  </a:lnTo>
                  <a:lnTo>
                    <a:pt x="10985" y="124942"/>
                  </a:lnTo>
                  <a:lnTo>
                    <a:pt x="16014" y="124866"/>
                  </a:lnTo>
                  <a:lnTo>
                    <a:pt x="14048" y="121907"/>
                  </a:lnTo>
                  <a:close/>
                </a:path>
                <a:path w="118109" h="125094">
                  <a:moveTo>
                    <a:pt x="14389" y="89471"/>
                  </a:moveTo>
                  <a:lnTo>
                    <a:pt x="13500" y="92265"/>
                  </a:lnTo>
                  <a:lnTo>
                    <a:pt x="15278" y="97256"/>
                  </a:lnTo>
                  <a:lnTo>
                    <a:pt x="8229" y="98412"/>
                  </a:lnTo>
                  <a:lnTo>
                    <a:pt x="7886" y="103492"/>
                  </a:lnTo>
                  <a:lnTo>
                    <a:pt x="1269" y="106552"/>
                  </a:lnTo>
                  <a:lnTo>
                    <a:pt x="3327" y="110629"/>
                  </a:lnTo>
                  <a:lnTo>
                    <a:pt x="0" y="113855"/>
                  </a:lnTo>
                  <a:lnTo>
                    <a:pt x="2578" y="114642"/>
                  </a:lnTo>
                  <a:lnTo>
                    <a:pt x="4864" y="117068"/>
                  </a:lnTo>
                  <a:lnTo>
                    <a:pt x="6153" y="118567"/>
                  </a:lnTo>
                  <a:lnTo>
                    <a:pt x="6137" y="118706"/>
                  </a:lnTo>
                  <a:lnTo>
                    <a:pt x="2971" y="123380"/>
                  </a:lnTo>
                  <a:lnTo>
                    <a:pt x="4140" y="124040"/>
                  </a:lnTo>
                  <a:lnTo>
                    <a:pt x="8394" y="123024"/>
                  </a:lnTo>
                  <a:lnTo>
                    <a:pt x="10350" y="121907"/>
                  </a:lnTo>
                  <a:lnTo>
                    <a:pt x="14048" y="121907"/>
                  </a:lnTo>
                  <a:lnTo>
                    <a:pt x="13423" y="120967"/>
                  </a:lnTo>
                  <a:lnTo>
                    <a:pt x="14096" y="118706"/>
                  </a:lnTo>
                  <a:lnTo>
                    <a:pt x="13792" y="118567"/>
                  </a:lnTo>
                  <a:lnTo>
                    <a:pt x="12344" y="118148"/>
                  </a:lnTo>
                  <a:lnTo>
                    <a:pt x="11531" y="117970"/>
                  </a:lnTo>
                  <a:lnTo>
                    <a:pt x="11315" y="116992"/>
                  </a:lnTo>
                  <a:lnTo>
                    <a:pt x="14096" y="116992"/>
                  </a:lnTo>
                  <a:lnTo>
                    <a:pt x="14096" y="109359"/>
                  </a:lnTo>
                  <a:lnTo>
                    <a:pt x="12750" y="108330"/>
                  </a:lnTo>
                  <a:lnTo>
                    <a:pt x="12039" y="107289"/>
                  </a:lnTo>
                  <a:lnTo>
                    <a:pt x="14096" y="106248"/>
                  </a:lnTo>
                  <a:lnTo>
                    <a:pt x="14109" y="98983"/>
                  </a:lnTo>
                  <a:lnTo>
                    <a:pt x="22402" y="98983"/>
                  </a:lnTo>
                  <a:lnTo>
                    <a:pt x="23621" y="97713"/>
                  </a:lnTo>
                  <a:lnTo>
                    <a:pt x="25816" y="97713"/>
                  </a:lnTo>
                  <a:lnTo>
                    <a:pt x="26555" y="95859"/>
                  </a:lnTo>
                  <a:lnTo>
                    <a:pt x="26555" y="95122"/>
                  </a:lnTo>
                  <a:lnTo>
                    <a:pt x="20231" y="95122"/>
                  </a:lnTo>
                  <a:lnTo>
                    <a:pt x="18592" y="91452"/>
                  </a:lnTo>
                  <a:lnTo>
                    <a:pt x="14389" y="89471"/>
                  </a:lnTo>
                  <a:close/>
                </a:path>
                <a:path w="118109" h="125094">
                  <a:moveTo>
                    <a:pt x="14096" y="116992"/>
                  </a:moveTo>
                  <a:lnTo>
                    <a:pt x="11315" y="116992"/>
                  </a:lnTo>
                  <a:lnTo>
                    <a:pt x="11937" y="117233"/>
                  </a:lnTo>
                  <a:lnTo>
                    <a:pt x="12420" y="117741"/>
                  </a:lnTo>
                  <a:lnTo>
                    <a:pt x="13449" y="117881"/>
                  </a:lnTo>
                  <a:lnTo>
                    <a:pt x="13779" y="117843"/>
                  </a:lnTo>
                  <a:lnTo>
                    <a:pt x="14096" y="117665"/>
                  </a:lnTo>
                  <a:lnTo>
                    <a:pt x="14096" y="116992"/>
                  </a:lnTo>
                  <a:close/>
                </a:path>
                <a:path w="118109" h="125094">
                  <a:moveTo>
                    <a:pt x="25816" y="97713"/>
                  </a:moveTo>
                  <a:lnTo>
                    <a:pt x="23621" y="97713"/>
                  </a:lnTo>
                  <a:lnTo>
                    <a:pt x="25806" y="97739"/>
                  </a:lnTo>
                  <a:close/>
                </a:path>
                <a:path w="118109" h="125094">
                  <a:moveTo>
                    <a:pt x="30784" y="71500"/>
                  </a:moveTo>
                  <a:lnTo>
                    <a:pt x="28092" y="72504"/>
                  </a:lnTo>
                  <a:lnTo>
                    <a:pt x="30518" y="80238"/>
                  </a:lnTo>
                  <a:lnTo>
                    <a:pt x="26923" y="80911"/>
                  </a:lnTo>
                  <a:lnTo>
                    <a:pt x="20281" y="84112"/>
                  </a:lnTo>
                  <a:lnTo>
                    <a:pt x="19532" y="87236"/>
                  </a:lnTo>
                  <a:lnTo>
                    <a:pt x="19990" y="92074"/>
                  </a:lnTo>
                  <a:lnTo>
                    <a:pt x="20070" y="92265"/>
                  </a:lnTo>
                  <a:lnTo>
                    <a:pt x="21412" y="93522"/>
                  </a:lnTo>
                  <a:lnTo>
                    <a:pt x="20231" y="95122"/>
                  </a:lnTo>
                  <a:lnTo>
                    <a:pt x="26555" y="95122"/>
                  </a:lnTo>
                  <a:lnTo>
                    <a:pt x="26627" y="91452"/>
                  </a:lnTo>
                  <a:lnTo>
                    <a:pt x="26314" y="86893"/>
                  </a:lnTo>
                  <a:lnTo>
                    <a:pt x="26822" y="85216"/>
                  </a:lnTo>
                  <a:lnTo>
                    <a:pt x="57745" y="85216"/>
                  </a:lnTo>
                  <a:lnTo>
                    <a:pt x="58432" y="83781"/>
                  </a:lnTo>
                  <a:lnTo>
                    <a:pt x="62953" y="75260"/>
                  </a:lnTo>
                  <a:lnTo>
                    <a:pt x="64275" y="73952"/>
                  </a:lnTo>
                  <a:lnTo>
                    <a:pt x="38112" y="73952"/>
                  </a:lnTo>
                  <a:lnTo>
                    <a:pt x="30784" y="71500"/>
                  </a:lnTo>
                  <a:close/>
                </a:path>
                <a:path w="118109" h="125094">
                  <a:moveTo>
                    <a:pt x="57641" y="85432"/>
                  </a:moveTo>
                  <a:lnTo>
                    <a:pt x="52514" y="85432"/>
                  </a:lnTo>
                  <a:lnTo>
                    <a:pt x="52527" y="92748"/>
                  </a:lnTo>
                  <a:lnTo>
                    <a:pt x="56095" y="88658"/>
                  </a:lnTo>
                  <a:lnTo>
                    <a:pt x="57641" y="85432"/>
                  </a:lnTo>
                  <a:close/>
                </a:path>
                <a:path w="118109" h="125094">
                  <a:moveTo>
                    <a:pt x="57745" y="85216"/>
                  </a:moveTo>
                  <a:lnTo>
                    <a:pt x="26822" y="85216"/>
                  </a:lnTo>
                  <a:lnTo>
                    <a:pt x="35737" y="86321"/>
                  </a:lnTo>
                  <a:lnTo>
                    <a:pt x="40601" y="85547"/>
                  </a:lnTo>
                  <a:lnTo>
                    <a:pt x="57641" y="85432"/>
                  </a:lnTo>
                  <a:lnTo>
                    <a:pt x="57745" y="85216"/>
                  </a:lnTo>
                  <a:close/>
                </a:path>
                <a:path w="118109" h="125094">
                  <a:moveTo>
                    <a:pt x="88709" y="0"/>
                  </a:moveTo>
                  <a:lnTo>
                    <a:pt x="83553" y="139"/>
                  </a:lnTo>
                  <a:lnTo>
                    <a:pt x="79730" y="177"/>
                  </a:lnTo>
                  <a:lnTo>
                    <a:pt x="76403" y="2400"/>
                  </a:lnTo>
                  <a:lnTo>
                    <a:pt x="75412" y="3149"/>
                  </a:lnTo>
                  <a:lnTo>
                    <a:pt x="75209" y="4089"/>
                  </a:lnTo>
                  <a:lnTo>
                    <a:pt x="79133" y="9258"/>
                  </a:lnTo>
                  <a:lnTo>
                    <a:pt x="77622" y="11645"/>
                  </a:lnTo>
                  <a:lnTo>
                    <a:pt x="69557" y="13500"/>
                  </a:lnTo>
                  <a:lnTo>
                    <a:pt x="67729" y="15697"/>
                  </a:lnTo>
                  <a:lnTo>
                    <a:pt x="63004" y="22542"/>
                  </a:lnTo>
                  <a:lnTo>
                    <a:pt x="61544" y="27685"/>
                  </a:lnTo>
                  <a:lnTo>
                    <a:pt x="53886" y="31191"/>
                  </a:lnTo>
                  <a:lnTo>
                    <a:pt x="54063" y="33566"/>
                  </a:lnTo>
                  <a:lnTo>
                    <a:pt x="56654" y="37782"/>
                  </a:lnTo>
                  <a:lnTo>
                    <a:pt x="57035" y="39268"/>
                  </a:lnTo>
                  <a:lnTo>
                    <a:pt x="52844" y="39484"/>
                  </a:lnTo>
                  <a:lnTo>
                    <a:pt x="52209" y="39992"/>
                  </a:lnTo>
                  <a:lnTo>
                    <a:pt x="51257" y="45834"/>
                  </a:lnTo>
                  <a:lnTo>
                    <a:pt x="43853" y="47713"/>
                  </a:lnTo>
                  <a:lnTo>
                    <a:pt x="46113" y="55029"/>
                  </a:lnTo>
                  <a:lnTo>
                    <a:pt x="44792" y="55143"/>
                  </a:lnTo>
                  <a:lnTo>
                    <a:pt x="39268" y="56578"/>
                  </a:lnTo>
                  <a:lnTo>
                    <a:pt x="35509" y="63093"/>
                  </a:lnTo>
                  <a:lnTo>
                    <a:pt x="37900" y="71500"/>
                  </a:lnTo>
                  <a:lnTo>
                    <a:pt x="38112" y="73952"/>
                  </a:lnTo>
                  <a:lnTo>
                    <a:pt x="64275" y="73952"/>
                  </a:lnTo>
                  <a:lnTo>
                    <a:pt x="65366" y="72872"/>
                  </a:lnTo>
                  <a:lnTo>
                    <a:pt x="78485" y="72872"/>
                  </a:lnTo>
                  <a:lnTo>
                    <a:pt x="78358" y="60680"/>
                  </a:lnTo>
                  <a:lnTo>
                    <a:pt x="79908" y="59080"/>
                  </a:lnTo>
                  <a:lnTo>
                    <a:pt x="91852" y="59080"/>
                  </a:lnTo>
                  <a:lnTo>
                    <a:pt x="92290" y="58699"/>
                  </a:lnTo>
                  <a:lnTo>
                    <a:pt x="91744" y="49199"/>
                  </a:lnTo>
                  <a:lnTo>
                    <a:pt x="91968" y="45834"/>
                  </a:lnTo>
                  <a:lnTo>
                    <a:pt x="91922" y="37782"/>
                  </a:lnTo>
                  <a:lnTo>
                    <a:pt x="91833" y="35026"/>
                  </a:lnTo>
                  <a:lnTo>
                    <a:pt x="92494" y="33527"/>
                  </a:lnTo>
                  <a:lnTo>
                    <a:pt x="100634" y="33312"/>
                  </a:lnTo>
                  <a:lnTo>
                    <a:pt x="105524" y="28930"/>
                  </a:lnTo>
                  <a:lnTo>
                    <a:pt x="105270" y="21132"/>
                  </a:lnTo>
                  <a:lnTo>
                    <a:pt x="107162" y="19938"/>
                  </a:lnTo>
                  <a:lnTo>
                    <a:pt x="117932" y="19938"/>
                  </a:lnTo>
                  <a:lnTo>
                    <a:pt x="117944" y="7594"/>
                  </a:lnTo>
                  <a:lnTo>
                    <a:pt x="117520" y="7289"/>
                  </a:lnTo>
                  <a:lnTo>
                    <a:pt x="93713" y="7289"/>
                  </a:lnTo>
                  <a:lnTo>
                    <a:pt x="90474" y="165"/>
                  </a:lnTo>
                  <a:lnTo>
                    <a:pt x="88709" y="0"/>
                  </a:lnTo>
                  <a:close/>
                </a:path>
                <a:path w="118109" h="125094">
                  <a:moveTo>
                    <a:pt x="78485" y="72872"/>
                  </a:moveTo>
                  <a:lnTo>
                    <a:pt x="65366" y="72872"/>
                  </a:lnTo>
                  <a:lnTo>
                    <a:pt x="78282" y="73101"/>
                  </a:lnTo>
                  <a:lnTo>
                    <a:pt x="78485" y="72936"/>
                  </a:lnTo>
                  <a:close/>
                </a:path>
                <a:path w="118109" h="125094">
                  <a:moveTo>
                    <a:pt x="91486" y="59397"/>
                  </a:moveTo>
                  <a:lnTo>
                    <a:pt x="85966" y="59397"/>
                  </a:lnTo>
                  <a:lnTo>
                    <a:pt x="90741" y="60045"/>
                  </a:lnTo>
                  <a:lnTo>
                    <a:pt x="91486" y="59397"/>
                  </a:lnTo>
                  <a:close/>
                </a:path>
                <a:path w="118109" h="125094">
                  <a:moveTo>
                    <a:pt x="91852" y="59080"/>
                  </a:moveTo>
                  <a:lnTo>
                    <a:pt x="79908" y="59080"/>
                  </a:lnTo>
                  <a:lnTo>
                    <a:pt x="84912" y="59613"/>
                  </a:lnTo>
                  <a:lnTo>
                    <a:pt x="85966" y="59397"/>
                  </a:lnTo>
                  <a:lnTo>
                    <a:pt x="91486" y="59397"/>
                  </a:lnTo>
                  <a:lnTo>
                    <a:pt x="91852" y="59080"/>
                  </a:lnTo>
                  <a:close/>
                </a:path>
                <a:path w="118109" h="125094">
                  <a:moveTo>
                    <a:pt x="117932" y="19938"/>
                  </a:moveTo>
                  <a:lnTo>
                    <a:pt x="107162" y="19938"/>
                  </a:lnTo>
                  <a:lnTo>
                    <a:pt x="117627" y="20815"/>
                  </a:lnTo>
                  <a:lnTo>
                    <a:pt x="117932" y="20281"/>
                  </a:lnTo>
                  <a:lnTo>
                    <a:pt x="117932" y="19938"/>
                  </a:lnTo>
                  <a:close/>
                </a:path>
                <a:path w="118109" h="125094">
                  <a:moveTo>
                    <a:pt x="105536" y="5753"/>
                  </a:moveTo>
                  <a:lnTo>
                    <a:pt x="104838" y="5753"/>
                  </a:lnTo>
                  <a:lnTo>
                    <a:pt x="98691" y="6184"/>
                  </a:lnTo>
                  <a:lnTo>
                    <a:pt x="93713" y="7289"/>
                  </a:lnTo>
                  <a:lnTo>
                    <a:pt x="117520" y="7289"/>
                  </a:lnTo>
                  <a:lnTo>
                    <a:pt x="116617" y="6642"/>
                  </a:lnTo>
                  <a:lnTo>
                    <a:pt x="109626" y="6642"/>
                  </a:lnTo>
                  <a:lnTo>
                    <a:pt x="105536" y="5753"/>
                  </a:lnTo>
                  <a:close/>
                </a:path>
                <a:path w="118109" h="125094">
                  <a:moveTo>
                    <a:pt x="114122" y="4851"/>
                  </a:moveTo>
                  <a:lnTo>
                    <a:pt x="109626" y="6642"/>
                  </a:lnTo>
                  <a:lnTo>
                    <a:pt x="116617" y="6642"/>
                  </a:lnTo>
                  <a:lnTo>
                    <a:pt x="114122" y="4851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987348" y="1095273"/>
              <a:ext cx="59055" cy="92710"/>
            </a:xfrm>
            <a:custGeom>
              <a:avLst/>
              <a:gdLst/>
              <a:ahLst/>
              <a:cxnLst/>
              <a:rect l="l" t="t" r="r" b="b"/>
              <a:pathLst>
                <a:path w="59055" h="92709">
                  <a:moveTo>
                    <a:pt x="2870" y="78270"/>
                  </a:moveTo>
                  <a:lnTo>
                    <a:pt x="0" y="89420"/>
                  </a:lnTo>
                  <a:lnTo>
                    <a:pt x="2095" y="92227"/>
                  </a:lnTo>
                  <a:lnTo>
                    <a:pt x="14452" y="92227"/>
                  </a:lnTo>
                  <a:lnTo>
                    <a:pt x="16014" y="89801"/>
                  </a:lnTo>
                  <a:lnTo>
                    <a:pt x="15735" y="87376"/>
                  </a:lnTo>
                  <a:lnTo>
                    <a:pt x="14452" y="84963"/>
                  </a:lnTo>
                  <a:lnTo>
                    <a:pt x="14389" y="80733"/>
                  </a:lnTo>
                  <a:lnTo>
                    <a:pt x="14718" y="79489"/>
                  </a:lnTo>
                  <a:lnTo>
                    <a:pt x="14262" y="79489"/>
                  </a:lnTo>
                  <a:lnTo>
                    <a:pt x="14285" y="78752"/>
                  </a:lnTo>
                  <a:lnTo>
                    <a:pt x="5257" y="78752"/>
                  </a:lnTo>
                  <a:lnTo>
                    <a:pt x="2870" y="78270"/>
                  </a:lnTo>
                  <a:close/>
                </a:path>
                <a:path w="59055" h="92709">
                  <a:moveTo>
                    <a:pt x="27952" y="78333"/>
                  </a:moveTo>
                  <a:lnTo>
                    <a:pt x="15024" y="78333"/>
                  </a:lnTo>
                  <a:lnTo>
                    <a:pt x="27101" y="80200"/>
                  </a:lnTo>
                  <a:lnTo>
                    <a:pt x="27938" y="78752"/>
                  </a:lnTo>
                  <a:lnTo>
                    <a:pt x="27952" y="78333"/>
                  </a:lnTo>
                  <a:close/>
                </a:path>
                <a:path w="59055" h="92709">
                  <a:moveTo>
                    <a:pt x="14884" y="78727"/>
                  </a:moveTo>
                  <a:lnTo>
                    <a:pt x="14286" y="78728"/>
                  </a:lnTo>
                  <a:lnTo>
                    <a:pt x="14262" y="79489"/>
                  </a:lnTo>
                  <a:lnTo>
                    <a:pt x="14884" y="78727"/>
                  </a:lnTo>
                  <a:close/>
                </a:path>
                <a:path w="59055" h="92709">
                  <a:moveTo>
                    <a:pt x="14919" y="78727"/>
                  </a:moveTo>
                  <a:lnTo>
                    <a:pt x="14262" y="79489"/>
                  </a:lnTo>
                  <a:lnTo>
                    <a:pt x="14718" y="79489"/>
                  </a:lnTo>
                  <a:lnTo>
                    <a:pt x="14919" y="78727"/>
                  </a:lnTo>
                  <a:close/>
                </a:path>
                <a:path w="59055" h="92709">
                  <a:moveTo>
                    <a:pt x="14286" y="78728"/>
                  </a:moveTo>
                  <a:lnTo>
                    <a:pt x="5257" y="78752"/>
                  </a:lnTo>
                  <a:lnTo>
                    <a:pt x="14285" y="78752"/>
                  </a:lnTo>
                  <a:close/>
                </a:path>
                <a:path w="59055" h="92709">
                  <a:moveTo>
                    <a:pt x="20015" y="40017"/>
                  </a:moveTo>
                  <a:lnTo>
                    <a:pt x="18351" y="40182"/>
                  </a:lnTo>
                  <a:lnTo>
                    <a:pt x="15468" y="40690"/>
                  </a:lnTo>
                  <a:lnTo>
                    <a:pt x="14770" y="41503"/>
                  </a:lnTo>
                  <a:lnTo>
                    <a:pt x="14833" y="43002"/>
                  </a:lnTo>
                  <a:lnTo>
                    <a:pt x="14930" y="57397"/>
                  </a:lnTo>
                  <a:lnTo>
                    <a:pt x="14738" y="64594"/>
                  </a:lnTo>
                  <a:lnTo>
                    <a:pt x="14286" y="78728"/>
                  </a:lnTo>
                  <a:lnTo>
                    <a:pt x="14884" y="78727"/>
                  </a:lnTo>
                  <a:lnTo>
                    <a:pt x="15024" y="78333"/>
                  </a:lnTo>
                  <a:lnTo>
                    <a:pt x="27952" y="78333"/>
                  </a:lnTo>
                  <a:lnTo>
                    <a:pt x="27952" y="52882"/>
                  </a:lnTo>
                  <a:lnTo>
                    <a:pt x="40297" y="52819"/>
                  </a:lnTo>
                  <a:lnTo>
                    <a:pt x="41668" y="51930"/>
                  </a:lnTo>
                  <a:lnTo>
                    <a:pt x="41427" y="46329"/>
                  </a:lnTo>
                  <a:lnTo>
                    <a:pt x="22504" y="46329"/>
                  </a:lnTo>
                  <a:lnTo>
                    <a:pt x="21869" y="44589"/>
                  </a:lnTo>
                  <a:lnTo>
                    <a:pt x="21450" y="43167"/>
                  </a:lnTo>
                  <a:lnTo>
                    <a:pt x="20015" y="40017"/>
                  </a:lnTo>
                  <a:close/>
                </a:path>
                <a:path w="59055" h="92709">
                  <a:moveTo>
                    <a:pt x="28879" y="26644"/>
                  </a:moveTo>
                  <a:lnTo>
                    <a:pt x="27813" y="28968"/>
                  </a:lnTo>
                  <a:lnTo>
                    <a:pt x="27584" y="30149"/>
                  </a:lnTo>
                  <a:lnTo>
                    <a:pt x="30772" y="30340"/>
                  </a:lnTo>
                  <a:lnTo>
                    <a:pt x="30784" y="31140"/>
                  </a:lnTo>
                  <a:lnTo>
                    <a:pt x="27711" y="36703"/>
                  </a:lnTo>
                  <a:lnTo>
                    <a:pt x="22504" y="46329"/>
                  </a:lnTo>
                  <a:lnTo>
                    <a:pt x="41427" y="46329"/>
                  </a:lnTo>
                  <a:lnTo>
                    <a:pt x="41295" y="43002"/>
                  </a:lnTo>
                  <a:lnTo>
                    <a:pt x="41783" y="37706"/>
                  </a:lnTo>
                  <a:lnTo>
                    <a:pt x="41109" y="29337"/>
                  </a:lnTo>
                  <a:lnTo>
                    <a:pt x="35941" y="29337"/>
                  </a:lnTo>
                  <a:lnTo>
                    <a:pt x="30111" y="26682"/>
                  </a:lnTo>
                  <a:lnTo>
                    <a:pt x="28879" y="26644"/>
                  </a:lnTo>
                  <a:close/>
                </a:path>
                <a:path w="59055" h="92709">
                  <a:moveTo>
                    <a:pt x="35572" y="13970"/>
                  </a:moveTo>
                  <a:lnTo>
                    <a:pt x="36365" y="16154"/>
                  </a:lnTo>
                  <a:lnTo>
                    <a:pt x="36369" y="16649"/>
                  </a:lnTo>
                  <a:lnTo>
                    <a:pt x="36201" y="18999"/>
                  </a:lnTo>
                  <a:lnTo>
                    <a:pt x="36195" y="21005"/>
                  </a:lnTo>
                  <a:lnTo>
                    <a:pt x="36569" y="26682"/>
                  </a:lnTo>
                  <a:lnTo>
                    <a:pt x="35941" y="29337"/>
                  </a:lnTo>
                  <a:lnTo>
                    <a:pt x="41109" y="29337"/>
                  </a:lnTo>
                  <a:lnTo>
                    <a:pt x="40970" y="27609"/>
                  </a:lnTo>
                  <a:lnTo>
                    <a:pt x="42849" y="26123"/>
                  </a:lnTo>
                  <a:lnTo>
                    <a:pt x="53947" y="26123"/>
                  </a:lnTo>
                  <a:lnTo>
                    <a:pt x="54292" y="25704"/>
                  </a:lnTo>
                  <a:lnTo>
                    <a:pt x="53467" y="18999"/>
                  </a:lnTo>
                  <a:lnTo>
                    <a:pt x="55486" y="16649"/>
                  </a:lnTo>
                  <a:lnTo>
                    <a:pt x="56191" y="16154"/>
                  </a:lnTo>
                  <a:lnTo>
                    <a:pt x="40309" y="16154"/>
                  </a:lnTo>
                  <a:lnTo>
                    <a:pt x="35572" y="13970"/>
                  </a:lnTo>
                  <a:close/>
                </a:path>
                <a:path w="59055" h="92709">
                  <a:moveTo>
                    <a:pt x="53467" y="26708"/>
                  </a:moveTo>
                  <a:lnTo>
                    <a:pt x="48983" y="26708"/>
                  </a:lnTo>
                  <a:lnTo>
                    <a:pt x="53060" y="27203"/>
                  </a:lnTo>
                  <a:lnTo>
                    <a:pt x="53467" y="26708"/>
                  </a:lnTo>
                  <a:close/>
                </a:path>
                <a:path w="59055" h="92709">
                  <a:moveTo>
                    <a:pt x="53947" y="26123"/>
                  </a:moveTo>
                  <a:lnTo>
                    <a:pt x="42849" y="26123"/>
                  </a:lnTo>
                  <a:lnTo>
                    <a:pt x="48094" y="26911"/>
                  </a:lnTo>
                  <a:lnTo>
                    <a:pt x="48983" y="26708"/>
                  </a:lnTo>
                  <a:lnTo>
                    <a:pt x="53467" y="26708"/>
                  </a:lnTo>
                  <a:lnTo>
                    <a:pt x="53947" y="26123"/>
                  </a:lnTo>
                  <a:close/>
                </a:path>
                <a:path w="59055" h="92709">
                  <a:moveTo>
                    <a:pt x="44196" y="0"/>
                  </a:moveTo>
                  <a:lnTo>
                    <a:pt x="40386" y="1155"/>
                  </a:lnTo>
                  <a:lnTo>
                    <a:pt x="41071" y="9639"/>
                  </a:lnTo>
                  <a:lnTo>
                    <a:pt x="40640" y="11379"/>
                  </a:lnTo>
                  <a:lnTo>
                    <a:pt x="40285" y="13804"/>
                  </a:lnTo>
                  <a:lnTo>
                    <a:pt x="40309" y="16154"/>
                  </a:lnTo>
                  <a:lnTo>
                    <a:pt x="56191" y="16154"/>
                  </a:lnTo>
                  <a:lnTo>
                    <a:pt x="58724" y="14376"/>
                  </a:lnTo>
                  <a:lnTo>
                    <a:pt x="54051" y="13804"/>
                  </a:lnTo>
                  <a:lnTo>
                    <a:pt x="53681" y="11379"/>
                  </a:lnTo>
                  <a:lnTo>
                    <a:pt x="53724" y="9639"/>
                  </a:lnTo>
                  <a:lnTo>
                    <a:pt x="54063" y="5346"/>
                  </a:lnTo>
                  <a:lnTo>
                    <a:pt x="53924" y="3086"/>
                  </a:lnTo>
                  <a:lnTo>
                    <a:pt x="53924" y="1003"/>
                  </a:lnTo>
                  <a:lnTo>
                    <a:pt x="51130" y="1003"/>
                  </a:lnTo>
                  <a:lnTo>
                    <a:pt x="44196" y="0"/>
                  </a:lnTo>
                  <a:close/>
                </a:path>
                <a:path w="59055" h="92709">
                  <a:moveTo>
                    <a:pt x="53924" y="838"/>
                  </a:moveTo>
                  <a:lnTo>
                    <a:pt x="52539" y="838"/>
                  </a:lnTo>
                  <a:lnTo>
                    <a:pt x="51130" y="1003"/>
                  </a:lnTo>
                  <a:lnTo>
                    <a:pt x="53924" y="1003"/>
                  </a:lnTo>
                  <a:lnTo>
                    <a:pt x="53924" y="838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001801" y="1109827"/>
              <a:ext cx="77470" cy="130175"/>
            </a:xfrm>
            <a:custGeom>
              <a:avLst/>
              <a:gdLst/>
              <a:ahLst/>
              <a:cxnLst/>
              <a:rect l="l" t="t" r="r" b="b"/>
              <a:pathLst>
                <a:path w="77469" h="130175">
                  <a:moveTo>
                    <a:pt x="27000" y="77673"/>
                  </a:moveTo>
                  <a:lnTo>
                    <a:pt x="23710" y="77673"/>
                  </a:lnTo>
                  <a:lnTo>
                    <a:pt x="20421" y="77774"/>
                  </a:lnTo>
                  <a:lnTo>
                    <a:pt x="14490" y="77546"/>
                  </a:lnTo>
                  <a:lnTo>
                    <a:pt x="13398" y="78562"/>
                  </a:lnTo>
                  <a:lnTo>
                    <a:pt x="13512" y="91300"/>
                  </a:lnTo>
                  <a:lnTo>
                    <a:pt x="13462" y="103873"/>
                  </a:lnTo>
                  <a:lnTo>
                    <a:pt x="1612" y="103301"/>
                  </a:lnTo>
                  <a:lnTo>
                    <a:pt x="101" y="105460"/>
                  </a:lnTo>
                  <a:lnTo>
                    <a:pt x="0" y="128130"/>
                  </a:lnTo>
                  <a:lnTo>
                    <a:pt x="254" y="129387"/>
                  </a:lnTo>
                  <a:lnTo>
                    <a:pt x="2082" y="129590"/>
                  </a:lnTo>
                  <a:lnTo>
                    <a:pt x="18884" y="129578"/>
                  </a:lnTo>
                  <a:lnTo>
                    <a:pt x="18453" y="119113"/>
                  </a:lnTo>
                  <a:lnTo>
                    <a:pt x="19227" y="116522"/>
                  </a:lnTo>
                  <a:lnTo>
                    <a:pt x="25895" y="115938"/>
                  </a:lnTo>
                  <a:lnTo>
                    <a:pt x="25920" y="114287"/>
                  </a:lnTo>
                  <a:lnTo>
                    <a:pt x="26200" y="104432"/>
                  </a:lnTo>
                  <a:lnTo>
                    <a:pt x="26987" y="77774"/>
                  </a:lnTo>
                  <a:close/>
                </a:path>
                <a:path w="77469" h="130175">
                  <a:moveTo>
                    <a:pt x="77343" y="40144"/>
                  </a:moveTo>
                  <a:lnTo>
                    <a:pt x="76339" y="38417"/>
                  </a:lnTo>
                  <a:lnTo>
                    <a:pt x="65265" y="38074"/>
                  </a:lnTo>
                  <a:lnTo>
                    <a:pt x="65735" y="27228"/>
                  </a:lnTo>
                  <a:lnTo>
                    <a:pt x="63652" y="19799"/>
                  </a:lnTo>
                  <a:lnTo>
                    <a:pt x="64389" y="12242"/>
                  </a:lnTo>
                  <a:lnTo>
                    <a:pt x="56299" y="12230"/>
                  </a:lnTo>
                  <a:lnTo>
                    <a:pt x="55867" y="622"/>
                  </a:lnTo>
                  <a:lnTo>
                    <a:pt x="55359" y="0"/>
                  </a:lnTo>
                  <a:lnTo>
                    <a:pt x="53441" y="190"/>
                  </a:lnTo>
                  <a:lnTo>
                    <a:pt x="53149" y="850"/>
                  </a:lnTo>
                  <a:lnTo>
                    <a:pt x="52959" y="2565"/>
                  </a:lnTo>
                  <a:lnTo>
                    <a:pt x="53263" y="3708"/>
                  </a:lnTo>
                  <a:lnTo>
                    <a:pt x="52920" y="4622"/>
                  </a:lnTo>
                  <a:lnTo>
                    <a:pt x="52298" y="9842"/>
                  </a:lnTo>
                  <a:lnTo>
                    <a:pt x="52755" y="15252"/>
                  </a:lnTo>
                  <a:lnTo>
                    <a:pt x="52031" y="20307"/>
                  </a:lnTo>
                  <a:lnTo>
                    <a:pt x="47879" y="24485"/>
                  </a:lnTo>
                  <a:lnTo>
                    <a:pt x="49707" y="26441"/>
                  </a:lnTo>
                  <a:lnTo>
                    <a:pt x="52514" y="24917"/>
                  </a:lnTo>
                  <a:lnTo>
                    <a:pt x="54381" y="36360"/>
                  </a:lnTo>
                  <a:lnTo>
                    <a:pt x="53136" y="38138"/>
                  </a:lnTo>
                  <a:lnTo>
                    <a:pt x="44919" y="38201"/>
                  </a:lnTo>
                  <a:lnTo>
                    <a:pt x="40551" y="37757"/>
                  </a:lnTo>
                  <a:lnTo>
                    <a:pt x="39281" y="39128"/>
                  </a:lnTo>
                  <a:lnTo>
                    <a:pt x="39636" y="48412"/>
                  </a:lnTo>
                  <a:lnTo>
                    <a:pt x="39433" y="54292"/>
                  </a:lnTo>
                  <a:lnTo>
                    <a:pt x="39509" y="62471"/>
                  </a:lnTo>
                  <a:lnTo>
                    <a:pt x="39268" y="64147"/>
                  </a:lnTo>
                  <a:lnTo>
                    <a:pt x="33210" y="64300"/>
                  </a:lnTo>
                  <a:lnTo>
                    <a:pt x="28994" y="62674"/>
                  </a:lnTo>
                  <a:lnTo>
                    <a:pt x="25958" y="67398"/>
                  </a:lnTo>
                  <a:lnTo>
                    <a:pt x="27038" y="71348"/>
                  </a:lnTo>
                  <a:lnTo>
                    <a:pt x="27012" y="77660"/>
                  </a:lnTo>
                  <a:lnTo>
                    <a:pt x="28282" y="80060"/>
                  </a:lnTo>
                  <a:lnTo>
                    <a:pt x="28867" y="83743"/>
                  </a:lnTo>
                  <a:lnTo>
                    <a:pt x="33274" y="79959"/>
                  </a:lnTo>
                  <a:lnTo>
                    <a:pt x="33337" y="90043"/>
                  </a:lnTo>
                  <a:lnTo>
                    <a:pt x="34505" y="91033"/>
                  </a:lnTo>
                  <a:lnTo>
                    <a:pt x="38963" y="91249"/>
                  </a:lnTo>
                  <a:lnTo>
                    <a:pt x="39535" y="89916"/>
                  </a:lnTo>
                  <a:lnTo>
                    <a:pt x="39420" y="85813"/>
                  </a:lnTo>
                  <a:lnTo>
                    <a:pt x="39585" y="83718"/>
                  </a:lnTo>
                  <a:lnTo>
                    <a:pt x="39255" y="78854"/>
                  </a:lnTo>
                  <a:lnTo>
                    <a:pt x="40195" y="77368"/>
                  </a:lnTo>
                  <a:lnTo>
                    <a:pt x="44602" y="77774"/>
                  </a:lnTo>
                  <a:lnTo>
                    <a:pt x="49364" y="77558"/>
                  </a:lnTo>
                  <a:lnTo>
                    <a:pt x="51739" y="78257"/>
                  </a:lnTo>
                  <a:lnTo>
                    <a:pt x="53721" y="72986"/>
                  </a:lnTo>
                  <a:lnTo>
                    <a:pt x="52171" y="71424"/>
                  </a:lnTo>
                  <a:lnTo>
                    <a:pt x="47053" y="68351"/>
                  </a:lnTo>
                  <a:lnTo>
                    <a:pt x="47193" y="66649"/>
                  </a:lnTo>
                  <a:lnTo>
                    <a:pt x="52489" y="63741"/>
                  </a:lnTo>
                  <a:lnTo>
                    <a:pt x="53111" y="61734"/>
                  </a:lnTo>
                  <a:lnTo>
                    <a:pt x="52870" y="56692"/>
                  </a:lnTo>
                  <a:lnTo>
                    <a:pt x="53035" y="54089"/>
                  </a:lnTo>
                  <a:lnTo>
                    <a:pt x="52882" y="48082"/>
                  </a:lnTo>
                  <a:lnTo>
                    <a:pt x="55626" y="47891"/>
                  </a:lnTo>
                  <a:lnTo>
                    <a:pt x="63309" y="45250"/>
                  </a:lnTo>
                  <a:lnTo>
                    <a:pt x="66001" y="52654"/>
                  </a:lnTo>
                  <a:lnTo>
                    <a:pt x="69405" y="51638"/>
                  </a:lnTo>
                  <a:lnTo>
                    <a:pt x="72694" y="51701"/>
                  </a:lnTo>
                  <a:lnTo>
                    <a:pt x="72517" y="49580"/>
                  </a:lnTo>
                  <a:lnTo>
                    <a:pt x="73050" y="47675"/>
                  </a:lnTo>
                  <a:lnTo>
                    <a:pt x="77343" y="40144"/>
                  </a:lnTo>
                  <a:close/>
                </a:path>
              </a:pathLst>
            </a:custGeom>
            <a:solidFill>
              <a:srgbClr val="BED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947978" y="1203070"/>
              <a:ext cx="27940" cy="62865"/>
            </a:xfrm>
            <a:custGeom>
              <a:avLst/>
              <a:gdLst/>
              <a:ahLst/>
              <a:cxnLst/>
              <a:rect l="l" t="t" r="r" b="b"/>
              <a:pathLst>
                <a:path w="27940" h="62865">
                  <a:moveTo>
                    <a:pt x="25984" y="48653"/>
                  </a:moveTo>
                  <a:lnTo>
                    <a:pt x="24663" y="45021"/>
                  </a:lnTo>
                  <a:lnTo>
                    <a:pt x="24765" y="41541"/>
                  </a:lnTo>
                  <a:lnTo>
                    <a:pt x="25628" y="40500"/>
                  </a:lnTo>
                  <a:lnTo>
                    <a:pt x="25501" y="39458"/>
                  </a:lnTo>
                  <a:lnTo>
                    <a:pt x="24765" y="38417"/>
                  </a:lnTo>
                  <a:lnTo>
                    <a:pt x="24663" y="36322"/>
                  </a:lnTo>
                  <a:lnTo>
                    <a:pt x="21640" y="36347"/>
                  </a:lnTo>
                  <a:lnTo>
                    <a:pt x="19494" y="36068"/>
                  </a:lnTo>
                  <a:lnTo>
                    <a:pt x="16243" y="37401"/>
                  </a:lnTo>
                  <a:lnTo>
                    <a:pt x="16814" y="28155"/>
                  </a:lnTo>
                  <a:lnTo>
                    <a:pt x="15506" y="23088"/>
                  </a:lnTo>
                  <a:lnTo>
                    <a:pt x="15430" y="10604"/>
                  </a:lnTo>
                  <a:lnTo>
                    <a:pt x="11569" y="5207"/>
                  </a:lnTo>
                  <a:lnTo>
                    <a:pt x="7099" y="0"/>
                  </a:lnTo>
                  <a:lnTo>
                    <a:pt x="3632" y="2108"/>
                  </a:lnTo>
                  <a:lnTo>
                    <a:pt x="6477" y="3937"/>
                  </a:lnTo>
                  <a:lnTo>
                    <a:pt x="8890" y="7734"/>
                  </a:lnTo>
                  <a:lnTo>
                    <a:pt x="8470" y="8686"/>
                  </a:lnTo>
                  <a:lnTo>
                    <a:pt x="3556" y="9220"/>
                  </a:lnTo>
                  <a:lnTo>
                    <a:pt x="1041" y="9626"/>
                  </a:lnTo>
                  <a:lnTo>
                    <a:pt x="571" y="16243"/>
                  </a:lnTo>
                  <a:lnTo>
                    <a:pt x="927" y="19761"/>
                  </a:lnTo>
                  <a:lnTo>
                    <a:pt x="7086" y="30594"/>
                  </a:lnTo>
                  <a:lnTo>
                    <a:pt x="7073" y="31610"/>
                  </a:lnTo>
                  <a:lnTo>
                    <a:pt x="965" y="37249"/>
                  </a:lnTo>
                  <a:lnTo>
                    <a:pt x="0" y="40220"/>
                  </a:lnTo>
                  <a:lnTo>
                    <a:pt x="114" y="43294"/>
                  </a:lnTo>
                  <a:lnTo>
                    <a:pt x="1016" y="50673"/>
                  </a:lnTo>
                  <a:lnTo>
                    <a:pt x="2527" y="51409"/>
                  </a:lnTo>
                  <a:lnTo>
                    <a:pt x="7099" y="49847"/>
                  </a:lnTo>
                  <a:lnTo>
                    <a:pt x="22720" y="49860"/>
                  </a:lnTo>
                  <a:lnTo>
                    <a:pt x="23533" y="50495"/>
                  </a:lnTo>
                  <a:lnTo>
                    <a:pt x="23723" y="51917"/>
                  </a:lnTo>
                  <a:lnTo>
                    <a:pt x="25984" y="48653"/>
                  </a:lnTo>
                  <a:close/>
                </a:path>
                <a:path w="27940" h="62865">
                  <a:moveTo>
                    <a:pt x="27876" y="57111"/>
                  </a:moveTo>
                  <a:lnTo>
                    <a:pt x="26073" y="57264"/>
                  </a:lnTo>
                  <a:lnTo>
                    <a:pt x="25158" y="55626"/>
                  </a:lnTo>
                  <a:lnTo>
                    <a:pt x="23723" y="55041"/>
                  </a:lnTo>
                  <a:lnTo>
                    <a:pt x="24434" y="57848"/>
                  </a:lnTo>
                  <a:lnTo>
                    <a:pt x="21424" y="62776"/>
                  </a:lnTo>
                  <a:lnTo>
                    <a:pt x="27876" y="62306"/>
                  </a:lnTo>
                  <a:lnTo>
                    <a:pt x="27876" y="57111"/>
                  </a:lnTo>
                  <a:close/>
                </a:path>
              </a:pathLst>
            </a:custGeom>
            <a:solidFill>
              <a:srgbClr val="B0D3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972743" y="1067040"/>
              <a:ext cx="95250" cy="177800"/>
            </a:xfrm>
            <a:custGeom>
              <a:avLst/>
              <a:gdLst/>
              <a:ahLst/>
              <a:cxnLst/>
              <a:rect l="l" t="t" r="r" b="b"/>
              <a:pathLst>
                <a:path w="95250" h="177800">
                  <a:moveTo>
                    <a:pt x="3251" y="176530"/>
                  </a:moveTo>
                  <a:lnTo>
                    <a:pt x="1625" y="175501"/>
                  </a:lnTo>
                  <a:lnTo>
                    <a:pt x="0" y="174459"/>
                  </a:lnTo>
                  <a:lnTo>
                    <a:pt x="0" y="177571"/>
                  </a:lnTo>
                  <a:lnTo>
                    <a:pt x="3251" y="176530"/>
                  </a:lnTo>
                  <a:close/>
                </a:path>
                <a:path w="95250" h="177800">
                  <a:moveTo>
                    <a:pt x="32829" y="118033"/>
                  </a:moveTo>
                  <a:lnTo>
                    <a:pt x="31826" y="115608"/>
                  </a:lnTo>
                  <a:lnTo>
                    <a:pt x="29070" y="113195"/>
                  </a:lnTo>
                  <a:lnTo>
                    <a:pt x="29070" y="120459"/>
                  </a:lnTo>
                  <a:lnTo>
                    <a:pt x="32829" y="118033"/>
                  </a:lnTo>
                  <a:close/>
                </a:path>
                <a:path w="95250" h="177800">
                  <a:moveTo>
                    <a:pt x="82029" y="21793"/>
                  </a:moveTo>
                  <a:lnTo>
                    <a:pt x="80518" y="20624"/>
                  </a:lnTo>
                  <a:lnTo>
                    <a:pt x="79019" y="19443"/>
                  </a:lnTo>
                  <a:lnTo>
                    <a:pt x="77508" y="18275"/>
                  </a:lnTo>
                  <a:lnTo>
                    <a:pt x="78435" y="20459"/>
                  </a:lnTo>
                  <a:lnTo>
                    <a:pt x="77038" y="25120"/>
                  </a:lnTo>
                  <a:lnTo>
                    <a:pt x="82029" y="22834"/>
                  </a:lnTo>
                  <a:lnTo>
                    <a:pt x="82029" y="21793"/>
                  </a:lnTo>
                  <a:close/>
                </a:path>
                <a:path w="95250" h="177800">
                  <a:moveTo>
                    <a:pt x="82029" y="10375"/>
                  </a:moveTo>
                  <a:lnTo>
                    <a:pt x="79971" y="9283"/>
                  </a:lnTo>
                  <a:lnTo>
                    <a:pt x="78397" y="10414"/>
                  </a:lnTo>
                  <a:lnTo>
                    <a:pt x="78460" y="14376"/>
                  </a:lnTo>
                  <a:lnTo>
                    <a:pt x="80746" y="13119"/>
                  </a:lnTo>
                  <a:lnTo>
                    <a:pt x="82029" y="13487"/>
                  </a:lnTo>
                  <a:lnTo>
                    <a:pt x="82029" y="10375"/>
                  </a:lnTo>
                  <a:close/>
                </a:path>
                <a:path w="95250" h="177800">
                  <a:moveTo>
                    <a:pt x="94805" y="3302"/>
                  </a:moveTo>
                  <a:lnTo>
                    <a:pt x="94488" y="0"/>
                  </a:lnTo>
                  <a:lnTo>
                    <a:pt x="93179" y="1143"/>
                  </a:lnTo>
                  <a:lnTo>
                    <a:pt x="90500" y="444"/>
                  </a:lnTo>
                  <a:lnTo>
                    <a:pt x="90335" y="3111"/>
                  </a:lnTo>
                  <a:lnTo>
                    <a:pt x="92557" y="3187"/>
                  </a:lnTo>
                  <a:lnTo>
                    <a:pt x="94805" y="3302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067231" y="1192682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5" h="8255">
                  <a:moveTo>
                    <a:pt x="0" y="0"/>
                  </a:moveTo>
                  <a:lnTo>
                    <a:pt x="0" y="6235"/>
                  </a:lnTo>
                  <a:lnTo>
                    <a:pt x="1701" y="7086"/>
                  </a:lnTo>
                  <a:lnTo>
                    <a:pt x="3365" y="8001"/>
                  </a:lnTo>
                  <a:lnTo>
                    <a:pt x="5537" y="3263"/>
                  </a:lnTo>
                  <a:lnTo>
                    <a:pt x="3975" y="2362"/>
                  </a:lnTo>
                  <a:lnTo>
                    <a:pt x="1866" y="812"/>
                  </a:lnTo>
                  <a:lnTo>
                    <a:pt x="889" y="45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10" name="object 3910"/>
          <p:cNvGrpSpPr/>
          <p:nvPr/>
        </p:nvGrpSpPr>
        <p:grpSpPr>
          <a:xfrm>
            <a:off x="972718" y="1343507"/>
            <a:ext cx="31115" cy="22225"/>
            <a:chOff x="972718" y="1343507"/>
            <a:chExt cx="31115" cy="22225"/>
          </a:xfrm>
        </p:grpSpPr>
        <p:sp>
          <p:nvSpPr>
            <p:cNvPr id="3911" name="object 3911"/>
            <p:cNvSpPr/>
            <p:nvPr/>
          </p:nvSpPr>
          <p:spPr>
            <a:xfrm>
              <a:off x="999070" y="13435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241" y="0"/>
                  </a:moveTo>
                  <a:lnTo>
                    <a:pt x="2819" y="876"/>
                  </a:lnTo>
                  <a:lnTo>
                    <a:pt x="1282" y="800"/>
                  </a:lnTo>
                  <a:lnTo>
                    <a:pt x="0" y="762"/>
                  </a:lnTo>
                  <a:lnTo>
                    <a:pt x="126" y="2247"/>
                  </a:lnTo>
                  <a:lnTo>
                    <a:pt x="190" y="3098"/>
                  </a:lnTo>
                  <a:lnTo>
                    <a:pt x="1003" y="3644"/>
                  </a:lnTo>
                  <a:lnTo>
                    <a:pt x="3314" y="3822"/>
                  </a:lnTo>
                  <a:lnTo>
                    <a:pt x="3657" y="2933"/>
                  </a:lnTo>
                  <a:lnTo>
                    <a:pt x="3771" y="1562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972718" y="136385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1066" y="0"/>
                  </a:moveTo>
                  <a:lnTo>
                    <a:pt x="0" y="266"/>
                  </a:lnTo>
                  <a:lnTo>
                    <a:pt x="1473" y="1854"/>
                  </a:lnTo>
                  <a:lnTo>
                    <a:pt x="3441" y="952"/>
                  </a:lnTo>
                  <a:lnTo>
                    <a:pt x="5168" y="1282"/>
                  </a:lnTo>
                  <a:lnTo>
                    <a:pt x="5194" y="952"/>
                  </a:lnTo>
                  <a:lnTo>
                    <a:pt x="5206" y="634"/>
                  </a:lnTo>
                  <a:lnTo>
                    <a:pt x="5206" y="317"/>
                  </a:lnTo>
                  <a:lnTo>
                    <a:pt x="3822" y="203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60A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997229" y="135549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2628" y="0"/>
                  </a:moveTo>
                  <a:lnTo>
                    <a:pt x="1587" y="88"/>
                  </a:lnTo>
                  <a:lnTo>
                    <a:pt x="0" y="761"/>
                  </a:lnTo>
                  <a:lnTo>
                    <a:pt x="1587" y="1371"/>
                  </a:lnTo>
                  <a:lnTo>
                    <a:pt x="2641" y="1511"/>
                  </a:lnTo>
                  <a:lnTo>
                    <a:pt x="3708" y="73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B5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4" name="object 3914"/>
          <p:cNvSpPr/>
          <p:nvPr/>
        </p:nvSpPr>
        <p:spPr>
          <a:xfrm>
            <a:off x="932954" y="1211846"/>
            <a:ext cx="24130" cy="69850"/>
          </a:xfrm>
          <a:custGeom>
            <a:avLst/>
            <a:gdLst/>
            <a:ahLst/>
            <a:cxnLst/>
            <a:rect l="l" t="t" r="r" b="b"/>
            <a:pathLst>
              <a:path w="24130" h="69850">
                <a:moveTo>
                  <a:pt x="10312" y="0"/>
                </a:moveTo>
                <a:lnTo>
                  <a:pt x="6337" y="787"/>
                </a:lnTo>
                <a:lnTo>
                  <a:pt x="5257" y="4254"/>
                </a:lnTo>
                <a:lnTo>
                  <a:pt x="3517" y="7200"/>
                </a:lnTo>
                <a:lnTo>
                  <a:pt x="0" y="9105"/>
                </a:lnTo>
                <a:lnTo>
                  <a:pt x="139" y="9601"/>
                </a:lnTo>
                <a:lnTo>
                  <a:pt x="4063" y="16611"/>
                </a:lnTo>
                <a:lnTo>
                  <a:pt x="3314" y="24206"/>
                </a:lnTo>
                <a:lnTo>
                  <a:pt x="5118" y="37312"/>
                </a:lnTo>
                <a:lnTo>
                  <a:pt x="4521" y="43446"/>
                </a:lnTo>
                <a:lnTo>
                  <a:pt x="4406" y="52209"/>
                </a:lnTo>
                <a:lnTo>
                  <a:pt x="5346" y="54178"/>
                </a:lnTo>
                <a:lnTo>
                  <a:pt x="9537" y="58724"/>
                </a:lnTo>
                <a:lnTo>
                  <a:pt x="13322" y="59982"/>
                </a:lnTo>
                <a:lnTo>
                  <a:pt x="13817" y="63919"/>
                </a:lnTo>
                <a:lnTo>
                  <a:pt x="16840" y="63563"/>
                </a:lnTo>
                <a:lnTo>
                  <a:pt x="18326" y="69418"/>
                </a:lnTo>
                <a:lnTo>
                  <a:pt x="22123" y="65989"/>
                </a:lnTo>
                <a:lnTo>
                  <a:pt x="19164" y="61264"/>
                </a:lnTo>
                <a:lnTo>
                  <a:pt x="23875" y="55524"/>
                </a:lnTo>
                <a:lnTo>
                  <a:pt x="19735" y="50279"/>
                </a:lnTo>
                <a:lnTo>
                  <a:pt x="20078" y="48526"/>
                </a:lnTo>
                <a:lnTo>
                  <a:pt x="22694" y="45872"/>
                </a:lnTo>
                <a:lnTo>
                  <a:pt x="21945" y="43408"/>
                </a:lnTo>
                <a:lnTo>
                  <a:pt x="22123" y="41071"/>
                </a:lnTo>
                <a:lnTo>
                  <a:pt x="18376" y="41579"/>
                </a:lnTo>
                <a:lnTo>
                  <a:pt x="16370" y="40449"/>
                </a:lnTo>
                <a:lnTo>
                  <a:pt x="17195" y="33337"/>
                </a:lnTo>
                <a:lnTo>
                  <a:pt x="16929" y="30441"/>
                </a:lnTo>
                <a:lnTo>
                  <a:pt x="16929" y="27571"/>
                </a:lnTo>
                <a:lnTo>
                  <a:pt x="18580" y="25730"/>
                </a:lnTo>
                <a:lnTo>
                  <a:pt x="18313" y="18364"/>
                </a:lnTo>
                <a:lnTo>
                  <a:pt x="18783" y="14871"/>
                </a:lnTo>
                <a:lnTo>
                  <a:pt x="9677" y="12915"/>
                </a:lnTo>
                <a:lnTo>
                  <a:pt x="9613" y="9461"/>
                </a:lnTo>
                <a:lnTo>
                  <a:pt x="11874" y="1282"/>
                </a:lnTo>
                <a:lnTo>
                  <a:pt x="10312" y="0"/>
                </a:lnTo>
                <a:close/>
              </a:path>
            </a:pathLst>
          </a:custGeom>
          <a:solidFill>
            <a:srgbClr val="A7CFD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15" name="object 3915"/>
          <p:cNvGrpSpPr/>
          <p:nvPr/>
        </p:nvGrpSpPr>
        <p:grpSpPr>
          <a:xfrm>
            <a:off x="1143850" y="937412"/>
            <a:ext cx="67310" cy="42545"/>
            <a:chOff x="1143850" y="937412"/>
            <a:chExt cx="67310" cy="42545"/>
          </a:xfrm>
        </p:grpSpPr>
        <p:sp>
          <p:nvSpPr>
            <p:cNvPr id="3916" name="object 3916"/>
            <p:cNvSpPr/>
            <p:nvPr/>
          </p:nvSpPr>
          <p:spPr>
            <a:xfrm>
              <a:off x="1143850" y="937412"/>
              <a:ext cx="67310" cy="42545"/>
            </a:xfrm>
            <a:custGeom>
              <a:avLst/>
              <a:gdLst/>
              <a:ahLst/>
              <a:cxnLst/>
              <a:rect l="l" t="t" r="r" b="b"/>
              <a:pathLst>
                <a:path w="67309" h="42544">
                  <a:moveTo>
                    <a:pt x="15189" y="13423"/>
                  </a:moveTo>
                  <a:lnTo>
                    <a:pt x="10807" y="13792"/>
                  </a:lnTo>
                  <a:lnTo>
                    <a:pt x="4191" y="13969"/>
                  </a:lnTo>
                  <a:lnTo>
                    <a:pt x="2006" y="14427"/>
                  </a:lnTo>
                  <a:lnTo>
                    <a:pt x="1213" y="16916"/>
                  </a:lnTo>
                  <a:lnTo>
                    <a:pt x="685" y="19164"/>
                  </a:lnTo>
                  <a:lnTo>
                    <a:pt x="852" y="20548"/>
                  </a:lnTo>
                  <a:lnTo>
                    <a:pt x="888" y="22212"/>
                  </a:lnTo>
                  <a:lnTo>
                    <a:pt x="768" y="27495"/>
                  </a:lnTo>
                  <a:lnTo>
                    <a:pt x="878" y="29413"/>
                  </a:lnTo>
                  <a:lnTo>
                    <a:pt x="0" y="37972"/>
                  </a:lnTo>
                  <a:lnTo>
                    <a:pt x="2298" y="40309"/>
                  </a:lnTo>
                  <a:lnTo>
                    <a:pt x="6299" y="42481"/>
                  </a:lnTo>
                  <a:lnTo>
                    <a:pt x="10617" y="40817"/>
                  </a:lnTo>
                  <a:lnTo>
                    <a:pt x="25828" y="40817"/>
                  </a:lnTo>
                  <a:lnTo>
                    <a:pt x="26136" y="40576"/>
                  </a:lnTo>
                  <a:lnTo>
                    <a:pt x="27139" y="34099"/>
                  </a:lnTo>
                  <a:lnTo>
                    <a:pt x="26098" y="31102"/>
                  </a:lnTo>
                  <a:lnTo>
                    <a:pt x="28257" y="28892"/>
                  </a:lnTo>
                  <a:lnTo>
                    <a:pt x="34480" y="28892"/>
                  </a:lnTo>
                  <a:lnTo>
                    <a:pt x="36080" y="27901"/>
                  </a:lnTo>
                  <a:lnTo>
                    <a:pt x="37858" y="27736"/>
                  </a:lnTo>
                  <a:lnTo>
                    <a:pt x="39890" y="27508"/>
                  </a:lnTo>
                  <a:lnTo>
                    <a:pt x="39988" y="26657"/>
                  </a:lnTo>
                  <a:lnTo>
                    <a:pt x="17741" y="26657"/>
                  </a:lnTo>
                  <a:lnTo>
                    <a:pt x="14503" y="23977"/>
                  </a:lnTo>
                  <a:lnTo>
                    <a:pt x="17780" y="22936"/>
                  </a:lnTo>
                  <a:lnTo>
                    <a:pt x="21120" y="19126"/>
                  </a:lnTo>
                  <a:lnTo>
                    <a:pt x="23914" y="16916"/>
                  </a:lnTo>
                  <a:lnTo>
                    <a:pt x="19532" y="14262"/>
                  </a:lnTo>
                  <a:lnTo>
                    <a:pt x="15189" y="13423"/>
                  </a:lnTo>
                  <a:close/>
                </a:path>
                <a:path w="67309" h="42544">
                  <a:moveTo>
                    <a:pt x="41440" y="25272"/>
                  </a:moveTo>
                  <a:lnTo>
                    <a:pt x="39899" y="27495"/>
                  </a:lnTo>
                  <a:lnTo>
                    <a:pt x="39992" y="28638"/>
                  </a:lnTo>
                  <a:lnTo>
                    <a:pt x="40373" y="29413"/>
                  </a:lnTo>
                  <a:lnTo>
                    <a:pt x="41656" y="33820"/>
                  </a:lnTo>
                  <a:lnTo>
                    <a:pt x="38442" y="38950"/>
                  </a:lnTo>
                  <a:lnTo>
                    <a:pt x="45783" y="42443"/>
                  </a:lnTo>
                  <a:lnTo>
                    <a:pt x="50279" y="41300"/>
                  </a:lnTo>
                  <a:lnTo>
                    <a:pt x="54216" y="41300"/>
                  </a:lnTo>
                  <a:lnTo>
                    <a:pt x="54254" y="37731"/>
                  </a:lnTo>
                  <a:lnTo>
                    <a:pt x="53547" y="34099"/>
                  </a:lnTo>
                  <a:lnTo>
                    <a:pt x="53523" y="33820"/>
                  </a:lnTo>
                  <a:lnTo>
                    <a:pt x="55686" y="26542"/>
                  </a:lnTo>
                  <a:lnTo>
                    <a:pt x="44056" y="26542"/>
                  </a:lnTo>
                  <a:lnTo>
                    <a:pt x="41440" y="25272"/>
                  </a:lnTo>
                  <a:close/>
                </a:path>
                <a:path w="67309" h="42544">
                  <a:moveTo>
                    <a:pt x="25389" y="41160"/>
                  </a:moveTo>
                  <a:lnTo>
                    <a:pt x="18834" y="41160"/>
                  </a:lnTo>
                  <a:lnTo>
                    <a:pt x="24561" y="41808"/>
                  </a:lnTo>
                  <a:lnTo>
                    <a:pt x="25389" y="41160"/>
                  </a:lnTo>
                  <a:close/>
                </a:path>
                <a:path w="67309" h="42544">
                  <a:moveTo>
                    <a:pt x="25828" y="40817"/>
                  </a:moveTo>
                  <a:lnTo>
                    <a:pt x="10617" y="40817"/>
                  </a:lnTo>
                  <a:lnTo>
                    <a:pt x="14757" y="41351"/>
                  </a:lnTo>
                  <a:lnTo>
                    <a:pt x="16789" y="41351"/>
                  </a:lnTo>
                  <a:lnTo>
                    <a:pt x="18834" y="41160"/>
                  </a:lnTo>
                  <a:lnTo>
                    <a:pt x="25389" y="41160"/>
                  </a:lnTo>
                  <a:lnTo>
                    <a:pt x="25828" y="40817"/>
                  </a:lnTo>
                  <a:close/>
                </a:path>
                <a:path w="67309" h="42544">
                  <a:moveTo>
                    <a:pt x="54216" y="41300"/>
                  </a:moveTo>
                  <a:lnTo>
                    <a:pt x="50279" y="41300"/>
                  </a:lnTo>
                  <a:lnTo>
                    <a:pt x="54216" y="41351"/>
                  </a:lnTo>
                  <a:close/>
                </a:path>
                <a:path w="67309" h="42544">
                  <a:moveTo>
                    <a:pt x="34480" y="28892"/>
                  </a:moveTo>
                  <a:lnTo>
                    <a:pt x="28257" y="28892"/>
                  </a:lnTo>
                  <a:lnTo>
                    <a:pt x="30327" y="29273"/>
                  </a:lnTo>
                  <a:lnTo>
                    <a:pt x="32410" y="30619"/>
                  </a:lnTo>
                  <a:lnTo>
                    <a:pt x="34480" y="28892"/>
                  </a:lnTo>
                  <a:close/>
                </a:path>
                <a:path w="67309" h="42544">
                  <a:moveTo>
                    <a:pt x="66639" y="25336"/>
                  </a:moveTo>
                  <a:lnTo>
                    <a:pt x="56045" y="25336"/>
                  </a:lnTo>
                  <a:lnTo>
                    <a:pt x="61023" y="28854"/>
                  </a:lnTo>
                  <a:lnTo>
                    <a:pt x="64477" y="27762"/>
                  </a:lnTo>
                  <a:lnTo>
                    <a:pt x="64746" y="27762"/>
                  </a:lnTo>
                  <a:lnTo>
                    <a:pt x="66382" y="27495"/>
                  </a:lnTo>
                  <a:lnTo>
                    <a:pt x="66580" y="26657"/>
                  </a:lnTo>
                  <a:lnTo>
                    <a:pt x="66639" y="25336"/>
                  </a:lnTo>
                  <a:close/>
                </a:path>
                <a:path w="67309" h="42544">
                  <a:moveTo>
                    <a:pt x="64746" y="27762"/>
                  </a:moveTo>
                  <a:lnTo>
                    <a:pt x="64477" y="27762"/>
                  </a:lnTo>
                  <a:lnTo>
                    <a:pt x="64668" y="27774"/>
                  </a:lnTo>
                  <a:close/>
                </a:path>
                <a:path w="67309" h="42544">
                  <a:moveTo>
                    <a:pt x="30962" y="13423"/>
                  </a:moveTo>
                  <a:lnTo>
                    <a:pt x="26187" y="24320"/>
                  </a:lnTo>
                  <a:lnTo>
                    <a:pt x="24612" y="25996"/>
                  </a:lnTo>
                  <a:lnTo>
                    <a:pt x="17741" y="26657"/>
                  </a:lnTo>
                  <a:lnTo>
                    <a:pt x="39988" y="26657"/>
                  </a:lnTo>
                  <a:lnTo>
                    <a:pt x="40690" y="20548"/>
                  </a:lnTo>
                  <a:lnTo>
                    <a:pt x="50414" y="20548"/>
                  </a:lnTo>
                  <a:lnTo>
                    <a:pt x="51917" y="18440"/>
                  </a:lnTo>
                  <a:lnTo>
                    <a:pt x="60427" y="18440"/>
                  </a:lnTo>
                  <a:lnTo>
                    <a:pt x="60431" y="17424"/>
                  </a:lnTo>
                  <a:lnTo>
                    <a:pt x="53771" y="17424"/>
                  </a:lnTo>
                  <a:lnTo>
                    <a:pt x="54271" y="14389"/>
                  </a:lnTo>
                  <a:lnTo>
                    <a:pt x="34594" y="14389"/>
                  </a:lnTo>
                  <a:lnTo>
                    <a:pt x="30962" y="13423"/>
                  </a:lnTo>
                  <a:close/>
                </a:path>
                <a:path w="67309" h="42544">
                  <a:moveTo>
                    <a:pt x="60427" y="18440"/>
                  </a:moveTo>
                  <a:lnTo>
                    <a:pt x="51917" y="18440"/>
                  </a:lnTo>
                  <a:lnTo>
                    <a:pt x="53682" y="25742"/>
                  </a:lnTo>
                  <a:lnTo>
                    <a:pt x="53060" y="26466"/>
                  </a:lnTo>
                  <a:lnTo>
                    <a:pt x="44056" y="26542"/>
                  </a:lnTo>
                  <a:lnTo>
                    <a:pt x="55686" y="26542"/>
                  </a:lnTo>
                  <a:lnTo>
                    <a:pt x="56045" y="25336"/>
                  </a:lnTo>
                  <a:lnTo>
                    <a:pt x="66639" y="25336"/>
                  </a:lnTo>
                  <a:lnTo>
                    <a:pt x="66699" y="22936"/>
                  </a:lnTo>
                  <a:lnTo>
                    <a:pt x="66768" y="22212"/>
                  </a:lnTo>
                  <a:lnTo>
                    <a:pt x="59626" y="22212"/>
                  </a:lnTo>
                  <a:lnTo>
                    <a:pt x="60302" y="19164"/>
                  </a:lnTo>
                  <a:lnTo>
                    <a:pt x="60427" y="18440"/>
                  </a:lnTo>
                  <a:close/>
                </a:path>
                <a:path w="67309" h="42544">
                  <a:moveTo>
                    <a:pt x="50414" y="20548"/>
                  </a:moveTo>
                  <a:lnTo>
                    <a:pt x="40690" y="20548"/>
                  </a:lnTo>
                  <a:lnTo>
                    <a:pt x="48666" y="22999"/>
                  </a:lnTo>
                  <a:lnTo>
                    <a:pt x="50414" y="20548"/>
                  </a:lnTo>
                  <a:close/>
                </a:path>
                <a:path w="67309" h="42544">
                  <a:moveTo>
                    <a:pt x="66814" y="21729"/>
                  </a:moveTo>
                  <a:lnTo>
                    <a:pt x="59626" y="22212"/>
                  </a:lnTo>
                  <a:lnTo>
                    <a:pt x="66768" y="22212"/>
                  </a:lnTo>
                  <a:lnTo>
                    <a:pt x="66814" y="21729"/>
                  </a:lnTo>
                  <a:close/>
                </a:path>
                <a:path w="67309" h="42544">
                  <a:moveTo>
                    <a:pt x="58381" y="14528"/>
                  </a:moveTo>
                  <a:lnTo>
                    <a:pt x="53771" y="17424"/>
                  </a:lnTo>
                  <a:lnTo>
                    <a:pt x="60431" y="17424"/>
                  </a:lnTo>
                  <a:lnTo>
                    <a:pt x="60439" y="15392"/>
                  </a:lnTo>
                  <a:lnTo>
                    <a:pt x="58381" y="14528"/>
                  </a:lnTo>
                  <a:close/>
                </a:path>
                <a:path w="67309" h="42544">
                  <a:moveTo>
                    <a:pt x="54640" y="12153"/>
                  </a:moveTo>
                  <a:lnTo>
                    <a:pt x="35344" y="12153"/>
                  </a:lnTo>
                  <a:lnTo>
                    <a:pt x="37363" y="12953"/>
                  </a:lnTo>
                  <a:lnTo>
                    <a:pt x="34594" y="14389"/>
                  </a:lnTo>
                  <a:lnTo>
                    <a:pt x="54271" y="14389"/>
                  </a:lnTo>
                  <a:lnTo>
                    <a:pt x="54640" y="12153"/>
                  </a:lnTo>
                  <a:close/>
                </a:path>
                <a:path w="67309" h="42544">
                  <a:moveTo>
                    <a:pt x="39598" y="0"/>
                  </a:moveTo>
                  <a:lnTo>
                    <a:pt x="36944" y="266"/>
                  </a:lnTo>
                  <a:lnTo>
                    <a:pt x="28194" y="355"/>
                  </a:lnTo>
                  <a:lnTo>
                    <a:pt x="27266" y="1257"/>
                  </a:lnTo>
                  <a:lnTo>
                    <a:pt x="26847" y="7302"/>
                  </a:lnTo>
                  <a:lnTo>
                    <a:pt x="27127" y="9537"/>
                  </a:lnTo>
                  <a:lnTo>
                    <a:pt x="27990" y="11341"/>
                  </a:lnTo>
                  <a:lnTo>
                    <a:pt x="30314" y="12103"/>
                  </a:lnTo>
                  <a:lnTo>
                    <a:pt x="32804" y="12344"/>
                  </a:lnTo>
                  <a:lnTo>
                    <a:pt x="35344" y="12153"/>
                  </a:lnTo>
                  <a:lnTo>
                    <a:pt x="54640" y="12153"/>
                  </a:lnTo>
                  <a:lnTo>
                    <a:pt x="55968" y="4089"/>
                  </a:lnTo>
                  <a:lnTo>
                    <a:pt x="54622" y="1892"/>
                  </a:lnTo>
                  <a:lnTo>
                    <a:pt x="41757" y="1892"/>
                  </a:lnTo>
                  <a:lnTo>
                    <a:pt x="39598" y="0"/>
                  </a:lnTo>
                  <a:close/>
                </a:path>
              </a:pathLst>
            </a:custGeom>
            <a:solidFill>
              <a:srgbClr val="BFDC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172070" y="963955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40">
                  <a:moveTo>
                    <a:pt x="2120" y="0"/>
                  </a:moveTo>
                  <a:lnTo>
                    <a:pt x="38" y="2349"/>
                  </a:lnTo>
                  <a:lnTo>
                    <a:pt x="38" y="5270"/>
                  </a:lnTo>
                  <a:lnTo>
                    <a:pt x="76" y="8178"/>
                  </a:lnTo>
                  <a:lnTo>
                    <a:pt x="0" y="13157"/>
                  </a:lnTo>
                  <a:lnTo>
                    <a:pt x="177" y="14922"/>
                  </a:lnTo>
                  <a:lnTo>
                    <a:pt x="5359" y="14643"/>
                  </a:lnTo>
                  <a:lnTo>
                    <a:pt x="6261" y="13309"/>
                  </a:lnTo>
                  <a:lnTo>
                    <a:pt x="6273" y="2349"/>
                  </a:lnTo>
                  <a:lnTo>
                    <a:pt x="4191" y="3098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18" name="object 3918"/>
          <p:cNvSpPr/>
          <p:nvPr/>
        </p:nvSpPr>
        <p:spPr>
          <a:xfrm>
            <a:off x="1041273" y="1239214"/>
            <a:ext cx="9525" cy="15240"/>
          </a:xfrm>
          <a:custGeom>
            <a:avLst/>
            <a:gdLst/>
            <a:ahLst/>
            <a:cxnLst/>
            <a:rect l="l" t="t" r="r" b="b"/>
            <a:pathLst>
              <a:path w="9525" h="15240">
                <a:moveTo>
                  <a:pt x="3111" y="11620"/>
                </a:moveTo>
                <a:lnTo>
                  <a:pt x="1130" y="11709"/>
                </a:lnTo>
                <a:lnTo>
                  <a:pt x="88" y="12750"/>
                </a:lnTo>
                <a:lnTo>
                  <a:pt x="0" y="14732"/>
                </a:lnTo>
                <a:lnTo>
                  <a:pt x="1981" y="14643"/>
                </a:lnTo>
                <a:lnTo>
                  <a:pt x="3009" y="13601"/>
                </a:lnTo>
                <a:lnTo>
                  <a:pt x="3111" y="11620"/>
                </a:lnTo>
                <a:close/>
              </a:path>
              <a:path w="9525" h="15240">
                <a:moveTo>
                  <a:pt x="8940" y="6540"/>
                </a:moveTo>
                <a:lnTo>
                  <a:pt x="5041" y="1854"/>
                </a:lnTo>
                <a:lnTo>
                  <a:pt x="6223" y="203"/>
                </a:lnTo>
                <a:lnTo>
                  <a:pt x="1955" y="0"/>
                </a:lnTo>
                <a:lnTo>
                  <a:pt x="3390" y="3213"/>
                </a:lnTo>
                <a:lnTo>
                  <a:pt x="3111" y="5397"/>
                </a:lnTo>
                <a:lnTo>
                  <a:pt x="8940" y="6540"/>
                </a:lnTo>
                <a:close/>
              </a:path>
            </a:pathLst>
          </a:custGeom>
          <a:solidFill>
            <a:srgbClr val="C2E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9" name="object 3919"/>
          <p:cNvSpPr/>
          <p:nvPr/>
        </p:nvSpPr>
        <p:spPr>
          <a:xfrm>
            <a:off x="1097013" y="1172235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473" y="0"/>
                </a:moveTo>
                <a:lnTo>
                  <a:pt x="723" y="101"/>
                </a:lnTo>
                <a:lnTo>
                  <a:pt x="533" y="393"/>
                </a:lnTo>
                <a:lnTo>
                  <a:pt x="0" y="1181"/>
                </a:lnTo>
                <a:lnTo>
                  <a:pt x="292" y="1333"/>
                </a:lnTo>
                <a:lnTo>
                  <a:pt x="647" y="1663"/>
                </a:lnTo>
                <a:lnTo>
                  <a:pt x="1257" y="1435"/>
                </a:lnTo>
                <a:lnTo>
                  <a:pt x="1828" y="1117"/>
                </a:lnTo>
                <a:lnTo>
                  <a:pt x="1892" y="787"/>
                </a:lnTo>
                <a:lnTo>
                  <a:pt x="1993" y="203"/>
                </a:lnTo>
                <a:lnTo>
                  <a:pt x="1473" y="0"/>
                </a:lnTo>
                <a:close/>
              </a:path>
            </a:pathLst>
          </a:custGeom>
          <a:solidFill>
            <a:srgbClr val="C5E1D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0" name="object 3920"/>
          <p:cNvSpPr/>
          <p:nvPr/>
        </p:nvSpPr>
        <p:spPr>
          <a:xfrm>
            <a:off x="1050074" y="124564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574" y="0"/>
                </a:moveTo>
                <a:lnTo>
                  <a:pt x="0" y="2082"/>
                </a:lnTo>
                <a:lnTo>
                  <a:pt x="0" y="4152"/>
                </a:lnTo>
                <a:lnTo>
                  <a:pt x="1574" y="6235"/>
                </a:lnTo>
                <a:lnTo>
                  <a:pt x="1574" y="0"/>
                </a:lnTo>
                <a:close/>
              </a:path>
            </a:pathLst>
          </a:custGeom>
          <a:solidFill>
            <a:srgbClr val="C2E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1" name="object 3921"/>
          <p:cNvSpPr/>
          <p:nvPr/>
        </p:nvSpPr>
        <p:spPr>
          <a:xfrm>
            <a:off x="1278750" y="1256667"/>
            <a:ext cx="456565" cy="31115"/>
          </a:xfrm>
          <a:custGeom>
            <a:avLst/>
            <a:gdLst/>
            <a:ahLst/>
            <a:cxnLst/>
            <a:rect l="l" t="t" r="r" b="b"/>
            <a:pathLst>
              <a:path w="456564" h="31115">
                <a:moveTo>
                  <a:pt x="214347" y="0"/>
                </a:moveTo>
                <a:lnTo>
                  <a:pt x="167500" y="403"/>
                </a:lnTo>
                <a:lnTo>
                  <a:pt x="134146" y="2057"/>
                </a:lnTo>
                <a:lnTo>
                  <a:pt x="120561" y="3248"/>
                </a:lnTo>
                <a:lnTo>
                  <a:pt x="118008" y="2461"/>
                </a:lnTo>
                <a:lnTo>
                  <a:pt x="115569" y="3515"/>
                </a:lnTo>
                <a:lnTo>
                  <a:pt x="113576" y="4645"/>
                </a:lnTo>
                <a:lnTo>
                  <a:pt x="111391" y="3782"/>
                </a:lnTo>
                <a:lnTo>
                  <a:pt x="109308" y="4048"/>
                </a:lnTo>
                <a:lnTo>
                  <a:pt x="106616" y="3959"/>
                </a:lnTo>
                <a:lnTo>
                  <a:pt x="105270" y="4188"/>
                </a:lnTo>
                <a:lnTo>
                  <a:pt x="103504" y="5077"/>
                </a:lnTo>
                <a:lnTo>
                  <a:pt x="99694" y="5090"/>
                </a:lnTo>
                <a:lnTo>
                  <a:pt x="98069" y="5280"/>
                </a:lnTo>
                <a:lnTo>
                  <a:pt x="96354" y="4632"/>
                </a:lnTo>
                <a:lnTo>
                  <a:pt x="92900" y="6944"/>
                </a:lnTo>
                <a:lnTo>
                  <a:pt x="90500" y="5331"/>
                </a:lnTo>
                <a:lnTo>
                  <a:pt x="88582" y="6626"/>
                </a:lnTo>
                <a:lnTo>
                  <a:pt x="86499" y="6639"/>
                </a:lnTo>
                <a:lnTo>
                  <a:pt x="84226" y="8036"/>
                </a:lnTo>
                <a:lnTo>
                  <a:pt x="81508" y="6322"/>
                </a:lnTo>
                <a:lnTo>
                  <a:pt x="79235" y="7668"/>
                </a:lnTo>
                <a:lnTo>
                  <a:pt x="63652" y="9738"/>
                </a:lnTo>
                <a:lnTo>
                  <a:pt x="61925" y="8963"/>
                </a:lnTo>
                <a:lnTo>
                  <a:pt x="60197" y="8963"/>
                </a:lnTo>
                <a:lnTo>
                  <a:pt x="58470" y="9751"/>
                </a:lnTo>
                <a:lnTo>
                  <a:pt x="58013" y="10589"/>
                </a:lnTo>
                <a:lnTo>
                  <a:pt x="56387" y="10779"/>
                </a:lnTo>
                <a:lnTo>
                  <a:pt x="54419" y="9966"/>
                </a:lnTo>
                <a:lnTo>
                  <a:pt x="52590" y="9789"/>
                </a:lnTo>
                <a:lnTo>
                  <a:pt x="51193" y="11821"/>
                </a:lnTo>
                <a:lnTo>
                  <a:pt x="47993" y="11325"/>
                </a:lnTo>
                <a:lnTo>
                  <a:pt x="44983" y="12621"/>
                </a:lnTo>
                <a:lnTo>
                  <a:pt x="41846" y="12862"/>
                </a:lnTo>
                <a:lnTo>
                  <a:pt x="39890" y="12037"/>
                </a:lnTo>
                <a:lnTo>
                  <a:pt x="38049" y="11871"/>
                </a:lnTo>
                <a:lnTo>
                  <a:pt x="36652" y="13891"/>
                </a:lnTo>
                <a:lnTo>
                  <a:pt x="30962" y="13370"/>
                </a:lnTo>
                <a:lnTo>
                  <a:pt x="25704" y="16253"/>
                </a:lnTo>
                <a:lnTo>
                  <a:pt x="20040" y="15974"/>
                </a:lnTo>
                <a:lnTo>
                  <a:pt x="18135" y="17332"/>
                </a:lnTo>
                <a:lnTo>
                  <a:pt x="15735" y="15720"/>
                </a:lnTo>
                <a:lnTo>
                  <a:pt x="13817" y="17015"/>
                </a:lnTo>
                <a:lnTo>
                  <a:pt x="9664" y="18056"/>
                </a:lnTo>
                <a:lnTo>
                  <a:pt x="7746" y="19403"/>
                </a:lnTo>
                <a:lnTo>
                  <a:pt x="5346" y="17802"/>
                </a:lnTo>
                <a:lnTo>
                  <a:pt x="3428" y="19085"/>
                </a:lnTo>
                <a:lnTo>
                  <a:pt x="317" y="20139"/>
                </a:lnTo>
                <a:lnTo>
                  <a:pt x="0" y="20800"/>
                </a:lnTo>
                <a:lnTo>
                  <a:pt x="152" y="21333"/>
                </a:lnTo>
                <a:lnTo>
                  <a:pt x="2463" y="22603"/>
                </a:lnTo>
                <a:lnTo>
                  <a:pt x="4127" y="22133"/>
                </a:lnTo>
                <a:lnTo>
                  <a:pt x="18392" y="19425"/>
                </a:lnTo>
                <a:lnTo>
                  <a:pt x="71754" y="11585"/>
                </a:lnTo>
                <a:lnTo>
                  <a:pt x="118351" y="6779"/>
                </a:lnTo>
                <a:lnTo>
                  <a:pt x="159693" y="4139"/>
                </a:lnTo>
                <a:lnTo>
                  <a:pt x="176034" y="3807"/>
                </a:lnTo>
                <a:lnTo>
                  <a:pt x="177279" y="3477"/>
                </a:lnTo>
                <a:lnTo>
                  <a:pt x="185072" y="2915"/>
                </a:lnTo>
                <a:lnTo>
                  <a:pt x="192870" y="2812"/>
                </a:lnTo>
                <a:lnTo>
                  <a:pt x="208470" y="3070"/>
                </a:lnTo>
                <a:lnTo>
                  <a:pt x="216484" y="4251"/>
                </a:lnTo>
                <a:lnTo>
                  <a:pt x="224586" y="3413"/>
                </a:lnTo>
                <a:lnTo>
                  <a:pt x="289750" y="5560"/>
                </a:lnTo>
                <a:lnTo>
                  <a:pt x="355803" y="13103"/>
                </a:lnTo>
                <a:lnTo>
                  <a:pt x="407502" y="21444"/>
                </a:lnTo>
                <a:lnTo>
                  <a:pt x="424560" y="25219"/>
                </a:lnTo>
                <a:lnTo>
                  <a:pt x="431699" y="26377"/>
                </a:lnTo>
                <a:lnTo>
                  <a:pt x="445781" y="29646"/>
                </a:lnTo>
                <a:lnTo>
                  <a:pt x="452920" y="30769"/>
                </a:lnTo>
                <a:lnTo>
                  <a:pt x="455320" y="30477"/>
                </a:lnTo>
                <a:lnTo>
                  <a:pt x="456171" y="29474"/>
                </a:lnTo>
                <a:lnTo>
                  <a:pt x="453974" y="27645"/>
                </a:lnTo>
                <a:lnTo>
                  <a:pt x="439230" y="24720"/>
                </a:lnTo>
                <a:lnTo>
                  <a:pt x="411403" y="18336"/>
                </a:lnTo>
                <a:lnTo>
                  <a:pt x="399002" y="16090"/>
                </a:lnTo>
                <a:lnTo>
                  <a:pt x="361708" y="9966"/>
                </a:lnTo>
                <a:lnTo>
                  <a:pt x="351277" y="8544"/>
                </a:lnTo>
                <a:lnTo>
                  <a:pt x="330261" y="6604"/>
                </a:lnTo>
                <a:lnTo>
                  <a:pt x="302360" y="3427"/>
                </a:lnTo>
                <a:lnTo>
                  <a:pt x="284908" y="1956"/>
                </a:lnTo>
                <a:lnTo>
                  <a:pt x="267423" y="995"/>
                </a:lnTo>
                <a:lnTo>
                  <a:pt x="249910" y="505"/>
                </a:lnTo>
                <a:lnTo>
                  <a:pt x="214347" y="0"/>
                </a:lnTo>
                <a:close/>
              </a:path>
            </a:pathLst>
          </a:custGeom>
          <a:solidFill>
            <a:srgbClr val="20376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22" name="object 3922"/>
          <p:cNvGrpSpPr/>
          <p:nvPr/>
        </p:nvGrpSpPr>
        <p:grpSpPr>
          <a:xfrm>
            <a:off x="1731746" y="1286154"/>
            <a:ext cx="130175" cy="46990"/>
            <a:chOff x="1731746" y="1286154"/>
            <a:chExt cx="130175" cy="46990"/>
          </a:xfrm>
        </p:grpSpPr>
        <p:sp>
          <p:nvSpPr>
            <p:cNvPr id="3923" name="object 3923"/>
            <p:cNvSpPr/>
            <p:nvPr/>
          </p:nvSpPr>
          <p:spPr>
            <a:xfrm>
              <a:off x="1784565" y="1299451"/>
              <a:ext cx="77470" cy="33655"/>
            </a:xfrm>
            <a:custGeom>
              <a:avLst/>
              <a:gdLst/>
              <a:ahLst/>
              <a:cxnLst/>
              <a:rect l="l" t="t" r="r" b="b"/>
              <a:pathLst>
                <a:path w="77469" h="33655">
                  <a:moveTo>
                    <a:pt x="4419" y="0"/>
                  </a:moveTo>
                  <a:lnTo>
                    <a:pt x="203" y="203"/>
                  </a:lnTo>
                  <a:lnTo>
                    <a:pt x="0" y="3124"/>
                  </a:lnTo>
                  <a:lnTo>
                    <a:pt x="2298" y="3149"/>
                  </a:lnTo>
                  <a:lnTo>
                    <a:pt x="12687" y="5981"/>
                  </a:lnTo>
                  <a:lnTo>
                    <a:pt x="16560" y="8127"/>
                  </a:lnTo>
                  <a:lnTo>
                    <a:pt x="23052" y="10736"/>
                  </a:lnTo>
                  <a:lnTo>
                    <a:pt x="36148" y="15677"/>
                  </a:lnTo>
                  <a:lnTo>
                    <a:pt x="42468" y="18707"/>
                  </a:lnTo>
                  <a:lnTo>
                    <a:pt x="57665" y="25304"/>
                  </a:lnTo>
                  <a:lnTo>
                    <a:pt x="65184" y="28776"/>
                  </a:lnTo>
                  <a:lnTo>
                    <a:pt x="73787" y="33350"/>
                  </a:lnTo>
                  <a:lnTo>
                    <a:pt x="75107" y="33591"/>
                  </a:lnTo>
                  <a:lnTo>
                    <a:pt x="76479" y="32931"/>
                  </a:lnTo>
                  <a:lnTo>
                    <a:pt x="77050" y="32384"/>
                  </a:lnTo>
                  <a:lnTo>
                    <a:pt x="72758" y="28155"/>
                  </a:lnTo>
                  <a:lnTo>
                    <a:pt x="71107" y="27990"/>
                  </a:lnTo>
                  <a:lnTo>
                    <a:pt x="65697" y="24980"/>
                  </a:lnTo>
                  <a:lnTo>
                    <a:pt x="60756" y="24472"/>
                  </a:lnTo>
                  <a:lnTo>
                    <a:pt x="57315" y="20967"/>
                  </a:lnTo>
                  <a:lnTo>
                    <a:pt x="53098" y="21018"/>
                  </a:lnTo>
                  <a:lnTo>
                    <a:pt x="49885" y="18300"/>
                  </a:lnTo>
                  <a:lnTo>
                    <a:pt x="46367" y="16675"/>
                  </a:lnTo>
                  <a:lnTo>
                    <a:pt x="39201" y="13678"/>
                  </a:lnTo>
                  <a:lnTo>
                    <a:pt x="31930" y="10925"/>
                  </a:lnTo>
                  <a:lnTo>
                    <a:pt x="24750" y="7966"/>
                  </a:lnTo>
                  <a:lnTo>
                    <a:pt x="17856" y="4356"/>
                  </a:lnTo>
                  <a:lnTo>
                    <a:pt x="15760" y="4610"/>
                  </a:lnTo>
                  <a:lnTo>
                    <a:pt x="13868" y="3822"/>
                  </a:lnTo>
                  <a:lnTo>
                    <a:pt x="8026" y="2171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1E31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731746" y="1286154"/>
              <a:ext cx="48260" cy="15875"/>
            </a:xfrm>
            <a:custGeom>
              <a:avLst/>
              <a:gdLst/>
              <a:ahLst/>
              <a:cxnLst/>
              <a:rect l="l" t="t" r="r" b="b"/>
              <a:pathLst>
                <a:path w="48260" h="15875">
                  <a:moveTo>
                    <a:pt x="3174" y="0"/>
                  </a:moveTo>
                  <a:lnTo>
                    <a:pt x="63" y="0"/>
                  </a:lnTo>
                  <a:lnTo>
                    <a:pt x="0" y="2438"/>
                  </a:lnTo>
                  <a:lnTo>
                    <a:pt x="2095" y="2527"/>
                  </a:lnTo>
                  <a:lnTo>
                    <a:pt x="11617" y="5393"/>
                  </a:lnTo>
                  <a:lnTo>
                    <a:pt x="27739" y="9923"/>
                  </a:lnTo>
                  <a:lnTo>
                    <a:pt x="39395" y="13462"/>
                  </a:lnTo>
                  <a:lnTo>
                    <a:pt x="43065" y="15773"/>
                  </a:lnTo>
                  <a:lnTo>
                    <a:pt x="47218" y="14084"/>
                  </a:lnTo>
                  <a:lnTo>
                    <a:pt x="47828" y="13500"/>
                  </a:lnTo>
                  <a:lnTo>
                    <a:pt x="42849" y="10007"/>
                  </a:lnTo>
                  <a:lnTo>
                    <a:pt x="36944" y="8966"/>
                  </a:lnTo>
                  <a:lnTo>
                    <a:pt x="31254" y="7467"/>
                  </a:lnTo>
                  <a:lnTo>
                    <a:pt x="24282" y="5431"/>
                  </a:lnTo>
                  <a:lnTo>
                    <a:pt x="17343" y="3262"/>
                  </a:lnTo>
                  <a:lnTo>
                    <a:pt x="10339" y="1329"/>
                  </a:lnTo>
                  <a:lnTo>
                    <a:pt x="3174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25" name="object 3925"/>
          <p:cNvSpPr/>
          <p:nvPr/>
        </p:nvSpPr>
        <p:spPr>
          <a:xfrm>
            <a:off x="1238567" y="1276235"/>
            <a:ext cx="40640" cy="11430"/>
          </a:xfrm>
          <a:custGeom>
            <a:avLst/>
            <a:gdLst/>
            <a:ahLst/>
            <a:cxnLst/>
            <a:rect l="l" t="t" r="r" b="b"/>
            <a:pathLst>
              <a:path w="40640" h="11430">
                <a:moveTo>
                  <a:pt x="35953" y="0"/>
                </a:moveTo>
                <a:lnTo>
                  <a:pt x="31737" y="1727"/>
                </a:lnTo>
                <a:lnTo>
                  <a:pt x="27457" y="2717"/>
                </a:lnTo>
                <a:lnTo>
                  <a:pt x="13562" y="5654"/>
                </a:lnTo>
                <a:lnTo>
                  <a:pt x="6692" y="7443"/>
                </a:lnTo>
                <a:lnTo>
                  <a:pt x="0" y="9905"/>
                </a:lnTo>
                <a:lnTo>
                  <a:pt x="622" y="10515"/>
                </a:lnTo>
                <a:lnTo>
                  <a:pt x="2476" y="11429"/>
                </a:lnTo>
                <a:lnTo>
                  <a:pt x="20358" y="7480"/>
                </a:lnTo>
                <a:lnTo>
                  <a:pt x="31813" y="4648"/>
                </a:lnTo>
                <a:lnTo>
                  <a:pt x="36766" y="4991"/>
                </a:lnTo>
                <a:lnTo>
                  <a:pt x="40500" y="1600"/>
                </a:lnTo>
                <a:lnTo>
                  <a:pt x="40500" y="571"/>
                </a:lnTo>
                <a:lnTo>
                  <a:pt x="35953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6" name="object 3926"/>
          <p:cNvSpPr/>
          <p:nvPr/>
        </p:nvSpPr>
        <p:spPr>
          <a:xfrm>
            <a:off x="1401140" y="1256971"/>
            <a:ext cx="45720" cy="3810"/>
          </a:xfrm>
          <a:custGeom>
            <a:avLst/>
            <a:gdLst/>
            <a:ahLst/>
            <a:cxnLst/>
            <a:rect l="l" t="t" r="r" b="b"/>
            <a:pathLst>
              <a:path w="45719" h="3809">
                <a:moveTo>
                  <a:pt x="33914" y="0"/>
                </a:moveTo>
                <a:lnTo>
                  <a:pt x="0" y="2753"/>
                </a:lnTo>
                <a:lnTo>
                  <a:pt x="114" y="2982"/>
                </a:lnTo>
                <a:lnTo>
                  <a:pt x="457" y="3211"/>
                </a:lnTo>
                <a:lnTo>
                  <a:pt x="11047" y="2484"/>
                </a:lnTo>
                <a:lnTo>
                  <a:pt x="21631" y="1639"/>
                </a:lnTo>
                <a:lnTo>
                  <a:pt x="32229" y="1046"/>
                </a:lnTo>
                <a:lnTo>
                  <a:pt x="43599" y="1102"/>
                </a:lnTo>
                <a:lnTo>
                  <a:pt x="44361" y="442"/>
                </a:lnTo>
                <a:lnTo>
                  <a:pt x="45110" y="99"/>
                </a:lnTo>
                <a:lnTo>
                  <a:pt x="33914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7" name="object 3927"/>
          <p:cNvSpPr/>
          <p:nvPr/>
        </p:nvSpPr>
        <p:spPr>
          <a:xfrm>
            <a:off x="1778368" y="1299654"/>
            <a:ext cx="23495" cy="8890"/>
          </a:xfrm>
          <a:custGeom>
            <a:avLst/>
            <a:gdLst/>
            <a:ahLst/>
            <a:cxnLst/>
            <a:rect l="l" t="t" r="r" b="b"/>
            <a:pathLst>
              <a:path w="23494" h="8890">
                <a:moveTo>
                  <a:pt x="6388" y="0"/>
                </a:moveTo>
                <a:lnTo>
                  <a:pt x="1193" y="0"/>
                </a:lnTo>
                <a:lnTo>
                  <a:pt x="0" y="2095"/>
                </a:lnTo>
                <a:lnTo>
                  <a:pt x="1562" y="2895"/>
                </a:lnTo>
                <a:lnTo>
                  <a:pt x="8801" y="4572"/>
                </a:lnTo>
                <a:lnTo>
                  <a:pt x="14046" y="7632"/>
                </a:lnTo>
                <a:lnTo>
                  <a:pt x="19989" y="8407"/>
                </a:lnTo>
                <a:lnTo>
                  <a:pt x="20840" y="8407"/>
                </a:lnTo>
                <a:lnTo>
                  <a:pt x="21640" y="8242"/>
                </a:lnTo>
                <a:lnTo>
                  <a:pt x="22402" y="7848"/>
                </a:lnTo>
                <a:lnTo>
                  <a:pt x="22999" y="7264"/>
                </a:lnTo>
                <a:lnTo>
                  <a:pt x="22121" y="5257"/>
                </a:lnTo>
                <a:lnTo>
                  <a:pt x="19265" y="5257"/>
                </a:lnTo>
                <a:lnTo>
                  <a:pt x="16141" y="3390"/>
                </a:lnTo>
                <a:lnTo>
                  <a:pt x="9309" y="3390"/>
                </a:lnTo>
                <a:lnTo>
                  <a:pt x="6388" y="0"/>
                </a:lnTo>
                <a:close/>
              </a:path>
              <a:path w="23494" h="8890">
                <a:moveTo>
                  <a:pt x="21932" y="4826"/>
                </a:moveTo>
                <a:lnTo>
                  <a:pt x="19265" y="5257"/>
                </a:lnTo>
                <a:lnTo>
                  <a:pt x="22121" y="5257"/>
                </a:lnTo>
                <a:lnTo>
                  <a:pt x="21932" y="4826"/>
                </a:lnTo>
                <a:close/>
              </a:path>
              <a:path w="23494" h="8890">
                <a:moveTo>
                  <a:pt x="13995" y="2108"/>
                </a:moveTo>
                <a:lnTo>
                  <a:pt x="9309" y="3390"/>
                </a:lnTo>
                <a:lnTo>
                  <a:pt x="16141" y="3390"/>
                </a:lnTo>
                <a:lnTo>
                  <a:pt x="13995" y="2108"/>
                </a:lnTo>
                <a:close/>
              </a:path>
            </a:pathLst>
          </a:custGeom>
          <a:solidFill>
            <a:srgbClr val="21386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8" name="object 3928"/>
          <p:cNvSpPr/>
          <p:nvPr/>
        </p:nvSpPr>
        <p:spPr>
          <a:xfrm>
            <a:off x="1225067" y="1285747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8661" y="0"/>
                </a:moveTo>
                <a:lnTo>
                  <a:pt x="4432" y="2209"/>
                </a:lnTo>
                <a:lnTo>
                  <a:pt x="0" y="3517"/>
                </a:lnTo>
                <a:lnTo>
                  <a:pt x="0" y="4559"/>
                </a:lnTo>
                <a:lnTo>
                  <a:pt x="4889" y="6261"/>
                </a:lnTo>
                <a:lnTo>
                  <a:pt x="10769" y="4457"/>
                </a:lnTo>
                <a:lnTo>
                  <a:pt x="13500" y="406"/>
                </a:lnTo>
                <a:lnTo>
                  <a:pt x="8661" y="0"/>
                </a:lnTo>
                <a:close/>
              </a:path>
            </a:pathLst>
          </a:custGeom>
          <a:solidFill>
            <a:srgbClr val="1F345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29" name="object 3929"/>
          <p:cNvGrpSpPr/>
          <p:nvPr/>
        </p:nvGrpSpPr>
        <p:grpSpPr>
          <a:xfrm>
            <a:off x="1282179" y="1258201"/>
            <a:ext cx="120014" cy="18415"/>
            <a:chOff x="1282179" y="1258201"/>
            <a:chExt cx="120014" cy="18415"/>
          </a:xfrm>
        </p:grpSpPr>
        <p:sp>
          <p:nvSpPr>
            <p:cNvPr id="3930" name="object 3930"/>
            <p:cNvSpPr/>
            <p:nvPr/>
          </p:nvSpPr>
          <p:spPr>
            <a:xfrm>
              <a:off x="1394332" y="1258201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40">
                  <a:moveTo>
                    <a:pt x="2184" y="0"/>
                  </a:moveTo>
                  <a:lnTo>
                    <a:pt x="0" y="1993"/>
                  </a:lnTo>
                  <a:lnTo>
                    <a:pt x="7264" y="1993"/>
                  </a:lnTo>
                  <a:lnTo>
                    <a:pt x="7264" y="952"/>
                  </a:lnTo>
                  <a:lnTo>
                    <a:pt x="4851" y="1358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357972" y="1260182"/>
              <a:ext cx="36830" cy="5715"/>
            </a:xfrm>
            <a:custGeom>
              <a:avLst/>
              <a:gdLst/>
              <a:ahLst/>
              <a:cxnLst/>
              <a:rect l="l" t="t" r="r" b="b"/>
              <a:pathLst>
                <a:path w="36830" h="5715">
                  <a:moveTo>
                    <a:pt x="7277" y="3124"/>
                  </a:moveTo>
                  <a:lnTo>
                    <a:pt x="4851" y="3517"/>
                  </a:lnTo>
                  <a:lnTo>
                    <a:pt x="2197" y="2171"/>
                  </a:lnTo>
                  <a:lnTo>
                    <a:pt x="0" y="4165"/>
                  </a:lnTo>
                  <a:lnTo>
                    <a:pt x="2413" y="3759"/>
                  </a:lnTo>
                  <a:lnTo>
                    <a:pt x="5080" y="5118"/>
                  </a:lnTo>
                  <a:lnTo>
                    <a:pt x="7277" y="3124"/>
                  </a:lnTo>
                  <a:close/>
                </a:path>
                <a:path w="36830" h="5715">
                  <a:moveTo>
                    <a:pt x="15582" y="2082"/>
                  </a:moveTo>
                  <a:lnTo>
                    <a:pt x="13500" y="2425"/>
                  </a:lnTo>
                  <a:lnTo>
                    <a:pt x="11176" y="1244"/>
                  </a:lnTo>
                  <a:lnTo>
                    <a:pt x="9347" y="3124"/>
                  </a:lnTo>
                  <a:lnTo>
                    <a:pt x="11430" y="2794"/>
                  </a:lnTo>
                  <a:lnTo>
                    <a:pt x="13754" y="3962"/>
                  </a:lnTo>
                  <a:lnTo>
                    <a:pt x="15582" y="2082"/>
                  </a:lnTo>
                  <a:close/>
                </a:path>
                <a:path w="36830" h="5715">
                  <a:moveTo>
                    <a:pt x="36347" y="0"/>
                  </a:moveTo>
                  <a:lnTo>
                    <a:pt x="30010" y="0"/>
                  </a:lnTo>
                  <a:lnTo>
                    <a:pt x="29768" y="342"/>
                  </a:lnTo>
                  <a:lnTo>
                    <a:pt x="29667" y="571"/>
                  </a:lnTo>
                  <a:lnTo>
                    <a:pt x="29768" y="800"/>
                  </a:lnTo>
                  <a:lnTo>
                    <a:pt x="30111" y="1041"/>
                  </a:lnTo>
                  <a:lnTo>
                    <a:pt x="32194" y="698"/>
                  </a:lnTo>
                  <a:lnTo>
                    <a:pt x="34531" y="1879"/>
                  </a:lnTo>
                  <a:lnTo>
                    <a:pt x="36347" y="0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315402" y="1259344"/>
              <a:ext cx="73025" cy="11430"/>
            </a:xfrm>
            <a:custGeom>
              <a:avLst/>
              <a:gdLst/>
              <a:ahLst/>
              <a:cxnLst/>
              <a:rect l="l" t="t" r="r" b="b"/>
              <a:pathLst>
                <a:path w="73025" h="11430">
                  <a:moveTo>
                    <a:pt x="5194" y="10185"/>
                  </a:moveTo>
                  <a:lnTo>
                    <a:pt x="3111" y="8763"/>
                  </a:lnTo>
                  <a:lnTo>
                    <a:pt x="1155" y="8001"/>
                  </a:lnTo>
                  <a:lnTo>
                    <a:pt x="0" y="11214"/>
                  </a:lnTo>
                  <a:lnTo>
                    <a:pt x="1600" y="10236"/>
                  </a:lnTo>
                  <a:lnTo>
                    <a:pt x="3365" y="10083"/>
                  </a:lnTo>
                  <a:lnTo>
                    <a:pt x="5194" y="10185"/>
                  </a:lnTo>
                  <a:close/>
                </a:path>
                <a:path w="73025" h="11430">
                  <a:moveTo>
                    <a:pt x="19735" y="8115"/>
                  </a:moveTo>
                  <a:lnTo>
                    <a:pt x="17653" y="6680"/>
                  </a:lnTo>
                  <a:lnTo>
                    <a:pt x="15697" y="5930"/>
                  </a:lnTo>
                  <a:lnTo>
                    <a:pt x="14541" y="9156"/>
                  </a:lnTo>
                  <a:lnTo>
                    <a:pt x="16141" y="8178"/>
                  </a:lnTo>
                  <a:lnTo>
                    <a:pt x="17907" y="8001"/>
                  </a:lnTo>
                  <a:lnTo>
                    <a:pt x="19735" y="8115"/>
                  </a:lnTo>
                  <a:close/>
                </a:path>
                <a:path w="73025" h="11430">
                  <a:moveTo>
                    <a:pt x="72694" y="838"/>
                  </a:moveTo>
                  <a:lnTo>
                    <a:pt x="70612" y="1168"/>
                  </a:lnTo>
                  <a:lnTo>
                    <a:pt x="68287" y="0"/>
                  </a:lnTo>
                  <a:lnTo>
                    <a:pt x="66459" y="1879"/>
                  </a:lnTo>
                  <a:lnTo>
                    <a:pt x="67157" y="2463"/>
                  </a:lnTo>
                  <a:lnTo>
                    <a:pt x="67856" y="2476"/>
                  </a:lnTo>
                  <a:lnTo>
                    <a:pt x="68541" y="1879"/>
                  </a:lnTo>
                  <a:lnTo>
                    <a:pt x="72694" y="1879"/>
                  </a:lnTo>
                  <a:lnTo>
                    <a:pt x="72694" y="838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282179" y="1271815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4" h="5080">
                  <a:moveTo>
                    <a:pt x="6235" y="2908"/>
                  </a:moveTo>
                  <a:lnTo>
                    <a:pt x="4152" y="3238"/>
                  </a:lnTo>
                  <a:lnTo>
                    <a:pt x="1828" y="2070"/>
                  </a:lnTo>
                  <a:lnTo>
                    <a:pt x="0" y="3937"/>
                  </a:lnTo>
                  <a:lnTo>
                    <a:pt x="2082" y="3619"/>
                  </a:lnTo>
                  <a:lnTo>
                    <a:pt x="4406" y="4787"/>
                  </a:lnTo>
                  <a:lnTo>
                    <a:pt x="6235" y="2908"/>
                  </a:lnTo>
                  <a:close/>
                </a:path>
                <a:path w="17144" h="5080">
                  <a:moveTo>
                    <a:pt x="16611" y="838"/>
                  </a:moveTo>
                  <a:lnTo>
                    <a:pt x="14528" y="1168"/>
                  </a:lnTo>
                  <a:lnTo>
                    <a:pt x="12204" y="0"/>
                  </a:lnTo>
                  <a:lnTo>
                    <a:pt x="10375" y="1866"/>
                  </a:lnTo>
                  <a:lnTo>
                    <a:pt x="12458" y="1549"/>
                  </a:lnTo>
                  <a:lnTo>
                    <a:pt x="14782" y="2717"/>
                  </a:lnTo>
                  <a:lnTo>
                    <a:pt x="16611" y="838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337208" y="1260538"/>
              <a:ext cx="42545" cy="6350"/>
            </a:xfrm>
            <a:custGeom>
              <a:avLst/>
              <a:gdLst/>
              <a:ahLst/>
              <a:cxnLst/>
              <a:rect l="l" t="t" r="r" b="b"/>
              <a:pathLst>
                <a:path w="42544" h="6350">
                  <a:moveTo>
                    <a:pt x="5194" y="5880"/>
                  </a:moveTo>
                  <a:lnTo>
                    <a:pt x="3467" y="4343"/>
                  </a:lnTo>
                  <a:lnTo>
                    <a:pt x="1727" y="4343"/>
                  </a:lnTo>
                  <a:lnTo>
                    <a:pt x="0" y="5880"/>
                  </a:lnTo>
                  <a:lnTo>
                    <a:pt x="5194" y="5880"/>
                  </a:lnTo>
                  <a:close/>
                </a:path>
                <a:path w="42544" h="6350">
                  <a:moveTo>
                    <a:pt x="41998" y="1155"/>
                  </a:moveTo>
                  <a:lnTo>
                    <a:pt x="41884" y="927"/>
                  </a:lnTo>
                  <a:lnTo>
                    <a:pt x="41541" y="698"/>
                  </a:lnTo>
                  <a:lnTo>
                    <a:pt x="39789" y="939"/>
                  </a:lnTo>
                  <a:lnTo>
                    <a:pt x="37795" y="0"/>
                  </a:lnTo>
                  <a:lnTo>
                    <a:pt x="36347" y="1727"/>
                  </a:lnTo>
                  <a:lnTo>
                    <a:pt x="41541" y="1727"/>
                  </a:lnTo>
                  <a:lnTo>
                    <a:pt x="41770" y="1612"/>
                  </a:lnTo>
                  <a:lnTo>
                    <a:pt x="41998" y="1155"/>
                  </a:lnTo>
                  <a:close/>
                </a:path>
              </a:pathLst>
            </a:custGeom>
            <a:solidFill>
              <a:srgbClr val="1F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378750" y="126123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194" y="0"/>
                  </a:moveTo>
                  <a:lnTo>
                    <a:pt x="0" y="0"/>
                  </a:lnTo>
                  <a:lnTo>
                    <a:pt x="0" y="1028"/>
                  </a:lnTo>
                  <a:lnTo>
                    <a:pt x="1752" y="787"/>
                  </a:lnTo>
                  <a:lnTo>
                    <a:pt x="3746" y="1714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1F34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36" name="object 3936"/>
          <p:cNvSpPr/>
          <p:nvPr/>
        </p:nvSpPr>
        <p:spPr>
          <a:xfrm>
            <a:off x="976666" y="1329550"/>
            <a:ext cx="146685" cy="260350"/>
          </a:xfrm>
          <a:custGeom>
            <a:avLst/>
            <a:gdLst/>
            <a:ahLst/>
            <a:cxnLst/>
            <a:rect l="l" t="t" r="r" b="b"/>
            <a:pathLst>
              <a:path w="146684" h="260350">
                <a:moveTo>
                  <a:pt x="141454" y="0"/>
                </a:moveTo>
                <a:lnTo>
                  <a:pt x="139498" y="3898"/>
                </a:lnTo>
                <a:lnTo>
                  <a:pt x="135040" y="4368"/>
                </a:lnTo>
                <a:lnTo>
                  <a:pt x="133961" y="4635"/>
                </a:lnTo>
                <a:lnTo>
                  <a:pt x="122803" y="10560"/>
                </a:lnTo>
                <a:lnTo>
                  <a:pt x="93676" y="28257"/>
                </a:lnTo>
                <a:lnTo>
                  <a:pt x="90603" y="31026"/>
                </a:lnTo>
                <a:lnTo>
                  <a:pt x="73789" y="43020"/>
                </a:lnTo>
                <a:lnTo>
                  <a:pt x="34634" y="82334"/>
                </a:lnTo>
                <a:lnTo>
                  <a:pt x="13579" y="114903"/>
                </a:lnTo>
                <a:lnTo>
                  <a:pt x="1754" y="151777"/>
                </a:lnTo>
                <a:lnTo>
                  <a:pt x="0" y="173901"/>
                </a:lnTo>
                <a:lnTo>
                  <a:pt x="262" y="184963"/>
                </a:lnTo>
                <a:lnTo>
                  <a:pt x="1246" y="196024"/>
                </a:lnTo>
                <a:lnTo>
                  <a:pt x="2998" y="209549"/>
                </a:lnTo>
                <a:lnTo>
                  <a:pt x="7786" y="222376"/>
                </a:lnTo>
                <a:lnTo>
                  <a:pt x="8561" y="229234"/>
                </a:lnTo>
                <a:lnTo>
                  <a:pt x="14644" y="241719"/>
                </a:lnTo>
                <a:lnTo>
                  <a:pt x="18962" y="247459"/>
                </a:lnTo>
                <a:lnTo>
                  <a:pt x="19953" y="254634"/>
                </a:lnTo>
                <a:lnTo>
                  <a:pt x="22036" y="256044"/>
                </a:lnTo>
                <a:lnTo>
                  <a:pt x="21705" y="260197"/>
                </a:lnTo>
                <a:lnTo>
                  <a:pt x="25566" y="259587"/>
                </a:lnTo>
                <a:lnTo>
                  <a:pt x="25973" y="258864"/>
                </a:lnTo>
                <a:lnTo>
                  <a:pt x="25973" y="257289"/>
                </a:lnTo>
                <a:lnTo>
                  <a:pt x="14733" y="231762"/>
                </a:lnTo>
                <a:lnTo>
                  <a:pt x="10271" y="219773"/>
                </a:lnTo>
                <a:lnTo>
                  <a:pt x="7042" y="207535"/>
                </a:lnTo>
                <a:lnTo>
                  <a:pt x="4934" y="195095"/>
                </a:lnTo>
                <a:lnTo>
                  <a:pt x="3836" y="182498"/>
                </a:lnTo>
                <a:lnTo>
                  <a:pt x="4590" y="159511"/>
                </a:lnTo>
                <a:lnTo>
                  <a:pt x="17242" y="116580"/>
                </a:lnTo>
                <a:lnTo>
                  <a:pt x="43309" y="77666"/>
                </a:lnTo>
                <a:lnTo>
                  <a:pt x="77247" y="45084"/>
                </a:lnTo>
                <a:lnTo>
                  <a:pt x="119073" y="17846"/>
                </a:lnTo>
                <a:lnTo>
                  <a:pt x="146115" y="3848"/>
                </a:lnTo>
                <a:lnTo>
                  <a:pt x="145264" y="977"/>
                </a:lnTo>
                <a:lnTo>
                  <a:pt x="141454" y="0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7" name="object 3937"/>
          <p:cNvSpPr/>
          <p:nvPr/>
        </p:nvSpPr>
        <p:spPr>
          <a:xfrm>
            <a:off x="1190802" y="1258966"/>
            <a:ext cx="262255" cy="44450"/>
          </a:xfrm>
          <a:custGeom>
            <a:avLst/>
            <a:gdLst/>
            <a:ahLst/>
            <a:cxnLst/>
            <a:rect l="l" t="t" r="r" b="b"/>
            <a:pathLst>
              <a:path w="262255" h="44450">
                <a:moveTo>
                  <a:pt x="252091" y="0"/>
                </a:moveTo>
                <a:lnTo>
                  <a:pt x="185970" y="4571"/>
                </a:lnTo>
                <a:lnTo>
                  <a:pt x="113614" y="14462"/>
                </a:lnTo>
                <a:lnTo>
                  <a:pt x="77317" y="21524"/>
                </a:lnTo>
                <a:lnTo>
                  <a:pt x="63703" y="23683"/>
                </a:lnTo>
                <a:lnTo>
                  <a:pt x="56045" y="27010"/>
                </a:lnTo>
                <a:lnTo>
                  <a:pt x="47764" y="27188"/>
                </a:lnTo>
                <a:lnTo>
                  <a:pt x="43611" y="29690"/>
                </a:lnTo>
                <a:lnTo>
                  <a:pt x="39141" y="31163"/>
                </a:lnTo>
                <a:lnTo>
                  <a:pt x="34264" y="31341"/>
                </a:lnTo>
                <a:lnTo>
                  <a:pt x="31407" y="33538"/>
                </a:lnTo>
                <a:lnTo>
                  <a:pt x="27863" y="33614"/>
                </a:lnTo>
                <a:lnTo>
                  <a:pt x="12045" y="37894"/>
                </a:lnTo>
                <a:lnTo>
                  <a:pt x="5924" y="40032"/>
                </a:lnTo>
                <a:lnTo>
                  <a:pt x="0" y="42758"/>
                </a:lnTo>
                <a:lnTo>
                  <a:pt x="1943" y="44117"/>
                </a:lnTo>
                <a:lnTo>
                  <a:pt x="6438" y="44130"/>
                </a:lnTo>
                <a:lnTo>
                  <a:pt x="31229" y="36927"/>
                </a:lnTo>
                <a:lnTo>
                  <a:pt x="75133" y="25649"/>
                </a:lnTo>
                <a:lnTo>
                  <a:pt x="119438" y="17003"/>
                </a:lnTo>
                <a:lnTo>
                  <a:pt x="185868" y="7970"/>
                </a:lnTo>
                <a:lnTo>
                  <a:pt x="237687" y="3917"/>
                </a:lnTo>
                <a:lnTo>
                  <a:pt x="253784" y="3553"/>
                </a:lnTo>
                <a:lnTo>
                  <a:pt x="257606" y="3020"/>
                </a:lnTo>
                <a:lnTo>
                  <a:pt x="261226" y="1813"/>
                </a:lnTo>
                <a:lnTo>
                  <a:pt x="261835" y="1394"/>
                </a:lnTo>
                <a:lnTo>
                  <a:pt x="261988" y="861"/>
                </a:lnTo>
                <a:lnTo>
                  <a:pt x="261670" y="188"/>
                </a:lnTo>
                <a:lnTo>
                  <a:pt x="252091" y="0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8" name="object 3938"/>
          <p:cNvSpPr/>
          <p:nvPr/>
        </p:nvSpPr>
        <p:spPr>
          <a:xfrm>
            <a:off x="1112913" y="1301305"/>
            <a:ext cx="78105" cy="33655"/>
          </a:xfrm>
          <a:custGeom>
            <a:avLst/>
            <a:gdLst/>
            <a:ahLst/>
            <a:cxnLst/>
            <a:rect l="l" t="t" r="r" b="b"/>
            <a:pathLst>
              <a:path w="78105" h="33655">
                <a:moveTo>
                  <a:pt x="18923" y="23914"/>
                </a:moveTo>
                <a:lnTo>
                  <a:pt x="18694" y="23266"/>
                </a:lnTo>
                <a:lnTo>
                  <a:pt x="11912" y="25285"/>
                </a:lnTo>
                <a:lnTo>
                  <a:pt x="5486" y="28016"/>
                </a:lnTo>
                <a:lnTo>
                  <a:pt x="0" y="32613"/>
                </a:lnTo>
                <a:lnTo>
                  <a:pt x="3683" y="33286"/>
                </a:lnTo>
                <a:lnTo>
                  <a:pt x="5740" y="29070"/>
                </a:lnTo>
                <a:lnTo>
                  <a:pt x="9347" y="29502"/>
                </a:lnTo>
                <a:lnTo>
                  <a:pt x="10020" y="29527"/>
                </a:lnTo>
                <a:lnTo>
                  <a:pt x="11150" y="29362"/>
                </a:lnTo>
                <a:lnTo>
                  <a:pt x="12166" y="28854"/>
                </a:lnTo>
                <a:lnTo>
                  <a:pt x="14008" y="28003"/>
                </a:lnTo>
                <a:lnTo>
                  <a:pt x="16052" y="26657"/>
                </a:lnTo>
                <a:lnTo>
                  <a:pt x="18338" y="26289"/>
                </a:lnTo>
                <a:lnTo>
                  <a:pt x="18923" y="23914"/>
                </a:lnTo>
                <a:close/>
              </a:path>
              <a:path w="78105" h="33655">
                <a:moveTo>
                  <a:pt x="23888" y="21183"/>
                </a:moveTo>
                <a:lnTo>
                  <a:pt x="21856" y="21132"/>
                </a:lnTo>
                <a:lnTo>
                  <a:pt x="20040" y="21615"/>
                </a:lnTo>
                <a:lnTo>
                  <a:pt x="18694" y="23266"/>
                </a:lnTo>
                <a:lnTo>
                  <a:pt x="21234" y="24587"/>
                </a:lnTo>
                <a:lnTo>
                  <a:pt x="23164" y="24409"/>
                </a:lnTo>
                <a:lnTo>
                  <a:pt x="23888" y="21183"/>
                </a:lnTo>
                <a:close/>
              </a:path>
              <a:path w="78105" h="33655">
                <a:moveTo>
                  <a:pt x="39458" y="13919"/>
                </a:moveTo>
                <a:lnTo>
                  <a:pt x="37680" y="13830"/>
                </a:lnTo>
                <a:lnTo>
                  <a:pt x="36093" y="14109"/>
                </a:lnTo>
                <a:lnTo>
                  <a:pt x="35306" y="16002"/>
                </a:lnTo>
                <a:lnTo>
                  <a:pt x="30759" y="16065"/>
                </a:lnTo>
                <a:lnTo>
                  <a:pt x="26974" y="17868"/>
                </a:lnTo>
                <a:lnTo>
                  <a:pt x="23888" y="21183"/>
                </a:lnTo>
                <a:lnTo>
                  <a:pt x="24472" y="21640"/>
                </a:lnTo>
                <a:lnTo>
                  <a:pt x="28663" y="21145"/>
                </a:lnTo>
                <a:lnTo>
                  <a:pt x="32575" y="20066"/>
                </a:lnTo>
                <a:lnTo>
                  <a:pt x="35483" y="16713"/>
                </a:lnTo>
                <a:lnTo>
                  <a:pt x="35318" y="16014"/>
                </a:lnTo>
                <a:lnTo>
                  <a:pt x="37655" y="17246"/>
                </a:lnTo>
                <a:lnTo>
                  <a:pt x="39306" y="17094"/>
                </a:lnTo>
                <a:lnTo>
                  <a:pt x="39458" y="13919"/>
                </a:lnTo>
                <a:close/>
              </a:path>
              <a:path w="78105" h="33655">
                <a:moveTo>
                  <a:pt x="56184" y="8496"/>
                </a:moveTo>
                <a:lnTo>
                  <a:pt x="56070" y="7696"/>
                </a:lnTo>
                <a:lnTo>
                  <a:pt x="52743" y="7226"/>
                </a:lnTo>
                <a:lnTo>
                  <a:pt x="50368" y="9334"/>
                </a:lnTo>
                <a:lnTo>
                  <a:pt x="47777" y="10807"/>
                </a:lnTo>
                <a:lnTo>
                  <a:pt x="44538" y="10579"/>
                </a:lnTo>
                <a:lnTo>
                  <a:pt x="41808" y="11734"/>
                </a:lnTo>
                <a:lnTo>
                  <a:pt x="39471" y="13919"/>
                </a:lnTo>
                <a:lnTo>
                  <a:pt x="39649" y="14109"/>
                </a:lnTo>
                <a:lnTo>
                  <a:pt x="40017" y="14465"/>
                </a:lnTo>
                <a:lnTo>
                  <a:pt x="43319" y="15252"/>
                </a:lnTo>
                <a:lnTo>
                  <a:pt x="46151" y="14770"/>
                </a:lnTo>
                <a:lnTo>
                  <a:pt x="47980" y="11544"/>
                </a:lnTo>
                <a:lnTo>
                  <a:pt x="47777" y="10820"/>
                </a:lnTo>
                <a:lnTo>
                  <a:pt x="51422" y="13119"/>
                </a:lnTo>
                <a:lnTo>
                  <a:pt x="53759" y="10642"/>
                </a:lnTo>
                <a:lnTo>
                  <a:pt x="56184" y="8496"/>
                </a:lnTo>
                <a:close/>
              </a:path>
              <a:path w="78105" h="33655">
                <a:moveTo>
                  <a:pt x="67487" y="3556"/>
                </a:moveTo>
                <a:lnTo>
                  <a:pt x="65405" y="3543"/>
                </a:lnTo>
                <a:lnTo>
                  <a:pt x="63347" y="3200"/>
                </a:lnTo>
                <a:lnTo>
                  <a:pt x="62306" y="5600"/>
                </a:lnTo>
                <a:lnTo>
                  <a:pt x="60071" y="5803"/>
                </a:lnTo>
                <a:lnTo>
                  <a:pt x="57429" y="4813"/>
                </a:lnTo>
                <a:lnTo>
                  <a:pt x="56083" y="7683"/>
                </a:lnTo>
                <a:lnTo>
                  <a:pt x="58648" y="9499"/>
                </a:lnTo>
                <a:lnTo>
                  <a:pt x="60706" y="8788"/>
                </a:lnTo>
                <a:lnTo>
                  <a:pt x="62433" y="6413"/>
                </a:lnTo>
                <a:lnTo>
                  <a:pt x="62331" y="5803"/>
                </a:lnTo>
                <a:lnTo>
                  <a:pt x="62306" y="5626"/>
                </a:lnTo>
                <a:lnTo>
                  <a:pt x="64846" y="6946"/>
                </a:lnTo>
                <a:lnTo>
                  <a:pt x="66789" y="6756"/>
                </a:lnTo>
                <a:lnTo>
                  <a:pt x="67487" y="3556"/>
                </a:lnTo>
                <a:close/>
              </a:path>
              <a:path w="78105" h="33655">
                <a:moveTo>
                  <a:pt x="77889" y="419"/>
                </a:moveTo>
                <a:lnTo>
                  <a:pt x="73990" y="0"/>
                </a:lnTo>
                <a:lnTo>
                  <a:pt x="70688" y="1612"/>
                </a:lnTo>
                <a:lnTo>
                  <a:pt x="67500" y="3530"/>
                </a:lnTo>
                <a:lnTo>
                  <a:pt x="68110" y="4102"/>
                </a:lnTo>
                <a:lnTo>
                  <a:pt x="71996" y="4546"/>
                </a:lnTo>
                <a:lnTo>
                  <a:pt x="75730" y="4572"/>
                </a:lnTo>
                <a:lnTo>
                  <a:pt x="77889" y="419"/>
                </a:lnTo>
                <a:close/>
              </a:path>
            </a:pathLst>
          </a:custGeom>
          <a:solidFill>
            <a:srgbClr val="223B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9" name="object 3939"/>
          <p:cNvSpPr/>
          <p:nvPr/>
        </p:nvSpPr>
        <p:spPr>
          <a:xfrm>
            <a:off x="1700301" y="1205420"/>
            <a:ext cx="19050" cy="36830"/>
          </a:xfrm>
          <a:custGeom>
            <a:avLst/>
            <a:gdLst/>
            <a:ahLst/>
            <a:cxnLst/>
            <a:rect l="l" t="t" r="r" b="b"/>
            <a:pathLst>
              <a:path w="19050" h="36830">
                <a:moveTo>
                  <a:pt x="4292" y="0"/>
                </a:moveTo>
                <a:lnTo>
                  <a:pt x="0" y="1371"/>
                </a:lnTo>
                <a:lnTo>
                  <a:pt x="1600" y="2844"/>
                </a:lnTo>
                <a:lnTo>
                  <a:pt x="825" y="6705"/>
                </a:lnTo>
                <a:lnTo>
                  <a:pt x="4114" y="8394"/>
                </a:lnTo>
                <a:lnTo>
                  <a:pt x="3429" y="11201"/>
                </a:lnTo>
                <a:lnTo>
                  <a:pt x="3479" y="15290"/>
                </a:lnTo>
                <a:lnTo>
                  <a:pt x="5232" y="16713"/>
                </a:lnTo>
                <a:lnTo>
                  <a:pt x="3594" y="19456"/>
                </a:lnTo>
                <a:lnTo>
                  <a:pt x="9105" y="23685"/>
                </a:lnTo>
                <a:lnTo>
                  <a:pt x="9131" y="28651"/>
                </a:lnTo>
                <a:lnTo>
                  <a:pt x="10756" y="32956"/>
                </a:lnTo>
                <a:lnTo>
                  <a:pt x="12395" y="33439"/>
                </a:lnTo>
                <a:lnTo>
                  <a:pt x="12522" y="35128"/>
                </a:lnTo>
                <a:lnTo>
                  <a:pt x="13589" y="36690"/>
                </a:lnTo>
                <a:lnTo>
                  <a:pt x="13868" y="33972"/>
                </a:lnTo>
                <a:lnTo>
                  <a:pt x="14979" y="29684"/>
                </a:lnTo>
                <a:lnTo>
                  <a:pt x="14559" y="28308"/>
                </a:lnTo>
                <a:lnTo>
                  <a:pt x="13675" y="24643"/>
                </a:lnTo>
                <a:lnTo>
                  <a:pt x="11557" y="21551"/>
                </a:lnTo>
                <a:lnTo>
                  <a:pt x="11442" y="15786"/>
                </a:lnTo>
                <a:lnTo>
                  <a:pt x="13663" y="15786"/>
                </a:lnTo>
                <a:lnTo>
                  <a:pt x="12788" y="10134"/>
                </a:lnTo>
                <a:lnTo>
                  <a:pt x="10820" y="8458"/>
                </a:lnTo>
                <a:lnTo>
                  <a:pt x="10691" y="6540"/>
                </a:lnTo>
                <a:lnTo>
                  <a:pt x="7366" y="6540"/>
                </a:lnTo>
                <a:lnTo>
                  <a:pt x="6718" y="5054"/>
                </a:lnTo>
                <a:lnTo>
                  <a:pt x="6248" y="3619"/>
                </a:lnTo>
                <a:lnTo>
                  <a:pt x="4851" y="1244"/>
                </a:lnTo>
                <a:lnTo>
                  <a:pt x="4292" y="0"/>
                </a:lnTo>
                <a:close/>
              </a:path>
              <a:path w="19050" h="36830">
                <a:moveTo>
                  <a:pt x="13663" y="15786"/>
                </a:moveTo>
                <a:lnTo>
                  <a:pt x="11442" y="15786"/>
                </a:lnTo>
                <a:lnTo>
                  <a:pt x="11976" y="19316"/>
                </a:lnTo>
                <a:lnTo>
                  <a:pt x="13335" y="23228"/>
                </a:lnTo>
                <a:lnTo>
                  <a:pt x="13675" y="24643"/>
                </a:lnTo>
                <a:lnTo>
                  <a:pt x="15570" y="27406"/>
                </a:lnTo>
                <a:lnTo>
                  <a:pt x="14979" y="29684"/>
                </a:lnTo>
                <a:lnTo>
                  <a:pt x="15074" y="29984"/>
                </a:lnTo>
                <a:lnTo>
                  <a:pt x="16916" y="29908"/>
                </a:lnTo>
                <a:lnTo>
                  <a:pt x="17221" y="28308"/>
                </a:lnTo>
                <a:lnTo>
                  <a:pt x="16205" y="26047"/>
                </a:lnTo>
                <a:lnTo>
                  <a:pt x="19011" y="25704"/>
                </a:lnTo>
                <a:lnTo>
                  <a:pt x="17767" y="20180"/>
                </a:lnTo>
                <a:lnTo>
                  <a:pt x="13663" y="15786"/>
                </a:lnTo>
                <a:close/>
              </a:path>
              <a:path w="19050" h="36830">
                <a:moveTo>
                  <a:pt x="13675" y="24643"/>
                </a:moveTo>
                <a:lnTo>
                  <a:pt x="14653" y="28651"/>
                </a:lnTo>
                <a:lnTo>
                  <a:pt x="14979" y="29684"/>
                </a:lnTo>
                <a:lnTo>
                  <a:pt x="15570" y="27406"/>
                </a:lnTo>
                <a:lnTo>
                  <a:pt x="13675" y="24643"/>
                </a:lnTo>
                <a:close/>
              </a:path>
              <a:path w="19050" h="36830">
                <a:moveTo>
                  <a:pt x="10299" y="1396"/>
                </a:moveTo>
                <a:lnTo>
                  <a:pt x="8483" y="1587"/>
                </a:lnTo>
                <a:lnTo>
                  <a:pt x="7505" y="3060"/>
                </a:lnTo>
                <a:lnTo>
                  <a:pt x="9867" y="5321"/>
                </a:lnTo>
                <a:lnTo>
                  <a:pt x="7366" y="6540"/>
                </a:lnTo>
                <a:lnTo>
                  <a:pt x="10691" y="6540"/>
                </a:lnTo>
                <a:lnTo>
                  <a:pt x="10718" y="3860"/>
                </a:lnTo>
                <a:lnTo>
                  <a:pt x="9436" y="3682"/>
                </a:lnTo>
                <a:lnTo>
                  <a:pt x="10299" y="1396"/>
                </a:lnTo>
                <a:close/>
              </a:path>
            </a:pathLst>
          </a:custGeom>
          <a:solidFill>
            <a:srgbClr val="D3EDF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40" name="object 3940"/>
          <p:cNvGrpSpPr/>
          <p:nvPr/>
        </p:nvGrpSpPr>
        <p:grpSpPr>
          <a:xfrm>
            <a:off x="1380680" y="1828215"/>
            <a:ext cx="90170" cy="37465"/>
            <a:chOff x="1380680" y="1828215"/>
            <a:chExt cx="90170" cy="37465"/>
          </a:xfrm>
        </p:grpSpPr>
        <p:sp>
          <p:nvSpPr>
            <p:cNvPr id="3941" name="object 3941"/>
            <p:cNvSpPr/>
            <p:nvPr/>
          </p:nvSpPr>
          <p:spPr>
            <a:xfrm>
              <a:off x="1405750" y="1834464"/>
              <a:ext cx="64769" cy="29209"/>
            </a:xfrm>
            <a:custGeom>
              <a:avLst/>
              <a:gdLst/>
              <a:ahLst/>
              <a:cxnLst/>
              <a:rect l="l" t="t" r="r" b="b"/>
              <a:pathLst>
                <a:path w="64769" h="29210">
                  <a:moveTo>
                    <a:pt x="64474" y="21970"/>
                  </a:moveTo>
                  <a:lnTo>
                    <a:pt x="30467" y="21970"/>
                  </a:lnTo>
                  <a:lnTo>
                    <a:pt x="39573" y="26581"/>
                  </a:lnTo>
                  <a:lnTo>
                    <a:pt x="47142" y="28752"/>
                  </a:lnTo>
                  <a:lnTo>
                    <a:pt x="56438" y="24587"/>
                  </a:lnTo>
                  <a:lnTo>
                    <a:pt x="64232" y="24587"/>
                  </a:lnTo>
                  <a:lnTo>
                    <a:pt x="64474" y="21970"/>
                  </a:lnTo>
                  <a:close/>
                </a:path>
                <a:path w="64769" h="29210">
                  <a:moveTo>
                    <a:pt x="64232" y="24587"/>
                  </a:moveTo>
                  <a:lnTo>
                    <a:pt x="56438" y="24587"/>
                  </a:lnTo>
                  <a:lnTo>
                    <a:pt x="57531" y="25285"/>
                  </a:lnTo>
                  <a:lnTo>
                    <a:pt x="61747" y="28105"/>
                  </a:lnTo>
                  <a:lnTo>
                    <a:pt x="64008" y="27012"/>
                  </a:lnTo>
                  <a:lnTo>
                    <a:pt x="64232" y="24587"/>
                  </a:lnTo>
                  <a:close/>
                </a:path>
                <a:path w="64769" h="29210">
                  <a:moveTo>
                    <a:pt x="30103" y="22136"/>
                  </a:moveTo>
                  <a:lnTo>
                    <a:pt x="16713" y="22136"/>
                  </a:lnTo>
                  <a:lnTo>
                    <a:pt x="22987" y="25679"/>
                  </a:lnTo>
                  <a:lnTo>
                    <a:pt x="25819" y="25399"/>
                  </a:lnTo>
                  <a:lnTo>
                    <a:pt x="29095" y="22593"/>
                  </a:lnTo>
                  <a:lnTo>
                    <a:pt x="30103" y="22136"/>
                  </a:lnTo>
                  <a:close/>
                </a:path>
                <a:path w="64769" h="29210">
                  <a:moveTo>
                    <a:pt x="3416" y="12153"/>
                  </a:moveTo>
                  <a:lnTo>
                    <a:pt x="241" y="14935"/>
                  </a:lnTo>
                  <a:lnTo>
                    <a:pt x="0" y="21805"/>
                  </a:lnTo>
                  <a:lnTo>
                    <a:pt x="2489" y="22466"/>
                  </a:lnTo>
                  <a:lnTo>
                    <a:pt x="4978" y="22872"/>
                  </a:lnTo>
                  <a:lnTo>
                    <a:pt x="12128" y="22961"/>
                  </a:lnTo>
                  <a:lnTo>
                    <a:pt x="16713" y="22136"/>
                  </a:lnTo>
                  <a:lnTo>
                    <a:pt x="30103" y="22136"/>
                  </a:lnTo>
                  <a:lnTo>
                    <a:pt x="30467" y="21970"/>
                  </a:lnTo>
                  <a:lnTo>
                    <a:pt x="64474" y="21970"/>
                  </a:lnTo>
                  <a:lnTo>
                    <a:pt x="64389" y="18694"/>
                  </a:lnTo>
                  <a:lnTo>
                    <a:pt x="52959" y="18694"/>
                  </a:lnTo>
                  <a:lnTo>
                    <a:pt x="51283" y="17208"/>
                  </a:lnTo>
                  <a:lnTo>
                    <a:pt x="48171" y="17208"/>
                  </a:lnTo>
                  <a:lnTo>
                    <a:pt x="42494" y="17106"/>
                  </a:lnTo>
                  <a:lnTo>
                    <a:pt x="41046" y="15659"/>
                  </a:lnTo>
                  <a:lnTo>
                    <a:pt x="41013" y="13842"/>
                  </a:lnTo>
                  <a:lnTo>
                    <a:pt x="13538" y="13842"/>
                  </a:lnTo>
                  <a:lnTo>
                    <a:pt x="3416" y="12153"/>
                  </a:lnTo>
                  <a:close/>
                </a:path>
                <a:path w="64769" h="29210">
                  <a:moveTo>
                    <a:pt x="50825" y="16802"/>
                  </a:moveTo>
                  <a:lnTo>
                    <a:pt x="48171" y="17208"/>
                  </a:lnTo>
                  <a:lnTo>
                    <a:pt x="51283" y="17208"/>
                  </a:lnTo>
                  <a:lnTo>
                    <a:pt x="50825" y="16802"/>
                  </a:lnTo>
                  <a:close/>
                </a:path>
                <a:path w="64769" h="29210">
                  <a:moveTo>
                    <a:pt x="19265" y="4305"/>
                  </a:moveTo>
                  <a:lnTo>
                    <a:pt x="13821" y="7601"/>
                  </a:lnTo>
                  <a:lnTo>
                    <a:pt x="14884" y="9410"/>
                  </a:lnTo>
                  <a:lnTo>
                    <a:pt x="13538" y="13842"/>
                  </a:lnTo>
                  <a:lnTo>
                    <a:pt x="41013" y="13842"/>
                  </a:lnTo>
                  <a:lnTo>
                    <a:pt x="41034" y="9410"/>
                  </a:lnTo>
                  <a:lnTo>
                    <a:pt x="41351" y="7340"/>
                  </a:lnTo>
                  <a:lnTo>
                    <a:pt x="39471" y="5194"/>
                  </a:lnTo>
                  <a:lnTo>
                    <a:pt x="22847" y="5194"/>
                  </a:lnTo>
                  <a:lnTo>
                    <a:pt x="19265" y="4305"/>
                  </a:lnTo>
                  <a:close/>
                </a:path>
                <a:path w="64769" h="29210">
                  <a:moveTo>
                    <a:pt x="13190" y="6525"/>
                  </a:moveTo>
                  <a:lnTo>
                    <a:pt x="13119" y="8026"/>
                  </a:lnTo>
                  <a:lnTo>
                    <a:pt x="13821" y="7601"/>
                  </a:lnTo>
                  <a:lnTo>
                    <a:pt x="13190" y="6525"/>
                  </a:lnTo>
                  <a:close/>
                </a:path>
                <a:path w="64769" h="29210">
                  <a:moveTo>
                    <a:pt x="13500" y="0"/>
                  </a:moveTo>
                  <a:lnTo>
                    <a:pt x="11023" y="1485"/>
                  </a:lnTo>
                  <a:lnTo>
                    <a:pt x="11163" y="3073"/>
                  </a:lnTo>
                  <a:lnTo>
                    <a:pt x="13190" y="6525"/>
                  </a:lnTo>
                  <a:lnTo>
                    <a:pt x="13500" y="0"/>
                  </a:lnTo>
                  <a:close/>
                </a:path>
                <a:path w="64769" h="29210">
                  <a:moveTo>
                    <a:pt x="26314" y="3784"/>
                  </a:moveTo>
                  <a:lnTo>
                    <a:pt x="24574" y="3860"/>
                  </a:lnTo>
                  <a:lnTo>
                    <a:pt x="22847" y="5194"/>
                  </a:lnTo>
                  <a:lnTo>
                    <a:pt x="28041" y="5194"/>
                  </a:lnTo>
                  <a:lnTo>
                    <a:pt x="26314" y="3784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386674" y="185808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5080" y="0"/>
                  </a:moveTo>
                  <a:lnTo>
                    <a:pt x="3340" y="1600"/>
                  </a:lnTo>
                  <a:lnTo>
                    <a:pt x="0" y="2539"/>
                  </a:lnTo>
                  <a:lnTo>
                    <a:pt x="3086" y="7010"/>
                  </a:lnTo>
                  <a:lnTo>
                    <a:pt x="5448" y="6159"/>
                  </a:lnTo>
                  <a:lnTo>
                    <a:pt x="6616" y="7556"/>
                  </a:lnTo>
                  <a:lnTo>
                    <a:pt x="6959" y="7531"/>
                  </a:lnTo>
                  <a:lnTo>
                    <a:pt x="7645" y="7531"/>
                  </a:lnTo>
                  <a:lnTo>
                    <a:pt x="5943" y="5333"/>
                  </a:lnTo>
                  <a:lnTo>
                    <a:pt x="7429" y="2057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399412" y="1828215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4" h="10160">
                  <a:moveTo>
                    <a:pt x="2146" y="0"/>
                  </a:moveTo>
                  <a:lnTo>
                    <a:pt x="0" y="4165"/>
                  </a:lnTo>
                  <a:lnTo>
                    <a:pt x="76" y="4851"/>
                  </a:lnTo>
                  <a:lnTo>
                    <a:pt x="88" y="5194"/>
                  </a:lnTo>
                  <a:lnTo>
                    <a:pt x="2463" y="4457"/>
                  </a:lnTo>
                  <a:lnTo>
                    <a:pt x="2159" y="9956"/>
                  </a:lnTo>
                  <a:lnTo>
                    <a:pt x="6718" y="5486"/>
                  </a:lnTo>
                  <a:lnTo>
                    <a:pt x="4584" y="3086"/>
                  </a:lnTo>
                  <a:lnTo>
                    <a:pt x="2933" y="685"/>
                  </a:lnTo>
                  <a:lnTo>
                    <a:pt x="2514" y="368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B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398473" y="1857311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6235" y="0"/>
                  </a:moveTo>
                  <a:lnTo>
                    <a:pt x="2857" y="177"/>
                  </a:lnTo>
                  <a:lnTo>
                    <a:pt x="939" y="2082"/>
                  </a:lnTo>
                  <a:lnTo>
                    <a:pt x="0" y="5194"/>
                  </a:lnTo>
                  <a:lnTo>
                    <a:pt x="1409" y="2641"/>
                  </a:lnTo>
                  <a:lnTo>
                    <a:pt x="6502" y="453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3D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380680" y="185831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120" y="0"/>
                  </a:moveTo>
                  <a:lnTo>
                    <a:pt x="1409" y="1016"/>
                  </a:lnTo>
                  <a:lnTo>
                    <a:pt x="711" y="2032"/>
                  </a:lnTo>
                  <a:lnTo>
                    <a:pt x="0" y="3048"/>
                  </a:lnTo>
                  <a:lnTo>
                    <a:pt x="139" y="3873"/>
                  </a:lnTo>
                  <a:lnTo>
                    <a:pt x="253" y="4724"/>
                  </a:lnTo>
                  <a:lnTo>
                    <a:pt x="1130" y="5168"/>
                  </a:lnTo>
                  <a:lnTo>
                    <a:pt x="1752" y="4089"/>
                  </a:lnTo>
                  <a:lnTo>
                    <a:pt x="3022" y="1930"/>
                  </a:lnTo>
                  <a:lnTo>
                    <a:pt x="2412" y="647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3F88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46" name="object 3946"/>
          <p:cNvGrpSpPr/>
          <p:nvPr/>
        </p:nvGrpSpPr>
        <p:grpSpPr>
          <a:xfrm>
            <a:off x="1727657" y="1331836"/>
            <a:ext cx="273685" cy="426084"/>
            <a:chOff x="1727657" y="1331836"/>
            <a:chExt cx="273685" cy="426084"/>
          </a:xfrm>
        </p:grpSpPr>
        <p:sp>
          <p:nvSpPr>
            <p:cNvPr id="3947" name="object 3947"/>
            <p:cNvSpPr/>
            <p:nvPr/>
          </p:nvSpPr>
          <p:spPr>
            <a:xfrm>
              <a:off x="1870405" y="1337856"/>
              <a:ext cx="124460" cy="321310"/>
            </a:xfrm>
            <a:custGeom>
              <a:avLst/>
              <a:gdLst/>
              <a:ahLst/>
              <a:cxnLst/>
              <a:rect l="l" t="t" r="r" b="b"/>
              <a:pathLst>
                <a:path w="124460" h="321310">
                  <a:moveTo>
                    <a:pt x="2921" y="0"/>
                  </a:moveTo>
                  <a:lnTo>
                    <a:pt x="736" y="1130"/>
                  </a:lnTo>
                  <a:lnTo>
                    <a:pt x="0" y="4610"/>
                  </a:lnTo>
                  <a:lnTo>
                    <a:pt x="2819" y="5448"/>
                  </a:lnTo>
                  <a:lnTo>
                    <a:pt x="12935" y="11274"/>
                  </a:lnTo>
                  <a:lnTo>
                    <a:pt x="52470" y="38919"/>
                  </a:lnTo>
                  <a:lnTo>
                    <a:pt x="83870" y="69557"/>
                  </a:lnTo>
                  <a:lnTo>
                    <a:pt x="88328" y="75946"/>
                  </a:lnTo>
                  <a:lnTo>
                    <a:pt x="89700" y="77292"/>
                  </a:lnTo>
                  <a:lnTo>
                    <a:pt x="91757" y="80479"/>
                  </a:lnTo>
                  <a:lnTo>
                    <a:pt x="94195" y="82334"/>
                  </a:lnTo>
                  <a:lnTo>
                    <a:pt x="96951" y="87566"/>
                  </a:lnTo>
                  <a:lnTo>
                    <a:pt x="98463" y="89877"/>
                  </a:lnTo>
                  <a:lnTo>
                    <a:pt x="99618" y="92392"/>
                  </a:lnTo>
                  <a:lnTo>
                    <a:pt x="106069" y="104081"/>
                  </a:lnTo>
                  <a:lnTo>
                    <a:pt x="118338" y="141441"/>
                  </a:lnTo>
                  <a:lnTo>
                    <a:pt x="120082" y="156797"/>
                  </a:lnTo>
                  <a:lnTo>
                    <a:pt x="121513" y="164401"/>
                  </a:lnTo>
                  <a:lnTo>
                    <a:pt x="122821" y="169659"/>
                  </a:lnTo>
                  <a:lnTo>
                    <a:pt x="120065" y="174980"/>
                  </a:lnTo>
                  <a:lnTo>
                    <a:pt x="119926" y="180200"/>
                  </a:lnTo>
                  <a:lnTo>
                    <a:pt x="119415" y="187466"/>
                  </a:lnTo>
                  <a:lnTo>
                    <a:pt x="118357" y="194608"/>
                  </a:lnTo>
                  <a:lnTo>
                    <a:pt x="115265" y="208711"/>
                  </a:lnTo>
                  <a:lnTo>
                    <a:pt x="114452" y="215011"/>
                  </a:lnTo>
                  <a:lnTo>
                    <a:pt x="112725" y="219278"/>
                  </a:lnTo>
                  <a:lnTo>
                    <a:pt x="109842" y="223634"/>
                  </a:lnTo>
                  <a:lnTo>
                    <a:pt x="109359" y="228193"/>
                  </a:lnTo>
                  <a:lnTo>
                    <a:pt x="105968" y="234327"/>
                  </a:lnTo>
                  <a:lnTo>
                    <a:pt x="105321" y="236956"/>
                  </a:lnTo>
                  <a:lnTo>
                    <a:pt x="104686" y="238036"/>
                  </a:lnTo>
                  <a:lnTo>
                    <a:pt x="102882" y="239750"/>
                  </a:lnTo>
                  <a:lnTo>
                    <a:pt x="102438" y="240779"/>
                  </a:lnTo>
                  <a:lnTo>
                    <a:pt x="102006" y="244779"/>
                  </a:lnTo>
                  <a:lnTo>
                    <a:pt x="100342" y="246824"/>
                  </a:lnTo>
                  <a:lnTo>
                    <a:pt x="97726" y="249377"/>
                  </a:lnTo>
                  <a:lnTo>
                    <a:pt x="97320" y="250177"/>
                  </a:lnTo>
                  <a:lnTo>
                    <a:pt x="96761" y="252615"/>
                  </a:lnTo>
                  <a:lnTo>
                    <a:pt x="96164" y="254025"/>
                  </a:lnTo>
                  <a:lnTo>
                    <a:pt x="94996" y="255117"/>
                  </a:lnTo>
                  <a:lnTo>
                    <a:pt x="91224" y="259892"/>
                  </a:lnTo>
                  <a:lnTo>
                    <a:pt x="89979" y="262712"/>
                  </a:lnTo>
                  <a:lnTo>
                    <a:pt x="88747" y="266788"/>
                  </a:lnTo>
                  <a:lnTo>
                    <a:pt x="86512" y="270268"/>
                  </a:lnTo>
                  <a:lnTo>
                    <a:pt x="83578" y="273316"/>
                  </a:lnTo>
                  <a:lnTo>
                    <a:pt x="81991" y="275818"/>
                  </a:lnTo>
                  <a:lnTo>
                    <a:pt x="78320" y="279146"/>
                  </a:lnTo>
                  <a:lnTo>
                    <a:pt x="77292" y="280631"/>
                  </a:lnTo>
                  <a:lnTo>
                    <a:pt x="76479" y="282270"/>
                  </a:lnTo>
                  <a:lnTo>
                    <a:pt x="75653" y="284695"/>
                  </a:lnTo>
                  <a:lnTo>
                    <a:pt x="73660" y="286207"/>
                  </a:lnTo>
                  <a:lnTo>
                    <a:pt x="72047" y="288023"/>
                  </a:lnTo>
                  <a:lnTo>
                    <a:pt x="70231" y="290880"/>
                  </a:lnTo>
                  <a:lnTo>
                    <a:pt x="68808" y="292290"/>
                  </a:lnTo>
                  <a:lnTo>
                    <a:pt x="67056" y="293344"/>
                  </a:lnTo>
                  <a:lnTo>
                    <a:pt x="61448" y="299360"/>
                  </a:lnTo>
                  <a:lnTo>
                    <a:pt x="49900" y="311091"/>
                  </a:lnTo>
                  <a:lnTo>
                    <a:pt x="44335" y="317157"/>
                  </a:lnTo>
                  <a:lnTo>
                    <a:pt x="43738" y="318401"/>
                  </a:lnTo>
                  <a:lnTo>
                    <a:pt x="42456" y="319443"/>
                  </a:lnTo>
                  <a:lnTo>
                    <a:pt x="43129" y="321106"/>
                  </a:lnTo>
                  <a:lnTo>
                    <a:pt x="50038" y="317944"/>
                  </a:lnTo>
                  <a:lnTo>
                    <a:pt x="54521" y="311772"/>
                  </a:lnTo>
                  <a:lnTo>
                    <a:pt x="59639" y="306679"/>
                  </a:lnTo>
                  <a:lnTo>
                    <a:pt x="87148" y="273909"/>
                  </a:lnTo>
                  <a:lnTo>
                    <a:pt x="110172" y="233883"/>
                  </a:lnTo>
                  <a:lnTo>
                    <a:pt x="115049" y="218097"/>
                  </a:lnTo>
                  <a:lnTo>
                    <a:pt x="121018" y="204520"/>
                  </a:lnTo>
                  <a:lnTo>
                    <a:pt x="121564" y="198069"/>
                  </a:lnTo>
                  <a:lnTo>
                    <a:pt x="122897" y="191833"/>
                  </a:lnTo>
                  <a:lnTo>
                    <a:pt x="124048" y="183128"/>
                  </a:lnTo>
                  <a:lnTo>
                    <a:pt x="124228" y="174344"/>
                  </a:lnTo>
                  <a:lnTo>
                    <a:pt x="124069" y="165528"/>
                  </a:lnTo>
                  <a:lnTo>
                    <a:pt x="124206" y="156730"/>
                  </a:lnTo>
                  <a:lnTo>
                    <a:pt x="116255" y="117208"/>
                  </a:lnTo>
                  <a:lnTo>
                    <a:pt x="94462" y="77787"/>
                  </a:lnTo>
                  <a:lnTo>
                    <a:pt x="68837" y="48918"/>
                  </a:lnTo>
                  <a:lnTo>
                    <a:pt x="38887" y="24574"/>
                  </a:lnTo>
                  <a:lnTo>
                    <a:pt x="30518" y="19761"/>
                  </a:lnTo>
                  <a:lnTo>
                    <a:pt x="27546" y="15786"/>
                  </a:lnTo>
                  <a:lnTo>
                    <a:pt x="27330" y="14909"/>
                  </a:lnTo>
                  <a:lnTo>
                    <a:pt x="26797" y="14224"/>
                  </a:lnTo>
                  <a:lnTo>
                    <a:pt x="19469" y="10007"/>
                  </a:lnTo>
                  <a:lnTo>
                    <a:pt x="13296" y="5575"/>
                  </a:lnTo>
                  <a:lnTo>
                    <a:pt x="6540" y="2108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48" name="object 394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27657" y="1654416"/>
              <a:ext cx="187947" cy="103187"/>
            </a:xfrm>
            <a:prstGeom prst="rect">
              <a:avLst/>
            </a:prstGeom>
          </p:spPr>
        </p:pic>
        <p:pic>
          <p:nvPicPr>
            <p:cNvPr id="3949" name="object 39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861604" y="1331836"/>
              <a:ext cx="139369" cy="255473"/>
            </a:xfrm>
            <a:prstGeom prst="rect">
              <a:avLst/>
            </a:prstGeom>
          </p:spPr>
        </p:pic>
      </p:grpSp>
      <p:grpSp>
        <p:nvGrpSpPr>
          <p:cNvPr id="3950" name="object 3950"/>
          <p:cNvGrpSpPr/>
          <p:nvPr/>
        </p:nvGrpSpPr>
        <p:grpSpPr>
          <a:xfrm>
            <a:off x="1079690" y="1676577"/>
            <a:ext cx="748030" cy="113664"/>
            <a:chOff x="1079690" y="1676577"/>
            <a:chExt cx="748030" cy="113664"/>
          </a:xfrm>
        </p:grpSpPr>
        <p:sp>
          <p:nvSpPr>
            <p:cNvPr id="3951" name="object 3951"/>
            <p:cNvSpPr/>
            <p:nvPr/>
          </p:nvSpPr>
          <p:spPr>
            <a:xfrm>
              <a:off x="1091615" y="1682915"/>
              <a:ext cx="579755" cy="107314"/>
            </a:xfrm>
            <a:custGeom>
              <a:avLst/>
              <a:gdLst/>
              <a:ahLst/>
              <a:cxnLst/>
              <a:rect l="l" t="t" r="r" b="b"/>
              <a:pathLst>
                <a:path w="579755" h="107314">
                  <a:moveTo>
                    <a:pt x="2806" y="0"/>
                  </a:moveTo>
                  <a:lnTo>
                    <a:pt x="406" y="774"/>
                  </a:lnTo>
                  <a:lnTo>
                    <a:pt x="0" y="1676"/>
                  </a:lnTo>
                  <a:lnTo>
                    <a:pt x="177" y="2654"/>
                  </a:lnTo>
                  <a:lnTo>
                    <a:pt x="14120" y="12080"/>
                  </a:lnTo>
                  <a:lnTo>
                    <a:pt x="27940" y="20723"/>
                  </a:lnTo>
                  <a:lnTo>
                    <a:pt x="42074" y="28836"/>
                  </a:lnTo>
                  <a:lnTo>
                    <a:pt x="56603" y="36283"/>
                  </a:lnTo>
                  <a:lnTo>
                    <a:pt x="57810" y="37325"/>
                  </a:lnTo>
                  <a:lnTo>
                    <a:pt x="59575" y="37249"/>
                  </a:lnTo>
                  <a:lnTo>
                    <a:pt x="60756" y="38354"/>
                  </a:lnTo>
                  <a:lnTo>
                    <a:pt x="73215" y="44589"/>
                  </a:lnTo>
                  <a:lnTo>
                    <a:pt x="80479" y="47713"/>
                  </a:lnTo>
                  <a:lnTo>
                    <a:pt x="80937" y="48552"/>
                  </a:lnTo>
                  <a:lnTo>
                    <a:pt x="82562" y="48742"/>
                  </a:lnTo>
                  <a:lnTo>
                    <a:pt x="84226" y="49606"/>
                  </a:lnTo>
                  <a:lnTo>
                    <a:pt x="86131" y="49860"/>
                  </a:lnTo>
                  <a:lnTo>
                    <a:pt x="87757" y="50812"/>
                  </a:lnTo>
                  <a:lnTo>
                    <a:pt x="95021" y="53936"/>
                  </a:lnTo>
                  <a:lnTo>
                    <a:pt x="95770" y="55156"/>
                  </a:lnTo>
                  <a:lnTo>
                    <a:pt x="98132" y="54978"/>
                  </a:lnTo>
                  <a:lnTo>
                    <a:pt x="101676" y="57289"/>
                  </a:lnTo>
                  <a:lnTo>
                    <a:pt x="106057" y="57759"/>
                  </a:lnTo>
                  <a:lnTo>
                    <a:pt x="109562" y="60159"/>
                  </a:lnTo>
                  <a:lnTo>
                    <a:pt x="111594" y="60972"/>
                  </a:lnTo>
                  <a:lnTo>
                    <a:pt x="113906" y="60972"/>
                  </a:lnTo>
                  <a:lnTo>
                    <a:pt x="115785" y="62242"/>
                  </a:lnTo>
                  <a:lnTo>
                    <a:pt x="116535" y="63461"/>
                  </a:lnTo>
                  <a:lnTo>
                    <a:pt x="118897" y="63284"/>
                  </a:lnTo>
                  <a:lnTo>
                    <a:pt x="121285" y="64401"/>
                  </a:lnTo>
                  <a:lnTo>
                    <a:pt x="123913" y="64985"/>
                  </a:lnTo>
                  <a:lnTo>
                    <a:pt x="126174" y="66395"/>
                  </a:lnTo>
                  <a:lnTo>
                    <a:pt x="148926" y="73455"/>
                  </a:lnTo>
                  <a:lnTo>
                    <a:pt x="171869" y="79895"/>
                  </a:lnTo>
                  <a:lnTo>
                    <a:pt x="179865" y="82667"/>
                  </a:lnTo>
                  <a:lnTo>
                    <a:pt x="188050" y="84709"/>
                  </a:lnTo>
                  <a:lnTo>
                    <a:pt x="241058" y="95681"/>
                  </a:lnTo>
                  <a:lnTo>
                    <a:pt x="247027" y="96253"/>
                  </a:lnTo>
                  <a:lnTo>
                    <a:pt x="252869" y="97548"/>
                  </a:lnTo>
                  <a:lnTo>
                    <a:pt x="253898" y="97548"/>
                  </a:lnTo>
                  <a:lnTo>
                    <a:pt x="255816" y="98844"/>
                  </a:lnTo>
                  <a:lnTo>
                    <a:pt x="258229" y="97231"/>
                  </a:lnTo>
                  <a:lnTo>
                    <a:pt x="312331" y="103644"/>
                  </a:lnTo>
                  <a:lnTo>
                    <a:pt x="377215" y="106832"/>
                  </a:lnTo>
                  <a:lnTo>
                    <a:pt x="393634" y="107072"/>
                  </a:lnTo>
                  <a:lnTo>
                    <a:pt x="442887" y="105854"/>
                  </a:lnTo>
                  <a:lnTo>
                    <a:pt x="448005" y="104355"/>
                  </a:lnTo>
                  <a:lnTo>
                    <a:pt x="453351" y="106248"/>
                  </a:lnTo>
                  <a:lnTo>
                    <a:pt x="458470" y="104813"/>
                  </a:lnTo>
                  <a:lnTo>
                    <a:pt x="460540" y="104813"/>
                  </a:lnTo>
                  <a:lnTo>
                    <a:pt x="464947" y="103301"/>
                  </a:lnTo>
                  <a:lnTo>
                    <a:pt x="469620" y="105244"/>
                  </a:lnTo>
                  <a:lnTo>
                    <a:pt x="474040" y="103784"/>
                  </a:lnTo>
                  <a:lnTo>
                    <a:pt x="477393" y="102298"/>
                  </a:lnTo>
                  <a:lnTo>
                    <a:pt x="481076" y="104165"/>
                  </a:lnTo>
                  <a:lnTo>
                    <a:pt x="484428" y="102743"/>
                  </a:lnTo>
                  <a:lnTo>
                    <a:pt x="485457" y="102743"/>
                  </a:lnTo>
                  <a:lnTo>
                    <a:pt x="488454" y="101320"/>
                  </a:lnTo>
                  <a:lnTo>
                    <a:pt x="491807" y="103060"/>
                  </a:lnTo>
                  <a:lnTo>
                    <a:pt x="494817" y="101701"/>
                  </a:lnTo>
                  <a:lnTo>
                    <a:pt x="495846" y="101701"/>
                  </a:lnTo>
                  <a:lnTo>
                    <a:pt x="501700" y="100812"/>
                  </a:lnTo>
                  <a:lnTo>
                    <a:pt x="507631" y="100444"/>
                  </a:lnTo>
                  <a:lnTo>
                    <a:pt x="513499" y="99618"/>
                  </a:lnTo>
                  <a:lnTo>
                    <a:pt x="516128" y="98183"/>
                  </a:lnTo>
                  <a:lnTo>
                    <a:pt x="519163" y="99961"/>
                  </a:lnTo>
                  <a:lnTo>
                    <a:pt x="524446" y="97155"/>
                  </a:lnTo>
                  <a:lnTo>
                    <a:pt x="527481" y="98933"/>
                  </a:lnTo>
                  <a:lnTo>
                    <a:pt x="532384" y="96139"/>
                  </a:lnTo>
                  <a:lnTo>
                    <a:pt x="535101" y="97853"/>
                  </a:lnTo>
                  <a:lnTo>
                    <a:pt x="539292" y="95161"/>
                  </a:lnTo>
                  <a:lnTo>
                    <a:pt x="541693" y="96761"/>
                  </a:lnTo>
                  <a:lnTo>
                    <a:pt x="545528" y="94119"/>
                  </a:lnTo>
                  <a:lnTo>
                    <a:pt x="547928" y="95719"/>
                  </a:lnTo>
                  <a:lnTo>
                    <a:pt x="549846" y="94437"/>
                  </a:lnTo>
                  <a:lnTo>
                    <a:pt x="553631" y="93599"/>
                  </a:lnTo>
                  <a:lnTo>
                    <a:pt x="557517" y="93383"/>
                  </a:lnTo>
                  <a:lnTo>
                    <a:pt x="561263" y="92354"/>
                  </a:lnTo>
                  <a:lnTo>
                    <a:pt x="562813" y="91084"/>
                  </a:lnTo>
                  <a:lnTo>
                    <a:pt x="564908" y="92532"/>
                  </a:lnTo>
                  <a:lnTo>
                    <a:pt x="568007" y="90043"/>
                  </a:lnTo>
                  <a:lnTo>
                    <a:pt x="570090" y="91490"/>
                  </a:lnTo>
                  <a:lnTo>
                    <a:pt x="573201" y="89001"/>
                  </a:lnTo>
                  <a:lnTo>
                    <a:pt x="575284" y="90462"/>
                  </a:lnTo>
                  <a:lnTo>
                    <a:pt x="576846" y="89242"/>
                  </a:lnTo>
                  <a:lnTo>
                    <a:pt x="577469" y="88392"/>
                  </a:lnTo>
                  <a:lnTo>
                    <a:pt x="579488" y="89065"/>
                  </a:lnTo>
                  <a:lnTo>
                    <a:pt x="579120" y="87134"/>
                  </a:lnTo>
                  <a:lnTo>
                    <a:pt x="578700" y="86677"/>
                  </a:lnTo>
                  <a:lnTo>
                    <a:pt x="577608" y="86144"/>
                  </a:lnTo>
                  <a:lnTo>
                    <a:pt x="571169" y="86042"/>
                  </a:lnTo>
                  <a:lnTo>
                    <a:pt x="565035" y="87998"/>
                  </a:lnTo>
                  <a:lnTo>
                    <a:pt x="532417" y="93719"/>
                  </a:lnTo>
                  <a:lnTo>
                    <a:pt x="479386" y="99606"/>
                  </a:lnTo>
                  <a:lnTo>
                    <a:pt x="424738" y="103200"/>
                  </a:lnTo>
                  <a:lnTo>
                    <a:pt x="393361" y="103616"/>
                  </a:lnTo>
                  <a:lnTo>
                    <a:pt x="361975" y="103251"/>
                  </a:lnTo>
                  <a:lnTo>
                    <a:pt x="275135" y="96726"/>
                  </a:lnTo>
                  <a:lnTo>
                    <a:pt x="234989" y="90752"/>
                  </a:lnTo>
                  <a:lnTo>
                    <a:pt x="164949" y="74363"/>
                  </a:lnTo>
                  <a:lnTo>
                    <a:pt x="126390" y="62395"/>
                  </a:lnTo>
                  <a:lnTo>
                    <a:pt x="88916" y="47412"/>
                  </a:lnTo>
                  <a:lnTo>
                    <a:pt x="52202" y="29191"/>
                  </a:lnTo>
                  <a:lnTo>
                    <a:pt x="43954" y="25171"/>
                  </a:lnTo>
                  <a:lnTo>
                    <a:pt x="42214" y="24968"/>
                  </a:lnTo>
                  <a:lnTo>
                    <a:pt x="40614" y="24447"/>
                  </a:lnTo>
                  <a:lnTo>
                    <a:pt x="13723" y="7851"/>
                  </a:lnTo>
                  <a:lnTo>
                    <a:pt x="5549" y="2171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2542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52" name="object 3952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34502" y="1714881"/>
              <a:ext cx="292836" cy="75133"/>
            </a:xfrm>
            <a:prstGeom prst="rect">
              <a:avLst/>
            </a:prstGeom>
          </p:spPr>
        </p:pic>
        <p:sp>
          <p:nvSpPr>
            <p:cNvPr id="3953" name="object 3953"/>
            <p:cNvSpPr/>
            <p:nvPr/>
          </p:nvSpPr>
          <p:spPr>
            <a:xfrm>
              <a:off x="1079690" y="1676577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019" y="0"/>
                  </a:moveTo>
                  <a:lnTo>
                    <a:pt x="0" y="38"/>
                  </a:lnTo>
                  <a:lnTo>
                    <a:pt x="2235" y="4508"/>
                  </a:lnTo>
                  <a:lnTo>
                    <a:pt x="7454" y="5664"/>
                  </a:lnTo>
                  <a:lnTo>
                    <a:pt x="10388" y="9372"/>
                  </a:lnTo>
                  <a:lnTo>
                    <a:pt x="12458" y="9385"/>
                  </a:lnTo>
                  <a:lnTo>
                    <a:pt x="12458" y="8343"/>
                  </a:lnTo>
                  <a:lnTo>
                    <a:pt x="9016" y="4508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148219" y="1719084"/>
              <a:ext cx="115570" cy="43815"/>
            </a:xfrm>
            <a:custGeom>
              <a:avLst/>
              <a:gdLst/>
              <a:ahLst/>
              <a:cxnLst/>
              <a:rect l="l" t="t" r="r" b="b"/>
              <a:pathLst>
                <a:path w="115569" h="43814">
                  <a:moveTo>
                    <a:pt x="4152" y="2184"/>
                  </a:moveTo>
                  <a:lnTo>
                    <a:pt x="3365" y="292"/>
                  </a:lnTo>
                  <a:lnTo>
                    <a:pt x="1778" y="0"/>
                  </a:lnTo>
                  <a:lnTo>
                    <a:pt x="0" y="101"/>
                  </a:lnTo>
                  <a:lnTo>
                    <a:pt x="787" y="1981"/>
                  </a:lnTo>
                  <a:lnTo>
                    <a:pt x="2374" y="2273"/>
                  </a:lnTo>
                  <a:lnTo>
                    <a:pt x="4152" y="2184"/>
                  </a:lnTo>
                  <a:close/>
                </a:path>
                <a:path w="115569" h="43814">
                  <a:moveTo>
                    <a:pt x="23876" y="11544"/>
                  </a:moveTo>
                  <a:lnTo>
                    <a:pt x="21844" y="9613"/>
                  </a:lnTo>
                  <a:lnTo>
                    <a:pt x="19481" y="8407"/>
                  </a:lnTo>
                  <a:lnTo>
                    <a:pt x="16611" y="8407"/>
                  </a:lnTo>
                  <a:lnTo>
                    <a:pt x="18669" y="10299"/>
                  </a:lnTo>
                  <a:lnTo>
                    <a:pt x="21018" y="11506"/>
                  </a:lnTo>
                  <a:lnTo>
                    <a:pt x="23876" y="11544"/>
                  </a:lnTo>
                  <a:close/>
                </a:path>
                <a:path w="115569" h="43814">
                  <a:moveTo>
                    <a:pt x="31153" y="14643"/>
                  </a:moveTo>
                  <a:lnTo>
                    <a:pt x="29806" y="12979"/>
                  </a:lnTo>
                  <a:lnTo>
                    <a:pt x="27990" y="12496"/>
                  </a:lnTo>
                  <a:lnTo>
                    <a:pt x="25958" y="12560"/>
                  </a:lnTo>
                  <a:lnTo>
                    <a:pt x="27305" y="14211"/>
                  </a:lnTo>
                  <a:lnTo>
                    <a:pt x="29121" y="14693"/>
                  </a:lnTo>
                  <a:lnTo>
                    <a:pt x="31153" y="14643"/>
                  </a:lnTo>
                  <a:close/>
                </a:path>
                <a:path w="115569" h="43814">
                  <a:moveTo>
                    <a:pt x="38417" y="17767"/>
                  </a:moveTo>
                  <a:lnTo>
                    <a:pt x="36372" y="15849"/>
                  </a:lnTo>
                  <a:lnTo>
                    <a:pt x="34023" y="14643"/>
                  </a:lnTo>
                  <a:lnTo>
                    <a:pt x="31153" y="14643"/>
                  </a:lnTo>
                  <a:lnTo>
                    <a:pt x="33210" y="16535"/>
                  </a:lnTo>
                  <a:lnTo>
                    <a:pt x="35560" y="17741"/>
                  </a:lnTo>
                  <a:lnTo>
                    <a:pt x="38417" y="17767"/>
                  </a:lnTo>
                  <a:close/>
                </a:path>
                <a:path w="115569" h="43814">
                  <a:moveTo>
                    <a:pt x="52959" y="23977"/>
                  </a:moveTo>
                  <a:lnTo>
                    <a:pt x="49834" y="20739"/>
                  </a:lnTo>
                  <a:lnTo>
                    <a:pt x="45554" y="20053"/>
                  </a:lnTo>
                  <a:lnTo>
                    <a:pt x="41529" y="18796"/>
                  </a:lnTo>
                  <a:lnTo>
                    <a:pt x="44653" y="22034"/>
                  </a:lnTo>
                  <a:lnTo>
                    <a:pt x="48945" y="22707"/>
                  </a:lnTo>
                  <a:lnTo>
                    <a:pt x="52959" y="23977"/>
                  </a:lnTo>
                  <a:close/>
                </a:path>
                <a:path w="115569" h="43814">
                  <a:moveTo>
                    <a:pt x="59182" y="26073"/>
                  </a:moveTo>
                  <a:lnTo>
                    <a:pt x="57556" y="24041"/>
                  </a:lnTo>
                  <a:lnTo>
                    <a:pt x="55295" y="23914"/>
                  </a:lnTo>
                  <a:lnTo>
                    <a:pt x="52959" y="23990"/>
                  </a:lnTo>
                  <a:lnTo>
                    <a:pt x="52959" y="25019"/>
                  </a:lnTo>
                  <a:lnTo>
                    <a:pt x="59182" y="26073"/>
                  </a:lnTo>
                  <a:close/>
                </a:path>
                <a:path w="115569" h="43814">
                  <a:moveTo>
                    <a:pt x="115265" y="43713"/>
                  </a:moveTo>
                  <a:lnTo>
                    <a:pt x="107772" y="41021"/>
                  </a:lnTo>
                  <a:lnTo>
                    <a:pt x="100164" y="38696"/>
                  </a:lnTo>
                  <a:lnTo>
                    <a:pt x="79756" y="33083"/>
                  </a:lnTo>
                  <a:lnTo>
                    <a:pt x="75107" y="29984"/>
                  </a:lnTo>
                  <a:lnTo>
                    <a:pt x="69570" y="30213"/>
                  </a:lnTo>
                  <a:lnTo>
                    <a:pt x="69608" y="32258"/>
                  </a:lnTo>
                  <a:lnTo>
                    <a:pt x="71132" y="31267"/>
                  </a:lnTo>
                  <a:lnTo>
                    <a:pt x="72720" y="31991"/>
                  </a:lnTo>
                  <a:lnTo>
                    <a:pt x="80530" y="34302"/>
                  </a:lnTo>
                  <a:lnTo>
                    <a:pt x="86829" y="36614"/>
                  </a:lnTo>
                  <a:lnTo>
                    <a:pt x="100545" y="40386"/>
                  </a:lnTo>
                  <a:lnTo>
                    <a:pt x="107670" y="43014"/>
                  </a:lnTo>
                  <a:lnTo>
                    <a:pt x="115265" y="43713"/>
                  </a:lnTo>
                  <a:close/>
                </a:path>
              </a:pathLst>
            </a:custGeom>
            <a:solidFill>
              <a:srgbClr val="2441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326832" y="1777339"/>
              <a:ext cx="17780" cy="3175"/>
            </a:xfrm>
            <a:custGeom>
              <a:avLst/>
              <a:gdLst/>
              <a:ahLst/>
              <a:cxnLst/>
              <a:rect l="l" t="t" r="r" b="b"/>
              <a:pathLst>
                <a:path w="17780" h="3175">
                  <a:moveTo>
                    <a:pt x="12733" y="1244"/>
                  </a:moveTo>
                  <a:lnTo>
                    <a:pt x="9601" y="1244"/>
                  </a:lnTo>
                  <a:lnTo>
                    <a:pt x="11417" y="3111"/>
                  </a:lnTo>
                  <a:lnTo>
                    <a:pt x="17653" y="3111"/>
                  </a:lnTo>
                  <a:lnTo>
                    <a:pt x="12733" y="1244"/>
                  </a:lnTo>
                  <a:close/>
                </a:path>
                <a:path w="17780" h="3175">
                  <a:moveTo>
                    <a:pt x="4011" y="160"/>
                  </a:moveTo>
                  <a:lnTo>
                    <a:pt x="5194" y="2070"/>
                  </a:lnTo>
                  <a:lnTo>
                    <a:pt x="7264" y="2413"/>
                  </a:lnTo>
                  <a:lnTo>
                    <a:pt x="9601" y="1244"/>
                  </a:lnTo>
                  <a:lnTo>
                    <a:pt x="12733" y="1244"/>
                  </a:lnTo>
                  <a:lnTo>
                    <a:pt x="11963" y="952"/>
                  </a:lnTo>
                  <a:lnTo>
                    <a:pt x="6019" y="241"/>
                  </a:lnTo>
                  <a:lnTo>
                    <a:pt x="4011" y="160"/>
                  </a:lnTo>
                  <a:close/>
                </a:path>
                <a:path w="17780" h="3175">
                  <a:moveTo>
                    <a:pt x="0" y="0"/>
                  </a:moveTo>
                  <a:lnTo>
                    <a:pt x="1219" y="1981"/>
                  </a:lnTo>
                  <a:lnTo>
                    <a:pt x="3895" y="1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210513" y="1746186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19" h="3175">
                  <a:moveTo>
                    <a:pt x="0" y="0"/>
                  </a:moveTo>
                  <a:lnTo>
                    <a:pt x="2070" y="1879"/>
                  </a:lnTo>
                  <a:lnTo>
                    <a:pt x="4406" y="3111"/>
                  </a:lnTo>
                  <a:lnTo>
                    <a:pt x="7277" y="3111"/>
                  </a:lnTo>
                  <a:lnTo>
                    <a:pt x="5588" y="355"/>
                  </a:lnTo>
                  <a:lnTo>
                    <a:pt x="2692" y="4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441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345514" y="177962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4406" y="0"/>
                  </a:moveTo>
                  <a:lnTo>
                    <a:pt x="2082" y="1168"/>
                  </a:lnTo>
                  <a:lnTo>
                    <a:pt x="0" y="838"/>
                  </a:lnTo>
                  <a:lnTo>
                    <a:pt x="1828" y="2717"/>
                  </a:lnTo>
                  <a:lnTo>
                    <a:pt x="4152" y="1536"/>
                  </a:lnTo>
                  <a:lnTo>
                    <a:pt x="6235" y="1879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58" name="object 3958"/>
          <p:cNvSpPr/>
          <p:nvPr/>
        </p:nvSpPr>
        <p:spPr>
          <a:xfrm>
            <a:off x="1710410" y="1219695"/>
            <a:ext cx="6985" cy="29845"/>
          </a:xfrm>
          <a:custGeom>
            <a:avLst/>
            <a:gdLst/>
            <a:ahLst/>
            <a:cxnLst/>
            <a:rect l="l" t="t" r="r" b="b"/>
            <a:pathLst>
              <a:path w="6985" h="29844">
                <a:moveTo>
                  <a:pt x="711" y="0"/>
                </a:moveTo>
                <a:lnTo>
                  <a:pt x="0" y="6985"/>
                </a:lnTo>
                <a:lnTo>
                  <a:pt x="2730" y="13220"/>
                </a:lnTo>
                <a:lnTo>
                  <a:pt x="3759" y="19710"/>
                </a:lnTo>
                <a:lnTo>
                  <a:pt x="6045" y="22390"/>
                </a:lnTo>
                <a:lnTo>
                  <a:pt x="3543" y="26543"/>
                </a:lnTo>
                <a:lnTo>
                  <a:pt x="6921" y="29349"/>
                </a:lnTo>
                <a:lnTo>
                  <a:pt x="6921" y="19685"/>
                </a:lnTo>
                <a:lnTo>
                  <a:pt x="6807" y="15646"/>
                </a:lnTo>
                <a:lnTo>
                  <a:pt x="3784" y="10896"/>
                </a:lnTo>
                <a:lnTo>
                  <a:pt x="5016" y="4483"/>
                </a:lnTo>
                <a:lnTo>
                  <a:pt x="711" y="0"/>
                </a:lnTo>
                <a:close/>
              </a:path>
            </a:pathLst>
          </a:custGeom>
          <a:solidFill>
            <a:srgbClr val="89C4D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59" name="object 3959"/>
          <p:cNvGrpSpPr/>
          <p:nvPr/>
        </p:nvGrpSpPr>
        <p:grpSpPr>
          <a:xfrm>
            <a:off x="978896" y="1359877"/>
            <a:ext cx="114300" cy="325120"/>
            <a:chOff x="978896" y="1359877"/>
            <a:chExt cx="114300" cy="325120"/>
          </a:xfrm>
        </p:grpSpPr>
        <p:sp>
          <p:nvSpPr>
            <p:cNvPr id="3960" name="object 3960"/>
            <p:cNvSpPr/>
            <p:nvPr/>
          </p:nvSpPr>
          <p:spPr>
            <a:xfrm>
              <a:off x="1001153" y="1587004"/>
              <a:ext cx="73660" cy="85725"/>
            </a:xfrm>
            <a:custGeom>
              <a:avLst/>
              <a:gdLst/>
              <a:ahLst/>
              <a:cxnLst/>
              <a:rect l="l" t="t" r="r" b="b"/>
              <a:pathLst>
                <a:path w="73659" h="85725">
                  <a:moveTo>
                    <a:pt x="2946" y="0"/>
                  </a:moveTo>
                  <a:lnTo>
                    <a:pt x="647" y="304"/>
                  </a:lnTo>
                  <a:lnTo>
                    <a:pt x="647" y="2387"/>
                  </a:lnTo>
                  <a:lnTo>
                    <a:pt x="0" y="3086"/>
                  </a:lnTo>
                  <a:lnTo>
                    <a:pt x="76" y="3771"/>
                  </a:lnTo>
                  <a:lnTo>
                    <a:pt x="647" y="4457"/>
                  </a:lnTo>
                  <a:lnTo>
                    <a:pt x="1295" y="6426"/>
                  </a:lnTo>
                  <a:lnTo>
                    <a:pt x="2565" y="8013"/>
                  </a:lnTo>
                  <a:lnTo>
                    <a:pt x="3771" y="9651"/>
                  </a:lnTo>
                  <a:lnTo>
                    <a:pt x="6375" y="14820"/>
                  </a:lnTo>
                  <a:lnTo>
                    <a:pt x="10147" y="19253"/>
                  </a:lnTo>
                  <a:lnTo>
                    <a:pt x="13106" y="24193"/>
                  </a:lnTo>
                  <a:lnTo>
                    <a:pt x="15151" y="26987"/>
                  </a:lnTo>
                  <a:lnTo>
                    <a:pt x="17157" y="29806"/>
                  </a:lnTo>
                  <a:lnTo>
                    <a:pt x="19342" y="32499"/>
                  </a:lnTo>
                  <a:lnTo>
                    <a:pt x="20307" y="33947"/>
                  </a:lnTo>
                  <a:lnTo>
                    <a:pt x="21539" y="35178"/>
                  </a:lnTo>
                  <a:lnTo>
                    <a:pt x="24168" y="39395"/>
                  </a:lnTo>
                  <a:lnTo>
                    <a:pt x="27025" y="41147"/>
                  </a:lnTo>
                  <a:lnTo>
                    <a:pt x="28689" y="43916"/>
                  </a:lnTo>
                  <a:lnTo>
                    <a:pt x="31991" y="48539"/>
                  </a:lnTo>
                  <a:lnTo>
                    <a:pt x="36855" y="51727"/>
                  </a:lnTo>
                  <a:lnTo>
                    <a:pt x="40106" y="56375"/>
                  </a:lnTo>
                  <a:lnTo>
                    <a:pt x="40513" y="57365"/>
                  </a:lnTo>
                  <a:lnTo>
                    <a:pt x="41198" y="58064"/>
                  </a:lnTo>
                  <a:lnTo>
                    <a:pt x="42189" y="58458"/>
                  </a:lnTo>
                  <a:lnTo>
                    <a:pt x="71259" y="85458"/>
                  </a:lnTo>
                  <a:lnTo>
                    <a:pt x="73342" y="85458"/>
                  </a:lnTo>
                  <a:lnTo>
                    <a:pt x="73596" y="81673"/>
                  </a:lnTo>
                  <a:lnTo>
                    <a:pt x="70408" y="80124"/>
                  </a:lnTo>
                  <a:lnTo>
                    <a:pt x="68211" y="78231"/>
                  </a:lnTo>
                  <a:lnTo>
                    <a:pt x="40220" y="51358"/>
                  </a:lnTo>
                  <a:lnTo>
                    <a:pt x="12272" y="16086"/>
                  </a:lnTo>
                  <a:lnTo>
                    <a:pt x="3517" y="194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996619" y="1584184"/>
              <a:ext cx="45085" cy="59690"/>
            </a:xfrm>
            <a:custGeom>
              <a:avLst/>
              <a:gdLst/>
              <a:ahLst/>
              <a:cxnLst/>
              <a:rect l="l" t="t" r="r" b="b"/>
              <a:pathLst>
                <a:path w="45084" h="59689">
                  <a:moveTo>
                    <a:pt x="5181" y="5207"/>
                  </a:moveTo>
                  <a:lnTo>
                    <a:pt x="2806" y="4114"/>
                  </a:lnTo>
                  <a:lnTo>
                    <a:pt x="2603" y="850"/>
                  </a:lnTo>
                  <a:lnTo>
                    <a:pt x="0" y="0"/>
                  </a:lnTo>
                  <a:lnTo>
                    <a:pt x="901" y="3009"/>
                  </a:lnTo>
                  <a:lnTo>
                    <a:pt x="2438" y="5588"/>
                  </a:lnTo>
                  <a:lnTo>
                    <a:pt x="5181" y="7277"/>
                  </a:lnTo>
                  <a:lnTo>
                    <a:pt x="5181" y="5207"/>
                  </a:lnTo>
                  <a:close/>
                </a:path>
                <a:path w="45084" h="59689">
                  <a:moveTo>
                    <a:pt x="8305" y="12471"/>
                  </a:moveTo>
                  <a:lnTo>
                    <a:pt x="8077" y="10261"/>
                  </a:lnTo>
                  <a:lnTo>
                    <a:pt x="6553" y="8826"/>
                  </a:lnTo>
                  <a:lnTo>
                    <a:pt x="5194" y="7277"/>
                  </a:lnTo>
                  <a:lnTo>
                    <a:pt x="4940" y="9779"/>
                  </a:lnTo>
                  <a:lnTo>
                    <a:pt x="6184" y="11391"/>
                  </a:lnTo>
                  <a:lnTo>
                    <a:pt x="8305" y="12471"/>
                  </a:lnTo>
                  <a:close/>
                </a:path>
                <a:path w="45084" h="59689">
                  <a:moveTo>
                    <a:pt x="17653" y="27000"/>
                  </a:moveTo>
                  <a:lnTo>
                    <a:pt x="15900" y="21272"/>
                  </a:lnTo>
                  <a:lnTo>
                    <a:pt x="11899" y="17005"/>
                  </a:lnTo>
                  <a:lnTo>
                    <a:pt x="8305" y="12471"/>
                  </a:lnTo>
                  <a:lnTo>
                    <a:pt x="9804" y="18338"/>
                  </a:lnTo>
                  <a:lnTo>
                    <a:pt x="13487" y="22834"/>
                  </a:lnTo>
                  <a:lnTo>
                    <a:pt x="17653" y="27000"/>
                  </a:lnTo>
                  <a:close/>
                </a:path>
                <a:path w="45084" h="59689">
                  <a:moveTo>
                    <a:pt x="23876" y="35306"/>
                  </a:moveTo>
                  <a:lnTo>
                    <a:pt x="22542" y="31991"/>
                  </a:lnTo>
                  <a:lnTo>
                    <a:pt x="20574" y="29133"/>
                  </a:lnTo>
                  <a:lnTo>
                    <a:pt x="17653" y="27000"/>
                  </a:lnTo>
                  <a:lnTo>
                    <a:pt x="18783" y="30480"/>
                  </a:lnTo>
                  <a:lnTo>
                    <a:pt x="20726" y="33350"/>
                  </a:lnTo>
                  <a:lnTo>
                    <a:pt x="23876" y="35306"/>
                  </a:lnTo>
                  <a:close/>
                </a:path>
                <a:path w="45084" h="59689">
                  <a:moveTo>
                    <a:pt x="26987" y="39458"/>
                  </a:moveTo>
                  <a:lnTo>
                    <a:pt x="26911" y="37363"/>
                  </a:lnTo>
                  <a:lnTo>
                    <a:pt x="25539" y="36220"/>
                  </a:lnTo>
                  <a:lnTo>
                    <a:pt x="23876" y="35306"/>
                  </a:lnTo>
                  <a:lnTo>
                    <a:pt x="23952" y="37414"/>
                  </a:lnTo>
                  <a:lnTo>
                    <a:pt x="25323" y="38544"/>
                  </a:lnTo>
                  <a:lnTo>
                    <a:pt x="26987" y="39458"/>
                  </a:lnTo>
                  <a:close/>
                </a:path>
                <a:path w="45084" h="59689">
                  <a:moveTo>
                    <a:pt x="33223" y="46736"/>
                  </a:moveTo>
                  <a:lnTo>
                    <a:pt x="32461" y="43192"/>
                  </a:lnTo>
                  <a:lnTo>
                    <a:pt x="29514" y="41516"/>
                  </a:lnTo>
                  <a:lnTo>
                    <a:pt x="27000" y="39471"/>
                  </a:lnTo>
                  <a:lnTo>
                    <a:pt x="27762" y="43014"/>
                  </a:lnTo>
                  <a:lnTo>
                    <a:pt x="30721" y="44691"/>
                  </a:lnTo>
                  <a:lnTo>
                    <a:pt x="33223" y="46736"/>
                  </a:lnTo>
                  <a:close/>
                </a:path>
                <a:path w="45084" h="59689">
                  <a:moveTo>
                    <a:pt x="44640" y="59194"/>
                  </a:moveTo>
                  <a:lnTo>
                    <a:pt x="42240" y="53759"/>
                  </a:lnTo>
                  <a:lnTo>
                    <a:pt x="37350" y="50596"/>
                  </a:lnTo>
                  <a:lnTo>
                    <a:pt x="33223" y="46736"/>
                  </a:lnTo>
                  <a:lnTo>
                    <a:pt x="35610" y="52184"/>
                  </a:lnTo>
                  <a:lnTo>
                    <a:pt x="40513" y="55346"/>
                  </a:lnTo>
                  <a:lnTo>
                    <a:pt x="44640" y="59194"/>
                  </a:lnTo>
                  <a:close/>
                </a:path>
              </a:pathLst>
            </a:custGeom>
            <a:solidFill>
              <a:srgbClr val="2036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978896" y="1359877"/>
              <a:ext cx="114300" cy="325120"/>
            </a:xfrm>
            <a:custGeom>
              <a:avLst/>
              <a:gdLst/>
              <a:ahLst/>
              <a:cxnLst/>
              <a:rect l="l" t="t" r="r" b="b"/>
              <a:pathLst>
                <a:path w="114300" h="325119">
                  <a:moveTo>
                    <a:pt x="94558" y="0"/>
                  </a:moveTo>
                  <a:lnTo>
                    <a:pt x="92132" y="1257"/>
                  </a:lnTo>
                  <a:lnTo>
                    <a:pt x="89516" y="2247"/>
                  </a:lnTo>
                  <a:lnTo>
                    <a:pt x="73601" y="14049"/>
                  </a:lnTo>
                  <a:lnTo>
                    <a:pt x="37128" y="49796"/>
                  </a:lnTo>
                  <a:lnTo>
                    <a:pt x="9716" y="94639"/>
                  </a:lnTo>
                  <a:lnTo>
                    <a:pt x="146" y="137982"/>
                  </a:lnTo>
                  <a:lnTo>
                    <a:pt x="0" y="151345"/>
                  </a:lnTo>
                  <a:lnTo>
                    <a:pt x="1251" y="164769"/>
                  </a:lnTo>
                  <a:lnTo>
                    <a:pt x="15474" y="212463"/>
                  </a:lnTo>
                  <a:lnTo>
                    <a:pt x="25762" y="230073"/>
                  </a:lnTo>
                  <a:lnTo>
                    <a:pt x="26816" y="233845"/>
                  </a:lnTo>
                  <a:lnTo>
                    <a:pt x="54997" y="272161"/>
                  </a:lnTo>
                  <a:lnTo>
                    <a:pt x="85642" y="302488"/>
                  </a:lnTo>
                  <a:lnTo>
                    <a:pt x="91535" y="306641"/>
                  </a:lnTo>
                  <a:lnTo>
                    <a:pt x="95599" y="312585"/>
                  </a:lnTo>
                  <a:lnTo>
                    <a:pt x="97085" y="313499"/>
                  </a:lnTo>
                  <a:lnTo>
                    <a:pt x="98304" y="314744"/>
                  </a:lnTo>
                  <a:lnTo>
                    <a:pt x="99752" y="315696"/>
                  </a:lnTo>
                  <a:lnTo>
                    <a:pt x="100793" y="316738"/>
                  </a:lnTo>
                  <a:lnTo>
                    <a:pt x="105632" y="318477"/>
                  </a:lnTo>
                  <a:lnTo>
                    <a:pt x="108807" y="322719"/>
                  </a:lnTo>
                  <a:lnTo>
                    <a:pt x="113252" y="325043"/>
                  </a:lnTo>
                  <a:lnTo>
                    <a:pt x="113900" y="321589"/>
                  </a:lnTo>
                  <a:lnTo>
                    <a:pt x="112046" y="320535"/>
                  </a:lnTo>
                  <a:lnTo>
                    <a:pt x="100934" y="312250"/>
                  </a:lnTo>
                  <a:lnTo>
                    <a:pt x="59639" y="272866"/>
                  </a:lnTo>
                  <a:lnTo>
                    <a:pt x="33268" y="237337"/>
                  </a:lnTo>
                  <a:lnTo>
                    <a:pt x="31223" y="234505"/>
                  </a:lnTo>
                  <a:lnTo>
                    <a:pt x="29635" y="233108"/>
                  </a:lnTo>
                  <a:lnTo>
                    <a:pt x="29026" y="231038"/>
                  </a:lnTo>
                  <a:lnTo>
                    <a:pt x="27413" y="228485"/>
                  </a:lnTo>
                  <a:lnTo>
                    <a:pt x="27032" y="226860"/>
                  </a:lnTo>
                  <a:lnTo>
                    <a:pt x="20269" y="213936"/>
                  </a:lnTo>
                  <a:lnTo>
                    <a:pt x="17593" y="208032"/>
                  </a:lnTo>
                  <a:lnTo>
                    <a:pt x="5205" y="161978"/>
                  </a:lnTo>
                  <a:lnTo>
                    <a:pt x="4464" y="137134"/>
                  </a:lnTo>
                  <a:lnTo>
                    <a:pt x="4914" y="130655"/>
                  </a:lnTo>
                  <a:lnTo>
                    <a:pt x="18278" y="86026"/>
                  </a:lnTo>
                  <a:lnTo>
                    <a:pt x="41897" y="49715"/>
                  </a:lnTo>
                  <a:lnTo>
                    <a:pt x="74797" y="17094"/>
                  </a:lnTo>
                  <a:lnTo>
                    <a:pt x="76244" y="14478"/>
                  </a:lnTo>
                  <a:lnTo>
                    <a:pt x="80575" y="13347"/>
                  </a:lnTo>
                  <a:lnTo>
                    <a:pt x="82963" y="11861"/>
                  </a:lnTo>
                  <a:lnTo>
                    <a:pt x="86087" y="9042"/>
                  </a:lnTo>
                  <a:lnTo>
                    <a:pt x="87573" y="7162"/>
                  </a:lnTo>
                  <a:lnTo>
                    <a:pt x="89795" y="6375"/>
                  </a:lnTo>
                  <a:lnTo>
                    <a:pt x="92869" y="4318"/>
                  </a:lnTo>
                  <a:lnTo>
                    <a:pt x="93974" y="2590"/>
                  </a:lnTo>
                  <a:lnTo>
                    <a:pt x="95231" y="1625"/>
                  </a:lnTo>
                  <a:lnTo>
                    <a:pt x="94558" y="0"/>
                  </a:lnTo>
                  <a:close/>
                </a:path>
              </a:pathLst>
            </a:custGeom>
            <a:solidFill>
              <a:srgbClr val="2441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074496" y="167246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914" y="1663"/>
                  </a:lnTo>
                  <a:lnTo>
                    <a:pt x="2044" y="3035"/>
                  </a:lnTo>
                  <a:lnTo>
                    <a:pt x="4152" y="3111"/>
                  </a:lnTo>
                  <a:lnTo>
                    <a:pt x="3238" y="1447"/>
                  </a:lnTo>
                  <a:lnTo>
                    <a:pt x="210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64" name="object 3964"/>
          <p:cNvSpPr/>
          <p:nvPr/>
        </p:nvSpPr>
        <p:spPr>
          <a:xfrm>
            <a:off x="1719046" y="1231138"/>
            <a:ext cx="5715" cy="9525"/>
          </a:xfrm>
          <a:custGeom>
            <a:avLst/>
            <a:gdLst/>
            <a:ahLst/>
            <a:cxnLst/>
            <a:rect l="l" t="t" r="r" b="b"/>
            <a:pathLst>
              <a:path w="5714" h="9525">
                <a:moveTo>
                  <a:pt x="279" y="0"/>
                </a:moveTo>
                <a:lnTo>
                  <a:pt x="0" y="4229"/>
                </a:lnTo>
                <a:lnTo>
                  <a:pt x="1727" y="7340"/>
                </a:lnTo>
                <a:lnTo>
                  <a:pt x="5486" y="9321"/>
                </a:lnTo>
                <a:lnTo>
                  <a:pt x="4495" y="5791"/>
                </a:lnTo>
                <a:lnTo>
                  <a:pt x="1828" y="3213"/>
                </a:lnTo>
                <a:lnTo>
                  <a:pt x="279" y="0"/>
                </a:lnTo>
                <a:close/>
              </a:path>
            </a:pathLst>
          </a:custGeom>
          <a:solidFill>
            <a:srgbClr val="D3EDF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5" name="object 3965"/>
          <p:cNvSpPr/>
          <p:nvPr/>
        </p:nvSpPr>
        <p:spPr>
          <a:xfrm>
            <a:off x="1854339" y="1326553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1777" y="0"/>
                </a:moveTo>
                <a:lnTo>
                  <a:pt x="0" y="88"/>
                </a:lnTo>
                <a:lnTo>
                  <a:pt x="1054" y="1447"/>
                </a:lnTo>
                <a:lnTo>
                  <a:pt x="2501" y="2006"/>
                </a:lnTo>
                <a:lnTo>
                  <a:pt x="4152" y="2171"/>
                </a:lnTo>
                <a:lnTo>
                  <a:pt x="3365" y="279"/>
                </a:lnTo>
                <a:lnTo>
                  <a:pt x="1777" y="0"/>
                </a:lnTo>
                <a:close/>
              </a:path>
            </a:pathLst>
          </a:custGeom>
          <a:solidFill>
            <a:srgbClr val="1D305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966" name="object 3966"/>
          <p:cNvGrpSpPr/>
          <p:nvPr/>
        </p:nvGrpSpPr>
        <p:grpSpPr>
          <a:xfrm>
            <a:off x="862088" y="1112558"/>
            <a:ext cx="65405" cy="160020"/>
            <a:chOff x="862088" y="1112558"/>
            <a:chExt cx="65405" cy="160020"/>
          </a:xfrm>
        </p:grpSpPr>
        <p:sp>
          <p:nvSpPr>
            <p:cNvPr id="3967" name="object 3967"/>
            <p:cNvSpPr/>
            <p:nvPr/>
          </p:nvSpPr>
          <p:spPr>
            <a:xfrm>
              <a:off x="894727" y="1230845"/>
              <a:ext cx="18415" cy="15875"/>
            </a:xfrm>
            <a:custGeom>
              <a:avLst/>
              <a:gdLst/>
              <a:ahLst/>
              <a:cxnLst/>
              <a:rect l="l" t="t" r="r" b="b"/>
              <a:pathLst>
                <a:path w="18415" h="15875">
                  <a:moveTo>
                    <a:pt x="2336" y="0"/>
                  </a:moveTo>
                  <a:lnTo>
                    <a:pt x="7531" y="7556"/>
                  </a:lnTo>
                  <a:lnTo>
                    <a:pt x="3797" y="8318"/>
                  </a:lnTo>
                  <a:lnTo>
                    <a:pt x="3594" y="9067"/>
                  </a:lnTo>
                  <a:lnTo>
                    <a:pt x="3086" y="9575"/>
                  </a:lnTo>
                  <a:lnTo>
                    <a:pt x="2717" y="9499"/>
                  </a:lnTo>
                  <a:lnTo>
                    <a:pt x="2451" y="9525"/>
                  </a:lnTo>
                  <a:lnTo>
                    <a:pt x="1841" y="6108"/>
                  </a:lnTo>
                  <a:lnTo>
                    <a:pt x="165" y="8597"/>
                  </a:lnTo>
                  <a:lnTo>
                    <a:pt x="800" y="10693"/>
                  </a:lnTo>
                  <a:lnTo>
                    <a:pt x="0" y="13246"/>
                  </a:lnTo>
                  <a:lnTo>
                    <a:pt x="2159" y="14846"/>
                  </a:lnTo>
                  <a:lnTo>
                    <a:pt x="6946" y="15481"/>
                  </a:lnTo>
                  <a:lnTo>
                    <a:pt x="7747" y="11747"/>
                  </a:lnTo>
                  <a:lnTo>
                    <a:pt x="9042" y="8534"/>
                  </a:lnTo>
                  <a:lnTo>
                    <a:pt x="11087" y="6870"/>
                  </a:lnTo>
                  <a:lnTo>
                    <a:pt x="11455" y="8623"/>
                  </a:lnTo>
                  <a:lnTo>
                    <a:pt x="12192" y="10452"/>
                  </a:lnTo>
                  <a:lnTo>
                    <a:pt x="12522" y="10756"/>
                  </a:lnTo>
                  <a:lnTo>
                    <a:pt x="12979" y="10947"/>
                  </a:lnTo>
                  <a:lnTo>
                    <a:pt x="15748" y="10121"/>
                  </a:lnTo>
                  <a:lnTo>
                    <a:pt x="17894" y="8737"/>
                  </a:lnTo>
                  <a:lnTo>
                    <a:pt x="17868" y="5422"/>
                  </a:lnTo>
                  <a:lnTo>
                    <a:pt x="15519" y="2933"/>
                  </a:lnTo>
                  <a:lnTo>
                    <a:pt x="12230" y="2959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6CB0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896886" y="1237881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30" h="20319">
                  <a:moveTo>
                    <a:pt x="8305" y="0"/>
                  </a:moveTo>
                  <a:lnTo>
                    <a:pt x="6311" y="457"/>
                  </a:lnTo>
                  <a:lnTo>
                    <a:pt x="4521" y="3175"/>
                  </a:lnTo>
                  <a:lnTo>
                    <a:pt x="3898" y="6896"/>
                  </a:lnTo>
                  <a:lnTo>
                    <a:pt x="0" y="7810"/>
                  </a:lnTo>
                  <a:lnTo>
                    <a:pt x="1003" y="9499"/>
                  </a:lnTo>
                  <a:lnTo>
                    <a:pt x="1765" y="11137"/>
                  </a:lnTo>
                  <a:lnTo>
                    <a:pt x="5816" y="13144"/>
                  </a:lnTo>
                  <a:lnTo>
                    <a:pt x="6946" y="15316"/>
                  </a:lnTo>
                  <a:lnTo>
                    <a:pt x="4165" y="17170"/>
                  </a:lnTo>
                  <a:lnTo>
                    <a:pt x="5041" y="19786"/>
                  </a:lnTo>
                  <a:lnTo>
                    <a:pt x="6642" y="19253"/>
                  </a:lnTo>
                  <a:lnTo>
                    <a:pt x="8369" y="18122"/>
                  </a:lnTo>
                  <a:lnTo>
                    <a:pt x="5092" y="9004"/>
                  </a:lnTo>
                  <a:lnTo>
                    <a:pt x="5245" y="8039"/>
                  </a:lnTo>
                  <a:lnTo>
                    <a:pt x="10426" y="5676"/>
                  </a:lnTo>
                  <a:lnTo>
                    <a:pt x="10985" y="4978"/>
                  </a:lnTo>
                  <a:lnTo>
                    <a:pt x="11087" y="4279"/>
                  </a:lnTo>
                  <a:lnTo>
                    <a:pt x="10426" y="3594"/>
                  </a:lnTo>
                  <a:lnTo>
                    <a:pt x="10439" y="2616"/>
                  </a:lnTo>
                  <a:lnTo>
                    <a:pt x="9512" y="1041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70BB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893216" y="1247089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2120" y="0"/>
                  </a:moveTo>
                  <a:lnTo>
                    <a:pt x="0" y="2006"/>
                  </a:lnTo>
                  <a:lnTo>
                    <a:pt x="863" y="4038"/>
                  </a:lnTo>
                  <a:lnTo>
                    <a:pt x="558" y="5829"/>
                  </a:lnTo>
                  <a:lnTo>
                    <a:pt x="3771" y="6705"/>
                  </a:lnTo>
                  <a:lnTo>
                    <a:pt x="4533" y="9626"/>
                  </a:lnTo>
                  <a:lnTo>
                    <a:pt x="5829" y="12115"/>
                  </a:lnTo>
                  <a:lnTo>
                    <a:pt x="10922" y="11087"/>
                  </a:lnTo>
                  <a:lnTo>
                    <a:pt x="11684" y="11620"/>
                  </a:lnTo>
                  <a:lnTo>
                    <a:pt x="12560" y="11658"/>
                  </a:lnTo>
                  <a:lnTo>
                    <a:pt x="13436" y="10020"/>
                  </a:lnTo>
                  <a:lnTo>
                    <a:pt x="12725" y="9398"/>
                  </a:lnTo>
                  <a:lnTo>
                    <a:pt x="12039" y="8928"/>
                  </a:lnTo>
                  <a:lnTo>
                    <a:pt x="10604" y="8775"/>
                  </a:lnTo>
                  <a:lnTo>
                    <a:pt x="8978" y="9436"/>
                  </a:lnTo>
                  <a:lnTo>
                    <a:pt x="7835" y="7975"/>
                  </a:lnTo>
                  <a:lnTo>
                    <a:pt x="4178" y="6794"/>
                  </a:lnTo>
                  <a:lnTo>
                    <a:pt x="2413" y="4064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62A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890879" y="1221905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5">
                  <a:moveTo>
                    <a:pt x="5930" y="0"/>
                  </a:moveTo>
                  <a:lnTo>
                    <a:pt x="2717" y="1117"/>
                  </a:lnTo>
                  <a:lnTo>
                    <a:pt x="863" y="901"/>
                  </a:lnTo>
                  <a:lnTo>
                    <a:pt x="1308" y="4038"/>
                  </a:lnTo>
                  <a:lnTo>
                    <a:pt x="0" y="7493"/>
                  </a:lnTo>
                  <a:lnTo>
                    <a:pt x="2247" y="11582"/>
                  </a:lnTo>
                  <a:lnTo>
                    <a:pt x="3251" y="8242"/>
                  </a:lnTo>
                  <a:lnTo>
                    <a:pt x="2590" y="5892"/>
                  </a:lnTo>
                  <a:lnTo>
                    <a:pt x="3987" y="402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72B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888675" y="122379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289" y="0"/>
                  </a:moveTo>
                  <a:lnTo>
                    <a:pt x="0" y="3109"/>
                  </a:lnTo>
                  <a:lnTo>
                    <a:pt x="2318" y="2920"/>
                  </a:lnTo>
                  <a:lnTo>
                    <a:pt x="1937" y="1523"/>
                  </a:lnTo>
                  <a:lnTo>
                    <a:pt x="1289" y="0"/>
                  </a:lnTo>
                  <a:close/>
                </a:path>
              </a:pathLst>
            </a:custGeom>
            <a:solidFill>
              <a:srgbClr val="6CA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874788" y="1130922"/>
              <a:ext cx="49530" cy="91440"/>
            </a:xfrm>
            <a:custGeom>
              <a:avLst/>
              <a:gdLst/>
              <a:ahLst/>
              <a:cxnLst/>
              <a:rect l="l" t="t" r="r" b="b"/>
              <a:pathLst>
                <a:path w="49530" h="91440">
                  <a:moveTo>
                    <a:pt x="44751" y="90601"/>
                  </a:moveTo>
                  <a:lnTo>
                    <a:pt x="41567" y="90601"/>
                  </a:lnTo>
                  <a:lnTo>
                    <a:pt x="43459" y="91363"/>
                  </a:lnTo>
                  <a:lnTo>
                    <a:pt x="44751" y="90601"/>
                  </a:lnTo>
                  <a:close/>
                </a:path>
                <a:path w="49530" h="91440">
                  <a:moveTo>
                    <a:pt x="30387" y="75285"/>
                  </a:moveTo>
                  <a:lnTo>
                    <a:pt x="19989" y="75285"/>
                  </a:lnTo>
                  <a:lnTo>
                    <a:pt x="23177" y="78384"/>
                  </a:lnTo>
                  <a:lnTo>
                    <a:pt x="26543" y="79565"/>
                  </a:lnTo>
                  <a:lnTo>
                    <a:pt x="29044" y="81597"/>
                  </a:lnTo>
                  <a:lnTo>
                    <a:pt x="35890" y="87350"/>
                  </a:lnTo>
                  <a:lnTo>
                    <a:pt x="38150" y="88557"/>
                  </a:lnTo>
                  <a:lnTo>
                    <a:pt x="39801" y="90830"/>
                  </a:lnTo>
                  <a:lnTo>
                    <a:pt x="41567" y="90601"/>
                  </a:lnTo>
                  <a:lnTo>
                    <a:pt x="44751" y="90601"/>
                  </a:lnTo>
                  <a:lnTo>
                    <a:pt x="45224" y="90322"/>
                  </a:lnTo>
                  <a:lnTo>
                    <a:pt x="44774" y="88633"/>
                  </a:lnTo>
                  <a:lnTo>
                    <a:pt x="41020" y="88633"/>
                  </a:lnTo>
                  <a:lnTo>
                    <a:pt x="40576" y="86055"/>
                  </a:lnTo>
                  <a:lnTo>
                    <a:pt x="42748" y="84988"/>
                  </a:lnTo>
                  <a:lnTo>
                    <a:pt x="48648" y="84988"/>
                  </a:lnTo>
                  <a:lnTo>
                    <a:pt x="46164" y="83045"/>
                  </a:lnTo>
                  <a:lnTo>
                    <a:pt x="43497" y="81051"/>
                  </a:lnTo>
                  <a:lnTo>
                    <a:pt x="40574" y="76720"/>
                  </a:lnTo>
                  <a:lnTo>
                    <a:pt x="30848" y="76720"/>
                  </a:lnTo>
                  <a:lnTo>
                    <a:pt x="30387" y="75285"/>
                  </a:lnTo>
                  <a:close/>
                </a:path>
                <a:path w="49530" h="91440">
                  <a:moveTo>
                    <a:pt x="44564" y="87845"/>
                  </a:moveTo>
                  <a:lnTo>
                    <a:pt x="41020" y="88633"/>
                  </a:lnTo>
                  <a:lnTo>
                    <a:pt x="44774" y="88633"/>
                  </a:lnTo>
                  <a:lnTo>
                    <a:pt x="44564" y="87845"/>
                  </a:lnTo>
                  <a:close/>
                </a:path>
                <a:path w="49530" h="91440">
                  <a:moveTo>
                    <a:pt x="48648" y="84988"/>
                  </a:moveTo>
                  <a:lnTo>
                    <a:pt x="42748" y="84988"/>
                  </a:lnTo>
                  <a:lnTo>
                    <a:pt x="44615" y="86194"/>
                  </a:lnTo>
                  <a:lnTo>
                    <a:pt x="47637" y="86931"/>
                  </a:lnTo>
                  <a:lnTo>
                    <a:pt x="48983" y="87757"/>
                  </a:lnTo>
                  <a:lnTo>
                    <a:pt x="49136" y="85648"/>
                  </a:lnTo>
                  <a:lnTo>
                    <a:pt x="48729" y="85051"/>
                  </a:lnTo>
                  <a:close/>
                </a:path>
                <a:path w="49530" h="91440">
                  <a:moveTo>
                    <a:pt x="38227" y="75133"/>
                  </a:moveTo>
                  <a:lnTo>
                    <a:pt x="35585" y="75514"/>
                  </a:lnTo>
                  <a:lnTo>
                    <a:pt x="30848" y="76720"/>
                  </a:lnTo>
                  <a:lnTo>
                    <a:pt x="40574" y="76720"/>
                  </a:lnTo>
                  <a:lnTo>
                    <a:pt x="40093" y="76009"/>
                  </a:lnTo>
                  <a:lnTo>
                    <a:pt x="38227" y="75133"/>
                  </a:lnTo>
                  <a:close/>
                </a:path>
                <a:path w="49530" h="91440">
                  <a:moveTo>
                    <a:pt x="1142" y="0"/>
                  </a:moveTo>
                  <a:lnTo>
                    <a:pt x="634" y="101"/>
                  </a:lnTo>
                  <a:lnTo>
                    <a:pt x="253" y="381"/>
                  </a:lnTo>
                  <a:lnTo>
                    <a:pt x="0" y="838"/>
                  </a:lnTo>
                  <a:lnTo>
                    <a:pt x="596" y="2159"/>
                  </a:lnTo>
                  <a:lnTo>
                    <a:pt x="1054" y="2781"/>
                  </a:lnTo>
                  <a:lnTo>
                    <a:pt x="1557" y="10151"/>
                  </a:lnTo>
                  <a:lnTo>
                    <a:pt x="9105" y="39243"/>
                  </a:lnTo>
                  <a:lnTo>
                    <a:pt x="5067" y="46875"/>
                  </a:lnTo>
                  <a:lnTo>
                    <a:pt x="7442" y="48856"/>
                  </a:lnTo>
                  <a:lnTo>
                    <a:pt x="9842" y="55245"/>
                  </a:lnTo>
                  <a:lnTo>
                    <a:pt x="11175" y="58902"/>
                  </a:lnTo>
                  <a:lnTo>
                    <a:pt x="11747" y="62801"/>
                  </a:lnTo>
                  <a:lnTo>
                    <a:pt x="16954" y="64363"/>
                  </a:lnTo>
                  <a:lnTo>
                    <a:pt x="17932" y="68834"/>
                  </a:lnTo>
                  <a:lnTo>
                    <a:pt x="18999" y="73253"/>
                  </a:lnTo>
                  <a:lnTo>
                    <a:pt x="18389" y="74396"/>
                  </a:lnTo>
                  <a:lnTo>
                    <a:pt x="18186" y="75336"/>
                  </a:lnTo>
                  <a:lnTo>
                    <a:pt x="19989" y="75285"/>
                  </a:lnTo>
                  <a:lnTo>
                    <a:pt x="30387" y="75285"/>
                  </a:lnTo>
                  <a:lnTo>
                    <a:pt x="27457" y="66167"/>
                  </a:lnTo>
                  <a:lnTo>
                    <a:pt x="26667" y="62509"/>
                  </a:lnTo>
                  <a:lnTo>
                    <a:pt x="21780" y="62509"/>
                  </a:lnTo>
                  <a:lnTo>
                    <a:pt x="21234" y="62242"/>
                  </a:lnTo>
                  <a:lnTo>
                    <a:pt x="21562" y="61907"/>
                  </a:lnTo>
                  <a:lnTo>
                    <a:pt x="21624" y="61518"/>
                  </a:lnTo>
                  <a:lnTo>
                    <a:pt x="18681" y="58407"/>
                  </a:lnTo>
                  <a:lnTo>
                    <a:pt x="19227" y="53530"/>
                  </a:lnTo>
                  <a:lnTo>
                    <a:pt x="12915" y="46164"/>
                  </a:lnTo>
                  <a:lnTo>
                    <a:pt x="12801" y="40741"/>
                  </a:lnTo>
                  <a:lnTo>
                    <a:pt x="12052" y="35204"/>
                  </a:lnTo>
                  <a:lnTo>
                    <a:pt x="10350" y="20678"/>
                  </a:lnTo>
                  <a:lnTo>
                    <a:pt x="9041" y="13498"/>
                  </a:lnTo>
                  <a:lnTo>
                    <a:pt x="6827" y="6400"/>
                  </a:lnTo>
                  <a:lnTo>
                    <a:pt x="3098" y="6400"/>
                  </a:lnTo>
                  <a:lnTo>
                    <a:pt x="3252" y="5956"/>
                  </a:lnTo>
                  <a:lnTo>
                    <a:pt x="3314" y="3314"/>
                  </a:lnTo>
                  <a:lnTo>
                    <a:pt x="4381" y="787"/>
                  </a:lnTo>
                  <a:lnTo>
                    <a:pt x="1142" y="0"/>
                  </a:lnTo>
                  <a:close/>
                </a:path>
                <a:path w="49530" h="91440">
                  <a:moveTo>
                    <a:pt x="21729" y="61010"/>
                  </a:moveTo>
                  <a:lnTo>
                    <a:pt x="21780" y="61683"/>
                  </a:lnTo>
                  <a:lnTo>
                    <a:pt x="21562" y="61907"/>
                  </a:lnTo>
                  <a:lnTo>
                    <a:pt x="21640" y="62242"/>
                  </a:lnTo>
                  <a:lnTo>
                    <a:pt x="21780" y="62509"/>
                  </a:lnTo>
                  <a:lnTo>
                    <a:pt x="26667" y="62509"/>
                  </a:lnTo>
                  <a:lnTo>
                    <a:pt x="26568" y="62052"/>
                  </a:lnTo>
                  <a:lnTo>
                    <a:pt x="21729" y="61010"/>
                  </a:lnTo>
                  <a:close/>
                </a:path>
                <a:path w="49530" h="91440">
                  <a:moveTo>
                    <a:pt x="3695" y="3606"/>
                  </a:moveTo>
                  <a:lnTo>
                    <a:pt x="3619" y="4953"/>
                  </a:lnTo>
                  <a:lnTo>
                    <a:pt x="3340" y="5956"/>
                  </a:lnTo>
                  <a:lnTo>
                    <a:pt x="3225" y="6108"/>
                  </a:lnTo>
                  <a:lnTo>
                    <a:pt x="3378" y="6375"/>
                  </a:lnTo>
                  <a:lnTo>
                    <a:pt x="3098" y="6400"/>
                  </a:lnTo>
                  <a:lnTo>
                    <a:pt x="6827" y="6400"/>
                  </a:lnTo>
                  <a:lnTo>
                    <a:pt x="6431" y="5410"/>
                  </a:lnTo>
                  <a:lnTo>
                    <a:pt x="6527" y="3822"/>
                  </a:lnTo>
                  <a:lnTo>
                    <a:pt x="3695" y="3606"/>
                  </a:lnTo>
                  <a:close/>
                </a:path>
              </a:pathLst>
            </a:custGeom>
            <a:solidFill>
              <a:srgbClr val="93C3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897966" y="1205839"/>
              <a:ext cx="12700" cy="25400"/>
            </a:xfrm>
            <a:custGeom>
              <a:avLst/>
              <a:gdLst/>
              <a:ahLst/>
              <a:cxnLst/>
              <a:rect l="l" t="t" r="r" b="b"/>
              <a:pathLst>
                <a:path w="12700" h="25400">
                  <a:moveTo>
                    <a:pt x="6235" y="0"/>
                  </a:moveTo>
                  <a:lnTo>
                    <a:pt x="1181" y="4165"/>
                  </a:lnTo>
                  <a:lnTo>
                    <a:pt x="469" y="3670"/>
                  </a:lnTo>
                  <a:lnTo>
                    <a:pt x="0" y="3467"/>
                  </a:lnTo>
                  <a:lnTo>
                    <a:pt x="241" y="9169"/>
                  </a:lnTo>
                  <a:lnTo>
                    <a:pt x="330" y="14884"/>
                  </a:lnTo>
                  <a:lnTo>
                    <a:pt x="939" y="22009"/>
                  </a:lnTo>
                  <a:lnTo>
                    <a:pt x="114" y="24498"/>
                  </a:lnTo>
                  <a:lnTo>
                    <a:pt x="4711" y="25349"/>
                  </a:lnTo>
                  <a:lnTo>
                    <a:pt x="3594" y="22415"/>
                  </a:lnTo>
                  <a:lnTo>
                    <a:pt x="5524" y="21285"/>
                  </a:lnTo>
                  <a:lnTo>
                    <a:pt x="12293" y="15532"/>
                  </a:lnTo>
                  <a:lnTo>
                    <a:pt x="10375" y="11772"/>
                  </a:lnTo>
                  <a:lnTo>
                    <a:pt x="8966" y="10363"/>
                  </a:lnTo>
                  <a:lnTo>
                    <a:pt x="7289" y="9283"/>
                  </a:lnTo>
                  <a:lnTo>
                    <a:pt x="5715" y="495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8FD0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905421" y="1230350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15862" y="0"/>
                  </a:moveTo>
                  <a:lnTo>
                    <a:pt x="14147" y="1092"/>
                  </a:lnTo>
                  <a:lnTo>
                    <a:pt x="12496" y="1397"/>
                  </a:lnTo>
                  <a:lnTo>
                    <a:pt x="11963" y="1460"/>
                  </a:lnTo>
                  <a:lnTo>
                    <a:pt x="11442" y="1574"/>
                  </a:lnTo>
                  <a:lnTo>
                    <a:pt x="10947" y="1727"/>
                  </a:lnTo>
                  <a:lnTo>
                    <a:pt x="9982" y="2133"/>
                  </a:lnTo>
                  <a:lnTo>
                    <a:pt x="8864" y="2400"/>
                  </a:lnTo>
                  <a:lnTo>
                    <a:pt x="9093" y="3848"/>
                  </a:lnTo>
                  <a:lnTo>
                    <a:pt x="8813" y="4876"/>
                  </a:lnTo>
                  <a:lnTo>
                    <a:pt x="8140" y="5537"/>
                  </a:lnTo>
                  <a:lnTo>
                    <a:pt x="7175" y="5930"/>
                  </a:lnTo>
                  <a:lnTo>
                    <a:pt x="5816" y="8077"/>
                  </a:lnTo>
                  <a:lnTo>
                    <a:pt x="4140" y="9893"/>
                  </a:lnTo>
                  <a:lnTo>
                    <a:pt x="1879" y="11125"/>
                  </a:lnTo>
                  <a:lnTo>
                    <a:pt x="1816" y="17208"/>
                  </a:lnTo>
                  <a:lnTo>
                    <a:pt x="0" y="18783"/>
                  </a:lnTo>
                  <a:lnTo>
                    <a:pt x="3238" y="21043"/>
                  </a:lnTo>
                  <a:lnTo>
                    <a:pt x="4991" y="20421"/>
                  </a:lnTo>
                  <a:lnTo>
                    <a:pt x="8470" y="18846"/>
                  </a:lnTo>
                  <a:lnTo>
                    <a:pt x="10388" y="18135"/>
                  </a:lnTo>
                  <a:lnTo>
                    <a:pt x="12268" y="17360"/>
                  </a:lnTo>
                  <a:lnTo>
                    <a:pt x="18897" y="16141"/>
                  </a:lnTo>
                  <a:lnTo>
                    <a:pt x="19913" y="15062"/>
                  </a:lnTo>
                  <a:lnTo>
                    <a:pt x="19883" y="14579"/>
                  </a:lnTo>
                  <a:lnTo>
                    <a:pt x="7632" y="14579"/>
                  </a:lnTo>
                  <a:lnTo>
                    <a:pt x="11683" y="4635"/>
                  </a:lnTo>
                  <a:lnTo>
                    <a:pt x="12052" y="4356"/>
                  </a:lnTo>
                  <a:lnTo>
                    <a:pt x="20695" y="4356"/>
                  </a:lnTo>
                  <a:lnTo>
                    <a:pt x="21501" y="3467"/>
                  </a:lnTo>
                  <a:lnTo>
                    <a:pt x="20370" y="1549"/>
                  </a:lnTo>
                  <a:lnTo>
                    <a:pt x="15862" y="0"/>
                  </a:lnTo>
                  <a:close/>
                </a:path>
                <a:path w="21590" h="21590">
                  <a:moveTo>
                    <a:pt x="14961" y="5117"/>
                  </a:moveTo>
                  <a:lnTo>
                    <a:pt x="14452" y="7505"/>
                  </a:lnTo>
                  <a:lnTo>
                    <a:pt x="12191" y="12115"/>
                  </a:lnTo>
                  <a:lnTo>
                    <a:pt x="11163" y="14579"/>
                  </a:lnTo>
                  <a:lnTo>
                    <a:pt x="19883" y="14579"/>
                  </a:lnTo>
                  <a:lnTo>
                    <a:pt x="19586" y="9893"/>
                  </a:lnTo>
                  <a:lnTo>
                    <a:pt x="19494" y="7239"/>
                  </a:lnTo>
                  <a:lnTo>
                    <a:pt x="18795" y="6197"/>
                  </a:lnTo>
                  <a:lnTo>
                    <a:pt x="18457" y="6033"/>
                  </a:lnTo>
                  <a:lnTo>
                    <a:pt x="14961" y="5117"/>
                  </a:lnTo>
                  <a:close/>
                </a:path>
                <a:path w="21590" h="21590">
                  <a:moveTo>
                    <a:pt x="20649" y="4406"/>
                  </a:moveTo>
                  <a:lnTo>
                    <a:pt x="15112" y="4406"/>
                  </a:lnTo>
                  <a:lnTo>
                    <a:pt x="18457" y="6033"/>
                  </a:lnTo>
                  <a:lnTo>
                    <a:pt x="19037" y="6184"/>
                  </a:lnTo>
                  <a:lnTo>
                    <a:pt x="20649" y="4406"/>
                  </a:lnTo>
                  <a:close/>
                </a:path>
                <a:path w="21590" h="21590">
                  <a:moveTo>
                    <a:pt x="15112" y="4406"/>
                  </a:moveTo>
                  <a:lnTo>
                    <a:pt x="14961" y="5117"/>
                  </a:lnTo>
                  <a:lnTo>
                    <a:pt x="18457" y="6033"/>
                  </a:lnTo>
                  <a:lnTo>
                    <a:pt x="15112" y="4406"/>
                  </a:lnTo>
                  <a:close/>
                </a:path>
                <a:path w="21590" h="21590">
                  <a:moveTo>
                    <a:pt x="20695" y="4356"/>
                  </a:moveTo>
                  <a:lnTo>
                    <a:pt x="12052" y="4356"/>
                  </a:lnTo>
                  <a:lnTo>
                    <a:pt x="14961" y="5117"/>
                  </a:lnTo>
                  <a:lnTo>
                    <a:pt x="15112" y="4406"/>
                  </a:lnTo>
                  <a:lnTo>
                    <a:pt x="20649" y="4406"/>
                  </a:lnTo>
                  <a:close/>
                </a:path>
              </a:pathLst>
            </a:custGeom>
            <a:solidFill>
              <a:srgbClr val="C5E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903477" y="1221397"/>
              <a:ext cx="14604" cy="13335"/>
            </a:xfrm>
            <a:custGeom>
              <a:avLst/>
              <a:gdLst/>
              <a:ahLst/>
              <a:cxnLst/>
              <a:rect l="l" t="t" r="r" b="b"/>
              <a:pathLst>
                <a:path w="14605" h="13334">
                  <a:moveTo>
                    <a:pt x="6845" y="0"/>
                  </a:moveTo>
                  <a:lnTo>
                    <a:pt x="4305" y="3136"/>
                  </a:lnTo>
                  <a:lnTo>
                    <a:pt x="1752" y="5562"/>
                  </a:lnTo>
                  <a:lnTo>
                    <a:pt x="0" y="9042"/>
                  </a:lnTo>
                  <a:lnTo>
                    <a:pt x="2133" y="10439"/>
                  </a:lnTo>
                  <a:lnTo>
                    <a:pt x="7327" y="10769"/>
                  </a:lnTo>
                  <a:lnTo>
                    <a:pt x="9245" y="11442"/>
                  </a:lnTo>
                  <a:lnTo>
                    <a:pt x="11049" y="12801"/>
                  </a:lnTo>
                  <a:lnTo>
                    <a:pt x="13169" y="11709"/>
                  </a:lnTo>
                  <a:lnTo>
                    <a:pt x="14478" y="9715"/>
                  </a:lnTo>
                  <a:lnTo>
                    <a:pt x="12750" y="9042"/>
                  </a:lnTo>
                  <a:lnTo>
                    <a:pt x="10668" y="7442"/>
                  </a:lnTo>
                  <a:lnTo>
                    <a:pt x="9017" y="7226"/>
                  </a:lnTo>
                  <a:lnTo>
                    <a:pt x="6845" y="0"/>
                  </a:lnTo>
                  <a:close/>
                </a:path>
              </a:pathLst>
            </a:custGeom>
            <a:solidFill>
              <a:srgbClr val="75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892073" y="120417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714" y="0"/>
                  </a:moveTo>
                  <a:lnTo>
                    <a:pt x="190" y="2286"/>
                  </a:lnTo>
                  <a:lnTo>
                    <a:pt x="0" y="4445"/>
                  </a:lnTo>
                  <a:lnTo>
                    <a:pt x="2717" y="7289"/>
                  </a:lnTo>
                  <a:lnTo>
                    <a:pt x="2717" y="2032"/>
                  </a:lnTo>
                  <a:lnTo>
                    <a:pt x="1917" y="1574"/>
                  </a:lnTo>
                  <a:lnTo>
                    <a:pt x="1739" y="825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73A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865797" y="113409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4">
                  <a:moveTo>
                    <a:pt x="5346" y="0"/>
                  </a:moveTo>
                  <a:lnTo>
                    <a:pt x="4864" y="139"/>
                  </a:lnTo>
                  <a:lnTo>
                    <a:pt x="3009" y="1765"/>
                  </a:lnTo>
                  <a:lnTo>
                    <a:pt x="228" y="2565"/>
                  </a:lnTo>
                  <a:lnTo>
                    <a:pt x="0" y="5626"/>
                  </a:lnTo>
                  <a:lnTo>
                    <a:pt x="3340" y="6972"/>
                  </a:lnTo>
                  <a:lnTo>
                    <a:pt x="3390" y="11112"/>
                  </a:lnTo>
                  <a:lnTo>
                    <a:pt x="6197" y="12903"/>
                  </a:lnTo>
                  <a:lnTo>
                    <a:pt x="6896" y="9766"/>
                  </a:lnTo>
                  <a:lnTo>
                    <a:pt x="4521" y="6286"/>
                  </a:lnTo>
                  <a:lnTo>
                    <a:pt x="8305" y="2565"/>
                  </a:lnTo>
                  <a:lnTo>
                    <a:pt x="7200" y="1142"/>
                  </a:lnTo>
                  <a:lnTo>
                    <a:pt x="6184" y="406"/>
                  </a:lnTo>
                  <a:lnTo>
                    <a:pt x="5791" y="88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9DD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868705" y="1129461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80">
                  <a:moveTo>
                    <a:pt x="3174" y="0"/>
                  </a:moveTo>
                  <a:lnTo>
                    <a:pt x="0" y="2832"/>
                  </a:lnTo>
                  <a:lnTo>
                    <a:pt x="571" y="4152"/>
                  </a:lnTo>
                  <a:lnTo>
                    <a:pt x="2273" y="5054"/>
                  </a:lnTo>
                  <a:lnTo>
                    <a:pt x="2946" y="5054"/>
                  </a:lnTo>
                  <a:lnTo>
                    <a:pt x="3276" y="5041"/>
                  </a:lnTo>
                  <a:lnTo>
                    <a:pt x="3886" y="3683"/>
                  </a:lnTo>
                  <a:lnTo>
                    <a:pt x="4927" y="2997"/>
                  </a:lnTo>
                  <a:lnTo>
                    <a:pt x="6413" y="2971"/>
                  </a:lnTo>
                  <a:lnTo>
                    <a:pt x="6413" y="1943"/>
                  </a:lnTo>
                  <a:lnTo>
                    <a:pt x="4952" y="152"/>
                  </a:lnTo>
                  <a:lnTo>
                    <a:pt x="3174" y="0"/>
                  </a:lnTo>
                  <a:close/>
                </a:path>
              </a:pathLst>
            </a:custGeom>
            <a:solidFill>
              <a:srgbClr val="8CB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862088" y="1112558"/>
              <a:ext cx="17780" cy="28575"/>
            </a:xfrm>
            <a:custGeom>
              <a:avLst/>
              <a:gdLst/>
              <a:ahLst/>
              <a:cxnLst/>
              <a:rect l="l" t="t" r="r" b="b"/>
              <a:pathLst>
                <a:path w="17780" h="28575">
                  <a:moveTo>
                    <a:pt x="7132" y="16891"/>
                  </a:moveTo>
                  <a:lnTo>
                    <a:pt x="6845" y="16891"/>
                  </a:lnTo>
                  <a:lnTo>
                    <a:pt x="6756" y="18402"/>
                  </a:lnTo>
                  <a:lnTo>
                    <a:pt x="5968" y="19418"/>
                  </a:lnTo>
                  <a:lnTo>
                    <a:pt x="4597" y="20002"/>
                  </a:lnTo>
                  <a:lnTo>
                    <a:pt x="4902" y="23215"/>
                  </a:lnTo>
                  <a:lnTo>
                    <a:pt x="0" y="24536"/>
                  </a:lnTo>
                  <a:lnTo>
                    <a:pt x="1625" y="28219"/>
                  </a:lnTo>
                  <a:lnTo>
                    <a:pt x="3708" y="27178"/>
                  </a:lnTo>
                  <a:lnTo>
                    <a:pt x="5384" y="25387"/>
                  </a:lnTo>
                  <a:lnTo>
                    <a:pt x="7785" y="24333"/>
                  </a:lnTo>
                  <a:lnTo>
                    <a:pt x="8889" y="21971"/>
                  </a:lnTo>
                  <a:lnTo>
                    <a:pt x="7132" y="16891"/>
                  </a:lnTo>
                  <a:close/>
                </a:path>
                <a:path w="17780" h="28575">
                  <a:moveTo>
                    <a:pt x="14427" y="16649"/>
                  </a:moveTo>
                  <a:lnTo>
                    <a:pt x="7048" y="16649"/>
                  </a:lnTo>
                  <a:lnTo>
                    <a:pt x="10833" y="18808"/>
                  </a:lnTo>
                  <a:lnTo>
                    <a:pt x="13030" y="18859"/>
                  </a:lnTo>
                  <a:lnTo>
                    <a:pt x="14427" y="16649"/>
                  </a:lnTo>
                  <a:close/>
                </a:path>
                <a:path w="17780" h="28575">
                  <a:moveTo>
                    <a:pt x="11468" y="0"/>
                  </a:moveTo>
                  <a:lnTo>
                    <a:pt x="8699" y="101"/>
                  </a:lnTo>
                  <a:lnTo>
                    <a:pt x="6578" y="482"/>
                  </a:lnTo>
                  <a:lnTo>
                    <a:pt x="4521" y="977"/>
                  </a:lnTo>
                  <a:lnTo>
                    <a:pt x="3670" y="3352"/>
                  </a:lnTo>
                  <a:lnTo>
                    <a:pt x="3759" y="4406"/>
                  </a:lnTo>
                  <a:lnTo>
                    <a:pt x="4025" y="5499"/>
                  </a:lnTo>
                  <a:lnTo>
                    <a:pt x="8724" y="7366"/>
                  </a:lnTo>
                  <a:lnTo>
                    <a:pt x="7492" y="9398"/>
                  </a:lnTo>
                  <a:lnTo>
                    <a:pt x="5803" y="11531"/>
                  </a:lnTo>
                  <a:lnTo>
                    <a:pt x="7759" y="14808"/>
                  </a:lnTo>
                  <a:lnTo>
                    <a:pt x="8635" y="16065"/>
                  </a:lnTo>
                  <a:lnTo>
                    <a:pt x="7378" y="16230"/>
                  </a:lnTo>
                  <a:lnTo>
                    <a:pt x="6862" y="16649"/>
                  </a:lnTo>
                  <a:lnTo>
                    <a:pt x="6844" y="16902"/>
                  </a:lnTo>
                  <a:lnTo>
                    <a:pt x="7132" y="16891"/>
                  </a:lnTo>
                  <a:lnTo>
                    <a:pt x="7048" y="16649"/>
                  </a:lnTo>
                  <a:lnTo>
                    <a:pt x="14427" y="16649"/>
                  </a:lnTo>
                  <a:lnTo>
                    <a:pt x="15303" y="15265"/>
                  </a:lnTo>
                  <a:lnTo>
                    <a:pt x="17157" y="11785"/>
                  </a:lnTo>
                  <a:lnTo>
                    <a:pt x="12026" y="7226"/>
                  </a:lnTo>
                  <a:lnTo>
                    <a:pt x="12573" y="5499"/>
                  </a:lnTo>
                  <a:lnTo>
                    <a:pt x="12877" y="1219"/>
                  </a:lnTo>
                  <a:lnTo>
                    <a:pt x="11468" y="0"/>
                  </a:lnTo>
                  <a:close/>
                </a:path>
              </a:pathLst>
            </a:custGeom>
            <a:solidFill>
              <a:srgbClr val="75B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885418" y="1254759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9207" y="0"/>
                  </a:moveTo>
                  <a:lnTo>
                    <a:pt x="2197" y="1422"/>
                  </a:lnTo>
                  <a:lnTo>
                    <a:pt x="1485" y="4292"/>
                  </a:lnTo>
                  <a:lnTo>
                    <a:pt x="0" y="6845"/>
                  </a:lnTo>
                  <a:lnTo>
                    <a:pt x="4508" y="10464"/>
                  </a:lnTo>
                  <a:lnTo>
                    <a:pt x="3492" y="14376"/>
                  </a:lnTo>
                  <a:lnTo>
                    <a:pt x="7327" y="13703"/>
                  </a:lnTo>
                  <a:lnTo>
                    <a:pt x="10452" y="10642"/>
                  </a:lnTo>
                  <a:lnTo>
                    <a:pt x="9804" y="9258"/>
                  </a:lnTo>
                  <a:lnTo>
                    <a:pt x="9410" y="7873"/>
                  </a:lnTo>
                  <a:lnTo>
                    <a:pt x="10591" y="6540"/>
                  </a:lnTo>
                  <a:lnTo>
                    <a:pt x="10693" y="901"/>
                  </a:lnTo>
                  <a:lnTo>
                    <a:pt x="9207" y="0"/>
                  </a:lnTo>
                  <a:close/>
                </a:path>
              </a:pathLst>
            </a:custGeom>
            <a:solidFill>
              <a:srgbClr val="4B80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885342" y="126953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1193" y="0"/>
                  </a:moveTo>
                  <a:lnTo>
                    <a:pt x="825" y="1066"/>
                  </a:lnTo>
                  <a:lnTo>
                    <a:pt x="0" y="2552"/>
                  </a:lnTo>
                  <a:lnTo>
                    <a:pt x="2946" y="2425"/>
                  </a:lnTo>
                  <a:lnTo>
                    <a:pt x="5664" y="2781"/>
                  </a:lnTo>
                  <a:lnTo>
                    <a:pt x="4318" y="38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8AC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2" name="object 3982"/>
          <p:cNvGrpSpPr/>
          <p:nvPr/>
        </p:nvGrpSpPr>
        <p:grpSpPr>
          <a:xfrm>
            <a:off x="789965" y="1771116"/>
            <a:ext cx="51435" cy="99060"/>
            <a:chOff x="789965" y="1771116"/>
            <a:chExt cx="51435" cy="99060"/>
          </a:xfrm>
        </p:grpSpPr>
        <p:sp>
          <p:nvSpPr>
            <p:cNvPr id="3983" name="object 3983"/>
            <p:cNvSpPr/>
            <p:nvPr/>
          </p:nvSpPr>
          <p:spPr>
            <a:xfrm>
              <a:off x="805586" y="1800186"/>
              <a:ext cx="15240" cy="27940"/>
            </a:xfrm>
            <a:custGeom>
              <a:avLst/>
              <a:gdLst/>
              <a:ahLst/>
              <a:cxnLst/>
              <a:rect l="l" t="t" r="r" b="b"/>
              <a:pathLst>
                <a:path w="15240" h="27939">
                  <a:moveTo>
                    <a:pt x="1003" y="0"/>
                  </a:moveTo>
                  <a:lnTo>
                    <a:pt x="177" y="1041"/>
                  </a:lnTo>
                  <a:lnTo>
                    <a:pt x="330" y="2082"/>
                  </a:lnTo>
                  <a:lnTo>
                    <a:pt x="1003" y="3124"/>
                  </a:lnTo>
                  <a:lnTo>
                    <a:pt x="0" y="6629"/>
                  </a:lnTo>
                  <a:lnTo>
                    <a:pt x="2159" y="9563"/>
                  </a:lnTo>
                  <a:lnTo>
                    <a:pt x="5575" y="17068"/>
                  </a:lnTo>
                  <a:lnTo>
                    <a:pt x="7366" y="22225"/>
                  </a:lnTo>
                  <a:lnTo>
                    <a:pt x="11379" y="25971"/>
                  </a:lnTo>
                  <a:lnTo>
                    <a:pt x="12357" y="26504"/>
                  </a:lnTo>
                  <a:lnTo>
                    <a:pt x="13157" y="27584"/>
                  </a:lnTo>
                  <a:lnTo>
                    <a:pt x="14503" y="27000"/>
                  </a:lnTo>
                  <a:lnTo>
                    <a:pt x="14744" y="22275"/>
                  </a:lnTo>
                  <a:lnTo>
                    <a:pt x="11099" y="19316"/>
                  </a:lnTo>
                  <a:lnTo>
                    <a:pt x="6197" y="10553"/>
                  </a:lnTo>
                  <a:lnTo>
                    <a:pt x="5867" y="408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B2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789965" y="1771116"/>
              <a:ext cx="17145" cy="32384"/>
            </a:xfrm>
            <a:custGeom>
              <a:avLst/>
              <a:gdLst/>
              <a:ahLst/>
              <a:cxnLst/>
              <a:rect l="l" t="t" r="r" b="b"/>
              <a:pathLst>
                <a:path w="17145" h="32385">
                  <a:moveTo>
                    <a:pt x="0" y="0"/>
                  </a:moveTo>
                  <a:lnTo>
                    <a:pt x="3085" y="8600"/>
                  </a:lnTo>
                  <a:lnTo>
                    <a:pt x="6345" y="17111"/>
                  </a:lnTo>
                  <a:lnTo>
                    <a:pt x="10588" y="25115"/>
                  </a:lnTo>
                  <a:lnTo>
                    <a:pt x="16624" y="32194"/>
                  </a:lnTo>
                  <a:lnTo>
                    <a:pt x="16624" y="29070"/>
                  </a:lnTo>
                  <a:lnTo>
                    <a:pt x="16611" y="24930"/>
                  </a:lnTo>
                  <a:lnTo>
                    <a:pt x="13576" y="24879"/>
                  </a:lnTo>
                  <a:lnTo>
                    <a:pt x="13677" y="22224"/>
                  </a:lnTo>
                  <a:lnTo>
                    <a:pt x="12204" y="18986"/>
                  </a:lnTo>
                  <a:lnTo>
                    <a:pt x="12915" y="16751"/>
                  </a:lnTo>
                  <a:lnTo>
                    <a:pt x="10401" y="16611"/>
                  </a:lnTo>
                  <a:lnTo>
                    <a:pt x="9817" y="16319"/>
                  </a:lnTo>
                  <a:lnTo>
                    <a:pt x="8928" y="16167"/>
                  </a:lnTo>
                  <a:lnTo>
                    <a:pt x="3390" y="4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2E0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816965" y="1826145"/>
              <a:ext cx="24130" cy="43815"/>
            </a:xfrm>
            <a:custGeom>
              <a:avLst/>
              <a:gdLst/>
              <a:ahLst/>
              <a:cxnLst/>
              <a:rect l="l" t="t" r="r" b="b"/>
              <a:pathLst>
                <a:path w="24130" h="43814">
                  <a:moveTo>
                    <a:pt x="23888" y="43611"/>
                  </a:moveTo>
                  <a:lnTo>
                    <a:pt x="23152" y="40068"/>
                  </a:lnTo>
                  <a:lnTo>
                    <a:pt x="22352" y="36525"/>
                  </a:lnTo>
                  <a:lnTo>
                    <a:pt x="20777" y="33235"/>
                  </a:lnTo>
                  <a:lnTo>
                    <a:pt x="18821" y="29883"/>
                  </a:lnTo>
                  <a:lnTo>
                    <a:pt x="17881" y="26022"/>
                  </a:lnTo>
                  <a:lnTo>
                    <a:pt x="15582" y="22847"/>
                  </a:lnTo>
                  <a:lnTo>
                    <a:pt x="13500" y="19735"/>
                  </a:lnTo>
                  <a:lnTo>
                    <a:pt x="10693" y="18516"/>
                  </a:lnTo>
                  <a:lnTo>
                    <a:pt x="11379" y="14808"/>
                  </a:lnTo>
                  <a:lnTo>
                    <a:pt x="8953" y="13309"/>
                  </a:lnTo>
                  <a:lnTo>
                    <a:pt x="8318" y="13500"/>
                  </a:lnTo>
                  <a:lnTo>
                    <a:pt x="9271" y="8229"/>
                  </a:lnTo>
                  <a:lnTo>
                    <a:pt x="5384" y="4965"/>
                  </a:lnTo>
                  <a:lnTo>
                    <a:pt x="3124" y="1041"/>
                  </a:lnTo>
                  <a:lnTo>
                    <a:pt x="0" y="0"/>
                  </a:lnTo>
                  <a:lnTo>
                    <a:pt x="2755" y="4521"/>
                  </a:lnTo>
                  <a:lnTo>
                    <a:pt x="3543" y="10236"/>
                  </a:lnTo>
                  <a:lnTo>
                    <a:pt x="8305" y="13500"/>
                  </a:lnTo>
                  <a:lnTo>
                    <a:pt x="8382" y="15684"/>
                  </a:lnTo>
                  <a:lnTo>
                    <a:pt x="9194" y="17780"/>
                  </a:lnTo>
                  <a:lnTo>
                    <a:pt x="10325" y="23774"/>
                  </a:lnTo>
                  <a:lnTo>
                    <a:pt x="14820" y="24371"/>
                  </a:lnTo>
                  <a:lnTo>
                    <a:pt x="16725" y="33959"/>
                  </a:lnTo>
                  <a:lnTo>
                    <a:pt x="21221" y="38290"/>
                  </a:lnTo>
                  <a:lnTo>
                    <a:pt x="23888" y="43611"/>
                  </a:lnTo>
                  <a:close/>
                </a:path>
              </a:pathLst>
            </a:custGeom>
            <a:solidFill>
              <a:srgbClr val="B4E0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3986" name="object 3986"/>
          <p:cNvGrpSpPr/>
          <p:nvPr/>
        </p:nvGrpSpPr>
        <p:grpSpPr>
          <a:xfrm>
            <a:off x="925322" y="837463"/>
            <a:ext cx="151765" cy="109855"/>
            <a:chOff x="925322" y="837463"/>
            <a:chExt cx="151765" cy="109855"/>
          </a:xfrm>
        </p:grpSpPr>
        <p:sp>
          <p:nvSpPr>
            <p:cNvPr id="3987" name="object 3987"/>
            <p:cNvSpPr/>
            <p:nvPr/>
          </p:nvSpPr>
          <p:spPr>
            <a:xfrm>
              <a:off x="1023188" y="866863"/>
              <a:ext cx="18415" cy="10795"/>
            </a:xfrm>
            <a:custGeom>
              <a:avLst/>
              <a:gdLst/>
              <a:ahLst/>
              <a:cxnLst/>
              <a:rect l="l" t="t" r="r" b="b"/>
              <a:pathLst>
                <a:path w="18415" h="10794">
                  <a:moveTo>
                    <a:pt x="18211" y="0"/>
                  </a:moveTo>
                  <a:lnTo>
                    <a:pt x="380" y="7010"/>
                  </a:lnTo>
                  <a:lnTo>
                    <a:pt x="63" y="7442"/>
                  </a:lnTo>
                  <a:lnTo>
                    <a:pt x="0" y="7924"/>
                  </a:lnTo>
                  <a:lnTo>
                    <a:pt x="203" y="8432"/>
                  </a:lnTo>
                  <a:lnTo>
                    <a:pt x="634" y="9105"/>
                  </a:lnTo>
                  <a:lnTo>
                    <a:pt x="1219" y="9588"/>
                  </a:lnTo>
                  <a:lnTo>
                    <a:pt x="1981" y="9829"/>
                  </a:lnTo>
                  <a:lnTo>
                    <a:pt x="4025" y="10287"/>
                  </a:lnTo>
                  <a:lnTo>
                    <a:pt x="5727" y="9448"/>
                  </a:lnTo>
                  <a:lnTo>
                    <a:pt x="9385" y="6794"/>
                  </a:lnTo>
                  <a:lnTo>
                    <a:pt x="11493" y="5346"/>
                  </a:lnTo>
                  <a:lnTo>
                    <a:pt x="14058" y="4699"/>
                  </a:lnTo>
                  <a:lnTo>
                    <a:pt x="15214" y="4216"/>
                  </a:lnTo>
                  <a:lnTo>
                    <a:pt x="16497" y="3924"/>
                  </a:lnTo>
                  <a:lnTo>
                    <a:pt x="17157" y="2679"/>
                  </a:lnTo>
                  <a:lnTo>
                    <a:pt x="18211" y="0"/>
                  </a:lnTo>
                  <a:close/>
                </a:path>
              </a:pathLst>
            </a:custGeom>
            <a:solidFill>
              <a:srgbClr val="459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012190" y="873874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11379" y="0"/>
                  </a:moveTo>
                  <a:lnTo>
                    <a:pt x="9372" y="0"/>
                  </a:lnTo>
                  <a:lnTo>
                    <a:pt x="6553" y="2298"/>
                  </a:lnTo>
                  <a:lnTo>
                    <a:pt x="3213" y="3632"/>
                  </a:lnTo>
                  <a:lnTo>
                    <a:pt x="0" y="5207"/>
                  </a:lnTo>
                  <a:lnTo>
                    <a:pt x="1016" y="9131"/>
                  </a:lnTo>
                  <a:lnTo>
                    <a:pt x="3390" y="10121"/>
                  </a:lnTo>
                  <a:lnTo>
                    <a:pt x="4267" y="7899"/>
                  </a:lnTo>
                  <a:lnTo>
                    <a:pt x="5715" y="6908"/>
                  </a:lnTo>
                  <a:lnTo>
                    <a:pt x="7289" y="4648"/>
                  </a:lnTo>
                  <a:lnTo>
                    <a:pt x="10579" y="4025"/>
                  </a:lnTo>
                  <a:lnTo>
                    <a:pt x="11366" y="1003"/>
                  </a:lnTo>
                  <a:lnTo>
                    <a:pt x="11404" y="330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7BC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993546" y="837463"/>
              <a:ext cx="83185" cy="102235"/>
            </a:xfrm>
            <a:custGeom>
              <a:avLst/>
              <a:gdLst/>
              <a:ahLst/>
              <a:cxnLst/>
              <a:rect l="l" t="t" r="r" b="b"/>
              <a:pathLst>
                <a:path w="83184" h="102234">
                  <a:moveTo>
                    <a:pt x="78816" y="0"/>
                  </a:moveTo>
                  <a:lnTo>
                    <a:pt x="74625" y="3924"/>
                  </a:lnTo>
                  <a:lnTo>
                    <a:pt x="72885" y="9893"/>
                  </a:lnTo>
                  <a:lnTo>
                    <a:pt x="67360" y="13449"/>
                  </a:lnTo>
                  <a:lnTo>
                    <a:pt x="67538" y="14744"/>
                  </a:lnTo>
                  <a:lnTo>
                    <a:pt x="67246" y="19113"/>
                  </a:lnTo>
                  <a:lnTo>
                    <a:pt x="65532" y="22263"/>
                  </a:lnTo>
                  <a:lnTo>
                    <a:pt x="64935" y="25692"/>
                  </a:lnTo>
                  <a:lnTo>
                    <a:pt x="65151" y="26657"/>
                  </a:lnTo>
                  <a:lnTo>
                    <a:pt x="67056" y="26606"/>
                  </a:lnTo>
                  <a:lnTo>
                    <a:pt x="65824" y="29260"/>
                  </a:lnTo>
                  <a:lnTo>
                    <a:pt x="64401" y="29146"/>
                  </a:lnTo>
                  <a:lnTo>
                    <a:pt x="63055" y="28752"/>
                  </a:lnTo>
                  <a:lnTo>
                    <a:pt x="61074" y="28917"/>
                  </a:lnTo>
                  <a:lnTo>
                    <a:pt x="60109" y="30225"/>
                  </a:lnTo>
                  <a:lnTo>
                    <a:pt x="59499" y="31927"/>
                  </a:lnTo>
                  <a:lnTo>
                    <a:pt x="56159" y="38074"/>
                  </a:lnTo>
                  <a:lnTo>
                    <a:pt x="53251" y="44576"/>
                  </a:lnTo>
                  <a:lnTo>
                    <a:pt x="45250" y="47967"/>
                  </a:lnTo>
                  <a:lnTo>
                    <a:pt x="38354" y="55651"/>
                  </a:lnTo>
                  <a:lnTo>
                    <a:pt x="31915" y="60502"/>
                  </a:lnTo>
                  <a:lnTo>
                    <a:pt x="19570" y="68249"/>
                  </a:lnTo>
                  <a:lnTo>
                    <a:pt x="14643" y="72275"/>
                  </a:lnTo>
                  <a:lnTo>
                    <a:pt x="11341" y="77952"/>
                  </a:lnTo>
                  <a:lnTo>
                    <a:pt x="9639" y="82384"/>
                  </a:lnTo>
                  <a:lnTo>
                    <a:pt x="7696" y="86690"/>
                  </a:lnTo>
                  <a:lnTo>
                    <a:pt x="3937" y="93929"/>
                  </a:lnTo>
                  <a:lnTo>
                    <a:pt x="457" y="95427"/>
                  </a:lnTo>
                  <a:lnTo>
                    <a:pt x="0" y="98996"/>
                  </a:lnTo>
                  <a:lnTo>
                    <a:pt x="7264" y="101752"/>
                  </a:lnTo>
                  <a:lnTo>
                    <a:pt x="8509" y="101549"/>
                  </a:lnTo>
                  <a:lnTo>
                    <a:pt x="14592" y="93598"/>
                  </a:lnTo>
                  <a:lnTo>
                    <a:pt x="17703" y="92494"/>
                  </a:lnTo>
                  <a:lnTo>
                    <a:pt x="17373" y="89179"/>
                  </a:lnTo>
                  <a:lnTo>
                    <a:pt x="22250" y="91160"/>
                  </a:lnTo>
                  <a:lnTo>
                    <a:pt x="24396" y="86067"/>
                  </a:lnTo>
                  <a:lnTo>
                    <a:pt x="31191" y="83934"/>
                  </a:lnTo>
                  <a:lnTo>
                    <a:pt x="32727" y="81152"/>
                  </a:lnTo>
                  <a:lnTo>
                    <a:pt x="29133" y="78371"/>
                  </a:lnTo>
                  <a:lnTo>
                    <a:pt x="28651" y="78282"/>
                  </a:lnTo>
                  <a:lnTo>
                    <a:pt x="24053" y="79057"/>
                  </a:lnTo>
                  <a:lnTo>
                    <a:pt x="21920" y="78879"/>
                  </a:lnTo>
                  <a:lnTo>
                    <a:pt x="23304" y="77901"/>
                  </a:lnTo>
                  <a:lnTo>
                    <a:pt x="24599" y="77444"/>
                  </a:lnTo>
                  <a:lnTo>
                    <a:pt x="25666" y="76593"/>
                  </a:lnTo>
                  <a:lnTo>
                    <a:pt x="28448" y="73545"/>
                  </a:lnTo>
                  <a:lnTo>
                    <a:pt x="31559" y="70942"/>
                  </a:lnTo>
                  <a:lnTo>
                    <a:pt x="42252" y="65163"/>
                  </a:lnTo>
                  <a:lnTo>
                    <a:pt x="47891" y="59728"/>
                  </a:lnTo>
                  <a:lnTo>
                    <a:pt x="56603" y="48844"/>
                  </a:lnTo>
                  <a:lnTo>
                    <a:pt x="59309" y="43230"/>
                  </a:lnTo>
                  <a:lnTo>
                    <a:pt x="68097" y="35191"/>
                  </a:lnTo>
                  <a:lnTo>
                    <a:pt x="70777" y="29946"/>
                  </a:lnTo>
                  <a:lnTo>
                    <a:pt x="76873" y="23850"/>
                  </a:lnTo>
                  <a:lnTo>
                    <a:pt x="75920" y="21818"/>
                  </a:lnTo>
                  <a:lnTo>
                    <a:pt x="74383" y="20002"/>
                  </a:lnTo>
                  <a:lnTo>
                    <a:pt x="79971" y="21145"/>
                  </a:lnTo>
                  <a:lnTo>
                    <a:pt x="81686" y="20421"/>
                  </a:lnTo>
                  <a:lnTo>
                    <a:pt x="83083" y="16357"/>
                  </a:lnTo>
                  <a:lnTo>
                    <a:pt x="81826" y="15252"/>
                  </a:lnTo>
                  <a:lnTo>
                    <a:pt x="80518" y="14439"/>
                  </a:lnTo>
                  <a:lnTo>
                    <a:pt x="78854" y="15620"/>
                  </a:lnTo>
                  <a:lnTo>
                    <a:pt x="77520" y="15112"/>
                  </a:lnTo>
                  <a:lnTo>
                    <a:pt x="75285" y="18237"/>
                  </a:lnTo>
                  <a:lnTo>
                    <a:pt x="74726" y="14604"/>
                  </a:lnTo>
                  <a:lnTo>
                    <a:pt x="75958" y="12674"/>
                  </a:lnTo>
                  <a:lnTo>
                    <a:pt x="74803" y="10350"/>
                  </a:lnTo>
                  <a:lnTo>
                    <a:pt x="75755" y="8356"/>
                  </a:lnTo>
                  <a:lnTo>
                    <a:pt x="77368" y="7442"/>
                  </a:lnTo>
                  <a:lnTo>
                    <a:pt x="76974" y="5537"/>
                  </a:lnTo>
                  <a:lnTo>
                    <a:pt x="77812" y="4241"/>
                  </a:lnTo>
                  <a:lnTo>
                    <a:pt x="79070" y="1549"/>
                  </a:lnTo>
                  <a:lnTo>
                    <a:pt x="78816" y="0"/>
                  </a:lnTo>
                  <a:close/>
                </a:path>
              </a:pathLst>
            </a:custGeom>
            <a:solidFill>
              <a:srgbClr val="A4D6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045921" y="853046"/>
              <a:ext cx="17780" cy="22225"/>
            </a:xfrm>
            <a:custGeom>
              <a:avLst/>
              <a:gdLst/>
              <a:ahLst/>
              <a:cxnLst/>
              <a:rect l="l" t="t" r="r" b="b"/>
              <a:pathLst>
                <a:path w="17780" h="22225">
                  <a:moveTo>
                    <a:pt x="15036" y="0"/>
                  </a:moveTo>
                  <a:lnTo>
                    <a:pt x="14058" y="114"/>
                  </a:lnTo>
                  <a:lnTo>
                    <a:pt x="13334" y="3530"/>
                  </a:lnTo>
                  <a:lnTo>
                    <a:pt x="11391" y="6413"/>
                  </a:lnTo>
                  <a:lnTo>
                    <a:pt x="9931" y="9512"/>
                  </a:lnTo>
                  <a:lnTo>
                    <a:pt x="8013" y="10668"/>
                  </a:lnTo>
                  <a:lnTo>
                    <a:pt x="7340" y="13817"/>
                  </a:lnTo>
                  <a:lnTo>
                    <a:pt x="4241" y="13093"/>
                  </a:lnTo>
                  <a:lnTo>
                    <a:pt x="2400" y="14312"/>
                  </a:lnTo>
                  <a:lnTo>
                    <a:pt x="292" y="15303"/>
                  </a:lnTo>
                  <a:lnTo>
                    <a:pt x="0" y="17881"/>
                  </a:lnTo>
                  <a:lnTo>
                    <a:pt x="342" y="20916"/>
                  </a:lnTo>
                  <a:lnTo>
                    <a:pt x="1549" y="22034"/>
                  </a:lnTo>
                  <a:lnTo>
                    <a:pt x="4114" y="20789"/>
                  </a:lnTo>
                  <a:lnTo>
                    <a:pt x="5587" y="18275"/>
                  </a:lnTo>
                  <a:lnTo>
                    <a:pt x="7810" y="16624"/>
                  </a:lnTo>
                  <a:lnTo>
                    <a:pt x="8521" y="15252"/>
                  </a:lnTo>
                  <a:lnTo>
                    <a:pt x="9512" y="14185"/>
                  </a:lnTo>
                  <a:lnTo>
                    <a:pt x="10972" y="13601"/>
                  </a:lnTo>
                  <a:lnTo>
                    <a:pt x="13246" y="13563"/>
                  </a:lnTo>
                  <a:lnTo>
                    <a:pt x="14020" y="12573"/>
                  </a:lnTo>
                  <a:lnTo>
                    <a:pt x="13004" y="10426"/>
                  </a:lnTo>
                  <a:lnTo>
                    <a:pt x="14604" y="7137"/>
                  </a:lnTo>
                  <a:lnTo>
                    <a:pt x="17297" y="4051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8ACC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015530" y="861618"/>
              <a:ext cx="38735" cy="27305"/>
            </a:xfrm>
            <a:custGeom>
              <a:avLst/>
              <a:gdLst/>
              <a:ahLst/>
              <a:cxnLst/>
              <a:rect l="l" t="t" r="r" b="b"/>
              <a:pathLst>
                <a:path w="38734" h="27305">
                  <a:moveTo>
                    <a:pt x="37236" y="0"/>
                  </a:moveTo>
                  <a:lnTo>
                    <a:pt x="34988" y="2235"/>
                  </a:lnTo>
                  <a:lnTo>
                    <a:pt x="33451" y="5359"/>
                  </a:lnTo>
                  <a:lnTo>
                    <a:pt x="29883" y="5981"/>
                  </a:lnTo>
                  <a:lnTo>
                    <a:pt x="26670" y="8420"/>
                  </a:lnTo>
                  <a:lnTo>
                    <a:pt x="24993" y="9029"/>
                  </a:lnTo>
                  <a:lnTo>
                    <a:pt x="23126" y="8102"/>
                  </a:lnTo>
                  <a:lnTo>
                    <a:pt x="21501" y="9105"/>
                  </a:lnTo>
                  <a:lnTo>
                    <a:pt x="16548" y="8851"/>
                  </a:lnTo>
                  <a:lnTo>
                    <a:pt x="14071" y="14617"/>
                  </a:lnTo>
                  <a:lnTo>
                    <a:pt x="9055" y="14249"/>
                  </a:lnTo>
                  <a:lnTo>
                    <a:pt x="5791" y="14732"/>
                  </a:lnTo>
                  <a:lnTo>
                    <a:pt x="4851" y="17856"/>
                  </a:lnTo>
                  <a:lnTo>
                    <a:pt x="1358" y="21196"/>
                  </a:lnTo>
                  <a:lnTo>
                    <a:pt x="152" y="22783"/>
                  </a:lnTo>
                  <a:lnTo>
                    <a:pt x="0" y="24955"/>
                  </a:lnTo>
                  <a:lnTo>
                    <a:pt x="76" y="26047"/>
                  </a:lnTo>
                  <a:lnTo>
                    <a:pt x="457" y="26936"/>
                  </a:lnTo>
                  <a:lnTo>
                    <a:pt x="1600" y="27292"/>
                  </a:lnTo>
                  <a:lnTo>
                    <a:pt x="6184" y="26403"/>
                  </a:lnTo>
                  <a:lnTo>
                    <a:pt x="8356" y="21742"/>
                  </a:lnTo>
                  <a:lnTo>
                    <a:pt x="12560" y="20281"/>
                  </a:lnTo>
                  <a:lnTo>
                    <a:pt x="16929" y="18199"/>
                  </a:lnTo>
                  <a:lnTo>
                    <a:pt x="20675" y="15036"/>
                  </a:lnTo>
                  <a:lnTo>
                    <a:pt x="25171" y="13182"/>
                  </a:lnTo>
                  <a:lnTo>
                    <a:pt x="27139" y="11849"/>
                  </a:lnTo>
                  <a:lnTo>
                    <a:pt x="30111" y="11874"/>
                  </a:lnTo>
                  <a:lnTo>
                    <a:pt x="30911" y="8940"/>
                  </a:lnTo>
                  <a:lnTo>
                    <a:pt x="32143" y="7391"/>
                  </a:lnTo>
                  <a:lnTo>
                    <a:pt x="33312" y="5753"/>
                  </a:lnTo>
                  <a:lnTo>
                    <a:pt x="35318" y="5067"/>
                  </a:lnTo>
                  <a:lnTo>
                    <a:pt x="37934" y="4826"/>
                  </a:lnTo>
                  <a:lnTo>
                    <a:pt x="38569" y="3124"/>
                  </a:lnTo>
                  <a:lnTo>
                    <a:pt x="38430" y="863"/>
                  </a:lnTo>
                  <a:lnTo>
                    <a:pt x="37236" y="0"/>
                  </a:lnTo>
                  <a:close/>
                </a:path>
              </a:pathLst>
            </a:custGeom>
            <a:solidFill>
              <a:srgbClr val="9FD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050848" y="861339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4432" y="0"/>
                  </a:moveTo>
                  <a:lnTo>
                    <a:pt x="3746" y="939"/>
                  </a:lnTo>
                  <a:lnTo>
                    <a:pt x="3111" y="1143"/>
                  </a:lnTo>
                  <a:lnTo>
                    <a:pt x="0" y="5346"/>
                  </a:lnTo>
                  <a:lnTo>
                    <a:pt x="3352" y="6184"/>
                  </a:lnTo>
                  <a:lnTo>
                    <a:pt x="3517" y="6045"/>
                  </a:lnTo>
                  <a:lnTo>
                    <a:pt x="5016" y="1219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498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037031" y="86953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812" y="0"/>
                  </a:moveTo>
                  <a:lnTo>
                    <a:pt x="0" y="1193"/>
                  </a:lnTo>
                  <a:lnTo>
                    <a:pt x="1739" y="1041"/>
                  </a:lnTo>
                  <a:lnTo>
                    <a:pt x="3581" y="1739"/>
                  </a:lnTo>
                  <a:lnTo>
                    <a:pt x="5168" y="507"/>
                  </a:lnTo>
                  <a:lnTo>
                    <a:pt x="3301" y="12"/>
                  </a:lnTo>
                  <a:lnTo>
                    <a:pt x="2133" y="2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7D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973175" y="895388"/>
              <a:ext cx="35560" cy="34290"/>
            </a:xfrm>
            <a:custGeom>
              <a:avLst/>
              <a:gdLst/>
              <a:ahLst/>
              <a:cxnLst/>
              <a:rect l="l" t="t" r="r" b="b"/>
              <a:pathLst>
                <a:path w="35559" h="34290">
                  <a:moveTo>
                    <a:pt x="31838" y="0"/>
                  </a:moveTo>
                  <a:lnTo>
                    <a:pt x="30581" y="736"/>
                  </a:lnTo>
                  <a:lnTo>
                    <a:pt x="28867" y="4063"/>
                  </a:lnTo>
                  <a:lnTo>
                    <a:pt x="27800" y="5956"/>
                  </a:lnTo>
                  <a:lnTo>
                    <a:pt x="25323" y="6388"/>
                  </a:lnTo>
                  <a:lnTo>
                    <a:pt x="23964" y="5435"/>
                  </a:lnTo>
                  <a:lnTo>
                    <a:pt x="21412" y="8648"/>
                  </a:lnTo>
                  <a:lnTo>
                    <a:pt x="19316" y="10515"/>
                  </a:lnTo>
                  <a:lnTo>
                    <a:pt x="17081" y="12230"/>
                  </a:lnTo>
                  <a:lnTo>
                    <a:pt x="15252" y="14389"/>
                  </a:lnTo>
                  <a:lnTo>
                    <a:pt x="12217" y="19088"/>
                  </a:lnTo>
                  <a:lnTo>
                    <a:pt x="6921" y="17589"/>
                  </a:lnTo>
                  <a:lnTo>
                    <a:pt x="2679" y="18999"/>
                  </a:lnTo>
                  <a:lnTo>
                    <a:pt x="1612" y="20015"/>
                  </a:lnTo>
                  <a:lnTo>
                    <a:pt x="584" y="24180"/>
                  </a:lnTo>
                  <a:lnTo>
                    <a:pt x="4673" y="24104"/>
                  </a:lnTo>
                  <a:lnTo>
                    <a:pt x="2540" y="26949"/>
                  </a:lnTo>
                  <a:lnTo>
                    <a:pt x="1130" y="29971"/>
                  </a:lnTo>
                  <a:lnTo>
                    <a:pt x="0" y="31584"/>
                  </a:lnTo>
                  <a:lnTo>
                    <a:pt x="1117" y="33870"/>
                  </a:lnTo>
                  <a:lnTo>
                    <a:pt x="6057" y="29146"/>
                  </a:lnTo>
                  <a:lnTo>
                    <a:pt x="14439" y="30060"/>
                  </a:lnTo>
                  <a:lnTo>
                    <a:pt x="17564" y="22263"/>
                  </a:lnTo>
                  <a:lnTo>
                    <a:pt x="18707" y="24866"/>
                  </a:lnTo>
                  <a:lnTo>
                    <a:pt x="16002" y="26695"/>
                  </a:lnTo>
                  <a:lnTo>
                    <a:pt x="18148" y="28333"/>
                  </a:lnTo>
                  <a:lnTo>
                    <a:pt x="19545" y="27736"/>
                  </a:lnTo>
                  <a:lnTo>
                    <a:pt x="20231" y="26454"/>
                  </a:lnTo>
                  <a:lnTo>
                    <a:pt x="21043" y="25311"/>
                  </a:lnTo>
                  <a:lnTo>
                    <a:pt x="22263" y="23050"/>
                  </a:lnTo>
                  <a:lnTo>
                    <a:pt x="23393" y="20764"/>
                  </a:lnTo>
                  <a:lnTo>
                    <a:pt x="24409" y="18402"/>
                  </a:lnTo>
                  <a:lnTo>
                    <a:pt x="25285" y="15989"/>
                  </a:lnTo>
                  <a:lnTo>
                    <a:pt x="26784" y="13982"/>
                  </a:lnTo>
                  <a:lnTo>
                    <a:pt x="28422" y="12052"/>
                  </a:lnTo>
                  <a:lnTo>
                    <a:pt x="29743" y="8877"/>
                  </a:lnTo>
                  <a:lnTo>
                    <a:pt x="34683" y="7962"/>
                  </a:lnTo>
                  <a:lnTo>
                    <a:pt x="33845" y="3416"/>
                  </a:lnTo>
                  <a:lnTo>
                    <a:pt x="33464" y="2438"/>
                  </a:lnTo>
                  <a:lnTo>
                    <a:pt x="35166" y="977"/>
                  </a:lnTo>
                  <a:lnTo>
                    <a:pt x="31838" y="0"/>
                  </a:lnTo>
                  <a:close/>
                </a:path>
              </a:pathLst>
            </a:custGeom>
            <a:solidFill>
              <a:srgbClr val="C0E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977912" y="901725"/>
              <a:ext cx="17145" cy="13970"/>
            </a:xfrm>
            <a:custGeom>
              <a:avLst/>
              <a:gdLst/>
              <a:ahLst/>
              <a:cxnLst/>
              <a:rect l="l" t="t" r="r" b="b"/>
              <a:pathLst>
                <a:path w="17144" h="13969">
                  <a:moveTo>
                    <a:pt x="10414" y="0"/>
                  </a:moveTo>
                  <a:lnTo>
                    <a:pt x="4457" y="6134"/>
                  </a:lnTo>
                  <a:lnTo>
                    <a:pt x="889" y="7607"/>
                  </a:lnTo>
                  <a:lnTo>
                    <a:pt x="0" y="11595"/>
                  </a:lnTo>
                  <a:lnTo>
                    <a:pt x="4635" y="13627"/>
                  </a:lnTo>
                  <a:lnTo>
                    <a:pt x="7696" y="9842"/>
                  </a:lnTo>
                  <a:lnTo>
                    <a:pt x="11430" y="8509"/>
                  </a:lnTo>
                  <a:lnTo>
                    <a:pt x="13271" y="6515"/>
                  </a:lnTo>
                  <a:lnTo>
                    <a:pt x="16294" y="5537"/>
                  </a:lnTo>
                  <a:lnTo>
                    <a:pt x="16675" y="2311"/>
                  </a:lnTo>
                  <a:lnTo>
                    <a:pt x="13322" y="1612"/>
                  </a:lnTo>
                  <a:lnTo>
                    <a:pt x="10414" y="0"/>
                  </a:lnTo>
                  <a:close/>
                </a:path>
              </a:pathLst>
            </a:custGeom>
            <a:solidFill>
              <a:srgbClr val="9CD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006995" y="880897"/>
              <a:ext cx="23495" cy="21590"/>
            </a:xfrm>
            <a:custGeom>
              <a:avLst/>
              <a:gdLst/>
              <a:ahLst/>
              <a:cxnLst/>
              <a:rect l="l" t="t" r="r" b="b"/>
              <a:pathLst>
                <a:path w="23494" h="21590">
                  <a:moveTo>
                    <a:pt x="20523" y="0"/>
                  </a:moveTo>
                  <a:lnTo>
                    <a:pt x="16421" y="1485"/>
                  </a:lnTo>
                  <a:lnTo>
                    <a:pt x="13779" y="5003"/>
                  </a:lnTo>
                  <a:lnTo>
                    <a:pt x="10363" y="7442"/>
                  </a:lnTo>
                  <a:lnTo>
                    <a:pt x="6883" y="8369"/>
                  </a:lnTo>
                  <a:lnTo>
                    <a:pt x="4457" y="10452"/>
                  </a:lnTo>
                  <a:lnTo>
                    <a:pt x="3327" y="13919"/>
                  </a:lnTo>
                  <a:lnTo>
                    <a:pt x="952" y="17843"/>
                  </a:lnTo>
                  <a:lnTo>
                    <a:pt x="241" y="19113"/>
                  </a:lnTo>
                  <a:lnTo>
                    <a:pt x="0" y="20320"/>
                  </a:lnTo>
                  <a:lnTo>
                    <a:pt x="1473" y="21259"/>
                  </a:lnTo>
                  <a:lnTo>
                    <a:pt x="2844" y="21374"/>
                  </a:lnTo>
                  <a:lnTo>
                    <a:pt x="3835" y="20586"/>
                  </a:lnTo>
                  <a:lnTo>
                    <a:pt x="9156" y="12941"/>
                  </a:lnTo>
                  <a:lnTo>
                    <a:pt x="14973" y="7442"/>
                  </a:lnTo>
                  <a:lnTo>
                    <a:pt x="21463" y="2603"/>
                  </a:lnTo>
                  <a:lnTo>
                    <a:pt x="21704" y="1536"/>
                  </a:lnTo>
                  <a:lnTo>
                    <a:pt x="23139" y="50"/>
                  </a:lnTo>
                  <a:lnTo>
                    <a:pt x="20523" y="0"/>
                  </a:lnTo>
                  <a:close/>
                </a:path>
              </a:pathLst>
            </a:custGeom>
            <a:solidFill>
              <a:srgbClr val="4179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999070" y="898740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5">
                  <a:moveTo>
                    <a:pt x="8877" y="0"/>
                  </a:moveTo>
                  <a:lnTo>
                    <a:pt x="8572" y="38"/>
                  </a:lnTo>
                  <a:lnTo>
                    <a:pt x="7950" y="63"/>
                  </a:lnTo>
                  <a:lnTo>
                    <a:pt x="6896" y="3619"/>
                  </a:lnTo>
                  <a:lnTo>
                    <a:pt x="2730" y="4826"/>
                  </a:lnTo>
                  <a:lnTo>
                    <a:pt x="1663" y="8356"/>
                  </a:lnTo>
                  <a:lnTo>
                    <a:pt x="1384" y="10121"/>
                  </a:lnTo>
                  <a:lnTo>
                    <a:pt x="0" y="12331"/>
                  </a:lnTo>
                  <a:lnTo>
                    <a:pt x="3771" y="14389"/>
                  </a:lnTo>
                  <a:lnTo>
                    <a:pt x="5003" y="12293"/>
                  </a:lnTo>
                  <a:lnTo>
                    <a:pt x="6857" y="10883"/>
                  </a:lnTo>
                  <a:lnTo>
                    <a:pt x="6146" y="11379"/>
                  </a:lnTo>
                  <a:lnTo>
                    <a:pt x="6667" y="10922"/>
                  </a:lnTo>
                  <a:lnTo>
                    <a:pt x="8216" y="8496"/>
                  </a:lnTo>
                  <a:lnTo>
                    <a:pt x="11455" y="6781"/>
                  </a:lnTo>
                  <a:lnTo>
                    <a:pt x="9969" y="3060"/>
                  </a:lnTo>
                  <a:lnTo>
                    <a:pt x="8674" y="2374"/>
                  </a:lnTo>
                  <a:lnTo>
                    <a:pt x="9055" y="1092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58A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006627" y="87941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2712" y="0"/>
                  </a:moveTo>
                  <a:lnTo>
                    <a:pt x="10706" y="647"/>
                  </a:lnTo>
                  <a:lnTo>
                    <a:pt x="6578" y="3606"/>
                  </a:lnTo>
                  <a:lnTo>
                    <a:pt x="4572" y="5892"/>
                  </a:lnTo>
                  <a:lnTo>
                    <a:pt x="3035" y="7556"/>
                  </a:lnTo>
                  <a:lnTo>
                    <a:pt x="2184" y="9740"/>
                  </a:lnTo>
                  <a:lnTo>
                    <a:pt x="457" y="11252"/>
                  </a:lnTo>
                  <a:lnTo>
                    <a:pt x="393" y="11722"/>
                  </a:lnTo>
                  <a:lnTo>
                    <a:pt x="0" y="13017"/>
                  </a:lnTo>
                  <a:lnTo>
                    <a:pt x="304" y="13487"/>
                  </a:lnTo>
                  <a:lnTo>
                    <a:pt x="1460" y="13169"/>
                  </a:lnTo>
                  <a:lnTo>
                    <a:pt x="1765" y="13119"/>
                  </a:lnTo>
                  <a:lnTo>
                    <a:pt x="11163" y="3708"/>
                  </a:lnTo>
                  <a:lnTo>
                    <a:pt x="12776" y="2705"/>
                  </a:lnTo>
                  <a:lnTo>
                    <a:pt x="13792" y="292"/>
                  </a:lnTo>
                  <a:lnTo>
                    <a:pt x="12712" y="0"/>
                  </a:lnTo>
                  <a:close/>
                </a:path>
              </a:pathLst>
            </a:custGeom>
            <a:solidFill>
              <a:srgbClr val="3A72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973658" y="895718"/>
              <a:ext cx="12065" cy="14604"/>
            </a:xfrm>
            <a:custGeom>
              <a:avLst/>
              <a:gdLst/>
              <a:ahLst/>
              <a:cxnLst/>
              <a:rect l="l" t="t" r="r" b="b"/>
              <a:pathLst>
                <a:path w="12065" h="14605">
                  <a:moveTo>
                    <a:pt x="5579" y="10515"/>
                  </a:moveTo>
                  <a:lnTo>
                    <a:pt x="2260" y="10515"/>
                  </a:lnTo>
                  <a:lnTo>
                    <a:pt x="2215" y="12217"/>
                  </a:lnTo>
                  <a:lnTo>
                    <a:pt x="1676" y="12690"/>
                  </a:lnTo>
                  <a:lnTo>
                    <a:pt x="1473" y="13068"/>
                  </a:lnTo>
                  <a:lnTo>
                    <a:pt x="1245" y="13068"/>
                  </a:lnTo>
                  <a:lnTo>
                    <a:pt x="825" y="13436"/>
                  </a:lnTo>
                  <a:lnTo>
                    <a:pt x="2285" y="14592"/>
                  </a:lnTo>
                  <a:lnTo>
                    <a:pt x="3517" y="13068"/>
                  </a:lnTo>
                  <a:lnTo>
                    <a:pt x="1473" y="13068"/>
                  </a:lnTo>
                  <a:lnTo>
                    <a:pt x="1327" y="12996"/>
                  </a:lnTo>
                  <a:lnTo>
                    <a:pt x="3575" y="12996"/>
                  </a:lnTo>
                  <a:lnTo>
                    <a:pt x="5579" y="10515"/>
                  </a:lnTo>
                  <a:close/>
                </a:path>
                <a:path w="12065" h="14605">
                  <a:moveTo>
                    <a:pt x="1676" y="12690"/>
                  </a:moveTo>
                  <a:lnTo>
                    <a:pt x="1327" y="12996"/>
                  </a:lnTo>
                  <a:lnTo>
                    <a:pt x="1473" y="13068"/>
                  </a:lnTo>
                  <a:lnTo>
                    <a:pt x="1676" y="12690"/>
                  </a:lnTo>
                  <a:close/>
                </a:path>
                <a:path w="12065" h="14605">
                  <a:moveTo>
                    <a:pt x="11455" y="0"/>
                  </a:moveTo>
                  <a:lnTo>
                    <a:pt x="8458" y="12"/>
                  </a:lnTo>
                  <a:lnTo>
                    <a:pt x="5041" y="3721"/>
                  </a:lnTo>
                  <a:lnTo>
                    <a:pt x="2362" y="7924"/>
                  </a:lnTo>
                  <a:lnTo>
                    <a:pt x="0" y="12344"/>
                  </a:lnTo>
                  <a:lnTo>
                    <a:pt x="1327" y="12996"/>
                  </a:lnTo>
                  <a:lnTo>
                    <a:pt x="1676" y="12690"/>
                  </a:lnTo>
                  <a:lnTo>
                    <a:pt x="1940" y="12166"/>
                  </a:lnTo>
                  <a:lnTo>
                    <a:pt x="2260" y="10515"/>
                  </a:lnTo>
                  <a:lnTo>
                    <a:pt x="5579" y="10515"/>
                  </a:lnTo>
                  <a:lnTo>
                    <a:pt x="5918" y="10096"/>
                  </a:lnTo>
                  <a:lnTo>
                    <a:pt x="7543" y="4330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439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975855" y="909497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4">
                  <a:moveTo>
                    <a:pt x="9194" y="0"/>
                  </a:moveTo>
                  <a:lnTo>
                    <a:pt x="6324" y="4305"/>
                  </a:lnTo>
                  <a:lnTo>
                    <a:pt x="4165" y="3759"/>
                  </a:lnTo>
                  <a:lnTo>
                    <a:pt x="2057" y="3822"/>
                  </a:lnTo>
                  <a:lnTo>
                    <a:pt x="1219" y="3873"/>
                  </a:lnTo>
                  <a:lnTo>
                    <a:pt x="419" y="4038"/>
                  </a:lnTo>
                  <a:lnTo>
                    <a:pt x="0" y="4889"/>
                  </a:lnTo>
                  <a:lnTo>
                    <a:pt x="5080" y="5397"/>
                  </a:lnTo>
                  <a:lnTo>
                    <a:pt x="10350" y="6540"/>
                  </a:lnTo>
                  <a:lnTo>
                    <a:pt x="13500" y="736"/>
                  </a:lnTo>
                  <a:lnTo>
                    <a:pt x="11557" y="901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BAE3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969632" y="90665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6197" y="0"/>
                  </a:moveTo>
                  <a:lnTo>
                    <a:pt x="4876" y="990"/>
                  </a:lnTo>
                  <a:lnTo>
                    <a:pt x="4025" y="1422"/>
                  </a:lnTo>
                  <a:lnTo>
                    <a:pt x="1079" y="4660"/>
                  </a:lnTo>
                  <a:lnTo>
                    <a:pt x="0" y="6959"/>
                  </a:lnTo>
                  <a:lnTo>
                    <a:pt x="469" y="8483"/>
                  </a:lnTo>
                  <a:lnTo>
                    <a:pt x="3174" y="8902"/>
                  </a:lnTo>
                  <a:lnTo>
                    <a:pt x="3390" y="8762"/>
                  </a:lnTo>
                  <a:lnTo>
                    <a:pt x="3632" y="8674"/>
                  </a:lnTo>
                  <a:lnTo>
                    <a:pt x="3886" y="8648"/>
                  </a:lnTo>
                  <a:lnTo>
                    <a:pt x="6311" y="3670"/>
                  </a:lnTo>
                  <a:lnTo>
                    <a:pt x="5765" y="2451"/>
                  </a:lnTo>
                  <a:lnTo>
                    <a:pt x="7708" y="1269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367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009027" y="886396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7302" y="0"/>
                  </a:moveTo>
                  <a:lnTo>
                    <a:pt x="4521" y="1612"/>
                  </a:lnTo>
                  <a:lnTo>
                    <a:pt x="1866" y="3378"/>
                  </a:lnTo>
                  <a:lnTo>
                    <a:pt x="0" y="6083"/>
                  </a:lnTo>
                  <a:lnTo>
                    <a:pt x="876" y="6616"/>
                  </a:lnTo>
                  <a:lnTo>
                    <a:pt x="1143" y="7493"/>
                  </a:lnTo>
                  <a:lnTo>
                    <a:pt x="1295" y="8432"/>
                  </a:lnTo>
                  <a:lnTo>
                    <a:pt x="3632" y="6261"/>
                  </a:lnTo>
                  <a:lnTo>
                    <a:pt x="8331" y="1943"/>
                  </a:lnTo>
                  <a:lnTo>
                    <a:pt x="7467" y="1574"/>
                  </a:lnTo>
                  <a:lnTo>
                    <a:pt x="7442" y="749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5EA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007084" y="885304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4114" y="0"/>
                  </a:moveTo>
                  <a:lnTo>
                    <a:pt x="1066" y="495"/>
                  </a:lnTo>
                  <a:lnTo>
                    <a:pt x="1142" y="3390"/>
                  </a:lnTo>
                  <a:lnTo>
                    <a:pt x="0" y="5359"/>
                  </a:lnTo>
                  <a:lnTo>
                    <a:pt x="2260" y="4254"/>
                  </a:lnTo>
                  <a:lnTo>
                    <a:pt x="4063" y="2806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7BC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995705" y="89805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327" y="0"/>
                  </a:moveTo>
                  <a:lnTo>
                    <a:pt x="1777" y="1295"/>
                  </a:lnTo>
                  <a:lnTo>
                    <a:pt x="76" y="2349"/>
                  </a:lnTo>
                  <a:lnTo>
                    <a:pt x="0" y="4673"/>
                  </a:lnTo>
                  <a:lnTo>
                    <a:pt x="927" y="4356"/>
                  </a:lnTo>
                  <a:lnTo>
                    <a:pt x="1866" y="4051"/>
                  </a:lnTo>
                  <a:lnTo>
                    <a:pt x="2793" y="3733"/>
                  </a:lnTo>
                  <a:lnTo>
                    <a:pt x="2832" y="2527"/>
                  </a:lnTo>
                  <a:lnTo>
                    <a:pt x="4787" y="1689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3C7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004582" y="891362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374" y="0"/>
                  </a:moveTo>
                  <a:lnTo>
                    <a:pt x="1333" y="723"/>
                  </a:lnTo>
                  <a:lnTo>
                    <a:pt x="38" y="1244"/>
                  </a:lnTo>
                  <a:lnTo>
                    <a:pt x="0" y="2908"/>
                  </a:lnTo>
                  <a:lnTo>
                    <a:pt x="1536" y="2959"/>
                  </a:lnTo>
                  <a:lnTo>
                    <a:pt x="2616" y="2298"/>
                  </a:lnTo>
                  <a:lnTo>
                    <a:pt x="3505" y="1219"/>
                  </a:lnTo>
                  <a:lnTo>
                    <a:pt x="3124" y="812"/>
                  </a:lnTo>
                  <a:lnTo>
                    <a:pt x="2755" y="40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58A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925322" y="940358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4">
                  <a:moveTo>
                    <a:pt x="8343" y="0"/>
                  </a:moveTo>
                  <a:lnTo>
                    <a:pt x="1930" y="177"/>
                  </a:lnTo>
                  <a:lnTo>
                    <a:pt x="1562" y="3733"/>
                  </a:lnTo>
                  <a:lnTo>
                    <a:pt x="0" y="6870"/>
                  </a:lnTo>
                  <a:lnTo>
                    <a:pt x="3416" y="6426"/>
                  </a:lnTo>
                  <a:lnTo>
                    <a:pt x="6070" y="5638"/>
                  </a:lnTo>
                  <a:lnTo>
                    <a:pt x="7924" y="3111"/>
                  </a:lnTo>
                  <a:lnTo>
                    <a:pt x="7670" y="1866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4C80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936371" y="9351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3124" y="0"/>
                  </a:moveTo>
                  <a:lnTo>
                    <a:pt x="1155" y="114"/>
                  </a:lnTo>
                  <a:lnTo>
                    <a:pt x="101" y="1130"/>
                  </a:lnTo>
                  <a:lnTo>
                    <a:pt x="0" y="3111"/>
                  </a:lnTo>
                  <a:lnTo>
                    <a:pt x="1422" y="2451"/>
                  </a:lnTo>
                  <a:lnTo>
                    <a:pt x="2463" y="1409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959764" y="911313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4" h="17780">
                  <a:moveTo>
                    <a:pt x="10947" y="0"/>
                  </a:moveTo>
                  <a:lnTo>
                    <a:pt x="8750" y="1028"/>
                  </a:lnTo>
                  <a:lnTo>
                    <a:pt x="8089" y="2984"/>
                  </a:lnTo>
                  <a:lnTo>
                    <a:pt x="7810" y="5168"/>
                  </a:lnTo>
                  <a:lnTo>
                    <a:pt x="8928" y="6680"/>
                  </a:lnTo>
                  <a:lnTo>
                    <a:pt x="7467" y="7340"/>
                  </a:lnTo>
                  <a:lnTo>
                    <a:pt x="6781" y="8242"/>
                  </a:lnTo>
                  <a:lnTo>
                    <a:pt x="3238" y="10198"/>
                  </a:lnTo>
                  <a:lnTo>
                    <a:pt x="800" y="12941"/>
                  </a:lnTo>
                  <a:lnTo>
                    <a:pt x="0" y="17233"/>
                  </a:lnTo>
                  <a:lnTo>
                    <a:pt x="2641" y="17183"/>
                  </a:lnTo>
                  <a:lnTo>
                    <a:pt x="3365" y="14300"/>
                  </a:lnTo>
                  <a:lnTo>
                    <a:pt x="5651" y="14401"/>
                  </a:lnTo>
                  <a:lnTo>
                    <a:pt x="13042" y="4229"/>
                  </a:lnTo>
                  <a:lnTo>
                    <a:pt x="11607" y="3187"/>
                  </a:lnTo>
                  <a:lnTo>
                    <a:pt x="11201" y="1625"/>
                  </a:lnTo>
                  <a:lnTo>
                    <a:pt x="10947" y="0"/>
                  </a:lnTo>
                  <a:close/>
                </a:path>
              </a:pathLst>
            </a:custGeom>
            <a:solidFill>
              <a:srgbClr val="4EA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966546" y="9164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28" y="0"/>
                  </a:moveTo>
                  <a:lnTo>
                    <a:pt x="0" y="3073"/>
                  </a:lnTo>
                  <a:lnTo>
                    <a:pt x="1219" y="2971"/>
                  </a:lnTo>
                  <a:lnTo>
                    <a:pt x="2476" y="2781"/>
                  </a:lnTo>
                  <a:lnTo>
                    <a:pt x="2908" y="203"/>
                  </a:lnTo>
                  <a:lnTo>
                    <a:pt x="1854" y="127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348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10" name="object 4010"/>
          <p:cNvGrpSpPr/>
          <p:nvPr/>
        </p:nvGrpSpPr>
        <p:grpSpPr>
          <a:xfrm>
            <a:off x="1058443" y="2085784"/>
            <a:ext cx="18415" cy="25400"/>
            <a:chOff x="1058443" y="2085784"/>
            <a:chExt cx="18415" cy="25400"/>
          </a:xfrm>
        </p:grpSpPr>
        <p:sp>
          <p:nvSpPr>
            <p:cNvPr id="4011" name="object 4011"/>
            <p:cNvSpPr/>
            <p:nvPr/>
          </p:nvSpPr>
          <p:spPr>
            <a:xfrm>
              <a:off x="1058443" y="2085784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30">
                  <a:moveTo>
                    <a:pt x="5613" y="0"/>
                  </a:moveTo>
                  <a:lnTo>
                    <a:pt x="2158" y="774"/>
                  </a:lnTo>
                  <a:lnTo>
                    <a:pt x="4152" y="2730"/>
                  </a:lnTo>
                  <a:lnTo>
                    <a:pt x="6375" y="8864"/>
                  </a:lnTo>
                  <a:lnTo>
                    <a:pt x="10236" y="19253"/>
                  </a:lnTo>
                  <a:lnTo>
                    <a:pt x="4533" y="16002"/>
                  </a:lnTo>
                  <a:lnTo>
                    <a:pt x="5257" y="9575"/>
                  </a:lnTo>
                  <a:lnTo>
                    <a:pt x="190" y="7315"/>
                  </a:lnTo>
                  <a:lnTo>
                    <a:pt x="0" y="10934"/>
                  </a:lnTo>
                  <a:lnTo>
                    <a:pt x="2628" y="12903"/>
                  </a:lnTo>
                  <a:lnTo>
                    <a:pt x="3581" y="15557"/>
                  </a:lnTo>
                  <a:lnTo>
                    <a:pt x="6908" y="18542"/>
                  </a:lnTo>
                  <a:lnTo>
                    <a:pt x="8813" y="24104"/>
                  </a:lnTo>
                  <a:lnTo>
                    <a:pt x="15024" y="21793"/>
                  </a:lnTo>
                  <a:lnTo>
                    <a:pt x="15595" y="20396"/>
                  </a:lnTo>
                  <a:lnTo>
                    <a:pt x="14871" y="19494"/>
                  </a:lnTo>
                  <a:lnTo>
                    <a:pt x="13842" y="18707"/>
                  </a:lnTo>
                  <a:lnTo>
                    <a:pt x="12560" y="16891"/>
                  </a:lnTo>
                  <a:lnTo>
                    <a:pt x="12306" y="15138"/>
                  </a:lnTo>
                  <a:lnTo>
                    <a:pt x="14084" y="13462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A8DC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072286" y="2102281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38" y="0"/>
                  </a:moveTo>
                  <a:lnTo>
                    <a:pt x="317" y="1778"/>
                  </a:lnTo>
                  <a:lnTo>
                    <a:pt x="0" y="2209"/>
                  </a:lnTo>
                  <a:lnTo>
                    <a:pt x="1181" y="5295"/>
                  </a:lnTo>
                  <a:lnTo>
                    <a:pt x="3276" y="8407"/>
                  </a:lnTo>
                  <a:lnTo>
                    <a:pt x="4368" y="8128"/>
                  </a:lnTo>
                  <a:lnTo>
                    <a:pt x="4229" y="7289"/>
                  </a:lnTo>
                  <a:lnTo>
                    <a:pt x="4178" y="6489"/>
                  </a:lnTo>
                  <a:lnTo>
                    <a:pt x="3200" y="4749"/>
                  </a:lnTo>
                  <a:lnTo>
                    <a:pt x="2438" y="2844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D8C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13" name="object 4013"/>
          <p:cNvSpPr/>
          <p:nvPr/>
        </p:nvSpPr>
        <p:spPr>
          <a:xfrm>
            <a:off x="756754" y="1659991"/>
            <a:ext cx="10795" cy="36830"/>
          </a:xfrm>
          <a:custGeom>
            <a:avLst/>
            <a:gdLst/>
            <a:ahLst/>
            <a:cxnLst/>
            <a:rect l="l" t="t" r="r" b="b"/>
            <a:pathLst>
              <a:path w="10795" h="36830">
                <a:moveTo>
                  <a:pt x="0" y="0"/>
                </a:moveTo>
                <a:lnTo>
                  <a:pt x="1322" y="8322"/>
                </a:lnTo>
                <a:lnTo>
                  <a:pt x="3290" y="16508"/>
                </a:lnTo>
                <a:lnTo>
                  <a:pt x="5366" y="24672"/>
                </a:lnTo>
                <a:lnTo>
                  <a:pt x="7010" y="32931"/>
                </a:lnTo>
                <a:lnTo>
                  <a:pt x="7315" y="34975"/>
                </a:lnTo>
                <a:lnTo>
                  <a:pt x="7759" y="36664"/>
                </a:lnTo>
                <a:lnTo>
                  <a:pt x="10375" y="36360"/>
                </a:lnTo>
                <a:lnTo>
                  <a:pt x="5505" y="17313"/>
                </a:lnTo>
                <a:lnTo>
                  <a:pt x="2794" y="7251"/>
                </a:lnTo>
                <a:lnTo>
                  <a:pt x="3086" y="3022"/>
                </a:lnTo>
                <a:lnTo>
                  <a:pt x="0" y="0"/>
                </a:lnTo>
                <a:close/>
              </a:path>
            </a:pathLst>
          </a:custGeom>
          <a:solidFill>
            <a:srgbClr val="9FD8E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14" name="object 4014"/>
          <p:cNvGrpSpPr/>
          <p:nvPr/>
        </p:nvGrpSpPr>
        <p:grpSpPr>
          <a:xfrm>
            <a:off x="878243" y="907084"/>
            <a:ext cx="158115" cy="136525"/>
            <a:chOff x="878243" y="907084"/>
            <a:chExt cx="158115" cy="136525"/>
          </a:xfrm>
        </p:grpSpPr>
        <p:sp>
          <p:nvSpPr>
            <p:cNvPr id="4015" name="object 4015"/>
            <p:cNvSpPr/>
            <p:nvPr/>
          </p:nvSpPr>
          <p:spPr>
            <a:xfrm>
              <a:off x="878243" y="967511"/>
              <a:ext cx="69850" cy="76200"/>
            </a:xfrm>
            <a:custGeom>
              <a:avLst/>
              <a:gdLst/>
              <a:ahLst/>
              <a:cxnLst/>
              <a:rect l="l" t="t" r="r" b="b"/>
              <a:pathLst>
                <a:path w="69850" h="76200">
                  <a:moveTo>
                    <a:pt x="18504" y="68071"/>
                  </a:moveTo>
                  <a:lnTo>
                    <a:pt x="2082" y="68071"/>
                  </a:lnTo>
                  <a:lnTo>
                    <a:pt x="3276" y="68745"/>
                  </a:lnTo>
                  <a:lnTo>
                    <a:pt x="965" y="70523"/>
                  </a:lnTo>
                  <a:lnTo>
                    <a:pt x="1485" y="71310"/>
                  </a:lnTo>
                  <a:lnTo>
                    <a:pt x="2285" y="71424"/>
                  </a:lnTo>
                  <a:lnTo>
                    <a:pt x="3136" y="71462"/>
                  </a:lnTo>
                  <a:lnTo>
                    <a:pt x="4190" y="72186"/>
                  </a:lnTo>
                  <a:lnTo>
                    <a:pt x="3644" y="72859"/>
                  </a:lnTo>
                  <a:lnTo>
                    <a:pt x="3060" y="73532"/>
                  </a:lnTo>
                  <a:lnTo>
                    <a:pt x="2184" y="73977"/>
                  </a:lnTo>
                  <a:lnTo>
                    <a:pt x="2095" y="75628"/>
                  </a:lnTo>
                  <a:lnTo>
                    <a:pt x="5143" y="75679"/>
                  </a:lnTo>
                  <a:lnTo>
                    <a:pt x="7277" y="73926"/>
                  </a:lnTo>
                  <a:lnTo>
                    <a:pt x="11874" y="73926"/>
                  </a:lnTo>
                  <a:lnTo>
                    <a:pt x="14490" y="68986"/>
                  </a:lnTo>
                  <a:lnTo>
                    <a:pt x="18504" y="68071"/>
                  </a:lnTo>
                  <a:close/>
                </a:path>
                <a:path w="69850" h="76200">
                  <a:moveTo>
                    <a:pt x="11874" y="73926"/>
                  </a:moveTo>
                  <a:lnTo>
                    <a:pt x="7277" y="73926"/>
                  </a:lnTo>
                  <a:lnTo>
                    <a:pt x="10960" y="75653"/>
                  </a:lnTo>
                  <a:lnTo>
                    <a:pt x="11874" y="73926"/>
                  </a:lnTo>
                  <a:close/>
                </a:path>
                <a:path w="69850" h="76200">
                  <a:moveTo>
                    <a:pt x="29857" y="27495"/>
                  </a:moveTo>
                  <a:lnTo>
                    <a:pt x="26861" y="28892"/>
                  </a:lnTo>
                  <a:lnTo>
                    <a:pt x="21297" y="30886"/>
                  </a:lnTo>
                  <a:lnTo>
                    <a:pt x="19773" y="36233"/>
                  </a:lnTo>
                  <a:lnTo>
                    <a:pt x="15709" y="45377"/>
                  </a:lnTo>
                  <a:lnTo>
                    <a:pt x="15506" y="50545"/>
                  </a:lnTo>
                  <a:lnTo>
                    <a:pt x="11429" y="53835"/>
                  </a:lnTo>
                  <a:lnTo>
                    <a:pt x="9308" y="57086"/>
                  </a:lnTo>
                  <a:lnTo>
                    <a:pt x="6819" y="60629"/>
                  </a:lnTo>
                  <a:lnTo>
                    <a:pt x="3403" y="63474"/>
                  </a:lnTo>
                  <a:lnTo>
                    <a:pt x="50" y="66395"/>
                  </a:lnTo>
                  <a:lnTo>
                    <a:pt x="0" y="68668"/>
                  </a:lnTo>
                  <a:lnTo>
                    <a:pt x="2082" y="68071"/>
                  </a:lnTo>
                  <a:lnTo>
                    <a:pt x="18504" y="68071"/>
                  </a:lnTo>
                  <a:lnTo>
                    <a:pt x="21793" y="67322"/>
                  </a:lnTo>
                  <a:lnTo>
                    <a:pt x="22809" y="67271"/>
                  </a:lnTo>
                  <a:lnTo>
                    <a:pt x="23748" y="67094"/>
                  </a:lnTo>
                  <a:lnTo>
                    <a:pt x="24333" y="66141"/>
                  </a:lnTo>
                  <a:lnTo>
                    <a:pt x="24658" y="65214"/>
                  </a:lnTo>
                  <a:lnTo>
                    <a:pt x="12560" y="65214"/>
                  </a:lnTo>
                  <a:lnTo>
                    <a:pt x="14020" y="61252"/>
                  </a:lnTo>
                  <a:lnTo>
                    <a:pt x="14743" y="61188"/>
                  </a:lnTo>
                  <a:lnTo>
                    <a:pt x="19328" y="60579"/>
                  </a:lnTo>
                  <a:lnTo>
                    <a:pt x="20967" y="57086"/>
                  </a:lnTo>
                  <a:lnTo>
                    <a:pt x="21089" y="56730"/>
                  </a:lnTo>
                  <a:lnTo>
                    <a:pt x="21247" y="55664"/>
                  </a:lnTo>
                  <a:lnTo>
                    <a:pt x="18948" y="54432"/>
                  </a:lnTo>
                  <a:lnTo>
                    <a:pt x="21107" y="53251"/>
                  </a:lnTo>
                  <a:lnTo>
                    <a:pt x="22720" y="51981"/>
                  </a:lnTo>
                  <a:lnTo>
                    <a:pt x="23329" y="49987"/>
                  </a:lnTo>
                  <a:lnTo>
                    <a:pt x="25704" y="46621"/>
                  </a:lnTo>
                  <a:lnTo>
                    <a:pt x="30970" y="46621"/>
                  </a:lnTo>
                  <a:lnTo>
                    <a:pt x="31254" y="46367"/>
                  </a:lnTo>
                  <a:lnTo>
                    <a:pt x="31648" y="44602"/>
                  </a:lnTo>
                  <a:lnTo>
                    <a:pt x="31749" y="43865"/>
                  </a:lnTo>
                  <a:lnTo>
                    <a:pt x="31013" y="43357"/>
                  </a:lnTo>
                  <a:lnTo>
                    <a:pt x="33756" y="39027"/>
                  </a:lnTo>
                  <a:lnTo>
                    <a:pt x="41490" y="36728"/>
                  </a:lnTo>
                  <a:lnTo>
                    <a:pt x="43865" y="34696"/>
                  </a:lnTo>
                  <a:lnTo>
                    <a:pt x="45021" y="31051"/>
                  </a:lnTo>
                  <a:lnTo>
                    <a:pt x="49052" y="31051"/>
                  </a:lnTo>
                  <a:lnTo>
                    <a:pt x="51879" y="29908"/>
                  </a:lnTo>
                  <a:lnTo>
                    <a:pt x="54133" y="29705"/>
                  </a:lnTo>
                  <a:lnTo>
                    <a:pt x="32588" y="29705"/>
                  </a:lnTo>
                  <a:lnTo>
                    <a:pt x="29857" y="27495"/>
                  </a:lnTo>
                  <a:close/>
                </a:path>
                <a:path w="69850" h="76200">
                  <a:moveTo>
                    <a:pt x="31267" y="48564"/>
                  </a:moveTo>
                  <a:lnTo>
                    <a:pt x="29921" y="49034"/>
                  </a:lnTo>
                  <a:lnTo>
                    <a:pt x="26606" y="52755"/>
                  </a:lnTo>
                  <a:lnTo>
                    <a:pt x="22018" y="52755"/>
                  </a:lnTo>
                  <a:lnTo>
                    <a:pt x="21259" y="56730"/>
                  </a:lnTo>
                  <a:lnTo>
                    <a:pt x="19532" y="60553"/>
                  </a:lnTo>
                  <a:lnTo>
                    <a:pt x="19328" y="60579"/>
                  </a:lnTo>
                  <a:lnTo>
                    <a:pt x="19227" y="60794"/>
                  </a:lnTo>
                  <a:lnTo>
                    <a:pt x="14743" y="61188"/>
                  </a:lnTo>
                  <a:lnTo>
                    <a:pt x="12788" y="64731"/>
                  </a:lnTo>
                  <a:lnTo>
                    <a:pt x="12560" y="65214"/>
                  </a:lnTo>
                  <a:lnTo>
                    <a:pt x="24658" y="65214"/>
                  </a:lnTo>
                  <a:lnTo>
                    <a:pt x="26238" y="60718"/>
                  </a:lnTo>
                  <a:lnTo>
                    <a:pt x="30632" y="57086"/>
                  </a:lnTo>
                  <a:lnTo>
                    <a:pt x="33938" y="52755"/>
                  </a:lnTo>
                  <a:lnTo>
                    <a:pt x="26606" y="52755"/>
                  </a:lnTo>
                  <a:lnTo>
                    <a:pt x="22059" y="52539"/>
                  </a:lnTo>
                  <a:lnTo>
                    <a:pt x="34103" y="52539"/>
                  </a:lnTo>
                  <a:lnTo>
                    <a:pt x="34442" y="52095"/>
                  </a:lnTo>
                  <a:lnTo>
                    <a:pt x="34785" y="51434"/>
                  </a:lnTo>
                  <a:lnTo>
                    <a:pt x="34711" y="49987"/>
                  </a:lnTo>
                  <a:lnTo>
                    <a:pt x="32854" y="48729"/>
                  </a:lnTo>
                  <a:lnTo>
                    <a:pt x="31267" y="48564"/>
                  </a:lnTo>
                  <a:close/>
                </a:path>
                <a:path w="69850" h="76200">
                  <a:moveTo>
                    <a:pt x="19328" y="60579"/>
                  </a:moveTo>
                  <a:lnTo>
                    <a:pt x="14757" y="61163"/>
                  </a:lnTo>
                  <a:lnTo>
                    <a:pt x="19227" y="60794"/>
                  </a:lnTo>
                  <a:lnTo>
                    <a:pt x="19328" y="60579"/>
                  </a:lnTo>
                  <a:close/>
                </a:path>
                <a:path w="69850" h="76200">
                  <a:moveTo>
                    <a:pt x="30970" y="46621"/>
                  </a:moveTo>
                  <a:lnTo>
                    <a:pt x="25704" y="46621"/>
                  </a:lnTo>
                  <a:lnTo>
                    <a:pt x="27165" y="48450"/>
                  </a:lnTo>
                  <a:lnTo>
                    <a:pt x="28473" y="48069"/>
                  </a:lnTo>
                  <a:lnTo>
                    <a:pt x="30073" y="47421"/>
                  </a:lnTo>
                  <a:lnTo>
                    <a:pt x="30970" y="46621"/>
                  </a:lnTo>
                  <a:close/>
                </a:path>
                <a:path w="69850" h="76200">
                  <a:moveTo>
                    <a:pt x="49052" y="31051"/>
                  </a:moveTo>
                  <a:lnTo>
                    <a:pt x="45021" y="31051"/>
                  </a:lnTo>
                  <a:lnTo>
                    <a:pt x="48958" y="31089"/>
                  </a:lnTo>
                  <a:close/>
                </a:path>
                <a:path w="69850" h="76200">
                  <a:moveTo>
                    <a:pt x="63600" y="29629"/>
                  </a:moveTo>
                  <a:lnTo>
                    <a:pt x="54978" y="29629"/>
                  </a:lnTo>
                  <a:lnTo>
                    <a:pt x="62052" y="30467"/>
                  </a:lnTo>
                  <a:lnTo>
                    <a:pt x="63600" y="29629"/>
                  </a:lnTo>
                  <a:close/>
                </a:path>
                <a:path w="69850" h="76200">
                  <a:moveTo>
                    <a:pt x="39484" y="25806"/>
                  </a:moveTo>
                  <a:lnTo>
                    <a:pt x="38468" y="26174"/>
                  </a:lnTo>
                  <a:lnTo>
                    <a:pt x="37782" y="26873"/>
                  </a:lnTo>
                  <a:lnTo>
                    <a:pt x="36995" y="28752"/>
                  </a:lnTo>
                  <a:lnTo>
                    <a:pt x="36169" y="28854"/>
                  </a:lnTo>
                  <a:lnTo>
                    <a:pt x="35382" y="29006"/>
                  </a:lnTo>
                  <a:lnTo>
                    <a:pt x="32588" y="29705"/>
                  </a:lnTo>
                  <a:lnTo>
                    <a:pt x="54133" y="29705"/>
                  </a:lnTo>
                  <a:lnTo>
                    <a:pt x="54978" y="29629"/>
                  </a:lnTo>
                  <a:lnTo>
                    <a:pt x="63600" y="29629"/>
                  </a:lnTo>
                  <a:lnTo>
                    <a:pt x="64960" y="28892"/>
                  </a:lnTo>
                  <a:lnTo>
                    <a:pt x="66204" y="27254"/>
                  </a:lnTo>
                  <a:lnTo>
                    <a:pt x="40881" y="27254"/>
                  </a:lnTo>
                  <a:lnTo>
                    <a:pt x="39484" y="25806"/>
                  </a:lnTo>
                  <a:close/>
                </a:path>
                <a:path w="69850" h="76200">
                  <a:moveTo>
                    <a:pt x="60159" y="0"/>
                  </a:moveTo>
                  <a:lnTo>
                    <a:pt x="55600" y="3301"/>
                  </a:lnTo>
                  <a:lnTo>
                    <a:pt x="55244" y="9016"/>
                  </a:lnTo>
                  <a:lnTo>
                    <a:pt x="48793" y="17017"/>
                  </a:lnTo>
                  <a:lnTo>
                    <a:pt x="46294" y="21640"/>
                  </a:lnTo>
                  <a:lnTo>
                    <a:pt x="43624" y="25780"/>
                  </a:lnTo>
                  <a:lnTo>
                    <a:pt x="42252" y="26822"/>
                  </a:lnTo>
                  <a:lnTo>
                    <a:pt x="40881" y="27254"/>
                  </a:lnTo>
                  <a:lnTo>
                    <a:pt x="66204" y="27254"/>
                  </a:lnTo>
                  <a:lnTo>
                    <a:pt x="67312" y="25780"/>
                  </a:lnTo>
                  <a:lnTo>
                    <a:pt x="69608" y="21640"/>
                  </a:lnTo>
                  <a:lnTo>
                    <a:pt x="69710" y="19151"/>
                  </a:lnTo>
                  <a:lnTo>
                    <a:pt x="69414" y="17208"/>
                  </a:lnTo>
                  <a:lnTo>
                    <a:pt x="60070" y="17208"/>
                  </a:lnTo>
                  <a:lnTo>
                    <a:pt x="56299" y="16865"/>
                  </a:lnTo>
                  <a:lnTo>
                    <a:pt x="56203" y="15125"/>
                  </a:lnTo>
                  <a:lnTo>
                    <a:pt x="55587" y="13373"/>
                  </a:lnTo>
                  <a:lnTo>
                    <a:pt x="55058" y="12598"/>
                  </a:lnTo>
                  <a:lnTo>
                    <a:pt x="54660" y="11861"/>
                  </a:lnTo>
                  <a:lnTo>
                    <a:pt x="61861" y="10096"/>
                  </a:lnTo>
                  <a:lnTo>
                    <a:pt x="58331" y="3936"/>
                  </a:lnTo>
                  <a:lnTo>
                    <a:pt x="60159" y="0"/>
                  </a:lnTo>
                  <a:close/>
                </a:path>
                <a:path w="69850" h="76200">
                  <a:moveTo>
                    <a:pt x="59753" y="13487"/>
                  </a:moveTo>
                  <a:lnTo>
                    <a:pt x="58077" y="15125"/>
                  </a:lnTo>
                  <a:lnTo>
                    <a:pt x="60070" y="17208"/>
                  </a:lnTo>
                  <a:lnTo>
                    <a:pt x="69414" y="17208"/>
                  </a:lnTo>
                  <a:lnTo>
                    <a:pt x="69261" y="16205"/>
                  </a:lnTo>
                  <a:lnTo>
                    <a:pt x="61226" y="16205"/>
                  </a:lnTo>
                  <a:lnTo>
                    <a:pt x="61437" y="15735"/>
                  </a:lnTo>
                  <a:lnTo>
                    <a:pt x="61564" y="15366"/>
                  </a:lnTo>
                  <a:lnTo>
                    <a:pt x="61671" y="14973"/>
                  </a:lnTo>
                  <a:lnTo>
                    <a:pt x="61201" y="14363"/>
                  </a:lnTo>
                  <a:lnTo>
                    <a:pt x="60425" y="14096"/>
                  </a:lnTo>
                  <a:lnTo>
                    <a:pt x="59753" y="13487"/>
                  </a:lnTo>
                  <a:close/>
                </a:path>
                <a:path w="69850" h="76200">
                  <a:moveTo>
                    <a:pt x="68351" y="12598"/>
                  </a:moveTo>
                  <a:lnTo>
                    <a:pt x="63906" y="12674"/>
                  </a:lnTo>
                  <a:lnTo>
                    <a:pt x="62852" y="13080"/>
                  </a:lnTo>
                  <a:lnTo>
                    <a:pt x="62577" y="14109"/>
                  </a:lnTo>
                  <a:lnTo>
                    <a:pt x="61947" y="15125"/>
                  </a:lnTo>
                  <a:lnTo>
                    <a:pt x="61823" y="16001"/>
                  </a:lnTo>
                  <a:lnTo>
                    <a:pt x="61226" y="16205"/>
                  </a:lnTo>
                  <a:lnTo>
                    <a:pt x="69261" y="16205"/>
                  </a:lnTo>
                  <a:lnTo>
                    <a:pt x="69148" y="15582"/>
                  </a:lnTo>
                  <a:lnTo>
                    <a:pt x="68351" y="12598"/>
                  </a:lnTo>
                  <a:close/>
                </a:path>
              </a:pathLst>
            </a:custGeom>
            <a:solidFill>
              <a:srgbClr val="B4E0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946124" y="963714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12242" y="0"/>
                  </a:moveTo>
                  <a:lnTo>
                    <a:pt x="10515" y="1028"/>
                  </a:lnTo>
                  <a:lnTo>
                    <a:pt x="8902" y="1447"/>
                  </a:lnTo>
                  <a:lnTo>
                    <a:pt x="2755" y="2679"/>
                  </a:lnTo>
                  <a:lnTo>
                    <a:pt x="622" y="5676"/>
                  </a:lnTo>
                  <a:lnTo>
                    <a:pt x="0" y="6477"/>
                  </a:lnTo>
                  <a:lnTo>
                    <a:pt x="50" y="7277"/>
                  </a:lnTo>
                  <a:lnTo>
                    <a:pt x="596" y="8089"/>
                  </a:lnTo>
                  <a:lnTo>
                    <a:pt x="6095" y="9753"/>
                  </a:lnTo>
                  <a:lnTo>
                    <a:pt x="9131" y="8369"/>
                  </a:lnTo>
                  <a:lnTo>
                    <a:pt x="13373" y="2273"/>
                  </a:lnTo>
                  <a:lnTo>
                    <a:pt x="12242" y="0"/>
                  </a:lnTo>
                  <a:close/>
                </a:path>
              </a:pathLst>
            </a:custGeom>
            <a:solidFill>
              <a:srgbClr val="769F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902639" y="98845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59">
                  <a:moveTo>
                    <a:pt x="2032" y="0"/>
                  </a:moveTo>
                  <a:lnTo>
                    <a:pt x="2400" y="2946"/>
                  </a:lnTo>
                  <a:lnTo>
                    <a:pt x="0" y="5638"/>
                  </a:lnTo>
                  <a:lnTo>
                    <a:pt x="1219" y="6832"/>
                  </a:lnTo>
                  <a:lnTo>
                    <a:pt x="2641" y="7886"/>
                  </a:lnTo>
                  <a:lnTo>
                    <a:pt x="5651" y="8737"/>
                  </a:lnTo>
                  <a:lnTo>
                    <a:pt x="8623" y="9969"/>
                  </a:lnTo>
                  <a:lnTo>
                    <a:pt x="11849" y="8966"/>
                  </a:lnTo>
                  <a:lnTo>
                    <a:pt x="11531" y="6070"/>
                  </a:lnTo>
                  <a:lnTo>
                    <a:pt x="8801" y="8343"/>
                  </a:lnTo>
                  <a:lnTo>
                    <a:pt x="7734" y="7061"/>
                  </a:lnTo>
                  <a:lnTo>
                    <a:pt x="7112" y="6921"/>
                  </a:lnTo>
                  <a:lnTo>
                    <a:pt x="6819" y="6794"/>
                  </a:lnTo>
                  <a:lnTo>
                    <a:pt x="5651" y="5308"/>
                  </a:lnTo>
                  <a:lnTo>
                    <a:pt x="5753" y="3289"/>
                  </a:lnTo>
                  <a:lnTo>
                    <a:pt x="4711" y="1752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70A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909891" y="974534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5613" y="0"/>
                  </a:moveTo>
                  <a:lnTo>
                    <a:pt x="1803" y="5905"/>
                  </a:lnTo>
                  <a:lnTo>
                    <a:pt x="0" y="9474"/>
                  </a:lnTo>
                  <a:lnTo>
                    <a:pt x="1524" y="13525"/>
                  </a:lnTo>
                  <a:lnTo>
                    <a:pt x="3276" y="10198"/>
                  </a:lnTo>
                  <a:lnTo>
                    <a:pt x="3479" y="5829"/>
                  </a:lnTo>
                  <a:lnTo>
                    <a:pt x="7759" y="4178"/>
                  </a:lnTo>
                  <a:lnTo>
                    <a:pt x="6705" y="2844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68A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937844" y="969391"/>
              <a:ext cx="9525" cy="17145"/>
            </a:xfrm>
            <a:custGeom>
              <a:avLst/>
              <a:gdLst/>
              <a:ahLst/>
              <a:cxnLst/>
              <a:rect l="l" t="t" r="r" b="b"/>
              <a:pathLst>
                <a:path w="9525" h="17144">
                  <a:moveTo>
                    <a:pt x="8902" y="0"/>
                  </a:moveTo>
                  <a:lnTo>
                    <a:pt x="5714" y="3721"/>
                  </a:lnTo>
                  <a:lnTo>
                    <a:pt x="4025" y="8318"/>
                  </a:lnTo>
                  <a:lnTo>
                    <a:pt x="1600" y="12484"/>
                  </a:lnTo>
                  <a:lnTo>
                    <a:pt x="1155" y="13893"/>
                  </a:lnTo>
                  <a:lnTo>
                    <a:pt x="0" y="15214"/>
                  </a:lnTo>
                  <a:lnTo>
                    <a:pt x="1104" y="16903"/>
                  </a:lnTo>
                  <a:lnTo>
                    <a:pt x="2603" y="15354"/>
                  </a:lnTo>
                  <a:lnTo>
                    <a:pt x="3378" y="13500"/>
                  </a:lnTo>
                  <a:lnTo>
                    <a:pt x="3835" y="11480"/>
                  </a:lnTo>
                  <a:lnTo>
                    <a:pt x="7061" y="9169"/>
                  </a:lnTo>
                  <a:lnTo>
                    <a:pt x="9258" y="6286"/>
                  </a:lnTo>
                  <a:lnTo>
                    <a:pt x="8940" y="2057"/>
                  </a:lnTo>
                  <a:lnTo>
                    <a:pt x="8902" y="0"/>
                  </a:lnTo>
                  <a:close/>
                </a:path>
              </a:pathLst>
            </a:custGeom>
            <a:solidFill>
              <a:srgbClr val="8FB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906183" y="98912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5245" y="0"/>
                  </a:moveTo>
                  <a:lnTo>
                    <a:pt x="2540" y="711"/>
                  </a:lnTo>
                  <a:lnTo>
                    <a:pt x="1181" y="1079"/>
                  </a:lnTo>
                  <a:lnTo>
                    <a:pt x="215" y="3454"/>
                  </a:lnTo>
                  <a:lnTo>
                    <a:pt x="0" y="5524"/>
                  </a:lnTo>
                  <a:lnTo>
                    <a:pt x="3289" y="6121"/>
                  </a:lnTo>
                  <a:lnTo>
                    <a:pt x="3937" y="4076"/>
                  </a:lnTo>
                  <a:lnTo>
                    <a:pt x="4597" y="2044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A4D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910374" y="993292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5" h="4444">
                  <a:moveTo>
                    <a:pt x="6362" y="3581"/>
                  </a:moveTo>
                  <a:lnTo>
                    <a:pt x="5232" y="2082"/>
                  </a:lnTo>
                  <a:lnTo>
                    <a:pt x="3492" y="2133"/>
                  </a:lnTo>
                  <a:lnTo>
                    <a:pt x="1739" y="2171"/>
                  </a:lnTo>
                  <a:lnTo>
                    <a:pt x="0" y="2222"/>
                  </a:lnTo>
                  <a:lnTo>
                    <a:pt x="952" y="3759"/>
                  </a:lnTo>
                  <a:lnTo>
                    <a:pt x="3200" y="2501"/>
                  </a:lnTo>
                  <a:lnTo>
                    <a:pt x="4114" y="4127"/>
                  </a:lnTo>
                  <a:lnTo>
                    <a:pt x="4978" y="3708"/>
                  </a:lnTo>
                  <a:lnTo>
                    <a:pt x="6362" y="3581"/>
                  </a:lnTo>
                  <a:close/>
                </a:path>
                <a:path w="12065" h="4444">
                  <a:moveTo>
                    <a:pt x="11493" y="0"/>
                  </a:moveTo>
                  <a:lnTo>
                    <a:pt x="10109" y="12"/>
                  </a:lnTo>
                  <a:lnTo>
                    <a:pt x="8737" y="12"/>
                  </a:lnTo>
                  <a:lnTo>
                    <a:pt x="7353" y="25"/>
                  </a:lnTo>
                  <a:lnTo>
                    <a:pt x="8750" y="3505"/>
                  </a:lnTo>
                  <a:lnTo>
                    <a:pt x="10121" y="2044"/>
                  </a:lnTo>
                  <a:lnTo>
                    <a:pt x="11493" y="0"/>
                  </a:lnTo>
                  <a:close/>
                </a:path>
              </a:pathLst>
            </a:custGeom>
            <a:solidFill>
              <a:srgbClr val="9AC8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944689" y="94761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5207" y="0"/>
                  </a:moveTo>
                  <a:lnTo>
                    <a:pt x="3708" y="1295"/>
                  </a:lnTo>
                  <a:lnTo>
                    <a:pt x="1371" y="431"/>
                  </a:lnTo>
                  <a:lnTo>
                    <a:pt x="0" y="2057"/>
                  </a:lnTo>
                  <a:lnTo>
                    <a:pt x="698" y="2070"/>
                  </a:lnTo>
                  <a:lnTo>
                    <a:pt x="1397" y="2070"/>
                  </a:lnTo>
                  <a:lnTo>
                    <a:pt x="2082" y="2082"/>
                  </a:lnTo>
                  <a:lnTo>
                    <a:pt x="3594" y="2082"/>
                  </a:lnTo>
                  <a:lnTo>
                    <a:pt x="5105" y="2108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969860" y="907084"/>
              <a:ext cx="66675" cy="52705"/>
            </a:xfrm>
            <a:custGeom>
              <a:avLst/>
              <a:gdLst/>
              <a:ahLst/>
              <a:cxnLst/>
              <a:rect l="l" t="t" r="r" b="b"/>
              <a:pathLst>
                <a:path w="66675" h="52705">
                  <a:moveTo>
                    <a:pt x="64350" y="0"/>
                  </a:moveTo>
                  <a:lnTo>
                    <a:pt x="58724" y="1219"/>
                  </a:lnTo>
                  <a:lnTo>
                    <a:pt x="54025" y="3708"/>
                  </a:lnTo>
                  <a:lnTo>
                    <a:pt x="51676" y="9372"/>
                  </a:lnTo>
                  <a:lnTo>
                    <a:pt x="55689" y="11569"/>
                  </a:lnTo>
                  <a:lnTo>
                    <a:pt x="54089" y="13474"/>
                  </a:lnTo>
                  <a:lnTo>
                    <a:pt x="48793" y="15049"/>
                  </a:lnTo>
                  <a:lnTo>
                    <a:pt x="46901" y="16141"/>
                  </a:lnTo>
                  <a:lnTo>
                    <a:pt x="43941" y="18884"/>
                  </a:lnTo>
                  <a:lnTo>
                    <a:pt x="43065" y="20154"/>
                  </a:lnTo>
                  <a:lnTo>
                    <a:pt x="41020" y="18084"/>
                  </a:lnTo>
                  <a:lnTo>
                    <a:pt x="40373" y="18262"/>
                  </a:lnTo>
                  <a:lnTo>
                    <a:pt x="39903" y="18249"/>
                  </a:lnTo>
                  <a:lnTo>
                    <a:pt x="40805" y="22669"/>
                  </a:lnTo>
                  <a:lnTo>
                    <a:pt x="35915" y="23355"/>
                  </a:lnTo>
                  <a:lnTo>
                    <a:pt x="33299" y="29629"/>
                  </a:lnTo>
                  <a:lnTo>
                    <a:pt x="31165" y="30708"/>
                  </a:lnTo>
                  <a:lnTo>
                    <a:pt x="26530" y="28841"/>
                  </a:lnTo>
                  <a:lnTo>
                    <a:pt x="25018" y="29146"/>
                  </a:lnTo>
                  <a:lnTo>
                    <a:pt x="23647" y="29095"/>
                  </a:lnTo>
                  <a:lnTo>
                    <a:pt x="21640" y="28727"/>
                  </a:lnTo>
                  <a:lnTo>
                    <a:pt x="21805" y="30619"/>
                  </a:lnTo>
                  <a:lnTo>
                    <a:pt x="18097" y="35433"/>
                  </a:lnTo>
                  <a:lnTo>
                    <a:pt x="14871" y="38823"/>
                  </a:lnTo>
                  <a:lnTo>
                    <a:pt x="8839" y="37680"/>
                  </a:lnTo>
                  <a:lnTo>
                    <a:pt x="6565" y="37934"/>
                  </a:lnTo>
                  <a:lnTo>
                    <a:pt x="5283" y="37287"/>
                  </a:lnTo>
                  <a:lnTo>
                    <a:pt x="3936" y="37414"/>
                  </a:lnTo>
                  <a:lnTo>
                    <a:pt x="2832" y="38074"/>
                  </a:lnTo>
                  <a:lnTo>
                    <a:pt x="2324" y="39649"/>
                  </a:lnTo>
                  <a:lnTo>
                    <a:pt x="723" y="39573"/>
                  </a:lnTo>
                  <a:lnTo>
                    <a:pt x="0" y="41427"/>
                  </a:lnTo>
                  <a:lnTo>
                    <a:pt x="584" y="43141"/>
                  </a:lnTo>
                  <a:lnTo>
                    <a:pt x="1308" y="44831"/>
                  </a:lnTo>
                  <a:lnTo>
                    <a:pt x="2666" y="46520"/>
                  </a:lnTo>
                  <a:lnTo>
                    <a:pt x="4254" y="47637"/>
                  </a:lnTo>
                  <a:lnTo>
                    <a:pt x="6565" y="47142"/>
                  </a:lnTo>
                  <a:lnTo>
                    <a:pt x="10325" y="44221"/>
                  </a:lnTo>
                  <a:lnTo>
                    <a:pt x="13525" y="48399"/>
                  </a:lnTo>
                  <a:lnTo>
                    <a:pt x="17081" y="47942"/>
                  </a:lnTo>
                  <a:lnTo>
                    <a:pt x="18122" y="48336"/>
                  </a:lnTo>
                  <a:lnTo>
                    <a:pt x="19773" y="47167"/>
                  </a:lnTo>
                  <a:lnTo>
                    <a:pt x="20269" y="49568"/>
                  </a:lnTo>
                  <a:lnTo>
                    <a:pt x="20713" y="50304"/>
                  </a:lnTo>
                  <a:lnTo>
                    <a:pt x="22402" y="51625"/>
                  </a:lnTo>
                  <a:lnTo>
                    <a:pt x="24307" y="52362"/>
                  </a:lnTo>
                  <a:lnTo>
                    <a:pt x="27114" y="46812"/>
                  </a:lnTo>
                  <a:lnTo>
                    <a:pt x="24409" y="45669"/>
                  </a:lnTo>
                  <a:lnTo>
                    <a:pt x="21983" y="44170"/>
                  </a:lnTo>
                  <a:lnTo>
                    <a:pt x="29616" y="47536"/>
                  </a:lnTo>
                  <a:lnTo>
                    <a:pt x="26619" y="38100"/>
                  </a:lnTo>
                  <a:lnTo>
                    <a:pt x="30746" y="37007"/>
                  </a:lnTo>
                  <a:lnTo>
                    <a:pt x="30035" y="42824"/>
                  </a:lnTo>
                  <a:lnTo>
                    <a:pt x="33235" y="40614"/>
                  </a:lnTo>
                  <a:lnTo>
                    <a:pt x="35686" y="39827"/>
                  </a:lnTo>
                  <a:lnTo>
                    <a:pt x="38709" y="36614"/>
                  </a:lnTo>
                  <a:lnTo>
                    <a:pt x="41478" y="33159"/>
                  </a:lnTo>
                  <a:lnTo>
                    <a:pt x="48818" y="33274"/>
                  </a:lnTo>
                  <a:lnTo>
                    <a:pt x="49961" y="31267"/>
                  </a:lnTo>
                  <a:lnTo>
                    <a:pt x="48933" y="22390"/>
                  </a:lnTo>
                  <a:lnTo>
                    <a:pt x="52984" y="18542"/>
                  </a:lnTo>
                  <a:lnTo>
                    <a:pt x="57988" y="15176"/>
                  </a:lnTo>
                  <a:lnTo>
                    <a:pt x="60388" y="13042"/>
                  </a:lnTo>
                  <a:lnTo>
                    <a:pt x="59067" y="9639"/>
                  </a:lnTo>
                  <a:lnTo>
                    <a:pt x="62090" y="4914"/>
                  </a:lnTo>
                  <a:lnTo>
                    <a:pt x="66166" y="3962"/>
                  </a:lnTo>
                  <a:lnTo>
                    <a:pt x="64350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958494" y="946289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4" h="21590">
                  <a:moveTo>
                    <a:pt x="8902" y="0"/>
                  </a:moveTo>
                  <a:lnTo>
                    <a:pt x="7480" y="2285"/>
                  </a:lnTo>
                  <a:lnTo>
                    <a:pt x="5956" y="4432"/>
                  </a:lnTo>
                  <a:lnTo>
                    <a:pt x="5587" y="7061"/>
                  </a:lnTo>
                  <a:lnTo>
                    <a:pt x="3975" y="9029"/>
                  </a:lnTo>
                  <a:lnTo>
                    <a:pt x="1422" y="12547"/>
                  </a:lnTo>
                  <a:lnTo>
                    <a:pt x="0" y="14096"/>
                  </a:lnTo>
                  <a:lnTo>
                    <a:pt x="1917" y="15976"/>
                  </a:lnTo>
                  <a:lnTo>
                    <a:pt x="2374" y="16128"/>
                  </a:lnTo>
                  <a:lnTo>
                    <a:pt x="2806" y="16090"/>
                  </a:lnTo>
                  <a:lnTo>
                    <a:pt x="3213" y="15849"/>
                  </a:lnTo>
                  <a:lnTo>
                    <a:pt x="4051" y="15138"/>
                  </a:lnTo>
                  <a:lnTo>
                    <a:pt x="4635" y="14173"/>
                  </a:lnTo>
                  <a:lnTo>
                    <a:pt x="5600" y="13601"/>
                  </a:lnTo>
                  <a:lnTo>
                    <a:pt x="9270" y="13982"/>
                  </a:lnTo>
                  <a:lnTo>
                    <a:pt x="10820" y="17564"/>
                  </a:lnTo>
                  <a:lnTo>
                    <a:pt x="16065" y="20231"/>
                  </a:lnTo>
                  <a:lnTo>
                    <a:pt x="17932" y="20980"/>
                  </a:lnTo>
                  <a:lnTo>
                    <a:pt x="18973" y="17767"/>
                  </a:lnTo>
                  <a:lnTo>
                    <a:pt x="19176" y="15976"/>
                  </a:lnTo>
                  <a:lnTo>
                    <a:pt x="18148" y="15214"/>
                  </a:lnTo>
                  <a:lnTo>
                    <a:pt x="14770" y="15074"/>
                  </a:lnTo>
                  <a:lnTo>
                    <a:pt x="13779" y="13982"/>
                  </a:lnTo>
                  <a:lnTo>
                    <a:pt x="12877" y="12661"/>
                  </a:lnTo>
                  <a:lnTo>
                    <a:pt x="11963" y="11544"/>
                  </a:lnTo>
                  <a:lnTo>
                    <a:pt x="12128" y="10413"/>
                  </a:lnTo>
                  <a:lnTo>
                    <a:pt x="12814" y="9270"/>
                  </a:lnTo>
                  <a:lnTo>
                    <a:pt x="13169" y="8470"/>
                  </a:lnTo>
                  <a:lnTo>
                    <a:pt x="13550" y="7175"/>
                  </a:lnTo>
                  <a:lnTo>
                    <a:pt x="13728" y="6286"/>
                  </a:lnTo>
                  <a:lnTo>
                    <a:pt x="13296" y="5410"/>
                  </a:lnTo>
                  <a:lnTo>
                    <a:pt x="13220" y="3644"/>
                  </a:lnTo>
                  <a:lnTo>
                    <a:pt x="13296" y="1854"/>
                  </a:lnTo>
                  <a:lnTo>
                    <a:pt x="12090" y="368"/>
                  </a:lnTo>
                  <a:lnTo>
                    <a:pt x="8902" y="0"/>
                  </a:lnTo>
                  <a:close/>
                </a:path>
              </a:pathLst>
            </a:custGeom>
            <a:solidFill>
              <a:srgbClr val="79AD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976922" y="920572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5" h="22225">
                  <a:moveTo>
                    <a:pt x="16522" y="0"/>
                  </a:moveTo>
                  <a:lnTo>
                    <a:pt x="15252" y="660"/>
                  </a:lnTo>
                  <a:lnTo>
                    <a:pt x="14617" y="1765"/>
                  </a:lnTo>
                  <a:lnTo>
                    <a:pt x="14401" y="3149"/>
                  </a:lnTo>
                  <a:lnTo>
                    <a:pt x="13601" y="5524"/>
                  </a:lnTo>
                  <a:lnTo>
                    <a:pt x="11963" y="7073"/>
                  </a:lnTo>
                  <a:lnTo>
                    <a:pt x="6324" y="11620"/>
                  </a:lnTo>
                  <a:lnTo>
                    <a:pt x="1841" y="13919"/>
                  </a:lnTo>
                  <a:lnTo>
                    <a:pt x="0" y="18732"/>
                  </a:lnTo>
                  <a:lnTo>
                    <a:pt x="1054" y="21983"/>
                  </a:lnTo>
                  <a:lnTo>
                    <a:pt x="2527" y="19253"/>
                  </a:lnTo>
                  <a:lnTo>
                    <a:pt x="3810" y="18986"/>
                  </a:lnTo>
                  <a:lnTo>
                    <a:pt x="6489" y="17805"/>
                  </a:lnTo>
                  <a:lnTo>
                    <a:pt x="8775" y="16116"/>
                  </a:lnTo>
                  <a:lnTo>
                    <a:pt x="12090" y="12687"/>
                  </a:lnTo>
                  <a:lnTo>
                    <a:pt x="12433" y="9347"/>
                  </a:lnTo>
                  <a:lnTo>
                    <a:pt x="15786" y="11404"/>
                  </a:lnTo>
                  <a:lnTo>
                    <a:pt x="16281" y="10223"/>
                  </a:lnTo>
                  <a:lnTo>
                    <a:pt x="16649" y="8216"/>
                  </a:lnTo>
                  <a:lnTo>
                    <a:pt x="17068" y="6921"/>
                  </a:lnTo>
                  <a:lnTo>
                    <a:pt x="17221" y="5562"/>
                  </a:lnTo>
                  <a:lnTo>
                    <a:pt x="17005" y="3708"/>
                  </a:lnTo>
                  <a:lnTo>
                    <a:pt x="18237" y="1676"/>
                  </a:lnTo>
                  <a:lnTo>
                    <a:pt x="16522" y="0"/>
                  </a:lnTo>
                  <a:close/>
                </a:path>
              </a:pathLst>
            </a:custGeom>
            <a:solidFill>
              <a:srgbClr val="7BAB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955027" y="950734"/>
              <a:ext cx="10795" cy="16510"/>
            </a:xfrm>
            <a:custGeom>
              <a:avLst/>
              <a:gdLst/>
              <a:ahLst/>
              <a:cxnLst/>
              <a:rect l="l" t="t" r="r" b="b"/>
              <a:pathLst>
                <a:path w="10794" h="16509">
                  <a:moveTo>
                    <a:pt x="9423" y="0"/>
                  </a:moveTo>
                  <a:lnTo>
                    <a:pt x="6743" y="2844"/>
                  </a:lnTo>
                  <a:lnTo>
                    <a:pt x="4025" y="5816"/>
                  </a:lnTo>
                  <a:lnTo>
                    <a:pt x="2984" y="12115"/>
                  </a:lnTo>
                  <a:lnTo>
                    <a:pt x="1511" y="13157"/>
                  </a:lnTo>
                  <a:lnTo>
                    <a:pt x="0" y="14427"/>
                  </a:lnTo>
                  <a:lnTo>
                    <a:pt x="1409" y="14719"/>
                  </a:lnTo>
                  <a:lnTo>
                    <a:pt x="3098" y="13995"/>
                  </a:lnTo>
                  <a:lnTo>
                    <a:pt x="4165" y="15544"/>
                  </a:lnTo>
                  <a:lnTo>
                    <a:pt x="6451" y="15989"/>
                  </a:lnTo>
                  <a:lnTo>
                    <a:pt x="6870" y="14516"/>
                  </a:lnTo>
                  <a:lnTo>
                    <a:pt x="7023" y="12776"/>
                  </a:lnTo>
                  <a:lnTo>
                    <a:pt x="6934" y="12230"/>
                  </a:lnTo>
                  <a:lnTo>
                    <a:pt x="6680" y="11772"/>
                  </a:lnTo>
                  <a:lnTo>
                    <a:pt x="4089" y="9309"/>
                  </a:lnTo>
                  <a:lnTo>
                    <a:pt x="6121" y="8077"/>
                  </a:lnTo>
                  <a:lnTo>
                    <a:pt x="9118" y="4838"/>
                  </a:lnTo>
                  <a:lnTo>
                    <a:pt x="10464" y="2819"/>
                  </a:lnTo>
                  <a:lnTo>
                    <a:pt x="9423" y="0"/>
                  </a:lnTo>
                  <a:close/>
                </a:path>
              </a:pathLst>
            </a:custGeom>
            <a:solidFill>
              <a:srgbClr val="8AC1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974801" y="938339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19">
                  <a:moveTo>
                    <a:pt x="5219" y="0"/>
                  </a:moveTo>
                  <a:lnTo>
                    <a:pt x="4089" y="12"/>
                  </a:lnTo>
                  <a:lnTo>
                    <a:pt x="3911" y="3073"/>
                  </a:lnTo>
                  <a:lnTo>
                    <a:pt x="2120" y="965"/>
                  </a:lnTo>
                  <a:lnTo>
                    <a:pt x="698" y="1524"/>
                  </a:lnTo>
                  <a:lnTo>
                    <a:pt x="0" y="2578"/>
                  </a:lnTo>
                  <a:lnTo>
                    <a:pt x="12" y="4102"/>
                  </a:lnTo>
                  <a:lnTo>
                    <a:pt x="266" y="5918"/>
                  </a:lnTo>
                  <a:lnTo>
                    <a:pt x="762" y="7505"/>
                  </a:lnTo>
                  <a:lnTo>
                    <a:pt x="3136" y="7188"/>
                  </a:lnTo>
                  <a:lnTo>
                    <a:pt x="9906" y="5067"/>
                  </a:lnTo>
                  <a:lnTo>
                    <a:pt x="10045" y="4546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973797" y="942441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015" y="0"/>
                  </a:moveTo>
                  <a:lnTo>
                    <a:pt x="177" y="444"/>
                  </a:lnTo>
                  <a:lnTo>
                    <a:pt x="76" y="1244"/>
                  </a:lnTo>
                  <a:lnTo>
                    <a:pt x="0" y="2057"/>
                  </a:lnTo>
                  <a:lnTo>
                    <a:pt x="1219" y="3086"/>
                  </a:lnTo>
                  <a:lnTo>
                    <a:pt x="2209" y="5003"/>
                  </a:lnTo>
                  <a:lnTo>
                    <a:pt x="4140" y="3086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rgbClr val="7BA7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967549" y="921651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5">
                  <a:moveTo>
                    <a:pt x="4140" y="0"/>
                  </a:moveTo>
                  <a:lnTo>
                    <a:pt x="1879" y="1028"/>
                  </a:lnTo>
                  <a:lnTo>
                    <a:pt x="977" y="3149"/>
                  </a:lnTo>
                  <a:lnTo>
                    <a:pt x="0" y="5194"/>
                  </a:lnTo>
                  <a:lnTo>
                    <a:pt x="2603" y="4444"/>
                  </a:lnTo>
                  <a:lnTo>
                    <a:pt x="3543" y="234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A3DC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885901" y="1007186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6273" y="0"/>
                  </a:moveTo>
                  <a:lnTo>
                    <a:pt x="4343" y="1054"/>
                  </a:lnTo>
                  <a:lnTo>
                    <a:pt x="2717" y="1714"/>
                  </a:lnTo>
                  <a:lnTo>
                    <a:pt x="1752" y="2832"/>
                  </a:lnTo>
                  <a:lnTo>
                    <a:pt x="1841" y="4330"/>
                  </a:lnTo>
                  <a:lnTo>
                    <a:pt x="0" y="5600"/>
                  </a:lnTo>
                  <a:lnTo>
                    <a:pt x="1892" y="8293"/>
                  </a:lnTo>
                  <a:lnTo>
                    <a:pt x="2870" y="7111"/>
                  </a:lnTo>
                  <a:lnTo>
                    <a:pt x="3771" y="6908"/>
                  </a:lnTo>
                  <a:lnTo>
                    <a:pt x="4343" y="5714"/>
                  </a:lnTo>
                  <a:lnTo>
                    <a:pt x="5130" y="4571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5DA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31" name="object 4031"/>
          <p:cNvSpPr/>
          <p:nvPr/>
        </p:nvSpPr>
        <p:spPr>
          <a:xfrm>
            <a:off x="727659" y="138341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2895" y="0"/>
                </a:moveTo>
                <a:lnTo>
                  <a:pt x="812" y="495"/>
                </a:lnTo>
                <a:lnTo>
                  <a:pt x="838" y="2324"/>
                </a:lnTo>
                <a:lnTo>
                  <a:pt x="0" y="3479"/>
                </a:lnTo>
                <a:lnTo>
                  <a:pt x="38" y="5524"/>
                </a:lnTo>
                <a:lnTo>
                  <a:pt x="3035" y="4762"/>
                </a:lnTo>
                <a:lnTo>
                  <a:pt x="3200" y="2616"/>
                </a:lnTo>
                <a:lnTo>
                  <a:pt x="2895" y="0"/>
                </a:lnTo>
                <a:close/>
              </a:path>
            </a:pathLst>
          </a:custGeom>
          <a:solidFill>
            <a:srgbClr val="9BC3C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32" name="object 4032"/>
          <p:cNvGrpSpPr/>
          <p:nvPr/>
        </p:nvGrpSpPr>
        <p:grpSpPr>
          <a:xfrm>
            <a:off x="1459699" y="707059"/>
            <a:ext cx="147955" cy="14604"/>
            <a:chOff x="1459699" y="707059"/>
            <a:chExt cx="147955" cy="14604"/>
          </a:xfrm>
        </p:grpSpPr>
        <p:sp>
          <p:nvSpPr>
            <p:cNvPr id="4033" name="object 4033"/>
            <p:cNvSpPr/>
            <p:nvPr/>
          </p:nvSpPr>
          <p:spPr>
            <a:xfrm>
              <a:off x="1494345" y="707059"/>
              <a:ext cx="113664" cy="14604"/>
            </a:xfrm>
            <a:custGeom>
              <a:avLst/>
              <a:gdLst/>
              <a:ahLst/>
              <a:cxnLst/>
              <a:rect l="l" t="t" r="r" b="b"/>
              <a:pathLst>
                <a:path w="113665" h="14604">
                  <a:moveTo>
                    <a:pt x="33451" y="0"/>
                  </a:moveTo>
                  <a:lnTo>
                    <a:pt x="32867" y="2463"/>
                  </a:lnTo>
                  <a:lnTo>
                    <a:pt x="33947" y="3606"/>
                  </a:lnTo>
                  <a:lnTo>
                    <a:pt x="36448" y="2933"/>
                  </a:lnTo>
                  <a:lnTo>
                    <a:pt x="30733" y="4559"/>
                  </a:lnTo>
                  <a:lnTo>
                    <a:pt x="24663" y="3657"/>
                  </a:lnTo>
                  <a:lnTo>
                    <a:pt x="13690" y="6146"/>
                  </a:lnTo>
                  <a:lnTo>
                    <a:pt x="8407" y="3721"/>
                  </a:lnTo>
                  <a:lnTo>
                    <a:pt x="3251" y="5676"/>
                  </a:lnTo>
                  <a:lnTo>
                    <a:pt x="1803" y="6413"/>
                  </a:lnTo>
                  <a:lnTo>
                    <a:pt x="0" y="6921"/>
                  </a:lnTo>
                  <a:lnTo>
                    <a:pt x="901" y="9220"/>
                  </a:lnTo>
                  <a:lnTo>
                    <a:pt x="2019" y="10248"/>
                  </a:lnTo>
                  <a:lnTo>
                    <a:pt x="8978" y="9588"/>
                  </a:lnTo>
                  <a:lnTo>
                    <a:pt x="15341" y="14363"/>
                  </a:lnTo>
                  <a:lnTo>
                    <a:pt x="23088" y="8712"/>
                  </a:lnTo>
                  <a:lnTo>
                    <a:pt x="25387" y="9486"/>
                  </a:lnTo>
                  <a:lnTo>
                    <a:pt x="29832" y="10350"/>
                  </a:lnTo>
                  <a:lnTo>
                    <a:pt x="32410" y="10553"/>
                  </a:lnTo>
                  <a:lnTo>
                    <a:pt x="37528" y="10020"/>
                  </a:lnTo>
                  <a:lnTo>
                    <a:pt x="38188" y="7886"/>
                  </a:lnTo>
                  <a:lnTo>
                    <a:pt x="37744" y="7594"/>
                  </a:lnTo>
                  <a:lnTo>
                    <a:pt x="37033" y="7962"/>
                  </a:lnTo>
                  <a:lnTo>
                    <a:pt x="37972" y="6883"/>
                  </a:lnTo>
                  <a:lnTo>
                    <a:pt x="38417" y="8216"/>
                  </a:lnTo>
                  <a:lnTo>
                    <a:pt x="45885" y="10185"/>
                  </a:lnTo>
                  <a:lnTo>
                    <a:pt x="52997" y="9994"/>
                  </a:lnTo>
                  <a:lnTo>
                    <a:pt x="66433" y="11048"/>
                  </a:lnTo>
                  <a:lnTo>
                    <a:pt x="73456" y="9664"/>
                  </a:lnTo>
                  <a:lnTo>
                    <a:pt x="80302" y="9169"/>
                  </a:lnTo>
                  <a:lnTo>
                    <a:pt x="84162" y="9080"/>
                  </a:lnTo>
                  <a:lnTo>
                    <a:pt x="89268" y="12928"/>
                  </a:lnTo>
                  <a:lnTo>
                    <a:pt x="93281" y="12725"/>
                  </a:lnTo>
                  <a:lnTo>
                    <a:pt x="105067" y="11125"/>
                  </a:lnTo>
                  <a:lnTo>
                    <a:pt x="111201" y="13207"/>
                  </a:lnTo>
                  <a:lnTo>
                    <a:pt x="112674" y="12153"/>
                  </a:lnTo>
                  <a:lnTo>
                    <a:pt x="113220" y="9905"/>
                  </a:lnTo>
                  <a:lnTo>
                    <a:pt x="112052" y="7327"/>
                  </a:lnTo>
                  <a:lnTo>
                    <a:pt x="110299" y="6375"/>
                  </a:lnTo>
                  <a:lnTo>
                    <a:pt x="107657" y="7886"/>
                  </a:lnTo>
                  <a:lnTo>
                    <a:pt x="102400" y="6134"/>
                  </a:lnTo>
                  <a:lnTo>
                    <a:pt x="96951" y="6896"/>
                  </a:lnTo>
                  <a:lnTo>
                    <a:pt x="91643" y="6438"/>
                  </a:lnTo>
                  <a:lnTo>
                    <a:pt x="80931" y="5883"/>
                  </a:lnTo>
                  <a:lnTo>
                    <a:pt x="59508" y="5567"/>
                  </a:lnTo>
                  <a:lnTo>
                    <a:pt x="45097" y="4584"/>
                  </a:lnTo>
                  <a:lnTo>
                    <a:pt x="41630" y="4927"/>
                  </a:lnTo>
                  <a:lnTo>
                    <a:pt x="40131" y="634"/>
                  </a:lnTo>
                  <a:lnTo>
                    <a:pt x="37058" y="673"/>
                  </a:lnTo>
                  <a:lnTo>
                    <a:pt x="36017" y="2057"/>
                  </a:lnTo>
                  <a:lnTo>
                    <a:pt x="33451" y="0"/>
                  </a:lnTo>
                  <a:close/>
                </a:path>
              </a:pathLst>
            </a:custGeom>
            <a:solidFill>
              <a:srgbClr val="BAD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475993" y="707745"/>
              <a:ext cx="48260" cy="12065"/>
            </a:xfrm>
            <a:custGeom>
              <a:avLst/>
              <a:gdLst/>
              <a:ahLst/>
              <a:cxnLst/>
              <a:rect l="l" t="t" r="r" b="b"/>
              <a:pathLst>
                <a:path w="48259" h="12065">
                  <a:moveTo>
                    <a:pt x="48120" y="0"/>
                  </a:moveTo>
                  <a:lnTo>
                    <a:pt x="36922" y="454"/>
                  </a:lnTo>
                  <a:lnTo>
                    <a:pt x="25801" y="2019"/>
                  </a:lnTo>
                  <a:lnTo>
                    <a:pt x="14664" y="3364"/>
                  </a:lnTo>
                  <a:lnTo>
                    <a:pt x="3416" y="3162"/>
                  </a:lnTo>
                  <a:lnTo>
                    <a:pt x="2959" y="3797"/>
                  </a:lnTo>
                  <a:lnTo>
                    <a:pt x="2717" y="4533"/>
                  </a:lnTo>
                  <a:lnTo>
                    <a:pt x="2590" y="5295"/>
                  </a:lnTo>
                  <a:lnTo>
                    <a:pt x="2870" y="7048"/>
                  </a:lnTo>
                  <a:lnTo>
                    <a:pt x="0" y="8572"/>
                  </a:lnTo>
                  <a:lnTo>
                    <a:pt x="3975" y="11912"/>
                  </a:lnTo>
                  <a:lnTo>
                    <a:pt x="6045" y="11684"/>
                  </a:lnTo>
                  <a:lnTo>
                    <a:pt x="8775" y="11036"/>
                  </a:lnTo>
                  <a:lnTo>
                    <a:pt x="9410" y="10541"/>
                  </a:lnTo>
                  <a:lnTo>
                    <a:pt x="14897" y="10439"/>
                  </a:lnTo>
                  <a:lnTo>
                    <a:pt x="18237" y="6527"/>
                  </a:lnTo>
                  <a:lnTo>
                    <a:pt x="22720" y="5575"/>
                  </a:lnTo>
                  <a:lnTo>
                    <a:pt x="23837" y="5130"/>
                  </a:lnTo>
                  <a:lnTo>
                    <a:pt x="24930" y="4356"/>
                  </a:lnTo>
                  <a:lnTo>
                    <a:pt x="31851" y="6235"/>
                  </a:lnTo>
                  <a:lnTo>
                    <a:pt x="37363" y="3479"/>
                  </a:lnTo>
                  <a:lnTo>
                    <a:pt x="45681" y="4292"/>
                  </a:lnTo>
                  <a:lnTo>
                    <a:pt x="47498" y="2692"/>
                  </a:lnTo>
                  <a:lnTo>
                    <a:pt x="48120" y="0"/>
                  </a:lnTo>
                  <a:close/>
                </a:path>
              </a:pathLst>
            </a:custGeom>
            <a:solidFill>
              <a:srgbClr val="93C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497825" y="707745"/>
              <a:ext cx="35560" cy="7620"/>
            </a:xfrm>
            <a:custGeom>
              <a:avLst/>
              <a:gdLst/>
              <a:ahLst/>
              <a:cxnLst/>
              <a:rect l="l" t="t" r="r" b="b"/>
              <a:pathLst>
                <a:path w="35559" h="7620">
                  <a:moveTo>
                    <a:pt x="28364" y="4457"/>
                  </a:moveTo>
                  <a:lnTo>
                    <a:pt x="4089" y="4457"/>
                  </a:lnTo>
                  <a:lnTo>
                    <a:pt x="7912" y="7239"/>
                  </a:lnTo>
                  <a:lnTo>
                    <a:pt x="16687" y="4940"/>
                  </a:lnTo>
                  <a:lnTo>
                    <a:pt x="21767" y="4737"/>
                  </a:lnTo>
                  <a:lnTo>
                    <a:pt x="28391" y="4737"/>
                  </a:lnTo>
                  <a:lnTo>
                    <a:pt x="28364" y="4457"/>
                  </a:lnTo>
                  <a:close/>
                </a:path>
                <a:path w="35559" h="7620">
                  <a:moveTo>
                    <a:pt x="5727" y="3289"/>
                  </a:moveTo>
                  <a:lnTo>
                    <a:pt x="330" y="5181"/>
                  </a:lnTo>
                  <a:lnTo>
                    <a:pt x="114" y="5295"/>
                  </a:lnTo>
                  <a:lnTo>
                    <a:pt x="0" y="5981"/>
                  </a:lnTo>
                  <a:lnTo>
                    <a:pt x="342" y="6210"/>
                  </a:lnTo>
                  <a:lnTo>
                    <a:pt x="4089" y="4457"/>
                  </a:lnTo>
                  <a:lnTo>
                    <a:pt x="28364" y="4457"/>
                  </a:lnTo>
                  <a:lnTo>
                    <a:pt x="28316" y="3949"/>
                  </a:lnTo>
                  <a:lnTo>
                    <a:pt x="11442" y="3949"/>
                  </a:lnTo>
                  <a:lnTo>
                    <a:pt x="5727" y="3289"/>
                  </a:lnTo>
                  <a:close/>
                </a:path>
                <a:path w="35559" h="7620">
                  <a:moveTo>
                    <a:pt x="28391" y="4737"/>
                  </a:moveTo>
                  <a:lnTo>
                    <a:pt x="21767" y="4737"/>
                  </a:lnTo>
                  <a:lnTo>
                    <a:pt x="27470" y="6057"/>
                  </a:lnTo>
                  <a:lnTo>
                    <a:pt x="28003" y="5905"/>
                  </a:lnTo>
                  <a:lnTo>
                    <a:pt x="28498" y="5880"/>
                  </a:lnTo>
                  <a:lnTo>
                    <a:pt x="28391" y="4737"/>
                  </a:lnTo>
                  <a:close/>
                </a:path>
                <a:path w="35559" h="7620">
                  <a:moveTo>
                    <a:pt x="29299" y="1732"/>
                  </a:moveTo>
                  <a:lnTo>
                    <a:pt x="32169" y="4191"/>
                  </a:lnTo>
                  <a:lnTo>
                    <a:pt x="33845" y="3048"/>
                  </a:lnTo>
                  <a:lnTo>
                    <a:pt x="35026" y="2286"/>
                  </a:lnTo>
                  <a:lnTo>
                    <a:pt x="29299" y="1732"/>
                  </a:lnTo>
                  <a:close/>
                </a:path>
                <a:path w="35559" h="7620">
                  <a:moveTo>
                    <a:pt x="33578" y="0"/>
                  </a:moveTo>
                  <a:lnTo>
                    <a:pt x="26301" y="0"/>
                  </a:lnTo>
                  <a:lnTo>
                    <a:pt x="23761" y="2781"/>
                  </a:lnTo>
                  <a:lnTo>
                    <a:pt x="20523" y="2870"/>
                  </a:lnTo>
                  <a:lnTo>
                    <a:pt x="11442" y="3949"/>
                  </a:lnTo>
                  <a:lnTo>
                    <a:pt x="28316" y="3949"/>
                  </a:lnTo>
                  <a:lnTo>
                    <a:pt x="28003" y="622"/>
                  </a:lnTo>
                  <a:lnTo>
                    <a:pt x="33213" y="622"/>
                  </a:lnTo>
                  <a:lnTo>
                    <a:pt x="33578" y="0"/>
                  </a:lnTo>
                  <a:close/>
                </a:path>
                <a:path w="35559" h="7620">
                  <a:moveTo>
                    <a:pt x="29229" y="1672"/>
                  </a:moveTo>
                  <a:close/>
                </a:path>
                <a:path w="35559" h="7620">
                  <a:moveTo>
                    <a:pt x="33213" y="622"/>
                  </a:moveTo>
                  <a:lnTo>
                    <a:pt x="28003" y="622"/>
                  </a:lnTo>
                  <a:lnTo>
                    <a:pt x="29229" y="1672"/>
                  </a:lnTo>
                  <a:lnTo>
                    <a:pt x="31483" y="889"/>
                  </a:lnTo>
                  <a:lnTo>
                    <a:pt x="33056" y="889"/>
                  </a:lnTo>
                  <a:lnTo>
                    <a:pt x="33213" y="622"/>
                  </a:lnTo>
                  <a:close/>
                </a:path>
                <a:path w="35559" h="7620">
                  <a:moveTo>
                    <a:pt x="33056" y="889"/>
                  </a:moveTo>
                  <a:lnTo>
                    <a:pt x="31483" y="889"/>
                  </a:lnTo>
                  <a:lnTo>
                    <a:pt x="32892" y="1168"/>
                  </a:lnTo>
                  <a:lnTo>
                    <a:pt x="33056" y="889"/>
                  </a:lnTo>
                  <a:close/>
                </a:path>
              </a:pathLst>
            </a:custGeom>
            <a:solidFill>
              <a:srgbClr val="9ECD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459699" y="710895"/>
              <a:ext cx="20320" cy="10160"/>
            </a:xfrm>
            <a:custGeom>
              <a:avLst/>
              <a:gdLst/>
              <a:ahLst/>
              <a:cxnLst/>
              <a:rect l="l" t="t" r="r" b="b"/>
              <a:pathLst>
                <a:path w="20319" h="10159">
                  <a:moveTo>
                    <a:pt x="19710" y="12"/>
                  </a:moveTo>
                  <a:lnTo>
                    <a:pt x="18770" y="0"/>
                  </a:lnTo>
                  <a:lnTo>
                    <a:pt x="11480" y="3086"/>
                  </a:lnTo>
                  <a:lnTo>
                    <a:pt x="8216" y="5981"/>
                  </a:lnTo>
                  <a:lnTo>
                    <a:pt x="3276" y="4267"/>
                  </a:lnTo>
                  <a:lnTo>
                    <a:pt x="12" y="7213"/>
                  </a:lnTo>
                  <a:lnTo>
                    <a:pt x="0" y="9639"/>
                  </a:lnTo>
                  <a:lnTo>
                    <a:pt x="1930" y="9385"/>
                  </a:lnTo>
                  <a:lnTo>
                    <a:pt x="9740" y="9093"/>
                  </a:lnTo>
                  <a:lnTo>
                    <a:pt x="15290" y="6743"/>
                  </a:lnTo>
                  <a:lnTo>
                    <a:pt x="19748" y="2031"/>
                  </a:lnTo>
                  <a:lnTo>
                    <a:pt x="19710" y="12"/>
                  </a:lnTo>
                  <a:close/>
                </a:path>
              </a:pathLst>
            </a:custGeom>
            <a:solidFill>
              <a:srgbClr val="C3E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37" name="object 4037"/>
          <p:cNvGrpSpPr/>
          <p:nvPr/>
        </p:nvGrpSpPr>
        <p:grpSpPr>
          <a:xfrm>
            <a:off x="1077722" y="749249"/>
            <a:ext cx="173990" cy="133350"/>
            <a:chOff x="1077722" y="749249"/>
            <a:chExt cx="173990" cy="133350"/>
          </a:xfrm>
        </p:grpSpPr>
        <p:sp>
          <p:nvSpPr>
            <p:cNvPr id="4038" name="object 4038"/>
            <p:cNvSpPr/>
            <p:nvPr/>
          </p:nvSpPr>
          <p:spPr>
            <a:xfrm>
              <a:off x="1077722" y="795439"/>
              <a:ext cx="122555" cy="87630"/>
            </a:xfrm>
            <a:custGeom>
              <a:avLst/>
              <a:gdLst/>
              <a:ahLst/>
              <a:cxnLst/>
              <a:rect l="l" t="t" r="r" b="b"/>
              <a:pathLst>
                <a:path w="122555" h="87630">
                  <a:moveTo>
                    <a:pt x="110655" y="0"/>
                  </a:moveTo>
                  <a:lnTo>
                    <a:pt x="108026" y="2133"/>
                  </a:lnTo>
                  <a:lnTo>
                    <a:pt x="105143" y="7188"/>
                  </a:lnTo>
                  <a:lnTo>
                    <a:pt x="103263" y="7556"/>
                  </a:lnTo>
                  <a:lnTo>
                    <a:pt x="96977" y="7315"/>
                  </a:lnTo>
                  <a:lnTo>
                    <a:pt x="93522" y="8356"/>
                  </a:lnTo>
                  <a:lnTo>
                    <a:pt x="84670" y="11709"/>
                  </a:lnTo>
                  <a:lnTo>
                    <a:pt x="79590" y="14185"/>
                  </a:lnTo>
                  <a:lnTo>
                    <a:pt x="74066" y="15430"/>
                  </a:lnTo>
                  <a:lnTo>
                    <a:pt x="69811" y="14909"/>
                  </a:lnTo>
                  <a:lnTo>
                    <a:pt x="66827" y="18516"/>
                  </a:lnTo>
                  <a:lnTo>
                    <a:pt x="62852" y="18897"/>
                  </a:lnTo>
                  <a:lnTo>
                    <a:pt x="58889" y="21818"/>
                  </a:lnTo>
                  <a:lnTo>
                    <a:pt x="49936" y="25717"/>
                  </a:lnTo>
                  <a:lnTo>
                    <a:pt x="44132" y="30911"/>
                  </a:lnTo>
                  <a:lnTo>
                    <a:pt x="40093" y="36004"/>
                  </a:lnTo>
                  <a:lnTo>
                    <a:pt x="34074" y="38671"/>
                  </a:lnTo>
                  <a:lnTo>
                    <a:pt x="28549" y="40767"/>
                  </a:lnTo>
                  <a:lnTo>
                    <a:pt x="27520" y="42494"/>
                  </a:lnTo>
                  <a:lnTo>
                    <a:pt x="26174" y="46024"/>
                  </a:lnTo>
                  <a:lnTo>
                    <a:pt x="22466" y="46710"/>
                  </a:lnTo>
                  <a:lnTo>
                    <a:pt x="19951" y="48831"/>
                  </a:lnTo>
                  <a:lnTo>
                    <a:pt x="19011" y="49923"/>
                  </a:lnTo>
                  <a:lnTo>
                    <a:pt x="17487" y="50457"/>
                  </a:lnTo>
                  <a:lnTo>
                    <a:pt x="17703" y="55727"/>
                  </a:lnTo>
                  <a:lnTo>
                    <a:pt x="16141" y="57213"/>
                  </a:lnTo>
                  <a:lnTo>
                    <a:pt x="7861" y="55460"/>
                  </a:lnTo>
                  <a:lnTo>
                    <a:pt x="7200" y="60883"/>
                  </a:lnTo>
                  <a:lnTo>
                    <a:pt x="4546" y="61302"/>
                  </a:lnTo>
                  <a:lnTo>
                    <a:pt x="977" y="63766"/>
                  </a:lnTo>
                  <a:lnTo>
                    <a:pt x="0" y="65163"/>
                  </a:lnTo>
                  <a:lnTo>
                    <a:pt x="939" y="67119"/>
                  </a:lnTo>
                  <a:lnTo>
                    <a:pt x="1765" y="69443"/>
                  </a:lnTo>
                  <a:lnTo>
                    <a:pt x="1358" y="71894"/>
                  </a:lnTo>
                  <a:lnTo>
                    <a:pt x="1727" y="75819"/>
                  </a:lnTo>
                  <a:lnTo>
                    <a:pt x="1587" y="77787"/>
                  </a:lnTo>
                  <a:lnTo>
                    <a:pt x="6146" y="80162"/>
                  </a:lnTo>
                  <a:lnTo>
                    <a:pt x="8254" y="82880"/>
                  </a:lnTo>
                  <a:lnTo>
                    <a:pt x="13284" y="87045"/>
                  </a:lnTo>
                  <a:lnTo>
                    <a:pt x="15722" y="86906"/>
                  </a:lnTo>
                  <a:lnTo>
                    <a:pt x="17754" y="80594"/>
                  </a:lnTo>
                  <a:lnTo>
                    <a:pt x="19799" y="79870"/>
                  </a:lnTo>
                  <a:lnTo>
                    <a:pt x="29476" y="79921"/>
                  </a:lnTo>
                  <a:lnTo>
                    <a:pt x="31000" y="74422"/>
                  </a:lnTo>
                  <a:lnTo>
                    <a:pt x="32105" y="73787"/>
                  </a:lnTo>
                  <a:lnTo>
                    <a:pt x="39814" y="74612"/>
                  </a:lnTo>
                  <a:lnTo>
                    <a:pt x="45364" y="69253"/>
                  </a:lnTo>
                  <a:lnTo>
                    <a:pt x="53124" y="70561"/>
                  </a:lnTo>
                  <a:lnTo>
                    <a:pt x="54165" y="70104"/>
                  </a:lnTo>
                  <a:lnTo>
                    <a:pt x="55905" y="68529"/>
                  </a:lnTo>
                  <a:lnTo>
                    <a:pt x="57594" y="60299"/>
                  </a:lnTo>
                  <a:lnTo>
                    <a:pt x="62191" y="56362"/>
                  </a:lnTo>
                  <a:lnTo>
                    <a:pt x="71361" y="52705"/>
                  </a:lnTo>
                  <a:lnTo>
                    <a:pt x="73317" y="50952"/>
                  </a:lnTo>
                  <a:lnTo>
                    <a:pt x="72771" y="43281"/>
                  </a:lnTo>
                  <a:lnTo>
                    <a:pt x="73875" y="41389"/>
                  </a:lnTo>
                  <a:lnTo>
                    <a:pt x="80835" y="41198"/>
                  </a:lnTo>
                  <a:lnTo>
                    <a:pt x="82562" y="35140"/>
                  </a:lnTo>
                  <a:lnTo>
                    <a:pt x="85559" y="34353"/>
                  </a:lnTo>
                  <a:lnTo>
                    <a:pt x="91109" y="34963"/>
                  </a:lnTo>
                  <a:lnTo>
                    <a:pt x="93891" y="33350"/>
                  </a:lnTo>
                  <a:lnTo>
                    <a:pt x="95796" y="31711"/>
                  </a:lnTo>
                  <a:lnTo>
                    <a:pt x="98056" y="31089"/>
                  </a:lnTo>
                  <a:lnTo>
                    <a:pt x="103149" y="30848"/>
                  </a:lnTo>
                  <a:lnTo>
                    <a:pt x="105308" y="29552"/>
                  </a:lnTo>
                  <a:lnTo>
                    <a:pt x="107772" y="22656"/>
                  </a:lnTo>
                  <a:lnTo>
                    <a:pt x="110883" y="21602"/>
                  </a:lnTo>
                  <a:lnTo>
                    <a:pt x="121119" y="21678"/>
                  </a:lnTo>
                  <a:lnTo>
                    <a:pt x="122034" y="20180"/>
                  </a:lnTo>
                  <a:lnTo>
                    <a:pt x="120967" y="14338"/>
                  </a:lnTo>
                  <a:lnTo>
                    <a:pt x="118922" y="11899"/>
                  </a:lnTo>
                  <a:lnTo>
                    <a:pt x="114909" y="12941"/>
                  </a:lnTo>
                  <a:lnTo>
                    <a:pt x="113144" y="9982"/>
                  </a:lnTo>
                  <a:lnTo>
                    <a:pt x="113969" y="8509"/>
                  </a:lnTo>
                  <a:lnTo>
                    <a:pt x="115455" y="8559"/>
                  </a:lnTo>
                  <a:lnTo>
                    <a:pt x="121767" y="6858"/>
                  </a:lnTo>
                  <a:lnTo>
                    <a:pt x="122339" y="5651"/>
                  </a:lnTo>
                  <a:lnTo>
                    <a:pt x="120345" y="558"/>
                  </a:lnTo>
                  <a:lnTo>
                    <a:pt x="114109" y="546"/>
                  </a:lnTo>
                  <a:lnTo>
                    <a:pt x="110655" y="0"/>
                  </a:lnTo>
                  <a:close/>
                </a:path>
              </a:pathLst>
            </a:custGeom>
            <a:solidFill>
              <a:srgbClr val="B7D2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187869" y="777951"/>
              <a:ext cx="64135" cy="59690"/>
            </a:xfrm>
            <a:custGeom>
              <a:avLst/>
              <a:gdLst/>
              <a:ahLst/>
              <a:cxnLst/>
              <a:rect l="l" t="t" r="r" b="b"/>
              <a:pathLst>
                <a:path w="64134" h="59690">
                  <a:moveTo>
                    <a:pt x="54292" y="0"/>
                  </a:moveTo>
                  <a:lnTo>
                    <a:pt x="49872" y="495"/>
                  </a:lnTo>
                  <a:lnTo>
                    <a:pt x="45923" y="1689"/>
                  </a:lnTo>
                  <a:lnTo>
                    <a:pt x="44437" y="6578"/>
                  </a:lnTo>
                  <a:lnTo>
                    <a:pt x="39649" y="13601"/>
                  </a:lnTo>
                  <a:lnTo>
                    <a:pt x="31826" y="15417"/>
                  </a:lnTo>
                  <a:lnTo>
                    <a:pt x="19977" y="18618"/>
                  </a:lnTo>
                  <a:lnTo>
                    <a:pt x="14973" y="17907"/>
                  </a:lnTo>
                  <a:lnTo>
                    <a:pt x="10198" y="18059"/>
                  </a:lnTo>
                  <a:lnTo>
                    <a:pt x="10769" y="22263"/>
                  </a:lnTo>
                  <a:lnTo>
                    <a:pt x="9804" y="24942"/>
                  </a:lnTo>
                  <a:lnTo>
                    <a:pt x="3301" y="24587"/>
                  </a:lnTo>
                  <a:lnTo>
                    <a:pt x="1066" y="25069"/>
                  </a:lnTo>
                  <a:lnTo>
                    <a:pt x="0" y="29870"/>
                  </a:lnTo>
                  <a:lnTo>
                    <a:pt x="2857" y="29044"/>
                  </a:lnTo>
                  <a:lnTo>
                    <a:pt x="5714" y="31889"/>
                  </a:lnTo>
                  <a:lnTo>
                    <a:pt x="8000" y="31521"/>
                  </a:lnTo>
                  <a:lnTo>
                    <a:pt x="10198" y="31546"/>
                  </a:lnTo>
                  <a:lnTo>
                    <a:pt x="12204" y="33362"/>
                  </a:lnTo>
                  <a:lnTo>
                    <a:pt x="14706" y="32981"/>
                  </a:lnTo>
                  <a:lnTo>
                    <a:pt x="19824" y="33083"/>
                  </a:lnTo>
                  <a:lnTo>
                    <a:pt x="20954" y="34302"/>
                  </a:lnTo>
                  <a:lnTo>
                    <a:pt x="21894" y="44792"/>
                  </a:lnTo>
                  <a:lnTo>
                    <a:pt x="32296" y="45669"/>
                  </a:lnTo>
                  <a:lnTo>
                    <a:pt x="33616" y="46037"/>
                  </a:lnTo>
                  <a:lnTo>
                    <a:pt x="33693" y="51841"/>
                  </a:lnTo>
                  <a:lnTo>
                    <a:pt x="34493" y="54749"/>
                  </a:lnTo>
                  <a:lnTo>
                    <a:pt x="35686" y="57442"/>
                  </a:lnTo>
                  <a:lnTo>
                    <a:pt x="39344" y="59677"/>
                  </a:lnTo>
                  <a:lnTo>
                    <a:pt x="42227" y="59359"/>
                  </a:lnTo>
                  <a:lnTo>
                    <a:pt x="44221" y="53733"/>
                  </a:lnTo>
                  <a:lnTo>
                    <a:pt x="44792" y="52578"/>
                  </a:lnTo>
                  <a:lnTo>
                    <a:pt x="49593" y="50685"/>
                  </a:lnTo>
                  <a:lnTo>
                    <a:pt x="50609" y="47599"/>
                  </a:lnTo>
                  <a:lnTo>
                    <a:pt x="51003" y="40970"/>
                  </a:lnTo>
                  <a:lnTo>
                    <a:pt x="52425" y="39154"/>
                  </a:lnTo>
                  <a:lnTo>
                    <a:pt x="56895" y="38125"/>
                  </a:lnTo>
                  <a:lnTo>
                    <a:pt x="58115" y="37363"/>
                  </a:lnTo>
                  <a:lnTo>
                    <a:pt x="63195" y="35725"/>
                  </a:lnTo>
                  <a:lnTo>
                    <a:pt x="63461" y="32639"/>
                  </a:lnTo>
                  <a:lnTo>
                    <a:pt x="63525" y="26225"/>
                  </a:lnTo>
                  <a:lnTo>
                    <a:pt x="62928" y="23672"/>
                  </a:lnTo>
                  <a:lnTo>
                    <a:pt x="56375" y="22047"/>
                  </a:lnTo>
                  <a:lnTo>
                    <a:pt x="53873" y="20332"/>
                  </a:lnTo>
                  <a:lnTo>
                    <a:pt x="47370" y="17259"/>
                  </a:lnTo>
                  <a:lnTo>
                    <a:pt x="47218" y="12814"/>
                  </a:lnTo>
                  <a:lnTo>
                    <a:pt x="53479" y="8559"/>
                  </a:lnTo>
                  <a:lnTo>
                    <a:pt x="56108" y="6489"/>
                  </a:lnTo>
                  <a:lnTo>
                    <a:pt x="60896" y="6705"/>
                  </a:lnTo>
                  <a:lnTo>
                    <a:pt x="62217" y="6172"/>
                  </a:lnTo>
                  <a:lnTo>
                    <a:pt x="62737" y="3124"/>
                  </a:lnTo>
                  <a:lnTo>
                    <a:pt x="61658" y="2146"/>
                  </a:lnTo>
                  <a:lnTo>
                    <a:pt x="58331" y="939"/>
                  </a:lnTo>
                  <a:lnTo>
                    <a:pt x="56248" y="673"/>
                  </a:lnTo>
                  <a:lnTo>
                    <a:pt x="54292" y="0"/>
                  </a:lnTo>
                  <a:close/>
                </a:path>
              </a:pathLst>
            </a:custGeom>
            <a:solidFill>
              <a:srgbClr val="B9D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221397" y="769302"/>
              <a:ext cx="25400" cy="20955"/>
            </a:xfrm>
            <a:custGeom>
              <a:avLst/>
              <a:gdLst/>
              <a:ahLst/>
              <a:cxnLst/>
              <a:rect l="l" t="t" r="r" b="b"/>
              <a:pathLst>
                <a:path w="25400" h="20954">
                  <a:moveTo>
                    <a:pt x="20980" y="0"/>
                  </a:moveTo>
                  <a:lnTo>
                    <a:pt x="15697" y="3606"/>
                  </a:lnTo>
                  <a:lnTo>
                    <a:pt x="9880" y="7366"/>
                  </a:lnTo>
                  <a:lnTo>
                    <a:pt x="5613" y="12763"/>
                  </a:lnTo>
                  <a:lnTo>
                    <a:pt x="812" y="17589"/>
                  </a:lnTo>
                  <a:lnTo>
                    <a:pt x="0" y="19418"/>
                  </a:lnTo>
                  <a:lnTo>
                    <a:pt x="495" y="20434"/>
                  </a:lnTo>
                  <a:lnTo>
                    <a:pt x="4940" y="20332"/>
                  </a:lnTo>
                  <a:lnTo>
                    <a:pt x="6007" y="15163"/>
                  </a:lnTo>
                  <a:lnTo>
                    <a:pt x="9880" y="14198"/>
                  </a:lnTo>
                  <a:lnTo>
                    <a:pt x="14300" y="11239"/>
                  </a:lnTo>
                  <a:lnTo>
                    <a:pt x="18656" y="8166"/>
                  </a:lnTo>
                  <a:lnTo>
                    <a:pt x="23710" y="6362"/>
                  </a:lnTo>
                  <a:lnTo>
                    <a:pt x="24333" y="5867"/>
                  </a:lnTo>
                  <a:lnTo>
                    <a:pt x="24790" y="5270"/>
                  </a:lnTo>
                  <a:lnTo>
                    <a:pt x="24980" y="4483"/>
                  </a:lnTo>
                  <a:lnTo>
                    <a:pt x="22542" y="152"/>
                  </a:lnTo>
                  <a:lnTo>
                    <a:pt x="20980" y="0"/>
                  </a:lnTo>
                  <a:close/>
                </a:path>
              </a:pathLst>
            </a:custGeom>
            <a:solidFill>
              <a:srgbClr val="92C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231277" y="775233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3462" y="0"/>
                  </a:moveTo>
                  <a:lnTo>
                    <a:pt x="7835" y="901"/>
                  </a:lnTo>
                  <a:lnTo>
                    <a:pt x="3771" y="4356"/>
                  </a:lnTo>
                  <a:lnTo>
                    <a:pt x="0" y="8267"/>
                  </a:lnTo>
                  <a:lnTo>
                    <a:pt x="1028" y="9296"/>
                  </a:lnTo>
                  <a:lnTo>
                    <a:pt x="3517" y="6286"/>
                  </a:lnTo>
                  <a:lnTo>
                    <a:pt x="7048" y="4838"/>
                  </a:lnTo>
                  <a:lnTo>
                    <a:pt x="10401" y="3124"/>
                  </a:lnTo>
                  <a:lnTo>
                    <a:pt x="12001" y="2654"/>
                  </a:lnTo>
                  <a:lnTo>
                    <a:pt x="13754" y="2324"/>
                  </a:lnTo>
                  <a:lnTo>
                    <a:pt x="13462" y="0"/>
                  </a:lnTo>
                  <a:close/>
                </a:path>
              </a:pathLst>
            </a:custGeom>
            <a:solidFill>
              <a:srgbClr val="87B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218793" y="785621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133" y="0"/>
                  </a:moveTo>
                  <a:lnTo>
                    <a:pt x="774" y="1041"/>
                  </a:lnTo>
                  <a:lnTo>
                    <a:pt x="228" y="2501"/>
                  </a:lnTo>
                  <a:lnTo>
                    <a:pt x="0" y="4127"/>
                  </a:lnTo>
                  <a:lnTo>
                    <a:pt x="1054" y="5765"/>
                  </a:lnTo>
                  <a:lnTo>
                    <a:pt x="2070" y="4457"/>
                  </a:lnTo>
                  <a:lnTo>
                    <a:pt x="3111" y="4114"/>
                  </a:lnTo>
                  <a:lnTo>
                    <a:pt x="4114" y="1955"/>
                  </a:lnTo>
                  <a:lnTo>
                    <a:pt x="3746" y="1003"/>
                  </a:lnTo>
                  <a:lnTo>
                    <a:pt x="3238" y="203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89B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139964" y="791971"/>
              <a:ext cx="26034" cy="20955"/>
            </a:xfrm>
            <a:custGeom>
              <a:avLst/>
              <a:gdLst/>
              <a:ahLst/>
              <a:cxnLst/>
              <a:rect l="l" t="t" r="r" b="b"/>
              <a:pathLst>
                <a:path w="26034" h="20955">
                  <a:moveTo>
                    <a:pt x="25920" y="4025"/>
                  </a:moveTo>
                  <a:lnTo>
                    <a:pt x="25234" y="3327"/>
                  </a:lnTo>
                  <a:lnTo>
                    <a:pt x="24879" y="2984"/>
                  </a:lnTo>
                  <a:lnTo>
                    <a:pt x="24320" y="2362"/>
                  </a:lnTo>
                  <a:lnTo>
                    <a:pt x="23177" y="2870"/>
                  </a:lnTo>
                  <a:lnTo>
                    <a:pt x="22796" y="1905"/>
                  </a:lnTo>
                  <a:lnTo>
                    <a:pt x="19151" y="0"/>
                  </a:lnTo>
                  <a:lnTo>
                    <a:pt x="17716" y="965"/>
                  </a:lnTo>
                  <a:lnTo>
                    <a:pt x="18630" y="5067"/>
                  </a:lnTo>
                  <a:lnTo>
                    <a:pt x="18796" y="5270"/>
                  </a:lnTo>
                  <a:lnTo>
                    <a:pt x="18630" y="5067"/>
                  </a:lnTo>
                  <a:lnTo>
                    <a:pt x="16840" y="7061"/>
                  </a:lnTo>
                  <a:lnTo>
                    <a:pt x="14566" y="6223"/>
                  </a:lnTo>
                  <a:lnTo>
                    <a:pt x="12420" y="6121"/>
                  </a:lnTo>
                  <a:lnTo>
                    <a:pt x="11620" y="7962"/>
                  </a:lnTo>
                  <a:lnTo>
                    <a:pt x="9779" y="8382"/>
                  </a:lnTo>
                  <a:lnTo>
                    <a:pt x="8229" y="9207"/>
                  </a:lnTo>
                  <a:lnTo>
                    <a:pt x="5791" y="8902"/>
                  </a:lnTo>
                  <a:lnTo>
                    <a:pt x="6134" y="11391"/>
                  </a:lnTo>
                  <a:lnTo>
                    <a:pt x="5029" y="12433"/>
                  </a:lnTo>
                  <a:lnTo>
                    <a:pt x="3467" y="14706"/>
                  </a:lnTo>
                  <a:lnTo>
                    <a:pt x="0" y="15938"/>
                  </a:lnTo>
                  <a:lnTo>
                    <a:pt x="1092" y="19672"/>
                  </a:lnTo>
                  <a:lnTo>
                    <a:pt x="2286" y="20535"/>
                  </a:lnTo>
                  <a:lnTo>
                    <a:pt x="3441" y="20066"/>
                  </a:lnTo>
                  <a:lnTo>
                    <a:pt x="4597" y="19545"/>
                  </a:lnTo>
                  <a:lnTo>
                    <a:pt x="8953" y="16624"/>
                  </a:lnTo>
                  <a:lnTo>
                    <a:pt x="12179" y="12217"/>
                  </a:lnTo>
                  <a:lnTo>
                    <a:pt x="17094" y="10045"/>
                  </a:lnTo>
                  <a:lnTo>
                    <a:pt x="18757" y="9029"/>
                  </a:lnTo>
                  <a:lnTo>
                    <a:pt x="19850" y="7759"/>
                  </a:lnTo>
                  <a:lnTo>
                    <a:pt x="19164" y="5753"/>
                  </a:lnTo>
                  <a:lnTo>
                    <a:pt x="19710" y="6451"/>
                  </a:lnTo>
                  <a:lnTo>
                    <a:pt x="22148" y="6172"/>
                  </a:lnTo>
                  <a:lnTo>
                    <a:pt x="22606" y="8305"/>
                  </a:lnTo>
                  <a:lnTo>
                    <a:pt x="23037" y="8572"/>
                  </a:lnTo>
                  <a:lnTo>
                    <a:pt x="23456" y="8534"/>
                  </a:lnTo>
                  <a:lnTo>
                    <a:pt x="23837" y="8191"/>
                  </a:lnTo>
                  <a:lnTo>
                    <a:pt x="23685" y="6375"/>
                  </a:lnTo>
                  <a:lnTo>
                    <a:pt x="25323" y="5461"/>
                  </a:lnTo>
                  <a:lnTo>
                    <a:pt x="25920" y="4025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161719" y="790066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4" h="6350">
                  <a:moveTo>
                    <a:pt x="6540" y="0"/>
                  </a:moveTo>
                  <a:lnTo>
                    <a:pt x="3911" y="444"/>
                  </a:lnTo>
                  <a:lnTo>
                    <a:pt x="3174" y="3149"/>
                  </a:lnTo>
                  <a:lnTo>
                    <a:pt x="1028" y="3822"/>
                  </a:lnTo>
                  <a:lnTo>
                    <a:pt x="457" y="4190"/>
                  </a:lnTo>
                  <a:lnTo>
                    <a:pt x="0" y="4775"/>
                  </a:lnTo>
                  <a:lnTo>
                    <a:pt x="1473" y="6172"/>
                  </a:lnTo>
                  <a:lnTo>
                    <a:pt x="2273" y="5079"/>
                  </a:lnTo>
                  <a:lnTo>
                    <a:pt x="3124" y="4889"/>
                  </a:lnTo>
                  <a:lnTo>
                    <a:pt x="4381" y="3428"/>
                  </a:lnTo>
                  <a:lnTo>
                    <a:pt x="6121" y="2298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8AB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151115" y="792086"/>
              <a:ext cx="41275" cy="21590"/>
            </a:xfrm>
            <a:custGeom>
              <a:avLst/>
              <a:gdLst/>
              <a:ahLst/>
              <a:cxnLst/>
              <a:rect l="l" t="t" r="r" b="b"/>
              <a:pathLst>
                <a:path w="41275" h="21590">
                  <a:moveTo>
                    <a:pt x="39039" y="0"/>
                  </a:moveTo>
                  <a:lnTo>
                    <a:pt x="37007" y="254"/>
                  </a:lnTo>
                  <a:lnTo>
                    <a:pt x="29870" y="4457"/>
                  </a:lnTo>
                  <a:lnTo>
                    <a:pt x="25501" y="5676"/>
                  </a:lnTo>
                  <a:lnTo>
                    <a:pt x="20993" y="4953"/>
                  </a:lnTo>
                  <a:lnTo>
                    <a:pt x="21056" y="11226"/>
                  </a:lnTo>
                  <a:lnTo>
                    <a:pt x="15303" y="8166"/>
                  </a:lnTo>
                  <a:lnTo>
                    <a:pt x="12674" y="10121"/>
                  </a:lnTo>
                  <a:lnTo>
                    <a:pt x="7150" y="10617"/>
                  </a:lnTo>
                  <a:lnTo>
                    <a:pt x="4445" y="15494"/>
                  </a:lnTo>
                  <a:lnTo>
                    <a:pt x="292" y="18110"/>
                  </a:lnTo>
                  <a:lnTo>
                    <a:pt x="38" y="18554"/>
                  </a:lnTo>
                  <a:lnTo>
                    <a:pt x="0" y="19011"/>
                  </a:lnTo>
                  <a:lnTo>
                    <a:pt x="215" y="19481"/>
                  </a:lnTo>
                  <a:lnTo>
                    <a:pt x="2120" y="21590"/>
                  </a:lnTo>
                  <a:lnTo>
                    <a:pt x="3581" y="19545"/>
                  </a:lnTo>
                  <a:lnTo>
                    <a:pt x="5219" y="18986"/>
                  </a:lnTo>
                  <a:lnTo>
                    <a:pt x="11085" y="16651"/>
                  </a:lnTo>
                  <a:lnTo>
                    <a:pt x="16924" y="14220"/>
                  </a:lnTo>
                  <a:lnTo>
                    <a:pt x="22955" y="12471"/>
                  </a:lnTo>
                  <a:lnTo>
                    <a:pt x="29400" y="12179"/>
                  </a:lnTo>
                  <a:lnTo>
                    <a:pt x="33477" y="12560"/>
                  </a:lnTo>
                  <a:lnTo>
                    <a:pt x="33909" y="6413"/>
                  </a:lnTo>
                  <a:lnTo>
                    <a:pt x="38671" y="6578"/>
                  </a:lnTo>
                  <a:lnTo>
                    <a:pt x="40716" y="3898"/>
                  </a:lnTo>
                  <a:lnTo>
                    <a:pt x="39039" y="0"/>
                  </a:lnTo>
                  <a:close/>
                </a:path>
              </a:pathLst>
            </a:custGeom>
            <a:solidFill>
              <a:srgbClr val="B9D6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151102" y="800150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5">
                  <a:moveTo>
                    <a:pt x="12699" y="0"/>
                  </a:moveTo>
                  <a:lnTo>
                    <a:pt x="11658" y="25"/>
                  </a:lnTo>
                  <a:lnTo>
                    <a:pt x="9740" y="266"/>
                  </a:lnTo>
                  <a:lnTo>
                    <a:pt x="8267" y="1536"/>
                  </a:lnTo>
                  <a:lnTo>
                    <a:pt x="6553" y="2273"/>
                  </a:lnTo>
                  <a:lnTo>
                    <a:pt x="6146" y="2514"/>
                  </a:lnTo>
                  <a:lnTo>
                    <a:pt x="5753" y="2781"/>
                  </a:lnTo>
                  <a:lnTo>
                    <a:pt x="5397" y="3098"/>
                  </a:lnTo>
                  <a:lnTo>
                    <a:pt x="3479" y="5194"/>
                  </a:lnTo>
                  <a:lnTo>
                    <a:pt x="825" y="6692"/>
                  </a:lnTo>
                  <a:lnTo>
                    <a:pt x="0" y="9702"/>
                  </a:lnTo>
                  <a:lnTo>
                    <a:pt x="241" y="10375"/>
                  </a:lnTo>
                  <a:lnTo>
                    <a:pt x="5346" y="9042"/>
                  </a:lnTo>
                  <a:lnTo>
                    <a:pt x="8166" y="4267"/>
                  </a:lnTo>
                  <a:lnTo>
                    <a:pt x="12687" y="2057"/>
                  </a:lnTo>
                  <a:lnTo>
                    <a:pt x="12699" y="0"/>
                  </a:lnTo>
                  <a:close/>
                </a:path>
              </a:pathLst>
            </a:custGeom>
            <a:solidFill>
              <a:srgbClr val="A3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221968" y="764120"/>
              <a:ext cx="19685" cy="17145"/>
            </a:xfrm>
            <a:custGeom>
              <a:avLst/>
              <a:gdLst/>
              <a:ahLst/>
              <a:cxnLst/>
              <a:rect l="l" t="t" r="r" b="b"/>
              <a:pathLst>
                <a:path w="19684" h="17145">
                  <a:moveTo>
                    <a:pt x="18389" y="0"/>
                  </a:moveTo>
                  <a:lnTo>
                    <a:pt x="15557" y="1943"/>
                  </a:lnTo>
                  <a:lnTo>
                    <a:pt x="11176" y="5994"/>
                  </a:lnTo>
                  <a:lnTo>
                    <a:pt x="9296" y="5689"/>
                  </a:lnTo>
                  <a:lnTo>
                    <a:pt x="7175" y="3657"/>
                  </a:lnTo>
                  <a:lnTo>
                    <a:pt x="2006" y="5321"/>
                  </a:lnTo>
                  <a:lnTo>
                    <a:pt x="2222" y="10617"/>
                  </a:lnTo>
                  <a:lnTo>
                    <a:pt x="0" y="14262"/>
                  </a:lnTo>
                  <a:lnTo>
                    <a:pt x="177" y="15798"/>
                  </a:lnTo>
                  <a:lnTo>
                    <a:pt x="876" y="16636"/>
                  </a:lnTo>
                  <a:lnTo>
                    <a:pt x="3835" y="14071"/>
                  </a:lnTo>
                  <a:lnTo>
                    <a:pt x="4216" y="15874"/>
                  </a:lnTo>
                  <a:lnTo>
                    <a:pt x="5118" y="16268"/>
                  </a:lnTo>
                  <a:lnTo>
                    <a:pt x="9105" y="15443"/>
                  </a:lnTo>
                  <a:lnTo>
                    <a:pt x="10248" y="10756"/>
                  </a:lnTo>
                  <a:lnTo>
                    <a:pt x="14033" y="9651"/>
                  </a:lnTo>
                  <a:lnTo>
                    <a:pt x="16230" y="8521"/>
                  </a:lnTo>
                  <a:lnTo>
                    <a:pt x="18503" y="7480"/>
                  </a:lnTo>
                  <a:lnTo>
                    <a:pt x="19405" y="4876"/>
                  </a:lnTo>
                  <a:lnTo>
                    <a:pt x="18389" y="0"/>
                  </a:lnTo>
                  <a:close/>
                </a:path>
              </a:pathLst>
            </a:custGeom>
            <a:solidFill>
              <a:srgbClr val="96D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220914" y="772210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6751" y="0"/>
                  </a:moveTo>
                  <a:lnTo>
                    <a:pt x="15621" y="431"/>
                  </a:lnTo>
                  <a:lnTo>
                    <a:pt x="14516" y="800"/>
                  </a:lnTo>
                  <a:lnTo>
                    <a:pt x="10807" y="2209"/>
                  </a:lnTo>
                  <a:lnTo>
                    <a:pt x="8686" y="5410"/>
                  </a:lnTo>
                  <a:lnTo>
                    <a:pt x="6172" y="8178"/>
                  </a:lnTo>
                  <a:lnTo>
                    <a:pt x="4737" y="10655"/>
                  </a:lnTo>
                  <a:lnTo>
                    <a:pt x="546" y="9867"/>
                  </a:lnTo>
                  <a:lnTo>
                    <a:pt x="0" y="13398"/>
                  </a:lnTo>
                  <a:lnTo>
                    <a:pt x="393" y="14325"/>
                  </a:lnTo>
                  <a:lnTo>
                    <a:pt x="1003" y="15036"/>
                  </a:lnTo>
                  <a:lnTo>
                    <a:pt x="1981" y="15354"/>
                  </a:lnTo>
                  <a:lnTo>
                    <a:pt x="6680" y="10706"/>
                  </a:lnTo>
                  <a:lnTo>
                    <a:pt x="11087" y="5740"/>
                  </a:lnTo>
                  <a:lnTo>
                    <a:pt x="16560" y="1943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5E9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216901" y="76691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8166" y="0"/>
                  </a:moveTo>
                  <a:lnTo>
                    <a:pt x="3022" y="2120"/>
                  </a:lnTo>
                  <a:lnTo>
                    <a:pt x="3009" y="5207"/>
                  </a:lnTo>
                  <a:lnTo>
                    <a:pt x="1308" y="7785"/>
                  </a:lnTo>
                  <a:lnTo>
                    <a:pt x="0" y="10820"/>
                  </a:lnTo>
                  <a:lnTo>
                    <a:pt x="2641" y="10363"/>
                  </a:lnTo>
                  <a:lnTo>
                    <a:pt x="2654" y="7239"/>
                  </a:lnTo>
                  <a:lnTo>
                    <a:pt x="4991" y="7175"/>
                  </a:lnTo>
                  <a:lnTo>
                    <a:pt x="8153" y="5715"/>
                  </a:lnTo>
                  <a:lnTo>
                    <a:pt x="9905" y="3619"/>
                  </a:lnTo>
                  <a:lnTo>
                    <a:pt x="8166" y="0"/>
                  </a:lnTo>
                  <a:close/>
                </a:path>
              </a:pathLst>
            </a:custGeom>
            <a:solidFill>
              <a:srgbClr val="5C9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219365" y="764451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70">
                  <a:moveTo>
                    <a:pt x="6921" y="0"/>
                  </a:moveTo>
                  <a:lnTo>
                    <a:pt x="6743" y="1854"/>
                  </a:lnTo>
                  <a:lnTo>
                    <a:pt x="5719" y="2463"/>
                  </a:lnTo>
                  <a:lnTo>
                    <a:pt x="5994" y="5460"/>
                  </a:lnTo>
                  <a:lnTo>
                    <a:pt x="4089" y="7480"/>
                  </a:lnTo>
                  <a:lnTo>
                    <a:pt x="2527" y="9651"/>
                  </a:lnTo>
                  <a:lnTo>
                    <a:pt x="4216" y="11048"/>
                  </a:lnTo>
                  <a:lnTo>
                    <a:pt x="0" y="12560"/>
                  </a:lnTo>
                  <a:lnTo>
                    <a:pt x="2603" y="13944"/>
                  </a:lnTo>
                  <a:lnTo>
                    <a:pt x="5918" y="11087"/>
                  </a:lnTo>
                  <a:lnTo>
                    <a:pt x="6375" y="6261"/>
                  </a:lnTo>
                  <a:lnTo>
                    <a:pt x="9791" y="3479"/>
                  </a:lnTo>
                  <a:lnTo>
                    <a:pt x="10248" y="3009"/>
                  </a:lnTo>
                  <a:lnTo>
                    <a:pt x="10591" y="1727"/>
                  </a:lnTo>
                  <a:lnTo>
                    <a:pt x="10007" y="939"/>
                  </a:lnTo>
                  <a:lnTo>
                    <a:pt x="8674" y="330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72B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229169" y="753719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4">
                  <a:moveTo>
                    <a:pt x="9715" y="228"/>
                  </a:moveTo>
                  <a:lnTo>
                    <a:pt x="4178" y="4838"/>
                  </a:lnTo>
                  <a:lnTo>
                    <a:pt x="2336" y="7759"/>
                  </a:lnTo>
                  <a:lnTo>
                    <a:pt x="1016" y="10909"/>
                  </a:lnTo>
                  <a:lnTo>
                    <a:pt x="12" y="14211"/>
                  </a:lnTo>
                  <a:lnTo>
                    <a:pt x="2312" y="19315"/>
                  </a:lnTo>
                  <a:lnTo>
                    <a:pt x="8242" y="14020"/>
                  </a:lnTo>
                  <a:lnTo>
                    <a:pt x="9829" y="11417"/>
                  </a:lnTo>
                  <a:lnTo>
                    <a:pt x="17240" y="11417"/>
                  </a:lnTo>
                  <a:lnTo>
                    <a:pt x="17233" y="10871"/>
                  </a:lnTo>
                  <a:lnTo>
                    <a:pt x="17030" y="10439"/>
                  </a:lnTo>
                  <a:lnTo>
                    <a:pt x="16675" y="10096"/>
                  </a:lnTo>
                  <a:lnTo>
                    <a:pt x="15748" y="8026"/>
                  </a:lnTo>
                  <a:lnTo>
                    <a:pt x="14058" y="6108"/>
                  </a:lnTo>
                  <a:lnTo>
                    <a:pt x="16992" y="2692"/>
                  </a:lnTo>
                  <a:lnTo>
                    <a:pt x="16700" y="1396"/>
                  </a:lnTo>
                  <a:lnTo>
                    <a:pt x="15430" y="609"/>
                  </a:lnTo>
                  <a:lnTo>
                    <a:pt x="15087" y="342"/>
                  </a:lnTo>
                  <a:lnTo>
                    <a:pt x="14949" y="292"/>
                  </a:lnTo>
                  <a:lnTo>
                    <a:pt x="10756" y="292"/>
                  </a:lnTo>
                  <a:lnTo>
                    <a:pt x="9715" y="228"/>
                  </a:lnTo>
                  <a:close/>
                </a:path>
                <a:path w="17780" h="19684">
                  <a:moveTo>
                    <a:pt x="17240" y="11417"/>
                  </a:moveTo>
                  <a:lnTo>
                    <a:pt x="9829" y="11417"/>
                  </a:lnTo>
                  <a:lnTo>
                    <a:pt x="11493" y="15265"/>
                  </a:lnTo>
                  <a:lnTo>
                    <a:pt x="12712" y="16395"/>
                  </a:lnTo>
                  <a:lnTo>
                    <a:pt x="13766" y="15633"/>
                  </a:lnTo>
                  <a:lnTo>
                    <a:pt x="14833" y="14973"/>
                  </a:lnTo>
                  <a:lnTo>
                    <a:pt x="15951" y="13982"/>
                  </a:lnTo>
                  <a:lnTo>
                    <a:pt x="17005" y="12953"/>
                  </a:lnTo>
                  <a:lnTo>
                    <a:pt x="17240" y="11417"/>
                  </a:lnTo>
                  <a:close/>
                </a:path>
                <a:path w="17780" h="19684">
                  <a:moveTo>
                    <a:pt x="0" y="14198"/>
                  </a:moveTo>
                  <a:close/>
                </a:path>
                <a:path w="17780" h="19684">
                  <a:moveTo>
                    <a:pt x="12623" y="0"/>
                  </a:moveTo>
                  <a:lnTo>
                    <a:pt x="11798" y="88"/>
                  </a:lnTo>
                  <a:lnTo>
                    <a:pt x="10756" y="292"/>
                  </a:lnTo>
                  <a:lnTo>
                    <a:pt x="14949" y="292"/>
                  </a:lnTo>
                  <a:lnTo>
                    <a:pt x="14706" y="203"/>
                  </a:lnTo>
                  <a:lnTo>
                    <a:pt x="13449" y="139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B5E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233385" y="749249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4" h="8254">
                  <a:moveTo>
                    <a:pt x="6222" y="0"/>
                  </a:moveTo>
                  <a:lnTo>
                    <a:pt x="3238" y="634"/>
                  </a:lnTo>
                  <a:lnTo>
                    <a:pt x="2743" y="4254"/>
                  </a:lnTo>
                  <a:lnTo>
                    <a:pt x="0" y="5206"/>
                  </a:lnTo>
                  <a:lnTo>
                    <a:pt x="38" y="7315"/>
                  </a:lnTo>
                  <a:lnTo>
                    <a:pt x="2197" y="7696"/>
                  </a:lnTo>
                  <a:lnTo>
                    <a:pt x="3543" y="6134"/>
                  </a:lnTo>
                  <a:lnTo>
                    <a:pt x="5168" y="5206"/>
                  </a:lnTo>
                  <a:lnTo>
                    <a:pt x="5867" y="4978"/>
                  </a:lnTo>
                  <a:lnTo>
                    <a:pt x="6565" y="4978"/>
                  </a:lnTo>
                  <a:lnTo>
                    <a:pt x="7264" y="5206"/>
                  </a:lnTo>
                  <a:lnTo>
                    <a:pt x="8305" y="4851"/>
                  </a:lnTo>
                  <a:lnTo>
                    <a:pt x="9461" y="6502"/>
                  </a:lnTo>
                  <a:lnTo>
                    <a:pt x="10426" y="5016"/>
                  </a:lnTo>
                  <a:lnTo>
                    <a:pt x="10604" y="4241"/>
                  </a:lnTo>
                  <a:lnTo>
                    <a:pt x="10236" y="3695"/>
                  </a:lnTo>
                  <a:lnTo>
                    <a:pt x="9715" y="3200"/>
                  </a:lnTo>
                  <a:lnTo>
                    <a:pt x="8648" y="2031"/>
                  </a:lnTo>
                  <a:lnTo>
                    <a:pt x="7023" y="1485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97D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228267" y="758570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5080" y="0"/>
                  </a:moveTo>
                  <a:lnTo>
                    <a:pt x="2667" y="1524"/>
                  </a:lnTo>
                  <a:lnTo>
                    <a:pt x="1993" y="4445"/>
                  </a:lnTo>
                  <a:lnTo>
                    <a:pt x="0" y="6311"/>
                  </a:lnTo>
                  <a:lnTo>
                    <a:pt x="914" y="9359"/>
                  </a:lnTo>
                  <a:lnTo>
                    <a:pt x="3492" y="6769"/>
                  </a:lnTo>
                  <a:lnTo>
                    <a:pt x="4267" y="3378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96D2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225054" y="7633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431" y="0"/>
                  </a:moveTo>
                  <a:lnTo>
                    <a:pt x="317" y="1968"/>
                  </a:lnTo>
                  <a:lnTo>
                    <a:pt x="0" y="3619"/>
                  </a:lnTo>
                  <a:lnTo>
                    <a:pt x="1625" y="3771"/>
                  </a:lnTo>
                  <a:lnTo>
                    <a:pt x="2070" y="2298"/>
                  </a:lnTo>
                  <a:lnTo>
                    <a:pt x="2997" y="1473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509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242123" y="75121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727" y="0"/>
                  </a:moveTo>
                  <a:lnTo>
                    <a:pt x="965" y="76"/>
                  </a:lnTo>
                  <a:lnTo>
                    <a:pt x="584" y="127"/>
                  </a:lnTo>
                  <a:lnTo>
                    <a:pt x="0" y="825"/>
                  </a:lnTo>
                  <a:lnTo>
                    <a:pt x="0" y="1524"/>
                  </a:lnTo>
                  <a:lnTo>
                    <a:pt x="660" y="2184"/>
                  </a:lnTo>
                  <a:lnTo>
                    <a:pt x="990" y="2476"/>
                  </a:lnTo>
                  <a:lnTo>
                    <a:pt x="1333" y="2755"/>
                  </a:lnTo>
                  <a:lnTo>
                    <a:pt x="1676" y="3048"/>
                  </a:lnTo>
                  <a:lnTo>
                    <a:pt x="1943" y="3086"/>
                  </a:lnTo>
                  <a:lnTo>
                    <a:pt x="2209" y="3111"/>
                  </a:lnTo>
                  <a:lnTo>
                    <a:pt x="2476" y="3111"/>
                  </a:lnTo>
                  <a:lnTo>
                    <a:pt x="3492" y="1765"/>
                  </a:lnTo>
                  <a:lnTo>
                    <a:pt x="4140" y="508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649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239621" y="749261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0"/>
                  </a:moveTo>
                  <a:lnTo>
                    <a:pt x="215" y="2019"/>
                  </a:lnTo>
                  <a:lnTo>
                    <a:pt x="1955" y="2882"/>
                  </a:lnTo>
                  <a:lnTo>
                    <a:pt x="3162" y="4140"/>
                  </a:lnTo>
                  <a:lnTo>
                    <a:pt x="3086" y="2082"/>
                  </a:lnTo>
                  <a:lnTo>
                    <a:pt x="2057" y="13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162735" y="7696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587" y="0"/>
                  </a:moveTo>
                  <a:lnTo>
                    <a:pt x="215" y="215"/>
                  </a:lnTo>
                  <a:lnTo>
                    <a:pt x="0" y="2413"/>
                  </a:lnTo>
                  <a:lnTo>
                    <a:pt x="1270" y="1701"/>
                  </a:lnTo>
                  <a:lnTo>
                    <a:pt x="2984" y="4013"/>
                  </a:lnTo>
                  <a:lnTo>
                    <a:pt x="3949" y="1854"/>
                  </a:lnTo>
                  <a:lnTo>
                    <a:pt x="4064" y="1574"/>
                  </a:lnTo>
                  <a:lnTo>
                    <a:pt x="3632" y="76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457E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58" name="object 4058"/>
          <p:cNvSpPr/>
          <p:nvPr/>
        </p:nvSpPr>
        <p:spPr>
          <a:xfrm>
            <a:off x="1061999" y="2077694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2349" y="0"/>
                </a:moveTo>
                <a:lnTo>
                  <a:pt x="0" y="38"/>
                </a:lnTo>
                <a:lnTo>
                  <a:pt x="165" y="1092"/>
                </a:lnTo>
                <a:lnTo>
                  <a:pt x="0" y="1854"/>
                </a:lnTo>
                <a:lnTo>
                  <a:pt x="2057" y="7048"/>
                </a:lnTo>
                <a:lnTo>
                  <a:pt x="3340" y="5765"/>
                </a:lnTo>
                <a:lnTo>
                  <a:pt x="5537" y="4305"/>
                </a:lnTo>
                <a:lnTo>
                  <a:pt x="2959" y="3276"/>
                </a:lnTo>
                <a:lnTo>
                  <a:pt x="2997" y="2019"/>
                </a:lnTo>
                <a:lnTo>
                  <a:pt x="2235" y="1460"/>
                </a:lnTo>
                <a:lnTo>
                  <a:pt x="2349" y="0"/>
                </a:lnTo>
                <a:close/>
              </a:path>
            </a:pathLst>
          </a:custGeom>
          <a:solidFill>
            <a:srgbClr val="38759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59" name="object 4059"/>
          <p:cNvGrpSpPr/>
          <p:nvPr/>
        </p:nvGrpSpPr>
        <p:grpSpPr>
          <a:xfrm>
            <a:off x="751522" y="1352842"/>
            <a:ext cx="25400" cy="56515"/>
            <a:chOff x="751522" y="1352842"/>
            <a:chExt cx="25400" cy="56515"/>
          </a:xfrm>
        </p:grpSpPr>
        <p:sp>
          <p:nvSpPr>
            <p:cNvPr id="4060" name="object 4060"/>
            <p:cNvSpPr/>
            <p:nvPr/>
          </p:nvSpPr>
          <p:spPr>
            <a:xfrm>
              <a:off x="761860" y="1353705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5" h="6350">
                  <a:moveTo>
                    <a:pt x="1066" y="0"/>
                  </a:moveTo>
                  <a:lnTo>
                    <a:pt x="0" y="1028"/>
                  </a:lnTo>
                  <a:lnTo>
                    <a:pt x="0" y="3048"/>
                  </a:lnTo>
                  <a:lnTo>
                    <a:pt x="647" y="4813"/>
                  </a:lnTo>
                  <a:lnTo>
                    <a:pt x="2057" y="6273"/>
                  </a:lnTo>
                  <a:lnTo>
                    <a:pt x="2578" y="5524"/>
                  </a:lnTo>
                  <a:lnTo>
                    <a:pt x="2857" y="4356"/>
                  </a:lnTo>
                  <a:lnTo>
                    <a:pt x="4191" y="5130"/>
                  </a:lnTo>
                  <a:lnTo>
                    <a:pt x="4191" y="3175"/>
                  </a:lnTo>
                  <a:lnTo>
                    <a:pt x="2768" y="2489"/>
                  </a:lnTo>
                  <a:lnTo>
                    <a:pt x="1803" y="1358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7FAE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761288" y="1375435"/>
              <a:ext cx="15240" cy="33655"/>
            </a:xfrm>
            <a:custGeom>
              <a:avLst/>
              <a:gdLst/>
              <a:ahLst/>
              <a:cxnLst/>
              <a:rect l="l" t="t" r="r" b="b"/>
              <a:pathLst>
                <a:path w="15240" h="33655">
                  <a:moveTo>
                    <a:pt x="3771" y="2095"/>
                  </a:moveTo>
                  <a:lnTo>
                    <a:pt x="889" y="2603"/>
                  </a:lnTo>
                  <a:lnTo>
                    <a:pt x="1587" y="4737"/>
                  </a:lnTo>
                  <a:lnTo>
                    <a:pt x="2286" y="7937"/>
                  </a:lnTo>
                  <a:lnTo>
                    <a:pt x="2806" y="9169"/>
                  </a:lnTo>
                  <a:lnTo>
                    <a:pt x="647" y="9359"/>
                  </a:lnTo>
                  <a:lnTo>
                    <a:pt x="0" y="10096"/>
                  </a:lnTo>
                  <a:lnTo>
                    <a:pt x="50" y="10833"/>
                  </a:lnTo>
                  <a:lnTo>
                    <a:pt x="635" y="11569"/>
                  </a:lnTo>
                  <a:lnTo>
                    <a:pt x="635" y="12306"/>
                  </a:lnTo>
                  <a:lnTo>
                    <a:pt x="774" y="12953"/>
                  </a:lnTo>
                  <a:lnTo>
                    <a:pt x="1358" y="14135"/>
                  </a:lnTo>
                  <a:lnTo>
                    <a:pt x="1651" y="15430"/>
                  </a:lnTo>
                  <a:lnTo>
                    <a:pt x="2019" y="16687"/>
                  </a:lnTo>
                  <a:lnTo>
                    <a:pt x="2438" y="17983"/>
                  </a:lnTo>
                  <a:lnTo>
                    <a:pt x="2667" y="18618"/>
                  </a:lnTo>
                  <a:lnTo>
                    <a:pt x="3187" y="20205"/>
                  </a:lnTo>
                  <a:lnTo>
                    <a:pt x="3594" y="21831"/>
                  </a:lnTo>
                  <a:lnTo>
                    <a:pt x="4292" y="23355"/>
                  </a:lnTo>
                  <a:lnTo>
                    <a:pt x="5918" y="25704"/>
                  </a:lnTo>
                  <a:lnTo>
                    <a:pt x="6045" y="28524"/>
                  </a:lnTo>
                  <a:lnTo>
                    <a:pt x="7048" y="32143"/>
                  </a:lnTo>
                  <a:lnTo>
                    <a:pt x="7454" y="33426"/>
                  </a:lnTo>
                  <a:lnTo>
                    <a:pt x="9817" y="32943"/>
                  </a:lnTo>
                  <a:lnTo>
                    <a:pt x="9897" y="32143"/>
                  </a:lnTo>
                  <a:lnTo>
                    <a:pt x="9969" y="30606"/>
                  </a:lnTo>
                  <a:lnTo>
                    <a:pt x="10109" y="28937"/>
                  </a:lnTo>
                  <a:lnTo>
                    <a:pt x="9080" y="26492"/>
                  </a:lnTo>
                  <a:lnTo>
                    <a:pt x="9158" y="23068"/>
                  </a:lnTo>
                  <a:lnTo>
                    <a:pt x="7962" y="20777"/>
                  </a:lnTo>
                  <a:lnTo>
                    <a:pt x="7366" y="16497"/>
                  </a:lnTo>
                  <a:lnTo>
                    <a:pt x="12888" y="16497"/>
                  </a:lnTo>
                  <a:lnTo>
                    <a:pt x="12042" y="14516"/>
                  </a:lnTo>
                  <a:lnTo>
                    <a:pt x="11074" y="13106"/>
                  </a:lnTo>
                  <a:lnTo>
                    <a:pt x="9817" y="11645"/>
                  </a:lnTo>
                  <a:lnTo>
                    <a:pt x="10896" y="9639"/>
                  </a:lnTo>
                  <a:lnTo>
                    <a:pt x="9761" y="7683"/>
                  </a:lnTo>
                  <a:lnTo>
                    <a:pt x="3835" y="7683"/>
                  </a:lnTo>
                  <a:lnTo>
                    <a:pt x="4826" y="5105"/>
                  </a:lnTo>
                  <a:lnTo>
                    <a:pt x="3619" y="3644"/>
                  </a:lnTo>
                  <a:lnTo>
                    <a:pt x="3754" y="3060"/>
                  </a:lnTo>
                  <a:lnTo>
                    <a:pt x="3771" y="2095"/>
                  </a:lnTo>
                  <a:close/>
                </a:path>
                <a:path w="15240" h="33655">
                  <a:moveTo>
                    <a:pt x="12888" y="16497"/>
                  </a:moveTo>
                  <a:lnTo>
                    <a:pt x="7366" y="16497"/>
                  </a:lnTo>
                  <a:lnTo>
                    <a:pt x="9149" y="20777"/>
                  </a:lnTo>
                  <a:lnTo>
                    <a:pt x="9158" y="23068"/>
                  </a:lnTo>
                  <a:lnTo>
                    <a:pt x="10401" y="25450"/>
                  </a:lnTo>
                  <a:lnTo>
                    <a:pt x="10109" y="28937"/>
                  </a:lnTo>
                  <a:lnTo>
                    <a:pt x="11201" y="31534"/>
                  </a:lnTo>
                  <a:lnTo>
                    <a:pt x="15074" y="31559"/>
                  </a:lnTo>
                  <a:lnTo>
                    <a:pt x="14799" y="28524"/>
                  </a:lnTo>
                  <a:lnTo>
                    <a:pt x="15119" y="26492"/>
                  </a:lnTo>
                  <a:lnTo>
                    <a:pt x="15138" y="21831"/>
                  </a:lnTo>
                  <a:lnTo>
                    <a:pt x="12888" y="16497"/>
                  </a:lnTo>
                  <a:close/>
                </a:path>
                <a:path w="15240" h="33655">
                  <a:moveTo>
                    <a:pt x="9158" y="23068"/>
                  </a:moveTo>
                  <a:lnTo>
                    <a:pt x="9080" y="26492"/>
                  </a:lnTo>
                  <a:lnTo>
                    <a:pt x="10109" y="28937"/>
                  </a:lnTo>
                  <a:lnTo>
                    <a:pt x="10401" y="25450"/>
                  </a:lnTo>
                  <a:lnTo>
                    <a:pt x="9158" y="23068"/>
                  </a:lnTo>
                  <a:close/>
                </a:path>
                <a:path w="15240" h="33655">
                  <a:moveTo>
                    <a:pt x="9080" y="0"/>
                  </a:moveTo>
                  <a:lnTo>
                    <a:pt x="7797" y="685"/>
                  </a:lnTo>
                  <a:lnTo>
                    <a:pt x="8978" y="2273"/>
                  </a:lnTo>
                  <a:lnTo>
                    <a:pt x="7962" y="3060"/>
                  </a:lnTo>
                  <a:lnTo>
                    <a:pt x="8607" y="5105"/>
                  </a:lnTo>
                  <a:lnTo>
                    <a:pt x="8191" y="6984"/>
                  </a:lnTo>
                  <a:lnTo>
                    <a:pt x="3835" y="7683"/>
                  </a:lnTo>
                  <a:lnTo>
                    <a:pt x="9761" y="7683"/>
                  </a:lnTo>
                  <a:lnTo>
                    <a:pt x="9156" y="6642"/>
                  </a:lnTo>
                  <a:lnTo>
                    <a:pt x="11061" y="2959"/>
                  </a:lnTo>
                  <a:lnTo>
                    <a:pt x="9080" y="0"/>
                  </a:lnTo>
                  <a:close/>
                </a:path>
              </a:pathLst>
            </a:custGeom>
            <a:solidFill>
              <a:srgbClr val="86C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751522" y="1352842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59">
                  <a:moveTo>
                    <a:pt x="0" y="0"/>
                  </a:moveTo>
                  <a:lnTo>
                    <a:pt x="76" y="1828"/>
                  </a:lnTo>
                  <a:lnTo>
                    <a:pt x="1320" y="7315"/>
                  </a:lnTo>
                  <a:lnTo>
                    <a:pt x="520" y="13195"/>
                  </a:lnTo>
                  <a:lnTo>
                    <a:pt x="3187" y="18415"/>
                  </a:lnTo>
                  <a:lnTo>
                    <a:pt x="5295" y="22453"/>
                  </a:lnTo>
                  <a:lnTo>
                    <a:pt x="5295" y="17399"/>
                  </a:lnTo>
                  <a:lnTo>
                    <a:pt x="5994" y="11531"/>
                  </a:lnTo>
                  <a:lnTo>
                    <a:pt x="3695" y="6261"/>
                  </a:lnTo>
                  <a:lnTo>
                    <a:pt x="2070" y="850"/>
                  </a:lnTo>
                  <a:lnTo>
                    <a:pt x="876" y="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BA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767499" y="1367853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09" h="10794">
                  <a:moveTo>
                    <a:pt x="1168" y="0"/>
                  </a:moveTo>
                  <a:lnTo>
                    <a:pt x="0" y="4571"/>
                  </a:lnTo>
                  <a:lnTo>
                    <a:pt x="939" y="7594"/>
                  </a:lnTo>
                  <a:lnTo>
                    <a:pt x="1739" y="10642"/>
                  </a:lnTo>
                  <a:lnTo>
                    <a:pt x="3187" y="10020"/>
                  </a:lnTo>
                  <a:lnTo>
                    <a:pt x="2692" y="8674"/>
                  </a:lnTo>
                  <a:lnTo>
                    <a:pt x="2870" y="758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29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763917" y="135804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787" y="0"/>
                  </a:moveTo>
                  <a:lnTo>
                    <a:pt x="12" y="266"/>
                  </a:lnTo>
                  <a:lnTo>
                    <a:pt x="0" y="1930"/>
                  </a:lnTo>
                  <a:lnTo>
                    <a:pt x="520" y="3441"/>
                  </a:lnTo>
                  <a:lnTo>
                    <a:pt x="469" y="5283"/>
                  </a:lnTo>
                  <a:lnTo>
                    <a:pt x="2590" y="6819"/>
                  </a:lnTo>
                  <a:lnTo>
                    <a:pt x="2120" y="787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49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769962" y="1385074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2222" y="0"/>
                  </a:moveTo>
                  <a:lnTo>
                    <a:pt x="0" y="2285"/>
                  </a:lnTo>
                  <a:lnTo>
                    <a:pt x="1371" y="3708"/>
                  </a:lnTo>
                  <a:lnTo>
                    <a:pt x="3429" y="4965"/>
                  </a:lnTo>
                  <a:lnTo>
                    <a:pt x="2514" y="723"/>
                  </a:lnTo>
                  <a:lnTo>
                    <a:pt x="2374" y="507"/>
                  </a:lnTo>
                  <a:lnTo>
                    <a:pt x="2273" y="253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508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66" name="object 4066"/>
          <p:cNvSpPr/>
          <p:nvPr/>
        </p:nvSpPr>
        <p:spPr>
          <a:xfrm>
            <a:off x="1602016" y="712851"/>
            <a:ext cx="10795" cy="6350"/>
          </a:xfrm>
          <a:custGeom>
            <a:avLst/>
            <a:gdLst/>
            <a:ahLst/>
            <a:cxnLst/>
            <a:rect l="l" t="t" r="r" b="b"/>
            <a:pathLst>
              <a:path w="10794" h="6350">
                <a:moveTo>
                  <a:pt x="1028" y="0"/>
                </a:moveTo>
                <a:lnTo>
                  <a:pt x="228" y="482"/>
                </a:lnTo>
                <a:lnTo>
                  <a:pt x="12" y="1244"/>
                </a:lnTo>
                <a:lnTo>
                  <a:pt x="0" y="2108"/>
                </a:lnTo>
                <a:lnTo>
                  <a:pt x="2006" y="2108"/>
                </a:lnTo>
                <a:lnTo>
                  <a:pt x="3835" y="2565"/>
                </a:lnTo>
                <a:lnTo>
                  <a:pt x="5181" y="4203"/>
                </a:lnTo>
                <a:lnTo>
                  <a:pt x="5562" y="5156"/>
                </a:lnTo>
                <a:lnTo>
                  <a:pt x="6083" y="5842"/>
                </a:lnTo>
                <a:lnTo>
                  <a:pt x="7251" y="5270"/>
                </a:lnTo>
                <a:lnTo>
                  <a:pt x="8318" y="5283"/>
                </a:lnTo>
                <a:lnTo>
                  <a:pt x="9042" y="5829"/>
                </a:lnTo>
                <a:lnTo>
                  <a:pt x="9753" y="5918"/>
                </a:lnTo>
                <a:lnTo>
                  <a:pt x="10426" y="5168"/>
                </a:lnTo>
                <a:lnTo>
                  <a:pt x="8153" y="1879"/>
                </a:lnTo>
                <a:lnTo>
                  <a:pt x="4648" y="825"/>
                </a:lnTo>
                <a:lnTo>
                  <a:pt x="1028" y="0"/>
                </a:lnTo>
                <a:close/>
              </a:path>
            </a:pathLst>
          </a:custGeom>
          <a:solidFill>
            <a:srgbClr val="B0D4E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67" name="object 4067"/>
          <p:cNvGrpSpPr/>
          <p:nvPr/>
        </p:nvGrpSpPr>
        <p:grpSpPr>
          <a:xfrm>
            <a:off x="1029055" y="2009000"/>
            <a:ext cx="34290" cy="83185"/>
            <a:chOff x="1029055" y="2009000"/>
            <a:chExt cx="34290" cy="83185"/>
          </a:xfrm>
        </p:grpSpPr>
        <p:sp>
          <p:nvSpPr>
            <p:cNvPr id="4068" name="object 4068"/>
            <p:cNvSpPr/>
            <p:nvPr/>
          </p:nvSpPr>
          <p:spPr>
            <a:xfrm>
              <a:off x="1045959" y="201204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1562" y="0"/>
                  </a:moveTo>
                  <a:lnTo>
                    <a:pt x="622" y="495"/>
                  </a:lnTo>
                  <a:lnTo>
                    <a:pt x="482" y="1396"/>
                  </a:lnTo>
                  <a:lnTo>
                    <a:pt x="381" y="2324"/>
                  </a:lnTo>
                  <a:lnTo>
                    <a:pt x="0" y="6502"/>
                  </a:lnTo>
                  <a:lnTo>
                    <a:pt x="2679" y="9334"/>
                  </a:lnTo>
                  <a:lnTo>
                    <a:pt x="4800" y="12420"/>
                  </a:lnTo>
                  <a:lnTo>
                    <a:pt x="7594" y="11976"/>
                  </a:lnTo>
                  <a:lnTo>
                    <a:pt x="6413" y="9690"/>
                  </a:lnTo>
                  <a:lnTo>
                    <a:pt x="6794" y="8115"/>
                  </a:lnTo>
                  <a:lnTo>
                    <a:pt x="6324" y="4584"/>
                  </a:lnTo>
                  <a:lnTo>
                    <a:pt x="3403" y="264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3D73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029055" y="2029294"/>
              <a:ext cx="34290" cy="40005"/>
            </a:xfrm>
            <a:custGeom>
              <a:avLst/>
              <a:gdLst/>
              <a:ahLst/>
              <a:cxnLst/>
              <a:rect l="l" t="t" r="r" b="b"/>
              <a:pathLst>
                <a:path w="34290" h="40005">
                  <a:moveTo>
                    <a:pt x="29342" y="35725"/>
                  </a:moveTo>
                  <a:lnTo>
                    <a:pt x="22910" y="35725"/>
                  </a:lnTo>
                  <a:lnTo>
                    <a:pt x="24726" y="37655"/>
                  </a:lnTo>
                  <a:lnTo>
                    <a:pt x="25615" y="38506"/>
                  </a:lnTo>
                  <a:lnTo>
                    <a:pt x="26492" y="39395"/>
                  </a:lnTo>
                  <a:lnTo>
                    <a:pt x="27889" y="39293"/>
                  </a:lnTo>
                  <a:lnTo>
                    <a:pt x="30797" y="36842"/>
                  </a:lnTo>
                  <a:lnTo>
                    <a:pt x="29342" y="35725"/>
                  </a:lnTo>
                  <a:close/>
                </a:path>
                <a:path w="34290" h="40005">
                  <a:moveTo>
                    <a:pt x="3022" y="12877"/>
                  </a:moveTo>
                  <a:lnTo>
                    <a:pt x="1193" y="14351"/>
                  </a:lnTo>
                  <a:lnTo>
                    <a:pt x="1904" y="16789"/>
                  </a:lnTo>
                  <a:lnTo>
                    <a:pt x="819" y="18580"/>
                  </a:lnTo>
                  <a:lnTo>
                    <a:pt x="0" y="20866"/>
                  </a:lnTo>
                  <a:lnTo>
                    <a:pt x="1473" y="22504"/>
                  </a:lnTo>
                  <a:lnTo>
                    <a:pt x="5016" y="26797"/>
                  </a:lnTo>
                  <a:lnTo>
                    <a:pt x="7391" y="29476"/>
                  </a:lnTo>
                  <a:lnTo>
                    <a:pt x="11455" y="35852"/>
                  </a:lnTo>
                  <a:lnTo>
                    <a:pt x="14389" y="37363"/>
                  </a:lnTo>
                  <a:lnTo>
                    <a:pt x="22910" y="35725"/>
                  </a:lnTo>
                  <a:lnTo>
                    <a:pt x="29342" y="35725"/>
                  </a:lnTo>
                  <a:lnTo>
                    <a:pt x="27673" y="34442"/>
                  </a:lnTo>
                  <a:lnTo>
                    <a:pt x="27647" y="31864"/>
                  </a:lnTo>
                  <a:lnTo>
                    <a:pt x="33469" y="31864"/>
                  </a:lnTo>
                  <a:lnTo>
                    <a:pt x="33820" y="31483"/>
                  </a:lnTo>
                  <a:lnTo>
                    <a:pt x="30860" y="29044"/>
                  </a:lnTo>
                  <a:lnTo>
                    <a:pt x="29819" y="26365"/>
                  </a:lnTo>
                  <a:lnTo>
                    <a:pt x="28968" y="21742"/>
                  </a:lnTo>
                  <a:lnTo>
                    <a:pt x="25641" y="18529"/>
                  </a:lnTo>
                  <a:lnTo>
                    <a:pt x="25516" y="18364"/>
                  </a:lnTo>
                  <a:lnTo>
                    <a:pt x="15722" y="18364"/>
                  </a:lnTo>
                  <a:lnTo>
                    <a:pt x="18643" y="16484"/>
                  </a:lnTo>
                  <a:lnTo>
                    <a:pt x="18581" y="16243"/>
                  </a:lnTo>
                  <a:lnTo>
                    <a:pt x="5333" y="16243"/>
                  </a:lnTo>
                  <a:lnTo>
                    <a:pt x="4470" y="15519"/>
                  </a:lnTo>
                  <a:lnTo>
                    <a:pt x="5130" y="13621"/>
                  </a:lnTo>
                  <a:lnTo>
                    <a:pt x="5073" y="12888"/>
                  </a:lnTo>
                  <a:lnTo>
                    <a:pt x="3022" y="12877"/>
                  </a:lnTo>
                  <a:close/>
                </a:path>
                <a:path w="34290" h="40005">
                  <a:moveTo>
                    <a:pt x="33469" y="31864"/>
                  </a:moveTo>
                  <a:lnTo>
                    <a:pt x="27647" y="31864"/>
                  </a:lnTo>
                  <a:lnTo>
                    <a:pt x="28613" y="33172"/>
                  </a:lnTo>
                  <a:lnTo>
                    <a:pt x="28816" y="35013"/>
                  </a:lnTo>
                  <a:lnTo>
                    <a:pt x="30886" y="34671"/>
                  </a:lnTo>
                  <a:lnTo>
                    <a:pt x="33469" y="31864"/>
                  </a:lnTo>
                  <a:close/>
                </a:path>
                <a:path w="34290" h="40005">
                  <a:moveTo>
                    <a:pt x="22174" y="14643"/>
                  </a:moveTo>
                  <a:lnTo>
                    <a:pt x="21678" y="14757"/>
                  </a:lnTo>
                  <a:lnTo>
                    <a:pt x="19811" y="15659"/>
                  </a:lnTo>
                  <a:lnTo>
                    <a:pt x="18453" y="17360"/>
                  </a:lnTo>
                  <a:lnTo>
                    <a:pt x="15722" y="18364"/>
                  </a:lnTo>
                  <a:lnTo>
                    <a:pt x="25516" y="18364"/>
                  </a:lnTo>
                  <a:lnTo>
                    <a:pt x="23012" y="15049"/>
                  </a:lnTo>
                  <a:lnTo>
                    <a:pt x="22618" y="14744"/>
                  </a:lnTo>
                  <a:lnTo>
                    <a:pt x="22174" y="14643"/>
                  </a:lnTo>
                  <a:close/>
                </a:path>
                <a:path w="34290" h="40005">
                  <a:moveTo>
                    <a:pt x="9524" y="0"/>
                  </a:moveTo>
                  <a:lnTo>
                    <a:pt x="6883" y="152"/>
                  </a:lnTo>
                  <a:lnTo>
                    <a:pt x="698" y="5156"/>
                  </a:lnTo>
                  <a:lnTo>
                    <a:pt x="4914" y="10845"/>
                  </a:lnTo>
                  <a:lnTo>
                    <a:pt x="5073" y="12888"/>
                  </a:lnTo>
                  <a:lnTo>
                    <a:pt x="5384" y="12890"/>
                  </a:lnTo>
                  <a:lnTo>
                    <a:pt x="5130" y="13621"/>
                  </a:lnTo>
                  <a:lnTo>
                    <a:pt x="5333" y="16243"/>
                  </a:lnTo>
                  <a:lnTo>
                    <a:pt x="18581" y="16243"/>
                  </a:lnTo>
                  <a:lnTo>
                    <a:pt x="18272" y="15049"/>
                  </a:lnTo>
                  <a:lnTo>
                    <a:pt x="18147" y="14643"/>
                  </a:lnTo>
                  <a:lnTo>
                    <a:pt x="13893" y="10566"/>
                  </a:lnTo>
                  <a:lnTo>
                    <a:pt x="12674" y="7188"/>
                  </a:lnTo>
                  <a:lnTo>
                    <a:pt x="10363" y="2057"/>
                  </a:lnTo>
                  <a:lnTo>
                    <a:pt x="9524" y="0"/>
                  </a:lnTo>
                  <a:close/>
                </a:path>
                <a:path w="34290" h="40005">
                  <a:moveTo>
                    <a:pt x="5073" y="12888"/>
                  </a:moveTo>
                  <a:lnTo>
                    <a:pt x="5130" y="13621"/>
                  </a:lnTo>
                  <a:lnTo>
                    <a:pt x="5384" y="12890"/>
                  </a:lnTo>
                  <a:lnTo>
                    <a:pt x="5073" y="12888"/>
                  </a:lnTo>
                  <a:close/>
                </a:path>
              </a:pathLst>
            </a:custGeom>
            <a:solidFill>
              <a:srgbClr val="4185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037577" y="2079091"/>
              <a:ext cx="24765" cy="13335"/>
            </a:xfrm>
            <a:custGeom>
              <a:avLst/>
              <a:gdLst/>
              <a:ahLst/>
              <a:cxnLst/>
              <a:rect l="l" t="t" r="r" b="b"/>
              <a:pathLst>
                <a:path w="24765" h="13335">
                  <a:moveTo>
                    <a:pt x="4813" y="0"/>
                  </a:moveTo>
                  <a:lnTo>
                    <a:pt x="50" y="3378"/>
                  </a:lnTo>
                  <a:lnTo>
                    <a:pt x="0" y="3873"/>
                  </a:lnTo>
                  <a:lnTo>
                    <a:pt x="76" y="4343"/>
                  </a:lnTo>
                  <a:lnTo>
                    <a:pt x="279" y="4800"/>
                  </a:lnTo>
                  <a:lnTo>
                    <a:pt x="1460" y="5918"/>
                  </a:lnTo>
                  <a:lnTo>
                    <a:pt x="2793" y="8788"/>
                  </a:lnTo>
                  <a:lnTo>
                    <a:pt x="3682" y="9804"/>
                  </a:lnTo>
                  <a:lnTo>
                    <a:pt x="3695" y="10820"/>
                  </a:lnTo>
                  <a:lnTo>
                    <a:pt x="5333" y="11010"/>
                  </a:lnTo>
                  <a:lnTo>
                    <a:pt x="6781" y="11569"/>
                  </a:lnTo>
                  <a:lnTo>
                    <a:pt x="7848" y="12903"/>
                  </a:lnTo>
                  <a:lnTo>
                    <a:pt x="8178" y="12826"/>
                  </a:lnTo>
                  <a:lnTo>
                    <a:pt x="8788" y="12788"/>
                  </a:lnTo>
                  <a:lnTo>
                    <a:pt x="9690" y="6134"/>
                  </a:lnTo>
                  <a:lnTo>
                    <a:pt x="9842" y="6121"/>
                  </a:lnTo>
                  <a:lnTo>
                    <a:pt x="18580" y="9436"/>
                  </a:lnTo>
                  <a:lnTo>
                    <a:pt x="20993" y="11290"/>
                  </a:lnTo>
                  <a:lnTo>
                    <a:pt x="24383" y="8674"/>
                  </a:lnTo>
                  <a:lnTo>
                    <a:pt x="21907" y="6273"/>
                  </a:lnTo>
                  <a:lnTo>
                    <a:pt x="22351" y="3733"/>
                  </a:lnTo>
                  <a:lnTo>
                    <a:pt x="21678" y="3086"/>
                  </a:lnTo>
                  <a:lnTo>
                    <a:pt x="21348" y="2514"/>
                  </a:lnTo>
                  <a:lnTo>
                    <a:pt x="20510" y="2565"/>
                  </a:lnTo>
                  <a:lnTo>
                    <a:pt x="21335" y="5930"/>
                  </a:lnTo>
                  <a:lnTo>
                    <a:pt x="19265" y="3568"/>
                  </a:lnTo>
                  <a:lnTo>
                    <a:pt x="18872" y="4546"/>
                  </a:lnTo>
                  <a:lnTo>
                    <a:pt x="18186" y="5245"/>
                  </a:lnTo>
                  <a:lnTo>
                    <a:pt x="17183" y="5613"/>
                  </a:lnTo>
                  <a:lnTo>
                    <a:pt x="13754" y="1168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7A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030681" y="2073998"/>
              <a:ext cx="24130" cy="10795"/>
            </a:xfrm>
            <a:custGeom>
              <a:avLst/>
              <a:gdLst/>
              <a:ahLst/>
              <a:cxnLst/>
              <a:rect l="l" t="t" r="r" b="b"/>
              <a:pathLst>
                <a:path w="24130" h="10794">
                  <a:moveTo>
                    <a:pt x="1511" y="0"/>
                  </a:moveTo>
                  <a:lnTo>
                    <a:pt x="0" y="6769"/>
                  </a:lnTo>
                  <a:lnTo>
                    <a:pt x="3225" y="9232"/>
                  </a:lnTo>
                  <a:lnTo>
                    <a:pt x="7467" y="9690"/>
                  </a:lnTo>
                  <a:lnTo>
                    <a:pt x="7632" y="9194"/>
                  </a:lnTo>
                  <a:lnTo>
                    <a:pt x="7823" y="8280"/>
                  </a:lnTo>
                  <a:lnTo>
                    <a:pt x="13398" y="8597"/>
                  </a:lnTo>
                  <a:lnTo>
                    <a:pt x="19304" y="5930"/>
                  </a:lnTo>
                  <a:lnTo>
                    <a:pt x="24079" y="10693"/>
                  </a:lnTo>
                  <a:lnTo>
                    <a:pt x="23050" y="7607"/>
                  </a:lnTo>
                  <a:lnTo>
                    <a:pt x="23393" y="7200"/>
                  </a:lnTo>
                  <a:lnTo>
                    <a:pt x="23431" y="6756"/>
                  </a:lnTo>
                  <a:lnTo>
                    <a:pt x="23177" y="6286"/>
                  </a:lnTo>
                  <a:lnTo>
                    <a:pt x="21120" y="3835"/>
                  </a:lnTo>
                  <a:lnTo>
                    <a:pt x="18084" y="5206"/>
                  </a:lnTo>
                  <a:lnTo>
                    <a:pt x="12915" y="3441"/>
                  </a:lnTo>
                  <a:lnTo>
                    <a:pt x="10541" y="1663"/>
                  </a:lnTo>
                  <a:lnTo>
                    <a:pt x="7658" y="1193"/>
                  </a:lnTo>
                  <a:lnTo>
                    <a:pt x="4953" y="132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037348" y="2073097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89">
                  <a:moveTo>
                    <a:pt x="4597" y="0"/>
                  </a:moveTo>
                  <a:lnTo>
                    <a:pt x="3314" y="12"/>
                  </a:lnTo>
                  <a:lnTo>
                    <a:pt x="2057" y="88"/>
                  </a:lnTo>
                  <a:lnTo>
                    <a:pt x="952" y="876"/>
                  </a:lnTo>
                  <a:lnTo>
                    <a:pt x="0" y="2146"/>
                  </a:lnTo>
                  <a:lnTo>
                    <a:pt x="1016" y="2692"/>
                  </a:lnTo>
                  <a:lnTo>
                    <a:pt x="1828" y="3327"/>
                  </a:lnTo>
                  <a:lnTo>
                    <a:pt x="4279" y="4318"/>
                  </a:lnTo>
                  <a:lnTo>
                    <a:pt x="6388" y="6096"/>
                  </a:lnTo>
                  <a:lnTo>
                    <a:pt x="9118" y="6451"/>
                  </a:lnTo>
                  <a:lnTo>
                    <a:pt x="11696" y="5676"/>
                  </a:lnTo>
                  <a:lnTo>
                    <a:pt x="14262" y="4991"/>
                  </a:lnTo>
                  <a:lnTo>
                    <a:pt x="16370" y="7493"/>
                  </a:lnTo>
                  <a:lnTo>
                    <a:pt x="16383" y="8521"/>
                  </a:lnTo>
                  <a:lnTo>
                    <a:pt x="19558" y="7264"/>
                  </a:lnTo>
                  <a:lnTo>
                    <a:pt x="20396" y="5232"/>
                  </a:lnTo>
                  <a:lnTo>
                    <a:pt x="18491" y="2260"/>
                  </a:lnTo>
                  <a:lnTo>
                    <a:pt x="17818" y="2311"/>
                  </a:lnTo>
                  <a:lnTo>
                    <a:pt x="13436" y="1358"/>
                  </a:lnTo>
                  <a:lnTo>
                    <a:pt x="9093" y="22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59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054646" y="2058479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4" h="15875">
                  <a:moveTo>
                    <a:pt x="1739" y="0"/>
                  </a:moveTo>
                  <a:lnTo>
                    <a:pt x="0" y="1371"/>
                  </a:lnTo>
                  <a:lnTo>
                    <a:pt x="342" y="2832"/>
                  </a:lnTo>
                  <a:lnTo>
                    <a:pt x="1892" y="6096"/>
                  </a:lnTo>
                  <a:lnTo>
                    <a:pt x="3162" y="7670"/>
                  </a:lnTo>
                  <a:lnTo>
                    <a:pt x="2146" y="9639"/>
                  </a:lnTo>
                  <a:lnTo>
                    <a:pt x="1803" y="9944"/>
                  </a:lnTo>
                  <a:lnTo>
                    <a:pt x="1638" y="10337"/>
                  </a:lnTo>
                  <a:lnTo>
                    <a:pt x="1638" y="10795"/>
                  </a:lnTo>
                  <a:lnTo>
                    <a:pt x="1841" y="11938"/>
                  </a:lnTo>
                  <a:lnTo>
                    <a:pt x="2692" y="12649"/>
                  </a:lnTo>
                  <a:lnTo>
                    <a:pt x="3390" y="13487"/>
                  </a:lnTo>
                  <a:lnTo>
                    <a:pt x="4229" y="14135"/>
                  </a:lnTo>
                  <a:lnTo>
                    <a:pt x="4698" y="15138"/>
                  </a:lnTo>
                  <a:lnTo>
                    <a:pt x="5511" y="15811"/>
                  </a:lnTo>
                  <a:lnTo>
                    <a:pt x="6578" y="12344"/>
                  </a:lnTo>
                  <a:lnTo>
                    <a:pt x="6616" y="8902"/>
                  </a:lnTo>
                  <a:lnTo>
                    <a:pt x="5295" y="5486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3372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051661" y="2043328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1422" y="0"/>
                  </a:moveTo>
                  <a:lnTo>
                    <a:pt x="0" y="901"/>
                  </a:lnTo>
                  <a:lnTo>
                    <a:pt x="1066" y="5562"/>
                  </a:lnTo>
                  <a:lnTo>
                    <a:pt x="5321" y="8191"/>
                  </a:lnTo>
                  <a:lnTo>
                    <a:pt x="7213" y="12331"/>
                  </a:lnTo>
                  <a:lnTo>
                    <a:pt x="7277" y="9982"/>
                  </a:lnTo>
                  <a:lnTo>
                    <a:pt x="7404" y="6515"/>
                  </a:lnTo>
                  <a:lnTo>
                    <a:pt x="4025" y="4838"/>
                  </a:lnTo>
                  <a:lnTo>
                    <a:pt x="3187" y="1866"/>
                  </a:lnTo>
                  <a:lnTo>
                    <a:pt x="1714" y="2921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489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052474" y="2070709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708" y="0"/>
                  </a:moveTo>
                  <a:lnTo>
                    <a:pt x="850" y="1320"/>
                  </a:lnTo>
                  <a:lnTo>
                    <a:pt x="0" y="2832"/>
                  </a:lnTo>
                  <a:lnTo>
                    <a:pt x="3301" y="4698"/>
                  </a:lnTo>
                  <a:lnTo>
                    <a:pt x="4724" y="3276"/>
                  </a:lnTo>
                  <a:lnTo>
                    <a:pt x="5397" y="2578"/>
                  </a:lnTo>
                  <a:lnTo>
                    <a:pt x="5740" y="1117"/>
                  </a:lnTo>
                  <a:lnTo>
                    <a:pt x="5003" y="380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59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056855" y="207954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2057" y="0"/>
                  </a:moveTo>
                  <a:lnTo>
                    <a:pt x="685" y="584"/>
                  </a:lnTo>
                  <a:lnTo>
                    <a:pt x="0" y="1612"/>
                  </a:lnTo>
                  <a:lnTo>
                    <a:pt x="0" y="3098"/>
                  </a:lnTo>
                  <a:lnTo>
                    <a:pt x="1041" y="3911"/>
                  </a:lnTo>
                  <a:lnTo>
                    <a:pt x="1562" y="4305"/>
                  </a:lnTo>
                  <a:lnTo>
                    <a:pt x="1917" y="2806"/>
                  </a:lnTo>
                  <a:lnTo>
                    <a:pt x="2082" y="2057"/>
                  </a:lnTo>
                  <a:lnTo>
                    <a:pt x="2070" y="1371"/>
                  </a:lnTo>
                  <a:lnTo>
                    <a:pt x="2070" y="685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057198" y="207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654" y="0"/>
                  </a:moveTo>
                  <a:lnTo>
                    <a:pt x="1612" y="622"/>
                  </a:lnTo>
                  <a:lnTo>
                    <a:pt x="0" y="1600"/>
                  </a:lnTo>
                  <a:lnTo>
                    <a:pt x="2082" y="3022"/>
                  </a:lnTo>
                  <a:lnTo>
                    <a:pt x="1739" y="4292"/>
                  </a:lnTo>
                  <a:lnTo>
                    <a:pt x="3683" y="2311"/>
                  </a:lnTo>
                  <a:lnTo>
                    <a:pt x="3302" y="133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A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056855" y="20705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282" y="0"/>
                  </a:moveTo>
                  <a:lnTo>
                    <a:pt x="647" y="63"/>
                  </a:lnTo>
                  <a:lnTo>
                    <a:pt x="0" y="698"/>
                  </a:lnTo>
                  <a:lnTo>
                    <a:pt x="342" y="1358"/>
                  </a:lnTo>
                  <a:lnTo>
                    <a:pt x="673" y="2031"/>
                  </a:lnTo>
                  <a:lnTo>
                    <a:pt x="1015" y="2705"/>
                  </a:lnTo>
                  <a:lnTo>
                    <a:pt x="1777" y="3047"/>
                  </a:lnTo>
                  <a:lnTo>
                    <a:pt x="3289" y="3708"/>
                  </a:lnTo>
                  <a:lnTo>
                    <a:pt x="3365" y="2463"/>
                  </a:lnTo>
                  <a:lnTo>
                    <a:pt x="2666" y="1587"/>
                  </a:lnTo>
                  <a:lnTo>
                    <a:pt x="1892" y="73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041171" y="2017814"/>
              <a:ext cx="13970" cy="31750"/>
            </a:xfrm>
            <a:custGeom>
              <a:avLst/>
              <a:gdLst/>
              <a:ahLst/>
              <a:cxnLst/>
              <a:rect l="l" t="t" r="r" b="b"/>
              <a:pathLst>
                <a:path w="13969" h="31750">
                  <a:moveTo>
                    <a:pt x="13352" y="25717"/>
                  </a:moveTo>
                  <a:lnTo>
                    <a:pt x="11849" y="25717"/>
                  </a:lnTo>
                  <a:lnTo>
                    <a:pt x="11379" y="31153"/>
                  </a:lnTo>
                  <a:lnTo>
                    <a:pt x="13677" y="27368"/>
                  </a:lnTo>
                  <a:lnTo>
                    <a:pt x="13352" y="25717"/>
                  </a:lnTo>
                  <a:close/>
                </a:path>
                <a:path w="13969" h="31750">
                  <a:moveTo>
                    <a:pt x="2768" y="0"/>
                  </a:moveTo>
                  <a:lnTo>
                    <a:pt x="1816" y="444"/>
                  </a:lnTo>
                  <a:lnTo>
                    <a:pt x="279" y="1943"/>
                  </a:lnTo>
                  <a:lnTo>
                    <a:pt x="0" y="3797"/>
                  </a:lnTo>
                  <a:lnTo>
                    <a:pt x="4140" y="12522"/>
                  </a:lnTo>
                  <a:lnTo>
                    <a:pt x="5981" y="20078"/>
                  </a:lnTo>
                  <a:lnTo>
                    <a:pt x="10490" y="26403"/>
                  </a:lnTo>
                  <a:lnTo>
                    <a:pt x="11849" y="25717"/>
                  </a:lnTo>
                  <a:lnTo>
                    <a:pt x="13352" y="25717"/>
                  </a:lnTo>
                  <a:lnTo>
                    <a:pt x="11988" y="18808"/>
                  </a:lnTo>
                  <a:lnTo>
                    <a:pt x="11087" y="18808"/>
                  </a:lnTo>
                  <a:lnTo>
                    <a:pt x="8610" y="13144"/>
                  </a:lnTo>
                  <a:lnTo>
                    <a:pt x="6705" y="6997"/>
                  </a:lnTo>
                  <a:lnTo>
                    <a:pt x="3543" y="380"/>
                  </a:lnTo>
                  <a:lnTo>
                    <a:pt x="2768" y="0"/>
                  </a:lnTo>
                  <a:close/>
                </a:path>
                <a:path w="13969" h="31750">
                  <a:moveTo>
                    <a:pt x="11620" y="16941"/>
                  </a:moveTo>
                  <a:lnTo>
                    <a:pt x="10744" y="17475"/>
                  </a:lnTo>
                  <a:lnTo>
                    <a:pt x="11302" y="18541"/>
                  </a:lnTo>
                  <a:lnTo>
                    <a:pt x="11087" y="18808"/>
                  </a:lnTo>
                  <a:lnTo>
                    <a:pt x="11988" y="18808"/>
                  </a:lnTo>
                  <a:lnTo>
                    <a:pt x="11620" y="16941"/>
                  </a:lnTo>
                  <a:close/>
                </a:path>
              </a:pathLst>
            </a:custGeom>
            <a:solidFill>
              <a:srgbClr val="4D9A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039215" y="2009000"/>
              <a:ext cx="13970" cy="28575"/>
            </a:xfrm>
            <a:custGeom>
              <a:avLst/>
              <a:gdLst/>
              <a:ahLst/>
              <a:cxnLst/>
              <a:rect l="l" t="t" r="r" b="b"/>
              <a:pathLst>
                <a:path w="13969" h="28575">
                  <a:moveTo>
                    <a:pt x="4076" y="0"/>
                  </a:moveTo>
                  <a:lnTo>
                    <a:pt x="0" y="2197"/>
                  </a:lnTo>
                  <a:lnTo>
                    <a:pt x="3238" y="5257"/>
                  </a:lnTo>
                  <a:lnTo>
                    <a:pt x="3149" y="7912"/>
                  </a:lnTo>
                  <a:lnTo>
                    <a:pt x="3365" y="8445"/>
                  </a:lnTo>
                  <a:lnTo>
                    <a:pt x="3695" y="8889"/>
                  </a:lnTo>
                  <a:lnTo>
                    <a:pt x="4152" y="9245"/>
                  </a:lnTo>
                  <a:lnTo>
                    <a:pt x="4508" y="9804"/>
                  </a:lnTo>
                  <a:lnTo>
                    <a:pt x="4953" y="10350"/>
                  </a:lnTo>
                  <a:lnTo>
                    <a:pt x="7289" y="16357"/>
                  </a:lnTo>
                  <a:lnTo>
                    <a:pt x="8775" y="22009"/>
                  </a:lnTo>
                  <a:lnTo>
                    <a:pt x="12522" y="27177"/>
                  </a:lnTo>
                  <a:lnTo>
                    <a:pt x="12217" y="28473"/>
                  </a:lnTo>
                  <a:lnTo>
                    <a:pt x="13639" y="27470"/>
                  </a:lnTo>
                  <a:lnTo>
                    <a:pt x="13487" y="26454"/>
                  </a:lnTo>
                  <a:lnTo>
                    <a:pt x="13576" y="25768"/>
                  </a:lnTo>
                  <a:lnTo>
                    <a:pt x="12954" y="22986"/>
                  </a:lnTo>
                  <a:lnTo>
                    <a:pt x="10883" y="20599"/>
                  </a:lnTo>
                  <a:lnTo>
                    <a:pt x="11328" y="17525"/>
                  </a:lnTo>
                  <a:lnTo>
                    <a:pt x="9740" y="13017"/>
                  </a:lnTo>
                  <a:lnTo>
                    <a:pt x="7213" y="8877"/>
                  </a:lnTo>
                  <a:lnTo>
                    <a:pt x="6007" y="4216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5DA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045222" y="2013216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5">
                  <a:moveTo>
                    <a:pt x="0" y="0"/>
                  </a:moveTo>
                  <a:lnTo>
                    <a:pt x="0" y="5143"/>
                  </a:lnTo>
                  <a:lnTo>
                    <a:pt x="1650" y="9626"/>
                  </a:lnTo>
                  <a:lnTo>
                    <a:pt x="5321" y="13309"/>
                  </a:lnTo>
                  <a:lnTo>
                    <a:pt x="5537" y="11264"/>
                  </a:lnTo>
                  <a:lnTo>
                    <a:pt x="5803" y="7124"/>
                  </a:lnTo>
                  <a:lnTo>
                    <a:pt x="2197" y="4699"/>
                  </a:lnTo>
                  <a:lnTo>
                    <a:pt x="1117" y="1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AC6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082" name="object 4082"/>
          <p:cNvGrpSpPr/>
          <p:nvPr/>
        </p:nvGrpSpPr>
        <p:grpSpPr>
          <a:xfrm>
            <a:off x="735825" y="1343266"/>
            <a:ext cx="28575" cy="170815"/>
            <a:chOff x="735825" y="1343266"/>
            <a:chExt cx="28575" cy="170815"/>
          </a:xfrm>
        </p:grpSpPr>
        <p:sp>
          <p:nvSpPr>
            <p:cNvPr id="4083" name="object 4083"/>
            <p:cNvSpPr/>
            <p:nvPr/>
          </p:nvSpPr>
          <p:spPr>
            <a:xfrm>
              <a:off x="738035" y="1345907"/>
              <a:ext cx="11430" cy="27940"/>
            </a:xfrm>
            <a:custGeom>
              <a:avLst/>
              <a:gdLst/>
              <a:ahLst/>
              <a:cxnLst/>
              <a:rect l="l" t="t" r="r" b="b"/>
              <a:pathLst>
                <a:path w="11429" h="27940">
                  <a:moveTo>
                    <a:pt x="5270" y="0"/>
                  </a:moveTo>
                  <a:lnTo>
                    <a:pt x="4165" y="482"/>
                  </a:lnTo>
                  <a:lnTo>
                    <a:pt x="2057" y="8547"/>
                  </a:lnTo>
                  <a:lnTo>
                    <a:pt x="3327" y="17081"/>
                  </a:lnTo>
                  <a:lnTo>
                    <a:pt x="0" y="27127"/>
                  </a:lnTo>
                  <a:lnTo>
                    <a:pt x="609" y="27482"/>
                  </a:lnTo>
                  <a:lnTo>
                    <a:pt x="6299" y="26187"/>
                  </a:lnTo>
                  <a:lnTo>
                    <a:pt x="8331" y="20205"/>
                  </a:lnTo>
                  <a:lnTo>
                    <a:pt x="9067" y="19507"/>
                  </a:lnTo>
                  <a:lnTo>
                    <a:pt x="9423" y="18643"/>
                  </a:lnTo>
                  <a:lnTo>
                    <a:pt x="9702" y="16497"/>
                  </a:lnTo>
                  <a:lnTo>
                    <a:pt x="10007" y="15367"/>
                  </a:lnTo>
                  <a:lnTo>
                    <a:pt x="10020" y="14185"/>
                  </a:lnTo>
                  <a:lnTo>
                    <a:pt x="9423" y="12738"/>
                  </a:lnTo>
                  <a:lnTo>
                    <a:pt x="10490" y="11633"/>
                  </a:lnTo>
                  <a:lnTo>
                    <a:pt x="10820" y="10375"/>
                  </a:lnTo>
                  <a:lnTo>
                    <a:pt x="9004" y="7569"/>
                  </a:lnTo>
                  <a:lnTo>
                    <a:pt x="9055" y="3898"/>
                  </a:lnTo>
                  <a:lnTo>
                    <a:pt x="6019" y="584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BAE2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746366" y="1354670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90" h="20955">
                  <a:moveTo>
                    <a:pt x="1703" y="7089"/>
                  </a:moveTo>
                  <a:lnTo>
                    <a:pt x="123" y="8229"/>
                  </a:lnTo>
                  <a:lnTo>
                    <a:pt x="0" y="11442"/>
                  </a:lnTo>
                  <a:lnTo>
                    <a:pt x="3924" y="12115"/>
                  </a:lnTo>
                  <a:lnTo>
                    <a:pt x="3695" y="15303"/>
                  </a:lnTo>
                  <a:lnTo>
                    <a:pt x="3835" y="19253"/>
                  </a:lnTo>
                  <a:lnTo>
                    <a:pt x="3048" y="20472"/>
                  </a:lnTo>
                  <a:lnTo>
                    <a:pt x="6515" y="20853"/>
                  </a:lnTo>
                  <a:lnTo>
                    <a:pt x="6959" y="20104"/>
                  </a:lnTo>
                  <a:lnTo>
                    <a:pt x="6908" y="17919"/>
                  </a:lnTo>
                  <a:lnTo>
                    <a:pt x="7835" y="17246"/>
                  </a:lnTo>
                  <a:lnTo>
                    <a:pt x="8343" y="16598"/>
                  </a:lnTo>
                  <a:lnTo>
                    <a:pt x="8184" y="12115"/>
                  </a:lnTo>
                  <a:lnTo>
                    <a:pt x="8181" y="9855"/>
                  </a:lnTo>
                  <a:lnTo>
                    <a:pt x="5638" y="9855"/>
                  </a:lnTo>
                  <a:lnTo>
                    <a:pt x="3975" y="8229"/>
                  </a:lnTo>
                  <a:lnTo>
                    <a:pt x="3540" y="7744"/>
                  </a:lnTo>
                  <a:lnTo>
                    <a:pt x="1828" y="7442"/>
                  </a:lnTo>
                  <a:lnTo>
                    <a:pt x="1703" y="7089"/>
                  </a:lnTo>
                  <a:close/>
                </a:path>
                <a:path w="8890" h="20955">
                  <a:moveTo>
                    <a:pt x="8313" y="6540"/>
                  </a:moveTo>
                  <a:lnTo>
                    <a:pt x="2463" y="6540"/>
                  </a:lnTo>
                  <a:lnTo>
                    <a:pt x="3540" y="7744"/>
                  </a:lnTo>
                  <a:lnTo>
                    <a:pt x="4419" y="7899"/>
                  </a:lnTo>
                  <a:lnTo>
                    <a:pt x="5638" y="9855"/>
                  </a:lnTo>
                  <a:lnTo>
                    <a:pt x="8181" y="9855"/>
                  </a:lnTo>
                  <a:lnTo>
                    <a:pt x="8313" y="6540"/>
                  </a:lnTo>
                  <a:close/>
                </a:path>
                <a:path w="8890" h="20955">
                  <a:moveTo>
                    <a:pt x="2463" y="6540"/>
                  </a:moveTo>
                  <a:lnTo>
                    <a:pt x="1703" y="7089"/>
                  </a:lnTo>
                  <a:lnTo>
                    <a:pt x="1828" y="7442"/>
                  </a:lnTo>
                  <a:lnTo>
                    <a:pt x="3540" y="7744"/>
                  </a:lnTo>
                  <a:lnTo>
                    <a:pt x="2463" y="6540"/>
                  </a:lnTo>
                  <a:close/>
                </a:path>
                <a:path w="8890" h="20955">
                  <a:moveTo>
                    <a:pt x="3124" y="1054"/>
                  </a:moveTo>
                  <a:lnTo>
                    <a:pt x="2489" y="1117"/>
                  </a:lnTo>
                  <a:lnTo>
                    <a:pt x="2344" y="1625"/>
                  </a:lnTo>
                  <a:lnTo>
                    <a:pt x="2082" y="2095"/>
                  </a:lnTo>
                  <a:lnTo>
                    <a:pt x="393" y="2692"/>
                  </a:lnTo>
                  <a:lnTo>
                    <a:pt x="228" y="3797"/>
                  </a:lnTo>
                  <a:lnTo>
                    <a:pt x="1041" y="5219"/>
                  </a:lnTo>
                  <a:lnTo>
                    <a:pt x="1703" y="7089"/>
                  </a:lnTo>
                  <a:lnTo>
                    <a:pt x="2463" y="6540"/>
                  </a:lnTo>
                  <a:lnTo>
                    <a:pt x="8313" y="6540"/>
                  </a:lnTo>
                  <a:lnTo>
                    <a:pt x="8369" y="5130"/>
                  </a:lnTo>
                  <a:lnTo>
                    <a:pt x="6302" y="1777"/>
                  </a:lnTo>
                  <a:lnTo>
                    <a:pt x="5245" y="1777"/>
                  </a:lnTo>
                  <a:lnTo>
                    <a:pt x="4292" y="1625"/>
                  </a:lnTo>
                  <a:lnTo>
                    <a:pt x="3124" y="1054"/>
                  </a:lnTo>
                  <a:close/>
                </a:path>
                <a:path w="8890" h="20955">
                  <a:moveTo>
                    <a:pt x="5207" y="0"/>
                  </a:moveTo>
                  <a:lnTo>
                    <a:pt x="5245" y="1777"/>
                  </a:lnTo>
                  <a:lnTo>
                    <a:pt x="6302" y="177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751547" y="137667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2032" y="0"/>
                  </a:moveTo>
                  <a:lnTo>
                    <a:pt x="1498" y="2209"/>
                  </a:lnTo>
                  <a:lnTo>
                    <a:pt x="0" y="1892"/>
                  </a:lnTo>
                  <a:lnTo>
                    <a:pt x="177" y="5130"/>
                  </a:lnTo>
                  <a:lnTo>
                    <a:pt x="3441" y="7670"/>
                  </a:lnTo>
                  <a:lnTo>
                    <a:pt x="2082" y="11239"/>
                  </a:lnTo>
                  <a:lnTo>
                    <a:pt x="1651" y="12547"/>
                  </a:lnTo>
                  <a:lnTo>
                    <a:pt x="2667" y="12687"/>
                  </a:lnTo>
                  <a:lnTo>
                    <a:pt x="3492" y="12966"/>
                  </a:lnTo>
                  <a:lnTo>
                    <a:pt x="5765" y="14008"/>
                  </a:lnTo>
                  <a:lnTo>
                    <a:pt x="6311" y="16776"/>
                  </a:lnTo>
                  <a:lnTo>
                    <a:pt x="11188" y="19215"/>
                  </a:lnTo>
                  <a:lnTo>
                    <a:pt x="12522" y="18884"/>
                  </a:lnTo>
                  <a:lnTo>
                    <a:pt x="12014" y="15608"/>
                  </a:lnTo>
                  <a:lnTo>
                    <a:pt x="11823" y="14706"/>
                  </a:lnTo>
                  <a:lnTo>
                    <a:pt x="11595" y="13830"/>
                  </a:lnTo>
                  <a:lnTo>
                    <a:pt x="10833" y="13207"/>
                  </a:lnTo>
                  <a:lnTo>
                    <a:pt x="9448" y="13233"/>
                  </a:lnTo>
                  <a:lnTo>
                    <a:pt x="8940" y="12166"/>
                  </a:lnTo>
                  <a:lnTo>
                    <a:pt x="8318" y="11239"/>
                  </a:lnTo>
                  <a:lnTo>
                    <a:pt x="5219" y="8343"/>
                  </a:lnTo>
                  <a:lnTo>
                    <a:pt x="1562" y="5676"/>
                  </a:lnTo>
                  <a:lnTo>
                    <a:pt x="4038" y="60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757859" y="1377568"/>
              <a:ext cx="4445" cy="9525"/>
            </a:xfrm>
            <a:custGeom>
              <a:avLst/>
              <a:gdLst/>
              <a:ahLst/>
              <a:cxnLst/>
              <a:rect l="l" t="t" r="r" b="b"/>
              <a:pathLst>
                <a:path w="4445" h="9525">
                  <a:moveTo>
                    <a:pt x="0" y="0"/>
                  </a:moveTo>
                  <a:lnTo>
                    <a:pt x="1358" y="3136"/>
                  </a:lnTo>
                  <a:lnTo>
                    <a:pt x="38" y="7340"/>
                  </a:lnTo>
                  <a:lnTo>
                    <a:pt x="4063" y="9436"/>
                  </a:lnTo>
                  <a:lnTo>
                    <a:pt x="4076" y="7226"/>
                  </a:lnTo>
                  <a:lnTo>
                    <a:pt x="1955" y="5219"/>
                  </a:lnTo>
                  <a:lnTo>
                    <a:pt x="2781" y="17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745883" y="1376375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5">
                  <a:moveTo>
                    <a:pt x="4038" y="0"/>
                  </a:moveTo>
                  <a:lnTo>
                    <a:pt x="1511" y="1155"/>
                  </a:lnTo>
                  <a:lnTo>
                    <a:pt x="977" y="2387"/>
                  </a:lnTo>
                  <a:lnTo>
                    <a:pt x="0" y="3733"/>
                  </a:lnTo>
                  <a:lnTo>
                    <a:pt x="3175" y="5486"/>
                  </a:lnTo>
                  <a:lnTo>
                    <a:pt x="3390" y="4267"/>
                  </a:lnTo>
                  <a:lnTo>
                    <a:pt x="3594" y="3225"/>
                  </a:lnTo>
                  <a:lnTo>
                    <a:pt x="3505" y="1917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742200" y="134326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4140" y="0"/>
                  </a:moveTo>
                  <a:lnTo>
                    <a:pt x="2755" y="1028"/>
                  </a:lnTo>
                  <a:lnTo>
                    <a:pt x="292" y="647"/>
                  </a:lnTo>
                  <a:lnTo>
                    <a:pt x="0" y="3124"/>
                  </a:lnTo>
                  <a:lnTo>
                    <a:pt x="2070" y="4152"/>
                  </a:lnTo>
                  <a:lnTo>
                    <a:pt x="2705" y="4102"/>
                  </a:lnTo>
                  <a:lnTo>
                    <a:pt x="2806" y="3517"/>
                  </a:lnTo>
                  <a:lnTo>
                    <a:pt x="3111" y="3136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AFD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759371" y="13877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539" y="0"/>
                  </a:moveTo>
                  <a:lnTo>
                    <a:pt x="1854" y="50"/>
                  </a:lnTo>
                  <a:lnTo>
                    <a:pt x="495" y="177"/>
                  </a:lnTo>
                  <a:lnTo>
                    <a:pt x="558" y="1473"/>
                  </a:lnTo>
                  <a:lnTo>
                    <a:pt x="0" y="3365"/>
                  </a:lnTo>
                  <a:lnTo>
                    <a:pt x="2527" y="2285"/>
                  </a:lnTo>
                  <a:lnTo>
                    <a:pt x="3124" y="1587"/>
                  </a:lnTo>
                  <a:lnTo>
                    <a:pt x="3187" y="876"/>
                  </a:lnTo>
                  <a:lnTo>
                    <a:pt x="2578" y="152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744270" y="1346403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1041" y="0"/>
                  </a:moveTo>
                  <a:lnTo>
                    <a:pt x="685" y="330"/>
                  </a:lnTo>
                  <a:lnTo>
                    <a:pt x="0" y="1016"/>
                  </a:lnTo>
                  <a:lnTo>
                    <a:pt x="4178" y="10363"/>
                  </a:lnTo>
                  <a:lnTo>
                    <a:pt x="5219" y="9334"/>
                  </a:lnTo>
                  <a:lnTo>
                    <a:pt x="3200" y="6502"/>
                  </a:lnTo>
                  <a:lnTo>
                    <a:pt x="3454" y="2641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0D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749401" y="1348180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5" h="6984">
                  <a:moveTo>
                    <a:pt x="3175" y="2349"/>
                  </a:moveTo>
                  <a:lnTo>
                    <a:pt x="2006" y="165"/>
                  </a:lnTo>
                  <a:lnTo>
                    <a:pt x="444" y="0"/>
                  </a:lnTo>
                  <a:lnTo>
                    <a:pt x="558" y="1993"/>
                  </a:lnTo>
                  <a:lnTo>
                    <a:pt x="1854" y="2197"/>
                  </a:lnTo>
                  <a:lnTo>
                    <a:pt x="3175" y="2349"/>
                  </a:lnTo>
                  <a:close/>
                </a:path>
                <a:path w="4445" h="6984">
                  <a:moveTo>
                    <a:pt x="4419" y="3124"/>
                  </a:moveTo>
                  <a:lnTo>
                    <a:pt x="3213" y="2387"/>
                  </a:lnTo>
                  <a:lnTo>
                    <a:pt x="4064" y="4025"/>
                  </a:lnTo>
                  <a:lnTo>
                    <a:pt x="0" y="4508"/>
                  </a:lnTo>
                  <a:lnTo>
                    <a:pt x="2184" y="6502"/>
                  </a:lnTo>
                  <a:lnTo>
                    <a:pt x="2616" y="5676"/>
                  </a:lnTo>
                  <a:lnTo>
                    <a:pt x="3352" y="5511"/>
                  </a:lnTo>
                  <a:lnTo>
                    <a:pt x="4191" y="5511"/>
                  </a:lnTo>
                  <a:lnTo>
                    <a:pt x="4254" y="4025"/>
                  </a:lnTo>
                  <a:lnTo>
                    <a:pt x="4419" y="3124"/>
                  </a:lnTo>
                  <a:close/>
                </a:path>
              </a:pathLst>
            </a:custGeom>
            <a:solidFill>
              <a:srgbClr val="A6DA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735825" y="1386001"/>
              <a:ext cx="19685" cy="123825"/>
            </a:xfrm>
            <a:custGeom>
              <a:avLst/>
              <a:gdLst/>
              <a:ahLst/>
              <a:cxnLst/>
              <a:rect l="l" t="t" r="r" b="b"/>
              <a:pathLst>
                <a:path w="19684" h="123825">
                  <a:moveTo>
                    <a:pt x="8585" y="0"/>
                  </a:moveTo>
                  <a:lnTo>
                    <a:pt x="8280" y="63"/>
                  </a:lnTo>
                  <a:lnTo>
                    <a:pt x="5346" y="5029"/>
                  </a:lnTo>
                  <a:lnTo>
                    <a:pt x="2108" y="12826"/>
                  </a:lnTo>
                  <a:lnTo>
                    <a:pt x="0" y="21539"/>
                  </a:lnTo>
                  <a:lnTo>
                    <a:pt x="927" y="29324"/>
                  </a:lnTo>
                  <a:lnTo>
                    <a:pt x="1586" y="38837"/>
                  </a:lnTo>
                  <a:lnTo>
                    <a:pt x="2139" y="57829"/>
                  </a:lnTo>
                  <a:lnTo>
                    <a:pt x="3378" y="67221"/>
                  </a:lnTo>
                  <a:lnTo>
                    <a:pt x="4711" y="73825"/>
                  </a:lnTo>
                  <a:lnTo>
                    <a:pt x="3162" y="80619"/>
                  </a:lnTo>
                  <a:lnTo>
                    <a:pt x="5346" y="87071"/>
                  </a:lnTo>
                  <a:lnTo>
                    <a:pt x="5854" y="94741"/>
                  </a:lnTo>
                  <a:lnTo>
                    <a:pt x="6857" y="102336"/>
                  </a:lnTo>
                  <a:lnTo>
                    <a:pt x="10718" y="111137"/>
                  </a:lnTo>
                  <a:lnTo>
                    <a:pt x="10807" y="114363"/>
                  </a:lnTo>
                  <a:lnTo>
                    <a:pt x="11404" y="117309"/>
                  </a:lnTo>
                  <a:lnTo>
                    <a:pt x="12941" y="119799"/>
                  </a:lnTo>
                  <a:lnTo>
                    <a:pt x="17551" y="123710"/>
                  </a:lnTo>
                  <a:lnTo>
                    <a:pt x="19545" y="123596"/>
                  </a:lnTo>
                  <a:lnTo>
                    <a:pt x="19557" y="119697"/>
                  </a:lnTo>
                  <a:lnTo>
                    <a:pt x="18808" y="117589"/>
                  </a:lnTo>
                  <a:lnTo>
                    <a:pt x="16725" y="116001"/>
                  </a:lnTo>
                  <a:lnTo>
                    <a:pt x="17068" y="113461"/>
                  </a:lnTo>
                  <a:lnTo>
                    <a:pt x="16332" y="105625"/>
                  </a:lnTo>
                  <a:lnTo>
                    <a:pt x="12230" y="98501"/>
                  </a:lnTo>
                  <a:lnTo>
                    <a:pt x="12052" y="90538"/>
                  </a:lnTo>
                  <a:lnTo>
                    <a:pt x="10413" y="77546"/>
                  </a:lnTo>
                  <a:lnTo>
                    <a:pt x="9270" y="71119"/>
                  </a:lnTo>
                  <a:lnTo>
                    <a:pt x="7949" y="61643"/>
                  </a:lnTo>
                  <a:lnTo>
                    <a:pt x="7281" y="52149"/>
                  </a:lnTo>
                  <a:lnTo>
                    <a:pt x="7183" y="42641"/>
                  </a:lnTo>
                  <a:lnTo>
                    <a:pt x="7569" y="33121"/>
                  </a:lnTo>
                  <a:lnTo>
                    <a:pt x="8196" y="26077"/>
                  </a:lnTo>
                  <a:lnTo>
                    <a:pt x="9194" y="19084"/>
                  </a:lnTo>
                  <a:lnTo>
                    <a:pt x="10583" y="12154"/>
                  </a:lnTo>
                  <a:lnTo>
                    <a:pt x="12382" y="5295"/>
                  </a:lnTo>
                  <a:lnTo>
                    <a:pt x="12077" y="3657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8BB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737019" y="1473072"/>
              <a:ext cx="13335" cy="41275"/>
            </a:xfrm>
            <a:custGeom>
              <a:avLst/>
              <a:gdLst/>
              <a:ahLst/>
              <a:cxnLst/>
              <a:rect l="l" t="t" r="r" b="b"/>
              <a:pathLst>
                <a:path w="13334" h="41275">
                  <a:moveTo>
                    <a:pt x="4152" y="0"/>
                  </a:moveTo>
                  <a:lnTo>
                    <a:pt x="3619" y="2235"/>
                  </a:lnTo>
                  <a:lnTo>
                    <a:pt x="1600" y="2984"/>
                  </a:lnTo>
                  <a:lnTo>
                    <a:pt x="0" y="4152"/>
                  </a:lnTo>
                  <a:lnTo>
                    <a:pt x="1616" y="10483"/>
                  </a:lnTo>
                  <a:lnTo>
                    <a:pt x="2470" y="16943"/>
                  </a:lnTo>
                  <a:lnTo>
                    <a:pt x="3171" y="23424"/>
                  </a:lnTo>
                  <a:lnTo>
                    <a:pt x="4330" y="29819"/>
                  </a:lnTo>
                  <a:lnTo>
                    <a:pt x="4965" y="32346"/>
                  </a:lnTo>
                  <a:lnTo>
                    <a:pt x="5232" y="34823"/>
                  </a:lnTo>
                  <a:lnTo>
                    <a:pt x="5181" y="37376"/>
                  </a:lnTo>
                  <a:lnTo>
                    <a:pt x="4813" y="38633"/>
                  </a:lnTo>
                  <a:lnTo>
                    <a:pt x="5067" y="40005"/>
                  </a:lnTo>
                  <a:lnTo>
                    <a:pt x="8369" y="40881"/>
                  </a:lnTo>
                  <a:lnTo>
                    <a:pt x="8674" y="38620"/>
                  </a:lnTo>
                  <a:lnTo>
                    <a:pt x="9677" y="37465"/>
                  </a:lnTo>
                  <a:lnTo>
                    <a:pt x="9969" y="34264"/>
                  </a:lnTo>
                  <a:lnTo>
                    <a:pt x="9639" y="31115"/>
                  </a:lnTo>
                  <a:lnTo>
                    <a:pt x="8153" y="25780"/>
                  </a:lnTo>
                  <a:lnTo>
                    <a:pt x="10121" y="27749"/>
                  </a:lnTo>
                  <a:lnTo>
                    <a:pt x="10375" y="27012"/>
                  </a:lnTo>
                  <a:lnTo>
                    <a:pt x="13271" y="23825"/>
                  </a:lnTo>
                  <a:lnTo>
                    <a:pt x="9524" y="21755"/>
                  </a:lnTo>
                  <a:lnTo>
                    <a:pt x="6946" y="12954"/>
                  </a:lnTo>
                  <a:lnTo>
                    <a:pt x="6908" y="6146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89C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740625" y="1383182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29" h="8255">
                  <a:moveTo>
                    <a:pt x="7493" y="0"/>
                  </a:moveTo>
                  <a:lnTo>
                    <a:pt x="0" y="1663"/>
                  </a:lnTo>
                  <a:lnTo>
                    <a:pt x="1524" y="5333"/>
                  </a:lnTo>
                  <a:lnTo>
                    <a:pt x="546" y="7848"/>
                  </a:lnTo>
                  <a:lnTo>
                    <a:pt x="2514" y="6908"/>
                  </a:lnTo>
                  <a:lnTo>
                    <a:pt x="3911" y="2539"/>
                  </a:lnTo>
                  <a:lnTo>
                    <a:pt x="6769" y="6807"/>
                  </a:lnTo>
                  <a:lnTo>
                    <a:pt x="8356" y="6032"/>
                  </a:lnTo>
                  <a:lnTo>
                    <a:pt x="8394" y="3187"/>
                  </a:lnTo>
                  <a:lnTo>
                    <a:pt x="10922" y="3695"/>
                  </a:lnTo>
                  <a:lnTo>
                    <a:pt x="9144" y="1803"/>
                  </a:lnTo>
                  <a:lnTo>
                    <a:pt x="7493" y="0"/>
                  </a:lnTo>
                  <a:close/>
                </a:path>
              </a:pathLst>
            </a:custGeom>
            <a:solidFill>
              <a:srgbClr val="94C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747394" y="1385874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4">
                  <a:moveTo>
                    <a:pt x="1244" y="0"/>
                  </a:moveTo>
                  <a:lnTo>
                    <a:pt x="203" y="1485"/>
                  </a:lnTo>
                  <a:lnTo>
                    <a:pt x="0" y="4114"/>
                  </a:lnTo>
                  <a:lnTo>
                    <a:pt x="1625" y="5092"/>
                  </a:lnTo>
                  <a:lnTo>
                    <a:pt x="3378" y="5892"/>
                  </a:lnTo>
                  <a:lnTo>
                    <a:pt x="7137" y="6527"/>
                  </a:lnTo>
                  <a:lnTo>
                    <a:pt x="9537" y="6400"/>
                  </a:lnTo>
                  <a:lnTo>
                    <a:pt x="8293" y="3073"/>
                  </a:lnTo>
                  <a:lnTo>
                    <a:pt x="7442" y="3047"/>
                  </a:lnTo>
                  <a:lnTo>
                    <a:pt x="6680" y="2870"/>
                  </a:lnTo>
                  <a:lnTo>
                    <a:pt x="6235" y="2044"/>
                  </a:lnTo>
                  <a:lnTo>
                    <a:pt x="5384" y="2019"/>
                  </a:lnTo>
                  <a:lnTo>
                    <a:pt x="4610" y="1841"/>
                  </a:lnTo>
                  <a:lnTo>
                    <a:pt x="4152" y="1003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8BB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096" name="object 4096"/>
          <p:cNvSpPr/>
          <p:nvPr/>
        </p:nvSpPr>
        <p:spPr>
          <a:xfrm>
            <a:off x="1445323" y="712673"/>
            <a:ext cx="53340" cy="19685"/>
          </a:xfrm>
          <a:custGeom>
            <a:avLst/>
            <a:gdLst/>
            <a:ahLst/>
            <a:cxnLst/>
            <a:rect l="l" t="t" r="r" b="b"/>
            <a:pathLst>
              <a:path w="53340" h="19684">
                <a:moveTo>
                  <a:pt x="50977" y="0"/>
                </a:moveTo>
                <a:lnTo>
                  <a:pt x="49682" y="1600"/>
                </a:lnTo>
                <a:lnTo>
                  <a:pt x="43129" y="2844"/>
                </a:lnTo>
                <a:lnTo>
                  <a:pt x="38531" y="6794"/>
                </a:lnTo>
                <a:lnTo>
                  <a:pt x="32372" y="4635"/>
                </a:lnTo>
                <a:lnTo>
                  <a:pt x="33489" y="3035"/>
                </a:lnTo>
                <a:lnTo>
                  <a:pt x="36830" y="2514"/>
                </a:lnTo>
                <a:lnTo>
                  <a:pt x="34137" y="253"/>
                </a:lnTo>
                <a:lnTo>
                  <a:pt x="31356" y="1523"/>
                </a:lnTo>
                <a:lnTo>
                  <a:pt x="28651" y="3073"/>
                </a:lnTo>
                <a:lnTo>
                  <a:pt x="22580" y="5930"/>
                </a:lnTo>
                <a:lnTo>
                  <a:pt x="18478" y="7658"/>
                </a:lnTo>
                <a:lnTo>
                  <a:pt x="14401" y="5435"/>
                </a:lnTo>
                <a:lnTo>
                  <a:pt x="13004" y="7099"/>
                </a:lnTo>
                <a:lnTo>
                  <a:pt x="11823" y="11379"/>
                </a:lnTo>
                <a:lnTo>
                  <a:pt x="9423" y="4737"/>
                </a:lnTo>
                <a:lnTo>
                  <a:pt x="8293" y="4470"/>
                </a:lnTo>
                <a:lnTo>
                  <a:pt x="7200" y="4457"/>
                </a:lnTo>
                <a:lnTo>
                  <a:pt x="6108" y="7505"/>
                </a:lnTo>
                <a:lnTo>
                  <a:pt x="5448" y="8305"/>
                </a:lnTo>
                <a:lnTo>
                  <a:pt x="3797" y="7823"/>
                </a:lnTo>
                <a:lnTo>
                  <a:pt x="3721" y="9372"/>
                </a:lnTo>
                <a:lnTo>
                  <a:pt x="4216" y="12407"/>
                </a:lnTo>
                <a:lnTo>
                  <a:pt x="876" y="13233"/>
                </a:lnTo>
                <a:lnTo>
                  <a:pt x="177" y="15570"/>
                </a:lnTo>
                <a:lnTo>
                  <a:pt x="0" y="16662"/>
                </a:lnTo>
                <a:lnTo>
                  <a:pt x="177" y="17652"/>
                </a:lnTo>
                <a:lnTo>
                  <a:pt x="1079" y="18414"/>
                </a:lnTo>
                <a:lnTo>
                  <a:pt x="3784" y="19672"/>
                </a:lnTo>
                <a:lnTo>
                  <a:pt x="6426" y="19494"/>
                </a:lnTo>
                <a:lnTo>
                  <a:pt x="10668" y="13246"/>
                </a:lnTo>
                <a:lnTo>
                  <a:pt x="13944" y="12953"/>
                </a:lnTo>
                <a:lnTo>
                  <a:pt x="20815" y="17386"/>
                </a:lnTo>
                <a:lnTo>
                  <a:pt x="28105" y="14770"/>
                </a:lnTo>
                <a:lnTo>
                  <a:pt x="30975" y="8115"/>
                </a:lnTo>
                <a:lnTo>
                  <a:pt x="30949" y="7950"/>
                </a:lnTo>
                <a:lnTo>
                  <a:pt x="30060" y="8077"/>
                </a:lnTo>
                <a:lnTo>
                  <a:pt x="31191" y="7454"/>
                </a:lnTo>
                <a:lnTo>
                  <a:pt x="31115" y="7785"/>
                </a:lnTo>
                <a:lnTo>
                  <a:pt x="32321" y="14389"/>
                </a:lnTo>
                <a:lnTo>
                  <a:pt x="37807" y="10896"/>
                </a:lnTo>
                <a:lnTo>
                  <a:pt x="44107" y="13207"/>
                </a:lnTo>
                <a:lnTo>
                  <a:pt x="48234" y="8534"/>
                </a:lnTo>
                <a:lnTo>
                  <a:pt x="49568" y="4063"/>
                </a:lnTo>
                <a:lnTo>
                  <a:pt x="50317" y="1981"/>
                </a:lnTo>
                <a:lnTo>
                  <a:pt x="51358" y="1295"/>
                </a:lnTo>
                <a:lnTo>
                  <a:pt x="52844" y="1282"/>
                </a:lnTo>
                <a:lnTo>
                  <a:pt x="52832" y="253"/>
                </a:lnTo>
                <a:lnTo>
                  <a:pt x="50977" y="0"/>
                </a:lnTo>
                <a:close/>
              </a:path>
            </a:pathLst>
          </a:custGeom>
          <a:solidFill>
            <a:srgbClr val="AFD6D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097" name="object 4097"/>
          <p:cNvGrpSpPr/>
          <p:nvPr/>
        </p:nvGrpSpPr>
        <p:grpSpPr>
          <a:xfrm>
            <a:off x="905243" y="970368"/>
            <a:ext cx="95250" cy="285750"/>
            <a:chOff x="905243" y="970368"/>
            <a:chExt cx="95250" cy="285750"/>
          </a:xfrm>
        </p:grpSpPr>
        <p:sp>
          <p:nvSpPr>
            <p:cNvPr id="4098" name="object 4098"/>
            <p:cNvSpPr/>
            <p:nvPr/>
          </p:nvSpPr>
          <p:spPr>
            <a:xfrm>
              <a:off x="915111" y="970368"/>
              <a:ext cx="85725" cy="251460"/>
            </a:xfrm>
            <a:custGeom>
              <a:avLst/>
              <a:gdLst/>
              <a:ahLst/>
              <a:cxnLst/>
              <a:rect l="l" t="t" r="r" b="b"/>
              <a:pathLst>
                <a:path w="85725" h="251459">
                  <a:moveTo>
                    <a:pt x="23717" y="244411"/>
                  </a:moveTo>
                  <a:lnTo>
                    <a:pt x="13893" y="244411"/>
                  </a:lnTo>
                  <a:lnTo>
                    <a:pt x="14693" y="250291"/>
                  </a:lnTo>
                  <a:lnTo>
                    <a:pt x="18160" y="251396"/>
                  </a:lnTo>
                  <a:lnTo>
                    <a:pt x="18999" y="249478"/>
                  </a:lnTo>
                  <a:lnTo>
                    <a:pt x="20650" y="249300"/>
                  </a:lnTo>
                  <a:lnTo>
                    <a:pt x="25730" y="249300"/>
                  </a:lnTo>
                  <a:lnTo>
                    <a:pt x="25933" y="247853"/>
                  </a:lnTo>
                  <a:lnTo>
                    <a:pt x="23774" y="244779"/>
                  </a:lnTo>
                  <a:lnTo>
                    <a:pt x="23717" y="244411"/>
                  </a:lnTo>
                  <a:close/>
                </a:path>
                <a:path w="85725" h="251459">
                  <a:moveTo>
                    <a:pt x="21283" y="180593"/>
                  </a:moveTo>
                  <a:lnTo>
                    <a:pt x="9804" y="180593"/>
                  </a:lnTo>
                  <a:lnTo>
                    <a:pt x="11417" y="180632"/>
                  </a:lnTo>
                  <a:lnTo>
                    <a:pt x="12204" y="181470"/>
                  </a:lnTo>
                  <a:lnTo>
                    <a:pt x="12014" y="182486"/>
                  </a:lnTo>
                  <a:lnTo>
                    <a:pt x="7658" y="185648"/>
                  </a:lnTo>
                  <a:lnTo>
                    <a:pt x="7581" y="189509"/>
                  </a:lnTo>
                  <a:lnTo>
                    <a:pt x="6946" y="197307"/>
                  </a:lnTo>
                  <a:lnTo>
                    <a:pt x="6032" y="201244"/>
                  </a:lnTo>
                  <a:lnTo>
                    <a:pt x="685" y="206628"/>
                  </a:lnTo>
                  <a:lnTo>
                    <a:pt x="12" y="209575"/>
                  </a:lnTo>
                  <a:lnTo>
                    <a:pt x="571" y="219748"/>
                  </a:lnTo>
                  <a:lnTo>
                    <a:pt x="0" y="226428"/>
                  </a:lnTo>
                  <a:lnTo>
                    <a:pt x="2895" y="238747"/>
                  </a:lnTo>
                  <a:lnTo>
                    <a:pt x="4203" y="243116"/>
                  </a:lnTo>
                  <a:lnTo>
                    <a:pt x="8813" y="246202"/>
                  </a:lnTo>
                  <a:lnTo>
                    <a:pt x="13893" y="244411"/>
                  </a:lnTo>
                  <a:lnTo>
                    <a:pt x="23717" y="244411"/>
                  </a:lnTo>
                  <a:lnTo>
                    <a:pt x="23634" y="243878"/>
                  </a:lnTo>
                  <a:lnTo>
                    <a:pt x="23355" y="243090"/>
                  </a:lnTo>
                  <a:lnTo>
                    <a:pt x="24523" y="236296"/>
                  </a:lnTo>
                  <a:lnTo>
                    <a:pt x="23939" y="229781"/>
                  </a:lnTo>
                  <a:lnTo>
                    <a:pt x="18910" y="221449"/>
                  </a:lnTo>
                  <a:lnTo>
                    <a:pt x="18453" y="219468"/>
                  </a:lnTo>
                  <a:lnTo>
                    <a:pt x="23583" y="216661"/>
                  </a:lnTo>
                  <a:lnTo>
                    <a:pt x="26085" y="202882"/>
                  </a:lnTo>
                  <a:lnTo>
                    <a:pt x="25298" y="199288"/>
                  </a:lnTo>
                  <a:lnTo>
                    <a:pt x="23533" y="196735"/>
                  </a:lnTo>
                  <a:lnTo>
                    <a:pt x="23101" y="193332"/>
                  </a:lnTo>
                  <a:lnTo>
                    <a:pt x="17995" y="188467"/>
                  </a:lnTo>
                  <a:lnTo>
                    <a:pt x="18376" y="185724"/>
                  </a:lnTo>
                  <a:lnTo>
                    <a:pt x="21283" y="180593"/>
                  </a:lnTo>
                  <a:close/>
                </a:path>
                <a:path w="85725" h="251459">
                  <a:moveTo>
                    <a:pt x="38595" y="50088"/>
                  </a:moveTo>
                  <a:lnTo>
                    <a:pt x="33985" y="52997"/>
                  </a:lnTo>
                  <a:lnTo>
                    <a:pt x="33286" y="61899"/>
                  </a:lnTo>
                  <a:lnTo>
                    <a:pt x="32486" y="63741"/>
                  </a:lnTo>
                  <a:lnTo>
                    <a:pt x="27571" y="67055"/>
                  </a:lnTo>
                  <a:lnTo>
                    <a:pt x="27025" y="68833"/>
                  </a:lnTo>
                  <a:lnTo>
                    <a:pt x="26847" y="71589"/>
                  </a:lnTo>
                  <a:lnTo>
                    <a:pt x="27736" y="74206"/>
                  </a:lnTo>
                  <a:lnTo>
                    <a:pt x="33756" y="79527"/>
                  </a:lnTo>
                  <a:lnTo>
                    <a:pt x="33896" y="84010"/>
                  </a:lnTo>
                  <a:lnTo>
                    <a:pt x="32435" y="92786"/>
                  </a:lnTo>
                  <a:lnTo>
                    <a:pt x="34328" y="98005"/>
                  </a:lnTo>
                  <a:lnTo>
                    <a:pt x="27482" y="100228"/>
                  </a:lnTo>
                  <a:lnTo>
                    <a:pt x="27355" y="101714"/>
                  </a:lnTo>
                  <a:lnTo>
                    <a:pt x="27152" y="105409"/>
                  </a:lnTo>
                  <a:lnTo>
                    <a:pt x="25869" y="107632"/>
                  </a:lnTo>
                  <a:lnTo>
                    <a:pt x="22631" y="116141"/>
                  </a:lnTo>
                  <a:lnTo>
                    <a:pt x="18199" y="121742"/>
                  </a:lnTo>
                  <a:lnTo>
                    <a:pt x="22085" y="132841"/>
                  </a:lnTo>
                  <a:lnTo>
                    <a:pt x="20281" y="136080"/>
                  </a:lnTo>
                  <a:lnTo>
                    <a:pt x="13525" y="140550"/>
                  </a:lnTo>
                  <a:lnTo>
                    <a:pt x="11816" y="143992"/>
                  </a:lnTo>
                  <a:lnTo>
                    <a:pt x="1549" y="183032"/>
                  </a:lnTo>
                  <a:lnTo>
                    <a:pt x="5753" y="185419"/>
                  </a:lnTo>
                  <a:lnTo>
                    <a:pt x="7645" y="184873"/>
                  </a:lnTo>
                  <a:lnTo>
                    <a:pt x="9905" y="182206"/>
                  </a:lnTo>
                  <a:lnTo>
                    <a:pt x="9804" y="180593"/>
                  </a:lnTo>
                  <a:lnTo>
                    <a:pt x="21283" y="180593"/>
                  </a:lnTo>
                  <a:lnTo>
                    <a:pt x="22593" y="178282"/>
                  </a:lnTo>
                  <a:lnTo>
                    <a:pt x="24561" y="173596"/>
                  </a:lnTo>
                  <a:lnTo>
                    <a:pt x="24396" y="167563"/>
                  </a:lnTo>
                  <a:lnTo>
                    <a:pt x="28130" y="159854"/>
                  </a:lnTo>
                  <a:lnTo>
                    <a:pt x="28143" y="152298"/>
                  </a:lnTo>
                  <a:lnTo>
                    <a:pt x="32613" y="145453"/>
                  </a:lnTo>
                  <a:lnTo>
                    <a:pt x="32600" y="144475"/>
                  </a:lnTo>
                  <a:lnTo>
                    <a:pt x="32453" y="143992"/>
                  </a:lnTo>
                  <a:lnTo>
                    <a:pt x="27889" y="143992"/>
                  </a:lnTo>
                  <a:lnTo>
                    <a:pt x="26931" y="142916"/>
                  </a:lnTo>
                  <a:lnTo>
                    <a:pt x="26796" y="142811"/>
                  </a:lnTo>
                  <a:lnTo>
                    <a:pt x="26802" y="142668"/>
                  </a:lnTo>
                  <a:lnTo>
                    <a:pt x="26631" y="142341"/>
                  </a:lnTo>
                  <a:lnTo>
                    <a:pt x="26479" y="141668"/>
                  </a:lnTo>
                  <a:lnTo>
                    <a:pt x="30072" y="141668"/>
                  </a:lnTo>
                  <a:lnTo>
                    <a:pt x="33248" y="140068"/>
                  </a:lnTo>
                  <a:lnTo>
                    <a:pt x="34061" y="139547"/>
                  </a:lnTo>
                  <a:lnTo>
                    <a:pt x="34429" y="139242"/>
                  </a:lnTo>
                  <a:lnTo>
                    <a:pt x="36207" y="137934"/>
                  </a:lnTo>
                  <a:lnTo>
                    <a:pt x="37668" y="136232"/>
                  </a:lnTo>
                  <a:lnTo>
                    <a:pt x="44081" y="133553"/>
                  </a:lnTo>
                  <a:lnTo>
                    <a:pt x="46062" y="128777"/>
                  </a:lnTo>
                  <a:lnTo>
                    <a:pt x="42087" y="117538"/>
                  </a:lnTo>
                  <a:lnTo>
                    <a:pt x="47129" y="112344"/>
                  </a:lnTo>
                  <a:lnTo>
                    <a:pt x="51155" y="107518"/>
                  </a:lnTo>
                  <a:lnTo>
                    <a:pt x="62153" y="78346"/>
                  </a:lnTo>
                  <a:lnTo>
                    <a:pt x="62382" y="74726"/>
                  </a:lnTo>
                  <a:lnTo>
                    <a:pt x="56299" y="72250"/>
                  </a:lnTo>
                  <a:lnTo>
                    <a:pt x="56921" y="70218"/>
                  </a:lnTo>
                  <a:lnTo>
                    <a:pt x="56514" y="63144"/>
                  </a:lnTo>
                  <a:lnTo>
                    <a:pt x="58470" y="57721"/>
                  </a:lnTo>
                  <a:lnTo>
                    <a:pt x="57661" y="52006"/>
                  </a:lnTo>
                  <a:lnTo>
                    <a:pt x="45516" y="52006"/>
                  </a:lnTo>
                  <a:lnTo>
                    <a:pt x="38595" y="50088"/>
                  </a:lnTo>
                  <a:close/>
                </a:path>
                <a:path w="85725" h="251459">
                  <a:moveTo>
                    <a:pt x="31749" y="141693"/>
                  </a:moveTo>
                  <a:lnTo>
                    <a:pt x="30568" y="141846"/>
                  </a:lnTo>
                  <a:lnTo>
                    <a:pt x="29197" y="142811"/>
                  </a:lnTo>
                  <a:lnTo>
                    <a:pt x="27889" y="143992"/>
                  </a:lnTo>
                  <a:lnTo>
                    <a:pt x="32453" y="143992"/>
                  </a:lnTo>
                  <a:lnTo>
                    <a:pt x="31749" y="141693"/>
                  </a:lnTo>
                  <a:close/>
                </a:path>
                <a:path w="85725" h="251459">
                  <a:moveTo>
                    <a:pt x="30072" y="141668"/>
                  </a:moveTo>
                  <a:lnTo>
                    <a:pt x="26479" y="141668"/>
                  </a:lnTo>
                  <a:lnTo>
                    <a:pt x="26822" y="142138"/>
                  </a:lnTo>
                  <a:lnTo>
                    <a:pt x="26876" y="142811"/>
                  </a:lnTo>
                  <a:lnTo>
                    <a:pt x="26975" y="142951"/>
                  </a:lnTo>
                  <a:lnTo>
                    <a:pt x="27558" y="143408"/>
                  </a:lnTo>
                  <a:lnTo>
                    <a:pt x="27851" y="143548"/>
                  </a:lnTo>
                  <a:lnTo>
                    <a:pt x="28219" y="143548"/>
                  </a:lnTo>
                  <a:lnTo>
                    <a:pt x="29578" y="141922"/>
                  </a:lnTo>
                  <a:lnTo>
                    <a:pt x="30072" y="141668"/>
                  </a:lnTo>
                  <a:close/>
                </a:path>
                <a:path w="85725" h="251459">
                  <a:moveTo>
                    <a:pt x="26802" y="142668"/>
                  </a:moveTo>
                  <a:lnTo>
                    <a:pt x="26796" y="142811"/>
                  </a:lnTo>
                  <a:lnTo>
                    <a:pt x="26931" y="142916"/>
                  </a:lnTo>
                  <a:lnTo>
                    <a:pt x="26802" y="142668"/>
                  </a:lnTo>
                  <a:close/>
                </a:path>
                <a:path w="85725" h="251459">
                  <a:moveTo>
                    <a:pt x="83335" y="9182"/>
                  </a:moveTo>
                  <a:lnTo>
                    <a:pt x="70904" y="9182"/>
                  </a:lnTo>
                  <a:lnTo>
                    <a:pt x="72123" y="9423"/>
                  </a:lnTo>
                  <a:lnTo>
                    <a:pt x="70980" y="10299"/>
                  </a:lnTo>
                  <a:lnTo>
                    <a:pt x="70040" y="10820"/>
                  </a:lnTo>
                  <a:lnTo>
                    <a:pt x="66247" y="10820"/>
                  </a:lnTo>
                  <a:lnTo>
                    <a:pt x="64528" y="13411"/>
                  </a:lnTo>
                  <a:lnTo>
                    <a:pt x="63525" y="18745"/>
                  </a:lnTo>
                  <a:lnTo>
                    <a:pt x="61747" y="20853"/>
                  </a:lnTo>
                  <a:lnTo>
                    <a:pt x="55956" y="25806"/>
                  </a:lnTo>
                  <a:lnTo>
                    <a:pt x="53682" y="29590"/>
                  </a:lnTo>
                  <a:lnTo>
                    <a:pt x="52628" y="34112"/>
                  </a:lnTo>
                  <a:lnTo>
                    <a:pt x="52196" y="36969"/>
                  </a:lnTo>
                  <a:lnTo>
                    <a:pt x="50279" y="38303"/>
                  </a:lnTo>
                  <a:lnTo>
                    <a:pt x="47675" y="38900"/>
                  </a:lnTo>
                  <a:lnTo>
                    <a:pt x="40894" y="45313"/>
                  </a:lnTo>
                  <a:lnTo>
                    <a:pt x="46520" y="50863"/>
                  </a:lnTo>
                  <a:lnTo>
                    <a:pt x="46316" y="51307"/>
                  </a:lnTo>
                  <a:lnTo>
                    <a:pt x="45846" y="51879"/>
                  </a:lnTo>
                  <a:lnTo>
                    <a:pt x="45516" y="52006"/>
                  </a:lnTo>
                  <a:lnTo>
                    <a:pt x="57661" y="52006"/>
                  </a:lnTo>
                  <a:lnTo>
                    <a:pt x="57365" y="49923"/>
                  </a:lnTo>
                  <a:lnTo>
                    <a:pt x="58712" y="48958"/>
                  </a:lnTo>
                  <a:lnTo>
                    <a:pt x="65863" y="48958"/>
                  </a:lnTo>
                  <a:lnTo>
                    <a:pt x="68313" y="44132"/>
                  </a:lnTo>
                  <a:lnTo>
                    <a:pt x="70002" y="42392"/>
                  </a:lnTo>
                  <a:lnTo>
                    <a:pt x="74891" y="40944"/>
                  </a:lnTo>
                  <a:lnTo>
                    <a:pt x="75425" y="39128"/>
                  </a:lnTo>
                  <a:lnTo>
                    <a:pt x="75234" y="34848"/>
                  </a:lnTo>
                  <a:lnTo>
                    <a:pt x="74079" y="33616"/>
                  </a:lnTo>
                  <a:lnTo>
                    <a:pt x="72720" y="33337"/>
                  </a:lnTo>
                  <a:lnTo>
                    <a:pt x="68643" y="33337"/>
                  </a:lnTo>
                  <a:lnTo>
                    <a:pt x="67932" y="30911"/>
                  </a:lnTo>
                  <a:lnTo>
                    <a:pt x="69951" y="30505"/>
                  </a:lnTo>
                  <a:lnTo>
                    <a:pt x="71780" y="26530"/>
                  </a:lnTo>
                  <a:lnTo>
                    <a:pt x="80676" y="26530"/>
                  </a:lnTo>
                  <a:lnTo>
                    <a:pt x="82410" y="22669"/>
                  </a:lnTo>
                  <a:lnTo>
                    <a:pt x="85356" y="17322"/>
                  </a:lnTo>
                  <a:lnTo>
                    <a:pt x="85001" y="16344"/>
                  </a:lnTo>
                  <a:lnTo>
                    <a:pt x="84010" y="11950"/>
                  </a:lnTo>
                  <a:lnTo>
                    <a:pt x="83735" y="10820"/>
                  </a:lnTo>
                  <a:lnTo>
                    <a:pt x="70040" y="10820"/>
                  </a:lnTo>
                  <a:lnTo>
                    <a:pt x="83732" y="10807"/>
                  </a:lnTo>
                  <a:lnTo>
                    <a:pt x="83335" y="9182"/>
                  </a:lnTo>
                  <a:close/>
                </a:path>
                <a:path w="85725" h="251459">
                  <a:moveTo>
                    <a:pt x="65863" y="48958"/>
                  </a:moveTo>
                  <a:lnTo>
                    <a:pt x="58712" y="48958"/>
                  </a:lnTo>
                  <a:lnTo>
                    <a:pt x="63474" y="49568"/>
                  </a:lnTo>
                  <a:lnTo>
                    <a:pt x="65785" y="49110"/>
                  </a:lnTo>
                  <a:lnTo>
                    <a:pt x="65863" y="48958"/>
                  </a:lnTo>
                  <a:close/>
                </a:path>
                <a:path w="85725" h="251459">
                  <a:moveTo>
                    <a:pt x="70497" y="32880"/>
                  </a:moveTo>
                  <a:lnTo>
                    <a:pt x="68643" y="33337"/>
                  </a:lnTo>
                  <a:lnTo>
                    <a:pt x="72720" y="33337"/>
                  </a:lnTo>
                  <a:lnTo>
                    <a:pt x="70497" y="32880"/>
                  </a:lnTo>
                  <a:close/>
                </a:path>
                <a:path w="85725" h="251459">
                  <a:moveTo>
                    <a:pt x="80676" y="26530"/>
                  </a:moveTo>
                  <a:lnTo>
                    <a:pt x="71780" y="26530"/>
                  </a:lnTo>
                  <a:lnTo>
                    <a:pt x="74345" y="32994"/>
                  </a:lnTo>
                  <a:lnTo>
                    <a:pt x="75780" y="32435"/>
                  </a:lnTo>
                  <a:lnTo>
                    <a:pt x="80225" y="27533"/>
                  </a:lnTo>
                  <a:lnTo>
                    <a:pt x="80676" y="26530"/>
                  </a:lnTo>
                  <a:close/>
                </a:path>
                <a:path w="85725" h="251459">
                  <a:moveTo>
                    <a:pt x="78143" y="0"/>
                  </a:moveTo>
                  <a:lnTo>
                    <a:pt x="73672" y="965"/>
                  </a:lnTo>
                  <a:lnTo>
                    <a:pt x="72986" y="1231"/>
                  </a:lnTo>
                  <a:lnTo>
                    <a:pt x="72389" y="1663"/>
                  </a:lnTo>
                  <a:lnTo>
                    <a:pt x="71996" y="4229"/>
                  </a:lnTo>
                  <a:lnTo>
                    <a:pt x="69456" y="5562"/>
                  </a:lnTo>
                  <a:lnTo>
                    <a:pt x="68808" y="7962"/>
                  </a:lnTo>
                  <a:lnTo>
                    <a:pt x="69456" y="9499"/>
                  </a:lnTo>
                  <a:lnTo>
                    <a:pt x="70904" y="9182"/>
                  </a:lnTo>
                  <a:lnTo>
                    <a:pt x="83335" y="9182"/>
                  </a:lnTo>
                  <a:lnTo>
                    <a:pt x="83159" y="8458"/>
                  </a:lnTo>
                  <a:lnTo>
                    <a:pt x="80124" y="1879"/>
                  </a:lnTo>
                  <a:lnTo>
                    <a:pt x="78143" y="0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911250" y="1224318"/>
              <a:ext cx="18415" cy="24765"/>
            </a:xfrm>
            <a:custGeom>
              <a:avLst/>
              <a:gdLst/>
              <a:ahLst/>
              <a:cxnLst/>
              <a:rect l="l" t="t" r="r" b="b"/>
              <a:pathLst>
                <a:path w="18415" h="24765">
                  <a:moveTo>
                    <a:pt x="18094" y="6997"/>
                  </a:moveTo>
                  <a:lnTo>
                    <a:pt x="13982" y="6997"/>
                  </a:lnTo>
                  <a:lnTo>
                    <a:pt x="14233" y="8166"/>
                  </a:lnTo>
                  <a:lnTo>
                    <a:pt x="14336" y="8826"/>
                  </a:lnTo>
                  <a:lnTo>
                    <a:pt x="12674" y="11988"/>
                  </a:lnTo>
                  <a:lnTo>
                    <a:pt x="12623" y="16890"/>
                  </a:lnTo>
                  <a:lnTo>
                    <a:pt x="13373" y="22237"/>
                  </a:lnTo>
                  <a:lnTo>
                    <a:pt x="6451" y="23393"/>
                  </a:lnTo>
                  <a:lnTo>
                    <a:pt x="10604" y="23418"/>
                  </a:lnTo>
                  <a:lnTo>
                    <a:pt x="13449" y="24231"/>
                  </a:lnTo>
                  <a:lnTo>
                    <a:pt x="13855" y="20980"/>
                  </a:lnTo>
                  <a:lnTo>
                    <a:pt x="15798" y="20294"/>
                  </a:lnTo>
                  <a:lnTo>
                    <a:pt x="15773" y="18199"/>
                  </a:lnTo>
                  <a:lnTo>
                    <a:pt x="18094" y="6997"/>
                  </a:lnTo>
                  <a:close/>
                </a:path>
                <a:path w="18415" h="24765">
                  <a:moveTo>
                    <a:pt x="16543" y="4381"/>
                  </a:moveTo>
                  <a:lnTo>
                    <a:pt x="1828" y="4381"/>
                  </a:lnTo>
                  <a:lnTo>
                    <a:pt x="4419" y="5867"/>
                  </a:lnTo>
                  <a:lnTo>
                    <a:pt x="6896" y="5968"/>
                  </a:lnTo>
                  <a:lnTo>
                    <a:pt x="6400" y="8826"/>
                  </a:lnTo>
                  <a:lnTo>
                    <a:pt x="7531" y="8521"/>
                  </a:lnTo>
                  <a:lnTo>
                    <a:pt x="8661" y="8166"/>
                  </a:lnTo>
                  <a:lnTo>
                    <a:pt x="13982" y="6997"/>
                  </a:lnTo>
                  <a:lnTo>
                    <a:pt x="18094" y="6997"/>
                  </a:lnTo>
                  <a:lnTo>
                    <a:pt x="18186" y="6553"/>
                  </a:lnTo>
                  <a:lnTo>
                    <a:pt x="16543" y="4381"/>
                  </a:lnTo>
                  <a:close/>
                </a:path>
                <a:path w="18415" h="24765">
                  <a:moveTo>
                    <a:pt x="1257" y="0"/>
                  </a:moveTo>
                  <a:lnTo>
                    <a:pt x="381" y="1549"/>
                  </a:lnTo>
                  <a:lnTo>
                    <a:pt x="0" y="4406"/>
                  </a:lnTo>
                  <a:lnTo>
                    <a:pt x="1828" y="4381"/>
                  </a:lnTo>
                  <a:lnTo>
                    <a:pt x="16543" y="4381"/>
                  </a:lnTo>
                  <a:lnTo>
                    <a:pt x="14236" y="1333"/>
                  </a:lnTo>
                  <a:lnTo>
                    <a:pt x="3340" y="558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AF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914984" y="1244523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5">
                  <a:moveTo>
                    <a:pt x="9651" y="0"/>
                  </a:moveTo>
                  <a:lnTo>
                    <a:pt x="8775" y="2463"/>
                  </a:lnTo>
                  <a:lnTo>
                    <a:pt x="6870" y="3213"/>
                  </a:lnTo>
                  <a:lnTo>
                    <a:pt x="6083" y="4368"/>
                  </a:lnTo>
                  <a:lnTo>
                    <a:pt x="5968" y="5943"/>
                  </a:lnTo>
                  <a:lnTo>
                    <a:pt x="2425" y="6172"/>
                  </a:lnTo>
                  <a:lnTo>
                    <a:pt x="241" y="6985"/>
                  </a:lnTo>
                  <a:lnTo>
                    <a:pt x="0" y="10477"/>
                  </a:lnTo>
                  <a:lnTo>
                    <a:pt x="2412" y="10629"/>
                  </a:lnTo>
                  <a:lnTo>
                    <a:pt x="3759" y="11506"/>
                  </a:lnTo>
                  <a:lnTo>
                    <a:pt x="8940" y="11531"/>
                  </a:lnTo>
                  <a:lnTo>
                    <a:pt x="13398" y="11341"/>
                  </a:lnTo>
                  <a:lnTo>
                    <a:pt x="13080" y="8178"/>
                  </a:lnTo>
                  <a:lnTo>
                    <a:pt x="12077" y="3543"/>
                  </a:lnTo>
                  <a:lnTo>
                    <a:pt x="10680" y="1955"/>
                  </a:lnTo>
                  <a:lnTo>
                    <a:pt x="12064" y="76"/>
                  </a:lnTo>
                  <a:lnTo>
                    <a:pt x="9651" y="0"/>
                  </a:lnTo>
                  <a:close/>
                </a:path>
              </a:pathLst>
            </a:custGeom>
            <a:solidFill>
              <a:srgbClr val="9A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905243" y="1216825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10160" y="12065"/>
                  </a:moveTo>
                  <a:lnTo>
                    <a:pt x="6591" y="12065"/>
                  </a:lnTo>
                  <a:lnTo>
                    <a:pt x="9156" y="13970"/>
                  </a:lnTo>
                  <a:lnTo>
                    <a:pt x="11239" y="14058"/>
                  </a:lnTo>
                  <a:lnTo>
                    <a:pt x="11404" y="16281"/>
                  </a:lnTo>
                  <a:lnTo>
                    <a:pt x="11899" y="16319"/>
                  </a:lnTo>
                  <a:lnTo>
                    <a:pt x="12407" y="16319"/>
                  </a:lnTo>
                  <a:lnTo>
                    <a:pt x="13868" y="13220"/>
                  </a:lnTo>
                  <a:lnTo>
                    <a:pt x="11379" y="12471"/>
                  </a:lnTo>
                  <a:lnTo>
                    <a:pt x="10160" y="12065"/>
                  </a:lnTo>
                  <a:close/>
                </a:path>
                <a:path w="13969" h="16509">
                  <a:moveTo>
                    <a:pt x="9347" y="7924"/>
                  </a:moveTo>
                  <a:lnTo>
                    <a:pt x="5969" y="7924"/>
                  </a:lnTo>
                  <a:lnTo>
                    <a:pt x="3683" y="12268"/>
                  </a:lnTo>
                  <a:lnTo>
                    <a:pt x="6591" y="12065"/>
                  </a:lnTo>
                  <a:lnTo>
                    <a:pt x="10160" y="12065"/>
                  </a:lnTo>
                  <a:lnTo>
                    <a:pt x="5549" y="10528"/>
                  </a:lnTo>
                  <a:lnTo>
                    <a:pt x="7023" y="9359"/>
                  </a:lnTo>
                  <a:lnTo>
                    <a:pt x="9279" y="8089"/>
                  </a:lnTo>
                  <a:lnTo>
                    <a:pt x="9347" y="7924"/>
                  </a:lnTo>
                  <a:close/>
                </a:path>
                <a:path w="13969" h="16509">
                  <a:moveTo>
                    <a:pt x="6616" y="0"/>
                  </a:moveTo>
                  <a:lnTo>
                    <a:pt x="3098" y="787"/>
                  </a:lnTo>
                  <a:lnTo>
                    <a:pt x="3289" y="4305"/>
                  </a:lnTo>
                  <a:lnTo>
                    <a:pt x="1917" y="7315"/>
                  </a:lnTo>
                  <a:lnTo>
                    <a:pt x="0" y="10134"/>
                  </a:lnTo>
                  <a:lnTo>
                    <a:pt x="1231" y="9525"/>
                  </a:lnTo>
                  <a:lnTo>
                    <a:pt x="2438" y="8826"/>
                  </a:lnTo>
                  <a:lnTo>
                    <a:pt x="4394" y="8089"/>
                  </a:lnTo>
                  <a:lnTo>
                    <a:pt x="5969" y="7924"/>
                  </a:lnTo>
                  <a:lnTo>
                    <a:pt x="9347" y="7924"/>
                  </a:lnTo>
                  <a:lnTo>
                    <a:pt x="9321" y="457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82C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02" name="object 4102"/>
          <p:cNvGrpSpPr/>
          <p:nvPr/>
        </p:nvGrpSpPr>
        <p:grpSpPr>
          <a:xfrm>
            <a:off x="1072400" y="800176"/>
            <a:ext cx="76200" cy="53975"/>
            <a:chOff x="1072400" y="800176"/>
            <a:chExt cx="76200" cy="53975"/>
          </a:xfrm>
        </p:grpSpPr>
        <p:sp>
          <p:nvSpPr>
            <p:cNvPr id="4103" name="object 4103"/>
            <p:cNvSpPr/>
            <p:nvPr/>
          </p:nvSpPr>
          <p:spPr>
            <a:xfrm>
              <a:off x="1133678" y="800176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0" y="0"/>
                  </a:moveTo>
                  <a:lnTo>
                    <a:pt x="1930" y="2197"/>
                  </a:lnTo>
                  <a:lnTo>
                    <a:pt x="5753" y="1015"/>
                  </a:lnTo>
                  <a:lnTo>
                    <a:pt x="7200" y="4051"/>
                  </a:lnTo>
                  <a:lnTo>
                    <a:pt x="7658" y="4521"/>
                  </a:lnTo>
                  <a:lnTo>
                    <a:pt x="9296" y="4394"/>
                  </a:lnTo>
                  <a:lnTo>
                    <a:pt x="10680" y="6286"/>
                  </a:lnTo>
                  <a:lnTo>
                    <a:pt x="12433" y="5105"/>
                  </a:lnTo>
                  <a:lnTo>
                    <a:pt x="14516" y="10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3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072400" y="812609"/>
              <a:ext cx="48260" cy="41910"/>
            </a:xfrm>
            <a:custGeom>
              <a:avLst/>
              <a:gdLst/>
              <a:ahLst/>
              <a:cxnLst/>
              <a:rect l="l" t="t" r="r" b="b"/>
              <a:pathLst>
                <a:path w="48259" h="41909">
                  <a:moveTo>
                    <a:pt x="47777" y="0"/>
                  </a:moveTo>
                  <a:lnTo>
                    <a:pt x="45377" y="2095"/>
                  </a:lnTo>
                  <a:lnTo>
                    <a:pt x="42710" y="3975"/>
                  </a:lnTo>
                  <a:lnTo>
                    <a:pt x="35750" y="11823"/>
                  </a:lnTo>
                  <a:lnTo>
                    <a:pt x="31165" y="17525"/>
                  </a:lnTo>
                  <a:lnTo>
                    <a:pt x="22047" y="16941"/>
                  </a:lnTo>
                  <a:lnTo>
                    <a:pt x="21158" y="17729"/>
                  </a:lnTo>
                  <a:lnTo>
                    <a:pt x="18072" y="21577"/>
                  </a:lnTo>
                  <a:lnTo>
                    <a:pt x="13703" y="23152"/>
                  </a:lnTo>
                  <a:lnTo>
                    <a:pt x="12280" y="29794"/>
                  </a:lnTo>
                  <a:lnTo>
                    <a:pt x="10147" y="31826"/>
                  </a:lnTo>
                  <a:lnTo>
                    <a:pt x="2793" y="32816"/>
                  </a:lnTo>
                  <a:lnTo>
                    <a:pt x="1358" y="36563"/>
                  </a:lnTo>
                  <a:lnTo>
                    <a:pt x="0" y="40487"/>
                  </a:lnTo>
                  <a:lnTo>
                    <a:pt x="4178" y="41541"/>
                  </a:lnTo>
                  <a:lnTo>
                    <a:pt x="9118" y="41478"/>
                  </a:lnTo>
                  <a:lnTo>
                    <a:pt x="11442" y="36753"/>
                  </a:lnTo>
                  <a:lnTo>
                    <a:pt x="15532" y="35178"/>
                  </a:lnTo>
                  <a:lnTo>
                    <a:pt x="16675" y="34328"/>
                  </a:lnTo>
                  <a:lnTo>
                    <a:pt x="20815" y="31724"/>
                  </a:lnTo>
                  <a:lnTo>
                    <a:pt x="23634" y="28435"/>
                  </a:lnTo>
                  <a:lnTo>
                    <a:pt x="21742" y="23240"/>
                  </a:lnTo>
                  <a:lnTo>
                    <a:pt x="24307" y="22809"/>
                  </a:lnTo>
                  <a:lnTo>
                    <a:pt x="25958" y="25298"/>
                  </a:lnTo>
                  <a:lnTo>
                    <a:pt x="27762" y="23279"/>
                  </a:lnTo>
                  <a:lnTo>
                    <a:pt x="28701" y="21399"/>
                  </a:lnTo>
                  <a:lnTo>
                    <a:pt x="30200" y="21234"/>
                  </a:lnTo>
                  <a:lnTo>
                    <a:pt x="34289" y="22072"/>
                  </a:lnTo>
                  <a:lnTo>
                    <a:pt x="36309" y="21285"/>
                  </a:lnTo>
                  <a:lnTo>
                    <a:pt x="40728" y="14185"/>
                  </a:lnTo>
                  <a:lnTo>
                    <a:pt x="44894" y="9601"/>
                  </a:lnTo>
                  <a:lnTo>
                    <a:pt x="47777" y="4140"/>
                  </a:lnTo>
                  <a:lnTo>
                    <a:pt x="47777" y="0"/>
                  </a:lnTo>
                  <a:close/>
                </a:path>
              </a:pathLst>
            </a:custGeom>
            <a:solidFill>
              <a:srgbClr val="B7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099453" y="810818"/>
              <a:ext cx="34925" cy="26670"/>
            </a:xfrm>
            <a:custGeom>
              <a:avLst/>
              <a:gdLst/>
              <a:ahLst/>
              <a:cxnLst/>
              <a:rect l="l" t="t" r="r" b="b"/>
              <a:pathLst>
                <a:path w="34925" h="26669">
                  <a:moveTo>
                    <a:pt x="989" y="20561"/>
                  </a:moveTo>
                  <a:lnTo>
                    <a:pt x="33" y="24383"/>
                  </a:lnTo>
                  <a:lnTo>
                    <a:pt x="0" y="24650"/>
                  </a:lnTo>
                  <a:lnTo>
                    <a:pt x="1509" y="26073"/>
                  </a:lnTo>
                  <a:lnTo>
                    <a:pt x="3452" y="24650"/>
                  </a:lnTo>
                  <a:lnTo>
                    <a:pt x="8231" y="24650"/>
                  </a:lnTo>
                  <a:lnTo>
                    <a:pt x="8545" y="24383"/>
                  </a:lnTo>
                  <a:lnTo>
                    <a:pt x="12555" y="24383"/>
                  </a:lnTo>
                  <a:lnTo>
                    <a:pt x="12976" y="23558"/>
                  </a:lnTo>
                  <a:lnTo>
                    <a:pt x="7440" y="23558"/>
                  </a:lnTo>
                  <a:lnTo>
                    <a:pt x="989" y="20561"/>
                  </a:lnTo>
                  <a:close/>
                </a:path>
                <a:path w="34925" h="26669">
                  <a:moveTo>
                    <a:pt x="8231" y="24650"/>
                  </a:moveTo>
                  <a:lnTo>
                    <a:pt x="3452" y="24650"/>
                  </a:lnTo>
                  <a:lnTo>
                    <a:pt x="5103" y="25336"/>
                  </a:lnTo>
                  <a:lnTo>
                    <a:pt x="6945" y="25742"/>
                  </a:lnTo>
                  <a:lnTo>
                    <a:pt x="8231" y="24650"/>
                  </a:lnTo>
                  <a:close/>
                </a:path>
                <a:path w="34925" h="26669">
                  <a:moveTo>
                    <a:pt x="12555" y="24383"/>
                  </a:moveTo>
                  <a:lnTo>
                    <a:pt x="8545" y="24383"/>
                  </a:lnTo>
                  <a:lnTo>
                    <a:pt x="10348" y="24637"/>
                  </a:lnTo>
                  <a:lnTo>
                    <a:pt x="12431" y="24625"/>
                  </a:lnTo>
                  <a:lnTo>
                    <a:pt x="12555" y="24383"/>
                  </a:lnTo>
                  <a:close/>
                </a:path>
                <a:path w="34925" h="26669">
                  <a:moveTo>
                    <a:pt x="20737" y="5930"/>
                  </a:moveTo>
                  <a:lnTo>
                    <a:pt x="16063" y="9118"/>
                  </a:lnTo>
                  <a:lnTo>
                    <a:pt x="13854" y="14274"/>
                  </a:lnTo>
                  <a:lnTo>
                    <a:pt x="8990" y="21361"/>
                  </a:lnTo>
                  <a:lnTo>
                    <a:pt x="7440" y="23558"/>
                  </a:lnTo>
                  <a:lnTo>
                    <a:pt x="12976" y="23558"/>
                  </a:lnTo>
                  <a:lnTo>
                    <a:pt x="12698" y="21932"/>
                  </a:lnTo>
                  <a:lnTo>
                    <a:pt x="17181" y="21081"/>
                  </a:lnTo>
                  <a:lnTo>
                    <a:pt x="19150" y="19405"/>
                  </a:lnTo>
                  <a:lnTo>
                    <a:pt x="21169" y="16065"/>
                  </a:lnTo>
                  <a:lnTo>
                    <a:pt x="21204" y="15697"/>
                  </a:lnTo>
                  <a:lnTo>
                    <a:pt x="18083" y="15697"/>
                  </a:lnTo>
                  <a:lnTo>
                    <a:pt x="19594" y="14604"/>
                  </a:lnTo>
                  <a:lnTo>
                    <a:pt x="20496" y="14160"/>
                  </a:lnTo>
                  <a:lnTo>
                    <a:pt x="22896" y="9156"/>
                  </a:lnTo>
                  <a:lnTo>
                    <a:pt x="32233" y="9156"/>
                  </a:lnTo>
                  <a:lnTo>
                    <a:pt x="33767" y="8420"/>
                  </a:lnTo>
                  <a:lnTo>
                    <a:pt x="34229" y="6476"/>
                  </a:lnTo>
                  <a:lnTo>
                    <a:pt x="24560" y="6476"/>
                  </a:lnTo>
                  <a:lnTo>
                    <a:pt x="21778" y="5943"/>
                  </a:lnTo>
                  <a:lnTo>
                    <a:pt x="20737" y="5930"/>
                  </a:lnTo>
                  <a:close/>
                </a:path>
                <a:path w="34925" h="26669">
                  <a:moveTo>
                    <a:pt x="18971" y="15074"/>
                  </a:moveTo>
                  <a:lnTo>
                    <a:pt x="18083" y="15697"/>
                  </a:lnTo>
                  <a:lnTo>
                    <a:pt x="18565" y="15379"/>
                  </a:lnTo>
                  <a:lnTo>
                    <a:pt x="18971" y="15074"/>
                  </a:lnTo>
                  <a:close/>
                </a:path>
                <a:path w="34925" h="26669">
                  <a:moveTo>
                    <a:pt x="19289" y="14871"/>
                  </a:moveTo>
                  <a:lnTo>
                    <a:pt x="18886" y="15138"/>
                  </a:lnTo>
                  <a:lnTo>
                    <a:pt x="18565" y="15379"/>
                  </a:lnTo>
                  <a:lnTo>
                    <a:pt x="18083" y="15697"/>
                  </a:lnTo>
                  <a:lnTo>
                    <a:pt x="21204" y="15697"/>
                  </a:lnTo>
                  <a:lnTo>
                    <a:pt x="21283" y="14884"/>
                  </a:lnTo>
                  <a:lnTo>
                    <a:pt x="19289" y="14871"/>
                  </a:lnTo>
                  <a:close/>
                </a:path>
                <a:path w="34925" h="26669">
                  <a:moveTo>
                    <a:pt x="32233" y="9156"/>
                  </a:moveTo>
                  <a:lnTo>
                    <a:pt x="22896" y="9156"/>
                  </a:lnTo>
                  <a:lnTo>
                    <a:pt x="26731" y="11887"/>
                  </a:lnTo>
                  <a:lnTo>
                    <a:pt x="27455" y="11633"/>
                  </a:lnTo>
                  <a:lnTo>
                    <a:pt x="27988" y="11137"/>
                  </a:lnTo>
                  <a:lnTo>
                    <a:pt x="30910" y="9791"/>
                  </a:lnTo>
                  <a:lnTo>
                    <a:pt x="32233" y="9156"/>
                  </a:lnTo>
                  <a:close/>
                </a:path>
                <a:path w="34925" h="26669">
                  <a:moveTo>
                    <a:pt x="29297" y="0"/>
                  </a:moveTo>
                  <a:lnTo>
                    <a:pt x="26096" y="4724"/>
                  </a:lnTo>
                  <a:lnTo>
                    <a:pt x="24560" y="6476"/>
                  </a:lnTo>
                  <a:lnTo>
                    <a:pt x="34229" y="6476"/>
                  </a:lnTo>
                  <a:lnTo>
                    <a:pt x="34605" y="4889"/>
                  </a:lnTo>
                  <a:lnTo>
                    <a:pt x="34555" y="3784"/>
                  </a:lnTo>
                  <a:lnTo>
                    <a:pt x="32929" y="2730"/>
                  </a:lnTo>
                  <a:lnTo>
                    <a:pt x="31088" y="330"/>
                  </a:lnTo>
                  <a:lnTo>
                    <a:pt x="29297" y="0"/>
                  </a:lnTo>
                  <a:close/>
                </a:path>
              </a:pathLst>
            </a:custGeom>
            <a:solidFill>
              <a:srgbClr val="A2CD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121232" y="802868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19" h="16509">
                  <a:moveTo>
                    <a:pt x="15621" y="0"/>
                  </a:moveTo>
                  <a:lnTo>
                    <a:pt x="13449" y="469"/>
                  </a:lnTo>
                  <a:lnTo>
                    <a:pt x="15468" y="1879"/>
                  </a:lnTo>
                  <a:lnTo>
                    <a:pt x="15100" y="3695"/>
                  </a:lnTo>
                  <a:lnTo>
                    <a:pt x="7023" y="5232"/>
                  </a:lnTo>
                  <a:lnTo>
                    <a:pt x="4508" y="10833"/>
                  </a:lnTo>
                  <a:lnTo>
                    <a:pt x="0" y="13893"/>
                  </a:lnTo>
                  <a:lnTo>
                    <a:pt x="2705" y="15900"/>
                  </a:lnTo>
                  <a:lnTo>
                    <a:pt x="5067" y="14922"/>
                  </a:lnTo>
                  <a:lnTo>
                    <a:pt x="7467" y="8737"/>
                  </a:lnTo>
                  <a:lnTo>
                    <a:pt x="15464" y="8737"/>
                  </a:lnTo>
                  <a:lnTo>
                    <a:pt x="16217" y="5346"/>
                  </a:lnTo>
                  <a:lnTo>
                    <a:pt x="19837" y="2806"/>
                  </a:lnTo>
                  <a:lnTo>
                    <a:pt x="20078" y="2349"/>
                  </a:lnTo>
                  <a:lnTo>
                    <a:pt x="20035" y="1879"/>
                  </a:lnTo>
                  <a:lnTo>
                    <a:pt x="19761" y="1485"/>
                  </a:lnTo>
                  <a:lnTo>
                    <a:pt x="19646" y="1358"/>
                  </a:lnTo>
                  <a:lnTo>
                    <a:pt x="17576" y="1104"/>
                  </a:lnTo>
                  <a:lnTo>
                    <a:pt x="15621" y="0"/>
                  </a:lnTo>
                  <a:close/>
                </a:path>
                <a:path w="20319" h="16509">
                  <a:moveTo>
                    <a:pt x="15464" y="8737"/>
                  </a:moveTo>
                  <a:lnTo>
                    <a:pt x="7467" y="8737"/>
                  </a:lnTo>
                  <a:lnTo>
                    <a:pt x="8686" y="9994"/>
                  </a:lnTo>
                  <a:lnTo>
                    <a:pt x="10299" y="11810"/>
                  </a:lnTo>
                  <a:lnTo>
                    <a:pt x="15074" y="10490"/>
                  </a:lnTo>
                  <a:lnTo>
                    <a:pt x="15464" y="8737"/>
                  </a:lnTo>
                  <a:close/>
                </a:path>
              </a:pathLst>
            </a:custGeom>
            <a:solidFill>
              <a:srgbClr val="83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124153" y="802513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457" y="0"/>
                  </a:moveTo>
                  <a:lnTo>
                    <a:pt x="571" y="2463"/>
                  </a:lnTo>
                  <a:lnTo>
                    <a:pt x="0" y="4470"/>
                  </a:lnTo>
                  <a:lnTo>
                    <a:pt x="1587" y="3441"/>
                  </a:lnTo>
                  <a:lnTo>
                    <a:pt x="4267" y="5054"/>
                  </a:lnTo>
                  <a:lnTo>
                    <a:pt x="5092" y="1498"/>
                  </a:lnTo>
                  <a:lnTo>
                    <a:pt x="4343" y="1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B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118133" y="80871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1968" y="0"/>
                  </a:moveTo>
                  <a:lnTo>
                    <a:pt x="800" y="1473"/>
                  </a:lnTo>
                  <a:lnTo>
                    <a:pt x="0" y="2832"/>
                  </a:lnTo>
                  <a:lnTo>
                    <a:pt x="838" y="2882"/>
                  </a:lnTo>
                  <a:lnTo>
                    <a:pt x="1612" y="3073"/>
                  </a:lnTo>
                  <a:lnTo>
                    <a:pt x="2057" y="3898"/>
                  </a:lnTo>
                  <a:lnTo>
                    <a:pt x="3683" y="3670"/>
                  </a:lnTo>
                  <a:lnTo>
                    <a:pt x="4876" y="2730"/>
                  </a:lnTo>
                  <a:lnTo>
                    <a:pt x="3441" y="1371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B7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09" name="object 4109"/>
          <p:cNvGrpSpPr/>
          <p:nvPr/>
        </p:nvGrpSpPr>
        <p:grpSpPr>
          <a:xfrm>
            <a:off x="1008049" y="1917420"/>
            <a:ext cx="36830" cy="101600"/>
            <a:chOff x="1008049" y="1917420"/>
            <a:chExt cx="36830" cy="101600"/>
          </a:xfrm>
        </p:grpSpPr>
        <p:sp>
          <p:nvSpPr>
            <p:cNvPr id="4110" name="object 4110"/>
            <p:cNvSpPr/>
            <p:nvPr/>
          </p:nvSpPr>
          <p:spPr>
            <a:xfrm>
              <a:off x="1009599" y="1917420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69">
                  <a:moveTo>
                    <a:pt x="4800" y="0"/>
                  </a:moveTo>
                  <a:lnTo>
                    <a:pt x="1524" y="152"/>
                  </a:lnTo>
                  <a:lnTo>
                    <a:pt x="0" y="3733"/>
                  </a:lnTo>
                  <a:lnTo>
                    <a:pt x="2095" y="6616"/>
                  </a:lnTo>
                  <a:lnTo>
                    <a:pt x="3340" y="9664"/>
                  </a:lnTo>
                  <a:lnTo>
                    <a:pt x="4229" y="11201"/>
                  </a:lnTo>
                  <a:lnTo>
                    <a:pt x="4851" y="12941"/>
                  </a:lnTo>
                  <a:lnTo>
                    <a:pt x="6553" y="13830"/>
                  </a:lnTo>
                  <a:lnTo>
                    <a:pt x="7442" y="13893"/>
                  </a:lnTo>
                  <a:lnTo>
                    <a:pt x="8013" y="13639"/>
                  </a:lnTo>
                  <a:lnTo>
                    <a:pt x="7772" y="12598"/>
                  </a:lnTo>
                  <a:lnTo>
                    <a:pt x="8851" y="9372"/>
                  </a:lnTo>
                  <a:lnTo>
                    <a:pt x="8242" y="7289"/>
                  </a:lnTo>
                  <a:lnTo>
                    <a:pt x="8178" y="5041"/>
                  </a:lnTo>
                  <a:lnTo>
                    <a:pt x="6832" y="3200"/>
                  </a:lnTo>
                  <a:lnTo>
                    <a:pt x="6480" y="2133"/>
                  </a:lnTo>
                  <a:lnTo>
                    <a:pt x="3873" y="2133"/>
                  </a:lnTo>
                  <a:lnTo>
                    <a:pt x="4800" y="0"/>
                  </a:lnTo>
                  <a:close/>
                </a:path>
                <a:path w="8890" h="13969">
                  <a:moveTo>
                    <a:pt x="6426" y="1968"/>
                  </a:moveTo>
                  <a:lnTo>
                    <a:pt x="3873" y="2133"/>
                  </a:lnTo>
                  <a:lnTo>
                    <a:pt x="6480" y="2133"/>
                  </a:lnTo>
                  <a:lnTo>
                    <a:pt x="6426" y="1968"/>
                  </a:lnTo>
                  <a:close/>
                </a:path>
              </a:pathLst>
            </a:custGeom>
            <a:solidFill>
              <a:srgbClr val="376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012913" y="191745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460" y="0"/>
                  </a:moveTo>
                  <a:lnTo>
                    <a:pt x="0" y="2451"/>
                  </a:lnTo>
                  <a:lnTo>
                    <a:pt x="2311" y="2451"/>
                  </a:lnTo>
                  <a:lnTo>
                    <a:pt x="3517" y="3162"/>
                  </a:lnTo>
                  <a:lnTo>
                    <a:pt x="3390" y="1739"/>
                  </a:lnTo>
                  <a:lnTo>
                    <a:pt x="2794" y="635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3A6C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008049" y="1968779"/>
              <a:ext cx="36830" cy="50165"/>
            </a:xfrm>
            <a:custGeom>
              <a:avLst/>
              <a:gdLst/>
              <a:ahLst/>
              <a:cxnLst/>
              <a:rect l="l" t="t" r="r" b="b"/>
              <a:pathLst>
                <a:path w="36830" h="50164">
                  <a:moveTo>
                    <a:pt x="7569" y="0"/>
                  </a:moveTo>
                  <a:lnTo>
                    <a:pt x="749" y="647"/>
                  </a:lnTo>
                  <a:lnTo>
                    <a:pt x="101" y="4965"/>
                  </a:lnTo>
                  <a:lnTo>
                    <a:pt x="0" y="8940"/>
                  </a:lnTo>
                  <a:lnTo>
                    <a:pt x="6667" y="19837"/>
                  </a:lnTo>
                  <a:lnTo>
                    <a:pt x="5740" y="24066"/>
                  </a:lnTo>
                  <a:lnTo>
                    <a:pt x="5549" y="25476"/>
                  </a:lnTo>
                  <a:lnTo>
                    <a:pt x="5562" y="28321"/>
                  </a:lnTo>
                  <a:lnTo>
                    <a:pt x="11264" y="36347"/>
                  </a:lnTo>
                  <a:lnTo>
                    <a:pt x="19481" y="40081"/>
                  </a:lnTo>
                  <a:lnTo>
                    <a:pt x="20904" y="45567"/>
                  </a:lnTo>
                  <a:lnTo>
                    <a:pt x="23609" y="45567"/>
                  </a:lnTo>
                  <a:lnTo>
                    <a:pt x="26670" y="45262"/>
                  </a:lnTo>
                  <a:lnTo>
                    <a:pt x="28879" y="44907"/>
                  </a:lnTo>
                  <a:lnTo>
                    <a:pt x="30530" y="45859"/>
                  </a:lnTo>
                  <a:lnTo>
                    <a:pt x="32854" y="48348"/>
                  </a:lnTo>
                  <a:lnTo>
                    <a:pt x="33693" y="49682"/>
                  </a:lnTo>
                  <a:lnTo>
                    <a:pt x="35280" y="48450"/>
                  </a:lnTo>
                  <a:lnTo>
                    <a:pt x="36360" y="45707"/>
                  </a:lnTo>
                  <a:lnTo>
                    <a:pt x="32664" y="42989"/>
                  </a:lnTo>
                  <a:lnTo>
                    <a:pt x="35229" y="40220"/>
                  </a:lnTo>
                  <a:lnTo>
                    <a:pt x="33324" y="35128"/>
                  </a:lnTo>
                  <a:lnTo>
                    <a:pt x="31635" y="29984"/>
                  </a:lnTo>
                  <a:lnTo>
                    <a:pt x="31026" y="24549"/>
                  </a:lnTo>
                  <a:lnTo>
                    <a:pt x="30060" y="22593"/>
                  </a:lnTo>
                  <a:lnTo>
                    <a:pt x="29933" y="20180"/>
                  </a:lnTo>
                  <a:lnTo>
                    <a:pt x="27851" y="18859"/>
                  </a:lnTo>
                  <a:lnTo>
                    <a:pt x="26860" y="18745"/>
                  </a:lnTo>
                  <a:lnTo>
                    <a:pt x="24434" y="19253"/>
                  </a:lnTo>
                  <a:lnTo>
                    <a:pt x="23431" y="22669"/>
                  </a:lnTo>
                  <a:lnTo>
                    <a:pt x="17805" y="18745"/>
                  </a:lnTo>
                  <a:lnTo>
                    <a:pt x="13855" y="17767"/>
                  </a:lnTo>
                  <a:lnTo>
                    <a:pt x="8089" y="13296"/>
                  </a:lnTo>
                  <a:lnTo>
                    <a:pt x="6553" y="10795"/>
                  </a:lnTo>
                  <a:lnTo>
                    <a:pt x="8458" y="876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4A9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025575" y="1965807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3352" y="0"/>
                  </a:moveTo>
                  <a:lnTo>
                    <a:pt x="2768" y="126"/>
                  </a:lnTo>
                  <a:lnTo>
                    <a:pt x="0" y="2120"/>
                  </a:lnTo>
                  <a:lnTo>
                    <a:pt x="939" y="4686"/>
                  </a:lnTo>
                  <a:lnTo>
                    <a:pt x="3746" y="10883"/>
                  </a:lnTo>
                  <a:lnTo>
                    <a:pt x="5397" y="14795"/>
                  </a:lnTo>
                  <a:lnTo>
                    <a:pt x="7200" y="20332"/>
                  </a:lnTo>
                  <a:lnTo>
                    <a:pt x="7861" y="21729"/>
                  </a:lnTo>
                  <a:lnTo>
                    <a:pt x="9474" y="22313"/>
                  </a:lnTo>
                  <a:lnTo>
                    <a:pt x="10312" y="22250"/>
                  </a:lnTo>
                  <a:lnTo>
                    <a:pt x="12598" y="20281"/>
                  </a:lnTo>
                  <a:lnTo>
                    <a:pt x="8966" y="18237"/>
                  </a:lnTo>
                  <a:lnTo>
                    <a:pt x="10388" y="16243"/>
                  </a:lnTo>
                  <a:lnTo>
                    <a:pt x="8381" y="8775"/>
                  </a:lnTo>
                  <a:lnTo>
                    <a:pt x="7251" y="5880"/>
                  </a:lnTo>
                  <a:lnTo>
                    <a:pt x="5308" y="3403"/>
                  </a:lnTo>
                  <a:lnTo>
                    <a:pt x="4281" y="546"/>
                  </a:lnTo>
                  <a:lnTo>
                    <a:pt x="3873" y="152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4385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033780" y="1982050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3069" y="4034"/>
                  </a:moveTo>
                  <a:lnTo>
                    <a:pt x="2108" y="6007"/>
                  </a:lnTo>
                  <a:lnTo>
                    <a:pt x="5295" y="11277"/>
                  </a:lnTo>
                  <a:lnTo>
                    <a:pt x="5257" y="7238"/>
                  </a:lnTo>
                  <a:lnTo>
                    <a:pt x="3069" y="4034"/>
                  </a:lnTo>
                  <a:close/>
                </a:path>
                <a:path w="5715" h="11430">
                  <a:moveTo>
                    <a:pt x="2184" y="0"/>
                  </a:moveTo>
                  <a:lnTo>
                    <a:pt x="0" y="1981"/>
                  </a:lnTo>
                  <a:lnTo>
                    <a:pt x="3055" y="4014"/>
                  </a:lnTo>
                  <a:lnTo>
                    <a:pt x="2933" y="3835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66A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029830" y="1966277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4" h="8889">
                  <a:moveTo>
                    <a:pt x="0" y="0"/>
                  </a:moveTo>
                  <a:lnTo>
                    <a:pt x="482" y="3213"/>
                  </a:lnTo>
                  <a:lnTo>
                    <a:pt x="1092" y="6362"/>
                  </a:lnTo>
                  <a:lnTo>
                    <a:pt x="4127" y="8305"/>
                  </a:lnTo>
                  <a:lnTo>
                    <a:pt x="4445" y="6464"/>
                  </a:lnTo>
                  <a:lnTo>
                    <a:pt x="4089" y="4762"/>
                  </a:lnTo>
                  <a:lnTo>
                    <a:pt x="3009" y="3238"/>
                  </a:lnTo>
                  <a:lnTo>
                    <a:pt x="1003" y="10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B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011923" y="1926780"/>
              <a:ext cx="18415" cy="40005"/>
            </a:xfrm>
            <a:custGeom>
              <a:avLst/>
              <a:gdLst/>
              <a:ahLst/>
              <a:cxnLst/>
              <a:rect l="l" t="t" r="r" b="b"/>
              <a:pathLst>
                <a:path w="18415" h="40005">
                  <a:moveTo>
                    <a:pt x="711" y="0"/>
                  </a:moveTo>
                  <a:lnTo>
                    <a:pt x="533" y="1155"/>
                  </a:lnTo>
                  <a:lnTo>
                    <a:pt x="241" y="2197"/>
                  </a:lnTo>
                  <a:lnTo>
                    <a:pt x="0" y="4178"/>
                  </a:lnTo>
                  <a:lnTo>
                    <a:pt x="4114" y="13411"/>
                  </a:lnTo>
                  <a:lnTo>
                    <a:pt x="6591" y="19227"/>
                  </a:lnTo>
                  <a:lnTo>
                    <a:pt x="9728" y="24739"/>
                  </a:lnTo>
                  <a:lnTo>
                    <a:pt x="11036" y="26568"/>
                  </a:lnTo>
                  <a:lnTo>
                    <a:pt x="11595" y="28549"/>
                  </a:lnTo>
                  <a:lnTo>
                    <a:pt x="10922" y="30759"/>
                  </a:lnTo>
                  <a:lnTo>
                    <a:pt x="11531" y="34632"/>
                  </a:lnTo>
                  <a:lnTo>
                    <a:pt x="11899" y="38658"/>
                  </a:lnTo>
                  <a:lnTo>
                    <a:pt x="17970" y="39573"/>
                  </a:lnTo>
                  <a:lnTo>
                    <a:pt x="16725" y="31940"/>
                  </a:lnTo>
                  <a:lnTo>
                    <a:pt x="13728" y="24904"/>
                  </a:lnTo>
                  <a:lnTo>
                    <a:pt x="10553" y="17919"/>
                  </a:lnTo>
                  <a:lnTo>
                    <a:pt x="7353" y="10540"/>
                  </a:lnTo>
                  <a:lnTo>
                    <a:pt x="7467" y="7924"/>
                  </a:lnTo>
                  <a:lnTo>
                    <a:pt x="6985" y="5549"/>
                  </a:lnTo>
                  <a:lnTo>
                    <a:pt x="4660" y="3936"/>
                  </a:lnTo>
                  <a:lnTo>
                    <a:pt x="2222" y="15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72C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016571" y="1930018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800" y="0"/>
                  </a:moveTo>
                  <a:lnTo>
                    <a:pt x="0" y="711"/>
                  </a:lnTo>
                  <a:lnTo>
                    <a:pt x="2705" y="7315"/>
                  </a:lnTo>
                  <a:lnTo>
                    <a:pt x="3975" y="4381"/>
                  </a:lnTo>
                  <a:lnTo>
                    <a:pt x="5778" y="130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559B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18" name="object 4118"/>
          <p:cNvGrpSpPr/>
          <p:nvPr/>
        </p:nvGrpSpPr>
        <p:grpSpPr>
          <a:xfrm>
            <a:off x="1333042" y="1795830"/>
            <a:ext cx="494665" cy="121920"/>
            <a:chOff x="1333042" y="1795830"/>
            <a:chExt cx="494665" cy="121920"/>
          </a:xfrm>
        </p:grpSpPr>
        <p:sp>
          <p:nvSpPr>
            <p:cNvPr id="4119" name="object 4119"/>
            <p:cNvSpPr/>
            <p:nvPr/>
          </p:nvSpPr>
          <p:spPr>
            <a:xfrm>
              <a:off x="1444104" y="1795830"/>
              <a:ext cx="384175" cy="97790"/>
            </a:xfrm>
            <a:custGeom>
              <a:avLst/>
              <a:gdLst/>
              <a:ahLst/>
              <a:cxnLst/>
              <a:rect l="l" t="t" r="r" b="b"/>
              <a:pathLst>
                <a:path w="384175" h="97789">
                  <a:moveTo>
                    <a:pt x="364972" y="0"/>
                  </a:moveTo>
                  <a:lnTo>
                    <a:pt x="361886" y="1168"/>
                  </a:lnTo>
                  <a:lnTo>
                    <a:pt x="359676" y="1346"/>
                  </a:lnTo>
                  <a:lnTo>
                    <a:pt x="355015" y="5130"/>
                  </a:lnTo>
                  <a:lnTo>
                    <a:pt x="354609" y="9906"/>
                  </a:lnTo>
                  <a:lnTo>
                    <a:pt x="349999" y="9550"/>
                  </a:lnTo>
                  <a:lnTo>
                    <a:pt x="349935" y="10706"/>
                  </a:lnTo>
                  <a:lnTo>
                    <a:pt x="349351" y="11468"/>
                  </a:lnTo>
                  <a:lnTo>
                    <a:pt x="342468" y="14528"/>
                  </a:lnTo>
                  <a:lnTo>
                    <a:pt x="337400" y="18224"/>
                  </a:lnTo>
                  <a:lnTo>
                    <a:pt x="329933" y="27254"/>
                  </a:lnTo>
                  <a:lnTo>
                    <a:pt x="326085" y="30568"/>
                  </a:lnTo>
                  <a:lnTo>
                    <a:pt x="316839" y="31127"/>
                  </a:lnTo>
                  <a:lnTo>
                    <a:pt x="314464" y="32931"/>
                  </a:lnTo>
                  <a:lnTo>
                    <a:pt x="309422" y="37998"/>
                  </a:lnTo>
                  <a:lnTo>
                    <a:pt x="305308" y="38760"/>
                  </a:lnTo>
                  <a:lnTo>
                    <a:pt x="303606" y="44145"/>
                  </a:lnTo>
                  <a:lnTo>
                    <a:pt x="301955" y="43789"/>
                  </a:lnTo>
                  <a:lnTo>
                    <a:pt x="296278" y="43878"/>
                  </a:lnTo>
                  <a:lnTo>
                    <a:pt x="288264" y="43434"/>
                  </a:lnTo>
                  <a:lnTo>
                    <a:pt x="288798" y="49263"/>
                  </a:lnTo>
                  <a:lnTo>
                    <a:pt x="287718" y="50368"/>
                  </a:lnTo>
                  <a:lnTo>
                    <a:pt x="282270" y="48437"/>
                  </a:lnTo>
                  <a:lnTo>
                    <a:pt x="278269" y="50330"/>
                  </a:lnTo>
                  <a:lnTo>
                    <a:pt x="270167" y="51054"/>
                  </a:lnTo>
                  <a:lnTo>
                    <a:pt x="266077" y="48552"/>
                  </a:lnTo>
                  <a:lnTo>
                    <a:pt x="256387" y="53390"/>
                  </a:lnTo>
                  <a:lnTo>
                    <a:pt x="249402" y="52171"/>
                  </a:lnTo>
                  <a:lnTo>
                    <a:pt x="241401" y="58229"/>
                  </a:lnTo>
                  <a:lnTo>
                    <a:pt x="236588" y="56515"/>
                  </a:lnTo>
                  <a:lnTo>
                    <a:pt x="235610" y="62699"/>
                  </a:lnTo>
                  <a:lnTo>
                    <a:pt x="230759" y="62445"/>
                  </a:lnTo>
                  <a:lnTo>
                    <a:pt x="229082" y="62649"/>
                  </a:lnTo>
                  <a:lnTo>
                    <a:pt x="221335" y="66929"/>
                  </a:lnTo>
                  <a:lnTo>
                    <a:pt x="213423" y="64770"/>
                  </a:lnTo>
                  <a:lnTo>
                    <a:pt x="207302" y="70053"/>
                  </a:lnTo>
                  <a:lnTo>
                    <a:pt x="205663" y="69786"/>
                  </a:lnTo>
                  <a:lnTo>
                    <a:pt x="201218" y="70726"/>
                  </a:lnTo>
                  <a:lnTo>
                    <a:pt x="197624" y="70231"/>
                  </a:lnTo>
                  <a:lnTo>
                    <a:pt x="194208" y="71767"/>
                  </a:lnTo>
                  <a:lnTo>
                    <a:pt x="187973" y="73437"/>
                  </a:lnTo>
                  <a:lnTo>
                    <a:pt x="175016" y="74405"/>
                  </a:lnTo>
                  <a:lnTo>
                    <a:pt x="168795" y="76339"/>
                  </a:lnTo>
                  <a:lnTo>
                    <a:pt x="167106" y="77203"/>
                  </a:lnTo>
                  <a:lnTo>
                    <a:pt x="165811" y="76263"/>
                  </a:lnTo>
                  <a:lnTo>
                    <a:pt x="160642" y="74218"/>
                  </a:lnTo>
                  <a:lnTo>
                    <a:pt x="154889" y="80911"/>
                  </a:lnTo>
                  <a:lnTo>
                    <a:pt x="149479" y="80124"/>
                  </a:lnTo>
                  <a:lnTo>
                    <a:pt x="139471" y="77177"/>
                  </a:lnTo>
                  <a:lnTo>
                    <a:pt x="135178" y="78181"/>
                  </a:lnTo>
                  <a:lnTo>
                    <a:pt x="131914" y="83908"/>
                  </a:lnTo>
                  <a:lnTo>
                    <a:pt x="130683" y="84531"/>
                  </a:lnTo>
                  <a:lnTo>
                    <a:pt x="122440" y="83096"/>
                  </a:lnTo>
                  <a:lnTo>
                    <a:pt x="117106" y="87604"/>
                  </a:lnTo>
                  <a:lnTo>
                    <a:pt x="99517" y="91198"/>
                  </a:lnTo>
                  <a:lnTo>
                    <a:pt x="91274" y="85661"/>
                  </a:lnTo>
                  <a:lnTo>
                    <a:pt x="88671" y="85318"/>
                  </a:lnTo>
                  <a:lnTo>
                    <a:pt x="78811" y="87626"/>
                  </a:lnTo>
                  <a:lnTo>
                    <a:pt x="72659" y="88423"/>
                  </a:lnTo>
                  <a:lnTo>
                    <a:pt x="66598" y="87525"/>
                  </a:lnTo>
                  <a:lnTo>
                    <a:pt x="60706" y="83883"/>
                  </a:lnTo>
                  <a:lnTo>
                    <a:pt x="59232" y="82524"/>
                  </a:lnTo>
                  <a:lnTo>
                    <a:pt x="54660" y="81229"/>
                  </a:lnTo>
                  <a:lnTo>
                    <a:pt x="53454" y="89763"/>
                  </a:lnTo>
                  <a:lnTo>
                    <a:pt x="51676" y="91859"/>
                  </a:lnTo>
                  <a:lnTo>
                    <a:pt x="44564" y="88798"/>
                  </a:lnTo>
                  <a:lnTo>
                    <a:pt x="39497" y="90551"/>
                  </a:lnTo>
                  <a:lnTo>
                    <a:pt x="40157" y="84086"/>
                  </a:lnTo>
                  <a:lnTo>
                    <a:pt x="39052" y="83337"/>
                  </a:lnTo>
                  <a:lnTo>
                    <a:pt x="31000" y="84239"/>
                  </a:lnTo>
                  <a:lnTo>
                    <a:pt x="23063" y="80937"/>
                  </a:lnTo>
                  <a:lnTo>
                    <a:pt x="14757" y="86258"/>
                  </a:lnTo>
                  <a:lnTo>
                    <a:pt x="13931" y="86423"/>
                  </a:lnTo>
                  <a:lnTo>
                    <a:pt x="6870" y="80746"/>
                  </a:lnTo>
                  <a:lnTo>
                    <a:pt x="2095" y="82473"/>
                  </a:lnTo>
                  <a:lnTo>
                    <a:pt x="1104" y="89509"/>
                  </a:lnTo>
                  <a:lnTo>
                    <a:pt x="0" y="92202"/>
                  </a:lnTo>
                  <a:lnTo>
                    <a:pt x="50" y="94640"/>
                  </a:lnTo>
                  <a:lnTo>
                    <a:pt x="2705" y="96456"/>
                  </a:lnTo>
                  <a:lnTo>
                    <a:pt x="8979" y="97320"/>
                  </a:lnTo>
                  <a:lnTo>
                    <a:pt x="15279" y="97447"/>
                  </a:lnTo>
                  <a:lnTo>
                    <a:pt x="21591" y="97278"/>
                  </a:lnTo>
                  <a:lnTo>
                    <a:pt x="36312" y="97446"/>
                  </a:lnTo>
                  <a:lnTo>
                    <a:pt x="98395" y="97052"/>
                  </a:lnTo>
                  <a:lnTo>
                    <a:pt x="114947" y="97472"/>
                  </a:lnTo>
                  <a:lnTo>
                    <a:pt x="118706" y="96812"/>
                  </a:lnTo>
                  <a:lnTo>
                    <a:pt x="124955" y="90512"/>
                  </a:lnTo>
                  <a:lnTo>
                    <a:pt x="128816" y="90131"/>
                  </a:lnTo>
                  <a:lnTo>
                    <a:pt x="134950" y="94869"/>
                  </a:lnTo>
                  <a:lnTo>
                    <a:pt x="137236" y="95084"/>
                  </a:lnTo>
                  <a:lnTo>
                    <a:pt x="141071" y="91389"/>
                  </a:lnTo>
                  <a:lnTo>
                    <a:pt x="142697" y="91414"/>
                  </a:lnTo>
                  <a:lnTo>
                    <a:pt x="145288" y="97193"/>
                  </a:lnTo>
                  <a:lnTo>
                    <a:pt x="171716" y="97256"/>
                  </a:lnTo>
                  <a:lnTo>
                    <a:pt x="173380" y="85852"/>
                  </a:lnTo>
                  <a:lnTo>
                    <a:pt x="174866" y="84899"/>
                  </a:lnTo>
                  <a:lnTo>
                    <a:pt x="179908" y="84874"/>
                  </a:lnTo>
                  <a:lnTo>
                    <a:pt x="181660" y="85331"/>
                  </a:lnTo>
                  <a:lnTo>
                    <a:pt x="183680" y="93916"/>
                  </a:lnTo>
                  <a:lnTo>
                    <a:pt x="184772" y="94284"/>
                  </a:lnTo>
                  <a:lnTo>
                    <a:pt x="197192" y="93332"/>
                  </a:lnTo>
                  <a:lnTo>
                    <a:pt x="203581" y="91922"/>
                  </a:lnTo>
                  <a:lnTo>
                    <a:pt x="210058" y="90982"/>
                  </a:lnTo>
                  <a:lnTo>
                    <a:pt x="217297" y="90919"/>
                  </a:lnTo>
                  <a:lnTo>
                    <a:pt x="224370" y="87541"/>
                  </a:lnTo>
                  <a:lnTo>
                    <a:pt x="234188" y="91427"/>
                  </a:lnTo>
                  <a:lnTo>
                    <a:pt x="236232" y="89255"/>
                  </a:lnTo>
                  <a:lnTo>
                    <a:pt x="240233" y="80200"/>
                  </a:lnTo>
                  <a:lnTo>
                    <a:pt x="241312" y="79832"/>
                  </a:lnTo>
                  <a:lnTo>
                    <a:pt x="252971" y="85382"/>
                  </a:lnTo>
                  <a:lnTo>
                    <a:pt x="257949" y="85318"/>
                  </a:lnTo>
                  <a:lnTo>
                    <a:pt x="263017" y="83527"/>
                  </a:lnTo>
                  <a:lnTo>
                    <a:pt x="264185" y="78841"/>
                  </a:lnTo>
                  <a:lnTo>
                    <a:pt x="269354" y="74955"/>
                  </a:lnTo>
                  <a:lnTo>
                    <a:pt x="265417" y="69367"/>
                  </a:lnTo>
                  <a:lnTo>
                    <a:pt x="271386" y="68922"/>
                  </a:lnTo>
                  <a:lnTo>
                    <a:pt x="277964" y="73863"/>
                  </a:lnTo>
                  <a:lnTo>
                    <a:pt x="285496" y="70637"/>
                  </a:lnTo>
                  <a:lnTo>
                    <a:pt x="292176" y="69405"/>
                  </a:lnTo>
                  <a:lnTo>
                    <a:pt x="303123" y="62890"/>
                  </a:lnTo>
                  <a:lnTo>
                    <a:pt x="308127" y="59550"/>
                  </a:lnTo>
                  <a:lnTo>
                    <a:pt x="317157" y="56705"/>
                  </a:lnTo>
                  <a:lnTo>
                    <a:pt x="321208" y="57581"/>
                  </a:lnTo>
                  <a:lnTo>
                    <a:pt x="327685" y="50203"/>
                  </a:lnTo>
                  <a:lnTo>
                    <a:pt x="332981" y="49822"/>
                  </a:lnTo>
                  <a:lnTo>
                    <a:pt x="339979" y="50228"/>
                  </a:lnTo>
                  <a:lnTo>
                    <a:pt x="347421" y="47879"/>
                  </a:lnTo>
                  <a:lnTo>
                    <a:pt x="346976" y="41795"/>
                  </a:lnTo>
                  <a:lnTo>
                    <a:pt x="343801" y="43065"/>
                  </a:lnTo>
                  <a:lnTo>
                    <a:pt x="342138" y="42583"/>
                  </a:lnTo>
                  <a:lnTo>
                    <a:pt x="346240" y="39839"/>
                  </a:lnTo>
                  <a:lnTo>
                    <a:pt x="350240" y="37782"/>
                  </a:lnTo>
                  <a:lnTo>
                    <a:pt x="355663" y="46278"/>
                  </a:lnTo>
                  <a:lnTo>
                    <a:pt x="359676" y="45224"/>
                  </a:lnTo>
                  <a:lnTo>
                    <a:pt x="362191" y="41059"/>
                  </a:lnTo>
                  <a:lnTo>
                    <a:pt x="362737" y="39585"/>
                  </a:lnTo>
                  <a:lnTo>
                    <a:pt x="367639" y="37858"/>
                  </a:lnTo>
                  <a:lnTo>
                    <a:pt x="368274" y="35458"/>
                  </a:lnTo>
                  <a:lnTo>
                    <a:pt x="367487" y="32385"/>
                  </a:lnTo>
                  <a:lnTo>
                    <a:pt x="365874" y="28930"/>
                  </a:lnTo>
                  <a:lnTo>
                    <a:pt x="362419" y="30099"/>
                  </a:lnTo>
                  <a:lnTo>
                    <a:pt x="356108" y="28016"/>
                  </a:lnTo>
                  <a:lnTo>
                    <a:pt x="362458" y="18300"/>
                  </a:lnTo>
                  <a:lnTo>
                    <a:pt x="372376" y="18262"/>
                  </a:lnTo>
                  <a:lnTo>
                    <a:pt x="377164" y="10680"/>
                  </a:lnTo>
                  <a:lnTo>
                    <a:pt x="378269" y="11061"/>
                  </a:lnTo>
                  <a:lnTo>
                    <a:pt x="382638" y="10096"/>
                  </a:lnTo>
                  <a:lnTo>
                    <a:pt x="383565" y="7632"/>
                  </a:lnTo>
                  <a:lnTo>
                    <a:pt x="381698" y="3657"/>
                  </a:lnTo>
                  <a:lnTo>
                    <a:pt x="379996" y="2959"/>
                  </a:lnTo>
                  <a:lnTo>
                    <a:pt x="378421" y="3187"/>
                  </a:lnTo>
                  <a:lnTo>
                    <a:pt x="376999" y="4356"/>
                  </a:lnTo>
                  <a:lnTo>
                    <a:pt x="372389" y="7099"/>
                  </a:lnTo>
                  <a:lnTo>
                    <a:pt x="368960" y="6261"/>
                  </a:lnTo>
                  <a:lnTo>
                    <a:pt x="365874" y="495"/>
                  </a:lnTo>
                  <a:lnTo>
                    <a:pt x="364972" y="0"/>
                  </a:lnTo>
                  <a:close/>
                </a:path>
              </a:pathLst>
            </a:custGeom>
            <a:solidFill>
              <a:srgbClr val="A7D5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363979" y="1882101"/>
              <a:ext cx="83185" cy="19050"/>
            </a:xfrm>
            <a:custGeom>
              <a:avLst/>
              <a:gdLst/>
              <a:ahLst/>
              <a:cxnLst/>
              <a:rect l="l" t="t" r="r" b="b"/>
              <a:pathLst>
                <a:path w="83184" h="19050">
                  <a:moveTo>
                    <a:pt x="82067" y="8623"/>
                  </a:moveTo>
                  <a:lnTo>
                    <a:pt x="9740" y="8623"/>
                  </a:lnTo>
                  <a:lnTo>
                    <a:pt x="10604" y="10121"/>
                  </a:lnTo>
                  <a:lnTo>
                    <a:pt x="8712" y="11137"/>
                  </a:lnTo>
                  <a:lnTo>
                    <a:pt x="7226" y="12331"/>
                  </a:lnTo>
                  <a:lnTo>
                    <a:pt x="3009" y="13398"/>
                  </a:lnTo>
                  <a:lnTo>
                    <a:pt x="0" y="14338"/>
                  </a:lnTo>
                  <a:lnTo>
                    <a:pt x="228" y="17779"/>
                  </a:lnTo>
                  <a:lnTo>
                    <a:pt x="1079" y="18681"/>
                  </a:lnTo>
                  <a:lnTo>
                    <a:pt x="2133" y="18707"/>
                  </a:lnTo>
                  <a:lnTo>
                    <a:pt x="3238" y="18414"/>
                  </a:lnTo>
                  <a:lnTo>
                    <a:pt x="3733" y="18211"/>
                  </a:lnTo>
                  <a:lnTo>
                    <a:pt x="4216" y="17957"/>
                  </a:lnTo>
                  <a:lnTo>
                    <a:pt x="4648" y="17614"/>
                  </a:lnTo>
                  <a:lnTo>
                    <a:pt x="6159" y="16789"/>
                  </a:lnTo>
                  <a:lnTo>
                    <a:pt x="7912" y="16598"/>
                  </a:lnTo>
                  <a:lnTo>
                    <a:pt x="14592" y="14046"/>
                  </a:lnTo>
                  <a:lnTo>
                    <a:pt x="25345" y="14046"/>
                  </a:lnTo>
                  <a:lnTo>
                    <a:pt x="29679" y="12865"/>
                  </a:lnTo>
                  <a:lnTo>
                    <a:pt x="33756" y="12611"/>
                  </a:lnTo>
                  <a:lnTo>
                    <a:pt x="44456" y="12611"/>
                  </a:lnTo>
                  <a:lnTo>
                    <a:pt x="44996" y="10452"/>
                  </a:lnTo>
                  <a:lnTo>
                    <a:pt x="42914" y="9442"/>
                  </a:lnTo>
                  <a:lnTo>
                    <a:pt x="38091" y="9016"/>
                  </a:lnTo>
                  <a:lnTo>
                    <a:pt x="37363" y="9016"/>
                  </a:lnTo>
                  <a:lnTo>
                    <a:pt x="35064" y="8750"/>
                  </a:lnTo>
                  <a:lnTo>
                    <a:pt x="81940" y="8750"/>
                  </a:lnTo>
                  <a:lnTo>
                    <a:pt x="82067" y="8623"/>
                  </a:lnTo>
                  <a:close/>
                </a:path>
                <a:path w="83184" h="19050">
                  <a:moveTo>
                    <a:pt x="44456" y="12611"/>
                  </a:moveTo>
                  <a:lnTo>
                    <a:pt x="33756" y="12611"/>
                  </a:lnTo>
                  <a:lnTo>
                    <a:pt x="39433" y="16713"/>
                  </a:lnTo>
                  <a:lnTo>
                    <a:pt x="41922" y="17424"/>
                  </a:lnTo>
                  <a:lnTo>
                    <a:pt x="44361" y="12992"/>
                  </a:lnTo>
                  <a:lnTo>
                    <a:pt x="44456" y="12611"/>
                  </a:lnTo>
                  <a:close/>
                </a:path>
                <a:path w="83184" h="19050">
                  <a:moveTo>
                    <a:pt x="25345" y="14046"/>
                  </a:moveTo>
                  <a:lnTo>
                    <a:pt x="14592" y="14046"/>
                  </a:lnTo>
                  <a:lnTo>
                    <a:pt x="20078" y="15481"/>
                  </a:lnTo>
                  <a:lnTo>
                    <a:pt x="25345" y="14046"/>
                  </a:lnTo>
                  <a:close/>
                </a:path>
                <a:path w="83184" h="19050">
                  <a:moveTo>
                    <a:pt x="7340" y="5600"/>
                  </a:moveTo>
                  <a:lnTo>
                    <a:pt x="6197" y="10477"/>
                  </a:lnTo>
                  <a:lnTo>
                    <a:pt x="9740" y="8623"/>
                  </a:lnTo>
                  <a:lnTo>
                    <a:pt x="82067" y="8623"/>
                  </a:lnTo>
                  <a:lnTo>
                    <a:pt x="82257" y="8432"/>
                  </a:lnTo>
                  <a:lnTo>
                    <a:pt x="80391" y="7010"/>
                  </a:lnTo>
                  <a:lnTo>
                    <a:pt x="81057" y="6426"/>
                  </a:lnTo>
                  <a:lnTo>
                    <a:pt x="18059" y="6426"/>
                  </a:lnTo>
                  <a:lnTo>
                    <a:pt x="9512" y="6388"/>
                  </a:lnTo>
                  <a:lnTo>
                    <a:pt x="7340" y="5600"/>
                  </a:lnTo>
                  <a:close/>
                </a:path>
                <a:path w="83184" h="19050">
                  <a:moveTo>
                    <a:pt x="80822" y="9867"/>
                  </a:moveTo>
                  <a:lnTo>
                    <a:pt x="75882" y="9867"/>
                  </a:lnTo>
                  <a:lnTo>
                    <a:pt x="78092" y="9880"/>
                  </a:lnTo>
                  <a:lnTo>
                    <a:pt x="80441" y="10248"/>
                  </a:lnTo>
                  <a:lnTo>
                    <a:pt x="80822" y="9867"/>
                  </a:lnTo>
                  <a:close/>
                </a:path>
                <a:path w="83184" h="19050">
                  <a:moveTo>
                    <a:pt x="81749" y="8940"/>
                  </a:moveTo>
                  <a:lnTo>
                    <a:pt x="39662" y="8940"/>
                  </a:lnTo>
                  <a:lnTo>
                    <a:pt x="41960" y="8978"/>
                  </a:lnTo>
                  <a:lnTo>
                    <a:pt x="42914" y="9442"/>
                  </a:lnTo>
                  <a:lnTo>
                    <a:pt x="45255" y="9648"/>
                  </a:lnTo>
                  <a:lnTo>
                    <a:pt x="55459" y="9932"/>
                  </a:lnTo>
                  <a:lnTo>
                    <a:pt x="80822" y="9867"/>
                  </a:lnTo>
                  <a:lnTo>
                    <a:pt x="81749" y="8940"/>
                  </a:lnTo>
                  <a:close/>
                </a:path>
                <a:path w="83184" h="19050">
                  <a:moveTo>
                    <a:pt x="39662" y="8940"/>
                  </a:moveTo>
                  <a:lnTo>
                    <a:pt x="37892" y="8999"/>
                  </a:lnTo>
                  <a:lnTo>
                    <a:pt x="42914" y="9442"/>
                  </a:lnTo>
                  <a:lnTo>
                    <a:pt x="41960" y="8978"/>
                  </a:lnTo>
                  <a:lnTo>
                    <a:pt x="39662" y="8940"/>
                  </a:lnTo>
                  <a:close/>
                </a:path>
                <a:path w="83184" h="19050">
                  <a:moveTo>
                    <a:pt x="37892" y="8999"/>
                  </a:moveTo>
                  <a:lnTo>
                    <a:pt x="37363" y="9016"/>
                  </a:lnTo>
                  <a:lnTo>
                    <a:pt x="38091" y="9016"/>
                  </a:lnTo>
                  <a:lnTo>
                    <a:pt x="37892" y="8999"/>
                  </a:lnTo>
                  <a:close/>
                </a:path>
                <a:path w="83184" h="19050">
                  <a:moveTo>
                    <a:pt x="81940" y="8750"/>
                  </a:moveTo>
                  <a:lnTo>
                    <a:pt x="35064" y="8750"/>
                  </a:lnTo>
                  <a:lnTo>
                    <a:pt x="37892" y="8999"/>
                  </a:lnTo>
                  <a:lnTo>
                    <a:pt x="39662" y="8940"/>
                  </a:lnTo>
                  <a:lnTo>
                    <a:pt x="81749" y="8940"/>
                  </a:lnTo>
                  <a:lnTo>
                    <a:pt x="81940" y="8750"/>
                  </a:lnTo>
                  <a:close/>
                </a:path>
                <a:path w="83184" h="19050">
                  <a:moveTo>
                    <a:pt x="35687" y="596"/>
                  </a:moveTo>
                  <a:lnTo>
                    <a:pt x="24561" y="3644"/>
                  </a:lnTo>
                  <a:lnTo>
                    <a:pt x="18059" y="6426"/>
                  </a:lnTo>
                  <a:lnTo>
                    <a:pt x="81057" y="6426"/>
                  </a:lnTo>
                  <a:lnTo>
                    <a:pt x="83058" y="4673"/>
                  </a:lnTo>
                  <a:lnTo>
                    <a:pt x="82621" y="4330"/>
                  </a:lnTo>
                  <a:lnTo>
                    <a:pt x="74688" y="4330"/>
                  </a:lnTo>
                  <a:lnTo>
                    <a:pt x="70653" y="1498"/>
                  </a:lnTo>
                  <a:lnTo>
                    <a:pt x="40106" y="1498"/>
                  </a:lnTo>
                  <a:lnTo>
                    <a:pt x="35687" y="596"/>
                  </a:lnTo>
                  <a:close/>
                </a:path>
                <a:path w="83184" h="19050">
                  <a:moveTo>
                    <a:pt x="78168" y="2984"/>
                  </a:moveTo>
                  <a:lnTo>
                    <a:pt x="74688" y="4330"/>
                  </a:lnTo>
                  <a:lnTo>
                    <a:pt x="82621" y="4330"/>
                  </a:lnTo>
                  <a:lnTo>
                    <a:pt x="81229" y="3238"/>
                  </a:lnTo>
                  <a:lnTo>
                    <a:pt x="78168" y="2984"/>
                  </a:lnTo>
                  <a:close/>
                </a:path>
                <a:path w="83184" h="19050">
                  <a:moveTo>
                    <a:pt x="50050" y="190"/>
                  </a:moveTo>
                  <a:lnTo>
                    <a:pt x="40106" y="1498"/>
                  </a:lnTo>
                  <a:lnTo>
                    <a:pt x="70653" y="1498"/>
                  </a:lnTo>
                  <a:lnTo>
                    <a:pt x="68989" y="330"/>
                  </a:lnTo>
                  <a:lnTo>
                    <a:pt x="55702" y="330"/>
                  </a:lnTo>
                  <a:lnTo>
                    <a:pt x="50050" y="190"/>
                  </a:lnTo>
                  <a:close/>
                </a:path>
                <a:path w="83184" h="19050">
                  <a:moveTo>
                    <a:pt x="65100" y="0"/>
                  </a:moveTo>
                  <a:lnTo>
                    <a:pt x="55702" y="330"/>
                  </a:lnTo>
                  <a:lnTo>
                    <a:pt x="68989" y="330"/>
                  </a:lnTo>
                  <a:lnTo>
                    <a:pt x="68681" y="114"/>
                  </a:lnTo>
                  <a:lnTo>
                    <a:pt x="65100" y="0"/>
                  </a:lnTo>
                  <a:close/>
                </a:path>
              </a:pathLst>
            </a:custGeom>
            <a:solidFill>
              <a:srgbClr val="A8D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337208" y="1899767"/>
              <a:ext cx="31115" cy="17780"/>
            </a:xfrm>
            <a:custGeom>
              <a:avLst/>
              <a:gdLst/>
              <a:ahLst/>
              <a:cxnLst/>
              <a:rect l="l" t="t" r="r" b="b"/>
              <a:pathLst>
                <a:path w="31115" h="17780">
                  <a:moveTo>
                    <a:pt x="22707" y="0"/>
                  </a:moveTo>
                  <a:lnTo>
                    <a:pt x="19583" y="1358"/>
                  </a:lnTo>
                  <a:lnTo>
                    <a:pt x="14097" y="8877"/>
                  </a:lnTo>
                  <a:lnTo>
                    <a:pt x="10312" y="12509"/>
                  </a:lnTo>
                  <a:lnTo>
                    <a:pt x="2501" y="13982"/>
                  </a:lnTo>
                  <a:lnTo>
                    <a:pt x="1016" y="15227"/>
                  </a:lnTo>
                  <a:lnTo>
                    <a:pt x="0" y="17767"/>
                  </a:lnTo>
                  <a:lnTo>
                    <a:pt x="4152" y="17767"/>
                  </a:lnTo>
                  <a:lnTo>
                    <a:pt x="4165" y="16738"/>
                  </a:lnTo>
                  <a:lnTo>
                    <a:pt x="5003" y="15913"/>
                  </a:lnTo>
                  <a:lnTo>
                    <a:pt x="6096" y="16357"/>
                  </a:lnTo>
                  <a:lnTo>
                    <a:pt x="15316" y="14643"/>
                  </a:lnTo>
                  <a:lnTo>
                    <a:pt x="23418" y="12827"/>
                  </a:lnTo>
                  <a:lnTo>
                    <a:pt x="27533" y="4203"/>
                  </a:lnTo>
                  <a:lnTo>
                    <a:pt x="28346" y="2806"/>
                  </a:lnTo>
                  <a:lnTo>
                    <a:pt x="30492" y="2260"/>
                  </a:lnTo>
                  <a:lnTo>
                    <a:pt x="30111" y="114"/>
                  </a:lnTo>
                  <a:lnTo>
                    <a:pt x="27000" y="114"/>
                  </a:lnTo>
                  <a:lnTo>
                    <a:pt x="22707" y="0"/>
                  </a:lnTo>
                  <a:close/>
                </a:path>
              </a:pathLst>
            </a:custGeom>
            <a:solidFill>
              <a:srgbClr val="A1D2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333042" y="1869770"/>
              <a:ext cx="36830" cy="24130"/>
            </a:xfrm>
            <a:custGeom>
              <a:avLst/>
              <a:gdLst/>
              <a:ahLst/>
              <a:cxnLst/>
              <a:rect l="l" t="t" r="r" b="b"/>
              <a:pathLst>
                <a:path w="36830" h="24130">
                  <a:moveTo>
                    <a:pt x="36398" y="0"/>
                  </a:moveTo>
                  <a:lnTo>
                    <a:pt x="31381" y="1904"/>
                  </a:lnTo>
                  <a:lnTo>
                    <a:pt x="26784" y="5829"/>
                  </a:lnTo>
                  <a:lnTo>
                    <a:pt x="20840" y="3187"/>
                  </a:lnTo>
                  <a:lnTo>
                    <a:pt x="21983" y="5410"/>
                  </a:lnTo>
                  <a:lnTo>
                    <a:pt x="20256" y="6083"/>
                  </a:lnTo>
                  <a:lnTo>
                    <a:pt x="12128" y="12204"/>
                  </a:lnTo>
                  <a:lnTo>
                    <a:pt x="5549" y="17462"/>
                  </a:lnTo>
                  <a:lnTo>
                    <a:pt x="0" y="23875"/>
                  </a:lnTo>
                  <a:lnTo>
                    <a:pt x="2527" y="23825"/>
                  </a:lnTo>
                  <a:lnTo>
                    <a:pt x="4368" y="21424"/>
                  </a:lnTo>
                  <a:lnTo>
                    <a:pt x="7035" y="21856"/>
                  </a:lnTo>
                  <a:lnTo>
                    <a:pt x="10833" y="20205"/>
                  </a:lnTo>
                  <a:lnTo>
                    <a:pt x="15354" y="19494"/>
                  </a:lnTo>
                  <a:lnTo>
                    <a:pt x="16624" y="14528"/>
                  </a:lnTo>
                  <a:lnTo>
                    <a:pt x="19646" y="10388"/>
                  </a:lnTo>
                  <a:lnTo>
                    <a:pt x="24384" y="8775"/>
                  </a:lnTo>
                  <a:lnTo>
                    <a:pt x="31496" y="4673"/>
                  </a:lnTo>
                  <a:lnTo>
                    <a:pt x="35610" y="4330"/>
                  </a:lnTo>
                  <a:lnTo>
                    <a:pt x="36398" y="0"/>
                  </a:lnTo>
                  <a:close/>
                </a:path>
              </a:pathLst>
            </a:custGeom>
            <a:solidFill>
              <a:srgbClr val="2F8B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346085" y="1865261"/>
              <a:ext cx="29845" cy="19050"/>
            </a:xfrm>
            <a:custGeom>
              <a:avLst/>
              <a:gdLst/>
              <a:ahLst/>
              <a:cxnLst/>
              <a:rect l="l" t="t" r="r" b="b"/>
              <a:pathLst>
                <a:path w="29844" h="19050">
                  <a:moveTo>
                    <a:pt x="27546" y="0"/>
                  </a:moveTo>
                  <a:lnTo>
                    <a:pt x="26123" y="4216"/>
                  </a:lnTo>
                  <a:lnTo>
                    <a:pt x="24371" y="3505"/>
                  </a:lnTo>
                  <a:lnTo>
                    <a:pt x="23355" y="4508"/>
                  </a:lnTo>
                  <a:lnTo>
                    <a:pt x="22796" y="5918"/>
                  </a:lnTo>
                  <a:lnTo>
                    <a:pt x="21475" y="6477"/>
                  </a:lnTo>
                  <a:lnTo>
                    <a:pt x="14782" y="10248"/>
                  </a:lnTo>
                  <a:lnTo>
                    <a:pt x="9245" y="13284"/>
                  </a:lnTo>
                  <a:lnTo>
                    <a:pt x="2578" y="17081"/>
                  </a:lnTo>
                  <a:lnTo>
                    <a:pt x="0" y="17919"/>
                  </a:lnTo>
                  <a:lnTo>
                    <a:pt x="3581" y="19037"/>
                  </a:lnTo>
                  <a:lnTo>
                    <a:pt x="10064" y="15110"/>
                  </a:lnTo>
                  <a:lnTo>
                    <a:pt x="16729" y="11474"/>
                  </a:lnTo>
                  <a:lnTo>
                    <a:pt x="23283" y="7657"/>
                  </a:lnTo>
                  <a:lnTo>
                    <a:pt x="29438" y="3187"/>
                  </a:lnTo>
                  <a:lnTo>
                    <a:pt x="27546" y="0"/>
                  </a:lnTo>
                  <a:close/>
                </a:path>
              </a:pathLst>
            </a:custGeom>
            <a:solidFill>
              <a:srgbClr val="307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24" name="object 4124"/>
          <p:cNvGrpSpPr/>
          <p:nvPr/>
        </p:nvGrpSpPr>
        <p:grpSpPr>
          <a:xfrm>
            <a:off x="977963" y="1849882"/>
            <a:ext cx="45720" cy="105410"/>
            <a:chOff x="977963" y="1849882"/>
            <a:chExt cx="45720" cy="105410"/>
          </a:xfrm>
        </p:grpSpPr>
        <p:sp>
          <p:nvSpPr>
            <p:cNvPr id="4125" name="object 4125"/>
            <p:cNvSpPr/>
            <p:nvPr/>
          </p:nvSpPr>
          <p:spPr>
            <a:xfrm>
              <a:off x="985735" y="1874786"/>
              <a:ext cx="38100" cy="80645"/>
            </a:xfrm>
            <a:custGeom>
              <a:avLst/>
              <a:gdLst/>
              <a:ahLst/>
              <a:cxnLst/>
              <a:rect l="l" t="t" r="r" b="b"/>
              <a:pathLst>
                <a:path w="38100" h="80644">
                  <a:moveTo>
                    <a:pt x="3505" y="0"/>
                  </a:moveTo>
                  <a:lnTo>
                    <a:pt x="0" y="2857"/>
                  </a:lnTo>
                  <a:lnTo>
                    <a:pt x="1600" y="4737"/>
                  </a:lnTo>
                  <a:lnTo>
                    <a:pt x="2133" y="6261"/>
                  </a:lnTo>
                  <a:lnTo>
                    <a:pt x="8882" y="19045"/>
                  </a:lnTo>
                  <a:lnTo>
                    <a:pt x="11723" y="24857"/>
                  </a:lnTo>
                  <a:lnTo>
                    <a:pt x="14300" y="30797"/>
                  </a:lnTo>
                  <a:lnTo>
                    <a:pt x="18149" y="40890"/>
                  </a:lnTo>
                  <a:lnTo>
                    <a:pt x="32143" y="74015"/>
                  </a:lnTo>
                  <a:lnTo>
                    <a:pt x="33045" y="77622"/>
                  </a:lnTo>
                  <a:lnTo>
                    <a:pt x="35636" y="80302"/>
                  </a:lnTo>
                  <a:lnTo>
                    <a:pt x="36182" y="80505"/>
                  </a:lnTo>
                  <a:lnTo>
                    <a:pt x="36677" y="80429"/>
                  </a:lnTo>
                  <a:lnTo>
                    <a:pt x="37134" y="80048"/>
                  </a:lnTo>
                  <a:lnTo>
                    <a:pt x="37757" y="78955"/>
                  </a:lnTo>
                  <a:lnTo>
                    <a:pt x="37553" y="77952"/>
                  </a:lnTo>
                  <a:lnTo>
                    <a:pt x="36830" y="76987"/>
                  </a:lnTo>
                  <a:lnTo>
                    <a:pt x="36931" y="75361"/>
                  </a:lnTo>
                  <a:lnTo>
                    <a:pt x="36029" y="74180"/>
                  </a:lnTo>
                  <a:lnTo>
                    <a:pt x="32385" y="66738"/>
                  </a:lnTo>
                  <a:lnTo>
                    <a:pt x="28892" y="60896"/>
                  </a:lnTo>
                  <a:lnTo>
                    <a:pt x="27482" y="54190"/>
                  </a:lnTo>
                  <a:lnTo>
                    <a:pt x="26314" y="49999"/>
                  </a:lnTo>
                  <a:lnTo>
                    <a:pt x="22669" y="41516"/>
                  </a:lnTo>
                  <a:lnTo>
                    <a:pt x="18034" y="28295"/>
                  </a:lnTo>
                  <a:lnTo>
                    <a:pt x="17195" y="23787"/>
                  </a:lnTo>
                  <a:lnTo>
                    <a:pt x="13868" y="21704"/>
                  </a:lnTo>
                  <a:lnTo>
                    <a:pt x="13220" y="18021"/>
                  </a:lnTo>
                  <a:lnTo>
                    <a:pt x="11811" y="14782"/>
                  </a:lnTo>
                  <a:lnTo>
                    <a:pt x="10706" y="11696"/>
                  </a:lnTo>
                  <a:lnTo>
                    <a:pt x="8978" y="8915"/>
                  </a:lnTo>
                  <a:lnTo>
                    <a:pt x="7200" y="5080"/>
                  </a:lnTo>
                  <a:lnTo>
                    <a:pt x="6642" y="4279"/>
                  </a:lnTo>
                  <a:lnTo>
                    <a:pt x="5930" y="3594"/>
                  </a:lnTo>
                  <a:lnTo>
                    <a:pt x="4470" y="2794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4EAD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977963" y="1858276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30">
                  <a:moveTo>
                    <a:pt x="1384" y="0"/>
                  </a:moveTo>
                  <a:lnTo>
                    <a:pt x="0" y="3848"/>
                  </a:lnTo>
                  <a:lnTo>
                    <a:pt x="2006" y="4800"/>
                  </a:lnTo>
                  <a:lnTo>
                    <a:pt x="3606" y="6261"/>
                  </a:lnTo>
                  <a:lnTo>
                    <a:pt x="4305" y="7010"/>
                  </a:lnTo>
                  <a:lnTo>
                    <a:pt x="7734" y="11366"/>
                  </a:lnTo>
                  <a:lnTo>
                    <a:pt x="9359" y="16890"/>
                  </a:lnTo>
                  <a:lnTo>
                    <a:pt x="13309" y="20929"/>
                  </a:lnTo>
                  <a:lnTo>
                    <a:pt x="14516" y="22898"/>
                  </a:lnTo>
                  <a:lnTo>
                    <a:pt x="15519" y="23748"/>
                  </a:lnTo>
                  <a:lnTo>
                    <a:pt x="16548" y="23748"/>
                  </a:lnTo>
                  <a:lnTo>
                    <a:pt x="17576" y="22948"/>
                  </a:lnTo>
                  <a:lnTo>
                    <a:pt x="19024" y="23444"/>
                  </a:lnTo>
                  <a:lnTo>
                    <a:pt x="19672" y="23621"/>
                  </a:lnTo>
                  <a:lnTo>
                    <a:pt x="18059" y="17881"/>
                  </a:lnTo>
                  <a:lnTo>
                    <a:pt x="14973" y="14643"/>
                  </a:lnTo>
                  <a:lnTo>
                    <a:pt x="16675" y="10426"/>
                  </a:lnTo>
                  <a:lnTo>
                    <a:pt x="17183" y="7061"/>
                  </a:lnTo>
                  <a:lnTo>
                    <a:pt x="13817" y="5181"/>
                  </a:lnTo>
                  <a:lnTo>
                    <a:pt x="13449" y="2133"/>
                  </a:lnTo>
                  <a:lnTo>
                    <a:pt x="12865" y="1523"/>
                  </a:lnTo>
                  <a:lnTo>
                    <a:pt x="12166" y="1498"/>
                  </a:lnTo>
                  <a:lnTo>
                    <a:pt x="11417" y="1790"/>
                  </a:lnTo>
                  <a:lnTo>
                    <a:pt x="10287" y="2514"/>
                  </a:lnTo>
                  <a:lnTo>
                    <a:pt x="10693" y="3987"/>
                  </a:lnTo>
                  <a:lnTo>
                    <a:pt x="9931" y="4902"/>
                  </a:lnTo>
                  <a:lnTo>
                    <a:pt x="8318" y="3403"/>
                  </a:lnTo>
                  <a:lnTo>
                    <a:pt x="7543" y="1066"/>
                  </a:lnTo>
                  <a:lnTo>
                    <a:pt x="5168" y="444"/>
                  </a:lnTo>
                  <a:lnTo>
                    <a:pt x="3670" y="101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3B6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002855" y="1903082"/>
              <a:ext cx="11430" cy="26034"/>
            </a:xfrm>
            <a:custGeom>
              <a:avLst/>
              <a:gdLst/>
              <a:ahLst/>
              <a:cxnLst/>
              <a:rect l="l" t="t" r="r" b="b"/>
              <a:pathLst>
                <a:path w="11430" h="26035">
                  <a:moveTo>
                    <a:pt x="914" y="0"/>
                  </a:moveTo>
                  <a:lnTo>
                    <a:pt x="647" y="584"/>
                  </a:lnTo>
                  <a:lnTo>
                    <a:pt x="0" y="1320"/>
                  </a:lnTo>
                  <a:lnTo>
                    <a:pt x="2501" y="7853"/>
                  </a:lnTo>
                  <a:lnTo>
                    <a:pt x="4692" y="14052"/>
                  </a:lnTo>
                  <a:lnTo>
                    <a:pt x="7169" y="20127"/>
                  </a:lnTo>
                  <a:lnTo>
                    <a:pt x="10363" y="25895"/>
                  </a:lnTo>
                  <a:lnTo>
                    <a:pt x="11290" y="23850"/>
                  </a:lnTo>
                  <a:lnTo>
                    <a:pt x="8267" y="14490"/>
                  </a:lnTo>
                  <a:lnTo>
                    <a:pt x="6070" y="9524"/>
                  </a:lnTo>
                  <a:lnTo>
                    <a:pt x="4368" y="4317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AC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003071" y="1895563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19" h="10160">
                  <a:moveTo>
                    <a:pt x="5295" y="3289"/>
                  </a:moveTo>
                  <a:lnTo>
                    <a:pt x="0" y="3289"/>
                  </a:lnTo>
                  <a:lnTo>
                    <a:pt x="1663" y="4343"/>
                  </a:lnTo>
                  <a:lnTo>
                    <a:pt x="2666" y="5791"/>
                  </a:lnTo>
                  <a:lnTo>
                    <a:pt x="3543" y="8915"/>
                  </a:lnTo>
                  <a:lnTo>
                    <a:pt x="4610" y="9944"/>
                  </a:lnTo>
                  <a:lnTo>
                    <a:pt x="6845" y="7378"/>
                  </a:lnTo>
                  <a:lnTo>
                    <a:pt x="7048" y="6057"/>
                  </a:lnTo>
                  <a:lnTo>
                    <a:pt x="5295" y="3289"/>
                  </a:lnTo>
                  <a:close/>
                </a:path>
                <a:path w="7619" h="10160">
                  <a:moveTo>
                    <a:pt x="977" y="0"/>
                  </a:moveTo>
                  <a:lnTo>
                    <a:pt x="12" y="1155"/>
                  </a:lnTo>
                  <a:lnTo>
                    <a:pt x="0" y="3301"/>
                  </a:lnTo>
                  <a:lnTo>
                    <a:pt x="5295" y="3289"/>
                  </a:lnTo>
                  <a:lnTo>
                    <a:pt x="5196" y="3009"/>
                  </a:lnTo>
                  <a:lnTo>
                    <a:pt x="5029" y="876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476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992479" y="1881174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89">
                  <a:moveTo>
                    <a:pt x="0" y="0"/>
                  </a:moveTo>
                  <a:lnTo>
                    <a:pt x="2514" y="6108"/>
                  </a:lnTo>
                  <a:lnTo>
                    <a:pt x="5080" y="8382"/>
                  </a:lnTo>
                  <a:lnTo>
                    <a:pt x="5854" y="5257"/>
                  </a:lnTo>
                  <a:lnTo>
                    <a:pt x="3556" y="2870"/>
                  </a:lnTo>
                  <a:lnTo>
                    <a:pt x="3060" y="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8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981798" y="1849881"/>
              <a:ext cx="11430" cy="10795"/>
            </a:xfrm>
            <a:custGeom>
              <a:avLst/>
              <a:gdLst/>
              <a:ahLst/>
              <a:cxnLst/>
              <a:rect l="l" t="t" r="r" b="b"/>
              <a:pathLst>
                <a:path w="11430" h="10794">
                  <a:moveTo>
                    <a:pt x="11049" y="8864"/>
                  </a:moveTo>
                  <a:lnTo>
                    <a:pt x="9906" y="7226"/>
                  </a:lnTo>
                  <a:lnTo>
                    <a:pt x="9512" y="5588"/>
                  </a:lnTo>
                  <a:lnTo>
                    <a:pt x="8902" y="5130"/>
                  </a:lnTo>
                  <a:lnTo>
                    <a:pt x="7670" y="4241"/>
                  </a:lnTo>
                  <a:lnTo>
                    <a:pt x="5651" y="4432"/>
                  </a:lnTo>
                  <a:lnTo>
                    <a:pt x="6680" y="3187"/>
                  </a:lnTo>
                  <a:lnTo>
                    <a:pt x="5892" y="1828"/>
                  </a:lnTo>
                  <a:lnTo>
                    <a:pt x="4711" y="927"/>
                  </a:lnTo>
                  <a:lnTo>
                    <a:pt x="3340" y="228"/>
                  </a:lnTo>
                  <a:lnTo>
                    <a:pt x="1054" y="0"/>
                  </a:lnTo>
                  <a:lnTo>
                    <a:pt x="0" y="990"/>
                  </a:lnTo>
                  <a:lnTo>
                    <a:pt x="241" y="3302"/>
                  </a:lnTo>
                  <a:lnTo>
                    <a:pt x="114" y="4902"/>
                  </a:lnTo>
                  <a:lnTo>
                    <a:pt x="1282" y="4902"/>
                  </a:lnTo>
                  <a:lnTo>
                    <a:pt x="2349" y="5003"/>
                  </a:lnTo>
                  <a:lnTo>
                    <a:pt x="3937" y="4724"/>
                  </a:lnTo>
                  <a:lnTo>
                    <a:pt x="5295" y="4584"/>
                  </a:lnTo>
                  <a:lnTo>
                    <a:pt x="6286" y="6604"/>
                  </a:lnTo>
                  <a:lnTo>
                    <a:pt x="5702" y="7835"/>
                  </a:lnTo>
                  <a:lnTo>
                    <a:pt x="5829" y="9194"/>
                  </a:lnTo>
                  <a:lnTo>
                    <a:pt x="6261" y="10299"/>
                  </a:lnTo>
                  <a:lnTo>
                    <a:pt x="7823" y="10515"/>
                  </a:lnTo>
                  <a:lnTo>
                    <a:pt x="8420" y="10528"/>
                  </a:lnTo>
                  <a:lnTo>
                    <a:pt x="9017" y="10528"/>
                  </a:lnTo>
                  <a:lnTo>
                    <a:pt x="9613" y="10541"/>
                  </a:lnTo>
                  <a:lnTo>
                    <a:pt x="11049" y="8864"/>
                  </a:lnTo>
                  <a:close/>
                </a:path>
              </a:pathLst>
            </a:custGeom>
            <a:solidFill>
              <a:srgbClr val="366D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984148" y="185263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130" y="0"/>
                  </a:moveTo>
                  <a:lnTo>
                    <a:pt x="0" y="1587"/>
                  </a:lnTo>
                  <a:lnTo>
                    <a:pt x="673" y="3543"/>
                  </a:lnTo>
                  <a:lnTo>
                    <a:pt x="1752" y="4978"/>
                  </a:lnTo>
                  <a:lnTo>
                    <a:pt x="4076" y="4864"/>
                  </a:lnTo>
                  <a:lnTo>
                    <a:pt x="4495" y="3733"/>
                  </a:lnTo>
                  <a:lnTo>
                    <a:pt x="5308" y="1485"/>
                  </a:lnTo>
                  <a:lnTo>
                    <a:pt x="4330" y="431"/>
                  </a:lnTo>
                  <a:lnTo>
                    <a:pt x="2857" y="698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3B6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32" name="object 4132"/>
          <p:cNvGrpSpPr/>
          <p:nvPr/>
        </p:nvGrpSpPr>
        <p:grpSpPr>
          <a:xfrm>
            <a:off x="876096" y="1770570"/>
            <a:ext cx="113664" cy="100330"/>
            <a:chOff x="876096" y="1770570"/>
            <a:chExt cx="113664" cy="100330"/>
          </a:xfrm>
        </p:grpSpPr>
        <p:sp>
          <p:nvSpPr>
            <p:cNvPr id="4133" name="object 4133"/>
            <p:cNvSpPr/>
            <p:nvPr/>
          </p:nvSpPr>
          <p:spPr>
            <a:xfrm>
              <a:off x="906475" y="1786775"/>
              <a:ext cx="22225" cy="19050"/>
            </a:xfrm>
            <a:custGeom>
              <a:avLst/>
              <a:gdLst/>
              <a:ahLst/>
              <a:cxnLst/>
              <a:rect l="l" t="t" r="r" b="b"/>
              <a:pathLst>
                <a:path w="22225" h="19050">
                  <a:moveTo>
                    <a:pt x="6019" y="0"/>
                  </a:moveTo>
                  <a:lnTo>
                    <a:pt x="5930" y="3340"/>
                  </a:lnTo>
                  <a:lnTo>
                    <a:pt x="4267" y="5092"/>
                  </a:lnTo>
                  <a:lnTo>
                    <a:pt x="888" y="5143"/>
                  </a:lnTo>
                  <a:lnTo>
                    <a:pt x="0" y="6515"/>
                  </a:lnTo>
                  <a:lnTo>
                    <a:pt x="2209" y="7315"/>
                  </a:lnTo>
                  <a:lnTo>
                    <a:pt x="1562" y="8648"/>
                  </a:lnTo>
                  <a:lnTo>
                    <a:pt x="1689" y="9296"/>
                  </a:lnTo>
                  <a:lnTo>
                    <a:pt x="2070" y="9804"/>
                  </a:lnTo>
                  <a:lnTo>
                    <a:pt x="4267" y="12318"/>
                  </a:lnTo>
                  <a:lnTo>
                    <a:pt x="1714" y="13284"/>
                  </a:lnTo>
                  <a:lnTo>
                    <a:pt x="1384" y="14808"/>
                  </a:lnTo>
                  <a:lnTo>
                    <a:pt x="3060" y="18402"/>
                  </a:lnTo>
                  <a:lnTo>
                    <a:pt x="6248" y="18554"/>
                  </a:lnTo>
                  <a:lnTo>
                    <a:pt x="9563" y="18427"/>
                  </a:lnTo>
                  <a:lnTo>
                    <a:pt x="11150" y="16332"/>
                  </a:lnTo>
                  <a:lnTo>
                    <a:pt x="9651" y="13512"/>
                  </a:lnTo>
                  <a:lnTo>
                    <a:pt x="11214" y="11391"/>
                  </a:lnTo>
                  <a:lnTo>
                    <a:pt x="14350" y="11214"/>
                  </a:lnTo>
                  <a:lnTo>
                    <a:pt x="13309" y="15112"/>
                  </a:lnTo>
                  <a:lnTo>
                    <a:pt x="15544" y="15849"/>
                  </a:lnTo>
                  <a:lnTo>
                    <a:pt x="15976" y="16040"/>
                  </a:lnTo>
                  <a:lnTo>
                    <a:pt x="16408" y="16141"/>
                  </a:lnTo>
                  <a:lnTo>
                    <a:pt x="16878" y="16154"/>
                  </a:lnTo>
                  <a:lnTo>
                    <a:pt x="18160" y="16014"/>
                  </a:lnTo>
                  <a:lnTo>
                    <a:pt x="19392" y="15620"/>
                  </a:lnTo>
                  <a:lnTo>
                    <a:pt x="20662" y="15443"/>
                  </a:lnTo>
                  <a:lnTo>
                    <a:pt x="21615" y="15481"/>
                  </a:lnTo>
                  <a:lnTo>
                    <a:pt x="21539" y="13500"/>
                  </a:lnTo>
                  <a:lnTo>
                    <a:pt x="21310" y="11518"/>
                  </a:lnTo>
                  <a:lnTo>
                    <a:pt x="21589" y="7226"/>
                  </a:lnTo>
                  <a:lnTo>
                    <a:pt x="20332" y="7099"/>
                  </a:lnTo>
                  <a:lnTo>
                    <a:pt x="18618" y="7365"/>
                  </a:lnTo>
                  <a:lnTo>
                    <a:pt x="17703" y="10858"/>
                  </a:lnTo>
                  <a:lnTo>
                    <a:pt x="15798" y="10172"/>
                  </a:lnTo>
                  <a:lnTo>
                    <a:pt x="13195" y="3467"/>
                  </a:lnTo>
                  <a:lnTo>
                    <a:pt x="9880" y="1536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397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921766" y="1800885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4279" y="0"/>
                  </a:moveTo>
                  <a:lnTo>
                    <a:pt x="3213" y="63"/>
                  </a:lnTo>
                  <a:lnTo>
                    <a:pt x="2171" y="1397"/>
                  </a:lnTo>
                  <a:lnTo>
                    <a:pt x="1244" y="2298"/>
                  </a:lnTo>
                  <a:lnTo>
                    <a:pt x="622" y="3365"/>
                  </a:lnTo>
                  <a:lnTo>
                    <a:pt x="0" y="6223"/>
                  </a:lnTo>
                  <a:lnTo>
                    <a:pt x="393" y="7645"/>
                  </a:lnTo>
                  <a:lnTo>
                    <a:pt x="1346" y="8940"/>
                  </a:lnTo>
                  <a:lnTo>
                    <a:pt x="2565" y="10007"/>
                  </a:lnTo>
                  <a:lnTo>
                    <a:pt x="3035" y="12115"/>
                  </a:lnTo>
                  <a:lnTo>
                    <a:pt x="5283" y="11785"/>
                  </a:lnTo>
                  <a:lnTo>
                    <a:pt x="7251" y="8318"/>
                  </a:lnTo>
                  <a:lnTo>
                    <a:pt x="5372" y="4826"/>
                  </a:lnTo>
                  <a:lnTo>
                    <a:pt x="5372" y="1346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2F5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921727" y="1809508"/>
              <a:ext cx="27305" cy="31115"/>
            </a:xfrm>
            <a:custGeom>
              <a:avLst/>
              <a:gdLst/>
              <a:ahLst/>
              <a:cxnLst/>
              <a:rect l="l" t="t" r="r" b="b"/>
              <a:pathLst>
                <a:path w="27305" h="31114">
                  <a:moveTo>
                    <a:pt x="12598" y="16624"/>
                  </a:moveTo>
                  <a:lnTo>
                    <a:pt x="11252" y="11544"/>
                  </a:lnTo>
                  <a:lnTo>
                    <a:pt x="5041" y="9105"/>
                  </a:lnTo>
                  <a:lnTo>
                    <a:pt x="5308" y="3149"/>
                  </a:lnTo>
                  <a:lnTo>
                    <a:pt x="4038" y="2336"/>
                  </a:lnTo>
                  <a:lnTo>
                    <a:pt x="3860" y="457"/>
                  </a:lnTo>
                  <a:lnTo>
                    <a:pt x="2222" y="0"/>
                  </a:lnTo>
                  <a:lnTo>
                    <a:pt x="0" y="927"/>
                  </a:lnTo>
                  <a:lnTo>
                    <a:pt x="431" y="2565"/>
                  </a:lnTo>
                  <a:lnTo>
                    <a:pt x="2044" y="6235"/>
                  </a:lnTo>
                  <a:lnTo>
                    <a:pt x="7480" y="13004"/>
                  </a:lnTo>
                  <a:lnTo>
                    <a:pt x="8712" y="16116"/>
                  </a:lnTo>
                  <a:lnTo>
                    <a:pt x="11950" y="16891"/>
                  </a:lnTo>
                  <a:lnTo>
                    <a:pt x="12598" y="16624"/>
                  </a:lnTo>
                  <a:close/>
                </a:path>
                <a:path w="27305" h="31114">
                  <a:moveTo>
                    <a:pt x="27114" y="30137"/>
                  </a:moveTo>
                  <a:lnTo>
                    <a:pt x="23850" y="24930"/>
                  </a:lnTo>
                  <a:lnTo>
                    <a:pt x="17640" y="22580"/>
                  </a:lnTo>
                  <a:lnTo>
                    <a:pt x="14224" y="16814"/>
                  </a:lnTo>
                  <a:lnTo>
                    <a:pt x="13246" y="16814"/>
                  </a:lnTo>
                  <a:lnTo>
                    <a:pt x="12598" y="16624"/>
                  </a:lnTo>
                  <a:lnTo>
                    <a:pt x="12065" y="19621"/>
                  </a:lnTo>
                  <a:lnTo>
                    <a:pt x="14579" y="21145"/>
                  </a:lnTo>
                  <a:lnTo>
                    <a:pt x="15722" y="23329"/>
                  </a:lnTo>
                  <a:lnTo>
                    <a:pt x="16154" y="23876"/>
                  </a:lnTo>
                  <a:lnTo>
                    <a:pt x="16637" y="24384"/>
                  </a:lnTo>
                  <a:lnTo>
                    <a:pt x="17183" y="24815"/>
                  </a:lnTo>
                  <a:lnTo>
                    <a:pt x="19418" y="26416"/>
                  </a:lnTo>
                  <a:lnTo>
                    <a:pt x="21132" y="28587"/>
                  </a:lnTo>
                  <a:lnTo>
                    <a:pt x="25501" y="31064"/>
                  </a:lnTo>
                  <a:lnTo>
                    <a:pt x="26403" y="30988"/>
                  </a:lnTo>
                  <a:lnTo>
                    <a:pt x="27114" y="30137"/>
                  </a:lnTo>
                  <a:close/>
                </a:path>
              </a:pathLst>
            </a:custGeom>
            <a:solidFill>
              <a:srgbClr val="2A7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964234" y="1847430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2768" y="0"/>
                  </a:moveTo>
                  <a:lnTo>
                    <a:pt x="0" y="1536"/>
                  </a:lnTo>
                  <a:lnTo>
                    <a:pt x="3492" y="9499"/>
                  </a:lnTo>
                  <a:lnTo>
                    <a:pt x="10464" y="13741"/>
                  </a:lnTo>
                  <a:lnTo>
                    <a:pt x="17525" y="17881"/>
                  </a:lnTo>
                  <a:lnTo>
                    <a:pt x="18033" y="17767"/>
                  </a:lnTo>
                  <a:lnTo>
                    <a:pt x="18465" y="17525"/>
                  </a:lnTo>
                  <a:lnTo>
                    <a:pt x="18834" y="17144"/>
                  </a:lnTo>
                  <a:lnTo>
                    <a:pt x="18402" y="15036"/>
                  </a:lnTo>
                  <a:lnTo>
                    <a:pt x="15252" y="15265"/>
                  </a:lnTo>
                  <a:lnTo>
                    <a:pt x="15074" y="12788"/>
                  </a:lnTo>
                  <a:lnTo>
                    <a:pt x="18897" y="11874"/>
                  </a:lnTo>
                  <a:lnTo>
                    <a:pt x="19062" y="11036"/>
                  </a:lnTo>
                  <a:lnTo>
                    <a:pt x="18745" y="10693"/>
                  </a:lnTo>
                  <a:lnTo>
                    <a:pt x="17881" y="10883"/>
                  </a:lnTo>
                  <a:lnTo>
                    <a:pt x="13449" y="10515"/>
                  </a:lnTo>
                  <a:lnTo>
                    <a:pt x="13296" y="6400"/>
                  </a:lnTo>
                  <a:lnTo>
                    <a:pt x="11607" y="3644"/>
                  </a:lnTo>
                  <a:lnTo>
                    <a:pt x="9778" y="5930"/>
                  </a:lnTo>
                  <a:lnTo>
                    <a:pt x="8140" y="4571"/>
                  </a:lnTo>
                  <a:lnTo>
                    <a:pt x="4394" y="2412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3A8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963396" y="1843112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1244" y="0"/>
                  </a:moveTo>
                  <a:lnTo>
                    <a:pt x="0" y="4838"/>
                  </a:lnTo>
                  <a:lnTo>
                    <a:pt x="215" y="5295"/>
                  </a:lnTo>
                  <a:lnTo>
                    <a:pt x="571" y="5613"/>
                  </a:lnTo>
                  <a:lnTo>
                    <a:pt x="1066" y="5753"/>
                  </a:lnTo>
                  <a:lnTo>
                    <a:pt x="3543" y="7213"/>
                  </a:lnTo>
                  <a:lnTo>
                    <a:pt x="6159" y="8470"/>
                  </a:lnTo>
                  <a:lnTo>
                    <a:pt x="11785" y="12687"/>
                  </a:lnTo>
                  <a:lnTo>
                    <a:pt x="12814" y="11772"/>
                  </a:lnTo>
                  <a:lnTo>
                    <a:pt x="12446" y="7962"/>
                  </a:lnTo>
                  <a:lnTo>
                    <a:pt x="11112" y="5829"/>
                  </a:lnTo>
                  <a:lnTo>
                    <a:pt x="9131" y="4356"/>
                  </a:lnTo>
                  <a:lnTo>
                    <a:pt x="7200" y="2832"/>
                  </a:lnTo>
                  <a:lnTo>
                    <a:pt x="4851" y="3670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2F6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978636" y="1853183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30" h="13335">
                  <a:moveTo>
                    <a:pt x="3403" y="0"/>
                  </a:moveTo>
                  <a:lnTo>
                    <a:pt x="0" y="761"/>
                  </a:lnTo>
                  <a:lnTo>
                    <a:pt x="3479" y="5130"/>
                  </a:lnTo>
                  <a:lnTo>
                    <a:pt x="4495" y="6121"/>
                  </a:lnTo>
                  <a:lnTo>
                    <a:pt x="10083" y="12941"/>
                  </a:lnTo>
                  <a:lnTo>
                    <a:pt x="10413" y="12445"/>
                  </a:lnTo>
                  <a:lnTo>
                    <a:pt x="10553" y="12331"/>
                  </a:lnTo>
                  <a:lnTo>
                    <a:pt x="10985" y="7213"/>
                  </a:lnTo>
                  <a:lnTo>
                    <a:pt x="9512" y="5549"/>
                  </a:lnTo>
                  <a:lnTo>
                    <a:pt x="9601" y="4317"/>
                  </a:lnTo>
                  <a:lnTo>
                    <a:pt x="5511" y="1041"/>
                  </a:lnTo>
                  <a:lnTo>
                    <a:pt x="4648" y="1015"/>
                  </a:lnTo>
                  <a:lnTo>
                    <a:pt x="3873" y="812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4EBD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898359" y="1799831"/>
              <a:ext cx="86360" cy="71120"/>
            </a:xfrm>
            <a:custGeom>
              <a:avLst/>
              <a:gdLst/>
              <a:ahLst/>
              <a:cxnLst/>
              <a:rect l="l" t="t" r="r" b="b"/>
              <a:pathLst>
                <a:path w="86359" h="71119">
                  <a:moveTo>
                    <a:pt x="8496" y="0"/>
                  </a:moveTo>
                  <a:lnTo>
                    <a:pt x="6997" y="228"/>
                  </a:lnTo>
                  <a:lnTo>
                    <a:pt x="5626" y="1193"/>
                  </a:lnTo>
                  <a:lnTo>
                    <a:pt x="5892" y="6515"/>
                  </a:lnTo>
                  <a:lnTo>
                    <a:pt x="2781" y="6730"/>
                  </a:lnTo>
                  <a:lnTo>
                    <a:pt x="292" y="7746"/>
                  </a:lnTo>
                  <a:lnTo>
                    <a:pt x="0" y="8483"/>
                  </a:lnTo>
                  <a:lnTo>
                    <a:pt x="63" y="9194"/>
                  </a:lnTo>
                  <a:lnTo>
                    <a:pt x="444" y="9893"/>
                  </a:lnTo>
                  <a:lnTo>
                    <a:pt x="2298" y="11722"/>
                  </a:lnTo>
                  <a:lnTo>
                    <a:pt x="10642" y="25145"/>
                  </a:lnTo>
                  <a:lnTo>
                    <a:pt x="43167" y="47447"/>
                  </a:lnTo>
                  <a:lnTo>
                    <a:pt x="48501" y="48526"/>
                  </a:lnTo>
                  <a:lnTo>
                    <a:pt x="52920" y="51650"/>
                  </a:lnTo>
                  <a:lnTo>
                    <a:pt x="55791" y="53466"/>
                  </a:lnTo>
                  <a:lnTo>
                    <a:pt x="59982" y="56946"/>
                  </a:lnTo>
                  <a:lnTo>
                    <a:pt x="61353" y="60350"/>
                  </a:lnTo>
                  <a:lnTo>
                    <a:pt x="63906" y="65239"/>
                  </a:lnTo>
                  <a:lnTo>
                    <a:pt x="64604" y="67055"/>
                  </a:lnTo>
                  <a:lnTo>
                    <a:pt x="67868" y="70611"/>
                  </a:lnTo>
                  <a:lnTo>
                    <a:pt x="70751" y="69075"/>
                  </a:lnTo>
                  <a:lnTo>
                    <a:pt x="70853" y="67919"/>
                  </a:lnTo>
                  <a:lnTo>
                    <a:pt x="69583" y="65239"/>
                  </a:lnTo>
                  <a:lnTo>
                    <a:pt x="70205" y="64376"/>
                  </a:lnTo>
                  <a:lnTo>
                    <a:pt x="72732" y="62915"/>
                  </a:lnTo>
                  <a:lnTo>
                    <a:pt x="73774" y="63030"/>
                  </a:lnTo>
                  <a:lnTo>
                    <a:pt x="78257" y="65735"/>
                  </a:lnTo>
                  <a:lnTo>
                    <a:pt x="80035" y="69329"/>
                  </a:lnTo>
                  <a:lnTo>
                    <a:pt x="83832" y="70116"/>
                  </a:lnTo>
                  <a:lnTo>
                    <a:pt x="85750" y="68275"/>
                  </a:lnTo>
                  <a:lnTo>
                    <a:pt x="85343" y="66509"/>
                  </a:lnTo>
                  <a:lnTo>
                    <a:pt x="83705" y="64757"/>
                  </a:lnTo>
                  <a:lnTo>
                    <a:pt x="77000" y="60451"/>
                  </a:lnTo>
                  <a:lnTo>
                    <a:pt x="70891" y="55486"/>
                  </a:lnTo>
                  <a:lnTo>
                    <a:pt x="66103" y="49034"/>
                  </a:lnTo>
                  <a:lnTo>
                    <a:pt x="65036" y="48120"/>
                  </a:lnTo>
                  <a:lnTo>
                    <a:pt x="60223" y="51638"/>
                  </a:lnTo>
                  <a:lnTo>
                    <a:pt x="57861" y="46913"/>
                  </a:lnTo>
                  <a:lnTo>
                    <a:pt x="54648" y="45034"/>
                  </a:lnTo>
                  <a:lnTo>
                    <a:pt x="52984" y="44805"/>
                  </a:lnTo>
                  <a:lnTo>
                    <a:pt x="52514" y="43967"/>
                  </a:lnTo>
                  <a:lnTo>
                    <a:pt x="50711" y="42710"/>
                  </a:lnTo>
                  <a:lnTo>
                    <a:pt x="49453" y="40754"/>
                  </a:lnTo>
                  <a:lnTo>
                    <a:pt x="47370" y="39814"/>
                  </a:lnTo>
                  <a:lnTo>
                    <a:pt x="44881" y="38163"/>
                  </a:lnTo>
                  <a:lnTo>
                    <a:pt x="42837" y="36055"/>
                  </a:lnTo>
                  <a:lnTo>
                    <a:pt x="41135" y="33616"/>
                  </a:lnTo>
                  <a:lnTo>
                    <a:pt x="31724" y="24930"/>
                  </a:lnTo>
                  <a:lnTo>
                    <a:pt x="28689" y="20091"/>
                  </a:lnTo>
                  <a:lnTo>
                    <a:pt x="25260" y="16116"/>
                  </a:lnTo>
                  <a:lnTo>
                    <a:pt x="21488" y="12407"/>
                  </a:lnTo>
                  <a:lnTo>
                    <a:pt x="19329" y="7492"/>
                  </a:lnTo>
                  <a:lnTo>
                    <a:pt x="18300" y="5816"/>
                  </a:lnTo>
                  <a:lnTo>
                    <a:pt x="17221" y="5587"/>
                  </a:lnTo>
                  <a:lnTo>
                    <a:pt x="15633" y="2768"/>
                  </a:lnTo>
                  <a:lnTo>
                    <a:pt x="11518" y="4343"/>
                  </a:lnTo>
                  <a:lnTo>
                    <a:pt x="9982" y="1422"/>
                  </a:lnTo>
                  <a:lnTo>
                    <a:pt x="9791" y="647"/>
                  </a:lnTo>
                  <a:lnTo>
                    <a:pt x="9321" y="126"/>
                  </a:lnTo>
                  <a:lnTo>
                    <a:pt x="8496" y="0"/>
                  </a:lnTo>
                  <a:close/>
                </a:path>
              </a:pathLst>
            </a:custGeom>
            <a:solidFill>
              <a:srgbClr val="3794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945756" y="183963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0" y="0"/>
                  </a:moveTo>
                  <a:lnTo>
                    <a:pt x="1257" y="1943"/>
                  </a:lnTo>
                  <a:lnTo>
                    <a:pt x="2527" y="3886"/>
                  </a:lnTo>
                  <a:lnTo>
                    <a:pt x="5130" y="4152"/>
                  </a:lnTo>
                  <a:lnTo>
                    <a:pt x="3759" y="1409"/>
                  </a:lnTo>
                  <a:lnTo>
                    <a:pt x="3086" y="25"/>
                  </a:lnTo>
                  <a:lnTo>
                    <a:pt x="2057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58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876096" y="177057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9842" y="0"/>
                  </a:moveTo>
                  <a:lnTo>
                    <a:pt x="6451" y="533"/>
                  </a:lnTo>
                  <a:lnTo>
                    <a:pt x="3187" y="533"/>
                  </a:lnTo>
                  <a:lnTo>
                    <a:pt x="2146" y="2616"/>
                  </a:lnTo>
                  <a:lnTo>
                    <a:pt x="2984" y="4953"/>
                  </a:lnTo>
                  <a:lnTo>
                    <a:pt x="0" y="8382"/>
                  </a:lnTo>
                  <a:lnTo>
                    <a:pt x="8318" y="11277"/>
                  </a:lnTo>
                  <a:lnTo>
                    <a:pt x="8610" y="14757"/>
                  </a:lnTo>
                  <a:lnTo>
                    <a:pt x="8724" y="18478"/>
                  </a:lnTo>
                  <a:lnTo>
                    <a:pt x="9588" y="21069"/>
                  </a:lnTo>
                  <a:lnTo>
                    <a:pt x="12065" y="21945"/>
                  </a:lnTo>
                  <a:lnTo>
                    <a:pt x="13957" y="23444"/>
                  </a:lnTo>
                  <a:lnTo>
                    <a:pt x="16040" y="25006"/>
                  </a:lnTo>
                  <a:lnTo>
                    <a:pt x="18491" y="25946"/>
                  </a:lnTo>
                  <a:lnTo>
                    <a:pt x="22225" y="28473"/>
                  </a:lnTo>
                  <a:lnTo>
                    <a:pt x="23545" y="31369"/>
                  </a:lnTo>
                  <a:lnTo>
                    <a:pt x="27381" y="28092"/>
                  </a:lnTo>
                  <a:lnTo>
                    <a:pt x="24980" y="26162"/>
                  </a:lnTo>
                  <a:lnTo>
                    <a:pt x="24572" y="24267"/>
                  </a:lnTo>
                  <a:lnTo>
                    <a:pt x="23863" y="22771"/>
                  </a:lnTo>
                  <a:lnTo>
                    <a:pt x="22694" y="22313"/>
                  </a:lnTo>
                  <a:lnTo>
                    <a:pt x="20866" y="20802"/>
                  </a:lnTo>
                  <a:lnTo>
                    <a:pt x="19596" y="19939"/>
                  </a:lnTo>
                  <a:lnTo>
                    <a:pt x="20675" y="16891"/>
                  </a:lnTo>
                  <a:lnTo>
                    <a:pt x="30916" y="16891"/>
                  </a:lnTo>
                  <a:lnTo>
                    <a:pt x="31140" y="16052"/>
                  </a:lnTo>
                  <a:lnTo>
                    <a:pt x="28003" y="14376"/>
                  </a:lnTo>
                  <a:lnTo>
                    <a:pt x="22809" y="14338"/>
                  </a:lnTo>
                  <a:lnTo>
                    <a:pt x="19265" y="12979"/>
                  </a:lnTo>
                  <a:lnTo>
                    <a:pt x="18783" y="8877"/>
                  </a:lnTo>
                  <a:lnTo>
                    <a:pt x="18897" y="6819"/>
                  </a:lnTo>
                  <a:lnTo>
                    <a:pt x="18247" y="5765"/>
                  </a:lnTo>
                  <a:lnTo>
                    <a:pt x="13830" y="5765"/>
                  </a:lnTo>
                  <a:lnTo>
                    <a:pt x="12661" y="4699"/>
                  </a:lnTo>
                  <a:lnTo>
                    <a:pt x="12522" y="2616"/>
                  </a:lnTo>
                  <a:lnTo>
                    <a:pt x="9842" y="0"/>
                  </a:lnTo>
                  <a:close/>
                </a:path>
                <a:path w="31750" h="31750">
                  <a:moveTo>
                    <a:pt x="24460" y="23749"/>
                  </a:moveTo>
                  <a:lnTo>
                    <a:pt x="24572" y="24267"/>
                  </a:lnTo>
                  <a:lnTo>
                    <a:pt x="24701" y="24561"/>
                  </a:lnTo>
                  <a:lnTo>
                    <a:pt x="24460" y="23749"/>
                  </a:lnTo>
                  <a:close/>
                </a:path>
                <a:path w="31750" h="31750">
                  <a:moveTo>
                    <a:pt x="30753" y="17500"/>
                  </a:moveTo>
                  <a:lnTo>
                    <a:pt x="26174" y="17500"/>
                  </a:lnTo>
                  <a:lnTo>
                    <a:pt x="27254" y="21234"/>
                  </a:lnTo>
                  <a:lnTo>
                    <a:pt x="30048" y="20142"/>
                  </a:lnTo>
                  <a:lnTo>
                    <a:pt x="30753" y="17500"/>
                  </a:lnTo>
                  <a:close/>
                </a:path>
                <a:path w="31750" h="31750">
                  <a:moveTo>
                    <a:pt x="30916" y="16891"/>
                  </a:moveTo>
                  <a:lnTo>
                    <a:pt x="20675" y="16891"/>
                  </a:lnTo>
                  <a:lnTo>
                    <a:pt x="22390" y="18021"/>
                  </a:lnTo>
                  <a:lnTo>
                    <a:pt x="26174" y="17500"/>
                  </a:lnTo>
                  <a:lnTo>
                    <a:pt x="30753" y="17500"/>
                  </a:lnTo>
                  <a:lnTo>
                    <a:pt x="30916" y="16891"/>
                  </a:lnTo>
                  <a:close/>
                </a:path>
                <a:path w="31750" h="31750">
                  <a:moveTo>
                    <a:pt x="18161" y="5626"/>
                  </a:moveTo>
                  <a:lnTo>
                    <a:pt x="13830" y="5765"/>
                  </a:lnTo>
                  <a:lnTo>
                    <a:pt x="18247" y="5765"/>
                  </a:lnTo>
                  <a:lnTo>
                    <a:pt x="18161" y="5626"/>
                  </a:lnTo>
                  <a:close/>
                </a:path>
              </a:pathLst>
            </a:custGeom>
            <a:solidFill>
              <a:srgbClr val="4891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893800" y="1785772"/>
              <a:ext cx="16510" cy="13970"/>
            </a:xfrm>
            <a:custGeom>
              <a:avLst/>
              <a:gdLst/>
              <a:ahLst/>
              <a:cxnLst/>
              <a:rect l="l" t="t" r="r" b="b"/>
              <a:pathLst>
                <a:path w="16509" h="13969">
                  <a:moveTo>
                    <a:pt x="7759" y="0"/>
                  </a:moveTo>
                  <a:lnTo>
                    <a:pt x="4368" y="1765"/>
                  </a:lnTo>
                  <a:lnTo>
                    <a:pt x="749" y="863"/>
                  </a:lnTo>
                  <a:lnTo>
                    <a:pt x="0" y="1828"/>
                  </a:lnTo>
                  <a:lnTo>
                    <a:pt x="901" y="5702"/>
                  </a:lnTo>
                  <a:lnTo>
                    <a:pt x="2489" y="7785"/>
                  </a:lnTo>
                  <a:lnTo>
                    <a:pt x="5816" y="8585"/>
                  </a:lnTo>
                  <a:lnTo>
                    <a:pt x="6019" y="8966"/>
                  </a:lnTo>
                  <a:lnTo>
                    <a:pt x="6261" y="9207"/>
                  </a:lnTo>
                  <a:lnTo>
                    <a:pt x="7696" y="11620"/>
                  </a:lnTo>
                  <a:lnTo>
                    <a:pt x="9334" y="13589"/>
                  </a:lnTo>
                  <a:lnTo>
                    <a:pt x="12547" y="12052"/>
                  </a:lnTo>
                  <a:lnTo>
                    <a:pt x="13588" y="11366"/>
                  </a:lnTo>
                  <a:lnTo>
                    <a:pt x="14084" y="10312"/>
                  </a:lnTo>
                  <a:lnTo>
                    <a:pt x="14554" y="9232"/>
                  </a:lnTo>
                  <a:lnTo>
                    <a:pt x="15887" y="7670"/>
                  </a:lnTo>
                  <a:lnTo>
                    <a:pt x="13474" y="7315"/>
                  </a:lnTo>
                  <a:lnTo>
                    <a:pt x="13563" y="6146"/>
                  </a:lnTo>
                  <a:lnTo>
                    <a:pt x="12357" y="4940"/>
                  </a:lnTo>
                  <a:lnTo>
                    <a:pt x="11531" y="4381"/>
                  </a:lnTo>
                  <a:lnTo>
                    <a:pt x="10452" y="3987"/>
                  </a:lnTo>
                  <a:lnTo>
                    <a:pt x="7759" y="0"/>
                  </a:lnTo>
                  <a:close/>
                </a:path>
              </a:pathLst>
            </a:custGeom>
            <a:solidFill>
              <a:srgbClr val="3570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143" name="object 4143"/>
          <p:cNvSpPr/>
          <p:nvPr/>
        </p:nvSpPr>
        <p:spPr>
          <a:xfrm>
            <a:off x="1067422" y="841717"/>
            <a:ext cx="6985" cy="11430"/>
          </a:xfrm>
          <a:custGeom>
            <a:avLst/>
            <a:gdLst/>
            <a:ahLst/>
            <a:cxnLst/>
            <a:rect l="l" t="t" r="r" b="b"/>
            <a:pathLst>
              <a:path w="6984" h="11430">
                <a:moveTo>
                  <a:pt x="4635" y="10896"/>
                </a:moveTo>
                <a:lnTo>
                  <a:pt x="1803" y="6858"/>
                </a:lnTo>
                <a:lnTo>
                  <a:pt x="3009" y="5283"/>
                </a:lnTo>
                <a:lnTo>
                  <a:pt x="1866" y="4127"/>
                </a:lnTo>
                <a:lnTo>
                  <a:pt x="0" y="5943"/>
                </a:lnTo>
                <a:lnTo>
                  <a:pt x="1155" y="8267"/>
                </a:lnTo>
                <a:lnTo>
                  <a:pt x="850" y="10350"/>
                </a:lnTo>
                <a:lnTo>
                  <a:pt x="1155" y="9296"/>
                </a:lnTo>
                <a:lnTo>
                  <a:pt x="4635" y="10896"/>
                </a:lnTo>
                <a:close/>
              </a:path>
              <a:path w="6984" h="11430">
                <a:moveTo>
                  <a:pt x="6870" y="2413"/>
                </a:moveTo>
                <a:lnTo>
                  <a:pt x="3619" y="1790"/>
                </a:lnTo>
                <a:lnTo>
                  <a:pt x="3937" y="0"/>
                </a:lnTo>
                <a:lnTo>
                  <a:pt x="2603" y="1041"/>
                </a:lnTo>
                <a:lnTo>
                  <a:pt x="2044" y="2476"/>
                </a:lnTo>
                <a:lnTo>
                  <a:pt x="1879" y="4114"/>
                </a:lnTo>
                <a:lnTo>
                  <a:pt x="3162" y="3822"/>
                </a:lnTo>
                <a:lnTo>
                  <a:pt x="4584" y="5765"/>
                </a:lnTo>
                <a:lnTo>
                  <a:pt x="6870" y="2413"/>
                </a:lnTo>
                <a:close/>
              </a:path>
            </a:pathLst>
          </a:custGeom>
          <a:solidFill>
            <a:srgbClr val="B7E0E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144" name="object 4144"/>
          <p:cNvGrpSpPr/>
          <p:nvPr/>
        </p:nvGrpSpPr>
        <p:grpSpPr>
          <a:xfrm>
            <a:off x="801230" y="1522869"/>
            <a:ext cx="17145" cy="25400"/>
            <a:chOff x="801230" y="1522869"/>
            <a:chExt cx="17145" cy="25400"/>
          </a:xfrm>
        </p:grpSpPr>
        <p:sp>
          <p:nvSpPr>
            <p:cNvPr id="4145" name="object 4145"/>
            <p:cNvSpPr/>
            <p:nvPr/>
          </p:nvSpPr>
          <p:spPr>
            <a:xfrm>
              <a:off x="801230" y="1522869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14770" y="37"/>
                  </a:moveTo>
                  <a:lnTo>
                    <a:pt x="10591" y="2095"/>
                  </a:lnTo>
                  <a:lnTo>
                    <a:pt x="4038" y="2514"/>
                  </a:lnTo>
                  <a:lnTo>
                    <a:pt x="2476" y="6489"/>
                  </a:lnTo>
                  <a:lnTo>
                    <a:pt x="3289" y="12966"/>
                  </a:lnTo>
                  <a:lnTo>
                    <a:pt x="2616" y="13779"/>
                  </a:lnTo>
                  <a:lnTo>
                    <a:pt x="2298" y="14528"/>
                  </a:lnTo>
                  <a:lnTo>
                    <a:pt x="0" y="17818"/>
                  </a:lnTo>
                  <a:lnTo>
                    <a:pt x="469" y="21208"/>
                  </a:lnTo>
                  <a:lnTo>
                    <a:pt x="1879" y="24650"/>
                  </a:lnTo>
                  <a:lnTo>
                    <a:pt x="4813" y="25387"/>
                  </a:lnTo>
                  <a:lnTo>
                    <a:pt x="4826" y="21653"/>
                  </a:lnTo>
                  <a:lnTo>
                    <a:pt x="7035" y="21297"/>
                  </a:lnTo>
                  <a:lnTo>
                    <a:pt x="7861" y="19634"/>
                  </a:lnTo>
                  <a:lnTo>
                    <a:pt x="7785" y="17957"/>
                  </a:lnTo>
                  <a:lnTo>
                    <a:pt x="7162" y="16268"/>
                  </a:lnTo>
                  <a:lnTo>
                    <a:pt x="4826" y="13830"/>
                  </a:lnTo>
                  <a:lnTo>
                    <a:pt x="5613" y="10934"/>
                  </a:lnTo>
                  <a:lnTo>
                    <a:pt x="5880" y="8039"/>
                  </a:lnTo>
                  <a:lnTo>
                    <a:pt x="10839" y="8039"/>
                  </a:lnTo>
                  <a:lnTo>
                    <a:pt x="11036" y="7365"/>
                  </a:lnTo>
                  <a:lnTo>
                    <a:pt x="12729" y="7365"/>
                  </a:lnTo>
                  <a:lnTo>
                    <a:pt x="12611" y="7213"/>
                  </a:lnTo>
                  <a:lnTo>
                    <a:pt x="15659" y="5181"/>
                  </a:lnTo>
                  <a:lnTo>
                    <a:pt x="14579" y="3594"/>
                  </a:lnTo>
                  <a:lnTo>
                    <a:pt x="15836" y="1587"/>
                  </a:lnTo>
                  <a:lnTo>
                    <a:pt x="14770" y="37"/>
                  </a:lnTo>
                  <a:close/>
                </a:path>
                <a:path w="15875" h="25400">
                  <a:moveTo>
                    <a:pt x="12729" y="7365"/>
                  </a:moveTo>
                  <a:lnTo>
                    <a:pt x="11036" y="7365"/>
                  </a:lnTo>
                  <a:lnTo>
                    <a:pt x="11620" y="9575"/>
                  </a:lnTo>
                  <a:lnTo>
                    <a:pt x="11912" y="11493"/>
                  </a:lnTo>
                  <a:lnTo>
                    <a:pt x="13817" y="12522"/>
                  </a:lnTo>
                  <a:lnTo>
                    <a:pt x="14554" y="12522"/>
                  </a:lnTo>
                  <a:lnTo>
                    <a:pt x="14820" y="10058"/>
                  </a:lnTo>
                  <a:lnTo>
                    <a:pt x="12729" y="7365"/>
                  </a:lnTo>
                  <a:close/>
                </a:path>
                <a:path w="15875" h="25400">
                  <a:moveTo>
                    <a:pt x="10839" y="8039"/>
                  </a:moveTo>
                  <a:lnTo>
                    <a:pt x="5880" y="8039"/>
                  </a:lnTo>
                  <a:lnTo>
                    <a:pt x="6934" y="8572"/>
                  </a:lnTo>
                  <a:lnTo>
                    <a:pt x="6883" y="9880"/>
                  </a:lnTo>
                  <a:lnTo>
                    <a:pt x="7810" y="10401"/>
                  </a:lnTo>
                  <a:lnTo>
                    <a:pt x="8216" y="10667"/>
                  </a:lnTo>
                  <a:lnTo>
                    <a:pt x="8674" y="10756"/>
                  </a:lnTo>
                  <a:lnTo>
                    <a:pt x="9182" y="10667"/>
                  </a:lnTo>
                  <a:lnTo>
                    <a:pt x="10375" y="10083"/>
                  </a:lnTo>
                  <a:lnTo>
                    <a:pt x="10617" y="8801"/>
                  </a:lnTo>
                  <a:lnTo>
                    <a:pt x="10839" y="8039"/>
                  </a:lnTo>
                  <a:close/>
                </a:path>
                <a:path w="15875" h="25400">
                  <a:moveTo>
                    <a:pt x="14846" y="0"/>
                  </a:moveTo>
                  <a:close/>
                </a:path>
              </a:pathLst>
            </a:custGeom>
            <a:solidFill>
              <a:srgbClr val="579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815225" y="152286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749" y="0"/>
                  </a:moveTo>
                  <a:lnTo>
                    <a:pt x="1079" y="1714"/>
                  </a:lnTo>
                  <a:lnTo>
                    <a:pt x="0" y="3695"/>
                  </a:lnTo>
                  <a:lnTo>
                    <a:pt x="1663" y="5181"/>
                  </a:lnTo>
                  <a:lnTo>
                    <a:pt x="1841" y="3365"/>
                  </a:lnTo>
                  <a:lnTo>
                    <a:pt x="2679" y="143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3E8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807275" y="1527403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4940" y="0"/>
                  </a:moveTo>
                  <a:lnTo>
                    <a:pt x="3898" y="2171"/>
                  </a:lnTo>
                  <a:lnTo>
                    <a:pt x="4025" y="4406"/>
                  </a:lnTo>
                  <a:lnTo>
                    <a:pt x="2438" y="6045"/>
                  </a:lnTo>
                  <a:lnTo>
                    <a:pt x="838" y="7835"/>
                  </a:lnTo>
                  <a:lnTo>
                    <a:pt x="0" y="10134"/>
                  </a:lnTo>
                  <a:lnTo>
                    <a:pt x="2794" y="13842"/>
                  </a:lnTo>
                  <a:lnTo>
                    <a:pt x="5283" y="13830"/>
                  </a:lnTo>
                  <a:lnTo>
                    <a:pt x="7518" y="13093"/>
                  </a:lnTo>
                  <a:lnTo>
                    <a:pt x="7759" y="7988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3D6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806234" y="1533093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90" h="15240">
                  <a:moveTo>
                    <a:pt x="3378" y="0"/>
                  </a:moveTo>
                  <a:lnTo>
                    <a:pt x="431" y="914"/>
                  </a:lnTo>
                  <a:lnTo>
                    <a:pt x="0" y="2806"/>
                  </a:lnTo>
                  <a:lnTo>
                    <a:pt x="1295" y="5359"/>
                  </a:lnTo>
                  <a:lnTo>
                    <a:pt x="1460" y="11595"/>
                  </a:lnTo>
                  <a:lnTo>
                    <a:pt x="1714" y="11950"/>
                  </a:lnTo>
                  <a:lnTo>
                    <a:pt x="1993" y="11988"/>
                  </a:lnTo>
                  <a:lnTo>
                    <a:pt x="2324" y="11709"/>
                  </a:lnTo>
                  <a:lnTo>
                    <a:pt x="3873" y="12128"/>
                  </a:lnTo>
                  <a:lnTo>
                    <a:pt x="2921" y="14109"/>
                  </a:lnTo>
                  <a:lnTo>
                    <a:pt x="4279" y="14833"/>
                  </a:lnTo>
                  <a:lnTo>
                    <a:pt x="4787" y="13385"/>
                  </a:lnTo>
                  <a:lnTo>
                    <a:pt x="3987" y="11607"/>
                  </a:lnTo>
                  <a:lnTo>
                    <a:pt x="5549" y="10617"/>
                  </a:lnTo>
                  <a:lnTo>
                    <a:pt x="8559" y="7404"/>
                  </a:lnTo>
                  <a:lnTo>
                    <a:pt x="3962" y="7150"/>
                  </a:lnTo>
                  <a:lnTo>
                    <a:pt x="1968" y="5029"/>
                  </a:lnTo>
                  <a:lnTo>
                    <a:pt x="3479" y="355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rgbClr val="477B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49" name="object 4149"/>
          <p:cNvGrpSpPr/>
          <p:nvPr/>
        </p:nvGrpSpPr>
        <p:grpSpPr>
          <a:xfrm>
            <a:off x="1201432" y="2094623"/>
            <a:ext cx="40640" cy="61594"/>
            <a:chOff x="1201432" y="2094623"/>
            <a:chExt cx="40640" cy="61594"/>
          </a:xfrm>
        </p:grpSpPr>
        <p:sp>
          <p:nvSpPr>
            <p:cNvPr id="4150" name="object 4150"/>
            <p:cNvSpPr/>
            <p:nvPr/>
          </p:nvSpPr>
          <p:spPr>
            <a:xfrm>
              <a:off x="1209586" y="2113508"/>
              <a:ext cx="19685" cy="24765"/>
            </a:xfrm>
            <a:custGeom>
              <a:avLst/>
              <a:gdLst/>
              <a:ahLst/>
              <a:cxnLst/>
              <a:rect l="l" t="t" r="r" b="b"/>
              <a:pathLst>
                <a:path w="19684" h="24764">
                  <a:moveTo>
                    <a:pt x="18770" y="0"/>
                  </a:moveTo>
                  <a:lnTo>
                    <a:pt x="17564" y="292"/>
                  </a:lnTo>
                  <a:lnTo>
                    <a:pt x="15582" y="2171"/>
                  </a:lnTo>
                  <a:lnTo>
                    <a:pt x="13881" y="5308"/>
                  </a:lnTo>
                  <a:lnTo>
                    <a:pt x="11734" y="7086"/>
                  </a:lnTo>
                  <a:lnTo>
                    <a:pt x="8229" y="4483"/>
                  </a:lnTo>
                  <a:lnTo>
                    <a:pt x="4432" y="7442"/>
                  </a:lnTo>
                  <a:lnTo>
                    <a:pt x="0" y="10045"/>
                  </a:lnTo>
                  <a:lnTo>
                    <a:pt x="4724" y="17487"/>
                  </a:lnTo>
                  <a:lnTo>
                    <a:pt x="3949" y="19456"/>
                  </a:lnTo>
                  <a:lnTo>
                    <a:pt x="2984" y="20993"/>
                  </a:lnTo>
                  <a:lnTo>
                    <a:pt x="3784" y="23114"/>
                  </a:lnTo>
                  <a:lnTo>
                    <a:pt x="5753" y="23647"/>
                  </a:lnTo>
                  <a:lnTo>
                    <a:pt x="7594" y="24333"/>
                  </a:lnTo>
                  <a:lnTo>
                    <a:pt x="10109" y="23190"/>
                  </a:lnTo>
                  <a:lnTo>
                    <a:pt x="9220" y="20485"/>
                  </a:lnTo>
                  <a:lnTo>
                    <a:pt x="10210" y="18630"/>
                  </a:lnTo>
                  <a:lnTo>
                    <a:pt x="10718" y="16586"/>
                  </a:lnTo>
                  <a:lnTo>
                    <a:pt x="11595" y="14732"/>
                  </a:lnTo>
                  <a:lnTo>
                    <a:pt x="13157" y="13258"/>
                  </a:lnTo>
                  <a:lnTo>
                    <a:pt x="17335" y="10528"/>
                  </a:lnTo>
                  <a:lnTo>
                    <a:pt x="16129" y="5067"/>
                  </a:lnTo>
                  <a:lnTo>
                    <a:pt x="19418" y="1092"/>
                  </a:lnTo>
                  <a:lnTo>
                    <a:pt x="18770" y="0"/>
                  </a:lnTo>
                  <a:close/>
                </a:path>
              </a:pathLst>
            </a:custGeom>
            <a:solidFill>
              <a:srgbClr val="4267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201432" y="2134501"/>
              <a:ext cx="15875" cy="21590"/>
            </a:xfrm>
            <a:custGeom>
              <a:avLst/>
              <a:gdLst/>
              <a:ahLst/>
              <a:cxnLst/>
              <a:rect l="l" t="t" r="r" b="b"/>
              <a:pathLst>
                <a:path w="15875" h="21589">
                  <a:moveTo>
                    <a:pt x="11137" y="0"/>
                  </a:moveTo>
                  <a:lnTo>
                    <a:pt x="10147" y="419"/>
                  </a:lnTo>
                  <a:lnTo>
                    <a:pt x="9474" y="1143"/>
                  </a:lnTo>
                  <a:lnTo>
                    <a:pt x="9093" y="2146"/>
                  </a:lnTo>
                  <a:lnTo>
                    <a:pt x="8585" y="3682"/>
                  </a:lnTo>
                  <a:lnTo>
                    <a:pt x="9448" y="6007"/>
                  </a:lnTo>
                  <a:lnTo>
                    <a:pt x="6553" y="7289"/>
                  </a:lnTo>
                  <a:lnTo>
                    <a:pt x="5435" y="5626"/>
                  </a:lnTo>
                  <a:lnTo>
                    <a:pt x="4991" y="4127"/>
                  </a:lnTo>
                  <a:lnTo>
                    <a:pt x="4089" y="3073"/>
                  </a:lnTo>
                  <a:lnTo>
                    <a:pt x="2501" y="5562"/>
                  </a:lnTo>
                  <a:lnTo>
                    <a:pt x="3949" y="8610"/>
                  </a:lnTo>
                  <a:lnTo>
                    <a:pt x="0" y="14287"/>
                  </a:lnTo>
                  <a:lnTo>
                    <a:pt x="304" y="17449"/>
                  </a:lnTo>
                  <a:lnTo>
                    <a:pt x="5333" y="18884"/>
                  </a:lnTo>
                  <a:lnTo>
                    <a:pt x="5613" y="20116"/>
                  </a:lnTo>
                  <a:lnTo>
                    <a:pt x="6032" y="20853"/>
                  </a:lnTo>
                  <a:lnTo>
                    <a:pt x="6870" y="21145"/>
                  </a:lnTo>
                  <a:lnTo>
                    <a:pt x="7404" y="20688"/>
                  </a:lnTo>
                  <a:lnTo>
                    <a:pt x="7899" y="20129"/>
                  </a:lnTo>
                  <a:lnTo>
                    <a:pt x="8864" y="17068"/>
                  </a:lnTo>
                  <a:lnTo>
                    <a:pt x="11353" y="16725"/>
                  </a:lnTo>
                  <a:lnTo>
                    <a:pt x="13995" y="16662"/>
                  </a:lnTo>
                  <a:lnTo>
                    <a:pt x="15430" y="15278"/>
                  </a:lnTo>
                  <a:lnTo>
                    <a:pt x="15633" y="11633"/>
                  </a:lnTo>
                  <a:lnTo>
                    <a:pt x="15544" y="9080"/>
                  </a:lnTo>
                  <a:lnTo>
                    <a:pt x="15735" y="6515"/>
                  </a:lnTo>
                  <a:lnTo>
                    <a:pt x="15493" y="3975"/>
                  </a:lnTo>
                  <a:lnTo>
                    <a:pt x="15392" y="3467"/>
                  </a:lnTo>
                  <a:lnTo>
                    <a:pt x="15176" y="533"/>
                  </a:lnTo>
                  <a:lnTo>
                    <a:pt x="12445" y="1193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375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205445" y="2136647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5080" y="0"/>
                  </a:moveTo>
                  <a:lnTo>
                    <a:pt x="3733" y="698"/>
                  </a:lnTo>
                  <a:lnTo>
                    <a:pt x="3517" y="3746"/>
                  </a:lnTo>
                  <a:lnTo>
                    <a:pt x="977" y="1981"/>
                  </a:lnTo>
                  <a:lnTo>
                    <a:pt x="0" y="4927"/>
                  </a:lnTo>
                  <a:lnTo>
                    <a:pt x="3136" y="5575"/>
                  </a:lnTo>
                  <a:lnTo>
                    <a:pt x="4038" y="7467"/>
                  </a:lnTo>
                  <a:lnTo>
                    <a:pt x="5715" y="5753"/>
                  </a:lnTo>
                  <a:lnTo>
                    <a:pt x="6578" y="3810"/>
                  </a:lnTo>
                  <a:lnTo>
                    <a:pt x="5575" y="914"/>
                  </a:lnTo>
                  <a:lnTo>
                    <a:pt x="5295" y="46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3860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220050" y="2109723"/>
              <a:ext cx="22225" cy="29845"/>
            </a:xfrm>
            <a:custGeom>
              <a:avLst/>
              <a:gdLst/>
              <a:ahLst/>
              <a:cxnLst/>
              <a:rect l="l" t="t" r="r" b="b"/>
              <a:pathLst>
                <a:path w="22225" h="29844">
                  <a:moveTo>
                    <a:pt x="11214" y="0"/>
                  </a:moveTo>
                  <a:lnTo>
                    <a:pt x="9944" y="800"/>
                  </a:lnTo>
                  <a:lnTo>
                    <a:pt x="7112" y="4089"/>
                  </a:lnTo>
                  <a:lnTo>
                    <a:pt x="5842" y="8432"/>
                  </a:lnTo>
                  <a:lnTo>
                    <a:pt x="3987" y="12547"/>
                  </a:lnTo>
                  <a:lnTo>
                    <a:pt x="1905" y="16560"/>
                  </a:lnTo>
                  <a:lnTo>
                    <a:pt x="914" y="18491"/>
                  </a:lnTo>
                  <a:lnTo>
                    <a:pt x="0" y="20434"/>
                  </a:lnTo>
                  <a:lnTo>
                    <a:pt x="50" y="22682"/>
                  </a:lnTo>
                  <a:lnTo>
                    <a:pt x="177" y="23152"/>
                  </a:lnTo>
                  <a:lnTo>
                    <a:pt x="381" y="23558"/>
                  </a:lnTo>
                  <a:lnTo>
                    <a:pt x="685" y="23914"/>
                  </a:lnTo>
                  <a:lnTo>
                    <a:pt x="3302" y="24231"/>
                  </a:lnTo>
                  <a:lnTo>
                    <a:pt x="241" y="26073"/>
                  </a:lnTo>
                  <a:lnTo>
                    <a:pt x="1460" y="26758"/>
                  </a:lnTo>
                  <a:lnTo>
                    <a:pt x="2438" y="28536"/>
                  </a:lnTo>
                  <a:lnTo>
                    <a:pt x="3949" y="29324"/>
                  </a:lnTo>
                  <a:lnTo>
                    <a:pt x="7404" y="27393"/>
                  </a:lnTo>
                  <a:lnTo>
                    <a:pt x="8089" y="25857"/>
                  </a:lnTo>
                  <a:lnTo>
                    <a:pt x="6070" y="21475"/>
                  </a:lnTo>
                  <a:lnTo>
                    <a:pt x="7188" y="19634"/>
                  </a:lnTo>
                  <a:lnTo>
                    <a:pt x="8864" y="17945"/>
                  </a:lnTo>
                  <a:lnTo>
                    <a:pt x="10350" y="17170"/>
                  </a:lnTo>
                  <a:lnTo>
                    <a:pt x="11734" y="16243"/>
                  </a:lnTo>
                  <a:lnTo>
                    <a:pt x="12954" y="15062"/>
                  </a:lnTo>
                  <a:lnTo>
                    <a:pt x="16014" y="12280"/>
                  </a:lnTo>
                  <a:lnTo>
                    <a:pt x="19126" y="9550"/>
                  </a:lnTo>
                  <a:lnTo>
                    <a:pt x="21310" y="5956"/>
                  </a:lnTo>
                  <a:lnTo>
                    <a:pt x="21742" y="4698"/>
                  </a:lnTo>
                  <a:lnTo>
                    <a:pt x="21742" y="3428"/>
                  </a:lnTo>
                  <a:lnTo>
                    <a:pt x="18224" y="76"/>
                  </a:lnTo>
                  <a:lnTo>
                    <a:pt x="17449" y="203"/>
                  </a:lnTo>
                  <a:lnTo>
                    <a:pt x="16725" y="393"/>
                  </a:lnTo>
                  <a:lnTo>
                    <a:pt x="16116" y="774"/>
                  </a:lnTo>
                  <a:lnTo>
                    <a:pt x="15570" y="1282"/>
                  </a:lnTo>
                  <a:lnTo>
                    <a:pt x="14719" y="1828"/>
                  </a:lnTo>
                  <a:lnTo>
                    <a:pt x="14020" y="3543"/>
                  </a:lnTo>
                  <a:lnTo>
                    <a:pt x="12166" y="431"/>
                  </a:lnTo>
                  <a:lnTo>
                    <a:pt x="11214" y="0"/>
                  </a:lnTo>
                  <a:close/>
                </a:path>
              </a:pathLst>
            </a:custGeom>
            <a:solidFill>
              <a:srgbClr val="77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231176" y="2094623"/>
              <a:ext cx="7620" cy="14604"/>
            </a:xfrm>
            <a:custGeom>
              <a:avLst/>
              <a:gdLst/>
              <a:ahLst/>
              <a:cxnLst/>
              <a:rect l="l" t="t" r="r" b="b"/>
              <a:pathLst>
                <a:path w="7619" h="14605">
                  <a:moveTo>
                    <a:pt x="4038" y="0"/>
                  </a:moveTo>
                  <a:lnTo>
                    <a:pt x="2222" y="1650"/>
                  </a:lnTo>
                  <a:lnTo>
                    <a:pt x="2514" y="2743"/>
                  </a:lnTo>
                  <a:lnTo>
                    <a:pt x="4648" y="3746"/>
                  </a:lnTo>
                  <a:lnTo>
                    <a:pt x="88" y="7061"/>
                  </a:lnTo>
                  <a:lnTo>
                    <a:pt x="1219" y="10833"/>
                  </a:lnTo>
                  <a:lnTo>
                    <a:pt x="0" y="13855"/>
                  </a:lnTo>
                  <a:lnTo>
                    <a:pt x="1066" y="14604"/>
                  </a:lnTo>
                  <a:lnTo>
                    <a:pt x="1917" y="13995"/>
                  </a:lnTo>
                  <a:lnTo>
                    <a:pt x="2781" y="13436"/>
                  </a:lnTo>
                  <a:lnTo>
                    <a:pt x="4927" y="11760"/>
                  </a:lnTo>
                  <a:lnTo>
                    <a:pt x="5410" y="9258"/>
                  </a:lnTo>
                  <a:lnTo>
                    <a:pt x="6108" y="6857"/>
                  </a:lnTo>
                  <a:lnTo>
                    <a:pt x="6413" y="5435"/>
                  </a:lnTo>
                  <a:lnTo>
                    <a:pt x="7150" y="4051"/>
                  </a:lnTo>
                  <a:lnTo>
                    <a:pt x="6426" y="2552"/>
                  </a:lnTo>
                  <a:lnTo>
                    <a:pt x="4851" y="3073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3086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229982" y="210709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4" h="8255">
                  <a:moveTo>
                    <a:pt x="4051" y="0"/>
                  </a:moveTo>
                  <a:lnTo>
                    <a:pt x="3301" y="381"/>
                  </a:lnTo>
                  <a:lnTo>
                    <a:pt x="1193" y="1384"/>
                  </a:lnTo>
                  <a:lnTo>
                    <a:pt x="0" y="3429"/>
                  </a:lnTo>
                  <a:lnTo>
                    <a:pt x="2946" y="3429"/>
                  </a:lnTo>
                  <a:lnTo>
                    <a:pt x="1777" y="5994"/>
                  </a:lnTo>
                  <a:lnTo>
                    <a:pt x="2349" y="7734"/>
                  </a:lnTo>
                  <a:lnTo>
                    <a:pt x="4025" y="6756"/>
                  </a:lnTo>
                  <a:lnTo>
                    <a:pt x="5829" y="6502"/>
                  </a:lnTo>
                  <a:lnTo>
                    <a:pt x="6476" y="4584"/>
                  </a:lnTo>
                  <a:lnTo>
                    <a:pt x="5892" y="3390"/>
                  </a:lnTo>
                  <a:lnTo>
                    <a:pt x="6146" y="1892"/>
                  </a:lnTo>
                  <a:lnTo>
                    <a:pt x="4571" y="381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51BA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56" name="object 4156"/>
          <p:cNvGrpSpPr/>
          <p:nvPr/>
        </p:nvGrpSpPr>
        <p:grpSpPr>
          <a:xfrm>
            <a:off x="764692" y="1389951"/>
            <a:ext cx="17145" cy="34290"/>
            <a:chOff x="764692" y="1389951"/>
            <a:chExt cx="17145" cy="34290"/>
          </a:xfrm>
        </p:grpSpPr>
        <p:sp>
          <p:nvSpPr>
            <p:cNvPr id="4157" name="object 4157"/>
            <p:cNvSpPr/>
            <p:nvPr/>
          </p:nvSpPr>
          <p:spPr>
            <a:xfrm>
              <a:off x="764692" y="1398269"/>
              <a:ext cx="14604" cy="26034"/>
            </a:xfrm>
            <a:custGeom>
              <a:avLst/>
              <a:gdLst/>
              <a:ahLst/>
              <a:cxnLst/>
              <a:rect l="l" t="t" r="r" b="b"/>
              <a:pathLst>
                <a:path w="14604" h="26034">
                  <a:moveTo>
                    <a:pt x="1447" y="0"/>
                  </a:moveTo>
                  <a:lnTo>
                    <a:pt x="990" y="342"/>
                  </a:lnTo>
                  <a:lnTo>
                    <a:pt x="660" y="787"/>
                  </a:lnTo>
                  <a:lnTo>
                    <a:pt x="469" y="1333"/>
                  </a:lnTo>
                  <a:lnTo>
                    <a:pt x="0" y="5511"/>
                  </a:lnTo>
                  <a:lnTo>
                    <a:pt x="1426" y="9283"/>
                  </a:lnTo>
                  <a:lnTo>
                    <a:pt x="2400" y="13335"/>
                  </a:lnTo>
                  <a:lnTo>
                    <a:pt x="3301" y="15455"/>
                  </a:lnTo>
                  <a:lnTo>
                    <a:pt x="3176" y="19316"/>
                  </a:lnTo>
                  <a:lnTo>
                    <a:pt x="3581" y="24980"/>
                  </a:lnTo>
                  <a:lnTo>
                    <a:pt x="4406" y="25412"/>
                  </a:lnTo>
                  <a:lnTo>
                    <a:pt x="9296" y="23126"/>
                  </a:lnTo>
                  <a:lnTo>
                    <a:pt x="9715" y="22199"/>
                  </a:lnTo>
                  <a:lnTo>
                    <a:pt x="9740" y="21247"/>
                  </a:lnTo>
                  <a:lnTo>
                    <a:pt x="9334" y="19316"/>
                  </a:lnTo>
                  <a:lnTo>
                    <a:pt x="8369" y="18542"/>
                  </a:lnTo>
                  <a:lnTo>
                    <a:pt x="8478" y="18300"/>
                  </a:lnTo>
                  <a:lnTo>
                    <a:pt x="8191" y="17995"/>
                  </a:lnTo>
                  <a:lnTo>
                    <a:pt x="8653" y="17913"/>
                  </a:lnTo>
                  <a:lnTo>
                    <a:pt x="9143" y="16827"/>
                  </a:lnTo>
                  <a:lnTo>
                    <a:pt x="13375" y="16827"/>
                  </a:lnTo>
                  <a:lnTo>
                    <a:pt x="13411" y="15875"/>
                  </a:lnTo>
                  <a:lnTo>
                    <a:pt x="12763" y="14312"/>
                  </a:lnTo>
                  <a:lnTo>
                    <a:pt x="12712" y="13284"/>
                  </a:lnTo>
                  <a:lnTo>
                    <a:pt x="13855" y="12509"/>
                  </a:lnTo>
                  <a:lnTo>
                    <a:pt x="13416" y="10731"/>
                  </a:lnTo>
                  <a:lnTo>
                    <a:pt x="6984" y="10731"/>
                  </a:lnTo>
                  <a:lnTo>
                    <a:pt x="6763" y="9486"/>
                  </a:lnTo>
                  <a:lnTo>
                    <a:pt x="4889" y="9486"/>
                  </a:lnTo>
                  <a:lnTo>
                    <a:pt x="4660" y="9283"/>
                  </a:lnTo>
                  <a:lnTo>
                    <a:pt x="3632" y="6083"/>
                  </a:lnTo>
                  <a:lnTo>
                    <a:pt x="4851" y="2235"/>
                  </a:lnTo>
                  <a:lnTo>
                    <a:pt x="1447" y="0"/>
                  </a:lnTo>
                  <a:close/>
                </a:path>
                <a:path w="14604" h="26034">
                  <a:moveTo>
                    <a:pt x="11997" y="18300"/>
                  </a:moveTo>
                  <a:lnTo>
                    <a:pt x="9055" y="18300"/>
                  </a:lnTo>
                  <a:lnTo>
                    <a:pt x="9309" y="18669"/>
                  </a:lnTo>
                  <a:lnTo>
                    <a:pt x="9664" y="18923"/>
                  </a:lnTo>
                  <a:lnTo>
                    <a:pt x="10134" y="18999"/>
                  </a:lnTo>
                  <a:lnTo>
                    <a:pt x="11315" y="18402"/>
                  </a:lnTo>
                  <a:lnTo>
                    <a:pt x="11997" y="18300"/>
                  </a:lnTo>
                  <a:close/>
                </a:path>
                <a:path w="14604" h="26034">
                  <a:moveTo>
                    <a:pt x="13375" y="16827"/>
                  </a:moveTo>
                  <a:lnTo>
                    <a:pt x="9143" y="16827"/>
                  </a:lnTo>
                  <a:lnTo>
                    <a:pt x="9550" y="17754"/>
                  </a:lnTo>
                  <a:lnTo>
                    <a:pt x="8653" y="17913"/>
                  </a:lnTo>
                  <a:lnTo>
                    <a:pt x="8547" y="18300"/>
                  </a:lnTo>
                  <a:lnTo>
                    <a:pt x="9334" y="18973"/>
                  </a:lnTo>
                  <a:lnTo>
                    <a:pt x="9055" y="18300"/>
                  </a:lnTo>
                  <a:lnTo>
                    <a:pt x="11997" y="18300"/>
                  </a:lnTo>
                  <a:lnTo>
                    <a:pt x="12763" y="18186"/>
                  </a:lnTo>
                  <a:lnTo>
                    <a:pt x="13375" y="16827"/>
                  </a:lnTo>
                  <a:close/>
                </a:path>
                <a:path w="14604" h="26034">
                  <a:moveTo>
                    <a:pt x="8653" y="17913"/>
                  </a:moveTo>
                  <a:lnTo>
                    <a:pt x="8191" y="17995"/>
                  </a:lnTo>
                  <a:lnTo>
                    <a:pt x="8497" y="18257"/>
                  </a:lnTo>
                  <a:lnTo>
                    <a:pt x="8653" y="17913"/>
                  </a:lnTo>
                  <a:close/>
                </a:path>
                <a:path w="14604" h="26034">
                  <a:moveTo>
                    <a:pt x="10871" y="2971"/>
                  </a:moveTo>
                  <a:lnTo>
                    <a:pt x="10220" y="4356"/>
                  </a:lnTo>
                  <a:lnTo>
                    <a:pt x="10108" y="5422"/>
                  </a:lnTo>
                  <a:lnTo>
                    <a:pt x="10617" y="7670"/>
                  </a:lnTo>
                  <a:lnTo>
                    <a:pt x="7658" y="8318"/>
                  </a:lnTo>
                  <a:lnTo>
                    <a:pt x="6984" y="10731"/>
                  </a:lnTo>
                  <a:lnTo>
                    <a:pt x="13416" y="10731"/>
                  </a:lnTo>
                  <a:lnTo>
                    <a:pt x="13109" y="9486"/>
                  </a:lnTo>
                  <a:lnTo>
                    <a:pt x="13154" y="9283"/>
                  </a:lnTo>
                  <a:lnTo>
                    <a:pt x="14541" y="6121"/>
                  </a:lnTo>
                  <a:lnTo>
                    <a:pt x="14181" y="5422"/>
                  </a:lnTo>
                  <a:lnTo>
                    <a:pt x="12064" y="5422"/>
                  </a:lnTo>
                  <a:lnTo>
                    <a:pt x="12328" y="4293"/>
                  </a:lnTo>
                  <a:lnTo>
                    <a:pt x="11925" y="3606"/>
                  </a:lnTo>
                  <a:lnTo>
                    <a:pt x="12703" y="3245"/>
                  </a:lnTo>
                  <a:lnTo>
                    <a:pt x="10871" y="2971"/>
                  </a:lnTo>
                  <a:close/>
                </a:path>
                <a:path w="14604" h="26034">
                  <a:moveTo>
                    <a:pt x="6248" y="6591"/>
                  </a:moveTo>
                  <a:lnTo>
                    <a:pt x="5562" y="8343"/>
                  </a:lnTo>
                  <a:lnTo>
                    <a:pt x="4889" y="9486"/>
                  </a:lnTo>
                  <a:lnTo>
                    <a:pt x="6763" y="9486"/>
                  </a:lnTo>
                  <a:lnTo>
                    <a:pt x="6248" y="6591"/>
                  </a:lnTo>
                  <a:close/>
                </a:path>
                <a:path w="14604" h="26034">
                  <a:moveTo>
                    <a:pt x="12992" y="3111"/>
                  </a:moveTo>
                  <a:lnTo>
                    <a:pt x="12703" y="3245"/>
                  </a:lnTo>
                  <a:lnTo>
                    <a:pt x="12328" y="4293"/>
                  </a:lnTo>
                  <a:lnTo>
                    <a:pt x="12649" y="4838"/>
                  </a:lnTo>
                  <a:lnTo>
                    <a:pt x="12064" y="5422"/>
                  </a:lnTo>
                  <a:lnTo>
                    <a:pt x="14181" y="5422"/>
                  </a:lnTo>
                  <a:lnTo>
                    <a:pt x="12992" y="3111"/>
                  </a:lnTo>
                  <a:close/>
                </a:path>
                <a:path w="14604" h="26034">
                  <a:moveTo>
                    <a:pt x="12703" y="3245"/>
                  </a:moveTo>
                  <a:lnTo>
                    <a:pt x="11925" y="3606"/>
                  </a:lnTo>
                  <a:lnTo>
                    <a:pt x="12328" y="4293"/>
                  </a:lnTo>
                  <a:lnTo>
                    <a:pt x="12703" y="3245"/>
                  </a:lnTo>
                  <a:close/>
                </a:path>
              </a:pathLst>
            </a:custGeom>
            <a:solidFill>
              <a:srgbClr val="7CB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773341" y="1389951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69">
                  <a:moveTo>
                    <a:pt x="0" y="0"/>
                  </a:moveTo>
                  <a:lnTo>
                    <a:pt x="38" y="3898"/>
                  </a:lnTo>
                  <a:lnTo>
                    <a:pt x="2603" y="7302"/>
                  </a:lnTo>
                  <a:lnTo>
                    <a:pt x="2235" y="11290"/>
                  </a:lnTo>
                  <a:lnTo>
                    <a:pt x="3759" y="13754"/>
                  </a:lnTo>
                  <a:lnTo>
                    <a:pt x="4343" y="11429"/>
                  </a:lnTo>
                  <a:lnTo>
                    <a:pt x="3390" y="7429"/>
                  </a:lnTo>
                  <a:lnTo>
                    <a:pt x="3251" y="31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8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776668" y="1411630"/>
              <a:ext cx="5080" cy="12065"/>
            </a:xfrm>
            <a:custGeom>
              <a:avLst/>
              <a:gdLst/>
              <a:ahLst/>
              <a:cxnLst/>
              <a:rect l="l" t="t" r="r" b="b"/>
              <a:pathLst>
                <a:path w="5079" h="12065">
                  <a:moveTo>
                    <a:pt x="0" y="0"/>
                  </a:moveTo>
                  <a:lnTo>
                    <a:pt x="673" y="2235"/>
                  </a:lnTo>
                  <a:lnTo>
                    <a:pt x="876" y="3263"/>
                  </a:lnTo>
                  <a:lnTo>
                    <a:pt x="1320" y="6095"/>
                  </a:lnTo>
                  <a:lnTo>
                    <a:pt x="736" y="9182"/>
                  </a:lnTo>
                  <a:lnTo>
                    <a:pt x="2959" y="11569"/>
                  </a:lnTo>
                  <a:lnTo>
                    <a:pt x="3251" y="11595"/>
                  </a:lnTo>
                  <a:lnTo>
                    <a:pt x="3543" y="11658"/>
                  </a:lnTo>
                  <a:lnTo>
                    <a:pt x="3822" y="11760"/>
                  </a:lnTo>
                  <a:lnTo>
                    <a:pt x="3975" y="10883"/>
                  </a:lnTo>
                  <a:lnTo>
                    <a:pt x="4064" y="9982"/>
                  </a:lnTo>
                  <a:lnTo>
                    <a:pt x="4991" y="9524"/>
                  </a:lnTo>
                  <a:lnTo>
                    <a:pt x="1879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580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776185" y="1410474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09">
                  <a:moveTo>
                    <a:pt x="736" y="0"/>
                  </a:moveTo>
                  <a:lnTo>
                    <a:pt x="0" y="1346"/>
                  </a:lnTo>
                  <a:lnTo>
                    <a:pt x="177" y="2476"/>
                  </a:lnTo>
                  <a:lnTo>
                    <a:pt x="1155" y="3390"/>
                  </a:lnTo>
                  <a:lnTo>
                    <a:pt x="1295" y="2552"/>
                  </a:lnTo>
                  <a:lnTo>
                    <a:pt x="1409" y="1689"/>
                  </a:lnTo>
                  <a:lnTo>
                    <a:pt x="2362" y="1320"/>
                  </a:lnTo>
                  <a:lnTo>
                    <a:pt x="2387" y="977"/>
                  </a:lnTo>
                  <a:lnTo>
                    <a:pt x="2387" y="635"/>
                  </a:lnTo>
                  <a:lnTo>
                    <a:pt x="2374" y="304"/>
                  </a:lnTo>
                  <a:lnTo>
                    <a:pt x="1765" y="26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61" name="object 4161"/>
          <p:cNvGrpSpPr/>
          <p:nvPr/>
        </p:nvGrpSpPr>
        <p:grpSpPr>
          <a:xfrm>
            <a:off x="1178534" y="732650"/>
            <a:ext cx="203835" cy="171450"/>
            <a:chOff x="1178534" y="732650"/>
            <a:chExt cx="203835" cy="171450"/>
          </a:xfrm>
        </p:grpSpPr>
        <p:sp>
          <p:nvSpPr>
            <p:cNvPr id="4162" name="object 4162"/>
            <p:cNvSpPr/>
            <p:nvPr/>
          </p:nvSpPr>
          <p:spPr>
            <a:xfrm>
              <a:off x="1261833" y="751179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4">
                  <a:moveTo>
                    <a:pt x="8356" y="0"/>
                  </a:moveTo>
                  <a:lnTo>
                    <a:pt x="4229" y="1663"/>
                  </a:lnTo>
                  <a:lnTo>
                    <a:pt x="355" y="4978"/>
                  </a:lnTo>
                  <a:lnTo>
                    <a:pt x="88" y="5499"/>
                  </a:lnTo>
                  <a:lnTo>
                    <a:pt x="0" y="6032"/>
                  </a:lnTo>
                  <a:lnTo>
                    <a:pt x="63" y="6616"/>
                  </a:lnTo>
                  <a:lnTo>
                    <a:pt x="190" y="7213"/>
                  </a:lnTo>
                  <a:lnTo>
                    <a:pt x="546" y="7594"/>
                  </a:lnTo>
                  <a:lnTo>
                    <a:pt x="1130" y="7785"/>
                  </a:lnTo>
                  <a:lnTo>
                    <a:pt x="5041" y="7073"/>
                  </a:lnTo>
                  <a:lnTo>
                    <a:pt x="8915" y="6870"/>
                  </a:lnTo>
                  <a:lnTo>
                    <a:pt x="15747" y="7759"/>
                  </a:lnTo>
                  <a:lnTo>
                    <a:pt x="18986" y="7391"/>
                  </a:lnTo>
                  <a:lnTo>
                    <a:pt x="19443" y="3314"/>
                  </a:lnTo>
                  <a:lnTo>
                    <a:pt x="20472" y="1270"/>
                  </a:lnTo>
                  <a:lnTo>
                    <a:pt x="19748" y="127"/>
                  </a:lnTo>
                  <a:lnTo>
                    <a:pt x="18859" y="1130"/>
                  </a:lnTo>
                  <a:lnTo>
                    <a:pt x="18059" y="1079"/>
                  </a:lnTo>
                  <a:lnTo>
                    <a:pt x="16306" y="1447"/>
                  </a:lnTo>
                  <a:lnTo>
                    <a:pt x="15493" y="4102"/>
                  </a:lnTo>
                  <a:lnTo>
                    <a:pt x="13169" y="3124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6E9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260678" y="746683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59">
                  <a:moveTo>
                    <a:pt x="8026" y="0"/>
                  </a:moveTo>
                  <a:lnTo>
                    <a:pt x="5816" y="1587"/>
                  </a:lnTo>
                  <a:lnTo>
                    <a:pt x="5346" y="2743"/>
                  </a:lnTo>
                  <a:lnTo>
                    <a:pt x="6184" y="4216"/>
                  </a:lnTo>
                  <a:lnTo>
                    <a:pt x="4953" y="5168"/>
                  </a:lnTo>
                  <a:lnTo>
                    <a:pt x="3644" y="6134"/>
                  </a:lnTo>
                  <a:lnTo>
                    <a:pt x="1955" y="6642"/>
                  </a:lnTo>
                  <a:lnTo>
                    <a:pt x="558" y="8890"/>
                  </a:lnTo>
                  <a:lnTo>
                    <a:pt x="0" y="9994"/>
                  </a:lnTo>
                  <a:lnTo>
                    <a:pt x="1828" y="9944"/>
                  </a:lnTo>
                  <a:lnTo>
                    <a:pt x="5753" y="7848"/>
                  </a:lnTo>
                  <a:lnTo>
                    <a:pt x="9779" y="6324"/>
                  </a:lnTo>
                  <a:lnTo>
                    <a:pt x="14325" y="7620"/>
                  </a:lnTo>
                  <a:lnTo>
                    <a:pt x="14135" y="6565"/>
                  </a:lnTo>
                  <a:lnTo>
                    <a:pt x="12484" y="5791"/>
                  </a:lnTo>
                  <a:lnTo>
                    <a:pt x="11747" y="4495"/>
                  </a:lnTo>
                  <a:lnTo>
                    <a:pt x="10096" y="660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rgbClr val="99CF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289621" y="73894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5" h="6350">
                  <a:moveTo>
                    <a:pt x="4864" y="0"/>
                  </a:moveTo>
                  <a:lnTo>
                    <a:pt x="2311" y="2946"/>
                  </a:lnTo>
                  <a:lnTo>
                    <a:pt x="1041" y="4432"/>
                  </a:lnTo>
                  <a:lnTo>
                    <a:pt x="0" y="5676"/>
                  </a:lnTo>
                  <a:lnTo>
                    <a:pt x="698" y="6096"/>
                  </a:lnTo>
                  <a:lnTo>
                    <a:pt x="1930" y="6223"/>
                  </a:lnTo>
                  <a:lnTo>
                    <a:pt x="3543" y="5194"/>
                  </a:lnTo>
                  <a:lnTo>
                    <a:pt x="5143" y="4241"/>
                  </a:lnTo>
                  <a:lnTo>
                    <a:pt x="4927" y="1333"/>
                  </a:lnTo>
                  <a:lnTo>
                    <a:pt x="4902" y="660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F8B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178534" y="750252"/>
              <a:ext cx="189865" cy="153670"/>
            </a:xfrm>
            <a:custGeom>
              <a:avLst/>
              <a:gdLst/>
              <a:ahLst/>
              <a:cxnLst/>
              <a:rect l="l" t="t" r="r" b="b"/>
              <a:pathLst>
                <a:path w="189865" h="153669">
                  <a:moveTo>
                    <a:pt x="14959" y="147116"/>
                  </a:moveTo>
                  <a:lnTo>
                    <a:pt x="5778" y="147116"/>
                  </a:lnTo>
                  <a:lnTo>
                    <a:pt x="6781" y="150482"/>
                  </a:lnTo>
                  <a:lnTo>
                    <a:pt x="11823" y="153517"/>
                  </a:lnTo>
                  <a:lnTo>
                    <a:pt x="13487" y="153365"/>
                  </a:lnTo>
                  <a:lnTo>
                    <a:pt x="14959" y="147116"/>
                  </a:lnTo>
                  <a:close/>
                </a:path>
                <a:path w="189865" h="153669">
                  <a:moveTo>
                    <a:pt x="45491" y="85204"/>
                  </a:moveTo>
                  <a:lnTo>
                    <a:pt x="42887" y="89890"/>
                  </a:lnTo>
                  <a:lnTo>
                    <a:pt x="37058" y="91757"/>
                  </a:lnTo>
                  <a:lnTo>
                    <a:pt x="35140" y="97040"/>
                  </a:lnTo>
                  <a:lnTo>
                    <a:pt x="31686" y="100266"/>
                  </a:lnTo>
                  <a:lnTo>
                    <a:pt x="31775" y="104254"/>
                  </a:lnTo>
                  <a:lnTo>
                    <a:pt x="33197" y="111302"/>
                  </a:lnTo>
                  <a:lnTo>
                    <a:pt x="33299" y="115392"/>
                  </a:lnTo>
                  <a:lnTo>
                    <a:pt x="27457" y="118465"/>
                  </a:lnTo>
                  <a:lnTo>
                    <a:pt x="24625" y="122351"/>
                  </a:lnTo>
                  <a:lnTo>
                    <a:pt x="20027" y="123088"/>
                  </a:lnTo>
                  <a:lnTo>
                    <a:pt x="19532" y="123634"/>
                  </a:lnTo>
                  <a:lnTo>
                    <a:pt x="19710" y="125361"/>
                  </a:lnTo>
                  <a:lnTo>
                    <a:pt x="19088" y="126618"/>
                  </a:lnTo>
                  <a:lnTo>
                    <a:pt x="14719" y="128358"/>
                  </a:lnTo>
                  <a:lnTo>
                    <a:pt x="14122" y="130086"/>
                  </a:lnTo>
                  <a:lnTo>
                    <a:pt x="15951" y="138404"/>
                  </a:lnTo>
                  <a:lnTo>
                    <a:pt x="13563" y="140982"/>
                  </a:lnTo>
                  <a:lnTo>
                    <a:pt x="6223" y="141363"/>
                  </a:lnTo>
                  <a:lnTo>
                    <a:pt x="0" y="147256"/>
                  </a:lnTo>
                  <a:lnTo>
                    <a:pt x="622" y="149910"/>
                  </a:lnTo>
                  <a:lnTo>
                    <a:pt x="1968" y="149466"/>
                  </a:lnTo>
                  <a:lnTo>
                    <a:pt x="3067" y="149466"/>
                  </a:lnTo>
                  <a:lnTo>
                    <a:pt x="5778" y="147116"/>
                  </a:lnTo>
                  <a:lnTo>
                    <a:pt x="14959" y="147116"/>
                  </a:lnTo>
                  <a:lnTo>
                    <a:pt x="15722" y="143878"/>
                  </a:lnTo>
                  <a:lnTo>
                    <a:pt x="20523" y="141503"/>
                  </a:lnTo>
                  <a:lnTo>
                    <a:pt x="27025" y="138874"/>
                  </a:lnTo>
                  <a:lnTo>
                    <a:pt x="27444" y="138214"/>
                  </a:lnTo>
                  <a:lnTo>
                    <a:pt x="27114" y="133476"/>
                  </a:lnTo>
                  <a:lnTo>
                    <a:pt x="26413" y="132613"/>
                  </a:lnTo>
                  <a:lnTo>
                    <a:pt x="21704" y="132613"/>
                  </a:lnTo>
                  <a:lnTo>
                    <a:pt x="26911" y="131038"/>
                  </a:lnTo>
                  <a:lnTo>
                    <a:pt x="35019" y="131038"/>
                  </a:lnTo>
                  <a:lnTo>
                    <a:pt x="39992" y="122339"/>
                  </a:lnTo>
                  <a:lnTo>
                    <a:pt x="43065" y="117728"/>
                  </a:lnTo>
                  <a:lnTo>
                    <a:pt x="41744" y="111518"/>
                  </a:lnTo>
                  <a:lnTo>
                    <a:pt x="41010" y="110975"/>
                  </a:lnTo>
                  <a:lnTo>
                    <a:pt x="40322" y="110616"/>
                  </a:lnTo>
                  <a:lnTo>
                    <a:pt x="40295" y="110342"/>
                  </a:lnTo>
                  <a:lnTo>
                    <a:pt x="39624" y="109308"/>
                  </a:lnTo>
                  <a:lnTo>
                    <a:pt x="40055" y="107492"/>
                  </a:lnTo>
                  <a:lnTo>
                    <a:pt x="45579" y="107492"/>
                  </a:lnTo>
                  <a:lnTo>
                    <a:pt x="45491" y="102539"/>
                  </a:lnTo>
                  <a:lnTo>
                    <a:pt x="49923" y="99834"/>
                  </a:lnTo>
                  <a:lnTo>
                    <a:pt x="56921" y="94322"/>
                  </a:lnTo>
                  <a:lnTo>
                    <a:pt x="58902" y="91846"/>
                  </a:lnTo>
                  <a:lnTo>
                    <a:pt x="63715" y="90601"/>
                  </a:lnTo>
                  <a:lnTo>
                    <a:pt x="64960" y="89750"/>
                  </a:lnTo>
                  <a:lnTo>
                    <a:pt x="69191" y="86042"/>
                  </a:lnTo>
                  <a:lnTo>
                    <a:pt x="52451" y="86042"/>
                  </a:lnTo>
                  <a:lnTo>
                    <a:pt x="48704" y="85216"/>
                  </a:lnTo>
                  <a:lnTo>
                    <a:pt x="45491" y="85204"/>
                  </a:lnTo>
                  <a:close/>
                </a:path>
                <a:path w="189865" h="153669">
                  <a:moveTo>
                    <a:pt x="3067" y="149466"/>
                  </a:moveTo>
                  <a:lnTo>
                    <a:pt x="1968" y="149466"/>
                  </a:lnTo>
                  <a:lnTo>
                    <a:pt x="2921" y="149593"/>
                  </a:lnTo>
                  <a:lnTo>
                    <a:pt x="3067" y="149466"/>
                  </a:lnTo>
                  <a:close/>
                </a:path>
                <a:path w="189865" h="153669">
                  <a:moveTo>
                    <a:pt x="35019" y="131038"/>
                  </a:moveTo>
                  <a:lnTo>
                    <a:pt x="26911" y="131038"/>
                  </a:lnTo>
                  <a:lnTo>
                    <a:pt x="33096" y="134404"/>
                  </a:lnTo>
                  <a:lnTo>
                    <a:pt x="35019" y="131038"/>
                  </a:lnTo>
                  <a:close/>
                </a:path>
                <a:path w="189865" h="153669">
                  <a:moveTo>
                    <a:pt x="25577" y="131584"/>
                  </a:moveTo>
                  <a:lnTo>
                    <a:pt x="21704" y="132613"/>
                  </a:lnTo>
                  <a:lnTo>
                    <a:pt x="26413" y="132613"/>
                  </a:lnTo>
                  <a:lnTo>
                    <a:pt x="25577" y="131584"/>
                  </a:lnTo>
                  <a:close/>
                </a:path>
                <a:path w="189865" h="153669">
                  <a:moveTo>
                    <a:pt x="45579" y="107492"/>
                  </a:moveTo>
                  <a:lnTo>
                    <a:pt x="40055" y="107492"/>
                  </a:lnTo>
                  <a:lnTo>
                    <a:pt x="40170" y="109067"/>
                  </a:lnTo>
                  <a:lnTo>
                    <a:pt x="40295" y="110342"/>
                  </a:lnTo>
                  <a:lnTo>
                    <a:pt x="40424" y="110540"/>
                  </a:lnTo>
                  <a:lnTo>
                    <a:pt x="41010" y="110975"/>
                  </a:lnTo>
                  <a:lnTo>
                    <a:pt x="41884" y="111429"/>
                  </a:lnTo>
                  <a:lnTo>
                    <a:pt x="43573" y="111328"/>
                  </a:lnTo>
                  <a:lnTo>
                    <a:pt x="45631" y="110401"/>
                  </a:lnTo>
                  <a:lnTo>
                    <a:pt x="45579" y="107492"/>
                  </a:lnTo>
                  <a:close/>
                </a:path>
                <a:path w="189865" h="153669">
                  <a:moveTo>
                    <a:pt x="40295" y="110342"/>
                  </a:moveTo>
                  <a:lnTo>
                    <a:pt x="40322" y="110616"/>
                  </a:lnTo>
                  <a:lnTo>
                    <a:pt x="41010" y="110975"/>
                  </a:lnTo>
                  <a:lnTo>
                    <a:pt x="40424" y="110540"/>
                  </a:lnTo>
                  <a:lnTo>
                    <a:pt x="40295" y="110342"/>
                  </a:lnTo>
                  <a:close/>
                </a:path>
                <a:path w="189865" h="153669">
                  <a:moveTo>
                    <a:pt x="58635" y="63169"/>
                  </a:moveTo>
                  <a:lnTo>
                    <a:pt x="59080" y="73939"/>
                  </a:lnTo>
                  <a:lnTo>
                    <a:pt x="58572" y="77927"/>
                  </a:lnTo>
                  <a:lnTo>
                    <a:pt x="52552" y="78917"/>
                  </a:lnTo>
                  <a:lnTo>
                    <a:pt x="51765" y="79717"/>
                  </a:lnTo>
                  <a:lnTo>
                    <a:pt x="52451" y="86042"/>
                  </a:lnTo>
                  <a:lnTo>
                    <a:pt x="69191" y="86042"/>
                  </a:lnTo>
                  <a:lnTo>
                    <a:pt x="70205" y="85153"/>
                  </a:lnTo>
                  <a:lnTo>
                    <a:pt x="74625" y="82168"/>
                  </a:lnTo>
                  <a:lnTo>
                    <a:pt x="85979" y="79108"/>
                  </a:lnTo>
                  <a:lnTo>
                    <a:pt x="90195" y="75387"/>
                  </a:lnTo>
                  <a:lnTo>
                    <a:pt x="93040" y="68110"/>
                  </a:lnTo>
                  <a:lnTo>
                    <a:pt x="93980" y="67386"/>
                  </a:lnTo>
                  <a:lnTo>
                    <a:pt x="96902" y="65900"/>
                  </a:lnTo>
                  <a:lnTo>
                    <a:pt x="65049" y="65900"/>
                  </a:lnTo>
                  <a:lnTo>
                    <a:pt x="58635" y="63169"/>
                  </a:lnTo>
                  <a:close/>
                </a:path>
                <a:path w="189865" h="153669">
                  <a:moveTo>
                    <a:pt x="69075" y="62598"/>
                  </a:moveTo>
                  <a:lnTo>
                    <a:pt x="65049" y="65900"/>
                  </a:lnTo>
                  <a:lnTo>
                    <a:pt x="96902" y="65900"/>
                  </a:lnTo>
                  <a:lnTo>
                    <a:pt x="99199" y="64731"/>
                  </a:lnTo>
                  <a:lnTo>
                    <a:pt x="103187" y="63525"/>
                  </a:lnTo>
                  <a:lnTo>
                    <a:pt x="112048" y="63525"/>
                  </a:lnTo>
                  <a:lnTo>
                    <a:pt x="112326" y="62712"/>
                  </a:lnTo>
                  <a:lnTo>
                    <a:pt x="71335" y="62712"/>
                  </a:lnTo>
                  <a:lnTo>
                    <a:pt x="69075" y="62598"/>
                  </a:lnTo>
                  <a:close/>
                </a:path>
                <a:path w="189865" h="153669">
                  <a:moveTo>
                    <a:pt x="112048" y="63525"/>
                  </a:moveTo>
                  <a:lnTo>
                    <a:pt x="103187" y="63525"/>
                  </a:lnTo>
                  <a:lnTo>
                    <a:pt x="112039" y="63550"/>
                  </a:lnTo>
                  <a:close/>
                </a:path>
                <a:path w="189865" h="153669">
                  <a:moveTo>
                    <a:pt x="65316" y="31953"/>
                  </a:moveTo>
                  <a:lnTo>
                    <a:pt x="62953" y="35598"/>
                  </a:lnTo>
                  <a:lnTo>
                    <a:pt x="54432" y="37414"/>
                  </a:lnTo>
                  <a:lnTo>
                    <a:pt x="57480" y="42202"/>
                  </a:lnTo>
                  <a:lnTo>
                    <a:pt x="55219" y="44424"/>
                  </a:lnTo>
                  <a:lnTo>
                    <a:pt x="57353" y="45859"/>
                  </a:lnTo>
                  <a:lnTo>
                    <a:pt x="58381" y="48729"/>
                  </a:lnTo>
                  <a:lnTo>
                    <a:pt x="64922" y="49085"/>
                  </a:lnTo>
                  <a:lnTo>
                    <a:pt x="67271" y="51904"/>
                  </a:lnTo>
                  <a:lnTo>
                    <a:pt x="72656" y="53454"/>
                  </a:lnTo>
                  <a:lnTo>
                    <a:pt x="71348" y="57861"/>
                  </a:lnTo>
                  <a:lnTo>
                    <a:pt x="71335" y="62712"/>
                  </a:lnTo>
                  <a:lnTo>
                    <a:pt x="112326" y="62712"/>
                  </a:lnTo>
                  <a:lnTo>
                    <a:pt x="113258" y="59994"/>
                  </a:lnTo>
                  <a:lnTo>
                    <a:pt x="114477" y="54076"/>
                  </a:lnTo>
                  <a:lnTo>
                    <a:pt x="113588" y="51409"/>
                  </a:lnTo>
                  <a:lnTo>
                    <a:pt x="106743" y="51079"/>
                  </a:lnTo>
                  <a:lnTo>
                    <a:pt x="105156" y="48374"/>
                  </a:lnTo>
                  <a:lnTo>
                    <a:pt x="103568" y="45262"/>
                  </a:lnTo>
                  <a:lnTo>
                    <a:pt x="103365" y="45021"/>
                  </a:lnTo>
                  <a:lnTo>
                    <a:pt x="102158" y="45021"/>
                  </a:lnTo>
                  <a:lnTo>
                    <a:pt x="102171" y="44018"/>
                  </a:lnTo>
                  <a:lnTo>
                    <a:pt x="103615" y="44018"/>
                  </a:lnTo>
                  <a:lnTo>
                    <a:pt x="109325" y="42467"/>
                  </a:lnTo>
                  <a:lnTo>
                    <a:pt x="115317" y="41532"/>
                  </a:lnTo>
                  <a:lnTo>
                    <a:pt x="120997" y="39744"/>
                  </a:lnTo>
                  <a:lnTo>
                    <a:pt x="125837" y="35598"/>
                  </a:lnTo>
                  <a:lnTo>
                    <a:pt x="126758" y="34315"/>
                  </a:lnTo>
                  <a:lnTo>
                    <a:pt x="132166" y="34315"/>
                  </a:lnTo>
                  <a:lnTo>
                    <a:pt x="133705" y="34099"/>
                  </a:lnTo>
                  <a:lnTo>
                    <a:pt x="137185" y="33680"/>
                  </a:lnTo>
                  <a:lnTo>
                    <a:pt x="137261" y="33439"/>
                  </a:lnTo>
                  <a:lnTo>
                    <a:pt x="70129" y="33439"/>
                  </a:lnTo>
                  <a:lnTo>
                    <a:pt x="65316" y="31953"/>
                  </a:lnTo>
                  <a:close/>
                </a:path>
                <a:path w="189865" h="153669">
                  <a:moveTo>
                    <a:pt x="103162" y="44780"/>
                  </a:moveTo>
                  <a:lnTo>
                    <a:pt x="102158" y="45021"/>
                  </a:lnTo>
                  <a:lnTo>
                    <a:pt x="103365" y="45021"/>
                  </a:lnTo>
                  <a:lnTo>
                    <a:pt x="103162" y="44780"/>
                  </a:lnTo>
                  <a:close/>
                </a:path>
                <a:path w="189865" h="153669">
                  <a:moveTo>
                    <a:pt x="103615" y="44018"/>
                  </a:moveTo>
                  <a:lnTo>
                    <a:pt x="102171" y="44018"/>
                  </a:lnTo>
                  <a:lnTo>
                    <a:pt x="103136" y="44221"/>
                  </a:lnTo>
                  <a:lnTo>
                    <a:pt x="103615" y="44018"/>
                  </a:lnTo>
                  <a:close/>
                </a:path>
                <a:path w="189865" h="153669">
                  <a:moveTo>
                    <a:pt x="132166" y="34315"/>
                  </a:moveTo>
                  <a:lnTo>
                    <a:pt x="126758" y="34315"/>
                  </a:lnTo>
                  <a:lnTo>
                    <a:pt x="128727" y="34797"/>
                  </a:lnTo>
                  <a:lnTo>
                    <a:pt x="132166" y="34315"/>
                  </a:lnTo>
                  <a:close/>
                </a:path>
                <a:path w="189865" h="153669">
                  <a:moveTo>
                    <a:pt x="138367" y="29933"/>
                  </a:moveTo>
                  <a:lnTo>
                    <a:pt x="66916" y="29933"/>
                  </a:lnTo>
                  <a:lnTo>
                    <a:pt x="69913" y="30429"/>
                  </a:lnTo>
                  <a:lnTo>
                    <a:pt x="70739" y="30886"/>
                  </a:lnTo>
                  <a:lnTo>
                    <a:pt x="71132" y="32905"/>
                  </a:lnTo>
                  <a:lnTo>
                    <a:pt x="70129" y="33439"/>
                  </a:lnTo>
                  <a:lnTo>
                    <a:pt x="137261" y="33439"/>
                  </a:lnTo>
                  <a:lnTo>
                    <a:pt x="138367" y="29933"/>
                  </a:lnTo>
                  <a:close/>
                </a:path>
                <a:path w="189865" h="153669">
                  <a:moveTo>
                    <a:pt x="91084" y="5600"/>
                  </a:moveTo>
                  <a:lnTo>
                    <a:pt x="87490" y="6286"/>
                  </a:lnTo>
                  <a:lnTo>
                    <a:pt x="83921" y="8267"/>
                  </a:lnTo>
                  <a:lnTo>
                    <a:pt x="79921" y="9918"/>
                  </a:lnTo>
                  <a:lnTo>
                    <a:pt x="77343" y="13347"/>
                  </a:lnTo>
                  <a:lnTo>
                    <a:pt x="74180" y="16040"/>
                  </a:lnTo>
                  <a:lnTo>
                    <a:pt x="73291" y="17335"/>
                  </a:lnTo>
                  <a:lnTo>
                    <a:pt x="72034" y="18275"/>
                  </a:lnTo>
                  <a:lnTo>
                    <a:pt x="70980" y="19418"/>
                  </a:lnTo>
                  <a:lnTo>
                    <a:pt x="69926" y="21069"/>
                  </a:lnTo>
                  <a:lnTo>
                    <a:pt x="68351" y="22275"/>
                  </a:lnTo>
                  <a:lnTo>
                    <a:pt x="67297" y="23926"/>
                  </a:lnTo>
                  <a:lnTo>
                    <a:pt x="66929" y="24269"/>
                  </a:lnTo>
                  <a:lnTo>
                    <a:pt x="63144" y="28092"/>
                  </a:lnTo>
                  <a:lnTo>
                    <a:pt x="64350" y="30835"/>
                  </a:lnTo>
                  <a:lnTo>
                    <a:pt x="66916" y="29933"/>
                  </a:lnTo>
                  <a:lnTo>
                    <a:pt x="138367" y="29933"/>
                  </a:lnTo>
                  <a:lnTo>
                    <a:pt x="139052" y="27762"/>
                  </a:lnTo>
                  <a:lnTo>
                    <a:pt x="140741" y="27393"/>
                  </a:lnTo>
                  <a:lnTo>
                    <a:pt x="150720" y="27393"/>
                  </a:lnTo>
                  <a:lnTo>
                    <a:pt x="155474" y="24091"/>
                  </a:lnTo>
                  <a:lnTo>
                    <a:pt x="118325" y="24091"/>
                  </a:lnTo>
                  <a:lnTo>
                    <a:pt x="113436" y="23088"/>
                  </a:lnTo>
                  <a:lnTo>
                    <a:pt x="111873" y="17678"/>
                  </a:lnTo>
                  <a:lnTo>
                    <a:pt x="111839" y="17195"/>
                  </a:lnTo>
                  <a:lnTo>
                    <a:pt x="112737" y="14262"/>
                  </a:lnTo>
                  <a:lnTo>
                    <a:pt x="107656" y="10985"/>
                  </a:lnTo>
                  <a:lnTo>
                    <a:pt x="105752" y="9436"/>
                  </a:lnTo>
                  <a:lnTo>
                    <a:pt x="103924" y="8089"/>
                  </a:lnTo>
                  <a:lnTo>
                    <a:pt x="104079" y="7988"/>
                  </a:lnTo>
                  <a:lnTo>
                    <a:pt x="98120" y="7988"/>
                  </a:lnTo>
                  <a:lnTo>
                    <a:pt x="91084" y="5600"/>
                  </a:lnTo>
                  <a:close/>
                </a:path>
                <a:path w="189865" h="153669">
                  <a:moveTo>
                    <a:pt x="150720" y="27393"/>
                  </a:moveTo>
                  <a:lnTo>
                    <a:pt x="140741" y="27393"/>
                  </a:lnTo>
                  <a:lnTo>
                    <a:pt x="149733" y="28079"/>
                  </a:lnTo>
                  <a:lnTo>
                    <a:pt x="150720" y="27393"/>
                  </a:lnTo>
                  <a:close/>
                </a:path>
                <a:path w="189865" h="153669">
                  <a:moveTo>
                    <a:pt x="125260" y="17970"/>
                  </a:moveTo>
                  <a:lnTo>
                    <a:pt x="118325" y="24091"/>
                  </a:lnTo>
                  <a:lnTo>
                    <a:pt x="155474" y="24091"/>
                  </a:lnTo>
                  <a:lnTo>
                    <a:pt x="156095" y="23660"/>
                  </a:lnTo>
                  <a:lnTo>
                    <a:pt x="163283" y="23228"/>
                  </a:lnTo>
                  <a:lnTo>
                    <a:pt x="165531" y="21170"/>
                  </a:lnTo>
                  <a:lnTo>
                    <a:pt x="184784" y="21170"/>
                  </a:lnTo>
                  <a:lnTo>
                    <a:pt x="188137" y="20688"/>
                  </a:lnTo>
                  <a:lnTo>
                    <a:pt x="189572" y="19938"/>
                  </a:lnTo>
                  <a:lnTo>
                    <a:pt x="189409" y="18440"/>
                  </a:lnTo>
                  <a:lnTo>
                    <a:pt x="140271" y="18440"/>
                  </a:lnTo>
                  <a:lnTo>
                    <a:pt x="140097" y="18275"/>
                  </a:lnTo>
                  <a:lnTo>
                    <a:pt x="130111" y="18275"/>
                  </a:lnTo>
                  <a:lnTo>
                    <a:pt x="125260" y="17970"/>
                  </a:lnTo>
                  <a:close/>
                </a:path>
                <a:path w="189865" h="153669">
                  <a:moveTo>
                    <a:pt x="184784" y="21170"/>
                  </a:moveTo>
                  <a:lnTo>
                    <a:pt x="176225" y="21170"/>
                  </a:lnTo>
                  <a:lnTo>
                    <a:pt x="181394" y="21640"/>
                  </a:lnTo>
                  <a:lnTo>
                    <a:pt x="184784" y="21170"/>
                  </a:lnTo>
                  <a:close/>
                </a:path>
                <a:path w="189865" h="153669">
                  <a:moveTo>
                    <a:pt x="176225" y="21170"/>
                  </a:moveTo>
                  <a:lnTo>
                    <a:pt x="165531" y="21170"/>
                  </a:lnTo>
                  <a:lnTo>
                    <a:pt x="168300" y="21310"/>
                  </a:lnTo>
                  <a:lnTo>
                    <a:pt x="176225" y="21170"/>
                  </a:lnTo>
                  <a:close/>
                </a:path>
                <a:path w="189865" h="153669">
                  <a:moveTo>
                    <a:pt x="145999" y="10274"/>
                  </a:moveTo>
                  <a:lnTo>
                    <a:pt x="142976" y="10502"/>
                  </a:lnTo>
                  <a:lnTo>
                    <a:pt x="142405" y="11836"/>
                  </a:lnTo>
                  <a:lnTo>
                    <a:pt x="141970" y="13576"/>
                  </a:lnTo>
                  <a:lnTo>
                    <a:pt x="141363" y="17691"/>
                  </a:lnTo>
                  <a:lnTo>
                    <a:pt x="140271" y="18440"/>
                  </a:lnTo>
                  <a:lnTo>
                    <a:pt x="189409" y="18440"/>
                  </a:lnTo>
                  <a:lnTo>
                    <a:pt x="189363" y="18021"/>
                  </a:lnTo>
                  <a:lnTo>
                    <a:pt x="157073" y="18021"/>
                  </a:lnTo>
                  <a:lnTo>
                    <a:pt x="156184" y="17881"/>
                  </a:lnTo>
                  <a:lnTo>
                    <a:pt x="151523" y="17678"/>
                  </a:lnTo>
                  <a:lnTo>
                    <a:pt x="148094" y="17195"/>
                  </a:lnTo>
                  <a:lnTo>
                    <a:pt x="146939" y="11391"/>
                  </a:lnTo>
                  <a:lnTo>
                    <a:pt x="145999" y="10274"/>
                  </a:lnTo>
                  <a:close/>
                </a:path>
                <a:path w="189865" h="153669">
                  <a:moveTo>
                    <a:pt x="135255" y="14325"/>
                  </a:moveTo>
                  <a:lnTo>
                    <a:pt x="130111" y="18275"/>
                  </a:lnTo>
                  <a:lnTo>
                    <a:pt x="140097" y="18275"/>
                  </a:lnTo>
                  <a:lnTo>
                    <a:pt x="136956" y="15303"/>
                  </a:lnTo>
                  <a:lnTo>
                    <a:pt x="135255" y="14325"/>
                  </a:lnTo>
                  <a:close/>
                </a:path>
                <a:path w="189865" h="153669">
                  <a:moveTo>
                    <a:pt x="166204" y="13030"/>
                  </a:moveTo>
                  <a:lnTo>
                    <a:pt x="161467" y="13576"/>
                  </a:lnTo>
                  <a:lnTo>
                    <a:pt x="157073" y="18021"/>
                  </a:lnTo>
                  <a:lnTo>
                    <a:pt x="189363" y="18021"/>
                  </a:lnTo>
                  <a:lnTo>
                    <a:pt x="189226" y="16763"/>
                  </a:lnTo>
                  <a:lnTo>
                    <a:pt x="187960" y="16763"/>
                  </a:lnTo>
                  <a:lnTo>
                    <a:pt x="186165" y="15671"/>
                  </a:lnTo>
                  <a:lnTo>
                    <a:pt x="184246" y="15664"/>
                  </a:lnTo>
                  <a:lnTo>
                    <a:pt x="183642" y="15620"/>
                  </a:lnTo>
                  <a:lnTo>
                    <a:pt x="185267" y="15125"/>
                  </a:lnTo>
                  <a:lnTo>
                    <a:pt x="188490" y="15125"/>
                  </a:lnTo>
                  <a:lnTo>
                    <a:pt x="188881" y="13919"/>
                  </a:lnTo>
                  <a:lnTo>
                    <a:pt x="188927" y="13576"/>
                  </a:lnTo>
                  <a:lnTo>
                    <a:pt x="188601" y="13233"/>
                  </a:lnTo>
                  <a:lnTo>
                    <a:pt x="174269" y="13233"/>
                  </a:lnTo>
                  <a:lnTo>
                    <a:pt x="166204" y="13030"/>
                  </a:lnTo>
                  <a:close/>
                </a:path>
                <a:path w="189865" h="153669">
                  <a:moveTo>
                    <a:pt x="186153" y="15664"/>
                  </a:moveTo>
                  <a:lnTo>
                    <a:pt x="187960" y="16763"/>
                  </a:lnTo>
                  <a:lnTo>
                    <a:pt x="188236" y="15910"/>
                  </a:lnTo>
                  <a:lnTo>
                    <a:pt x="187858" y="15786"/>
                  </a:lnTo>
                  <a:lnTo>
                    <a:pt x="186153" y="15664"/>
                  </a:lnTo>
                  <a:close/>
                </a:path>
                <a:path w="189865" h="153669">
                  <a:moveTo>
                    <a:pt x="188236" y="15910"/>
                  </a:moveTo>
                  <a:lnTo>
                    <a:pt x="187960" y="16763"/>
                  </a:lnTo>
                  <a:lnTo>
                    <a:pt x="189226" y="16763"/>
                  </a:lnTo>
                  <a:lnTo>
                    <a:pt x="189166" y="16217"/>
                  </a:lnTo>
                  <a:lnTo>
                    <a:pt x="188236" y="15910"/>
                  </a:lnTo>
                  <a:close/>
                </a:path>
                <a:path w="189865" h="153669">
                  <a:moveTo>
                    <a:pt x="188490" y="15125"/>
                  </a:moveTo>
                  <a:lnTo>
                    <a:pt x="185267" y="15125"/>
                  </a:lnTo>
                  <a:lnTo>
                    <a:pt x="186153" y="15664"/>
                  </a:lnTo>
                  <a:lnTo>
                    <a:pt x="187858" y="15786"/>
                  </a:lnTo>
                  <a:lnTo>
                    <a:pt x="188236" y="15910"/>
                  </a:lnTo>
                  <a:lnTo>
                    <a:pt x="188490" y="15125"/>
                  </a:lnTo>
                  <a:close/>
                </a:path>
                <a:path w="189865" h="153669">
                  <a:moveTo>
                    <a:pt x="185356" y="15608"/>
                  </a:moveTo>
                  <a:lnTo>
                    <a:pt x="184340" y="15671"/>
                  </a:lnTo>
                  <a:lnTo>
                    <a:pt x="186165" y="15671"/>
                  </a:lnTo>
                  <a:lnTo>
                    <a:pt x="185356" y="15608"/>
                  </a:lnTo>
                  <a:close/>
                </a:path>
                <a:path w="189865" h="153669">
                  <a:moveTo>
                    <a:pt x="176466" y="9524"/>
                  </a:moveTo>
                  <a:lnTo>
                    <a:pt x="174269" y="13233"/>
                  </a:lnTo>
                  <a:lnTo>
                    <a:pt x="188601" y="13233"/>
                  </a:lnTo>
                  <a:lnTo>
                    <a:pt x="182587" y="13169"/>
                  </a:lnTo>
                  <a:lnTo>
                    <a:pt x="179892" y="11048"/>
                  </a:lnTo>
                  <a:lnTo>
                    <a:pt x="176466" y="9524"/>
                  </a:lnTo>
                  <a:close/>
                </a:path>
                <a:path w="189865" h="153669">
                  <a:moveTo>
                    <a:pt x="186461" y="10985"/>
                  </a:moveTo>
                  <a:lnTo>
                    <a:pt x="182587" y="13169"/>
                  </a:lnTo>
                  <a:lnTo>
                    <a:pt x="188540" y="13169"/>
                  </a:lnTo>
                  <a:lnTo>
                    <a:pt x="186461" y="10985"/>
                  </a:lnTo>
                  <a:close/>
                </a:path>
                <a:path w="189865" h="153669">
                  <a:moveTo>
                    <a:pt x="110883" y="0"/>
                  </a:moveTo>
                  <a:lnTo>
                    <a:pt x="108381" y="1816"/>
                  </a:lnTo>
                  <a:lnTo>
                    <a:pt x="105829" y="3568"/>
                  </a:lnTo>
                  <a:lnTo>
                    <a:pt x="102730" y="4241"/>
                  </a:lnTo>
                  <a:lnTo>
                    <a:pt x="100888" y="7023"/>
                  </a:lnTo>
                  <a:lnTo>
                    <a:pt x="98120" y="7988"/>
                  </a:lnTo>
                  <a:lnTo>
                    <a:pt x="104079" y="7988"/>
                  </a:lnTo>
                  <a:lnTo>
                    <a:pt x="107010" y="6070"/>
                  </a:lnTo>
                  <a:lnTo>
                    <a:pt x="112398" y="6070"/>
                  </a:lnTo>
                  <a:lnTo>
                    <a:pt x="110883" y="0"/>
                  </a:lnTo>
                  <a:close/>
                </a:path>
                <a:path w="189865" h="153669">
                  <a:moveTo>
                    <a:pt x="112398" y="6070"/>
                  </a:moveTo>
                  <a:lnTo>
                    <a:pt x="107010" y="6070"/>
                  </a:lnTo>
                  <a:lnTo>
                    <a:pt x="112433" y="6210"/>
                  </a:lnTo>
                  <a:lnTo>
                    <a:pt x="112398" y="6070"/>
                  </a:lnTo>
                  <a:close/>
                </a:path>
              </a:pathLst>
            </a:custGeom>
            <a:solidFill>
              <a:srgbClr val="BDD8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280236" y="736434"/>
              <a:ext cx="102235" cy="38735"/>
            </a:xfrm>
            <a:custGeom>
              <a:avLst/>
              <a:gdLst/>
              <a:ahLst/>
              <a:cxnLst/>
              <a:rect l="l" t="t" r="r" b="b"/>
              <a:pathLst>
                <a:path w="102234" h="38734">
                  <a:moveTo>
                    <a:pt x="75412" y="0"/>
                  </a:moveTo>
                  <a:lnTo>
                    <a:pt x="66662" y="5651"/>
                  </a:lnTo>
                  <a:lnTo>
                    <a:pt x="60020" y="3543"/>
                  </a:lnTo>
                  <a:lnTo>
                    <a:pt x="54432" y="6311"/>
                  </a:lnTo>
                  <a:lnTo>
                    <a:pt x="49847" y="6921"/>
                  </a:lnTo>
                  <a:lnTo>
                    <a:pt x="46456" y="10845"/>
                  </a:lnTo>
                  <a:lnTo>
                    <a:pt x="44475" y="10566"/>
                  </a:lnTo>
                  <a:lnTo>
                    <a:pt x="36563" y="7594"/>
                  </a:lnTo>
                  <a:lnTo>
                    <a:pt x="30568" y="7708"/>
                  </a:lnTo>
                  <a:lnTo>
                    <a:pt x="20662" y="9372"/>
                  </a:lnTo>
                  <a:lnTo>
                    <a:pt x="15659" y="7607"/>
                  </a:lnTo>
                  <a:lnTo>
                    <a:pt x="12268" y="11760"/>
                  </a:lnTo>
                  <a:lnTo>
                    <a:pt x="10045" y="10642"/>
                  </a:lnTo>
                  <a:lnTo>
                    <a:pt x="9372" y="11874"/>
                  </a:lnTo>
                  <a:lnTo>
                    <a:pt x="8889" y="19672"/>
                  </a:lnTo>
                  <a:lnTo>
                    <a:pt x="3060" y="19100"/>
                  </a:lnTo>
                  <a:lnTo>
                    <a:pt x="0" y="21704"/>
                  </a:lnTo>
                  <a:lnTo>
                    <a:pt x="3835" y="25653"/>
                  </a:lnTo>
                  <a:lnTo>
                    <a:pt x="10909" y="27241"/>
                  </a:lnTo>
                  <a:lnTo>
                    <a:pt x="9118" y="36690"/>
                  </a:lnTo>
                  <a:lnTo>
                    <a:pt x="11442" y="38125"/>
                  </a:lnTo>
                  <a:lnTo>
                    <a:pt x="15786" y="37922"/>
                  </a:lnTo>
                  <a:lnTo>
                    <a:pt x="18884" y="37287"/>
                  </a:lnTo>
                  <a:lnTo>
                    <a:pt x="25514" y="32918"/>
                  </a:lnTo>
                  <a:lnTo>
                    <a:pt x="29844" y="31572"/>
                  </a:lnTo>
                  <a:lnTo>
                    <a:pt x="34213" y="29781"/>
                  </a:lnTo>
                  <a:lnTo>
                    <a:pt x="35115" y="30543"/>
                  </a:lnTo>
                  <a:lnTo>
                    <a:pt x="36321" y="33019"/>
                  </a:lnTo>
                  <a:lnTo>
                    <a:pt x="37706" y="34137"/>
                  </a:lnTo>
                  <a:lnTo>
                    <a:pt x="42189" y="32638"/>
                  </a:lnTo>
                  <a:lnTo>
                    <a:pt x="41173" y="30530"/>
                  </a:lnTo>
                  <a:lnTo>
                    <a:pt x="41579" y="27482"/>
                  </a:lnTo>
                  <a:lnTo>
                    <a:pt x="40919" y="25285"/>
                  </a:lnTo>
                  <a:lnTo>
                    <a:pt x="44665" y="24841"/>
                  </a:lnTo>
                  <a:lnTo>
                    <a:pt x="44018" y="27216"/>
                  </a:lnTo>
                  <a:lnTo>
                    <a:pt x="45999" y="29971"/>
                  </a:lnTo>
                  <a:lnTo>
                    <a:pt x="45656" y="33108"/>
                  </a:lnTo>
                  <a:lnTo>
                    <a:pt x="48806" y="33388"/>
                  </a:lnTo>
                  <a:lnTo>
                    <a:pt x="60058" y="30187"/>
                  </a:lnTo>
                  <a:lnTo>
                    <a:pt x="65506" y="26949"/>
                  </a:lnTo>
                  <a:lnTo>
                    <a:pt x="72555" y="29489"/>
                  </a:lnTo>
                  <a:lnTo>
                    <a:pt x="77736" y="25285"/>
                  </a:lnTo>
                  <a:lnTo>
                    <a:pt x="80594" y="27038"/>
                  </a:lnTo>
                  <a:lnTo>
                    <a:pt x="83642" y="26288"/>
                  </a:lnTo>
                  <a:lnTo>
                    <a:pt x="86652" y="25958"/>
                  </a:lnTo>
                  <a:lnTo>
                    <a:pt x="87642" y="25285"/>
                  </a:lnTo>
                  <a:lnTo>
                    <a:pt x="89395" y="21297"/>
                  </a:lnTo>
                  <a:lnTo>
                    <a:pt x="92455" y="21704"/>
                  </a:lnTo>
                  <a:lnTo>
                    <a:pt x="100863" y="21259"/>
                  </a:lnTo>
                  <a:lnTo>
                    <a:pt x="101828" y="20256"/>
                  </a:lnTo>
                  <a:lnTo>
                    <a:pt x="102133" y="13322"/>
                  </a:lnTo>
                  <a:lnTo>
                    <a:pt x="101892" y="10274"/>
                  </a:lnTo>
                  <a:lnTo>
                    <a:pt x="100469" y="4381"/>
                  </a:lnTo>
                  <a:lnTo>
                    <a:pt x="95618" y="6743"/>
                  </a:lnTo>
                  <a:lnTo>
                    <a:pt x="91973" y="6184"/>
                  </a:lnTo>
                  <a:lnTo>
                    <a:pt x="85547" y="6057"/>
                  </a:lnTo>
                  <a:lnTo>
                    <a:pt x="84048" y="4622"/>
                  </a:lnTo>
                  <a:lnTo>
                    <a:pt x="79273" y="1142"/>
                  </a:lnTo>
                  <a:lnTo>
                    <a:pt x="75412" y="0"/>
                  </a:lnTo>
                  <a:close/>
                </a:path>
              </a:pathLst>
            </a:custGeom>
            <a:solidFill>
              <a:srgbClr val="C1DA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292517" y="741019"/>
              <a:ext cx="43180" cy="8890"/>
            </a:xfrm>
            <a:custGeom>
              <a:avLst/>
              <a:gdLst/>
              <a:ahLst/>
              <a:cxnLst/>
              <a:rect l="l" t="t" r="r" b="b"/>
              <a:pathLst>
                <a:path w="43180" h="8890">
                  <a:moveTo>
                    <a:pt x="39027" y="0"/>
                  </a:moveTo>
                  <a:lnTo>
                    <a:pt x="36804" y="165"/>
                  </a:lnTo>
                  <a:lnTo>
                    <a:pt x="34632" y="723"/>
                  </a:lnTo>
                  <a:lnTo>
                    <a:pt x="32486" y="1181"/>
                  </a:lnTo>
                  <a:lnTo>
                    <a:pt x="25103" y="1961"/>
                  </a:lnTo>
                  <a:lnTo>
                    <a:pt x="10276" y="1636"/>
                  </a:lnTo>
                  <a:lnTo>
                    <a:pt x="2908" y="2438"/>
                  </a:lnTo>
                  <a:lnTo>
                    <a:pt x="1523" y="2247"/>
                  </a:lnTo>
                  <a:lnTo>
                    <a:pt x="673" y="2984"/>
                  </a:lnTo>
                  <a:lnTo>
                    <a:pt x="76" y="4114"/>
                  </a:lnTo>
                  <a:lnTo>
                    <a:pt x="0" y="7175"/>
                  </a:lnTo>
                  <a:lnTo>
                    <a:pt x="3619" y="5105"/>
                  </a:lnTo>
                  <a:lnTo>
                    <a:pt x="7759" y="6032"/>
                  </a:lnTo>
                  <a:lnTo>
                    <a:pt x="25120" y="3771"/>
                  </a:lnTo>
                  <a:lnTo>
                    <a:pt x="32981" y="8305"/>
                  </a:lnTo>
                  <a:lnTo>
                    <a:pt x="35242" y="8394"/>
                  </a:lnTo>
                  <a:lnTo>
                    <a:pt x="37274" y="3340"/>
                  </a:lnTo>
                  <a:lnTo>
                    <a:pt x="39928" y="3352"/>
                  </a:lnTo>
                  <a:lnTo>
                    <a:pt x="42621" y="3048"/>
                  </a:lnTo>
                  <a:lnTo>
                    <a:pt x="42811" y="406"/>
                  </a:lnTo>
                  <a:lnTo>
                    <a:pt x="41020" y="76"/>
                  </a:lnTo>
                  <a:lnTo>
                    <a:pt x="39027" y="0"/>
                  </a:lnTo>
                  <a:close/>
                </a:path>
              </a:pathLst>
            </a:custGeom>
            <a:solidFill>
              <a:srgbClr val="B1D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291589" y="74094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997" y="0"/>
                  </a:moveTo>
                  <a:lnTo>
                    <a:pt x="0" y="4190"/>
                  </a:lnTo>
                  <a:lnTo>
                    <a:pt x="990" y="4178"/>
                  </a:lnTo>
                  <a:lnTo>
                    <a:pt x="3047" y="3124"/>
                  </a:lnTo>
                  <a:lnTo>
                    <a:pt x="3340" y="2730"/>
                  </a:lnTo>
                  <a:lnTo>
                    <a:pt x="4038" y="2717"/>
                  </a:lnTo>
                  <a:lnTo>
                    <a:pt x="4051" y="1193"/>
                  </a:lnTo>
                  <a:lnTo>
                    <a:pt x="3873" y="419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69AF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258188" y="732650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181" y="0"/>
                  </a:moveTo>
                  <a:lnTo>
                    <a:pt x="266" y="2349"/>
                  </a:lnTo>
                  <a:lnTo>
                    <a:pt x="0" y="4432"/>
                  </a:lnTo>
                  <a:lnTo>
                    <a:pt x="3225" y="5143"/>
                  </a:lnTo>
                  <a:lnTo>
                    <a:pt x="2768" y="3340"/>
                  </a:lnTo>
                  <a:lnTo>
                    <a:pt x="4470" y="685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71C2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252867" y="742708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5" h="17779">
                  <a:moveTo>
                    <a:pt x="5753" y="0"/>
                  </a:moveTo>
                  <a:lnTo>
                    <a:pt x="5460" y="3835"/>
                  </a:lnTo>
                  <a:lnTo>
                    <a:pt x="3174" y="7429"/>
                  </a:lnTo>
                  <a:lnTo>
                    <a:pt x="1219" y="10667"/>
                  </a:lnTo>
                  <a:lnTo>
                    <a:pt x="571" y="11264"/>
                  </a:lnTo>
                  <a:lnTo>
                    <a:pt x="228" y="12026"/>
                  </a:lnTo>
                  <a:lnTo>
                    <a:pt x="101" y="12890"/>
                  </a:lnTo>
                  <a:lnTo>
                    <a:pt x="0" y="14566"/>
                  </a:lnTo>
                  <a:lnTo>
                    <a:pt x="38" y="16192"/>
                  </a:lnTo>
                  <a:lnTo>
                    <a:pt x="1650" y="17259"/>
                  </a:lnTo>
                  <a:lnTo>
                    <a:pt x="6146" y="15278"/>
                  </a:lnTo>
                  <a:lnTo>
                    <a:pt x="9194" y="10782"/>
                  </a:lnTo>
                  <a:lnTo>
                    <a:pt x="8737" y="6692"/>
                  </a:lnTo>
                  <a:lnTo>
                    <a:pt x="9982" y="8508"/>
                  </a:lnTo>
                  <a:lnTo>
                    <a:pt x="10706" y="11087"/>
                  </a:lnTo>
                  <a:lnTo>
                    <a:pt x="13728" y="9753"/>
                  </a:lnTo>
                  <a:lnTo>
                    <a:pt x="17805" y="8254"/>
                  </a:lnTo>
                  <a:lnTo>
                    <a:pt x="13804" y="6959"/>
                  </a:lnTo>
                  <a:lnTo>
                    <a:pt x="13627" y="5575"/>
                  </a:lnTo>
                  <a:lnTo>
                    <a:pt x="11518" y="4254"/>
                  </a:lnTo>
                  <a:lnTo>
                    <a:pt x="13957" y="2412"/>
                  </a:lnTo>
                  <a:lnTo>
                    <a:pt x="13131" y="901"/>
                  </a:lnTo>
                  <a:lnTo>
                    <a:pt x="11937" y="1663"/>
                  </a:lnTo>
                  <a:lnTo>
                    <a:pt x="10172" y="3251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538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246987" y="751331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4">
                  <a:moveTo>
                    <a:pt x="5054" y="0"/>
                  </a:moveTo>
                  <a:lnTo>
                    <a:pt x="2997" y="1041"/>
                  </a:lnTo>
                  <a:lnTo>
                    <a:pt x="469" y="1600"/>
                  </a:lnTo>
                  <a:lnTo>
                    <a:pt x="0" y="7251"/>
                  </a:lnTo>
                  <a:lnTo>
                    <a:pt x="3784" y="2705"/>
                  </a:lnTo>
                  <a:lnTo>
                    <a:pt x="3136" y="6172"/>
                  </a:lnTo>
                  <a:lnTo>
                    <a:pt x="5575" y="7746"/>
                  </a:lnTo>
                  <a:lnTo>
                    <a:pt x="5892" y="5067"/>
                  </a:lnTo>
                  <a:lnTo>
                    <a:pt x="7099" y="4203"/>
                  </a:lnTo>
                  <a:lnTo>
                    <a:pt x="7099" y="2031"/>
                  </a:lnTo>
                  <a:lnTo>
                    <a:pt x="6413" y="1358"/>
                  </a:lnTo>
                  <a:lnTo>
                    <a:pt x="5740" y="673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62A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72" name="object 4172"/>
          <p:cNvGrpSpPr/>
          <p:nvPr/>
        </p:nvGrpSpPr>
        <p:grpSpPr>
          <a:xfrm>
            <a:off x="781164" y="1552702"/>
            <a:ext cx="59055" cy="118745"/>
            <a:chOff x="781164" y="1552702"/>
            <a:chExt cx="59055" cy="118745"/>
          </a:xfrm>
        </p:grpSpPr>
        <p:sp>
          <p:nvSpPr>
            <p:cNvPr id="4173" name="object 4173"/>
            <p:cNvSpPr/>
            <p:nvPr/>
          </p:nvSpPr>
          <p:spPr>
            <a:xfrm>
              <a:off x="797788" y="1580667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6413" y="0"/>
                  </a:moveTo>
                  <a:lnTo>
                    <a:pt x="5588" y="152"/>
                  </a:lnTo>
                  <a:lnTo>
                    <a:pt x="114" y="2641"/>
                  </a:lnTo>
                  <a:lnTo>
                    <a:pt x="0" y="2806"/>
                  </a:lnTo>
                  <a:lnTo>
                    <a:pt x="6070" y="9397"/>
                  </a:lnTo>
                  <a:lnTo>
                    <a:pt x="3924" y="9486"/>
                  </a:lnTo>
                  <a:lnTo>
                    <a:pt x="2451" y="10540"/>
                  </a:lnTo>
                  <a:lnTo>
                    <a:pt x="2159" y="10909"/>
                  </a:lnTo>
                  <a:lnTo>
                    <a:pt x="2006" y="11391"/>
                  </a:lnTo>
                  <a:lnTo>
                    <a:pt x="2832" y="15049"/>
                  </a:lnTo>
                  <a:lnTo>
                    <a:pt x="4826" y="17513"/>
                  </a:lnTo>
                  <a:lnTo>
                    <a:pt x="8724" y="18059"/>
                  </a:lnTo>
                  <a:lnTo>
                    <a:pt x="8839" y="17767"/>
                  </a:lnTo>
                  <a:lnTo>
                    <a:pt x="8864" y="17462"/>
                  </a:lnTo>
                  <a:lnTo>
                    <a:pt x="8826" y="17157"/>
                  </a:lnTo>
                  <a:lnTo>
                    <a:pt x="8966" y="13334"/>
                  </a:lnTo>
                  <a:lnTo>
                    <a:pt x="9702" y="9601"/>
                  </a:lnTo>
                  <a:lnTo>
                    <a:pt x="10185" y="5816"/>
                  </a:lnTo>
                  <a:lnTo>
                    <a:pt x="9702" y="3924"/>
                  </a:lnTo>
                  <a:lnTo>
                    <a:pt x="7721" y="2997"/>
                  </a:lnTo>
                  <a:lnTo>
                    <a:pt x="7200" y="1130"/>
                  </a:lnTo>
                  <a:lnTo>
                    <a:pt x="6921" y="393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5E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796455" y="1591538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59" h="9525">
                  <a:moveTo>
                    <a:pt x="3848" y="0"/>
                  </a:moveTo>
                  <a:lnTo>
                    <a:pt x="0" y="3479"/>
                  </a:lnTo>
                  <a:lnTo>
                    <a:pt x="825" y="7061"/>
                  </a:lnTo>
                  <a:lnTo>
                    <a:pt x="5968" y="9271"/>
                  </a:lnTo>
                  <a:lnTo>
                    <a:pt x="8115" y="9334"/>
                  </a:lnTo>
                  <a:lnTo>
                    <a:pt x="8966" y="8801"/>
                  </a:lnTo>
                  <a:lnTo>
                    <a:pt x="9893" y="8331"/>
                  </a:lnTo>
                  <a:lnTo>
                    <a:pt x="10058" y="7188"/>
                  </a:lnTo>
                  <a:lnTo>
                    <a:pt x="7683" y="5054"/>
                  </a:lnTo>
                  <a:lnTo>
                    <a:pt x="4648" y="3492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6DB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803465" y="1584833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4241" y="0"/>
                  </a:moveTo>
                  <a:lnTo>
                    <a:pt x="4025" y="508"/>
                  </a:lnTo>
                  <a:lnTo>
                    <a:pt x="4076" y="1346"/>
                  </a:lnTo>
                  <a:lnTo>
                    <a:pt x="3594" y="5219"/>
                  </a:lnTo>
                  <a:lnTo>
                    <a:pt x="0" y="8839"/>
                  </a:lnTo>
                  <a:lnTo>
                    <a:pt x="3149" y="12992"/>
                  </a:lnTo>
                  <a:lnTo>
                    <a:pt x="3746" y="13068"/>
                  </a:lnTo>
                  <a:lnTo>
                    <a:pt x="4038" y="13131"/>
                  </a:lnTo>
                  <a:lnTo>
                    <a:pt x="6184" y="9055"/>
                  </a:lnTo>
                  <a:lnTo>
                    <a:pt x="4813" y="4660"/>
                  </a:lnTo>
                  <a:lnTo>
                    <a:pt x="5219" y="431"/>
                  </a:lnTo>
                  <a:lnTo>
                    <a:pt x="4241" y="0"/>
                  </a:lnTo>
                  <a:close/>
                </a:path>
              </a:pathLst>
            </a:custGeom>
            <a:solidFill>
              <a:srgbClr val="78C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804341" y="1623631"/>
              <a:ext cx="19050" cy="43815"/>
            </a:xfrm>
            <a:custGeom>
              <a:avLst/>
              <a:gdLst/>
              <a:ahLst/>
              <a:cxnLst/>
              <a:rect l="l" t="t" r="r" b="b"/>
              <a:pathLst>
                <a:path w="19050" h="43814">
                  <a:moveTo>
                    <a:pt x="4356" y="0"/>
                  </a:moveTo>
                  <a:lnTo>
                    <a:pt x="0" y="5562"/>
                  </a:lnTo>
                  <a:lnTo>
                    <a:pt x="63" y="6527"/>
                  </a:lnTo>
                  <a:lnTo>
                    <a:pt x="304" y="7467"/>
                  </a:lnTo>
                  <a:lnTo>
                    <a:pt x="1993" y="11925"/>
                  </a:lnTo>
                  <a:lnTo>
                    <a:pt x="2133" y="16992"/>
                  </a:lnTo>
                  <a:lnTo>
                    <a:pt x="8547" y="24041"/>
                  </a:lnTo>
                  <a:lnTo>
                    <a:pt x="9906" y="28117"/>
                  </a:lnTo>
                  <a:lnTo>
                    <a:pt x="11785" y="34924"/>
                  </a:lnTo>
                  <a:lnTo>
                    <a:pt x="12280" y="37642"/>
                  </a:lnTo>
                  <a:lnTo>
                    <a:pt x="13906" y="39941"/>
                  </a:lnTo>
                  <a:lnTo>
                    <a:pt x="17627" y="43687"/>
                  </a:lnTo>
                  <a:lnTo>
                    <a:pt x="18529" y="37706"/>
                  </a:lnTo>
                  <a:lnTo>
                    <a:pt x="17894" y="35166"/>
                  </a:lnTo>
                  <a:lnTo>
                    <a:pt x="16649" y="34404"/>
                  </a:lnTo>
                  <a:lnTo>
                    <a:pt x="15227" y="32638"/>
                  </a:lnTo>
                  <a:lnTo>
                    <a:pt x="15201" y="30429"/>
                  </a:lnTo>
                  <a:lnTo>
                    <a:pt x="17081" y="27381"/>
                  </a:lnTo>
                  <a:lnTo>
                    <a:pt x="17843" y="26428"/>
                  </a:lnTo>
                  <a:lnTo>
                    <a:pt x="16764" y="24930"/>
                  </a:lnTo>
                  <a:lnTo>
                    <a:pt x="15659" y="23621"/>
                  </a:lnTo>
                  <a:lnTo>
                    <a:pt x="13195" y="23494"/>
                  </a:lnTo>
                  <a:lnTo>
                    <a:pt x="13855" y="19532"/>
                  </a:lnTo>
                  <a:lnTo>
                    <a:pt x="13131" y="18148"/>
                  </a:lnTo>
                  <a:lnTo>
                    <a:pt x="11582" y="17678"/>
                  </a:lnTo>
                  <a:lnTo>
                    <a:pt x="8597" y="18770"/>
                  </a:lnTo>
                  <a:lnTo>
                    <a:pt x="7670" y="16814"/>
                  </a:lnTo>
                  <a:lnTo>
                    <a:pt x="5664" y="9778"/>
                  </a:lnTo>
                  <a:lnTo>
                    <a:pt x="3213" y="5206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815924" y="163817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5" h="11430">
                  <a:moveTo>
                    <a:pt x="3162" y="0"/>
                  </a:moveTo>
                  <a:lnTo>
                    <a:pt x="1663" y="25"/>
                  </a:lnTo>
                  <a:lnTo>
                    <a:pt x="596" y="685"/>
                  </a:lnTo>
                  <a:lnTo>
                    <a:pt x="0" y="2082"/>
                  </a:lnTo>
                  <a:lnTo>
                    <a:pt x="0" y="3136"/>
                  </a:lnTo>
                  <a:lnTo>
                    <a:pt x="355" y="4406"/>
                  </a:lnTo>
                  <a:lnTo>
                    <a:pt x="1104" y="5714"/>
                  </a:lnTo>
                  <a:lnTo>
                    <a:pt x="609" y="10452"/>
                  </a:lnTo>
                  <a:lnTo>
                    <a:pt x="2451" y="10871"/>
                  </a:lnTo>
                  <a:lnTo>
                    <a:pt x="5181" y="10388"/>
                  </a:lnTo>
                  <a:lnTo>
                    <a:pt x="5397" y="9321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B75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805294" y="161636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1320" y="0"/>
                  </a:moveTo>
                  <a:lnTo>
                    <a:pt x="1295" y="4165"/>
                  </a:lnTo>
                  <a:lnTo>
                    <a:pt x="482" y="6184"/>
                  </a:lnTo>
                  <a:lnTo>
                    <a:pt x="0" y="8000"/>
                  </a:lnTo>
                  <a:lnTo>
                    <a:pt x="3340" y="7315"/>
                  </a:lnTo>
                  <a:lnTo>
                    <a:pt x="4483" y="4330"/>
                  </a:lnTo>
                  <a:lnTo>
                    <a:pt x="6108" y="1244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498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781164" y="1552702"/>
              <a:ext cx="27940" cy="88900"/>
            </a:xfrm>
            <a:custGeom>
              <a:avLst/>
              <a:gdLst/>
              <a:ahLst/>
              <a:cxnLst/>
              <a:rect l="l" t="t" r="r" b="b"/>
              <a:pathLst>
                <a:path w="27940" h="88900">
                  <a:moveTo>
                    <a:pt x="1752" y="0"/>
                  </a:moveTo>
                  <a:lnTo>
                    <a:pt x="0" y="1917"/>
                  </a:lnTo>
                  <a:lnTo>
                    <a:pt x="1216" y="9934"/>
                  </a:lnTo>
                  <a:lnTo>
                    <a:pt x="2109" y="18002"/>
                  </a:lnTo>
                  <a:lnTo>
                    <a:pt x="3234" y="26031"/>
                  </a:lnTo>
                  <a:lnTo>
                    <a:pt x="5143" y="33934"/>
                  </a:lnTo>
                  <a:lnTo>
                    <a:pt x="7429" y="41148"/>
                  </a:lnTo>
                  <a:lnTo>
                    <a:pt x="8026" y="44907"/>
                  </a:lnTo>
                  <a:lnTo>
                    <a:pt x="9004" y="46570"/>
                  </a:lnTo>
                  <a:lnTo>
                    <a:pt x="9486" y="48361"/>
                  </a:lnTo>
                  <a:lnTo>
                    <a:pt x="9677" y="50279"/>
                  </a:lnTo>
                  <a:lnTo>
                    <a:pt x="10636" y="57704"/>
                  </a:lnTo>
                  <a:lnTo>
                    <a:pt x="12052" y="65030"/>
                  </a:lnTo>
                  <a:lnTo>
                    <a:pt x="13935" y="72351"/>
                  </a:lnTo>
                  <a:lnTo>
                    <a:pt x="16179" y="79400"/>
                  </a:lnTo>
                  <a:lnTo>
                    <a:pt x="16738" y="80860"/>
                  </a:lnTo>
                  <a:lnTo>
                    <a:pt x="17018" y="82384"/>
                  </a:lnTo>
                  <a:lnTo>
                    <a:pt x="17322" y="85775"/>
                  </a:lnTo>
                  <a:lnTo>
                    <a:pt x="17018" y="88519"/>
                  </a:lnTo>
                  <a:lnTo>
                    <a:pt x="22123" y="88404"/>
                  </a:lnTo>
                  <a:lnTo>
                    <a:pt x="21374" y="85432"/>
                  </a:lnTo>
                  <a:lnTo>
                    <a:pt x="22148" y="77330"/>
                  </a:lnTo>
                  <a:lnTo>
                    <a:pt x="21767" y="71031"/>
                  </a:lnTo>
                  <a:lnTo>
                    <a:pt x="27449" y="71031"/>
                  </a:lnTo>
                  <a:lnTo>
                    <a:pt x="25387" y="70840"/>
                  </a:lnTo>
                  <a:lnTo>
                    <a:pt x="25425" y="67830"/>
                  </a:lnTo>
                  <a:lnTo>
                    <a:pt x="20116" y="66929"/>
                  </a:lnTo>
                  <a:lnTo>
                    <a:pt x="23368" y="63169"/>
                  </a:lnTo>
                  <a:lnTo>
                    <a:pt x="23253" y="62052"/>
                  </a:lnTo>
                  <a:lnTo>
                    <a:pt x="17957" y="62052"/>
                  </a:lnTo>
                  <a:lnTo>
                    <a:pt x="18021" y="60198"/>
                  </a:lnTo>
                  <a:lnTo>
                    <a:pt x="18010" y="57704"/>
                  </a:lnTo>
                  <a:lnTo>
                    <a:pt x="16459" y="52412"/>
                  </a:lnTo>
                  <a:lnTo>
                    <a:pt x="19659" y="52057"/>
                  </a:lnTo>
                  <a:lnTo>
                    <a:pt x="20231" y="50165"/>
                  </a:lnTo>
                  <a:lnTo>
                    <a:pt x="17703" y="47205"/>
                  </a:lnTo>
                  <a:lnTo>
                    <a:pt x="17661" y="46812"/>
                  </a:lnTo>
                  <a:lnTo>
                    <a:pt x="14363" y="46812"/>
                  </a:lnTo>
                  <a:lnTo>
                    <a:pt x="13525" y="44145"/>
                  </a:lnTo>
                  <a:lnTo>
                    <a:pt x="13995" y="42888"/>
                  </a:lnTo>
                  <a:lnTo>
                    <a:pt x="13296" y="40551"/>
                  </a:lnTo>
                  <a:lnTo>
                    <a:pt x="14127" y="38387"/>
                  </a:lnTo>
                  <a:lnTo>
                    <a:pt x="13630" y="37109"/>
                  </a:lnTo>
                  <a:lnTo>
                    <a:pt x="11507" y="30816"/>
                  </a:lnTo>
                  <a:lnTo>
                    <a:pt x="10056" y="24330"/>
                  </a:lnTo>
                  <a:lnTo>
                    <a:pt x="9356" y="18002"/>
                  </a:lnTo>
                  <a:lnTo>
                    <a:pt x="9297" y="9934"/>
                  </a:lnTo>
                  <a:lnTo>
                    <a:pt x="9144" y="9461"/>
                  </a:lnTo>
                  <a:lnTo>
                    <a:pt x="7467" y="7112"/>
                  </a:lnTo>
                  <a:lnTo>
                    <a:pt x="5397" y="5080"/>
                  </a:lnTo>
                  <a:lnTo>
                    <a:pt x="2743" y="1879"/>
                  </a:lnTo>
                  <a:lnTo>
                    <a:pt x="1752" y="0"/>
                  </a:lnTo>
                  <a:close/>
                </a:path>
                <a:path w="27940" h="88900">
                  <a:moveTo>
                    <a:pt x="27449" y="71031"/>
                  </a:moveTo>
                  <a:lnTo>
                    <a:pt x="21767" y="71031"/>
                  </a:lnTo>
                  <a:lnTo>
                    <a:pt x="23825" y="73825"/>
                  </a:lnTo>
                  <a:lnTo>
                    <a:pt x="24409" y="73037"/>
                  </a:lnTo>
                  <a:lnTo>
                    <a:pt x="25869" y="73012"/>
                  </a:lnTo>
                  <a:lnTo>
                    <a:pt x="26924" y="72351"/>
                  </a:lnTo>
                  <a:lnTo>
                    <a:pt x="27449" y="71031"/>
                  </a:lnTo>
                  <a:close/>
                </a:path>
                <a:path w="27940" h="88900">
                  <a:moveTo>
                    <a:pt x="23063" y="60198"/>
                  </a:moveTo>
                  <a:lnTo>
                    <a:pt x="17957" y="62052"/>
                  </a:lnTo>
                  <a:lnTo>
                    <a:pt x="23253" y="62052"/>
                  </a:lnTo>
                  <a:lnTo>
                    <a:pt x="23063" y="60198"/>
                  </a:lnTo>
                  <a:close/>
                </a:path>
                <a:path w="27940" h="88900">
                  <a:moveTo>
                    <a:pt x="17576" y="36093"/>
                  </a:moveTo>
                  <a:lnTo>
                    <a:pt x="14617" y="37109"/>
                  </a:lnTo>
                  <a:lnTo>
                    <a:pt x="14127" y="38387"/>
                  </a:lnTo>
                  <a:lnTo>
                    <a:pt x="14922" y="40411"/>
                  </a:lnTo>
                  <a:lnTo>
                    <a:pt x="13995" y="42888"/>
                  </a:lnTo>
                  <a:lnTo>
                    <a:pt x="14363" y="44119"/>
                  </a:lnTo>
                  <a:lnTo>
                    <a:pt x="14363" y="46812"/>
                  </a:lnTo>
                  <a:lnTo>
                    <a:pt x="17661" y="46812"/>
                  </a:lnTo>
                  <a:lnTo>
                    <a:pt x="17374" y="44119"/>
                  </a:lnTo>
                  <a:lnTo>
                    <a:pt x="17576" y="36093"/>
                  </a:lnTo>
                  <a:close/>
                </a:path>
                <a:path w="27940" h="88900">
                  <a:moveTo>
                    <a:pt x="14127" y="38387"/>
                  </a:moveTo>
                  <a:lnTo>
                    <a:pt x="13296" y="40551"/>
                  </a:lnTo>
                  <a:lnTo>
                    <a:pt x="13995" y="42888"/>
                  </a:lnTo>
                  <a:lnTo>
                    <a:pt x="14922" y="40411"/>
                  </a:lnTo>
                  <a:lnTo>
                    <a:pt x="14127" y="38387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795705" y="1586852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4" h="16509">
                  <a:moveTo>
                    <a:pt x="1879" y="0"/>
                  </a:moveTo>
                  <a:lnTo>
                    <a:pt x="635" y="25"/>
                  </a:lnTo>
                  <a:lnTo>
                    <a:pt x="0" y="596"/>
                  </a:lnTo>
                  <a:lnTo>
                    <a:pt x="88" y="1879"/>
                  </a:lnTo>
                  <a:lnTo>
                    <a:pt x="495" y="2527"/>
                  </a:lnTo>
                  <a:lnTo>
                    <a:pt x="3797" y="4394"/>
                  </a:lnTo>
                  <a:lnTo>
                    <a:pt x="2120" y="7670"/>
                  </a:lnTo>
                  <a:lnTo>
                    <a:pt x="2768" y="12801"/>
                  </a:lnTo>
                  <a:lnTo>
                    <a:pt x="3225" y="14846"/>
                  </a:lnTo>
                  <a:lnTo>
                    <a:pt x="5676" y="16014"/>
                  </a:lnTo>
                  <a:lnTo>
                    <a:pt x="5797" y="14846"/>
                  </a:lnTo>
                  <a:lnTo>
                    <a:pt x="5905" y="14414"/>
                  </a:lnTo>
                  <a:lnTo>
                    <a:pt x="6718" y="13969"/>
                  </a:lnTo>
                  <a:lnTo>
                    <a:pt x="3314" y="11493"/>
                  </a:lnTo>
                  <a:lnTo>
                    <a:pt x="2438" y="8445"/>
                  </a:lnTo>
                  <a:lnTo>
                    <a:pt x="4597" y="4686"/>
                  </a:lnTo>
                  <a:lnTo>
                    <a:pt x="4762" y="4495"/>
                  </a:lnTo>
                  <a:lnTo>
                    <a:pt x="5676" y="1803"/>
                  </a:lnTo>
                  <a:lnTo>
                    <a:pt x="3733" y="927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5EA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820648" y="165524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5" h="16510">
                  <a:moveTo>
                    <a:pt x="0" y="0"/>
                  </a:moveTo>
                  <a:lnTo>
                    <a:pt x="685" y="1790"/>
                  </a:lnTo>
                  <a:lnTo>
                    <a:pt x="342" y="2793"/>
                  </a:lnTo>
                  <a:lnTo>
                    <a:pt x="495" y="3911"/>
                  </a:lnTo>
                  <a:lnTo>
                    <a:pt x="279" y="5130"/>
                  </a:lnTo>
                  <a:lnTo>
                    <a:pt x="1358" y="5943"/>
                  </a:lnTo>
                  <a:lnTo>
                    <a:pt x="2616" y="7645"/>
                  </a:lnTo>
                  <a:lnTo>
                    <a:pt x="1498" y="9791"/>
                  </a:lnTo>
                  <a:lnTo>
                    <a:pt x="2400" y="11556"/>
                  </a:lnTo>
                  <a:lnTo>
                    <a:pt x="3289" y="14617"/>
                  </a:lnTo>
                  <a:lnTo>
                    <a:pt x="4762" y="15532"/>
                  </a:lnTo>
                  <a:lnTo>
                    <a:pt x="6451" y="15938"/>
                  </a:lnTo>
                  <a:lnTo>
                    <a:pt x="7264" y="15049"/>
                  </a:lnTo>
                  <a:lnTo>
                    <a:pt x="7658" y="13563"/>
                  </a:lnTo>
                  <a:lnTo>
                    <a:pt x="7772" y="12776"/>
                  </a:lnTo>
                  <a:lnTo>
                    <a:pt x="7734" y="11988"/>
                  </a:lnTo>
                  <a:lnTo>
                    <a:pt x="7543" y="11226"/>
                  </a:lnTo>
                  <a:lnTo>
                    <a:pt x="6680" y="8889"/>
                  </a:lnTo>
                  <a:lnTo>
                    <a:pt x="6248" y="6438"/>
                  </a:lnTo>
                  <a:lnTo>
                    <a:pt x="5168" y="4203"/>
                  </a:lnTo>
                  <a:lnTo>
                    <a:pt x="4610" y="3708"/>
                  </a:lnTo>
                  <a:lnTo>
                    <a:pt x="3098" y="2870"/>
                  </a:lnTo>
                  <a:lnTo>
                    <a:pt x="3860" y="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825258" y="1651292"/>
              <a:ext cx="6985" cy="15240"/>
            </a:xfrm>
            <a:custGeom>
              <a:avLst/>
              <a:gdLst/>
              <a:ahLst/>
              <a:cxnLst/>
              <a:rect l="l" t="t" r="r" b="b"/>
              <a:pathLst>
                <a:path w="6984" h="15239">
                  <a:moveTo>
                    <a:pt x="1384" y="0"/>
                  </a:moveTo>
                  <a:lnTo>
                    <a:pt x="0" y="7670"/>
                  </a:lnTo>
                  <a:lnTo>
                    <a:pt x="622" y="9918"/>
                  </a:lnTo>
                  <a:lnTo>
                    <a:pt x="1600" y="12026"/>
                  </a:lnTo>
                  <a:lnTo>
                    <a:pt x="2209" y="14249"/>
                  </a:lnTo>
                  <a:lnTo>
                    <a:pt x="3759" y="15074"/>
                  </a:lnTo>
                  <a:lnTo>
                    <a:pt x="5067" y="14770"/>
                  </a:lnTo>
                  <a:lnTo>
                    <a:pt x="6159" y="13411"/>
                  </a:lnTo>
                  <a:lnTo>
                    <a:pt x="6413" y="12699"/>
                  </a:lnTo>
                  <a:lnTo>
                    <a:pt x="6197" y="9791"/>
                  </a:lnTo>
                  <a:lnTo>
                    <a:pt x="2235" y="7823"/>
                  </a:lnTo>
                  <a:lnTo>
                    <a:pt x="4533" y="2768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496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831888" y="1655051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540" y="0"/>
                  </a:moveTo>
                  <a:lnTo>
                    <a:pt x="0" y="723"/>
                  </a:lnTo>
                  <a:lnTo>
                    <a:pt x="2438" y="2844"/>
                  </a:lnTo>
                  <a:lnTo>
                    <a:pt x="1409" y="3987"/>
                  </a:lnTo>
                  <a:lnTo>
                    <a:pt x="4800" y="9182"/>
                  </a:lnTo>
                  <a:lnTo>
                    <a:pt x="7708" y="8801"/>
                  </a:lnTo>
                  <a:lnTo>
                    <a:pt x="6921" y="7251"/>
                  </a:lnTo>
                  <a:lnTo>
                    <a:pt x="4787" y="3759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397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822248" y="164382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" y="0"/>
                  </a:moveTo>
                  <a:lnTo>
                    <a:pt x="0" y="2590"/>
                  </a:lnTo>
                  <a:lnTo>
                    <a:pt x="1473" y="3644"/>
                  </a:lnTo>
                  <a:lnTo>
                    <a:pt x="317" y="5714"/>
                  </a:lnTo>
                  <a:lnTo>
                    <a:pt x="2070" y="7365"/>
                  </a:lnTo>
                  <a:lnTo>
                    <a:pt x="1778" y="5016"/>
                  </a:lnTo>
                  <a:lnTo>
                    <a:pt x="2108" y="3263"/>
                  </a:lnTo>
                  <a:lnTo>
                    <a:pt x="3009" y="1650"/>
                  </a:lnTo>
                  <a:lnTo>
                    <a:pt x="1714" y="1015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3E85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85" name="object 4185"/>
          <p:cNvGrpSpPr/>
          <p:nvPr/>
        </p:nvGrpSpPr>
        <p:grpSpPr>
          <a:xfrm>
            <a:off x="740625" y="1406271"/>
            <a:ext cx="300990" cy="683260"/>
            <a:chOff x="740625" y="1406271"/>
            <a:chExt cx="300990" cy="683260"/>
          </a:xfrm>
        </p:grpSpPr>
        <p:sp>
          <p:nvSpPr>
            <p:cNvPr id="4186" name="object 4186"/>
            <p:cNvSpPr/>
            <p:nvPr/>
          </p:nvSpPr>
          <p:spPr>
            <a:xfrm>
              <a:off x="753719" y="1406271"/>
              <a:ext cx="31115" cy="62230"/>
            </a:xfrm>
            <a:custGeom>
              <a:avLst/>
              <a:gdLst/>
              <a:ahLst/>
              <a:cxnLst/>
              <a:rect l="l" t="t" r="r" b="b"/>
              <a:pathLst>
                <a:path w="31115" h="62230">
                  <a:moveTo>
                    <a:pt x="4546" y="0"/>
                  </a:moveTo>
                  <a:lnTo>
                    <a:pt x="2235" y="2006"/>
                  </a:lnTo>
                  <a:lnTo>
                    <a:pt x="1816" y="2997"/>
                  </a:lnTo>
                  <a:lnTo>
                    <a:pt x="1397" y="10033"/>
                  </a:lnTo>
                  <a:lnTo>
                    <a:pt x="0" y="16484"/>
                  </a:lnTo>
                  <a:lnTo>
                    <a:pt x="546" y="23063"/>
                  </a:lnTo>
                  <a:lnTo>
                    <a:pt x="431" y="30619"/>
                  </a:lnTo>
                  <a:lnTo>
                    <a:pt x="3251" y="36766"/>
                  </a:lnTo>
                  <a:lnTo>
                    <a:pt x="11010" y="42583"/>
                  </a:lnTo>
                  <a:lnTo>
                    <a:pt x="12598" y="43992"/>
                  </a:lnTo>
                  <a:lnTo>
                    <a:pt x="14135" y="51257"/>
                  </a:lnTo>
                  <a:lnTo>
                    <a:pt x="17665" y="53759"/>
                  </a:lnTo>
                  <a:lnTo>
                    <a:pt x="24523" y="55626"/>
                  </a:lnTo>
                  <a:lnTo>
                    <a:pt x="26200" y="56629"/>
                  </a:lnTo>
                  <a:lnTo>
                    <a:pt x="27178" y="62128"/>
                  </a:lnTo>
                  <a:lnTo>
                    <a:pt x="28892" y="61925"/>
                  </a:lnTo>
                  <a:lnTo>
                    <a:pt x="31064" y="60566"/>
                  </a:lnTo>
                  <a:lnTo>
                    <a:pt x="29083" y="56464"/>
                  </a:lnTo>
                  <a:lnTo>
                    <a:pt x="27914" y="51549"/>
                  </a:lnTo>
                  <a:lnTo>
                    <a:pt x="22352" y="46050"/>
                  </a:lnTo>
                  <a:lnTo>
                    <a:pt x="19456" y="43942"/>
                  </a:lnTo>
                  <a:lnTo>
                    <a:pt x="17564" y="40830"/>
                  </a:lnTo>
                  <a:lnTo>
                    <a:pt x="15570" y="38519"/>
                  </a:lnTo>
                  <a:lnTo>
                    <a:pt x="13906" y="35852"/>
                  </a:lnTo>
                  <a:lnTo>
                    <a:pt x="8280" y="28562"/>
                  </a:lnTo>
                  <a:lnTo>
                    <a:pt x="5575" y="23533"/>
                  </a:lnTo>
                  <a:lnTo>
                    <a:pt x="4483" y="16344"/>
                  </a:lnTo>
                  <a:lnTo>
                    <a:pt x="2806" y="15405"/>
                  </a:lnTo>
                  <a:lnTo>
                    <a:pt x="5829" y="13373"/>
                  </a:lnTo>
                  <a:lnTo>
                    <a:pt x="9728" y="16649"/>
                  </a:lnTo>
                  <a:lnTo>
                    <a:pt x="10807" y="18910"/>
                  </a:lnTo>
                  <a:lnTo>
                    <a:pt x="13373" y="19062"/>
                  </a:lnTo>
                  <a:lnTo>
                    <a:pt x="13817" y="18453"/>
                  </a:lnTo>
                  <a:lnTo>
                    <a:pt x="12280" y="13042"/>
                  </a:lnTo>
                  <a:lnTo>
                    <a:pt x="9829" y="8064"/>
                  </a:lnTo>
                  <a:lnTo>
                    <a:pt x="5549" y="2184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51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769861" y="1425790"/>
              <a:ext cx="12065" cy="18415"/>
            </a:xfrm>
            <a:custGeom>
              <a:avLst/>
              <a:gdLst/>
              <a:ahLst/>
              <a:cxnLst/>
              <a:rect l="l" t="t" r="r" b="b"/>
              <a:pathLst>
                <a:path w="12065" h="18415">
                  <a:moveTo>
                    <a:pt x="5587" y="0"/>
                  </a:moveTo>
                  <a:lnTo>
                    <a:pt x="4317" y="368"/>
                  </a:lnTo>
                  <a:lnTo>
                    <a:pt x="2844" y="1320"/>
                  </a:lnTo>
                  <a:lnTo>
                    <a:pt x="1142" y="1968"/>
                  </a:lnTo>
                  <a:lnTo>
                    <a:pt x="114" y="3517"/>
                  </a:lnTo>
                  <a:lnTo>
                    <a:pt x="12" y="3670"/>
                  </a:lnTo>
                  <a:lnTo>
                    <a:pt x="0" y="4241"/>
                  </a:lnTo>
                  <a:lnTo>
                    <a:pt x="114" y="4495"/>
                  </a:lnTo>
                  <a:lnTo>
                    <a:pt x="355" y="4724"/>
                  </a:lnTo>
                  <a:lnTo>
                    <a:pt x="2476" y="9194"/>
                  </a:lnTo>
                  <a:lnTo>
                    <a:pt x="2971" y="14427"/>
                  </a:lnTo>
                  <a:lnTo>
                    <a:pt x="6743" y="18097"/>
                  </a:lnTo>
                  <a:lnTo>
                    <a:pt x="8166" y="16459"/>
                  </a:lnTo>
                  <a:lnTo>
                    <a:pt x="10096" y="17462"/>
                  </a:lnTo>
                  <a:lnTo>
                    <a:pt x="11772" y="17145"/>
                  </a:lnTo>
                  <a:lnTo>
                    <a:pt x="7492" y="13703"/>
                  </a:lnTo>
                  <a:lnTo>
                    <a:pt x="6019" y="8432"/>
                  </a:lnTo>
                  <a:lnTo>
                    <a:pt x="7721" y="2692"/>
                  </a:lnTo>
                  <a:lnTo>
                    <a:pt x="7569" y="2298"/>
                  </a:lnTo>
                  <a:lnTo>
                    <a:pt x="7353" y="1930"/>
                  </a:lnTo>
                  <a:lnTo>
                    <a:pt x="7073" y="1612"/>
                  </a:lnTo>
                  <a:lnTo>
                    <a:pt x="6286" y="901"/>
                  </a:lnTo>
                  <a:lnTo>
                    <a:pt x="5587" y="0"/>
                  </a:lnTo>
                  <a:close/>
                </a:path>
              </a:pathLst>
            </a:custGeom>
            <a:solidFill>
              <a:srgbClr val="609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767092" y="1424762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09" h="6350">
                  <a:moveTo>
                    <a:pt x="2374" y="0"/>
                  </a:moveTo>
                  <a:lnTo>
                    <a:pt x="50" y="520"/>
                  </a:lnTo>
                  <a:lnTo>
                    <a:pt x="762" y="2463"/>
                  </a:lnTo>
                  <a:lnTo>
                    <a:pt x="279" y="5105"/>
                  </a:lnTo>
                  <a:lnTo>
                    <a:pt x="3124" y="5753"/>
                  </a:lnTo>
                  <a:lnTo>
                    <a:pt x="3149" y="5384"/>
                  </a:lnTo>
                  <a:lnTo>
                    <a:pt x="3187" y="5003"/>
                  </a:lnTo>
                  <a:lnTo>
                    <a:pt x="3213" y="4635"/>
                  </a:lnTo>
                  <a:lnTo>
                    <a:pt x="3517" y="4241"/>
                  </a:lnTo>
                  <a:lnTo>
                    <a:pt x="3632" y="3797"/>
                  </a:lnTo>
                  <a:lnTo>
                    <a:pt x="3530" y="3302"/>
                  </a:lnTo>
                  <a:lnTo>
                    <a:pt x="2794" y="184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518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773836" y="1414894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3708" y="0"/>
                  </a:moveTo>
                  <a:lnTo>
                    <a:pt x="495" y="2171"/>
                  </a:lnTo>
                  <a:lnTo>
                    <a:pt x="0" y="6184"/>
                  </a:lnTo>
                  <a:lnTo>
                    <a:pt x="1295" y="9842"/>
                  </a:lnTo>
                  <a:lnTo>
                    <a:pt x="2667" y="13500"/>
                  </a:lnTo>
                  <a:lnTo>
                    <a:pt x="3746" y="13589"/>
                  </a:lnTo>
                  <a:lnTo>
                    <a:pt x="4699" y="13589"/>
                  </a:lnTo>
                  <a:lnTo>
                    <a:pt x="5791" y="8305"/>
                  </a:lnTo>
                  <a:lnTo>
                    <a:pt x="5702" y="5384"/>
                  </a:lnTo>
                  <a:lnTo>
                    <a:pt x="5676" y="245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740625" y="1509509"/>
              <a:ext cx="51435" cy="233679"/>
            </a:xfrm>
            <a:custGeom>
              <a:avLst/>
              <a:gdLst/>
              <a:ahLst/>
              <a:cxnLst/>
              <a:rect l="l" t="t" r="r" b="b"/>
              <a:pathLst>
                <a:path w="51434" h="233680">
                  <a:moveTo>
                    <a:pt x="4330" y="0"/>
                  </a:moveTo>
                  <a:lnTo>
                    <a:pt x="2959" y="5575"/>
                  </a:lnTo>
                  <a:lnTo>
                    <a:pt x="1574" y="939"/>
                  </a:lnTo>
                  <a:lnTo>
                    <a:pt x="0" y="2349"/>
                  </a:lnTo>
                  <a:lnTo>
                    <a:pt x="165" y="4254"/>
                  </a:lnTo>
                  <a:lnTo>
                    <a:pt x="2921" y="9093"/>
                  </a:lnTo>
                  <a:lnTo>
                    <a:pt x="2895" y="12712"/>
                  </a:lnTo>
                  <a:lnTo>
                    <a:pt x="2565" y="16294"/>
                  </a:lnTo>
                  <a:lnTo>
                    <a:pt x="2172" y="29192"/>
                  </a:lnTo>
                  <a:lnTo>
                    <a:pt x="3035" y="42011"/>
                  </a:lnTo>
                  <a:lnTo>
                    <a:pt x="7576" y="78645"/>
                  </a:lnTo>
                  <a:lnTo>
                    <a:pt x="9436" y="89769"/>
                  </a:lnTo>
                  <a:lnTo>
                    <a:pt x="11724" y="100836"/>
                  </a:lnTo>
                  <a:lnTo>
                    <a:pt x="15633" y="116141"/>
                  </a:lnTo>
                  <a:lnTo>
                    <a:pt x="15341" y="120789"/>
                  </a:lnTo>
                  <a:lnTo>
                    <a:pt x="16598" y="124980"/>
                  </a:lnTo>
                  <a:lnTo>
                    <a:pt x="18672" y="133300"/>
                  </a:lnTo>
                  <a:lnTo>
                    <a:pt x="21971" y="150126"/>
                  </a:lnTo>
                  <a:lnTo>
                    <a:pt x="26759" y="166930"/>
                  </a:lnTo>
                  <a:lnTo>
                    <a:pt x="30964" y="184203"/>
                  </a:lnTo>
                  <a:lnTo>
                    <a:pt x="33286" y="192773"/>
                  </a:lnTo>
                  <a:lnTo>
                    <a:pt x="35364" y="199355"/>
                  </a:lnTo>
                  <a:lnTo>
                    <a:pt x="44119" y="224040"/>
                  </a:lnTo>
                  <a:lnTo>
                    <a:pt x="43853" y="230847"/>
                  </a:lnTo>
                  <a:lnTo>
                    <a:pt x="50380" y="233552"/>
                  </a:lnTo>
                  <a:lnTo>
                    <a:pt x="50380" y="230441"/>
                  </a:lnTo>
                  <a:lnTo>
                    <a:pt x="51358" y="229374"/>
                  </a:lnTo>
                  <a:lnTo>
                    <a:pt x="39649" y="193560"/>
                  </a:lnTo>
                  <a:lnTo>
                    <a:pt x="37036" y="185158"/>
                  </a:lnTo>
                  <a:lnTo>
                    <a:pt x="33221" y="168048"/>
                  </a:lnTo>
                  <a:lnTo>
                    <a:pt x="29489" y="152984"/>
                  </a:lnTo>
                  <a:lnTo>
                    <a:pt x="30289" y="146215"/>
                  </a:lnTo>
                  <a:lnTo>
                    <a:pt x="28651" y="139611"/>
                  </a:lnTo>
                  <a:lnTo>
                    <a:pt x="22325" y="116784"/>
                  </a:lnTo>
                  <a:lnTo>
                    <a:pt x="19408" y="105280"/>
                  </a:lnTo>
                  <a:lnTo>
                    <a:pt x="17284" y="93510"/>
                  </a:lnTo>
                  <a:lnTo>
                    <a:pt x="15886" y="83679"/>
                  </a:lnTo>
                  <a:lnTo>
                    <a:pt x="11036" y="54165"/>
                  </a:lnTo>
                  <a:lnTo>
                    <a:pt x="10168" y="46482"/>
                  </a:lnTo>
                  <a:lnTo>
                    <a:pt x="9906" y="38736"/>
                  </a:lnTo>
                  <a:lnTo>
                    <a:pt x="9880" y="18376"/>
                  </a:lnTo>
                  <a:lnTo>
                    <a:pt x="9258" y="13601"/>
                  </a:lnTo>
                  <a:lnTo>
                    <a:pt x="8991" y="5854"/>
                  </a:lnTo>
                  <a:lnTo>
                    <a:pt x="8089" y="3009"/>
                  </a:lnTo>
                  <a:lnTo>
                    <a:pt x="5715" y="92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7EC7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784021" y="1712175"/>
              <a:ext cx="104139" cy="202565"/>
            </a:xfrm>
            <a:custGeom>
              <a:avLst/>
              <a:gdLst/>
              <a:ahLst/>
              <a:cxnLst/>
              <a:rect l="l" t="t" r="r" b="b"/>
              <a:pathLst>
                <a:path w="104140" h="202564">
                  <a:moveTo>
                    <a:pt x="4838" y="0"/>
                  </a:moveTo>
                  <a:lnTo>
                    <a:pt x="2451" y="850"/>
                  </a:lnTo>
                  <a:lnTo>
                    <a:pt x="1054" y="2286"/>
                  </a:lnTo>
                  <a:lnTo>
                    <a:pt x="0" y="3962"/>
                  </a:lnTo>
                  <a:lnTo>
                    <a:pt x="1968" y="8623"/>
                  </a:lnTo>
                  <a:lnTo>
                    <a:pt x="2324" y="11518"/>
                  </a:lnTo>
                  <a:lnTo>
                    <a:pt x="6553" y="19926"/>
                  </a:lnTo>
                  <a:lnTo>
                    <a:pt x="8331" y="26162"/>
                  </a:lnTo>
                  <a:lnTo>
                    <a:pt x="11137" y="31940"/>
                  </a:lnTo>
                  <a:lnTo>
                    <a:pt x="11925" y="36576"/>
                  </a:lnTo>
                  <a:lnTo>
                    <a:pt x="14249" y="40614"/>
                  </a:lnTo>
                  <a:lnTo>
                    <a:pt x="16027" y="44856"/>
                  </a:lnTo>
                  <a:lnTo>
                    <a:pt x="19552" y="51853"/>
                  </a:lnTo>
                  <a:lnTo>
                    <a:pt x="27696" y="65232"/>
                  </a:lnTo>
                  <a:lnTo>
                    <a:pt x="31178" y="72250"/>
                  </a:lnTo>
                  <a:lnTo>
                    <a:pt x="34112" y="79413"/>
                  </a:lnTo>
                  <a:lnTo>
                    <a:pt x="36728" y="86791"/>
                  </a:lnTo>
                  <a:lnTo>
                    <a:pt x="46028" y="103732"/>
                  </a:lnTo>
                  <a:lnTo>
                    <a:pt x="56466" y="124529"/>
                  </a:lnTo>
                  <a:lnTo>
                    <a:pt x="62026" y="134747"/>
                  </a:lnTo>
                  <a:lnTo>
                    <a:pt x="63995" y="140373"/>
                  </a:lnTo>
                  <a:lnTo>
                    <a:pt x="67894" y="144957"/>
                  </a:lnTo>
                  <a:lnTo>
                    <a:pt x="70332" y="150329"/>
                  </a:lnTo>
                  <a:lnTo>
                    <a:pt x="73723" y="154063"/>
                  </a:lnTo>
                  <a:lnTo>
                    <a:pt x="100279" y="201396"/>
                  </a:lnTo>
                  <a:lnTo>
                    <a:pt x="101092" y="202247"/>
                  </a:lnTo>
                  <a:lnTo>
                    <a:pt x="102717" y="201371"/>
                  </a:lnTo>
                  <a:lnTo>
                    <a:pt x="104139" y="199174"/>
                  </a:lnTo>
                  <a:lnTo>
                    <a:pt x="102743" y="197459"/>
                  </a:lnTo>
                  <a:lnTo>
                    <a:pt x="91339" y="176753"/>
                  </a:lnTo>
                  <a:lnTo>
                    <a:pt x="77787" y="154266"/>
                  </a:lnTo>
                  <a:lnTo>
                    <a:pt x="76568" y="149771"/>
                  </a:lnTo>
                  <a:lnTo>
                    <a:pt x="70053" y="140335"/>
                  </a:lnTo>
                  <a:lnTo>
                    <a:pt x="67119" y="134239"/>
                  </a:lnTo>
                  <a:lnTo>
                    <a:pt x="64808" y="127774"/>
                  </a:lnTo>
                  <a:lnTo>
                    <a:pt x="64211" y="126707"/>
                  </a:lnTo>
                  <a:lnTo>
                    <a:pt x="58966" y="120561"/>
                  </a:lnTo>
                  <a:lnTo>
                    <a:pt x="58572" y="117602"/>
                  </a:lnTo>
                  <a:lnTo>
                    <a:pt x="54295" y="107904"/>
                  </a:lnTo>
                  <a:lnTo>
                    <a:pt x="37058" y="73075"/>
                  </a:lnTo>
                  <a:lnTo>
                    <a:pt x="33655" y="66941"/>
                  </a:lnTo>
                  <a:lnTo>
                    <a:pt x="29946" y="60934"/>
                  </a:lnTo>
                  <a:lnTo>
                    <a:pt x="25361" y="52031"/>
                  </a:lnTo>
                  <a:lnTo>
                    <a:pt x="18148" y="33340"/>
                  </a:lnTo>
                  <a:lnTo>
                    <a:pt x="13906" y="24244"/>
                  </a:lnTo>
                  <a:lnTo>
                    <a:pt x="10363" y="17818"/>
                  </a:lnTo>
                  <a:lnTo>
                    <a:pt x="8991" y="10337"/>
                  </a:lnTo>
                  <a:lnTo>
                    <a:pt x="6692" y="3327"/>
                  </a:lnTo>
                  <a:lnTo>
                    <a:pt x="5181" y="2654"/>
                  </a:lnTo>
                  <a:lnTo>
                    <a:pt x="4838" y="0"/>
                  </a:lnTo>
                  <a:close/>
                </a:path>
              </a:pathLst>
            </a:custGeom>
            <a:solidFill>
              <a:srgbClr val="70B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878230" y="1902993"/>
              <a:ext cx="118745" cy="146685"/>
            </a:xfrm>
            <a:custGeom>
              <a:avLst/>
              <a:gdLst/>
              <a:ahLst/>
              <a:cxnLst/>
              <a:rect l="l" t="t" r="r" b="b"/>
              <a:pathLst>
                <a:path w="118744" h="146685">
                  <a:moveTo>
                    <a:pt x="12" y="0"/>
                  </a:moveTo>
                  <a:lnTo>
                    <a:pt x="29908" y="48628"/>
                  </a:lnTo>
                  <a:lnTo>
                    <a:pt x="49504" y="71970"/>
                  </a:lnTo>
                  <a:lnTo>
                    <a:pt x="51460" y="76123"/>
                  </a:lnTo>
                  <a:lnTo>
                    <a:pt x="59639" y="82550"/>
                  </a:lnTo>
                  <a:lnTo>
                    <a:pt x="64782" y="85699"/>
                  </a:lnTo>
                  <a:lnTo>
                    <a:pt x="70713" y="96418"/>
                  </a:lnTo>
                  <a:lnTo>
                    <a:pt x="76111" y="99923"/>
                  </a:lnTo>
                  <a:lnTo>
                    <a:pt x="82016" y="105981"/>
                  </a:lnTo>
                  <a:lnTo>
                    <a:pt x="80137" y="108267"/>
                  </a:lnTo>
                  <a:lnTo>
                    <a:pt x="85864" y="109042"/>
                  </a:lnTo>
                  <a:lnTo>
                    <a:pt x="87503" y="112052"/>
                  </a:lnTo>
                  <a:lnTo>
                    <a:pt x="90347" y="118554"/>
                  </a:lnTo>
                  <a:lnTo>
                    <a:pt x="95669" y="120434"/>
                  </a:lnTo>
                  <a:lnTo>
                    <a:pt x="95542" y="125653"/>
                  </a:lnTo>
                  <a:lnTo>
                    <a:pt x="95935" y="126644"/>
                  </a:lnTo>
                  <a:lnTo>
                    <a:pt x="96634" y="127330"/>
                  </a:lnTo>
                  <a:lnTo>
                    <a:pt x="97624" y="127736"/>
                  </a:lnTo>
                  <a:lnTo>
                    <a:pt x="98475" y="129247"/>
                  </a:lnTo>
                  <a:lnTo>
                    <a:pt x="99783" y="130429"/>
                  </a:lnTo>
                  <a:lnTo>
                    <a:pt x="100736" y="131889"/>
                  </a:lnTo>
                  <a:lnTo>
                    <a:pt x="106629" y="135991"/>
                  </a:lnTo>
                  <a:lnTo>
                    <a:pt x="110286" y="142468"/>
                  </a:lnTo>
                  <a:lnTo>
                    <a:pt x="116306" y="146418"/>
                  </a:lnTo>
                  <a:lnTo>
                    <a:pt x="117754" y="145110"/>
                  </a:lnTo>
                  <a:lnTo>
                    <a:pt x="118503" y="143027"/>
                  </a:lnTo>
                  <a:lnTo>
                    <a:pt x="114147" y="138861"/>
                  </a:lnTo>
                  <a:lnTo>
                    <a:pt x="112674" y="134670"/>
                  </a:lnTo>
                  <a:lnTo>
                    <a:pt x="105752" y="127876"/>
                  </a:lnTo>
                  <a:lnTo>
                    <a:pt x="102438" y="123571"/>
                  </a:lnTo>
                  <a:lnTo>
                    <a:pt x="99390" y="118998"/>
                  </a:lnTo>
                  <a:lnTo>
                    <a:pt x="94411" y="113258"/>
                  </a:lnTo>
                  <a:lnTo>
                    <a:pt x="90246" y="106870"/>
                  </a:lnTo>
                  <a:lnTo>
                    <a:pt x="78460" y="94690"/>
                  </a:lnTo>
                  <a:lnTo>
                    <a:pt x="66089" y="80738"/>
                  </a:lnTo>
                  <a:lnTo>
                    <a:pt x="35585" y="47701"/>
                  </a:lnTo>
                  <a:lnTo>
                    <a:pt x="12801" y="12611"/>
                  </a:lnTo>
                  <a:lnTo>
                    <a:pt x="8318" y="10388"/>
                  </a:lnTo>
                  <a:lnTo>
                    <a:pt x="6858" y="10350"/>
                  </a:lnTo>
                  <a:lnTo>
                    <a:pt x="6692" y="9105"/>
                  </a:lnTo>
                  <a:lnTo>
                    <a:pt x="3898" y="5537"/>
                  </a:lnTo>
                  <a:lnTo>
                    <a:pt x="3340" y="173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75B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746658" y="1527009"/>
              <a:ext cx="50800" cy="217170"/>
            </a:xfrm>
            <a:custGeom>
              <a:avLst/>
              <a:gdLst/>
              <a:ahLst/>
              <a:cxnLst/>
              <a:rect l="l" t="t" r="r" b="b"/>
              <a:pathLst>
                <a:path w="50800" h="217169">
                  <a:moveTo>
                    <a:pt x="7238" y="63"/>
                  </a:moveTo>
                  <a:lnTo>
                    <a:pt x="2743" y="0"/>
                  </a:lnTo>
                  <a:lnTo>
                    <a:pt x="4914" y="4673"/>
                  </a:lnTo>
                  <a:lnTo>
                    <a:pt x="2819" y="6299"/>
                  </a:lnTo>
                  <a:lnTo>
                    <a:pt x="0" y="9944"/>
                  </a:lnTo>
                  <a:lnTo>
                    <a:pt x="3047" y="13576"/>
                  </a:lnTo>
                  <a:lnTo>
                    <a:pt x="2878" y="30381"/>
                  </a:lnTo>
                  <a:lnTo>
                    <a:pt x="3439" y="36931"/>
                  </a:lnTo>
                  <a:lnTo>
                    <a:pt x="4698" y="43459"/>
                  </a:lnTo>
                  <a:lnTo>
                    <a:pt x="6007" y="48501"/>
                  </a:lnTo>
                  <a:lnTo>
                    <a:pt x="6819" y="53886"/>
                  </a:lnTo>
                  <a:lnTo>
                    <a:pt x="7048" y="66903"/>
                  </a:lnTo>
                  <a:lnTo>
                    <a:pt x="10083" y="74142"/>
                  </a:lnTo>
                  <a:lnTo>
                    <a:pt x="10782" y="89611"/>
                  </a:lnTo>
                  <a:lnTo>
                    <a:pt x="13957" y="97078"/>
                  </a:lnTo>
                  <a:lnTo>
                    <a:pt x="18021" y="111379"/>
                  </a:lnTo>
                  <a:lnTo>
                    <a:pt x="20942" y="118021"/>
                  </a:lnTo>
                  <a:lnTo>
                    <a:pt x="23545" y="133223"/>
                  </a:lnTo>
                  <a:lnTo>
                    <a:pt x="23990" y="141566"/>
                  </a:lnTo>
                  <a:lnTo>
                    <a:pt x="25488" y="149910"/>
                  </a:lnTo>
                  <a:lnTo>
                    <a:pt x="27623" y="159520"/>
                  </a:lnTo>
                  <a:lnTo>
                    <a:pt x="37506" y="194106"/>
                  </a:lnTo>
                  <a:lnTo>
                    <a:pt x="44361" y="212940"/>
                  </a:lnTo>
                  <a:lnTo>
                    <a:pt x="48513" y="217106"/>
                  </a:lnTo>
                  <a:lnTo>
                    <a:pt x="48386" y="215569"/>
                  </a:lnTo>
                  <a:lnTo>
                    <a:pt x="50368" y="213436"/>
                  </a:lnTo>
                  <a:lnTo>
                    <a:pt x="44424" y="210502"/>
                  </a:lnTo>
                  <a:lnTo>
                    <a:pt x="45859" y="205549"/>
                  </a:lnTo>
                  <a:lnTo>
                    <a:pt x="41173" y="197231"/>
                  </a:lnTo>
                  <a:lnTo>
                    <a:pt x="37464" y="192227"/>
                  </a:lnTo>
                  <a:lnTo>
                    <a:pt x="40208" y="185953"/>
                  </a:lnTo>
                  <a:lnTo>
                    <a:pt x="40766" y="184023"/>
                  </a:lnTo>
                  <a:lnTo>
                    <a:pt x="34420" y="160689"/>
                  </a:lnTo>
                  <a:lnTo>
                    <a:pt x="32207" y="150738"/>
                  </a:lnTo>
                  <a:lnTo>
                    <a:pt x="28364" y="128625"/>
                  </a:lnTo>
                  <a:lnTo>
                    <a:pt x="25807" y="116679"/>
                  </a:lnTo>
                  <a:lnTo>
                    <a:pt x="23815" y="104645"/>
                  </a:lnTo>
                  <a:lnTo>
                    <a:pt x="23406" y="91516"/>
                  </a:lnTo>
                  <a:lnTo>
                    <a:pt x="22847" y="90728"/>
                  </a:lnTo>
                  <a:lnTo>
                    <a:pt x="20977" y="82110"/>
                  </a:lnTo>
                  <a:lnTo>
                    <a:pt x="14363" y="54686"/>
                  </a:lnTo>
                  <a:lnTo>
                    <a:pt x="14643" y="52095"/>
                  </a:lnTo>
                  <a:lnTo>
                    <a:pt x="14404" y="40086"/>
                  </a:lnTo>
                  <a:lnTo>
                    <a:pt x="13265" y="30802"/>
                  </a:lnTo>
                  <a:lnTo>
                    <a:pt x="11287" y="21658"/>
                  </a:lnTo>
                  <a:lnTo>
                    <a:pt x="8496" y="12649"/>
                  </a:lnTo>
                  <a:lnTo>
                    <a:pt x="7797" y="9194"/>
                  </a:lnTo>
                  <a:lnTo>
                    <a:pt x="8166" y="2247"/>
                  </a:lnTo>
                  <a:lnTo>
                    <a:pt x="7785" y="698"/>
                  </a:lnTo>
                  <a:lnTo>
                    <a:pt x="7238" y="63"/>
                  </a:lnTo>
                  <a:close/>
                </a:path>
              </a:pathLst>
            </a:custGeom>
            <a:solidFill>
              <a:srgbClr val="71B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845820" y="1846922"/>
              <a:ext cx="8890" cy="15875"/>
            </a:xfrm>
            <a:custGeom>
              <a:avLst/>
              <a:gdLst/>
              <a:ahLst/>
              <a:cxnLst/>
              <a:rect l="l" t="t" r="r" b="b"/>
              <a:pathLst>
                <a:path w="8890" h="15875">
                  <a:moveTo>
                    <a:pt x="228" y="0"/>
                  </a:moveTo>
                  <a:lnTo>
                    <a:pt x="0" y="3517"/>
                  </a:lnTo>
                  <a:lnTo>
                    <a:pt x="5245" y="13347"/>
                  </a:lnTo>
                  <a:lnTo>
                    <a:pt x="8534" y="15582"/>
                  </a:lnTo>
                  <a:lnTo>
                    <a:pt x="7239" y="9601"/>
                  </a:lnTo>
                  <a:lnTo>
                    <a:pt x="3873" y="4724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820089" y="1827186"/>
              <a:ext cx="17780" cy="32384"/>
            </a:xfrm>
            <a:custGeom>
              <a:avLst/>
              <a:gdLst/>
              <a:ahLst/>
              <a:cxnLst/>
              <a:rect l="l" t="t" r="r" b="b"/>
              <a:pathLst>
                <a:path w="17780" h="32385">
                  <a:moveTo>
                    <a:pt x="10388" y="18694"/>
                  </a:moveTo>
                  <a:lnTo>
                    <a:pt x="9309" y="15976"/>
                  </a:lnTo>
                  <a:lnTo>
                    <a:pt x="8674" y="12966"/>
                  </a:lnTo>
                  <a:lnTo>
                    <a:pt x="4673" y="7099"/>
                  </a:lnTo>
                  <a:lnTo>
                    <a:pt x="4851" y="1841"/>
                  </a:lnTo>
                  <a:lnTo>
                    <a:pt x="0" y="0"/>
                  </a:lnTo>
                  <a:lnTo>
                    <a:pt x="965" y="4470"/>
                  </a:lnTo>
                  <a:lnTo>
                    <a:pt x="4889" y="7708"/>
                  </a:lnTo>
                  <a:lnTo>
                    <a:pt x="5194" y="12458"/>
                  </a:lnTo>
                  <a:lnTo>
                    <a:pt x="7200" y="14300"/>
                  </a:lnTo>
                  <a:lnTo>
                    <a:pt x="6413" y="18478"/>
                  </a:lnTo>
                  <a:lnTo>
                    <a:pt x="10388" y="18694"/>
                  </a:lnTo>
                  <a:close/>
                </a:path>
                <a:path w="17780" h="32385">
                  <a:moveTo>
                    <a:pt x="17653" y="27863"/>
                  </a:moveTo>
                  <a:lnTo>
                    <a:pt x="16141" y="24295"/>
                  </a:lnTo>
                  <a:lnTo>
                    <a:pt x="12458" y="21805"/>
                  </a:lnTo>
                  <a:lnTo>
                    <a:pt x="13398" y="25666"/>
                  </a:lnTo>
                  <a:lnTo>
                    <a:pt x="13970" y="29718"/>
                  </a:lnTo>
                  <a:lnTo>
                    <a:pt x="17653" y="32194"/>
                  </a:lnTo>
                  <a:lnTo>
                    <a:pt x="17653" y="27863"/>
                  </a:lnTo>
                  <a:close/>
                </a:path>
              </a:pathLst>
            </a:custGeom>
            <a:solidFill>
              <a:srgbClr val="B1DF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976896" y="2020976"/>
              <a:ext cx="62865" cy="65405"/>
            </a:xfrm>
            <a:custGeom>
              <a:avLst/>
              <a:gdLst/>
              <a:ahLst/>
              <a:cxnLst/>
              <a:rect l="l" t="t" r="r" b="b"/>
              <a:pathLst>
                <a:path w="62865" h="65405">
                  <a:moveTo>
                    <a:pt x="2933" y="0"/>
                  </a:moveTo>
                  <a:lnTo>
                    <a:pt x="0" y="1460"/>
                  </a:lnTo>
                  <a:lnTo>
                    <a:pt x="3256" y="7039"/>
                  </a:lnTo>
                  <a:lnTo>
                    <a:pt x="7267" y="12057"/>
                  </a:lnTo>
                  <a:lnTo>
                    <a:pt x="11540" y="16882"/>
                  </a:lnTo>
                  <a:lnTo>
                    <a:pt x="15582" y="21882"/>
                  </a:lnTo>
                  <a:lnTo>
                    <a:pt x="17310" y="24269"/>
                  </a:lnTo>
                  <a:lnTo>
                    <a:pt x="17868" y="25958"/>
                  </a:lnTo>
                  <a:lnTo>
                    <a:pt x="17640" y="28448"/>
                  </a:lnTo>
                  <a:lnTo>
                    <a:pt x="23482" y="31394"/>
                  </a:lnTo>
                  <a:lnTo>
                    <a:pt x="26441" y="37503"/>
                  </a:lnTo>
                  <a:lnTo>
                    <a:pt x="34531" y="43218"/>
                  </a:lnTo>
                  <a:lnTo>
                    <a:pt x="38138" y="44577"/>
                  </a:lnTo>
                  <a:lnTo>
                    <a:pt x="41236" y="52654"/>
                  </a:lnTo>
                  <a:lnTo>
                    <a:pt x="44615" y="55460"/>
                  </a:lnTo>
                  <a:lnTo>
                    <a:pt x="48336" y="57950"/>
                  </a:lnTo>
                  <a:lnTo>
                    <a:pt x="51396" y="58750"/>
                  </a:lnTo>
                  <a:lnTo>
                    <a:pt x="53555" y="61010"/>
                  </a:lnTo>
                  <a:lnTo>
                    <a:pt x="56057" y="62725"/>
                  </a:lnTo>
                  <a:lnTo>
                    <a:pt x="57505" y="64122"/>
                  </a:lnTo>
                  <a:lnTo>
                    <a:pt x="59423" y="64350"/>
                  </a:lnTo>
                  <a:lnTo>
                    <a:pt x="61252" y="64795"/>
                  </a:lnTo>
                  <a:lnTo>
                    <a:pt x="61798" y="64985"/>
                  </a:lnTo>
                  <a:lnTo>
                    <a:pt x="62331" y="64858"/>
                  </a:lnTo>
                  <a:lnTo>
                    <a:pt x="62483" y="63538"/>
                  </a:lnTo>
                  <a:lnTo>
                    <a:pt x="61798" y="63144"/>
                  </a:lnTo>
                  <a:lnTo>
                    <a:pt x="61264" y="62712"/>
                  </a:lnTo>
                  <a:lnTo>
                    <a:pt x="60934" y="62598"/>
                  </a:lnTo>
                  <a:lnTo>
                    <a:pt x="58394" y="61175"/>
                  </a:lnTo>
                  <a:lnTo>
                    <a:pt x="54813" y="59855"/>
                  </a:lnTo>
                  <a:lnTo>
                    <a:pt x="56210" y="53886"/>
                  </a:lnTo>
                  <a:lnTo>
                    <a:pt x="61517" y="53886"/>
                  </a:lnTo>
                  <a:lnTo>
                    <a:pt x="61264" y="53378"/>
                  </a:lnTo>
                  <a:lnTo>
                    <a:pt x="60921" y="51600"/>
                  </a:lnTo>
                  <a:lnTo>
                    <a:pt x="59550" y="50888"/>
                  </a:lnTo>
                  <a:lnTo>
                    <a:pt x="58077" y="50279"/>
                  </a:lnTo>
                  <a:lnTo>
                    <a:pt x="51065" y="46871"/>
                  </a:lnTo>
                  <a:lnTo>
                    <a:pt x="28308" y="27889"/>
                  </a:lnTo>
                  <a:lnTo>
                    <a:pt x="25209" y="26479"/>
                  </a:lnTo>
                  <a:lnTo>
                    <a:pt x="20700" y="22733"/>
                  </a:lnTo>
                  <a:lnTo>
                    <a:pt x="15493" y="19507"/>
                  </a:lnTo>
                  <a:lnTo>
                    <a:pt x="14897" y="12814"/>
                  </a:lnTo>
                  <a:lnTo>
                    <a:pt x="14312" y="12001"/>
                  </a:lnTo>
                  <a:lnTo>
                    <a:pt x="12661" y="10934"/>
                  </a:lnTo>
                  <a:lnTo>
                    <a:pt x="9969" y="9042"/>
                  </a:lnTo>
                  <a:lnTo>
                    <a:pt x="8153" y="6324"/>
                  </a:lnTo>
                  <a:lnTo>
                    <a:pt x="4432" y="2260"/>
                  </a:lnTo>
                  <a:lnTo>
                    <a:pt x="2933" y="0"/>
                  </a:lnTo>
                  <a:close/>
                </a:path>
                <a:path w="62865" h="65405">
                  <a:moveTo>
                    <a:pt x="61517" y="53886"/>
                  </a:moveTo>
                  <a:lnTo>
                    <a:pt x="56210" y="53886"/>
                  </a:lnTo>
                  <a:lnTo>
                    <a:pt x="59956" y="56045"/>
                  </a:lnTo>
                  <a:lnTo>
                    <a:pt x="62293" y="55448"/>
                  </a:lnTo>
                  <a:lnTo>
                    <a:pt x="61517" y="53886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994549" y="2049424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80">
                  <a:moveTo>
                    <a:pt x="2400" y="25"/>
                  </a:moveTo>
                  <a:lnTo>
                    <a:pt x="1003" y="190"/>
                  </a:lnTo>
                  <a:lnTo>
                    <a:pt x="0" y="0"/>
                  </a:lnTo>
                  <a:lnTo>
                    <a:pt x="5816" y="5778"/>
                  </a:lnTo>
                  <a:lnTo>
                    <a:pt x="10350" y="12915"/>
                  </a:lnTo>
                  <a:lnTo>
                    <a:pt x="18567" y="17259"/>
                  </a:lnTo>
                  <a:lnTo>
                    <a:pt x="19431" y="18046"/>
                  </a:lnTo>
                  <a:lnTo>
                    <a:pt x="20193" y="25819"/>
                  </a:lnTo>
                  <a:lnTo>
                    <a:pt x="26631" y="26974"/>
                  </a:lnTo>
                  <a:lnTo>
                    <a:pt x="31153" y="30099"/>
                  </a:lnTo>
                  <a:lnTo>
                    <a:pt x="31381" y="29984"/>
                  </a:lnTo>
                  <a:lnTo>
                    <a:pt x="31623" y="29527"/>
                  </a:lnTo>
                  <a:lnTo>
                    <a:pt x="31496" y="29298"/>
                  </a:lnTo>
                  <a:lnTo>
                    <a:pt x="27940" y="26606"/>
                  </a:lnTo>
                  <a:lnTo>
                    <a:pt x="23431" y="20078"/>
                  </a:lnTo>
                  <a:lnTo>
                    <a:pt x="18814" y="14747"/>
                  </a:lnTo>
                  <a:lnTo>
                    <a:pt x="13508" y="10079"/>
                  </a:lnTo>
                  <a:lnTo>
                    <a:pt x="8042" y="5546"/>
                  </a:lnTo>
                  <a:lnTo>
                    <a:pt x="2946" y="622"/>
                  </a:lnTo>
                  <a:lnTo>
                    <a:pt x="2400" y="25"/>
                  </a:lnTo>
                  <a:close/>
                </a:path>
              </a:pathLst>
            </a:custGeom>
            <a:solidFill>
              <a:srgbClr val="75BC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025690" y="2078494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7264" y="5207"/>
                  </a:moveTo>
                  <a:lnTo>
                    <a:pt x="5575" y="2438"/>
                  </a:lnTo>
                  <a:lnTo>
                    <a:pt x="2997" y="927"/>
                  </a:lnTo>
                  <a:lnTo>
                    <a:pt x="0" y="0"/>
                  </a:lnTo>
                  <a:lnTo>
                    <a:pt x="0" y="1041"/>
                  </a:lnTo>
                  <a:lnTo>
                    <a:pt x="2476" y="2324"/>
                  </a:lnTo>
                  <a:lnTo>
                    <a:pt x="4330" y="4711"/>
                  </a:lnTo>
                  <a:lnTo>
                    <a:pt x="7264" y="5207"/>
                  </a:lnTo>
                  <a:close/>
                </a:path>
                <a:path w="15875" h="10160">
                  <a:moveTo>
                    <a:pt x="15582" y="9359"/>
                  </a:moveTo>
                  <a:lnTo>
                    <a:pt x="15214" y="7454"/>
                  </a:lnTo>
                  <a:lnTo>
                    <a:pt x="14922" y="5524"/>
                  </a:lnTo>
                  <a:lnTo>
                    <a:pt x="12471" y="5194"/>
                  </a:lnTo>
                  <a:lnTo>
                    <a:pt x="12547" y="5892"/>
                  </a:lnTo>
                  <a:lnTo>
                    <a:pt x="13614" y="6578"/>
                  </a:lnTo>
                  <a:lnTo>
                    <a:pt x="12458" y="7277"/>
                  </a:lnTo>
                  <a:lnTo>
                    <a:pt x="12458" y="8318"/>
                  </a:lnTo>
                  <a:lnTo>
                    <a:pt x="13360" y="9093"/>
                  </a:lnTo>
                  <a:lnTo>
                    <a:pt x="14236" y="9931"/>
                  </a:lnTo>
                  <a:lnTo>
                    <a:pt x="15582" y="9359"/>
                  </a:lnTo>
                  <a:close/>
                </a:path>
              </a:pathLst>
            </a:custGeom>
            <a:solidFill>
              <a:srgbClr val="70B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975461" y="2030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81" y="0"/>
                  </a:moveTo>
                  <a:lnTo>
                    <a:pt x="0" y="2463"/>
                  </a:lnTo>
                  <a:lnTo>
                    <a:pt x="1638" y="3390"/>
                  </a:lnTo>
                  <a:lnTo>
                    <a:pt x="3505" y="4152"/>
                  </a:lnTo>
                  <a:lnTo>
                    <a:pt x="3416" y="2044"/>
                  </a:lnTo>
                  <a:lnTo>
                    <a:pt x="2057" y="914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7EC3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038148" y="20868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01" y="2108"/>
                  </a:lnTo>
                  <a:lnTo>
                    <a:pt x="1612" y="2082"/>
                  </a:lnTo>
                  <a:lnTo>
                    <a:pt x="3111" y="2082"/>
                  </a:lnTo>
                  <a:lnTo>
                    <a:pt x="3111" y="1028"/>
                  </a:lnTo>
                  <a:lnTo>
                    <a:pt x="2070" y="698"/>
                  </a:lnTo>
                  <a:lnTo>
                    <a:pt x="1041" y="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C5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01" name="object 4201"/>
          <p:cNvGrpSpPr/>
          <p:nvPr/>
        </p:nvGrpSpPr>
        <p:grpSpPr>
          <a:xfrm>
            <a:off x="846861" y="1068489"/>
            <a:ext cx="42545" cy="47625"/>
            <a:chOff x="846861" y="1068489"/>
            <a:chExt cx="42545" cy="47625"/>
          </a:xfrm>
        </p:grpSpPr>
        <p:sp>
          <p:nvSpPr>
            <p:cNvPr id="4202" name="object 4202"/>
            <p:cNvSpPr/>
            <p:nvPr/>
          </p:nvSpPr>
          <p:spPr>
            <a:xfrm>
              <a:off x="860577" y="1082611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5">
                  <a:moveTo>
                    <a:pt x="27419" y="0"/>
                  </a:moveTo>
                  <a:lnTo>
                    <a:pt x="25641" y="698"/>
                  </a:lnTo>
                  <a:lnTo>
                    <a:pt x="21920" y="2908"/>
                  </a:lnTo>
                  <a:lnTo>
                    <a:pt x="19850" y="3962"/>
                  </a:lnTo>
                  <a:lnTo>
                    <a:pt x="17525" y="4457"/>
                  </a:lnTo>
                  <a:lnTo>
                    <a:pt x="11531" y="4978"/>
                  </a:lnTo>
                  <a:lnTo>
                    <a:pt x="6464" y="6756"/>
                  </a:lnTo>
                  <a:lnTo>
                    <a:pt x="5295" y="13690"/>
                  </a:lnTo>
                  <a:lnTo>
                    <a:pt x="5041" y="14668"/>
                  </a:lnTo>
                  <a:lnTo>
                    <a:pt x="6362" y="15671"/>
                  </a:lnTo>
                  <a:lnTo>
                    <a:pt x="5257" y="16649"/>
                  </a:lnTo>
                  <a:lnTo>
                    <a:pt x="3987" y="19405"/>
                  </a:lnTo>
                  <a:lnTo>
                    <a:pt x="317" y="20434"/>
                  </a:lnTo>
                  <a:lnTo>
                    <a:pt x="0" y="23875"/>
                  </a:lnTo>
                  <a:lnTo>
                    <a:pt x="1523" y="23469"/>
                  </a:lnTo>
                  <a:lnTo>
                    <a:pt x="2679" y="20840"/>
                  </a:lnTo>
                  <a:lnTo>
                    <a:pt x="5854" y="23723"/>
                  </a:lnTo>
                  <a:lnTo>
                    <a:pt x="3340" y="24282"/>
                  </a:lnTo>
                  <a:lnTo>
                    <a:pt x="1320" y="28613"/>
                  </a:lnTo>
                  <a:lnTo>
                    <a:pt x="4991" y="26593"/>
                  </a:lnTo>
                  <a:lnTo>
                    <a:pt x="5562" y="27800"/>
                  </a:lnTo>
                  <a:lnTo>
                    <a:pt x="4889" y="29692"/>
                  </a:lnTo>
                  <a:lnTo>
                    <a:pt x="1892" y="30568"/>
                  </a:lnTo>
                  <a:lnTo>
                    <a:pt x="3200" y="33286"/>
                  </a:lnTo>
                  <a:lnTo>
                    <a:pt x="5181" y="33299"/>
                  </a:lnTo>
                  <a:lnTo>
                    <a:pt x="10413" y="31153"/>
                  </a:lnTo>
                  <a:lnTo>
                    <a:pt x="12318" y="29756"/>
                  </a:lnTo>
                  <a:lnTo>
                    <a:pt x="14871" y="30899"/>
                  </a:lnTo>
                  <a:lnTo>
                    <a:pt x="16776" y="29527"/>
                  </a:lnTo>
                  <a:lnTo>
                    <a:pt x="18173" y="28206"/>
                  </a:lnTo>
                  <a:lnTo>
                    <a:pt x="19735" y="26568"/>
                  </a:lnTo>
                  <a:lnTo>
                    <a:pt x="18656" y="22377"/>
                  </a:lnTo>
                  <a:lnTo>
                    <a:pt x="19176" y="17881"/>
                  </a:lnTo>
                  <a:lnTo>
                    <a:pt x="16560" y="13754"/>
                  </a:lnTo>
                  <a:lnTo>
                    <a:pt x="21767" y="14033"/>
                  </a:lnTo>
                  <a:lnTo>
                    <a:pt x="22555" y="11823"/>
                  </a:lnTo>
                  <a:lnTo>
                    <a:pt x="23596" y="10477"/>
                  </a:lnTo>
                  <a:lnTo>
                    <a:pt x="24498" y="9118"/>
                  </a:lnTo>
                  <a:lnTo>
                    <a:pt x="24510" y="5867"/>
                  </a:lnTo>
                  <a:lnTo>
                    <a:pt x="24942" y="7327"/>
                  </a:lnTo>
                  <a:lnTo>
                    <a:pt x="26923" y="7340"/>
                  </a:lnTo>
                  <a:lnTo>
                    <a:pt x="27025" y="5689"/>
                  </a:lnTo>
                  <a:lnTo>
                    <a:pt x="27800" y="4724"/>
                  </a:lnTo>
                  <a:lnTo>
                    <a:pt x="28422" y="3390"/>
                  </a:lnTo>
                  <a:lnTo>
                    <a:pt x="28409" y="2628"/>
                  </a:lnTo>
                  <a:lnTo>
                    <a:pt x="27419" y="0"/>
                  </a:lnTo>
                  <a:close/>
                </a:path>
              </a:pathLst>
            </a:custGeom>
            <a:solidFill>
              <a:srgbClr val="91D0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855929" y="1103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917" y="0"/>
                  </a:moveTo>
                  <a:lnTo>
                    <a:pt x="596" y="2019"/>
                  </a:lnTo>
                  <a:lnTo>
                    <a:pt x="0" y="2946"/>
                  </a:lnTo>
                  <a:lnTo>
                    <a:pt x="1739" y="2552"/>
                  </a:lnTo>
                  <a:lnTo>
                    <a:pt x="3136" y="1968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CCA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862228" y="1083297"/>
              <a:ext cx="19050" cy="13335"/>
            </a:xfrm>
            <a:custGeom>
              <a:avLst/>
              <a:gdLst/>
              <a:ahLst/>
              <a:cxnLst/>
              <a:rect l="l" t="t" r="r" b="b"/>
              <a:pathLst>
                <a:path w="19050" h="13334">
                  <a:moveTo>
                    <a:pt x="17462" y="0"/>
                  </a:moveTo>
                  <a:lnTo>
                    <a:pt x="16027" y="330"/>
                  </a:lnTo>
                  <a:lnTo>
                    <a:pt x="14033" y="393"/>
                  </a:lnTo>
                  <a:lnTo>
                    <a:pt x="12306" y="2298"/>
                  </a:lnTo>
                  <a:lnTo>
                    <a:pt x="10706" y="4635"/>
                  </a:lnTo>
                  <a:lnTo>
                    <a:pt x="7658" y="2438"/>
                  </a:lnTo>
                  <a:lnTo>
                    <a:pt x="3301" y="5740"/>
                  </a:lnTo>
                  <a:lnTo>
                    <a:pt x="3111" y="7480"/>
                  </a:lnTo>
                  <a:lnTo>
                    <a:pt x="0" y="8623"/>
                  </a:lnTo>
                  <a:lnTo>
                    <a:pt x="2247" y="10858"/>
                  </a:lnTo>
                  <a:lnTo>
                    <a:pt x="3365" y="11150"/>
                  </a:lnTo>
                  <a:lnTo>
                    <a:pt x="3644" y="12992"/>
                  </a:lnTo>
                  <a:lnTo>
                    <a:pt x="6540" y="9842"/>
                  </a:lnTo>
                  <a:lnTo>
                    <a:pt x="7785" y="4330"/>
                  </a:lnTo>
                  <a:lnTo>
                    <a:pt x="14554" y="6057"/>
                  </a:lnTo>
                  <a:lnTo>
                    <a:pt x="15392" y="5016"/>
                  </a:lnTo>
                  <a:lnTo>
                    <a:pt x="16090" y="4533"/>
                  </a:lnTo>
                  <a:lnTo>
                    <a:pt x="16878" y="3682"/>
                  </a:lnTo>
                  <a:lnTo>
                    <a:pt x="18961" y="3987"/>
                  </a:lnTo>
                  <a:lnTo>
                    <a:pt x="18199" y="863"/>
                  </a:lnTo>
                  <a:lnTo>
                    <a:pt x="17462" y="0"/>
                  </a:lnTo>
                  <a:close/>
                </a:path>
              </a:pathLst>
            </a:custGeom>
            <a:solidFill>
              <a:srgbClr val="5D9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859091" y="108564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3213" y="0"/>
                  </a:moveTo>
                  <a:lnTo>
                    <a:pt x="3352" y="1727"/>
                  </a:lnTo>
                  <a:lnTo>
                    <a:pt x="3352" y="3238"/>
                  </a:lnTo>
                  <a:lnTo>
                    <a:pt x="1447" y="3136"/>
                  </a:lnTo>
                  <a:lnTo>
                    <a:pt x="127" y="4546"/>
                  </a:lnTo>
                  <a:lnTo>
                    <a:pt x="0" y="5969"/>
                  </a:lnTo>
                  <a:lnTo>
                    <a:pt x="1409" y="7416"/>
                  </a:lnTo>
                  <a:lnTo>
                    <a:pt x="2273" y="7594"/>
                  </a:lnTo>
                  <a:lnTo>
                    <a:pt x="3022" y="8064"/>
                  </a:lnTo>
                  <a:lnTo>
                    <a:pt x="3073" y="9931"/>
                  </a:lnTo>
                  <a:lnTo>
                    <a:pt x="3225" y="10579"/>
                  </a:lnTo>
                  <a:lnTo>
                    <a:pt x="5321" y="10172"/>
                  </a:lnTo>
                  <a:lnTo>
                    <a:pt x="5537" y="9410"/>
                  </a:lnTo>
                  <a:lnTo>
                    <a:pt x="5384" y="8509"/>
                  </a:lnTo>
                  <a:lnTo>
                    <a:pt x="3962" y="6438"/>
                  </a:lnTo>
                  <a:lnTo>
                    <a:pt x="9144" y="5715"/>
                  </a:lnTo>
                  <a:lnTo>
                    <a:pt x="6426" y="3390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DCC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849629" y="106848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990" y="0"/>
                  </a:moveTo>
                  <a:lnTo>
                    <a:pt x="482" y="1866"/>
                  </a:lnTo>
                  <a:lnTo>
                    <a:pt x="0" y="3568"/>
                  </a:lnTo>
                  <a:lnTo>
                    <a:pt x="2184" y="5346"/>
                  </a:lnTo>
                  <a:lnTo>
                    <a:pt x="2832" y="3022"/>
                  </a:lnTo>
                  <a:lnTo>
                    <a:pt x="3060" y="1295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5392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846861" y="107458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841" y="0"/>
                  </a:moveTo>
                  <a:lnTo>
                    <a:pt x="647" y="342"/>
                  </a:lnTo>
                  <a:lnTo>
                    <a:pt x="368" y="1142"/>
                  </a:lnTo>
                  <a:lnTo>
                    <a:pt x="0" y="1650"/>
                  </a:lnTo>
                  <a:lnTo>
                    <a:pt x="152" y="3898"/>
                  </a:lnTo>
                  <a:lnTo>
                    <a:pt x="215" y="5016"/>
                  </a:lnTo>
                  <a:lnTo>
                    <a:pt x="1638" y="4229"/>
                  </a:lnTo>
                  <a:lnTo>
                    <a:pt x="2387" y="3060"/>
                  </a:lnTo>
                  <a:lnTo>
                    <a:pt x="2222" y="68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5CA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858456" y="107755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921" y="0"/>
                  </a:moveTo>
                  <a:lnTo>
                    <a:pt x="2120" y="127"/>
                  </a:lnTo>
                  <a:lnTo>
                    <a:pt x="1130" y="25"/>
                  </a:lnTo>
                  <a:lnTo>
                    <a:pt x="0" y="939"/>
                  </a:lnTo>
                  <a:lnTo>
                    <a:pt x="571" y="1638"/>
                  </a:lnTo>
                  <a:lnTo>
                    <a:pt x="1168" y="2032"/>
                  </a:lnTo>
                  <a:lnTo>
                    <a:pt x="2095" y="1651"/>
                  </a:lnTo>
                  <a:lnTo>
                    <a:pt x="2768" y="1041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3268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09" name="object 4209"/>
          <p:cNvSpPr/>
          <p:nvPr/>
        </p:nvSpPr>
        <p:spPr>
          <a:xfrm>
            <a:off x="1245844" y="755535"/>
            <a:ext cx="10160" cy="17145"/>
          </a:xfrm>
          <a:custGeom>
            <a:avLst/>
            <a:gdLst/>
            <a:ahLst/>
            <a:cxnLst/>
            <a:rect l="l" t="t" r="r" b="b"/>
            <a:pathLst>
              <a:path w="10159" h="17145">
                <a:moveTo>
                  <a:pt x="8254" y="0"/>
                </a:moveTo>
                <a:lnTo>
                  <a:pt x="4292" y="1968"/>
                </a:lnTo>
                <a:lnTo>
                  <a:pt x="0" y="8280"/>
                </a:lnTo>
                <a:lnTo>
                  <a:pt x="38" y="9347"/>
                </a:lnTo>
                <a:lnTo>
                  <a:pt x="685" y="10782"/>
                </a:lnTo>
                <a:lnTo>
                  <a:pt x="114" y="12395"/>
                </a:lnTo>
                <a:lnTo>
                  <a:pt x="685" y="13830"/>
                </a:lnTo>
                <a:lnTo>
                  <a:pt x="1549" y="15608"/>
                </a:lnTo>
                <a:lnTo>
                  <a:pt x="2590" y="16535"/>
                </a:lnTo>
                <a:lnTo>
                  <a:pt x="4241" y="14566"/>
                </a:lnTo>
                <a:lnTo>
                  <a:pt x="5473" y="13741"/>
                </a:lnTo>
                <a:lnTo>
                  <a:pt x="7175" y="13373"/>
                </a:lnTo>
                <a:lnTo>
                  <a:pt x="7353" y="11480"/>
                </a:lnTo>
                <a:lnTo>
                  <a:pt x="6946" y="9931"/>
                </a:lnTo>
                <a:lnTo>
                  <a:pt x="5321" y="10134"/>
                </a:lnTo>
                <a:lnTo>
                  <a:pt x="4317" y="9397"/>
                </a:lnTo>
                <a:lnTo>
                  <a:pt x="4140" y="7238"/>
                </a:lnTo>
                <a:lnTo>
                  <a:pt x="5930" y="7353"/>
                </a:lnTo>
                <a:lnTo>
                  <a:pt x="7238" y="6883"/>
                </a:lnTo>
                <a:lnTo>
                  <a:pt x="9880" y="5181"/>
                </a:lnTo>
                <a:lnTo>
                  <a:pt x="9347" y="4140"/>
                </a:lnTo>
                <a:lnTo>
                  <a:pt x="7810" y="3060"/>
                </a:lnTo>
                <a:lnTo>
                  <a:pt x="8661" y="1358"/>
                </a:lnTo>
                <a:lnTo>
                  <a:pt x="8254" y="0"/>
                </a:lnTo>
                <a:close/>
              </a:path>
            </a:pathLst>
          </a:custGeom>
          <a:solidFill>
            <a:srgbClr val="70B3C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10" name="object 4210"/>
          <p:cNvGrpSpPr/>
          <p:nvPr/>
        </p:nvGrpSpPr>
        <p:grpSpPr>
          <a:xfrm>
            <a:off x="853160" y="1129118"/>
            <a:ext cx="12065" cy="8255"/>
            <a:chOff x="853160" y="1129118"/>
            <a:chExt cx="12065" cy="8255"/>
          </a:xfrm>
        </p:grpSpPr>
        <p:sp>
          <p:nvSpPr>
            <p:cNvPr id="4211" name="object 4211"/>
            <p:cNvSpPr/>
            <p:nvPr/>
          </p:nvSpPr>
          <p:spPr>
            <a:xfrm>
              <a:off x="853160" y="112932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3707" y="46"/>
                  </a:moveTo>
                  <a:lnTo>
                    <a:pt x="177" y="1219"/>
                  </a:lnTo>
                  <a:lnTo>
                    <a:pt x="0" y="3302"/>
                  </a:lnTo>
                  <a:lnTo>
                    <a:pt x="3632" y="4889"/>
                  </a:lnTo>
                  <a:lnTo>
                    <a:pt x="4559" y="3454"/>
                  </a:lnTo>
                  <a:lnTo>
                    <a:pt x="3707" y="46"/>
                  </a:lnTo>
                  <a:close/>
                </a:path>
                <a:path w="5080" h="5080">
                  <a:moveTo>
                    <a:pt x="3695" y="0"/>
                  </a:moveTo>
                  <a:close/>
                </a:path>
              </a:pathLst>
            </a:custGeom>
            <a:solidFill>
              <a:srgbClr val="3A6B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861758" y="112911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0" y="0"/>
                  </a:moveTo>
                  <a:lnTo>
                    <a:pt x="12" y="2146"/>
                  </a:lnTo>
                  <a:lnTo>
                    <a:pt x="1523" y="2235"/>
                  </a:lnTo>
                  <a:lnTo>
                    <a:pt x="2489" y="1511"/>
                  </a:lnTo>
                  <a:lnTo>
                    <a:pt x="2984" y="114"/>
                  </a:lnTo>
                  <a:lnTo>
                    <a:pt x="1714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9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853528" y="11351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308" y="0"/>
                  </a:moveTo>
                  <a:lnTo>
                    <a:pt x="685" y="177"/>
                  </a:lnTo>
                  <a:lnTo>
                    <a:pt x="215" y="571"/>
                  </a:lnTo>
                  <a:lnTo>
                    <a:pt x="88" y="952"/>
                  </a:lnTo>
                  <a:lnTo>
                    <a:pt x="0" y="1244"/>
                  </a:lnTo>
                  <a:lnTo>
                    <a:pt x="368" y="1981"/>
                  </a:lnTo>
                  <a:lnTo>
                    <a:pt x="609" y="2019"/>
                  </a:lnTo>
                  <a:lnTo>
                    <a:pt x="1358" y="2158"/>
                  </a:lnTo>
                  <a:lnTo>
                    <a:pt x="1727" y="1574"/>
                  </a:lnTo>
                  <a:lnTo>
                    <a:pt x="1930" y="698"/>
                  </a:lnTo>
                  <a:lnTo>
                    <a:pt x="1689" y="507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518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14" name="object 4214"/>
          <p:cNvGrpSpPr/>
          <p:nvPr/>
        </p:nvGrpSpPr>
        <p:grpSpPr>
          <a:xfrm>
            <a:off x="821370" y="1663992"/>
            <a:ext cx="41275" cy="61594"/>
            <a:chOff x="821370" y="1663992"/>
            <a:chExt cx="41275" cy="61594"/>
          </a:xfrm>
        </p:grpSpPr>
        <p:sp>
          <p:nvSpPr>
            <p:cNvPr id="4215" name="object 4215"/>
            <p:cNvSpPr/>
            <p:nvPr/>
          </p:nvSpPr>
          <p:spPr>
            <a:xfrm>
              <a:off x="821370" y="1669948"/>
              <a:ext cx="20320" cy="32384"/>
            </a:xfrm>
            <a:custGeom>
              <a:avLst/>
              <a:gdLst/>
              <a:ahLst/>
              <a:cxnLst/>
              <a:rect l="l" t="t" r="r" b="b"/>
              <a:pathLst>
                <a:path w="20319" h="32385">
                  <a:moveTo>
                    <a:pt x="1830" y="0"/>
                  </a:moveTo>
                  <a:lnTo>
                    <a:pt x="1310" y="0"/>
                  </a:lnTo>
                  <a:lnTo>
                    <a:pt x="852" y="152"/>
                  </a:lnTo>
                  <a:lnTo>
                    <a:pt x="459" y="482"/>
                  </a:lnTo>
                  <a:lnTo>
                    <a:pt x="14" y="1155"/>
                  </a:lnTo>
                  <a:lnTo>
                    <a:pt x="0" y="2895"/>
                  </a:lnTo>
                  <a:lnTo>
                    <a:pt x="243" y="4267"/>
                  </a:lnTo>
                  <a:lnTo>
                    <a:pt x="1189" y="5651"/>
                  </a:lnTo>
                  <a:lnTo>
                    <a:pt x="2084" y="6756"/>
                  </a:lnTo>
                  <a:lnTo>
                    <a:pt x="7253" y="12725"/>
                  </a:lnTo>
                  <a:lnTo>
                    <a:pt x="9387" y="20142"/>
                  </a:lnTo>
                  <a:lnTo>
                    <a:pt x="12664" y="28943"/>
                  </a:lnTo>
                  <a:lnTo>
                    <a:pt x="12778" y="31953"/>
                  </a:lnTo>
                  <a:lnTo>
                    <a:pt x="15851" y="32092"/>
                  </a:lnTo>
                  <a:lnTo>
                    <a:pt x="16334" y="31953"/>
                  </a:lnTo>
                  <a:lnTo>
                    <a:pt x="16727" y="31686"/>
                  </a:lnTo>
                  <a:lnTo>
                    <a:pt x="17058" y="31292"/>
                  </a:lnTo>
                  <a:lnTo>
                    <a:pt x="19369" y="28943"/>
                  </a:lnTo>
                  <a:lnTo>
                    <a:pt x="18899" y="25704"/>
                  </a:lnTo>
                  <a:lnTo>
                    <a:pt x="19725" y="22872"/>
                  </a:lnTo>
                  <a:lnTo>
                    <a:pt x="19471" y="22225"/>
                  </a:lnTo>
                  <a:lnTo>
                    <a:pt x="16016" y="20612"/>
                  </a:lnTo>
                  <a:lnTo>
                    <a:pt x="14353" y="18211"/>
                  </a:lnTo>
                  <a:lnTo>
                    <a:pt x="14244" y="16332"/>
                  </a:lnTo>
                  <a:lnTo>
                    <a:pt x="11774" y="16332"/>
                  </a:lnTo>
                  <a:lnTo>
                    <a:pt x="10289" y="14058"/>
                  </a:lnTo>
                  <a:lnTo>
                    <a:pt x="10911" y="11926"/>
                  </a:lnTo>
                  <a:lnTo>
                    <a:pt x="9882" y="7683"/>
                  </a:lnTo>
                  <a:lnTo>
                    <a:pt x="9870" y="7541"/>
                  </a:lnTo>
                  <a:lnTo>
                    <a:pt x="8193" y="7505"/>
                  </a:lnTo>
                  <a:lnTo>
                    <a:pt x="6707" y="7023"/>
                  </a:lnTo>
                  <a:lnTo>
                    <a:pt x="5844" y="2387"/>
                  </a:lnTo>
                  <a:lnTo>
                    <a:pt x="4193" y="863"/>
                  </a:lnTo>
                  <a:lnTo>
                    <a:pt x="1830" y="0"/>
                  </a:lnTo>
                  <a:close/>
                </a:path>
                <a:path w="20319" h="32385">
                  <a:moveTo>
                    <a:pt x="11216" y="1447"/>
                  </a:moveTo>
                  <a:lnTo>
                    <a:pt x="10377" y="1625"/>
                  </a:lnTo>
                  <a:lnTo>
                    <a:pt x="9806" y="2108"/>
                  </a:lnTo>
                  <a:lnTo>
                    <a:pt x="9684" y="2387"/>
                  </a:lnTo>
                  <a:lnTo>
                    <a:pt x="9583" y="4267"/>
                  </a:lnTo>
                  <a:lnTo>
                    <a:pt x="9870" y="7541"/>
                  </a:lnTo>
                  <a:lnTo>
                    <a:pt x="11305" y="10579"/>
                  </a:lnTo>
                  <a:lnTo>
                    <a:pt x="10911" y="11926"/>
                  </a:lnTo>
                  <a:lnTo>
                    <a:pt x="11085" y="12725"/>
                  </a:lnTo>
                  <a:lnTo>
                    <a:pt x="11774" y="16332"/>
                  </a:lnTo>
                  <a:lnTo>
                    <a:pt x="14244" y="16332"/>
                  </a:lnTo>
                  <a:lnTo>
                    <a:pt x="13870" y="9829"/>
                  </a:lnTo>
                  <a:lnTo>
                    <a:pt x="12244" y="5651"/>
                  </a:lnTo>
                  <a:lnTo>
                    <a:pt x="11216" y="1447"/>
                  </a:lnTo>
                  <a:close/>
                </a:path>
                <a:path w="20319" h="32385">
                  <a:moveTo>
                    <a:pt x="9870" y="7541"/>
                  </a:moveTo>
                  <a:lnTo>
                    <a:pt x="9882" y="7683"/>
                  </a:lnTo>
                  <a:lnTo>
                    <a:pt x="10911" y="11926"/>
                  </a:lnTo>
                  <a:lnTo>
                    <a:pt x="11305" y="10579"/>
                  </a:lnTo>
                  <a:lnTo>
                    <a:pt x="9996" y="7543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840498" y="1686153"/>
              <a:ext cx="21590" cy="39370"/>
            </a:xfrm>
            <a:custGeom>
              <a:avLst/>
              <a:gdLst/>
              <a:ahLst/>
              <a:cxnLst/>
              <a:rect l="l" t="t" r="r" b="b"/>
              <a:pathLst>
                <a:path w="21590" h="39369">
                  <a:moveTo>
                    <a:pt x="3479" y="0"/>
                  </a:moveTo>
                  <a:lnTo>
                    <a:pt x="3365" y="5702"/>
                  </a:lnTo>
                  <a:lnTo>
                    <a:pt x="2425" y="4991"/>
                  </a:lnTo>
                  <a:lnTo>
                    <a:pt x="1384" y="4660"/>
                  </a:lnTo>
                  <a:lnTo>
                    <a:pt x="1054" y="5295"/>
                  </a:lnTo>
                  <a:lnTo>
                    <a:pt x="914" y="6146"/>
                  </a:lnTo>
                  <a:lnTo>
                    <a:pt x="0" y="9156"/>
                  </a:lnTo>
                  <a:lnTo>
                    <a:pt x="6197" y="12331"/>
                  </a:lnTo>
                  <a:lnTo>
                    <a:pt x="6286" y="14300"/>
                  </a:lnTo>
                  <a:lnTo>
                    <a:pt x="6680" y="16090"/>
                  </a:lnTo>
                  <a:lnTo>
                    <a:pt x="7518" y="18529"/>
                  </a:lnTo>
                  <a:lnTo>
                    <a:pt x="7188" y="21094"/>
                  </a:lnTo>
                  <a:lnTo>
                    <a:pt x="7632" y="24917"/>
                  </a:lnTo>
                  <a:lnTo>
                    <a:pt x="8115" y="26123"/>
                  </a:lnTo>
                  <a:lnTo>
                    <a:pt x="8928" y="27190"/>
                  </a:lnTo>
                  <a:lnTo>
                    <a:pt x="11176" y="29705"/>
                  </a:lnTo>
                  <a:lnTo>
                    <a:pt x="13169" y="32384"/>
                  </a:lnTo>
                  <a:lnTo>
                    <a:pt x="15252" y="36906"/>
                  </a:lnTo>
                  <a:lnTo>
                    <a:pt x="15722" y="38836"/>
                  </a:lnTo>
                  <a:lnTo>
                    <a:pt x="18072" y="38265"/>
                  </a:lnTo>
                  <a:lnTo>
                    <a:pt x="21145" y="35115"/>
                  </a:lnTo>
                  <a:lnTo>
                    <a:pt x="20307" y="34670"/>
                  </a:lnTo>
                  <a:lnTo>
                    <a:pt x="20116" y="33896"/>
                  </a:lnTo>
                  <a:lnTo>
                    <a:pt x="20104" y="33032"/>
                  </a:lnTo>
                  <a:lnTo>
                    <a:pt x="19519" y="31165"/>
                  </a:lnTo>
                  <a:lnTo>
                    <a:pt x="18313" y="29616"/>
                  </a:lnTo>
                  <a:lnTo>
                    <a:pt x="13284" y="24371"/>
                  </a:lnTo>
                  <a:lnTo>
                    <a:pt x="11277" y="19723"/>
                  </a:lnTo>
                  <a:lnTo>
                    <a:pt x="10541" y="11544"/>
                  </a:lnTo>
                  <a:lnTo>
                    <a:pt x="9804" y="9042"/>
                  </a:lnTo>
                  <a:lnTo>
                    <a:pt x="6743" y="6273"/>
                  </a:lnTo>
                  <a:lnTo>
                    <a:pt x="5372" y="5651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6BC7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848118" y="1689887"/>
              <a:ext cx="14604" cy="29845"/>
            </a:xfrm>
            <a:custGeom>
              <a:avLst/>
              <a:gdLst/>
              <a:ahLst/>
              <a:cxnLst/>
              <a:rect l="l" t="t" r="r" b="b"/>
              <a:pathLst>
                <a:path w="14605" h="29844">
                  <a:moveTo>
                    <a:pt x="4102" y="0"/>
                  </a:moveTo>
                  <a:lnTo>
                    <a:pt x="1054" y="1257"/>
                  </a:lnTo>
                  <a:lnTo>
                    <a:pt x="215" y="1701"/>
                  </a:lnTo>
                  <a:lnTo>
                    <a:pt x="25" y="2476"/>
                  </a:lnTo>
                  <a:lnTo>
                    <a:pt x="0" y="3327"/>
                  </a:lnTo>
                  <a:lnTo>
                    <a:pt x="1003" y="7251"/>
                  </a:lnTo>
                  <a:lnTo>
                    <a:pt x="2476" y="11125"/>
                  </a:lnTo>
                  <a:lnTo>
                    <a:pt x="3594" y="21704"/>
                  </a:lnTo>
                  <a:lnTo>
                    <a:pt x="8318" y="25234"/>
                  </a:lnTo>
                  <a:lnTo>
                    <a:pt x="12484" y="29298"/>
                  </a:lnTo>
                  <a:lnTo>
                    <a:pt x="14528" y="26187"/>
                  </a:lnTo>
                  <a:lnTo>
                    <a:pt x="10934" y="25082"/>
                  </a:lnTo>
                  <a:lnTo>
                    <a:pt x="8674" y="23533"/>
                  </a:lnTo>
                  <a:lnTo>
                    <a:pt x="12458" y="19964"/>
                  </a:lnTo>
                  <a:lnTo>
                    <a:pt x="8953" y="20358"/>
                  </a:lnTo>
                  <a:lnTo>
                    <a:pt x="7239" y="19240"/>
                  </a:lnTo>
                  <a:lnTo>
                    <a:pt x="4610" y="11620"/>
                  </a:lnTo>
                  <a:lnTo>
                    <a:pt x="4165" y="7988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7FD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836167" y="1669224"/>
              <a:ext cx="6985" cy="20955"/>
            </a:xfrm>
            <a:custGeom>
              <a:avLst/>
              <a:gdLst/>
              <a:ahLst/>
              <a:cxnLst/>
              <a:rect l="l" t="t" r="r" b="b"/>
              <a:pathLst>
                <a:path w="6984" h="20955">
                  <a:moveTo>
                    <a:pt x="0" y="0"/>
                  </a:moveTo>
                  <a:lnTo>
                    <a:pt x="2578" y="6718"/>
                  </a:lnTo>
                  <a:lnTo>
                    <a:pt x="3263" y="13842"/>
                  </a:lnTo>
                  <a:lnTo>
                    <a:pt x="4787" y="20777"/>
                  </a:lnTo>
                  <a:lnTo>
                    <a:pt x="6769" y="20954"/>
                  </a:lnTo>
                  <a:lnTo>
                    <a:pt x="6184" y="19786"/>
                  </a:lnTo>
                  <a:lnTo>
                    <a:pt x="5854" y="18745"/>
                  </a:lnTo>
                  <a:lnTo>
                    <a:pt x="5270" y="12077"/>
                  </a:lnTo>
                  <a:lnTo>
                    <a:pt x="3162" y="5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8A8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829640" y="1663992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09" h="8889">
                  <a:moveTo>
                    <a:pt x="2031" y="0"/>
                  </a:moveTo>
                  <a:lnTo>
                    <a:pt x="0" y="6083"/>
                  </a:lnTo>
                  <a:lnTo>
                    <a:pt x="380" y="7505"/>
                  </a:lnTo>
                  <a:lnTo>
                    <a:pt x="1943" y="8369"/>
                  </a:lnTo>
                  <a:lnTo>
                    <a:pt x="2946" y="7404"/>
                  </a:lnTo>
                  <a:lnTo>
                    <a:pt x="2616" y="4940"/>
                  </a:lnTo>
                  <a:lnTo>
                    <a:pt x="3467" y="2324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4496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840841" y="168796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181" y="0"/>
                  </a:moveTo>
                  <a:lnTo>
                    <a:pt x="114" y="2031"/>
                  </a:lnTo>
                  <a:lnTo>
                    <a:pt x="0" y="4216"/>
                  </a:lnTo>
                  <a:lnTo>
                    <a:pt x="381" y="4724"/>
                  </a:lnTo>
                  <a:lnTo>
                    <a:pt x="723" y="4686"/>
                  </a:lnTo>
                  <a:lnTo>
                    <a:pt x="1041" y="4216"/>
                  </a:lnTo>
                  <a:lnTo>
                    <a:pt x="1384" y="3860"/>
                  </a:lnTo>
                  <a:lnTo>
                    <a:pt x="2082" y="3174"/>
                  </a:lnTo>
                  <a:lnTo>
                    <a:pt x="2070" y="2044"/>
                  </a:lnTo>
                  <a:lnTo>
                    <a:pt x="2222" y="850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1" name="object 4221"/>
          <p:cNvGrpSpPr/>
          <p:nvPr/>
        </p:nvGrpSpPr>
        <p:grpSpPr>
          <a:xfrm>
            <a:off x="752932" y="1430489"/>
            <a:ext cx="52705" cy="138430"/>
            <a:chOff x="752932" y="1430489"/>
            <a:chExt cx="52705" cy="138430"/>
          </a:xfrm>
        </p:grpSpPr>
        <p:sp>
          <p:nvSpPr>
            <p:cNvPr id="4222" name="object 4222"/>
            <p:cNvSpPr/>
            <p:nvPr/>
          </p:nvSpPr>
          <p:spPr>
            <a:xfrm>
              <a:off x="756653" y="1466557"/>
              <a:ext cx="48895" cy="102235"/>
            </a:xfrm>
            <a:custGeom>
              <a:avLst/>
              <a:gdLst/>
              <a:ahLst/>
              <a:cxnLst/>
              <a:rect l="l" t="t" r="r" b="b"/>
              <a:pathLst>
                <a:path w="48895" h="102234">
                  <a:moveTo>
                    <a:pt x="2451" y="0"/>
                  </a:moveTo>
                  <a:lnTo>
                    <a:pt x="647" y="660"/>
                  </a:lnTo>
                  <a:lnTo>
                    <a:pt x="0" y="2159"/>
                  </a:lnTo>
                  <a:lnTo>
                    <a:pt x="2755" y="6616"/>
                  </a:lnTo>
                  <a:lnTo>
                    <a:pt x="2120" y="10172"/>
                  </a:lnTo>
                  <a:lnTo>
                    <a:pt x="3416" y="13271"/>
                  </a:lnTo>
                  <a:lnTo>
                    <a:pt x="3721" y="14084"/>
                  </a:lnTo>
                  <a:lnTo>
                    <a:pt x="4775" y="14935"/>
                  </a:lnTo>
                  <a:lnTo>
                    <a:pt x="2679" y="20154"/>
                  </a:lnTo>
                  <a:lnTo>
                    <a:pt x="5003" y="23533"/>
                  </a:lnTo>
                  <a:lnTo>
                    <a:pt x="10540" y="30543"/>
                  </a:lnTo>
                  <a:lnTo>
                    <a:pt x="13728" y="34074"/>
                  </a:lnTo>
                  <a:lnTo>
                    <a:pt x="16713" y="37579"/>
                  </a:lnTo>
                  <a:lnTo>
                    <a:pt x="20645" y="42677"/>
                  </a:lnTo>
                  <a:lnTo>
                    <a:pt x="23860" y="48291"/>
                  </a:lnTo>
                  <a:lnTo>
                    <a:pt x="25860" y="54477"/>
                  </a:lnTo>
                  <a:lnTo>
                    <a:pt x="26149" y="61290"/>
                  </a:lnTo>
                  <a:lnTo>
                    <a:pt x="25908" y="63614"/>
                  </a:lnTo>
                  <a:lnTo>
                    <a:pt x="26098" y="65798"/>
                  </a:lnTo>
                  <a:lnTo>
                    <a:pt x="30467" y="69354"/>
                  </a:lnTo>
                  <a:lnTo>
                    <a:pt x="31026" y="72034"/>
                  </a:lnTo>
                  <a:lnTo>
                    <a:pt x="30429" y="82016"/>
                  </a:lnTo>
                  <a:lnTo>
                    <a:pt x="32638" y="88836"/>
                  </a:lnTo>
                  <a:lnTo>
                    <a:pt x="33299" y="95834"/>
                  </a:lnTo>
                  <a:lnTo>
                    <a:pt x="33305" y="96926"/>
                  </a:lnTo>
                  <a:lnTo>
                    <a:pt x="33655" y="99936"/>
                  </a:lnTo>
                  <a:lnTo>
                    <a:pt x="36080" y="100799"/>
                  </a:lnTo>
                  <a:lnTo>
                    <a:pt x="38430" y="101765"/>
                  </a:lnTo>
                  <a:lnTo>
                    <a:pt x="40119" y="101904"/>
                  </a:lnTo>
                  <a:lnTo>
                    <a:pt x="40601" y="100634"/>
                  </a:lnTo>
                  <a:lnTo>
                    <a:pt x="43497" y="96926"/>
                  </a:lnTo>
                  <a:lnTo>
                    <a:pt x="43700" y="93510"/>
                  </a:lnTo>
                  <a:lnTo>
                    <a:pt x="45580" y="90881"/>
                  </a:lnTo>
                  <a:lnTo>
                    <a:pt x="47104" y="88582"/>
                  </a:lnTo>
                  <a:lnTo>
                    <a:pt x="47205" y="85737"/>
                  </a:lnTo>
                  <a:lnTo>
                    <a:pt x="48488" y="83350"/>
                  </a:lnTo>
                  <a:lnTo>
                    <a:pt x="48509" y="83172"/>
                  </a:lnTo>
                  <a:lnTo>
                    <a:pt x="40665" y="83172"/>
                  </a:lnTo>
                  <a:lnTo>
                    <a:pt x="40665" y="75374"/>
                  </a:lnTo>
                  <a:lnTo>
                    <a:pt x="38785" y="67881"/>
                  </a:lnTo>
                  <a:lnTo>
                    <a:pt x="37922" y="60274"/>
                  </a:lnTo>
                  <a:lnTo>
                    <a:pt x="37490" y="55511"/>
                  </a:lnTo>
                  <a:lnTo>
                    <a:pt x="37211" y="50723"/>
                  </a:lnTo>
                  <a:lnTo>
                    <a:pt x="36712" y="47536"/>
                  </a:lnTo>
                  <a:lnTo>
                    <a:pt x="32893" y="47536"/>
                  </a:lnTo>
                  <a:lnTo>
                    <a:pt x="32778" y="44792"/>
                  </a:lnTo>
                  <a:lnTo>
                    <a:pt x="32537" y="43776"/>
                  </a:lnTo>
                  <a:lnTo>
                    <a:pt x="33641" y="43673"/>
                  </a:lnTo>
                  <a:lnTo>
                    <a:pt x="34785" y="39395"/>
                  </a:lnTo>
                  <a:lnTo>
                    <a:pt x="31051" y="33020"/>
                  </a:lnTo>
                  <a:lnTo>
                    <a:pt x="27495" y="27533"/>
                  </a:lnTo>
                  <a:lnTo>
                    <a:pt x="22135" y="19904"/>
                  </a:lnTo>
                  <a:lnTo>
                    <a:pt x="16192" y="12723"/>
                  </a:lnTo>
                  <a:lnTo>
                    <a:pt x="9639" y="6064"/>
                  </a:lnTo>
                  <a:lnTo>
                    <a:pt x="2451" y="0"/>
                  </a:lnTo>
                  <a:close/>
                </a:path>
                <a:path w="48895" h="102234">
                  <a:moveTo>
                    <a:pt x="46786" y="57442"/>
                  </a:moveTo>
                  <a:lnTo>
                    <a:pt x="43624" y="58166"/>
                  </a:lnTo>
                  <a:lnTo>
                    <a:pt x="44754" y="60820"/>
                  </a:lnTo>
                  <a:lnTo>
                    <a:pt x="44361" y="62801"/>
                  </a:lnTo>
                  <a:lnTo>
                    <a:pt x="42405" y="69443"/>
                  </a:lnTo>
                  <a:lnTo>
                    <a:pt x="45339" y="76974"/>
                  </a:lnTo>
                  <a:lnTo>
                    <a:pt x="40665" y="83172"/>
                  </a:lnTo>
                  <a:lnTo>
                    <a:pt x="48509" y="83172"/>
                  </a:lnTo>
                  <a:lnTo>
                    <a:pt x="48437" y="81864"/>
                  </a:lnTo>
                  <a:lnTo>
                    <a:pt x="47840" y="81280"/>
                  </a:lnTo>
                  <a:lnTo>
                    <a:pt x="45770" y="77965"/>
                  </a:lnTo>
                  <a:lnTo>
                    <a:pt x="47218" y="74320"/>
                  </a:lnTo>
                  <a:lnTo>
                    <a:pt x="46863" y="70840"/>
                  </a:lnTo>
                  <a:lnTo>
                    <a:pt x="46786" y="57442"/>
                  </a:lnTo>
                  <a:close/>
                </a:path>
                <a:path w="48895" h="102234">
                  <a:moveTo>
                    <a:pt x="36593" y="46774"/>
                  </a:moveTo>
                  <a:lnTo>
                    <a:pt x="33769" y="46774"/>
                  </a:lnTo>
                  <a:lnTo>
                    <a:pt x="32893" y="47536"/>
                  </a:lnTo>
                  <a:lnTo>
                    <a:pt x="36712" y="47536"/>
                  </a:lnTo>
                  <a:lnTo>
                    <a:pt x="36593" y="46774"/>
                  </a:lnTo>
                  <a:close/>
                </a:path>
                <a:path w="48895" h="102234">
                  <a:moveTo>
                    <a:pt x="35801" y="43472"/>
                  </a:moveTo>
                  <a:lnTo>
                    <a:pt x="33641" y="43673"/>
                  </a:lnTo>
                  <a:lnTo>
                    <a:pt x="32907" y="46420"/>
                  </a:lnTo>
                  <a:lnTo>
                    <a:pt x="32918" y="46926"/>
                  </a:lnTo>
                  <a:lnTo>
                    <a:pt x="33769" y="46774"/>
                  </a:lnTo>
                  <a:lnTo>
                    <a:pt x="36593" y="46774"/>
                  </a:lnTo>
                  <a:lnTo>
                    <a:pt x="36283" y="44792"/>
                  </a:lnTo>
                  <a:lnTo>
                    <a:pt x="35801" y="43472"/>
                  </a:lnTo>
                  <a:close/>
                </a:path>
                <a:path w="48895" h="102234">
                  <a:moveTo>
                    <a:pt x="33641" y="43673"/>
                  </a:moveTo>
                  <a:lnTo>
                    <a:pt x="32537" y="43776"/>
                  </a:lnTo>
                  <a:lnTo>
                    <a:pt x="32880" y="45224"/>
                  </a:lnTo>
                  <a:lnTo>
                    <a:pt x="32907" y="46420"/>
                  </a:lnTo>
                  <a:lnTo>
                    <a:pt x="33641" y="43673"/>
                  </a:lnTo>
                  <a:close/>
                </a:path>
              </a:pathLst>
            </a:custGeom>
            <a:solidFill>
              <a:srgbClr val="68A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778865" y="1470279"/>
              <a:ext cx="26034" cy="61594"/>
            </a:xfrm>
            <a:custGeom>
              <a:avLst/>
              <a:gdLst/>
              <a:ahLst/>
              <a:cxnLst/>
              <a:rect l="l" t="t" r="r" b="b"/>
              <a:pathLst>
                <a:path w="26034" h="61594">
                  <a:moveTo>
                    <a:pt x="1701" y="0"/>
                  </a:moveTo>
                  <a:lnTo>
                    <a:pt x="812" y="2158"/>
                  </a:lnTo>
                  <a:lnTo>
                    <a:pt x="0" y="4622"/>
                  </a:lnTo>
                  <a:lnTo>
                    <a:pt x="2641" y="10159"/>
                  </a:lnTo>
                  <a:lnTo>
                    <a:pt x="6235" y="15189"/>
                  </a:lnTo>
                  <a:lnTo>
                    <a:pt x="8623" y="21602"/>
                  </a:lnTo>
                  <a:lnTo>
                    <a:pt x="9321" y="21996"/>
                  </a:lnTo>
                  <a:lnTo>
                    <a:pt x="13182" y="22834"/>
                  </a:lnTo>
                  <a:lnTo>
                    <a:pt x="15214" y="32880"/>
                  </a:lnTo>
                  <a:lnTo>
                    <a:pt x="15303" y="38074"/>
                  </a:lnTo>
                  <a:lnTo>
                    <a:pt x="19354" y="47421"/>
                  </a:lnTo>
                  <a:lnTo>
                    <a:pt x="21590" y="51904"/>
                  </a:lnTo>
                  <a:lnTo>
                    <a:pt x="20332" y="58940"/>
                  </a:lnTo>
                  <a:lnTo>
                    <a:pt x="20828" y="61086"/>
                  </a:lnTo>
                  <a:lnTo>
                    <a:pt x="23545" y="59905"/>
                  </a:lnTo>
                  <a:lnTo>
                    <a:pt x="23926" y="57861"/>
                  </a:lnTo>
                  <a:lnTo>
                    <a:pt x="22733" y="55549"/>
                  </a:lnTo>
                  <a:lnTo>
                    <a:pt x="24574" y="53733"/>
                  </a:lnTo>
                  <a:lnTo>
                    <a:pt x="24930" y="51638"/>
                  </a:lnTo>
                  <a:lnTo>
                    <a:pt x="26022" y="49669"/>
                  </a:lnTo>
                  <a:lnTo>
                    <a:pt x="25590" y="47447"/>
                  </a:lnTo>
                  <a:lnTo>
                    <a:pt x="24904" y="47497"/>
                  </a:lnTo>
                  <a:lnTo>
                    <a:pt x="23685" y="50164"/>
                  </a:lnTo>
                  <a:lnTo>
                    <a:pt x="23622" y="44869"/>
                  </a:lnTo>
                  <a:lnTo>
                    <a:pt x="24244" y="42506"/>
                  </a:lnTo>
                  <a:lnTo>
                    <a:pt x="24587" y="40157"/>
                  </a:lnTo>
                  <a:lnTo>
                    <a:pt x="21536" y="33063"/>
                  </a:lnTo>
                  <a:lnTo>
                    <a:pt x="19232" y="25639"/>
                  </a:lnTo>
                  <a:lnTo>
                    <a:pt x="16459" y="18413"/>
                  </a:lnTo>
                  <a:lnTo>
                    <a:pt x="12001" y="11912"/>
                  </a:lnTo>
                  <a:lnTo>
                    <a:pt x="9690" y="9499"/>
                  </a:lnTo>
                  <a:lnTo>
                    <a:pt x="7924" y="6553"/>
                  </a:lnTo>
                  <a:lnTo>
                    <a:pt x="5918" y="3835"/>
                  </a:lnTo>
                  <a:lnTo>
                    <a:pt x="5245" y="4178"/>
                  </a:lnTo>
                  <a:lnTo>
                    <a:pt x="4521" y="422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548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752932" y="1430489"/>
              <a:ext cx="32384" cy="46990"/>
            </a:xfrm>
            <a:custGeom>
              <a:avLst/>
              <a:gdLst/>
              <a:ahLst/>
              <a:cxnLst/>
              <a:rect l="l" t="t" r="r" b="b"/>
              <a:pathLst>
                <a:path w="32384" h="46990">
                  <a:moveTo>
                    <a:pt x="2768" y="0"/>
                  </a:moveTo>
                  <a:lnTo>
                    <a:pt x="0" y="304"/>
                  </a:lnTo>
                  <a:lnTo>
                    <a:pt x="558" y="2590"/>
                  </a:lnTo>
                  <a:lnTo>
                    <a:pt x="266" y="7251"/>
                  </a:lnTo>
                  <a:lnTo>
                    <a:pt x="749" y="10274"/>
                  </a:lnTo>
                  <a:lnTo>
                    <a:pt x="787" y="13309"/>
                  </a:lnTo>
                  <a:lnTo>
                    <a:pt x="889" y="13817"/>
                  </a:lnTo>
                  <a:lnTo>
                    <a:pt x="1295" y="14770"/>
                  </a:lnTo>
                  <a:lnTo>
                    <a:pt x="3238" y="16548"/>
                  </a:lnTo>
                  <a:lnTo>
                    <a:pt x="4749" y="18605"/>
                  </a:lnTo>
                  <a:lnTo>
                    <a:pt x="5549" y="21120"/>
                  </a:lnTo>
                  <a:lnTo>
                    <a:pt x="10706" y="26492"/>
                  </a:lnTo>
                  <a:lnTo>
                    <a:pt x="14173" y="33248"/>
                  </a:lnTo>
                  <a:lnTo>
                    <a:pt x="21742" y="40462"/>
                  </a:lnTo>
                  <a:lnTo>
                    <a:pt x="23190" y="43395"/>
                  </a:lnTo>
                  <a:lnTo>
                    <a:pt x="26670" y="43624"/>
                  </a:lnTo>
                  <a:lnTo>
                    <a:pt x="27355" y="43878"/>
                  </a:lnTo>
                  <a:lnTo>
                    <a:pt x="27978" y="40843"/>
                  </a:lnTo>
                  <a:lnTo>
                    <a:pt x="29718" y="46812"/>
                  </a:lnTo>
                  <a:lnTo>
                    <a:pt x="31851" y="43624"/>
                  </a:lnTo>
                  <a:lnTo>
                    <a:pt x="31851" y="36360"/>
                  </a:lnTo>
                  <a:lnTo>
                    <a:pt x="31153" y="36347"/>
                  </a:lnTo>
                  <a:lnTo>
                    <a:pt x="29921" y="36537"/>
                  </a:lnTo>
                  <a:lnTo>
                    <a:pt x="28244" y="31597"/>
                  </a:lnTo>
                  <a:lnTo>
                    <a:pt x="25146" y="29603"/>
                  </a:lnTo>
                  <a:lnTo>
                    <a:pt x="18211" y="28117"/>
                  </a:lnTo>
                  <a:lnTo>
                    <a:pt x="14922" y="24244"/>
                  </a:lnTo>
                  <a:lnTo>
                    <a:pt x="14363" y="18414"/>
                  </a:lnTo>
                  <a:lnTo>
                    <a:pt x="12839" y="17475"/>
                  </a:lnTo>
                  <a:lnTo>
                    <a:pt x="5740" y="12382"/>
                  </a:lnTo>
                  <a:lnTo>
                    <a:pt x="2451" y="7035"/>
                  </a:lnTo>
                  <a:lnTo>
                    <a:pt x="2768" y="0"/>
                  </a:lnTo>
                  <a:close/>
                </a:path>
              </a:pathLst>
            </a:custGeom>
            <a:solidFill>
              <a:srgbClr val="568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25" name="object 4225"/>
          <p:cNvGrpSpPr/>
          <p:nvPr/>
        </p:nvGrpSpPr>
        <p:grpSpPr>
          <a:xfrm>
            <a:off x="1233779" y="1995627"/>
            <a:ext cx="226695" cy="107314"/>
            <a:chOff x="1233779" y="1995627"/>
            <a:chExt cx="226695" cy="107314"/>
          </a:xfrm>
        </p:grpSpPr>
        <p:sp>
          <p:nvSpPr>
            <p:cNvPr id="4226" name="object 4226"/>
            <p:cNvSpPr/>
            <p:nvPr/>
          </p:nvSpPr>
          <p:spPr>
            <a:xfrm>
              <a:off x="1233779" y="2083689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7899" y="0"/>
                  </a:moveTo>
                  <a:lnTo>
                    <a:pt x="990" y="1574"/>
                  </a:lnTo>
                  <a:lnTo>
                    <a:pt x="0" y="3136"/>
                  </a:lnTo>
                  <a:lnTo>
                    <a:pt x="2705" y="8280"/>
                  </a:lnTo>
                  <a:lnTo>
                    <a:pt x="6121" y="6578"/>
                  </a:lnTo>
                  <a:lnTo>
                    <a:pt x="7264" y="3454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71C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236446" y="2092363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7543" y="0"/>
                  </a:moveTo>
                  <a:lnTo>
                    <a:pt x="6146" y="38"/>
                  </a:lnTo>
                  <a:lnTo>
                    <a:pt x="4775" y="1282"/>
                  </a:lnTo>
                  <a:lnTo>
                    <a:pt x="2057" y="1092"/>
                  </a:lnTo>
                  <a:lnTo>
                    <a:pt x="2120" y="3860"/>
                  </a:lnTo>
                  <a:lnTo>
                    <a:pt x="1155" y="4813"/>
                  </a:lnTo>
                  <a:lnTo>
                    <a:pt x="177" y="6045"/>
                  </a:lnTo>
                  <a:lnTo>
                    <a:pt x="0" y="7467"/>
                  </a:lnTo>
                  <a:lnTo>
                    <a:pt x="50" y="8966"/>
                  </a:lnTo>
                  <a:lnTo>
                    <a:pt x="749" y="9829"/>
                  </a:lnTo>
                  <a:lnTo>
                    <a:pt x="1701" y="9969"/>
                  </a:lnTo>
                  <a:lnTo>
                    <a:pt x="2743" y="9893"/>
                  </a:lnTo>
                  <a:lnTo>
                    <a:pt x="4025" y="9309"/>
                  </a:lnTo>
                  <a:lnTo>
                    <a:pt x="5435" y="9410"/>
                  </a:lnTo>
                  <a:lnTo>
                    <a:pt x="6743" y="9067"/>
                  </a:lnTo>
                  <a:lnTo>
                    <a:pt x="8712" y="6946"/>
                  </a:lnTo>
                  <a:lnTo>
                    <a:pt x="9512" y="4406"/>
                  </a:lnTo>
                  <a:lnTo>
                    <a:pt x="9588" y="1587"/>
                  </a:lnTo>
                  <a:lnTo>
                    <a:pt x="8686" y="520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63C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236916" y="208879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7747" y="0"/>
                  </a:moveTo>
                  <a:lnTo>
                    <a:pt x="4165" y="2959"/>
                  </a:lnTo>
                  <a:lnTo>
                    <a:pt x="1270" y="5245"/>
                  </a:lnTo>
                  <a:lnTo>
                    <a:pt x="0" y="5981"/>
                  </a:lnTo>
                  <a:lnTo>
                    <a:pt x="1663" y="7416"/>
                  </a:lnTo>
                  <a:lnTo>
                    <a:pt x="5867" y="4305"/>
                  </a:lnTo>
                  <a:lnTo>
                    <a:pt x="7581" y="3390"/>
                  </a:lnTo>
                  <a:lnTo>
                    <a:pt x="9398" y="2565"/>
                  </a:lnTo>
                  <a:lnTo>
                    <a:pt x="9118" y="114"/>
                  </a:lnTo>
                  <a:lnTo>
                    <a:pt x="7747" y="0"/>
                  </a:lnTo>
                  <a:close/>
                </a:path>
              </a:pathLst>
            </a:custGeom>
            <a:solidFill>
              <a:srgbClr val="2877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247635" y="2061883"/>
              <a:ext cx="22860" cy="26670"/>
            </a:xfrm>
            <a:custGeom>
              <a:avLst/>
              <a:gdLst/>
              <a:ahLst/>
              <a:cxnLst/>
              <a:rect l="l" t="t" r="r" b="b"/>
              <a:pathLst>
                <a:path w="22859" h="26669">
                  <a:moveTo>
                    <a:pt x="21043" y="0"/>
                  </a:moveTo>
                  <a:lnTo>
                    <a:pt x="8229" y="13563"/>
                  </a:lnTo>
                  <a:lnTo>
                    <a:pt x="6680" y="14998"/>
                  </a:lnTo>
                  <a:lnTo>
                    <a:pt x="5499" y="16662"/>
                  </a:lnTo>
                  <a:lnTo>
                    <a:pt x="3937" y="17208"/>
                  </a:lnTo>
                  <a:lnTo>
                    <a:pt x="3187" y="18554"/>
                  </a:lnTo>
                  <a:lnTo>
                    <a:pt x="2362" y="19824"/>
                  </a:lnTo>
                  <a:lnTo>
                    <a:pt x="215" y="24879"/>
                  </a:lnTo>
                  <a:lnTo>
                    <a:pt x="25" y="25222"/>
                  </a:lnTo>
                  <a:lnTo>
                    <a:pt x="0" y="25526"/>
                  </a:lnTo>
                  <a:lnTo>
                    <a:pt x="469" y="26085"/>
                  </a:lnTo>
                  <a:lnTo>
                    <a:pt x="4762" y="24803"/>
                  </a:lnTo>
                  <a:lnTo>
                    <a:pt x="6845" y="20815"/>
                  </a:lnTo>
                  <a:lnTo>
                    <a:pt x="10223" y="18503"/>
                  </a:lnTo>
                  <a:lnTo>
                    <a:pt x="13779" y="14947"/>
                  </a:lnTo>
                  <a:lnTo>
                    <a:pt x="16497" y="10794"/>
                  </a:lnTo>
                  <a:lnTo>
                    <a:pt x="18973" y="6464"/>
                  </a:lnTo>
                  <a:lnTo>
                    <a:pt x="19519" y="4267"/>
                  </a:lnTo>
                  <a:lnTo>
                    <a:pt x="22504" y="2844"/>
                  </a:lnTo>
                  <a:lnTo>
                    <a:pt x="21043" y="0"/>
                  </a:lnTo>
                  <a:close/>
                </a:path>
              </a:pathLst>
            </a:custGeom>
            <a:solidFill>
              <a:srgbClr val="6BB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242783" y="2079472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14414" y="0"/>
                  </a:moveTo>
                  <a:lnTo>
                    <a:pt x="10922" y="1943"/>
                  </a:lnTo>
                  <a:lnTo>
                    <a:pt x="9118" y="6057"/>
                  </a:lnTo>
                  <a:lnTo>
                    <a:pt x="5067" y="7289"/>
                  </a:lnTo>
                  <a:lnTo>
                    <a:pt x="3238" y="9436"/>
                  </a:lnTo>
                  <a:lnTo>
                    <a:pt x="0" y="13627"/>
                  </a:lnTo>
                  <a:lnTo>
                    <a:pt x="3022" y="14516"/>
                  </a:lnTo>
                  <a:lnTo>
                    <a:pt x="8343" y="11188"/>
                  </a:lnTo>
                  <a:lnTo>
                    <a:pt x="12801" y="7010"/>
                  </a:lnTo>
                  <a:lnTo>
                    <a:pt x="15862" y="1447"/>
                  </a:lnTo>
                  <a:lnTo>
                    <a:pt x="15684" y="660"/>
                  </a:lnTo>
                  <a:lnTo>
                    <a:pt x="15201" y="190"/>
                  </a:lnTo>
                  <a:lnTo>
                    <a:pt x="14414" y="0"/>
                  </a:lnTo>
                  <a:close/>
                </a:path>
              </a:pathLst>
            </a:custGeom>
            <a:solidFill>
              <a:srgbClr val="49A6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256271" y="2062937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4" h="10794">
                  <a:moveTo>
                    <a:pt x="10388" y="0"/>
                  </a:moveTo>
                  <a:lnTo>
                    <a:pt x="5664" y="1193"/>
                  </a:lnTo>
                  <a:lnTo>
                    <a:pt x="2806" y="4737"/>
                  </a:lnTo>
                  <a:lnTo>
                    <a:pt x="0" y="8331"/>
                  </a:lnTo>
                  <a:lnTo>
                    <a:pt x="0" y="10375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408E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250111" y="2072208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987" y="0"/>
                  </a:moveTo>
                  <a:lnTo>
                    <a:pt x="431" y="2565"/>
                  </a:lnTo>
                  <a:lnTo>
                    <a:pt x="0" y="5486"/>
                  </a:lnTo>
                  <a:lnTo>
                    <a:pt x="1879" y="3670"/>
                  </a:lnTo>
                  <a:lnTo>
                    <a:pt x="3390" y="2882"/>
                  </a:lnTo>
                  <a:lnTo>
                    <a:pt x="3987" y="0"/>
                  </a:lnTo>
                  <a:close/>
                </a:path>
              </a:pathLst>
            </a:custGeom>
            <a:solidFill>
              <a:srgbClr val="175D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249997" y="207807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546" y="0"/>
                  </a:moveTo>
                  <a:lnTo>
                    <a:pt x="419" y="1968"/>
                  </a:lnTo>
                  <a:lnTo>
                    <a:pt x="0" y="3644"/>
                  </a:lnTo>
                  <a:lnTo>
                    <a:pt x="1346" y="2882"/>
                  </a:lnTo>
                  <a:lnTo>
                    <a:pt x="2476" y="1917"/>
                  </a:lnTo>
                  <a:lnTo>
                    <a:pt x="3136" y="4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1B69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273238" y="1995627"/>
              <a:ext cx="187325" cy="57150"/>
            </a:xfrm>
            <a:custGeom>
              <a:avLst/>
              <a:gdLst/>
              <a:ahLst/>
              <a:cxnLst/>
              <a:rect l="l" t="t" r="r" b="b"/>
              <a:pathLst>
                <a:path w="187325" h="57150">
                  <a:moveTo>
                    <a:pt x="36499" y="0"/>
                  </a:moveTo>
                  <a:lnTo>
                    <a:pt x="30416" y="6261"/>
                  </a:lnTo>
                  <a:lnTo>
                    <a:pt x="26415" y="6667"/>
                  </a:lnTo>
                  <a:lnTo>
                    <a:pt x="22707" y="8254"/>
                  </a:lnTo>
                  <a:lnTo>
                    <a:pt x="20612" y="9524"/>
                  </a:lnTo>
                  <a:lnTo>
                    <a:pt x="17767" y="13360"/>
                  </a:lnTo>
                  <a:lnTo>
                    <a:pt x="17830" y="15328"/>
                  </a:lnTo>
                  <a:lnTo>
                    <a:pt x="18351" y="17564"/>
                  </a:lnTo>
                  <a:lnTo>
                    <a:pt x="14046" y="16598"/>
                  </a:lnTo>
                  <a:lnTo>
                    <a:pt x="12077" y="17767"/>
                  </a:lnTo>
                  <a:lnTo>
                    <a:pt x="9677" y="22021"/>
                  </a:lnTo>
                  <a:lnTo>
                    <a:pt x="4432" y="23266"/>
                  </a:lnTo>
                  <a:lnTo>
                    <a:pt x="1943" y="27406"/>
                  </a:lnTo>
                  <a:lnTo>
                    <a:pt x="838" y="30073"/>
                  </a:lnTo>
                  <a:lnTo>
                    <a:pt x="1803" y="33007"/>
                  </a:lnTo>
                  <a:lnTo>
                    <a:pt x="0" y="38709"/>
                  </a:lnTo>
                  <a:lnTo>
                    <a:pt x="609" y="40271"/>
                  </a:lnTo>
                  <a:lnTo>
                    <a:pt x="1625" y="40957"/>
                  </a:lnTo>
                  <a:lnTo>
                    <a:pt x="1244" y="42036"/>
                  </a:lnTo>
                  <a:lnTo>
                    <a:pt x="2285" y="46202"/>
                  </a:lnTo>
                  <a:lnTo>
                    <a:pt x="38" y="49796"/>
                  </a:lnTo>
                  <a:lnTo>
                    <a:pt x="2705" y="52755"/>
                  </a:lnTo>
                  <a:lnTo>
                    <a:pt x="4330" y="51168"/>
                  </a:lnTo>
                  <a:lnTo>
                    <a:pt x="4114" y="45351"/>
                  </a:lnTo>
                  <a:lnTo>
                    <a:pt x="5308" y="43535"/>
                  </a:lnTo>
                  <a:lnTo>
                    <a:pt x="3860" y="41871"/>
                  </a:lnTo>
                  <a:lnTo>
                    <a:pt x="10617" y="42646"/>
                  </a:lnTo>
                  <a:lnTo>
                    <a:pt x="15989" y="40322"/>
                  </a:lnTo>
                  <a:lnTo>
                    <a:pt x="18351" y="27139"/>
                  </a:lnTo>
                  <a:lnTo>
                    <a:pt x="24777" y="27660"/>
                  </a:lnTo>
                  <a:lnTo>
                    <a:pt x="25488" y="27114"/>
                  </a:lnTo>
                  <a:lnTo>
                    <a:pt x="27749" y="21475"/>
                  </a:lnTo>
                  <a:lnTo>
                    <a:pt x="37414" y="26466"/>
                  </a:lnTo>
                  <a:lnTo>
                    <a:pt x="40436" y="27749"/>
                  </a:lnTo>
                  <a:lnTo>
                    <a:pt x="48082" y="28790"/>
                  </a:lnTo>
                  <a:lnTo>
                    <a:pt x="53212" y="33820"/>
                  </a:lnTo>
                  <a:lnTo>
                    <a:pt x="54787" y="44818"/>
                  </a:lnTo>
                  <a:lnTo>
                    <a:pt x="55791" y="45516"/>
                  </a:lnTo>
                  <a:lnTo>
                    <a:pt x="65722" y="43141"/>
                  </a:lnTo>
                  <a:lnTo>
                    <a:pt x="68452" y="43294"/>
                  </a:lnTo>
                  <a:lnTo>
                    <a:pt x="70345" y="38480"/>
                  </a:lnTo>
                  <a:lnTo>
                    <a:pt x="71653" y="39674"/>
                  </a:lnTo>
                  <a:lnTo>
                    <a:pt x="77304" y="42786"/>
                  </a:lnTo>
                  <a:lnTo>
                    <a:pt x="80022" y="46088"/>
                  </a:lnTo>
                  <a:lnTo>
                    <a:pt x="78143" y="56235"/>
                  </a:lnTo>
                  <a:lnTo>
                    <a:pt x="79527" y="57137"/>
                  </a:lnTo>
                  <a:lnTo>
                    <a:pt x="86080" y="54317"/>
                  </a:lnTo>
                  <a:lnTo>
                    <a:pt x="88760" y="54178"/>
                  </a:lnTo>
                  <a:lnTo>
                    <a:pt x="141668" y="54152"/>
                  </a:lnTo>
                  <a:lnTo>
                    <a:pt x="144157" y="54508"/>
                  </a:lnTo>
                  <a:lnTo>
                    <a:pt x="146316" y="52997"/>
                  </a:lnTo>
                  <a:lnTo>
                    <a:pt x="147713" y="51295"/>
                  </a:lnTo>
                  <a:lnTo>
                    <a:pt x="148196" y="49275"/>
                  </a:lnTo>
                  <a:lnTo>
                    <a:pt x="147485" y="42837"/>
                  </a:lnTo>
                  <a:lnTo>
                    <a:pt x="150063" y="41287"/>
                  </a:lnTo>
                  <a:lnTo>
                    <a:pt x="160870" y="42925"/>
                  </a:lnTo>
                  <a:lnTo>
                    <a:pt x="168059" y="40360"/>
                  </a:lnTo>
                  <a:lnTo>
                    <a:pt x="177698" y="41986"/>
                  </a:lnTo>
                  <a:lnTo>
                    <a:pt x="180124" y="41020"/>
                  </a:lnTo>
                  <a:lnTo>
                    <a:pt x="185623" y="40119"/>
                  </a:lnTo>
                  <a:lnTo>
                    <a:pt x="187032" y="38404"/>
                  </a:lnTo>
                  <a:lnTo>
                    <a:pt x="186423" y="35204"/>
                  </a:lnTo>
                  <a:lnTo>
                    <a:pt x="184873" y="31584"/>
                  </a:lnTo>
                  <a:lnTo>
                    <a:pt x="182168" y="31216"/>
                  </a:lnTo>
                  <a:lnTo>
                    <a:pt x="175107" y="36131"/>
                  </a:lnTo>
                  <a:lnTo>
                    <a:pt x="171068" y="35699"/>
                  </a:lnTo>
                  <a:lnTo>
                    <a:pt x="154927" y="29997"/>
                  </a:lnTo>
                  <a:lnTo>
                    <a:pt x="144614" y="32232"/>
                  </a:lnTo>
                  <a:lnTo>
                    <a:pt x="133286" y="31991"/>
                  </a:lnTo>
                  <a:lnTo>
                    <a:pt x="130136" y="31356"/>
                  </a:lnTo>
                  <a:lnTo>
                    <a:pt x="124320" y="24447"/>
                  </a:lnTo>
                  <a:lnTo>
                    <a:pt x="119202" y="24523"/>
                  </a:lnTo>
                  <a:lnTo>
                    <a:pt x="113982" y="30479"/>
                  </a:lnTo>
                  <a:lnTo>
                    <a:pt x="110388" y="28473"/>
                  </a:lnTo>
                  <a:lnTo>
                    <a:pt x="108013" y="29171"/>
                  </a:lnTo>
                  <a:lnTo>
                    <a:pt x="100787" y="29552"/>
                  </a:lnTo>
                  <a:lnTo>
                    <a:pt x="96304" y="29032"/>
                  </a:lnTo>
                  <a:lnTo>
                    <a:pt x="93865" y="19977"/>
                  </a:lnTo>
                  <a:lnTo>
                    <a:pt x="91414" y="18986"/>
                  </a:lnTo>
                  <a:lnTo>
                    <a:pt x="81508" y="20637"/>
                  </a:lnTo>
                  <a:lnTo>
                    <a:pt x="77482" y="17411"/>
                  </a:lnTo>
                  <a:lnTo>
                    <a:pt x="74307" y="8039"/>
                  </a:lnTo>
                  <a:lnTo>
                    <a:pt x="72618" y="7442"/>
                  </a:lnTo>
                  <a:lnTo>
                    <a:pt x="67119" y="12712"/>
                  </a:lnTo>
                  <a:lnTo>
                    <a:pt x="63969" y="12547"/>
                  </a:lnTo>
                  <a:lnTo>
                    <a:pt x="57378" y="7442"/>
                  </a:lnTo>
                  <a:lnTo>
                    <a:pt x="53886" y="5435"/>
                  </a:lnTo>
                  <a:lnTo>
                    <a:pt x="47320" y="6476"/>
                  </a:lnTo>
                  <a:lnTo>
                    <a:pt x="44932" y="6121"/>
                  </a:lnTo>
                  <a:lnTo>
                    <a:pt x="40436" y="1663"/>
                  </a:lnTo>
                  <a:lnTo>
                    <a:pt x="36499" y="0"/>
                  </a:lnTo>
                  <a:close/>
                </a:path>
              </a:pathLst>
            </a:custGeom>
            <a:solidFill>
              <a:srgbClr val="77B4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251458" y="2036762"/>
              <a:ext cx="142875" cy="66040"/>
            </a:xfrm>
            <a:custGeom>
              <a:avLst/>
              <a:gdLst/>
              <a:ahLst/>
              <a:cxnLst/>
              <a:rect l="l" t="t" r="r" b="b"/>
              <a:pathLst>
                <a:path w="142875" h="66039">
                  <a:moveTo>
                    <a:pt x="64600" y="52006"/>
                  </a:moveTo>
                  <a:lnTo>
                    <a:pt x="48653" y="52006"/>
                  </a:lnTo>
                  <a:lnTo>
                    <a:pt x="49294" y="58673"/>
                  </a:lnTo>
                  <a:lnTo>
                    <a:pt x="49999" y="62039"/>
                  </a:lnTo>
                  <a:lnTo>
                    <a:pt x="50888" y="64604"/>
                  </a:lnTo>
                  <a:lnTo>
                    <a:pt x="56603" y="64693"/>
                  </a:lnTo>
                  <a:lnTo>
                    <a:pt x="60134" y="65963"/>
                  </a:lnTo>
                  <a:lnTo>
                    <a:pt x="59689" y="60045"/>
                  </a:lnTo>
                  <a:lnTo>
                    <a:pt x="61303" y="60045"/>
                  </a:lnTo>
                  <a:lnTo>
                    <a:pt x="65900" y="57543"/>
                  </a:lnTo>
                  <a:lnTo>
                    <a:pt x="66395" y="54165"/>
                  </a:lnTo>
                  <a:lnTo>
                    <a:pt x="64600" y="52006"/>
                  </a:lnTo>
                  <a:close/>
                </a:path>
                <a:path w="142875" h="66039">
                  <a:moveTo>
                    <a:pt x="128420" y="52019"/>
                  </a:moveTo>
                  <a:lnTo>
                    <a:pt x="71297" y="52019"/>
                  </a:lnTo>
                  <a:lnTo>
                    <a:pt x="72212" y="57226"/>
                  </a:lnTo>
                  <a:lnTo>
                    <a:pt x="78616" y="59692"/>
                  </a:lnTo>
                  <a:lnTo>
                    <a:pt x="85083" y="61306"/>
                  </a:lnTo>
                  <a:lnTo>
                    <a:pt x="91664" y="61362"/>
                  </a:lnTo>
                  <a:lnTo>
                    <a:pt x="98412" y="59156"/>
                  </a:lnTo>
                  <a:lnTo>
                    <a:pt x="98336" y="55359"/>
                  </a:lnTo>
                  <a:lnTo>
                    <a:pt x="103468" y="55359"/>
                  </a:lnTo>
                  <a:lnTo>
                    <a:pt x="103784" y="54889"/>
                  </a:lnTo>
                  <a:lnTo>
                    <a:pt x="105562" y="52958"/>
                  </a:lnTo>
                  <a:lnTo>
                    <a:pt x="107861" y="52603"/>
                  </a:lnTo>
                  <a:lnTo>
                    <a:pt x="122259" y="52603"/>
                  </a:lnTo>
                  <a:lnTo>
                    <a:pt x="125768" y="52514"/>
                  </a:lnTo>
                  <a:lnTo>
                    <a:pt x="128079" y="52514"/>
                  </a:lnTo>
                  <a:lnTo>
                    <a:pt x="128420" y="52019"/>
                  </a:lnTo>
                  <a:close/>
                </a:path>
                <a:path w="142875" h="66039">
                  <a:moveTo>
                    <a:pt x="61303" y="60045"/>
                  </a:moveTo>
                  <a:lnTo>
                    <a:pt x="59689" y="60045"/>
                  </a:lnTo>
                  <a:lnTo>
                    <a:pt x="61023" y="60197"/>
                  </a:lnTo>
                  <a:lnTo>
                    <a:pt x="61303" y="60045"/>
                  </a:lnTo>
                  <a:close/>
                </a:path>
                <a:path w="142875" h="66039">
                  <a:moveTo>
                    <a:pt x="89177" y="34023"/>
                  </a:moveTo>
                  <a:lnTo>
                    <a:pt x="17652" y="34023"/>
                  </a:lnTo>
                  <a:lnTo>
                    <a:pt x="15722" y="36791"/>
                  </a:lnTo>
                  <a:lnTo>
                    <a:pt x="15252" y="38747"/>
                  </a:lnTo>
                  <a:lnTo>
                    <a:pt x="10528" y="44640"/>
                  </a:lnTo>
                  <a:lnTo>
                    <a:pt x="6553" y="48640"/>
                  </a:lnTo>
                  <a:lnTo>
                    <a:pt x="2019" y="55029"/>
                  </a:lnTo>
                  <a:lnTo>
                    <a:pt x="0" y="56908"/>
                  </a:lnTo>
                  <a:lnTo>
                    <a:pt x="1663" y="59601"/>
                  </a:lnTo>
                  <a:lnTo>
                    <a:pt x="3492" y="59905"/>
                  </a:lnTo>
                  <a:lnTo>
                    <a:pt x="4483" y="58673"/>
                  </a:lnTo>
                  <a:lnTo>
                    <a:pt x="5524" y="57518"/>
                  </a:lnTo>
                  <a:lnTo>
                    <a:pt x="7175" y="53962"/>
                  </a:lnTo>
                  <a:lnTo>
                    <a:pt x="11315" y="53200"/>
                  </a:lnTo>
                  <a:lnTo>
                    <a:pt x="15697" y="47904"/>
                  </a:lnTo>
                  <a:lnTo>
                    <a:pt x="17284" y="45643"/>
                  </a:lnTo>
                  <a:lnTo>
                    <a:pt x="25088" y="45643"/>
                  </a:lnTo>
                  <a:lnTo>
                    <a:pt x="27393" y="43091"/>
                  </a:lnTo>
                  <a:lnTo>
                    <a:pt x="142515" y="43091"/>
                  </a:lnTo>
                  <a:lnTo>
                    <a:pt x="142593" y="42417"/>
                  </a:lnTo>
                  <a:lnTo>
                    <a:pt x="132892" y="42417"/>
                  </a:lnTo>
                  <a:lnTo>
                    <a:pt x="130352" y="42354"/>
                  </a:lnTo>
                  <a:lnTo>
                    <a:pt x="120370" y="39357"/>
                  </a:lnTo>
                  <a:lnTo>
                    <a:pt x="113423" y="39357"/>
                  </a:lnTo>
                  <a:lnTo>
                    <a:pt x="111582" y="38620"/>
                  </a:lnTo>
                  <a:lnTo>
                    <a:pt x="110093" y="37287"/>
                  </a:lnTo>
                  <a:lnTo>
                    <a:pt x="105663" y="37287"/>
                  </a:lnTo>
                  <a:lnTo>
                    <a:pt x="105323" y="36321"/>
                  </a:lnTo>
                  <a:lnTo>
                    <a:pt x="92481" y="36321"/>
                  </a:lnTo>
                  <a:lnTo>
                    <a:pt x="89192" y="34074"/>
                  </a:lnTo>
                  <a:close/>
                </a:path>
                <a:path w="142875" h="66039">
                  <a:moveTo>
                    <a:pt x="103468" y="55359"/>
                  </a:moveTo>
                  <a:lnTo>
                    <a:pt x="98336" y="55359"/>
                  </a:lnTo>
                  <a:lnTo>
                    <a:pt x="102450" y="56870"/>
                  </a:lnTo>
                  <a:lnTo>
                    <a:pt x="103468" y="55359"/>
                  </a:lnTo>
                  <a:close/>
                </a:path>
                <a:path w="142875" h="66039">
                  <a:moveTo>
                    <a:pt x="142515" y="43091"/>
                  </a:moveTo>
                  <a:lnTo>
                    <a:pt x="27393" y="43091"/>
                  </a:lnTo>
                  <a:lnTo>
                    <a:pt x="29019" y="44068"/>
                  </a:lnTo>
                  <a:lnTo>
                    <a:pt x="32550" y="51193"/>
                  </a:lnTo>
                  <a:lnTo>
                    <a:pt x="38315" y="53936"/>
                  </a:lnTo>
                  <a:lnTo>
                    <a:pt x="48653" y="52006"/>
                  </a:lnTo>
                  <a:lnTo>
                    <a:pt x="64600" y="52006"/>
                  </a:lnTo>
                  <a:lnTo>
                    <a:pt x="63481" y="50660"/>
                  </a:lnTo>
                  <a:lnTo>
                    <a:pt x="62369" y="50660"/>
                  </a:lnTo>
                  <a:lnTo>
                    <a:pt x="62433" y="49326"/>
                  </a:lnTo>
                  <a:lnTo>
                    <a:pt x="130274" y="49326"/>
                  </a:lnTo>
                  <a:lnTo>
                    <a:pt x="131394" y="47701"/>
                  </a:lnTo>
                  <a:lnTo>
                    <a:pt x="134226" y="47294"/>
                  </a:lnTo>
                  <a:lnTo>
                    <a:pt x="140288" y="47294"/>
                  </a:lnTo>
                  <a:lnTo>
                    <a:pt x="140868" y="47256"/>
                  </a:lnTo>
                  <a:lnTo>
                    <a:pt x="142103" y="45973"/>
                  </a:lnTo>
                  <a:lnTo>
                    <a:pt x="142217" y="45643"/>
                  </a:lnTo>
                  <a:lnTo>
                    <a:pt x="142515" y="43091"/>
                  </a:lnTo>
                  <a:close/>
                </a:path>
                <a:path w="142875" h="66039">
                  <a:moveTo>
                    <a:pt x="122259" y="52603"/>
                  </a:moveTo>
                  <a:lnTo>
                    <a:pt x="114795" y="52603"/>
                  </a:lnTo>
                  <a:lnTo>
                    <a:pt x="119252" y="52679"/>
                  </a:lnTo>
                  <a:lnTo>
                    <a:pt x="122259" y="52603"/>
                  </a:lnTo>
                  <a:close/>
                </a:path>
                <a:path w="142875" h="66039">
                  <a:moveTo>
                    <a:pt x="130274" y="49326"/>
                  </a:moveTo>
                  <a:lnTo>
                    <a:pt x="62433" y="49326"/>
                  </a:lnTo>
                  <a:lnTo>
                    <a:pt x="62826" y="49758"/>
                  </a:lnTo>
                  <a:lnTo>
                    <a:pt x="66090" y="52196"/>
                  </a:lnTo>
                  <a:lnTo>
                    <a:pt x="71297" y="52019"/>
                  </a:lnTo>
                  <a:lnTo>
                    <a:pt x="128429" y="52006"/>
                  </a:lnTo>
                  <a:lnTo>
                    <a:pt x="130274" y="49326"/>
                  </a:lnTo>
                  <a:close/>
                </a:path>
                <a:path w="142875" h="66039">
                  <a:moveTo>
                    <a:pt x="62725" y="49872"/>
                  </a:moveTo>
                  <a:lnTo>
                    <a:pt x="62369" y="50660"/>
                  </a:lnTo>
                  <a:lnTo>
                    <a:pt x="63481" y="50660"/>
                  </a:lnTo>
                  <a:lnTo>
                    <a:pt x="62890" y="49949"/>
                  </a:lnTo>
                  <a:lnTo>
                    <a:pt x="62725" y="49872"/>
                  </a:lnTo>
                  <a:close/>
                </a:path>
                <a:path w="142875" h="66039">
                  <a:moveTo>
                    <a:pt x="25088" y="45643"/>
                  </a:moveTo>
                  <a:lnTo>
                    <a:pt x="17284" y="45643"/>
                  </a:lnTo>
                  <a:lnTo>
                    <a:pt x="22440" y="47942"/>
                  </a:lnTo>
                  <a:lnTo>
                    <a:pt x="23812" y="47028"/>
                  </a:lnTo>
                  <a:lnTo>
                    <a:pt x="25088" y="45643"/>
                  </a:lnTo>
                  <a:close/>
                </a:path>
                <a:path w="142875" h="66039">
                  <a:moveTo>
                    <a:pt x="140288" y="47294"/>
                  </a:moveTo>
                  <a:lnTo>
                    <a:pt x="134226" y="47294"/>
                  </a:lnTo>
                  <a:lnTo>
                    <a:pt x="139128" y="47370"/>
                  </a:lnTo>
                  <a:lnTo>
                    <a:pt x="140288" y="47294"/>
                  </a:lnTo>
                  <a:close/>
                </a:path>
                <a:path w="142875" h="66039">
                  <a:moveTo>
                    <a:pt x="135559" y="41605"/>
                  </a:moveTo>
                  <a:lnTo>
                    <a:pt x="132892" y="42417"/>
                  </a:lnTo>
                  <a:lnTo>
                    <a:pt x="142593" y="42417"/>
                  </a:lnTo>
                  <a:lnTo>
                    <a:pt x="142664" y="41808"/>
                  </a:lnTo>
                  <a:lnTo>
                    <a:pt x="138556" y="41808"/>
                  </a:lnTo>
                  <a:lnTo>
                    <a:pt x="135559" y="41605"/>
                  </a:lnTo>
                  <a:close/>
                </a:path>
                <a:path w="142875" h="66039">
                  <a:moveTo>
                    <a:pt x="142874" y="40004"/>
                  </a:moveTo>
                  <a:lnTo>
                    <a:pt x="138556" y="41808"/>
                  </a:lnTo>
                  <a:lnTo>
                    <a:pt x="142664" y="41808"/>
                  </a:lnTo>
                  <a:lnTo>
                    <a:pt x="142874" y="40004"/>
                  </a:lnTo>
                  <a:close/>
                </a:path>
                <a:path w="142875" h="66039">
                  <a:moveTo>
                    <a:pt x="119735" y="39166"/>
                  </a:moveTo>
                  <a:lnTo>
                    <a:pt x="113423" y="39357"/>
                  </a:lnTo>
                  <a:lnTo>
                    <a:pt x="120370" y="39357"/>
                  </a:lnTo>
                  <a:lnTo>
                    <a:pt x="119735" y="39166"/>
                  </a:lnTo>
                  <a:close/>
                </a:path>
                <a:path w="142875" h="66039">
                  <a:moveTo>
                    <a:pt x="109994" y="37198"/>
                  </a:moveTo>
                  <a:lnTo>
                    <a:pt x="105663" y="37287"/>
                  </a:lnTo>
                  <a:lnTo>
                    <a:pt x="110093" y="37287"/>
                  </a:lnTo>
                  <a:close/>
                </a:path>
                <a:path w="142875" h="66039">
                  <a:moveTo>
                    <a:pt x="102146" y="31000"/>
                  </a:moveTo>
                  <a:lnTo>
                    <a:pt x="99237" y="31178"/>
                  </a:lnTo>
                  <a:lnTo>
                    <a:pt x="97967" y="33883"/>
                  </a:lnTo>
                  <a:lnTo>
                    <a:pt x="94119" y="36080"/>
                  </a:lnTo>
                  <a:lnTo>
                    <a:pt x="92481" y="36321"/>
                  </a:lnTo>
                  <a:lnTo>
                    <a:pt x="105323" y="36321"/>
                  </a:lnTo>
                  <a:lnTo>
                    <a:pt x="104355" y="33578"/>
                  </a:lnTo>
                  <a:lnTo>
                    <a:pt x="102146" y="31000"/>
                  </a:lnTo>
                  <a:close/>
                </a:path>
                <a:path w="142875" h="66039">
                  <a:moveTo>
                    <a:pt x="17221" y="25133"/>
                  </a:moveTo>
                  <a:lnTo>
                    <a:pt x="17386" y="27800"/>
                  </a:lnTo>
                  <a:lnTo>
                    <a:pt x="13957" y="28663"/>
                  </a:lnTo>
                  <a:lnTo>
                    <a:pt x="14096" y="31330"/>
                  </a:lnTo>
                  <a:lnTo>
                    <a:pt x="14960" y="32283"/>
                  </a:lnTo>
                  <a:lnTo>
                    <a:pt x="14909" y="33743"/>
                  </a:lnTo>
                  <a:lnTo>
                    <a:pt x="15976" y="34594"/>
                  </a:lnTo>
                  <a:lnTo>
                    <a:pt x="16040" y="35217"/>
                  </a:lnTo>
                  <a:lnTo>
                    <a:pt x="17652" y="34023"/>
                  </a:lnTo>
                  <a:lnTo>
                    <a:pt x="89177" y="34023"/>
                  </a:lnTo>
                  <a:lnTo>
                    <a:pt x="88709" y="32397"/>
                  </a:lnTo>
                  <a:lnTo>
                    <a:pt x="91284" y="28168"/>
                  </a:lnTo>
                  <a:lnTo>
                    <a:pt x="19342" y="28168"/>
                  </a:lnTo>
                  <a:lnTo>
                    <a:pt x="17221" y="25133"/>
                  </a:lnTo>
                  <a:close/>
                </a:path>
                <a:path w="142875" h="66039">
                  <a:moveTo>
                    <a:pt x="28232" y="0"/>
                  </a:moveTo>
                  <a:lnTo>
                    <a:pt x="26949" y="3136"/>
                  </a:lnTo>
                  <a:lnTo>
                    <a:pt x="24980" y="4889"/>
                  </a:lnTo>
                  <a:lnTo>
                    <a:pt x="24752" y="5143"/>
                  </a:lnTo>
                  <a:lnTo>
                    <a:pt x="24498" y="5384"/>
                  </a:lnTo>
                  <a:lnTo>
                    <a:pt x="24485" y="11620"/>
                  </a:lnTo>
                  <a:lnTo>
                    <a:pt x="23444" y="14731"/>
                  </a:lnTo>
                  <a:lnTo>
                    <a:pt x="23748" y="15316"/>
                  </a:lnTo>
                  <a:lnTo>
                    <a:pt x="24447" y="16217"/>
                  </a:lnTo>
                  <a:lnTo>
                    <a:pt x="22402" y="18719"/>
                  </a:lnTo>
                  <a:lnTo>
                    <a:pt x="21462" y="21132"/>
                  </a:lnTo>
                  <a:lnTo>
                    <a:pt x="21310" y="26022"/>
                  </a:lnTo>
                  <a:lnTo>
                    <a:pt x="19342" y="28168"/>
                  </a:lnTo>
                  <a:lnTo>
                    <a:pt x="91284" y="28168"/>
                  </a:lnTo>
                  <a:lnTo>
                    <a:pt x="91246" y="27800"/>
                  </a:lnTo>
                  <a:lnTo>
                    <a:pt x="90423" y="25285"/>
                  </a:lnTo>
                  <a:lnTo>
                    <a:pt x="90881" y="19761"/>
                  </a:lnTo>
                  <a:lnTo>
                    <a:pt x="90462" y="19329"/>
                  </a:lnTo>
                  <a:lnTo>
                    <a:pt x="60324" y="19329"/>
                  </a:lnTo>
                  <a:lnTo>
                    <a:pt x="53212" y="19100"/>
                  </a:lnTo>
                  <a:lnTo>
                    <a:pt x="55676" y="17538"/>
                  </a:lnTo>
                  <a:lnTo>
                    <a:pt x="55864" y="17360"/>
                  </a:lnTo>
                  <a:lnTo>
                    <a:pt x="33032" y="17360"/>
                  </a:lnTo>
                  <a:lnTo>
                    <a:pt x="31800" y="15938"/>
                  </a:lnTo>
                  <a:lnTo>
                    <a:pt x="30784" y="12128"/>
                  </a:lnTo>
                  <a:lnTo>
                    <a:pt x="30543" y="10058"/>
                  </a:lnTo>
                  <a:lnTo>
                    <a:pt x="31838" y="5791"/>
                  </a:lnTo>
                  <a:lnTo>
                    <a:pt x="34010" y="3200"/>
                  </a:lnTo>
                  <a:lnTo>
                    <a:pt x="28232" y="0"/>
                  </a:lnTo>
                  <a:close/>
                </a:path>
                <a:path w="142875" h="66039">
                  <a:moveTo>
                    <a:pt x="77749" y="16992"/>
                  </a:moveTo>
                  <a:lnTo>
                    <a:pt x="66827" y="19138"/>
                  </a:lnTo>
                  <a:lnTo>
                    <a:pt x="60324" y="19329"/>
                  </a:lnTo>
                  <a:lnTo>
                    <a:pt x="90462" y="19329"/>
                  </a:lnTo>
                  <a:lnTo>
                    <a:pt x="89537" y="18376"/>
                  </a:lnTo>
                  <a:lnTo>
                    <a:pt x="82219" y="18376"/>
                  </a:lnTo>
                  <a:lnTo>
                    <a:pt x="77749" y="16992"/>
                  </a:lnTo>
                  <a:close/>
                </a:path>
                <a:path w="142875" h="66039">
                  <a:moveTo>
                    <a:pt x="89204" y="18033"/>
                  </a:moveTo>
                  <a:lnTo>
                    <a:pt x="82219" y="18376"/>
                  </a:lnTo>
                  <a:lnTo>
                    <a:pt x="89537" y="18376"/>
                  </a:lnTo>
                  <a:lnTo>
                    <a:pt x="89204" y="18033"/>
                  </a:lnTo>
                  <a:close/>
                </a:path>
                <a:path w="142875" h="66039">
                  <a:moveTo>
                    <a:pt x="39433" y="9042"/>
                  </a:moveTo>
                  <a:lnTo>
                    <a:pt x="36956" y="13119"/>
                  </a:lnTo>
                  <a:lnTo>
                    <a:pt x="36956" y="13677"/>
                  </a:lnTo>
                  <a:lnTo>
                    <a:pt x="36435" y="15316"/>
                  </a:lnTo>
                  <a:lnTo>
                    <a:pt x="36478" y="15659"/>
                  </a:lnTo>
                  <a:lnTo>
                    <a:pt x="36906" y="17360"/>
                  </a:lnTo>
                  <a:lnTo>
                    <a:pt x="55864" y="17360"/>
                  </a:lnTo>
                  <a:lnTo>
                    <a:pt x="57657" y="15659"/>
                  </a:lnTo>
                  <a:lnTo>
                    <a:pt x="54371" y="10439"/>
                  </a:lnTo>
                  <a:lnTo>
                    <a:pt x="49631" y="10439"/>
                  </a:lnTo>
                  <a:lnTo>
                    <a:pt x="43078" y="10350"/>
                  </a:lnTo>
                  <a:lnTo>
                    <a:pt x="39433" y="9042"/>
                  </a:lnTo>
                  <a:close/>
                </a:path>
                <a:path w="142875" h="66039">
                  <a:moveTo>
                    <a:pt x="53784" y="9499"/>
                  </a:moveTo>
                  <a:lnTo>
                    <a:pt x="49631" y="10439"/>
                  </a:lnTo>
                  <a:lnTo>
                    <a:pt x="54371" y="10439"/>
                  </a:lnTo>
                  <a:lnTo>
                    <a:pt x="53784" y="9499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271536" y="2021713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5">
                  <a:moveTo>
                    <a:pt x="0" y="0"/>
                  </a:moveTo>
                  <a:lnTo>
                    <a:pt x="431" y="6299"/>
                  </a:lnTo>
                  <a:lnTo>
                    <a:pt x="254" y="9740"/>
                  </a:lnTo>
                  <a:lnTo>
                    <a:pt x="254" y="13182"/>
                  </a:lnTo>
                  <a:lnTo>
                    <a:pt x="2311" y="14185"/>
                  </a:lnTo>
                  <a:lnTo>
                    <a:pt x="3060" y="12915"/>
                  </a:lnTo>
                  <a:lnTo>
                    <a:pt x="3505" y="11557"/>
                  </a:lnTo>
                  <a:lnTo>
                    <a:pt x="3365" y="10058"/>
                  </a:lnTo>
                  <a:lnTo>
                    <a:pt x="4381" y="7239"/>
                  </a:lnTo>
                  <a:lnTo>
                    <a:pt x="3683" y="4330"/>
                  </a:lnTo>
                  <a:lnTo>
                    <a:pt x="3810" y="1473"/>
                  </a:lnTo>
                  <a:lnTo>
                    <a:pt x="3365" y="723"/>
                  </a:lnTo>
                  <a:lnTo>
                    <a:pt x="1587" y="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FB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266113" y="2024392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5" h="7619">
                  <a:moveTo>
                    <a:pt x="520" y="0"/>
                  </a:moveTo>
                  <a:lnTo>
                    <a:pt x="647" y="2501"/>
                  </a:lnTo>
                  <a:lnTo>
                    <a:pt x="0" y="5105"/>
                  </a:lnTo>
                  <a:lnTo>
                    <a:pt x="1473" y="7429"/>
                  </a:lnTo>
                  <a:lnTo>
                    <a:pt x="1841" y="6324"/>
                  </a:lnTo>
                  <a:lnTo>
                    <a:pt x="1727" y="4597"/>
                  </a:lnTo>
                  <a:lnTo>
                    <a:pt x="1524" y="1117"/>
                  </a:lnTo>
                  <a:lnTo>
                    <a:pt x="1181" y="74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68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38" name="object 4238"/>
          <p:cNvGrpSpPr/>
          <p:nvPr/>
        </p:nvGrpSpPr>
        <p:grpSpPr>
          <a:xfrm>
            <a:off x="877633" y="1029208"/>
            <a:ext cx="61594" cy="59690"/>
            <a:chOff x="877633" y="1029208"/>
            <a:chExt cx="61594" cy="59690"/>
          </a:xfrm>
        </p:grpSpPr>
        <p:sp>
          <p:nvSpPr>
            <p:cNvPr id="4239" name="object 4239"/>
            <p:cNvSpPr/>
            <p:nvPr/>
          </p:nvSpPr>
          <p:spPr>
            <a:xfrm>
              <a:off x="878255" y="1073264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5" h="15240">
                  <a:moveTo>
                    <a:pt x="11404" y="0"/>
                  </a:moveTo>
                  <a:lnTo>
                    <a:pt x="8940" y="4927"/>
                  </a:lnTo>
                  <a:lnTo>
                    <a:pt x="6603" y="9994"/>
                  </a:lnTo>
                  <a:lnTo>
                    <a:pt x="0" y="10363"/>
                  </a:lnTo>
                  <a:lnTo>
                    <a:pt x="3047" y="11709"/>
                  </a:lnTo>
                  <a:lnTo>
                    <a:pt x="1447" y="13144"/>
                  </a:lnTo>
                  <a:lnTo>
                    <a:pt x="63" y="14566"/>
                  </a:lnTo>
                  <a:lnTo>
                    <a:pt x="2819" y="15074"/>
                  </a:lnTo>
                  <a:lnTo>
                    <a:pt x="4864" y="13474"/>
                  </a:lnTo>
                  <a:lnTo>
                    <a:pt x="8267" y="11099"/>
                  </a:lnTo>
                  <a:lnTo>
                    <a:pt x="9397" y="10172"/>
                  </a:lnTo>
                  <a:lnTo>
                    <a:pt x="10325" y="12433"/>
                  </a:lnTo>
                  <a:lnTo>
                    <a:pt x="13677" y="11684"/>
                  </a:lnTo>
                  <a:lnTo>
                    <a:pt x="15430" y="8763"/>
                  </a:lnTo>
                  <a:lnTo>
                    <a:pt x="17906" y="6832"/>
                  </a:lnTo>
                  <a:lnTo>
                    <a:pt x="17957" y="5257"/>
                  </a:lnTo>
                  <a:lnTo>
                    <a:pt x="16484" y="4749"/>
                  </a:lnTo>
                  <a:lnTo>
                    <a:pt x="15087" y="2870"/>
                  </a:lnTo>
                  <a:lnTo>
                    <a:pt x="15354" y="1651"/>
                  </a:lnTo>
                  <a:lnTo>
                    <a:pt x="14592" y="812"/>
                  </a:lnTo>
                  <a:lnTo>
                    <a:pt x="13576" y="342"/>
                  </a:lnTo>
                  <a:lnTo>
                    <a:pt x="11404" y="0"/>
                  </a:lnTo>
                  <a:close/>
                </a:path>
              </a:pathLst>
            </a:custGeom>
            <a:solidFill>
              <a:srgbClr val="8FC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889660" y="1051419"/>
              <a:ext cx="10795" cy="24765"/>
            </a:xfrm>
            <a:custGeom>
              <a:avLst/>
              <a:gdLst/>
              <a:ahLst/>
              <a:cxnLst/>
              <a:rect l="l" t="t" r="r" b="b"/>
              <a:pathLst>
                <a:path w="10794" h="24765">
                  <a:moveTo>
                    <a:pt x="10617" y="7073"/>
                  </a:moveTo>
                  <a:lnTo>
                    <a:pt x="10325" y="4838"/>
                  </a:lnTo>
                  <a:lnTo>
                    <a:pt x="7899" y="4813"/>
                  </a:lnTo>
                  <a:lnTo>
                    <a:pt x="6858" y="3467"/>
                  </a:lnTo>
                  <a:lnTo>
                    <a:pt x="8458" y="4064"/>
                  </a:lnTo>
                  <a:lnTo>
                    <a:pt x="9474" y="3352"/>
                  </a:lnTo>
                  <a:lnTo>
                    <a:pt x="9359" y="1079"/>
                  </a:lnTo>
                  <a:lnTo>
                    <a:pt x="9321" y="0"/>
                  </a:lnTo>
                  <a:lnTo>
                    <a:pt x="7975" y="723"/>
                  </a:lnTo>
                  <a:lnTo>
                    <a:pt x="6934" y="1765"/>
                  </a:lnTo>
                  <a:lnTo>
                    <a:pt x="6197" y="3111"/>
                  </a:lnTo>
                  <a:lnTo>
                    <a:pt x="5575" y="4114"/>
                  </a:lnTo>
                  <a:lnTo>
                    <a:pt x="4191" y="5422"/>
                  </a:lnTo>
                  <a:lnTo>
                    <a:pt x="6311" y="10693"/>
                  </a:lnTo>
                  <a:lnTo>
                    <a:pt x="2806" y="13804"/>
                  </a:lnTo>
                  <a:lnTo>
                    <a:pt x="1130" y="18986"/>
                  </a:lnTo>
                  <a:lnTo>
                    <a:pt x="533" y="20396"/>
                  </a:lnTo>
                  <a:lnTo>
                    <a:pt x="0" y="21831"/>
                  </a:lnTo>
                  <a:lnTo>
                    <a:pt x="241" y="24523"/>
                  </a:lnTo>
                  <a:lnTo>
                    <a:pt x="1752" y="23469"/>
                  </a:lnTo>
                  <a:lnTo>
                    <a:pt x="3098" y="22872"/>
                  </a:lnTo>
                  <a:lnTo>
                    <a:pt x="5562" y="22313"/>
                  </a:lnTo>
                  <a:lnTo>
                    <a:pt x="6019" y="20218"/>
                  </a:lnTo>
                  <a:lnTo>
                    <a:pt x="7924" y="14503"/>
                  </a:lnTo>
                  <a:lnTo>
                    <a:pt x="8445" y="10502"/>
                  </a:lnTo>
                  <a:lnTo>
                    <a:pt x="10617" y="7073"/>
                  </a:lnTo>
                  <a:close/>
                </a:path>
              </a:pathLst>
            </a:custGeom>
            <a:solidFill>
              <a:srgbClr val="87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900036" y="1032268"/>
              <a:ext cx="20320" cy="13335"/>
            </a:xfrm>
            <a:custGeom>
              <a:avLst/>
              <a:gdLst/>
              <a:ahLst/>
              <a:cxnLst/>
              <a:rect l="l" t="t" r="r" b="b"/>
              <a:pathLst>
                <a:path w="20319" h="13334">
                  <a:moveTo>
                    <a:pt x="17226" y="7797"/>
                  </a:moveTo>
                  <a:lnTo>
                    <a:pt x="4140" y="7797"/>
                  </a:lnTo>
                  <a:lnTo>
                    <a:pt x="5702" y="8978"/>
                  </a:lnTo>
                  <a:lnTo>
                    <a:pt x="4991" y="9931"/>
                  </a:lnTo>
                  <a:lnTo>
                    <a:pt x="2844" y="12496"/>
                  </a:lnTo>
                  <a:lnTo>
                    <a:pt x="4140" y="12712"/>
                  </a:lnTo>
                  <a:lnTo>
                    <a:pt x="5156" y="12915"/>
                  </a:lnTo>
                  <a:lnTo>
                    <a:pt x="8978" y="11861"/>
                  </a:lnTo>
                  <a:lnTo>
                    <a:pt x="12357" y="9690"/>
                  </a:lnTo>
                  <a:lnTo>
                    <a:pt x="16141" y="8534"/>
                  </a:lnTo>
                  <a:lnTo>
                    <a:pt x="17226" y="7797"/>
                  </a:lnTo>
                  <a:close/>
                </a:path>
                <a:path w="20319" h="13334">
                  <a:moveTo>
                    <a:pt x="3390" y="825"/>
                  </a:moveTo>
                  <a:lnTo>
                    <a:pt x="2692" y="939"/>
                  </a:lnTo>
                  <a:lnTo>
                    <a:pt x="2044" y="1384"/>
                  </a:lnTo>
                  <a:lnTo>
                    <a:pt x="0" y="2565"/>
                  </a:lnTo>
                  <a:lnTo>
                    <a:pt x="2120" y="4648"/>
                  </a:lnTo>
                  <a:lnTo>
                    <a:pt x="1612" y="6451"/>
                  </a:lnTo>
                  <a:lnTo>
                    <a:pt x="1803" y="7810"/>
                  </a:lnTo>
                  <a:lnTo>
                    <a:pt x="17226" y="7797"/>
                  </a:lnTo>
                  <a:lnTo>
                    <a:pt x="20256" y="5740"/>
                  </a:lnTo>
                  <a:lnTo>
                    <a:pt x="17484" y="3479"/>
                  </a:lnTo>
                  <a:lnTo>
                    <a:pt x="6908" y="3479"/>
                  </a:lnTo>
                  <a:lnTo>
                    <a:pt x="4152" y="1054"/>
                  </a:lnTo>
                  <a:lnTo>
                    <a:pt x="3390" y="825"/>
                  </a:lnTo>
                  <a:close/>
                </a:path>
                <a:path w="20319" h="13334">
                  <a:moveTo>
                    <a:pt x="10147" y="0"/>
                  </a:moveTo>
                  <a:lnTo>
                    <a:pt x="6908" y="3479"/>
                  </a:lnTo>
                  <a:lnTo>
                    <a:pt x="17484" y="3479"/>
                  </a:lnTo>
                  <a:lnTo>
                    <a:pt x="15939" y="2235"/>
                  </a:lnTo>
                  <a:lnTo>
                    <a:pt x="13754" y="2235"/>
                  </a:lnTo>
                  <a:lnTo>
                    <a:pt x="10147" y="0"/>
                  </a:lnTo>
                  <a:close/>
                </a:path>
                <a:path w="20319" h="13334">
                  <a:moveTo>
                    <a:pt x="15036" y="1777"/>
                  </a:moveTo>
                  <a:lnTo>
                    <a:pt x="13754" y="2235"/>
                  </a:lnTo>
                  <a:lnTo>
                    <a:pt x="15939" y="2235"/>
                  </a:lnTo>
                  <a:lnTo>
                    <a:pt x="15036" y="1777"/>
                  </a:lnTo>
                  <a:close/>
                </a:path>
              </a:pathLst>
            </a:custGeom>
            <a:solidFill>
              <a:srgbClr val="709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899960" y="1036904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197" y="0"/>
                  </a:moveTo>
                  <a:lnTo>
                    <a:pt x="774" y="38"/>
                  </a:lnTo>
                  <a:lnTo>
                    <a:pt x="114" y="838"/>
                  </a:lnTo>
                  <a:lnTo>
                    <a:pt x="38" y="2197"/>
                  </a:lnTo>
                  <a:lnTo>
                    <a:pt x="0" y="2501"/>
                  </a:lnTo>
                  <a:lnTo>
                    <a:pt x="25" y="2819"/>
                  </a:lnTo>
                  <a:lnTo>
                    <a:pt x="88" y="3124"/>
                  </a:lnTo>
                  <a:lnTo>
                    <a:pt x="1460" y="2870"/>
                  </a:lnTo>
                  <a:lnTo>
                    <a:pt x="2819" y="6642"/>
                  </a:lnTo>
                  <a:lnTo>
                    <a:pt x="4216" y="3162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91CF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880402" y="1044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3035" y="0"/>
                  </a:moveTo>
                  <a:lnTo>
                    <a:pt x="0" y="774"/>
                  </a:lnTo>
                  <a:lnTo>
                    <a:pt x="546" y="2387"/>
                  </a:lnTo>
                  <a:lnTo>
                    <a:pt x="2031" y="4229"/>
                  </a:lnTo>
                  <a:lnTo>
                    <a:pt x="2793" y="2920"/>
                  </a:lnTo>
                  <a:lnTo>
                    <a:pt x="3416" y="1574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4A7B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891578" y="1029208"/>
              <a:ext cx="47625" cy="48260"/>
            </a:xfrm>
            <a:custGeom>
              <a:avLst/>
              <a:gdLst/>
              <a:ahLst/>
              <a:cxnLst/>
              <a:rect l="l" t="t" r="r" b="b"/>
              <a:pathLst>
                <a:path w="47625" h="48259">
                  <a:moveTo>
                    <a:pt x="44615" y="0"/>
                  </a:moveTo>
                  <a:lnTo>
                    <a:pt x="33553" y="7683"/>
                  </a:lnTo>
                  <a:lnTo>
                    <a:pt x="28625" y="8966"/>
                  </a:lnTo>
                  <a:lnTo>
                    <a:pt x="23990" y="10769"/>
                  </a:lnTo>
                  <a:lnTo>
                    <a:pt x="20231" y="11912"/>
                  </a:lnTo>
                  <a:lnTo>
                    <a:pt x="16281" y="12674"/>
                  </a:lnTo>
                  <a:lnTo>
                    <a:pt x="13614" y="15976"/>
                  </a:lnTo>
                  <a:lnTo>
                    <a:pt x="10579" y="19113"/>
                  </a:lnTo>
                  <a:lnTo>
                    <a:pt x="10439" y="23558"/>
                  </a:lnTo>
                  <a:lnTo>
                    <a:pt x="11404" y="25768"/>
                  </a:lnTo>
                  <a:lnTo>
                    <a:pt x="9461" y="27393"/>
                  </a:lnTo>
                  <a:lnTo>
                    <a:pt x="8597" y="27228"/>
                  </a:lnTo>
                  <a:lnTo>
                    <a:pt x="8242" y="27571"/>
                  </a:lnTo>
                  <a:lnTo>
                    <a:pt x="8420" y="28435"/>
                  </a:lnTo>
                  <a:lnTo>
                    <a:pt x="6667" y="30010"/>
                  </a:lnTo>
                  <a:lnTo>
                    <a:pt x="5549" y="31648"/>
                  </a:lnTo>
                  <a:lnTo>
                    <a:pt x="4381" y="37973"/>
                  </a:lnTo>
                  <a:lnTo>
                    <a:pt x="3759" y="41960"/>
                  </a:lnTo>
                  <a:lnTo>
                    <a:pt x="1181" y="45097"/>
                  </a:lnTo>
                  <a:lnTo>
                    <a:pt x="1536" y="46139"/>
                  </a:lnTo>
                  <a:lnTo>
                    <a:pt x="0" y="47180"/>
                  </a:lnTo>
                  <a:lnTo>
                    <a:pt x="1193" y="48221"/>
                  </a:lnTo>
                  <a:lnTo>
                    <a:pt x="5092" y="47713"/>
                  </a:lnTo>
                  <a:lnTo>
                    <a:pt x="8153" y="46418"/>
                  </a:lnTo>
                  <a:lnTo>
                    <a:pt x="7696" y="40195"/>
                  </a:lnTo>
                  <a:lnTo>
                    <a:pt x="8547" y="39789"/>
                  </a:lnTo>
                  <a:lnTo>
                    <a:pt x="14465" y="37782"/>
                  </a:lnTo>
                  <a:lnTo>
                    <a:pt x="18199" y="35293"/>
                  </a:lnTo>
                  <a:lnTo>
                    <a:pt x="17780" y="28536"/>
                  </a:lnTo>
                  <a:lnTo>
                    <a:pt x="23241" y="25831"/>
                  </a:lnTo>
                  <a:lnTo>
                    <a:pt x="25450" y="22593"/>
                  </a:lnTo>
                  <a:lnTo>
                    <a:pt x="25908" y="17767"/>
                  </a:lnTo>
                  <a:lnTo>
                    <a:pt x="28841" y="21107"/>
                  </a:lnTo>
                  <a:lnTo>
                    <a:pt x="31419" y="23291"/>
                  </a:lnTo>
                  <a:lnTo>
                    <a:pt x="34747" y="16827"/>
                  </a:lnTo>
                  <a:lnTo>
                    <a:pt x="40030" y="16573"/>
                  </a:lnTo>
                  <a:lnTo>
                    <a:pt x="41567" y="15163"/>
                  </a:lnTo>
                  <a:lnTo>
                    <a:pt x="45948" y="9982"/>
                  </a:lnTo>
                  <a:lnTo>
                    <a:pt x="46786" y="6007"/>
                  </a:lnTo>
                  <a:lnTo>
                    <a:pt x="47485" y="1905"/>
                  </a:lnTo>
                  <a:lnTo>
                    <a:pt x="47269" y="1422"/>
                  </a:lnTo>
                  <a:lnTo>
                    <a:pt x="46913" y="1041"/>
                  </a:lnTo>
                  <a:lnTo>
                    <a:pt x="44615" y="0"/>
                  </a:lnTo>
                  <a:close/>
                </a:path>
              </a:pathLst>
            </a:custGeom>
            <a:solidFill>
              <a:srgbClr val="9FD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895997" y="1049680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5">
                  <a:moveTo>
                    <a:pt x="5041" y="0"/>
                  </a:moveTo>
                  <a:lnTo>
                    <a:pt x="3009" y="2806"/>
                  </a:lnTo>
                  <a:lnTo>
                    <a:pt x="2438" y="4127"/>
                  </a:lnTo>
                  <a:lnTo>
                    <a:pt x="1409" y="4813"/>
                  </a:lnTo>
                  <a:lnTo>
                    <a:pt x="0" y="4991"/>
                  </a:lnTo>
                  <a:lnTo>
                    <a:pt x="12" y="7759"/>
                  </a:lnTo>
                  <a:lnTo>
                    <a:pt x="1854" y="8064"/>
                  </a:lnTo>
                  <a:lnTo>
                    <a:pt x="4000" y="7962"/>
                  </a:lnTo>
                  <a:lnTo>
                    <a:pt x="5041" y="690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719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881291" y="103839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311" y="0"/>
                  </a:moveTo>
                  <a:lnTo>
                    <a:pt x="1562" y="203"/>
                  </a:lnTo>
                  <a:lnTo>
                    <a:pt x="76" y="584"/>
                  </a:lnTo>
                  <a:lnTo>
                    <a:pt x="0" y="2654"/>
                  </a:lnTo>
                  <a:lnTo>
                    <a:pt x="1079" y="2032"/>
                  </a:lnTo>
                  <a:lnTo>
                    <a:pt x="2400" y="1638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9B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877633" y="10460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86" y="0"/>
                  </a:moveTo>
                  <a:lnTo>
                    <a:pt x="736" y="165"/>
                  </a:lnTo>
                  <a:lnTo>
                    <a:pt x="0" y="1041"/>
                  </a:lnTo>
                  <a:lnTo>
                    <a:pt x="38" y="2514"/>
                  </a:lnTo>
                  <a:lnTo>
                    <a:pt x="38" y="2667"/>
                  </a:lnTo>
                  <a:lnTo>
                    <a:pt x="939" y="3035"/>
                  </a:lnTo>
                  <a:lnTo>
                    <a:pt x="2336" y="2311"/>
                  </a:lnTo>
                  <a:lnTo>
                    <a:pt x="2959" y="1422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6EAF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248" name="object 4248"/>
          <p:cNvSpPr/>
          <p:nvPr/>
        </p:nvSpPr>
        <p:spPr>
          <a:xfrm>
            <a:off x="904138" y="1256030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4">
                <a:moveTo>
                  <a:pt x="1104" y="0"/>
                </a:moveTo>
                <a:lnTo>
                  <a:pt x="1727" y="1219"/>
                </a:lnTo>
                <a:lnTo>
                  <a:pt x="1739" y="2133"/>
                </a:lnTo>
                <a:lnTo>
                  <a:pt x="0" y="2146"/>
                </a:lnTo>
                <a:lnTo>
                  <a:pt x="1054" y="2832"/>
                </a:lnTo>
                <a:lnTo>
                  <a:pt x="2108" y="3492"/>
                </a:lnTo>
                <a:lnTo>
                  <a:pt x="3175" y="4178"/>
                </a:lnTo>
                <a:lnTo>
                  <a:pt x="4203" y="4013"/>
                </a:lnTo>
                <a:lnTo>
                  <a:pt x="5359" y="3695"/>
                </a:lnTo>
                <a:lnTo>
                  <a:pt x="4546" y="520"/>
                </a:lnTo>
                <a:lnTo>
                  <a:pt x="2743" y="279"/>
                </a:lnTo>
                <a:lnTo>
                  <a:pt x="1104" y="0"/>
                </a:lnTo>
                <a:close/>
              </a:path>
            </a:pathLst>
          </a:custGeom>
          <a:solidFill>
            <a:srgbClr val="72B5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49" name="object 4249"/>
          <p:cNvGrpSpPr/>
          <p:nvPr/>
        </p:nvGrpSpPr>
        <p:grpSpPr>
          <a:xfrm>
            <a:off x="1294638" y="718438"/>
            <a:ext cx="156845" cy="26670"/>
            <a:chOff x="1294638" y="718438"/>
            <a:chExt cx="156845" cy="26670"/>
          </a:xfrm>
        </p:grpSpPr>
        <p:sp>
          <p:nvSpPr>
            <p:cNvPr id="4250" name="object 4250"/>
            <p:cNvSpPr/>
            <p:nvPr/>
          </p:nvSpPr>
          <p:spPr>
            <a:xfrm>
              <a:off x="1400949" y="718438"/>
              <a:ext cx="50800" cy="17145"/>
            </a:xfrm>
            <a:custGeom>
              <a:avLst/>
              <a:gdLst/>
              <a:ahLst/>
              <a:cxnLst/>
              <a:rect l="l" t="t" r="r" b="b"/>
              <a:pathLst>
                <a:path w="50800" h="17145">
                  <a:moveTo>
                    <a:pt x="37414" y="0"/>
                  </a:moveTo>
                  <a:lnTo>
                    <a:pt x="35102" y="380"/>
                  </a:lnTo>
                  <a:lnTo>
                    <a:pt x="33299" y="1371"/>
                  </a:lnTo>
                  <a:lnTo>
                    <a:pt x="33959" y="2920"/>
                  </a:lnTo>
                  <a:lnTo>
                    <a:pt x="36169" y="761"/>
                  </a:lnTo>
                  <a:lnTo>
                    <a:pt x="36550" y="3517"/>
                  </a:lnTo>
                  <a:lnTo>
                    <a:pt x="31800" y="4241"/>
                  </a:lnTo>
                  <a:lnTo>
                    <a:pt x="27038" y="5460"/>
                  </a:lnTo>
                  <a:lnTo>
                    <a:pt x="15646" y="5778"/>
                  </a:lnTo>
                  <a:lnTo>
                    <a:pt x="9613" y="8394"/>
                  </a:lnTo>
                  <a:lnTo>
                    <a:pt x="1600" y="9347"/>
                  </a:lnTo>
                  <a:lnTo>
                    <a:pt x="1308" y="10985"/>
                  </a:lnTo>
                  <a:lnTo>
                    <a:pt x="634" y="12141"/>
                  </a:lnTo>
                  <a:lnTo>
                    <a:pt x="0" y="13042"/>
                  </a:lnTo>
                  <a:lnTo>
                    <a:pt x="0" y="14046"/>
                  </a:lnTo>
                  <a:lnTo>
                    <a:pt x="241" y="15062"/>
                  </a:lnTo>
                  <a:lnTo>
                    <a:pt x="1739" y="16548"/>
                  </a:lnTo>
                  <a:lnTo>
                    <a:pt x="3187" y="15697"/>
                  </a:lnTo>
                  <a:lnTo>
                    <a:pt x="6591" y="13233"/>
                  </a:lnTo>
                  <a:lnTo>
                    <a:pt x="8978" y="12484"/>
                  </a:lnTo>
                  <a:lnTo>
                    <a:pt x="17589" y="10706"/>
                  </a:lnTo>
                  <a:lnTo>
                    <a:pt x="23825" y="13271"/>
                  </a:lnTo>
                  <a:lnTo>
                    <a:pt x="29794" y="10921"/>
                  </a:lnTo>
                  <a:lnTo>
                    <a:pt x="31610" y="10528"/>
                  </a:lnTo>
                  <a:lnTo>
                    <a:pt x="33083" y="11277"/>
                  </a:lnTo>
                  <a:lnTo>
                    <a:pt x="36093" y="13246"/>
                  </a:lnTo>
                  <a:lnTo>
                    <a:pt x="37718" y="13512"/>
                  </a:lnTo>
                  <a:lnTo>
                    <a:pt x="39306" y="12280"/>
                  </a:lnTo>
                  <a:lnTo>
                    <a:pt x="40614" y="10375"/>
                  </a:lnTo>
                  <a:lnTo>
                    <a:pt x="38531" y="8699"/>
                  </a:lnTo>
                  <a:lnTo>
                    <a:pt x="38684" y="6921"/>
                  </a:lnTo>
                  <a:lnTo>
                    <a:pt x="38671" y="8216"/>
                  </a:lnTo>
                  <a:lnTo>
                    <a:pt x="39839" y="9512"/>
                  </a:lnTo>
                  <a:lnTo>
                    <a:pt x="43154" y="7327"/>
                  </a:lnTo>
                  <a:lnTo>
                    <a:pt x="47624" y="8280"/>
                  </a:lnTo>
                  <a:lnTo>
                    <a:pt x="48425" y="3835"/>
                  </a:lnTo>
                  <a:lnTo>
                    <a:pt x="50482" y="1739"/>
                  </a:lnTo>
                  <a:lnTo>
                    <a:pt x="49479" y="1600"/>
                  </a:lnTo>
                  <a:lnTo>
                    <a:pt x="48425" y="1612"/>
                  </a:lnTo>
                  <a:lnTo>
                    <a:pt x="45999" y="800"/>
                  </a:lnTo>
                  <a:lnTo>
                    <a:pt x="44145" y="6362"/>
                  </a:lnTo>
                  <a:lnTo>
                    <a:pt x="42773" y="190"/>
                  </a:lnTo>
                  <a:lnTo>
                    <a:pt x="40855" y="4381"/>
                  </a:lnTo>
                  <a:lnTo>
                    <a:pt x="40081" y="3721"/>
                  </a:lnTo>
                  <a:lnTo>
                    <a:pt x="37414" y="0"/>
                  </a:lnTo>
                  <a:close/>
                </a:path>
              </a:pathLst>
            </a:custGeom>
            <a:solidFill>
              <a:srgbClr val="A9D3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294638" y="729322"/>
              <a:ext cx="73025" cy="15240"/>
            </a:xfrm>
            <a:custGeom>
              <a:avLst/>
              <a:gdLst/>
              <a:ahLst/>
              <a:cxnLst/>
              <a:rect l="l" t="t" r="r" b="b"/>
              <a:pathLst>
                <a:path w="73025" h="15240">
                  <a:moveTo>
                    <a:pt x="63220" y="0"/>
                  </a:moveTo>
                  <a:lnTo>
                    <a:pt x="56565" y="2743"/>
                  </a:lnTo>
                  <a:lnTo>
                    <a:pt x="50190" y="5664"/>
                  </a:lnTo>
                  <a:lnTo>
                    <a:pt x="42265" y="8732"/>
                  </a:lnTo>
                  <a:lnTo>
                    <a:pt x="34156" y="10825"/>
                  </a:lnTo>
                  <a:lnTo>
                    <a:pt x="25905" y="12020"/>
                  </a:lnTo>
                  <a:lnTo>
                    <a:pt x="17551" y="12395"/>
                  </a:lnTo>
                  <a:lnTo>
                    <a:pt x="11925" y="12382"/>
                  </a:lnTo>
                  <a:lnTo>
                    <a:pt x="6388" y="11150"/>
                  </a:lnTo>
                  <a:lnTo>
                    <a:pt x="1003" y="13677"/>
                  </a:lnTo>
                  <a:lnTo>
                    <a:pt x="0" y="14744"/>
                  </a:lnTo>
                  <a:lnTo>
                    <a:pt x="8064" y="14744"/>
                  </a:lnTo>
                  <a:lnTo>
                    <a:pt x="16129" y="14922"/>
                  </a:lnTo>
                  <a:lnTo>
                    <a:pt x="28613" y="14528"/>
                  </a:lnTo>
                  <a:lnTo>
                    <a:pt x="33248" y="15062"/>
                  </a:lnTo>
                  <a:lnTo>
                    <a:pt x="37376" y="12661"/>
                  </a:lnTo>
                  <a:lnTo>
                    <a:pt x="39547" y="11010"/>
                  </a:lnTo>
                  <a:lnTo>
                    <a:pt x="41097" y="14300"/>
                  </a:lnTo>
                  <a:lnTo>
                    <a:pt x="49682" y="10388"/>
                  </a:lnTo>
                  <a:lnTo>
                    <a:pt x="55981" y="7835"/>
                  </a:lnTo>
                  <a:lnTo>
                    <a:pt x="64223" y="8178"/>
                  </a:lnTo>
                  <a:lnTo>
                    <a:pt x="65430" y="7632"/>
                  </a:lnTo>
                  <a:lnTo>
                    <a:pt x="67678" y="4203"/>
                  </a:lnTo>
                  <a:lnTo>
                    <a:pt x="72682" y="3327"/>
                  </a:lnTo>
                  <a:lnTo>
                    <a:pt x="72669" y="1955"/>
                  </a:lnTo>
                  <a:lnTo>
                    <a:pt x="71932" y="1282"/>
                  </a:lnTo>
                  <a:lnTo>
                    <a:pt x="70586" y="1219"/>
                  </a:lnTo>
                  <a:lnTo>
                    <a:pt x="63220" y="0"/>
                  </a:lnTo>
                  <a:close/>
                </a:path>
              </a:pathLst>
            </a:custGeom>
            <a:solidFill>
              <a:srgbClr val="9EC8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332014" y="730707"/>
              <a:ext cx="41910" cy="14604"/>
            </a:xfrm>
            <a:custGeom>
              <a:avLst/>
              <a:gdLst/>
              <a:ahLst/>
              <a:cxnLst/>
              <a:rect l="l" t="t" r="r" b="b"/>
              <a:pathLst>
                <a:path w="41909" h="14604">
                  <a:moveTo>
                    <a:pt x="31432" y="0"/>
                  </a:moveTo>
                  <a:lnTo>
                    <a:pt x="28232" y="5676"/>
                  </a:lnTo>
                  <a:lnTo>
                    <a:pt x="24587" y="4889"/>
                  </a:lnTo>
                  <a:lnTo>
                    <a:pt x="13703" y="6515"/>
                  </a:lnTo>
                  <a:lnTo>
                    <a:pt x="7391" y="10871"/>
                  </a:lnTo>
                  <a:lnTo>
                    <a:pt x="0" y="11277"/>
                  </a:lnTo>
                  <a:lnTo>
                    <a:pt x="1498" y="11290"/>
                  </a:lnTo>
                  <a:lnTo>
                    <a:pt x="2540" y="11976"/>
                  </a:lnTo>
                  <a:lnTo>
                    <a:pt x="3111" y="13360"/>
                  </a:lnTo>
                  <a:lnTo>
                    <a:pt x="6261" y="14185"/>
                  </a:lnTo>
                  <a:lnTo>
                    <a:pt x="8280" y="11264"/>
                  </a:lnTo>
                  <a:lnTo>
                    <a:pt x="13322" y="10706"/>
                  </a:lnTo>
                  <a:lnTo>
                    <a:pt x="13855" y="14211"/>
                  </a:lnTo>
                  <a:lnTo>
                    <a:pt x="21717" y="6235"/>
                  </a:lnTo>
                  <a:lnTo>
                    <a:pt x="27330" y="7353"/>
                  </a:lnTo>
                  <a:lnTo>
                    <a:pt x="33451" y="13119"/>
                  </a:lnTo>
                  <a:lnTo>
                    <a:pt x="34493" y="13106"/>
                  </a:lnTo>
                  <a:lnTo>
                    <a:pt x="35318" y="13347"/>
                  </a:lnTo>
                  <a:lnTo>
                    <a:pt x="41681" y="10528"/>
                  </a:lnTo>
                  <a:lnTo>
                    <a:pt x="41846" y="9474"/>
                  </a:lnTo>
                  <a:lnTo>
                    <a:pt x="35318" y="2971"/>
                  </a:lnTo>
                  <a:lnTo>
                    <a:pt x="35306" y="1943"/>
                  </a:lnTo>
                  <a:lnTo>
                    <a:pt x="31432" y="0"/>
                  </a:lnTo>
                  <a:close/>
                </a:path>
              </a:pathLst>
            </a:custGeom>
            <a:solidFill>
              <a:srgbClr val="AED2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367294" y="730084"/>
              <a:ext cx="34290" cy="14604"/>
            </a:xfrm>
            <a:custGeom>
              <a:avLst/>
              <a:gdLst/>
              <a:ahLst/>
              <a:cxnLst/>
              <a:rect l="l" t="t" r="r" b="b"/>
              <a:pathLst>
                <a:path w="34290" h="14604">
                  <a:moveTo>
                    <a:pt x="8679" y="12865"/>
                  </a:moveTo>
                  <a:lnTo>
                    <a:pt x="5461" y="12865"/>
                  </a:lnTo>
                  <a:lnTo>
                    <a:pt x="7277" y="13995"/>
                  </a:lnTo>
                  <a:lnTo>
                    <a:pt x="8679" y="12865"/>
                  </a:lnTo>
                  <a:close/>
                </a:path>
                <a:path w="34290" h="14604">
                  <a:moveTo>
                    <a:pt x="38" y="3594"/>
                  </a:moveTo>
                  <a:lnTo>
                    <a:pt x="0" y="5092"/>
                  </a:lnTo>
                  <a:lnTo>
                    <a:pt x="918" y="6074"/>
                  </a:lnTo>
                  <a:lnTo>
                    <a:pt x="4229" y="9258"/>
                  </a:lnTo>
                  <a:lnTo>
                    <a:pt x="5651" y="11303"/>
                  </a:lnTo>
                  <a:lnTo>
                    <a:pt x="533" y="12395"/>
                  </a:lnTo>
                  <a:lnTo>
                    <a:pt x="330" y="13398"/>
                  </a:lnTo>
                  <a:lnTo>
                    <a:pt x="38" y="13970"/>
                  </a:lnTo>
                  <a:lnTo>
                    <a:pt x="4178" y="13982"/>
                  </a:lnTo>
                  <a:lnTo>
                    <a:pt x="5461" y="12865"/>
                  </a:lnTo>
                  <a:lnTo>
                    <a:pt x="8679" y="12865"/>
                  </a:lnTo>
                  <a:lnTo>
                    <a:pt x="14681" y="8026"/>
                  </a:lnTo>
                  <a:lnTo>
                    <a:pt x="21958" y="7226"/>
                  </a:lnTo>
                  <a:lnTo>
                    <a:pt x="28759" y="6995"/>
                  </a:lnTo>
                  <a:lnTo>
                    <a:pt x="28173" y="6074"/>
                  </a:lnTo>
                  <a:lnTo>
                    <a:pt x="5719" y="6070"/>
                  </a:lnTo>
                  <a:lnTo>
                    <a:pt x="38" y="3594"/>
                  </a:lnTo>
                  <a:close/>
                </a:path>
                <a:path w="34290" h="14604">
                  <a:moveTo>
                    <a:pt x="29754" y="6961"/>
                  </a:moveTo>
                  <a:lnTo>
                    <a:pt x="28759" y="6995"/>
                  </a:lnTo>
                  <a:lnTo>
                    <a:pt x="29286" y="7823"/>
                  </a:lnTo>
                  <a:lnTo>
                    <a:pt x="29754" y="6961"/>
                  </a:lnTo>
                  <a:close/>
                </a:path>
                <a:path w="34290" h="14604">
                  <a:moveTo>
                    <a:pt x="34290" y="495"/>
                  </a:moveTo>
                  <a:lnTo>
                    <a:pt x="31673" y="3429"/>
                  </a:lnTo>
                  <a:lnTo>
                    <a:pt x="29754" y="6961"/>
                  </a:lnTo>
                  <a:lnTo>
                    <a:pt x="31686" y="6896"/>
                  </a:lnTo>
                  <a:lnTo>
                    <a:pt x="34048" y="6705"/>
                  </a:lnTo>
                  <a:lnTo>
                    <a:pt x="34180" y="5092"/>
                  </a:lnTo>
                  <a:lnTo>
                    <a:pt x="34290" y="495"/>
                  </a:lnTo>
                  <a:close/>
                </a:path>
                <a:path w="34290" h="14604">
                  <a:moveTo>
                    <a:pt x="24307" y="0"/>
                  </a:moveTo>
                  <a:lnTo>
                    <a:pt x="23126" y="1447"/>
                  </a:lnTo>
                  <a:lnTo>
                    <a:pt x="21844" y="1765"/>
                  </a:lnTo>
                  <a:lnTo>
                    <a:pt x="11183" y="5599"/>
                  </a:lnTo>
                  <a:lnTo>
                    <a:pt x="5729" y="6074"/>
                  </a:lnTo>
                  <a:lnTo>
                    <a:pt x="28173" y="6074"/>
                  </a:lnTo>
                  <a:lnTo>
                    <a:pt x="24307" y="0"/>
                  </a:lnTo>
                  <a:close/>
                </a:path>
              </a:pathLst>
            </a:custGeom>
            <a:solidFill>
              <a:srgbClr val="A5D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325803" y="735749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4">
                  <a:moveTo>
                    <a:pt x="0" y="0"/>
                  </a:moveTo>
                  <a:lnTo>
                    <a:pt x="2387" y="1714"/>
                  </a:lnTo>
                  <a:lnTo>
                    <a:pt x="4800" y="1562"/>
                  </a:lnTo>
                  <a:lnTo>
                    <a:pt x="7238" y="1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A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55" name="object 4255"/>
          <p:cNvGrpSpPr/>
          <p:nvPr/>
        </p:nvGrpSpPr>
        <p:grpSpPr>
          <a:xfrm>
            <a:off x="1206220" y="2154326"/>
            <a:ext cx="59690" cy="53340"/>
            <a:chOff x="1206220" y="2154326"/>
            <a:chExt cx="59690" cy="53340"/>
          </a:xfrm>
        </p:grpSpPr>
        <p:sp>
          <p:nvSpPr>
            <p:cNvPr id="4256" name="object 4256"/>
            <p:cNvSpPr/>
            <p:nvPr/>
          </p:nvSpPr>
          <p:spPr>
            <a:xfrm>
              <a:off x="1248968" y="2192248"/>
              <a:ext cx="17145" cy="15240"/>
            </a:xfrm>
            <a:custGeom>
              <a:avLst/>
              <a:gdLst/>
              <a:ahLst/>
              <a:cxnLst/>
              <a:rect l="l" t="t" r="r" b="b"/>
              <a:pathLst>
                <a:path w="17144" h="15239">
                  <a:moveTo>
                    <a:pt x="4330" y="0"/>
                  </a:moveTo>
                  <a:lnTo>
                    <a:pt x="0" y="4635"/>
                  </a:lnTo>
                  <a:lnTo>
                    <a:pt x="4127" y="8127"/>
                  </a:lnTo>
                  <a:lnTo>
                    <a:pt x="9690" y="9893"/>
                  </a:lnTo>
                  <a:lnTo>
                    <a:pt x="12446" y="15011"/>
                  </a:lnTo>
                  <a:lnTo>
                    <a:pt x="16598" y="11925"/>
                  </a:lnTo>
                  <a:lnTo>
                    <a:pt x="16090" y="11048"/>
                  </a:lnTo>
                  <a:lnTo>
                    <a:pt x="15151" y="10579"/>
                  </a:lnTo>
                  <a:lnTo>
                    <a:pt x="14974" y="10363"/>
                  </a:lnTo>
                  <a:lnTo>
                    <a:pt x="11861" y="10363"/>
                  </a:lnTo>
                  <a:lnTo>
                    <a:pt x="11341" y="7658"/>
                  </a:lnTo>
                  <a:lnTo>
                    <a:pt x="6781" y="4940"/>
                  </a:lnTo>
                  <a:lnTo>
                    <a:pt x="4330" y="0"/>
                  </a:lnTo>
                  <a:close/>
                </a:path>
                <a:path w="17144" h="15239">
                  <a:moveTo>
                    <a:pt x="14528" y="9817"/>
                  </a:moveTo>
                  <a:lnTo>
                    <a:pt x="11861" y="10363"/>
                  </a:lnTo>
                  <a:lnTo>
                    <a:pt x="14974" y="10363"/>
                  </a:lnTo>
                  <a:lnTo>
                    <a:pt x="14528" y="9817"/>
                  </a:lnTo>
                  <a:close/>
                </a:path>
              </a:pathLst>
            </a:custGeom>
            <a:solidFill>
              <a:srgbClr val="4E9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217802" y="2174963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59" h="6985">
                  <a:moveTo>
                    <a:pt x="2425" y="0"/>
                  </a:moveTo>
                  <a:lnTo>
                    <a:pt x="1041" y="279"/>
                  </a:lnTo>
                  <a:lnTo>
                    <a:pt x="0" y="1130"/>
                  </a:lnTo>
                  <a:lnTo>
                    <a:pt x="2044" y="3314"/>
                  </a:lnTo>
                  <a:lnTo>
                    <a:pt x="4394" y="5245"/>
                  </a:lnTo>
                  <a:lnTo>
                    <a:pt x="5511" y="5219"/>
                  </a:lnTo>
                  <a:lnTo>
                    <a:pt x="6667" y="5105"/>
                  </a:lnTo>
                  <a:lnTo>
                    <a:pt x="7378" y="6261"/>
                  </a:lnTo>
                  <a:lnTo>
                    <a:pt x="8128" y="6210"/>
                  </a:lnTo>
                  <a:lnTo>
                    <a:pt x="9156" y="6794"/>
                  </a:lnTo>
                  <a:lnTo>
                    <a:pt x="9588" y="5461"/>
                  </a:lnTo>
                  <a:lnTo>
                    <a:pt x="8686" y="4813"/>
                  </a:lnTo>
                  <a:lnTo>
                    <a:pt x="8242" y="4318"/>
                  </a:lnTo>
                  <a:lnTo>
                    <a:pt x="8153" y="2895"/>
                  </a:lnTo>
                  <a:lnTo>
                    <a:pt x="7365" y="1854"/>
                  </a:lnTo>
                  <a:lnTo>
                    <a:pt x="6400" y="901"/>
                  </a:lnTo>
                  <a:lnTo>
                    <a:pt x="5994" y="698"/>
                  </a:lnTo>
                  <a:lnTo>
                    <a:pt x="5562" y="571"/>
                  </a:lnTo>
                  <a:lnTo>
                    <a:pt x="5105" y="533"/>
                  </a:lnTo>
                  <a:lnTo>
                    <a:pt x="3746" y="62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65A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225422" y="217366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2997" y="0"/>
                  </a:moveTo>
                  <a:lnTo>
                    <a:pt x="876" y="12"/>
                  </a:lnTo>
                  <a:lnTo>
                    <a:pt x="0" y="1130"/>
                  </a:lnTo>
                  <a:lnTo>
                    <a:pt x="152" y="3174"/>
                  </a:lnTo>
                  <a:lnTo>
                    <a:pt x="647" y="4292"/>
                  </a:lnTo>
                  <a:lnTo>
                    <a:pt x="1435" y="4864"/>
                  </a:lnTo>
                  <a:lnTo>
                    <a:pt x="2705" y="4559"/>
                  </a:lnTo>
                  <a:lnTo>
                    <a:pt x="4825" y="4533"/>
                  </a:lnTo>
                  <a:lnTo>
                    <a:pt x="6349" y="2146"/>
                  </a:lnTo>
                  <a:lnTo>
                    <a:pt x="5168" y="876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223987" y="217561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1244" y="0"/>
                  </a:moveTo>
                  <a:lnTo>
                    <a:pt x="215" y="584"/>
                  </a:lnTo>
                  <a:lnTo>
                    <a:pt x="0" y="2108"/>
                  </a:lnTo>
                  <a:lnTo>
                    <a:pt x="635" y="3124"/>
                  </a:lnTo>
                  <a:lnTo>
                    <a:pt x="2057" y="3683"/>
                  </a:lnTo>
                  <a:lnTo>
                    <a:pt x="3708" y="3479"/>
                  </a:lnTo>
                  <a:lnTo>
                    <a:pt x="4140" y="2603"/>
                  </a:lnTo>
                  <a:lnTo>
                    <a:pt x="3467" y="2222"/>
                  </a:lnTo>
                  <a:lnTo>
                    <a:pt x="2133" y="1447"/>
                  </a:lnTo>
                  <a:lnTo>
                    <a:pt x="1562" y="1003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427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206220" y="2154326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89">
                  <a:moveTo>
                    <a:pt x="2235" y="0"/>
                  </a:moveTo>
                  <a:lnTo>
                    <a:pt x="1244" y="1028"/>
                  </a:lnTo>
                  <a:lnTo>
                    <a:pt x="165" y="2082"/>
                  </a:lnTo>
                  <a:lnTo>
                    <a:pt x="25" y="2400"/>
                  </a:lnTo>
                  <a:lnTo>
                    <a:pt x="0" y="2730"/>
                  </a:lnTo>
                  <a:lnTo>
                    <a:pt x="63" y="3060"/>
                  </a:lnTo>
                  <a:lnTo>
                    <a:pt x="1955" y="4686"/>
                  </a:lnTo>
                  <a:lnTo>
                    <a:pt x="2895" y="7264"/>
                  </a:lnTo>
                  <a:lnTo>
                    <a:pt x="5333" y="8343"/>
                  </a:lnTo>
                  <a:lnTo>
                    <a:pt x="7873" y="4533"/>
                  </a:lnTo>
                  <a:lnTo>
                    <a:pt x="6896" y="1905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3356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61" name="object 4261"/>
          <p:cNvGrpSpPr/>
          <p:nvPr/>
        </p:nvGrpSpPr>
        <p:grpSpPr>
          <a:xfrm>
            <a:off x="795159" y="1543088"/>
            <a:ext cx="13970" cy="43180"/>
            <a:chOff x="795159" y="1543088"/>
            <a:chExt cx="13970" cy="43180"/>
          </a:xfrm>
        </p:grpSpPr>
        <p:sp>
          <p:nvSpPr>
            <p:cNvPr id="4262" name="object 4262"/>
            <p:cNvSpPr/>
            <p:nvPr/>
          </p:nvSpPr>
          <p:spPr>
            <a:xfrm>
              <a:off x="797750" y="1569669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4">
                  <a:moveTo>
                    <a:pt x="9855" y="0"/>
                  </a:moveTo>
                  <a:lnTo>
                    <a:pt x="3670" y="38"/>
                  </a:lnTo>
                  <a:lnTo>
                    <a:pt x="0" y="2349"/>
                  </a:lnTo>
                  <a:lnTo>
                    <a:pt x="38" y="7137"/>
                  </a:lnTo>
                  <a:lnTo>
                    <a:pt x="3759" y="11912"/>
                  </a:lnTo>
                  <a:lnTo>
                    <a:pt x="4508" y="12052"/>
                  </a:lnTo>
                  <a:lnTo>
                    <a:pt x="5206" y="11950"/>
                  </a:lnTo>
                  <a:lnTo>
                    <a:pt x="5778" y="11391"/>
                  </a:lnTo>
                  <a:lnTo>
                    <a:pt x="6743" y="12319"/>
                  </a:lnTo>
                  <a:lnTo>
                    <a:pt x="7061" y="12788"/>
                  </a:lnTo>
                  <a:lnTo>
                    <a:pt x="7416" y="12827"/>
                  </a:lnTo>
                  <a:lnTo>
                    <a:pt x="7823" y="12420"/>
                  </a:lnTo>
                  <a:lnTo>
                    <a:pt x="7632" y="10198"/>
                  </a:lnTo>
                  <a:lnTo>
                    <a:pt x="6756" y="10172"/>
                  </a:lnTo>
                  <a:lnTo>
                    <a:pt x="4902" y="10706"/>
                  </a:lnTo>
                  <a:lnTo>
                    <a:pt x="6565" y="6858"/>
                  </a:lnTo>
                  <a:lnTo>
                    <a:pt x="5118" y="3225"/>
                  </a:lnTo>
                  <a:lnTo>
                    <a:pt x="8813" y="2095"/>
                  </a:lnTo>
                  <a:lnTo>
                    <a:pt x="10617" y="2133"/>
                  </a:lnTo>
                  <a:lnTo>
                    <a:pt x="10452" y="1168"/>
                  </a:lnTo>
                  <a:lnTo>
                    <a:pt x="9855" y="0"/>
                  </a:lnTo>
                  <a:close/>
                </a:path>
              </a:pathLst>
            </a:custGeom>
            <a:solidFill>
              <a:srgbClr val="67A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803059" y="1561426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2527" y="0"/>
                  </a:moveTo>
                  <a:lnTo>
                    <a:pt x="1270" y="1600"/>
                  </a:lnTo>
                  <a:lnTo>
                    <a:pt x="0" y="3314"/>
                  </a:lnTo>
                  <a:lnTo>
                    <a:pt x="2171" y="6311"/>
                  </a:lnTo>
                  <a:lnTo>
                    <a:pt x="3467" y="6451"/>
                  </a:lnTo>
                  <a:lnTo>
                    <a:pt x="4406" y="5181"/>
                  </a:lnTo>
                  <a:lnTo>
                    <a:pt x="2692" y="3848"/>
                  </a:lnTo>
                  <a:lnTo>
                    <a:pt x="4483" y="1244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5B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804494" y="158198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0"/>
                  </a:moveTo>
                  <a:lnTo>
                    <a:pt x="101" y="2057"/>
                  </a:lnTo>
                  <a:lnTo>
                    <a:pt x="1333" y="3302"/>
                  </a:lnTo>
                  <a:lnTo>
                    <a:pt x="3035" y="4191"/>
                  </a:lnTo>
                  <a:lnTo>
                    <a:pt x="3797" y="3581"/>
                  </a:lnTo>
                  <a:lnTo>
                    <a:pt x="4178" y="3263"/>
                  </a:lnTo>
                  <a:lnTo>
                    <a:pt x="3784" y="1587"/>
                  </a:lnTo>
                  <a:lnTo>
                    <a:pt x="2209" y="1054"/>
                  </a:lnTo>
                  <a:lnTo>
                    <a:pt x="1079" y="101"/>
                  </a:lnTo>
                  <a:lnTo>
                    <a:pt x="35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85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795159" y="1556994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6807" y="0"/>
                  </a:moveTo>
                  <a:lnTo>
                    <a:pt x="6248" y="190"/>
                  </a:lnTo>
                  <a:lnTo>
                    <a:pt x="4838" y="4063"/>
                  </a:lnTo>
                  <a:lnTo>
                    <a:pt x="2552" y="7391"/>
                  </a:lnTo>
                  <a:lnTo>
                    <a:pt x="0" y="10579"/>
                  </a:lnTo>
                  <a:lnTo>
                    <a:pt x="647" y="13703"/>
                  </a:lnTo>
                  <a:lnTo>
                    <a:pt x="1028" y="16814"/>
                  </a:lnTo>
                  <a:lnTo>
                    <a:pt x="50" y="22478"/>
                  </a:lnTo>
                  <a:lnTo>
                    <a:pt x="774" y="24447"/>
                  </a:lnTo>
                  <a:lnTo>
                    <a:pt x="3543" y="25018"/>
                  </a:lnTo>
                  <a:lnTo>
                    <a:pt x="4597" y="25082"/>
                  </a:lnTo>
                  <a:lnTo>
                    <a:pt x="5575" y="24942"/>
                  </a:lnTo>
                  <a:lnTo>
                    <a:pt x="6273" y="24015"/>
                  </a:lnTo>
                  <a:lnTo>
                    <a:pt x="6553" y="20243"/>
                  </a:lnTo>
                  <a:lnTo>
                    <a:pt x="2679" y="16484"/>
                  </a:lnTo>
                  <a:lnTo>
                    <a:pt x="6261" y="12712"/>
                  </a:lnTo>
                  <a:lnTo>
                    <a:pt x="4343" y="12522"/>
                  </a:lnTo>
                  <a:lnTo>
                    <a:pt x="4749" y="11315"/>
                  </a:lnTo>
                  <a:lnTo>
                    <a:pt x="6248" y="7645"/>
                  </a:lnTo>
                  <a:lnTo>
                    <a:pt x="6350" y="4978"/>
                  </a:lnTo>
                  <a:lnTo>
                    <a:pt x="6248" y="2285"/>
                  </a:lnTo>
                  <a:lnTo>
                    <a:pt x="6896" y="1968"/>
                  </a:lnTo>
                  <a:lnTo>
                    <a:pt x="7429" y="1498"/>
                  </a:lnTo>
                  <a:lnTo>
                    <a:pt x="7289" y="190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5A9C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801408" y="1549018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1717" y="4133"/>
                  </a:moveTo>
                  <a:lnTo>
                    <a:pt x="0" y="8166"/>
                  </a:lnTo>
                  <a:lnTo>
                    <a:pt x="1143" y="8864"/>
                  </a:lnTo>
                  <a:lnTo>
                    <a:pt x="63" y="9563"/>
                  </a:lnTo>
                  <a:lnTo>
                    <a:pt x="0" y="10261"/>
                  </a:lnTo>
                  <a:lnTo>
                    <a:pt x="1803" y="12560"/>
                  </a:lnTo>
                  <a:lnTo>
                    <a:pt x="4406" y="9004"/>
                  </a:lnTo>
                  <a:lnTo>
                    <a:pt x="1717" y="4133"/>
                  </a:lnTo>
                  <a:close/>
                </a:path>
                <a:path w="6350" h="12700">
                  <a:moveTo>
                    <a:pt x="2222" y="2946"/>
                  </a:moveTo>
                  <a:lnTo>
                    <a:pt x="1320" y="3416"/>
                  </a:lnTo>
                  <a:lnTo>
                    <a:pt x="1717" y="4133"/>
                  </a:lnTo>
                  <a:lnTo>
                    <a:pt x="2222" y="2946"/>
                  </a:lnTo>
                  <a:close/>
                </a:path>
                <a:path w="6350" h="12700">
                  <a:moveTo>
                    <a:pt x="5168" y="0"/>
                  </a:moveTo>
                  <a:lnTo>
                    <a:pt x="4127" y="63"/>
                  </a:lnTo>
                  <a:lnTo>
                    <a:pt x="3098" y="888"/>
                  </a:lnTo>
                  <a:lnTo>
                    <a:pt x="2222" y="2946"/>
                  </a:lnTo>
                  <a:lnTo>
                    <a:pt x="6197" y="876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579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803783" y="1543088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4">
                  <a:moveTo>
                    <a:pt x="1917" y="0"/>
                  </a:moveTo>
                  <a:lnTo>
                    <a:pt x="0" y="1333"/>
                  </a:lnTo>
                  <a:lnTo>
                    <a:pt x="990" y="3200"/>
                  </a:lnTo>
                  <a:lnTo>
                    <a:pt x="711" y="4749"/>
                  </a:lnTo>
                  <a:lnTo>
                    <a:pt x="723" y="6819"/>
                  </a:lnTo>
                  <a:lnTo>
                    <a:pt x="1752" y="6807"/>
                  </a:lnTo>
                  <a:lnTo>
                    <a:pt x="3822" y="6807"/>
                  </a:lnTo>
                  <a:lnTo>
                    <a:pt x="4813" y="5232"/>
                  </a:lnTo>
                  <a:lnTo>
                    <a:pt x="5067" y="3530"/>
                  </a:lnTo>
                  <a:lnTo>
                    <a:pt x="4775" y="1701"/>
                  </a:lnTo>
                  <a:lnTo>
                    <a:pt x="4495" y="1650"/>
                  </a:lnTo>
                  <a:lnTo>
                    <a:pt x="4203" y="1612"/>
                  </a:lnTo>
                  <a:lnTo>
                    <a:pt x="3911" y="1600"/>
                  </a:lnTo>
                  <a:lnTo>
                    <a:pt x="3124" y="1104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3A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68" name="object 4268"/>
          <p:cNvGrpSpPr/>
          <p:nvPr/>
        </p:nvGrpSpPr>
        <p:grpSpPr>
          <a:xfrm>
            <a:off x="1274902" y="1854720"/>
            <a:ext cx="589915" cy="168275"/>
            <a:chOff x="1274902" y="1854720"/>
            <a:chExt cx="589915" cy="168275"/>
          </a:xfrm>
        </p:grpSpPr>
        <p:sp>
          <p:nvSpPr>
            <p:cNvPr id="4269" name="object 4269"/>
            <p:cNvSpPr/>
            <p:nvPr/>
          </p:nvSpPr>
          <p:spPr>
            <a:xfrm>
              <a:off x="1393291" y="1854720"/>
              <a:ext cx="471170" cy="86360"/>
            </a:xfrm>
            <a:custGeom>
              <a:avLst/>
              <a:gdLst/>
              <a:ahLst/>
              <a:cxnLst/>
              <a:rect l="l" t="t" r="r" b="b"/>
              <a:pathLst>
                <a:path w="471169" h="86360">
                  <a:moveTo>
                    <a:pt x="447662" y="0"/>
                  </a:moveTo>
                  <a:lnTo>
                    <a:pt x="443776" y="2413"/>
                  </a:lnTo>
                  <a:lnTo>
                    <a:pt x="436239" y="5738"/>
                  </a:lnTo>
                  <a:lnTo>
                    <a:pt x="428258" y="7850"/>
                  </a:lnTo>
                  <a:lnTo>
                    <a:pt x="420403" y="10240"/>
                  </a:lnTo>
                  <a:lnTo>
                    <a:pt x="412635" y="14897"/>
                  </a:lnTo>
                  <a:lnTo>
                    <a:pt x="411568" y="14732"/>
                  </a:lnTo>
                  <a:lnTo>
                    <a:pt x="406781" y="15824"/>
                  </a:lnTo>
                  <a:lnTo>
                    <a:pt x="399948" y="23228"/>
                  </a:lnTo>
                  <a:lnTo>
                    <a:pt x="392798" y="23291"/>
                  </a:lnTo>
                  <a:lnTo>
                    <a:pt x="382854" y="22821"/>
                  </a:lnTo>
                  <a:lnTo>
                    <a:pt x="379856" y="22313"/>
                  </a:lnTo>
                  <a:lnTo>
                    <a:pt x="375183" y="27305"/>
                  </a:lnTo>
                  <a:lnTo>
                    <a:pt x="371817" y="27076"/>
                  </a:lnTo>
                  <a:lnTo>
                    <a:pt x="357847" y="27101"/>
                  </a:lnTo>
                  <a:lnTo>
                    <a:pt x="349923" y="33210"/>
                  </a:lnTo>
                  <a:lnTo>
                    <a:pt x="346748" y="36436"/>
                  </a:lnTo>
                  <a:lnTo>
                    <a:pt x="340664" y="35687"/>
                  </a:lnTo>
                  <a:lnTo>
                    <a:pt x="335559" y="40894"/>
                  </a:lnTo>
                  <a:lnTo>
                    <a:pt x="331876" y="41846"/>
                  </a:lnTo>
                  <a:lnTo>
                    <a:pt x="323062" y="36677"/>
                  </a:lnTo>
                  <a:lnTo>
                    <a:pt x="319062" y="37350"/>
                  </a:lnTo>
                  <a:lnTo>
                    <a:pt x="312216" y="42773"/>
                  </a:lnTo>
                  <a:lnTo>
                    <a:pt x="309029" y="43980"/>
                  </a:lnTo>
                  <a:lnTo>
                    <a:pt x="300685" y="43599"/>
                  </a:lnTo>
                  <a:lnTo>
                    <a:pt x="297776" y="48844"/>
                  </a:lnTo>
                  <a:lnTo>
                    <a:pt x="282625" y="48679"/>
                  </a:lnTo>
                  <a:lnTo>
                    <a:pt x="276339" y="50177"/>
                  </a:lnTo>
                  <a:lnTo>
                    <a:pt x="274408" y="50253"/>
                  </a:lnTo>
                  <a:lnTo>
                    <a:pt x="272008" y="54305"/>
                  </a:lnTo>
                  <a:lnTo>
                    <a:pt x="269773" y="53962"/>
                  </a:lnTo>
                  <a:lnTo>
                    <a:pt x="264185" y="54419"/>
                  </a:lnTo>
                  <a:lnTo>
                    <a:pt x="260578" y="53098"/>
                  </a:lnTo>
                  <a:lnTo>
                    <a:pt x="257517" y="55549"/>
                  </a:lnTo>
                  <a:lnTo>
                    <a:pt x="256120" y="56299"/>
                  </a:lnTo>
                  <a:lnTo>
                    <a:pt x="254647" y="56565"/>
                  </a:lnTo>
                  <a:lnTo>
                    <a:pt x="249618" y="56718"/>
                  </a:lnTo>
                  <a:lnTo>
                    <a:pt x="245884" y="55575"/>
                  </a:lnTo>
                  <a:lnTo>
                    <a:pt x="238264" y="59461"/>
                  </a:lnTo>
                  <a:lnTo>
                    <a:pt x="233108" y="60109"/>
                  </a:lnTo>
                  <a:lnTo>
                    <a:pt x="228472" y="61264"/>
                  </a:lnTo>
                  <a:lnTo>
                    <a:pt x="220968" y="62596"/>
                  </a:lnTo>
                  <a:lnTo>
                    <a:pt x="205630" y="64222"/>
                  </a:lnTo>
                  <a:lnTo>
                    <a:pt x="198069" y="65925"/>
                  </a:lnTo>
                  <a:lnTo>
                    <a:pt x="192265" y="67754"/>
                  </a:lnTo>
                  <a:lnTo>
                    <a:pt x="185978" y="66027"/>
                  </a:lnTo>
                  <a:lnTo>
                    <a:pt x="173050" y="70535"/>
                  </a:lnTo>
                  <a:lnTo>
                    <a:pt x="166077" y="70891"/>
                  </a:lnTo>
                  <a:lnTo>
                    <a:pt x="156629" y="67386"/>
                  </a:lnTo>
                  <a:lnTo>
                    <a:pt x="152882" y="66814"/>
                  </a:lnTo>
                  <a:lnTo>
                    <a:pt x="149402" y="71374"/>
                  </a:lnTo>
                  <a:lnTo>
                    <a:pt x="147713" y="70434"/>
                  </a:lnTo>
                  <a:lnTo>
                    <a:pt x="140068" y="70307"/>
                  </a:lnTo>
                  <a:lnTo>
                    <a:pt x="135521" y="67652"/>
                  </a:lnTo>
                  <a:lnTo>
                    <a:pt x="126301" y="67005"/>
                  </a:lnTo>
                  <a:lnTo>
                    <a:pt x="120307" y="65252"/>
                  </a:lnTo>
                  <a:lnTo>
                    <a:pt x="115557" y="72161"/>
                  </a:lnTo>
                  <a:lnTo>
                    <a:pt x="112229" y="70688"/>
                  </a:lnTo>
                  <a:lnTo>
                    <a:pt x="107365" y="71297"/>
                  </a:lnTo>
                  <a:lnTo>
                    <a:pt x="105155" y="70688"/>
                  </a:lnTo>
                  <a:lnTo>
                    <a:pt x="104927" y="76949"/>
                  </a:lnTo>
                  <a:lnTo>
                    <a:pt x="102158" y="76314"/>
                  </a:lnTo>
                  <a:lnTo>
                    <a:pt x="65417" y="76314"/>
                  </a:lnTo>
                  <a:lnTo>
                    <a:pt x="63906" y="74930"/>
                  </a:lnTo>
                  <a:lnTo>
                    <a:pt x="62039" y="74701"/>
                  </a:lnTo>
                  <a:lnTo>
                    <a:pt x="31241" y="74676"/>
                  </a:lnTo>
                  <a:lnTo>
                    <a:pt x="27457" y="74942"/>
                  </a:lnTo>
                  <a:lnTo>
                    <a:pt x="25946" y="76314"/>
                  </a:lnTo>
                  <a:lnTo>
                    <a:pt x="0" y="76314"/>
                  </a:lnTo>
                  <a:lnTo>
                    <a:pt x="2578" y="78257"/>
                  </a:lnTo>
                  <a:lnTo>
                    <a:pt x="13982" y="78714"/>
                  </a:lnTo>
                  <a:lnTo>
                    <a:pt x="22136" y="78511"/>
                  </a:lnTo>
                  <a:lnTo>
                    <a:pt x="34086" y="83756"/>
                  </a:lnTo>
                  <a:lnTo>
                    <a:pt x="38544" y="83388"/>
                  </a:lnTo>
                  <a:lnTo>
                    <a:pt x="46215" y="83731"/>
                  </a:lnTo>
                  <a:lnTo>
                    <a:pt x="49263" y="83515"/>
                  </a:lnTo>
                  <a:lnTo>
                    <a:pt x="60401" y="85864"/>
                  </a:lnTo>
                  <a:lnTo>
                    <a:pt x="68529" y="86004"/>
                  </a:lnTo>
                  <a:lnTo>
                    <a:pt x="77520" y="85445"/>
                  </a:lnTo>
                  <a:lnTo>
                    <a:pt x="75806" y="84264"/>
                  </a:lnTo>
                  <a:lnTo>
                    <a:pt x="73647" y="84150"/>
                  </a:lnTo>
                  <a:lnTo>
                    <a:pt x="75006" y="80810"/>
                  </a:lnTo>
                  <a:lnTo>
                    <a:pt x="76771" y="81559"/>
                  </a:lnTo>
                  <a:lnTo>
                    <a:pt x="85470" y="82804"/>
                  </a:lnTo>
                  <a:lnTo>
                    <a:pt x="92951" y="84683"/>
                  </a:lnTo>
                  <a:lnTo>
                    <a:pt x="100190" y="85229"/>
                  </a:lnTo>
                  <a:lnTo>
                    <a:pt x="113250" y="85848"/>
                  </a:lnTo>
                  <a:lnTo>
                    <a:pt x="126353" y="85932"/>
                  </a:lnTo>
                  <a:lnTo>
                    <a:pt x="153923" y="85636"/>
                  </a:lnTo>
                  <a:lnTo>
                    <a:pt x="155701" y="86156"/>
                  </a:lnTo>
                  <a:lnTo>
                    <a:pt x="157975" y="81356"/>
                  </a:lnTo>
                  <a:lnTo>
                    <a:pt x="160845" y="82588"/>
                  </a:lnTo>
                  <a:lnTo>
                    <a:pt x="168274" y="82765"/>
                  </a:lnTo>
                  <a:lnTo>
                    <a:pt x="173278" y="86296"/>
                  </a:lnTo>
                  <a:lnTo>
                    <a:pt x="179273" y="82067"/>
                  </a:lnTo>
                  <a:lnTo>
                    <a:pt x="186880" y="85940"/>
                  </a:lnTo>
                  <a:lnTo>
                    <a:pt x="191592" y="85255"/>
                  </a:lnTo>
                  <a:lnTo>
                    <a:pt x="198297" y="78917"/>
                  </a:lnTo>
                  <a:lnTo>
                    <a:pt x="204698" y="81064"/>
                  </a:lnTo>
                  <a:lnTo>
                    <a:pt x="209283" y="78803"/>
                  </a:lnTo>
                  <a:lnTo>
                    <a:pt x="213906" y="79425"/>
                  </a:lnTo>
                  <a:lnTo>
                    <a:pt x="215684" y="78155"/>
                  </a:lnTo>
                  <a:lnTo>
                    <a:pt x="217804" y="78168"/>
                  </a:lnTo>
                  <a:lnTo>
                    <a:pt x="224231" y="77444"/>
                  </a:lnTo>
                  <a:lnTo>
                    <a:pt x="228739" y="78270"/>
                  </a:lnTo>
                  <a:lnTo>
                    <a:pt x="233146" y="77228"/>
                  </a:lnTo>
                  <a:lnTo>
                    <a:pt x="236677" y="74066"/>
                  </a:lnTo>
                  <a:lnTo>
                    <a:pt x="240690" y="72732"/>
                  </a:lnTo>
                  <a:lnTo>
                    <a:pt x="247675" y="73761"/>
                  </a:lnTo>
                  <a:lnTo>
                    <a:pt x="250304" y="73685"/>
                  </a:lnTo>
                  <a:lnTo>
                    <a:pt x="256794" y="68834"/>
                  </a:lnTo>
                  <a:lnTo>
                    <a:pt x="269405" y="72948"/>
                  </a:lnTo>
                  <a:lnTo>
                    <a:pt x="272160" y="72263"/>
                  </a:lnTo>
                  <a:lnTo>
                    <a:pt x="278638" y="65633"/>
                  </a:lnTo>
                  <a:lnTo>
                    <a:pt x="283895" y="63995"/>
                  </a:lnTo>
                  <a:lnTo>
                    <a:pt x="293090" y="63944"/>
                  </a:lnTo>
                  <a:lnTo>
                    <a:pt x="303110" y="63284"/>
                  </a:lnTo>
                  <a:lnTo>
                    <a:pt x="306997" y="61988"/>
                  </a:lnTo>
                  <a:lnTo>
                    <a:pt x="307339" y="60718"/>
                  </a:lnTo>
                  <a:lnTo>
                    <a:pt x="305587" y="59029"/>
                  </a:lnTo>
                  <a:lnTo>
                    <a:pt x="307301" y="59728"/>
                  </a:lnTo>
                  <a:lnTo>
                    <a:pt x="309816" y="59969"/>
                  </a:lnTo>
                  <a:lnTo>
                    <a:pt x="311048" y="53111"/>
                  </a:lnTo>
                  <a:lnTo>
                    <a:pt x="318046" y="55727"/>
                  </a:lnTo>
                  <a:lnTo>
                    <a:pt x="351421" y="48272"/>
                  </a:lnTo>
                  <a:lnTo>
                    <a:pt x="352818" y="47040"/>
                  </a:lnTo>
                  <a:lnTo>
                    <a:pt x="358571" y="45339"/>
                  </a:lnTo>
                  <a:lnTo>
                    <a:pt x="360908" y="39878"/>
                  </a:lnTo>
                  <a:lnTo>
                    <a:pt x="369138" y="40525"/>
                  </a:lnTo>
                  <a:lnTo>
                    <a:pt x="373113" y="39166"/>
                  </a:lnTo>
                  <a:lnTo>
                    <a:pt x="383514" y="38214"/>
                  </a:lnTo>
                  <a:lnTo>
                    <a:pt x="391871" y="37909"/>
                  </a:lnTo>
                  <a:lnTo>
                    <a:pt x="393306" y="32639"/>
                  </a:lnTo>
                  <a:lnTo>
                    <a:pt x="394639" y="32639"/>
                  </a:lnTo>
                  <a:lnTo>
                    <a:pt x="404621" y="35750"/>
                  </a:lnTo>
                  <a:lnTo>
                    <a:pt x="406425" y="34366"/>
                  </a:lnTo>
                  <a:lnTo>
                    <a:pt x="405891" y="25768"/>
                  </a:lnTo>
                  <a:lnTo>
                    <a:pt x="411606" y="26009"/>
                  </a:lnTo>
                  <a:lnTo>
                    <a:pt x="417233" y="25514"/>
                  </a:lnTo>
                  <a:lnTo>
                    <a:pt x="422554" y="23241"/>
                  </a:lnTo>
                  <a:lnTo>
                    <a:pt x="425551" y="19685"/>
                  </a:lnTo>
                  <a:lnTo>
                    <a:pt x="428167" y="18580"/>
                  </a:lnTo>
                  <a:lnTo>
                    <a:pt x="433184" y="18478"/>
                  </a:lnTo>
                  <a:lnTo>
                    <a:pt x="434987" y="17805"/>
                  </a:lnTo>
                  <a:lnTo>
                    <a:pt x="444355" y="15393"/>
                  </a:lnTo>
                  <a:lnTo>
                    <a:pt x="451758" y="12836"/>
                  </a:lnTo>
                  <a:lnTo>
                    <a:pt x="459312" y="10856"/>
                  </a:lnTo>
                  <a:lnTo>
                    <a:pt x="467283" y="10528"/>
                  </a:lnTo>
                  <a:lnTo>
                    <a:pt x="470522" y="10858"/>
                  </a:lnTo>
                  <a:lnTo>
                    <a:pt x="470928" y="8064"/>
                  </a:lnTo>
                  <a:lnTo>
                    <a:pt x="469480" y="5384"/>
                  </a:lnTo>
                  <a:lnTo>
                    <a:pt x="467842" y="4191"/>
                  </a:lnTo>
                  <a:lnTo>
                    <a:pt x="461378" y="4318"/>
                  </a:lnTo>
                  <a:lnTo>
                    <a:pt x="458939" y="3835"/>
                  </a:lnTo>
                  <a:lnTo>
                    <a:pt x="456895" y="2006"/>
                  </a:lnTo>
                  <a:lnTo>
                    <a:pt x="452462" y="609"/>
                  </a:lnTo>
                  <a:lnTo>
                    <a:pt x="447662" y="0"/>
                  </a:lnTo>
                  <a:close/>
                </a:path>
              </a:pathLst>
            </a:custGeom>
            <a:solidFill>
              <a:srgbClr val="92C8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70" name="object 427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10208" y="1903907"/>
              <a:ext cx="476643" cy="82867"/>
            </a:xfrm>
            <a:prstGeom prst="rect">
              <a:avLst/>
            </a:prstGeom>
          </p:spPr>
        </p:pic>
        <p:sp>
          <p:nvSpPr>
            <p:cNvPr id="4271" name="object 4271"/>
            <p:cNvSpPr/>
            <p:nvPr/>
          </p:nvSpPr>
          <p:spPr>
            <a:xfrm>
              <a:off x="1274902" y="1968563"/>
              <a:ext cx="337185" cy="54610"/>
            </a:xfrm>
            <a:custGeom>
              <a:avLst/>
              <a:gdLst/>
              <a:ahLst/>
              <a:cxnLst/>
              <a:rect l="l" t="t" r="r" b="b"/>
              <a:pathLst>
                <a:path w="337184" h="54610">
                  <a:moveTo>
                    <a:pt x="23037" y="16891"/>
                  </a:moveTo>
                  <a:lnTo>
                    <a:pt x="23114" y="25133"/>
                  </a:lnTo>
                  <a:lnTo>
                    <a:pt x="19037" y="26581"/>
                  </a:lnTo>
                  <a:lnTo>
                    <a:pt x="11887" y="28854"/>
                  </a:lnTo>
                  <a:lnTo>
                    <a:pt x="9242" y="30353"/>
                  </a:lnTo>
                  <a:lnTo>
                    <a:pt x="9530" y="36626"/>
                  </a:lnTo>
                  <a:lnTo>
                    <a:pt x="7835" y="38595"/>
                  </a:lnTo>
                  <a:lnTo>
                    <a:pt x="1752" y="42138"/>
                  </a:lnTo>
                  <a:lnTo>
                    <a:pt x="444" y="45504"/>
                  </a:lnTo>
                  <a:lnTo>
                    <a:pt x="1155" y="51079"/>
                  </a:lnTo>
                  <a:lnTo>
                    <a:pt x="965" y="52108"/>
                  </a:lnTo>
                  <a:lnTo>
                    <a:pt x="12" y="52819"/>
                  </a:lnTo>
                  <a:lnTo>
                    <a:pt x="0" y="53860"/>
                  </a:lnTo>
                  <a:lnTo>
                    <a:pt x="342" y="54368"/>
                  </a:lnTo>
                  <a:lnTo>
                    <a:pt x="698" y="54368"/>
                  </a:lnTo>
                  <a:lnTo>
                    <a:pt x="1041" y="53860"/>
                  </a:lnTo>
                  <a:lnTo>
                    <a:pt x="5118" y="52171"/>
                  </a:lnTo>
                  <a:lnTo>
                    <a:pt x="9118" y="50393"/>
                  </a:lnTo>
                  <a:lnTo>
                    <a:pt x="10388" y="45554"/>
                  </a:lnTo>
                  <a:lnTo>
                    <a:pt x="12115" y="43408"/>
                  </a:lnTo>
                  <a:lnTo>
                    <a:pt x="14846" y="42456"/>
                  </a:lnTo>
                  <a:lnTo>
                    <a:pt x="16611" y="40360"/>
                  </a:lnTo>
                  <a:lnTo>
                    <a:pt x="19062" y="40043"/>
                  </a:lnTo>
                  <a:lnTo>
                    <a:pt x="19507" y="37706"/>
                  </a:lnTo>
                  <a:lnTo>
                    <a:pt x="20764" y="36207"/>
                  </a:lnTo>
                  <a:lnTo>
                    <a:pt x="25361" y="33261"/>
                  </a:lnTo>
                  <a:lnTo>
                    <a:pt x="27452" y="28181"/>
                  </a:lnTo>
                  <a:lnTo>
                    <a:pt x="30022" y="21005"/>
                  </a:lnTo>
                  <a:lnTo>
                    <a:pt x="30949" y="19824"/>
                  </a:lnTo>
                  <a:lnTo>
                    <a:pt x="37944" y="19824"/>
                  </a:lnTo>
                  <a:lnTo>
                    <a:pt x="40297" y="18300"/>
                  </a:lnTo>
                  <a:lnTo>
                    <a:pt x="53297" y="18300"/>
                  </a:lnTo>
                  <a:lnTo>
                    <a:pt x="54196" y="17576"/>
                  </a:lnTo>
                  <a:lnTo>
                    <a:pt x="25806" y="17576"/>
                  </a:lnTo>
                  <a:lnTo>
                    <a:pt x="23037" y="16891"/>
                  </a:lnTo>
                  <a:close/>
                </a:path>
                <a:path w="337184" h="54610">
                  <a:moveTo>
                    <a:pt x="274432" y="41910"/>
                  </a:moveTo>
                  <a:lnTo>
                    <a:pt x="225806" y="41910"/>
                  </a:lnTo>
                  <a:lnTo>
                    <a:pt x="227088" y="41986"/>
                  </a:lnTo>
                  <a:lnTo>
                    <a:pt x="236385" y="45021"/>
                  </a:lnTo>
                  <a:lnTo>
                    <a:pt x="244729" y="43751"/>
                  </a:lnTo>
                  <a:lnTo>
                    <a:pt x="252857" y="43014"/>
                  </a:lnTo>
                  <a:lnTo>
                    <a:pt x="263264" y="42369"/>
                  </a:lnTo>
                  <a:lnTo>
                    <a:pt x="273688" y="41959"/>
                  </a:lnTo>
                  <a:lnTo>
                    <a:pt x="274432" y="41910"/>
                  </a:lnTo>
                  <a:close/>
                </a:path>
                <a:path w="337184" h="54610">
                  <a:moveTo>
                    <a:pt x="277504" y="41706"/>
                  </a:moveTo>
                  <a:lnTo>
                    <a:pt x="203098" y="41706"/>
                  </a:lnTo>
                  <a:lnTo>
                    <a:pt x="205168" y="41910"/>
                  </a:lnTo>
                  <a:lnTo>
                    <a:pt x="211594" y="44780"/>
                  </a:lnTo>
                  <a:lnTo>
                    <a:pt x="218097" y="44805"/>
                  </a:lnTo>
                  <a:lnTo>
                    <a:pt x="225806" y="41910"/>
                  </a:lnTo>
                  <a:lnTo>
                    <a:pt x="274432" y="41910"/>
                  </a:lnTo>
                  <a:lnTo>
                    <a:pt x="277504" y="41706"/>
                  </a:lnTo>
                  <a:close/>
                </a:path>
                <a:path w="337184" h="54610">
                  <a:moveTo>
                    <a:pt x="315120" y="24358"/>
                  </a:moveTo>
                  <a:lnTo>
                    <a:pt x="135610" y="24358"/>
                  </a:lnTo>
                  <a:lnTo>
                    <a:pt x="139077" y="27419"/>
                  </a:lnTo>
                  <a:lnTo>
                    <a:pt x="143040" y="28321"/>
                  </a:lnTo>
                  <a:lnTo>
                    <a:pt x="141973" y="33985"/>
                  </a:lnTo>
                  <a:lnTo>
                    <a:pt x="142671" y="34963"/>
                  </a:lnTo>
                  <a:lnTo>
                    <a:pt x="151345" y="35153"/>
                  </a:lnTo>
                  <a:lnTo>
                    <a:pt x="157734" y="42265"/>
                  </a:lnTo>
                  <a:lnTo>
                    <a:pt x="167220" y="38303"/>
                  </a:lnTo>
                  <a:lnTo>
                    <a:pt x="182913" y="38303"/>
                  </a:lnTo>
                  <a:lnTo>
                    <a:pt x="185954" y="30822"/>
                  </a:lnTo>
                  <a:lnTo>
                    <a:pt x="186051" y="30657"/>
                  </a:lnTo>
                  <a:lnTo>
                    <a:pt x="186893" y="30353"/>
                  </a:lnTo>
                  <a:lnTo>
                    <a:pt x="192697" y="27863"/>
                  </a:lnTo>
                  <a:lnTo>
                    <a:pt x="314446" y="27863"/>
                  </a:lnTo>
                  <a:lnTo>
                    <a:pt x="315120" y="24358"/>
                  </a:lnTo>
                  <a:close/>
                </a:path>
                <a:path w="337184" h="54610">
                  <a:moveTo>
                    <a:pt x="314446" y="27863"/>
                  </a:moveTo>
                  <a:lnTo>
                    <a:pt x="192697" y="27863"/>
                  </a:lnTo>
                  <a:lnTo>
                    <a:pt x="196024" y="29933"/>
                  </a:lnTo>
                  <a:lnTo>
                    <a:pt x="196215" y="40170"/>
                  </a:lnTo>
                  <a:lnTo>
                    <a:pt x="198018" y="41859"/>
                  </a:lnTo>
                  <a:lnTo>
                    <a:pt x="203098" y="41706"/>
                  </a:lnTo>
                  <a:lnTo>
                    <a:pt x="277504" y="41706"/>
                  </a:lnTo>
                  <a:lnTo>
                    <a:pt x="284107" y="41270"/>
                  </a:lnTo>
                  <a:lnTo>
                    <a:pt x="301627" y="38809"/>
                  </a:lnTo>
                  <a:lnTo>
                    <a:pt x="308859" y="38479"/>
                  </a:lnTo>
                  <a:lnTo>
                    <a:pt x="330201" y="38479"/>
                  </a:lnTo>
                  <a:lnTo>
                    <a:pt x="334860" y="36995"/>
                  </a:lnTo>
                  <a:lnTo>
                    <a:pt x="337058" y="36626"/>
                  </a:lnTo>
                  <a:lnTo>
                    <a:pt x="336372" y="33870"/>
                  </a:lnTo>
                  <a:lnTo>
                    <a:pt x="332054" y="32981"/>
                  </a:lnTo>
                  <a:lnTo>
                    <a:pt x="329373" y="30657"/>
                  </a:lnTo>
                  <a:lnTo>
                    <a:pt x="310388" y="30657"/>
                  </a:lnTo>
                  <a:lnTo>
                    <a:pt x="303958" y="29277"/>
                  </a:lnTo>
                  <a:lnTo>
                    <a:pt x="300967" y="29086"/>
                  </a:lnTo>
                  <a:lnTo>
                    <a:pt x="296132" y="28663"/>
                  </a:lnTo>
                  <a:lnTo>
                    <a:pt x="292747" y="28663"/>
                  </a:lnTo>
                  <a:lnTo>
                    <a:pt x="292938" y="28384"/>
                  </a:lnTo>
                  <a:lnTo>
                    <a:pt x="293190" y="28384"/>
                  </a:lnTo>
                  <a:lnTo>
                    <a:pt x="297752" y="28359"/>
                  </a:lnTo>
                  <a:lnTo>
                    <a:pt x="298856" y="28181"/>
                  </a:lnTo>
                  <a:lnTo>
                    <a:pt x="314102" y="28181"/>
                  </a:lnTo>
                  <a:lnTo>
                    <a:pt x="314426" y="27965"/>
                  </a:lnTo>
                  <a:close/>
                </a:path>
                <a:path w="337184" h="54610">
                  <a:moveTo>
                    <a:pt x="182913" y="38303"/>
                  </a:moveTo>
                  <a:lnTo>
                    <a:pt x="167220" y="38303"/>
                  </a:lnTo>
                  <a:lnTo>
                    <a:pt x="168744" y="38938"/>
                  </a:lnTo>
                  <a:lnTo>
                    <a:pt x="176237" y="38481"/>
                  </a:lnTo>
                  <a:lnTo>
                    <a:pt x="182841" y="38481"/>
                  </a:lnTo>
                  <a:lnTo>
                    <a:pt x="182913" y="38303"/>
                  </a:lnTo>
                  <a:close/>
                </a:path>
                <a:path w="337184" h="54610">
                  <a:moveTo>
                    <a:pt x="330201" y="38479"/>
                  </a:moveTo>
                  <a:lnTo>
                    <a:pt x="308859" y="38479"/>
                  </a:lnTo>
                  <a:lnTo>
                    <a:pt x="316140" y="38537"/>
                  </a:lnTo>
                  <a:lnTo>
                    <a:pt x="326707" y="38798"/>
                  </a:lnTo>
                  <a:lnTo>
                    <a:pt x="330019" y="38537"/>
                  </a:lnTo>
                  <a:lnTo>
                    <a:pt x="330201" y="38479"/>
                  </a:lnTo>
                  <a:close/>
                </a:path>
                <a:path w="337184" h="54610">
                  <a:moveTo>
                    <a:pt x="182841" y="38481"/>
                  </a:moveTo>
                  <a:lnTo>
                    <a:pt x="176237" y="38481"/>
                  </a:lnTo>
                  <a:lnTo>
                    <a:pt x="182727" y="38760"/>
                  </a:lnTo>
                  <a:lnTo>
                    <a:pt x="182841" y="38481"/>
                  </a:lnTo>
                  <a:close/>
                </a:path>
                <a:path w="337184" h="54610">
                  <a:moveTo>
                    <a:pt x="131554" y="28181"/>
                  </a:moveTo>
                  <a:lnTo>
                    <a:pt x="113804" y="28181"/>
                  </a:lnTo>
                  <a:lnTo>
                    <a:pt x="119900" y="32385"/>
                  </a:lnTo>
                  <a:lnTo>
                    <a:pt x="122008" y="32550"/>
                  </a:lnTo>
                  <a:lnTo>
                    <a:pt x="126809" y="29298"/>
                  </a:lnTo>
                  <a:lnTo>
                    <a:pt x="130873" y="29235"/>
                  </a:lnTo>
                  <a:lnTo>
                    <a:pt x="131554" y="28181"/>
                  </a:lnTo>
                  <a:close/>
                </a:path>
                <a:path w="337184" h="54610">
                  <a:moveTo>
                    <a:pt x="227090" y="17386"/>
                  </a:moveTo>
                  <a:lnTo>
                    <a:pt x="83045" y="17386"/>
                  </a:lnTo>
                  <a:lnTo>
                    <a:pt x="87947" y="21259"/>
                  </a:lnTo>
                  <a:lnTo>
                    <a:pt x="91020" y="23114"/>
                  </a:lnTo>
                  <a:lnTo>
                    <a:pt x="91363" y="30822"/>
                  </a:lnTo>
                  <a:lnTo>
                    <a:pt x="93751" y="32207"/>
                  </a:lnTo>
                  <a:lnTo>
                    <a:pt x="99961" y="32423"/>
                  </a:lnTo>
                  <a:lnTo>
                    <a:pt x="102590" y="31940"/>
                  </a:lnTo>
                  <a:lnTo>
                    <a:pt x="109448" y="28803"/>
                  </a:lnTo>
                  <a:lnTo>
                    <a:pt x="113804" y="28181"/>
                  </a:lnTo>
                  <a:lnTo>
                    <a:pt x="131554" y="28181"/>
                  </a:lnTo>
                  <a:lnTo>
                    <a:pt x="133908" y="24536"/>
                  </a:lnTo>
                  <a:lnTo>
                    <a:pt x="135610" y="24358"/>
                  </a:lnTo>
                  <a:lnTo>
                    <a:pt x="315120" y="24358"/>
                  </a:lnTo>
                  <a:lnTo>
                    <a:pt x="316073" y="19405"/>
                  </a:lnTo>
                  <a:lnTo>
                    <a:pt x="254533" y="19405"/>
                  </a:lnTo>
                  <a:lnTo>
                    <a:pt x="252856" y="17678"/>
                  </a:lnTo>
                  <a:lnTo>
                    <a:pt x="231317" y="17678"/>
                  </a:lnTo>
                  <a:lnTo>
                    <a:pt x="227406" y="17576"/>
                  </a:lnTo>
                  <a:lnTo>
                    <a:pt x="227090" y="17386"/>
                  </a:lnTo>
                  <a:close/>
                </a:path>
                <a:path w="337184" h="54610">
                  <a:moveTo>
                    <a:pt x="303958" y="29277"/>
                  </a:moveTo>
                  <a:lnTo>
                    <a:pt x="310388" y="30657"/>
                  </a:lnTo>
                  <a:lnTo>
                    <a:pt x="311855" y="29679"/>
                  </a:lnTo>
                  <a:lnTo>
                    <a:pt x="308621" y="29573"/>
                  </a:lnTo>
                  <a:lnTo>
                    <a:pt x="303958" y="29277"/>
                  </a:lnTo>
                  <a:close/>
                </a:path>
                <a:path w="337184" h="54610">
                  <a:moveTo>
                    <a:pt x="311855" y="29679"/>
                  </a:moveTo>
                  <a:lnTo>
                    <a:pt x="310388" y="30657"/>
                  </a:lnTo>
                  <a:lnTo>
                    <a:pt x="329373" y="30657"/>
                  </a:lnTo>
                  <a:lnTo>
                    <a:pt x="328412" y="29824"/>
                  </a:lnTo>
                  <a:lnTo>
                    <a:pt x="316291" y="29824"/>
                  </a:lnTo>
                  <a:lnTo>
                    <a:pt x="311855" y="29679"/>
                  </a:lnTo>
                  <a:close/>
                </a:path>
                <a:path w="337184" h="54610">
                  <a:moveTo>
                    <a:pt x="328231" y="29667"/>
                  </a:moveTo>
                  <a:lnTo>
                    <a:pt x="323989" y="29781"/>
                  </a:lnTo>
                  <a:lnTo>
                    <a:pt x="316291" y="29824"/>
                  </a:lnTo>
                  <a:lnTo>
                    <a:pt x="328412" y="29824"/>
                  </a:lnTo>
                  <a:lnTo>
                    <a:pt x="328231" y="29667"/>
                  </a:lnTo>
                  <a:close/>
                </a:path>
                <a:path w="337184" h="54610">
                  <a:moveTo>
                    <a:pt x="314102" y="28181"/>
                  </a:moveTo>
                  <a:lnTo>
                    <a:pt x="298856" y="28181"/>
                  </a:lnTo>
                  <a:lnTo>
                    <a:pt x="303958" y="29277"/>
                  </a:lnTo>
                  <a:lnTo>
                    <a:pt x="308621" y="29573"/>
                  </a:lnTo>
                  <a:lnTo>
                    <a:pt x="311855" y="29679"/>
                  </a:lnTo>
                  <a:lnTo>
                    <a:pt x="314102" y="28181"/>
                  </a:lnTo>
                  <a:close/>
                </a:path>
                <a:path w="337184" h="54610">
                  <a:moveTo>
                    <a:pt x="292938" y="28384"/>
                  </a:moveTo>
                  <a:lnTo>
                    <a:pt x="292747" y="28663"/>
                  </a:lnTo>
                  <a:lnTo>
                    <a:pt x="293159" y="28403"/>
                  </a:lnTo>
                  <a:lnTo>
                    <a:pt x="292938" y="28384"/>
                  </a:lnTo>
                  <a:close/>
                </a:path>
                <a:path w="337184" h="54610">
                  <a:moveTo>
                    <a:pt x="293159" y="28403"/>
                  </a:moveTo>
                  <a:lnTo>
                    <a:pt x="292747" y="28663"/>
                  </a:lnTo>
                  <a:lnTo>
                    <a:pt x="295859" y="28663"/>
                  </a:lnTo>
                  <a:lnTo>
                    <a:pt x="295019" y="28566"/>
                  </a:lnTo>
                  <a:lnTo>
                    <a:pt x="293159" y="28403"/>
                  </a:lnTo>
                  <a:close/>
                </a:path>
                <a:path w="337184" h="54610">
                  <a:moveTo>
                    <a:pt x="295019" y="28566"/>
                  </a:moveTo>
                  <a:lnTo>
                    <a:pt x="295859" y="28663"/>
                  </a:lnTo>
                  <a:lnTo>
                    <a:pt x="295019" y="28566"/>
                  </a:lnTo>
                  <a:close/>
                </a:path>
                <a:path w="337184" h="54610">
                  <a:moveTo>
                    <a:pt x="295955" y="28648"/>
                  </a:moveTo>
                  <a:lnTo>
                    <a:pt x="296132" y="28663"/>
                  </a:lnTo>
                  <a:lnTo>
                    <a:pt x="295955" y="28648"/>
                  </a:lnTo>
                  <a:close/>
                </a:path>
                <a:path w="337184" h="54610">
                  <a:moveTo>
                    <a:pt x="297752" y="28359"/>
                  </a:moveTo>
                  <a:lnTo>
                    <a:pt x="293230" y="28359"/>
                  </a:lnTo>
                  <a:lnTo>
                    <a:pt x="295019" y="28566"/>
                  </a:lnTo>
                  <a:lnTo>
                    <a:pt x="295955" y="28648"/>
                  </a:lnTo>
                  <a:lnTo>
                    <a:pt x="297752" y="28359"/>
                  </a:lnTo>
                  <a:close/>
                </a:path>
                <a:path w="337184" h="54610">
                  <a:moveTo>
                    <a:pt x="293190" y="28384"/>
                  </a:moveTo>
                  <a:lnTo>
                    <a:pt x="292938" y="28384"/>
                  </a:lnTo>
                  <a:lnTo>
                    <a:pt x="293159" y="28403"/>
                  </a:lnTo>
                  <a:close/>
                </a:path>
                <a:path w="337184" h="54610">
                  <a:moveTo>
                    <a:pt x="53297" y="18300"/>
                  </a:moveTo>
                  <a:lnTo>
                    <a:pt x="40297" y="18300"/>
                  </a:lnTo>
                  <a:lnTo>
                    <a:pt x="43815" y="22313"/>
                  </a:lnTo>
                  <a:lnTo>
                    <a:pt x="45758" y="21666"/>
                  </a:lnTo>
                  <a:lnTo>
                    <a:pt x="49491" y="19443"/>
                  </a:lnTo>
                  <a:lnTo>
                    <a:pt x="52476" y="18961"/>
                  </a:lnTo>
                  <a:lnTo>
                    <a:pt x="53297" y="18300"/>
                  </a:lnTo>
                  <a:close/>
                </a:path>
                <a:path w="337184" h="54610">
                  <a:moveTo>
                    <a:pt x="136714" y="14935"/>
                  </a:moveTo>
                  <a:lnTo>
                    <a:pt x="69938" y="14935"/>
                  </a:lnTo>
                  <a:lnTo>
                    <a:pt x="71742" y="15113"/>
                  </a:lnTo>
                  <a:lnTo>
                    <a:pt x="74891" y="21501"/>
                  </a:lnTo>
                  <a:lnTo>
                    <a:pt x="76403" y="21590"/>
                  </a:lnTo>
                  <a:lnTo>
                    <a:pt x="80733" y="18186"/>
                  </a:lnTo>
                  <a:lnTo>
                    <a:pt x="83045" y="17386"/>
                  </a:lnTo>
                  <a:lnTo>
                    <a:pt x="227090" y="17386"/>
                  </a:lnTo>
                  <a:lnTo>
                    <a:pt x="226481" y="17018"/>
                  </a:lnTo>
                  <a:lnTo>
                    <a:pt x="157187" y="17018"/>
                  </a:lnTo>
                  <a:lnTo>
                    <a:pt x="155176" y="16459"/>
                  </a:lnTo>
                  <a:lnTo>
                    <a:pt x="153162" y="16459"/>
                  </a:lnTo>
                  <a:lnTo>
                    <a:pt x="145317" y="15994"/>
                  </a:lnTo>
                  <a:lnTo>
                    <a:pt x="137506" y="15014"/>
                  </a:lnTo>
                  <a:lnTo>
                    <a:pt x="136714" y="14935"/>
                  </a:lnTo>
                  <a:close/>
                </a:path>
                <a:path w="337184" h="54610">
                  <a:moveTo>
                    <a:pt x="69523" y="15405"/>
                  </a:moveTo>
                  <a:lnTo>
                    <a:pt x="56896" y="15405"/>
                  </a:lnTo>
                  <a:lnTo>
                    <a:pt x="59105" y="15570"/>
                  </a:lnTo>
                  <a:lnTo>
                    <a:pt x="62890" y="21031"/>
                  </a:lnTo>
                  <a:lnTo>
                    <a:pt x="64757" y="20802"/>
                  </a:lnTo>
                  <a:lnTo>
                    <a:pt x="69523" y="15405"/>
                  </a:lnTo>
                  <a:close/>
                </a:path>
                <a:path w="337184" h="54610">
                  <a:moveTo>
                    <a:pt x="37944" y="19824"/>
                  </a:moveTo>
                  <a:lnTo>
                    <a:pt x="30949" y="19824"/>
                  </a:lnTo>
                  <a:lnTo>
                    <a:pt x="37160" y="20332"/>
                  </a:lnTo>
                  <a:lnTo>
                    <a:pt x="37944" y="19824"/>
                  </a:lnTo>
                  <a:close/>
                </a:path>
                <a:path w="337184" h="54610">
                  <a:moveTo>
                    <a:pt x="274294" y="12750"/>
                  </a:moveTo>
                  <a:lnTo>
                    <a:pt x="270484" y="12979"/>
                  </a:lnTo>
                  <a:lnTo>
                    <a:pt x="263766" y="13017"/>
                  </a:lnTo>
                  <a:lnTo>
                    <a:pt x="261442" y="13703"/>
                  </a:lnTo>
                  <a:lnTo>
                    <a:pt x="258229" y="19329"/>
                  </a:lnTo>
                  <a:lnTo>
                    <a:pt x="254533" y="19405"/>
                  </a:lnTo>
                  <a:lnTo>
                    <a:pt x="316073" y="19405"/>
                  </a:lnTo>
                  <a:lnTo>
                    <a:pt x="316471" y="17335"/>
                  </a:lnTo>
                  <a:lnTo>
                    <a:pt x="317563" y="16243"/>
                  </a:lnTo>
                  <a:lnTo>
                    <a:pt x="321119" y="15887"/>
                  </a:lnTo>
                  <a:lnTo>
                    <a:pt x="322503" y="15875"/>
                  </a:lnTo>
                  <a:lnTo>
                    <a:pt x="326694" y="15430"/>
                  </a:lnTo>
                  <a:lnTo>
                    <a:pt x="328231" y="14109"/>
                  </a:lnTo>
                  <a:lnTo>
                    <a:pt x="328306" y="13589"/>
                  </a:lnTo>
                  <a:lnTo>
                    <a:pt x="285026" y="13589"/>
                  </a:lnTo>
                  <a:lnTo>
                    <a:pt x="274294" y="12750"/>
                  </a:lnTo>
                  <a:close/>
                </a:path>
                <a:path w="337184" h="54610">
                  <a:moveTo>
                    <a:pt x="240677" y="11303"/>
                  </a:moveTo>
                  <a:lnTo>
                    <a:pt x="231317" y="17678"/>
                  </a:lnTo>
                  <a:lnTo>
                    <a:pt x="252856" y="17678"/>
                  </a:lnTo>
                  <a:lnTo>
                    <a:pt x="247763" y="12433"/>
                  </a:lnTo>
                  <a:lnTo>
                    <a:pt x="240677" y="11303"/>
                  </a:lnTo>
                  <a:close/>
                </a:path>
                <a:path w="337184" h="54610">
                  <a:moveTo>
                    <a:pt x="36309" y="10909"/>
                  </a:moveTo>
                  <a:lnTo>
                    <a:pt x="28206" y="16294"/>
                  </a:lnTo>
                  <a:lnTo>
                    <a:pt x="27000" y="16471"/>
                  </a:lnTo>
                  <a:lnTo>
                    <a:pt x="25806" y="17576"/>
                  </a:lnTo>
                  <a:lnTo>
                    <a:pt x="54196" y="17576"/>
                  </a:lnTo>
                  <a:lnTo>
                    <a:pt x="56896" y="15405"/>
                  </a:lnTo>
                  <a:lnTo>
                    <a:pt x="69523" y="15405"/>
                  </a:lnTo>
                  <a:lnTo>
                    <a:pt x="69938" y="14935"/>
                  </a:lnTo>
                  <a:lnTo>
                    <a:pt x="136714" y="14935"/>
                  </a:lnTo>
                  <a:lnTo>
                    <a:pt x="132405" y="14503"/>
                  </a:lnTo>
                  <a:lnTo>
                    <a:pt x="120307" y="14503"/>
                  </a:lnTo>
                  <a:lnTo>
                    <a:pt x="118960" y="13868"/>
                  </a:lnTo>
                  <a:lnTo>
                    <a:pt x="118395" y="11277"/>
                  </a:lnTo>
                  <a:lnTo>
                    <a:pt x="40500" y="11277"/>
                  </a:lnTo>
                  <a:lnTo>
                    <a:pt x="36309" y="10909"/>
                  </a:lnTo>
                  <a:close/>
                </a:path>
                <a:path w="337184" h="54610">
                  <a:moveTo>
                    <a:pt x="158864" y="11125"/>
                  </a:moveTo>
                  <a:lnTo>
                    <a:pt x="157187" y="17018"/>
                  </a:lnTo>
                  <a:lnTo>
                    <a:pt x="226481" y="17018"/>
                  </a:lnTo>
                  <a:lnTo>
                    <a:pt x="225177" y="16230"/>
                  </a:lnTo>
                  <a:lnTo>
                    <a:pt x="173037" y="16230"/>
                  </a:lnTo>
                  <a:lnTo>
                    <a:pt x="170903" y="14230"/>
                  </a:lnTo>
                  <a:lnTo>
                    <a:pt x="170780" y="14033"/>
                  </a:lnTo>
                  <a:lnTo>
                    <a:pt x="168770" y="13919"/>
                  </a:lnTo>
                  <a:lnTo>
                    <a:pt x="166230" y="13754"/>
                  </a:lnTo>
                  <a:lnTo>
                    <a:pt x="161305" y="12407"/>
                  </a:lnTo>
                  <a:lnTo>
                    <a:pt x="158864" y="11125"/>
                  </a:lnTo>
                  <a:close/>
                </a:path>
                <a:path w="337184" h="54610">
                  <a:moveTo>
                    <a:pt x="155130" y="16446"/>
                  </a:moveTo>
                  <a:lnTo>
                    <a:pt x="153162" y="16459"/>
                  </a:lnTo>
                  <a:lnTo>
                    <a:pt x="155176" y="16459"/>
                  </a:lnTo>
                  <a:close/>
                </a:path>
                <a:path w="337184" h="54610">
                  <a:moveTo>
                    <a:pt x="179070" y="11684"/>
                  </a:moveTo>
                  <a:lnTo>
                    <a:pt x="173037" y="16230"/>
                  </a:lnTo>
                  <a:lnTo>
                    <a:pt x="225177" y="16230"/>
                  </a:lnTo>
                  <a:lnTo>
                    <a:pt x="223284" y="15087"/>
                  </a:lnTo>
                  <a:lnTo>
                    <a:pt x="214668" y="15087"/>
                  </a:lnTo>
                  <a:lnTo>
                    <a:pt x="211550" y="14503"/>
                  </a:lnTo>
                  <a:lnTo>
                    <a:pt x="208759" y="13385"/>
                  </a:lnTo>
                  <a:lnTo>
                    <a:pt x="194792" y="13385"/>
                  </a:lnTo>
                  <a:lnTo>
                    <a:pt x="189293" y="13195"/>
                  </a:lnTo>
                  <a:lnTo>
                    <a:pt x="184363" y="12407"/>
                  </a:lnTo>
                  <a:lnTo>
                    <a:pt x="181737" y="12407"/>
                  </a:lnTo>
                  <a:lnTo>
                    <a:pt x="179070" y="11684"/>
                  </a:lnTo>
                  <a:close/>
                </a:path>
                <a:path w="337184" h="54610">
                  <a:moveTo>
                    <a:pt x="219938" y="13309"/>
                  </a:moveTo>
                  <a:lnTo>
                    <a:pt x="214668" y="15087"/>
                  </a:lnTo>
                  <a:lnTo>
                    <a:pt x="223284" y="15087"/>
                  </a:lnTo>
                  <a:lnTo>
                    <a:pt x="221665" y="14109"/>
                  </a:lnTo>
                  <a:lnTo>
                    <a:pt x="219938" y="13309"/>
                  </a:lnTo>
                  <a:close/>
                </a:path>
                <a:path w="337184" h="54610">
                  <a:moveTo>
                    <a:pt x="129680" y="14230"/>
                  </a:moveTo>
                  <a:lnTo>
                    <a:pt x="121793" y="14351"/>
                  </a:lnTo>
                  <a:lnTo>
                    <a:pt x="120307" y="14503"/>
                  </a:lnTo>
                  <a:lnTo>
                    <a:pt x="132405" y="14503"/>
                  </a:lnTo>
                  <a:lnTo>
                    <a:pt x="129680" y="14230"/>
                  </a:lnTo>
                  <a:close/>
                </a:path>
                <a:path w="337184" h="54610">
                  <a:moveTo>
                    <a:pt x="169049" y="8343"/>
                  </a:moveTo>
                  <a:lnTo>
                    <a:pt x="168770" y="13919"/>
                  </a:lnTo>
                  <a:lnTo>
                    <a:pt x="170745" y="13919"/>
                  </a:lnTo>
                  <a:lnTo>
                    <a:pt x="169049" y="8343"/>
                  </a:lnTo>
                  <a:close/>
                </a:path>
                <a:path w="337184" h="54610">
                  <a:moveTo>
                    <a:pt x="298919" y="7239"/>
                  </a:moveTo>
                  <a:lnTo>
                    <a:pt x="291426" y="12230"/>
                  </a:lnTo>
                  <a:lnTo>
                    <a:pt x="285026" y="13589"/>
                  </a:lnTo>
                  <a:lnTo>
                    <a:pt x="328306" y="13589"/>
                  </a:lnTo>
                  <a:lnTo>
                    <a:pt x="328258" y="12065"/>
                  </a:lnTo>
                  <a:lnTo>
                    <a:pt x="307505" y="12065"/>
                  </a:lnTo>
                  <a:lnTo>
                    <a:pt x="300278" y="7416"/>
                  </a:lnTo>
                  <a:lnTo>
                    <a:pt x="298919" y="7239"/>
                  </a:lnTo>
                  <a:close/>
                </a:path>
                <a:path w="337184" h="54610">
                  <a:moveTo>
                    <a:pt x="203111" y="11963"/>
                  </a:moveTo>
                  <a:lnTo>
                    <a:pt x="194792" y="13385"/>
                  </a:lnTo>
                  <a:lnTo>
                    <a:pt x="208759" y="13385"/>
                  </a:lnTo>
                  <a:lnTo>
                    <a:pt x="205841" y="12217"/>
                  </a:lnTo>
                  <a:lnTo>
                    <a:pt x="203111" y="11963"/>
                  </a:lnTo>
                  <a:close/>
                </a:path>
                <a:path w="337184" h="54610">
                  <a:moveTo>
                    <a:pt x="183807" y="12319"/>
                  </a:moveTo>
                  <a:lnTo>
                    <a:pt x="181737" y="12407"/>
                  </a:lnTo>
                  <a:lnTo>
                    <a:pt x="184363" y="12407"/>
                  </a:lnTo>
                  <a:lnTo>
                    <a:pt x="183807" y="12319"/>
                  </a:lnTo>
                  <a:close/>
                </a:path>
                <a:path w="337184" h="54610">
                  <a:moveTo>
                    <a:pt x="317588" y="6515"/>
                  </a:moveTo>
                  <a:lnTo>
                    <a:pt x="314769" y="7493"/>
                  </a:lnTo>
                  <a:lnTo>
                    <a:pt x="309384" y="11849"/>
                  </a:lnTo>
                  <a:lnTo>
                    <a:pt x="307505" y="12065"/>
                  </a:lnTo>
                  <a:lnTo>
                    <a:pt x="328258" y="12065"/>
                  </a:lnTo>
                  <a:lnTo>
                    <a:pt x="328134" y="8102"/>
                  </a:lnTo>
                  <a:lnTo>
                    <a:pt x="328037" y="7899"/>
                  </a:lnTo>
                  <a:lnTo>
                    <a:pt x="326123" y="6845"/>
                  </a:lnTo>
                  <a:lnTo>
                    <a:pt x="320535" y="6743"/>
                  </a:lnTo>
                  <a:lnTo>
                    <a:pt x="317588" y="6515"/>
                  </a:lnTo>
                  <a:close/>
                </a:path>
                <a:path w="337184" h="54610">
                  <a:moveTo>
                    <a:pt x="44996" y="7950"/>
                  </a:moveTo>
                  <a:lnTo>
                    <a:pt x="43078" y="10312"/>
                  </a:lnTo>
                  <a:lnTo>
                    <a:pt x="40500" y="11277"/>
                  </a:lnTo>
                  <a:lnTo>
                    <a:pt x="118395" y="11277"/>
                  </a:lnTo>
                  <a:lnTo>
                    <a:pt x="118083" y="9842"/>
                  </a:lnTo>
                  <a:lnTo>
                    <a:pt x="101727" y="9842"/>
                  </a:lnTo>
                  <a:lnTo>
                    <a:pt x="101611" y="9715"/>
                  </a:lnTo>
                  <a:lnTo>
                    <a:pt x="67297" y="9715"/>
                  </a:lnTo>
                  <a:lnTo>
                    <a:pt x="67064" y="9461"/>
                  </a:lnTo>
                  <a:lnTo>
                    <a:pt x="50673" y="9461"/>
                  </a:lnTo>
                  <a:lnTo>
                    <a:pt x="44996" y="7950"/>
                  </a:lnTo>
                  <a:close/>
                </a:path>
                <a:path w="337184" h="54610">
                  <a:moveTo>
                    <a:pt x="117703" y="8102"/>
                  </a:moveTo>
                  <a:lnTo>
                    <a:pt x="114055" y="8343"/>
                  </a:lnTo>
                  <a:lnTo>
                    <a:pt x="107691" y="8724"/>
                  </a:lnTo>
                  <a:lnTo>
                    <a:pt x="101727" y="9842"/>
                  </a:lnTo>
                  <a:lnTo>
                    <a:pt x="118083" y="9842"/>
                  </a:lnTo>
                  <a:lnTo>
                    <a:pt x="117703" y="8102"/>
                  </a:lnTo>
                  <a:close/>
                </a:path>
                <a:path w="337184" h="54610">
                  <a:moveTo>
                    <a:pt x="70980" y="7531"/>
                  </a:moveTo>
                  <a:lnTo>
                    <a:pt x="67297" y="9715"/>
                  </a:lnTo>
                  <a:lnTo>
                    <a:pt x="101611" y="9715"/>
                  </a:lnTo>
                  <a:lnTo>
                    <a:pt x="101078" y="9131"/>
                  </a:lnTo>
                  <a:lnTo>
                    <a:pt x="89979" y="9131"/>
                  </a:lnTo>
                  <a:lnTo>
                    <a:pt x="90258" y="8991"/>
                  </a:lnTo>
                  <a:lnTo>
                    <a:pt x="76111" y="8991"/>
                  </a:lnTo>
                  <a:lnTo>
                    <a:pt x="70980" y="7531"/>
                  </a:lnTo>
                  <a:close/>
                </a:path>
                <a:path w="337184" h="54610">
                  <a:moveTo>
                    <a:pt x="54635" y="0"/>
                  </a:moveTo>
                  <a:lnTo>
                    <a:pt x="51625" y="6337"/>
                  </a:lnTo>
                  <a:lnTo>
                    <a:pt x="50673" y="9461"/>
                  </a:lnTo>
                  <a:lnTo>
                    <a:pt x="67064" y="9461"/>
                  </a:lnTo>
                  <a:lnTo>
                    <a:pt x="66716" y="9080"/>
                  </a:lnTo>
                  <a:lnTo>
                    <a:pt x="66603" y="8902"/>
                  </a:lnTo>
                  <a:lnTo>
                    <a:pt x="66167" y="5283"/>
                  </a:lnTo>
                  <a:lnTo>
                    <a:pt x="62992" y="4165"/>
                  </a:lnTo>
                  <a:lnTo>
                    <a:pt x="58534" y="1308"/>
                  </a:lnTo>
                  <a:lnTo>
                    <a:pt x="54635" y="0"/>
                  </a:lnTo>
                  <a:close/>
                </a:path>
                <a:path w="337184" h="54610">
                  <a:moveTo>
                    <a:pt x="91226" y="8355"/>
                  </a:moveTo>
                  <a:lnTo>
                    <a:pt x="90893" y="8661"/>
                  </a:lnTo>
                  <a:lnTo>
                    <a:pt x="90144" y="9080"/>
                  </a:lnTo>
                  <a:lnTo>
                    <a:pt x="89979" y="9131"/>
                  </a:lnTo>
                  <a:lnTo>
                    <a:pt x="101078" y="9131"/>
                  </a:lnTo>
                  <a:lnTo>
                    <a:pt x="100417" y="8407"/>
                  </a:lnTo>
                  <a:lnTo>
                    <a:pt x="91351" y="8407"/>
                  </a:lnTo>
                  <a:close/>
                </a:path>
                <a:path w="337184" h="54610">
                  <a:moveTo>
                    <a:pt x="83502" y="228"/>
                  </a:moveTo>
                  <a:lnTo>
                    <a:pt x="76111" y="8991"/>
                  </a:lnTo>
                  <a:lnTo>
                    <a:pt x="90258" y="8991"/>
                  </a:lnTo>
                  <a:lnTo>
                    <a:pt x="90728" y="8724"/>
                  </a:lnTo>
                  <a:lnTo>
                    <a:pt x="91089" y="8432"/>
                  </a:lnTo>
                  <a:lnTo>
                    <a:pt x="91007" y="7416"/>
                  </a:lnTo>
                  <a:lnTo>
                    <a:pt x="90779" y="6921"/>
                  </a:lnTo>
                  <a:lnTo>
                    <a:pt x="87020" y="304"/>
                  </a:lnTo>
                  <a:lnTo>
                    <a:pt x="83502" y="228"/>
                  </a:lnTo>
                  <a:close/>
                </a:path>
                <a:path w="337184" h="54610">
                  <a:moveTo>
                    <a:pt x="97243" y="4927"/>
                  </a:moveTo>
                  <a:lnTo>
                    <a:pt x="94437" y="7899"/>
                  </a:lnTo>
                  <a:lnTo>
                    <a:pt x="91476" y="8305"/>
                  </a:lnTo>
                  <a:lnTo>
                    <a:pt x="100417" y="8407"/>
                  </a:lnTo>
                  <a:lnTo>
                    <a:pt x="97243" y="4927"/>
                  </a:lnTo>
                  <a:close/>
                </a:path>
                <a:path w="337184" h="54610">
                  <a:moveTo>
                    <a:pt x="91389" y="8166"/>
                  </a:moveTo>
                  <a:lnTo>
                    <a:pt x="91241" y="8337"/>
                  </a:lnTo>
                  <a:lnTo>
                    <a:pt x="91448" y="8309"/>
                  </a:lnTo>
                  <a:lnTo>
                    <a:pt x="91389" y="8166"/>
                  </a:lnTo>
                  <a:close/>
                </a:path>
              </a:pathLst>
            </a:custGeom>
            <a:solidFill>
              <a:srgbClr val="80B9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301902" y="19829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082" y="0"/>
                  </a:moveTo>
                  <a:lnTo>
                    <a:pt x="736" y="38"/>
                  </a:lnTo>
                  <a:lnTo>
                    <a:pt x="38" y="723"/>
                  </a:lnTo>
                  <a:lnTo>
                    <a:pt x="0" y="2070"/>
                  </a:lnTo>
                  <a:lnTo>
                    <a:pt x="508" y="2895"/>
                  </a:lnTo>
                  <a:lnTo>
                    <a:pt x="1181" y="3098"/>
                  </a:lnTo>
                  <a:lnTo>
                    <a:pt x="1968" y="2540"/>
                  </a:lnTo>
                  <a:lnTo>
                    <a:pt x="3073" y="1765"/>
                  </a:lnTo>
                  <a:lnTo>
                    <a:pt x="2374" y="8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73" name="object 42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796150" y="1622552"/>
            <a:ext cx="90665" cy="215849"/>
          </a:xfrm>
          <a:prstGeom prst="rect">
            <a:avLst/>
          </a:prstGeom>
        </p:spPr>
      </p:pic>
      <p:sp>
        <p:nvSpPr>
          <p:cNvPr id="4274" name="object 4274"/>
          <p:cNvSpPr/>
          <p:nvPr/>
        </p:nvSpPr>
        <p:spPr>
          <a:xfrm>
            <a:off x="868857" y="1127315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971" y="0"/>
                </a:moveTo>
                <a:lnTo>
                  <a:pt x="1752" y="152"/>
                </a:lnTo>
                <a:lnTo>
                  <a:pt x="990" y="38"/>
                </a:lnTo>
                <a:lnTo>
                  <a:pt x="0" y="1968"/>
                </a:lnTo>
                <a:lnTo>
                  <a:pt x="952" y="1968"/>
                </a:lnTo>
                <a:lnTo>
                  <a:pt x="2222" y="2374"/>
                </a:lnTo>
                <a:lnTo>
                  <a:pt x="2590" y="1219"/>
                </a:lnTo>
                <a:lnTo>
                  <a:pt x="2971" y="0"/>
                </a:lnTo>
                <a:close/>
              </a:path>
            </a:pathLst>
          </a:custGeom>
          <a:solidFill>
            <a:srgbClr val="5491A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275" name="object 4275"/>
          <p:cNvGrpSpPr/>
          <p:nvPr/>
        </p:nvGrpSpPr>
        <p:grpSpPr>
          <a:xfrm>
            <a:off x="1208379" y="2147201"/>
            <a:ext cx="22225" cy="31115"/>
            <a:chOff x="1208379" y="2147201"/>
            <a:chExt cx="22225" cy="31115"/>
          </a:xfrm>
        </p:grpSpPr>
        <p:sp>
          <p:nvSpPr>
            <p:cNvPr id="4276" name="object 4276"/>
            <p:cNvSpPr/>
            <p:nvPr/>
          </p:nvSpPr>
          <p:spPr>
            <a:xfrm>
              <a:off x="1218831" y="2147354"/>
              <a:ext cx="11430" cy="29845"/>
            </a:xfrm>
            <a:custGeom>
              <a:avLst/>
              <a:gdLst/>
              <a:ahLst/>
              <a:cxnLst/>
              <a:rect l="l" t="t" r="r" b="b"/>
              <a:pathLst>
                <a:path w="11430" h="29844">
                  <a:moveTo>
                    <a:pt x="7315" y="0"/>
                  </a:moveTo>
                  <a:lnTo>
                    <a:pt x="6400" y="1879"/>
                  </a:lnTo>
                  <a:lnTo>
                    <a:pt x="4965" y="2489"/>
                  </a:lnTo>
                  <a:lnTo>
                    <a:pt x="3911" y="3429"/>
                  </a:lnTo>
                  <a:lnTo>
                    <a:pt x="2209" y="1752"/>
                  </a:lnTo>
                  <a:lnTo>
                    <a:pt x="1358" y="3429"/>
                  </a:lnTo>
                  <a:lnTo>
                    <a:pt x="1079" y="4102"/>
                  </a:lnTo>
                  <a:lnTo>
                    <a:pt x="977" y="4826"/>
                  </a:lnTo>
                  <a:lnTo>
                    <a:pt x="1028" y="5575"/>
                  </a:lnTo>
                  <a:lnTo>
                    <a:pt x="2108" y="11531"/>
                  </a:lnTo>
                  <a:lnTo>
                    <a:pt x="5346" y="17373"/>
                  </a:lnTo>
                  <a:lnTo>
                    <a:pt x="2082" y="23583"/>
                  </a:lnTo>
                  <a:lnTo>
                    <a:pt x="2158" y="25044"/>
                  </a:lnTo>
                  <a:lnTo>
                    <a:pt x="1155" y="25488"/>
                  </a:lnTo>
                  <a:lnTo>
                    <a:pt x="0" y="25768"/>
                  </a:lnTo>
                  <a:lnTo>
                    <a:pt x="850" y="28486"/>
                  </a:lnTo>
                  <a:lnTo>
                    <a:pt x="2781" y="28181"/>
                  </a:lnTo>
                  <a:lnTo>
                    <a:pt x="4190" y="28803"/>
                  </a:lnTo>
                  <a:lnTo>
                    <a:pt x="5372" y="28829"/>
                  </a:lnTo>
                  <a:lnTo>
                    <a:pt x="7289" y="29705"/>
                  </a:lnTo>
                  <a:lnTo>
                    <a:pt x="7289" y="28232"/>
                  </a:lnTo>
                  <a:lnTo>
                    <a:pt x="8013" y="27254"/>
                  </a:lnTo>
                  <a:lnTo>
                    <a:pt x="9334" y="26670"/>
                  </a:lnTo>
                  <a:lnTo>
                    <a:pt x="9588" y="26365"/>
                  </a:lnTo>
                  <a:lnTo>
                    <a:pt x="9677" y="26022"/>
                  </a:lnTo>
                  <a:lnTo>
                    <a:pt x="9588" y="25615"/>
                  </a:lnTo>
                  <a:lnTo>
                    <a:pt x="9448" y="25400"/>
                  </a:lnTo>
                  <a:lnTo>
                    <a:pt x="9042" y="25488"/>
                  </a:lnTo>
                  <a:lnTo>
                    <a:pt x="9055" y="25120"/>
                  </a:lnTo>
                  <a:lnTo>
                    <a:pt x="10883" y="22961"/>
                  </a:lnTo>
                  <a:lnTo>
                    <a:pt x="10350" y="21831"/>
                  </a:lnTo>
                  <a:lnTo>
                    <a:pt x="9740" y="20713"/>
                  </a:lnTo>
                  <a:lnTo>
                    <a:pt x="7848" y="16256"/>
                  </a:lnTo>
                  <a:lnTo>
                    <a:pt x="8826" y="11607"/>
                  </a:lnTo>
                  <a:lnTo>
                    <a:pt x="8851" y="7023"/>
                  </a:lnTo>
                  <a:lnTo>
                    <a:pt x="9550" y="4927"/>
                  </a:lnTo>
                  <a:lnTo>
                    <a:pt x="11429" y="2933"/>
                  </a:lnTo>
                  <a:lnTo>
                    <a:pt x="9296" y="647"/>
                  </a:lnTo>
                  <a:lnTo>
                    <a:pt x="7315" y="0"/>
                  </a:lnTo>
                  <a:close/>
                </a:path>
              </a:pathLst>
            </a:custGeom>
            <a:solidFill>
              <a:srgbClr val="6CA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214120" y="2152065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4" h="19050">
                  <a:moveTo>
                    <a:pt x="9441" y="17856"/>
                  </a:moveTo>
                  <a:lnTo>
                    <a:pt x="5029" y="17856"/>
                  </a:lnTo>
                  <a:lnTo>
                    <a:pt x="6794" y="18872"/>
                  </a:lnTo>
                  <a:lnTo>
                    <a:pt x="9441" y="17856"/>
                  </a:lnTo>
                  <a:close/>
                </a:path>
                <a:path w="10794" h="19050">
                  <a:moveTo>
                    <a:pt x="546" y="977"/>
                  </a:moveTo>
                  <a:lnTo>
                    <a:pt x="487" y="2806"/>
                  </a:lnTo>
                  <a:lnTo>
                    <a:pt x="96" y="4000"/>
                  </a:lnTo>
                  <a:lnTo>
                    <a:pt x="0" y="7886"/>
                  </a:lnTo>
                  <a:lnTo>
                    <a:pt x="4381" y="10541"/>
                  </a:lnTo>
                  <a:lnTo>
                    <a:pt x="2628" y="14693"/>
                  </a:lnTo>
                  <a:lnTo>
                    <a:pt x="2070" y="18034"/>
                  </a:lnTo>
                  <a:lnTo>
                    <a:pt x="5029" y="17856"/>
                  </a:lnTo>
                  <a:lnTo>
                    <a:pt x="9441" y="17856"/>
                  </a:lnTo>
                  <a:lnTo>
                    <a:pt x="10236" y="17551"/>
                  </a:lnTo>
                  <a:lnTo>
                    <a:pt x="10361" y="14693"/>
                  </a:lnTo>
                  <a:lnTo>
                    <a:pt x="8839" y="7886"/>
                  </a:lnTo>
                  <a:lnTo>
                    <a:pt x="7971" y="4902"/>
                  </a:lnTo>
                  <a:lnTo>
                    <a:pt x="3035" y="4902"/>
                  </a:lnTo>
                  <a:lnTo>
                    <a:pt x="3022" y="3708"/>
                  </a:lnTo>
                  <a:lnTo>
                    <a:pt x="3419" y="2806"/>
                  </a:lnTo>
                  <a:lnTo>
                    <a:pt x="3337" y="1920"/>
                  </a:lnTo>
                  <a:lnTo>
                    <a:pt x="2705" y="1054"/>
                  </a:lnTo>
                  <a:lnTo>
                    <a:pt x="546" y="977"/>
                  </a:lnTo>
                  <a:close/>
                </a:path>
                <a:path w="10794" h="19050">
                  <a:moveTo>
                    <a:pt x="3111" y="0"/>
                  </a:moveTo>
                  <a:lnTo>
                    <a:pt x="3337" y="1920"/>
                  </a:lnTo>
                  <a:lnTo>
                    <a:pt x="3632" y="2324"/>
                  </a:lnTo>
                  <a:lnTo>
                    <a:pt x="3447" y="2743"/>
                  </a:lnTo>
                  <a:lnTo>
                    <a:pt x="3035" y="4902"/>
                  </a:lnTo>
                  <a:lnTo>
                    <a:pt x="7971" y="4902"/>
                  </a:lnTo>
                  <a:lnTo>
                    <a:pt x="6692" y="101"/>
                  </a:lnTo>
                  <a:lnTo>
                    <a:pt x="3111" y="0"/>
                  </a:lnTo>
                  <a:close/>
                </a:path>
                <a:path w="10794" h="19050">
                  <a:moveTo>
                    <a:pt x="3337" y="1920"/>
                  </a:moveTo>
                  <a:lnTo>
                    <a:pt x="3437" y="2767"/>
                  </a:lnTo>
                  <a:lnTo>
                    <a:pt x="3632" y="2324"/>
                  </a:lnTo>
                  <a:lnTo>
                    <a:pt x="3337" y="1920"/>
                  </a:lnTo>
                  <a:close/>
                </a:path>
              </a:pathLst>
            </a:custGeom>
            <a:solidFill>
              <a:srgbClr val="528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208379" y="2147201"/>
              <a:ext cx="11430" cy="19685"/>
            </a:xfrm>
            <a:custGeom>
              <a:avLst/>
              <a:gdLst/>
              <a:ahLst/>
              <a:cxnLst/>
              <a:rect l="l" t="t" r="r" b="b"/>
              <a:pathLst>
                <a:path w="11430" h="19685">
                  <a:moveTo>
                    <a:pt x="3162" y="0"/>
                  </a:moveTo>
                  <a:lnTo>
                    <a:pt x="1485" y="5206"/>
                  </a:lnTo>
                  <a:lnTo>
                    <a:pt x="0" y="5727"/>
                  </a:lnTo>
                  <a:lnTo>
                    <a:pt x="76" y="7111"/>
                  </a:lnTo>
                  <a:lnTo>
                    <a:pt x="2895" y="9232"/>
                  </a:lnTo>
                  <a:lnTo>
                    <a:pt x="3987" y="12001"/>
                  </a:lnTo>
                  <a:lnTo>
                    <a:pt x="3175" y="15455"/>
                  </a:lnTo>
                  <a:lnTo>
                    <a:pt x="4241" y="17665"/>
                  </a:lnTo>
                  <a:lnTo>
                    <a:pt x="8369" y="19557"/>
                  </a:lnTo>
                  <a:lnTo>
                    <a:pt x="10693" y="17627"/>
                  </a:lnTo>
                  <a:lnTo>
                    <a:pt x="11239" y="15582"/>
                  </a:lnTo>
                  <a:lnTo>
                    <a:pt x="7620" y="12103"/>
                  </a:lnTo>
                  <a:lnTo>
                    <a:pt x="6705" y="10718"/>
                  </a:lnTo>
                  <a:lnTo>
                    <a:pt x="6464" y="8991"/>
                  </a:lnTo>
                  <a:lnTo>
                    <a:pt x="6731" y="7302"/>
                  </a:lnTo>
                  <a:lnTo>
                    <a:pt x="7658" y="5562"/>
                  </a:lnTo>
                  <a:lnTo>
                    <a:pt x="6159" y="3987"/>
                  </a:lnTo>
                  <a:lnTo>
                    <a:pt x="4635" y="2324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395D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218844" y="217388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3" y="0"/>
                  </a:moveTo>
                  <a:lnTo>
                    <a:pt x="139" y="444"/>
                  </a:lnTo>
                  <a:lnTo>
                    <a:pt x="63" y="914"/>
                  </a:lnTo>
                  <a:lnTo>
                    <a:pt x="0" y="1358"/>
                  </a:lnTo>
                  <a:lnTo>
                    <a:pt x="1295" y="2095"/>
                  </a:lnTo>
                  <a:lnTo>
                    <a:pt x="2311" y="4140"/>
                  </a:lnTo>
                  <a:lnTo>
                    <a:pt x="4178" y="2260"/>
                  </a:lnTo>
                  <a:lnTo>
                    <a:pt x="3644" y="114"/>
                  </a:lnTo>
                  <a:lnTo>
                    <a:pt x="1346" y="1079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3B79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0" name="object 4280"/>
          <p:cNvGrpSpPr/>
          <p:nvPr/>
        </p:nvGrpSpPr>
        <p:grpSpPr>
          <a:xfrm>
            <a:off x="1341374" y="1837182"/>
            <a:ext cx="510540" cy="93980"/>
            <a:chOff x="1341374" y="1837182"/>
            <a:chExt cx="510540" cy="93980"/>
          </a:xfrm>
        </p:grpSpPr>
        <p:sp>
          <p:nvSpPr>
            <p:cNvPr id="4281" name="object 4281"/>
            <p:cNvSpPr/>
            <p:nvPr/>
          </p:nvSpPr>
          <p:spPr>
            <a:xfrm>
              <a:off x="1379639" y="1874989"/>
              <a:ext cx="331470" cy="45720"/>
            </a:xfrm>
            <a:custGeom>
              <a:avLst/>
              <a:gdLst/>
              <a:ahLst/>
              <a:cxnLst/>
              <a:rect l="l" t="t" r="r" b="b"/>
              <a:pathLst>
                <a:path w="331469" h="45719">
                  <a:moveTo>
                    <a:pt x="304558" y="0"/>
                  </a:moveTo>
                  <a:lnTo>
                    <a:pt x="301371" y="914"/>
                  </a:lnTo>
                  <a:lnTo>
                    <a:pt x="299897" y="10414"/>
                  </a:lnTo>
                  <a:lnTo>
                    <a:pt x="299466" y="10769"/>
                  </a:lnTo>
                  <a:lnTo>
                    <a:pt x="290334" y="9156"/>
                  </a:lnTo>
                  <a:lnTo>
                    <a:pt x="287185" y="6172"/>
                  </a:lnTo>
                  <a:lnTo>
                    <a:pt x="281546" y="10668"/>
                  </a:lnTo>
                  <a:lnTo>
                    <a:pt x="278511" y="10198"/>
                  </a:lnTo>
                  <a:lnTo>
                    <a:pt x="275323" y="10350"/>
                  </a:lnTo>
                  <a:lnTo>
                    <a:pt x="272465" y="14554"/>
                  </a:lnTo>
                  <a:lnTo>
                    <a:pt x="268325" y="15265"/>
                  </a:lnTo>
                  <a:lnTo>
                    <a:pt x="258813" y="15087"/>
                  </a:lnTo>
                  <a:lnTo>
                    <a:pt x="253936" y="14262"/>
                  </a:lnTo>
                  <a:lnTo>
                    <a:pt x="242608" y="19583"/>
                  </a:lnTo>
                  <a:lnTo>
                    <a:pt x="235051" y="20002"/>
                  </a:lnTo>
                  <a:lnTo>
                    <a:pt x="226555" y="23698"/>
                  </a:lnTo>
                  <a:lnTo>
                    <a:pt x="224536" y="23114"/>
                  </a:lnTo>
                  <a:lnTo>
                    <a:pt x="215239" y="22009"/>
                  </a:lnTo>
                  <a:lnTo>
                    <a:pt x="207860" y="22009"/>
                  </a:lnTo>
                  <a:lnTo>
                    <a:pt x="198958" y="23609"/>
                  </a:lnTo>
                  <a:lnTo>
                    <a:pt x="197154" y="23558"/>
                  </a:lnTo>
                  <a:lnTo>
                    <a:pt x="193090" y="28879"/>
                  </a:lnTo>
                  <a:lnTo>
                    <a:pt x="179247" y="28333"/>
                  </a:lnTo>
                  <a:lnTo>
                    <a:pt x="176784" y="29413"/>
                  </a:lnTo>
                  <a:lnTo>
                    <a:pt x="172974" y="32791"/>
                  </a:lnTo>
                  <a:lnTo>
                    <a:pt x="167817" y="33121"/>
                  </a:lnTo>
                  <a:lnTo>
                    <a:pt x="163385" y="33845"/>
                  </a:lnTo>
                  <a:lnTo>
                    <a:pt x="156755" y="34517"/>
                  </a:lnTo>
                  <a:lnTo>
                    <a:pt x="143318" y="34624"/>
                  </a:lnTo>
                  <a:lnTo>
                    <a:pt x="133667" y="34988"/>
                  </a:lnTo>
                  <a:lnTo>
                    <a:pt x="130581" y="34759"/>
                  </a:lnTo>
                  <a:lnTo>
                    <a:pt x="121551" y="30962"/>
                  </a:lnTo>
                  <a:lnTo>
                    <a:pt x="114820" y="31318"/>
                  </a:lnTo>
                  <a:lnTo>
                    <a:pt x="108483" y="32143"/>
                  </a:lnTo>
                  <a:lnTo>
                    <a:pt x="99438" y="32929"/>
                  </a:lnTo>
                  <a:lnTo>
                    <a:pt x="90447" y="33016"/>
                  </a:lnTo>
                  <a:lnTo>
                    <a:pt x="81463" y="32547"/>
                  </a:lnTo>
                  <a:lnTo>
                    <a:pt x="65659" y="30873"/>
                  </a:lnTo>
                  <a:lnTo>
                    <a:pt x="58661" y="29794"/>
                  </a:lnTo>
                  <a:lnTo>
                    <a:pt x="48361" y="32080"/>
                  </a:lnTo>
                  <a:lnTo>
                    <a:pt x="44310" y="34137"/>
                  </a:lnTo>
                  <a:lnTo>
                    <a:pt x="37401" y="27622"/>
                  </a:lnTo>
                  <a:lnTo>
                    <a:pt x="34124" y="28663"/>
                  </a:lnTo>
                  <a:lnTo>
                    <a:pt x="29095" y="32423"/>
                  </a:lnTo>
                  <a:lnTo>
                    <a:pt x="27482" y="34264"/>
                  </a:lnTo>
                  <a:lnTo>
                    <a:pt x="25552" y="33223"/>
                  </a:lnTo>
                  <a:lnTo>
                    <a:pt x="20076" y="31896"/>
                  </a:lnTo>
                  <a:lnTo>
                    <a:pt x="8973" y="33142"/>
                  </a:lnTo>
                  <a:lnTo>
                    <a:pt x="3505" y="32080"/>
                  </a:lnTo>
                  <a:lnTo>
                    <a:pt x="0" y="36080"/>
                  </a:lnTo>
                  <a:lnTo>
                    <a:pt x="1181" y="37350"/>
                  </a:lnTo>
                  <a:lnTo>
                    <a:pt x="1574" y="39166"/>
                  </a:lnTo>
                  <a:lnTo>
                    <a:pt x="88" y="42278"/>
                  </a:lnTo>
                  <a:lnTo>
                    <a:pt x="6591" y="42405"/>
                  </a:lnTo>
                  <a:lnTo>
                    <a:pt x="10490" y="44221"/>
                  </a:lnTo>
                  <a:lnTo>
                    <a:pt x="15417" y="38912"/>
                  </a:lnTo>
                  <a:lnTo>
                    <a:pt x="24917" y="36728"/>
                  </a:lnTo>
                  <a:lnTo>
                    <a:pt x="28803" y="43776"/>
                  </a:lnTo>
                  <a:lnTo>
                    <a:pt x="33413" y="42227"/>
                  </a:lnTo>
                  <a:lnTo>
                    <a:pt x="52805" y="42541"/>
                  </a:lnTo>
                  <a:lnTo>
                    <a:pt x="102565" y="42532"/>
                  </a:lnTo>
                  <a:lnTo>
                    <a:pt x="104495" y="42951"/>
                  </a:lnTo>
                  <a:lnTo>
                    <a:pt x="105486" y="37719"/>
                  </a:lnTo>
                  <a:lnTo>
                    <a:pt x="107823" y="38417"/>
                  </a:lnTo>
                  <a:lnTo>
                    <a:pt x="179616" y="38417"/>
                  </a:lnTo>
                  <a:lnTo>
                    <a:pt x="181660" y="37833"/>
                  </a:lnTo>
                  <a:lnTo>
                    <a:pt x="184645" y="45288"/>
                  </a:lnTo>
                  <a:lnTo>
                    <a:pt x="189826" y="41617"/>
                  </a:lnTo>
                  <a:lnTo>
                    <a:pt x="195668" y="42875"/>
                  </a:lnTo>
                  <a:lnTo>
                    <a:pt x="196596" y="41427"/>
                  </a:lnTo>
                  <a:lnTo>
                    <a:pt x="195859" y="35521"/>
                  </a:lnTo>
                  <a:lnTo>
                    <a:pt x="198221" y="35242"/>
                  </a:lnTo>
                  <a:lnTo>
                    <a:pt x="204838" y="35153"/>
                  </a:lnTo>
                  <a:lnTo>
                    <a:pt x="209359" y="36982"/>
                  </a:lnTo>
                  <a:lnTo>
                    <a:pt x="210616" y="29743"/>
                  </a:lnTo>
                  <a:lnTo>
                    <a:pt x="212420" y="30111"/>
                  </a:lnTo>
                  <a:lnTo>
                    <a:pt x="234137" y="30060"/>
                  </a:lnTo>
                  <a:lnTo>
                    <a:pt x="235292" y="30416"/>
                  </a:lnTo>
                  <a:lnTo>
                    <a:pt x="237121" y="35687"/>
                  </a:lnTo>
                  <a:lnTo>
                    <a:pt x="246634" y="36830"/>
                  </a:lnTo>
                  <a:lnTo>
                    <a:pt x="248958" y="28968"/>
                  </a:lnTo>
                  <a:lnTo>
                    <a:pt x="252374" y="30149"/>
                  </a:lnTo>
                  <a:lnTo>
                    <a:pt x="268058" y="30086"/>
                  </a:lnTo>
                  <a:lnTo>
                    <a:pt x="269836" y="31673"/>
                  </a:lnTo>
                  <a:lnTo>
                    <a:pt x="272008" y="31737"/>
                  </a:lnTo>
                  <a:lnTo>
                    <a:pt x="276783" y="29387"/>
                  </a:lnTo>
                  <a:lnTo>
                    <a:pt x="279895" y="29171"/>
                  </a:lnTo>
                  <a:lnTo>
                    <a:pt x="286080" y="28155"/>
                  </a:lnTo>
                  <a:lnTo>
                    <a:pt x="288201" y="27203"/>
                  </a:lnTo>
                  <a:lnTo>
                    <a:pt x="291045" y="20142"/>
                  </a:lnTo>
                  <a:lnTo>
                    <a:pt x="297370" y="18478"/>
                  </a:lnTo>
                  <a:lnTo>
                    <a:pt x="303682" y="22606"/>
                  </a:lnTo>
                  <a:lnTo>
                    <a:pt x="312851" y="21488"/>
                  </a:lnTo>
                  <a:lnTo>
                    <a:pt x="315683" y="13868"/>
                  </a:lnTo>
                  <a:lnTo>
                    <a:pt x="318655" y="13919"/>
                  </a:lnTo>
                  <a:lnTo>
                    <a:pt x="327647" y="12382"/>
                  </a:lnTo>
                  <a:lnTo>
                    <a:pt x="330479" y="9410"/>
                  </a:lnTo>
                  <a:lnTo>
                    <a:pt x="331241" y="3771"/>
                  </a:lnTo>
                  <a:lnTo>
                    <a:pt x="329831" y="2908"/>
                  </a:lnTo>
                  <a:lnTo>
                    <a:pt x="328498" y="3111"/>
                  </a:lnTo>
                  <a:lnTo>
                    <a:pt x="327240" y="4127"/>
                  </a:lnTo>
                  <a:lnTo>
                    <a:pt x="322021" y="3517"/>
                  </a:lnTo>
                  <a:lnTo>
                    <a:pt x="316369" y="5829"/>
                  </a:lnTo>
                  <a:lnTo>
                    <a:pt x="310946" y="901"/>
                  </a:lnTo>
                  <a:lnTo>
                    <a:pt x="308864" y="292"/>
                  </a:lnTo>
                  <a:lnTo>
                    <a:pt x="304558" y="0"/>
                  </a:lnTo>
                  <a:close/>
                </a:path>
              </a:pathLst>
            </a:custGeom>
            <a:solidFill>
              <a:srgbClr val="9FCF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641589" y="1837182"/>
              <a:ext cx="210185" cy="73660"/>
            </a:xfrm>
            <a:custGeom>
              <a:avLst/>
              <a:gdLst/>
              <a:ahLst/>
              <a:cxnLst/>
              <a:rect l="l" t="t" r="r" b="b"/>
              <a:pathLst>
                <a:path w="210185" h="73660">
                  <a:moveTo>
                    <a:pt x="188366" y="0"/>
                  </a:moveTo>
                  <a:lnTo>
                    <a:pt x="181940" y="1041"/>
                  </a:lnTo>
                  <a:lnTo>
                    <a:pt x="168948" y="863"/>
                  </a:lnTo>
                  <a:lnTo>
                    <a:pt x="168020" y="1676"/>
                  </a:lnTo>
                  <a:lnTo>
                    <a:pt x="167411" y="12280"/>
                  </a:lnTo>
                  <a:lnTo>
                    <a:pt x="165480" y="13563"/>
                  </a:lnTo>
                  <a:lnTo>
                    <a:pt x="152171" y="14414"/>
                  </a:lnTo>
                  <a:lnTo>
                    <a:pt x="144144" y="14516"/>
                  </a:lnTo>
                  <a:lnTo>
                    <a:pt x="141960" y="15900"/>
                  </a:lnTo>
                  <a:lnTo>
                    <a:pt x="141566" y="22593"/>
                  </a:lnTo>
                  <a:lnTo>
                    <a:pt x="139471" y="23901"/>
                  </a:lnTo>
                  <a:lnTo>
                    <a:pt x="132003" y="27457"/>
                  </a:lnTo>
                  <a:lnTo>
                    <a:pt x="126961" y="26657"/>
                  </a:lnTo>
                  <a:lnTo>
                    <a:pt x="118478" y="27038"/>
                  </a:lnTo>
                  <a:lnTo>
                    <a:pt x="116154" y="28130"/>
                  </a:lnTo>
                  <a:lnTo>
                    <a:pt x="114846" y="39611"/>
                  </a:lnTo>
                  <a:lnTo>
                    <a:pt x="114147" y="40170"/>
                  </a:lnTo>
                  <a:lnTo>
                    <a:pt x="73939" y="40386"/>
                  </a:lnTo>
                  <a:lnTo>
                    <a:pt x="71412" y="39992"/>
                  </a:lnTo>
                  <a:lnTo>
                    <a:pt x="69456" y="41935"/>
                  </a:lnTo>
                  <a:lnTo>
                    <a:pt x="66014" y="47193"/>
                  </a:lnTo>
                  <a:lnTo>
                    <a:pt x="61785" y="51066"/>
                  </a:lnTo>
                  <a:lnTo>
                    <a:pt x="54863" y="50266"/>
                  </a:lnTo>
                  <a:lnTo>
                    <a:pt x="52120" y="50304"/>
                  </a:lnTo>
                  <a:lnTo>
                    <a:pt x="53022" y="57175"/>
                  </a:lnTo>
                  <a:lnTo>
                    <a:pt x="47574" y="55854"/>
                  </a:lnTo>
                  <a:lnTo>
                    <a:pt x="42202" y="60121"/>
                  </a:lnTo>
                  <a:lnTo>
                    <a:pt x="40385" y="59270"/>
                  </a:lnTo>
                  <a:lnTo>
                    <a:pt x="37007" y="53568"/>
                  </a:lnTo>
                  <a:lnTo>
                    <a:pt x="32702" y="58140"/>
                  </a:lnTo>
                  <a:lnTo>
                    <a:pt x="24917" y="55867"/>
                  </a:lnTo>
                  <a:lnTo>
                    <a:pt x="25539" y="63842"/>
                  </a:lnTo>
                  <a:lnTo>
                    <a:pt x="24561" y="64630"/>
                  </a:lnTo>
                  <a:lnTo>
                    <a:pt x="17856" y="64566"/>
                  </a:lnTo>
                  <a:lnTo>
                    <a:pt x="12331" y="68186"/>
                  </a:lnTo>
                  <a:lnTo>
                    <a:pt x="6108" y="67894"/>
                  </a:lnTo>
                  <a:lnTo>
                    <a:pt x="5803" y="70446"/>
                  </a:lnTo>
                  <a:lnTo>
                    <a:pt x="3809" y="69837"/>
                  </a:lnTo>
                  <a:lnTo>
                    <a:pt x="0" y="70231"/>
                  </a:lnTo>
                  <a:lnTo>
                    <a:pt x="368" y="73202"/>
                  </a:lnTo>
                  <a:lnTo>
                    <a:pt x="1523" y="72504"/>
                  </a:lnTo>
                  <a:lnTo>
                    <a:pt x="4775" y="72085"/>
                  </a:lnTo>
                  <a:lnTo>
                    <a:pt x="7150" y="71259"/>
                  </a:lnTo>
                  <a:lnTo>
                    <a:pt x="9220" y="73088"/>
                  </a:lnTo>
                  <a:lnTo>
                    <a:pt x="22974" y="73050"/>
                  </a:lnTo>
                  <a:lnTo>
                    <a:pt x="25018" y="73583"/>
                  </a:lnTo>
                  <a:lnTo>
                    <a:pt x="26060" y="68681"/>
                  </a:lnTo>
                  <a:lnTo>
                    <a:pt x="28549" y="69316"/>
                  </a:lnTo>
                  <a:lnTo>
                    <a:pt x="36448" y="67170"/>
                  </a:lnTo>
                  <a:lnTo>
                    <a:pt x="42138" y="68237"/>
                  </a:lnTo>
                  <a:lnTo>
                    <a:pt x="49720" y="67792"/>
                  </a:lnTo>
                  <a:lnTo>
                    <a:pt x="51765" y="68072"/>
                  </a:lnTo>
                  <a:lnTo>
                    <a:pt x="51854" y="62712"/>
                  </a:lnTo>
                  <a:lnTo>
                    <a:pt x="53657" y="62433"/>
                  </a:lnTo>
                  <a:lnTo>
                    <a:pt x="61074" y="63741"/>
                  </a:lnTo>
                  <a:lnTo>
                    <a:pt x="65417" y="61442"/>
                  </a:lnTo>
                  <a:lnTo>
                    <a:pt x="72288" y="55791"/>
                  </a:lnTo>
                  <a:lnTo>
                    <a:pt x="75463" y="54864"/>
                  </a:lnTo>
                  <a:lnTo>
                    <a:pt x="78587" y="59321"/>
                  </a:lnTo>
                  <a:lnTo>
                    <a:pt x="79387" y="59677"/>
                  </a:lnTo>
                  <a:lnTo>
                    <a:pt x="83934" y="58851"/>
                  </a:lnTo>
                  <a:lnTo>
                    <a:pt x="89268" y="61798"/>
                  </a:lnTo>
                  <a:lnTo>
                    <a:pt x="93408" y="50761"/>
                  </a:lnTo>
                  <a:lnTo>
                    <a:pt x="99529" y="58140"/>
                  </a:lnTo>
                  <a:lnTo>
                    <a:pt x="101930" y="52616"/>
                  </a:lnTo>
                  <a:lnTo>
                    <a:pt x="105194" y="49491"/>
                  </a:lnTo>
                  <a:lnTo>
                    <a:pt x="107581" y="47790"/>
                  </a:lnTo>
                  <a:lnTo>
                    <a:pt x="115544" y="45554"/>
                  </a:lnTo>
                  <a:lnTo>
                    <a:pt x="120357" y="46431"/>
                  </a:lnTo>
                  <a:lnTo>
                    <a:pt x="126606" y="45961"/>
                  </a:lnTo>
                  <a:lnTo>
                    <a:pt x="128828" y="46736"/>
                  </a:lnTo>
                  <a:lnTo>
                    <a:pt x="130149" y="41059"/>
                  </a:lnTo>
                  <a:lnTo>
                    <a:pt x="132930" y="42024"/>
                  </a:lnTo>
                  <a:lnTo>
                    <a:pt x="143205" y="41643"/>
                  </a:lnTo>
                  <a:lnTo>
                    <a:pt x="151714" y="44018"/>
                  </a:lnTo>
                  <a:lnTo>
                    <a:pt x="158368" y="34886"/>
                  </a:lnTo>
                  <a:lnTo>
                    <a:pt x="160197" y="34251"/>
                  </a:lnTo>
                  <a:lnTo>
                    <a:pt x="165049" y="33299"/>
                  </a:lnTo>
                  <a:lnTo>
                    <a:pt x="169316" y="34582"/>
                  </a:lnTo>
                  <a:lnTo>
                    <a:pt x="170179" y="27978"/>
                  </a:lnTo>
                  <a:lnTo>
                    <a:pt x="172554" y="28524"/>
                  </a:lnTo>
                  <a:lnTo>
                    <a:pt x="176466" y="28295"/>
                  </a:lnTo>
                  <a:lnTo>
                    <a:pt x="179577" y="29108"/>
                  </a:lnTo>
                  <a:lnTo>
                    <a:pt x="187885" y="24471"/>
                  </a:lnTo>
                  <a:lnTo>
                    <a:pt x="194443" y="21810"/>
                  </a:lnTo>
                  <a:lnTo>
                    <a:pt x="201305" y="20262"/>
                  </a:lnTo>
                  <a:lnTo>
                    <a:pt x="208584" y="20129"/>
                  </a:lnTo>
                  <a:lnTo>
                    <a:pt x="210032" y="18618"/>
                  </a:lnTo>
                  <a:lnTo>
                    <a:pt x="209956" y="16954"/>
                  </a:lnTo>
                  <a:lnTo>
                    <a:pt x="209092" y="15214"/>
                  </a:lnTo>
                  <a:lnTo>
                    <a:pt x="208318" y="14554"/>
                  </a:lnTo>
                  <a:lnTo>
                    <a:pt x="204431" y="14058"/>
                  </a:lnTo>
                  <a:lnTo>
                    <a:pt x="200291" y="16027"/>
                  </a:lnTo>
                  <a:lnTo>
                    <a:pt x="195541" y="11303"/>
                  </a:lnTo>
                  <a:lnTo>
                    <a:pt x="197332" y="7048"/>
                  </a:lnTo>
                  <a:lnTo>
                    <a:pt x="195478" y="2197"/>
                  </a:lnTo>
                  <a:lnTo>
                    <a:pt x="194640" y="1752"/>
                  </a:lnTo>
                  <a:lnTo>
                    <a:pt x="188366" y="0"/>
                  </a:lnTo>
                  <a:close/>
                </a:path>
              </a:pathLst>
            </a:custGeom>
            <a:solidFill>
              <a:srgbClr val="99C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418069" y="1921598"/>
              <a:ext cx="41910" cy="9525"/>
            </a:xfrm>
            <a:custGeom>
              <a:avLst/>
              <a:gdLst/>
              <a:ahLst/>
              <a:cxnLst/>
              <a:rect l="l" t="t" r="r" b="b"/>
              <a:pathLst>
                <a:path w="41909" h="9525">
                  <a:moveTo>
                    <a:pt x="24777" y="1079"/>
                  </a:moveTo>
                  <a:lnTo>
                    <a:pt x="1291" y="1186"/>
                  </a:lnTo>
                  <a:lnTo>
                    <a:pt x="1168" y="9436"/>
                  </a:lnTo>
                  <a:lnTo>
                    <a:pt x="40640" y="9436"/>
                  </a:lnTo>
                  <a:lnTo>
                    <a:pt x="40540" y="1197"/>
                  </a:lnTo>
                  <a:lnTo>
                    <a:pt x="24777" y="1079"/>
                  </a:lnTo>
                  <a:close/>
                </a:path>
                <a:path w="41909" h="9525">
                  <a:moveTo>
                    <a:pt x="40525" y="0"/>
                  </a:moveTo>
                  <a:lnTo>
                    <a:pt x="40540" y="1197"/>
                  </a:lnTo>
                  <a:lnTo>
                    <a:pt x="41757" y="1206"/>
                  </a:lnTo>
                  <a:lnTo>
                    <a:pt x="40525" y="0"/>
                  </a:lnTo>
                  <a:close/>
                </a:path>
                <a:path w="41909" h="9525">
                  <a:moveTo>
                    <a:pt x="1308" y="63"/>
                  </a:moveTo>
                  <a:lnTo>
                    <a:pt x="0" y="1193"/>
                  </a:lnTo>
                  <a:lnTo>
                    <a:pt x="1291" y="1186"/>
                  </a:lnTo>
                  <a:lnTo>
                    <a:pt x="1308" y="63"/>
                  </a:lnTo>
                  <a:close/>
                </a:path>
              </a:pathLst>
            </a:custGeom>
            <a:solidFill>
              <a:srgbClr val="97C6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363548" y="1898332"/>
              <a:ext cx="20955" cy="15240"/>
            </a:xfrm>
            <a:custGeom>
              <a:avLst/>
              <a:gdLst/>
              <a:ahLst/>
              <a:cxnLst/>
              <a:rect l="l" t="t" r="r" b="b"/>
              <a:pathLst>
                <a:path w="20955" h="15239">
                  <a:moveTo>
                    <a:pt x="8674" y="0"/>
                  </a:moveTo>
                  <a:lnTo>
                    <a:pt x="6083" y="63"/>
                  </a:lnTo>
                  <a:lnTo>
                    <a:pt x="3784" y="1549"/>
                  </a:lnTo>
                  <a:lnTo>
                    <a:pt x="660" y="4660"/>
                  </a:lnTo>
                  <a:lnTo>
                    <a:pt x="0" y="8077"/>
                  </a:lnTo>
                  <a:lnTo>
                    <a:pt x="2781" y="10185"/>
                  </a:lnTo>
                  <a:lnTo>
                    <a:pt x="3784" y="12966"/>
                  </a:lnTo>
                  <a:lnTo>
                    <a:pt x="3924" y="13842"/>
                  </a:lnTo>
                  <a:lnTo>
                    <a:pt x="4445" y="15201"/>
                  </a:lnTo>
                  <a:lnTo>
                    <a:pt x="9105" y="12509"/>
                  </a:lnTo>
                  <a:lnTo>
                    <a:pt x="17284" y="12509"/>
                  </a:lnTo>
                  <a:lnTo>
                    <a:pt x="17284" y="9855"/>
                  </a:lnTo>
                  <a:lnTo>
                    <a:pt x="20408" y="3149"/>
                  </a:lnTo>
                  <a:lnTo>
                    <a:pt x="18503" y="12"/>
                  </a:lnTo>
                  <a:lnTo>
                    <a:pt x="8674" y="0"/>
                  </a:lnTo>
                  <a:close/>
                </a:path>
                <a:path w="20955" h="15239">
                  <a:moveTo>
                    <a:pt x="17284" y="12509"/>
                  </a:moveTo>
                  <a:lnTo>
                    <a:pt x="9105" y="12509"/>
                  </a:lnTo>
                  <a:lnTo>
                    <a:pt x="13309" y="15138"/>
                  </a:lnTo>
                  <a:lnTo>
                    <a:pt x="17284" y="14008"/>
                  </a:lnTo>
                  <a:lnTo>
                    <a:pt x="17284" y="12509"/>
                  </a:lnTo>
                  <a:close/>
                </a:path>
              </a:pathLst>
            </a:custGeom>
            <a:solidFill>
              <a:srgbClr val="9FCE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341374" y="1902993"/>
              <a:ext cx="27305" cy="14604"/>
            </a:xfrm>
            <a:custGeom>
              <a:avLst/>
              <a:gdLst/>
              <a:ahLst/>
              <a:cxnLst/>
              <a:rect l="l" t="t" r="r" b="b"/>
              <a:pathLst>
                <a:path w="27305" h="14605">
                  <a:moveTo>
                    <a:pt x="22834" y="0"/>
                  </a:moveTo>
                  <a:lnTo>
                    <a:pt x="20142" y="1917"/>
                  </a:lnTo>
                  <a:lnTo>
                    <a:pt x="20243" y="5930"/>
                  </a:lnTo>
                  <a:lnTo>
                    <a:pt x="10896" y="9296"/>
                  </a:lnTo>
                  <a:lnTo>
                    <a:pt x="5549" y="11696"/>
                  </a:lnTo>
                  <a:lnTo>
                    <a:pt x="0" y="13500"/>
                  </a:lnTo>
                  <a:lnTo>
                    <a:pt x="6792" y="13726"/>
                  </a:lnTo>
                  <a:lnTo>
                    <a:pt x="13617" y="14108"/>
                  </a:lnTo>
                  <a:lnTo>
                    <a:pt x="20123" y="12887"/>
                  </a:lnTo>
                  <a:lnTo>
                    <a:pt x="25958" y="8305"/>
                  </a:lnTo>
                  <a:lnTo>
                    <a:pt x="26911" y="4787"/>
                  </a:lnTo>
                  <a:lnTo>
                    <a:pt x="24955" y="2362"/>
                  </a:lnTo>
                  <a:lnTo>
                    <a:pt x="22834" y="0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286" name="object 4286"/>
          <p:cNvGrpSpPr/>
          <p:nvPr/>
        </p:nvGrpSpPr>
        <p:grpSpPr>
          <a:xfrm>
            <a:off x="1564817" y="1380642"/>
            <a:ext cx="596265" cy="850900"/>
            <a:chOff x="1564817" y="1380642"/>
            <a:chExt cx="596265" cy="850900"/>
          </a:xfrm>
        </p:grpSpPr>
        <p:sp>
          <p:nvSpPr>
            <p:cNvPr id="4287" name="object 4287"/>
            <p:cNvSpPr/>
            <p:nvPr/>
          </p:nvSpPr>
          <p:spPr>
            <a:xfrm>
              <a:off x="1756625" y="2060511"/>
              <a:ext cx="234950" cy="135890"/>
            </a:xfrm>
            <a:custGeom>
              <a:avLst/>
              <a:gdLst/>
              <a:ahLst/>
              <a:cxnLst/>
              <a:rect l="l" t="t" r="r" b="b"/>
              <a:pathLst>
                <a:path w="234950" h="135889">
                  <a:moveTo>
                    <a:pt x="80175" y="97891"/>
                  </a:moveTo>
                  <a:lnTo>
                    <a:pt x="76961" y="98196"/>
                  </a:lnTo>
                  <a:lnTo>
                    <a:pt x="73367" y="99085"/>
                  </a:lnTo>
                  <a:lnTo>
                    <a:pt x="70396" y="101180"/>
                  </a:lnTo>
                  <a:lnTo>
                    <a:pt x="66293" y="103746"/>
                  </a:lnTo>
                  <a:lnTo>
                    <a:pt x="65100" y="103911"/>
                  </a:lnTo>
                  <a:lnTo>
                    <a:pt x="62966" y="104419"/>
                  </a:lnTo>
                  <a:lnTo>
                    <a:pt x="62141" y="104940"/>
                  </a:lnTo>
                  <a:lnTo>
                    <a:pt x="61429" y="105663"/>
                  </a:lnTo>
                  <a:lnTo>
                    <a:pt x="43772" y="113755"/>
                  </a:lnTo>
                  <a:lnTo>
                    <a:pt x="34831" y="117549"/>
                  </a:lnTo>
                  <a:lnTo>
                    <a:pt x="25704" y="120903"/>
                  </a:lnTo>
                  <a:lnTo>
                    <a:pt x="21628" y="122250"/>
                  </a:lnTo>
                  <a:lnTo>
                    <a:pt x="17665" y="123634"/>
                  </a:lnTo>
                  <a:lnTo>
                    <a:pt x="8178" y="125094"/>
                  </a:lnTo>
                  <a:lnTo>
                    <a:pt x="3657" y="128142"/>
                  </a:lnTo>
                  <a:lnTo>
                    <a:pt x="0" y="132079"/>
                  </a:lnTo>
                  <a:lnTo>
                    <a:pt x="952" y="133705"/>
                  </a:lnTo>
                  <a:lnTo>
                    <a:pt x="1866" y="135420"/>
                  </a:lnTo>
                  <a:lnTo>
                    <a:pt x="4254" y="134289"/>
                  </a:lnTo>
                  <a:lnTo>
                    <a:pt x="10236" y="132499"/>
                  </a:lnTo>
                  <a:lnTo>
                    <a:pt x="16560" y="131648"/>
                  </a:lnTo>
                  <a:lnTo>
                    <a:pt x="21907" y="128066"/>
                  </a:lnTo>
                  <a:lnTo>
                    <a:pt x="28221" y="128066"/>
                  </a:lnTo>
                  <a:lnTo>
                    <a:pt x="28676" y="127927"/>
                  </a:lnTo>
                  <a:lnTo>
                    <a:pt x="31965" y="126669"/>
                  </a:lnTo>
                  <a:lnTo>
                    <a:pt x="43853" y="121926"/>
                  </a:lnTo>
                  <a:lnTo>
                    <a:pt x="49818" y="119611"/>
                  </a:lnTo>
                  <a:lnTo>
                    <a:pt x="55854" y="117487"/>
                  </a:lnTo>
                  <a:lnTo>
                    <a:pt x="59156" y="116408"/>
                  </a:lnTo>
                  <a:lnTo>
                    <a:pt x="60324" y="114998"/>
                  </a:lnTo>
                  <a:lnTo>
                    <a:pt x="61544" y="113233"/>
                  </a:lnTo>
                  <a:lnTo>
                    <a:pt x="63182" y="112001"/>
                  </a:lnTo>
                  <a:lnTo>
                    <a:pt x="70332" y="109473"/>
                  </a:lnTo>
                  <a:lnTo>
                    <a:pt x="75171" y="106857"/>
                  </a:lnTo>
                  <a:lnTo>
                    <a:pt x="80124" y="104787"/>
                  </a:lnTo>
                  <a:lnTo>
                    <a:pt x="88227" y="101051"/>
                  </a:lnTo>
                  <a:lnTo>
                    <a:pt x="93450" y="98336"/>
                  </a:lnTo>
                  <a:lnTo>
                    <a:pt x="83692" y="98336"/>
                  </a:lnTo>
                  <a:lnTo>
                    <a:pt x="80175" y="97891"/>
                  </a:lnTo>
                  <a:close/>
                </a:path>
                <a:path w="234950" h="135889">
                  <a:moveTo>
                    <a:pt x="28221" y="128066"/>
                  </a:moveTo>
                  <a:lnTo>
                    <a:pt x="21907" y="128066"/>
                  </a:lnTo>
                  <a:lnTo>
                    <a:pt x="25450" y="128917"/>
                  </a:lnTo>
                  <a:lnTo>
                    <a:pt x="28221" y="128066"/>
                  </a:lnTo>
                  <a:close/>
                </a:path>
                <a:path w="234950" h="135889">
                  <a:moveTo>
                    <a:pt x="218427" y="6248"/>
                  </a:moveTo>
                  <a:lnTo>
                    <a:pt x="217385" y="7696"/>
                  </a:lnTo>
                  <a:lnTo>
                    <a:pt x="210362" y="14566"/>
                  </a:lnTo>
                  <a:lnTo>
                    <a:pt x="203246" y="19024"/>
                  </a:lnTo>
                  <a:lnTo>
                    <a:pt x="196519" y="23621"/>
                  </a:lnTo>
                  <a:lnTo>
                    <a:pt x="189236" y="29119"/>
                  </a:lnTo>
                  <a:lnTo>
                    <a:pt x="182116" y="34839"/>
                  </a:lnTo>
                  <a:lnTo>
                    <a:pt x="174931" y="40481"/>
                  </a:lnTo>
                  <a:lnTo>
                    <a:pt x="167474" y="45732"/>
                  </a:lnTo>
                  <a:lnTo>
                    <a:pt x="162979" y="48640"/>
                  </a:lnTo>
                  <a:lnTo>
                    <a:pt x="159219" y="52527"/>
                  </a:lnTo>
                  <a:lnTo>
                    <a:pt x="150253" y="58026"/>
                  </a:lnTo>
                  <a:lnTo>
                    <a:pt x="145440" y="59982"/>
                  </a:lnTo>
                  <a:lnTo>
                    <a:pt x="140982" y="63055"/>
                  </a:lnTo>
                  <a:lnTo>
                    <a:pt x="102674" y="84952"/>
                  </a:lnTo>
                  <a:lnTo>
                    <a:pt x="96705" y="87730"/>
                  </a:lnTo>
                  <a:lnTo>
                    <a:pt x="90910" y="90809"/>
                  </a:lnTo>
                  <a:lnTo>
                    <a:pt x="85585" y="94716"/>
                  </a:lnTo>
                  <a:lnTo>
                    <a:pt x="83692" y="98336"/>
                  </a:lnTo>
                  <a:lnTo>
                    <a:pt x="93450" y="98336"/>
                  </a:lnTo>
                  <a:lnTo>
                    <a:pt x="96118" y="96948"/>
                  </a:lnTo>
                  <a:lnTo>
                    <a:pt x="103939" y="92736"/>
                  </a:lnTo>
                  <a:lnTo>
                    <a:pt x="122140" y="83272"/>
                  </a:lnTo>
                  <a:lnTo>
                    <a:pt x="132216" y="77468"/>
                  </a:lnTo>
                  <a:lnTo>
                    <a:pt x="152158" y="65493"/>
                  </a:lnTo>
                  <a:lnTo>
                    <a:pt x="158440" y="61397"/>
                  </a:lnTo>
                  <a:lnTo>
                    <a:pt x="164501" y="56989"/>
                  </a:lnTo>
                  <a:lnTo>
                    <a:pt x="170598" y="52665"/>
                  </a:lnTo>
                  <a:lnTo>
                    <a:pt x="176987" y="48818"/>
                  </a:lnTo>
                  <a:lnTo>
                    <a:pt x="182136" y="45035"/>
                  </a:lnTo>
                  <a:lnTo>
                    <a:pt x="186683" y="40477"/>
                  </a:lnTo>
                  <a:lnTo>
                    <a:pt x="191490" y="36317"/>
                  </a:lnTo>
                  <a:lnTo>
                    <a:pt x="197446" y="33705"/>
                  </a:lnTo>
                  <a:lnTo>
                    <a:pt x="197878" y="33629"/>
                  </a:lnTo>
                  <a:lnTo>
                    <a:pt x="198132" y="32956"/>
                  </a:lnTo>
                  <a:lnTo>
                    <a:pt x="200456" y="28028"/>
                  </a:lnTo>
                  <a:lnTo>
                    <a:pt x="204596" y="25717"/>
                  </a:lnTo>
                  <a:lnTo>
                    <a:pt x="209994" y="21780"/>
                  </a:lnTo>
                  <a:lnTo>
                    <a:pt x="212102" y="21132"/>
                  </a:lnTo>
                  <a:lnTo>
                    <a:pt x="212966" y="19024"/>
                  </a:lnTo>
                  <a:lnTo>
                    <a:pt x="224179" y="9411"/>
                  </a:lnTo>
                  <a:lnTo>
                    <a:pt x="220243" y="7594"/>
                  </a:lnTo>
                  <a:lnTo>
                    <a:pt x="218427" y="6248"/>
                  </a:lnTo>
                  <a:close/>
                </a:path>
                <a:path w="234950" h="135889">
                  <a:moveTo>
                    <a:pt x="225686" y="8119"/>
                  </a:moveTo>
                  <a:lnTo>
                    <a:pt x="224179" y="9411"/>
                  </a:lnTo>
                  <a:lnTo>
                    <a:pt x="224866" y="9728"/>
                  </a:lnTo>
                  <a:lnTo>
                    <a:pt x="225686" y="8119"/>
                  </a:lnTo>
                  <a:close/>
                </a:path>
                <a:path w="234950" h="135889">
                  <a:moveTo>
                    <a:pt x="232143" y="0"/>
                  </a:moveTo>
                  <a:lnTo>
                    <a:pt x="230568" y="1117"/>
                  </a:lnTo>
                  <a:lnTo>
                    <a:pt x="226847" y="5841"/>
                  </a:lnTo>
                  <a:lnTo>
                    <a:pt x="225686" y="8119"/>
                  </a:lnTo>
                  <a:lnTo>
                    <a:pt x="234772" y="330"/>
                  </a:lnTo>
                  <a:lnTo>
                    <a:pt x="232143" y="0"/>
                  </a:lnTo>
                  <a:close/>
                </a:path>
              </a:pathLst>
            </a:custGeom>
            <a:solidFill>
              <a:srgbClr val="A7C7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815909" y="2079536"/>
              <a:ext cx="155575" cy="97155"/>
            </a:xfrm>
            <a:custGeom>
              <a:avLst/>
              <a:gdLst/>
              <a:ahLst/>
              <a:cxnLst/>
              <a:rect l="l" t="t" r="r" b="b"/>
              <a:pathLst>
                <a:path w="155575" h="97155">
                  <a:moveTo>
                    <a:pt x="153682" y="0"/>
                  </a:moveTo>
                  <a:lnTo>
                    <a:pt x="149948" y="1701"/>
                  </a:lnTo>
                  <a:lnTo>
                    <a:pt x="146507" y="3746"/>
                  </a:lnTo>
                  <a:lnTo>
                    <a:pt x="139293" y="10185"/>
                  </a:lnTo>
                  <a:lnTo>
                    <a:pt x="136245" y="15176"/>
                  </a:lnTo>
                  <a:lnTo>
                    <a:pt x="127927" y="17995"/>
                  </a:lnTo>
                  <a:lnTo>
                    <a:pt x="126060" y="19469"/>
                  </a:lnTo>
                  <a:lnTo>
                    <a:pt x="124612" y="23863"/>
                  </a:lnTo>
                  <a:lnTo>
                    <a:pt x="122897" y="25196"/>
                  </a:lnTo>
                  <a:lnTo>
                    <a:pt x="113726" y="30374"/>
                  </a:lnTo>
                  <a:lnTo>
                    <a:pt x="99236" y="40676"/>
                  </a:lnTo>
                  <a:lnTo>
                    <a:pt x="91681" y="45415"/>
                  </a:lnTo>
                  <a:lnTo>
                    <a:pt x="83940" y="49935"/>
                  </a:lnTo>
                  <a:lnTo>
                    <a:pt x="68639" y="59336"/>
                  </a:lnTo>
                  <a:lnTo>
                    <a:pt x="60769" y="63677"/>
                  </a:lnTo>
                  <a:lnTo>
                    <a:pt x="43629" y="72377"/>
                  </a:lnTo>
                  <a:lnTo>
                    <a:pt x="38239" y="75615"/>
                  </a:lnTo>
                  <a:lnTo>
                    <a:pt x="32023" y="78943"/>
                  </a:lnTo>
                  <a:lnTo>
                    <a:pt x="25563" y="81691"/>
                  </a:lnTo>
                  <a:lnTo>
                    <a:pt x="19253" y="84665"/>
                  </a:lnTo>
                  <a:lnTo>
                    <a:pt x="12738" y="89344"/>
                  </a:lnTo>
                  <a:lnTo>
                    <a:pt x="11125" y="88938"/>
                  </a:lnTo>
                  <a:lnTo>
                    <a:pt x="6299" y="90766"/>
                  </a:lnTo>
                  <a:lnTo>
                    <a:pt x="1841" y="91046"/>
                  </a:lnTo>
                  <a:lnTo>
                    <a:pt x="0" y="95542"/>
                  </a:lnTo>
                  <a:lnTo>
                    <a:pt x="1473" y="96964"/>
                  </a:lnTo>
                  <a:lnTo>
                    <a:pt x="3378" y="96951"/>
                  </a:lnTo>
                  <a:lnTo>
                    <a:pt x="8661" y="93687"/>
                  </a:lnTo>
                  <a:lnTo>
                    <a:pt x="13081" y="92773"/>
                  </a:lnTo>
                  <a:lnTo>
                    <a:pt x="64223" y="67475"/>
                  </a:lnTo>
                  <a:lnTo>
                    <a:pt x="68110" y="65125"/>
                  </a:lnTo>
                  <a:lnTo>
                    <a:pt x="72682" y="64376"/>
                  </a:lnTo>
                  <a:lnTo>
                    <a:pt x="72593" y="62141"/>
                  </a:lnTo>
                  <a:lnTo>
                    <a:pt x="73126" y="60375"/>
                  </a:lnTo>
                  <a:lnTo>
                    <a:pt x="75806" y="60236"/>
                  </a:lnTo>
                  <a:lnTo>
                    <a:pt x="78930" y="55257"/>
                  </a:lnTo>
                  <a:lnTo>
                    <a:pt x="85255" y="55702"/>
                  </a:lnTo>
                  <a:lnTo>
                    <a:pt x="89242" y="52463"/>
                  </a:lnTo>
                  <a:lnTo>
                    <a:pt x="95395" y="48131"/>
                  </a:lnTo>
                  <a:lnTo>
                    <a:pt x="108218" y="40162"/>
                  </a:lnTo>
                  <a:lnTo>
                    <a:pt x="114134" y="35229"/>
                  </a:lnTo>
                  <a:lnTo>
                    <a:pt x="118224" y="31127"/>
                  </a:lnTo>
                  <a:lnTo>
                    <a:pt x="124409" y="28435"/>
                  </a:lnTo>
                  <a:lnTo>
                    <a:pt x="128765" y="23888"/>
                  </a:lnTo>
                  <a:lnTo>
                    <a:pt x="130149" y="22860"/>
                  </a:lnTo>
                  <a:lnTo>
                    <a:pt x="131343" y="21551"/>
                  </a:lnTo>
                  <a:lnTo>
                    <a:pt x="132918" y="20777"/>
                  </a:lnTo>
                  <a:lnTo>
                    <a:pt x="135178" y="19265"/>
                  </a:lnTo>
                  <a:lnTo>
                    <a:pt x="137807" y="18199"/>
                  </a:lnTo>
                  <a:lnTo>
                    <a:pt x="139598" y="14744"/>
                  </a:lnTo>
                  <a:lnTo>
                    <a:pt x="141224" y="14541"/>
                  </a:lnTo>
                  <a:lnTo>
                    <a:pt x="144068" y="10553"/>
                  </a:lnTo>
                  <a:lnTo>
                    <a:pt x="148145" y="7848"/>
                  </a:lnTo>
                  <a:lnTo>
                    <a:pt x="152869" y="3327"/>
                  </a:lnTo>
                  <a:lnTo>
                    <a:pt x="155067" y="2451"/>
                  </a:lnTo>
                  <a:lnTo>
                    <a:pt x="153682" y="0"/>
                  </a:lnTo>
                  <a:close/>
                </a:path>
              </a:pathLst>
            </a:custGeom>
            <a:solidFill>
              <a:srgbClr val="B1C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944674" y="2095105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4152" y="5207"/>
                  </a:moveTo>
                  <a:lnTo>
                    <a:pt x="1701" y="4813"/>
                  </a:lnTo>
                  <a:lnTo>
                    <a:pt x="774" y="6464"/>
                  </a:lnTo>
                  <a:lnTo>
                    <a:pt x="0" y="8318"/>
                  </a:lnTo>
                  <a:lnTo>
                    <a:pt x="2108" y="8242"/>
                  </a:lnTo>
                  <a:lnTo>
                    <a:pt x="3238" y="6870"/>
                  </a:lnTo>
                  <a:lnTo>
                    <a:pt x="4152" y="5207"/>
                  </a:lnTo>
                  <a:close/>
                </a:path>
                <a:path w="10794" h="8889">
                  <a:moveTo>
                    <a:pt x="10388" y="0"/>
                  </a:moveTo>
                  <a:lnTo>
                    <a:pt x="8559" y="2032"/>
                  </a:lnTo>
                  <a:lnTo>
                    <a:pt x="4940" y="1917"/>
                  </a:lnTo>
                  <a:lnTo>
                    <a:pt x="4152" y="5194"/>
                  </a:lnTo>
                  <a:lnTo>
                    <a:pt x="8115" y="5727"/>
                  </a:lnTo>
                  <a:lnTo>
                    <a:pt x="9880" y="3619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B4D1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952256" y="1996719"/>
              <a:ext cx="93345" cy="88265"/>
            </a:xfrm>
            <a:custGeom>
              <a:avLst/>
              <a:gdLst/>
              <a:ahLst/>
              <a:cxnLst/>
              <a:rect l="l" t="t" r="r" b="b"/>
              <a:pathLst>
                <a:path w="93344" h="88264">
                  <a:moveTo>
                    <a:pt x="91249" y="0"/>
                  </a:moveTo>
                  <a:lnTo>
                    <a:pt x="90195" y="2933"/>
                  </a:lnTo>
                  <a:lnTo>
                    <a:pt x="84239" y="6375"/>
                  </a:lnTo>
                  <a:lnTo>
                    <a:pt x="81368" y="12001"/>
                  </a:lnTo>
                  <a:lnTo>
                    <a:pt x="75260" y="12865"/>
                  </a:lnTo>
                  <a:lnTo>
                    <a:pt x="40957" y="46443"/>
                  </a:lnTo>
                  <a:lnTo>
                    <a:pt x="40043" y="49377"/>
                  </a:lnTo>
                  <a:lnTo>
                    <a:pt x="33451" y="51612"/>
                  </a:lnTo>
                  <a:lnTo>
                    <a:pt x="30378" y="54140"/>
                  </a:lnTo>
                  <a:lnTo>
                    <a:pt x="28409" y="57264"/>
                  </a:lnTo>
                  <a:lnTo>
                    <a:pt x="24050" y="62898"/>
                  </a:lnTo>
                  <a:lnTo>
                    <a:pt x="19005" y="67806"/>
                  </a:lnTo>
                  <a:lnTo>
                    <a:pt x="13693" y="72432"/>
                  </a:lnTo>
                  <a:lnTo>
                    <a:pt x="8534" y="77215"/>
                  </a:lnTo>
                  <a:lnTo>
                    <a:pt x="6730" y="79070"/>
                  </a:lnTo>
                  <a:lnTo>
                    <a:pt x="4546" y="80543"/>
                  </a:lnTo>
                  <a:lnTo>
                    <a:pt x="1587" y="84150"/>
                  </a:lnTo>
                  <a:lnTo>
                    <a:pt x="0" y="85750"/>
                  </a:lnTo>
                  <a:lnTo>
                    <a:pt x="1765" y="88010"/>
                  </a:lnTo>
                  <a:lnTo>
                    <a:pt x="6730" y="84416"/>
                  </a:lnTo>
                  <a:lnTo>
                    <a:pt x="12318" y="81838"/>
                  </a:lnTo>
                  <a:lnTo>
                    <a:pt x="19088" y="75272"/>
                  </a:lnTo>
                  <a:lnTo>
                    <a:pt x="21158" y="72250"/>
                  </a:lnTo>
                  <a:lnTo>
                    <a:pt x="24612" y="71399"/>
                  </a:lnTo>
                  <a:lnTo>
                    <a:pt x="29273" y="68351"/>
                  </a:lnTo>
                  <a:lnTo>
                    <a:pt x="30759" y="62661"/>
                  </a:lnTo>
                  <a:lnTo>
                    <a:pt x="38684" y="56121"/>
                  </a:lnTo>
                  <a:lnTo>
                    <a:pt x="42176" y="52755"/>
                  </a:lnTo>
                  <a:lnTo>
                    <a:pt x="50393" y="43484"/>
                  </a:lnTo>
                  <a:lnTo>
                    <a:pt x="57594" y="39916"/>
                  </a:lnTo>
                  <a:lnTo>
                    <a:pt x="63157" y="29667"/>
                  </a:lnTo>
                  <a:lnTo>
                    <a:pt x="67563" y="29768"/>
                  </a:lnTo>
                  <a:lnTo>
                    <a:pt x="72351" y="21374"/>
                  </a:lnTo>
                  <a:lnTo>
                    <a:pt x="76377" y="17246"/>
                  </a:lnTo>
                  <a:lnTo>
                    <a:pt x="86740" y="11696"/>
                  </a:lnTo>
                  <a:lnTo>
                    <a:pt x="90284" y="7581"/>
                  </a:lnTo>
                  <a:lnTo>
                    <a:pt x="93141" y="2857"/>
                  </a:lnTo>
                  <a:lnTo>
                    <a:pt x="91249" y="0"/>
                  </a:lnTo>
                  <a:close/>
                </a:path>
              </a:pathLst>
            </a:custGeom>
            <a:solidFill>
              <a:srgbClr val="9F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2027745" y="1941588"/>
              <a:ext cx="86360" cy="69215"/>
            </a:xfrm>
            <a:custGeom>
              <a:avLst/>
              <a:gdLst/>
              <a:ahLst/>
              <a:cxnLst/>
              <a:rect l="l" t="t" r="r" b="b"/>
              <a:pathLst>
                <a:path w="86360" h="69214">
                  <a:moveTo>
                    <a:pt x="73875" y="0"/>
                  </a:moveTo>
                  <a:lnTo>
                    <a:pt x="67690" y="5054"/>
                  </a:lnTo>
                  <a:lnTo>
                    <a:pt x="64287" y="9182"/>
                  </a:lnTo>
                  <a:lnTo>
                    <a:pt x="61721" y="24320"/>
                  </a:lnTo>
                  <a:lnTo>
                    <a:pt x="54559" y="28968"/>
                  </a:lnTo>
                  <a:lnTo>
                    <a:pt x="41846" y="35636"/>
                  </a:lnTo>
                  <a:lnTo>
                    <a:pt x="35699" y="36474"/>
                  </a:lnTo>
                  <a:lnTo>
                    <a:pt x="28168" y="44627"/>
                  </a:lnTo>
                  <a:lnTo>
                    <a:pt x="24129" y="48399"/>
                  </a:lnTo>
                  <a:lnTo>
                    <a:pt x="18872" y="54444"/>
                  </a:lnTo>
                  <a:lnTo>
                    <a:pt x="16929" y="55143"/>
                  </a:lnTo>
                  <a:lnTo>
                    <a:pt x="14541" y="54864"/>
                  </a:lnTo>
                  <a:lnTo>
                    <a:pt x="13830" y="54978"/>
                  </a:lnTo>
                  <a:lnTo>
                    <a:pt x="9410" y="59639"/>
                  </a:lnTo>
                  <a:lnTo>
                    <a:pt x="3962" y="63233"/>
                  </a:lnTo>
                  <a:lnTo>
                    <a:pt x="0" y="68364"/>
                  </a:lnTo>
                  <a:lnTo>
                    <a:pt x="3327" y="68884"/>
                  </a:lnTo>
                  <a:lnTo>
                    <a:pt x="5791" y="67602"/>
                  </a:lnTo>
                  <a:lnTo>
                    <a:pt x="10706" y="62115"/>
                  </a:lnTo>
                  <a:lnTo>
                    <a:pt x="13601" y="59232"/>
                  </a:lnTo>
                  <a:lnTo>
                    <a:pt x="17652" y="57988"/>
                  </a:lnTo>
                  <a:lnTo>
                    <a:pt x="18567" y="57581"/>
                  </a:lnTo>
                  <a:lnTo>
                    <a:pt x="19697" y="57391"/>
                  </a:lnTo>
                  <a:lnTo>
                    <a:pt x="25230" y="52553"/>
                  </a:lnTo>
                  <a:lnTo>
                    <a:pt x="35329" y="44666"/>
                  </a:lnTo>
                  <a:lnTo>
                    <a:pt x="40970" y="39306"/>
                  </a:lnTo>
                  <a:lnTo>
                    <a:pt x="42024" y="38582"/>
                  </a:lnTo>
                  <a:lnTo>
                    <a:pt x="51968" y="36169"/>
                  </a:lnTo>
                  <a:lnTo>
                    <a:pt x="58242" y="30924"/>
                  </a:lnTo>
                  <a:lnTo>
                    <a:pt x="66319" y="20345"/>
                  </a:lnTo>
                  <a:lnTo>
                    <a:pt x="69481" y="16814"/>
                  </a:lnTo>
                  <a:lnTo>
                    <a:pt x="74371" y="6350"/>
                  </a:lnTo>
                  <a:lnTo>
                    <a:pt x="81724" y="6769"/>
                  </a:lnTo>
                  <a:lnTo>
                    <a:pt x="86194" y="2946"/>
                  </a:lnTo>
                  <a:lnTo>
                    <a:pt x="83921" y="3086"/>
                  </a:lnTo>
                  <a:lnTo>
                    <a:pt x="77025" y="1435"/>
                  </a:lnTo>
                  <a:lnTo>
                    <a:pt x="73875" y="0"/>
                  </a:lnTo>
                  <a:close/>
                </a:path>
              </a:pathLst>
            </a:custGeom>
            <a:solidFill>
              <a:srgbClr val="9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999716" y="1979968"/>
              <a:ext cx="51435" cy="44450"/>
            </a:xfrm>
            <a:custGeom>
              <a:avLst/>
              <a:gdLst/>
              <a:ahLst/>
              <a:cxnLst/>
              <a:rect l="l" t="t" r="r" b="b"/>
              <a:pathLst>
                <a:path w="51435" h="44450">
                  <a:moveTo>
                    <a:pt x="43903" y="0"/>
                  </a:moveTo>
                  <a:lnTo>
                    <a:pt x="37071" y="1460"/>
                  </a:lnTo>
                  <a:lnTo>
                    <a:pt x="33477" y="8229"/>
                  </a:lnTo>
                  <a:lnTo>
                    <a:pt x="29884" y="13843"/>
                  </a:lnTo>
                  <a:lnTo>
                    <a:pt x="25693" y="18872"/>
                  </a:lnTo>
                  <a:lnTo>
                    <a:pt x="16624" y="28295"/>
                  </a:lnTo>
                  <a:lnTo>
                    <a:pt x="14122" y="31813"/>
                  </a:lnTo>
                  <a:lnTo>
                    <a:pt x="12649" y="36868"/>
                  </a:lnTo>
                  <a:lnTo>
                    <a:pt x="6578" y="35001"/>
                  </a:lnTo>
                  <a:lnTo>
                    <a:pt x="5118" y="35293"/>
                  </a:lnTo>
                  <a:lnTo>
                    <a:pt x="3175" y="34810"/>
                  </a:lnTo>
                  <a:lnTo>
                    <a:pt x="3111" y="37249"/>
                  </a:lnTo>
                  <a:lnTo>
                    <a:pt x="0" y="42443"/>
                  </a:lnTo>
                  <a:lnTo>
                    <a:pt x="1892" y="44284"/>
                  </a:lnTo>
                  <a:lnTo>
                    <a:pt x="4267" y="43840"/>
                  </a:lnTo>
                  <a:lnTo>
                    <a:pt x="8737" y="43776"/>
                  </a:lnTo>
                  <a:lnTo>
                    <a:pt x="10528" y="42951"/>
                  </a:lnTo>
                  <a:lnTo>
                    <a:pt x="12026" y="41325"/>
                  </a:lnTo>
                  <a:lnTo>
                    <a:pt x="17236" y="36183"/>
                  </a:lnTo>
                  <a:lnTo>
                    <a:pt x="22774" y="31413"/>
                  </a:lnTo>
                  <a:lnTo>
                    <a:pt x="28421" y="26766"/>
                  </a:lnTo>
                  <a:lnTo>
                    <a:pt x="33959" y="21996"/>
                  </a:lnTo>
                  <a:lnTo>
                    <a:pt x="36525" y="19659"/>
                  </a:lnTo>
                  <a:lnTo>
                    <a:pt x="39357" y="17792"/>
                  </a:lnTo>
                  <a:lnTo>
                    <a:pt x="42570" y="16484"/>
                  </a:lnTo>
                  <a:lnTo>
                    <a:pt x="43205" y="15201"/>
                  </a:lnTo>
                  <a:lnTo>
                    <a:pt x="45770" y="15557"/>
                  </a:lnTo>
                  <a:lnTo>
                    <a:pt x="44551" y="8851"/>
                  </a:lnTo>
                  <a:lnTo>
                    <a:pt x="48437" y="6324"/>
                  </a:lnTo>
                  <a:lnTo>
                    <a:pt x="50876" y="2971"/>
                  </a:lnTo>
                  <a:lnTo>
                    <a:pt x="43903" y="0"/>
                  </a:lnTo>
                  <a:close/>
                </a:path>
              </a:pathLst>
            </a:custGeom>
            <a:solidFill>
              <a:srgbClr val="8CB8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778533" y="2149119"/>
              <a:ext cx="97790" cy="43180"/>
            </a:xfrm>
            <a:custGeom>
              <a:avLst/>
              <a:gdLst/>
              <a:ahLst/>
              <a:cxnLst/>
              <a:rect l="l" t="t" r="r" b="b"/>
              <a:pathLst>
                <a:path w="97789" h="43180">
                  <a:moveTo>
                    <a:pt x="97599" y="0"/>
                  </a:moveTo>
                  <a:lnTo>
                    <a:pt x="93599" y="787"/>
                  </a:lnTo>
                  <a:lnTo>
                    <a:pt x="89458" y="761"/>
                  </a:lnTo>
                  <a:lnTo>
                    <a:pt x="84810" y="5524"/>
                  </a:lnTo>
                  <a:lnTo>
                    <a:pt x="82727" y="6591"/>
                  </a:lnTo>
                  <a:lnTo>
                    <a:pt x="74037" y="10409"/>
                  </a:lnTo>
                  <a:lnTo>
                    <a:pt x="61029" y="16615"/>
                  </a:lnTo>
                  <a:lnTo>
                    <a:pt x="48920" y="22047"/>
                  </a:lnTo>
                  <a:lnTo>
                    <a:pt x="43827" y="25882"/>
                  </a:lnTo>
                  <a:lnTo>
                    <a:pt x="37376" y="25958"/>
                  </a:lnTo>
                  <a:lnTo>
                    <a:pt x="28105" y="29543"/>
                  </a:lnTo>
                  <a:lnTo>
                    <a:pt x="18911" y="33339"/>
                  </a:lnTo>
                  <a:lnTo>
                    <a:pt x="9606" y="36822"/>
                  </a:lnTo>
                  <a:lnTo>
                    <a:pt x="0" y="39471"/>
                  </a:lnTo>
                  <a:lnTo>
                    <a:pt x="1993" y="42710"/>
                  </a:lnTo>
                  <a:lnTo>
                    <a:pt x="4584" y="41541"/>
                  </a:lnTo>
                  <a:lnTo>
                    <a:pt x="12293" y="38595"/>
                  </a:lnTo>
                  <a:lnTo>
                    <a:pt x="16916" y="35051"/>
                  </a:lnTo>
                  <a:lnTo>
                    <a:pt x="22834" y="36347"/>
                  </a:lnTo>
                  <a:lnTo>
                    <a:pt x="23876" y="36347"/>
                  </a:lnTo>
                  <a:lnTo>
                    <a:pt x="29019" y="32778"/>
                  </a:lnTo>
                  <a:lnTo>
                    <a:pt x="32181" y="32194"/>
                  </a:lnTo>
                  <a:lnTo>
                    <a:pt x="32550" y="29603"/>
                  </a:lnTo>
                  <a:lnTo>
                    <a:pt x="34582" y="30060"/>
                  </a:lnTo>
                  <a:lnTo>
                    <a:pt x="38874" y="30302"/>
                  </a:lnTo>
                  <a:lnTo>
                    <a:pt x="42519" y="30098"/>
                  </a:lnTo>
                  <a:lnTo>
                    <a:pt x="46443" y="24193"/>
                  </a:lnTo>
                  <a:lnTo>
                    <a:pt x="51333" y="24599"/>
                  </a:lnTo>
                  <a:lnTo>
                    <a:pt x="59537" y="19684"/>
                  </a:lnTo>
                  <a:lnTo>
                    <a:pt x="63754" y="16230"/>
                  </a:lnTo>
                  <a:lnTo>
                    <a:pt x="70015" y="16052"/>
                  </a:lnTo>
                  <a:lnTo>
                    <a:pt x="75653" y="10655"/>
                  </a:lnTo>
                  <a:lnTo>
                    <a:pt x="81673" y="9448"/>
                  </a:lnTo>
                  <a:lnTo>
                    <a:pt x="87223" y="7264"/>
                  </a:lnTo>
                  <a:lnTo>
                    <a:pt x="91694" y="3860"/>
                  </a:lnTo>
                  <a:lnTo>
                    <a:pt x="94488" y="3111"/>
                  </a:lnTo>
                  <a:lnTo>
                    <a:pt x="95529" y="3111"/>
                  </a:lnTo>
                  <a:lnTo>
                    <a:pt x="95364" y="1498"/>
                  </a:lnTo>
                  <a:lnTo>
                    <a:pt x="96977" y="1079"/>
                  </a:lnTo>
                  <a:lnTo>
                    <a:pt x="97599" y="0"/>
                  </a:lnTo>
                  <a:close/>
                </a:path>
              </a:pathLst>
            </a:custGeom>
            <a:solidFill>
              <a:srgbClr val="B5D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802422" y="2180170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19">
                  <a:moveTo>
                    <a:pt x="812" y="0"/>
                  </a:moveTo>
                  <a:lnTo>
                    <a:pt x="0" y="5283"/>
                  </a:lnTo>
                  <a:lnTo>
                    <a:pt x="4495" y="7366"/>
                  </a:lnTo>
                  <a:lnTo>
                    <a:pt x="5346" y="2146"/>
                  </a:lnTo>
                  <a:lnTo>
                    <a:pt x="8305" y="1130"/>
                  </a:lnTo>
                  <a:lnTo>
                    <a:pt x="5257" y="195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B6D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865756" y="2151735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3771" y="0"/>
                  </a:moveTo>
                  <a:lnTo>
                    <a:pt x="1625" y="1854"/>
                  </a:lnTo>
                  <a:lnTo>
                    <a:pt x="0" y="4648"/>
                  </a:lnTo>
                  <a:lnTo>
                    <a:pt x="2895" y="4711"/>
                  </a:lnTo>
                  <a:lnTo>
                    <a:pt x="4495" y="1765"/>
                  </a:lnTo>
                  <a:lnTo>
                    <a:pt x="7264" y="1536"/>
                  </a:lnTo>
                  <a:lnTo>
                    <a:pt x="7264" y="49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BE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564817" y="1954822"/>
              <a:ext cx="205104" cy="51435"/>
            </a:xfrm>
            <a:custGeom>
              <a:avLst/>
              <a:gdLst/>
              <a:ahLst/>
              <a:cxnLst/>
              <a:rect l="l" t="t" r="r" b="b"/>
              <a:pathLst>
                <a:path w="205105" h="51435">
                  <a:moveTo>
                    <a:pt x="63234" y="47117"/>
                  </a:moveTo>
                  <a:lnTo>
                    <a:pt x="43294" y="47117"/>
                  </a:lnTo>
                  <a:lnTo>
                    <a:pt x="46532" y="47866"/>
                  </a:lnTo>
                  <a:lnTo>
                    <a:pt x="51917" y="50901"/>
                  </a:lnTo>
                  <a:lnTo>
                    <a:pt x="57315" y="49123"/>
                  </a:lnTo>
                  <a:lnTo>
                    <a:pt x="62433" y="47371"/>
                  </a:lnTo>
                  <a:lnTo>
                    <a:pt x="63234" y="47117"/>
                  </a:lnTo>
                  <a:close/>
                </a:path>
                <a:path w="205105" h="51435">
                  <a:moveTo>
                    <a:pt x="76824" y="43129"/>
                  </a:moveTo>
                  <a:lnTo>
                    <a:pt x="34290" y="43129"/>
                  </a:lnTo>
                  <a:lnTo>
                    <a:pt x="40106" y="48844"/>
                  </a:lnTo>
                  <a:lnTo>
                    <a:pt x="43294" y="47117"/>
                  </a:lnTo>
                  <a:lnTo>
                    <a:pt x="63234" y="47117"/>
                  </a:lnTo>
                  <a:lnTo>
                    <a:pt x="69365" y="45172"/>
                  </a:lnTo>
                  <a:lnTo>
                    <a:pt x="76824" y="43129"/>
                  </a:lnTo>
                  <a:close/>
                </a:path>
                <a:path w="205105" h="51435">
                  <a:moveTo>
                    <a:pt x="79579" y="42456"/>
                  </a:moveTo>
                  <a:lnTo>
                    <a:pt x="8953" y="42456"/>
                  </a:lnTo>
                  <a:lnTo>
                    <a:pt x="16129" y="45466"/>
                  </a:lnTo>
                  <a:lnTo>
                    <a:pt x="19939" y="45872"/>
                  </a:lnTo>
                  <a:lnTo>
                    <a:pt x="27876" y="44056"/>
                  </a:lnTo>
                  <a:lnTo>
                    <a:pt x="34290" y="43129"/>
                  </a:lnTo>
                  <a:lnTo>
                    <a:pt x="76824" y="43129"/>
                  </a:lnTo>
                  <a:lnTo>
                    <a:pt x="79579" y="42456"/>
                  </a:lnTo>
                  <a:close/>
                </a:path>
                <a:path w="205105" h="51435">
                  <a:moveTo>
                    <a:pt x="5168" y="41630"/>
                  </a:moveTo>
                  <a:lnTo>
                    <a:pt x="0" y="41630"/>
                  </a:lnTo>
                  <a:lnTo>
                    <a:pt x="4457" y="43154"/>
                  </a:lnTo>
                  <a:lnTo>
                    <a:pt x="8953" y="42456"/>
                  </a:lnTo>
                  <a:lnTo>
                    <a:pt x="79579" y="42456"/>
                  </a:lnTo>
                  <a:lnTo>
                    <a:pt x="82645" y="41706"/>
                  </a:lnTo>
                  <a:lnTo>
                    <a:pt x="10350" y="41706"/>
                  </a:lnTo>
                  <a:lnTo>
                    <a:pt x="5168" y="41630"/>
                  </a:lnTo>
                  <a:close/>
                </a:path>
                <a:path w="205105" h="51435">
                  <a:moveTo>
                    <a:pt x="25730" y="28117"/>
                  </a:moveTo>
                  <a:lnTo>
                    <a:pt x="24320" y="29527"/>
                  </a:lnTo>
                  <a:lnTo>
                    <a:pt x="24449" y="39941"/>
                  </a:lnTo>
                  <a:lnTo>
                    <a:pt x="22936" y="41503"/>
                  </a:lnTo>
                  <a:lnTo>
                    <a:pt x="10350" y="41706"/>
                  </a:lnTo>
                  <a:lnTo>
                    <a:pt x="82645" y="41706"/>
                  </a:lnTo>
                  <a:lnTo>
                    <a:pt x="83483" y="41503"/>
                  </a:lnTo>
                  <a:lnTo>
                    <a:pt x="90512" y="39941"/>
                  </a:lnTo>
                  <a:lnTo>
                    <a:pt x="95754" y="39941"/>
                  </a:lnTo>
                  <a:lnTo>
                    <a:pt x="98259" y="38328"/>
                  </a:lnTo>
                  <a:lnTo>
                    <a:pt x="102069" y="37261"/>
                  </a:lnTo>
                  <a:lnTo>
                    <a:pt x="108000" y="37033"/>
                  </a:lnTo>
                  <a:lnTo>
                    <a:pt x="113233" y="33985"/>
                  </a:lnTo>
                  <a:lnTo>
                    <a:pt x="127288" y="32654"/>
                  </a:lnTo>
                  <a:lnTo>
                    <a:pt x="135334" y="31594"/>
                  </a:lnTo>
                  <a:lnTo>
                    <a:pt x="143194" y="29643"/>
                  </a:lnTo>
                  <a:lnTo>
                    <a:pt x="146499" y="28143"/>
                  </a:lnTo>
                  <a:lnTo>
                    <a:pt x="30784" y="28143"/>
                  </a:lnTo>
                  <a:lnTo>
                    <a:pt x="25730" y="28117"/>
                  </a:lnTo>
                  <a:close/>
                </a:path>
                <a:path w="205105" h="51435">
                  <a:moveTo>
                    <a:pt x="95754" y="39941"/>
                  </a:moveTo>
                  <a:lnTo>
                    <a:pt x="90512" y="39941"/>
                  </a:lnTo>
                  <a:lnTo>
                    <a:pt x="94729" y="40601"/>
                  </a:lnTo>
                  <a:lnTo>
                    <a:pt x="95754" y="39941"/>
                  </a:lnTo>
                  <a:close/>
                </a:path>
                <a:path w="205105" h="51435">
                  <a:moveTo>
                    <a:pt x="65550" y="20866"/>
                  </a:moveTo>
                  <a:lnTo>
                    <a:pt x="28117" y="20866"/>
                  </a:lnTo>
                  <a:lnTo>
                    <a:pt x="31508" y="21882"/>
                  </a:lnTo>
                  <a:lnTo>
                    <a:pt x="37109" y="22009"/>
                  </a:lnTo>
                  <a:lnTo>
                    <a:pt x="37160" y="26797"/>
                  </a:lnTo>
                  <a:lnTo>
                    <a:pt x="36766" y="28028"/>
                  </a:lnTo>
                  <a:lnTo>
                    <a:pt x="32867" y="28130"/>
                  </a:lnTo>
                  <a:lnTo>
                    <a:pt x="30784" y="28143"/>
                  </a:lnTo>
                  <a:lnTo>
                    <a:pt x="146499" y="28143"/>
                  </a:lnTo>
                  <a:lnTo>
                    <a:pt x="150723" y="26225"/>
                  </a:lnTo>
                  <a:lnTo>
                    <a:pt x="153593" y="24511"/>
                  </a:lnTo>
                  <a:lnTo>
                    <a:pt x="156883" y="24345"/>
                  </a:lnTo>
                  <a:lnTo>
                    <a:pt x="167547" y="24345"/>
                  </a:lnTo>
                  <a:lnTo>
                    <a:pt x="167906" y="24295"/>
                  </a:lnTo>
                  <a:lnTo>
                    <a:pt x="169053" y="22098"/>
                  </a:lnTo>
                  <a:lnTo>
                    <a:pt x="67894" y="22098"/>
                  </a:lnTo>
                  <a:lnTo>
                    <a:pt x="65608" y="21031"/>
                  </a:lnTo>
                  <a:lnTo>
                    <a:pt x="65550" y="20866"/>
                  </a:lnTo>
                  <a:close/>
                </a:path>
                <a:path w="205105" h="51435">
                  <a:moveTo>
                    <a:pt x="167547" y="24345"/>
                  </a:moveTo>
                  <a:lnTo>
                    <a:pt x="156883" y="24345"/>
                  </a:lnTo>
                  <a:lnTo>
                    <a:pt x="164134" y="24828"/>
                  </a:lnTo>
                  <a:lnTo>
                    <a:pt x="167547" y="24345"/>
                  </a:lnTo>
                  <a:close/>
                </a:path>
                <a:path w="205105" h="51435">
                  <a:moveTo>
                    <a:pt x="71158" y="14135"/>
                  </a:moveTo>
                  <a:lnTo>
                    <a:pt x="67894" y="22098"/>
                  </a:lnTo>
                  <a:lnTo>
                    <a:pt x="169053" y="22098"/>
                  </a:lnTo>
                  <a:lnTo>
                    <a:pt x="170954" y="18453"/>
                  </a:lnTo>
                  <a:lnTo>
                    <a:pt x="172643" y="17487"/>
                  </a:lnTo>
                  <a:lnTo>
                    <a:pt x="176517" y="16840"/>
                  </a:lnTo>
                  <a:lnTo>
                    <a:pt x="177935" y="15684"/>
                  </a:lnTo>
                  <a:lnTo>
                    <a:pt x="128574" y="15671"/>
                  </a:lnTo>
                  <a:lnTo>
                    <a:pt x="128574" y="15316"/>
                  </a:lnTo>
                  <a:lnTo>
                    <a:pt x="85039" y="15316"/>
                  </a:lnTo>
                  <a:lnTo>
                    <a:pt x="81546" y="14274"/>
                  </a:lnTo>
                  <a:lnTo>
                    <a:pt x="74726" y="14274"/>
                  </a:lnTo>
                  <a:lnTo>
                    <a:pt x="71158" y="14135"/>
                  </a:lnTo>
                  <a:close/>
                </a:path>
                <a:path w="205105" h="51435">
                  <a:moveTo>
                    <a:pt x="24638" y="19431"/>
                  </a:moveTo>
                  <a:lnTo>
                    <a:pt x="23952" y="19926"/>
                  </a:lnTo>
                  <a:lnTo>
                    <a:pt x="23469" y="21793"/>
                  </a:lnTo>
                  <a:lnTo>
                    <a:pt x="24015" y="21996"/>
                  </a:lnTo>
                  <a:lnTo>
                    <a:pt x="24726" y="21907"/>
                  </a:lnTo>
                  <a:lnTo>
                    <a:pt x="28117" y="20866"/>
                  </a:lnTo>
                  <a:lnTo>
                    <a:pt x="65550" y="20866"/>
                  </a:lnTo>
                  <a:lnTo>
                    <a:pt x="65202" y="19875"/>
                  </a:lnTo>
                  <a:lnTo>
                    <a:pt x="29705" y="19875"/>
                  </a:lnTo>
                  <a:lnTo>
                    <a:pt x="25768" y="19824"/>
                  </a:lnTo>
                  <a:lnTo>
                    <a:pt x="24638" y="19431"/>
                  </a:lnTo>
                  <a:close/>
                </a:path>
                <a:path w="205105" h="51435">
                  <a:moveTo>
                    <a:pt x="37185" y="17754"/>
                  </a:moveTo>
                  <a:lnTo>
                    <a:pt x="33502" y="19126"/>
                  </a:lnTo>
                  <a:lnTo>
                    <a:pt x="29705" y="19875"/>
                  </a:lnTo>
                  <a:lnTo>
                    <a:pt x="65202" y="19875"/>
                  </a:lnTo>
                  <a:lnTo>
                    <a:pt x="64565" y="18059"/>
                  </a:lnTo>
                  <a:lnTo>
                    <a:pt x="44323" y="18059"/>
                  </a:lnTo>
                  <a:lnTo>
                    <a:pt x="37185" y="17754"/>
                  </a:lnTo>
                  <a:close/>
                </a:path>
                <a:path w="205105" h="51435">
                  <a:moveTo>
                    <a:pt x="61366" y="14490"/>
                  </a:moveTo>
                  <a:lnTo>
                    <a:pt x="51282" y="16751"/>
                  </a:lnTo>
                  <a:lnTo>
                    <a:pt x="44323" y="18059"/>
                  </a:lnTo>
                  <a:lnTo>
                    <a:pt x="64565" y="18059"/>
                  </a:lnTo>
                  <a:lnTo>
                    <a:pt x="63423" y="14808"/>
                  </a:lnTo>
                  <a:lnTo>
                    <a:pt x="61366" y="14490"/>
                  </a:lnTo>
                  <a:close/>
                </a:path>
                <a:path w="205105" h="51435">
                  <a:moveTo>
                    <a:pt x="156171" y="2133"/>
                  </a:moveTo>
                  <a:lnTo>
                    <a:pt x="154622" y="2463"/>
                  </a:lnTo>
                  <a:lnTo>
                    <a:pt x="153924" y="15684"/>
                  </a:lnTo>
                  <a:lnTo>
                    <a:pt x="177935" y="15684"/>
                  </a:lnTo>
                  <a:lnTo>
                    <a:pt x="186042" y="12242"/>
                  </a:lnTo>
                  <a:lnTo>
                    <a:pt x="191655" y="7454"/>
                  </a:lnTo>
                  <a:lnTo>
                    <a:pt x="203662" y="7454"/>
                  </a:lnTo>
                  <a:lnTo>
                    <a:pt x="204990" y="5156"/>
                  </a:lnTo>
                  <a:lnTo>
                    <a:pt x="203868" y="2177"/>
                  </a:lnTo>
                  <a:lnTo>
                    <a:pt x="167548" y="2177"/>
                  </a:lnTo>
                  <a:lnTo>
                    <a:pt x="156171" y="2133"/>
                  </a:lnTo>
                  <a:close/>
                </a:path>
                <a:path w="205105" h="51435">
                  <a:moveTo>
                    <a:pt x="87541" y="9448"/>
                  </a:moveTo>
                  <a:lnTo>
                    <a:pt x="86118" y="9690"/>
                  </a:lnTo>
                  <a:lnTo>
                    <a:pt x="85039" y="15316"/>
                  </a:lnTo>
                  <a:lnTo>
                    <a:pt x="128574" y="15316"/>
                  </a:lnTo>
                  <a:lnTo>
                    <a:pt x="128574" y="11010"/>
                  </a:lnTo>
                  <a:lnTo>
                    <a:pt x="96215" y="11010"/>
                  </a:lnTo>
                  <a:lnTo>
                    <a:pt x="87541" y="9448"/>
                  </a:lnTo>
                  <a:close/>
                </a:path>
                <a:path w="205105" h="51435">
                  <a:moveTo>
                    <a:pt x="119862" y="2590"/>
                  </a:moveTo>
                  <a:lnTo>
                    <a:pt x="116332" y="6172"/>
                  </a:lnTo>
                  <a:lnTo>
                    <a:pt x="111937" y="6210"/>
                  </a:lnTo>
                  <a:lnTo>
                    <a:pt x="111429" y="6286"/>
                  </a:lnTo>
                  <a:lnTo>
                    <a:pt x="110934" y="6400"/>
                  </a:lnTo>
                  <a:lnTo>
                    <a:pt x="110439" y="6565"/>
                  </a:lnTo>
                  <a:lnTo>
                    <a:pt x="103212" y="8013"/>
                  </a:lnTo>
                  <a:lnTo>
                    <a:pt x="96215" y="11010"/>
                  </a:lnTo>
                  <a:lnTo>
                    <a:pt x="128574" y="11010"/>
                  </a:lnTo>
                  <a:lnTo>
                    <a:pt x="128574" y="3213"/>
                  </a:lnTo>
                  <a:lnTo>
                    <a:pt x="124409" y="3213"/>
                  </a:lnTo>
                  <a:lnTo>
                    <a:pt x="119862" y="2590"/>
                  </a:lnTo>
                  <a:close/>
                </a:path>
                <a:path w="205105" h="51435">
                  <a:moveTo>
                    <a:pt x="203662" y="7454"/>
                  </a:moveTo>
                  <a:lnTo>
                    <a:pt x="191655" y="7454"/>
                  </a:lnTo>
                  <a:lnTo>
                    <a:pt x="203149" y="8343"/>
                  </a:lnTo>
                  <a:lnTo>
                    <a:pt x="203662" y="7454"/>
                  </a:lnTo>
                  <a:close/>
                </a:path>
                <a:path w="205105" h="51435">
                  <a:moveTo>
                    <a:pt x="125514" y="1689"/>
                  </a:moveTo>
                  <a:lnTo>
                    <a:pt x="124409" y="3213"/>
                  </a:lnTo>
                  <a:lnTo>
                    <a:pt x="128574" y="3213"/>
                  </a:lnTo>
                  <a:lnTo>
                    <a:pt x="128574" y="2311"/>
                  </a:lnTo>
                  <a:lnTo>
                    <a:pt x="127127" y="2311"/>
                  </a:lnTo>
                  <a:lnTo>
                    <a:pt x="125514" y="1689"/>
                  </a:lnTo>
                  <a:close/>
                </a:path>
                <a:path w="205105" h="51435">
                  <a:moveTo>
                    <a:pt x="128574" y="2171"/>
                  </a:moveTo>
                  <a:lnTo>
                    <a:pt x="127127" y="2311"/>
                  </a:lnTo>
                  <a:lnTo>
                    <a:pt x="128574" y="2311"/>
                  </a:lnTo>
                  <a:lnTo>
                    <a:pt x="128574" y="2171"/>
                  </a:lnTo>
                  <a:close/>
                </a:path>
                <a:path w="205105" h="51435">
                  <a:moveTo>
                    <a:pt x="197015" y="0"/>
                  </a:moveTo>
                  <a:lnTo>
                    <a:pt x="193992" y="2171"/>
                  </a:lnTo>
                  <a:lnTo>
                    <a:pt x="167548" y="2177"/>
                  </a:lnTo>
                  <a:lnTo>
                    <a:pt x="203868" y="2177"/>
                  </a:lnTo>
                  <a:lnTo>
                    <a:pt x="203555" y="1346"/>
                  </a:lnTo>
                  <a:lnTo>
                    <a:pt x="200279" y="469"/>
                  </a:lnTo>
                  <a:lnTo>
                    <a:pt x="197015" y="0"/>
                  </a:lnTo>
                  <a:close/>
                </a:path>
              </a:pathLst>
            </a:custGeom>
            <a:solidFill>
              <a:srgbClr val="80B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912442" y="1817839"/>
              <a:ext cx="133350" cy="110489"/>
            </a:xfrm>
            <a:custGeom>
              <a:avLst/>
              <a:gdLst/>
              <a:ahLst/>
              <a:cxnLst/>
              <a:rect l="l" t="t" r="r" b="b"/>
              <a:pathLst>
                <a:path w="133350" h="110489">
                  <a:moveTo>
                    <a:pt x="132956" y="0"/>
                  </a:moveTo>
                  <a:lnTo>
                    <a:pt x="129578" y="1257"/>
                  </a:lnTo>
                  <a:lnTo>
                    <a:pt x="128066" y="5854"/>
                  </a:lnTo>
                  <a:lnTo>
                    <a:pt x="123609" y="5194"/>
                  </a:lnTo>
                  <a:lnTo>
                    <a:pt x="122643" y="6032"/>
                  </a:lnTo>
                  <a:lnTo>
                    <a:pt x="122580" y="8305"/>
                  </a:lnTo>
                  <a:lnTo>
                    <a:pt x="118756" y="16454"/>
                  </a:lnTo>
                  <a:lnTo>
                    <a:pt x="113828" y="23820"/>
                  </a:lnTo>
                  <a:lnTo>
                    <a:pt x="108069" y="30531"/>
                  </a:lnTo>
                  <a:lnTo>
                    <a:pt x="101752" y="36715"/>
                  </a:lnTo>
                  <a:lnTo>
                    <a:pt x="92735" y="44742"/>
                  </a:lnTo>
                  <a:lnTo>
                    <a:pt x="84226" y="55079"/>
                  </a:lnTo>
                  <a:lnTo>
                    <a:pt x="77876" y="57911"/>
                  </a:lnTo>
                  <a:lnTo>
                    <a:pt x="70116" y="62547"/>
                  </a:lnTo>
                  <a:lnTo>
                    <a:pt x="69176" y="64757"/>
                  </a:lnTo>
                  <a:lnTo>
                    <a:pt x="67055" y="60820"/>
                  </a:lnTo>
                  <a:lnTo>
                    <a:pt x="66421" y="62572"/>
                  </a:lnTo>
                  <a:lnTo>
                    <a:pt x="62776" y="64350"/>
                  </a:lnTo>
                  <a:lnTo>
                    <a:pt x="60210" y="67792"/>
                  </a:lnTo>
                  <a:lnTo>
                    <a:pt x="55740" y="67398"/>
                  </a:lnTo>
                  <a:lnTo>
                    <a:pt x="56451" y="64452"/>
                  </a:lnTo>
                  <a:lnTo>
                    <a:pt x="59778" y="64173"/>
                  </a:lnTo>
                  <a:lnTo>
                    <a:pt x="60337" y="61442"/>
                  </a:lnTo>
                  <a:lnTo>
                    <a:pt x="56057" y="61099"/>
                  </a:lnTo>
                  <a:lnTo>
                    <a:pt x="52793" y="66205"/>
                  </a:lnTo>
                  <a:lnTo>
                    <a:pt x="50203" y="68122"/>
                  </a:lnTo>
                  <a:lnTo>
                    <a:pt x="42278" y="64452"/>
                  </a:lnTo>
                  <a:lnTo>
                    <a:pt x="38328" y="65316"/>
                  </a:lnTo>
                  <a:lnTo>
                    <a:pt x="33604" y="70662"/>
                  </a:lnTo>
                  <a:lnTo>
                    <a:pt x="33248" y="73647"/>
                  </a:lnTo>
                  <a:lnTo>
                    <a:pt x="30162" y="73736"/>
                  </a:lnTo>
                  <a:lnTo>
                    <a:pt x="26873" y="78270"/>
                  </a:lnTo>
                  <a:lnTo>
                    <a:pt x="23329" y="82105"/>
                  </a:lnTo>
                  <a:lnTo>
                    <a:pt x="15519" y="78574"/>
                  </a:lnTo>
                  <a:lnTo>
                    <a:pt x="14884" y="79844"/>
                  </a:lnTo>
                  <a:lnTo>
                    <a:pt x="12001" y="83413"/>
                  </a:lnTo>
                  <a:lnTo>
                    <a:pt x="5943" y="84912"/>
                  </a:lnTo>
                  <a:lnTo>
                    <a:pt x="3314" y="87883"/>
                  </a:lnTo>
                  <a:lnTo>
                    <a:pt x="2120" y="92430"/>
                  </a:lnTo>
                  <a:lnTo>
                    <a:pt x="0" y="107480"/>
                  </a:lnTo>
                  <a:lnTo>
                    <a:pt x="14312" y="105968"/>
                  </a:lnTo>
                  <a:lnTo>
                    <a:pt x="20701" y="101257"/>
                  </a:lnTo>
                  <a:lnTo>
                    <a:pt x="23837" y="101688"/>
                  </a:lnTo>
                  <a:lnTo>
                    <a:pt x="30035" y="110477"/>
                  </a:lnTo>
                  <a:lnTo>
                    <a:pt x="31546" y="109537"/>
                  </a:lnTo>
                  <a:lnTo>
                    <a:pt x="34137" y="106260"/>
                  </a:lnTo>
                  <a:lnTo>
                    <a:pt x="35382" y="105321"/>
                  </a:lnTo>
                  <a:lnTo>
                    <a:pt x="41478" y="106679"/>
                  </a:lnTo>
                  <a:lnTo>
                    <a:pt x="59181" y="95923"/>
                  </a:lnTo>
                  <a:lnTo>
                    <a:pt x="64579" y="89522"/>
                  </a:lnTo>
                  <a:lnTo>
                    <a:pt x="66103" y="89750"/>
                  </a:lnTo>
                  <a:lnTo>
                    <a:pt x="67449" y="89585"/>
                  </a:lnTo>
                  <a:lnTo>
                    <a:pt x="68351" y="89090"/>
                  </a:lnTo>
                  <a:lnTo>
                    <a:pt x="69278" y="87363"/>
                  </a:lnTo>
                  <a:lnTo>
                    <a:pt x="70065" y="84277"/>
                  </a:lnTo>
                  <a:lnTo>
                    <a:pt x="75196" y="82067"/>
                  </a:lnTo>
                  <a:lnTo>
                    <a:pt x="76796" y="81076"/>
                  </a:lnTo>
                  <a:lnTo>
                    <a:pt x="78600" y="78930"/>
                  </a:lnTo>
                  <a:lnTo>
                    <a:pt x="80213" y="78003"/>
                  </a:lnTo>
                  <a:lnTo>
                    <a:pt x="86664" y="73126"/>
                  </a:lnTo>
                  <a:lnTo>
                    <a:pt x="88988" y="66814"/>
                  </a:lnTo>
                  <a:lnTo>
                    <a:pt x="99364" y="59969"/>
                  </a:lnTo>
                  <a:lnTo>
                    <a:pt x="101828" y="53581"/>
                  </a:lnTo>
                  <a:lnTo>
                    <a:pt x="108750" y="51015"/>
                  </a:lnTo>
                  <a:lnTo>
                    <a:pt x="109486" y="50203"/>
                  </a:lnTo>
                  <a:lnTo>
                    <a:pt x="109258" y="44996"/>
                  </a:lnTo>
                  <a:lnTo>
                    <a:pt x="112737" y="42722"/>
                  </a:lnTo>
                  <a:lnTo>
                    <a:pt x="117043" y="36690"/>
                  </a:lnTo>
                  <a:lnTo>
                    <a:pt x="119621" y="33908"/>
                  </a:lnTo>
                  <a:lnTo>
                    <a:pt x="120497" y="30111"/>
                  </a:lnTo>
                  <a:lnTo>
                    <a:pt x="120497" y="25958"/>
                  </a:lnTo>
                  <a:lnTo>
                    <a:pt x="120497" y="18668"/>
                  </a:lnTo>
                  <a:lnTo>
                    <a:pt x="124714" y="11823"/>
                  </a:lnTo>
                  <a:lnTo>
                    <a:pt x="132803" y="8648"/>
                  </a:lnTo>
                  <a:lnTo>
                    <a:pt x="132956" y="0"/>
                  </a:lnTo>
                  <a:close/>
                </a:path>
              </a:pathLst>
            </a:custGeom>
            <a:solidFill>
              <a:srgbClr val="80B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698193" y="1879282"/>
              <a:ext cx="190500" cy="67945"/>
            </a:xfrm>
            <a:custGeom>
              <a:avLst/>
              <a:gdLst/>
              <a:ahLst/>
              <a:cxnLst/>
              <a:rect l="l" t="t" r="r" b="b"/>
              <a:pathLst>
                <a:path w="190500" h="67944">
                  <a:moveTo>
                    <a:pt x="29239" y="63906"/>
                  </a:moveTo>
                  <a:lnTo>
                    <a:pt x="19329" y="63906"/>
                  </a:lnTo>
                  <a:lnTo>
                    <a:pt x="21412" y="64211"/>
                  </a:lnTo>
                  <a:lnTo>
                    <a:pt x="21145" y="67335"/>
                  </a:lnTo>
                  <a:lnTo>
                    <a:pt x="24663" y="65849"/>
                  </a:lnTo>
                  <a:lnTo>
                    <a:pt x="28689" y="65138"/>
                  </a:lnTo>
                  <a:lnTo>
                    <a:pt x="29239" y="63906"/>
                  </a:lnTo>
                  <a:close/>
                </a:path>
                <a:path w="190500" h="67944">
                  <a:moveTo>
                    <a:pt x="17741" y="64160"/>
                  </a:moveTo>
                  <a:lnTo>
                    <a:pt x="1676" y="64160"/>
                  </a:lnTo>
                  <a:lnTo>
                    <a:pt x="7607" y="64338"/>
                  </a:lnTo>
                  <a:lnTo>
                    <a:pt x="12344" y="65024"/>
                  </a:lnTo>
                  <a:lnTo>
                    <a:pt x="17741" y="64160"/>
                  </a:lnTo>
                  <a:close/>
                </a:path>
                <a:path w="190500" h="67944">
                  <a:moveTo>
                    <a:pt x="8343" y="56083"/>
                  </a:moveTo>
                  <a:lnTo>
                    <a:pt x="5308" y="59728"/>
                  </a:lnTo>
                  <a:lnTo>
                    <a:pt x="1054" y="60642"/>
                  </a:lnTo>
                  <a:lnTo>
                    <a:pt x="0" y="61493"/>
                  </a:lnTo>
                  <a:lnTo>
                    <a:pt x="203" y="64223"/>
                  </a:lnTo>
                  <a:lnTo>
                    <a:pt x="1676" y="64160"/>
                  </a:lnTo>
                  <a:lnTo>
                    <a:pt x="17741" y="64160"/>
                  </a:lnTo>
                  <a:lnTo>
                    <a:pt x="19329" y="63906"/>
                  </a:lnTo>
                  <a:lnTo>
                    <a:pt x="29239" y="63906"/>
                  </a:lnTo>
                  <a:lnTo>
                    <a:pt x="29812" y="62623"/>
                  </a:lnTo>
                  <a:lnTo>
                    <a:pt x="26784" y="62623"/>
                  </a:lnTo>
                  <a:lnTo>
                    <a:pt x="24752" y="61709"/>
                  </a:lnTo>
                  <a:lnTo>
                    <a:pt x="27317" y="60693"/>
                  </a:lnTo>
                  <a:lnTo>
                    <a:pt x="27858" y="60693"/>
                  </a:lnTo>
                  <a:lnTo>
                    <a:pt x="28268" y="59956"/>
                  </a:lnTo>
                  <a:lnTo>
                    <a:pt x="13614" y="59956"/>
                  </a:lnTo>
                  <a:lnTo>
                    <a:pt x="12445" y="59842"/>
                  </a:lnTo>
                  <a:lnTo>
                    <a:pt x="8343" y="56083"/>
                  </a:lnTo>
                  <a:close/>
                </a:path>
                <a:path w="190500" h="67944">
                  <a:moveTo>
                    <a:pt x="27835" y="60734"/>
                  </a:moveTo>
                  <a:lnTo>
                    <a:pt x="26784" y="62623"/>
                  </a:lnTo>
                  <a:lnTo>
                    <a:pt x="29812" y="62623"/>
                  </a:lnTo>
                  <a:lnTo>
                    <a:pt x="30492" y="61099"/>
                  </a:lnTo>
                  <a:lnTo>
                    <a:pt x="30238" y="60909"/>
                  </a:lnTo>
                  <a:lnTo>
                    <a:pt x="30048" y="60909"/>
                  </a:lnTo>
                  <a:lnTo>
                    <a:pt x="27835" y="60734"/>
                  </a:lnTo>
                  <a:close/>
                </a:path>
                <a:path w="190500" h="67944">
                  <a:moveTo>
                    <a:pt x="47115" y="59969"/>
                  </a:moveTo>
                  <a:lnTo>
                    <a:pt x="38963" y="59969"/>
                  </a:lnTo>
                  <a:lnTo>
                    <a:pt x="45554" y="61125"/>
                  </a:lnTo>
                  <a:lnTo>
                    <a:pt x="47115" y="59969"/>
                  </a:lnTo>
                  <a:close/>
                </a:path>
                <a:path w="190500" h="67944">
                  <a:moveTo>
                    <a:pt x="28473" y="59588"/>
                  </a:moveTo>
                  <a:lnTo>
                    <a:pt x="27835" y="60734"/>
                  </a:lnTo>
                  <a:lnTo>
                    <a:pt x="30048" y="60909"/>
                  </a:lnTo>
                  <a:lnTo>
                    <a:pt x="30179" y="60865"/>
                  </a:lnTo>
                  <a:lnTo>
                    <a:pt x="28473" y="59588"/>
                  </a:lnTo>
                  <a:close/>
                </a:path>
                <a:path w="190500" h="67944">
                  <a:moveTo>
                    <a:pt x="30179" y="60865"/>
                  </a:moveTo>
                  <a:lnTo>
                    <a:pt x="30048" y="60909"/>
                  </a:lnTo>
                  <a:lnTo>
                    <a:pt x="30238" y="60909"/>
                  </a:lnTo>
                  <a:close/>
                </a:path>
                <a:path w="190500" h="67944">
                  <a:moveTo>
                    <a:pt x="47629" y="59588"/>
                  </a:moveTo>
                  <a:lnTo>
                    <a:pt x="28473" y="59588"/>
                  </a:lnTo>
                  <a:lnTo>
                    <a:pt x="30179" y="60865"/>
                  </a:lnTo>
                  <a:lnTo>
                    <a:pt x="32575" y="60058"/>
                  </a:lnTo>
                  <a:lnTo>
                    <a:pt x="38963" y="59969"/>
                  </a:lnTo>
                  <a:lnTo>
                    <a:pt x="47132" y="59956"/>
                  </a:lnTo>
                  <a:lnTo>
                    <a:pt x="47629" y="59588"/>
                  </a:lnTo>
                  <a:close/>
                </a:path>
                <a:path w="190500" h="67944">
                  <a:moveTo>
                    <a:pt x="27858" y="60693"/>
                  </a:moveTo>
                  <a:lnTo>
                    <a:pt x="27317" y="60693"/>
                  </a:lnTo>
                  <a:lnTo>
                    <a:pt x="27835" y="60734"/>
                  </a:lnTo>
                  <a:close/>
                </a:path>
                <a:path w="190500" h="67944">
                  <a:moveTo>
                    <a:pt x="17614" y="56540"/>
                  </a:moveTo>
                  <a:lnTo>
                    <a:pt x="13614" y="59956"/>
                  </a:lnTo>
                  <a:lnTo>
                    <a:pt x="28268" y="59956"/>
                  </a:lnTo>
                  <a:lnTo>
                    <a:pt x="28473" y="59588"/>
                  </a:lnTo>
                  <a:lnTo>
                    <a:pt x="47629" y="59588"/>
                  </a:lnTo>
                  <a:lnTo>
                    <a:pt x="49481" y="58216"/>
                  </a:lnTo>
                  <a:lnTo>
                    <a:pt x="31280" y="58216"/>
                  </a:lnTo>
                  <a:lnTo>
                    <a:pt x="21945" y="58039"/>
                  </a:lnTo>
                  <a:lnTo>
                    <a:pt x="17614" y="56540"/>
                  </a:lnTo>
                  <a:close/>
                </a:path>
                <a:path w="190500" h="67944">
                  <a:moveTo>
                    <a:pt x="37884" y="47942"/>
                  </a:moveTo>
                  <a:lnTo>
                    <a:pt x="35394" y="57835"/>
                  </a:lnTo>
                  <a:lnTo>
                    <a:pt x="31280" y="58216"/>
                  </a:lnTo>
                  <a:lnTo>
                    <a:pt x="49481" y="58216"/>
                  </a:lnTo>
                  <a:lnTo>
                    <a:pt x="51282" y="56883"/>
                  </a:lnTo>
                  <a:lnTo>
                    <a:pt x="50088" y="53530"/>
                  </a:lnTo>
                  <a:lnTo>
                    <a:pt x="52742" y="53530"/>
                  </a:lnTo>
                  <a:lnTo>
                    <a:pt x="54546" y="53111"/>
                  </a:lnTo>
                  <a:lnTo>
                    <a:pt x="65648" y="53111"/>
                  </a:lnTo>
                  <a:lnTo>
                    <a:pt x="66446" y="52362"/>
                  </a:lnTo>
                  <a:lnTo>
                    <a:pt x="75749" y="50774"/>
                  </a:lnTo>
                  <a:lnTo>
                    <a:pt x="49085" y="50774"/>
                  </a:lnTo>
                  <a:lnTo>
                    <a:pt x="47323" y="49949"/>
                  </a:lnTo>
                  <a:lnTo>
                    <a:pt x="41808" y="49949"/>
                  </a:lnTo>
                  <a:lnTo>
                    <a:pt x="37884" y="47942"/>
                  </a:lnTo>
                  <a:close/>
                </a:path>
                <a:path w="190500" h="67944">
                  <a:moveTo>
                    <a:pt x="65648" y="53111"/>
                  </a:moveTo>
                  <a:lnTo>
                    <a:pt x="54546" y="53111"/>
                  </a:lnTo>
                  <a:lnTo>
                    <a:pt x="53174" y="54127"/>
                  </a:lnTo>
                  <a:lnTo>
                    <a:pt x="51930" y="55270"/>
                  </a:lnTo>
                  <a:lnTo>
                    <a:pt x="51282" y="56883"/>
                  </a:lnTo>
                  <a:lnTo>
                    <a:pt x="52158" y="58216"/>
                  </a:lnTo>
                  <a:lnTo>
                    <a:pt x="53263" y="57556"/>
                  </a:lnTo>
                  <a:lnTo>
                    <a:pt x="61277" y="57213"/>
                  </a:lnTo>
                  <a:lnTo>
                    <a:pt x="65648" y="53111"/>
                  </a:lnTo>
                  <a:close/>
                </a:path>
                <a:path w="190500" h="67944">
                  <a:moveTo>
                    <a:pt x="52742" y="53530"/>
                  </a:moveTo>
                  <a:lnTo>
                    <a:pt x="50088" y="53530"/>
                  </a:lnTo>
                  <a:lnTo>
                    <a:pt x="52577" y="53568"/>
                  </a:lnTo>
                  <a:lnTo>
                    <a:pt x="52742" y="53530"/>
                  </a:lnTo>
                  <a:close/>
                </a:path>
                <a:path w="190500" h="67944">
                  <a:moveTo>
                    <a:pt x="60642" y="35013"/>
                  </a:moveTo>
                  <a:lnTo>
                    <a:pt x="60705" y="42379"/>
                  </a:lnTo>
                  <a:lnTo>
                    <a:pt x="56972" y="43294"/>
                  </a:lnTo>
                  <a:lnTo>
                    <a:pt x="51942" y="44945"/>
                  </a:lnTo>
                  <a:lnTo>
                    <a:pt x="49644" y="44970"/>
                  </a:lnTo>
                  <a:lnTo>
                    <a:pt x="49085" y="50774"/>
                  </a:lnTo>
                  <a:lnTo>
                    <a:pt x="75749" y="50774"/>
                  </a:lnTo>
                  <a:lnTo>
                    <a:pt x="81330" y="49822"/>
                  </a:lnTo>
                  <a:lnTo>
                    <a:pt x="89166" y="46266"/>
                  </a:lnTo>
                  <a:lnTo>
                    <a:pt x="100380" y="44246"/>
                  </a:lnTo>
                  <a:lnTo>
                    <a:pt x="100469" y="40728"/>
                  </a:lnTo>
                  <a:lnTo>
                    <a:pt x="109199" y="40728"/>
                  </a:lnTo>
                  <a:lnTo>
                    <a:pt x="110286" y="38366"/>
                  </a:lnTo>
                  <a:lnTo>
                    <a:pt x="120268" y="35420"/>
                  </a:lnTo>
                  <a:lnTo>
                    <a:pt x="120791" y="35153"/>
                  </a:lnTo>
                  <a:lnTo>
                    <a:pt x="62585" y="35153"/>
                  </a:lnTo>
                  <a:lnTo>
                    <a:pt x="60642" y="35013"/>
                  </a:lnTo>
                  <a:close/>
                </a:path>
                <a:path w="190500" h="67944">
                  <a:moveTo>
                    <a:pt x="46672" y="49644"/>
                  </a:moveTo>
                  <a:lnTo>
                    <a:pt x="41808" y="49949"/>
                  </a:lnTo>
                  <a:lnTo>
                    <a:pt x="47323" y="49949"/>
                  </a:lnTo>
                  <a:lnTo>
                    <a:pt x="46672" y="49644"/>
                  </a:lnTo>
                  <a:close/>
                </a:path>
                <a:path w="190500" h="67944">
                  <a:moveTo>
                    <a:pt x="109199" y="40728"/>
                  </a:moveTo>
                  <a:lnTo>
                    <a:pt x="100469" y="40728"/>
                  </a:lnTo>
                  <a:lnTo>
                    <a:pt x="107429" y="44577"/>
                  </a:lnTo>
                  <a:lnTo>
                    <a:pt x="109199" y="40728"/>
                  </a:lnTo>
                  <a:close/>
                </a:path>
                <a:path w="190500" h="67944">
                  <a:moveTo>
                    <a:pt x="121907" y="7302"/>
                  </a:moveTo>
                  <a:lnTo>
                    <a:pt x="118799" y="8559"/>
                  </a:lnTo>
                  <a:lnTo>
                    <a:pt x="110858" y="12090"/>
                  </a:lnTo>
                  <a:lnTo>
                    <a:pt x="106603" y="17856"/>
                  </a:lnTo>
                  <a:lnTo>
                    <a:pt x="98882" y="18288"/>
                  </a:lnTo>
                  <a:lnTo>
                    <a:pt x="98209" y="18796"/>
                  </a:lnTo>
                  <a:lnTo>
                    <a:pt x="96850" y="23926"/>
                  </a:lnTo>
                  <a:lnTo>
                    <a:pt x="93154" y="24104"/>
                  </a:lnTo>
                  <a:lnTo>
                    <a:pt x="87845" y="24866"/>
                  </a:lnTo>
                  <a:lnTo>
                    <a:pt x="85432" y="24866"/>
                  </a:lnTo>
                  <a:lnTo>
                    <a:pt x="86520" y="27749"/>
                  </a:lnTo>
                  <a:lnTo>
                    <a:pt x="86550" y="35140"/>
                  </a:lnTo>
                  <a:lnTo>
                    <a:pt x="62585" y="35153"/>
                  </a:lnTo>
                  <a:lnTo>
                    <a:pt x="120815" y="35140"/>
                  </a:lnTo>
                  <a:lnTo>
                    <a:pt x="125564" y="32715"/>
                  </a:lnTo>
                  <a:lnTo>
                    <a:pt x="133730" y="31013"/>
                  </a:lnTo>
                  <a:lnTo>
                    <a:pt x="137869" y="31013"/>
                  </a:lnTo>
                  <a:lnTo>
                    <a:pt x="138480" y="28905"/>
                  </a:lnTo>
                  <a:lnTo>
                    <a:pt x="138023" y="28409"/>
                  </a:lnTo>
                  <a:lnTo>
                    <a:pt x="137464" y="28079"/>
                  </a:lnTo>
                  <a:lnTo>
                    <a:pt x="136804" y="27940"/>
                  </a:lnTo>
                  <a:lnTo>
                    <a:pt x="140761" y="27940"/>
                  </a:lnTo>
                  <a:lnTo>
                    <a:pt x="141211" y="27749"/>
                  </a:lnTo>
                  <a:lnTo>
                    <a:pt x="146224" y="27749"/>
                  </a:lnTo>
                  <a:lnTo>
                    <a:pt x="146902" y="26974"/>
                  </a:lnTo>
                  <a:lnTo>
                    <a:pt x="139966" y="26974"/>
                  </a:lnTo>
                  <a:lnTo>
                    <a:pt x="136956" y="24980"/>
                  </a:lnTo>
                  <a:lnTo>
                    <a:pt x="142189" y="21741"/>
                  </a:lnTo>
                  <a:lnTo>
                    <a:pt x="147896" y="20774"/>
                  </a:lnTo>
                  <a:lnTo>
                    <a:pt x="153782" y="20658"/>
                  </a:lnTo>
                  <a:lnTo>
                    <a:pt x="159550" y="19977"/>
                  </a:lnTo>
                  <a:lnTo>
                    <a:pt x="163106" y="19062"/>
                  </a:lnTo>
                  <a:lnTo>
                    <a:pt x="164236" y="15570"/>
                  </a:lnTo>
                  <a:lnTo>
                    <a:pt x="172084" y="15201"/>
                  </a:lnTo>
                  <a:lnTo>
                    <a:pt x="174162" y="12750"/>
                  </a:lnTo>
                  <a:lnTo>
                    <a:pt x="129044" y="12750"/>
                  </a:lnTo>
                  <a:lnTo>
                    <a:pt x="121907" y="7302"/>
                  </a:lnTo>
                  <a:close/>
                </a:path>
                <a:path w="190500" h="67944">
                  <a:moveTo>
                    <a:pt x="137869" y="31013"/>
                  </a:moveTo>
                  <a:lnTo>
                    <a:pt x="133730" y="31013"/>
                  </a:lnTo>
                  <a:lnTo>
                    <a:pt x="137350" y="32804"/>
                  </a:lnTo>
                  <a:lnTo>
                    <a:pt x="137869" y="31013"/>
                  </a:lnTo>
                  <a:close/>
                </a:path>
                <a:path w="190500" h="67944">
                  <a:moveTo>
                    <a:pt x="146224" y="27749"/>
                  </a:moveTo>
                  <a:lnTo>
                    <a:pt x="141211" y="27749"/>
                  </a:lnTo>
                  <a:lnTo>
                    <a:pt x="144779" y="29400"/>
                  </a:lnTo>
                  <a:lnTo>
                    <a:pt x="146224" y="27749"/>
                  </a:lnTo>
                  <a:close/>
                </a:path>
                <a:path w="190500" h="67944">
                  <a:moveTo>
                    <a:pt x="140761" y="27940"/>
                  </a:moveTo>
                  <a:lnTo>
                    <a:pt x="136804" y="27940"/>
                  </a:lnTo>
                  <a:lnTo>
                    <a:pt x="137490" y="28028"/>
                  </a:lnTo>
                  <a:lnTo>
                    <a:pt x="138023" y="28409"/>
                  </a:lnTo>
                  <a:lnTo>
                    <a:pt x="138480" y="28905"/>
                  </a:lnTo>
                  <a:lnTo>
                    <a:pt x="140761" y="27940"/>
                  </a:lnTo>
                  <a:close/>
                </a:path>
                <a:path w="190500" h="67944">
                  <a:moveTo>
                    <a:pt x="143763" y="24879"/>
                  </a:moveTo>
                  <a:lnTo>
                    <a:pt x="139966" y="26974"/>
                  </a:lnTo>
                  <a:lnTo>
                    <a:pt x="146902" y="26974"/>
                  </a:lnTo>
                  <a:lnTo>
                    <a:pt x="147446" y="26352"/>
                  </a:lnTo>
                  <a:lnTo>
                    <a:pt x="143763" y="24879"/>
                  </a:lnTo>
                  <a:close/>
                </a:path>
                <a:path w="190500" h="67944">
                  <a:moveTo>
                    <a:pt x="190304" y="10452"/>
                  </a:moveTo>
                  <a:lnTo>
                    <a:pt x="176110" y="10452"/>
                  </a:lnTo>
                  <a:lnTo>
                    <a:pt x="181495" y="14617"/>
                  </a:lnTo>
                  <a:lnTo>
                    <a:pt x="183006" y="13919"/>
                  </a:lnTo>
                  <a:lnTo>
                    <a:pt x="185940" y="12255"/>
                  </a:lnTo>
                  <a:lnTo>
                    <a:pt x="188163" y="12230"/>
                  </a:lnTo>
                  <a:lnTo>
                    <a:pt x="190407" y="12230"/>
                  </a:lnTo>
                  <a:lnTo>
                    <a:pt x="190304" y="10452"/>
                  </a:lnTo>
                  <a:close/>
                </a:path>
                <a:path w="190500" h="67944">
                  <a:moveTo>
                    <a:pt x="151891" y="4711"/>
                  </a:moveTo>
                  <a:lnTo>
                    <a:pt x="146850" y="7543"/>
                  </a:lnTo>
                  <a:lnTo>
                    <a:pt x="142938" y="7607"/>
                  </a:lnTo>
                  <a:lnTo>
                    <a:pt x="133984" y="9080"/>
                  </a:lnTo>
                  <a:lnTo>
                    <a:pt x="129044" y="12750"/>
                  </a:lnTo>
                  <a:lnTo>
                    <a:pt x="174162" y="12750"/>
                  </a:lnTo>
                  <a:lnTo>
                    <a:pt x="176110" y="10452"/>
                  </a:lnTo>
                  <a:lnTo>
                    <a:pt x="190304" y="10452"/>
                  </a:lnTo>
                  <a:lnTo>
                    <a:pt x="190207" y="8775"/>
                  </a:lnTo>
                  <a:lnTo>
                    <a:pt x="190119" y="8509"/>
                  </a:lnTo>
                  <a:lnTo>
                    <a:pt x="169595" y="8509"/>
                  </a:lnTo>
                  <a:lnTo>
                    <a:pt x="167219" y="6057"/>
                  </a:lnTo>
                  <a:lnTo>
                    <a:pt x="155105" y="6057"/>
                  </a:lnTo>
                  <a:lnTo>
                    <a:pt x="153644" y="4775"/>
                  </a:lnTo>
                  <a:lnTo>
                    <a:pt x="151891" y="4711"/>
                  </a:lnTo>
                  <a:close/>
                </a:path>
                <a:path w="190500" h="67944">
                  <a:moveTo>
                    <a:pt x="190407" y="12230"/>
                  </a:moveTo>
                  <a:lnTo>
                    <a:pt x="188163" y="12230"/>
                  </a:lnTo>
                  <a:lnTo>
                    <a:pt x="190411" y="12293"/>
                  </a:lnTo>
                  <a:close/>
                </a:path>
                <a:path w="190500" h="67944">
                  <a:moveTo>
                    <a:pt x="183667" y="0"/>
                  </a:moveTo>
                  <a:lnTo>
                    <a:pt x="182384" y="1943"/>
                  </a:lnTo>
                  <a:lnTo>
                    <a:pt x="175310" y="3429"/>
                  </a:lnTo>
                  <a:lnTo>
                    <a:pt x="169595" y="8509"/>
                  </a:lnTo>
                  <a:lnTo>
                    <a:pt x="190119" y="8509"/>
                  </a:lnTo>
                  <a:lnTo>
                    <a:pt x="189306" y="6057"/>
                  </a:lnTo>
                  <a:lnTo>
                    <a:pt x="182486" y="5854"/>
                  </a:lnTo>
                  <a:lnTo>
                    <a:pt x="183832" y="4114"/>
                  </a:lnTo>
                  <a:lnTo>
                    <a:pt x="184175" y="2946"/>
                  </a:lnTo>
                  <a:lnTo>
                    <a:pt x="183667" y="0"/>
                  </a:lnTo>
                  <a:close/>
                </a:path>
                <a:path w="190500" h="67944">
                  <a:moveTo>
                    <a:pt x="157048" y="3949"/>
                  </a:moveTo>
                  <a:lnTo>
                    <a:pt x="155105" y="6057"/>
                  </a:lnTo>
                  <a:lnTo>
                    <a:pt x="167219" y="6057"/>
                  </a:lnTo>
                  <a:lnTo>
                    <a:pt x="165557" y="4343"/>
                  </a:lnTo>
                  <a:lnTo>
                    <a:pt x="160197" y="4343"/>
                  </a:lnTo>
                  <a:lnTo>
                    <a:pt x="157048" y="3949"/>
                  </a:lnTo>
                  <a:close/>
                </a:path>
                <a:path w="190500" h="67944">
                  <a:moveTo>
                    <a:pt x="163550" y="2273"/>
                  </a:moveTo>
                  <a:lnTo>
                    <a:pt x="162686" y="2387"/>
                  </a:lnTo>
                  <a:lnTo>
                    <a:pt x="160197" y="4343"/>
                  </a:lnTo>
                  <a:lnTo>
                    <a:pt x="165557" y="4343"/>
                  </a:lnTo>
                  <a:lnTo>
                    <a:pt x="163550" y="2273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783054" y="1903615"/>
              <a:ext cx="146685" cy="57150"/>
            </a:xfrm>
            <a:custGeom>
              <a:avLst/>
              <a:gdLst/>
              <a:ahLst/>
              <a:cxnLst/>
              <a:rect l="l" t="t" r="r" b="b"/>
              <a:pathLst>
                <a:path w="146685" h="57150">
                  <a:moveTo>
                    <a:pt x="14300" y="40957"/>
                  </a:moveTo>
                  <a:lnTo>
                    <a:pt x="7442" y="43357"/>
                  </a:lnTo>
                  <a:lnTo>
                    <a:pt x="5524" y="46964"/>
                  </a:lnTo>
                  <a:lnTo>
                    <a:pt x="1714" y="47155"/>
                  </a:lnTo>
                  <a:lnTo>
                    <a:pt x="0" y="49034"/>
                  </a:lnTo>
                  <a:lnTo>
                    <a:pt x="177" y="51092"/>
                  </a:lnTo>
                  <a:lnTo>
                    <a:pt x="1168" y="53225"/>
                  </a:lnTo>
                  <a:lnTo>
                    <a:pt x="8115" y="56616"/>
                  </a:lnTo>
                  <a:lnTo>
                    <a:pt x="12788" y="55410"/>
                  </a:lnTo>
                  <a:lnTo>
                    <a:pt x="17627" y="46824"/>
                  </a:lnTo>
                  <a:lnTo>
                    <a:pt x="19494" y="46609"/>
                  </a:lnTo>
                  <a:lnTo>
                    <a:pt x="23850" y="46431"/>
                  </a:lnTo>
                  <a:lnTo>
                    <a:pt x="26654" y="46431"/>
                  </a:lnTo>
                  <a:lnTo>
                    <a:pt x="30225" y="42379"/>
                  </a:lnTo>
                  <a:lnTo>
                    <a:pt x="33045" y="42379"/>
                  </a:lnTo>
                  <a:lnTo>
                    <a:pt x="39458" y="42303"/>
                  </a:lnTo>
                  <a:lnTo>
                    <a:pt x="44769" y="42303"/>
                  </a:lnTo>
                  <a:lnTo>
                    <a:pt x="45383" y="41897"/>
                  </a:lnTo>
                  <a:lnTo>
                    <a:pt x="19443" y="41897"/>
                  </a:lnTo>
                  <a:lnTo>
                    <a:pt x="14300" y="40957"/>
                  </a:lnTo>
                  <a:close/>
                </a:path>
                <a:path w="146685" h="57150">
                  <a:moveTo>
                    <a:pt x="26654" y="46431"/>
                  </a:moveTo>
                  <a:lnTo>
                    <a:pt x="23850" y="46431"/>
                  </a:lnTo>
                  <a:lnTo>
                    <a:pt x="26352" y="46774"/>
                  </a:lnTo>
                  <a:lnTo>
                    <a:pt x="26654" y="46431"/>
                  </a:lnTo>
                  <a:close/>
                </a:path>
                <a:path w="146685" h="57150">
                  <a:moveTo>
                    <a:pt x="44769" y="42303"/>
                  </a:moveTo>
                  <a:lnTo>
                    <a:pt x="39458" y="42303"/>
                  </a:lnTo>
                  <a:lnTo>
                    <a:pt x="43256" y="43307"/>
                  </a:lnTo>
                  <a:lnTo>
                    <a:pt x="44769" y="42303"/>
                  </a:lnTo>
                  <a:close/>
                </a:path>
                <a:path w="146685" h="57150">
                  <a:moveTo>
                    <a:pt x="68752" y="38252"/>
                  </a:moveTo>
                  <a:lnTo>
                    <a:pt x="55029" y="38252"/>
                  </a:lnTo>
                  <a:lnTo>
                    <a:pt x="62636" y="42837"/>
                  </a:lnTo>
                  <a:lnTo>
                    <a:pt x="65798" y="42684"/>
                  </a:lnTo>
                  <a:lnTo>
                    <a:pt x="68752" y="38252"/>
                  </a:lnTo>
                  <a:close/>
                </a:path>
                <a:path w="146685" h="57150">
                  <a:moveTo>
                    <a:pt x="20916" y="35331"/>
                  </a:moveTo>
                  <a:lnTo>
                    <a:pt x="19443" y="41897"/>
                  </a:lnTo>
                  <a:lnTo>
                    <a:pt x="45383" y="41897"/>
                  </a:lnTo>
                  <a:lnTo>
                    <a:pt x="50863" y="38265"/>
                  </a:lnTo>
                  <a:lnTo>
                    <a:pt x="68752" y="38252"/>
                  </a:lnTo>
                  <a:lnTo>
                    <a:pt x="69227" y="37528"/>
                  </a:lnTo>
                  <a:lnTo>
                    <a:pt x="71310" y="37211"/>
                  </a:lnTo>
                  <a:lnTo>
                    <a:pt x="71697" y="37033"/>
                  </a:lnTo>
                  <a:lnTo>
                    <a:pt x="26631" y="37033"/>
                  </a:lnTo>
                  <a:lnTo>
                    <a:pt x="25590" y="36982"/>
                  </a:lnTo>
                  <a:lnTo>
                    <a:pt x="24591" y="35788"/>
                  </a:lnTo>
                  <a:lnTo>
                    <a:pt x="23190" y="35788"/>
                  </a:lnTo>
                  <a:lnTo>
                    <a:pt x="20916" y="35331"/>
                  </a:lnTo>
                  <a:close/>
                </a:path>
                <a:path w="146685" h="57150">
                  <a:moveTo>
                    <a:pt x="50482" y="25171"/>
                  </a:moveTo>
                  <a:lnTo>
                    <a:pt x="49796" y="25222"/>
                  </a:lnTo>
                  <a:lnTo>
                    <a:pt x="41907" y="28473"/>
                  </a:lnTo>
                  <a:lnTo>
                    <a:pt x="34226" y="30873"/>
                  </a:lnTo>
                  <a:lnTo>
                    <a:pt x="27673" y="35725"/>
                  </a:lnTo>
                  <a:lnTo>
                    <a:pt x="26631" y="37033"/>
                  </a:lnTo>
                  <a:lnTo>
                    <a:pt x="71697" y="37033"/>
                  </a:lnTo>
                  <a:lnTo>
                    <a:pt x="73164" y="36360"/>
                  </a:lnTo>
                  <a:lnTo>
                    <a:pt x="75247" y="33997"/>
                  </a:lnTo>
                  <a:lnTo>
                    <a:pt x="77952" y="32575"/>
                  </a:lnTo>
                  <a:lnTo>
                    <a:pt x="88744" y="32575"/>
                  </a:lnTo>
                  <a:lnTo>
                    <a:pt x="90995" y="30772"/>
                  </a:lnTo>
                  <a:lnTo>
                    <a:pt x="99034" y="30772"/>
                  </a:lnTo>
                  <a:lnTo>
                    <a:pt x="101333" y="28473"/>
                  </a:lnTo>
                  <a:lnTo>
                    <a:pt x="105092" y="27698"/>
                  </a:lnTo>
                  <a:lnTo>
                    <a:pt x="107964" y="27005"/>
                  </a:lnTo>
                  <a:lnTo>
                    <a:pt x="57197" y="27005"/>
                  </a:lnTo>
                  <a:lnTo>
                    <a:pt x="50876" y="25387"/>
                  </a:lnTo>
                  <a:lnTo>
                    <a:pt x="50482" y="25171"/>
                  </a:lnTo>
                  <a:close/>
                </a:path>
                <a:path w="146685" h="57150">
                  <a:moveTo>
                    <a:pt x="24549" y="35737"/>
                  </a:moveTo>
                  <a:lnTo>
                    <a:pt x="23190" y="35788"/>
                  </a:lnTo>
                  <a:lnTo>
                    <a:pt x="24591" y="35788"/>
                  </a:lnTo>
                  <a:close/>
                </a:path>
                <a:path w="146685" h="57150">
                  <a:moveTo>
                    <a:pt x="88744" y="32575"/>
                  </a:moveTo>
                  <a:lnTo>
                    <a:pt x="77952" y="32575"/>
                  </a:lnTo>
                  <a:lnTo>
                    <a:pt x="86207" y="34607"/>
                  </a:lnTo>
                  <a:lnTo>
                    <a:pt x="88744" y="32575"/>
                  </a:lnTo>
                  <a:close/>
                </a:path>
                <a:path w="146685" h="57150">
                  <a:moveTo>
                    <a:pt x="99034" y="30772"/>
                  </a:moveTo>
                  <a:lnTo>
                    <a:pt x="90995" y="30772"/>
                  </a:lnTo>
                  <a:lnTo>
                    <a:pt x="96939" y="32600"/>
                  </a:lnTo>
                  <a:lnTo>
                    <a:pt x="97878" y="31927"/>
                  </a:lnTo>
                  <a:lnTo>
                    <a:pt x="99034" y="30772"/>
                  </a:lnTo>
                  <a:close/>
                </a:path>
                <a:path w="146685" h="57150">
                  <a:moveTo>
                    <a:pt x="76250" y="16814"/>
                  </a:moveTo>
                  <a:lnTo>
                    <a:pt x="74447" y="17653"/>
                  </a:lnTo>
                  <a:lnTo>
                    <a:pt x="72186" y="18872"/>
                  </a:lnTo>
                  <a:lnTo>
                    <a:pt x="62545" y="25358"/>
                  </a:lnTo>
                  <a:lnTo>
                    <a:pt x="57197" y="27005"/>
                  </a:lnTo>
                  <a:lnTo>
                    <a:pt x="107964" y="27005"/>
                  </a:lnTo>
                  <a:lnTo>
                    <a:pt x="112217" y="26009"/>
                  </a:lnTo>
                  <a:lnTo>
                    <a:pt x="115430" y="21285"/>
                  </a:lnTo>
                  <a:lnTo>
                    <a:pt x="145756" y="21285"/>
                  </a:lnTo>
                  <a:lnTo>
                    <a:pt x="82092" y="21209"/>
                  </a:lnTo>
                  <a:lnTo>
                    <a:pt x="76250" y="16814"/>
                  </a:lnTo>
                  <a:close/>
                </a:path>
                <a:path w="146685" h="57150">
                  <a:moveTo>
                    <a:pt x="145756" y="21285"/>
                  </a:moveTo>
                  <a:lnTo>
                    <a:pt x="115430" y="21285"/>
                  </a:lnTo>
                  <a:lnTo>
                    <a:pt x="117779" y="22009"/>
                  </a:lnTo>
                  <a:lnTo>
                    <a:pt x="122402" y="25679"/>
                  </a:lnTo>
                  <a:lnTo>
                    <a:pt x="125069" y="26885"/>
                  </a:lnTo>
                  <a:lnTo>
                    <a:pt x="131914" y="23977"/>
                  </a:lnTo>
                  <a:lnTo>
                    <a:pt x="136819" y="23977"/>
                  </a:lnTo>
                  <a:lnTo>
                    <a:pt x="143319" y="23202"/>
                  </a:lnTo>
                  <a:lnTo>
                    <a:pt x="146316" y="22910"/>
                  </a:lnTo>
                  <a:lnTo>
                    <a:pt x="145756" y="21285"/>
                  </a:lnTo>
                  <a:close/>
                </a:path>
                <a:path w="146685" h="57150">
                  <a:moveTo>
                    <a:pt x="136819" y="23977"/>
                  </a:moveTo>
                  <a:lnTo>
                    <a:pt x="131914" y="23977"/>
                  </a:lnTo>
                  <a:lnTo>
                    <a:pt x="136499" y="24015"/>
                  </a:lnTo>
                  <a:lnTo>
                    <a:pt x="136819" y="23977"/>
                  </a:lnTo>
                  <a:close/>
                </a:path>
                <a:path w="146685" h="57150">
                  <a:moveTo>
                    <a:pt x="101638" y="4406"/>
                  </a:moveTo>
                  <a:lnTo>
                    <a:pt x="94551" y="7721"/>
                  </a:lnTo>
                  <a:lnTo>
                    <a:pt x="88518" y="9245"/>
                  </a:lnTo>
                  <a:lnTo>
                    <a:pt x="84556" y="18503"/>
                  </a:lnTo>
                  <a:lnTo>
                    <a:pt x="82092" y="21209"/>
                  </a:lnTo>
                  <a:lnTo>
                    <a:pt x="145730" y="21209"/>
                  </a:lnTo>
                  <a:lnTo>
                    <a:pt x="145008" y="19113"/>
                  </a:lnTo>
                  <a:lnTo>
                    <a:pt x="133134" y="19113"/>
                  </a:lnTo>
                  <a:lnTo>
                    <a:pt x="132494" y="10388"/>
                  </a:lnTo>
                  <a:lnTo>
                    <a:pt x="104343" y="10388"/>
                  </a:lnTo>
                  <a:lnTo>
                    <a:pt x="102171" y="9906"/>
                  </a:lnTo>
                  <a:lnTo>
                    <a:pt x="100063" y="9398"/>
                  </a:lnTo>
                  <a:lnTo>
                    <a:pt x="99593" y="8166"/>
                  </a:lnTo>
                  <a:lnTo>
                    <a:pt x="100520" y="8115"/>
                  </a:lnTo>
                  <a:lnTo>
                    <a:pt x="102323" y="6007"/>
                  </a:lnTo>
                  <a:lnTo>
                    <a:pt x="101638" y="4406"/>
                  </a:lnTo>
                  <a:close/>
                </a:path>
                <a:path w="146685" h="57150">
                  <a:moveTo>
                    <a:pt x="111696" y="0"/>
                  </a:moveTo>
                  <a:lnTo>
                    <a:pt x="107467" y="1651"/>
                  </a:lnTo>
                  <a:lnTo>
                    <a:pt x="104343" y="10388"/>
                  </a:lnTo>
                  <a:lnTo>
                    <a:pt x="132494" y="10388"/>
                  </a:lnTo>
                  <a:lnTo>
                    <a:pt x="132410" y="9245"/>
                  </a:lnTo>
                  <a:lnTo>
                    <a:pt x="116128" y="9144"/>
                  </a:lnTo>
                  <a:lnTo>
                    <a:pt x="114846" y="8191"/>
                  </a:lnTo>
                  <a:lnTo>
                    <a:pt x="115785" y="7048"/>
                  </a:lnTo>
                  <a:lnTo>
                    <a:pt x="118355" y="7048"/>
                  </a:lnTo>
                  <a:lnTo>
                    <a:pt x="118401" y="6451"/>
                  </a:lnTo>
                  <a:lnTo>
                    <a:pt x="114566" y="6451"/>
                  </a:lnTo>
                  <a:lnTo>
                    <a:pt x="113347" y="4622"/>
                  </a:lnTo>
                  <a:lnTo>
                    <a:pt x="114680" y="2565"/>
                  </a:lnTo>
                  <a:lnTo>
                    <a:pt x="118389" y="2552"/>
                  </a:lnTo>
                  <a:lnTo>
                    <a:pt x="111696" y="0"/>
                  </a:lnTo>
                  <a:close/>
                </a:path>
                <a:path w="146685" h="57150">
                  <a:moveTo>
                    <a:pt x="122389" y="3492"/>
                  </a:moveTo>
                  <a:lnTo>
                    <a:pt x="118186" y="9144"/>
                  </a:lnTo>
                  <a:lnTo>
                    <a:pt x="132365" y="9144"/>
                  </a:lnTo>
                  <a:lnTo>
                    <a:pt x="131851" y="7962"/>
                  </a:lnTo>
                  <a:lnTo>
                    <a:pt x="131548" y="6807"/>
                  </a:lnTo>
                  <a:lnTo>
                    <a:pt x="127177" y="6807"/>
                  </a:lnTo>
                  <a:lnTo>
                    <a:pt x="122389" y="3492"/>
                  </a:lnTo>
                  <a:close/>
                </a:path>
                <a:path w="146685" h="57150">
                  <a:moveTo>
                    <a:pt x="118355" y="7048"/>
                  </a:moveTo>
                  <a:lnTo>
                    <a:pt x="115785" y="7048"/>
                  </a:lnTo>
                  <a:lnTo>
                    <a:pt x="118236" y="8585"/>
                  </a:lnTo>
                  <a:lnTo>
                    <a:pt x="118355" y="7048"/>
                  </a:lnTo>
                  <a:close/>
                </a:path>
                <a:path w="146685" h="57150">
                  <a:moveTo>
                    <a:pt x="131508" y="6654"/>
                  </a:moveTo>
                  <a:lnTo>
                    <a:pt x="127177" y="6807"/>
                  </a:lnTo>
                  <a:lnTo>
                    <a:pt x="131548" y="6807"/>
                  </a:lnTo>
                  <a:lnTo>
                    <a:pt x="131508" y="6654"/>
                  </a:lnTo>
                  <a:close/>
                </a:path>
                <a:path w="146685" h="57150">
                  <a:moveTo>
                    <a:pt x="116979" y="4940"/>
                  </a:moveTo>
                  <a:lnTo>
                    <a:pt x="114566" y="6451"/>
                  </a:lnTo>
                  <a:lnTo>
                    <a:pt x="118401" y="6451"/>
                  </a:lnTo>
                  <a:lnTo>
                    <a:pt x="118414" y="6273"/>
                  </a:lnTo>
                  <a:lnTo>
                    <a:pt x="116979" y="4940"/>
                  </a:lnTo>
                  <a:close/>
                </a:path>
                <a:path w="146685" h="57150">
                  <a:moveTo>
                    <a:pt x="118382" y="2565"/>
                  </a:moveTo>
                  <a:lnTo>
                    <a:pt x="114680" y="2565"/>
                  </a:lnTo>
                  <a:lnTo>
                    <a:pt x="117284" y="4572"/>
                  </a:lnTo>
                  <a:lnTo>
                    <a:pt x="118382" y="2565"/>
                  </a:lnTo>
                  <a:close/>
                </a:path>
              </a:pathLst>
            </a:custGeom>
            <a:solidFill>
              <a:srgbClr val="7DB6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758200" y="1947290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15392" y="0"/>
                  </a:moveTo>
                  <a:lnTo>
                    <a:pt x="11658" y="5473"/>
                  </a:lnTo>
                  <a:lnTo>
                    <a:pt x="8572" y="4635"/>
                  </a:lnTo>
                  <a:lnTo>
                    <a:pt x="1511" y="4089"/>
                  </a:lnTo>
                  <a:lnTo>
                    <a:pt x="0" y="5702"/>
                  </a:lnTo>
                  <a:lnTo>
                    <a:pt x="609" y="9715"/>
                  </a:lnTo>
                  <a:lnTo>
                    <a:pt x="10985" y="9715"/>
                  </a:lnTo>
                  <a:lnTo>
                    <a:pt x="16179" y="12217"/>
                  </a:lnTo>
                  <a:lnTo>
                    <a:pt x="21374" y="12217"/>
                  </a:lnTo>
                  <a:lnTo>
                    <a:pt x="26568" y="9715"/>
                  </a:lnTo>
                  <a:lnTo>
                    <a:pt x="26568" y="3479"/>
                  </a:lnTo>
                  <a:lnTo>
                    <a:pt x="24701" y="1536"/>
                  </a:lnTo>
                  <a:lnTo>
                    <a:pt x="15392" y="0"/>
                  </a:lnTo>
                  <a:close/>
                </a:path>
              </a:pathLst>
            </a:custGeom>
            <a:solidFill>
              <a:srgbClr val="7DBB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719427" y="1939340"/>
              <a:ext cx="11430" cy="5715"/>
            </a:xfrm>
            <a:custGeom>
              <a:avLst/>
              <a:gdLst/>
              <a:ahLst/>
              <a:cxnLst/>
              <a:rect l="l" t="t" r="r" b="b"/>
              <a:pathLst>
                <a:path w="11430" h="5714">
                  <a:moveTo>
                    <a:pt x="11341" y="0"/>
                  </a:moveTo>
                  <a:lnTo>
                    <a:pt x="1574" y="38"/>
                  </a:lnTo>
                  <a:lnTo>
                    <a:pt x="381" y="88"/>
                  </a:lnTo>
                  <a:lnTo>
                    <a:pt x="0" y="2730"/>
                  </a:lnTo>
                  <a:lnTo>
                    <a:pt x="1333" y="2654"/>
                  </a:lnTo>
                  <a:lnTo>
                    <a:pt x="5473" y="5283"/>
                  </a:lnTo>
                  <a:lnTo>
                    <a:pt x="6705" y="1041"/>
                  </a:lnTo>
                  <a:lnTo>
                    <a:pt x="9258" y="1041"/>
                  </a:lnTo>
                  <a:lnTo>
                    <a:pt x="10109" y="1015"/>
                  </a:lnTo>
                  <a:lnTo>
                    <a:pt x="10883" y="838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88C1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807616" y="193934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111" y="0"/>
                  </a:moveTo>
                  <a:lnTo>
                    <a:pt x="1028" y="0"/>
                  </a:lnTo>
                  <a:lnTo>
                    <a:pt x="0" y="12"/>
                  </a:lnTo>
                  <a:lnTo>
                    <a:pt x="76" y="1257"/>
                  </a:lnTo>
                  <a:lnTo>
                    <a:pt x="444" y="2628"/>
                  </a:lnTo>
                  <a:lnTo>
                    <a:pt x="3505" y="2717"/>
                  </a:lnTo>
                  <a:lnTo>
                    <a:pt x="2946" y="1054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2033549" y="18230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4" y="0"/>
                  </a:moveTo>
                  <a:lnTo>
                    <a:pt x="1117" y="25"/>
                  </a:lnTo>
                  <a:lnTo>
                    <a:pt x="304" y="800"/>
                  </a:lnTo>
                  <a:lnTo>
                    <a:pt x="127" y="2108"/>
                  </a:lnTo>
                  <a:lnTo>
                    <a:pt x="0" y="2984"/>
                  </a:lnTo>
                  <a:lnTo>
                    <a:pt x="825" y="3035"/>
                  </a:lnTo>
                  <a:lnTo>
                    <a:pt x="1473" y="3111"/>
                  </a:lnTo>
                  <a:lnTo>
                    <a:pt x="2692" y="2362"/>
                  </a:lnTo>
                  <a:lnTo>
                    <a:pt x="2476" y="1143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7EB6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900516" y="1656664"/>
              <a:ext cx="176530" cy="196215"/>
            </a:xfrm>
            <a:custGeom>
              <a:avLst/>
              <a:gdLst/>
              <a:ahLst/>
              <a:cxnLst/>
              <a:rect l="l" t="t" r="r" b="b"/>
              <a:pathLst>
                <a:path w="176530" h="196214">
                  <a:moveTo>
                    <a:pt x="173926" y="0"/>
                  </a:moveTo>
                  <a:lnTo>
                    <a:pt x="172567" y="1066"/>
                  </a:lnTo>
                  <a:lnTo>
                    <a:pt x="168008" y="6223"/>
                  </a:lnTo>
                  <a:lnTo>
                    <a:pt x="156743" y="17894"/>
                  </a:lnTo>
                  <a:lnTo>
                    <a:pt x="149948" y="20370"/>
                  </a:lnTo>
                  <a:lnTo>
                    <a:pt x="147142" y="30010"/>
                  </a:lnTo>
                  <a:lnTo>
                    <a:pt x="145668" y="29768"/>
                  </a:lnTo>
                  <a:lnTo>
                    <a:pt x="144881" y="27216"/>
                  </a:lnTo>
                  <a:lnTo>
                    <a:pt x="140957" y="27254"/>
                  </a:lnTo>
                  <a:lnTo>
                    <a:pt x="135991" y="29845"/>
                  </a:lnTo>
                  <a:lnTo>
                    <a:pt x="134785" y="36728"/>
                  </a:lnTo>
                  <a:lnTo>
                    <a:pt x="131203" y="38823"/>
                  </a:lnTo>
                  <a:lnTo>
                    <a:pt x="127520" y="43751"/>
                  </a:lnTo>
                  <a:lnTo>
                    <a:pt x="126898" y="46139"/>
                  </a:lnTo>
                  <a:lnTo>
                    <a:pt x="134238" y="47498"/>
                  </a:lnTo>
                  <a:lnTo>
                    <a:pt x="133400" y="49593"/>
                  </a:lnTo>
                  <a:lnTo>
                    <a:pt x="130797" y="54229"/>
                  </a:lnTo>
                  <a:lnTo>
                    <a:pt x="131279" y="62090"/>
                  </a:lnTo>
                  <a:lnTo>
                    <a:pt x="130124" y="64503"/>
                  </a:lnTo>
                  <a:lnTo>
                    <a:pt x="123113" y="64236"/>
                  </a:lnTo>
                  <a:lnTo>
                    <a:pt x="117741" y="73469"/>
                  </a:lnTo>
                  <a:lnTo>
                    <a:pt x="117068" y="79082"/>
                  </a:lnTo>
                  <a:lnTo>
                    <a:pt x="117754" y="88798"/>
                  </a:lnTo>
                  <a:lnTo>
                    <a:pt x="116065" y="90131"/>
                  </a:lnTo>
                  <a:lnTo>
                    <a:pt x="105854" y="90424"/>
                  </a:lnTo>
                  <a:lnTo>
                    <a:pt x="105689" y="90665"/>
                  </a:lnTo>
                  <a:lnTo>
                    <a:pt x="104597" y="100622"/>
                  </a:lnTo>
                  <a:lnTo>
                    <a:pt x="103225" y="103136"/>
                  </a:lnTo>
                  <a:lnTo>
                    <a:pt x="95262" y="104317"/>
                  </a:lnTo>
                  <a:lnTo>
                    <a:pt x="92735" y="106718"/>
                  </a:lnTo>
                  <a:lnTo>
                    <a:pt x="90525" y="114528"/>
                  </a:lnTo>
                  <a:lnTo>
                    <a:pt x="87718" y="115963"/>
                  </a:lnTo>
                  <a:lnTo>
                    <a:pt x="74879" y="116179"/>
                  </a:lnTo>
                  <a:lnTo>
                    <a:pt x="70916" y="115277"/>
                  </a:lnTo>
                  <a:lnTo>
                    <a:pt x="67195" y="117132"/>
                  </a:lnTo>
                  <a:lnTo>
                    <a:pt x="64109" y="121894"/>
                  </a:lnTo>
                  <a:lnTo>
                    <a:pt x="65658" y="127203"/>
                  </a:lnTo>
                  <a:lnTo>
                    <a:pt x="65646" y="137579"/>
                  </a:lnTo>
                  <a:lnTo>
                    <a:pt x="63118" y="141224"/>
                  </a:lnTo>
                  <a:lnTo>
                    <a:pt x="52958" y="143852"/>
                  </a:lnTo>
                  <a:lnTo>
                    <a:pt x="50418" y="147688"/>
                  </a:lnTo>
                  <a:lnTo>
                    <a:pt x="46647" y="155321"/>
                  </a:lnTo>
                  <a:lnTo>
                    <a:pt x="40322" y="155930"/>
                  </a:lnTo>
                  <a:lnTo>
                    <a:pt x="39433" y="158889"/>
                  </a:lnTo>
                  <a:lnTo>
                    <a:pt x="39801" y="166382"/>
                  </a:lnTo>
                  <a:lnTo>
                    <a:pt x="38201" y="168122"/>
                  </a:lnTo>
                  <a:lnTo>
                    <a:pt x="30416" y="168173"/>
                  </a:lnTo>
                  <a:lnTo>
                    <a:pt x="26949" y="169125"/>
                  </a:lnTo>
                  <a:lnTo>
                    <a:pt x="25552" y="175729"/>
                  </a:lnTo>
                  <a:lnTo>
                    <a:pt x="17132" y="177215"/>
                  </a:lnTo>
                  <a:lnTo>
                    <a:pt x="16167" y="173240"/>
                  </a:lnTo>
                  <a:lnTo>
                    <a:pt x="14338" y="170281"/>
                  </a:lnTo>
                  <a:lnTo>
                    <a:pt x="10553" y="168224"/>
                  </a:lnTo>
                  <a:lnTo>
                    <a:pt x="7429" y="169291"/>
                  </a:lnTo>
                  <a:lnTo>
                    <a:pt x="3721" y="174167"/>
                  </a:lnTo>
                  <a:lnTo>
                    <a:pt x="2184" y="175488"/>
                  </a:lnTo>
                  <a:lnTo>
                    <a:pt x="927" y="177076"/>
                  </a:lnTo>
                  <a:lnTo>
                    <a:pt x="50" y="179171"/>
                  </a:lnTo>
                  <a:lnTo>
                    <a:pt x="0" y="181203"/>
                  </a:lnTo>
                  <a:lnTo>
                    <a:pt x="1282" y="183159"/>
                  </a:lnTo>
                  <a:lnTo>
                    <a:pt x="6807" y="184023"/>
                  </a:lnTo>
                  <a:lnTo>
                    <a:pt x="9512" y="186994"/>
                  </a:lnTo>
                  <a:lnTo>
                    <a:pt x="8496" y="193751"/>
                  </a:lnTo>
                  <a:lnTo>
                    <a:pt x="9042" y="194754"/>
                  </a:lnTo>
                  <a:lnTo>
                    <a:pt x="9893" y="195440"/>
                  </a:lnTo>
                  <a:lnTo>
                    <a:pt x="12014" y="195668"/>
                  </a:lnTo>
                  <a:lnTo>
                    <a:pt x="13588" y="194754"/>
                  </a:lnTo>
                  <a:lnTo>
                    <a:pt x="15405" y="191909"/>
                  </a:lnTo>
                  <a:lnTo>
                    <a:pt x="16192" y="191465"/>
                  </a:lnTo>
                  <a:lnTo>
                    <a:pt x="24942" y="191985"/>
                  </a:lnTo>
                  <a:lnTo>
                    <a:pt x="32499" y="190093"/>
                  </a:lnTo>
                  <a:lnTo>
                    <a:pt x="37439" y="189572"/>
                  </a:lnTo>
                  <a:lnTo>
                    <a:pt x="41897" y="183692"/>
                  </a:lnTo>
                  <a:lnTo>
                    <a:pt x="43281" y="182892"/>
                  </a:lnTo>
                  <a:lnTo>
                    <a:pt x="49974" y="182994"/>
                  </a:lnTo>
                  <a:lnTo>
                    <a:pt x="53441" y="181952"/>
                  </a:lnTo>
                  <a:lnTo>
                    <a:pt x="53593" y="175971"/>
                  </a:lnTo>
                  <a:lnTo>
                    <a:pt x="53898" y="175158"/>
                  </a:lnTo>
                  <a:lnTo>
                    <a:pt x="60286" y="173469"/>
                  </a:lnTo>
                  <a:lnTo>
                    <a:pt x="65328" y="171627"/>
                  </a:lnTo>
                  <a:lnTo>
                    <a:pt x="68008" y="165481"/>
                  </a:lnTo>
                  <a:lnTo>
                    <a:pt x="75450" y="165087"/>
                  </a:lnTo>
                  <a:lnTo>
                    <a:pt x="79171" y="163258"/>
                  </a:lnTo>
                  <a:lnTo>
                    <a:pt x="79857" y="155232"/>
                  </a:lnTo>
                  <a:lnTo>
                    <a:pt x="81711" y="154470"/>
                  </a:lnTo>
                  <a:lnTo>
                    <a:pt x="92646" y="151333"/>
                  </a:lnTo>
                  <a:lnTo>
                    <a:pt x="93306" y="142875"/>
                  </a:lnTo>
                  <a:lnTo>
                    <a:pt x="98628" y="143929"/>
                  </a:lnTo>
                  <a:lnTo>
                    <a:pt x="99910" y="144919"/>
                  </a:lnTo>
                  <a:lnTo>
                    <a:pt x="101269" y="145605"/>
                  </a:lnTo>
                  <a:lnTo>
                    <a:pt x="105790" y="143852"/>
                  </a:lnTo>
                  <a:lnTo>
                    <a:pt x="105460" y="134505"/>
                  </a:lnTo>
                  <a:lnTo>
                    <a:pt x="104571" y="131305"/>
                  </a:lnTo>
                  <a:lnTo>
                    <a:pt x="115341" y="131864"/>
                  </a:lnTo>
                  <a:lnTo>
                    <a:pt x="116827" y="127381"/>
                  </a:lnTo>
                  <a:lnTo>
                    <a:pt x="115849" y="119722"/>
                  </a:lnTo>
                  <a:lnTo>
                    <a:pt x="120827" y="115481"/>
                  </a:lnTo>
                  <a:lnTo>
                    <a:pt x="118300" y="109969"/>
                  </a:lnTo>
                  <a:lnTo>
                    <a:pt x="118922" y="105105"/>
                  </a:lnTo>
                  <a:lnTo>
                    <a:pt x="121107" y="100101"/>
                  </a:lnTo>
                  <a:lnTo>
                    <a:pt x="123748" y="95262"/>
                  </a:lnTo>
                  <a:lnTo>
                    <a:pt x="124523" y="89433"/>
                  </a:lnTo>
                  <a:lnTo>
                    <a:pt x="125044" y="89255"/>
                  </a:lnTo>
                  <a:lnTo>
                    <a:pt x="127152" y="83502"/>
                  </a:lnTo>
                  <a:lnTo>
                    <a:pt x="132740" y="80213"/>
                  </a:lnTo>
                  <a:lnTo>
                    <a:pt x="133870" y="71437"/>
                  </a:lnTo>
                  <a:lnTo>
                    <a:pt x="136143" y="66763"/>
                  </a:lnTo>
                  <a:lnTo>
                    <a:pt x="145503" y="64719"/>
                  </a:lnTo>
                  <a:lnTo>
                    <a:pt x="145427" y="60109"/>
                  </a:lnTo>
                  <a:lnTo>
                    <a:pt x="152247" y="57480"/>
                  </a:lnTo>
                  <a:lnTo>
                    <a:pt x="146011" y="49796"/>
                  </a:lnTo>
                  <a:lnTo>
                    <a:pt x="150748" y="46367"/>
                  </a:lnTo>
                  <a:lnTo>
                    <a:pt x="148691" y="42113"/>
                  </a:lnTo>
                  <a:lnTo>
                    <a:pt x="152425" y="39268"/>
                  </a:lnTo>
                  <a:lnTo>
                    <a:pt x="153923" y="34036"/>
                  </a:lnTo>
                  <a:lnTo>
                    <a:pt x="155803" y="33020"/>
                  </a:lnTo>
                  <a:lnTo>
                    <a:pt x="160451" y="35267"/>
                  </a:lnTo>
                  <a:lnTo>
                    <a:pt x="161810" y="34150"/>
                  </a:lnTo>
                  <a:lnTo>
                    <a:pt x="162255" y="29311"/>
                  </a:lnTo>
                  <a:lnTo>
                    <a:pt x="163982" y="25882"/>
                  </a:lnTo>
                  <a:lnTo>
                    <a:pt x="157403" y="26301"/>
                  </a:lnTo>
                  <a:lnTo>
                    <a:pt x="156197" y="25488"/>
                  </a:lnTo>
                  <a:lnTo>
                    <a:pt x="155270" y="22047"/>
                  </a:lnTo>
                  <a:lnTo>
                    <a:pt x="156222" y="20777"/>
                  </a:lnTo>
                  <a:lnTo>
                    <a:pt x="162128" y="16979"/>
                  </a:lnTo>
                  <a:lnTo>
                    <a:pt x="165379" y="12865"/>
                  </a:lnTo>
                  <a:lnTo>
                    <a:pt x="169646" y="6934"/>
                  </a:lnTo>
                  <a:lnTo>
                    <a:pt x="174663" y="6667"/>
                  </a:lnTo>
                  <a:lnTo>
                    <a:pt x="176034" y="215"/>
                  </a:lnTo>
                  <a:lnTo>
                    <a:pt x="173926" y="0"/>
                  </a:lnTo>
                  <a:close/>
                </a:path>
              </a:pathLst>
            </a:custGeom>
            <a:solidFill>
              <a:srgbClr val="94C1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814753" y="1837169"/>
              <a:ext cx="98425" cy="53340"/>
            </a:xfrm>
            <a:custGeom>
              <a:avLst/>
              <a:gdLst/>
              <a:ahLst/>
              <a:cxnLst/>
              <a:rect l="l" t="t" r="r" b="b"/>
              <a:pathLst>
                <a:path w="98425" h="53339">
                  <a:moveTo>
                    <a:pt x="40680" y="42799"/>
                  </a:moveTo>
                  <a:lnTo>
                    <a:pt x="15849" y="42799"/>
                  </a:lnTo>
                  <a:lnTo>
                    <a:pt x="20827" y="43484"/>
                  </a:lnTo>
                  <a:lnTo>
                    <a:pt x="21602" y="51041"/>
                  </a:lnTo>
                  <a:lnTo>
                    <a:pt x="21818" y="51168"/>
                  </a:lnTo>
                  <a:lnTo>
                    <a:pt x="27978" y="52971"/>
                  </a:lnTo>
                  <a:lnTo>
                    <a:pt x="32854" y="48412"/>
                  </a:lnTo>
                  <a:lnTo>
                    <a:pt x="38544" y="48171"/>
                  </a:lnTo>
                  <a:lnTo>
                    <a:pt x="40680" y="42799"/>
                  </a:lnTo>
                  <a:close/>
                </a:path>
                <a:path w="98425" h="53339">
                  <a:moveTo>
                    <a:pt x="33743" y="26085"/>
                  </a:moveTo>
                  <a:lnTo>
                    <a:pt x="23126" y="32169"/>
                  </a:lnTo>
                  <a:lnTo>
                    <a:pt x="15824" y="33248"/>
                  </a:lnTo>
                  <a:lnTo>
                    <a:pt x="8432" y="34671"/>
                  </a:lnTo>
                  <a:lnTo>
                    <a:pt x="6286" y="36537"/>
                  </a:lnTo>
                  <a:lnTo>
                    <a:pt x="3619" y="37490"/>
                  </a:lnTo>
                  <a:lnTo>
                    <a:pt x="1168" y="38823"/>
                  </a:lnTo>
                  <a:lnTo>
                    <a:pt x="1066" y="40093"/>
                  </a:lnTo>
                  <a:lnTo>
                    <a:pt x="0" y="42494"/>
                  </a:lnTo>
                  <a:lnTo>
                    <a:pt x="2082" y="42760"/>
                  </a:lnTo>
                  <a:lnTo>
                    <a:pt x="5714" y="43675"/>
                  </a:lnTo>
                  <a:lnTo>
                    <a:pt x="7848" y="43700"/>
                  </a:lnTo>
                  <a:lnTo>
                    <a:pt x="15849" y="42799"/>
                  </a:lnTo>
                  <a:lnTo>
                    <a:pt x="40680" y="42799"/>
                  </a:lnTo>
                  <a:lnTo>
                    <a:pt x="41948" y="39611"/>
                  </a:lnTo>
                  <a:lnTo>
                    <a:pt x="51802" y="39611"/>
                  </a:lnTo>
                  <a:lnTo>
                    <a:pt x="57238" y="37782"/>
                  </a:lnTo>
                  <a:lnTo>
                    <a:pt x="60350" y="37782"/>
                  </a:lnTo>
                  <a:lnTo>
                    <a:pt x="62585" y="34455"/>
                  </a:lnTo>
                  <a:lnTo>
                    <a:pt x="65036" y="32423"/>
                  </a:lnTo>
                  <a:lnTo>
                    <a:pt x="77603" y="32423"/>
                  </a:lnTo>
                  <a:lnTo>
                    <a:pt x="77762" y="32346"/>
                  </a:lnTo>
                  <a:lnTo>
                    <a:pt x="80004" y="27393"/>
                  </a:lnTo>
                  <a:lnTo>
                    <a:pt x="47878" y="27393"/>
                  </a:lnTo>
                  <a:lnTo>
                    <a:pt x="39382" y="26225"/>
                  </a:lnTo>
                  <a:lnTo>
                    <a:pt x="33743" y="26085"/>
                  </a:lnTo>
                  <a:close/>
                </a:path>
                <a:path w="98425" h="53339">
                  <a:moveTo>
                    <a:pt x="51802" y="39611"/>
                  </a:moveTo>
                  <a:lnTo>
                    <a:pt x="41948" y="39611"/>
                  </a:lnTo>
                  <a:lnTo>
                    <a:pt x="50368" y="40093"/>
                  </a:lnTo>
                  <a:lnTo>
                    <a:pt x="51802" y="39611"/>
                  </a:lnTo>
                  <a:close/>
                </a:path>
                <a:path w="98425" h="53339">
                  <a:moveTo>
                    <a:pt x="60350" y="37782"/>
                  </a:moveTo>
                  <a:lnTo>
                    <a:pt x="57238" y="37782"/>
                  </a:lnTo>
                  <a:lnTo>
                    <a:pt x="58267" y="38684"/>
                  </a:lnTo>
                  <a:lnTo>
                    <a:pt x="59308" y="38684"/>
                  </a:lnTo>
                  <a:lnTo>
                    <a:pt x="60350" y="37782"/>
                  </a:lnTo>
                  <a:close/>
                </a:path>
                <a:path w="98425" h="53339">
                  <a:moveTo>
                    <a:pt x="77603" y="32423"/>
                  </a:moveTo>
                  <a:lnTo>
                    <a:pt x="65036" y="32423"/>
                  </a:lnTo>
                  <a:lnTo>
                    <a:pt x="73698" y="34302"/>
                  </a:lnTo>
                  <a:lnTo>
                    <a:pt x="77603" y="32423"/>
                  </a:lnTo>
                  <a:close/>
                </a:path>
                <a:path w="98425" h="53339">
                  <a:moveTo>
                    <a:pt x="59448" y="13855"/>
                  </a:moveTo>
                  <a:lnTo>
                    <a:pt x="58267" y="14211"/>
                  </a:lnTo>
                  <a:lnTo>
                    <a:pt x="57208" y="14935"/>
                  </a:lnTo>
                  <a:lnTo>
                    <a:pt x="54749" y="18415"/>
                  </a:lnTo>
                  <a:lnTo>
                    <a:pt x="51269" y="20777"/>
                  </a:lnTo>
                  <a:lnTo>
                    <a:pt x="47891" y="23241"/>
                  </a:lnTo>
                  <a:lnTo>
                    <a:pt x="47998" y="26225"/>
                  </a:lnTo>
                  <a:lnTo>
                    <a:pt x="47878" y="27393"/>
                  </a:lnTo>
                  <a:lnTo>
                    <a:pt x="80004" y="27393"/>
                  </a:lnTo>
                  <a:lnTo>
                    <a:pt x="82499" y="21882"/>
                  </a:lnTo>
                  <a:lnTo>
                    <a:pt x="88328" y="20167"/>
                  </a:lnTo>
                  <a:lnTo>
                    <a:pt x="98424" y="18288"/>
                  </a:lnTo>
                  <a:lnTo>
                    <a:pt x="97789" y="17018"/>
                  </a:lnTo>
                  <a:lnTo>
                    <a:pt x="95656" y="14935"/>
                  </a:lnTo>
                  <a:lnTo>
                    <a:pt x="95656" y="14338"/>
                  </a:lnTo>
                  <a:lnTo>
                    <a:pt x="63665" y="14338"/>
                  </a:lnTo>
                  <a:lnTo>
                    <a:pt x="60667" y="14008"/>
                  </a:lnTo>
                  <a:lnTo>
                    <a:pt x="59448" y="13855"/>
                  </a:lnTo>
                  <a:close/>
                </a:path>
                <a:path w="98425" h="53339">
                  <a:moveTo>
                    <a:pt x="68313" y="1016"/>
                  </a:moveTo>
                  <a:lnTo>
                    <a:pt x="66611" y="2425"/>
                  </a:lnTo>
                  <a:lnTo>
                    <a:pt x="64439" y="12573"/>
                  </a:lnTo>
                  <a:lnTo>
                    <a:pt x="63665" y="14338"/>
                  </a:lnTo>
                  <a:lnTo>
                    <a:pt x="95656" y="14338"/>
                  </a:lnTo>
                  <a:lnTo>
                    <a:pt x="95556" y="2586"/>
                  </a:lnTo>
                  <a:lnTo>
                    <a:pt x="87350" y="2476"/>
                  </a:lnTo>
                  <a:lnTo>
                    <a:pt x="85521" y="1155"/>
                  </a:lnTo>
                  <a:lnTo>
                    <a:pt x="79984" y="1155"/>
                  </a:lnTo>
                  <a:lnTo>
                    <a:pt x="68313" y="1016"/>
                  </a:lnTo>
                  <a:close/>
                </a:path>
                <a:path w="98425" h="53339">
                  <a:moveTo>
                    <a:pt x="95542" y="1320"/>
                  </a:moveTo>
                  <a:lnTo>
                    <a:pt x="95556" y="2586"/>
                  </a:lnTo>
                  <a:lnTo>
                    <a:pt x="96850" y="2603"/>
                  </a:lnTo>
                  <a:lnTo>
                    <a:pt x="95542" y="1320"/>
                  </a:lnTo>
                  <a:close/>
                </a:path>
                <a:path w="98425" h="53339">
                  <a:moveTo>
                    <a:pt x="83921" y="0"/>
                  </a:moveTo>
                  <a:lnTo>
                    <a:pt x="79984" y="1155"/>
                  </a:lnTo>
                  <a:lnTo>
                    <a:pt x="85521" y="1155"/>
                  </a:lnTo>
                  <a:lnTo>
                    <a:pt x="83921" y="0"/>
                  </a:lnTo>
                  <a:close/>
                </a:path>
              </a:pathLst>
            </a:custGeom>
            <a:solidFill>
              <a:srgbClr val="90C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870417" y="187496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4686" y="0"/>
                  </a:moveTo>
                  <a:lnTo>
                    <a:pt x="1574" y="0"/>
                  </a:lnTo>
                  <a:lnTo>
                    <a:pt x="0" y="2273"/>
                  </a:lnTo>
                  <a:lnTo>
                    <a:pt x="1993" y="2019"/>
                  </a:lnTo>
                  <a:lnTo>
                    <a:pt x="4267" y="2019"/>
                  </a:lnTo>
                  <a:lnTo>
                    <a:pt x="6273" y="2273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89BF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990737" y="181089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1" y="0"/>
                  </a:moveTo>
                  <a:lnTo>
                    <a:pt x="838" y="190"/>
                  </a:lnTo>
                  <a:lnTo>
                    <a:pt x="381" y="863"/>
                  </a:lnTo>
                  <a:lnTo>
                    <a:pt x="0" y="1168"/>
                  </a:lnTo>
                  <a:lnTo>
                    <a:pt x="88" y="2527"/>
                  </a:lnTo>
                  <a:lnTo>
                    <a:pt x="2628" y="2933"/>
                  </a:lnTo>
                  <a:lnTo>
                    <a:pt x="2870" y="2679"/>
                  </a:lnTo>
                  <a:lnTo>
                    <a:pt x="2730" y="1790"/>
                  </a:lnTo>
                  <a:lnTo>
                    <a:pt x="2603" y="92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8CBC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998586" y="1537423"/>
              <a:ext cx="125730" cy="167640"/>
            </a:xfrm>
            <a:custGeom>
              <a:avLst/>
              <a:gdLst/>
              <a:ahLst/>
              <a:cxnLst/>
              <a:rect l="l" t="t" r="r" b="b"/>
              <a:pathLst>
                <a:path w="125730" h="167639">
                  <a:moveTo>
                    <a:pt x="111252" y="0"/>
                  </a:moveTo>
                  <a:lnTo>
                    <a:pt x="100495" y="5486"/>
                  </a:lnTo>
                  <a:lnTo>
                    <a:pt x="98894" y="10452"/>
                  </a:lnTo>
                  <a:lnTo>
                    <a:pt x="97942" y="27139"/>
                  </a:lnTo>
                  <a:lnTo>
                    <a:pt x="97066" y="36372"/>
                  </a:lnTo>
                  <a:lnTo>
                    <a:pt x="98386" y="40081"/>
                  </a:lnTo>
                  <a:lnTo>
                    <a:pt x="93954" y="45339"/>
                  </a:lnTo>
                  <a:lnTo>
                    <a:pt x="93941" y="47536"/>
                  </a:lnTo>
                  <a:lnTo>
                    <a:pt x="96088" y="53200"/>
                  </a:lnTo>
                  <a:lnTo>
                    <a:pt x="96443" y="55968"/>
                  </a:lnTo>
                  <a:lnTo>
                    <a:pt x="90411" y="61010"/>
                  </a:lnTo>
                  <a:lnTo>
                    <a:pt x="91008" y="63893"/>
                  </a:lnTo>
                  <a:lnTo>
                    <a:pt x="95415" y="66484"/>
                  </a:lnTo>
                  <a:lnTo>
                    <a:pt x="89268" y="65570"/>
                  </a:lnTo>
                  <a:lnTo>
                    <a:pt x="86182" y="66776"/>
                  </a:lnTo>
                  <a:lnTo>
                    <a:pt x="81889" y="76428"/>
                  </a:lnTo>
                  <a:lnTo>
                    <a:pt x="79133" y="80797"/>
                  </a:lnTo>
                  <a:lnTo>
                    <a:pt x="71894" y="90233"/>
                  </a:lnTo>
                  <a:lnTo>
                    <a:pt x="65100" y="93179"/>
                  </a:lnTo>
                  <a:lnTo>
                    <a:pt x="62204" y="99961"/>
                  </a:lnTo>
                  <a:lnTo>
                    <a:pt x="61480" y="99009"/>
                  </a:lnTo>
                  <a:lnTo>
                    <a:pt x="61722" y="98310"/>
                  </a:lnTo>
                  <a:lnTo>
                    <a:pt x="61315" y="95275"/>
                  </a:lnTo>
                  <a:lnTo>
                    <a:pt x="62255" y="91871"/>
                  </a:lnTo>
                  <a:lnTo>
                    <a:pt x="54711" y="92062"/>
                  </a:lnTo>
                  <a:lnTo>
                    <a:pt x="53606" y="94767"/>
                  </a:lnTo>
                  <a:lnTo>
                    <a:pt x="54140" y="101333"/>
                  </a:lnTo>
                  <a:lnTo>
                    <a:pt x="51625" y="104825"/>
                  </a:lnTo>
                  <a:lnTo>
                    <a:pt x="54546" y="109308"/>
                  </a:lnTo>
                  <a:lnTo>
                    <a:pt x="53606" y="110375"/>
                  </a:lnTo>
                  <a:lnTo>
                    <a:pt x="48818" y="113741"/>
                  </a:lnTo>
                  <a:lnTo>
                    <a:pt x="47523" y="118211"/>
                  </a:lnTo>
                  <a:lnTo>
                    <a:pt x="43332" y="127850"/>
                  </a:lnTo>
                  <a:lnTo>
                    <a:pt x="39357" y="130860"/>
                  </a:lnTo>
                  <a:lnTo>
                    <a:pt x="33413" y="131597"/>
                  </a:lnTo>
                  <a:lnTo>
                    <a:pt x="27165" y="132638"/>
                  </a:lnTo>
                  <a:lnTo>
                    <a:pt x="25400" y="134429"/>
                  </a:lnTo>
                  <a:lnTo>
                    <a:pt x="24142" y="141058"/>
                  </a:lnTo>
                  <a:lnTo>
                    <a:pt x="23533" y="142875"/>
                  </a:lnTo>
                  <a:lnTo>
                    <a:pt x="17348" y="144970"/>
                  </a:lnTo>
                  <a:lnTo>
                    <a:pt x="14833" y="150495"/>
                  </a:lnTo>
                  <a:lnTo>
                    <a:pt x="6197" y="154724"/>
                  </a:lnTo>
                  <a:lnTo>
                    <a:pt x="3771" y="158483"/>
                  </a:lnTo>
                  <a:lnTo>
                    <a:pt x="0" y="163017"/>
                  </a:lnTo>
                  <a:lnTo>
                    <a:pt x="571" y="164541"/>
                  </a:lnTo>
                  <a:lnTo>
                    <a:pt x="2070" y="165595"/>
                  </a:lnTo>
                  <a:lnTo>
                    <a:pt x="11226" y="167538"/>
                  </a:lnTo>
                  <a:lnTo>
                    <a:pt x="16129" y="160032"/>
                  </a:lnTo>
                  <a:lnTo>
                    <a:pt x="25285" y="154292"/>
                  </a:lnTo>
                  <a:lnTo>
                    <a:pt x="27622" y="152196"/>
                  </a:lnTo>
                  <a:lnTo>
                    <a:pt x="33832" y="152044"/>
                  </a:lnTo>
                  <a:lnTo>
                    <a:pt x="34798" y="150825"/>
                  </a:lnTo>
                  <a:lnTo>
                    <a:pt x="35458" y="147650"/>
                  </a:lnTo>
                  <a:lnTo>
                    <a:pt x="38455" y="147015"/>
                  </a:lnTo>
                  <a:lnTo>
                    <a:pt x="40589" y="145427"/>
                  </a:lnTo>
                  <a:lnTo>
                    <a:pt x="40424" y="144183"/>
                  </a:lnTo>
                  <a:lnTo>
                    <a:pt x="45618" y="138633"/>
                  </a:lnTo>
                  <a:lnTo>
                    <a:pt x="49885" y="132651"/>
                  </a:lnTo>
                  <a:lnTo>
                    <a:pt x="60375" y="127812"/>
                  </a:lnTo>
                  <a:lnTo>
                    <a:pt x="61874" y="122961"/>
                  </a:lnTo>
                  <a:lnTo>
                    <a:pt x="67437" y="122669"/>
                  </a:lnTo>
                  <a:lnTo>
                    <a:pt x="66903" y="120802"/>
                  </a:lnTo>
                  <a:lnTo>
                    <a:pt x="70954" y="117055"/>
                  </a:lnTo>
                  <a:lnTo>
                    <a:pt x="73596" y="113258"/>
                  </a:lnTo>
                  <a:lnTo>
                    <a:pt x="73253" y="107238"/>
                  </a:lnTo>
                  <a:lnTo>
                    <a:pt x="75298" y="106680"/>
                  </a:lnTo>
                  <a:lnTo>
                    <a:pt x="79654" y="101866"/>
                  </a:lnTo>
                  <a:lnTo>
                    <a:pt x="85166" y="99491"/>
                  </a:lnTo>
                  <a:lnTo>
                    <a:pt x="86271" y="93497"/>
                  </a:lnTo>
                  <a:lnTo>
                    <a:pt x="87185" y="92595"/>
                  </a:lnTo>
                  <a:lnTo>
                    <a:pt x="87477" y="91440"/>
                  </a:lnTo>
                  <a:lnTo>
                    <a:pt x="87947" y="85369"/>
                  </a:lnTo>
                  <a:lnTo>
                    <a:pt x="89903" y="82524"/>
                  </a:lnTo>
                  <a:lnTo>
                    <a:pt x="100101" y="80937"/>
                  </a:lnTo>
                  <a:lnTo>
                    <a:pt x="104597" y="76568"/>
                  </a:lnTo>
                  <a:lnTo>
                    <a:pt x="104660" y="72555"/>
                  </a:lnTo>
                  <a:lnTo>
                    <a:pt x="105300" y="66165"/>
                  </a:lnTo>
                  <a:lnTo>
                    <a:pt x="106445" y="59836"/>
                  </a:lnTo>
                  <a:lnTo>
                    <a:pt x="107246" y="53477"/>
                  </a:lnTo>
                  <a:lnTo>
                    <a:pt x="106857" y="47002"/>
                  </a:lnTo>
                  <a:lnTo>
                    <a:pt x="106121" y="43180"/>
                  </a:lnTo>
                  <a:lnTo>
                    <a:pt x="106603" y="39293"/>
                  </a:lnTo>
                  <a:lnTo>
                    <a:pt x="112572" y="37680"/>
                  </a:lnTo>
                  <a:lnTo>
                    <a:pt x="118664" y="22601"/>
                  </a:lnTo>
                  <a:lnTo>
                    <a:pt x="121767" y="16301"/>
                  </a:lnTo>
                  <a:lnTo>
                    <a:pt x="125730" y="10426"/>
                  </a:lnTo>
                  <a:lnTo>
                    <a:pt x="125603" y="8458"/>
                  </a:lnTo>
                  <a:lnTo>
                    <a:pt x="124561" y="7353"/>
                  </a:lnTo>
                  <a:lnTo>
                    <a:pt x="120815" y="7327"/>
                  </a:lnTo>
                  <a:lnTo>
                    <a:pt x="119253" y="7073"/>
                  </a:lnTo>
                  <a:lnTo>
                    <a:pt x="118465" y="5232"/>
                  </a:lnTo>
                  <a:lnTo>
                    <a:pt x="117182" y="3771"/>
                  </a:lnTo>
                  <a:lnTo>
                    <a:pt x="114833" y="5270"/>
                  </a:lnTo>
                  <a:lnTo>
                    <a:pt x="111252" y="0"/>
                  </a:lnTo>
                  <a:close/>
                </a:path>
              </a:pathLst>
            </a:custGeom>
            <a:solidFill>
              <a:srgbClr val="96D0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977593" y="1681987"/>
              <a:ext cx="67945" cy="92710"/>
            </a:xfrm>
            <a:custGeom>
              <a:avLst/>
              <a:gdLst/>
              <a:ahLst/>
              <a:cxnLst/>
              <a:rect l="l" t="t" r="r" b="b"/>
              <a:pathLst>
                <a:path w="67944" h="92710">
                  <a:moveTo>
                    <a:pt x="65989" y="0"/>
                  </a:moveTo>
                  <a:lnTo>
                    <a:pt x="63665" y="1181"/>
                  </a:lnTo>
                  <a:lnTo>
                    <a:pt x="61582" y="850"/>
                  </a:lnTo>
                  <a:lnTo>
                    <a:pt x="57988" y="761"/>
                  </a:lnTo>
                  <a:lnTo>
                    <a:pt x="54838" y="1206"/>
                  </a:lnTo>
                  <a:lnTo>
                    <a:pt x="55346" y="6045"/>
                  </a:lnTo>
                  <a:lnTo>
                    <a:pt x="52590" y="8712"/>
                  </a:lnTo>
                  <a:lnTo>
                    <a:pt x="50952" y="12941"/>
                  </a:lnTo>
                  <a:lnTo>
                    <a:pt x="41630" y="12865"/>
                  </a:lnTo>
                  <a:lnTo>
                    <a:pt x="40271" y="15443"/>
                  </a:lnTo>
                  <a:lnTo>
                    <a:pt x="40525" y="21412"/>
                  </a:lnTo>
                  <a:lnTo>
                    <a:pt x="40119" y="23431"/>
                  </a:lnTo>
                  <a:lnTo>
                    <a:pt x="42684" y="29476"/>
                  </a:lnTo>
                  <a:lnTo>
                    <a:pt x="40932" y="33477"/>
                  </a:lnTo>
                  <a:lnTo>
                    <a:pt x="30505" y="38493"/>
                  </a:lnTo>
                  <a:lnTo>
                    <a:pt x="23355" y="51473"/>
                  </a:lnTo>
                  <a:lnTo>
                    <a:pt x="16992" y="58140"/>
                  </a:lnTo>
                  <a:lnTo>
                    <a:pt x="14516" y="65341"/>
                  </a:lnTo>
                  <a:lnTo>
                    <a:pt x="14541" y="77254"/>
                  </a:lnTo>
                  <a:lnTo>
                    <a:pt x="12865" y="78485"/>
                  </a:lnTo>
                  <a:lnTo>
                    <a:pt x="6565" y="78358"/>
                  </a:lnTo>
                  <a:lnTo>
                    <a:pt x="3594" y="77762"/>
                  </a:lnTo>
                  <a:lnTo>
                    <a:pt x="1638" y="80479"/>
                  </a:lnTo>
                  <a:lnTo>
                    <a:pt x="609" y="84480"/>
                  </a:lnTo>
                  <a:lnTo>
                    <a:pt x="0" y="88455"/>
                  </a:lnTo>
                  <a:lnTo>
                    <a:pt x="2400" y="92227"/>
                  </a:lnTo>
                  <a:lnTo>
                    <a:pt x="11366" y="92379"/>
                  </a:lnTo>
                  <a:lnTo>
                    <a:pt x="15240" y="91109"/>
                  </a:lnTo>
                  <a:lnTo>
                    <a:pt x="16560" y="82207"/>
                  </a:lnTo>
                  <a:lnTo>
                    <a:pt x="18986" y="79590"/>
                  </a:lnTo>
                  <a:lnTo>
                    <a:pt x="27254" y="80048"/>
                  </a:lnTo>
                  <a:lnTo>
                    <a:pt x="29629" y="76974"/>
                  </a:lnTo>
                  <a:lnTo>
                    <a:pt x="28422" y="66281"/>
                  </a:lnTo>
                  <a:lnTo>
                    <a:pt x="31940" y="65747"/>
                  </a:lnTo>
                  <a:lnTo>
                    <a:pt x="41897" y="66636"/>
                  </a:lnTo>
                  <a:lnTo>
                    <a:pt x="41948" y="56464"/>
                  </a:lnTo>
                  <a:lnTo>
                    <a:pt x="41211" y="50266"/>
                  </a:lnTo>
                  <a:lnTo>
                    <a:pt x="46456" y="40995"/>
                  </a:lnTo>
                  <a:lnTo>
                    <a:pt x="47447" y="39941"/>
                  </a:lnTo>
                  <a:lnTo>
                    <a:pt x="54660" y="40970"/>
                  </a:lnTo>
                  <a:lnTo>
                    <a:pt x="55562" y="38900"/>
                  </a:lnTo>
                  <a:lnTo>
                    <a:pt x="55359" y="31876"/>
                  </a:lnTo>
                  <a:lnTo>
                    <a:pt x="54216" y="28397"/>
                  </a:lnTo>
                  <a:lnTo>
                    <a:pt x="59436" y="23152"/>
                  </a:lnTo>
                  <a:lnTo>
                    <a:pt x="58293" y="19773"/>
                  </a:lnTo>
                  <a:lnTo>
                    <a:pt x="56235" y="20853"/>
                  </a:lnTo>
                  <a:lnTo>
                    <a:pt x="53708" y="20370"/>
                  </a:lnTo>
                  <a:lnTo>
                    <a:pt x="52158" y="21094"/>
                  </a:lnTo>
                  <a:lnTo>
                    <a:pt x="51409" y="18402"/>
                  </a:lnTo>
                  <a:lnTo>
                    <a:pt x="52578" y="17741"/>
                  </a:lnTo>
                  <a:lnTo>
                    <a:pt x="53886" y="16179"/>
                  </a:lnTo>
                  <a:lnTo>
                    <a:pt x="54483" y="14871"/>
                  </a:lnTo>
                  <a:lnTo>
                    <a:pt x="59105" y="14084"/>
                  </a:lnTo>
                  <a:lnTo>
                    <a:pt x="60325" y="12242"/>
                  </a:lnTo>
                  <a:lnTo>
                    <a:pt x="58381" y="7518"/>
                  </a:lnTo>
                  <a:lnTo>
                    <a:pt x="58801" y="6032"/>
                  </a:lnTo>
                  <a:lnTo>
                    <a:pt x="64046" y="7162"/>
                  </a:lnTo>
                  <a:lnTo>
                    <a:pt x="65201" y="3314"/>
                  </a:lnTo>
                  <a:lnTo>
                    <a:pt x="67818" y="1892"/>
                  </a:lnTo>
                  <a:lnTo>
                    <a:pt x="65989" y="0"/>
                  </a:lnTo>
                  <a:close/>
                </a:path>
              </a:pathLst>
            </a:custGeom>
            <a:solidFill>
              <a:srgbClr val="98C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2083968" y="1547850"/>
              <a:ext cx="53975" cy="83820"/>
            </a:xfrm>
            <a:custGeom>
              <a:avLst/>
              <a:gdLst/>
              <a:ahLst/>
              <a:cxnLst/>
              <a:rect l="l" t="t" r="r" b="b"/>
              <a:pathLst>
                <a:path w="53975" h="83819">
                  <a:moveTo>
                    <a:pt x="40360" y="0"/>
                  </a:moveTo>
                  <a:lnTo>
                    <a:pt x="36055" y="2552"/>
                  </a:lnTo>
                  <a:lnTo>
                    <a:pt x="32638" y="6451"/>
                  </a:lnTo>
                  <a:lnTo>
                    <a:pt x="31661" y="16713"/>
                  </a:lnTo>
                  <a:lnTo>
                    <a:pt x="25806" y="19913"/>
                  </a:lnTo>
                  <a:lnTo>
                    <a:pt x="26631" y="26047"/>
                  </a:lnTo>
                  <a:lnTo>
                    <a:pt x="25971" y="26543"/>
                  </a:lnTo>
                  <a:lnTo>
                    <a:pt x="20319" y="28956"/>
                  </a:lnTo>
                  <a:lnTo>
                    <a:pt x="18834" y="31762"/>
                  </a:lnTo>
                  <a:lnTo>
                    <a:pt x="21488" y="43535"/>
                  </a:lnTo>
                  <a:lnTo>
                    <a:pt x="17805" y="50431"/>
                  </a:lnTo>
                  <a:lnTo>
                    <a:pt x="18884" y="55321"/>
                  </a:lnTo>
                  <a:lnTo>
                    <a:pt x="18440" y="61506"/>
                  </a:lnTo>
                  <a:lnTo>
                    <a:pt x="19075" y="63246"/>
                  </a:lnTo>
                  <a:lnTo>
                    <a:pt x="13411" y="65786"/>
                  </a:lnTo>
                  <a:lnTo>
                    <a:pt x="11925" y="72529"/>
                  </a:lnTo>
                  <a:lnTo>
                    <a:pt x="5346" y="70345"/>
                  </a:lnTo>
                  <a:lnTo>
                    <a:pt x="4800" y="71462"/>
                  </a:lnTo>
                  <a:lnTo>
                    <a:pt x="0" y="74663"/>
                  </a:lnTo>
                  <a:lnTo>
                    <a:pt x="952" y="79019"/>
                  </a:lnTo>
                  <a:lnTo>
                    <a:pt x="888" y="83070"/>
                  </a:lnTo>
                  <a:lnTo>
                    <a:pt x="4330" y="82969"/>
                  </a:lnTo>
                  <a:lnTo>
                    <a:pt x="10553" y="83388"/>
                  </a:lnTo>
                  <a:lnTo>
                    <a:pt x="13779" y="82092"/>
                  </a:lnTo>
                  <a:lnTo>
                    <a:pt x="14858" y="75069"/>
                  </a:lnTo>
                  <a:lnTo>
                    <a:pt x="16700" y="74002"/>
                  </a:lnTo>
                  <a:lnTo>
                    <a:pt x="21742" y="69253"/>
                  </a:lnTo>
                  <a:lnTo>
                    <a:pt x="24853" y="65506"/>
                  </a:lnTo>
                  <a:lnTo>
                    <a:pt x="24752" y="58559"/>
                  </a:lnTo>
                  <a:lnTo>
                    <a:pt x="25006" y="57277"/>
                  </a:lnTo>
                  <a:lnTo>
                    <a:pt x="26847" y="57111"/>
                  </a:lnTo>
                  <a:lnTo>
                    <a:pt x="27177" y="53111"/>
                  </a:lnTo>
                  <a:lnTo>
                    <a:pt x="30187" y="46355"/>
                  </a:lnTo>
                  <a:lnTo>
                    <a:pt x="33616" y="41808"/>
                  </a:lnTo>
                  <a:lnTo>
                    <a:pt x="34188" y="40741"/>
                  </a:lnTo>
                  <a:lnTo>
                    <a:pt x="32181" y="35737"/>
                  </a:lnTo>
                  <a:lnTo>
                    <a:pt x="36233" y="34556"/>
                  </a:lnTo>
                  <a:lnTo>
                    <a:pt x="41960" y="29222"/>
                  </a:lnTo>
                  <a:lnTo>
                    <a:pt x="44615" y="30632"/>
                  </a:lnTo>
                  <a:lnTo>
                    <a:pt x="49060" y="39128"/>
                  </a:lnTo>
                  <a:lnTo>
                    <a:pt x="48158" y="45313"/>
                  </a:lnTo>
                  <a:lnTo>
                    <a:pt x="53847" y="47752"/>
                  </a:lnTo>
                  <a:lnTo>
                    <a:pt x="53352" y="44081"/>
                  </a:lnTo>
                  <a:lnTo>
                    <a:pt x="53974" y="39700"/>
                  </a:lnTo>
                  <a:lnTo>
                    <a:pt x="48869" y="34150"/>
                  </a:lnTo>
                  <a:lnTo>
                    <a:pt x="47878" y="31153"/>
                  </a:lnTo>
                  <a:lnTo>
                    <a:pt x="47523" y="21780"/>
                  </a:lnTo>
                  <a:lnTo>
                    <a:pt x="43281" y="16713"/>
                  </a:lnTo>
                  <a:lnTo>
                    <a:pt x="44081" y="6527"/>
                  </a:lnTo>
                  <a:lnTo>
                    <a:pt x="42951" y="3225"/>
                  </a:lnTo>
                  <a:lnTo>
                    <a:pt x="40360" y="0"/>
                  </a:lnTo>
                  <a:close/>
                </a:path>
              </a:pathLst>
            </a:custGeom>
            <a:solidFill>
              <a:srgbClr val="90C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2063584" y="1519593"/>
              <a:ext cx="57150" cy="92075"/>
            </a:xfrm>
            <a:custGeom>
              <a:avLst/>
              <a:gdLst/>
              <a:ahLst/>
              <a:cxnLst/>
              <a:rect l="l" t="t" r="r" b="b"/>
              <a:pathLst>
                <a:path w="57150" h="92075">
                  <a:moveTo>
                    <a:pt x="37706" y="0"/>
                  </a:moveTo>
                  <a:lnTo>
                    <a:pt x="35826" y="1422"/>
                  </a:lnTo>
                  <a:lnTo>
                    <a:pt x="33604" y="2273"/>
                  </a:lnTo>
                  <a:lnTo>
                    <a:pt x="32816" y="4991"/>
                  </a:lnTo>
                  <a:lnTo>
                    <a:pt x="31082" y="12998"/>
                  </a:lnTo>
                  <a:lnTo>
                    <a:pt x="28628" y="29222"/>
                  </a:lnTo>
                  <a:lnTo>
                    <a:pt x="26416" y="37172"/>
                  </a:lnTo>
                  <a:lnTo>
                    <a:pt x="25196" y="40411"/>
                  </a:lnTo>
                  <a:lnTo>
                    <a:pt x="24841" y="44132"/>
                  </a:lnTo>
                  <a:lnTo>
                    <a:pt x="23444" y="47485"/>
                  </a:lnTo>
                  <a:lnTo>
                    <a:pt x="18935" y="43916"/>
                  </a:lnTo>
                  <a:lnTo>
                    <a:pt x="14998" y="43776"/>
                  </a:lnTo>
                  <a:lnTo>
                    <a:pt x="13271" y="52336"/>
                  </a:lnTo>
                  <a:lnTo>
                    <a:pt x="10604" y="56896"/>
                  </a:lnTo>
                  <a:lnTo>
                    <a:pt x="9423" y="67221"/>
                  </a:lnTo>
                  <a:lnTo>
                    <a:pt x="7835" y="71780"/>
                  </a:lnTo>
                  <a:lnTo>
                    <a:pt x="4191" y="75831"/>
                  </a:lnTo>
                  <a:lnTo>
                    <a:pt x="5969" y="80124"/>
                  </a:lnTo>
                  <a:lnTo>
                    <a:pt x="5740" y="83921"/>
                  </a:lnTo>
                  <a:lnTo>
                    <a:pt x="0" y="89522"/>
                  </a:lnTo>
                  <a:lnTo>
                    <a:pt x="1193" y="91135"/>
                  </a:lnTo>
                  <a:lnTo>
                    <a:pt x="5562" y="91909"/>
                  </a:lnTo>
                  <a:lnTo>
                    <a:pt x="7264" y="91782"/>
                  </a:lnTo>
                  <a:lnTo>
                    <a:pt x="8483" y="90220"/>
                  </a:lnTo>
                  <a:lnTo>
                    <a:pt x="9258" y="88900"/>
                  </a:lnTo>
                  <a:lnTo>
                    <a:pt x="9842" y="87414"/>
                  </a:lnTo>
                  <a:lnTo>
                    <a:pt x="13474" y="85648"/>
                  </a:lnTo>
                  <a:lnTo>
                    <a:pt x="14084" y="83820"/>
                  </a:lnTo>
                  <a:lnTo>
                    <a:pt x="15227" y="75057"/>
                  </a:lnTo>
                  <a:lnTo>
                    <a:pt x="16103" y="74079"/>
                  </a:lnTo>
                  <a:lnTo>
                    <a:pt x="25819" y="72898"/>
                  </a:lnTo>
                  <a:lnTo>
                    <a:pt x="28143" y="71602"/>
                  </a:lnTo>
                  <a:lnTo>
                    <a:pt x="26949" y="61429"/>
                  </a:lnTo>
                  <a:lnTo>
                    <a:pt x="31140" y="56578"/>
                  </a:lnTo>
                  <a:lnTo>
                    <a:pt x="33731" y="51104"/>
                  </a:lnTo>
                  <a:lnTo>
                    <a:pt x="34546" y="44687"/>
                  </a:lnTo>
                  <a:lnTo>
                    <a:pt x="34750" y="38188"/>
                  </a:lnTo>
                  <a:lnTo>
                    <a:pt x="35320" y="31709"/>
                  </a:lnTo>
                  <a:lnTo>
                    <a:pt x="37236" y="25349"/>
                  </a:lnTo>
                  <a:lnTo>
                    <a:pt x="39014" y="21513"/>
                  </a:lnTo>
                  <a:lnTo>
                    <a:pt x="42468" y="21755"/>
                  </a:lnTo>
                  <a:lnTo>
                    <a:pt x="47523" y="19138"/>
                  </a:lnTo>
                  <a:lnTo>
                    <a:pt x="46875" y="22377"/>
                  </a:lnTo>
                  <a:lnTo>
                    <a:pt x="47879" y="25019"/>
                  </a:lnTo>
                  <a:lnTo>
                    <a:pt x="48882" y="25361"/>
                  </a:lnTo>
                  <a:lnTo>
                    <a:pt x="50888" y="23520"/>
                  </a:lnTo>
                  <a:lnTo>
                    <a:pt x="51993" y="22923"/>
                  </a:lnTo>
                  <a:lnTo>
                    <a:pt x="53467" y="23063"/>
                  </a:lnTo>
                  <a:lnTo>
                    <a:pt x="55549" y="19951"/>
                  </a:lnTo>
                  <a:lnTo>
                    <a:pt x="56578" y="16827"/>
                  </a:lnTo>
                  <a:lnTo>
                    <a:pt x="55727" y="15544"/>
                  </a:lnTo>
                  <a:lnTo>
                    <a:pt x="55092" y="14008"/>
                  </a:lnTo>
                  <a:lnTo>
                    <a:pt x="50736" y="12611"/>
                  </a:lnTo>
                  <a:lnTo>
                    <a:pt x="49491" y="10274"/>
                  </a:lnTo>
                  <a:lnTo>
                    <a:pt x="44615" y="5461"/>
                  </a:lnTo>
                  <a:lnTo>
                    <a:pt x="42100" y="1473"/>
                  </a:lnTo>
                  <a:lnTo>
                    <a:pt x="37706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2095372" y="1470837"/>
              <a:ext cx="39370" cy="66040"/>
            </a:xfrm>
            <a:custGeom>
              <a:avLst/>
              <a:gdLst/>
              <a:ahLst/>
              <a:cxnLst/>
              <a:rect l="l" t="t" r="r" b="b"/>
              <a:pathLst>
                <a:path w="39369" h="66040">
                  <a:moveTo>
                    <a:pt x="14973" y="0"/>
                  </a:moveTo>
                  <a:lnTo>
                    <a:pt x="14770" y="4533"/>
                  </a:lnTo>
                  <a:lnTo>
                    <a:pt x="11163" y="2997"/>
                  </a:lnTo>
                  <a:lnTo>
                    <a:pt x="9982" y="3809"/>
                  </a:lnTo>
                  <a:lnTo>
                    <a:pt x="9245" y="6286"/>
                  </a:lnTo>
                  <a:lnTo>
                    <a:pt x="10325" y="7200"/>
                  </a:lnTo>
                  <a:lnTo>
                    <a:pt x="12534" y="8432"/>
                  </a:lnTo>
                  <a:lnTo>
                    <a:pt x="18757" y="10452"/>
                  </a:lnTo>
                  <a:lnTo>
                    <a:pt x="20192" y="14185"/>
                  </a:lnTo>
                  <a:lnTo>
                    <a:pt x="15239" y="18046"/>
                  </a:lnTo>
                  <a:lnTo>
                    <a:pt x="15227" y="19837"/>
                  </a:lnTo>
                  <a:lnTo>
                    <a:pt x="16281" y="26606"/>
                  </a:lnTo>
                  <a:lnTo>
                    <a:pt x="14300" y="29197"/>
                  </a:lnTo>
                  <a:lnTo>
                    <a:pt x="7251" y="30467"/>
                  </a:lnTo>
                  <a:lnTo>
                    <a:pt x="3746" y="30505"/>
                  </a:lnTo>
                  <a:lnTo>
                    <a:pt x="9829" y="34391"/>
                  </a:lnTo>
                  <a:lnTo>
                    <a:pt x="9309" y="36017"/>
                  </a:lnTo>
                  <a:lnTo>
                    <a:pt x="2984" y="37541"/>
                  </a:lnTo>
                  <a:lnTo>
                    <a:pt x="0" y="43776"/>
                  </a:lnTo>
                  <a:lnTo>
                    <a:pt x="1079" y="47751"/>
                  </a:lnTo>
                  <a:lnTo>
                    <a:pt x="6095" y="48971"/>
                  </a:lnTo>
                  <a:lnTo>
                    <a:pt x="8369" y="54051"/>
                  </a:lnTo>
                  <a:lnTo>
                    <a:pt x="15455" y="55384"/>
                  </a:lnTo>
                  <a:lnTo>
                    <a:pt x="16141" y="62064"/>
                  </a:lnTo>
                  <a:lnTo>
                    <a:pt x="17297" y="62420"/>
                  </a:lnTo>
                  <a:lnTo>
                    <a:pt x="20726" y="62395"/>
                  </a:lnTo>
                  <a:lnTo>
                    <a:pt x="22618" y="64274"/>
                  </a:lnTo>
                  <a:lnTo>
                    <a:pt x="24790" y="65582"/>
                  </a:lnTo>
                  <a:lnTo>
                    <a:pt x="25095" y="60502"/>
                  </a:lnTo>
                  <a:lnTo>
                    <a:pt x="30492" y="61417"/>
                  </a:lnTo>
                  <a:lnTo>
                    <a:pt x="38036" y="54419"/>
                  </a:lnTo>
                  <a:lnTo>
                    <a:pt x="38963" y="52209"/>
                  </a:lnTo>
                  <a:lnTo>
                    <a:pt x="31102" y="47269"/>
                  </a:lnTo>
                  <a:lnTo>
                    <a:pt x="28562" y="46075"/>
                  </a:lnTo>
                  <a:lnTo>
                    <a:pt x="28968" y="41020"/>
                  </a:lnTo>
                  <a:lnTo>
                    <a:pt x="27127" y="39535"/>
                  </a:lnTo>
                  <a:lnTo>
                    <a:pt x="25463" y="34429"/>
                  </a:lnTo>
                  <a:lnTo>
                    <a:pt x="22491" y="31127"/>
                  </a:lnTo>
                  <a:lnTo>
                    <a:pt x="26695" y="25653"/>
                  </a:lnTo>
                  <a:lnTo>
                    <a:pt x="27584" y="22720"/>
                  </a:lnTo>
                  <a:lnTo>
                    <a:pt x="28943" y="19888"/>
                  </a:lnTo>
                  <a:lnTo>
                    <a:pt x="29502" y="15684"/>
                  </a:lnTo>
                  <a:lnTo>
                    <a:pt x="23939" y="15316"/>
                  </a:lnTo>
                  <a:lnTo>
                    <a:pt x="23748" y="11582"/>
                  </a:lnTo>
                  <a:lnTo>
                    <a:pt x="22567" y="10833"/>
                  </a:lnTo>
                  <a:lnTo>
                    <a:pt x="23164" y="9474"/>
                  </a:lnTo>
                  <a:lnTo>
                    <a:pt x="22707" y="8470"/>
                  </a:lnTo>
                  <a:lnTo>
                    <a:pt x="19926" y="8127"/>
                  </a:lnTo>
                  <a:lnTo>
                    <a:pt x="20827" y="5943"/>
                  </a:lnTo>
                  <a:lnTo>
                    <a:pt x="20637" y="4305"/>
                  </a:lnTo>
                  <a:lnTo>
                    <a:pt x="19227" y="3644"/>
                  </a:lnTo>
                  <a:lnTo>
                    <a:pt x="18199" y="2590"/>
                  </a:lnTo>
                  <a:lnTo>
                    <a:pt x="17513" y="1193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B0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2146566" y="1539430"/>
              <a:ext cx="14604" cy="55880"/>
            </a:xfrm>
            <a:custGeom>
              <a:avLst/>
              <a:gdLst/>
              <a:ahLst/>
              <a:cxnLst/>
              <a:rect l="l" t="t" r="r" b="b"/>
              <a:pathLst>
                <a:path w="14605" h="55880">
                  <a:moveTo>
                    <a:pt x="3428" y="0"/>
                  </a:moveTo>
                  <a:lnTo>
                    <a:pt x="2933" y="2324"/>
                  </a:lnTo>
                  <a:lnTo>
                    <a:pt x="2387" y="7607"/>
                  </a:lnTo>
                  <a:lnTo>
                    <a:pt x="3619" y="10312"/>
                  </a:lnTo>
                  <a:lnTo>
                    <a:pt x="1638" y="12573"/>
                  </a:lnTo>
                  <a:lnTo>
                    <a:pt x="228" y="14135"/>
                  </a:lnTo>
                  <a:lnTo>
                    <a:pt x="0" y="16065"/>
                  </a:lnTo>
                  <a:lnTo>
                    <a:pt x="2425" y="22847"/>
                  </a:lnTo>
                  <a:lnTo>
                    <a:pt x="2349" y="27978"/>
                  </a:lnTo>
                  <a:lnTo>
                    <a:pt x="2295" y="36766"/>
                  </a:lnTo>
                  <a:lnTo>
                    <a:pt x="2832" y="39154"/>
                  </a:lnTo>
                  <a:lnTo>
                    <a:pt x="6222" y="45021"/>
                  </a:lnTo>
                  <a:lnTo>
                    <a:pt x="7162" y="48221"/>
                  </a:lnTo>
                  <a:lnTo>
                    <a:pt x="2514" y="52984"/>
                  </a:lnTo>
                  <a:lnTo>
                    <a:pt x="3289" y="54457"/>
                  </a:lnTo>
                  <a:lnTo>
                    <a:pt x="5194" y="55384"/>
                  </a:lnTo>
                  <a:lnTo>
                    <a:pt x="5778" y="55587"/>
                  </a:lnTo>
                  <a:lnTo>
                    <a:pt x="6324" y="55511"/>
                  </a:lnTo>
                  <a:lnTo>
                    <a:pt x="6819" y="55143"/>
                  </a:lnTo>
                  <a:lnTo>
                    <a:pt x="8318" y="53644"/>
                  </a:lnTo>
                  <a:lnTo>
                    <a:pt x="11201" y="51968"/>
                  </a:lnTo>
                  <a:lnTo>
                    <a:pt x="10477" y="46812"/>
                  </a:lnTo>
                  <a:lnTo>
                    <a:pt x="12623" y="43319"/>
                  </a:lnTo>
                  <a:lnTo>
                    <a:pt x="11722" y="39192"/>
                  </a:lnTo>
                  <a:lnTo>
                    <a:pt x="10109" y="36766"/>
                  </a:lnTo>
                  <a:lnTo>
                    <a:pt x="10840" y="35115"/>
                  </a:lnTo>
                  <a:lnTo>
                    <a:pt x="11264" y="33337"/>
                  </a:lnTo>
                  <a:lnTo>
                    <a:pt x="10363" y="30505"/>
                  </a:lnTo>
                  <a:lnTo>
                    <a:pt x="13299" y="30505"/>
                  </a:lnTo>
                  <a:lnTo>
                    <a:pt x="12611" y="28028"/>
                  </a:lnTo>
                  <a:lnTo>
                    <a:pt x="13182" y="19735"/>
                  </a:lnTo>
                  <a:lnTo>
                    <a:pt x="13817" y="15862"/>
                  </a:lnTo>
                  <a:lnTo>
                    <a:pt x="8737" y="11874"/>
                  </a:lnTo>
                  <a:lnTo>
                    <a:pt x="10363" y="8305"/>
                  </a:lnTo>
                  <a:lnTo>
                    <a:pt x="9702" y="2908"/>
                  </a:lnTo>
                  <a:lnTo>
                    <a:pt x="10769" y="203"/>
                  </a:lnTo>
                  <a:lnTo>
                    <a:pt x="3428" y="0"/>
                  </a:lnTo>
                  <a:close/>
                </a:path>
                <a:path w="14605" h="55880">
                  <a:moveTo>
                    <a:pt x="13299" y="30505"/>
                  </a:moveTo>
                  <a:lnTo>
                    <a:pt x="10363" y="30505"/>
                  </a:lnTo>
                  <a:lnTo>
                    <a:pt x="11595" y="33413"/>
                  </a:lnTo>
                  <a:lnTo>
                    <a:pt x="10840" y="35115"/>
                  </a:lnTo>
                  <a:lnTo>
                    <a:pt x="10540" y="36372"/>
                  </a:lnTo>
                  <a:lnTo>
                    <a:pt x="11722" y="39192"/>
                  </a:lnTo>
                  <a:lnTo>
                    <a:pt x="14249" y="33921"/>
                  </a:lnTo>
                  <a:lnTo>
                    <a:pt x="13299" y="30505"/>
                  </a:lnTo>
                  <a:close/>
                </a:path>
                <a:path w="14605" h="55880">
                  <a:moveTo>
                    <a:pt x="10363" y="30505"/>
                  </a:moveTo>
                  <a:lnTo>
                    <a:pt x="11264" y="33337"/>
                  </a:lnTo>
                  <a:lnTo>
                    <a:pt x="10840" y="35115"/>
                  </a:lnTo>
                  <a:lnTo>
                    <a:pt x="11595" y="33413"/>
                  </a:lnTo>
                  <a:lnTo>
                    <a:pt x="10363" y="30505"/>
                  </a:lnTo>
                  <a:close/>
                </a:path>
              </a:pathLst>
            </a:custGeom>
            <a:solidFill>
              <a:srgbClr val="A8D2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2140825" y="1552003"/>
              <a:ext cx="15240" cy="45085"/>
            </a:xfrm>
            <a:custGeom>
              <a:avLst/>
              <a:gdLst/>
              <a:ahLst/>
              <a:cxnLst/>
              <a:rect l="l" t="t" r="r" b="b"/>
              <a:pathLst>
                <a:path w="15239" h="45084">
                  <a:moveTo>
                    <a:pt x="7379" y="0"/>
                  </a:moveTo>
                  <a:lnTo>
                    <a:pt x="153" y="25"/>
                  </a:lnTo>
                  <a:lnTo>
                    <a:pt x="0" y="15178"/>
                  </a:lnTo>
                  <a:lnTo>
                    <a:pt x="328" y="22767"/>
                  </a:lnTo>
                  <a:lnTo>
                    <a:pt x="1870" y="30162"/>
                  </a:lnTo>
                  <a:lnTo>
                    <a:pt x="5411" y="37249"/>
                  </a:lnTo>
                  <a:lnTo>
                    <a:pt x="6833" y="39306"/>
                  </a:lnTo>
                  <a:lnTo>
                    <a:pt x="5068" y="43078"/>
                  </a:lnTo>
                  <a:lnTo>
                    <a:pt x="8408" y="44653"/>
                  </a:lnTo>
                  <a:lnTo>
                    <a:pt x="9792" y="44450"/>
                  </a:lnTo>
                  <a:lnTo>
                    <a:pt x="10846" y="43764"/>
                  </a:lnTo>
                  <a:lnTo>
                    <a:pt x="11532" y="42545"/>
                  </a:lnTo>
                  <a:lnTo>
                    <a:pt x="11367" y="41516"/>
                  </a:lnTo>
                  <a:lnTo>
                    <a:pt x="8281" y="40741"/>
                  </a:lnTo>
                  <a:lnTo>
                    <a:pt x="14796" y="37884"/>
                  </a:lnTo>
                  <a:lnTo>
                    <a:pt x="13526" y="35077"/>
                  </a:lnTo>
                  <a:lnTo>
                    <a:pt x="12713" y="29400"/>
                  </a:lnTo>
                  <a:lnTo>
                    <a:pt x="9615" y="27444"/>
                  </a:lnTo>
                  <a:lnTo>
                    <a:pt x="9945" y="16510"/>
                  </a:lnTo>
                  <a:lnTo>
                    <a:pt x="7379" y="0"/>
                  </a:lnTo>
                  <a:close/>
                </a:path>
              </a:pathLst>
            </a:custGeom>
            <a:solidFill>
              <a:srgbClr val="B2D6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2149246" y="159456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3454" y="0"/>
                  </a:moveTo>
                  <a:lnTo>
                    <a:pt x="3111" y="0"/>
                  </a:lnTo>
                  <a:lnTo>
                    <a:pt x="1625" y="38"/>
                  </a:lnTo>
                  <a:lnTo>
                    <a:pt x="571" y="711"/>
                  </a:lnTo>
                  <a:lnTo>
                    <a:pt x="0" y="2095"/>
                  </a:lnTo>
                  <a:lnTo>
                    <a:pt x="152" y="3543"/>
                  </a:lnTo>
                  <a:lnTo>
                    <a:pt x="863" y="4432"/>
                  </a:lnTo>
                  <a:lnTo>
                    <a:pt x="4165" y="3238"/>
                  </a:lnTo>
                  <a:lnTo>
                    <a:pt x="4178" y="1587"/>
                  </a:lnTo>
                  <a:lnTo>
                    <a:pt x="4152" y="12"/>
                  </a:lnTo>
                  <a:lnTo>
                    <a:pt x="3810" y="12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ECC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2019274" y="1500073"/>
              <a:ext cx="82550" cy="145415"/>
            </a:xfrm>
            <a:custGeom>
              <a:avLst/>
              <a:gdLst/>
              <a:ahLst/>
              <a:cxnLst/>
              <a:rect l="l" t="t" r="r" b="b"/>
              <a:pathLst>
                <a:path w="82550" h="145414">
                  <a:moveTo>
                    <a:pt x="17770" y="135940"/>
                  </a:moveTo>
                  <a:lnTo>
                    <a:pt x="11849" y="135940"/>
                  </a:lnTo>
                  <a:lnTo>
                    <a:pt x="13144" y="139128"/>
                  </a:lnTo>
                  <a:lnTo>
                    <a:pt x="11074" y="142671"/>
                  </a:lnTo>
                  <a:lnTo>
                    <a:pt x="14236" y="144856"/>
                  </a:lnTo>
                  <a:lnTo>
                    <a:pt x="16243" y="144983"/>
                  </a:lnTo>
                  <a:lnTo>
                    <a:pt x="17208" y="143751"/>
                  </a:lnTo>
                  <a:lnTo>
                    <a:pt x="17843" y="142074"/>
                  </a:lnTo>
                  <a:lnTo>
                    <a:pt x="18199" y="140741"/>
                  </a:lnTo>
                  <a:lnTo>
                    <a:pt x="17770" y="135940"/>
                  </a:lnTo>
                  <a:close/>
                </a:path>
                <a:path w="82550" h="145414">
                  <a:moveTo>
                    <a:pt x="28028" y="87922"/>
                  </a:moveTo>
                  <a:lnTo>
                    <a:pt x="27076" y="87922"/>
                  </a:lnTo>
                  <a:lnTo>
                    <a:pt x="25273" y="91122"/>
                  </a:lnTo>
                  <a:lnTo>
                    <a:pt x="14401" y="91605"/>
                  </a:lnTo>
                  <a:lnTo>
                    <a:pt x="13601" y="93052"/>
                  </a:lnTo>
                  <a:lnTo>
                    <a:pt x="15760" y="100050"/>
                  </a:lnTo>
                  <a:lnTo>
                    <a:pt x="16725" y="102984"/>
                  </a:lnTo>
                  <a:lnTo>
                    <a:pt x="13665" y="104876"/>
                  </a:lnTo>
                  <a:lnTo>
                    <a:pt x="13771" y="106972"/>
                  </a:lnTo>
                  <a:lnTo>
                    <a:pt x="13893" y="111023"/>
                  </a:lnTo>
                  <a:lnTo>
                    <a:pt x="7277" y="111721"/>
                  </a:lnTo>
                  <a:lnTo>
                    <a:pt x="5930" y="113728"/>
                  </a:lnTo>
                  <a:lnTo>
                    <a:pt x="8089" y="119519"/>
                  </a:lnTo>
                  <a:lnTo>
                    <a:pt x="8318" y="122478"/>
                  </a:lnTo>
                  <a:lnTo>
                    <a:pt x="3695" y="126923"/>
                  </a:lnTo>
                  <a:lnTo>
                    <a:pt x="3619" y="129171"/>
                  </a:lnTo>
                  <a:lnTo>
                    <a:pt x="8636" y="133616"/>
                  </a:lnTo>
                  <a:lnTo>
                    <a:pt x="6565" y="136270"/>
                  </a:lnTo>
                  <a:lnTo>
                    <a:pt x="0" y="137325"/>
                  </a:lnTo>
                  <a:lnTo>
                    <a:pt x="102" y="142074"/>
                  </a:lnTo>
                  <a:lnTo>
                    <a:pt x="165" y="143306"/>
                  </a:lnTo>
                  <a:lnTo>
                    <a:pt x="2895" y="144208"/>
                  </a:lnTo>
                  <a:lnTo>
                    <a:pt x="4177" y="142074"/>
                  </a:lnTo>
                  <a:lnTo>
                    <a:pt x="7480" y="138722"/>
                  </a:lnTo>
                  <a:lnTo>
                    <a:pt x="9258" y="136778"/>
                  </a:lnTo>
                  <a:lnTo>
                    <a:pt x="11849" y="135940"/>
                  </a:lnTo>
                  <a:lnTo>
                    <a:pt x="17770" y="135940"/>
                  </a:lnTo>
                  <a:lnTo>
                    <a:pt x="17716" y="135331"/>
                  </a:lnTo>
                  <a:lnTo>
                    <a:pt x="18491" y="131610"/>
                  </a:lnTo>
                  <a:lnTo>
                    <a:pt x="25797" y="131610"/>
                  </a:lnTo>
                  <a:lnTo>
                    <a:pt x="26377" y="131038"/>
                  </a:lnTo>
                  <a:lnTo>
                    <a:pt x="26885" y="130086"/>
                  </a:lnTo>
                  <a:lnTo>
                    <a:pt x="27457" y="128790"/>
                  </a:lnTo>
                  <a:lnTo>
                    <a:pt x="27533" y="126047"/>
                  </a:lnTo>
                  <a:lnTo>
                    <a:pt x="26543" y="121018"/>
                  </a:lnTo>
                  <a:lnTo>
                    <a:pt x="29438" y="117347"/>
                  </a:lnTo>
                  <a:lnTo>
                    <a:pt x="33540" y="106972"/>
                  </a:lnTo>
                  <a:lnTo>
                    <a:pt x="33210" y="105956"/>
                  </a:lnTo>
                  <a:lnTo>
                    <a:pt x="30746" y="103771"/>
                  </a:lnTo>
                  <a:lnTo>
                    <a:pt x="31330" y="102298"/>
                  </a:lnTo>
                  <a:lnTo>
                    <a:pt x="37414" y="95415"/>
                  </a:lnTo>
                  <a:lnTo>
                    <a:pt x="41833" y="95046"/>
                  </a:lnTo>
                  <a:lnTo>
                    <a:pt x="49728" y="95046"/>
                  </a:lnTo>
                  <a:lnTo>
                    <a:pt x="53086" y="92849"/>
                  </a:lnTo>
                  <a:lnTo>
                    <a:pt x="55173" y="90754"/>
                  </a:lnTo>
                  <a:lnTo>
                    <a:pt x="28384" y="90754"/>
                  </a:lnTo>
                  <a:lnTo>
                    <a:pt x="28318" y="89700"/>
                  </a:lnTo>
                  <a:lnTo>
                    <a:pt x="28016" y="88722"/>
                  </a:lnTo>
                  <a:lnTo>
                    <a:pt x="28028" y="87922"/>
                  </a:lnTo>
                  <a:close/>
                </a:path>
                <a:path w="82550" h="145414">
                  <a:moveTo>
                    <a:pt x="25797" y="131610"/>
                  </a:moveTo>
                  <a:lnTo>
                    <a:pt x="18491" y="131610"/>
                  </a:lnTo>
                  <a:lnTo>
                    <a:pt x="25539" y="131864"/>
                  </a:lnTo>
                  <a:lnTo>
                    <a:pt x="25797" y="131610"/>
                  </a:lnTo>
                  <a:close/>
                </a:path>
                <a:path w="82550" h="145414">
                  <a:moveTo>
                    <a:pt x="49728" y="95046"/>
                  </a:moveTo>
                  <a:lnTo>
                    <a:pt x="41833" y="95046"/>
                  </a:lnTo>
                  <a:lnTo>
                    <a:pt x="46951" y="96253"/>
                  </a:lnTo>
                  <a:lnTo>
                    <a:pt x="47713" y="96291"/>
                  </a:lnTo>
                  <a:lnTo>
                    <a:pt x="48425" y="96138"/>
                  </a:lnTo>
                  <a:lnTo>
                    <a:pt x="48971" y="95542"/>
                  </a:lnTo>
                  <a:lnTo>
                    <a:pt x="49728" y="95046"/>
                  </a:lnTo>
                  <a:close/>
                </a:path>
                <a:path w="82550" h="145414">
                  <a:moveTo>
                    <a:pt x="39624" y="59194"/>
                  </a:moveTo>
                  <a:lnTo>
                    <a:pt x="35902" y="61226"/>
                  </a:lnTo>
                  <a:lnTo>
                    <a:pt x="34937" y="66979"/>
                  </a:lnTo>
                  <a:lnTo>
                    <a:pt x="29397" y="66979"/>
                  </a:lnTo>
                  <a:lnTo>
                    <a:pt x="29311" y="69062"/>
                  </a:lnTo>
                  <a:lnTo>
                    <a:pt x="29387" y="70662"/>
                  </a:lnTo>
                  <a:lnTo>
                    <a:pt x="28930" y="72999"/>
                  </a:lnTo>
                  <a:lnTo>
                    <a:pt x="27978" y="76822"/>
                  </a:lnTo>
                  <a:lnTo>
                    <a:pt x="27940" y="78587"/>
                  </a:lnTo>
                  <a:lnTo>
                    <a:pt x="34137" y="79362"/>
                  </a:lnTo>
                  <a:lnTo>
                    <a:pt x="32905" y="82029"/>
                  </a:lnTo>
                  <a:lnTo>
                    <a:pt x="30441" y="85775"/>
                  </a:lnTo>
                  <a:lnTo>
                    <a:pt x="30365" y="87883"/>
                  </a:lnTo>
                  <a:lnTo>
                    <a:pt x="30035" y="90309"/>
                  </a:lnTo>
                  <a:lnTo>
                    <a:pt x="29629" y="90500"/>
                  </a:lnTo>
                  <a:lnTo>
                    <a:pt x="29400" y="90690"/>
                  </a:lnTo>
                  <a:lnTo>
                    <a:pt x="28384" y="90754"/>
                  </a:lnTo>
                  <a:lnTo>
                    <a:pt x="55173" y="90754"/>
                  </a:lnTo>
                  <a:lnTo>
                    <a:pt x="56222" y="89700"/>
                  </a:lnTo>
                  <a:lnTo>
                    <a:pt x="54912" y="82029"/>
                  </a:lnTo>
                  <a:lnTo>
                    <a:pt x="54686" y="80606"/>
                  </a:lnTo>
                  <a:lnTo>
                    <a:pt x="58801" y="76365"/>
                  </a:lnTo>
                  <a:lnTo>
                    <a:pt x="58877" y="72682"/>
                  </a:lnTo>
                  <a:lnTo>
                    <a:pt x="59511" y="67729"/>
                  </a:lnTo>
                  <a:lnTo>
                    <a:pt x="59465" y="66979"/>
                  </a:lnTo>
                  <a:lnTo>
                    <a:pt x="34937" y="66979"/>
                  </a:lnTo>
                  <a:lnTo>
                    <a:pt x="29438" y="66776"/>
                  </a:lnTo>
                  <a:lnTo>
                    <a:pt x="59426" y="66776"/>
                  </a:lnTo>
                  <a:lnTo>
                    <a:pt x="59194" y="65557"/>
                  </a:lnTo>
                  <a:lnTo>
                    <a:pt x="62622" y="65417"/>
                  </a:lnTo>
                  <a:lnTo>
                    <a:pt x="40665" y="65417"/>
                  </a:lnTo>
                  <a:lnTo>
                    <a:pt x="38785" y="63601"/>
                  </a:lnTo>
                  <a:lnTo>
                    <a:pt x="39954" y="61264"/>
                  </a:lnTo>
                  <a:lnTo>
                    <a:pt x="39624" y="59194"/>
                  </a:lnTo>
                  <a:close/>
                </a:path>
                <a:path w="82550" h="145414">
                  <a:moveTo>
                    <a:pt x="71285" y="65366"/>
                  </a:moveTo>
                  <a:lnTo>
                    <a:pt x="63868" y="65366"/>
                  </a:lnTo>
                  <a:lnTo>
                    <a:pt x="65646" y="65493"/>
                  </a:lnTo>
                  <a:lnTo>
                    <a:pt x="65608" y="69329"/>
                  </a:lnTo>
                  <a:lnTo>
                    <a:pt x="65862" y="70421"/>
                  </a:lnTo>
                  <a:lnTo>
                    <a:pt x="68554" y="70256"/>
                  </a:lnTo>
                  <a:lnTo>
                    <a:pt x="68757" y="69062"/>
                  </a:lnTo>
                  <a:lnTo>
                    <a:pt x="71285" y="65366"/>
                  </a:lnTo>
                  <a:close/>
                </a:path>
                <a:path w="82550" h="145414">
                  <a:moveTo>
                    <a:pt x="46062" y="26987"/>
                  </a:moveTo>
                  <a:lnTo>
                    <a:pt x="41389" y="27025"/>
                  </a:lnTo>
                  <a:lnTo>
                    <a:pt x="39700" y="27101"/>
                  </a:lnTo>
                  <a:lnTo>
                    <a:pt x="39890" y="32461"/>
                  </a:lnTo>
                  <a:lnTo>
                    <a:pt x="38557" y="36118"/>
                  </a:lnTo>
                  <a:lnTo>
                    <a:pt x="40665" y="39458"/>
                  </a:lnTo>
                  <a:lnTo>
                    <a:pt x="41846" y="40652"/>
                  </a:lnTo>
                  <a:lnTo>
                    <a:pt x="43434" y="40716"/>
                  </a:lnTo>
                  <a:lnTo>
                    <a:pt x="46659" y="41440"/>
                  </a:lnTo>
                  <a:lnTo>
                    <a:pt x="47409" y="42570"/>
                  </a:lnTo>
                  <a:lnTo>
                    <a:pt x="43510" y="48298"/>
                  </a:lnTo>
                  <a:lnTo>
                    <a:pt x="44437" y="53060"/>
                  </a:lnTo>
                  <a:lnTo>
                    <a:pt x="44425" y="61264"/>
                  </a:lnTo>
                  <a:lnTo>
                    <a:pt x="43789" y="63728"/>
                  </a:lnTo>
                  <a:lnTo>
                    <a:pt x="40665" y="65417"/>
                  </a:lnTo>
                  <a:lnTo>
                    <a:pt x="62622" y="65417"/>
                  </a:lnTo>
                  <a:lnTo>
                    <a:pt x="63868" y="65366"/>
                  </a:lnTo>
                  <a:lnTo>
                    <a:pt x="71285" y="65366"/>
                  </a:lnTo>
                  <a:lnTo>
                    <a:pt x="72771" y="63195"/>
                  </a:lnTo>
                  <a:lnTo>
                    <a:pt x="69354" y="55676"/>
                  </a:lnTo>
                  <a:lnTo>
                    <a:pt x="75425" y="51460"/>
                  </a:lnTo>
                  <a:lnTo>
                    <a:pt x="75057" y="50901"/>
                  </a:lnTo>
                  <a:lnTo>
                    <a:pt x="75487" y="42570"/>
                  </a:lnTo>
                  <a:lnTo>
                    <a:pt x="76147" y="34582"/>
                  </a:lnTo>
                  <a:lnTo>
                    <a:pt x="77765" y="28054"/>
                  </a:lnTo>
                  <a:lnTo>
                    <a:pt x="58039" y="28054"/>
                  </a:lnTo>
                  <a:lnTo>
                    <a:pt x="55840" y="27127"/>
                  </a:lnTo>
                  <a:lnTo>
                    <a:pt x="49339" y="27127"/>
                  </a:lnTo>
                  <a:lnTo>
                    <a:pt x="46062" y="26987"/>
                  </a:lnTo>
                  <a:close/>
                </a:path>
                <a:path w="82550" h="145414">
                  <a:moveTo>
                    <a:pt x="60058" y="23329"/>
                  </a:moveTo>
                  <a:lnTo>
                    <a:pt x="58039" y="28054"/>
                  </a:lnTo>
                  <a:lnTo>
                    <a:pt x="77765" y="28054"/>
                  </a:lnTo>
                  <a:lnTo>
                    <a:pt x="77994" y="27127"/>
                  </a:lnTo>
                  <a:lnTo>
                    <a:pt x="78094" y="26822"/>
                  </a:lnTo>
                  <a:lnTo>
                    <a:pt x="79165" y="24968"/>
                  </a:lnTo>
                  <a:lnTo>
                    <a:pt x="63754" y="24968"/>
                  </a:lnTo>
                  <a:lnTo>
                    <a:pt x="60058" y="23329"/>
                  </a:lnTo>
                  <a:close/>
                </a:path>
                <a:path w="82550" h="145414">
                  <a:moveTo>
                    <a:pt x="55118" y="26822"/>
                  </a:moveTo>
                  <a:lnTo>
                    <a:pt x="49339" y="27127"/>
                  </a:lnTo>
                  <a:lnTo>
                    <a:pt x="55840" y="27127"/>
                  </a:lnTo>
                  <a:lnTo>
                    <a:pt x="55118" y="26822"/>
                  </a:lnTo>
                  <a:close/>
                </a:path>
                <a:path w="82550" h="145414">
                  <a:moveTo>
                    <a:pt x="78854" y="0"/>
                  </a:moveTo>
                  <a:lnTo>
                    <a:pt x="70777" y="0"/>
                  </a:lnTo>
                  <a:lnTo>
                    <a:pt x="71780" y="2400"/>
                  </a:lnTo>
                  <a:lnTo>
                    <a:pt x="72948" y="6591"/>
                  </a:lnTo>
                  <a:lnTo>
                    <a:pt x="63974" y="6591"/>
                  </a:lnTo>
                  <a:lnTo>
                    <a:pt x="65963" y="10363"/>
                  </a:lnTo>
                  <a:lnTo>
                    <a:pt x="65239" y="16154"/>
                  </a:lnTo>
                  <a:lnTo>
                    <a:pt x="66014" y="19037"/>
                  </a:lnTo>
                  <a:lnTo>
                    <a:pt x="63754" y="24968"/>
                  </a:lnTo>
                  <a:lnTo>
                    <a:pt x="79165" y="24968"/>
                  </a:lnTo>
                  <a:lnTo>
                    <a:pt x="82194" y="19723"/>
                  </a:lnTo>
                  <a:lnTo>
                    <a:pt x="76809" y="17106"/>
                  </a:lnTo>
                  <a:lnTo>
                    <a:pt x="79883" y="12179"/>
                  </a:lnTo>
                  <a:lnTo>
                    <a:pt x="79082" y="8305"/>
                  </a:lnTo>
                  <a:lnTo>
                    <a:pt x="79048" y="6591"/>
                  </a:lnTo>
                  <a:lnTo>
                    <a:pt x="72948" y="6591"/>
                  </a:lnTo>
                  <a:lnTo>
                    <a:pt x="63881" y="6413"/>
                  </a:lnTo>
                  <a:lnTo>
                    <a:pt x="79044" y="6413"/>
                  </a:lnTo>
                  <a:lnTo>
                    <a:pt x="78964" y="2400"/>
                  </a:lnTo>
                  <a:lnTo>
                    <a:pt x="78854" y="0"/>
                  </a:lnTo>
                  <a:close/>
                </a:path>
              </a:pathLst>
            </a:custGeom>
            <a:solidFill>
              <a:srgbClr val="A9D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2059939" y="1538554"/>
              <a:ext cx="8890" cy="27940"/>
            </a:xfrm>
            <a:custGeom>
              <a:avLst/>
              <a:gdLst/>
              <a:ahLst/>
              <a:cxnLst/>
              <a:rect l="l" t="t" r="r" b="b"/>
              <a:pathLst>
                <a:path w="8889" h="27940">
                  <a:moveTo>
                    <a:pt x="7226" y="0"/>
                  </a:moveTo>
                  <a:lnTo>
                    <a:pt x="4838" y="1257"/>
                  </a:lnTo>
                  <a:lnTo>
                    <a:pt x="2095" y="863"/>
                  </a:lnTo>
                  <a:lnTo>
                    <a:pt x="1041" y="977"/>
                  </a:lnTo>
                  <a:lnTo>
                    <a:pt x="0" y="977"/>
                  </a:lnTo>
                  <a:lnTo>
                    <a:pt x="0" y="26936"/>
                  </a:lnTo>
                  <a:lnTo>
                    <a:pt x="3987" y="27546"/>
                  </a:lnTo>
                  <a:lnTo>
                    <a:pt x="5689" y="26047"/>
                  </a:lnTo>
                  <a:lnTo>
                    <a:pt x="4927" y="18414"/>
                  </a:lnTo>
                  <a:lnTo>
                    <a:pt x="5156" y="14935"/>
                  </a:lnTo>
                  <a:lnTo>
                    <a:pt x="5232" y="10147"/>
                  </a:lnTo>
                  <a:lnTo>
                    <a:pt x="4686" y="8343"/>
                  </a:lnTo>
                  <a:lnTo>
                    <a:pt x="8610" y="6476"/>
                  </a:lnTo>
                  <a:lnTo>
                    <a:pt x="8712" y="4495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B0DF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2059990" y="1468450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4013" y="0"/>
                  </a:moveTo>
                  <a:lnTo>
                    <a:pt x="2908" y="2311"/>
                  </a:lnTo>
                  <a:lnTo>
                    <a:pt x="3530" y="5219"/>
                  </a:lnTo>
                  <a:lnTo>
                    <a:pt x="0" y="7099"/>
                  </a:lnTo>
                  <a:lnTo>
                    <a:pt x="139" y="8229"/>
                  </a:lnTo>
                  <a:lnTo>
                    <a:pt x="1905" y="9880"/>
                  </a:lnTo>
                  <a:lnTo>
                    <a:pt x="2819" y="9474"/>
                  </a:lnTo>
                  <a:lnTo>
                    <a:pt x="6134" y="6032"/>
                  </a:lnTo>
                  <a:lnTo>
                    <a:pt x="5118" y="3060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2044915" y="153426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774" y="0"/>
                  </a:moveTo>
                  <a:lnTo>
                    <a:pt x="482" y="1676"/>
                  </a:lnTo>
                  <a:lnTo>
                    <a:pt x="0" y="3276"/>
                  </a:lnTo>
                  <a:lnTo>
                    <a:pt x="1739" y="5270"/>
                  </a:lnTo>
                  <a:lnTo>
                    <a:pt x="2438" y="186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3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2068855" y="1460613"/>
              <a:ext cx="42545" cy="19685"/>
            </a:xfrm>
            <a:custGeom>
              <a:avLst/>
              <a:gdLst/>
              <a:ahLst/>
              <a:cxnLst/>
              <a:rect l="l" t="t" r="r" b="b"/>
              <a:pathLst>
                <a:path w="42544" h="19684">
                  <a:moveTo>
                    <a:pt x="2997" y="17145"/>
                  </a:moveTo>
                  <a:lnTo>
                    <a:pt x="2260" y="15278"/>
                  </a:lnTo>
                  <a:lnTo>
                    <a:pt x="2565" y="13398"/>
                  </a:lnTo>
                  <a:lnTo>
                    <a:pt x="12" y="15049"/>
                  </a:lnTo>
                  <a:lnTo>
                    <a:pt x="0" y="16852"/>
                  </a:lnTo>
                  <a:lnTo>
                    <a:pt x="1701" y="19507"/>
                  </a:lnTo>
                  <a:lnTo>
                    <a:pt x="2997" y="17145"/>
                  </a:lnTo>
                  <a:close/>
                </a:path>
                <a:path w="42544" h="19684">
                  <a:moveTo>
                    <a:pt x="33108" y="6273"/>
                  </a:moveTo>
                  <a:lnTo>
                    <a:pt x="33007" y="5435"/>
                  </a:lnTo>
                  <a:lnTo>
                    <a:pt x="32169" y="3822"/>
                  </a:lnTo>
                  <a:lnTo>
                    <a:pt x="31191" y="3975"/>
                  </a:lnTo>
                  <a:lnTo>
                    <a:pt x="30924" y="4025"/>
                  </a:lnTo>
                  <a:lnTo>
                    <a:pt x="30670" y="5054"/>
                  </a:lnTo>
                  <a:lnTo>
                    <a:pt x="30657" y="5638"/>
                  </a:lnTo>
                  <a:lnTo>
                    <a:pt x="30632" y="6375"/>
                  </a:lnTo>
                  <a:lnTo>
                    <a:pt x="31102" y="6972"/>
                  </a:lnTo>
                  <a:lnTo>
                    <a:pt x="32639" y="6756"/>
                  </a:lnTo>
                  <a:lnTo>
                    <a:pt x="33108" y="6273"/>
                  </a:lnTo>
                  <a:close/>
                </a:path>
                <a:path w="42544" h="19684">
                  <a:moveTo>
                    <a:pt x="41948" y="7277"/>
                  </a:moveTo>
                  <a:lnTo>
                    <a:pt x="40982" y="5168"/>
                  </a:lnTo>
                  <a:lnTo>
                    <a:pt x="41198" y="2463"/>
                  </a:lnTo>
                  <a:lnTo>
                    <a:pt x="38849" y="1041"/>
                  </a:lnTo>
                  <a:lnTo>
                    <a:pt x="36766" y="0"/>
                  </a:lnTo>
                  <a:lnTo>
                    <a:pt x="32588" y="1701"/>
                  </a:lnTo>
                  <a:lnTo>
                    <a:pt x="33997" y="3784"/>
                  </a:lnTo>
                  <a:lnTo>
                    <a:pt x="37960" y="7785"/>
                  </a:lnTo>
                  <a:lnTo>
                    <a:pt x="40017" y="7086"/>
                  </a:lnTo>
                  <a:lnTo>
                    <a:pt x="41948" y="7277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2039175" y="1383296"/>
              <a:ext cx="67945" cy="58419"/>
            </a:xfrm>
            <a:custGeom>
              <a:avLst/>
              <a:gdLst/>
              <a:ahLst/>
              <a:cxnLst/>
              <a:rect l="l" t="t" r="r" b="b"/>
              <a:pathLst>
                <a:path w="67944" h="58419">
                  <a:moveTo>
                    <a:pt x="7327" y="0"/>
                  </a:moveTo>
                  <a:lnTo>
                    <a:pt x="6223" y="533"/>
                  </a:lnTo>
                  <a:lnTo>
                    <a:pt x="6946" y="5499"/>
                  </a:lnTo>
                  <a:lnTo>
                    <a:pt x="5245" y="8851"/>
                  </a:lnTo>
                  <a:lnTo>
                    <a:pt x="0" y="9817"/>
                  </a:lnTo>
                  <a:lnTo>
                    <a:pt x="1054" y="12903"/>
                  </a:lnTo>
                  <a:lnTo>
                    <a:pt x="3111" y="13246"/>
                  </a:lnTo>
                  <a:lnTo>
                    <a:pt x="11607" y="11226"/>
                  </a:lnTo>
                  <a:lnTo>
                    <a:pt x="17272" y="10426"/>
                  </a:lnTo>
                  <a:lnTo>
                    <a:pt x="23101" y="6388"/>
                  </a:lnTo>
                  <a:lnTo>
                    <a:pt x="21374" y="10452"/>
                  </a:lnTo>
                  <a:lnTo>
                    <a:pt x="21361" y="12865"/>
                  </a:lnTo>
                  <a:lnTo>
                    <a:pt x="26835" y="14020"/>
                  </a:lnTo>
                  <a:lnTo>
                    <a:pt x="27368" y="15709"/>
                  </a:lnTo>
                  <a:lnTo>
                    <a:pt x="28016" y="17094"/>
                  </a:lnTo>
                  <a:lnTo>
                    <a:pt x="28003" y="19278"/>
                  </a:lnTo>
                  <a:lnTo>
                    <a:pt x="29362" y="18554"/>
                  </a:lnTo>
                  <a:lnTo>
                    <a:pt x="35331" y="16624"/>
                  </a:lnTo>
                  <a:lnTo>
                    <a:pt x="39090" y="18008"/>
                  </a:lnTo>
                  <a:lnTo>
                    <a:pt x="43789" y="25349"/>
                  </a:lnTo>
                  <a:lnTo>
                    <a:pt x="46012" y="28219"/>
                  </a:lnTo>
                  <a:lnTo>
                    <a:pt x="48895" y="35128"/>
                  </a:lnTo>
                  <a:lnTo>
                    <a:pt x="51092" y="35115"/>
                  </a:lnTo>
                  <a:lnTo>
                    <a:pt x="54749" y="32512"/>
                  </a:lnTo>
                  <a:lnTo>
                    <a:pt x="54940" y="30810"/>
                  </a:lnTo>
                  <a:lnTo>
                    <a:pt x="57315" y="31648"/>
                  </a:lnTo>
                  <a:lnTo>
                    <a:pt x="52412" y="35852"/>
                  </a:lnTo>
                  <a:lnTo>
                    <a:pt x="54521" y="40487"/>
                  </a:lnTo>
                  <a:lnTo>
                    <a:pt x="56070" y="45123"/>
                  </a:lnTo>
                  <a:lnTo>
                    <a:pt x="56070" y="48539"/>
                  </a:lnTo>
                  <a:lnTo>
                    <a:pt x="55816" y="49949"/>
                  </a:lnTo>
                  <a:lnTo>
                    <a:pt x="56654" y="53467"/>
                  </a:lnTo>
                  <a:lnTo>
                    <a:pt x="53352" y="56743"/>
                  </a:lnTo>
                  <a:lnTo>
                    <a:pt x="59474" y="58407"/>
                  </a:lnTo>
                  <a:lnTo>
                    <a:pt x="56908" y="53492"/>
                  </a:lnTo>
                  <a:lnTo>
                    <a:pt x="59182" y="52387"/>
                  </a:lnTo>
                  <a:lnTo>
                    <a:pt x="61048" y="50215"/>
                  </a:lnTo>
                  <a:lnTo>
                    <a:pt x="59270" y="47891"/>
                  </a:lnTo>
                  <a:lnTo>
                    <a:pt x="59410" y="45656"/>
                  </a:lnTo>
                  <a:lnTo>
                    <a:pt x="58508" y="42659"/>
                  </a:lnTo>
                  <a:lnTo>
                    <a:pt x="61772" y="41097"/>
                  </a:lnTo>
                  <a:lnTo>
                    <a:pt x="61950" y="36817"/>
                  </a:lnTo>
                  <a:lnTo>
                    <a:pt x="61683" y="35687"/>
                  </a:lnTo>
                  <a:lnTo>
                    <a:pt x="66446" y="34683"/>
                  </a:lnTo>
                  <a:lnTo>
                    <a:pt x="67449" y="32473"/>
                  </a:lnTo>
                  <a:lnTo>
                    <a:pt x="67729" y="27241"/>
                  </a:lnTo>
                  <a:lnTo>
                    <a:pt x="66611" y="25349"/>
                  </a:lnTo>
                  <a:lnTo>
                    <a:pt x="63804" y="24638"/>
                  </a:lnTo>
                  <a:lnTo>
                    <a:pt x="60350" y="24155"/>
                  </a:lnTo>
                  <a:lnTo>
                    <a:pt x="51193" y="18402"/>
                  </a:lnTo>
                  <a:lnTo>
                    <a:pt x="53441" y="14465"/>
                  </a:lnTo>
                  <a:lnTo>
                    <a:pt x="50787" y="12534"/>
                  </a:lnTo>
                  <a:lnTo>
                    <a:pt x="50152" y="11239"/>
                  </a:lnTo>
                  <a:lnTo>
                    <a:pt x="48183" y="12560"/>
                  </a:lnTo>
                  <a:lnTo>
                    <a:pt x="47701" y="10985"/>
                  </a:lnTo>
                  <a:lnTo>
                    <a:pt x="46037" y="9156"/>
                  </a:lnTo>
                  <a:lnTo>
                    <a:pt x="44094" y="9042"/>
                  </a:lnTo>
                  <a:lnTo>
                    <a:pt x="38100" y="9613"/>
                  </a:lnTo>
                  <a:lnTo>
                    <a:pt x="33578" y="11226"/>
                  </a:lnTo>
                  <a:lnTo>
                    <a:pt x="29883" y="4851"/>
                  </a:lnTo>
                  <a:lnTo>
                    <a:pt x="27825" y="3302"/>
                  </a:lnTo>
                  <a:lnTo>
                    <a:pt x="26060" y="1308"/>
                  </a:lnTo>
                  <a:lnTo>
                    <a:pt x="19799" y="3378"/>
                  </a:lnTo>
                  <a:lnTo>
                    <a:pt x="13525" y="5791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AB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2061806" y="1398866"/>
              <a:ext cx="36830" cy="30480"/>
            </a:xfrm>
            <a:custGeom>
              <a:avLst/>
              <a:gdLst/>
              <a:ahLst/>
              <a:cxnLst/>
              <a:rect l="l" t="t" r="r" b="b"/>
              <a:pathLst>
                <a:path w="36830" h="30480">
                  <a:moveTo>
                    <a:pt x="8255" y="0"/>
                  </a:moveTo>
                  <a:lnTo>
                    <a:pt x="7645" y="3797"/>
                  </a:lnTo>
                  <a:lnTo>
                    <a:pt x="5384" y="1524"/>
                  </a:lnTo>
                  <a:lnTo>
                    <a:pt x="3302" y="1828"/>
                  </a:lnTo>
                  <a:lnTo>
                    <a:pt x="1498" y="2667"/>
                  </a:lnTo>
                  <a:lnTo>
                    <a:pt x="0" y="4102"/>
                  </a:lnTo>
                  <a:lnTo>
                    <a:pt x="3454" y="7277"/>
                  </a:lnTo>
                  <a:lnTo>
                    <a:pt x="10756" y="5334"/>
                  </a:lnTo>
                  <a:lnTo>
                    <a:pt x="10922" y="12915"/>
                  </a:lnTo>
                  <a:lnTo>
                    <a:pt x="11976" y="13487"/>
                  </a:lnTo>
                  <a:lnTo>
                    <a:pt x="14541" y="11607"/>
                  </a:lnTo>
                  <a:lnTo>
                    <a:pt x="14681" y="13944"/>
                  </a:lnTo>
                  <a:lnTo>
                    <a:pt x="17043" y="17424"/>
                  </a:lnTo>
                  <a:lnTo>
                    <a:pt x="22110" y="15786"/>
                  </a:lnTo>
                  <a:lnTo>
                    <a:pt x="21958" y="20548"/>
                  </a:lnTo>
                  <a:lnTo>
                    <a:pt x="24091" y="22275"/>
                  </a:lnTo>
                  <a:lnTo>
                    <a:pt x="30454" y="21513"/>
                  </a:lnTo>
                  <a:lnTo>
                    <a:pt x="25349" y="26822"/>
                  </a:lnTo>
                  <a:lnTo>
                    <a:pt x="27673" y="28295"/>
                  </a:lnTo>
                  <a:lnTo>
                    <a:pt x="30124" y="24765"/>
                  </a:lnTo>
                  <a:lnTo>
                    <a:pt x="31254" y="29883"/>
                  </a:lnTo>
                  <a:lnTo>
                    <a:pt x="33426" y="29540"/>
                  </a:lnTo>
                  <a:lnTo>
                    <a:pt x="32956" y="27635"/>
                  </a:lnTo>
                  <a:lnTo>
                    <a:pt x="35382" y="25425"/>
                  </a:lnTo>
                  <a:lnTo>
                    <a:pt x="31064" y="21628"/>
                  </a:lnTo>
                  <a:lnTo>
                    <a:pt x="32423" y="20193"/>
                  </a:lnTo>
                  <a:lnTo>
                    <a:pt x="36804" y="16649"/>
                  </a:lnTo>
                  <a:lnTo>
                    <a:pt x="35826" y="13843"/>
                  </a:lnTo>
                  <a:lnTo>
                    <a:pt x="34569" y="13957"/>
                  </a:lnTo>
                  <a:lnTo>
                    <a:pt x="31496" y="12712"/>
                  </a:lnTo>
                  <a:lnTo>
                    <a:pt x="31584" y="14478"/>
                  </a:lnTo>
                  <a:lnTo>
                    <a:pt x="30670" y="17233"/>
                  </a:lnTo>
                  <a:lnTo>
                    <a:pt x="29349" y="17780"/>
                  </a:lnTo>
                  <a:lnTo>
                    <a:pt x="26238" y="18059"/>
                  </a:lnTo>
                  <a:lnTo>
                    <a:pt x="26657" y="16281"/>
                  </a:lnTo>
                  <a:lnTo>
                    <a:pt x="21590" y="9829"/>
                  </a:lnTo>
                  <a:lnTo>
                    <a:pt x="20815" y="889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C2E6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2094077" y="1396593"/>
              <a:ext cx="21590" cy="40640"/>
            </a:xfrm>
            <a:custGeom>
              <a:avLst/>
              <a:gdLst/>
              <a:ahLst/>
              <a:cxnLst/>
              <a:rect l="l" t="t" r="r" b="b"/>
              <a:pathLst>
                <a:path w="21589" h="40640">
                  <a:moveTo>
                    <a:pt x="4978" y="0"/>
                  </a:moveTo>
                  <a:lnTo>
                    <a:pt x="3009" y="596"/>
                  </a:lnTo>
                  <a:lnTo>
                    <a:pt x="2679" y="965"/>
                  </a:lnTo>
                  <a:lnTo>
                    <a:pt x="2438" y="1384"/>
                  </a:lnTo>
                  <a:lnTo>
                    <a:pt x="2286" y="1854"/>
                  </a:lnTo>
                  <a:lnTo>
                    <a:pt x="2540" y="4978"/>
                  </a:lnTo>
                  <a:lnTo>
                    <a:pt x="0" y="9321"/>
                  </a:lnTo>
                  <a:lnTo>
                    <a:pt x="5854" y="9982"/>
                  </a:lnTo>
                  <a:lnTo>
                    <a:pt x="6883" y="9753"/>
                  </a:lnTo>
                  <a:lnTo>
                    <a:pt x="7213" y="10515"/>
                  </a:lnTo>
                  <a:lnTo>
                    <a:pt x="7835" y="11518"/>
                  </a:lnTo>
                  <a:lnTo>
                    <a:pt x="8432" y="12103"/>
                  </a:lnTo>
                  <a:lnTo>
                    <a:pt x="11696" y="13093"/>
                  </a:lnTo>
                  <a:lnTo>
                    <a:pt x="12052" y="15570"/>
                  </a:lnTo>
                  <a:lnTo>
                    <a:pt x="10312" y="22288"/>
                  </a:lnTo>
                  <a:lnTo>
                    <a:pt x="6819" y="20789"/>
                  </a:lnTo>
                  <a:lnTo>
                    <a:pt x="1968" y="20967"/>
                  </a:lnTo>
                  <a:lnTo>
                    <a:pt x="7683" y="23774"/>
                  </a:lnTo>
                  <a:lnTo>
                    <a:pt x="6769" y="25844"/>
                  </a:lnTo>
                  <a:lnTo>
                    <a:pt x="2616" y="28854"/>
                  </a:lnTo>
                  <a:lnTo>
                    <a:pt x="2400" y="30441"/>
                  </a:lnTo>
                  <a:lnTo>
                    <a:pt x="3251" y="31826"/>
                  </a:lnTo>
                  <a:lnTo>
                    <a:pt x="4038" y="35661"/>
                  </a:lnTo>
                  <a:lnTo>
                    <a:pt x="5791" y="38239"/>
                  </a:lnTo>
                  <a:lnTo>
                    <a:pt x="12509" y="37630"/>
                  </a:lnTo>
                  <a:lnTo>
                    <a:pt x="14579" y="38773"/>
                  </a:lnTo>
                  <a:lnTo>
                    <a:pt x="16738" y="39090"/>
                  </a:lnTo>
                  <a:lnTo>
                    <a:pt x="20078" y="40309"/>
                  </a:lnTo>
                  <a:lnTo>
                    <a:pt x="21069" y="39408"/>
                  </a:lnTo>
                  <a:lnTo>
                    <a:pt x="20955" y="29502"/>
                  </a:lnTo>
                  <a:lnTo>
                    <a:pt x="15976" y="28676"/>
                  </a:lnTo>
                  <a:lnTo>
                    <a:pt x="12077" y="26606"/>
                  </a:lnTo>
                  <a:lnTo>
                    <a:pt x="13030" y="24853"/>
                  </a:lnTo>
                  <a:lnTo>
                    <a:pt x="15176" y="24485"/>
                  </a:lnTo>
                  <a:lnTo>
                    <a:pt x="15379" y="22517"/>
                  </a:lnTo>
                  <a:lnTo>
                    <a:pt x="14554" y="21285"/>
                  </a:lnTo>
                  <a:lnTo>
                    <a:pt x="13550" y="23736"/>
                  </a:lnTo>
                  <a:lnTo>
                    <a:pt x="12382" y="21577"/>
                  </a:lnTo>
                  <a:lnTo>
                    <a:pt x="12776" y="20561"/>
                  </a:lnTo>
                  <a:lnTo>
                    <a:pt x="15976" y="18757"/>
                  </a:lnTo>
                  <a:lnTo>
                    <a:pt x="16548" y="15735"/>
                  </a:lnTo>
                  <a:lnTo>
                    <a:pt x="18821" y="14173"/>
                  </a:lnTo>
                  <a:lnTo>
                    <a:pt x="19392" y="13588"/>
                  </a:lnTo>
                  <a:lnTo>
                    <a:pt x="19519" y="12903"/>
                  </a:lnTo>
                  <a:lnTo>
                    <a:pt x="19342" y="12141"/>
                  </a:lnTo>
                  <a:lnTo>
                    <a:pt x="18313" y="9537"/>
                  </a:lnTo>
                  <a:lnTo>
                    <a:pt x="15532" y="9347"/>
                  </a:lnTo>
                  <a:lnTo>
                    <a:pt x="13614" y="7962"/>
                  </a:lnTo>
                  <a:lnTo>
                    <a:pt x="9855" y="8089"/>
                  </a:lnTo>
                  <a:lnTo>
                    <a:pt x="8267" y="5143"/>
                  </a:lnTo>
                  <a:lnTo>
                    <a:pt x="6299" y="2743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C5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2096960" y="1428419"/>
              <a:ext cx="13970" cy="15240"/>
            </a:xfrm>
            <a:custGeom>
              <a:avLst/>
              <a:gdLst/>
              <a:ahLst/>
              <a:cxnLst/>
              <a:rect l="l" t="t" r="r" b="b"/>
              <a:pathLst>
                <a:path w="13969" h="15240">
                  <a:moveTo>
                    <a:pt x="368" y="0"/>
                  </a:moveTo>
                  <a:lnTo>
                    <a:pt x="1384" y="7264"/>
                  </a:lnTo>
                  <a:lnTo>
                    <a:pt x="1930" y="9347"/>
                  </a:lnTo>
                  <a:lnTo>
                    <a:pt x="0" y="12255"/>
                  </a:lnTo>
                  <a:lnTo>
                    <a:pt x="8420" y="15189"/>
                  </a:lnTo>
                  <a:lnTo>
                    <a:pt x="12280" y="12903"/>
                  </a:lnTo>
                  <a:lnTo>
                    <a:pt x="13855" y="7264"/>
                  </a:lnTo>
                  <a:lnTo>
                    <a:pt x="12966" y="3670"/>
                  </a:lnTo>
                  <a:lnTo>
                    <a:pt x="3225" y="5410"/>
                  </a:lnTo>
                  <a:lnTo>
                    <a:pt x="2146" y="2476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B9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999005" y="138064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1206" y="0"/>
                  </a:moveTo>
                  <a:lnTo>
                    <a:pt x="431" y="126"/>
                  </a:lnTo>
                  <a:lnTo>
                    <a:pt x="254" y="888"/>
                  </a:lnTo>
                  <a:lnTo>
                    <a:pt x="0" y="1892"/>
                  </a:lnTo>
                  <a:lnTo>
                    <a:pt x="914" y="1854"/>
                  </a:lnTo>
                  <a:lnTo>
                    <a:pt x="1536" y="2019"/>
                  </a:lnTo>
                  <a:lnTo>
                    <a:pt x="2235" y="2031"/>
                  </a:lnTo>
                  <a:lnTo>
                    <a:pt x="3009" y="1981"/>
                  </a:lnTo>
                  <a:lnTo>
                    <a:pt x="3187" y="1219"/>
                  </a:lnTo>
                  <a:lnTo>
                    <a:pt x="3429" y="228"/>
                  </a:lnTo>
                  <a:lnTo>
                    <a:pt x="2527" y="177"/>
                  </a:lnTo>
                  <a:lnTo>
                    <a:pt x="1892" y="10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ACD2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2029828" y="138338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841" y="0"/>
                  </a:moveTo>
                  <a:lnTo>
                    <a:pt x="888" y="1231"/>
                  </a:lnTo>
                  <a:lnTo>
                    <a:pt x="0" y="1409"/>
                  </a:lnTo>
                  <a:lnTo>
                    <a:pt x="25" y="2768"/>
                  </a:lnTo>
                  <a:lnTo>
                    <a:pt x="723" y="3467"/>
                  </a:lnTo>
                  <a:lnTo>
                    <a:pt x="2082" y="3479"/>
                  </a:lnTo>
                  <a:lnTo>
                    <a:pt x="2285" y="2705"/>
                  </a:lnTo>
                  <a:lnTo>
                    <a:pt x="2908" y="165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C5E6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615503" y="2192731"/>
              <a:ext cx="145415" cy="38735"/>
            </a:xfrm>
            <a:custGeom>
              <a:avLst/>
              <a:gdLst/>
              <a:ahLst/>
              <a:cxnLst/>
              <a:rect l="l" t="t" r="r" b="b"/>
              <a:pathLst>
                <a:path w="145414" h="38735">
                  <a:moveTo>
                    <a:pt x="24151" y="38392"/>
                  </a:moveTo>
                  <a:lnTo>
                    <a:pt x="12458" y="38392"/>
                  </a:lnTo>
                  <a:lnTo>
                    <a:pt x="18694" y="38442"/>
                  </a:lnTo>
                  <a:lnTo>
                    <a:pt x="24117" y="38442"/>
                  </a:lnTo>
                  <a:close/>
                </a:path>
                <a:path w="145414" h="38735">
                  <a:moveTo>
                    <a:pt x="30149" y="30175"/>
                  </a:moveTo>
                  <a:lnTo>
                    <a:pt x="29730" y="30454"/>
                  </a:lnTo>
                  <a:lnTo>
                    <a:pt x="23057" y="31952"/>
                  </a:lnTo>
                  <a:lnTo>
                    <a:pt x="16729" y="33474"/>
                  </a:lnTo>
                  <a:lnTo>
                    <a:pt x="10348" y="34715"/>
                  </a:lnTo>
                  <a:lnTo>
                    <a:pt x="3848" y="35306"/>
                  </a:lnTo>
                  <a:lnTo>
                    <a:pt x="1676" y="35344"/>
                  </a:lnTo>
                  <a:lnTo>
                    <a:pt x="177" y="36029"/>
                  </a:lnTo>
                  <a:lnTo>
                    <a:pt x="0" y="38430"/>
                  </a:lnTo>
                  <a:lnTo>
                    <a:pt x="24151" y="38392"/>
                  </a:lnTo>
                  <a:lnTo>
                    <a:pt x="27165" y="33934"/>
                  </a:lnTo>
                  <a:lnTo>
                    <a:pt x="30211" y="33934"/>
                  </a:lnTo>
                  <a:lnTo>
                    <a:pt x="33946" y="32058"/>
                  </a:lnTo>
                  <a:lnTo>
                    <a:pt x="30149" y="30175"/>
                  </a:lnTo>
                  <a:close/>
                </a:path>
                <a:path w="145414" h="38735">
                  <a:moveTo>
                    <a:pt x="30211" y="33934"/>
                  </a:moveTo>
                  <a:lnTo>
                    <a:pt x="27165" y="33934"/>
                  </a:lnTo>
                  <a:lnTo>
                    <a:pt x="29705" y="34188"/>
                  </a:lnTo>
                  <a:lnTo>
                    <a:pt x="30211" y="33934"/>
                  </a:lnTo>
                  <a:close/>
                </a:path>
                <a:path w="145414" h="38735">
                  <a:moveTo>
                    <a:pt x="42920" y="31381"/>
                  </a:moveTo>
                  <a:lnTo>
                    <a:pt x="35293" y="31381"/>
                  </a:lnTo>
                  <a:lnTo>
                    <a:pt x="38925" y="33743"/>
                  </a:lnTo>
                  <a:lnTo>
                    <a:pt x="42920" y="31381"/>
                  </a:lnTo>
                  <a:close/>
                </a:path>
                <a:path w="145414" h="38735">
                  <a:moveTo>
                    <a:pt x="34729" y="31664"/>
                  </a:moveTo>
                  <a:lnTo>
                    <a:pt x="33946" y="32058"/>
                  </a:lnTo>
                  <a:lnTo>
                    <a:pt x="34810" y="32486"/>
                  </a:lnTo>
                  <a:lnTo>
                    <a:pt x="34729" y="31664"/>
                  </a:lnTo>
                  <a:close/>
                </a:path>
                <a:path w="145414" h="38735">
                  <a:moveTo>
                    <a:pt x="49009" y="18973"/>
                  </a:moveTo>
                  <a:lnTo>
                    <a:pt x="47015" y="19405"/>
                  </a:lnTo>
                  <a:lnTo>
                    <a:pt x="41795" y="19494"/>
                  </a:lnTo>
                  <a:lnTo>
                    <a:pt x="39903" y="22186"/>
                  </a:lnTo>
                  <a:lnTo>
                    <a:pt x="37388" y="23876"/>
                  </a:lnTo>
                  <a:lnTo>
                    <a:pt x="35306" y="24930"/>
                  </a:lnTo>
                  <a:lnTo>
                    <a:pt x="35153" y="25946"/>
                  </a:lnTo>
                  <a:lnTo>
                    <a:pt x="34626" y="28168"/>
                  </a:lnTo>
                  <a:lnTo>
                    <a:pt x="34511" y="29463"/>
                  </a:lnTo>
                  <a:lnTo>
                    <a:pt x="34729" y="31664"/>
                  </a:lnTo>
                  <a:lnTo>
                    <a:pt x="35293" y="31381"/>
                  </a:lnTo>
                  <a:lnTo>
                    <a:pt x="42920" y="31381"/>
                  </a:lnTo>
                  <a:lnTo>
                    <a:pt x="46164" y="29463"/>
                  </a:lnTo>
                  <a:lnTo>
                    <a:pt x="50876" y="28397"/>
                  </a:lnTo>
                  <a:lnTo>
                    <a:pt x="61442" y="28168"/>
                  </a:lnTo>
                  <a:lnTo>
                    <a:pt x="66649" y="25069"/>
                  </a:lnTo>
                  <a:lnTo>
                    <a:pt x="71712" y="24079"/>
                  </a:lnTo>
                  <a:lnTo>
                    <a:pt x="53543" y="24079"/>
                  </a:lnTo>
                  <a:lnTo>
                    <a:pt x="49009" y="18973"/>
                  </a:lnTo>
                  <a:close/>
                </a:path>
                <a:path w="145414" h="38735">
                  <a:moveTo>
                    <a:pt x="81431" y="23241"/>
                  </a:moveTo>
                  <a:lnTo>
                    <a:pt x="75996" y="23241"/>
                  </a:lnTo>
                  <a:lnTo>
                    <a:pt x="80251" y="24257"/>
                  </a:lnTo>
                  <a:lnTo>
                    <a:pt x="81431" y="23241"/>
                  </a:lnTo>
                  <a:close/>
                </a:path>
                <a:path w="145414" h="38735">
                  <a:moveTo>
                    <a:pt x="141224" y="0"/>
                  </a:moveTo>
                  <a:lnTo>
                    <a:pt x="140512" y="25"/>
                  </a:lnTo>
                  <a:lnTo>
                    <a:pt x="138468" y="863"/>
                  </a:lnTo>
                  <a:lnTo>
                    <a:pt x="134175" y="863"/>
                  </a:lnTo>
                  <a:lnTo>
                    <a:pt x="127355" y="1689"/>
                  </a:lnTo>
                  <a:lnTo>
                    <a:pt x="121107" y="5118"/>
                  </a:lnTo>
                  <a:lnTo>
                    <a:pt x="112585" y="5270"/>
                  </a:lnTo>
                  <a:lnTo>
                    <a:pt x="111213" y="6286"/>
                  </a:lnTo>
                  <a:lnTo>
                    <a:pt x="110020" y="7340"/>
                  </a:lnTo>
                  <a:lnTo>
                    <a:pt x="109042" y="8445"/>
                  </a:lnTo>
                  <a:lnTo>
                    <a:pt x="107823" y="9118"/>
                  </a:lnTo>
                  <a:lnTo>
                    <a:pt x="106337" y="9283"/>
                  </a:lnTo>
                  <a:lnTo>
                    <a:pt x="103809" y="10172"/>
                  </a:lnTo>
                  <a:lnTo>
                    <a:pt x="101307" y="11176"/>
                  </a:lnTo>
                  <a:lnTo>
                    <a:pt x="98666" y="11747"/>
                  </a:lnTo>
                  <a:lnTo>
                    <a:pt x="96907" y="12788"/>
                  </a:lnTo>
                  <a:lnTo>
                    <a:pt x="95084" y="13309"/>
                  </a:lnTo>
                  <a:lnTo>
                    <a:pt x="93103" y="13512"/>
                  </a:lnTo>
                  <a:lnTo>
                    <a:pt x="86499" y="14579"/>
                  </a:lnTo>
                  <a:lnTo>
                    <a:pt x="80060" y="16700"/>
                  </a:lnTo>
                  <a:lnTo>
                    <a:pt x="68681" y="17538"/>
                  </a:lnTo>
                  <a:lnTo>
                    <a:pt x="64236" y="18097"/>
                  </a:lnTo>
                  <a:lnTo>
                    <a:pt x="56756" y="22618"/>
                  </a:lnTo>
                  <a:lnTo>
                    <a:pt x="53543" y="24079"/>
                  </a:lnTo>
                  <a:lnTo>
                    <a:pt x="71712" y="24079"/>
                  </a:lnTo>
                  <a:lnTo>
                    <a:pt x="75996" y="23241"/>
                  </a:lnTo>
                  <a:lnTo>
                    <a:pt x="81431" y="23241"/>
                  </a:lnTo>
                  <a:lnTo>
                    <a:pt x="86626" y="18770"/>
                  </a:lnTo>
                  <a:lnTo>
                    <a:pt x="90449" y="18415"/>
                  </a:lnTo>
                  <a:lnTo>
                    <a:pt x="94887" y="18415"/>
                  </a:lnTo>
                  <a:lnTo>
                    <a:pt x="98259" y="15976"/>
                  </a:lnTo>
                  <a:lnTo>
                    <a:pt x="105494" y="15976"/>
                  </a:lnTo>
                  <a:lnTo>
                    <a:pt x="109893" y="12573"/>
                  </a:lnTo>
                  <a:lnTo>
                    <a:pt x="112826" y="12242"/>
                  </a:lnTo>
                  <a:lnTo>
                    <a:pt x="119696" y="12242"/>
                  </a:lnTo>
                  <a:lnTo>
                    <a:pt x="120840" y="11379"/>
                  </a:lnTo>
                  <a:lnTo>
                    <a:pt x="122529" y="9347"/>
                  </a:lnTo>
                  <a:lnTo>
                    <a:pt x="125196" y="8216"/>
                  </a:lnTo>
                  <a:lnTo>
                    <a:pt x="127533" y="5816"/>
                  </a:lnTo>
                  <a:lnTo>
                    <a:pt x="139239" y="5816"/>
                  </a:lnTo>
                  <a:lnTo>
                    <a:pt x="140652" y="4127"/>
                  </a:lnTo>
                  <a:lnTo>
                    <a:pt x="145376" y="2082"/>
                  </a:lnTo>
                  <a:lnTo>
                    <a:pt x="142945" y="863"/>
                  </a:lnTo>
                  <a:lnTo>
                    <a:pt x="138468" y="863"/>
                  </a:lnTo>
                  <a:lnTo>
                    <a:pt x="136309" y="800"/>
                  </a:lnTo>
                  <a:lnTo>
                    <a:pt x="142819" y="800"/>
                  </a:lnTo>
                  <a:lnTo>
                    <a:pt x="141224" y="0"/>
                  </a:lnTo>
                  <a:close/>
                </a:path>
                <a:path w="145414" h="38735">
                  <a:moveTo>
                    <a:pt x="94887" y="18415"/>
                  </a:moveTo>
                  <a:lnTo>
                    <a:pt x="90449" y="18415"/>
                  </a:lnTo>
                  <a:lnTo>
                    <a:pt x="94500" y="18694"/>
                  </a:lnTo>
                  <a:lnTo>
                    <a:pt x="94887" y="18415"/>
                  </a:lnTo>
                  <a:close/>
                </a:path>
                <a:path w="145414" h="38735">
                  <a:moveTo>
                    <a:pt x="105494" y="15976"/>
                  </a:moveTo>
                  <a:lnTo>
                    <a:pt x="98259" y="15976"/>
                  </a:lnTo>
                  <a:lnTo>
                    <a:pt x="103492" y="17526"/>
                  </a:lnTo>
                  <a:lnTo>
                    <a:pt x="105494" y="15976"/>
                  </a:lnTo>
                  <a:close/>
                </a:path>
                <a:path w="145414" h="38735">
                  <a:moveTo>
                    <a:pt x="119696" y="12242"/>
                  </a:moveTo>
                  <a:lnTo>
                    <a:pt x="112826" y="12242"/>
                  </a:lnTo>
                  <a:lnTo>
                    <a:pt x="118973" y="12788"/>
                  </a:lnTo>
                  <a:lnTo>
                    <a:pt x="119696" y="12242"/>
                  </a:lnTo>
                  <a:close/>
                </a:path>
                <a:path w="145414" h="38735">
                  <a:moveTo>
                    <a:pt x="139239" y="5816"/>
                  </a:moveTo>
                  <a:lnTo>
                    <a:pt x="127533" y="5816"/>
                  </a:lnTo>
                  <a:lnTo>
                    <a:pt x="130835" y="7264"/>
                  </a:lnTo>
                  <a:lnTo>
                    <a:pt x="136817" y="8712"/>
                  </a:lnTo>
                  <a:lnTo>
                    <a:pt x="139239" y="5816"/>
                  </a:lnTo>
                  <a:close/>
                </a:path>
              </a:pathLst>
            </a:custGeom>
            <a:solidFill>
              <a:srgbClr val="A7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736458" y="2197442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80">
                  <a:moveTo>
                    <a:pt x="7912" y="0"/>
                  </a:moveTo>
                  <a:lnTo>
                    <a:pt x="5206" y="3022"/>
                  </a:lnTo>
                  <a:lnTo>
                    <a:pt x="1955" y="1600"/>
                  </a:lnTo>
                  <a:lnTo>
                    <a:pt x="0" y="3606"/>
                  </a:lnTo>
                  <a:lnTo>
                    <a:pt x="1574" y="4635"/>
                  </a:lnTo>
                  <a:lnTo>
                    <a:pt x="4508" y="4622"/>
                  </a:lnTo>
                  <a:lnTo>
                    <a:pt x="7315" y="4064"/>
                  </a:lnTo>
                  <a:lnTo>
                    <a:pt x="9880" y="2552"/>
                  </a:lnTo>
                  <a:lnTo>
                    <a:pt x="9321" y="1409"/>
                  </a:lnTo>
                  <a:lnTo>
                    <a:pt x="7912" y="0"/>
                  </a:lnTo>
                  <a:close/>
                </a:path>
              </a:pathLst>
            </a:custGeom>
            <a:solidFill>
              <a:srgbClr val="A7C7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29" name="object 4329"/>
          <p:cNvGrpSpPr/>
          <p:nvPr/>
        </p:nvGrpSpPr>
        <p:grpSpPr>
          <a:xfrm>
            <a:off x="2218804" y="1755698"/>
            <a:ext cx="12065" cy="13970"/>
            <a:chOff x="2218804" y="1755698"/>
            <a:chExt cx="12065" cy="13970"/>
          </a:xfrm>
        </p:grpSpPr>
        <p:sp>
          <p:nvSpPr>
            <p:cNvPr id="4330" name="object 4330"/>
            <p:cNvSpPr/>
            <p:nvPr/>
          </p:nvSpPr>
          <p:spPr>
            <a:xfrm>
              <a:off x="2227452" y="175569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882" y="0"/>
                  </a:moveTo>
                  <a:lnTo>
                    <a:pt x="0" y="1600"/>
                  </a:lnTo>
                  <a:lnTo>
                    <a:pt x="1498" y="3302"/>
                  </a:lnTo>
                  <a:lnTo>
                    <a:pt x="2755" y="5003"/>
                  </a:lnTo>
                  <a:lnTo>
                    <a:pt x="2794" y="3340"/>
                  </a:lnTo>
                  <a:lnTo>
                    <a:pt x="2844" y="1663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96D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2218804" y="1758835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340" y="0"/>
                  </a:moveTo>
                  <a:lnTo>
                    <a:pt x="0" y="1943"/>
                  </a:lnTo>
                  <a:lnTo>
                    <a:pt x="1435" y="1676"/>
                  </a:lnTo>
                  <a:lnTo>
                    <a:pt x="3111" y="2476"/>
                  </a:lnTo>
                  <a:lnTo>
                    <a:pt x="4279" y="1003"/>
                  </a:lnTo>
                  <a:lnTo>
                    <a:pt x="3657" y="33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185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2222093" y="176193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2070" y="0"/>
                  </a:moveTo>
                  <a:lnTo>
                    <a:pt x="0" y="1727"/>
                  </a:lnTo>
                  <a:lnTo>
                    <a:pt x="571" y="3060"/>
                  </a:lnTo>
                  <a:lnTo>
                    <a:pt x="1600" y="3594"/>
                  </a:lnTo>
                  <a:lnTo>
                    <a:pt x="3035" y="3378"/>
                  </a:lnTo>
                  <a:lnTo>
                    <a:pt x="4813" y="4178"/>
                  </a:lnTo>
                  <a:lnTo>
                    <a:pt x="5829" y="3708"/>
                  </a:lnTo>
                  <a:lnTo>
                    <a:pt x="6032" y="2794"/>
                  </a:lnTo>
                  <a:lnTo>
                    <a:pt x="6146" y="1816"/>
                  </a:lnTo>
                  <a:lnTo>
                    <a:pt x="4114" y="203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3264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2219718" y="1763864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1193" y="0"/>
                  </a:moveTo>
                  <a:lnTo>
                    <a:pt x="787" y="355"/>
                  </a:lnTo>
                  <a:lnTo>
                    <a:pt x="0" y="1092"/>
                  </a:lnTo>
                  <a:lnTo>
                    <a:pt x="584" y="2032"/>
                  </a:lnTo>
                  <a:lnTo>
                    <a:pt x="1473" y="2857"/>
                  </a:lnTo>
                  <a:lnTo>
                    <a:pt x="1168" y="4140"/>
                  </a:lnTo>
                  <a:lnTo>
                    <a:pt x="1295" y="4775"/>
                  </a:lnTo>
                  <a:lnTo>
                    <a:pt x="1676" y="5156"/>
                  </a:lnTo>
                  <a:lnTo>
                    <a:pt x="2298" y="5295"/>
                  </a:lnTo>
                  <a:lnTo>
                    <a:pt x="5067" y="3962"/>
                  </a:lnTo>
                  <a:lnTo>
                    <a:pt x="5194" y="3238"/>
                  </a:lnTo>
                  <a:lnTo>
                    <a:pt x="5308" y="2501"/>
                  </a:lnTo>
                  <a:lnTo>
                    <a:pt x="5435" y="1778"/>
                  </a:lnTo>
                  <a:lnTo>
                    <a:pt x="4025" y="1193"/>
                  </a:lnTo>
                  <a:lnTo>
                    <a:pt x="2425" y="1028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4783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2220912" y="176362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514" y="0"/>
                  </a:moveTo>
                  <a:lnTo>
                    <a:pt x="1181" y="38"/>
                  </a:lnTo>
                  <a:lnTo>
                    <a:pt x="0" y="228"/>
                  </a:lnTo>
                  <a:lnTo>
                    <a:pt x="1003" y="1816"/>
                  </a:lnTo>
                  <a:lnTo>
                    <a:pt x="2273" y="2743"/>
                  </a:lnTo>
                  <a:lnTo>
                    <a:pt x="4241" y="2019"/>
                  </a:lnTo>
                  <a:lnTo>
                    <a:pt x="4216" y="1689"/>
                  </a:lnTo>
                  <a:lnTo>
                    <a:pt x="3302" y="952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87C5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35" name="object 4335"/>
          <p:cNvGrpSpPr/>
          <p:nvPr/>
        </p:nvGrpSpPr>
        <p:grpSpPr>
          <a:xfrm>
            <a:off x="1784515" y="1847951"/>
            <a:ext cx="306070" cy="312420"/>
            <a:chOff x="1784515" y="1847951"/>
            <a:chExt cx="306070" cy="312420"/>
          </a:xfrm>
        </p:grpSpPr>
        <p:sp>
          <p:nvSpPr>
            <p:cNvPr id="4336" name="object 4336"/>
            <p:cNvSpPr/>
            <p:nvPr/>
          </p:nvSpPr>
          <p:spPr>
            <a:xfrm>
              <a:off x="1784515" y="1982546"/>
              <a:ext cx="192405" cy="150495"/>
            </a:xfrm>
            <a:custGeom>
              <a:avLst/>
              <a:gdLst/>
              <a:ahLst/>
              <a:cxnLst/>
              <a:rect l="l" t="t" r="r" b="b"/>
              <a:pathLst>
                <a:path w="192405" h="150494">
                  <a:moveTo>
                    <a:pt x="17017" y="130048"/>
                  </a:moveTo>
                  <a:lnTo>
                    <a:pt x="15379" y="130086"/>
                  </a:lnTo>
                  <a:lnTo>
                    <a:pt x="12331" y="133934"/>
                  </a:lnTo>
                  <a:lnTo>
                    <a:pt x="9220" y="134429"/>
                  </a:lnTo>
                  <a:lnTo>
                    <a:pt x="6591" y="135851"/>
                  </a:lnTo>
                  <a:lnTo>
                    <a:pt x="5270" y="137210"/>
                  </a:lnTo>
                  <a:lnTo>
                    <a:pt x="4013" y="138645"/>
                  </a:lnTo>
                  <a:lnTo>
                    <a:pt x="2628" y="139941"/>
                  </a:lnTo>
                  <a:lnTo>
                    <a:pt x="2006" y="141236"/>
                  </a:lnTo>
                  <a:lnTo>
                    <a:pt x="292" y="141643"/>
                  </a:lnTo>
                  <a:lnTo>
                    <a:pt x="0" y="143192"/>
                  </a:lnTo>
                  <a:lnTo>
                    <a:pt x="546" y="144754"/>
                  </a:lnTo>
                  <a:lnTo>
                    <a:pt x="1866" y="145237"/>
                  </a:lnTo>
                  <a:lnTo>
                    <a:pt x="7848" y="145364"/>
                  </a:lnTo>
                  <a:lnTo>
                    <a:pt x="12103" y="146646"/>
                  </a:lnTo>
                  <a:lnTo>
                    <a:pt x="22415" y="150152"/>
                  </a:lnTo>
                  <a:lnTo>
                    <a:pt x="28676" y="148869"/>
                  </a:lnTo>
                  <a:lnTo>
                    <a:pt x="37443" y="148869"/>
                  </a:lnTo>
                  <a:lnTo>
                    <a:pt x="38773" y="147701"/>
                  </a:lnTo>
                  <a:lnTo>
                    <a:pt x="38963" y="142684"/>
                  </a:lnTo>
                  <a:lnTo>
                    <a:pt x="36868" y="142684"/>
                  </a:lnTo>
                  <a:lnTo>
                    <a:pt x="33248" y="142087"/>
                  </a:lnTo>
                  <a:lnTo>
                    <a:pt x="31900" y="141185"/>
                  </a:lnTo>
                  <a:lnTo>
                    <a:pt x="29222" y="141185"/>
                  </a:lnTo>
                  <a:lnTo>
                    <a:pt x="30264" y="140131"/>
                  </a:lnTo>
                  <a:lnTo>
                    <a:pt x="33982" y="140131"/>
                  </a:lnTo>
                  <a:lnTo>
                    <a:pt x="36537" y="139585"/>
                  </a:lnTo>
                  <a:lnTo>
                    <a:pt x="40424" y="138430"/>
                  </a:lnTo>
                  <a:lnTo>
                    <a:pt x="47983" y="138430"/>
                  </a:lnTo>
                  <a:lnTo>
                    <a:pt x="60148" y="138391"/>
                  </a:lnTo>
                  <a:lnTo>
                    <a:pt x="62763" y="137782"/>
                  </a:lnTo>
                  <a:lnTo>
                    <a:pt x="65140" y="135102"/>
                  </a:lnTo>
                  <a:lnTo>
                    <a:pt x="25628" y="135102"/>
                  </a:lnTo>
                  <a:lnTo>
                    <a:pt x="18580" y="130517"/>
                  </a:lnTo>
                  <a:lnTo>
                    <a:pt x="17017" y="130048"/>
                  </a:lnTo>
                  <a:close/>
                </a:path>
                <a:path w="192405" h="150494">
                  <a:moveTo>
                    <a:pt x="37443" y="148869"/>
                  </a:moveTo>
                  <a:lnTo>
                    <a:pt x="28676" y="148869"/>
                  </a:lnTo>
                  <a:lnTo>
                    <a:pt x="37198" y="149085"/>
                  </a:lnTo>
                  <a:lnTo>
                    <a:pt x="37443" y="148869"/>
                  </a:lnTo>
                  <a:close/>
                </a:path>
                <a:path w="192405" h="150494">
                  <a:moveTo>
                    <a:pt x="47983" y="138430"/>
                  </a:moveTo>
                  <a:lnTo>
                    <a:pt x="40424" y="138430"/>
                  </a:lnTo>
                  <a:lnTo>
                    <a:pt x="43814" y="144818"/>
                  </a:lnTo>
                  <a:lnTo>
                    <a:pt x="45643" y="144551"/>
                  </a:lnTo>
                  <a:lnTo>
                    <a:pt x="46812" y="142900"/>
                  </a:lnTo>
                  <a:lnTo>
                    <a:pt x="47983" y="138430"/>
                  </a:lnTo>
                  <a:close/>
                </a:path>
                <a:path w="192405" h="150494">
                  <a:moveTo>
                    <a:pt x="60148" y="138391"/>
                  </a:moveTo>
                  <a:lnTo>
                    <a:pt x="47993" y="138391"/>
                  </a:lnTo>
                  <a:lnTo>
                    <a:pt x="51434" y="141973"/>
                  </a:lnTo>
                  <a:lnTo>
                    <a:pt x="57696" y="138963"/>
                  </a:lnTo>
                  <a:lnTo>
                    <a:pt x="60148" y="138391"/>
                  </a:lnTo>
                  <a:close/>
                </a:path>
                <a:path w="192405" h="150494">
                  <a:moveTo>
                    <a:pt x="31445" y="140881"/>
                  </a:moveTo>
                  <a:lnTo>
                    <a:pt x="29222" y="141185"/>
                  </a:lnTo>
                  <a:lnTo>
                    <a:pt x="31900" y="141185"/>
                  </a:lnTo>
                  <a:lnTo>
                    <a:pt x="31445" y="140881"/>
                  </a:lnTo>
                  <a:close/>
                </a:path>
                <a:path w="192405" h="150494">
                  <a:moveTo>
                    <a:pt x="33982" y="140131"/>
                  </a:moveTo>
                  <a:lnTo>
                    <a:pt x="30264" y="140131"/>
                  </a:lnTo>
                  <a:lnTo>
                    <a:pt x="31546" y="140652"/>
                  </a:lnTo>
                  <a:lnTo>
                    <a:pt x="33982" y="140131"/>
                  </a:lnTo>
                  <a:close/>
                </a:path>
                <a:path w="192405" h="150494">
                  <a:moveTo>
                    <a:pt x="130833" y="92430"/>
                  </a:moveTo>
                  <a:lnTo>
                    <a:pt x="86474" y="92430"/>
                  </a:lnTo>
                  <a:lnTo>
                    <a:pt x="88150" y="93700"/>
                  </a:lnTo>
                  <a:lnTo>
                    <a:pt x="88226" y="93992"/>
                  </a:lnTo>
                  <a:lnTo>
                    <a:pt x="88087" y="94335"/>
                  </a:lnTo>
                  <a:lnTo>
                    <a:pt x="87706" y="94970"/>
                  </a:lnTo>
                  <a:lnTo>
                    <a:pt x="87083" y="95262"/>
                  </a:lnTo>
                  <a:lnTo>
                    <a:pt x="86410" y="95427"/>
                  </a:lnTo>
                  <a:lnTo>
                    <a:pt x="78861" y="98007"/>
                  </a:lnTo>
                  <a:lnTo>
                    <a:pt x="71870" y="101614"/>
                  </a:lnTo>
                  <a:lnTo>
                    <a:pt x="65206" y="105852"/>
                  </a:lnTo>
                  <a:lnTo>
                    <a:pt x="53962" y="113474"/>
                  </a:lnTo>
                  <a:lnTo>
                    <a:pt x="50507" y="118427"/>
                  </a:lnTo>
                  <a:lnTo>
                    <a:pt x="40728" y="121170"/>
                  </a:lnTo>
                  <a:lnTo>
                    <a:pt x="37998" y="123850"/>
                  </a:lnTo>
                  <a:lnTo>
                    <a:pt x="31051" y="134124"/>
                  </a:lnTo>
                  <a:lnTo>
                    <a:pt x="25628" y="135102"/>
                  </a:lnTo>
                  <a:lnTo>
                    <a:pt x="65140" y="135102"/>
                  </a:lnTo>
                  <a:lnTo>
                    <a:pt x="69151" y="130581"/>
                  </a:lnTo>
                  <a:lnTo>
                    <a:pt x="73164" y="128981"/>
                  </a:lnTo>
                  <a:lnTo>
                    <a:pt x="81330" y="125869"/>
                  </a:lnTo>
                  <a:lnTo>
                    <a:pt x="85153" y="123850"/>
                  </a:lnTo>
                  <a:lnTo>
                    <a:pt x="90893" y="121729"/>
                  </a:lnTo>
                  <a:lnTo>
                    <a:pt x="92367" y="120904"/>
                  </a:lnTo>
                  <a:lnTo>
                    <a:pt x="93230" y="116344"/>
                  </a:lnTo>
                  <a:lnTo>
                    <a:pt x="95173" y="115506"/>
                  </a:lnTo>
                  <a:lnTo>
                    <a:pt x="118910" y="94475"/>
                  </a:lnTo>
                  <a:lnTo>
                    <a:pt x="121716" y="93192"/>
                  </a:lnTo>
                  <a:lnTo>
                    <a:pt x="128881" y="93141"/>
                  </a:lnTo>
                  <a:lnTo>
                    <a:pt x="130276" y="92684"/>
                  </a:lnTo>
                  <a:lnTo>
                    <a:pt x="130733" y="92494"/>
                  </a:lnTo>
                  <a:close/>
                </a:path>
                <a:path w="192405" h="150494">
                  <a:moveTo>
                    <a:pt x="87807" y="86893"/>
                  </a:moveTo>
                  <a:lnTo>
                    <a:pt x="84391" y="88519"/>
                  </a:lnTo>
                  <a:lnTo>
                    <a:pt x="82943" y="93472"/>
                  </a:lnTo>
                  <a:lnTo>
                    <a:pt x="86474" y="92430"/>
                  </a:lnTo>
                  <a:lnTo>
                    <a:pt x="130833" y="92430"/>
                  </a:lnTo>
                  <a:lnTo>
                    <a:pt x="131152" y="92227"/>
                  </a:lnTo>
                  <a:lnTo>
                    <a:pt x="131521" y="91884"/>
                  </a:lnTo>
                  <a:lnTo>
                    <a:pt x="132104" y="90830"/>
                  </a:lnTo>
                  <a:lnTo>
                    <a:pt x="96304" y="90830"/>
                  </a:lnTo>
                  <a:lnTo>
                    <a:pt x="87807" y="86893"/>
                  </a:lnTo>
                  <a:close/>
                </a:path>
                <a:path w="192405" h="150494">
                  <a:moveTo>
                    <a:pt x="128881" y="93141"/>
                  </a:moveTo>
                  <a:lnTo>
                    <a:pt x="127215" y="93141"/>
                  </a:lnTo>
                  <a:lnTo>
                    <a:pt x="128765" y="93179"/>
                  </a:lnTo>
                  <a:close/>
                </a:path>
                <a:path w="192405" h="150494">
                  <a:moveTo>
                    <a:pt x="145859" y="68135"/>
                  </a:moveTo>
                  <a:lnTo>
                    <a:pt x="106438" y="68135"/>
                  </a:lnTo>
                  <a:lnTo>
                    <a:pt x="110058" y="73329"/>
                  </a:lnTo>
                  <a:lnTo>
                    <a:pt x="108178" y="75069"/>
                  </a:lnTo>
                  <a:lnTo>
                    <a:pt x="105244" y="79082"/>
                  </a:lnTo>
                  <a:lnTo>
                    <a:pt x="102336" y="80187"/>
                  </a:lnTo>
                  <a:lnTo>
                    <a:pt x="99098" y="87998"/>
                  </a:lnTo>
                  <a:lnTo>
                    <a:pt x="96304" y="90830"/>
                  </a:lnTo>
                  <a:lnTo>
                    <a:pt x="132104" y="90830"/>
                  </a:lnTo>
                  <a:lnTo>
                    <a:pt x="133095" y="89039"/>
                  </a:lnTo>
                  <a:lnTo>
                    <a:pt x="136220" y="87706"/>
                  </a:lnTo>
                  <a:lnTo>
                    <a:pt x="138061" y="85128"/>
                  </a:lnTo>
                  <a:lnTo>
                    <a:pt x="138518" y="83985"/>
                  </a:lnTo>
                  <a:lnTo>
                    <a:pt x="138341" y="82765"/>
                  </a:lnTo>
                  <a:lnTo>
                    <a:pt x="138671" y="79781"/>
                  </a:lnTo>
                  <a:lnTo>
                    <a:pt x="135356" y="78422"/>
                  </a:lnTo>
                  <a:lnTo>
                    <a:pt x="139280" y="75450"/>
                  </a:lnTo>
                  <a:lnTo>
                    <a:pt x="141389" y="74853"/>
                  </a:lnTo>
                  <a:lnTo>
                    <a:pt x="146253" y="74815"/>
                  </a:lnTo>
                  <a:lnTo>
                    <a:pt x="150113" y="71907"/>
                  </a:lnTo>
                  <a:lnTo>
                    <a:pt x="150025" y="69532"/>
                  </a:lnTo>
                  <a:lnTo>
                    <a:pt x="145859" y="68135"/>
                  </a:lnTo>
                  <a:close/>
                </a:path>
                <a:path w="192405" h="150494">
                  <a:moveTo>
                    <a:pt x="98450" y="64198"/>
                  </a:moveTo>
                  <a:lnTo>
                    <a:pt x="90656" y="64947"/>
                  </a:lnTo>
                  <a:lnTo>
                    <a:pt x="89687" y="66395"/>
                  </a:lnTo>
                  <a:lnTo>
                    <a:pt x="91274" y="72161"/>
                  </a:lnTo>
                  <a:lnTo>
                    <a:pt x="92138" y="72986"/>
                  </a:lnTo>
                  <a:lnTo>
                    <a:pt x="93230" y="73253"/>
                  </a:lnTo>
                  <a:lnTo>
                    <a:pt x="97447" y="73571"/>
                  </a:lnTo>
                  <a:lnTo>
                    <a:pt x="99898" y="71310"/>
                  </a:lnTo>
                  <a:lnTo>
                    <a:pt x="102882" y="71208"/>
                  </a:lnTo>
                  <a:lnTo>
                    <a:pt x="104745" y="71208"/>
                  </a:lnTo>
                  <a:lnTo>
                    <a:pt x="106438" y="68135"/>
                  </a:lnTo>
                  <a:lnTo>
                    <a:pt x="145859" y="68135"/>
                  </a:lnTo>
                  <a:lnTo>
                    <a:pt x="143852" y="67462"/>
                  </a:lnTo>
                  <a:lnTo>
                    <a:pt x="144551" y="65709"/>
                  </a:lnTo>
                  <a:lnTo>
                    <a:pt x="145156" y="64947"/>
                  </a:lnTo>
                  <a:lnTo>
                    <a:pt x="100897" y="64935"/>
                  </a:lnTo>
                  <a:lnTo>
                    <a:pt x="98450" y="64198"/>
                  </a:lnTo>
                  <a:close/>
                </a:path>
                <a:path w="192405" h="150494">
                  <a:moveTo>
                    <a:pt x="104745" y="71208"/>
                  </a:moveTo>
                  <a:lnTo>
                    <a:pt x="102882" y="71208"/>
                  </a:lnTo>
                  <a:lnTo>
                    <a:pt x="104724" y="71247"/>
                  </a:lnTo>
                  <a:close/>
                </a:path>
                <a:path w="192405" h="150494">
                  <a:moveTo>
                    <a:pt x="92621" y="49733"/>
                  </a:moveTo>
                  <a:lnTo>
                    <a:pt x="91592" y="51866"/>
                  </a:lnTo>
                  <a:lnTo>
                    <a:pt x="91947" y="52552"/>
                  </a:lnTo>
                  <a:lnTo>
                    <a:pt x="92468" y="52984"/>
                  </a:lnTo>
                  <a:lnTo>
                    <a:pt x="94868" y="54051"/>
                  </a:lnTo>
                  <a:lnTo>
                    <a:pt x="96761" y="54279"/>
                  </a:lnTo>
                  <a:lnTo>
                    <a:pt x="102666" y="55575"/>
                  </a:lnTo>
                  <a:lnTo>
                    <a:pt x="104114" y="58712"/>
                  </a:lnTo>
                  <a:lnTo>
                    <a:pt x="100939" y="64947"/>
                  </a:lnTo>
                  <a:lnTo>
                    <a:pt x="145166" y="64935"/>
                  </a:lnTo>
                  <a:lnTo>
                    <a:pt x="148513" y="60718"/>
                  </a:lnTo>
                  <a:lnTo>
                    <a:pt x="151256" y="57061"/>
                  </a:lnTo>
                  <a:lnTo>
                    <a:pt x="157200" y="52412"/>
                  </a:lnTo>
                  <a:lnTo>
                    <a:pt x="158302" y="50838"/>
                  </a:lnTo>
                  <a:lnTo>
                    <a:pt x="125755" y="50838"/>
                  </a:lnTo>
                  <a:lnTo>
                    <a:pt x="121022" y="50406"/>
                  </a:lnTo>
                  <a:lnTo>
                    <a:pt x="101498" y="50406"/>
                  </a:lnTo>
                  <a:lnTo>
                    <a:pt x="94716" y="49758"/>
                  </a:lnTo>
                  <a:lnTo>
                    <a:pt x="92621" y="49733"/>
                  </a:lnTo>
                  <a:close/>
                </a:path>
                <a:path w="192405" h="150494">
                  <a:moveTo>
                    <a:pt x="154520" y="3022"/>
                  </a:moveTo>
                  <a:lnTo>
                    <a:pt x="153085" y="3162"/>
                  </a:lnTo>
                  <a:lnTo>
                    <a:pt x="144779" y="11836"/>
                  </a:lnTo>
                  <a:lnTo>
                    <a:pt x="141897" y="12446"/>
                  </a:lnTo>
                  <a:lnTo>
                    <a:pt x="138963" y="13258"/>
                  </a:lnTo>
                  <a:lnTo>
                    <a:pt x="135280" y="18770"/>
                  </a:lnTo>
                  <a:lnTo>
                    <a:pt x="135661" y="23837"/>
                  </a:lnTo>
                  <a:lnTo>
                    <a:pt x="142747" y="30073"/>
                  </a:lnTo>
                  <a:lnTo>
                    <a:pt x="142671" y="32918"/>
                  </a:lnTo>
                  <a:lnTo>
                    <a:pt x="137337" y="37731"/>
                  </a:lnTo>
                  <a:lnTo>
                    <a:pt x="134023" y="38214"/>
                  </a:lnTo>
                  <a:lnTo>
                    <a:pt x="131063" y="39458"/>
                  </a:lnTo>
                  <a:lnTo>
                    <a:pt x="130644" y="39814"/>
                  </a:lnTo>
                  <a:lnTo>
                    <a:pt x="130314" y="40233"/>
                  </a:lnTo>
                  <a:lnTo>
                    <a:pt x="129374" y="42329"/>
                  </a:lnTo>
                  <a:lnTo>
                    <a:pt x="129082" y="44043"/>
                  </a:lnTo>
                  <a:lnTo>
                    <a:pt x="127838" y="49022"/>
                  </a:lnTo>
                  <a:lnTo>
                    <a:pt x="125755" y="50838"/>
                  </a:lnTo>
                  <a:lnTo>
                    <a:pt x="158302" y="50838"/>
                  </a:lnTo>
                  <a:lnTo>
                    <a:pt x="158158" y="46678"/>
                  </a:lnTo>
                  <a:lnTo>
                    <a:pt x="158051" y="45199"/>
                  </a:lnTo>
                  <a:lnTo>
                    <a:pt x="158521" y="42760"/>
                  </a:lnTo>
                  <a:lnTo>
                    <a:pt x="161785" y="41262"/>
                  </a:lnTo>
                  <a:lnTo>
                    <a:pt x="175251" y="41262"/>
                  </a:lnTo>
                  <a:lnTo>
                    <a:pt x="171983" y="37058"/>
                  </a:lnTo>
                  <a:lnTo>
                    <a:pt x="172631" y="36347"/>
                  </a:lnTo>
                  <a:lnTo>
                    <a:pt x="175145" y="34366"/>
                  </a:lnTo>
                  <a:lnTo>
                    <a:pt x="175691" y="32893"/>
                  </a:lnTo>
                  <a:lnTo>
                    <a:pt x="176326" y="27876"/>
                  </a:lnTo>
                  <a:lnTo>
                    <a:pt x="178485" y="25679"/>
                  </a:lnTo>
                  <a:lnTo>
                    <a:pt x="180886" y="23495"/>
                  </a:lnTo>
                  <a:lnTo>
                    <a:pt x="190579" y="23495"/>
                  </a:lnTo>
                  <a:lnTo>
                    <a:pt x="190703" y="19850"/>
                  </a:lnTo>
                  <a:lnTo>
                    <a:pt x="192316" y="12979"/>
                  </a:lnTo>
                  <a:lnTo>
                    <a:pt x="182740" y="11010"/>
                  </a:lnTo>
                  <a:lnTo>
                    <a:pt x="183346" y="11010"/>
                  </a:lnTo>
                  <a:lnTo>
                    <a:pt x="183019" y="10807"/>
                  </a:lnTo>
                  <a:lnTo>
                    <a:pt x="182994" y="7797"/>
                  </a:lnTo>
                  <a:lnTo>
                    <a:pt x="166344" y="7797"/>
                  </a:lnTo>
                  <a:lnTo>
                    <a:pt x="163791" y="6858"/>
                  </a:lnTo>
                  <a:lnTo>
                    <a:pt x="162864" y="6489"/>
                  </a:lnTo>
                  <a:lnTo>
                    <a:pt x="162407" y="6337"/>
                  </a:lnTo>
                  <a:lnTo>
                    <a:pt x="154520" y="3022"/>
                  </a:lnTo>
                  <a:close/>
                </a:path>
                <a:path w="192405" h="150494">
                  <a:moveTo>
                    <a:pt x="117411" y="35966"/>
                  </a:moveTo>
                  <a:lnTo>
                    <a:pt x="105397" y="36576"/>
                  </a:lnTo>
                  <a:lnTo>
                    <a:pt x="103733" y="39166"/>
                  </a:lnTo>
                  <a:lnTo>
                    <a:pt x="103352" y="47866"/>
                  </a:lnTo>
                  <a:lnTo>
                    <a:pt x="101498" y="50406"/>
                  </a:lnTo>
                  <a:lnTo>
                    <a:pt x="121022" y="50406"/>
                  </a:lnTo>
                  <a:lnTo>
                    <a:pt x="118516" y="50177"/>
                  </a:lnTo>
                  <a:lnTo>
                    <a:pt x="119227" y="46990"/>
                  </a:lnTo>
                  <a:lnTo>
                    <a:pt x="118681" y="37007"/>
                  </a:lnTo>
                  <a:lnTo>
                    <a:pt x="117411" y="35966"/>
                  </a:lnTo>
                  <a:close/>
                </a:path>
                <a:path w="192405" h="150494">
                  <a:moveTo>
                    <a:pt x="175251" y="41262"/>
                  </a:moveTo>
                  <a:lnTo>
                    <a:pt x="161785" y="41262"/>
                  </a:lnTo>
                  <a:lnTo>
                    <a:pt x="161226" y="43002"/>
                  </a:lnTo>
                  <a:lnTo>
                    <a:pt x="160540" y="43561"/>
                  </a:lnTo>
                  <a:lnTo>
                    <a:pt x="159283" y="45364"/>
                  </a:lnTo>
                  <a:lnTo>
                    <a:pt x="158138" y="46394"/>
                  </a:lnTo>
                  <a:lnTo>
                    <a:pt x="158163" y="46685"/>
                  </a:lnTo>
                  <a:lnTo>
                    <a:pt x="160108" y="49377"/>
                  </a:lnTo>
                  <a:lnTo>
                    <a:pt x="161607" y="48602"/>
                  </a:lnTo>
                  <a:lnTo>
                    <a:pt x="165480" y="46678"/>
                  </a:lnTo>
                  <a:lnTo>
                    <a:pt x="168376" y="46126"/>
                  </a:lnTo>
                  <a:lnTo>
                    <a:pt x="173367" y="43459"/>
                  </a:lnTo>
                  <a:lnTo>
                    <a:pt x="175577" y="41681"/>
                  </a:lnTo>
                  <a:lnTo>
                    <a:pt x="175251" y="41262"/>
                  </a:lnTo>
                  <a:close/>
                </a:path>
                <a:path w="192405" h="150494">
                  <a:moveTo>
                    <a:pt x="158138" y="46394"/>
                  </a:moveTo>
                  <a:lnTo>
                    <a:pt x="158158" y="46678"/>
                  </a:lnTo>
                  <a:lnTo>
                    <a:pt x="158138" y="46394"/>
                  </a:lnTo>
                  <a:close/>
                </a:path>
                <a:path w="192405" h="150494">
                  <a:moveTo>
                    <a:pt x="190579" y="23495"/>
                  </a:moveTo>
                  <a:lnTo>
                    <a:pt x="180886" y="23495"/>
                  </a:lnTo>
                  <a:lnTo>
                    <a:pt x="181749" y="24549"/>
                  </a:lnTo>
                  <a:lnTo>
                    <a:pt x="181762" y="29210"/>
                  </a:lnTo>
                  <a:lnTo>
                    <a:pt x="182613" y="31381"/>
                  </a:lnTo>
                  <a:lnTo>
                    <a:pt x="189598" y="31165"/>
                  </a:lnTo>
                  <a:lnTo>
                    <a:pt x="190398" y="28829"/>
                  </a:lnTo>
                  <a:lnTo>
                    <a:pt x="190579" y="23495"/>
                  </a:lnTo>
                  <a:close/>
                </a:path>
                <a:path w="192405" h="150494">
                  <a:moveTo>
                    <a:pt x="183346" y="11010"/>
                  </a:moveTo>
                  <a:lnTo>
                    <a:pt x="182740" y="11010"/>
                  </a:lnTo>
                  <a:lnTo>
                    <a:pt x="183591" y="11163"/>
                  </a:lnTo>
                  <a:lnTo>
                    <a:pt x="183346" y="11010"/>
                  </a:lnTo>
                  <a:close/>
                </a:path>
                <a:path w="192405" h="150494">
                  <a:moveTo>
                    <a:pt x="171221" y="0"/>
                  </a:moveTo>
                  <a:lnTo>
                    <a:pt x="168948" y="520"/>
                  </a:lnTo>
                  <a:lnTo>
                    <a:pt x="168511" y="2133"/>
                  </a:lnTo>
                  <a:lnTo>
                    <a:pt x="168401" y="3009"/>
                  </a:lnTo>
                  <a:lnTo>
                    <a:pt x="168059" y="7442"/>
                  </a:lnTo>
                  <a:lnTo>
                    <a:pt x="166344" y="7797"/>
                  </a:lnTo>
                  <a:lnTo>
                    <a:pt x="182994" y="7797"/>
                  </a:lnTo>
                  <a:lnTo>
                    <a:pt x="182954" y="5435"/>
                  </a:lnTo>
                  <a:lnTo>
                    <a:pt x="175552" y="5435"/>
                  </a:lnTo>
                  <a:lnTo>
                    <a:pt x="175552" y="3009"/>
                  </a:lnTo>
                  <a:lnTo>
                    <a:pt x="173579" y="914"/>
                  </a:lnTo>
                  <a:lnTo>
                    <a:pt x="172694" y="88"/>
                  </a:lnTo>
                  <a:lnTo>
                    <a:pt x="171221" y="0"/>
                  </a:lnTo>
                  <a:close/>
                </a:path>
                <a:path w="192405" h="150494">
                  <a:moveTo>
                    <a:pt x="181889" y="317"/>
                  </a:moveTo>
                  <a:lnTo>
                    <a:pt x="179895" y="419"/>
                  </a:lnTo>
                  <a:lnTo>
                    <a:pt x="179349" y="914"/>
                  </a:lnTo>
                  <a:lnTo>
                    <a:pt x="178447" y="2133"/>
                  </a:lnTo>
                  <a:lnTo>
                    <a:pt x="179158" y="4406"/>
                  </a:lnTo>
                  <a:lnTo>
                    <a:pt x="175552" y="5435"/>
                  </a:lnTo>
                  <a:lnTo>
                    <a:pt x="182954" y="5435"/>
                  </a:lnTo>
                  <a:lnTo>
                    <a:pt x="183059" y="2133"/>
                  </a:lnTo>
                  <a:lnTo>
                    <a:pt x="182939" y="914"/>
                  </a:lnTo>
                  <a:lnTo>
                    <a:pt x="181889" y="317"/>
                  </a:lnTo>
                  <a:close/>
                </a:path>
              </a:pathLst>
            </a:custGeom>
            <a:solidFill>
              <a:srgbClr val="7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914105" y="1910486"/>
              <a:ext cx="80645" cy="86995"/>
            </a:xfrm>
            <a:custGeom>
              <a:avLst/>
              <a:gdLst/>
              <a:ahLst/>
              <a:cxnLst/>
              <a:rect l="l" t="t" r="r" b="b"/>
              <a:pathLst>
                <a:path w="80644" h="86994">
                  <a:moveTo>
                    <a:pt x="17030" y="84353"/>
                  </a:moveTo>
                  <a:lnTo>
                    <a:pt x="6769" y="84353"/>
                  </a:lnTo>
                  <a:lnTo>
                    <a:pt x="9791" y="85966"/>
                  </a:lnTo>
                  <a:lnTo>
                    <a:pt x="14617" y="86956"/>
                  </a:lnTo>
                  <a:lnTo>
                    <a:pt x="17030" y="84353"/>
                  </a:lnTo>
                  <a:close/>
                </a:path>
                <a:path w="80644" h="86994">
                  <a:moveTo>
                    <a:pt x="1308" y="71285"/>
                  </a:moveTo>
                  <a:lnTo>
                    <a:pt x="203" y="72212"/>
                  </a:lnTo>
                  <a:lnTo>
                    <a:pt x="119" y="74320"/>
                  </a:lnTo>
                  <a:lnTo>
                    <a:pt x="0" y="80149"/>
                  </a:lnTo>
                  <a:lnTo>
                    <a:pt x="457" y="81622"/>
                  </a:lnTo>
                  <a:lnTo>
                    <a:pt x="2717" y="84912"/>
                  </a:lnTo>
                  <a:lnTo>
                    <a:pt x="6769" y="84353"/>
                  </a:lnTo>
                  <a:lnTo>
                    <a:pt x="17030" y="84353"/>
                  </a:lnTo>
                  <a:lnTo>
                    <a:pt x="17348" y="84010"/>
                  </a:lnTo>
                  <a:lnTo>
                    <a:pt x="22605" y="77076"/>
                  </a:lnTo>
                  <a:lnTo>
                    <a:pt x="26073" y="76720"/>
                  </a:lnTo>
                  <a:lnTo>
                    <a:pt x="39948" y="76720"/>
                  </a:lnTo>
                  <a:lnTo>
                    <a:pt x="39916" y="76136"/>
                  </a:lnTo>
                  <a:lnTo>
                    <a:pt x="11442" y="76136"/>
                  </a:lnTo>
                  <a:lnTo>
                    <a:pt x="11074" y="75882"/>
                  </a:lnTo>
                  <a:lnTo>
                    <a:pt x="10684" y="75416"/>
                  </a:lnTo>
                  <a:lnTo>
                    <a:pt x="10464" y="75222"/>
                  </a:lnTo>
                  <a:lnTo>
                    <a:pt x="8864" y="74320"/>
                  </a:lnTo>
                  <a:lnTo>
                    <a:pt x="8623" y="71996"/>
                  </a:lnTo>
                  <a:lnTo>
                    <a:pt x="6642" y="71488"/>
                  </a:lnTo>
                  <a:lnTo>
                    <a:pt x="1308" y="71285"/>
                  </a:lnTo>
                  <a:close/>
                </a:path>
                <a:path w="80644" h="86994">
                  <a:moveTo>
                    <a:pt x="40117" y="79743"/>
                  </a:moveTo>
                  <a:lnTo>
                    <a:pt x="33680" y="79743"/>
                  </a:lnTo>
                  <a:lnTo>
                    <a:pt x="37591" y="81800"/>
                  </a:lnTo>
                  <a:lnTo>
                    <a:pt x="40220" y="81597"/>
                  </a:lnTo>
                  <a:lnTo>
                    <a:pt x="40117" y="79743"/>
                  </a:lnTo>
                  <a:close/>
                </a:path>
                <a:path w="80644" h="86994">
                  <a:moveTo>
                    <a:pt x="39948" y="76720"/>
                  </a:moveTo>
                  <a:lnTo>
                    <a:pt x="26073" y="76720"/>
                  </a:lnTo>
                  <a:lnTo>
                    <a:pt x="31102" y="79286"/>
                  </a:lnTo>
                  <a:lnTo>
                    <a:pt x="32283" y="79794"/>
                  </a:lnTo>
                  <a:lnTo>
                    <a:pt x="33680" y="79743"/>
                  </a:lnTo>
                  <a:lnTo>
                    <a:pt x="40117" y="79743"/>
                  </a:lnTo>
                  <a:lnTo>
                    <a:pt x="39948" y="76720"/>
                  </a:lnTo>
                  <a:close/>
                </a:path>
                <a:path w="80644" h="86994">
                  <a:moveTo>
                    <a:pt x="14008" y="70383"/>
                  </a:moveTo>
                  <a:lnTo>
                    <a:pt x="10325" y="71793"/>
                  </a:lnTo>
                  <a:lnTo>
                    <a:pt x="8877" y="72897"/>
                  </a:lnTo>
                  <a:lnTo>
                    <a:pt x="9524" y="73990"/>
                  </a:lnTo>
                  <a:lnTo>
                    <a:pt x="10363" y="75095"/>
                  </a:lnTo>
                  <a:lnTo>
                    <a:pt x="10794" y="75514"/>
                  </a:lnTo>
                  <a:lnTo>
                    <a:pt x="11048" y="75831"/>
                  </a:lnTo>
                  <a:lnTo>
                    <a:pt x="11442" y="76136"/>
                  </a:lnTo>
                  <a:lnTo>
                    <a:pt x="39916" y="76136"/>
                  </a:lnTo>
                  <a:lnTo>
                    <a:pt x="39918" y="74320"/>
                  </a:lnTo>
                  <a:lnTo>
                    <a:pt x="40385" y="73215"/>
                  </a:lnTo>
                  <a:lnTo>
                    <a:pt x="41986" y="72478"/>
                  </a:lnTo>
                  <a:lnTo>
                    <a:pt x="50291" y="72478"/>
                  </a:lnTo>
                  <a:lnTo>
                    <a:pt x="50225" y="71094"/>
                  </a:lnTo>
                  <a:lnTo>
                    <a:pt x="17856" y="71094"/>
                  </a:lnTo>
                  <a:lnTo>
                    <a:pt x="14008" y="70383"/>
                  </a:lnTo>
                  <a:close/>
                </a:path>
                <a:path w="80644" h="86994">
                  <a:moveTo>
                    <a:pt x="10684" y="75416"/>
                  </a:moveTo>
                  <a:lnTo>
                    <a:pt x="10939" y="75704"/>
                  </a:lnTo>
                  <a:lnTo>
                    <a:pt x="10794" y="75514"/>
                  </a:lnTo>
                  <a:close/>
                </a:path>
                <a:path w="80644" h="86994">
                  <a:moveTo>
                    <a:pt x="50291" y="72478"/>
                  </a:moveTo>
                  <a:lnTo>
                    <a:pt x="41986" y="72478"/>
                  </a:lnTo>
                  <a:lnTo>
                    <a:pt x="44754" y="73532"/>
                  </a:lnTo>
                  <a:lnTo>
                    <a:pt x="47523" y="74802"/>
                  </a:lnTo>
                  <a:lnTo>
                    <a:pt x="50291" y="72478"/>
                  </a:lnTo>
                  <a:close/>
                </a:path>
                <a:path w="80644" h="86994">
                  <a:moveTo>
                    <a:pt x="51657" y="61493"/>
                  </a:moveTo>
                  <a:lnTo>
                    <a:pt x="17919" y="61493"/>
                  </a:lnTo>
                  <a:lnTo>
                    <a:pt x="24841" y="61506"/>
                  </a:lnTo>
                  <a:lnTo>
                    <a:pt x="25958" y="63042"/>
                  </a:lnTo>
                  <a:lnTo>
                    <a:pt x="26022" y="69113"/>
                  </a:lnTo>
                  <a:lnTo>
                    <a:pt x="25120" y="70929"/>
                  </a:lnTo>
                  <a:lnTo>
                    <a:pt x="17856" y="71094"/>
                  </a:lnTo>
                  <a:lnTo>
                    <a:pt x="50225" y="71094"/>
                  </a:lnTo>
                  <a:lnTo>
                    <a:pt x="50012" y="66649"/>
                  </a:lnTo>
                  <a:lnTo>
                    <a:pt x="51574" y="61620"/>
                  </a:lnTo>
                  <a:lnTo>
                    <a:pt x="51657" y="61493"/>
                  </a:lnTo>
                  <a:close/>
                </a:path>
                <a:path w="80644" h="86994">
                  <a:moveTo>
                    <a:pt x="11912" y="51028"/>
                  </a:moveTo>
                  <a:lnTo>
                    <a:pt x="9283" y="51739"/>
                  </a:lnTo>
                  <a:lnTo>
                    <a:pt x="6375" y="55676"/>
                  </a:lnTo>
                  <a:lnTo>
                    <a:pt x="4902" y="57251"/>
                  </a:lnTo>
                  <a:lnTo>
                    <a:pt x="6680" y="61125"/>
                  </a:lnTo>
                  <a:lnTo>
                    <a:pt x="8559" y="61290"/>
                  </a:lnTo>
                  <a:lnTo>
                    <a:pt x="14109" y="61620"/>
                  </a:lnTo>
                  <a:lnTo>
                    <a:pt x="17919" y="61493"/>
                  </a:lnTo>
                  <a:lnTo>
                    <a:pt x="51657" y="61493"/>
                  </a:lnTo>
                  <a:lnTo>
                    <a:pt x="56946" y="53416"/>
                  </a:lnTo>
                  <a:lnTo>
                    <a:pt x="58765" y="51371"/>
                  </a:lnTo>
                  <a:lnTo>
                    <a:pt x="19672" y="51371"/>
                  </a:lnTo>
                  <a:lnTo>
                    <a:pt x="17246" y="51180"/>
                  </a:lnTo>
                  <a:lnTo>
                    <a:pt x="11912" y="51028"/>
                  </a:lnTo>
                  <a:close/>
                </a:path>
                <a:path w="80644" h="86994">
                  <a:moveTo>
                    <a:pt x="23240" y="51104"/>
                  </a:moveTo>
                  <a:lnTo>
                    <a:pt x="19672" y="51371"/>
                  </a:lnTo>
                  <a:lnTo>
                    <a:pt x="58765" y="51371"/>
                  </a:lnTo>
                  <a:lnTo>
                    <a:pt x="58923" y="51193"/>
                  </a:lnTo>
                  <a:lnTo>
                    <a:pt x="24891" y="51193"/>
                  </a:lnTo>
                  <a:lnTo>
                    <a:pt x="23240" y="51104"/>
                  </a:lnTo>
                  <a:close/>
                </a:path>
                <a:path w="80644" h="86994">
                  <a:moveTo>
                    <a:pt x="60431" y="48005"/>
                  </a:moveTo>
                  <a:lnTo>
                    <a:pt x="25057" y="48005"/>
                  </a:lnTo>
                  <a:lnTo>
                    <a:pt x="24891" y="51193"/>
                  </a:lnTo>
                  <a:lnTo>
                    <a:pt x="58923" y="51193"/>
                  </a:lnTo>
                  <a:lnTo>
                    <a:pt x="59601" y="50431"/>
                  </a:lnTo>
                  <a:lnTo>
                    <a:pt x="60431" y="48005"/>
                  </a:lnTo>
                  <a:close/>
                </a:path>
                <a:path w="80644" h="86994">
                  <a:moveTo>
                    <a:pt x="20345" y="29933"/>
                  </a:moveTo>
                  <a:lnTo>
                    <a:pt x="18237" y="30695"/>
                  </a:lnTo>
                  <a:lnTo>
                    <a:pt x="14757" y="31991"/>
                  </a:lnTo>
                  <a:lnTo>
                    <a:pt x="13271" y="32816"/>
                  </a:lnTo>
                  <a:lnTo>
                    <a:pt x="12522" y="38722"/>
                  </a:lnTo>
                  <a:lnTo>
                    <a:pt x="11455" y="43052"/>
                  </a:lnTo>
                  <a:lnTo>
                    <a:pt x="14084" y="47028"/>
                  </a:lnTo>
                  <a:lnTo>
                    <a:pt x="16662" y="48425"/>
                  </a:lnTo>
                  <a:lnTo>
                    <a:pt x="19519" y="47751"/>
                  </a:lnTo>
                  <a:lnTo>
                    <a:pt x="60518" y="47751"/>
                  </a:lnTo>
                  <a:lnTo>
                    <a:pt x="61979" y="43484"/>
                  </a:lnTo>
                  <a:lnTo>
                    <a:pt x="61919" y="43052"/>
                  </a:lnTo>
                  <a:lnTo>
                    <a:pt x="61340" y="40462"/>
                  </a:lnTo>
                  <a:lnTo>
                    <a:pt x="61881" y="35890"/>
                  </a:lnTo>
                  <a:lnTo>
                    <a:pt x="61620" y="34124"/>
                  </a:lnTo>
                  <a:lnTo>
                    <a:pt x="71157" y="34124"/>
                  </a:lnTo>
                  <a:lnTo>
                    <a:pt x="71446" y="31991"/>
                  </a:lnTo>
                  <a:lnTo>
                    <a:pt x="71549" y="31457"/>
                  </a:lnTo>
                  <a:lnTo>
                    <a:pt x="30441" y="31457"/>
                  </a:lnTo>
                  <a:lnTo>
                    <a:pt x="20345" y="29933"/>
                  </a:lnTo>
                  <a:close/>
                </a:path>
                <a:path w="80644" h="86994">
                  <a:moveTo>
                    <a:pt x="60518" y="47751"/>
                  </a:moveTo>
                  <a:lnTo>
                    <a:pt x="19519" y="47751"/>
                  </a:lnTo>
                  <a:lnTo>
                    <a:pt x="23367" y="48183"/>
                  </a:lnTo>
                  <a:lnTo>
                    <a:pt x="25057" y="48005"/>
                  </a:lnTo>
                  <a:lnTo>
                    <a:pt x="60431" y="48005"/>
                  </a:lnTo>
                  <a:lnTo>
                    <a:pt x="60518" y="47751"/>
                  </a:lnTo>
                  <a:close/>
                </a:path>
                <a:path w="80644" h="86994">
                  <a:moveTo>
                    <a:pt x="71157" y="34124"/>
                  </a:moveTo>
                  <a:lnTo>
                    <a:pt x="61620" y="34124"/>
                  </a:lnTo>
                  <a:lnTo>
                    <a:pt x="65912" y="34315"/>
                  </a:lnTo>
                  <a:lnTo>
                    <a:pt x="65860" y="45288"/>
                  </a:lnTo>
                  <a:lnTo>
                    <a:pt x="66382" y="46469"/>
                  </a:lnTo>
                  <a:lnTo>
                    <a:pt x="70523" y="46481"/>
                  </a:lnTo>
                  <a:lnTo>
                    <a:pt x="71145" y="45288"/>
                  </a:lnTo>
                  <a:lnTo>
                    <a:pt x="70700" y="37490"/>
                  </a:lnTo>
                  <a:lnTo>
                    <a:pt x="71157" y="34124"/>
                  </a:lnTo>
                  <a:close/>
                </a:path>
                <a:path w="80644" h="86994">
                  <a:moveTo>
                    <a:pt x="56819" y="6007"/>
                  </a:moveTo>
                  <a:lnTo>
                    <a:pt x="56337" y="6184"/>
                  </a:lnTo>
                  <a:lnTo>
                    <a:pt x="52501" y="6984"/>
                  </a:lnTo>
                  <a:lnTo>
                    <a:pt x="51587" y="10998"/>
                  </a:lnTo>
                  <a:lnTo>
                    <a:pt x="42113" y="18110"/>
                  </a:lnTo>
                  <a:lnTo>
                    <a:pt x="34861" y="26619"/>
                  </a:lnTo>
                  <a:lnTo>
                    <a:pt x="30441" y="31457"/>
                  </a:lnTo>
                  <a:lnTo>
                    <a:pt x="71549" y="31457"/>
                  </a:lnTo>
                  <a:lnTo>
                    <a:pt x="74015" y="22199"/>
                  </a:lnTo>
                  <a:lnTo>
                    <a:pt x="75082" y="19748"/>
                  </a:lnTo>
                  <a:lnTo>
                    <a:pt x="79374" y="19748"/>
                  </a:lnTo>
                  <a:lnTo>
                    <a:pt x="79366" y="18110"/>
                  </a:lnTo>
                  <a:lnTo>
                    <a:pt x="79108" y="15786"/>
                  </a:lnTo>
                  <a:lnTo>
                    <a:pt x="80098" y="8458"/>
                  </a:lnTo>
                  <a:lnTo>
                    <a:pt x="79134" y="7048"/>
                  </a:lnTo>
                  <a:lnTo>
                    <a:pt x="73139" y="7048"/>
                  </a:lnTo>
                  <a:lnTo>
                    <a:pt x="71369" y="6057"/>
                  </a:lnTo>
                  <a:lnTo>
                    <a:pt x="57492" y="6057"/>
                  </a:lnTo>
                  <a:lnTo>
                    <a:pt x="56819" y="6007"/>
                  </a:lnTo>
                  <a:close/>
                </a:path>
                <a:path w="80644" h="86994">
                  <a:moveTo>
                    <a:pt x="79374" y="19748"/>
                  </a:moveTo>
                  <a:lnTo>
                    <a:pt x="75082" y="19748"/>
                  </a:lnTo>
                  <a:lnTo>
                    <a:pt x="79374" y="20548"/>
                  </a:lnTo>
                  <a:lnTo>
                    <a:pt x="79374" y="19748"/>
                  </a:lnTo>
                  <a:close/>
                </a:path>
                <a:path w="80644" h="86994">
                  <a:moveTo>
                    <a:pt x="78447" y="6045"/>
                  </a:moveTo>
                  <a:lnTo>
                    <a:pt x="73139" y="7048"/>
                  </a:lnTo>
                  <a:lnTo>
                    <a:pt x="79134" y="7048"/>
                  </a:lnTo>
                  <a:lnTo>
                    <a:pt x="78447" y="6045"/>
                  </a:lnTo>
                  <a:close/>
                </a:path>
                <a:path w="80644" h="86994">
                  <a:moveTo>
                    <a:pt x="63461" y="0"/>
                  </a:moveTo>
                  <a:lnTo>
                    <a:pt x="57492" y="6057"/>
                  </a:lnTo>
                  <a:lnTo>
                    <a:pt x="71369" y="6057"/>
                  </a:lnTo>
                  <a:lnTo>
                    <a:pt x="68237" y="4305"/>
                  </a:lnTo>
                  <a:lnTo>
                    <a:pt x="63461" y="0"/>
                  </a:lnTo>
                  <a:close/>
                </a:path>
              </a:pathLst>
            </a:custGeom>
            <a:solidFill>
              <a:srgbClr val="73B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906993" y="1982457"/>
              <a:ext cx="87630" cy="111125"/>
            </a:xfrm>
            <a:custGeom>
              <a:avLst/>
              <a:gdLst/>
              <a:ahLst/>
              <a:cxnLst/>
              <a:rect l="l" t="t" r="r" b="b"/>
              <a:pathLst>
                <a:path w="87630" h="111125">
                  <a:moveTo>
                    <a:pt x="70599" y="0"/>
                  </a:moveTo>
                  <a:lnTo>
                    <a:pt x="67195" y="6959"/>
                  </a:lnTo>
                  <a:lnTo>
                    <a:pt x="64731" y="10731"/>
                  </a:lnTo>
                  <a:lnTo>
                    <a:pt x="60540" y="10883"/>
                  </a:lnTo>
                  <a:lnTo>
                    <a:pt x="60388" y="13030"/>
                  </a:lnTo>
                  <a:lnTo>
                    <a:pt x="61264" y="14135"/>
                  </a:lnTo>
                  <a:lnTo>
                    <a:pt x="65214" y="13944"/>
                  </a:lnTo>
                  <a:lnTo>
                    <a:pt x="66713" y="14249"/>
                  </a:lnTo>
                  <a:lnTo>
                    <a:pt x="66814" y="24041"/>
                  </a:lnTo>
                  <a:lnTo>
                    <a:pt x="66586" y="29616"/>
                  </a:lnTo>
                  <a:lnTo>
                    <a:pt x="65646" y="30619"/>
                  </a:lnTo>
                  <a:lnTo>
                    <a:pt x="61861" y="29679"/>
                  </a:lnTo>
                  <a:lnTo>
                    <a:pt x="60083" y="29908"/>
                  </a:lnTo>
                  <a:lnTo>
                    <a:pt x="60731" y="25742"/>
                  </a:lnTo>
                  <a:lnTo>
                    <a:pt x="60439" y="21234"/>
                  </a:lnTo>
                  <a:lnTo>
                    <a:pt x="59753" y="19748"/>
                  </a:lnTo>
                  <a:lnTo>
                    <a:pt x="56095" y="23469"/>
                  </a:lnTo>
                  <a:lnTo>
                    <a:pt x="52806" y="26149"/>
                  </a:lnTo>
                  <a:lnTo>
                    <a:pt x="52222" y="33451"/>
                  </a:lnTo>
                  <a:lnTo>
                    <a:pt x="50393" y="35674"/>
                  </a:lnTo>
                  <a:lnTo>
                    <a:pt x="45453" y="36753"/>
                  </a:lnTo>
                  <a:lnTo>
                    <a:pt x="48145" y="38163"/>
                  </a:lnTo>
                  <a:lnTo>
                    <a:pt x="50609" y="38595"/>
                  </a:lnTo>
                  <a:lnTo>
                    <a:pt x="50914" y="42913"/>
                  </a:lnTo>
                  <a:lnTo>
                    <a:pt x="48768" y="43713"/>
                  </a:lnTo>
                  <a:lnTo>
                    <a:pt x="43929" y="44577"/>
                  </a:lnTo>
                  <a:lnTo>
                    <a:pt x="40881" y="46647"/>
                  </a:lnTo>
                  <a:lnTo>
                    <a:pt x="37033" y="48158"/>
                  </a:lnTo>
                  <a:lnTo>
                    <a:pt x="37947" y="44602"/>
                  </a:lnTo>
                  <a:lnTo>
                    <a:pt x="41198" y="43192"/>
                  </a:lnTo>
                  <a:lnTo>
                    <a:pt x="42164" y="40246"/>
                  </a:lnTo>
                  <a:lnTo>
                    <a:pt x="35445" y="39903"/>
                  </a:lnTo>
                  <a:lnTo>
                    <a:pt x="34721" y="40652"/>
                  </a:lnTo>
                  <a:lnTo>
                    <a:pt x="34480" y="48793"/>
                  </a:lnTo>
                  <a:lnTo>
                    <a:pt x="35534" y="51142"/>
                  </a:lnTo>
                  <a:lnTo>
                    <a:pt x="28067" y="54635"/>
                  </a:lnTo>
                  <a:lnTo>
                    <a:pt x="26085" y="60248"/>
                  </a:lnTo>
                  <a:lnTo>
                    <a:pt x="19507" y="65481"/>
                  </a:lnTo>
                  <a:lnTo>
                    <a:pt x="20853" y="67995"/>
                  </a:lnTo>
                  <a:lnTo>
                    <a:pt x="22123" y="72148"/>
                  </a:lnTo>
                  <a:lnTo>
                    <a:pt x="23520" y="69608"/>
                  </a:lnTo>
                  <a:lnTo>
                    <a:pt x="26289" y="69367"/>
                  </a:lnTo>
                  <a:lnTo>
                    <a:pt x="26492" y="70599"/>
                  </a:lnTo>
                  <a:lnTo>
                    <a:pt x="24790" y="72593"/>
                  </a:lnTo>
                  <a:lnTo>
                    <a:pt x="23952" y="74510"/>
                  </a:lnTo>
                  <a:lnTo>
                    <a:pt x="18313" y="72161"/>
                  </a:lnTo>
                  <a:lnTo>
                    <a:pt x="16116" y="75768"/>
                  </a:lnTo>
                  <a:lnTo>
                    <a:pt x="11404" y="75679"/>
                  </a:lnTo>
                  <a:lnTo>
                    <a:pt x="11277" y="78308"/>
                  </a:lnTo>
                  <a:lnTo>
                    <a:pt x="15976" y="80492"/>
                  </a:lnTo>
                  <a:lnTo>
                    <a:pt x="14478" y="83312"/>
                  </a:lnTo>
                  <a:lnTo>
                    <a:pt x="14846" y="85661"/>
                  </a:lnTo>
                  <a:lnTo>
                    <a:pt x="15201" y="86055"/>
                  </a:lnTo>
                  <a:lnTo>
                    <a:pt x="15735" y="86118"/>
                  </a:lnTo>
                  <a:lnTo>
                    <a:pt x="17386" y="87134"/>
                  </a:lnTo>
                  <a:lnTo>
                    <a:pt x="19151" y="83947"/>
                  </a:lnTo>
                  <a:lnTo>
                    <a:pt x="20358" y="88582"/>
                  </a:lnTo>
                  <a:lnTo>
                    <a:pt x="15925" y="91719"/>
                  </a:lnTo>
                  <a:lnTo>
                    <a:pt x="14478" y="91846"/>
                  </a:lnTo>
                  <a:lnTo>
                    <a:pt x="11417" y="90843"/>
                  </a:lnTo>
                  <a:lnTo>
                    <a:pt x="9893" y="90589"/>
                  </a:lnTo>
                  <a:lnTo>
                    <a:pt x="8610" y="91897"/>
                  </a:lnTo>
                  <a:lnTo>
                    <a:pt x="6705" y="96354"/>
                  </a:lnTo>
                  <a:lnTo>
                    <a:pt x="5829" y="101320"/>
                  </a:lnTo>
                  <a:lnTo>
                    <a:pt x="127" y="105524"/>
                  </a:lnTo>
                  <a:lnTo>
                    <a:pt x="0" y="107569"/>
                  </a:lnTo>
                  <a:lnTo>
                    <a:pt x="1562" y="109054"/>
                  </a:lnTo>
                  <a:lnTo>
                    <a:pt x="5943" y="110871"/>
                  </a:lnTo>
                  <a:lnTo>
                    <a:pt x="12852" y="106438"/>
                  </a:lnTo>
                  <a:lnTo>
                    <a:pt x="13627" y="104571"/>
                  </a:lnTo>
                  <a:lnTo>
                    <a:pt x="13843" y="102641"/>
                  </a:lnTo>
                  <a:lnTo>
                    <a:pt x="12814" y="96647"/>
                  </a:lnTo>
                  <a:lnTo>
                    <a:pt x="15786" y="98298"/>
                  </a:lnTo>
                  <a:lnTo>
                    <a:pt x="21209" y="97650"/>
                  </a:lnTo>
                  <a:lnTo>
                    <a:pt x="22428" y="94983"/>
                  </a:lnTo>
                  <a:lnTo>
                    <a:pt x="23152" y="91897"/>
                  </a:lnTo>
                  <a:lnTo>
                    <a:pt x="22936" y="87439"/>
                  </a:lnTo>
                  <a:lnTo>
                    <a:pt x="31915" y="80264"/>
                  </a:lnTo>
                  <a:lnTo>
                    <a:pt x="34671" y="77393"/>
                  </a:lnTo>
                  <a:lnTo>
                    <a:pt x="40944" y="71678"/>
                  </a:lnTo>
                  <a:lnTo>
                    <a:pt x="42951" y="66332"/>
                  </a:lnTo>
                  <a:lnTo>
                    <a:pt x="48602" y="65252"/>
                  </a:lnTo>
                  <a:lnTo>
                    <a:pt x="47790" y="63157"/>
                  </a:lnTo>
                  <a:lnTo>
                    <a:pt x="46558" y="61734"/>
                  </a:lnTo>
                  <a:lnTo>
                    <a:pt x="51701" y="56121"/>
                  </a:lnTo>
                  <a:lnTo>
                    <a:pt x="54952" y="55016"/>
                  </a:lnTo>
                  <a:lnTo>
                    <a:pt x="60921" y="49568"/>
                  </a:lnTo>
                  <a:lnTo>
                    <a:pt x="66624" y="47866"/>
                  </a:lnTo>
                  <a:lnTo>
                    <a:pt x="66522" y="40246"/>
                  </a:lnTo>
                  <a:lnTo>
                    <a:pt x="71755" y="39217"/>
                  </a:lnTo>
                  <a:lnTo>
                    <a:pt x="71882" y="41973"/>
                  </a:lnTo>
                  <a:lnTo>
                    <a:pt x="72682" y="44208"/>
                  </a:lnTo>
                  <a:lnTo>
                    <a:pt x="72999" y="40081"/>
                  </a:lnTo>
                  <a:lnTo>
                    <a:pt x="73139" y="28638"/>
                  </a:lnTo>
                  <a:lnTo>
                    <a:pt x="79921" y="25133"/>
                  </a:lnTo>
                  <a:lnTo>
                    <a:pt x="82943" y="21691"/>
                  </a:lnTo>
                  <a:lnTo>
                    <a:pt x="80530" y="14947"/>
                  </a:lnTo>
                  <a:lnTo>
                    <a:pt x="80873" y="14033"/>
                  </a:lnTo>
                  <a:lnTo>
                    <a:pt x="87325" y="14732"/>
                  </a:lnTo>
                  <a:lnTo>
                    <a:pt x="86499" y="10972"/>
                  </a:lnTo>
                  <a:lnTo>
                    <a:pt x="86410" y="635"/>
                  </a:lnTo>
                  <a:lnTo>
                    <a:pt x="78003" y="2273"/>
                  </a:lnTo>
                  <a:lnTo>
                    <a:pt x="77304" y="2120"/>
                  </a:lnTo>
                  <a:lnTo>
                    <a:pt x="77152" y="508"/>
                  </a:lnTo>
                  <a:lnTo>
                    <a:pt x="73685" y="546"/>
                  </a:lnTo>
                  <a:lnTo>
                    <a:pt x="70599" y="0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970532" y="1847951"/>
              <a:ext cx="62865" cy="71120"/>
            </a:xfrm>
            <a:custGeom>
              <a:avLst/>
              <a:gdLst/>
              <a:ahLst/>
              <a:cxnLst/>
              <a:rect l="l" t="t" r="r" b="b"/>
              <a:pathLst>
                <a:path w="62864" h="71119">
                  <a:moveTo>
                    <a:pt x="62407" y="0"/>
                  </a:moveTo>
                  <a:lnTo>
                    <a:pt x="60693" y="2540"/>
                  </a:lnTo>
                  <a:lnTo>
                    <a:pt x="56718" y="9055"/>
                  </a:lnTo>
                  <a:lnTo>
                    <a:pt x="49872" y="12026"/>
                  </a:lnTo>
                  <a:lnTo>
                    <a:pt x="50330" y="19862"/>
                  </a:lnTo>
                  <a:lnTo>
                    <a:pt x="48996" y="20548"/>
                  </a:lnTo>
                  <a:lnTo>
                    <a:pt x="45707" y="21082"/>
                  </a:lnTo>
                  <a:lnTo>
                    <a:pt x="41262" y="28016"/>
                  </a:lnTo>
                  <a:lnTo>
                    <a:pt x="34594" y="31140"/>
                  </a:lnTo>
                  <a:lnTo>
                    <a:pt x="28371" y="40233"/>
                  </a:lnTo>
                  <a:lnTo>
                    <a:pt x="24295" y="42430"/>
                  </a:lnTo>
                  <a:lnTo>
                    <a:pt x="22961" y="46736"/>
                  </a:lnTo>
                  <a:lnTo>
                    <a:pt x="21437" y="47599"/>
                  </a:lnTo>
                  <a:lnTo>
                    <a:pt x="20243" y="48882"/>
                  </a:lnTo>
                  <a:lnTo>
                    <a:pt x="18808" y="49847"/>
                  </a:lnTo>
                  <a:lnTo>
                    <a:pt x="16725" y="50888"/>
                  </a:lnTo>
                  <a:lnTo>
                    <a:pt x="15138" y="53454"/>
                  </a:lnTo>
                  <a:lnTo>
                    <a:pt x="12763" y="55232"/>
                  </a:lnTo>
                  <a:lnTo>
                    <a:pt x="10490" y="57124"/>
                  </a:lnTo>
                  <a:lnTo>
                    <a:pt x="9664" y="57569"/>
                  </a:lnTo>
                  <a:lnTo>
                    <a:pt x="9474" y="58343"/>
                  </a:lnTo>
                  <a:lnTo>
                    <a:pt x="9461" y="59194"/>
                  </a:lnTo>
                  <a:lnTo>
                    <a:pt x="7924" y="60236"/>
                  </a:lnTo>
                  <a:lnTo>
                    <a:pt x="6477" y="61417"/>
                  </a:lnTo>
                  <a:lnTo>
                    <a:pt x="2451" y="64173"/>
                  </a:lnTo>
                  <a:lnTo>
                    <a:pt x="0" y="66040"/>
                  </a:lnTo>
                  <a:lnTo>
                    <a:pt x="114" y="69583"/>
                  </a:lnTo>
                  <a:lnTo>
                    <a:pt x="2425" y="69507"/>
                  </a:lnTo>
                  <a:lnTo>
                    <a:pt x="4927" y="70205"/>
                  </a:lnTo>
                  <a:lnTo>
                    <a:pt x="6273" y="65468"/>
                  </a:lnTo>
                  <a:lnTo>
                    <a:pt x="8509" y="64757"/>
                  </a:lnTo>
                  <a:lnTo>
                    <a:pt x="10490" y="70739"/>
                  </a:lnTo>
                  <a:lnTo>
                    <a:pt x="13868" y="69291"/>
                  </a:lnTo>
                  <a:lnTo>
                    <a:pt x="16725" y="69583"/>
                  </a:lnTo>
                  <a:lnTo>
                    <a:pt x="16408" y="66713"/>
                  </a:lnTo>
                  <a:lnTo>
                    <a:pt x="18097" y="65176"/>
                  </a:lnTo>
                  <a:lnTo>
                    <a:pt x="23685" y="58788"/>
                  </a:lnTo>
                  <a:lnTo>
                    <a:pt x="26339" y="53479"/>
                  </a:lnTo>
                  <a:lnTo>
                    <a:pt x="31965" y="50584"/>
                  </a:lnTo>
                  <a:lnTo>
                    <a:pt x="31965" y="50063"/>
                  </a:lnTo>
                  <a:lnTo>
                    <a:pt x="32791" y="48514"/>
                  </a:lnTo>
                  <a:lnTo>
                    <a:pt x="29946" y="46088"/>
                  </a:lnTo>
                  <a:lnTo>
                    <a:pt x="36258" y="45605"/>
                  </a:lnTo>
                  <a:lnTo>
                    <a:pt x="34645" y="48818"/>
                  </a:lnTo>
                  <a:lnTo>
                    <a:pt x="36131" y="49834"/>
                  </a:lnTo>
                  <a:lnTo>
                    <a:pt x="36537" y="45478"/>
                  </a:lnTo>
                  <a:lnTo>
                    <a:pt x="42037" y="41617"/>
                  </a:lnTo>
                  <a:lnTo>
                    <a:pt x="44018" y="35394"/>
                  </a:lnTo>
                  <a:lnTo>
                    <a:pt x="47777" y="32054"/>
                  </a:lnTo>
                  <a:lnTo>
                    <a:pt x="55168" y="30657"/>
                  </a:lnTo>
                  <a:lnTo>
                    <a:pt x="55270" y="17767"/>
                  </a:lnTo>
                  <a:lnTo>
                    <a:pt x="62496" y="17780"/>
                  </a:lnTo>
                  <a:lnTo>
                    <a:pt x="62636" y="14325"/>
                  </a:lnTo>
                  <a:lnTo>
                    <a:pt x="62293" y="6921"/>
                  </a:lnTo>
                  <a:lnTo>
                    <a:pt x="62407" y="0"/>
                  </a:lnTo>
                  <a:close/>
                </a:path>
              </a:pathLst>
            </a:custGeom>
            <a:solidFill>
              <a:srgbClr val="79B3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984705" y="1930513"/>
              <a:ext cx="23495" cy="54610"/>
            </a:xfrm>
            <a:custGeom>
              <a:avLst/>
              <a:gdLst/>
              <a:ahLst/>
              <a:cxnLst/>
              <a:rect l="l" t="t" r="r" b="b"/>
              <a:pathLst>
                <a:path w="23494" h="54610">
                  <a:moveTo>
                    <a:pt x="4622" y="46215"/>
                  </a:moveTo>
                  <a:lnTo>
                    <a:pt x="2908" y="46812"/>
                  </a:lnTo>
                  <a:lnTo>
                    <a:pt x="0" y="45821"/>
                  </a:lnTo>
                  <a:lnTo>
                    <a:pt x="469" y="49326"/>
                  </a:lnTo>
                  <a:lnTo>
                    <a:pt x="1981" y="48463"/>
                  </a:lnTo>
                  <a:lnTo>
                    <a:pt x="3860" y="48082"/>
                  </a:lnTo>
                  <a:lnTo>
                    <a:pt x="4622" y="46215"/>
                  </a:lnTo>
                  <a:close/>
                </a:path>
                <a:path w="23494" h="54610">
                  <a:moveTo>
                    <a:pt x="21513" y="1549"/>
                  </a:moveTo>
                  <a:lnTo>
                    <a:pt x="17335" y="0"/>
                  </a:lnTo>
                  <a:lnTo>
                    <a:pt x="13030" y="825"/>
                  </a:lnTo>
                  <a:lnTo>
                    <a:pt x="7759" y="368"/>
                  </a:lnTo>
                  <a:lnTo>
                    <a:pt x="12865" y="3822"/>
                  </a:lnTo>
                  <a:lnTo>
                    <a:pt x="17195" y="2527"/>
                  </a:lnTo>
                  <a:lnTo>
                    <a:pt x="21513" y="1549"/>
                  </a:lnTo>
                  <a:close/>
                </a:path>
                <a:path w="23494" h="54610">
                  <a:moveTo>
                    <a:pt x="23317" y="29603"/>
                  </a:moveTo>
                  <a:lnTo>
                    <a:pt x="21132" y="25730"/>
                  </a:lnTo>
                  <a:lnTo>
                    <a:pt x="22758" y="21539"/>
                  </a:lnTo>
                  <a:lnTo>
                    <a:pt x="22059" y="15557"/>
                  </a:lnTo>
                  <a:lnTo>
                    <a:pt x="21424" y="14122"/>
                  </a:lnTo>
                  <a:lnTo>
                    <a:pt x="16903" y="14198"/>
                  </a:lnTo>
                  <a:lnTo>
                    <a:pt x="17145" y="16002"/>
                  </a:lnTo>
                  <a:lnTo>
                    <a:pt x="17043" y="19253"/>
                  </a:lnTo>
                  <a:lnTo>
                    <a:pt x="17195" y="20993"/>
                  </a:lnTo>
                  <a:lnTo>
                    <a:pt x="16700" y="24930"/>
                  </a:lnTo>
                  <a:lnTo>
                    <a:pt x="15697" y="26771"/>
                  </a:lnTo>
                  <a:lnTo>
                    <a:pt x="8890" y="25958"/>
                  </a:lnTo>
                  <a:lnTo>
                    <a:pt x="8661" y="28397"/>
                  </a:lnTo>
                  <a:lnTo>
                    <a:pt x="8775" y="34061"/>
                  </a:lnTo>
                  <a:lnTo>
                    <a:pt x="9931" y="38049"/>
                  </a:lnTo>
                  <a:lnTo>
                    <a:pt x="4343" y="40843"/>
                  </a:lnTo>
                  <a:lnTo>
                    <a:pt x="5791" y="43586"/>
                  </a:lnTo>
                  <a:lnTo>
                    <a:pt x="5664" y="46215"/>
                  </a:lnTo>
                  <a:lnTo>
                    <a:pt x="8750" y="45923"/>
                  </a:lnTo>
                  <a:lnTo>
                    <a:pt x="8737" y="47967"/>
                  </a:lnTo>
                  <a:lnTo>
                    <a:pt x="8953" y="52285"/>
                  </a:lnTo>
                  <a:lnTo>
                    <a:pt x="9474" y="54483"/>
                  </a:lnTo>
                  <a:lnTo>
                    <a:pt x="14706" y="54432"/>
                  </a:lnTo>
                  <a:lnTo>
                    <a:pt x="17157" y="53124"/>
                  </a:lnTo>
                  <a:lnTo>
                    <a:pt x="19215" y="43688"/>
                  </a:lnTo>
                  <a:lnTo>
                    <a:pt x="20078" y="36334"/>
                  </a:lnTo>
                  <a:lnTo>
                    <a:pt x="23317" y="29603"/>
                  </a:lnTo>
                  <a:close/>
                </a:path>
              </a:pathLst>
            </a:custGeom>
            <a:solidFill>
              <a:srgbClr val="7FB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992249" y="1956561"/>
              <a:ext cx="67945" cy="61594"/>
            </a:xfrm>
            <a:custGeom>
              <a:avLst/>
              <a:gdLst/>
              <a:ahLst/>
              <a:cxnLst/>
              <a:rect l="l" t="t" r="r" b="b"/>
              <a:pathLst>
                <a:path w="67944" h="61594">
                  <a:moveTo>
                    <a:pt x="11988" y="39674"/>
                  </a:moveTo>
                  <a:lnTo>
                    <a:pt x="6413" y="40525"/>
                  </a:lnTo>
                  <a:lnTo>
                    <a:pt x="2946" y="42151"/>
                  </a:lnTo>
                  <a:lnTo>
                    <a:pt x="6134" y="49441"/>
                  </a:lnTo>
                  <a:lnTo>
                    <a:pt x="5130" y="51028"/>
                  </a:lnTo>
                  <a:lnTo>
                    <a:pt x="0" y="53924"/>
                  </a:lnTo>
                  <a:lnTo>
                    <a:pt x="1282" y="56515"/>
                  </a:lnTo>
                  <a:lnTo>
                    <a:pt x="1587" y="61518"/>
                  </a:lnTo>
                  <a:lnTo>
                    <a:pt x="4203" y="60477"/>
                  </a:lnTo>
                  <a:lnTo>
                    <a:pt x="10707" y="60477"/>
                  </a:lnTo>
                  <a:lnTo>
                    <a:pt x="11671" y="59143"/>
                  </a:lnTo>
                  <a:lnTo>
                    <a:pt x="17278" y="59143"/>
                  </a:lnTo>
                  <a:lnTo>
                    <a:pt x="19088" y="58801"/>
                  </a:lnTo>
                  <a:lnTo>
                    <a:pt x="21399" y="55346"/>
                  </a:lnTo>
                  <a:lnTo>
                    <a:pt x="24079" y="52362"/>
                  </a:lnTo>
                  <a:lnTo>
                    <a:pt x="24904" y="52184"/>
                  </a:lnTo>
                  <a:lnTo>
                    <a:pt x="26304" y="52184"/>
                  </a:lnTo>
                  <a:lnTo>
                    <a:pt x="28879" y="46355"/>
                  </a:lnTo>
                  <a:lnTo>
                    <a:pt x="35115" y="44462"/>
                  </a:lnTo>
                  <a:lnTo>
                    <a:pt x="37489" y="39916"/>
                  </a:lnTo>
                  <a:lnTo>
                    <a:pt x="28613" y="39903"/>
                  </a:lnTo>
                  <a:lnTo>
                    <a:pt x="27448" y="39763"/>
                  </a:lnTo>
                  <a:lnTo>
                    <a:pt x="14376" y="39763"/>
                  </a:lnTo>
                  <a:lnTo>
                    <a:pt x="11988" y="39674"/>
                  </a:lnTo>
                  <a:close/>
                </a:path>
                <a:path w="67944" h="61594">
                  <a:moveTo>
                    <a:pt x="10707" y="60477"/>
                  </a:moveTo>
                  <a:lnTo>
                    <a:pt x="4203" y="60477"/>
                  </a:lnTo>
                  <a:lnTo>
                    <a:pt x="7454" y="60769"/>
                  </a:lnTo>
                  <a:lnTo>
                    <a:pt x="9029" y="60655"/>
                  </a:lnTo>
                  <a:lnTo>
                    <a:pt x="10579" y="60655"/>
                  </a:lnTo>
                  <a:lnTo>
                    <a:pt x="10707" y="60477"/>
                  </a:lnTo>
                  <a:close/>
                </a:path>
                <a:path w="67944" h="61594">
                  <a:moveTo>
                    <a:pt x="17278" y="59143"/>
                  </a:moveTo>
                  <a:lnTo>
                    <a:pt x="11671" y="59143"/>
                  </a:lnTo>
                  <a:lnTo>
                    <a:pt x="13296" y="59766"/>
                  </a:lnTo>
                  <a:lnTo>
                    <a:pt x="14731" y="59626"/>
                  </a:lnTo>
                  <a:lnTo>
                    <a:pt x="17278" y="59143"/>
                  </a:lnTo>
                  <a:close/>
                </a:path>
                <a:path w="67944" h="61594">
                  <a:moveTo>
                    <a:pt x="26304" y="52184"/>
                  </a:moveTo>
                  <a:lnTo>
                    <a:pt x="24904" y="52184"/>
                  </a:lnTo>
                  <a:lnTo>
                    <a:pt x="26276" y="52247"/>
                  </a:lnTo>
                  <a:close/>
                </a:path>
                <a:path w="67944" h="61594">
                  <a:moveTo>
                    <a:pt x="41897" y="0"/>
                  </a:moveTo>
                  <a:lnTo>
                    <a:pt x="39865" y="1371"/>
                  </a:lnTo>
                  <a:lnTo>
                    <a:pt x="41884" y="11214"/>
                  </a:lnTo>
                  <a:lnTo>
                    <a:pt x="39560" y="14300"/>
                  </a:lnTo>
                  <a:lnTo>
                    <a:pt x="31026" y="16383"/>
                  </a:lnTo>
                  <a:lnTo>
                    <a:pt x="29489" y="20815"/>
                  </a:lnTo>
                  <a:lnTo>
                    <a:pt x="37541" y="26289"/>
                  </a:lnTo>
                  <a:lnTo>
                    <a:pt x="35001" y="31648"/>
                  </a:lnTo>
                  <a:lnTo>
                    <a:pt x="35686" y="39497"/>
                  </a:lnTo>
                  <a:lnTo>
                    <a:pt x="33375" y="39916"/>
                  </a:lnTo>
                  <a:lnTo>
                    <a:pt x="37489" y="39916"/>
                  </a:lnTo>
                  <a:lnTo>
                    <a:pt x="39166" y="36703"/>
                  </a:lnTo>
                  <a:lnTo>
                    <a:pt x="40424" y="34023"/>
                  </a:lnTo>
                  <a:lnTo>
                    <a:pt x="46253" y="25857"/>
                  </a:lnTo>
                  <a:lnTo>
                    <a:pt x="58331" y="25857"/>
                  </a:lnTo>
                  <a:lnTo>
                    <a:pt x="58394" y="24345"/>
                  </a:lnTo>
                  <a:lnTo>
                    <a:pt x="57635" y="14770"/>
                  </a:lnTo>
                  <a:lnTo>
                    <a:pt x="55219" y="14770"/>
                  </a:lnTo>
                  <a:lnTo>
                    <a:pt x="53892" y="9779"/>
                  </a:lnTo>
                  <a:lnTo>
                    <a:pt x="52565" y="7277"/>
                  </a:lnTo>
                  <a:lnTo>
                    <a:pt x="59740" y="5562"/>
                  </a:lnTo>
                  <a:lnTo>
                    <a:pt x="60274" y="3746"/>
                  </a:lnTo>
                  <a:lnTo>
                    <a:pt x="55587" y="2070"/>
                  </a:lnTo>
                  <a:lnTo>
                    <a:pt x="55366" y="1371"/>
                  </a:lnTo>
                  <a:lnTo>
                    <a:pt x="55252" y="660"/>
                  </a:lnTo>
                  <a:lnTo>
                    <a:pt x="48996" y="660"/>
                  </a:lnTo>
                  <a:lnTo>
                    <a:pt x="41897" y="0"/>
                  </a:lnTo>
                  <a:close/>
                </a:path>
                <a:path w="67944" h="61594">
                  <a:moveTo>
                    <a:pt x="16763" y="33261"/>
                  </a:moveTo>
                  <a:lnTo>
                    <a:pt x="14376" y="39763"/>
                  </a:lnTo>
                  <a:lnTo>
                    <a:pt x="27448" y="39763"/>
                  </a:lnTo>
                  <a:lnTo>
                    <a:pt x="26390" y="39636"/>
                  </a:lnTo>
                  <a:lnTo>
                    <a:pt x="27380" y="33743"/>
                  </a:lnTo>
                  <a:lnTo>
                    <a:pt x="25603" y="33743"/>
                  </a:lnTo>
                  <a:lnTo>
                    <a:pt x="20065" y="33477"/>
                  </a:lnTo>
                  <a:lnTo>
                    <a:pt x="16763" y="33261"/>
                  </a:lnTo>
                  <a:close/>
                </a:path>
                <a:path w="67944" h="61594">
                  <a:moveTo>
                    <a:pt x="27406" y="33591"/>
                  </a:moveTo>
                  <a:lnTo>
                    <a:pt x="25603" y="33743"/>
                  </a:lnTo>
                  <a:lnTo>
                    <a:pt x="27380" y="33743"/>
                  </a:lnTo>
                  <a:lnTo>
                    <a:pt x="27406" y="33591"/>
                  </a:lnTo>
                  <a:close/>
                </a:path>
                <a:path w="67944" h="61594">
                  <a:moveTo>
                    <a:pt x="58331" y="25857"/>
                  </a:moveTo>
                  <a:lnTo>
                    <a:pt x="46253" y="25857"/>
                  </a:lnTo>
                  <a:lnTo>
                    <a:pt x="52235" y="26060"/>
                  </a:lnTo>
                  <a:lnTo>
                    <a:pt x="58331" y="26390"/>
                  </a:lnTo>
                  <a:lnTo>
                    <a:pt x="58331" y="25857"/>
                  </a:lnTo>
                  <a:close/>
                </a:path>
                <a:path w="67944" h="61594">
                  <a:moveTo>
                    <a:pt x="64427" y="9677"/>
                  </a:moveTo>
                  <a:lnTo>
                    <a:pt x="62179" y="12420"/>
                  </a:lnTo>
                  <a:lnTo>
                    <a:pt x="57365" y="13093"/>
                  </a:lnTo>
                  <a:lnTo>
                    <a:pt x="55219" y="14770"/>
                  </a:lnTo>
                  <a:lnTo>
                    <a:pt x="57635" y="14770"/>
                  </a:lnTo>
                  <a:lnTo>
                    <a:pt x="57569" y="13931"/>
                  </a:lnTo>
                  <a:lnTo>
                    <a:pt x="66649" y="13931"/>
                  </a:lnTo>
                  <a:lnTo>
                    <a:pt x="66484" y="12420"/>
                  </a:lnTo>
                  <a:lnTo>
                    <a:pt x="66979" y="11074"/>
                  </a:lnTo>
                  <a:lnTo>
                    <a:pt x="67690" y="9779"/>
                  </a:lnTo>
                  <a:lnTo>
                    <a:pt x="64427" y="9677"/>
                  </a:lnTo>
                  <a:close/>
                </a:path>
                <a:path w="67944" h="61594">
                  <a:moveTo>
                    <a:pt x="55219" y="431"/>
                  </a:moveTo>
                  <a:lnTo>
                    <a:pt x="52120" y="431"/>
                  </a:lnTo>
                  <a:lnTo>
                    <a:pt x="48996" y="660"/>
                  </a:lnTo>
                  <a:lnTo>
                    <a:pt x="55252" y="660"/>
                  </a:lnTo>
                  <a:lnTo>
                    <a:pt x="55219" y="431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813928" y="2074341"/>
              <a:ext cx="127000" cy="86360"/>
            </a:xfrm>
            <a:custGeom>
              <a:avLst/>
              <a:gdLst/>
              <a:ahLst/>
              <a:cxnLst/>
              <a:rect l="l" t="t" r="r" b="b"/>
              <a:pathLst>
                <a:path w="127000" h="86360">
                  <a:moveTo>
                    <a:pt x="124523" y="0"/>
                  </a:moveTo>
                  <a:lnTo>
                    <a:pt x="116217" y="0"/>
                  </a:lnTo>
                  <a:lnTo>
                    <a:pt x="113220" y="634"/>
                  </a:lnTo>
                  <a:lnTo>
                    <a:pt x="114058" y="5854"/>
                  </a:lnTo>
                  <a:lnTo>
                    <a:pt x="109981" y="5194"/>
                  </a:lnTo>
                  <a:lnTo>
                    <a:pt x="106756" y="6654"/>
                  </a:lnTo>
                  <a:lnTo>
                    <a:pt x="105829" y="8305"/>
                  </a:lnTo>
                  <a:lnTo>
                    <a:pt x="106552" y="10045"/>
                  </a:lnTo>
                  <a:lnTo>
                    <a:pt x="103974" y="11772"/>
                  </a:lnTo>
                  <a:lnTo>
                    <a:pt x="105829" y="13500"/>
                  </a:lnTo>
                  <a:lnTo>
                    <a:pt x="106464" y="16433"/>
                  </a:lnTo>
                  <a:lnTo>
                    <a:pt x="104520" y="18021"/>
                  </a:lnTo>
                  <a:lnTo>
                    <a:pt x="99453" y="17030"/>
                  </a:lnTo>
                  <a:lnTo>
                    <a:pt x="96558" y="17856"/>
                  </a:lnTo>
                  <a:lnTo>
                    <a:pt x="93802" y="16941"/>
                  </a:lnTo>
                  <a:lnTo>
                    <a:pt x="89776" y="17525"/>
                  </a:lnTo>
                  <a:lnTo>
                    <a:pt x="86715" y="19430"/>
                  </a:lnTo>
                  <a:lnTo>
                    <a:pt x="84150" y="25425"/>
                  </a:lnTo>
                  <a:lnTo>
                    <a:pt x="82181" y="26669"/>
                  </a:lnTo>
                  <a:lnTo>
                    <a:pt x="77889" y="31991"/>
                  </a:lnTo>
                  <a:lnTo>
                    <a:pt x="72732" y="32283"/>
                  </a:lnTo>
                  <a:lnTo>
                    <a:pt x="70065" y="35725"/>
                  </a:lnTo>
                  <a:lnTo>
                    <a:pt x="22605" y="63258"/>
                  </a:lnTo>
                  <a:lnTo>
                    <a:pt x="17779" y="69964"/>
                  </a:lnTo>
                  <a:lnTo>
                    <a:pt x="9791" y="71386"/>
                  </a:lnTo>
                  <a:lnTo>
                    <a:pt x="8216" y="76492"/>
                  </a:lnTo>
                  <a:lnTo>
                    <a:pt x="1689" y="78701"/>
                  </a:lnTo>
                  <a:lnTo>
                    <a:pt x="152" y="81762"/>
                  </a:lnTo>
                  <a:lnTo>
                    <a:pt x="0" y="85458"/>
                  </a:lnTo>
                  <a:lnTo>
                    <a:pt x="5892" y="85839"/>
                  </a:lnTo>
                  <a:lnTo>
                    <a:pt x="10426" y="82461"/>
                  </a:lnTo>
                  <a:lnTo>
                    <a:pt x="15252" y="79921"/>
                  </a:lnTo>
                  <a:lnTo>
                    <a:pt x="16725" y="77647"/>
                  </a:lnTo>
                  <a:lnTo>
                    <a:pt x="18694" y="75603"/>
                  </a:lnTo>
                  <a:lnTo>
                    <a:pt x="25717" y="76072"/>
                  </a:lnTo>
                  <a:lnTo>
                    <a:pt x="28663" y="74066"/>
                  </a:lnTo>
                  <a:lnTo>
                    <a:pt x="33261" y="69722"/>
                  </a:lnTo>
                  <a:lnTo>
                    <a:pt x="37490" y="67360"/>
                  </a:lnTo>
                  <a:lnTo>
                    <a:pt x="44559" y="63790"/>
                  </a:lnTo>
                  <a:lnTo>
                    <a:pt x="51847" y="60575"/>
                  </a:lnTo>
                  <a:lnTo>
                    <a:pt x="58678" y="56613"/>
                  </a:lnTo>
                  <a:lnTo>
                    <a:pt x="64376" y="50799"/>
                  </a:lnTo>
                  <a:lnTo>
                    <a:pt x="64846" y="50114"/>
                  </a:lnTo>
                  <a:lnTo>
                    <a:pt x="65925" y="50101"/>
                  </a:lnTo>
                  <a:lnTo>
                    <a:pt x="74312" y="46180"/>
                  </a:lnTo>
                  <a:lnTo>
                    <a:pt x="81480" y="41881"/>
                  </a:lnTo>
                  <a:lnTo>
                    <a:pt x="95161" y="32207"/>
                  </a:lnTo>
                  <a:lnTo>
                    <a:pt x="98844" y="26708"/>
                  </a:lnTo>
                  <a:lnTo>
                    <a:pt x="104495" y="23647"/>
                  </a:lnTo>
                  <a:lnTo>
                    <a:pt x="109956" y="20370"/>
                  </a:lnTo>
                  <a:lnTo>
                    <a:pt x="110832" y="19227"/>
                  </a:lnTo>
                  <a:lnTo>
                    <a:pt x="111518" y="14985"/>
                  </a:lnTo>
                  <a:lnTo>
                    <a:pt x="114934" y="14706"/>
                  </a:lnTo>
                  <a:lnTo>
                    <a:pt x="118160" y="14185"/>
                  </a:lnTo>
                  <a:lnTo>
                    <a:pt x="119024" y="13677"/>
                  </a:lnTo>
                  <a:lnTo>
                    <a:pt x="125514" y="4902"/>
                  </a:lnTo>
                  <a:lnTo>
                    <a:pt x="126606" y="2527"/>
                  </a:lnTo>
                  <a:lnTo>
                    <a:pt x="124523" y="0"/>
                  </a:lnTo>
                  <a:close/>
                </a:path>
              </a:pathLst>
            </a:custGeom>
            <a:solidFill>
              <a:srgbClr val="88B3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932216" y="2022411"/>
              <a:ext cx="76200" cy="67945"/>
            </a:xfrm>
            <a:custGeom>
              <a:avLst/>
              <a:gdLst/>
              <a:ahLst/>
              <a:cxnLst/>
              <a:rect l="l" t="t" r="r" b="b"/>
              <a:pathLst>
                <a:path w="76200" h="67944">
                  <a:moveTo>
                    <a:pt x="74764" y="0"/>
                  </a:moveTo>
                  <a:lnTo>
                    <a:pt x="67500" y="0"/>
                  </a:lnTo>
                  <a:lnTo>
                    <a:pt x="60794" y="304"/>
                  </a:lnTo>
                  <a:lnTo>
                    <a:pt x="58204" y="6642"/>
                  </a:lnTo>
                  <a:lnTo>
                    <a:pt x="53594" y="9944"/>
                  </a:lnTo>
                  <a:lnTo>
                    <a:pt x="48300" y="14242"/>
                  </a:lnTo>
                  <a:lnTo>
                    <a:pt x="43257" y="18870"/>
                  </a:lnTo>
                  <a:lnTo>
                    <a:pt x="38036" y="23401"/>
                  </a:lnTo>
                  <a:lnTo>
                    <a:pt x="32207" y="27406"/>
                  </a:lnTo>
                  <a:lnTo>
                    <a:pt x="26644" y="30594"/>
                  </a:lnTo>
                  <a:lnTo>
                    <a:pt x="19977" y="35052"/>
                  </a:lnTo>
                  <a:lnTo>
                    <a:pt x="14820" y="46990"/>
                  </a:lnTo>
                  <a:lnTo>
                    <a:pt x="10299" y="49060"/>
                  </a:lnTo>
                  <a:lnTo>
                    <a:pt x="6235" y="51930"/>
                  </a:lnTo>
                  <a:lnTo>
                    <a:pt x="7480" y="57962"/>
                  </a:lnTo>
                  <a:lnTo>
                    <a:pt x="1333" y="60591"/>
                  </a:lnTo>
                  <a:lnTo>
                    <a:pt x="0" y="65430"/>
                  </a:lnTo>
                  <a:lnTo>
                    <a:pt x="2819" y="67614"/>
                  </a:lnTo>
                  <a:lnTo>
                    <a:pt x="5842" y="67132"/>
                  </a:lnTo>
                  <a:lnTo>
                    <a:pt x="8915" y="66128"/>
                  </a:lnTo>
                  <a:lnTo>
                    <a:pt x="9728" y="65659"/>
                  </a:lnTo>
                  <a:lnTo>
                    <a:pt x="10134" y="64922"/>
                  </a:lnTo>
                  <a:lnTo>
                    <a:pt x="10731" y="63068"/>
                  </a:lnTo>
                  <a:lnTo>
                    <a:pt x="10464" y="61734"/>
                  </a:lnTo>
                  <a:lnTo>
                    <a:pt x="21453" y="52170"/>
                  </a:lnTo>
                  <a:lnTo>
                    <a:pt x="26941" y="48219"/>
                  </a:lnTo>
                  <a:lnTo>
                    <a:pt x="33007" y="45072"/>
                  </a:lnTo>
                  <a:lnTo>
                    <a:pt x="34925" y="44284"/>
                  </a:lnTo>
                  <a:lnTo>
                    <a:pt x="36614" y="43268"/>
                  </a:lnTo>
                  <a:lnTo>
                    <a:pt x="36728" y="35877"/>
                  </a:lnTo>
                  <a:lnTo>
                    <a:pt x="40601" y="34137"/>
                  </a:lnTo>
                  <a:lnTo>
                    <a:pt x="47028" y="31851"/>
                  </a:lnTo>
                  <a:lnTo>
                    <a:pt x="48183" y="30353"/>
                  </a:lnTo>
                  <a:lnTo>
                    <a:pt x="53403" y="22072"/>
                  </a:lnTo>
                  <a:lnTo>
                    <a:pt x="57480" y="16256"/>
                  </a:lnTo>
                  <a:lnTo>
                    <a:pt x="69011" y="11633"/>
                  </a:lnTo>
                  <a:lnTo>
                    <a:pt x="71716" y="7289"/>
                  </a:lnTo>
                  <a:lnTo>
                    <a:pt x="75641" y="2857"/>
                  </a:lnTo>
                  <a:lnTo>
                    <a:pt x="75882" y="1282"/>
                  </a:lnTo>
                  <a:lnTo>
                    <a:pt x="74764" y="0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2045322" y="1930971"/>
              <a:ext cx="26670" cy="26034"/>
            </a:xfrm>
            <a:custGeom>
              <a:avLst/>
              <a:gdLst/>
              <a:ahLst/>
              <a:cxnLst/>
              <a:rect l="l" t="t" r="r" b="b"/>
              <a:pathLst>
                <a:path w="26669" h="26035">
                  <a:moveTo>
                    <a:pt x="24117" y="0"/>
                  </a:moveTo>
                  <a:lnTo>
                    <a:pt x="22898" y="482"/>
                  </a:lnTo>
                  <a:lnTo>
                    <a:pt x="16510" y="8051"/>
                  </a:lnTo>
                  <a:lnTo>
                    <a:pt x="12573" y="15887"/>
                  </a:lnTo>
                  <a:lnTo>
                    <a:pt x="596" y="13195"/>
                  </a:lnTo>
                  <a:lnTo>
                    <a:pt x="0" y="14884"/>
                  </a:lnTo>
                  <a:lnTo>
                    <a:pt x="292" y="20078"/>
                  </a:lnTo>
                  <a:lnTo>
                    <a:pt x="2070" y="21412"/>
                  </a:lnTo>
                  <a:lnTo>
                    <a:pt x="9334" y="20434"/>
                  </a:lnTo>
                  <a:lnTo>
                    <a:pt x="12534" y="21094"/>
                  </a:lnTo>
                  <a:lnTo>
                    <a:pt x="12534" y="26022"/>
                  </a:lnTo>
                  <a:lnTo>
                    <a:pt x="14262" y="24498"/>
                  </a:lnTo>
                  <a:lnTo>
                    <a:pt x="13347" y="22466"/>
                  </a:lnTo>
                  <a:lnTo>
                    <a:pt x="13957" y="17398"/>
                  </a:lnTo>
                  <a:lnTo>
                    <a:pt x="13716" y="14833"/>
                  </a:lnTo>
                  <a:lnTo>
                    <a:pt x="21209" y="9867"/>
                  </a:lnTo>
                  <a:lnTo>
                    <a:pt x="26098" y="6032"/>
                  </a:lnTo>
                  <a:lnTo>
                    <a:pt x="26035" y="63"/>
                  </a:lnTo>
                  <a:lnTo>
                    <a:pt x="24117" y="0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2075891" y="1930819"/>
              <a:ext cx="14604" cy="19050"/>
            </a:xfrm>
            <a:custGeom>
              <a:avLst/>
              <a:gdLst/>
              <a:ahLst/>
              <a:cxnLst/>
              <a:rect l="l" t="t" r="r" b="b"/>
              <a:pathLst>
                <a:path w="14605" h="19050">
                  <a:moveTo>
                    <a:pt x="6794" y="0"/>
                  </a:moveTo>
                  <a:lnTo>
                    <a:pt x="3251" y="990"/>
                  </a:lnTo>
                  <a:lnTo>
                    <a:pt x="3708" y="2908"/>
                  </a:lnTo>
                  <a:lnTo>
                    <a:pt x="4165" y="8267"/>
                  </a:lnTo>
                  <a:lnTo>
                    <a:pt x="3784" y="11899"/>
                  </a:lnTo>
                  <a:lnTo>
                    <a:pt x="673" y="14757"/>
                  </a:lnTo>
                  <a:lnTo>
                    <a:pt x="88" y="15455"/>
                  </a:lnTo>
                  <a:lnTo>
                    <a:pt x="0" y="16141"/>
                  </a:lnTo>
                  <a:lnTo>
                    <a:pt x="673" y="16840"/>
                  </a:lnTo>
                  <a:lnTo>
                    <a:pt x="5181" y="18503"/>
                  </a:lnTo>
                  <a:lnTo>
                    <a:pt x="7073" y="17119"/>
                  </a:lnTo>
                  <a:lnTo>
                    <a:pt x="7137" y="9893"/>
                  </a:lnTo>
                  <a:lnTo>
                    <a:pt x="7785" y="7264"/>
                  </a:lnTo>
                  <a:lnTo>
                    <a:pt x="12661" y="5511"/>
                  </a:lnTo>
                  <a:lnTo>
                    <a:pt x="14122" y="3479"/>
                  </a:lnTo>
                  <a:lnTo>
                    <a:pt x="12090" y="1257"/>
                  </a:lnTo>
                  <a:lnTo>
                    <a:pt x="11036" y="1384"/>
                  </a:lnTo>
                  <a:lnTo>
                    <a:pt x="10426" y="4483"/>
                  </a:lnTo>
                  <a:lnTo>
                    <a:pt x="8115" y="10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8BB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2058682" y="1945576"/>
              <a:ext cx="18415" cy="27940"/>
            </a:xfrm>
            <a:custGeom>
              <a:avLst/>
              <a:gdLst/>
              <a:ahLst/>
              <a:cxnLst/>
              <a:rect l="l" t="t" r="r" b="b"/>
              <a:pathLst>
                <a:path w="18414" h="27939">
                  <a:moveTo>
                    <a:pt x="2628" y="25361"/>
                  </a:moveTo>
                  <a:lnTo>
                    <a:pt x="2057" y="25196"/>
                  </a:lnTo>
                  <a:lnTo>
                    <a:pt x="1651" y="25044"/>
                  </a:lnTo>
                  <a:lnTo>
                    <a:pt x="1219" y="24942"/>
                  </a:lnTo>
                  <a:lnTo>
                    <a:pt x="355" y="24714"/>
                  </a:lnTo>
                  <a:lnTo>
                    <a:pt x="0" y="25057"/>
                  </a:lnTo>
                  <a:lnTo>
                    <a:pt x="241" y="25920"/>
                  </a:lnTo>
                  <a:lnTo>
                    <a:pt x="368" y="26416"/>
                  </a:lnTo>
                  <a:lnTo>
                    <a:pt x="88" y="27482"/>
                  </a:lnTo>
                  <a:lnTo>
                    <a:pt x="1181" y="26924"/>
                  </a:lnTo>
                  <a:lnTo>
                    <a:pt x="1727" y="26657"/>
                  </a:lnTo>
                  <a:lnTo>
                    <a:pt x="2070" y="25984"/>
                  </a:lnTo>
                  <a:lnTo>
                    <a:pt x="2628" y="25361"/>
                  </a:lnTo>
                  <a:close/>
                </a:path>
                <a:path w="18414" h="27939">
                  <a:moveTo>
                    <a:pt x="6451" y="17653"/>
                  </a:moveTo>
                  <a:lnTo>
                    <a:pt x="3429" y="17627"/>
                  </a:lnTo>
                  <a:lnTo>
                    <a:pt x="3340" y="19735"/>
                  </a:lnTo>
                  <a:lnTo>
                    <a:pt x="4838" y="19723"/>
                  </a:lnTo>
                  <a:lnTo>
                    <a:pt x="5867" y="19037"/>
                  </a:lnTo>
                  <a:lnTo>
                    <a:pt x="6451" y="17653"/>
                  </a:lnTo>
                  <a:close/>
                </a:path>
                <a:path w="18414" h="27939">
                  <a:moveTo>
                    <a:pt x="17868" y="0"/>
                  </a:moveTo>
                  <a:lnTo>
                    <a:pt x="16192" y="1257"/>
                  </a:lnTo>
                  <a:lnTo>
                    <a:pt x="12763" y="660"/>
                  </a:lnTo>
                  <a:lnTo>
                    <a:pt x="12979" y="6642"/>
                  </a:lnTo>
                  <a:lnTo>
                    <a:pt x="11176" y="8801"/>
                  </a:lnTo>
                  <a:lnTo>
                    <a:pt x="10604" y="11430"/>
                  </a:lnTo>
                  <a:lnTo>
                    <a:pt x="16789" y="11315"/>
                  </a:lnTo>
                  <a:lnTo>
                    <a:pt x="17716" y="10121"/>
                  </a:lnTo>
                  <a:lnTo>
                    <a:pt x="17868" y="2082"/>
                  </a:lnTo>
                  <a:lnTo>
                    <a:pt x="17868" y="0"/>
                  </a:lnTo>
                  <a:close/>
                </a:path>
              </a:pathLst>
            </a:custGeom>
            <a:solidFill>
              <a:srgbClr val="87B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47" name="object 4347"/>
          <p:cNvGrpSpPr/>
          <p:nvPr/>
        </p:nvGrpSpPr>
        <p:grpSpPr>
          <a:xfrm>
            <a:off x="1232192" y="2143544"/>
            <a:ext cx="593725" cy="109855"/>
            <a:chOff x="1232192" y="2143544"/>
            <a:chExt cx="593725" cy="109855"/>
          </a:xfrm>
        </p:grpSpPr>
        <p:sp>
          <p:nvSpPr>
            <p:cNvPr id="4348" name="object 4348"/>
            <p:cNvSpPr/>
            <p:nvPr/>
          </p:nvSpPr>
          <p:spPr>
            <a:xfrm>
              <a:off x="1510626" y="2195233"/>
              <a:ext cx="186055" cy="41275"/>
            </a:xfrm>
            <a:custGeom>
              <a:avLst/>
              <a:gdLst/>
              <a:ahLst/>
              <a:cxnLst/>
              <a:rect l="l" t="t" r="r" b="b"/>
              <a:pathLst>
                <a:path w="186055" h="41275">
                  <a:moveTo>
                    <a:pt x="4953" y="34455"/>
                  </a:moveTo>
                  <a:lnTo>
                    <a:pt x="1765" y="34645"/>
                  </a:lnTo>
                  <a:lnTo>
                    <a:pt x="0" y="37998"/>
                  </a:lnTo>
                  <a:lnTo>
                    <a:pt x="0" y="40068"/>
                  </a:lnTo>
                  <a:lnTo>
                    <a:pt x="850" y="41198"/>
                  </a:lnTo>
                  <a:lnTo>
                    <a:pt x="2095" y="41109"/>
                  </a:lnTo>
                  <a:lnTo>
                    <a:pt x="7759" y="41046"/>
                  </a:lnTo>
                  <a:lnTo>
                    <a:pt x="11988" y="39306"/>
                  </a:lnTo>
                  <a:lnTo>
                    <a:pt x="23939" y="37210"/>
                  </a:lnTo>
                  <a:lnTo>
                    <a:pt x="31852" y="34556"/>
                  </a:lnTo>
                  <a:lnTo>
                    <a:pt x="8089" y="34556"/>
                  </a:lnTo>
                  <a:lnTo>
                    <a:pt x="4953" y="34455"/>
                  </a:lnTo>
                  <a:close/>
                </a:path>
                <a:path w="186055" h="41275">
                  <a:moveTo>
                    <a:pt x="51998" y="34518"/>
                  </a:moveTo>
                  <a:lnTo>
                    <a:pt x="31965" y="34518"/>
                  </a:lnTo>
                  <a:lnTo>
                    <a:pt x="42989" y="36271"/>
                  </a:lnTo>
                  <a:lnTo>
                    <a:pt x="45808" y="35902"/>
                  </a:lnTo>
                  <a:lnTo>
                    <a:pt x="51660" y="35902"/>
                  </a:lnTo>
                  <a:lnTo>
                    <a:pt x="51998" y="34518"/>
                  </a:lnTo>
                  <a:close/>
                </a:path>
                <a:path w="186055" h="41275">
                  <a:moveTo>
                    <a:pt x="51660" y="35902"/>
                  </a:moveTo>
                  <a:lnTo>
                    <a:pt x="45808" y="35902"/>
                  </a:lnTo>
                  <a:lnTo>
                    <a:pt x="49987" y="35915"/>
                  </a:lnTo>
                  <a:lnTo>
                    <a:pt x="51650" y="35940"/>
                  </a:lnTo>
                  <a:close/>
                </a:path>
                <a:path w="186055" h="41275">
                  <a:moveTo>
                    <a:pt x="54076" y="26073"/>
                  </a:moveTo>
                  <a:lnTo>
                    <a:pt x="50761" y="27851"/>
                  </a:lnTo>
                  <a:lnTo>
                    <a:pt x="45199" y="29654"/>
                  </a:lnTo>
                  <a:lnTo>
                    <a:pt x="43205" y="31089"/>
                  </a:lnTo>
                  <a:lnTo>
                    <a:pt x="40970" y="31102"/>
                  </a:lnTo>
                  <a:lnTo>
                    <a:pt x="32725" y="31708"/>
                  </a:lnTo>
                  <a:lnTo>
                    <a:pt x="16363" y="34172"/>
                  </a:lnTo>
                  <a:lnTo>
                    <a:pt x="8089" y="34556"/>
                  </a:lnTo>
                  <a:lnTo>
                    <a:pt x="31852" y="34556"/>
                  </a:lnTo>
                  <a:lnTo>
                    <a:pt x="51998" y="34518"/>
                  </a:lnTo>
                  <a:lnTo>
                    <a:pt x="53086" y="30073"/>
                  </a:lnTo>
                  <a:lnTo>
                    <a:pt x="77955" y="30073"/>
                  </a:lnTo>
                  <a:lnTo>
                    <a:pt x="79263" y="27825"/>
                  </a:lnTo>
                  <a:lnTo>
                    <a:pt x="58483" y="27825"/>
                  </a:lnTo>
                  <a:lnTo>
                    <a:pt x="54076" y="26073"/>
                  </a:lnTo>
                  <a:close/>
                </a:path>
                <a:path w="186055" h="41275">
                  <a:moveTo>
                    <a:pt x="77593" y="30695"/>
                  </a:moveTo>
                  <a:lnTo>
                    <a:pt x="75590" y="30695"/>
                  </a:lnTo>
                  <a:lnTo>
                    <a:pt x="77482" y="30886"/>
                  </a:lnTo>
                  <a:lnTo>
                    <a:pt x="77593" y="30695"/>
                  </a:lnTo>
                  <a:close/>
                </a:path>
                <a:path w="186055" h="41275">
                  <a:moveTo>
                    <a:pt x="77955" y="30073"/>
                  </a:moveTo>
                  <a:lnTo>
                    <a:pt x="53086" y="30073"/>
                  </a:lnTo>
                  <a:lnTo>
                    <a:pt x="56324" y="30695"/>
                  </a:lnTo>
                  <a:lnTo>
                    <a:pt x="69392" y="30746"/>
                  </a:lnTo>
                  <a:lnTo>
                    <a:pt x="77593" y="30695"/>
                  </a:lnTo>
                  <a:lnTo>
                    <a:pt x="77955" y="30073"/>
                  </a:lnTo>
                  <a:close/>
                </a:path>
                <a:path w="186055" h="41275">
                  <a:moveTo>
                    <a:pt x="92997" y="26301"/>
                  </a:moveTo>
                  <a:lnTo>
                    <a:pt x="80149" y="26301"/>
                  </a:lnTo>
                  <a:lnTo>
                    <a:pt x="83858" y="27952"/>
                  </a:lnTo>
                  <a:lnTo>
                    <a:pt x="88099" y="27508"/>
                  </a:lnTo>
                  <a:lnTo>
                    <a:pt x="89833" y="27508"/>
                  </a:lnTo>
                  <a:lnTo>
                    <a:pt x="90144" y="27368"/>
                  </a:lnTo>
                  <a:lnTo>
                    <a:pt x="92997" y="26301"/>
                  </a:lnTo>
                  <a:close/>
                </a:path>
                <a:path w="186055" h="41275">
                  <a:moveTo>
                    <a:pt x="63639" y="25387"/>
                  </a:moveTo>
                  <a:lnTo>
                    <a:pt x="59296" y="27774"/>
                  </a:lnTo>
                  <a:lnTo>
                    <a:pt x="58483" y="27825"/>
                  </a:lnTo>
                  <a:lnTo>
                    <a:pt x="79263" y="27825"/>
                  </a:lnTo>
                  <a:lnTo>
                    <a:pt x="80149" y="26301"/>
                  </a:lnTo>
                  <a:lnTo>
                    <a:pt x="92997" y="26301"/>
                  </a:lnTo>
                  <a:lnTo>
                    <a:pt x="93337" y="26174"/>
                  </a:lnTo>
                  <a:lnTo>
                    <a:pt x="68173" y="26174"/>
                  </a:lnTo>
                  <a:lnTo>
                    <a:pt x="63639" y="25387"/>
                  </a:lnTo>
                  <a:close/>
                </a:path>
                <a:path w="186055" h="41275">
                  <a:moveTo>
                    <a:pt x="89833" y="27508"/>
                  </a:moveTo>
                  <a:lnTo>
                    <a:pt x="88099" y="27508"/>
                  </a:lnTo>
                  <a:lnTo>
                    <a:pt x="89268" y="27762"/>
                  </a:lnTo>
                  <a:lnTo>
                    <a:pt x="89833" y="27508"/>
                  </a:lnTo>
                  <a:close/>
                </a:path>
                <a:path w="186055" h="41275">
                  <a:moveTo>
                    <a:pt x="177355" y="0"/>
                  </a:moveTo>
                  <a:lnTo>
                    <a:pt x="169653" y="1320"/>
                  </a:lnTo>
                  <a:lnTo>
                    <a:pt x="156387" y="4317"/>
                  </a:lnTo>
                  <a:lnTo>
                    <a:pt x="149796" y="6476"/>
                  </a:lnTo>
                  <a:lnTo>
                    <a:pt x="137210" y="13525"/>
                  </a:lnTo>
                  <a:lnTo>
                    <a:pt x="129743" y="13563"/>
                  </a:lnTo>
                  <a:lnTo>
                    <a:pt x="122453" y="14427"/>
                  </a:lnTo>
                  <a:lnTo>
                    <a:pt x="115728" y="15465"/>
                  </a:lnTo>
                  <a:lnTo>
                    <a:pt x="109080" y="16814"/>
                  </a:lnTo>
                  <a:lnTo>
                    <a:pt x="102282" y="18262"/>
                  </a:lnTo>
                  <a:lnTo>
                    <a:pt x="95783" y="19469"/>
                  </a:lnTo>
                  <a:lnTo>
                    <a:pt x="87769" y="20751"/>
                  </a:lnTo>
                  <a:lnTo>
                    <a:pt x="79578" y="21945"/>
                  </a:lnTo>
                  <a:lnTo>
                    <a:pt x="68173" y="26174"/>
                  </a:lnTo>
                  <a:lnTo>
                    <a:pt x="93337" y="26174"/>
                  </a:lnTo>
                  <a:lnTo>
                    <a:pt x="96723" y="24908"/>
                  </a:lnTo>
                  <a:lnTo>
                    <a:pt x="103468" y="23377"/>
                  </a:lnTo>
                  <a:lnTo>
                    <a:pt x="110348" y="22603"/>
                  </a:lnTo>
                  <a:lnTo>
                    <a:pt x="117335" y="22415"/>
                  </a:lnTo>
                  <a:lnTo>
                    <a:pt x="119481" y="20040"/>
                  </a:lnTo>
                  <a:lnTo>
                    <a:pt x="122351" y="19964"/>
                  </a:lnTo>
                  <a:lnTo>
                    <a:pt x="129882" y="19138"/>
                  </a:lnTo>
                  <a:lnTo>
                    <a:pt x="136161" y="19138"/>
                  </a:lnTo>
                  <a:lnTo>
                    <a:pt x="139141" y="18262"/>
                  </a:lnTo>
                  <a:lnTo>
                    <a:pt x="143294" y="18249"/>
                  </a:lnTo>
                  <a:lnTo>
                    <a:pt x="144564" y="16865"/>
                  </a:lnTo>
                  <a:lnTo>
                    <a:pt x="148213" y="16865"/>
                  </a:lnTo>
                  <a:lnTo>
                    <a:pt x="151460" y="15328"/>
                  </a:lnTo>
                  <a:lnTo>
                    <a:pt x="154813" y="13296"/>
                  </a:lnTo>
                  <a:lnTo>
                    <a:pt x="157861" y="10769"/>
                  </a:lnTo>
                  <a:lnTo>
                    <a:pt x="159766" y="9436"/>
                  </a:lnTo>
                  <a:lnTo>
                    <a:pt x="161124" y="7200"/>
                  </a:lnTo>
                  <a:lnTo>
                    <a:pt x="163372" y="6921"/>
                  </a:lnTo>
                  <a:lnTo>
                    <a:pt x="184690" y="6921"/>
                  </a:lnTo>
                  <a:lnTo>
                    <a:pt x="185549" y="4305"/>
                  </a:lnTo>
                  <a:lnTo>
                    <a:pt x="185788" y="3225"/>
                  </a:lnTo>
                  <a:lnTo>
                    <a:pt x="185686" y="2197"/>
                  </a:lnTo>
                  <a:lnTo>
                    <a:pt x="184924" y="1320"/>
                  </a:lnTo>
                  <a:lnTo>
                    <a:pt x="177355" y="0"/>
                  </a:lnTo>
                  <a:close/>
                </a:path>
                <a:path w="186055" h="41275">
                  <a:moveTo>
                    <a:pt x="136161" y="19138"/>
                  </a:moveTo>
                  <a:lnTo>
                    <a:pt x="129882" y="19138"/>
                  </a:lnTo>
                  <a:lnTo>
                    <a:pt x="134607" y="19596"/>
                  </a:lnTo>
                  <a:lnTo>
                    <a:pt x="136161" y="19138"/>
                  </a:lnTo>
                  <a:close/>
                </a:path>
                <a:path w="186055" h="41275">
                  <a:moveTo>
                    <a:pt x="148213" y="16865"/>
                  </a:moveTo>
                  <a:lnTo>
                    <a:pt x="144564" y="16865"/>
                  </a:lnTo>
                  <a:lnTo>
                    <a:pt x="146443" y="17729"/>
                  </a:lnTo>
                  <a:lnTo>
                    <a:pt x="148213" y="16865"/>
                  </a:lnTo>
                  <a:close/>
                </a:path>
                <a:path w="186055" h="41275">
                  <a:moveTo>
                    <a:pt x="184690" y="6921"/>
                  </a:moveTo>
                  <a:lnTo>
                    <a:pt x="163372" y="6921"/>
                  </a:lnTo>
                  <a:lnTo>
                    <a:pt x="164299" y="7429"/>
                  </a:lnTo>
                  <a:lnTo>
                    <a:pt x="164807" y="14033"/>
                  </a:lnTo>
                  <a:lnTo>
                    <a:pt x="166217" y="14947"/>
                  </a:lnTo>
                  <a:lnTo>
                    <a:pt x="172491" y="11544"/>
                  </a:lnTo>
                  <a:lnTo>
                    <a:pt x="173951" y="11214"/>
                  </a:lnTo>
                  <a:lnTo>
                    <a:pt x="181416" y="11214"/>
                  </a:lnTo>
                  <a:lnTo>
                    <a:pt x="183946" y="9182"/>
                  </a:lnTo>
                  <a:lnTo>
                    <a:pt x="184690" y="6921"/>
                  </a:lnTo>
                  <a:close/>
                </a:path>
                <a:path w="186055" h="41275">
                  <a:moveTo>
                    <a:pt x="181416" y="11214"/>
                  </a:moveTo>
                  <a:lnTo>
                    <a:pt x="173951" y="11214"/>
                  </a:lnTo>
                  <a:lnTo>
                    <a:pt x="180784" y="11722"/>
                  </a:lnTo>
                  <a:lnTo>
                    <a:pt x="181416" y="11214"/>
                  </a:lnTo>
                  <a:close/>
                </a:path>
              </a:pathLst>
            </a:custGeom>
            <a:solidFill>
              <a:srgbClr val="8DB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652892" y="2164334"/>
              <a:ext cx="166370" cy="54610"/>
            </a:xfrm>
            <a:custGeom>
              <a:avLst/>
              <a:gdLst/>
              <a:ahLst/>
              <a:cxnLst/>
              <a:rect l="l" t="t" r="r" b="b"/>
              <a:pathLst>
                <a:path w="166369" h="54610">
                  <a:moveTo>
                    <a:pt x="160235" y="0"/>
                  </a:moveTo>
                  <a:lnTo>
                    <a:pt x="146430" y="7429"/>
                  </a:lnTo>
                  <a:lnTo>
                    <a:pt x="133404" y="11450"/>
                  </a:lnTo>
                  <a:lnTo>
                    <a:pt x="118646" y="16832"/>
                  </a:lnTo>
                  <a:lnTo>
                    <a:pt x="111112" y="19037"/>
                  </a:lnTo>
                  <a:lnTo>
                    <a:pt x="104686" y="20599"/>
                  </a:lnTo>
                  <a:lnTo>
                    <a:pt x="99288" y="24587"/>
                  </a:lnTo>
                  <a:lnTo>
                    <a:pt x="92938" y="26263"/>
                  </a:lnTo>
                  <a:lnTo>
                    <a:pt x="85067" y="28042"/>
                  </a:lnTo>
                  <a:lnTo>
                    <a:pt x="33146" y="42798"/>
                  </a:lnTo>
                  <a:lnTo>
                    <a:pt x="26784" y="44983"/>
                  </a:lnTo>
                  <a:lnTo>
                    <a:pt x="20015" y="45821"/>
                  </a:lnTo>
                  <a:lnTo>
                    <a:pt x="21221" y="39458"/>
                  </a:lnTo>
                  <a:lnTo>
                    <a:pt x="20789" y="39115"/>
                  </a:lnTo>
                  <a:lnTo>
                    <a:pt x="14541" y="40855"/>
                  </a:lnTo>
                  <a:lnTo>
                    <a:pt x="5181" y="47091"/>
                  </a:lnTo>
                  <a:lnTo>
                    <a:pt x="4584" y="48450"/>
                  </a:lnTo>
                  <a:lnTo>
                    <a:pt x="1739" y="46405"/>
                  </a:lnTo>
                  <a:lnTo>
                    <a:pt x="2070" y="49161"/>
                  </a:lnTo>
                  <a:lnTo>
                    <a:pt x="0" y="52273"/>
                  </a:lnTo>
                  <a:lnTo>
                    <a:pt x="1930" y="52362"/>
                  </a:lnTo>
                  <a:lnTo>
                    <a:pt x="2971" y="50647"/>
                  </a:lnTo>
                  <a:lnTo>
                    <a:pt x="8102" y="48564"/>
                  </a:lnTo>
                  <a:lnTo>
                    <a:pt x="11722" y="48082"/>
                  </a:lnTo>
                  <a:lnTo>
                    <a:pt x="16370" y="54063"/>
                  </a:lnTo>
                  <a:lnTo>
                    <a:pt x="29044" y="46901"/>
                  </a:lnTo>
                  <a:lnTo>
                    <a:pt x="41973" y="46926"/>
                  </a:lnTo>
                  <a:lnTo>
                    <a:pt x="49009" y="44551"/>
                  </a:lnTo>
                  <a:lnTo>
                    <a:pt x="56070" y="42938"/>
                  </a:lnTo>
                  <a:lnTo>
                    <a:pt x="57657" y="41897"/>
                  </a:lnTo>
                  <a:lnTo>
                    <a:pt x="59753" y="42125"/>
                  </a:lnTo>
                  <a:lnTo>
                    <a:pt x="61252" y="40855"/>
                  </a:lnTo>
                  <a:lnTo>
                    <a:pt x="64388" y="41592"/>
                  </a:lnTo>
                  <a:lnTo>
                    <a:pt x="66840" y="39623"/>
                  </a:lnTo>
                  <a:lnTo>
                    <a:pt x="69570" y="38773"/>
                  </a:lnTo>
                  <a:lnTo>
                    <a:pt x="70497" y="37922"/>
                  </a:lnTo>
                  <a:lnTo>
                    <a:pt x="71881" y="37744"/>
                  </a:lnTo>
                  <a:lnTo>
                    <a:pt x="72682" y="36702"/>
                  </a:lnTo>
                  <a:lnTo>
                    <a:pt x="97599" y="30479"/>
                  </a:lnTo>
                  <a:lnTo>
                    <a:pt x="99479" y="29159"/>
                  </a:lnTo>
                  <a:lnTo>
                    <a:pt x="102222" y="30454"/>
                  </a:lnTo>
                  <a:lnTo>
                    <a:pt x="103835" y="28397"/>
                  </a:lnTo>
                  <a:lnTo>
                    <a:pt x="106743" y="26898"/>
                  </a:lnTo>
                  <a:lnTo>
                    <a:pt x="109854" y="25844"/>
                  </a:lnTo>
                  <a:lnTo>
                    <a:pt x="116243" y="20358"/>
                  </a:lnTo>
                  <a:lnTo>
                    <a:pt x="121450" y="21996"/>
                  </a:lnTo>
                  <a:lnTo>
                    <a:pt x="131140" y="17932"/>
                  </a:lnTo>
                  <a:lnTo>
                    <a:pt x="136016" y="14020"/>
                  </a:lnTo>
                  <a:lnTo>
                    <a:pt x="143090" y="14884"/>
                  </a:lnTo>
                  <a:lnTo>
                    <a:pt x="144094" y="14363"/>
                  </a:lnTo>
                  <a:lnTo>
                    <a:pt x="148488" y="9855"/>
                  </a:lnTo>
                  <a:lnTo>
                    <a:pt x="153377" y="8089"/>
                  </a:lnTo>
                  <a:lnTo>
                    <a:pt x="161226" y="5702"/>
                  </a:lnTo>
                  <a:lnTo>
                    <a:pt x="164566" y="5549"/>
                  </a:lnTo>
                  <a:lnTo>
                    <a:pt x="166141" y="2438"/>
                  </a:lnTo>
                  <a:lnTo>
                    <a:pt x="164922" y="1663"/>
                  </a:lnTo>
                  <a:lnTo>
                    <a:pt x="160235" y="0"/>
                  </a:lnTo>
                  <a:close/>
                </a:path>
              </a:pathLst>
            </a:custGeom>
            <a:solidFill>
              <a:srgbClr val="9FC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627835" y="2211984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30" h="7619">
                  <a:moveTo>
                    <a:pt x="16370" y="0"/>
                  </a:moveTo>
                  <a:lnTo>
                    <a:pt x="10833" y="1739"/>
                  </a:lnTo>
                  <a:lnTo>
                    <a:pt x="2590" y="1473"/>
                  </a:lnTo>
                  <a:lnTo>
                    <a:pt x="0" y="1993"/>
                  </a:lnTo>
                  <a:lnTo>
                    <a:pt x="126" y="5664"/>
                  </a:lnTo>
                  <a:lnTo>
                    <a:pt x="7251" y="7454"/>
                  </a:lnTo>
                  <a:lnTo>
                    <a:pt x="13944" y="2946"/>
                  </a:lnTo>
                  <a:lnTo>
                    <a:pt x="23571" y="4800"/>
                  </a:lnTo>
                  <a:lnTo>
                    <a:pt x="22263" y="2667"/>
                  </a:lnTo>
                  <a:lnTo>
                    <a:pt x="21932" y="1511"/>
                  </a:lnTo>
                  <a:lnTo>
                    <a:pt x="16370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506372" y="2250338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333" y="0"/>
                  </a:moveTo>
                  <a:lnTo>
                    <a:pt x="0" y="1104"/>
                  </a:lnTo>
                  <a:lnTo>
                    <a:pt x="1181" y="2565"/>
                  </a:lnTo>
                  <a:lnTo>
                    <a:pt x="2705" y="2616"/>
                  </a:lnTo>
                  <a:lnTo>
                    <a:pt x="4254" y="2616"/>
                  </a:lnTo>
                  <a:lnTo>
                    <a:pt x="4254" y="546"/>
                  </a:lnTo>
                  <a:lnTo>
                    <a:pt x="2882" y="800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A0CA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653921" y="221072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355" y="0"/>
                  </a:moveTo>
                  <a:lnTo>
                    <a:pt x="0" y="2768"/>
                  </a:lnTo>
                  <a:lnTo>
                    <a:pt x="1041" y="2768"/>
                  </a:lnTo>
                  <a:lnTo>
                    <a:pt x="3124" y="1396"/>
                  </a:lnTo>
                  <a:lnTo>
                    <a:pt x="4152" y="698"/>
                  </a:lnTo>
                  <a:lnTo>
                    <a:pt x="2514" y="888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94BB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492986" y="2143544"/>
              <a:ext cx="332740" cy="90170"/>
            </a:xfrm>
            <a:custGeom>
              <a:avLst/>
              <a:gdLst/>
              <a:ahLst/>
              <a:cxnLst/>
              <a:rect l="l" t="t" r="r" b="b"/>
              <a:pathLst>
                <a:path w="332739" h="90169">
                  <a:moveTo>
                    <a:pt x="330936" y="0"/>
                  </a:moveTo>
                  <a:lnTo>
                    <a:pt x="326631" y="711"/>
                  </a:lnTo>
                  <a:lnTo>
                    <a:pt x="323938" y="1727"/>
                  </a:lnTo>
                  <a:lnTo>
                    <a:pt x="320687" y="7480"/>
                  </a:lnTo>
                  <a:lnTo>
                    <a:pt x="317919" y="8318"/>
                  </a:lnTo>
                  <a:lnTo>
                    <a:pt x="307073" y="7874"/>
                  </a:lnTo>
                  <a:lnTo>
                    <a:pt x="300583" y="10947"/>
                  </a:lnTo>
                  <a:lnTo>
                    <a:pt x="289471" y="17868"/>
                  </a:lnTo>
                  <a:lnTo>
                    <a:pt x="281939" y="18656"/>
                  </a:lnTo>
                  <a:lnTo>
                    <a:pt x="277863" y="20396"/>
                  </a:lnTo>
                  <a:lnTo>
                    <a:pt x="266904" y="26378"/>
                  </a:lnTo>
                  <a:lnTo>
                    <a:pt x="259753" y="29724"/>
                  </a:lnTo>
                  <a:lnTo>
                    <a:pt x="252230" y="31965"/>
                  </a:lnTo>
                  <a:lnTo>
                    <a:pt x="244119" y="32461"/>
                  </a:lnTo>
                  <a:lnTo>
                    <a:pt x="242569" y="32359"/>
                  </a:lnTo>
                  <a:lnTo>
                    <a:pt x="241198" y="33451"/>
                  </a:lnTo>
                  <a:lnTo>
                    <a:pt x="234111" y="35191"/>
                  </a:lnTo>
                  <a:lnTo>
                    <a:pt x="229044" y="38976"/>
                  </a:lnTo>
                  <a:lnTo>
                    <a:pt x="222834" y="37541"/>
                  </a:lnTo>
                  <a:lnTo>
                    <a:pt x="206062" y="43046"/>
                  </a:lnTo>
                  <a:lnTo>
                    <a:pt x="197554" y="45388"/>
                  </a:lnTo>
                  <a:lnTo>
                    <a:pt x="188937" y="47371"/>
                  </a:lnTo>
                  <a:lnTo>
                    <a:pt x="175899" y="51188"/>
                  </a:lnTo>
                  <a:lnTo>
                    <a:pt x="169447" y="53302"/>
                  </a:lnTo>
                  <a:lnTo>
                    <a:pt x="162623" y="56299"/>
                  </a:lnTo>
                  <a:lnTo>
                    <a:pt x="157797" y="53809"/>
                  </a:lnTo>
                  <a:lnTo>
                    <a:pt x="150152" y="56400"/>
                  </a:lnTo>
                  <a:lnTo>
                    <a:pt x="143233" y="58060"/>
                  </a:lnTo>
                  <a:lnTo>
                    <a:pt x="129161" y="59831"/>
                  </a:lnTo>
                  <a:lnTo>
                    <a:pt x="118262" y="61429"/>
                  </a:lnTo>
                  <a:lnTo>
                    <a:pt x="114680" y="61734"/>
                  </a:lnTo>
                  <a:lnTo>
                    <a:pt x="110388" y="66294"/>
                  </a:lnTo>
                  <a:lnTo>
                    <a:pt x="108445" y="67729"/>
                  </a:lnTo>
                  <a:lnTo>
                    <a:pt x="98653" y="64096"/>
                  </a:lnTo>
                  <a:lnTo>
                    <a:pt x="90970" y="65989"/>
                  </a:lnTo>
                  <a:lnTo>
                    <a:pt x="81686" y="66852"/>
                  </a:lnTo>
                  <a:lnTo>
                    <a:pt x="78447" y="68503"/>
                  </a:lnTo>
                  <a:lnTo>
                    <a:pt x="76504" y="71348"/>
                  </a:lnTo>
                  <a:lnTo>
                    <a:pt x="68351" y="70053"/>
                  </a:lnTo>
                  <a:lnTo>
                    <a:pt x="63766" y="72212"/>
                  </a:lnTo>
                  <a:lnTo>
                    <a:pt x="58940" y="72390"/>
                  </a:lnTo>
                  <a:lnTo>
                    <a:pt x="56553" y="73787"/>
                  </a:lnTo>
                  <a:lnTo>
                    <a:pt x="44691" y="77038"/>
                  </a:lnTo>
                  <a:lnTo>
                    <a:pt x="37299" y="73672"/>
                  </a:lnTo>
                  <a:lnTo>
                    <a:pt x="31191" y="78359"/>
                  </a:lnTo>
                  <a:lnTo>
                    <a:pt x="28384" y="79032"/>
                  </a:lnTo>
                  <a:lnTo>
                    <a:pt x="25463" y="79425"/>
                  </a:lnTo>
                  <a:lnTo>
                    <a:pt x="23253" y="81597"/>
                  </a:lnTo>
                  <a:lnTo>
                    <a:pt x="17411" y="83616"/>
                  </a:lnTo>
                  <a:lnTo>
                    <a:pt x="11099" y="82994"/>
                  </a:lnTo>
                  <a:lnTo>
                    <a:pt x="3276" y="85191"/>
                  </a:lnTo>
                  <a:lnTo>
                    <a:pt x="546" y="84556"/>
                  </a:lnTo>
                  <a:lnTo>
                    <a:pt x="0" y="87604"/>
                  </a:lnTo>
                  <a:lnTo>
                    <a:pt x="15354" y="87630"/>
                  </a:lnTo>
                  <a:lnTo>
                    <a:pt x="17297" y="87185"/>
                  </a:lnTo>
                  <a:lnTo>
                    <a:pt x="17640" y="89687"/>
                  </a:lnTo>
                  <a:lnTo>
                    <a:pt x="23689" y="87560"/>
                  </a:lnTo>
                  <a:lnTo>
                    <a:pt x="30000" y="87085"/>
                  </a:lnTo>
                  <a:lnTo>
                    <a:pt x="36421" y="86974"/>
                  </a:lnTo>
                  <a:lnTo>
                    <a:pt x="49169" y="84705"/>
                  </a:lnTo>
                  <a:lnTo>
                    <a:pt x="55751" y="84086"/>
                  </a:lnTo>
                  <a:lnTo>
                    <a:pt x="62292" y="83058"/>
                  </a:lnTo>
                  <a:lnTo>
                    <a:pt x="68541" y="80594"/>
                  </a:lnTo>
                  <a:lnTo>
                    <a:pt x="71551" y="78841"/>
                  </a:lnTo>
                  <a:lnTo>
                    <a:pt x="74548" y="82130"/>
                  </a:lnTo>
                  <a:lnTo>
                    <a:pt x="80873" y="79222"/>
                  </a:lnTo>
                  <a:lnTo>
                    <a:pt x="85026" y="78981"/>
                  </a:lnTo>
                  <a:lnTo>
                    <a:pt x="96342" y="76746"/>
                  </a:lnTo>
                  <a:lnTo>
                    <a:pt x="102908" y="73418"/>
                  </a:lnTo>
                  <a:lnTo>
                    <a:pt x="113169" y="73901"/>
                  </a:lnTo>
                  <a:lnTo>
                    <a:pt x="115823" y="70218"/>
                  </a:lnTo>
                  <a:lnTo>
                    <a:pt x="119316" y="73050"/>
                  </a:lnTo>
                  <a:lnTo>
                    <a:pt x="120129" y="72656"/>
                  </a:lnTo>
                  <a:lnTo>
                    <a:pt x="125234" y="68287"/>
                  </a:lnTo>
                  <a:lnTo>
                    <a:pt x="131673" y="68249"/>
                  </a:lnTo>
                  <a:lnTo>
                    <a:pt x="173062" y="58877"/>
                  </a:lnTo>
                  <a:lnTo>
                    <a:pt x="176352" y="57848"/>
                  </a:lnTo>
                  <a:lnTo>
                    <a:pt x="181660" y="54267"/>
                  </a:lnTo>
                  <a:lnTo>
                    <a:pt x="185077" y="56515"/>
                  </a:lnTo>
                  <a:lnTo>
                    <a:pt x="192023" y="53924"/>
                  </a:lnTo>
                  <a:lnTo>
                    <a:pt x="197421" y="54876"/>
                  </a:lnTo>
                  <a:lnTo>
                    <a:pt x="202476" y="53340"/>
                  </a:lnTo>
                  <a:lnTo>
                    <a:pt x="206044" y="54394"/>
                  </a:lnTo>
                  <a:lnTo>
                    <a:pt x="209156" y="52768"/>
                  </a:lnTo>
                  <a:lnTo>
                    <a:pt x="214299" y="50965"/>
                  </a:lnTo>
                  <a:lnTo>
                    <a:pt x="216090" y="49860"/>
                  </a:lnTo>
                  <a:lnTo>
                    <a:pt x="218198" y="49644"/>
                  </a:lnTo>
                  <a:lnTo>
                    <a:pt x="226443" y="48131"/>
                  </a:lnTo>
                  <a:lnTo>
                    <a:pt x="242585" y="43597"/>
                  </a:lnTo>
                  <a:lnTo>
                    <a:pt x="251675" y="42024"/>
                  </a:lnTo>
                  <a:lnTo>
                    <a:pt x="295684" y="27596"/>
                  </a:lnTo>
                  <a:lnTo>
                    <a:pt x="302440" y="25277"/>
                  </a:lnTo>
                  <a:lnTo>
                    <a:pt x="317804" y="19354"/>
                  </a:lnTo>
                  <a:lnTo>
                    <a:pt x="319786" y="18097"/>
                  </a:lnTo>
                  <a:lnTo>
                    <a:pt x="320865" y="15951"/>
                  </a:lnTo>
                  <a:lnTo>
                    <a:pt x="323748" y="14566"/>
                  </a:lnTo>
                  <a:lnTo>
                    <a:pt x="322986" y="9715"/>
                  </a:lnTo>
                  <a:lnTo>
                    <a:pt x="331520" y="9004"/>
                  </a:lnTo>
                  <a:lnTo>
                    <a:pt x="331533" y="5905"/>
                  </a:lnTo>
                  <a:lnTo>
                    <a:pt x="331241" y="2451"/>
                  </a:lnTo>
                  <a:lnTo>
                    <a:pt x="332371" y="292"/>
                  </a:lnTo>
                  <a:lnTo>
                    <a:pt x="330936" y="0"/>
                  </a:lnTo>
                  <a:close/>
                </a:path>
              </a:pathLst>
            </a:custGeom>
            <a:solidFill>
              <a:srgbClr val="85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339977" y="2201189"/>
              <a:ext cx="179070" cy="31750"/>
            </a:xfrm>
            <a:custGeom>
              <a:avLst/>
              <a:gdLst/>
              <a:ahLst/>
              <a:cxnLst/>
              <a:rect l="l" t="t" r="r" b="b"/>
              <a:pathLst>
                <a:path w="179069" h="31750">
                  <a:moveTo>
                    <a:pt x="14579" y="0"/>
                  </a:moveTo>
                  <a:lnTo>
                    <a:pt x="7734" y="1346"/>
                  </a:lnTo>
                  <a:lnTo>
                    <a:pt x="5981" y="2717"/>
                  </a:lnTo>
                  <a:lnTo>
                    <a:pt x="3835" y="2616"/>
                  </a:lnTo>
                  <a:lnTo>
                    <a:pt x="1308" y="3111"/>
                  </a:lnTo>
                  <a:lnTo>
                    <a:pt x="25" y="4102"/>
                  </a:lnTo>
                  <a:lnTo>
                    <a:pt x="0" y="4559"/>
                  </a:lnTo>
                  <a:lnTo>
                    <a:pt x="355" y="5041"/>
                  </a:lnTo>
                  <a:lnTo>
                    <a:pt x="29222" y="9055"/>
                  </a:lnTo>
                  <a:lnTo>
                    <a:pt x="32156" y="8305"/>
                  </a:lnTo>
                  <a:lnTo>
                    <a:pt x="34950" y="14249"/>
                  </a:lnTo>
                  <a:lnTo>
                    <a:pt x="39255" y="15595"/>
                  </a:lnTo>
                  <a:lnTo>
                    <a:pt x="44030" y="13525"/>
                  </a:lnTo>
                  <a:lnTo>
                    <a:pt x="47205" y="17830"/>
                  </a:lnTo>
                  <a:lnTo>
                    <a:pt x="50660" y="14109"/>
                  </a:lnTo>
                  <a:lnTo>
                    <a:pt x="52362" y="14630"/>
                  </a:lnTo>
                  <a:lnTo>
                    <a:pt x="52425" y="19761"/>
                  </a:lnTo>
                  <a:lnTo>
                    <a:pt x="56921" y="20002"/>
                  </a:lnTo>
                  <a:lnTo>
                    <a:pt x="61455" y="25450"/>
                  </a:lnTo>
                  <a:lnTo>
                    <a:pt x="64681" y="27254"/>
                  </a:lnTo>
                  <a:lnTo>
                    <a:pt x="71970" y="26708"/>
                  </a:lnTo>
                  <a:lnTo>
                    <a:pt x="75158" y="27012"/>
                  </a:lnTo>
                  <a:lnTo>
                    <a:pt x="77190" y="29959"/>
                  </a:lnTo>
                  <a:lnTo>
                    <a:pt x="147751" y="29857"/>
                  </a:lnTo>
                  <a:lnTo>
                    <a:pt x="150380" y="31330"/>
                  </a:lnTo>
                  <a:lnTo>
                    <a:pt x="153009" y="29959"/>
                  </a:lnTo>
                  <a:lnTo>
                    <a:pt x="158051" y="27813"/>
                  </a:lnTo>
                  <a:lnTo>
                    <a:pt x="163461" y="27559"/>
                  </a:lnTo>
                  <a:lnTo>
                    <a:pt x="171589" y="26504"/>
                  </a:lnTo>
                  <a:lnTo>
                    <a:pt x="174497" y="26695"/>
                  </a:lnTo>
                  <a:lnTo>
                    <a:pt x="176885" y="24777"/>
                  </a:lnTo>
                  <a:lnTo>
                    <a:pt x="178574" y="19596"/>
                  </a:lnTo>
                  <a:lnTo>
                    <a:pt x="174370" y="20726"/>
                  </a:lnTo>
                  <a:lnTo>
                    <a:pt x="171830" y="20040"/>
                  </a:lnTo>
                  <a:lnTo>
                    <a:pt x="168351" y="21183"/>
                  </a:lnTo>
                  <a:lnTo>
                    <a:pt x="164807" y="21717"/>
                  </a:lnTo>
                  <a:lnTo>
                    <a:pt x="157225" y="20967"/>
                  </a:lnTo>
                  <a:lnTo>
                    <a:pt x="149016" y="23754"/>
                  </a:lnTo>
                  <a:lnTo>
                    <a:pt x="142532" y="24722"/>
                  </a:lnTo>
                  <a:lnTo>
                    <a:pt x="135990" y="24454"/>
                  </a:lnTo>
                  <a:lnTo>
                    <a:pt x="128269" y="22440"/>
                  </a:lnTo>
                  <a:lnTo>
                    <a:pt x="118851" y="23571"/>
                  </a:lnTo>
                  <a:lnTo>
                    <a:pt x="104936" y="23794"/>
                  </a:lnTo>
                  <a:lnTo>
                    <a:pt x="96151" y="24625"/>
                  </a:lnTo>
                  <a:lnTo>
                    <a:pt x="76250" y="21704"/>
                  </a:lnTo>
                  <a:lnTo>
                    <a:pt x="63157" y="20701"/>
                  </a:lnTo>
                  <a:lnTo>
                    <a:pt x="59651" y="18643"/>
                  </a:lnTo>
                  <a:lnTo>
                    <a:pt x="56464" y="12001"/>
                  </a:lnTo>
                  <a:lnTo>
                    <a:pt x="54978" y="10274"/>
                  </a:lnTo>
                  <a:lnTo>
                    <a:pt x="52717" y="9334"/>
                  </a:lnTo>
                  <a:lnTo>
                    <a:pt x="46388" y="8127"/>
                  </a:lnTo>
                  <a:lnTo>
                    <a:pt x="34152" y="4185"/>
                  </a:lnTo>
                  <a:lnTo>
                    <a:pt x="21120" y="431"/>
                  </a:lnTo>
                  <a:lnTo>
                    <a:pt x="14579" y="0"/>
                  </a:lnTo>
                  <a:close/>
                </a:path>
              </a:pathLst>
            </a:custGeom>
            <a:solidFill>
              <a:srgbClr val="81A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338821" y="2207856"/>
              <a:ext cx="74295" cy="33655"/>
            </a:xfrm>
            <a:custGeom>
              <a:avLst/>
              <a:gdLst/>
              <a:ahLst/>
              <a:cxnLst/>
              <a:rect l="l" t="t" r="r" b="b"/>
              <a:pathLst>
                <a:path w="74294" h="33655">
                  <a:moveTo>
                    <a:pt x="2082" y="0"/>
                  </a:moveTo>
                  <a:lnTo>
                    <a:pt x="0" y="2374"/>
                  </a:lnTo>
                  <a:lnTo>
                    <a:pt x="1104" y="3670"/>
                  </a:lnTo>
                  <a:lnTo>
                    <a:pt x="1651" y="7874"/>
                  </a:lnTo>
                  <a:lnTo>
                    <a:pt x="4775" y="8280"/>
                  </a:lnTo>
                  <a:lnTo>
                    <a:pt x="7454" y="16014"/>
                  </a:lnTo>
                  <a:lnTo>
                    <a:pt x="11379" y="19291"/>
                  </a:lnTo>
                  <a:lnTo>
                    <a:pt x="48615" y="29400"/>
                  </a:lnTo>
                  <a:lnTo>
                    <a:pt x="53911" y="31724"/>
                  </a:lnTo>
                  <a:lnTo>
                    <a:pt x="59651" y="31597"/>
                  </a:lnTo>
                  <a:lnTo>
                    <a:pt x="62255" y="33286"/>
                  </a:lnTo>
                  <a:lnTo>
                    <a:pt x="65278" y="31686"/>
                  </a:lnTo>
                  <a:lnTo>
                    <a:pt x="67970" y="32639"/>
                  </a:lnTo>
                  <a:lnTo>
                    <a:pt x="70040" y="32639"/>
                  </a:lnTo>
                  <a:lnTo>
                    <a:pt x="71805" y="33070"/>
                  </a:lnTo>
                  <a:lnTo>
                    <a:pt x="73850" y="33185"/>
                  </a:lnTo>
                  <a:lnTo>
                    <a:pt x="74269" y="29400"/>
                  </a:lnTo>
                  <a:lnTo>
                    <a:pt x="72072" y="29679"/>
                  </a:lnTo>
                  <a:lnTo>
                    <a:pt x="69938" y="28841"/>
                  </a:lnTo>
                  <a:lnTo>
                    <a:pt x="68795" y="29298"/>
                  </a:lnTo>
                  <a:lnTo>
                    <a:pt x="67970" y="28486"/>
                  </a:lnTo>
                  <a:lnTo>
                    <a:pt x="67970" y="26403"/>
                  </a:lnTo>
                  <a:lnTo>
                    <a:pt x="63919" y="26682"/>
                  </a:lnTo>
                  <a:lnTo>
                    <a:pt x="59778" y="26619"/>
                  </a:lnTo>
                  <a:lnTo>
                    <a:pt x="54229" y="20548"/>
                  </a:lnTo>
                  <a:lnTo>
                    <a:pt x="50419" y="20370"/>
                  </a:lnTo>
                  <a:lnTo>
                    <a:pt x="45554" y="17500"/>
                  </a:lnTo>
                  <a:lnTo>
                    <a:pt x="43434" y="16789"/>
                  </a:lnTo>
                  <a:lnTo>
                    <a:pt x="35344" y="13284"/>
                  </a:lnTo>
                  <a:lnTo>
                    <a:pt x="29464" y="9855"/>
                  </a:lnTo>
                  <a:lnTo>
                    <a:pt x="17462" y="4864"/>
                  </a:lnTo>
                  <a:lnTo>
                    <a:pt x="10566" y="4597"/>
                  </a:lnTo>
                  <a:lnTo>
                    <a:pt x="3822" y="7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EBA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406791" y="2235568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89">
                  <a:moveTo>
                    <a:pt x="11087" y="0"/>
                  </a:moveTo>
                  <a:lnTo>
                    <a:pt x="4089" y="1003"/>
                  </a:lnTo>
                  <a:lnTo>
                    <a:pt x="2031" y="774"/>
                  </a:lnTo>
                  <a:lnTo>
                    <a:pt x="0" y="774"/>
                  </a:lnTo>
                  <a:lnTo>
                    <a:pt x="5372" y="3429"/>
                  </a:lnTo>
                  <a:lnTo>
                    <a:pt x="2070" y="4927"/>
                  </a:lnTo>
                  <a:lnTo>
                    <a:pt x="4876" y="8890"/>
                  </a:lnTo>
                  <a:lnTo>
                    <a:pt x="9016" y="6235"/>
                  </a:lnTo>
                  <a:lnTo>
                    <a:pt x="12458" y="7010"/>
                  </a:lnTo>
                  <a:lnTo>
                    <a:pt x="13449" y="1727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232192" y="2166772"/>
              <a:ext cx="109220" cy="60325"/>
            </a:xfrm>
            <a:custGeom>
              <a:avLst/>
              <a:gdLst/>
              <a:ahLst/>
              <a:cxnLst/>
              <a:rect l="l" t="t" r="r" b="b"/>
              <a:pathLst>
                <a:path w="109219" h="60325">
                  <a:moveTo>
                    <a:pt x="8636" y="0"/>
                  </a:moveTo>
                  <a:lnTo>
                    <a:pt x="5156" y="165"/>
                  </a:lnTo>
                  <a:lnTo>
                    <a:pt x="0" y="3886"/>
                  </a:lnTo>
                  <a:lnTo>
                    <a:pt x="304" y="6299"/>
                  </a:lnTo>
                  <a:lnTo>
                    <a:pt x="1625" y="12077"/>
                  </a:lnTo>
                  <a:lnTo>
                    <a:pt x="5003" y="12953"/>
                  </a:lnTo>
                  <a:lnTo>
                    <a:pt x="10160" y="13449"/>
                  </a:lnTo>
                  <a:lnTo>
                    <a:pt x="8432" y="15252"/>
                  </a:lnTo>
                  <a:lnTo>
                    <a:pt x="9499" y="15570"/>
                  </a:lnTo>
                  <a:lnTo>
                    <a:pt x="15405" y="19151"/>
                  </a:lnTo>
                  <a:lnTo>
                    <a:pt x="20612" y="24142"/>
                  </a:lnTo>
                  <a:lnTo>
                    <a:pt x="28587" y="24828"/>
                  </a:lnTo>
                  <a:lnTo>
                    <a:pt x="34683" y="30721"/>
                  </a:lnTo>
                  <a:lnTo>
                    <a:pt x="39954" y="35445"/>
                  </a:lnTo>
                  <a:lnTo>
                    <a:pt x="45834" y="39446"/>
                  </a:lnTo>
                  <a:lnTo>
                    <a:pt x="46824" y="38430"/>
                  </a:lnTo>
                  <a:lnTo>
                    <a:pt x="48196" y="39141"/>
                  </a:lnTo>
                  <a:lnTo>
                    <a:pt x="53009" y="44551"/>
                  </a:lnTo>
                  <a:lnTo>
                    <a:pt x="59143" y="45694"/>
                  </a:lnTo>
                  <a:lnTo>
                    <a:pt x="71932" y="49631"/>
                  </a:lnTo>
                  <a:lnTo>
                    <a:pt x="78498" y="53860"/>
                  </a:lnTo>
                  <a:lnTo>
                    <a:pt x="87566" y="50571"/>
                  </a:lnTo>
                  <a:lnTo>
                    <a:pt x="91224" y="50088"/>
                  </a:lnTo>
                  <a:lnTo>
                    <a:pt x="88442" y="58407"/>
                  </a:lnTo>
                  <a:lnTo>
                    <a:pt x="92976" y="58661"/>
                  </a:lnTo>
                  <a:lnTo>
                    <a:pt x="100037" y="58572"/>
                  </a:lnTo>
                  <a:lnTo>
                    <a:pt x="104571" y="59842"/>
                  </a:lnTo>
                  <a:lnTo>
                    <a:pt x="109169" y="59181"/>
                  </a:lnTo>
                  <a:lnTo>
                    <a:pt x="109207" y="57657"/>
                  </a:lnTo>
                  <a:lnTo>
                    <a:pt x="108064" y="56768"/>
                  </a:lnTo>
                  <a:lnTo>
                    <a:pt x="104521" y="51625"/>
                  </a:lnTo>
                  <a:lnTo>
                    <a:pt x="105079" y="42125"/>
                  </a:lnTo>
                  <a:lnTo>
                    <a:pt x="108140" y="39446"/>
                  </a:lnTo>
                  <a:lnTo>
                    <a:pt x="108140" y="38417"/>
                  </a:lnTo>
                  <a:lnTo>
                    <a:pt x="105981" y="36982"/>
                  </a:lnTo>
                  <a:lnTo>
                    <a:pt x="103416" y="37871"/>
                  </a:lnTo>
                  <a:lnTo>
                    <a:pt x="99961" y="36918"/>
                  </a:lnTo>
                  <a:lnTo>
                    <a:pt x="98056" y="37261"/>
                  </a:lnTo>
                  <a:lnTo>
                    <a:pt x="95961" y="31534"/>
                  </a:lnTo>
                  <a:lnTo>
                    <a:pt x="92024" y="33032"/>
                  </a:lnTo>
                  <a:lnTo>
                    <a:pt x="86144" y="32867"/>
                  </a:lnTo>
                  <a:lnTo>
                    <a:pt x="84950" y="31140"/>
                  </a:lnTo>
                  <a:lnTo>
                    <a:pt x="85026" y="30403"/>
                  </a:lnTo>
                  <a:lnTo>
                    <a:pt x="85750" y="29159"/>
                  </a:lnTo>
                  <a:lnTo>
                    <a:pt x="86220" y="29489"/>
                  </a:lnTo>
                  <a:lnTo>
                    <a:pt x="91859" y="30911"/>
                  </a:lnTo>
                  <a:lnTo>
                    <a:pt x="95377" y="28206"/>
                  </a:lnTo>
                  <a:lnTo>
                    <a:pt x="99364" y="23685"/>
                  </a:lnTo>
                  <a:lnTo>
                    <a:pt x="100787" y="22732"/>
                  </a:lnTo>
                  <a:lnTo>
                    <a:pt x="99174" y="19583"/>
                  </a:lnTo>
                  <a:lnTo>
                    <a:pt x="93599" y="20802"/>
                  </a:lnTo>
                  <a:lnTo>
                    <a:pt x="84912" y="17691"/>
                  </a:lnTo>
                  <a:lnTo>
                    <a:pt x="76835" y="21920"/>
                  </a:lnTo>
                  <a:lnTo>
                    <a:pt x="68529" y="17221"/>
                  </a:lnTo>
                  <a:lnTo>
                    <a:pt x="66967" y="18745"/>
                  </a:lnTo>
                  <a:lnTo>
                    <a:pt x="58000" y="18503"/>
                  </a:lnTo>
                  <a:lnTo>
                    <a:pt x="49555" y="20929"/>
                  </a:lnTo>
                  <a:lnTo>
                    <a:pt x="43345" y="11645"/>
                  </a:lnTo>
                  <a:lnTo>
                    <a:pt x="42125" y="11341"/>
                  </a:lnTo>
                  <a:lnTo>
                    <a:pt x="37985" y="11048"/>
                  </a:lnTo>
                  <a:lnTo>
                    <a:pt x="35102" y="10413"/>
                  </a:lnTo>
                  <a:lnTo>
                    <a:pt x="29400" y="10820"/>
                  </a:lnTo>
                  <a:lnTo>
                    <a:pt x="26123" y="12141"/>
                  </a:lnTo>
                  <a:lnTo>
                    <a:pt x="25400" y="6794"/>
                  </a:lnTo>
                  <a:lnTo>
                    <a:pt x="24257" y="6286"/>
                  </a:lnTo>
                  <a:lnTo>
                    <a:pt x="18859" y="6159"/>
                  </a:lnTo>
                  <a:lnTo>
                    <a:pt x="15303" y="3848"/>
                  </a:lnTo>
                  <a:lnTo>
                    <a:pt x="8636" y="0"/>
                  </a:lnTo>
                  <a:close/>
                </a:path>
              </a:pathLst>
            </a:custGeom>
            <a:solidFill>
              <a:srgbClr val="7FAC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398473" y="2236266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6032" y="0"/>
                  </a:moveTo>
                  <a:lnTo>
                    <a:pt x="2755" y="3695"/>
                  </a:lnTo>
                  <a:lnTo>
                    <a:pt x="0" y="3187"/>
                  </a:lnTo>
                  <a:lnTo>
                    <a:pt x="457" y="6324"/>
                  </a:lnTo>
                  <a:lnTo>
                    <a:pt x="2451" y="7353"/>
                  </a:lnTo>
                  <a:lnTo>
                    <a:pt x="7683" y="7378"/>
                  </a:lnTo>
                  <a:lnTo>
                    <a:pt x="8445" y="6299"/>
                  </a:lnTo>
                  <a:lnTo>
                    <a:pt x="8318" y="4229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8B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404086" y="22291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09" h="2539">
                  <a:moveTo>
                    <a:pt x="1638" y="0"/>
                  </a:moveTo>
                  <a:lnTo>
                    <a:pt x="927" y="177"/>
                  </a:lnTo>
                  <a:lnTo>
                    <a:pt x="558" y="279"/>
                  </a:lnTo>
                  <a:lnTo>
                    <a:pt x="279" y="711"/>
                  </a:lnTo>
                  <a:lnTo>
                    <a:pt x="0" y="939"/>
                  </a:lnTo>
                  <a:lnTo>
                    <a:pt x="508" y="2120"/>
                  </a:lnTo>
                  <a:lnTo>
                    <a:pt x="1397" y="1993"/>
                  </a:lnTo>
                  <a:lnTo>
                    <a:pt x="3314" y="2031"/>
                  </a:lnTo>
                  <a:lnTo>
                    <a:pt x="2501" y="1308"/>
                  </a:lnTo>
                  <a:lnTo>
                    <a:pt x="2438" y="1066"/>
                  </a:lnTo>
                  <a:lnTo>
                    <a:pt x="2273" y="31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8EB6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60" name="object 4360"/>
          <p:cNvGrpSpPr/>
          <p:nvPr/>
        </p:nvGrpSpPr>
        <p:grpSpPr>
          <a:xfrm>
            <a:off x="1680108" y="720369"/>
            <a:ext cx="44450" cy="20955"/>
            <a:chOff x="1680108" y="720369"/>
            <a:chExt cx="44450" cy="20955"/>
          </a:xfrm>
        </p:grpSpPr>
        <p:sp>
          <p:nvSpPr>
            <p:cNvPr id="4361" name="object 4361"/>
            <p:cNvSpPr/>
            <p:nvPr/>
          </p:nvSpPr>
          <p:spPr>
            <a:xfrm>
              <a:off x="1683867" y="726376"/>
              <a:ext cx="12065" cy="6985"/>
            </a:xfrm>
            <a:custGeom>
              <a:avLst/>
              <a:gdLst/>
              <a:ahLst/>
              <a:cxnLst/>
              <a:rect l="l" t="t" r="r" b="b"/>
              <a:pathLst>
                <a:path w="12064" h="6984">
                  <a:moveTo>
                    <a:pt x="7505" y="0"/>
                  </a:moveTo>
                  <a:lnTo>
                    <a:pt x="6515" y="558"/>
                  </a:lnTo>
                  <a:lnTo>
                    <a:pt x="5918" y="2298"/>
                  </a:lnTo>
                  <a:lnTo>
                    <a:pt x="4318" y="1066"/>
                  </a:lnTo>
                  <a:lnTo>
                    <a:pt x="3556" y="1054"/>
                  </a:lnTo>
                  <a:lnTo>
                    <a:pt x="1524" y="1346"/>
                  </a:lnTo>
                  <a:lnTo>
                    <a:pt x="0" y="1993"/>
                  </a:lnTo>
                  <a:lnTo>
                    <a:pt x="1168" y="4495"/>
                  </a:lnTo>
                  <a:lnTo>
                    <a:pt x="2184" y="5283"/>
                  </a:lnTo>
                  <a:lnTo>
                    <a:pt x="5715" y="5473"/>
                  </a:lnTo>
                  <a:lnTo>
                    <a:pt x="6807" y="5588"/>
                  </a:lnTo>
                  <a:lnTo>
                    <a:pt x="7835" y="6083"/>
                  </a:lnTo>
                  <a:lnTo>
                    <a:pt x="8445" y="6299"/>
                  </a:lnTo>
                  <a:lnTo>
                    <a:pt x="9512" y="6159"/>
                  </a:lnTo>
                  <a:lnTo>
                    <a:pt x="10706" y="6502"/>
                  </a:lnTo>
                  <a:lnTo>
                    <a:pt x="11493" y="5422"/>
                  </a:lnTo>
                  <a:lnTo>
                    <a:pt x="9131" y="4381"/>
                  </a:lnTo>
                  <a:lnTo>
                    <a:pt x="10007" y="952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C7E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684426" y="730542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647" y="0"/>
                  </a:moveTo>
                  <a:lnTo>
                    <a:pt x="101" y="508"/>
                  </a:lnTo>
                  <a:lnTo>
                    <a:pt x="0" y="1130"/>
                  </a:lnTo>
                  <a:lnTo>
                    <a:pt x="139" y="1816"/>
                  </a:lnTo>
                  <a:lnTo>
                    <a:pt x="406" y="2501"/>
                  </a:lnTo>
                  <a:lnTo>
                    <a:pt x="1612" y="3073"/>
                  </a:lnTo>
                  <a:lnTo>
                    <a:pt x="1790" y="3390"/>
                  </a:lnTo>
                  <a:lnTo>
                    <a:pt x="3479" y="4089"/>
                  </a:lnTo>
                  <a:lnTo>
                    <a:pt x="5168" y="4508"/>
                  </a:lnTo>
                  <a:lnTo>
                    <a:pt x="6832" y="3289"/>
                  </a:lnTo>
                  <a:lnTo>
                    <a:pt x="8039" y="3086"/>
                  </a:lnTo>
                  <a:lnTo>
                    <a:pt x="7899" y="2133"/>
                  </a:lnTo>
                  <a:lnTo>
                    <a:pt x="4940" y="2133"/>
                  </a:lnTo>
                  <a:lnTo>
                    <a:pt x="4686" y="139"/>
                  </a:lnTo>
                  <a:lnTo>
                    <a:pt x="647" y="0"/>
                  </a:lnTo>
                  <a:close/>
                </a:path>
                <a:path w="8255" h="5079">
                  <a:moveTo>
                    <a:pt x="7315" y="685"/>
                  </a:moveTo>
                  <a:lnTo>
                    <a:pt x="4940" y="2133"/>
                  </a:lnTo>
                  <a:lnTo>
                    <a:pt x="7899" y="2133"/>
                  </a:lnTo>
                  <a:lnTo>
                    <a:pt x="7315" y="685"/>
                  </a:lnTo>
                  <a:close/>
                </a:path>
              </a:pathLst>
            </a:custGeom>
            <a:solidFill>
              <a:srgbClr val="6994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718297" y="73648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3111" y="0"/>
                  </a:moveTo>
                  <a:lnTo>
                    <a:pt x="0" y="2387"/>
                  </a:lnTo>
                  <a:lnTo>
                    <a:pt x="2171" y="4508"/>
                  </a:lnTo>
                  <a:lnTo>
                    <a:pt x="3530" y="4495"/>
                  </a:lnTo>
                  <a:lnTo>
                    <a:pt x="4889" y="4470"/>
                  </a:lnTo>
                  <a:lnTo>
                    <a:pt x="6248" y="4457"/>
                  </a:lnTo>
                  <a:lnTo>
                    <a:pt x="4013" y="424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91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680108" y="720368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5" h="9525">
                  <a:moveTo>
                    <a:pt x="2679" y="1117"/>
                  </a:moveTo>
                  <a:lnTo>
                    <a:pt x="2247" y="660"/>
                  </a:lnTo>
                  <a:lnTo>
                    <a:pt x="2006" y="152"/>
                  </a:lnTo>
                  <a:lnTo>
                    <a:pt x="1663" y="88"/>
                  </a:lnTo>
                  <a:lnTo>
                    <a:pt x="1270" y="0"/>
                  </a:lnTo>
                  <a:lnTo>
                    <a:pt x="558" y="152"/>
                  </a:lnTo>
                  <a:lnTo>
                    <a:pt x="406" y="444"/>
                  </a:lnTo>
                  <a:lnTo>
                    <a:pt x="0" y="1155"/>
                  </a:lnTo>
                  <a:lnTo>
                    <a:pt x="444" y="1689"/>
                  </a:lnTo>
                  <a:lnTo>
                    <a:pt x="1219" y="1701"/>
                  </a:lnTo>
                  <a:lnTo>
                    <a:pt x="1625" y="1714"/>
                  </a:lnTo>
                  <a:lnTo>
                    <a:pt x="2044" y="1384"/>
                  </a:lnTo>
                  <a:lnTo>
                    <a:pt x="2679" y="1117"/>
                  </a:lnTo>
                  <a:close/>
                </a:path>
                <a:path w="8255" h="9525">
                  <a:moveTo>
                    <a:pt x="8216" y="1358"/>
                  </a:moveTo>
                  <a:lnTo>
                    <a:pt x="5626" y="2882"/>
                  </a:lnTo>
                  <a:lnTo>
                    <a:pt x="3492" y="4445"/>
                  </a:lnTo>
                  <a:lnTo>
                    <a:pt x="812" y="4025"/>
                  </a:lnTo>
                  <a:lnTo>
                    <a:pt x="1460" y="5727"/>
                  </a:lnTo>
                  <a:lnTo>
                    <a:pt x="2971" y="7099"/>
                  </a:lnTo>
                  <a:lnTo>
                    <a:pt x="2819" y="9118"/>
                  </a:lnTo>
                  <a:lnTo>
                    <a:pt x="4686" y="8724"/>
                  </a:lnTo>
                  <a:lnTo>
                    <a:pt x="6096" y="7175"/>
                  </a:lnTo>
                  <a:lnTo>
                    <a:pt x="8077" y="7086"/>
                  </a:lnTo>
                  <a:lnTo>
                    <a:pt x="7099" y="5410"/>
                  </a:lnTo>
                  <a:lnTo>
                    <a:pt x="7721" y="3708"/>
                  </a:lnTo>
                  <a:lnTo>
                    <a:pt x="8216" y="1358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65" name="object 4365"/>
          <p:cNvGrpSpPr/>
          <p:nvPr/>
        </p:nvGrpSpPr>
        <p:grpSpPr>
          <a:xfrm>
            <a:off x="1823669" y="831075"/>
            <a:ext cx="72390" cy="41275"/>
            <a:chOff x="1823669" y="831075"/>
            <a:chExt cx="72390" cy="41275"/>
          </a:xfrm>
        </p:grpSpPr>
        <p:sp>
          <p:nvSpPr>
            <p:cNvPr id="4366" name="object 4366"/>
            <p:cNvSpPr/>
            <p:nvPr/>
          </p:nvSpPr>
          <p:spPr>
            <a:xfrm>
              <a:off x="1823669" y="858215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15697" y="0"/>
                  </a:moveTo>
                  <a:lnTo>
                    <a:pt x="14312" y="203"/>
                  </a:lnTo>
                  <a:lnTo>
                    <a:pt x="13068" y="1219"/>
                  </a:lnTo>
                  <a:lnTo>
                    <a:pt x="11049" y="3276"/>
                  </a:lnTo>
                  <a:lnTo>
                    <a:pt x="9156" y="7302"/>
                  </a:lnTo>
                  <a:lnTo>
                    <a:pt x="5029" y="8432"/>
                  </a:lnTo>
                  <a:lnTo>
                    <a:pt x="1663" y="10553"/>
                  </a:lnTo>
                  <a:lnTo>
                    <a:pt x="0" y="13131"/>
                  </a:lnTo>
                  <a:lnTo>
                    <a:pt x="1422" y="13652"/>
                  </a:lnTo>
                  <a:lnTo>
                    <a:pt x="3695" y="13601"/>
                  </a:lnTo>
                  <a:lnTo>
                    <a:pt x="4114" y="13919"/>
                  </a:lnTo>
                  <a:lnTo>
                    <a:pt x="4572" y="14008"/>
                  </a:lnTo>
                  <a:lnTo>
                    <a:pt x="5067" y="13855"/>
                  </a:lnTo>
                  <a:lnTo>
                    <a:pt x="7188" y="12547"/>
                  </a:lnTo>
                  <a:lnTo>
                    <a:pt x="9144" y="10998"/>
                  </a:lnTo>
                  <a:lnTo>
                    <a:pt x="11188" y="9613"/>
                  </a:lnTo>
                  <a:lnTo>
                    <a:pt x="12763" y="8356"/>
                  </a:lnTo>
                  <a:lnTo>
                    <a:pt x="14643" y="7442"/>
                  </a:lnTo>
                  <a:lnTo>
                    <a:pt x="16992" y="4546"/>
                  </a:lnTo>
                  <a:lnTo>
                    <a:pt x="17106" y="2921"/>
                  </a:lnTo>
                  <a:lnTo>
                    <a:pt x="15697" y="0"/>
                  </a:lnTo>
                  <a:close/>
                </a:path>
              </a:pathLst>
            </a:custGeom>
            <a:solidFill>
              <a:srgbClr val="76A1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833511" y="855954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40">
                  <a:moveTo>
                    <a:pt x="5918" y="0"/>
                  </a:moveTo>
                  <a:lnTo>
                    <a:pt x="4559" y="1181"/>
                  </a:lnTo>
                  <a:lnTo>
                    <a:pt x="3225" y="3479"/>
                  </a:lnTo>
                  <a:lnTo>
                    <a:pt x="4381" y="3467"/>
                  </a:lnTo>
                  <a:lnTo>
                    <a:pt x="5727" y="3086"/>
                  </a:lnTo>
                  <a:lnTo>
                    <a:pt x="6388" y="6121"/>
                  </a:lnTo>
                  <a:lnTo>
                    <a:pt x="5918" y="7035"/>
                  </a:lnTo>
                  <a:lnTo>
                    <a:pt x="3149" y="9055"/>
                  </a:lnTo>
                  <a:lnTo>
                    <a:pt x="1130" y="9791"/>
                  </a:lnTo>
                  <a:lnTo>
                    <a:pt x="0" y="11645"/>
                  </a:lnTo>
                  <a:lnTo>
                    <a:pt x="1739" y="15049"/>
                  </a:lnTo>
                  <a:lnTo>
                    <a:pt x="5016" y="12344"/>
                  </a:lnTo>
                  <a:lnTo>
                    <a:pt x="7327" y="13462"/>
                  </a:lnTo>
                  <a:lnTo>
                    <a:pt x="10299" y="13398"/>
                  </a:lnTo>
                  <a:lnTo>
                    <a:pt x="12141" y="11963"/>
                  </a:lnTo>
                  <a:lnTo>
                    <a:pt x="12750" y="9017"/>
                  </a:lnTo>
                  <a:lnTo>
                    <a:pt x="12255" y="8432"/>
                  </a:lnTo>
                  <a:lnTo>
                    <a:pt x="10160" y="8191"/>
                  </a:lnTo>
                  <a:lnTo>
                    <a:pt x="8331" y="7493"/>
                  </a:lnTo>
                  <a:lnTo>
                    <a:pt x="7378" y="5410"/>
                  </a:lnTo>
                  <a:lnTo>
                    <a:pt x="7886" y="4737"/>
                  </a:lnTo>
                  <a:lnTo>
                    <a:pt x="7975" y="4064"/>
                  </a:lnTo>
                  <a:lnTo>
                    <a:pt x="7378" y="3403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A5C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840890" y="853147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5664" y="0"/>
                  </a:moveTo>
                  <a:lnTo>
                    <a:pt x="4749" y="635"/>
                  </a:lnTo>
                  <a:lnTo>
                    <a:pt x="4102" y="2032"/>
                  </a:lnTo>
                  <a:lnTo>
                    <a:pt x="3657" y="2870"/>
                  </a:lnTo>
                  <a:lnTo>
                    <a:pt x="2882" y="3060"/>
                  </a:lnTo>
                  <a:lnTo>
                    <a:pt x="2032" y="3086"/>
                  </a:lnTo>
                  <a:lnTo>
                    <a:pt x="0" y="6210"/>
                  </a:lnTo>
                  <a:lnTo>
                    <a:pt x="0" y="8216"/>
                  </a:lnTo>
                  <a:lnTo>
                    <a:pt x="3276" y="6667"/>
                  </a:lnTo>
                  <a:lnTo>
                    <a:pt x="6731" y="5283"/>
                  </a:lnTo>
                  <a:lnTo>
                    <a:pt x="7150" y="927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D5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844649" y="854671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4">
                  <a:moveTo>
                    <a:pt x="10426" y="0"/>
                  </a:moveTo>
                  <a:lnTo>
                    <a:pt x="6388" y="5232"/>
                  </a:lnTo>
                  <a:lnTo>
                    <a:pt x="3365" y="5841"/>
                  </a:lnTo>
                  <a:lnTo>
                    <a:pt x="4038" y="7962"/>
                  </a:lnTo>
                  <a:lnTo>
                    <a:pt x="0" y="7340"/>
                  </a:lnTo>
                  <a:lnTo>
                    <a:pt x="1117" y="9715"/>
                  </a:lnTo>
                  <a:lnTo>
                    <a:pt x="1396" y="9867"/>
                  </a:lnTo>
                  <a:lnTo>
                    <a:pt x="6248" y="12852"/>
                  </a:lnTo>
                  <a:lnTo>
                    <a:pt x="9194" y="8826"/>
                  </a:lnTo>
                  <a:lnTo>
                    <a:pt x="12674" y="6794"/>
                  </a:lnTo>
                  <a:lnTo>
                    <a:pt x="13728" y="6045"/>
                  </a:lnTo>
                  <a:lnTo>
                    <a:pt x="14858" y="5397"/>
                  </a:lnTo>
                  <a:lnTo>
                    <a:pt x="15379" y="4114"/>
                  </a:lnTo>
                  <a:lnTo>
                    <a:pt x="15481" y="3619"/>
                  </a:lnTo>
                  <a:lnTo>
                    <a:pt x="15481" y="3111"/>
                  </a:lnTo>
                  <a:lnTo>
                    <a:pt x="11645" y="101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97C8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845856" y="853084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59">
                  <a:moveTo>
                    <a:pt x="6146" y="0"/>
                  </a:moveTo>
                  <a:lnTo>
                    <a:pt x="4508" y="1244"/>
                  </a:lnTo>
                  <a:lnTo>
                    <a:pt x="6705" y="3098"/>
                  </a:lnTo>
                  <a:lnTo>
                    <a:pt x="5130" y="3733"/>
                  </a:lnTo>
                  <a:lnTo>
                    <a:pt x="2501" y="5118"/>
                  </a:lnTo>
                  <a:lnTo>
                    <a:pt x="0" y="5232"/>
                  </a:lnTo>
                  <a:lnTo>
                    <a:pt x="2171" y="7429"/>
                  </a:lnTo>
                  <a:lnTo>
                    <a:pt x="7747" y="9766"/>
                  </a:lnTo>
                  <a:lnTo>
                    <a:pt x="6946" y="4597"/>
                  </a:lnTo>
                  <a:lnTo>
                    <a:pt x="8420" y="2108"/>
                  </a:lnTo>
                  <a:lnTo>
                    <a:pt x="7480" y="165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6396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843404" y="850011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5740" y="0"/>
                  </a:moveTo>
                  <a:lnTo>
                    <a:pt x="4089" y="1625"/>
                  </a:lnTo>
                  <a:lnTo>
                    <a:pt x="0" y="863"/>
                  </a:lnTo>
                  <a:lnTo>
                    <a:pt x="1574" y="5156"/>
                  </a:lnTo>
                  <a:lnTo>
                    <a:pt x="4635" y="4051"/>
                  </a:lnTo>
                  <a:lnTo>
                    <a:pt x="4902" y="2768"/>
                  </a:lnTo>
                  <a:lnTo>
                    <a:pt x="7327" y="2197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91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850351" y="851014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2882" y="0"/>
                  </a:moveTo>
                  <a:lnTo>
                    <a:pt x="0" y="3314"/>
                  </a:lnTo>
                  <a:lnTo>
                    <a:pt x="1485" y="2793"/>
                  </a:lnTo>
                  <a:lnTo>
                    <a:pt x="2692" y="3543"/>
                  </a:lnTo>
                  <a:lnTo>
                    <a:pt x="3924" y="4178"/>
                  </a:lnTo>
                  <a:lnTo>
                    <a:pt x="4991" y="4178"/>
                  </a:lnTo>
                  <a:lnTo>
                    <a:pt x="5867" y="4140"/>
                  </a:lnTo>
                  <a:lnTo>
                    <a:pt x="6743" y="4178"/>
                  </a:lnTo>
                  <a:lnTo>
                    <a:pt x="7543" y="3746"/>
                  </a:lnTo>
                  <a:lnTo>
                    <a:pt x="8127" y="3352"/>
                  </a:lnTo>
                  <a:lnTo>
                    <a:pt x="8483" y="2844"/>
                  </a:lnTo>
                  <a:lnTo>
                    <a:pt x="8369" y="2108"/>
                  </a:lnTo>
                  <a:lnTo>
                    <a:pt x="7848" y="1257"/>
                  </a:lnTo>
                  <a:lnTo>
                    <a:pt x="6984" y="1079"/>
                  </a:lnTo>
                  <a:lnTo>
                    <a:pt x="6083" y="990"/>
                  </a:lnTo>
                  <a:lnTo>
                    <a:pt x="4927" y="952"/>
                  </a:lnTo>
                  <a:lnTo>
                    <a:pt x="3695" y="1168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83B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869732" y="833869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69" h="12700">
                  <a:moveTo>
                    <a:pt x="7464" y="6122"/>
                  </a:moveTo>
                  <a:lnTo>
                    <a:pt x="4572" y="7048"/>
                  </a:lnTo>
                  <a:lnTo>
                    <a:pt x="25" y="10007"/>
                  </a:lnTo>
                  <a:lnTo>
                    <a:pt x="0" y="10985"/>
                  </a:lnTo>
                  <a:lnTo>
                    <a:pt x="330" y="11391"/>
                  </a:lnTo>
                  <a:lnTo>
                    <a:pt x="1130" y="12103"/>
                  </a:lnTo>
                  <a:lnTo>
                    <a:pt x="2032" y="12534"/>
                  </a:lnTo>
                  <a:lnTo>
                    <a:pt x="3149" y="12382"/>
                  </a:lnTo>
                  <a:lnTo>
                    <a:pt x="9004" y="9486"/>
                  </a:lnTo>
                  <a:lnTo>
                    <a:pt x="14947" y="6845"/>
                  </a:lnTo>
                  <a:lnTo>
                    <a:pt x="16399" y="6388"/>
                  </a:lnTo>
                  <a:lnTo>
                    <a:pt x="8978" y="6388"/>
                  </a:lnTo>
                  <a:lnTo>
                    <a:pt x="7464" y="6122"/>
                  </a:lnTo>
                  <a:close/>
                </a:path>
                <a:path w="26669" h="12700">
                  <a:moveTo>
                    <a:pt x="10400" y="5071"/>
                  </a:moveTo>
                  <a:lnTo>
                    <a:pt x="9766" y="5384"/>
                  </a:lnTo>
                  <a:lnTo>
                    <a:pt x="7464" y="6122"/>
                  </a:lnTo>
                  <a:lnTo>
                    <a:pt x="8978" y="6388"/>
                  </a:lnTo>
                  <a:lnTo>
                    <a:pt x="10400" y="5071"/>
                  </a:lnTo>
                  <a:close/>
                </a:path>
                <a:path w="26669" h="12700">
                  <a:moveTo>
                    <a:pt x="25727" y="2781"/>
                  </a:moveTo>
                  <a:lnTo>
                    <a:pt x="15036" y="2781"/>
                  </a:lnTo>
                  <a:lnTo>
                    <a:pt x="10400" y="5071"/>
                  </a:lnTo>
                  <a:lnTo>
                    <a:pt x="8978" y="6388"/>
                  </a:lnTo>
                  <a:lnTo>
                    <a:pt x="16399" y="6388"/>
                  </a:lnTo>
                  <a:lnTo>
                    <a:pt x="23050" y="4292"/>
                  </a:lnTo>
                  <a:lnTo>
                    <a:pt x="25311" y="3911"/>
                  </a:lnTo>
                  <a:lnTo>
                    <a:pt x="25727" y="2781"/>
                  </a:lnTo>
                  <a:close/>
                </a:path>
                <a:path w="26669" h="12700">
                  <a:moveTo>
                    <a:pt x="6553" y="139"/>
                  </a:moveTo>
                  <a:lnTo>
                    <a:pt x="4241" y="3505"/>
                  </a:lnTo>
                  <a:lnTo>
                    <a:pt x="4318" y="4432"/>
                  </a:lnTo>
                  <a:lnTo>
                    <a:pt x="4508" y="5295"/>
                  </a:lnTo>
                  <a:lnTo>
                    <a:pt x="5435" y="5765"/>
                  </a:lnTo>
                  <a:lnTo>
                    <a:pt x="7464" y="6122"/>
                  </a:lnTo>
                  <a:lnTo>
                    <a:pt x="9766" y="5384"/>
                  </a:lnTo>
                  <a:lnTo>
                    <a:pt x="10400" y="5071"/>
                  </a:lnTo>
                  <a:lnTo>
                    <a:pt x="11557" y="4000"/>
                  </a:lnTo>
                  <a:lnTo>
                    <a:pt x="15036" y="2781"/>
                  </a:lnTo>
                  <a:lnTo>
                    <a:pt x="25727" y="2781"/>
                  </a:lnTo>
                  <a:lnTo>
                    <a:pt x="16954" y="2705"/>
                  </a:lnTo>
                  <a:lnTo>
                    <a:pt x="14344" y="889"/>
                  </a:lnTo>
                  <a:lnTo>
                    <a:pt x="10198" y="889"/>
                  </a:lnTo>
                  <a:lnTo>
                    <a:pt x="6553" y="139"/>
                  </a:lnTo>
                  <a:close/>
                </a:path>
                <a:path w="26669" h="12700">
                  <a:moveTo>
                    <a:pt x="19951" y="0"/>
                  </a:moveTo>
                  <a:lnTo>
                    <a:pt x="16954" y="2705"/>
                  </a:lnTo>
                  <a:lnTo>
                    <a:pt x="25755" y="2705"/>
                  </a:lnTo>
                  <a:lnTo>
                    <a:pt x="26162" y="1600"/>
                  </a:lnTo>
                  <a:lnTo>
                    <a:pt x="25717" y="736"/>
                  </a:lnTo>
                  <a:lnTo>
                    <a:pt x="24942" y="571"/>
                  </a:lnTo>
                  <a:lnTo>
                    <a:pt x="22987" y="520"/>
                  </a:lnTo>
                  <a:lnTo>
                    <a:pt x="19951" y="0"/>
                  </a:lnTo>
                  <a:close/>
                </a:path>
                <a:path w="26669" h="12700">
                  <a:moveTo>
                    <a:pt x="13474" y="520"/>
                  </a:moveTo>
                  <a:lnTo>
                    <a:pt x="10198" y="889"/>
                  </a:lnTo>
                  <a:lnTo>
                    <a:pt x="14344" y="889"/>
                  </a:lnTo>
                  <a:lnTo>
                    <a:pt x="13906" y="584"/>
                  </a:lnTo>
                  <a:lnTo>
                    <a:pt x="13474" y="520"/>
                  </a:lnTo>
                  <a:close/>
                </a:path>
              </a:pathLst>
            </a:custGeom>
            <a:solidFill>
              <a:srgbClr val="89B7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866861" y="831075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15748" y="0"/>
                  </a:moveTo>
                  <a:lnTo>
                    <a:pt x="13970" y="876"/>
                  </a:lnTo>
                  <a:lnTo>
                    <a:pt x="10312" y="2247"/>
                  </a:lnTo>
                  <a:lnTo>
                    <a:pt x="8216" y="3301"/>
                  </a:lnTo>
                  <a:lnTo>
                    <a:pt x="6083" y="4267"/>
                  </a:lnTo>
                  <a:lnTo>
                    <a:pt x="0" y="7531"/>
                  </a:lnTo>
                  <a:lnTo>
                    <a:pt x="2743" y="9296"/>
                  </a:lnTo>
                  <a:lnTo>
                    <a:pt x="4546" y="5562"/>
                  </a:lnTo>
                  <a:lnTo>
                    <a:pt x="7112" y="6299"/>
                  </a:lnTo>
                  <a:lnTo>
                    <a:pt x="9994" y="4698"/>
                  </a:lnTo>
                  <a:lnTo>
                    <a:pt x="13741" y="5778"/>
                  </a:lnTo>
                  <a:lnTo>
                    <a:pt x="16344" y="3314"/>
                  </a:lnTo>
                  <a:lnTo>
                    <a:pt x="16662" y="2374"/>
                  </a:lnTo>
                  <a:lnTo>
                    <a:pt x="15748" y="0"/>
                  </a:lnTo>
                  <a:close/>
                </a:path>
              </a:pathLst>
            </a:custGeom>
            <a:solidFill>
              <a:srgbClr val="AFDC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866747" y="836434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7411" y="0"/>
                  </a:moveTo>
                  <a:lnTo>
                    <a:pt x="8407" y="3213"/>
                  </a:lnTo>
                  <a:lnTo>
                    <a:pt x="1981" y="6210"/>
                  </a:lnTo>
                  <a:lnTo>
                    <a:pt x="889" y="5918"/>
                  </a:lnTo>
                  <a:lnTo>
                    <a:pt x="330" y="6413"/>
                  </a:lnTo>
                  <a:lnTo>
                    <a:pt x="114" y="7454"/>
                  </a:lnTo>
                  <a:lnTo>
                    <a:pt x="0" y="8331"/>
                  </a:lnTo>
                  <a:lnTo>
                    <a:pt x="1003" y="9220"/>
                  </a:lnTo>
                  <a:lnTo>
                    <a:pt x="1981" y="9232"/>
                  </a:lnTo>
                  <a:lnTo>
                    <a:pt x="2933" y="8280"/>
                  </a:lnTo>
                  <a:lnTo>
                    <a:pt x="17868" y="977"/>
                  </a:lnTo>
                  <a:lnTo>
                    <a:pt x="17411" y="0"/>
                  </a:lnTo>
                  <a:close/>
                </a:path>
              </a:pathLst>
            </a:custGeom>
            <a:solidFill>
              <a:srgbClr val="BEE0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857298" y="843038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2184" y="0"/>
                  </a:moveTo>
                  <a:lnTo>
                    <a:pt x="2451" y="5613"/>
                  </a:lnTo>
                  <a:lnTo>
                    <a:pt x="0" y="5854"/>
                  </a:lnTo>
                  <a:lnTo>
                    <a:pt x="1435" y="7772"/>
                  </a:lnTo>
                  <a:lnTo>
                    <a:pt x="2603" y="9309"/>
                  </a:lnTo>
                  <a:lnTo>
                    <a:pt x="3936" y="9080"/>
                  </a:lnTo>
                  <a:lnTo>
                    <a:pt x="5321" y="8089"/>
                  </a:lnTo>
                  <a:lnTo>
                    <a:pt x="6007" y="6362"/>
                  </a:lnTo>
                  <a:lnTo>
                    <a:pt x="6324" y="4584"/>
                  </a:lnTo>
                  <a:lnTo>
                    <a:pt x="6146" y="2717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497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861146" y="844715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5">
                  <a:moveTo>
                    <a:pt x="8547" y="0"/>
                  </a:moveTo>
                  <a:lnTo>
                    <a:pt x="5613" y="38"/>
                  </a:lnTo>
                  <a:lnTo>
                    <a:pt x="2298" y="1041"/>
                  </a:lnTo>
                  <a:lnTo>
                    <a:pt x="1295" y="2349"/>
                  </a:lnTo>
                  <a:lnTo>
                    <a:pt x="0" y="3594"/>
                  </a:lnTo>
                  <a:lnTo>
                    <a:pt x="1384" y="5397"/>
                  </a:lnTo>
                  <a:lnTo>
                    <a:pt x="4762" y="4889"/>
                  </a:lnTo>
                  <a:lnTo>
                    <a:pt x="7289" y="3174"/>
                  </a:lnTo>
                  <a:lnTo>
                    <a:pt x="8851" y="101"/>
                  </a:lnTo>
                  <a:lnTo>
                    <a:pt x="8547" y="0"/>
                  </a:lnTo>
                  <a:close/>
                </a:path>
              </a:pathLst>
            </a:custGeom>
            <a:solidFill>
              <a:srgbClr val="92CA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864639" y="841044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857" y="0"/>
                  </a:moveTo>
                  <a:lnTo>
                    <a:pt x="1358" y="88"/>
                  </a:lnTo>
                  <a:lnTo>
                    <a:pt x="0" y="2743"/>
                  </a:lnTo>
                  <a:lnTo>
                    <a:pt x="1498" y="2654"/>
                  </a:lnTo>
                  <a:lnTo>
                    <a:pt x="2235" y="2832"/>
                  </a:lnTo>
                  <a:lnTo>
                    <a:pt x="2857" y="2413"/>
                  </a:lnTo>
                  <a:lnTo>
                    <a:pt x="3479" y="2006"/>
                  </a:lnTo>
                  <a:lnTo>
                    <a:pt x="4102" y="1587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547C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856435" y="843686"/>
              <a:ext cx="24765" cy="12065"/>
            </a:xfrm>
            <a:custGeom>
              <a:avLst/>
              <a:gdLst/>
              <a:ahLst/>
              <a:cxnLst/>
              <a:rect l="l" t="t" r="r" b="b"/>
              <a:pathLst>
                <a:path w="24764" h="12065">
                  <a:moveTo>
                    <a:pt x="19278" y="0"/>
                  </a:moveTo>
                  <a:lnTo>
                    <a:pt x="17894" y="2654"/>
                  </a:lnTo>
                  <a:lnTo>
                    <a:pt x="15544" y="2120"/>
                  </a:lnTo>
                  <a:lnTo>
                    <a:pt x="15138" y="1295"/>
                  </a:lnTo>
                  <a:lnTo>
                    <a:pt x="14389" y="1142"/>
                  </a:lnTo>
                  <a:lnTo>
                    <a:pt x="13563" y="1130"/>
                  </a:lnTo>
                  <a:lnTo>
                    <a:pt x="11048" y="2870"/>
                  </a:lnTo>
                  <a:lnTo>
                    <a:pt x="8026" y="3886"/>
                  </a:lnTo>
                  <a:lnTo>
                    <a:pt x="6095" y="6426"/>
                  </a:lnTo>
                  <a:lnTo>
                    <a:pt x="5041" y="7810"/>
                  </a:lnTo>
                  <a:lnTo>
                    <a:pt x="3619" y="7226"/>
                  </a:lnTo>
                  <a:lnTo>
                    <a:pt x="2298" y="7124"/>
                  </a:lnTo>
                  <a:lnTo>
                    <a:pt x="0" y="8318"/>
                  </a:lnTo>
                  <a:lnTo>
                    <a:pt x="419" y="9207"/>
                  </a:lnTo>
                  <a:lnTo>
                    <a:pt x="2095" y="9474"/>
                  </a:lnTo>
                  <a:lnTo>
                    <a:pt x="4686" y="11290"/>
                  </a:lnTo>
                  <a:lnTo>
                    <a:pt x="7404" y="11480"/>
                  </a:lnTo>
                  <a:lnTo>
                    <a:pt x="10248" y="10121"/>
                  </a:lnTo>
                  <a:lnTo>
                    <a:pt x="12674" y="7556"/>
                  </a:lnTo>
                  <a:lnTo>
                    <a:pt x="15049" y="4864"/>
                  </a:lnTo>
                  <a:lnTo>
                    <a:pt x="19100" y="7073"/>
                  </a:lnTo>
                  <a:lnTo>
                    <a:pt x="20624" y="7569"/>
                  </a:lnTo>
                  <a:lnTo>
                    <a:pt x="22136" y="7619"/>
                  </a:lnTo>
                  <a:lnTo>
                    <a:pt x="23609" y="6845"/>
                  </a:lnTo>
                  <a:lnTo>
                    <a:pt x="24066" y="6527"/>
                  </a:lnTo>
                  <a:lnTo>
                    <a:pt x="24345" y="6095"/>
                  </a:lnTo>
                  <a:lnTo>
                    <a:pt x="24447" y="5549"/>
                  </a:lnTo>
                  <a:lnTo>
                    <a:pt x="24460" y="4991"/>
                  </a:lnTo>
                  <a:lnTo>
                    <a:pt x="24295" y="4495"/>
                  </a:lnTo>
                  <a:lnTo>
                    <a:pt x="23977" y="4051"/>
                  </a:lnTo>
                  <a:lnTo>
                    <a:pt x="23926" y="3365"/>
                  </a:lnTo>
                  <a:lnTo>
                    <a:pt x="24587" y="1231"/>
                  </a:lnTo>
                  <a:lnTo>
                    <a:pt x="21551" y="292"/>
                  </a:lnTo>
                  <a:lnTo>
                    <a:pt x="19278" y="0"/>
                  </a:lnTo>
                  <a:close/>
                </a:path>
              </a:pathLst>
            </a:custGeom>
            <a:solidFill>
              <a:srgbClr val="619A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848027" y="834021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8585" y="0"/>
                  </a:moveTo>
                  <a:lnTo>
                    <a:pt x="5676" y="3632"/>
                  </a:lnTo>
                  <a:lnTo>
                    <a:pt x="3238" y="3581"/>
                  </a:lnTo>
                  <a:lnTo>
                    <a:pt x="2603" y="4584"/>
                  </a:lnTo>
                  <a:lnTo>
                    <a:pt x="0" y="6146"/>
                  </a:lnTo>
                  <a:lnTo>
                    <a:pt x="5854" y="6210"/>
                  </a:lnTo>
                  <a:lnTo>
                    <a:pt x="8140" y="5118"/>
                  </a:lnTo>
                  <a:lnTo>
                    <a:pt x="10426" y="4521"/>
                  </a:lnTo>
                  <a:lnTo>
                    <a:pt x="8585" y="0"/>
                  </a:lnTo>
                  <a:close/>
                </a:path>
              </a:pathLst>
            </a:custGeom>
            <a:solidFill>
              <a:srgbClr val="A7D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381" name="object 4381"/>
          <p:cNvSpPr/>
          <p:nvPr/>
        </p:nvSpPr>
        <p:spPr>
          <a:xfrm>
            <a:off x="2274887" y="1424063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5">
                <a:moveTo>
                  <a:pt x="0" y="1320"/>
                </a:moveTo>
                <a:lnTo>
                  <a:pt x="139" y="0"/>
                </a:lnTo>
                <a:lnTo>
                  <a:pt x="444" y="142"/>
                </a:lnTo>
                <a:lnTo>
                  <a:pt x="444" y="1841"/>
                </a:lnTo>
                <a:lnTo>
                  <a:pt x="0" y="1320"/>
                </a:lnTo>
                <a:close/>
              </a:path>
            </a:pathLst>
          </a:custGeom>
          <a:solidFill>
            <a:srgbClr val="33708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382" name="object 4382"/>
          <p:cNvGrpSpPr/>
          <p:nvPr/>
        </p:nvGrpSpPr>
        <p:grpSpPr>
          <a:xfrm>
            <a:off x="2178583" y="1832038"/>
            <a:ext cx="15875" cy="13970"/>
            <a:chOff x="2178583" y="1832038"/>
            <a:chExt cx="15875" cy="13970"/>
          </a:xfrm>
        </p:grpSpPr>
        <p:sp>
          <p:nvSpPr>
            <p:cNvPr id="4383" name="object 4383"/>
            <p:cNvSpPr/>
            <p:nvPr/>
          </p:nvSpPr>
          <p:spPr>
            <a:xfrm>
              <a:off x="2178583" y="18320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28" y="0"/>
                  </a:moveTo>
                  <a:lnTo>
                    <a:pt x="1041" y="127"/>
                  </a:lnTo>
                  <a:lnTo>
                    <a:pt x="101" y="177"/>
                  </a:lnTo>
                  <a:lnTo>
                    <a:pt x="63" y="1206"/>
                  </a:lnTo>
                  <a:lnTo>
                    <a:pt x="0" y="2349"/>
                  </a:lnTo>
                  <a:lnTo>
                    <a:pt x="977" y="2286"/>
                  </a:lnTo>
                  <a:lnTo>
                    <a:pt x="1765" y="2362"/>
                  </a:lnTo>
                  <a:lnTo>
                    <a:pt x="2133" y="1587"/>
                  </a:lnTo>
                  <a:lnTo>
                    <a:pt x="2501" y="80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94B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2180717" y="1832864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4952" y="12"/>
                  </a:moveTo>
                  <a:lnTo>
                    <a:pt x="3860" y="0"/>
                  </a:lnTo>
                  <a:lnTo>
                    <a:pt x="3213" y="635"/>
                  </a:lnTo>
                  <a:lnTo>
                    <a:pt x="2730" y="1524"/>
                  </a:lnTo>
                  <a:lnTo>
                    <a:pt x="1727" y="4673"/>
                  </a:lnTo>
                  <a:lnTo>
                    <a:pt x="2311" y="6654"/>
                  </a:lnTo>
                  <a:lnTo>
                    <a:pt x="1346" y="8305"/>
                  </a:lnTo>
                  <a:lnTo>
                    <a:pt x="596" y="9994"/>
                  </a:lnTo>
                  <a:lnTo>
                    <a:pt x="101" y="11010"/>
                  </a:lnTo>
                  <a:lnTo>
                    <a:pt x="0" y="12014"/>
                  </a:lnTo>
                  <a:lnTo>
                    <a:pt x="800" y="12941"/>
                  </a:lnTo>
                  <a:lnTo>
                    <a:pt x="2806" y="9893"/>
                  </a:lnTo>
                  <a:lnTo>
                    <a:pt x="3975" y="7683"/>
                  </a:lnTo>
                  <a:lnTo>
                    <a:pt x="6794" y="6565"/>
                  </a:lnTo>
                  <a:lnTo>
                    <a:pt x="6972" y="2628"/>
                  </a:lnTo>
                  <a:lnTo>
                    <a:pt x="6502" y="1600"/>
                  </a:lnTo>
                  <a:lnTo>
                    <a:pt x="6400" y="292"/>
                  </a:lnTo>
                  <a:lnTo>
                    <a:pt x="4952" y="12"/>
                  </a:lnTo>
                  <a:close/>
                </a:path>
              </a:pathLst>
            </a:custGeom>
            <a:solidFill>
              <a:srgbClr val="CBE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2183523" y="1836521"/>
              <a:ext cx="10795" cy="6350"/>
            </a:xfrm>
            <a:custGeom>
              <a:avLst/>
              <a:gdLst/>
              <a:ahLst/>
              <a:cxnLst/>
              <a:rect l="l" t="t" r="r" b="b"/>
              <a:pathLst>
                <a:path w="10794" h="6350">
                  <a:moveTo>
                    <a:pt x="4114" y="0"/>
                  </a:moveTo>
                  <a:lnTo>
                    <a:pt x="2743" y="2082"/>
                  </a:lnTo>
                  <a:lnTo>
                    <a:pt x="304" y="3454"/>
                  </a:lnTo>
                  <a:lnTo>
                    <a:pt x="0" y="6235"/>
                  </a:lnTo>
                  <a:lnTo>
                    <a:pt x="2514" y="4013"/>
                  </a:lnTo>
                  <a:lnTo>
                    <a:pt x="5562" y="5918"/>
                  </a:lnTo>
                  <a:lnTo>
                    <a:pt x="8267" y="5206"/>
                  </a:lnTo>
                  <a:lnTo>
                    <a:pt x="9144" y="5194"/>
                  </a:lnTo>
                  <a:lnTo>
                    <a:pt x="9931" y="5016"/>
                  </a:lnTo>
                  <a:lnTo>
                    <a:pt x="10388" y="4165"/>
                  </a:lnTo>
                  <a:lnTo>
                    <a:pt x="9283" y="2019"/>
                  </a:lnTo>
                  <a:lnTo>
                    <a:pt x="5372" y="4546"/>
                  </a:lnTo>
                  <a:lnTo>
                    <a:pt x="5118" y="977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86" name="object 4386"/>
          <p:cNvGrpSpPr/>
          <p:nvPr/>
        </p:nvGrpSpPr>
        <p:grpSpPr>
          <a:xfrm>
            <a:off x="1610321" y="718019"/>
            <a:ext cx="78105" cy="36195"/>
            <a:chOff x="1610321" y="718019"/>
            <a:chExt cx="78105" cy="36195"/>
          </a:xfrm>
        </p:grpSpPr>
        <p:sp>
          <p:nvSpPr>
            <p:cNvPr id="4387" name="object 4387"/>
            <p:cNvSpPr/>
            <p:nvPr/>
          </p:nvSpPr>
          <p:spPr>
            <a:xfrm>
              <a:off x="1615147" y="733183"/>
              <a:ext cx="13970" cy="20955"/>
            </a:xfrm>
            <a:custGeom>
              <a:avLst/>
              <a:gdLst/>
              <a:ahLst/>
              <a:cxnLst/>
              <a:rect l="l" t="t" r="r" b="b"/>
              <a:pathLst>
                <a:path w="13969" h="20954">
                  <a:moveTo>
                    <a:pt x="4381" y="0"/>
                  </a:moveTo>
                  <a:lnTo>
                    <a:pt x="0" y="2755"/>
                  </a:lnTo>
                  <a:lnTo>
                    <a:pt x="2184" y="5626"/>
                  </a:lnTo>
                  <a:lnTo>
                    <a:pt x="1892" y="8102"/>
                  </a:lnTo>
                  <a:lnTo>
                    <a:pt x="1905" y="8445"/>
                  </a:lnTo>
                  <a:lnTo>
                    <a:pt x="2844" y="16738"/>
                  </a:lnTo>
                  <a:lnTo>
                    <a:pt x="2959" y="17170"/>
                  </a:lnTo>
                  <a:lnTo>
                    <a:pt x="4546" y="19138"/>
                  </a:lnTo>
                  <a:lnTo>
                    <a:pt x="5092" y="19786"/>
                  </a:lnTo>
                  <a:lnTo>
                    <a:pt x="5384" y="20866"/>
                  </a:lnTo>
                  <a:lnTo>
                    <a:pt x="6591" y="20281"/>
                  </a:lnTo>
                  <a:lnTo>
                    <a:pt x="8140" y="20027"/>
                  </a:lnTo>
                  <a:lnTo>
                    <a:pt x="10071" y="20891"/>
                  </a:lnTo>
                  <a:lnTo>
                    <a:pt x="11049" y="18795"/>
                  </a:lnTo>
                  <a:lnTo>
                    <a:pt x="10071" y="17729"/>
                  </a:lnTo>
                  <a:lnTo>
                    <a:pt x="7632" y="17970"/>
                  </a:lnTo>
                  <a:lnTo>
                    <a:pt x="8420" y="13919"/>
                  </a:lnTo>
                  <a:lnTo>
                    <a:pt x="11760" y="14008"/>
                  </a:lnTo>
                  <a:lnTo>
                    <a:pt x="12522" y="13614"/>
                  </a:lnTo>
                  <a:lnTo>
                    <a:pt x="13665" y="12611"/>
                  </a:lnTo>
                  <a:lnTo>
                    <a:pt x="10452" y="10388"/>
                  </a:lnTo>
                  <a:lnTo>
                    <a:pt x="10871" y="6756"/>
                  </a:lnTo>
                  <a:lnTo>
                    <a:pt x="8648" y="4686"/>
                  </a:lnTo>
                  <a:lnTo>
                    <a:pt x="8343" y="4622"/>
                  </a:lnTo>
                  <a:lnTo>
                    <a:pt x="7708" y="4584"/>
                  </a:lnTo>
                  <a:lnTo>
                    <a:pt x="5435" y="4063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6EB7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610613" y="730529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4368" y="16812"/>
                  </a:moveTo>
                  <a:lnTo>
                    <a:pt x="5867" y="19329"/>
                  </a:lnTo>
                  <a:lnTo>
                    <a:pt x="7188" y="20853"/>
                  </a:lnTo>
                  <a:lnTo>
                    <a:pt x="9080" y="21793"/>
                  </a:lnTo>
                  <a:lnTo>
                    <a:pt x="9766" y="19443"/>
                  </a:lnTo>
                  <a:lnTo>
                    <a:pt x="4368" y="16812"/>
                  </a:lnTo>
                  <a:close/>
                </a:path>
                <a:path w="12700" h="22225">
                  <a:moveTo>
                    <a:pt x="2616" y="14998"/>
                  </a:moveTo>
                  <a:lnTo>
                    <a:pt x="698" y="15024"/>
                  </a:lnTo>
                  <a:lnTo>
                    <a:pt x="4368" y="16812"/>
                  </a:lnTo>
                  <a:lnTo>
                    <a:pt x="3809" y="15875"/>
                  </a:lnTo>
                  <a:lnTo>
                    <a:pt x="2616" y="14998"/>
                  </a:lnTo>
                  <a:close/>
                </a:path>
                <a:path w="12700" h="22225">
                  <a:moveTo>
                    <a:pt x="1803" y="0"/>
                  </a:moveTo>
                  <a:lnTo>
                    <a:pt x="0" y="1612"/>
                  </a:lnTo>
                  <a:lnTo>
                    <a:pt x="812" y="2921"/>
                  </a:lnTo>
                  <a:lnTo>
                    <a:pt x="3721" y="4749"/>
                  </a:lnTo>
                  <a:lnTo>
                    <a:pt x="4876" y="5549"/>
                  </a:lnTo>
                  <a:lnTo>
                    <a:pt x="4825" y="7302"/>
                  </a:lnTo>
                  <a:lnTo>
                    <a:pt x="4660" y="8153"/>
                  </a:lnTo>
                  <a:lnTo>
                    <a:pt x="4952" y="8356"/>
                  </a:lnTo>
                  <a:lnTo>
                    <a:pt x="6311" y="9829"/>
                  </a:lnTo>
                  <a:lnTo>
                    <a:pt x="6616" y="12179"/>
                  </a:lnTo>
                  <a:lnTo>
                    <a:pt x="1943" y="14503"/>
                  </a:lnTo>
                  <a:lnTo>
                    <a:pt x="2616" y="14998"/>
                  </a:lnTo>
                  <a:lnTo>
                    <a:pt x="11036" y="14884"/>
                  </a:lnTo>
                  <a:lnTo>
                    <a:pt x="7086" y="12611"/>
                  </a:lnTo>
                  <a:lnTo>
                    <a:pt x="6972" y="4622"/>
                  </a:lnTo>
                  <a:lnTo>
                    <a:pt x="10584" y="4622"/>
                  </a:lnTo>
                  <a:lnTo>
                    <a:pt x="9778" y="3352"/>
                  </a:lnTo>
                  <a:lnTo>
                    <a:pt x="5905" y="1524"/>
                  </a:lnTo>
                  <a:lnTo>
                    <a:pt x="1803" y="0"/>
                  </a:lnTo>
                  <a:close/>
                </a:path>
                <a:path w="12700" h="22225">
                  <a:moveTo>
                    <a:pt x="10584" y="4622"/>
                  </a:moveTo>
                  <a:lnTo>
                    <a:pt x="6972" y="4622"/>
                  </a:lnTo>
                  <a:lnTo>
                    <a:pt x="9118" y="4749"/>
                  </a:lnTo>
                  <a:lnTo>
                    <a:pt x="9842" y="7721"/>
                  </a:lnTo>
                  <a:lnTo>
                    <a:pt x="12242" y="7239"/>
                  </a:lnTo>
                  <a:lnTo>
                    <a:pt x="10584" y="4622"/>
                  </a:lnTo>
                  <a:close/>
                </a:path>
              </a:pathLst>
            </a:custGeom>
            <a:solidFill>
              <a:srgbClr val="9BC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623821" y="724280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5156" y="0"/>
                  </a:moveTo>
                  <a:lnTo>
                    <a:pt x="3454" y="1562"/>
                  </a:lnTo>
                  <a:lnTo>
                    <a:pt x="1714" y="165"/>
                  </a:lnTo>
                  <a:lnTo>
                    <a:pt x="0" y="88"/>
                  </a:lnTo>
                  <a:lnTo>
                    <a:pt x="1028" y="2133"/>
                  </a:lnTo>
                  <a:lnTo>
                    <a:pt x="3822" y="2806"/>
                  </a:lnTo>
                  <a:lnTo>
                    <a:pt x="5207" y="3149"/>
                  </a:lnTo>
                  <a:lnTo>
                    <a:pt x="4851" y="2108"/>
                  </a:lnTo>
                  <a:lnTo>
                    <a:pt x="6400" y="1028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642465" y="7338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4013" y="0"/>
                  </a:moveTo>
                  <a:lnTo>
                    <a:pt x="2324" y="1206"/>
                  </a:lnTo>
                  <a:lnTo>
                    <a:pt x="0" y="2882"/>
                  </a:lnTo>
                  <a:lnTo>
                    <a:pt x="3162" y="3949"/>
                  </a:lnTo>
                  <a:lnTo>
                    <a:pt x="3390" y="2857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90CC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610321" y="718019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2108" y="0"/>
                  </a:moveTo>
                  <a:lnTo>
                    <a:pt x="1409" y="25"/>
                  </a:lnTo>
                  <a:lnTo>
                    <a:pt x="0" y="101"/>
                  </a:lnTo>
                  <a:lnTo>
                    <a:pt x="2032" y="2895"/>
                  </a:lnTo>
                  <a:lnTo>
                    <a:pt x="4216" y="5308"/>
                  </a:lnTo>
                  <a:lnTo>
                    <a:pt x="8140" y="3276"/>
                  </a:lnTo>
                  <a:lnTo>
                    <a:pt x="6311" y="1854"/>
                  </a:lnTo>
                  <a:lnTo>
                    <a:pt x="4343" y="67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656016" y="73366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10350" y="0"/>
                  </a:moveTo>
                  <a:lnTo>
                    <a:pt x="7175" y="2057"/>
                  </a:lnTo>
                  <a:lnTo>
                    <a:pt x="3403" y="1257"/>
                  </a:lnTo>
                  <a:lnTo>
                    <a:pt x="1358" y="3289"/>
                  </a:lnTo>
                  <a:lnTo>
                    <a:pt x="0" y="6438"/>
                  </a:lnTo>
                  <a:lnTo>
                    <a:pt x="1206" y="7442"/>
                  </a:lnTo>
                  <a:lnTo>
                    <a:pt x="4229" y="7454"/>
                  </a:lnTo>
                  <a:lnTo>
                    <a:pt x="5333" y="6248"/>
                  </a:lnTo>
                  <a:lnTo>
                    <a:pt x="6756" y="6070"/>
                  </a:lnTo>
                  <a:lnTo>
                    <a:pt x="8280" y="6210"/>
                  </a:lnTo>
                  <a:lnTo>
                    <a:pt x="9969" y="4190"/>
                  </a:lnTo>
                  <a:lnTo>
                    <a:pt x="12572" y="4711"/>
                  </a:lnTo>
                  <a:lnTo>
                    <a:pt x="14693" y="3898"/>
                  </a:lnTo>
                  <a:lnTo>
                    <a:pt x="15366" y="3517"/>
                  </a:lnTo>
                  <a:lnTo>
                    <a:pt x="15862" y="3047"/>
                  </a:lnTo>
                  <a:lnTo>
                    <a:pt x="15646" y="2171"/>
                  </a:lnTo>
                  <a:lnTo>
                    <a:pt x="13893" y="1828"/>
                  </a:lnTo>
                  <a:lnTo>
                    <a:pt x="11849" y="2806"/>
                  </a:lnTo>
                  <a:lnTo>
                    <a:pt x="10388" y="1066"/>
                  </a:lnTo>
                  <a:lnTo>
                    <a:pt x="10553" y="939"/>
                  </a:lnTo>
                  <a:lnTo>
                    <a:pt x="10718" y="457"/>
                  </a:lnTo>
                  <a:lnTo>
                    <a:pt x="10617" y="228"/>
                  </a:lnTo>
                  <a:lnTo>
                    <a:pt x="10350" y="0"/>
                  </a:lnTo>
                  <a:close/>
                </a:path>
              </a:pathLst>
            </a:custGeom>
            <a:solidFill>
              <a:srgbClr val="A7D6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653222" y="733577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8966" y="0"/>
                  </a:moveTo>
                  <a:lnTo>
                    <a:pt x="3670" y="2133"/>
                  </a:lnTo>
                  <a:lnTo>
                    <a:pt x="3403" y="3187"/>
                  </a:lnTo>
                  <a:lnTo>
                    <a:pt x="2603" y="3733"/>
                  </a:lnTo>
                  <a:lnTo>
                    <a:pt x="1041" y="4610"/>
                  </a:lnTo>
                  <a:lnTo>
                    <a:pt x="0" y="5041"/>
                  </a:lnTo>
                  <a:lnTo>
                    <a:pt x="850" y="6400"/>
                  </a:lnTo>
                  <a:lnTo>
                    <a:pt x="2019" y="6337"/>
                  </a:lnTo>
                  <a:lnTo>
                    <a:pt x="2793" y="6515"/>
                  </a:lnTo>
                  <a:lnTo>
                    <a:pt x="5016" y="4775"/>
                  </a:lnTo>
                  <a:lnTo>
                    <a:pt x="7213" y="3009"/>
                  </a:lnTo>
                  <a:lnTo>
                    <a:pt x="9969" y="2133"/>
                  </a:lnTo>
                  <a:lnTo>
                    <a:pt x="10032" y="1231"/>
                  </a:lnTo>
                  <a:lnTo>
                    <a:pt x="9817" y="469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70A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677466" y="72851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4927" y="0"/>
                  </a:moveTo>
                  <a:lnTo>
                    <a:pt x="2539" y="3136"/>
                  </a:lnTo>
                  <a:lnTo>
                    <a:pt x="2514" y="4876"/>
                  </a:lnTo>
                  <a:lnTo>
                    <a:pt x="977" y="5803"/>
                  </a:lnTo>
                  <a:lnTo>
                    <a:pt x="342" y="7226"/>
                  </a:lnTo>
                  <a:lnTo>
                    <a:pt x="165" y="7327"/>
                  </a:lnTo>
                  <a:lnTo>
                    <a:pt x="0" y="7734"/>
                  </a:lnTo>
                  <a:lnTo>
                    <a:pt x="114" y="7899"/>
                  </a:lnTo>
                  <a:lnTo>
                    <a:pt x="431" y="8051"/>
                  </a:lnTo>
                  <a:lnTo>
                    <a:pt x="1308" y="8191"/>
                  </a:lnTo>
                  <a:lnTo>
                    <a:pt x="3251" y="6019"/>
                  </a:lnTo>
                  <a:lnTo>
                    <a:pt x="7238" y="8699"/>
                  </a:lnTo>
                  <a:lnTo>
                    <a:pt x="8572" y="5105"/>
                  </a:lnTo>
                  <a:lnTo>
                    <a:pt x="7848" y="4089"/>
                  </a:lnTo>
                  <a:lnTo>
                    <a:pt x="6159" y="332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88C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667979" y="735749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5">
                  <a:moveTo>
                    <a:pt x="9829" y="0"/>
                  </a:moveTo>
                  <a:lnTo>
                    <a:pt x="3683" y="88"/>
                  </a:lnTo>
                  <a:lnTo>
                    <a:pt x="2628" y="1155"/>
                  </a:lnTo>
                  <a:lnTo>
                    <a:pt x="1828" y="2082"/>
                  </a:lnTo>
                  <a:lnTo>
                    <a:pt x="0" y="2247"/>
                  </a:lnTo>
                  <a:lnTo>
                    <a:pt x="469" y="4102"/>
                  </a:lnTo>
                  <a:lnTo>
                    <a:pt x="4025" y="4191"/>
                  </a:lnTo>
                  <a:lnTo>
                    <a:pt x="6705" y="1752"/>
                  </a:lnTo>
                  <a:lnTo>
                    <a:pt x="9906" y="825"/>
                  </a:lnTo>
                  <a:lnTo>
                    <a:pt x="9931" y="546"/>
                  </a:lnTo>
                  <a:lnTo>
                    <a:pt x="9906" y="266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679981" y="727163"/>
              <a:ext cx="8255" cy="6350"/>
            </a:xfrm>
            <a:custGeom>
              <a:avLst/>
              <a:gdLst/>
              <a:ahLst/>
              <a:cxnLst/>
              <a:rect l="l" t="t" r="r" b="b"/>
              <a:pathLst>
                <a:path w="8255" h="6350">
                  <a:moveTo>
                    <a:pt x="6083" y="0"/>
                  </a:moveTo>
                  <a:lnTo>
                    <a:pt x="4317" y="634"/>
                  </a:lnTo>
                  <a:lnTo>
                    <a:pt x="2959" y="2324"/>
                  </a:lnTo>
                  <a:lnTo>
                    <a:pt x="0" y="2260"/>
                  </a:lnTo>
                  <a:lnTo>
                    <a:pt x="25" y="4483"/>
                  </a:lnTo>
                  <a:lnTo>
                    <a:pt x="2158" y="2730"/>
                  </a:lnTo>
                  <a:lnTo>
                    <a:pt x="3378" y="6184"/>
                  </a:lnTo>
                  <a:lnTo>
                    <a:pt x="5333" y="5435"/>
                  </a:lnTo>
                  <a:lnTo>
                    <a:pt x="5092" y="3378"/>
                  </a:lnTo>
                  <a:lnTo>
                    <a:pt x="4914" y="1130"/>
                  </a:lnTo>
                  <a:lnTo>
                    <a:pt x="7492" y="1650"/>
                  </a:lnTo>
                  <a:lnTo>
                    <a:pt x="8204" y="292"/>
                  </a:lnTo>
                  <a:lnTo>
                    <a:pt x="6083" y="0"/>
                  </a:lnTo>
                  <a:close/>
                </a:path>
              </a:pathLst>
            </a:custGeom>
            <a:solidFill>
              <a:srgbClr val="A5D9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666354" y="73219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09">
                  <a:moveTo>
                    <a:pt x="3022" y="0"/>
                  </a:moveTo>
                  <a:lnTo>
                    <a:pt x="1460" y="647"/>
                  </a:lnTo>
                  <a:lnTo>
                    <a:pt x="0" y="482"/>
                  </a:lnTo>
                  <a:lnTo>
                    <a:pt x="12" y="812"/>
                  </a:lnTo>
                  <a:lnTo>
                    <a:pt x="12" y="1485"/>
                  </a:lnTo>
                  <a:lnTo>
                    <a:pt x="50" y="2540"/>
                  </a:lnTo>
                  <a:lnTo>
                    <a:pt x="1574" y="2286"/>
                  </a:lnTo>
                  <a:lnTo>
                    <a:pt x="3543" y="3238"/>
                  </a:lnTo>
                  <a:lnTo>
                    <a:pt x="4457" y="1016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BB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398" name="object 4398"/>
          <p:cNvGrpSpPr/>
          <p:nvPr/>
        </p:nvGrpSpPr>
        <p:grpSpPr>
          <a:xfrm>
            <a:off x="2149233" y="1089177"/>
            <a:ext cx="66040" cy="52069"/>
            <a:chOff x="2149233" y="1089177"/>
            <a:chExt cx="66040" cy="52069"/>
          </a:xfrm>
        </p:grpSpPr>
        <p:sp>
          <p:nvSpPr>
            <p:cNvPr id="4399" name="object 4399"/>
            <p:cNvSpPr/>
            <p:nvPr/>
          </p:nvSpPr>
          <p:spPr>
            <a:xfrm>
              <a:off x="2194941" y="1111135"/>
              <a:ext cx="20320" cy="30480"/>
            </a:xfrm>
            <a:custGeom>
              <a:avLst/>
              <a:gdLst/>
              <a:ahLst/>
              <a:cxnLst/>
              <a:rect l="l" t="t" r="r" b="b"/>
              <a:pathLst>
                <a:path w="20319" h="30480">
                  <a:moveTo>
                    <a:pt x="2501" y="0"/>
                  </a:moveTo>
                  <a:lnTo>
                    <a:pt x="1282" y="1371"/>
                  </a:lnTo>
                  <a:lnTo>
                    <a:pt x="0" y="3619"/>
                  </a:lnTo>
                  <a:lnTo>
                    <a:pt x="228" y="6388"/>
                  </a:lnTo>
                  <a:lnTo>
                    <a:pt x="5867" y="6946"/>
                  </a:lnTo>
                  <a:lnTo>
                    <a:pt x="2997" y="10960"/>
                  </a:lnTo>
                  <a:lnTo>
                    <a:pt x="3975" y="15697"/>
                  </a:lnTo>
                  <a:lnTo>
                    <a:pt x="7048" y="19354"/>
                  </a:lnTo>
                  <a:lnTo>
                    <a:pt x="9309" y="23431"/>
                  </a:lnTo>
                  <a:lnTo>
                    <a:pt x="10375" y="26327"/>
                  </a:lnTo>
                  <a:lnTo>
                    <a:pt x="11760" y="28943"/>
                  </a:lnTo>
                  <a:lnTo>
                    <a:pt x="14922" y="30048"/>
                  </a:lnTo>
                  <a:lnTo>
                    <a:pt x="16433" y="29959"/>
                  </a:lnTo>
                  <a:lnTo>
                    <a:pt x="17945" y="30086"/>
                  </a:lnTo>
                  <a:lnTo>
                    <a:pt x="19443" y="29895"/>
                  </a:lnTo>
                  <a:lnTo>
                    <a:pt x="19811" y="29349"/>
                  </a:lnTo>
                  <a:lnTo>
                    <a:pt x="17602" y="24472"/>
                  </a:lnTo>
                  <a:lnTo>
                    <a:pt x="15303" y="21856"/>
                  </a:lnTo>
                  <a:lnTo>
                    <a:pt x="14401" y="18237"/>
                  </a:lnTo>
                  <a:lnTo>
                    <a:pt x="11468" y="16090"/>
                  </a:lnTo>
                  <a:lnTo>
                    <a:pt x="9601" y="15417"/>
                  </a:lnTo>
                  <a:lnTo>
                    <a:pt x="8750" y="14084"/>
                  </a:lnTo>
                  <a:lnTo>
                    <a:pt x="8826" y="12115"/>
                  </a:lnTo>
                  <a:lnTo>
                    <a:pt x="8775" y="11658"/>
                  </a:lnTo>
                  <a:lnTo>
                    <a:pt x="8585" y="11290"/>
                  </a:lnTo>
                  <a:lnTo>
                    <a:pt x="6819" y="9867"/>
                  </a:lnTo>
                  <a:lnTo>
                    <a:pt x="7404" y="8242"/>
                  </a:lnTo>
                  <a:lnTo>
                    <a:pt x="7188" y="6819"/>
                  </a:lnTo>
                  <a:lnTo>
                    <a:pt x="6781" y="5613"/>
                  </a:lnTo>
                  <a:lnTo>
                    <a:pt x="6591" y="4241"/>
                  </a:lnTo>
                  <a:lnTo>
                    <a:pt x="5130" y="3746"/>
                  </a:lnTo>
                  <a:lnTo>
                    <a:pt x="4229" y="3594"/>
                  </a:lnTo>
                  <a:lnTo>
                    <a:pt x="4089" y="3695"/>
                  </a:lnTo>
                  <a:lnTo>
                    <a:pt x="3975" y="3860"/>
                  </a:lnTo>
                  <a:lnTo>
                    <a:pt x="3695" y="3937"/>
                  </a:lnTo>
                  <a:lnTo>
                    <a:pt x="3378" y="389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A3CD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2149233" y="1099489"/>
              <a:ext cx="10160" cy="6985"/>
            </a:xfrm>
            <a:custGeom>
              <a:avLst/>
              <a:gdLst/>
              <a:ahLst/>
              <a:cxnLst/>
              <a:rect l="l" t="t" r="r" b="b"/>
              <a:pathLst>
                <a:path w="10160" h="6984">
                  <a:moveTo>
                    <a:pt x="6781" y="0"/>
                  </a:moveTo>
                  <a:lnTo>
                    <a:pt x="3213" y="1358"/>
                  </a:lnTo>
                  <a:lnTo>
                    <a:pt x="736" y="2349"/>
                  </a:lnTo>
                  <a:lnTo>
                    <a:pt x="0" y="4914"/>
                  </a:lnTo>
                  <a:lnTo>
                    <a:pt x="3022" y="6756"/>
                  </a:lnTo>
                  <a:lnTo>
                    <a:pt x="5727" y="5981"/>
                  </a:lnTo>
                  <a:lnTo>
                    <a:pt x="8293" y="3962"/>
                  </a:lnTo>
                  <a:lnTo>
                    <a:pt x="9817" y="419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9BC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2164791" y="1089177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1904" y="0"/>
                  </a:moveTo>
                  <a:lnTo>
                    <a:pt x="3682" y="5041"/>
                  </a:lnTo>
                  <a:lnTo>
                    <a:pt x="2082" y="4864"/>
                  </a:lnTo>
                  <a:lnTo>
                    <a:pt x="0" y="5727"/>
                  </a:lnTo>
                  <a:lnTo>
                    <a:pt x="0" y="6070"/>
                  </a:lnTo>
                  <a:lnTo>
                    <a:pt x="2108" y="7696"/>
                  </a:lnTo>
                  <a:lnTo>
                    <a:pt x="4051" y="8432"/>
                  </a:lnTo>
                  <a:lnTo>
                    <a:pt x="6095" y="11252"/>
                  </a:lnTo>
                  <a:lnTo>
                    <a:pt x="9220" y="7454"/>
                  </a:lnTo>
                  <a:lnTo>
                    <a:pt x="6934" y="5346"/>
                  </a:lnTo>
                  <a:lnTo>
                    <a:pt x="5676" y="3352"/>
                  </a:lnTo>
                  <a:lnTo>
                    <a:pt x="5435" y="3111"/>
                  </a:lnTo>
                  <a:lnTo>
                    <a:pt x="5219" y="2844"/>
                  </a:lnTo>
                  <a:lnTo>
                    <a:pt x="1904" y="0"/>
                  </a:lnTo>
                  <a:close/>
                </a:path>
              </a:pathLst>
            </a:custGeom>
            <a:solidFill>
              <a:srgbClr val="416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2161159" y="1092923"/>
              <a:ext cx="6350" cy="8890"/>
            </a:xfrm>
            <a:custGeom>
              <a:avLst/>
              <a:gdLst/>
              <a:ahLst/>
              <a:cxnLst/>
              <a:rect l="l" t="t" r="r" b="b"/>
              <a:pathLst>
                <a:path w="6350" h="8890">
                  <a:moveTo>
                    <a:pt x="4521" y="0"/>
                  </a:moveTo>
                  <a:lnTo>
                    <a:pt x="3606" y="25"/>
                  </a:lnTo>
                  <a:lnTo>
                    <a:pt x="2260" y="2171"/>
                  </a:lnTo>
                  <a:lnTo>
                    <a:pt x="3390" y="5448"/>
                  </a:lnTo>
                  <a:lnTo>
                    <a:pt x="0" y="7150"/>
                  </a:lnTo>
                  <a:lnTo>
                    <a:pt x="1460" y="8381"/>
                  </a:lnTo>
                  <a:lnTo>
                    <a:pt x="2489" y="8597"/>
                  </a:lnTo>
                  <a:lnTo>
                    <a:pt x="3619" y="8293"/>
                  </a:lnTo>
                  <a:lnTo>
                    <a:pt x="4952" y="8508"/>
                  </a:lnTo>
                  <a:lnTo>
                    <a:pt x="5753" y="7340"/>
                  </a:lnTo>
                  <a:lnTo>
                    <a:pt x="5283" y="6210"/>
                  </a:lnTo>
                  <a:lnTo>
                    <a:pt x="4190" y="5092"/>
                  </a:lnTo>
                  <a:lnTo>
                    <a:pt x="5740" y="3949"/>
                  </a:lnTo>
                  <a:lnTo>
                    <a:pt x="5397" y="3009"/>
                  </a:lnTo>
                  <a:lnTo>
                    <a:pt x="4013" y="2082"/>
                  </a:lnTo>
                  <a:lnTo>
                    <a:pt x="5714" y="1117"/>
                  </a:lnTo>
                  <a:lnTo>
                    <a:pt x="5321" y="165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5182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2160600" y="1108290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1828" y="0"/>
                  </a:moveTo>
                  <a:lnTo>
                    <a:pt x="2463" y="3682"/>
                  </a:lnTo>
                  <a:lnTo>
                    <a:pt x="76" y="3390"/>
                  </a:lnTo>
                  <a:lnTo>
                    <a:pt x="0" y="5727"/>
                  </a:lnTo>
                  <a:lnTo>
                    <a:pt x="1409" y="5867"/>
                  </a:lnTo>
                  <a:lnTo>
                    <a:pt x="3187" y="5486"/>
                  </a:lnTo>
                  <a:lnTo>
                    <a:pt x="5194" y="4076"/>
                  </a:lnTo>
                  <a:lnTo>
                    <a:pt x="6616" y="2539"/>
                  </a:lnTo>
                  <a:lnTo>
                    <a:pt x="4203" y="266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2163648" y="1100150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723" y="0"/>
                  </a:moveTo>
                  <a:lnTo>
                    <a:pt x="0" y="1371"/>
                  </a:lnTo>
                  <a:lnTo>
                    <a:pt x="1473" y="2552"/>
                  </a:lnTo>
                  <a:lnTo>
                    <a:pt x="3162" y="2882"/>
                  </a:lnTo>
                  <a:lnTo>
                    <a:pt x="4991" y="2819"/>
                  </a:lnTo>
                  <a:lnTo>
                    <a:pt x="5359" y="1206"/>
                  </a:lnTo>
                  <a:lnTo>
                    <a:pt x="4165" y="761"/>
                  </a:lnTo>
                  <a:lnTo>
                    <a:pt x="3263" y="126"/>
                  </a:lnTo>
                  <a:lnTo>
                    <a:pt x="2006" y="114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97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2165845" y="110440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77" y="0"/>
                  </a:moveTo>
                  <a:lnTo>
                    <a:pt x="5194" y="1879"/>
                  </a:lnTo>
                  <a:lnTo>
                    <a:pt x="2044" y="38"/>
                  </a:lnTo>
                  <a:lnTo>
                    <a:pt x="0" y="2070"/>
                  </a:lnTo>
                  <a:lnTo>
                    <a:pt x="2438" y="1409"/>
                  </a:lnTo>
                  <a:lnTo>
                    <a:pt x="5740" y="3822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D0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2155469" y="1108938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12484" y="10007"/>
                  </a:moveTo>
                  <a:lnTo>
                    <a:pt x="8305" y="4826"/>
                  </a:lnTo>
                  <a:lnTo>
                    <a:pt x="5194" y="2743"/>
                  </a:lnTo>
                  <a:lnTo>
                    <a:pt x="2882" y="2921"/>
                  </a:lnTo>
                  <a:lnTo>
                    <a:pt x="1993" y="558"/>
                  </a:lnTo>
                  <a:lnTo>
                    <a:pt x="0" y="0"/>
                  </a:lnTo>
                  <a:lnTo>
                    <a:pt x="3429" y="4292"/>
                  </a:lnTo>
                  <a:lnTo>
                    <a:pt x="6781" y="8585"/>
                  </a:lnTo>
                  <a:lnTo>
                    <a:pt x="12484" y="10007"/>
                  </a:lnTo>
                  <a:close/>
                </a:path>
                <a:path w="27305" h="25400">
                  <a:moveTo>
                    <a:pt x="15290" y="18084"/>
                  </a:moveTo>
                  <a:lnTo>
                    <a:pt x="13068" y="16205"/>
                  </a:lnTo>
                  <a:lnTo>
                    <a:pt x="13500" y="15214"/>
                  </a:lnTo>
                  <a:lnTo>
                    <a:pt x="12204" y="15074"/>
                  </a:lnTo>
                  <a:lnTo>
                    <a:pt x="11506" y="12712"/>
                  </a:lnTo>
                  <a:lnTo>
                    <a:pt x="9728" y="13944"/>
                  </a:lnTo>
                  <a:lnTo>
                    <a:pt x="9842" y="16129"/>
                  </a:lnTo>
                  <a:lnTo>
                    <a:pt x="12636" y="16217"/>
                  </a:lnTo>
                  <a:lnTo>
                    <a:pt x="12484" y="18288"/>
                  </a:lnTo>
                  <a:lnTo>
                    <a:pt x="15290" y="18084"/>
                  </a:lnTo>
                  <a:close/>
                </a:path>
                <a:path w="27305" h="25400">
                  <a:moveTo>
                    <a:pt x="27012" y="24549"/>
                  </a:moveTo>
                  <a:lnTo>
                    <a:pt x="24955" y="20383"/>
                  </a:lnTo>
                  <a:lnTo>
                    <a:pt x="19862" y="19253"/>
                  </a:lnTo>
                  <a:lnTo>
                    <a:pt x="17653" y="15201"/>
                  </a:lnTo>
                  <a:lnTo>
                    <a:pt x="16281" y="14503"/>
                  </a:lnTo>
                  <a:lnTo>
                    <a:pt x="15214" y="13500"/>
                  </a:lnTo>
                  <a:lnTo>
                    <a:pt x="14541" y="12103"/>
                  </a:lnTo>
                  <a:lnTo>
                    <a:pt x="13322" y="12839"/>
                  </a:lnTo>
                  <a:lnTo>
                    <a:pt x="13550" y="14071"/>
                  </a:lnTo>
                  <a:lnTo>
                    <a:pt x="13512" y="15201"/>
                  </a:lnTo>
                  <a:lnTo>
                    <a:pt x="16586" y="17043"/>
                  </a:lnTo>
                  <a:lnTo>
                    <a:pt x="19380" y="19253"/>
                  </a:lnTo>
                  <a:lnTo>
                    <a:pt x="23164" y="23495"/>
                  </a:lnTo>
                  <a:lnTo>
                    <a:pt x="24663" y="24892"/>
                  </a:lnTo>
                  <a:lnTo>
                    <a:pt x="27012" y="24549"/>
                  </a:lnTo>
                  <a:close/>
                </a:path>
              </a:pathLst>
            </a:custGeom>
            <a:solidFill>
              <a:srgbClr val="C6E3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07" name="object 4407"/>
          <p:cNvGrpSpPr/>
          <p:nvPr/>
        </p:nvGrpSpPr>
        <p:grpSpPr>
          <a:xfrm>
            <a:off x="1673009" y="839139"/>
            <a:ext cx="158115" cy="333375"/>
            <a:chOff x="1673009" y="839139"/>
            <a:chExt cx="158115" cy="333375"/>
          </a:xfrm>
        </p:grpSpPr>
        <p:sp>
          <p:nvSpPr>
            <p:cNvPr id="4408" name="object 4408"/>
            <p:cNvSpPr/>
            <p:nvPr/>
          </p:nvSpPr>
          <p:spPr>
            <a:xfrm>
              <a:off x="1688858" y="1102093"/>
              <a:ext cx="22860" cy="50800"/>
            </a:xfrm>
            <a:custGeom>
              <a:avLst/>
              <a:gdLst/>
              <a:ahLst/>
              <a:cxnLst/>
              <a:rect l="l" t="t" r="r" b="b"/>
              <a:pathLst>
                <a:path w="22860" h="50800">
                  <a:moveTo>
                    <a:pt x="19456" y="0"/>
                  </a:moveTo>
                  <a:lnTo>
                    <a:pt x="18415" y="533"/>
                  </a:lnTo>
                  <a:lnTo>
                    <a:pt x="16789" y="8077"/>
                  </a:lnTo>
                  <a:lnTo>
                    <a:pt x="13639" y="13423"/>
                  </a:lnTo>
                  <a:lnTo>
                    <a:pt x="10553" y="26047"/>
                  </a:lnTo>
                  <a:lnTo>
                    <a:pt x="6350" y="31940"/>
                  </a:lnTo>
                  <a:lnTo>
                    <a:pt x="2108" y="41274"/>
                  </a:lnTo>
                  <a:lnTo>
                    <a:pt x="0" y="44310"/>
                  </a:lnTo>
                  <a:lnTo>
                    <a:pt x="1409" y="48018"/>
                  </a:lnTo>
                  <a:lnTo>
                    <a:pt x="3124" y="50736"/>
                  </a:lnTo>
                  <a:lnTo>
                    <a:pt x="5359" y="49771"/>
                  </a:lnTo>
                  <a:lnTo>
                    <a:pt x="9956" y="48069"/>
                  </a:lnTo>
                  <a:lnTo>
                    <a:pt x="8521" y="46100"/>
                  </a:lnTo>
                  <a:lnTo>
                    <a:pt x="10210" y="41808"/>
                  </a:lnTo>
                  <a:lnTo>
                    <a:pt x="8547" y="37909"/>
                  </a:lnTo>
                  <a:lnTo>
                    <a:pt x="11798" y="35559"/>
                  </a:lnTo>
                  <a:lnTo>
                    <a:pt x="10972" y="32867"/>
                  </a:lnTo>
                  <a:lnTo>
                    <a:pt x="13639" y="31280"/>
                  </a:lnTo>
                  <a:lnTo>
                    <a:pt x="22796" y="1193"/>
                  </a:lnTo>
                  <a:lnTo>
                    <a:pt x="19456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718310" y="1030693"/>
              <a:ext cx="14604" cy="29209"/>
            </a:xfrm>
            <a:custGeom>
              <a:avLst/>
              <a:gdLst/>
              <a:ahLst/>
              <a:cxnLst/>
              <a:rect l="l" t="t" r="r" b="b"/>
              <a:pathLst>
                <a:path w="14605" h="29209">
                  <a:moveTo>
                    <a:pt x="7264" y="9347"/>
                  </a:moveTo>
                  <a:lnTo>
                    <a:pt x="6642" y="9131"/>
                  </a:lnTo>
                  <a:lnTo>
                    <a:pt x="4533" y="9855"/>
                  </a:lnTo>
                  <a:lnTo>
                    <a:pt x="5245" y="12192"/>
                  </a:lnTo>
                  <a:lnTo>
                    <a:pt x="4152" y="13487"/>
                  </a:lnTo>
                  <a:lnTo>
                    <a:pt x="1524" y="18351"/>
                  </a:lnTo>
                  <a:lnTo>
                    <a:pt x="1206" y="23837"/>
                  </a:lnTo>
                  <a:lnTo>
                    <a:pt x="0" y="29070"/>
                  </a:lnTo>
                  <a:lnTo>
                    <a:pt x="2946" y="22694"/>
                  </a:lnTo>
                  <a:lnTo>
                    <a:pt x="6121" y="16395"/>
                  </a:lnTo>
                  <a:lnTo>
                    <a:pt x="7264" y="9347"/>
                  </a:lnTo>
                  <a:close/>
                </a:path>
                <a:path w="14605" h="29209">
                  <a:moveTo>
                    <a:pt x="14109" y="4140"/>
                  </a:moveTo>
                  <a:lnTo>
                    <a:pt x="11417" y="0"/>
                  </a:lnTo>
                  <a:lnTo>
                    <a:pt x="6324" y="1460"/>
                  </a:lnTo>
                  <a:lnTo>
                    <a:pt x="6946" y="5473"/>
                  </a:lnTo>
                  <a:lnTo>
                    <a:pt x="7264" y="9347"/>
                  </a:lnTo>
                  <a:lnTo>
                    <a:pt x="8001" y="9461"/>
                  </a:lnTo>
                  <a:lnTo>
                    <a:pt x="8610" y="11163"/>
                  </a:lnTo>
                  <a:lnTo>
                    <a:pt x="10871" y="7061"/>
                  </a:lnTo>
                  <a:lnTo>
                    <a:pt x="14109" y="4140"/>
                  </a:lnTo>
                  <a:close/>
                </a:path>
              </a:pathLst>
            </a:custGeom>
            <a:solidFill>
              <a:srgbClr val="D9EF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698574" y="1161541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0"/>
                  </a:moveTo>
                  <a:lnTo>
                    <a:pt x="939" y="3467"/>
                  </a:lnTo>
                  <a:lnTo>
                    <a:pt x="1917" y="6921"/>
                  </a:lnTo>
                  <a:lnTo>
                    <a:pt x="12" y="10388"/>
                  </a:lnTo>
                  <a:lnTo>
                    <a:pt x="2984" y="7581"/>
                  </a:lnTo>
                  <a:lnTo>
                    <a:pt x="2984" y="27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707362" y="108130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485" y="0"/>
                  </a:moveTo>
                  <a:lnTo>
                    <a:pt x="342" y="863"/>
                  </a:lnTo>
                  <a:lnTo>
                    <a:pt x="0" y="1130"/>
                  </a:lnTo>
                  <a:lnTo>
                    <a:pt x="253" y="1460"/>
                  </a:lnTo>
                  <a:lnTo>
                    <a:pt x="444" y="1993"/>
                  </a:lnTo>
                  <a:lnTo>
                    <a:pt x="1409" y="2286"/>
                  </a:lnTo>
                  <a:lnTo>
                    <a:pt x="2133" y="2146"/>
                  </a:lnTo>
                  <a:lnTo>
                    <a:pt x="2095" y="1257"/>
                  </a:lnTo>
                  <a:lnTo>
                    <a:pt x="2070" y="838"/>
                  </a:lnTo>
                  <a:lnTo>
                    <a:pt x="1714" y="444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759788" y="924471"/>
              <a:ext cx="59055" cy="68580"/>
            </a:xfrm>
            <a:custGeom>
              <a:avLst/>
              <a:gdLst/>
              <a:ahLst/>
              <a:cxnLst/>
              <a:rect l="l" t="t" r="r" b="b"/>
              <a:pathLst>
                <a:path w="59055" h="68580">
                  <a:moveTo>
                    <a:pt x="54546" y="0"/>
                  </a:moveTo>
                  <a:lnTo>
                    <a:pt x="47790" y="3860"/>
                  </a:lnTo>
                  <a:lnTo>
                    <a:pt x="46621" y="12776"/>
                  </a:lnTo>
                  <a:lnTo>
                    <a:pt x="39268" y="16649"/>
                  </a:lnTo>
                  <a:lnTo>
                    <a:pt x="39090" y="17335"/>
                  </a:lnTo>
                  <a:lnTo>
                    <a:pt x="38849" y="19926"/>
                  </a:lnTo>
                  <a:lnTo>
                    <a:pt x="37426" y="20980"/>
                  </a:lnTo>
                  <a:lnTo>
                    <a:pt x="33705" y="24371"/>
                  </a:lnTo>
                  <a:lnTo>
                    <a:pt x="31178" y="26200"/>
                  </a:lnTo>
                  <a:lnTo>
                    <a:pt x="29159" y="28549"/>
                  </a:lnTo>
                  <a:lnTo>
                    <a:pt x="24688" y="34899"/>
                  </a:lnTo>
                  <a:lnTo>
                    <a:pt x="19862" y="40487"/>
                  </a:lnTo>
                  <a:lnTo>
                    <a:pt x="7543" y="39217"/>
                  </a:lnTo>
                  <a:lnTo>
                    <a:pt x="5295" y="41097"/>
                  </a:lnTo>
                  <a:lnTo>
                    <a:pt x="5041" y="45999"/>
                  </a:lnTo>
                  <a:lnTo>
                    <a:pt x="4787" y="46812"/>
                  </a:lnTo>
                  <a:lnTo>
                    <a:pt x="0" y="49047"/>
                  </a:lnTo>
                  <a:lnTo>
                    <a:pt x="431" y="51625"/>
                  </a:lnTo>
                  <a:lnTo>
                    <a:pt x="2133" y="54292"/>
                  </a:lnTo>
                  <a:lnTo>
                    <a:pt x="4406" y="55295"/>
                  </a:lnTo>
                  <a:lnTo>
                    <a:pt x="7683" y="52069"/>
                  </a:lnTo>
                  <a:lnTo>
                    <a:pt x="11417" y="60299"/>
                  </a:lnTo>
                  <a:lnTo>
                    <a:pt x="13474" y="57569"/>
                  </a:lnTo>
                  <a:lnTo>
                    <a:pt x="16001" y="51612"/>
                  </a:lnTo>
                  <a:lnTo>
                    <a:pt x="17906" y="52920"/>
                  </a:lnTo>
                  <a:lnTo>
                    <a:pt x="20231" y="54216"/>
                  </a:lnTo>
                  <a:lnTo>
                    <a:pt x="19748" y="51460"/>
                  </a:lnTo>
                  <a:lnTo>
                    <a:pt x="17538" y="49009"/>
                  </a:lnTo>
                  <a:lnTo>
                    <a:pt x="20866" y="45453"/>
                  </a:lnTo>
                  <a:lnTo>
                    <a:pt x="23215" y="47485"/>
                  </a:lnTo>
                  <a:lnTo>
                    <a:pt x="27609" y="48933"/>
                  </a:lnTo>
                  <a:lnTo>
                    <a:pt x="29375" y="43129"/>
                  </a:lnTo>
                  <a:lnTo>
                    <a:pt x="27901" y="39763"/>
                  </a:lnTo>
                  <a:lnTo>
                    <a:pt x="34239" y="41592"/>
                  </a:lnTo>
                  <a:lnTo>
                    <a:pt x="32003" y="44462"/>
                  </a:lnTo>
                  <a:lnTo>
                    <a:pt x="31191" y="47840"/>
                  </a:lnTo>
                  <a:lnTo>
                    <a:pt x="27050" y="53466"/>
                  </a:lnTo>
                  <a:lnTo>
                    <a:pt x="24803" y="59143"/>
                  </a:lnTo>
                  <a:lnTo>
                    <a:pt x="23355" y="67652"/>
                  </a:lnTo>
                  <a:lnTo>
                    <a:pt x="24701" y="67525"/>
                  </a:lnTo>
                  <a:lnTo>
                    <a:pt x="26022" y="67805"/>
                  </a:lnTo>
                  <a:lnTo>
                    <a:pt x="26454" y="68160"/>
                  </a:lnTo>
                  <a:lnTo>
                    <a:pt x="26911" y="68198"/>
                  </a:lnTo>
                  <a:lnTo>
                    <a:pt x="27368" y="67868"/>
                  </a:lnTo>
                  <a:lnTo>
                    <a:pt x="31516" y="61522"/>
                  </a:lnTo>
                  <a:lnTo>
                    <a:pt x="34817" y="54759"/>
                  </a:lnTo>
                  <a:lnTo>
                    <a:pt x="40589" y="40830"/>
                  </a:lnTo>
                  <a:lnTo>
                    <a:pt x="43929" y="37210"/>
                  </a:lnTo>
                  <a:lnTo>
                    <a:pt x="46608" y="33197"/>
                  </a:lnTo>
                  <a:lnTo>
                    <a:pt x="47828" y="28333"/>
                  </a:lnTo>
                  <a:lnTo>
                    <a:pt x="51968" y="22047"/>
                  </a:lnTo>
                  <a:lnTo>
                    <a:pt x="56807" y="16852"/>
                  </a:lnTo>
                  <a:lnTo>
                    <a:pt x="58750" y="10667"/>
                  </a:lnTo>
                  <a:lnTo>
                    <a:pt x="58216" y="3632"/>
                  </a:lnTo>
                  <a:lnTo>
                    <a:pt x="57873" y="2628"/>
                  </a:lnTo>
                  <a:lnTo>
                    <a:pt x="56730" y="1219"/>
                  </a:lnTo>
                  <a:lnTo>
                    <a:pt x="55981" y="126"/>
                  </a:lnTo>
                  <a:lnTo>
                    <a:pt x="54546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742821" y="925550"/>
              <a:ext cx="47625" cy="69850"/>
            </a:xfrm>
            <a:custGeom>
              <a:avLst/>
              <a:gdLst/>
              <a:ahLst/>
              <a:cxnLst/>
              <a:rect l="l" t="t" r="r" b="b"/>
              <a:pathLst>
                <a:path w="47625" h="69850">
                  <a:moveTo>
                    <a:pt x="37287" y="0"/>
                  </a:moveTo>
                  <a:lnTo>
                    <a:pt x="32410" y="558"/>
                  </a:lnTo>
                  <a:lnTo>
                    <a:pt x="29857" y="1409"/>
                  </a:lnTo>
                  <a:lnTo>
                    <a:pt x="29819" y="4622"/>
                  </a:lnTo>
                  <a:lnTo>
                    <a:pt x="30810" y="9080"/>
                  </a:lnTo>
                  <a:lnTo>
                    <a:pt x="28651" y="12204"/>
                  </a:lnTo>
                  <a:lnTo>
                    <a:pt x="25488" y="14897"/>
                  </a:lnTo>
                  <a:lnTo>
                    <a:pt x="22477" y="21024"/>
                  </a:lnTo>
                  <a:lnTo>
                    <a:pt x="18905" y="26714"/>
                  </a:lnTo>
                  <a:lnTo>
                    <a:pt x="14507" y="31756"/>
                  </a:lnTo>
                  <a:lnTo>
                    <a:pt x="9016" y="35940"/>
                  </a:lnTo>
                  <a:lnTo>
                    <a:pt x="7632" y="36779"/>
                  </a:lnTo>
                  <a:lnTo>
                    <a:pt x="7175" y="42900"/>
                  </a:lnTo>
                  <a:lnTo>
                    <a:pt x="5295" y="47599"/>
                  </a:lnTo>
                  <a:lnTo>
                    <a:pt x="0" y="53924"/>
                  </a:lnTo>
                  <a:lnTo>
                    <a:pt x="1142" y="57670"/>
                  </a:lnTo>
                  <a:lnTo>
                    <a:pt x="1244" y="68186"/>
                  </a:lnTo>
                  <a:lnTo>
                    <a:pt x="3162" y="69291"/>
                  </a:lnTo>
                  <a:lnTo>
                    <a:pt x="9753" y="65684"/>
                  </a:lnTo>
                  <a:lnTo>
                    <a:pt x="11391" y="63995"/>
                  </a:lnTo>
                  <a:lnTo>
                    <a:pt x="12687" y="62141"/>
                  </a:lnTo>
                  <a:lnTo>
                    <a:pt x="10515" y="58915"/>
                  </a:lnTo>
                  <a:lnTo>
                    <a:pt x="10299" y="57924"/>
                  </a:lnTo>
                  <a:lnTo>
                    <a:pt x="14211" y="56883"/>
                  </a:lnTo>
                  <a:lnTo>
                    <a:pt x="15862" y="53632"/>
                  </a:lnTo>
                  <a:lnTo>
                    <a:pt x="19100" y="53212"/>
                  </a:lnTo>
                  <a:lnTo>
                    <a:pt x="19850" y="50939"/>
                  </a:lnTo>
                  <a:lnTo>
                    <a:pt x="16840" y="46100"/>
                  </a:lnTo>
                  <a:lnTo>
                    <a:pt x="23425" y="46100"/>
                  </a:lnTo>
                  <a:lnTo>
                    <a:pt x="22313" y="40373"/>
                  </a:lnTo>
                  <a:lnTo>
                    <a:pt x="25260" y="39496"/>
                  </a:lnTo>
                  <a:lnTo>
                    <a:pt x="37936" y="39496"/>
                  </a:lnTo>
                  <a:lnTo>
                    <a:pt x="44729" y="34416"/>
                  </a:lnTo>
                  <a:lnTo>
                    <a:pt x="47142" y="27254"/>
                  </a:lnTo>
                  <a:lnTo>
                    <a:pt x="46824" y="26860"/>
                  </a:lnTo>
                  <a:lnTo>
                    <a:pt x="46443" y="26568"/>
                  </a:lnTo>
                  <a:lnTo>
                    <a:pt x="43294" y="26530"/>
                  </a:lnTo>
                  <a:lnTo>
                    <a:pt x="41973" y="26441"/>
                  </a:lnTo>
                  <a:lnTo>
                    <a:pt x="41668" y="25831"/>
                  </a:lnTo>
                  <a:lnTo>
                    <a:pt x="42075" y="25438"/>
                  </a:lnTo>
                  <a:lnTo>
                    <a:pt x="43840" y="22758"/>
                  </a:lnTo>
                  <a:lnTo>
                    <a:pt x="44752" y="20942"/>
                  </a:lnTo>
                  <a:lnTo>
                    <a:pt x="34251" y="20942"/>
                  </a:lnTo>
                  <a:lnTo>
                    <a:pt x="34603" y="20497"/>
                  </a:lnTo>
                  <a:lnTo>
                    <a:pt x="34670" y="18491"/>
                  </a:lnTo>
                  <a:lnTo>
                    <a:pt x="36423" y="17983"/>
                  </a:lnTo>
                  <a:lnTo>
                    <a:pt x="41897" y="12788"/>
                  </a:lnTo>
                  <a:lnTo>
                    <a:pt x="39776" y="8610"/>
                  </a:lnTo>
                  <a:lnTo>
                    <a:pt x="36893" y="2768"/>
                  </a:lnTo>
                  <a:lnTo>
                    <a:pt x="37287" y="0"/>
                  </a:lnTo>
                  <a:close/>
                </a:path>
                <a:path w="47625" h="69850">
                  <a:moveTo>
                    <a:pt x="23425" y="46100"/>
                  </a:moveTo>
                  <a:lnTo>
                    <a:pt x="16840" y="46100"/>
                  </a:lnTo>
                  <a:lnTo>
                    <a:pt x="23761" y="47663"/>
                  </a:lnTo>
                  <a:lnTo>
                    <a:pt x="23425" y="46100"/>
                  </a:lnTo>
                  <a:close/>
                </a:path>
                <a:path w="47625" h="69850">
                  <a:moveTo>
                    <a:pt x="37936" y="39496"/>
                  </a:moveTo>
                  <a:lnTo>
                    <a:pt x="25260" y="39496"/>
                  </a:lnTo>
                  <a:lnTo>
                    <a:pt x="37426" y="39877"/>
                  </a:lnTo>
                  <a:lnTo>
                    <a:pt x="37936" y="39496"/>
                  </a:lnTo>
                  <a:close/>
                </a:path>
                <a:path w="47625" h="69850">
                  <a:moveTo>
                    <a:pt x="44627" y="25869"/>
                  </a:moveTo>
                  <a:lnTo>
                    <a:pt x="43294" y="26530"/>
                  </a:lnTo>
                  <a:lnTo>
                    <a:pt x="46344" y="26530"/>
                  </a:lnTo>
                  <a:lnTo>
                    <a:pt x="44627" y="25869"/>
                  </a:lnTo>
                  <a:close/>
                </a:path>
                <a:path w="47625" h="69850">
                  <a:moveTo>
                    <a:pt x="39877" y="16433"/>
                  </a:moveTo>
                  <a:lnTo>
                    <a:pt x="37035" y="17402"/>
                  </a:lnTo>
                  <a:lnTo>
                    <a:pt x="34861" y="20497"/>
                  </a:lnTo>
                  <a:lnTo>
                    <a:pt x="34797" y="20637"/>
                  </a:lnTo>
                  <a:lnTo>
                    <a:pt x="35699" y="20878"/>
                  </a:lnTo>
                  <a:lnTo>
                    <a:pt x="34251" y="20942"/>
                  </a:lnTo>
                  <a:lnTo>
                    <a:pt x="44752" y="20942"/>
                  </a:lnTo>
                  <a:lnTo>
                    <a:pt x="45211" y="20027"/>
                  </a:lnTo>
                  <a:lnTo>
                    <a:pt x="39877" y="16433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722463" y="939456"/>
              <a:ext cx="46990" cy="104775"/>
            </a:xfrm>
            <a:custGeom>
              <a:avLst/>
              <a:gdLst/>
              <a:ahLst/>
              <a:cxnLst/>
              <a:rect l="l" t="t" r="r" b="b"/>
              <a:pathLst>
                <a:path w="46989" h="104775">
                  <a:moveTo>
                    <a:pt x="46723" y="889"/>
                  </a:moveTo>
                  <a:lnTo>
                    <a:pt x="41630" y="0"/>
                  </a:lnTo>
                  <a:lnTo>
                    <a:pt x="40411" y="4025"/>
                  </a:lnTo>
                  <a:lnTo>
                    <a:pt x="37058" y="11938"/>
                  </a:lnTo>
                  <a:lnTo>
                    <a:pt x="34594" y="15900"/>
                  </a:lnTo>
                  <a:lnTo>
                    <a:pt x="28117" y="18745"/>
                  </a:lnTo>
                  <a:lnTo>
                    <a:pt x="24460" y="25793"/>
                  </a:lnTo>
                  <a:lnTo>
                    <a:pt x="22606" y="27178"/>
                  </a:lnTo>
                  <a:lnTo>
                    <a:pt x="21590" y="28206"/>
                  </a:lnTo>
                  <a:lnTo>
                    <a:pt x="21259" y="28867"/>
                  </a:lnTo>
                  <a:lnTo>
                    <a:pt x="20701" y="30899"/>
                  </a:lnTo>
                  <a:lnTo>
                    <a:pt x="21043" y="33108"/>
                  </a:lnTo>
                  <a:lnTo>
                    <a:pt x="20015" y="35026"/>
                  </a:lnTo>
                  <a:lnTo>
                    <a:pt x="20307" y="37630"/>
                  </a:lnTo>
                  <a:lnTo>
                    <a:pt x="19519" y="40043"/>
                  </a:lnTo>
                  <a:lnTo>
                    <a:pt x="17526" y="47040"/>
                  </a:lnTo>
                  <a:lnTo>
                    <a:pt x="13512" y="51574"/>
                  </a:lnTo>
                  <a:lnTo>
                    <a:pt x="15709" y="53365"/>
                  </a:lnTo>
                  <a:lnTo>
                    <a:pt x="14351" y="53555"/>
                  </a:lnTo>
                  <a:lnTo>
                    <a:pt x="12725" y="54508"/>
                  </a:lnTo>
                  <a:lnTo>
                    <a:pt x="12344" y="56197"/>
                  </a:lnTo>
                  <a:lnTo>
                    <a:pt x="10083" y="63284"/>
                  </a:lnTo>
                  <a:lnTo>
                    <a:pt x="8483" y="68808"/>
                  </a:lnTo>
                  <a:lnTo>
                    <a:pt x="6997" y="74358"/>
                  </a:lnTo>
                  <a:lnTo>
                    <a:pt x="6578" y="77812"/>
                  </a:lnTo>
                  <a:lnTo>
                    <a:pt x="5003" y="80937"/>
                  </a:lnTo>
                  <a:lnTo>
                    <a:pt x="2857" y="90068"/>
                  </a:lnTo>
                  <a:lnTo>
                    <a:pt x="0" y="95491"/>
                  </a:lnTo>
                  <a:lnTo>
                    <a:pt x="0" y="104724"/>
                  </a:lnTo>
                  <a:lnTo>
                    <a:pt x="3111" y="100571"/>
                  </a:lnTo>
                  <a:lnTo>
                    <a:pt x="4953" y="97663"/>
                  </a:lnTo>
                  <a:lnTo>
                    <a:pt x="3721" y="93383"/>
                  </a:lnTo>
                  <a:lnTo>
                    <a:pt x="7264" y="91224"/>
                  </a:lnTo>
                  <a:lnTo>
                    <a:pt x="6692" y="87693"/>
                  </a:lnTo>
                  <a:lnTo>
                    <a:pt x="9283" y="85102"/>
                  </a:lnTo>
                  <a:lnTo>
                    <a:pt x="9652" y="81788"/>
                  </a:lnTo>
                  <a:lnTo>
                    <a:pt x="10896" y="82372"/>
                  </a:lnTo>
                  <a:lnTo>
                    <a:pt x="9880" y="85305"/>
                  </a:lnTo>
                  <a:lnTo>
                    <a:pt x="13284" y="82562"/>
                  </a:lnTo>
                  <a:lnTo>
                    <a:pt x="16751" y="81762"/>
                  </a:lnTo>
                  <a:lnTo>
                    <a:pt x="14592" y="76962"/>
                  </a:lnTo>
                  <a:lnTo>
                    <a:pt x="15328" y="75526"/>
                  </a:lnTo>
                  <a:lnTo>
                    <a:pt x="14605" y="69329"/>
                  </a:lnTo>
                  <a:lnTo>
                    <a:pt x="20675" y="69265"/>
                  </a:lnTo>
                  <a:lnTo>
                    <a:pt x="20764" y="65265"/>
                  </a:lnTo>
                  <a:lnTo>
                    <a:pt x="20002" y="62636"/>
                  </a:lnTo>
                  <a:lnTo>
                    <a:pt x="19951" y="59842"/>
                  </a:lnTo>
                  <a:lnTo>
                    <a:pt x="18516" y="55651"/>
                  </a:lnTo>
                  <a:lnTo>
                    <a:pt x="20142" y="56946"/>
                  </a:lnTo>
                  <a:lnTo>
                    <a:pt x="20040" y="59334"/>
                  </a:lnTo>
                  <a:lnTo>
                    <a:pt x="20637" y="64096"/>
                  </a:lnTo>
                  <a:lnTo>
                    <a:pt x="21805" y="65265"/>
                  </a:lnTo>
                  <a:lnTo>
                    <a:pt x="22961" y="65709"/>
                  </a:lnTo>
                  <a:lnTo>
                    <a:pt x="25438" y="68770"/>
                  </a:lnTo>
                  <a:lnTo>
                    <a:pt x="24244" y="59639"/>
                  </a:lnTo>
                  <a:lnTo>
                    <a:pt x="28879" y="56489"/>
                  </a:lnTo>
                  <a:lnTo>
                    <a:pt x="30111" y="51777"/>
                  </a:lnTo>
                  <a:lnTo>
                    <a:pt x="27774" y="51028"/>
                  </a:lnTo>
                  <a:lnTo>
                    <a:pt x="24244" y="54838"/>
                  </a:lnTo>
                  <a:lnTo>
                    <a:pt x="22148" y="47218"/>
                  </a:lnTo>
                  <a:lnTo>
                    <a:pt x="22821" y="42506"/>
                  </a:lnTo>
                  <a:lnTo>
                    <a:pt x="23037" y="35128"/>
                  </a:lnTo>
                  <a:lnTo>
                    <a:pt x="25425" y="35204"/>
                  </a:lnTo>
                  <a:lnTo>
                    <a:pt x="27774" y="35064"/>
                  </a:lnTo>
                  <a:lnTo>
                    <a:pt x="28181" y="34518"/>
                  </a:lnTo>
                  <a:lnTo>
                    <a:pt x="25628" y="31521"/>
                  </a:lnTo>
                  <a:lnTo>
                    <a:pt x="30505" y="28930"/>
                  </a:lnTo>
                  <a:lnTo>
                    <a:pt x="27901" y="24739"/>
                  </a:lnTo>
                  <a:lnTo>
                    <a:pt x="28409" y="23977"/>
                  </a:lnTo>
                  <a:lnTo>
                    <a:pt x="29794" y="23164"/>
                  </a:lnTo>
                  <a:lnTo>
                    <a:pt x="35699" y="18897"/>
                  </a:lnTo>
                  <a:lnTo>
                    <a:pt x="40462" y="13728"/>
                  </a:lnTo>
                  <a:lnTo>
                    <a:pt x="44119" y="7721"/>
                  </a:lnTo>
                  <a:lnTo>
                    <a:pt x="46723" y="889"/>
                  </a:lnTo>
                  <a:close/>
                </a:path>
              </a:pathLst>
            </a:custGeom>
            <a:solidFill>
              <a:srgbClr val="D3E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724545" y="963701"/>
              <a:ext cx="20955" cy="41275"/>
            </a:xfrm>
            <a:custGeom>
              <a:avLst/>
              <a:gdLst/>
              <a:ahLst/>
              <a:cxnLst/>
              <a:rect l="l" t="t" r="r" b="b"/>
              <a:pathLst>
                <a:path w="20955" h="41275">
                  <a:moveTo>
                    <a:pt x="7848" y="0"/>
                  </a:moveTo>
                  <a:lnTo>
                    <a:pt x="1600" y="2539"/>
                  </a:lnTo>
                  <a:lnTo>
                    <a:pt x="0" y="9575"/>
                  </a:lnTo>
                  <a:lnTo>
                    <a:pt x="6553" y="14935"/>
                  </a:lnTo>
                  <a:lnTo>
                    <a:pt x="6756" y="16357"/>
                  </a:lnTo>
                  <a:lnTo>
                    <a:pt x="7112" y="19926"/>
                  </a:lnTo>
                  <a:lnTo>
                    <a:pt x="6731" y="21920"/>
                  </a:lnTo>
                  <a:lnTo>
                    <a:pt x="8166" y="23507"/>
                  </a:lnTo>
                  <a:lnTo>
                    <a:pt x="11061" y="23228"/>
                  </a:lnTo>
                  <a:lnTo>
                    <a:pt x="10528" y="20599"/>
                  </a:lnTo>
                  <a:lnTo>
                    <a:pt x="11988" y="17183"/>
                  </a:lnTo>
                  <a:lnTo>
                    <a:pt x="11950" y="15036"/>
                  </a:lnTo>
                  <a:lnTo>
                    <a:pt x="14109" y="13792"/>
                  </a:lnTo>
                  <a:lnTo>
                    <a:pt x="14655" y="16586"/>
                  </a:lnTo>
                  <a:lnTo>
                    <a:pt x="13462" y="18580"/>
                  </a:lnTo>
                  <a:lnTo>
                    <a:pt x="12407" y="23634"/>
                  </a:lnTo>
                  <a:lnTo>
                    <a:pt x="10566" y="26517"/>
                  </a:lnTo>
                  <a:lnTo>
                    <a:pt x="12433" y="29603"/>
                  </a:lnTo>
                  <a:lnTo>
                    <a:pt x="16205" y="30772"/>
                  </a:lnTo>
                  <a:lnTo>
                    <a:pt x="15849" y="34264"/>
                  </a:lnTo>
                  <a:lnTo>
                    <a:pt x="16929" y="38646"/>
                  </a:lnTo>
                  <a:lnTo>
                    <a:pt x="16103" y="40716"/>
                  </a:lnTo>
                  <a:lnTo>
                    <a:pt x="18681" y="41033"/>
                  </a:lnTo>
                  <a:lnTo>
                    <a:pt x="19723" y="41033"/>
                  </a:lnTo>
                  <a:lnTo>
                    <a:pt x="20066" y="37045"/>
                  </a:lnTo>
                  <a:lnTo>
                    <a:pt x="20142" y="31318"/>
                  </a:lnTo>
                  <a:lnTo>
                    <a:pt x="13233" y="26568"/>
                  </a:lnTo>
                  <a:lnTo>
                    <a:pt x="16395" y="24650"/>
                  </a:lnTo>
                  <a:lnTo>
                    <a:pt x="18161" y="17894"/>
                  </a:lnTo>
                  <a:lnTo>
                    <a:pt x="20764" y="14122"/>
                  </a:lnTo>
                  <a:lnTo>
                    <a:pt x="17360" y="7073"/>
                  </a:lnTo>
                  <a:lnTo>
                    <a:pt x="13843" y="7937"/>
                  </a:lnTo>
                  <a:lnTo>
                    <a:pt x="12026" y="5930"/>
                  </a:lnTo>
                  <a:lnTo>
                    <a:pt x="10312" y="4178"/>
                  </a:lnTo>
                  <a:lnTo>
                    <a:pt x="10934" y="787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777809" y="993266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5" h="6984">
                  <a:moveTo>
                    <a:pt x="4914" y="0"/>
                  </a:moveTo>
                  <a:lnTo>
                    <a:pt x="3657" y="1587"/>
                  </a:lnTo>
                  <a:lnTo>
                    <a:pt x="0" y="3975"/>
                  </a:lnTo>
                  <a:lnTo>
                    <a:pt x="1016" y="5283"/>
                  </a:lnTo>
                  <a:lnTo>
                    <a:pt x="2794" y="6261"/>
                  </a:lnTo>
                  <a:lnTo>
                    <a:pt x="5029" y="6375"/>
                  </a:lnTo>
                  <a:lnTo>
                    <a:pt x="5118" y="3568"/>
                  </a:lnTo>
                  <a:lnTo>
                    <a:pt x="6985" y="3175"/>
                  </a:lnTo>
                  <a:lnTo>
                    <a:pt x="7607" y="2120"/>
                  </a:lnTo>
                  <a:lnTo>
                    <a:pt x="7734" y="1079"/>
                  </a:lnTo>
                  <a:lnTo>
                    <a:pt x="6959" y="38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784769" y="99226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070" y="0"/>
                  </a:moveTo>
                  <a:lnTo>
                    <a:pt x="1371" y="0"/>
                  </a:lnTo>
                  <a:lnTo>
                    <a:pt x="1028" y="12"/>
                  </a:lnTo>
                  <a:lnTo>
                    <a:pt x="0" y="1041"/>
                  </a:lnTo>
                  <a:lnTo>
                    <a:pt x="12" y="2095"/>
                  </a:lnTo>
                  <a:lnTo>
                    <a:pt x="12" y="3136"/>
                  </a:lnTo>
                  <a:lnTo>
                    <a:pt x="25" y="4178"/>
                  </a:lnTo>
                  <a:lnTo>
                    <a:pt x="723" y="3136"/>
                  </a:lnTo>
                  <a:lnTo>
                    <a:pt x="1409" y="2095"/>
                  </a:lnTo>
                  <a:lnTo>
                    <a:pt x="2108" y="1054"/>
                  </a:lnTo>
                  <a:lnTo>
                    <a:pt x="2311" y="927"/>
                  </a:lnTo>
                  <a:lnTo>
                    <a:pt x="2400" y="685"/>
                  </a:lnTo>
                  <a:lnTo>
                    <a:pt x="2501" y="444"/>
                  </a:lnTo>
                  <a:lnTo>
                    <a:pt x="2387" y="215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C9E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811756" y="926744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19" h="22225">
                  <a:moveTo>
                    <a:pt x="7226" y="0"/>
                  </a:moveTo>
                  <a:lnTo>
                    <a:pt x="5118" y="190"/>
                  </a:lnTo>
                  <a:lnTo>
                    <a:pt x="6464" y="7518"/>
                  </a:lnTo>
                  <a:lnTo>
                    <a:pt x="3378" y="13690"/>
                  </a:lnTo>
                  <a:lnTo>
                    <a:pt x="0" y="19773"/>
                  </a:lnTo>
                  <a:lnTo>
                    <a:pt x="50" y="20624"/>
                  </a:lnTo>
                  <a:lnTo>
                    <a:pt x="152" y="21450"/>
                  </a:lnTo>
                  <a:lnTo>
                    <a:pt x="1041" y="21894"/>
                  </a:lnTo>
                  <a:lnTo>
                    <a:pt x="3733" y="16916"/>
                  </a:lnTo>
                  <a:lnTo>
                    <a:pt x="6134" y="11836"/>
                  </a:lnTo>
                  <a:lnTo>
                    <a:pt x="7200" y="6223"/>
                  </a:lnTo>
                  <a:lnTo>
                    <a:pt x="6464" y="5130"/>
                  </a:lnTo>
                  <a:lnTo>
                    <a:pt x="6858" y="3962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83B8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786839" y="965301"/>
              <a:ext cx="14604" cy="28575"/>
            </a:xfrm>
            <a:custGeom>
              <a:avLst/>
              <a:gdLst/>
              <a:ahLst/>
              <a:cxnLst/>
              <a:rect l="l" t="t" r="r" b="b"/>
              <a:pathLst>
                <a:path w="14605" h="28575">
                  <a:moveTo>
                    <a:pt x="13525" y="0"/>
                  </a:moveTo>
                  <a:lnTo>
                    <a:pt x="0" y="26962"/>
                  </a:lnTo>
                  <a:lnTo>
                    <a:pt x="38" y="28016"/>
                  </a:lnTo>
                  <a:lnTo>
                    <a:pt x="736" y="27901"/>
                  </a:lnTo>
                  <a:lnTo>
                    <a:pt x="1422" y="26873"/>
                  </a:lnTo>
                  <a:lnTo>
                    <a:pt x="2120" y="28016"/>
                  </a:lnTo>
                  <a:lnTo>
                    <a:pt x="14325" y="965"/>
                  </a:lnTo>
                  <a:lnTo>
                    <a:pt x="13766" y="419"/>
                  </a:lnTo>
                  <a:lnTo>
                    <a:pt x="13525" y="0"/>
                  </a:lnTo>
                  <a:close/>
                </a:path>
              </a:pathLst>
            </a:custGeom>
            <a:solidFill>
              <a:srgbClr val="B7D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760499" y="886345"/>
              <a:ext cx="42545" cy="47625"/>
            </a:xfrm>
            <a:custGeom>
              <a:avLst/>
              <a:gdLst/>
              <a:ahLst/>
              <a:cxnLst/>
              <a:rect l="l" t="t" r="r" b="b"/>
              <a:pathLst>
                <a:path w="42544" h="47625">
                  <a:moveTo>
                    <a:pt x="34658" y="0"/>
                  </a:moveTo>
                  <a:lnTo>
                    <a:pt x="30416" y="4381"/>
                  </a:lnTo>
                  <a:lnTo>
                    <a:pt x="24892" y="6451"/>
                  </a:lnTo>
                  <a:lnTo>
                    <a:pt x="15697" y="8953"/>
                  </a:lnTo>
                  <a:lnTo>
                    <a:pt x="12509" y="9944"/>
                  </a:lnTo>
                  <a:lnTo>
                    <a:pt x="10769" y="13474"/>
                  </a:lnTo>
                  <a:lnTo>
                    <a:pt x="7835" y="14274"/>
                  </a:lnTo>
                  <a:lnTo>
                    <a:pt x="7277" y="17729"/>
                  </a:lnTo>
                  <a:lnTo>
                    <a:pt x="4724" y="18948"/>
                  </a:lnTo>
                  <a:lnTo>
                    <a:pt x="3136" y="20078"/>
                  </a:lnTo>
                  <a:lnTo>
                    <a:pt x="0" y="20739"/>
                  </a:lnTo>
                  <a:lnTo>
                    <a:pt x="2679" y="26162"/>
                  </a:lnTo>
                  <a:lnTo>
                    <a:pt x="5067" y="23215"/>
                  </a:lnTo>
                  <a:lnTo>
                    <a:pt x="8267" y="22694"/>
                  </a:lnTo>
                  <a:lnTo>
                    <a:pt x="9169" y="21767"/>
                  </a:lnTo>
                  <a:lnTo>
                    <a:pt x="12077" y="17437"/>
                  </a:lnTo>
                  <a:lnTo>
                    <a:pt x="15087" y="16535"/>
                  </a:lnTo>
                  <a:lnTo>
                    <a:pt x="18986" y="17729"/>
                  </a:lnTo>
                  <a:lnTo>
                    <a:pt x="14935" y="20447"/>
                  </a:lnTo>
                  <a:lnTo>
                    <a:pt x="14795" y="24180"/>
                  </a:lnTo>
                  <a:lnTo>
                    <a:pt x="16433" y="29400"/>
                  </a:lnTo>
                  <a:lnTo>
                    <a:pt x="17360" y="31089"/>
                  </a:lnTo>
                  <a:lnTo>
                    <a:pt x="12026" y="32956"/>
                  </a:lnTo>
                  <a:lnTo>
                    <a:pt x="11709" y="37973"/>
                  </a:lnTo>
                  <a:lnTo>
                    <a:pt x="7988" y="39611"/>
                  </a:lnTo>
                  <a:lnTo>
                    <a:pt x="6159" y="40919"/>
                  </a:lnTo>
                  <a:lnTo>
                    <a:pt x="4102" y="42062"/>
                  </a:lnTo>
                  <a:lnTo>
                    <a:pt x="4064" y="44754"/>
                  </a:lnTo>
                  <a:lnTo>
                    <a:pt x="7556" y="47485"/>
                  </a:lnTo>
                  <a:lnTo>
                    <a:pt x="9550" y="44361"/>
                  </a:lnTo>
                  <a:lnTo>
                    <a:pt x="15824" y="38900"/>
                  </a:lnTo>
                  <a:lnTo>
                    <a:pt x="19456" y="34544"/>
                  </a:lnTo>
                  <a:lnTo>
                    <a:pt x="24714" y="32207"/>
                  </a:lnTo>
                  <a:lnTo>
                    <a:pt x="27546" y="30416"/>
                  </a:lnTo>
                  <a:lnTo>
                    <a:pt x="28473" y="27241"/>
                  </a:lnTo>
                  <a:lnTo>
                    <a:pt x="30251" y="24688"/>
                  </a:lnTo>
                  <a:lnTo>
                    <a:pt x="30822" y="23380"/>
                  </a:lnTo>
                  <a:lnTo>
                    <a:pt x="30886" y="22656"/>
                  </a:lnTo>
                  <a:lnTo>
                    <a:pt x="30645" y="20980"/>
                  </a:lnTo>
                  <a:lnTo>
                    <a:pt x="29908" y="19202"/>
                  </a:lnTo>
                  <a:lnTo>
                    <a:pt x="31838" y="17970"/>
                  </a:lnTo>
                  <a:lnTo>
                    <a:pt x="32550" y="17335"/>
                  </a:lnTo>
                  <a:lnTo>
                    <a:pt x="33007" y="16598"/>
                  </a:lnTo>
                  <a:lnTo>
                    <a:pt x="32969" y="15595"/>
                  </a:lnTo>
                  <a:lnTo>
                    <a:pt x="31838" y="11188"/>
                  </a:lnTo>
                  <a:lnTo>
                    <a:pt x="35712" y="10617"/>
                  </a:lnTo>
                  <a:lnTo>
                    <a:pt x="38087" y="8890"/>
                  </a:lnTo>
                  <a:lnTo>
                    <a:pt x="39827" y="7251"/>
                  </a:lnTo>
                  <a:lnTo>
                    <a:pt x="42138" y="6032"/>
                  </a:lnTo>
                  <a:lnTo>
                    <a:pt x="42240" y="3187"/>
                  </a:lnTo>
                  <a:lnTo>
                    <a:pt x="40386" y="520"/>
                  </a:lnTo>
                  <a:lnTo>
                    <a:pt x="36957" y="1600"/>
                  </a:lnTo>
                  <a:lnTo>
                    <a:pt x="34658" y="0"/>
                  </a:lnTo>
                  <a:close/>
                </a:path>
              </a:pathLst>
            </a:custGeom>
            <a:solidFill>
              <a:srgbClr val="CEE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795145" y="871092"/>
              <a:ext cx="36195" cy="19050"/>
            </a:xfrm>
            <a:custGeom>
              <a:avLst/>
              <a:gdLst/>
              <a:ahLst/>
              <a:cxnLst/>
              <a:rect l="l" t="t" r="r" b="b"/>
              <a:pathLst>
                <a:path w="36194" h="19050">
                  <a:moveTo>
                    <a:pt x="19591" y="17348"/>
                  </a:moveTo>
                  <a:lnTo>
                    <a:pt x="4889" y="17348"/>
                  </a:lnTo>
                  <a:lnTo>
                    <a:pt x="7327" y="18402"/>
                  </a:lnTo>
                  <a:lnTo>
                    <a:pt x="8318" y="18872"/>
                  </a:lnTo>
                  <a:lnTo>
                    <a:pt x="9867" y="17805"/>
                  </a:lnTo>
                  <a:lnTo>
                    <a:pt x="18662" y="17805"/>
                  </a:lnTo>
                  <a:lnTo>
                    <a:pt x="19591" y="17348"/>
                  </a:lnTo>
                  <a:close/>
                </a:path>
                <a:path w="36194" h="19050">
                  <a:moveTo>
                    <a:pt x="18662" y="17805"/>
                  </a:moveTo>
                  <a:lnTo>
                    <a:pt x="9867" y="17805"/>
                  </a:lnTo>
                  <a:lnTo>
                    <a:pt x="13220" y="17906"/>
                  </a:lnTo>
                  <a:lnTo>
                    <a:pt x="16624" y="18808"/>
                  </a:lnTo>
                  <a:lnTo>
                    <a:pt x="18662" y="17805"/>
                  </a:lnTo>
                  <a:close/>
                </a:path>
                <a:path w="36194" h="19050">
                  <a:moveTo>
                    <a:pt x="24714" y="3047"/>
                  </a:moveTo>
                  <a:lnTo>
                    <a:pt x="21805" y="5905"/>
                  </a:lnTo>
                  <a:lnTo>
                    <a:pt x="17271" y="7556"/>
                  </a:lnTo>
                  <a:lnTo>
                    <a:pt x="12661" y="8978"/>
                  </a:lnTo>
                  <a:lnTo>
                    <a:pt x="8305" y="11087"/>
                  </a:lnTo>
                  <a:lnTo>
                    <a:pt x="6692" y="12090"/>
                  </a:lnTo>
                  <a:lnTo>
                    <a:pt x="4749" y="12242"/>
                  </a:lnTo>
                  <a:lnTo>
                    <a:pt x="3111" y="13169"/>
                  </a:lnTo>
                  <a:lnTo>
                    <a:pt x="0" y="15252"/>
                  </a:lnTo>
                  <a:lnTo>
                    <a:pt x="1384" y="18757"/>
                  </a:lnTo>
                  <a:lnTo>
                    <a:pt x="4889" y="17348"/>
                  </a:lnTo>
                  <a:lnTo>
                    <a:pt x="19591" y="17348"/>
                  </a:lnTo>
                  <a:lnTo>
                    <a:pt x="20319" y="17017"/>
                  </a:lnTo>
                  <a:lnTo>
                    <a:pt x="20739" y="16776"/>
                  </a:lnTo>
                  <a:lnTo>
                    <a:pt x="21094" y="16459"/>
                  </a:lnTo>
                  <a:lnTo>
                    <a:pt x="23126" y="12941"/>
                  </a:lnTo>
                  <a:lnTo>
                    <a:pt x="25514" y="9766"/>
                  </a:lnTo>
                  <a:lnTo>
                    <a:pt x="30200" y="7556"/>
                  </a:lnTo>
                  <a:lnTo>
                    <a:pt x="31064" y="7086"/>
                  </a:lnTo>
                  <a:lnTo>
                    <a:pt x="33718" y="5181"/>
                  </a:lnTo>
                  <a:lnTo>
                    <a:pt x="35661" y="3911"/>
                  </a:lnTo>
                  <a:lnTo>
                    <a:pt x="35655" y="3632"/>
                  </a:lnTo>
                  <a:lnTo>
                    <a:pt x="29336" y="3632"/>
                  </a:lnTo>
                  <a:lnTo>
                    <a:pt x="24714" y="3047"/>
                  </a:lnTo>
                  <a:close/>
                </a:path>
                <a:path w="36194" h="19050">
                  <a:moveTo>
                    <a:pt x="34099" y="0"/>
                  </a:moveTo>
                  <a:lnTo>
                    <a:pt x="33045" y="596"/>
                  </a:lnTo>
                  <a:lnTo>
                    <a:pt x="32765" y="596"/>
                  </a:lnTo>
                  <a:lnTo>
                    <a:pt x="32486" y="647"/>
                  </a:lnTo>
                  <a:lnTo>
                    <a:pt x="32219" y="736"/>
                  </a:lnTo>
                  <a:lnTo>
                    <a:pt x="29336" y="3632"/>
                  </a:lnTo>
                  <a:lnTo>
                    <a:pt x="35655" y="3632"/>
                  </a:lnTo>
                  <a:lnTo>
                    <a:pt x="35598" y="1219"/>
                  </a:lnTo>
                  <a:lnTo>
                    <a:pt x="34988" y="50"/>
                  </a:lnTo>
                  <a:lnTo>
                    <a:pt x="34099" y="0"/>
                  </a:lnTo>
                  <a:close/>
                </a:path>
              </a:pathLst>
            </a:custGeom>
            <a:solidFill>
              <a:srgbClr val="D9E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756752" y="893394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14097" y="0"/>
                  </a:moveTo>
                  <a:lnTo>
                    <a:pt x="8496" y="1879"/>
                  </a:lnTo>
                  <a:lnTo>
                    <a:pt x="3924" y="2832"/>
                  </a:lnTo>
                  <a:lnTo>
                    <a:pt x="0" y="5422"/>
                  </a:lnTo>
                  <a:lnTo>
                    <a:pt x="673" y="6146"/>
                  </a:lnTo>
                  <a:lnTo>
                    <a:pt x="355" y="7010"/>
                  </a:lnTo>
                  <a:lnTo>
                    <a:pt x="495" y="10083"/>
                  </a:lnTo>
                  <a:lnTo>
                    <a:pt x="673" y="12433"/>
                  </a:lnTo>
                  <a:lnTo>
                    <a:pt x="5575" y="14820"/>
                  </a:lnTo>
                  <a:lnTo>
                    <a:pt x="6997" y="12649"/>
                  </a:lnTo>
                  <a:lnTo>
                    <a:pt x="8610" y="11226"/>
                  </a:lnTo>
                  <a:lnTo>
                    <a:pt x="9601" y="7861"/>
                  </a:lnTo>
                  <a:lnTo>
                    <a:pt x="12941" y="6273"/>
                  </a:lnTo>
                  <a:lnTo>
                    <a:pt x="14516" y="3340"/>
                  </a:lnTo>
                  <a:lnTo>
                    <a:pt x="15557" y="2298"/>
                  </a:lnTo>
                  <a:lnTo>
                    <a:pt x="14998" y="1155"/>
                  </a:lnTo>
                  <a:lnTo>
                    <a:pt x="14097" y="0"/>
                  </a:lnTo>
                  <a:close/>
                </a:path>
              </a:pathLst>
            </a:custGeom>
            <a:solidFill>
              <a:srgbClr val="CE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787969" y="875334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5621" y="0"/>
                  </a:moveTo>
                  <a:lnTo>
                    <a:pt x="13703" y="482"/>
                  </a:lnTo>
                  <a:lnTo>
                    <a:pt x="7226" y="1485"/>
                  </a:lnTo>
                  <a:lnTo>
                    <a:pt x="4000" y="5143"/>
                  </a:lnTo>
                  <a:lnTo>
                    <a:pt x="279" y="9258"/>
                  </a:lnTo>
                  <a:lnTo>
                    <a:pt x="0" y="10032"/>
                  </a:lnTo>
                  <a:lnTo>
                    <a:pt x="1168" y="10782"/>
                  </a:lnTo>
                  <a:lnTo>
                    <a:pt x="2019" y="10820"/>
                  </a:lnTo>
                  <a:lnTo>
                    <a:pt x="5168" y="9778"/>
                  </a:lnTo>
                  <a:lnTo>
                    <a:pt x="7721" y="8813"/>
                  </a:lnTo>
                  <a:lnTo>
                    <a:pt x="10287" y="7886"/>
                  </a:lnTo>
                  <a:lnTo>
                    <a:pt x="10934" y="6273"/>
                  </a:lnTo>
                  <a:lnTo>
                    <a:pt x="12433" y="5714"/>
                  </a:lnTo>
                  <a:lnTo>
                    <a:pt x="15341" y="4559"/>
                  </a:lnTo>
                  <a:lnTo>
                    <a:pt x="16992" y="4114"/>
                  </a:lnTo>
                  <a:lnTo>
                    <a:pt x="15621" y="0"/>
                  </a:lnTo>
                  <a:close/>
                </a:path>
              </a:pathLst>
            </a:custGeom>
            <a:solidFill>
              <a:srgbClr val="92C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764144" y="896746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7124" y="0"/>
                  </a:moveTo>
                  <a:lnTo>
                    <a:pt x="4635" y="2057"/>
                  </a:lnTo>
                  <a:lnTo>
                    <a:pt x="571" y="2768"/>
                  </a:lnTo>
                  <a:lnTo>
                    <a:pt x="888" y="7239"/>
                  </a:lnTo>
                  <a:lnTo>
                    <a:pt x="279" y="8420"/>
                  </a:lnTo>
                  <a:lnTo>
                    <a:pt x="0" y="9436"/>
                  </a:lnTo>
                  <a:lnTo>
                    <a:pt x="1930" y="9359"/>
                  </a:lnTo>
                  <a:lnTo>
                    <a:pt x="4571" y="8013"/>
                  </a:lnTo>
                  <a:lnTo>
                    <a:pt x="5473" y="5245"/>
                  </a:lnTo>
                  <a:lnTo>
                    <a:pt x="7124" y="3073"/>
                  </a:lnTo>
                  <a:lnTo>
                    <a:pt x="7124" y="0"/>
                  </a:lnTo>
                  <a:close/>
                </a:path>
              </a:pathLst>
            </a:custGeom>
            <a:solidFill>
              <a:srgbClr val="A8D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1798256" y="876451"/>
              <a:ext cx="19050" cy="8255"/>
            </a:xfrm>
            <a:custGeom>
              <a:avLst/>
              <a:gdLst/>
              <a:ahLst/>
              <a:cxnLst/>
              <a:rect l="l" t="t" r="r" b="b"/>
              <a:pathLst>
                <a:path w="19050" h="8255">
                  <a:moveTo>
                    <a:pt x="5194" y="5727"/>
                  </a:moveTo>
                  <a:lnTo>
                    <a:pt x="0" y="6756"/>
                  </a:lnTo>
                  <a:lnTo>
                    <a:pt x="0" y="7810"/>
                  </a:lnTo>
                  <a:lnTo>
                    <a:pt x="2032" y="7874"/>
                  </a:lnTo>
                  <a:lnTo>
                    <a:pt x="3848" y="7378"/>
                  </a:lnTo>
                  <a:lnTo>
                    <a:pt x="5194" y="5727"/>
                  </a:lnTo>
                  <a:close/>
                </a:path>
                <a:path w="19050" h="8255">
                  <a:moveTo>
                    <a:pt x="18707" y="546"/>
                  </a:moveTo>
                  <a:lnTo>
                    <a:pt x="13335" y="0"/>
                  </a:lnTo>
                  <a:lnTo>
                    <a:pt x="9080" y="2400"/>
                  </a:lnTo>
                  <a:lnTo>
                    <a:pt x="5194" y="5727"/>
                  </a:lnTo>
                  <a:lnTo>
                    <a:pt x="9931" y="4597"/>
                  </a:lnTo>
                  <a:lnTo>
                    <a:pt x="14960" y="4229"/>
                  </a:lnTo>
                  <a:lnTo>
                    <a:pt x="18707" y="546"/>
                  </a:lnTo>
                  <a:close/>
                </a:path>
              </a:pathLst>
            </a:custGeom>
            <a:solidFill>
              <a:srgbClr val="CEEA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1673009" y="839139"/>
              <a:ext cx="109855" cy="131445"/>
            </a:xfrm>
            <a:custGeom>
              <a:avLst/>
              <a:gdLst/>
              <a:ahLst/>
              <a:cxnLst/>
              <a:rect l="l" t="t" r="r" b="b"/>
              <a:pathLst>
                <a:path w="109855" h="131444">
                  <a:moveTo>
                    <a:pt x="59994" y="99872"/>
                  </a:moveTo>
                  <a:lnTo>
                    <a:pt x="58521" y="102400"/>
                  </a:lnTo>
                  <a:lnTo>
                    <a:pt x="58561" y="104279"/>
                  </a:lnTo>
                  <a:lnTo>
                    <a:pt x="58011" y="108457"/>
                  </a:lnTo>
                  <a:lnTo>
                    <a:pt x="57913" y="109600"/>
                  </a:lnTo>
                  <a:lnTo>
                    <a:pt x="59499" y="113652"/>
                  </a:lnTo>
                  <a:lnTo>
                    <a:pt x="59397" y="117932"/>
                  </a:lnTo>
                  <a:lnTo>
                    <a:pt x="58635" y="120370"/>
                  </a:lnTo>
                  <a:lnTo>
                    <a:pt x="57912" y="122808"/>
                  </a:lnTo>
                  <a:lnTo>
                    <a:pt x="59829" y="125094"/>
                  </a:lnTo>
                  <a:lnTo>
                    <a:pt x="59804" y="126872"/>
                  </a:lnTo>
                  <a:lnTo>
                    <a:pt x="62636" y="127952"/>
                  </a:lnTo>
                  <a:lnTo>
                    <a:pt x="60058" y="131394"/>
                  </a:lnTo>
                  <a:lnTo>
                    <a:pt x="62166" y="131025"/>
                  </a:lnTo>
                  <a:lnTo>
                    <a:pt x="63523" y="131025"/>
                  </a:lnTo>
                  <a:lnTo>
                    <a:pt x="63919" y="130822"/>
                  </a:lnTo>
                  <a:lnTo>
                    <a:pt x="64947" y="130454"/>
                  </a:lnTo>
                  <a:lnTo>
                    <a:pt x="65697" y="129616"/>
                  </a:lnTo>
                  <a:lnTo>
                    <a:pt x="66509" y="128841"/>
                  </a:lnTo>
                  <a:lnTo>
                    <a:pt x="67348" y="128079"/>
                  </a:lnTo>
                  <a:lnTo>
                    <a:pt x="70104" y="125399"/>
                  </a:lnTo>
                  <a:lnTo>
                    <a:pt x="72097" y="123532"/>
                  </a:lnTo>
                  <a:lnTo>
                    <a:pt x="72991" y="122529"/>
                  </a:lnTo>
                  <a:lnTo>
                    <a:pt x="68211" y="122529"/>
                  </a:lnTo>
                  <a:lnTo>
                    <a:pt x="70154" y="119760"/>
                  </a:lnTo>
                  <a:lnTo>
                    <a:pt x="71189" y="117055"/>
                  </a:lnTo>
                  <a:lnTo>
                    <a:pt x="64617" y="117055"/>
                  </a:lnTo>
                  <a:lnTo>
                    <a:pt x="64998" y="115061"/>
                  </a:lnTo>
                  <a:lnTo>
                    <a:pt x="64668" y="114058"/>
                  </a:lnTo>
                  <a:lnTo>
                    <a:pt x="63576" y="112420"/>
                  </a:lnTo>
                  <a:lnTo>
                    <a:pt x="64884" y="111404"/>
                  </a:lnTo>
                  <a:lnTo>
                    <a:pt x="65633" y="110248"/>
                  </a:lnTo>
                  <a:lnTo>
                    <a:pt x="65869" y="109600"/>
                  </a:lnTo>
                  <a:lnTo>
                    <a:pt x="65893" y="108457"/>
                  </a:lnTo>
                  <a:lnTo>
                    <a:pt x="65532" y="107734"/>
                  </a:lnTo>
                  <a:lnTo>
                    <a:pt x="63169" y="106591"/>
                  </a:lnTo>
                  <a:lnTo>
                    <a:pt x="65608" y="105879"/>
                  </a:lnTo>
                  <a:lnTo>
                    <a:pt x="65760" y="104965"/>
                  </a:lnTo>
                  <a:lnTo>
                    <a:pt x="66855" y="101815"/>
                  </a:lnTo>
                  <a:lnTo>
                    <a:pt x="61518" y="101815"/>
                  </a:lnTo>
                  <a:lnTo>
                    <a:pt x="61413" y="100952"/>
                  </a:lnTo>
                  <a:lnTo>
                    <a:pt x="59994" y="99872"/>
                  </a:lnTo>
                  <a:close/>
                </a:path>
                <a:path w="109855" h="131444">
                  <a:moveTo>
                    <a:pt x="63523" y="131025"/>
                  </a:moveTo>
                  <a:lnTo>
                    <a:pt x="62166" y="131025"/>
                  </a:lnTo>
                  <a:lnTo>
                    <a:pt x="62953" y="131317"/>
                  </a:lnTo>
                  <a:lnTo>
                    <a:pt x="63523" y="131025"/>
                  </a:lnTo>
                  <a:close/>
                </a:path>
                <a:path w="109855" h="131444">
                  <a:moveTo>
                    <a:pt x="73152" y="115608"/>
                  </a:moveTo>
                  <a:lnTo>
                    <a:pt x="72301" y="117500"/>
                  </a:lnTo>
                  <a:lnTo>
                    <a:pt x="70011" y="119965"/>
                  </a:lnTo>
                  <a:lnTo>
                    <a:pt x="69827" y="120370"/>
                  </a:lnTo>
                  <a:lnTo>
                    <a:pt x="69265" y="121754"/>
                  </a:lnTo>
                  <a:lnTo>
                    <a:pt x="68211" y="122529"/>
                  </a:lnTo>
                  <a:lnTo>
                    <a:pt x="72991" y="122529"/>
                  </a:lnTo>
                  <a:lnTo>
                    <a:pt x="75095" y="120167"/>
                  </a:lnTo>
                  <a:lnTo>
                    <a:pt x="76822" y="118859"/>
                  </a:lnTo>
                  <a:lnTo>
                    <a:pt x="75361" y="116674"/>
                  </a:lnTo>
                  <a:lnTo>
                    <a:pt x="73152" y="115608"/>
                  </a:lnTo>
                  <a:close/>
                </a:path>
                <a:path w="109855" h="131444">
                  <a:moveTo>
                    <a:pt x="66929" y="112204"/>
                  </a:moveTo>
                  <a:lnTo>
                    <a:pt x="67132" y="116293"/>
                  </a:lnTo>
                  <a:lnTo>
                    <a:pt x="64617" y="117055"/>
                  </a:lnTo>
                  <a:lnTo>
                    <a:pt x="71189" y="117055"/>
                  </a:lnTo>
                  <a:lnTo>
                    <a:pt x="71335" y="116674"/>
                  </a:lnTo>
                  <a:lnTo>
                    <a:pt x="71403" y="116293"/>
                  </a:lnTo>
                  <a:lnTo>
                    <a:pt x="70256" y="112458"/>
                  </a:lnTo>
                  <a:lnTo>
                    <a:pt x="66929" y="112204"/>
                  </a:lnTo>
                  <a:close/>
                </a:path>
                <a:path w="109855" h="131444">
                  <a:moveTo>
                    <a:pt x="77406" y="95796"/>
                  </a:moveTo>
                  <a:lnTo>
                    <a:pt x="70916" y="95796"/>
                  </a:lnTo>
                  <a:lnTo>
                    <a:pt x="71103" y="98069"/>
                  </a:lnTo>
                  <a:lnTo>
                    <a:pt x="71314" y="99872"/>
                  </a:lnTo>
                  <a:lnTo>
                    <a:pt x="71437" y="104279"/>
                  </a:lnTo>
                  <a:lnTo>
                    <a:pt x="69367" y="106883"/>
                  </a:lnTo>
                  <a:lnTo>
                    <a:pt x="71081" y="109600"/>
                  </a:lnTo>
                  <a:lnTo>
                    <a:pt x="75603" y="108457"/>
                  </a:lnTo>
                  <a:lnTo>
                    <a:pt x="80073" y="104622"/>
                  </a:lnTo>
                  <a:lnTo>
                    <a:pt x="76403" y="98069"/>
                  </a:lnTo>
                  <a:lnTo>
                    <a:pt x="77406" y="95796"/>
                  </a:lnTo>
                  <a:close/>
                </a:path>
                <a:path w="109855" h="131444">
                  <a:moveTo>
                    <a:pt x="60498" y="53746"/>
                  </a:moveTo>
                  <a:lnTo>
                    <a:pt x="42392" y="53746"/>
                  </a:lnTo>
                  <a:lnTo>
                    <a:pt x="48679" y="55892"/>
                  </a:lnTo>
                  <a:lnTo>
                    <a:pt x="46888" y="58534"/>
                  </a:lnTo>
                  <a:lnTo>
                    <a:pt x="46301" y="60807"/>
                  </a:lnTo>
                  <a:lnTo>
                    <a:pt x="44005" y="66497"/>
                  </a:lnTo>
                  <a:lnTo>
                    <a:pt x="46583" y="73164"/>
                  </a:lnTo>
                  <a:lnTo>
                    <a:pt x="54470" y="77215"/>
                  </a:lnTo>
                  <a:lnTo>
                    <a:pt x="57759" y="78765"/>
                  </a:lnTo>
                  <a:lnTo>
                    <a:pt x="58267" y="87096"/>
                  </a:lnTo>
                  <a:lnTo>
                    <a:pt x="59944" y="92367"/>
                  </a:lnTo>
                  <a:lnTo>
                    <a:pt x="62331" y="99199"/>
                  </a:lnTo>
                  <a:lnTo>
                    <a:pt x="61865" y="101003"/>
                  </a:lnTo>
                  <a:lnTo>
                    <a:pt x="61518" y="101815"/>
                  </a:lnTo>
                  <a:lnTo>
                    <a:pt x="66855" y="101815"/>
                  </a:lnTo>
                  <a:lnTo>
                    <a:pt x="66747" y="99733"/>
                  </a:lnTo>
                  <a:lnTo>
                    <a:pt x="66598" y="97675"/>
                  </a:lnTo>
                  <a:lnTo>
                    <a:pt x="70916" y="95796"/>
                  </a:lnTo>
                  <a:lnTo>
                    <a:pt x="77406" y="95796"/>
                  </a:lnTo>
                  <a:lnTo>
                    <a:pt x="78168" y="94068"/>
                  </a:lnTo>
                  <a:lnTo>
                    <a:pt x="78981" y="79209"/>
                  </a:lnTo>
                  <a:lnTo>
                    <a:pt x="89762" y="75196"/>
                  </a:lnTo>
                  <a:lnTo>
                    <a:pt x="90182" y="74904"/>
                  </a:lnTo>
                  <a:lnTo>
                    <a:pt x="104565" y="74904"/>
                  </a:lnTo>
                  <a:lnTo>
                    <a:pt x="103345" y="72783"/>
                  </a:lnTo>
                  <a:lnTo>
                    <a:pt x="65049" y="72783"/>
                  </a:lnTo>
                  <a:lnTo>
                    <a:pt x="60947" y="72339"/>
                  </a:lnTo>
                  <a:lnTo>
                    <a:pt x="61352" y="70777"/>
                  </a:lnTo>
                  <a:lnTo>
                    <a:pt x="61238" y="69710"/>
                  </a:lnTo>
                  <a:lnTo>
                    <a:pt x="60886" y="67614"/>
                  </a:lnTo>
                  <a:lnTo>
                    <a:pt x="60936" y="66967"/>
                  </a:lnTo>
                  <a:lnTo>
                    <a:pt x="62341" y="65023"/>
                  </a:lnTo>
                  <a:lnTo>
                    <a:pt x="62396" y="64846"/>
                  </a:lnTo>
                  <a:lnTo>
                    <a:pt x="60896" y="62788"/>
                  </a:lnTo>
                  <a:lnTo>
                    <a:pt x="62941" y="59093"/>
                  </a:lnTo>
                  <a:lnTo>
                    <a:pt x="61379" y="55740"/>
                  </a:lnTo>
                  <a:lnTo>
                    <a:pt x="60498" y="53746"/>
                  </a:lnTo>
                  <a:close/>
                </a:path>
                <a:path w="109855" h="131444">
                  <a:moveTo>
                    <a:pt x="104565" y="74904"/>
                  </a:moveTo>
                  <a:lnTo>
                    <a:pt x="90182" y="74904"/>
                  </a:lnTo>
                  <a:lnTo>
                    <a:pt x="90728" y="75196"/>
                  </a:lnTo>
                  <a:lnTo>
                    <a:pt x="90043" y="76580"/>
                  </a:lnTo>
                  <a:lnTo>
                    <a:pt x="89255" y="77939"/>
                  </a:lnTo>
                  <a:lnTo>
                    <a:pt x="89484" y="79578"/>
                  </a:lnTo>
                  <a:lnTo>
                    <a:pt x="89979" y="81470"/>
                  </a:lnTo>
                  <a:lnTo>
                    <a:pt x="91020" y="83540"/>
                  </a:lnTo>
                  <a:lnTo>
                    <a:pt x="95516" y="84086"/>
                  </a:lnTo>
                  <a:lnTo>
                    <a:pt x="96177" y="87693"/>
                  </a:lnTo>
                  <a:lnTo>
                    <a:pt x="100076" y="86436"/>
                  </a:lnTo>
                  <a:lnTo>
                    <a:pt x="100469" y="81076"/>
                  </a:lnTo>
                  <a:lnTo>
                    <a:pt x="105664" y="80086"/>
                  </a:lnTo>
                  <a:lnTo>
                    <a:pt x="106502" y="78270"/>
                  </a:lnTo>
                  <a:lnTo>
                    <a:pt x="104565" y="74904"/>
                  </a:lnTo>
                  <a:close/>
                </a:path>
                <a:path w="109855" h="131444">
                  <a:moveTo>
                    <a:pt x="67056" y="70777"/>
                  </a:moveTo>
                  <a:lnTo>
                    <a:pt x="65049" y="72783"/>
                  </a:lnTo>
                  <a:lnTo>
                    <a:pt x="103345" y="72783"/>
                  </a:lnTo>
                  <a:lnTo>
                    <a:pt x="103089" y="72339"/>
                  </a:lnTo>
                  <a:lnTo>
                    <a:pt x="103054" y="71259"/>
                  </a:lnTo>
                  <a:lnTo>
                    <a:pt x="71539" y="71259"/>
                  </a:lnTo>
                  <a:lnTo>
                    <a:pt x="67056" y="70777"/>
                  </a:lnTo>
                  <a:close/>
                </a:path>
                <a:path w="109855" h="131444">
                  <a:moveTo>
                    <a:pt x="83743" y="59677"/>
                  </a:moveTo>
                  <a:lnTo>
                    <a:pt x="77520" y="65011"/>
                  </a:lnTo>
                  <a:lnTo>
                    <a:pt x="73329" y="65874"/>
                  </a:lnTo>
                  <a:lnTo>
                    <a:pt x="72504" y="66332"/>
                  </a:lnTo>
                  <a:lnTo>
                    <a:pt x="72348" y="66967"/>
                  </a:lnTo>
                  <a:lnTo>
                    <a:pt x="72275" y="67970"/>
                  </a:lnTo>
                  <a:lnTo>
                    <a:pt x="71183" y="69011"/>
                  </a:lnTo>
                  <a:lnTo>
                    <a:pt x="71539" y="71259"/>
                  </a:lnTo>
                  <a:lnTo>
                    <a:pt x="103054" y="71259"/>
                  </a:lnTo>
                  <a:lnTo>
                    <a:pt x="103049" y="70523"/>
                  </a:lnTo>
                  <a:lnTo>
                    <a:pt x="89319" y="70523"/>
                  </a:lnTo>
                  <a:lnTo>
                    <a:pt x="89414" y="68541"/>
                  </a:lnTo>
                  <a:lnTo>
                    <a:pt x="87134" y="68541"/>
                  </a:lnTo>
                  <a:lnTo>
                    <a:pt x="87062" y="68237"/>
                  </a:lnTo>
                  <a:lnTo>
                    <a:pt x="84886" y="61709"/>
                  </a:lnTo>
                  <a:lnTo>
                    <a:pt x="84245" y="60705"/>
                  </a:lnTo>
                  <a:lnTo>
                    <a:pt x="83743" y="59677"/>
                  </a:lnTo>
                  <a:close/>
                </a:path>
                <a:path w="109855" h="131444">
                  <a:moveTo>
                    <a:pt x="91808" y="69710"/>
                  </a:moveTo>
                  <a:lnTo>
                    <a:pt x="89319" y="70523"/>
                  </a:lnTo>
                  <a:lnTo>
                    <a:pt x="103049" y="70523"/>
                  </a:lnTo>
                  <a:lnTo>
                    <a:pt x="103045" y="69837"/>
                  </a:lnTo>
                  <a:lnTo>
                    <a:pt x="94856" y="69837"/>
                  </a:lnTo>
                  <a:lnTo>
                    <a:pt x="91808" y="69710"/>
                  </a:lnTo>
                  <a:close/>
                </a:path>
                <a:path w="109855" h="131444">
                  <a:moveTo>
                    <a:pt x="98577" y="62395"/>
                  </a:moveTo>
                  <a:lnTo>
                    <a:pt x="94856" y="69837"/>
                  </a:lnTo>
                  <a:lnTo>
                    <a:pt x="103045" y="69837"/>
                  </a:lnTo>
                  <a:lnTo>
                    <a:pt x="103035" y="68237"/>
                  </a:lnTo>
                  <a:lnTo>
                    <a:pt x="109004" y="65023"/>
                  </a:lnTo>
                  <a:lnTo>
                    <a:pt x="109613" y="64287"/>
                  </a:lnTo>
                  <a:lnTo>
                    <a:pt x="108856" y="63322"/>
                  </a:lnTo>
                  <a:lnTo>
                    <a:pt x="103162" y="63322"/>
                  </a:lnTo>
                  <a:lnTo>
                    <a:pt x="98577" y="62395"/>
                  </a:lnTo>
                  <a:close/>
                </a:path>
                <a:path w="109855" h="131444">
                  <a:moveTo>
                    <a:pt x="92024" y="64846"/>
                  </a:moveTo>
                  <a:lnTo>
                    <a:pt x="87134" y="68541"/>
                  </a:lnTo>
                  <a:lnTo>
                    <a:pt x="89414" y="68541"/>
                  </a:lnTo>
                  <a:lnTo>
                    <a:pt x="89458" y="67614"/>
                  </a:lnTo>
                  <a:lnTo>
                    <a:pt x="92720" y="67614"/>
                  </a:lnTo>
                  <a:lnTo>
                    <a:pt x="93065" y="66967"/>
                  </a:lnTo>
                  <a:lnTo>
                    <a:pt x="92240" y="66497"/>
                  </a:lnTo>
                  <a:lnTo>
                    <a:pt x="92089" y="65874"/>
                  </a:lnTo>
                  <a:lnTo>
                    <a:pt x="92024" y="64846"/>
                  </a:lnTo>
                  <a:close/>
                </a:path>
                <a:path w="109855" h="131444">
                  <a:moveTo>
                    <a:pt x="92720" y="67614"/>
                  </a:moveTo>
                  <a:lnTo>
                    <a:pt x="89458" y="67614"/>
                  </a:lnTo>
                  <a:lnTo>
                    <a:pt x="92252" y="68491"/>
                  </a:lnTo>
                  <a:lnTo>
                    <a:pt x="92720" y="67614"/>
                  </a:lnTo>
                  <a:close/>
                </a:path>
                <a:path w="109855" h="131444">
                  <a:moveTo>
                    <a:pt x="107911" y="62839"/>
                  </a:moveTo>
                  <a:lnTo>
                    <a:pt x="103162" y="63322"/>
                  </a:lnTo>
                  <a:lnTo>
                    <a:pt x="108856" y="63322"/>
                  </a:lnTo>
                  <a:lnTo>
                    <a:pt x="108737" y="63169"/>
                  </a:lnTo>
                  <a:lnTo>
                    <a:pt x="107911" y="62839"/>
                  </a:lnTo>
                  <a:close/>
                </a:path>
                <a:path w="109855" h="131444">
                  <a:moveTo>
                    <a:pt x="37490" y="34569"/>
                  </a:moveTo>
                  <a:lnTo>
                    <a:pt x="33578" y="35026"/>
                  </a:lnTo>
                  <a:lnTo>
                    <a:pt x="32410" y="36512"/>
                  </a:lnTo>
                  <a:lnTo>
                    <a:pt x="34493" y="44742"/>
                  </a:lnTo>
                  <a:lnTo>
                    <a:pt x="33676" y="50533"/>
                  </a:lnTo>
                  <a:lnTo>
                    <a:pt x="33677" y="52374"/>
                  </a:lnTo>
                  <a:lnTo>
                    <a:pt x="33782" y="54825"/>
                  </a:lnTo>
                  <a:lnTo>
                    <a:pt x="33877" y="59093"/>
                  </a:lnTo>
                  <a:lnTo>
                    <a:pt x="33667" y="60401"/>
                  </a:lnTo>
                  <a:lnTo>
                    <a:pt x="37795" y="60807"/>
                  </a:lnTo>
                  <a:lnTo>
                    <a:pt x="39662" y="60515"/>
                  </a:lnTo>
                  <a:lnTo>
                    <a:pt x="40309" y="54825"/>
                  </a:lnTo>
                  <a:lnTo>
                    <a:pt x="42392" y="53746"/>
                  </a:lnTo>
                  <a:lnTo>
                    <a:pt x="60498" y="53746"/>
                  </a:lnTo>
                  <a:lnTo>
                    <a:pt x="59893" y="52374"/>
                  </a:lnTo>
                  <a:lnTo>
                    <a:pt x="59639" y="50533"/>
                  </a:lnTo>
                  <a:lnTo>
                    <a:pt x="60045" y="49009"/>
                  </a:lnTo>
                  <a:lnTo>
                    <a:pt x="61912" y="48183"/>
                  </a:lnTo>
                  <a:lnTo>
                    <a:pt x="63512" y="45732"/>
                  </a:lnTo>
                  <a:lnTo>
                    <a:pt x="62204" y="43941"/>
                  </a:lnTo>
                  <a:lnTo>
                    <a:pt x="57327" y="42671"/>
                  </a:lnTo>
                  <a:lnTo>
                    <a:pt x="56515" y="40766"/>
                  </a:lnTo>
                  <a:lnTo>
                    <a:pt x="55612" y="35534"/>
                  </a:lnTo>
                  <a:lnTo>
                    <a:pt x="40195" y="35534"/>
                  </a:lnTo>
                  <a:lnTo>
                    <a:pt x="37490" y="34569"/>
                  </a:lnTo>
                  <a:close/>
                </a:path>
                <a:path w="109855" h="131444">
                  <a:moveTo>
                    <a:pt x="50886" y="28879"/>
                  </a:moveTo>
                  <a:lnTo>
                    <a:pt x="37376" y="28879"/>
                  </a:lnTo>
                  <a:lnTo>
                    <a:pt x="39382" y="30289"/>
                  </a:lnTo>
                  <a:lnTo>
                    <a:pt x="40195" y="35534"/>
                  </a:lnTo>
                  <a:lnTo>
                    <a:pt x="55612" y="35534"/>
                  </a:lnTo>
                  <a:lnTo>
                    <a:pt x="55587" y="35394"/>
                  </a:lnTo>
                  <a:lnTo>
                    <a:pt x="53771" y="33007"/>
                  </a:lnTo>
                  <a:lnTo>
                    <a:pt x="50886" y="28879"/>
                  </a:lnTo>
                  <a:close/>
                </a:path>
                <a:path w="109855" h="131444">
                  <a:moveTo>
                    <a:pt x="48772" y="26022"/>
                  </a:moveTo>
                  <a:lnTo>
                    <a:pt x="29718" y="26022"/>
                  </a:lnTo>
                  <a:lnTo>
                    <a:pt x="30975" y="31991"/>
                  </a:lnTo>
                  <a:lnTo>
                    <a:pt x="37376" y="28879"/>
                  </a:lnTo>
                  <a:lnTo>
                    <a:pt x="50886" y="28879"/>
                  </a:lnTo>
                  <a:lnTo>
                    <a:pt x="49758" y="27266"/>
                  </a:lnTo>
                  <a:lnTo>
                    <a:pt x="48772" y="26022"/>
                  </a:lnTo>
                  <a:close/>
                </a:path>
                <a:path w="109855" h="131444">
                  <a:moveTo>
                    <a:pt x="47848" y="13538"/>
                  </a:moveTo>
                  <a:lnTo>
                    <a:pt x="44234" y="13538"/>
                  </a:lnTo>
                  <a:lnTo>
                    <a:pt x="46329" y="15011"/>
                  </a:lnTo>
                  <a:lnTo>
                    <a:pt x="48434" y="17614"/>
                  </a:lnTo>
                  <a:lnTo>
                    <a:pt x="50190" y="19583"/>
                  </a:lnTo>
                  <a:lnTo>
                    <a:pt x="51536" y="22263"/>
                  </a:lnTo>
                  <a:lnTo>
                    <a:pt x="54686" y="25057"/>
                  </a:lnTo>
                  <a:lnTo>
                    <a:pt x="56261" y="29235"/>
                  </a:lnTo>
                  <a:lnTo>
                    <a:pt x="59829" y="31648"/>
                  </a:lnTo>
                  <a:lnTo>
                    <a:pt x="59743" y="29235"/>
                  </a:lnTo>
                  <a:lnTo>
                    <a:pt x="53132" y="20548"/>
                  </a:lnTo>
                  <a:lnTo>
                    <a:pt x="47848" y="13538"/>
                  </a:lnTo>
                  <a:close/>
                </a:path>
                <a:path w="109855" h="131444">
                  <a:moveTo>
                    <a:pt x="46395" y="20586"/>
                  </a:moveTo>
                  <a:lnTo>
                    <a:pt x="26797" y="20586"/>
                  </a:lnTo>
                  <a:lnTo>
                    <a:pt x="26136" y="27597"/>
                  </a:lnTo>
                  <a:lnTo>
                    <a:pt x="29718" y="26022"/>
                  </a:lnTo>
                  <a:lnTo>
                    <a:pt x="48772" y="26022"/>
                  </a:lnTo>
                  <a:lnTo>
                    <a:pt x="47282" y="24142"/>
                  </a:lnTo>
                  <a:lnTo>
                    <a:pt x="46395" y="20586"/>
                  </a:lnTo>
                  <a:close/>
                </a:path>
                <a:path w="109855" h="131444">
                  <a:moveTo>
                    <a:pt x="43958" y="13677"/>
                  </a:moveTo>
                  <a:lnTo>
                    <a:pt x="10541" y="13677"/>
                  </a:lnTo>
                  <a:lnTo>
                    <a:pt x="11544" y="14363"/>
                  </a:lnTo>
                  <a:lnTo>
                    <a:pt x="14414" y="16052"/>
                  </a:lnTo>
                  <a:lnTo>
                    <a:pt x="15252" y="17614"/>
                  </a:lnTo>
                  <a:lnTo>
                    <a:pt x="16217" y="20548"/>
                  </a:lnTo>
                  <a:lnTo>
                    <a:pt x="16370" y="21704"/>
                  </a:lnTo>
                  <a:lnTo>
                    <a:pt x="21018" y="23317"/>
                  </a:lnTo>
                  <a:lnTo>
                    <a:pt x="26797" y="20586"/>
                  </a:lnTo>
                  <a:lnTo>
                    <a:pt x="46395" y="20586"/>
                  </a:lnTo>
                  <a:lnTo>
                    <a:pt x="46304" y="20218"/>
                  </a:lnTo>
                  <a:lnTo>
                    <a:pt x="45593" y="18922"/>
                  </a:lnTo>
                  <a:lnTo>
                    <a:pt x="44145" y="18021"/>
                  </a:lnTo>
                  <a:lnTo>
                    <a:pt x="43230" y="14046"/>
                  </a:lnTo>
                  <a:lnTo>
                    <a:pt x="43958" y="13677"/>
                  </a:lnTo>
                  <a:close/>
                </a:path>
                <a:path w="109855" h="131444">
                  <a:moveTo>
                    <a:pt x="5727" y="6489"/>
                  </a:moveTo>
                  <a:lnTo>
                    <a:pt x="3276" y="9804"/>
                  </a:lnTo>
                  <a:lnTo>
                    <a:pt x="0" y="12953"/>
                  </a:lnTo>
                  <a:lnTo>
                    <a:pt x="2768" y="14096"/>
                  </a:lnTo>
                  <a:lnTo>
                    <a:pt x="5638" y="16586"/>
                  </a:lnTo>
                  <a:lnTo>
                    <a:pt x="8712" y="17500"/>
                  </a:lnTo>
                  <a:lnTo>
                    <a:pt x="6184" y="20916"/>
                  </a:lnTo>
                  <a:lnTo>
                    <a:pt x="6553" y="21869"/>
                  </a:lnTo>
                  <a:lnTo>
                    <a:pt x="7404" y="22021"/>
                  </a:lnTo>
                  <a:lnTo>
                    <a:pt x="8216" y="22021"/>
                  </a:lnTo>
                  <a:lnTo>
                    <a:pt x="10363" y="20586"/>
                  </a:lnTo>
                  <a:lnTo>
                    <a:pt x="9956" y="19126"/>
                  </a:lnTo>
                  <a:lnTo>
                    <a:pt x="8712" y="16573"/>
                  </a:lnTo>
                  <a:lnTo>
                    <a:pt x="7848" y="15379"/>
                  </a:lnTo>
                  <a:lnTo>
                    <a:pt x="10541" y="13677"/>
                  </a:lnTo>
                  <a:lnTo>
                    <a:pt x="43958" y="13677"/>
                  </a:lnTo>
                  <a:lnTo>
                    <a:pt x="44234" y="13538"/>
                  </a:lnTo>
                  <a:lnTo>
                    <a:pt x="47848" y="13538"/>
                  </a:lnTo>
                  <a:lnTo>
                    <a:pt x="44986" y="9740"/>
                  </a:lnTo>
                  <a:lnTo>
                    <a:pt x="39547" y="9740"/>
                  </a:lnTo>
                  <a:lnTo>
                    <a:pt x="39081" y="9359"/>
                  </a:lnTo>
                  <a:lnTo>
                    <a:pt x="19558" y="9359"/>
                  </a:lnTo>
                  <a:lnTo>
                    <a:pt x="19145" y="9182"/>
                  </a:lnTo>
                  <a:lnTo>
                    <a:pt x="11290" y="9182"/>
                  </a:lnTo>
                  <a:lnTo>
                    <a:pt x="5727" y="6489"/>
                  </a:lnTo>
                  <a:close/>
                </a:path>
                <a:path w="109855" h="131444">
                  <a:moveTo>
                    <a:pt x="43446" y="7645"/>
                  </a:moveTo>
                  <a:lnTo>
                    <a:pt x="39547" y="9740"/>
                  </a:lnTo>
                  <a:lnTo>
                    <a:pt x="44986" y="9740"/>
                  </a:lnTo>
                  <a:lnTo>
                    <a:pt x="44259" y="8775"/>
                  </a:lnTo>
                  <a:lnTo>
                    <a:pt x="43446" y="7645"/>
                  </a:lnTo>
                  <a:close/>
                </a:path>
                <a:path w="109855" h="131444">
                  <a:moveTo>
                    <a:pt x="22123" y="1282"/>
                  </a:moveTo>
                  <a:lnTo>
                    <a:pt x="18059" y="3479"/>
                  </a:lnTo>
                  <a:lnTo>
                    <a:pt x="18796" y="4724"/>
                  </a:lnTo>
                  <a:lnTo>
                    <a:pt x="20828" y="5245"/>
                  </a:lnTo>
                  <a:lnTo>
                    <a:pt x="19558" y="9359"/>
                  </a:lnTo>
                  <a:lnTo>
                    <a:pt x="39081" y="9359"/>
                  </a:lnTo>
                  <a:lnTo>
                    <a:pt x="37277" y="7886"/>
                  </a:lnTo>
                  <a:lnTo>
                    <a:pt x="27266" y="7886"/>
                  </a:lnTo>
                  <a:lnTo>
                    <a:pt x="27495" y="6692"/>
                  </a:lnTo>
                  <a:lnTo>
                    <a:pt x="24257" y="1841"/>
                  </a:lnTo>
                  <a:lnTo>
                    <a:pt x="22123" y="1282"/>
                  </a:lnTo>
                  <a:close/>
                </a:path>
                <a:path w="109855" h="131444">
                  <a:moveTo>
                    <a:pt x="17729" y="8572"/>
                  </a:moveTo>
                  <a:lnTo>
                    <a:pt x="13639" y="9182"/>
                  </a:lnTo>
                  <a:lnTo>
                    <a:pt x="19145" y="9182"/>
                  </a:lnTo>
                  <a:lnTo>
                    <a:pt x="17729" y="8572"/>
                  </a:lnTo>
                  <a:close/>
                </a:path>
                <a:path w="109855" h="131444">
                  <a:moveTo>
                    <a:pt x="28702" y="0"/>
                  </a:moveTo>
                  <a:lnTo>
                    <a:pt x="25501" y="2971"/>
                  </a:lnTo>
                  <a:lnTo>
                    <a:pt x="28778" y="3873"/>
                  </a:lnTo>
                  <a:lnTo>
                    <a:pt x="29298" y="6388"/>
                  </a:lnTo>
                  <a:lnTo>
                    <a:pt x="29654" y="7251"/>
                  </a:lnTo>
                  <a:lnTo>
                    <a:pt x="27266" y="7886"/>
                  </a:lnTo>
                  <a:lnTo>
                    <a:pt x="37277" y="7886"/>
                  </a:lnTo>
                  <a:lnTo>
                    <a:pt x="35255" y="5067"/>
                  </a:lnTo>
                  <a:lnTo>
                    <a:pt x="34605" y="3873"/>
                  </a:lnTo>
                  <a:lnTo>
                    <a:pt x="34150" y="2908"/>
                  </a:lnTo>
                  <a:lnTo>
                    <a:pt x="32842" y="2552"/>
                  </a:lnTo>
                  <a:lnTo>
                    <a:pt x="30959" y="1841"/>
                  </a:lnTo>
                  <a:lnTo>
                    <a:pt x="28702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27" name="object 4427"/>
          <p:cNvGrpSpPr/>
          <p:nvPr/>
        </p:nvGrpSpPr>
        <p:grpSpPr>
          <a:xfrm>
            <a:off x="1887131" y="860882"/>
            <a:ext cx="58419" cy="42545"/>
            <a:chOff x="1887131" y="860882"/>
            <a:chExt cx="58419" cy="42545"/>
          </a:xfrm>
        </p:grpSpPr>
        <p:sp>
          <p:nvSpPr>
            <p:cNvPr id="4428" name="object 4428"/>
            <p:cNvSpPr/>
            <p:nvPr/>
          </p:nvSpPr>
          <p:spPr>
            <a:xfrm>
              <a:off x="1887131" y="860882"/>
              <a:ext cx="17145" cy="13335"/>
            </a:xfrm>
            <a:custGeom>
              <a:avLst/>
              <a:gdLst/>
              <a:ahLst/>
              <a:cxnLst/>
              <a:rect l="l" t="t" r="r" b="b"/>
              <a:pathLst>
                <a:path w="17144" h="13334">
                  <a:moveTo>
                    <a:pt x="4165" y="0"/>
                  </a:moveTo>
                  <a:lnTo>
                    <a:pt x="2501" y="3721"/>
                  </a:lnTo>
                  <a:lnTo>
                    <a:pt x="126" y="6489"/>
                  </a:lnTo>
                  <a:lnTo>
                    <a:pt x="0" y="6985"/>
                  </a:lnTo>
                  <a:lnTo>
                    <a:pt x="5346" y="10452"/>
                  </a:lnTo>
                  <a:lnTo>
                    <a:pt x="7327" y="11404"/>
                  </a:lnTo>
                  <a:lnTo>
                    <a:pt x="9029" y="12865"/>
                  </a:lnTo>
                  <a:lnTo>
                    <a:pt x="9626" y="13157"/>
                  </a:lnTo>
                  <a:lnTo>
                    <a:pt x="11772" y="13004"/>
                  </a:lnTo>
                  <a:lnTo>
                    <a:pt x="16611" y="9525"/>
                  </a:lnTo>
                  <a:lnTo>
                    <a:pt x="16751" y="8280"/>
                  </a:lnTo>
                  <a:lnTo>
                    <a:pt x="10413" y="4356"/>
                  </a:lnTo>
                  <a:lnTo>
                    <a:pt x="10909" y="2806"/>
                  </a:lnTo>
                  <a:lnTo>
                    <a:pt x="9905" y="863"/>
                  </a:lnTo>
                  <a:lnTo>
                    <a:pt x="9385" y="355"/>
                  </a:lnTo>
                  <a:lnTo>
                    <a:pt x="8674" y="38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B0C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899843" y="866444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39" h="12700">
                  <a:moveTo>
                    <a:pt x="7632" y="0"/>
                  </a:moveTo>
                  <a:lnTo>
                    <a:pt x="6388" y="88"/>
                  </a:lnTo>
                  <a:lnTo>
                    <a:pt x="5219" y="838"/>
                  </a:lnTo>
                  <a:lnTo>
                    <a:pt x="4635" y="4432"/>
                  </a:lnTo>
                  <a:lnTo>
                    <a:pt x="0" y="5600"/>
                  </a:lnTo>
                  <a:lnTo>
                    <a:pt x="38" y="9563"/>
                  </a:lnTo>
                  <a:lnTo>
                    <a:pt x="1587" y="11912"/>
                  </a:lnTo>
                  <a:lnTo>
                    <a:pt x="3784" y="12153"/>
                  </a:lnTo>
                  <a:lnTo>
                    <a:pt x="6261" y="11417"/>
                  </a:lnTo>
                  <a:lnTo>
                    <a:pt x="9016" y="10934"/>
                  </a:lnTo>
                  <a:lnTo>
                    <a:pt x="10020" y="8077"/>
                  </a:lnTo>
                  <a:lnTo>
                    <a:pt x="12306" y="6959"/>
                  </a:lnTo>
                  <a:lnTo>
                    <a:pt x="13169" y="5943"/>
                  </a:lnTo>
                  <a:lnTo>
                    <a:pt x="14935" y="5080"/>
                  </a:lnTo>
                  <a:lnTo>
                    <a:pt x="12738" y="3657"/>
                  </a:lnTo>
                  <a:lnTo>
                    <a:pt x="10413" y="3822"/>
                  </a:lnTo>
                  <a:lnTo>
                    <a:pt x="10477" y="1181"/>
                  </a:lnTo>
                  <a:lnTo>
                    <a:pt x="8928" y="457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426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921700" y="880364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39" h="12065">
                  <a:moveTo>
                    <a:pt x="11239" y="0"/>
                  </a:moveTo>
                  <a:lnTo>
                    <a:pt x="9436" y="76"/>
                  </a:lnTo>
                  <a:lnTo>
                    <a:pt x="9334" y="1371"/>
                  </a:lnTo>
                  <a:lnTo>
                    <a:pt x="9321" y="2717"/>
                  </a:lnTo>
                  <a:lnTo>
                    <a:pt x="8826" y="3467"/>
                  </a:lnTo>
                  <a:lnTo>
                    <a:pt x="8001" y="3835"/>
                  </a:lnTo>
                  <a:lnTo>
                    <a:pt x="7264" y="4343"/>
                  </a:lnTo>
                  <a:lnTo>
                    <a:pt x="6629" y="4698"/>
                  </a:lnTo>
                  <a:lnTo>
                    <a:pt x="6134" y="5549"/>
                  </a:lnTo>
                  <a:lnTo>
                    <a:pt x="5232" y="4927"/>
                  </a:lnTo>
                  <a:lnTo>
                    <a:pt x="4749" y="4241"/>
                  </a:lnTo>
                  <a:lnTo>
                    <a:pt x="4229" y="3594"/>
                  </a:lnTo>
                  <a:lnTo>
                    <a:pt x="3289" y="3505"/>
                  </a:lnTo>
                  <a:lnTo>
                    <a:pt x="1968" y="3797"/>
                  </a:lnTo>
                  <a:lnTo>
                    <a:pt x="469" y="3797"/>
                  </a:lnTo>
                  <a:lnTo>
                    <a:pt x="0" y="5511"/>
                  </a:lnTo>
                  <a:lnTo>
                    <a:pt x="1295" y="7581"/>
                  </a:lnTo>
                  <a:lnTo>
                    <a:pt x="2146" y="9994"/>
                  </a:lnTo>
                  <a:lnTo>
                    <a:pt x="4457" y="11290"/>
                  </a:lnTo>
                  <a:lnTo>
                    <a:pt x="6096" y="11976"/>
                  </a:lnTo>
                  <a:lnTo>
                    <a:pt x="6667" y="9080"/>
                  </a:lnTo>
                  <a:lnTo>
                    <a:pt x="8407" y="10109"/>
                  </a:lnTo>
                  <a:lnTo>
                    <a:pt x="9474" y="10198"/>
                  </a:lnTo>
                  <a:lnTo>
                    <a:pt x="13868" y="9651"/>
                  </a:lnTo>
                  <a:lnTo>
                    <a:pt x="14820" y="6489"/>
                  </a:lnTo>
                  <a:lnTo>
                    <a:pt x="15125" y="2806"/>
                  </a:lnTo>
                  <a:lnTo>
                    <a:pt x="14617" y="787"/>
                  </a:lnTo>
                  <a:lnTo>
                    <a:pt x="13081" y="177"/>
                  </a:lnTo>
                  <a:lnTo>
                    <a:pt x="11239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906104" y="871689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4">
                  <a:moveTo>
                    <a:pt x="7823" y="0"/>
                  </a:moveTo>
                  <a:lnTo>
                    <a:pt x="5156" y="927"/>
                  </a:lnTo>
                  <a:lnTo>
                    <a:pt x="2768" y="2006"/>
                  </a:lnTo>
                  <a:lnTo>
                    <a:pt x="1587" y="4292"/>
                  </a:lnTo>
                  <a:lnTo>
                    <a:pt x="0" y="6172"/>
                  </a:lnTo>
                  <a:lnTo>
                    <a:pt x="4000" y="7912"/>
                  </a:lnTo>
                  <a:lnTo>
                    <a:pt x="9182" y="6248"/>
                  </a:lnTo>
                  <a:lnTo>
                    <a:pt x="12344" y="10439"/>
                  </a:lnTo>
                  <a:lnTo>
                    <a:pt x="12573" y="9423"/>
                  </a:lnTo>
                  <a:lnTo>
                    <a:pt x="13169" y="8851"/>
                  </a:lnTo>
                  <a:lnTo>
                    <a:pt x="13423" y="8153"/>
                  </a:lnTo>
                  <a:lnTo>
                    <a:pt x="13385" y="7340"/>
                  </a:lnTo>
                  <a:lnTo>
                    <a:pt x="13131" y="5727"/>
                  </a:lnTo>
                  <a:lnTo>
                    <a:pt x="12103" y="4508"/>
                  </a:lnTo>
                  <a:lnTo>
                    <a:pt x="11290" y="3187"/>
                  </a:lnTo>
                  <a:lnTo>
                    <a:pt x="9804" y="939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rgbClr val="CAE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895386" y="861771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6984" y="0"/>
                  </a:moveTo>
                  <a:lnTo>
                    <a:pt x="5105" y="203"/>
                  </a:lnTo>
                  <a:lnTo>
                    <a:pt x="3327" y="1206"/>
                  </a:lnTo>
                  <a:lnTo>
                    <a:pt x="1358" y="761"/>
                  </a:lnTo>
                  <a:lnTo>
                    <a:pt x="939" y="3263"/>
                  </a:lnTo>
                  <a:lnTo>
                    <a:pt x="0" y="5816"/>
                  </a:lnTo>
                  <a:lnTo>
                    <a:pt x="6819" y="5753"/>
                  </a:lnTo>
                  <a:lnTo>
                    <a:pt x="6680" y="7823"/>
                  </a:lnTo>
                  <a:lnTo>
                    <a:pt x="4927" y="10312"/>
                  </a:lnTo>
                  <a:lnTo>
                    <a:pt x="3657" y="10782"/>
                  </a:lnTo>
                  <a:lnTo>
                    <a:pt x="3517" y="12115"/>
                  </a:lnTo>
                  <a:lnTo>
                    <a:pt x="4495" y="14236"/>
                  </a:lnTo>
                  <a:lnTo>
                    <a:pt x="6832" y="11810"/>
                  </a:lnTo>
                  <a:lnTo>
                    <a:pt x="10286" y="10121"/>
                  </a:lnTo>
                  <a:lnTo>
                    <a:pt x="9956" y="5943"/>
                  </a:lnTo>
                  <a:lnTo>
                    <a:pt x="9740" y="5156"/>
                  </a:lnTo>
                  <a:lnTo>
                    <a:pt x="9232" y="4521"/>
                  </a:lnTo>
                  <a:lnTo>
                    <a:pt x="8902" y="3784"/>
                  </a:lnTo>
                  <a:lnTo>
                    <a:pt x="8470" y="2654"/>
                  </a:lnTo>
                  <a:lnTo>
                    <a:pt x="8153" y="1663"/>
                  </a:lnTo>
                  <a:lnTo>
                    <a:pt x="8305" y="419"/>
                  </a:lnTo>
                  <a:lnTo>
                    <a:pt x="6984" y="0"/>
                  </a:lnTo>
                  <a:close/>
                </a:path>
              </a:pathLst>
            </a:custGeom>
            <a:solidFill>
              <a:srgbClr val="4B72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918665" y="876046"/>
              <a:ext cx="15240" cy="10795"/>
            </a:xfrm>
            <a:custGeom>
              <a:avLst/>
              <a:gdLst/>
              <a:ahLst/>
              <a:cxnLst/>
              <a:rect l="l" t="t" r="r" b="b"/>
              <a:pathLst>
                <a:path w="15239" h="10794">
                  <a:moveTo>
                    <a:pt x="7962" y="0"/>
                  </a:moveTo>
                  <a:lnTo>
                    <a:pt x="6794" y="12"/>
                  </a:lnTo>
                  <a:lnTo>
                    <a:pt x="5448" y="266"/>
                  </a:lnTo>
                  <a:lnTo>
                    <a:pt x="4089" y="215"/>
                  </a:lnTo>
                  <a:lnTo>
                    <a:pt x="508" y="2336"/>
                  </a:lnTo>
                  <a:lnTo>
                    <a:pt x="0" y="3086"/>
                  </a:lnTo>
                  <a:lnTo>
                    <a:pt x="12" y="5079"/>
                  </a:lnTo>
                  <a:lnTo>
                    <a:pt x="3263" y="5092"/>
                  </a:lnTo>
                  <a:lnTo>
                    <a:pt x="4965" y="6438"/>
                  </a:lnTo>
                  <a:lnTo>
                    <a:pt x="6413" y="8229"/>
                  </a:lnTo>
                  <a:lnTo>
                    <a:pt x="7442" y="10439"/>
                  </a:lnTo>
                  <a:lnTo>
                    <a:pt x="9055" y="10782"/>
                  </a:lnTo>
                  <a:lnTo>
                    <a:pt x="9423" y="8737"/>
                  </a:lnTo>
                  <a:lnTo>
                    <a:pt x="10833" y="8686"/>
                  </a:lnTo>
                  <a:lnTo>
                    <a:pt x="12014" y="8051"/>
                  </a:lnTo>
                  <a:lnTo>
                    <a:pt x="13347" y="7797"/>
                  </a:lnTo>
                  <a:lnTo>
                    <a:pt x="14566" y="7226"/>
                  </a:lnTo>
                  <a:lnTo>
                    <a:pt x="14782" y="6273"/>
                  </a:lnTo>
                  <a:lnTo>
                    <a:pt x="12395" y="6451"/>
                  </a:lnTo>
                  <a:lnTo>
                    <a:pt x="13614" y="5054"/>
                  </a:lnTo>
                  <a:lnTo>
                    <a:pt x="13804" y="3136"/>
                  </a:lnTo>
                  <a:lnTo>
                    <a:pt x="12331" y="2933"/>
                  </a:lnTo>
                  <a:lnTo>
                    <a:pt x="11010" y="2565"/>
                  </a:lnTo>
                  <a:lnTo>
                    <a:pt x="9779" y="2984"/>
                  </a:lnTo>
                  <a:lnTo>
                    <a:pt x="9372" y="2514"/>
                  </a:lnTo>
                  <a:lnTo>
                    <a:pt x="9639" y="1333"/>
                  </a:lnTo>
                  <a:lnTo>
                    <a:pt x="9055" y="152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9ACE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919478" y="87838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19">
                  <a:moveTo>
                    <a:pt x="4000" y="0"/>
                  </a:moveTo>
                  <a:lnTo>
                    <a:pt x="0" y="2743"/>
                  </a:lnTo>
                  <a:lnTo>
                    <a:pt x="368" y="4495"/>
                  </a:lnTo>
                  <a:lnTo>
                    <a:pt x="508" y="6362"/>
                  </a:lnTo>
                  <a:lnTo>
                    <a:pt x="2222" y="7480"/>
                  </a:lnTo>
                  <a:lnTo>
                    <a:pt x="5600" y="5892"/>
                  </a:lnTo>
                  <a:lnTo>
                    <a:pt x="5422" y="1828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3562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889937" y="870915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7230" y="4229"/>
                  </a:moveTo>
                  <a:lnTo>
                    <a:pt x="4025" y="4229"/>
                  </a:lnTo>
                  <a:lnTo>
                    <a:pt x="3771" y="7073"/>
                  </a:lnTo>
                  <a:lnTo>
                    <a:pt x="5562" y="8458"/>
                  </a:lnTo>
                  <a:lnTo>
                    <a:pt x="6680" y="7023"/>
                  </a:lnTo>
                  <a:lnTo>
                    <a:pt x="7924" y="6096"/>
                  </a:lnTo>
                  <a:lnTo>
                    <a:pt x="7230" y="4229"/>
                  </a:lnTo>
                  <a:close/>
                </a:path>
                <a:path w="8255" h="8890">
                  <a:moveTo>
                    <a:pt x="2438" y="0"/>
                  </a:moveTo>
                  <a:lnTo>
                    <a:pt x="1689" y="88"/>
                  </a:lnTo>
                  <a:lnTo>
                    <a:pt x="0" y="3848"/>
                  </a:lnTo>
                  <a:lnTo>
                    <a:pt x="888" y="5359"/>
                  </a:lnTo>
                  <a:lnTo>
                    <a:pt x="4025" y="4229"/>
                  </a:lnTo>
                  <a:lnTo>
                    <a:pt x="7230" y="4229"/>
                  </a:lnTo>
                  <a:lnTo>
                    <a:pt x="6819" y="3124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4176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904961" y="881621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7884" y="1511"/>
                  </a:moveTo>
                  <a:lnTo>
                    <a:pt x="1904" y="1511"/>
                  </a:lnTo>
                  <a:lnTo>
                    <a:pt x="2324" y="2654"/>
                  </a:lnTo>
                  <a:lnTo>
                    <a:pt x="9232" y="4521"/>
                  </a:lnTo>
                  <a:lnTo>
                    <a:pt x="7884" y="1511"/>
                  </a:lnTo>
                  <a:close/>
                </a:path>
                <a:path w="9525" h="5080">
                  <a:moveTo>
                    <a:pt x="0" y="0"/>
                  </a:moveTo>
                  <a:lnTo>
                    <a:pt x="12" y="1727"/>
                  </a:lnTo>
                  <a:lnTo>
                    <a:pt x="1904" y="1511"/>
                  </a:lnTo>
                  <a:lnTo>
                    <a:pt x="7884" y="1511"/>
                  </a:lnTo>
                  <a:lnTo>
                    <a:pt x="7412" y="457"/>
                  </a:lnTo>
                  <a:lnTo>
                    <a:pt x="3454" y="457"/>
                  </a:lnTo>
                  <a:lnTo>
                    <a:pt x="0" y="0"/>
                  </a:lnTo>
                  <a:close/>
                </a:path>
                <a:path w="9525" h="5080">
                  <a:moveTo>
                    <a:pt x="7213" y="12"/>
                  </a:moveTo>
                  <a:lnTo>
                    <a:pt x="3454" y="457"/>
                  </a:lnTo>
                  <a:lnTo>
                    <a:pt x="7412" y="457"/>
                  </a:lnTo>
                  <a:lnTo>
                    <a:pt x="7213" y="12"/>
                  </a:lnTo>
                  <a:close/>
                </a:path>
              </a:pathLst>
            </a:custGeom>
            <a:solidFill>
              <a:srgbClr val="3888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889772" y="877011"/>
              <a:ext cx="8255" cy="3810"/>
            </a:xfrm>
            <a:custGeom>
              <a:avLst/>
              <a:gdLst/>
              <a:ahLst/>
              <a:cxnLst/>
              <a:rect l="l" t="t" r="r" b="b"/>
              <a:pathLst>
                <a:path w="8255" h="3809">
                  <a:moveTo>
                    <a:pt x="8089" y="0"/>
                  </a:moveTo>
                  <a:lnTo>
                    <a:pt x="3937" y="977"/>
                  </a:lnTo>
                  <a:lnTo>
                    <a:pt x="0" y="2197"/>
                  </a:lnTo>
                  <a:lnTo>
                    <a:pt x="1117" y="3657"/>
                  </a:lnTo>
                  <a:lnTo>
                    <a:pt x="2781" y="2959"/>
                  </a:lnTo>
                  <a:lnTo>
                    <a:pt x="4178" y="3276"/>
                  </a:lnTo>
                  <a:lnTo>
                    <a:pt x="8077" y="2006"/>
                  </a:lnTo>
                  <a:lnTo>
                    <a:pt x="8089" y="1346"/>
                  </a:lnTo>
                  <a:lnTo>
                    <a:pt x="8089" y="0"/>
                  </a:lnTo>
                  <a:close/>
                </a:path>
              </a:pathLst>
            </a:custGeom>
            <a:solidFill>
              <a:srgbClr val="456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925980" y="88842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082" y="0"/>
                  </a:moveTo>
                  <a:lnTo>
                    <a:pt x="1511" y="2908"/>
                  </a:lnTo>
                  <a:lnTo>
                    <a:pt x="177" y="3225"/>
                  </a:lnTo>
                  <a:lnTo>
                    <a:pt x="38" y="3860"/>
                  </a:lnTo>
                  <a:lnTo>
                    <a:pt x="0" y="4178"/>
                  </a:lnTo>
                  <a:lnTo>
                    <a:pt x="50" y="5600"/>
                  </a:lnTo>
                  <a:lnTo>
                    <a:pt x="88" y="6311"/>
                  </a:lnTo>
                  <a:lnTo>
                    <a:pt x="1498" y="4953"/>
                  </a:lnTo>
                  <a:lnTo>
                    <a:pt x="2209" y="2921"/>
                  </a:lnTo>
                  <a:lnTo>
                    <a:pt x="4127" y="204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6D9F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931073" y="884008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9842" y="0"/>
                  </a:moveTo>
                  <a:lnTo>
                    <a:pt x="5816" y="3886"/>
                  </a:lnTo>
                  <a:lnTo>
                    <a:pt x="977" y="4800"/>
                  </a:lnTo>
                  <a:lnTo>
                    <a:pt x="127" y="9626"/>
                  </a:lnTo>
                  <a:lnTo>
                    <a:pt x="0" y="11303"/>
                  </a:lnTo>
                  <a:lnTo>
                    <a:pt x="1714" y="11709"/>
                  </a:lnTo>
                  <a:lnTo>
                    <a:pt x="2349" y="12865"/>
                  </a:lnTo>
                  <a:lnTo>
                    <a:pt x="2781" y="12903"/>
                  </a:lnTo>
                  <a:lnTo>
                    <a:pt x="3213" y="12801"/>
                  </a:lnTo>
                  <a:lnTo>
                    <a:pt x="3987" y="12293"/>
                  </a:lnTo>
                  <a:lnTo>
                    <a:pt x="4838" y="11899"/>
                  </a:lnTo>
                  <a:lnTo>
                    <a:pt x="6502" y="9347"/>
                  </a:lnTo>
                  <a:lnTo>
                    <a:pt x="8115" y="8153"/>
                  </a:lnTo>
                  <a:lnTo>
                    <a:pt x="9880" y="7124"/>
                  </a:lnTo>
                  <a:lnTo>
                    <a:pt x="9423" y="5194"/>
                  </a:lnTo>
                  <a:lnTo>
                    <a:pt x="12331" y="4749"/>
                  </a:lnTo>
                  <a:lnTo>
                    <a:pt x="11772" y="2794"/>
                  </a:lnTo>
                  <a:lnTo>
                    <a:pt x="11150" y="1447"/>
                  </a:lnTo>
                  <a:lnTo>
                    <a:pt x="9842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934286" y="893927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2463" y="0"/>
                  </a:moveTo>
                  <a:lnTo>
                    <a:pt x="1854" y="203"/>
                  </a:lnTo>
                  <a:lnTo>
                    <a:pt x="1257" y="482"/>
                  </a:lnTo>
                  <a:lnTo>
                    <a:pt x="0" y="2870"/>
                  </a:lnTo>
                  <a:lnTo>
                    <a:pt x="1790" y="4559"/>
                  </a:lnTo>
                  <a:lnTo>
                    <a:pt x="825" y="7213"/>
                  </a:lnTo>
                  <a:lnTo>
                    <a:pt x="2159" y="9055"/>
                  </a:lnTo>
                  <a:lnTo>
                    <a:pt x="3162" y="9105"/>
                  </a:lnTo>
                  <a:lnTo>
                    <a:pt x="4787" y="7912"/>
                  </a:lnTo>
                  <a:lnTo>
                    <a:pt x="6400" y="6680"/>
                  </a:lnTo>
                  <a:lnTo>
                    <a:pt x="7200" y="4711"/>
                  </a:lnTo>
                  <a:lnTo>
                    <a:pt x="6705" y="3784"/>
                  </a:lnTo>
                  <a:lnTo>
                    <a:pt x="7365" y="2603"/>
                  </a:lnTo>
                  <a:lnTo>
                    <a:pt x="6540" y="1752"/>
                  </a:lnTo>
                  <a:lnTo>
                    <a:pt x="5448" y="1142"/>
                  </a:lnTo>
                  <a:lnTo>
                    <a:pt x="4216" y="825"/>
                  </a:lnTo>
                  <a:lnTo>
                    <a:pt x="3136" y="203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81B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931174" y="882700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5" h="11430">
                  <a:moveTo>
                    <a:pt x="1717" y="6868"/>
                  </a:moveTo>
                  <a:lnTo>
                    <a:pt x="0" y="7848"/>
                  </a:lnTo>
                  <a:lnTo>
                    <a:pt x="12" y="10921"/>
                  </a:lnTo>
                  <a:lnTo>
                    <a:pt x="1717" y="6868"/>
                  </a:lnTo>
                  <a:close/>
                </a:path>
                <a:path w="14605" h="11430">
                  <a:moveTo>
                    <a:pt x="6057" y="0"/>
                  </a:moveTo>
                  <a:lnTo>
                    <a:pt x="5600" y="165"/>
                  </a:lnTo>
                  <a:lnTo>
                    <a:pt x="5219" y="507"/>
                  </a:lnTo>
                  <a:lnTo>
                    <a:pt x="4089" y="3390"/>
                  </a:lnTo>
                  <a:lnTo>
                    <a:pt x="2870" y="6210"/>
                  </a:lnTo>
                  <a:lnTo>
                    <a:pt x="1757" y="6845"/>
                  </a:lnTo>
                  <a:lnTo>
                    <a:pt x="6946" y="6908"/>
                  </a:lnTo>
                  <a:lnTo>
                    <a:pt x="9601" y="2362"/>
                  </a:lnTo>
                  <a:lnTo>
                    <a:pt x="13829" y="2362"/>
                  </a:lnTo>
                  <a:lnTo>
                    <a:pt x="12458" y="1028"/>
                  </a:lnTo>
                  <a:lnTo>
                    <a:pt x="11038" y="342"/>
                  </a:lnTo>
                  <a:lnTo>
                    <a:pt x="8534" y="342"/>
                  </a:lnTo>
                  <a:lnTo>
                    <a:pt x="6578" y="12"/>
                  </a:lnTo>
                  <a:lnTo>
                    <a:pt x="6057" y="0"/>
                  </a:lnTo>
                  <a:close/>
                </a:path>
                <a:path w="14605" h="11430">
                  <a:moveTo>
                    <a:pt x="13829" y="2362"/>
                  </a:moveTo>
                  <a:lnTo>
                    <a:pt x="9601" y="2362"/>
                  </a:lnTo>
                  <a:lnTo>
                    <a:pt x="10477" y="4368"/>
                  </a:lnTo>
                  <a:lnTo>
                    <a:pt x="11430" y="4660"/>
                  </a:lnTo>
                  <a:lnTo>
                    <a:pt x="14122" y="4114"/>
                  </a:lnTo>
                  <a:lnTo>
                    <a:pt x="14338" y="2857"/>
                  </a:lnTo>
                  <a:lnTo>
                    <a:pt x="13829" y="2362"/>
                  </a:lnTo>
                  <a:close/>
                </a:path>
                <a:path w="14605" h="11430">
                  <a:moveTo>
                    <a:pt x="10591" y="126"/>
                  </a:moveTo>
                  <a:lnTo>
                    <a:pt x="8534" y="342"/>
                  </a:lnTo>
                  <a:lnTo>
                    <a:pt x="11038" y="342"/>
                  </a:lnTo>
                  <a:lnTo>
                    <a:pt x="10591" y="126"/>
                  </a:lnTo>
                  <a:close/>
                </a:path>
              </a:pathLst>
            </a:custGeom>
            <a:solidFill>
              <a:srgbClr val="C9E9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42" name="object 4442"/>
          <p:cNvGrpSpPr/>
          <p:nvPr/>
        </p:nvGrpSpPr>
        <p:grpSpPr>
          <a:xfrm>
            <a:off x="2228837" y="1224483"/>
            <a:ext cx="19050" cy="27940"/>
            <a:chOff x="2228837" y="1224483"/>
            <a:chExt cx="19050" cy="27940"/>
          </a:xfrm>
        </p:grpSpPr>
        <p:sp>
          <p:nvSpPr>
            <p:cNvPr id="4443" name="object 4443"/>
            <p:cNvSpPr/>
            <p:nvPr/>
          </p:nvSpPr>
          <p:spPr>
            <a:xfrm>
              <a:off x="2243518" y="1241501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4" h="10794">
                  <a:moveTo>
                    <a:pt x="2298" y="0"/>
                  </a:moveTo>
                  <a:lnTo>
                    <a:pt x="0" y="1714"/>
                  </a:lnTo>
                  <a:lnTo>
                    <a:pt x="1714" y="4013"/>
                  </a:lnTo>
                  <a:lnTo>
                    <a:pt x="1409" y="6032"/>
                  </a:lnTo>
                  <a:lnTo>
                    <a:pt x="2489" y="7315"/>
                  </a:lnTo>
                  <a:lnTo>
                    <a:pt x="2159" y="8928"/>
                  </a:lnTo>
                  <a:lnTo>
                    <a:pt x="2425" y="10401"/>
                  </a:lnTo>
                  <a:lnTo>
                    <a:pt x="3187" y="10388"/>
                  </a:lnTo>
                  <a:lnTo>
                    <a:pt x="3873" y="6845"/>
                  </a:lnTo>
                  <a:lnTo>
                    <a:pt x="2184" y="349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637F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2228837" y="12244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222" y="0"/>
                  </a:moveTo>
                  <a:lnTo>
                    <a:pt x="1485" y="406"/>
                  </a:lnTo>
                  <a:lnTo>
                    <a:pt x="736" y="800"/>
                  </a:lnTo>
                  <a:lnTo>
                    <a:pt x="0" y="1206"/>
                  </a:lnTo>
                  <a:lnTo>
                    <a:pt x="1168" y="1346"/>
                  </a:lnTo>
                  <a:lnTo>
                    <a:pt x="1397" y="3708"/>
                  </a:lnTo>
                  <a:lnTo>
                    <a:pt x="3810" y="2006"/>
                  </a:lnTo>
                  <a:lnTo>
                    <a:pt x="2425" y="939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5D4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45" name="object 4445"/>
          <p:cNvGrpSpPr/>
          <p:nvPr/>
        </p:nvGrpSpPr>
        <p:grpSpPr>
          <a:xfrm>
            <a:off x="1226007" y="2142909"/>
            <a:ext cx="167640" cy="69850"/>
            <a:chOff x="1226007" y="2142909"/>
            <a:chExt cx="167640" cy="69850"/>
          </a:xfrm>
        </p:grpSpPr>
        <p:sp>
          <p:nvSpPr>
            <p:cNvPr id="4446" name="object 4446"/>
            <p:cNvSpPr/>
            <p:nvPr/>
          </p:nvSpPr>
          <p:spPr>
            <a:xfrm>
              <a:off x="1226007" y="2142909"/>
              <a:ext cx="167640" cy="69850"/>
            </a:xfrm>
            <a:custGeom>
              <a:avLst/>
              <a:gdLst/>
              <a:ahLst/>
              <a:cxnLst/>
              <a:rect l="l" t="t" r="r" b="b"/>
              <a:pathLst>
                <a:path w="167640" h="69850">
                  <a:moveTo>
                    <a:pt x="6921" y="0"/>
                  </a:moveTo>
                  <a:lnTo>
                    <a:pt x="0" y="1904"/>
                  </a:lnTo>
                  <a:lnTo>
                    <a:pt x="1142" y="5168"/>
                  </a:lnTo>
                  <a:lnTo>
                    <a:pt x="3505" y="7429"/>
                  </a:lnTo>
                  <a:lnTo>
                    <a:pt x="1473" y="8826"/>
                  </a:lnTo>
                  <a:lnTo>
                    <a:pt x="101" y="10363"/>
                  </a:lnTo>
                  <a:lnTo>
                    <a:pt x="2158" y="15366"/>
                  </a:lnTo>
                  <a:lnTo>
                    <a:pt x="914" y="20815"/>
                  </a:lnTo>
                  <a:lnTo>
                    <a:pt x="2171" y="25933"/>
                  </a:lnTo>
                  <a:lnTo>
                    <a:pt x="3213" y="29044"/>
                  </a:lnTo>
                  <a:lnTo>
                    <a:pt x="3187" y="29717"/>
                  </a:lnTo>
                  <a:lnTo>
                    <a:pt x="2400" y="29616"/>
                  </a:lnTo>
                  <a:lnTo>
                    <a:pt x="2184" y="30086"/>
                  </a:lnTo>
                  <a:lnTo>
                    <a:pt x="2171" y="31114"/>
                  </a:lnTo>
                  <a:lnTo>
                    <a:pt x="3289" y="32283"/>
                  </a:lnTo>
                  <a:lnTo>
                    <a:pt x="4673" y="33337"/>
                  </a:lnTo>
                  <a:lnTo>
                    <a:pt x="4267" y="35280"/>
                  </a:lnTo>
                  <a:lnTo>
                    <a:pt x="8902" y="34366"/>
                  </a:lnTo>
                  <a:lnTo>
                    <a:pt x="11379" y="39420"/>
                  </a:lnTo>
                  <a:lnTo>
                    <a:pt x="15684" y="39433"/>
                  </a:lnTo>
                  <a:lnTo>
                    <a:pt x="16852" y="36360"/>
                  </a:lnTo>
                  <a:lnTo>
                    <a:pt x="14109" y="36702"/>
                  </a:lnTo>
                  <a:lnTo>
                    <a:pt x="12141" y="34709"/>
                  </a:lnTo>
                  <a:lnTo>
                    <a:pt x="6629" y="33185"/>
                  </a:lnTo>
                  <a:lnTo>
                    <a:pt x="9791" y="30619"/>
                  </a:lnTo>
                  <a:lnTo>
                    <a:pt x="6857" y="28689"/>
                  </a:lnTo>
                  <a:lnTo>
                    <a:pt x="8712" y="26758"/>
                  </a:lnTo>
                  <a:lnTo>
                    <a:pt x="15925" y="24917"/>
                  </a:lnTo>
                  <a:lnTo>
                    <a:pt x="21234" y="29984"/>
                  </a:lnTo>
                  <a:lnTo>
                    <a:pt x="24536" y="31254"/>
                  </a:lnTo>
                  <a:lnTo>
                    <a:pt x="30276" y="31089"/>
                  </a:lnTo>
                  <a:lnTo>
                    <a:pt x="31673" y="31622"/>
                  </a:lnTo>
                  <a:lnTo>
                    <a:pt x="31089" y="36588"/>
                  </a:lnTo>
                  <a:lnTo>
                    <a:pt x="37960" y="35636"/>
                  </a:lnTo>
                  <a:lnTo>
                    <a:pt x="50037" y="36626"/>
                  </a:lnTo>
                  <a:lnTo>
                    <a:pt x="49618" y="42290"/>
                  </a:lnTo>
                  <a:lnTo>
                    <a:pt x="51638" y="42684"/>
                  </a:lnTo>
                  <a:lnTo>
                    <a:pt x="57937" y="42633"/>
                  </a:lnTo>
                  <a:lnTo>
                    <a:pt x="59512" y="43218"/>
                  </a:lnTo>
                  <a:lnTo>
                    <a:pt x="66142" y="44309"/>
                  </a:lnTo>
                  <a:lnTo>
                    <a:pt x="79630" y="43816"/>
                  </a:lnTo>
                  <a:lnTo>
                    <a:pt x="86182" y="45643"/>
                  </a:lnTo>
                  <a:lnTo>
                    <a:pt x="86690" y="45631"/>
                  </a:lnTo>
                  <a:lnTo>
                    <a:pt x="92938" y="41427"/>
                  </a:lnTo>
                  <a:lnTo>
                    <a:pt x="99250" y="48831"/>
                  </a:lnTo>
                  <a:lnTo>
                    <a:pt x="105498" y="45046"/>
                  </a:lnTo>
                  <a:lnTo>
                    <a:pt x="99567" y="51003"/>
                  </a:lnTo>
                  <a:lnTo>
                    <a:pt x="92316" y="50939"/>
                  </a:lnTo>
                  <a:lnTo>
                    <a:pt x="91262" y="51079"/>
                  </a:lnTo>
                  <a:lnTo>
                    <a:pt x="89065" y="52489"/>
                  </a:lnTo>
                  <a:lnTo>
                    <a:pt x="89382" y="54317"/>
                  </a:lnTo>
                  <a:lnTo>
                    <a:pt x="89598" y="57911"/>
                  </a:lnTo>
                  <a:lnTo>
                    <a:pt x="91008" y="57899"/>
                  </a:lnTo>
                  <a:lnTo>
                    <a:pt x="96050" y="58800"/>
                  </a:lnTo>
                  <a:lnTo>
                    <a:pt x="100964" y="55664"/>
                  </a:lnTo>
                  <a:lnTo>
                    <a:pt x="102882" y="61848"/>
                  </a:lnTo>
                  <a:lnTo>
                    <a:pt x="103416" y="62039"/>
                  </a:lnTo>
                  <a:lnTo>
                    <a:pt x="107264" y="61988"/>
                  </a:lnTo>
                  <a:lnTo>
                    <a:pt x="110756" y="63995"/>
                  </a:lnTo>
                  <a:lnTo>
                    <a:pt x="114325" y="62280"/>
                  </a:lnTo>
                  <a:lnTo>
                    <a:pt x="115366" y="62280"/>
                  </a:lnTo>
                  <a:lnTo>
                    <a:pt x="117322" y="61201"/>
                  </a:lnTo>
                  <a:lnTo>
                    <a:pt x="119583" y="61988"/>
                  </a:lnTo>
                  <a:lnTo>
                    <a:pt x="121589" y="61239"/>
                  </a:lnTo>
                  <a:lnTo>
                    <a:pt x="122720" y="60388"/>
                  </a:lnTo>
                  <a:lnTo>
                    <a:pt x="130244" y="59988"/>
                  </a:lnTo>
                  <a:lnTo>
                    <a:pt x="136961" y="60913"/>
                  </a:lnTo>
                  <a:lnTo>
                    <a:pt x="155828" y="65887"/>
                  </a:lnTo>
                  <a:lnTo>
                    <a:pt x="160997" y="69557"/>
                  </a:lnTo>
                  <a:lnTo>
                    <a:pt x="167284" y="68516"/>
                  </a:lnTo>
                  <a:lnTo>
                    <a:pt x="167373" y="65506"/>
                  </a:lnTo>
                  <a:lnTo>
                    <a:pt x="161124" y="61391"/>
                  </a:lnTo>
                  <a:lnTo>
                    <a:pt x="157911" y="55435"/>
                  </a:lnTo>
                  <a:lnTo>
                    <a:pt x="151028" y="50863"/>
                  </a:lnTo>
                  <a:lnTo>
                    <a:pt x="149339" y="50571"/>
                  </a:lnTo>
                  <a:lnTo>
                    <a:pt x="143446" y="50406"/>
                  </a:lnTo>
                  <a:lnTo>
                    <a:pt x="136880" y="52158"/>
                  </a:lnTo>
                  <a:lnTo>
                    <a:pt x="132473" y="53047"/>
                  </a:lnTo>
                  <a:lnTo>
                    <a:pt x="128219" y="47637"/>
                  </a:lnTo>
                  <a:lnTo>
                    <a:pt x="126796" y="47421"/>
                  </a:lnTo>
                  <a:lnTo>
                    <a:pt x="120865" y="47713"/>
                  </a:lnTo>
                  <a:lnTo>
                    <a:pt x="116725" y="47218"/>
                  </a:lnTo>
                  <a:lnTo>
                    <a:pt x="114541" y="40411"/>
                  </a:lnTo>
                  <a:lnTo>
                    <a:pt x="113029" y="39027"/>
                  </a:lnTo>
                  <a:lnTo>
                    <a:pt x="107048" y="38176"/>
                  </a:lnTo>
                  <a:lnTo>
                    <a:pt x="103035" y="35458"/>
                  </a:lnTo>
                  <a:lnTo>
                    <a:pt x="78295" y="34186"/>
                  </a:lnTo>
                  <a:lnTo>
                    <a:pt x="65176" y="32791"/>
                  </a:lnTo>
                  <a:lnTo>
                    <a:pt x="58940" y="31381"/>
                  </a:lnTo>
                  <a:lnTo>
                    <a:pt x="50939" y="31432"/>
                  </a:lnTo>
                  <a:lnTo>
                    <a:pt x="49733" y="30187"/>
                  </a:lnTo>
                  <a:lnTo>
                    <a:pt x="43459" y="25044"/>
                  </a:lnTo>
                  <a:lnTo>
                    <a:pt x="37871" y="23977"/>
                  </a:lnTo>
                  <a:lnTo>
                    <a:pt x="29184" y="27724"/>
                  </a:lnTo>
                  <a:lnTo>
                    <a:pt x="26885" y="27533"/>
                  </a:lnTo>
                  <a:lnTo>
                    <a:pt x="24206" y="22148"/>
                  </a:lnTo>
                  <a:lnTo>
                    <a:pt x="22059" y="21310"/>
                  </a:lnTo>
                  <a:lnTo>
                    <a:pt x="19265" y="21412"/>
                  </a:lnTo>
                  <a:lnTo>
                    <a:pt x="16827" y="20662"/>
                  </a:lnTo>
                  <a:lnTo>
                    <a:pt x="13284" y="23317"/>
                  </a:lnTo>
                  <a:lnTo>
                    <a:pt x="11988" y="19075"/>
                  </a:lnTo>
                  <a:lnTo>
                    <a:pt x="13677" y="13334"/>
                  </a:lnTo>
                  <a:lnTo>
                    <a:pt x="9042" y="9067"/>
                  </a:lnTo>
                  <a:lnTo>
                    <a:pt x="8229" y="1828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7CAB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63497" y="2202065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2" y="1358"/>
                  </a:lnTo>
                  <a:lnTo>
                    <a:pt x="736" y="2032"/>
                  </a:lnTo>
                  <a:lnTo>
                    <a:pt x="2070" y="2108"/>
                  </a:lnTo>
                  <a:lnTo>
                    <a:pt x="2768" y="2082"/>
                  </a:lnTo>
                  <a:lnTo>
                    <a:pt x="3111" y="2082"/>
                  </a:lnTo>
                  <a:lnTo>
                    <a:pt x="2527" y="711"/>
                  </a:lnTo>
                  <a:lnTo>
                    <a:pt x="149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D99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48" name="object 4448"/>
          <p:cNvSpPr/>
          <p:nvPr/>
        </p:nvSpPr>
        <p:spPr>
          <a:xfrm>
            <a:off x="2112378" y="140662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536" y="0"/>
                </a:moveTo>
                <a:lnTo>
                  <a:pt x="609" y="393"/>
                </a:lnTo>
                <a:lnTo>
                  <a:pt x="0" y="952"/>
                </a:lnTo>
                <a:lnTo>
                  <a:pt x="495" y="2057"/>
                </a:lnTo>
                <a:lnTo>
                  <a:pt x="520" y="3441"/>
                </a:lnTo>
                <a:lnTo>
                  <a:pt x="520" y="4140"/>
                </a:lnTo>
                <a:lnTo>
                  <a:pt x="1854" y="4114"/>
                </a:lnTo>
                <a:lnTo>
                  <a:pt x="2527" y="3390"/>
                </a:lnTo>
                <a:lnTo>
                  <a:pt x="2641" y="2095"/>
                </a:lnTo>
                <a:lnTo>
                  <a:pt x="2565" y="1244"/>
                </a:lnTo>
                <a:lnTo>
                  <a:pt x="2387" y="444"/>
                </a:lnTo>
                <a:lnTo>
                  <a:pt x="1536" y="0"/>
                </a:lnTo>
                <a:close/>
              </a:path>
            </a:pathLst>
          </a:custGeom>
          <a:solidFill>
            <a:srgbClr val="8CCBD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49" name="object 4449"/>
          <p:cNvGrpSpPr/>
          <p:nvPr/>
        </p:nvGrpSpPr>
        <p:grpSpPr>
          <a:xfrm>
            <a:off x="1392974" y="720547"/>
            <a:ext cx="246379" cy="104139"/>
            <a:chOff x="1392974" y="720547"/>
            <a:chExt cx="246379" cy="104139"/>
          </a:xfrm>
        </p:grpSpPr>
        <p:sp>
          <p:nvSpPr>
            <p:cNvPr id="4450" name="object 4450"/>
            <p:cNvSpPr/>
            <p:nvPr/>
          </p:nvSpPr>
          <p:spPr>
            <a:xfrm>
              <a:off x="1392974" y="720547"/>
              <a:ext cx="226695" cy="78105"/>
            </a:xfrm>
            <a:custGeom>
              <a:avLst/>
              <a:gdLst/>
              <a:ahLst/>
              <a:cxnLst/>
              <a:rect l="l" t="t" r="r" b="b"/>
              <a:pathLst>
                <a:path w="226694" h="78104">
                  <a:moveTo>
                    <a:pt x="52795" y="68897"/>
                  </a:moveTo>
                  <a:lnTo>
                    <a:pt x="22161" y="68897"/>
                  </a:lnTo>
                  <a:lnTo>
                    <a:pt x="23266" y="69151"/>
                  </a:lnTo>
                  <a:lnTo>
                    <a:pt x="28067" y="77038"/>
                  </a:lnTo>
                  <a:lnTo>
                    <a:pt x="30899" y="77774"/>
                  </a:lnTo>
                  <a:lnTo>
                    <a:pt x="35979" y="73609"/>
                  </a:lnTo>
                  <a:lnTo>
                    <a:pt x="38061" y="72580"/>
                  </a:lnTo>
                  <a:lnTo>
                    <a:pt x="42430" y="70777"/>
                  </a:lnTo>
                  <a:lnTo>
                    <a:pt x="52712" y="70777"/>
                  </a:lnTo>
                  <a:lnTo>
                    <a:pt x="52795" y="68897"/>
                  </a:lnTo>
                  <a:close/>
                </a:path>
                <a:path w="226694" h="78104">
                  <a:moveTo>
                    <a:pt x="52712" y="70777"/>
                  </a:moveTo>
                  <a:lnTo>
                    <a:pt x="42430" y="70777"/>
                  </a:lnTo>
                  <a:lnTo>
                    <a:pt x="43992" y="71081"/>
                  </a:lnTo>
                  <a:lnTo>
                    <a:pt x="45529" y="75755"/>
                  </a:lnTo>
                  <a:lnTo>
                    <a:pt x="47091" y="76847"/>
                  </a:lnTo>
                  <a:lnTo>
                    <a:pt x="52158" y="75882"/>
                  </a:lnTo>
                  <a:lnTo>
                    <a:pt x="52333" y="73609"/>
                  </a:lnTo>
                  <a:lnTo>
                    <a:pt x="52712" y="70777"/>
                  </a:lnTo>
                  <a:close/>
                </a:path>
                <a:path w="226694" h="78104">
                  <a:moveTo>
                    <a:pt x="22313" y="38214"/>
                  </a:moveTo>
                  <a:lnTo>
                    <a:pt x="17399" y="42062"/>
                  </a:lnTo>
                  <a:lnTo>
                    <a:pt x="16075" y="44805"/>
                  </a:lnTo>
                  <a:lnTo>
                    <a:pt x="16077" y="45237"/>
                  </a:lnTo>
                  <a:lnTo>
                    <a:pt x="18135" y="51257"/>
                  </a:lnTo>
                  <a:lnTo>
                    <a:pt x="16852" y="52031"/>
                  </a:lnTo>
                  <a:lnTo>
                    <a:pt x="11861" y="53936"/>
                  </a:lnTo>
                  <a:lnTo>
                    <a:pt x="8229" y="53936"/>
                  </a:lnTo>
                  <a:lnTo>
                    <a:pt x="5486" y="59435"/>
                  </a:lnTo>
                  <a:lnTo>
                    <a:pt x="2882" y="61086"/>
                  </a:lnTo>
                  <a:lnTo>
                    <a:pt x="317" y="62979"/>
                  </a:lnTo>
                  <a:lnTo>
                    <a:pt x="380" y="69875"/>
                  </a:lnTo>
                  <a:lnTo>
                    <a:pt x="0" y="74574"/>
                  </a:lnTo>
                  <a:lnTo>
                    <a:pt x="1435" y="75628"/>
                  </a:lnTo>
                  <a:lnTo>
                    <a:pt x="9817" y="75285"/>
                  </a:lnTo>
                  <a:lnTo>
                    <a:pt x="20077" y="75285"/>
                  </a:lnTo>
                  <a:lnTo>
                    <a:pt x="20602" y="73126"/>
                  </a:lnTo>
                  <a:lnTo>
                    <a:pt x="17449" y="73126"/>
                  </a:lnTo>
                  <a:lnTo>
                    <a:pt x="16789" y="71450"/>
                  </a:lnTo>
                  <a:lnTo>
                    <a:pt x="22161" y="68897"/>
                  </a:lnTo>
                  <a:lnTo>
                    <a:pt x="52795" y="68897"/>
                  </a:lnTo>
                  <a:lnTo>
                    <a:pt x="52616" y="65366"/>
                  </a:lnTo>
                  <a:lnTo>
                    <a:pt x="54508" y="64414"/>
                  </a:lnTo>
                  <a:lnTo>
                    <a:pt x="61963" y="64185"/>
                  </a:lnTo>
                  <a:lnTo>
                    <a:pt x="75678" y="64185"/>
                  </a:lnTo>
                  <a:lnTo>
                    <a:pt x="76466" y="63995"/>
                  </a:lnTo>
                  <a:lnTo>
                    <a:pt x="90455" y="63982"/>
                  </a:lnTo>
                  <a:lnTo>
                    <a:pt x="93738" y="62522"/>
                  </a:lnTo>
                  <a:lnTo>
                    <a:pt x="97396" y="62356"/>
                  </a:lnTo>
                  <a:lnTo>
                    <a:pt x="118759" y="62356"/>
                  </a:lnTo>
                  <a:lnTo>
                    <a:pt x="118910" y="62204"/>
                  </a:lnTo>
                  <a:lnTo>
                    <a:pt x="119158" y="55270"/>
                  </a:lnTo>
                  <a:lnTo>
                    <a:pt x="102006" y="55270"/>
                  </a:lnTo>
                  <a:lnTo>
                    <a:pt x="92951" y="54546"/>
                  </a:lnTo>
                  <a:lnTo>
                    <a:pt x="92789" y="53936"/>
                  </a:lnTo>
                  <a:lnTo>
                    <a:pt x="11861" y="53936"/>
                  </a:lnTo>
                  <a:lnTo>
                    <a:pt x="8343" y="53708"/>
                  </a:lnTo>
                  <a:lnTo>
                    <a:pt x="92729" y="53708"/>
                  </a:lnTo>
                  <a:lnTo>
                    <a:pt x="91343" y="48485"/>
                  </a:lnTo>
                  <a:lnTo>
                    <a:pt x="91243" y="48247"/>
                  </a:lnTo>
                  <a:lnTo>
                    <a:pt x="85518" y="44983"/>
                  </a:lnTo>
                  <a:lnTo>
                    <a:pt x="84721" y="42633"/>
                  </a:lnTo>
                  <a:lnTo>
                    <a:pt x="84183" y="42405"/>
                  </a:lnTo>
                  <a:lnTo>
                    <a:pt x="30657" y="42405"/>
                  </a:lnTo>
                  <a:lnTo>
                    <a:pt x="24853" y="38823"/>
                  </a:lnTo>
                  <a:lnTo>
                    <a:pt x="22313" y="38214"/>
                  </a:lnTo>
                  <a:close/>
                </a:path>
                <a:path w="226694" h="78104">
                  <a:moveTo>
                    <a:pt x="20077" y="75285"/>
                  </a:moveTo>
                  <a:lnTo>
                    <a:pt x="9817" y="75285"/>
                  </a:lnTo>
                  <a:lnTo>
                    <a:pt x="14935" y="75437"/>
                  </a:lnTo>
                  <a:lnTo>
                    <a:pt x="20040" y="75437"/>
                  </a:lnTo>
                  <a:lnTo>
                    <a:pt x="20077" y="75285"/>
                  </a:lnTo>
                  <a:close/>
                </a:path>
                <a:path w="226694" h="78104">
                  <a:moveTo>
                    <a:pt x="20701" y="72720"/>
                  </a:moveTo>
                  <a:lnTo>
                    <a:pt x="17449" y="73126"/>
                  </a:lnTo>
                  <a:lnTo>
                    <a:pt x="20602" y="73126"/>
                  </a:lnTo>
                  <a:lnTo>
                    <a:pt x="20701" y="72720"/>
                  </a:lnTo>
                  <a:close/>
                </a:path>
                <a:path w="226694" h="78104">
                  <a:moveTo>
                    <a:pt x="75678" y="64185"/>
                  </a:moveTo>
                  <a:lnTo>
                    <a:pt x="61963" y="64185"/>
                  </a:lnTo>
                  <a:lnTo>
                    <a:pt x="65963" y="66535"/>
                  </a:lnTo>
                  <a:lnTo>
                    <a:pt x="75678" y="64185"/>
                  </a:lnTo>
                  <a:close/>
                </a:path>
                <a:path w="226694" h="78104">
                  <a:moveTo>
                    <a:pt x="90426" y="63995"/>
                  </a:moveTo>
                  <a:lnTo>
                    <a:pt x="76466" y="63995"/>
                  </a:lnTo>
                  <a:lnTo>
                    <a:pt x="83350" y="64935"/>
                  </a:lnTo>
                  <a:lnTo>
                    <a:pt x="90170" y="64109"/>
                  </a:lnTo>
                  <a:lnTo>
                    <a:pt x="90426" y="63995"/>
                  </a:lnTo>
                  <a:close/>
                </a:path>
                <a:path w="226694" h="78104">
                  <a:moveTo>
                    <a:pt x="118759" y="62356"/>
                  </a:moveTo>
                  <a:lnTo>
                    <a:pt x="97396" y="62356"/>
                  </a:lnTo>
                  <a:lnTo>
                    <a:pt x="104622" y="63690"/>
                  </a:lnTo>
                  <a:lnTo>
                    <a:pt x="108089" y="64020"/>
                  </a:lnTo>
                  <a:lnTo>
                    <a:pt x="117157" y="63982"/>
                  </a:lnTo>
                  <a:lnTo>
                    <a:pt x="118759" y="62356"/>
                  </a:lnTo>
                  <a:close/>
                </a:path>
                <a:path w="226694" h="78104">
                  <a:moveTo>
                    <a:pt x="184035" y="59842"/>
                  </a:moveTo>
                  <a:lnTo>
                    <a:pt x="172453" y="59842"/>
                  </a:lnTo>
                  <a:lnTo>
                    <a:pt x="183248" y="61226"/>
                  </a:lnTo>
                  <a:lnTo>
                    <a:pt x="183972" y="60782"/>
                  </a:lnTo>
                  <a:lnTo>
                    <a:pt x="184035" y="59842"/>
                  </a:lnTo>
                  <a:close/>
                </a:path>
                <a:path w="226694" h="78104">
                  <a:moveTo>
                    <a:pt x="159435" y="47612"/>
                  </a:moveTo>
                  <a:lnTo>
                    <a:pt x="157667" y="48485"/>
                  </a:lnTo>
                  <a:lnTo>
                    <a:pt x="156693" y="50799"/>
                  </a:lnTo>
                  <a:lnTo>
                    <a:pt x="156191" y="51005"/>
                  </a:lnTo>
                  <a:lnTo>
                    <a:pt x="155206" y="56743"/>
                  </a:lnTo>
                  <a:lnTo>
                    <a:pt x="155099" y="57505"/>
                  </a:lnTo>
                  <a:lnTo>
                    <a:pt x="156819" y="59715"/>
                  </a:lnTo>
                  <a:lnTo>
                    <a:pt x="166903" y="60528"/>
                  </a:lnTo>
                  <a:lnTo>
                    <a:pt x="172453" y="59842"/>
                  </a:lnTo>
                  <a:lnTo>
                    <a:pt x="184035" y="59842"/>
                  </a:lnTo>
                  <a:lnTo>
                    <a:pt x="184384" y="54698"/>
                  </a:lnTo>
                  <a:lnTo>
                    <a:pt x="165722" y="54698"/>
                  </a:lnTo>
                  <a:lnTo>
                    <a:pt x="159435" y="47612"/>
                  </a:lnTo>
                  <a:close/>
                </a:path>
                <a:path w="226694" h="78104">
                  <a:moveTo>
                    <a:pt x="214366" y="57505"/>
                  </a:moveTo>
                  <a:lnTo>
                    <a:pt x="211226" y="57505"/>
                  </a:lnTo>
                  <a:lnTo>
                    <a:pt x="214439" y="58940"/>
                  </a:lnTo>
                  <a:lnTo>
                    <a:pt x="214366" y="57505"/>
                  </a:lnTo>
                  <a:close/>
                </a:path>
                <a:path w="226694" h="78104">
                  <a:moveTo>
                    <a:pt x="151887" y="52628"/>
                  </a:moveTo>
                  <a:lnTo>
                    <a:pt x="142049" y="52628"/>
                  </a:lnTo>
                  <a:lnTo>
                    <a:pt x="144043" y="56400"/>
                  </a:lnTo>
                  <a:lnTo>
                    <a:pt x="147561" y="58673"/>
                  </a:lnTo>
                  <a:lnTo>
                    <a:pt x="151887" y="52628"/>
                  </a:lnTo>
                  <a:close/>
                </a:path>
                <a:path w="226694" h="78104">
                  <a:moveTo>
                    <a:pt x="212980" y="50698"/>
                  </a:moveTo>
                  <a:lnTo>
                    <a:pt x="196519" y="50698"/>
                  </a:lnTo>
                  <a:lnTo>
                    <a:pt x="200393" y="57810"/>
                  </a:lnTo>
                  <a:lnTo>
                    <a:pt x="203581" y="57937"/>
                  </a:lnTo>
                  <a:lnTo>
                    <a:pt x="207149" y="52539"/>
                  </a:lnTo>
                  <a:lnTo>
                    <a:pt x="212668" y="52539"/>
                  </a:lnTo>
                  <a:lnTo>
                    <a:pt x="212980" y="50698"/>
                  </a:lnTo>
                  <a:close/>
                </a:path>
                <a:path w="226694" h="78104">
                  <a:moveTo>
                    <a:pt x="212668" y="52539"/>
                  </a:moveTo>
                  <a:lnTo>
                    <a:pt x="207149" y="52539"/>
                  </a:lnTo>
                  <a:lnTo>
                    <a:pt x="208007" y="54063"/>
                  </a:lnTo>
                  <a:lnTo>
                    <a:pt x="208068" y="54394"/>
                  </a:lnTo>
                  <a:lnTo>
                    <a:pt x="207378" y="56489"/>
                  </a:lnTo>
                  <a:lnTo>
                    <a:pt x="209042" y="57784"/>
                  </a:lnTo>
                  <a:lnTo>
                    <a:pt x="211226" y="57505"/>
                  </a:lnTo>
                  <a:lnTo>
                    <a:pt x="214366" y="57505"/>
                  </a:lnTo>
                  <a:lnTo>
                    <a:pt x="214223" y="54673"/>
                  </a:lnTo>
                  <a:lnTo>
                    <a:pt x="212623" y="52806"/>
                  </a:lnTo>
                  <a:lnTo>
                    <a:pt x="212668" y="52539"/>
                  </a:lnTo>
                  <a:close/>
                </a:path>
                <a:path w="226694" h="78104">
                  <a:moveTo>
                    <a:pt x="123877" y="44509"/>
                  </a:moveTo>
                  <a:lnTo>
                    <a:pt x="124625" y="49631"/>
                  </a:lnTo>
                  <a:lnTo>
                    <a:pt x="127317" y="50609"/>
                  </a:lnTo>
                  <a:lnTo>
                    <a:pt x="130187" y="51193"/>
                  </a:lnTo>
                  <a:lnTo>
                    <a:pt x="130746" y="56438"/>
                  </a:lnTo>
                  <a:lnTo>
                    <a:pt x="132499" y="56781"/>
                  </a:lnTo>
                  <a:lnTo>
                    <a:pt x="137388" y="57276"/>
                  </a:lnTo>
                  <a:lnTo>
                    <a:pt x="140487" y="56743"/>
                  </a:lnTo>
                  <a:lnTo>
                    <a:pt x="142049" y="52628"/>
                  </a:lnTo>
                  <a:lnTo>
                    <a:pt x="151887" y="52628"/>
                  </a:lnTo>
                  <a:lnTo>
                    <a:pt x="152196" y="52196"/>
                  </a:lnTo>
                  <a:lnTo>
                    <a:pt x="156191" y="51005"/>
                  </a:lnTo>
                  <a:lnTo>
                    <a:pt x="156527" y="49047"/>
                  </a:lnTo>
                  <a:lnTo>
                    <a:pt x="157667" y="48485"/>
                  </a:lnTo>
                  <a:lnTo>
                    <a:pt x="159331" y="44526"/>
                  </a:lnTo>
                  <a:lnTo>
                    <a:pt x="126758" y="44526"/>
                  </a:lnTo>
                  <a:lnTo>
                    <a:pt x="123877" y="44509"/>
                  </a:lnTo>
                  <a:close/>
                </a:path>
                <a:path w="226694" h="78104">
                  <a:moveTo>
                    <a:pt x="181284" y="37845"/>
                  </a:moveTo>
                  <a:lnTo>
                    <a:pt x="99428" y="37845"/>
                  </a:lnTo>
                  <a:lnTo>
                    <a:pt x="103771" y="38087"/>
                  </a:lnTo>
                  <a:lnTo>
                    <a:pt x="103721" y="41325"/>
                  </a:lnTo>
                  <a:lnTo>
                    <a:pt x="103847" y="45237"/>
                  </a:lnTo>
                  <a:lnTo>
                    <a:pt x="103720" y="54698"/>
                  </a:lnTo>
                  <a:lnTo>
                    <a:pt x="102006" y="55270"/>
                  </a:lnTo>
                  <a:lnTo>
                    <a:pt x="119158" y="55270"/>
                  </a:lnTo>
                  <a:lnTo>
                    <a:pt x="119066" y="49631"/>
                  </a:lnTo>
                  <a:lnTo>
                    <a:pt x="118643" y="46202"/>
                  </a:lnTo>
                  <a:lnTo>
                    <a:pt x="120142" y="44488"/>
                  </a:lnTo>
                  <a:lnTo>
                    <a:pt x="123891" y="44488"/>
                  </a:lnTo>
                  <a:lnTo>
                    <a:pt x="128839" y="44077"/>
                  </a:lnTo>
                  <a:lnTo>
                    <a:pt x="129527" y="43929"/>
                  </a:lnTo>
                  <a:lnTo>
                    <a:pt x="132295" y="43814"/>
                  </a:lnTo>
                  <a:lnTo>
                    <a:pt x="159951" y="43814"/>
                  </a:lnTo>
                  <a:lnTo>
                    <a:pt x="161048" y="43294"/>
                  </a:lnTo>
                  <a:lnTo>
                    <a:pt x="211324" y="43294"/>
                  </a:lnTo>
                  <a:lnTo>
                    <a:pt x="209702" y="41452"/>
                  </a:lnTo>
                  <a:lnTo>
                    <a:pt x="212393" y="41452"/>
                  </a:lnTo>
                  <a:lnTo>
                    <a:pt x="212470" y="41325"/>
                  </a:lnTo>
                  <a:lnTo>
                    <a:pt x="186296" y="41325"/>
                  </a:lnTo>
                  <a:lnTo>
                    <a:pt x="185369" y="40576"/>
                  </a:lnTo>
                  <a:lnTo>
                    <a:pt x="181284" y="37845"/>
                  </a:lnTo>
                  <a:close/>
                </a:path>
                <a:path w="226694" h="78104">
                  <a:moveTo>
                    <a:pt x="213037" y="50317"/>
                  </a:moveTo>
                  <a:lnTo>
                    <a:pt x="171157" y="50317"/>
                  </a:lnTo>
                  <a:lnTo>
                    <a:pt x="172389" y="51422"/>
                  </a:lnTo>
                  <a:lnTo>
                    <a:pt x="168744" y="54063"/>
                  </a:lnTo>
                  <a:lnTo>
                    <a:pt x="165722" y="54698"/>
                  </a:lnTo>
                  <a:lnTo>
                    <a:pt x="184384" y="54698"/>
                  </a:lnTo>
                  <a:lnTo>
                    <a:pt x="184569" y="51968"/>
                  </a:lnTo>
                  <a:lnTo>
                    <a:pt x="185902" y="50634"/>
                  </a:lnTo>
                  <a:lnTo>
                    <a:pt x="212990" y="50634"/>
                  </a:lnTo>
                  <a:lnTo>
                    <a:pt x="213037" y="50317"/>
                  </a:lnTo>
                  <a:close/>
                </a:path>
                <a:path w="226694" h="78104">
                  <a:moveTo>
                    <a:pt x="157667" y="48485"/>
                  </a:moveTo>
                  <a:lnTo>
                    <a:pt x="156527" y="49047"/>
                  </a:lnTo>
                  <a:lnTo>
                    <a:pt x="156191" y="51005"/>
                  </a:lnTo>
                  <a:lnTo>
                    <a:pt x="156582" y="50888"/>
                  </a:lnTo>
                  <a:lnTo>
                    <a:pt x="157667" y="48485"/>
                  </a:lnTo>
                  <a:close/>
                </a:path>
                <a:path w="226694" h="78104">
                  <a:moveTo>
                    <a:pt x="212990" y="50634"/>
                  </a:moveTo>
                  <a:lnTo>
                    <a:pt x="185902" y="50634"/>
                  </a:lnTo>
                  <a:lnTo>
                    <a:pt x="191046" y="50939"/>
                  </a:lnTo>
                  <a:lnTo>
                    <a:pt x="192951" y="50799"/>
                  </a:lnTo>
                  <a:lnTo>
                    <a:pt x="196113" y="50799"/>
                  </a:lnTo>
                  <a:lnTo>
                    <a:pt x="196519" y="50698"/>
                  </a:lnTo>
                  <a:lnTo>
                    <a:pt x="212980" y="50698"/>
                  </a:lnTo>
                  <a:close/>
                </a:path>
                <a:path w="226694" h="78104">
                  <a:moveTo>
                    <a:pt x="196113" y="50799"/>
                  </a:moveTo>
                  <a:lnTo>
                    <a:pt x="192951" y="50799"/>
                  </a:lnTo>
                  <a:lnTo>
                    <a:pt x="195757" y="50888"/>
                  </a:lnTo>
                  <a:lnTo>
                    <a:pt x="196113" y="50799"/>
                  </a:lnTo>
                  <a:close/>
                </a:path>
                <a:path w="226694" h="78104">
                  <a:moveTo>
                    <a:pt x="211324" y="43294"/>
                  </a:moveTo>
                  <a:lnTo>
                    <a:pt x="161048" y="43294"/>
                  </a:lnTo>
                  <a:lnTo>
                    <a:pt x="163156" y="49822"/>
                  </a:lnTo>
                  <a:lnTo>
                    <a:pt x="165379" y="50495"/>
                  </a:lnTo>
                  <a:lnTo>
                    <a:pt x="169583" y="50672"/>
                  </a:lnTo>
                  <a:lnTo>
                    <a:pt x="171157" y="50317"/>
                  </a:lnTo>
                  <a:lnTo>
                    <a:pt x="213037" y="50317"/>
                  </a:lnTo>
                  <a:lnTo>
                    <a:pt x="212229" y="48221"/>
                  </a:lnTo>
                  <a:lnTo>
                    <a:pt x="210502" y="46862"/>
                  </a:lnTo>
                  <a:lnTo>
                    <a:pt x="210286" y="45237"/>
                  </a:lnTo>
                  <a:lnTo>
                    <a:pt x="211391" y="43370"/>
                  </a:lnTo>
                  <a:close/>
                </a:path>
                <a:path w="226694" h="78104">
                  <a:moveTo>
                    <a:pt x="115986" y="28460"/>
                  </a:moveTo>
                  <a:lnTo>
                    <a:pt x="94316" y="39077"/>
                  </a:lnTo>
                  <a:lnTo>
                    <a:pt x="94551" y="40779"/>
                  </a:lnTo>
                  <a:lnTo>
                    <a:pt x="90335" y="44119"/>
                  </a:lnTo>
                  <a:lnTo>
                    <a:pt x="91300" y="45872"/>
                  </a:lnTo>
                  <a:lnTo>
                    <a:pt x="95059" y="50291"/>
                  </a:lnTo>
                  <a:lnTo>
                    <a:pt x="99060" y="49314"/>
                  </a:lnTo>
                  <a:lnTo>
                    <a:pt x="99132" y="46862"/>
                  </a:lnTo>
                  <a:lnTo>
                    <a:pt x="99371" y="44805"/>
                  </a:lnTo>
                  <a:lnTo>
                    <a:pt x="99286" y="43294"/>
                  </a:lnTo>
                  <a:lnTo>
                    <a:pt x="99409" y="41071"/>
                  </a:lnTo>
                  <a:lnTo>
                    <a:pt x="99428" y="37845"/>
                  </a:lnTo>
                  <a:lnTo>
                    <a:pt x="181284" y="37845"/>
                  </a:lnTo>
                  <a:lnTo>
                    <a:pt x="180543" y="37350"/>
                  </a:lnTo>
                  <a:lnTo>
                    <a:pt x="176751" y="35255"/>
                  </a:lnTo>
                  <a:lnTo>
                    <a:pt x="172631" y="35255"/>
                  </a:lnTo>
                  <a:lnTo>
                    <a:pt x="162573" y="35127"/>
                  </a:lnTo>
                  <a:lnTo>
                    <a:pt x="155836" y="34785"/>
                  </a:lnTo>
                  <a:lnTo>
                    <a:pt x="129133" y="34785"/>
                  </a:lnTo>
                  <a:lnTo>
                    <a:pt x="126212" y="34315"/>
                  </a:lnTo>
                  <a:lnTo>
                    <a:pt x="124269" y="29552"/>
                  </a:lnTo>
                  <a:lnTo>
                    <a:pt x="123053" y="29006"/>
                  </a:lnTo>
                  <a:lnTo>
                    <a:pt x="121932" y="28676"/>
                  </a:lnTo>
                  <a:lnTo>
                    <a:pt x="115986" y="28460"/>
                  </a:lnTo>
                  <a:close/>
                </a:path>
                <a:path w="226694" h="78104">
                  <a:moveTo>
                    <a:pt x="128839" y="44077"/>
                  </a:moveTo>
                  <a:lnTo>
                    <a:pt x="123939" y="44449"/>
                  </a:lnTo>
                  <a:lnTo>
                    <a:pt x="126758" y="44526"/>
                  </a:lnTo>
                  <a:lnTo>
                    <a:pt x="128839" y="44077"/>
                  </a:lnTo>
                  <a:close/>
                </a:path>
                <a:path w="226694" h="78104">
                  <a:moveTo>
                    <a:pt x="159951" y="43814"/>
                  </a:moveTo>
                  <a:lnTo>
                    <a:pt x="132295" y="43814"/>
                  </a:lnTo>
                  <a:lnTo>
                    <a:pt x="128839" y="44077"/>
                  </a:lnTo>
                  <a:lnTo>
                    <a:pt x="126758" y="44526"/>
                  </a:lnTo>
                  <a:lnTo>
                    <a:pt x="159331" y="44526"/>
                  </a:lnTo>
                  <a:lnTo>
                    <a:pt x="159550" y="44005"/>
                  </a:lnTo>
                  <a:lnTo>
                    <a:pt x="159951" y="43814"/>
                  </a:lnTo>
                  <a:close/>
                </a:path>
                <a:path w="226694" h="78104">
                  <a:moveTo>
                    <a:pt x="123891" y="44488"/>
                  </a:moveTo>
                  <a:lnTo>
                    <a:pt x="120142" y="44488"/>
                  </a:lnTo>
                  <a:lnTo>
                    <a:pt x="123877" y="44509"/>
                  </a:lnTo>
                  <a:close/>
                </a:path>
                <a:path w="226694" h="78104">
                  <a:moveTo>
                    <a:pt x="50546" y="8762"/>
                  </a:moveTo>
                  <a:lnTo>
                    <a:pt x="49263" y="9220"/>
                  </a:lnTo>
                  <a:lnTo>
                    <a:pt x="50863" y="13106"/>
                  </a:lnTo>
                  <a:lnTo>
                    <a:pt x="52146" y="13652"/>
                  </a:lnTo>
                  <a:lnTo>
                    <a:pt x="48069" y="15519"/>
                  </a:lnTo>
                  <a:lnTo>
                    <a:pt x="47879" y="19367"/>
                  </a:lnTo>
                  <a:lnTo>
                    <a:pt x="41503" y="22364"/>
                  </a:lnTo>
                  <a:lnTo>
                    <a:pt x="39268" y="26339"/>
                  </a:lnTo>
                  <a:lnTo>
                    <a:pt x="33947" y="32397"/>
                  </a:lnTo>
                  <a:lnTo>
                    <a:pt x="32219" y="34150"/>
                  </a:lnTo>
                  <a:lnTo>
                    <a:pt x="31993" y="40779"/>
                  </a:lnTo>
                  <a:lnTo>
                    <a:pt x="30657" y="42405"/>
                  </a:lnTo>
                  <a:lnTo>
                    <a:pt x="84183" y="42405"/>
                  </a:lnTo>
                  <a:lnTo>
                    <a:pt x="79641" y="40474"/>
                  </a:lnTo>
                  <a:lnTo>
                    <a:pt x="80238" y="38760"/>
                  </a:lnTo>
                  <a:lnTo>
                    <a:pt x="83731" y="37033"/>
                  </a:lnTo>
                  <a:lnTo>
                    <a:pt x="84823" y="36956"/>
                  </a:lnTo>
                  <a:lnTo>
                    <a:pt x="85648" y="36283"/>
                  </a:lnTo>
                  <a:lnTo>
                    <a:pt x="86633" y="35127"/>
                  </a:lnTo>
                  <a:lnTo>
                    <a:pt x="86758" y="33007"/>
                  </a:lnTo>
                  <a:lnTo>
                    <a:pt x="87058" y="25907"/>
                  </a:lnTo>
                  <a:lnTo>
                    <a:pt x="85686" y="19875"/>
                  </a:lnTo>
                  <a:lnTo>
                    <a:pt x="94602" y="13538"/>
                  </a:lnTo>
                  <a:lnTo>
                    <a:pt x="96266" y="11302"/>
                  </a:lnTo>
                  <a:lnTo>
                    <a:pt x="101866" y="11290"/>
                  </a:lnTo>
                  <a:lnTo>
                    <a:pt x="104419" y="11036"/>
                  </a:lnTo>
                  <a:lnTo>
                    <a:pt x="104595" y="10591"/>
                  </a:lnTo>
                  <a:lnTo>
                    <a:pt x="58966" y="10591"/>
                  </a:lnTo>
                  <a:lnTo>
                    <a:pt x="56719" y="10020"/>
                  </a:lnTo>
                  <a:lnTo>
                    <a:pt x="53276" y="10020"/>
                  </a:lnTo>
                  <a:lnTo>
                    <a:pt x="50546" y="8762"/>
                  </a:lnTo>
                  <a:close/>
                </a:path>
                <a:path w="226694" h="78104">
                  <a:moveTo>
                    <a:pt x="212393" y="41452"/>
                  </a:moveTo>
                  <a:lnTo>
                    <a:pt x="209702" y="41452"/>
                  </a:lnTo>
                  <a:lnTo>
                    <a:pt x="212178" y="41808"/>
                  </a:lnTo>
                  <a:lnTo>
                    <a:pt x="212393" y="41452"/>
                  </a:lnTo>
                  <a:close/>
                </a:path>
                <a:path w="226694" h="78104">
                  <a:moveTo>
                    <a:pt x="197751" y="34315"/>
                  </a:moveTo>
                  <a:lnTo>
                    <a:pt x="192692" y="36956"/>
                  </a:lnTo>
                  <a:lnTo>
                    <a:pt x="186296" y="41325"/>
                  </a:lnTo>
                  <a:lnTo>
                    <a:pt x="212470" y="41325"/>
                  </a:lnTo>
                  <a:lnTo>
                    <a:pt x="212623" y="41071"/>
                  </a:lnTo>
                  <a:lnTo>
                    <a:pt x="213496" y="40030"/>
                  </a:lnTo>
                  <a:lnTo>
                    <a:pt x="213468" y="39420"/>
                  </a:lnTo>
                  <a:lnTo>
                    <a:pt x="212864" y="37477"/>
                  </a:lnTo>
                  <a:lnTo>
                    <a:pt x="217068" y="37045"/>
                  </a:lnTo>
                  <a:lnTo>
                    <a:pt x="221009" y="37045"/>
                  </a:lnTo>
                  <a:lnTo>
                    <a:pt x="221488" y="35394"/>
                  </a:lnTo>
                  <a:lnTo>
                    <a:pt x="222668" y="35394"/>
                  </a:lnTo>
                  <a:lnTo>
                    <a:pt x="221857" y="35077"/>
                  </a:lnTo>
                  <a:lnTo>
                    <a:pt x="219887" y="35077"/>
                  </a:lnTo>
                  <a:lnTo>
                    <a:pt x="219411" y="34556"/>
                  </a:lnTo>
                  <a:lnTo>
                    <a:pt x="205930" y="34556"/>
                  </a:lnTo>
                  <a:lnTo>
                    <a:pt x="197751" y="34315"/>
                  </a:lnTo>
                  <a:close/>
                </a:path>
                <a:path w="226694" h="78104">
                  <a:moveTo>
                    <a:pt x="221009" y="37045"/>
                  </a:moveTo>
                  <a:lnTo>
                    <a:pt x="217068" y="37045"/>
                  </a:lnTo>
                  <a:lnTo>
                    <a:pt x="215392" y="39420"/>
                  </a:lnTo>
                  <a:lnTo>
                    <a:pt x="216789" y="39636"/>
                  </a:lnTo>
                  <a:lnTo>
                    <a:pt x="218071" y="39928"/>
                  </a:lnTo>
                  <a:lnTo>
                    <a:pt x="219290" y="39801"/>
                  </a:lnTo>
                  <a:lnTo>
                    <a:pt x="220421" y="39077"/>
                  </a:lnTo>
                  <a:lnTo>
                    <a:pt x="221009" y="37045"/>
                  </a:lnTo>
                  <a:close/>
                </a:path>
                <a:path w="226694" h="78104">
                  <a:moveTo>
                    <a:pt x="222668" y="35394"/>
                  </a:moveTo>
                  <a:lnTo>
                    <a:pt x="221488" y="35394"/>
                  </a:lnTo>
                  <a:lnTo>
                    <a:pt x="224586" y="37706"/>
                  </a:lnTo>
                  <a:lnTo>
                    <a:pt x="226446" y="37033"/>
                  </a:lnTo>
                  <a:lnTo>
                    <a:pt x="222668" y="35394"/>
                  </a:lnTo>
                  <a:close/>
                </a:path>
                <a:path w="226694" h="78104">
                  <a:moveTo>
                    <a:pt x="176568" y="35153"/>
                  </a:moveTo>
                  <a:lnTo>
                    <a:pt x="172631" y="35255"/>
                  </a:lnTo>
                  <a:lnTo>
                    <a:pt x="176751" y="35255"/>
                  </a:lnTo>
                  <a:lnTo>
                    <a:pt x="176568" y="35153"/>
                  </a:lnTo>
                  <a:close/>
                </a:path>
                <a:path w="226694" h="78104">
                  <a:moveTo>
                    <a:pt x="221500" y="34937"/>
                  </a:moveTo>
                  <a:lnTo>
                    <a:pt x="219887" y="35077"/>
                  </a:lnTo>
                  <a:lnTo>
                    <a:pt x="221857" y="35077"/>
                  </a:lnTo>
                  <a:lnTo>
                    <a:pt x="221500" y="34937"/>
                  </a:lnTo>
                  <a:close/>
                </a:path>
                <a:path w="226694" h="78104">
                  <a:moveTo>
                    <a:pt x="142480" y="34244"/>
                  </a:moveTo>
                  <a:lnTo>
                    <a:pt x="132422" y="34531"/>
                  </a:lnTo>
                  <a:lnTo>
                    <a:pt x="129133" y="34785"/>
                  </a:lnTo>
                  <a:lnTo>
                    <a:pt x="155836" y="34785"/>
                  </a:lnTo>
                  <a:lnTo>
                    <a:pt x="152527" y="34617"/>
                  </a:lnTo>
                  <a:lnTo>
                    <a:pt x="142480" y="34244"/>
                  </a:lnTo>
                  <a:close/>
                </a:path>
                <a:path w="226694" h="78104">
                  <a:moveTo>
                    <a:pt x="209791" y="28486"/>
                  </a:moveTo>
                  <a:lnTo>
                    <a:pt x="207835" y="29006"/>
                  </a:lnTo>
                  <a:lnTo>
                    <a:pt x="206616" y="31203"/>
                  </a:lnTo>
                  <a:lnTo>
                    <a:pt x="206706" y="33426"/>
                  </a:lnTo>
                  <a:lnTo>
                    <a:pt x="205930" y="34556"/>
                  </a:lnTo>
                  <a:lnTo>
                    <a:pt x="219411" y="34556"/>
                  </a:lnTo>
                  <a:lnTo>
                    <a:pt x="217932" y="33007"/>
                  </a:lnTo>
                  <a:lnTo>
                    <a:pt x="216077" y="31534"/>
                  </a:lnTo>
                  <a:lnTo>
                    <a:pt x="213652" y="31241"/>
                  </a:lnTo>
                  <a:lnTo>
                    <a:pt x="209791" y="28486"/>
                  </a:lnTo>
                  <a:close/>
                </a:path>
                <a:path w="226694" h="78104">
                  <a:moveTo>
                    <a:pt x="118799" y="7277"/>
                  </a:moveTo>
                  <a:lnTo>
                    <a:pt x="105905" y="7277"/>
                  </a:lnTo>
                  <a:lnTo>
                    <a:pt x="105718" y="7750"/>
                  </a:lnTo>
                  <a:lnTo>
                    <a:pt x="110134" y="10185"/>
                  </a:lnTo>
                  <a:lnTo>
                    <a:pt x="113715" y="12979"/>
                  </a:lnTo>
                  <a:lnTo>
                    <a:pt x="118059" y="10109"/>
                  </a:lnTo>
                  <a:lnTo>
                    <a:pt x="118364" y="9690"/>
                  </a:lnTo>
                  <a:lnTo>
                    <a:pt x="118592" y="9220"/>
                  </a:lnTo>
                  <a:lnTo>
                    <a:pt x="118718" y="8762"/>
                  </a:lnTo>
                  <a:lnTo>
                    <a:pt x="118799" y="7277"/>
                  </a:lnTo>
                  <a:close/>
                </a:path>
                <a:path w="226694" h="78104">
                  <a:moveTo>
                    <a:pt x="65417" y="7289"/>
                  </a:moveTo>
                  <a:lnTo>
                    <a:pt x="63373" y="7378"/>
                  </a:lnTo>
                  <a:lnTo>
                    <a:pt x="61582" y="8978"/>
                  </a:lnTo>
                  <a:lnTo>
                    <a:pt x="58966" y="10591"/>
                  </a:lnTo>
                  <a:lnTo>
                    <a:pt x="104595" y="10591"/>
                  </a:lnTo>
                  <a:lnTo>
                    <a:pt x="105644" y="7935"/>
                  </a:lnTo>
                  <a:lnTo>
                    <a:pt x="81824" y="7935"/>
                  </a:lnTo>
                  <a:lnTo>
                    <a:pt x="67767" y="7315"/>
                  </a:lnTo>
                  <a:lnTo>
                    <a:pt x="65417" y="7289"/>
                  </a:lnTo>
                  <a:close/>
                </a:path>
                <a:path w="226694" h="78104">
                  <a:moveTo>
                    <a:pt x="56070" y="9855"/>
                  </a:moveTo>
                  <a:lnTo>
                    <a:pt x="53276" y="10020"/>
                  </a:lnTo>
                  <a:lnTo>
                    <a:pt x="56719" y="10020"/>
                  </a:lnTo>
                  <a:lnTo>
                    <a:pt x="56070" y="9855"/>
                  </a:lnTo>
                  <a:close/>
                </a:path>
                <a:path w="226694" h="78104">
                  <a:moveTo>
                    <a:pt x="105308" y="0"/>
                  </a:moveTo>
                  <a:lnTo>
                    <a:pt x="101942" y="1625"/>
                  </a:lnTo>
                  <a:lnTo>
                    <a:pt x="99555" y="4622"/>
                  </a:lnTo>
                  <a:lnTo>
                    <a:pt x="95834" y="5956"/>
                  </a:lnTo>
                  <a:lnTo>
                    <a:pt x="88843" y="7595"/>
                  </a:lnTo>
                  <a:lnTo>
                    <a:pt x="81824" y="7935"/>
                  </a:lnTo>
                  <a:lnTo>
                    <a:pt x="105644" y="7935"/>
                  </a:lnTo>
                  <a:lnTo>
                    <a:pt x="105718" y="7750"/>
                  </a:lnTo>
                  <a:lnTo>
                    <a:pt x="105435" y="7594"/>
                  </a:lnTo>
                  <a:lnTo>
                    <a:pt x="105905" y="7277"/>
                  </a:lnTo>
                  <a:lnTo>
                    <a:pt x="118799" y="7277"/>
                  </a:lnTo>
                  <a:lnTo>
                    <a:pt x="118999" y="3009"/>
                  </a:lnTo>
                  <a:lnTo>
                    <a:pt x="118673" y="2451"/>
                  </a:lnTo>
                  <a:lnTo>
                    <a:pt x="110236" y="2451"/>
                  </a:lnTo>
                  <a:lnTo>
                    <a:pt x="107924" y="1257"/>
                  </a:lnTo>
                  <a:lnTo>
                    <a:pt x="105308" y="0"/>
                  </a:lnTo>
                  <a:close/>
                </a:path>
                <a:path w="226694" h="78104">
                  <a:moveTo>
                    <a:pt x="105905" y="7277"/>
                  </a:moveTo>
                  <a:lnTo>
                    <a:pt x="105435" y="7594"/>
                  </a:lnTo>
                  <a:lnTo>
                    <a:pt x="105718" y="7750"/>
                  </a:lnTo>
                  <a:lnTo>
                    <a:pt x="105905" y="7277"/>
                  </a:lnTo>
                  <a:close/>
                </a:path>
                <a:path w="226694" h="78104">
                  <a:moveTo>
                    <a:pt x="117665" y="723"/>
                  </a:moveTo>
                  <a:lnTo>
                    <a:pt x="110236" y="2451"/>
                  </a:lnTo>
                  <a:lnTo>
                    <a:pt x="118673" y="2451"/>
                  </a:lnTo>
                  <a:lnTo>
                    <a:pt x="117665" y="723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460499" y="762076"/>
              <a:ext cx="151765" cy="48895"/>
            </a:xfrm>
            <a:custGeom>
              <a:avLst/>
              <a:gdLst/>
              <a:ahLst/>
              <a:cxnLst/>
              <a:rect l="l" t="t" r="r" b="b"/>
              <a:pathLst>
                <a:path w="151765" h="48895">
                  <a:moveTo>
                    <a:pt x="93294" y="0"/>
                  </a:moveTo>
                  <a:lnTo>
                    <a:pt x="89852" y="5092"/>
                  </a:lnTo>
                  <a:lnTo>
                    <a:pt x="85064" y="7277"/>
                  </a:lnTo>
                  <a:lnTo>
                    <a:pt x="81902" y="13119"/>
                  </a:lnTo>
                  <a:lnTo>
                    <a:pt x="81572" y="14198"/>
                  </a:lnTo>
                  <a:lnTo>
                    <a:pt x="77774" y="14135"/>
                  </a:lnTo>
                  <a:lnTo>
                    <a:pt x="76149" y="13754"/>
                  </a:lnTo>
                  <a:lnTo>
                    <a:pt x="76682" y="9512"/>
                  </a:lnTo>
                  <a:lnTo>
                    <a:pt x="75501" y="8382"/>
                  </a:lnTo>
                  <a:lnTo>
                    <a:pt x="72504" y="8547"/>
                  </a:lnTo>
                  <a:lnTo>
                    <a:pt x="73088" y="10337"/>
                  </a:lnTo>
                  <a:lnTo>
                    <a:pt x="72428" y="14300"/>
                  </a:lnTo>
                  <a:lnTo>
                    <a:pt x="66560" y="14071"/>
                  </a:lnTo>
                  <a:lnTo>
                    <a:pt x="63690" y="14808"/>
                  </a:lnTo>
                  <a:lnTo>
                    <a:pt x="64554" y="6502"/>
                  </a:lnTo>
                  <a:lnTo>
                    <a:pt x="60833" y="7645"/>
                  </a:lnTo>
                  <a:lnTo>
                    <a:pt x="57391" y="7962"/>
                  </a:lnTo>
                  <a:lnTo>
                    <a:pt x="54965" y="6134"/>
                  </a:lnTo>
                  <a:lnTo>
                    <a:pt x="52539" y="6134"/>
                  </a:lnTo>
                  <a:lnTo>
                    <a:pt x="50126" y="7962"/>
                  </a:lnTo>
                  <a:lnTo>
                    <a:pt x="50101" y="20459"/>
                  </a:lnTo>
                  <a:lnTo>
                    <a:pt x="48780" y="21628"/>
                  </a:lnTo>
                  <a:lnTo>
                    <a:pt x="41808" y="20916"/>
                  </a:lnTo>
                  <a:lnTo>
                    <a:pt x="40779" y="20535"/>
                  </a:lnTo>
                  <a:lnTo>
                    <a:pt x="33909" y="21183"/>
                  </a:lnTo>
                  <a:lnTo>
                    <a:pt x="27787" y="16979"/>
                  </a:lnTo>
                  <a:lnTo>
                    <a:pt x="22085" y="21463"/>
                  </a:lnTo>
                  <a:lnTo>
                    <a:pt x="19456" y="24447"/>
                  </a:lnTo>
                  <a:lnTo>
                    <a:pt x="16078" y="25336"/>
                  </a:lnTo>
                  <a:lnTo>
                    <a:pt x="9283" y="24434"/>
                  </a:lnTo>
                  <a:lnTo>
                    <a:pt x="6464" y="25107"/>
                  </a:lnTo>
                  <a:lnTo>
                    <a:pt x="1574" y="26860"/>
                  </a:lnTo>
                  <a:lnTo>
                    <a:pt x="0" y="28054"/>
                  </a:lnTo>
                  <a:lnTo>
                    <a:pt x="1092" y="31191"/>
                  </a:lnTo>
                  <a:lnTo>
                    <a:pt x="4406" y="34328"/>
                  </a:lnTo>
                  <a:lnTo>
                    <a:pt x="7315" y="35458"/>
                  </a:lnTo>
                  <a:lnTo>
                    <a:pt x="37172" y="35242"/>
                  </a:lnTo>
                  <a:lnTo>
                    <a:pt x="39230" y="35001"/>
                  </a:lnTo>
                  <a:lnTo>
                    <a:pt x="41148" y="34201"/>
                  </a:lnTo>
                  <a:lnTo>
                    <a:pt x="47028" y="33566"/>
                  </a:lnTo>
                  <a:lnTo>
                    <a:pt x="49212" y="34531"/>
                  </a:lnTo>
                  <a:lnTo>
                    <a:pt x="49199" y="40271"/>
                  </a:lnTo>
                  <a:lnTo>
                    <a:pt x="51244" y="46139"/>
                  </a:lnTo>
                  <a:lnTo>
                    <a:pt x="53098" y="48069"/>
                  </a:lnTo>
                  <a:lnTo>
                    <a:pt x="59194" y="47701"/>
                  </a:lnTo>
                  <a:lnTo>
                    <a:pt x="62649" y="48323"/>
                  </a:lnTo>
                  <a:lnTo>
                    <a:pt x="65316" y="41821"/>
                  </a:lnTo>
                  <a:lnTo>
                    <a:pt x="62699" y="40322"/>
                  </a:lnTo>
                  <a:lnTo>
                    <a:pt x="58953" y="37668"/>
                  </a:lnTo>
                  <a:lnTo>
                    <a:pt x="59067" y="36220"/>
                  </a:lnTo>
                  <a:lnTo>
                    <a:pt x="61595" y="32054"/>
                  </a:lnTo>
                  <a:lnTo>
                    <a:pt x="71297" y="30530"/>
                  </a:lnTo>
                  <a:lnTo>
                    <a:pt x="77901" y="36017"/>
                  </a:lnTo>
                  <a:lnTo>
                    <a:pt x="87769" y="36715"/>
                  </a:lnTo>
                  <a:lnTo>
                    <a:pt x="95770" y="30340"/>
                  </a:lnTo>
                  <a:lnTo>
                    <a:pt x="99555" y="29756"/>
                  </a:lnTo>
                  <a:lnTo>
                    <a:pt x="108191" y="33210"/>
                  </a:lnTo>
                  <a:lnTo>
                    <a:pt x="112191" y="33426"/>
                  </a:lnTo>
                  <a:lnTo>
                    <a:pt x="119405" y="28244"/>
                  </a:lnTo>
                  <a:lnTo>
                    <a:pt x="122770" y="28219"/>
                  </a:lnTo>
                  <a:lnTo>
                    <a:pt x="126009" y="34975"/>
                  </a:lnTo>
                  <a:lnTo>
                    <a:pt x="128993" y="36093"/>
                  </a:lnTo>
                  <a:lnTo>
                    <a:pt x="132765" y="30619"/>
                  </a:lnTo>
                  <a:lnTo>
                    <a:pt x="138150" y="31038"/>
                  </a:lnTo>
                  <a:lnTo>
                    <a:pt x="139585" y="25539"/>
                  </a:lnTo>
                  <a:lnTo>
                    <a:pt x="140360" y="28930"/>
                  </a:lnTo>
                  <a:lnTo>
                    <a:pt x="139979" y="31191"/>
                  </a:lnTo>
                  <a:lnTo>
                    <a:pt x="140677" y="37338"/>
                  </a:lnTo>
                  <a:lnTo>
                    <a:pt x="145465" y="38595"/>
                  </a:lnTo>
                  <a:lnTo>
                    <a:pt x="148107" y="38849"/>
                  </a:lnTo>
                  <a:lnTo>
                    <a:pt x="151765" y="36537"/>
                  </a:lnTo>
                  <a:lnTo>
                    <a:pt x="151612" y="35026"/>
                  </a:lnTo>
                  <a:lnTo>
                    <a:pt x="145884" y="30505"/>
                  </a:lnTo>
                  <a:lnTo>
                    <a:pt x="147574" y="25971"/>
                  </a:lnTo>
                  <a:lnTo>
                    <a:pt x="148767" y="21463"/>
                  </a:lnTo>
                  <a:lnTo>
                    <a:pt x="147929" y="20320"/>
                  </a:lnTo>
                  <a:lnTo>
                    <a:pt x="142252" y="20828"/>
                  </a:lnTo>
                  <a:lnTo>
                    <a:pt x="141109" y="19316"/>
                  </a:lnTo>
                  <a:lnTo>
                    <a:pt x="141503" y="16268"/>
                  </a:lnTo>
                  <a:lnTo>
                    <a:pt x="141465" y="8178"/>
                  </a:lnTo>
                  <a:lnTo>
                    <a:pt x="137502" y="8064"/>
                  </a:lnTo>
                  <a:lnTo>
                    <a:pt x="137337" y="9512"/>
                  </a:lnTo>
                  <a:lnTo>
                    <a:pt x="137439" y="14757"/>
                  </a:lnTo>
                  <a:lnTo>
                    <a:pt x="129324" y="11976"/>
                  </a:lnTo>
                  <a:lnTo>
                    <a:pt x="131279" y="10007"/>
                  </a:lnTo>
                  <a:lnTo>
                    <a:pt x="132537" y="7975"/>
                  </a:lnTo>
                  <a:lnTo>
                    <a:pt x="117030" y="7937"/>
                  </a:lnTo>
                  <a:lnTo>
                    <a:pt x="115227" y="8369"/>
                  </a:lnTo>
                  <a:lnTo>
                    <a:pt x="116738" y="17487"/>
                  </a:lnTo>
                  <a:lnTo>
                    <a:pt x="114058" y="19329"/>
                  </a:lnTo>
                  <a:lnTo>
                    <a:pt x="106349" y="16929"/>
                  </a:lnTo>
                  <a:lnTo>
                    <a:pt x="104673" y="17310"/>
                  </a:lnTo>
                  <a:lnTo>
                    <a:pt x="95859" y="17386"/>
                  </a:lnTo>
                  <a:lnTo>
                    <a:pt x="90652" y="17094"/>
                  </a:lnTo>
                  <a:lnTo>
                    <a:pt x="88963" y="16116"/>
                  </a:lnTo>
                  <a:lnTo>
                    <a:pt x="89598" y="12484"/>
                  </a:lnTo>
                  <a:lnTo>
                    <a:pt x="88849" y="10274"/>
                  </a:lnTo>
                  <a:lnTo>
                    <a:pt x="91655" y="7975"/>
                  </a:lnTo>
                  <a:lnTo>
                    <a:pt x="93179" y="8864"/>
                  </a:lnTo>
                  <a:lnTo>
                    <a:pt x="96520" y="14274"/>
                  </a:lnTo>
                  <a:lnTo>
                    <a:pt x="99415" y="16421"/>
                  </a:lnTo>
                  <a:lnTo>
                    <a:pt x="105003" y="11188"/>
                  </a:lnTo>
                  <a:lnTo>
                    <a:pt x="107950" y="12090"/>
                  </a:lnTo>
                  <a:lnTo>
                    <a:pt x="107988" y="7035"/>
                  </a:lnTo>
                  <a:lnTo>
                    <a:pt x="105460" y="8280"/>
                  </a:lnTo>
                  <a:lnTo>
                    <a:pt x="102235" y="7556"/>
                  </a:lnTo>
                  <a:lnTo>
                    <a:pt x="97663" y="8267"/>
                  </a:lnTo>
                  <a:lnTo>
                    <a:pt x="95389" y="7366"/>
                  </a:lnTo>
                  <a:lnTo>
                    <a:pt x="95872" y="711"/>
                  </a:lnTo>
                  <a:lnTo>
                    <a:pt x="93294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495780" y="782319"/>
              <a:ext cx="143510" cy="41910"/>
            </a:xfrm>
            <a:custGeom>
              <a:avLst/>
              <a:gdLst/>
              <a:ahLst/>
              <a:cxnLst/>
              <a:rect l="l" t="t" r="r" b="b"/>
              <a:pathLst>
                <a:path w="143510" h="41909">
                  <a:moveTo>
                    <a:pt x="51913" y="30937"/>
                  </a:moveTo>
                  <a:lnTo>
                    <a:pt x="28270" y="30937"/>
                  </a:lnTo>
                  <a:lnTo>
                    <a:pt x="29540" y="31127"/>
                  </a:lnTo>
                  <a:lnTo>
                    <a:pt x="28271" y="31149"/>
                  </a:lnTo>
                  <a:lnTo>
                    <a:pt x="28346" y="41719"/>
                  </a:lnTo>
                  <a:lnTo>
                    <a:pt x="34764" y="41865"/>
                  </a:lnTo>
                  <a:lnTo>
                    <a:pt x="41135" y="41422"/>
                  </a:lnTo>
                  <a:lnTo>
                    <a:pt x="47477" y="40610"/>
                  </a:lnTo>
                  <a:lnTo>
                    <a:pt x="55460" y="39395"/>
                  </a:lnTo>
                  <a:lnTo>
                    <a:pt x="56375" y="38798"/>
                  </a:lnTo>
                  <a:lnTo>
                    <a:pt x="56324" y="35585"/>
                  </a:lnTo>
                  <a:lnTo>
                    <a:pt x="56718" y="33845"/>
                  </a:lnTo>
                  <a:lnTo>
                    <a:pt x="56165" y="33756"/>
                  </a:lnTo>
                  <a:lnTo>
                    <a:pt x="51562" y="33756"/>
                  </a:lnTo>
                  <a:lnTo>
                    <a:pt x="51092" y="32384"/>
                  </a:lnTo>
                  <a:lnTo>
                    <a:pt x="51913" y="30937"/>
                  </a:lnTo>
                  <a:close/>
                </a:path>
                <a:path w="143510" h="41909">
                  <a:moveTo>
                    <a:pt x="139401" y="39065"/>
                  </a:moveTo>
                  <a:lnTo>
                    <a:pt x="132524" y="39065"/>
                  </a:lnTo>
                  <a:lnTo>
                    <a:pt x="138582" y="40106"/>
                  </a:lnTo>
                  <a:lnTo>
                    <a:pt x="139401" y="39065"/>
                  </a:lnTo>
                  <a:close/>
                </a:path>
                <a:path w="143510" h="41909">
                  <a:moveTo>
                    <a:pt x="126161" y="34201"/>
                  </a:moveTo>
                  <a:lnTo>
                    <a:pt x="127711" y="39890"/>
                  </a:lnTo>
                  <a:lnTo>
                    <a:pt x="132524" y="39065"/>
                  </a:lnTo>
                  <a:lnTo>
                    <a:pt x="139401" y="39065"/>
                  </a:lnTo>
                  <a:lnTo>
                    <a:pt x="139750" y="38620"/>
                  </a:lnTo>
                  <a:lnTo>
                    <a:pt x="139500" y="36055"/>
                  </a:lnTo>
                  <a:lnTo>
                    <a:pt x="131267" y="36055"/>
                  </a:lnTo>
                  <a:lnTo>
                    <a:pt x="126161" y="34201"/>
                  </a:lnTo>
                  <a:close/>
                </a:path>
                <a:path w="143510" h="41909">
                  <a:moveTo>
                    <a:pt x="134848" y="32499"/>
                  </a:moveTo>
                  <a:lnTo>
                    <a:pt x="131267" y="36055"/>
                  </a:lnTo>
                  <a:lnTo>
                    <a:pt x="139500" y="36055"/>
                  </a:lnTo>
                  <a:lnTo>
                    <a:pt x="139255" y="33553"/>
                  </a:lnTo>
                  <a:lnTo>
                    <a:pt x="139015" y="32867"/>
                  </a:lnTo>
                  <a:lnTo>
                    <a:pt x="138112" y="32867"/>
                  </a:lnTo>
                  <a:lnTo>
                    <a:pt x="134848" y="32499"/>
                  </a:lnTo>
                  <a:close/>
                </a:path>
                <a:path w="143510" h="41909">
                  <a:moveTo>
                    <a:pt x="53162" y="33273"/>
                  </a:moveTo>
                  <a:lnTo>
                    <a:pt x="51562" y="33756"/>
                  </a:lnTo>
                  <a:lnTo>
                    <a:pt x="56165" y="33756"/>
                  </a:lnTo>
                  <a:lnTo>
                    <a:pt x="53162" y="33273"/>
                  </a:lnTo>
                  <a:close/>
                </a:path>
                <a:path w="143510" h="41909">
                  <a:moveTo>
                    <a:pt x="141858" y="26073"/>
                  </a:moveTo>
                  <a:lnTo>
                    <a:pt x="136537" y="26073"/>
                  </a:lnTo>
                  <a:lnTo>
                    <a:pt x="138112" y="32867"/>
                  </a:lnTo>
                  <a:lnTo>
                    <a:pt x="139015" y="32867"/>
                  </a:lnTo>
                  <a:lnTo>
                    <a:pt x="138201" y="30543"/>
                  </a:lnTo>
                  <a:lnTo>
                    <a:pt x="141858" y="26073"/>
                  </a:lnTo>
                  <a:close/>
                </a:path>
                <a:path w="143510" h="41909">
                  <a:moveTo>
                    <a:pt x="16886" y="25488"/>
                  </a:moveTo>
                  <a:lnTo>
                    <a:pt x="12547" y="25488"/>
                  </a:lnTo>
                  <a:lnTo>
                    <a:pt x="16294" y="31495"/>
                  </a:lnTo>
                  <a:lnTo>
                    <a:pt x="17894" y="31330"/>
                  </a:lnTo>
                  <a:lnTo>
                    <a:pt x="28271" y="31149"/>
                  </a:lnTo>
                  <a:lnTo>
                    <a:pt x="28270" y="30937"/>
                  </a:lnTo>
                  <a:lnTo>
                    <a:pt x="51913" y="30937"/>
                  </a:lnTo>
                  <a:lnTo>
                    <a:pt x="53492" y="28155"/>
                  </a:lnTo>
                  <a:lnTo>
                    <a:pt x="60171" y="28155"/>
                  </a:lnTo>
                  <a:lnTo>
                    <a:pt x="19761" y="28092"/>
                  </a:lnTo>
                  <a:lnTo>
                    <a:pt x="17141" y="26555"/>
                  </a:lnTo>
                  <a:lnTo>
                    <a:pt x="16886" y="25488"/>
                  </a:lnTo>
                  <a:close/>
                </a:path>
                <a:path w="143510" h="41909">
                  <a:moveTo>
                    <a:pt x="28270" y="30937"/>
                  </a:moveTo>
                  <a:lnTo>
                    <a:pt x="28271" y="31149"/>
                  </a:lnTo>
                  <a:lnTo>
                    <a:pt x="29540" y="31127"/>
                  </a:lnTo>
                  <a:lnTo>
                    <a:pt x="28270" y="30937"/>
                  </a:lnTo>
                  <a:close/>
                </a:path>
                <a:path w="143510" h="41909">
                  <a:moveTo>
                    <a:pt x="85011" y="24536"/>
                  </a:moveTo>
                  <a:lnTo>
                    <a:pt x="78435" y="24536"/>
                  </a:lnTo>
                  <a:lnTo>
                    <a:pt x="84645" y="29641"/>
                  </a:lnTo>
                  <a:lnTo>
                    <a:pt x="85011" y="24536"/>
                  </a:lnTo>
                  <a:close/>
                </a:path>
                <a:path w="143510" h="41909">
                  <a:moveTo>
                    <a:pt x="60171" y="28155"/>
                  </a:moveTo>
                  <a:lnTo>
                    <a:pt x="53492" y="28155"/>
                  </a:lnTo>
                  <a:lnTo>
                    <a:pt x="59690" y="29590"/>
                  </a:lnTo>
                  <a:lnTo>
                    <a:pt x="60171" y="28155"/>
                  </a:lnTo>
                  <a:close/>
                </a:path>
                <a:path w="143510" h="41909">
                  <a:moveTo>
                    <a:pt x="5562" y="11531"/>
                  </a:moveTo>
                  <a:lnTo>
                    <a:pt x="2387" y="13677"/>
                  </a:lnTo>
                  <a:lnTo>
                    <a:pt x="0" y="18173"/>
                  </a:lnTo>
                  <a:lnTo>
                    <a:pt x="0" y="22682"/>
                  </a:lnTo>
                  <a:lnTo>
                    <a:pt x="2387" y="27177"/>
                  </a:lnTo>
                  <a:lnTo>
                    <a:pt x="6642" y="29324"/>
                  </a:lnTo>
                  <a:lnTo>
                    <a:pt x="12547" y="25488"/>
                  </a:lnTo>
                  <a:lnTo>
                    <a:pt x="16886" y="25488"/>
                  </a:lnTo>
                  <a:lnTo>
                    <a:pt x="15265" y="18173"/>
                  </a:lnTo>
                  <a:lnTo>
                    <a:pt x="14858" y="16586"/>
                  </a:lnTo>
                  <a:lnTo>
                    <a:pt x="14834" y="13195"/>
                  </a:lnTo>
                  <a:lnTo>
                    <a:pt x="9398" y="13195"/>
                  </a:lnTo>
                  <a:lnTo>
                    <a:pt x="5562" y="11531"/>
                  </a:lnTo>
                  <a:close/>
                </a:path>
                <a:path w="143510" h="41909">
                  <a:moveTo>
                    <a:pt x="85177" y="22212"/>
                  </a:moveTo>
                  <a:lnTo>
                    <a:pt x="62166" y="22212"/>
                  </a:lnTo>
                  <a:lnTo>
                    <a:pt x="65303" y="22263"/>
                  </a:lnTo>
                  <a:lnTo>
                    <a:pt x="69253" y="27622"/>
                  </a:lnTo>
                  <a:lnTo>
                    <a:pt x="73012" y="28181"/>
                  </a:lnTo>
                  <a:lnTo>
                    <a:pt x="78435" y="24536"/>
                  </a:lnTo>
                  <a:lnTo>
                    <a:pt x="85011" y="24536"/>
                  </a:lnTo>
                  <a:lnTo>
                    <a:pt x="85177" y="22212"/>
                  </a:lnTo>
                  <a:close/>
                </a:path>
                <a:path w="143510" h="41909">
                  <a:moveTo>
                    <a:pt x="24790" y="10452"/>
                  </a:moveTo>
                  <a:lnTo>
                    <a:pt x="23266" y="12928"/>
                  </a:lnTo>
                  <a:lnTo>
                    <a:pt x="21247" y="18313"/>
                  </a:lnTo>
                  <a:lnTo>
                    <a:pt x="22821" y="19786"/>
                  </a:lnTo>
                  <a:lnTo>
                    <a:pt x="27203" y="20713"/>
                  </a:lnTo>
                  <a:lnTo>
                    <a:pt x="28355" y="22047"/>
                  </a:lnTo>
                  <a:lnTo>
                    <a:pt x="28323" y="22682"/>
                  </a:lnTo>
                  <a:lnTo>
                    <a:pt x="27952" y="25120"/>
                  </a:lnTo>
                  <a:lnTo>
                    <a:pt x="27089" y="25666"/>
                  </a:lnTo>
                  <a:lnTo>
                    <a:pt x="19761" y="28092"/>
                  </a:lnTo>
                  <a:lnTo>
                    <a:pt x="60192" y="28092"/>
                  </a:lnTo>
                  <a:lnTo>
                    <a:pt x="62166" y="22212"/>
                  </a:lnTo>
                  <a:lnTo>
                    <a:pt x="85178" y="22199"/>
                  </a:lnTo>
                  <a:lnTo>
                    <a:pt x="85801" y="22047"/>
                  </a:lnTo>
                  <a:lnTo>
                    <a:pt x="89650" y="22047"/>
                  </a:lnTo>
                  <a:lnTo>
                    <a:pt x="92316" y="21056"/>
                  </a:lnTo>
                  <a:lnTo>
                    <a:pt x="111430" y="21056"/>
                  </a:lnTo>
                  <a:lnTo>
                    <a:pt x="136519" y="20993"/>
                  </a:lnTo>
                  <a:lnTo>
                    <a:pt x="131775" y="19303"/>
                  </a:lnTo>
                  <a:lnTo>
                    <a:pt x="132025" y="17500"/>
                  </a:lnTo>
                  <a:lnTo>
                    <a:pt x="112852" y="17500"/>
                  </a:lnTo>
                  <a:lnTo>
                    <a:pt x="110413" y="16776"/>
                  </a:lnTo>
                  <a:lnTo>
                    <a:pt x="106299" y="16586"/>
                  </a:lnTo>
                  <a:lnTo>
                    <a:pt x="106281" y="15544"/>
                  </a:lnTo>
                  <a:lnTo>
                    <a:pt x="40068" y="15544"/>
                  </a:lnTo>
                  <a:lnTo>
                    <a:pt x="39365" y="10667"/>
                  </a:lnTo>
                  <a:lnTo>
                    <a:pt x="31140" y="10667"/>
                  </a:lnTo>
                  <a:lnTo>
                    <a:pt x="24790" y="10452"/>
                  </a:lnTo>
                  <a:close/>
                </a:path>
                <a:path w="143510" h="41909">
                  <a:moveTo>
                    <a:pt x="89433" y="24447"/>
                  </a:moveTo>
                  <a:lnTo>
                    <a:pt x="85648" y="26555"/>
                  </a:lnTo>
                  <a:lnTo>
                    <a:pt x="92684" y="27927"/>
                  </a:lnTo>
                  <a:lnTo>
                    <a:pt x="98209" y="25882"/>
                  </a:lnTo>
                  <a:lnTo>
                    <a:pt x="110527" y="25882"/>
                  </a:lnTo>
                  <a:lnTo>
                    <a:pt x="110574" y="25628"/>
                  </a:lnTo>
                  <a:lnTo>
                    <a:pt x="92748" y="25628"/>
                  </a:lnTo>
                  <a:lnTo>
                    <a:pt x="89433" y="24447"/>
                  </a:lnTo>
                  <a:close/>
                </a:path>
                <a:path w="143510" h="41909">
                  <a:moveTo>
                    <a:pt x="136519" y="20993"/>
                  </a:moveTo>
                  <a:lnTo>
                    <a:pt x="111442" y="20993"/>
                  </a:lnTo>
                  <a:lnTo>
                    <a:pt x="112153" y="25704"/>
                  </a:lnTo>
                  <a:lnTo>
                    <a:pt x="113753" y="27025"/>
                  </a:lnTo>
                  <a:lnTo>
                    <a:pt x="122008" y="27762"/>
                  </a:lnTo>
                  <a:lnTo>
                    <a:pt x="126720" y="26847"/>
                  </a:lnTo>
                  <a:lnTo>
                    <a:pt x="134181" y="26847"/>
                  </a:lnTo>
                  <a:lnTo>
                    <a:pt x="136537" y="26073"/>
                  </a:lnTo>
                  <a:lnTo>
                    <a:pt x="141858" y="26073"/>
                  </a:lnTo>
                  <a:lnTo>
                    <a:pt x="143395" y="24193"/>
                  </a:lnTo>
                  <a:lnTo>
                    <a:pt x="138125" y="21564"/>
                  </a:lnTo>
                  <a:lnTo>
                    <a:pt x="136519" y="20993"/>
                  </a:lnTo>
                  <a:close/>
                </a:path>
                <a:path w="143510" h="41909">
                  <a:moveTo>
                    <a:pt x="110527" y="25882"/>
                  </a:moveTo>
                  <a:lnTo>
                    <a:pt x="98209" y="25882"/>
                  </a:lnTo>
                  <a:lnTo>
                    <a:pt x="107442" y="27089"/>
                  </a:lnTo>
                  <a:lnTo>
                    <a:pt x="110363" y="26758"/>
                  </a:lnTo>
                  <a:lnTo>
                    <a:pt x="110527" y="25882"/>
                  </a:lnTo>
                  <a:close/>
                </a:path>
                <a:path w="143510" h="41909">
                  <a:moveTo>
                    <a:pt x="134181" y="26847"/>
                  </a:moveTo>
                  <a:lnTo>
                    <a:pt x="126720" y="26847"/>
                  </a:lnTo>
                  <a:lnTo>
                    <a:pt x="133756" y="26987"/>
                  </a:lnTo>
                  <a:lnTo>
                    <a:pt x="134181" y="26847"/>
                  </a:lnTo>
                  <a:close/>
                </a:path>
                <a:path w="143510" h="41909">
                  <a:moveTo>
                    <a:pt x="111430" y="21056"/>
                  </a:moveTo>
                  <a:lnTo>
                    <a:pt x="92316" y="21056"/>
                  </a:lnTo>
                  <a:lnTo>
                    <a:pt x="94957" y="23444"/>
                  </a:lnTo>
                  <a:lnTo>
                    <a:pt x="92748" y="25628"/>
                  </a:lnTo>
                  <a:lnTo>
                    <a:pt x="110574" y="25628"/>
                  </a:lnTo>
                  <a:lnTo>
                    <a:pt x="111430" y="21056"/>
                  </a:lnTo>
                  <a:close/>
                </a:path>
                <a:path w="143510" h="41909">
                  <a:moveTo>
                    <a:pt x="89650" y="22047"/>
                  </a:moveTo>
                  <a:lnTo>
                    <a:pt x="85801" y="22047"/>
                  </a:lnTo>
                  <a:lnTo>
                    <a:pt x="89103" y="22250"/>
                  </a:lnTo>
                  <a:lnTo>
                    <a:pt x="89650" y="22047"/>
                  </a:lnTo>
                  <a:close/>
                </a:path>
                <a:path w="143510" h="41909">
                  <a:moveTo>
                    <a:pt x="116357" y="0"/>
                  </a:moveTo>
                  <a:lnTo>
                    <a:pt x="113469" y="1244"/>
                  </a:lnTo>
                  <a:lnTo>
                    <a:pt x="109207" y="4864"/>
                  </a:lnTo>
                  <a:lnTo>
                    <a:pt x="109296" y="10845"/>
                  </a:lnTo>
                  <a:lnTo>
                    <a:pt x="114669" y="14554"/>
                  </a:lnTo>
                  <a:lnTo>
                    <a:pt x="115811" y="15493"/>
                  </a:lnTo>
                  <a:lnTo>
                    <a:pt x="112852" y="17500"/>
                  </a:lnTo>
                  <a:lnTo>
                    <a:pt x="132025" y="17500"/>
                  </a:lnTo>
                  <a:lnTo>
                    <a:pt x="132151" y="15493"/>
                  </a:lnTo>
                  <a:lnTo>
                    <a:pt x="132170" y="14338"/>
                  </a:lnTo>
                  <a:lnTo>
                    <a:pt x="124853" y="14338"/>
                  </a:lnTo>
                  <a:lnTo>
                    <a:pt x="123144" y="7772"/>
                  </a:lnTo>
                  <a:lnTo>
                    <a:pt x="123035" y="7531"/>
                  </a:lnTo>
                  <a:lnTo>
                    <a:pt x="117589" y="1219"/>
                  </a:lnTo>
                  <a:lnTo>
                    <a:pt x="116357" y="0"/>
                  </a:lnTo>
                  <a:close/>
                </a:path>
                <a:path w="143510" h="41909">
                  <a:moveTo>
                    <a:pt x="50520" y="13512"/>
                  </a:moveTo>
                  <a:lnTo>
                    <a:pt x="44348" y="13601"/>
                  </a:lnTo>
                  <a:lnTo>
                    <a:pt x="40068" y="15544"/>
                  </a:lnTo>
                  <a:lnTo>
                    <a:pt x="106281" y="15544"/>
                  </a:lnTo>
                  <a:lnTo>
                    <a:pt x="106270" y="14935"/>
                  </a:lnTo>
                  <a:lnTo>
                    <a:pt x="53949" y="14935"/>
                  </a:lnTo>
                  <a:lnTo>
                    <a:pt x="50520" y="13512"/>
                  </a:lnTo>
                  <a:close/>
                </a:path>
                <a:path w="143510" h="41909">
                  <a:moveTo>
                    <a:pt x="63055" y="7772"/>
                  </a:moveTo>
                  <a:lnTo>
                    <a:pt x="59055" y="8420"/>
                  </a:lnTo>
                  <a:lnTo>
                    <a:pt x="53949" y="14935"/>
                  </a:lnTo>
                  <a:lnTo>
                    <a:pt x="106270" y="14935"/>
                  </a:lnTo>
                  <a:lnTo>
                    <a:pt x="106264" y="14554"/>
                  </a:lnTo>
                  <a:lnTo>
                    <a:pt x="91948" y="14554"/>
                  </a:lnTo>
                  <a:lnTo>
                    <a:pt x="91304" y="13461"/>
                  </a:lnTo>
                  <a:lnTo>
                    <a:pt x="76415" y="13461"/>
                  </a:lnTo>
                  <a:lnTo>
                    <a:pt x="71755" y="10845"/>
                  </a:lnTo>
                  <a:lnTo>
                    <a:pt x="63055" y="7772"/>
                  </a:lnTo>
                  <a:close/>
                </a:path>
                <a:path w="143510" h="41909">
                  <a:moveTo>
                    <a:pt x="94310" y="7772"/>
                  </a:moveTo>
                  <a:lnTo>
                    <a:pt x="94018" y="8940"/>
                  </a:lnTo>
                  <a:lnTo>
                    <a:pt x="93497" y="10756"/>
                  </a:lnTo>
                  <a:lnTo>
                    <a:pt x="97256" y="12115"/>
                  </a:lnTo>
                  <a:lnTo>
                    <a:pt x="91948" y="14554"/>
                  </a:lnTo>
                  <a:lnTo>
                    <a:pt x="106264" y="14554"/>
                  </a:lnTo>
                  <a:lnTo>
                    <a:pt x="106230" y="12572"/>
                  </a:lnTo>
                  <a:lnTo>
                    <a:pt x="100050" y="12572"/>
                  </a:lnTo>
                  <a:lnTo>
                    <a:pt x="94310" y="7772"/>
                  </a:lnTo>
                  <a:close/>
                </a:path>
                <a:path w="143510" h="41909">
                  <a:moveTo>
                    <a:pt x="132181" y="13677"/>
                  </a:moveTo>
                  <a:lnTo>
                    <a:pt x="124853" y="14338"/>
                  </a:lnTo>
                  <a:lnTo>
                    <a:pt x="132170" y="14338"/>
                  </a:lnTo>
                  <a:lnTo>
                    <a:pt x="132181" y="13677"/>
                  </a:lnTo>
                  <a:close/>
                </a:path>
                <a:path w="143510" h="41909">
                  <a:moveTo>
                    <a:pt x="83337" y="5600"/>
                  </a:moveTo>
                  <a:lnTo>
                    <a:pt x="76415" y="13461"/>
                  </a:lnTo>
                  <a:lnTo>
                    <a:pt x="91304" y="13461"/>
                  </a:lnTo>
                  <a:lnTo>
                    <a:pt x="90989" y="12928"/>
                  </a:lnTo>
                  <a:lnTo>
                    <a:pt x="90876" y="12572"/>
                  </a:lnTo>
                  <a:lnTo>
                    <a:pt x="89636" y="7531"/>
                  </a:lnTo>
                  <a:lnTo>
                    <a:pt x="83337" y="5600"/>
                  </a:lnTo>
                  <a:close/>
                </a:path>
                <a:path w="143510" h="41909">
                  <a:moveTo>
                    <a:pt x="14287" y="11328"/>
                  </a:moveTo>
                  <a:lnTo>
                    <a:pt x="9398" y="13195"/>
                  </a:lnTo>
                  <a:lnTo>
                    <a:pt x="14834" y="13195"/>
                  </a:lnTo>
                  <a:lnTo>
                    <a:pt x="14776" y="12572"/>
                  </a:lnTo>
                  <a:lnTo>
                    <a:pt x="14287" y="11328"/>
                  </a:lnTo>
                  <a:close/>
                </a:path>
                <a:path w="143510" h="41909">
                  <a:moveTo>
                    <a:pt x="104051" y="2463"/>
                  </a:moveTo>
                  <a:lnTo>
                    <a:pt x="103454" y="3035"/>
                  </a:lnTo>
                  <a:lnTo>
                    <a:pt x="101815" y="8521"/>
                  </a:lnTo>
                  <a:lnTo>
                    <a:pt x="100050" y="12572"/>
                  </a:lnTo>
                  <a:lnTo>
                    <a:pt x="106230" y="12572"/>
                  </a:lnTo>
                  <a:lnTo>
                    <a:pt x="106127" y="5600"/>
                  </a:lnTo>
                  <a:lnTo>
                    <a:pt x="106032" y="4089"/>
                  </a:lnTo>
                  <a:lnTo>
                    <a:pt x="105321" y="3225"/>
                  </a:lnTo>
                  <a:lnTo>
                    <a:pt x="104051" y="2463"/>
                  </a:lnTo>
                  <a:close/>
                </a:path>
                <a:path w="143510" h="41909">
                  <a:moveTo>
                    <a:pt x="37795" y="8420"/>
                  </a:moveTo>
                  <a:lnTo>
                    <a:pt x="34048" y="10655"/>
                  </a:lnTo>
                  <a:lnTo>
                    <a:pt x="31140" y="10667"/>
                  </a:lnTo>
                  <a:lnTo>
                    <a:pt x="39365" y="10667"/>
                  </a:lnTo>
                  <a:lnTo>
                    <a:pt x="39116" y="8940"/>
                  </a:lnTo>
                  <a:lnTo>
                    <a:pt x="37795" y="842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53" name="object 4453"/>
          <p:cNvSpPr/>
          <p:nvPr/>
        </p:nvSpPr>
        <p:spPr>
          <a:xfrm>
            <a:off x="1706892" y="830199"/>
            <a:ext cx="13335" cy="20320"/>
          </a:xfrm>
          <a:custGeom>
            <a:avLst/>
            <a:gdLst/>
            <a:ahLst/>
            <a:cxnLst/>
            <a:rect l="l" t="t" r="r" b="b"/>
            <a:pathLst>
              <a:path w="13335" h="20319">
                <a:moveTo>
                  <a:pt x="0" y="2133"/>
                </a:moveTo>
                <a:lnTo>
                  <a:pt x="2095" y="6286"/>
                </a:lnTo>
                <a:lnTo>
                  <a:pt x="2374" y="10439"/>
                </a:lnTo>
                <a:lnTo>
                  <a:pt x="0" y="14592"/>
                </a:lnTo>
                <a:lnTo>
                  <a:pt x="2667" y="18287"/>
                </a:lnTo>
                <a:lnTo>
                  <a:pt x="5829" y="20319"/>
                </a:lnTo>
                <a:lnTo>
                  <a:pt x="10375" y="17716"/>
                </a:lnTo>
                <a:lnTo>
                  <a:pt x="9321" y="14592"/>
                </a:lnTo>
                <a:lnTo>
                  <a:pt x="8077" y="13665"/>
                </a:lnTo>
                <a:lnTo>
                  <a:pt x="8042" y="13285"/>
                </a:lnTo>
                <a:lnTo>
                  <a:pt x="6324" y="13144"/>
                </a:lnTo>
                <a:lnTo>
                  <a:pt x="6045" y="10820"/>
                </a:lnTo>
                <a:lnTo>
                  <a:pt x="10118" y="10820"/>
                </a:lnTo>
                <a:lnTo>
                  <a:pt x="10185" y="8216"/>
                </a:lnTo>
                <a:lnTo>
                  <a:pt x="6248" y="4787"/>
                </a:lnTo>
                <a:lnTo>
                  <a:pt x="11518" y="3098"/>
                </a:lnTo>
                <a:lnTo>
                  <a:pt x="10855" y="2527"/>
                </a:lnTo>
                <a:lnTo>
                  <a:pt x="2197" y="2527"/>
                </a:lnTo>
                <a:lnTo>
                  <a:pt x="0" y="2133"/>
                </a:lnTo>
                <a:close/>
              </a:path>
              <a:path w="13335" h="20319">
                <a:moveTo>
                  <a:pt x="8042" y="13285"/>
                </a:moveTo>
                <a:lnTo>
                  <a:pt x="8077" y="13665"/>
                </a:lnTo>
                <a:lnTo>
                  <a:pt x="9321" y="14592"/>
                </a:lnTo>
                <a:lnTo>
                  <a:pt x="8496" y="13322"/>
                </a:lnTo>
                <a:lnTo>
                  <a:pt x="8042" y="13285"/>
                </a:lnTo>
                <a:close/>
              </a:path>
              <a:path w="13335" h="20319">
                <a:moveTo>
                  <a:pt x="10118" y="10820"/>
                </a:moveTo>
                <a:lnTo>
                  <a:pt x="6045" y="10820"/>
                </a:lnTo>
                <a:lnTo>
                  <a:pt x="7912" y="11849"/>
                </a:lnTo>
                <a:lnTo>
                  <a:pt x="8042" y="13285"/>
                </a:lnTo>
                <a:lnTo>
                  <a:pt x="8496" y="13322"/>
                </a:lnTo>
                <a:lnTo>
                  <a:pt x="9321" y="14592"/>
                </a:lnTo>
                <a:lnTo>
                  <a:pt x="12776" y="13982"/>
                </a:lnTo>
                <a:lnTo>
                  <a:pt x="10083" y="12179"/>
                </a:lnTo>
                <a:lnTo>
                  <a:pt x="10118" y="10820"/>
                </a:lnTo>
                <a:close/>
              </a:path>
              <a:path w="13335" h="20319">
                <a:moveTo>
                  <a:pt x="5232" y="0"/>
                </a:moveTo>
                <a:lnTo>
                  <a:pt x="3886" y="1701"/>
                </a:lnTo>
                <a:lnTo>
                  <a:pt x="2197" y="2527"/>
                </a:lnTo>
                <a:lnTo>
                  <a:pt x="10855" y="2527"/>
                </a:lnTo>
                <a:lnTo>
                  <a:pt x="9690" y="1523"/>
                </a:lnTo>
                <a:lnTo>
                  <a:pt x="7556" y="584"/>
                </a:lnTo>
                <a:lnTo>
                  <a:pt x="5232" y="0"/>
                </a:lnTo>
                <a:close/>
              </a:path>
            </a:pathLst>
          </a:custGeom>
          <a:solidFill>
            <a:srgbClr val="CCE8E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4" name="object 4454"/>
          <p:cNvSpPr/>
          <p:nvPr/>
        </p:nvSpPr>
        <p:spPr>
          <a:xfrm>
            <a:off x="1602866" y="759117"/>
            <a:ext cx="15875" cy="19685"/>
          </a:xfrm>
          <a:custGeom>
            <a:avLst/>
            <a:gdLst/>
            <a:ahLst/>
            <a:cxnLst/>
            <a:rect l="l" t="t" r="r" b="b"/>
            <a:pathLst>
              <a:path w="15875" h="19684">
                <a:moveTo>
                  <a:pt x="4419" y="0"/>
                </a:moveTo>
                <a:lnTo>
                  <a:pt x="3505" y="1638"/>
                </a:lnTo>
                <a:lnTo>
                  <a:pt x="2247" y="2578"/>
                </a:lnTo>
                <a:lnTo>
                  <a:pt x="0" y="3111"/>
                </a:lnTo>
                <a:lnTo>
                  <a:pt x="1193" y="4686"/>
                </a:lnTo>
                <a:lnTo>
                  <a:pt x="1104" y="6032"/>
                </a:lnTo>
                <a:lnTo>
                  <a:pt x="1803" y="7137"/>
                </a:lnTo>
                <a:lnTo>
                  <a:pt x="2362" y="8280"/>
                </a:lnTo>
                <a:lnTo>
                  <a:pt x="2971" y="9398"/>
                </a:lnTo>
                <a:lnTo>
                  <a:pt x="5168" y="11899"/>
                </a:lnTo>
                <a:lnTo>
                  <a:pt x="5638" y="12598"/>
                </a:lnTo>
                <a:lnTo>
                  <a:pt x="6400" y="12979"/>
                </a:lnTo>
                <a:lnTo>
                  <a:pt x="9626" y="14897"/>
                </a:lnTo>
                <a:lnTo>
                  <a:pt x="11925" y="18199"/>
                </a:lnTo>
                <a:lnTo>
                  <a:pt x="15748" y="19202"/>
                </a:lnTo>
                <a:lnTo>
                  <a:pt x="12331" y="12306"/>
                </a:lnTo>
                <a:lnTo>
                  <a:pt x="11518" y="11112"/>
                </a:lnTo>
                <a:lnTo>
                  <a:pt x="13652" y="10896"/>
                </a:lnTo>
                <a:lnTo>
                  <a:pt x="12522" y="9982"/>
                </a:lnTo>
                <a:lnTo>
                  <a:pt x="11645" y="8229"/>
                </a:lnTo>
                <a:lnTo>
                  <a:pt x="9461" y="9474"/>
                </a:lnTo>
                <a:lnTo>
                  <a:pt x="11341" y="11798"/>
                </a:lnTo>
                <a:lnTo>
                  <a:pt x="8128" y="11201"/>
                </a:lnTo>
                <a:lnTo>
                  <a:pt x="7531" y="9867"/>
                </a:lnTo>
                <a:lnTo>
                  <a:pt x="6210" y="7315"/>
                </a:lnTo>
                <a:lnTo>
                  <a:pt x="7315" y="6946"/>
                </a:lnTo>
                <a:lnTo>
                  <a:pt x="11074" y="6362"/>
                </a:lnTo>
                <a:lnTo>
                  <a:pt x="10020" y="4927"/>
                </a:lnTo>
                <a:lnTo>
                  <a:pt x="9550" y="3695"/>
                </a:lnTo>
                <a:lnTo>
                  <a:pt x="7391" y="1879"/>
                </a:lnTo>
                <a:lnTo>
                  <a:pt x="10401" y="1638"/>
                </a:lnTo>
                <a:lnTo>
                  <a:pt x="10515" y="508"/>
                </a:lnTo>
                <a:lnTo>
                  <a:pt x="6400" y="533"/>
                </a:lnTo>
                <a:lnTo>
                  <a:pt x="4419" y="0"/>
                </a:lnTo>
                <a:close/>
              </a:path>
            </a:pathLst>
          </a:custGeom>
          <a:solidFill>
            <a:srgbClr val="A7D3D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55" name="object 4455"/>
          <p:cNvGrpSpPr/>
          <p:nvPr/>
        </p:nvGrpSpPr>
        <p:grpSpPr>
          <a:xfrm>
            <a:off x="1668475" y="808405"/>
            <a:ext cx="43180" cy="36830"/>
            <a:chOff x="1668475" y="808405"/>
            <a:chExt cx="43180" cy="36830"/>
          </a:xfrm>
        </p:grpSpPr>
        <p:sp>
          <p:nvSpPr>
            <p:cNvPr id="4456" name="object 4456"/>
            <p:cNvSpPr/>
            <p:nvPr/>
          </p:nvSpPr>
          <p:spPr>
            <a:xfrm>
              <a:off x="1668475" y="808405"/>
              <a:ext cx="19050" cy="14604"/>
            </a:xfrm>
            <a:custGeom>
              <a:avLst/>
              <a:gdLst/>
              <a:ahLst/>
              <a:cxnLst/>
              <a:rect l="l" t="t" r="r" b="b"/>
              <a:pathLst>
                <a:path w="19050" h="14605">
                  <a:moveTo>
                    <a:pt x="5207" y="0"/>
                  </a:moveTo>
                  <a:lnTo>
                    <a:pt x="0" y="25"/>
                  </a:lnTo>
                  <a:lnTo>
                    <a:pt x="2984" y="2730"/>
                  </a:lnTo>
                  <a:lnTo>
                    <a:pt x="2565" y="9194"/>
                  </a:lnTo>
                  <a:lnTo>
                    <a:pt x="9017" y="8102"/>
                  </a:lnTo>
                  <a:lnTo>
                    <a:pt x="9093" y="8420"/>
                  </a:lnTo>
                  <a:lnTo>
                    <a:pt x="14503" y="14452"/>
                  </a:lnTo>
                  <a:lnTo>
                    <a:pt x="15684" y="12661"/>
                  </a:lnTo>
                  <a:lnTo>
                    <a:pt x="16052" y="10375"/>
                  </a:lnTo>
                  <a:lnTo>
                    <a:pt x="18694" y="11468"/>
                  </a:lnTo>
                  <a:lnTo>
                    <a:pt x="18669" y="9207"/>
                  </a:lnTo>
                  <a:lnTo>
                    <a:pt x="16065" y="7874"/>
                  </a:lnTo>
                  <a:lnTo>
                    <a:pt x="16548" y="5435"/>
                  </a:lnTo>
                  <a:lnTo>
                    <a:pt x="15494" y="4229"/>
                  </a:lnTo>
                  <a:lnTo>
                    <a:pt x="13589" y="4178"/>
                  </a:lnTo>
                  <a:lnTo>
                    <a:pt x="14541" y="6273"/>
                  </a:lnTo>
                  <a:lnTo>
                    <a:pt x="13843" y="7518"/>
                  </a:lnTo>
                  <a:lnTo>
                    <a:pt x="13131" y="6731"/>
                  </a:lnTo>
                  <a:lnTo>
                    <a:pt x="12433" y="6286"/>
                  </a:lnTo>
                  <a:lnTo>
                    <a:pt x="8369" y="4025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C8E9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700644" y="830757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4" h="14605">
                  <a:moveTo>
                    <a:pt x="2082" y="0"/>
                  </a:moveTo>
                  <a:lnTo>
                    <a:pt x="0" y="1574"/>
                  </a:lnTo>
                  <a:lnTo>
                    <a:pt x="838" y="2032"/>
                  </a:lnTo>
                  <a:lnTo>
                    <a:pt x="1028" y="2794"/>
                  </a:lnTo>
                  <a:lnTo>
                    <a:pt x="1054" y="3657"/>
                  </a:lnTo>
                  <a:lnTo>
                    <a:pt x="1041" y="4521"/>
                  </a:lnTo>
                  <a:lnTo>
                    <a:pt x="1333" y="5232"/>
                  </a:lnTo>
                  <a:lnTo>
                    <a:pt x="2082" y="5715"/>
                  </a:lnTo>
                  <a:lnTo>
                    <a:pt x="5499" y="6032"/>
                  </a:lnTo>
                  <a:lnTo>
                    <a:pt x="5206" y="8572"/>
                  </a:lnTo>
                  <a:lnTo>
                    <a:pt x="5194" y="10922"/>
                  </a:lnTo>
                  <a:lnTo>
                    <a:pt x="6248" y="14033"/>
                  </a:lnTo>
                  <a:lnTo>
                    <a:pt x="10502" y="11684"/>
                  </a:lnTo>
                  <a:lnTo>
                    <a:pt x="10502" y="4330"/>
                  </a:lnTo>
                  <a:lnTo>
                    <a:pt x="6248" y="1574"/>
                  </a:lnTo>
                  <a:lnTo>
                    <a:pt x="4165" y="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9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58" name="object 4458"/>
          <p:cNvSpPr/>
          <p:nvPr/>
        </p:nvSpPr>
        <p:spPr>
          <a:xfrm>
            <a:off x="1603222" y="768718"/>
            <a:ext cx="8255" cy="9525"/>
          </a:xfrm>
          <a:custGeom>
            <a:avLst/>
            <a:gdLst/>
            <a:ahLst/>
            <a:cxnLst/>
            <a:rect l="l" t="t" r="r" b="b"/>
            <a:pathLst>
              <a:path w="8255" h="9525">
                <a:moveTo>
                  <a:pt x="2540" y="0"/>
                </a:moveTo>
                <a:lnTo>
                  <a:pt x="1892" y="279"/>
                </a:lnTo>
                <a:lnTo>
                  <a:pt x="1524" y="2717"/>
                </a:lnTo>
                <a:lnTo>
                  <a:pt x="0" y="5524"/>
                </a:lnTo>
                <a:lnTo>
                  <a:pt x="3975" y="6515"/>
                </a:lnTo>
                <a:lnTo>
                  <a:pt x="8064" y="9220"/>
                </a:lnTo>
                <a:lnTo>
                  <a:pt x="6045" y="3390"/>
                </a:lnTo>
                <a:lnTo>
                  <a:pt x="6032" y="2527"/>
                </a:lnTo>
                <a:lnTo>
                  <a:pt x="5829" y="1765"/>
                </a:lnTo>
                <a:lnTo>
                  <a:pt x="4991" y="1320"/>
                </a:lnTo>
                <a:lnTo>
                  <a:pt x="4241" y="749"/>
                </a:lnTo>
                <a:lnTo>
                  <a:pt x="3441" y="279"/>
                </a:lnTo>
                <a:lnTo>
                  <a:pt x="2540" y="0"/>
                </a:lnTo>
                <a:close/>
              </a:path>
            </a:pathLst>
          </a:custGeom>
          <a:solidFill>
            <a:srgbClr val="C4E4D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9" name="object 4459"/>
          <p:cNvSpPr/>
          <p:nvPr/>
        </p:nvSpPr>
        <p:spPr>
          <a:xfrm>
            <a:off x="1693265" y="833386"/>
            <a:ext cx="6350" cy="6985"/>
          </a:xfrm>
          <a:custGeom>
            <a:avLst/>
            <a:gdLst/>
            <a:ahLst/>
            <a:cxnLst/>
            <a:rect l="l" t="t" r="r" b="b"/>
            <a:pathLst>
              <a:path w="6350" h="6984">
                <a:moveTo>
                  <a:pt x="1155" y="0"/>
                </a:moveTo>
                <a:lnTo>
                  <a:pt x="127" y="0"/>
                </a:lnTo>
                <a:lnTo>
                  <a:pt x="0" y="1612"/>
                </a:lnTo>
                <a:lnTo>
                  <a:pt x="342" y="3086"/>
                </a:lnTo>
                <a:lnTo>
                  <a:pt x="2501" y="4737"/>
                </a:lnTo>
                <a:lnTo>
                  <a:pt x="3187" y="6540"/>
                </a:lnTo>
                <a:lnTo>
                  <a:pt x="4495" y="5143"/>
                </a:lnTo>
                <a:lnTo>
                  <a:pt x="5905" y="3670"/>
                </a:lnTo>
                <a:lnTo>
                  <a:pt x="4165" y="3175"/>
                </a:lnTo>
                <a:lnTo>
                  <a:pt x="2184" y="1993"/>
                </a:lnTo>
                <a:lnTo>
                  <a:pt x="1155" y="1435"/>
                </a:lnTo>
                <a:lnTo>
                  <a:pt x="1155" y="0"/>
                </a:lnTo>
                <a:close/>
              </a:path>
            </a:pathLst>
          </a:custGeom>
          <a:solidFill>
            <a:srgbClr val="C9E7D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460" name="object 4460"/>
          <p:cNvGrpSpPr/>
          <p:nvPr/>
        </p:nvGrpSpPr>
        <p:grpSpPr>
          <a:xfrm>
            <a:off x="1683105" y="1154087"/>
            <a:ext cx="17145" cy="43180"/>
            <a:chOff x="1683105" y="1154087"/>
            <a:chExt cx="17145" cy="43180"/>
          </a:xfrm>
        </p:grpSpPr>
        <p:sp>
          <p:nvSpPr>
            <p:cNvPr id="4461" name="object 4461"/>
            <p:cNvSpPr/>
            <p:nvPr/>
          </p:nvSpPr>
          <p:spPr>
            <a:xfrm>
              <a:off x="1693202" y="1164628"/>
              <a:ext cx="6985" cy="33020"/>
            </a:xfrm>
            <a:custGeom>
              <a:avLst/>
              <a:gdLst/>
              <a:ahLst/>
              <a:cxnLst/>
              <a:rect l="l" t="t" r="r" b="b"/>
              <a:pathLst>
                <a:path w="6985" h="33019">
                  <a:moveTo>
                    <a:pt x="1244" y="3124"/>
                  </a:moveTo>
                  <a:lnTo>
                    <a:pt x="0" y="4483"/>
                  </a:lnTo>
                  <a:lnTo>
                    <a:pt x="88" y="5854"/>
                  </a:lnTo>
                  <a:lnTo>
                    <a:pt x="1206" y="7239"/>
                  </a:lnTo>
                  <a:lnTo>
                    <a:pt x="3924" y="9448"/>
                  </a:lnTo>
                  <a:lnTo>
                    <a:pt x="393" y="12026"/>
                  </a:lnTo>
                  <a:lnTo>
                    <a:pt x="4127" y="18961"/>
                  </a:lnTo>
                  <a:lnTo>
                    <a:pt x="3149" y="24218"/>
                  </a:lnTo>
                  <a:lnTo>
                    <a:pt x="4318" y="29095"/>
                  </a:lnTo>
                  <a:lnTo>
                    <a:pt x="4533" y="30327"/>
                  </a:lnTo>
                  <a:lnTo>
                    <a:pt x="3949" y="31927"/>
                  </a:lnTo>
                  <a:lnTo>
                    <a:pt x="6134" y="32512"/>
                  </a:lnTo>
                  <a:lnTo>
                    <a:pt x="6577" y="24218"/>
                  </a:lnTo>
                  <a:lnTo>
                    <a:pt x="5730" y="16155"/>
                  </a:lnTo>
                  <a:lnTo>
                    <a:pt x="4569" y="8092"/>
                  </a:lnTo>
                  <a:lnTo>
                    <a:pt x="4315" y="3810"/>
                  </a:lnTo>
                  <a:lnTo>
                    <a:pt x="3175" y="3810"/>
                  </a:lnTo>
                  <a:lnTo>
                    <a:pt x="1244" y="3124"/>
                  </a:lnTo>
                  <a:close/>
                </a:path>
                <a:path w="6985" h="33019">
                  <a:moveTo>
                    <a:pt x="4089" y="0"/>
                  </a:moveTo>
                  <a:lnTo>
                    <a:pt x="3175" y="3810"/>
                  </a:lnTo>
                  <a:lnTo>
                    <a:pt x="4315" y="3810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A7D6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683105" y="1154087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3403" y="0"/>
                  </a:moveTo>
                  <a:lnTo>
                    <a:pt x="647" y="406"/>
                  </a:lnTo>
                  <a:lnTo>
                    <a:pt x="0" y="1142"/>
                  </a:lnTo>
                  <a:lnTo>
                    <a:pt x="2070" y="3784"/>
                  </a:lnTo>
                  <a:lnTo>
                    <a:pt x="1714" y="8039"/>
                  </a:lnTo>
                  <a:lnTo>
                    <a:pt x="6146" y="7467"/>
                  </a:lnTo>
                  <a:lnTo>
                    <a:pt x="6527" y="6921"/>
                  </a:lnTo>
                  <a:lnTo>
                    <a:pt x="6388" y="6756"/>
                  </a:lnTo>
                  <a:lnTo>
                    <a:pt x="6121" y="6400"/>
                  </a:lnTo>
                  <a:lnTo>
                    <a:pt x="6134" y="2247"/>
                  </a:lnTo>
                  <a:lnTo>
                    <a:pt x="5168" y="152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DCF0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689265" y="1160487"/>
              <a:ext cx="5715" cy="12700"/>
            </a:xfrm>
            <a:custGeom>
              <a:avLst/>
              <a:gdLst/>
              <a:ahLst/>
              <a:cxnLst/>
              <a:rect l="l" t="t" r="r" b="b"/>
              <a:pathLst>
                <a:path w="5714" h="12700">
                  <a:moveTo>
                    <a:pt x="4483" y="0"/>
                  </a:moveTo>
                  <a:lnTo>
                    <a:pt x="0" y="1079"/>
                  </a:lnTo>
                  <a:lnTo>
                    <a:pt x="1015" y="4102"/>
                  </a:lnTo>
                  <a:lnTo>
                    <a:pt x="812" y="7442"/>
                  </a:lnTo>
                  <a:lnTo>
                    <a:pt x="3187" y="11595"/>
                  </a:lnTo>
                  <a:lnTo>
                    <a:pt x="3771" y="12268"/>
                  </a:lnTo>
                  <a:lnTo>
                    <a:pt x="5156" y="11379"/>
                  </a:lnTo>
                  <a:lnTo>
                    <a:pt x="5194" y="6235"/>
                  </a:lnTo>
                  <a:lnTo>
                    <a:pt x="4279" y="3683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9AD0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689239" y="1158976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330" y="0"/>
                  </a:moveTo>
                  <a:lnTo>
                    <a:pt x="0" y="1511"/>
                  </a:lnTo>
                  <a:lnTo>
                    <a:pt x="0" y="1866"/>
                  </a:lnTo>
                  <a:lnTo>
                    <a:pt x="25" y="2578"/>
                  </a:lnTo>
                  <a:lnTo>
                    <a:pt x="3289" y="2755"/>
                  </a:lnTo>
                  <a:lnTo>
                    <a:pt x="3492" y="6007"/>
                  </a:lnTo>
                  <a:lnTo>
                    <a:pt x="5219" y="7734"/>
                  </a:lnTo>
                  <a:lnTo>
                    <a:pt x="5765" y="1714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D2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65" name="object 4465"/>
          <p:cNvGrpSpPr/>
          <p:nvPr/>
        </p:nvGrpSpPr>
        <p:grpSpPr>
          <a:xfrm>
            <a:off x="2198420" y="1109852"/>
            <a:ext cx="8255" cy="17780"/>
            <a:chOff x="2198420" y="1109852"/>
            <a:chExt cx="8255" cy="17780"/>
          </a:xfrm>
        </p:grpSpPr>
        <p:sp>
          <p:nvSpPr>
            <p:cNvPr id="4466" name="object 4466"/>
            <p:cNvSpPr/>
            <p:nvPr/>
          </p:nvSpPr>
          <p:spPr>
            <a:xfrm>
              <a:off x="2202230" y="112317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927" y="0"/>
                  </a:moveTo>
                  <a:lnTo>
                    <a:pt x="0" y="2755"/>
                  </a:lnTo>
                  <a:lnTo>
                    <a:pt x="609" y="3517"/>
                  </a:lnTo>
                  <a:lnTo>
                    <a:pt x="4191" y="4038"/>
                  </a:lnTo>
                  <a:lnTo>
                    <a:pt x="3822" y="3352"/>
                  </a:lnTo>
                  <a:lnTo>
                    <a:pt x="3111" y="1981"/>
                  </a:lnTo>
                  <a:lnTo>
                    <a:pt x="2374" y="1333"/>
                  </a:lnTo>
                  <a:lnTo>
                    <a:pt x="2209" y="50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87B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2198420" y="11098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854" y="0"/>
                  </a:moveTo>
                  <a:lnTo>
                    <a:pt x="355" y="190"/>
                  </a:lnTo>
                  <a:lnTo>
                    <a:pt x="0" y="622"/>
                  </a:lnTo>
                  <a:lnTo>
                    <a:pt x="101" y="2387"/>
                  </a:lnTo>
                  <a:lnTo>
                    <a:pt x="1193" y="2743"/>
                  </a:lnTo>
                  <a:lnTo>
                    <a:pt x="2501" y="2781"/>
                  </a:lnTo>
                  <a:lnTo>
                    <a:pt x="2628" y="2489"/>
                  </a:lnTo>
                  <a:lnTo>
                    <a:pt x="2730" y="2197"/>
                  </a:lnTo>
                  <a:lnTo>
                    <a:pt x="2806" y="1892"/>
                  </a:lnTo>
                  <a:lnTo>
                    <a:pt x="2298" y="100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4F8E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2200071" y="1114869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3302" y="774"/>
                  </a:moveTo>
                  <a:lnTo>
                    <a:pt x="2146" y="50"/>
                  </a:lnTo>
                  <a:lnTo>
                    <a:pt x="0" y="0"/>
                  </a:lnTo>
                  <a:lnTo>
                    <a:pt x="2057" y="3086"/>
                  </a:lnTo>
                  <a:lnTo>
                    <a:pt x="3302" y="774"/>
                  </a:lnTo>
                  <a:close/>
                </a:path>
                <a:path w="5714" h="10794">
                  <a:moveTo>
                    <a:pt x="5257" y="7226"/>
                  </a:moveTo>
                  <a:lnTo>
                    <a:pt x="3086" y="7264"/>
                  </a:lnTo>
                  <a:lnTo>
                    <a:pt x="3111" y="7607"/>
                  </a:lnTo>
                  <a:lnTo>
                    <a:pt x="3111" y="7950"/>
                  </a:lnTo>
                  <a:lnTo>
                    <a:pt x="3086" y="8293"/>
                  </a:lnTo>
                  <a:lnTo>
                    <a:pt x="3810" y="8966"/>
                  </a:lnTo>
                  <a:lnTo>
                    <a:pt x="5257" y="10287"/>
                  </a:lnTo>
                  <a:lnTo>
                    <a:pt x="5245" y="8763"/>
                  </a:lnTo>
                  <a:lnTo>
                    <a:pt x="5257" y="7226"/>
                  </a:lnTo>
                  <a:close/>
                </a:path>
              </a:pathLst>
            </a:custGeom>
            <a:solidFill>
              <a:srgbClr val="C6DE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69" name="object 4469"/>
          <p:cNvGrpSpPr/>
          <p:nvPr/>
        </p:nvGrpSpPr>
        <p:grpSpPr>
          <a:xfrm>
            <a:off x="1944636" y="839393"/>
            <a:ext cx="47625" cy="53340"/>
            <a:chOff x="1944636" y="839393"/>
            <a:chExt cx="47625" cy="53340"/>
          </a:xfrm>
        </p:grpSpPr>
        <p:sp>
          <p:nvSpPr>
            <p:cNvPr id="4470" name="object 4470"/>
            <p:cNvSpPr/>
            <p:nvPr/>
          </p:nvSpPr>
          <p:spPr>
            <a:xfrm>
              <a:off x="1954326" y="874737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4" h="18415">
                  <a:moveTo>
                    <a:pt x="10236" y="9893"/>
                  </a:moveTo>
                  <a:lnTo>
                    <a:pt x="7200" y="10655"/>
                  </a:lnTo>
                  <a:lnTo>
                    <a:pt x="5003" y="11582"/>
                  </a:lnTo>
                  <a:lnTo>
                    <a:pt x="2476" y="11950"/>
                  </a:lnTo>
                  <a:lnTo>
                    <a:pt x="1016" y="14211"/>
                  </a:lnTo>
                  <a:lnTo>
                    <a:pt x="685" y="15316"/>
                  </a:lnTo>
                  <a:lnTo>
                    <a:pt x="0" y="16535"/>
                  </a:lnTo>
                  <a:lnTo>
                    <a:pt x="2806" y="17957"/>
                  </a:lnTo>
                  <a:lnTo>
                    <a:pt x="4254" y="17754"/>
                  </a:lnTo>
                  <a:lnTo>
                    <a:pt x="6946" y="14008"/>
                  </a:lnTo>
                  <a:lnTo>
                    <a:pt x="21225" y="14008"/>
                  </a:lnTo>
                  <a:lnTo>
                    <a:pt x="21374" y="13931"/>
                  </a:lnTo>
                  <a:lnTo>
                    <a:pt x="25641" y="10477"/>
                  </a:lnTo>
                  <a:lnTo>
                    <a:pt x="25682" y="10261"/>
                  </a:lnTo>
                  <a:lnTo>
                    <a:pt x="13614" y="10261"/>
                  </a:lnTo>
                  <a:lnTo>
                    <a:pt x="10236" y="9893"/>
                  </a:lnTo>
                  <a:close/>
                </a:path>
                <a:path w="37464" h="18415">
                  <a:moveTo>
                    <a:pt x="21225" y="14008"/>
                  </a:moveTo>
                  <a:lnTo>
                    <a:pt x="6946" y="14008"/>
                  </a:lnTo>
                  <a:lnTo>
                    <a:pt x="7404" y="16370"/>
                  </a:lnTo>
                  <a:lnTo>
                    <a:pt x="8280" y="17310"/>
                  </a:lnTo>
                  <a:lnTo>
                    <a:pt x="9258" y="17754"/>
                  </a:lnTo>
                  <a:lnTo>
                    <a:pt x="10223" y="17691"/>
                  </a:lnTo>
                  <a:lnTo>
                    <a:pt x="11125" y="17081"/>
                  </a:lnTo>
                  <a:lnTo>
                    <a:pt x="16637" y="16357"/>
                  </a:lnTo>
                  <a:lnTo>
                    <a:pt x="21225" y="14008"/>
                  </a:lnTo>
                  <a:close/>
                </a:path>
                <a:path w="37464" h="18415">
                  <a:moveTo>
                    <a:pt x="17551" y="7645"/>
                  </a:moveTo>
                  <a:lnTo>
                    <a:pt x="16852" y="7708"/>
                  </a:lnTo>
                  <a:lnTo>
                    <a:pt x="16179" y="7950"/>
                  </a:lnTo>
                  <a:lnTo>
                    <a:pt x="13614" y="10261"/>
                  </a:lnTo>
                  <a:lnTo>
                    <a:pt x="25682" y="10261"/>
                  </a:lnTo>
                  <a:lnTo>
                    <a:pt x="26089" y="8102"/>
                  </a:lnTo>
                  <a:lnTo>
                    <a:pt x="21132" y="8102"/>
                  </a:lnTo>
                  <a:lnTo>
                    <a:pt x="18249" y="7683"/>
                  </a:lnTo>
                  <a:lnTo>
                    <a:pt x="17551" y="7645"/>
                  </a:lnTo>
                  <a:close/>
                </a:path>
                <a:path w="37464" h="18415">
                  <a:moveTo>
                    <a:pt x="31504" y="7785"/>
                  </a:moveTo>
                  <a:lnTo>
                    <a:pt x="26149" y="7785"/>
                  </a:lnTo>
                  <a:lnTo>
                    <a:pt x="28854" y="9994"/>
                  </a:lnTo>
                  <a:lnTo>
                    <a:pt x="29921" y="8547"/>
                  </a:lnTo>
                  <a:lnTo>
                    <a:pt x="31504" y="7785"/>
                  </a:lnTo>
                  <a:close/>
                </a:path>
                <a:path w="37464" h="18415">
                  <a:moveTo>
                    <a:pt x="33871" y="7569"/>
                  </a:moveTo>
                  <a:lnTo>
                    <a:pt x="31953" y="7569"/>
                  </a:lnTo>
                  <a:lnTo>
                    <a:pt x="33337" y="8128"/>
                  </a:lnTo>
                  <a:lnTo>
                    <a:pt x="33871" y="7569"/>
                  </a:lnTo>
                  <a:close/>
                </a:path>
                <a:path w="37464" h="18415">
                  <a:moveTo>
                    <a:pt x="30949" y="596"/>
                  </a:moveTo>
                  <a:lnTo>
                    <a:pt x="30162" y="1155"/>
                  </a:lnTo>
                  <a:lnTo>
                    <a:pt x="29362" y="1562"/>
                  </a:lnTo>
                  <a:lnTo>
                    <a:pt x="27838" y="2540"/>
                  </a:lnTo>
                  <a:lnTo>
                    <a:pt x="26339" y="3581"/>
                  </a:lnTo>
                  <a:lnTo>
                    <a:pt x="24803" y="4546"/>
                  </a:lnTo>
                  <a:lnTo>
                    <a:pt x="22720" y="5791"/>
                  </a:lnTo>
                  <a:lnTo>
                    <a:pt x="21132" y="8102"/>
                  </a:lnTo>
                  <a:lnTo>
                    <a:pt x="26089" y="8102"/>
                  </a:lnTo>
                  <a:lnTo>
                    <a:pt x="26149" y="7785"/>
                  </a:lnTo>
                  <a:lnTo>
                    <a:pt x="31504" y="7785"/>
                  </a:lnTo>
                  <a:lnTo>
                    <a:pt x="31953" y="7569"/>
                  </a:lnTo>
                  <a:lnTo>
                    <a:pt x="33871" y="7569"/>
                  </a:lnTo>
                  <a:lnTo>
                    <a:pt x="35001" y="6388"/>
                  </a:lnTo>
                  <a:lnTo>
                    <a:pt x="34671" y="4000"/>
                  </a:lnTo>
                  <a:lnTo>
                    <a:pt x="36595" y="1219"/>
                  </a:lnTo>
                  <a:lnTo>
                    <a:pt x="31889" y="1219"/>
                  </a:lnTo>
                  <a:lnTo>
                    <a:pt x="30949" y="596"/>
                  </a:lnTo>
                  <a:close/>
                </a:path>
                <a:path w="37464" h="18415">
                  <a:moveTo>
                    <a:pt x="37439" y="0"/>
                  </a:moveTo>
                  <a:lnTo>
                    <a:pt x="31889" y="1219"/>
                  </a:lnTo>
                  <a:lnTo>
                    <a:pt x="36595" y="1219"/>
                  </a:lnTo>
                  <a:lnTo>
                    <a:pt x="37439" y="0"/>
                  </a:lnTo>
                  <a:close/>
                </a:path>
              </a:pathLst>
            </a:custGeom>
            <a:solidFill>
              <a:srgbClr val="4565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972119" y="867283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4">
                  <a:moveTo>
                    <a:pt x="8509" y="0"/>
                  </a:moveTo>
                  <a:lnTo>
                    <a:pt x="8039" y="38"/>
                  </a:lnTo>
                  <a:lnTo>
                    <a:pt x="7658" y="241"/>
                  </a:lnTo>
                  <a:lnTo>
                    <a:pt x="7366" y="622"/>
                  </a:lnTo>
                  <a:lnTo>
                    <a:pt x="6629" y="1854"/>
                  </a:lnTo>
                  <a:lnTo>
                    <a:pt x="7505" y="3644"/>
                  </a:lnTo>
                  <a:lnTo>
                    <a:pt x="5245" y="5067"/>
                  </a:lnTo>
                  <a:lnTo>
                    <a:pt x="4889" y="5321"/>
                  </a:lnTo>
                  <a:lnTo>
                    <a:pt x="2895" y="6921"/>
                  </a:lnTo>
                  <a:lnTo>
                    <a:pt x="0" y="7988"/>
                  </a:lnTo>
                  <a:lnTo>
                    <a:pt x="1193" y="11518"/>
                  </a:lnTo>
                  <a:lnTo>
                    <a:pt x="2527" y="12801"/>
                  </a:lnTo>
                  <a:lnTo>
                    <a:pt x="3619" y="11480"/>
                  </a:lnTo>
                  <a:lnTo>
                    <a:pt x="5435" y="10972"/>
                  </a:lnTo>
                  <a:lnTo>
                    <a:pt x="5956" y="11150"/>
                  </a:lnTo>
                  <a:lnTo>
                    <a:pt x="6350" y="11645"/>
                  </a:lnTo>
                  <a:lnTo>
                    <a:pt x="6667" y="12217"/>
                  </a:lnTo>
                  <a:lnTo>
                    <a:pt x="7200" y="12484"/>
                  </a:lnTo>
                  <a:lnTo>
                    <a:pt x="7785" y="12699"/>
                  </a:lnTo>
                  <a:lnTo>
                    <a:pt x="12103" y="9778"/>
                  </a:lnTo>
                  <a:lnTo>
                    <a:pt x="11760" y="9105"/>
                  </a:lnTo>
                  <a:lnTo>
                    <a:pt x="11087" y="8724"/>
                  </a:lnTo>
                  <a:lnTo>
                    <a:pt x="10629" y="8140"/>
                  </a:lnTo>
                  <a:lnTo>
                    <a:pt x="10452" y="7581"/>
                  </a:lnTo>
                  <a:lnTo>
                    <a:pt x="10731" y="6489"/>
                  </a:lnTo>
                  <a:lnTo>
                    <a:pt x="10871" y="5524"/>
                  </a:lnTo>
                  <a:lnTo>
                    <a:pt x="11582" y="4584"/>
                  </a:lnTo>
                  <a:lnTo>
                    <a:pt x="10972" y="3543"/>
                  </a:lnTo>
                  <a:lnTo>
                    <a:pt x="9906" y="1396"/>
                  </a:lnTo>
                  <a:lnTo>
                    <a:pt x="9474" y="901"/>
                  </a:lnTo>
                  <a:lnTo>
                    <a:pt x="9296" y="152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7EA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1981022" y="872007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2044" y="0"/>
                  </a:moveTo>
                  <a:lnTo>
                    <a:pt x="1689" y="1142"/>
                  </a:lnTo>
                  <a:lnTo>
                    <a:pt x="1143" y="1739"/>
                  </a:lnTo>
                  <a:lnTo>
                    <a:pt x="228" y="2197"/>
                  </a:lnTo>
                  <a:lnTo>
                    <a:pt x="63" y="3022"/>
                  </a:lnTo>
                  <a:lnTo>
                    <a:pt x="0" y="3924"/>
                  </a:lnTo>
                  <a:lnTo>
                    <a:pt x="1765" y="4952"/>
                  </a:lnTo>
                  <a:lnTo>
                    <a:pt x="3149" y="4559"/>
                  </a:lnTo>
                  <a:lnTo>
                    <a:pt x="4203" y="2832"/>
                  </a:lnTo>
                  <a:lnTo>
                    <a:pt x="3860" y="2209"/>
                  </a:lnTo>
                  <a:lnTo>
                    <a:pt x="3530" y="1574"/>
                  </a:lnTo>
                  <a:lnTo>
                    <a:pt x="3187" y="952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628A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1979714" y="862761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2654" y="0"/>
                  </a:moveTo>
                  <a:lnTo>
                    <a:pt x="1841" y="203"/>
                  </a:lnTo>
                  <a:lnTo>
                    <a:pt x="990" y="762"/>
                  </a:lnTo>
                  <a:lnTo>
                    <a:pt x="0" y="2235"/>
                  </a:lnTo>
                  <a:lnTo>
                    <a:pt x="215" y="3670"/>
                  </a:lnTo>
                  <a:lnTo>
                    <a:pt x="1142" y="5067"/>
                  </a:lnTo>
                  <a:lnTo>
                    <a:pt x="1536" y="5346"/>
                  </a:lnTo>
                  <a:lnTo>
                    <a:pt x="1917" y="5638"/>
                  </a:lnTo>
                  <a:lnTo>
                    <a:pt x="2311" y="5918"/>
                  </a:lnTo>
                  <a:lnTo>
                    <a:pt x="2336" y="5245"/>
                  </a:lnTo>
                  <a:lnTo>
                    <a:pt x="2336" y="4914"/>
                  </a:lnTo>
                  <a:lnTo>
                    <a:pt x="2666" y="3632"/>
                  </a:lnTo>
                  <a:lnTo>
                    <a:pt x="3301" y="1054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3A61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1981022" y="87483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4203" y="0"/>
                  </a:moveTo>
                  <a:lnTo>
                    <a:pt x="2882" y="673"/>
                  </a:lnTo>
                  <a:lnTo>
                    <a:pt x="1549" y="1308"/>
                  </a:lnTo>
                  <a:lnTo>
                    <a:pt x="0" y="1092"/>
                  </a:lnTo>
                  <a:lnTo>
                    <a:pt x="698" y="2514"/>
                  </a:lnTo>
                  <a:lnTo>
                    <a:pt x="2070" y="2006"/>
                  </a:lnTo>
                  <a:lnTo>
                    <a:pt x="3200" y="2222"/>
                  </a:lnTo>
                  <a:lnTo>
                    <a:pt x="5194" y="1117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A0C8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1982165" y="87071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857" y="0"/>
                  </a:moveTo>
                  <a:lnTo>
                    <a:pt x="914" y="114"/>
                  </a:lnTo>
                  <a:lnTo>
                    <a:pt x="0" y="3035"/>
                  </a:lnTo>
                  <a:lnTo>
                    <a:pt x="685" y="2781"/>
                  </a:lnTo>
                  <a:lnTo>
                    <a:pt x="2044" y="2247"/>
                  </a:lnTo>
                  <a:lnTo>
                    <a:pt x="2819" y="927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98C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1965109" y="842086"/>
              <a:ext cx="22225" cy="19685"/>
            </a:xfrm>
            <a:custGeom>
              <a:avLst/>
              <a:gdLst/>
              <a:ahLst/>
              <a:cxnLst/>
              <a:rect l="l" t="t" r="r" b="b"/>
              <a:pathLst>
                <a:path w="22225" h="19684">
                  <a:moveTo>
                    <a:pt x="16078" y="0"/>
                  </a:moveTo>
                  <a:lnTo>
                    <a:pt x="12128" y="3505"/>
                  </a:lnTo>
                  <a:lnTo>
                    <a:pt x="11671" y="4457"/>
                  </a:lnTo>
                  <a:lnTo>
                    <a:pt x="10617" y="9563"/>
                  </a:lnTo>
                  <a:lnTo>
                    <a:pt x="8432" y="10337"/>
                  </a:lnTo>
                  <a:lnTo>
                    <a:pt x="4953" y="8178"/>
                  </a:lnTo>
                  <a:lnTo>
                    <a:pt x="3200" y="7340"/>
                  </a:lnTo>
                  <a:lnTo>
                    <a:pt x="2209" y="7785"/>
                  </a:lnTo>
                  <a:lnTo>
                    <a:pt x="0" y="10452"/>
                  </a:lnTo>
                  <a:lnTo>
                    <a:pt x="1460" y="11645"/>
                  </a:lnTo>
                  <a:lnTo>
                    <a:pt x="6134" y="13004"/>
                  </a:lnTo>
                  <a:lnTo>
                    <a:pt x="8445" y="13347"/>
                  </a:lnTo>
                  <a:lnTo>
                    <a:pt x="8547" y="16268"/>
                  </a:lnTo>
                  <a:lnTo>
                    <a:pt x="12357" y="19240"/>
                  </a:lnTo>
                  <a:lnTo>
                    <a:pt x="13093" y="19126"/>
                  </a:lnTo>
                  <a:lnTo>
                    <a:pt x="15252" y="18694"/>
                  </a:lnTo>
                  <a:lnTo>
                    <a:pt x="17005" y="17386"/>
                  </a:lnTo>
                  <a:lnTo>
                    <a:pt x="18859" y="16319"/>
                  </a:lnTo>
                  <a:lnTo>
                    <a:pt x="20015" y="16192"/>
                  </a:lnTo>
                  <a:lnTo>
                    <a:pt x="21323" y="16433"/>
                  </a:lnTo>
                  <a:lnTo>
                    <a:pt x="22110" y="15201"/>
                  </a:lnTo>
                  <a:lnTo>
                    <a:pt x="18592" y="13665"/>
                  </a:lnTo>
                  <a:lnTo>
                    <a:pt x="18770" y="9715"/>
                  </a:lnTo>
                  <a:lnTo>
                    <a:pt x="16865" y="7124"/>
                  </a:lnTo>
                  <a:lnTo>
                    <a:pt x="17500" y="6896"/>
                  </a:lnTo>
                  <a:lnTo>
                    <a:pt x="18224" y="6794"/>
                  </a:lnTo>
                  <a:lnTo>
                    <a:pt x="19392" y="5994"/>
                  </a:lnTo>
                  <a:lnTo>
                    <a:pt x="19596" y="5054"/>
                  </a:lnTo>
                  <a:lnTo>
                    <a:pt x="16611" y="4572"/>
                  </a:lnTo>
                  <a:lnTo>
                    <a:pt x="16078" y="0"/>
                  </a:lnTo>
                  <a:close/>
                </a:path>
              </a:pathLst>
            </a:custGeom>
            <a:solidFill>
              <a:srgbClr val="446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1944636" y="840574"/>
              <a:ext cx="25400" cy="10795"/>
            </a:xfrm>
            <a:custGeom>
              <a:avLst/>
              <a:gdLst/>
              <a:ahLst/>
              <a:cxnLst/>
              <a:rect l="l" t="t" r="r" b="b"/>
              <a:pathLst>
                <a:path w="25400" h="10794">
                  <a:moveTo>
                    <a:pt x="2044" y="0"/>
                  </a:moveTo>
                  <a:lnTo>
                    <a:pt x="25" y="165"/>
                  </a:lnTo>
                  <a:lnTo>
                    <a:pt x="774" y="1193"/>
                  </a:lnTo>
                  <a:lnTo>
                    <a:pt x="609" y="2209"/>
                  </a:lnTo>
                  <a:lnTo>
                    <a:pt x="0" y="3225"/>
                  </a:lnTo>
                  <a:lnTo>
                    <a:pt x="1104" y="7391"/>
                  </a:lnTo>
                  <a:lnTo>
                    <a:pt x="4343" y="8661"/>
                  </a:lnTo>
                  <a:lnTo>
                    <a:pt x="8128" y="9194"/>
                  </a:lnTo>
                  <a:lnTo>
                    <a:pt x="11417" y="8115"/>
                  </a:lnTo>
                  <a:lnTo>
                    <a:pt x="14833" y="10756"/>
                  </a:lnTo>
                  <a:lnTo>
                    <a:pt x="18084" y="8839"/>
                  </a:lnTo>
                  <a:lnTo>
                    <a:pt x="19977" y="6705"/>
                  </a:lnTo>
                  <a:lnTo>
                    <a:pt x="24726" y="8826"/>
                  </a:lnTo>
                  <a:lnTo>
                    <a:pt x="24942" y="4203"/>
                  </a:lnTo>
                  <a:lnTo>
                    <a:pt x="19672" y="5219"/>
                  </a:lnTo>
                  <a:lnTo>
                    <a:pt x="14338" y="6934"/>
                  </a:lnTo>
                  <a:lnTo>
                    <a:pt x="9372" y="3200"/>
                  </a:lnTo>
                  <a:lnTo>
                    <a:pt x="7988" y="2311"/>
                  </a:lnTo>
                  <a:lnTo>
                    <a:pt x="6756" y="1308"/>
                  </a:lnTo>
                  <a:lnTo>
                    <a:pt x="3365" y="2489"/>
                  </a:lnTo>
                  <a:lnTo>
                    <a:pt x="2222" y="171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5579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1962353" y="842848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90">
                  <a:moveTo>
                    <a:pt x="8966" y="0"/>
                  </a:moveTo>
                  <a:lnTo>
                    <a:pt x="7238" y="1943"/>
                  </a:lnTo>
                  <a:lnTo>
                    <a:pt x="6388" y="4051"/>
                  </a:lnTo>
                  <a:lnTo>
                    <a:pt x="4584" y="4165"/>
                  </a:lnTo>
                  <a:lnTo>
                    <a:pt x="1244" y="4025"/>
                  </a:lnTo>
                  <a:lnTo>
                    <a:pt x="38" y="4254"/>
                  </a:lnTo>
                  <a:lnTo>
                    <a:pt x="0" y="6096"/>
                  </a:lnTo>
                  <a:lnTo>
                    <a:pt x="1422" y="7556"/>
                  </a:lnTo>
                  <a:lnTo>
                    <a:pt x="2997" y="8331"/>
                  </a:lnTo>
                  <a:lnTo>
                    <a:pt x="5003" y="7251"/>
                  </a:lnTo>
                  <a:lnTo>
                    <a:pt x="7365" y="8242"/>
                  </a:lnTo>
                  <a:lnTo>
                    <a:pt x="12217" y="8013"/>
                  </a:lnTo>
                  <a:lnTo>
                    <a:pt x="13398" y="6527"/>
                  </a:lnTo>
                  <a:lnTo>
                    <a:pt x="12306" y="2044"/>
                  </a:lnTo>
                  <a:lnTo>
                    <a:pt x="10629" y="1041"/>
                  </a:lnTo>
                  <a:lnTo>
                    <a:pt x="8966" y="0"/>
                  </a:lnTo>
                  <a:close/>
                </a:path>
              </a:pathLst>
            </a:custGeom>
            <a:solidFill>
              <a:srgbClr val="3D5D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1969719" y="844880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8305" y="0"/>
                  </a:moveTo>
                  <a:lnTo>
                    <a:pt x="7188" y="546"/>
                  </a:lnTo>
                  <a:lnTo>
                    <a:pt x="6070" y="508"/>
                  </a:lnTo>
                  <a:lnTo>
                    <a:pt x="4940" y="0"/>
                  </a:lnTo>
                  <a:lnTo>
                    <a:pt x="5283" y="3657"/>
                  </a:lnTo>
                  <a:lnTo>
                    <a:pt x="3060" y="5270"/>
                  </a:lnTo>
                  <a:lnTo>
                    <a:pt x="0" y="6210"/>
                  </a:lnTo>
                  <a:lnTo>
                    <a:pt x="4597" y="9169"/>
                  </a:lnTo>
                  <a:lnTo>
                    <a:pt x="6350" y="8775"/>
                  </a:lnTo>
                  <a:lnTo>
                    <a:pt x="7848" y="2971"/>
                  </a:lnTo>
                  <a:lnTo>
                    <a:pt x="8039" y="1473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5C7E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1955990" y="839990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5689" y="0"/>
                  </a:moveTo>
                  <a:lnTo>
                    <a:pt x="3441" y="736"/>
                  </a:lnTo>
                  <a:lnTo>
                    <a:pt x="1155" y="1701"/>
                  </a:lnTo>
                  <a:lnTo>
                    <a:pt x="0" y="4102"/>
                  </a:lnTo>
                  <a:lnTo>
                    <a:pt x="2057" y="4483"/>
                  </a:lnTo>
                  <a:lnTo>
                    <a:pt x="5181" y="4775"/>
                  </a:lnTo>
                  <a:lnTo>
                    <a:pt x="7696" y="6007"/>
                  </a:lnTo>
                  <a:lnTo>
                    <a:pt x="8382" y="2781"/>
                  </a:lnTo>
                  <a:lnTo>
                    <a:pt x="8064" y="2730"/>
                  </a:lnTo>
                  <a:lnTo>
                    <a:pt x="7429" y="2654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699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1955050" y="839393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8559" y="0"/>
                  </a:moveTo>
                  <a:lnTo>
                    <a:pt x="6337" y="126"/>
                  </a:lnTo>
                  <a:lnTo>
                    <a:pt x="4127" y="228"/>
                  </a:lnTo>
                  <a:lnTo>
                    <a:pt x="0" y="2285"/>
                  </a:lnTo>
                  <a:lnTo>
                    <a:pt x="698" y="2298"/>
                  </a:lnTo>
                  <a:lnTo>
                    <a:pt x="4241" y="2273"/>
                  </a:lnTo>
                  <a:lnTo>
                    <a:pt x="6388" y="2171"/>
                  </a:lnTo>
                  <a:lnTo>
                    <a:pt x="8369" y="3251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5D88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1977009" y="858088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4546" y="0"/>
                  </a:moveTo>
                  <a:lnTo>
                    <a:pt x="2819" y="1612"/>
                  </a:lnTo>
                  <a:lnTo>
                    <a:pt x="812" y="2451"/>
                  </a:lnTo>
                  <a:lnTo>
                    <a:pt x="101" y="3225"/>
                  </a:lnTo>
                  <a:lnTo>
                    <a:pt x="1460" y="5791"/>
                  </a:lnTo>
                  <a:lnTo>
                    <a:pt x="2324" y="5714"/>
                  </a:lnTo>
                  <a:lnTo>
                    <a:pt x="3136" y="5410"/>
                  </a:lnTo>
                  <a:lnTo>
                    <a:pt x="4013" y="5435"/>
                  </a:lnTo>
                  <a:lnTo>
                    <a:pt x="6007" y="5740"/>
                  </a:lnTo>
                  <a:lnTo>
                    <a:pt x="7404" y="4127"/>
                  </a:lnTo>
                  <a:lnTo>
                    <a:pt x="5143" y="1866"/>
                  </a:lnTo>
                  <a:lnTo>
                    <a:pt x="6946" y="330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89B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83" name="object 4483"/>
          <p:cNvGrpSpPr/>
          <p:nvPr/>
        </p:nvGrpSpPr>
        <p:grpSpPr>
          <a:xfrm>
            <a:off x="2173122" y="1118196"/>
            <a:ext cx="55244" cy="69850"/>
            <a:chOff x="2173122" y="1118196"/>
            <a:chExt cx="55244" cy="69850"/>
          </a:xfrm>
        </p:grpSpPr>
        <p:sp>
          <p:nvSpPr>
            <p:cNvPr id="4484" name="object 4484"/>
            <p:cNvSpPr/>
            <p:nvPr/>
          </p:nvSpPr>
          <p:spPr>
            <a:xfrm>
              <a:off x="2191816" y="1136599"/>
              <a:ext cx="36830" cy="50800"/>
            </a:xfrm>
            <a:custGeom>
              <a:avLst/>
              <a:gdLst/>
              <a:ahLst/>
              <a:cxnLst/>
              <a:rect l="l" t="t" r="r" b="b"/>
              <a:pathLst>
                <a:path w="36830" h="50800">
                  <a:moveTo>
                    <a:pt x="25714" y="35166"/>
                  </a:moveTo>
                  <a:lnTo>
                    <a:pt x="18707" y="35166"/>
                  </a:lnTo>
                  <a:lnTo>
                    <a:pt x="16611" y="39484"/>
                  </a:lnTo>
                  <a:lnTo>
                    <a:pt x="17005" y="40068"/>
                  </a:lnTo>
                  <a:lnTo>
                    <a:pt x="19227" y="41325"/>
                  </a:lnTo>
                  <a:lnTo>
                    <a:pt x="20319" y="43141"/>
                  </a:lnTo>
                  <a:lnTo>
                    <a:pt x="19735" y="45758"/>
                  </a:lnTo>
                  <a:lnTo>
                    <a:pt x="19816" y="46735"/>
                  </a:lnTo>
                  <a:lnTo>
                    <a:pt x="19913" y="47180"/>
                  </a:lnTo>
                  <a:lnTo>
                    <a:pt x="20269" y="47840"/>
                  </a:lnTo>
                  <a:lnTo>
                    <a:pt x="22618" y="50355"/>
                  </a:lnTo>
                  <a:lnTo>
                    <a:pt x="26339" y="48031"/>
                  </a:lnTo>
                  <a:lnTo>
                    <a:pt x="31376" y="48031"/>
                  </a:lnTo>
                  <a:lnTo>
                    <a:pt x="31597" y="47688"/>
                  </a:lnTo>
                  <a:lnTo>
                    <a:pt x="36106" y="47688"/>
                  </a:lnTo>
                  <a:lnTo>
                    <a:pt x="36410" y="46735"/>
                  </a:lnTo>
                  <a:lnTo>
                    <a:pt x="32118" y="42506"/>
                  </a:lnTo>
                  <a:lnTo>
                    <a:pt x="27762" y="38353"/>
                  </a:lnTo>
                  <a:lnTo>
                    <a:pt x="25714" y="35166"/>
                  </a:lnTo>
                  <a:close/>
                </a:path>
                <a:path w="36830" h="50800">
                  <a:moveTo>
                    <a:pt x="31376" y="48031"/>
                  </a:moveTo>
                  <a:lnTo>
                    <a:pt x="26339" y="48031"/>
                  </a:lnTo>
                  <a:lnTo>
                    <a:pt x="28765" y="50253"/>
                  </a:lnTo>
                  <a:lnTo>
                    <a:pt x="29248" y="50342"/>
                  </a:lnTo>
                  <a:lnTo>
                    <a:pt x="29705" y="50241"/>
                  </a:lnTo>
                  <a:lnTo>
                    <a:pt x="30124" y="49974"/>
                  </a:lnTo>
                  <a:lnTo>
                    <a:pt x="31376" y="48031"/>
                  </a:lnTo>
                  <a:close/>
                </a:path>
                <a:path w="36830" h="50800">
                  <a:moveTo>
                    <a:pt x="36106" y="47688"/>
                  </a:moveTo>
                  <a:lnTo>
                    <a:pt x="31597" y="47688"/>
                  </a:lnTo>
                  <a:lnTo>
                    <a:pt x="35394" y="49910"/>
                  </a:lnTo>
                  <a:lnTo>
                    <a:pt x="36106" y="47688"/>
                  </a:lnTo>
                  <a:close/>
                </a:path>
                <a:path w="36830" h="50800">
                  <a:moveTo>
                    <a:pt x="6158" y="20295"/>
                  </a:moveTo>
                  <a:lnTo>
                    <a:pt x="5143" y="20599"/>
                  </a:lnTo>
                  <a:lnTo>
                    <a:pt x="4783" y="20962"/>
                  </a:lnTo>
                  <a:lnTo>
                    <a:pt x="4559" y="21386"/>
                  </a:lnTo>
                  <a:lnTo>
                    <a:pt x="4447" y="22809"/>
                  </a:lnTo>
                  <a:lnTo>
                    <a:pt x="4610" y="23367"/>
                  </a:lnTo>
                  <a:lnTo>
                    <a:pt x="5245" y="23875"/>
                  </a:lnTo>
                  <a:lnTo>
                    <a:pt x="7099" y="26149"/>
                  </a:lnTo>
                  <a:lnTo>
                    <a:pt x="8801" y="28663"/>
                  </a:lnTo>
                  <a:lnTo>
                    <a:pt x="9105" y="34467"/>
                  </a:lnTo>
                  <a:lnTo>
                    <a:pt x="9512" y="35877"/>
                  </a:lnTo>
                  <a:lnTo>
                    <a:pt x="18707" y="35166"/>
                  </a:lnTo>
                  <a:lnTo>
                    <a:pt x="25714" y="35166"/>
                  </a:lnTo>
                  <a:lnTo>
                    <a:pt x="24726" y="33629"/>
                  </a:lnTo>
                  <a:lnTo>
                    <a:pt x="27348" y="33629"/>
                  </a:lnTo>
                  <a:lnTo>
                    <a:pt x="27851" y="32918"/>
                  </a:lnTo>
                  <a:lnTo>
                    <a:pt x="28536" y="27812"/>
                  </a:lnTo>
                  <a:lnTo>
                    <a:pt x="27922" y="25768"/>
                  </a:lnTo>
                  <a:lnTo>
                    <a:pt x="12026" y="25768"/>
                  </a:lnTo>
                  <a:lnTo>
                    <a:pt x="10452" y="24561"/>
                  </a:lnTo>
                  <a:lnTo>
                    <a:pt x="9016" y="23190"/>
                  </a:lnTo>
                  <a:lnTo>
                    <a:pt x="6870" y="21386"/>
                  </a:lnTo>
                  <a:lnTo>
                    <a:pt x="6750" y="21208"/>
                  </a:lnTo>
                  <a:lnTo>
                    <a:pt x="6650" y="20954"/>
                  </a:lnTo>
                  <a:lnTo>
                    <a:pt x="6158" y="20295"/>
                  </a:lnTo>
                  <a:close/>
                </a:path>
                <a:path w="36830" h="50800">
                  <a:moveTo>
                    <a:pt x="27348" y="33629"/>
                  </a:moveTo>
                  <a:lnTo>
                    <a:pt x="24726" y="33629"/>
                  </a:lnTo>
                  <a:lnTo>
                    <a:pt x="26873" y="34302"/>
                  </a:lnTo>
                  <a:lnTo>
                    <a:pt x="27348" y="33629"/>
                  </a:lnTo>
                  <a:close/>
                </a:path>
                <a:path w="36830" h="50800">
                  <a:moveTo>
                    <a:pt x="25488" y="20231"/>
                  </a:moveTo>
                  <a:lnTo>
                    <a:pt x="6375" y="20231"/>
                  </a:lnTo>
                  <a:lnTo>
                    <a:pt x="6656" y="20962"/>
                  </a:lnTo>
                  <a:lnTo>
                    <a:pt x="7010" y="21437"/>
                  </a:lnTo>
                  <a:lnTo>
                    <a:pt x="8777" y="22847"/>
                  </a:lnTo>
                  <a:lnTo>
                    <a:pt x="10337" y="24333"/>
                  </a:lnTo>
                  <a:lnTo>
                    <a:pt x="12026" y="25768"/>
                  </a:lnTo>
                  <a:lnTo>
                    <a:pt x="27922" y="25768"/>
                  </a:lnTo>
                  <a:lnTo>
                    <a:pt x="27800" y="25361"/>
                  </a:lnTo>
                  <a:lnTo>
                    <a:pt x="27330" y="22847"/>
                  </a:lnTo>
                  <a:lnTo>
                    <a:pt x="26009" y="21208"/>
                  </a:lnTo>
                  <a:lnTo>
                    <a:pt x="25488" y="20231"/>
                  </a:lnTo>
                  <a:close/>
                </a:path>
                <a:path w="36830" h="50800">
                  <a:moveTo>
                    <a:pt x="6375" y="20231"/>
                  </a:moveTo>
                  <a:lnTo>
                    <a:pt x="6158" y="20295"/>
                  </a:lnTo>
                  <a:lnTo>
                    <a:pt x="6656" y="20962"/>
                  </a:lnTo>
                  <a:lnTo>
                    <a:pt x="6375" y="20231"/>
                  </a:lnTo>
                  <a:close/>
                </a:path>
                <a:path w="36830" h="50800">
                  <a:moveTo>
                    <a:pt x="5168" y="3073"/>
                  </a:moveTo>
                  <a:lnTo>
                    <a:pt x="0" y="5194"/>
                  </a:lnTo>
                  <a:lnTo>
                    <a:pt x="1054" y="8305"/>
                  </a:lnTo>
                  <a:lnTo>
                    <a:pt x="1752" y="13258"/>
                  </a:lnTo>
                  <a:lnTo>
                    <a:pt x="4063" y="17487"/>
                  </a:lnTo>
                  <a:lnTo>
                    <a:pt x="6158" y="20295"/>
                  </a:lnTo>
                  <a:lnTo>
                    <a:pt x="6375" y="20231"/>
                  </a:lnTo>
                  <a:lnTo>
                    <a:pt x="25488" y="20231"/>
                  </a:lnTo>
                  <a:lnTo>
                    <a:pt x="24993" y="19303"/>
                  </a:lnTo>
                  <a:lnTo>
                    <a:pt x="23304" y="17957"/>
                  </a:lnTo>
                  <a:lnTo>
                    <a:pt x="18935" y="17157"/>
                  </a:lnTo>
                  <a:lnTo>
                    <a:pt x="21005" y="12268"/>
                  </a:lnTo>
                  <a:lnTo>
                    <a:pt x="18426" y="10312"/>
                  </a:lnTo>
                  <a:lnTo>
                    <a:pt x="8242" y="10312"/>
                  </a:lnTo>
                  <a:lnTo>
                    <a:pt x="6235" y="7480"/>
                  </a:lnTo>
                  <a:lnTo>
                    <a:pt x="5168" y="3073"/>
                  </a:lnTo>
                  <a:close/>
                </a:path>
                <a:path w="36830" h="50800">
                  <a:moveTo>
                    <a:pt x="11442" y="0"/>
                  </a:moveTo>
                  <a:lnTo>
                    <a:pt x="11087" y="1358"/>
                  </a:lnTo>
                  <a:lnTo>
                    <a:pt x="7975" y="1409"/>
                  </a:lnTo>
                  <a:lnTo>
                    <a:pt x="11188" y="5029"/>
                  </a:lnTo>
                  <a:lnTo>
                    <a:pt x="8648" y="5816"/>
                  </a:lnTo>
                  <a:lnTo>
                    <a:pt x="8293" y="7289"/>
                  </a:lnTo>
                  <a:lnTo>
                    <a:pt x="7574" y="7899"/>
                  </a:lnTo>
                  <a:lnTo>
                    <a:pt x="7569" y="8877"/>
                  </a:lnTo>
                  <a:lnTo>
                    <a:pt x="7912" y="9817"/>
                  </a:lnTo>
                  <a:lnTo>
                    <a:pt x="8242" y="10312"/>
                  </a:lnTo>
                  <a:lnTo>
                    <a:pt x="18426" y="10312"/>
                  </a:lnTo>
                  <a:lnTo>
                    <a:pt x="18084" y="10007"/>
                  </a:lnTo>
                  <a:lnTo>
                    <a:pt x="17703" y="9715"/>
                  </a:lnTo>
                  <a:lnTo>
                    <a:pt x="17284" y="9486"/>
                  </a:lnTo>
                  <a:lnTo>
                    <a:pt x="13639" y="7899"/>
                  </a:lnTo>
                  <a:lnTo>
                    <a:pt x="13550" y="4495"/>
                  </a:lnTo>
                  <a:lnTo>
                    <a:pt x="13080" y="1295"/>
                  </a:lnTo>
                  <a:lnTo>
                    <a:pt x="12738" y="596"/>
                  </a:lnTo>
                  <a:lnTo>
                    <a:pt x="12217" y="152"/>
                  </a:lnTo>
                  <a:lnTo>
                    <a:pt x="11442" y="0"/>
                  </a:lnTo>
                  <a:close/>
                </a:path>
              </a:pathLst>
            </a:custGeom>
            <a:solidFill>
              <a:srgbClr val="DDF1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2203259" y="1134554"/>
              <a:ext cx="17780" cy="26034"/>
            </a:xfrm>
            <a:custGeom>
              <a:avLst/>
              <a:gdLst/>
              <a:ahLst/>
              <a:cxnLst/>
              <a:rect l="l" t="t" r="r" b="b"/>
              <a:pathLst>
                <a:path w="17780" h="26034">
                  <a:moveTo>
                    <a:pt x="16662" y="24930"/>
                  </a:moveTo>
                  <a:lnTo>
                    <a:pt x="15544" y="24930"/>
                  </a:lnTo>
                  <a:lnTo>
                    <a:pt x="15913" y="25501"/>
                  </a:lnTo>
                  <a:lnTo>
                    <a:pt x="16294" y="25501"/>
                  </a:lnTo>
                  <a:lnTo>
                    <a:pt x="16662" y="24930"/>
                  </a:lnTo>
                  <a:close/>
                </a:path>
                <a:path w="17780" h="26034">
                  <a:moveTo>
                    <a:pt x="1003" y="0"/>
                  </a:moveTo>
                  <a:lnTo>
                    <a:pt x="0" y="2057"/>
                  </a:lnTo>
                  <a:lnTo>
                    <a:pt x="1016" y="3111"/>
                  </a:lnTo>
                  <a:lnTo>
                    <a:pt x="1892" y="6692"/>
                  </a:lnTo>
                  <a:lnTo>
                    <a:pt x="3746" y="9728"/>
                  </a:lnTo>
                  <a:lnTo>
                    <a:pt x="6235" y="12420"/>
                  </a:lnTo>
                  <a:lnTo>
                    <a:pt x="9182" y="14439"/>
                  </a:lnTo>
                  <a:lnTo>
                    <a:pt x="9588" y="18034"/>
                  </a:lnTo>
                  <a:lnTo>
                    <a:pt x="11442" y="20726"/>
                  </a:lnTo>
                  <a:lnTo>
                    <a:pt x="12852" y="22085"/>
                  </a:lnTo>
                  <a:lnTo>
                    <a:pt x="12547" y="25120"/>
                  </a:lnTo>
                  <a:lnTo>
                    <a:pt x="15544" y="24930"/>
                  </a:lnTo>
                  <a:lnTo>
                    <a:pt x="16662" y="24930"/>
                  </a:lnTo>
                  <a:lnTo>
                    <a:pt x="17640" y="23863"/>
                  </a:lnTo>
                  <a:lnTo>
                    <a:pt x="17106" y="20713"/>
                  </a:lnTo>
                  <a:lnTo>
                    <a:pt x="13627" y="18173"/>
                  </a:lnTo>
                  <a:lnTo>
                    <a:pt x="15601" y="14490"/>
                  </a:lnTo>
                  <a:lnTo>
                    <a:pt x="13436" y="12509"/>
                  </a:lnTo>
                  <a:lnTo>
                    <a:pt x="14401" y="7975"/>
                  </a:lnTo>
                  <a:lnTo>
                    <a:pt x="10096" y="7747"/>
                  </a:lnTo>
                  <a:lnTo>
                    <a:pt x="9156" y="7073"/>
                  </a:lnTo>
                  <a:lnTo>
                    <a:pt x="8280" y="6286"/>
                  </a:lnTo>
                  <a:lnTo>
                    <a:pt x="7035" y="6261"/>
                  </a:lnTo>
                  <a:lnTo>
                    <a:pt x="4267" y="4902"/>
                  </a:lnTo>
                  <a:lnTo>
                    <a:pt x="3606" y="1524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BED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2186787" y="1133132"/>
              <a:ext cx="13335" cy="13970"/>
            </a:xfrm>
            <a:custGeom>
              <a:avLst/>
              <a:gdLst/>
              <a:ahLst/>
              <a:cxnLst/>
              <a:rect l="l" t="t" r="r" b="b"/>
              <a:pathLst>
                <a:path w="13335" h="13969">
                  <a:moveTo>
                    <a:pt x="7645" y="0"/>
                  </a:moveTo>
                  <a:lnTo>
                    <a:pt x="0" y="380"/>
                  </a:lnTo>
                  <a:lnTo>
                    <a:pt x="1524" y="3314"/>
                  </a:lnTo>
                  <a:lnTo>
                    <a:pt x="4178" y="5473"/>
                  </a:lnTo>
                  <a:lnTo>
                    <a:pt x="5029" y="8674"/>
                  </a:lnTo>
                  <a:lnTo>
                    <a:pt x="8978" y="8508"/>
                  </a:lnTo>
                  <a:lnTo>
                    <a:pt x="10706" y="11912"/>
                  </a:lnTo>
                  <a:lnTo>
                    <a:pt x="13335" y="13868"/>
                  </a:lnTo>
                  <a:lnTo>
                    <a:pt x="13322" y="10769"/>
                  </a:lnTo>
                  <a:lnTo>
                    <a:pt x="9067" y="7175"/>
                  </a:lnTo>
                  <a:lnTo>
                    <a:pt x="7645" y="0"/>
                  </a:lnTo>
                  <a:close/>
                </a:path>
              </a:pathLst>
            </a:custGeom>
            <a:solidFill>
              <a:srgbClr val="D1E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2189746" y="1144904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3124" y="0"/>
                  </a:moveTo>
                  <a:lnTo>
                    <a:pt x="0" y="3124"/>
                  </a:lnTo>
                  <a:lnTo>
                    <a:pt x="3098" y="5714"/>
                  </a:lnTo>
                  <a:lnTo>
                    <a:pt x="4457" y="9664"/>
                  </a:lnTo>
                  <a:lnTo>
                    <a:pt x="7264" y="12471"/>
                  </a:lnTo>
                  <a:lnTo>
                    <a:pt x="9347" y="13512"/>
                  </a:lnTo>
                  <a:lnTo>
                    <a:pt x="7912" y="8712"/>
                  </a:lnTo>
                  <a:lnTo>
                    <a:pt x="5689" y="4279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2175852" y="1134148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0" y="0"/>
                  </a:moveTo>
                  <a:lnTo>
                    <a:pt x="241" y="4102"/>
                  </a:lnTo>
                  <a:lnTo>
                    <a:pt x="3441" y="5181"/>
                  </a:lnTo>
                  <a:lnTo>
                    <a:pt x="4533" y="7658"/>
                  </a:lnTo>
                  <a:lnTo>
                    <a:pt x="7061" y="8369"/>
                  </a:lnTo>
                  <a:lnTo>
                    <a:pt x="7581" y="12115"/>
                  </a:lnTo>
                  <a:lnTo>
                    <a:pt x="10782" y="11810"/>
                  </a:lnTo>
                  <a:lnTo>
                    <a:pt x="7111" y="8305"/>
                  </a:lnTo>
                  <a:lnTo>
                    <a:pt x="4825" y="34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D8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2192312" y="113050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0" y="0"/>
                  </a:moveTo>
                  <a:lnTo>
                    <a:pt x="4737" y="5588"/>
                  </a:lnTo>
                  <a:lnTo>
                    <a:pt x="4686" y="2908"/>
                  </a:lnTo>
                  <a:lnTo>
                    <a:pt x="4000" y="7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E3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2173122" y="1118196"/>
              <a:ext cx="13970" cy="20320"/>
            </a:xfrm>
            <a:custGeom>
              <a:avLst/>
              <a:gdLst/>
              <a:ahLst/>
              <a:cxnLst/>
              <a:rect l="l" t="t" r="r" b="b"/>
              <a:pathLst>
                <a:path w="13969" h="20319">
                  <a:moveTo>
                    <a:pt x="3771" y="6807"/>
                  </a:moveTo>
                  <a:lnTo>
                    <a:pt x="2082" y="3873"/>
                  </a:lnTo>
                  <a:lnTo>
                    <a:pt x="736" y="3898"/>
                  </a:lnTo>
                  <a:lnTo>
                    <a:pt x="50" y="4610"/>
                  </a:lnTo>
                  <a:lnTo>
                    <a:pt x="0" y="5943"/>
                  </a:lnTo>
                  <a:lnTo>
                    <a:pt x="3771" y="6807"/>
                  </a:lnTo>
                  <a:close/>
                </a:path>
                <a:path w="13969" h="20319">
                  <a:moveTo>
                    <a:pt x="4953" y="3390"/>
                  </a:moveTo>
                  <a:lnTo>
                    <a:pt x="4356" y="495"/>
                  </a:lnTo>
                  <a:lnTo>
                    <a:pt x="4267" y="63"/>
                  </a:lnTo>
                  <a:lnTo>
                    <a:pt x="2286" y="495"/>
                  </a:lnTo>
                  <a:lnTo>
                    <a:pt x="279" y="0"/>
                  </a:lnTo>
                  <a:lnTo>
                    <a:pt x="2082" y="3873"/>
                  </a:lnTo>
                  <a:lnTo>
                    <a:pt x="3340" y="3759"/>
                  </a:lnTo>
                  <a:lnTo>
                    <a:pt x="4953" y="3390"/>
                  </a:lnTo>
                  <a:close/>
                </a:path>
                <a:path w="13969" h="20319">
                  <a:moveTo>
                    <a:pt x="13957" y="20307"/>
                  </a:moveTo>
                  <a:lnTo>
                    <a:pt x="12217" y="17754"/>
                  </a:lnTo>
                  <a:lnTo>
                    <a:pt x="11747" y="15621"/>
                  </a:lnTo>
                  <a:lnTo>
                    <a:pt x="9359" y="15290"/>
                  </a:lnTo>
                  <a:lnTo>
                    <a:pt x="9588" y="17640"/>
                  </a:lnTo>
                  <a:lnTo>
                    <a:pt x="10998" y="18884"/>
                  </a:lnTo>
                  <a:lnTo>
                    <a:pt x="13957" y="20307"/>
                  </a:lnTo>
                  <a:close/>
                </a:path>
              </a:pathLst>
            </a:custGeom>
            <a:solidFill>
              <a:srgbClr val="C6E3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2200105" y="1175435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3141" y="0"/>
                  </a:moveTo>
                  <a:lnTo>
                    <a:pt x="0" y="3759"/>
                  </a:lnTo>
                  <a:lnTo>
                    <a:pt x="103" y="4190"/>
                  </a:lnTo>
                  <a:lnTo>
                    <a:pt x="715" y="6311"/>
                  </a:lnTo>
                  <a:lnTo>
                    <a:pt x="1718" y="8724"/>
                  </a:lnTo>
                  <a:lnTo>
                    <a:pt x="3141" y="10972"/>
                  </a:lnTo>
                  <a:lnTo>
                    <a:pt x="4131" y="12115"/>
                  </a:lnTo>
                  <a:lnTo>
                    <a:pt x="7293" y="12090"/>
                  </a:lnTo>
                  <a:lnTo>
                    <a:pt x="8195" y="7226"/>
                  </a:lnTo>
                  <a:lnTo>
                    <a:pt x="4423" y="4190"/>
                  </a:lnTo>
                  <a:lnTo>
                    <a:pt x="3141" y="0"/>
                  </a:lnTo>
                  <a:close/>
                </a:path>
              </a:pathLst>
            </a:custGeom>
            <a:solidFill>
              <a:srgbClr val="E0F1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2204872" y="1174178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0" y="0"/>
                  </a:moveTo>
                  <a:lnTo>
                    <a:pt x="2628" y="5867"/>
                  </a:lnTo>
                  <a:lnTo>
                    <a:pt x="3263" y="9004"/>
                  </a:lnTo>
                  <a:lnTo>
                    <a:pt x="5473" y="11302"/>
                  </a:lnTo>
                  <a:lnTo>
                    <a:pt x="7124" y="10337"/>
                  </a:lnTo>
                  <a:lnTo>
                    <a:pt x="6400" y="8483"/>
                  </a:lnTo>
                  <a:lnTo>
                    <a:pt x="7035" y="7137"/>
                  </a:lnTo>
                  <a:lnTo>
                    <a:pt x="7874" y="4051"/>
                  </a:lnTo>
                  <a:lnTo>
                    <a:pt x="5054" y="3428"/>
                  </a:lnTo>
                  <a:lnTo>
                    <a:pt x="3556" y="1904"/>
                  </a:lnTo>
                  <a:lnTo>
                    <a:pt x="2349" y="15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ED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2189733" y="1148029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0" y="0"/>
                  </a:moveTo>
                  <a:lnTo>
                    <a:pt x="38" y="2984"/>
                  </a:lnTo>
                  <a:lnTo>
                    <a:pt x="3302" y="3848"/>
                  </a:lnTo>
                  <a:lnTo>
                    <a:pt x="4127" y="6324"/>
                  </a:lnTo>
                  <a:lnTo>
                    <a:pt x="4394" y="8267"/>
                  </a:lnTo>
                  <a:lnTo>
                    <a:pt x="5118" y="9893"/>
                  </a:lnTo>
                  <a:lnTo>
                    <a:pt x="7251" y="10439"/>
                  </a:lnTo>
                  <a:lnTo>
                    <a:pt x="7264" y="9347"/>
                  </a:lnTo>
                  <a:lnTo>
                    <a:pt x="5511" y="5715"/>
                  </a:lnTo>
                  <a:lnTo>
                    <a:pt x="4241" y="17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2193785" y="1154353"/>
              <a:ext cx="3810" cy="6350"/>
            </a:xfrm>
            <a:custGeom>
              <a:avLst/>
              <a:gdLst/>
              <a:ahLst/>
              <a:cxnLst/>
              <a:rect l="l" t="t" r="r" b="b"/>
              <a:pathLst>
                <a:path w="3810" h="6350">
                  <a:moveTo>
                    <a:pt x="76" y="0"/>
                  </a:moveTo>
                  <a:lnTo>
                    <a:pt x="0" y="3556"/>
                  </a:lnTo>
                  <a:lnTo>
                    <a:pt x="1155" y="5765"/>
                  </a:lnTo>
                  <a:lnTo>
                    <a:pt x="3263" y="6134"/>
                  </a:lnTo>
                  <a:lnTo>
                    <a:pt x="3251" y="5461"/>
                  </a:lnTo>
                  <a:lnTo>
                    <a:pt x="3213" y="4787"/>
                  </a:lnTo>
                  <a:lnTo>
                    <a:pt x="3200" y="4114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1D1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2209939" y="118126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612" y="0"/>
                  </a:moveTo>
                  <a:lnTo>
                    <a:pt x="0" y="1054"/>
                  </a:lnTo>
                  <a:lnTo>
                    <a:pt x="850" y="2819"/>
                  </a:lnTo>
                  <a:lnTo>
                    <a:pt x="406" y="4216"/>
                  </a:lnTo>
                  <a:lnTo>
                    <a:pt x="711" y="5384"/>
                  </a:lnTo>
                  <a:lnTo>
                    <a:pt x="1905" y="5410"/>
                  </a:lnTo>
                  <a:lnTo>
                    <a:pt x="2501" y="5410"/>
                  </a:lnTo>
                  <a:lnTo>
                    <a:pt x="3365" y="4698"/>
                  </a:lnTo>
                  <a:lnTo>
                    <a:pt x="3225" y="3898"/>
                  </a:lnTo>
                  <a:lnTo>
                    <a:pt x="2717" y="3060"/>
                  </a:lnTo>
                  <a:lnTo>
                    <a:pt x="2565" y="1168"/>
                  </a:lnTo>
                  <a:lnTo>
                    <a:pt x="2298" y="736"/>
                  </a:lnTo>
                  <a:lnTo>
                    <a:pt x="2235" y="152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7FB6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496" name="object 4496"/>
          <p:cNvGrpSpPr/>
          <p:nvPr/>
        </p:nvGrpSpPr>
        <p:grpSpPr>
          <a:xfrm>
            <a:off x="1714690" y="851636"/>
            <a:ext cx="33655" cy="63500"/>
            <a:chOff x="1714690" y="851636"/>
            <a:chExt cx="33655" cy="63500"/>
          </a:xfrm>
        </p:grpSpPr>
        <p:sp>
          <p:nvSpPr>
            <p:cNvPr id="4497" name="object 4497"/>
            <p:cNvSpPr/>
            <p:nvPr/>
          </p:nvSpPr>
          <p:spPr>
            <a:xfrm>
              <a:off x="1714690" y="85163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1536" y="4635"/>
                  </a:moveTo>
                  <a:lnTo>
                    <a:pt x="1181" y="3822"/>
                  </a:lnTo>
                  <a:lnTo>
                    <a:pt x="139" y="4216"/>
                  </a:lnTo>
                  <a:lnTo>
                    <a:pt x="1536" y="4635"/>
                  </a:lnTo>
                  <a:close/>
                </a:path>
                <a:path w="10160" h="10159">
                  <a:moveTo>
                    <a:pt x="4648" y="2501"/>
                  </a:moveTo>
                  <a:lnTo>
                    <a:pt x="4356" y="355"/>
                  </a:lnTo>
                  <a:lnTo>
                    <a:pt x="2933" y="0"/>
                  </a:lnTo>
                  <a:lnTo>
                    <a:pt x="0" y="1638"/>
                  </a:lnTo>
                  <a:lnTo>
                    <a:pt x="800" y="2933"/>
                  </a:lnTo>
                  <a:lnTo>
                    <a:pt x="1181" y="3822"/>
                  </a:lnTo>
                  <a:lnTo>
                    <a:pt x="4648" y="2501"/>
                  </a:lnTo>
                  <a:close/>
                </a:path>
                <a:path w="10160" h="10159">
                  <a:moveTo>
                    <a:pt x="9855" y="9766"/>
                  </a:moveTo>
                  <a:lnTo>
                    <a:pt x="9334" y="6477"/>
                  </a:lnTo>
                  <a:lnTo>
                    <a:pt x="7416" y="4191"/>
                  </a:lnTo>
                  <a:lnTo>
                    <a:pt x="4648" y="2514"/>
                  </a:lnTo>
                  <a:lnTo>
                    <a:pt x="5473" y="5575"/>
                  </a:lnTo>
                  <a:lnTo>
                    <a:pt x="5803" y="5918"/>
                  </a:lnTo>
                  <a:lnTo>
                    <a:pt x="1536" y="4635"/>
                  </a:lnTo>
                  <a:lnTo>
                    <a:pt x="1981" y="5638"/>
                  </a:lnTo>
                  <a:lnTo>
                    <a:pt x="3048" y="6896"/>
                  </a:lnTo>
                  <a:lnTo>
                    <a:pt x="4622" y="7708"/>
                  </a:lnTo>
                  <a:lnTo>
                    <a:pt x="5981" y="6083"/>
                  </a:lnTo>
                  <a:lnTo>
                    <a:pt x="7645" y="7696"/>
                  </a:lnTo>
                  <a:lnTo>
                    <a:pt x="9855" y="9766"/>
                  </a:lnTo>
                  <a:close/>
                </a:path>
              </a:pathLst>
            </a:custGeom>
            <a:solidFill>
              <a:srgbClr val="B4D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1734108" y="896772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1455" y="0"/>
                  </a:moveTo>
                  <a:lnTo>
                    <a:pt x="9029" y="1574"/>
                  </a:lnTo>
                  <a:lnTo>
                    <a:pt x="4457" y="1930"/>
                  </a:lnTo>
                  <a:lnTo>
                    <a:pt x="2451" y="3086"/>
                  </a:lnTo>
                  <a:lnTo>
                    <a:pt x="774" y="5130"/>
                  </a:lnTo>
                  <a:lnTo>
                    <a:pt x="177" y="5740"/>
                  </a:lnTo>
                  <a:lnTo>
                    <a:pt x="330" y="6527"/>
                  </a:lnTo>
                  <a:lnTo>
                    <a:pt x="292" y="7264"/>
                  </a:lnTo>
                  <a:lnTo>
                    <a:pt x="749" y="9423"/>
                  </a:lnTo>
                  <a:lnTo>
                    <a:pt x="0" y="11925"/>
                  </a:lnTo>
                  <a:lnTo>
                    <a:pt x="2146" y="13576"/>
                  </a:lnTo>
                  <a:lnTo>
                    <a:pt x="2882" y="13449"/>
                  </a:lnTo>
                  <a:lnTo>
                    <a:pt x="5359" y="11429"/>
                  </a:lnTo>
                  <a:lnTo>
                    <a:pt x="8026" y="9613"/>
                  </a:lnTo>
                  <a:lnTo>
                    <a:pt x="11684" y="5867"/>
                  </a:lnTo>
                  <a:lnTo>
                    <a:pt x="13614" y="3606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7DC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1732533" y="901903"/>
              <a:ext cx="13970" cy="13335"/>
            </a:xfrm>
            <a:custGeom>
              <a:avLst/>
              <a:gdLst/>
              <a:ahLst/>
              <a:cxnLst/>
              <a:rect l="l" t="t" r="r" b="b"/>
              <a:pathLst>
                <a:path w="13969" h="13334">
                  <a:moveTo>
                    <a:pt x="2349" y="0"/>
                  </a:moveTo>
                  <a:lnTo>
                    <a:pt x="1358" y="12"/>
                  </a:lnTo>
                  <a:lnTo>
                    <a:pt x="1003" y="1841"/>
                  </a:lnTo>
                  <a:lnTo>
                    <a:pt x="444" y="3670"/>
                  </a:lnTo>
                  <a:lnTo>
                    <a:pt x="0" y="11658"/>
                  </a:lnTo>
                  <a:lnTo>
                    <a:pt x="1816" y="12877"/>
                  </a:lnTo>
                  <a:lnTo>
                    <a:pt x="8978" y="9448"/>
                  </a:lnTo>
                  <a:lnTo>
                    <a:pt x="9417" y="8826"/>
                  </a:lnTo>
                  <a:lnTo>
                    <a:pt x="2743" y="8826"/>
                  </a:lnTo>
                  <a:lnTo>
                    <a:pt x="2951" y="7772"/>
                  </a:lnTo>
                  <a:lnTo>
                    <a:pt x="2882" y="6540"/>
                  </a:lnTo>
                  <a:lnTo>
                    <a:pt x="2717" y="5092"/>
                  </a:lnTo>
                  <a:lnTo>
                    <a:pt x="3302" y="3505"/>
                  </a:lnTo>
                  <a:lnTo>
                    <a:pt x="2413" y="2070"/>
                  </a:lnTo>
                  <a:lnTo>
                    <a:pt x="2349" y="0"/>
                  </a:lnTo>
                  <a:close/>
                </a:path>
                <a:path w="13969" h="13334">
                  <a:moveTo>
                    <a:pt x="12983" y="7772"/>
                  </a:moveTo>
                  <a:lnTo>
                    <a:pt x="10160" y="7772"/>
                  </a:lnTo>
                  <a:lnTo>
                    <a:pt x="11341" y="11353"/>
                  </a:lnTo>
                  <a:lnTo>
                    <a:pt x="12306" y="11430"/>
                  </a:lnTo>
                  <a:lnTo>
                    <a:pt x="13576" y="10655"/>
                  </a:lnTo>
                  <a:lnTo>
                    <a:pt x="13373" y="9944"/>
                  </a:lnTo>
                  <a:lnTo>
                    <a:pt x="12983" y="7772"/>
                  </a:lnTo>
                  <a:close/>
                </a:path>
                <a:path w="13969" h="13334">
                  <a:moveTo>
                    <a:pt x="9588" y="5168"/>
                  </a:moveTo>
                  <a:lnTo>
                    <a:pt x="7797" y="8801"/>
                  </a:lnTo>
                  <a:lnTo>
                    <a:pt x="2828" y="8801"/>
                  </a:lnTo>
                  <a:lnTo>
                    <a:pt x="9417" y="8826"/>
                  </a:lnTo>
                  <a:lnTo>
                    <a:pt x="7797" y="8801"/>
                  </a:lnTo>
                  <a:lnTo>
                    <a:pt x="4457" y="8318"/>
                  </a:lnTo>
                  <a:lnTo>
                    <a:pt x="9775" y="8318"/>
                  </a:lnTo>
                  <a:lnTo>
                    <a:pt x="10160" y="7772"/>
                  </a:lnTo>
                  <a:lnTo>
                    <a:pt x="12983" y="7772"/>
                  </a:lnTo>
                  <a:lnTo>
                    <a:pt x="12903" y="6540"/>
                  </a:lnTo>
                  <a:lnTo>
                    <a:pt x="12750" y="5194"/>
                  </a:lnTo>
                  <a:lnTo>
                    <a:pt x="9588" y="5168"/>
                  </a:lnTo>
                  <a:close/>
                </a:path>
              </a:pathLst>
            </a:custGeom>
            <a:solidFill>
              <a:srgbClr val="B4E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00" name="object 4500"/>
          <p:cNvGrpSpPr/>
          <p:nvPr/>
        </p:nvGrpSpPr>
        <p:grpSpPr>
          <a:xfrm>
            <a:off x="2039150" y="1348727"/>
            <a:ext cx="43180" cy="41275"/>
            <a:chOff x="2039150" y="1348727"/>
            <a:chExt cx="43180" cy="41275"/>
          </a:xfrm>
        </p:grpSpPr>
        <p:sp>
          <p:nvSpPr>
            <p:cNvPr id="4501" name="object 4501"/>
            <p:cNvSpPr/>
            <p:nvPr/>
          </p:nvSpPr>
          <p:spPr>
            <a:xfrm>
              <a:off x="2049297" y="1366926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19" h="21590">
                  <a:moveTo>
                    <a:pt x="15214" y="0"/>
                  </a:moveTo>
                  <a:lnTo>
                    <a:pt x="12623" y="292"/>
                  </a:lnTo>
                  <a:lnTo>
                    <a:pt x="12179" y="1689"/>
                  </a:lnTo>
                  <a:lnTo>
                    <a:pt x="12382" y="3073"/>
                  </a:lnTo>
                  <a:lnTo>
                    <a:pt x="12712" y="4457"/>
                  </a:lnTo>
                  <a:lnTo>
                    <a:pt x="12750" y="5448"/>
                  </a:lnTo>
                  <a:lnTo>
                    <a:pt x="15722" y="10426"/>
                  </a:lnTo>
                  <a:lnTo>
                    <a:pt x="15646" y="10833"/>
                  </a:lnTo>
                  <a:lnTo>
                    <a:pt x="7696" y="12928"/>
                  </a:lnTo>
                  <a:lnTo>
                    <a:pt x="5143" y="14020"/>
                  </a:lnTo>
                  <a:lnTo>
                    <a:pt x="2362" y="13690"/>
                  </a:lnTo>
                  <a:lnTo>
                    <a:pt x="1028" y="15201"/>
                  </a:lnTo>
                  <a:lnTo>
                    <a:pt x="0" y="16865"/>
                  </a:lnTo>
                  <a:lnTo>
                    <a:pt x="2997" y="20370"/>
                  </a:lnTo>
                  <a:lnTo>
                    <a:pt x="4889" y="21094"/>
                  </a:lnTo>
                  <a:lnTo>
                    <a:pt x="10020" y="19329"/>
                  </a:lnTo>
                  <a:lnTo>
                    <a:pt x="13258" y="19037"/>
                  </a:lnTo>
                  <a:lnTo>
                    <a:pt x="16700" y="15252"/>
                  </a:lnTo>
                  <a:lnTo>
                    <a:pt x="17881" y="15773"/>
                  </a:lnTo>
                  <a:lnTo>
                    <a:pt x="19164" y="16243"/>
                  </a:lnTo>
                  <a:lnTo>
                    <a:pt x="23012" y="16408"/>
                  </a:lnTo>
                  <a:lnTo>
                    <a:pt x="24955" y="12928"/>
                  </a:lnTo>
                  <a:lnTo>
                    <a:pt x="30060" y="10718"/>
                  </a:lnTo>
                  <a:lnTo>
                    <a:pt x="32702" y="10363"/>
                  </a:lnTo>
                  <a:lnTo>
                    <a:pt x="30086" y="4559"/>
                  </a:lnTo>
                  <a:lnTo>
                    <a:pt x="28028" y="3822"/>
                  </a:lnTo>
                  <a:lnTo>
                    <a:pt x="25425" y="5473"/>
                  </a:lnTo>
                  <a:lnTo>
                    <a:pt x="24206" y="7683"/>
                  </a:lnTo>
                  <a:lnTo>
                    <a:pt x="23240" y="4394"/>
                  </a:lnTo>
                  <a:lnTo>
                    <a:pt x="22085" y="5359"/>
                  </a:lnTo>
                  <a:lnTo>
                    <a:pt x="21005" y="6464"/>
                  </a:lnTo>
                  <a:lnTo>
                    <a:pt x="18846" y="6680"/>
                  </a:lnTo>
                  <a:lnTo>
                    <a:pt x="17805" y="5664"/>
                  </a:lnTo>
                  <a:lnTo>
                    <a:pt x="17792" y="3543"/>
                  </a:lnTo>
                  <a:lnTo>
                    <a:pt x="16954" y="1041"/>
                  </a:lnTo>
                  <a:lnTo>
                    <a:pt x="15214" y="0"/>
                  </a:lnTo>
                  <a:close/>
                </a:path>
              </a:pathLst>
            </a:custGeom>
            <a:solidFill>
              <a:srgbClr val="A2D7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2039150" y="1364322"/>
              <a:ext cx="15240" cy="9525"/>
            </a:xfrm>
            <a:custGeom>
              <a:avLst/>
              <a:gdLst/>
              <a:ahLst/>
              <a:cxnLst/>
              <a:rect l="l" t="t" r="r" b="b"/>
              <a:pathLst>
                <a:path w="15239" h="9525">
                  <a:moveTo>
                    <a:pt x="2514" y="0"/>
                  </a:moveTo>
                  <a:lnTo>
                    <a:pt x="0" y="6146"/>
                  </a:lnTo>
                  <a:lnTo>
                    <a:pt x="3276" y="6870"/>
                  </a:lnTo>
                  <a:lnTo>
                    <a:pt x="6997" y="9093"/>
                  </a:lnTo>
                  <a:lnTo>
                    <a:pt x="8394" y="8496"/>
                  </a:lnTo>
                  <a:lnTo>
                    <a:pt x="11379" y="7696"/>
                  </a:lnTo>
                  <a:lnTo>
                    <a:pt x="13715" y="8953"/>
                  </a:lnTo>
                  <a:lnTo>
                    <a:pt x="14731" y="4711"/>
                  </a:lnTo>
                  <a:lnTo>
                    <a:pt x="12903" y="3708"/>
                  </a:lnTo>
                  <a:lnTo>
                    <a:pt x="11429" y="2806"/>
                  </a:lnTo>
                  <a:lnTo>
                    <a:pt x="9347" y="787"/>
                  </a:lnTo>
                  <a:lnTo>
                    <a:pt x="8585" y="990"/>
                  </a:lnTo>
                  <a:lnTo>
                    <a:pt x="8242" y="2463"/>
                  </a:lnTo>
                  <a:lnTo>
                    <a:pt x="4927" y="114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9ED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2042972" y="1378965"/>
              <a:ext cx="25400" cy="11430"/>
            </a:xfrm>
            <a:custGeom>
              <a:avLst/>
              <a:gdLst/>
              <a:ahLst/>
              <a:cxnLst/>
              <a:rect l="l" t="t" r="r" b="b"/>
              <a:pathLst>
                <a:path w="25400" h="11430">
                  <a:moveTo>
                    <a:pt x="23406" y="0"/>
                  </a:moveTo>
                  <a:lnTo>
                    <a:pt x="18707" y="6807"/>
                  </a:lnTo>
                  <a:lnTo>
                    <a:pt x="14554" y="7721"/>
                  </a:lnTo>
                  <a:lnTo>
                    <a:pt x="6184" y="6515"/>
                  </a:lnTo>
                  <a:lnTo>
                    <a:pt x="9601" y="3365"/>
                  </a:lnTo>
                  <a:lnTo>
                    <a:pt x="8674" y="1650"/>
                  </a:lnTo>
                  <a:lnTo>
                    <a:pt x="8648" y="660"/>
                  </a:lnTo>
                  <a:lnTo>
                    <a:pt x="7518" y="101"/>
                  </a:lnTo>
                  <a:lnTo>
                    <a:pt x="6565" y="1676"/>
                  </a:lnTo>
                  <a:lnTo>
                    <a:pt x="5422" y="3238"/>
                  </a:lnTo>
                  <a:lnTo>
                    <a:pt x="3682" y="2324"/>
                  </a:lnTo>
                  <a:lnTo>
                    <a:pt x="0" y="3467"/>
                  </a:lnTo>
                  <a:lnTo>
                    <a:pt x="1485" y="4203"/>
                  </a:lnTo>
                  <a:lnTo>
                    <a:pt x="2425" y="4864"/>
                  </a:lnTo>
                  <a:lnTo>
                    <a:pt x="3314" y="5372"/>
                  </a:lnTo>
                  <a:lnTo>
                    <a:pt x="4305" y="5765"/>
                  </a:lnTo>
                  <a:lnTo>
                    <a:pt x="10718" y="10833"/>
                  </a:lnTo>
                  <a:lnTo>
                    <a:pt x="16852" y="10655"/>
                  </a:lnTo>
                  <a:lnTo>
                    <a:pt x="22148" y="5829"/>
                  </a:lnTo>
                  <a:lnTo>
                    <a:pt x="23660" y="5829"/>
                  </a:lnTo>
                  <a:lnTo>
                    <a:pt x="24790" y="5270"/>
                  </a:lnTo>
                  <a:lnTo>
                    <a:pt x="25247" y="3721"/>
                  </a:lnTo>
                  <a:lnTo>
                    <a:pt x="24142" y="1092"/>
                  </a:lnTo>
                  <a:lnTo>
                    <a:pt x="23406" y="0"/>
                  </a:lnTo>
                  <a:close/>
                </a:path>
              </a:pathLst>
            </a:custGeom>
            <a:solidFill>
              <a:srgbClr val="8FC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2048065" y="137746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425" y="0"/>
                  </a:moveTo>
                  <a:lnTo>
                    <a:pt x="0" y="1168"/>
                  </a:lnTo>
                  <a:lnTo>
                    <a:pt x="1282" y="2260"/>
                  </a:lnTo>
                  <a:lnTo>
                    <a:pt x="1473" y="3162"/>
                  </a:lnTo>
                  <a:lnTo>
                    <a:pt x="3556" y="2171"/>
                  </a:lnTo>
                  <a:lnTo>
                    <a:pt x="3098" y="1219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B1DF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2045335" y="135167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790" y="0"/>
                  </a:moveTo>
                  <a:lnTo>
                    <a:pt x="101" y="901"/>
                  </a:lnTo>
                  <a:lnTo>
                    <a:pt x="165" y="1574"/>
                  </a:lnTo>
                  <a:lnTo>
                    <a:pt x="0" y="2717"/>
                  </a:lnTo>
                  <a:lnTo>
                    <a:pt x="5689" y="5359"/>
                  </a:lnTo>
                  <a:lnTo>
                    <a:pt x="7581" y="11417"/>
                  </a:lnTo>
                  <a:lnTo>
                    <a:pt x="12357" y="14477"/>
                  </a:lnTo>
                  <a:lnTo>
                    <a:pt x="13246" y="14477"/>
                  </a:lnTo>
                  <a:lnTo>
                    <a:pt x="13995" y="14185"/>
                  </a:lnTo>
                  <a:lnTo>
                    <a:pt x="14554" y="13487"/>
                  </a:lnTo>
                  <a:lnTo>
                    <a:pt x="9944" y="10706"/>
                  </a:lnTo>
                  <a:lnTo>
                    <a:pt x="9372" y="4229"/>
                  </a:lnTo>
                  <a:lnTo>
                    <a:pt x="4102" y="2044"/>
                  </a:lnTo>
                  <a:lnTo>
                    <a:pt x="2425" y="287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BB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2063089" y="1362074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4" h="15240">
                  <a:moveTo>
                    <a:pt x="1346" y="0"/>
                  </a:moveTo>
                  <a:lnTo>
                    <a:pt x="0" y="1993"/>
                  </a:lnTo>
                  <a:lnTo>
                    <a:pt x="1600" y="3060"/>
                  </a:lnTo>
                  <a:lnTo>
                    <a:pt x="4559" y="6248"/>
                  </a:lnTo>
                  <a:lnTo>
                    <a:pt x="8280" y="10210"/>
                  </a:lnTo>
                  <a:lnTo>
                    <a:pt x="9652" y="9601"/>
                  </a:lnTo>
                  <a:lnTo>
                    <a:pt x="9118" y="14706"/>
                  </a:lnTo>
                  <a:lnTo>
                    <a:pt x="11442" y="11264"/>
                  </a:lnTo>
                  <a:lnTo>
                    <a:pt x="10337" y="5829"/>
                  </a:lnTo>
                  <a:lnTo>
                    <a:pt x="5207" y="3962"/>
                  </a:lnTo>
                  <a:lnTo>
                    <a:pt x="1879" y="507"/>
                  </a:lnTo>
                  <a:lnTo>
                    <a:pt x="1587" y="444"/>
                  </a:lnTo>
                  <a:lnTo>
                    <a:pt x="1409" y="27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4669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2057692" y="1365046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1270" y="0"/>
                  </a:moveTo>
                  <a:lnTo>
                    <a:pt x="469" y="203"/>
                  </a:lnTo>
                  <a:lnTo>
                    <a:pt x="0" y="1104"/>
                  </a:lnTo>
                  <a:lnTo>
                    <a:pt x="4305" y="6337"/>
                  </a:lnTo>
                  <a:lnTo>
                    <a:pt x="5486" y="4914"/>
                  </a:lnTo>
                  <a:lnTo>
                    <a:pt x="5207" y="3530"/>
                  </a:lnTo>
                  <a:lnTo>
                    <a:pt x="4216" y="2171"/>
                  </a:lnTo>
                  <a:lnTo>
                    <a:pt x="3556" y="1473"/>
                  </a:lnTo>
                  <a:lnTo>
                    <a:pt x="2197" y="114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6AA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2064054" y="1370469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3022" y="0"/>
                  </a:moveTo>
                  <a:lnTo>
                    <a:pt x="0" y="698"/>
                  </a:lnTo>
                  <a:lnTo>
                    <a:pt x="2209" y="2336"/>
                  </a:lnTo>
                  <a:lnTo>
                    <a:pt x="4114" y="3009"/>
                  </a:lnTo>
                  <a:lnTo>
                    <a:pt x="4686" y="5765"/>
                  </a:lnTo>
                  <a:lnTo>
                    <a:pt x="6616" y="3835"/>
                  </a:lnTo>
                  <a:lnTo>
                    <a:pt x="6375" y="3238"/>
                  </a:lnTo>
                  <a:lnTo>
                    <a:pt x="6235" y="2921"/>
                  </a:lnTo>
                  <a:lnTo>
                    <a:pt x="4102" y="965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5E9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2043137" y="1348727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1638" y="0"/>
                  </a:moveTo>
                  <a:lnTo>
                    <a:pt x="0" y="2717"/>
                  </a:lnTo>
                  <a:lnTo>
                    <a:pt x="1892" y="2971"/>
                  </a:lnTo>
                  <a:lnTo>
                    <a:pt x="2298" y="3848"/>
                  </a:lnTo>
                  <a:lnTo>
                    <a:pt x="3721" y="3911"/>
                  </a:lnTo>
                  <a:lnTo>
                    <a:pt x="4241" y="7124"/>
                  </a:lnTo>
                  <a:lnTo>
                    <a:pt x="6299" y="5003"/>
                  </a:lnTo>
                  <a:lnTo>
                    <a:pt x="5321" y="4089"/>
                  </a:lnTo>
                  <a:lnTo>
                    <a:pt x="4381" y="3124"/>
                  </a:lnTo>
                  <a:lnTo>
                    <a:pt x="2552" y="167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93C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10" name="object 4510"/>
          <p:cNvGrpSpPr/>
          <p:nvPr/>
        </p:nvGrpSpPr>
        <p:grpSpPr>
          <a:xfrm>
            <a:off x="2182672" y="1807184"/>
            <a:ext cx="19050" cy="28575"/>
            <a:chOff x="2182672" y="1807184"/>
            <a:chExt cx="19050" cy="28575"/>
          </a:xfrm>
        </p:grpSpPr>
        <p:sp>
          <p:nvSpPr>
            <p:cNvPr id="4511" name="object 4511"/>
            <p:cNvSpPr/>
            <p:nvPr/>
          </p:nvSpPr>
          <p:spPr>
            <a:xfrm>
              <a:off x="2187155" y="1822119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2616" y="0"/>
                  </a:moveTo>
                  <a:lnTo>
                    <a:pt x="1549" y="266"/>
                  </a:lnTo>
                  <a:lnTo>
                    <a:pt x="977" y="1003"/>
                  </a:lnTo>
                  <a:lnTo>
                    <a:pt x="749" y="2031"/>
                  </a:lnTo>
                  <a:lnTo>
                    <a:pt x="863" y="3682"/>
                  </a:lnTo>
                  <a:lnTo>
                    <a:pt x="0" y="5397"/>
                  </a:lnTo>
                  <a:lnTo>
                    <a:pt x="1117" y="6959"/>
                  </a:lnTo>
                  <a:lnTo>
                    <a:pt x="1473" y="7340"/>
                  </a:lnTo>
                  <a:lnTo>
                    <a:pt x="1904" y="7480"/>
                  </a:lnTo>
                  <a:lnTo>
                    <a:pt x="2412" y="7416"/>
                  </a:lnTo>
                  <a:lnTo>
                    <a:pt x="3848" y="6210"/>
                  </a:lnTo>
                  <a:lnTo>
                    <a:pt x="5803" y="5384"/>
                  </a:lnTo>
                  <a:lnTo>
                    <a:pt x="5816" y="3047"/>
                  </a:lnTo>
                  <a:lnTo>
                    <a:pt x="5943" y="774"/>
                  </a:lnTo>
                  <a:lnTo>
                    <a:pt x="4038" y="634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8FCB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2188121" y="1823796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7188" y="0"/>
                  </a:moveTo>
                  <a:lnTo>
                    <a:pt x="6057" y="596"/>
                  </a:lnTo>
                  <a:lnTo>
                    <a:pt x="4838" y="1371"/>
                  </a:lnTo>
                  <a:lnTo>
                    <a:pt x="3936" y="3314"/>
                  </a:lnTo>
                  <a:lnTo>
                    <a:pt x="2070" y="4279"/>
                  </a:lnTo>
                  <a:lnTo>
                    <a:pt x="596" y="5651"/>
                  </a:lnTo>
                  <a:lnTo>
                    <a:pt x="139" y="6235"/>
                  </a:lnTo>
                  <a:lnTo>
                    <a:pt x="0" y="6781"/>
                  </a:lnTo>
                  <a:lnTo>
                    <a:pt x="761" y="7239"/>
                  </a:lnTo>
                  <a:lnTo>
                    <a:pt x="2768" y="5626"/>
                  </a:lnTo>
                  <a:lnTo>
                    <a:pt x="4775" y="3987"/>
                  </a:lnTo>
                  <a:lnTo>
                    <a:pt x="6794" y="2374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3367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2182672" y="1828711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3314" y="0"/>
                  </a:moveTo>
                  <a:lnTo>
                    <a:pt x="2133" y="2590"/>
                  </a:lnTo>
                  <a:lnTo>
                    <a:pt x="0" y="3505"/>
                  </a:lnTo>
                  <a:lnTo>
                    <a:pt x="266" y="4229"/>
                  </a:lnTo>
                  <a:lnTo>
                    <a:pt x="774" y="5676"/>
                  </a:lnTo>
                  <a:lnTo>
                    <a:pt x="2844" y="4648"/>
                  </a:lnTo>
                  <a:lnTo>
                    <a:pt x="3467" y="4127"/>
                  </a:lnTo>
                  <a:lnTo>
                    <a:pt x="4508" y="4470"/>
                  </a:lnTo>
                  <a:lnTo>
                    <a:pt x="4965" y="3619"/>
                  </a:lnTo>
                  <a:lnTo>
                    <a:pt x="6210" y="2324"/>
                  </a:lnTo>
                  <a:lnTo>
                    <a:pt x="6146" y="1790"/>
                  </a:lnTo>
                  <a:lnTo>
                    <a:pt x="6045" y="736"/>
                  </a:lnTo>
                  <a:lnTo>
                    <a:pt x="6070" y="520"/>
                  </a:lnTo>
                  <a:lnTo>
                    <a:pt x="6057" y="304"/>
                  </a:lnTo>
                  <a:lnTo>
                    <a:pt x="6019" y="88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699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2185530" y="183233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108" y="0"/>
                  </a:moveTo>
                  <a:lnTo>
                    <a:pt x="0" y="1028"/>
                  </a:lnTo>
                  <a:lnTo>
                    <a:pt x="1447" y="2451"/>
                  </a:lnTo>
                  <a:lnTo>
                    <a:pt x="2159" y="3162"/>
                  </a:lnTo>
                  <a:lnTo>
                    <a:pt x="3327" y="2082"/>
                  </a:lnTo>
                  <a:lnTo>
                    <a:pt x="1790" y="105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2D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2194915" y="1807184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4140" y="0"/>
                  </a:moveTo>
                  <a:lnTo>
                    <a:pt x="3530" y="825"/>
                  </a:lnTo>
                  <a:lnTo>
                    <a:pt x="2908" y="1638"/>
                  </a:lnTo>
                  <a:lnTo>
                    <a:pt x="2298" y="2463"/>
                  </a:lnTo>
                  <a:lnTo>
                    <a:pt x="698" y="3365"/>
                  </a:lnTo>
                  <a:lnTo>
                    <a:pt x="0" y="4597"/>
                  </a:lnTo>
                  <a:lnTo>
                    <a:pt x="850" y="6413"/>
                  </a:lnTo>
                  <a:lnTo>
                    <a:pt x="1727" y="6476"/>
                  </a:lnTo>
                  <a:lnTo>
                    <a:pt x="3454" y="6642"/>
                  </a:lnTo>
                  <a:lnTo>
                    <a:pt x="6299" y="328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3F63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16" name="object 4516"/>
          <p:cNvGrpSpPr/>
          <p:nvPr/>
        </p:nvGrpSpPr>
        <p:grpSpPr>
          <a:xfrm>
            <a:off x="1720100" y="722337"/>
            <a:ext cx="41275" cy="22225"/>
            <a:chOff x="1720100" y="722337"/>
            <a:chExt cx="41275" cy="22225"/>
          </a:xfrm>
        </p:grpSpPr>
        <p:sp>
          <p:nvSpPr>
            <p:cNvPr id="4517" name="object 4517"/>
            <p:cNvSpPr/>
            <p:nvPr/>
          </p:nvSpPr>
          <p:spPr>
            <a:xfrm>
              <a:off x="1725802" y="737323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20">
                  <a:moveTo>
                    <a:pt x="2247" y="0"/>
                  </a:moveTo>
                  <a:lnTo>
                    <a:pt x="0" y="1371"/>
                  </a:lnTo>
                  <a:lnTo>
                    <a:pt x="3924" y="3467"/>
                  </a:lnTo>
                  <a:lnTo>
                    <a:pt x="8191" y="5613"/>
                  </a:lnTo>
                  <a:lnTo>
                    <a:pt x="12192" y="7086"/>
                  </a:lnTo>
                  <a:lnTo>
                    <a:pt x="12890" y="2603"/>
                  </a:lnTo>
                  <a:lnTo>
                    <a:pt x="15481" y="1549"/>
                  </a:lnTo>
                  <a:lnTo>
                    <a:pt x="12458" y="330"/>
                  </a:lnTo>
                  <a:lnTo>
                    <a:pt x="9296" y="304"/>
                  </a:lnTo>
                  <a:lnTo>
                    <a:pt x="6108" y="469"/>
                  </a:lnTo>
                  <a:lnTo>
                    <a:pt x="4267" y="74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4672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1731873" y="735672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609" y="0"/>
                  </a:moveTo>
                  <a:lnTo>
                    <a:pt x="0" y="698"/>
                  </a:lnTo>
                  <a:lnTo>
                    <a:pt x="50" y="2120"/>
                  </a:lnTo>
                  <a:lnTo>
                    <a:pt x="3009" y="3936"/>
                  </a:lnTo>
                  <a:lnTo>
                    <a:pt x="6286" y="2959"/>
                  </a:lnTo>
                  <a:lnTo>
                    <a:pt x="9423" y="3200"/>
                  </a:lnTo>
                  <a:lnTo>
                    <a:pt x="8051" y="2158"/>
                  </a:lnTo>
                  <a:lnTo>
                    <a:pt x="6388" y="495"/>
                  </a:lnTo>
                  <a:lnTo>
                    <a:pt x="3784" y="1866"/>
                  </a:lnTo>
                  <a:lnTo>
                    <a:pt x="2095" y="3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3C64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1720100" y="73364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0" y="0"/>
                  </a:moveTo>
                  <a:lnTo>
                    <a:pt x="241" y="2184"/>
                  </a:lnTo>
                  <a:lnTo>
                    <a:pt x="1003" y="2400"/>
                  </a:lnTo>
                  <a:lnTo>
                    <a:pt x="1752" y="2628"/>
                  </a:lnTo>
                  <a:lnTo>
                    <a:pt x="2514" y="2844"/>
                  </a:lnTo>
                  <a:lnTo>
                    <a:pt x="2463" y="2260"/>
                  </a:lnTo>
                  <a:lnTo>
                    <a:pt x="2400" y="1676"/>
                  </a:lnTo>
                  <a:lnTo>
                    <a:pt x="2349" y="1079"/>
                  </a:lnTo>
                  <a:lnTo>
                    <a:pt x="1727" y="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B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1744446" y="728764"/>
              <a:ext cx="6985" cy="6350"/>
            </a:xfrm>
            <a:custGeom>
              <a:avLst/>
              <a:gdLst/>
              <a:ahLst/>
              <a:cxnLst/>
              <a:rect l="l" t="t" r="r" b="b"/>
              <a:pathLst>
                <a:path w="6985" h="6350">
                  <a:moveTo>
                    <a:pt x="0" y="0"/>
                  </a:moveTo>
                  <a:lnTo>
                    <a:pt x="1130" y="2400"/>
                  </a:lnTo>
                  <a:lnTo>
                    <a:pt x="2641" y="4508"/>
                  </a:lnTo>
                  <a:lnTo>
                    <a:pt x="4876" y="6019"/>
                  </a:lnTo>
                  <a:lnTo>
                    <a:pt x="5384" y="5956"/>
                  </a:lnTo>
                  <a:lnTo>
                    <a:pt x="6388" y="5854"/>
                  </a:lnTo>
                  <a:lnTo>
                    <a:pt x="4432" y="3721"/>
                  </a:lnTo>
                  <a:lnTo>
                    <a:pt x="3581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7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1753869" y="72433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5">
                  <a:moveTo>
                    <a:pt x="2819" y="0"/>
                  </a:moveTo>
                  <a:lnTo>
                    <a:pt x="0" y="2260"/>
                  </a:lnTo>
                  <a:lnTo>
                    <a:pt x="1028" y="5486"/>
                  </a:lnTo>
                  <a:lnTo>
                    <a:pt x="711" y="8369"/>
                  </a:lnTo>
                  <a:lnTo>
                    <a:pt x="495" y="8496"/>
                  </a:lnTo>
                  <a:lnTo>
                    <a:pt x="292" y="8966"/>
                  </a:lnTo>
                  <a:lnTo>
                    <a:pt x="444" y="9156"/>
                  </a:lnTo>
                  <a:lnTo>
                    <a:pt x="825" y="9321"/>
                  </a:lnTo>
                  <a:lnTo>
                    <a:pt x="3352" y="10172"/>
                  </a:lnTo>
                  <a:lnTo>
                    <a:pt x="4660" y="7200"/>
                  </a:lnTo>
                  <a:lnTo>
                    <a:pt x="6959" y="7365"/>
                  </a:lnTo>
                  <a:lnTo>
                    <a:pt x="3848" y="5880"/>
                  </a:lnTo>
                  <a:lnTo>
                    <a:pt x="1104" y="4191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77C6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1745119" y="722337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3213" y="0"/>
                  </a:moveTo>
                  <a:lnTo>
                    <a:pt x="4013" y="2603"/>
                  </a:lnTo>
                  <a:lnTo>
                    <a:pt x="0" y="7518"/>
                  </a:lnTo>
                  <a:lnTo>
                    <a:pt x="6705" y="7289"/>
                  </a:lnTo>
                  <a:lnTo>
                    <a:pt x="7429" y="7264"/>
                  </a:lnTo>
                  <a:lnTo>
                    <a:pt x="7162" y="5384"/>
                  </a:lnTo>
                  <a:lnTo>
                    <a:pt x="8229" y="3213"/>
                  </a:lnTo>
                  <a:lnTo>
                    <a:pt x="6324" y="1727"/>
                  </a:lnTo>
                  <a:lnTo>
                    <a:pt x="4483" y="2006"/>
                  </a:lnTo>
                  <a:lnTo>
                    <a:pt x="6527" y="4152"/>
                  </a:lnTo>
                  <a:lnTo>
                    <a:pt x="5003" y="4749"/>
                  </a:lnTo>
                  <a:lnTo>
                    <a:pt x="3721" y="3200"/>
                  </a:lnTo>
                  <a:lnTo>
                    <a:pt x="5054" y="1003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7DB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1749666" y="72960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2882" y="0"/>
                  </a:moveTo>
                  <a:lnTo>
                    <a:pt x="2641" y="50"/>
                  </a:lnTo>
                  <a:lnTo>
                    <a:pt x="2400" y="50"/>
                  </a:lnTo>
                  <a:lnTo>
                    <a:pt x="2158" y="25"/>
                  </a:lnTo>
                  <a:lnTo>
                    <a:pt x="0" y="2463"/>
                  </a:lnTo>
                  <a:lnTo>
                    <a:pt x="2781" y="2971"/>
                  </a:lnTo>
                  <a:lnTo>
                    <a:pt x="3784" y="4165"/>
                  </a:lnTo>
                  <a:lnTo>
                    <a:pt x="4203" y="4114"/>
                  </a:lnTo>
                  <a:lnTo>
                    <a:pt x="4622" y="4076"/>
                  </a:lnTo>
                  <a:lnTo>
                    <a:pt x="5029" y="4051"/>
                  </a:lnTo>
                  <a:lnTo>
                    <a:pt x="5067" y="3721"/>
                  </a:lnTo>
                  <a:lnTo>
                    <a:pt x="5029" y="3403"/>
                  </a:lnTo>
                  <a:lnTo>
                    <a:pt x="4914" y="3098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3B84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24" name="object 4524"/>
          <p:cNvSpPr/>
          <p:nvPr/>
        </p:nvSpPr>
        <p:spPr>
          <a:xfrm>
            <a:off x="1733359" y="841743"/>
            <a:ext cx="8255" cy="3810"/>
          </a:xfrm>
          <a:custGeom>
            <a:avLst/>
            <a:gdLst/>
            <a:ahLst/>
            <a:cxnLst/>
            <a:rect l="l" t="t" r="r" b="b"/>
            <a:pathLst>
              <a:path w="8255" h="3809">
                <a:moveTo>
                  <a:pt x="1879" y="0"/>
                </a:moveTo>
                <a:lnTo>
                  <a:pt x="0" y="2501"/>
                </a:lnTo>
                <a:lnTo>
                  <a:pt x="2451" y="1409"/>
                </a:lnTo>
                <a:lnTo>
                  <a:pt x="4483" y="3352"/>
                </a:lnTo>
                <a:lnTo>
                  <a:pt x="6769" y="3086"/>
                </a:lnTo>
                <a:lnTo>
                  <a:pt x="6972" y="2324"/>
                </a:lnTo>
                <a:lnTo>
                  <a:pt x="7797" y="1524"/>
                </a:lnTo>
                <a:lnTo>
                  <a:pt x="6667" y="812"/>
                </a:lnTo>
                <a:lnTo>
                  <a:pt x="4521" y="1498"/>
                </a:lnTo>
                <a:lnTo>
                  <a:pt x="1879" y="0"/>
                </a:lnTo>
                <a:close/>
              </a:path>
            </a:pathLst>
          </a:custGeom>
          <a:solidFill>
            <a:srgbClr val="83BCC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25" name="object 4525"/>
          <p:cNvGrpSpPr/>
          <p:nvPr/>
        </p:nvGrpSpPr>
        <p:grpSpPr>
          <a:xfrm>
            <a:off x="1985987" y="880986"/>
            <a:ext cx="27305" cy="28575"/>
            <a:chOff x="1985987" y="880986"/>
            <a:chExt cx="27305" cy="28575"/>
          </a:xfrm>
        </p:grpSpPr>
        <p:sp>
          <p:nvSpPr>
            <p:cNvPr id="4526" name="object 4526"/>
            <p:cNvSpPr/>
            <p:nvPr/>
          </p:nvSpPr>
          <p:spPr>
            <a:xfrm>
              <a:off x="2003056" y="900049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634" y="0"/>
                  </a:moveTo>
                  <a:lnTo>
                    <a:pt x="0" y="736"/>
                  </a:lnTo>
                  <a:lnTo>
                    <a:pt x="800" y="2895"/>
                  </a:lnTo>
                  <a:lnTo>
                    <a:pt x="4800" y="7111"/>
                  </a:lnTo>
                  <a:lnTo>
                    <a:pt x="8496" y="9105"/>
                  </a:lnTo>
                  <a:lnTo>
                    <a:pt x="9474" y="7150"/>
                  </a:lnTo>
                  <a:lnTo>
                    <a:pt x="9584" y="4343"/>
                  </a:lnTo>
                  <a:lnTo>
                    <a:pt x="6642" y="4343"/>
                  </a:lnTo>
                  <a:lnTo>
                    <a:pt x="4241" y="3708"/>
                  </a:lnTo>
                  <a:lnTo>
                    <a:pt x="2857" y="825"/>
                  </a:lnTo>
                  <a:lnTo>
                    <a:pt x="634" y="0"/>
                  </a:lnTo>
                  <a:close/>
                </a:path>
                <a:path w="10160" h="9525">
                  <a:moveTo>
                    <a:pt x="9613" y="3594"/>
                  </a:moveTo>
                  <a:lnTo>
                    <a:pt x="6642" y="4343"/>
                  </a:lnTo>
                  <a:lnTo>
                    <a:pt x="9584" y="4343"/>
                  </a:lnTo>
                  <a:lnTo>
                    <a:pt x="9613" y="3594"/>
                  </a:lnTo>
                  <a:close/>
                </a:path>
              </a:pathLst>
            </a:custGeom>
            <a:solidFill>
              <a:srgbClr val="3452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1985987" y="880986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120" y="0"/>
                  </a:moveTo>
                  <a:lnTo>
                    <a:pt x="1193" y="622"/>
                  </a:lnTo>
                  <a:lnTo>
                    <a:pt x="292" y="1320"/>
                  </a:lnTo>
                  <a:lnTo>
                    <a:pt x="0" y="4102"/>
                  </a:lnTo>
                  <a:lnTo>
                    <a:pt x="1498" y="5664"/>
                  </a:lnTo>
                  <a:lnTo>
                    <a:pt x="4305" y="6959"/>
                  </a:lnTo>
                  <a:lnTo>
                    <a:pt x="3340" y="139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75A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1991436" y="88519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17" y="0"/>
                  </a:moveTo>
                  <a:lnTo>
                    <a:pt x="533" y="355"/>
                  </a:lnTo>
                  <a:lnTo>
                    <a:pt x="0" y="838"/>
                  </a:lnTo>
                  <a:lnTo>
                    <a:pt x="546" y="1790"/>
                  </a:lnTo>
                  <a:lnTo>
                    <a:pt x="1295" y="1993"/>
                  </a:lnTo>
                  <a:lnTo>
                    <a:pt x="2438" y="1498"/>
                  </a:lnTo>
                  <a:lnTo>
                    <a:pt x="2971" y="889"/>
                  </a:lnTo>
                  <a:lnTo>
                    <a:pt x="2006" y="63"/>
                  </a:lnTo>
                  <a:lnTo>
                    <a:pt x="1701" y="88"/>
                  </a:lnTo>
                  <a:lnTo>
                    <a:pt x="1409" y="63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B63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2000872" y="89872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286" y="0"/>
                  </a:moveTo>
                  <a:lnTo>
                    <a:pt x="2755" y="888"/>
                  </a:lnTo>
                  <a:lnTo>
                    <a:pt x="1396" y="1549"/>
                  </a:lnTo>
                  <a:lnTo>
                    <a:pt x="0" y="2082"/>
                  </a:lnTo>
                  <a:lnTo>
                    <a:pt x="2971" y="4216"/>
                  </a:lnTo>
                  <a:lnTo>
                    <a:pt x="3086" y="2946"/>
                  </a:lnTo>
                  <a:lnTo>
                    <a:pt x="3682" y="2184"/>
                  </a:lnTo>
                  <a:lnTo>
                    <a:pt x="5029" y="2146"/>
                  </a:lnTo>
                  <a:lnTo>
                    <a:pt x="5194" y="1358"/>
                  </a:lnTo>
                  <a:lnTo>
                    <a:pt x="6286" y="0"/>
                  </a:lnTo>
                  <a:close/>
                </a:path>
              </a:pathLst>
            </a:custGeom>
            <a:solidFill>
              <a:srgbClr val="4D6F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30" name="object 4530"/>
          <p:cNvGrpSpPr/>
          <p:nvPr/>
        </p:nvGrpSpPr>
        <p:grpSpPr>
          <a:xfrm>
            <a:off x="1871675" y="828382"/>
            <a:ext cx="38735" cy="19050"/>
            <a:chOff x="1871675" y="828382"/>
            <a:chExt cx="38735" cy="19050"/>
          </a:xfrm>
        </p:grpSpPr>
        <p:sp>
          <p:nvSpPr>
            <p:cNvPr id="4531" name="object 4531"/>
            <p:cNvSpPr/>
            <p:nvPr/>
          </p:nvSpPr>
          <p:spPr>
            <a:xfrm>
              <a:off x="1880158" y="828382"/>
              <a:ext cx="30480" cy="18415"/>
            </a:xfrm>
            <a:custGeom>
              <a:avLst/>
              <a:gdLst/>
              <a:ahLst/>
              <a:cxnLst/>
              <a:rect l="l" t="t" r="r" b="b"/>
              <a:pathLst>
                <a:path w="30480" h="18415">
                  <a:moveTo>
                    <a:pt x="26339" y="0"/>
                  </a:moveTo>
                  <a:lnTo>
                    <a:pt x="24612" y="3276"/>
                  </a:lnTo>
                  <a:lnTo>
                    <a:pt x="22123" y="5079"/>
                  </a:lnTo>
                  <a:lnTo>
                    <a:pt x="19900" y="9575"/>
                  </a:lnTo>
                  <a:lnTo>
                    <a:pt x="16281" y="11963"/>
                  </a:lnTo>
                  <a:lnTo>
                    <a:pt x="8762" y="12877"/>
                  </a:lnTo>
                  <a:lnTo>
                    <a:pt x="6248" y="13576"/>
                  </a:lnTo>
                  <a:lnTo>
                    <a:pt x="2209" y="15112"/>
                  </a:lnTo>
                  <a:lnTo>
                    <a:pt x="0" y="15671"/>
                  </a:lnTo>
                  <a:lnTo>
                    <a:pt x="1079" y="18389"/>
                  </a:lnTo>
                  <a:lnTo>
                    <a:pt x="6794" y="15963"/>
                  </a:lnTo>
                  <a:lnTo>
                    <a:pt x="12865" y="15036"/>
                  </a:lnTo>
                  <a:lnTo>
                    <a:pt x="22326" y="14135"/>
                  </a:lnTo>
                  <a:lnTo>
                    <a:pt x="23977" y="12674"/>
                  </a:lnTo>
                  <a:lnTo>
                    <a:pt x="24028" y="8140"/>
                  </a:lnTo>
                  <a:lnTo>
                    <a:pt x="23863" y="6870"/>
                  </a:lnTo>
                  <a:lnTo>
                    <a:pt x="24993" y="6007"/>
                  </a:lnTo>
                  <a:lnTo>
                    <a:pt x="26530" y="4356"/>
                  </a:lnTo>
                  <a:lnTo>
                    <a:pt x="28524" y="3238"/>
                  </a:lnTo>
                  <a:lnTo>
                    <a:pt x="30187" y="1727"/>
                  </a:lnTo>
                  <a:lnTo>
                    <a:pt x="30213" y="812"/>
                  </a:lnTo>
                  <a:lnTo>
                    <a:pt x="26339" y="0"/>
                  </a:lnTo>
                  <a:close/>
                </a:path>
              </a:pathLst>
            </a:custGeom>
            <a:solidFill>
              <a:srgbClr val="638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1877098" y="833462"/>
              <a:ext cx="25400" cy="13970"/>
            </a:xfrm>
            <a:custGeom>
              <a:avLst/>
              <a:gdLst/>
              <a:ahLst/>
              <a:cxnLst/>
              <a:rect l="l" t="t" r="r" b="b"/>
              <a:pathLst>
                <a:path w="25400" h="13969">
                  <a:moveTo>
                    <a:pt x="25184" y="0"/>
                  </a:moveTo>
                  <a:lnTo>
                    <a:pt x="23101" y="469"/>
                  </a:lnTo>
                  <a:lnTo>
                    <a:pt x="22275" y="3175"/>
                  </a:lnTo>
                  <a:lnTo>
                    <a:pt x="19837" y="3035"/>
                  </a:lnTo>
                  <a:lnTo>
                    <a:pt x="14020" y="4356"/>
                  </a:lnTo>
                  <a:lnTo>
                    <a:pt x="8915" y="7645"/>
                  </a:lnTo>
                  <a:lnTo>
                    <a:pt x="1968" y="9474"/>
                  </a:lnTo>
                  <a:lnTo>
                    <a:pt x="279" y="9220"/>
                  </a:lnTo>
                  <a:lnTo>
                    <a:pt x="0" y="11112"/>
                  </a:lnTo>
                  <a:lnTo>
                    <a:pt x="1612" y="11252"/>
                  </a:lnTo>
                  <a:lnTo>
                    <a:pt x="2705" y="12077"/>
                  </a:lnTo>
                  <a:lnTo>
                    <a:pt x="3263" y="13601"/>
                  </a:lnTo>
                  <a:lnTo>
                    <a:pt x="4152" y="13309"/>
                  </a:lnTo>
                  <a:lnTo>
                    <a:pt x="7086" y="8445"/>
                  </a:lnTo>
                  <a:lnTo>
                    <a:pt x="12484" y="9461"/>
                  </a:lnTo>
                  <a:lnTo>
                    <a:pt x="21818" y="7340"/>
                  </a:lnTo>
                  <a:lnTo>
                    <a:pt x="24853" y="5283"/>
                  </a:lnTo>
                  <a:lnTo>
                    <a:pt x="25184" y="0"/>
                  </a:lnTo>
                  <a:close/>
                </a:path>
              </a:pathLst>
            </a:custGeom>
            <a:solidFill>
              <a:srgbClr val="87B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1871675" y="835482"/>
              <a:ext cx="25400" cy="12065"/>
            </a:xfrm>
            <a:custGeom>
              <a:avLst/>
              <a:gdLst/>
              <a:ahLst/>
              <a:cxnLst/>
              <a:rect l="l" t="t" r="r" b="b"/>
              <a:pathLst>
                <a:path w="25400" h="12065">
                  <a:moveTo>
                    <a:pt x="24206" y="0"/>
                  </a:moveTo>
                  <a:lnTo>
                    <a:pt x="18126" y="2336"/>
                  </a:lnTo>
                  <a:lnTo>
                    <a:pt x="11974" y="4511"/>
                  </a:lnTo>
                  <a:lnTo>
                    <a:pt x="5962" y="7015"/>
                  </a:lnTo>
                  <a:lnTo>
                    <a:pt x="304" y="10337"/>
                  </a:lnTo>
                  <a:lnTo>
                    <a:pt x="50" y="10591"/>
                  </a:lnTo>
                  <a:lnTo>
                    <a:pt x="0" y="10871"/>
                  </a:lnTo>
                  <a:lnTo>
                    <a:pt x="101" y="11137"/>
                  </a:lnTo>
                  <a:lnTo>
                    <a:pt x="2400" y="11671"/>
                  </a:lnTo>
                  <a:lnTo>
                    <a:pt x="3708" y="9893"/>
                  </a:lnTo>
                  <a:lnTo>
                    <a:pt x="5410" y="9093"/>
                  </a:lnTo>
                  <a:lnTo>
                    <a:pt x="12534" y="7645"/>
                  </a:lnTo>
                  <a:lnTo>
                    <a:pt x="19049" y="4737"/>
                  </a:lnTo>
                  <a:lnTo>
                    <a:pt x="25247" y="1016"/>
                  </a:lnTo>
                  <a:lnTo>
                    <a:pt x="24206" y="0"/>
                  </a:lnTo>
                  <a:close/>
                </a:path>
              </a:pathLst>
            </a:custGeom>
            <a:solidFill>
              <a:srgbClr val="AFDB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1883638" y="83238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5">
                  <a:moveTo>
                    <a:pt x="6032" y="0"/>
                  </a:moveTo>
                  <a:lnTo>
                    <a:pt x="3035" y="2971"/>
                  </a:lnTo>
                  <a:lnTo>
                    <a:pt x="0" y="2070"/>
                  </a:lnTo>
                  <a:lnTo>
                    <a:pt x="3048" y="5575"/>
                  </a:lnTo>
                  <a:lnTo>
                    <a:pt x="6057" y="2527"/>
                  </a:lnTo>
                  <a:lnTo>
                    <a:pt x="9080" y="2006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568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35" name="object 4535"/>
          <p:cNvSpPr/>
          <p:nvPr/>
        </p:nvSpPr>
        <p:spPr>
          <a:xfrm>
            <a:off x="1735734" y="853262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419" y="0"/>
                </a:moveTo>
                <a:lnTo>
                  <a:pt x="2933" y="3517"/>
                </a:lnTo>
                <a:lnTo>
                  <a:pt x="0" y="5041"/>
                </a:lnTo>
                <a:lnTo>
                  <a:pt x="1231" y="6032"/>
                </a:lnTo>
                <a:lnTo>
                  <a:pt x="2108" y="5867"/>
                </a:lnTo>
                <a:lnTo>
                  <a:pt x="3581" y="5562"/>
                </a:lnTo>
                <a:lnTo>
                  <a:pt x="5118" y="5118"/>
                </a:lnTo>
                <a:lnTo>
                  <a:pt x="5981" y="3263"/>
                </a:lnTo>
                <a:lnTo>
                  <a:pt x="5194" y="2311"/>
                </a:lnTo>
                <a:lnTo>
                  <a:pt x="4432" y="520"/>
                </a:lnTo>
                <a:lnTo>
                  <a:pt x="419" y="0"/>
                </a:lnTo>
                <a:close/>
              </a:path>
            </a:pathLst>
          </a:custGeom>
          <a:solidFill>
            <a:srgbClr val="C3E0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6" name="object 4536"/>
          <p:cNvSpPr/>
          <p:nvPr/>
        </p:nvSpPr>
        <p:spPr>
          <a:xfrm>
            <a:off x="2200097" y="1179194"/>
            <a:ext cx="3810" cy="7620"/>
          </a:xfrm>
          <a:custGeom>
            <a:avLst/>
            <a:gdLst/>
            <a:ahLst/>
            <a:cxnLst/>
            <a:rect l="l" t="t" r="r" b="b"/>
            <a:pathLst>
              <a:path w="3810" h="7619">
                <a:moveTo>
                  <a:pt x="0" y="0"/>
                </a:moveTo>
                <a:lnTo>
                  <a:pt x="12" y="4152"/>
                </a:lnTo>
                <a:lnTo>
                  <a:pt x="3162" y="7213"/>
                </a:lnTo>
                <a:lnTo>
                  <a:pt x="3251" y="4305"/>
                </a:lnTo>
                <a:lnTo>
                  <a:pt x="1270" y="2311"/>
                </a:lnTo>
                <a:lnTo>
                  <a:pt x="0" y="0"/>
                </a:lnTo>
                <a:close/>
              </a:path>
            </a:pathLst>
          </a:custGeom>
          <a:solidFill>
            <a:srgbClr val="D0E8E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37" name="object 4537"/>
          <p:cNvGrpSpPr/>
          <p:nvPr/>
        </p:nvGrpSpPr>
        <p:grpSpPr>
          <a:xfrm>
            <a:off x="1756727" y="731545"/>
            <a:ext cx="8255" cy="12065"/>
            <a:chOff x="1756727" y="731545"/>
            <a:chExt cx="8255" cy="12065"/>
          </a:xfrm>
        </p:grpSpPr>
        <p:sp>
          <p:nvSpPr>
            <p:cNvPr id="4538" name="object 4538"/>
            <p:cNvSpPr/>
            <p:nvPr/>
          </p:nvSpPr>
          <p:spPr>
            <a:xfrm>
              <a:off x="1759369" y="731545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5562" y="0"/>
                  </a:moveTo>
                  <a:lnTo>
                    <a:pt x="4178" y="203"/>
                  </a:lnTo>
                  <a:lnTo>
                    <a:pt x="2832" y="939"/>
                  </a:lnTo>
                  <a:lnTo>
                    <a:pt x="1396" y="190"/>
                  </a:lnTo>
                  <a:lnTo>
                    <a:pt x="1130" y="1892"/>
                  </a:lnTo>
                  <a:lnTo>
                    <a:pt x="0" y="3619"/>
                  </a:lnTo>
                  <a:lnTo>
                    <a:pt x="1562" y="5270"/>
                  </a:lnTo>
                  <a:lnTo>
                    <a:pt x="5143" y="6705"/>
                  </a:lnTo>
                  <a:lnTo>
                    <a:pt x="3428" y="3060"/>
                  </a:lnTo>
                  <a:lnTo>
                    <a:pt x="4559" y="2133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6EB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1760867" y="733679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3060" y="0"/>
                  </a:moveTo>
                  <a:lnTo>
                    <a:pt x="1739" y="749"/>
                  </a:lnTo>
                  <a:lnTo>
                    <a:pt x="2311" y="3276"/>
                  </a:lnTo>
                  <a:lnTo>
                    <a:pt x="63" y="3136"/>
                  </a:lnTo>
                  <a:lnTo>
                    <a:pt x="0" y="4635"/>
                  </a:lnTo>
                  <a:lnTo>
                    <a:pt x="25" y="6083"/>
                  </a:lnTo>
                  <a:lnTo>
                    <a:pt x="2006" y="6324"/>
                  </a:lnTo>
                  <a:lnTo>
                    <a:pt x="2438" y="5499"/>
                  </a:lnTo>
                  <a:lnTo>
                    <a:pt x="3174" y="5232"/>
                  </a:lnTo>
                  <a:lnTo>
                    <a:pt x="4051" y="5245"/>
                  </a:lnTo>
                  <a:lnTo>
                    <a:pt x="3136" y="3606"/>
                  </a:lnTo>
                  <a:lnTo>
                    <a:pt x="3124" y="1803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489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1756727" y="74096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171" y="0"/>
                  </a:moveTo>
                  <a:lnTo>
                    <a:pt x="0" y="76"/>
                  </a:lnTo>
                  <a:lnTo>
                    <a:pt x="126" y="1143"/>
                  </a:lnTo>
                  <a:lnTo>
                    <a:pt x="457" y="2209"/>
                  </a:lnTo>
                  <a:lnTo>
                    <a:pt x="1777" y="1968"/>
                  </a:lnTo>
                  <a:lnTo>
                    <a:pt x="3111" y="1714"/>
                  </a:lnTo>
                  <a:lnTo>
                    <a:pt x="2260" y="711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6BBC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41" name="object 4541"/>
          <p:cNvGrpSpPr/>
          <p:nvPr/>
        </p:nvGrpSpPr>
        <p:grpSpPr>
          <a:xfrm>
            <a:off x="2182672" y="1808276"/>
            <a:ext cx="14604" cy="24130"/>
            <a:chOff x="2182672" y="1808276"/>
            <a:chExt cx="14604" cy="24130"/>
          </a:xfrm>
        </p:grpSpPr>
        <p:sp>
          <p:nvSpPr>
            <p:cNvPr id="4542" name="object 4542"/>
            <p:cNvSpPr/>
            <p:nvPr/>
          </p:nvSpPr>
          <p:spPr>
            <a:xfrm>
              <a:off x="2182672" y="1824151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5232" y="0"/>
                  </a:moveTo>
                  <a:lnTo>
                    <a:pt x="3975" y="977"/>
                  </a:lnTo>
                  <a:lnTo>
                    <a:pt x="0" y="8064"/>
                  </a:lnTo>
                  <a:lnTo>
                    <a:pt x="2666" y="8089"/>
                  </a:lnTo>
                  <a:lnTo>
                    <a:pt x="4419" y="6489"/>
                  </a:lnTo>
                  <a:lnTo>
                    <a:pt x="6019" y="4648"/>
                  </a:lnTo>
                  <a:lnTo>
                    <a:pt x="5765" y="3098"/>
                  </a:lnTo>
                  <a:lnTo>
                    <a:pt x="6629" y="1358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BFDE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2189238" y="1808276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5" h="10794">
                  <a:moveTo>
                    <a:pt x="7213" y="0"/>
                  </a:moveTo>
                  <a:lnTo>
                    <a:pt x="5981" y="139"/>
                  </a:lnTo>
                  <a:lnTo>
                    <a:pt x="4724" y="355"/>
                  </a:lnTo>
                  <a:lnTo>
                    <a:pt x="3174" y="2793"/>
                  </a:lnTo>
                  <a:lnTo>
                    <a:pt x="0" y="4267"/>
                  </a:lnTo>
                  <a:lnTo>
                    <a:pt x="330" y="7823"/>
                  </a:lnTo>
                  <a:lnTo>
                    <a:pt x="3924" y="10756"/>
                  </a:lnTo>
                  <a:lnTo>
                    <a:pt x="4152" y="5359"/>
                  </a:lnTo>
                  <a:lnTo>
                    <a:pt x="6527" y="5321"/>
                  </a:lnTo>
                  <a:lnTo>
                    <a:pt x="7975" y="1371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C7E3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44" name="object 4544"/>
          <p:cNvGrpSpPr/>
          <p:nvPr/>
        </p:nvGrpSpPr>
        <p:grpSpPr>
          <a:xfrm>
            <a:off x="1815236" y="830110"/>
            <a:ext cx="160020" cy="117475"/>
            <a:chOff x="1815236" y="830110"/>
            <a:chExt cx="160020" cy="117475"/>
          </a:xfrm>
        </p:grpSpPr>
        <p:sp>
          <p:nvSpPr>
            <p:cNvPr id="4545" name="object 4545"/>
            <p:cNvSpPr/>
            <p:nvPr/>
          </p:nvSpPr>
          <p:spPr>
            <a:xfrm>
              <a:off x="1943696" y="843711"/>
              <a:ext cx="31750" cy="19050"/>
            </a:xfrm>
            <a:custGeom>
              <a:avLst/>
              <a:gdLst/>
              <a:ahLst/>
              <a:cxnLst/>
              <a:rect l="l" t="t" r="r" b="b"/>
              <a:pathLst>
                <a:path w="31750" h="19050">
                  <a:moveTo>
                    <a:pt x="634" y="12"/>
                  </a:moveTo>
                  <a:lnTo>
                    <a:pt x="7099" y="7124"/>
                  </a:lnTo>
                  <a:lnTo>
                    <a:pt x="8343" y="8839"/>
                  </a:lnTo>
                  <a:lnTo>
                    <a:pt x="12725" y="12420"/>
                  </a:lnTo>
                  <a:lnTo>
                    <a:pt x="11925" y="14084"/>
                  </a:lnTo>
                  <a:lnTo>
                    <a:pt x="9321" y="15659"/>
                  </a:lnTo>
                  <a:lnTo>
                    <a:pt x="8953" y="16001"/>
                  </a:lnTo>
                  <a:lnTo>
                    <a:pt x="8813" y="16421"/>
                  </a:lnTo>
                  <a:lnTo>
                    <a:pt x="8889" y="16903"/>
                  </a:lnTo>
                  <a:lnTo>
                    <a:pt x="9207" y="17830"/>
                  </a:lnTo>
                  <a:lnTo>
                    <a:pt x="9626" y="18656"/>
                  </a:lnTo>
                  <a:lnTo>
                    <a:pt x="10617" y="19024"/>
                  </a:lnTo>
                  <a:lnTo>
                    <a:pt x="11861" y="18910"/>
                  </a:lnTo>
                  <a:lnTo>
                    <a:pt x="12674" y="17919"/>
                  </a:lnTo>
                  <a:lnTo>
                    <a:pt x="15252" y="16865"/>
                  </a:lnTo>
                  <a:lnTo>
                    <a:pt x="16814" y="17462"/>
                  </a:lnTo>
                  <a:lnTo>
                    <a:pt x="22618" y="16878"/>
                  </a:lnTo>
                  <a:lnTo>
                    <a:pt x="27114" y="17513"/>
                  </a:lnTo>
                  <a:lnTo>
                    <a:pt x="31229" y="15557"/>
                  </a:lnTo>
                  <a:lnTo>
                    <a:pt x="31064" y="14998"/>
                  </a:lnTo>
                  <a:lnTo>
                    <a:pt x="28816" y="11798"/>
                  </a:lnTo>
                  <a:lnTo>
                    <a:pt x="24333" y="12941"/>
                  </a:lnTo>
                  <a:lnTo>
                    <a:pt x="18948" y="5753"/>
                  </a:lnTo>
                  <a:lnTo>
                    <a:pt x="952" y="88"/>
                  </a:lnTo>
                  <a:lnTo>
                    <a:pt x="634" y="12"/>
                  </a:lnTo>
                  <a:close/>
                </a:path>
              </a:pathLst>
            </a:custGeom>
            <a:solidFill>
              <a:srgbClr val="97C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928799" y="849680"/>
              <a:ext cx="30480" cy="15240"/>
            </a:xfrm>
            <a:custGeom>
              <a:avLst/>
              <a:gdLst/>
              <a:ahLst/>
              <a:cxnLst/>
              <a:rect l="l" t="t" r="r" b="b"/>
              <a:pathLst>
                <a:path w="30480" h="15240">
                  <a:moveTo>
                    <a:pt x="24206" y="9690"/>
                  </a:moveTo>
                  <a:lnTo>
                    <a:pt x="19151" y="11455"/>
                  </a:lnTo>
                  <a:lnTo>
                    <a:pt x="14452" y="10096"/>
                  </a:lnTo>
                  <a:lnTo>
                    <a:pt x="6629" y="6896"/>
                  </a:lnTo>
                  <a:lnTo>
                    <a:pt x="3962" y="4330"/>
                  </a:lnTo>
                  <a:lnTo>
                    <a:pt x="177" y="4521"/>
                  </a:lnTo>
                  <a:lnTo>
                    <a:pt x="0" y="5080"/>
                  </a:lnTo>
                  <a:lnTo>
                    <a:pt x="88" y="5283"/>
                  </a:lnTo>
                  <a:lnTo>
                    <a:pt x="330" y="5486"/>
                  </a:lnTo>
                  <a:lnTo>
                    <a:pt x="2273" y="5740"/>
                  </a:lnTo>
                  <a:lnTo>
                    <a:pt x="8242" y="10007"/>
                  </a:lnTo>
                  <a:lnTo>
                    <a:pt x="5816" y="10629"/>
                  </a:lnTo>
                  <a:lnTo>
                    <a:pt x="4483" y="11607"/>
                  </a:lnTo>
                  <a:lnTo>
                    <a:pt x="4597" y="12509"/>
                  </a:lnTo>
                  <a:lnTo>
                    <a:pt x="5092" y="13131"/>
                  </a:lnTo>
                  <a:lnTo>
                    <a:pt x="5880" y="13538"/>
                  </a:lnTo>
                  <a:lnTo>
                    <a:pt x="8521" y="14224"/>
                  </a:lnTo>
                  <a:lnTo>
                    <a:pt x="11150" y="15011"/>
                  </a:lnTo>
                  <a:lnTo>
                    <a:pt x="13931" y="14859"/>
                  </a:lnTo>
                  <a:lnTo>
                    <a:pt x="17399" y="13601"/>
                  </a:lnTo>
                  <a:lnTo>
                    <a:pt x="21805" y="14693"/>
                  </a:lnTo>
                  <a:lnTo>
                    <a:pt x="24180" y="10718"/>
                  </a:lnTo>
                  <a:lnTo>
                    <a:pt x="24206" y="9690"/>
                  </a:lnTo>
                  <a:close/>
                </a:path>
                <a:path w="30480" h="15240">
                  <a:moveTo>
                    <a:pt x="30035" y="8559"/>
                  </a:moveTo>
                  <a:lnTo>
                    <a:pt x="26695" y="3695"/>
                  </a:lnTo>
                  <a:lnTo>
                    <a:pt x="24384" y="0"/>
                  </a:lnTo>
                  <a:lnTo>
                    <a:pt x="20002" y="355"/>
                  </a:lnTo>
                  <a:lnTo>
                    <a:pt x="21005" y="3644"/>
                  </a:lnTo>
                  <a:lnTo>
                    <a:pt x="26149" y="5067"/>
                  </a:lnTo>
                  <a:lnTo>
                    <a:pt x="24206" y="9690"/>
                  </a:lnTo>
                  <a:lnTo>
                    <a:pt x="26098" y="8940"/>
                  </a:lnTo>
                  <a:lnTo>
                    <a:pt x="30035" y="8559"/>
                  </a:lnTo>
                  <a:close/>
                </a:path>
              </a:pathLst>
            </a:custGeom>
            <a:solidFill>
              <a:srgbClr val="C4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924913" y="8520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88" y="0"/>
                  </a:moveTo>
                  <a:lnTo>
                    <a:pt x="0" y="2895"/>
                  </a:lnTo>
                  <a:lnTo>
                    <a:pt x="1231" y="4140"/>
                  </a:lnTo>
                  <a:lnTo>
                    <a:pt x="4089" y="3302"/>
                  </a:lnTo>
                  <a:lnTo>
                    <a:pt x="4216" y="3149"/>
                  </a:lnTo>
                  <a:lnTo>
                    <a:pt x="4140" y="2184"/>
                  </a:lnTo>
                  <a:lnTo>
                    <a:pt x="3797" y="1816"/>
                  </a:lnTo>
                  <a:lnTo>
                    <a:pt x="3441" y="1460"/>
                  </a:lnTo>
                  <a:lnTo>
                    <a:pt x="3098" y="110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CC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879612" y="844435"/>
              <a:ext cx="32384" cy="13970"/>
            </a:xfrm>
            <a:custGeom>
              <a:avLst/>
              <a:gdLst/>
              <a:ahLst/>
              <a:cxnLst/>
              <a:rect l="l" t="t" r="r" b="b"/>
              <a:pathLst>
                <a:path w="32385" h="13969">
                  <a:moveTo>
                    <a:pt x="29921" y="0"/>
                  </a:moveTo>
                  <a:lnTo>
                    <a:pt x="27216" y="2514"/>
                  </a:lnTo>
                  <a:lnTo>
                    <a:pt x="25273" y="1943"/>
                  </a:lnTo>
                  <a:lnTo>
                    <a:pt x="22860" y="1943"/>
                  </a:lnTo>
                  <a:lnTo>
                    <a:pt x="18326" y="3403"/>
                  </a:lnTo>
                  <a:lnTo>
                    <a:pt x="17297" y="3429"/>
                  </a:lnTo>
                  <a:lnTo>
                    <a:pt x="14541" y="2679"/>
                  </a:lnTo>
                  <a:lnTo>
                    <a:pt x="11798" y="2768"/>
                  </a:lnTo>
                  <a:lnTo>
                    <a:pt x="9042" y="3365"/>
                  </a:lnTo>
                  <a:lnTo>
                    <a:pt x="8750" y="3568"/>
                  </a:lnTo>
                  <a:lnTo>
                    <a:pt x="8432" y="3657"/>
                  </a:lnTo>
                  <a:lnTo>
                    <a:pt x="8089" y="3644"/>
                  </a:lnTo>
                  <a:lnTo>
                    <a:pt x="6197" y="4406"/>
                  </a:lnTo>
                  <a:lnTo>
                    <a:pt x="4203" y="3822"/>
                  </a:lnTo>
                  <a:lnTo>
                    <a:pt x="2260" y="4051"/>
                  </a:lnTo>
                  <a:lnTo>
                    <a:pt x="838" y="5676"/>
                  </a:lnTo>
                  <a:lnTo>
                    <a:pt x="1397" y="8064"/>
                  </a:lnTo>
                  <a:lnTo>
                    <a:pt x="101" y="9740"/>
                  </a:lnTo>
                  <a:lnTo>
                    <a:pt x="12" y="10210"/>
                  </a:lnTo>
                  <a:lnTo>
                    <a:pt x="0" y="10693"/>
                  </a:lnTo>
                  <a:lnTo>
                    <a:pt x="76" y="11176"/>
                  </a:lnTo>
                  <a:lnTo>
                    <a:pt x="254" y="11645"/>
                  </a:lnTo>
                  <a:lnTo>
                    <a:pt x="558" y="12014"/>
                  </a:lnTo>
                  <a:lnTo>
                    <a:pt x="1003" y="12255"/>
                  </a:lnTo>
                  <a:lnTo>
                    <a:pt x="5346" y="12560"/>
                  </a:lnTo>
                  <a:lnTo>
                    <a:pt x="6692" y="8369"/>
                  </a:lnTo>
                  <a:lnTo>
                    <a:pt x="9575" y="6489"/>
                  </a:lnTo>
                  <a:lnTo>
                    <a:pt x="12598" y="5676"/>
                  </a:lnTo>
                  <a:lnTo>
                    <a:pt x="15608" y="5257"/>
                  </a:lnTo>
                  <a:lnTo>
                    <a:pt x="18948" y="6705"/>
                  </a:lnTo>
                  <a:lnTo>
                    <a:pt x="17132" y="8572"/>
                  </a:lnTo>
                  <a:lnTo>
                    <a:pt x="14630" y="8382"/>
                  </a:lnTo>
                  <a:lnTo>
                    <a:pt x="13449" y="10210"/>
                  </a:lnTo>
                  <a:lnTo>
                    <a:pt x="12788" y="11468"/>
                  </a:lnTo>
                  <a:lnTo>
                    <a:pt x="12458" y="12661"/>
                  </a:lnTo>
                  <a:lnTo>
                    <a:pt x="14033" y="13525"/>
                  </a:lnTo>
                  <a:lnTo>
                    <a:pt x="15062" y="13919"/>
                  </a:lnTo>
                  <a:lnTo>
                    <a:pt x="16103" y="13893"/>
                  </a:lnTo>
                  <a:lnTo>
                    <a:pt x="17145" y="13589"/>
                  </a:lnTo>
                  <a:lnTo>
                    <a:pt x="18630" y="13055"/>
                  </a:lnTo>
                  <a:lnTo>
                    <a:pt x="19939" y="12217"/>
                  </a:lnTo>
                  <a:lnTo>
                    <a:pt x="23342" y="10198"/>
                  </a:lnTo>
                  <a:lnTo>
                    <a:pt x="25501" y="9105"/>
                  </a:lnTo>
                  <a:lnTo>
                    <a:pt x="28765" y="5791"/>
                  </a:lnTo>
                  <a:lnTo>
                    <a:pt x="32169" y="4749"/>
                  </a:lnTo>
                  <a:lnTo>
                    <a:pt x="29921" y="0"/>
                  </a:lnTo>
                  <a:close/>
                </a:path>
              </a:pathLst>
            </a:custGeom>
            <a:solidFill>
              <a:srgbClr val="BCD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899539" y="843432"/>
              <a:ext cx="16510" cy="14604"/>
            </a:xfrm>
            <a:custGeom>
              <a:avLst/>
              <a:gdLst/>
              <a:ahLst/>
              <a:cxnLst/>
              <a:rect l="l" t="t" r="r" b="b"/>
              <a:pathLst>
                <a:path w="16510" h="14605">
                  <a:moveTo>
                    <a:pt x="11912" y="0"/>
                  </a:moveTo>
                  <a:lnTo>
                    <a:pt x="8813" y="1917"/>
                  </a:lnTo>
                  <a:lnTo>
                    <a:pt x="5715" y="2413"/>
                  </a:lnTo>
                  <a:lnTo>
                    <a:pt x="5486" y="2501"/>
                  </a:lnTo>
                  <a:lnTo>
                    <a:pt x="5245" y="2870"/>
                  </a:lnTo>
                  <a:lnTo>
                    <a:pt x="5334" y="3073"/>
                  </a:lnTo>
                  <a:lnTo>
                    <a:pt x="5626" y="3302"/>
                  </a:lnTo>
                  <a:lnTo>
                    <a:pt x="11645" y="3302"/>
                  </a:lnTo>
                  <a:lnTo>
                    <a:pt x="469" y="11722"/>
                  </a:lnTo>
                  <a:lnTo>
                    <a:pt x="0" y="12865"/>
                  </a:lnTo>
                  <a:lnTo>
                    <a:pt x="609" y="13550"/>
                  </a:lnTo>
                  <a:lnTo>
                    <a:pt x="1485" y="14122"/>
                  </a:lnTo>
                  <a:lnTo>
                    <a:pt x="4051" y="14198"/>
                  </a:lnTo>
                  <a:lnTo>
                    <a:pt x="5753" y="12268"/>
                  </a:lnTo>
                  <a:lnTo>
                    <a:pt x="7886" y="11366"/>
                  </a:lnTo>
                  <a:lnTo>
                    <a:pt x="11430" y="8585"/>
                  </a:lnTo>
                  <a:lnTo>
                    <a:pt x="13271" y="7289"/>
                  </a:lnTo>
                  <a:lnTo>
                    <a:pt x="14211" y="6350"/>
                  </a:lnTo>
                  <a:lnTo>
                    <a:pt x="15443" y="5676"/>
                  </a:lnTo>
                  <a:lnTo>
                    <a:pt x="16090" y="3454"/>
                  </a:lnTo>
                  <a:lnTo>
                    <a:pt x="15011" y="2400"/>
                  </a:lnTo>
                  <a:lnTo>
                    <a:pt x="11912" y="0"/>
                  </a:lnTo>
                  <a:close/>
                </a:path>
              </a:pathLst>
            </a:custGeom>
            <a:solidFill>
              <a:srgbClr val="5882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888655" y="830109"/>
              <a:ext cx="22225" cy="18415"/>
            </a:xfrm>
            <a:custGeom>
              <a:avLst/>
              <a:gdLst/>
              <a:ahLst/>
              <a:cxnLst/>
              <a:rect l="l" t="t" r="r" b="b"/>
              <a:pathLst>
                <a:path w="22225" h="18415">
                  <a:moveTo>
                    <a:pt x="8255" y="17754"/>
                  </a:moveTo>
                  <a:lnTo>
                    <a:pt x="5511" y="16230"/>
                  </a:lnTo>
                  <a:lnTo>
                    <a:pt x="2768" y="16268"/>
                  </a:lnTo>
                  <a:lnTo>
                    <a:pt x="0" y="17691"/>
                  </a:lnTo>
                  <a:lnTo>
                    <a:pt x="8255" y="17754"/>
                  </a:lnTo>
                  <a:close/>
                </a:path>
                <a:path w="22225" h="18415">
                  <a:moveTo>
                    <a:pt x="16586" y="15735"/>
                  </a:moveTo>
                  <a:lnTo>
                    <a:pt x="13716" y="14770"/>
                  </a:lnTo>
                  <a:lnTo>
                    <a:pt x="11353" y="15735"/>
                  </a:lnTo>
                  <a:lnTo>
                    <a:pt x="9283" y="17729"/>
                  </a:lnTo>
                  <a:lnTo>
                    <a:pt x="11772" y="17881"/>
                  </a:lnTo>
                  <a:lnTo>
                    <a:pt x="14198" y="17678"/>
                  </a:lnTo>
                  <a:lnTo>
                    <a:pt x="16497" y="16624"/>
                  </a:lnTo>
                  <a:lnTo>
                    <a:pt x="16535" y="16027"/>
                  </a:lnTo>
                  <a:lnTo>
                    <a:pt x="16586" y="15735"/>
                  </a:lnTo>
                  <a:close/>
                </a:path>
                <a:path w="22225" h="18415">
                  <a:moveTo>
                    <a:pt x="21691" y="0"/>
                  </a:moveTo>
                  <a:lnTo>
                    <a:pt x="19507" y="876"/>
                  </a:lnTo>
                  <a:lnTo>
                    <a:pt x="16814" y="1143"/>
                  </a:lnTo>
                  <a:lnTo>
                    <a:pt x="16497" y="4279"/>
                  </a:lnTo>
                  <a:lnTo>
                    <a:pt x="19215" y="4051"/>
                  </a:lnTo>
                  <a:lnTo>
                    <a:pt x="20561" y="2159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4D6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880285" y="84773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19" h="1905">
                  <a:moveTo>
                    <a:pt x="114" y="0"/>
                  </a:moveTo>
                  <a:lnTo>
                    <a:pt x="0" y="1181"/>
                  </a:lnTo>
                  <a:lnTo>
                    <a:pt x="330" y="1765"/>
                  </a:lnTo>
                  <a:lnTo>
                    <a:pt x="736" y="1828"/>
                  </a:lnTo>
                  <a:lnTo>
                    <a:pt x="1206" y="1358"/>
                  </a:lnTo>
                  <a:lnTo>
                    <a:pt x="3276" y="977"/>
                  </a:lnTo>
                  <a:lnTo>
                    <a:pt x="5473" y="1447"/>
                  </a:lnTo>
                  <a:lnTo>
                    <a:pt x="7416" y="34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638B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911197" y="847724"/>
              <a:ext cx="49530" cy="36195"/>
            </a:xfrm>
            <a:custGeom>
              <a:avLst/>
              <a:gdLst/>
              <a:ahLst/>
              <a:cxnLst/>
              <a:rect l="l" t="t" r="r" b="b"/>
              <a:pathLst>
                <a:path w="49530" h="36194">
                  <a:moveTo>
                    <a:pt x="4191" y="0"/>
                  </a:moveTo>
                  <a:lnTo>
                    <a:pt x="1079" y="2031"/>
                  </a:lnTo>
                  <a:lnTo>
                    <a:pt x="0" y="4749"/>
                  </a:lnTo>
                  <a:lnTo>
                    <a:pt x="2032" y="6400"/>
                  </a:lnTo>
                  <a:lnTo>
                    <a:pt x="5168" y="12788"/>
                  </a:lnTo>
                  <a:lnTo>
                    <a:pt x="10439" y="13906"/>
                  </a:lnTo>
                  <a:lnTo>
                    <a:pt x="13411" y="21247"/>
                  </a:lnTo>
                  <a:lnTo>
                    <a:pt x="18313" y="20307"/>
                  </a:lnTo>
                  <a:lnTo>
                    <a:pt x="39128" y="36144"/>
                  </a:lnTo>
                  <a:lnTo>
                    <a:pt x="44615" y="34899"/>
                  </a:lnTo>
                  <a:lnTo>
                    <a:pt x="49276" y="31508"/>
                  </a:lnTo>
                  <a:lnTo>
                    <a:pt x="45072" y="29298"/>
                  </a:lnTo>
                  <a:lnTo>
                    <a:pt x="40500" y="28803"/>
                  </a:lnTo>
                  <a:lnTo>
                    <a:pt x="32829" y="30022"/>
                  </a:lnTo>
                  <a:lnTo>
                    <a:pt x="30276" y="28803"/>
                  </a:lnTo>
                  <a:lnTo>
                    <a:pt x="25488" y="27368"/>
                  </a:lnTo>
                  <a:lnTo>
                    <a:pt x="24993" y="25857"/>
                  </a:lnTo>
                  <a:lnTo>
                    <a:pt x="27127" y="22898"/>
                  </a:lnTo>
                  <a:lnTo>
                    <a:pt x="27774" y="21678"/>
                  </a:lnTo>
                  <a:lnTo>
                    <a:pt x="28752" y="20700"/>
                  </a:lnTo>
                  <a:lnTo>
                    <a:pt x="29260" y="19596"/>
                  </a:lnTo>
                  <a:lnTo>
                    <a:pt x="29146" y="17500"/>
                  </a:lnTo>
                  <a:lnTo>
                    <a:pt x="31330" y="19037"/>
                  </a:lnTo>
                  <a:lnTo>
                    <a:pt x="32766" y="18719"/>
                  </a:lnTo>
                  <a:lnTo>
                    <a:pt x="34759" y="19151"/>
                  </a:lnTo>
                  <a:lnTo>
                    <a:pt x="34518" y="16611"/>
                  </a:lnTo>
                  <a:lnTo>
                    <a:pt x="33540" y="15824"/>
                  </a:lnTo>
                  <a:lnTo>
                    <a:pt x="32435" y="16217"/>
                  </a:lnTo>
                  <a:lnTo>
                    <a:pt x="28714" y="16332"/>
                  </a:lnTo>
                  <a:lnTo>
                    <a:pt x="26111" y="15760"/>
                  </a:lnTo>
                  <a:lnTo>
                    <a:pt x="23495" y="15481"/>
                  </a:lnTo>
                  <a:lnTo>
                    <a:pt x="19189" y="14122"/>
                  </a:lnTo>
                  <a:lnTo>
                    <a:pt x="16992" y="13639"/>
                  </a:lnTo>
                  <a:lnTo>
                    <a:pt x="13284" y="11531"/>
                  </a:lnTo>
                  <a:lnTo>
                    <a:pt x="8674" y="10706"/>
                  </a:lnTo>
                  <a:lnTo>
                    <a:pt x="6527" y="6349"/>
                  </a:lnTo>
                  <a:lnTo>
                    <a:pt x="6680" y="5168"/>
                  </a:lnTo>
                  <a:lnTo>
                    <a:pt x="6426" y="4127"/>
                  </a:lnTo>
                  <a:lnTo>
                    <a:pt x="5461" y="3340"/>
                  </a:lnTo>
                  <a:lnTo>
                    <a:pt x="4254" y="2527"/>
                  </a:lnTo>
                  <a:lnTo>
                    <a:pt x="5994" y="584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CCE8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920913" y="849731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2108" y="0"/>
                  </a:moveTo>
                  <a:lnTo>
                    <a:pt x="0" y="38"/>
                  </a:lnTo>
                  <a:lnTo>
                    <a:pt x="2552" y="4432"/>
                  </a:lnTo>
                  <a:lnTo>
                    <a:pt x="4546" y="8991"/>
                  </a:lnTo>
                  <a:lnTo>
                    <a:pt x="10477" y="9486"/>
                  </a:lnTo>
                  <a:lnTo>
                    <a:pt x="10553" y="7454"/>
                  </a:lnTo>
                  <a:lnTo>
                    <a:pt x="8623" y="6959"/>
                  </a:lnTo>
                  <a:lnTo>
                    <a:pt x="8089" y="5588"/>
                  </a:lnTo>
                  <a:lnTo>
                    <a:pt x="6095" y="5308"/>
                  </a:lnTo>
                  <a:lnTo>
                    <a:pt x="4940" y="3987"/>
                  </a:lnTo>
                  <a:lnTo>
                    <a:pt x="4000" y="2374"/>
                  </a:lnTo>
                  <a:lnTo>
                    <a:pt x="2514" y="2044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7AAD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928202" y="85976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1663" y="0"/>
                  </a:moveTo>
                  <a:lnTo>
                    <a:pt x="0" y="1587"/>
                  </a:lnTo>
                  <a:lnTo>
                    <a:pt x="1752" y="3111"/>
                  </a:lnTo>
                  <a:lnTo>
                    <a:pt x="3657" y="4203"/>
                  </a:lnTo>
                  <a:lnTo>
                    <a:pt x="6108" y="3771"/>
                  </a:lnTo>
                  <a:lnTo>
                    <a:pt x="6476" y="3429"/>
                  </a:lnTo>
                  <a:lnTo>
                    <a:pt x="6489" y="3060"/>
                  </a:lnTo>
                  <a:lnTo>
                    <a:pt x="6184" y="2667"/>
                  </a:lnTo>
                  <a:lnTo>
                    <a:pt x="5816" y="2286"/>
                  </a:lnTo>
                  <a:lnTo>
                    <a:pt x="5460" y="1892"/>
                  </a:lnTo>
                  <a:lnTo>
                    <a:pt x="5092" y="1524"/>
                  </a:lnTo>
                  <a:lnTo>
                    <a:pt x="3403" y="231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B8F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916671" y="849807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828" y="0"/>
                  </a:moveTo>
                  <a:lnTo>
                    <a:pt x="0" y="1257"/>
                  </a:lnTo>
                  <a:lnTo>
                    <a:pt x="342" y="2260"/>
                  </a:lnTo>
                  <a:lnTo>
                    <a:pt x="1054" y="4267"/>
                  </a:lnTo>
                  <a:lnTo>
                    <a:pt x="2120" y="4279"/>
                  </a:lnTo>
                  <a:lnTo>
                    <a:pt x="3124" y="4191"/>
                  </a:lnTo>
                  <a:lnTo>
                    <a:pt x="2146" y="1536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5F83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819643" y="890244"/>
              <a:ext cx="29209" cy="45085"/>
            </a:xfrm>
            <a:custGeom>
              <a:avLst/>
              <a:gdLst/>
              <a:ahLst/>
              <a:cxnLst/>
              <a:rect l="l" t="t" r="r" b="b"/>
              <a:pathLst>
                <a:path w="29210" h="45084">
                  <a:moveTo>
                    <a:pt x="24980" y="0"/>
                  </a:moveTo>
                  <a:lnTo>
                    <a:pt x="23622" y="1892"/>
                  </a:lnTo>
                  <a:lnTo>
                    <a:pt x="22542" y="3530"/>
                  </a:lnTo>
                  <a:lnTo>
                    <a:pt x="20396" y="11569"/>
                  </a:lnTo>
                  <a:lnTo>
                    <a:pt x="14376" y="16700"/>
                  </a:lnTo>
                  <a:lnTo>
                    <a:pt x="723" y="25730"/>
                  </a:lnTo>
                  <a:lnTo>
                    <a:pt x="0" y="26022"/>
                  </a:lnTo>
                  <a:lnTo>
                    <a:pt x="2235" y="33655"/>
                  </a:lnTo>
                  <a:lnTo>
                    <a:pt x="1879" y="34925"/>
                  </a:lnTo>
                  <a:lnTo>
                    <a:pt x="800" y="36042"/>
                  </a:lnTo>
                  <a:lnTo>
                    <a:pt x="1422" y="37528"/>
                  </a:lnTo>
                  <a:lnTo>
                    <a:pt x="2222" y="39979"/>
                  </a:lnTo>
                  <a:lnTo>
                    <a:pt x="88" y="42456"/>
                  </a:lnTo>
                  <a:lnTo>
                    <a:pt x="1473" y="44919"/>
                  </a:lnTo>
                  <a:lnTo>
                    <a:pt x="3454" y="39116"/>
                  </a:lnTo>
                  <a:lnTo>
                    <a:pt x="11188" y="34785"/>
                  </a:lnTo>
                  <a:lnTo>
                    <a:pt x="9143" y="32054"/>
                  </a:lnTo>
                  <a:lnTo>
                    <a:pt x="8597" y="32054"/>
                  </a:lnTo>
                  <a:lnTo>
                    <a:pt x="8570" y="31290"/>
                  </a:lnTo>
                  <a:lnTo>
                    <a:pt x="5651" y="27393"/>
                  </a:lnTo>
                  <a:lnTo>
                    <a:pt x="8407" y="26670"/>
                  </a:lnTo>
                  <a:lnTo>
                    <a:pt x="13867" y="26670"/>
                  </a:lnTo>
                  <a:lnTo>
                    <a:pt x="14122" y="25019"/>
                  </a:lnTo>
                  <a:lnTo>
                    <a:pt x="15252" y="22860"/>
                  </a:lnTo>
                  <a:lnTo>
                    <a:pt x="18821" y="16916"/>
                  </a:lnTo>
                  <a:lnTo>
                    <a:pt x="24434" y="12471"/>
                  </a:lnTo>
                  <a:lnTo>
                    <a:pt x="27482" y="6159"/>
                  </a:lnTo>
                  <a:lnTo>
                    <a:pt x="28143" y="4381"/>
                  </a:lnTo>
                  <a:lnTo>
                    <a:pt x="29184" y="2222"/>
                  </a:lnTo>
                  <a:lnTo>
                    <a:pt x="24980" y="0"/>
                  </a:lnTo>
                  <a:close/>
                </a:path>
                <a:path w="29210" h="45084">
                  <a:moveTo>
                    <a:pt x="8570" y="31290"/>
                  </a:moveTo>
                  <a:lnTo>
                    <a:pt x="8597" y="32054"/>
                  </a:lnTo>
                  <a:lnTo>
                    <a:pt x="8929" y="31770"/>
                  </a:lnTo>
                  <a:lnTo>
                    <a:pt x="8570" y="31290"/>
                  </a:lnTo>
                  <a:close/>
                </a:path>
                <a:path w="29210" h="45084">
                  <a:moveTo>
                    <a:pt x="8929" y="31770"/>
                  </a:moveTo>
                  <a:lnTo>
                    <a:pt x="8597" y="32054"/>
                  </a:lnTo>
                  <a:lnTo>
                    <a:pt x="9143" y="32054"/>
                  </a:lnTo>
                  <a:lnTo>
                    <a:pt x="8929" y="31770"/>
                  </a:lnTo>
                  <a:close/>
                </a:path>
                <a:path w="29210" h="45084">
                  <a:moveTo>
                    <a:pt x="13867" y="26670"/>
                  </a:moveTo>
                  <a:lnTo>
                    <a:pt x="8407" y="26670"/>
                  </a:lnTo>
                  <a:lnTo>
                    <a:pt x="8570" y="31290"/>
                  </a:lnTo>
                  <a:lnTo>
                    <a:pt x="8929" y="31770"/>
                  </a:lnTo>
                  <a:lnTo>
                    <a:pt x="11811" y="29298"/>
                  </a:lnTo>
                  <a:lnTo>
                    <a:pt x="13728" y="27571"/>
                  </a:lnTo>
                  <a:lnTo>
                    <a:pt x="13867" y="26670"/>
                  </a:lnTo>
                  <a:close/>
                </a:path>
              </a:pathLst>
            </a:custGeom>
            <a:solidFill>
              <a:srgbClr val="CAE9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831174" y="90919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8648" y="0"/>
                  </a:moveTo>
                  <a:lnTo>
                    <a:pt x="6819" y="304"/>
                  </a:lnTo>
                  <a:lnTo>
                    <a:pt x="5346" y="1536"/>
                  </a:lnTo>
                  <a:lnTo>
                    <a:pt x="3898" y="5486"/>
                  </a:lnTo>
                  <a:lnTo>
                    <a:pt x="3086" y="2044"/>
                  </a:lnTo>
                  <a:lnTo>
                    <a:pt x="2412" y="3149"/>
                  </a:lnTo>
                  <a:lnTo>
                    <a:pt x="2146" y="5689"/>
                  </a:lnTo>
                  <a:lnTo>
                    <a:pt x="0" y="7658"/>
                  </a:lnTo>
                  <a:lnTo>
                    <a:pt x="279" y="10350"/>
                  </a:lnTo>
                  <a:lnTo>
                    <a:pt x="330" y="11417"/>
                  </a:lnTo>
                  <a:lnTo>
                    <a:pt x="4368" y="9588"/>
                  </a:lnTo>
                  <a:lnTo>
                    <a:pt x="5943" y="5245"/>
                  </a:lnTo>
                  <a:lnTo>
                    <a:pt x="10032" y="1968"/>
                  </a:lnTo>
                  <a:lnTo>
                    <a:pt x="9639" y="711"/>
                  </a:lnTo>
                  <a:lnTo>
                    <a:pt x="8648" y="0"/>
                  </a:lnTo>
                  <a:close/>
                </a:path>
              </a:pathLst>
            </a:custGeom>
            <a:solidFill>
              <a:srgbClr val="95C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815236" y="921918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6134" y="0"/>
                  </a:moveTo>
                  <a:lnTo>
                    <a:pt x="1016" y="825"/>
                  </a:lnTo>
                  <a:lnTo>
                    <a:pt x="0" y="1955"/>
                  </a:lnTo>
                  <a:lnTo>
                    <a:pt x="1587" y="5003"/>
                  </a:lnTo>
                  <a:lnTo>
                    <a:pt x="3987" y="6464"/>
                  </a:lnTo>
                  <a:lnTo>
                    <a:pt x="1587" y="9537"/>
                  </a:lnTo>
                  <a:lnTo>
                    <a:pt x="3721" y="11061"/>
                  </a:lnTo>
                  <a:lnTo>
                    <a:pt x="3695" y="9029"/>
                  </a:lnTo>
                  <a:lnTo>
                    <a:pt x="4267" y="7238"/>
                  </a:lnTo>
                  <a:lnTo>
                    <a:pt x="5829" y="5854"/>
                  </a:lnTo>
                  <a:lnTo>
                    <a:pt x="7645" y="2755"/>
                  </a:lnTo>
                  <a:lnTo>
                    <a:pt x="8470" y="1104"/>
                  </a:lnTo>
                  <a:lnTo>
                    <a:pt x="7099" y="660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6797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815604" y="935164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5">
                  <a:moveTo>
                    <a:pt x="5511" y="0"/>
                  </a:moveTo>
                  <a:lnTo>
                    <a:pt x="0" y="11176"/>
                  </a:lnTo>
                  <a:lnTo>
                    <a:pt x="1689" y="11836"/>
                  </a:lnTo>
                  <a:lnTo>
                    <a:pt x="3289" y="8013"/>
                  </a:lnTo>
                  <a:lnTo>
                    <a:pt x="6007" y="4610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98C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60" name="object 4560"/>
          <p:cNvGrpSpPr/>
          <p:nvPr/>
        </p:nvGrpSpPr>
        <p:grpSpPr>
          <a:xfrm>
            <a:off x="1664296" y="735863"/>
            <a:ext cx="14604" cy="6350"/>
            <a:chOff x="1664296" y="735863"/>
            <a:chExt cx="14604" cy="6350"/>
          </a:xfrm>
        </p:grpSpPr>
        <p:sp>
          <p:nvSpPr>
            <p:cNvPr id="4561" name="object 4561"/>
            <p:cNvSpPr/>
            <p:nvPr/>
          </p:nvSpPr>
          <p:spPr>
            <a:xfrm>
              <a:off x="1664296" y="73586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85" y="0"/>
                  </a:moveTo>
                  <a:lnTo>
                    <a:pt x="0" y="4013"/>
                  </a:lnTo>
                  <a:lnTo>
                    <a:pt x="4152" y="3975"/>
                  </a:lnTo>
                  <a:lnTo>
                    <a:pt x="4876" y="3009"/>
                  </a:lnTo>
                  <a:lnTo>
                    <a:pt x="6375" y="2590"/>
                  </a:lnTo>
                  <a:lnTo>
                    <a:pt x="6311" y="1041"/>
                  </a:lnTo>
                  <a:lnTo>
                    <a:pt x="3708" y="96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7DA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674774" y="738492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2489" y="0"/>
                  </a:moveTo>
                  <a:lnTo>
                    <a:pt x="0" y="1422"/>
                  </a:lnTo>
                  <a:lnTo>
                    <a:pt x="2603" y="2286"/>
                  </a:lnTo>
                  <a:lnTo>
                    <a:pt x="1892" y="3441"/>
                  </a:lnTo>
                  <a:lnTo>
                    <a:pt x="4102" y="2413"/>
                  </a:lnTo>
                  <a:lnTo>
                    <a:pt x="3454" y="1358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B8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63" name="object 4563"/>
          <p:cNvGrpSpPr/>
          <p:nvPr/>
        </p:nvGrpSpPr>
        <p:grpSpPr>
          <a:xfrm>
            <a:off x="2064969" y="1362583"/>
            <a:ext cx="48260" cy="40640"/>
            <a:chOff x="2064969" y="1362583"/>
            <a:chExt cx="48260" cy="40640"/>
          </a:xfrm>
        </p:grpSpPr>
        <p:sp>
          <p:nvSpPr>
            <p:cNvPr id="4564" name="object 4564"/>
            <p:cNvSpPr/>
            <p:nvPr/>
          </p:nvSpPr>
          <p:spPr>
            <a:xfrm>
              <a:off x="2064969" y="1362583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0" y="0"/>
                  </a:moveTo>
                  <a:lnTo>
                    <a:pt x="9563" y="10756"/>
                  </a:lnTo>
                  <a:lnTo>
                    <a:pt x="11607" y="9613"/>
                  </a:lnTo>
                  <a:lnTo>
                    <a:pt x="13487" y="9258"/>
                  </a:lnTo>
                  <a:lnTo>
                    <a:pt x="15036" y="12649"/>
                  </a:lnTo>
                  <a:lnTo>
                    <a:pt x="15493" y="14147"/>
                  </a:lnTo>
                  <a:lnTo>
                    <a:pt x="9486" y="13703"/>
                  </a:lnTo>
                  <a:lnTo>
                    <a:pt x="7772" y="19532"/>
                  </a:lnTo>
                  <a:lnTo>
                    <a:pt x="3251" y="20116"/>
                  </a:lnTo>
                  <a:lnTo>
                    <a:pt x="152" y="22212"/>
                  </a:lnTo>
                  <a:lnTo>
                    <a:pt x="3022" y="24739"/>
                  </a:lnTo>
                  <a:lnTo>
                    <a:pt x="2641" y="30467"/>
                  </a:lnTo>
                  <a:lnTo>
                    <a:pt x="9778" y="30530"/>
                  </a:lnTo>
                  <a:lnTo>
                    <a:pt x="8750" y="33883"/>
                  </a:lnTo>
                  <a:lnTo>
                    <a:pt x="13881" y="30911"/>
                  </a:lnTo>
                  <a:lnTo>
                    <a:pt x="18541" y="30759"/>
                  </a:lnTo>
                  <a:lnTo>
                    <a:pt x="21970" y="32600"/>
                  </a:lnTo>
                  <a:lnTo>
                    <a:pt x="24295" y="29235"/>
                  </a:lnTo>
                  <a:lnTo>
                    <a:pt x="23469" y="26428"/>
                  </a:lnTo>
                  <a:lnTo>
                    <a:pt x="18834" y="22059"/>
                  </a:lnTo>
                  <a:lnTo>
                    <a:pt x="18097" y="21831"/>
                  </a:lnTo>
                  <a:lnTo>
                    <a:pt x="17246" y="21894"/>
                  </a:lnTo>
                  <a:lnTo>
                    <a:pt x="16763" y="21056"/>
                  </a:lnTo>
                  <a:lnTo>
                    <a:pt x="17081" y="21005"/>
                  </a:lnTo>
                  <a:lnTo>
                    <a:pt x="17386" y="21145"/>
                  </a:lnTo>
                  <a:lnTo>
                    <a:pt x="17589" y="21424"/>
                  </a:lnTo>
                  <a:lnTo>
                    <a:pt x="18783" y="21894"/>
                  </a:lnTo>
                  <a:lnTo>
                    <a:pt x="20472" y="22961"/>
                  </a:lnTo>
                  <a:lnTo>
                    <a:pt x="21970" y="24231"/>
                  </a:lnTo>
                  <a:lnTo>
                    <a:pt x="24612" y="27355"/>
                  </a:lnTo>
                  <a:lnTo>
                    <a:pt x="26238" y="28511"/>
                  </a:lnTo>
                  <a:lnTo>
                    <a:pt x="28473" y="27317"/>
                  </a:lnTo>
                  <a:lnTo>
                    <a:pt x="28155" y="25450"/>
                  </a:lnTo>
                  <a:lnTo>
                    <a:pt x="26606" y="22542"/>
                  </a:lnTo>
                  <a:lnTo>
                    <a:pt x="25717" y="19202"/>
                  </a:lnTo>
                  <a:lnTo>
                    <a:pt x="22834" y="17157"/>
                  </a:lnTo>
                  <a:lnTo>
                    <a:pt x="22059" y="17030"/>
                  </a:lnTo>
                  <a:lnTo>
                    <a:pt x="20916" y="16281"/>
                  </a:lnTo>
                  <a:lnTo>
                    <a:pt x="20700" y="14871"/>
                  </a:lnTo>
                  <a:lnTo>
                    <a:pt x="19862" y="13906"/>
                  </a:lnTo>
                  <a:lnTo>
                    <a:pt x="18846" y="11569"/>
                  </a:lnTo>
                  <a:lnTo>
                    <a:pt x="15722" y="10629"/>
                  </a:lnTo>
                  <a:lnTo>
                    <a:pt x="15709" y="7632"/>
                  </a:lnTo>
                  <a:lnTo>
                    <a:pt x="10909" y="6883"/>
                  </a:lnTo>
                  <a:lnTo>
                    <a:pt x="7353" y="3657"/>
                  </a:lnTo>
                  <a:lnTo>
                    <a:pt x="3327" y="1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E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2084806" y="137647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5" y="0"/>
                  </a:moveTo>
                  <a:lnTo>
                    <a:pt x="0" y="3124"/>
                  </a:lnTo>
                  <a:lnTo>
                    <a:pt x="2222" y="3124"/>
                  </a:lnTo>
                  <a:lnTo>
                    <a:pt x="2032" y="1701"/>
                  </a:lnTo>
                  <a:lnTo>
                    <a:pt x="1384" y="60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5C5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2095106" y="1393113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59">
                  <a:moveTo>
                    <a:pt x="2222" y="0"/>
                  </a:moveTo>
                  <a:lnTo>
                    <a:pt x="0" y="1371"/>
                  </a:lnTo>
                  <a:lnTo>
                    <a:pt x="723" y="2755"/>
                  </a:lnTo>
                  <a:lnTo>
                    <a:pt x="2209" y="4140"/>
                  </a:lnTo>
                  <a:lnTo>
                    <a:pt x="5270" y="6223"/>
                  </a:lnTo>
                  <a:lnTo>
                    <a:pt x="6654" y="4521"/>
                  </a:lnTo>
                  <a:lnTo>
                    <a:pt x="7581" y="6108"/>
                  </a:lnTo>
                  <a:lnTo>
                    <a:pt x="11353" y="8369"/>
                  </a:lnTo>
                  <a:lnTo>
                    <a:pt x="14160" y="9779"/>
                  </a:lnTo>
                  <a:lnTo>
                    <a:pt x="17513" y="9372"/>
                  </a:lnTo>
                  <a:lnTo>
                    <a:pt x="17513" y="8140"/>
                  </a:lnTo>
                  <a:lnTo>
                    <a:pt x="16535" y="7772"/>
                  </a:lnTo>
                  <a:lnTo>
                    <a:pt x="15684" y="7277"/>
                  </a:lnTo>
                  <a:lnTo>
                    <a:pt x="12699" y="4419"/>
                  </a:lnTo>
                  <a:lnTo>
                    <a:pt x="8648" y="3314"/>
                  </a:lnTo>
                  <a:lnTo>
                    <a:pt x="5308" y="1041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ACDB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2082536" y="1383830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69">
                  <a:moveTo>
                    <a:pt x="149" y="0"/>
                  </a:moveTo>
                  <a:lnTo>
                    <a:pt x="0" y="609"/>
                  </a:lnTo>
                  <a:lnTo>
                    <a:pt x="111" y="787"/>
                  </a:lnTo>
                  <a:lnTo>
                    <a:pt x="365" y="939"/>
                  </a:lnTo>
                  <a:lnTo>
                    <a:pt x="2930" y="3936"/>
                  </a:lnTo>
                  <a:lnTo>
                    <a:pt x="5749" y="6832"/>
                  </a:lnTo>
                  <a:lnTo>
                    <a:pt x="4403" y="11353"/>
                  </a:lnTo>
                  <a:lnTo>
                    <a:pt x="6511" y="12382"/>
                  </a:lnTo>
                  <a:lnTo>
                    <a:pt x="9293" y="12560"/>
                  </a:lnTo>
                  <a:lnTo>
                    <a:pt x="12049" y="12877"/>
                  </a:lnTo>
                  <a:lnTo>
                    <a:pt x="14779" y="13423"/>
                  </a:lnTo>
                  <a:lnTo>
                    <a:pt x="14728" y="12039"/>
                  </a:lnTo>
                  <a:lnTo>
                    <a:pt x="13789" y="10655"/>
                  </a:lnTo>
                  <a:lnTo>
                    <a:pt x="14792" y="9283"/>
                  </a:lnTo>
                  <a:lnTo>
                    <a:pt x="14690" y="9029"/>
                  </a:lnTo>
                  <a:lnTo>
                    <a:pt x="14601" y="8483"/>
                  </a:lnTo>
                  <a:lnTo>
                    <a:pt x="10906" y="6070"/>
                  </a:lnTo>
                  <a:lnTo>
                    <a:pt x="9534" y="5473"/>
                  </a:lnTo>
                  <a:lnTo>
                    <a:pt x="7286" y="5181"/>
                  </a:lnTo>
                  <a:lnTo>
                    <a:pt x="5749" y="749"/>
                  </a:lnTo>
                  <a:lnTo>
                    <a:pt x="2892" y="609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CCE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68" name="object 4568"/>
          <p:cNvGrpSpPr/>
          <p:nvPr/>
        </p:nvGrpSpPr>
        <p:grpSpPr>
          <a:xfrm>
            <a:off x="2212035" y="1182954"/>
            <a:ext cx="22860" cy="14604"/>
            <a:chOff x="2212035" y="1182954"/>
            <a:chExt cx="22860" cy="14604"/>
          </a:xfrm>
        </p:grpSpPr>
        <p:sp>
          <p:nvSpPr>
            <p:cNvPr id="4569" name="object 4569"/>
            <p:cNvSpPr/>
            <p:nvPr/>
          </p:nvSpPr>
          <p:spPr>
            <a:xfrm>
              <a:off x="2212035" y="1182954"/>
              <a:ext cx="12700" cy="9525"/>
            </a:xfrm>
            <a:custGeom>
              <a:avLst/>
              <a:gdLst/>
              <a:ahLst/>
              <a:cxnLst/>
              <a:rect l="l" t="t" r="r" b="b"/>
              <a:pathLst>
                <a:path w="12700" h="9525">
                  <a:moveTo>
                    <a:pt x="6832" y="0"/>
                  </a:moveTo>
                  <a:lnTo>
                    <a:pt x="3340" y="2247"/>
                  </a:lnTo>
                  <a:lnTo>
                    <a:pt x="622" y="1371"/>
                  </a:lnTo>
                  <a:lnTo>
                    <a:pt x="406" y="3733"/>
                  </a:lnTo>
                  <a:lnTo>
                    <a:pt x="0" y="7175"/>
                  </a:lnTo>
                  <a:lnTo>
                    <a:pt x="2705" y="7086"/>
                  </a:lnTo>
                  <a:lnTo>
                    <a:pt x="4838" y="7632"/>
                  </a:lnTo>
                  <a:lnTo>
                    <a:pt x="9105" y="8928"/>
                  </a:lnTo>
                  <a:lnTo>
                    <a:pt x="10883" y="8534"/>
                  </a:lnTo>
                  <a:lnTo>
                    <a:pt x="12674" y="5892"/>
                  </a:lnTo>
                  <a:lnTo>
                    <a:pt x="8191" y="5638"/>
                  </a:lnTo>
                  <a:lnTo>
                    <a:pt x="8940" y="3403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A0C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2214816" y="1192987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2539" y="0"/>
                  </a:moveTo>
                  <a:lnTo>
                    <a:pt x="571" y="304"/>
                  </a:lnTo>
                  <a:lnTo>
                    <a:pt x="0" y="3340"/>
                  </a:lnTo>
                  <a:lnTo>
                    <a:pt x="2158" y="4038"/>
                  </a:lnTo>
                  <a:lnTo>
                    <a:pt x="3733" y="3352"/>
                  </a:lnTo>
                  <a:lnTo>
                    <a:pt x="5016" y="1752"/>
                  </a:lnTo>
                  <a:lnTo>
                    <a:pt x="5003" y="1333"/>
                  </a:lnTo>
                  <a:lnTo>
                    <a:pt x="4952" y="50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3F6D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2218093" y="1186345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2870" y="0"/>
                  </a:moveTo>
                  <a:lnTo>
                    <a:pt x="1752" y="304"/>
                  </a:lnTo>
                  <a:lnTo>
                    <a:pt x="0" y="406"/>
                  </a:lnTo>
                  <a:lnTo>
                    <a:pt x="2806" y="3086"/>
                  </a:lnTo>
                  <a:lnTo>
                    <a:pt x="4762" y="3136"/>
                  </a:lnTo>
                  <a:lnTo>
                    <a:pt x="4825" y="5143"/>
                  </a:lnTo>
                  <a:lnTo>
                    <a:pt x="5943" y="4343"/>
                  </a:lnTo>
                  <a:lnTo>
                    <a:pt x="6146" y="2514"/>
                  </a:lnTo>
                  <a:lnTo>
                    <a:pt x="4495" y="1625"/>
                  </a:lnTo>
                  <a:lnTo>
                    <a:pt x="3848" y="228"/>
                  </a:lnTo>
                  <a:lnTo>
                    <a:pt x="3517" y="165"/>
                  </a:lnTo>
                  <a:lnTo>
                    <a:pt x="3187" y="88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7AB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2227351" y="1186243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5905" y="0"/>
                  </a:moveTo>
                  <a:lnTo>
                    <a:pt x="3302" y="698"/>
                  </a:lnTo>
                  <a:lnTo>
                    <a:pt x="2006" y="1066"/>
                  </a:lnTo>
                  <a:lnTo>
                    <a:pt x="1244" y="1270"/>
                  </a:lnTo>
                  <a:lnTo>
                    <a:pt x="0" y="1193"/>
                  </a:lnTo>
                  <a:lnTo>
                    <a:pt x="647" y="3644"/>
                  </a:lnTo>
                  <a:lnTo>
                    <a:pt x="1892" y="3314"/>
                  </a:lnTo>
                  <a:lnTo>
                    <a:pt x="2882" y="3162"/>
                  </a:lnTo>
                  <a:lnTo>
                    <a:pt x="3187" y="1435"/>
                  </a:lnTo>
                  <a:lnTo>
                    <a:pt x="7200" y="3251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508A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73" name="object 4573"/>
          <p:cNvGrpSpPr/>
          <p:nvPr/>
        </p:nvGrpSpPr>
        <p:grpSpPr>
          <a:xfrm>
            <a:off x="1922894" y="865530"/>
            <a:ext cx="47625" cy="33655"/>
            <a:chOff x="1922894" y="865530"/>
            <a:chExt cx="47625" cy="33655"/>
          </a:xfrm>
        </p:grpSpPr>
        <p:sp>
          <p:nvSpPr>
            <p:cNvPr id="4574" name="object 4574"/>
            <p:cNvSpPr/>
            <p:nvPr/>
          </p:nvSpPr>
          <p:spPr>
            <a:xfrm>
              <a:off x="1922894" y="865530"/>
              <a:ext cx="47625" cy="24765"/>
            </a:xfrm>
            <a:custGeom>
              <a:avLst/>
              <a:gdLst/>
              <a:ahLst/>
              <a:cxnLst/>
              <a:rect l="l" t="t" r="r" b="b"/>
              <a:pathLst>
                <a:path w="47625" h="24765">
                  <a:moveTo>
                    <a:pt x="1054" y="0"/>
                  </a:moveTo>
                  <a:lnTo>
                    <a:pt x="685" y="292"/>
                  </a:lnTo>
                  <a:lnTo>
                    <a:pt x="419" y="673"/>
                  </a:lnTo>
                  <a:lnTo>
                    <a:pt x="0" y="2895"/>
                  </a:lnTo>
                  <a:lnTo>
                    <a:pt x="1092" y="4165"/>
                  </a:lnTo>
                  <a:lnTo>
                    <a:pt x="2438" y="6273"/>
                  </a:lnTo>
                  <a:lnTo>
                    <a:pt x="3365" y="7226"/>
                  </a:lnTo>
                  <a:lnTo>
                    <a:pt x="5460" y="8699"/>
                  </a:lnTo>
                  <a:lnTo>
                    <a:pt x="5791" y="10795"/>
                  </a:lnTo>
                  <a:lnTo>
                    <a:pt x="6832" y="12433"/>
                  </a:lnTo>
                  <a:lnTo>
                    <a:pt x="8940" y="14846"/>
                  </a:lnTo>
                  <a:lnTo>
                    <a:pt x="12738" y="14820"/>
                  </a:lnTo>
                  <a:lnTo>
                    <a:pt x="14477" y="17767"/>
                  </a:lnTo>
                  <a:lnTo>
                    <a:pt x="16344" y="19507"/>
                  </a:lnTo>
                  <a:lnTo>
                    <a:pt x="18656" y="18402"/>
                  </a:lnTo>
                  <a:lnTo>
                    <a:pt x="20739" y="18745"/>
                  </a:lnTo>
                  <a:lnTo>
                    <a:pt x="22339" y="19278"/>
                  </a:lnTo>
                  <a:lnTo>
                    <a:pt x="21958" y="20993"/>
                  </a:lnTo>
                  <a:lnTo>
                    <a:pt x="22720" y="22021"/>
                  </a:lnTo>
                  <a:lnTo>
                    <a:pt x="25577" y="22771"/>
                  </a:lnTo>
                  <a:lnTo>
                    <a:pt x="27508" y="19392"/>
                  </a:lnTo>
                  <a:lnTo>
                    <a:pt x="30429" y="20281"/>
                  </a:lnTo>
                  <a:lnTo>
                    <a:pt x="30797" y="21094"/>
                  </a:lnTo>
                  <a:lnTo>
                    <a:pt x="31127" y="22885"/>
                  </a:lnTo>
                  <a:lnTo>
                    <a:pt x="31127" y="23939"/>
                  </a:lnTo>
                  <a:lnTo>
                    <a:pt x="31864" y="24523"/>
                  </a:lnTo>
                  <a:lnTo>
                    <a:pt x="32562" y="24599"/>
                  </a:lnTo>
                  <a:lnTo>
                    <a:pt x="33146" y="23749"/>
                  </a:lnTo>
                  <a:lnTo>
                    <a:pt x="34797" y="21831"/>
                  </a:lnTo>
                  <a:lnTo>
                    <a:pt x="37515" y="22034"/>
                  </a:lnTo>
                  <a:lnTo>
                    <a:pt x="39395" y="20574"/>
                  </a:lnTo>
                  <a:lnTo>
                    <a:pt x="41249" y="18224"/>
                  </a:lnTo>
                  <a:lnTo>
                    <a:pt x="44462" y="17513"/>
                  </a:lnTo>
                  <a:lnTo>
                    <a:pt x="46189" y="14986"/>
                  </a:lnTo>
                  <a:lnTo>
                    <a:pt x="47497" y="12395"/>
                  </a:lnTo>
                  <a:lnTo>
                    <a:pt x="47345" y="10426"/>
                  </a:lnTo>
                  <a:lnTo>
                    <a:pt x="42024" y="12928"/>
                  </a:lnTo>
                  <a:lnTo>
                    <a:pt x="40322" y="12534"/>
                  </a:lnTo>
                  <a:lnTo>
                    <a:pt x="38531" y="12788"/>
                  </a:lnTo>
                  <a:lnTo>
                    <a:pt x="38074" y="12928"/>
                  </a:lnTo>
                  <a:lnTo>
                    <a:pt x="37680" y="13169"/>
                  </a:lnTo>
                  <a:lnTo>
                    <a:pt x="37363" y="13538"/>
                  </a:lnTo>
                  <a:lnTo>
                    <a:pt x="27978" y="16941"/>
                  </a:lnTo>
                  <a:lnTo>
                    <a:pt x="22275" y="17399"/>
                  </a:lnTo>
                  <a:lnTo>
                    <a:pt x="11315" y="12941"/>
                  </a:lnTo>
                  <a:lnTo>
                    <a:pt x="6959" y="10833"/>
                  </a:lnTo>
                  <a:lnTo>
                    <a:pt x="9182" y="3289"/>
                  </a:lnTo>
                  <a:lnTo>
                    <a:pt x="7670" y="2654"/>
                  </a:lnTo>
                  <a:lnTo>
                    <a:pt x="3721" y="1917"/>
                  </a:lnTo>
                  <a:lnTo>
                    <a:pt x="2527" y="800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937054" y="884275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6578" y="0"/>
                  </a:moveTo>
                  <a:lnTo>
                    <a:pt x="7759" y="1536"/>
                  </a:lnTo>
                  <a:lnTo>
                    <a:pt x="6172" y="2146"/>
                  </a:lnTo>
                  <a:lnTo>
                    <a:pt x="5549" y="3086"/>
                  </a:lnTo>
                  <a:lnTo>
                    <a:pt x="4559" y="3987"/>
                  </a:lnTo>
                  <a:lnTo>
                    <a:pt x="3213" y="4635"/>
                  </a:lnTo>
                  <a:lnTo>
                    <a:pt x="3263" y="6273"/>
                  </a:lnTo>
                  <a:lnTo>
                    <a:pt x="2159" y="7518"/>
                  </a:lnTo>
                  <a:lnTo>
                    <a:pt x="0" y="7975"/>
                  </a:lnTo>
                  <a:lnTo>
                    <a:pt x="304" y="10274"/>
                  </a:lnTo>
                  <a:lnTo>
                    <a:pt x="825" y="12179"/>
                  </a:lnTo>
                  <a:lnTo>
                    <a:pt x="2108" y="12039"/>
                  </a:lnTo>
                  <a:lnTo>
                    <a:pt x="3556" y="11468"/>
                  </a:lnTo>
                  <a:lnTo>
                    <a:pt x="5778" y="11430"/>
                  </a:lnTo>
                  <a:lnTo>
                    <a:pt x="6629" y="9690"/>
                  </a:lnTo>
                  <a:lnTo>
                    <a:pt x="7620" y="8140"/>
                  </a:lnTo>
                  <a:lnTo>
                    <a:pt x="13436" y="4483"/>
                  </a:lnTo>
                  <a:lnTo>
                    <a:pt x="16967" y="4140"/>
                  </a:lnTo>
                  <a:lnTo>
                    <a:pt x="18300" y="3111"/>
                  </a:lnTo>
                  <a:lnTo>
                    <a:pt x="18300" y="2070"/>
                  </a:lnTo>
                  <a:lnTo>
                    <a:pt x="16979" y="1041"/>
                  </a:lnTo>
                  <a:lnTo>
                    <a:pt x="14147" y="1460"/>
                  </a:lnTo>
                  <a:lnTo>
                    <a:pt x="11785" y="3771"/>
                  </a:lnTo>
                  <a:lnTo>
                    <a:pt x="8686" y="3111"/>
                  </a:lnTo>
                  <a:lnTo>
                    <a:pt x="8661" y="1625"/>
                  </a:lnTo>
                  <a:lnTo>
                    <a:pt x="8712" y="63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BCDE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950072" y="887399"/>
              <a:ext cx="13335" cy="11430"/>
            </a:xfrm>
            <a:custGeom>
              <a:avLst/>
              <a:gdLst/>
              <a:ahLst/>
              <a:cxnLst/>
              <a:rect l="l" t="t" r="r" b="b"/>
              <a:pathLst>
                <a:path w="13335" h="11430">
                  <a:moveTo>
                    <a:pt x="13068" y="0"/>
                  </a:moveTo>
                  <a:lnTo>
                    <a:pt x="11163" y="1435"/>
                  </a:lnTo>
                  <a:lnTo>
                    <a:pt x="9499" y="1384"/>
                  </a:lnTo>
                  <a:lnTo>
                    <a:pt x="7404" y="4876"/>
                  </a:lnTo>
                  <a:lnTo>
                    <a:pt x="5219" y="4965"/>
                  </a:lnTo>
                  <a:lnTo>
                    <a:pt x="5969" y="1879"/>
                  </a:lnTo>
                  <a:lnTo>
                    <a:pt x="3949" y="2070"/>
                  </a:lnTo>
                  <a:lnTo>
                    <a:pt x="2870" y="3695"/>
                  </a:lnTo>
                  <a:lnTo>
                    <a:pt x="0" y="5181"/>
                  </a:lnTo>
                  <a:lnTo>
                    <a:pt x="5549" y="7848"/>
                  </a:lnTo>
                  <a:lnTo>
                    <a:pt x="5092" y="9702"/>
                  </a:lnTo>
                  <a:lnTo>
                    <a:pt x="4800" y="11252"/>
                  </a:lnTo>
                  <a:lnTo>
                    <a:pt x="5765" y="11379"/>
                  </a:lnTo>
                  <a:lnTo>
                    <a:pt x="6578" y="11214"/>
                  </a:lnTo>
                  <a:lnTo>
                    <a:pt x="6972" y="10185"/>
                  </a:lnTo>
                  <a:lnTo>
                    <a:pt x="6502" y="8013"/>
                  </a:lnTo>
                  <a:lnTo>
                    <a:pt x="8445" y="7835"/>
                  </a:lnTo>
                  <a:lnTo>
                    <a:pt x="9588" y="6997"/>
                  </a:lnTo>
                  <a:lnTo>
                    <a:pt x="10731" y="6235"/>
                  </a:lnTo>
                  <a:lnTo>
                    <a:pt x="11811" y="5410"/>
                  </a:lnTo>
                  <a:lnTo>
                    <a:pt x="12293" y="4051"/>
                  </a:lnTo>
                  <a:lnTo>
                    <a:pt x="13068" y="0"/>
                  </a:lnTo>
                  <a:close/>
                </a:path>
              </a:pathLst>
            </a:custGeom>
            <a:solidFill>
              <a:srgbClr val="4675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940217" y="89241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4457" y="0"/>
                  </a:moveTo>
                  <a:lnTo>
                    <a:pt x="2476" y="342"/>
                  </a:lnTo>
                  <a:lnTo>
                    <a:pt x="1562" y="1993"/>
                  </a:lnTo>
                  <a:lnTo>
                    <a:pt x="393" y="3340"/>
                  </a:lnTo>
                  <a:lnTo>
                    <a:pt x="330" y="4419"/>
                  </a:lnTo>
                  <a:lnTo>
                    <a:pt x="0" y="5575"/>
                  </a:lnTo>
                  <a:lnTo>
                    <a:pt x="1270" y="6235"/>
                  </a:lnTo>
                  <a:lnTo>
                    <a:pt x="5511" y="3276"/>
                  </a:lnTo>
                  <a:lnTo>
                    <a:pt x="5473" y="2286"/>
                  </a:lnTo>
                  <a:lnTo>
                    <a:pt x="6197" y="1282"/>
                  </a:lnTo>
                  <a:lnTo>
                    <a:pt x="5461" y="292"/>
                  </a:lnTo>
                  <a:lnTo>
                    <a:pt x="5130" y="203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3B72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944154" y="892060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09">
                  <a:moveTo>
                    <a:pt x="3530" y="0"/>
                  </a:moveTo>
                  <a:lnTo>
                    <a:pt x="2311" y="419"/>
                  </a:lnTo>
                  <a:lnTo>
                    <a:pt x="1523" y="647"/>
                  </a:lnTo>
                  <a:lnTo>
                    <a:pt x="1155" y="1650"/>
                  </a:lnTo>
                  <a:lnTo>
                    <a:pt x="0" y="2654"/>
                  </a:lnTo>
                  <a:lnTo>
                    <a:pt x="1562" y="3632"/>
                  </a:lnTo>
                  <a:lnTo>
                    <a:pt x="2819" y="3098"/>
                  </a:lnTo>
                  <a:lnTo>
                    <a:pt x="4076" y="2324"/>
                  </a:lnTo>
                  <a:lnTo>
                    <a:pt x="3721" y="850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3E65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958530" y="893191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3911" y="0"/>
                  </a:moveTo>
                  <a:lnTo>
                    <a:pt x="2159" y="431"/>
                  </a:lnTo>
                  <a:lnTo>
                    <a:pt x="368" y="1435"/>
                  </a:lnTo>
                  <a:lnTo>
                    <a:pt x="0" y="2222"/>
                  </a:lnTo>
                  <a:lnTo>
                    <a:pt x="76" y="2971"/>
                  </a:lnTo>
                  <a:lnTo>
                    <a:pt x="622" y="3670"/>
                  </a:lnTo>
                  <a:lnTo>
                    <a:pt x="698" y="4381"/>
                  </a:lnTo>
                  <a:lnTo>
                    <a:pt x="723" y="4749"/>
                  </a:lnTo>
                  <a:lnTo>
                    <a:pt x="2260" y="3594"/>
                  </a:lnTo>
                  <a:lnTo>
                    <a:pt x="4673" y="4432"/>
                  </a:lnTo>
                  <a:lnTo>
                    <a:pt x="5854" y="2476"/>
                  </a:lnTo>
                  <a:lnTo>
                    <a:pt x="5753" y="2222"/>
                  </a:lnTo>
                  <a:lnTo>
                    <a:pt x="5638" y="1981"/>
                  </a:lnTo>
                  <a:lnTo>
                    <a:pt x="5537" y="1727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4966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955088" y="893635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203" y="0"/>
                  </a:moveTo>
                  <a:lnTo>
                    <a:pt x="1917" y="444"/>
                  </a:lnTo>
                  <a:lnTo>
                    <a:pt x="0" y="1092"/>
                  </a:lnTo>
                  <a:lnTo>
                    <a:pt x="1955" y="3962"/>
                  </a:lnTo>
                  <a:lnTo>
                    <a:pt x="2514" y="3263"/>
                  </a:lnTo>
                  <a:lnTo>
                    <a:pt x="3238" y="3073"/>
                  </a:lnTo>
                  <a:lnTo>
                    <a:pt x="4076" y="3225"/>
                  </a:lnTo>
                  <a:lnTo>
                    <a:pt x="4178" y="2413"/>
                  </a:lnTo>
                  <a:lnTo>
                    <a:pt x="4267" y="1600"/>
                  </a:lnTo>
                  <a:lnTo>
                    <a:pt x="4368" y="787"/>
                  </a:lnTo>
                  <a:lnTo>
                    <a:pt x="4533" y="685"/>
                  </a:lnTo>
                  <a:lnTo>
                    <a:pt x="4635" y="279"/>
                  </a:lnTo>
                  <a:lnTo>
                    <a:pt x="4508" y="127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315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81" name="object 4581"/>
          <p:cNvSpPr/>
          <p:nvPr/>
        </p:nvSpPr>
        <p:spPr>
          <a:xfrm>
            <a:off x="2211704" y="1533321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4927" y="0"/>
                </a:moveTo>
                <a:lnTo>
                  <a:pt x="4013" y="0"/>
                </a:lnTo>
                <a:lnTo>
                  <a:pt x="3035" y="1409"/>
                </a:lnTo>
                <a:lnTo>
                  <a:pt x="749" y="215"/>
                </a:lnTo>
                <a:lnTo>
                  <a:pt x="0" y="2057"/>
                </a:lnTo>
                <a:lnTo>
                  <a:pt x="304" y="2412"/>
                </a:lnTo>
                <a:lnTo>
                  <a:pt x="888" y="3124"/>
                </a:lnTo>
                <a:lnTo>
                  <a:pt x="2628" y="2489"/>
                </a:lnTo>
                <a:lnTo>
                  <a:pt x="6083" y="1206"/>
                </a:lnTo>
                <a:lnTo>
                  <a:pt x="5803" y="101"/>
                </a:lnTo>
                <a:lnTo>
                  <a:pt x="4927" y="0"/>
                </a:lnTo>
                <a:close/>
              </a:path>
            </a:pathLst>
          </a:custGeom>
          <a:solidFill>
            <a:srgbClr val="3C88A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82" name="object 4582"/>
          <p:cNvGrpSpPr/>
          <p:nvPr/>
        </p:nvGrpSpPr>
        <p:grpSpPr>
          <a:xfrm>
            <a:off x="2212543" y="1140485"/>
            <a:ext cx="20320" cy="30480"/>
            <a:chOff x="2212543" y="1140485"/>
            <a:chExt cx="20320" cy="30480"/>
          </a:xfrm>
        </p:grpSpPr>
        <p:sp>
          <p:nvSpPr>
            <p:cNvPr id="4583" name="object 4583"/>
            <p:cNvSpPr/>
            <p:nvPr/>
          </p:nvSpPr>
          <p:spPr>
            <a:xfrm>
              <a:off x="2212543" y="1140485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2209" y="0"/>
                  </a:moveTo>
                  <a:lnTo>
                    <a:pt x="2070" y="292"/>
                  </a:lnTo>
                  <a:lnTo>
                    <a:pt x="1269" y="876"/>
                  </a:lnTo>
                  <a:lnTo>
                    <a:pt x="368" y="1320"/>
                  </a:lnTo>
                  <a:lnTo>
                    <a:pt x="0" y="2324"/>
                  </a:lnTo>
                  <a:lnTo>
                    <a:pt x="3213" y="3289"/>
                  </a:lnTo>
                  <a:lnTo>
                    <a:pt x="3721" y="6984"/>
                  </a:lnTo>
                  <a:lnTo>
                    <a:pt x="6324" y="8559"/>
                  </a:lnTo>
                  <a:lnTo>
                    <a:pt x="6743" y="7188"/>
                  </a:lnTo>
                  <a:lnTo>
                    <a:pt x="4330" y="5841"/>
                  </a:lnTo>
                  <a:lnTo>
                    <a:pt x="6273" y="4444"/>
                  </a:lnTo>
                  <a:lnTo>
                    <a:pt x="5676" y="2273"/>
                  </a:lnTo>
                  <a:lnTo>
                    <a:pt x="3962" y="1117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89B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2221877" y="1155661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723" y="0"/>
                  </a:moveTo>
                  <a:lnTo>
                    <a:pt x="25" y="2717"/>
                  </a:lnTo>
                  <a:lnTo>
                    <a:pt x="0" y="4508"/>
                  </a:lnTo>
                  <a:lnTo>
                    <a:pt x="1498" y="5422"/>
                  </a:lnTo>
                  <a:lnTo>
                    <a:pt x="2311" y="6730"/>
                  </a:lnTo>
                  <a:lnTo>
                    <a:pt x="6375" y="5841"/>
                  </a:lnTo>
                  <a:lnTo>
                    <a:pt x="3530" y="3784"/>
                  </a:lnTo>
                  <a:lnTo>
                    <a:pt x="2044" y="90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4883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2228164" y="116276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1828" y="0"/>
                  </a:moveTo>
                  <a:lnTo>
                    <a:pt x="0" y="2882"/>
                  </a:lnTo>
                  <a:lnTo>
                    <a:pt x="2082" y="5461"/>
                  </a:lnTo>
                  <a:lnTo>
                    <a:pt x="2463" y="8166"/>
                  </a:lnTo>
                  <a:lnTo>
                    <a:pt x="3213" y="8064"/>
                  </a:lnTo>
                  <a:lnTo>
                    <a:pt x="3886" y="7861"/>
                  </a:lnTo>
                  <a:lnTo>
                    <a:pt x="4165" y="706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4067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86" name="object 4586"/>
          <p:cNvGrpSpPr/>
          <p:nvPr/>
        </p:nvGrpSpPr>
        <p:grpSpPr>
          <a:xfrm>
            <a:off x="2187409" y="1549323"/>
            <a:ext cx="13335" cy="22860"/>
            <a:chOff x="2187409" y="1549323"/>
            <a:chExt cx="13335" cy="22860"/>
          </a:xfrm>
        </p:grpSpPr>
        <p:sp>
          <p:nvSpPr>
            <p:cNvPr id="4587" name="object 4587"/>
            <p:cNvSpPr/>
            <p:nvPr/>
          </p:nvSpPr>
          <p:spPr>
            <a:xfrm>
              <a:off x="2187409" y="1561884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59">
                  <a:moveTo>
                    <a:pt x="8178" y="0"/>
                  </a:moveTo>
                  <a:lnTo>
                    <a:pt x="7886" y="25"/>
                  </a:lnTo>
                  <a:lnTo>
                    <a:pt x="7581" y="533"/>
                  </a:lnTo>
                  <a:lnTo>
                    <a:pt x="6870" y="1562"/>
                  </a:lnTo>
                  <a:lnTo>
                    <a:pt x="5410" y="2019"/>
                  </a:lnTo>
                  <a:lnTo>
                    <a:pt x="5295" y="3505"/>
                  </a:lnTo>
                  <a:lnTo>
                    <a:pt x="4318" y="4787"/>
                  </a:lnTo>
                  <a:lnTo>
                    <a:pt x="0" y="4546"/>
                  </a:lnTo>
                  <a:lnTo>
                    <a:pt x="3314" y="7823"/>
                  </a:lnTo>
                  <a:lnTo>
                    <a:pt x="3683" y="9804"/>
                  </a:lnTo>
                  <a:lnTo>
                    <a:pt x="4610" y="9423"/>
                  </a:lnTo>
                  <a:lnTo>
                    <a:pt x="4711" y="6629"/>
                  </a:lnTo>
                  <a:lnTo>
                    <a:pt x="6527" y="8839"/>
                  </a:lnTo>
                  <a:lnTo>
                    <a:pt x="7962" y="6261"/>
                  </a:lnTo>
                  <a:lnTo>
                    <a:pt x="10363" y="3911"/>
                  </a:lnTo>
                  <a:lnTo>
                    <a:pt x="8470" y="546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4D8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2194991" y="1552981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1968" y="0"/>
                  </a:moveTo>
                  <a:lnTo>
                    <a:pt x="292" y="2946"/>
                  </a:lnTo>
                  <a:lnTo>
                    <a:pt x="761" y="6324"/>
                  </a:lnTo>
                  <a:lnTo>
                    <a:pt x="0" y="9448"/>
                  </a:lnTo>
                  <a:lnTo>
                    <a:pt x="444" y="9436"/>
                  </a:lnTo>
                  <a:lnTo>
                    <a:pt x="888" y="9461"/>
                  </a:lnTo>
                  <a:lnTo>
                    <a:pt x="3213" y="4241"/>
                  </a:lnTo>
                  <a:lnTo>
                    <a:pt x="3162" y="1295"/>
                  </a:lnTo>
                  <a:lnTo>
                    <a:pt x="3073" y="571"/>
                  </a:lnTo>
                  <a:lnTo>
                    <a:pt x="2654" y="165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2A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2196960" y="154932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968" y="0"/>
                  </a:moveTo>
                  <a:lnTo>
                    <a:pt x="952" y="1511"/>
                  </a:lnTo>
                  <a:lnTo>
                    <a:pt x="76" y="1612"/>
                  </a:lnTo>
                  <a:lnTo>
                    <a:pt x="0" y="3657"/>
                  </a:lnTo>
                  <a:lnTo>
                    <a:pt x="1193" y="4952"/>
                  </a:lnTo>
                  <a:lnTo>
                    <a:pt x="2209" y="3860"/>
                  </a:lnTo>
                  <a:lnTo>
                    <a:pt x="3289" y="2514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337A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590" name="object 4590"/>
          <p:cNvGrpSpPr/>
          <p:nvPr/>
        </p:nvGrpSpPr>
        <p:grpSpPr>
          <a:xfrm>
            <a:off x="2186698" y="1484223"/>
            <a:ext cx="36830" cy="30480"/>
            <a:chOff x="2186698" y="1484223"/>
            <a:chExt cx="36830" cy="30480"/>
          </a:xfrm>
        </p:grpSpPr>
        <p:sp>
          <p:nvSpPr>
            <p:cNvPr id="4591" name="object 4591"/>
            <p:cNvSpPr/>
            <p:nvPr/>
          </p:nvSpPr>
          <p:spPr>
            <a:xfrm>
              <a:off x="2209457" y="1497025"/>
              <a:ext cx="13970" cy="3175"/>
            </a:xfrm>
            <a:custGeom>
              <a:avLst/>
              <a:gdLst/>
              <a:ahLst/>
              <a:cxnLst/>
              <a:rect l="l" t="t" r="r" b="b"/>
              <a:pathLst>
                <a:path w="13969" h="3175">
                  <a:moveTo>
                    <a:pt x="6159" y="0"/>
                  </a:moveTo>
                  <a:lnTo>
                    <a:pt x="4394" y="1574"/>
                  </a:lnTo>
                  <a:lnTo>
                    <a:pt x="1676" y="177"/>
                  </a:lnTo>
                  <a:lnTo>
                    <a:pt x="0" y="2006"/>
                  </a:lnTo>
                  <a:lnTo>
                    <a:pt x="4711" y="2946"/>
                  </a:lnTo>
                  <a:lnTo>
                    <a:pt x="9296" y="2959"/>
                  </a:lnTo>
                  <a:lnTo>
                    <a:pt x="13474" y="101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AFDD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2186698" y="1485671"/>
              <a:ext cx="10795" cy="8255"/>
            </a:xfrm>
            <a:custGeom>
              <a:avLst/>
              <a:gdLst/>
              <a:ahLst/>
              <a:cxnLst/>
              <a:rect l="l" t="t" r="r" b="b"/>
              <a:pathLst>
                <a:path w="10794" h="8255">
                  <a:moveTo>
                    <a:pt x="2654" y="0"/>
                  </a:moveTo>
                  <a:lnTo>
                    <a:pt x="2197" y="1422"/>
                  </a:lnTo>
                  <a:lnTo>
                    <a:pt x="2781" y="2260"/>
                  </a:lnTo>
                  <a:lnTo>
                    <a:pt x="3009" y="3009"/>
                  </a:lnTo>
                  <a:lnTo>
                    <a:pt x="0" y="7213"/>
                  </a:lnTo>
                  <a:lnTo>
                    <a:pt x="5854" y="6045"/>
                  </a:lnTo>
                  <a:lnTo>
                    <a:pt x="6184" y="8216"/>
                  </a:lnTo>
                  <a:lnTo>
                    <a:pt x="6515" y="8178"/>
                  </a:lnTo>
                  <a:lnTo>
                    <a:pt x="7188" y="8140"/>
                  </a:lnTo>
                  <a:lnTo>
                    <a:pt x="8267" y="6134"/>
                  </a:lnTo>
                  <a:lnTo>
                    <a:pt x="10337" y="3492"/>
                  </a:lnTo>
                  <a:lnTo>
                    <a:pt x="9093" y="495"/>
                  </a:lnTo>
                  <a:lnTo>
                    <a:pt x="6489" y="800"/>
                  </a:lnTo>
                  <a:lnTo>
                    <a:pt x="3975" y="876"/>
                  </a:lnTo>
                  <a:lnTo>
                    <a:pt x="3428" y="787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BC4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2190673" y="1484223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3429" y="0"/>
                  </a:moveTo>
                  <a:lnTo>
                    <a:pt x="0" y="2336"/>
                  </a:lnTo>
                  <a:lnTo>
                    <a:pt x="1917" y="3695"/>
                  </a:lnTo>
                  <a:lnTo>
                    <a:pt x="4686" y="2971"/>
                  </a:lnTo>
                  <a:lnTo>
                    <a:pt x="6362" y="4940"/>
                  </a:lnTo>
                  <a:lnTo>
                    <a:pt x="5384" y="1282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2F6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2217038" y="1504226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4">
                  <a:moveTo>
                    <a:pt x="1777" y="0"/>
                  </a:moveTo>
                  <a:lnTo>
                    <a:pt x="1752" y="6235"/>
                  </a:lnTo>
                  <a:lnTo>
                    <a:pt x="2514" y="7226"/>
                  </a:lnTo>
                  <a:lnTo>
                    <a:pt x="0" y="10413"/>
                  </a:lnTo>
                  <a:lnTo>
                    <a:pt x="3835" y="9347"/>
                  </a:lnTo>
                  <a:lnTo>
                    <a:pt x="3670" y="6121"/>
                  </a:lnTo>
                  <a:lnTo>
                    <a:pt x="4787" y="2603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rgbClr val="8ABB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2216950" y="150157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800" y="0"/>
                  </a:moveTo>
                  <a:lnTo>
                    <a:pt x="279" y="266"/>
                  </a:lnTo>
                  <a:lnTo>
                    <a:pt x="253" y="457"/>
                  </a:lnTo>
                  <a:lnTo>
                    <a:pt x="0" y="1727"/>
                  </a:lnTo>
                  <a:lnTo>
                    <a:pt x="990" y="2146"/>
                  </a:lnTo>
                  <a:lnTo>
                    <a:pt x="1854" y="2654"/>
                  </a:lnTo>
                  <a:lnTo>
                    <a:pt x="1701" y="1727"/>
                  </a:lnTo>
                  <a:lnTo>
                    <a:pt x="2222" y="55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A6D0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596" name="object 4596"/>
          <p:cNvSpPr/>
          <p:nvPr/>
        </p:nvSpPr>
        <p:spPr>
          <a:xfrm>
            <a:off x="2107692" y="1403934"/>
            <a:ext cx="6350" cy="5080"/>
          </a:xfrm>
          <a:custGeom>
            <a:avLst/>
            <a:gdLst/>
            <a:ahLst/>
            <a:cxnLst/>
            <a:rect l="l" t="t" r="r" b="b"/>
            <a:pathLst>
              <a:path w="6350" h="5080">
                <a:moveTo>
                  <a:pt x="4813" y="0"/>
                </a:moveTo>
                <a:lnTo>
                  <a:pt x="2120" y="1181"/>
                </a:lnTo>
                <a:lnTo>
                  <a:pt x="0" y="622"/>
                </a:lnTo>
                <a:lnTo>
                  <a:pt x="1155" y="2717"/>
                </a:lnTo>
                <a:lnTo>
                  <a:pt x="3492" y="3340"/>
                </a:lnTo>
                <a:lnTo>
                  <a:pt x="5194" y="4749"/>
                </a:lnTo>
                <a:lnTo>
                  <a:pt x="6223" y="2679"/>
                </a:lnTo>
                <a:lnTo>
                  <a:pt x="4813" y="0"/>
                </a:lnTo>
                <a:close/>
              </a:path>
            </a:pathLst>
          </a:custGeom>
          <a:solidFill>
            <a:srgbClr val="AEDEE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597" name="object 4597"/>
          <p:cNvGrpSpPr/>
          <p:nvPr/>
        </p:nvGrpSpPr>
        <p:grpSpPr>
          <a:xfrm>
            <a:off x="1857336" y="863828"/>
            <a:ext cx="40005" cy="34290"/>
            <a:chOff x="1857336" y="863828"/>
            <a:chExt cx="40005" cy="34290"/>
          </a:xfrm>
        </p:grpSpPr>
        <p:sp>
          <p:nvSpPr>
            <p:cNvPr id="4598" name="object 4598"/>
            <p:cNvSpPr/>
            <p:nvPr/>
          </p:nvSpPr>
          <p:spPr>
            <a:xfrm>
              <a:off x="1867814" y="874648"/>
              <a:ext cx="12065" cy="13970"/>
            </a:xfrm>
            <a:custGeom>
              <a:avLst/>
              <a:gdLst/>
              <a:ahLst/>
              <a:cxnLst/>
              <a:rect l="l" t="t" r="r" b="b"/>
              <a:pathLst>
                <a:path w="12064" h="13969">
                  <a:moveTo>
                    <a:pt x="10807" y="0"/>
                  </a:moveTo>
                  <a:lnTo>
                    <a:pt x="8445" y="622"/>
                  </a:lnTo>
                  <a:lnTo>
                    <a:pt x="6908" y="2133"/>
                  </a:lnTo>
                  <a:lnTo>
                    <a:pt x="6134" y="4432"/>
                  </a:lnTo>
                  <a:lnTo>
                    <a:pt x="4787" y="7188"/>
                  </a:lnTo>
                  <a:lnTo>
                    <a:pt x="2108" y="8635"/>
                  </a:lnTo>
                  <a:lnTo>
                    <a:pt x="0" y="10629"/>
                  </a:lnTo>
                  <a:lnTo>
                    <a:pt x="2705" y="10921"/>
                  </a:lnTo>
                  <a:lnTo>
                    <a:pt x="1536" y="12534"/>
                  </a:lnTo>
                  <a:lnTo>
                    <a:pt x="1117" y="13893"/>
                  </a:lnTo>
                  <a:lnTo>
                    <a:pt x="3416" y="13855"/>
                  </a:lnTo>
                  <a:lnTo>
                    <a:pt x="5562" y="13411"/>
                  </a:lnTo>
                  <a:lnTo>
                    <a:pt x="7137" y="11531"/>
                  </a:lnTo>
                  <a:lnTo>
                    <a:pt x="8178" y="10147"/>
                  </a:lnTo>
                  <a:lnTo>
                    <a:pt x="4356" y="10210"/>
                  </a:lnTo>
                  <a:lnTo>
                    <a:pt x="6248" y="8572"/>
                  </a:lnTo>
                  <a:lnTo>
                    <a:pt x="7226" y="7454"/>
                  </a:lnTo>
                  <a:lnTo>
                    <a:pt x="9080" y="6705"/>
                  </a:lnTo>
                  <a:lnTo>
                    <a:pt x="9791" y="5067"/>
                  </a:lnTo>
                  <a:lnTo>
                    <a:pt x="11518" y="279"/>
                  </a:lnTo>
                  <a:lnTo>
                    <a:pt x="10807" y="0"/>
                  </a:lnTo>
                  <a:close/>
                </a:path>
              </a:pathLst>
            </a:custGeom>
            <a:solidFill>
              <a:srgbClr val="3A6E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883130" y="869060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5">
                  <a:moveTo>
                    <a:pt x="2933" y="0"/>
                  </a:moveTo>
                  <a:lnTo>
                    <a:pt x="1257" y="101"/>
                  </a:lnTo>
                  <a:lnTo>
                    <a:pt x="0" y="647"/>
                  </a:lnTo>
                  <a:lnTo>
                    <a:pt x="152" y="2667"/>
                  </a:lnTo>
                  <a:lnTo>
                    <a:pt x="2819" y="2705"/>
                  </a:lnTo>
                  <a:lnTo>
                    <a:pt x="4559" y="4749"/>
                  </a:lnTo>
                  <a:lnTo>
                    <a:pt x="6807" y="5702"/>
                  </a:lnTo>
                  <a:lnTo>
                    <a:pt x="8699" y="1943"/>
                  </a:lnTo>
                  <a:lnTo>
                    <a:pt x="11315" y="4521"/>
                  </a:lnTo>
                  <a:lnTo>
                    <a:pt x="13690" y="4927"/>
                  </a:lnTo>
                  <a:lnTo>
                    <a:pt x="12992" y="1536"/>
                  </a:lnTo>
                  <a:lnTo>
                    <a:pt x="10020" y="1460"/>
                  </a:lnTo>
                  <a:lnTo>
                    <a:pt x="7531" y="711"/>
                  </a:lnTo>
                  <a:lnTo>
                    <a:pt x="5816" y="1663"/>
                  </a:lnTo>
                  <a:lnTo>
                    <a:pt x="4470" y="177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8CC4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878253" y="86382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6007" y="0"/>
                  </a:moveTo>
                  <a:lnTo>
                    <a:pt x="5206" y="342"/>
                  </a:lnTo>
                  <a:lnTo>
                    <a:pt x="4546" y="1168"/>
                  </a:lnTo>
                  <a:lnTo>
                    <a:pt x="3733" y="2552"/>
                  </a:lnTo>
                  <a:lnTo>
                    <a:pt x="3276" y="4165"/>
                  </a:lnTo>
                  <a:lnTo>
                    <a:pt x="2222" y="5422"/>
                  </a:lnTo>
                  <a:lnTo>
                    <a:pt x="1231" y="6781"/>
                  </a:lnTo>
                  <a:lnTo>
                    <a:pt x="0" y="8026"/>
                  </a:lnTo>
                  <a:lnTo>
                    <a:pt x="253" y="9918"/>
                  </a:lnTo>
                  <a:lnTo>
                    <a:pt x="406" y="10401"/>
                  </a:lnTo>
                  <a:lnTo>
                    <a:pt x="647" y="10794"/>
                  </a:lnTo>
                  <a:lnTo>
                    <a:pt x="1028" y="11125"/>
                  </a:lnTo>
                  <a:lnTo>
                    <a:pt x="5029" y="7899"/>
                  </a:lnTo>
                  <a:lnTo>
                    <a:pt x="5714" y="6642"/>
                  </a:lnTo>
                  <a:lnTo>
                    <a:pt x="6705" y="5829"/>
                  </a:lnTo>
                  <a:lnTo>
                    <a:pt x="9207" y="4165"/>
                  </a:lnTo>
                  <a:lnTo>
                    <a:pt x="9270" y="3873"/>
                  </a:lnTo>
                  <a:lnTo>
                    <a:pt x="8851" y="2514"/>
                  </a:lnTo>
                  <a:lnTo>
                    <a:pt x="8216" y="1295"/>
                  </a:lnTo>
                  <a:lnTo>
                    <a:pt x="7035" y="419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4F7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871446" y="87798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6134" y="6324"/>
                  </a:moveTo>
                  <a:lnTo>
                    <a:pt x="2730" y="6261"/>
                  </a:lnTo>
                  <a:lnTo>
                    <a:pt x="2628" y="5219"/>
                  </a:lnTo>
                  <a:lnTo>
                    <a:pt x="1562" y="6134"/>
                  </a:lnTo>
                  <a:lnTo>
                    <a:pt x="127" y="6769"/>
                  </a:lnTo>
                  <a:lnTo>
                    <a:pt x="0" y="8420"/>
                  </a:lnTo>
                  <a:lnTo>
                    <a:pt x="1308" y="9067"/>
                  </a:lnTo>
                  <a:lnTo>
                    <a:pt x="2197" y="6426"/>
                  </a:lnTo>
                  <a:lnTo>
                    <a:pt x="3517" y="8178"/>
                  </a:lnTo>
                  <a:lnTo>
                    <a:pt x="6134" y="6324"/>
                  </a:lnTo>
                  <a:close/>
                </a:path>
                <a:path w="9525" h="9525">
                  <a:moveTo>
                    <a:pt x="9525" y="2603"/>
                  </a:moveTo>
                  <a:lnTo>
                    <a:pt x="6769" y="0"/>
                  </a:lnTo>
                  <a:lnTo>
                    <a:pt x="5168" y="952"/>
                  </a:lnTo>
                  <a:lnTo>
                    <a:pt x="3594" y="4102"/>
                  </a:lnTo>
                  <a:lnTo>
                    <a:pt x="5676" y="4368"/>
                  </a:lnTo>
                  <a:lnTo>
                    <a:pt x="7429" y="3505"/>
                  </a:lnTo>
                  <a:lnTo>
                    <a:pt x="9525" y="2603"/>
                  </a:lnTo>
                  <a:close/>
                </a:path>
              </a:pathLst>
            </a:custGeom>
            <a:solidFill>
              <a:srgbClr val="87B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857336" y="89340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095" y="0"/>
                  </a:moveTo>
                  <a:lnTo>
                    <a:pt x="431" y="952"/>
                  </a:lnTo>
                  <a:lnTo>
                    <a:pt x="0" y="2501"/>
                  </a:lnTo>
                  <a:lnTo>
                    <a:pt x="0" y="4267"/>
                  </a:lnTo>
                  <a:lnTo>
                    <a:pt x="2908" y="3937"/>
                  </a:lnTo>
                  <a:lnTo>
                    <a:pt x="1485" y="1473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3967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03" name="object 4603"/>
          <p:cNvGrpSpPr/>
          <p:nvPr/>
        </p:nvGrpSpPr>
        <p:grpSpPr>
          <a:xfrm>
            <a:off x="2116175" y="1440395"/>
            <a:ext cx="30480" cy="53975"/>
            <a:chOff x="2116175" y="1440395"/>
            <a:chExt cx="30480" cy="53975"/>
          </a:xfrm>
        </p:grpSpPr>
        <p:sp>
          <p:nvSpPr>
            <p:cNvPr id="4604" name="object 4604"/>
            <p:cNvSpPr/>
            <p:nvPr/>
          </p:nvSpPr>
          <p:spPr>
            <a:xfrm>
              <a:off x="2116175" y="1440395"/>
              <a:ext cx="17780" cy="39370"/>
            </a:xfrm>
            <a:custGeom>
              <a:avLst/>
              <a:gdLst/>
              <a:ahLst/>
              <a:cxnLst/>
              <a:rect l="l" t="t" r="r" b="b"/>
              <a:pathLst>
                <a:path w="17780" h="39369">
                  <a:moveTo>
                    <a:pt x="17272" y="37109"/>
                  </a:moveTo>
                  <a:lnTo>
                    <a:pt x="17221" y="36385"/>
                  </a:lnTo>
                  <a:lnTo>
                    <a:pt x="13627" y="33870"/>
                  </a:lnTo>
                  <a:lnTo>
                    <a:pt x="13754" y="30289"/>
                  </a:lnTo>
                  <a:lnTo>
                    <a:pt x="12319" y="27470"/>
                  </a:lnTo>
                  <a:lnTo>
                    <a:pt x="11087" y="28333"/>
                  </a:lnTo>
                  <a:lnTo>
                    <a:pt x="11950" y="29667"/>
                  </a:lnTo>
                  <a:lnTo>
                    <a:pt x="11747" y="30327"/>
                  </a:lnTo>
                  <a:lnTo>
                    <a:pt x="10452" y="29095"/>
                  </a:lnTo>
                  <a:lnTo>
                    <a:pt x="12623" y="25996"/>
                  </a:lnTo>
                  <a:lnTo>
                    <a:pt x="9207" y="25400"/>
                  </a:lnTo>
                  <a:lnTo>
                    <a:pt x="9779" y="24815"/>
                  </a:lnTo>
                  <a:lnTo>
                    <a:pt x="10642" y="23241"/>
                  </a:lnTo>
                  <a:lnTo>
                    <a:pt x="10541" y="21501"/>
                  </a:lnTo>
                  <a:lnTo>
                    <a:pt x="10591" y="19799"/>
                  </a:lnTo>
                  <a:lnTo>
                    <a:pt x="10160" y="16497"/>
                  </a:lnTo>
                  <a:lnTo>
                    <a:pt x="12001" y="13093"/>
                  </a:lnTo>
                  <a:lnTo>
                    <a:pt x="10198" y="9842"/>
                  </a:lnTo>
                  <a:lnTo>
                    <a:pt x="9017" y="9067"/>
                  </a:lnTo>
                  <a:lnTo>
                    <a:pt x="9245" y="7835"/>
                  </a:lnTo>
                  <a:lnTo>
                    <a:pt x="9182" y="6705"/>
                  </a:lnTo>
                  <a:lnTo>
                    <a:pt x="6197" y="8369"/>
                  </a:lnTo>
                  <a:lnTo>
                    <a:pt x="6299" y="7302"/>
                  </a:lnTo>
                  <a:lnTo>
                    <a:pt x="6248" y="6642"/>
                  </a:lnTo>
                  <a:lnTo>
                    <a:pt x="6946" y="4432"/>
                  </a:lnTo>
                  <a:lnTo>
                    <a:pt x="7962" y="2667"/>
                  </a:lnTo>
                  <a:lnTo>
                    <a:pt x="4495" y="1155"/>
                  </a:lnTo>
                  <a:lnTo>
                    <a:pt x="3073" y="0"/>
                  </a:lnTo>
                  <a:lnTo>
                    <a:pt x="0" y="2235"/>
                  </a:lnTo>
                  <a:lnTo>
                    <a:pt x="1549" y="3975"/>
                  </a:lnTo>
                  <a:lnTo>
                    <a:pt x="2336" y="12915"/>
                  </a:lnTo>
                  <a:lnTo>
                    <a:pt x="7099" y="18656"/>
                  </a:lnTo>
                  <a:lnTo>
                    <a:pt x="9169" y="25425"/>
                  </a:lnTo>
                  <a:lnTo>
                    <a:pt x="8001" y="30835"/>
                  </a:lnTo>
                  <a:lnTo>
                    <a:pt x="10414" y="34620"/>
                  </a:lnTo>
                  <a:lnTo>
                    <a:pt x="15367" y="38125"/>
                  </a:lnTo>
                  <a:lnTo>
                    <a:pt x="16065" y="38760"/>
                  </a:lnTo>
                  <a:lnTo>
                    <a:pt x="17272" y="37109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2125383" y="1453311"/>
              <a:ext cx="3175" cy="17780"/>
            </a:xfrm>
            <a:custGeom>
              <a:avLst/>
              <a:gdLst/>
              <a:ahLst/>
              <a:cxnLst/>
              <a:rect l="l" t="t" r="r" b="b"/>
              <a:pathLst>
                <a:path w="3175" h="17780">
                  <a:moveTo>
                    <a:pt x="2959" y="0"/>
                  </a:moveTo>
                  <a:lnTo>
                    <a:pt x="647" y="228"/>
                  </a:lnTo>
                  <a:lnTo>
                    <a:pt x="1295" y="2133"/>
                  </a:lnTo>
                  <a:lnTo>
                    <a:pt x="825" y="4762"/>
                  </a:lnTo>
                  <a:lnTo>
                    <a:pt x="1333" y="6235"/>
                  </a:lnTo>
                  <a:lnTo>
                    <a:pt x="50" y="7251"/>
                  </a:lnTo>
                  <a:lnTo>
                    <a:pt x="0" y="12484"/>
                  </a:lnTo>
                  <a:lnTo>
                    <a:pt x="1866" y="13652"/>
                  </a:lnTo>
                  <a:lnTo>
                    <a:pt x="127" y="16852"/>
                  </a:lnTo>
                  <a:lnTo>
                    <a:pt x="3111" y="17703"/>
                  </a:lnTo>
                  <a:lnTo>
                    <a:pt x="3111" y="14554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6FC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2130958" y="1467510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59">
                  <a:moveTo>
                    <a:pt x="2882" y="0"/>
                  </a:moveTo>
                  <a:lnTo>
                    <a:pt x="0" y="4826"/>
                  </a:lnTo>
                  <a:lnTo>
                    <a:pt x="3873" y="7035"/>
                  </a:lnTo>
                  <a:lnTo>
                    <a:pt x="6731" y="9677"/>
                  </a:lnTo>
                  <a:lnTo>
                    <a:pt x="6007" y="6273"/>
                  </a:lnTo>
                  <a:lnTo>
                    <a:pt x="3530" y="3505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2140267" y="1485607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889" y="0"/>
                  </a:moveTo>
                  <a:lnTo>
                    <a:pt x="1765" y="2451"/>
                  </a:lnTo>
                  <a:lnTo>
                    <a:pt x="0" y="4318"/>
                  </a:lnTo>
                  <a:lnTo>
                    <a:pt x="3555" y="4000"/>
                  </a:lnTo>
                  <a:lnTo>
                    <a:pt x="1473" y="8089"/>
                  </a:lnTo>
                  <a:lnTo>
                    <a:pt x="3771" y="8242"/>
                  </a:lnTo>
                  <a:lnTo>
                    <a:pt x="4203" y="6629"/>
                  </a:lnTo>
                  <a:lnTo>
                    <a:pt x="6261" y="5270"/>
                  </a:lnTo>
                  <a:lnTo>
                    <a:pt x="5156" y="3606"/>
                  </a:lnTo>
                  <a:lnTo>
                    <a:pt x="4762" y="3035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A0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2130310" y="1447888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609" y="0"/>
                  </a:moveTo>
                  <a:lnTo>
                    <a:pt x="558" y="139"/>
                  </a:lnTo>
                  <a:lnTo>
                    <a:pt x="0" y="2019"/>
                  </a:lnTo>
                  <a:lnTo>
                    <a:pt x="1130" y="3314"/>
                  </a:lnTo>
                  <a:lnTo>
                    <a:pt x="2336" y="4533"/>
                  </a:lnTo>
                  <a:lnTo>
                    <a:pt x="5448" y="6438"/>
                  </a:lnTo>
                  <a:lnTo>
                    <a:pt x="6832" y="5067"/>
                  </a:lnTo>
                  <a:lnTo>
                    <a:pt x="7518" y="4368"/>
                  </a:lnTo>
                  <a:lnTo>
                    <a:pt x="6400" y="2412"/>
                  </a:lnTo>
                  <a:lnTo>
                    <a:pt x="3898" y="3809"/>
                  </a:lnTo>
                  <a:lnTo>
                    <a:pt x="3302" y="1676"/>
                  </a:lnTo>
                  <a:lnTo>
                    <a:pt x="2336" y="215"/>
                  </a:lnTo>
                  <a:lnTo>
                    <a:pt x="1727" y="17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66B2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2124862" y="1450238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30">
                  <a:moveTo>
                    <a:pt x="1498" y="0"/>
                  </a:moveTo>
                  <a:lnTo>
                    <a:pt x="1536" y="3479"/>
                  </a:lnTo>
                  <a:lnTo>
                    <a:pt x="0" y="6807"/>
                  </a:lnTo>
                  <a:lnTo>
                    <a:pt x="571" y="10312"/>
                  </a:lnTo>
                  <a:lnTo>
                    <a:pt x="2133" y="11125"/>
                  </a:lnTo>
                  <a:lnTo>
                    <a:pt x="2590" y="10528"/>
                  </a:lnTo>
                  <a:lnTo>
                    <a:pt x="2730" y="6946"/>
                  </a:lnTo>
                  <a:lnTo>
                    <a:pt x="1968" y="4838"/>
                  </a:lnTo>
                  <a:lnTo>
                    <a:pt x="3479" y="3073"/>
                  </a:lnTo>
                  <a:lnTo>
                    <a:pt x="3517" y="2425"/>
                  </a:lnTo>
                  <a:lnTo>
                    <a:pt x="3505" y="209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309F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2137854" y="1481785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09">
                  <a:moveTo>
                    <a:pt x="0" y="0"/>
                  </a:moveTo>
                  <a:lnTo>
                    <a:pt x="1854" y="1790"/>
                  </a:lnTo>
                  <a:lnTo>
                    <a:pt x="3746" y="3670"/>
                  </a:lnTo>
                  <a:lnTo>
                    <a:pt x="7302" y="2908"/>
                  </a:lnTo>
                  <a:lnTo>
                    <a:pt x="5029" y="533"/>
                  </a:lnTo>
                  <a:lnTo>
                    <a:pt x="2489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DD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11" name="object 4611"/>
          <p:cNvGrpSpPr/>
          <p:nvPr/>
        </p:nvGrpSpPr>
        <p:grpSpPr>
          <a:xfrm>
            <a:off x="1633842" y="773150"/>
            <a:ext cx="50800" cy="44450"/>
            <a:chOff x="1633842" y="773150"/>
            <a:chExt cx="50800" cy="44450"/>
          </a:xfrm>
        </p:grpSpPr>
        <p:sp>
          <p:nvSpPr>
            <p:cNvPr id="4612" name="object 4612"/>
            <p:cNvSpPr/>
            <p:nvPr/>
          </p:nvSpPr>
          <p:spPr>
            <a:xfrm>
              <a:off x="1663128" y="80123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40">
                  <a:moveTo>
                    <a:pt x="3314" y="0"/>
                  </a:moveTo>
                  <a:lnTo>
                    <a:pt x="2209" y="381"/>
                  </a:lnTo>
                  <a:lnTo>
                    <a:pt x="1104" y="749"/>
                  </a:lnTo>
                  <a:lnTo>
                    <a:pt x="0" y="1130"/>
                  </a:lnTo>
                  <a:lnTo>
                    <a:pt x="380" y="1460"/>
                  </a:lnTo>
                  <a:lnTo>
                    <a:pt x="749" y="1803"/>
                  </a:lnTo>
                  <a:lnTo>
                    <a:pt x="1130" y="2133"/>
                  </a:lnTo>
                  <a:lnTo>
                    <a:pt x="2451" y="2032"/>
                  </a:lnTo>
                  <a:lnTo>
                    <a:pt x="3238" y="1384"/>
                  </a:lnTo>
                  <a:lnTo>
                    <a:pt x="3314" y="0"/>
                  </a:lnTo>
                  <a:close/>
                </a:path>
              </a:pathLst>
            </a:custGeom>
            <a:solidFill>
              <a:srgbClr val="80BE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680908" y="81467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2108" y="0"/>
                  </a:moveTo>
                  <a:lnTo>
                    <a:pt x="698" y="0"/>
                  </a:lnTo>
                  <a:lnTo>
                    <a:pt x="0" y="12"/>
                  </a:lnTo>
                  <a:lnTo>
                    <a:pt x="749" y="990"/>
                  </a:lnTo>
                  <a:lnTo>
                    <a:pt x="1181" y="2768"/>
                  </a:lnTo>
                  <a:lnTo>
                    <a:pt x="3492" y="1752"/>
                  </a:lnTo>
                  <a:lnTo>
                    <a:pt x="2908" y="53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C6E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636763" y="773150"/>
              <a:ext cx="8890" cy="6350"/>
            </a:xfrm>
            <a:custGeom>
              <a:avLst/>
              <a:gdLst/>
              <a:ahLst/>
              <a:cxnLst/>
              <a:rect l="l" t="t" r="r" b="b"/>
              <a:pathLst>
                <a:path w="8889" h="6350">
                  <a:moveTo>
                    <a:pt x="1574" y="0"/>
                  </a:moveTo>
                  <a:lnTo>
                    <a:pt x="292" y="330"/>
                  </a:lnTo>
                  <a:lnTo>
                    <a:pt x="3632" y="2908"/>
                  </a:lnTo>
                  <a:lnTo>
                    <a:pt x="38" y="2374"/>
                  </a:lnTo>
                  <a:lnTo>
                    <a:pt x="0" y="3568"/>
                  </a:lnTo>
                  <a:lnTo>
                    <a:pt x="520" y="4127"/>
                  </a:lnTo>
                  <a:lnTo>
                    <a:pt x="1587" y="6223"/>
                  </a:lnTo>
                  <a:lnTo>
                    <a:pt x="6807" y="6248"/>
                  </a:lnTo>
                  <a:lnTo>
                    <a:pt x="8635" y="3479"/>
                  </a:lnTo>
                  <a:lnTo>
                    <a:pt x="3492" y="3543"/>
                  </a:lnTo>
                  <a:lnTo>
                    <a:pt x="4686" y="102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74B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641157" y="781443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5" h="3175">
                  <a:moveTo>
                    <a:pt x="2374" y="0"/>
                  </a:moveTo>
                  <a:lnTo>
                    <a:pt x="1765" y="558"/>
                  </a:lnTo>
                  <a:lnTo>
                    <a:pt x="0" y="1193"/>
                  </a:lnTo>
                  <a:lnTo>
                    <a:pt x="3200" y="2451"/>
                  </a:lnTo>
                  <a:lnTo>
                    <a:pt x="5219" y="2705"/>
                  </a:lnTo>
                  <a:lnTo>
                    <a:pt x="6527" y="1028"/>
                  </a:lnTo>
                  <a:lnTo>
                    <a:pt x="5016" y="1168"/>
                  </a:lnTo>
                  <a:lnTo>
                    <a:pt x="3657" y="736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78BA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633842" y="773163"/>
              <a:ext cx="6985" cy="6985"/>
            </a:xfrm>
            <a:custGeom>
              <a:avLst/>
              <a:gdLst/>
              <a:ahLst/>
              <a:cxnLst/>
              <a:rect l="l" t="t" r="r" b="b"/>
              <a:pathLst>
                <a:path w="6985" h="6984">
                  <a:moveTo>
                    <a:pt x="4495" y="0"/>
                  </a:moveTo>
                  <a:lnTo>
                    <a:pt x="3543" y="660"/>
                  </a:lnTo>
                  <a:lnTo>
                    <a:pt x="2603" y="1346"/>
                  </a:lnTo>
                  <a:lnTo>
                    <a:pt x="723" y="2603"/>
                  </a:lnTo>
                  <a:lnTo>
                    <a:pt x="0" y="3390"/>
                  </a:lnTo>
                  <a:lnTo>
                    <a:pt x="1663" y="5537"/>
                  </a:lnTo>
                  <a:lnTo>
                    <a:pt x="2565" y="4356"/>
                  </a:lnTo>
                  <a:lnTo>
                    <a:pt x="3441" y="4127"/>
                  </a:lnTo>
                  <a:lnTo>
                    <a:pt x="4864" y="723"/>
                  </a:lnTo>
                  <a:lnTo>
                    <a:pt x="5549" y="6972"/>
                  </a:lnTo>
                  <a:lnTo>
                    <a:pt x="6883" y="4419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90D2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17" name="object 4617"/>
          <p:cNvSpPr/>
          <p:nvPr/>
        </p:nvSpPr>
        <p:spPr>
          <a:xfrm>
            <a:off x="2132037" y="1454048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59">
                <a:moveTo>
                  <a:pt x="0" y="0"/>
                </a:moveTo>
                <a:lnTo>
                  <a:pt x="4063" y="7264"/>
                </a:lnTo>
                <a:lnTo>
                  <a:pt x="10159" y="9905"/>
                </a:lnTo>
                <a:lnTo>
                  <a:pt x="15100" y="8623"/>
                </a:lnTo>
                <a:lnTo>
                  <a:pt x="11087" y="6121"/>
                </a:lnTo>
                <a:lnTo>
                  <a:pt x="6261" y="4762"/>
                </a:lnTo>
                <a:lnTo>
                  <a:pt x="3632" y="355"/>
                </a:lnTo>
                <a:lnTo>
                  <a:pt x="2171" y="482"/>
                </a:lnTo>
                <a:lnTo>
                  <a:pt x="0" y="0"/>
                </a:lnTo>
                <a:close/>
              </a:path>
            </a:pathLst>
          </a:custGeom>
          <a:solidFill>
            <a:srgbClr val="A1DA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8" name="object 4618"/>
          <p:cNvSpPr/>
          <p:nvPr/>
        </p:nvSpPr>
        <p:spPr>
          <a:xfrm>
            <a:off x="1619681" y="75234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0" y="0"/>
                </a:moveTo>
                <a:lnTo>
                  <a:pt x="38" y="2006"/>
                </a:lnTo>
                <a:lnTo>
                  <a:pt x="1092" y="3035"/>
                </a:lnTo>
                <a:lnTo>
                  <a:pt x="3073" y="3149"/>
                </a:lnTo>
                <a:lnTo>
                  <a:pt x="2044" y="1117"/>
                </a:lnTo>
                <a:lnTo>
                  <a:pt x="1358" y="736"/>
                </a:lnTo>
                <a:lnTo>
                  <a:pt x="0" y="0"/>
                </a:lnTo>
                <a:close/>
              </a:path>
            </a:pathLst>
          </a:custGeom>
          <a:solidFill>
            <a:srgbClr val="A4DA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9" name="object 4619"/>
          <p:cNvSpPr/>
          <p:nvPr/>
        </p:nvSpPr>
        <p:spPr>
          <a:xfrm>
            <a:off x="1686217" y="733831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5041" y="0"/>
                </a:moveTo>
                <a:lnTo>
                  <a:pt x="3365" y="38"/>
                </a:lnTo>
                <a:lnTo>
                  <a:pt x="1676" y="63"/>
                </a:lnTo>
                <a:lnTo>
                  <a:pt x="0" y="101"/>
                </a:lnTo>
                <a:lnTo>
                  <a:pt x="1714" y="2044"/>
                </a:lnTo>
                <a:lnTo>
                  <a:pt x="3429" y="3365"/>
                </a:lnTo>
                <a:lnTo>
                  <a:pt x="5041" y="0"/>
                </a:lnTo>
                <a:close/>
              </a:path>
            </a:pathLst>
          </a:custGeom>
          <a:solidFill>
            <a:srgbClr val="3C6D8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20" name="object 4620"/>
          <p:cNvGrpSpPr/>
          <p:nvPr/>
        </p:nvGrpSpPr>
        <p:grpSpPr>
          <a:xfrm>
            <a:off x="1492161" y="712673"/>
            <a:ext cx="123825" cy="45085"/>
            <a:chOff x="1492161" y="712673"/>
            <a:chExt cx="123825" cy="45085"/>
          </a:xfrm>
        </p:grpSpPr>
        <p:sp>
          <p:nvSpPr>
            <p:cNvPr id="4621" name="object 4621"/>
            <p:cNvSpPr/>
            <p:nvPr/>
          </p:nvSpPr>
          <p:spPr>
            <a:xfrm>
              <a:off x="1492161" y="712673"/>
              <a:ext cx="117475" cy="27940"/>
            </a:xfrm>
            <a:custGeom>
              <a:avLst/>
              <a:gdLst/>
              <a:ahLst/>
              <a:cxnLst/>
              <a:rect l="l" t="t" r="r" b="b"/>
              <a:pathLst>
                <a:path w="117475" h="27940">
                  <a:moveTo>
                    <a:pt x="85775" y="19219"/>
                  </a:moveTo>
                  <a:lnTo>
                    <a:pt x="60921" y="19219"/>
                  </a:lnTo>
                  <a:lnTo>
                    <a:pt x="70878" y="19864"/>
                  </a:lnTo>
                  <a:lnTo>
                    <a:pt x="80559" y="22207"/>
                  </a:lnTo>
                  <a:lnTo>
                    <a:pt x="89950" y="26466"/>
                  </a:lnTo>
                  <a:lnTo>
                    <a:pt x="91185" y="27177"/>
                  </a:lnTo>
                  <a:lnTo>
                    <a:pt x="92494" y="27457"/>
                  </a:lnTo>
                  <a:lnTo>
                    <a:pt x="93903" y="27127"/>
                  </a:lnTo>
                  <a:lnTo>
                    <a:pt x="94462" y="26962"/>
                  </a:lnTo>
                  <a:lnTo>
                    <a:pt x="94932" y="26644"/>
                  </a:lnTo>
                  <a:lnTo>
                    <a:pt x="95313" y="26200"/>
                  </a:lnTo>
                  <a:lnTo>
                    <a:pt x="93840" y="23012"/>
                  </a:lnTo>
                  <a:lnTo>
                    <a:pt x="93636" y="20167"/>
                  </a:lnTo>
                  <a:lnTo>
                    <a:pt x="86017" y="20167"/>
                  </a:lnTo>
                  <a:lnTo>
                    <a:pt x="85775" y="19219"/>
                  </a:lnTo>
                  <a:close/>
                </a:path>
                <a:path w="117475" h="27940">
                  <a:moveTo>
                    <a:pt x="29909" y="10921"/>
                  </a:moveTo>
                  <a:lnTo>
                    <a:pt x="25145" y="12509"/>
                  </a:lnTo>
                  <a:lnTo>
                    <a:pt x="18465" y="16852"/>
                  </a:lnTo>
                  <a:lnTo>
                    <a:pt x="18465" y="17894"/>
                  </a:lnTo>
                  <a:lnTo>
                    <a:pt x="16865" y="22567"/>
                  </a:lnTo>
                  <a:lnTo>
                    <a:pt x="17602" y="24041"/>
                  </a:lnTo>
                  <a:lnTo>
                    <a:pt x="25793" y="24676"/>
                  </a:lnTo>
                  <a:lnTo>
                    <a:pt x="29362" y="24803"/>
                  </a:lnTo>
                  <a:lnTo>
                    <a:pt x="35166" y="26466"/>
                  </a:lnTo>
                  <a:lnTo>
                    <a:pt x="37820" y="25768"/>
                  </a:lnTo>
                  <a:lnTo>
                    <a:pt x="40157" y="19570"/>
                  </a:lnTo>
                  <a:lnTo>
                    <a:pt x="42722" y="19367"/>
                  </a:lnTo>
                  <a:lnTo>
                    <a:pt x="59136" y="19367"/>
                  </a:lnTo>
                  <a:lnTo>
                    <a:pt x="60921" y="19219"/>
                  </a:lnTo>
                  <a:lnTo>
                    <a:pt x="85775" y="19219"/>
                  </a:lnTo>
                  <a:lnTo>
                    <a:pt x="85293" y="17322"/>
                  </a:lnTo>
                  <a:lnTo>
                    <a:pt x="89293" y="15570"/>
                  </a:lnTo>
                  <a:lnTo>
                    <a:pt x="92506" y="15011"/>
                  </a:lnTo>
                  <a:lnTo>
                    <a:pt x="101016" y="15011"/>
                  </a:lnTo>
                  <a:lnTo>
                    <a:pt x="99047" y="14185"/>
                  </a:lnTo>
                  <a:lnTo>
                    <a:pt x="99407" y="12407"/>
                  </a:lnTo>
                  <a:lnTo>
                    <a:pt x="38125" y="12407"/>
                  </a:lnTo>
                  <a:lnTo>
                    <a:pt x="31470" y="11252"/>
                  </a:lnTo>
                  <a:lnTo>
                    <a:pt x="29909" y="10921"/>
                  </a:lnTo>
                  <a:close/>
                </a:path>
                <a:path w="117475" h="27940">
                  <a:moveTo>
                    <a:pt x="101016" y="15011"/>
                  </a:moveTo>
                  <a:lnTo>
                    <a:pt x="92506" y="15011"/>
                  </a:lnTo>
                  <a:lnTo>
                    <a:pt x="96939" y="15316"/>
                  </a:lnTo>
                  <a:lnTo>
                    <a:pt x="98221" y="17589"/>
                  </a:lnTo>
                  <a:lnTo>
                    <a:pt x="98348" y="22072"/>
                  </a:lnTo>
                  <a:lnTo>
                    <a:pt x="100215" y="22351"/>
                  </a:lnTo>
                  <a:lnTo>
                    <a:pt x="102450" y="19545"/>
                  </a:lnTo>
                  <a:lnTo>
                    <a:pt x="106743" y="17411"/>
                  </a:lnTo>
                  <a:lnTo>
                    <a:pt x="101016" y="15011"/>
                  </a:lnTo>
                  <a:close/>
                </a:path>
                <a:path w="117475" h="27940">
                  <a:moveTo>
                    <a:pt x="59136" y="19367"/>
                  </a:moveTo>
                  <a:lnTo>
                    <a:pt x="42722" y="19367"/>
                  </a:lnTo>
                  <a:lnTo>
                    <a:pt x="47599" y="20472"/>
                  </a:lnTo>
                  <a:lnTo>
                    <a:pt x="49174" y="20294"/>
                  </a:lnTo>
                  <a:lnTo>
                    <a:pt x="50723" y="20065"/>
                  </a:lnTo>
                  <a:lnTo>
                    <a:pt x="59136" y="19367"/>
                  </a:lnTo>
                  <a:close/>
                </a:path>
                <a:path w="117475" h="27940">
                  <a:moveTo>
                    <a:pt x="93535" y="18757"/>
                  </a:moveTo>
                  <a:lnTo>
                    <a:pt x="86017" y="20167"/>
                  </a:lnTo>
                  <a:lnTo>
                    <a:pt x="93636" y="20167"/>
                  </a:lnTo>
                  <a:lnTo>
                    <a:pt x="93535" y="18757"/>
                  </a:lnTo>
                  <a:close/>
                </a:path>
                <a:path w="117475" h="27940">
                  <a:moveTo>
                    <a:pt x="32156" y="10172"/>
                  </a:moveTo>
                  <a:lnTo>
                    <a:pt x="29909" y="10921"/>
                  </a:lnTo>
                  <a:lnTo>
                    <a:pt x="31470" y="11252"/>
                  </a:lnTo>
                  <a:lnTo>
                    <a:pt x="38125" y="12407"/>
                  </a:lnTo>
                  <a:lnTo>
                    <a:pt x="32156" y="10172"/>
                  </a:lnTo>
                  <a:close/>
                </a:path>
                <a:path w="117475" h="27940">
                  <a:moveTo>
                    <a:pt x="99843" y="10172"/>
                  </a:moveTo>
                  <a:lnTo>
                    <a:pt x="32156" y="10172"/>
                  </a:lnTo>
                  <a:lnTo>
                    <a:pt x="38125" y="12407"/>
                  </a:lnTo>
                  <a:lnTo>
                    <a:pt x="99407" y="12407"/>
                  </a:lnTo>
                  <a:lnTo>
                    <a:pt x="99843" y="10172"/>
                  </a:lnTo>
                  <a:close/>
                </a:path>
                <a:path w="117475" h="27940">
                  <a:moveTo>
                    <a:pt x="91022" y="6464"/>
                  </a:moveTo>
                  <a:lnTo>
                    <a:pt x="4432" y="6464"/>
                  </a:lnTo>
                  <a:lnTo>
                    <a:pt x="5905" y="7518"/>
                  </a:lnTo>
                  <a:lnTo>
                    <a:pt x="8534" y="8445"/>
                  </a:lnTo>
                  <a:lnTo>
                    <a:pt x="11201" y="8813"/>
                  </a:lnTo>
                  <a:lnTo>
                    <a:pt x="22834" y="9423"/>
                  </a:lnTo>
                  <a:lnTo>
                    <a:pt x="29909" y="10921"/>
                  </a:lnTo>
                  <a:lnTo>
                    <a:pt x="32156" y="10172"/>
                  </a:lnTo>
                  <a:lnTo>
                    <a:pt x="99843" y="10172"/>
                  </a:lnTo>
                  <a:lnTo>
                    <a:pt x="100342" y="7518"/>
                  </a:lnTo>
                  <a:lnTo>
                    <a:pt x="115652" y="7518"/>
                  </a:lnTo>
                  <a:lnTo>
                    <a:pt x="115918" y="7137"/>
                  </a:lnTo>
                  <a:lnTo>
                    <a:pt x="91528" y="7137"/>
                  </a:lnTo>
                  <a:lnTo>
                    <a:pt x="91022" y="6464"/>
                  </a:lnTo>
                  <a:close/>
                </a:path>
                <a:path w="117475" h="27940">
                  <a:moveTo>
                    <a:pt x="115652" y="7518"/>
                  </a:moveTo>
                  <a:lnTo>
                    <a:pt x="100342" y="7518"/>
                  </a:lnTo>
                  <a:lnTo>
                    <a:pt x="102603" y="8966"/>
                  </a:lnTo>
                  <a:lnTo>
                    <a:pt x="109105" y="10109"/>
                  </a:lnTo>
                  <a:lnTo>
                    <a:pt x="113817" y="10147"/>
                  </a:lnTo>
                  <a:lnTo>
                    <a:pt x="115652" y="7518"/>
                  </a:lnTo>
                  <a:close/>
                </a:path>
                <a:path w="117475" h="27940">
                  <a:moveTo>
                    <a:pt x="7340" y="2717"/>
                  </a:moveTo>
                  <a:lnTo>
                    <a:pt x="2895" y="3352"/>
                  </a:lnTo>
                  <a:lnTo>
                    <a:pt x="0" y="7556"/>
                  </a:lnTo>
                  <a:lnTo>
                    <a:pt x="4432" y="6464"/>
                  </a:lnTo>
                  <a:lnTo>
                    <a:pt x="91022" y="6464"/>
                  </a:lnTo>
                  <a:lnTo>
                    <a:pt x="90420" y="5664"/>
                  </a:lnTo>
                  <a:lnTo>
                    <a:pt x="18224" y="5664"/>
                  </a:lnTo>
                  <a:lnTo>
                    <a:pt x="16903" y="5575"/>
                  </a:lnTo>
                  <a:lnTo>
                    <a:pt x="11633" y="3124"/>
                  </a:lnTo>
                  <a:lnTo>
                    <a:pt x="7340" y="2717"/>
                  </a:lnTo>
                  <a:close/>
                </a:path>
                <a:path w="117475" h="27940">
                  <a:moveTo>
                    <a:pt x="107924" y="3670"/>
                  </a:moveTo>
                  <a:lnTo>
                    <a:pt x="104127" y="4698"/>
                  </a:lnTo>
                  <a:lnTo>
                    <a:pt x="96151" y="5575"/>
                  </a:lnTo>
                  <a:lnTo>
                    <a:pt x="91528" y="7137"/>
                  </a:lnTo>
                  <a:lnTo>
                    <a:pt x="115918" y="7137"/>
                  </a:lnTo>
                  <a:lnTo>
                    <a:pt x="116104" y="6870"/>
                  </a:lnTo>
                  <a:lnTo>
                    <a:pt x="113499" y="6870"/>
                  </a:lnTo>
                  <a:lnTo>
                    <a:pt x="107924" y="3670"/>
                  </a:lnTo>
                  <a:close/>
                </a:path>
                <a:path w="117475" h="27940">
                  <a:moveTo>
                    <a:pt x="115036" y="4381"/>
                  </a:moveTo>
                  <a:lnTo>
                    <a:pt x="113969" y="4965"/>
                  </a:lnTo>
                  <a:lnTo>
                    <a:pt x="113499" y="6870"/>
                  </a:lnTo>
                  <a:lnTo>
                    <a:pt x="116104" y="6870"/>
                  </a:lnTo>
                  <a:lnTo>
                    <a:pt x="117106" y="5435"/>
                  </a:lnTo>
                  <a:lnTo>
                    <a:pt x="115036" y="4381"/>
                  </a:lnTo>
                  <a:close/>
                </a:path>
                <a:path w="117475" h="27940">
                  <a:moveTo>
                    <a:pt x="22453" y="1269"/>
                  </a:moveTo>
                  <a:lnTo>
                    <a:pt x="18224" y="5664"/>
                  </a:lnTo>
                  <a:lnTo>
                    <a:pt x="90420" y="5664"/>
                  </a:lnTo>
                  <a:lnTo>
                    <a:pt x="89598" y="4571"/>
                  </a:lnTo>
                  <a:lnTo>
                    <a:pt x="59588" y="4571"/>
                  </a:lnTo>
                  <a:lnTo>
                    <a:pt x="58989" y="3695"/>
                  </a:lnTo>
                  <a:lnTo>
                    <a:pt x="39471" y="3695"/>
                  </a:lnTo>
                  <a:lnTo>
                    <a:pt x="37833" y="3416"/>
                  </a:lnTo>
                  <a:lnTo>
                    <a:pt x="35109" y="3276"/>
                  </a:lnTo>
                  <a:lnTo>
                    <a:pt x="32283" y="3276"/>
                  </a:lnTo>
                  <a:lnTo>
                    <a:pt x="26327" y="2222"/>
                  </a:lnTo>
                  <a:lnTo>
                    <a:pt x="22453" y="1269"/>
                  </a:lnTo>
                  <a:close/>
                </a:path>
                <a:path w="117475" h="27940">
                  <a:moveTo>
                    <a:pt x="69189" y="685"/>
                  </a:moveTo>
                  <a:lnTo>
                    <a:pt x="61086" y="4546"/>
                  </a:lnTo>
                  <a:lnTo>
                    <a:pt x="59588" y="4571"/>
                  </a:lnTo>
                  <a:lnTo>
                    <a:pt x="89598" y="4571"/>
                  </a:lnTo>
                  <a:lnTo>
                    <a:pt x="88910" y="3657"/>
                  </a:lnTo>
                  <a:lnTo>
                    <a:pt x="77304" y="3657"/>
                  </a:lnTo>
                  <a:lnTo>
                    <a:pt x="69189" y="685"/>
                  </a:lnTo>
                  <a:close/>
                </a:path>
                <a:path w="117475" h="27940">
                  <a:moveTo>
                    <a:pt x="38836" y="1320"/>
                  </a:moveTo>
                  <a:lnTo>
                    <a:pt x="39471" y="3695"/>
                  </a:lnTo>
                  <a:lnTo>
                    <a:pt x="58989" y="3695"/>
                  </a:lnTo>
                  <a:lnTo>
                    <a:pt x="58095" y="2387"/>
                  </a:lnTo>
                  <a:lnTo>
                    <a:pt x="52527" y="2387"/>
                  </a:lnTo>
                  <a:lnTo>
                    <a:pt x="45605" y="2336"/>
                  </a:lnTo>
                  <a:lnTo>
                    <a:pt x="42189" y="2260"/>
                  </a:lnTo>
                  <a:lnTo>
                    <a:pt x="38836" y="1320"/>
                  </a:lnTo>
                  <a:close/>
                </a:path>
                <a:path w="117475" h="27940">
                  <a:moveTo>
                    <a:pt x="85877" y="1435"/>
                  </a:moveTo>
                  <a:lnTo>
                    <a:pt x="77304" y="3657"/>
                  </a:lnTo>
                  <a:lnTo>
                    <a:pt x="88910" y="3657"/>
                  </a:lnTo>
                  <a:lnTo>
                    <a:pt x="87629" y="1955"/>
                  </a:lnTo>
                  <a:lnTo>
                    <a:pt x="85877" y="1435"/>
                  </a:lnTo>
                  <a:close/>
                </a:path>
                <a:path w="117475" h="27940">
                  <a:moveTo>
                    <a:pt x="34366" y="3238"/>
                  </a:moveTo>
                  <a:lnTo>
                    <a:pt x="32283" y="3276"/>
                  </a:lnTo>
                  <a:lnTo>
                    <a:pt x="35109" y="3276"/>
                  </a:lnTo>
                  <a:lnTo>
                    <a:pt x="34366" y="3238"/>
                  </a:lnTo>
                  <a:close/>
                </a:path>
                <a:path w="117475" h="27940">
                  <a:moveTo>
                    <a:pt x="56464" y="0"/>
                  </a:moveTo>
                  <a:lnTo>
                    <a:pt x="52527" y="2387"/>
                  </a:lnTo>
                  <a:lnTo>
                    <a:pt x="58095" y="2387"/>
                  </a:lnTo>
                  <a:lnTo>
                    <a:pt x="56464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586433" y="738873"/>
              <a:ext cx="26034" cy="16510"/>
            </a:xfrm>
            <a:custGeom>
              <a:avLst/>
              <a:gdLst/>
              <a:ahLst/>
              <a:cxnLst/>
              <a:rect l="l" t="t" r="r" b="b"/>
              <a:pathLst>
                <a:path w="26034" h="16509">
                  <a:moveTo>
                    <a:pt x="1028" y="0"/>
                  </a:moveTo>
                  <a:lnTo>
                    <a:pt x="0" y="0"/>
                  </a:lnTo>
                  <a:lnTo>
                    <a:pt x="1282" y="4889"/>
                  </a:lnTo>
                  <a:lnTo>
                    <a:pt x="4597" y="8407"/>
                  </a:lnTo>
                  <a:lnTo>
                    <a:pt x="9588" y="12687"/>
                  </a:lnTo>
                  <a:lnTo>
                    <a:pt x="11544" y="13373"/>
                  </a:lnTo>
                  <a:lnTo>
                    <a:pt x="13500" y="12458"/>
                  </a:lnTo>
                  <a:lnTo>
                    <a:pt x="17995" y="10985"/>
                  </a:lnTo>
                  <a:lnTo>
                    <a:pt x="21005" y="14922"/>
                  </a:lnTo>
                  <a:lnTo>
                    <a:pt x="24917" y="15582"/>
                  </a:lnTo>
                  <a:lnTo>
                    <a:pt x="25273" y="16002"/>
                  </a:lnTo>
                  <a:lnTo>
                    <a:pt x="25615" y="16027"/>
                  </a:lnTo>
                  <a:lnTo>
                    <a:pt x="25958" y="15570"/>
                  </a:lnTo>
                  <a:lnTo>
                    <a:pt x="21983" y="12496"/>
                  </a:lnTo>
                  <a:lnTo>
                    <a:pt x="18389" y="8521"/>
                  </a:lnTo>
                  <a:lnTo>
                    <a:pt x="9410" y="4673"/>
                  </a:lnTo>
                  <a:lnTo>
                    <a:pt x="4724" y="3429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601990" y="732993"/>
              <a:ext cx="13970" cy="8890"/>
            </a:xfrm>
            <a:custGeom>
              <a:avLst/>
              <a:gdLst/>
              <a:ahLst/>
              <a:cxnLst/>
              <a:rect l="l" t="t" r="r" b="b"/>
              <a:pathLst>
                <a:path w="13969" h="8890">
                  <a:moveTo>
                    <a:pt x="685" y="0"/>
                  </a:moveTo>
                  <a:lnTo>
                    <a:pt x="0" y="3860"/>
                  </a:lnTo>
                  <a:lnTo>
                    <a:pt x="1333" y="4927"/>
                  </a:lnTo>
                  <a:lnTo>
                    <a:pt x="2908" y="6045"/>
                  </a:lnTo>
                  <a:lnTo>
                    <a:pt x="6692" y="8788"/>
                  </a:lnTo>
                  <a:lnTo>
                    <a:pt x="10045" y="7162"/>
                  </a:lnTo>
                  <a:lnTo>
                    <a:pt x="13576" y="5880"/>
                  </a:lnTo>
                  <a:lnTo>
                    <a:pt x="13449" y="4825"/>
                  </a:lnTo>
                  <a:lnTo>
                    <a:pt x="10579" y="2984"/>
                  </a:lnTo>
                  <a:lnTo>
                    <a:pt x="7899" y="647"/>
                  </a:lnTo>
                  <a:lnTo>
                    <a:pt x="2781" y="74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F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581086" y="72933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1104" y="0"/>
                  </a:moveTo>
                  <a:lnTo>
                    <a:pt x="0" y="660"/>
                  </a:lnTo>
                  <a:lnTo>
                    <a:pt x="1143" y="1498"/>
                  </a:lnTo>
                  <a:lnTo>
                    <a:pt x="2197" y="1409"/>
                  </a:lnTo>
                  <a:lnTo>
                    <a:pt x="3517" y="673"/>
                  </a:lnTo>
                  <a:lnTo>
                    <a:pt x="2146" y="25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C7E0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611350" y="75445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41" y="0"/>
                  </a:moveTo>
                  <a:lnTo>
                    <a:pt x="0" y="0"/>
                  </a:lnTo>
                  <a:lnTo>
                    <a:pt x="787" y="1117"/>
                  </a:lnTo>
                  <a:lnTo>
                    <a:pt x="1358" y="2882"/>
                  </a:lnTo>
                  <a:lnTo>
                    <a:pt x="3124" y="1028"/>
                  </a:lnTo>
                  <a:lnTo>
                    <a:pt x="2667" y="203"/>
                  </a:lnTo>
                  <a:lnTo>
                    <a:pt x="1892" y="12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26" name="object 4626"/>
          <p:cNvGrpSpPr/>
          <p:nvPr/>
        </p:nvGrpSpPr>
        <p:grpSpPr>
          <a:xfrm>
            <a:off x="1833587" y="872972"/>
            <a:ext cx="45720" cy="43180"/>
            <a:chOff x="1833587" y="872972"/>
            <a:chExt cx="45720" cy="43180"/>
          </a:xfrm>
        </p:grpSpPr>
        <p:sp>
          <p:nvSpPr>
            <p:cNvPr id="4627" name="object 4627"/>
            <p:cNvSpPr/>
            <p:nvPr/>
          </p:nvSpPr>
          <p:spPr>
            <a:xfrm>
              <a:off x="1848523" y="875626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30" h="25400">
                  <a:moveTo>
                    <a:pt x="21970" y="0"/>
                  </a:moveTo>
                  <a:lnTo>
                    <a:pt x="20358" y="88"/>
                  </a:lnTo>
                  <a:lnTo>
                    <a:pt x="18910" y="1104"/>
                  </a:lnTo>
                  <a:lnTo>
                    <a:pt x="18072" y="2768"/>
                  </a:lnTo>
                  <a:lnTo>
                    <a:pt x="16471" y="3594"/>
                  </a:lnTo>
                  <a:lnTo>
                    <a:pt x="12344" y="6299"/>
                  </a:lnTo>
                  <a:lnTo>
                    <a:pt x="10452" y="7886"/>
                  </a:lnTo>
                  <a:lnTo>
                    <a:pt x="6730" y="10553"/>
                  </a:lnTo>
                  <a:lnTo>
                    <a:pt x="4470" y="13208"/>
                  </a:lnTo>
                  <a:lnTo>
                    <a:pt x="3949" y="14236"/>
                  </a:lnTo>
                  <a:lnTo>
                    <a:pt x="2641" y="17170"/>
                  </a:lnTo>
                  <a:lnTo>
                    <a:pt x="965" y="18554"/>
                  </a:lnTo>
                  <a:lnTo>
                    <a:pt x="330" y="20561"/>
                  </a:lnTo>
                  <a:lnTo>
                    <a:pt x="0" y="21475"/>
                  </a:lnTo>
                  <a:lnTo>
                    <a:pt x="647" y="23177"/>
                  </a:lnTo>
                  <a:lnTo>
                    <a:pt x="698" y="25260"/>
                  </a:lnTo>
                  <a:lnTo>
                    <a:pt x="2158" y="25285"/>
                  </a:lnTo>
                  <a:lnTo>
                    <a:pt x="3670" y="25209"/>
                  </a:lnTo>
                  <a:lnTo>
                    <a:pt x="6910" y="18208"/>
                  </a:lnTo>
                  <a:lnTo>
                    <a:pt x="11582" y="12507"/>
                  </a:lnTo>
                  <a:lnTo>
                    <a:pt x="17254" y="7719"/>
                  </a:lnTo>
                  <a:lnTo>
                    <a:pt x="23494" y="3454"/>
                  </a:lnTo>
                  <a:lnTo>
                    <a:pt x="23825" y="3073"/>
                  </a:lnTo>
                  <a:lnTo>
                    <a:pt x="23901" y="2654"/>
                  </a:lnTo>
                  <a:lnTo>
                    <a:pt x="23710" y="2197"/>
                  </a:lnTo>
                  <a:lnTo>
                    <a:pt x="22821" y="1130"/>
                  </a:lnTo>
                  <a:lnTo>
                    <a:pt x="21970" y="0"/>
                  </a:lnTo>
                  <a:close/>
                </a:path>
              </a:pathLst>
            </a:custGeom>
            <a:solidFill>
              <a:srgbClr val="C4E6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833587" y="895819"/>
              <a:ext cx="17145" cy="20320"/>
            </a:xfrm>
            <a:custGeom>
              <a:avLst/>
              <a:gdLst/>
              <a:ahLst/>
              <a:cxnLst/>
              <a:rect l="l" t="t" r="r" b="b"/>
              <a:pathLst>
                <a:path w="17144" h="20319">
                  <a:moveTo>
                    <a:pt x="14605" y="0"/>
                  </a:moveTo>
                  <a:lnTo>
                    <a:pt x="13563" y="76"/>
                  </a:lnTo>
                  <a:lnTo>
                    <a:pt x="12496" y="889"/>
                  </a:lnTo>
                  <a:lnTo>
                    <a:pt x="0" y="16522"/>
                  </a:lnTo>
                  <a:lnTo>
                    <a:pt x="4229" y="19710"/>
                  </a:lnTo>
                  <a:lnTo>
                    <a:pt x="4241" y="14592"/>
                  </a:lnTo>
                  <a:lnTo>
                    <a:pt x="6235" y="13373"/>
                  </a:lnTo>
                  <a:lnTo>
                    <a:pt x="15582" y="2971"/>
                  </a:lnTo>
                  <a:lnTo>
                    <a:pt x="16725" y="2324"/>
                  </a:lnTo>
                  <a:lnTo>
                    <a:pt x="15697" y="1663"/>
                  </a:lnTo>
                  <a:lnTo>
                    <a:pt x="15595" y="1016"/>
                  </a:lnTo>
                  <a:lnTo>
                    <a:pt x="14605" y="0"/>
                  </a:lnTo>
                  <a:close/>
                </a:path>
              </a:pathLst>
            </a:custGeom>
            <a:solidFill>
              <a:srgbClr val="BBE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872018" y="872972"/>
              <a:ext cx="7620" cy="6350"/>
            </a:xfrm>
            <a:custGeom>
              <a:avLst/>
              <a:gdLst/>
              <a:ahLst/>
              <a:cxnLst/>
              <a:rect l="l" t="t" r="r" b="b"/>
              <a:pathLst>
                <a:path w="7619" h="6350">
                  <a:moveTo>
                    <a:pt x="5245" y="0"/>
                  </a:moveTo>
                  <a:lnTo>
                    <a:pt x="0" y="6108"/>
                  </a:lnTo>
                  <a:lnTo>
                    <a:pt x="1943" y="6108"/>
                  </a:lnTo>
                  <a:lnTo>
                    <a:pt x="4038" y="5156"/>
                  </a:lnTo>
                  <a:lnTo>
                    <a:pt x="4927" y="2628"/>
                  </a:lnTo>
                  <a:lnTo>
                    <a:pt x="7264" y="1981"/>
                  </a:lnTo>
                  <a:lnTo>
                    <a:pt x="6997" y="812"/>
                  </a:lnTo>
                  <a:lnTo>
                    <a:pt x="6197" y="50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89C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30" name="object 4630"/>
          <p:cNvSpPr/>
          <p:nvPr/>
        </p:nvSpPr>
        <p:spPr>
          <a:xfrm>
            <a:off x="2218664" y="1768005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222" y="0"/>
                </a:moveTo>
                <a:lnTo>
                  <a:pt x="1092" y="990"/>
                </a:lnTo>
                <a:lnTo>
                  <a:pt x="736" y="1981"/>
                </a:lnTo>
                <a:lnTo>
                  <a:pt x="0" y="3975"/>
                </a:lnTo>
                <a:lnTo>
                  <a:pt x="1143" y="5156"/>
                </a:lnTo>
                <a:lnTo>
                  <a:pt x="2184" y="4127"/>
                </a:lnTo>
                <a:lnTo>
                  <a:pt x="3352" y="1155"/>
                </a:lnTo>
                <a:lnTo>
                  <a:pt x="2222" y="0"/>
                </a:lnTo>
                <a:close/>
              </a:path>
            </a:pathLst>
          </a:custGeom>
          <a:solidFill>
            <a:srgbClr val="356E9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1" name="object 4631"/>
          <p:cNvSpPr/>
          <p:nvPr/>
        </p:nvSpPr>
        <p:spPr>
          <a:xfrm>
            <a:off x="2116416" y="147930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63" y="0"/>
                </a:moveTo>
                <a:lnTo>
                  <a:pt x="1104" y="1346"/>
                </a:lnTo>
                <a:lnTo>
                  <a:pt x="0" y="2857"/>
                </a:lnTo>
                <a:lnTo>
                  <a:pt x="2705" y="3111"/>
                </a:lnTo>
                <a:lnTo>
                  <a:pt x="2679" y="1968"/>
                </a:lnTo>
                <a:lnTo>
                  <a:pt x="2895" y="749"/>
                </a:lnTo>
                <a:lnTo>
                  <a:pt x="1663" y="0"/>
                </a:lnTo>
                <a:close/>
              </a:path>
            </a:pathLst>
          </a:custGeom>
          <a:solidFill>
            <a:srgbClr val="B1DA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32" name="object 4632"/>
          <p:cNvGrpSpPr/>
          <p:nvPr/>
        </p:nvGrpSpPr>
        <p:grpSpPr>
          <a:xfrm>
            <a:off x="1959292" y="891451"/>
            <a:ext cx="40640" cy="19685"/>
            <a:chOff x="1959292" y="891451"/>
            <a:chExt cx="40640" cy="19685"/>
          </a:xfrm>
        </p:grpSpPr>
        <p:sp>
          <p:nvSpPr>
            <p:cNvPr id="4633" name="object 4633"/>
            <p:cNvSpPr/>
            <p:nvPr/>
          </p:nvSpPr>
          <p:spPr>
            <a:xfrm>
              <a:off x="1963648" y="892492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4">
                  <a:moveTo>
                    <a:pt x="6565" y="0"/>
                  </a:moveTo>
                  <a:lnTo>
                    <a:pt x="1790" y="1028"/>
                  </a:lnTo>
                  <a:lnTo>
                    <a:pt x="76" y="1143"/>
                  </a:lnTo>
                  <a:lnTo>
                    <a:pt x="0" y="2006"/>
                  </a:lnTo>
                  <a:lnTo>
                    <a:pt x="774" y="3251"/>
                  </a:lnTo>
                  <a:lnTo>
                    <a:pt x="5181" y="2120"/>
                  </a:lnTo>
                  <a:lnTo>
                    <a:pt x="8521" y="6705"/>
                  </a:lnTo>
                  <a:lnTo>
                    <a:pt x="12979" y="5588"/>
                  </a:lnTo>
                  <a:lnTo>
                    <a:pt x="9436" y="3619"/>
                  </a:lnTo>
                  <a:lnTo>
                    <a:pt x="6565" y="0"/>
                  </a:lnTo>
                  <a:close/>
                </a:path>
              </a:pathLst>
            </a:custGeom>
            <a:solidFill>
              <a:srgbClr val="5975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996693" y="90851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1155" y="0"/>
                  </a:moveTo>
                  <a:lnTo>
                    <a:pt x="444" y="253"/>
                  </a:lnTo>
                  <a:lnTo>
                    <a:pt x="0" y="1257"/>
                  </a:lnTo>
                  <a:lnTo>
                    <a:pt x="482" y="1866"/>
                  </a:lnTo>
                  <a:lnTo>
                    <a:pt x="1460" y="2209"/>
                  </a:lnTo>
                  <a:lnTo>
                    <a:pt x="1955" y="1879"/>
                  </a:lnTo>
                  <a:lnTo>
                    <a:pt x="2260" y="1777"/>
                  </a:lnTo>
                  <a:lnTo>
                    <a:pt x="2641" y="761"/>
                  </a:lnTo>
                  <a:lnTo>
                    <a:pt x="2108" y="292"/>
                  </a:lnTo>
                  <a:lnTo>
                    <a:pt x="1473" y="101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C1D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959292" y="891451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086" y="0"/>
                  </a:moveTo>
                  <a:lnTo>
                    <a:pt x="1638" y="139"/>
                  </a:lnTo>
                  <a:lnTo>
                    <a:pt x="863" y="1219"/>
                  </a:lnTo>
                  <a:lnTo>
                    <a:pt x="0" y="2184"/>
                  </a:lnTo>
                  <a:lnTo>
                    <a:pt x="127" y="2425"/>
                  </a:lnTo>
                  <a:lnTo>
                    <a:pt x="177" y="2692"/>
                  </a:lnTo>
                  <a:lnTo>
                    <a:pt x="165" y="2959"/>
                  </a:lnTo>
                  <a:lnTo>
                    <a:pt x="1866" y="3200"/>
                  </a:lnTo>
                  <a:lnTo>
                    <a:pt x="3683" y="3048"/>
                  </a:lnTo>
                  <a:lnTo>
                    <a:pt x="5130" y="4292"/>
                  </a:lnTo>
                  <a:lnTo>
                    <a:pt x="5245" y="3454"/>
                  </a:lnTo>
                  <a:lnTo>
                    <a:pt x="5257" y="2565"/>
                  </a:lnTo>
                  <a:lnTo>
                    <a:pt x="6146" y="2070"/>
                  </a:lnTo>
                  <a:lnTo>
                    <a:pt x="6146" y="1498"/>
                  </a:lnTo>
                  <a:lnTo>
                    <a:pt x="6159" y="927"/>
                  </a:lnTo>
                  <a:lnTo>
                    <a:pt x="6159" y="368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CEE7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36" name="object 4636"/>
          <p:cNvSpPr/>
          <p:nvPr/>
        </p:nvSpPr>
        <p:spPr>
          <a:xfrm>
            <a:off x="2185161" y="156486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1269" y="0"/>
                </a:moveTo>
                <a:lnTo>
                  <a:pt x="266" y="863"/>
                </a:lnTo>
                <a:lnTo>
                  <a:pt x="0" y="7035"/>
                </a:lnTo>
                <a:lnTo>
                  <a:pt x="1638" y="5689"/>
                </a:lnTo>
                <a:lnTo>
                  <a:pt x="3327" y="4546"/>
                </a:lnTo>
                <a:lnTo>
                  <a:pt x="5562" y="4838"/>
                </a:lnTo>
                <a:lnTo>
                  <a:pt x="3987" y="2374"/>
                </a:lnTo>
                <a:lnTo>
                  <a:pt x="6959" y="1993"/>
                </a:lnTo>
                <a:lnTo>
                  <a:pt x="7543" y="520"/>
                </a:lnTo>
                <a:lnTo>
                  <a:pt x="1269" y="0"/>
                </a:lnTo>
                <a:close/>
              </a:path>
            </a:pathLst>
          </a:custGeom>
          <a:solidFill>
            <a:srgbClr val="76ACC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7" name="object 4637"/>
          <p:cNvSpPr/>
          <p:nvPr/>
        </p:nvSpPr>
        <p:spPr>
          <a:xfrm>
            <a:off x="2212924" y="1159497"/>
            <a:ext cx="17780" cy="24130"/>
          </a:xfrm>
          <a:custGeom>
            <a:avLst/>
            <a:gdLst/>
            <a:ahLst/>
            <a:cxnLst/>
            <a:rect l="l" t="t" r="r" b="b"/>
            <a:pathLst>
              <a:path w="17780" h="24130">
                <a:moveTo>
                  <a:pt x="6984" y="0"/>
                </a:moveTo>
                <a:lnTo>
                  <a:pt x="5867" y="0"/>
                </a:lnTo>
                <a:lnTo>
                  <a:pt x="5880" y="1714"/>
                </a:lnTo>
                <a:lnTo>
                  <a:pt x="5943" y="3429"/>
                </a:lnTo>
                <a:lnTo>
                  <a:pt x="5803" y="6642"/>
                </a:lnTo>
                <a:lnTo>
                  <a:pt x="6578" y="8636"/>
                </a:lnTo>
                <a:lnTo>
                  <a:pt x="3365" y="10883"/>
                </a:lnTo>
                <a:lnTo>
                  <a:pt x="2755" y="7810"/>
                </a:lnTo>
                <a:lnTo>
                  <a:pt x="863" y="7607"/>
                </a:lnTo>
                <a:lnTo>
                  <a:pt x="584" y="7912"/>
                </a:lnTo>
                <a:lnTo>
                  <a:pt x="0" y="8255"/>
                </a:lnTo>
                <a:lnTo>
                  <a:pt x="2374" y="9766"/>
                </a:lnTo>
                <a:lnTo>
                  <a:pt x="1244" y="14465"/>
                </a:lnTo>
                <a:lnTo>
                  <a:pt x="5918" y="13855"/>
                </a:lnTo>
                <a:lnTo>
                  <a:pt x="6375" y="14871"/>
                </a:lnTo>
                <a:lnTo>
                  <a:pt x="2146" y="17919"/>
                </a:lnTo>
                <a:lnTo>
                  <a:pt x="6857" y="18046"/>
                </a:lnTo>
                <a:lnTo>
                  <a:pt x="10109" y="20739"/>
                </a:lnTo>
                <a:lnTo>
                  <a:pt x="12776" y="22199"/>
                </a:lnTo>
                <a:lnTo>
                  <a:pt x="15290" y="23850"/>
                </a:lnTo>
                <a:lnTo>
                  <a:pt x="16192" y="19418"/>
                </a:lnTo>
                <a:lnTo>
                  <a:pt x="17259" y="14744"/>
                </a:lnTo>
                <a:lnTo>
                  <a:pt x="11201" y="7569"/>
                </a:lnTo>
                <a:lnTo>
                  <a:pt x="9994" y="3213"/>
                </a:lnTo>
                <a:lnTo>
                  <a:pt x="6984" y="0"/>
                </a:lnTo>
                <a:close/>
              </a:path>
            </a:pathLst>
          </a:custGeom>
          <a:solidFill>
            <a:srgbClr val="C2E3E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8" name="object 4638"/>
          <p:cNvSpPr/>
          <p:nvPr/>
        </p:nvSpPr>
        <p:spPr>
          <a:xfrm>
            <a:off x="1602003" y="920254"/>
            <a:ext cx="26034" cy="20955"/>
          </a:xfrm>
          <a:custGeom>
            <a:avLst/>
            <a:gdLst/>
            <a:ahLst/>
            <a:cxnLst/>
            <a:rect l="l" t="t" r="r" b="b"/>
            <a:pathLst>
              <a:path w="26035" h="20955">
                <a:moveTo>
                  <a:pt x="2501" y="0"/>
                </a:moveTo>
                <a:lnTo>
                  <a:pt x="190" y="1739"/>
                </a:lnTo>
                <a:lnTo>
                  <a:pt x="0" y="6578"/>
                </a:lnTo>
                <a:lnTo>
                  <a:pt x="482" y="11379"/>
                </a:lnTo>
                <a:lnTo>
                  <a:pt x="7493" y="12268"/>
                </a:lnTo>
                <a:lnTo>
                  <a:pt x="6565" y="19278"/>
                </a:lnTo>
                <a:lnTo>
                  <a:pt x="8674" y="18986"/>
                </a:lnTo>
                <a:lnTo>
                  <a:pt x="12738" y="19126"/>
                </a:lnTo>
                <a:lnTo>
                  <a:pt x="16027" y="18338"/>
                </a:lnTo>
                <a:lnTo>
                  <a:pt x="21107" y="20574"/>
                </a:lnTo>
                <a:lnTo>
                  <a:pt x="22847" y="20205"/>
                </a:lnTo>
                <a:lnTo>
                  <a:pt x="24917" y="19050"/>
                </a:lnTo>
                <a:lnTo>
                  <a:pt x="24803" y="16167"/>
                </a:lnTo>
                <a:lnTo>
                  <a:pt x="26034" y="12509"/>
                </a:lnTo>
                <a:lnTo>
                  <a:pt x="20624" y="12496"/>
                </a:lnTo>
                <a:lnTo>
                  <a:pt x="19837" y="11518"/>
                </a:lnTo>
                <a:lnTo>
                  <a:pt x="20434" y="5664"/>
                </a:lnTo>
                <a:lnTo>
                  <a:pt x="16649" y="6604"/>
                </a:lnTo>
                <a:lnTo>
                  <a:pt x="13500" y="6578"/>
                </a:lnTo>
                <a:lnTo>
                  <a:pt x="12522" y="7467"/>
                </a:lnTo>
                <a:lnTo>
                  <a:pt x="12420" y="8686"/>
                </a:lnTo>
                <a:lnTo>
                  <a:pt x="11912" y="10998"/>
                </a:lnTo>
                <a:lnTo>
                  <a:pt x="11912" y="12369"/>
                </a:lnTo>
                <a:lnTo>
                  <a:pt x="9944" y="12941"/>
                </a:lnTo>
                <a:lnTo>
                  <a:pt x="9499" y="12509"/>
                </a:lnTo>
                <a:lnTo>
                  <a:pt x="8483" y="10756"/>
                </a:lnTo>
                <a:lnTo>
                  <a:pt x="8280" y="9474"/>
                </a:lnTo>
                <a:lnTo>
                  <a:pt x="10160" y="7734"/>
                </a:lnTo>
                <a:lnTo>
                  <a:pt x="10972" y="7353"/>
                </a:lnTo>
                <a:lnTo>
                  <a:pt x="11430" y="6578"/>
                </a:lnTo>
                <a:lnTo>
                  <a:pt x="10655" y="4521"/>
                </a:lnTo>
                <a:lnTo>
                  <a:pt x="13309" y="850"/>
                </a:lnTo>
                <a:lnTo>
                  <a:pt x="2501" y="0"/>
                </a:lnTo>
                <a:close/>
              </a:path>
            </a:pathLst>
          </a:custGeom>
          <a:solidFill>
            <a:srgbClr val="DDE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9" name="object 4639"/>
          <p:cNvSpPr/>
          <p:nvPr/>
        </p:nvSpPr>
        <p:spPr>
          <a:xfrm>
            <a:off x="1471383" y="938834"/>
            <a:ext cx="27940" cy="14604"/>
          </a:xfrm>
          <a:custGeom>
            <a:avLst/>
            <a:gdLst/>
            <a:ahLst/>
            <a:cxnLst/>
            <a:rect l="l" t="t" r="r" b="b"/>
            <a:pathLst>
              <a:path w="27940" h="14605">
                <a:moveTo>
                  <a:pt x="21526" y="0"/>
                </a:moveTo>
                <a:lnTo>
                  <a:pt x="20891" y="1701"/>
                </a:lnTo>
                <a:lnTo>
                  <a:pt x="16662" y="5245"/>
                </a:lnTo>
                <a:lnTo>
                  <a:pt x="13855" y="7823"/>
                </a:lnTo>
                <a:lnTo>
                  <a:pt x="5956" y="8204"/>
                </a:lnTo>
                <a:lnTo>
                  <a:pt x="0" y="7061"/>
                </a:lnTo>
                <a:lnTo>
                  <a:pt x="825" y="13970"/>
                </a:lnTo>
                <a:lnTo>
                  <a:pt x="7480" y="13970"/>
                </a:lnTo>
                <a:lnTo>
                  <a:pt x="14147" y="13639"/>
                </a:lnTo>
                <a:lnTo>
                  <a:pt x="25869" y="14414"/>
                </a:lnTo>
                <a:lnTo>
                  <a:pt x="27609" y="12534"/>
                </a:lnTo>
                <a:lnTo>
                  <a:pt x="26784" y="7734"/>
                </a:lnTo>
                <a:lnTo>
                  <a:pt x="24587" y="7505"/>
                </a:lnTo>
                <a:lnTo>
                  <a:pt x="24777" y="5854"/>
                </a:lnTo>
                <a:lnTo>
                  <a:pt x="24612" y="3009"/>
                </a:lnTo>
                <a:lnTo>
                  <a:pt x="25158" y="1409"/>
                </a:lnTo>
                <a:lnTo>
                  <a:pt x="21526" y="0"/>
                </a:lnTo>
                <a:close/>
              </a:path>
            </a:pathLst>
          </a:custGeom>
          <a:solidFill>
            <a:srgbClr val="DCE8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0" name="object 4640"/>
          <p:cNvSpPr/>
          <p:nvPr/>
        </p:nvSpPr>
        <p:spPr>
          <a:xfrm>
            <a:off x="1445704" y="1000505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5" h="10159">
                <a:moveTo>
                  <a:pt x="8115" y="0"/>
                </a:moveTo>
                <a:lnTo>
                  <a:pt x="0" y="2108"/>
                </a:lnTo>
                <a:lnTo>
                  <a:pt x="3441" y="4330"/>
                </a:lnTo>
                <a:lnTo>
                  <a:pt x="2717" y="9702"/>
                </a:lnTo>
                <a:lnTo>
                  <a:pt x="8178" y="9309"/>
                </a:lnTo>
                <a:lnTo>
                  <a:pt x="5537" y="7061"/>
                </a:lnTo>
                <a:lnTo>
                  <a:pt x="8115" y="0"/>
                </a:lnTo>
                <a:close/>
              </a:path>
            </a:pathLst>
          </a:custGeom>
          <a:solidFill>
            <a:srgbClr val="DCE8E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1" name="object 4641"/>
          <p:cNvSpPr/>
          <p:nvPr/>
        </p:nvSpPr>
        <p:spPr>
          <a:xfrm>
            <a:off x="1677149" y="942390"/>
            <a:ext cx="16510" cy="36830"/>
          </a:xfrm>
          <a:custGeom>
            <a:avLst/>
            <a:gdLst/>
            <a:ahLst/>
            <a:cxnLst/>
            <a:rect l="l" t="t" r="r" b="b"/>
            <a:pathLst>
              <a:path w="16510" h="36830">
                <a:moveTo>
                  <a:pt x="4394" y="0"/>
                </a:moveTo>
                <a:lnTo>
                  <a:pt x="3733" y="1219"/>
                </a:lnTo>
                <a:lnTo>
                  <a:pt x="3759" y="6464"/>
                </a:lnTo>
                <a:lnTo>
                  <a:pt x="4533" y="9613"/>
                </a:lnTo>
                <a:lnTo>
                  <a:pt x="126" y="12153"/>
                </a:lnTo>
                <a:lnTo>
                  <a:pt x="0" y="15138"/>
                </a:lnTo>
                <a:lnTo>
                  <a:pt x="5041" y="17932"/>
                </a:lnTo>
                <a:lnTo>
                  <a:pt x="3682" y="21234"/>
                </a:lnTo>
                <a:lnTo>
                  <a:pt x="3848" y="36372"/>
                </a:lnTo>
                <a:lnTo>
                  <a:pt x="16230" y="36372"/>
                </a:lnTo>
                <a:lnTo>
                  <a:pt x="16230" y="22872"/>
                </a:lnTo>
                <a:lnTo>
                  <a:pt x="15492" y="22809"/>
                </a:lnTo>
                <a:lnTo>
                  <a:pt x="13055" y="22809"/>
                </a:lnTo>
                <a:lnTo>
                  <a:pt x="14909" y="14947"/>
                </a:lnTo>
                <a:lnTo>
                  <a:pt x="9715" y="9829"/>
                </a:lnTo>
                <a:lnTo>
                  <a:pt x="10004" y="3517"/>
                </a:lnTo>
                <a:lnTo>
                  <a:pt x="10010" y="1219"/>
                </a:lnTo>
                <a:lnTo>
                  <a:pt x="9639" y="12"/>
                </a:lnTo>
                <a:lnTo>
                  <a:pt x="4394" y="0"/>
                </a:lnTo>
                <a:close/>
              </a:path>
              <a:path w="16510" h="36830">
                <a:moveTo>
                  <a:pt x="15049" y="22771"/>
                </a:moveTo>
                <a:lnTo>
                  <a:pt x="13055" y="22809"/>
                </a:lnTo>
                <a:lnTo>
                  <a:pt x="15492" y="22809"/>
                </a:lnTo>
                <a:lnTo>
                  <a:pt x="15049" y="22771"/>
                </a:lnTo>
                <a:close/>
              </a:path>
            </a:pathLst>
          </a:custGeom>
          <a:solidFill>
            <a:srgbClr val="DDE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2" name="object 4642"/>
          <p:cNvSpPr/>
          <p:nvPr/>
        </p:nvSpPr>
        <p:spPr>
          <a:xfrm>
            <a:off x="1608696" y="926846"/>
            <a:ext cx="7620" cy="8890"/>
          </a:xfrm>
          <a:custGeom>
            <a:avLst/>
            <a:gdLst/>
            <a:ahLst/>
            <a:cxnLst/>
            <a:rect l="l" t="t" r="r" b="b"/>
            <a:pathLst>
              <a:path w="7619" h="8890">
                <a:moveTo>
                  <a:pt x="6807" y="0"/>
                </a:moveTo>
                <a:lnTo>
                  <a:pt x="4737" y="0"/>
                </a:lnTo>
                <a:lnTo>
                  <a:pt x="2349" y="50"/>
                </a:lnTo>
                <a:lnTo>
                  <a:pt x="0" y="393"/>
                </a:lnTo>
                <a:lnTo>
                  <a:pt x="596" y="5765"/>
                </a:lnTo>
                <a:lnTo>
                  <a:pt x="1752" y="8801"/>
                </a:lnTo>
                <a:lnTo>
                  <a:pt x="6045" y="8191"/>
                </a:lnTo>
                <a:lnTo>
                  <a:pt x="7061" y="5245"/>
                </a:lnTo>
                <a:lnTo>
                  <a:pt x="6743" y="1739"/>
                </a:lnTo>
                <a:lnTo>
                  <a:pt x="6807" y="863"/>
                </a:lnTo>
                <a:lnTo>
                  <a:pt x="6807" y="0"/>
                </a:lnTo>
                <a:close/>
              </a:path>
            </a:pathLst>
          </a:custGeom>
          <a:solidFill>
            <a:srgbClr val="DEE9E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43" name="object 4643"/>
          <p:cNvGrpSpPr/>
          <p:nvPr/>
        </p:nvGrpSpPr>
        <p:grpSpPr>
          <a:xfrm>
            <a:off x="1667421" y="893216"/>
            <a:ext cx="69215" cy="149860"/>
            <a:chOff x="1667421" y="893216"/>
            <a:chExt cx="69215" cy="149860"/>
          </a:xfrm>
        </p:grpSpPr>
        <p:sp>
          <p:nvSpPr>
            <p:cNvPr id="4644" name="object 4644"/>
            <p:cNvSpPr/>
            <p:nvPr/>
          </p:nvSpPr>
          <p:spPr>
            <a:xfrm>
              <a:off x="1692732" y="96139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810" y="0"/>
                  </a:moveTo>
                  <a:lnTo>
                    <a:pt x="0" y="647"/>
                  </a:lnTo>
                  <a:lnTo>
                    <a:pt x="876" y="2654"/>
                  </a:lnTo>
                  <a:lnTo>
                    <a:pt x="647" y="3873"/>
                  </a:lnTo>
                  <a:lnTo>
                    <a:pt x="5842" y="3873"/>
                  </a:lnTo>
                  <a:lnTo>
                    <a:pt x="4178" y="2933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667421" y="893216"/>
              <a:ext cx="69215" cy="144780"/>
            </a:xfrm>
            <a:custGeom>
              <a:avLst/>
              <a:gdLst/>
              <a:ahLst/>
              <a:cxnLst/>
              <a:rect l="l" t="t" r="r" b="b"/>
              <a:pathLst>
                <a:path w="69214" h="144780">
                  <a:moveTo>
                    <a:pt x="63018" y="59296"/>
                  </a:moveTo>
                  <a:lnTo>
                    <a:pt x="51206" y="59296"/>
                  </a:lnTo>
                  <a:lnTo>
                    <a:pt x="52336" y="61074"/>
                  </a:lnTo>
                  <a:lnTo>
                    <a:pt x="51693" y="68554"/>
                  </a:lnTo>
                  <a:lnTo>
                    <a:pt x="51066" y="72263"/>
                  </a:lnTo>
                  <a:lnTo>
                    <a:pt x="57378" y="73723"/>
                  </a:lnTo>
                  <a:lnTo>
                    <a:pt x="56807" y="75374"/>
                  </a:lnTo>
                  <a:lnTo>
                    <a:pt x="58915" y="82308"/>
                  </a:lnTo>
                  <a:lnTo>
                    <a:pt x="54673" y="85699"/>
                  </a:lnTo>
                  <a:lnTo>
                    <a:pt x="51917" y="89700"/>
                  </a:lnTo>
                  <a:lnTo>
                    <a:pt x="51940" y="93891"/>
                  </a:lnTo>
                  <a:lnTo>
                    <a:pt x="50863" y="97320"/>
                  </a:lnTo>
                  <a:lnTo>
                    <a:pt x="59778" y="100406"/>
                  </a:lnTo>
                  <a:lnTo>
                    <a:pt x="62014" y="104889"/>
                  </a:lnTo>
                  <a:lnTo>
                    <a:pt x="58826" y="114592"/>
                  </a:lnTo>
                  <a:lnTo>
                    <a:pt x="55181" y="119380"/>
                  </a:lnTo>
                  <a:lnTo>
                    <a:pt x="55968" y="131089"/>
                  </a:lnTo>
                  <a:lnTo>
                    <a:pt x="53606" y="137223"/>
                  </a:lnTo>
                  <a:lnTo>
                    <a:pt x="51930" y="143713"/>
                  </a:lnTo>
                  <a:lnTo>
                    <a:pt x="53987" y="144741"/>
                  </a:lnTo>
                  <a:lnTo>
                    <a:pt x="55854" y="143459"/>
                  </a:lnTo>
                  <a:lnTo>
                    <a:pt x="56146" y="141389"/>
                  </a:lnTo>
                  <a:lnTo>
                    <a:pt x="59119" y="131089"/>
                  </a:lnTo>
                  <a:lnTo>
                    <a:pt x="61582" y="123456"/>
                  </a:lnTo>
                  <a:lnTo>
                    <a:pt x="63411" y="115316"/>
                  </a:lnTo>
                  <a:lnTo>
                    <a:pt x="64389" y="110782"/>
                  </a:lnTo>
                  <a:lnTo>
                    <a:pt x="65824" y="106349"/>
                  </a:lnTo>
                  <a:lnTo>
                    <a:pt x="66840" y="99060"/>
                  </a:lnTo>
                  <a:lnTo>
                    <a:pt x="67538" y="96278"/>
                  </a:lnTo>
                  <a:lnTo>
                    <a:pt x="65430" y="93891"/>
                  </a:lnTo>
                  <a:lnTo>
                    <a:pt x="64033" y="90131"/>
                  </a:lnTo>
                  <a:lnTo>
                    <a:pt x="68668" y="84074"/>
                  </a:lnTo>
                  <a:lnTo>
                    <a:pt x="60934" y="82562"/>
                  </a:lnTo>
                  <a:lnTo>
                    <a:pt x="60604" y="82016"/>
                  </a:lnTo>
                  <a:lnTo>
                    <a:pt x="61366" y="77812"/>
                  </a:lnTo>
                  <a:lnTo>
                    <a:pt x="59626" y="72732"/>
                  </a:lnTo>
                  <a:lnTo>
                    <a:pt x="65405" y="71005"/>
                  </a:lnTo>
                  <a:lnTo>
                    <a:pt x="65496" y="68503"/>
                  </a:lnTo>
                  <a:lnTo>
                    <a:pt x="65011" y="66001"/>
                  </a:lnTo>
                  <a:lnTo>
                    <a:pt x="66459" y="63741"/>
                  </a:lnTo>
                  <a:lnTo>
                    <a:pt x="65125" y="61963"/>
                  </a:lnTo>
                  <a:lnTo>
                    <a:pt x="63525" y="60375"/>
                  </a:lnTo>
                  <a:lnTo>
                    <a:pt x="63018" y="59296"/>
                  </a:lnTo>
                  <a:close/>
                </a:path>
                <a:path w="69214" h="144780">
                  <a:moveTo>
                    <a:pt x="39482" y="59791"/>
                  </a:moveTo>
                  <a:lnTo>
                    <a:pt x="38874" y="59817"/>
                  </a:lnTo>
                  <a:lnTo>
                    <a:pt x="39484" y="60426"/>
                  </a:lnTo>
                  <a:lnTo>
                    <a:pt x="39482" y="59791"/>
                  </a:lnTo>
                  <a:close/>
                </a:path>
                <a:path w="69214" h="144780">
                  <a:moveTo>
                    <a:pt x="45934" y="33210"/>
                  </a:moveTo>
                  <a:lnTo>
                    <a:pt x="38646" y="33210"/>
                  </a:lnTo>
                  <a:lnTo>
                    <a:pt x="39624" y="34772"/>
                  </a:lnTo>
                  <a:lnTo>
                    <a:pt x="39439" y="39751"/>
                  </a:lnTo>
                  <a:lnTo>
                    <a:pt x="39482" y="59791"/>
                  </a:lnTo>
                  <a:lnTo>
                    <a:pt x="51206" y="59296"/>
                  </a:lnTo>
                  <a:lnTo>
                    <a:pt x="63018" y="59296"/>
                  </a:lnTo>
                  <a:lnTo>
                    <a:pt x="62039" y="57213"/>
                  </a:lnTo>
                  <a:lnTo>
                    <a:pt x="54914" y="57213"/>
                  </a:lnTo>
                  <a:lnTo>
                    <a:pt x="53619" y="56019"/>
                  </a:lnTo>
                  <a:lnTo>
                    <a:pt x="53162" y="49491"/>
                  </a:lnTo>
                  <a:lnTo>
                    <a:pt x="53416" y="47409"/>
                  </a:lnTo>
                  <a:lnTo>
                    <a:pt x="52705" y="39751"/>
                  </a:lnTo>
                  <a:lnTo>
                    <a:pt x="51396" y="34594"/>
                  </a:lnTo>
                  <a:lnTo>
                    <a:pt x="45934" y="33210"/>
                  </a:lnTo>
                  <a:close/>
                </a:path>
                <a:path w="69214" h="144780">
                  <a:moveTo>
                    <a:pt x="61239" y="56311"/>
                  </a:moveTo>
                  <a:lnTo>
                    <a:pt x="54914" y="57213"/>
                  </a:lnTo>
                  <a:lnTo>
                    <a:pt x="62039" y="57213"/>
                  </a:lnTo>
                  <a:lnTo>
                    <a:pt x="61937" y="56997"/>
                  </a:lnTo>
                  <a:lnTo>
                    <a:pt x="61239" y="56311"/>
                  </a:lnTo>
                  <a:close/>
                </a:path>
                <a:path w="69214" h="144780">
                  <a:moveTo>
                    <a:pt x="24828" y="33553"/>
                  </a:moveTo>
                  <a:lnTo>
                    <a:pt x="25819" y="34518"/>
                  </a:lnTo>
                  <a:lnTo>
                    <a:pt x="25845" y="33561"/>
                  </a:lnTo>
                  <a:lnTo>
                    <a:pt x="24828" y="33553"/>
                  </a:lnTo>
                  <a:close/>
                </a:path>
                <a:path w="69214" h="144780">
                  <a:moveTo>
                    <a:pt x="30605" y="19494"/>
                  </a:moveTo>
                  <a:lnTo>
                    <a:pt x="24739" y="19494"/>
                  </a:lnTo>
                  <a:lnTo>
                    <a:pt x="26187" y="21132"/>
                  </a:lnTo>
                  <a:lnTo>
                    <a:pt x="25845" y="33561"/>
                  </a:lnTo>
                  <a:lnTo>
                    <a:pt x="34378" y="33629"/>
                  </a:lnTo>
                  <a:lnTo>
                    <a:pt x="34899" y="33680"/>
                  </a:lnTo>
                  <a:lnTo>
                    <a:pt x="38646" y="33210"/>
                  </a:lnTo>
                  <a:lnTo>
                    <a:pt x="45934" y="33210"/>
                  </a:lnTo>
                  <a:lnTo>
                    <a:pt x="43078" y="32486"/>
                  </a:lnTo>
                  <a:lnTo>
                    <a:pt x="43014" y="30683"/>
                  </a:lnTo>
                  <a:lnTo>
                    <a:pt x="41244" y="27559"/>
                  </a:lnTo>
                  <a:lnTo>
                    <a:pt x="34607" y="27559"/>
                  </a:lnTo>
                  <a:lnTo>
                    <a:pt x="32956" y="27279"/>
                  </a:lnTo>
                  <a:lnTo>
                    <a:pt x="32664" y="25857"/>
                  </a:lnTo>
                  <a:lnTo>
                    <a:pt x="30605" y="19494"/>
                  </a:lnTo>
                  <a:close/>
                </a:path>
                <a:path w="69214" h="144780">
                  <a:moveTo>
                    <a:pt x="31889" y="18834"/>
                  </a:moveTo>
                  <a:lnTo>
                    <a:pt x="37147" y="25552"/>
                  </a:lnTo>
                  <a:lnTo>
                    <a:pt x="34607" y="27559"/>
                  </a:lnTo>
                  <a:lnTo>
                    <a:pt x="41244" y="27559"/>
                  </a:lnTo>
                  <a:lnTo>
                    <a:pt x="40640" y="26492"/>
                  </a:lnTo>
                  <a:lnTo>
                    <a:pt x="41554" y="22860"/>
                  </a:lnTo>
                  <a:lnTo>
                    <a:pt x="39458" y="20129"/>
                  </a:lnTo>
                  <a:lnTo>
                    <a:pt x="31889" y="18834"/>
                  </a:lnTo>
                  <a:close/>
                </a:path>
                <a:path w="69214" h="144780">
                  <a:moveTo>
                    <a:pt x="13688" y="11118"/>
                  </a:moveTo>
                  <a:lnTo>
                    <a:pt x="12649" y="19723"/>
                  </a:lnTo>
                  <a:lnTo>
                    <a:pt x="15595" y="20828"/>
                  </a:lnTo>
                  <a:lnTo>
                    <a:pt x="24739" y="19494"/>
                  </a:lnTo>
                  <a:lnTo>
                    <a:pt x="30605" y="19494"/>
                  </a:lnTo>
                  <a:lnTo>
                    <a:pt x="30641" y="18834"/>
                  </a:lnTo>
                  <a:lnTo>
                    <a:pt x="31375" y="13309"/>
                  </a:lnTo>
                  <a:lnTo>
                    <a:pt x="19735" y="13309"/>
                  </a:lnTo>
                  <a:lnTo>
                    <a:pt x="13688" y="11118"/>
                  </a:lnTo>
                  <a:close/>
                </a:path>
                <a:path w="69214" h="144780">
                  <a:moveTo>
                    <a:pt x="31407" y="13068"/>
                  </a:moveTo>
                  <a:lnTo>
                    <a:pt x="19735" y="13309"/>
                  </a:lnTo>
                  <a:lnTo>
                    <a:pt x="31375" y="13309"/>
                  </a:lnTo>
                  <a:lnTo>
                    <a:pt x="31407" y="13068"/>
                  </a:lnTo>
                  <a:close/>
                </a:path>
                <a:path w="69214" h="144780">
                  <a:moveTo>
                    <a:pt x="12870" y="8322"/>
                  </a:moveTo>
                  <a:lnTo>
                    <a:pt x="12585" y="10718"/>
                  </a:lnTo>
                  <a:lnTo>
                    <a:pt x="13688" y="11118"/>
                  </a:lnTo>
                  <a:lnTo>
                    <a:pt x="13893" y="9423"/>
                  </a:lnTo>
                  <a:lnTo>
                    <a:pt x="12870" y="8322"/>
                  </a:lnTo>
                  <a:close/>
                </a:path>
                <a:path w="69214" h="144780">
                  <a:moveTo>
                    <a:pt x="13017" y="7086"/>
                  </a:moveTo>
                  <a:lnTo>
                    <a:pt x="11722" y="7086"/>
                  </a:lnTo>
                  <a:lnTo>
                    <a:pt x="12870" y="8322"/>
                  </a:lnTo>
                  <a:lnTo>
                    <a:pt x="13017" y="7086"/>
                  </a:lnTo>
                  <a:close/>
                </a:path>
                <a:path w="69214" h="144780">
                  <a:moveTo>
                    <a:pt x="2806" y="1854"/>
                  </a:moveTo>
                  <a:lnTo>
                    <a:pt x="0" y="4546"/>
                  </a:lnTo>
                  <a:lnTo>
                    <a:pt x="1219" y="7950"/>
                  </a:lnTo>
                  <a:lnTo>
                    <a:pt x="4343" y="7797"/>
                  </a:lnTo>
                  <a:lnTo>
                    <a:pt x="11722" y="7086"/>
                  </a:lnTo>
                  <a:lnTo>
                    <a:pt x="13017" y="7086"/>
                  </a:lnTo>
                  <a:lnTo>
                    <a:pt x="13426" y="3644"/>
                  </a:lnTo>
                  <a:lnTo>
                    <a:pt x="7162" y="3644"/>
                  </a:lnTo>
                  <a:lnTo>
                    <a:pt x="2806" y="1854"/>
                  </a:lnTo>
                  <a:close/>
                </a:path>
                <a:path w="69214" h="144780">
                  <a:moveTo>
                    <a:pt x="11201" y="0"/>
                  </a:moveTo>
                  <a:lnTo>
                    <a:pt x="7162" y="3644"/>
                  </a:lnTo>
                  <a:lnTo>
                    <a:pt x="13426" y="3644"/>
                  </a:lnTo>
                  <a:lnTo>
                    <a:pt x="13665" y="1638"/>
                  </a:lnTo>
                  <a:lnTo>
                    <a:pt x="11201" y="0"/>
                  </a:lnTo>
                  <a:close/>
                </a:path>
              </a:pathLst>
            </a:custGeom>
            <a:solidFill>
              <a:srgbClr val="D1EA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710994" y="1001141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082" y="0"/>
                  </a:moveTo>
                  <a:lnTo>
                    <a:pt x="3047" y="2070"/>
                  </a:lnTo>
                  <a:lnTo>
                    <a:pt x="0" y="3784"/>
                  </a:lnTo>
                  <a:lnTo>
                    <a:pt x="3136" y="6261"/>
                  </a:lnTo>
                  <a:lnTo>
                    <a:pt x="3822" y="6045"/>
                  </a:lnTo>
                  <a:lnTo>
                    <a:pt x="5067" y="2844"/>
                  </a:lnTo>
                  <a:lnTo>
                    <a:pt x="5422" y="1016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DEA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719770" y="1008862"/>
              <a:ext cx="12065" cy="34290"/>
            </a:xfrm>
            <a:custGeom>
              <a:avLst/>
              <a:gdLst/>
              <a:ahLst/>
              <a:cxnLst/>
              <a:rect l="l" t="t" r="r" b="b"/>
              <a:pathLst>
                <a:path w="12064" h="34290">
                  <a:moveTo>
                    <a:pt x="9931" y="0"/>
                  </a:moveTo>
                  <a:lnTo>
                    <a:pt x="1638" y="29082"/>
                  </a:lnTo>
                  <a:lnTo>
                    <a:pt x="1054" y="30416"/>
                  </a:lnTo>
                  <a:lnTo>
                    <a:pt x="0" y="31851"/>
                  </a:lnTo>
                  <a:lnTo>
                    <a:pt x="1371" y="33896"/>
                  </a:lnTo>
                  <a:lnTo>
                    <a:pt x="1955" y="32372"/>
                  </a:lnTo>
                  <a:lnTo>
                    <a:pt x="2692" y="32207"/>
                  </a:lnTo>
                  <a:lnTo>
                    <a:pt x="5134" y="25566"/>
                  </a:lnTo>
                  <a:lnTo>
                    <a:pt x="7259" y="18832"/>
                  </a:lnTo>
                  <a:lnTo>
                    <a:pt x="9177" y="12038"/>
                  </a:lnTo>
                  <a:lnTo>
                    <a:pt x="10998" y="5219"/>
                  </a:lnTo>
                  <a:lnTo>
                    <a:pt x="9639" y="3682"/>
                  </a:lnTo>
                  <a:lnTo>
                    <a:pt x="11925" y="1396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BBD8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48" name="object 4648"/>
          <p:cNvGrpSpPr/>
          <p:nvPr/>
        </p:nvGrpSpPr>
        <p:grpSpPr>
          <a:xfrm>
            <a:off x="1288465" y="782739"/>
            <a:ext cx="210185" cy="126364"/>
            <a:chOff x="1288465" y="782739"/>
            <a:chExt cx="210185" cy="126364"/>
          </a:xfrm>
        </p:grpSpPr>
        <p:sp>
          <p:nvSpPr>
            <p:cNvPr id="4649" name="object 4649"/>
            <p:cNvSpPr/>
            <p:nvPr/>
          </p:nvSpPr>
          <p:spPr>
            <a:xfrm>
              <a:off x="1288465" y="782739"/>
              <a:ext cx="210185" cy="126364"/>
            </a:xfrm>
            <a:custGeom>
              <a:avLst/>
              <a:gdLst/>
              <a:ahLst/>
              <a:cxnLst/>
              <a:rect l="l" t="t" r="r" b="b"/>
              <a:pathLst>
                <a:path w="210184" h="126365">
                  <a:moveTo>
                    <a:pt x="9296" y="109740"/>
                  </a:moveTo>
                  <a:lnTo>
                    <a:pt x="8610" y="110299"/>
                  </a:lnTo>
                  <a:lnTo>
                    <a:pt x="9677" y="117640"/>
                  </a:lnTo>
                  <a:lnTo>
                    <a:pt x="8305" y="121551"/>
                  </a:lnTo>
                  <a:lnTo>
                    <a:pt x="838" y="122580"/>
                  </a:lnTo>
                  <a:lnTo>
                    <a:pt x="0" y="123418"/>
                  </a:lnTo>
                  <a:lnTo>
                    <a:pt x="990" y="125412"/>
                  </a:lnTo>
                  <a:lnTo>
                    <a:pt x="2870" y="125501"/>
                  </a:lnTo>
                  <a:lnTo>
                    <a:pt x="4762" y="125552"/>
                  </a:lnTo>
                  <a:lnTo>
                    <a:pt x="12814" y="126085"/>
                  </a:lnTo>
                  <a:lnTo>
                    <a:pt x="13727" y="125552"/>
                  </a:lnTo>
                  <a:lnTo>
                    <a:pt x="13784" y="125412"/>
                  </a:lnTo>
                  <a:lnTo>
                    <a:pt x="12941" y="114134"/>
                  </a:lnTo>
                  <a:lnTo>
                    <a:pt x="14617" y="112013"/>
                  </a:lnTo>
                  <a:lnTo>
                    <a:pt x="27313" y="112013"/>
                  </a:lnTo>
                  <a:lnTo>
                    <a:pt x="27031" y="109905"/>
                  </a:lnTo>
                  <a:lnTo>
                    <a:pt x="14490" y="109905"/>
                  </a:lnTo>
                  <a:lnTo>
                    <a:pt x="9296" y="109740"/>
                  </a:lnTo>
                  <a:close/>
                </a:path>
                <a:path w="210184" h="126365">
                  <a:moveTo>
                    <a:pt x="26337" y="112864"/>
                  </a:moveTo>
                  <a:lnTo>
                    <a:pt x="21971" y="112864"/>
                  </a:lnTo>
                  <a:lnTo>
                    <a:pt x="25831" y="113233"/>
                  </a:lnTo>
                  <a:lnTo>
                    <a:pt x="26337" y="112864"/>
                  </a:lnTo>
                  <a:close/>
                </a:path>
                <a:path w="210184" h="126365">
                  <a:moveTo>
                    <a:pt x="27313" y="112013"/>
                  </a:moveTo>
                  <a:lnTo>
                    <a:pt x="14617" y="112013"/>
                  </a:lnTo>
                  <a:lnTo>
                    <a:pt x="20904" y="113093"/>
                  </a:lnTo>
                  <a:lnTo>
                    <a:pt x="21971" y="112864"/>
                  </a:lnTo>
                  <a:lnTo>
                    <a:pt x="26337" y="112864"/>
                  </a:lnTo>
                  <a:lnTo>
                    <a:pt x="27330" y="112140"/>
                  </a:lnTo>
                  <a:close/>
                </a:path>
                <a:path w="210184" h="126365">
                  <a:moveTo>
                    <a:pt x="19646" y="90843"/>
                  </a:moveTo>
                  <a:lnTo>
                    <a:pt x="19989" y="92557"/>
                  </a:lnTo>
                  <a:lnTo>
                    <a:pt x="20751" y="98056"/>
                  </a:lnTo>
                  <a:lnTo>
                    <a:pt x="22860" y="98170"/>
                  </a:lnTo>
                  <a:lnTo>
                    <a:pt x="25006" y="99593"/>
                  </a:lnTo>
                  <a:lnTo>
                    <a:pt x="22021" y="101358"/>
                  </a:lnTo>
                  <a:lnTo>
                    <a:pt x="19850" y="102933"/>
                  </a:lnTo>
                  <a:lnTo>
                    <a:pt x="24358" y="108191"/>
                  </a:lnTo>
                  <a:lnTo>
                    <a:pt x="22339" y="109778"/>
                  </a:lnTo>
                  <a:lnTo>
                    <a:pt x="14490" y="109905"/>
                  </a:lnTo>
                  <a:lnTo>
                    <a:pt x="27031" y="109905"/>
                  </a:lnTo>
                  <a:lnTo>
                    <a:pt x="26428" y="105397"/>
                  </a:lnTo>
                  <a:lnTo>
                    <a:pt x="28232" y="104457"/>
                  </a:lnTo>
                  <a:lnTo>
                    <a:pt x="38510" y="104457"/>
                  </a:lnTo>
                  <a:lnTo>
                    <a:pt x="40690" y="98666"/>
                  </a:lnTo>
                  <a:lnTo>
                    <a:pt x="53466" y="98666"/>
                  </a:lnTo>
                  <a:lnTo>
                    <a:pt x="52489" y="91859"/>
                  </a:lnTo>
                  <a:lnTo>
                    <a:pt x="53476" y="91427"/>
                  </a:lnTo>
                  <a:lnTo>
                    <a:pt x="26098" y="91427"/>
                  </a:lnTo>
                  <a:lnTo>
                    <a:pt x="19646" y="90843"/>
                  </a:lnTo>
                  <a:close/>
                </a:path>
                <a:path w="210184" h="126365">
                  <a:moveTo>
                    <a:pt x="38510" y="104457"/>
                  </a:moveTo>
                  <a:lnTo>
                    <a:pt x="28232" y="104457"/>
                  </a:lnTo>
                  <a:lnTo>
                    <a:pt x="34137" y="104609"/>
                  </a:lnTo>
                  <a:lnTo>
                    <a:pt x="37922" y="106019"/>
                  </a:lnTo>
                  <a:lnTo>
                    <a:pt x="38510" y="104457"/>
                  </a:lnTo>
                  <a:close/>
                </a:path>
                <a:path w="210184" h="126365">
                  <a:moveTo>
                    <a:pt x="53466" y="98666"/>
                  </a:moveTo>
                  <a:lnTo>
                    <a:pt x="40690" y="98666"/>
                  </a:lnTo>
                  <a:lnTo>
                    <a:pt x="44170" y="99313"/>
                  </a:lnTo>
                  <a:lnTo>
                    <a:pt x="51104" y="99682"/>
                  </a:lnTo>
                  <a:lnTo>
                    <a:pt x="53543" y="99199"/>
                  </a:lnTo>
                  <a:lnTo>
                    <a:pt x="53466" y="98666"/>
                  </a:lnTo>
                  <a:close/>
                </a:path>
                <a:path w="210184" h="126365">
                  <a:moveTo>
                    <a:pt x="64259" y="90982"/>
                  </a:moveTo>
                  <a:lnTo>
                    <a:pt x="59715" y="90982"/>
                  </a:lnTo>
                  <a:lnTo>
                    <a:pt x="62750" y="92176"/>
                  </a:lnTo>
                  <a:lnTo>
                    <a:pt x="64259" y="90982"/>
                  </a:lnTo>
                  <a:close/>
                </a:path>
                <a:path w="210184" h="126365">
                  <a:moveTo>
                    <a:pt x="29260" y="71640"/>
                  </a:moveTo>
                  <a:lnTo>
                    <a:pt x="26022" y="77698"/>
                  </a:lnTo>
                  <a:lnTo>
                    <a:pt x="27025" y="81724"/>
                  </a:lnTo>
                  <a:lnTo>
                    <a:pt x="26885" y="86550"/>
                  </a:lnTo>
                  <a:lnTo>
                    <a:pt x="27254" y="90106"/>
                  </a:lnTo>
                  <a:lnTo>
                    <a:pt x="26098" y="91427"/>
                  </a:lnTo>
                  <a:lnTo>
                    <a:pt x="53476" y="91427"/>
                  </a:lnTo>
                  <a:lnTo>
                    <a:pt x="54114" y="91147"/>
                  </a:lnTo>
                  <a:lnTo>
                    <a:pt x="59715" y="90982"/>
                  </a:lnTo>
                  <a:lnTo>
                    <a:pt x="64259" y="90982"/>
                  </a:lnTo>
                  <a:lnTo>
                    <a:pt x="65366" y="90106"/>
                  </a:lnTo>
                  <a:lnTo>
                    <a:pt x="66763" y="86385"/>
                  </a:lnTo>
                  <a:lnTo>
                    <a:pt x="64960" y="82384"/>
                  </a:lnTo>
                  <a:lnTo>
                    <a:pt x="66395" y="78676"/>
                  </a:lnTo>
                  <a:lnTo>
                    <a:pt x="65862" y="74828"/>
                  </a:lnTo>
                  <a:lnTo>
                    <a:pt x="66450" y="74079"/>
                  </a:lnTo>
                  <a:lnTo>
                    <a:pt x="33743" y="74079"/>
                  </a:lnTo>
                  <a:lnTo>
                    <a:pt x="29260" y="71640"/>
                  </a:lnTo>
                  <a:close/>
                </a:path>
                <a:path w="210184" h="126365">
                  <a:moveTo>
                    <a:pt x="68491" y="51600"/>
                  </a:moveTo>
                  <a:lnTo>
                    <a:pt x="68541" y="58800"/>
                  </a:lnTo>
                  <a:lnTo>
                    <a:pt x="65595" y="60121"/>
                  </a:lnTo>
                  <a:lnTo>
                    <a:pt x="59169" y="61671"/>
                  </a:lnTo>
                  <a:lnTo>
                    <a:pt x="56959" y="65163"/>
                  </a:lnTo>
                  <a:lnTo>
                    <a:pt x="47764" y="68795"/>
                  </a:lnTo>
                  <a:lnTo>
                    <a:pt x="42926" y="72415"/>
                  </a:lnTo>
                  <a:lnTo>
                    <a:pt x="33743" y="74079"/>
                  </a:lnTo>
                  <a:lnTo>
                    <a:pt x="66450" y="74079"/>
                  </a:lnTo>
                  <a:lnTo>
                    <a:pt x="67157" y="73177"/>
                  </a:lnTo>
                  <a:lnTo>
                    <a:pt x="92352" y="73177"/>
                  </a:lnTo>
                  <a:lnTo>
                    <a:pt x="92176" y="69405"/>
                  </a:lnTo>
                  <a:lnTo>
                    <a:pt x="104313" y="69405"/>
                  </a:lnTo>
                  <a:lnTo>
                    <a:pt x="106375" y="64858"/>
                  </a:lnTo>
                  <a:lnTo>
                    <a:pt x="105816" y="59397"/>
                  </a:lnTo>
                  <a:lnTo>
                    <a:pt x="111721" y="57530"/>
                  </a:lnTo>
                  <a:lnTo>
                    <a:pt x="111772" y="56654"/>
                  </a:lnTo>
                  <a:lnTo>
                    <a:pt x="111404" y="53022"/>
                  </a:lnTo>
                  <a:lnTo>
                    <a:pt x="73355" y="53022"/>
                  </a:lnTo>
                  <a:lnTo>
                    <a:pt x="68491" y="51600"/>
                  </a:lnTo>
                  <a:close/>
                </a:path>
                <a:path w="210184" h="126365">
                  <a:moveTo>
                    <a:pt x="92352" y="73177"/>
                  </a:moveTo>
                  <a:lnTo>
                    <a:pt x="67157" y="73177"/>
                  </a:lnTo>
                  <a:lnTo>
                    <a:pt x="78371" y="73736"/>
                  </a:lnTo>
                  <a:lnTo>
                    <a:pt x="85369" y="73482"/>
                  </a:lnTo>
                  <a:lnTo>
                    <a:pt x="92367" y="73482"/>
                  </a:lnTo>
                  <a:lnTo>
                    <a:pt x="92352" y="73177"/>
                  </a:lnTo>
                  <a:close/>
                </a:path>
                <a:path w="210184" h="126365">
                  <a:moveTo>
                    <a:pt x="104059" y="69964"/>
                  </a:moveTo>
                  <a:lnTo>
                    <a:pt x="99834" y="69964"/>
                  </a:lnTo>
                  <a:lnTo>
                    <a:pt x="103212" y="71831"/>
                  </a:lnTo>
                  <a:lnTo>
                    <a:pt x="104059" y="69964"/>
                  </a:lnTo>
                  <a:close/>
                </a:path>
                <a:path w="210184" h="126365">
                  <a:moveTo>
                    <a:pt x="104313" y="69405"/>
                  </a:moveTo>
                  <a:lnTo>
                    <a:pt x="92176" y="69405"/>
                  </a:lnTo>
                  <a:lnTo>
                    <a:pt x="95237" y="70688"/>
                  </a:lnTo>
                  <a:lnTo>
                    <a:pt x="99834" y="69964"/>
                  </a:lnTo>
                  <a:lnTo>
                    <a:pt x="104059" y="69964"/>
                  </a:lnTo>
                  <a:lnTo>
                    <a:pt x="104313" y="69405"/>
                  </a:lnTo>
                  <a:close/>
                </a:path>
                <a:path w="210184" h="126365">
                  <a:moveTo>
                    <a:pt x="78981" y="43624"/>
                  </a:moveTo>
                  <a:lnTo>
                    <a:pt x="75171" y="43624"/>
                  </a:lnTo>
                  <a:lnTo>
                    <a:pt x="77216" y="47840"/>
                  </a:lnTo>
                  <a:lnTo>
                    <a:pt x="74383" y="48412"/>
                  </a:lnTo>
                  <a:lnTo>
                    <a:pt x="73355" y="53022"/>
                  </a:lnTo>
                  <a:lnTo>
                    <a:pt x="111404" y="53022"/>
                  </a:lnTo>
                  <a:lnTo>
                    <a:pt x="111379" y="52768"/>
                  </a:lnTo>
                  <a:lnTo>
                    <a:pt x="113626" y="52704"/>
                  </a:lnTo>
                  <a:lnTo>
                    <a:pt x="144294" y="52704"/>
                  </a:lnTo>
                  <a:lnTo>
                    <a:pt x="146469" y="50012"/>
                  </a:lnTo>
                  <a:lnTo>
                    <a:pt x="145808" y="46786"/>
                  </a:lnTo>
                  <a:lnTo>
                    <a:pt x="145736" y="45415"/>
                  </a:lnTo>
                  <a:lnTo>
                    <a:pt x="80429" y="45402"/>
                  </a:lnTo>
                  <a:lnTo>
                    <a:pt x="79159" y="45275"/>
                  </a:lnTo>
                  <a:lnTo>
                    <a:pt x="78981" y="43624"/>
                  </a:lnTo>
                  <a:close/>
                </a:path>
                <a:path w="210184" h="126365">
                  <a:moveTo>
                    <a:pt x="144294" y="52704"/>
                  </a:moveTo>
                  <a:lnTo>
                    <a:pt x="113626" y="52704"/>
                  </a:lnTo>
                  <a:lnTo>
                    <a:pt x="144284" y="52717"/>
                  </a:lnTo>
                  <a:close/>
                </a:path>
                <a:path w="210184" h="126365">
                  <a:moveTo>
                    <a:pt x="73828" y="44996"/>
                  </a:moveTo>
                  <a:lnTo>
                    <a:pt x="71183" y="44996"/>
                  </a:lnTo>
                  <a:lnTo>
                    <a:pt x="73380" y="45453"/>
                  </a:lnTo>
                  <a:lnTo>
                    <a:pt x="73828" y="44996"/>
                  </a:lnTo>
                  <a:close/>
                </a:path>
                <a:path w="210184" h="126365">
                  <a:moveTo>
                    <a:pt x="87134" y="38976"/>
                  </a:moveTo>
                  <a:lnTo>
                    <a:pt x="84759" y="39281"/>
                  </a:lnTo>
                  <a:lnTo>
                    <a:pt x="84836" y="44856"/>
                  </a:lnTo>
                  <a:lnTo>
                    <a:pt x="83223" y="45415"/>
                  </a:lnTo>
                  <a:lnTo>
                    <a:pt x="145736" y="45415"/>
                  </a:lnTo>
                  <a:lnTo>
                    <a:pt x="145527" y="41401"/>
                  </a:lnTo>
                  <a:lnTo>
                    <a:pt x="145515" y="40436"/>
                  </a:lnTo>
                  <a:lnTo>
                    <a:pt x="146558" y="39357"/>
                  </a:lnTo>
                  <a:lnTo>
                    <a:pt x="157566" y="39357"/>
                  </a:lnTo>
                  <a:lnTo>
                    <a:pt x="157634" y="39192"/>
                  </a:lnTo>
                  <a:lnTo>
                    <a:pt x="91020" y="39192"/>
                  </a:lnTo>
                  <a:lnTo>
                    <a:pt x="87134" y="38976"/>
                  </a:lnTo>
                  <a:close/>
                </a:path>
                <a:path w="210184" h="126365">
                  <a:moveTo>
                    <a:pt x="70789" y="38785"/>
                  </a:moveTo>
                  <a:lnTo>
                    <a:pt x="67030" y="40436"/>
                  </a:lnTo>
                  <a:lnTo>
                    <a:pt x="66217" y="41401"/>
                  </a:lnTo>
                  <a:lnTo>
                    <a:pt x="66852" y="44615"/>
                  </a:lnTo>
                  <a:lnTo>
                    <a:pt x="67830" y="45402"/>
                  </a:lnTo>
                  <a:lnTo>
                    <a:pt x="70307" y="45262"/>
                  </a:lnTo>
                  <a:lnTo>
                    <a:pt x="71183" y="44996"/>
                  </a:lnTo>
                  <a:lnTo>
                    <a:pt x="73828" y="44996"/>
                  </a:lnTo>
                  <a:lnTo>
                    <a:pt x="75171" y="43624"/>
                  </a:lnTo>
                  <a:lnTo>
                    <a:pt x="78981" y="43624"/>
                  </a:lnTo>
                  <a:lnTo>
                    <a:pt x="78752" y="41490"/>
                  </a:lnTo>
                  <a:lnTo>
                    <a:pt x="79080" y="39420"/>
                  </a:lnTo>
                  <a:lnTo>
                    <a:pt x="73240" y="39420"/>
                  </a:lnTo>
                  <a:lnTo>
                    <a:pt x="70789" y="38785"/>
                  </a:lnTo>
                  <a:close/>
                </a:path>
                <a:path w="210184" h="126365">
                  <a:moveTo>
                    <a:pt x="157566" y="39357"/>
                  </a:moveTo>
                  <a:lnTo>
                    <a:pt x="146558" y="39357"/>
                  </a:lnTo>
                  <a:lnTo>
                    <a:pt x="153581" y="40906"/>
                  </a:lnTo>
                  <a:lnTo>
                    <a:pt x="156972" y="40805"/>
                  </a:lnTo>
                  <a:lnTo>
                    <a:pt x="157566" y="39357"/>
                  </a:lnTo>
                  <a:close/>
                </a:path>
                <a:path w="210184" h="126365">
                  <a:moveTo>
                    <a:pt x="79159" y="38925"/>
                  </a:moveTo>
                  <a:lnTo>
                    <a:pt x="73240" y="39420"/>
                  </a:lnTo>
                  <a:lnTo>
                    <a:pt x="79080" y="39420"/>
                  </a:lnTo>
                  <a:lnTo>
                    <a:pt x="79159" y="38925"/>
                  </a:lnTo>
                  <a:close/>
                </a:path>
                <a:path w="210184" h="126365">
                  <a:moveTo>
                    <a:pt x="99631" y="26758"/>
                  </a:moveTo>
                  <a:lnTo>
                    <a:pt x="96316" y="27444"/>
                  </a:lnTo>
                  <a:lnTo>
                    <a:pt x="98015" y="30137"/>
                  </a:lnTo>
                  <a:lnTo>
                    <a:pt x="97596" y="31813"/>
                  </a:lnTo>
                  <a:lnTo>
                    <a:pt x="97582" y="32016"/>
                  </a:lnTo>
                  <a:lnTo>
                    <a:pt x="99085" y="36461"/>
                  </a:lnTo>
                  <a:lnTo>
                    <a:pt x="97599" y="38734"/>
                  </a:lnTo>
                  <a:lnTo>
                    <a:pt x="91646" y="38734"/>
                  </a:lnTo>
                  <a:lnTo>
                    <a:pt x="91020" y="39192"/>
                  </a:lnTo>
                  <a:lnTo>
                    <a:pt x="157634" y="39192"/>
                  </a:lnTo>
                  <a:lnTo>
                    <a:pt x="157822" y="38734"/>
                  </a:lnTo>
                  <a:lnTo>
                    <a:pt x="97599" y="38734"/>
                  </a:lnTo>
                  <a:lnTo>
                    <a:pt x="91871" y="38569"/>
                  </a:lnTo>
                  <a:lnTo>
                    <a:pt x="157890" y="38569"/>
                  </a:lnTo>
                  <a:lnTo>
                    <a:pt x="158072" y="38125"/>
                  </a:lnTo>
                  <a:lnTo>
                    <a:pt x="127317" y="38125"/>
                  </a:lnTo>
                  <a:lnTo>
                    <a:pt x="125120" y="33362"/>
                  </a:lnTo>
                  <a:lnTo>
                    <a:pt x="109042" y="33362"/>
                  </a:lnTo>
                  <a:lnTo>
                    <a:pt x="106045" y="32854"/>
                  </a:lnTo>
                  <a:lnTo>
                    <a:pt x="105626" y="28867"/>
                  </a:lnTo>
                  <a:lnTo>
                    <a:pt x="101574" y="28867"/>
                  </a:lnTo>
                  <a:lnTo>
                    <a:pt x="99631" y="26758"/>
                  </a:lnTo>
                  <a:close/>
                </a:path>
                <a:path w="210184" h="126365">
                  <a:moveTo>
                    <a:pt x="131842" y="11328"/>
                  </a:moveTo>
                  <a:lnTo>
                    <a:pt x="122542" y="11328"/>
                  </a:lnTo>
                  <a:lnTo>
                    <a:pt x="123786" y="11442"/>
                  </a:lnTo>
                  <a:lnTo>
                    <a:pt x="124548" y="13258"/>
                  </a:lnTo>
                  <a:lnTo>
                    <a:pt x="131381" y="13309"/>
                  </a:lnTo>
                  <a:lnTo>
                    <a:pt x="131254" y="13436"/>
                  </a:lnTo>
                  <a:lnTo>
                    <a:pt x="129476" y="24549"/>
                  </a:lnTo>
                  <a:lnTo>
                    <a:pt x="128854" y="30137"/>
                  </a:lnTo>
                  <a:lnTo>
                    <a:pt x="136601" y="34175"/>
                  </a:lnTo>
                  <a:lnTo>
                    <a:pt x="135229" y="35661"/>
                  </a:lnTo>
                  <a:lnTo>
                    <a:pt x="131102" y="35763"/>
                  </a:lnTo>
                  <a:lnTo>
                    <a:pt x="127317" y="38125"/>
                  </a:lnTo>
                  <a:lnTo>
                    <a:pt x="158072" y="38125"/>
                  </a:lnTo>
                  <a:lnTo>
                    <a:pt x="159689" y="34188"/>
                  </a:lnTo>
                  <a:lnTo>
                    <a:pt x="161912" y="34074"/>
                  </a:lnTo>
                  <a:lnTo>
                    <a:pt x="171434" y="34074"/>
                  </a:lnTo>
                  <a:lnTo>
                    <a:pt x="172377" y="32854"/>
                  </a:lnTo>
                  <a:lnTo>
                    <a:pt x="172268" y="31813"/>
                  </a:lnTo>
                  <a:lnTo>
                    <a:pt x="170929" y="25539"/>
                  </a:lnTo>
                  <a:lnTo>
                    <a:pt x="170673" y="25081"/>
                  </a:lnTo>
                  <a:lnTo>
                    <a:pt x="169811" y="24549"/>
                  </a:lnTo>
                  <a:lnTo>
                    <a:pt x="169589" y="23986"/>
                  </a:lnTo>
                  <a:lnTo>
                    <a:pt x="168871" y="23685"/>
                  </a:lnTo>
                  <a:lnTo>
                    <a:pt x="167576" y="23075"/>
                  </a:lnTo>
                  <a:lnTo>
                    <a:pt x="187806" y="23075"/>
                  </a:lnTo>
                  <a:lnTo>
                    <a:pt x="198412" y="17868"/>
                  </a:lnTo>
                  <a:lnTo>
                    <a:pt x="209702" y="17868"/>
                  </a:lnTo>
                  <a:lnTo>
                    <a:pt x="209702" y="14135"/>
                  </a:lnTo>
                  <a:lnTo>
                    <a:pt x="136372" y="14135"/>
                  </a:lnTo>
                  <a:lnTo>
                    <a:pt x="133045" y="13830"/>
                  </a:lnTo>
                  <a:lnTo>
                    <a:pt x="131842" y="11328"/>
                  </a:lnTo>
                  <a:close/>
                </a:path>
                <a:path w="210184" h="126365">
                  <a:moveTo>
                    <a:pt x="171434" y="34074"/>
                  </a:moveTo>
                  <a:lnTo>
                    <a:pt x="164084" y="34074"/>
                  </a:lnTo>
                  <a:lnTo>
                    <a:pt x="171424" y="34086"/>
                  </a:lnTo>
                  <a:close/>
                </a:path>
                <a:path w="210184" h="126365">
                  <a:moveTo>
                    <a:pt x="113906" y="29502"/>
                  </a:moveTo>
                  <a:lnTo>
                    <a:pt x="109042" y="33362"/>
                  </a:lnTo>
                  <a:lnTo>
                    <a:pt x="125120" y="33362"/>
                  </a:lnTo>
                  <a:lnTo>
                    <a:pt x="124663" y="32372"/>
                  </a:lnTo>
                  <a:lnTo>
                    <a:pt x="123520" y="32016"/>
                  </a:lnTo>
                  <a:lnTo>
                    <a:pt x="118110" y="31813"/>
                  </a:lnTo>
                  <a:lnTo>
                    <a:pt x="113906" y="29502"/>
                  </a:lnTo>
                  <a:close/>
                </a:path>
                <a:path w="210184" h="126365">
                  <a:moveTo>
                    <a:pt x="105613" y="28740"/>
                  </a:moveTo>
                  <a:lnTo>
                    <a:pt x="101574" y="28867"/>
                  </a:lnTo>
                  <a:lnTo>
                    <a:pt x="105626" y="28867"/>
                  </a:lnTo>
                  <a:close/>
                </a:path>
                <a:path w="210184" h="126365">
                  <a:moveTo>
                    <a:pt x="187806" y="23075"/>
                  </a:moveTo>
                  <a:lnTo>
                    <a:pt x="167576" y="23075"/>
                  </a:lnTo>
                  <a:lnTo>
                    <a:pt x="169240" y="23101"/>
                  </a:lnTo>
                  <a:lnTo>
                    <a:pt x="169589" y="23986"/>
                  </a:lnTo>
                  <a:lnTo>
                    <a:pt x="170205" y="24244"/>
                  </a:lnTo>
                  <a:lnTo>
                    <a:pt x="170673" y="25081"/>
                  </a:lnTo>
                  <a:lnTo>
                    <a:pt x="170942" y="25247"/>
                  </a:lnTo>
                  <a:lnTo>
                    <a:pt x="177698" y="27736"/>
                  </a:lnTo>
                  <a:lnTo>
                    <a:pt x="183722" y="25081"/>
                  </a:lnTo>
                  <a:lnTo>
                    <a:pt x="187806" y="23075"/>
                  </a:lnTo>
                  <a:close/>
                </a:path>
                <a:path w="210184" h="126365">
                  <a:moveTo>
                    <a:pt x="209702" y="17868"/>
                  </a:moveTo>
                  <a:lnTo>
                    <a:pt x="198412" y="17868"/>
                  </a:lnTo>
                  <a:lnTo>
                    <a:pt x="202438" y="26758"/>
                  </a:lnTo>
                  <a:lnTo>
                    <a:pt x="209702" y="26758"/>
                  </a:lnTo>
                  <a:lnTo>
                    <a:pt x="209702" y="17868"/>
                  </a:lnTo>
                  <a:close/>
                </a:path>
                <a:path w="210184" h="126365">
                  <a:moveTo>
                    <a:pt x="169589" y="23986"/>
                  </a:moveTo>
                  <a:lnTo>
                    <a:pt x="169811" y="24549"/>
                  </a:lnTo>
                  <a:lnTo>
                    <a:pt x="170673" y="25081"/>
                  </a:lnTo>
                  <a:lnTo>
                    <a:pt x="170205" y="24244"/>
                  </a:lnTo>
                  <a:lnTo>
                    <a:pt x="169589" y="23986"/>
                  </a:lnTo>
                  <a:close/>
                </a:path>
                <a:path w="210184" h="126365">
                  <a:moveTo>
                    <a:pt x="149225" y="6273"/>
                  </a:moveTo>
                  <a:lnTo>
                    <a:pt x="144043" y="8496"/>
                  </a:lnTo>
                  <a:lnTo>
                    <a:pt x="139955" y="8496"/>
                  </a:lnTo>
                  <a:lnTo>
                    <a:pt x="136372" y="14135"/>
                  </a:lnTo>
                  <a:lnTo>
                    <a:pt x="209702" y="14135"/>
                  </a:lnTo>
                  <a:lnTo>
                    <a:pt x="209702" y="13593"/>
                  </a:lnTo>
                  <a:lnTo>
                    <a:pt x="191366" y="13593"/>
                  </a:lnTo>
                  <a:lnTo>
                    <a:pt x="185306" y="13246"/>
                  </a:lnTo>
                  <a:lnTo>
                    <a:pt x="151104" y="13246"/>
                  </a:lnTo>
                  <a:lnTo>
                    <a:pt x="150472" y="12204"/>
                  </a:lnTo>
                  <a:lnTo>
                    <a:pt x="150534" y="10147"/>
                  </a:lnTo>
                  <a:lnTo>
                    <a:pt x="150631" y="8496"/>
                  </a:lnTo>
                  <a:lnTo>
                    <a:pt x="144043" y="8496"/>
                  </a:lnTo>
                  <a:lnTo>
                    <a:pt x="140157" y="8178"/>
                  </a:lnTo>
                  <a:lnTo>
                    <a:pt x="150649" y="8178"/>
                  </a:lnTo>
                  <a:lnTo>
                    <a:pt x="150636" y="7746"/>
                  </a:lnTo>
                  <a:lnTo>
                    <a:pt x="149225" y="6273"/>
                  </a:lnTo>
                  <a:close/>
                </a:path>
                <a:path w="210184" h="126365">
                  <a:moveTo>
                    <a:pt x="200554" y="13170"/>
                  </a:moveTo>
                  <a:lnTo>
                    <a:pt x="191366" y="13593"/>
                  </a:lnTo>
                  <a:lnTo>
                    <a:pt x="209702" y="13593"/>
                  </a:lnTo>
                  <a:lnTo>
                    <a:pt x="209702" y="13258"/>
                  </a:lnTo>
                  <a:lnTo>
                    <a:pt x="200554" y="13170"/>
                  </a:lnTo>
                  <a:close/>
                </a:path>
                <a:path w="210184" h="126365">
                  <a:moveTo>
                    <a:pt x="159232" y="0"/>
                  </a:moveTo>
                  <a:lnTo>
                    <a:pt x="154482" y="2971"/>
                  </a:lnTo>
                  <a:lnTo>
                    <a:pt x="156095" y="7175"/>
                  </a:lnTo>
                  <a:lnTo>
                    <a:pt x="155488" y="12204"/>
                  </a:lnTo>
                  <a:lnTo>
                    <a:pt x="155333" y="13207"/>
                  </a:lnTo>
                  <a:lnTo>
                    <a:pt x="151104" y="13246"/>
                  </a:lnTo>
                  <a:lnTo>
                    <a:pt x="185306" y="13246"/>
                  </a:lnTo>
                  <a:lnTo>
                    <a:pt x="182259" y="13071"/>
                  </a:lnTo>
                  <a:lnTo>
                    <a:pt x="173355" y="10147"/>
                  </a:lnTo>
                  <a:lnTo>
                    <a:pt x="174586" y="6540"/>
                  </a:lnTo>
                  <a:lnTo>
                    <a:pt x="178955" y="4724"/>
                  </a:lnTo>
                  <a:lnTo>
                    <a:pt x="193196" y="4724"/>
                  </a:lnTo>
                  <a:lnTo>
                    <a:pt x="193910" y="1728"/>
                  </a:lnTo>
                  <a:lnTo>
                    <a:pt x="173356" y="1728"/>
                  </a:lnTo>
                  <a:lnTo>
                    <a:pt x="166382" y="939"/>
                  </a:lnTo>
                  <a:lnTo>
                    <a:pt x="163360" y="165"/>
                  </a:lnTo>
                  <a:lnTo>
                    <a:pt x="159232" y="0"/>
                  </a:lnTo>
                  <a:close/>
                </a:path>
                <a:path w="210184" h="126365">
                  <a:moveTo>
                    <a:pt x="125107" y="4533"/>
                  </a:moveTo>
                  <a:lnTo>
                    <a:pt x="118579" y="7746"/>
                  </a:lnTo>
                  <a:lnTo>
                    <a:pt x="118313" y="8572"/>
                  </a:lnTo>
                  <a:lnTo>
                    <a:pt x="118630" y="10972"/>
                  </a:lnTo>
                  <a:lnTo>
                    <a:pt x="119303" y="12204"/>
                  </a:lnTo>
                  <a:lnTo>
                    <a:pt x="122542" y="11328"/>
                  </a:lnTo>
                  <a:lnTo>
                    <a:pt x="131842" y="11328"/>
                  </a:lnTo>
                  <a:lnTo>
                    <a:pt x="129260" y="5956"/>
                  </a:lnTo>
                  <a:lnTo>
                    <a:pt x="125107" y="4533"/>
                  </a:lnTo>
                  <a:close/>
                </a:path>
                <a:path w="210184" h="126365">
                  <a:moveTo>
                    <a:pt x="193196" y="4724"/>
                  </a:moveTo>
                  <a:lnTo>
                    <a:pt x="178955" y="4724"/>
                  </a:lnTo>
                  <a:lnTo>
                    <a:pt x="189674" y="6591"/>
                  </a:lnTo>
                  <a:lnTo>
                    <a:pt x="193154" y="4902"/>
                  </a:lnTo>
                  <a:lnTo>
                    <a:pt x="193196" y="4724"/>
                  </a:lnTo>
                  <a:close/>
                </a:path>
                <a:path w="210184" h="126365">
                  <a:moveTo>
                    <a:pt x="187208" y="554"/>
                  </a:moveTo>
                  <a:lnTo>
                    <a:pt x="180290" y="1231"/>
                  </a:lnTo>
                  <a:lnTo>
                    <a:pt x="173356" y="1728"/>
                  </a:lnTo>
                  <a:lnTo>
                    <a:pt x="193910" y="1728"/>
                  </a:lnTo>
                  <a:lnTo>
                    <a:pt x="194132" y="800"/>
                  </a:lnTo>
                  <a:lnTo>
                    <a:pt x="187208" y="554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432013" y="798702"/>
              <a:ext cx="60960" cy="37465"/>
            </a:xfrm>
            <a:custGeom>
              <a:avLst/>
              <a:gdLst/>
              <a:ahLst/>
              <a:cxnLst/>
              <a:rect l="l" t="t" r="r" b="b"/>
              <a:pathLst>
                <a:path w="60959" h="37465">
                  <a:moveTo>
                    <a:pt x="13364" y="35763"/>
                  </a:moveTo>
                  <a:lnTo>
                    <a:pt x="6337" y="35763"/>
                  </a:lnTo>
                  <a:lnTo>
                    <a:pt x="11074" y="37172"/>
                  </a:lnTo>
                  <a:lnTo>
                    <a:pt x="13525" y="36868"/>
                  </a:lnTo>
                  <a:lnTo>
                    <a:pt x="13364" y="35763"/>
                  </a:lnTo>
                  <a:close/>
                </a:path>
                <a:path w="60959" h="37465">
                  <a:moveTo>
                    <a:pt x="1739" y="21463"/>
                  </a:moveTo>
                  <a:lnTo>
                    <a:pt x="0" y="22352"/>
                  </a:lnTo>
                  <a:lnTo>
                    <a:pt x="1155" y="29781"/>
                  </a:lnTo>
                  <a:lnTo>
                    <a:pt x="736" y="33299"/>
                  </a:lnTo>
                  <a:lnTo>
                    <a:pt x="736" y="36753"/>
                  </a:lnTo>
                  <a:lnTo>
                    <a:pt x="3568" y="36360"/>
                  </a:lnTo>
                  <a:lnTo>
                    <a:pt x="6337" y="35763"/>
                  </a:lnTo>
                  <a:lnTo>
                    <a:pt x="13364" y="35763"/>
                  </a:lnTo>
                  <a:lnTo>
                    <a:pt x="12255" y="28130"/>
                  </a:lnTo>
                  <a:lnTo>
                    <a:pt x="25961" y="28130"/>
                  </a:lnTo>
                  <a:lnTo>
                    <a:pt x="26522" y="24612"/>
                  </a:lnTo>
                  <a:lnTo>
                    <a:pt x="13017" y="24612"/>
                  </a:lnTo>
                  <a:lnTo>
                    <a:pt x="9207" y="23393"/>
                  </a:lnTo>
                  <a:lnTo>
                    <a:pt x="1739" y="21463"/>
                  </a:lnTo>
                  <a:close/>
                </a:path>
                <a:path w="60959" h="37465">
                  <a:moveTo>
                    <a:pt x="25961" y="28130"/>
                  </a:moveTo>
                  <a:lnTo>
                    <a:pt x="12255" y="28130"/>
                  </a:lnTo>
                  <a:lnTo>
                    <a:pt x="22072" y="28435"/>
                  </a:lnTo>
                  <a:lnTo>
                    <a:pt x="25742" y="29502"/>
                  </a:lnTo>
                  <a:lnTo>
                    <a:pt x="25961" y="28130"/>
                  </a:lnTo>
                  <a:close/>
                </a:path>
                <a:path w="60959" h="37465">
                  <a:moveTo>
                    <a:pt x="17322" y="16192"/>
                  </a:moveTo>
                  <a:lnTo>
                    <a:pt x="14668" y="16522"/>
                  </a:lnTo>
                  <a:lnTo>
                    <a:pt x="13017" y="24612"/>
                  </a:lnTo>
                  <a:lnTo>
                    <a:pt x="26522" y="24612"/>
                  </a:lnTo>
                  <a:lnTo>
                    <a:pt x="27012" y="21539"/>
                  </a:lnTo>
                  <a:lnTo>
                    <a:pt x="39345" y="21539"/>
                  </a:lnTo>
                  <a:lnTo>
                    <a:pt x="39096" y="16306"/>
                  </a:lnTo>
                  <a:lnTo>
                    <a:pt x="26695" y="16306"/>
                  </a:lnTo>
                  <a:lnTo>
                    <a:pt x="17322" y="16192"/>
                  </a:lnTo>
                  <a:close/>
                </a:path>
                <a:path w="60959" h="37465">
                  <a:moveTo>
                    <a:pt x="39345" y="21539"/>
                  </a:moveTo>
                  <a:lnTo>
                    <a:pt x="27012" y="21539"/>
                  </a:lnTo>
                  <a:lnTo>
                    <a:pt x="31089" y="23444"/>
                  </a:lnTo>
                  <a:lnTo>
                    <a:pt x="37033" y="23202"/>
                  </a:lnTo>
                  <a:lnTo>
                    <a:pt x="39424" y="23202"/>
                  </a:lnTo>
                  <a:lnTo>
                    <a:pt x="39345" y="21539"/>
                  </a:lnTo>
                  <a:close/>
                </a:path>
                <a:path w="60959" h="37465">
                  <a:moveTo>
                    <a:pt x="39424" y="23202"/>
                  </a:moveTo>
                  <a:lnTo>
                    <a:pt x="37033" y="23202"/>
                  </a:lnTo>
                  <a:lnTo>
                    <a:pt x="39433" y="23393"/>
                  </a:lnTo>
                  <a:lnTo>
                    <a:pt x="39424" y="23202"/>
                  </a:lnTo>
                  <a:close/>
                </a:path>
                <a:path w="60959" h="37465">
                  <a:moveTo>
                    <a:pt x="30873" y="8496"/>
                  </a:moveTo>
                  <a:lnTo>
                    <a:pt x="28765" y="8712"/>
                  </a:lnTo>
                  <a:lnTo>
                    <a:pt x="26695" y="8712"/>
                  </a:lnTo>
                  <a:lnTo>
                    <a:pt x="26695" y="16306"/>
                  </a:lnTo>
                  <a:lnTo>
                    <a:pt x="39096" y="16306"/>
                  </a:lnTo>
                  <a:lnTo>
                    <a:pt x="39077" y="15925"/>
                  </a:lnTo>
                  <a:lnTo>
                    <a:pt x="41211" y="14693"/>
                  </a:lnTo>
                  <a:lnTo>
                    <a:pt x="51065" y="14693"/>
                  </a:lnTo>
                  <a:lnTo>
                    <a:pt x="53682" y="10134"/>
                  </a:lnTo>
                  <a:lnTo>
                    <a:pt x="58915" y="10134"/>
                  </a:lnTo>
                  <a:lnTo>
                    <a:pt x="58935" y="9486"/>
                  </a:lnTo>
                  <a:lnTo>
                    <a:pt x="38671" y="9486"/>
                  </a:lnTo>
                  <a:lnTo>
                    <a:pt x="30873" y="8496"/>
                  </a:lnTo>
                  <a:close/>
                </a:path>
                <a:path w="60959" h="37465">
                  <a:moveTo>
                    <a:pt x="51065" y="14693"/>
                  </a:moveTo>
                  <a:lnTo>
                    <a:pt x="41211" y="14693"/>
                  </a:lnTo>
                  <a:lnTo>
                    <a:pt x="47117" y="15049"/>
                  </a:lnTo>
                  <a:lnTo>
                    <a:pt x="50431" y="15798"/>
                  </a:lnTo>
                  <a:lnTo>
                    <a:pt x="51065" y="14693"/>
                  </a:lnTo>
                  <a:close/>
                </a:path>
                <a:path w="60959" h="37465">
                  <a:moveTo>
                    <a:pt x="58915" y="10134"/>
                  </a:moveTo>
                  <a:lnTo>
                    <a:pt x="53682" y="10134"/>
                  </a:lnTo>
                  <a:lnTo>
                    <a:pt x="56286" y="10922"/>
                  </a:lnTo>
                  <a:lnTo>
                    <a:pt x="58889" y="10795"/>
                  </a:lnTo>
                  <a:lnTo>
                    <a:pt x="58915" y="10134"/>
                  </a:lnTo>
                  <a:close/>
                </a:path>
                <a:path w="60959" h="37465">
                  <a:moveTo>
                    <a:pt x="51181" y="0"/>
                  </a:moveTo>
                  <a:lnTo>
                    <a:pt x="43522" y="6489"/>
                  </a:lnTo>
                  <a:lnTo>
                    <a:pt x="38671" y="9486"/>
                  </a:lnTo>
                  <a:lnTo>
                    <a:pt x="58935" y="9486"/>
                  </a:lnTo>
                  <a:lnTo>
                    <a:pt x="58369" y="7048"/>
                  </a:lnTo>
                  <a:lnTo>
                    <a:pt x="60350" y="3784"/>
                  </a:lnTo>
                  <a:lnTo>
                    <a:pt x="54216" y="1778"/>
                  </a:lnTo>
                  <a:lnTo>
                    <a:pt x="51181" y="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51" name="object 4651"/>
          <p:cNvSpPr/>
          <p:nvPr/>
        </p:nvSpPr>
        <p:spPr>
          <a:xfrm>
            <a:off x="1280477" y="979297"/>
            <a:ext cx="8255" cy="12065"/>
          </a:xfrm>
          <a:custGeom>
            <a:avLst/>
            <a:gdLst/>
            <a:ahLst/>
            <a:cxnLst/>
            <a:rect l="l" t="t" r="r" b="b"/>
            <a:pathLst>
              <a:path w="8255" h="12065">
                <a:moveTo>
                  <a:pt x="2908" y="0"/>
                </a:moveTo>
                <a:lnTo>
                  <a:pt x="571" y="25"/>
                </a:lnTo>
                <a:lnTo>
                  <a:pt x="723" y="1295"/>
                </a:lnTo>
                <a:lnTo>
                  <a:pt x="635" y="3302"/>
                </a:lnTo>
                <a:lnTo>
                  <a:pt x="673" y="4318"/>
                </a:lnTo>
                <a:lnTo>
                  <a:pt x="660" y="5346"/>
                </a:lnTo>
                <a:lnTo>
                  <a:pt x="660" y="6197"/>
                </a:lnTo>
                <a:lnTo>
                  <a:pt x="571" y="7061"/>
                </a:lnTo>
                <a:lnTo>
                  <a:pt x="825" y="9156"/>
                </a:lnTo>
                <a:lnTo>
                  <a:pt x="0" y="11023"/>
                </a:lnTo>
                <a:lnTo>
                  <a:pt x="3213" y="11658"/>
                </a:lnTo>
                <a:lnTo>
                  <a:pt x="4064" y="10071"/>
                </a:lnTo>
                <a:lnTo>
                  <a:pt x="7658" y="6083"/>
                </a:lnTo>
                <a:lnTo>
                  <a:pt x="3416" y="4318"/>
                </a:lnTo>
                <a:lnTo>
                  <a:pt x="3644" y="863"/>
                </a:lnTo>
                <a:lnTo>
                  <a:pt x="2908" y="0"/>
                </a:lnTo>
                <a:close/>
              </a:path>
            </a:pathLst>
          </a:custGeom>
          <a:solidFill>
            <a:srgbClr val="C9E2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2" name="object 4652"/>
          <p:cNvSpPr/>
          <p:nvPr/>
        </p:nvSpPr>
        <p:spPr>
          <a:xfrm>
            <a:off x="1309839" y="925550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7912" y="0"/>
                </a:moveTo>
                <a:lnTo>
                  <a:pt x="4444" y="1663"/>
                </a:lnTo>
                <a:lnTo>
                  <a:pt x="1460" y="1168"/>
                </a:lnTo>
                <a:lnTo>
                  <a:pt x="0" y="711"/>
                </a:lnTo>
                <a:lnTo>
                  <a:pt x="596" y="4394"/>
                </a:lnTo>
                <a:lnTo>
                  <a:pt x="888" y="5562"/>
                </a:lnTo>
                <a:lnTo>
                  <a:pt x="3060" y="5118"/>
                </a:lnTo>
                <a:lnTo>
                  <a:pt x="4305" y="3479"/>
                </a:lnTo>
                <a:lnTo>
                  <a:pt x="8432" y="5740"/>
                </a:lnTo>
                <a:lnTo>
                  <a:pt x="7912" y="0"/>
                </a:lnTo>
                <a:close/>
              </a:path>
            </a:pathLst>
          </a:custGeom>
          <a:solidFill>
            <a:srgbClr val="CADFD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3" name="object 4653"/>
          <p:cNvSpPr/>
          <p:nvPr/>
        </p:nvSpPr>
        <p:spPr>
          <a:xfrm>
            <a:off x="1242898" y="1018107"/>
            <a:ext cx="38100" cy="12700"/>
          </a:xfrm>
          <a:custGeom>
            <a:avLst/>
            <a:gdLst/>
            <a:ahLst/>
            <a:cxnLst/>
            <a:rect l="l" t="t" r="r" b="b"/>
            <a:pathLst>
              <a:path w="38100" h="12700">
                <a:moveTo>
                  <a:pt x="4826" y="9169"/>
                </a:moveTo>
                <a:lnTo>
                  <a:pt x="4038" y="7696"/>
                </a:lnTo>
                <a:lnTo>
                  <a:pt x="1320" y="6794"/>
                </a:lnTo>
                <a:lnTo>
                  <a:pt x="889" y="8826"/>
                </a:lnTo>
                <a:lnTo>
                  <a:pt x="0" y="10744"/>
                </a:lnTo>
                <a:lnTo>
                  <a:pt x="2628" y="12661"/>
                </a:lnTo>
                <a:lnTo>
                  <a:pt x="3390" y="12230"/>
                </a:lnTo>
                <a:lnTo>
                  <a:pt x="4826" y="9169"/>
                </a:lnTo>
                <a:close/>
              </a:path>
              <a:path w="38100" h="12700">
                <a:moveTo>
                  <a:pt x="38023" y="3416"/>
                </a:moveTo>
                <a:lnTo>
                  <a:pt x="37973" y="1651"/>
                </a:lnTo>
                <a:lnTo>
                  <a:pt x="37909" y="0"/>
                </a:lnTo>
                <a:lnTo>
                  <a:pt x="36449" y="165"/>
                </a:lnTo>
                <a:lnTo>
                  <a:pt x="35280" y="165"/>
                </a:lnTo>
                <a:lnTo>
                  <a:pt x="33845" y="177"/>
                </a:lnTo>
                <a:lnTo>
                  <a:pt x="33083" y="901"/>
                </a:lnTo>
                <a:lnTo>
                  <a:pt x="33159" y="2362"/>
                </a:lnTo>
                <a:lnTo>
                  <a:pt x="33210" y="3594"/>
                </a:lnTo>
                <a:lnTo>
                  <a:pt x="33883" y="4191"/>
                </a:lnTo>
                <a:lnTo>
                  <a:pt x="35458" y="4025"/>
                </a:lnTo>
                <a:lnTo>
                  <a:pt x="36233" y="3416"/>
                </a:lnTo>
                <a:lnTo>
                  <a:pt x="38023" y="3416"/>
                </a:lnTo>
                <a:close/>
              </a:path>
            </a:pathLst>
          </a:custGeom>
          <a:solidFill>
            <a:srgbClr val="C9E2D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4" name="object 4654"/>
          <p:cNvSpPr/>
          <p:nvPr/>
        </p:nvSpPr>
        <p:spPr>
          <a:xfrm>
            <a:off x="1706879" y="898994"/>
            <a:ext cx="31750" cy="58419"/>
          </a:xfrm>
          <a:custGeom>
            <a:avLst/>
            <a:gdLst/>
            <a:ahLst/>
            <a:cxnLst/>
            <a:rect l="l" t="t" r="r" b="b"/>
            <a:pathLst>
              <a:path w="31750" h="58419">
                <a:moveTo>
                  <a:pt x="26205" y="51409"/>
                </a:moveTo>
                <a:lnTo>
                  <a:pt x="21412" y="51409"/>
                </a:lnTo>
                <a:lnTo>
                  <a:pt x="22059" y="54673"/>
                </a:lnTo>
                <a:lnTo>
                  <a:pt x="23368" y="57340"/>
                </a:lnTo>
                <a:lnTo>
                  <a:pt x="27000" y="57962"/>
                </a:lnTo>
                <a:lnTo>
                  <a:pt x="26454" y="52476"/>
                </a:lnTo>
                <a:lnTo>
                  <a:pt x="26205" y="51409"/>
                </a:lnTo>
                <a:close/>
              </a:path>
              <a:path w="31750" h="58419">
                <a:moveTo>
                  <a:pt x="1384" y="14350"/>
                </a:moveTo>
                <a:lnTo>
                  <a:pt x="0" y="14350"/>
                </a:lnTo>
                <a:lnTo>
                  <a:pt x="0" y="23444"/>
                </a:lnTo>
                <a:lnTo>
                  <a:pt x="342" y="24053"/>
                </a:lnTo>
                <a:lnTo>
                  <a:pt x="8001" y="28600"/>
                </a:lnTo>
                <a:lnTo>
                  <a:pt x="8178" y="28740"/>
                </a:lnTo>
                <a:lnTo>
                  <a:pt x="8775" y="32588"/>
                </a:lnTo>
                <a:lnTo>
                  <a:pt x="13258" y="34505"/>
                </a:lnTo>
                <a:lnTo>
                  <a:pt x="12183" y="41198"/>
                </a:lnTo>
                <a:lnTo>
                  <a:pt x="12193" y="42011"/>
                </a:lnTo>
                <a:lnTo>
                  <a:pt x="12674" y="44462"/>
                </a:lnTo>
                <a:lnTo>
                  <a:pt x="12090" y="50571"/>
                </a:lnTo>
                <a:lnTo>
                  <a:pt x="14871" y="51511"/>
                </a:lnTo>
                <a:lnTo>
                  <a:pt x="18935" y="55130"/>
                </a:lnTo>
                <a:lnTo>
                  <a:pt x="19646" y="51739"/>
                </a:lnTo>
                <a:lnTo>
                  <a:pt x="21412" y="51409"/>
                </a:lnTo>
                <a:lnTo>
                  <a:pt x="26205" y="51409"/>
                </a:lnTo>
                <a:lnTo>
                  <a:pt x="25184" y="47028"/>
                </a:lnTo>
                <a:lnTo>
                  <a:pt x="26238" y="41414"/>
                </a:lnTo>
                <a:lnTo>
                  <a:pt x="29011" y="41414"/>
                </a:lnTo>
                <a:lnTo>
                  <a:pt x="29121" y="41198"/>
                </a:lnTo>
                <a:lnTo>
                  <a:pt x="31242" y="37807"/>
                </a:lnTo>
                <a:lnTo>
                  <a:pt x="25806" y="30645"/>
                </a:lnTo>
                <a:lnTo>
                  <a:pt x="25911" y="23444"/>
                </a:lnTo>
                <a:lnTo>
                  <a:pt x="25971" y="21031"/>
                </a:lnTo>
                <a:lnTo>
                  <a:pt x="26492" y="18656"/>
                </a:lnTo>
                <a:lnTo>
                  <a:pt x="21310" y="17868"/>
                </a:lnTo>
                <a:lnTo>
                  <a:pt x="20761" y="15316"/>
                </a:lnTo>
                <a:lnTo>
                  <a:pt x="8801" y="15316"/>
                </a:lnTo>
                <a:lnTo>
                  <a:pt x="6771" y="14477"/>
                </a:lnTo>
                <a:lnTo>
                  <a:pt x="2781" y="14477"/>
                </a:lnTo>
                <a:lnTo>
                  <a:pt x="1384" y="14350"/>
                </a:lnTo>
                <a:close/>
              </a:path>
              <a:path w="31750" h="58419">
                <a:moveTo>
                  <a:pt x="29011" y="41414"/>
                </a:moveTo>
                <a:lnTo>
                  <a:pt x="26238" y="41414"/>
                </a:lnTo>
                <a:lnTo>
                  <a:pt x="27774" y="42011"/>
                </a:lnTo>
                <a:lnTo>
                  <a:pt x="26327" y="43751"/>
                </a:lnTo>
                <a:lnTo>
                  <a:pt x="27457" y="44462"/>
                </a:lnTo>
                <a:lnTo>
                  <a:pt x="29011" y="41414"/>
                </a:lnTo>
                <a:close/>
              </a:path>
              <a:path w="31750" h="58419">
                <a:moveTo>
                  <a:pt x="11644" y="5458"/>
                </a:moveTo>
                <a:lnTo>
                  <a:pt x="9232" y="9334"/>
                </a:lnTo>
                <a:lnTo>
                  <a:pt x="8801" y="15316"/>
                </a:lnTo>
                <a:lnTo>
                  <a:pt x="20761" y="15316"/>
                </a:lnTo>
                <a:lnTo>
                  <a:pt x="20513" y="14160"/>
                </a:lnTo>
                <a:lnTo>
                  <a:pt x="15697" y="14160"/>
                </a:lnTo>
                <a:lnTo>
                  <a:pt x="14719" y="13195"/>
                </a:lnTo>
                <a:lnTo>
                  <a:pt x="14909" y="8585"/>
                </a:lnTo>
                <a:lnTo>
                  <a:pt x="11644" y="5458"/>
                </a:lnTo>
                <a:close/>
              </a:path>
              <a:path w="31750" h="58419">
                <a:moveTo>
                  <a:pt x="5880" y="14109"/>
                </a:moveTo>
                <a:lnTo>
                  <a:pt x="2781" y="14477"/>
                </a:lnTo>
                <a:lnTo>
                  <a:pt x="6771" y="14477"/>
                </a:lnTo>
                <a:lnTo>
                  <a:pt x="5880" y="14109"/>
                </a:lnTo>
                <a:close/>
              </a:path>
              <a:path w="31750" h="58419">
                <a:moveTo>
                  <a:pt x="20218" y="12788"/>
                </a:moveTo>
                <a:lnTo>
                  <a:pt x="15697" y="14160"/>
                </a:lnTo>
                <a:lnTo>
                  <a:pt x="20513" y="14160"/>
                </a:lnTo>
                <a:lnTo>
                  <a:pt x="20218" y="12788"/>
                </a:lnTo>
                <a:close/>
              </a:path>
              <a:path w="31750" h="58419">
                <a:moveTo>
                  <a:pt x="11335" y="5128"/>
                </a:moveTo>
                <a:lnTo>
                  <a:pt x="11644" y="5458"/>
                </a:lnTo>
                <a:lnTo>
                  <a:pt x="11335" y="5128"/>
                </a:lnTo>
                <a:close/>
              </a:path>
              <a:path w="31750" h="58419">
                <a:moveTo>
                  <a:pt x="12208" y="1803"/>
                </a:moveTo>
                <a:lnTo>
                  <a:pt x="7835" y="1803"/>
                </a:lnTo>
                <a:lnTo>
                  <a:pt x="11335" y="5128"/>
                </a:lnTo>
                <a:lnTo>
                  <a:pt x="12208" y="1803"/>
                </a:lnTo>
                <a:close/>
              </a:path>
              <a:path w="31750" h="58419">
                <a:moveTo>
                  <a:pt x="8051" y="0"/>
                </a:moveTo>
                <a:lnTo>
                  <a:pt x="6235" y="1892"/>
                </a:lnTo>
                <a:lnTo>
                  <a:pt x="6908" y="1968"/>
                </a:lnTo>
                <a:lnTo>
                  <a:pt x="7835" y="1803"/>
                </a:lnTo>
                <a:lnTo>
                  <a:pt x="12208" y="1803"/>
                </a:lnTo>
                <a:lnTo>
                  <a:pt x="12372" y="1181"/>
                </a:lnTo>
                <a:lnTo>
                  <a:pt x="10388" y="1181"/>
                </a:lnTo>
                <a:lnTo>
                  <a:pt x="8051" y="0"/>
                </a:lnTo>
                <a:close/>
              </a:path>
              <a:path w="31750" h="58419">
                <a:moveTo>
                  <a:pt x="12458" y="850"/>
                </a:moveTo>
                <a:lnTo>
                  <a:pt x="10388" y="1181"/>
                </a:lnTo>
                <a:lnTo>
                  <a:pt x="12372" y="1181"/>
                </a:lnTo>
                <a:lnTo>
                  <a:pt x="12458" y="850"/>
                </a:lnTo>
                <a:close/>
              </a:path>
            </a:pathLst>
          </a:custGeom>
          <a:solidFill>
            <a:srgbClr val="CDE9D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5" name="object 4655"/>
          <p:cNvSpPr/>
          <p:nvPr/>
        </p:nvSpPr>
        <p:spPr>
          <a:xfrm>
            <a:off x="1635150" y="857173"/>
            <a:ext cx="20320" cy="17145"/>
          </a:xfrm>
          <a:custGeom>
            <a:avLst/>
            <a:gdLst/>
            <a:ahLst/>
            <a:cxnLst/>
            <a:rect l="l" t="t" r="r" b="b"/>
            <a:pathLst>
              <a:path w="20319" h="17144">
                <a:moveTo>
                  <a:pt x="3568" y="0"/>
                </a:moveTo>
                <a:lnTo>
                  <a:pt x="800" y="609"/>
                </a:lnTo>
                <a:lnTo>
                  <a:pt x="0" y="4902"/>
                </a:lnTo>
                <a:lnTo>
                  <a:pt x="2501" y="3848"/>
                </a:lnTo>
                <a:lnTo>
                  <a:pt x="4140" y="4559"/>
                </a:lnTo>
                <a:lnTo>
                  <a:pt x="4432" y="4978"/>
                </a:lnTo>
                <a:lnTo>
                  <a:pt x="4800" y="5295"/>
                </a:lnTo>
                <a:lnTo>
                  <a:pt x="1257" y="8750"/>
                </a:lnTo>
                <a:lnTo>
                  <a:pt x="6273" y="10642"/>
                </a:lnTo>
                <a:lnTo>
                  <a:pt x="6235" y="16306"/>
                </a:lnTo>
                <a:lnTo>
                  <a:pt x="7785" y="16662"/>
                </a:lnTo>
                <a:lnTo>
                  <a:pt x="17792" y="17018"/>
                </a:lnTo>
                <a:lnTo>
                  <a:pt x="19812" y="9436"/>
                </a:lnTo>
                <a:lnTo>
                  <a:pt x="18783" y="6400"/>
                </a:lnTo>
                <a:lnTo>
                  <a:pt x="18618" y="3263"/>
                </a:lnTo>
                <a:lnTo>
                  <a:pt x="18770" y="88"/>
                </a:lnTo>
                <a:lnTo>
                  <a:pt x="13970" y="355"/>
                </a:lnTo>
                <a:lnTo>
                  <a:pt x="9258" y="3251"/>
                </a:lnTo>
                <a:lnTo>
                  <a:pt x="3568" y="0"/>
                </a:lnTo>
                <a:close/>
              </a:path>
            </a:pathLst>
          </a:custGeom>
          <a:solidFill>
            <a:srgbClr val="D0E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6" name="object 4656"/>
          <p:cNvSpPr/>
          <p:nvPr/>
        </p:nvSpPr>
        <p:spPr>
          <a:xfrm>
            <a:off x="1563979" y="814235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5" h="4444">
                <a:moveTo>
                  <a:pt x="8343" y="0"/>
                </a:moveTo>
                <a:lnTo>
                  <a:pt x="5384" y="2222"/>
                </a:lnTo>
                <a:lnTo>
                  <a:pt x="1498" y="977"/>
                </a:lnTo>
                <a:lnTo>
                  <a:pt x="0" y="647"/>
                </a:lnTo>
                <a:lnTo>
                  <a:pt x="177" y="3911"/>
                </a:lnTo>
                <a:lnTo>
                  <a:pt x="1638" y="4229"/>
                </a:lnTo>
                <a:lnTo>
                  <a:pt x="5486" y="3225"/>
                </a:lnTo>
                <a:lnTo>
                  <a:pt x="8039" y="2209"/>
                </a:lnTo>
                <a:lnTo>
                  <a:pt x="11912" y="2590"/>
                </a:lnTo>
                <a:lnTo>
                  <a:pt x="8343" y="0"/>
                </a:lnTo>
                <a:close/>
              </a:path>
            </a:pathLst>
          </a:custGeom>
          <a:solidFill>
            <a:srgbClr val="C9E6D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57" name="object 4657"/>
          <p:cNvGrpSpPr/>
          <p:nvPr/>
        </p:nvGrpSpPr>
        <p:grpSpPr>
          <a:xfrm>
            <a:off x="1657591" y="834415"/>
            <a:ext cx="45720" cy="48895"/>
            <a:chOff x="1657591" y="834415"/>
            <a:chExt cx="45720" cy="48895"/>
          </a:xfrm>
        </p:grpSpPr>
        <p:sp>
          <p:nvSpPr>
            <p:cNvPr id="4658" name="object 4658"/>
            <p:cNvSpPr/>
            <p:nvPr/>
          </p:nvSpPr>
          <p:spPr>
            <a:xfrm>
              <a:off x="1699463" y="834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2235" y="0"/>
                  </a:moveTo>
                  <a:lnTo>
                    <a:pt x="0" y="203"/>
                  </a:lnTo>
                  <a:lnTo>
                    <a:pt x="888" y="1270"/>
                  </a:lnTo>
                  <a:lnTo>
                    <a:pt x="1701" y="2146"/>
                  </a:lnTo>
                  <a:lnTo>
                    <a:pt x="2235" y="2692"/>
                  </a:lnTo>
                  <a:lnTo>
                    <a:pt x="2171" y="4292"/>
                  </a:lnTo>
                  <a:lnTo>
                    <a:pt x="3721" y="3340"/>
                  </a:lnTo>
                  <a:lnTo>
                    <a:pt x="3390" y="2527"/>
                  </a:lnTo>
                  <a:lnTo>
                    <a:pt x="3263" y="2070"/>
                  </a:lnTo>
                  <a:lnTo>
                    <a:pt x="3238" y="1219"/>
                  </a:lnTo>
                  <a:lnTo>
                    <a:pt x="3060" y="444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657591" y="871397"/>
              <a:ext cx="10160" cy="12065"/>
            </a:xfrm>
            <a:custGeom>
              <a:avLst/>
              <a:gdLst/>
              <a:ahLst/>
              <a:cxnLst/>
              <a:rect l="l" t="t" r="r" b="b"/>
              <a:pathLst>
                <a:path w="10160" h="12065">
                  <a:moveTo>
                    <a:pt x="9778" y="0"/>
                  </a:moveTo>
                  <a:lnTo>
                    <a:pt x="4533" y="4051"/>
                  </a:lnTo>
                  <a:lnTo>
                    <a:pt x="2324" y="241"/>
                  </a:lnTo>
                  <a:lnTo>
                    <a:pt x="673" y="2641"/>
                  </a:lnTo>
                  <a:lnTo>
                    <a:pt x="3035" y="5499"/>
                  </a:lnTo>
                  <a:lnTo>
                    <a:pt x="0" y="9880"/>
                  </a:lnTo>
                  <a:lnTo>
                    <a:pt x="8331" y="11480"/>
                  </a:lnTo>
                  <a:lnTo>
                    <a:pt x="9385" y="8394"/>
                  </a:lnTo>
                  <a:lnTo>
                    <a:pt x="10032" y="4076"/>
                  </a:lnTo>
                  <a:lnTo>
                    <a:pt x="9778" y="0"/>
                  </a:lnTo>
                  <a:close/>
                </a:path>
              </a:pathLst>
            </a:custGeom>
            <a:solidFill>
              <a:srgbClr val="D0E4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60" name="object 4660"/>
          <p:cNvSpPr/>
          <p:nvPr/>
        </p:nvSpPr>
        <p:spPr>
          <a:xfrm>
            <a:off x="1446250" y="887374"/>
            <a:ext cx="6350" cy="3810"/>
          </a:xfrm>
          <a:custGeom>
            <a:avLst/>
            <a:gdLst/>
            <a:ahLst/>
            <a:cxnLst/>
            <a:rect l="l" t="t" r="r" b="b"/>
            <a:pathLst>
              <a:path w="6350" h="3809">
                <a:moveTo>
                  <a:pt x="6222" y="0"/>
                </a:moveTo>
                <a:lnTo>
                  <a:pt x="0" y="0"/>
                </a:lnTo>
                <a:lnTo>
                  <a:pt x="2070" y="3213"/>
                </a:lnTo>
                <a:lnTo>
                  <a:pt x="4152" y="3225"/>
                </a:lnTo>
                <a:lnTo>
                  <a:pt x="6222" y="0"/>
                </a:lnTo>
                <a:close/>
              </a:path>
            </a:pathLst>
          </a:custGeom>
          <a:solidFill>
            <a:srgbClr val="D0E4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1" name="object 4661"/>
          <p:cNvSpPr/>
          <p:nvPr/>
        </p:nvSpPr>
        <p:spPr>
          <a:xfrm>
            <a:off x="1595843" y="1853793"/>
            <a:ext cx="6985" cy="3175"/>
          </a:xfrm>
          <a:custGeom>
            <a:avLst/>
            <a:gdLst/>
            <a:ahLst/>
            <a:cxnLst/>
            <a:rect l="l" t="t" r="r" b="b"/>
            <a:pathLst>
              <a:path w="6984" h="3175">
                <a:moveTo>
                  <a:pt x="2197" y="0"/>
                </a:moveTo>
                <a:lnTo>
                  <a:pt x="0" y="1473"/>
                </a:lnTo>
                <a:lnTo>
                  <a:pt x="2197" y="2819"/>
                </a:lnTo>
                <a:lnTo>
                  <a:pt x="3848" y="2641"/>
                </a:lnTo>
                <a:lnTo>
                  <a:pt x="6603" y="1498"/>
                </a:lnTo>
                <a:lnTo>
                  <a:pt x="3848" y="177"/>
                </a:lnTo>
                <a:lnTo>
                  <a:pt x="2197" y="0"/>
                </a:lnTo>
                <a:close/>
              </a:path>
            </a:pathLst>
          </a:custGeom>
          <a:solidFill>
            <a:srgbClr val="B1DBD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62" name="object 4662"/>
          <p:cNvGrpSpPr/>
          <p:nvPr/>
        </p:nvGrpSpPr>
        <p:grpSpPr>
          <a:xfrm>
            <a:off x="1428584" y="1836788"/>
            <a:ext cx="30480" cy="16510"/>
            <a:chOff x="1428584" y="1836788"/>
            <a:chExt cx="30480" cy="16510"/>
          </a:xfrm>
        </p:grpSpPr>
        <p:sp>
          <p:nvSpPr>
            <p:cNvPr id="4663" name="object 4663"/>
            <p:cNvSpPr/>
            <p:nvPr/>
          </p:nvSpPr>
          <p:spPr>
            <a:xfrm>
              <a:off x="1445209" y="1839658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69" h="13969">
                  <a:moveTo>
                    <a:pt x="13500" y="13500"/>
                  </a:moveTo>
                  <a:lnTo>
                    <a:pt x="0" y="13500"/>
                  </a:lnTo>
                  <a:lnTo>
                    <a:pt x="12" y="0"/>
                  </a:lnTo>
                  <a:lnTo>
                    <a:pt x="13512" y="0"/>
                  </a:lnTo>
                  <a:lnTo>
                    <a:pt x="13500" y="13500"/>
                  </a:lnTo>
                  <a:close/>
                </a:path>
              </a:pathLst>
            </a:custGeom>
            <a:solidFill>
              <a:srgbClr val="B3D8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428584" y="1836788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5" h="3175">
                  <a:moveTo>
                    <a:pt x="4686" y="0"/>
                  </a:moveTo>
                  <a:lnTo>
                    <a:pt x="2984" y="114"/>
                  </a:lnTo>
                  <a:lnTo>
                    <a:pt x="1460" y="203"/>
                  </a:lnTo>
                  <a:lnTo>
                    <a:pt x="101" y="977"/>
                  </a:lnTo>
                  <a:lnTo>
                    <a:pt x="0" y="2857"/>
                  </a:lnTo>
                  <a:lnTo>
                    <a:pt x="5194" y="2857"/>
                  </a:lnTo>
                  <a:lnTo>
                    <a:pt x="5054" y="146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BA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65" name="object 4665"/>
          <p:cNvGrpSpPr/>
          <p:nvPr/>
        </p:nvGrpSpPr>
        <p:grpSpPr>
          <a:xfrm>
            <a:off x="1117066" y="725970"/>
            <a:ext cx="331470" cy="254000"/>
            <a:chOff x="1117066" y="725970"/>
            <a:chExt cx="331470" cy="254000"/>
          </a:xfrm>
        </p:grpSpPr>
        <p:sp>
          <p:nvSpPr>
            <p:cNvPr id="4666" name="object 4666"/>
            <p:cNvSpPr/>
            <p:nvPr/>
          </p:nvSpPr>
          <p:spPr>
            <a:xfrm>
              <a:off x="1175154" y="780503"/>
              <a:ext cx="192405" cy="146685"/>
            </a:xfrm>
            <a:custGeom>
              <a:avLst/>
              <a:gdLst/>
              <a:ahLst/>
              <a:cxnLst/>
              <a:rect l="l" t="t" r="r" b="b"/>
              <a:pathLst>
                <a:path w="192405" h="146684">
                  <a:moveTo>
                    <a:pt x="23231" y="146240"/>
                  </a:moveTo>
                  <a:lnTo>
                    <a:pt x="14949" y="146240"/>
                  </a:lnTo>
                  <a:lnTo>
                    <a:pt x="20715" y="146481"/>
                  </a:lnTo>
                  <a:lnTo>
                    <a:pt x="23242" y="146481"/>
                  </a:lnTo>
                  <a:lnTo>
                    <a:pt x="23231" y="146240"/>
                  </a:lnTo>
                  <a:close/>
                </a:path>
                <a:path w="192405" h="146684">
                  <a:moveTo>
                    <a:pt x="7278" y="123228"/>
                  </a:moveTo>
                  <a:lnTo>
                    <a:pt x="2960" y="124371"/>
                  </a:lnTo>
                  <a:lnTo>
                    <a:pt x="776" y="126339"/>
                  </a:lnTo>
                  <a:lnTo>
                    <a:pt x="65" y="129717"/>
                  </a:lnTo>
                  <a:lnTo>
                    <a:pt x="0" y="131686"/>
                  </a:lnTo>
                  <a:lnTo>
                    <a:pt x="255" y="133337"/>
                  </a:lnTo>
                  <a:lnTo>
                    <a:pt x="8078" y="133972"/>
                  </a:lnTo>
                  <a:lnTo>
                    <a:pt x="8128" y="140182"/>
                  </a:lnTo>
                  <a:lnTo>
                    <a:pt x="7989" y="143967"/>
                  </a:lnTo>
                  <a:lnTo>
                    <a:pt x="8256" y="145351"/>
                  </a:lnTo>
                  <a:lnTo>
                    <a:pt x="9412" y="146329"/>
                  </a:lnTo>
                  <a:lnTo>
                    <a:pt x="12180" y="146329"/>
                  </a:lnTo>
                  <a:lnTo>
                    <a:pt x="14949" y="146240"/>
                  </a:lnTo>
                  <a:lnTo>
                    <a:pt x="23231" y="146240"/>
                  </a:lnTo>
                  <a:lnTo>
                    <a:pt x="22937" y="139649"/>
                  </a:lnTo>
                  <a:lnTo>
                    <a:pt x="31651" y="139649"/>
                  </a:lnTo>
                  <a:lnTo>
                    <a:pt x="33631" y="138683"/>
                  </a:lnTo>
                  <a:lnTo>
                    <a:pt x="35815" y="131686"/>
                  </a:lnTo>
                  <a:lnTo>
                    <a:pt x="36120" y="127660"/>
                  </a:lnTo>
                  <a:lnTo>
                    <a:pt x="36325" y="123748"/>
                  </a:lnTo>
                  <a:lnTo>
                    <a:pt x="8891" y="123748"/>
                  </a:lnTo>
                  <a:lnTo>
                    <a:pt x="7278" y="123228"/>
                  </a:lnTo>
                  <a:close/>
                </a:path>
                <a:path w="192405" h="146684">
                  <a:moveTo>
                    <a:pt x="31651" y="139649"/>
                  </a:moveTo>
                  <a:lnTo>
                    <a:pt x="22937" y="139649"/>
                  </a:lnTo>
                  <a:lnTo>
                    <a:pt x="25312" y="140106"/>
                  </a:lnTo>
                  <a:lnTo>
                    <a:pt x="30557" y="140182"/>
                  </a:lnTo>
                  <a:lnTo>
                    <a:pt x="31651" y="139649"/>
                  </a:lnTo>
                  <a:close/>
                </a:path>
                <a:path w="192405" h="146684">
                  <a:moveTo>
                    <a:pt x="8269" y="115595"/>
                  </a:moveTo>
                  <a:lnTo>
                    <a:pt x="7113" y="116712"/>
                  </a:lnTo>
                  <a:lnTo>
                    <a:pt x="6300" y="119341"/>
                  </a:lnTo>
                  <a:lnTo>
                    <a:pt x="8028" y="119506"/>
                  </a:lnTo>
                  <a:lnTo>
                    <a:pt x="9463" y="120205"/>
                  </a:lnTo>
                  <a:lnTo>
                    <a:pt x="8891" y="123748"/>
                  </a:lnTo>
                  <a:lnTo>
                    <a:pt x="36325" y="123748"/>
                  </a:lnTo>
                  <a:lnTo>
                    <a:pt x="36412" y="122085"/>
                  </a:lnTo>
                  <a:lnTo>
                    <a:pt x="14314" y="122085"/>
                  </a:lnTo>
                  <a:lnTo>
                    <a:pt x="13628" y="120865"/>
                  </a:lnTo>
                  <a:lnTo>
                    <a:pt x="12053" y="119583"/>
                  </a:lnTo>
                  <a:lnTo>
                    <a:pt x="11164" y="118998"/>
                  </a:lnTo>
                  <a:lnTo>
                    <a:pt x="8269" y="115595"/>
                  </a:lnTo>
                  <a:close/>
                </a:path>
                <a:path w="192405" h="146684">
                  <a:moveTo>
                    <a:pt x="48605" y="119824"/>
                  </a:moveTo>
                  <a:lnTo>
                    <a:pt x="43346" y="119824"/>
                  </a:lnTo>
                  <a:lnTo>
                    <a:pt x="47753" y="122732"/>
                  </a:lnTo>
                  <a:lnTo>
                    <a:pt x="48605" y="119824"/>
                  </a:lnTo>
                  <a:close/>
                </a:path>
                <a:path w="192405" h="146684">
                  <a:moveTo>
                    <a:pt x="16448" y="112534"/>
                  </a:moveTo>
                  <a:lnTo>
                    <a:pt x="16564" y="116712"/>
                  </a:lnTo>
                  <a:lnTo>
                    <a:pt x="16655" y="118440"/>
                  </a:lnTo>
                  <a:lnTo>
                    <a:pt x="16740" y="121246"/>
                  </a:lnTo>
                  <a:lnTo>
                    <a:pt x="14314" y="122085"/>
                  </a:lnTo>
                  <a:lnTo>
                    <a:pt x="36412" y="122085"/>
                  </a:lnTo>
                  <a:lnTo>
                    <a:pt x="36538" y="120865"/>
                  </a:lnTo>
                  <a:lnTo>
                    <a:pt x="37847" y="120599"/>
                  </a:lnTo>
                  <a:lnTo>
                    <a:pt x="43346" y="119824"/>
                  </a:lnTo>
                  <a:lnTo>
                    <a:pt x="48605" y="119824"/>
                  </a:lnTo>
                  <a:lnTo>
                    <a:pt x="49404" y="117093"/>
                  </a:lnTo>
                  <a:lnTo>
                    <a:pt x="59691" y="117093"/>
                  </a:lnTo>
                  <a:lnTo>
                    <a:pt x="61761" y="115747"/>
                  </a:lnTo>
                  <a:lnTo>
                    <a:pt x="61992" y="113118"/>
                  </a:lnTo>
                  <a:lnTo>
                    <a:pt x="22226" y="113118"/>
                  </a:lnTo>
                  <a:lnTo>
                    <a:pt x="16448" y="112534"/>
                  </a:lnTo>
                  <a:close/>
                </a:path>
                <a:path w="192405" h="146684">
                  <a:moveTo>
                    <a:pt x="59691" y="117093"/>
                  </a:moveTo>
                  <a:lnTo>
                    <a:pt x="49404" y="117093"/>
                  </a:lnTo>
                  <a:lnTo>
                    <a:pt x="50890" y="117182"/>
                  </a:lnTo>
                  <a:lnTo>
                    <a:pt x="57621" y="118440"/>
                  </a:lnTo>
                  <a:lnTo>
                    <a:pt x="59691" y="117093"/>
                  </a:lnTo>
                  <a:close/>
                </a:path>
                <a:path w="192405" h="146684">
                  <a:moveTo>
                    <a:pt x="26150" y="106146"/>
                  </a:moveTo>
                  <a:lnTo>
                    <a:pt x="23788" y="106933"/>
                  </a:lnTo>
                  <a:lnTo>
                    <a:pt x="22658" y="112090"/>
                  </a:lnTo>
                  <a:lnTo>
                    <a:pt x="22226" y="113118"/>
                  </a:lnTo>
                  <a:lnTo>
                    <a:pt x="61992" y="113118"/>
                  </a:lnTo>
                  <a:lnTo>
                    <a:pt x="62414" y="108305"/>
                  </a:lnTo>
                  <a:lnTo>
                    <a:pt x="29833" y="108305"/>
                  </a:lnTo>
                  <a:lnTo>
                    <a:pt x="26150" y="106146"/>
                  </a:lnTo>
                  <a:close/>
                </a:path>
                <a:path w="192405" h="146684">
                  <a:moveTo>
                    <a:pt x="80252" y="101396"/>
                  </a:moveTo>
                  <a:lnTo>
                    <a:pt x="29376" y="101396"/>
                  </a:lnTo>
                  <a:lnTo>
                    <a:pt x="29265" y="105117"/>
                  </a:lnTo>
                  <a:lnTo>
                    <a:pt x="29833" y="108305"/>
                  </a:lnTo>
                  <a:lnTo>
                    <a:pt x="62414" y="108305"/>
                  </a:lnTo>
                  <a:lnTo>
                    <a:pt x="62549" y="106768"/>
                  </a:lnTo>
                  <a:lnTo>
                    <a:pt x="64289" y="105841"/>
                  </a:lnTo>
                  <a:lnTo>
                    <a:pt x="71972" y="102819"/>
                  </a:lnTo>
                  <a:lnTo>
                    <a:pt x="80215" y="102819"/>
                  </a:lnTo>
                  <a:lnTo>
                    <a:pt x="80252" y="101396"/>
                  </a:lnTo>
                  <a:close/>
                </a:path>
                <a:path w="192405" h="146684">
                  <a:moveTo>
                    <a:pt x="27293" y="100647"/>
                  </a:moveTo>
                  <a:lnTo>
                    <a:pt x="22695" y="100710"/>
                  </a:lnTo>
                  <a:lnTo>
                    <a:pt x="21964" y="101396"/>
                  </a:lnTo>
                  <a:lnTo>
                    <a:pt x="21993" y="102819"/>
                  </a:lnTo>
                  <a:lnTo>
                    <a:pt x="22137" y="104597"/>
                  </a:lnTo>
                  <a:lnTo>
                    <a:pt x="23344" y="105117"/>
                  </a:lnTo>
                  <a:lnTo>
                    <a:pt x="29376" y="101396"/>
                  </a:lnTo>
                  <a:lnTo>
                    <a:pt x="80252" y="101396"/>
                  </a:lnTo>
                  <a:lnTo>
                    <a:pt x="80270" y="100710"/>
                  </a:lnTo>
                  <a:lnTo>
                    <a:pt x="30405" y="100710"/>
                  </a:lnTo>
                  <a:lnTo>
                    <a:pt x="27293" y="100647"/>
                  </a:lnTo>
                  <a:close/>
                </a:path>
                <a:path w="192405" h="146684">
                  <a:moveTo>
                    <a:pt x="80215" y="102819"/>
                  </a:moveTo>
                  <a:lnTo>
                    <a:pt x="71972" y="102819"/>
                  </a:lnTo>
                  <a:lnTo>
                    <a:pt x="80164" y="104787"/>
                  </a:lnTo>
                  <a:lnTo>
                    <a:pt x="80215" y="102819"/>
                  </a:lnTo>
                  <a:close/>
                </a:path>
                <a:path w="192405" h="146684">
                  <a:moveTo>
                    <a:pt x="48680" y="67068"/>
                  </a:moveTo>
                  <a:lnTo>
                    <a:pt x="49023" y="69646"/>
                  </a:lnTo>
                  <a:lnTo>
                    <a:pt x="48617" y="75564"/>
                  </a:lnTo>
                  <a:lnTo>
                    <a:pt x="49239" y="79463"/>
                  </a:lnTo>
                  <a:lnTo>
                    <a:pt x="44718" y="80911"/>
                  </a:lnTo>
                  <a:lnTo>
                    <a:pt x="44562" y="82956"/>
                  </a:lnTo>
                  <a:lnTo>
                    <a:pt x="44492" y="83502"/>
                  </a:lnTo>
                  <a:lnTo>
                    <a:pt x="44121" y="85470"/>
                  </a:lnTo>
                  <a:lnTo>
                    <a:pt x="42546" y="91401"/>
                  </a:lnTo>
                  <a:lnTo>
                    <a:pt x="40197" y="93827"/>
                  </a:lnTo>
                  <a:lnTo>
                    <a:pt x="37479" y="99606"/>
                  </a:lnTo>
                  <a:lnTo>
                    <a:pt x="36056" y="100533"/>
                  </a:lnTo>
                  <a:lnTo>
                    <a:pt x="30405" y="100710"/>
                  </a:lnTo>
                  <a:lnTo>
                    <a:pt x="80270" y="100710"/>
                  </a:lnTo>
                  <a:lnTo>
                    <a:pt x="80418" y="95034"/>
                  </a:lnTo>
                  <a:lnTo>
                    <a:pt x="81192" y="94767"/>
                  </a:lnTo>
                  <a:lnTo>
                    <a:pt x="85574" y="91211"/>
                  </a:lnTo>
                  <a:lnTo>
                    <a:pt x="85663" y="89636"/>
                  </a:lnTo>
                  <a:lnTo>
                    <a:pt x="80938" y="85064"/>
                  </a:lnTo>
                  <a:lnTo>
                    <a:pt x="79376" y="83502"/>
                  </a:lnTo>
                  <a:lnTo>
                    <a:pt x="85421" y="82956"/>
                  </a:lnTo>
                  <a:lnTo>
                    <a:pt x="88444" y="80581"/>
                  </a:lnTo>
                  <a:lnTo>
                    <a:pt x="100690" y="80581"/>
                  </a:lnTo>
                  <a:lnTo>
                    <a:pt x="100814" y="72326"/>
                  </a:lnTo>
                  <a:lnTo>
                    <a:pt x="100318" y="68656"/>
                  </a:lnTo>
                  <a:lnTo>
                    <a:pt x="100467" y="68478"/>
                  </a:lnTo>
                  <a:lnTo>
                    <a:pt x="54611" y="68478"/>
                  </a:lnTo>
                  <a:lnTo>
                    <a:pt x="48680" y="67068"/>
                  </a:lnTo>
                  <a:close/>
                </a:path>
                <a:path w="192405" h="146684">
                  <a:moveTo>
                    <a:pt x="100684" y="81095"/>
                  </a:moveTo>
                  <a:lnTo>
                    <a:pt x="100674" y="81902"/>
                  </a:lnTo>
                  <a:lnTo>
                    <a:pt x="102058" y="81152"/>
                  </a:lnTo>
                  <a:lnTo>
                    <a:pt x="100684" y="81095"/>
                  </a:lnTo>
                  <a:close/>
                </a:path>
                <a:path w="192405" h="146684">
                  <a:moveTo>
                    <a:pt x="100690" y="80581"/>
                  </a:moveTo>
                  <a:lnTo>
                    <a:pt x="88444" y="80581"/>
                  </a:lnTo>
                  <a:lnTo>
                    <a:pt x="100684" y="81095"/>
                  </a:lnTo>
                  <a:lnTo>
                    <a:pt x="100690" y="80581"/>
                  </a:lnTo>
                  <a:close/>
                </a:path>
                <a:path w="192405" h="146684">
                  <a:moveTo>
                    <a:pt x="104179" y="30708"/>
                  </a:moveTo>
                  <a:lnTo>
                    <a:pt x="100661" y="35420"/>
                  </a:lnTo>
                  <a:lnTo>
                    <a:pt x="94629" y="35559"/>
                  </a:lnTo>
                  <a:lnTo>
                    <a:pt x="94664" y="37490"/>
                  </a:lnTo>
                  <a:lnTo>
                    <a:pt x="93600" y="42951"/>
                  </a:lnTo>
                  <a:lnTo>
                    <a:pt x="88634" y="47624"/>
                  </a:lnTo>
                  <a:lnTo>
                    <a:pt x="80786" y="49542"/>
                  </a:lnTo>
                  <a:lnTo>
                    <a:pt x="77674" y="50520"/>
                  </a:lnTo>
                  <a:lnTo>
                    <a:pt x="70969" y="54711"/>
                  </a:lnTo>
                  <a:lnTo>
                    <a:pt x="67845" y="58724"/>
                  </a:lnTo>
                  <a:lnTo>
                    <a:pt x="60352" y="60947"/>
                  </a:lnTo>
                  <a:lnTo>
                    <a:pt x="57075" y="60947"/>
                  </a:lnTo>
                  <a:lnTo>
                    <a:pt x="57329" y="66916"/>
                  </a:lnTo>
                  <a:lnTo>
                    <a:pt x="54611" y="68478"/>
                  </a:lnTo>
                  <a:lnTo>
                    <a:pt x="100467" y="68478"/>
                  </a:lnTo>
                  <a:lnTo>
                    <a:pt x="101601" y="67119"/>
                  </a:lnTo>
                  <a:lnTo>
                    <a:pt x="126748" y="67119"/>
                  </a:lnTo>
                  <a:lnTo>
                    <a:pt x="126845" y="51447"/>
                  </a:lnTo>
                  <a:lnTo>
                    <a:pt x="128220" y="48323"/>
                  </a:lnTo>
                  <a:lnTo>
                    <a:pt x="131205" y="42367"/>
                  </a:lnTo>
                  <a:lnTo>
                    <a:pt x="152842" y="42367"/>
                  </a:lnTo>
                  <a:lnTo>
                    <a:pt x="152896" y="40893"/>
                  </a:lnTo>
                  <a:lnTo>
                    <a:pt x="151296" y="37490"/>
                  </a:lnTo>
                  <a:lnTo>
                    <a:pt x="156008" y="33591"/>
                  </a:lnTo>
                  <a:lnTo>
                    <a:pt x="156358" y="33223"/>
                  </a:lnTo>
                  <a:lnTo>
                    <a:pt x="114085" y="33223"/>
                  </a:lnTo>
                  <a:lnTo>
                    <a:pt x="104179" y="30708"/>
                  </a:lnTo>
                  <a:close/>
                </a:path>
                <a:path w="192405" h="146684">
                  <a:moveTo>
                    <a:pt x="126748" y="67119"/>
                  </a:moveTo>
                  <a:lnTo>
                    <a:pt x="101601" y="67119"/>
                  </a:lnTo>
                  <a:lnTo>
                    <a:pt x="109983" y="67627"/>
                  </a:lnTo>
                  <a:lnTo>
                    <a:pt x="114631" y="67360"/>
                  </a:lnTo>
                  <a:lnTo>
                    <a:pt x="126748" y="67360"/>
                  </a:lnTo>
                  <a:lnTo>
                    <a:pt x="126748" y="67119"/>
                  </a:lnTo>
                  <a:close/>
                </a:path>
                <a:path w="192405" h="146684">
                  <a:moveTo>
                    <a:pt x="126748" y="67360"/>
                  </a:moveTo>
                  <a:lnTo>
                    <a:pt x="114631" y="67360"/>
                  </a:lnTo>
                  <a:lnTo>
                    <a:pt x="126747" y="67525"/>
                  </a:lnTo>
                  <a:lnTo>
                    <a:pt x="126748" y="67360"/>
                  </a:lnTo>
                  <a:close/>
                </a:path>
                <a:path w="192405" h="146684">
                  <a:moveTo>
                    <a:pt x="152842" y="42367"/>
                  </a:moveTo>
                  <a:lnTo>
                    <a:pt x="131205" y="42367"/>
                  </a:lnTo>
                  <a:lnTo>
                    <a:pt x="135243" y="45034"/>
                  </a:lnTo>
                  <a:lnTo>
                    <a:pt x="141581" y="45605"/>
                  </a:lnTo>
                  <a:lnTo>
                    <a:pt x="140026" y="47624"/>
                  </a:lnTo>
                  <a:lnTo>
                    <a:pt x="140082" y="48323"/>
                  </a:lnTo>
                  <a:lnTo>
                    <a:pt x="140476" y="50482"/>
                  </a:lnTo>
                  <a:lnTo>
                    <a:pt x="140743" y="51447"/>
                  </a:lnTo>
                  <a:lnTo>
                    <a:pt x="149531" y="53352"/>
                  </a:lnTo>
                  <a:lnTo>
                    <a:pt x="152528" y="50926"/>
                  </a:lnTo>
                  <a:lnTo>
                    <a:pt x="152842" y="42367"/>
                  </a:lnTo>
                  <a:close/>
                </a:path>
                <a:path w="192405" h="146684">
                  <a:moveTo>
                    <a:pt x="178516" y="21297"/>
                  </a:moveTo>
                  <a:lnTo>
                    <a:pt x="115851" y="21297"/>
                  </a:lnTo>
                  <a:lnTo>
                    <a:pt x="116930" y="23787"/>
                  </a:lnTo>
                  <a:lnTo>
                    <a:pt x="115266" y="29413"/>
                  </a:lnTo>
                  <a:lnTo>
                    <a:pt x="114085" y="33223"/>
                  </a:lnTo>
                  <a:lnTo>
                    <a:pt x="156358" y="33223"/>
                  </a:lnTo>
                  <a:lnTo>
                    <a:pt x="157011" y="32537"/>
                  </a:lnTo>
                  <a:lnTo>
                    <a:pt x="153100" y="31178"/>
                  </a:lnTo>
                  <a:lnTo>
                    <a:pt x="152795" y="30162"/>
                  </a:lnTo>
                  <a:lnTo>
                    <a:pt x="153874" y="28282"/>
                  </a:lnTo>
                  <a:lnTo>
                    <a:pt x="154878" y="27978"/>
                  </a:lnTo>
                  <a:lnTo>
                    <a:pt x="167378" y="27952"/>
                  </a:lnTo>
                  <a:lnTo>
                    <a:pt x="177788" y="27838"/>
                  </a:lnTo>
                  <a:lnTo>
                    <a:pt x="178233" y="27406"/>
                  </a:lnTo>
                  <a:lnTo>
                    <a:pt x="178516" y="21297"/>
                  </a:lnTo>
                  <a:close/>
                </a:path>
                <a:path w="192405" h="146684">
                  <a:moveTo>
                    <a:pt x="167378" y="27952"/>
                  </a:moveTo>
                  <a:lnTo>
                    <a:pt x="159932" y="27952"/>
                  </a:lnTo>
                  <a:lnTo>
                    <a:pt x="163907" y="27990"/>
                  </a:lnTo>
                  <a:lnTo>
                    <a:pt x="167378" y="27952"/>
                  </a:lnTo>
                  <a:close/>
                </a:path>
                <a:path w="192405" h="146684">
                  <a:moveTo>
                    <a:pt x="108815" y="13677"/>
                  </a:moveTo>
                  <a:lnTo>
                    <a:pt x="107024" y="15493"/>
                  </a:lnTo>
                  <a:lnTo>
                    <a:pt x="107075" y="19316"/>
                  </a:lnTo>
                  <a:lnTo>
                    <a:pt x="107189" y="22834"/>
                  </a:lnTo>
                  <a:lnTo>
                    <a:pt x="115851" y="21297"/>
                  </a:lnTo>
                  <a:lnTo>
                    <a:pt x="178516" y="21297"/>
                  </a:lnTo>
                  <a:lnTo>
                    <a:pt x="178607" y="19316"/>
                  </a:lnTo>
                  <a:lnTo>
                    <a:pt x="178677" y="17106"/>
                  </a:lnTo>
                  <a:lnTo>
                    <a:pt x="178992" y="13995"/>
                  </a:lnTo>
                  <a:lnTo>
                    <a:pt x="111139" y="13995"/>
                  </a:lnTo>
                  <a:lnTo>
                    <a:pt x="108815" y="13677"/>
                  </a:lnTo>
                  <a:close/>
                </a:path>
                <a:path w="192405" h="146684">
                  <a:moveTo>
                    <a:pt x="119864" y="13881"/>
                  </a:moveTo>
                  <a:lnTo>
                    <a:pt x="111139" y="13995"/>
                  </a:lnTo>
                  <a:lnTo>
                    <a:pt x="178992" y="13995"/>
                  </a:lnTo>
                  <a:lnTo>
                    <a:pt x="132932" y="13944"/>
                  </a:lnTo>
                  <a:lnTo>
                    <a:pt x="119864" y="13881"/>
                  </a:lnTo>
                  <a:close/>
                </a:path>
                <a:path w="192405" h="146684">
                  <a:moveTo>
                    <a:pt x="157113" y="0"/>
                  </a:moveTo>
                  <a:lnTo>
                    <a:pt x="150179" y="4965"/>
                  </a:lnTo>
                  <a:lnTo>
                    <a:pt x="141073" y="8204"/>
                  </a:lnTo>
                  <a:lnTo>
                    <a:pt x="139727" y="9042"/>
                  </a:lnTo>
                  <a:lnTo>
                    <a:pt x="138101" y="13703"/>
                  </a:lnTo>
                  <a:lnTo>
                    <a:pt x="135637" y="13944"/>
                  </a:lnTo>
                  <a:lnTo>
                    <a:pt x="178997" y="13944"/>
                  </a:lnTo>
                  <a:lnTo>
                    <a:pt x="179492" y="9042"/>
                  </a:lnTo>
                  <a:lnTo>
                    <a:pt x="179617" y="7632"/>
                  </a:lnTo>
                  <a:lnTo>
                    <a:pt x="191860" y="7124"/>
                  </a:lnTo>
                  <a:lnTo>
                    <a:pt x="192393" y="5613"/>
                  </a:lnTo>
                  <a:lnTo>
                    <a:pt x="192178" y="3022"/>
                  </a:lnTo>
                  <a:lnTo>
                    <a:pt x="191530" y="2400"/>
                  </a:lnTo>
                  <a:lnTo>
                    <a:pt x="185101" y="1607"/>
                  </a:lnTo>
                  <a:lnTo>
                    <a:pt x="178666" y="981"/>
                  </a:lnTo>
                  <a:lnTo>
                    <a:pt x="173149" y="685"/>
                  </a:lnTo>
                  <a:lnTo>
                    <a:pt x="165736" y="685"/>
                  </a:lnTo>
                  <a:lnTo>
                    <a:pt x="157113" y="0"/>
                  </a:lnTo>
                  <a:close/>
                </a:path>
                <a:path w="192405" h="146684">
                  <a:moveTo>
                    <a:pt x="172215" y="635"/>
                  </a:moveTo>
                  <a:lnTo>
                    <a:pt x="165736" y="685"/>
                  </a:lnTo>
                  <a:lnTo>
                    <a:pt x="173149" y="685"/>
                  </a:lnTo>
                  <a:lnTo>
                    <a:pt x="172215" y="635"/>
                  </a:lnTo>
                  <a:close/>
                </a:path>
              </a:pathLst>
            </a:custGeom>
            <a:solidFill>
              <a:srgbClr val="BDDA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366786" y="725970"/>
              <a:ext cx="81915" cy="59055"/>
            </a:xfrm>
            <a:custGeom>
              <a:avLst/>
              <a:gdLst/>
              <a:ahLst/>
              <a:cxnLst/>
              <a:rect l="l" t="t" r="r" b="b"/>
              <a:pathLst>
                <a:path w="81915" h="59054">
                  <a:moveTo>
                    <a:pt x="32252" y="56299"/>
                  </a:moveTo>
                  <a:lnTo>
                    <a:pt x="28295" y="56299"/>
                  </a:lnTo>
                  <a:lnTo>
                    <a:pt x="32004" y="58712"/>
                  </a:lnTo>
                  <a:lnTo>
                    <a:pt x="32252" y="56299"/>
                  </a:lnTo>
                  <a:close/>
                </a:path>
                <a:path w="81915" h="59054">
                  <a:moveTo>
                    <a:pt x="1651" y="54114"/>
                  </a:moveTo>
                  <a:lnTo>
                    <a:pt x="546" y="57556"/>
                  </a:lnTo>
                  <a:lnTo>
                    <a:pt x="26504" y="57556"/>
                  </a:lnTo>
                  <a:lnTo>
                    <a:pt x="28295" y="56299"/>
                  </a:lnTo>
                  <a:lnTo>
                    <a:pt x="32252" y="56299"/>
                  </a:lnTo>
                  <a:lnTo>
                    <a:pt x="32368" y="55181"/>
                  </a:lnTo>
                  <a:lnTo>
                    <a:pt x="11290" y="55181"/>
                  </a:lnTo>
                  <a:lnTo>
                    <a:pt x="4673" y="55016"/>
                  </a:lnTo>
                  <a:lnTo>
                    <a:pt x="1651" y="54114"/>
                  </a:lnTo>
                  <a:close/>
                </a:path>
                <a:path w="81915" h="59054">
                  <a:moveTo>
                    <a:pt x="1295" y="29857"/>
                  </a:moveTo>
                  <a:lnTo>
                    <a:pt x="0" y="31902"/>
                  </a:lnTo>
                  <a:lnTo>
                    <a:pt x="546" y="35750"/>
                  </a:lnTo>
                  <a:lnTo>
                    <a:pt x="1524" y="36918"/>
                  </a:lnTo>
                  <a:lnTo>
                    <a:pt x="2908" y="37033"/>
                  </a:lnTo>
                  <a:lnTo>
                    <a:pt x="12509" y="38150"/>
                  </a:lnTo>
                  <a:lnTo>
                    <a:pt x="12540" y="49479"/>
                  </a:lnTo>
                  <a:lnTo>
                    <a:pt x="12928" y="53276"/>
                  </a:lnTo>
                  <a:lnTo>
                    <a:pt x="11290" y="55181"/>
                  </a:lnTo>
                  <a:lnTo>
                    <a:pt x="32368" y="55181"/>
                  </a:lnTo>
                  <a:lnTo>
                    <a:pt x="32956" y="49479"/>
                  </a:lnTo>
                  <a:lnTo>
                    <a:pt x="39172" y="49479"/>
                  </a:lnTo>
                  <a:lnTo>
                    <a:pt x="45618" y="47345"/>
                  </a:lnTo>
                  <a:lnTo>
                    <a:pt x="47472" y="47307"/>
                  </a:lnTo>
                  <a:lnTo>
                    <a:pt x="42672" y="40246"/>
                  </a:lnTo>
                  <a:lnTo>
                    <a:pt x="45059" y="37477"/>
                  </a:lnTo>
                  <a:lnTo>
                    <a:pt x="48221" y="34023"/>
                  </a:lnTo>
                  <a:lnTo>
                    <a:pt x="59875" y="34023"/>
                  </a:lnTo>
                  <a:lnTo>
                    <a:pt x="59842" y="33883"/>
                  </a:lnTo>
                  <a:lnTo>
                    <a:pt x="59617" y="31254"/>
                  </a:lnTo>
                  <a:lnTo>
                    <a:pt x="12611" y="31254"/>
                  </a:lnTo>
                  <a:lnTo>
                    <a:pt x="8688" y="30670"/>
                  </a:lnTo>
                  <a:lnTo>
                    <a:pt x="6350" y="30670"/>
                  </a:lnTo>
                  <a:lnTo>
                    <a:pt x="1295" y="29857"/>
                  </a:lnTo>
                  <a:close/>
                </a:path>
                <a:path w="81915" h="59054">
                  <a:moveTo>
                    <a:pt x="39172" y="49479"/>
                  </a:moveTo>
                  <a:lnTo>
                    <a:pt x="32956" y="49479"/>
                  </a:lnTo>
                  <a:lnTo>
                    <a:pt x="38366" y="49745"/>
                  </a:lnTo>
                  <a:lnTo>
                    <a:pt x="39172" y="49479"/>
                  </a:lnTo>
                  <a:close/>
                </a:path>
                <a:path w="81915" h="59054">
                  <a:moveTo>
                    <a:pt x="59875" y="34023"/>
                  </a:moveTo>
                  <a:lnTo>
                    <a:pt x="48221" y="34023"/>
                  </a:lnTo>
                  <a:lnTo>
                    <a:pt x="50761" y="34061"/>
                  </a:lnTo>
                  <a:lnTo>
                    <a:pt x="53822" y="37630"/>
                  </a:lnTo>
                  <a:lnTo>
                    <a:pt x="55676" y="38430"/>
                  </a:lnTo>
                  <a:lnTo>
                    <a:pt x="60439" y="36385"/>
                  </a:lnTo>
                  <a:lnTo>
                    <a:pt x="59875" y="34023"/>
                  </a:lnTo>
                  <a:close/>
                </a:path>
                <a:path w="81915" h="59054">
                  <a:moveTo>
                    <a:pt x="16230" y="19265"/>
                  </a:moveTo>
                  <a:lnTo>
                    <a:pt x="14046" y="21208"/>
                  </a:lnTo>
                  <a:lnTo>
                    <a:pt x="14046" y="22402"/>
                  </a:lnTo>
                  <a:lnTo>
                    <a:pt x="13881" y="23621"/>
                  </a:lnTo>
                  <a:lnTo>
                    <a:pt x="14871" y="29667"/>
                  </a:lnTo>
                  <a:lnTo>
                    <a:pt x="12611" y="31254"/>
                  </a:lnTo>
                  <a:lnTo>
                    <a:pt x="59617" y="31254"/>
                  </a:lnTo>
                  <a:lnTo>
                    <a:pt x="59143" y="25717"/>
                  </a:lnTo>
                  <a:lnTo>
                    <a:pt x="68605" y="25082"/>
                  </a:lnTo>
                  <a:lnTo>
                    <a:pt x="67431" y="19989"/>
                  </a:lnTo>
                  <a:lnTo>
                    <a:pt x="18923" y="19989"/>
                  </a:lnTo>
                  <a:lnTo>
                    <a:pt x="16230" y="19265"/>
                  </a:lnTo>
                  <a:close/>
                </a:path>
                <a:path w="81915" h="59054">
                  <a:moveTo>
                    <a:pt x="7239" y="30454"/>
                  </a:moveTo>
                  <a:lnTo>
                    <a:pt x="6350" y="30670"/>
                  </a:lnTo>
                  <a:lnTo>
                    <a:pt x="8688" y="30670"/>
                  </a:lnTo>
                  <a:lnTo>
                    <a:pt x="7239" y="30454"/>
                  </a:lnTo>
                  <a:close/>
                </a:path>
                <a:path w="81915" h="59054">
                  <a:moveTo>
                    <a:pt x="26949" y="10363"/>
                  </a:moveTo>
                  <a:lnTo>
                    <a:pt x="24752" y="11925"/>
                  </a:lnTo>
                  <a:lnTo>
                    <a:pt x="26073" y="18846"/>
                  </a:lnTo>
                  <a:lnTo>
                    <a:pt x="24206" y="19583"/>
                  </a:lnTo>
                  <a:lnTo>
                    <a:pt x="18923" y="19989"/>
                  </a:lnTo>
                  <a:lnTo>
                    <a:pt x="67431" y="19989"/>
                  </a:lnTo>
                  <a:lnTo>
                    <a:pt x="67068" y="18414"/>
                  </a:lnTo>
                  <a:lnTo>
                    <a:pt x="69811" y="18160"/>
                  </a:lnTo>
                  <a:lnTo>
                    <a:pt x="72631" y="18033"/>
                  </a:lnTo>
                  <a:lnTo>
                    <a:pt x="74282" y="17919"/>
                  </a:lnTo>
                  <a:lnTo>
                    <a:pt x="73820" y="12064"/>
                  </a:lnTo>
                  <a:lnTo>
                    <a:pt x="35826" y="12064"/>
                  </a:lnTo>
                  <a:lnTo>
                    <a:pt x="26949" y="10363"/>
                  </a:lnTo>
                  <a:close/>
                </a:path>
                <a:path w="81915" h="59054">
                  <a:moveTo>
                    <a:pt x="41376" y="8991"/>
                  </a:moveTo>
                  <a:lnTo>
                    <a:pt x="35826" y="12064"/>
                  </a:lnTo>
                  <a:lnTo>
                    <a:pt x="73820" y="12064"/>
                  </a:lnTo>
                  <a:lnTo>
                    <a:pt x="73748" y="11163"/>
                  </a:lnTo>
                  <a:lnTo>
                    <a:pt x="75527" y="10185"/>
                  </a:lnTo>
                  <a:lnTo>
                    <a:pt x="48221" y="10185"/>
                  </a:lnTo>
                  <a:lnTo>
                    <a:pt x="41376" y="8991"/>
                  </a:lnTo>
                  <a:close/>
                </a:path>
                <a:path w="81915" h="59054">
                  <a:moveTo>
                    <a:pt x="53327" y="4013"/>
                  </a:moveTo>
                  <a:lnTo>
                    <a:pt x="49504" y="9918"/>
                  </a:lnTo>
                  <a:lnTo>
                    <a:pt x="48221" y="10185"/>
                  </a:lnTo>
                  <a:lnTo>
                    <a:pt x="75527" y="10185"/>
                  </a:lnTo>
                  <a:lnTo>
                    <a:pt x="76682" y="9550"/>
                  </a:lnTo>
                  <a:lnTo>
                    <a:pt x="81318" y="9448"/>
                  </a:lnTo>
                  <a:lnTo>
                    <a:pt x="80022" y="7975"/>
                  </a:lnTo>
                  <a:lnTo>
                    <a:pt x="79895" y="6515"/>
                  </a:lnTo>
                  <a:lnTo>
                    <a:pt x="79701" y="6489"/>
                  </a:lnTo>
                  <a:lnTo>
                    <a:pt x="76390" y="6489"/>
                  </a:lnTo>
                  <a:lnTo>
                    <a:pt x="77253" y="4775"/>
                  </a:lnTo>
                  <a:lnTo>
                    <a:pt x="59109" y="4749"/>
                  </a:lnTo>
                  <a:lnTo>
                    <a:pt x="53327" y="4013"/>
                  </a:lnTo>
                  <a:close/>
                </a:path>
                <a:path w="81915" h="59054">
                  <a:moveTo>
                    <a:pt x="77660" y="6222"/>
                  </a:moveTo>
                  <a:lnTo>
                    <a:pt x="76390" y="6489"/>
                  </a:lnTo>
                  <a:lnTo>
                    <a:pt x="79701" y="6489"/>
                  </a:lnTo>
                  <a:lnTo>
                    <a:pt x="77660" y="6222"/>
                  </a:lnTo>
                  <a:close/>
                </a:path>
                <a:path w="81915" h="59054">
                  <a:moveTo>
                    <a:pt x="65646" y="787"/>
                  </a:moveTo>
                  <a:lnTo>
                    <a:pt x="63868" y="2514"/>
                  </a:lnTo>
                  <a:lnTo>
                    <a:pt x="59309" y="4775"/>
                  </a:lnTo>
                  <a:lnTo>
                    <a:pt x="77253" y="4775"/>
                  </a:lnTo>
                  <a:lnTo>
                    <a:pt x="69913" y="4749"/>
                  </a:lnTo>
                  <a:lnTo>
                    <a:pt x="67424" y="1193"/>
                  </a:lnTo>
                  <a:lnTo>
                    <a:pt x="65646" y="787"/>
                  </a:lnTo>
                  <a:close/>
                </a:path>
                <a:path w="81915" h="59054">
                  <a:moveTo>
                    <a:pt x="79082" y="4673"/>
                  </a:moveTo>
                  <a:lnTo>
                    <a:pt x="77304" y="4673"/>
                  </a:lnTo>
                  <a:lnTo>
                    <a:pt x="78638" y="4762"/>
                  </a:lnTo>
                  <a:lnTo>
                    <a:pt x="79082" y="4673"/>
                  </a:lnTo>
                  <a:close/>
                </a:path>
                <a:path w="81915" h="59054">
                  <a:moveTo>
                    <a:pt x="79590" y="0"/>
                  </a:moveTo>
                  <a:lnTo>
                    <a:pt x="78727" y="228"/>
                  </a:lnTo>
                  <a:lnTo>
                    <a:pt x="76111" y="1663"/>
                  </a:lnTo>
                  <a:lnTo>
                    <a:pt x="74612" y="3047"/>
                  </a:lnTo>
                  <a:lnTo>
                    <a:pt x="73240" y="4597"/>
                  </a:lnTo>
                  <a:lnTo>
                    <a:pt x="71414" y="4597"/>
                  </a:lnTo>
                  <a:lnTo>
                    <a:pt x="69913" y="4749"/>
                  </a:lnTo>
                  <a:lnTo>
                    <a:pt x="77266" y="4749"/>
                  </a:lnTo>
                  <a:lnTo>
                    <a:pt x="79082" y="4673"/>
                  </a:lnTo>
                  <a:lnTo>
                    <a:pt x="79463" y="4597"/>
                  </a:lnTo>
                  <a:lnTo>
                    <a:pt x="73240" y="4597"/>
                  </a:lnTo>
                  <a:lnTo>
                    <a:pt x="79463" y="4584"/>
                  </a:lnTo>
                  <a:lnTo>
                    <a:pt x="79590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117066" y="910221"/>
              <a:ext cx="69215" cy="69850"/>
            </a:xfrm>
            <a:custGeom>
              <a:avLst/>
              <a:gdLst/>
              <a:ahLst/>
              <a:cxnLst/>
              <a:rect l="l" t="t" r="r" b="b"/>
              <a:pathLst>
                <a:path w="69215" h="69850">
                  <a:moveTo>
                    <a:pt x="58153" y="0"/>
                  </a:moveTo>
                  <a:lnTo>
                    <a:pt x="53733" y="3568"/>
                  </a:lnTo>
                  <a:lnTo>
                    <a:pt x="50330" y="8750"/>
                  </a:lnTo>
                  <a:lnTo>
                    <a:pt x="40995" y="8369"/>
                  </a:lnTo>
                  <a:lnTo>
                    <a:pt x="41732" y="10845"/>
                  </a:lnTo>
                  <a:lnTo>
                    <a:pt x="41363" y="13893"/>
                  </a:lnTo>
                  <a:lnTo>
                    <a:pt x="42024" y="16332"/>
                  </a:lnTo>
                  <a:lnTo>
                    <a:pt x="34251" y="16141"/>
                  </a:lnTo>
                  <a:lnTo>
                    <a:pt x="28486" y="18161"/>
                  </a:lnTo>
                  <a:lnTo>
                    <a:pt x="17614" y="15544"/>
                  </a:lnTo>
                  <a:lnTo>
                    <a:pt x="15582" y="16776"/>
                  </a:lnTo>
                  <a:lnTo>
                    <a:pt x="15506" y="42455"/>
                  </a:lnTo>
                  <a:lnTo>
                    <a:pt x="15913" y="54102"/>
                  </a:lnTo>
                  <a:lnTo>
                    <a:pt x="14198" y="55359"/>
                  </a:lnTo>
                  <a:lnTo>
                    <a:pt x="2349" y="54800"/>
                  </a:lnTo>
                  <a:lnTo>
                    <a:pt x="1587" y="55714"/>
                  </a:lnTo>
                  <a:lnTo>
                    <a:pt x="0" y="63347"/>
                  </a:lnTo>
                  <a:lnTo>
                    <a:pt x="4406" y="63258"/>
                  </a:lnTo>
                  <a:lnTo>
                    <a:pt x="10185" y="62014"/>
                  </a:lnTo>
                  <a:lnTo>
                    <a:pt x="14325" y="60680"/>
                  </a:lnTo>
                  <a:lnTo>
                    <a:pt x="15392" y="67767"/>
                  </a:lnTo>
                  <a:lnTo>
                    <a:pt x="16522" y="68580"/>
                  </a:lnTo>
                  <a:lnTo>
                    <a:pt x="21640" y="68262"/>
                  </a:lnTo>
                  <a:lnTo>
                    <a:pt x="25488" y="69380"/>
                  </a:lnTo>
                  <a:lnTo>
                    <a:pt x="29082" y="67500"/>
                  </a:lnTo>
                  <a:lnTo>
                    <a:pt x="29082" y="50888"/>
                  </a:lnTo>
                  <a:lnTo>
                    <a:pt x="28232" y="48806"/>
                  </a:lnTo>
                  <a:lnTo>
                    <a:pt x="28232" y="46736"/>
                  </a:lnTo>
                  <a:lnTo>
                    <a:pt x="29082" y="44653"/>
                  </a:lnTo>
                  <a:lnTo>
                    <a:pt x="29425" y="42151"/>
                  </a:lnTo>
                  <a:lnTo>
                    <a:pt x="31368" y="42595"/>
                  </a:lnTo>
                  <a:lnTo>
                    <a:pt x="47764" y="42570"/>
                  </a:lnTo>
                  <a:lnTo>
                    <a:pt x="50520" y="44411"/>
                  </a:lnTo>
                  <a:lnTo>
                    <a:pt x="52133" y="43281"/>
                  </a:lnTo>
                  <a:lnTo>
                    <a:pt x="53835" y="38811"/>
                  </a:lnTo>
                  <a:lnTo>
                    <a:pt x="53924" y="36880"/>
                  </a:lnTo>
                  <a:lnTo>
                    <a:pt x="55041" y="35306"/>
                  </a:lnTo>
                  <a:lnTo>
                    <a:pt x="54025" y="29997"/>
                  </a:lnTo>
                  <a:lnTo>
                    <a:pt x="56438" y="28346"/>
                  </a:lnTo>
                  <a:lnTo>
                    <a:pt x="63779" y="29337"/>
                  </a:lnTo>
                  <a:lnTo>
                    <a:pt x="66166" y="29070"/>
                  </a:lnTo>
                  <a:lnTo>
                    <a:pt x="68541" y="29070"/>
                  </a:lnTo>
                  <a:lnTo>
                    <a:pt x="68795" y="24866"/>
                  </a:lnTo>
                  <a:lnTo>
                    <a:pt x="66840" y="20853"/>
                  </a:lnTo>
                  <a:lnTo>
                    <a:pt x="67500" y="16611"/>
                  </a:lnTo>
                  <a:lnTo>
                    <a:pt x="67500" y="13563"/>
                  </a:lnTo>
                  <a:lnTo>
                    <a:pt x="67322" y="10490"/>
                  </a:lnTo>
                  <a:lnTo>
                    <a:pt x="67779" y="4127"/>
                  </a:lnTo>
                  <a:lnTo>
                    <a:pt x="66509" y="2540"/>
                  </a:lnTo>
                  <a:lnTo>
                    <a:pt x="60426" y="3657"/>
                  </a:lnTo>
                  <a:lnTo>
                    <a:pt x="58153" y="0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248702" y="882141"/>
              <a:ext cx="46990" cy="45720"/>
            </a:xfrm>
            <a:custGeom>
              <a:avLst/>
              <a:gdLst/>
              <a:ahLst/>
              <a:cxnLst/>
              <a:rect l="l" t="t" r="r" b="b"/>
              <a:pathLst>
                <a:path w="46990" h="45719">
                  <a:moveTo>
                    <a:pt x="38417" y="0"/>
                  </a:moveTo>
                  <a:lnTo>
                    <a:pt x="28917" y="88"/>
                  </a:lnTo>
                  <a:lnTo>
                    <a:pt x="27698" y="241"/>
                  </a:lnTo>
                  <a:lnTo>
                    <a:pt x="27317" y="7251"/>
                  </a:lnTo>
                  <a:lnTo>
                    <a:pt x="22682" y="5118"/>
                  </a:lnTo>
                  <a:lnTo>
                    <a:pt x="16167" y="5156"/>
                  </a:lnTo>
                  <a:lnTo>
                    <a:pt x="14681" y="5905"/>
                  </a:lnTo>
                  <a:lnTo>
                    <a:pt x="14693" y="18541"/>
                  </a:lnTo>
                  <a:lnTo>
                    <a:pt x="5905" y="18745"/>
                  </a:lnTo>
                  <a:lnTo>
                    <a:pt x="2209" y="18338"/>
                  </a:lnTo>
                  <a:lnTo>
                    <a:pt x="1244" y="19773"/>
                  </a:lnTo>
                  <a:lnTo>
                    <a:pt x="1117" y="28536"/>
                  </a:lnTo>
                  <a:lnTo>
                    <a:pt x="1727" y="34188"/>
                  </a:lnTo>
                  <a:lnTo>
                    <a:pt x="0" y="42583"/>
                  </a:lnTo>
                  <a:lnTo>
                    <a:pt x="1549" y="45364"/>
                  </a:lnTo>
                  <a:lnTo>
                    <a:pt x="5435" y="44703"/>
                  </a:lnTo>
                  <a:lnTo>
                    <a:pt x="6286" y="44703"/>
                  </a:lnTo>
                  <a:lnTo>
                    <a:pt x="7175" y="44564"/>
                  </a:lnTo>
                  <a:lnTo>
                    <a:pt x="12420" y="45656"/>
                  </a:lnTo>
                  <a:lnTo>
                    <a:pt x="14935" y="45034"/>
                  </a:lnTo>
                  <a:lnTo>
                    <a:pt x="15100" y="35610"/>
                  </a:lnTo>
                  <a:lnTo>
                    <a:pt x="17399" y="31965"/>
                  </a:lnTo>
                  <a:lnTo>
                    <a:pt x="22047" y="31203"/>
                  </a:lnTo>
                  <a:lnTo>
                    <a:pt x="27330" y="32169"/>
                  </a:lnTo>
                  <a:lnTo>
                    <a:pt x="27597" y="28892"/>
                  </a:lnTo>
                  <a:lnTo>
                    <a:pt x="26847" y="20866"/>
                  </a:lnTo>
                  <a:lnTo>
                    <a:pt x="27254" y="17602"/>
                  </a:lnTo>
                  <a:lnTo>
                    <a:pt x="40474" y="17652"/>
                  </a:lnTo>
                  <a:lnTo>
                    <a:pt x="40817" y="7721"/>
                  </a:lnTo>
                  <a:lnTo>
                    <a:pt x="40195" y="5524"/>
                  </a:lnTo>
                  <a:lnTo>
                    <a:pt x="44526" y="5118"/>
                  </a:lnTo>
                  <a:lnTo>
                    <a:pt x="46761" y="5867"/>
                  </a:lnTo>
                  <a:lnTo>
                    <a:pt x="46583" y="1308"/>
                  </a:lnTo>
                  <a:lnTo>
                    <a:pt x="44831" y="152"/>
                  </a:lnTo>
                  <a:lnTo>
                    <a:pt x="38417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378623" y="800290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40">
                  <a:moveTo>
                    <a:pt x="13690" y="0"/>
                  </a:moveTo>
                  <a:lnTo>
                    <a:pt x="11658" y="1079"/>
                  </a:lnTo>
                  <a:lnTo>
                    <a:pt x="5753" y="2984"/>
                  </a:lnTo>
                  <a:lnTo>
                    <a:pt x="3517" y="7289"/>
                  </a:lnTo>
                  <a:lnTo>
                    <a:pt x="126" y="10248"/>
                  </a:lnTo>
                  <a:lnTo>
                    <a:pt x="0" y="13144"/>
                  </a:lnTo>
                  <a:lnTo>
                    <a:pt x="673" y="15240"/>
                  </a:lnTo>
                  <a:lnTo>
                    <a:pt x="4279" y="14401"/>
                  </a:lnTo>
                  <a:lnTo>
                    <a:pt x="7404" y="14401"/>
                  </a:lnTo>
                  <a:lnTo>
                    <a:pt x="10528" y="13639"/>
                  </a:lnTo>
                  <a:lnTo>
                    <a:pt x="7124" y="10274"/>
                  </a:lnTo>
                  <a:lnTo>
                    <a:pt x="9474" y="9207"/>
                  </a:lnTo>
                  <a:lnTo>
                    <a:pt x="10337" y="9207"/>
                  </a:lnTo>
                  <a:lnTo>
                    <a:pt x="11188" y="9271"/>
                  </a:lnTo>
                  <a:lnTo>
                    <a:pt x="13309" y="9080"/>
                  </a:lnTo>
                  <a:lnTo>
                    <a:pt x="15316" y="9652"/>
                  </a:lnTo>
                  <a:lnTo>
                    <a:pt x="15405" y="5486"/>
                  </a:lnTo>
                  <a:lnTo>
                    <a:pt x="15036" y="2984"/>
                  </a:lnTo>
                  <a:lnTo>
                    <a:pt x="13690" y="0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280185" y="802156"/>
              <a:ext cx="133350" cy="120014"/>
            </a:xfrm>
            <a:custGeom>
              <a:avLst/>
              <a:gdLst/>
              <a:ahLst/>
              <a:cxnLst/>
              <a:rect l="l" t="t" r="r" b="b"/>
              <a:pathLst>
                <a:path w="133350" h="120015">
                  <a:moveTo>
                    <a:pt x="1638" y="118694"/>
                  </a:moveTo>
                  <a:lnTo>
                    <a:pt x="1295" y="118198"/>
                  </a:lnTo>
                  <a:lnTo>
                    <a:pt x="1054" y="117436"/>
                  </a:lnTo>
                  <a:lnTo>
                    <a:pt x="558" y="118122"/>
                  </a:lnTo>
                  <a:lnTo>
                    <a:pt x="215" y="118465"/>
                  </a:lnTo>
                  <a:lnTo>
                    <a:pt x="88" y="118859"/>
                  </a:lnTo>
                  <a:lnTo>
                    <a:pt x="0" y="119100"/>
                  </a:lnTo>
                  <a:lnTo>
                    <a:pt x="292" y="119456"/>
                  </a:lnTo>
                  <a:lnTo>
                    <a:pt x="419" y="119748"/>
                  </a:lnTo>
                  <a:lnTo>
                    <a:pt x="800" y="119507"/>
                  </a:lnTo>
                  <a:lnTo>
                    <a:pt x="1333" y="119316"/>
                  </a:lnTo>
                  <a:lnTo>
                    <a:pt x="1511" y="118960"/>
                  </a:lnTo>
                  <a:lnTo>
                    <a:pt x="1638" y="118694"/>
                  </a:lnTo>
                  <a:close/>
                </a:path>
                <a:path w="133350" h="120015">
                  <a:moveTo>
                    <a:pt x="99936" y="12306"/>
                  </a:moveTo>
                  <a:lnTo>
                    <a:pt x="99745" y="11188"/>
                  </a:lnTo>
                  <a:lnTo>
                    <a:pt x="99568" y="10147"/>
                  </a:lnTo>
                  <a:lnTo>
                    <a:pt x="98564" y="8382"/>
                  </a:lnTo>
                  <a:lnTo>
                    <a:pt x="93624" y="5410"/>
                  </a:lnTo>
                  <a:lnTo>
                    <a:pt x="90970" y="9461"/>
                  </a:lnTo>
                  <a:lnTo>
                    <a:pt x="87096" y="11798"/>
                  </a:lnTo>
                  <a:lnTo>
                    <a:pt x="92354" y="13944"/>
                  </a:lnTo>
                  <a:lnTo>
                    <a:pt x="97396" y="11188"/>
                  </a:lnTo>
                  <a:lnTo>
                    <a:pt x="99936" y="12306"/>
                  </a:lnTo>
                  <a:close/>
                </a:path>
                <a:path w="133350" h="120015">
                  <a:moveTo>
                    <a:pt x="100418" y="12522"/>
                  </a:moveTo>
                  <a:lnTo>
                    <a:pt x="99936" y="12306"/>
                  </a:lnTo>
                  <a:lnTo>
                    <a:pt x="99974" y="12509"/>
                  </a:lnTo>
                  <a:lnTo>
                    <a:pt x="100418" y="12522"/>
                  </a:lnTo>
                  <a:close/>
                </a:path>
                <a:path w="133350" h="120015">
                  <a:moveTo>
                    <a:pt x="102717" y="12534"/>
                  </a:moveTo>
                  <a:lnTo>
                    <a:pt x="100418" y="12522"/>
                  </a:lnTo>
                  <a:lnTo>
                    <a:pt x="102108" y="13246"/>
                  </a:lnTo>
                  <a:lnTo>
                    <a:pt x="102476" y="12763"/>
                  </a:lnTo>
                  <a:lnTo>
                    <a:pt x="102717" y="12534"/>
                  </a:lnTo>
                  <a:close/>
                </a:path>
                <a:path w="133350" h="120015">
                  <a:moveTo>
                    <a:pt x="132829" y="4216"/>
                  </a:moveTo>
                  <a:lnTo>
                    <a:pt x="132397" y="901"/>
                  </a:lnTo>
                  <a:lnTo>
                    <a:pt x="131419" y="0"/>
                  </a:lnTo>
                  <a:lnTo>
                    <a:pt x="128892" y="1003"/>
                  </a:lnTo>
                  <a:lnTo>
                    <a:pt x="126987" y="736"/>
                  </a:lnTo>
                  <a:lnTo>
                    <a:pt x="126809" y="4610"/>
                  </a:lnTo>
                  <a:lnTo>
                    <a:pt x="128651" y="4025"/>
                  </a:lnTo>
                  <a:lnTo>
                    <a:pt x="129806" y="4216"/>
                  </a:lnTo>
                  <a:lnTo>
                    <a:pt x="131241" y="4152"/>
                  </a:lnTo>
                  <a:lnTo>
                    <a:pt x="132829" y="4216"/>
                  </a:lnTo>
                  <a:close/>
                </a:path>
              </a:pathLst>
            </a:custGeom>
            <a:solidFill>
              <a:srgbClr val="C6E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352651" y="861428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09" h="11430">
                  <a:moveTo>
                    <a:pt x="2209" y="0"/>
                  </a:moveTo>
                  <a:lnTo>
                    <a:pt x="0" y="3632"/>
                  </a:lnTo>
                  <a:lnTo>
                    <a:pt x="1727" y="7632"/>
                  </a:lnTo>
                  <a:lnTo>
                    <a:pt x="1181" y="11417"/>
                  </a:lnTo>
                  <a:lnTo>
                    <a:pt x="3403" y="7785"/>
                  </a:lnTo>
                  <a:lnTo>
                    <a:pt x="1676" y="378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CCE3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1231506" y="97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2616" y="0"/>
                  </a:moveTo>
                  <a:lnTo>
                    <a:pt x="2184" y="63"/>
                  </a:lnTo>
                  <a:lnTo>
                    <a:pt x="927" y="228"/>
                  </a:lnTo>
                  <a:lnTo>
                    <a:pt x="0" y="1206"/>
                  </a:lnTo>
                  <a:lnTo>
                    <a:pt x="152" y="2590"/>
                  </a:lnTo>
                  <a:lnTo>
                    <a:pt x="241" y="3479"/>
                  </a:lnTo>
                  <a:lnTo>
                    <a:pt x="952" y="4178"/>
                  </a:lnTo>
                  <a:lnTo>
                    <a:pt x="3149" y="3924"/>
                  </a:lnTo>
                  <a:lnTo>
                    <a:pt x="3733" y="3149"/>
                  </a:lnTo>
                  <a:lnTo>
                    <a:pt x="3581" y="1587"/>
                  </a:lnTo>
                  <a:lnTo>
                    <a:pt x="3225" y="1168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C3DF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674" name="object 4674"/>
          <p:cNvSpPr/>
          <p:nvPr/>
        </p:nvSpPr>
        <p:spPr>
          <a:xfrm>
            <a:off x="1366837" y="1057731"/>
            <a:ext cx="36830" cy="83185"/>
          </a:xfrm>
          <a:custGeom>
            <a:avLst/>
            <a:gdLst/>
            <a:ahLst/>
            <a:cxnLst/>
            <a:rect l="l" t="t" r="r" b="b"/>
            <a:pathLst>
              <a:path w="36830" h="83184">
                <a:moveTo>
                  <a:pt x="7747" y="74701"/>
                </a:moveTo>
                <a:lnTo>
                  <a:pt x="7658" y="73660"/>
                </a:lnTo>
                <a:lnTo>
                  <a:pt x="7493" y="72504"/>
                </a:lnTo>
                <a:lnTo>
                  <a:pt x="5346" y="72186"/>
                </a:lnTo>
                <a:lnTo>
                  <a:pt x="4940" y="73126"/>
                </a:lnTo>
                <a:lnTo>
                  <a:pt x="4013" y="76238"/>
                </a:lnTo>
                <a:lnTo>
                  <a:pt x="3263" y="78486"/>
                </a:lnTo>
                <a:lnTo>
                  <a:pt x="2578" y="81254"/>
                </a:lnTo>
                <a:lnTo>
                  <a:pt x="3009" y="82130"/>
                </a:lnTo>
                <a:lnTo>
                  <a:pt x="4102" y="82867"/>
                </a:lnTo>
                <a:lnTo>
                  <a:pt x="4851" y="82321"/>
                </a:lnTo>
                <a:lnTo>
                  <a:pt x="6045" y="79413"/>
                </a:lnTo>
                <a:lnTo>
                  <a:pt x="6870" y="77050"/>
                </a:lnTo>
                <a:lnTo>
                  <a:pt x="7747" y="74701"/>
                </a:lnTo>
                <a:close/>
              </a:path>
              <a:path w="36830" h="83184">
                <a:moveTo>
                  <a:pt x="9093" y="46710"/>
                </a:moveTo>
                <a:lnTo>
                  <a:pt x="7848" y="41656"/>
                </a:lnTo>
                <a:lnTo>
                  <a:pt x="5854" y="41465"/>
                </a:lnTo>
                <a:lnTo>
                  <a:pt x="1054" y="41452"/>
                </a:lnTo>
                <a:lnTo>
                  <a:pt x="304" y="42735"/>
                </a:lnTo>
                <a:lnTo>
                  <a:pt x="660" y="46824"/>
                </a:lnTo>
                <a:lnTo>
                  <a:pt x="0" y="48768"/>
                </a:lnTo>
                <a:lnTo>
                  <a:pt x="1422" y="50977"/>
                </a:lnTo>
                <a:lnTo>
                  <a:pt x="2387" y="49301"/>
                </a:lnTo>
                <a:lnTo>
                  <a:pt x="3454" y="47967"/>
                </a:lnTo>
                <a:lnTo>
                  <a:pt x="7543" y="47536"/>
                </a:lnTo>
                <a:lnTo>
                  <a:pt x="9093" y="46710"/>
                </a:lnTo>
                <a:close/>
              </a:path>
              <a:path w="36830" h="83184">
                <a:moveTo>
                  <a:pt x="15125" y="44221"/>
                </a:moveTo>
                <a:lnTo>
                  <a:pt x="13817" y="41338"/>
                </a:lnTo>
                <a:lnTo>
                  <a:pt x="14808" y="38366"/>
                </a:lnTo>
                <a:lnTo>
                  <a:pt x="10325" y="38442"/>
                </a:lnTo>
                <a:lnTo>
                  <a:pt x="8978" y="38366"/>
                </a:lnTo>
                <a:lnTo>
                  <a:pt x="9182" y="39687"/>
                </a:lnTo>
                <a:lnTo>
                  <a:pt x="9906" y="42303"/>
                </a:lnTo>
                <a:lnTo>
                  <a:pt x="9690" y="44996"/>
                </a:lnTo>
                <a:lnTo>
                  <a:pt x="12712" y="45275"/>
                </a:lnTo>
                <a:lnTo>
                  <a:pt x="14224" y="45427"/>
                </a:lnTo>
                <a:lnTo>
                  <a:pt x="15125" y="44221"/>
                </a:lnTo>
                <a:close/>
              </a:path>
              <a:path w="36830" h="83184">
                <a:moveTo>
                  <a:pt x="16941" y="37858"/>
                </a:moveTo>
                <a:lnTo>
                  <a:pt x="16827" y="36855"/>
                </a:lnTo>
                <a:lnTo>
                  <a:pt x="16306" y="36499"/>
                </a:lnTo>
                <a:lnTo>
                  <a:pt x="15582" y="36487"/>
                </a:lnTo>
                <a:lnTo>
                  <a:pt x="15049" y="36487"/>
                </a:lnTo>
                <a:lnTo>
                  <a:pt x="14541" y="36715"/>
                </a:lnTo>
                <a:lnTo>
                  <a:pt x="14998" y="38125"/>
                </a:lnTo>
                <a:lnTo>
                  <a:pt x="15189" y="39128"/>
                </a:lnTo>
                <a:lnTo>
                  <a:pt x="16624" y="38760"/>
                </a:lnTo>
                <a:lnTo>
                  <a:pt x="16789" y="38100"/>
                </a:lnTo>
                <a:lnTo>
                  <a:pt x="16941" y="37858"/>
                </a:lnTo>
                <a:close/>
              </a:path>
              <a:path w="36830" h="83184">
                <a:moveTo>
                  <a:pt x="21678" y="1587"/>
                </a:moveTo>
                <a:lnTo>
                  <a:pt x="21361" y="292"/>
                </a:lnTo>
                <a:lnTo>
                  <a:pt x="20396" y="0"/>
                </a:lnTo>
                <a:lnTo>
                  <a:pt x="17830" y="25"/>
                </a:lnTo>
                <a:lnTo>
                  <a:pt x="16408" y="406"/>
                </a:lnTo>
                <a:lnTo>
                  <a:pt x="16510" y="3365"/>
                </a:lnTo>
                <a:lnTo>
                  <a:pt x="17538" y="4013"/>
                </a:lnTo>
                <a:lnTo>
                  <a:pt x="20180" y="3898"/>
                </a:lnTo>
                <a:lnTo>
                  <a:pt x="21145" y="2959"/>
                </a:lnTo>
                <a:lnTo>
                  <a:pt x="21678" y="1587"/>
                </a:lnTo>
                <a:close/>
              </a:path>
              <a:path w="36830" h="83184">
                <a:moveTo>
                  <a:pt x="36728" y="44818"/>
                </a:moveTo>
                <a:lnTo>
                  <a:pt x="36639" y="42875"/>
                </a:lnTo>
                <a:lnTo>
                  <a:pt x="36537" y="40970"/>
                </a:lnTo>
                <a:lnTo>
                  <a:pt x="35013" y="40449"/>
                </a:lnTo>
                <a:lnTo>
                  <a:pt x="32334" y="40487"/>
                </a:lnTo>
                <a:lnTo>
                  <a:pt x="30899" y="40386"/>
                </a:lnTo>
                <a:lnTo>
                  <a:pt x="31242" y="43180"/>
                </a:lnTo>
                <a:lnTo>
                  <a:pt x="31635" y="44869"/>
                </a:lnTo>
                <a:lnTo>
                  <a:pt x="33616" y="45046"/>
                </a:lnTo>
                <a:lnTo>
                  <a:pt x="34798" y="44488"/>
                </a:lnTo>
                <a:lnTo>
                  <a:pt x="36728" y="44818"/>
                </a:lnTo>
                <a:close/>
              </a:path>
            </a:pathLst>
          </a:custGeom>
          <a:solidFill>
            <a:srgbClr val="DEEAED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4675" name="object 467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821103" y="1633054"/>
            <a:ext cx="213817" cy="168262"/>
          </a:xfrm>
          <a:prstGeom prst="rect">
            <a:avLst/>
          </a:prstGeom>
        </p:spPr>
      </p:pic>
      <p:grpSp>
        <p:nvGrpSpPr>
          <p:cNvPr id="4676" name="object 4676"/>
          <p:cNvGrpSpPr/>
          <p:nvPr/>
        </p:nvGrpSpPr>
        <p:grpSpPr>
          <a:xfrm>
            <a:off x="930719" y="827938"/>
            <a:ext cx="280670" cy="412750"/>
            <a:chOff x="930719" y="827938"/>
            <a:chExt cx="280670" cy="412750"/>
          </a:xfrm>
        </p:grpSpPr>
        <p:sp>
          <p:nvSpPr>
            <p:cNvPr id="4677" name="object 4677"/>
            <p:cNvSpPr/>
            <p:nvPr/>
          </p:nvSpPr>
          <p:spPr>
            <a:xfrm>
              <a:off x="1070902" y="827938"/>
              <a:ext cx="140335" cy="127635"/>
            </a:xfrm>
            <a:custGeom>
              <a:avLst/>
              <a:gdLst/>
              <a:ahLst/>
              <a:cxnLst/>
              <a:rect l="l" t="t" r="r" b="b"/>
              <a:pathLst>
                <a:path w="140334" h="127634">
                  <a:moveTo>
                    <a:pt x="10998" y="96939"/>
                  </a:moveTo>
                  <a:lnTo>
                    <a:pt x="9220" y="99161"/>
                  </a:lnTo>
                  <a:lnTo>
                    <a:pt x="8051" y="101561"/>
                  </a:lnTo>
                  <a:lnTo>
                    <a:pt x="8394" y="104139"/>
                  </a:lnTo>
                  <a:lnTo>
                    <a:pt x="8394" y="106679"/>
                  </a:lnTo>
                  <a:lnTo>
                    <a:pt x="8712" y="109829"/>
                  </a:lnTo>
                  <a:lnTo>
                    <a:pt x="7124" y="112026"/>
                  </a:lnTo>
                  <a:lnTo>
                    <a:pt x="0" y="121094"/>
                  </a:lnTo>
                  <a:lnTo>
                    <a:pt x="2336" y="125691"/>
                  </a:lnTo>
                  <a:lnTo>
                    <a:pt x="10159" y="127139"/>
                  </a:lnTo>
                  <a:lnTo>
                    <a:pt x="12263" y="125691"/>
                  </a:lnTo>
                  <a:lnTo>
                    <a:pt x="12369" y="121094"/>
                  </a:lnTo>
                  <a:lnTo>
                    <a:pt x="12445" y="114223"/>
                  </a:lnTo>
                  <a:lnTo>
                    <a:pt x="14008" y="112725"/>
                  </a:lnTo>
                  <a:lnTo>
                    <a:pt x="21880" y="112725"/>
                  </a:lnTo>
                  <a:lnTo>
                    <a:pt x="23571" y="111112"/>
                  </a:lnTo>
                  <a:lnTo>
                    <a:pt x="24269" y="100545"/>
                  </a:lnTo>
                  <a:lnTo>
                    <a:pt x="24472" y="100520"/>
                  </a:lnTo>
                  <a:lnTo>
                    <a:pt x="34442" y="100406"/>
                  </a:lnTo>
                  <a:lnTo>
                    <a:pt x="43738" y="100393"/>
                  </a:lnTo>
                  <a:lnTo>
                    <a:pt x="46545" y="100393"/>
                  </a:lnTo>
                  <a:lnTo>
                    <a:pt x="48247" y="98894"/>
                  </a:lnTo>
                  <a:lnTo>
                    <a:pt x="55435" y="98856"/>
                  </a:lnTo>
                  <a:lnTo>
                    <a:pt x="55438" y="97789"/>
                  </a:lnTo>
                  <a:lnTo>
                    <a:pt x="14058" y="97789"/>
                  </a:lnTo>
                  <a:lnTo>
                    <a:pt x="10998" y="96939"/>
                  </a:lnTo>
                  <a:close/>
                </a:path>
                <a:path w="140334" h="127634">
                  <a:moveTo>
                    <a:pt x="21880" y="112725"/>
                  </a:moveTo>
                  <a:lnTo>
                    <a:pt x="14008" y="112725"/>
                  </a:lnTo>
                  <a:lnTo>
                    <a:pt x="21628" y="112966"/>
                  </a:lnTo>
                  <a:lnTo>
                    <a:pt x="21880" y="112725"/>
                  </a:lnTo>
                  <a:close/>
                </a:path>
                <a:path w="140334" h="127634">
                  <a:moveTo>
                    <a:pt x="46545" y="100393"/>
                  </a:moveTo>
                  <a:lnTo>
                    <a:pt x="43738" y="100393"/>
                  </a:lnTo>
                  <a:lnTo>
                    <a:pt x="46227" y="100672"/>
                  </a:lnTo>
                  <a:lnTo>
                    <a:pt x="46545" y="100393"/>
                  </a:lnTo>
                  <a:close/>
                </a:path>
                <a:path w="140334" h="127634">
                  <a:moveTo>
                    <a:pt x="42904" y="100406"/>
                  </a:moveTo>
                  <a:lnTo>
                    <a:pt x="34442" y="100406"/>
                  </a:lnTo>
                  <a:lnTo>
                    <a:pt x="37896" y="100482"/>
                  </a:lnTo>
                  <a:lnTo>
                    <a:pt x="42904" y="100406"/>
                  </a:lnTo>
                  <a:close/>
                </a:path>
                <a:path w="140334" h="127634">
                  <a:moveTo>
                    <a:pt x="23875" y="83946"/>
                  </a:moveTo>
                  <a:lnTo>
                    <a:pt x="22580" y="84518"/>
                  </a:lnTo>
                  <a:lnTo>
                    <a:pt x="21815" y="85483"/>
                  </a:lnTo>
                  <a:lnTo>
                    <a:pt x="21701" y="85864"/>
                  </a:lnTo>
                  <a:lnTo>
                    <a:pt x="21031" y="89674"/>
                  </a:lnTo>
                  <a:lnTo>
                    <a:pt x="19837" y="93446"/>
                  </a:lnTo>
                  <a:lnTo>
                    <a:pt x="14058" y="97789"/>
                  </a:lnTo>
                  <a:lnTo>
                    <a:pt x="55438" y="97789"/>
                  </a:lnTo>
                  <a:lnTo>
                    <a:pt x="55473" y="87033"/>
                  </a:lnTo>
                  <a:lnTo>
                    <a:pt x="56308" y="85826"/>
                  </a:lnTo>
                  <a:lnTo>
                    <a:pt x="31127" y="85826"/>
                  </a:lnTo>
                  <a:lnTo>
                    <a:pt x="23875" y="83946"/>
                  </a:lnTo>
                  <a:close/>
                </a:path>
                <a:path w="140334" h="127634">
                  <a:moveTo>
                    <a:pt x="77145" y="85356"/>
                  </a:moveTo>
                  <a:lnTo>
                    <a:pt x="66738" y="85356"/>
                  </a:lnTo>
                  <a:lnTo>
                    <a:pt x="73202" y="85483"/>
                  </a:lnTo>
                  <a:lnTo>
                    <a:pt x="76847" y="85864"/>
                  </a:lnTo>
                  <a:lnTo>
                    <a:pt x="77145" y="85356"/>
                  </a:lnTo>
                  <a:close/>
                </a:path>
                <a:path w="140334" h="127634">
                  <a:moveTo>
                    <a:pt x="43167" y="63233"/>
                  </a:moveTo>
                  <a:lnTo>
                    <a:pt x="39027" y="67106"/>
                  </a:lnTo>
                  <a:lnTo>
                    <a:pt x="42633" y="75450"/>
                  </a:lnTo>
                  <a:lnTo>
                    <a:pt x="42265" y="78054"/>
                  </a:lnTo>
                  <a:lnTo>
                    <a:pt x="35039" y="81038"/>
                  </a:lnTo>
                  <a:lnTo>
                    <a:pt x="31127" y="85826"/>
                  </a:lnTo>
                  <a:lnTo>
                    <a:pt x="56308" y="85826"/>
                  </a:lnTo>
                  <a:lnTo>
                    <a:pt x="56959" y="84886"/>
                  </a:lnTo>
                  <a:lnTo>
                    <a:pt x="77420" y="84886"/>
                  </a:lnTo>
                  <a:lnTo>
                    <a:pt x="80479" y="79667"/>
                  </a:lnTo>
                  <a:lnTo>
                    <a:pt x="81445" y="78206"/>
                  </a:lnTo>
                  <a:lnTo>
                    <a:pt x="81546" y="74650"/>
                  </a:lnTo>
                  <a:lnTo>
                    <a:pt x="80949" y="72212"/>
                  </a:lnTo>
                  <a:lnTo>
                    <a:pt x="89393" y="72212"/>
                  </a:lnTo>
                  <a:lnTo>
                    <a:pt x="87769" y="67678"/>
                  </a:lnTo>
                  <a:lnTo>
                    <a:pt x="87602" y="64122"/>
                  </a:lnTo>
                  <a:lnTo>
                    <a:pt x="51130" y="64122"/>
                  </a:lnTo>
                  <a:lnTo>
                    <a:pt x="43167" y="63233"/>
                  </a:lnTo>
                  <a:close/>
                </a:path>
                <a:path w="140334" h="127634">
                  <a:moveTo>
                    <a:pt x="77420" y="84886"/>
                  </a:moveTo>
                  <a:lnTo>
                    <a:pt x="56959" y="84886"/>
                  </a:lnTo>
                  <a:lnTo>
                    <a:pt x="64122" y="85610"/>
                  </a:lnTo>
                  <a:lnTo>
                    <a:pt x="66738" y="85356"/>
                  </a:lnTo>
                  <a:lnTo>
                    <a:pt x="77145" y="85356"/>
                  </a:lnTo>
                  <a:lnTo>
                    <a:pt x="77420" y="84886"/>
                  </a:lnTo>
                  <a:close/>
                </a:path>
                <a:path w="140334" h="127634">
                  <a:moveTo>
                    <a:pt x="89393" y="72212"/>
                  </a:moveTo>
                  <a:lnTo>
                    <a:pt x="80949" y="72212"/>
                  </a:lnTo>
                  <a:lnTo>
                    <a:pt x="89420" y="72288"/>
                  </a:lnTo>
                  <a:close/>
                </a:path>
                <a:path w="140334" h="127634">
                  <a:moveTo>
                    <a:pt x="78574" y="6337"/>
                  </a:moveTo>
                  <a:lnTo>
                    <a:pt x="78079" y="9042"/>
                  </a:lnTo>
                  <a:lnTo>
                    <a:pt x="78015" y="10871"/>
                  </a:lnTo>
                  <a:lnTo>
                    <a:pt x="78409" y="16421"/>
                  </a:lnTo>
                  <a:lnTo>
                    <a:pt x="79311" y="20002"/>
                  </a:lnTo>
                  <a:lnTo>
                    <a:pt x="70710" y="20002"/>
                  </a:lnTo>
                  <a:lnTo>
                    <a:pt x="69849" y="24091"/>
                  </a:lnTo>
                  <a:lnTo>
                    <a:pt x="61671" y="28473"/>
                  </a:lnTo>
                  <a:lnTo>
                    <a:pt x="61479" y="31153"/>
                  </a:lnTo>
                  <a:lnTo>
                    <a:pt x="61459" y="32892"/>
                  </a:lnTo>
                  <a:lnTo>
                    <a:pt x="61747" y="36588"/>
                  </a:lnTo>
                  <a:lnTo>
                    <a:pt x="60794" y="37477"/>
                  </a:lnTo>
                  <a:lnTo>
                    <a:pt x="60337" y="38684"/>
                  </a:lnTo>
                  <a:lnTo>
                    <a:pt x="61074" y="43865"/>
                  </a:lnTo>
                  <a:lnTo>
                    <a:pt x="58775" y="45021"/>
                  </a:lnTo>
                  <a:lnTo>
                    <a:pt x="55460" y="45300"/>
                  </a:lnTo>
                  <a:lnTo>
                    <a:pt x="52209" y="48069"/>
                  </a:lnTo>
                  <a:lnTo>
                    <a:pt x="49809" y="51460"/>
                  </a:lnTo>
                  <a:lnTo>
                    <a:pt x="49174" y="59296"/>
                  </a:lnTo>
                  <a:lnTo>
                    <a:pt x="52247" y="60655"/>
                  </a:lnTo>
                  <a:lnTo>
                    <a:pt x="55270" y="61760"/>
                  </a:lnTo>
                  <a:lnTo>
                    <a:pt x="53187" y="63779"/>
                  </a:lnTo>
                  <a:lnTo>
                    <a:pt x="51130" y="64122"/>
                  </a:lnTo>
                  <a:lnTo>
                    <a:pt x="87602" y="64122"/>
                  </a:lnTo>
                  <a:lnTo>
                    <a:pt x="87426" y="60401"/>
                  </a:lnTo>
                  <a:lnTo>
                    <a:pt x="88785" y="59169"/>
                  </a:lnTo>
                  <a:lnTo>
                    <a:pt x="113588" y="59169"/>
                  </a:lnTo>
                  <a:lnTo>
                    <a:pt x="113918" y="52882"/>
                  </a:lnTo>
                  <a:lnTo>
                    <a:pt x="111937" y="48386"/>
                  </a:lnTo>
                  <a:lnTo>
                    <a:pt x="117538" y="45008"/>
                  </a:lnTo>
                  <a:lnTo>
                    <a:pt x="127974" y="45008"/>
                  </a:lnTo>
                  <a:lnTo>
                    <a:pt x="128650" y="44234"/>
                  </a:lnTo>
                  <a:lnTo>
                    <a:pt x="128511" y="36868"/>
                  </a:lnTo>
                  <a:lnTo>
                    <a:pt x="130390" y="36017"/>
                  </a:lnTo>
                  <a:lnTo>
                    <a:pt x="135521" y="35877"/>
                  </a:lnTo>
                  <a:lnTo>
                    <a:pt x="138585" y="35877"/>
                  </a:lnTo>
                  <a:lnTo>
                    <a:pt x="139928" y="34340"/>
                  </a:lnTo>
                  <a:lnTo>
                    <a:pt x="129284" y="31153"/>
                  </a:lnTo>
                  <a:lnTo>
                    <a:pt x="128320" y="20065"/>
                  </a:lnTo>
                  <a:lnTo>
                    <a:pt x="79311" y="20002"/>
                  </a:lnTo>
                  <a:lnTo>
                    <a:pt x="70929" y="18961"/>
                  </a:lnTo>
                  <a:lnTo>
                    <a:pt x="126937" y="18961"/>
                  </a:lnTo>
                  <a:lnTo>
                    <a:pt x="126364" y="18503"/>
                  </a:lnTo>
                  <a:lnTo>
                    <a:pt x="120141" y="18440"/>
                  </a:lnTo>
                  <a:lnTo>
                    <a:pt x="104584" y="18440"/>
                  </a:lnTo>
                  <a:lnTo>
                    <a:pt x="102742" y="17475"/>
                  </a:lnTo>
                  <a:lnTo>
                    <a:pt x="102768" y="10871"/>
                  </a:lnTo>
                  <a:lnTo>
                    <a:pt x="103847" y="9042"/>
                  </a:lnTo>
                  <a:lnTo>
                    <a:pt x="109117" y="9042"/>
                  </a:lnTo>
                  <a:lnTo>
                    <a:pt x="112217" y="8597"/>
                  </a:lnTo>
                  <a:lnTo>
                    <a:pt x="114960" y="8407"/>
                  </a:lnTo>
                  <a:lnTo>
                    <a:pt x="114947" y="7797"/>
                  </a:lnTo>
                  <a:lnTo>
                    <a:pt x="86525" y="7797"/>
                  </a:lnTo>
                  <a:lnTo>
                    <a:pt x="78574" y="6337"/>
                  </a:lnTo>
                  <a:close/>
                </a:path>
                <a:path w="140334" h="127634">
                  <a:moveTo>
                    <a:pt x="113588" y="59169"/>
                  </a:moveTo>
                  <a:lnTo>
                    <a:pt x="88785" y="59169"/>
                  </a:lnTo>
                  <a:lnTo>
                    <a:pt x="98310" y="59651"/>
                  </a:lnTo>
                  <a:lnTo>
                    <a:pt x="104012" y="59397"/>
                  </a:lnTo>
                  <a:lnTo>
                    <a:pt x="112417" y="59397"/>
                  </a:lnTo>
                  <a:lnTo>
                    <a:pt x="113588" y="59169"/>
                  </a:lnTo>
                  <a:close/>
                </a:path>
                <a:path w="140334" h="127634">
                  <a:moveTo>
                    <a:pt x="112417" y="59397"/>
                  </a:moveTo>
                  <a:lnTo>
                    <a:pt x="104012" y="59397"/>
                  </a:lnTo>
                  <a:lnTo>
                    <a:pt x="112026" y="59474"/>
                  </a:lnTo>
                  <a:lnTo>
                    <a:pt x="112417" y="59397"/>
                  </a:lnTo>
                  <a:close/>
                </a:path>
                <a:path w="140334" h="127634">
                  <a:moveTo>
                    <a:pt x="127974" y="45008"/>
                  </a:moveTo>
                  <a:lnTo>
                    <a:pt x="117538" y="45008"/>
                  </a:lnTo>
                  <a:lnTo>
                    <a:pt x="121665" y="46037"/>
                  </a:lnTo>
                  <a:lnTo>
                    <a:pt x="125793" y="45923"/>
                  </a:lnTo>
                  <a:lnTo>
                    <a:pt x="127176" y="45923"/>
                  </a:lnTo>
                  <a:lnTo>
                    <a:pt x="127974" y="45008"/>
                  </a:lnTo>
                  <a:close/>
                </a:path>
                <a:path w="140334" h="127634">
                  <a:moveTo>
                    <a:pt x="127176" y="45923"/>
                  </a:moveTo>
                  <a:lnTo>
                    <a:pt x="125793" y="45923"/>
                  </a:lnTo>
                  <a:lnTo>
                    <a:pt x="127165" y="45935"/>
                  </a:lnTo>
                  <a:close/>
                </a:path>
                <a:path w="140334" h="127634">
                  <a:moveTo>
                    <a:pt x="138585" y="35877"/>
                  </a:moveTo>
                  <a:lnTo>
                    <a:pt x="135521" y="35877"/>
                  </a:lnTo>
                  <a:lnTo>
                    <a:pt x="138074" y="36461"/>
                  </a:lnTo>
                  <a:lnTo>
                    <a:pt x="138585" y="35877"/>
                  </a:lnTo>
                  <a:close/>
                </a:path>
                <a:path w="140334" h="127634">
                  <a:moveTo>
                    <a:pt x="129412" y="31153"/>
                  </a:moveTo>
                  <a:close/>
                </a:path>
                <a:path w="140334" h="127634">
                  <a:moveTo>
                    <a:pt x="117652" y="18414"/>
                  </a:moveTo>
                  <a:lnTo>
                    <a:pt x="104584" y="18440"/>
                  </a:lnTo>
                  <a:lnTo>
                    <a:pt x="120141" y="18440"/>
                  </a:lnTo>
                  <a:lnTo>
                    <a:pt x="117652" y="18414"/>
                  </a:lnTo>
                  <a:close/>
                </a:path>
                <a:path w="140334" h="127634">
                  <a:moveTo>
                    <a:pt x="109117" y="9042"/>
                  </a:moveTo>
                  <a:lnTo>
                    <a:pt x="103847" y="9042"/>
                  </a:lnTo>
                  <a:lnTo>
                    <a:pt x="108076" y="9093"/>
                  </a:lnTo>
                  <a:lnTo>
                    <a:pt x="108940" y="9067"/>
                  </a:lnTo>
                  <a:lnTo>
                    <a:pt x="109117" y="9042"/>
                  </a:lnTo>
                  <a:close/>
                </a:path>
                <a:path w="140334" h="127634">
                  <a:moveTo>
                    <a:pt x="90677" y="0"/>
                  </a:moveTo>
                  <a:lnTo>
                    <a:pt x="87702" y="520"/>
                  </a:lnTo>
                  <a:lnTo>
                    <a:pt x="87718" y="6883"/>
                  </a:lnTo>
                  <a:lnTo>
                    <a:pt x="86525" y="7797"/>
                  </a:lnTo>
                  <a:lnTo>
                    <a:pt x="114947" y="7797"/>
                  </a:lnTo>
                  <a:lnTo>
                    <a:pt x="114820" y="1701"/>
                  </a:lnTo>
                  <a:lnTo>
                    <a:pt x="114056" y="1473"/>
                  </a:lnTo>
                  <a:lnTo>
                    <a:pt x="96075" y="1473"/>
                  </a:lnTo>
                  <a:lnTo>
                    <a:pt x="90677" y="0"/>
                  </a:lnTo>
                  <a:close/>
                </a:path>
                <a:path w="140334" h="127634">
                  <a:moveTo>
                    <a:pt x="100164" y="241"/>
                  </a:moveTo>
                  <a:lnTo>
                    <a:pt x="97980" y="533"/>
                  </a:lnTo>
                  <a:lnTo>
                    <a:pt x="96075" y="1473"/>
                  </a:lnTo>
                  <a:lnTo>
                    <a:pt x="114056" y="1473"/>
                  </a:lnTo>
                  <a:lnTo>
                    <a:pt x="112229" y="927"/>
                  </a:lnTo>
                  <a:lnTo>
                    <a:pt x="106337" y="825"/>
                  </a:lnTo>
                  <a:lnTo>
                    <a:pt x="103263" y="368"/>
                  </a:lnTo>
                  <a:lnTo>
                    <a:pt x="100164" y="241"/>
                  </a:lnTo>
                  <a:close/>
                </a:path>
              </a:pathLst>
            </a:custGeom>
            <a:solidFill>
              <a:srgbClr val="B0D3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968451" y="962456"/>
              <a:ext cx="109220" cy="166370"/>
            </a:xfrm>
            <a:custGeom>
              <a:avLst/>
              <a:gdLst/>
              <a:ahLst/>
              <a:cxnLst/>
              <a:rect l="l" t="t" r="r" b="b"/>
              <a:pathLst>
                <a:path w="109219" h="166369">
                  <a:moveTo>
                    <a:pt x="79057" y="13855"/>
                  </a:moveTo>
                  <a:lnTo>
                    <a:pt x="73164" y="15646"/>
                  </a:lnTo>
                  <a:lnTo>
                    <a:pt x="71412" y="16992"/>
                  </a:lnTo>
                  <a:lnTo>
                    <a:pt x="71272" y="18999"/>
                  </a:lnTo>
                  <a:lnTo>
                    <a:pt x="71983" y="25730"/>
                  </a:lnTo>
                  <a:lnTo>
                    <a:pt x="69900" y="27431"/>
                  </a:lnTo>
                  <a:lnTo>
                    <a:pt x="59537" y="28003"/>
                  </a:lnTo>
                  <a:lnTo>
                    <a:pt x="53809" y="34328"/>
                  </a:lnTo>
                  <a:lnTo>
                    <a:pt x="54444" y="44716"/>
                  </a:lnTo>
                  <a:lnTo>
                    <a:pt x="52412" y="47548"/>
                  </a:lnTo>
                  <a:lnTo>
                    <a:pt x="46558" y="51930"/>
                  </a:lnTo>
                  <a:lnTo>
                    <a:pt x="45224" y="54317"/>
                  </a:lnTo>
                  <a:lnTo>
                    <a:pt x="45278" y="55079"/>
                  </a:lnTo>
                  <a:lnTo>
                    <a:pt x="45402" y="65189"/>
                  </a:lnTo>
                  <a:lnTo>
                    <a:pt x="37363" y="67805"/>
                  </a:lnTo>
                  <a:lnTo>
                    <a:pt x="35001" y="69799"/>
                  </a:lnTo>
                  <a:lnTo>
                    <a:pt x="35636" y="73177"/>
                  </a:lnTo>
                  <a:lnTo>
                    <a:pt x="33807" y="75412"/>
                  </a:lnTo>
                  <a:lnTo>
                    <a:pt x="33464" y="78739"/>
                  </a:lnTo>
                  <a:lnTo>
                    <a:pt x="30962" y="80352"/>
                  </a:lnTo>
                  <a:lnTo>
                    <a:pt x="28562" y="82029"/>
                  </a:lnTo>
                  <a:lnTo>
                    <a:pt x="28981" y="89014"/>
                  </a:lnTo>
                  <a:lnTo>
                    <a:pt x="24498" y="95249"/>
                  </a:lnTo>
                  <a:lnTo>
                    <a:pt x="25704" y="103809"/>
                  </a:lnTo>
                  <a:lnTo>
                    <a:pt x="24904" y="105232"/>
                  </a:lnTo>
                  <a:lnTo>
                    <a:pt x="19456" y="107391"/>
                  </a:lnTo>
                  <a:lnTo>
                    <a:pt x="19423" y="112788"/>
                  </a:lnTo>
                  <a:lnTo>
                    <a:pt x="19723" y="120129"/>
                  </a:lnTo>
                  <a:lnTo>
                    <a:pt x="17843" y="125094"/>
                  </a:lnTo>
                  <a:lnTo>
                    <a:pt x="12395" y="130403"/>
                  </a:lnTo>
                  <a:lnTo>
                    <a:pt x="11341" y="131622"/>
                  </a:lnTo>
                  <a:lnTo>
                    <a:pt x="12078" y="133769"/>
                  </a:lnTo>
                  <a:lnTo>
                    <a:pt x="14528" y="140258"/>
                  </a:lnTo>
                  <a:lnTo>
                    <a:pt x="13220" y="143687"/>
                  </a:lnTo>
                  <a:lnTo>
                    <a:pt x="406" y="154495"/>
                  </a:lnTo>
                  <a:lnTo>
                    <a:pt x="0" y="159410"/>
                  </a:lnTo>
                  <a:lnTo>
                    <a:pt x="4508" y="165239"/>
                  </a:lnTo>
                  <a:lnTo>
                    <a:pt x="8521" y="166166"/>
                  </a:lnTo>
                  <a:lnTo>
                    <a:pt x="12166" y="163690"/>
                  </a:lnTo>
                  <a:lnTo>
                    <a:pt x="21217" y="163690"/>
                  </a:lnTo>
                  <a:lnTo>
                    <a:pt x="22377" y="162064"/>
                  </a:lnTo>
                  <a:lnTo>
                    <a:pt x="22326" y="139509"/>
                  </a:lnTo>
                  <a:lnTo>
                    <a:pt x="21932" y="135623"/>
                  </a:lnTo>
                  <a:lnTo>
                    <a:pt x="27533" y="133769"/>
                  </a:lnTo>
                  <a:lnTo>
                    <a:pt x="28079" y="132803"/>
                  </a:lnTo>
                  <a:lnTo>
                    <a:pt x="28168" y="126898"/>
                  </a:lnTo>
                  <a:lnTo>
                    <a:pt x="29629" y="123062"/>
                  </a:lnTo>
                  <a:lnTo>
                    <a:pt x="36080" y="117767"/>
                  </a:lnTo>
                  <a:lnTo>
                    <a:pt x="37693" y="115036"/>
                  </a:lnTo>
                  <a:lnTo>
                    <a:pt x="40627" y="113918"/>
                  </a:lnTo>
                  <a:lnTo>
                    <a:pt x="43675" y="112788"/>
                  </a:lnTo>
                  <a:lnTo>
                    <a:pt x="48040" y="112788"/>
                  </a:lnTo>
                  <a:lnTo>
                    <a:pt x="45910" y="102565"/>
                  </a:lnTo>
                  <a:lnTo>
                    <a:pt x="47269" y="98082"/>
                  </a:lnTo>
                  <a:lnTo>
                    <a:pt x="53746" y="94602"/>
                  </a:lnTo>
                  <a:lnTo>
                    <a:pt x="52501" y="88226"/>
                  </a:lnTo>
                  <a:lnTo>
                    <a:pt x="53365" y="85458"/>
                  </a:lnTo>
                  <a:lnTo>
                    <a:pt x="58318" y="82689"/>
                  </a:lnTo>
                  <a:lnTo>
                    <a:pt x="59486" y="81025"/>
                  </a:lnTo>
                  <a:lnTo>
                    <a:pt x="65697" y="74040"/>
                  </a:lnTo>
                  <a:lnTo>
                    <a:pt x="67221" y="66370"/>
                  </a:lnTo>
                  <a:lnTo>
                    <a:pt x="73659" y="59728"/>
                  </a:lnTo>
                  <a:lnTo>
                    <a:pt x="71793" y="56794"/>
                  </a:lnTo>
                  <a:lnTo>
                    <a:pt x="77292" y="55079"/>
                  </a:lnTo>
                  <a:lnTo>
                    <a:pt x="77825" y="52463"/>
                  </a:lnTo>
                  <a:lnTo>
                    <a:pt x="81305" y="47332"/>
                  </a:lnTo>
                  <a:lnTo>
                    <a:pt x="80683" y="41973"/>
                  </a:lnTo>
                  <a:lnTo>
                    <a:pt x="87388" y="41884"/>
                  </a:lnTo>
                  <a:lnTo>
                    <a:pt x="87020" y="40170"/>
                  </a:lnTo>
                  <a:lnTo>
                    <a:pt x="88811" y="36144"/>
                  </a:lnTo>
                  <a:lnTo>
                    <a:pt x="89661" y="31407"/>
                  </a:lnTo>
                  <a:lnTo>
                    <a:pt x="96621" y="28295"/>
                  </a:lnTo>
                  <a:lnTo>
                    <a:pt x="95249" y="21615"/>
                  </a:lnTo>
                  <a:lnTo>
                    <a:pt x="100660" y="21145"/>
                  </a:lnTo>
                  <a:lnTo>
                    <a:pt x="100176" y="14833"/>
                  </a:lnTo>
                  <a:lnTo>
                    <a:pt x="85011" y="14820"/>
                  </a:lnTo>
                  <a:lnTo>
                    <a:pt x="79057" y="13855"/>
                  </a:lnTo>
                  <a:close/>
                </a:path>
                <a:path w="109219" h="166369">
                  <a:moveTo>
                    <a:pt x="21217" y="163690"/>
                  </a:moveTo>
                  <a:lnTo>
                    <a:pt x="12166" y="163690"/>
                  </a:lnTo>
                  <a:lnTo>
                    <a:pt x="20573" y="164591"/>
                  </a:lnTo>
                  <a:lnTo>
                    <a:pt x="21217" y="163690"/>
                  </a:lnTo>
                  <a:close/>
                </a:path>
                <a:path w="109219" h="166369">
                  <a:moveTo>
                    <a:pt x="48040" y="112788"/>
                  </a:moveTo>
                  <a:lnTo>
                    <a:pt x="43675" y="112788"/>
                  </a:lnTo>
                  <a:lnTo>
                    <a:pt x="48183" y="113474"/>
                  </a:lnTo>
                  <a:lnTo>
                    <a:pt x="48040" y="112788"/>
                  </a:lnTo>
                  <a:close/>
                </a:path>
                <a:path w="109219" h="166369">
                  <a:moveTo>
                    <a:pt x="103123" y="0"/>
                  </a:moveTo>
                  <a:lnTo>
                    <a:pt x="97535" y="2273"/>
                  </a:lnTo>
                  <a:lnTo>
                    <a:pt x="97218" y="13639"/>
                  </a:lnTo>
                  <a:lnTo>
                    <a:pt x="95313" y="14820"/>
                  </a:lnTo>
                  <a:lnTo>
                    <a:pt x="85089" y="14833"/>
                  </a:lnTo>
                  <a:lnTo>
                    <a:pt x="100176" y="14833"/>
                  </a:lnTo>
                  <a:lnTo>
                    <a:pt x="100101" y="13855"/>
                  </a:lnTo>
                  <a:lnTo>
                    <a:pt x="104101" y="8864"/>
                  </a:lnTo>
                  <a:lnTo>
                    <a:pt x="109181" y="4267"/>
                  </a:lnTo>
                  <a:lnTo>
                    <a:pt x="109156" y="3848"/>
                  </a:lnTo>
                  <a:lnTo>
                    <a:pt x="103123" y="0"/>
                  </a:lnTo>
                  <a:close/>
                </a:path>
              </a:pathLst>
            </a:custGeom>
            <a:solidFill>
              <a:srgbClr val="B5D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930719" y="1153769"/>
              <a:ext cx="40005" cy="86995"/>
            </a:xfrm>
            <a:custGeom>
              <a:avLst/>
              <a:gdLst/>
              <a:ahLst/>
              <a:cxnLst/>
              <a:rect l="l" t="t" r="r" b="b"/>
              <a:pathLst>
                <a:path w="40005" h="86994">
                  <a:moveTo>
                    <a:pt x="14973" y="0"/>
                  </a:moveTo>
                  <a:lnTo>
                    <a:pt x="11264" y="977"/>
                  </a:lnTo>
                  <a:lnTo>
                    <a:pt x="10718" y="3784"/>
                  </a:lnTo>
                  <a:lnTo>
                    <a:pt x="10985" y="7035"/>
                  </a:lnTo>
                  <a:lnTo>
                    <a:pt x="11353" y="8547"/>
                  </a:lnTo>
                  <a:lnTo>
                    <a:pt x="12534" y="9753"/>
                  </a:lnTo>
                  <a:lnTo>
                    <a:pt x="13106" y="14211"/>
                  </a:lnTo>
                  <a:lnTo>
                    <a:pt x="12166" y="16192"/>
                  </a:lnTo>
                  <a:lnTo>
                    <a:pt x="8788" y="16078"/>
                  </a:lnTo>
                  <a:lnTo>
                    <a:pt x="8953" y="17233"/>
                  </a:lnTo>
                  <a:lnTo>
                    <a:pt x="9588" y="19215"/>
                  </a:lnTo>
                  <a:lnTo>
                    <a:pt x="5118" y="21805"/>
                  </a:lnTo>
                  <a:lnTo>
                    <a:pt x="6908" y="25298"/>
                  </a:lnTo>
                  <a:lnTo>
                    <a:pt x="7391" y="30619"/>
                  </a:lnTo>
                  <a:lnTo>
                    <a:pt x="7378" y="33147"/>
                  </a:lnTo>
                  <a:lnTo>
                    <a:pt x="0" y="34302"/>
                  </a:lnTo>
                  <a:lnTo>
                    <a:pt x="1142" y="36728"/>
                  </a:lnTo>
                  <a:lnTo>
                    <a:pt x="7785" y="49110"/>
                  </a:lnTo>
                  <a:lnTo>
                    <a:pt x="6146" y="58343"/>
                  </a:lnTo>
                  <a:lnTo>
                    <a:pt x="7746" y="59690"/>
                  </a:lnTo>
                  <a:lnTo>
                    <a:pt x="9232" y="59855"/>
                  </a:lnTo>
                  <a:lnTo>
                    <a:pt x="10820" y="59283"/>
                  </a:lnTo>
                  <a:lnTo>
                    <a:pt x="12534" y="60490"/>
                  </a:lnTo>
                  <a:lnTo>
                    <a:pt x="10375" y="62814"/>
                  </a:lnTo>
                  <a:lnTo>
                    <a:pt x="10909" y="65722"/>
                  </a:lnTo>
                  <a:lnTo>
                    <a:pt x="10833" y="70688"/>
                  </a:lnTo>
                  <a:lnTo>
                    <a:pt x="11010" y="73317"/>
                  </a:lnTo>
                  <a:lnTo>
                    <a:pt x="19799" y="72339"/>
                  </a:lnTo>
                  <a:lnTo>
                    <a:pt x="19342" y="76123"/>
                  </a:lnTo>
                  <a:lnTo>
                    <a:pt x="19176" y="80010"/>
                  </a:lnTo>
                  <a:lnTo>
                    <a:pt x="19164" y="85648"/>
                  </a:lnTo>
                  <a:lnTo>
                    <a:pt x="20891" y="85305"/>
                  </a:lnTo>
                  <a:lnTo>
                    <a:pt x="23672" y="86639"/>
                  </a:lnTo>
                  <a:lnTo>
                    <a:pt x="24561" y="80657"/>
                  </a:lnTo>
                  <a:lnTo>
                    <a:pt x="25996" y="75958"/>
                  </a:lnTo>
                  <a:lnTo>
                    <a:pt x="20319" y="71374"/>
                  </a:lnTo>
                  <a:lnTo>
                    <a:pt x="20523" y="68605"/>
                  </a:lnTo>
                  <a:lnTo>
                    <a:pt x="18326" y="61582"/>
                  </a:lnTo>
                  <a:lnTo>
                    <a:pt x="19151" y="59055"/>
                  </a:lnTo>
                  <a:lnTo>
                    <a:pt x="25590" y="59778"/>
                  </a:lnTo>
                  <a:lnTo>
                    <a:pt x="27381" y="60286"/>
                  </a:lnTo>
                  <a:lnTo>
                    <a:pt x="28828" y="56819"/>
                  </a:lnTo>
                  <a:lnTo>
                    <a:pt x="24726" y="53009"/>
                  </a:lnTo>
                  <a:lnTo>
                    <a:pt x="22605" y="51803"/>
                  </a:lnTo>
                  <a:lnTo>
                    <a:pt x="24358" y="49301"/>
                  </a:lnTo>
                  <a:lnTo>
                    <a:pt x="24536" y="48221"/>
                  </a:lnTo>
                  <a:lnTo>
                    <a:pt x="24028" y="46329"/>
                  </a:lnTo>
                  <a:lnTo>
                    <a:pt x="33083" y="47866"/>
                  </a:lnTo>
                  <a:lnTo>
                    <a:pt x="32994" y="43307"/>
                  </a:lnTo>
                  <a:lnTo>
                    <a:pt x="32677" y="38354"/>
                  </a:lnTo>
                  <a:lnTo>
                    <a:pt x="32664" y="33718"/>
                  </a:lnTo>
                  <a:lnTo>
                    <a:pt x="35521" y="28905"/>
                  </a:lnTo>
                  <a:lnTo>
                    <a:pt x="33731" y="23622"/>
                  </a:lnTo>
                  <a:lnTo>
                    <a:pt x="34353" y="16141"/>
                  </a:lnTo>
                  <a:lnTo>
                    <a:pt x="34074" y="13690"/>
                  </a:lnTo>
                  <a:lnTo>
                    <a:pt x="38430" y="12166"/>
                  </a:lnTo>
                  <a:lnTo>
                    <a:pt x="39496" y="11099"/>
                  </a:lnTo>
                  <a:lnTo>
                    <a:pt x="39039" y="7772"/>
                  </a:lnTo>
                  <a:lnTo>
                    <a:pt x="37655" y="6997"/>
                  </a:lnTo>
                  <a:lnTo>
                    <a:pt x="34696" y="6273"/>
                  </a:lnTo>
                  <a:lnTo>
                    <a:pt x="31940" y="6451"/>
                  </a:lnTo>
                  <a:lnTo>
                    <a:pt x="30327" y="6819"/>
                  </a:lnTo>
                  <a:lnTo>
                    <a:pt x="29616" y="7277"/>
                  </a:lnTo>
                  <a:lnTo>
                    <a:pt x="27673" y="9398"/>
                  </a:lnTo>
                  <a:lnTo>
                    <a:pt x="28447" y="12052"/>
                  </a:lnTo>
                  <a:lnTo>
                    <a:pt x="27965" y="15951"/>
                  </a:lnTo>
                  <a:lnTo>
                    <a:pt x="28193" y="17970"/>
                  </a:lnTo>
                  <a:lnTo>
                    <a:pt x="24434" y="18046"/>
                  </a:lnTo>
                  <a:lnTo>
                    <a:pt x="24701" y="16078"/>
                  </a:lnTo>
                  <a:lnTo>
                    <a:pt x="23634" y="13258"/>
                  </a:lnTo>
                  <a:lnTo>
                    <a:pt x="23787" y="11493"/>
                  </a:lnTo>
                  <a:lnTo>
                    <a:pt x="23075" y="8382"/>
                  </a:lnTo>
                  <a:lnTo>
                    <a:pt x="22301" y="6832"/>
                  </a:lnTo>
                  <a:lnTo>
                    <a:pt x="17602" y="7658"/>
                  </a:lnTo>
                  <a:lnTo>
                    <a:pt x="17208" y="6121"/>
                  </a:lnTo>
                  <a:lnTo>
                    <a:pt x="17297" y="2032"/>
                  </a:lnTo>
                  <a:lnTo>
                    <a:pt x="16916" y="406"/>
                  </a:lnTo>
                  <a:lnTo>
                    <a:pt x="14973" y="0"/>
                  </a:lnTo>
                  <a:close/>
                </a:path>
              </a:pathLst>
            </a:custGeom>
            <a:solidFill>
              <a:srgbClr val="ACC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959688" y="1075410"/>
              <a:ext cx="50165" cy="113030"/>
            </a:xfrm>
            <a:custGeom>
              <a:avLst/>
              <a:gdLst/>
              <a:ahLst/>
              <a:cxnLst/>
              <a:rect l="l" t="t" r="r" b="b"/>
              <a:pathLst>
                <a:path w="50165" h="113030">
                  <a:moveTo>
                    <a:pt x="2946" y="89052"/>
                  </a:moveTo>
                  <a:lnTo>
                    <a:pt x="3759" y="91516"/>
                  </a:lnTo>
                  <a:lnTo>
                    <a:pt x="3695" y="112077"/>
                  </a:lnTo>
                  <a:lnTo>
                    <a:pt x="9029" y="112699"/>
                  </a:lnTo>
                  <a:lnTo>
                    <a:pt x="11112" y="110451"/>
                  </a:lnTo>
                  <a:lnTo>
                    <a:pt x="11201" y="102095"/>
                  </a:lnTo>
                  <a:lnTo>
                    <a:pt x="9994" y="98920"/>
                  </a:lnTo>
                  <a:lnTo>
                    <a:pt x="11683" y="95897"/>
                  </a:lnTo>
                  <a:lnTo>
                    <a:pt x="19923" y="95897"/>
                  </a:lnTo>
                  <a:lnTo>
                    <a:pt x="19831" y="90385"/>
                  </a:lnTo>
                  <a:lnTo>
                    <a:pt x="7861" y="90385"/>
                  </a:lnTo>
                  <a:lnTo>
                    <a:pt x="2946" y="89052"/>
                  </a:lnTo>
                  <a:close/>
                </a:path>
                <a:path w="50165" h="113030">
                  <a:moveTo>
                    <a:pt x="19923" y="95897"/>
                  </a:moveTo>
                  <a:lnTo>
                    <a:pt x="11683" y="95897"/>
                  </a:lnTo>
                  <a:lnTo>
                    <a:pt x="12928" y="96545"/>
                  </a:lnTo>
                  <a:lnTo>
                    <a:pt x="13944" y="97129"/>
                  </a:lnTo>
                  <a:lnTo>
                    <a:pt x="18478" y="99237"/>
                  </a:lnTo>
                  <a:lnTo>
                    <a:pt x="19977" y="99072"/>
                  </a:lnTo>
                  <a:lnTo>
                    <a:pt x="19923" y="95897"/>
                  </a:lnTo>
                  <a:close/>
                </a:path>
                <a:path w="50165" h="113030">
                  <a:moveTo>
                    <a:pt x="21251" y="86106"/>
                  </a:moveTo>
                  <a:lnTo>
                    <a:pt x="5067" y="86106"/>
                  </a:lnTo>
                  <a:lnTo>
                    <a:pt x="7683" y="86169"/>
                  </a:lnTo>
                  <a:lnTo>
                    <a:pt x="9385" y="86283"/>
                  </a:lnTo>
                  <a:lnTo>
                    <a:pt x="9486" y="90093"/>
                  </a:lnTo>
                  <a:lnTo>
                    <a:pt x="7861" y="90385"/>
                  </a:lnTo>
                  <a:lnTo>
                    <a:pt x="19831" y="90385"/>
                  </a:lnTo>
                  <a:lnTo>
                    <a:pt x="19824" y="90004"/>
                  </a:lnTo>
                  <a:lnTo>
                    <a:pt x="21251" y="86106"/>
                  </a:lnTo>
                  <a:close/>
                </a:path>
                <a:path w="50165" h="113030">
                  <a:moveTo>
                    <a:pt x="36321" y="7442"/>
                  </a:moveTo>
                  <a:lnTo>
                    <a:pt x="35915" y="9347"/>
                  </a:lnTo>
                  <a:lnTo>
                    <a:pt x="35899" y="17183"/>
                  </a:lnTo>
                  <a:lnTo>
                    <a:pt x="35966" y="19215"/>
                  </a:lnTo>
                  <a:lnTo>
                    <a:pt x="35521" y="20866"/>
                  </a:lnTo>
                  <a:lnTo>
                    <a:pt x="29780" y="20866"/>
                  </a:lnTo>
                  <a:lnTo>
                    <a:pt x="29666" y="47091"/>
                  </a:lnTo>
                  <a:lnTo>
                    <a:pt x="30251" y="49161"/>
                  </a:lnTo>
                  <a:lnTo>
                    <a:pt x="23215" y="50152"/>
                  </a:lnTo>
                  <a:lnTo>
                    <a:pt x="18110" y="50380"/>
                  </a:lnTo>
                  <a:lnTo>
                    <a:pt x="13042" y="50812"/>
                  </a:lnTo>
                  <a:lnTo>
                    <a:pt x="9194" y="50863"/>
                  </a:lnTo>
                  <a:lnTo>
                    <a:pt x="6273" y="52082"/>
                  </a:lnTo>
                  <a:lnTo>
                    <a:pt x="5778" y="57569"/>
                  </a:lnTo>
                  <a:lnTo>
                    <a:pt x="5079" y="58318"/>
                  </a:lnTo>
                  <a:lnTo>
                    <a:pt x="4528" y="59245"/>
                  </a:lnTo>
                  <a:lnTo>
                    <a:pt x="1450" y="65737"/>
                  </a:lnTo>
                  <a:lnTo>
                    <a:pt x="0" y="72396"/>
                  </a:lnTo>
                  <a:lnTo>
                    <a:pt x="349" y="79188"/>
                  </a:lnTo>
                  <a:lnTo>
                    <a:pt x="2654" y="86118"/>
                  </a:lnTo>
                  <a:lnTo>
                    <a:pt x="5067" y="86106"/>
                  </a:lnTo>
                  <a:lnTo>
                    <a:pt x="21251" y="86106"/>
                  </a:lnTo>
                  <a:lnTo>
                    <a:pt x="21348" y="85839"/>
                  </a:lnTo>
                  <a:lnTo>
                    <a:pt x="15989" y="82816"/>
                  </a:lnTo>
                  <a:lnTo>
                    <a:pt x="16192" y="81153"/>
                  </a:lnTo>
                  <a:lnTo>
                    <a:pt x="16154" y="60337"/>
                  </a:lnTo>
                  <a:lnTo>
                    <a:pt x="29565" y="60134"/>
                  </a:lnTo>
                  <a:lnTo>
                    <a:pt x="31864" y="60045"/>
                  </a:lnTo>
                  <a:lnTo>
                    <a:pt x="32931" y="59245"/>
                  </a:lnTo>
                  <a:lnTo>
                    <a:pt x="31521" y="52108"/>
                  </a:lnTo>
                  <a:lnTo>
                    <a:pt x="34023" y="47091"/>
                  </a:lnTo>
                  <a:lnTo>
                    <a:pt x="37261" y="39281"/>
                  </a:lnTo>
                  <a:lnTo>
                    <a:pt x="36207" y="35217"/>
                  </a:lnTo>
                  <a:lnTo>
                    <a:pt x="41884" y="32499"/>
                  </a:lnTo>
                  <a:lnTo>
                    <a:pt x="42341" y="31038"/>
                  </a:lnTo>
                  <a:lnTo>
                    <a:pt x="41503" y="22948"/>
                  </a:lnTo>
                  <a:lnTo>
                    <a:pt x="42072" y="20866"/>
                  </a:lnTo>
                  <a:lnTo>
                    <a:pt x="35521" y="20866"/>
                  </a:lnTo>
                  <a:lnTo>
                    <a:pt x="29819" y="20497"/>
                  </a:lnTo>
                  <a:lnTo>
                    <a:pt x="42173" y="20497"/>
                  </a:lnTo>
                  <a:lnTo>
                    <a:pt x="43078" y="17183"/>
                  </a:lnTo>
                  <a:lnTo>
                    <a:pt x="43129" y="8559"/>
                  </a:lnTo>
                  <a:lnTo>
                    <a:pt x="49669" y="8013"/>
                  </a:lnTo>
                  <a:lnTo>
                    <a:pt x="41897" y="7950"/>
                  </a:lnTo>
                  <a:lnTo>
                    <a:pt x="36321" y="7442"/>
                  </a:lnTo>
                  <a:close/>
                </a:path>
                <a:path w="50165" h="113030">
                  <a:moveTo>
                    <a:pt x="43218" y="0"/>
                  </a:moveTo>
                  <a:lnTo>
                    <a:pt x="41719" y="5613"/>
                  </a:lnTo>
                  <a:lnTo>
                    <a:pt x="41897" y="7950"/>
                  </a:lnTo>
                  <a:lnTo>
                    <a:pt x="49669" y="7950"/>
                  </a:lnTo>
                  <a:lnTo>
                    <a:pt x="49644" y="4597"/>
                  </a:lnTo>
                  <a:lnTo>
                    <a:pt x="49390" y="965"/>
                  </a:lnTo>
                  <a:lnTo>
                    <a:pt x="46697" y="127"/>
                  </a:lnTo>
                  <a:lnTo>
                    <a:pt x="43218" y="0"/>
                  </a:lnTo>
                  <a:close/>
                </a:path>
              </a:pathLst>
            </a:custGeom>
            <a:solidFill>
              <a:srgbClr val="B1D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1039190" y="926846"/>
              <a:ext cx="80010" cy="52705"/>
            </a:xfrm>
            <a:custGeom>
              <a:avLst/>
              <a:gdLst/>
              <a:ahLst/>
              <a:cxnLst/>
              <a:rect l="l" t="t" r="r" b="b"/>
              <a:pathLst>
                <a:path w="80009" h="52705">
                  <a:moveTo>
                    <a:pt x="79959" y="0"/>
                  </a:moveTo>
                  <a:lnTo>
                    <a:pt x="54076" y="0"/>
                  </a:lnTo>
                  <a:lnTo>
                    <a:pt x="54063" y="11341"/>
                  </a:lnTo>
                  <a:lnTo>
                    <a:pt x="53111" y="12547"/>
                  </a:lnTo>
                  <a:lnTo>
                    <a:pt x="42189" y="12522"/>
                  </a:lnTo>
                  <a:lnTo>
                    <a:pt x="41846" y="12738"/>
                  </a:lnTo>
                  <a:lnTo>
                    <a:pt x="43243" y="25031"/>
                  </a:lnTo>
                  <a:lnTo>
                    <a:pt x="41427" y="26212"/>
                  </a:lnTo>
                  <a:lnTo>
                    <a:pt x="35991" y="25882"/>
                  </a:lnTo>
                  <a:lnTo>
                    <a:pt x="33223" y="25958"/>
                  </a:lnTo>
                  <a:lnTo>
                    <a:pt x="24460" y="21970"/>
                  </a:lnTo>
                  <a:lnTo>
                    <a:pt x="19519" y="24307"/>
                  </a:lnTo>
                  <a:lnTo>
                    <a:pt x="17868" y="35953"/>
                  </a:lnTo>
                  <a:lnTo>
                    <a:pt x="16776" y="37325"/>
                  </a:lnTo>
                  <a:lnTo>
                    <a:pt x="12623" y="37376"/>
                  </a:lnTo>
                  <a:lnTo>
                    <a:pt x="3454" y="39090"/>
                  </a:lnTo>
                  <a:lnTo>
                    <a:pt x="0" y="45300"/>
                  </a:lnTo>
                  <a:lnTo>
                    <a:pt x="2082" y="51917"/>
                  </a:lnTo>
                  <a:lnTo>
                    <a:pt x="9131" y="51917"/>
                  </a:lnTo>
                  <a:lnTo>
                    <a:pt x="16192" y="51714"/>
                  </a:lnTo>
                  <a:lnTo>
                    <a:pt x="27203" y="52171"/>
                  </a:lnTo>
                  <a:lnTo>
                    <a:pt x="28524" y="50711"/>
                  </a:lnTo>
                  <a:lnTo>
                    <a:pt x="27876" y="45427"/>
                  </a:lnTo>
                  <a:lnTo>
                    <a:pt x="28067" y="43853"/>
                  </a:lnTo>
                  <a:lnTo>
                    <a:pt x="28016" y="40398"/>
                  </a:lnTo>
                  <a:lnTo>
                    <a:pt x="28879" y="39268"/>
                  </a:lnTo>
                  <a:lnTo>
                    <a:pt x="33362" y="39839"/>
                  </a:lnTo>
                  <a:lnTo>
                    <a:pt x="35877" y="38493"/>
                  </a:lnTo>
                  <a:lnTo>
                    <a:pt x="38417" y="39458"/>
                  </a:lnTo>
                  <a:lnTo>
                    <a:pt x="42062" y="37109"/>
                  </a:lnTo>
                  <a:lnTo>
                    <a:pt x="41516" y="33477"/>
                  </a:lnTo>
                  <a:lnTo>
                    <a:pt x="42087" y="31978"/>
                  </a:lnTo>
                  <a:lnTo>
                    <a:pt x="48907" y="28549"/>
                  </a:lnTo>
                  <a:lnTo>
                    <a:pt x="52235" y="21208"/>
                  </a:lnTo>
                  <a:lnTo>
                    <a:pt x="61899" y="20319"/>
                  </a:lnTo>
                  <a:lnTo>
                    <a:pt x="66751" y="19443"/>
                  </a:lnTo>
                  <a:lnTo>
                    <a:pt x="60934" y="15201"/>
                  </a:lnTo>
                  <a:lnTo>
                    <a:pt x="61061" y="13792"/>
                  </a:lnTo>
                  <a:lnTo>
                    <a:pt x="62890" y="12217"/>
                  </a:lnTo>
                  <a:lnTo>
                    <a:pt x="64274" y="12560"/>
                  </a:lnTo>
                  <a:lnTo>
                    <a:pt x="66040" y="17678"/>
                  </a:lnTo>
                  <a:lnTo>
                    <a:pt x="67830" y="15201"/>
                  </a:lnTo>
                  <a:lnTo>
                    <a:pt x="70561" y="13157"/>
                  </a:lnTo>
                  <a:lnTo>
                    <a:pt x="71551" y="12623"/>
                  </a:lnTo>
                  <a:lnTo>
                    <a:pt x="79959" y="11429"/>
                  </a:lnTo>
                  <a:lnTo>
                    <a:pt x="79959" y="0"/>
                  </a:lnTo>
                  <a:close/>
                </a:path>
              </a:pathLst>
            </a:custGeom>
            <a:solidFill>
              <a:srgbClr val="B4D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1103312" y="1012177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527" y="0"/>
                  </a:moveTo>
                  <a:lnTo>
                    <a:pt x="876" y="660"/>
                  </a:lnTo>
                  <a:lnTo>
                    <a:pt x="0" y="1257"/>
                  </a:lnTo>
                  <a:lnTo>
                    <a:pt x="101" y="2387"/>
                  </a:lnTo>
                  <a:lnTo>
                    <a:pt x="126" y="2590"/>
                  </a:lnTo>
                  <a:lnTo>
                    <a:pt x="1219" y="2857"/>
                  </a:lnTo>
                  <a:lnTo>
                    <a:pt x="1803" y="2806"/>
                  </a:lnTo>
                  <a:lnTo>
                    <a:pt x="2705" y="2743"/>
                  </a:lnTo>
                  <a:lnTo>
                    <a:pt x="3276" y="2184"/>
                  </a:lnTo>
                  <a:lnTo>
                    <a:pt x="3162" y="1181"/>
                  </a:lnTo>
                  <a:lnTo>
                    <a:pt x="3060" y="33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BAD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1183474" y="953046"/>
              <a:ext cx="17145" cy="12700"/>
            </a:xfrm>
            <a:custGeom>
              <a:avLst/>
              <a:gdLst/>
              <a:ahLst/>
              <a:cxnLst/>
              <a:rect l="l" t="t" r="r" b="b"/>
              <a:pathLst>
                <a:path w="17144" h="12700">
                  <a:moveTo>
                    <a:pt x="10490" y="0"/>
                  </a:moveTo>
                  <a:lnTo>
                    <a:pt x="10566" y="1447"/>
                  </a:lnTo>
                  <a:lnTo>
                    <a:pt x="9969" y="4229"/>
                  </a:lnTo>
                  <a:lnTo>
                    <a:pt x="8674" y="5181"/>
                  </a:lnTo>
                  <a:lnTo>
                    <a:pt x="1346" y="3873"/>
                  </a:lnTo>
                  <a:lnTo>
                    <a:pt x="508" y="7543"/>
                  </a:lnTo>
                  <a:lnTo>
                    <a:pt x="0" y="12217"/>
                  </a:lnTo>
                  <a:lnTo>
                    <a:pt x="14097" y="12217"/>
                  </a:lnTo>
                  <a:lnTo>
                    <a:pt x="16903" y="7594"/>
                  </a:lnTo>
                  <a:lnTo>
                    <a:pt x="13665" y="1435"/>
                  </a:lnTo>
                  <a:lnTo>
                    <a:pt x="12750" y="482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C3D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157617" y="945540"/>
              <a:ext cx="18415" cy="20320"/>
            </a:xfrm>
            <a:custGeom>
              <a:avLst/>
              <a:gdLst/>
              <a:ahLst/>
              <a:cxnLst/>
              <a:rect l="l" t="t" r="r" b="b"/>
              <a:pathLst>
                <a:path w="18415" h="20319">
                  <a:moveTo>
                    <a:pt x="14477" y="0"/>
                  </a:moveTo>
                  <a:lnTo>
                    <a:pt x="12750" y="939"/>
                  </a:lnTo>
                  <a:lnTo>
                    <a:pt x="11315" y="2171"/>
                  </a:lnTo>
                  <a:lnTo>
                    <a:pt x="11506" y="7556"/>
                  </a:lnTo>
                  <a:lnTo>
                    <a:pt x="9296" y="7277"/>
                  </a:lnTo>
                  <a:lnTo>
                    <a:pt x="7213" y="7264"/>
                  </a:lnTo>
                  <a:lnTo>
                    <a:pt x="7429" y="10477"/>
                  </a:lnTo>
                  <a:lnTo>
                    <a:pt x="5308" y="11988"/>
                  </a:lnTo>
                  <a:lnTo>
                    <a:pt x="0" y="15265"/>
                  </a:lnTo>
                  <a:lnTo>
                    <a:pt x="114" y="17830"/>
                  </a:lnTo>
                  <a:lnTo>
                    <a:pt x="3060" y="19723"/>
                  </a:lnTo>
                  <a:lnTo>
                    <a:pt x="8318" y="17373"/>
                  </a:lnTo>
                  <a:lnTo>
                    <a:pt x="11201" y="12636"/>
                  </a:lnTo>
                  <a:lnTo>
                    <a:pt x="14477" y="8305"/>
                  </a:lnTo>
                  <a:lnTo>
                    <a:pt x="14477" y="7264"/>
                  </a:lnTo>
                  <a:lnTo>
                    <a:pt x="15341" y="5753"/>
                  </a:lnTo>
                  <a:lnTo>
                    <a:pt x="17856" y="5473"/>
                  </a:lnTo>
                  <a:lnTo>
                    <a:pt x="17602" y="3111"/>
                  </a:lnTo>
                  <a:lnTo>
                    <a:pt x="15608" y="3009"/>
                  </a:lnTo>
                  <a:lnTo>
                    <a:pt x="14579" y="1981"/>
                  </a:lnTo>
                  <a:lnTo>
                    <a:pt x="14477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160678" y="946682"/>
              <a:ext cx="24130" cy="19050"/>
            </a:xfrm>
            <a:custGeom>
              <a:avLst/>
              <a:gdLst/>
              <a:ahLst/>
              <a:cxnLst/>
              <a:rect l="l" t="t" r="r" b="b"/>
              <a:pathLst>
                <a:path w="24130" h="19050">
                  <a:moveTo>
                    <a:pt x="11417" y="7162"/>
                  </a:moveTo>
                  <a:lnTo>
                    <a:pt x="9791" y="7899"/>
                  </a:lnTo>
                  <a:lnTo>
                    <a:pt x="774" y="16916"/>
                  </a:lnTo>
                  <a:lnTo>
                    <a:pt x="0" y="18580"/>
                  </a:lnTo>
                  <a:lnTo>
                    <a:pt x="8788" y="18554"/>
                  </a:lnTo>
                  <a:lnTo>
                    <a:pt x="11391" y="15951"/>
                  </a:lnTo>
                  <a:lnTo>
                    <a:pt x="11417" y="7162"/>
                  </a:lnTo>
                  <a:close/>
                </a:path>
                <a:path w="24130" h="19050">
                  <a:moveTo>
                    <a:pt x="23837" y="3352"/>
                  </a:moveTo>
                  <a:lnTo>
                    <a:pt x="20548" y="3784"/>
                  </a:lnTo>
                  <a:lnTo>
                    <a:pt x="17995" y="0"/>
                  </a:lnTo>
                  <a:lnTo>
                    <a:pt x="14541" y="1968"/>
                  </a:lnTo>
                  <a:lnTo>
                    <a:pt x="13335" y="3225"/>
                  </a:lnTo>
                  <a:lnTo>
                    <a:pt x="10731" y="3429"/>
                  </a:lnTo>
                  <a:lnTo>
                    <a:pt x="11430" y="6121"/>
                  </a:lnTo>
                  <a:lnTo>
                    <a:pt x="15862" y="6705"/>
                  </a:lnTo>
                  <a:lnTo>
                    <a:pt x="19837" y="5207"/>
                  </a:lnTo>
                  <a:lnTo>
                    <a:pt x="23837" y="3352"/>
                  </a:lnTo>
                  <a:close/>
                </a:path>
              </a:pathLst>
            </a:custGeom>
            <a:solidFill>
              <a:srgbClr val="BDD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144574" y="954887"/>
              <a:ext cx="1905" cy="6350"/>
            </a:xfrm>
            <a:custGeom>
              <a:avLst/>
              <a:gdLst/>
              <a:ahLst/>
              <a:cxnLst/>
              <a:rect l="l" t="t" r="r" b="b"/>
              <a:pathLst>
                <a:path w="1905" h="6350">
                  <a:moveTo>
                    <a:pt x="1574" y="0"/>
                  </a:moveTo>
                  <a:lnTo>
                    <a:pt x="0" y="2070"/>
                  </a:lnTo>
                  <a:lnTo>
                    <a:pt x="0" y="4152"/>
                  </a:lnTo>
                  <a:lnTo>
                    <a:pt x="1574" y="62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0D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87" name="object 4687"/>
          <p:cNvGrpSpPr/>
          <p:nvPr/>
        </p:nvGrpSpPr>
        <p:grpSpPr>
          <a:xfrm>
            <a:off x="1452473" y="1256817"/>
            <a:ext cx="507365" cy="157480"/>
            <a:chOff x="1452473" y="1256817"/>
            <a:chExt cx="507365" cy="157480"/>
          </a:xfrm>
        </p:grpSpPr>
        <p:sp>
          <p:nvSpPr>
            <p:cNvPr id="4688" name="object 4688"/>
            <p:cNvSpPr/>
            <p:nvPr/>
          </p:nvSpPr>
          <p:spPr>
            <a:xfrm>
              <a:off x="1703463" y="1280960"/>
              <a:ext cx="256540" cy="133350"/>
            </a:xfrm>
            <a:custGeom>
              <a:avLst/>
              <a:gdLst/>
              <a:ahLst/>
              <a:cxnLst/>
              <a:rect l="l" t="t" r="r" b="b"/>
              <a:pathLst>
                <a:path w="256539" h="133350">
                  <a:moveTo>
                    <a:pt x="304" y="0"/>
                  </a:moveTo>
                  <a:lnTo>
                    <a:pt x="0" y="533"/>
                  </a:lnTo>
                  <a:lnTo>
                    <a:pt x="63" y="1028"/>
                  </a:lnTo>
                  <a:lnTo>
                    <a:pt x="2019" y="2717"/>
                  </a:lnTo>
                  <a:lnTo>
                    <a:pt x="17513" y="6020"/>
                  </a:lnTo>
                  <a:lnTo>
                    <a:pt x="29138" y="9105"/>
                  </a:lnTo>
                  <a:lnTo>
                    <a:pt x="66423" y="19801"/>
                  </a:lnTo>
                  <a:lnTo>
                    <a:pt x="108064" y="34785"/>
                  </a:lnTo>
                  <a:lnTo>
                    <a:pt x="143770" y="50876"/>
                  </a:lnTo>
                  <a:lnTo>
                    <a:pt x="182270" y="72364"/>
                  </a:lnTo>
                  <a:lnTo>
                    <a:pt x="183603" y="72821"/>
                  </a:lnTo>
                  <a:lnTo>
                    <a:pt x="215553" y="95159"/>
                  </a:lnTo>
                  <a:lnTo>
                    <a:pt x="246849" y="124802"/>
                  </a:lnTo>
                  <a:lnTo>
                    <a:pt x="249199" y="129171"/>
                  </a:lnTo>
                  <a:lnTo>
                    <a:pt x="252971" y="132295"/>
                  </a:lnTo>
                  <a:lnTo>
                    <a:pt x="254253" y="133095"/>
                  </a:lnTo>
                  <a:lnTo>
                    <a:pt x="255041" y="133172"/>
                  </a:lnTo>
                  <a:lnTo>
                    <a:pt x="255752" y="132918"/>
                  </a:lnTo>
                  <a:lnTo>
                    <a:pt x="256108" y="130365"/>
                  </a:lnTo>
                  <a:lnTo>
                    <a:pt x="237408" y="110428"/>
                  </a:lnTo>
                  <a:lnTo>
                    <a:pt x="207048" y="84940"/>
                  </a:lnTo>
                  <a:lnTo>
                    <a:pt x="170383" y="63195"/>
                  </a:lnTo>
                  <a:lnTo>
                    <a:pt x="167487" y="58153"/>
                  </a:lnTo>
                  <a:lnTo>
                    <a:pt x="163156" y="57188"/>
                  </a:lnTo>
                  <a:lnTo>
                    <a:pt x="160058" y="53962"/>
                  </a:lnTo>
                  <a:lnTo>
                    <a:pt x="147717" y="47785"/>
                  </a:lnTo>
                  <a:lnTo>
                    <a:pt x="121754" y="35813"/>
                  </a:lnTo>
                  <a:lnTo>
                    <a:pt x="107810" y="29870"/>
                  </a:lnTo>
                  <a:lnTo>
                    <a:pt x="99085" y="26758"/>
                  </a:lnTo>
                  <a:lnTo>
                    <a:pt x="97193" y="27292"/>
                  </a:lnTo>
                  <a:lnTo>
                    <a:pt x="95834" y="25958"/>
                  </a:lnTo>
                  <a:lnTo>
                    <a:pt x="89255" y="25133"/>
                  </a:lnTo>
                  <a:lnTo>
                    <a:pt x="83515" y="21488"/>
                  </a:lnTo>
                  <a:lnTo>
                    <a:pt x="76631" y="20281"/>
                  </a:lnTo>
                  <a:lnTo>
                    <a:pt x="76111" y="18694"/>
                  </a:lnTo>
                  <a:lnTo>
                    <a:pt x="74561" y="18592"/>
                  </a:lnTo>
                  <a:lnTo>
                    <a:pt x="72948" y="18757"/>
                  </a:lnTo>
                  <a:lnTo>
                    <a:pt x="48474" y="11782"/>
                  </a:lnTo>
                  <a:lnTo>
                    <a:pt x="36715" y="7937"/>
                  </a:lnTo>
                  <a:lnTo>
                    <a:pt x="32092" y="7810"/>
                  </a:lnTo>
                  <a:lnTo>
                    <a:pt x="28346" y="5194"/>
                  </a:lnTo>
                  <a:lnTo>
                    <a:pt x="19432" y="3632"/>
                  </a:lnTo>
                  <a:lnTo>
                    <a:pt x="6794" y="62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223A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452473" y="1256817"/>
              <a:ext cx="251460" cy="27305"/>
            </a:xfrm>
            <a:custGeom>
              <a:avLst/>
              <a:gdLst/>
              <a:ahLst/>
              <a:cxnLst/>
              <a:rect l="l" t="t" r="r" b="b"/>
              <a:pathLst>
                <a:path w="251460" h="27305">
                  <a:moveTo>
                    <a:pt x="46812" y="0"/>
                  </a:moveTo>
                  <a:lnTo>
                    <a:pt x="38112" y="2565"/>
                  </a:lnTo>
                  <a:lnTo>
                    <a:pt x="36626" y="1650"/>
                  </a:lnTo>
                  <a:lnTo>
                    <a:pt x="35306" y="1308"/>
                  </a:lnTo>
                  <a:lnTo>
                    <a:pt x="33362" y="2349"/>
                  </a:lnTo>
                  <a:lnTo>
                    <a:pt x="31267" y="1727"/>
                  </a:lnTo>
                  <a:lnTo>
                    <a:pt x="9642" y="1819"/>
                  </a:lnTo>
                  <a:lnTo>
                    <a:pt x="3111" y="2336"/>
                  </a:lnTo>
                  <a:lnTo>
                    <a:pt x="0" y="2336"/>
                  </a:lnTo>
                  <a:lnTo>
                    <a:pt x="0" y="3378"/>
                  </a:lnTo>
                  <a:lnTo>
                    <a:pt x="1473" y="4978"/>
                  </a:lnTo>
                  <a:lnTo>
                    <a:pt x="3454" y="4813"/>
                  </a:lnTo>
                  <a:lnTo>
                    <a:pt x="33564" y="4780"/>
                  </a:lnTo>
                  <a:lnTo>
                    <a:pt x="89998" y="6063"/>
                  </a:lnTo>
                  <a:lnTo>
                    <a:pt x="132608" y="9029"/>
                  </a:lnTo>
                  <a:lnTo>
                    <a:pt x="195872" y="16738"/>
                  </a:lnTo>
                  <a:lnTo>
                    <a:pt x="198132" y="17373"/>
                  </a:lnTo>
                  <a:lnTo>
                    <a:pt x="200571" y="17043"/>
                  </a:lnTo>
                  <a:lnTo>
                    <a:pt x="202793" y="17906"/>
                  </a:lnTo>
                  <a:lnTo>
                    <a:pt x="211379" y="19009"/>
                  </a:lnTo>
                  <a:lnTo>
                    <a:pt x="219905" y="20446"/>
                  </a:lnTo>
                  <a:lnTo>
                    <a:pt x="236816" y="24091"/>
                  </a:lnTo>
                  <a:lnTo>
                    <a:pt x="241681" y="24015"/>
                  </a:lnTo>
                  <a:lnTo>
                    <a:pt x="246303" y="27101"/>
                  </a:lnTo>
                  <a:lnTo>
                    <a:pt x="251294" y="25184"/>
                  </a:lnTo>
                  <a:lnTo>
                    <a:pt x="251294" y="24142"/>
                  </a:lnTo>
                  <a:lnTo>
                    <a:pt x="202381" y="14232"/>
                  </a:lnTo>
                  <a:lnTo>
                    <a:pt x="155176" y="8026"/>
                  </a:lnTo>
                  <a:lnTo>
                    <a:pt x="114124" y="4109"/>
                  </a:lnTo>
                  <a:lnTo>
                    <a:pt x="79292" y="2343"/>
                  </a:lnTo>
                  <a:lnTo>
                    <a:pt x="54305" y="2539"/>
                  </a:lnTo>
                  <a:lnTo>
                    <a:pt x="46812" y="0"/>
                  </a:lnTo>
                  <a:close/>
                </a:path>
              </a:pathLst>
            </a:custGeom>
            <a:solidFill>
              <a:srgbClr val="223D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455597" y="1257363"/>
              <a:ext cx="32384" cy="2540"/>
            </a:xfrm>
            <a:custGeom>
              <a:avLst/>
              <a:gdLst/>
              <a:ahLst/>
              <a:cxnLst/>
              <a:rect l="l" t="t" r="r" b="b"/>
              <a:pathLst>
                <a:path w="32384" h="2540">
                  <a:moveTo>
                    <a:pt x="1701" y="0"/>
                  </a:moveTo>
                  <a:lnTo>
                    <a:pt x="0" y="1777"/>
                  </a:lnTo>
                  <a:lnTo>
                    <a:pt x="28282" y="1727"/>
                  </a:lnTo>
                  <a:lnTo>
                    <a:pt x="30480" y="2527"/>
                  </a:lnTo>
                  <a:lnTo>
                    <a:pt x="32181" y="749"/>
                  </a:lnTo>
                  <a:lnTo>
                    <a:pt x="3898" y="80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223B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825269" y="1316710"/>
              <a:ext cx="45720" cy="22860"/>
            </a:xfrm>
            <a:custGeom>
              <a:avLst/>
              <a:gdLst/>
              <a:ahLst/>
              <a:cxnLst/>
              <a:rect l="l" t="t" r="r" b="b"/>
              <a:pathLst>
                <a:path w="45719" h="22859">
                  <a:moveTo>
                    <a:pt x="1384" y="0"/>
                  </a:moveTo>
                  <a:lnTo>
                    <a:pt x="685" y="0"/>
                  </a:lnTo>
                  <a:lnTo>
                    <a:pt x="0" y="596"/>
                  </a:lnTo>
                  <a:lnTo>
                    <a:pt x="1422" y="1485"/>
                  </a:lnTo>
                  <a:lnTo>
                    <a:pt x="2768" y="2616"/>
                  </a:lnTo>
                  <a:lnTo>
                    <a:pt x="11798" y="6459"/>
                  </a:lnTo>
                  <a:lnTo>
                    <a:pt x="19156" y="9937"/>
                  </a:lnTo>
                  <a:lnTo>
                    <a:pt x="37655" y="19011"/>
                  </a:lnTo>
                  <a:lnTo>
                    <a:pt x="40754" y="22847"/>
                  </a:lnTo>
                  <a:lnTo>
                    <a:pt x="45681" y="22402"/>
                  </a:lnTo>
                  <a:lnTo>
                    <a:pt x="42646" y="19875"/>
                  </a:lnTo>
                  <a:lnTo>
                    <a:pt x="38811" y="18376"/>
                  </a:lnTo>
                  <a:lnTo>
                    <a:pt x="36334" y="15138"/>
                  </a:lnTo>
                  <a:lnTo>
                    <a:pt x="34810" y="15062"/>
                  </a:lnTo>
                  <a:lnTo>
                    <a:pt x="33502" y="14833"/>
                  </a:lnTo>
                  <a:lnTo>
                    <a:pt x="24710" y="10258"/>
                  </a:lnTo>
                  <a:lnTo>
                    <a:pt x="17310" y="6715"/>
                  </a:lnTo>
                  <a:lnTo>
                    <a:pt x="9776" y="3471"/>
                  </a:lnTo>
                  <a:lnTo>
                    <a:pt x="2082" y="596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800720" y="1306918"/>
              <a:ext cx="26670" cy="10795"/>
            </a:xfrm>
            <a:custGeom>
              <a:avLst/>
              <a:gdLst/>
              <a:ahLst/>
              <a:cxnLst/>
              <a:rect l="l" t="t" r="r" b="b"/>
              <a:pathLst>
                <a:path w="26669" h="10794">
                  <a:moveTo>
                    <a:pt x="647" y="0"/>
                  </a:moveTo>
                  <a:lnTo>
                    <a:pt x="0" y="2032"/>
                  </a:lnTo>
                  <a:lnTo>
                    <a:pt x="2286" y="1130"/>
                  </a:lnTo>
                  <a:lnTo>
                    <a:pt x="2730" y="2070"/>
                  </a:lnTo>
                  <a:lnTo>
                    <a:pt x="4762" y="3365"/>
                  </a:lnTo>
                  <a:lnTo>
                    <a:pt x="14744" y="5829"/>
                  </a:lnTo>
                  <a:lnTo>
                    <a:pt x="18834" y="10198"/>
                  </a:lnTo>
                  <a:lnTo>
                    <a:pt x="24536" y="10375"/>
                  </a:lnTo>
                  <a:lnTo>
                    <a:pt x="26619" y="10375"/>
                  </a:lnTo>
                  <a:lnTo>
                    <a:pt x="20441" y="6989"/>
                  </a:lnTo>
                  <a:lnTo>
                    <a:pt x="13981" y="4310"/>
                  </a:lnTo>
                  <a:lnTo>
                    <a:pt x="7347" y="206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2138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799297" y="1306918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082" y="0"/>
                  </a:moveTo>
                  <a:lnTo>
                    <a:pt x="0" y="0"/>
                  </a:lnTo>
                  <a:lnTo>
                    <a:pt x="787" y="1892"/>
                  </a:lnTo>
                  <a:lnTo>
                    <a:pt x="2387" y="2171"/>
                  </a:lnTo>
                  <a:lnTo>
                    <a:pt x="4152" y="2070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139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4" name="object 4694"/>
          <p:cNvGrpSpPr/>
          <p:nvPr/>
        </p:nvGrpSpPr>
        <p:grpSpPr>
          <a:xfrm>
            <a:off x="1071384" y="1260182"/>
            <a:ext cx="528955" cy="104775"/>
            <a:chOff x="1071384" y="1260182"/>
            <a:chExt cx="528955" cy="104775"/>
          </a:xfrm>
        </p:grpSpPr>
        <p:sp>
          <p:nvSpPr>
            <p:cNvPr id="4695" name="object 4695"/>
            <p:cNvSpPr/>
            <p:nvPr/>
          </p:nvSpPr>
          <p:spPr>
            <a:xfrm>
              <a:off x="1071384" y="1271003"/>
              <a:ext cx="262890" cy="93980"/>
            </a:xfrm>
            <a:custGeom>
              <a:avLst/>
              <a:gdLst/>
              <a:ahLst/>
              <a:cxnLst/>
              <a:rect l="l" t="t" r="r" b="b"/>
              <a:pathLst>
                <a:path w="262890" h="93980">
                  <a:moveTo>
                    <a:pt x="261327" y="0"/>
                  </a:moveTo>
                  <a:lnTo>
                    <a:pt x="260629" y="609"/>
                  </a:lnTo>
                  <a:lnTo>
                    <a:pt x="254177" y="827"/>
                  </a:lnTo>
                  <a:lnTo>
                    <a:pt x="247797" y="1663"/>
                  </a:lnTo>
                  <a:lnTo>
                    <a:pt x="191779" y="12768"/>
                  </a:lnTo>
                  <a:lnTo>
                    <a:pt x="148869" y="23723"/>
                  </a:lnTo>
                  <a:lnTo>
                    <a:pt x="136348" y="27689"/>
                  </a:lnTo>
                  <a:lnTo>
                    <a:pt x="130036" y="29485"/>
                  </a:lnTo>
                  <a:lnTo>
                    <a:pt x="90275" y="42410"/>
                  </a:lnTo>
                  <a:lnTo>
                    <a:pt x="55029" y="57734"/>
                  </a:lnTo>
                  <a:lnTo>
                    <a:pt x="53886" y="58889"/>
                  </a:lnTo>
                  <a:lnTo>
                    <a:pt x="52260" y="59093"/>
                  </a:lnTo>
                  <a:lnTo>
                    <a:pt x="50876" y="59804"/>
                  </a:lnTo>
                  <a:lnTo>
                    <a:pt x="48399" y="62306"/>
                  </a:lnTo>
                  <a:lnTo>
                    <a:pt x="45212" y="63665"/>
                  </a:lnTo>
                  <a:lnTo>
                    <a:pt x="11814" y="82500"/>
                  </a:lnTo>
                  <a:lnTo>
                    <a:pt x="0" y="91998"/>
                  </a:lnTo>
                  <a:lnTo>
                    <a:pt x="1993" y="93459"/>
                  </a:lnTo>
                  <a:lnTo>
                    <a:pt x="3584" y="91998"/>
                  </a:lnTo>
                  <a:lnTo>
                    <a:pt x="8343" y="89052"/>
                  </a:lnTo>
                  <a:lnTo>
                    <a:pt x="11569" y="86880"/>
                  </a:lnTo>
                  <a:lnTo>
                    <a:pt x="14744" y="84632"/>
                  </a:lnTo>
                  <a:lnTo>
                    <a:pt x="15989" y="83477"/>
                  </a:lnTo>
                  <a:lnTo>
                    <a:pt x="17487" y="82791"/>
                  </a:lnTo>
                  <a:lnTo>
                    <a:pt x="19062" y="82232"/>
                  </a:lnTo>
                  <a:lnTo>
                    <a:pt x="22910" y="80581"/>
                  </a:lnTo>
                  <a:lnTo>
                    <a:pt x="26162" y="77927"/>
                  </a:lnTo>
                  <a:lnTo>
                    <a:pt x="41235" y="69310"/>
                  </a:lnTo>
                  <a:lnTo>
                    <a:pt x="52954" y="63266"/>
                  </a:lnTo>
                  <a:lnTo>
                    <a:pt x="64894" y="57672"/>
                  </a:lnTo>
                  <a:lnTo>
                    <a:pt x="77012" y="52463"/>
                  </a:lnTo>
                  <a:lnTo>
                    <a:pt x="83513" y="49591"/>
                  </a:lnTo>
                  <a:lnTo>
                    <a:pt x="90000" y="46656"/>
                  </a:lnTo>
                  <a:lnTo>
                    <a:pt x="96613" y="44041"/>
                  </a:lnTo>
                  <a:lnTo>
                    <a:pt x="103492" y="42125"/>
                  </a:lnTo>
                  <a:lnTo>
                    <a:pt x="107264" y="40906"/>
                  </a:lnTo>
                  <a:lnTo>
                    <a:pt x="111112" y="39890"/>
                  </a:lnTo>
                  <a:lnTo>
                    <a:pt x="114846" y="38569"/>
                  </a:lnTo>
                  <a:lnTo>
                    <a:pt x="134102" y="32161"/>
                  </a:lnTo>
                  <a:lnTo>
                    <a:pt x="173164" y="21264"/>
                  </a:lnTo>
                  <a:lnTo>
                    <a:pt x="213310" y="11969"/>
                  </a:lnTo>
                  <a:lnTo>
                    <a:pt x="220078" y="10248"/>
                  </a:lnTo>
                  <a:lnTo>
                    <a:pt x="223075" y="8636"/>
                  </a:lnTo>
                  <a:lnTo>
                    <a:pt x="226377" y="8229"/>
                  </a:lnTo>
                  <a:lnTo>
                    <a:pt x="229704" y="7912"/>
                  </a:lnTo>
                  <a:lnTo>
                    <a:pt x="230695" y="7708"/>
                  </a:lnTo>
                  <a:lnTo>
                    <a:pt x="231178" y="7543"/>
                  </a:lnTo>
                  <a:lnTo>
                    <a:pt x="234607" y="6985"/>
                  </a:lnTo>
                  <a:lnTo>
                    <a:pt x="237997" y="6248"/>
                  </a:lnTo>
                  <a:lnTo>
                    <a:pt x="241439" y="5778"/>
                  </a:lnTo>
                  <a:lnTo>
                    <a:pt x="242417" y="5562"/>
                  </a:lnTo>
                  <a:lnTo>
                    <a:pt x="242900" y="5397"/>
                  </a:lnTo>
                  <a:lnTo>
                    <a:pt x="247192" y="4991"/>
                  </a:lnTo>
                  <a:lnTo>
                    <a:pt x="251396" y="3975"/>
                  </a:lnTo>
                  <a:lnTo>
                    <a:pt x="255714" y="3759"/>
                  </a:lnTo>
                  <a:lnTo>
                    <a:pt x="256730" y="3543"/>
                  </a:lnTo>
                  <a:lnTo>
                    <a:pt x="257225" y="3390"/>
                  </a:lnTo>
                  <a:lnTo>
                    <a:pt x="259029" y="2286"/>
                  </a:lnTo>
                  <a:lnTo>
                    <a:pt x="262580" y="2286"/>
                  </a:lnTo>
                  <a:lnTo>
                    <a:pt x="262839" y="457"/>
                  </a:lnTo>
                  <a:lnTo>
                    <a:pt x="262077" y="76"/>
                  </a:lnTo>
                  <a:lnTo>
                    <a:pt x="261327" y="0"/>
                  </a:lnTo>
                  <a:close/>
                </a:path>
                <a:path w="262890" h="93980">
                  <a:moveTo>
                    <a:pt x="262580" y="2286"/>
                  </a:moveTo>
                  <a:lnTo>
                    <a:pt x="259029" y="2286"/>
                  </a:lnTo>
                  <a:lnTo>
                    <a:pt x="262331" y="4051"/>
                  </a:lnTo>
                  <a:lnTo>
                    <a:pt x="262580" y="2286"/>
                  </a:lnTo>
                  <a:close/>
                </a:path>
              </a:pathLst>
            </a:custGeom>
            <a:solidFill>
              <a:srgbClr val="254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332014" y="1260182"/>
              <a:ext cx="267970" cy="13335"/>
            </a:xfrm>
            <a:custGeom>
              <a:avLst/>
              <a:gdLst/>
              <a:ahLst/>
              <a:cxnLst/>
              <a:rect l="l" t="t" r="r" b="b"/>
              <a:pathLst>
                <a:path w="267969" h="13334">
                  <a:moveTo>
                    <a:pt x="172885" y="0"/>
                  </a:moveTo>
                  <a:lnTo>
                    <a:pt x="120459" y="0"/>
                  </a:lnTo>
                  <a:lnTo>
                    <a:pt x="113384" y="463"/>
                  </a:lnTo>
                  <a:lnTo>
                    <a:pt x="99219" y="919"/>
                  </a:lnTo>
                  <a:lnTo>
                    <a:pt x="78038" y="2125"/>
                  </a:lnTo>
                  <a:lnTo>
                    <a:pt x="41232" y="5626"/>
                  </a:lnTo>
                  <a:lnTo>
                    <a:pt x="12369" y="9258"/>
                  </a:lnTo>
                  <a:lnTo>
                    <a:pt x="5981" y="9156"/>
                  </a:lnTo>
                  <a:lnTo>
                    <a:pt x="0" y="11429"/>
                  </a:lnTo>
                  <a:lnTo>
                    <a:pt x="2082" y="11429"/>
                  </a:lnTo>
                  <a:lnTo>
                    <a:pt x="3771" y="13093"/>
                  </a:lnTo>
                  <a:lnTo>
                    <a:pt x="5905" y="12966"/>
                  </a:lnTo>
                  <a:lnTo>
                    <a:pt x="13741" y="11772"/>
                  </a:lnTo>
                  <a:lnTo>
                    <a:pt x="19608" y="11468"/>
                  </a:lnTo>
                  <a:lnTo>
                    <a:pt x="63392" y="6218"/>
                  </a:lnTo>
                  <a:lnTo>
                    <a:pt x="113910" y="3215"/>
                  </a:lnTo>
                  <a:lnTo>
                    <a:pt x="151079" y="2451"/>
                  </a:lnTo>
                  <a:lnTo>
                    <a:pt x="163773" y="2540"/>
                  </a:lnTo>
                  <a:lnTo>
                    <a:pt x="189123" y="3524"/>
                  </a:lnTo>
                  <a:lnTo>
                    <a:pt x="208545" y="3503"/>
                  </a:lnTo>
                  <a:lnTo>
                    <a:pt x="228676" y="4902"/>
                  </a:lnTo>
                  <a:lnTo>
                    <a:pt x="241731" y="5499"/>
                  </a:lnTo>
                  <a:lnTo>
                    <a:pt x="254457" y="7124"/>
                  </a:lnTo>
                  <a:lnTo>
                    <a:pt x="260832" y="9118"/>
                  </a:lnTo>
                  <a:lnTo>
                    <a:pt x="267208" y="6896"/>
                  </a:lnTo>
                  <a:lnTo>
                    <a:pt x="267919" y="6235"/>
                  </a:lnTo>
                  <a:lnTo>
                    <a:pt x="260375" y="3505"/>
                  </a:lnTo>
                  <a:lnTo>
                    <a:pt x="252361" y="3860"/>
                  </a:lnTo>
                  <a:lnTo>
                    <a:pt x="208783" y="1100"/>
                  </a:lnTo>
                  <a:lnTo>
                    <a:pt x="190845" y="314"/>
                  </a:lnTo>
                  <a:lnTo>
                    <a:pt x="172885" y="0"/>
                  </a:lnTo>
                  <a:close/>
                </a:path>
              </a:pathLst>
            </a:custGeom>
            <a:solidFill>
              <a:srgbClr val="2542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122260" y="1301724"/>
              <a:ext cx="73025" cy="29209"/>
            </a:xfrm>
            <a:custGeom>
              <a:avLst/>
              <a:gdLst/>
              <a:ahLst/>
              <a:cxnLst/>
              <a:rect l="l" t="t" r="r" b="b"/>
              <a:pathLst>
                <a:path w="73025" h="29209">
                  <a:moveTo>
                    <a:pt x="4152" y="27000"/>
                  </a:moveTo>
                  <a:lnTo>
                    <a:pt x="2501" y="27165"/>
                  </a:lnTo>
                  <a:lnTo>
                    <a:pt x="1054" y="27724"/>
                  </a:lnTo>
                  <a:lnTo>
                    <a:pt x="0" y="29070"/>
                  </a:lnTo>
                  <a:lnTo>
                    <a:pt x="1778" y="29171"/>
                  </a:lnTo>
                  <a:lnTo>
                    <a:pt x="3365" y="28892"/>
                  </a:lnTo>
                  <a:lnTo>
                    <a:pt x="4152" y="27000"/>
                  </a:lnTo>
                  <a:close/>
                </a:path>
                <a:path w="73025" h="29209">
                  <a:moveTo>
                    <a:pt x="72694" y="0"/>
                  </a:moveTo>
                  <a:lnTo>
                    <a:pt x="68541" y="0"/>
                  </a:lnTo>
                  <a:lnTo>
                    <a:pt x="65341" y="1917"/>
                  </a:lnTo>
                  <a:lnTo>
                    <a:pt x="61925" y="3111"/>
                  </a:lnTo>
                  <a:lnTo>
                    <a:pt x="58153" y="3111"/>
                  </a:lnTo>
                  <a:lnTo>
                    <a:pt x="56807" y="4762"/>
                  </a:lnTo>
                  <a:lnTo>
                    <a:pt x="54991" y="5257"/>
                  </a:lnTo>
                  <a:lnTo>
                    <a:pt x="52959" y="5194"/>
                  </a:lnTo>
                  <a:lnTo>
                    <a:pt x="51333" y="7213"/>
                  </a:lnTo>
                  <a:lnTo>
                    <a:pt x="49072" y="7353"/>
                  </a:lnTo>
                  <a:lnTo>
                    <a:pt x="46736" y="7277"/>
                  </a:lnTo>
                  <a:lnTo>
                    <a:pt x="44119" y="8737"/>
                  </a:lnTo>
                  <a:lnTo>
                    <a:pt x="41757" y="10845"/>
                  </a:lnTo>
                  <a:lnTo>
                    <a:pt x="38430" y="10388"/>
                  </a:lnTo>
                  <a:lnTo>
                    <a:pt x="36372" y="13335"/>
                  </a:lnTo>
                  <a:lnTo>
                    <a:pt x="30124" y="13500"/>
                  </a:lnTo>
                  <a:lnTo>
                    <a:pt x="29337" y="15392"/>
                  </a:lnTo>
                  <a:lnTo>
                    <a:pt x="27736" y="15671"/>
                  </a:lnTo>
                  <a:lnTo>
                    <a:pt x="25971" y="15582"/>
                  </a:lnTo>
                  <a:lnTo>
                    <a:pt x="22669" y="18440"/>
                  </a:lnTo>
                  <a:lnTo>
                    <a:pt x="18478" y="19316"/>
                  </a:lnTo>
                  <a:lnTo>
                    <a:pt x="14541" y="20764"/>
                  </a:lnTo>
                  <a:lnTo>
                    <a:pt x="13195" y="22415"/>
                  </a:lnTo>
                  <a:lnTo>
                    <a:pt x="11379" y="22910"/>
                  </a:lnTo>
                  <a:lnTo>
                    <a:pt x="9347" y="22847"/>
                  </a:lnTo>
                  <a:lnTo>
                    <a:pt x="8445" y="25273"/>
                  </a:lnTo>
                  <a:lnTo>
                    <a:pt x="5448" y="25069"/>
                  </a:lnTo>
                  <a:lnTo>
                    <a:pt x="4152" y="27000"/>
                  </a:lnTo>
                  <a:lnTo>
                    <a:pt x="5880" y="27012"/>
                  </a:lnTo>
                  <a:lnTo>
                    <a:pt x="7404" y="26657"/>
                  </a:lnTo>
                  <a:lnTo>
                    <a:pt x="23075" y="19519"/>
                  </a:lnTo>
                  <a:lnTo>
                    <a:pt x="37236" y="13474"/>
                  </a:lnTo>
                  <a:lnTo>
                    <a:pt x="46050" y="10007"/>
                  </a:lnTo>
                  <a:lnTo>
                    <a:pt x="72694" y="0"/>
                  </a:lnTo>
                  <a:close/>
                </a:path>
              </a:pathLst>
            </a:custGeom>
            <a:solidFill>
              <a:srgbClr val="223B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698" name="object 4698"/>
          <p:cNvGrpSpPr/>
          <p:nvPr/>
        </p:nvGrpSpPr>
        <p:grpSpPr>
          <a:xfrm>
            <a:off x="981573" y="1345717"/>
            <a:ext cx="1011555" cy="442595"/>
            <a:chOff x="981573" y="1345717"/>
            <a:chExt cx="1011555" cy="442595"/>
          </a:xfrm>
        </p:grpSpPr>
        <p:pic>
          <p:nvPicPr>
            <p:cNvPr id="4699" name="object 469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24215" y="1413878"/>
              <a:ext cx="168827" cy="302196"/>
            </a:xfrm>
            <a:prstGeom prst="rect">
              <a:avLst/>
            </a:prstGeom>
          </p:spPr>
        </p:pic>
        <p:sp>
          <p:nvSpPr>
            <p:cNvPr id="4700" name="object 4700"/>
            <p:cNvSpPr/>
            <p:nvPr/>
          </p:nvSpPr>
          <p:spPr>
            <a:xfrm>
              <a:off x="1294625" y="1698523"/>
              <a:ext cx="556260" cy="89535"/>
            </a:xfrm>
            <a:custGeom>
              <a:avLst/>
              <a:gdLst/>
              <a:ahLst/>
              <a:cxnLst/>
              <a:rect l="l" t="t" r="r" b="b"/>
              <a:pathLst>
                <a:path w="556260" h="89535">
                  <a:moveTo>
                    <a:pt x="554596" y="12"/>
                  </a:moveTo>
                  <a:lnTo>
                    <a:pt x="553631" y="0"/>
                  </a:lnTo>
                  <a:lnTo>
                    <a:pt x="550494" y="927"/>
                  </a:lnTo>
                  <a:lnTo>
                    <a:pt x="548805" y="2374"/>
                  </a:lnTo>
                  <a:lnTo>
                    <a:pt x="543572" y="5778"/>
                  </a:lnTo>
                  <a:lnTo>
                    <a:pt x="539813" y="7340"/>
                  </a:lnTo>
                  <a:lnTo>
                    <a:pt x="532777" y="12204"/>
                  </a:lnTo>
                  <a:lnTo>
                    <a:pt x="528739" y="14122"/>
                  </a:lnTo>
                  <a:lnTo>
                    <a:pt x="524573" y="15811"/>
                  </a:lnTo>
                  <a:lnTo>
                    <a:pt x="522109" y="17081"/>
                  </a:lnTo>
                  <a:lnTo>
                    <a:pt x="520052" y="19062"/>
                  </a:lnTo>
                  <a:lnTo>
                    <a:pt x="517309" y="19799"/>
                  </a:lnTo>
                  <a:lnTo>
                    <a:pt x="510921" y="22491"/>
                  </a:lnTo>
                  <a:lnTo>
                    <a:pt x="506476" y="26136"/>
                  </a:lnTo>
                  <a:lnTo>
                    <a:pt x="497497" y="27431"/>
                  </a:lnTo>
                  <a:lnTo>
                    <a:pt x="494855" y="29502"/>
                  </a:lnTo>
                  <a:lnTo>
                    <a:pt x="463148" y="42297"/>
                  </a:lnTo>
                  <a:lnTo>
                    <a:pt x="448636" y="47618"/>
                  </a:lnTo>
                  <a:lnTo>
                    <a:pt x="433959" y="52501"/>
                  </a:lnTo>
                  <a:lnTo>
                    <a:pt x="432396" y="53301"/>
                  </a:lnTo>
                  <a:lnTo>
                    <a:pt x="427837" y="54178"/>
                  </a:lnTo>
                  <a:lnTo>
                    <a:pt x="423684" y="56019"/>
                  </a:lnTo>
                  <a:lnTo>
                    <a:pt x="413118" y="58877"/>
                  </a:lnTo>
                  <a:lnTo>
                    <a:pt x="408114" y="60578"/>
                  </a:lnTo>
                  <a:lnTo>
                    <a:pt x="402856" y="61137"/>
                  </a:lnTo>
                  <a:lnTo>
                    <a:pt x="397903" y="62293"/>
                  </a:lnTo>
                  <a:lnTo>
                    <a:pt x="393928" y="64071"/>
                  </a:lnTo>
                  <a:lnTo>
                    <a:pt x="392125" y="63957"/>
                  </a:lnTo>
                  <a:lnTo>
                    <a:pt x="390410" y="64300"/>
                  </a:lnTo>
                  <a:lnTo>
                    <a:pt x="382358" y="66852"/>
                  </a:lnTo>
                  <a:lnTo>
                    <a:pt x="377850" y="67830"/>
                  </a:lnTo>
                  <a:lnTo>
                    <a:pt x="373240" y="68275"/>
                  </a:lnTo>
                  <a:lnTo>
                    <a:pt x="370052" y="69189"/>
                  </a:lnTo>
                  <a:lnTo>
                    <a:pt x="365061" y="69316"/>
                  </a:lnTo>
                  <a:lnTo>
                    <a:pt x="363651" y="69710"/>
                  </a:lnTo>
                  <a:lnTo>
                    <a:pt x="360908" y="71361"/>
                  </a:lnTo>
                  <a:lnTo>
                    <a:pt x="359244" y="71386"/>
                  </a:lnTo>
                  <a:lnTo>
                    <a:pt x="354215" y="72555"/>
                  </a:lnTo>
                  <a:lnTo>
                    <a:pt x="352094" y="72301"/>
                  </a:lnTo>
                  <a:lnTo>
                    <a:pt x="349046" y="72428"/>
                  </a:lnTo>
                  <a:lnTo>
                    <a:pt x="347218" y="72897"/>
                  </a:lnTo>
                  <a:lnTo>
                    <a:pt x="344309" y="74904"/>
                  </a:lnTo>
                  <a:lnTo>
                    <a:pt x="342214" y="74333"/>
                  </a:lnTo>
                  <a:lnTo>
                    <a:pt x="337350" y="75704"/>
                  </a:lnTo>
                  <a:lnTo>
                    <a:pt x="335559" y="75526"/>
                  </a:lnTo>
                  <a:lnTo>
                    <a:pt x="330949" y="76682"/>
                  </a:lnTo>
                  <a:lnTo>
                    <a:pt x="329311" y="76555"/>
                  </a:lnTo>
                  <a:lnTo>
                    <a:pt x="324053" y="77723"/>
                  </a:lnTo>
                  <a:lnTo>
                    <a:pt x="321716" y="77317"/>
                  </a:lnTo>
                  <a:lnTo>
                    <a:pt x="319468" y="77774"/>
                  </a:lnTo>
                  <a:lnTo>
                    <a:pt x="316903" y="78663"/>
                  </a:lnTo>
                  <a:lnTo>
                    <a:pt x="314159" y="78320"/>
                  </a:lnTo>
                  <a:lnTo>
                    <a:pt x="311556" y="78905"/>
                  </a:lnTo>
                  <a:lnTo>
                    <a:pt x="309714" y="79552"/>
                  </a:lnTo>
                  <a:lnTo>
                    <a:pt x="301929" y="79501"/>
                  </a:lnTo>
                  <a:lnTo>
                    <a:pt x="298107" y="80746"/>
                  </a:lnTo>
                  <a:lnTo>
                    <a:pt x="294144" y="80898"/>
                  </a:lnTo>
                  <a:lnTo>
                    <a:pt x="291998" y="81673"/>
                  </a:lnTo>
                  <a:lnTo>
                    <a:pt x="284187" y="81610"/>
                  </a:lnTo>
                  <a:lnTo>
                    <a:pt x="280149" y="82842"/>
                  </a:lnTo>
                  <a:lnTo>
                    <a:pt x="277647" y="82562"/>
                  </a:lnTo>
                  <a:lnTo>
                    <a:pt x="272948" y="82791"/>
                  </a:lnTo>
                  <a:lnTo>
                    <a:pt x="268846" y="84023"/>
                  </a:lnTo>
                  <a:lnTo>
                    <a:pt x="265747" y="83515"/>
                  </a:lnTo>
                  <a:lnTo>
                    <a:pt x="259816" y="83731"/>
                  </a:lnTo>
                  <a:lnTo>
                    <a:pt x="255333" y="85064"/>
                  </a:lnTo>
                  <a:lnTo>
                    <a:pt x="252145" y="84543"/>
                  </a:lnTo>
                  <a:lnTo>
                    <a:pt x="244259" y="84569"/>
                  </a:lnTo>
                  <a:lnTo>
                    <a:pt x="241909" y="85051"/>
                  </a:lnTo>
                  <a:lnTo>
                    <a:pt x="238391" y="86156"/>
                  </a:lnTo>
                  <a:lnTo>
                    <a:pt x="234772" y="85534"/>
                  </a:lnTo>
                  <a:lnTo>
                    <a:pt x="227164" y="85788"/>
                  </a:lnTo>
                  <a:lnTo>
                    <a:pt x="223113" y="85420"/>
                  </a:lnTo>
                  <a:lnTo>
                    <a:pt x="219087" y="86055"/>
                  </a:lnTo>
                  <a:lnTo>
                    <a:pt x="213499" y="87388"/>
                  </a:lnTo>
                  <a:lnTo>
                    <a:pt x="207822" y="86448"/>
                  </a:lnTo>
                  <a:lnTo>
                    <a:pt x="202196" y="86702"/>
                  </a:lnTo>
                  <a:lnTo>
                    <a:pt x="175577" y="86385"/>
                  </a:lnTo>
                  <a:lnTo>
                    <a:pt x="168249" y="87477"/>
                  </a:lnTo>
                  <a:lnTo>
                    <a:pt x="157276" y="85420"/>
                  </a:lnTo>
                  <a:lnTo>
                    <a:pt x="153504" y="85788"/>
                  </a:lnTo>
                  <a:lnTo>
                    <a:pt x="145859" y="85509"/>
                  </a:lnTo>
                  <a:lnTo>
                    <a:pt x="141909" y="86220"/>
                  </a:lnTo>
                  <a:lnTo>
                    <a:pt x="138074" y="85026"/>
                  </a:lnTo>
                  <a:lnTo>
                    <a:pt x="135699" y="84556"/>
                  </a:lnTo>
                  <a:lnTo>
                    <a:pt x="133286" y="84696"/>
                  </a:lnTo>
                  <a:lnTo>
                    <a:pt x="127406" y="84505"/>
                  </a:lnTo>
                  <a:lnTo>
                    <a:pt x="123875" y="85128"/>
                  </a:lnTo>
                  <a:lnTo>
                    <a:pt x="120459" y="84023"/>
                  </a:lnTo>
                  <a:lnTo>
                    <a:pt x="118440" y="83591"/>
                  </a:lnTo>
                  <a:lnTo>
                    <a:pt x="111848" y="83604"/>
                  </a:lnTo>
                  <a:lnTo>
                    <a:pt x="109296" y="83870"/>
                  </a:lnTo>
                  <a:lnTo>
                    <a:pt x="106832" y="82994"/>
                  </a:lnTo>
                  <a:lnTo>
                    <a:pt x="104889" y="82575"/>
                  </a:lnTo>
                  <a:lnTo>
                    <a:pt x="97078" y="82600"/>
                  </a:lnTo>
                  <a:lnTo>
                    <a:pt x="93294" y="81533"/>
                  </a:lnTo>
                  <a:lnTo>
                    <a:pt x="87350" y="81648"/>
                  </a:lnTo>
                  <a:lnTo>
                    <a:pt x="85382" y="81445"/>
                  </a:lnTo>
                  <a:lnTo>
                    <a:pt x="83477" y="80822"/>
                  </a:lnTo>
                  <a:lnTo>
                    <a:pt x="67373" y="79195"/>
                  </a:lnTo>
                  <a:lnTo>
                    <a:pt x="51366" y="76892"/>
                  </a:lnTo>
                  <a:lnTo>
                    <a:pt x="19494" y="71323"/>
                  </a:lnTo>
                  <a:lnTo>
                    <a:pt x="15341" y="70853"/>
                  </a:lnTo>
                  <a:lnTo>
                    <a:pt x="11353" y="69608"/>
                  </a:lnTo>
                  <a:lnTo>
                    <a:pt x="5105" y="68122"/>
                  </a:lnTo>
                  <a:lnTo>
                    <a:pt x="1054" y="68249"/>
                  </a:lnTo>
                  <a:lnTo>
                    <a:pt x="0" y="69481"/>
                  </a:lnTo>
                  <a:lnTo>
                    <a:pt x="6464" y="71793"/>
                  </a:lnTo>
                  <a:lnTo>
                    <a:pt x="53382" y="80156"/>
                  </a:lnTo>
                  <a:lnTo>
                    <a:pt x="116574" y="86614"/>
                  </a:lnTo>
                  <a:lnTo>
                    <a:pt x="160210" y="89077"/>
                  </a:lnTo>
                  <a:lnTo>
                    <a:pt x="212348" y="89358"/>
                  </a:lnTo>
                  <a:lnTo>
                    <a:pt x="235641" y="88550"/>
                  </a:lnTo>
                  <a:lnTo>
                    <a:pt x="312375" y="81702"/>
                  </a:lnTo>
                  <a:lnTo>
                    <a:pt x="369118" y="72317"/>
                  </a:lnTo>
                  <a:lnTo>
                    <a:pt x="375907" y="71551"/>
                  </a:lnTo>
                  <a:lnTo>
                    <a:pt x="391245" y="67393"/>
                  </a:lnTo>
                  <a:lnTo>
                    <a:pt x="422059" y="59566"/>
                  </a:lnTo>
                  <a:lnTo>
                    <a:pt x="437311" y="55029"/>
                  </a:lnTo>
                  <a:lnTo>
                    <a:pt x="483933" y="38506"/>
                  </a:lnTo>
                  <a:lnTo>
                    <a:pt x="529590" y="17551"/>
                  </a:lnTo>
                  <a:lnTo>
                    <a:pt x="530694" y="15468"/>
                  </a:lnTo>
                  <a:lnTo>
                    <a:pt x="532650" y="14795"/>
                  </a:lnTo>
                  <a:lnTo>
                    <a:pt x="534784" y="14439"/>
                  </a:lnTo>
                  <a:lnTo>
                    <a:pt x="536562" y="13487"/>
                  </a:lnTo>
                  <a:lnTo>
                    <a:pt x="538683" y="13157"/>
                  </a:lnTo>
                  <a:lnTo>
                    <a:pt x="540156" y="11620"/>
                  </a:lnTo>
                  <a:lnTo>
                    <a:pt x="541413" y="9867"/>
                  </a:lnTo>
                  <a:lnTo>
                    <a:pt x="543598" y="9499"/>
                  </a:lnTo>
                  <a:lnTo>
                    <a:pt x="545172" y="8216"/>
                  </a:lnTo>
                  <a:lnTo>
                    <a:pt x="548157" y="7810"/>
                  </a:lnTo>
                  <a:lnTo>
                    <a:pt x="552437" y="4051"/>
                  </a:lnTo>
                  <a:lnTo>
                    <a:pt x="553262" y="2743"/>
                  </a:lnTo>
                  <a:lnTo>
                    <a:pt x="556044" y="3174"/>
                  </a:lnTo>
                  <a:lnTo>
                    <a:pt x="555485" y="647"/>
                  </a:lnTo>
                  <a:lnTo>
                    <a:pt x="554596" y="12"/>
                  </a:lnTo>
                  <a:close/>
                </a:path>
              </a:pathLst>
            </a:custGeom>
            <a:solidFill>
              <a:srgbClr val="284A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01" name="object 470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10729" y="1596643"/>
              <a:ext cx="288315" cy="171348"/>
            </a:xfrm>
            <a:prstGeom prst="rect">
              <a:avLst/>
            </a:prstGeom>
          </p:spPr>
        </p:pic>
        <p:sp>
          <p:nvSpPr>
            <p:cNvPr id="4702" name="object 4702"/>
            <p:cNvSpPr/>
            <p:nvPr/>
          </p:nvSpPr>
          <p:spPr>
            <a:xfrm>
              <a:off x="982611" y="1345717"/>
              <a:ext cx="120650" cy="257175"/>
            </a:xfrm>
            <a:custGeom>
              <a:avLst/>
              <a:gdLst/>
              <a:ahLst/>
              <a:cxnLst/>
              <a:rect l="l" t="t" r="r" b="b"/>
              <a:pathLst>
                <a:path w="120650" h="257175">
                  <a:moveTo>
                    <a:pt x="119291" y="0"/>
                  </a:moveTo>
                  <a:lnTo>
                    <a:pt x="118554" y="101"/>
                  </a:lnTo>
                  <a:lnTo>
                    <a:pt x="117843" y="660"/>
                  </a:lnTo>
                  <a:lnTo>
                    <a:pt x="113931" y="1981"/>
                  </a:lnTo>
                  <a:lnTo>
                    <a:pt x="110858" y="4711"/>
                  </a:lnTo>
                  <a:lnTo>
                    <a:pt x="107454" y="6883"/>
                  </a:lnTo>
                  <a:lnTo>
                    <a:pt x="106121" y="7683"/>
                  </a:lnTo>
                  <a:lnTo>
                    <a:pt x="104470" y="7835"/>
                  </a:lnTo>
                  <a:lnTo>
                    <a:pt x="103301" y="8966"/>
                  </a:lnTo>
                  <a:lnTo>
                    <a:pt x="98107" y="11137"/>
                  </a:lnTo>
                  <a:lnTo>
                    <a:pt x="94411" y="15900"/>
                  </a:lnTo>
                  <a:lnTo>
                    <a:pt x="88760" y="17284"/>
                  </a:lnTo>
                  <a:lnTo>
                    <a:pt x="87731" y="18313"/>
                  </a:lnTo>
                  <a:lnTo>
                    <a:pt x="86448" y="20904"/>
                  </a:lnTo>
                  <a:lnTo>
                    <a:pt x="83667" y="21221"/>
                  </a:lnTo>
                  <a:lnTo>
                    <a:pt x="81495" y="22466"/>
                  </a:lnTo>
                  <a:lnTo>
                    <a:pt x="80238" y="23977"/>
                  </a:lnTo>
                  <a:lnTo>
                    <a:pt x="78066" y="24574"/>
                  </a:lnTo>
                  <a:lnTo>
                    <a:pt x="77343" y="26619"/>
                  </a:lnTo>
                  <a:lnTo>
                    <a:pt x="75336" y="27787"/>
                  </a:lnTo>
                  <a:lnTo>
                    <a:pt x="73444" y="29121"/>
                  </a:lnTo>
                  <a:lnTo>
                    <a:pt x="71437" y="30251"/>
                  </a:lnTo>
                  <a:lnTo>
                    <a:pt x="70815" y="30695"/>
                  </a:lnTo>
                  <a:lnTo>
                    <a:pt x="69938" y="31915"/>
                  </a:lnTo>
                  <a:lnTo>
                    <a:pt x="54491" y="45974"/>
                  </a:lnTo>
                  <a:lnTo>
                    <a:pt x="27581" y="77454"/>
                  </a:lnTo>
                  <a:lnTo>
                    <a:pt x="4670" y="125064"/>
                  </a:lnTo>
                  <a:lnTo>
                    <a:pt x="0" y="156603"/>
                  </a:lnTo>
                  <a:lnTo>
                    <a:pt x="391" y="172036"/>
                  </a:lnTo>
                  <a:lnTo>
                    <a:pt x="2398" y="187180"/>
                  </a:lnTo>
                  <a:lnTo>
                    <a:pt x="5927" y="202050"/>
                  </a:lnTo>
                  <a:lnTo>
                    <a:pt x="10883" y="216662"/>
                  </a:lnTo>
                  <a:lnTo>
                    <a:pt x="12883" y="223042"/>
                  </a:lnTo>
                  <a:lnTo>
                    <a:pt x="15444" y="229152"/>
                  </a:lnTo>
                  <a:lnTo>
                    <a:pt x="18579" y="234985"/>
                  </a:lnTo>
                  <a:lnTo>
                    <a:pt x="22301" y="240538"/>
                  </a:lnTo>
                  <a:lnTo>
                    <a:pt x="23406" y="241719"/>
                  </a:lnTo>
                  <a:lnTo>
                    <a:pt x="23355" y="243484"/>
                  </a:lnTo>
                  <a:lnTo>
                    <a:pt x="24384" y="244703"/>
                  </a:lnTo>
                  <a:lnTo>
                    <a:pt x="25006" y="247281"/>
                  </a:lnTo>
                  <a:lnTo>
                    <a:pt x="27241" y="248793"/>
                  </a:lnTo>
                  <a:lnTo>
                    <a:pt x="28536" y="250926"/>
                  </a:lnTo>
                  <a:lnTo>
                    <a:pt x="33731" y="257162"/>
                  </a:lnTo>
                  <a:lnTo>
                    <a:pt x="35483" y="255003"/>
                  </a:lnTo>
                  <a:lnTo>
                    <a:pt x="34010" y="253225"/>
                  </a:lnTo>
                  <a:lnTo>
                    <a:pt x="32931" y="251523"/>
                  </a:lnTo>
                  <a:lnTo>
                    <a:pt x="11337" y="204995"/>
                  </a:lnTo>
                  <a:lnTo>
                    <a:pt x="4128" y="166566"/>
                  </a:lnTo>
                  <a:lnTo>
                    <a:pt x="4927" y="146545"/>
                  </a:lnTo>
                  <a:lnTo>
                    <a:pt x="15832" y="106713"/>
                  </a:lnTo>
                  <a:lnTo>
                    <a:pt x="41086" y="66497"/>
                  </a:lnTo>
                  <a:lnTo>
                    <a:pt x="70281" y="37037"/>
                  </a:lnTo>
                  <a:lnTo>
                    <a:pt x="102992" y="13623"/>
                  </a:lnTo>
                  <a:lnTo>
                    <a:pt x="120459" y="2984"/>
                  </a:lnTo>
                  <a:lnTo>
                    <a:pt x="120053" y="571"/>
                  </a:lnTo>
                  <a:lnTo>
                    <a:pt x="119291" y="0"/>
                  </a:lnTo>
                  <a:close/>
                </a:path>
              </a:pathLst>
            </a:custGeom>
            <a:solidFill>
              <a:srgbClr val="2748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981570" y="1364043"/>
              <a:ext cx="88900" cy="198755"/>
            </a:xfrm>
            <a:custGeom>
              <a:avLst/>
              <a:gdLst/>
              <a:ahLst/>
              <a:cxnLst/>
              <a:rect l="l" t="t" r="r" b="b"/>
              <a:pathLst>
                <a:path w="88900" h="198755">
                  <a:moveTo>
                    <a:pt x="72161" y="13487"/>
                  </a:moveTo>
                  <a:lnTo>
                    <a:pt x="71462" y="12852"/>
                  </a:lnTo>
                  <a:lnTo>
                    <a:pt x="70777" y="12903"/>
                  </a:lnTo>
                  <a:lnTo>
                    <a:pt x="61849" y="20561"/>
                  </a:lnTo>
                  <a:lnTo>
                    <a:pt x="32804" y="51816"/>
                  </a:lnTo>
                  <a:lnTo>
                    <a:pt x="11125" y="87566"/>
                  </a:lnTo>
                  <a:lnTo>
                    <a:pt x="330" y="131699"/>
                  </a:lnTo>
                  <a:lnTo>
                    <a:pt x="0" y="144043"/>
                  </a:lnTo>
                  <a:lnTo>
                    <a:pt x="787" y="156413"/>
                  </a:lnTo>
                  <a:lnTo>
                    <a:pt x="11938" y="198335"/>
                  </a:lnTo>
                  <a:lnTo>
                    <a:pt x="12052" y="194106"/>
                  </a:lnTo>
                  <a:lnTo>
                    <a:pt x="8915" y="186474"/>
                  </a:lnTo>
                  <a:lnTo>
                    <a:pt x="5626" y="176339"/>
                  </a:lnTo>
                  <a:lnTo>
                    <a:pt x="3505" y="166014"/>
                  </a:lnTo>
                  <a:lnTo>
                    <a:pt x="2286" y="155562"/>
                  </a:lnTo>
                  <a:lnTo>
                    <a:pt x="1739" y="145046"/>
                  </a:lnTo>
                  <a:lnTo>
                    <a:pt x="2171" y="130136"/>
                  </a:lnTo>
                  <a:lnTo>
                    <a:pt x="13728" y="87160"/>
                  </a:lnTo>
                  <a:lnTo>
                    <a:pt x="39268" y="46367"/>
                  </a:lnTo>
                  <a:lnTo>
                    <a:pt x="55321" y="28930"/>
                  </a:lnTo>
                  <a:lnTo>
                    <a:pt x="72161" y="13487"/>
                  </a:lnTo>
                  <a:close/>
                </a:path>
                <a:path w="88900" h="198755">
                  <a:moveTo>
                    <a:pt x="88773" y="0"/>
                  </a:moveTo>
                  <a:lnTo>
                    <a:pt x="86677" y="1358"/>
                  </a:lnTo>
                  <a:lnTo>
                    <a:pt x="83858" y="1612"/>
                  </a:lnTo>
                  <a:lnTo>
                    <a:pt x="82550" y="4152"/>
                  </a:lnTo>
                  <a:lnTo>
                    <a:pt x="85661" y="4330"/>
                  </a:lnTo>
                  <a:lnTo>
                    <a:pt x="88239" y="3708"/>
                  </a:lnTo>
                  <a:lnTo>
                    <a:pt x="88773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051661" y="137234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5">
                  <a:moveTo>
                    <a:pt x="6222" y="0"/>
                  </a:moveTo>
                  <a:lnTo>
                    <a:pt x="3111" y="482"/>
                  </a:lnTo>
                  <a:lnTo>
                    <a:pt x="1676" y="2971"/>
                  </a:lnTo>
                  <a:lnTo>
                    <a:pt x="0" y="5181"/>
                  </a:lnTo>
                  <a:lnTo>
                    <a:pt x="2070" y="5181"/>
                  </a:lnTo>
                  <a:lnTo>
                    <a:pt x="2755" y="4483"/>
                  </a:lnTo>
                  <a:lnTo>
                    <a:pt x="3111" y="4140"/>
                  </a:lnTo>
                  <a:lnTo>
                    <a:pt x="4317" y="2882"/>
                  </a:lnTo>
                  <a:lnTo>
                    <a:pt x="6654" y="2489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2543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006729" y="1590420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66" y="0"/>
                  </a:moveTo>
                  <a:lnTo>
                    <a:pt x="0" y="3175"/>
                  </a:lnTo>
                  <a:lnTo>
                    <a:pt x="2146" y="4749"/>
                  </a:lnTo>
                  <a:lnTo>
                    <a:pt x="4419" y="6235"/>
                  </a:lnTo>
                  <a:lnTo>
                    <a:pt x="4102" y="3441"/>
                  </a:lnTo>
                  <a:lnTo>
                    <a:pt x="1689" y="205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2748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054760" y="1372336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5194" y="0"/>
                  </a:moveTo>
                  <a:lnTo>
                    <a:pt x="3124" y="0"/>
                  </a:lnTo>
                  <a:lnTo>
                    <a:pt x="0" y="4152"/>
                  </a:lnTo>
                  <a:lnTo>
                    <a:pt x="2641" y="3911"/>
                  </a:lnTo>
                  <a:lnTo>
                    <a:pt x="3898" y="193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004836" y="158626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88" y="0"/>
                  </a:moveTo>
                  <a:lnTo>
                    <a:pt x="0" y="1778"/>
                  </a:lnTo>
                  <a:lnTo>
                    <a:pt x="279" y="3365"/>
                  </a:lnTo>
                  <a:lnTo>
                    <a:pt x="2171" y="4152"/>
                  </a:lnTo>
                  <a:lnTo>
                    <a:pt x="2273" y="2374"/>
                  </a:lnTo>
                  <a:lnTo>
                    <a:pt x="1981" y="787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2748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08" name="object 4708"/>
          <p:cNvGrpSpPr/>
          <p:nvPr/>
        </p:nvGrpSpPr>
        <p:grpSpPr>
          <a:xfrm>
            <a:off x="870991" y="1038999"/>
            <a:ext cx="80645" cy="208915"/>
            <a:chOff x="870991" y="1038999"/>
            <a:chExt cx="80645" cy="208915"/>
          </a:xfrm>
        </p:grpSpPr>
        <p:sp>
          <p:nvSpPr>
            <p:cNvPr id="4709" name="object 4709"/>
            <p:cNvSpPr/>
            <p:nvPr/>
          </p:nvSpPr>
          <p:spPr>
            <a:xfrm>
              <a:off x="903198" y="1235976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165" y="0"/>
                  </a:moveTo>
                  <a:lnTo>
                    <a:pt x="0" y="2374"/>
                  </a:lnTo>
                  <a:lnTo>
                    <a:pt x="2755" y="3797"/>
                  </a:lnTo>
                  <a:lnTo>
                    <a:pt x="4127" y="4521"/>
                  </a:lnTo>
                  <a:lnTo>
                    <a:pt x="5219" y="2641"/>
                  </a:lnTo>
                  <a:lnTo>
                    <a:pt x="3759" y="2095"/>
                  </a:lnTo>
                  <a:lnTo>
                    <a:pt x="1562" y="120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BC8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900391" y="1038999"/>
              <a:ext cx="51435" cy="177800"/>
            </a:xfrm>
            <a:custGeom>
              <a:avLst/>
              <a:gdLst/>
              <a:ahLst/>
              <a:cxnLst/>
              <a:rect l="l" t="t" r="r" b="b"/>
              <a:pathLst>
                <a:path w="51434" h="177800">
                  <a:moveTo>
                    <a:pt x="42227" y="0"/>
                  </a:moveTo>
                  <a:lnTo>
                    <a:pt x="38823" y="177"/>
                  </a:lnTo>
                  <a:lnTo>
                    <a:pt x="36868" y="2146"/>
                  </a:lnTo>
                  <a:lnTo>
                    <a:pt x="35814" y="5207"/>
                  </a:lnTo>
                  <a:lnTo>
                    <a:pt x="36487" y="6096"/>
                  </a:lnTo>
                  <a:lnTo>
                    <a:pt x="39522" y="6527"/>
                  </a:lnTo>
                  <a:lnTo>
                    <a:pt x="36398" y="8153"/>
                  </a:lnTo>
                  <a:lnTo>
                    <a:pt x="31089" y="12242"/>
                  </a:lnTo>
                  <a:lnTo>
                    <a:pt x="25171" y="14859"/>
                  </a:lnTo>
                  <a:lnTo>
                    <a:pt x="22707" y="16700"/>
                  </a:lnTo>
                  <a:lnTo>
                    <a:pt x="21742" y="19862"/>
                  </a:lnTo>
                  <a:lnTo>
                    <a:pt x="23964" y="23075"/>
                  </a:lnTo>
                  <a:lnTo>
                    <a:pt x="28168" y="19431"/>
                  </a:lnTo>
                  <a:lnTo>
                    <a:pt x="28448" y="24155"/>
                  </a:lnTo>
                  <a:lnTo>
                    <a:pt x="29070" y="28892"/>
                  </a:lnTo>
                  <a:lnTo>
                    <a:pt x="35394" y="33401"/>
                  </a:lnTo>
                  <a:lnTo>
                    <a:pt x="35699" y="34848"/>
                  </a:lnTo>
                  <a:lnTo>
                    <a:pt x="31953" y="41706"/>
                  </a:lnTo>
                  <a:lnTo>
                    <a:pt x="30365" y="47053"/>
                  </a:lnTo>
                  <a:lnTo>
                    <a:pt x="26593" y="53886"/>
                  </a:lnTo>
                  <a:lnTo>
                    <a:pt x="26276" y="55867"/>
                  </a:lnTo>
                  <a:lnTo>
                    <a:pt x="29870" y="60045"/>
                  </a:lnTo>
                  <a:lnTo>
                    <a:pt x="26835" y="69761"/>
                  </a:lnTo>
                  <a:lnTo>
                    <a:pt x="22783" y="73367"/>
                  </a:lnTo>
                  <a:lnTo>
                    <a:pt x="22136" y="80479"/>
                  </a:lnTo>
                  <a:lnTo>
                    <a:pt x="21513" y="81280"/>
                  </a:lnTo>
                  <a:lnTo>
                    <a:pt x="19151" y="83070"/>
                  </a:lnTo>
                  <a:lnTo>
                    <a:pt x="17665" y="92710"/>
                  </a:lnTo>
                  <a:lnTo>
                    <a:pt x="12052" y="107454"/>
                  </a:lnTo>
                  <a:lnTo>
                    <a:pt x="10629" y="111721"/>
                  </a:lnTo>
                  <a:lnTo>
                    <a:pt x="10985" y="118592"/>
                  </a:lnTo>
                  <a:lnTo>
                    <a:pt x="9613" y="122783"/>
                  </a:lnTo>
                  <a:lnTo>
                    <a:pt x="7645" y="126860"/>
                  </a:lnTo>
                  <a:lnTo>
                    <a:pt x="4051" y="130860"/>
                  </a:lnTo>
                  <a:lnTo>
                    <a:pt x="2387" y="135547"/>
                  </a:lnTo>
                  <a:lnTo>
                    <a:pt x="2349" y="143281"/>
                  </a:lnTo>
                  <a:lnTo>
                    <a:pt x="2844" y="145757"/>
                  </a:lnTo>
                  <a:lnTo>
                    <a:pt x="1358" y="147916"/>
                  </a:lnTo>
                  <a:lnTo>
                    <a:pt x="0" y="151218"/>
                  </a:lnTo>
                  <a:lnTo>
                    <a:pt x="5168" y="157289"/>
                  </a:lnTo>
                  <a:lnTo>
                    <a:pt x="8775" y="158978"/>
                  </a:lnTo>
                  <a:lnTo>
                    <a:pt x="3086" y="161201"/>
                  </a:lnTo>
                  <a:lnTo>
                    <a:pt x="3124" y="162433"/>
                  </a:lnTo>
                  <a:lnTo>
                    <a:pt x="5334" y="165379"/>
                  </a:lnTo>
                  <a:lnTo>
                    <a:pt x="6400" y="168440"/>
                  </a:lnTo>
                  <a:lnTo>
                    <a:pt x="19062" y="177749"/>
                  </a:lnTo>
                  <a:lnTo>
                    <a:pt x="23533" y="177571"/>
                  </a:lnTo>
                  <a:lnTo>
                    <a:pt x="23507" y="175996"/>
                  </a:lnTo>
                  <a:lnTo>
                    <a:pt x="22682" y="175006"/>
                  </a:lnTo>
                  <a:lnTo>
                    <a:pt x="18084" y="172935"/>
                  </a:lnTo>
                  <a:lnTo>
                    <a:pt x="17513" y="168046"/>
                  </a:lnTo>
                  <a:lnTo>
                    <a:pt x="20332" y="164033"/>
                  </a:lnTo>
                  <a:lnTo>
                    <a:pt x="17462" y="161937"/>
                  </a:lnTo>
                  <a:lnTo>
                    <a:pt x="15036" y="152806"/>
                  </a:lnTo>
                  <a:lnTo>
                    <a:pt x="17119" y="145986"/>
                  </a:lnTo>
                  <a:lnTo>
                    <a:pt x="16484" y="138645"/>
                  </a:lnTo>
                  <a:lnTo>
                    <a:pt x="17145" y="137883"/>
                  </a:lnTo>
                  <a:lnTo>
                    <a:pt x="22504" y="134518"/>
                  </a:lnTo>
                  <a:lnTo>
                    <a:pt x="22707" y="129336"/>
                  </a:lnTo>
                  <a:lnTo>
                    <a:pt x="23952" y="121132"/>
                  </a:lnTo>
                  <a:lnTo>
                    <a:pt x="22860" y="117424"/>
                  </a:lnTo>
                  <a:lnTo>
                    <a:pt x="29260" y="114935"/>
                  </a:lnTo>
                  <a:lnTo>
                    <a:pt x="28917" y="112737"/>
                  </a:lnTo>
                  <a:lnTo>
                    <a:pt x="27584" y="109880"/>
                  </a:lnTo>
                  <a:lnTo>
                    <a:pt x="26847" y="108991"/>
                  </a:lnTo>
                  <a:lnTo>
                    <a:pt x="23380" y="109385"/>
                  </a:lnTo>
                  <a:lnTo>
                    <a:pt x="23634" y="110947"/>
                  </a:lnTo>
                  <a:lnTo>
                    <a:pt x="23355" y="113830"/>
                  </a:lnTo>
                  <a:lnTo>
                    <a:pt x="22631" y="114896"/>
                  </a:lnTo>
                  <a:lnTo>
                    <a:pt x="19748" y="115341"/>
                  </a:lnTo>
                  <a:lnTo>
                    <a:pt x="18554" y="115100"/>
                  </a:lnTo>
                  <a:lnTo>
                    <a:pt x="17094" y="112610"/>
                  </a:lnTo>
                  <a:lnTo>
                    <a:pt x="16929" y="110934"/>
                  </a:lnTo>
                  <a:lnTo>
                    <a:pt x="21043" y="108140"/>
                  </a:lnTo>
                  <a:lnTo>
                    <a:pt x="20447" y="105321"/>
                  </a:lnTo>
                  <a:lnTo>
                    <a:pt x="20472" y="97116"/>
                  </a:lnTo>
                  <a:lnTo>
                    <a:pt x="26073" y="84264"/>
                  </a:lnTo>
                  <a:lnTo>
                    <a:pt x="27305" y="75412"/>
                  </a:lnTo>
                  <a:lnTo>
                    <a:pt x="29375" y="72275"/>
                  </a:lnTo>
                  <a:lnTo>
                    <a:pt x="36436" y="68694"/>
                  </a:lnTo>
                  <a:lnTo>
                    <a:pt x="37909" y="65709"/>
                  </a:lnTo>
                  <a:lnTo>
                    <a:pt x="35966" y="56007"/>
                  </a:lnTo>
                  <a:lnTo>
                    <a:pt x="36245" y="51320"/>
                  </a:lnTo>
                  <a:lnTo>
                    <a:pt x="40868" y="43395"/>
                  </a:lnTo>
                  <a:lnTo>
                    <a:pt x="43764" y="40119"/>
                  </a:lnTo>
                  <a:lnTo>
                    <a:pt x="42964" y="33337"/>
                  </a:lnTo>
                  <a:lnTo>
                    <a:pt x="43167" y="31051"/>
                  </a:lnTo>
                  <a:lnTo>
                    <a:pt x="48882" y="30784"/>
                  </a:lnTo>
                  <a:lnTo>
                    <a:pt x="49796" y="28549"/>
                  </a:lnTo>
                  <a:lnTo>
                    <a:pt x="48336" y="24511"/>
                  </a:lnTo>
                  <a:lnTo>
                    <a:pt x="49225" y="22466"/>
                  </a:lnTo>
                  <a:lnTo>
                    <a:pt x="49352" y="16662"/>
                  </a:lnTo>
                  <a:lnTo>
                    <a:pt x="51231" y="12280"/>
                  </a:lnTo>
                  <a:lnTo>
                    <a:pt x="45135" y="6743"/>
                  </a:lnTo>
                  <a:lnTo>
                    <a:pt x="43586" y="3543"/>
                  </a:lnTo>
                  <a:lnTo>
                    <a:pt x="42227" y="0"/>
                  </a:lnTo>
                  <a:close/>
                </a:path>
              </a:pathLst>
            </a:custGeom>
            <a:solidFill>
              <a:srgbClr val="A0C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876198" y="1063332"/>
              <a:ext cx="41275" cy="135255"/>
            </a:xfrm>
            <a:custGeom>
              <a:avLst/>
              <a:gdLst/>
              <a:ahLst/>
              <a:cxnLst/>
              <a:rect l="l" t="t" r="r" b="b"/>
              <a:pathLst>
                <a:path w="41275" h="135255">
                  <a:moveTo>
                    <a:pt x="32867" y="0"/>
                  </a:moveTo>
                  <a:lnTo>
                    <a:pt x="28625" y="3416"/>
                  </a:lnTo>
                  <a:lnTo>
                    <a:pt x="25158" y="7391"/>
                  </a:lnTo>
                  <a:lnTo>
                    <a:pt x="23533" y="12738"/>
                  </a:lnTo>
                  <a:lnTo>
                    <a:pt x="23558" y="13462"/>
                  </a:lnTo>
                  <a:lnTo>
                    <a:pt x="25387" y="13487"/>
                  </a:lnTo>
                  <a:lnTo>
                    <a:pt x="22910" y="15938"/>
                  </a:lnTo>
                  <a:lnTo>
                    <a:pt x="22440" y="17995"/>
                  </a:lnTo>
                  <a:lnTo>
                    <a:pt x="17868" y="23634"/>
                  </a:lnTo>
                  <a:lnTo>
                    <a:pt x="16484" y="30162"/>
                  </a:lnTo>
                  <a:lnTo>
                    <a:pt x="6781" y="32029"/>
                  </a:lnTo>
                  <a:lnTo>
                    <a:pt x="3962" y="33655"/>
                  </a:lnTo>
                  <a:lnTo>
                    <a:pt x="3086" y="36931"/>
                  </a:lnTo>
                  <a:lnTo>
                    <a:pt x="3213" y="38773"/>
                  </a:lnTo>
                  <a:lnTo>
                    <a:pt x="0" y="40259"/>
                  </a:lnTo>
                  <a:lnTo>
                    <a:pt x="4889" y="44005"/>
                  </a:lnTo>
                  <a:lnTo>
                    <a:pt x="1003" y="46012"/>
                  </a:lnTo>
                  <a:lnTo>
                    <a:pt x="990" y="48348"/>
                  </a:lnTo>
                  <a:lnTo>
                    <a:pt x="5511" y="50850"/>
                  </a:lnTo>
                  <a:lnTo>
                    <a:pt x="3721" y="54622"/>
                  </a:lnTo>
                  <a:lnTo>
                    <a:pt x="1600" y="63487"/>
                  </a:lnTo>
                  <a:lnTo>
                    <a:pt x="977" y="68846"/>
                  </a:lnTo>
                  <a:lnTo>
                    <a:pt x="2044" y="74320"/>
                  </a:lnTo>
                  <a:lnTo>
                    <a:pt x="4076" y="71818"/>
                  </a:lnTo>
                  <a:lnTo>
                    <a:pt x="4051" y="77000"/>
                  </a:lnTo>
                  <a:lnTo>
                    <a:pt x="7620" y="81191"/>
                  </a:lnTo>
                  <a:lnTo>
                    <a:pt x="7505" y="91516"/>
                  </a:lnTo>
                  <a:lnTo>
                    <a:pt x="9436" y="97358"/>
                  </a:lnTo>
                  <a:lnTo>
                    <a:pt x="9245" y="108115"/>
                  </a:lnTo>
                  <a:lnTo>
                    <a:pt x="9867" y="113030"/>
                  </a:lnTo>
                  <a:lnTo>
                    <a:pt x="13995" y="119481"/>
                  </a:lnTo>
                  <a:lnTo>
                    <a:pt x="16713" y="121196"/>
                  </a:lnTo>
                  <a:lnTo>
                    <a:pt x="14820" y="125120"/>
                  </a:lnTo>
                  <a:lnTo>
                    <a:pt x="15049" y="125742"/>
                  </a:lnTo>
                  <a:lnTo>
                    <a:pt x="19100" y="127012"/>
                  </a:lnTo>
                  <a:lnTo>
                    <a:pt x="19812" y="130403"/>
                  </a:lnTo>
                  <a:lnTo>
                    <a:pt x="20370" y="134874"/>
                  </a:lnTo>
                  <a:lnTo>
                    <a:pt x="22136" y="131851"/>
                  </a:lnTo>
                  <a:lnTo>
                    <a:pt x="20256" y="130098"/>
                  </a:lnTo>
                  <a:lnTo>
                    <a:pt x="20739" y="128320"/>
                  </a:lnTo>
                  <a:lnTo>
                    <a:pt x="21971" y="126847"/>
                  </a:lnTo>
                  <a:lnTo>
                    <a:pt x="17729" y="118148"/>
                  </a:lnTo>
                  <a:lnTo>
                    <a:pt x="16751" y="111963"/>
                  </a:lnTo>
                  <a:lnTo>
                    <a:pt x="17360" y="92976"/>
                  </a:lnTo>
                  <a:lnTo>
                    <a:pt x="16713" y="86766"/>
                  </a:lnTo>
                  <a:lnTo>
                    <a:pt x="16065" y="84709"/>
                  </a:lnTo>
                  <a:lnTo>
                    <a:pt x="16471" y="83185"/>
                  </a:lnTo>
                  <a:lnTo>
                    <a:pt x="20878" y="81343"/>
                  </a:lnTo>
                  <a:lnTo>
                    <a:pt x="22250" y="79768"/>
                  </a:lnTo>
                  <a:lnTo>
                    <a:pt x="21463" y="77114"/>
                  </a:lnTo>
                  <a:lnTo>
                    <a:pt x="20828" y="75742"/>
                  </a:lnTo>
                  <a:lnTo>
                    <a:pt x="19570" y="75984"/>
                  </a:lnTo>
                  <a:lnTo>
                    <a:pt x="18427" y="75958"/>
                  </a:lnTo>
                  <a:lnTo>
                    <a:pt x="16789" y="76441"/>
                  </a:lnTo>
                  <a:lnTo>
                    <a:pt x="15938" y="76073"/>
                  </a:lnTo>
                  <a:lnTo>
                    <a:pt x="14681" y="75057"/>
                  </a:lnTo>
                  <a:lnTo>
                    <a:pt x="14744" y="73837"/>
                  </a:lnTo>
                  <a:lnTo>
                    <a:pt x="16090" y="71640"/>
                  </a:lnTo>
                  <a:lnTo>
                    <a:pt x="19100" y="72377"/>
                  </a:lnTo>
                  <a:lnTo>
                    <a:pt x="20015" y="73672"/>
                  </a:lnTo>
                  <a:lnTo>
                    <a:pt x="21501" y="73469"/>
                  </a:lnTo>
                  <a:lnTo>
                    <a:pt x="25361" y="68884"/>
                  </a:lnTo>
                  <a:lnTo>
                    <a:pt x="20269" y="67056"/>
                  </a:lnTo>
                  <a:lnTo>
                    <a:pt x="18999" y="65062"/>
                  </a:lnTo>
                  <a:lnTo>
                    <a:pt x="24663" y="59829"/>
                  </a:lnTo>
                  <a:lnTo>
                    <a:pt x="28956" y="53835"/>
                  </a:lnTo>
                  <a:lnTo>
                    <a:pt x="33934" y="48488"/>
                  </a:lnTo>
                  <a:lnTo>
                    <a:pt x="31813" y="40449"/>
                  </a:lnTo>
                  <a:lnTo>
                    <a:pt x="33172" y="33362"/>
                  </a:lnTo>
                  <a:lnTo>
                    <a:pt x="40690" y="26479"/>
                  </a:lnTo>
                  <a:lnTo>
                    <a:pt x="41198" y="24955"/>
                  </a:lnTo>
                  <a:lnTo>
                    <a:pt x="39408" y="21678"/>
                  </a:lnTo>
                  <a:lnTo>
                    <a:pt x="32461" y="21742"/>
                  </a:lnTo>
                  <a:lnTo>
                    <a:pt x="30835" y="19037"/>
                  </a:lnTo>
                  <a:lnTo>
                    <a:pt x="35267" y="12077"/>
                  </a:lnTo>
                  <a:lnTo>
                    <a:pt x="38862" y="3848"/>
                  </a:lnTo>
                  <a:lnTo>
                    <a:pt x="38811" y="3556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95BE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891527" y="1146174"/>
              <a:ext cx="19050" cy="62865"/>
            </a:xfrm>
            <a:custGeom>
              <a:avLst/>
              <a:gdLst/>
              <a:ahLst/>
              <a:cxnLst/>
              <a:rect l="l" t="t" r="r" b="b"/>
              <a:pathLst>
                <a:path w="19050" h="62865">
                  <a:moveTo>
                    <a:pt x="4762" y="0"/>
                  </a:moveTo>
                  <a:lnTo>
                    <a:pt x="215" y="2895"/>
                  </a:lnTo>
                  <a:lnTo>
                    <a:pt x="215" y="5651"/>
                  </a:lnTo>
                  <a:lnTo>
                    <a:pt x="0" y="8420"/>
                  </a:lnTo>
                  <a:lnTo>
                    <a:pt x="254" y="11150"/>
                  </a:lnTo>
                  <a:lnTo>
                    <a:pt x="400" y="17857"/>
                  </a:lnTo>
                  <a:lnTo>
                    <a:pt x="180" y="24591"/>
                  </a:lnTo>
                  <a:lnTo>
                    <a:pt x="518" y="31333"/>
                  </a:lnTo>
                  <a:lnTo>
                    <a:pt x="2336" y="38061"/>
                  </a:lnTo>
                  <a:lnTo>
                    <a:pt x="3327" y="40347"/>
                  </a:lnTo>
                  <a:lnTo>
                    <a:pt x="6591" y="42214"/>
                  </a:lnTo>
                  <a:lnTo>
                    <a:pt x="5410" y="45478"/>
                  </a:lnTo>
                  <a:lnTo>
                    <a:pt x="7073" y="48831"/>
                  </a:lnTo>
                  <a:lnTo>
                    <a:pt x="9906" y="51257"/>
                  </a:lnTo>
                  <a:lnTo>
                    <a:pt x="11480" y="61201"/>
                  </a:lnTo>
                  <a:lnTo>
                    <a:pt x="14490" y="62496"/>
                  </a:lnTo>
                  <a:lnTo>
                    <a:pt x="18910" y="61048"/>
                  </a:lnTo>
                  <a:lnTo>
                    <a:pt x="16256" y="59461"/>
                  </a:lnTo>
                  <a:lnTo>
                    <a:pt x="14566" y="57111"/>
                  </a:lnTo>
                  <a:lnTo>
                    <a:pt x="13017" y="54152"/>
                  </a:lnTo>
                  <a:lnTo>
                    <a:pt x="18262" y="53416"/>
                  </a:lnTo>
                  <a:lnTo>
                    <a:pt x="16103" y="48742"/>
                  </a:lnTo>
                  <a:lnTo>
                    <a:pt x="10363" y="46939"/>
                  </a:lnTo>
                  <a:lnTo>
                    <a:pt x="10604" y="41325"/>
                  </a:lnTo>
                  <a:lnTo>
                    <a:pt x="11176" y="39662"/>
                  </a:lnTo>
                  <a:lnTo>
                    <a:pt x="10909" y="37896"/>
                  </a:lnTo>
                  <a:lnTo>
                    <a:pt x="11137" y="36207"/>
                  </a:lnTo>
                  <a:lnTo>
                    <a:pt x="11445" y="28220"/>
                  </a:lnTo>
                  <a:lnTo>
                    <a:pt x="10618" y="20356"/>
                  </a:lnTo>
                  <a:lnTo>
                    <a:pt x="7747" y="4762"/>
                  </a:lnTo>
                  <a:lnTo>
                    <a:pt x="7048" y="495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9C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870991" y="1110919"/>
              <a:ext cx="13335" cy="27940"/>
            </a:xfrm>
            <a:custGeom>
              <a:avLst/>
              <a:gdLst/>
              <a:ahLst/>
              <a:cxnLst/>
              <a:rect l="l" t="t" r="r" b="b"/>
              <a:pathLst>
                <a:path w="13334" h="27940">
                  <a:moveTo>
                    <a:pt x="6969" y="23293"/>
                  </a:moveTo>
                  <a:lnTo>
                    <a:pt x="5054" y="25526"/>
                  </a:lnTo>
                  <a:lnTo>
                    <a:pt x="6540" y="27711"/>
                  </a:lnTo>
                  <a:lnTo>
                    <a:pt x="6743" y="27546"/>
                  </a:lnTo>
                  <a:lnTo>
                    <a:pt x="6984" y="27419"/>
                  </a:lnTo>
                  <a:lnTo>
                    <a:pt x="7251" y="27114"/>
                  </a:lnTo>
                  <a:lnTo>
                    <a:pt x="7152" y="25526"/>
                  </a:lnTo>
                  <a:lnTo>
                    <a:pt x="6969" y="23293"/>
                  </a:lnTo>
                  <a:close/>
                </a:path>
                <a:path w="13334" h="27940">
                  <a:moveTo>
                    <a:pt x="6808" y="21339"/>
                  </a:moveTo>
                  <a:lnTo>
                    <a:pt x="6969" y="23293"/>
                  </a:lnTo>
                  <a:lnTo>
                    <a:pt x="8254" y="21793"/>
                  </a:lnTo>
                  <a:lnTo>
                    <a:pt x="6808" y="21339"/>
                  </a:lnTo>
                  <a:close/>
                </a:path>
                <a:path w="13334" h="27940">
                  <a:moveTo>
                    <a:pt x="7357" y="16029"/>
                  </a:moveTo>
                  <a:lnTo>
                    <a:pt x="584" y="17271"/>
                  </a:lnTo>
                  <a:lnTo>
                    <a:pt x="4127" y="20497"/>
                  </a:lnTo>
                  <a:lnTo>
                    <a:pt x="6808" y="21339"/>
                  </a:lnTo>
                  <a:lnTo>
                    <a:pt x="6680" y="19773"/>
                  </a:lnTo>
                  <a:lnTo>
                    <a:pt x="7357" y="16029"/>
                  </a:lnTo>
                  <a:close/>
                </a:path>
                <a:path w="13334" h="27940">
                  <a:moveTo>
                    <a:pt x="7461" y="15459"/>
                  </a:moveTo>
                  <a:lnTo>
                    <a:pt x="7357" y="16029"/>
                  </a:lnTo>
                  <a:lnTo>
                    <a:pt x="7924" y="15925"/>
                  </a:lnTo>
                  <a:lnTo>
                    <a:pt x="7461" y="15459"/>
                  </a:lnTo>
                  <a:close/>
                </a:path>
                <a:path w="13334" h="27940">
                  <a:moveTo>
                    <a:pt x="11972" y="2349"/>
                  </a:moveTo>
                  <a:lnTo>
                    <a:pt x="3047" y="2349"/>
                  </a:lnTo>
                  <a:lnTo>
                    <a:pt x="3136" y="4432"/>
                  </a:lnTo>
                  <a:lnTo>
                    <a:pt x="1295" y="9791"/>
                  </a:lnTo>
                  <a:lnTo>
                    <a:pt x="3378" y="11353"/>
                  </a:lnTo>
                  <a:lnTo>
                    <a:pt x="7461" y="15459"/>
                  </a:lnTo>
                  <a:lnTo>
                    <a:pt x="7988" y="12547"/>
                  </a:lnTo>
                  <a:lnTo>
                    <a:pt x="11972" y="2349"/>
                  </a:lnTo>
                  <a:close/>
                </a:path>
                <a:path w="13334" h="27940">
                  <a:moveTo>
                    <a:pt x="3873" y="698"/>
                  </a:moveTo>
                  <a:lnTo>
                    <a:pt x="1625" y="825"/>
                  </a:lnTo>
                  <a:lnTo>
                    <a:pt x="0" y="2844"/>
                  </a:lnTo>
                  <a:lnTo>
                    <a:pt x="3047" y="2349"/>
                  </a:lnTo>
                  <a:lnTo>
                    <a:pt x="11972" y="2349"/>
                  </a:lnTo>
                  <a:lnTo>
                    <a:pt x="12230" y="1689"/>
                  </a:lnTo>
                  <a:lnTo>
                    <a:pt x="8877" y="1689"/>
                  </a:lnTo>
                  <a:lnTo>
                    <a:pt x="6197" y="761"/>
                  </a:lnTo>
                  <a:lnTo>
                    <a:pt x="3873" y="698"/>
                  </a:lnTo>
                  <a:close/>
                </a:path>
                <a:path w="13334" h="27940">
                  <a:moveTo>
                    <a:pt x="12890" y="0"/>
                  </a:moveTo>
                  <a:lnTo>
                    <a:pt x="8877" y="1689"/>
                  </a:lnTo>
                  <a:lnTo>
                    <a:pt x="12230" y="1689"/>
                  </a:lnTo>
                  <a:lnTo>
                    <a:pt x="12890" y="0"/>
                  </a:lnTo>
                  <a:close/>
                </a:path>
              </a:pathLst>
            </a:custGeom>
            <a:solidFill>
              <a:srgbClr val="8CB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909624" y="1232903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9093" y="0"/>
                  </a:moveTo>
                  <a:lnTo>
                    <a:pt x="6096" y="863"/>
                  </a:lnTo>
                  <a:lnTo>
                    <a:pt x="3733" y="7416"/>
                  </a:lnTo>
                  <a:lnTo>
                    <a:pt x="4013" y="8724"/>
                  </a:lnTo>
                  <a:lnTo>
                    <a:pt x="1638" y="10452"/>
                  </a:lnTo>
                  <a:lnTo>
                    <a:pt x="0" y="11544"/>
                  </a:lnTo>
                  <a:lnTo>
                    <a:pt x="2667" y="14389"/>
                  </a:lnTo>
                  <a:lnTo>
                    <a:pt x="8445" y="12407"/>
                  </a:lnTo>
                  <a:lnTo>
                    <a:pt x="9448" y="10363"/>
                  </a:lnTo>
                  <a:lnTo>
                    <a:pt x="10858" y="5880"/>
                  </a:lnTo>
                  <a:lnTo>
                    <a:pt x="11417" y="3568"/>
                  </a:lnTo>
                  <a:lnTo>
                    <a:pt x="14300" y="3403"/>
                  </a:lnTo>
                  <a:lnTo>
                    <a:pt x="9093" y="0"/>
                  </a:lnTo>
                  <a:close/>
                </a:path>
              </a:pathLst>
            </a:custGeom>
            <a:solidFill>
              <a:srgbClr val="D4E2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15" name="object 4715"/>
          <p:cNvGrpSpPr/>
          <p:nvPr/>
        </p:nvGrpSpPr>
        <p:grpSpPr>
          <a:xfrm>
            <a:off x="888314" y="846861"/>
            <a:ext cx="200660" cy="233045"/>
            <a:chOff x="888314" y="846861"/>
            <a:chExt cx="200660" cy="233045"/>
          </a:xfrm>
        </p:grpSpPr>
        <p:sp>
          <p:nvSpPr>
            <p:cNvPr id="4716" name="object 4716"/>
            <p:cNvSpPr/>
            <p:nvPr/>
          </p:nvSpPr>
          <p:spPr>
            <a:xfrm>
              <a:off x="1017333" y="874877"/>
              <a:ext cx="7620" cy="7620"/>
            </a:xfrm>
            <a:custGeom>
              <a:avLst/>
              <a:gdLst/>
              <a:ahLst/>
              <a:cxnLst/>
              <a:rect l="l" t="t" r="r" b="b"/>
              <a:pathLst>
                <a:path w="7619" h="7619">
                  <a:moveTo>
                    <a:pt x="6222" y="0"/>
                  </a:moveTo>
                  <a:lnTo>
                    <a:pt x="3987" y="1549"/>
                  </a:lnTo>
                  <a:lnTo>
                    <a:pt x="1523" y="2806"/>
                  </a:lnTo>
                  <a:lnTo>
                    <a:pt x="0" y="5181"/>
                  </a:lnTo>
                  <a:lnTo>
                    <a:pt x="1244" y="5295"/>
                  </a:lnTo>
                  <a:lnTo>
                    <a:pt x="2070" y="5854"/>
                  </a:lnTo>
                  <a:lnTo>
                    <a:pt x="2070" y="7239"/>
                  </a:lnTo>
                  <a:lnTo>
                    <a:pt x="7264" y="990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448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002258" y="869683"/>
              <a:ext cx="52705" cy="47625"/>
            </a:xfrm>
            <a:custGeom>
              <a:avLst/>
              <a:gdLst/>
              <a:ahLst/>
              <a:cxnLst/>
              <a:rect l="l" t="t" r="r" b="b"/>
              <a:pathLst>
                <a:path w="52705" h="47625">
                  <a:moveTo>
                    <a:pt x="51473" y="0"/>
                  </a:moveTo>
                  <a:lnTo>
                    <a:pt x="48107" y="203"/>
                  </a:lnTo>
                  <a:lnTo>
                    <a:pt x="46227" y="2133"/>
                  </a:lnTo>
                  <a:lnTo>
                    <a:pt x="45389" y="5270"/>
                  </a:lnTo>
                  <a:lnTo>
                    <a:pt x="42113" y="6946"/>
                  </a:lnTo>
                  <a:lnTo>
                    <a:pt x="40766" y="12090"/>
                  </a:lnTo>
                  <a:lnTo>
                    <a:pt x="35750" y="10629"/>
                  </a:lnTo>
                  <a:lnTo>
                    <a:pt x="34302" y="10477"/>
                  </a:lnTo>
                  <a:lnTo>
                    <a:pt x="31267" y="11112"/>
                  </a:lnTo>
                  <a:lnTo>
                    <a:pt x="29476" y="12395"/>
                  </a:lnTo>
                  <a:lnTo>
                    <a:pt x="26555" y="16738"/>
                  </a:lnTo>
                  <a:lnTo>
                    <a:pt x="20573" y="16636"/>
                  </a:lnTo>
                  <a:lnTo>
                    <a:pt x="18414" y="19837"/>
                  </a:lnTo>
                  <a:lnTo>
                    <a:pt x="10769" y="28079"/>
                  </a:lnTo>
                  <a:lnTo>
                    <a:pt x="7924" y="35191"/>
                  </a:lnTo>
                  <a:lnTo>
                    <a:pt x="2438" y="40297"/>
                  </a:lnTo>
                  <a:lnTo>
                    <a:pt x="1015" y="41808"/>
                  </a:lnTo>
                  <a:lnTo>
                    <a:pt x="622" y="42773"/>
                  </a:lnTo>
                  <a:lnTo>
                    <a:pt x="0" y="45465"/>
                  </a:lnTo>
                  <a:lnTo>
                    <a:pt x="126" y="47383"/>
                  </a:lnTo>
                  <a:lnTo>
                    <a:pt x="3695" y="45732"/>
                  </a:lnTo>
                  <a:lnTo>
                    <a:pt x="8166" y="39992"/>
                  </a:lnTo>
                  <a:lnTo>
                    <a:pt x="13665" y="35572"/>
                  </a:lnTo>
                  <a:lnTo>
                    <a:pt x="19977" y="31902"/>
                  </a:lnTo>
                  <a:lnTo>
                    <a:pt x="25552" y="27882"/>
                  </a:lnTo>
                  <a:lnTo>
                    <a:pt x="35745" y="18600"/>
                  </a:lnTo>
                  <a:lnTo>
                    <a:pt x="41313" y="14681"/>
                  </a:lnTo>
                  <a:lnTo>
                    <a:pt x="47129" y="11429"/>
                  </a:lnTo>
                  <a:lnTo>
                    <a:pt x="47701" y="4965"/>
                  </a:lnTo>
                  <a:lnTo>
                    <a:pt x="52222" y="1155"/>
                  </a:lnTo>
                  <a:lnTo>
                    <a:pt x="51473" y="0"/>
                  </a:lnTo>
                  <a:close/>
                </a:path>
              </a:pathLst>
            </a:custGeom>
            <a:solidFill>
              <a:srgbClr val="BDE4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978052" y="912291"/>
              <a:ext cx="27940" cy="34925"/>
            </a:xfrm>
            <a:custGeom>
              <a:avLst/>
              <a:gdLst/>
              <a:ahLst/>
              <a:cxnLst/>
              <a:rect l="l" t="t" r="r" b="b"/>
              <a:pathLst>
                <a:path w="27940" h="34925">
                  <a:moveTo>
                    <a:pt x="25831" y="0"/>
                  </a:moveTo>
                  <a:lnTo>
                    <a:pt x="20802" y="558"/>
                  </a:lnTo>
                  <a:lnTo>
                    <a:pt x="22098" y="5753"/>
                  </a:lnTo>
                  <a:lnTo>
                    <a:pt x="19773" y="8293"/>
                  </a:lnTo>
                  <a:lnTo>
                    <a:pt x="18491" y="10172"/>
                  </a:lnTo>
                  <a:lnTo>
                    <a:pt x="15290" y="10426"/>
                  </a:lnTo>
                  <a:lnTo>
                    <a:pt x="15417" y="13474"/>
                  </a:lnTo>
                  <a:lnTo>
                    <a:pt x="13157" y="20040"/>
                  </a:lnTo>
                  <a:lnTo>
                    <a:pt x="7416" y="22885"/>
                  </a:lnTo>
                  <a:lnTo>
                    <a:pt x="1981" y="26047"/>
                  </a:lnTo>
                  <a:lnTo>
                    <a:pt x="1625" y="28117"/>
                  </a:lnTo>
                  <a:lnTo>
                    <a:pt x="4305" y="28816"/>
                  </a:lnTo>
                  <a:lnTo>
                    <a:pt x="4216" y="30835"/>
                  </a:lnTo>
                  <a:lnTo>
                    <a:pt x="2654" y="31407"/>
                  </a:lnTo>
                  <a:lnTo>
                    <a:pt x="622" y="31038"/>
                  </a:lnTo>
                  <a:lnTo>
                    <a:pt x="0" y="33147"/>
                  </a:lnTo>
                  <a:lnTo>
                    <a:pt x="1587" y="32727"/>
                  </a:lnTo>
                  <a:lnTo>
                    <a:pt x="2336" y="34594"/>
                  </a:lnTo>
                  <a:lnTo>
                    <a:pt x="10350" y="32600"/>
                  </a:lnTo>
                  <a:lnTo>
                    <a:pt x="13258" y="28803"/>
                  </a:lnTo>
                  <a:lnTo>
                    <a:pt x="15455" y="23888"/>
                  </a:lnTo>
                  <a:lnTo>
                    <a:pt x="22923" y="18948"/>
                  </a:lnTo>
                  <a:lnTo>
                    <a:pt x="27901" y="3111"/>
                  </a:lnTo>
                  <a:lnTo>
                    <a:pt x="24892" y="3619"/>
                  </a:lnTo>
                  <a:lnTo>
                    <a:pt x="25539" y="1689"/>
                  </a:lnTo>
                  <a:lnTo>
                    <a:pt x="25831" y="0"/>
                  </a:lnTo>
                  <a:close/>
                </a:path>
              </a:pathLst>
            </a:custGeom>
            <a:solidFill>
              <a:srgbClr val="B0D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044917" y="846861"/>
              <a:ext cx="43815" cy="45085"/>
            </a:xfrm>
            <a:custGeom>
              <a:avLst/>
              <a:gdLst/>
              <a:ahLst/>
              <a:cxnLst/>
              <a:rect l="l" t="t" r="r" b="b"/>
              <a:pathLst>
                <a:path w="43815" h="45084">
                  <a:moveTo>
                    <a:pt x="22453" y="9537"/>
                  </a:moveTo>
                  <a:lnTo>
                    <a:pt x="20954" y="11925"/>
                  </a:lnTo>
                  <a:lnTo>
                    <a:pt x="25514" y="13284"/>
                  </a:lnTo>
                  <a:lnTo>
                    <a:pt x="19037" y="18427"/>
                  </a:lnTo>
                  <a:lnTo>
                    <a:pt x="17614" y="23647"/>
                  </a:lnTo>
                  <a:lnTo>
                    <a:pt x="7848" y="31305"/>
                  </a:lnTo>
                  <a:lnTo>
                    <a:pt x="5003" y="38099"/>
                  </a:lnTo>
                  <a:lnTo>
                    <a:pt x="482" y="43624"/>
                  </a:lnTo>
                  <a:lnTo>
                    <a:pt x="0" y="44627"/>
                  </a:lnTo>
                  <a:lnTo>
                    <a:pt x="660" y="44856"/>
                  </a:lnTo>
                  <a:lnTo>
                    <a:pt x="1435" y="44996"/>
                  </a:lnTo>
                  <a:lnTo>
                    <a:pt x="3708" y="44183"/>
                  </a:lnTo>
                  <a:lnTo>
                    <a:pt x="5130" y="41998"/>
                  </a:lnTo>
                  <a:lnTo>
                    <a:pt x="7442" y="41249"/>
                  </a:lnTo>
                  <a:lnTo>
                    <a:pt x="18530" y="29986"/>
                  </a:lnTo>
                  <a:lnTo>
                    <a:pt x="23428" y="23620"/>
                  </a:lnTo>
                  <a:lnTo>
                    <a:pt x="26923" y="15874"/>
                  </a:lnTo>
                  <a:lnTo>
                    <a:pt x="30756" y="15874"/>
                  </a:lnTo>
                  <a:lnTo>
                    <a:pt x="32143" y="12509"/>
                  </a:lnTo>
                  <a:lnTo>
                    <a:pt x="33257" y="10960"/>
                  </a:lnTo>
                  <a:lnTo>
                    <a:pt x="29209" y="10960"/>
                  </a:lnTo>
                  <a:lnTo>
                    <a:pt x="22453" y="9537"/>
                  </a:lnTo>
                  <a:close/>
                </a:path>
                <a:path w="43815" h="45084">
                  <a:moveTo>
                    <a:pt x="30756" y="15874"/>
                  </a:moveTo>
                  <a:lnTo>
                    <a:pt x="26923" y="15874"/>
                  </a:lnTo>
                  <a:lnTo>
                    <a:pt x="26657" y="18084"/>
                  </a:lnTo>
                  <a:lnTo>
                    <a:pt x="25248" y="19587"/>
                  </a:lnTo>
                  <a:lnTo>
                    <a:pt x="25188" y="19719"/>
                  </a:lnTo>
                  <a:lnTo>
                    <a:pt x="27851" y="20154"/>
                  </a:lnTo>
                  <a:lnTo>
                    <a:pt x="28968" y="19862"/>
                  </a:lnTo>
                  <a:lnTo>
                    <a:pt x="29489" y="18948"/>
                  </a:lnTo>
                  <a:lnTo>
                    <a:pt x="30756" y="15874"/>
                  </a:lnTo>
                  <a:close/>
                </a:path>
                <a:path w="43815" h="45084">
                  <a:moveTo>
                    <a:pt x="43078" y="0"/>
                  </a:moveTo>
                  <a:lnTo>
                    <a:pt x="38519" y="1244"/>
                  </a:lnTo>
                  <a:lnTo>
                    <a:pt x="35674" y="5194"/>
                  </a:lnTo>
                  <a:lnTo>
                    <a:pt x="31661" y="7289"/>
                  </a:lnTo>
                  <a:lnTo>
                    <a:pt x="29209" y="10960"/>
                  </a:lnTo>
                  <a:lnTo>
                    <a:pt x="33257" y="10960"/>
                  </a:lnTo>
                  <a:lnTo>
                    <a:pt x="35458" y="7899"/>
                  </a:lnTo>
                  <a:lnTo>
                    <a:pt x="42011" y="3568"/>
                  </a:lnTo>
                  <a:lnTo>
                    <a:pt x="43662" y="2324"/>
                  </a:lnTo>
                  <a:lnTo>
                    <a:pt x="43078" y="0"/>
                  </a:lnTo>
                  <a:close/>
                </a:path>
              </a:pathLst>
            </a:custGeom>
            <a:solidFill>
              <a:srgbClr val="94B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017117" y="890485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5">
                  <a:moveTo>
                    <a:pt x="28282" y="0"/>
                  </a:moveTo>
                  <a:lnTo>
                    <a:pt x="22948" y="5969"/>
                  </a:lnTo>
                  <a:lnTo>
                    <a:pt x="17437" y="11709"/>
                  </a:lnTo>
                  <a:lnTo>
                    <a:pt x="6591" y="17132"/>
                  </a:lnTo>
                  <a:lnTo>
                    <a:pt x="3610" y="19634"/>
                  </a:lnTo>
                  <a:lnTo>
                    <a:pt x="1295" y="22860"/>
                  </a:lnTo>
                  <a:lnTo>
                    <a:pt x="0" y="26238"/>
                  </a:lnTo>
                  <a:lnTo>
                    <a:pt x="1384" y="26936"/>
                  </a:lnTo>
                  <a:lnTo>
                    <a:pt x="4419" y="25971"/>
                  </a:lnTo>
                  <a:lnTo>
                    <a:pt x="7912" y="21971"/>
                  </a:lnTo>
                  <a:lnTo>
                    <a:pt x="12667" y="19621"/>
                  </a:lnTo>
                  <a:lnTo>
                    <a:pt x="16878" y="16624"/>
                  </a:lnTo>
                  <a:lnTo>
                    <a:pt x="21882" y="13347"/>
                  </a:lnTo>
                  <a:lnTo>
                    <a:pt x="25133" y="8420"/>
                  </a:lnTo>
                  <a:lnTo>
                    <a:pt x="29438" y="3124"/>
                  </a:lnTo>
                  <a:lnTo>
                    <a:pt x="29845" y="2120"/>
                  </a:lnTo>
                  <a:lnTo>
                    <a:pt x="29337" y="1054"/>
                  </a:lnTo>
                  <a:lnTo>
                    <a:pt x="28282" y="0"/>
                  </a:lnTo>
                  <a:close/>
                </a:path>
              </a:pathLst>
            </a:custGeom>
            <a:solidFill>
              <a:srgbClr val="98C7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012291" y="913345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6121" y="0"/>
                  </a:moveTo>
                  <a:lnTo>
                    <a:pt x="4254" y="1485"/>
                  </a:lnTo>
                  <a:lnTo>
                    <a:pt x="0" y="1511"/>
                  </a:lnTo>
                  <a:lnTo>
                    <a:pt x="1358" y="6426"/>
                  </a:lnTo>
                  <a:lnTo>
                    <a:pt x="4775" y="3429"/>
                  </a:lnTo>
                  <a:lnTo>
                    <a:pt x="7658" y="4229"/>
                  </a:lnTo>
                  <a:lnTo>
                    <a:pt x="8508" y="3454"/>
                  </a:lnTo>
                  <a:lnTo>
                    <a:pt x="9245" y="3111"/>
                  </a:lnTo>
                  <a:lnTo>
                    <a:pt x="6946" y="3340"/>
                  </a:lnTo>
                  <a:lnTo>
                    <a:pt x="5905" y="2298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056893" y="861872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4876" y="0"/>
                  </a:moveTo>
                  <a:lnTo>
                    <a:pt x="3187" y="1955"/>
                  </a:lnTo>
                  <a:lnTo>
                    <a:pt x="2032" y="1600"/>
                  </a:lnTo>
                  <a:lnTo>
                    <a:pt x="2006" y="3086"/>
                  </a:lnTo>
                  <a:lnTo>
                    <a:pt x="1295" y="4114"/>
                  </a:lnTo>
                  <a:lnTo>
                    <a:pt x="0" y="4775"/>
                  </a:lnTo>
                  <a:lnTo>
                    <a:pt x="431" y="7734"/>
                  </a:lnTo>
                  <a:lnTo>
                    <a:pt x="1752" y="6273"/>
                  </a:lnTo>
                  <a:lnTo>
                    <a:pt x="4241" y="4559"/>
                  </a:lnTo>
                  <a:lnTo>
                    <a:pt x="5943" y="3721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BCE5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004989" y="920051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1866" y="6515"/>
                  </a:moveTo>
                  <a:lnTo>
                    <a:pt x="1612" y="5880"/>
                  </a:lnTo>
                  <a:lnTo>
                    <a:pt x="952" y="5549"/>
                  </a:lnTo>
                  <a:lnTo>
                    <a:pt x="254" y="5219"/>
                  </a:lnTo>
                  <a:lnTo>
                    <a:pt x="38" y="5829"/>
                  </a:lnTo>
                  <a:lnTo>
                    <a:pt x="0" y="6934"/>
                  </a:lnTo>
                  <a:lnTo>
                    <a:pt x="165" y="7556"/>
                  </a:lnTo>
                  <a:lnTo>
                    <a:pt x="495" y="9867"/>
                  </a:lnTo>
                  <a:lnTo>
                    <a:pt x="1244" y="8178"/>
                  </a:lnTo>
                  <a:lnTo>
                    <a:pt x="1498" y="7721"/>
                  </a:lnTo>
                  <a:lnTo>
                    <a:pt x="1651" y="7251"/>
                  </a:lnTo>
                  <a:lnTo>
                    <a:pt x="1866" y="6515"/>
                  </a:lnTo>
                  <a:close/>
                </a:path>
                <a:path w="11430" h="10159">
                  <a:moveTo>
                    <a:pt x="11061" y="1282"/>
                  </a:moveTo>
                  <a:lnTo>
                    <a:pt x="8801" y="0"/>
                  </a:lnTo>
                  <a:lnTo>
                    <a:pt x="7848" y="1371"/>
                  </a:lnTo>
                  <a:lnTo>
                    <a:pt x="6515" y="3365"/>
                  </a:lnTo>
                  <a:lnTo>
                    <a:pt x="8915" y="3644"/>
                  </a:lnTo>
                  <a:lnTo>
                    <a:pt x="10236" y="3098"/>
                  </a:lnTo>
                  <a:lnTo>
                    <a:pt x="11061" y="1282"/>
                  </a:lnTo>
                  <a:close/>
                </a:path>
              </a:pathLst>
            </a:custGeom>
            <a:solidFill>
              <a:srgbClr val="A3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038136" y="870572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59" h="13334">
                  <a:moveTo>
                    <a:pt x="8305" y="0"/>
                  </a:moveTo>
                  <a:lnTo>
                    <a:pt x="2006" y="3238"/>
                  </a:lnTo>
                  <a:lnTo>
                    <a:pt x="2755" y="6083"/>
                  </a:lnTo>
                  <a:lnTo>
                    <a:pt x="698" y="8153"/>
                  </a:lnTo>
                  <a:lnTo>
                    <a:pt x="0" y="10591"/>
                  </a:lnTo>
                  <a:lnTo>
                    <a:pt x="5905" y="12725"/>
                  </a:lnTo>
                  <a:lnTo>
                    <a:pt x="7315" y="7950"/>
                  </a:lnTo>
                  <a:lnTo>
                    <a:pt x="9512" y="4381"/>
                  </a:lnTo>
                  <a:lnTo>
                    <a:pt x="9207" y="2895"/>
                  </a:lnTo>
                  <a:lnTo>
                    <a:pt x="9893" y="113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6DA3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027518" y="873810"/>
              <a:ext cx="17145" cy="10795"/>
            </a:xfrm>
            <a:custGeom>
              <a:avLst/>
              <a:gdLst/>
              <a:ahLst/>
              <a:cxnLst/>
              <a:rect l="l" t="t" r="r" b="b"/>
              <a:pathLst>
                <a:path w="17144" h="10794">
                  <a:moveTo>
                    <a:pt x="12623" y="0"/>
                  </a:moveTo>
                  <a:lnTo>
                    <a:pt x="0" y="7086"/>
                  </a:lnTo>
                  <a:lnTo>
                    <a:pt x="1308" y="7734"/>
                  </a:lnTo>
                  <a:lnTo>
                    <a:pt x="457" y="8610"/>
                  </a:lnTo>
                  <a:lnTo>
                    <a:pt x="241" y="9410"/>
                  </a:lnTo>
                  <a:lnTo>
                    <a:pt x="1600" y="10490"/>
                  </a:lnTo>
                  <a:lnTo>
                    <a:pt x="2666" y="9715"/>
                  </a:lnTo>
                  <a:lnTo>
                    <a:pt x="5270" y="7975"/>
                  </a:lnTo>
                  <a:lnTo>
                    <a:pt x="6616" y="6591"/>
                  </a:lnTo>
                  <a:lnTo>
                    <a:pt x="8674" y="7238"/>
                  </a:lnTo>
                  <a:lnTo>
                    <a:pt x="10617" y="7340"/>
                  </a:lnTo>
                  <a:lnTo>
                    <a:pt x="12331" y="5181"/>
                  </a:lnTo>
                  <a:lnTo>
                    <a:pt x="16751" y="3759"/>
                  </a:lnTo>
                  <a:lnTo>
                    <a:pt x="12623" y="0"/>
                  </a:lnTo>
                  <a:close/>
                </a:path>
              </a:pathLst>
            </a:custGeom>
            <a:solidFill>
              <a:srgbClr val="4C8B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995806" y="907097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5">
                  <a:moveTo>
                    <a:pt x="4914" y="0"/>
                  </a:moveTo>
                  <a:lnTo>
                    <a:pt x="2819" y="1612"/>
                  </a:lnTo>
                  <a:lnTo>
                    <a:pt x="1384" y="3670"/>
                  </a:lnTo>
                  <a:lnTo>
                    <a:pt x="812" y="6286"/>
                  </a:lnTo>
                  <a:lnTo>
                    <a:pt x="1168" y="9156"/>
                  </a:lnTo>
                  <a:lnTo>
                    <a:pt x="0" y="12433"/>
                  </a:lnTo>
                  <a:lnTo>
                    <a:pt x="3098" y="14541"/>
                  </a:lnTo>
                  <a:lnTo>
                    <a:pt x="5219" y="11671"/>
                  </a:lnTo>
                  <a:lnTo>
                    <a:pt x="4457" y="7264"/>
                  </a:lnTo>
                  <a:lnTo>
                    <a:pt x="8077" y="5194"/>
                  </a:lnTo>
                  <a:lnTo>
                    <a:pt x="9143" y="3124"/>
                  </a:lnTo>
                  <a:lnTo>
                    <a:pt x="9347" y="2984"/>
                  </a:lnTo>
                  <a:lnTo>
                    <a:pt x="9537" y="2451"/>
                  </a:lnTo>
                  <a:lnTo>
                    <a:pt x="9410" y="2209"/>
                  </a:lnTo>
                  <a:lnTo>
                    <a:pt x="9080" y="1968"/>
                  </a:lnTo>
                  <a:lnTo>
                    <a:pt x="5511" y="4813"/>
                  </a:lnTo>
                  <a:lnTo>
                    <a:pt x="5079" y="3073"/>
                  </a:lnTo>
                  <a:lnTo>
                    <a:pt x="6349" y="1333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99D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991641" y="913383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4978" y="0"/>
                  </a:moveTo>
                  <a:lnTo>
                    <a:pt x="1816" y="7188"/>
                  </a:lnTo>
                  <a:lnTo>
                    <a:pt x="2616" y="8915"/>
                  </a:lnTo>
                  <a:lnTo>
                    <a:pt x="0" y="10655"/>
                  </a:lnTo>
                  <a:lnTo>
                    <a:pt x="1828" y="12382"/>
                  </a:lnTo>
                  <a:lnTo>
                    <a:pt x="3047" y="10223"/>
                  </a:lnTo>
                  <a:lnTo>
                    <a:pt x="5651" y="9893"/>
                  </a:lnTo>
                  <a:lnTo>
                    <a:pt x="7264" y="8255"/>
                  </a:lnTo>
                  <a:lnTo>
                    <a:pt x="6413" y="5524"/>
                  </a:lnTo>
                  <a:lnTo>
                    <a:pt x="6515" y="2540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659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004887" y="878700"/>
              <a:ext cx="31750" cy="31750"/>
            </a:xfrm>
            <a:custGeom>
              <a:avLst/>
              <a:gdLst/>
              <a:ahLst/>
              <a:cxnLst/>
              <a:rect l="l" t="t" r="r" b="b"/>
              <a:pathLst>
                <a:path w="31750" h="31750">
                  <a:moveTo>
                    <a:pt x="27698" y="0"/>
                  </a:moveTo>
                  <a:lnTo>
                    <a:pt x="25869" y="4495"/>
                  </a:lnTo>
                  <a:lnTo>
                    <a:pt x="22885" y="4533"/>
                  </a:lnTo>
                  <a:lnTo>
                    <a:pt x="17290" y="8256"/>
                  </a:lnTo>
                  <a:lnTo>
                    <a:pt x="12509" y="12800"/>
                  </a:lnTo>
                  <a:lnTo>
                    <a:pt x="8233" y="17855"/>
                  </a:lnTo>
                  <a:lnTo>
                    <a:pt x="4152" y="23113"/>
                  </a:lnTo>
                  <a:lnTo>
                    <a:pt x="3835" y="26149"/>
                  </a:lnTo>
                  <a:lnTo>
                    <a:pt x="1320" y="27914"/>
                  </a:lnTo>
                  <a:lnTo>
                    <a:pt x="0" y="30378"/>
                  </a:lnTo>
                  <a:lnTo>
                    <a:pt x="63" y="31534"/>
                  </a:lnTo>
                  <a:lnTo>
                    <a:pt x="6680" y="26873"/>
                  </a:lnTo>
                  <a:lnTo>
                    <a:pt x="9410" y="19049"/>
                  </a:lnTo>
                  <a:lnTo>
                    <a:pt x="16954" y="11239"/>
                  </a:lnTo>
                  <a:lnTo>
                    <a:pt x="18287" y="7658"/>
                  </a:lnTo>
                  <a:lnTo>
                    <a:pt x="23850" y="9791"/>
                  </a:lnTo>
                  <a:lnTo>
                    <a:pt x="25438" y="8851"/>
                  </a:lnTo>
                  <a:lnTo>
                    <a:pt x="26631" y="4495"/>
                  </a:lnTo>
                  <a:lnTo>
                    <a:pt x="29044" y="3543"/>
                  </a:lnTo>
                  <a:lnTo>
                    <a:pt x="31305" y="2362"/>
                  </a:lnTo>
                  <a:lnTo>
                    <a:pt x="27698" y="0"/>
                  </a:lnTo>
                  <a:close/>
                </a:path>
              </a:pathLst>
            </a:custGeom>
            <a:solidFill>
              <a:srgbClr val="B0D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941679" y="961453"/>
              <a:ext cx="33655" cy="26034"/>
            </a:xfrm>
            <a:custGeom>
              <a:avLst/>
              <a:gdLst/>
              <a:ahLst/>
              <a:cxnLst/>
              <a:rect l="l" t="t" r="r" b="b"/>
              <a:pathLst>
                <a:path w="33655" h="26034">
                  <a:moveTo>
                    <a:pt x="21691" y="0"/>
                  </a:moveTo>
                  <a:lnTo>
                    <a:pt x="19646" y="1739"/>
                  </a:lnTo>
                  <a:lnTo>
                    <a:pt x="19570" y="3200"/>
                  </a:lnTo>
                  <a:lnTo>
                    <a:pt x="18961" y="4305"/>
                  </a:lnTo>
                  <a:lnTo>
                    <a:pt x="17513" y="4813"/>
                  </a:lnTo>
                  <a:lnTo>
                    <a:pt x="13347" y="6464"/>
                  </a:lnTo>
                  <a:lnTo>
                    <a:pt x="10718" y="11811"/>
                  </a:lnTo>
                  <a:lnTo>
                    <a:pt x="5105" y="9994"/>
                  </a:lnTo>
                  <a:lnTo>
                    <a:pt x="0" y="19405"/>
                  </a:lnTo>
                  <a:lnTo>
                    <a:pt x="3975" y="19608"/>
                  </a:lnTo>
                  <a:lnTo>
                    <a:pt x="4800" y="22415"/>
                  </a:lnTo>
                  <a:lnTo>
                    <a:pt x="5105" y="25628"/>
                  </a:lnTo>
                  <a:lnTo>
                    <a:pt x="5994" y="25908"/>
                  </a:lnTo>
                  <a:lnTo>
                    <a:pt x="6489" y="25400"/>
                  </a:lnTo>
                  <a:lnTo>
                    <a:pt x="6908" y="24726"/>
                  </a:lnTo>
                  <a:lnTo>
                    <a:pt x="8089" y="20053"/>
                  </a:lnTo>
                  <a:lnTo>
                    <a:pt x="9829" y="16154"/>
                  </a:lnTo>
                  <a:lnTo>
                    <a:pt x="19812" y="14173"/>
                  </a:lnTo>
                  <a:lnTo>
                    <a:pt x="23622" y="10934"/>
                  </a:lnTo>
                  <a:lnTo>
                    <a:pt x="31013" y="12966"/>
                  </a:lnTo>
                  <a:lnTo>
                    <a:pt x="31483" y="10096"/>
                  </a:lnTo>
                  <a:lnTo>
                    <a:pt x="33121" y="6832"/>
                  </a:lnTo>
                  <a:lnTo>
                    <a:pt x="31788" y="5473"/>
                  </a:lnTo>
                  <a:lnTo>
                    <a:pt x="27673" y="5359"/>
                  </a:lnTo>
                  <a:lnTo>
                    <a:pt x="26339" y="3873"/>
                  </a:lnTo>
                  <a:lnTo>
                    <a:pt x="23253" y="1625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A7D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920102" y="992631"/>
              <a:ext cx="30480" cy="20320"/>
            </a:xfrm>
            <a:custGeom>
              <a:avLst/>
              <a:gdLst/>
              <a:ahLst/>
              <a:cxnLst/>
              <a:rect l="l" t="t" r="r" b="b"/>
              <a:pathLst>
                <a:path w="30480" h="20319">
                  <a:moveTo>
                    <a:pt x="25615" y="0"/>
                  </a:moveTo>
                  <a:lnTo>
                    <a:pt x="24523" y="584"/>
                  </a:lnTo>
                  <a:lnTo>
                    <a:pt x="21780" y="3441"/>
                  </a:lnTo>
                  <a:lnTo>
                    <a:pt x="18199" y="4521"/>
                  </a:lnTo>
                  <a:lnTo>
                    <a:pt x="11645" y="2921"/>
                  </a:lnTo>
                  <a:lnTo>
                    <a:pt x="9397" y="3987"/>
                  </a:lnTo>
                  <a:lnTo>
                    <a:pt x="6908" y="4800"/>
                  </a:lnTo>
                  <a:lnTo>
                    <a:pt x="4584" y="6845"/>
                  </a:lnTo>
                  <a:lnTo>
                    <a:pt x="2971" y="9613"/>
                  </a:lnTo>
                  <a:lnTo>
                    <a:pt x="292" y="11303"/>
                  </a:lnTo>
                  <a:lnTo>
                    <a:pt x="0" y="12420"/>
                  </a:lnTo>
                  <a:lnTo>
                    <a:pt x="406" y="13233"/>
                  </a:lnTo>
                  <a:lnTo>
                    <a:pt x="1396" y="13792"/>
                  </a:lnTo>
                  <a:lnTo>
                    <a:pt x="3555" y="14566"/>
                  </a:lnTo>
                  <a:lnTo>
                    <a:pt x="5473" y="13817"/>
                  </a:lnTo>
                  <a:lnTo>
                    <a:pt x="11137" y="9867"/>
                  </a:lnTo>
                  <a:lnTo>
                    <a:pt x="15811" y="9436"/>
                  </a:lnTo>
                  <a:lnTo>
                    <a:pt x="20485" y="7924"/>
                  </a:lnTo>
                  <a:lnTo>
                    <a:pt x="19888" y="10198"/>
                  </a:lnTo>
                  <a:lnTo>
                    <a:pt x="18186" y="11010"/>
                  </a:lnTo>
                  <a:lnTo>
                    <a:pt x="17322" y="12433"/>
                  </a:lnTo>
                  <a:lnTo>
                    <a:pt x="16217" y="14820"/>
                  </a:lnTo>
                  <a:lnTo>
                    <a:pt x="12001" y="17005"/>
                  </a:lnTo>
                  <a:lnTo>
                    <a:pt x="16890" y="19735"/>
                  </a:lnTo>
                  <a:lnTo>
                    <a:pt x="18440" y="19583"/>
                  </a:lnTo>
                  <a:lnTo>
                    <a:pt x="19583" y="18580"/>
                  </a:lnTo>
                  <a:lnTo>
                    <a:pt x="20891" y="17907"/>
                  </a:lnTo>
                  <a:lnTo>
                    <a:pt x="22351" y="16929"/>
                  </a:lnTo>
                  <a:lnTo>
                    <a:pt x="24015" y="16852"/>
                  </a:lnTo>
                  <a:lnTo>
                    <a:pt x="28117" y="16256"/>
                  </a:lnTo>
                  <a:lnTo>
                    <a:pt x="30340" y="15392"/>
                  </a:lnTo>
                  <a:lnTo>
                    <a:pt x="30365" y="12306"/>
                  </a:lnTo>
                  <a:lnTo>
                    <a:pt x="29336" y="9588"/>
                  </a:lnTo>
                  <a:lnTo>
                    <a:pt x="26695" y="7302"/>
                  </a:lnTo>
                  <a:lnTo>
                    <a:pt x="28105" y="3949"/>
                  </a:lnTo>
                  <a:lnTo>
                    <a:pt x="28244" y="2895"/>
                  </a:lnTo>
                  <a:lnTo>
                    <a:pt x="27800" y="2057"/>
                  </a:lnTo>
                  <a:lnTo>
                    <a:pt x="27114" y="1308"/>
                  </a:lnTo>
                  <a:lnTo>
                    <a:pt x="25615" y="0"/>
                  </a:lnTo>
                  <a:close/>
                </a:path>
              </a:pathLst>
            </a:custGeom>
            <a:solidFill>
              <a:srgbClr val="78A5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901191" y="1019251"/>
              <a:ext cx="27940" cy="17145"/>
            </a:xfrm>
            <a:custGeom>
              <a:avLst/>
              <a:gdLst/>
              <a:ahLst/>
              <a:cxnLst/>
              <a:rect l="l" t="t" r="r" b="b"/>
              <a:pathLst>
                <a:path w="27940" h="17144">
                  <a:moveTo>
                    <a:pt x="10236" y="0"/>
                  </a:moveTo>
                  <a:lnTo>
                    <a:pt x="7835" y="2933"/>
                  </a:lnTo>
                  <a:lnTo>
                    <a:pt x="5867" y="6489"/>
                  </a:lnTo>
                  <a:lnTo>
                    <a:pt x="381" y="10452"/>
                  </a:lnTo>
                  <a:lnTo>
                    <a:pt x="0" y="11925"/>
                  </a:lnTo>
                  <a:lnTo>
                    <a:pt x="901" y="14401"/>
                  </a:lnTo>
                  <a:lnTo>
                    <a:pt x="2997" y="14604"/>
                  </a:lnTo>
                  <a:lnTo>
                    <a:pt x="6718" y="14884"/>
                  </a:lnTo>
                  <a:lnTo>
                    <a:pt x="10325" y="13881"/>
                  </a:lnTo>
                  <a:lnTo>
                    <a:pt x="14008" y="13601"/>
                  </a:lnTo>
                  <a:lnTo>
                    <a:pt x="15138" y="15938"/>
                  </a:lnTo>
                  <a:lnTo>
                    <a:pt x="16725" y="16903"/>
                  </a:lnTo>
                  <a:lnTo>
                    <a:pt x="19164" y="15278"/>
                  </a:lnTo>
                  <a:lnTo>
                    <a:pt x="20993" y="13792"/>
                  </a:lnTo>
                  <a:lnTo>
                    <a:pt x="23431" y="13207"/>
                  </a:lnTo>
                  <a:lnTo>
                    <a:pt x="27000" y="8928"/>
                  </a:lnTo>
                  <a:lnTo>
                    <a:pt x="27787" y="6616"/>
                  </a:lnTo>
                  <a:lnTo>
                    <a:pt x="24155" y="4889"/>
                  </a:lnTo>
                  <a:lnTo>
                    <a:pt x="20370" y="7124"/>
                  </a:lnTo>
                  <a:lnTo>
                    <a:pt x="16827" y="7277"/>
                  </a:lnTo>
                  <a:lnTo>
                    <a:pt x="13677" y="3721"/>
                  </a:lnTo>
                  <a:lnTo>
                    <a:pt x="11938" y="3022"/>
                  </a:lnTo>
                  <a:lnTo>
                    <a:pt x="11518" y="1117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909777" y="1003058"/>
              <a:ext cx="12700" cy="16510"/>
            </a:xfrm>
            <a:custGeom>
              <a:avLst/>
              <a:gdLst/>
              <a:ahLst/>
              <a:cxnLst/>
              <a:rect l="l" t="t" r="r" b="b"/>
              <a:pathLst>
                <a:path w="12700" h="16509">
                  <a:moveTo>
                    <a:pt x="9702" y="0"/>
                  </a:moveTo>
                  <a:lnTo>
                    <a:pt x="9004" y="673"/>
                  </a:lnTo>
                  <a:lnTo>
                    <a:pt x="8991" y="1003"/>
                  </a:lnTo>
                  <a:lnTo>
                    <a:pt x="8915" y="1651"/>
                  </a:lnTo>
                  <a:lnTo>
                    <a:pt x="5892" y="3124"/>
                  </a:lnTo>
                  <a:lnTo>
                    <a:pt x="1117" y="2159"/>
                  </a:lnTo>
                  <a:lnTo>
                    <a:pt x="838" y="7454"/>
                  </a:lnTo>
                  <a:lnTo>
                    <a:pt x="1650" y="9575"/>
                  </a:lnTo>
                  <a:lnTo>
                    <a:pt x="0" y="11976"/>
                  </a:lnTo>
                  <a:lnTo>
                    <a:pt x="1600" y="14008"/>
                  </a:lnTo>
                  <a:lnTo>
                    <a:pt x="2819" y="14160"/>
                  </a:lnTo>
                  <a:lnTo>
                    <a:pt x="4330" y="16129"/>
                  </a:lnTo>
                  <a:lnTo>
                    <a:pt x="6388" y="15989"/>
                  </a:lnTo>
                  <a:lnTo>
                    <a:pt x="8496" y="15633"/>
                  </a:lnTo>
                  <a:lnTo>
                    <a:pt x="9956" y="15176"/>
                  </a:lnTo>
                  <a:lnTo>
                    <a:pt x="11048" y="14325"/>
                  </a:lnTo>
                  <a:lnTo>
                    <a:pt x="11455" y="12776"/>
                  </a:lnTo>
                  <a:lnTo>
                    <a:pt x="11010" y="10058"/>
                  </a:lnTo>
                  <a:lnTo>
                    <a:pt x="9563" y="7810"/>
                  </a:lnTo>
                  <a:lnTo>
                    <a:pt x="8102" y="5638"/>
                  </a:lnTo>
                  <a:lnTo>
                    <a:pt x="9639" y="4876"/>
                  </a:lnTo>
                  <a:lnTo>
                    <a:pt x="12039" y="5435"/>
                  </a:lnTo>
                  <a:lnTo>
                    <a:pt x="12103" y="2730"/>
                  </a:lnTo>
                  <a:lnTo>
                    <a:pt x="11290" y="2298"/>
                  </a:lnTo>
                  <a:lnTo>
                    <a:pt x="11074" y="1562"/>
                  </a:lnTo>
                  <a:lnTo>
                    <a:pt x="11074" y="711"/>
                  </a:lnTo>
                  <a:lnTo>
                    <a:pt x="10388" y="101"/>
                  </a:lnTo>
                  <a:lnTo>
                    <a:pt x="9702" y="0"/>
                  </a:lnTo>
                  <a:close/>
                </a:path>
              </a:pathLst>
            </a:custGeom>
            <a:solidFill>
              <a:srgbClr val="7A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895908" y="1010742"/>
              <a:ext cx="13335" cy="14604"/>
            </a:xfrm>
            <a:custGeom>
              <a:avLst/>
              <a:gdLst/>
              <a:ahLst/>
              <a:cxnLst/>
              <a:rect l="l" t="t" r="r" b="b"/>
              <a:pathLst>
                <a:path w="13334" h="14605">
                  <a:moveTo>
                    <a:pt x="7734" y="0"/>
                  </a:moveTo>
                  <a:lnTo>
                    <a:pt x="6172" y="4216"/>
                  </a:lnTo>
                  <a:lnTo>
                    <a:pt x="6223" y="6642"/>
                  </a:lnTo>
                  <a:lnTo>
                    <a:pt x="4775" y="8191"/>
                  </a:lnTo>
                  <a:lnTo>
                    <a:pt x="2984" y="9524"/>
                  </a:lnTo>
                  <a:lnTo>
                    <a:pt x="1841" y="9639"/>
                  </a:lnTo>
                  <a:lnTo>
                    <a:pt x="330" y="9347"/>
                  </a:lnTo>
                  <a:lnTo>
                    <a:pt x="0" y="12966"/>
                  </a:lnTo>
                  <a:lnTo>
                    <a:pt x="2298" y="12369"/>
                  </a:lnTo>
                  <a:lnTo>
                    <a:pt x="3035" y="13436"/>
                  </a:lnTo>
                  <a:lnTo>
                    <a:pt x="3416" y="14096"/>
                  </a:lnTo>
                  <a:lnTo>
                    <a:pt x="3797" y="14096"/>
                  </a:lnTo>
                  <a:lnTo>
                    <a:pt x="4203" y="13474"/>
                  </a:lnTo>
                  <a:lnTo>
                    <a:pt x="6235" y="11849"/>
                  </a:lnTo>
                  <a:lnTo>
                    <a:pt x="7404" y="9067"/>
                  </a:lnTo>
                  <a:lnTo>
                    <a:pt x="13017" y="10540"/>
                  </a:lnTo>
                  <a:lnTo>
                    <a:pt x="11544" y="8496"/>
                  </a:lnTo>
                  <a:lnTo>
                    <a:pt x="11430" y="7581"/>
                  </a:lnTo>
                  <a:lnTo>
                    <a:pt x="11125" y="6489"/>
                  </a:lnTo>
                  <a:lnTo>
                    <a:pt x="11125" y="5308"/>
                  </a:lnTo>
                  <a:lnTo>
                    <a:pt x="10375" y="4368"/>
                  </a:lnTo>
                  <a:lnTo>
                    <a:pt x="9004" y="3682"/>
                  </a:lnTo>
                  <a:lnTo>
                    <a:pt x="7734" y="0"/>
                  </a:lnTo>
                  <a:close/>
                </a:path>
              </a:pathLst>
            </a:custGeom>
            <a:solidFill>
              <a:srgbClr val="9CD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904455" y="1010526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5867" y="0"/>
                  </a:moveTo>
                  <a:lnTo>
                    <a:pt x="5334" y="622"/>
                  </a:lnTo>
                  <a:lnTo>
                    <a:pt x="4851" y="1346"/>
                  </a:lnTo>
                  <a:lnTo>
                    <a:pt x="1828" y="4584"/>
                  </a:lnTo>
                  <a:lnTo>
                    <a:pt x="1371" y="5918"/>
                  </a:lnTo>
                  <a:lnTo>
                    <a:pt x="0" y="7556"/>
                  </a:lnTo>
                  <a:lnTo>
                    <a:pt x="2882" y="7797"/>
                  </a:lnTo>
                  <a:lnTo>
                    <a:pt x="4000" y="6642"/>
                  </a:lnTo>
                  <a:lnTo>
                    <a:pt x="5448" y="6565"/>
                  </a:lnTo>
                  <a:lnTo>
                    <a:pt x="6921" y="6540"/>
                  </a:lnTo>
                  <a:lnTo>
                    <a:pt x="6451" y="4432"/>
                  </a:lnTo>
                  <a:lnTo>
                    <a:pt x="9398" y="2298"/>
                  </a:lnTo>
                  <a:lnTo>
                    <a:pt x="6870" y="215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649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888314" y="1024191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10629" y="0"/>
                  </a:moveTo>
                  <a:lnTo>
                    <a:pt x="6794" y="3784"/>
                  </a:lnTo>
                  <a:lnTo>
                    <a:pt x="1206" y="6007"/>
                  </a:lnTo>
                  <a:lnTo>
                    <a:pt x="0" y="12166"/>
                  </a:lnTo>
                  <a:lnTo>
                    <a:pt x="3289" y="8216"/>
                  </a:lnTo>
                  <a:lnTo>
                    <a:pt x="7086" y="4902"/>
                  </a:lnTo>
                  <a:lnTo>
                    <a:pt x="11645" y="1625"/>
                  </a:lnTo>
                  <a:lnTo>
                    <a:pt x="11620" y="685"/>
                  </a:lnTo>
                  <a:lnTo>
                    <a:pt x="11798" y="38"/>
                  </a:lnTo>
                  <a:lnTo>
                    <a:pt x="10629" y="0"/>
                  </a:lnTo>
                  <a:close/>
                </a:path>
              </a:pathLst>
            </a:custGeom>
            <a:solidFill>
              <a:srgbClr val="74A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918781" y="996797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19">
                  <a:moveTo>
                    <a:pt x="3390" y="0"/>
                  </a:moveTo>
                  <a:lnTo>
                    <a:pt x="2374" y="4368"/>
                  </a:lnTo>
                  <a:lnTo>
                    <a:pt x="0" y="6934"/>
                  </a:lnTo>
                  <a:lnTo>
                    <a:pt x="2070" y="6972"/>
                  </a:lnTo>
                  <a:lnTo>
                    <a:pt x="6540" y="7213"/>
                  </a:lnTo>
                  <a:lnTo>
                    <a:pt x="7073" y="3619"/>
                  </a:lnTo>
                  <a:lnTo>
                    <a:pt x="8229" y="63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98D3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944613" y="984745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5613" y="0"/>
                  </a:moveTo>
                  <a:lnTo>
                    <a:pt x="4305" y="266"/>
                  </a:lnTo>
                  <a:lnTo>
                    <a:pt x="3200" y="1295"/>
                  </a:lnTo>
                  <a:lnTo>
                    <a:pt x="2171" y="2349"/>
                  </a:lnTo>
                  <a:lnTo>
                    <a:pt x="0" y="8458"/>
                  </a:lnTo>
                  <a:lnTo>
                    <a:pt x="2159" y="9664"/>
                  </a:lnTo>
                  <a:lnTo>
                    <a:pt x="2768" y="9296"/>
                  </a:lnTo>
                  <a:lnTo>
                    <a:pt x="4000" y="6019"/>
                  </a:lnTo>
                  <a:lnTo>
                    <a:pt x="6654" y="5194"/>
                  </a:lnTo>
                  <a:lnTo>
                    <a:pt x="9791" y="5245"/>
                  </a:lnTo>
                  <a:lnTo>
                    <a:pt x="10160" y="4521"/>
                  </a:lnTo>
                  <a:lnTo>
                    <a:pt x="10160" y="3771"/>
                  </a:lnTo>
                  <a:lnTo>
                    <a:pt x="9918" y="3009"/>
                  </a:lnTo>
                  <a:lnTo>
                    <a:pt x="9359" y="1701"/>
                  </a:lnTo>
                  <a:lnTo>
                    <a:pt x="8470" y="736"/>
                  </a:lnTo>
                  <a:lnTo>
                    <a:pt x="7061" y="330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8FB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907770" y="1004417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3800" y="2033"/>
                  </a:moveTo>
                  <a:lnTo>
                    <a:pt x="2895" y="2654"/>
                  </a:lnTo>
                  <a:lnTo>
                    <a:pt x="0" y="3886"/>
                  </a:lnTo>
                  <a:lnTo>
                    <a:pt x="1536" y="7454"/>
                  </a:lnTo>
                  <a:lnTo>
                    <a:pt x="3556" y="6324"/>
                  </a:lnTo>
                  <a:lnTo>
                    <a:pt x="3800" y="2033"/>
                  </a:lnTo>
                  <a:close/>
                </a:path>
                <a:path w="11430" h="7619">
                  <a:moveTo>
                    <a:pt x="6769" y="0"/>
                  </a:moveTo>
                  <a:lnTo>
                    <a:pt x="4233" y="1737"/>
                  </a:lnTo>
                  <a:lnTo>
                    <a:pt x="8788" y="2692"/>
                  </a:lnTo>
                  <a:lnTo>
                    <a:pt x="10899" y="317"/>
                  </a:lnTo>
                  <a:lnTo>
                    <a:pt x="8915" y="317"/>
                  </a:lnTo>
                  <a:lnTo>
                    <a:pt x="6769" y="0"/>
                  </a:lnTo>
                  <a:close/>
                </a:path>
                <a:path w="11430" h="7619">
                  <a:moveTo>
                    <a:pt x="3822" y="1651"/>
                  </a:moveTo>
                  <a:lnTo>
                    <a:pt x="3800" y="2033"/>
                  </a:lnTo>
                  <a:lnTo>
                    <a:pt x="4233" y="1737"/>
                  </a:lnTo>
                  <a:lnTo>
                    <a:pt x="3822" y="1651"/>
                  </a:lnTo>
                  <a:close/>
                </a:path>
                <a:path w="11430" h="7619">
                  <a:moveTo>
                    <a:pt x="10922" y="292"/>
                  </a:moveTo>
                  <a:lnTo>
                    <a:pt x="8915" y="317"/>
                  </a:lnTo>
                  <a:lnTo>
                    <a:pt x="10899" y="317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912545" y="1017219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50" y="0"/>
                  </a:moveTo>
                  <a:lnTo>
                    <a:pt x="0" y="330"/>
                  </a:lnTo>
                  <a:lnTo>
                    <a:pt x="0" y="660"/>
                  </a:lnTo>
                  <a:lnTo>
                    <a:pt x="63" y="977"/>
                  </a:lnTo>
                  <a:lnTo>
                    <a:pt x="381" y="2781"/>
                  </a:lnTo>
                  <a:lnTo>
                    <a:pt x="127" y="5016"/>
                  </a:lnTo>
                  <a:lnTo>
                    <a:pt x="3035" y="4813"/>
                  </a:lnTo>
                  <a:lnTo>
                    <a:pt x="4851" y="4191"/>
                  </a:lnTo>
                  <a:lnTo>
                    <a:pt x="5702" y="3009"/>
                  </a:lnTo>
                  <a:lnTo>
                    <a:pt x="5207" y="1054"/>
                  </a:lnTo>
                  <a:lnTo>
                    <a:pt x="1765" y="35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6E9E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911212" y="1018197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1396" y="0"/>
                  </a:moveTo>
                  <a:lnTo>
                    <a:pt x="215" y="1054"/>
                  </a:lnTo>
                  <a:lnTo>
                    <a:pt x="190" y="3238"/>
                  </a:lnTo>
                  <a:lnTo>
                    <a:pt x="0" y="5562"/>
                  </a:lnTo>
                  <a:lnTo>
                    <a:pt x="3352" y="5181"/>
                  </a:lnTo>
                  <a:lnTo>
                    <a:pt x="4292" y="4813"/>
                  </a:lnTo>
                  <a:lnTo>
                    <a:pt x="4889" y="4267"/>
                  </a:lnTo>
                  <a:lnTo>
                    <a:pt x="4419" y="3162"/>
                  </a:lnTo>
                  <a:lnTo>
                    <a:pt x="2133" y="3327"/>
                  </a:lnTo>
                  <a:lnTo>
                    <a:pt x="2679" y="787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7A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898905" y="101460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5054" y="0"/>
                  </a:moveTo>
                  <a:lnTo>
                    <a:pt x="3771" y="355"/>
                  </a:lnTo>
                  <a:lnTo>
                    <a:pt x="3175" y="355"/>
                  </a:lnTo>
                  <a:lnTo>
                    <a:pt x="0" y="5676"/>
                  </a:lnTo>
                  <a:lnTo>
                    <a:pt x="3175" y="5384"/>
                  </a:lnTo>
                  <a:lnTo>
                    <a:pt x="3746" y="2578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76A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969784" y="904709"/>
              <a:ext cx="78740" cy="148590"/>
            </a:xfrm>
            <a:custGeom>
              <a:avLst/>
              <a:gdLst/>
              <a:ahLst/>
              <a:cxnLst/>
              <a:rect l="l" t="t" r="r" b="b"/>
              <a:pathLst>
                <a:path w="78740" h="148590">
                  <a:moveTo>
                    <a:pt x="76771" y="0"/>
                  </a:moveTo>
                  <a:lnTo>
                    <a:pt x="71615" y="1739"/>
                  </a:lnTo>
                  <a:lnTo>
                    <a:pt x="67995" y="6007"/>
                  </a:lnTo>
                  <a:lnTo>
                    <a:pt x="65684" y="11937"/>
                  </a:lnTo>
                  <a:lnTo>
                    <a:pt x="62369" y="14947"/>
                  </a:lnTo>
                  <a:lnTo>
                    <a:pt x="57988" y="16941"/>
                  </a:lnTo>
                  <a:lnTo>
                    <a:pt x="51295" y="19215"/>
                  </a:lnTo>
                  <a:lnTo>
                    <a:pt x="48793" y="22694"/>
                  </a:lnTo>
                  <a:lnTo>
                    <a:pt x="48564" y="31673"/>
                  </a:lnTo>
                  <a:lnTo>
                    <a:pt x="49593" y="34899"/>
                  </a:lnTo>
                  <a:lnTo>
                    <a:pt x="39992" y="33870"/>
                  </a:lnTo>
                  <a:lnTo>
                    <a:pt x="35140" y="41871"/>
                  </a:lnTo>
                  <a:lnTo>
                    <a:pt x="31737" y="44665"/>
                  </a:lnTo>
                  <a:lnTo>
                    <a:pt x="28054" y="47066"/>
                  </a:lnTo>
                  <a:lnTo>
                    <a:pt x="25387" y="54406"/>
                  </a:lnTo>
                  <a:lnTo>
                    <a:pt x="23990" y="57315"/>
                  </a:lnTo>
                  <a:lnTo>
                    <a:pt x="17741" y="61467"/>
                  </a:lnTo>
                  <a:lnTo>
                    <a:pt x="17398" y="64376"/>
                  </a:lnTo>
                  <a:lnTo>
                    <a:pt x="19570" y="67830"/>
                  </a:lnTo>
                  <a:lnTo>
                    <a:pt x="21412" y="67513"/>
                  </a:lnTo>
                  <a:lnTo>
                    <a:pt x="23456" y="66713"/>
                  </a:lnTo>
                  <a:lnTo>
                    <a:pt x="27076" y="73202"/>
                  </a:lnTo>
                  <a:lnTo>
                    <a:pt x="28066" y="78079"/>
                  </a:lnTo>
                  <a:lnTo>
                    <a:pt x="29997" y="85585"/>
                  </a:lnTo>
                  <a:lnTo>
                    <a:pt x="27203" y="86791"/>
                  </a:lnTo>
                  <a:lnTo>
                    <a:pt x="24968" y="88468"/>
                  </a:lnTo>
                  <a:lnTo>
                    <a:pt x="24803" y="89153"/>
                  </a:lnTo>
                  <a:lnTo>
                    <a:pt x="24930" y="93179"/>
                  </a:lnTo>
                  <a:lnTo>
                    <a:pt x="21932" y="94741"/>
                  </a:lnTo>
                  <a:lnTo>
                    <a:pt x="20421" y="97447"/>
                  </a:lnTo>
                  <a:lnTo>
                    <a:pt x="18668" y="95478"/>
                  </a:lnTo>
                  <a:lnTo>
                    <a:pt x="20523" y="93090"/>
                  </a:lnTo>
                  <a:lnTo>
                    <a:pt x="18846" y="91414"/>
                  </a:lnTo>
                  <a:lnTo>
                    <a:pt x="17056" y="92621"/>
                  </a:lnTo>
                  <a:lnTo>
                    <a:pt x="16078" y="95199"/>
                  </a:lnTo>
                  <a:lnTo>
                    <a:pt x="11442" y="93776"/>
                  </a:lnTo>
                  <a:lnTo>
                    <a:pt x="11061" y="99707"/>
                  </a:lnTo>
                  <a:lnTo>
                    <a:pt x="13309" y="99948"/>
                  </a:lnTo>
                  <a:lnTo>
                    <a:pt x="18148" y="99999"/>
                  </a:lnTo>
                  <a:lnTo>
                    <a:pt x="19519" y="100380"/>
                  </a:lnTo>
                  <a:lnTo>
                    <a:pt x="19761" y="106210"/>
                  </a:lnTo>
                  <a:lnTo>
                    <a:pt x="13982" y="106197"/>
                  </a:lnTo>
                  <a:lnTo>
                    <a:pt x="12547" y="108318"/>
                  </a:lnTo>
                  <a:lnTo>
                    <a:pt x="10642" y="113715"/>
                  </a:lnTo>
                  <a:lnTo>
                    <a:pt x="9118" y="114452"/>
                  </a:lnTo>
                  <a:lnTo>
                    <a:pt x="3479" y="112242"/>
                  </a:lnTo>
                  <a:lnTo>
                    <a:pt x="546" y="113842"/>
                  </a:lnTo>
                  <a:lnTo>
                    <a:pt x="3136" y="123393"/>
                  </a:lnTo>
                  <a:lnTo>
                    <a:pt x="0" y="130009"/>
                  </a:lnTo>
                  <a:lnTo>
                    <a:pt x="533" y="136855"/>
                  </a:lnTo>
                  <a:lnTo>
                    <a:pt x="571" y="139890"/>
                  </a:lnTo>
                  <a:lnTo>
                    <a:pt x="7327" y="140309"/>
                  </a:lnTo>
                  <a:lnTo>
                    <a:pt x="5994" y="144398"/>
                  </a:lnTo>
                  <a:lnTo>
                    <a:pt x="6070" y="147789"/>
                  </a:lnTo>
                  <a:lnTo>
                    <a:pt x="9080" y="147980"/>
                  </a:lnTo>
                  <a:lnTo>
                    <a:pt x="9347" y="145453"/>
                  </a:lnTo>
                  <a:lnTo>
                    <a:pt x="12255" y="139966"/>
                  </a:lnTo>
                  <a:lnTo>
                    <a:pt x="16065" y="139852"/>
                  </a:lnTo>
                  <a:lnTo>
                    <a:pt x="18770" y="144170"/>
                  </a:lnTo>
                  <a:lnTo>
                    <a:pt x="18897" y="145287"/>
                  </a:lnTo>
                  <a:lnTo>
                    <a:pt x="20142" y="145707"/>
                  </a:lnTo>
                  <a:lnTo>
                    <a:pt x="22453" y="144475"/>
                  </a:lnTo>
                  <a:lnTo>
                    <a:pt x="21767" y="141833"/>
                  </a:lnTo>
                  <a:lnTo>
                    <a:pt x="24104" y="136474"/>
                  </a:lnTo>
                  <a:lnTo>
                    <a:pt x="25526" y="129120"/>
                  </a:lnTo>
                  <a:lnTo>
                    <a:pt x="26136" y="127444"/>
                  </a:lnTo>
                  <a:lnTo>
                    <a:pt x="27863" y="127190"/>
                  </a:lnTo>
                  <a:lnTo>
                    <a:pt x="29095" y="126301"/>
                  </a:lnTo>
                  <a:lnTo>
                    <a:pt x="31114" y="123164"/>
                  </a:lnTo>
                  <a:lnTo>
                    <a:pt x="32524" y="121894"/>
                  </a:lnTo>
                  <a:lnTo>
                    <a:pt x="32931" y="121005"/>
                  </a:lnTo>
                  <a:lnTo>
                    <a:pt x="33045" y="115557"/>
                  </a:lnTo>
                  <a:lnTo>
                    <a:pt x="34264" y="110858"/>
                  </a:lnTo>
                  <a:lnTo>
                    <a:pt x="41986" y="102692"/>
                  </a:lnTo>
                  <a:lnTo>
                    <a:pt x="42240" y="102806"/>
                  </a:lnTo>
                  <a:lnTo>
                    <a:pt x="36321" y="94868"/>
                  </a:lnTo>
                  <a:lnTo>
                    <a:pt x="35559" y="91528"/>
                  </a:lnTo>
                  <a:lnTo>
                    <a:pt x="42697" y="86728"/>
                  </a:lnTo>
                  <a:lnTo>
                    <a:pt x="43586" y="83489"/>
                  </a:lnTo>
                  <a:lnTo>
                    <a:pt x="44653" y="72618"/>
                  </a:lnTo>
                  <a:lnTo>
                    <a:pt x="48729" y="68351"/>
                  </a:lnTo>
                  <a:lnTo>
                    <a:pt x="58204" y="66420"/>
                  </a:lnTo>
                  <a:lnTo>
                    <a:pt x="59626" y="64592"/>
                  </a:lnTo>
                  <a:lnTo>
                    <a:pt x="57873" y="53670"/>
                  </a:lnTo>
                  <a:lnTo>
                    <a:pt x="65633" y="47828"/>
                  </a:lnTo>
                  <a:lnTo>
                    <a:pt x="64973" y="39357"/>
                  </a:lnTo>
                  <a:lnTo>
                    <a:pt x="67957" y="37160"/>
                  </a:lnTo>
                  <a:lnTo>
                    <a:pt x="67627" y="35217"/>
                  </a:lnTo>
                  <a:lnTo>
                    <a:pt x="67881" y="28346"/>
                  </a:lnTo>
                  <a:lnTo>
                    <a:pt x="65582" y="22834"/>
                  </a:lnTo>
                  <a:lnTo>
                    <a:pt x="71780" y="19049"/>
                  </a:lnTo>
                  <a:lnTo>
                    <a:pt x="72123" y="18249"/>
                  </a:lnTo>
                  <a:lnTo>
                    <a:pt x="70040" y="13296"/>
                  </a:lnTo>
                  <a:lnTo>
                    <a:pt x="72694" y="11290"/>
                  </a:lnTo>
                  <a:lnTo>
                    <a:pt x="78358" y="7797"/>
                  </a:lnTo>
                  <a:lnTo>
                    <a:pt x="78231" y="5257"/>
                  </a:lnTo>
                  <a:lnTo>
                    <a:pt x="76771" y="0"/>
                  </a:lnTo>
                  <a:close/>
                </a:path>
              </a:pathLst>
            </a:custGeom>
            <a:solidFill>
              <a:srgbClr val="A6C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892784" y="941133"/>
              <a:ext cx="112395" cy="138430"/>
            </a:xfrm>
            <a:custGeom>
              <a:avLst/>
              <a:gdLst/>
              <a:ahLst/>
              <a:cxnLst/>
              <a:rect l="l" t="t" r="r" b="b"/>
              <a:pathLst>
                <a:path w="112394" h="138430">
                  <a:moveTo>
                    <a:pt x="110401" y="0"/>
                  </a:moveTo>
                  <a:lnTo>
                    <a:pt x="108013" y="2654"/>
                  </a:lnTo>
                  <a:lnTo>
                    <a:pt x="102006" y="850"/>
                  </a:lnTo>
                  <a:lnTo>
                    <a:pt x="104635" y="8813"/>
                  </a:lnTo>
                  <a:lnTo>
                    <a:pt x="102387" y="9448"/>
                  </a:lnTo>
                  <a:lnTo>
                    <a:pt x="99618" y="9474"/>
                  </a:lnTo>
                  <a:lnTo>
                    <a:pt x="98145" y="8940"/>
                  </a:lnTo>
                  <a:lnTo>
                    <a:pt x="96380" y="8597"/>
                  </a:lnTo>
                  <a:lnTo>
                    <a:pt x="97116" y="10401"/>
                  </a:lnTo>
                  <a:lnTo>
                    <a:pt x="98132" y="11239"/>
                  </a:lnTo>
                  <a:lnTo>
                    <a:pt x="103187" y="13436"/>
                  </a:lnTo>
                  <a:lnTo>
                    <a:pt x="100139" y="17805"/>
                  </a:lnTo>
                  <a:lnTo>
                    <a:pt x="98844" y="15811"/>
                  </a:lnTo>
                  <a:lnTo>
                    <a:pt x="96989" y="14211"/>
                  </a:lnTo>
                  <a:lnTo>
                    <a:pt x="96304" y="14147"/>
                  </a:lnTo>
                  <a:lnTo>
                    <a:pt x="93471" y="15062"/>
                  </a:lnTo>
                  <a:lnTo>
                    <a:pt x="95453" y="18821"/>
                  </a:lnTo>
                  <a:lnTo>
                    <a:pt x="89458" y="17995"/>
                  </a:lnTo>
                  <a:lnTo>
                    <a:pt x="85813" y="19342"/>
                  </a:lnTo>
                  <a:lnTo>
                    <a:pt x="82461" y="17551"/>
                  </a:lnTo>
                  <a:lnTo>
                    <a:pt x="80937" y="18160"/>
                  </a:lnTo>
                  <a:lnTo>
                    <a:pt x="79311" y="17259"/>
                  </a:lnTo>
                  <a:lnTo>
                    <a:pt x="77800" y="17894"/>
                  </a:lnTo>
                  <a:lnTo>
                    <a:pt x="79133" y="22301"/>
                  </a:lnTo>
                  <a:lnTo>
                    <a:pt x="83731" y="21031"/>
                  </a:lnTo>
                  <a:lnTo>
                    <a:pt x="84048" y="23075"/>
                  </a:lnTo>
                  <a:lnTo>
                    <a:pt x="87033" y="23964"/>
                  </a:lnTo>
                  <a:lnTo>
                    <a:pt x="90881" y="23520"/>
                  </a:lnTo>
                  <a:lnTo>
                    <a:pt x="91986" y="27800"/>
                  </a:lnTo>
                  <a:lnTo>
                    <a:pt x="90068" y="28549"/>
                  </a:lnTo>
                  <a:lnTo>
                    <a:pt x="83794" y="28752"/>
                  </a:lnTo>
                  <a:lnTo>
                    <a:pt x="82664" y="29870"/>
                  </a:lnTo>
                  <a:lnTo>
                    <a:pt x="86258" y="34239"/>
                  </a:lnTo>
                  <a:lnTo>
                    <a:pt x="85216" y="35915"/>
                  </a:lnTo>
                  <a:lnTo>
                    <a:pt x="84785" y="37680"/>
                  </a:lnTo>
                  <a:lnTo>
                    <a:pt x="85369" y="40474"/>
                  </a:lnTo>
                  <a:lnTo>
                    <a:pt x="84124" y="42405"/>
                  </a:lnTo>
                  <a:lnTo>
                    <a:pt x="78689" y="49009"/>
                  </a:lnTo>
                  <a:lnTo>
                    <a:pt x="74371" y="53073"/>
                  </a:lnTo>
                  <a:lnTo>
                    <a:pt x="72326" y="58712"/>
                  </a:lnTo>
                  <a:lnTo>
                    <a:pt x="69989" y="61569"/>
                  </a:lnTo>
                  <a:lnTo>
                    <a:pt x="66624" y="63106"/>
                  </a:lnTo>
                  <a:lnTo>
                    <a:pt x="62153" y="66522"/>
                  </a:lnTo>
                  <a:lnTo>
                    <a:pt x="61442" y="67551"/>
                  </a:lnTo>
                  <a:lnTo>
                    <a:pt x="60121" y="75387"/>
                  </a:lnTo>
                  <a:lnTo>
                    <a:pt x="55181" y="79400"/>
                  </a:lnTo>
                  <a:lnTo>
                    <a:pt x="54025" y="85013"/>
                  </a:lnTo>
                  <a:lnTo>
                    <a:pt x="48602" y="82918"/>
                  </a:lnTo>
                  <a:lnTo>
                    <a:pt x="48539" y="88849"/>
                  </a:lnTo>
                  <a:lnTo>
                    <a:pt x="45681" y="90589"/>
                  </a:lnTo>
                  <a:lnTo>
                    <a:pt x="42811" y="93078"/>
                  </a:lnTo>
                  <a:lnTo>
                    <a:pt x="44462" y="97802"/>
                  </a:lnTo>
                  <a:lnTo>
                    <a:pt x="39319" y="101079"/>
                  </a:lnTo>
                  <a:lnTo>
                    <a:pt x="38138" y="103746"/>
                  </a:lnTo>
                  <a:lnTo>
                    <a:pt x="33096" y="102692"/>
                  </a:lnTo>
                  <a:lnTo>
                    <a:pt x="31953" y="103949"/>
                  </a:lnTo>
                  <a:lnTo>
                    <a:pt x="31203" y="106400"/>
                  </a:lnTo>
                  <a:lnTo>
                    <a:pt x="30733" y="108965"/>
                  </a:lnTo>
                  <a:lnTo>
                    <a:pt x="28562" y="107772"/>
                  </a:lnTo>
                  <a:lnTo>
                    <a:pt x="26682" y="107721"/>
                  </a:lnTo>
                  <a:lnTo>
                    <a:pt x="26708" y="104940"/>
                  </a:lnTo>
                  <a:lnTo>
                    <a:pt x="27393" y="103606"/>
                  </a:lnTo>
                  <a:lnTo>
                    <a:pt x="24498" y="103416"/>
                  </a:lnTo>
                  <a:lnTo>
                    <a:pt x="23202" y="104711"/>
                  </a:lnTo>
                  <a:lnTo>
                    <a:pt x="23723" y="111023"/>
                  </a:lnTo>
                  <a:lnTo>
                    <a:pt x="20243" y="113245"/>
                  </a:lnTo>
                  <a:lnTo>
                    <a:pt x="15519" y="115887"/>
                  </a:lnTo>
                  <a:lnTo>
                    <a:pt x="13500" y="117830"/>
                  </a:lnTo>
                  <a:lnTo>
                    <a:pt x="18021" y="118681"/>
                  </a:lnTo>
                  <a:lnTo>
                    <a:pt x="12814" y="122491"/>
                  </a:lnTo>
                  <a:lnTo>
                    <a:pt x="12204" y="127634"/>
                  </a:lnTo>
                  <a:lnTo>
                    <a:pt x="5918" y="124917"/>
                  </a:lnTo>
                  <a:lnTo>
                    <a:pt x="4965" y="126796"/>
                  </a:lnTo>
                  <a:lnTo>
                    <a:pt x="6680" y="132816"/>
                  </a:lnTo>
                  <a:lnTo>
                    <a:pt x="2832" y="134188"/>
                  </a:lnTo>
                  <a:lnTo>
                    <a:pt x="0" y="136283"/>
                  </a:lnTo>
                  <a:lnTo>
                    <a:pt x="3098" y="138353"/>
                  </a:lnTo>
                  <a:lnTo>
                    <a:pt x="5219" y="138277"/>
                  </a:lnTo>
                  <a:lnTo>
                    <a:pt x="6654" y="137325"/>
                  </a:lnTo>
                  <a:lnTo>
                    <a:pt x="7251" y="135229"/>
                  </a:lnTo>
                  <a:lnTo>
                    <a:pt x="10223" y="130975"/>
                  </a:lnTo>
                  <a:lnTo>
                    <a:pt x="12953" y="126530"/>
                  </a:lnTo>
                  <a:lnTo>
                    <a:pt x="16611" y="122783"/>
                  </a:lnTo>
                  <a:lnTo>
                    <a:pt x="21983" y="123304"/>
                  </a:lnTo>
                  <a:lnTo>
                    <a:pt x="26809" y="122427"/>
                  </a:lnTo>
                  <a:lnTo>
                    <a:pt x="30111" y="117589"/>
                  </a:lnTo>
                  <a:lnTo>
                    <a:pt x="32537" y="115620"/>
                  </a:lnTo>
                  <a:lnTo>
                    <a:pt x="34467" y="113334"/>
                  </a:lnTo>
                  <a:lnTo>
                    <a:pt x="40068" y="110947"/>
                  </a:lnTo>
                  <a:lnTo>
                    <a:pt x="44094" y="110147"/>
                  </a:lnTo>
                  <a:lnTo>
                    <a:pt x="44640" y="106159"/>
                  </a:lnTo>
                  <a:lnTo>
                    <a:pt x="45453" y="104749"/>
                  </a:lnTo>
                  <a:lnTo>
                    <a:pt x="43611" y="103047"/>
                  </a:lnTo>
                  <a:lnTo>
                    <a:pt x="49834" y="97853"/>
                  </a:lnTo>
                  <a:lnTo>
                    <a:pt x="54521" y="95300"/>
                  </a:lnTo>
                  <a:lnTo>
                    <a:pt x="58546" y="92506"/>
                  </a:lnTo>
                  <a:lnTo>
                    <a:pt x="56832" y="83819"/>
                  </a:lnTo>
                  <a:lnTo>
                    <a:pt x="63880" y="80873"/>
                  </a:lnTo>
                  <a:lnTo>
                    <a:pt x="66954" y="83515"/>
                  </a:lnTo>
                  <a:lnTo>
                    <a:pt x="68186" y="83464"/>
                  </a:lnTo>
                  <a:lnTo>
                    <a:pt x="70904" y="82448"/>
                  </a:lnTo>
                  <a:lnTo>
                    <a:pt x="70548" y="81013"/>
                  </a:lnTo>
                  <a:lnTo>
                    <a:pt x="70408" y="77279"/>
                  </a:lnTo>
                  <a:lnTo>
                    <a:pt x="62382" y="76885"/>
                  </a:lnTo>
                  <a:lnTo>
                    <a:pt x="65938" y="74485"/>
                  </a:lnTo>
                  <a:lnTo>
                    <a:pt x="73621" y="64871"/>
                  </a:lnTo>
                  <a:lnTo>
                    <a:pt x="75793" y="63588"/>
                  </a:lnTo>
                  <a:lnTo>
                    <a:pt x="79438" y="55219"/>
                  </a:lnTo>
                  <a:lnTo>
                    <a:pt x="85801" y="50558"/>
                  </a:lnTo>
                  <a:lnTo>
                    <a:pt x="87756" y="48717"/>
                  </a:lnTo>
                  <a:lnTo>
                    <a:pt x="87299" y="43167"/>
                  </a:lnTo>
                  <a:lnTo>
                    <a:pt x="90347" y="42722"/>
                  </a:lnTo>
                  <a:lnTo>
                    <a:pt x="90601" y="40627"/>
                  </a:lnTo>
                  <a:lnTo>
                    <a:pt x="94500" y="43929"/>
                  </a:lnTo>
                  <a:lnTo>
                    <a:pt x="94208" y="39344"/>
                  </a:lnTo>
                  <a:lnTo>
                    <a:pt x="96088" y="38188"/>
                  </a:lnTo>
                  <a:lnTo>
                    <a:pt x="94310" y="37185"/>
                  </a:lnTo>
                  <a:lnTo>
                    <a:pt x="92405" y="38239"/>
                  </a:lnTo>
                  <a:lnTo>
                    <a:pt x="91376" y="36588"/>
                  </a:lnTo>
                  <a:lnTo>
                    <a:pt x="94487" y="31394"/>
                  </a:lnTo>
                  <a:lnTo>
                    <a:pt x="96570" y="31394"/>
                  </a:lnTo>
                  <a:lnTo>
                    <a:pt x="96913" y="28333"/>
                  </a:lnTo>
                  <a:lnTo>
                    <a:pt x="94945" y="24193"/>
                  </a:lnTo>
                  <a:lnTo>
                    <a:pt x="100926" y="23469"/>
                  </a:lnTo>
                  <a:lnTo>
                    <a:pt x="101523" y="22275"/>
                  </a:lnTo>
                  <a:lnTo>
                    <a:pt x="103377" y="14960"/>
                  </a:lnTo>
                  <a:lnTo>
                    <a:pt x="108927" y="10960"/>
                  </a:lnTo>
                  <a:lnTo>
                    <a:pt x="112140" y="5435"/>
                  </a:lnTo>
                  <a:lnTo>
                    <a:pt x="110896" y="5029"/>
                  </a:lnTo>
                  <a:lnTo>
                    <a:pt x="109575" y="6299"/>
                  </a:lnTo>
                  <a:lnTo>
                    <a:pt x="108343" y="5372"/>
                  </a:lnTo>
                  <a:lnTo>
                    <a:pt x="108419" y="3479"/>
                  </a:lnTo>
                  <a:lnTo>
                    <a:pt x="111086" y="3035"/>
                  </a:lnTo>
                  <a:lnTo>
                    <a:pt x="110401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028801" y="887374"/>
              <a:ext cx="24130" cy="28575"/>
            </a:xfrm>
            <a:custGeom>
              <a:avLst/>
              <a:gdLst/>
              <a:ahLst/>
              <a:cxnLst/>
              <a:rect l="l" t="t" r="r" b="b"/>
              <a:pathLst>
                <a:path w="24130" h="28575">
                  <a:moveTo>
                    <a:pt x="22860" y="0"/>
                  </a:moveTo>
                  <a:lnTo>
                    <a:pt x="20205" y="241"/>
                  </a:lnTo>
                  <a:lnTo>
                    <a:pt x="18986" y="2260"/>
                  </a:lnTo>
                  <a:lnTo>
                    <a:pt x="17653" y="4152"/>
                  </a:lnTo>
                  <a:lnTo>
                    <a:pt x="14414" y="10083"/>
                  </a:lnTo>
                  <a:lnTo>
                    <a:pt x="8496" y="13868"/>
                  </a:lnTo>
                  <a:lnTo>
                    <a:pt x="5194" y="19735"/>
                  </a:lnTo>
                  <a:lnTo>
                    <a:pt x="5435" y="23456"/>
                  </a:lnTo>
                  <a:lnTo>
                    <a:pt x="2120" y="24206"/>
                  </a:lnTo>
                  <a:lnTo>
                    <a:pt x="0" y="25971"/>
                  </a:lnTo>
                  <a:lnTo>
                    <a:pt x="3810" y="28371"/>
                  </a:lnTo>
                  <a:lnTo>
                    <a:pt x="6921" y="27647"/>
                  </a:lnTo>
                  <a:lnTo>
                    <a:pt x="9347" y="23888"/>
                  </a:lnTo>
                  <a:lnTo>
                    <a:pt x="9220" y="21628"/>
                  </a:lnTo>
                  <a:lnTo>
                    <a:pt x="11938" y="21513"/>
                  </a:lnTo>
                  <a:lnTo>
                    <a:pt x="12458" y="19735"/>
                  </a:lnTo>
                  <a:lnTo>
                    <a:pt x="13754" y="14566"/>
                  </a:lnTo>
                  <a:lnTo>
                    <a:pt x="16852" y="10502"/>
                  </a:lnTo>
                  <a:lnTo>
                    <a:pt x="21602" y="5524"/>
                  </a:lnTo>
                  <a:lnTo>
                    <a:pt x="22948" y="4444"/>
                  </a:lnTo>
                  <a:lnTo>
                    <a:pt x="23545" y="2781"/>
                  </a:lnTo>
                  <a:lnTo>
                    <a:pt x="23660" y="2260"/>
                  </a:lnTo>
                  <a:lnTo>
                    <a:pt x="23685" y="774"/>
                  </a:lnTo>
                  <a:lnTo>
                    <a:pt x="22860" y="0"/>
                  </a:lnTo>
                  <a:close/>
                </a:path>
              </a:pathLst>
            </a:custGeom>
            <a:solidFill>
              <a:srgbClr val="ABD4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027772" y="911263"/>
              <a:ext cx="11430" cy="12065"/>
            </a:xfrm>
            <a:custGeom>
              <a:avLst/>
              <a:gdLst/>
              <a:ahLst/>
              <a:cxnLst/>
              <a:rect l="l" t="t" r="r" b="b"/>
              <a:pathLst>
                <a:path w="11430" h="12065">
                  <a:moveTo>
                    <a:pt x="10375" y="0"/>
                  </a:moveTo>
                  <a:lnTo>
                    <a:pt x="7696" y="2616"/>
                  </a:lnTo>
                  <a:lnTo>
                    <a:pt x="4305" y="2070"/>
                  </a:lnTo>
                  <a:lnTo>
                    <a:pt x="1041" y="2082"/>
                  </a:lnTo>
                  <a:lnTo>
                    <a:pt x="0" y="10388"/>
                  </a:lnTo>
                  <a:lnTo>
                    <a:pt x="850" y="11544"/>
                  </a:lnTo>
                  <a:lnTo>
                    <a:pt x="2743" y="11861"/>
                  </a:lnTo>
                  <a:lnTo>
                    <a:pt x="4864" y="6921"/>
                  </a:lnTo>
                  <a:lnTo>
                    <a:pt x="11366" y="5892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974966" y="950290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5">
                  <a:moveTo>
                    <a:pt x="0" y="0"/>
                  </a:moveTo>
                  <a:lnTo>
                    <a:pt x="1282" y="1904"/>
                  </a:lnTo>
                  <a:lnTo>
                    <a:pt x="1930" y="3555"/>
                  </a:lnTo>
                  <a:lnTo>
                    <a:pt x="2387" y="4254"/>
                  </a:lnTo>
                  <a:lnTo>
                    <a:pt x="5867" y="6070"/>
                  </a:lnTo>
                  <a:lnTo>
                    <a:pt x="9372" y="7683"/>
                  </a:lnTo>
                  <a:lnTo>
                    <a:pt x="13347" y="5638"/>
                  </a:lnTo>
                  <a:lnTo>
                    <a:pt x="15417" y="5626"/>
                  </a:lnTo>
                  <a:lnTo>
                    <a:pt x="15722" y="2882"/>
                  </a:lnTo>
                  <a:lnTo>
                    <a:pt x="12915" y="4902"/>
                  </a:lnTo>
                  <a:lnTo>
                    <a:pt x="12293" y="3581"/>
                  </a:lnTo>
                  <a:lnTo>
                    <a:pt x="9194" y="3543"/>
                  </a:lnTo>
                  <a:lnTo>
                    <a:pt x="6476" y="20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B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970699" y="951699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90">
                  <a:moveTo>
                    <a:pt x="1079" y="0"/>
                  </a:moveTo>
                  <a:lnTo>
                    <a:pt x="0" y="2197"/>
                  </a:lnTo>
                  <a:lnTo>
                    <a:pt x="1460" y="3886"/>
                  </a:lnTo>
                  <a:lnTo>
                    <a:pt x="3416" y="4940"/>
                  </a:lnTo>
                  <a:lnTo>
                    <a:pt x="6261" y="7226"/>
                  </a:lnTo>
                  <a:lnTo>
                    <a:pt x="7670" y="8775"/>
                  </a:lnTo>
                  <a:lnTo>
                    <a:pt x="10287" y="5842"/>
                  </a:lnTo>
                  <a:lnTo>
                    <a:pt x="8636" y="4572"/>
                  </a:lnTo>
                  <a:lnTo>
                    <a:pt x="7302" y="2895"/>
                  </a:lnTo>
                  <a:lnTo>
                    <a:pt x="6705" y="2552"/>
                  </a:lnTo>
                  <a:lnTo>
                    <a:pt x="6187" y="2145"/>
                  </a:lnTo>
                  <a:lnTo>
                    <a:pt x="4229" y="2057"/>
                  </a:lnTo>
                  <a:lnTo>
                    <a:pt x="2743" y="825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85B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987259" y="95378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40">
                  <a:moveTo>
                    <a:pt x="2730" y="0"/>
                  </a:moveTo>
                  <a:lnTo>
                    <a:pt x="1257" y="228"/>
                  </a:lnTo>
                  <a:lnTo>
                    <a:pt x="0" y="88"/>
                  </a:lnTo>
                  <a:lnTo>
                    <a:pt x="3124" y="2133"/>
                  </a:lnTo>
                  <a:lnTo>
                    <a:pt x="4203" y="1943"/>
                  </a:lnTo>
                  <a:lnTo>
                    <a:pt x="5333" y="1485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947813" y="956259"/>
              <a:ext cx="38735" cy="36830"/>
            </a:xfrm>
            <a:custGeom>
              <a:avLst/>
              <a:gdLst/>
              <a:ahLst/>
              <a:cxnLst/>
              <a:rect l="l" t="t" r="r" b="b"/>
              <a:pathLst>
                <a:path w="38734" h="36830">
                  <a:moveTo>
                    <a:pt x="19838" y="26708"/>
                  </a:moveTo>
                  <a:lnTo>
                    <a:pt x="6692" y="26708"/>
                  </a:lnTo>
                  <a:lnTo>
                    <a:pt x="7026" y="29016"/>
                  </a:lnTo>
                  <a:lnTo>
                    <a:pt x="7112" y="30860"/>
                  </a:lnTo>
                  <a:lnTo>
                    <a:pt x="7416" y="31978"/>
                  </a:lnTo>
                  <a:lnTo>
                    <a:pt x="11239" y="36690"/>
                  </a:lnTo>
                  <a:lnTo>
                    <a:pt x="15189" y="36347"/>
                  </a:lnTo>
                  <a:lnTo>
                    <a:pt x="17857" y="29692"/>
                  </a:lnTo>
                  <a:lnTo>
                    <a:pt x="18224" y="28473"/>
                  </a:lnTo>
                  <a:lnTo>
                    <a:pt x="19838" y="26708"/>
                  </a:lnTo>
                  <a:close/>
                </a:path>
                <a:path w="38734" h="36830">
                  <a:moveTo>
                    <a:pt x="19837" y="14401"/>
                  </a:moveTo>
                  <a:lnTo>
                    <a:pt x="16179" y="18186"/>
                  </a:lnTo>
                  <a:lnTo>
                    <a:pt x="11353" y="18402"/>
                  </a:lnTo>
                  <a:lnTo>
                    <a:pt x="1308" y="20993"/>
                  </a:lnTo>
                  <a:lnTo>
                    <a:pt x="1155" y="25222"/>
                  </a:lnTo>
                  <a:lnTo>
                    <a:pt x="0" y="29781"/>
                  </a:lnTo>
                  <a:lnTo>
                    <a:pt x="4152" y="29717"/>
                  </a:lnTo>
                  <a:lnTo>
                    <a:pt x="4739" y="29082"/>
                  </a:lnTo>
                  <a:lnTo>
                    <a:pt x="3505" y="28219"/>
                  </a:lnTo>
                  <a:lnTo>
                    <a:pt x="4318" y="27558"/>
                  </a:lnTo>
                  <a:lnTo>
                    <a:pt x="5996" y="27558"/>
                  </a:lnTo>
                  <a:lnTo>
                    <a:pt x="6692" y="26708"/>
                  </a:lnTo>
                  <a:lnTo>
                    <a:pt x="19838" y="26708"/>
                  </a:lnTo>
                  <a:lnTo>
                    <a:pt x="21297" y="25082"/>
                  </a:lnTo>
                  <a:lnTo>
                    <a:pt x="23685" y="22986"/>
                  </a:lnTo>
                  <a:lnTo>
                    <a:pt x="25666" y="20497"/>
                  </a:lnTo>
                  <a:lnTo>
                    <a:pt x="26644" y="19405"/>
                  </a:lnTo>
                  <a:lnTo>
                    <a:pt x="33652" y="19405"/>
                  </a:lnTo>
                  <a:lnTo>
                    <a:pt x="32929" y="18110"/>
                  </a:lnTo>
                  <a:lnTo>
                    <a:pt x="21742" y="18110"/>
                  </a:lnTo>
                  <a:lnTo>
                    <a:pt x="23050" y="14681"/>
                  </a:lnTo>
                  <a:lnTo>
                    <a:pt x="20764" y="14655"/>
                  </a:lnTo>
                  <a:lnTo>
                    <a:pt x="19837" y="14401"/>
                  </a:lnTo>
                  <a:close/>
                </a:path>
                <a:path w="38734" h="36830">
                  <a:moveTo>
                    <a:pt x="5996" y="27558"/>
                  </a:moveTo>
                  <a:lnTo>
                    <a:pt x="4318" y="27558"/>
                  </a:lnTo>
                  <a:lnTo>
                    <a:pt x="4749" y="29082"/>
                  </a:lnTo>
                  <a:lnTo>
                    <a:pt x="5996" y="27558"/>
                  </a:lnTo>
                  <a:close/>
                </a:path>
                <a:path w="38734" h="36830">
                  <a:moveTo>
                    <a:pt x="33652" y="19405"/>
                  </a:moveTo>
                  <a:lnTo>
                    <a:pt x="26644" y="19405"/>
                  </a:lnTo>
                  <a:lnTo>
                    <a:pt x="27165" y="19824"/>
                  </a:lnTo>
                  <a:lnTo>
                    <a:pt x="27482" y="20993"/>
                  </a:lnTo>
                  <a:lnTo>
                    <a:pt x="28041" y="22021"/>
                  </a:lnTo>
                  <a:lnTo>
                    <a:pt x="28625" y="23025"/>
                  </a:lnTo>
                  <a:lnTo>
                    <a:pt x="30099" y="22504"/>
                  </a:lnTo>
                  <a:lnTo>
                    <a:pt x="33858" y="19773"/>
                  </a:lnTo>
                  <a:lnTo>
                    <a:pt x="33652" y="19405"/>
                  </a:lnTo>
                  <a:close/>
                </a:path>
                <a:path w="38734" h="36830">
                  <a:moveTo>
                    <a:pt x="38274" y="10820"/>
                  </a:moveTo>
                  <a:lnTo>
                    <a:pt x="24790" y="10820"/>
                  </a:lnTo>
                  <a:lnTo>
                    <a:pt x="25755" y="13804"/>
                  </a:lnTo>
                  <a:lnTo>
                    <a:pt x="24142" y="15468"/>
                  </a:lnTo>
                  <a:lnTo>
                    <a:pt x="21742" y="18110"/>
                  </a:lnTo>
                  <a:lnTo>
                    <a:pt x="32929" y="18110"/>
                  </a:lnTo>
                  <a:lnTo>
                    <a:pt x="32461" y="17271"/>
                  </a:lnTo>
                  <a:lnTo>
                    <a:pt x="28105" y="14236"/>
                  </a:lnTo>
                  <a:lnTo>
                    <a:pt x="33590" y="14236"/>
                  </a:lnTo>
                  <a:lnTo>
                    <a:pt x="34391" y="13627"/>
                  </a:lnTo>
                  <a:lnTo>
                    <a:pt x="38439" y="13627"/>
                  </a:lnTo>
                  <a:lnTo>
                    <a:pt x="38274" y="10820"/>
                  </a:lnTo>
                  <a:close/>
                </a:path>
                <a:path w="38734" h="36830">
                  <a:moveTo>
                    <a:pt x="38439" y="13627"/>
                  </a:moveTo>
                  <a:lnTo>
                    <a:pt x="34391" y="13627"/>
                  </a:lnTo>
                  <a:lnTo>
                    <a:pt x="38582" y="16065"/>
                  </a:lnTo>
                  <a:lnTo>
                    <a:pt x="38439" y="13627"/>
                  </a:lnTo>
                  <a:close/>
                </a:path>
                <a:path w="38734" h="36830">
                  <a:moveTo>
                    <a:pt x="33590" y="14236"/>
                  </a:moveTo>
                  <a:lnTo>
                    <a:pt x="28105" y="14236"/>
                  </a:lnTo>
                  <a:lnTo>
                    <a:pt x="30734" y="14731"/>
                  </a:lnTo>
                  <a:lnTo>
                    <a:pt x="32054" y="15405"/>
                  </a:lnTo>
                  <a:lnTo>
                    <a:pt x="33590" y="14236"/>
                  </a:lnTo>
                  <a:close/>
                </a:path>
                <a:path w="38734" h="36830">
                  <a:moveTo>
                    <a:pt x="23665" y="6807"/>
                  </a:moveTo>
                  <a:lnTo>
                    <a:pt x="16319" y="6807"/>
                  </a:lnTo>
                  <a:lnTo>
                    <a:pt x="17703" y="8991"/>
                  </a:lnTo>
                  <a:lnTo>
                    <a:pt x="20586" y="11010"/>
                  </a:lnTo>
                  <a:lnTo>
                    <a:pt x="20459" y="13665"/>
                  </a:lnTo>
                  <a:lnTo>
                    <a:pt x="23571" y="11658"/>
                  </a:lnTo>
                  <a:lnTo>
                    <a:pt x="24790" y="10820"/>
                  </a:lnTo>
                  <a:lnTo>
                    <a:pt x="38274" y="10820"/>
                  </a:lnTo>
                  <a:lnTo>
                    <a:pt x="38220" y="9905"/>
                  </a:lnTo>
                  <a:lnTo>
                    <a:pt x="27393" y="9905"/>
                  </a:lnTo>
                  <a:lnTo>
                    <a:pt x="23665" y="6807"/>
                  </a:lnTo>
                  <a:close/>
                </a:path>
                <a:path w="38734" h="36830">
                  <a:moveTo>
                    <a:pt x="30607" y="7048"/>
                  </a:moveTo>
                  <a:lnTo>
                    <a:pt x="29794" y="7645"/>
                  </a:lnTo>
                  <a:lnTo>
                    <a:pt x="29006" y="7950"/>
                  </a:lnTo>
                  <a:lnTo>
                    <a:pt x="28067" y="8851"/>
                  </a:lnTo>
                  <a:lnTo>
                    <a:pt x="27393" y="9905"/>
                  </a:lnTo>
                  <a:lnTo>
                    <a:pt x="38220" y="9905"/>
                  </a:lnTo>
                  <a:lnTo>
                    <a:pt x="38150" y="8724"/>
                  </a:lnTo>
                  <a:lnTo>
                    <a:pt x="34874" y="7226"/>
                  </a:lnTo>
                  <a:lnTo>
                    <a:pt x="30607" y="7048"/>
                  </a:lnTo>
                  <a:close/>
                </a:path>
                <a:path w="38734" h="36830">
                  <a:moveTo>
                    <a:pt x="16954" y="0"/>
                  </a:moveTo>
                  <a:lnTo>
                    <a:pt x="15557" y="2768"/>
                  </a:lnTo>
                  <a:lnTo>
                    <a:pt x="15214" y="4038"/>
                  </a:lnTo>
                  <a:lnTo>
                    <a:pt x="14566" y="5105"/>
                  </a:lnTo>
                  <a:lnTo>
                    <a:pt x="13474" y="5880"/>
                  </a:lnTo>
                  <a:lnTo>
                    <a:pt x="13512" y="6934"/>
                  </a:lnTo>
                  <a:lnTo>
                    <a:pt x="16319" y="6807"/>
                  </a:lnTo>
                  <a:lnTo>
                    <a:pt x="23665" y="6807"/>
                  </a:lnTo>
                  <a:lnTo>
                    <a:pt x="21031" y="5295"/>
                  </a:lnTo>
                  <a:lnTo>
                    <a:pt x="18122" y="1600"/>
                  </a:lnTo>
                  <a:lnTo>
                    <a:pt x="16954" y="0"/>
                  </a:lnTo>
                  <a:close/>
                </a:path>
              </a:pathLst>
            </a:custGeom>
            <a:solidFill>
              <a:srgbClr val="9BCF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970699" y="953833"/>
              <a:ext cx="19685" cy="9525"/>
            </a:xfrm>
            <a:custGeom>
              <a:avLst/>
              <a:gdLst/>
              <a:ahLst/>
              <a:cxnLst/>
              <a:rect l="l" t="t" r="r" b="b"/>
              <a:pathLst>
                <a:path w="19684" h="9525">
                  <a:moveTo>
                    <a:pt x="6172" y="0"/>
                  </a:moveTo>
                  <a:lnTo>
                    <a:pt x="9232" y="5930"/>
                  </a:lnTo>
                  <a:lnTo>
                    <a:pt x="5410" y="3352"/>
                  </a:lnTo>
                  <a:lnTo>
                    <a:pt x="3594" y="177"/>
                  </a:lnTo>
                  <a:lnTo>
                    <a:pt x="0" y="63"/>
                  </a:lnTo>
                  <a:lnTo>
                    <a:pt x="0" y="1015"/>
                  </a:lnTo>
                  <a:lnTo>
                    <a:pt x="800" y="2997"/>
                  </a:lnTo>
                  <a:lnTo>
                    <a:pt x="1879" y="4686"/>
                  </a:lnTo>
                  <a:lnTo>
                    <a:pt x="4152" y="5194"/>
                  </a:lnTo>
                  <a:lnTo>
                    <a:pt x="8826" y="9169"/>
                  </a:lnTo>
                  <a:lnTo>
                    <a:pt x="14160" y="5765"/>
                  </a:lnTo>
                  <a:lnTo>
                    <a:pt x="19646" y="6743"/>
                  </a:lnTo>
                  <a:lnTo>
                    <a:pt x="17132" y="5575"/>
                  </a:lnTo>
                  <a:lnTo>
                    <a:pt x="17132" y="3911"/>
                  </a:lnTo>
                  <a:lnTo>
                    <a:pt x="17602" y="2095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9CD0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966241" y="954849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90" h="8890">
                  <a:moveTo>
                    <a:pt x="4457" y="0"/>
                  </a:moveTo>
                  <a:lnTo>
                    <a:pt x="3746" y="1371"/>
                  </a:lnTo>
                  <a:lnTo>
                    <a:pt x="0" y="2654"/>
                  </a:lnTo>
                  <a:lnTo>
                    <a:pt x="4330" y="4191"/>
                  </a:lnTo>
                  <a:lnTo>
                    <a:pt x="5753" y="3810"/>
                  </a:lnTo>
                  <a:lnTo>
                    <a:pt x="7200" y="8572"/>
                  </a:lnTo>
                  <a:lnTo>
                    <a:pt x="8610" y="4178"/>
                  </a:lnTo>
                  <a:lnTo>
                    <a:pt x="7556" y="2463"/>
                  </a:lnTo>
                  <a:lnTo>
                    <a:pt x="6134" y="1092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85B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961301" y="9590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09">
                  <a:moveTo>
                    <a:pt x="2082" y="0"/>
                  </a:moveTo>
                  <a:lnTo>
                    <a:pt x="749" y="609"/>
                  </a:lnTo>
                  <a:lnTo>
                    <a:pt x="12" y="1612"/>
                  </a:lnTo>
                  <a:lnTo>
                    <a:pt x="0" y="3111"/>
                  </a:lnTo>
                  <a:lnTo>
                    <a:pt x="2540" y="3314"/>
                  </a:lnTo>
                  <a:lnTo>
                    <a:pt x="3517" y="24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AC1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53" name="object 4753"/>
          <p:cNvGrpSpPr/>
          <p:nvPr/>
        </p:nvGrpSpPr>
        <p:grpSpPr>
          <a:xfrm>
            <a:off x="1051648" y="752665"/>
            <a:ext cx="198755" cy="149860"/>
            <a:chOff x="1051648" y="752665"/>
            <a:chExt cx="198755" cy="149860"/>
          </a:xfrm>
        </p:grpSpPr>
        <p:sp>
          <p:nvSpPr>
            <p:cNvPr id="4754" name="object 4754"/>
            <p:cNvSpPr/>
            <p:nvPr/>
          </p:nvSpPr>
          <p:spPr>
            <a:xfrm>
              <a:off x="1171066" y="809485"/>
              <a:ext cx="54610" cy="53340"/>
            </a:xfrm>
            <a:custGeom>
              <a:avLst/>
              <a:gdLst/>
              <a:ahLst/>
              <a:cxnLst/>
              <a:rect l="l" t="t" r="r" b="b"/>
              <a:pathLst>
                <a:path w="54609" h="53340">
                  <a:moveTo>
                    <a:pt x="38582" y="0"/>
                  </a:moveTo>
                  <a:lnTo>
                    <a:pt x="27000" y="12"/>
                  </a:lnTo>
                  <a:lnTo>
                    <a:pt x="28105" y="5588"/>
                  </a:lnTo>
                  <a:lnTo>
                    <a:pt x="25285" y="6959"/>
                  </a:lnTo>
                  <a:lnTo>
                    <a:pt x="16281" y="5651"/>
                  </a:lnTo>
                  <a:lnTo>
                    <a:pt x="13195" y="6324"/>
                  </a:lnTo>
                  <a:lnTo>
                    <a:pt x="11620" y="14439"/>
                  </a:lnTo>
                  <a:lnTo>
                    <a:pt x="9156" y="16141"/>
                  </a:lnTo>
                  <a:lnTo>
                    <a:pt x="3022" y="15189"/>
                  </a:lnTo>
                  <a:lnTo>
                    <a:pt x="863" y="15811"/>
                  </a:lnTo>
                  <a:lnTo>
                    <a:pt x="0" y="18694"/>
                  </a:lnTo>
                  <a:lnTo>
                    <a:pt x="990" y="20866"/>
                  </a:lnTo>
                  <a:lnTo>
                    <a:pt x="2908" y="20802"/>
                  </a:lnTo>
                  <a:lnTo>
                    <a:pt x="8991" y="20840"/>
                  </a:lnTo>
                  <a:lnTo>
                    <a:pt x="13195" y="20726"/>
                  </a:lnTo>
                  <a:lnTo>
                    <a:pt x="13627" y="22275"/>
                  </a:lnTo>
                  <a:lnTo>
                    <a:pt x="14033" y="25844"/>
                  </a:lnTo>
                  <a:lnTo>
                    <a:pt x="12395" y="25831"/>
                  </a:lnTo>
                  <a:lnTo>
                    <a:pt x="10350" y="26009"/>
                  </a:lnTo>
                  <a:lnTo>
                    <a:pt x="9651" y="25958"/>
                  </a:lnTo>
                  <a:lnTo>
                    <a:pt x="571" y="26073"/>
                  </a:lnTo>
                  <a:lnTo>
                    <a:pt x="1079" y="37465"/>
                  </a:lnTo>
                  <a:lnTo>
                    <a:pt x="2019" y="38544"/>
                  </a:lnTo>
                  <a:lnTo>
                    <a:pt x="10947" y="38328"/>
                  </a:lnTo>
                  <a:lnTo>
                    <a:pt x="16979" y="38468"/>
                  </a:lnTo>
                  <a:lnTo>
                    <a:pt x="25336" y="38392"/>
                  </a:lnTo>
                  <a:lnTo>
                    <a:pt x="26911" y="38671"/>
                  </a:lnTo>
                  <a:lnTo>
                    <a:pt x="27254" y="44970"/>
                  </a:lnTo>
                  <a:lnTo>
                    <a:pt x="25272" y="49466"/>
                  </a:lnTo>
                  <a:lnTo>
                    <a:pt x="30860" y="52857"/>
                  </a:lnTo>
                  <a:lnTo>
                    <a:pt x="34988" y="51828"/>
                  </a:lnTo>
                  <a:lnTo>
                    <a:pt x="39458" y="51930"/>
                  </a:lnTo>
                  <a:lnTo>
                    <a:pt x="40449" y="50876"/>
                  </a:lnTo>
                  <a:lnTo>
                    <a:pt x="39535" y="49695"/>
                  </a:lnTo>
                  <a:lnTo>
                    <a:pt x="40182" y="44983"/>
                  </a:lnTo>
                  <a:lnTo>
                    <a:pt x="38493" y="40347"/>
                  </a:lnTo>
                  <a:lnTo>
                    <a:pt x="43611" y="38430"/>
                  </a:lnTo>
                  <a:lnTo>
                    <a:pt x="45034" y="35433"/>
                  </a:lnTo>
                  <a:lnTo>
                    <a:pt x="46977" y="32931"/>
                  </a:lnTo>
                  <a:lnTo>
                    <a:pt x="52222" y="30302"/>
                  </a:lnTo>
                  <a:lnTo>
                    <a:pt x="53454" y="28562"/>
                  </a:lnTo>
                  <a:lnTo>
                    <a:pt x="52958" y="25971"/>
                  </a:lnTo>
                  <a:lnTo>
                    <a:pt x="53073" y="22923"/>
                  </a:lnTo>
                  <a:lnTo>
                    <a:pt x="51219" y="19164"/>
                  </a:lnTo>
                  <a:lnTo>
                    <a:pt x="54292" y="11315"/>
                  </a:lnTo>
                  <a:lnTo>
                    <a:pt x="50520" y="12636"/>
                  </a:lnTo>
                  <a:lnTo>
                    <a:pt x="44513" y="12395"/>
                  </a:lnTo>
                  <a:lnTo>
                    <a:pt x="40665" y="12598"/>
                  </a:lnTo>
                  <a:lnTo>
                    <a:pt x="39636" y="11785"/>
                  </a:lnTo>
                  <a:lnTo>
                    <a:pt x="38582" y="0"/>
                  </a:lnTo>
                  <a:close/>
                </a:path>
              </a:pathLst>
            </a:custGeom>
            <a:solidFill>
              <a:srgbClr val="B3D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051648" y="859942"/>
              <a:ext cx="81915" cy="42545"/>
            </a:xfrm>
            <a:custGeom>
              <a:avLst/>
              <a:gdLst/>
              <a:ahLst/>
              <a:cxnLst/>
              <a:rect l="l" t="t" r="r" b="b"/>
              <a:pathLst>
                <a:path w="81915" h="42544">
                  <a:moveTo>
                    <a:pt x="20650" y="0"/>
                  </a:moveTo>
                  <a:lnTo>
                    <a:pt x="16773" y="8192"/>
                  </a:lnTo>
                  <a:lnTo>
                    <a:pt x="11574" y="15063"/>
                  </a:lnTo>
                  <a:lnTo>
                    <a:pt x="12" y="27431"/>
                  </a:lnTo>
                  <a:lnTo>
                    <a:pt x="0" y="30556"/>
                  </a:lnTo>
                  <a:lnTo>
                    <a:pt x="3797" y="42252"/>
                  </a:lnTo>
                  <a:lnTo>
                    <a:pt x="16865" y="42202"/>
                  </a:lnTo>
                  <a:lnTo>
                    <a:pt x="17932" y="41948"/>
                  </a:lnTo>
                  <a:lnTo>
                    <a:pt x="18884" y="41300"/>
                  </a:lnTo>
                  <a:lnTo>
                    <a:pt x="20002" y="40208"/>
                  </a:lnTo>
                  <a:lnTo>
                    <a:pt x="20751" y="38861"/>
                  </a:lnTo>
                  <a:lnTo>
                    <a:pt x="24320" y="34175"/>
                  </a:lnTo>
                  <a:lnTo>
                    <a:pt x="27051" y="32194"/>
                  </a:lnTo>
                  <a:lnTo>
                    <a:pt x="35128" y="34594"/>
                  </a:lnTo>
                  <a:lnTo>
                    <a:pt x="39090" y="35102"/>
                  </a:lnTo>
                  <a:lnTo>
                    <a:pt x="42164" y="32321"/>
                  </a:lnTo>
                  <a:lnTo>
                    <a:pt x="42570" y="31559"/>
                  </a:lnTo>
                  <a:lnTo>
                    <a:pt x="43370" y="27724"/>
                  </a:lnTo>
                  <a:lnTo>
                    <a:pt x="42024" y="24523"/>
                  </a:lnTo>
                  <a:lnTo>
                    <a:pt x="51879" y="23050"/>
                  </a:lnTo>
                  <a:lnTo>
                    <a:pt x="56553" y="29933"/>
                  </a:lnTo>
                  <a:lnTo>
                    <a:pt x="66954" y="27800"/>
                  </a:lnTo>
                  <a:lnTo>
                    <a:pt x="68478" y="25158"/>
                  </a:lnTo>
                  <a:lnTo>
                    <a:pt x="68529" y="17576"/>
                  </a:lnTo>
                  <a:lnTo>
                    <a:pt x="69926" y="14477"/>
                  </a:lnTo>
                  <a:lnTo>
                    <a:pt x="74764" y="13944"/>
                  </a:lnTo>
                  <a:lnTo>
                    <a:pt x="80175" y="15570"/>
                  </a:lnTo>
                  <a:lnTo>
                    <a:pt x="81864" y="13258"/>
                  </a:lnTo>
                  <a:lnTo>
                    <a:pt x="80835" y="6972"/>
                  </a:lnTo>
                  <a:lnTo>
                    <a:pt x="80987" y="4597"/>
                  </a:lnTo>
                  <a:lnTo>
                    <a:pt x="76873" y="4673"/>
                  </a:lnTo>
                  <a:lnTo>
                    <a:pt x="71564" y="3213"/>
                  </a:lnTo>
                  <a:lnTo>
                    <a:pt x="65493" y="7848"/>
                  </a:lnTo>
                  <a:lnTo>
                    <a:pt x="62445" y="7404"/>
                  </a:lnTo>
                  <a:lnTo>
                    <a:pt x="57607" y="7848"/>
                  </a:lnTo>
                  <a:lnTo>
                    <a:pt x="55232" y="7277"/>
                  </a:lnTo>
                  <a:lnTo>
                    <a:pt x="55511" y="15087"/>
                  </a:lnTo>
                  <a:lnTo>
                    <a:pt x="51574" y="13842"/>
                  </a:lnTo>
                  <a:lnTo>
                    <a:pt x="45643" y="14008"/>
                  </a:lnTo>
                  <a:lnTo>
                    <a:pt x="42659" y="13233"/>
                  </a:lnTo>
                  <a:lnTo>
                    <a:pt x="41325" y="18338"/>
                  </a:lnTo>
                  <a:lnTo>
                    <a:pt x="42481" y="20726"/>
                  </a:lnTo>
                  <a:lnTo>
                    <a:pt x="38150" y="20650"/>
                  </a:lnTo>
                  <a:lnTo>
                    <a:pt x="36487" y="19303"/>
                  </a:lnTo>
                  <a:lnTo>
                    <a:pt x="35013" y="16078"/>
                  </a:lnTo>
                  <a:lnTo>
                    <a:pt x="34823" y="14058"/>
                  </a:lnTo>
                  <a:lnTo>
                    <a:pt x="28536" y="14274"/>
                  </a:lnTo>
                  <a:lnTo>
                    <a:pt x="29324" y="11315"/>
                  </a:lnTo>
                  <a:lnTo>
                    <a:pt x="28676" y="6184"/>
                  </a:lnTo>
                  <a:lnTo>
                    <a:pt x="30911" y="2908"/>
                  </a:lnTo>
                  <a:lnTo>
                    <a:pt x="27000" y="1485"/>
                  </a:lnTo>
                  <a:lnTo>
                    <a:pt x="24384" y="2552"/>
                  </a:lnTo>
                  <a:lnTo>
                    <a:pt x="23977" y="6299"/>
                  </a:lnTo>
                  <a:lnTo>
                    <a:pt x="20764" y="6667"/>
                  </a:lnTo>
                  <a:lnTo>
                    <a:pt x="19443" y="4800"/>
                  </a:lnTo>
                  <a:lnTo>
                    <a:pt x="22059" y="3060"/>
                  </a:lnTo>
                  <a:lnTo>
                    <a:pt x="20650" y="0"/>
                  </a:lnTo>
                  <a:close/>
                </a:path>
              </a:pathLst>
            </a:custGeom>
            <a:solidFill>
              <a:srgbClr val="B0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071676" y="843546"/>
              <a:ext cx="27305" cy="26670"/>
            </a:xfrm>
            <a:custGeom>
              <a:avLst/>
              <a:gdLst/>
              <a:ahLst/>
              <a:cxnLst/>
              <a:rect l="l" t="t" r="r" b="b"/>
              <a:pathLst>
                <a:path w="27305" h="26669">
                  <a:moveTo>
                    <a:pt x="21285" y="558"/>
                  </a:moveTo>
                  <a:lnTo>
                    <a:pt x="19418" y="1117"/>
                  </a:lnTo>
                  <a:lnTo>
                    <a:pt x="17894" y="2273"/>
                  </a:lnTo>
                  <a:lnTo>
                    <a:pt x="16306" y="3340"/>
                  </a:lnTo>
                  <a:lnTo>
                    <a:pt x="10363" y="9283"/>
                  </a:lnTo>
                  <a:lnTo>
                    <a:pt x="3301" y="14389"/>
                  </a:lnTo>
                  <a:lnTo>
                    <a:pt x="749" y="23063"/>
                  </a:lnTo>
                  <a:lnTo>
                    <a:pt x="558" y="23837"/>
                  </a:lnTo>
                  <a:lnTo>
                    <a:pt x="0" y="24790"/>
                  </a:lnTo>
                  <a:lnTo>
                    <a:pt x="647" y="26149"/>
                  </a:lnTo>
                  <a:lnTo>
                    <a:pt x="1460" y="25577"/>
                  </a:lnTo>
                  <a:lnTo>
                    <a:pt x="3174" y="22352"/>
                  </a:lnTo>
                  <a:lnTo>
                    <a:pt x="6642" y="21259"/>
                  </a:lnTo>
                  <a:lnTo>
                    <a:pt x="6984" y="17868"/>
                  </a:lnTo>
                  <a:lnTo>
                    <a:pt x="7988" y="15227"/>
                  </a:lnTo>
                  <a:lnTo>
                    <a:pt x="10502" y="14630"/>
                  </a:lnTo>
                  <a:lnTo>
                    <a:pt x="15874" y="13106"/>
                  </a:lnTo>
                  <a:lnTo>
                    <a:pt x="15989" y="11582"/>
                  </a:lnTo>
                  <a:lnTo>
                    <a:pt x="13792" y="8966"/>
                  </a:lnTo>
                  <a:lnTo>
                    <a:pt x="17484" y="8966"/>
                  </a:lnTo>
                  <a:lnTo>
                    <a:pt x="18237" y="8305"/>
                  </a:lnTo>
                  <a:lnTo>
                    <a:pt x="23323" y="8305"/>
                  </a:lnTo>
                  <a:lnTo>
                    <a:pt x="26136" y="5232"/>
                  </a:lnTo>
                  <a:lnTo>
                    <a:pt x="24371" y="2501"/>
                  </a:lnTo>
                  <a:lnTo>
                    <a:pt x="26695" y="1270"/>
                  </a:lnTo>
                  <a:lnTo>
                    <a:pt x="26063" y="787"/>
                  </a:lnTo>
                  <a:lnTo>
                    <a:pt x="23088" y="787"/>
                  </a:lnTo>
                  <a:lnTo>
                    <a:pt x="21285" y="558"/>
                  </a:lnTo>
                  <a:close/>
                </a:path>
                <a:path w="27305" h="26669">
                  <a:moveTo>
                    <a:pt x="23323" y="8305"/>
                  </a:moveTo>
                  <a:lnTo>
                    <a:pt x="18237" y="8305"/>
                  </a:lnTo>
                  <a:lnTo>
                    <a:pt x="20815" y="11391"/>
                  </a:lnTo>
                  <a:lnTo>
                    <a:pt x="23323" y="8305"/>
                  </a:lnTo>
                  <a:close/>
                </a:path>
                <a:path w="27305" h="26669">
                  <a:moveTo>
                    <a:pt x="17484" y="8966"/>
                  </a:moveTo>
                  <a:lnTo>
                    <a:pt x="13792" y="8966"/>
                  </a:lnTo>
                  <a:lnTo>
                    <a:pt x="16052" y="10223"/>
                  </a:lnTo>
                  <a:lnTo>
                    <a:pt x="17484" y="8966"/>
                  </a:lnTo>
                  <a:close/>
                </a:path>
                <a:path w="27305" h="26669">
                  <a:moveTo>
                    <a:pt x="25031" y="0"/>
                  </a:moveTo>
                  <a:lnTo>
                    <a:pt x="23088" y="787"/>
                  </a:lnTo>
                  <a:lnTo>
                    <a:pt x="26063" y="787"/>
                  </a:lnTo>
                  <a:lnTo>
                    <a:pt x="25031" y="0"/>
                  </a:lnTo>
                  <a:close/>
                </a:path>
              </a:pathLst>
            </a:custGeom>
            <a:solidFill>
              <a:srgbClr val="B8D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111122" y="818210"/>
              <a:ext cx="16510" cy="17780"/>
            </a:xfrm>
            <a:custGeom>
              <a:avLst/>
              <a:gdLst/>
              <a:ahLst/>
              <a:cxnLst/>
              <a:rect l="l" t="t" r="r" b="b"/>
              <a:pathLst>
                <a:path w="16509" h="17780">
                  <a:moveTo>
                    <a:pt x="14846" y="0"/>
                  </a:moveTo>
                  <a:lnTo>
                    <a:pt x="12623" y="533"/>
                  </a:lnTo>
                  <a:lnTo>
                    <a:pt x="8432" y="990"/>
                  </a:lnTo>
                  <a:lnTo>
                    <a:pt x="7759" y="2451"/>
                  </a:lnTo>
                  <a:lnTo>
                    <a:pt x="8839" y="6121"/>
                  </a:lnTo>
                  <a:lnTo>
                    <a:pt x="7327" y="6769"/>
                  </a:lnTo>
                  <a:lnTo>
                    <a:pt x="6985" y="7886"/>
                  </a:lnTo>
                  <a:lnTo>
                    <a:pt x="7835" y="8039"/>
                  </a:lnTo>
                  <a:lnTo>
                    <a:pt x="8890" y="8140"/>
                  </a:lnTo>
                  <a:lnTo>
                    <a:pt x="6781" y="11163"/>
                  </a:lnTo>
                  <a:lnTo>
                    <a:pt x="4889" y="12331"/>
                  </a:lnTo>
                  <a:lnTo>
                    <a:pt x="635" y="13830"/>
                  </a:lnTo>
                  <a:lnTo>
                    <a:pt x="0" y="15138"/>
                  </a:lnTo>
                  <a:lnTo>
                    <a:pt x="774" y="17246"/>
                  </a:lnTo>
                  <a:lnTo>
                    <a:pt x="7099" y="14058"/>
                  </a:lnTo>
                  <a:lnTo>
                    <a:pt x="12357" y="9639"/>
                  </a:lnTo>
                  <a:lnTo>
                    <a:pt x="16344" y="3746"/>
                  </a:lnTo>
                  <a:lnTo>
                    <a:pt x="15697" y="3555"/>
                  </a:lnTo>
                  <a:lnTo>
                    <a:pt x="14478" y="3301"/>
                  </a:lnTo>
                  <a:lnTo>
                    <a:pt x="14846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141082" y="801204"/>
              <a:ext cx="17145" cy="15875"/>
            </a:xfrm>
            <a:custGeom>
              <a:avLst/>
              <a:gdLst/>
              <a:ahLst/>
              <a:cxnLst/>
              <a:rect l="l" t="t" r="r" b="b"/>
              <a:pathLst>
                <a:path w="17144" h="15875">
                  <a:moveTo>
                    <a:pt x="15443" y="0"/>
                  </a:moveTo>
                  <a:lnTo>
                    <a:pt x="10223" y="1676"/>
                  </a:lnTo>
                  <a:lnTo>
                    <a:pt x="7264" y="6375"/>
                  </a:lnTo>
                  <a:lnTo>
                    <a:pt x="2984" y="9334"/>
                  </a:lnTo>
                  <a:lnTo>
                    <a:pt x="2311" y="10998"/>
                  </a:lnTo>
                  <a:lnTo>
                    <a:pt x="114" y="11506"/>
                  </a:lnTo>
                  <a:lnTo>
                    <a:pt x="0" y="14909"/>
                  </a:lnTo>
                  <a:lnTo>
                    <a:pt x="596" y="15265"/>
                  </a:lnTo>
                  <a:lnTo>
                    <a:pt x="4178" y="12115"/>
                  </a:lnTo>
                  <a:lnTo>
                    <a:pt x="7315" y="11468"/>
                  </a:lnTo>
                  <a:lnTo>
                    <a:pt x="10261" y="10375"/>
                  </a:lnTo>
                  <a:lnTo>
                    <a:pt x="10261" y="9334"/>
                  </a:lnTo>
                  <a:lnTo>
                    <a:pt x="9639" y="8813"/>
                  </a:lnTo>
                  <a:lnTo>
                    <a:pt x="8801" y="8369"/>
                  </a:lnTo>
                  <a:lnTo>
                    <a:pt x="12204" y="5803"/>
                  </a:lnTo>
                  <a:lnTo>
                    <a:pt x="14122" y="3657"/>
                  </a:lnTo>
                  <a:lnTo>
                    <a:pt x="16491" y="2057"/>
                  </a:lnTo>
                  <a:lnTo>
                    <a:pt x="17094" y="901"/>
                  </a:lnTo>
                  <a:lnTo>
                    <a:pt x="16230" y="469"/>
                  </a:lnTo>
                  <a:lnTo>
                    <a:pt x="15443" y="0"/>
                  </a:lnTo>
                  <a:close/>
                </a:path>
              </a:pathLst>
            </a:custGeom>
            <a:solidFill>
              <a:srgbClr val="A3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127455" y="810539"/>
              <a:ext cx="17145" cy="11430"/>
            </a:xfrm>
            <a:custGeom>
              <a:avLst/>
              <a:gdLst/>
              <a:ahLst/>
              <a:cxnLst/>
              <a:rect l="l" t="t" r="r" b="b"/>
              <a:pathLst>
                <a:path w="17144" h="11430">
                  <a:moveTo>
                    <a:pt x="16611" y="0"/>
                  </a:moveTo>
                  <a:lnTo>
                    <a:pt x="13500" y="1028"/>
                  </a:lnTo>
                  <a:lnTo>
                    <a:pt x="12788" y="1092"/>
                  </a:lnTo>
                  <a:lnTo>
                    <a:pt x="10464" y="2273"/>
                  </a:lnTo>
                  <a:lnTo>
                    <a:pt x="7962" y="3136"/>
                  </a:lnTo>
                  <a:lnTo>
                    <a:pt x="6159" y="5156"/>
                  </a:lnTo>
                  <a:lnTo>
                    <a:pt x="4483" y="7620"/>
                  </a:lnTo>
                  <a:lnTo>
                    <a:pt x="2349" y="9626"/>
                  </a:lnTo>
                  <a:lnTo>
                    <a:pt x="0" y="11417"/>
                  </a:lnTo>
                  <a:lnTo>
                    <a:pt x="10033" y="8496"/>
                  </a:lnTo>
                  <a:lnTo>
                    <a:pt x="13500" y="4152"/>
                  </a:lnTo>
                  <a:lnTo>
                    <a:pt x="15138" y="3225"/>
                  </a:lnTo>
                  <a:lnTo>
                    <a:pt x="16548" y="2120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094968" y="833196"/>
              <a:ext cx="15240" cy="12065"/>
            </a:xfrm>
            <a:custGeom>
              <a:avLst/>
              <a:gdLst/>
              <a:ahLst/>
              <a:cxnLst/>
              <a:rect l="l" t="t" r="r" b="b"/>
              <a:pathLst>
                <a:path w="15240" h="12065">
                  <a:moveTo>
                    <a:pt x="13106" y="0"/>
                  </a:moveTo>
                  <a:lnTo>
                    <a:pt x="11366" y="2539"/>
                  </a:lnTo>
                  <a:lnTo>
                    <a:pt x="9639" y="2260"/>
                  </a:lnTo>
                  <a:lnTo>
                    <a:pt x="4749" y="2666"/>
                  </a:lnTo>
                  <a:lnTo>
                    <a:pt x="2044" y="5854"/>
                  </a:lnTo>
                  <a:lnTo>
                    <a:pt x="0" y="9867"/>
                  </a:lnTo>
                  <a:lnTo>
                    <a:pt x="571" y="11518"/>
                  </a:lnTo>
                  <a:lnTo>
                    <a:pt x="5905" y="9550"/>
                  </a:lnTo>
                  <a:lnTo>
                    <a:pt x="8585" y="7899"/>
                  </a:lnTo>
                  <a:lnTo>
                    <a:pt x="10655" y="5346"/>
                  </a:lnTo>
                  <a:lnTo>
                    <a:pt x="14833" y="2260"/>
                  </a:lnTo>
                  <a:lnTo>
                    <a:pt x="13106" y="0"/>
                  </a:lnTo>
                  <a:close/>
                </a:path>
              </a:pathLst>
            </a:custGeom>
            <a:solidFill>
              <a:srgbClr val="B8D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092885" y="838530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4" h="8255">
                  <a:moveTo>
                    <a:pt x="12750" y="0"/>
                  </a:moveTo>
                  <a:lnTo>
                    <a:pt x="11048" y="0"/>
                  </a:lnTo>
                  <a:lnTo>
                    <a:pt x="10210" y="1511"/>
                  </a:lnTo>
                  <a:lnTo>
                    <a:pt x="6908" y="3187"/>
                  </a:lnTo>
                  <a:lnTo>
                    <a:pt x="5270" y="5765"/>
                  </a:lnTo>
                  <a:lnTo>
                    <a:pt x="2412" y="4216"/>
                  </a:lnTo>
                  <a:lnTo>
                    <a:pt x="736" y="3898"/>
                  </a:lnTo>
                  <a:lnTo>
                    <a:pt x="0" y="4546"/>
                  </a:lnTo>
                  <a:lnTo>
                    <a:pt x="304" y="6261"/>
                  </a:lnTo>
                  <a:lnTo>
                    <a:pt x="2031" y="7708"/>
                  </a:lnTo>
                  <a:lnTo>
                    <a:pt x="3759" y="6438"/>
                  </a:lnTo>
                  <a:lnTo>
                    <a:pt x="5486" y="6286"/>
                  </a:lnTo>
                  <a:lnTo>
                    <a:pt x="8089" y="4406"/>
                  </a:lnTo>
                  <a:lnTo>
                    <a:pt x="12280" y="4356"/>
                  </a:lnTo>
                  <a:lnTo>
                    <a:pt x="12750" y="0"/>
                  </a:lnTo>
                  <a:close/>
                </a:path>
              </a:pathLst>
            </a:custGeom>
            <a:solidFill>
              <a:srgbClr val="A2CD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172133" y="818489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34" y="0"/>
                  </a:moveTo>
                  <a:lnTo>
                    <a:pt x="0" y="3365"/>
                  </a:lnTo>
                  <a:lnTo>
                    <a:pt x="1473" y="3428"/>
                  </a:lnTo>
                  <a:lnTo>
                    <a:pt x="2654" y="3416"/>
                  </a:lnTo>
                  <a:lnTo>
                    <a:pt x="3911" y="3416"/>
                  </a:lnTo>
                  <a:lnTo>
                    <a:pt x="5473" y="3848"/>
                  </a:lnTo>
                  <a:lnTo>
                    <a:pt x="5956" y="1981"/>
                  </a:lnTo>
                  <a:lnTo>
                    <a:pt x="5727" y="292"/>
                  </a:lnTo>
                  <a:lnTo>
                    <a:pt x="4432" y="355"/>
                  </a:lnTo>
                  <a:lnTo>
                    <a:pt x="2158" y="4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B3D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235430" y="767892"/>
              <a:ext cx="15240" cy="6350"/>
            </a:xfrm>
            <a:custGeom>
              <a:avLst/>
              <a:gdLst/>
              <a:ahLst/>
              <a:cxnLst/>
              <a:rect l="l" t="t" r="r" b="b"/>
              <a:pathLst>
                <a:path w="15240" h="6350">
                  <a:moveTo>
                    <a:pt x="9499" y="0"/>
                  </a:moveTo>
                  <a:lnTo>
                    <a:pt x="8305" y="38"/>
                  </a:lnTo>
                  <a:lnTo>
                    <a:pt x="5232" y="1092"/>
                  </a:lnTo>
                  <a:lnTo>
                    <a:pt x="4368" y="3568"/>
                  </a:lnTo>
                  <a:lnTo>
                    <a:pt x="1765" y="3810"/>
                  </a:lnTo>
                  <a:lnTo>
                    <a:pt x="0" y="5118"/>
                  </a:lnTo>
                  <a:lnTo>
                    <a:pt x="825" y="5245"/>
                  </a:lnTo>
                  <a:lnTo>
                    <a:pt x="1663" y="5334"/>
                  </a:lnTo>
                  <a:lnTo>
                    <a:pt x="2044" y="6261"/>
                  </a:lnTo>
                  <a:lnTo>
                    <a:pt x="4826" y="4521"/>
                  </a:lnTo>
                  <a:lnTo>
                    <a:pt x="7620" y="876"/>
                  </a:lnTo>
                  <a:lnTo>
                    <a:pt x="10388" y="6273"/>
                  </a:lnTo>
                  <a:lnTo>
                    <a:pt x="12217" y="5346"/>
                  </a:lnTo>
                  <a:lnTo>
                    <a:pt x="14401" y="4787"/>
                  </a:lnTo>
                  <a:lnTo>
                    <a:pt x="14643" y="2209"/>
                  </a:lnTo>
                  <a:lnTo>
                    <a:pt x="13131" y="3175"/>
                  </a:lnTo>
                  <a:lnTo>
                    <a:pt x="12395" y="1854"/>
                  </a:lnTo>
                  <a:lnTo>
                    <a:pt x="11455" y="1130"/>
                  </a:lnTo>
                  <a:lnTo>
                    <a:pt x="10401" y="787"/>
                  </a:lnTo>
                  <a:lnTo>
                    <a:pt x="9499" y="0"/>
                  </a:lnTo>
                  <a:close/>
                </a:path>
              </a:pathLst>
            </a:custGeom>
            <a:solidFill>
              <a:srgbClr val="87B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135138" y="80304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30">
                  <a:moveTo>
                    <a:pt x="7848" y="0"/>
                  </a:moveTo>
                  <a:lnTo>
                    <a:pt x="5854" y="1295"/>
                  </a:lnTo>
                  <a:lnTo>
                    <a:pt x="5778" y="2222"/>
                  </a:lnTo>
                  <a:lnTo>
                    <a:pt x="4902" y="3263"/>
                  </a:lnTo>
                  <a:lnTo>
                    <a:pt x="3733" y="4089"/>
                  </a:lnTo>
                  <a:lnTo>
                    <a:pt x="2298" y="6565"/>
                  </a:lnTo>
                  <a:lnTo>
                    <a:pt x="0" y="7772"/>
                  </a:lnTo>
                  <a:lnTo>
                    <a:pt x="3225" y="10972"/>
                  </a:lnTo>
                  <a:lnTo>
                    <a:pt x="4495" y="9105"/>
                  </a:lnTo>
                  <a:lnTo>
                    <a:pt x="5803" y="8521"/>
                  </a:lnTo>
                  <a:lnTo>
                    <a:pt x="6667" y="5702"/>
                  </a:lnTo>
                  <a:lnTo>
                    <a:pt x="8902" y="4025"/>
                  </a:lnTo>
                  <a:lnTo>
                    <a:pt x="10972" y="2222"/>
                  </a:lnTo>
                  <a:lnTo>
                    <a:pt x="9347" y="1473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9FD6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146873" y="796670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09" h="15240">
                  <a:moveTo>
                    <a:pt x="10693" y="6591"/>
                  </a:moveTo>
                  <a:lnTo>
                    <a:pt x="6680" y="8166"/>
                  </a:lnTo>
                  <a:lnTo>
                    <a:pt x="3568" y="10883"/>
                  </a:lnTo>
                  <a:lnTo>
                    <a:pt x="0" y="14732"/>
                  </a:lnTo>
                  <a:lnTo>
                    <a:pt x="4457" y="13855"/>
                  </a:lnTo>
                  <a:lnTo>
                    <a:pt x="10693" y="6591"/>
                  </a:lnTo>
                  <a:close/>
                </a:path>
                <a:path w="16509" h="15240">
                  <a:moveTo>
                    <a:pt x="16370" y="0"/>
                  </a:moveTo>
                  <a:lnTo>
                    <a:pt x="13487" y="927"/>
                  </a:lnTo>
                  <a:lnTo>
                    <a:pt x="11734" y="355"/>
                  </a:lnTo>
                  <a:lnTo>
                    <a:pt x="11836" y="2146"/>
                  </a:lnTo>
                  <a:lnTo>
                    <a:pt x="11531" y="3721"/>
                  </a:lnTo>
                  <a:lnTo>
                    <a:pt x="9652" y="4521"/>
                  </a:lnTo>
                  <a:lnTo>
                    <a:pt x="10693" y="6591"/>
                  </a:lnTo>
                  <a:lnTo>
                    <a:pt x="12827" y="6235"/>
                  </a:lnTo>
                  <a:lnTo>
                    <a:pt x="14757" y="5549"/>
                  </a:lnTo>
                  <a:lnTo>
                    <a:pt x="15887" y="3505"/>
                  </a:lnTo>
                  <a:lnTo>
                    <a:pt x="16370" y="0"/>
                  </a:lnTo>
                  <a:close/>
                </a:path>
              </a:pathLst>
            </a:custGeom>
            <a:solidFill>
              <a:srgbClr val="ABD6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243736" y="764882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133" y="0"/>
                  </a:moveTo>
                  <a:lnTo>
                    <a:pt x="0" y="3048"/>
                  </a:lnTo>
                  <a:lnTo>
                    <a:pt x="812" y="4114"/>
                  </a:lnTo>
                  <a:lnTo>
                    <a:pt x="1384" y="5842"/>
                  </a:lnTo>
                  <a:lnTo>
                    <a:pt x="3149" y="4140"/>
                  </a:lnTo>
                  <a:lnTo>
                    <a:pt x="3987" y="2463"/>
                  </a:lnTo>
                  <a:lnTo>
                    <a:pt x="3644" y="1092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5A9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238554" y="7526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52" y="0"/>
                  </a:moveTo>
                  <a:lnTo>
                    <a:pt x="165" y="1041"/>
                  </a:lnTo>
                  <a:lnTo>
                    <a:pt x="0" y="1790"/>
                  </a:lnTo>
                  <a:lnTo>
                    <a:pt x="698" y="2832"/>
                  </a:lnTo>
                  <a:lnTo>
                    <a:pt x="1397" y="2832"/>
                  </a:lnTo>
                  <a:lnTo>
                    <a:pt x="2095" y="1790"/>
                  </a:lnTo>
                  <a:lnTo>
                    <a:pt x="1828" y="1244"/>
                  </a:lnTo>
                  <a:lnTo>
                    <a:pt x="1638" y="31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ACD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68" name="object 4768"/>
          <p:cNvGrpSpPr/>
          <p:nvPr/>
        </p:nvGrpSpPr>
        <p:grpSpPr>
          <a:xfrm>
            <a:off x="741070" y="1387894"/>
            <a:ext cx="31750" cy="100965"/>
            <a:chOff x="741070" y="1387894"/>
            <a:chExt cx="31750" cy="100965"/>
          </a:xfrm>
        </p:grpSpPr>
        <p:sp>
          <p:nvSpPr>
            <p:cNvPr id="4769" name="object 4769"/>
            <p:cNvSpPr/>
            <p:nvPr/>
          </p:nvSpPr>
          <p:spPr>
            <a:xfrm>
              <a:off x="741070" y="1388948"/>
              <a:ext cx="26034" cy="99695"/>
            </a:xfrm>
            <a:custGeom>
              <a:avLst/>
              <a:gdLst/>
              <a:ahLst/>
              <a:cxnLst/>
              <a:rect l="l" t="t" r="r" b="b"/>
              <a:pathLst>
                <a:path w="26034" h="99694">
                  <a:moveTo>
                    <a:pt x="14617" y="0"/>
                  </a:moveTo>
                  <a:lnTo>
                    <a:pt x="14160" y="2006"/>
                  </a:lnTo>
                  <a:lnTo>
                    <a:pt x="13436" y="3200"/>
                  </a:lnTo>
                  <a:lnTo>
                    <a:pt x="9728" y="736"/>
                  </a:lnTo>
                  <a:lnTo>
                    <a:pt x="8089" y="76"/>
                  </a:lnTo>
                  <a:lnTo>
                    <a:pt x="6337" y="1054"/>
                  </a:lnTo>
                  <a:lnTo>
                    <a:pt x="5283" y="4432"/>
                  </a:lnTo>
                  <a:lnTo>
                    <a:pt x="3759" y="7734"/>
                  </a:lnTo>
                  <a:lnTo>
                    <a:pt x="895" y="28643"/>
                  </a:lnTo>
                  <a:lnTo>
                    <a:pt x="247" y="37422"/>
                  </a:lnTo>
                  <a:lnTo>
                    <a:pt x="419" y="46278"/>
                  </a:lnTo>
                  <a:lnTo>
                    <a:pt x="901" y="52577"/>
                  </a:lnTo>
                  <a:lnTo>
                    <a:pt x="0" y="59156"/>
                  </a:lnTo>
                  <a:lnTo>
                    <a:pt x="3479" y="72821"/>
                  </a:lnTo>
                  <a:lnTo>
                    <a:pt x="4000" y="80581"/>
                  </a:lnTo>
                  <a:lnTo>
                    <a:pt x="5295" y="88277"/>
                  </a:lnTo>
                  <a:lnTo>
                    <a:pt x="6794" y="89827"/>
                  </a:lnTo>
                  <a:lnTo>
                    <a:pt x="8077" y="96050"/>
                  </a:lnTo>
                  <a:lnTo>
                    <a:pt x="7785" y="99402"/>
                  </a:lnTo>
                  <a:lnTo>
                    <a:pt x="11645" y="99352"/>
                  </a:lnTo>
                  <a:lnTo>
                    <a:pt x="12649" y="98920"/>
                  </a:lnTo>
                  <a:lnTo>
                    <a:pt x="12966" y="98450"/>
                  </a:lnTo>
                  <a:lnTo>
                    <a:pt x="13728" y="94170"/>
                  </a:lnTo>
                  <a:lnTo>
                    <a:pt x="10883" y="86372"/>
                  </a:lnTo>
                  <a:lnTo>
                    <a:pt x="7634" y="73583"/>
                  </a:lnTo>
                  <a:lnTo>
                    <a:pt x="6442" y="60644"/>
                  </a:lnTo>
                  <a:lnTo>
                    <a:pt x="6540" y="47630"/>
                  </a:lnTo>
                  <a:lnTo>
                    <a:pt x="7518" y="27228"/>
                  </a:lnTo>
                  <a:lnTo>
                    <a:pt x="7289" y="19494"/>
                  </a:lnTo>
                  <a:lnTo>
                    <a:pt x="11722" y="7886"/>
                  </a:lnTo>
                  <a:lnTo>
                    <a:pt x="12077" y="7543"/>
                  </a:lnTo>
                  <a:lnTo>
                    <a:pt x="17195" y="9270"/>
                  </a:lnTo>
                  <a:lnTo>
                    <a:pt x="20015" y="14820"/>
                  </a:lnTo>
                  <a:lnTo>
                    <a:pt x="20701" y="19634"/>
                  </a:lnTo>
                  <a:lnTo>
                    <a:pt x="23761" y="24002"/>
                  </a:lnTo>
                  <a:lnTo>
                    <a:pt x="24218" y="24155"/>
                  </a:lnTo>
                  <a:lnTo>
                    <a:pt x="24765" y="24066"/>
                  </a:lnTo>
                  <a:lnTo>
                    <a:pt x="25819" y="23444"/>
                  </a:lnTo>
                  <a:lnTo>
                    <a:pt x="25971" y="21323"/>
                  </a:lnTo>
                  <a:lnTo>
                    <a:pt x="25285" y="17144"/>
                  </a:lnTo>
                  <a:lnTo>
                    <a:pt x="23609" y="11544"/>
                  </a:lnTo>
                  <a:lnTo>
                    <a:pt x="23926" y="4216"/>
                  </a:lnTo>
                  <a:lnTo>
                    <a:pt x="22618" y="2628"/>
                  </a:lnTo>
                  <a:lnTo>
                    <a:pt x="22263" y="2616"/>
                  </a:lnTo>
                  <a:lnTo>
                    <a:pt x="21920" y="3124"/>
                  </a:lnTo>
                  <a:lnTo>
                    <a:pt x="21831" y="4622"/>
                  </a:lnTo>
                  <a:lnTo>
                    <a:pt x="22313" y="6349"/>
                  </a:lnTo>
                  <a:lnTo>
                    <a:pt x="17475" y="3492"/>
                  </a:lnTo>
                  <a:lnTo>
                    <a:pt x="17322" y="444"/>
                  </a:lnTo>
                  <a:lnTo>
                    <a:pt x="14617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767854" y="1389684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4">
                  <a:moveTo>
                    <a:pt x="25" y="0"/>
                  </a:moveTo>
                  <a:lnTo>
                    <a:pt x="0" y="5778"/>
                  </a:lnTo>
                  <a:lnTo>
                    <a:pt x="3174" y="11061"/>
                  </a:lnTo>
                  <a:lnTo>
                    <a:pt x="2400" y="16929"/>
                  </a:lnTo>
                  <a:lnTo>
                    <a:pt x="4038" y="19189"/>
                  </a:lnTo>
                  <a:lnTo>
                    <a:pt x="4495" y="16903"/>
                  </a:lnTo>
                  <a:lnTo>
                    <a:pt x="4190" y="10960"/>
                  </a:lnTo>
                  <a:lnTo>
                    <a:pt x="2971" y="525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74B1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761911" y="1387893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4">
                  <a:moveTo>
                    <a:pt x="2794" y="355"/>
                  </a:moveTo>
                  <a:lnTo>
                    <a:pt x="50" y="0"/>
                  </a:lnTo>
                  <a:lnTo>
                    <a:pt x="38" y="711"/>
                  </a:lnTo>
                  <a:lnTo>
                    <a:pt x="12" y="1422"/>
                  </a:lnTo>
                  <a:lnTo>
                    <a:pt x="0" y="2133"/>
                  </a:lnTo>
                  <a:lnTo>
                    <a:pt x="355" y="2819"/>
                  </a:lnTo>
                  <a:lnTo>
                    <a:pt x="1079" y="4178"/>
                  </a:lnTo>
                  <a:lnTo>
                    <a:pt x="1435" y="4178"/>
                  </a:lnTo>
                  <a:lnTo>
                    <a:pt x="1790" y="4165"/>
                  </a:lnTo>
                  <a:lnTo>
                    <a:pt x="2146" y="4165"/>
                  </a:lnTo>
                  <a:lnTo>
                    <a:pt x="1930" y="2540"/>
                  </a:lnTo>
                  <a:lnTo>
                    <a:pt x="2794" y="355"/>
                  </a:lnTo>
                  <a:close/>
                </a:path>
                <a:path w="5079" h="17144">
                  <a:moveTo>
                    <a:pt x="4546" y="15176"/>
                  </a:moveTo>
                  <a:lnTo>
                    <a:pt x="2857" y="13042"/>
                  </a:lnTo>
                  <a:lnTo>
                    <a:pt x="4140" y="11518"/>
                  </a:lnTo>
                  <a:lnTo>
                    <a:pt x="4229" y="10375"/>
                  </a:lnTo>
                  <a:lnTo>
                    <a:pt x="3098" y="5257"/>
                  </a:lnTo>
                  <a:lnTo>
                    <a:pt x="1447" y="9055"/>
                  </a:lnTo>
                  <a:lnTo>
                    <a:pt x="1549" y="12852"/>
                  </a:lnTo>
                  <a:lnTo>
                    <a:pt x="3060" y="16662"/>
                  </a:lnTo>
                  <a:lnTo>
                    <a:pt x="4546" y="15176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72" name="object 4772"/>
          <p:cNvGrpSpPr/>
          <p:nvPr/>
        </p:nvGrpSpPr>
        <p:grpSpPr>
          <a:xfrm>
            <a:off x="941222" y="1964626"/>
            <a:ext cx="118110" cy="116205"/>
            <a:chOff x="941222" y="1964626"/>
            <a:chExt cx="118110" cy="116205"/>
          </a:xfrm>
        </p:grpSpPr>
        <p:sp>
          <p:nvSpPr>
            <p:cNvPr id="4773" name="object 4773"/>
            <p:cNvSpPr/>
            <p:nvPr/>
          </p:nvSpPr>
          <p:spPr>
            <a:xfrm>
              <a:off x="1002004" y="2003018"/>
              <a:ext cx="53340" cy="69215"/>
            </a:xfrm>
            <a:custGeom>
              <a:avLst/>
              <a:gdLst/>
              <a:ahLst/>
              <a:cxnLst/>
              <a:rect l="l" t="t" r="r" b="b"/>
              <a:pathLst>
                <a:path w="53340" h="69214">
                  <a:moveTo>
                    <a:pt x="5829" y="0"/>
                  </a:moveTo>
                  <a:lnTo>
                    <a:pt x="4432" y="5257"/>
                  </a:lnTo>
                  <a:lnTo>
                    <a:pt x="5981" y="7188"/>
                  </a:lnTo>
                  <a:lnTo>
                    <a:pt x="11823" y="7073"/>
                  </a:lnTo>
                  <a:lnTo>
                    <a:pt x="10477" y="10350"/>
                  </a:lnTo>
                  <a:lnTo>
                    <a:pt x="12090" y="11544"/>
                  </a:lnTo>
                  <a:lnTo>
                    <a:pt x="8559" y="10477"/>
                  </a:lnTo>
                  <a:lnTo>
                    <a:pt x="6134" y="11811"/>
                  </a:lnTo>
                  <a:lnTo>
                    <a:pt x="2933" y="16497"/>
                  </a:lnTo>
                  <a:lnTo>
                    <a:pt x="876" y="18808"/>
                  </a:lnTo>
                  <a:lnTo>
                    <a:pt x="0" y="20929"/>
                  </a:lnTo>
                  <a:lnTo>
                    <a:pt x="5575" y="24828"/>
                  </a:lnTo>
                  <a:lnTo>
                    <a:pt x="7073" y="30264"/>
                  </a:lnTo>
                  <a:lnTo>
                    <a:pt x="9348" y="36763"/>
                  </a:lnTo>
                  <a:lnTo>
                    <a:pt x="12641" y="42502"/>
                  </a:lnTo>
                  <a:lnTo>
                    <a:pt x="17141" y="47385"/>
                  </a:lnTo>
                  <a:lnTo>
                    <a:pt x="23037" y="51320"/>
                  </a:lnTo>
                  <a:lnTo>
                    <a:pt x="27330" y="53543"/>
                  </a:lnTo>
                  <a:lnTo>
                    <a:pt x="31470" y="56553"/>
                  </a:lnTo>
                  <a:lnTo>
                    <a:pt x="36182" y="62598"/>
                  </a:lnTo>
                  <a:lnTo>
                    <a:pt x="38430" y="63842"/>
                  </a:lnTo>
                  <a:lnTo>
                    <a:pt x="45745" y="68897"/>
                  </a:lnTo>
                  <a:lnTo>
                    <a:pt x="48590" y="68402"/>
                  </a:lnTo>
                  <a:lnTo>
                    <a:pt x="52743" y="63030"/>
                  </a:lnTo>
                  <a:lnTo>
                    <a:pt x="50888" y="59880"/>
                  </a:lnTo>
                  <a:lnTo>
                    <a:pt x="47967" y="61239"/>
                  </a:lnTo>
                  <a:lnTo>
                    <a:pt x="43599" y="61772"/>
                  </a:lnTo>
                  <a:lnTo>
                    <a:pt x="41389" y="62687"/>
                  </a:lnTo>
                  <a:lnTo>
                    <a:pt x="36271" y="55956"/>
                  </a:lnTo>
                  <a:lnTo>
                    <a:pt x="31051" y="51739"/>
                  </a:lnTo>
                  <a:lnTo>
                    <a:pt x="28879" y="45364"/>
                  </a:lnTo>
                  <a:lnTo>
                    <a:pt x="29375" y="42938"/>
                  </a:lnTo>
                  <a:lnTo>
                    <a:pt x="27393" y="42049"/>
                  </a:lnTo>
                  <a:lnTo>
                    <a:pt x="23241" y="38811"/>
                  </a:lnTo>
                  <a:lnTo>
                    <a:pt x="20701" y="36461"/>
                  </a:lnTo>
                  <a:lnTo>
                    <a:pt x="14757" y="30594"/>
                  </a:lnTo>
                  <a:lnTo>
                    <a:pt x="11912" y="26720"/>
                  </a:lnTo>
                  <a:lnTo>
                    <a:pt x="13919" y="19151"/>
                  </a:lnTo>
                  <a:lnTo>
                    <a:pt x="14744" y="17983"/>
                  </a:lnTo>
                  <a:lnTo>
                    <a:pt x="19278" y="20421"/>
                  </a:lnTo>
                  <a:lnTo>
                    <a:pt x="21551" y="20459"/>
                  </a:lnTo>
                  <a:lnTo>
                    <a:pt x="25641" y="17957"/>
                  </a:lnTo>
                  <a:lnTo>
                    <a:pt x="28625" y="19748"/>
                  </a:lnTo>
                  <a:lnTo>
                    <a:pt x="29616" y="19888"/>
                  </a:lnTo>
                  <a:lnTo>
                    <a:pt x="30111" y="19748"/>
                  </a:lnTo>
                  <a:lnTo>
                    <a:pt x="31483" y="18910"/>
                  </a:lnTo>
                  <a:lnTo>
                    <a:pt x="32600" y="17919"/>
                  </a:lnTo>
                  <a:lnTo>
                    <a:pt x="32131" y="16052"/>
                  </a:lnTo>
                  <a:lnTo>
                    <a:pt x="27769" y="10955"/>
                  </a:lnTo>
                  <a:lnTo>
                    <a:pt x="22521" y="7181"/>
                  </a:lnTo>
                  <a:lnTo>
                    <a:pt x="16709" y="4265"/>
                  </a:lnTo>
                  <a:lnTo>
                    <a:pt x="8674" y="939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498C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012672" y="2018334"/>
              <a:ext cx="25400" cy="30480"/>
            </a:xfrm>
            <a:custGeom>
              <a:avLst/>
              <a:gdLst/>
              <a:ahLst/>
              <a:cxnLst/>
              <a:rect l="l" t="t" r="r" b="b"/>
              <a:pathLst>
                <a:path w="25400" h="30480">
                  <a:moveTo>
                    <a:pt x="2692" y="0"/>
                  </a:moveTo>
                  <a:lnTo>
                    <a:pt x="0" y="9258"/>
                  </a:lnTo>
                  <a:lnTo>
                    <a:pt x="1244" y="14617"/>
                  </a:lnTo>
                  <a:lnTo>
                    <a:pt x="10363" y="23025"/>
                  </a:lnTo>
                  <a:lnTo>
                    <a:pt x="14731" y="26060"/>
                  </a:lnTo>
                  <a:lnTo>
                    <a:pt x="18211" y="30048"/>
                  </a:lnTo>
                  <a:lnTo>
                    <a:pt x="20078" y="28689"/>
                  </a:lnTo>
                  <a:lnTo>
                    <a:pt x="18630" y="26441"/>
                  </a:lnTo>
                  <a:lnTo>
                    <a:pt x="19888" y="24345"/>
                  </a:lnTo>
                  <a:lnTo>
                    <a:pt x="20383" y="27381"/>
                  </a:lnTo>
                  <a:lnTo>
                    <a:pt x="21208" y="29857"/>
                  </a:lnTo>
                  <a:lnTo>
                    <a:pt x="24841" y="29895"/>
                  </a:lnTo>
                  <a:lnTo>
                    <a:pt x="21247" y="23698"/>
                  </a:lnTo>
                  <a:lnTo>
                    <a:pt x="20129" y="17678"/>
                  </a:lnTo>
                  <a:lnTo>
                    <a:pt x="23393" y="11366"/>
                  </a:lnTo>
                  <a:lnTo>
                    <a:pt x="23228" y="10642"/>
                  </a:lnTo>
                  <a:lnTo>
                    <a:pt x="22796" y="10159"/>
                  </a:lnTo>
                  <a:lnTo>
                    <a:pt x="22072" y="9931"/>
                  </a:lnTo>
                  <a:lnTo>
                    <a:pt x="20916" y="9880"/>
                  </a:lnTo>
                  <a:lnTo>
                    <a:pt x="20053" y="9563"/>
                  </a:lnTo>
                  <a:lnTo>
                    <a:pt x="20180" y="6476"/>
                  </a:lnTo>
                  <a:lnTo>
                    <a:pt x="19481" y="5143"/>
                  </a:lnTo>
                  <a:lnTo>
                    <a:pt x="18211" y="4089"/>
                  </a:lnTo>
                  <a:lnTo>
                    <a:pt x="17017" y="1460"/>
                  </a:lnTo>
                  <a:lnTo>
                    <a:pt x="15290" y="1003"/>
                  </a:lnTo>
                  <a:lnTo>
                    <a:pt x="10896" y="3848"/>
                  </a:lnTo>
                  <a:lnTo>
                    <a:pt x="9080" y="4533"/>
                  </a:lnTo>
                  <a:lnTo>
                    <a:pt x="6045" y="1841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428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031925" y="2010981"/>
              <a:ext cx="20320" cy="40005"/>
            </a:xfrm>
            <a:custGeom>
              <a:avLst/>
              <a:gdLst/>
              <a:ahLst/>
              <a:cxnLst/>
              <a:rect l="l" t="t" r="r" b="b"/>
              <a:pathLst>
                <a:path w="20319" h="40005">
                  <a:moveTo>
                    <a:pt x="7619" y="0"/>
                  </a:moveTo>
                  <a:lnTo>
                    <a:pt x="3111" y="2108"/>
                  </a:lnTo>
                  <a:lnTo>
                    <a:pt x="1498" y="3975"/>
                  </a:lnTo>
                  <a:lnTo>
                    <a:pt x="1574" y="6108"/>
                  </a:lnTo>
                  <a:lnTo>
                    <a:pt x="2070" y="8331"/>
                  </a:lnTo>
                  <a:lnTo>
                    <a:pt x="0" y="11442"/>
                  </a:lnTo>
                  <a:lnTo>
                    <a:pt x="25" y="14020"/>
                  </a:lnTo>
                  <a:lnTo>
                    <a:pt x="1104" y="16078"/>
                  </a:lnTo>
                  <a:lnTo>
                    <a:pt x="3111" y="17678"/>
                  </a:lnTo>
                  <a:lnTo>
                    <a:pt x="4152" y="18719"/>
                  </a:lnTo>
                  <a:lnTo>
                    <a:pt x="7658" y="21475"/>
                  </a:lnTo>
                  <a:lnTo>
                    <a:pt x="7391" y="27393"/>
                  </a:lnTo>
                  <a:lnTo>
                    <a:pt x="14592" y="32054"/>
                  </a:lnTo>
                  <a:lnTo>
                    <a:pt x="11722" y="36068"/>
                  </a:lnTo>
                  <a:lnTo>
                    <a:pt x="13258" y="40005"/>
                  </a:lnTo>
                  <a:lnTo>
                    <a:pt x="15024" y="36347"/>
                  </a:lnTo>
                  <a:lnTo>
                    <a:pt x="18313" y="35788"/>
                  </a:lnTo>
                  <a:lnTo>
                    <a:pt x="19723" y="33248"/>
                  </a:lnTo>
                  <a:lnTo>
                    <a:pt x="18110" y="26479"/>
                  </a:lnTo>
                  <a:lnTo>
                    <a:pt x="14770" y="20383"/>
                  </a:lnTo>
                  <a:lnTo>
                    <a:pt x="11099" y="11696"/>
                  </a:lnTo>
                  <a:lnTo>
                    <a:pt x="10540" y="9626"/>
                  </a:lnTo>
                  <a:lnTo>
                    <a:pt x="11442" y="7264"/>
                  </a:lnTo>
                  <a:lnTo>
                    <a:pt x="11417" y="6248"/>
                  </a:lnTo>
                  <a:lnTo>
                    <a:pt x="8381" y="5397"/>
                  </a:lnTo>
                  <a:lnTo>
                    <a:pt x="7619" y="0"/>
                  </a:lnTo>
                  <a:close/>
                </a:path>
              </a:pathLst>
            </a:custGeom>
            <a:solidFill>
              <a:srgbClr val="4890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027544" y="2057920"/>
              <a:ext cx="29845" cy="17145"/>
            </a:xfrm>
            <a:custGeom>
              <a:avLst/>
              <a:gdLst/>
              <a:ahLst/>
              <a:cxnLst/>
              <a:rect l="l" t="t" r="r" b="b"/>
              <a:pathLst>
                <a:path w="29844" h="17144">
                  <a:moveTo>
                    <a:pt x="5080" y="0"/>
                  </a:moveTo>
                  <a:lnTo>
                    <a:pt x="1181" y="876"/>
                  </a:lnTo>
                  <a:lnTo>
                    <a:pt x="0" y="3289"/>
                  </a:lnTo>
                  <a:lnTo>
                    <a:pt x="1866" y="4279"/>
                  </a:lnTo>
                  <a:lnTo>
                    <a:pt x="5486" y="7112"/>
                  </a:lnTo>
                  <a:lnTo>
                    <a:pt x="8089" y="8140"/>
                  </a:lnTo>
                  <a:lnTo>
                    <a:pt x="10210" y="9918"/>
                  </a:lnTo>
                  <a:lnTo>
                    <a:pt x="11163" y="10629"/>
                  </a:lnTo>
                  <a:lnTo>
                    <a:pt x="12065" y="11404"/>
                  </a:lnTo>
                  <a:lnTo>
                    <a:pt x="15430" y="15011"/>
                  </a:lnTo>
                  <a:lnTo>
                    <a:pt x="18630" y="15875"/>
                  </a:lnTo>
                  <a:lnTo>
                    <a:pt x="25692" y="16649"/>
                  </a:lnTo>
                  <a:lnTo>
                    <a:pt x="25742" y="13512"/>
                  </a:lnTo>
                  <a:lnTo>
                    <a:pt x="28168" y="12052"/>
                  </a:lnTo>
                  <a:lnTo>
                    <a:pt x="28778" y="11760"/>
                  </a:lnTo>
                  <a:lnTo>
                    <a:pt x="29248" y="11252"/>
                  </a:lnTo>
                  <a:lnTo>
                    <a:pt x="29248" y="10198"/>
                  </a:lnTo>
                  <a:lnTo>
                    <a:pt x="27203" y="8128"/>
                  </a:lnTo>
                  <a:lnTo>
                    <a:pt x="25628" y="9067"/>
                  </a:lnTo>
                  <a:lnTo>
                    <a:pt x="24142" y="10337"/>
                  </a:lnTo>
                  <a:lnTo>
                    <a:pt x="21031" y="11303"/>
                  </a:lnTo>
                  <a:lnTo>
                    <a:pt x="19621" y="12763"/>
                  </a:lnTo>
                  <a:lnTo>
                    <a:pt x="15252" y="8801"/>
                  </a:lnTo>
                  <a:lnTo>
                    <a:pt x="12319" y="7010"/>
                  </a:lnTo>
                  <a:lnTo>
                    <a:pt x="9575" y="5003"/>
                  </a:lnTo>
                  <a:lnTo>
                    <a:pt x="6845" y="3479"/>
                  </a:lnTo>
                  <a:lnTo>
                    <a:pt x="5080" y="0"/>
                  </a:lnTo>
                  <a:close/>
                </a:path>
              </a:pathLst>
            </a:custGeom>
            <a:solidFill>
              <a:srgbClr val="519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046467" y="207669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5346" y="0"/>
                  </a:moveTo>
                  <a:lnTo>
                    <a:pt x="2819" y="419"/>
                  </a:lnTo>
                  <a:lnTo>
                    <a:pt x="0" y="2857"/>
                  </a:lnTo>
                  <a:lnTo>
                    <a:pt x="2286" y="4102"/>
                  </a:lnTo>
                  <a:lnTo>
                    <a:pt x="4991" y="2451"/>
                  </a:lnTo>
                  <a:lnTo>
                    <a:pt x="7251" y="3898"/>
                  </a:lnTo>
                  <a:lnTo>
                    <a:pt x="5346" y="0"/>
                  </a:lnTo>
                  <a:close/>
                </a:path>
              </a:pathLst>
            </a:custGeom>
            <a:solidFill>
              <a:srgbClr val="6BB5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941222" y="1964626"/>
              <a:ext cx="101600" cy="109855"/>
            </a:xfrm>
            <a:custGeom>
              <a:avLst/>
              <a:gdLst/>
              <a:ahLst/>
              <a:cxnLst/>
              <a:rect l="l" t="t" r="r" b="b"/>
              <a:pathLst>
                <a:path w="101600" h="109855">
                  <a:moveTo>
                    <a:pt x="12433" y="0"/>
                  </a:moveTo>
                  <a:lnTo>
                    <a:pt x="10312" y="1066"/>
                  </a:lnTo>
                  <a:lnTo>
                    <a:pt x="7899" y="3187"/>
                  </a:lnTo>
                  <a:lnTo>
                    <a:pt x="4406" y="4686"/>
                  </a:lnTo>
                  <a:lnTo>
                    <a:pt x="0" y="5613"/>
                  </a:lnTo>
                  <a:lnTo>
                    <a:pt x="3086" y="11112"/>
                  </a:lnTo>
                  <a:lnTo>
                    <a:pt x="3263" y="13601"/>
                  </a:lnTo>
                  <a:lnTo>
                    <a:pt x="4000" y="15671"/>
                  </a:lnTo>
                  <a:lnTo>
                    <a:pt x="12395" y="22148"/>
                  </a:lnTo>
                  <a:lnTo>
                    <a:pt x="18338" y="27101"/>
                  </a:lnTo>
                  <a:lnTo>
                    <a:pt x="26276" y="37528"/>
                  </a:lnTo>
                  <a:lnTo>
                    <a:pt x="29971" y="41465"/>
                  </a:lnTo>
                  <a:lnTo>
                    <a:pt x="35674" y="46482"/>
                  </a:lnTo>
                  <a:lnTo>
                    <a:pt x="37401" y="48539"/>
                  </a:lnTo>
                  <a:lnTo>
                    <a:pt x="38417" y="58445"/>
                  </a:lnTo>
                  <a:lnTo>
                    <a:pt x="44119" y="62763"/>
                  </a:lnTo>
                  <a:lnTo>
                    <a:pt x="48120" y="68173"/>
                  </a:lnTo>
                  <a:lnTo>
                    <a:pt x="48577" y="69011"/>
                  </a:lnTo>
                  <a:lnTo>
                    <a:pt x="50203" y="69215"/>
                  </a:lnTo>
                  <a:lnTo>
                    <a:pt x="51498" y="75615"/>
                  </a:lnTo>
                  <a:lnTo>
                    <a:pt x="57315" y="78778"/>
                  </a:lnTo>
                  <a:lnTo>
                    <a:pt x="60591" y="83743"/>
                  </a:lnTo>
                  <a:lnTo>
                    <a:pt x="66116" y="89598"/>
                  </a:lnTo>
                  <a:lnTo>
                    <a:pt x="72440" y="94526"/>
                  </a:lnTo>
                  <a:lnTo>
                    <a:pt x="81660" y="102793"/>
                  </a:lnTo>
                  <a:lnTo>
                    <a:pt x="86410" y="103047"/>
                  </a:lnTo>
                  <a:lnTo>
                    <a:pt x="89954" y="107772"/>
                  </a:lnTo>
                  <a:lnTo>
                    <a:pt x="94411" y="108419"/>
                  </a:lnTo>
                  <a:lnTo>
                    <a:pt x="96939" y="109715"/>
                  </a:lnTo>
                  <a:lnTo>
                    <a:pt x="101079" y="109715"/>
                  </a:lnTo>
                  <a:lnTo>
                    <a:pt x="100749" y="106413"/>
                  </a:lnTo>
                  <a:lnTo>
                    <a:pt x="97878" y="105587"/>
                  </a:lnTo>
                  <a:lnTo>
                    <a:pt x="89373" y="100685"/>
                  </a:lnTo>
                  <a:lnTo>
                    <a:pt x="83262" y="96924"/>
                  </a:lnTo>
                  <a:lnTo>
                    <a:pt x="77592" y="92570"/>
                  </a:lnTo>
                  <a:lnTo>
                    <a:pt x="66890" y="80886"/>
                  </a:lnTo>
                  <a:lnTo>
                    <a:pt x="60934" y="74726"/>
                  </a:lnTo>
                  <a:lnTo>
                    <a:pt x="58559" y="63538"/>
                  </a:lnTo>
                  <a:lnTo>
                    <a:pt x="57175" y="61468"/>
                  </a:lnTo>
                  <a:lnTo>
                    <a:pt x="53187" y="58712"/>
                  </a:lnTo>
                  <a:lnTo>
                    <a:pt x="52489" y="56451"/>
                  </a:lnTo>
                  <a:lnTo>
                    <a:pt x="35394" y="22860"/>
                  </a:lnTo>
                  <a:lnTo>
                    <a:pt x="27774" y="17703"/>
                  </a:lnTo>
                  <a:lnTo>
                    <a:pt x="24320" y="12471"/>
                  </a:lnTo>
                  <a:lnTo>
                    <a:pt x="17818" y="6934"/>
                  </a:lnTo>
                  <a:lnTo>
                    <a:pt x="14960" y="6515"/>
                  </a:lnTo>
                  <a:lnTo>
                    <a:pt x="12433" y="0"/>
                  </a:lnTo>
                  <a:close/>
                </a:path>
              </a:pathLst>
            </a:custGeom>
            <a:solidFill>
              <a:srgbClr val="61AC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013231" y="2051850"/>
              <a:ext cx="45720" cy="26034"/>
            </a:xfrm>
            <a:custGeom>
              <a:avLst/>
              <a:gdLst/>
              <a:ahLst/>
              <a:cxnLst/>
              <a:rect l="l" t="t" r="r" b="b"/>
              <a:pathLst>
                <a:path w="45719" h="26035">
                  <a:moveTo>
                    <a:pt x="1320" y="0"/>
                  </a:moveTo>
                  <a:lnTo>
                    <a:pt x="596" y="101"/>
                  </a:lnTo>
                  <a:lnTo>
                    <a:pt x="0" y="685"/>
                  </a:lnTo>
                  <a:lnTo>
                    <a:pt x="2552" y="4889"/>
                  </a:lnTo>
                  <a:lnTo>
                    <a:pt x="16256" y="15036"/>
                  </a:lnTo>
                  <a:lnTo>
                    <a:pt x="23622" y="17246"/>
                  </a:lnTo>
                  <a:lnTo>
                    <a:pt x="29070" y="22491"/>
                  </a:lnTo>
                  <a:lnTo>
                    <a:pt x="32727" y="23088"/>
                  </a:lnTo>
                  <a:lnTo>
                    <a:pt x="36487" y="23063"/>
                  </a:lnTo>
                  <a:lnTo>
                    <a:pt x="40957" y="24917"/>
                  </a:lnTo>
                  <a:lnTo>
                    <a:pt x="42418" y="25730"/>
                  </a:lnTo>
                  <a:lnTo>
                    <a:pt x="42545" y="23545"/>
                  </a:lnTo>
                  <a:lnTo>
                    <a:pt x="41198" y="21716"/>
                  </a:lnTo>
                  <a:lnTo>
                    <a:pt x="40576" y="20091"/>
                  </a:lnTo>
                  <a:lnTo>
                    <a:pt x="43624" y="19418"/>
                  </a:lnTo>
                  <a:lnTo>
                    <a:pt x="45516" y="19469"/>
                  </a:lnTo>
                  <a:lnTo>
                    <a:pt x="43561" y="17310"/>
                  </a:lnTo>
                  <a:lnTo>
                    <a:pt x="42367" y="17322"/>
                  </a:lnTo>
                  <a:lnTo>
                    <a:pt x="40881" y="17106"/>
                  </a:lnTo>
                  <a:lnTo>
                    <a:pt x="37680" y="23469"/>
                  </a:lnTo>
                  <a:lnTo>
                    <a:pt x="34328" y="20548"/>
                  </a:lnTo>
                  <a:lnTo>
                    <a:pt x="28105" y="18859"/>
                  </a:lnTo>
                  <a:lnTo>
                    <a:pt x="28067" y="15011"/>
                  </a:lnTo>
                  <a:lnTo>
                    <a:pt x="24917" y="15214"/>
                  </a:lnTo>
                  <a:lnTo>
                    <a:pt x="17602" y="11125"/>
                  </a:lnTo>
                  <a:lnTo>
                    <a:pt x="10020" y="7442"/>
                  </a:lnTo>
                  <a:lnTo>
                    <a:pt x="4025" y="1371"/>
                  </a:lnTo>
                  <a:lnTo>
                    <a:pt x="2590" y="355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54A3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780" name="object 4780"/>
          <p:cNvSpPr/>
          <p:nvPr/>
        </p:nvSpPr>
        <p:spPr>
          <a:xfrm>
            <a:off x="746366" y="1359801"/>
            <a:ext cx="6985" cy="8255"/>
          </a:xfrm>
          <a:custGeom>
            <a:avLst/>
            <a:gdLst/>
            <a:ahLst/>
            <a:cxnLst/>
            <a:rect l="l" t="t" r="r" b="b"/>
            <a:pathLst>
              <a:path w="6984" h="8255">
                <a:moveTo>
                  <a:pt x="2679" y="0"/>
                </a:moveTo>
                <a:lnTo>
                  <a:pt x="1041" y="88"/>
                </a:lnTo>
                <a:lnTo>
                  <a:pt x="0" y="3187"/>
                </a:lnTo>
                <a:lnTo>
                  <a:pt x="1168" y="3441"/>
                </a:lnTo>
                <a:lnTo>
                  <a:pt x="2336" y="3911"/>
                </a:lnTo>
                <a:lnTo>
                  <a:pt x="4902" y="3835"/>
                </a:lnTo>
                <a:lnTo>
                  <a:pt x="3238" y="7873"/>
                </a:lnTo>
                <a:lnTo>
                  <a:pt x="6985" y="4394"/>
                </a:lnTo>
                <a:lnTo>
                  <a:pt x="5626" y="3035"/>
                </a:lnTo>
                <a:lnTo>
                  <a:pt x="3276" y="1562"/>
                </a:lnTo>
                <a:lnTo>
                  <a:pt x="2679" y="0"/>
                </a:lnTo>
                <a:close/>
              </a:path>
            </a:pathLst>
          </a:custGeom>
          <a:solidFill>
            <a:srgbClr val="A0D2D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781" name="object 4781"/>
          <p:cNvGrpSpPr/>
          <p:nvPr/>
        </p:nvGrpSpPr>
        <p:grpSpPr>
          <a:xfrm>
            <a:off x="744029" y="1477225"/>
            <a:ext cx="24765" cy="57785"/>
            <a:chOff x="744029" y="1477225"/>
            <a:chExt cx="24765" cy="57785"/>
          </a:xfrm>
        </p:grpSpPr>
        <p:sp>
          <p:nvSpPr>
            <p:cNvPr id="4782" name="object 4782"/>
            <p:cNvSpPr/>
            <p:nvPr/>
          </p:nvSpPr>
          <p:spPr>
            <a:xfrm>
              <a:off x="744029" y="1477225"/>
              <a:ext cx="24765" cy="57785"/>
            </a:xfrm>
            <a:custGeom>
              <a:avLst/>
              <a:gdLst/>
              <a:ahLst/>
              <a:cxnLst/>
              <a:rect l="l" t="t" r="r" b="b"/>
              <a:pathLst>
                <a:path w="24765" h="57784">
                  <a:moveTo>
                    <a:pt x="24320" y="57772"/>
                  </a:moveTo>
                  <a:lnTo>
                    <a:pt x="23075" y="54686"/>
                  </a:lnTo>
                  <a:lnTo>
                    <a:pt x="22352" y="53213"/>
                  </a:lnTo>
                  <a:lnTo>
                    <a:pt x="19621" y="46545"/>
                  </a:lnTo>
                  <a:lnTo>
                    <a:pt x="17500" y="39687"/>
                  </a:lnTo>
                  <a:lnTo>
                    <a:pt x="15532" y="32778"/>
                  </a:lnTo>
                  <a:lnTo>
                    <a:pt x="13309" y="25958"/>
                  </a:lnTo>
                  <a:lnTo>
                    <a:pt x="12814" y="24663"/>
                  </a:lnTo>
                  <a:lnTo>
                    <a:pt x="13068" y="22085"/>
                  </a:lnTo>
                  <a:lnTo>
                    <a:pt x="10236" y="23101"/>
                  </a:lnTo>
                  <a:lnTo>
                    <a:pt x="9753" y="23863"/>
                  </a:lnTo>
                  <a:lnTo>
                    <a:pt x="10185" y="22479"/>
                  </a:lnTo>
                  <a:lnTo>
                    <a:pt x="10591" y="19456"/>
                  </a:lnTo>
                  <a:lnTo>
                    <a:pt x="10109" y="17957"/>
                  </a:lnTo>
                  <a:lnTo>
                    <a:pt x="10553" y="16484"/>
                  </a:lnTo>
                  <a:lnTo>
                    <a:pt x="10769" y="14160"/>
                  </a:lnTo>
                  <a:lnTo>
                    <a:pt x="10236" y="12090"/>
                  </a:lnTo>
                  <a:lnTo>
                    <a:pt x="8559" y="10388"/>
                  </a:lnTo>
                  <a:lnTo>
                    <a:pt x="5207" y="9423"/>
                  </a:lnTo>
                  <a:lnTo>
                    <a:pt x="6057" y="6223"/>
                  </a:lnTo>
                  <a:lnTo>
                    <a:pt x="5194" y="1790"/>
                  </a:lnTo>
                  <a:lnTo>
                    <a:pt x="4140" y="774"/>
                  </a:lnTo>
                  <a:lnTo>
                    <a:pt x="2336" y="0"/>
                  </a:lnTo>
                  <a:lnTo>
                    <a:pt x="3924" y="7594"/>
                  </a:lnTo>
                  <a:lnTo>
                    <a:pt x="6045" y="15049"/>
                  </a:lnTo>
                  <a:lnTo>
                    <a:pt x="7899" y="18770"/>
                  </a:lnTo>
                  <a:lnTo>
                    <a:pt x="7531" y="22847"/>
                  </a:lnTo>
                  <a:lnTo>
                    <a:pt x="9652" y="24028"/>
                  </a:lnTo>
                  <a:lnTo>
                    <a:pt x="9131" y="24853"/>
                  </a:lnTo>
                  <a:lnTo>
                    <a:pt x="9652" y="26466"/>
                  </a:lnTo>
                  <a:lnTo>
                    <a:pt x="10642" y="28041"/>
                  </a:lnTo>
                  <a:lnTo>
                    <a:pt x="10604" y="30378"/>
                  </a:lnTo>
                  <a:lnTo>
                    <a:pt x="10020" y="32232"/>
                  </a:lnTo>
                  <a:lnTo>
                    <a:pt x="5956" y="27622"/>
                  </a:lnTo>
                  <a:lnTo>
                    <a:pt x="4787" y="25133"/>
                  </a:lnTo>
                  <a:lnTo>
                    <a:pt x="3378" y="22860"/>
                  </a:lnTo>
                  <a:lnTo>
                    <a:pt x="2133" y="22555"/>
                  </a:lnTo>
                  <a:lnTo>
                    <a:pt x="2400" y="20129"/>
                  </a:lnTo>
                  <a:lnTo>
                    <a:pt x="0" y="20904"/>
                  </a:lnTo>
                  <a:lnTo>
                    <a:pt x="2324" y="33223"/>
                  </a:lnTo>
                  <a:lnTo>
                    <a:pt x="5181" y="40589"/>
                  </a:lnTo>
                  <a:lnTo>
                    <a:pt x="3949" y="48526"/>
                  </a:lnTo>
                  <a:lnTo>
                    <a:pt x="5448" y="56083"/>
                  </a:lnTo>
                  <a:lnTo>
                    <a:pt x="8902" y="55384"/>
                  </a:lnTo>
                  <a:lnTo>
                    <a:pt x="6908" y="51054"/>
                  </a:lnTo>
                  <a:lnTo>
                    <a:pt x="9601" y="49847"/>
                  </a:lnTo>
                  <a:lnTo>
                    <a:pt x="10502" y="44437"/>
                  </a:lnTo>
                  <a:lnTo>
                    <a:pt x="10261" y="39141"/>
                  </a:lnTo>
                  <a:lnTo>
                    <a:pt x="8102" y="33959"/>
                  </a:lnTo>
                  <a:lnTo>
                    <a:pt x="10731" y="39890"/>
                  </a:lnTo>
                  <a:lnTo>
                    <a:pt x="13055" y="45974"/>
                  </a:lnTo>
                  <a:lnTo>
                    <a:pt x="15900" y="51765"/>
                  </a:lnTo>
                  <a:lnTo>
                    <a:pt x="20129" y="56819"/>
                  </a:lnTo>
                  <a:lnTo>
                    <a:pt x="24320" y="57772"/>
                  </a:lnTo>
                  <a:close/>
                </a:path>
              </a:pathLst>
            </a:custGeom>
            <a:solidFill>
              <a:srgbClr val="80B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751319" y="1493837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2311" y="0"/>
                  </a:moveTo>
                  <a:lnTo>
                    <a:pt x="863" y="1041"/>
                  </a:lnTo>
                  <a:lnTo>
                    <a:pt x="1460" y="2260"/>
                  </a:lnTo>
                  <a:lnTo>
                    <a:pt x="2565" y="5130"/>
                  </a:lnTo>
                  <a:lnTo>
                    <a:pt x="1968" y="6057"/>
                  </a:lnTo>
                  <a:lnTo>
                    <a:pt x="241" y="6235"/>
                  </a:lnTo>
                  <a:lnTo>
                    <a:pt x="0" y="8737"/>
                  </a:lnTo>
                  <a:lnTo>
                    <a:pt x="1231" y="10337"/>
                  </a:lnTo>
                  <a:lnTo>
                    <a:pt x="3352" y="11417"/>
                  </a:lnTo>
                  <a:lnTo>
                    <a:pt x="3352" y="6235"/>
                  </a:lnTo>
                  <a:lnTo>
                    <a:pt x="4851" y="3848"/>
                  </a:lnTo>
                  <a:lnTo>
                    <a:pt x="5892" y="153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82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4" name="object 4784"/>
          <p:cNvGrpSpPr/>
          <p:nvPr/>
        </p:nvGrpSpPr>
        <p:grpSpPr>
          <a:xfrm>
            <a:off x="1438325" y="716026"/>
            <a:ext cx="60960" cy="15240"/>
            <a:chOff x="1438325" y="716026"/>
            <a:chExt cx="60960" cy="15240"/>
          </a:xfrm>
        </p:grpSpPr>
        <p:sp>
          <p:nvSpPr>
            <p:cNvPr id="4785" name="object 4785"/>
            <p:cNvSpPr/>
            <p:nvPr/>
          </p:nvSpPr>
          <p:spPr>
            <a:xfrm>
              <a:off x="1454556" y="716026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40">
                  <a:moveTo>
                    <a:pt x="40487" y="0"/>
                  </a:moveTo>
                  <a:lnTo>
                    <a:pt x="40005" y="165"/>
                  </a:lnTo>
                  <a:lnTo>
                    <a:pt x="39255" y="190"/>
                  </a:lnTo>
                  <a:lnTo>
                    <a:pt x="34963" y="8420"/>
                  </a:lnTo>
                  <a:lnTo>
                    <a:pt x="28956" y="9664"/>
                  </a:lnTo>
                  <a:lnTo>
                    <a:pt x="21488" y="3263"/>
                  </a:lnTo>
                  <a:lnTo>
                    <a:pt x="19773" y="1612"/>
                  </a:lnTo>
                  <a:lnTo>
                    <a:pt x="17043" y="5003"/>
                  </a:lnTo>
                  <a:lnTo>
                    <a:pt x="19075" y="4889"/>
                  </a:lnTo>
                  <a:lnTo>
                    <a:pt x="21488" y="5791"/>
                  </a:lnTo>
                  <a:lnTo>
                    <a:pt x="20472" y="5816"/>
                  </a:lnTo>
                  <a:lnTo>
                    <a:pt x="14071" y="11214"/>
                  </a:lnTo>
                  <a:lnTo>
                    <a:pt x="10566" y="11734"/>
                  </a:lnTo>
                  <a:lnTo>
                    <a:pt x="5156" y="8305"/>
                  </a:lnTo>
                  <a:lnTo>
                    <a:pt x="3556" y="9055"/>
                  </a:lnTo>
                  <a:lnTo>
                    <a:pt x="1828" y="9626"/>
                  </a:lnTo>
                  <a:lnTo>
                    <a:pt x="1028" y="11430"/>
                  </a:lnTo>
                  <a:lnTo>
                    <a:pt x="0" y="13500"/>
                  </a:lnTo>
                  <a:lnTo>
                    <a:pt x="1651" y="13411"/>
                  </a:lnTo>
                  <a:lnTo>
                    <a:pt x="3187" y="13004"/>
                  </a:lnTo>
                  <a:lnTo>
                    <a:pt x="13233" y="13677"/>
                  </a:lnTo>
                  <a:lnTo>
                    <a:pt x="21628" y="14935"/>
                  </a:lnTo>
                  <a:lnTo>
                    <a:pt x="35052" y="12268"/>
                  </a:lnTo>
                  <a:lnTo>
                    <a:pt x="40665" y="10706"/>
                  </a:lnTo>
                  <a:lnTo>
                    <a:pt x="43599" y="5194"/>
                  </a:lnTo>
                  <a:lnTo>
                    <a:pt x="44221" y="4508"/>
                  </a:lnTo>
                  <a:lnTo>
                    <a:pt x="44196" y="3810"/>
                  </a:lnTo>
                  <a:lnTo>
                    <a:pt x="43599" y="3124"/>
                  </a:lnTo>
                  <a:lnTo>
                    <a:pt x="42875" y="1765"/>
                  </a:lnTo>
                  <a:lnTo>
                    <a:pt x="39217" y="3352"/>
                  </a:lnTo>
                  <a:lnTo>
                    <a:pt x="40487" y="0"/>
                  </a:lnTo>
                  <a:close/>
                </a:path>
              </a:pathLst>
            </a:custGeom>
            <a:solidFill>
              <a:srgbClr val="BAD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438325" y="722261"/>
              <a:ext cx="12700" cy="8890"/>
            </a:xfrm>
            <a:custGeom>
              <a:avLst/>
              <a:gdLst/>
              <a:ahLst/>
              <a:cxnLst/>
              <a:rect l="l" t="t" r="r" b="b"/>
              <a:pathLst>
                <a:path w="12700" h="8890">
                  <a:moveTo>
                    <a:pt x="11036" y="0"/>
                  </a:moveTo>
                  <a:lnTo>
                    <a:pt x="7797" y="1625"/>
                  </a:lnTo>
                  <a:lnTo>
                    <a:pt x="5067" y="5372"/>
                  </a:lnTo>
                  <a:lnTo>
                    <a:pt x="774" y="2603"/>
                  </a:lnTo>
                  <a:lnTo>
                    <a:pt x="0" y="4508"/>
                  </a:lnTo>
                  <a:lnTo>
                    <a:pt x="1536" y="6299"/>
                  </a:lnTo>
                  <a:lnTo>
                    <a:pt x="1689" y="8293"/>
                  </a:lnTo>
                  <a:lnTo>
                    <a:pt x="4343" y="8407"/>
                  </a:lnTo>
                  <a:lnTo>
                    <a:pt x="5384" y="5295"/>
                  </a:lnTo>
                  <a:lnTo>
                    <a:pt x="7924" y="5181"/>
                  </a:lnTo>
                  <a:lnTo>
                    <a:pt x="11544" y="3581"/>
                  </a:lnTo>
                  <a:lnTo>
                    <a:pt x="12471" y="2032"/>
                  </a:lnTo>
                  <a:lnTo>
                    <a:pt x="11036" y="0"/>
                  </a:lnTo>
                  <a:close/>
                </a:path>
              </a:pathLst>
            </a:custGeom>
            <a:solidFill>
              <a:srgbClr val="C5E6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452867" y="724331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6858" y="0"/>
                  </a:moveTo>
                  <a:lnTo>
                    <a:pt x="5245" y="368"/>
                  </a:lnTo>
                  <a:lnTo>
                    <a:pt x="3441" y="431"/>
                  </a:lnTo>
                  <a:lnTo>
                    <a:pt x="2044" y="1193"/>
                  </a:lnTo>
                  <a:lnTo>
                    <a:pt x="0" y="2336"/>
                  </a:lnTo>
                  <a:lnTo>
                    <a:pt x="1435" y="2832"/>
                  </a:lnTo>
                  <a:lnTo>
                    <a:pt x="2717" y="3124"/>
                  </a:lnTo>
                  <a:lnTo>
                    <a:pt x="4724" y="2908"/>
                  </a:lnTo>
                  <a:lnTo>
                    <a:pt x="5562" y="1143"/>
                  </a:lnTo>
                  <a:lnTo>
                    <a:pt x="6858" y="0"/>
                  </a:lnTo>
                  <a:close/>
                </a:path>
              </a:pathLst>
            </a:custGeom>
            <a:solidFill>
              <a:srgbClr val="C3DF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88" name="object 4788"/>
          <p:cNvGrpSpPr/>
          <p:nvPr/>
        </p:nvGrpSpPr>
        <p:grpSpPr>
          <a:xfrm>
            <a:off x="929995" y="972527"/>
            <a:ext cx="67310" cy="200025"/>
            <a:chOff x="929995" y="972527"/>
            <a:chExt cx="67310" cy="200025"/>
          </a:xfrm>
        </p:grpSpPr>
        <p:sp>
          <p:nvSpPr>
            <p:cNvPr id="4789" name="object 4789"/>
            <p:cNvSpPr/>
            <p:nvPr/>
          </p:nvSpPr>
          <p:spPr>
            <a:xfrm>
              <a:off x="929995" y="1042225"/>
              <a:ext cx="67310" cy="130175"/>
            </a:xfrm>
            <a:custGeom>
              <a:avLst/>
              <a:gdLst/>
              <a:ahLst/>
              <a:cxnLst/>
              <a:rect l="l" t="t" r="r" b="b"/>
              <a:pathLst>
                <a:path w="67309" h="130175">
                  <a:moveTo>
                    <a:pt x="13326" y="127317"/>
                  </a:moveTo>
                  <a:lnTo>
                    <a:pt x="11379" y="127317"/>
                  </a:lnTo>
                  <a:lnTo>
                    <a:pt x="11544" y="129806"/>
                  </a:lnTo>
                  <a:lnTo>
                    <a:pt x="13373" y="129946"/>
                  </a:lnTo>
                  <a:lnTo>
                    <a:pt x="13326" y="127317"/>
                  </a:lnTo>
                  <a:close/>
                </a:path>
                <a:path w="67309" h="130175">
                  <a:moveTo>
                    <a:pt x="23684" y="70827"/>
                  </a:moveTo>
                  <a:lnTo>
                    <a:pt x="17564" y="70827"/>
                  </a:lnTo>
                  <a:lnTo>
                    <a:pt x="14922" y="76771"/>
                  </a:lnTo>
                  <a:lnTo>
                    <a:pt x="11861" y="79349"/>
                  </a:lnTo>
                  <a:lnTo>
                    <a:pt x="12319" y="88785"/>
                  </a:lnTo>
                  <a:lnTo>
                    <a:pt x="7010" y="94500"/>
                  </a:lnTo>
                  <a:lnTo>
                    <a:pt x="7543" y="102146"/>
                  </a:lnTo>
                  <a:lnTo>
                    <a:pt x="7616" y="103835"/>
                  </a:lnTo>
                  <a:lnTo>
                    <a:pt x="6426" y="105295"/>
                  </a:lnTo>
                  <a:lnTo>
                    <a:pt x="3644" y="110502"/>
                  </a:lnTo>
                  <a:lnTo>
                    <a:pt x="0" y="115176"/>
                  </a:lnTo>
                  <a:lnTo>
                    <a:pt x="5918" y="120840"/>
                  </a:lnTo>
                  <a:lnTo>
                    <a:pt x="6184" y="125221"/>
                  </a:lnTo>
                  <a:lnTo>
                    <a:pt x="9512" y="127622"/>
                  </a:lnTo>
                  <a:lnTo>
                    <a:pt x="11379" y="127317"/>
                  </a:lnTo>
                  <a:lnTo>
                    <a:pt x="13326" y="127317"/>
                  </a:lnTo>
                  <a:lnTo>
                    <a:pt x="13309" y="126339"/>
                  </a:lnTo>
                  <a:lnTo>
                    <a:pt x="17881" y="122567"/>
                  </a:lnTo>
                  <a:lnTo>
                    <a:pt x="12636" y="119316"/>
                  </a:lnTo>
                  <a:lnTo>
                    <a:pt x="10807" y="114338"/>
                  </a:lnTo>
                  <a:lnTo>
                    <a:pt x="11391" y="112966"/>
                  </a:lnTo>
                  <a:lnTo>
                    <a:pt x="15748" y="112039"/>
                  </a:lnTo>
                  <a:lnTo>
                    <a:pt x="27153" y="112039"/>
                  </a:lnTo>
                  <a:lnTo>
                    <a:pt x="27508" y="110197"/>
                  </a:lnTo>
                  <a:lnTo>
                    <a:pt x="26179" y="107467"/>
                  </a:lnTo>
                  <a:lnTo>
                    <a:pt x="17983" y="107467"/>
                  </a:lnTo>
                  <a:lnTo>
                    <a:pt x="16891" y="106959"/>
                  </a:lnTo>
                  <a:lnTo>
                    <a:pt x="16637" y="106235"/>
                  </a:lnTo>
                  <a:lnTo>
                    <a:pt x="13144" y="103835"/>
                  </a:lnTo>
                  <a:lnTo>
                    <a:pt x="12725" y="100939"/>
                  </a:lnTo>
                  <a:lnTo>
                    <a:pt x="13487" y="94183"/>
                  </a:lnTo>
                  <a:lnTo>
                    <a:pt x="18749" y="94183"/>
                  </a:lnTo>
                  <a:lnTo>
                    <a:pt x="19781" y="93446"/>
                  </a:lnTo>
                  <a:lnTo>
                    <a:pt x="20218" y="93014"/>
                  </a:lnTo>
                  <a:lnTo>
                    <a:pt x="21615" y="86537"/>
                  </a:lnTo>
                  <a:lnTo>
                    <a:pt x="22707" y="79997"/>
                  </a:lnTo>
                  <a:lnTo>
                    <a:pt x="23684" y="70827"/>
                  </a:lnTo>
                  <a:close/>
                </a:path>
                <a:path w="67309" h="130175">
                  <a:moveTo>
                    <a:pt x="26264" y="118490"/>
                  </a:moveTo>
                  <a:lnTo>
                    <a:pt x="19646" y="118490"/>
                  </a:lnTo>
                  <a:lnTo>
                    <a:pt x="23438" y="120446"/>
                  </a:lnTo>
                  <a:lnTo>
                    <a:pt x="23535" y="120840"/>
                  </a:lnTo>
                  <a:lnTo>
                    <a:pt x="22903" y="122262"/>
                  </a:lnTo>
                  <a:lnTo>
                    <a:pt x="22865" y="122567"/>
                  </a:lnTo>
                  <a:lnTo>
                    <a:pt x="23207" y="125971"/>
                  </a:lnTo>
                  <a:lnTo>
                    <a:pt x="24053" y="126580"/>
                  </a:lnTo>
                  <a:lnTo>
                    <a:pt x="24828" y="125971"/>
                  </a:lnTo>
                  <a:lnTo>
                    <a:pt x="25152" y="125221"/>
                  </a:lnTo>
                  <a:lnTo>
                    <a:pt x="25244" y="124866"/>
                  </a:lnTo>
                  <a:lnTo>
                    <a:pt x="25374" y="124167"/>
                  </a:lnTo>
                  <a:lnTo>
                    <a:pt x="25450" y="122262"/>
                  </a:lnTo>
                  <a:lnTo>
                    <a:pt x="26060" y="120446"/>
                  </a:lnTo>
                  <a:lnTo>
                    <a:pt x="26264" y="118490"/>
                  </a:lnTo>
                  <a:close/>
                </a:path>
                <a:path w="67309" h="130175">
                  <a:moveTo>
                    <a:pt x="27153" y="112039"/>
                  </a:moveTo>
                  <a:lnTo>
                    <a:pt x="15748" y="112039"/>
                  </a:lnTo>
                  <a:lnTo>
                    <a:pt x="18211" y="114934"/>
                  </a:lnTo>
                  <a:lnTo>
                    <a:pt x="15582" y="118744"/>
                  </a:lnTo>
                  <a:lnTo>
                    <a:pt x="17729" y="122288"/>
                  </a:lnTo>
                  <a:lnTo>
                    <a:pt x="18973" y="121043"/>
                  </a:lnTo>
                  <a:lnTo>
                    <a:pt x="19646" y="118490"/>
                  </a:lnTo>
                  <a:lnTo>
                    <a:pt x="26264" y="118490"/>
                  </a:lnTo>
                  <a:lnTo>
                    <a:pt x="26709" y="114338"/>
                  </a:lnTo>
                  <a:lnTo>
                    <a:pt x="27153" y="112039"/>
                  </a:lnTo>
                  <a:close/>
                </a:path>
                <a:path w="67309" h="130175">
                  <a:moveTo>
                    <a:pt x="20447" y="92963"/>
                  </a:moveTo>
                  <a:lnTo>
                    <a:pt x="19781" y="93446"/>
                  </a:lnTo>
                  <a:lnTo>
                    <a:pt x="19253" y="93967"/>
                  </a:lnTo>
                  <a:lnTo>
                    <a:pt x="18763" y="94183"/>
                  </a:lnTo>
                  <a:lnTo>
                    <a:pt x="18097" y="94665"/>
                  </a:lnTo>
                  <a:lnTo>
                    <a:pt x="18643" y="97218"/>
                  </a:lnTo>
                  <a:lnTo>
                    <a:pt x="18313" y="102146"/>
                  </a:lnTo>
                  <a:lnTo>
                    <a:pt x="18872" y="104825"/>
                  </a:lnTo>
                  <a:lnTo>
                    <a:pt x="17983" y="107467"/>
                  </a:lnTo>
                  <a:lnTo>
                    <a:pt x="26179" y="107467"/>
                  </a:lnTo>
                  <a:lnTo>
                    <a:pt x="24244" y="103492"/>
                  </a:lnTo>
                  <a:lnTo>
                    <a:pt x="23533" y="100685"/>
                  </a:lnTo>
                  <a:lnTo>
                    <a:pt x="23377" y="97218"/>
                  </a:lnTo>
                  <a:lnTo>
                    <a:pt x="23469" y="93167"/>
                  </a:lnTo>
                  <a:lnTo>
                    <a:pt x="20447" y="92963"/>
                  </a:lnTo>
                  <a:close/>
                </a:path>
                <a:path w="67309" h="130175">
                  <a:moveTo>
                    <a:pt x="18749" y="94183"/>
                  </a:moveTo>
                  <a:lnTo>
                    <a:pt x="13487" y="94183"/>
                  </a:lnTo>
                  <a:lnTo>
                    <a:pt x="16586" y="95110"/>
                  </a:lnTo>
                  <a:lnTo>
                    <a:pt x="18749" y="94183"/>
                  </a:lnTo>
                  <a:close/>
                </a:path>
                <a:path w="67309" h="130175">
                  <a:moveTo>
                    <a:pt x="19781" y="93446"/>
                  </a:moveTo>
                  <a:lnTo>
                    <a:pt x="18784" y="94168"/>
                  </a:lnTo>
                  <a:lnTo>
                    <a:pt x="19253" y="93967"/>
                  </a:lnTo>
                  <a:lnTo>
                    <a:pt x="19781" y="93446"/>
                  </a:lnTo>
                  <a:close/>
                </a:path>
                <a:path w="67309" h="130175">
                  <a:moveTo>
                    <a:pt x="13131" y="68224"/>
                  </a:moveTo>
                  <a:lnTo>
                    <a:pt x="13665" y="71551"/>
                  </a:lnTo>
                  <a:lnTo>
                    <a:pt x="15862" y="71056"/>
                  </a:lnTo>
                  <a:lnTo>
                    <a:pt x="17564" y="70827"/>
                  </a:lnTo>
                  <a:lnTo>
                    <a:pt x="23684" y="70827"/>
                  </a:lnTo>
                  <a:lnTo>
                    <a:pt x="23775" y="70078"/>
                  </a:lnTo>
                  <a:lnTo>
                    <a:pt x="18935" y="70078"/>
                  </a:lnTo>
                  <a:lnTo>
                    <a:pt x="18796" y="69608"/>
                  </a:lnTo>
                  <a:lnTo>
                    <a:pt x="18724" y="68821"/>
                  </a:lnTo>
                  <a:lnTo>
                    <a:pt x="18589" y="68452"/>
                  </a:lnTo>
                  <a:lnTo>
                    <a:pt x="16116" y="68452"/>
                  </a:lnTo>
                  <a:lnTo>
                    <a:pt x="13131" y="68224"/>
                  </a:lnTo>
                  <a:close/>
                </a:path>
                <a:path w="67309" h="130175">
                  <a:moveTo>
                    <a:pt x="21628" y="61379"/>
                  </a:moveTo>
                  <a:lnTo>
                    <a:pt x="20599" y="65697"/>
                  </a:lnTo>
                  <a:lnTo>
                    <a:pt x="17830" y="67386"/>
                  </a:lnTo>
                  <a:lnTo>
                    <a:pt x="18186" y="67741"/>
                  </a:lnTo>
                  <a:lnTo>
                    <a:pt x="18503" y="68135"/>
                  </a:lnTo>
                  <a:lnTo>
                    <a:pt x="18846" y="69075"/>
                  </a:lnTo>
                  <a:lnTo>
                    <a:pt x="18935" y="70078"/>
                  </a:lnTo>
                  <a:lnTo>
                    <a:pt x="23775" y="70078"/>
                  </a:lnTo>
                  <a:lnTo>
                    <a:pt x="24752" y="68224"/>
                  </a:lnTo>
                  <a:lnTo>
                    <a:pt x="33371" y="68224"/>
                  </a:lnTo>
                  <a:lnTo>
                    <a:pt x="34328" y="67957"/>
                  </a:lnTo>
                  <a:lnTo>
                    <a:pt x="34186" y="62039"/>
                  </a:lnTo>
                  <a:lnTo>
                    <a:pt x="25958" y="62039"/>
                  </a:lnTo>
                  <a:lnTo>
                    <a:pt x="21628" y="61379"/>
                  </a:lnTo>
                  <a:close/>
                </a:path>
                <a:path w="67309" h="130175">
                  <a:moveTo>
                    <a:pt x="33371" y="68224"/>
                  </a:moveTo>
                  <a:lnTo>
                    <a:pt x="24752" y="68224"/>
                  </a:lnTo>
                  <a:lnTo>
                    <a:pt x="31229" y="68821"/>
                  </a:lnTo>
                  <a:lnTo>
                    <a:pt x="33371" y="68224"/>
                  </a:lnTo>
                  <a:close/>
                </a:path>
                <a:path w="67309" h="130175">
                  <a:moveTo>
                    <a:pt x="17818" y="67386"/>
                  </a:moveTo>
                  <a:lnTo>
                    <a:pt x="16116" y="68452"/>
                  </a:lnTo>
                  <a:lnTo>
                    <a:pt x="18589" y="68452"/>
                  </a:lnTo>
                  <a:lnTo>
                    <a:pt x="18469" y="68135"/>
                  </a:lnTo>
                  <a:lnTo>
                    <a:pt x="18186" y="67741"/>
                  </a:lnTo>
                  <a:lnTo>
                    <a:pt x="17818" y="67386"/>
                  </a:lnTo>
                  <a:close/>
                </a:path>
                <a:path w="67309" h="130175">
                  <a:moveTo>
                    <a:pt x="48704" y="0"/>
                  </a:moveTo>
                  <a:lnTo>
                    <a:pt x="48501" y="8115"/>
                  </a:lnTo>
                  <a:lnTo>
                    <a:pt x="47472" y="9613"/>
                  </a:lnTo>
                  <a:lnTo>
                    <a:pt x="45859" y="10274"/>
                  </a:lnTo>
                  <a:lnTo>
                    <a:pt x="46342" y="14985"/>
                  </a:lnTo>
                  <a:lnTo>
                    <a:pt x="42075" y="18453"/>
                  </a:lnTo>
                  <a:lnTo>
                    <a:pt x="41783" y="30340"/>
                  </a:lnTo>
                  <a:lnTo>
                    <a:pt x="33667" y="33223"/>
                  </a:lnTo>
                  <a:lnTo>
                    <a:pt x="32270" y="40436"/>
                  </a:lnTo>
                  <a:lnTo>
                    <a:pt x="31140" y="40601"/>
                  </a:lnTo>
                  <a:lnTo>
                    <a:pt x="28841" y="41503"/>
                  </a:lnTo>
                  <a:lnTo>
                    <a:pt x="28028" y="42684"/>
                  </a:lnTo>
                  <a:lnTo>
                    <a:pt x="28536" y="47510"/>
                  </a:lnTo>
                  <a:lnTo>
                    <a:pt x="27851" y="50520"/>
                  </a:lnTo>
                  <a:lnTo>
                    <a:pt x="29857" y="56794"/>
                  </a:lnTo>
                  <a:lnTo>
                    <a:pt x="26339" y="59004"/>
                  </a:lnTo>
                  <a:lnTo>
                    <a:pt x="25958" y="62039"/>
                  </a:lnTo>
                  <a:lnTo>
                    <a:pt x="34186" y="62039"/>
                  </a:lnTo>
                  <a:lnTo>
                    <a:pt x="34099" y="58394"/>
                  </a:lnTo>
                  <a:lnTo>
                    <a:pt x="38442" y="52958"/>
                  </a:lnTo>
                  <a:lnTo>
                    <a:pt x="37871" y="43586"/>
                  </a:lnTo>
                  <a:lnTo>
                    <a:pt x="39052" y="41808"/>
                  </a:lnTo>
                  <a:lnTo>
                    <a:pt x="46058" y="41808"/>
                  </a:lnTo>
                  <a:lnTo>
                    <a:pt x="47180" y="40258"/>
                  </a:lnTo>
                  <a:lnTo>
                    <a:pt x="51935" y="40258"/>
                  </a:lnTo>
                  <a:lnTo>
                    <a:pt x="52387" y="35026"/>
                  </a:lnTo>
                  <a:lnTo>
                    <a:pt x="50673" y="33794"/>
                  </a:lnTo>
                  <a:lnTo>
                    <a:pt x="49809" y="32092"/>
                  </a:lnTo>
                  <a:lnTo>
                    <a:pt x="57396" y="32092"/>
                  </a:lnTo>
                  <a:lnTo>
                    <a:pt x="57629" y="30340"/>
                  </a:lnTo>
                  <a:lnTo>
                    <a:pt x="57670" y="28562"/>
                  </a:lnTo>
                  <a:lnTo>
                    <a:pt x="57480" y="23291"/>
                  </a:lnTo>
                  <a:lnTo>
                    <a:pt x="58889" y="19773"/>
                  </a:lnTo>
                  <a:lnTo>
                    <a:pt x="61582" y="17779"/>
                  </a:lnTo>
                  <a:lnTo>
                    <a:pt x="65811" y="14604"/>
                  </a:lnTo>
                  <a:lnTo>
                    <a:pt x="66167" y="10337"/>
                  </a:lnTo>
                  <a:lnTo>
                    <a:pt x="66536" y="7264"/>
                  </a:lnTo>
                  <a:lnTo>
                    <a:pt x="59778" y="7264"/>
                  </a:lnTo>
                  <a:lnTo>
                    <a:pt x="58661" y="5537"/>
                  </a:lnTo>
                  <a:lnTo>
                    <a:pt x="59738" y="3568"/>
                  </a:lnTo>
                  <a:lnTo>
                    <a:pt x="59512" y="3238"/>
                  </a:lnTo>
                  <a:lnTo>
                    <a:pt x="60149" y="2819"/>
                  </a:lnTo>
                  <a:lnTo>
                    <a:pt x="60538" y="2108"/>
                  </a:lnTo>
                  <a:lnTo>
                    <a:pt x="53581" y="2108"/>
                  </a:lnTo>
                  <a:lnTo>
                    <a:pt x="48704" y="0"/>
                  </a:lnTo>
                  <a:close/>
                </a:path>
                <a:path w="67309" h="130175">
                  <a:moveTo>
                    <a:pt x="46058" y="41808"/>
                  </a:moveTo>
                  <a:lnTo>
                    <a:pt x="39052" y="41808"/>
                  </a:lnTo>
                  <a:lnTo>
                    <a:pt x="42341" y="42354"/>
                  </a:lnTo>
                  <a:lnTo>
                    <a:pt x="45148" y="43065"/>
                  </a:lnTo>
                  <a:lnTo>
                    <a:pt x="46058" y="41808"/>
                  </a:lnTo>
                  <a:close/>
                </a:path>
                <a:path w="67309" h="130175">
                  <a:moveTo>
                    <a:pt x="51935" y="40258"/>
                  </a:moveTo>
                  <a:lnTo>
                    <a:pt x="47180" y="40258"/>
                  </a:lnTo>
                  <a:lnTo>
                    <a:pt x="51866" y="41059"/>
                  </a:lnTo>
                  <a:lnTo>
                    <a:pt x="51935" y="40258"/>
                  </a:lnTo>
                  <a:close/>
                </a:path>
                <a:path w="67309" h="130175">
                  <a:moveTo>
                    <a:pt x="57396" y="32092"/>
                  </a:moveTo>
                  <a:lnTo>
                    <a:pt x="49809" y="32092"/>
                  </a:lnTo>
                  <a:lnTo>
                    <a:pt x="50723" y="32169"/>
                  </a:lnTo>
                  <a:lnTo>
                    <a:pt x="50965" y="32905"/>
                  </a:lnTo>
                  <a:lnTo>
                    <a:pt x="52374" y="34569"/>
                  </a:lnTo>
                  <a:lnTo>
                    <a:pt x="53149" y="36182"/>
                  </a:lnTo>
                  <a:lnTo>
                    <a:pt x="56769" y="34797"/>
                  </a:lnTo>
                  <a:lnTo>
                    <a:pt x="57238" y="33273"/>
                  </a:lnTo>
                  <a:lnTo>
                    <a:pt x="57396" y="32092"/>
                  </a:lnTo>
                  <a:close/>
                </a:path>
                <a:path w="67309" h="130175">
                  <a:moveTo>
                    <a:pt x="66103" y="660"/>
                  </a:moveTo>
                  <a:lnTo>
                    <a:pt x="61442" y="1968"/>
                  </a:lnTo>
                  <a:lnTo>
                    <a:pt x="60149" y="2819"/>
                  </a:lnTo>
                  <a:lnTo>
                    <a:pt x="59738" y="3568"/>
                  </a:lnTo>
                  <a:lnTo>
                    <a:pt x="61150" y="5626"/>
                  </a:lnTo>
                  <a:lnTo>
                    <a:pt x="59778" y="7264"/>
                  </a:lnTo>
                  <a:lnTo>
                    <a:pt x="66536" y="7264"/>
                  </a:lnTo>
                  <a:lnTo>
                    <a:pt x="67233" y="1473"/>
                  </a:lnTo>
                  <a:lnTo>
                    <a:pt x="66103" y="660"/>
                  </a:lnTo>
                  <a:close/>
                </a:path>
                <a:path w="67309" h="130175">
                  <a:moveTo>
                    <a:pt x="60149" y="2819"/>
                  </a:moveTo>
                  <a:lnTo>
                    <a:pt x="59512" y="3238"/>
                  </a:lnTo>
                  <a:lnTo>
                    <a:pt x="59738" y="3568"/>
                  </a:lnTo>
                  <a:lnTo>
                    <a:pt x="60149" y="2819"/>
                  </a:lnTo>
                  <a:close/>
                </a:path>
                <a:path w="67309" h="130175">
                  <a:moveTo>
                    <a:pt x="60566" y="2057"/>
                  </a:moveTo>
                  <a:lnTo>
                    <a:pt x="53581" y="2108"/>
                  </a:lnTo>
                  <a:lnTo>
                    <a:pt x="60538" y="2108"/>
                  </a:lnTo>
                  <a:close/>
                </a:path>
              </a:pathLst>
            </a:custGeom>
            <a:solidFill>
              <a:srgbClr val="AC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963345" y="972527"/>
              <a:ext cx="27940" cy="38100"/>
            </a:xfrm>
            <a:custGeom>
              <a:avLst/>
              <a:gdLst/>
              <a:ahLst/>
              <a:cxnLst/>
              <a:rect l="l" t="t" r="r" b="b"/>
              <a:pathLst>
                <a:path w="27940" h="38100">
                  <a:moveTo>
                    <a:pt x="5257" y="35699"/>
                  </a:moveTo>
                  <a:lnTo>
                    <a:pt x="5232" y="32207"/>
                  </a:lnTo>
                  <a:lnTo>
                    <a:pt x="1282" y="31724"/>
                  </a:lnTo>
                  <a:lnTo>
                    <a:pt x="0" y="33896"/>
                  </a:lnTo>
                  <a:lnTo>
                    <a:pt x="38" y="37388"/>
                  </a:lnTo>
                  <a:lnTo>
                    <a:pt x="3975" y="37858"/>
                  </a:lnTo>
                  <a:lnTo>
                    <a:pt x="5257" y="35699"/>
                  </a:lnTo>
                  <a:close/>
                </a:path>
                <a:path w="27940" h="38100">
                  <a:moveTo>
                    <a:pt x="27876" y="4724"/>
                  </a:moveTo>
                  <a:lnTo>
                    <a:pt x="23926" y="0"/>
                  </a:lnTo>
                  <a:lnTo>
                    <a:pt x="21336" y="800"/>
                  </a:lnTo>
                  <a:lnTo>
                    <a:pt x="20421" y="2603"/>
                  </a:lnTo>
                  <a:lnTo>
                    <a:pt x="20815" y="5194"/>
                  </a:lnTo>
                  <a:lnTo>
                    <a:pt x="21615" y="3327"/>
                  </a:lnTo>
                  <a:lnTo>
                    <a:pt x="27876" y="4724"/>
                  </a:lnTo>
                  <a:close/>
                </a:path>
              </a:pathLst>
            </a:custGeom>
            <a:solidFill>
              <a:srgbClr val="A6CC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939698" y="1108608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2679" y="0"/>
                  </a:moveTo>
                  <a:lnTo>
                    <a:pt x="0" y="914"/>
                  </a:lnTo>
                  <a:lnTo>
                    <a:pt x="698" y="2921"/>
                  </a:lnTo>
                  <a:lnTo>
                    <a:pt x="1663" y="5803"/>
                  </a:lnTo>
                  <a:lnTo>
                    <a:pt x="2717" y="6578"/>
                  </a:lnTo>
                  <a:lnTo>
                    <a:pt x="3962" y="5168"/>
                  </a:lnTo>
                  <a:lnTo>
                    <a:pt x="1854" y="3911"/>
                  </a:lnTo>
                  <a:lnTo>
                    <a:pt x="3962" y="16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8EB7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92" name="object 4792"/>
          <p:cNvGrpSpPr/>
          <p:nvPr/>
        </p:nvGrpSpPr>
        <p:grpSpPr>
          <a:xfrm>
            <a:off x="1087983" y="805268"/>
            <a:ext cx="53340" cy="41910"/>
            <a:chOff x="1087983" y="805268"/>
            <a:chExt cx="53340" cy="41910"/>
          </a:xfrm>
        </p:grpSpPr>
        <p:sp>
          <p:nvSpPr>
            <p:cNvPr id="4793" name="object 4793"/>
            <p:cNvSpPr/>
            <p:nvPr/>
          </p:nvSpPr>
          <p:spPr>
            <a:xfrm>
              <a:off x="1087983" y="832726"/>
              <a:ext cx="17145" cy="14604"/>
            </a:xfrm>
            <a:custGeom>
              <a:avLst/>
              <a:gdLst/>
              <a:ahLst/>
              <a:cxnLst/>
              <a:rect l="l" t="t" r="r" b="b"/>
              <a:pathLst>
                <a:path w="17144" h="14605">
                  <a:moveTo>
                    <a:pt x="7010" y="0"/>
                  </a:moveTo>
                  <a:lnTo>
                    <a:pt x="3505" y="2768"/>
                  </a:lnTo>
                  <a:lnTo>
                    <a:pt x="4965" y="4381"/>
                  </a:lnTo>
                  <a:lnTo>
                    <a:pt x="6007" y="7899"/>
                  </a:lnTo>
                  <a:lnTo>
                    <a:pt x="5372" y="9486"/>
                  </a:lnTo>
                  <a:lnTo>
                    <a:pt x="2247" y="11645"/>
                  </a:lnTo>
                  <a:lnTo>
                    <a:pt x="787" y="12522"/>
                  </a:lnTo>
                  <a:lnTo>
                    <a:pt x="0" y="14147"/>
                  </a:lnTo>
                  <a:lnTo>
                    <a:pt x="5206" y="12064"/>
                  </a:lnTo>
                  <a:lnTo>
                    <a:pt x="5613" y="11074"/>
                  </a:lnTo>
                  <a:lnTo>
                    <a:pt x="6299" y="10388"/>
                  </a:lnTo>
                  <a:lnTo>
                    <a:pt x="7315" y="10020"/>
                  </a:lnTo>
                  <a:lnTo>
                    <a:pt x="10667" y="7899"/>
                  </a:lnTo>
                  <a:lnTo>
                    <a:pt x="12661" y="4051"/>
                  </a:lnTo>
                  <a:lnTo>
                    <a:pt x="16636" y="2717"/>
                  </a:lnTo>
                  <a:lnTo>
                    <a:pt x="14909" y="482"/>
                  </a:lnTo>
                  <a:lnTo>
                    <a:pt x="13169" y="2971"/>
                  </a:lnTo>
                  <a:lnTo>
                    <a:pt x="11442" y="2717"/>
                  </a:lnTo>
                  <a:lnTo>
                    <a:pt x="10807" y="3479"/>
                  </a:lnTo>
                  <a:lnTo>
                    <a:pt x="10312" y="2959"/>
                  </a:lnTo>
                  <a:lnTo>
                    <a:pt x="8293" y="1828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94B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131531" y="805268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4">
                  <a:moveTo>
                    <a:pt x="9385" y="0"/>
                  </a:moveTo>
                  <a:lnTo>
                    <a:pt x="4559" y="1435"/>
                  </a:lnTo>
                  <a:lnTo>
                    <a:pt x="3708" y="6845"/>
                  </a:lnTo>
                  <a:lnTo>
                    <a:pt x="0" y="9398"/>
                  </a:lnTo>
                  <a:lnTo>
                    <a:pt x="838" y="9436"/>
                  </a:lnTo>
                  <a:lnTo>
                    <a:pt x="1638" y="9550"/>
                  </a:lnTo>
                  <a:lnTo>
                    <a:pt x="2082" y="10426"/>
                  </a:lnTo>
                  <a:lnTo>
                    <a:pt x="4927" y="9779"/>
                  </a:lnTo>
                  <a:lnTo>
                    <a:pt x="7658" y="8915"/>
                  </a:lnTo>
                  <a:lnTo>
                    <a:pt x="9410" y="6299"/>
                  </a:lnTo>
                  <a:lnTo>
                    <a:pt x="8153" y="5969"/>
                  </a:lnTo>
                  <a:lnTo>
                    <a:pt x="6959" y="7797"/>
                  </a:lnTo>
                  <a:lnTo>
                    <a:pt x="5600" y="6413"/>
                  </a:lnTo>
                  <a:lnTo>
                    <a:pt x="5969" y="3733"/>
                  </a:lnTo>
                  <a:lnTo>
                    <a:pt x="9588" y="2984"/>
                  </a:lnTo>
                  <a:lnTo>
                    <a:pt x="9385" y="0"/>
                  </a:lnTo>
                  <a:close/>
                </a:path>
              </a:pathLst>
            </a:custGeom>
            <a:solidFill>
              <a:srgbClr val="ADDD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114247" y="826033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57" y="0"/>
                  </a:moveTo>
                  <a:lnTo>
                    <a:pt x="0" y="2578"/>
                  </a:lnTo>
                  <a:lnTo>
                    <a:pt x="1917" y="2273"/>
                  </a:lnTo>
                  <a:lnTo>
                    <a:pt x="3175" y="1638"/>
                  </a:lnTo>
                  <a:lnTo>
                    <a:pt x="3873" y="88"/>
                  </a:lnTo>
                  <a:lnTo>
                    <a:pt x="2209" y="11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6D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796" name="object 4796"/>
          <p:cNvGrpSpPr/>
          <p:nvPr/>
        </p:nvGrpSpPr>
        <p:grpSpPr>
          <a:xfrm>
            <a:off x="986829" y="1932533"/>
            <a:ext cx="49530" cy="88265"/>
            <a:chOff x="986829" y="1932533"/>
            <a:chExt cx="49530" cy="88265"/>
          </a:xfrm>
        </p:grpSpPr>
        <p:sp>
          <p:nvSpPr>
            <p:cNvPr id="4797" name="object 4797"/>
            <p:cNvSpPr/>
            <p:nvPr/>
          </p:nvSpPr>
          <p:spPr>
            <a:xfrm>
              <a:off x="996035" y="1938248"/>
              <a:ext cx="39370" cy="55244"/>
            </a:xfrm>
            <a:custGeom>
              <a:avLst/>
              <a:gdLst/>
              <a:ahLst/>
              <a:cxnLst/>
              <a:rect l="l" t="t" r="r" b="b"/>
              <a:pathLst>
                <a:path w="39369" h="55244">
                  <a:moveTo>
                    <a:pt x="4889" y="38"/>
                  </a:moveTo>
                  <a:lnTo>
                    <a:pt x="1409" y="0"/>
                  </a:lnTo>
                  <a:lnTo>
                    <a:pt x="12" y="1866"/>
                  </a:lnTo>
                  <a:lnTo>
                    <a:pt x="0" y="4102"/>
                  </a:lnTo>
                  <a:lnTo>
                    <a:pt x="3914" y="12253"/>
                  </a:lnTo>
                  <a:lnTo>
                    <a:pt x="6704" y="18694"/>
                  </a:lnTo>
                  <a:lnTo>
                    <a:pt x="9633" y="25068"/>
                  </a:lnTo>
                  <a:lnTo>
                    <a:pt x="13042" y="31216"/>
                  </a:lnTo>
                  <a:lnTo>
                    <a:pt x="14363" y="31559"/>
                  </a:lnTo>
                  <a:lnTo>
                    <a:pt x="15659" y="32080"/>
                  </a:lnTo>
                  <a:lnTo>
                    <a:pt x="19189" y="32524"/>
                  </a:lnTo>
                  <a:lnTo>
                    <a:pt x="19494" y="33769"/>
                  </a:lnTo>
                  <a:lnTo>
                    <a:pt x="16814" y="42011"/>
                  </a:lnTo>
                  <a:lnTo>
                    <a:pt x="17906" y="44869"/>
                  </a:lnTo>
                  <a:lnTo>
                    <a:pt x="26250" y="49441"/>
                  </a:lnTo>
                  <a:lnTo>
                    <a:pt x="29184" y="50152"/>
                  </a:lnTo>
                  <a:lnTo>
                    <a:pt x="33858" y="55156"/>
                  </a:lnTo>
                  <a:lnTo>
                    <a:pt x="35636" y="54267"/>
                  </a:lnTo>
                  <a:lnTo>
                    <a:pt x="38011" y="50812"/>
                  </a:lnTo>
                  <a:lnTo>
                    <a:pt x="39027" y="49872"/>
                  </a:lnTo>
                  <a:lnTo>
                    <a:pt x="36766" y="44500"/>
                  </a:lnTo>
                  <a:lnTo>
                    <a:pt x="35420" y="38760"/>
                  </a:lnTo>
                  <a:lnTo>
                    <a:pt x="31457" y="31813"/>
                  </a:lnTo>
                  <a:lnTo>
                    <a:pt x="31013" y="29730"/>
                  </a:lnTo>
                  <a:lnTo>
                    <a:pt x="32854" y="27952"/>
                  </a:lnTo>
                  <a:lnTo>
                    <a:pt x="29159" y="26022"/>
                  </a:lnTo>
                  <a:lnTo>
                    <a:pt x="28473" y="22352"/>
                  </a:lnTo>
                  <a:lnTo>
                    <a:pt x="27533" y="18821"/>
                  </a:lnTo>
                  <a:lnTo>
                    <a:pt x="27520" y="17932"/>
                  </a:lnTo>
                  <a:lnTo>
                    <a:pt x="27330" y="17119"/>
                  </a:lnTo>
                  <a:lnTo>
                    <a:pt x="26454" y="16675"/>
                  </a:lnTo>
                  <a:lnTo>
                    <a:pt x="25501" y="16662"/>
                  </a:lnTo>
                  <a:lnTo>
                    <a:pt x="24866" y="17145"/>
                  </a:lnTo>
                  <a:lnTo>
                    <a:pt x="24549" y="17818"/>
                  </a:lnTo>
                  <a:lnTo>
                    <a:pt x="23914" y="21882"/>
                  </a:lnTo>
                  <a:lnTo>
                    <a:pt x="24485" y="24993"/>
                  </a:lnTo>
                  <a:lnTo>
                    <a:pt x="26301" y="27876"/>
                  </a:lnTo>
                  <a:lnTo>
                    <a:pt x="22910" y="28930"/>
                  </a:lnTo>
                  <a:lnTo>
                    <a:pt x="21424" y="27432"/>
                  </a:lnTo>
                  <a:lnTo>
                    <a:pt x="19176" y="21844"/>
                  </a:lnTo>
                  <a:lnTo>
                    <a:pt x="17741" y="18948"/>
                  </a:lnTo>
                  <a:lnTo>
                    <a:pt x="13487" y="11760"/>
                  </a:lnTo>
                  <a:lnTo>
                    <a:pt x="10604" y="7861"/>
                  </a:lnTo>
                  <a:lnTo>
                    <a:pt x="4013" y="4000"/>
                  </a:lnTo>
                  <a:lnTo>
                    <a:pt x="4889" y="38"/>
                  </a:lnTo>
                  <a:close/>
                </a:path>
              </a:pathLst>
            </a:custGeom>
            <a:solidFill>
              <a:srgbClr val="4294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986829" y="1943353"/>
              <a:ext cx="29209" cy="62865"/>
            </a:xfrm>
            <a:custGeom>
              <a:avLst/>
              <a:gdLst/>
              <a:ahLst/>
              <a:cxnLst/>
              <a:rect l="l" t="t" r="r" b="b"/>
              <a:pathLst>
                <a:path w="29209" h="62864">
                  <a:moveTo>
                    <a:pt x="22619" y="59270"/>
                  </a:moveTo>
                  <a:lnTo>
                    <a:pt x="13880" y="59270"/>
                  </a:lnTo>
                  <a:lnTo>
                    <a:pt x="21119" y="62293"/>
                  </a:lnTo>
                  <a:lnTo>
                    <a:pt x="22619" y="59270"/>
                  </a:lnTo>
                  <a:close/>
                </a:path>
                <a:path w="29209" h="62864">
                  <a:moveTo>
                    <a:pt x="12076" y="36029"/>
                  </a:moveTo>
                  <a:lnTo>
                    <a:pt x="10743" y="36233"/>
                  </a:lnTo>
                  <a:lnTo>
                    <a:pt x="6336" y="38315"/>
                  </a:lnTo>
                  <a:lnTo>
                    <a:pt x="3326" y="41084"/>
                  </a:lnTo>
                  <a:lnTo>
                    <a:pt x="5790" y="46977"/>
                  </a:lnTo>
                  <a:lnTo>
                    <a:pt x="5701" y="47599"/>
                  </a:lnTo>
                  <a:lnTo>
                    <a:pt x="2056" y="53111"/>
                  </a:lnTo>
                  <a:lnTo>
                    <a:pt x="4837" y="56819"/>
                  </a:lnTo>
                  <a:lnTo>
                    <a:pt x="8266" y="60236"/>
                  </a:lnTo>
                  <a:lnTo>
                    <a:pt x="9358" y="60909"/>
                  </a:lnTo>
                  <a:lnTo>
                    <a:pt x="10514" y="61290"/>
                  </a:lnTo>
                  <a:lnTo>
                    <a:pt x="11822" y="60998"/>
                  </a:lnTo>
                  <a:lnTo>
                    <a:pt x="12851" y="60731"/>
                  </a:lnTo>
                  <a:lnTo>
                    <a:pt x="13880" y="59270"/>
                  </a:lnTo>
                  <a:lnTo>
                    <a:pt x="22619" y="59270"/>
                  </a:lnTo>
                  <a:lnTo>
                    <a:pt x="23836" y="56819"/>
                  </a:lnTo>
                  <a:lnTo>
                    <a:pt x="27443" y="53098"/>
                  </a:lnTo>
                  <a:lnTo>
                    <a:pt x="29094" y="52070"/>
                  </a:lnTo>
                  <a:lnTo>
                    <a:pt x="27710" y="51028"/>
                  </a:lnTo>
                  <a:lnTo>
                    <a:pt x="27443" y="49987"/>
                  </a:lnTo>
                  <a:lnTo>
                    <a:pt x="27964" y="49009"/>
                  </a:lnTo>
                  <a:lnTo>
                    <a:pt x="27418" y="48183"/>
                  </a:lnTo>
                  <a:lnTo>
                    <a:pt x="27037" y="47345"/>
                  </a:lnTo>
                  <a:lnTo>
                    <a:pt x="25907" y="45516"/>
                  </a:lnTo>
                  <a:lnTo>
                    <a:pt x="24649" y="43764"/>
                  </a:lnTo>
                  <a:lnTo>
                    <a:pt x="23786" y="41795"/>
                  </a:lnTo>
                  <a:lnTo>
                    <a:pt x="21817" y="37757"/>
                  </a:lnTo>
                  <a:lnTo>
                    <a:pt x="13613" y="37757"/>
                  </a:lnTo>
                  <a:lnTo>
                    <a:pt x="12925" y="36465"/>
                  </a:lnTo>
                  <a:lnTo>
                    <a:pt x="12076" y="36029"/>
                  </a:lnTo>
                  <a:close/>
                </a:path>
                <a:path w="29209" h="62864">
                  <a:moveTo>
                    <a:pt x="12925" y="36465"/>
                  </a:moveTo>
                  <a:lnTo>
                    <a:pt x="13613" y="37757"/>
                  </a:lnTo>
                  <a:lnTo>
                    <a:pt x="13067" y="36537"/>
                  </a:lnTo>
                  <a:lnTo>
                    <a:pt x="12925" y="36465"/>
                  </a:lnTo>
                  <a:close/>
                </a:path>
                <a:path w="29209" h="62864">
                  <a:moveTo>
                    <a:pt x="1053" y="0"/>
                  </a:moveTo>
                  <a:lnTo>
                    <a:pt x="0" y="1028"/>
                  </a:lnTo>
                  <a:lnTo>
                    <a:pt x="2" y="2717"/>
                  </a:lnTo>
                  <a:lnTo>
                    <a:pt x="87" y="6121"/>
                  </a:lnTo>
                  <a:lnTo>
                    <a:pt x="443" y="8686"/>
                  </a:lnTo>
                  <a:lnTo>
                    <a:pt x="485" y="11426"/>
                  </a:lnTo>
                  <a:lnTo>
                    <a:pt x="2981" y="18283"/>
                  </a:lnTo>
                  <a:lnTo>
                    <a:pt x="6407" y="24841"/>
                  </a:lnTo>
                  <a:lnTo>
                    <a:pt x="10141" y="31237"/>
                  </a:lnTo>
                  <a:lnTo>
                    <a:pt x="12925" y="36465"/>
                  </a:lnTo>
                  <a:lnTo>
                    <a:pt x="13067" y="36537"/>
                  </a:lnTo>
                  <a:lnTo>
                    <a:pt x="13613" y="37757"/>
                  </a:lnTo>
                  <a:lnTo>
                    <a:pt x="21817" y="37757"/>
                  </a:lnTo>
                  <a:lnTo>
                    <a:pt x="19963" y="34061"/>
                  </a:lnTo>
                  <a:lnTo>
                    <a:pt x="17829" y="30302"/>
                  </a:lnTo>
                  <a:lnTo>
                    <a:pt x="14231" y="24162"/>
                  </a:lnTo>
                  <a:lnTo>
                    <a:pt x="10794" y="17943"/>
                  </a:lnTo>
                  <a:lnTo>
                    <a:pt x="8014" y="11426"/>
                  </a:lnTo>
                  <a:lnTo>
                    <a:pt x="6387" y="4394"/>
                  </a:lnTo>
                  <a:lnTo>
                    <a:pt x="6183" y="2717"/>
                  </a:lnTo>
                  <a:lnTo>
                    <a:pt x="5421" y="1028"/>
                  </a:lnTo>
                  <a:lnTo>
                    <a:pt x="3504" y="393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449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988974" y="1932533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4864" y="0"/>
                  </a:moveTo>
                  <a:lnTo>
                    <a:pt x="952" y="2476"/>
                  </a:lnTo>
                  <a:lnTo>
                    <a:pt x="0" y="5816"/>
                  </a:lnTo>
                  <a:lnTo>
                    <a:pt x="1435" y="12001"/>
                  </a:lnTo>
                  <a:lnTo>
                    <a:pt x="2705" y="12877"/>
                  </a:lnTo>
                  <a:lnTo>
                    <a:pt x="3086" y="15633"/>
                  </a:lnTo>
                  <a:lnTo>
                    <a:pt x="5918" y="25927"/>
                  </a:lnTo>
                  <a:lnTo>
                    <a:pt x="10618" y="35318"/>
                  </a:lnTo>
                  <a:lnTo>
                    <a:pt x="16064" y="44348"/>
                  </a:lnTo>
                  <a:lnTo>
                    <a:pt x="21132" y="53555"/>
                  </a:lnTo>
                  <a:lnTo>
                    <a:pt x="23660" y="56743"/>
                  </a:lnTo>
                  <a:lnTo>
                    <a:pt x="24257" y="58737"/>
                  </a:lnTo>
                  <a:lnTo>
                    <a:pt x="25298" y="60807"/>
                  </a:lnTo>
                  <a:lnTo>
                    <a:pt x="29286" y="56172"/>
                  </a:lnTo>
                  <a:lnTo>
                    <a:pt x="24714" y="51828"/>
                  </a:lnTo>
                  <a:lnTo>
                    <a:pt x="21158" y="44856"/>
                  </a:lnTo>
                  <a:lnTo>
                    <a:pt x="21043" y="40919"/>
                  </a:lnTo>
                  <a:lnTo>
                    <a:pt x="20104" y="36931"/>
                  </a:lnTo>
                  <a:lnTo>
                    <a:pt x="18402" y="32613"/>
                  </a:lnTo>
                  <a:lnTo>
                    <a:pt x="16471" y="28359"/>
                  </a:lnTo>
                  <a:lnTo>
                    <a:pt x="13106" y="17830"/>
                  </a:lnTo>
                  <a:lnTo>
                    <a:pt x="7620" y="12941"/>
                  </a:lnTo>
                  <a:lnTo>
                    <a:pt x="8674" y="5778"/>
                  </a:lnTo>
                  <a:lnTo>
                    <a:pt x="9232" y="2641"/>
                  </a:lnTo>
                  <a:lnTo>
                    <a:pt x="7670" y="90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449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998689" y="1996452"/>
              <a:ext cx="37465" cy="24130"/>
            </a:xfrm>
            <a:custGeom>
              <a:avLst/>
              <a:gdLst/>
              <a:ahLst/>
              <a:cxnLst/>
              <a:rect l="l" t="t" r="r" b="b"/>
              <a:pathLst>
                <a:path w="37465" h="24130">
                  <a:moveTo>
                    <a:pt x="1866" y="3797"/>
                  </a:moveTo>
                  <a:lnTo>
                    <a:pt x="1193" y="6527"/>
                  </a:lnTo>
                  <a:lnTo>
                    <a:pt x="0" y="7277"/>
                  </a:lnTo>
                  <a:lnTo>
                    <a:pt x="690" y="11747"/>
                  </a:lnTo>
                  <a:lnTo>
                    <a:pt x="2222" y="16141"/>
                  </a:lnTo>
                  <a:lnTo>
                    <a:pt x="3022" y="22910"/>
                  </a:lnTo>
                  <a:lnTo>
                    <a:pt x="4889" y="24066"/>
                  </a:lnTo>
                  <a:lnTo>
                    <a:pt x="7264" y="23888"/>
                  </a:lnTo>
                  <a:lnTo>
                    <a:pt x="9817" y="19862"/>
                  </a:lnTo>
                  <a:lnTo>
                    <a:pt x="12966" y="17284"/>
                  </a:lnTo>
                  <a:lnTo>
                    <a:pt x="14103" y="17284"/>
                  </a:lnTo>
                  <a:lnTo>
                    <a:pt x="15977" y="13525"/>
                  </a:lnTo>
                  <a:lnTo>
                    <a:pt x="10388" y="13525"/>
                  </a:lnTo>
                  <a:lnTo>
                    <a:pt x="10210" y="11747"/>
                  </a:lnTo>
                  <a:lnTo>
                    <a:pt x="9017" y="10553"/>
                  </a:lnTo>
                  <a:lnTo>
                    <a:pt x="8623" y="9867"/>
                  </a:lnTo>
                  <a:lnTo>
                    <a:pt x="10045" y="8254"/>
                  </a:lnTo>
                  <a:lnTo>
                    <a:pt x="22545" y="8254"/>
                  </a:lnTo>
                  <a:lnTo>
                    <a:pt x="21402" y="6972"/>
                  </a:lnTo>
                  <a:lnTo>
                    <a:pt x="4406" y="6972"/>
                  </a:lnTo>
                  <a:lnTo>
                    <a:pt x="1866" y="3797"/>
                  </a:lnTo>
                  <a:close/>
                </a:path>
                <a:path w="37465" h="24130">
                  <a:moveTo>
                    <a:pt x="34188" y="15836"/>
                  </a:moveTo>
                  <a:lnTo>
                    <a:pt x="30205" y="18011"/>
                  </a:lnTo>
                  <a:lnTo>
                    <a:pt x="30480" y="22263"/>
                  </a:lnTo>
                  <a:lnTo>
                    <a:pt x="35306" y="22859"/>
                  </a:lnTo>
                  <a:lnTo>
                    <a:pt x="37185" y="21031"/>
                  </a:lnTo>
                  <a:lnTo>
                    <a:pt x="36004" y="18707"/>
                  </a:lnTo>
                  <a:lnTo>
                    <a:pt x="36347" y="16624"/>
                  </a:lnTo>
                  <a:lnTo>
                    <a:pt x="34188" y="15836"/>
                  </a:lnTo>
                  <a:close/>
                </a:path>
                <a:path w="37465" h="24130">
                  <a:moveTo>
                    <a:pt x="14103" y="17284"/>
                  </a:moveTo>
                  <a:lnTo>
                    <a:pt x="12966" y="17284"/>
                  </a:lnTo>
                  <a:lnTo>
                    <a:pt x="18783" y="20434"/>
                  </a:lnTo>
                  <a:lnTo>
                    <a:pt x="17500" y="17551"/>
                  </a:lnTo>
                  <a:lnTo>
                    <a:pt x="14071" y="17348"/>
                  </a:lnTo>
                  <a:close/>
                </a:path>
                <a:path w="37465" h="24130">
                  <a:moveTo>
                    <a:pt x="29806" y="16442"/>
                  </a:moveTo>
                  <a:lnTo>
                    <a:pt x="28930" y="18707"/>
                  </a:lnTo>
                  <a:lnTo>
                    <a:pt x="30205" y="18011"/>
                  </a:lnTo>
                  <a:lnTo>
                    <a:pt x="30111" y="16560"/>
                  </a:lnTo>
                  <a:lnTo>
                    <a:pt x="29806" y="16442"/>
                  </a:lnTo>
                  <a:close/>
                </a:path>
                <a:path w="37465" h="24130">
                  <a:moveTo>
                    <a:pt x="22545" y="8254"/>
                  </a:moveTo>
                  <a:lnTo>
                    <a:pt x="10045" y="8254"/>
                  </a:lnTo>
                  <a:lnTo>
                    <a:pt x="11023" y="8686"/>
                  </a:lnTo>
                  <a:lnTo>
                    <a:pt x="16725" y="10782"/>
                  </a:lnTo>
                  <a:lnTo>
                    <a:pt x="21209" y="13106"/>
                  </a:lnTo>
                  <a:lnTo>
                    <a:pt x="29806" y="16442"/>
                  </a:lnTo>
                  <a:lnTo>
                    <a:pt x="31563" y="11899"/>
                  </a:lnTo>
                  <a:lnTo>
                    <a:pt x="30861" y="11899"/>
                  </a:lnTo>
                  <a:lnTo>
                    <a:pt x="23926" y="9804"/>
                  </a:lnTo>
                  <a:lnTo>
                    <a:pt x="22545" y="8254"/>
                  </a:lnTo>
                  <a:close/>
                </a:path>
                <a:path w="37465" h="24130">
                  <a:moveTo>
                    <a:pt x="14465" y="10756"/>
                  </a:moveTo>
                  <a:lnTo>
                    <a:pt x="10388" y="13525"/>
                  </a:lnTo>
                  <a:lnTo>
                    <a:pt x="15977" y="13525"/>
                  </a:lnTo>
                  <a:lnTo>
                    <a:pt x="16080" y="13106"/>
                  </a:lnTo>
                  <a:lnTo>
                    <a:pt x="14465" y="10756"/>
                  </a:lnTo>
                  <a:close/>
                </a:path>
                <a:path w="37465" h="24130">
                  <a:moveTo>
                    <a:pt x="31597" y="11810"/>
                  </a:moveTo>
                  <a:lnTo>
                    <a:pt x="30861" y="11899"/>
                  </a:lnTo>
                  <a:lnTo>
                    <a:pt x="31563" y="11899"/>
                  </a:lnTo>
                  <a:close/>
                </a:path>
                <a:path w="37465" h="24130">
                  <a:moveTo>
                    <a:pt x="8928" y="1752"/>
                  </a:moveTo>
                  <a:lnTo>
                    <a:pt x="7518" y="6388"/>
                  </a:lnTo>
                  <a:lnTo>
                    <a:pt x="4406" y="6972"/>
                  </a:lnTo>
                  <a:lnTo>
                    <a:pt x="21402" y="6972"/>
                  </a:lnTo>
                  <a:lnTo>
                    <a:pt x="19659" y="5016"/>
                  </a:lnTo>
                  <a:lnTo>
                    <a:pt x="18080" y="3073"/>
                  </a:lnTo>
                  <a:lnTo>
                    <a:pt x="13855" y="3073"/>
                  </a:lnTo>
                  <a:lnTo>
                    <a:pt x="8928" y="1752"/>
                  </a:lnTo>
                  <a:close/>
                </a:path>
                <a:path w="37465" h="24130">
                  <a:moveTo>
                    <a:pt x="15582" y="0"/>
                  </a:moveTo>
                  <a:lnTo>
                    <a:pt x="13855" y="3073"/>
                  </a:lnTo>
                  <a:lnTo>
                    <a:pt x="18080" y="3073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479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022489" y="195176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76" y="0"/>
                  </a:moveTo>
                  <a:lnTo>
                    <a:pt x="0" y="3162"/>
                  </a:lnTo>
                  <a:lnTo>
                    <a:pt x="1079" y="5308"/>
                  </a:lnTo>
                  <a:lnTo>
                    <a:pt x="3098" y="3098"/>
                  </a:lnTo>
                  <a:lnTo>
                    <a:pt x="2247" y="142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62C2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802" name="object 480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706422" y="1704644"/>
            <a:ext cx="275056" cy="174472"/>
          </a:xfrm>
          <a:prstGeom prst="rect">
            <a:avLst/>
          </a:prstGeom>
        </p:spPr>
      </p:pic>
      <p:grpSp>
        <p:nvGrpSpPr>
          <p:cNvPr id="4803" name="object 4803"/>
          <p:cNvGrpSpPr/>
          <p:nvPr/>
        </p:nvGrpSpPr>
        <p:grpSpPr>
          <a:xfrm>
            <a:off x="1367332" y="1876463"/>
            <a:ext cx="287655" cy="36830"/>
            <a:chOff x="1367332" y="1876463"/>
            <a:chExt cx="287655" cy="36830"/>
          </a:xfrm>
        </p:grpSpPr>
        <p:sp>
          <p:nvSpPr>
            <p:cNvPr id="4804" name="object 4804"/>
            <p:cNvSpPr/>
            <p:nvPr/>
          </p:nvSpPr>
          <p:spPr>
            <a:xfrm>
              <a:off x="1469796" y="1878723"/>
              <a:ext cx="185420" cy="29209"/>
            </a:xfrm>
            <a:custGeom>
              <a:avLst/>
              <a:gdLst/>
              <a:ahLst/>
              <a:cxnLst/>
              <a:rect l="l" t="t" r="r" b="b"/>
              <a:pathLst>
                <a:path w="185419" h="29210">
                  <a:moveTo>
                    <a:pt x="150050" y="0"/>
                  </a:moveTo>
                  <a:lnTo>
                    <a:pt x="144475" y="1600"/>
                  </a:lnTo>
                  <a:lnTo>
                    <a:pt x="146088" y="4825"/>
                  </a:lnTo>
                  <a:lnTo>
                    <a:pt x="145605" y="7581"/>
                  </a:lnTo>
                  <a:lnTo>
                    <a:pt x="146024" y="11912"/>
                  </a:lnTo>
                  <a:lnTo>
                    <a:pt x="144716" y="12953"/>
                  </a:lnTo>
                  <a:lnTo>
                    <a:pt x="135585" y="12750"/>
                  </a:lnTo>
                  <a:lnTo>
                    <a:pt x="121157" y="12877"/>
                  </a:lnTo>
                  <a:lnTo>
                    <a:pt x="119722" y="12458"/>
                  </a:lnTo>
                  <a:lnTo>
                    <a:pt x="119735" y="8064"/>
                  </a:lnTo>
                  <a:lnTo>
                    <a:pt x="118783" y="6769"/>
                  </a:lnTo>
                  <a:lnTo>
                    <a:pt x="112991" y="6375"/>
                  </a:lnTo>
                  <a:lnTo>
                    <a:pt x="111683" y="11429"/>
                  </a:lnTo>
                  <a:lnTo>
                    <a:pt x="109981" y="11137"/>
                  </a:lnTo>
                  <a:lnTo>
                    <a:pt x="103568" y="5092"/>
                  </a:lnTo>
                  <a:lnTo>
                    <a:pt x="97980" y="5245"/>
                  </a:lnTo>
                  <a:lnTo>
                    <a:pt x="92417" y="12699"/>
                  </a:lnTo>
                  <a:lnTo>
                    <a:pt x="90576" y="12865"/>
                  </a:lnTo>
                  <a:lnTo>
                    <a:pt x="2400" y="12852"/>
                  </a:lnTo>
                  <a:lnTo>
                    <a:pt x="0" y="16116"/>
                  </a:lnTo>
                  <a:lnTo>
                    <a:pt x="901" y="19824"/>
                  </a:lnTo>
                  <a:lnTo>
                    <a:pt x="1003" y="23418"/>
                  </a:lnTo>
                  <a:lnTo>
                    <a:pt x="1333" y="26327"/>
                  </a:lnTo>
                  <a:lnTo>
                    <a:pt x="3162" y="27571"/>
                  </a:lnTo>
                  <a:lnTo>
                    <a:pt x="12064" y="28168"/>
                  </a:lnTo>
                  <a:lnTo>
                    <a:pt x="28839" y="27936"/>
                  </a:lnTo>
                  <a:lnTo>
                    <a:pt x="75399" y="28320"/>
                  </a:lnTo>
                  <a:lnTo>
                    <a:pt x="81229" y="29108"/>
                  </a:lnTo>
                  <a:lnTo>
                    <a:pt x="86525" y="26352"/>
                  </a:lnTo>
                  <a:lnTo>
                    <a:pt x="92070" y="26240"/>
                  </a:lnTo>
                  <a:lnTo>
                    <a:pt x="97728" y="26596"/>
                  </a:lnTo>
                  <a:lnTo>
                    <a:pt x="103064" y="25577"/>
                  </a:lnTo>
                  <a:lnTo>
                    <a:pt x="107759" y="21158"/>
                  </a:lnTo>
                  <a:lnTo>
                    <a:pt x="108305" y="21234"/>
                  </a:lnTo>
                  <a:lnTo>
                    <a:pt x="123355" y="18656"/>
                  </a:lnTo>
                  <a:lnTo>
                    <a:pt x="130200" y="20459"/>
                  </a:lnTo>
                  <a:lnTo>
                    <a:pt x="137379" y="20760"/>
                  </a:lnTo>
                  <a:lnTo>
                    <a:pt x="144017" y="18888"/>
                  </a:lnTo>
                  <a:lnTo>
                    <a:pt x="150513" y="16648"/>
                  </a:lnTo>
                  <a:lnTo>
                    <a:pt x="157657" y="15874"/>
                  </a:lnTo>
                  <a:lnTo>
                    <a:pt x="160273" y="12865"/>
                  </a:lnTo>
                  <a:lnTo>
                    <a:pt x="169075" y="12915"/>
                  </a:lnTo>
                  <a:lnTo>
                    <a:pt x="173062" y="12623"/>
                  </a:lnTo>
                  <a:lnTo>
                    <a:pt x="181800" y="13258"/>
                  </a:lnTo>
                  <a:lnTo>
                    <a:pt x="184696" y="11633"/>
                  </a:lnTo>
                  <a:lnTo>
                    <a:pt x="185165" y="6616"/>
                  </a:lnTo>
                  <a:lnTo>
                    <a:pt x="171678" y="8305"/>
                  </a:lnTo>
                  <a:lnTo>
                    <a:pt x="159270" y="10388"/>
                  </a:lnTo>
                  <a:lnTo>
                    <a:pt x="158546" y="9994"/>
                  </a:lnTo>
                  <a:lnTo>
                    <a:pt x="158064" y="2857"/>
                  </a:lnTo>
                  <a:lnTo>
                    <a:pt x="158521" y="888"/>
                  </a:lnTo>
                  <a:lnTo>
                    <a:pt x="150050" y="0"/>
                  </a:lnTo>
                  <a:close/>
                </a:path>
              </a:pathLst>
            </a:custGeom>
            <a:solidFill>
              <a:srgbClr val="A4D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394485" y="1890534"/>
              <a:ext cx="78105" cy="16510"/>
            </a:xfrm>
            <a:custGeom>
              <a:avLst/>
              <a:gdLst/>
              <a:ahLst/>
              <a:cxnLst/>
              <a:rect l="l" t="t" r="r" b="b"/>
              <a:pathLst>
                <a:path w="78105" h="16510">
                  <a:moveTo>
                    <a:pt x="51752" y="0"/>
                  </a:moveTo>
                  <a:lnTo>
                    <a:pt x="12" y="0"/>
                  </a:lnTo>
                  <a:lnTo>
                    <a:pt x="0" y="1041"/>
                  </a:lnTo>
                  <a:lnTo>
                    <a:pt x="12306" y="1041"/>
                  </a:lnTo>
                  <a:lnTo>
                    <a:pt x="14160" y="2692"/>
                  </a:lnTo>
                  <a:lnTo>
                    <a:pt x="34912" y="2781"/>
                  </a:lnTo>
                  <a:lnTo>
                    <a:pt x="47269" y="3898"/>
                  </a:lnTo>
                  <a:lnTo>
                    <a:pt x="49466" y="4940"/>
                  </a:lnTo>
                  <a:lnTo>
                    <a:pt x="48933" y="13741"/>
                  </a:lnTo>
                  <a:lnTo>
                    <a:pt x="50838" y="15760"/>
                  </a:lnTo>
                  <a:lnTo>
                    <a:pt x="58813" y="15671"/>
                  </a:lnTo>
                  <a:lnTo>
                    <a:pt x="62268" y="16141"/>
                  </a:lnTo>
                  <a:lnTo>
                    <a:pt x="65735" y="16116"/>
                  </a:lnTo>
                  <a:lnTo>
                    <a:pt x="67271" y="15963"/>
                  </a:lnTo>
                  <a:lnTo>
                    <a:pt x="77254" y="16154"/>
                  </a:lnTo>
                  <a:lnTo>
                    <a:pt x="77711" y="11417"/>
                  </a:lnTo>
                  <a:lnTo>
                    <a:pt x="77711" y="1041"/>
                  </a:lnTo>
                  <a:lnTo>
                    <a:pt x="73075" y="1041"/>
                  </a:lnTo>
                  <a:lnTo>
                    <a:pt x="68427" y="1231"/>
                  </a:lnTo>
                  <a:lnTo>
                    <a:pt x="59791" y="749"/>
                  </a:lnTo>
                  <a:lnTo>
                    <a:pt x="55613" y="2158"/>
                  </a:lnTo>
                  <a:lnTo>
                    <a:pt x="51752" y="0"/>
                  </a:lnTo>
                  <a:close/>
                </a:path>
              </a:pathLst>
            </a:custGeom>
            <a:solidFill>
              <a:srgbClr val="A2CD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582343" y="187646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39" y="0"/>
                  </a:moveTo>
                  <a:lnTo>
                    <a:pt x="0" y="787"/>
                  </a:lnTo>
                  <a:lnTo>
                    <a:pt x="177" y="1498"/>
                  </a:lnTo>
                  <a:lnTo>
                    <a:pt x="381" y="2273"/>
                  </a:lnTo>
                  <a:lnTo>
                    <a:pt x="952" y="2540"/>
                  </a:lnTo>
                  <a:lnTo>
                    <a:pt x="1714" y="2438"/>
                  </a:lnTo>
                  <a:lnTo>
                    <a:pt x="2540" y="2273"/>
                  </a:lnTo>
                  <a:lnTo>
                    <a:pt x="2933" y="1701"/>
                  </a:lnTo>
                  <a:lnTo>
                    <a:pt x="2489" y="1016"/>
                  </a:lnTo>
                  <a:lnTo>
                    <a:pt x="2197" y="533"/>
                  </a:lnTo>
                  <a:lnTo>
                    <a:pt x="1511" y="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FD8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367332" y="1891516"/>
              <a:ext cx="189230" cy="21590"/>
            </a:xfrm>
            <a:custGeom>
              <a:avLst/>
              <a:gdLst/>
              <a:ahLst/>
              <a:cxnLst/>
              <a:rect l="l" t="t" r="r" b="b"/>
              <a:pathLst>
                <a:path w="189230" h="21589">
                  <a:moveTo>
                    <a:pt x="43304" y="16239"/>
                  </a:moveTo>
                  <a:lnTo>
                    <a:pt x="32130" y="16239"/>
                  </a:lnTo>
                  <a:lnTo>
                    <a:pt x="34137" y="16252"/>
                  </a:lnTo>
                  <a:lnTo>
                    <a:pt x="39128" y="21434"/>
                  </a:lnTo>
                  <a:lnTo>
                    <a:pt x="41655" y="17497"/>
                  </a:lnTo>
                  <a:lnTo>
                    <a:pt x="43304" y="16239"/>
                  </a:lnTo>
                  <a:close/>
                </a:path>
                <a:path w="189230" h="21589">
                  <a:moveTo>
                    <a:pt x="13390" y="8477"/>
                  </a:moveTo>
                  <a:lnTo>
                    <a:pt x="13500" y="16671"/>
                  </a:lnTo>
                  <a:lnTo>
                    <a:pt x="19405" y="17039"/>
                  </a:lnTo>
                  <a:lnTo>
                    <a:pt x="25260" y="20240"/>
                  </a:lnTo>
                  <a:lnTo>
                    <a:pt x="32130" y="16239"/>
                  </a:lnTo>
                  <a:lnTo>
                    <a:pt x="43304" y="16239"/>
                  </a:lnTo>
                  <a:lnTo>
                    <a:pt x="47332" y="13166"/>
                  </a:lnTo>
                  <a:lnTo>
                    <a:pt x="50215" y="11667"/>
                  </a:lnTo>
                  <a:lnTo>
                    <a:pt x="77518" y="11667"/>
                  </a:lnTo>
                  <a:lnTo>
                    <a:pt x="77922" y="8492"/>
                  </a:lnTo>
                  <a:lnTo>
                    <a:pt x="14643" y="8492"/>
                  </a:lnTo>
                  <a:lnTo>
                    <a:pt x="13390" y="8477"/>
                  </a:lnTo>
                  <a:close/>
                </a:path>
                <a:path w="189230" h="21589">
                  <a:moveTo>
                    <a:pt x="182413" y="15985"/>
                  </a:moveTo>
                  <a:lnTo>
                    <a:pt x="131584" y="15985"/>
                  </a:lnTo>
                  <a:lnTo>
                    <a:pt x="143370" y="19579"/>
                  </a:lnTo>
                  <a:lnTo>
                    <a:pt x="149631" y="20113"/>
                  </a:lnTo>
                  <a:lnTo>
                    <a:pt x="162013" y="18805"/>
                  </a:lnTo>
                  <a:lnTo>
                    <a:pt x="179334" y="18805"/>
                  </a:lnTo>
                  <a:lnTo>
                    <a:pt x="182413" y="15985"/>
                  </a:lnTo>
                  <a:close/>
                </a:path>
                <a:path w="189230" h="21589">
                  <a:moveTo>
                    <a:pt x="179334" y="18805"/>
                  </a:moveTo>
                  <a:lnTo>
                    <a:pt x="162013" y="18805"/>
                  </a:lnTo>
                  <a:lnTo>
                    <a:pt x="167957" y="19300"/>
                  </a:lnTo>
                  <a:lnTo>
                    <a:pt x="179057" y="19059"/>
                  </a:lnTo>
                  <a:lnTo>
                    <a:pt x="179334" y="18805"/>
                  </a:lnTo>
                  <a:close/>
                </a:path>
                <a:path w="189230" h="21589">
                  <a:moveTo>
                    <a:pt x="77518" y="11667"/>
                  </a:moveTo>
                  <a:lnTo>
                    <a:pt x="50215" y="11667"/>
                  </a:lnTo>
                  <a:lnTo>
                    <a:pt x="52908" y="17395"/>
                  </a:lnTo>
                  <a:lnTo>
                    <a:pt x="53809" y="18728"/>
                  </a:lnTo>
                  <a:lnTo>
                    <a:pt x="62001" y="16709"/>
                  </a:lnTo>
                  <a:lnTo>
                    <a:pt x="68033" y="14029"/>
                  </a:lnTo>
                  <a:lnTo>
                    <a:pt x="94078" y="14029"/>
                  </a:lnTo>
                  <a:lnTo>
                    <a:pt x="93827" y="13839"/>
                  </a:lnTo>
                  <a:lnTo>
                    <a:pt x="79108" y="13839"/>
                  </a:lnTo>
                  <a:lnTo>
                    <a:pt x="77381" y="12747"/>
                  </a:lnTo>
                  <a:lnTo>
                    <a:pt x="77518" y="11667"/>
                  </a:lnTo>
                  <a:close/>
                </a:path>
                <a:path w="189230" h="21589">
                  <a:moveTo>
                    <a:pt x="182856" y="15579"/>
                  </a:moveTo>
                  <a:lnTo>
                    <a:pt x="80378" y="15579"/>
                  </a:lnTo>
                  <a:lnTo>
                    <a:pt x="82410" y="15846"/>
                  </a:lnTo>
                  <a:lnTo>
                    <a:pt x="84708" y="16290"/>
                  </a:lnTo>
                  <a:lnTo>
                    <a:pt x="93416" y="17637"/>
                  </a:lnTo>
                  <a:lnTo>
                    <a:pt x="102141" y="18252"/>
                  </a:lnTo>
                  <a:lnTo>
                    <a:pt x="110906" y="18058"/>
                  </a:lnTo>
                  <a:lnTo>
                    <a:pt x="119735" y="16976"/>
                  </a:lnTo>
                  <a:lnTo>
                    <a:pt x="125298" y="15998"/>
                  </a:lnTo>
                  <a:lnTo>
                    <a:pt x="182413" y="15985"/>
                  </a:lnTo>
                  <a:lnTo>
                    <a:pt x="182856" y="15579"/>
                  </a:lnTo>
                  <a:close/>
                </a:path>
                <a:path w="189230" h="21589">
                  <a:moveTo>
                    <a:pt x="94078" y="14029"/>
                  </a:moveTo>
                  <a:lnTo>
                    <a:pt x="68033" y="14029"/>
                  </a:lnTo>
                  <a:lnTo>
                    <a:pt x="75603" y="17001"/>
                  </a:lnTo>
                  <a:lnTo>
                    <a:pt x="77063" y="16760"/>
                  </a:lnTo>
                  <a:lnTo>
                    <a:pt x="80378" y="15579"/>
                  </a:lnTo>
                  <a:lnTo>
                    <a:pt x="182856" y="15579"/>
                  </a:lnTo>
                  <a:lnTo>
                    <a:pt x="188373" y="15465"/>
                  </a:lnTo>
                  <a:lnTo>
                    <a:pt x="188485" y="15020"/>
                  </a:lnTo>
                  <a:lnTo>
                    <a:pt x="96227" y="15020"/>
                  </a:lnTo>
                  <a:lnTo>
                    <a:pt x="94830" y="14601"/>
                  </a:lnTo>
                  <a:lnTo>
                    <a:pt x="94078" y="14029"/>
                  </a:lnTo>
                  <a:close/>
                </a:path>
                <a:path w="189230" h="21589">
                  <a:moveTo>
                    <a:pt x="188373" y="15465"/>
                  </a:moveTo>
                  <a:lnTo>
                    <a:pt x="182981" y="15465"/>
                  </a:lnTo>
                  <a:lnTo>
                    <a:pt x="188290" y="15795"/>
                  </a:lnTo>
                  <a:lnTo>
                    <a:pt x="188373" y="15465"/>
                  </a:lnTo>
                  <a:close/>
                </a:path>
                <a:path w="189230" h="21589">
                  <a:moveTo>
                    <a:pt x="97612" y="13560"/>
                  </a:moveTo>
                  <a:lnTo>
                    <a:pt x="96227" y="15020"/>
                  </a:lnTo>
                  <a:lnTo>
                    <a:pt x="188485" y="15020"/>
                  </a:lnTo>
                  <a:lnTo>
                    <a:pt x="188658" y="14334"/>
                  </a:lnTo>
                  <a:lnTo>
                    <a:pt x="188734" y="14156"/>
                  </a:lnTo>
                  <a:lnTo>
                    <a:pt x="103593" y="14156"/>
                  </a:lnTo>
                  <a:lnTo>
                    <a:pt x="100495" y="13610"/>
                  </a:lnTo>
                  <a:lnTo>
                    <a:pt x="97612" y="13560"/>
                  </a:lnTo>
                  <a:close/>
                </a:path>
                <a:path w="189230" h="21589">
                  <a:moveTo>
                    <a:pt x="104876" y="10448"/>
                  </a:moveTo>
                  <a:lnTo>
                    <a:pt x="103593" y="14156"/>
                  </a:lnTo>
                  <a:lnTo>
                    <a:pt x="188734" y="14156"/>
                  </a:lnTo>
                  <a:lnTo>
                    <a:pt x="104622" y="14055"/>
                  </a:lnTo>
                  <a:lnTo>
                    <a:pt x="104876" y="10448"/>
                  </a:lnTo>
                  <a:close/>
                </a:path>
                <a:path w="189230" h="21589">
                  <a:moveTo>
                    <a:pt x="188988" y="13560"/>
                  </a:moveTo>
                  <a:lnTo>
                    <a:pt x="107188" y="13560"/>
                  </a:lnTo>
                  <a:lnTo>
                    <a:pt x="104622" y="14055"/>
                  </a:lnTo>
                  <a:lnTo>
                    <a:pt x="188777" y="14055"/>
                  </a:lnTo>
                  <a:lnTo>
                    <a:pt x="188988" y="13560"/>
                  </a:lnTo>
                  <a:close/>
                </a:path>
                <a:path w="189230" h="21589">
                  <a:moveTo>
                    <a:pt x="86207" y="13382"/>
                  </a:moveTo>
                  <a:lnTo>
                    <a:pt x="79108" y="13839"/>
                  </a:lnTo>
                  <a:lnTo>
                    <a:pt x="93827" y="13839"/>
                  </a:lnTo>
                  <a:lnTo>
                    <a:pt x="93459" y="13560"/>
                  </a:lnTo>
                  <a:lnTo>
                    <a:pt x="89839" y="13560"/>
                  </a:lnTo>
                  <a:lnTo>
                    <a:pt x="86207" y="13382"/>
                  </a:lnTo>
                  <a:close/>
                </a:path>
                <a:path w="189230" h="21589">
                  <a:moveTo>
                    <a:pt x="13373" y="7171"/>
                  </a:moveTo>
                  <a:lnTo>
                    <a:pt x="13390" y="8477"/>
                  </a:lnTo>
                  <a:lnTo>
                    <a:pt x="14643" y="8492"/>
                  </a:lnTo>
                  <a:lnTo>
                    <a:pt x="13373" y="7171"/>
                  </a:lnTo>
                  <a:close/>
                </a:path>
                <a:path w="189230" h="21589">
                  <a:moveTo>
                    <a:pt x="40042" y="7171"/>
                  </a:moveTo>
                  <a:lnTo>
                    <a:pt x="13373" y="7171"/>
                  </a:lnTo>
                  <a:lnTo>
                    <a:pt x="14643" y="8492"/>
                  </a:lnTo>
                  <a:lnTo>
                    <a:pt x="77922" y="8492"/>
                  </a:lnTo>
                  <a:lnTo>
                    <a:pt x="77983" y="8010"/>
                  </a:lnTo>
                  <a:lnTo>
                    <a:pt x="41871" y="8010"/>
                  </a:lnTo>
                  <a:lnTo>
                    <a:pt x="40042" y="7171"/>
                  </a:lnTo>
                  <a:close/>
                </a:path>
                <a:path w="189230" h="21589">
                  <a:moveTo>
                    <a:pt x="13388" y="8353"/>
                  </a:moveTo>
                  <a:lnTo>
                    <a:pt x="3378" y="8353"/>
                  </a:lnTo>
                  <a:lnTo>
                    <a:pt x="13390" y="8477"/>
                  </a:lnTo>
                  <a:close/>
                </a:path>
                <a:path w="189230" h="21589">
                  <a:moveTo>
                    <a:pt x="10998" y="2828"/>
                  </a:moveTo>
                  <a:lnTo>
                    <a:pt x="3733" y="6117"/>
                  </a:lnTo>
                  <a:lnTo>
                    <a:pt x="631" y="6117"/>
                  </a:lnTo>
                  <a:lnTo>
                    <a:pt x="0" y="8378"/>
                  </a:lnTo>
                  <a:lnTo>
                    <a:pt x="3378" y="8353"/>
                  </a:lnTo>
                  <a:lnTo>
                    <a:pt x="13388" y="8353"/>
                  </a:lnTo>
                  <a:lnTo>
                    <a:pt x="13373" y="7171"/>
                  </a:lnTo>
                  <a:lnTo>
                    <a:pt x="40042" y="7171"/>
                  </a:lnTo>
                  <a:lnTo>
                    <a:pt x="37741" y="6117"/>
                  </a:lnTo>
                  <a:lnTo>
                    <a:pt x="3733" y="6117"/>
                  </a:lnTo>
                  <a:lnTo>
                    <a:pt x="850" y="5330"/>
                  </a:lnTo>
                  <a:lnTo>
                    <a:pt x="36023" y="5330"/>
                  </a:lnTo>
                  <a:lnTo>
                    <a:pt x="35690" y="5178"/>
                  </a:lnTo>
                  <a:lnTo>
                    <a:pt x="16878" y="5178"/>
                  </a:lnTo>
                  <a:lnTo>
                    <a:pt x="10998" y="2828"/>
                  </a:lnTo>
                  <a:close/>
                </a:path>
                <a:path w="189230" h="21589">
                  <a:moveTo>
                    <a:pt x="48091" y="0"/>
                  </a:moveTo>
                  <a:lnTo>
                    <a:pt x="39458" y="72"/>
                  </a:lnTo>
                  <a:lnTo>
                    <a:pt x="38417" y="2015"/>
                  </a:lnTo>
                  <a:lnTo>
                    <a:pt x="41871" y="8010"/>
                  </a:lnTo>
                  <a:lnTo>
                    <a:pt x="77983" y="8010"/>
                  </a:lnTo>
                  <a:lnTo>
                    <a:pt x="77941" y="7171"/>
                  </a:lnTo>
                  <a:lnTo>
                    <a:pt x="77774" y="6257"/>
                  </a:lnTo>
                  <a:lnTo>
                    <a:pt x="78168" y="1901"/>
                  </a:lnTo>
                  <a:lnTo>
                    <a:pt x="76733" y="1202"/>
                  </a:lnTo>
                  <a:lnTo>
                    <a:pt x="65328" y="526"/>
                  </a:lnTo>
                  <a:lnTo>
                    <a:pt x="56713" y="167"/>
                  </a:lnTo>
                  <a:lnTo>
                    <a:pt x="48091" y="0"/>
                  </a:lnTo>
                  <a:close/>
                </a:path>
                <a:path w="189230" h="21589">
                  <a:moveTo>
                    <a:pt x="27266" y="872"/>
                  </a:moveTo>
                  <a:lnTo>
                    <a:pt x="16878" y="5178"/>
                  </a:lnTo>
                  <a:lnTo>
                    <a:pt x="35690" y="5178"/>
                  </a:lnTo>
                  <a:lnTo>
                    <a:pt x="31089" y="3069"/>
                  </a:lnTo>
                  <a:lnTo>
                    <a:pt x="27266" y="872"/>
                  </a:lnTo>
                  <a:close/>
                </a:path>
              </a:pathLst>
            </a:custGeom>
            <a:solidFill>
              <a:srgbClr val="A1D1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08" name="object 4808"/>
          <p:cNvGrpSpPr/>
          <p:nvPr/>
        </p:nvGrpSpPr>
        <p:grpSpPr>
          <a:xfrm>
            <a:off x="981963" y="1864563"/>
            <a:ext cx="40005" cy="93980"/>
            <a:chOff x="981963" y="1864563"/>
            <a:chExt cx="40005" cy="93980"/>
          </a:xfrm>
        </p:grpSpPr>
        <p:sp>
          <p:nvSpPr>
            <p:cNvPr id="4809" name="object 4809"/>
            <p:cNvSpPr/>
            <p:nvPr/>
          </p:nvSpPr>
          <p:spPr>
            <a:xfrm>
              <a:off x="983807" y="1895576"/>
              <a:ext cx="38100" cy="63500"/>
            </a:xfrm>
            <a:custGeom>
              <a:avLst/>
              <a:gdLst/>
              <a:ahLst/>
              <a:cxnLst/>
              <a:rect l="l" t="t" r="r" b="b"/>
              <a:pathLst>
                <a:path w="38100" h="63500">
                  <a:moveTo>
                    <a:pt x="8583" y="0"/>
                  </a:moveTo>
                  <a:lnTo>
                    <a:pt x="7313" y="2336"/>
                  </a:lnTo>
                  <a:lnTo>
                    <a:pt x="0" y="4297"/>
                  </a:lnTo>
                  <a:lnTo>
                    <a:pt x="2423" y="9664"/>
                  </a:lnTo>
                  <a:lnTo>
                    <a:pt x="2779" y="10287"/>
                  </a:lnTo>
                  <a:lnTo>
                    <a:pt x="3223" y="10858"/>
                  </a:lnTo>
                  <a:lnTo>
                    <a:pt x="6855" y="14325"/>
                  </a:lnTo>
                  <a:lnTo>
                    <a:pt x="8506" y="17995"/>
                  </a:lnTo>
                  <a:lnTo>
                    <a:pt x="8900" y="22250"/>
                  </a:lnTo>
                  <a:lnTo>
                    <a:pt x="8913" y="22987"/>
                  </a:lnTo>
                  <a:lnTo>
                    <a:pt x="9078" y="23685"/>
                  </a:lnTo>
                  <a:lnTo>
                    <a:pt x="11948" y="27711"/>
                  </a:lnTo>
                  <a:lnTo>
                    <a:pt x="16634" y="30010"/>
                  </a:lnTo>
                  <a:lnTo>
                    <a:pt x="16304" y="40398"/>
                  </a:lnTo>
                  <a:lnTo>
                    <a:pt x="18285" y="44881"/>
                  </a:lnTo>
                  <a:lnTo>
                    <a:pt x="22083" y="48869"/>
                  </a:lnTo>
                  <a:lnTo>
                    <a:pt x="24559" y="54305"/>
                  </a:lnTo>
                  <a:lnTo>
                    <a:pt x="30909" y="56197"/>
                  </a:lnTo>
                  <a:lnTo>
                    <a:pt x="34376" y="62877"/>
                  </a:lnTo>
                  <a:lnTo>
                    <a:pt x="36358" y="62598"/>
                  </a:lnTo>
                  <a:lnTo>
                    <a:pt x="37704" y="61391"/>
                  </a:lnTo>
                  <a:lnTo>
                    <a:pt x="37729" y="59334"/>
                  </a:lnTo>
                  <a:lnTo>
                    <a:pt x="16977" y="9474"/>
                  </a:lnTo>
                  <a:lnTo>
                    <a:pt x="14996" y="6692"/>
                  </a:lnTo>
                  <a:lnTo>
                    <a:pt x="14679" y="2705"/>
                  </a:lnTo>
                  <a:lnTo>
                    <a:pt x="10932" y="1244"/>
                  </a:lnTo>
                  <a:lnTo>
                    <a:pt x="8583" y="0"/>
                  </a:lnTo>
                  <a:close/>
                </a:path>
              </a:pathLst>
            </a:custGeom>
            <a:solidFill>
              <a:srgbClr val="388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981963" y="1864563"/>
              <a:ext cx="9525" cy="21590"/>
            </a:xfrm>
            <a:custGeom>
              <a:avLst/>
              <a:gdLst/>
              <a:ahLst/>
              <a:cxnLst/>
              <a:rect l="l" t="t" r="r" b="b"/>
              <a:pathLst>
                <a:path w="9525" h="21589">
                  <a:moveTo>
                    <a:pt x="1104" y="0"/>
                  </a:moveTo>
                  <a:lnTo>
                    <a:pt x="101" y="25"/>
                  </a:lnTo>
                  <a:lnTo>
                    <a:pt x="609" y="1752"/>
                  </a:lnTo>
                  <a:lnTo>
                    <a:pt x="584" y="3467"/>
                  </a:lnTo>
                  <a:lnTo>
                    <a:pt x="114" y="5194"/>
                  </a:lnTo>
                  <a:lnTo>
                    <a:pt x="0" y="7264"/>
                  </a:lnTo>
                  <a:lnTo>
                    <a:pt x="1003" y="9042"/>
                  </a:lnTo>
                  <a:lnTo>
                    <a:pt x="1562" y="10934"/>
                  </a:lnTo>
                  <a:lnTo>
                    <a:pt x="2578" y="13207"/>
                  </a:lnTo>
                  <a:lnTo>
                    <a:pt x="3289" y="15633"/>
                  </a:lnTo>
                  <a:lnTo>
                    <a:pt x="5156" y="19062"/>
                  </a:lnTo>
                  <a:lnTo>
                    <a:pt x="5105" y="21412"/>
                  </a:lnTo>
                  <a:lnTo>
                    <a:pt x="7658" y="20650"/>
                  </a:lnTo>
                  <a:lnTo>
                    <a:pt x="8077" y="19596"/>
                  </a:lnTo>
                  <a:lnTo>
                    <a:pt x="8051" y="18580"/>
                  </a:lnTo>
                  <a:lnTo>
                    <a:pt x="7391" y="17627"/>
                  </a:lnTo>
                  <a:lnTo>
                    <a:pt x="5575" y="12268"/>
                  </a:lnTo>
                  <a:lnTo>
                    <a:pt x="7518" y="12242"/>
                  </a:lnTo>
                  <a:lnTo>
                    <a:pt x="7518" y="14820"/>
                  </a:lnTo>
                  <a:lnTo>
                    <a:pt x="9309" y="14630"/>
                  </a:lnTo>
                  <a:lnTo>
                    <a:pt x="6680" y="9702"/>
                  </a:lnTo>
                  <a:lnTo>
                    <a:pt x="4940" y="426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429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988923" y="1882203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5" h="22860">
                  <a:moveTo>
                    <a:pt x="444" y="0"/>
                  </a:moveTo>
                  <a:lnTo>
                    <a:pt x="393" y="3111"/>
                  </a:lnTo>
                  <a:lnTo>
                    <a:pt x="0" y="8153"/>
                  </a:lnTo>
                  <a:lnTo>
                    <a:pt x="3200" y="11722"/>
                  </a:lnTo>
                  <a:lnTo>
                    <a:pt x="5613" y="15595"/>
                  </a:lnTo>
                  <a:lnTo>
                    <a:pt x="9080" y="16814"/>
                  </a:lnTo>
                  <a:lnTo>
                    <a:pt x="8750" y="21310"/>
                  </a:lnTo>
                  <a:lnTo>
                    <a:pt x="11874" y="22847"/>
                  </a:lnTo>
                  <a:lnTo>
                    <a:pt x="9602" y="16837"/>
                  </a:lnTo>
                  <a:lnTo>
                    <a:pt x="6892" y="11052"/>
                  </a:lnTo>
                  <a:lnTo>
                    <a:pt x="3816" y="5452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3A98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12" name="object 4812"/>
          <p:cNvGrpSpPr/>
          <p:nvPr/>
        </p:nvGrpSpPr>
        <p:grpSpPr>
          <a:xfrm>
            <a:off x="871651" y="1783689"/>
            <a:ext cx="127000" cy="172085"/>
            <a:chOff x="871651" y="1783689"/>
            <a:chExt cx="127000" cy="172085"/>
          </a:xfrm>
        </p:grpSpPr>
        <p:sp>
          <p:nvSpPr>
            <p:cNvPr id="4813" name="object 4813"/>
            <p:cNvSpPr/>
            <p:nvPr/>
          </p:nvSpPr>
          <p:spPr>
            <a:xfrm>
              <a:off x="915543" y="1794852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6667" y="0"/>
                  </a:moveTo>
                  <a:lnTo>
                    <a:pt x="1193" y="1219"/>
                  </a:lnTo>
                  <a:lnTo>
                    <a:pt x="0" y="3276"/>
                  </a:lnTo>
                  <a:lnTo>
                    <a:pt x="1015" y="5524"/>
                  </a:lnTo>
                  <a:lnTo>
                    <a:pt x="241" y="9956"/>
                  </a:lnTo>
                  <a:lnTo>
                    <a:pt x="1308" y="12484"/>
                  </a:lnTo>
                  <a:lnTo>
                    <a:pt x="5397" y="12331"/>
                  </a:lnTo>
                  <a:lnTo>
                    <a:pt x="8115" y="10871"/>
                  </a:lnTo>
                  <a:lnTo>
                    <a:pt x="7226" y="7505"/>
                  </a:lnTo>
                  <a:lnTo>
                    <a:pt x="4622" y="5981"/>
                  </a:lnTo>
                  <a:lnTo>
                    <a:pt x="6667" y="0"/>
                  </a:lnTo>
                  <a:close/>
                </a:path>
              </a:pathLst>
            </a:custGeom>
            <a:solidFill>
              <a:srgbClr val="305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914450" y="1796072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2286" y="0"/>
                  </a:moveTo>
                  <a:lnTo>
                    <a:pt x="0" y="2882"/>
                  </a:lnTo>
                  <a:lnTo>
                    <a:pt x="1752" y="6261"/>
                  </a:lnTo>
                  <a:lnTo>
                    <a:pt x="1130" y="9347"/>
                  </a:lnTo>
                  <a:lnTo>
                    <a:pt x="2222" y="11379"/>
                  </a:lnTo>
                  <a:lnTo>
                    <a:pt x="3492" y="12827"/>
                  </a:lnTo>
                  <a:lnTo>
                    <a:pt x="4279" y="15354"/>
                  </a:lnTo>
                  <a:lnTo>
                    <a:pt x="9436" y="14211"/>
                  </a:lnTo>
                  <a:lnTo>
                    <a:pt x="6743" y="11595"/>
                  </a:lnTo>
                  <a:lnTo>
                    <a:pt x="7962" y="9867"/>
                  </a:lnTo>
                  <a:lnTo>
                    <a:pt x="8115" y="9575"/>
                  </a:lnTo>
                  <a:lnTo>
                    <a:pt x="8331" y="9321"/>
                  </a:lnTo>
                  <a:lnTo>
                    <a:pt x="9626" y="8610"/>
                  </a:lnTo>
                  <a:lnTo>
                    <a:pt x="9486" y="7378"/>
                  </a:lnTo>
                  <a:lnTo>
                    <a:pt x="9486" y="6210"/>
                  </a:lnTo>
                  <a:lnTo>
                    <a:pt x="8318" y="6286"/>
                  </a:lnTo>
                  <a:lnTo>
                    <a:pt x="7696" y="8420"/>
                  </a:lnTo>
                  <a:lnTo>
                    <a:pt x="5689" y="10223"/>
                  </a:lnTo>
                  <a:lnTo>
                    <a:pt x="1930" y="9347"/>
                  </a:lnTo>
                  <a:lnTo>
                    <a:pt x="2082" y="6769"/>
                  </a:lnTo>
                  <a:lnTo>
                    <a:pt x="2654" y="3098"/>
                  </a:lnTo>
                  <a:lnTo>
                    <a:pt x="2349" y="1524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3272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906716" y="1796021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2628" y="0"/>
                  </a:moveTo>
                  <a:lnTo>
                    <a:pt x="1282" y="571"/>
                  </a:lnTo>
                  <a:lnTo>
                    <a:pt x="177" y="1358"/>
                  </a:lnTo>
                  <a:lnTo>
                    <a:pt x="0" y="2971"/>
                  </a:lnTo>
                  <a:lnTo>
                    <a:pt x="38" y="3441"/>
                  </a:lnTo>
                  <a:lnTo>
                    <a:pt x="228" y="3848"/>
                  </a:lnTo>
                  <a:lnTo>
                    <a:pt x="584" y="4165"/>
                  </a:lnTo>
                  <a:lnTo>
                    <a:pt x="939" y="4521"/>
                  </a:lnTo>
                  <a:lnTo>
                    <a:pt x="1625" y="5232"/>
                  </a:lnTo>
                  <a:lnTo>
                    <a:pt x="3251" y="5080"/>
                  </a:lnTo>
                  <a:lnTo>
                    <a:pt x="4432" y="4394"/>
                  </a:lnTo>
                  <a:lnTo>
                    <a:pt x="4864" y="1092"/>
                  </a:lnTo>
                  <a:lnTo>
                    <a:pt x="4343" y="76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2A6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905408" y="17950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933" y="0"/>
                  </a:moveTo>
                  <a:lnTo>
                    <a:pt x="1778" y="190"/>
                  </a:lnTo>
                  <a:lnTo>
                    <a:pt x="1320" y="1130"/>
                  </a:lnTo>
                  <a:lnTo>
                    <a:pt x="787" y="1993"/>
                  </a:lnTo>
                  <a:lnTo>
                    <a:pt x="215" y="3098"/>
                  </a:lnTo>
                  <a:lnTo>
                    <a:pt x="0" y="4038"/>
                  </a:lnTo>
                  <a:lnTo>
                    <a:pt x="1752" y="4038"/>
                  </a:lnTo>
                  <a:lnTo>
                    <a:pt x="2476" y="3035"/>
                  </a:lnTo>
                  <a:lnTo>
                    <a:pt x="3213" y="2032"/>
                  </a:lnTo>
                  <a:lnTo>
                    <a:pt x="3937" y="1028"/>
                  </a:lnTo>
                  <a:lnTo>
                    <a:pt x="3276" y="342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5AA9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912114" y="17896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09" h="4444">
                  <a:moveTo>
                    <a:pt x="1790" y="0"/>
                  </a:moveTo>
                  <a:lnTo>
                    <a:pt x="927" y="1092"/>
                  </a:lnTo>
                  <a:lnTo>
                    <a:pt x="0" y="2082"/>
                  </a:lnTo>
                  <a:lnTo>
                    <a:pt x="1041" y="3987"/>
                  </a:lnTo>
                  <a:lnTo>
                    <a:pt x="2336" y="2539"/>
                  </a:lnTo>
                  <a:lnTo>
                    <a:pt x="3187" y="1473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285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916673" y="1805393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89">
                  <a:moveTo>
                    <a:pt x="10375" y="14516"/>
                  </a:moveTo>
                  <a:lnTo>
                    <a:pt x="10172" y="10807"/>
                  </a:lnTo>
                  <a:lnTo>
                    <a:pt x="5219" y="8509"/>
                  </a:lnTo>
                  <a:lnTo>
                    <a:pt x="7277" y="4114"/>
                  </a:lnTo>
                  <a:lnTo>
                    <a:pt x="6121" y="0"/>
                  </a:lnTo>
                  <a:lnTo>
                    <a:pt x="2400" y="342"/>
                  </a:lnTo>
                  <a:lnTo>
                    <a:pt x="5829" y="3530"/>
                  </a:lnTo>
                  <a:lnTo>
                    <a:pt x="4025" y="4978"/>
                  </a:lnTo>
                  <a:lnTo>
                    <a:pt x="0" y="2057"/>
                  </a:lnTo>
                  <a:lnTo>
                    <a:pt x="2197" y="7264"/>
                  </a:lnTo>
                  <a:lnTo>
                    <a:pt x="4978" y="11976"/>
                  </a:lnTo>
                  <a:lnTo>
                    <a:pt x="10375" y="14516"/>
                  </a:lnTo>
                  <a:close/>
                </a:path>
                <a:path w="29209" h="34289">
                  <a:moveTo>
                    <a:pt x="21780" y="26987"/>
                  </a:moveTo>
                  <a:lnTo>
                    <a:pt x="17627" y="20764"/>
                  </a:lnTo>
                  <a:lnTo>
                    <a:pt x="14541" y="19443"/>
                  </a:lnTo>
                  <a:lnTo>
                    <a:pt x="13652" y="15595"/>
                  </a:lnTo>
                  <a:lnTo>
                    <a:pt x="10375" y="14516"/>
                  </a:lnTo>
                  <a:lnTo>
                    <a:pt x="11709" y="20929"/>
                  </a:lnTo>
                  <a:lnTo>
                    <a:pt x="16560" y="24130"/>
                  </a:lnTo>
                  <a:lnTo>
                    <a:pt x="21780" y="26987"/>
                  </a:lnTo>
                  <a:close/>
                </a:path>
                <a:path w="29209" h="34289">
                  <a:moveTo>
                    <a:pt x="29070" y="34251"/>
                  </a:moveTo>
                  <a:lnTo>
                    <a:pt x="27393" y="31775"/>
                  </a:lnTo>
                  <a:lnTo>
                    <a:pt x="25336" y="29692"/>
                  </a:lnTo>
                  <a:lnTo>
                    <a:pt x="22834" y="28041"/>
                  </a:lnTo>
                  <a:lnTo>
                    <a:pt x="23723" y="31305"/>
                  </a:lnTo>
                  <a:lnTo>
                    <a:pt x="25781" y="33401"/>
                  </a:lnTo>
                  <a:lnTo>
                    <a:pt x="29070" y="34251"/>
                  </a:lnTo>
                  <a:close/>
                </a:path>
              </a:pathLst>
            </a:custGeom>
            <a:solidFill>
              <a:srgbClr val="338B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916076" y="1838261"/>
              <a:ext cx="64135" cy="93345"/>
            </a:xfrm>
            <a:custGeom>
              <a:avLst/>
              <a:gdLst/>
              <a:ahLst/>
              <a:cxnLst/>
              <a:rect l="l" t="t" r="r" b="b"/>
              <a:pathLst>
                <a:path w="64134" h="93344">
                  <a:moveTo>
                    <a:pt x="2692" y="0"/>
                  </a:moveTo>
                  <a:lnTo>
                    <a:pt x="0" y="838"/>
                  </a:lnTo>
                  <a:lnTo>
                    <a:pt x="1269" y="2603"/>
                  </a:lnTo>
                  <a:lnTo>
                    <a:pt x="4038" y="12014"/>
                  </a:lnTo>
                  <a:lnTo>
                    <a:pt x="9880" y="17830"/>
                  </a:lnTo>
                  <a:lnTo>
                    <a:pt x="13665" y="24828"/>
                  </a:lnTo>
                  <a:lnTo>
                    <a:pt x="16294" y="25006"/>
                  </a:lnTo>
                  <a:lnTo>
                    <a:pt x="18237" y="28752"/>
                  </a:lnTo>
                  <a:lnTo>
                    <a:pt x="24320" y="25184"/>
                  </a:lnTo>
                  <a:lnTo>
                    <a:pt x="25425" y="27279"/>
                  </a:lnTo>
                  <a:lnTo>
                    <a:pt x="29019" y="33019"/>
                  </a:lnTo>
                  <a:lnTo>
                    <a:pt x="31686" y="32638"/>
                  </a:lnTo>
                  <a:lnTo>
                    <a:pt x="37947" y="28143"/>
                  </a:lnTo>
                  <a:lnTo>
                    <a:pt x="36004" y="25336"/>
                  </a:lnTo>
                  <a:lnTo>
                    <a:pt x="34670" y="22593"/>
                  </a:lnTo>
                  <a:lnTo>
                    <a:pt x="36080" y="25399"/>
                  </a:lnTo>
                  <a:lnTo>
                    <a:pt x="38290" y="27698"/>
                  </a:lnTo>
                  <a:lnTo>
                    <a:pt x="40589" y="32410"/>
                  </a:lnTo>
                  <a:lnTo>
                    <a:pt x="42303" y="35140"/>
                  </a:lnTo>
                  <a:lnTo>
                    <a:pt x="36995" y="37541"/>
                  </a:lnTo>
                  <a:lnTo>
                    <a:pt x="35102" y="38163"/>
                  </a:lnTo>
                  <a:lnTo>
                    <a:pt x="36715" y="46850"/>
                  </a:lnTo>
                  <a:lnTo>
                    <a:pt x="43637" y="48564"/>
                  </a:lnTo>
                  <a:lnTo>
                    <a:pt x="44005" y="50787"/>
                  </a:lnTo>
                  <a:lnTo>
                    <a:pt x="42570" y="55791"/>
                  </a:lnTo>
                  <a:lnTo>
                    <a:pt x="41744" y="57975"/>
                  </a:lnTo>
                  <a:lnTo>
                    <a:pt x="44780" y="62102"/>
                  </a:lnTo>
                  <a:lnTo>
                    <a:pt x="44996" y="64515"/>
                  </a:lnTo>
                  <a:lnTo>
                    <a:pt x="45859" y="68300"/>
                  </a:lnTo>
                  <a:lnTo>
                    <a:pt x="46075" y="69773"/>
                  </a:lnTo>
                  <a:lnTo>
                    <a:pt x="46761" y="71119"/>
                  </a:lnTo>
                  <a:lnTo>
                    <a:pt x="48310" y="73355"/>
                  </a:lnTo>
                  <a:lnTo>
                    <a:pt x="51625" y="74294"/>
                  </a:lnTo>
                  <a:lnTo>
                    <a:pt x="53098" y="82943"/>
                  </a:lnTo>
                  <a:lnTo>
                    <a:pt x="57911" y="87083"/>
                  </a:lnTo>
                  <a:lnTo>
                    <a:pt x="58597" y="92938"/>
                  </a:lnTo>
                  <a:lnTo>
                    <a:pt x="59080" y="93116"/>
                  </a:lnTo>
                  <a:lnTo>
                    <a:pt x="59537" y="93090"/>
                  </a:lnTo>
                  <a:lnTo>
                    <a:pt x="59994" y="92836"/>
                  </a:lnTo>
                  <a:lnTo>
                    <a:pt x="61696" y="91008"/>
                  </a:lnTo>
                  <a:lnTo>
                    <a:pt x="59982" y="87439"/>
                  </a:lnTo>
                  <a:lnTo>
                    <a:pt x="63258" y="86398"/>
                  </a:lnTo>
                  <a:lnTo>
                    <a:pt x="63944" y="81838"/>
                  </a:lnTo>
                  <a:lnTo>
                    <a:pt x="63436" y="77584"/>
                  </a:lnTo>
                  <a:lnTo>
                    <a:pt x="55270" y="66979"/>
                  </a:lnTo>
                  <a:lnTo>
                    <a:pt x="55867" y="60744"/>
                  </a:lnTo>
                  <a:lnTo>
                    <a:pt x="55371" y="59029"/>
                  </a:lnTo>
                  <a:lnTo>
                    <a:pt x="50749" y="53657"/>
                  </a:lnTo>
                  <a:lnTo>
                    <a:pt x="50368" y="48044"/>
                  </a:lnTo>
                  <a:lnTo>
                    <a:pt x="45961" y="40322"/>
                  </a:lnTo>
                  <a:lnTo>
                    <a:pt x="46583" y="37858"/>
                  </a:lnTo>
                  <a:lnTo>
                    <a:pt x="50761" y="37553"/>
                  </a:lnTo>
                  <a:lnTo>
                    <a:pt x="51485" y="35953"/>
                  </a:lnTo>
                  <a:lnTo>
                    <a:pt x="50888" y="34442"/>
                  </a:lnTo>
                  <a:lnTo>
                    <a:pt x="46240" y="27355"/>
                  </a:lnTo>
                  <a:lnTo>
                    <a:pt x="44195" y="20548"/>
                  </a:lnTo>
                  <a:lnTo>
                    <a:pt x="40004" y="14909"/>
                  </a:lnTo>
                  <a:lnTo>
                    <a:pt x="38607" y="14262"/>
                  </a:lnTo>
                  <a:lnTo>
                    <a:pt x="37668" y="12699"/>
                  </a:lnTo>
                  <a:lnTo>
                    <a:pt x="35890" y="12788"/>
                  </a:lnTo>
                  <a:lnTo>
                    <a:pt x="34696" y="12141"/>
                  </a:lnTo>
                  <a:lnTo>
                    <a:pt x="33718" y="11150"/>
                  </a:lnTo>
                  <a:lnTo>
                    <a:pt x="24645" y="8861"/>
                  </a:lnTo>
                  <a:lnTo>
                    <a:pt x="17106" y="6511"/>
                  </a:lnTo>
                  <a:lnTo>
                    <a:pt x="9768" y="3614"/>
                  </a:lnTo>
                  <a:lnTo>
                    <a:pt x="2692" y="0"/>
                  </a:lnTo>
                  <a:close/>
                </a:path>
              </a:pathLst>
            </a:custGeom>
            <a:solidFill>
              <a:srgbClr val="257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956081" y="1853171"/>
              <a:ext cx="42545" cy="102235"/>
            </a:xfrm>
            <a:custGeom>
              <a:avLst/>
              <a:gdLst/>
              <a:ahLst/>
              <a:cxnLst/>
              <a:rect l="l" t="t" r="r" b="b"/>
              <a:pathLst>
                <a:path w="42544" h="102235">
                  <a:moveTo>
                    <a:pt x="0" y="0"/>
                  </a:moveTo>
                  <a:lnTo>
                    <a:pt x="10413" y="22821"/>
                  </a:lnTo>
                  <a:lnTo>
                    <a:pt x="9512" y="23837"/>
                  </a:lnTo>
                  <a:lnTo>
                    <a:pt x="15070" y="33819"/>
                  </a:lnTo>
                  <a:lnTo>
                    <a:pt x="19002" y="42203"/>
                  </a:lnTo>
                  <a:lnTo>
                    <a:pt x="26225" y="59270"/>
                  </a:lnTo>
                  <a:lnTo>
                    <a:pt x="31699" y="71145"/>
                  </a:lnTo>
                  <a:lnTo>
                    <a:pt x="32702" y="75107"/>
                  </a:lnTo>
                  <a:lnTo>
                    <a:pt x="30175" y="79222"/>
                  </a:lnTo>
                  <a:lnTo>
                    <a:pt x="26200" y="82638"/>
                  </a:lnTo>
                  <a:lnTo>
                    <a:pt x="26327" y="87109"/>
                  </a:lnTo>
                  <a:lnTo>
                    <a:pt x="27012" y="91706"/>
                  </a:lnTo>
                  <a:lnTo>
                    <a:pt x="26987" y="94602"/>
                  </a:lnTo>
                  <a:lnTo>
                    <a:pt x="29298" y="99707"/>
                  </a:lnTo>
                  <a:lnTo>
                    <a:pt x="30035" y="100711"/>
                  </a:lnTo>
                  <a:lnTo>
                    <a:pt x="30505" y="102082"/>
                  </a:lnTo>
                  <a:lnTo>
                    <a:pt x="32181" y="101803"/>
                  </a:lnTo>
                  <a:lnTo>
                    <a:pt x="33108" y="98983"/>
                  </a:lnTo>
                  <a:lnTo>
                    <a:pt x="32207" y="96177"/>
                  </a:lnTo>
                  <a:lnTo>
                    <a:pt x="31775" y="91059"/>
                  </a:lnTo>
                  <a:lnTo>
                    <a:pt x="33045" y="91452"/>
                  </a:lnTo>
                  <a:lnTo>
                    <a:pt x="34328" y="91351"/>
                  </a:lnTo>
                  <a:lnTo>
                    <a:pt x="34797" y="89077"/>
                  </a:lnTo>
                  <a:lnTo>
                    <a:pt x="35483" y="86855"/>
                  </a:lnTo>
                  <a:lnTo>
                    <a:pt x="35382" y="82410"/>
                  </a:lnTo>
                  <a:lnTo>
                    <a:pt x="35877" y="80378"/>
                  </a:lnTo>
                  <a:lnTo>
                    <a:pt x="38468" y="79933"/>
                  </a:lnTo>
                  <a:lnTo>
                    <a:pt x="39814" y="79527"/>
                  </a:lnTo>
                  <a:lnTo>
                    <a:pt x="41033" y="78917"/>
                  </a:lnTo>
                  <a:lnTo>
                    <a:pt x="41960" y="77812"/>
                  </a:lnTo>
                  <a:lnTo>
                    <a:pt x="42214" y="73317"/>
                  </a:lnTo>
                  <a:lnTo>
                    <a:pt x="40106" y="69761"/>
                  </a:lnTo>
                  <a:lnTo>
                    <a:pt x="37426" y="66433"/>
                  </a:lnTo>
                  <a:lnTo>
                    <a:pt x="37414" y="64363"/>
                  </a:lnTo>
                  <a:lnTo>
                    <a:pt x="33756" y="56832"/>
                  </a:lnTo>
                  <a:lnTo>
                    <a:pt x="32219" y="52933"/>
                  </a:lnTo>
                  <a:lnTo>
                    <a:pt x="31191" y="51904"/>
                  </a:lnTo>
                  <a:lnTo>
                    <a:pt x="31038" y="49593"/>
                  </a:lnTo>
                  <a:lnTo>
                    <a:pt x="27685" y="51142"/>
                  </a:lnTo>
                  <a:lnTo>
                    <a:pt x="26962" y="41452"/>
                  </a:lnTo>
                  <a:lnTo>
                    <a:pt x="24409" y="34785"/>
                  </a:lnTo>
                  <a:lnTo>
                    <a:pt x="19469" y="27533"/>
                  </a:lnTo>
                  <a:lnTo>
                    <a:pt x="19291" y="26098"/>
                  </a:lnTo>
                  <a:lnTo>
                    <a:pt x="18414" y="22936"/>
                  </a:lnTo>
                  <a:lnTo>
                    <a:pt x="18630" y="21336"/>
                  </a:lnTo>
                  <a:lnTo>
                    <a:pt x="21958" y="19164"/>
                  </a:lnTo>
                  <a:lnTo>
                    <a:pt x="23253" y="19735"/>
                  </a:lnTo>
                  <a:lnTo>
                    <a:pt x="26555" y="22923"/>
                  </a:lnTo>
                  <a:lnTo>
                    <a:pt x="28079" y="21780"/>
                  </a:lnTo>
                  <a:lnTo>
                    <a:pt x="28130" y="19748"/>
                  </a:lnTo>
                  <a:lnTo>
                    <a:pt x="27647" y="17945"/>
                  </a:lnTo>
                  <a:lnTo>
                    <a:pt x="25996" y="16586"/>
                  </a:lnTo>
                  <a:lnTo>
                    <a:pt x="23748" y="13309"/>
                  </a:lnTo>
                  <a:lnTo>
                    <a:pt x="20104" y="11557"/>
                  </a:lnTo>
                  <a:lnTo>
                    <a:pt x="15125" y="6515"/>
                  </a:lnTo>
                  <a:lnTo>
                    <a:pt x="13474" y="9588"/>
                  </a:lnTo>
                  <a:lnTo>
                    <a:pt x="10045" y="10020"/>
                  </a:lnTo>
                  <a:lnTo>
                    <a:pt x="9524" y="12598"/>
                  </a:lnTo>
                  <a:lnTo>
                    <a:pt x="12484" y="14617"/>
                  </a:lnTo>
                  <a:lnTo>
                    <a:pt x="12306" y="15074"/>
                  </a:lnTo>
                  <a:lnTo>
                    <a:pt x="10934" y="16256"/>
                  </a:lnTo>
                  <a:lnTo>
                    <a:pt x="10223" y="15989"/>
                  </a:lnTo>
                  <a:lnTo>
                    <a:pt x="5105" y="7543"/>
                  </a:lnTo>
                  <a:lnTo>
                    <a:pt x="3835" y="29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8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876062" y="1792935"/>
              <a:ext cx="31750" cy="22860"/>
            </a:xfrm>
            <a:custGeom>
              <a:avLst/>
              <a:gdLst/>
              <a:ahLst/>
              <a:cxnLst/>
              <a:rect l="l" t="t" r="r" b="b"/>
              <a:pathLst>
                <a:path w="31750" h="22860">
                  <a:moveTo>
                    <a:pt x="4059" y="6337"/>
                  </a:moveTo>
                  <a:lnTo>
                    <a:pt x="3590" y="6896"/>
                  </a:lnTo>
                  <a:lnTo>
                    <a:pt x="3209" y="7251"/>
                  </a:lnTo>
                  <a:lnTo>
                    <a:pt x="2002" y="8001"/>
                  </a:lnTo>
                  <a:lnTo>
                    <a:pt x="2120" y="8674"/>
                  </a:lnTo>
                  <a:lnTo>
                    <a:pt x="2180" y="10375"/>
                  </a:lnTo>
                  <a:lnTo>
                    <a:pt x="68" y="13538"/>
                  </a:lnTo>
                  <a:lnTo>
                    <a:pt x="0" y="14249"/>
                  </a:lnTo>
                  <a:lnTo>
                    <a:pt x="224" y="17157"/>
                  </a:lnTo>
                  <a:lnTo>
                    <a:pt x="1672" y="20662"/>
                  </a:lnTo>
                  <a:lnTo>
                    <a:pt x="3996" y="22682"/>
                  </a:lnTo>
                  <a:lnTo>
                    <a:pt x="6650" y="22313"/>
                  </a:lnTo>
                  <a:lnTo>
                    <a:pt x="9343" y="21742"/>
                  </a:lnTo>
                  <a:lnTo>
                    <a:pt x="11895" y="20637"/>
                  </a:lnTo>
                  <a:lnTo>
                    <a:pt x="11083" y="18770"/>
                  </a:lnTo>
                  <a:lnTo>
                    <a:pt x="9698" y="15138"/>
                  </a:lnTo>
                  <a:lnTo>
                    <a:pt x="8365" y="13538"/>
                  </a:lnTo>
                  <a:lnTo>
                    <a:pt x="7996" y="11087"/>
                  </a:lnTo>
                  <a:lnTo>
                    <a:pt x="28858" y="11087"/>
                  </a:lnTo>
                  <a:lnTo>
                    <a:pt x="28532" y="8674"/>
                  </a:lnTo>
                  <a:lnTo>
                    <a:pt x="29980" y="8077"/>
                  </a:lnTo>
                  <a:lnTo>
                    <a:pt x="31074" y="7366"/>
                  </a:lnTo>
                  <a:lnTo>
                    <a:pt x="9457" y="7366"/>
                  </a:lnTo>
                  <a:lnTo>
                    <a:pt x="4059" y="6337"/>
                  </a:lnTo>
                  <a:close/>
                </a:path>
                <a:path w="31750" h="22860">
                  <a:moveTo>
                    <a:pt x="29325" y="14541"/>
                  </a:moveTo>
                  <a:lnTo>
                    <a:pt x="22944" y="14541"/>
                  </a:lnTo>
                  <a:lnTo>
                    <a:pt x="26538" y="15735"/>
                  </a:lnTo>
                  <a:lnTo>
                    <a:pt x="29510" y="15913"/>
                  </a:lnTo>
                  <a:lnTo>
                    <a:pt x="29325" y="14541"/>
                  </a:lnTo>
                  <a:close/>
                </a:path>
                <a:path w="31750" h="22860">
                  <a:moveTo>
                    <a:pt x="28858" y="11087"/>
                  </a:moveTo>
                  <a:lnTo>
                    <a:pt x="7996" y="11087"/>
                  </a:lnTo>
                  <a:lnTo>
                    <a:pt x="11260" y="12979"/>
                  </a:lnTo>
                  <a:lnTo>
                    <a:pt x="14232" y="14249"/>
                  </a:lnTo>
                  <a:lnTo>
                    <a:pt x="17382" y="15062"/>
                  </a:lnTo>
                  <a:lnTo>
                    <a:pt x="19084" y="13296"/>
                  </a:lnTo>
                  <a:lnTo>
                    <a:pt x="29157" y="13296"/>
                  </a:lnTo>
                  <a:lnTo>
                    <a:pt x="28858" y="11087"/>
                  </a:lnTo>
                  <a:close/>
                </a:path>
                <a:path w="31750" h="22860">
                  <a:moveTo>
                    <a:pt x="29157" y="13296"/>
                  </a:moveTo>
                  <a:lnTo>
                    <a:pt x="19084" y="13296"/>
                  </a:lnTo>
                  <a:lnTo>
                    <a:pt x="21103" y="14909"/>
                  </a:lnTo>
                  <a:lnTo>
                    <a:pt x="22944" y="14541"/>
                  </a:lnTo>
                  <a:lnTo>
                    <a:pt x="29325" y="14541"/>
                  </a:lnTo>
                  <a:lnTo>
                    <a:pt x="29157" y="13296"/>
                  </a:lnTo>
                  <a:close/>
                </a:path>
                <a:path w="31750" h="22860">
                  <a:moveTo>
                    <a:pt x="14537" y="4927"/>
                  </a:moveTo>
                  <a:lnTo>
                    <a:pt x="9457" y="7366"/>
                  </a:lnTo>
                  <a:lnTo>
                    <a:pt x="31074" y="7366"/>
                  </a:lnTo>
                  <a:lnTo>
                    <a:pt x="31250" y="7251"/>
                  </a:lnTo>
                  <a:lnTo>
                    <a:pt x="31230" y="7086"/>
                  </a:lnTo>
                  <a:lnTo>
                    <a:pt x="24773" y="7086"/>
                  </a:lnTo>
                  <a:lnTo>
                    <a:pt x="24458" y="6705"/>
                  </a:lnTo>
                  <a:lnTo>
                    <a:pt x="18957" y="6705"/>
                  </a:lnTo>
                  <a:lnTo>
                    <a:pt x="16048" y="5880"/>
                  </a:lnTo>
                  <a:lnTo>
                    <a:pt x="14745" y="5011"/>
                  </a:lnTo>
                  <a:lnTo>
                    <a:pt x="14537" y="4927"/>
                  </a:lnTo>
                  <a:close/>
                </a:path>
                <a:path w="31750" h="22860">
                  <a:moveTo>
                    <a:pt x="23998" y="2044"/>
                  </a:moveTo>
                  <a:lnTo>
                    <a:pt x="22116" y="3873"/>
                  </a:lnTo>
                  <a:lnTo>
                    <a:pt x="22473" y="4305"/>
                  </a:lnTo>
                  <a:lnTo>
                    <a:pt x="26462" y="4724"/>
                  </a:lnTo>
                  <a:lnTo>
                    <a:pt x="24773" y="7086"/>
                  </a:lnTo>
                  <a:lnTo>
                    <a:pt x="31230" y="7086"/>
                  </a:lnTo>
                  <a:lnTo>
                    <a:pt x="31110" y="6108"/>
                  </a:lnTo>
                  <a:lnTo>
                    <a:pt x="30949" y="5765"/>
                  </a:lnTo>
                  <a:lnTo>
                    <a:pt x="27313" y="5765"/>
                  </a:lnTo>
                  <a:lnTo>
                    <a:pt x="26018" y="2819"/>
                  </a:lnTo>
                  <a:lnTo>
                    <a:pt x="23998" y="2044"/>
                  </a:lnTo>
                  <a:close/>
                </a:path>
                <a:path w="31750" h="22860">
                  <a:moveTo>
                    <a:pt x="14745" y="5011"/>
                  </a:moveTo>
                  <a:lnTo>
                    <a:pt x="16048" y="5880"/>
                  </a:lnTo>
                  <a:lnTo>
                    <a:pt x="18957" y="6705"/>
                  </a:lnTo>
                  <a:lnTo>
                    <a:pt x="14745" y="5011"/>
                  </a:lnTo>
                  <a:close/>
                </a:path>
                <a:path w="31750" h="22860">
                  <a:moveTo>
                    <a:pt x="14639" y="0"/>
                  </a:moveTo>
                  <a:lnTo>
                    <a:pt x="13644" y="3784"/>
                  </a:lnTo>
                  <a:lnTo>
                    <a:pt x="13572" y="4229"/>
                  </a:lnTo>
                  <a:lnTo>
                    <a:pt x="14745" y="5011"/>
                  </a:lnTo>
                  <a:lnTo>
                    <a:pt x="18957" y="6705"/>
                  </a:lnTo>
                  <a:lnTo>
                    <a:pt x="24458" y="6705"/>
                  </a:lnTo>
                  <a:lnTo>
                    <a:pt x="22473" y="4305"/>
                  </a:lnTo>
                  <a:lnTo>
                    <a:pt x="21751" y="4229"/>
                  </a:lnTo>
                  <a:lnTo>
                    <a:pt x="22116" y="3873"/>
                  </a:lnTo>
                  <a:lnTo>
                    <a:pt x="18080" y="2298"/>
                  </a:lnTo>
                  <a:lnTo>
                    <a:pt x="14639" y="0"/>
                  </a:lnTo>
                  <a:close/>
                </a:path>
                <a:path w="31750" h="22860">
                  <a:moveTo>
                    <a:pt x="30145" y="4064"/>
                  </a:moveTo>
                  <a:lnTo>
                    <a:pt x="27313" y="5765"/>
                  </a:lnTo>
                  <a:lnTo>
                    <a:pt x="30949" y="5765"/>
                  </a:lnTo>
                  <a:lnTo>
                    <a:pt x="30145" y="4064"/>
                  </a:lnTo>
                  <a:close/>
                </a:path>
                <a:path w="31750" h="22860">
                  <a:moveTo>
                    <a:pt x="22116" y="3873"/>
                  </a:moveTo>
                  <a:lnTo>
                    <a:pt x="21751" y="4229"/>
                  </a:lnTo>
                  <a:lnTo>
                    <a:pt x="22473" y="4305"/>
                  </a:lnTo>
                  <a:lnTo>
                    <a:pt x="22116" y="3873"/>
                  </a:lnTo>
                  <a:close/>
                </a:path>
              </a:pathLst>
            </a:custGeom>
            <a:solidFill>
              <a:srgbClr val="469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893470" y="1800796"/>
              <a:ext cx="59055" cy="50800"/>
            </a:xfrm>
            <a:custGeom>
              <a:avLst/>
              <a:gdLst/>
              <a:ahLst/>
              <a:cxnLst/>
              <a:rect l="l" t="t" r="r" b="b"/>
              <a:pathLst>
                <a:path w="59055" h="50800">
                  <a:moveTo>
                    <a:pt x="58496" y="50253"/>
                  </a:moveTo>
                  <a:lnTo>
                    <a:pt x="57531" y="48501"/>
                  </a:lnTo>
                  <a:lnTo>
                    <a:pt x="56197" y="47485"/>
                  </a:lnTo>
                  <a:lnTo>
                    <a:pt x="49580" y="46177"/>
                  </a:lnTo>
                  <a:lnTo>
                    <a:pt x="45440" y="43980"/>
                  </a:lnTo>
                  <a:lnTo>
                    <a:pt x="10007" y="12534"/>
                  </a:lnTo>
                  <a:lnTo>
                    <a:pt x="9080" y="10617"/>
                  </a:lnTo>
                  <a:lnTo>
                    <a:pt x="7975" y="8890"/>
                  </a:lnTo>
                  <a:lnTo>
                    <a:pt x="5537" y="8750"/>
                  </a:lnTo>
                  <a:lnTo>
                    <a:pt x="5537" y="6680"/>
                  </a:lnTo>
                  <a:lnTo>
                    <a:pt x="3810" y="7315"/>
                  </a:lnTo>
                  <a:lnTo>
                    <a:pt x="2095" y="0"/>
                  </a:lnTo>
                  <a:lnTo>
                    <a:pt x="355" y="6667"/>
                  </a:lnTo>
                  <a:lnTo>
                    <a:pt x="0" y="8458"/>
                  </a:lnTo>
                  <a:lnTo>
                    <a:pt x="1397" y="8864"/>
                  </a:lnTo>
                  <a:lnTo>
                    <a:pt x="2578" y="9436"/>
                  </a:lnTo>
                  <a:lnTo>
                    <a:pt x="3683" y="9702"/>
                  </a:lnTo>
                  <a:lnTo>
                    <a:pt x="4673" y="9537"/>
                  </a:lnTo>
                  <a:lnTo>
                    <a:pt x="5499" y="8775"/>
                  </a:lnTo>
                  <a:lnTo>
                    <a:pt x="5080" y="9347"/>
                  </a:lnTo>
                  <a:lnTo>
                    <a:pt x="6565" y="16573"/>
                  </a:lnTo>
                  <a:lnTo>
                    <a:pt x="10896" y="22428"/>
                  </a:lnTo>
                  <a:lnTo>
                    <a:pt x="17386" y="32245"/>
                  </a:lnTo>
                  <a:lnTo>
                    <a:pt x="20002" y="36652"/>
                  </a:lnTo>
                  <a:lnTo>
                    <a:pt x="25260" y="37846"/>
                  </a:lnTo>
                  <a:lnTo>
                    <a:pt x="27076" y="39649"/>
                  </a:lnTo>
                  <a:lnTo>
                    <a:pt x="29044" y="41033"/>
                  </a:lnTo>
                  <a:lnTo>
                    <a:pt x="31432" y="42240"/>
                  </a:lnTo>
                  <a:lnTo>
                    <a:pt x="37998" y="44970"/>
                  </a:lnTo>
                  <a:lnTo>
                    <a:pt x="44767" y="46926"/>
                  </a:lnTo>
                  <a:lnTo>
                    <a:pt x="58496" y="50253"/>
                  </a:lnTo>
                  <a:close/>
                </a:path>
              </a:pathLst>
            </a:custGeom>
            <a:solidFill>
              <a:srgbClr val="348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871651" y="1783689"/>
              <a:ext cx="25400" cy="17780"/>
            </a:xfrm>
            <a:custGeom>
              <a:avLst/>
              <a:gdLst/>
              <a:ahLst/>
              <a:cxnLst/>
              <a:rect l="l" t="t" r="r" b="b"/>
              <a:pathLst>
                <a:path w="25400" h="17780">
                  <a:moveTo>
                    <a:pt x="7772" y="0"/>
                  </a:moveTo>
                  <a:lnTo>
                    <a:pt x="9702" y="4038"/>
                  </a:lnTo>
                  <a:lnTo>
                    <a:pt x="11430" y="4864"/>
                  </a:lnTo>
                  <a:lnTo>
                    <a:pt x="12230" y="6362"/>
                  </a:lnTo>
                  <a:lnTo>
                    <a:pt x="12484" y="8966"/>
                  </a:lnTo>
                  <a:lnTo>
                    <a:pt x="11480" y="9397"/>
                  </a:lnTo>
                  <a:lnTo>
                    <a:pt x="8331" y="7086"/>
                  </a:lnTo>
                  <a:lnTo>
                    <a:pt x="5092" y="11099"/>
                  </a:lnTo>
                  <a:lnTo>
                    <a:pt x="2108" y="7404"/>
                  </a:lnTo>
                  <a:lnTo>
                    <a:pt x="1320" y="7861"/>
                  </a:lnTo>
                  <a:lnTo>
                    <a:pt x="457" y="9207"/>
                  </a:lnTo>
                  <a:lnTo>
                    <a:pt x="723" y="9829"/>
                  </a:lnTo>
                  <a:lnTo>
                    <a:pt x="2946" y="10579"/>
                  </a:lnTo>
                  <a:lnTo>
                    <a:pt x="2870" y="10998"/>
                  </a:lnTo>
                  <a:lnTo>
                    <a:pt x="0" y="14592"/>
                  </a:lnTo>
                  <a:lnTo>
                    <a:pt x="2133" y="15443"/>
                  </a:lnTo>
                  <a:lnTo>
                    <a:pt x="5118" y="16167"/>
                  </a:lnTo>
                  <a:lnTo>
                    <a:pt x="6604" y="14871"/>
                  </a:lnTo>
                  <a:lnTo>
                    <a:pt x="7632" y="16497"/>
                  </a:lnTo>
                  <a:lnTo>
                    <a:pt x="13487" y="17297"/>
                  </a:lnTo>
                  <a:lnTo>
                    <a:pt x="19304" y="16433"/>
                  </a:lnTo>
                  <a:lnTo>
                    <a:pt x="25184" y="16141"/>
                  </a:lnTo>
                  <a:lnTo>
                    <a:pt x="21513" y="15163"/>
                  </a:lnTo>
                  <a:lnTo>
                    <a:pt x="19977" y="12471"/>
                  </a:lnTo>
                  <a:lnTo>
                    <a:pt x="19050" y="9245"/>
                  </a:lnTo>
                  <a:lnTo>
                    <a:pt x="17348" y="7823"/>
                  </a:lnTo>
                  <a:lnTo>
                    <a:pt x="14986" y="7213"/>
                  </a:lnTo>
                  <a:lnTo>
                    <a:pt x="13855" y="5079"/>
                  </a:lnTo>
                  <a:lnTo>
                    <a:pt x="11341" y="3987"/>
                  </a:lnTo>
                  <a:lnTo>
                    <a:pt x="10337" y="1142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509C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24" name="object 4824"/>
          <p:cNvSpPr/>
          <p:nvPr/>
        </p:nvSpPr>
        <p:spPr>
          <a:xfrm>
            <a:off x="804951" y="1526425"/>
            <a:ext cx="5080" cy="12700"/>
          </a:xfrm>
          <a:custGeom>
            <a:avLst/>
            <a:gdLst/>
            <a:ahLst/>
            <a:cxnLst/>
            <a:rect l="l" t="t" r="r" b="b"/>
            <a:pathLst>
              <a:path w="5079" h="12700">
                <a:moveTo>
                  <a:pt x="2730" y="0"/>
                </a:moveTo>
                <a:lnTo>
                  <a:pt x="0" y="4584"/>
                </a:lnTo>
                <a:lnTo>
                  <a:pt x="190" y="8381"/>
                </a:lnTo>
                <a:lnTo>
                  <a:pt x="1206" y="12306"/>
                </a:lnTo>
                <a:lnTo>
                  <a:pt x="2578" y="12026"/>
                </a:lnTo>
                <a:lnTo>
                  <a:pt x="2654" y="10007"/>
                </a:lnTo>
                <a:lnTo>
                  <a:pt x="3238" y="8178"/>
                </a:lnTo>
                <a:lnTo>
                  <a:pt x="4660" y="6667"/>
                </a:lnTo>
                <a:lnTo>
                  <a:pt x="2730" y="0"/>
                </a:lnTo>
                <a:close/>
              </a:path>
            </a:pathLst>
          </a:custGeom>
          <a:solidFill>
            <a:srgbClr val="66ADC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25" name="object 4825"/>
          <p:cNvGrpSpPr/>
          <p:nvPr/>
        </p:nvGrpSpPr>
        <p:grpSpPr>
          <a:xfrm>
            <a:off x="1214539" y="2094077"/>
            <a:ext cx="78105" cy="62230"/>
            <a:chOff x="1214539" y="2094077"/>
            <a:chExt cx="78105" cy="62230"/>
          </a:xfrm>
        </p:grpSpPr>
        <p:sp>
          <p:nvSpPr>
            <p:cNvPr id="4826" name="object 4826"/>
            <p:cNvSpPr/>
            <p:nvPr/>
          </p:nvSpPr>
          <p:spPr>
            <a:xfrm>
              <a:off x="1215974" y="2130933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5" h="10794">
                  <a:moveTo>
                    <a:pt x="4952" y="0"/>
                  </a:moveTo>
                  <a:lnTo>
                    <a:pt x="2984" y="622"/>
                  </a:lnTo>
                  <a:lnTo>
                    <a:pt x="1231" y="2311"/>
                  </a:lnTo>
                  <a:lnTo>
                    <a:pt x="2552" y="5092"/>
                  </a:lnTo>
                  <a:lnTo>
                    <a:pt x="812" y="6781"/>
                  </a:lnTo>
                  <a:lnTo>
                    <a:pt x="0" y="7708"/>
                  </a:lnTo>
                  <a:lnTo>
                    <a:pt x="305" y="8928"/>
                  </a:lnTo>
                  <a:lnTo>
                    <a:pt x="495" y="9791"/>
                  </a:lnTo>
                  <a:lnTo>
                    <a:pt x="2641" y="10667"/>
                  </a:lnTo>
                  <a:lnTo>
                    <a:pt x="3187" y="8928"/>
                  </a:lnTo>
                  <a:lnTo>
                    <a:pt x="3987" y="7632"/>
                  </a:lnTo>
                  <a:lnTo>
                    <a:pt x="4483" y="5981"/>
                  </a:lnTo>
                  <a:lnTo>
                    <a:pt x="5511" y="4444"/>
                  </a:lnTo>
                  <a:lnTo>
                    <a:pt x="4939" y="2628"/>
                  </a:lnTo>
                  <a:lnTo>
                    <a:pt x="4013" y="2235"/>
                  </a:lnTo>
                  <a:lnTo>
                    <a:pt x="4952" y="0"/>
                  </a:lnTo>
                  <a:close/>
                </a:path>
                <a:path w="5715" h="10794">
                  <a:moveTo>
                    <a:pt x="812" y="6769"/>
                  </a:moveTo>
                  <a:close/>
                </a:path>
              </a:pathLst>
            </a:custGeom>
            <a:solidFill>
              <a:srgbClr val="77C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218958" y="2126284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84" y="0"/>
                  </a:moveTo>
                  <a:lnTo>
                    <a:pt x="901" y="1130"/>
                  </a:lnTo>
                  <a:lnTo>
                    <a:pt x="190" y="3060"/>
                  </a:lnTo>
                  <a:lnTo>
                    <a:pt x="0" y="5270"/>
                  </a:lnTo>
                  <a:lnTo>
                    <a:pt x="1308" y="6616"/>
                  </a:lnTo>
                  <a:lnTo>
                    <a:pt x="1968" y="7277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3EA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214539" y="2126284"/>
              <a:ext cx="17145" cy="30480"/>
            </a:xfrm>
            <a:custGeom>
              <a:avLst/>
              <a:gdLst/>
              <a:ahLst/>
              <a:cxnLst/>
              <a:rect l="l" t="t" r="r" b="b"/>
              <a:pathLst>
                <a:path w="17144" h="30480">
                  <a:moveTo>
                    <a:pt x="13677" y="0"/>
                  </a:moveTo>
                  <a:lnTo>
                    <a:pt x="10744" y="1841"/>
                  </a:lnTo>
                  <a:lnTo>
                    <a:pt x="11366" y="5181"/>
                  </a:lnTo>
                  <a:lnTo>
                    <a:pt x="10401" y="7848"/>
                  </a:lnTo>
                  <a:lnTo>
                    <a:pt x="13309" y="7797"/>
                  </a:lnTo>
                  <a:lnTo>
                    <a:pt x="12357" y="9397"/>
                  </a:lnTo>
                  <a:lnTo>
                    <a:pt x="9563" y="12331"/>
                  </a:lnTo>
                  <a:lnTo>
                    <a:pt x="8394" y="10921"/>
                  </a:lnTo>
                  <a:lnTo>
                    <a:pt x="7416" y="9385"/>
                  </a:lnTo>
                  <a:lnTo>
                    <a:pt x="5575" y="8775"/>
                  </a:lnTo>
                  <a:lnTo>
                    <a:pt x="5676" y="11188"/>
                  </a:lnTo>
                  <a:lnTo>
                    <a:pt x="4330" y="11366"/>
                  </a:lnTo>
                  <a:lnTo>
                    <a:pt x="4305" y="12852"/>
                  </a:lnTo>
                  <a:lnTo>
                    <a:pt x="3619" y="13919"/>
                  </a:lnTo>
                  <a:lnTo>
                    <a:pt x="2273" y="14541"/>
                  </a:lnTo>
                  <a:lnTo>
                    <a:pt x="939" y="16052"/>
                  </a:lnTo>
                  <a:lnTo>
                    <a:pt x="2463" y="18148"/>
                  </a:lnTo>
                  <a:lnTo>
                    <a:pt x="1206" y="19672"/>
                  </a:lnTo>
                  <a:lnTo>
                    <a:pt x="1079" y="21488"/>
                  </a:lnTo>
                  <a:lnTo>
                    <a:pt x="1397" y="23393"/>
                  </a:lnTo>
                  <a:lnTo>
                    <a:pt x="0" y="24904"/>
                  </a:lnTo>
                  <a:lnTo>
                    <a:pt x="304" y="29908"/>
                  </a:lnTo>
                  <a:lnTo>
                    <a:pt x="2197" y="26923"/>
                  </a:lnTo>
                  <a:lnTo>
                    <a:pt x="4152" y="26644"/>
                  </a:lnTo>
                  <a:lnTo>
                    <a:pt x="5003" y="25031"/>
                  </a:lnTo>
                  <a:lnTo>
                    <a:pt x="6083" y="23698"/>
                  </a:lnTo>
                  <a:lnTo>
                    <a:pt x="7848" y="23037"/>
                  </a:lnTo>
                  <a:lnTo>
                    <a:pt x="9105" y="21793"/>
                  </a:lnTo>
                  <a:lnTo>
                    <a:pt x="8534" y="16382"/>
                  </a:lnTo>
                  <a:lnTo>
                    <a:pt x="10185" y="14452"/>
                  </a:lnTo>
                  <a:lnTo>
                    <a:pt x="16789" y="9220"/>
                  </a:lnTo>
                  <a:lnTo>
                    <a:pt x="16852" y="2997"/>
                  </a:lnTo>
                  <a:lnTo>
                    <a:pt x="13677" y="0"/>
                  </a:lnTo>
                  <a:close/>
                </a:path>
              </a:pathLst>
            </a:custGeom>
            <a:solidFill>
              <a:srgbClr val="6CC5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214539" y="2137702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260" y="0"/>
                  </a:moveTo>
                  <a:lnTo>
                    <a:pt x="0" y="2514"/>
                  </a:lnTo>
                  <a:lnTo>
                    <a:pt x="1587" y="5511"/>
                  </a:lnTo>
                  <a:lnTo>
                    <a:pt x="1206" y="8267"/>
                  </a:lnTo>
                  <a:lnTo>
                    <a:pt x="2794" y="6807"/>
                  </a:lnTo>
                  <a:lnTo>
                    <a:pt x="2019" y="4851"/>
                  </a:lnTo>
                  <a:lnTo>
                    <a:pt x="2273" y="3124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4267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230033" y="2112022"/>
              <a:ext cx="62230" cy="23495"/>
            </a:xfrm>
            <a:custGeom>
              <a:avLst/>
              <a:gdLst/>
              <a:ahLst/>
              <a:cxnLst/>
              <a:rect l="l" t="t" r="r" b="b"/>
              <a:pathLst>
                <a:path w="62230" h="23494">
                  <a:moveTo>
                    <a:pt x="51803" y="0"/>
                  </a:moveTo>
                  <a:lnTo>
                    <a:pt x="48983" y="12"/>
                  </a:lnTo>
                  <a:lnTo>
                    <a:pt x="46164" y="1155"/>
                  </a:lnTo>
                  <a:lnTo>
                    <a:pt x="44780" y="2095"/>
                  </a:lnTo>
                  <a:lnTo>
                    <a:pt x="44310" y="4178"/>
                  </a:lnTo>
                  <a:lnTo>
                    <a:pt x="35483" y="4876"/>
                  </a:lnTo>
                  <a:lnTo>
                    <a:pt x="28473" y="5194"/>
                  </a:lnTo>
                  <a:lnTo>
                    <a:pt x="18757" y="1117"/>
                  </a:lnTo>
                  <a:lnTo>
                    <a:pt x="16103" y="1003"/>
                  </a:lnTo>
                  <a:lnTo>
                    <a:pt x="13004" y="2197"/>
                  </a:lnTo>
                  <a:lnTo>
                    <a:pt x="11849" y="2247"/>
                  </a:lnTo>
                  <a:lnTo>
                    <a:pt x="10579" y="3848"/>
                  </a:lnTo>
                  <a:lnTo>
                    <a:pt x="2286" y="12153"/>
                  </a:lnTo>
                  <a:lnTo>
                    <a:pt x="330" y="15532"/>
                  </a:lnTo>
                  <a:lnTo>
                    <a:pt x="0" y="19062"/>
                  </a:lnTo>
                  <a:lnTo>
                    <a:pt x="1231" y="22758"/>
                  </a:lnTo>
                  <a:lnTo>
                    <a:pt x="2730" y="23190"/>
                  </a:lnTo>
                  <a:lnTo>
                    <a:pt x="3987" y="22631"/>
                  </a:lnTo>
                  <a:lnTo>
                    <a:pt x="5181" y="21793"/>
                  </a:lnTo>
                  <a:lnTo>
                    <a:pt x="8115" y="16344"/>
                  </a:lnTo>
                  <a:lnTo>
                    <a:pt x="12827" y="15455"/>
                  </a:lnTo>
                  <a:lnTo>
                    <a:pt x="26720" y="15709"/>
                  </a:lnTo>
                  <a:lnTo>
                    <a:pt x="34836" y="16433"/>
                  </a:lnTo>
                  <a:lnTo>
                    <a:pt x="44742" y="15811"/>
                  </a:lnTo>
                  <a:lnTo>
                    <a:pt x="46393" y="16357"/>
                  </a:lnTo>
                  <a:lnTo>
                    <a:pt x="51054" y="21488"/>
                  </a:lnTo>
                  <a:lnTo>
                    <a:pt x="55041" y="21666"/>
                  </a:lnTo>
                  <a:lnTo>
                    <a:pt x="59397" y="19710"/>
                  </a:lnTo>
                  <a:lnTo>
                    <a:pt x="60439" y="18668"/>
                  </a:lnTo>
                  <a:lnTo>
                    <a:pt x="60490" y="17284"/>
                  </a:lnTo>
                  <a:lnTo>
                    <a:pt x="62039" y="9613"/>
                  </a:lnTo>
                  <a:lnTo>
                    <a:pt x="59512" y="4902"/>
                  </a:lnTo>
                  <a:lnTo>
                    <a:pt x="54610" y="1155"/>
                  </a:lnTo>
                  <a:lnTo>
                    <a:pt x="51803" y="0"/>
                  </a:lnTo>
                  <a:close/>
                </a:path>
              </a:pathLst>
            </a:custGeom>
            <a:solidFill>
              <a:srgbClr val="6CA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219873" y="2124176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2446" y="0"/>
                  </a:moveTo>
                  <a:lnTo>
                    <a:pt x="11023" y="609"/>
                  </a:lnTo>
                  <a:lnTo>
                    <a:pt x="10121" y="2209"/>
                  </a:lnTo>
                  <a:lnTo>
                    <a:pt x="8343" y="2120"/>
                  </a:lnTo>
                  <a:lnTo>
                    <a:pt x="10414" y="6299"/>
                  </a:lnTo>
                  <a:lnTo>
                    <a:pt x="9194" y="13004"/>
                  </a:lnTo>
                  <a:lnTo>
                    <a:pt x="2324" y="15544"/>
                  </a:lnTo>
                  <a:lnTo>
                    <a:pt x="1663" y="17767"/>
                  </a:lnTo>
                  <a:lnTo>
                    <a:pt x="2908" y="23025"/>
                  </a:lnTo>
                  <a:lnTo>
                    <a:pt x="1625" y="24434"/>
                  </a:lnTo>
                  <a:lnTo>
                    <a:pt x="0" y="25984"/>
                  </a:lnTo>
                  <a:lnTo>
                    <a:pt x="304" y="26301"/>
                  </a:lnTo>
                  <a:lnTo>
                    <a:pt x="622" y="26339"/>
                  </a:lnTo>
                  <a:lnTo>
                    <a:pt x="952" y="26047"/>
                  </a:lnTo>
                  <a:lnTo>
                    <a:pt x="1968" y="26517"/>
                  </a:lnTo>
                  <a:lnTo>
                    <a:pt x="2628" y="28206"/>
                  </a:lnTo>
                  <a:lnTo>
                    <a:pt x="4152" y="27012"/>
                  </a:lnTo>
                  <a:lnTo>
                    <a:pt x="7200" y="21742"/>
                  </a:lnTo>
                  <a:lnTo>
                    <a:pt x="9042" y="15951"/>
                  </a:lnTo>
                  <a:lnTo>
                    <a:pt x="11430" y="10401"/>
                  </a:lnTo>
                  <a:lnTo>
                    <a:pt x="12446" y="0"/>
                  </a:lnTo>
                  <a:close/>
                </a:path>
              </a:pathLst>
            </a:custGeom>
            <a:solidFill>
              <a:srgbClr val="6CB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240612" y="2094077"/>
              <a:ext cx="16510" cy="22225"/>
            </a:xfrm>
            <a:custGeom>
              <a:avLst/>
              <a:gdLst/>
              <a:ahLst/>
              <a:cxnLst/>
              <a:rect l="l" t="t" r="r" b="b"/>
              <a:pathLst>
                <a:path w="16509" h="22225">
                  <a:moveTo>
                    <a:pt x="15608" y="0"/>
                  </a:moveTo>
                  <a:lnTo>
                    <a:pt x="12484" y="2044"/>
                  </a:lnTo>
                  <a:lnTo>
                    <a:pt x="10223" y="1523"/>
                  </a:lnTo>
                  <a:lnTo>
                    <a:pt x="9575" y="3428"/>
                  </a:lnTo>
                  <a:lnTo>
                    <a:pt x="6426" y="7569"/>
                  </a:lnTo>
                  <a:lnTo>
                    <a:pt x="4800" y="10807"/>
                  </a:lnTo>
                  <a:lnTo>
                    <a:pt x="2781" y="13779"/>
                  </a:lnTo>
                  <a:lnTo>
                    <a:pt x="2044" y="15189"/>
                  </a:lnTo>
                  <a:lnTo>
                    <a:pt x="482" y="16014"/>
                  </a:lnTo>
                  <a:lnTo>
                    <a:pt x="50" y="17627"/>
                  </a:lnTo>
                  <a:lnTo>
                    <a:pt x="0" y="21780"/>
                  </a:lnTo>
                  <a:lnTo>
                    <a:pt x="2108" y="20764"/>
                  </a:lnTo>
                  <a:lnTo>
                    <a:pt x="4952" y="18770"/>
                  </a:lnTo>
                  <a:lnTo>
                    <a:pt x="7315" y="15874"/>
                  </a:lnTo>
                  <a:lnTo>
                    <a:pt x="11036" y="8864"/>
                  </a:lnTo>
                  <a:lnTo>
                    <a:pt x="15595" y="5880"/>
                  </a:lnTo>
                  <a:lnTo>
                    <a:pt x="16040" y="596"/>
                  </a:lnTo>
                  <a:lnTo>
                    <a:pt x="15608" y="0"/>
                  </a:lnTo>
                  <a:close/>
                </a:path>
              </a:pathLst>
            </a:custGeom>
            <a:solidFill>
              <a:srgbClr val="6E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234414" y="2100668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7238" y="0"/>
                  </a:moveTo>
                  <a:lnTo>
                    <a:pt x="6235" y="50"/>
                  </a:lnTo>
                  <a:lnTo>
                    <a:pt x="5206" y="685"/>
                  </a:lnTo>
                  <a:lnTo>
                    <a:pt x="3632" y="3213"/>
                  </a:lnTo>
                  <a:lnTo>
                    <a:pt x="1396" y="5270"/>
                  </a:lnTo>
                  <a:lnTo>
                    <a:pt x="0" y="7937"/>
                  </a:lnTo>
                  <a:lnTo>
                    <a:pt x="2044" y="11010"/>
                  </a:lnTo>
                  <a:lnTo>
                    <a:pt x="3060" y="9982"/>
                  </a:lnTo>
                  <a:lnTo>
                    <a:pt x="4635" y="8699"/>
                  </a:lnTo>
                  <a:lnTo>
                    <a:pt x="8610" y="3314"/>
                  </a:lnTo>
                  <a:lnTo>
                    <a:pt x="9512" y="2070"/>
                  </a:lnTo>
                  <a:lnTo>
                    <a:pt x="8229" y="761"/>
                  </a:lnTo>
                  <a:lnTo>
                    <a:pt x="7238" y="0"/>
                  </a:lnTo>
                  <a:close/>
                </a:path>
              </a:pathLst>
            </a:custGeom>
            <a:solidFill>
              <a:srgbClr val="369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238859" y="210248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4495" y="0"/>
                  </a:moveTo>
                  <a:lnTo>
                    <a:pt x="3670" y="2108"/>
                  </a:lnTo>
                  <a:lnTo>
                    <a:pt x="2820" y="3035"/>
                  </a:lnTo>
                  <a:lnTo>
                    <a:pt x="2273" y="4787"/>
                  </a:lnTo>
                  <a:lnTo>
                    <a:pt x="0" y="5905"/>
                  </a:lnTo>
                  <a:lnTo>
                    <a:pt x="749" y="8216"/>
                  </a:lnTo>
                  <a:lnTo>
                    <a:pt x="1790" y="9232"/>
                  </a:lnTo>
                  <a:lnTo>
                    <a:pt x="3060" y="8445"/>
                  </a:lnTo>
                  <a:lnTo>
                    <a:pt x="4826" y="8140"/>
                  </a:lnTo>
                  <a:lnTo>
                    <a:pt x="4889" y="6146"/>
                  </a:lnTo>
                  <a:lnTo>
                    <a:pt x="5575" y="4508"/>
                  </a:lnTo>
                  <a:lnTo>
                    <a:pt x="7467" y="2705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469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237475" y="2105482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229" y="0"/>
                  </a:moveTo>
                  <a:lnTo>
                    <a:pt x="2222" y="1231"/>
                  </a:lnTo>
                  <a:lnTo>
                    <a:pt x="419" y="2628"/>
                  </a:lnTo>
                  <a:lnTo>
                    <a:pt x="0" y="5156"/>
                  </a:lnTo>
                  <a:lnTo>
                    <a:pt x="711" y="5181"/>
                  </a:lnTo>
                  <a:lnTo>
                    <a:pt x="1422" y="5194"/>
                  </a:lnTo>
                  <a:lnTo>
                    <a:pt x="2146" y="5219"/>
                  </a:lnTo>
                  <a:lnTo>
                    <a:pt x="3111" y="3581"/>
                  </a:lnTo>
                  <a:lnTo>
                    <a:pt x="4648" y="2184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51BA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218869" y="213339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784" y="0"/>
                  </a:moveTo>
                  <a:lnTo>
                    <a:pt x="2616" y="76"/>
                  </a:lnTo>
                  <a:lnTo>
                    <a:pt x="2031" y="126"/>
                  </a:lnTo>
                  <a:lnTo>
                    <a:pt x="1346" y="1498"/>
                  </a:lnTo>
                  <a:lnTo>
                    <a:pt x="0" y="4254"/>
                  </a:lnTo>
                  <a:lnTo>
                    <a:pt x="1600" y="4470"/>
                  </a:lnTo>
                  <a:lnTo>
                    <a:pt x="2006" y="2844"/>
                  </a:lnTo>
                  <a:lnTo>
                    <a:pt x="3086" y="2260"/>
                  </a:lnTo>
                  <a:lnTo>
                    <a:pt x="3543" y="749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4EA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233297" y="2101329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19">
                  <a:moveTo>
                    <a:pt x="3200" y="0"/>
                  </a:moveTo>
                  <a:lnTo>
                    <a:pt x="1752" y="1841"/>
                  </a:lnTo>
                  <a:lnTo>
                    <a:pt x="1943" y="4559"/>
                  </a:lnTo>
                  <a:lnTo>
                    <a:pt x="0" y="6134"/>
                  </a:lnTo>
                  <a:lnTo>
                    <a:pt x="1117" y="7277"/>
                  </a:lnTo>
                  <a:lnTo>
                    <a:pt x="6604" y="3886"/>
                  </a:lnTo>
                  <a:lnTo>
                    <a:pt x="6324" y="25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45A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38" name="object 4838"/>
          <p:cNvGrpSpPr/>
          <p:nvPr/>
        </p:nvGrpSpPr>
        <p:grpSpPr>
          <a:xfrm>
            <a:off x="763473" y="1399413"/>
            <a:ext cx="13970" cy="30480"/>
            <a:chOff x="763473" y="1399413"/>
            <a:chExt cx="13970" cy="30480"/>
          </a:xfrm>
        </p:grpSpPr>
        <p:sp>
          <p:nvSpPr>
            <p:cNvPr id="4839" name="object 4839"/>
            <p:cNvSpPr/>
            <p:nvPr/>
          </p:nvSpPr>
          <p:spPr>
            <a:xfrm>
              <a:off x="763473" y="1410716"/>
              <a:ext cx="13335" cy="19050"/>
            </a:xfrm>
            <a:custGeom>
              <a:avLst/>
              <a:gdLst/>
              <a:ahLst/>
              <a:cxnLst/>
              <a:rect l="l" t="t" r="r" b="b"/>
              <a:pathLst>
                <a:path w="13334" h="19050">
                  <a:moveTo>
                    <a:pt x="2667" y="0"/>
                  </a:moveTo>
                  <a:lnTo>
                    <a:pt x="2537" y="1140"/>
                  </a:lnTo>
                  <a:lnTo>
                    <a:pt x="2413" y="1663"/>
                  </a:lnTo>
                  <a:lnTo>
                    <a:pt x="1574" y="2133"/>
                  </a:lnTo>
                  <a:lnTo>
                    <a:pt x="0" y="3771"/>
                  </a:lnTo>
                  <a:lnTo>
                    <a:pt x="1346" y="5245"/>
                  </a:lnTo>
                  <a:lnTo>
                    <a:pt x="2971" y="10655"/>
                  </a:lnTo>
                  <a:lnTo>
                    <a:pt x="4953" y="14147"/>
                  </a:lnTo>
                  <a:lnTo>
                    <a:pt x="6769" y="17703"/>
                  </a:lnTo>
                  <a:lnTo>
                    <a:pt x="6845" y="18681"/>
                  </a:lnTo>
                  <a:lnTo>
                    <a:pt x="8420" y="17881"/>
                  </a:lnTo>
                  <a:lnTo>
                    <a:pt x="10633" y="17881"/>
                  </a:lnTo>
                  <a:lnTo>
                    <a:pt x="11010" y="15519"/>
                  </a:lnTo>
                  <a:lnTo>
                    <a:pt x="12115" y="13487"/>
                  </a:lnTo>
                  <a:lnTo>
                    <a:pt x="12695" y="11823"/>
                  </a:lnTo>
                  <a:lnTo>
                    <a:pt x="6769" y="11823"/>
                  </a:lnTo>
                  <a:lnTo>
                    <a:pt x="4305" y="8445"/>
                  </a:lnTo>
                  <a:lnTo>
                    <a:pt x="7226" y="4241"/>
                  </a:lnTo>
                  <a:lnTo>
                    <a:pt x="6679" y="3530"/>
                  </a:lnTo>
                  <a:lnTo>
                    <a:pt x="3987" y="3530"/>
                  </a:lnTo>
                  <a:lnTo>
                    <a:pt x="3804" y="2717"/>
                  </a:lnTo>
                  <a:lnTo>
                    <a:pt x="3784" y="2133"/>
                  </a:lnTo>
                  <a:lnTo>
                    <a:pt x="3898" y="1651"/>
                  </a:lnTo>
                  <a:lnTo>
                    <a:pt x="4648" y="1140"/>
                  </a:lnTo>
                  <a:lnTo>
                    <a:pt x="5397" y="279"/>
                  </a:lnTo>
                  <a:lnTo>
                    <a:pt x="2667" y="0"/>
                  </a:lnTo>
                  <a:close/>
                </a:path>
                <a:path w="13334" h="19050">
                  <a:moveTo>
                    <a:pt x="10633" y="17881"/>
                  </a:moveTo>
                  <a:lnTo>
                    <a:pt x="8420" y="17881"/>
                  </a:lnTo>
                  <a:lnTo>
                    <a:pt x="10629" y="17907"/>
                  </a:lnTo>
                  <a:close/>
                </a:path>
                <a:path w="13334" h="19050">
                  <a:moveTo>
                    <a:pt x="7975" y="8521"/>
                  </a:moveTo>
                  <a:lnTo>
                    <a:pt x="7772" y="11074"/>
                  </a:lnTo>
                  <a:lnTo>
                    <a:pt x="6769" y="11823"/>
                  </a:lnTo>
                  <a:lnTo>
                    <a:pt x="12695" y="11823"/>
                  </a:lnTo>
                  <a:lnTo>
                    <a:pt x="12788" y="11557"/>
                  </a:lnTo>
                  <a:lnTo>
                    <a:pt x="9956" y="10325"/>
                  </a:lnTo>
                  <a:lnTo>
                    <a:pt x="7975" y="8521"/>
                  </a:lnTo>
                  <a:close/>
                </a:path>
                <a:path w="13334" h="19050">
                  <a:moveTo>
                    <a:pt x="4775" y="1054"/>
                  </a:moveTo>
                  <a:lnTo>
                    <a:pt x="4648" y="1140"/>
                  </a:lnTo>
                  <a:lnTo>
                    <a:pt x="4011" y="1871"/>
                  </a:lnTo>
                  <a:lnTo>
                    <a:pt x="4445" y="2717"/>
                  </a:lnTo>
                  <a:lnTo>
                    <a:pt x="3987" y="3530"/>
                  </a:lnTo>
                  <a:lnTo>
                    <a:pt x="6679" y="3530"/>
                  </a:lnTo>
                  <a:lnTo>
                    <a:pt x="4775" y="1054"/>
                  </a:lnTo>
                  <a:close/>
                </a:path>
                <a:path w="13334" h="19050">
                  <a:moveTo>
                    <a:pt x="4648" y="1140"/>
                  </a:moveTo>
                  <a:lnTo>
                    <a:pt x="3898" y="1651"/>
                  </a:lnTo>
                  <a:lnTo>
                    <a:pt x="4011" y="1871"/>
                  </a:lnTo>
                  <a:lnTo>
                    <a:pt x="4648" y="1140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764324" y="1399413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1714" y="0"/>
                  </a:moveTo>
                  <a:lnTo>
                    <a:pt x="0" y="1422"/>
                  </a:lnTo>
                  <a:lnTo>
                    <a:pt x="1003" y="3428"/>
                  </a:lnTo>
                  <a:lnTo>
                    <a:pt x="647" y="5143"/>
                  </a:lnTo>
                  <a:lnTo>
                    <a:pt x="1142" y="7175"/>
                  </a:lnTo>
                  <a:lnTo>
                    <a:pt x="2070" y="9131"/>
                  </a:lnTo>
                  <a:lnTo>
                    <a:pt x="1803" y="11302"/>
                  </a:lnTo>
                  <a:lnTo>
                    <a:pt x="3378" y="12230"/>
                  </a:lnTo>
                  <a:lnTo>
                    <a:pt x="2298" y="14300"/>
                  </a:lnTo>
                  <a:lnTo>
                    <a:pt x="3708" y="16116"/>
                  </a:lnTo>
                  <a:lnTo>
                    <a:pt x="3911" y="12357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6096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773049" y="1416697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5" h="12065">
                  <a:moveTo>
                    <a:pt x="355" y="0"/>
                  </a:moveTo>
                  <a:lnTo>
                    <a:pt x="0" y="330"/>
                  </a:lnTo>
                  <a:lnTo>
                    <a:pt x="152" y="1295"/>
                  </a:lnTo>
                  <a:lnTo>
                    <a:pt x="380" y="4356"/>
                  </a:lnTo>
                  <a:lnTo>
                    <a:pt x="1739" y="5880"/>
                  </a:lnTo>
                  <a:lnTo>
                    <a:pt x="1168" y="7797"/>
                  </a:lnTo>
                  <a:lnTo>
                    <a:pt x="1435" y="9537"/>
                  </a:lnTo>
                  <a:lnTo>
                    <a:pt x="3454" y="11696"/>
                  </a:lnTo>
                  <a:lnTo>
                    <a:pt x="3911" y="7696"/>
                  </a:lnTo>
                  <a:lnTo>
                    <a:pt x="2539" y="4038"/>
                  </a:lnTo>
                  <a:lnTo>
                    <a:pt x="1287" y="38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3B71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771804" y="1412659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5">
                  <a:moveTo>
                    <a:pt x="812" y="0"/>
                  </a:moveTo>
                  <a:lnTo>
                    <a:pt x="482" y="1917"/>
                  </a:lnTo>
                  <a:lnTo>
                    <a:pt x="0" y="3721"/>
                  </a:lnTo>
                  <a:lnTo>
                    <a:pt x="1397" y="5333"/>
                  </a:lnTo>
                  <a:lnTo>
                    <a:pt x="2540" y="4419"/>
                  </a:lnTo>
                  <a:lnTo>
                    <a:pt x="2616" y="2743"/>
                  </a:lnTo>
                  <a:lnTo>
                    <a:pt x="2628" y="1092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CA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43" name="object 4843"/>
          <p:cNvGrpSpPr/>
          <p:nvPr/>
        </p:nvGrpSpPr>
        <p:grpSpPr>
          <a:xfrm>
            <a:off x="1249006" y="747991"/>
            <a:ext cx="17780" cy="19685"/>
            <a:chOff x="1249006" y="747991"/>
            <a:chExt cx="17780" cy="19685"/>
          </a:xfrm>
        </p:grpSpPr>
        <p:sp>
          <p:nvSpPr>
            <p:cNvPr id="4844" name="object 4844"/>
            <p:cNvSpPr/>
            <p:nvPr/>
          </p:nvSpPr>
          <p:spPr>
            <a:xfrm>
              <a:off x="1253172" y="747991"/>
              <a:ext cx="13970" cy="16510"/>
            </a:xfrm>
            <a:custGeom>
              <a:avLst/>
              <a:gdLst/>
              <a:ahLst/>
              <a:cxnLst/>
              <a:rect l="l" t="t" r="r" b="b"/>
              <a:pathLst>
                <a:path w="13969" h="16509">
                  <a:moveTo>
                    <a:pt x="10147" y="0"/>
                  </a:moveTo>
                  <a:lnTo>
                    <a:pt x="4737" y="317"/>
                  </a:lnTo>
                  <a:lnTo>
                    <a:pt x="9817" y="4102"/>
                  </a:lnTo>
                  <a:lnTo>
                    <a:pt x="4546" y="6794"/>
                  </a:lnTo>
                  <a:lnTo>
                    <a:pt x="3492" y="9651"/>
                  </a:lnTo>
                  <a:lnTo>
                    <a:pt x="2019" y="11683"/>
                  </a:lnTo>
                  <a:lnTo>
                    <a:pt x="990" y="13677"/>
                  </a:lnTo>
                  <a:lnTo>
                    <a:pt x="0" y="16268"/>
                  </a:lnTo>
                  <a:lnTo>
                    <a:pt x="901" y="16484"/>
                  </a:lnTo>
                  <a:lnTo>
                    <a:pt x="5524" y="13881"/>
                  </a:lnTo>
                  <a:lnTo>
                    <a:pt x="6807" y="11087"/>
                  </a:lnTo>
                  <a:lnTo>
                    <a:pt x="9283" y="9626"/>
                  </a:lnTo>
                  <a:lnTo>
                    <a:pt x="9283" y="9296"/>
                  </a:lnTo>
                  <a:lnTo>
                    <a:pt x="9347" y="8635"/>
                  </a:lnTo>
                  <a:lnTo>
                    <a:pt x="8788" y="5359"/>
                  </a:lnTo>
                  <a:lnTo>
                    <a:pt x="12712" y="6476"/>
                  </a:lnTo>
                  <a:lnTo>
                    <a:pt x="13423" y="4457"/>
                  </a:lnTo>
                  <a:lnTo>
                    <a:pt x="10248" y="4571"/>
                  </a:lnTo>
                  <a:lnTo>
                    <a:pt x="10147" y="0"/>
                  </a:lnTo>
                  <a:close/>
                </a:path>
              </a:pathLst>
            </a:custGeom>
            <a:solidFill>
              <a:srgbClr val="72B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249006" y="757618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69" h="10159">
                  <a:moveTo>
                    <a:pt x="13449" y="0"/>
                  </a:moveTo>
                  <a:lnTo>
                    <a:pt x="10363" y="177"/>
                  </a:lnTo>
                  <a:lnTo>
                    <a:pt x="9232" y="2984"/>
                  </a:lnTo>
                  <a:lnTo>
                    <a:pt x="5321" y="6210"/>
                  </a:lnTo>
                  <a:lnTo>
                    <a:pt x="5156" y="4051"/>
                  </a:lnTo>
                  <a:lnTo>
                    <a:pt x="4140" y="4127"/>
                  </a:lnTo>
                  <a:lnTo>
                    <a:pt x="2743" y="5524"/>
                  </a:lnTo>
                  <a:lnTo>
                    <a:pt x="558" y="6146"/>
                  </a:lnTo>
                  <a:lnTo>
                    <a:pt x="0" y="8369"/>
                  </a:lnTo>
                  <a:lnTo>
                    <a:pt x="1092" y="9982"/>
                  </a:lnTo>
                  <a:lnTo>
                    <a:pt x="3086" y="7873"/>
                  </a:lnTo>
                  <a:lnTo>
                    <a:pt x="4191" y="9397"/>
                  </a:lnTo>
                  <a:lnTo>
                    <a:pt x="7556" y="6870"/>
                  </a:lnTo>
                  <a:lnTo>
                    <a:pt x="10871" y="4279"/>
                  </a:lnTo>
                  <a:lnTo>
                    <a:pt x="13449" y="901"/>
                  </a:lnTo>
                  <a:lnTo>
                    <a:pt x="13449" y="0"/>
                  </a:lnTo>
                  <a:close/>
                </a:path>
              </a:pathLst>
            </a:custGeom>
            <a:solidFill>
              <a:srgbClr val="689F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46" name="object 4846"/>
          <p:cNvGrpSpPr/>
          <p:nvPr/>
        </p:nvGrpSpPr>
        <p:grpSpPr>
          <a:xfrm>
            <a:off x="1276426" y="761720"/>
            <a:ext cx="105410" cy="35560"/>
            <a:chOff x="1276426" y="761720"/>
            <a:chExt cx="105410" cy="35560"/>
          </a:xfrm>
        </p:grpSpPr>
        <p:sp>
          <p:nvSpPr>
            <p:cNvPr id="4847" name="object 4847"/>
            <p:cNvSpPr/>
            <p:nvPr/>
          </p:nvSpPr>
          <p:spPr>
            <a:xfrm>
              <a:off x="1339265" y="761720"/>
              <a:ext cx="42545" cy="22225"/>
            </a:xfrm>
            <a:custGeom>
              <a:avLst/>
              <a:gdLst/>
              <a:ahLst/>
              <a:cxnLst/>
              <a:rect l="l" t="t" r="r" b="b"/>
              <a:pathLst>
                <a:path w="42544" h="22225">
                  <a:moveTo>
                    <a:pt x="3860" y="8267"/>
                  </a:moveTo>
                  <a:lnTo>
                    <a:pt x="1854" y="8343"/>
                  </a:lnTo>
                  <a:lnTo>
                    <a:pt x="2095" y="11430"/>
                  </a:lnTo>
                  <a:lnTo>
                    <a:pt x="0" y="14541"/>
                  </a:lnTo>
                  <a:lnTo>
                    <a:pt x="0" y="17653"/>
                  </a:lnTo>
                  <a:lnTo>
                    <a:pt x="2108" y="20764"/>
                  </a:lnTo>
                  <a:lnTo>
                    <a:pt x="8600" y="20864"/>
                  </a:lnTo>
                  <a:lnTo>
                    <a:pt x="21560" y="21884"/>
                  </a:lnTo>
                  <a:lnTo>
                    <a:pt x="28066" y="21805"/>
                  </a:lnTo>
                  <a:lnTo>
                    <a:pt x="29768" y="20015"/>
                  </a:lnTo>
                  <a:lnTo>
                    <a:pt x="41545" y="20015"/>
                  </a:lnTo>
                  <a:lnTo>
                    <a:pt x="41572" y="8699"/>
                  </a:lnTo>
                  <a:lnTo>
                    <a:pt x="27812" y="8699"/>
                  </a:lnTo>
                  <a:lnTo>
                    <a:pt x="26254" y="8343"/>
                  </a:lnTo>
                  <a:lnTo>
                    <a:pt x="12293" y="8343"/>
                  </a:lnTo>
                  <a:lnTo>
                    <a:pt x="3860" y="8267"/>
                  </a:lnTo>
                  <a:close/>
                </a:path>
                <a:path w="42544" h="22225">
                  <a:moveTo>
                    <a:pt x="42303" y="20650"/>
                  </a:moveTo>
                  <a:lnTo>
                    <a:pt x="41544" y="20664"/>
                  </a:lnTo>
                  <a:lnTo>
                    <a:pt x="41541" y="21678"/>
                  </a:lnTo>
                  <a:lnTo>
                    <a:pt x="42303" y="20650"/>
                  </a:lnTo>
                  <a:close/>
                </a:path>
                <a:path w="42544" h="22225">
                  <a:moveTo>
                    <a:pt x="41545" y="20015"/>
                  </a:moveTo>
                  <a:lnTo>
                    <a:pt x="29768" y="20015"/>
                  </a:lnTo>
                  <a:lnTo>
                    <a:pt x="31978" y="20840"/>
                  </a:lnTo>
                  <a:lnTo>
                    <a:pt x="41544" y="20664"/>
                  </a:lnTo>
                  <a:lnTo>
                    <a:pt x="41545" y="20015"/>
                  </a:lnTo>
                  <a:close/>
                </a:path>
                <a:path w="42544" h="22225">
                  <a:moveTo>
                    <a:pt x="41580" y="4927"/>
                  </a:moveTo>
                  <a:lnTo>
                    <a:pt x="27584" y="4927"/>
                  </a:lnTo>
                  <a:lnTo>
                    <a:pt x="27812" y="8699"/>
                  </a:lnTo>
                  <a:lnTo>
                    <a:pt x="41572" y="8699"/>
                  </a:lnTo>
                  <a:lnTo>
                    <a:pt x="41580" y="4927"/>
                  </a:lnTo>
                  <a:close/>
                </a:path>
                <a:path w="42544" h="22225">
                  <a:moveTo>
                    <a:pt x="25920" y="8267"/>
                  </a:moveTo>
                  <a:lnTo>
                    <a:pt x="12293" y="8343"/>
                  </a:lnTo>
                  <a:lnTo>
                    <a:pt x="26254" y="8343"/>
                  </a:lnTo>
                  <a:lnTo>
                    <a:pt x="25920" y="8267"/>
                  </a:lnTo>
                  <a:close/>
                </a:path>
                <a:path w="42544" h="22225">
                  <a:moveTo>
                    <a:pt x="19837" y="1549"/>
                  </a:moveTo>
                  <a:lnTo>
                    <a:pt x="15544" y="4445"/>
                  </a:lnTo>
                  <a:lnTo>
                    <a:pt x="19075" y="5676"/>
                  </a:lnTo>
                  <a:lnTo>
                    <a:pt x="21983" y="4965"/>
                  </a:lnTo>
                  <a:lnTo>
                    <a:pt x="27420" y="4965"/>
                  </a:lnTo>
                  <a:lnTo>
                    <a:pt x="27584" y="4927"/>
                  </a:lnTo>
                  <a:lnTo>
                    <a:pt x="41580" y="4927"/>
                  </a:lnTo>
                  <a:lnTo>
                    <a:pt x="41581" y="4749"/>
                  </a:lnTo>
                  <a:lnTo>
                    <a:pt x="24536" y="4749"/>
                  </a:lnTo>
                  <a:lnTo>
                    <a:pt x="19837" y="1549"/>
                  </a:lnTo>
                  <a:close/>
                </a:path>
                <a:path w="42544" h="22225">
                  <a:moveTo>
                    <a:pt x="27420" y="4965"/>
                  </a:moveTo>
                  <a:lnTo>
                    <a:pt x="21983" y="4965"/>
                  </a:lnTo>
                  <a:lnTo>
                    <a:pt x="25946" y="5308"/>
                  </a:lnTo>
                  <a:lnTo>
                    <a:pt x="27420" y="4965"/>
                  </a:lnTo>
                  <a:close/>
                </a:path>
                <a:path w="42544" h="22225">
                  <a:moveTo>
                    <a:pt x="41592" y="0"/>
                  </a:moveTo>
                  <a:lnTo>
                    <a:pt x="28066" y="0"/>
                  </a:lnTo>
                  <a:lnTo>
                    <a:pt x="27457" y="698"/>
                  </a:lnTo>
                  <a:lnTo>
                    <a:pt x="27444" y="1384"/>
                  </a:lnTo>
                  <a:lnTo>
                    <a:pt x="28066" y="2082"/>
                  </a:lnTo>
                  <a:lnTo>
                    <a:pt x="24536" y="4749"/>
                  </a:lnTo>
                  <a:lnTo>
                    <a:pt x="41581" y="4749"/>
                  </a:lnTo>
                  <a:lnTo>
                    <a:pt x="41592" y="0"/>
                  </a:lnTo>
                  <a:close/>
                </a:path>
              </a:pathLst>
            </a:custGeom>
            <a:solidFill>
              <a:srgbClr val="BFD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276426" y="771918"/>
              <a:ext cx="65405" cy="25400"/>
            </a:xfrm>
            <a:custGeom>
              <a:avLst/>
              <a:gdLst/>
              <a:ahLst/>
              <a:cxnLst/>
              <a:rect l="l" t="t" r="r" b="b"/>
              <a:pathLst>
                <a:path w="65405" h="25400">
                  <a:moveTo>
                    <a:pt x="57150" y="0"/>
                  </a:moveTo>
                  <a:lnTo>
                    <a:pt x="51206" y="5460"/>
                  </a:lnTo>
                  <a:lnTo>
                    <a:pt x="46774" y="3886"/>
                  </a:lnTo>
                  <a:lnTo>
                    <a:pt x="41274" y="4470"/>
                  </a:lnTo>
                  <a:lnTo>
                    <a:pt x="39433" y="4140"/>
                  </a:lnTo>
                  <a:lnTo>
                    <a:pt x="39065" y="12915"/>
                  </a:lnTo>
                  <a:lnTo>
                    <a:pt x="33489" y="11264"/>
                  </a:lnTo>
                  <a:lnTo>
                    <a:pt x="26746" y="11709"/>
                  </a:lnTo>
                  <a:lnTo>
                    <a:pt x="25311" y="12242"/>
                  </a:lnTo>
                  <a:lnTo>
                    <a:pt x="25552" y="17335"/>
                  </a:lnTo>
                  <a:lnTo>
                    <a:pt x="24155" y="18541"/>
                  </a:lnTo>
                  <a:lnTo>
                    <a:pt x="20535" y="16306"/>
                  </a:lnTo>
                  <a:lnTo>
                    <a:pt x="19481" y="17386"/>
                  </a:lnTo>
                  <a:lnTo>
                    <a:pt x="13436" y="17437"/>
                  </a:lnTo>
                  <a:lnTo>
                    <a:pt x="10198" y="22212"/>
                  </a:lnTo>
                  <a:lnTo>
                    <a:pt x="3505" y="20751"/>
                  </a:lnTo>
                  <a:lnTo>
                    <a:pt x="0" y="19761"/>
                  </a:lnTo>
                  <a:lnTo>
                    <a:pt x="101" y="25196"/>
                  </a:lnTo>
                  <a:lnTo>
                    <a:pt x="3403" y="23621"/>
                  </a:lnTo>
                  <a:lnTo>
                    <a:pt x="5232" y="24079"/>
                  </a:lnTo>
                  <a:lnTo>
                    <a:pt x="35839" y="24066"/>
                  </a:lnTo>
                  <a:lnTo>
                    <a:pt x="39598" y="24993"/>
                  </a:lnTo>
                  <a:lnTo>
                    <a:pt x="39027" y="17983"/>
                  </a:lnTo>
                  <a:lnTo>
                    <a:pt x="40868" y="18287"/>
                  </a:lnTo>
                  <a:lnTo>
                    <a:pt x="44678" y="15747"/>
                  </a:lnTo>
                  <a:lnTo>
                    <a:pt x="49352" y="17195"/>
                  </a:lnTo>
                  <a:lnTo>
                    <a:pt x="52489" y="11607"/>
                  </a:lnTo>
                  <a:lnTo>
                    <a:pt x="54102" y="11544"/>
                  </a:lnTo>
                  <a:lnTo>
                    <a:pt x="59245" y="11772"/>
                  </a:lnTo>
                  <a:lnTo>
                    <a:pt x="62115" y="11468"/>
                  </a:lnTo>
                  <a:lnTo>
                    <a:pt x="64935" y="10579"/>
                  </a:lnTo>
                  <a:lnTo>
                    <a:pt x="64935" y="1231"/>
                  </a:lnTo>
                  <a:lnTo>
                    <a:pt x="61658" y="1282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B8D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49" name="object 4849"/>
          <p:cNvSpPr/>
          <p:nvPr/>
        </p:nvSpPr>
        <p:spPr>
          <a:xfrm>
            <a:off x="1198067" y="847292"/>
            <a:ext cx="23495" cy="28575"/>
          </a:xfrm>
          <a:custGeom>
            <a:avLst/>
            <a:gdLst/>
            <a:ahLst/>
            <a:cxnLst/>
            <a:rect l="l" t="t" r="r" b="b"/>
            <a:pathLst>
              <a:path w="23494" h="28575">
                <a:moveTo>
                  <a:pt x="16611" y="622"/>
                </a:moveTo>
                <a:lnTo>
                  <a:pt x="15036" y="812"/>
                </a:lnTo>
                <a:lnTo>
                  <a:pt x="12649" y="0"/>
                </a:lnTo>
                <a:lnTo>
                  <a:pt x="12534" y="6426"/>
                </a:lnTo>
                <a:lnTo>
                  <a:pt x="9715" y="10261"/>
                </a:lnTo>
                <a:lnTo>
                  <a:pt x="12458" y="14122"/>
                </a:lnTo>
                <a:lnTo>
                  <a:pt x="12458" y="15163"/>
                </a:lnTo>
                <a:lnTo>
                  <a:pt x="10833" y="17868"/>
                </a:lnTo>
                <a:lnTo>
                  <a:pt x="8572" y="19240"/>
                </a:lnTo>
                <a:lnTo>
                  <a:pt x="3429" y="18770"/>
                </a:lnTo>
                <a:lnTo>
                  <a:pt x="1498" y="18923"/>
                </a:lnTo>
                <a:lnTo>
                  <a:pt x="0" y="20345"/>
                </a:lnTo>
                <a:lnTo>
                  <a:pt x="0" y="26581"/>
                </a:lnTo>
                <a:lnTo>
                  <a:pt x="4813" y="28155"/>
                </a:lnTo>
                <a:lnTo>
                  <a:pt x="6578" y="23456"/>
                </a:lnTo>
                <a:lnTo>
                  <a:pt x="11645" y="20916"/>
                </a:lnTo>
                <a:lnTo>
                  <a:pt x="15417" y="21323"/>
                </a:lnTo>
                <a:lnTo>
                  <a:pt x="12992" y="15519"/>
                </a:lnTo>
                <a:lnTo>
                  <a:pt x="16154" y="14198"/>
                </a:lnTo>
                <a:lnTo>
                  <a:pt x="12801" y="7810"/>
                </a:lnTo>
                <a:lnTo>
                  <a:pt x="13284" y="3797"/>
                </a:lnTo>
                <a:lnTo>
                  <a:pt x="16611" y="622"/>
                </a:lnTo>
                <a:close/>
              </a:path>
              <a:path w="23494" h="28575">
                <a:moveTo>
                  <a:pt x="22974" y="7442"/>
                </a:moveTo>
                <a:lnTo>
                  <a:pt x="18161" y="7556"/>
                </a:lnTo>
                <a:lnTo>
                  <a:pt x="19913" y="10363"/>
                </a:lnTo>
                <a:lnTo>
                  <a:pt x="18249" y="13068"/>
                </a:lnTo>
                <a:lnTo>
                  <a:pt x="19291" y="14109"/>
                </a:lnTo>
                <a:lnTo>
                  <a:pt x="22783" y="13995"/>
                </a:lnTo>
                <a:lnTo>
                  <a:pt x="21374" y="12369"/>
                </a:lnTo>
                <a:lnTo>
                  <a:pt x="21844" y="11480"/>
                </a:lnTo>
                <a:lnTo>
                  <a:pt x="21259" y="10172"/>
                </a:lnTo>
                <a:lnTo>
                  <a:pt x="22974" y="7442"/>
                </a:lnTo>
                <a:close/>
              </a:path>
            </a:pathLst>
          </a:custGeom>
          <a:solidFill>
            <a:srgbClr val="BAD7D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50" name="object 4850"/>
          <p:cNvGrpSpPr/>
          <p:nvPr/>
        </p:nvGrpSpPr>
        <p:grpSpPr>
          <a:xfrm>
            <a:off x="1357985" y="726046"/>
            <a:ext cx="73025" cy="40005"/>
            <a:chOff x="1357985" y="726046"/>
            <a:chExt cx="73025" cy="40005"/>
          </a:xfrm>
        </p:grpSpPr>
        <p:sp>
          <p:nvSpPr>
            <p:cNvPr id="4851" name="object 4851"/>
            <p:cNvSpPr/>
            <p:nvPr/>
          </p:nvSpPr>
          <p:spPr>
            <a:xfrm>
              <a:off x="1357985" y="761720"/>
              <a:ext cx="9525" cy="4445"/>
            </a:xfrm>
            <a:custGeom>
              <a:avLst/>
              <a:gdLst/>
              <a:ahLst/>
              <a:cxnLst/>
              <a:rect l="l" t="t" r="r" b="b"/>
              <a:pathLst>
                <a:path w="9525" h="4445">
                  <a:moveTo>
                    <a:pt x="9347" y="0"/>
                  </a:moveTo>
                  <a:lnTo>
                    <a:pt x="0" y="0"/>
                  </a:lnTo>
                  <a:lnTo>
                    <a:pt x="2349" y="4114"/>
                  </a:lnTo>
                  <a:lnTo>
                    <a:pt x="6286" y="1155"/>
                  </a:lnTo>
                  <a:lnTo>
                    <a:pt x="9347" y="2082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BF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371473" y="726046"/>
              <a:ext cx="59690" cy="21590"/>
            </a:xfrm>
            <a:custGeom>
              <a:avLst/>
              <a:gdLst/>
              <a:ahLst/>
              <a:cxnLst/>
              <a:rect l="l" t="t" r="r" b="b"/>
              <a:pathLst>
                <a:path w="59690" h="21590">
                  <a:moveTo>
                    <a:pt x="46939" y="0"/>
                  </a:moveTo>
                  <a:lnTo>
                    <a:pt x="44208" y="2908"/>
                  </a:lnTo>
                  <a:lnTo>
                    <a:pt x="36842" y="2616"/>
                  </a:lnTo>
                  <a:lnTo>
                    <a:pt x="34112" y="6502"/>
                  </a:lnTo>
                  <a:lnTo>
                    <a:pt x="30124" y="7645"/>
                  </a:lnTo>
                  <a:lnTo>
                    <a:pt x="28727" y="9410"/>
                  </a:lnTo>
                  <a:lnTo>
                    <a:pt x="26911" y="9893"/>
                  </a:lnTo>
                  <a:lnTo>
                    <a:pt x="21107" y="9524"/>
                  </a:lnTo>
                  <a:lnTo>
                    <a:pt x="17627" y="10248"/>
                  </a:lnTo>
                  <a:lnTo>
                    <a:pt x="8496" y="11836"/>
                  </a:lnTo>
                  <a:lnTo>
                    <a:pt x="4381" y="15036"/>
                  </a:lnTo>
                  <a:lnTo>
                    <a:pt x="0" y="18021"/>
                  </a:lnTo>
                  <a:lnTo>
                    <a:pt x="4025" y="18110"/>
                  </a:lnTo>
                  <a:lnTo>
                    <a:pt x="8305" y="17881"/>
                  </a:lnTo>
                  <a:lnTo>
                    <a:pt x="9550" y="18707"/>
                  </a:lnTo>
                  <a:lnTo>
                    <a:pt x="9359" y="21145"/>
                  </a:lnTo>
                  <a:lnTo>
                    <a:pt x="15214" y="21221"/>
                  </a:lnTo>
                  <a:lnTo>
                    <a:pt x="22021" y="20993"/>
                  </a:lnTo>
                  <a:lnTo>
                    <a:pt x="23431" y="18834"/>
                  </a:lnTo>
                  <a:lnTo>
                    <a:pt x="20993" y="13296"/>
                  </a:lnTo>
                  <a:lnTo>
                    <a:pt x="21831" y="12242"/>
                  </a:lnTo>
                  <a:lnTo>
                    <a:pt x="25412" y="11595"/>
                  </a:lnTo>
                  <a:lnTo>
                    <a:pt x="27368" y="12255"/>
                  </a:lnTo>
                  <a:lnTo>
                    <a:pt x="34543" y="12115"/>
                  </a:lnTo>
                  <a:lnTo>
                    <a:pt x="46050" y="10883"/>
                  </a:lnTo>
                  <a:lnTo>
                    <a:pt x="47294" y="10299"/>
                  </a:lnTo>
                  <a:lnTo>
                    <a:pt x="48183" y="5765"/>
                  </a:lnTo>
                  <a:lnTo>
                    <a:pt x="51168" y="5638"/>
                  </a:lnTo>
                  <a:lnTo>
                    <a:pt x="56095" y="4927"/>
                  </a:lnTo>
                  <a:lnTo>
                    <a:pt x="57937" y="4025"/>
                  </a:lnTo>
                  <a:lnTo>
                    <a:pt x="59181" y="2451"/>
                  </a:lnTo>
                  <a:lnTo>
                    <a:pt x="57264" y="2959"/>
                  </a:lnTo>
                  <a:lnTo>
                    <a:pt x="54813" y="330"/>
                  </a:lnTo>
                  <a:lnTo>
                    <a:pt x="53339" y="3441"/>
                  </a:lnTo>
                  <a:lnTo>
                    <a:pt x="51841" y="2171"/>
                  </a:lnTo>
                  <a:lnTo>
                    <a:pt x="49656" y="4190"/>
                  </a:lnTo>
                  <a:lnTo>
                    <a:pt x="46939" y="0"/>
                  </a:lnTo>
                  <a:close/>
                </a:path>
              </a:pathLst>
            </a:custGeom>
            <a:solidFill>
              <a:srgbClr val="B6D8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53" name="object 4853"/>
          <p:cNvSpPr/>
          <p:nvPr/>
        </p:nvSpPr>
        <p:spPr>
          <a:xfrm>
            <a:off x="795756" y="1581010"/>
            <a:ext cx="9525" cy="12065"/>
          </a:xfrm>
          <a:custGeom>
            <a:avLst/>
            <a:gdLst/>
            <a:ahLst/>
            <a:cxnLst/>
            <a:rect l="l" t="t" r="r" b="b"/>
            <a:pathLst>
              <a:path w="9525" h="12065">
                <a:moveTo>
                  <a:pt x="566" y="4814"/>
                </a:moveTo>
                <a:lnTo>
                  <a:pt x="584" y="5003"/>
                </a:lnTo>
                <a:lnTo>
                  <a:pt x="889" y="5714"/>
                </a:lnTo>
                <a:lnTo>
                  <a:pt x="1498" y="6273"/>
                </a:lnTo>
                <a:lnTo>
                  <a:pt x="2603" y="7594"/>
                </a:lnTo>
                <a:lnTo>
                  <a:pt x="4305" y="8458"/>
                </a:lnTo>
                <a:lnTo>
                  <a:pt x="4711" y="10337"/>
                </a:lnTo>
                <a:lnTo>
                  <a:pt x="6070" y="10452"/>
                </a:lnTo>
                <a:lnTo>
                  <a:pt x="7759" y="11899"/>
                </a:lnTo>
                <a:lnTo>
                  <a:pt x="8902" y="8407"/>
                </a:lnTo>
                <a:lnTo>
                  <a:pt x="9182" y="6375"/>
                </a:lnTo>
                <a:lnTo>
                  <a:pt x="566" y="4814"/>
                </a:lnTo>
                <a:close/>
              </a:path>
              <a:path w="9525" h="12065">
                <a:moveTo>
                  <a:pt x="536" y="4498"/>
                </a:moveTo>
                <a:lnTo>
                  <a:pt x="0" y="4711"/>
                </a:lnTo>
                <a:lnTo>
                  <a:pt x="566" y="4814"/>
                </a:lnTo>
                <a:lnTo>
                  <a:pt x="536" y="4498"/>
                </a:lnTo>
                <a:close/>
              </a:path>
              <a:path w="9525" h="12065">
                <a:moveTo>
                  <a:pt x="5676" y="0"/>
                </a:moveTo>
                <a:lnTo>
                  <a:pt x="2540" y="88"/>
                </a:lnTo>
                <a:lnTo>
                  <a:pt x="1143" y="1092"/>
                </a:lnTo>
                <a:lnTo>
                  <a:pt x="620" y="2209"/>
                </a:lnTo>
                <a:lnTo>
                  <a:pt x="536" y="4498"/>
                </a:lnTo>
                <a:lnTo>
                  <a:pt x="6299" y="2209"/>
                </a:lnTo>
                <a:lnTo>
                  <a:pt x="7772" y="38"/>
                </a:lnTo>
                <a:lnTo>
                  <a:pt x="5676" y="0"/>
                </a:lnTo>
                <a:close/>
              </a:path>
            </a:pathLst>
          </a:custGeom>
          <a:solidFill>
            <a:srgbClr val="4386A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54" name="object 4854"/>
          <p:cNvGrpSpPr/>
          <p:nvPr/>
        </p:nvGrpSpPr>
        <p:grpSpPr>
          <a:xfrm>
            <a:off x="802309" y="1627809"/>
            <a:ext cx="22225" cy="45085"/>
            <a:chOff x="802309" y="1627809"/>
            <a:chExt cx="22225" cy="45085"/>
          </a:xfrm>
        </p:grpSpPr>
        <p:sp>
          <p:nvSpPr>
            <p:cNvPr id="4855" name="object 4855"/>
            <p:cNvSpPr/>
            <p:nvPr/>
          </p:nvSpPr>
          <p:spPr>
            <a:xfrm>
              <a:off x="808723" y="1643557"/>
              <a:ext cx="10795" cy="22225"/>
            </a:xfrm>
            <a:custGeom>
              <a:avLst/>
              <a:gdLst/>
              <a:ahLst/>
              <a:cxnLst/>
              <a:rect l="l" t="t" r="r" b="b"/>
              <a:pathLst>
                <a:path w="10794" h="22225">
                  <a:moveTo>
                    <a:pt x="1905" y="0"/>
                  </a:moveTo>
                  <a:lnTo>
                    <a:pt x="0" y="2933"/>
                  </a:lnTo>
                  <a:lnTo>
                    <a:pt x="622" y="7327"/>
                  </a:lnTo>
                  <a:lnTo>
                    <a:pt x="4254" y="10413"/>
                  </a:lnTo>
                  <a:lnTo>
                    <a:pt x="5130" y="14693"/>
                  </a:lnTo>
                  <a:lnTo>
                    <a:pt x="5829" y="16573"/>
                  </a:lnTo>
                  <a:lnTo>
                    <a:pt x="6273" y="18567"/>
                  </a:lnTo>
                  <a:lnTo>
                    <a:pt x="7810" y="20027"/>
                  </a:lnTo>
                  <a:lnTo>
                    <a:pt x="8724" y="20231"/>
                  </a:lnTo>
                  <a:lnTo>
                    <a:pt x="9982" y="22212"/>
                  </a:lnTo>
                  <a:lnTo>
                    <a:pt x="10350" y="19545"/>
                  </a:lnTo>
                  <a:lnTo>
                    <a:pt x="9715" y="17779"/>
                  </a:lnTo>
                  <a:lnTo>
                    <a:pt x="8915" y="16052"/>
                  </a:lnTo>
                  <a:lnTo>
                    <a:pt x="7150" y="9080"/>
                  </a:lnTo>
                  <a:lnTo>
                    <a:pt x="6045" y="384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5B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816432" y="166118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30">
                  <a:moveTo>
                    <a:pt x="5575" y="0"/>
                  </a:moveTo>
                  <a:lnTo>
                    <a:pt x="5003" y="1270"/>
                  </a:lnTo>
                  <a:lnTo>
                    <a:pt x="6083" y="5067"/>
                  </a:lnTo>
                  <a:lnTo>
                    <a:pt x="2628" y="1905"/>
                  </a:lnTo>
                  <a:lnTo>
                    <a:pt x="1943" y="3073"/>
                  </a:lnTo>
                  <a:lnTo>
                    <a:pt x="1269" y="2019"/>
                  </a:lnTo>
                  <a:lnTo>
                    <a:pt x="596" y="1892"/>
                  </a:lnTo>
                  <a:lnTo>
                    <a:pt x="0" y="6680"/>
                  </a:lnTo>
                  <a:lnTo>
                    <a:pt x="1549" y="9550"/>
                  </a:lnTo>
                  <a:lnTo>
                    <a:pt x="5702" y="11290"/>
                  </a:lnTo>
                  <a:lnTo>
                    <a:pt x="5791" y="9004"/>
                  </a:lnTo>
                  <a:lnTo>
                    <a:pt x="6540" y="7772"/>
                  </a:lnTo>
                  <a:lnTo>
                    <a:pt x="6349" y="6083"/>
                  </a:lnTo>
                  <a:lnTo>
                    <a:pt x="7683" y="5130"/>
                  </a:lnTo>
                  <a:lnTo>
                    <a:pt x="7378" y="3251"/>
                  </a:lnTo>
                  <a:lnTo>
                    <a:pt x="7277" y="1295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802309" y="162780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3251" y="0"/>
                  </a:moveTo>
                  <a:lnTo>
                    <a:pt x="0" y="1003"/>
                  </a:lnTo>
                  <a:lnTo>
                    <a:pt x="1587" y="2057"/>
                  </a:lnTo>
                  <a:lnTo>
                    <a:pt x="3225" y="3111"/>
                  </a:lnTo>
                  <a:lnTo>
                    <a:pt x="3238" y="2070"/>
                  </a:lnTo>
                  <a:lnTo>
                    <a:pt x="3238" y="1028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58" name="object 4858"/>
          <p:cNvGrpSpPr/>
          <p:nvPr/>
        </p:nvGrpSpPr>
        <p:grpSpPr>
          <a:xfrm>
            <a:off x="747348" y="1395755"/>
            <a:ext cx="254635" cy="652780"/>
            <a:chOff x="747348" y="1395755"/>
            <a:chExt cx="254635" cy="652780"/>
          </a:xfrm>
        </p:grpSpPr>
        <p:sp>
          <p:nvSpPr>
            <p:cNvPr id="4859" name="object 4859"/>
            <p:cNvSpPr/>
            <p:nvPr/>
          </p:nvSpPr>
          <p:spPr>
            <a:xfrm>
              <a:off x="752665" y="1467675"/>
              <a:ext cx="38735" cy="95250"/>
            </a:xfrm>
            <a:custGeom>
              <a:avLst/>
              <a:gdLst/>
              <a:ahLst/>
              <a:cxnLst/>
              <a:rect l="l" t="t" r="r" b="b"/>
              <a:pathLst>
                <a:path w="38734" h="95250">
                  <a:moveTo>
                    <a:pt x="3619" y="0"/>
                  </a:moveTo>
                  <a:lnTo>
                    <a:pt x="863" y="4178"/>
                  </a:lnTo>
                  <a:lnTo>
                    <a:pt x="0" y="8762"/>
                  </a:lnTo>
                  <a:lnTo>
                    <a:pt x="812" y="13284"/>
                  </a:lnTo>
                  <a:lnTo>
                    <a:pt x="1346" y="17830"/>
                  </a:lnTo>
                  <a:lnTo>
                    <a:pt x="2413" y="20713"/>
                  </a:lnTo>
                  <a:lnTo>
                    <a:pt x="3937" y="23469"/>
                  </a:lnTo>
                  <a:lnTo>
                    <a:pt x="2895" y="27749"/>
                  </a:lnTo>
                  <a:lnTo>
                    <a:pt x="3149" y="28905"/>
                  </a:lnTo>
                  <a:lnTo>
                    <a:pt x="5778" y="32092"/>
                  </a:lnTo>
                  <a:lnTo>
                    <a:pt x="5943" y="34950"/>
                  </a:lnTo>
                  <a:lnTo>
                    <a:pt x="7327" y="40932"/>
                  </a:lnTo>
                  <a:lnTo>
                    <a:pt x="7442" y="45643"/>
                  </a:lnTo>
                  <a:lnTo>
                    <a:pt x="16332" y="46837"/>
                  </a:lnTo>
                  <a:lnTo>
                    <a:pt x="17386" y="49339"/>
                  </a:lnTo>
                  <a:lnTo>
                    <a:pt x="17399" y="55194"/>
                  </a:lnTo>
                  <a:lnTo>
                    <a:pt x="18135" y="56756"/>
                  </a:lnTo>
                  <a:lnTo>
                    <a:pt x="21107" y="60629"/>
                  </a:lnTo>
                  <a:lnTo>
                    <a:pt x="20599" y="68021"/>
                  </a:lnTo>
                  <a:lnTo>
                    <a:pt x="22783" y="72923"/>
                  </a:lnTo>
                  <a:lnTo>
                    <a:pt x="26809" y="79006"/>
                  </a:lnTo>
                  <a:lnTo>
                    <a:pt x="27559" y="80505"/>
                  </a:lnTo>
                  <a:lnTo>
                    <a:pt x="27139" y="82334"/>
                  </a:lnTo>
                  <a:lnTo>
                    <a:pt x="27139" y="83972"/>
                  </a:lnTo>
                  <a:lnTo>
                    <a:pt x="27495" y="85432"/>
                  </a:lnTo>
                  <a:lnTo>
                    <a:pt x="32245" y="88684"/>
                  </a:lnTo>
                  <a:lnTo>
                    <a:pt x="33248" y="93217"/>
                  </a:lnTo>
                  <a:lnTo>
                    <a:pt x="37287" y="94716"/>
                  </a:lnTo>
                  <a:lnTo>
                    <a:pt x="37947" y="94297"/>
                  </a:lnTo>
                  <a:lnTo>
                    <a:pt x="38608" y="86410"/>
                  </a:lnTo>
                  <a:lnTo>
                    <a:pt x="35293" y="80263"/>
                  </a:lnTo>
                  <a:lnTo>
                    <a:pt x="36601" y="70294"/>
                  </a:lnTo>
                  <a:lnTo>
                    <a:pt x="36537" y="66713"/>
                  </a:lnTo>
                  <a:lnTo>
                    <a:pt x="30721" y="64287"/>
                  </a:lnTo>
                  <a:lnTo>
                    <a:pt x="31229" y="62407"/>
                  </a:lnTo>
                  <a:lnTo>
                    <a:pt x="31978" y="55448"/>
                  </a:lnTo>
                  <a:lnTo>
                    <a:pt x="31889" y="48272"/>
                  </a:lnTo>
                  <a:lnTo>
                    <a:pt x="24028" y="41998"/>
                  </a:lnTo>
                  <a:lnTo>
                    <a:pt x="25717" y="32943"/>
                  </a:lnTo>
                  <a:lnTo>
                    <a:pt x="17424" y="33019"/>
                  </a:lnTo>
                  <a:lnTo>
                    <a:pt x="16002" y="26860"/>
                  </a:lnTo>
                  <a:lnTo>
                    <a:pt x="10617" y="23533"/>
                  </a:lnTo>
                  <a:lnTo>
                    <a:pt x="8293" y="15659"/>
                  </a:lnTo>
                  <a:lnTo>
                    <a:pt x="11163" y="13284"/>
                  </a:lnTo>
                  <a:lnTo>
                    <a:pt x="8229" y="11620"/>
                  </a:lnTo>
                  <a:lnTo>
                    <a:pt x="6781" y="9778"/>
                  </a:lnTo>
                  <a:lnTo>
                    <a:pt x="7175" y="7238"/>
                  </a:lnTo>
                  <a:lnTo>
                    <a:pt x="4927" y="3492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73A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768997" y="1543469"/>
              <a:ext cx="22860" cy="69850"/>
            </a:xfrm>
            <a:custGeom>
              <a:avLst/>
              <a:gdLst/>
              <a:ahLst/>
              <a:cxnLst/>
              <a:rect l="l" t="t" r="r" b="b"/>
              <a:pathLst>
                <a:path w="22859" h="69850">
                  <a:moveTo>
                    <a:pt x="2387" y="0"/>
                  </a:moveTo>
                  <a:lnTo>
                    <a:pt x="0" y="1447"/>
                  </a:lnTo>
                  <a:lnTo>
                    <a:pt x="1409" y="3340"/>
                  </a:lnTo>
                  <a:lnTo>
                    <a:pt x="2921" y="9118"/>
                  </a:lnTo>
                  <a:lnTo>
                    <a:pt x="9613" y="19634"/>
                  </a:lnTo>
                  <a:lnTo>
                    <a:pt x="6388" y="24485"/>
                  </a:lnTo>
                  <a:lnTo>
                    <a:pt x="7823" y="29794"/>
                  </a:lnTo>
                  <a:lnTo>
                    <a:pt x="8255" y="30759"/>
                  </a:lnTo>
                  <a:lnTo>
                    <a:pt x="10180" y="38367"/>
                  </a:lnTo>
                  <a:lnTo>
                    <a:pt x="12025" y="44948"/>
                  </a:lnTo>
                  <a:lnTo>
                    <a:pt x="13611" y="51591"/>
                  </a:lnTo>
                  <a:lnTo>
                    <a:pt x="14528" y="58394"/>
                  </a:lnTo>
                  <a:lnTo>
                    <a:pt x="14998" y="65316"/>
                  </a:lnTo>
                  <a:lnTo>
                    <a:pt x="17284" y="68199"/>
                  </a:lnTo>
                  <a:lnTo>
                    <a:pt x="18402" y="69164"/>
                  </a:lnTo>
                  <a:lnTo>
                    <a:pt x="19608" y="69735"/>
                  </a:lnTo>
                  <a:lnTo>
                    <a:pt x="21082" y="68986"/>
                  </a:lnTo>
                  <a:lnTo>
                    <a:pt x="22250" y="64058"/>
                  </a:lnTo>
                  <a:lnTo>
                    <a:pt x="20840" y="59143"/>
                  </a:lnTo>
                  <a:lnTo>
                    <a:pt x="21031" y="51447"/>
                  </a:lnTo>
                  <a:lnTo>
                    <a:pt x="20701" y="48844"/>
                  </a:lnTo>
                  <a:lnTo>
                    <a:pt x="16192" y="36906"/>
                  </a:lnTo>
                  <a:lnTo>
                    <a:pt x="15811" y="24803"/>
                  </a:lnTo>
                  <a:lnTo>
                    <a:pt x="14719" y="17665"/>
                  </a:lnTo>
                  <a:lnTo>
                    <a:pt x="12674" y="10591"/>
                  </a:lnTo>
                  <a:lnTo>
                    <a:pt x="11607" y="6464"/>
                  </a:lnTo>
                  <a:lnTo>
                    <a:pt x="9525" y="2895"/>
                  </a:lnTo>
                  <a:lnTo>
                    <a:pt x="6680" y="406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5DA2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787361" y="1597685"/>
              <a:ext cx="20320" cy="88900"/>
            </a:xfrm>
            <a:custGeom>
              <a:avLst/>
              <a:gdLst/>
              <a:ahLst/>
              <a:cxnLst/>
              <a:rect l="l" t="t" r="r" b="b"/>
              <a:pathLst>
                <a:path w="20320" h="88900">
                  <a:moveTo>
                    <a:pt x="2603" y="0"/>
                  </a:moveTo>
                  <a:lnTo>
                    <a:pt x="0" y="4851"/>
                  </a:lnTo>
                  <a:lnTo>
                    <a:pt x="1854" y="9690"/>
                  </a:lnTo>
                  <a:lnTo>
                    <a:pt x="2603" y="14541"/>
                  </a:lnTo>
                  <a:lnTo>
                    <a:pt x="1308" y="16052"/>
                  </a:lnTo>
                  <a:lnTo>
                    <a:pt x="1562" y="17652"/>
                  </a:lnTo>
                  <a:lnTo>
                    <a:pt x="2298" y="19291"/>
                  </a:lnTo>
                  <a:lnTo>
                    <a:pt x="3809" y="21780"/>
                  </a:lnTo>
                  <a:lnTo>
                    <a:pt x="3124" y="24549"/>
                  </a:lnTo>
                  <a:lnTo>
                    <a:pt x="3581" y="31534"/>
                  </a:lnTo>
                  <a:lnTo>
                    <a:pt x="6349" y="35356"/>
                  </a:lnTo>
                  <a:lnTo>
                    <a:pt x="6222" y="39674"/>
                  </a:lnTo>
                  <a:lnTo>
                    <a:pt x="6493" y="46261"/>
                  </a:lnTo>
                  <a:lnTo>
                    <a:pt x="7454" y="52744"/>
                  </a:lnTo>
                  <a:lnTo>
                    <a:pt x="9829" y="65633"/>
                  </a:lnTo>
                  <a:lnTo>
                    <a:pt x="10807" y="72453"/>
                  </a:lnTo>
                  <a:lnTo>
                    <a:pt x="14490" y="78651"/>
                  </a:lnTo>
                  <a:lnTo>
                    <a:pt x="15100" y="85623"/>
                  </a:lnTo>
                  <a:lnTo>
                    <a:pt x="15900" y="87147"/>
                  </a:lnTo>
                  <a:lnTo>
                    <a:pt x="17157" y="88112"/>
                  </a:lnTo>
                  <a:lnTo>
                    <a:pt x="19329" y="88760"/>
                  </a:lnTo>
                  <a:lnTo>
                    <a:pt x="19824" y="88645"/>
                  </a:lnTo>
                  <a:lnTo>
                    <a:pt x="20256" y="88277"/>
                  </a:lnTo>
                  <a:lnTo>
                    <a:pt x="19100" y="74091"/>
                  </a:lnTo>
                  <a:lnTo>
                    <a:pt x="14909" y="70345"/>
                  </a:lnTo>
                  <a:lnTo>
                    <a:pt x="13233" y="66700"/>
                  </a:lnTo>
                  <a:lnTo>
                    <a:pt x="15532" y="62191"/>
                  </a:lnTo>
                  <a:lnTo>
                    <a:pt x="16395" y="60083"/>
                  </a:lnTo>
                  <a:lnTo>
                    <a:pt x="11899" y="53644"/>
                  </a:lnTo>
                  <a:lnTo>
                    <a:pt x="12979" y="46723"/>
                  </a:lnTo>
                  <a:lnTo>
                    <a:pt x="9817" y="38379"/>
                  </a:lnTo>
                  <a:lnTo>
                    <a:pt x="10477" y="36410"/>
                  </a:lnTo>
                  <a:lnTo>
                    <a:pt x="10909" y="34264"/>
                  </a:lnTo>
                  <a:lnTo>
                    <a:pt x="7470" y="20677"/>
                  </a:lnTo>
                  <a:lnTo>
                    <a:pt x="5908" y="13842"/>
                  </a:lnTo>
                  <a:lnTo>
                    <a:pt x="4927" y="6870"/>
                  </a:lnTo>
                  <a:lnTo>
                    <a:pt x="4737" y="4559"/>
                  </a:lnTo>
                  <a:lnTo>
                    <a:pt x="5791" y="1447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539F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788403" y="1563433"/>
              <a:ext cx="10795" cy="38735"/>
            </a:xfrm>
            <a:custGeom>
              <a:avLst/>
              <a:gdLst/>
              <a:ahLst/>
              <a:cxnLst/>
              <a:rect l="l" t="t" r="r" b="b"/>
              <a:pathLst>
                <a:path w="10795" h="38734">
                  <a:moveTo>
                    <a:pt x="1549" y="0"/>
                  </a:moveTo>
                  <a:lnTo>
                    <a:pt x="1117" y="203"/>
                  </a:lnTo>
                  <a:lnTo>
                    <a:pt x="292" y="444"/>
                  </a:lnTo>
                  <a:lnTo>
                    <a:pt x="1028" y="8115"/>
                  </a:lnTo>
                  <a:lnTo>
                    <a:pt x="0" y="16040"/>
                  </a:lnTo>
                  <a:lnTo>
                    <a:pt x="6426" y="27495"/>
                  </a:lnTo>
                  <a:lnTo>
                    <a:pt x="4432" y="32994"/>
                  </a:lnTo>
                  <a:lnTo>
                    <a:pt x="7810" y="38239"/>
                  </a:lnTo>
                  <a:lnTo>
                    <a:pt x="7810" y="25946"/>
                  </a:lnTo>
                  <a:lnTo>
                    <a:pt x="6604" y="24193"/>
                  </a:lnTo>
                  <a:lnTo>
                    <a:pt x="7835" y="23025"/>
                  </a:lnTo>
                  <a:lnTo>
                    <a:pt x="8826" y="21818"/>
                  </a:lnTo>
                  <a:lnTo>
                    <a:pt x="9893" y="17665"/>
                  </a:lnTo>
                  <a:lnTo>
                    <a:pt x="8229" y="16878"/>
                  </a:lnTo>
                  <a:lnTo>
                    <a:pt x="8153" y="15811"/>
                  </a:lnTo>
                  <a:lnTo>
                    <a:pt x="8953" y="10629"/>
                  </a:lnTo>
                  <a:lnTo>
                    <a:pt x="10363" y="6870"/>
                  </a:lnTo>
                  <a:lnTo>
                    <a:pt x="6769" y="41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4D90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794346" y="158523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82" y="0"/>
                  </a:moveTo>
                  <a:lnTo>
                    <a:pt x="0" y="749"/>
                  </a:lnTo>
                  <a:lnTo>
                    <a:pt x="444" y="2324"/>
                  </a:lnTo>
                  <a:lnTo>
                    <a:pt x="1866" y="4140"/>
                  </a:lnTo>
                  <a:lnTo>
                    <a:pt x="1892" y="3276"/>
                  </a:lnTo>
                  <a:lnTo>
                    <a:pt x="2082" y="2501"/>
                  </a:lnTo>
                  <a:lnTo>
                    <a:pt x="2920" y="2044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5498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823163" y="1667992"/>
              <a:ext cx="8255" cy="13335"/>
            </a:xfrm>
            <a:custGeom>
              <a:avLst/>
              <a:gdLst/>
              <a:ahLst/>
              <a:cxnLst/>
              <a:rect l="l" t="t" r="r" b="b"/>
              <a:pathLst>
                <a:path w="8255" h="13335">
                  <a:moveTo>
                    <a:pt x="5524" y="0"/>
                  </a:moveTo>
                  <a:lnTo>
                    <a:pt x="4356" y="203"/>
                  </a:lnTo>
                  <a:lnTo>
                    <a:pt x="4165" y="1511"/>
                  </a:lnTo>
                  <a:lnTo>
                    <a:pt x="3530" y="2349"/>
                  </a:lnTo>
                  <a:lnTo>
                    <a:pt x="2120" y="2400"/>
                  </a:lnTo>
                  <a:lnTo>
                    <a:pt x="1384" y="1765"/>
                  </a:lnTo>
                  <a:lnTo>
                    <a:pt x="685" y="1854"/>
                  </a:lnTo>
                  <a:lnTo>
                    <a:pt x="0" y="2476"/>
                  </a:lnTo>
                  <a:lnTo>
                    <a:pt x="2565" y="3746"/>
                  </a:lnTo>
                  <a:lnTo>
                    <a:pt x="3047" y="6210"/>
                  </a:lnTo>
                  <a:lnTo>
                    <a:pt x="5181" y="13017"/>
                  </a:lnTo>
                  <a:lnTo>
                    <a:pt x="7365" y="9639"/>
                  </a:lnTo>
                  <a:lnTo>
                    <a:pt x="7759" y="6896"/>
                  </a:lnTo>
                  <a:lnTo>
                    <a:pt x="7289" y="4216"/>
                  </a:lnTo>
                  <a:lnTo>
                    <a:pt x="6692" y="1562"/>
                  </a:lnTo>
                  <a:lnTo>
                    <a:pt x="6210" y="596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826884" y="1664271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533" y="0"/>
                  </a:moveTo>
                  <a:lnTo>
                    <a:pt x="3213" y="330"/>
                  </a:lnTo>
                  <a:lnTo>
                    <a:pt x="584" y="1016"/>
                  </a:lnTo>
                  <a:lnTo>
                    <a:pt x="88" y="1231"/>
                  </a:lnTo>
                  <a:lnTo>
                    <a:pt x="0" y="1549"/>
                  </a:lnTo>
                  <a:lnTo>
                    <a:pt x="342" y="1968"/>
                  </a:lnTo>
                  <a:lnTo>
                    <a:pt x="444" y="2616"/>
                  </a:lnTo>
                  <a:lnTo>
                    <a:pt x="622" y="3924"/>
                  </a:lnTo>
                  <a:lnTo>
                    <a:pt x="1244" y="4292"/>
                  </a:lnTo>
                  <a:lnTo>
                    <a:pt x="2476" y="5003"/>
                  </a:lnTo>
                  <a:lnTo>
                    <a:pt x="2933" y="4876"/>
                  </a:lnTo>
                  <a:lnTo>
                    <a:pt x="3251" y="4610"/>
                  </a:lnTo>
                  <a:lnTo>
                    <a:pt x="3441" y="4178"/>
                  </a:lnTo>
                  <a:lnTo>
                    <a:pt x="5054" y="3111"/>
                  </a:lnTo>
                  <a:lnTo>
                    <a:pt x="4483" y="1473"/>
                  </a:lnTo>
                  <a:lnTo>
                    <a:pt x="4533" y="0"/>
                  </a:lnTo>
                  <a:close/>
                </a:path>
              </a:pathLst>
            </a:custGeom>
            <a:solidFill>
              <a:srgbClr val="367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820724" y="166630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3390" y="0"/>
                  </a:moveTo>
                  <a:lnTo>
                    <a:pt x="749" y="317"/>
                  </a:lnTo>
                  <a:lnTo>
                    <a:pt x="0" y="1549"/>
                  </a:lnTo>
                  <a:lnTo>
                    <a:pt x="1498" y="3898"/>
                  </a:lnTo>
                  <a:lnTo>
                    <a:pt x="1816" y="3962"/>
                  </a:lnTo>
                  <a:lnTo>
                    <a:pt x="2133" y="4051"/>
                  </a:lnTo>
                  <a:lnTo>
                    <a:pt x="2438" y="4152"/>
                  </a:lnTo>
                  <a:lnTo>
                    <a:pt x="4559" y="4076"/>
                  </a:lnTo>
                  <a:lnTo>
                    <a:pt x="4165" y="2717"/>
                  </a:lnTo>
                  <a:lnTo>
                    <a:pt x="3784" y="1358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4285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825131" y="1658975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52" y="0"/>
                  </a:moveTo>
                  <a:lnTo>
                    <a:pt x="0" y="2641"/>
                  </a:lnTo>
                  <a:lnTo>
                    <a:pt x="634" y="5054"/>
                  </a:lnTo>
                  <a:lnTo>
                    <a:pt x="2108" y="7251"/>
                  </a:lnTo>
                  <a:lnTo>
                    <a:pt x="2197" y="6934"/>
                  </a:lnTo>
                  <a:lnTo>
                    <a:pt x="2336" y="6299"/>
                  </a:lnTo>
                  <a:lnTo>
                    <a:pt x="3124" y="3670"/>
                  </a:lnTo>
                  <a:lnTo>
                    <a:pt x="1295" y="195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5BB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747348" y="1395755"/>
              <a:ext cx="14604" cy="83820"/>
            </a:xfrm>
            <a:custGeom>
              <a:avLst/>
              <a:gdLst/>
              <a:ahLst/>
              <a:cxnLst/>
              <a:rect l="l" t="t" r="r" b="b"/>
              <a:pathLst>
                <a:path w="14604" h="83819">
                  <a:moveTo>
                    <a:pt x="7107" y="0"/>
                  </a:moveTo>
                  <a:lnTo>
                    <a:pt x="5646" y="685"/>
                  </a:lnTo>
                  <a:lnTo>
                    <a:pt x="1887" y="9791"/>
                  </a:lnTo>
                  <a:lnTo>
                    <a:pt x="2890" y="14236"/>
                  </a:lnTo>
                  <a:lnTo>
                    <a:pt x="1900" y="18249"/>
                  </a:lnTo>
                  <a:lnTo>
                    <a:pt x="555" y="25663"/>
                  </a:lnTo>
                  <a:lnTo>
                    <a:pt x="20" y="33093"/>
                  </a:lnTo>
                  <a:lnTo>
                    <a:pt x="0" y="40527"/>
                  </a:lnTo>
                  <a:lnTo>
                    <a:pt x="554" y="64477"/>
                  </a:lnTo>
                  <a:lnTo>
                    <a:pt x="4452" y="73850"/>
                  </a:lnTo>
                  <a:lnTo>
                    <a:pt x="4325" y="76403"/>
                  </a:lnTo>
                  <a:lnTo>
                    <a:pt x="7323" y="75234"/>
                  </a:lnTo>
                  <a:lnTo>
                    <a:pt x="9164" y="74142"/>
                  </a:lnTo>
                  <a:lnTo>
                    <a:pt x="8923" y="76212"/>
                  </a:lnTo>
                  <a:lnTo>
                    <a:pt x="12009" y="78460"/>
                  </a:lnTo>
                  <a:lnTo>
                    <a:pt x="10561" y="82270"/>
                  </a:lnTo>
                  <a:lnTo>
                    <a:pt x="13546" y="83540"/>
                  </a:lnTo>
                  <a:lnTo>
                    <a:pt x="13508" y="82867"/>
                  </a:lnTo>
                  <a:lnTo>
                    <a:pt x="13279" y="82143"/>
                  </a:lnTo>
                  <a:lnTo>
                    <a:pt x="14511" y="77711"/>
                  </a:lnTo>
                  <a:lnTo>
                    <a:pt x="9825" y="74993"/>
                  </a:lnTo>
                  <a:lnTo>
                    <a:pt x="11476" y="71081"/>
                  </a:lnTo>
                  <a:lnTo>
                    <a:pt x="12644" y="69303"/>
                  </a:lnTo>
                  <a:lnTo>
                    <a:pt x="12504" y="67462"/>
                  </a:lnTo>
                  <a:lnTo>
                    <a:pt x="9151" y="62369"/>
                  </a:lnTo>
                  <a:lnTo>
                    <a:pt x="8542" y="58597"/>
                  </a:lnTo>
                  <a:lnTo>
                    <a:pt x="8758" y="52704"/>
                  </a:lnTo>
                  <a:lnTo>
                    <a:pt x="8478" y="50863"/>
                  </a:lnTo>
                  <a:lnTo>
                    <a:pt x="7323" y="49275"/>
                  </a:lnTo>
                  <a:lnTo>
                    <a:pt x="5799" y="48552"/>
                  </a:lnTo>
                  <a:lnTo>
                    <a:pt x="5837" y="47155"/>
                  </a:lnTo>
                  <a:lnTo>
                    <a:pt x="4224" y="33413"/>
                  </a:lnTo>
                  <a:lnTo>
                    <a:pt x="6307" y="21348"/>
                  </a:lnTo>
                  <a:lnTo>
                    <a:pt x="6561" y="15379"/>
                  </a:lnTo>
                  <a:lnTo>
                    <a:pt x="7399" y="9512"/>
                  </a:lnTo>
                  <a:lnTo>
                    <a:pt x="7450" y="11010"/>
                  </a:lnTo>
                  <a:lnTo>
                    <a:pt x="6942" y="12750"/>
                  </a:lnTo>
                  <a:lnTo>
                    <a:pt x="9367" y="12890"/>
                  </a:lnTo>
                  <a:lnTo>
                    <a:pt x="9393" y="11887"/>
                  </a:lnTo>
                  <a:lnTo>
                    <a:pt x="10955" y="10604"/>
                  </a:lnTo>
                  <a:lnTo>
                    <a:pt x="10091" y="7429"/>
                  </a:lnTo>
                  <a:lnTo>
                    <a:pt x="13038" y="7213"/>
                  </a:lnTo>
                  <a:lnTo>
                    <a:pt x="12961" y="5994"/>
                  </a:lnTo>
                  <a:lnTo>
                    <a:pt x="13317" y="4698"/>
                  </a:lnTo>
                  <a:lnTo>
                    <a:pt x="12517" y="3581"/>
                  </a:lnTo>
                  <a:lnTo>
                    <a:pt x="12492" y="2552"/>
                  </a:lnTo>
                  <a:lnTo>
                    <a:pt x="7107" y="0"/>
                  </a:lnTo>
                  <a:close/>
                </a:path>
              </a:pathLst>
            </a:custGeom>
            <a:solidFill>
              <a:srgbClr val="6FA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750718" y="1403324"/>
              <a:ext cx="6985" cy="43180"/>
            </a:xfrm>
            <a:custGeom>
              <a:avLst/>
              <a:gdLst/>
              <a:ahLst/>
              <a:cxnLst/>
              <a:rect l="l" t="t" r="r" b="b"/>
              <a:pathLst>
                <a:path w="6984" h="43180">
                  <a:moveTo>
                    <a:pt x="4550" y="0"/>
                  </a:moveTo>
                  <a:lnTo>
                    <a:pt x="2988" y="1269"/>
                  </a:lnTo>
                  <a:lnTo>
                    <a:pt x="2112" y="3060"/>
                  </a:lnTo>
                  <a:lnTo>
                    <a:pt x="2023" y="4838"/>
                  </a:lnTo>
                  <a:lnTo>
                    <a:pt x="1277" y="13448"/>
                  </a:lnTo>
                  <a:lnTo>
                    <a:pt x="380" y="22053"/>
                  </a:lnTo>
                  <a:lnTo>
                    <a:pt x="0" y="30677"/>
                  </a:lnTo>
                  <a:lnTo>
                    <a:pt x="804" y="39344"/>
                  </a:lnTo>
                  <a:lnTo>
                    <a:pt x="1439" y="42862"/>
                  </a:lnTo>
                  <a:lnTo>
                    <a:pt x="3953" y="41706"/>
                  </a:lnTo>
                  <a:lnTo>
                    <a:pt x="5630" y="36956"/>
                  </a:lnTo>
                  <a:lnTo>
                    <a:pt x="2213" y="31838"/>
                  </a:lnTo>
                  <a:lnTo>
                    <a:pt x="4969" y="27152"/>
                  </a:lnTo>
                  <a:lnTo>
                    <a:pt x="4258" y="19837"/>
                  </a:lnTo>
                  <a:lnTo>
                    <a:pt x="6430" y="12636"/>
                  </a:lnTo>
                  <a:lnTo>
                    <a:pt x="5998" y="5333"/>
                  </a:lnTo>
                  <a:lnTo>
                    <a:pt x="4131" y="3962"/>
                  </a:lnTo>
                  <a:lnTo>
                    <a:pt x="5642" y="1689"/>
                  </a:lnTo>
                  <a:lnTo>
                    <a:pt x="4550" y="0"/>
                  </a:lnTo>
                  <a:close/>
                </a:path>
              </a:pathLst>
            </a:custGeom>
            <a:solidFill>
              <a:srgbClr val="649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756742" y="1400606"/>
              <a:ext cx="13970" cy="27940"/>
            </a:xfrm>
            <a:custGeom>
              <a:avLst/>
              <a:gdLst/>
              <a:ahLst/>
              <a:cxnLst/>
              <a:rect l="l" t="t" r="r" b="b"/>
              <a:pathLst>
                <a:path w="13970" h="27940">
                  <a:moveTo>
                    <a:pt x="2565" y="0"/>
                  </a:moveTo>
                  <a:lnTo>
                    <a:pt x="0" y="571"/>
                  </a:lnTo>
                  <a:lnTo>
                    <a:pt x="0" y="7048"/>
                  </a:lnTo>
                  <a:lnTo>
                    <a:pt x="5334" y="11823"/>
                  </a:lnTo>
                  <a:lnTo>
                    <a:pt x="6781" y="18897"/>
                  </a:lnTo>
                  <a:lnTo>
                    <a:pt x="10401" y="24676"/>
                  </a:lnTo>
                  <a:lnTo>
                    <a:pt x="13487" y="27825"/>
                  </a:lnTo>
                  <a:lnTo>
                    <a:pt x="8293" y="12242"/>
                  </a:lnTo>
                  <a:lnTo>
                    <a:pt x="6400" y="9220"/>
                  </a:lnTo>
                  <a:lnTo>
                    <a:pt x="5664" y="5549"/>
                  </a:lnTo>
                  <a:lnTo>
                    <a:pt x="3111" y="2895"/>
                  </a:lnTo>
                  <a:lnTo>
                    <a:pt x="1803" y="2578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6398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760691" y="1550657"/>
              <a:ext cx="96520" cy="298450"/>
            </a:xfrm>
            <a:custGeom>
              <a:avLst/>
              <a:gdLst/>
              <a:ahLst/>
              <a:cxnLst/>
              <a:rect l="l" t="t" r="r" b="b"/>
              <a:pathLst>
                <a:path w="96519" h="298450">
                  <a:moveTo>
                    <a:pt x="4406" y="88"/>
                  </a:moveTo>
                  <a:lnTo>
                    <a:pt x="2476" y="0"/>
                  </a:lnTo>
                  <a:lnTo>
                    <a:pt x="558" y="2692"/>
                  </a:lnTo>
                  <a:lnTo>
                    <a:pt x="0" y="4749"/>
                  </a:lnTo>
                  <a:lnTo>
                    <a:pt x="1843" y="13191"/>
                  </a:lnTo>
                  <a:lnTo>
                    <a:pt x="3140" y="28336"/>
                  </a:lnTo>
                  <a:lnTo>
                    <a:pt x="4508" y="35839"/>
                  </a:lnTo>
                  <a:lnTo>
                    <a:pt x="6019" y="41440"/>
                  </a:lnTo>
                  <a:lnTo>
                    <a:pt x="5702" y="47561"/>
                  </a:lnTo>
                  <a:lnTo>
                    <a:pt x="10398" y="62281"/>
                  </a:lnTo>
                  <a:lnTo>
                    <a:pt x="12761" y="71513"/>
                  </a:lnTo>
                  <a:lnTo>
                    <a:pt x="14741" y="80831"/>
                  </a:lnTo>
                  <a:lnTo>
                    <a:pt x="16827" y="92786"/>
                  </a:lnTo>
                  <a:lnTo>
                    <a:pt x="18402" y="95110"/>
                  </a:lnTo>
                  <a:lnTo>
                    <a:pt x="17043" y="105384"/>
                  </a:lnTo>
                  <a:lnTo>
                    <a:pt x="18745" y="112902"/>
                  </a:lnTo>
                  <a:lnTo>
                    <a:pt x="18707" y="129222"/>
                  </a:lnTo>
                  <a:lnTo>
                    <a:pt x="22593" y="136105"/>
                  </a:lnTo>
                  <a:lnTo>
                    <a:pt x="23609" y="139687"/>
                  </a:lnTo>
                  <a:lnTo>
                    <a:pt x="23329" y="151002"/>
                  </a:lnTo>
                  <a:lnTo>
                    <a:pt x="26593" y="158102"/>
                  </a:lnTo>
                  <a:lnTo>
                    <a:pt x="29273" y="165404"/>
                  </a:lnTo>
                  <a:lnTo>
                    <a:pt x="31141" y="172796"/>
                  </a:lnTo>
                  <a:lnTo>
                    <a:pt x="33399" y="180047"/>
                  </a:lnTo>
                  <a:lnTo>
                    <a:pt x="36169" y="187118"/>
                  </a:lnTo>
                  <a:lnTo>
                    <a:pt x="40360" y="195364"/>
                  </a:lnTo>
                  <a:lnTo>
                    <a:pt x="42354" y="195732"/>
                  </a:lnTo>
                  <a:lnTo>
                    <a:pt x="41694" y="202755"/>
                  </a:lnTo>
                  <a:lnTo>
                    <a:pt x="44094" y="207162"/>
                  </a:lnTo>
                  <a:lnTo>
                    <a:pt x="49978" y="219252"/>
                  </a:lnTo>
                  <a:lnTo>
                    <a:pt x="63398" y="243484"/>
                  </a:lnTo>
                  <a:lnTo>
                    <a:pt x="81203" y="279641"/>
                  </a:lnTo>
                  <a:lnTo>
                    <a:pt x="82956" y="281851"/>
                  </a:lnTo>
                  <a:lnTo>
                    <a:pt x="85356" y="286918"/>
                  </a:lnTo>
                  <a:lnTo>
                    <a:pt x="85394" y="288251"/>
                  </a:lnTo>
                  <a:lnTo>
                    <a:pt x="86080" y="288963"/>
                  </a:lnTo>
                  <a:lnTo>
                    <a:pt x="87426" y="288988"/>
                  </a:lnTo>
                  <a:lnTo>
                    <a:pt x="89903" y="292112"/>
                  </a:lnTo>
                  <a:lnTo>
                    <a:pt x="90157" y="297078"/>
                  </a:lnTo>
                  <a:lnTo>
                    <a:pt x="95034" y="298234"/>
                  </a:lnTo>
                  <a:lnTo>
                    <a:pt x="96418" y="296036"/>
                  </a:lnTo>
                  <a:lnTo>
                    <a:pt x="95910" y="293890"/>
                  </a:lnTo>
                  <a:lnTo>
                    <a:pt x="89804" y="284443"/>
                  </a:lnTo>
                  <a:lnTo>
                    <a:pt x="85512" y="276666"/>
                  </a:lnTo>
                  <a:lnTo>
                    <a:pt x="77609" y="260743"/>
                  </a:lnTo>
                  <a:lnTo>
                    <a:pt x="72542" y="256362"/>
                  </a:lnTo>
                  <a:lnTo>
                    <a:pt x="71551" y="249821"/>
                  </a:lnTo>
                  <a:lnTo>
                    <a:pt x="66103" y="238213"/>
                  </a:lnTo>
                  <a:lnTo>
                    <a:pt x="62433" y="232625"/>
                  </a:lnTo>
                  <a:lnTo>
                    <a:pt x="60769" y="226148"/>
                  </a:lnTo>
                  <a:lnTo>
                    <a:pt x="57162" y="221576"/>
                  </a:lnTo>
                  <a:lnTo>
                    <a:pt x="54864" y="216496"/>
                  </a:lnTo>
                  <a:lnTo>
                    <a:pt x="53987" y="208203"/>
                  </a:lnTo>
                  <a:lnTo>
                    <a:pt x="52705" y="205981"/>
                  </a:lnTo>
                  <a:lnTo>
                    <a:pt x="46875" y="198170"/>
                  </a:lnTo>
                  <a:lnTo>
                    <a:pt x="44729" y="191401"/>
                  </a:lnTo>
                  <a:lnTo>
                    <a:pt x="44843" y="176034"/>
                  </a:lnTo>
                  <a:lnTo>
                    <a:pt x="41795" y="168960"/>
                  </a:lnTo>
                  <a:lnTo>
                    <a:pt x="36906" y="155701"/>
                  </a:lnTo>
                  <a:lnTo>
                    <a:pt x="33350" y="150393"/>
                  </a:lnTo>
                  <a:lnTo>
                    <a:pt x="33870" y="138823"/>
                  </a:lnTo>
                  <a:lnTo>
                    <a:pt x="32677" y="133540"/>
                  </a:lnTo>
                  <a:lnTo>
                    <a:pt x="27419" y="125628"/>
                  </a:lnTo>
                  <a:lnTo>
                    <a:pt x="26885" y="121373"/>
                  </a:lnTo>
                  <a:lnTo>
                    <a:pt x="26581" y="111531"/>
                  </a:lnTo>
                  <a:lnTo>
                    <a:pt x="24828" y="93306"/>
                  </a:lnTo>
                  <a:lnTo>
                    <a:pt x="25946" y="86258"/>
                  </a:lnTo>
                  <a:lnTo>
                    <a:pt x="23202" y="71221"/>
                  </a:lnTo>
                  <a:lnTo>
                    <a:pt x="22758" y="62776"/>
                  </a:lnTo>
                  <a:lnTo>
                    <a:pt x="21234" y="54470"/>
                  </a:lnTo>
                  <a:lnTo>
                    <a:pt x="19081" y="45142"/>
                  </a:lnTo>
                  <a:lnTo>
                    <a:pt x="16333" y="36020"/>
                  </a:lnTo>
                  <a:lnTo>
                    <a:pt x="12988" y="27102"/>
                  </a:lnTo>
                  <a:lnTo>
                    <a:pt x="8636" y="17589"/>
                  </a:lnTo>
                  <a:lnTo>
                    <a:pt x="8534" y="16763"/>
                  </a:lnTo>
                  <a:lnTo>
                    <a:pt x="9982" y="9880"/>
                  </a:lnTo>
                  <a:lnTo>
                    <a:pt x="6845" y="5079"/>
                  </a:lnTo>
                  <a:lnTo>
                    <a:pt x="4406" y="88"/>
                  </a:lnTo>
                  <a:close/>
                </a:path>
              </a:pathLst>
            </a:custGeom>
            <a:solidFill>
              <a:srgbClr val="65B2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847496" y="1839645"/>
              <a:ext cx="142240" cy="193675"/>
            </a:xfrm>
            <a:custGeom>
              <a:avLst/>
              <a:gdLst/>
              <a:ahLst/>
              <a:cxnLst/>
              <a:rect l="l" t="t" r="r" b="b"/>
              <a:pathLst>
                <a:path w="142240" h="193675">
                  <a:moveTo>
                    <a:pt x="622" y="0"/>
                  </a:moveTo>
                  <a:lnTo>
                    <a:pt x="0" y="5219"/>
                  </a:lnTo>
                  <a:lnTo>
                    <a:pt x="3200" y="9169"/>
                  </a:lnTo>
                  <a:lnTo>
                    <a:pt x="9588" y="18745"/>
                  </a:lnTo>
                  <a:lnTo>
                    <a:pt x="11976" y="25247"/>
                  </a:lnTo>
                  <a:lnTo>
                    <a:pt x="25687" y="47676"/>
                  </a:lnTo>
                  <a:lnTo>
                    <a:pt x="28663" y="53416"/>
                  </a:lnTo>
                  <a:lnTo>
                    <a:pt x="31915" y="60286"/>
                  </a:lnTo>
                  <a:lnTo>
                    <a:pt x="36703" y="66382"/>
                  </a:lnTo>
                  <a:lnTo>
                    <a:pt x="39052" y="73736"/>
                  </a:lnTo>
                  <a:lnTo>
                    <a:pt x="41719" y="78346"/>
                  </a:lnTo>
                  <a:lnTo>
                    <a:pt x="45123" y="82486"/>
                  </a:lnTo>
                  <a:lnTo>
                    <a:pt x="52133" y="93446"/>
                  </a:lnTo>
                  <a:lnTo>
                    <a:pt x="55994" y="100177"/>
                  </a:lnTo>
                  <a:lnTo>
                    <a:pt x="68066" y="115174"/>
                  </a:lnTo>
                  <a:lnTo>
                    <a:pt x="75674" y="123851"/>
                  </a:lnTo>
                  <a:lnTo>
                    <a:pt x="101310" y="150902"/>
                  </a:lnTo>
                  <a:lnTo>
                    <a:pt x="129387" y="182778"/>
                  </a:lnTo>
                  <a:lnTo>
                    <a:pt x="131889" y="183235"/>
                  </a:lnTo>
                  <a:lnTo>
                    <a:pt x="133489" y="184848"/>
                  </a:lnTo>
                  <a:lnTo>
                    <a:pt x="137045" y="189128"/>
                  </a:lnTo>
                  <a:lnTo>
                    <a:pt x="138468" y="192214"/>
                  </a:lnTo>
                  <a:lnTo>
                    <a:pt x="141846" y="193154"/>
                  </a:lnTo>
                  <a:lnTo>
                    <a:pt x="140017" y="188315"/>
                  </a:lnTo>
                  <a:lnTo>
                    <a:pt x="135509" y="185051"/>
                  </a:lnTo>
                  <a:lnTo>
                    <a:pt x="132537" y="176593"/>
                  </a:lnTo>
                  <a:lnTo>
                    <a:pt x="131940" y="172821"/>
                  </a:lnTo>
                  <a:lnTo>
                    <a:pt x="128155" y="167830"/>
                  </a:lnTo>
                  <a:lnTo>
                    <a:pt x="124929" y="168871"/>
                  </a:lnTo>
                  <a:lnTo>
                    <a:pt x="125514" y="163271"/>
                  </a:lnTo>
                  <a:lnTo>
                    <a:pt x="123799" y="162166"/>
                  </a:lnTo>
                  <a:lnTo>
                    <a:pt x="119646" y="160388"/>
                  </a:lnTo>
                  <a:lnTo>
                    <a:pt x="117640" y="158889"/>
                  </a:lnTo>
                  <a:lnTo>
                    <a:pt x="113614" y="149567"/>
                  </a:lnTo>
                  <a:lnTo>
                    <a:pt x="106616" y="146138"/>
                  </a:lnTo>
                  <a:lnTo>
                    <a:pt x="98767" y="139763"/>
                  </a:lnTo>
                  <a:lnTo>
                    <a:pt x="98196" y="138328"/>
                  </a:lnTo>
                  <a:lnTo>
                    <a:pt x="98234" y="136042"/>
                  </a:lnTo>
                  <a:lnTo>
                    <a:pt x="94691" y="133591"/>
                  </a:lnTo>
                  <a:lnTo>
                    <a:pt x="88366" y="126199"/>
                  </a:lnTo>
                  <a:lnTo>
                    <a:pt x="80305" y="120382"/>
                  </a:lnTo>
                  <a:lnTo>
                    <a:pt x="74793" y="115395"/>
                  </a:lnTo>
                  <a:lnTo>
                    <a:pt x="48634" y="81599"/>
                  </a:lnTo>
                  <a:lnTo>
                    <a:pt x="41509" y="66120"/>
                  </a:lnTo>
                  <a:lnTo>
                    <a:pt x="31260" y="47988"/>
                  </a:lnTo>
                  <a:lnTo>
                    <a:pt x="23453" y="33066"/>
                  </a:lnTo>
                  <a:lnTo>
                    <a:pt x="17050" y="21897"/>
                  </a:lnTo>
                  <a:lnTo>
                    <a:pt x="14211" y="16103"/>
                  </a:lnTo>
                  <a:lnTo>
                    <a:pt x="11658" y="10020"/>
                  </a:lnTo>
                  <a:lnTo>
                    <a:pt x="7899" y="9347"/>
                  </a:lnTo>
                  <a:lnTo>
                    <a:pt x="5194" y="6451"/>
                  </a:lnTo>
                  <a:lnTo>
                    <a:pt x="4419" y="204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753630" y="1538376"/>
              <a:ext cx="36830" cy="178435"/>
            </a:xfrm>
            <a:custGeom>
              <a:avLst/>
              <a:gdLst/>
              <a:ahLst/>
              <a:cxnLst/>
              <a:rect l="l" t="t" r="r" b="b"/>
              <a:pathLst>
                <a:path w="36829" h="178435">
                  <a:moveTo>
                    <a:pt x="12689" y="44640"/>
                  </a:moveTo>
                  <a:lnTo>
                    <a:pt x="8305" y="44640"/>
                  </a:lnTo>
                  <a:lnTo>
                    <a:pt x="8023" y="45427"/>
                  </a:lnTo>
                  <a:lnTo>
                    <a:pt x="7874" y="46165"/>
                  </a:lnTo>
                  <a:lnTo>
                    <a:pt x="7264" y="46850"/>
                  </a:lnTo>
                  <a:lnTo>
                    <a:pt x="6769" y="51511"/>
                  </a:lnTo>
                  <a:lnTo>
                    <a:pt x="9245" y="55600"/>
                  </a:lnTo>
                  <a:lnTo>
                    <a:pt x="9956" y="59816"/>
                  </a:lnTo>
                  <a:lnTo>
                    <a:pt x="11570" y="66783"/>
                  </a:lnTo>
                  <a:lnTo>
                    <a:pt x="13438" y="73723"/>
                  </a:lnTo>
                  <a:lnTo>
                    <a:pt x="14698" y="80758"/>
                  </a:lnTo>
                  <a:lnTo>
                    <a:pt x="14490" y="88010"/>
                  </a:lnTo>
                  <a:lnTo>
                    <a:pt x="13690" y="92786"/>
                  </a:lnTo>
                  <a:lnTo>
                    <a:pt x="16586" y="96875"/>
                  </a:lnTo>
                  <a:lnTo>
                    <a:pt x="17284" y="107111"/>
                  </a:lnTo>
                  <a:lnTo>
                    <a:pt x="17729" y="112788"/>
                  </a:lnTo>
                  <a:lnTo>
                    <a:pt x="21564" y="122542"/>
                  </a:lnTo>
                  <a:lnTo>
                    <a:pt x="22428" y="127355"/>
                  </a:lnTo>
                  <a:lnTo>
                    <a:pt x="33235" y="174586"/>
                  </a:lnTo>
                  <a:lnTo>
                    <a:pt x="34582" y="175298"/>
                  </a:lnTo>
                  <a:lnTo>
                    <a:pt x="34074" y="177888"/>
                  </a:lnTo>
                  <a:lnTo>
                    <a:pt x="36347" y="177685"/>
                  </a:lnTo>
                  <a:lnTo>
                    <a:pt x="34899" y="171538"/>
                  </a:lnTo>
                  <a:lnTo>
                    <a:pt x="34988" y="164947"/>
                  </a:lnTo>
                  <a:lnTo>
                    <a:pt x="31191" y="159461"/>
                  </a:lnTo>
                  <a:lnTo>
                    <a:pt x="30568" y="158534"/>
                  </a:lnTo>
                  <a:lnTo>
                    <a:pt x="34874" y="156082"/>
                  </a:lnTo>
                  <a:lnTo>
                    <a:pt x="32194" y="153161"/>
                  </a:lnTo>
                  <a:lnTo>
                    <a:pt x="29184" y="148615"/>
                  </a:lnTo>
                  <a:lnTo>
                    <a:pt x="29730" y="144868"/>
                  </a:lnTo>
                  <a:lnTo>
                    <a:pt x="26619" y="138595"/>
                  </a:lnTo>
                  <a:lnTo>
                    <a:pt x="26263" y="133070"/>
                  </a:lnTo>
                  <a:lnTo>
                    <a:pt x="27952" y="121780"/>
                  </a:lnTo>
                  <a:lnTo>
                    <a:pt x="26670" y="114846"/>
                  </a:lnTo>
                  <a:lnTo>
                    <a:pt x="26098" y="100901"/>
                  </a:lnTo>
                  <a:lnTo>
                    <a:pt x="22555" y="93598"/>
                  </a:lnTo>
                  <a:lnTo>
                    <a:pt x="22110" y="81114"/>
                  </a:lnTo>
                  <a:lnTo>
                    <a:pt x="18897" y="77444"/>
                  </a:lnTo>
                  <a:lnTo>
                    <a:pt x="17868" y="72961"/>
                  </a:lnTo>
                  <a:lnTo>
                    <a:pt x="16267" y="66125"/>
                  </a:lnTo>
                  <a:lnTo>
                    <a:pt x="14732" y="59275"/>
                  </a:lnTo>
                  <a:lnTo>
                    <a:pt x="13482" y="52385"/>
                  </a:lnTo>
                  <a:lnTo>
                    <a:pt x="12731" y="45313"/>
                  </a:lnTo>
                  <a:lnTo>
                    <a:pt x="12689" y="44640"/>
                  </a:lnTo>
                  <a:close/>
                </a:path>
                <a:path w="36829" h="178435">
                  <a:moveTo>
                    <a:pt x="4927" y="0"/>
                  </a:moveTo>
                  <a:lnTo>
                    <a:pt x="2387" y="50"/>
                  </a:lnTo>
                  <a:lnTo>
                    <a:pt x="1460" y="139"/>
                  </a:lnTo>
                  <a:lnTo>
                    <a:pt x="698" y="584"/>
                  </a:lnTo>
                  <a:lnTo>
                    <a:pt x="0" y="1155"/>
                  </a:lnTo>
                  <a:lnTo>
                    <a:pt x="2260" y="5867"/>
                  </a:lnTo>
                  <a:lnTo>
                    <a:pt x="3924" y="11264"/>
                  </a:lnTo>
                  <a:lnTo>
                    <a:pt x="4521" y="15963"/>
                  </a:lnTo>
                  <a:lnTo>
                    <a:pt x="5397" y="22257"/>
                  </a:lnTo>
                  <a:lnTo>
                    <a:pt x="6205" y="28614"/>
                  </a:lnTo>
                  <a:lnTo>
                    <a:pt x="6616" y="35021"/>
                  </a:lnTo>
                  <a:lnTo>
                    <a:pt x="6289" y="41541"/>
                  </a:lnTo>
                  <a:lnTo>
                    <a:pt x="6083" y="43230"/>
                  </a:lnTo>
                  <a:lnTo>
                    <a:pt x="5739" y="44640"/>
                  </a:lnTo>
                  <a:lnTo>
                    <a:pt x="5700" y="45427"/>
                  </a:lnTo>
                  <a:lnTo>
                    <a:pt x="7264" y="46850"/>
                  </a:lnTo>
                  <a:lnTo>
                    <a:pt x="7849" y="46240"/>
                  </a:lnTo>
                  <a:lnTo>
                    <a:pt x="7889" y="45313"/>
                  </a:lnTo>
                  <a:lnTo>
                    <a:pt x="8305" y="44640"/>
                  </a:lnTo>
                  <a:lnTo>
                    <a:pt x="12689" y="44640"/>
                  </a:lnTo>
                  <a:lnTo>
                    <a:pt x="12496" y="41541"/>
                  </a:lnTo>
                  <a:lnTo>
                    <a:pt x="10033" y="38404"/>
                  </a:lnTo>
                  <a:lnTo>
                    <a:pt x="10782" y="30518"/>
                  </a:lnTo>
                  <a:lnTo>
                    <a:pt x="11696" y="26682"/>
                  </a:lnTo>
                  <a:lnTo>
                    <a:pt x="8966" y="20358"/>
                  </a:lnTo>
                  <a:lnTo>
                    <a:pt x="7505" y="17525"/>
                  </a:lnTo>
                  <a:lnTo>
                    <a:pt x="8305" y="14655"/>
                  </a:lnTo>
                  <a:lnTo>
                    <a:pt x="9144" y="10871"/>
                  </a:lnTo>
                  <a:lnTo>
                    <a:pt x="7823" y="7264"/>
                  </a:lnTo>
                  <a:lnTo>
                    <a:pt x="6807" y="1142"/>
                  </a:lnTo>
                  <a:lnTo>
                    <a:pt x="4927" y="0"/>
                  </a:lnTo>
                  <a:close/>
                </a:path>
                <a:path w="36829" h="178435">
                  <a:moveTo>
                    <a:pt x="7874" y="46165"/>
                  </a:moveTo>
                  <a:lnTo>
                    <a:pt x="7264" y="46850"/>
                  </a:lnTo>
                  <a:lnTo>
                    <a:pt x="7874" y="46240"/>
                  </a:lnTo>
                  <a:close/>
                </a:path>
              </a:pathLst>
            </a:custGeom>
            <a:solidFill>
              <a:srgbClr val="6AB7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841425" y="1830311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69" y="0"/>
                  </a:moveTo>
                  <a:lnTo>
                    <a:pt x="0" y="3479"/>
                  </a:lnTo>
                  <a:lnTo>
                    <a:pt x="4622" y="7264"/>
                  </a:lnTo>
                  <a:lnTo>
                    <a:pt x="4749" y="3975"/>
                  </a:lnTo>
                  <a:lnTo>
                    <a:pt x="3911" y="124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749452" y="1507261"/>
              <a:ext cx="16510" cy="46355"/>
            </a:xfrm>
            <a:custGeom>
              <a:avLst/>
              <a:gdLst/>
              <a:ahLst/>
              <a:cxnLst/>
              <a:rect l="l" t="t" r="r" b="b"/>
              <a:pathLst>
                <a:path w="16509" h="46355">
                  <a:moveTo>
                    <a:pt x="0" y="0"/>
                  </a:moveTo>
                  <a:lnTo>
                    <a:pt x="1752" y="5194"/>
                  </a:lnTo>
                  <a:lnTo>
                    <a:pt x="3594" y="9169"/>
                  </a:lnTo>
                  <a:lnTo>
                    <a:pt x="3060" y="15735"/>
                  </a:lnTo>
                  <a:lnTo>
                    <a:pt x="3835" y="17780"/>
                  </a:lnTo>
                  <a:lnTo>
                    <a:pt x="4178" y="19799"/>
                  </a:lnTo>
                  <a:lnTo>
                    <a:pt x="4178" y="21882"/>
                  </a:lnTo>
                  <a:lnTo>
                    <a:pt x="5397" y="25247"/>
                  </a:lnTo>
                  <a:lnTo>
                    <a:pt x="3581" y="29197"/>
                  </a:lnTo>
                  <a:lnTo>
                    <a:pt x="6261" y="32270"/>
                  </a:lnTo>
                  <a:lnTo>
                    <a:pt x="9334" y="32067"/>
                  </a:lnTo>
                  <a:lnTo>
                    <a:pt x="10477" y="33604"/>
                  </a:lnTo>
                  <a:lnTo>
                    <a:pt x="10413" y="39763"/>
                  </a:lnTo>
                  <a:lnTo>
                    <a:pt x="11099" y="42862"/>
                  </a:lnTo>
                  <a:lnTo>
                    <a:pt x="12484" y="45770"/>
                  </a:lnTo>
                  <a:lnTo>
                    <a:pt x="14096" y="45935"/>
                  </a:lnTo>
                  <a:lnTo>
                    <a:pt x="14528" y="44335"/>
                  </a:lnTo>
                  <a:lnTo>
                    <a:pt x="15595" y="43700"/>
                  </a:lnTo>
                  <a:lnTo>
                    <a:pt x="16141" y="37871"/>
                  </a:lnTo>
                  <a:lnTo>
                    <a:pt x="16027" y="32105"/>
                  </a:lnTo>
                  <a:lnTo>
                    <a:pt x="14185" y="26466"/>
                  </a:lnTo>
                  <a:lnTo>
                    <a:pt x="14566" y="26035"/>
                  </a:lnTo>
                  <a:lnTo>
                    <a:pt x="10490" y="19875"/>
                  </a:lnTo>
                  <a:lnTo>
                    <a:pt x="7658" y="13169"/>
                  </a:lnTo>
                  <a:lnTo>
                    <a:pt x="4813" y="3619"/>
                  </a:lnTo>
                  <a:lnTo>
                    <a:pt x="2730" y="21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B1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753630" y="1529156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0"/>
                  </a:moveTo>
                  <a:lnTo>
                    <a:pt x="0" y="10388"/>
                  </a:lnTo>
                  <a:lnTo>
                    <a:pt x="2070" y="10375"/>
                  </a:lnTo>
                  <a:lnTo>
                    <a:pt x="952" y="7010"/>
                  </a:lnTo>
                  <a:lnTo>
                    <a:pt x="1714" y="32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B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990790" y="2033854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634" y="0"/>
                  </a:moveTo>
                  <a:lnTo>
                    <a:pt x="0" y="5270"/>
                  </a:lnTo>
                  <a:lnTo>
                    <a:pt x="5295" y="12687"/>
                  </a:lnTo>
                  <a:lnTo>
                    <a:pt x="11023" y="14528"/>
                  </a:lnTo>
                  <a:lnTo>
                    <a:pt x="9423" y="8356"/>
                  </a:lnTo>
                  <a:lnTo>
                    <a:pt x="3581" y="5207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69B2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78" name="object 4878"/>
          <p:cNvGrpSpPr/>
          <p:nvPr/>
        </p:nvGrpSpPr>
        <p:grpSpPr>
          <a:xfrm>
            <a:off x="875017" y="1075474"/>
            <a:ext cx="29845" cy="25400"/>
            <a:chOff x="875017" y="1075474"/>
            <a:chExt cx="29845" cy="25400"/>
          </a:xfrm>
        </p:grpSpPr>
        <p:sp>
          <p:nvSpPr>
            <p:cNvPr id="4879" name="object 4879"/>
            <p:cNvSpPr/>
            <p:nvPr/>
          </p:nvSpPr>
          <p:spPr>
            <a:xfrm>
              <a:off x="875017" y="1075474"/>
              <a:ext cx="29845" cy="25400"/>
            </a:xfrm>
            <a:custGeom>
              <a:avLst/>
              <a:gdLst/>
              <a:ahLst/>
              <a:cxnLst/>
              <a:rect l="l" t="t" r="r" b="b"/>
              <a:pathLst>
                <a:path w="29844" h="25400">
                  <a:moveTo>
                    <a:pt x="29349" y="0"/>
                  </a:moveTo>
                  <a:lnTo>
                    <a:pt x="25006" y="901"/>
                  </a:lnTo>
                  <a:lnTo>
                    <a:pt x="20866" y="4025"/>
                  </a:lnTo>
                  <a:lnTo>
                    <a:pt x="17868" y="5435"/>
                  </a:lnTo>
                  <a:lnTo>
                    <a:pt x="15494" y="7569"/>
                  </a:lnTo>
                  <a:lnTo>
                    <a:pt x="13563" y="10236"/>
                  </a:lnTo>
                  <a:lnTo>
                    <a:pt x="12547" y="11277"/>
                  </a:lnTo>
                  <a:lnTo>
                    <a:pt x="12687" y="13449"/>
                  </a:lnTo>
                  <a:lnTo>
                    <a:pt x="13131" y="15646"/>
                  </a:lnTo>
                  <a:lnTo>
                    <a:pt x="8877" y="16243"/>
                  </a:lnTo>
                  <a:lnTo>
                    <a:pt x="8534" y="18021"/>
                  </a:lnTo>
                  <a:lnTo>
                    <a:pt x="7391" y="18567"/>
                  </a:lnTo>
                  <a:lnTo>
                    <a:pt x="4851" y="20231"/>
                  </a:lnTo>
                  <a:lnTo>
                    <a:pt x="0" y="23012"/>
                  </a:lnTo>
                  <a:lnTo>
                    <a:pt x="1079" y="24091"/>
                  </a:lnTo>
                  <a:lnTo>
                    <a:pt x="4267" y="24790"/>
                  </a:lnTo>
                  <a:lnTo>
                    <a:pt x="7226" y="22466"/>
                  </a:lnTo>
                  <a:lnTo>
                    <a:pt x="10388" y="20637"/>
                  </a:lnTo>
                  <a:lnTo>
                    <a:pt x="15786" y="18351"/>
                  </a:lnTo>
                  <a:lnTo>
                    <a:pt x="19812" y="17614"/>
                  </a:lnTo>
                  <a:lnTo>
                    <a:pt x="17284" y="10680"/>
                  </a:lnTo>
                  <a:lnTo>
                    <a:pt x="26339" y="10744"/>
                  </a:lnTo>
                  <a:lnTo>
                    <a:pt x="24180" y="4330"/>
                  </a:lnTo>
                  <a:lnTo>
                    <a:pt x="27190" y="2260"/>
                  </a:lnTo>
                  <a:lnTo>
                    <a:pt x="29349" y="0"/>
                  </a:lnTo>
                  <a:close/>
                </a:path>
              </a:pathLst>
            </a:custGeom>
            <a:solidFill>
              <a:srgbClr val="8DB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882408" y="1086751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19">
                  <a:moveTo>
                    <a:pt x="5156" y="0"/>
                  </a:moveTo>
                  <a:lnTo>
                    <a:pt x="2946" y="2082"/>
                  </a:lnTo>
                  <a:lnTo>
                    <a:pt x="977" y="4343"/>
                  </a:lnTo>
                  <a:lnTo>
                    <a:pt x="0" y="7289"/>
                  </a:lnTo>
                  <a:lnTo>
                    <a:pt x="1549" y="7391"/>
                  </a:lnTo>
                  <a:lnTo>
                    <a:pt x="2082" y="5486"/>
                  </a:lnTo>
                  <a:lnTo>
                    <a:pt x="8750" y="5092"/>
                  </a:lnTo>
                  <a:lnTo>
                    <a:pt x="8331" y="303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8FC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881" name="object 4881"/>
          <p:cNvSpPr/>
          <p:nvPr/>
        </p:nvSpPr>
        <p:spPr>
          <a:xfrm>
            <a:off x="1247914" y="761745"/>
            <a:ext cx="5715" cy="4445"/>
          </a:xfrm>
          <a:custGeom>
            <a:avLst/>
            <a:gdLst/>
            <a:ahLst/>
            <a:cxnLst/>
            <a:rect l="l" t="t" r="r" b="b"/>
            <a:pathLst>
              <a:path w="5715" h="4445">
                <a:moveTo>
                  <a:pt x="5219" y="0"/>
                </a:moveTo>
                <a:lnTo>
                  <a:pt x="622" y="368"/>
                </a:lnTo>
                <a:lnTo>
                  <a:pt x="0" y="1003"/>
                </a:lnTo>
                <a:lnTo>
                  <a:pt x="1092" y="4241"/>
                </a:lnTo>
                <a:lnTo>
                  <a:pt x="2717" y="3073"/>
                </a:lnTo>
                <a:lnTo>
                  <a:pt x="5168" y="2705"/>
                </a:lnTo>
                <a:lnTo>
                  <a:pt x="5219" y="0"/>
                </a:lnTo>
                <a:close/>
              </a:path>
            </a:pathLst>
          </a:custGeom>
          <a:solidFill>
            <a:srgbClr val="72C3D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882" name="object 4882"/>
          <p:cNvGrpSpPr/>
          <p:nvPr/>
        </p:nvGrpSpPr>
        <p:grpSpPr>
          <a:xfrm>
            <a:off x="807834" y="1651063"/>
            <a:ext cx="46990" cy="82550"/>
            <a:chOff x="807834" y="1651063"/>
            <a:chExt cx="46990" cy="82550"/>
          </a:xfrm>
        </p:grpSpPr>
        <p:sp>
          <p:nvSpPr>
            <p:cNvPr id="4883" name="object 4883"/>
            <p:cNvSpPr/>
            <p:nvPr/>
          </p:nvSpPr>
          <p:spPr>
            <a:xfrm>
              <a:off x="807834" y="1651063"/>
              <a:ext cx="38735" cy="82550"/>
            </a:xfrm>
            <a:custGeom>
              <a:avLst/>
              <a:gdLst/>
              <a:ahLst/>
              <a:cxnLst/>
              <a:rect l="l" t="t" r="r" b="b"/>
              <a:pathLst>
                <a:path w="38734" h="82550">
                  <a:moveTo>
                    <a:pt x="36260" y="77720"/>
                  </a:moveTo>
                  <a:lnTo>
                    <a:pt x="31432" y="81978"/>
                  </a:lnTo>
                  <a:lnTo>
                    <a:pt x="38519" y="81140"/>
                  </a:lnTo>
                  <a:lnTo>
                    <a:pt x="36260" y="77720"/>
                  </a:lnTo>
                  <a:close/>
                </a:path>
                <a:path w="38734" h="82550">
                  <a:moveTo>
                    <a:pt x="35335" y="76297"/>
                  </a:moveTo>
                  <a:lnTo>
                    <a:pt x="36260" y="77720"/>
                  </a:lnTo>
                  <a:lnTo>
                    <a:pt x="36601" y="77419"/>
                  </a:lnTo>
                  <a:lnTo>
                    <a:pt x="35335" y="76297"/>
                  </a:lnTo>
                  <a:close/>
                </a:path>
                <a:path w="38734" h="82550">
                  <a:moveTo>
                    <a:pt x="3924" y="0"/>
                  </a:moveTo>
                  <a:lnTo>
                    <a:pt x="241" y="1435"/>
                  </a:lnTo>
                  <a:lnTo>
                    <a:pt x="0" y="3340"/>
                  </a:lnTo>
                  <a:lnTo>
                    <a:pt x="2369" y="11338"/>
                  </a:lnTo>
                  <a:lnTo>
                    <a:pt x="4225" y="17857"/>
                  </a:lnTo>
                  <a:lnTo>
                    <a:pt x="5963" y="24549"/>
                  </a:lnTo>
                  <a:lnTo>
                    <a:pt x="7480" y="31330"/>
                  </a:lnTo>
                  <a:lnTo>
                    <a:pt x="7823" y="31559"/>
                  </a:lnTo>
                  <a:lnTo>
                    <a:pt x="8102" y="31775"/>
                  </a:lnTo>
                  <a:lnTo>
                    <a:pt x="9613" y="32664"/>
                  </a:lnTo>
                  <a:lnTo>
                    <a:pt x="8940" y="35064"/>
                  </a:lnTo>
                  <a:lnTo>
                    <a:pt x="14808" y="36715"/>
                  </a:lnTo>
                  <a:lnTo>
                    <a:pt x="14312" y="39446"/>
                  </a:lnTo>
                  <a:lnTo>
                    <a:pt x="12890" y="42887"/>
                  </a:lnTo>
                  <a:lnTo>
                    <a:pt x="11988" y="44119"/>
                  </a:lnTo>
                  <a:lnTo>
                    <a:pt x="16294" y="44424"/>
                  </a:lnTo>
                  <a:lnTo>
                    <a:pt x="15201" y="48666"/>
                  </a:lnTo>
                  <a:lnTo>
                    <a:pt x="22859" y="51714"/>
                  </a:lnTo>
                  <a:lnTo>
                    <a:pt x="24358" y="58940"/>
                  </a:lnTo>
                  <a:lnTo>
                    <a:pt x="29870" y="66014"/>
                  </a:lnTo>
                  <a:lnTo>
                    <a:pt x="27609" y="69837"/>
                  </a:lnTo>
                  <a:lnTo>
                    <a:pt x="33693" y="74841"/>
                  </a:lnTo>
                  <a:lnTo>
                    <a:pt x="35335" y="76297"/>
                  </a:lnTo>
                  <a:lnTo>
                    <a:pt x="36156" y="73279"/>
                  </a:lnTo>
                  <a:lnTo>
                    <a:pt x="35094" y="67081"/>
                  </a:lnTo>
                  <a:lnTo>
                    <a:pt x="32550" y="63944"/>
                  </a:lnTo>
                  <a:lnTo>
                    <a:pt x="35115" y="60274"/>
                  </a:lnTo>
                  <a:lnTo>
                    <a:pt x="32727" y="60274"/>
                  </a:lnTo>
                  <a:lnTo>
                    <a:pt x="30822" y="57543"/>
                  </a:lnTo>
                  <a:lnTo>
                    <a:pt x="31407" y="53746"/>
                  </a:lnTo>
                  <a:lnTo>
                    <a:pt x="28968" y="51244"/>
                  </a:lnTo>
                  <a:lnTo>
                    <a:pt x="26936" y="50812"/>
                  </a:lnTo>
                  <a:lnTo>
                    <a:pt x="26504" y="49072"/>
                  </a:lnTo>
                  <a:lnTo>
                    <a:pt x="22910" y="39763"/>
                  </a:lnTo>
                  <a:lnTo>
                    <a:pt x="11391" y="18935"/>
                  </a:lnTo>
                  <a:lnTo>
                    <a:pt x="10147" y="15557"/>
                  </a:lnTo>
                  <a:lnTo>
                    <a:pt x="9194" y="12014"/>
                  </a:lnTo>
                  <a:lnTo>
                    <a:pt x="7035" y="6858"/>
                  </a:lnTo>
                  <a:lnTo>
                    <a:pt x="6337" y="5676"/>
                  </a:lnTo>
                  <a:lnTo>
                    <a:pt x="5397" y="4660"/>
                  </a:lnTo>
                  <a:lnTo>
                    <a:pt x="4292" y="2044"/>
                  </a:lnTo>
                  <a:lnTo>
                    <a:pt x="3924" y="0"/>
                  </a:lnTo>
                  <a:close/>
                </a:path>
                <a:path w="38734" h="82550">
                  <a:moveTo>
                    <a:pt x="35094" y="67081"/>
                  </a:moveTo>
                  <a:close/>
                </a:path>
                <a:path w="38734" h="82550">
                  <a:moveTo>
                    <a:pt x="33172" y="56565"/>
                  </a:moveTo>
                  <a:lnTo>
                    <a:pt x="31947" y="57543"/>
                  </a:lnTo>
                  <a:lnTo>
                    <a:pt x="31902" y="58915"/>
                  </a:lnTo>
                  <a:lnTo>
                    <a:pt x="32727" y="60274"/>
                  </a:lnTo>
                  <a:lnTo>
                    <a:pt x="35115" y="60274"/>
                  </a:lnTo>
                  <a:lnTo>
                    <a:pt x="35471" y="59766"/>
                  </a:lnTo>
                  <a:lnTo>
                    <a:pt x="33172" y="56565"/>
                  </a:lnTo>
                  <a:close/>
                </a:path>
              </a:pathLst>
            </a:custGeom>
            <a:solidFill>
              <a:srgbClr val="488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824179" y="1675612"/>
              <a:ext cx="13970" cy="27305"/>
            </a:xfrm>
            <a:custGeom>
              <a:avLst/>
              <a:gdLst/>
              <a:ahLst/>
              <a:cxnLst/>
              <a:rect l="l" t="t" r="r" b="b"/>
              <a:pathLst>
                <a:path w="13969" h="27305">
                  <a:moveTo>
                    <a:pt x="0" y="0"/>
                  </a:moveTo>
                  <a:lnTo>
                    <a:pt x="2425" y="6883"/>
                  </a:lnTo>
                  <a:lnTo>
                    <a:pt x="4673" y="13830"/>
                  </a:lnTo>
                  <a:lnTo>
                    <a:pt x="8381" y="23139"/>
                  </a:lnTo>
                  <a:lnTo>
                    <a:pt x="8077" y="27228"/>
                  </a:lnTo>
                  <a:lnTo>
                    <a:pt x="12623" y="27101"/>
                  </a:lnTo>
                  <a:lnTo>
                    <a:pt x="13436" y="27076"/>
                  </a:lnTo>
                  <a:lnTo>
                    <a:pt x="13969" y="26860"/>
                  </a:lnTo>
                  <a:lnTo>
                    <a:pt x="13487" y="25895"/>
                  </a:lnTo>
                  <a:lnTo>
                    <a:pt x="10693" y="25412"/>
                  </a:lnTo>
                  <a:lnTo>
                    <a:pt x="11099" y="22809"/>
                  </a:lnTo>
                  <a:lnTo>
                    <a:pt x="7670" y="13677"/>
                  </a:lnTo>
                  <a:lnTo>
                    <a:pt x="5537" y="59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BA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828662" y="1668449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1663" y="0"/>
                  </a:moveTo>
                  <a:lnTo>
                    <a:pt x="698" y="825"/>
                  </a:lnTo>
                  <a:lnTo>
                    <a:pt x="1003" y="3619"/>
                  </a:lnTo>
                  <a:lnTo>
                    <a:pt x="0" y="6604"/>
                  </a:lnTo>
                  <a:lnTo>
                    <a:pt x="1854" y="9182"/>
                  </a:lnTo>
                  <a:lnTo>
                    <a:pt x="3962" y="12661"/>
                  </a:lnTo>
                  <a:lnTo>
                    <a:pt x="1841" y="17576"/>
                  </a:lnTo>
                  <a:lnTo>
                    <a:pt x="6172" y="21094"/>
                  </a:lnTo>
                  <a:lnTo>
                    <a:pt x="4152" y="15074"/>
                  </a:lnTo>
                  <a:lnTo>
                    <a:pt x="3721" y="9461"/>
                  </a:lnTo>
                  <a:lnTo>
                    <a:pt x="2921" y="3924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70C6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836803" y="1700657"/>
              <a:ext cx="4445" cy="12065"/>
            </a:xfrm>
            <a:custGeom>
              <a:avLst/>
              <a:gdLst/>
              <a:ahLst/>
              <a:cxnLst/>
              <a:rect l="l" t="t" r="r" b="b"/>
              <a:pathLst>
                <a:path w="4444" h="12064">
                  <a:moveTo>
                    <a:pt x="1003" y="0"/>
                  </a:moveTo>
                  <a:lnTo>
                    <a:pt x="1016" y="292"/>
                  </a:lnTo>
                  <a:lnTo>
                    <a:pt x="965" y="571"/>
                  </a:lnTo>
                  <a:lnTo>
                    <a:pt x="863" y="850"/>
                  </a:lnTo>
                  <a:lnTo>
                    <a:pt x="0" y="2057"/>
                  </a:lnTo>
                  <a:lnTo>
                    <a:pt x="495" y="5397"/>
                  </a:lnTo>
                  <a:lnTo>
                    <a:pt x="520" y="8953"/>
                  </a:lnTo>
                  <a:lnTo>
                    <a:pt x="3924" y="11633"/>
                  </a:lnTo>
                  <a:lnTo>
                    <a:pt x="4203" y="6972"/>
                  </a:lnTo>
                  <a:lnTo>
                    <a:pt x="3860" y="4318"/>
                  </a:lnTo>
                  <a:lnTo>
                    <a:pt x="3022" y="1892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3B7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843521" y="1700555"/>
              <a:ext cx="11430" cy="23495"/>
            </a:xfrm>
            <a:custGeom>
              <a:avLst/>
              <a:gdLst/>
              <a:ahLst/>
              <a:cxnLst/>
              <a:rect l="l" t="t" r="r" b="b"/>
              <a:pathLst>
                <a:path w="11430" h="23494">
                  <a:moveTo>
                    <a:pt x="0" y="0"/>
                  </a:moveTo>
                  <a:lnTo>
                    <a:pt x="1435" y="8089"/>
                  </a:lnTo>
                  <a:lnTo>
                    <a:pt x="6197" y="20319"/>
                  </a:lnTo>
                  <a:lnTo>
                    <a:pt x="9182" y="23469"/>
                  </a:lnTo>
                  <a:lnTo>
                    <a:pt x="11049" y="19011"/>
                  </a:lnTo>
                  <a:lnTo>
                    <a:pt x="7467" y="16001"/>
                  </a:lnTo>
                  <a:lnTo>
                    <a:pt x="6692" y="12395"/>
                  </a:lnTo>
                  <a:lnTo>
                    <a:pt x="5562" y="9372"/>
                  </a:lnTo>
                  <a:lnTo>
                    <a:pt x="3149" y="6794"/>
                  </a:lnTo>
                  <a:lnTo>
                    <a:pt x="4000" y="21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980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845997" y="1696351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50" y="0"/>
                  </a:moveTo>
                  <a:lnTo>
                    <a:pt x="0" y="2032"/>
                  </a:lnTo>
                  <a:lnTo>
                    <a:pt x="482" y="3835"/>
                  </a:lnTo>
                  <a:lnTo>
                    <a:pt x="2133" y="5168"/>
                  </a:lnTo>
                  <a:lnTo>
                    <a:pt x="2184" y="3149"/>
                  </a:lnTo>
                  <a:lnTo>
                    <a:pt x="1727" y="13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62B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89" name="object 4889"/>
          <p:cNvGrpSpPr/>
          <p:nvPr/>
        </p:nvGrpSpPr>
        <p:grpSpPr>
          <a:xfrm>
            <a:off x="753376" y="1445031"/>
            <a:ext cx="49530" cy="108585"/>
            <a:chOff x="753376" y="1445031"/>
            <a:chExt cx="49530" cy="108585"/>
          </a:xfrm>
        </p:grpSpPr>
        <p:sp>
          <p:nvSpPr>
            <p:cNvPr id="4890" name="object 4890"/>
            <p:cNvSpPr/>
            <p:nvPr/>
          </p:nvSpPr>
          <p:spPr>
            <a:xfrm>
              <a:off x="756577" y="1451190"/>
              <a:ext cx="46355" cy="102870"/>
            </a:xfrm>
            <a:custGeom>
              <a:avLst/>
              <a:gdLst/>
              <a:ahLst/>
              <a:cxnLst/>
              <a:rect l="l" t="t" r="r" b="b"/>
              <a:pathLst>
                <a:path w="46354" h="102869">
                  <a:moveTo>
                    <a:pt x="6489" y="0"/>
                  </a:moveTo>
                  <a:lnTo>
                    <a:pt x="2247" y="76"/>
                  </a:lnTo>
                  <a:lnTo>
                    <a:pt x="0" y="5410"/>
                  </a:lnTo>
                  <a:lnTo>
                    <a:pt x="1816" y="11188"/>
                  </a:lnTo>
                  <a:lnTo>
                    <a:pt x="11988" y="18973"/>
                  </a:lnTo>
                  <a:lnTo>
                    <a:pt x="16040" y="21437"/>
                  </a:lnTo>
                  <a:lnTo>
                    <a:pt x="16814" y="27863"/>
                  </a:lnTo>
                  <a:lnTo>
                    <a:pt x="17640" y="28689"/>
                  </a:lnTo>
                  <a:lnTo>
                    <a:pt x="25628" y="34035"/>
                  </a:lnTo>
                  <a:lnTo>
                    <a:pt x="30048" y="40398"/>
                  </a:lnTo>
                  <a:lnTo>
                    <a:pt x="30556" y="50977"/>
                  </a:lnTo>
                  <a:lnTo>
                    <a:pt x="31673" y="52412"/>
                  </a:lnTo>
                  <a:lnTo>
                    <a:pt x="34632" y="57226"/>
                  </a:lnTo>
                  <a:lnTo>
                    <a:pt x="35826" y="60655"/>
                  </a:lnTo>
                  <a:lnTo>
                    <a:pt x="36817" y="68452"/>
                  </a:lnTo>
                  <a:lnTo>
                    <a:pt x="36347" y="72275"/>
                  </a:lnTo>
                  <a:lnTo>
                    <a:pt x="37541" y="75882"/>
                  </a:lnTo>
                  <a:lnTo>
                    <a:pt x="37223" y="76834"/>
                  </a:lnTo>
                  <a:lnTo>
                    <a:pt x="36690" y="77635"/>
                  </a:lnTo>
                  <a:lnTo>
                    <a:pt x="38404" y="86499"/>
                  </a:lnTo>
                  <a:lnTo>
                    <a:pt x="39509" y="94233"/>
                  </a:lnTo>
                  <a:lnTo>
                    <a:pt x="39192" y="102361"/>
                  </a:lnTo>
                  <a:lnTo>
                    <a:pt x="43446" y="98920"/>
                  </a:lnTo>
                  <a:lnTo>
                    <a:pt x="45732" y="95084"/>
                  </a:lnTo>
                  <a:lnTo>
                    <a:pt x="44272" y="86118"/>
                  </a:lnTo>
                  <a:lnTo>
                    <a:pt x="45313" y="82562"/>
                  </a:lnTo>
                  <a:lnTo>
                    <a:pt x="45834" y="78993"/>
                  </a:lnTo>
                  <a:lnTo>
                    <a:pt x="43179" y="78587"/>
                  </a:lnTo>
                  <a:lnTo>
                    <a:pt x="43815" y="76822"/>
                  </a:lnTo>
                  <a:lnTo>
                    <a:pt x="44729" y="72008"/>
                  </a:lnTo>
                  <a:lnTo>
                    <a:pt x="45148" y="68503"/>
                  </a:lnTo>
                  <a:lnTo>
                    <a:pt x="39611" y="61277"/>
                  </a:lnTo>
                  <a:lnTo>
                    <a:pt x="39776" y="55575"/>
                  </a:lnTo>
                  <a:lnTo>
                    <a:pt x="37807" y="47218"/>
                  </a:lnTo>
                  <a:lnTo>
                    <a:pt x="37731" y="44195"/>
                  </a:lnTo>
                  <a:lnTo>
                    <a:pt x="34797" y="39027"/>
                  </a:lnTo>
                  <a:lnTo>
                    <a:pt x="32054" y="41389"/>
                  </a:lnTo>
                  <a:lnTo>
                    <a:pt x="29857" y="33210"/>
                  </a:lnTo>
                  <a:lnTo>
                    <a:pt x="26073" y="28257"/>
                  </a:lnTo>
                  <a:lnTo>
                    <a:pt x="23012" y="22923"/>
                  </a:lnTo>
                  <a:lnTo>
                    <a:pt x="18186" y="17576"/>
                  </a:lnTo>
                  <a:lnTo>
                    <a:pt x="12522" y="13119"/>
                  </a:lnTo>
                  <a:lnTo>
                    <a:pt x="7772" y="4673"/>
                  </a:lnTo>
                  <a:lnTo>
                    <a:pt x="6489" y="0"/>
                  </a:lnTo>
                  <a:close/>
                </a:path>
              </a:pathLst>
            </a:custGeom>
            <a:solidFill>
              <a:srgbClr val="5C9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753376" y="1445031"/>
              <a:ext cx="41275" cy="82550"/>
            </a:xfrm>
            <a:custGeom>
              <a:avLst/>
              <a:gdLst/>
              <a:ahLst/>
              <a:cxnLst/>
              <a:rect l="l" t="t" r="r" b="b"/>
              <a:pathLst>
                <a:path w="41275" h="82550">
                  <a:moveTo>
                    <a:pt x="39464" y="65938"/>
                  </a:moveTo>
                  <a:lnTo>
                    <a:pt x="37465" y="65938"/>
                  </a:lnTo>
                  <a:lnTo>
                    <a:pt x="39458" y="66865"/>
                  </a:lnTo>
                  <a:lnTo>
                    <a:pt x="38252" y="68681"/>
                  </a:lnTo>
                  <a:lnTo>
                    <a:pt x="40017" y="73913"/>
                  </a:lnTo>
                  <a:lnTo>
                    <a:pt x="38468" y="78295"/>
                  </a:lnTo>
                  <a:lnTo>
                    <a:pt x="40741" y="82041"/>
                  </a:lnTo>
                  <a:lnTo>
                    <a:pt x="40591" y="75688"/>
                  </a:lnTo>
                  <a:lnTo>
                    <a:pt x="40268" y="69372"/>
                  </a:lnTo>
                  <a:lnTo>
                    <a:pt x="39464" y="65938"/>
                  </a:lnTo>
                  <a:close/>
                </a:path>
                <a:path w="41275" h="82550">
                  <a:moveTo>
                    <a:pt x="35552" y="67814"/>
                  </a:moveTo>
                  <a:lnTo>
                    <a:pt x="35648" y="70777"/>
                  </a:lnTo>
                  <a:lnTo>
                    <a:pt x="37134" y="71704"/>
                  </a:lnTo>
                  <a:lnTo>
                    <a:pt x="38688" y="69974"/>
                  </a:lnTo>
                  <a:lnTo>
                    <a:pt x="38597" y="69704"/>
                  </a:lnTo>
                  <a:lnTo>
                    <a:pt x="35552" y="67814"/>
                  </a:lnTo>
                  <a:close/>
                </a:path>
                <a:path w="41275" h="82550">
                  <a:moveTo>
                    <a:pt x="38597" y="69704"/>
                  </a:moveTo>
                  <a:lnTo>
                    <a:pt x="38688" y="69974"/>
                  </a:lnTo>
                  <a:lnTo>
                    <a:pt x="38811" y="69837"/>
                  </a:lnTo>
                  <a:lnTo>
                    <a:pt x="38597" y="69704"/>
                  </a:lnTo>
                  <a:close/>
                </a:path>
                <a:path w="41275" h="82550">
                  <a:moveTo>
                    <a:pt x="1295" y="0"/>
                  </a:moveTo>
                  <a:lnTo>
                    <a:pt x="0" y="7785"/>
                  </a:lnTo>
                  <a:lnTo>
                    <a:pt x="2781" y="14782"/>
                  </a:lnTo>
                  <a:lnTo>
                    <a:pt x="5448" y="21805"/>
                  </a:lnTo>
                  <a:lnTo>
                    <a:pt x="7747" y="28232"/>
                  </a:lnTo>
                  <a:lnTo>
                    <a:pt x="14668" y="30098"/>
                  </a:lnTo>
                  <a:lnTo>
                    <a:pt x="20459" y="37388"/>
                  </a:lnTo>
                  <a:lnTo>
                    <a:pt x="21082" y="40436"/>
                  </a:lnTo>
                  <a:lnTo>
                    <a:pt x="23063" y="42163"/>
                  </a:lnTo>
                  <a:lnTo>
                    <a:pt x="28210" y="47627"/>
                  </a:lnTo>
                  <a:lnTo>
                    <a:pt x="31896" y="53751"/>
                  </a:lnTo>
                  <a:lnTo>
                    <a:pt x="34286" y="60482"/>
                  </a:lnTo>
                  <a:lnTo>
                    <a:pt x="35542" y="67737"/>
                  </a:lnTo>
                  <a:lnTo>
                    <a:pt x="37465" y="65938"/>
                  </a:lnTo>
                  <a:lnTo>
                    <a:pt x="39464" y="65938"/>
                  </a:lnTo>
                  <a:lnTo>
                    <a:pt x="38844" y="63291"/>
                  </a:lnTo>
                  <a:lnTo>
                    <a:pt x="35394" y="57645"/>
                  </a:lnTo>
                  <a:lnTo>
                    <a:pt x="34937" y="57124"/>
                  </a:lnTo>
                  <a:lnTo>
                    <a:pt x="34950" y="56032"/>
                  </a:lnTo>
                  <a:lnTo>
                    <a:pt x="35534" y="47015"/>
                  </a:lnTo>
                  <a:lnTo>
                    <a:pt x="30441" y="41198"/>
                  </a:lnTo>
                  <a:lnTo>
                    <a:pt x="23926" y="33921"/>
                  </a:lnTo>
                  <a:lnTo>
                    <a:pt x="20154" y="33337"/>
                  </a:lnTo>
                  <a:lnTo>
                    <a:pt x="20269" y="26238"/>
                  </a:lnTo>
                  <a:lnTo>
                    <a:pt x="17983" y="24739"/>
                  </a:lnTo>
                  <a:lnTo>
                    <a:pt x="8788" y="19519"/>
                  </a:lnTo>
                  <a:lnTo>
                    <a:pt x="4838" y="14223"/>
                  </a:lnTo>
                  <a:lnTo>
                    <a:pt x="5448" y="6235"/>
                  </a:lnTo>
                  <a:lnTo>
                    <a:pt x="6019" y="2857"/>
                  </a:lnTo>
                  <a:lnTo>
                    <a:pt x="4267" y="1015"/>
                  </a:lnTo>
                  <a:lnTo>
                    <a:pt x="1295" y="0"/>
                  </a:lnTo>
                  <a:close/>
                </a:path>
              </a:pathLst>
            </a:custGeom>
            <a:solidFill>
              <a:srgbClr val="649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892" name="object 4892"/>
          <p:cNvGrpSpPr/>
          <p:nvPr/>
        </p:nvGrpSpPr>
        <p:grpSpPr>
          <a:xfrm>
            <a:off x="1241678" y="1980857"/>
            <a:ext cx="571500" cy="160655"/>
            <a:chOff x="1241678" y="1980857"/>
            <a:chExt cx="571500" cy="160655"/>
          </a:xfrm>
        </p:grpSpPr>
        <p:sp>
          <p:nvSpPr>
            <p:cNvPr id="4893" name="object 4893"/>
            <p:cNvSpPr/>
            <p:nvPr/>
          </p:nvSpPr>
          <p:spPr>
            <a:xfrm>
              <a:off x="1241678" y="2074926"/>
              <a:ext cx="26034" cy="34290"/>
            </a:xfrm>
            <a:custGeom>
              <a:avLst/>
              <a:gdLst/>
              <a:ahLst/>
              <a:cxnLst/>
              <a:rect l="l" t="t" r="r" b="b"/>
              <a:pathLst>
                <a:path w="26034" h="34289">
                  <a:moveTo>
                    <a:pt x="24282" y="0"/>
                  </a:moveTo>
                  <a:lnTo>
                    <a:pt x="20675" y="469"/>
                  </a:lnTo>
                  <a:lnTo>
                    <a:pt x="18503" y="2870"/>
                  </a:lnTo>
                  <a:lnTo>
                    <a:pt x="16675" y="5702"/>
                  </a:lnTo>
                  <a:lnTo>
                    <a:pt x="2197" y="21170"/>
                  </a:lnTo>
                  <a:lnTo>
                    <a:pt x="2209" y="24117"/>
                  </a:lnTo>
                  <a:lnTo>
                    <a:pt x="965" y="26504"/>
                  </a:lnTo>
                  <a:lnTo>
                    <a:pt x="0" y="30594"/>
                  </a:lnTo>
                  <a:lnTo>
                    <a:pt x="2717" y="29019"/>
                  </a:lnTo>
                  <a:lnTo>
                    <a:pt x="2070" y="33705"/>
                  </a:lnTo>
                  <a:lnTo>
                    <a:pt x="6108" y="30238"/>
                  </a:lnTo>
                  <a:lnTo>
                    <a:pt x="7150" y="24510"/>
                  </a:lnTo>
                  <a:lnTo>
                    <a:pt x="11404" y="21208"/>
                  </a:lnTo>
                  <a:lnTo>
                    <a:pt x="11595" y="19265"/>
                  </a:lnTo>
                  <a:lnTo>
                    <a:pt x="12572" y="17703"/>
                  </a:lnTo>
                  <a:lnTo>
                    <a:pt x="24917" y="2527"/>
                  </a:lnTo>
                  <a:lnTo>
                    <a:pt x="25730" y="1422"/>
                  </a:lnTo>
                  <a:lnTo>
                    <a:pt x="25425" y="609"/>
                  </a:lnTo>
                  <a:lnTo>
                    <a:pt x="24282" y="0"/>
                  </a:lnTo>
                  <a:close/>
                </a:path>
              </a:pathLst>
            </a:custGeom>
            <a:solidFill>
              <a:srgbClr val="78CA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257198" y="2068093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8356" y="0"/>
                  </a:moveTo>
                  <a:lnTo>
                    <a:pt x="5994" y="4102"/>
                  </a:lnTo>
                  <a:lnTo>
                    <a:pt x="3162" y="7874"/>
                  </a:lnTo>
                  <a:lnTo>
                    <a:pt x="0" y="11379"/>
                  </a:lnTo>
                  <a:lnTo>
                    <a:pt x="1155" y="12534"/>
                  </a:lnTo>
                  <a:lnTo>
                    <a:pt x="4063" y="11480"/>
                  </a:lnTo>
                  <a:lnTo>
                    <a:pt x="5968" y="9067"/>
                  </a:lnTo>
                  <a:lnTo>
                    <a:pt x="8305" y="7239"/>
                  </a:lnTo>
                  <a:lnTo>
                    <a:pt x="9677" y="6210"/>
                  </a:lnTo>
                  <a:lnTo>
                    <a:pt x="10515" y="4902"/>
                  </a:lnTo>
                  <a:lnTo>
                    <a:pt x="10375" y="3111"/>
                  </a:lnTo>
                  <a:lnTo>
                    <a:pt x="10452" y="1587"/>
                  </a:lnTo>
                  <a:lnTo>
                    <a:pt x="10439" y="127"/>
                  </a:lnTo>
                  <a:lnTo>
                    <a:pt x="8356" y="0"/>
                  </a:lnTo>
                  <a:close/>
                </a:path>
              </a:pathLst>
            </a:custGeom>
            <a:solidFill>
              <a:srgbClr val="4D93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275968" y="1980857"/>
              <a:ext cx="537210" cy="113664"/>
            </a:xfrm>
            <a:custGeom>
              <a:avLst/>
              <a:gdLst/>
              <a:ahLst/>
              <a:cxnLst/>
              <a:rect l="l" t="t" r="r" b="b"/>
              <a:pathLst>
                <a:path w="537210" h="113664">
                  <a:moveTo>
                    <a:pt x="322072" y="103377"/>
                  </a:moveTo>
                  <a:lnTo>
                    <a:pt x="257289" y="103377"/>
                  </a:lnTo>
                  <a:lnTo>
                    <a:pt x="261937" y="107187"/>
                  </a:lnTo>
                  <a:lnTo>
                    <a:pt x="273558" y="113664"/>
                  </a:lnTo>
                  <a:lnTo>
                    <a:pt x="280250" y="111505"/>
                  </a:lnTo>
                  <a:lnTo>
                    <a:pt x="287083" y="110743"/>
                  </a:lnTo>
                  <a:lnTo>
                    <a:pt x="289140" y="106298"/>
                  </a:lnTo>
                  <a:lnTo>
                    <a:pt x="298804" y="106298"/>
                  </a:lnTo>
                  <a:lnTo>
                    <a:pt x="303465" y="104774"/>
                  </a:lnTo>
                  <a:lnTo>
                    <a:pt x="310376" y="104647"/>
                  </a:lnTo>
                  <a:lnTo>
                    <a:pt x="317309" y="104647"/>
                  </a:lnTo>
                  <a:lnTo>
                    <a:pt x="322072" y="103377"/>
                  </a:lnTo>
                  <a:close/>
                </a:path>
                <a:path w="537210" h="113664">
                  <a:moveTo>
                    <a:pt x="363742" y="105917"/>
                  </a:moveTo>
                  <a:lnTo>
                    <a:pt x="349275" y="105917"/>
                  </a:lnTo>
                  <a:lnTo>
                    <a:pt x="356717" y="108457"/>
                  </a:lnTo>
                  <a:lnTo>
                    <a:pt x="363742" y="105917"/>
                  </a:lnTo>
                  <a:close/>
                </a:path>
                <a:path w="537210" h="113664">
                  <a:moveTo>
                    <a:pt x="298804" y="106298"/>
                  </a:moveTo>
                  <a:lnTo>
                    <a:pt x="289140" y="106298"/>
                  </a:lnTo>
                  <a:lnTo>
                    <a:pt x="293357" y="107568"/>
                  </a:lnTo>
                  <a:lnTo>
                    <a:pt x="296862" y="106933"/>
                  </a:lnTo>
                  <a:lnTo>
                    <a:pt x="298804" y="106298"/>
                  </a:lnTo>
                  <a:close/>
                </a:path>
                <a:path w="537210" h="113664">
                  <a:moveTo>
                    <a:pt x="341916" y="101836"/>
                  </a:moveTo>
                  <a:lnTo>
                    <a:pt x="340575" y="102234"/>
                  </a:lnTo>
                  <a:lnTo>
                    <a:pt x="339217" y="102361"/>
                  </a:lnTo>
                  <a:lnTo>
                    <a:pt x="339280" y="105536"/>
                  </a:lnTo>
                  <a:lnTo>
                    <a:pt x="340601" y="106044"/>
                  </a:lnTo>
                  <a:lnTo>
                    <a:pt x="349275" y="105917"/>
                  </a:lnTo>
                  <a:lnTo>
                    <a:pt x="363742" y="105917"/>
                  </a:lnTo>
                  <a:lnTo>
                    <a:pt x="369011" y="104012"/>
                  </a:lnTo>
                  <a:lnTo>
                    <a:pt x="372243" y="101980"/>
                  </a:lnTo>
                  <a:lnTo>
                    <a:pt x="343496" y="101980"/>
                  </a:lnTo>
                  <a:lnTo>
                    <a:pt x="341916" y="101836"/>
                  </a:lnTo>
                  <a:close/>
                </a:path>
                <a:path w="537210" h="113664">
                  <a:moveTo>
                    <a:pt x="332993" y="102869"/>
                  </a:moveTo>
                  <a:lnTo>
                    <a:pt x="323977" y="102869"/>
                  </a:lnTo>
                  <a:lnTo>
                    <a:pt x="329780" y="105282"/>
                  </a:lnTo>
                  <a:lnTo>
                    <a:pt x="332993" y="102869"/>
                  </a:lnTo>
                  <a:close/>
                </a:path>
                <a:path w="537210" h="113664">
                  <a:moveTo>
                    <a:pt x="348915" y="95122"/>
                  </a:moveTo>
                  <a:lnTo>
                    <a:pt x="245783" y="95122"/>
                  </a:lnTo>
                  <a:lnTo>
                    <a:pt x="247110" y="102361"/>
                  </a:lnTo>
                  <a:lnTo>
                    <a:pt x="247225" y="102869"/>
                  </a:lnTo>
                  <a:lnTo>
                    <a:pt x="247904" y="104774"/>
                  </a:lnTo>
                  <a:lnTo>
                    <a:pt x="249631" y="104647"/>
                  </a:lnTo>
                  <a:lnTo>
                    <a:pt x="257289" y="103377"/>
                  </a:lnTo>
                  <a:lnTo>
                    <a:pt x="322072" y="103377"/>
                  </a:lnTo>
                  <a:lnTo>
                    <a:pt x="323977" y="102869"/>
                  </a:lnTo>
                  <a:lnTo>
                    <a:pt x="332993" y="102869"/>
                  </a:lnTo>
                  <a:lnTo>
                    <a:pt x="335191" y="101218"/>
                  </a:lnTo>
                  <a:lnTo>
                    <a:pt x="343989" y="101218"/>
                  </a:lnTo>
                  <a:lnTo>
                    <a:pt x="344703" y="101006"/>
                  </a:lnTo>
                  <a:lnTo>
                    <a:pt x="345541" y="100329"/>
                  </a:lnTo>
                  <a:lnTo>
                    <a:pt x="347218" y="96138"/>
                  </a:lnTo>
                  <a:lnTo>
                    <a:pt x="348526" y="95249"/>
                  </a:lnTo>
                  <a:lnTo>
                    <a:pt x="348915" y="95122"/>
                  </a:lnTo>
                  <a:close/>
                </a:path>
                <a:path w="537210" h="113664">
                  <a:moveTo>
                    <a:pt x="349695" y="94868"/>
                  </a:moveTo>
                  <a:lnTo>
                    <a:pt x="177634" y="94868"/>
                  </a:lnTo>
                  <a:lnTo>
                    <a:pt x="181013" y="94995"/>
                  </a:lnTo>
                  <a:lnTo>
                    <a:pt x="182079" y="102488"/>
                  </a:lnTo>
                  <a:lnTo>
                    <a:pt x="184315" y="103250"/>
                  </a:lnTo>
                  <a:lnTo>
                    <a:pt x="202545" y="103504"/>
                  </a:lnTo>
                  <a:lnTo>
                    <a:pt x="220789" y="103123"/>
                  </a:lnTo>
                  <a:lnTo>
                    <a:pt x="222948" y="102361"/>
                  </a:lnTo>
                  <a:lnTo>
                    <a:pt x="223875" y="95503"/>
                  </a:lnTo>
                  <a:lnTo>
                    <a:pt x="226758" y="94995"/>
                  </a:lnTo>
                  <a:lnTo>
                    <a:pt x="349305" y="94995"/>
                  </a:lnTo>
                  <a:lnTo>
                    <a:pt x="349695" y="94868"/>
                  </a:lnTo>
                  <a:close/>
                </a:path>
                <a:path w="537210" h="113664">
                  <a:moveTo>
                    <a:pt x="344703" y="101006"/>
                  </a:moveTo>
                  <a:lnTo>
                    <a:pt x="341916" y="101836"/>
                  </a:lnTo>
                  <a:lnTo>
                    <a:pt x="343496" y="101980"/>
                  </a:lnTo>
                  <a:lnTo>
                    <a:pt x="344703" y="101006"/>
                  </a:lnTo>
                  <a:close/>
                </a:path>
                <a:path w="537210" h="113664">
                  <a:moveTo>
                    <a:pt x="346976" y="100329"/>
                  </a:moveTo>
                  <a:lnTo>
                    <a:pt x="344703" y="101006"/>
                  </a:lnTo>
                  <a:lnTo>
                    <a:pt x="343496" y="101980"/>
                  </a:lnTo>
                  <a:lnTo>
                    <a:pt x="372243" y="101980"/>
                  </a:lnTo>
                  <a:lnTo>
                    <a:pt x="373456" y="101218"/>
                  </a:lnTo>
                  <a:lnTo>
                    <a:pt x="378612" y="101218"/>
                  </a:lnTo>
                  <a:lnTo>
                    <a:pt x="383585" y="100837"/>
                  </a:lnTo>
                  <a:lnTo>
                    <a:pt x="352386" y="100837"/>
                  </a:lnTo>
                  <a:lnTo>
                    <a:pt x="346976" y="100329"/>
                  </a:lnTo>
                  <a:close/>
                </a:path>
                <a:path w="537210" h="113664">
                  <a:moveTo>
                    <a:pt x="343989" y="101218"/>
                  </a:moveTo>
                  <a:lnTo>
                    <a:pt x="335191" y="101218"/>
                  </a:lnTo>
                  <a:lnTo>
                    <a:pt x="341916" y="101836"/>
                  </a:lnTo>
                  <a:lnTo>
                    <a:pt x="343989" y="101218"/>
                  </a:lnTo>
                  <a:close/>
                </a:path>
                <a:path w="537210" h="113664">
                  <a:moveTo>
                    <a:pt x="372478" y="95630"/>
                  </a:moveTo>
                  <a:lnTo>
                    <a:pt x="368655" y="96265"/>
                  </a:lnTo>
                  <a:lnTo>
                    <a:pt x="363270" y="100329"/>
                  </a:lnTo>
                  <a:lnTo>
                    <a:pt x="360603" y="100329"/>
                  </a:lnTo>
                  <a:lnTo>
                    <a:pt x="352386" y="100837"/>
                  </a:lnTo>
                  <a:lnTo>
                    <a:pt x="383585" y="100837"/>
                  </a:lnTo>
                  <a:lnTo>
                    <a:pt x="385242" y="100710"/>
                  </a:lnTo>
                  <a:lnTo>
                    <a:pt x="391641" y="99059"/>
                  </a:lnTo>
                  <a:lnTo>
                    <a:pt x="398685" y="96773"/>
                  </a:lnTo>
                  <a:lnTo>
                    <a:pt x="381520" y="96773"/>
                  </a:lnTo>
                  <a:lnTo>
                    <a:pt x="372478" y="95630"/>
                  </a:lnTo>
                  <a:close/>
                </a:path>
                <a:path w="537210" h="113664">
                  <a:moveTo>
                    <a:pt x="159742" y="94106"/>
                  </a:moveTo>
                  <a:lnTo>
                    <a:pt x="146405" y="94106"/>
                  </a:lnTo>
                  <a:lnTo>
                    <a:pt x="148348" y="95757"/>
                  </a:lnTo>
                  <a:lnTo>
                    <a:pt x="150266" y="97535"/>
                  </a:lnTo>
                  <a:lnTo>
                    <a:pt x="152146" y="98170"/>
                  </a:lnTo>
                  <a:lnTo>
                    <a:pt x="154012" y="98043"/>
                  </a:lnTo>
                  <a:lnTo>
                    <a:pt x="155841" y="97281"/>
                  </a:lnTo>
                  <a:lnTo>
                    <a:pt x="159742" y="94106"/>
                  </a:lnTo>
                  <a:close/>
                </a:path>
                <a:path w="537210" h="113664">
                  <a:moveTo>
                    <a:pt x="410251" y="85343"/>
                  </a:moveTo>
                  <a:lnTo>
                    <a:pt x="110655" y="85343"/>
                  </a:lnTo>
                  <a:lnTo>
                    <a:pt x="111137" y="85851"/>
                  </a:lnTo>
                  <a:lnTo>
                    <a:pt x="115925" y="87883"/>
                  </a:lnTo>
                  <a:lnTo>
                    <a:pt x="120357" y="88772"/>
                  </a:lnTo>
                  <a:lnTo>
                    <a:pt x="129527" y="88899"/>
                  </a:lnTo>
                  <a:lnTo>
                    <a:pt x="134023" y="89661"/>
                  </a:lnTo>
                  <a:lnTo>
                    <a:pt x="136842" y="93852"/>
                  </a:lnTo>
                  <a:lnTo>
                    <a:pt x="139217" y="94868"/>
                  </a:lnTo>
                  <a:lnTo>
                    <a:pt x="141782" y="95503"/>
                  </a:lnTo>
                  <a:lnTo>
                    <a:pt x="144018" y="96900"/>
                  </a:lnTo>
                  <a:lnTo>
                    <a:pt x="146405" y="94106"/>
                  </a:lnTo>
                  <a:lnTo>
                    <a:pt x="159742" y="94106"/>
                  </a:lnTo>
                  <a:lnTo>
                    <a:pt x="160210" y="93725"/>
                  </a:lnTo>
                  <a:lnTo>
                    <a:pt x="353204" y="93725"/>
                  </a:lnTo>
                  <a:lnTo>
                    <a:pt x="357492" y="92328"/>
                  </a:lnTo>
                  <a:lnTo>
                    <a:pt x="364739" y="90296"/>
                  </a:lnTo>
                  <a:lnTo>
                    <a:pt x="372131" y="88899"/>
                  </a:lnTo>
                  <a:lnTo>
                    <a:pt x="379768" y="88645"/>
                  </a:lnTo>
                  <a:lnTo>
                    <a:pt x="382892" y="88645"/>
                  </a:lnTo>
                  <a:lnTo>
                    <a:pt x="391744" y="86105"/>
                  </a:lnTo>
                  <a:lnTo>
                    <a:pt x="400716" y="86105"/>
                  </a:lnTo>
                  <a:lnTo>
                    <a:pt x="402755" y="85724"/>
                  </a:lnTo>
                  <a:lnTo>
                    <a:pt x="410446" y="85724"/>
                  </a:lnTo>
                  <a:lnTo>
                    <a:pt x="410251" y="85343"/>
                  </a:lnTo>
                  <a:close/>
                </a:path>
                <a:path w="537210" h="113664">
                  <a:moveTo>
                    <a:pt x="390042" y="87375"/>
                  </a:moveTo>
                  <a:lnTo>
                    <a:pt x="385076" y="93979"/>
                  </a:lnTo>
                  <a:lnTo>
                    <a:pt x="381520" y="96773"/>
                  </a:lnTo>
                  <a:lnTo>
                    <a:pt x="398685" y="96773"/>
                  </a:lnTo>
                  <a:lnTo>
                    <a:pt x="404164" y="94995"/>
                  </a:lnTo>
                  <a:lnTo>
                    <a:pt x="408724" y="93598"/>
                  </a:lnTo>
                  <a:lnTo>
                    <a:pt x="410052" y="91820"/>
                  </a:lnTo>
                  <a:lnTo>
                    <a:pt x="396951" y="91820"/>
                  </a:lnTo>
                  <a:lnTo>
                    <a:pt x="390042" y="87375"/>
                  </a:lnTo>
                  <a:close/>
                </a:path>
                <a:path w="537210" h="113664">
                  <a:moveTo>
                    <a:pt x="353204" y="93725"/>
                  </a:moveTo>
                  <a:lnTo>
                    <a:pt x="160210" y="93725"/>
                  </a:lnTo>
                  <a:lnTo>
                    <a:pt x="165252" y="95249"/>
                  </a:lnTo>
                  <a:lnTo>
                    <a:pt x="170129" y="95376"/>
                  </a:lnTo>
                  <a:lnTo>
                    <a:pt x="171335" y="95376"/>
                  </a:lnTo>
                  <a:lnTo>
                    <a:pt x="172554" y="95249"/>
                  </a:lnTo>
                  <a:lnTo>
                    <a:pt x="177634" y="94868"/>
                  </a:lnTo>
                  <a:lnTo>
                    <a:pt x="349695" y="94868"/>
                  </a:lnTo>
                  <a:lnTo>
                    <a:pt x="353204" y="93725"/>
                  </a:lnTo>
                  <a:close/>
                </a:path>
                <a:path w="537210" h="113664">
                  <a:moveTo>
                    <a:pt x="349305" y="94995"/>
                  </a:moveTo>
                  <a:lnTo>
                    <a:pt x="226758" y="94995"/>
                  </a:lnTo>
                  <a:lnTo>
                    <a:pt x="232778" y="95249"/>
                  </a:lnTo>
                  <a:lnTo>
                    <a:pt x="235191" y="95122"/>
                  </a:lnTo>
                  <a:lnTo>
                    <a:pt x="348915" y="95122"/>
                  </a:lnTo>
                  <a:lnTo>
                    <a:pt x="349305" y="94995"/>
                  </a:lnTo>
                  <a:close/>
                </a:path>
                <a:path w="537210" h="113664">
                  <a:moveTo>
                    <a:pt x="176601" y="74929"/>
                  </a:moveTo>
                  <a:lnTo>
                    <a:pt x="63157" y="74929"/>
                  </a:lnTo>
                  <a:lnTo>
                    <a:pt x="64923" y="76199"/>
                  </a:lnTo>
                  <a:lnTo>
                    <a:pt x="65005" y="76453"/>
                  </a:lnTo>
                  <a:lnTo>
                    <a:pt x="62725" y="79501"/>
                  </a:lnTo>
                  <a:lnTo>
                    <a:pt x="66865" y="82549"/>
                  </a:lnTo>
                  <a:lnTo>
                    <a:pt x="62128" y="87756"/>
                  </a:lnTo>
                  <a:lnTo>
                    <a:pt x="62547" y="90042"/>
                  </a:lnTo>
                  <a:lnTo>
                    <a:pt x="67640" y="94233"/>
                  </a:lnTo>
                  <a:lnTo>
                    <a:pt x="70065" y="94106"/>
                  </a:lnTo>
                  <a:lnTo>
                    <a:pt x="74345" y="90550"/>
                  </a:lnTo>
                  <a:lnTo>
                    <a:pt x="76073" y="88899"/>
                  </a:lnTo>
                  <a:lnTo>
                    <a:pt x="77863" y="87375"/>
                  </a:lnTo>
                  <a:lnTo>
                    <a:pt x="81216" y="86486"/>
                  </a:lnTo>
                  <a:lnTo>
                    <a:pt x="79946" y="83819"/>
                  </a:lnTo>
                  <a:lnTo>
                    <a:pt x="79856" y="80517"/>
                  </a:lnTo>
                  <a:lnTo>
                    <a:pt x="79755" y="80180"/>
                  </a:lnTo>
                  <a:lnTo>
                    <a:pt x="78447" y="78485"/>
                  </a:lnTo>
                  <a:lnTo>
                    <a:pt x="85394" y="77596"/>
                  </a:lnTo>
                  <a:lnTo>
                    <a:pt x="90500" y="76453"/>
                  </a:lnTo>
                  <a:lnTo>
                    <a:pt x="180481" y="76453"/>
                  </a:lnTo>
                  <a:lnTo>
                    <a:pt x="180060" y="76199"/>
                  </a:lnTo>
                  <a:lnTo>
                    <a:pt x="176601" y="74929"/>
                  </a:lnTo>
                  <a:close/>
                </a:path>
                <a:path w="537210" h="113664">
                  <a:moveTo>
                    <a:pt x="410446" y="85724"/>
                  </a:moveTo>
                  <a:lnTo>
                    <a:pt x="402755" y="85724"/>
                  </a:lnTo>
                  <a:lnTo>
                    <a:pt x="398741" y="91312"/>
                  </a:lnTo>
                  <a:lnTo>
                    <a:pt x="396951" y="91820"/>
                  </a:lnTo>
                  <a:lnTo>
                    <a:pt x="410052" y="91820"/>
                  </a:lnTo>
                  <a:lnTo>
                    <a:pt x="412140" y="89026"/>
                  </a:lnTo>
                  <a:lnTo>
                    <a:pt x="410446" y="85724"/>
                  </a:lnTo>
                  <a:close/>
                </a:path>
                <a:path w="537210" h="113664">
                  <a:moveTo>
                    <a:pt x="382892" y="88645"/>
                  </a:moveTo>
                  <a:lnTo>
                    <a:pt x="379768" y="88645"/>
                  </a:lnTo>
                  <a:lnTo>
                    <a:pt x="382028" y="88899"/>
                  </a:lnTo>
                  <a:lnTo>
                    <a:pt x="382892" y="88645"/>
                  </a:lnTo>
                  <a:close/>
                </a:path>
                <a:path w="537210" h="113664">
                  <a:moveTo>
                    <a:pt x="418814" y="80180"/>
                  </a:moveTo>
                  <a:lnTo>
                    <a:pt x="417182" y="80644"/>
                  </a:lnTo>
                  <a:lnTo>
                    <a:pt x="416482" y="81660"/>
                  </a:lnTo>
                  <a:lnTo>
                    <a:pt x="416490" y="82676"/>
                  </a:lnTo>
                  <a:lnTo>
                    <a:pt x="416763" y="85216"/>
                  </a:lnTo>
                  <a:lnTo>
                    <a:pt x="417868" y="86105"/>
                  </a:lnTo>
                  <a:lnTo>
                    <a:pt x="425818" y="87248"/>
                  </a:lnTo>
                  <a:lnTo>
                    <a:pt x="432130" y="86867"/>
                  </a:lnTo>
                  <a:lnTo>
                    <a:pt x="439077" y="82676"/>
                  </a:lnTo>
                  <a:lnTo>
                    <a:pt x="440372" y="81660"/>
                  </a:lnTo>
                  <a:lnTo>
                    <a:pt x="438429" y="80263"/>
                  </a:lnTo>
                  <a:lnTo>
                    <a:pt x="419138" y="80263"/>
                  </a:lnTo>
                  <a:lnTo>
                    <a:pt x="418814" y="80180"/>
                  </a:lnTo>
                  <a:close/>
                </a:path>
                <a:path w="537210" h="113664">
                  <a:moveTo>
                    <a:pt x="400716" y="86105"/>
                  </a:moveTo>
                  <a:lnTo>
                    <a:pt x="391744" y="86105"/>
                  </a:lnTo>
                  <a:lnTo>
                    <a:pt x="397319" y="86740"/>
                  </a:lnTo>
                  <a:lnTo>
                    <a:pt x="400716" y="86105"/>
                  </a:lnTo>
                  <a:close/>
                </a:path>
                <a:path w="537210" h="113664">
                  <a:moveTo>
                    <a:pt x="180481" y="76453"/>
                  </a:moveTo>
                  <a:lnTo>
                    <a:pt x="90500" y="76453"/>
                  </a:lnTo>
                  <a:lnTo>
                    <a:pt x="98767" y="82803"/>
                  </a:lnTo>
                  <a:lnTo>
                    <a:pt x="103670" y="85724"/>
                  </a:lnTo>
                  <a:lnTo>
                    <a:pt x="110655" y="85343"/>
                  </a:lnTo>
                  <a:lnTo>
                    <a:pt x="410251" y="85343"/>
                  </a:lnTo>
                  <a:lnTo>
                    <a:pt x="408622" y="82168"/>
                  </a:lnTo>
                  <a:lnTo>
                    <a:pt x="411886" y="82041"/>
                  </a:lnTo>
                  <a:lnTo>
                    <a:pt x="412959" y="81406"/>
                  </a:lnTo>
                  <a:lnTo>
                    <a:pt x="235127" y="81406"/>
                  </a:lnTo>
                  <a:lnTo>
                    <a:pt x="231833" y="79501"/>
                  </a:lnTo>
                  <a:lnTo>
                    <a:pt x="204609" y="79501"/>
                  </a:lnTo>
                  <a:lnTo>
                    <a:pt x="196240" y="79247"/>
                  </a:lnTo>
                  <a:lnTo>
                    <a:pt x="194202" y="77088"/>
                  </a:lnTo>
                  <a:lnTo>
                    <a:pt x="181533" y="77088"/>
                  </a:lnTo>
                  <a:lnTo>
                    <a:pt x="180481" y="76453"/>
                  </a:lnTo>
                  <a:close/>
                </a:path>
                <a:path w="537210" h="113664">
                  <a:moveTo>
                    <a:pt x="254228" y="74294"/>
                  </a:moveTo>
                  <a:lnTo>
                    <a:pt x="250761" y="74548"/>
                  </a:lnTo>
                  <a:lnTo>
                    <a:pt x="241960" y="80517"/>
                  </a:lnTo>
                  <a:lnTo>
                    <a:pt x="235127" y="81406"/>
                  </a:lnTo>
                  <a:lnTo>
                    <a:pt x="412959" y="81406"/>
                  </a:lnTo>
                  <a:lnTo>
                    <a:pt x="416178" y="79501"/>
                  </a:lnTo>
                  <a:lnTo>
                    <a:pt x="420585" y="79501"/>
                  </a:lnTo>
                  <a:lnTo>
                    <a:pt x="422516" y="78485"/>
                  </a:lnTo>
                  <a:lnTo>
                    <a:pt x="432539" y="78485"/>
                  </a:lnTo>
                  <a:lnTo>
                    <a:pt x="432423" y="77088"/>
                  </a:lnTo>
                  <a:lnTo>
                    <a:pt x="432408" y="75818"/>
                  </a:lnTo>
                  <a:lnTo>
                    <a:pt x="265747" y="75818"/>
                  </a:lnTo>
                  <a:lnTo>
                    <a:pt x="262077" y="75183"/>
                  </a:lnTo>
                  <a:lnTo>
                    <a:pt x="254228" y="74294"/>
                  </a:lnTo>
                  <a:close/>
                </a:path>
                <a:path w="537210" h="113664">
                  <a:moveTo>
                    <a:pt x="419862" y="79882"/>
                  </a:moveTo>
                  <a:lnTo>
                    <a:pt x="418814" y="80180"/>
                  </a:lnTo>
                  <a:lnTo>
                    <a:pt x="419138" y="80263"/>
                  </a:lnTo>
                  <a:lnTo>
                    <a:pt x="419862" y="79882"/>
                  </a:lnTo>
                  <a:close/>
                </a:path>
                <a:path w="537210" h="113664">
                  <a:moveTo>
                    <a:pt x="419861" y="79882"/>
                  </a:moveTo>
                  <a:lnTo>
                    <a:pt x="419138" y="80263"/>
                  </a:lnTo>
                  <a:lnTo>
                    <a:pt x="438429" y="80263"/>
                  </a:lnTo>
                  <a:lnTo>
                    <a:pt x="437953" y="80009"/>
                  </a:lnTo>
                  <a:lnTo>
                    <a:pt x="420928" y="80009"/>
                  </a:lnTo>
                  <a:lnTo>
                    <a:pt x="419861" y="79882"/>
                  </a:lnTo>
                  <a:close/>
                </a:path>
                <a:path w="537210" h="113664">
                  <a:moveTo>
                    <a:pt x="420585" y="79501"/>
                  </a:moveTo>
                  <a:lnTo>
                    <a:pt x="416178" y="79501"/>
                  </a:lnTo>
                  <a:lnTo>
                    <a:pt x="418814" y="80180"/>
                  </a:lnTo>
                  <a:lnTo>
                    <a:pt x="419861" y="79882"/>
                  </a:lnTo>
                  <a:lnTo>
                    <a:pt x="420585" y="79501"/>
                  </a:lnTo>
                  <a:close/>
                </a:path>
                <a:path w="537210" h="113664">
                  <a:moveTo>
                    <a:pt x="432539" y="78485"/>
                  </a:moveTo>
                  <a:lnTo>
                    <a:pt x="422516" y="78485"/>
                  </a:lnTo>
                  <a:lnTo>
                    <a:pt x="420928" y="80009"/>
                  </a:lnTo>
                  <a:lnTo>
                    <a:pt x="437953" y="80009"/>
                  </a:lnTo>
                  <a:lnTo>
                    <a:pt x="437476" y="79755"/>
                  </a:lnTo>
                  <a:lnTo>
                    <a:pt x="432612" y="79374"/>
                  </a:lnTo>
                  <a:lnTo>
                    <a:pt x="432539" y="78485"/>
                  </a:lnTo>
                  <a:close/>
                </a:path>
                <a:path w="537210" h="113664">
                  <a:moveTo>
                    <a:pt x="215290" y="72262"/>
                  </a:moveTo>
                  <a:lnTo>
                    <a:pt x="212407" y="74167"/>
                  </a:lnTo>
                  <a:lnTo>
                    <a:pt x="207416" y="78866"/>
                  </a:lnTo>
                  <a:lnTo>
                    <a:pt x="204609" y="79501"/>
                  </a:lnTo>
                  <a:lnTo>
                    <a:pt x="231833" y="79501"/>
                  </a:lnTo>
                  <a:lnTo>
                    <a:pt x="230515" y="78739"/>
                  </a:lnTo>
                  <a:lnTo>
                    <a:pt x="218452" y="78739"/>
                  </a:lnTo>
                  <a:lnTo>
                    <a:pt x="215290" y="72262"/>
                  </a:lnTo>
                  <a:close/>
                </a:path>
                <a:path w="537210" h="113664">
                  <a:moveTo>
                    <a:pt x="226123" y="76199"/>
                  </a:moveTo>
                  <a:lnTo>
                    <a:pt x="223113" y="76199"/>
                  </a:lnTo>
                  <a:lnTo>
                    <a:pt x="218998" y="76834"/>
                  </a:lnTo>
                  <a:lnTo>
                    <a:pt x="218452" y="78739"/>
                  </a:lnTo>
                  <a:lnTo>
                    <a:pt x="230515" y="78739"/>
                  </a:lnTo>
                  <a:lnTo>
                    <a:pt x="226123" y="76199"/>
                  </a:lnTo>
                  <a:close/>
                </a:path>
                <a:path w="537210" h="113664">
                  <a:moveTo>
                    <a:pt x="42570" y="75818"/>
                  </a:moveTo>
                  <a:lnTo>
                    <a:pt x="32080" y="75818"/>
                  </a:lnTo>
                  <a:lnTo>
                    <a:pt x="36296" y="77469"/>
                  </a:lnTo>
                  <a:lnTo>
                    <a:pt x="42570" y="75818"/>
                  </a:lnTo>
                  <a:close/>
                </a:path>
                <a:path w="537210" h="113664">
                  <a:moveTo>
                    <a:pt x="26809" y="72897"/>
                  </a:moveTo>
                  <a:lnTo>
                    <a:pt x="26179" y="73913"/>
                  </a:lnTo>
                  <a:lnTo>
                    <a:pt x="26130" y="75310"/>
                  </a:lnTo>
                  <a:lnTo>
                    <a:pt x="26250" y="76580"/>
                  </a:lnTo>
                  <a:lnTo>
                    <a:pt x="27165" y="77088"/>
                  </a:lnTo>
                  <a:lnTo>
                    <a:pt x="32080" y="75818"/>
                  </a:lnTo>
                  <a:lnTo>
                    <a:pt x="42570" y="75818"/>
                  </a:lnTo>
                  <a:lnTo>
                    <a:pt x="47396" y="74548"/>
                  </a:lnTo>
                  <a:lnTo>
                    <a:pt x="175530" y="74548"/>
                  </a:lnTo>
                  <a:lnTo>
                    <a:pt x="172315" y="73405"/>
                  </a:lnTo>
                  <a:lnTo>
                    <a:pt x="30327" y="73405"/>
                  </a:lnTo>
                  <a:lnTo>
                    <a:pt x="26809" y="72897"/>
                  </a:lnTo>
                  <a:close/>
                </a:path>
                <a:path w="537210" h="113664">
                  <a:moveTo>
                    <a:pt x="184886" y="71119"/>
                  </a:moveTo>
                  <a:lnTo>
                    <a:pt x="181533" y="77088"/>
                  </a:lnTo>
                  <a:lnTo>
                    <a:pt x="194202" y="77088"/>
                  </a:lnTo>
                  <a:lnTo>
                    <a:pt x="193243" y="76072"/>
                  </a:lnTo>
                  <a:lnTo>
                    <a:pt x="187299" y="72135"/>
                  </a:lnTo>
                  <a:lnTo>
                    <a:pt x="184886" y="71119"/>
                  </a:lnTo>
                  <a:close/>
                </a:path>
                <a:path w="537210" h="113664">
                  <a:moveTo>
                    <a:pt x="52099" y="57022"/>
                  </a:moveTo>
                  <a:lnTo>
                    <a:pt x="5029" y="57022"/>
                  </a:lnTo>
                  <a:lnTo>
                    <a:pt x="7596" y="59181"/>
                  </a:lnTo>
                  <a:lnTo>
                    <a:pt x="7706" y="59435"/>
                  </a:lnTo>
                  <a:lnTo>
                    <a:pt x="7302" y="60705"/>
                  </a:lnTo>
                  <a:lnTo>
                    <a:pt x="2819" y="65023"/>
                  </a:lnTo>
                  <a:lnTo>
                    <a:pt x="5308" y="68706"/>
                  </a:lnTo>
                  <a:lnTo>
                    <a:pt x="5956" y="73913"/>
                  </a:lnTo>
                  <a:lnTo>
                    <a:pt x="9042" y="75183"/>
                  </a:lnTo>
                  <a:lnTo>
                    <a:pt x="12611" y="75818"/>
                  </a:lnTo>
                  <a:lnTo>
                    <a:pt x="13484" y="74421"/>
                  </a:lnTo>
                  <a:lnTo>
                    <a:pt x="13388" y="73151"/>
                  </a:lnTo>
                  <a:lnTo>
                    <a:pt x="12433" y="66928"/>
                  </a:lnTo>
                  <a:lnTo>
                    <a:pt x="77554" y="66928"/>
                  </a:lnTo>
                  <a:lnTo>
                    <a:pt x="79324" y="61467"/>
                  </a:lnTo>
                  <a:lnTo>
                    <a:pt x="78218" y="59308"/>
                  </a:lnTo>
                  <a:lnTo>
                    <a:pt x="54444" y="59308"/>
                  </a:lnTo>
                  <a:lnTo>
                    <a:pt x="52031" y="57657"/>
                  </a:lnTo>
                  <a:lnTo>
                    <a:pt x="52099" y="57022"/>
                  </a:lnTo>
                  <a:close/>
                </a:path>
                <a:path w="537210" h="113664">
                  <a:moveTo>
                    <a:pt x="175530" y="74548"/>
                  </a:moveTo>
                  <a:lnTo>
                    <a:pt x="47396" y="74548"/>
                  </a:lnTo>
                  <a:lnTo>
                    <a:pt x="54711" y="75818"/>
                  </a:lnTo>
                  <a:lnTo>
                    <a:pt x="63157" y="74929"/>
                  </a:lnTo>
                  <a:lnTo>
                    <a:pt x="176601" y="74929"/>
                  </a:lnTo>
                  <a:lnTo>
                    <a:pt x="175530" y="74548"/>
                  </a:lnTo>
                  <a:close/>
                </a:path>
                <a:path w="537210" h="113664">
                  <a:moveTo>
                    <a:pt x="271856" y="72516"/>
                  </a:moveTo>
                  <a:lnTo>
                    <a:pt x="270344" y="72516"/>
                  </a:lnTo>
                  <a:lnTo>
                    <a:pt x="265747" y="75818"/>
                  </a:lnTo>
                  <a:lnTo>
                    <a:pt x="432408" y="75818"/>
                  </a:lnTo>
                  <a:lnTo>
                    <a:pt x="432468" y="74802"/>
                  </a:lnTo>
                  <a:lnTo>
                    <a:pt x="307822" y="74802"/>
                  </a:lnTo>
                  <a:lnTo>
                    <a:pt x="307666" y="74675"/>
                  </a:lnTo>
                  <a:lnTo>
                    <a:pt x="278472" y="74675"/>
                  </a:lnTo>
                  <a:lnTo>
                    <a:pt x="271856" y="72516"/>
                  </a:lnTo>
                  <a:close/>
                </a:path>
                <a:path w="537210" h="113664">
                  <a:moveTo>
                    <a:pt x="325221" y="70484"/>
                  </a:moveTo>
                  <a:lnTo>
                    <a:pt x="318465" y="71754"/>
                  </a:lnTo>
                  <a:lnTo>
                    <a:pt x="309765" y="74421"/>
                  </a:lnTo>
                  <a:lnTo>
                    <a:pt x="307822" y="74802"/>
                  </a:lnTo>
                  <a:lnTo>
                    <a:pt x="432468" y="74802"/>
                  </a:lnTo>
                  <a:lnTo>
                    <a:pt x="432670" y="71373"/>
                  </a:lnTo>
                  <a:lnTo>
                    <a:pt x="334187" y="71373"/>
                  </a:lnTo>
                  <a:lnTo>
                    <a:pt x="325221" y="70484"/>
                  </a:lnTo>
                  <a:close/>
                </a:path>
                <a:path w="537210" h="113664">
                  <a:moveTo>
                    <a:pt x="283578" y="73151"/>
                  </a:moveTo>
                  <a:lnTo>
                    <a:pt x="278434" y="74548"/>
                  </a:lnTo>
                  <a:lnTo>
                    <a:pt x="307666" y="74675"/>
                  </a:lnTo>
                  <a:lnTo>
                    <a:pt x="306420" y="73659"/>
                  </a:lnTo>
                  <a:lnTo>
                    <a:pt x="286842" y="73659"/>
                  </a:lnTo>
                  <a:lnTo>
                    <a:pt x="283578" y="73151"/>
                  </a:lnTo>
                  <a:close/>
                </a:path>
                <a:path w="537210" h="113664">
                  <a:moveTo>
                    <a:pt x="295363" y="68706"/>
                  </a:moveTo>
                  <a:lnTo>
                    <a:pt x="286842" y="73659"/>
                  </a:lnTo>
                  <a:lnTo>
                    <a:pt x="306420" y="73659"/>
                  </a:lnTo>
                  <a:lnTo>
                    <a:pt x="300812" y="69087"/>
                  </a:lnTo>
                  <a:lnTo>
                    <a:pt x="295363" y="68706"/>
                  </a:lnTo>
                  <a:close/>
                </a:path>
                <a:path w="537210" h="113664">
                  <a:moveTo>
                    <a:pt x="77225" y="67944"/>
                  </a:moveTo>
                  <a:lnTo>
                    <a:pt x="31127" y="67944"/>
                  </a:lnTo>
                  <a:lnTo>
                    <a:pt x="31051" y="72516"/>
                  </a:lnTo>
                  <a:lnTo>
                    <a:pt x="30327" y="73405"/>
                  </a:lnTo>
                  <a:lnTo>
                    <a:pt x="172315" y="73405"/>
                  </a:lnTo>
                  <a:lnTo>
                    <a:pt x="165530" y="70992"/>
                  </a:lnTo>
                  <a:lnTo>
                    <a:pt x="164961" y="70865"/>
                  </a:lnTo>
                  <a:lnTo>
                    <a:pt x="78460" y="70865"/>
                  </a:lnTo>
                  <a:lnTo>
                    <a:pt x="76593" y="69214"/>
                  </a:lnTo>
                  <a:lnTo>
                    <a:pt x="77101" y="68325"/>
                  </a:lnTo>
                  <a:lnTo>
                    <a:pt x="77225" y="67944"/>
                  </a:lnTo>
                  <a:close/>
                </a:path>
                <a:path w="537210" h="113664">
                  <a:moveTo>
                    <a:pt x="349669" y="66166"/>
                  </a:moveTo>
                  <a:lnTo>
                    <a:pt x="342849" y="66166"/>
                  </a:lnTo>
                  <a:lnTo>
                    <a:pt x="339699" y="66420"/>
                  </a:lnTo>
                  <a:lnTo>
                    <a:pt x="336181" y="71119"/>
                  </a:lnTo>
                  <a:lnTo>
                    <a:pt x="334187" y="71373"/>
                  </a:lnTo>
                  <a:lnTo>
                    <a:pt x="432670" y="71373"/>
                  </a:lnTo>
                  <a:lnTo>
                    <a:pt x="432790" y="69341"/>
                  </a:lnTo>
                  <a:lnTo>
                    <a:pt x="435330" y="69214"/>
                  </a:lnTo>
                  <a:lnTo>
                    <a:pt x="441706" y="69087"/>
                  </a:lnTo>
                  <a:lnTo>
                    <a:pt x="457301" y="69087"/>
                  </a:lnTo>
                  <a:lnTo>
                    <a:pt x="457542" y="68833"/>
                  </a:lnTo>
                  <a:lnTo>
                    <a:pt x="457820" y="66420"/>
                  </a:lnTo>
                  <a:lnTo>
                    <a:pt x="353148" y="66420"/>
                  </a:lnTo>
                  <a:lnTo>
                    <a:pt x="349669" y="66166"/>
                  </a:lnTo>
                  <a:close/>
                </a:path>
                <a:path w="537210" h="113664">
                  <a:moveTo>
                    <a:pt x="81711" y="67182"/>
                  </a:moveTo>
                  <a:lnTo>
                    <a:pt x="79273" y="69849"/>
                  </a:lnTo>
                  <a:lnTo>
                    <a:pt x="78460" y="70865"/>
                  </a:lnTo>
                  <a:lnTo>
                    <a:pt x="164961" y="70865"/>
                  </a:lnTo>
                  <a:lnTo>
                    <a:pt x="159279" y="69595"/>
                  </a:lnTo>
                  <a:lnTo>
                    <a:pt x="149377" y="69595"/>
                  </a:lnTo>
                  <a:lnTo>
                    <a:pt x="146291" y="68960"/>
                  </a:lnTo>
                  <a:lnTo>
                    <a:pt x="143281" y="67563"/>
                  </a:lnTo>
                  <a:lnTo>
                    <a:pt x="84010" y="67563"/>
                  </a:lnTo>
                  <a:lnTo>
                    <a:pt x="81711" y="67182"/>
                  </a:lnTo>
                  <a:close/>
                </a:path>
                <a:path w="537210" h="113664">
                  <a:moveTo>
                    <a:pt x="152768" y="69341"/>
                  </a:moveTo>
                  <a:lnTo>
                    <a:pt x="149377" y="69595"/>
                  </a:lnTo>
                  <a:lnTo>
                    <a:pt x="159279" y="69595"/>
                  </a:lnTo>
                  <a:lnTo>
                    <a:pt x="152768" y="69341"/>
                  </a:lnTo>
                  <a:close/>
                </a:path>
                <a:path w="537210" h="113664">
                  <a:moveTo>
                    <a:pt x="457301" y="69087"/>
                  </a:moveTo>
                  <a:lnTo>
                    <a:pt x="441706" y="69087"/>
                  </a:lnTo>
                  <a:lnTo>
                    <a:pt x="445338" y="69214"/>
                  </a:lnTo>
                  <a:lnTo>
                    <a:pt x="457301" y="69087"/>
                  </a:lnTo>
                  <a:close/>
                </a:path>
                <a:path w="537210" h="113664">
                  <a:moveTo>
                    <a:pt x="77348" y="67563"/>
                  </a:moveTo>
                  <a:lnTo>
                    <a:pt x="25146" y="67563"/>
                  </a:lnTo>
                  <a:lnTo>
                    <a:pt x="29197" y="68579"/>
                  </a:lnTo>
                  <a:lnTo>
                    <a:pt x="31127" y="67944"/>
                  </a:lnTo>
                  <a:lnTo>
                    <a:pt x="77225" y="67944"/>
                  </a:lnTo>
                  <a:lnTo>
                    <a:pt x="77348" y="67563"/>
                  </a:lnTo>
                  <a:close/>
                </a:path>
                <a:path w="537210" h="113664">
                  <a:moveTo>
                    <a:pt x="77554" y="66928"/>
                  </a:moveTo>
                  <a:lnTo>
                    <a:pt x="12433" y="66928"/>
                  </a:lnTo>
                  <a:lnTo>
                    <a:pt x="16459" y="67436"/>
                  </a:lnTo>
                  <a:lnTo>
                    <a:pt x="22771" y="67690"/>
                  </a:lnTo>
                  <a:lnTo>
                    <a:pt x="25146" y="67563"/>
                  </a:lnTo>
                  <a:lnTo>
                    <a:pt x="77348" y="67563"/>
                  </a:lnTo>
                  <a:lnTo>
                    <a:pt x="77554" y="66928"/>
                  </a:lnTo>
                  <a:close/>
                </a:path>
                <a:path w="537210" h="113664">
                  <a:moveTo>
                    <a:pt x="368541" y="59181"/>
                  </a:moveTo>
                  <a:lnTo>
                    <a:pt x="366166" y="59435"/>
                  </a:lnTo>
                  <a:lnTo>
                    <a:pt x="363423" y="65531"/>
                  </a:lnTo>
                  <a:lnTo>
                    <a:pt x="359956" y="65658"/>
                  </a:lnTo>
                  <a:lnTo>
                    <a:pt x="353148" y="66420"/>
                  </a:lnTo>
                  <a:lnTo>
                    <a:pt x="457820" y="66420"/>
                  </a:lnTo>
                  <a:lnTo>
                    <a:pt x="458420" y="61213"/>
                  </a:lnTo>
                  <a:lnTo>
                    <a:pt x="375348" y="61213"/>
                  </a:lnTo>
                  <a:lnTo>
                    <a:pt x="373011" y="60959"/>
                  </a:lnTo>
                  <a:lnTo>
                    <a:pt x="368541" y="59181"/>
                  </a:lnTo>
                  <a:close/>
                </a:path>
                <a:path w="537210" h="113664">
                  <a:moveTo>
                    <a:pt x="484314" y="55117"/>
                  </a:moveTo>
                  <a:lnTo>
                    <a:pt x="465899" y="55117"/>
                  </a:lnTo>
                  <a:lnTo>
                    <a:pt x="470611" y="61975"/>
                  </a:lnTo>
                  <a:lnTo>
                    <a:pt x="475259" y="60705"/>
                  </a:lnTo>
                  <a:lnTo>
                    <a:pt x="482485" y="60451"/>
                  </a:lnTo>
                  <a:lnTo>
                    <a:pt x="483946" y="58800"/>
                  </a:lnTo>
                  <a:lnTo>
                    <a:pt x="484314" y="55117"/>
                  </a:lnTo>
                  <a:close/>
                </a:path>
                <a:path w="537210" h="113664">
                  <a:moveTo>
                    <a:pt x="469" y="55371"/>
                  </a:moveTo>
                  <a:lnTo>
                    <a:pt x="1478" y="57276"/>
                  </a:lnTo>
                  <a:lnTo>
                    <a:pt x="1510" y="57657"/>
                  </a:lnTo>
                  <a:lnTo>
                    <a:pt x="177" y="59308"/>
                  </a:lnTo>
                  <a:lnTo>
                    <a:pt x="0" y="61340"/>
                  </a:lnTo>
                  <a:lnTo>
                    <a:pt x="1549" y="61340"/>
                  </a:lnTo>
                  <a:lnTo>
                    <a:pt x="2463" y="60324"/>
                  </a:lnTo>
                  <a:lnTo>
                    <a:pt x="4330" y="58673"/>
                  </a:lnTo>
                  <a:lnTo>
                    <a:pt x="5029" y="57022"/>
                  </a:lnTo>
                  <a:lnTo>
                    <a:pt x="52099" y="57022"/>
                  </a:lnTo>
                  <a:lnTo>
                    <a:pt x="52127" y="56768"/>
                  </a:lnTo>
                  <a:lnTo>
                    <a:pt x="9347" y="56768"/>
                  </a:lnTo>
                  <a:lnTo>
                    <a:pt x="469" y="55371"/>
                  </a:lnTo>
                  <a:close/>
                </a:path>
                <a:path w="537210" h="113664">
                  <a:moveTo>
                    <a:pt x="501561" y="13969"/>
                  </a:moveTo>
                  <a:lnTo>
                    <a:pt x="500278" y="14350"/>
                  </a:lnTo>
                  <a:lnTo>
                    <a:pt x="496938" y="14731"/>
                  </a:lnTo>
                  <a:lnTo>
                    <a:pt x="495300" y="15747"/>
                  </a:lnTo>
                  <a:lnTo>
                    <a:pt x="495122" y="24002"/>
                  </a:lnTo>
                  <a:lnTo>
                    <a:pt x="490766" y="25653"/>
                  </a:lnTo>
                  <a:lnTo>
                    <a:pt x="481901" y="27939"/>
                  </a:lnTo>
                  <a:lnTo>
                    <a:pt x="478028" y="29463"/>
                  </a:lnTo>
                  <a:lnTo>
                    <a:pt x="468845" y="35305"/>
                  </a:lnTo>
                  <a:lnTo>
                    <a:pt x="463346" y="38988"/>
                  </a:lnTo>
                  <a:lnTo>
                    <a:pt x="456780" y="40385"/>
                  </a:lnTo>
                  <a:lnTo>
                    <a:pt x="452475" y="40512"/>
                  </a:lnTo>
                  <a:lnTo>
                    <a:pt x="449554" y="44195"/>
                  </a:lnTo>
                  <a:lnTo>
                    <a:pt x="445223" y="44576"/>
                  </a:lnTo>
                  <a:lnTo>
                    <a:pt x="436229" y="45973"/>
                  </a:lnTo>
                  <a:lnTo>
                    <a:pt x="427380" y="47878"/>
                  </a:lnTo>
                  <a:lnTo>
                    <a:pt x="418617" y="50291"/>
                  </a:lnTo>
                  <a:lnTo>
                    <a:pt x="409879" y="52831"/>
                  </a:lnTo>
                  <a:lnTo>
                    <a:pt x="401875" y="54863"/>
                  </a:lnTo>
                  <a:lnTo>
                    <a:pt x="385782" y="58673"/>
                  </a:lnTo>
                  <a:lnTo>
                    <a:pt x="377799" y="60832"/>
                  </a:lnTo>
                  <a:lnTo>
                    <a:pt x="375348" y="61213"/>
                  </a:lnTo>
                  <a:lnTo>
                    <a:pt x="458420" y="61213"/>
                  </a:lnTo>
                  <a:lnTo>
                    <a:pt x="458708" y="58673"/>
                  </a:lnTo>
                  <a:lnTo>
                    <a:pt x="458850" y="56768"/>
                  </a:lnTo>
                  <a:lnTo>
                    <a:pt x="463384" y="55625"/>
                  </a:lnTo>
                  <a:lnTo>
                    <a:pt x="465899" y="55117"/>
                  </a:lnTo>
                  <a:lnTo>
                    <a:pt x="484314" y="55117"/>
                  </a:lnTo>
                  <a:lnTo>
                    <a:pt x="484428" y="53974"/>
                  </a:lnTo>
                  <a:lnTo>
                    <a:pt x="484466" y="44576"/>
                  </a:lnTo>
                  <a:lnTo>
                    <a:pt x="485902" y="43306"/>
                  </a:lnTo>
                  <a:lnTo>
                    <a:pt x="493369" y="43179"/>
                  </a:lnTo>
                  <a:lnTo>
                    <a:pt x="503574" y="43179"/>
                  </a:lnTo>
                  <a:lnTo>
                    <a:pt x="509282" y="43052"/>
                  </a:lnTo>
                  <a:lnTo>
                    <a:pt x="510209" y="42417"/>
                  </a:lnTo>
                  <a:lnTo>
                    <a:pt x="510311" y="31241"/>
                  </a:lnTo>
                  <a:lnTo>
                    <a:pt x="511822" y="29590"/>
                  </a:lnTo>
                  <a:lnTo>
                    <a:pt x="522960" y="29463"/>
                  </a:lnTo>
                  <a:lnTo>
                    <a:pt x="523379" y="29082"/>
                  </a:lnTo>
                  <a:lnTo>
                    <a:pt x="524002" y="18795"/>
                  </a:lnTo>
                  <a:lnTo>
                    <a:pt x="525233" y="17144"/>
                  </a:lnTo>
                  <a:lnTo>
                    <a:pt x="533126" y="17144"/>
                  </a:lnTo>
                  <a:lnTo>
                    <a:pt x="534231" y="16382"/>
                  </a:lnTo>
                  <a:lnTo>
                    <a:pt x="510070" y="16382"/>
                  </a:lnTo>
                  <a:lnTo>
                    <a:pt x="501561" y="13969"/>
                  </a:lnTo>
                  <a:close/>
                </a:path>
                <a:path w="537210" h="113664">
                  <a:moveTo>
                    <a:pt x="59740" y="56260"/>
                  </a:moveTo>
                  <a:lnTo>
                    <a:pt x="54444" y="59308"/>
                  </a:lnTo>
                  <a:lnTo>
                    <a:pt x="66052" y="59308"/>
                  </a:lnTo>
                  <a:lnTo>
                    <a:pt x="59740" y="56260"/>
                  </a:lnTo>
                  <a:close/>
                </a:path>
                <a:path w="537210" h="113664">
                  <a:moveTo>
                    <a:pt x="65646" y="50799"/>
                  </a:moveTo>
                  <a:lnTo>
                    <a:pt x="66052" y="59308"/>
                  </a:lnTo>
                  <a:lnTo>
                    <a:pt x="78218" y="59308"/>
                  </a:lnTo>
                  <a:lnTo>
                    <a:pt x="77177" y="57276"/>
                  </a:lnTo>
                  <a:lnTo>
                    <a:pt x="70396" y="53974"/>
                  </a:lnTo>
                  <a:lnTo>
                    <a:pt x="69608" y="52577"/>
                  </a:lnTo>
                  <a:lnTo>
                    <a:pt x="67462" y="50926"/>
                  </a:lnTo>
                  <a:lnTo>
                    <a:pt x="65646" y="50799"/>
                  </a:lnTo>
                  <a:close/>
                </a:path>
                <a:path w="537210" h="113664">
                  <a:moveTo>
                    <a:pt x="13525" y="40766"/>
                  </a:moveTo>
                  <a:lnTo>
                    <a:pt x="13157" y="53720"/>
                  </a:lnTo>
                  <a:lnTo>
                    <a:pt x="9347" y="56768"/>
                  </a:lnTo>
                  <a:lnTo>
                    <a:pt x="52127" y="56768"/>
                  </a:lnTo>
                  <a:lnTo>
                    <a:pt x="52997" y="48640"/>
                  </a:lnTo>
                  <a:lnTo>
                    <a:pt x="47777" y="42163"/>
                  </a:lnTo>
                  <a:lnTo>
                    <a:pt x="46261" y="42036"/>
                  </a:lnTo>
                  <a:lnTo>
                    <a:pt x="22009" y="42036"/>
                  </a:lnTo>
                  <a:lnTo>
                    <a:pt x="20929" y="41528"/>
                  </a:lnTo>
                  <a:lnTo>
                    <a:pt x="16395" y="41274"/>
                  </a:lnTo>
                  <a:lnTo>
                    <a:pt x="13525" y="40766"/>
                  </a:lnTo>
                  <a:close/>
                </a:path>
                <a:path w="537210" h="113664">
                  <a:moveTo>
                    <a:pt x="503574" y="43179"/>
                  </a:moveTo>
                  <a:lnTo>
                    <a:pt x="493369" y="43179"/>
                  </a:lnTo>
                  <a:lnTo>
                    <a:pt x="497865" y="43306"/>
                  </a:lnTo>
                  <a:lnTo>
                    <a:pt x="503574" y="43179"/>
                  </a:lnTo>
                  <a:close/>
                </a:path>
                <a:path w="537210" h="113664">
                  <a:moveTo>
                    <a:pt x="28270" y="35051"/>
                  </a:moveTo>
                  <a:lnTo>
                    <a:pt x="22186" y="36067"/>
                  </a:lnTo>
                  <a:lnTo>
                    <a:pt x="22009" y="42036"/>
                  </a:lnTo>
                  <a:lnTo>
                    <a:pt x="46261" y="42036"/>
                  </a:lnTo>
                  <a:lnTo>
                    <a:pt x="38684" y="41401"/>
                  </a:lnTo>
                  <a:lnTo>
                    <a:pt x="35204" y="40512"/>
                  </a:lnTo>
                  <a:lnTo>
                    <a:pt x="28270" y="35051"/>
                  </a:lnTo>
                  <a:close/>
                </a:path>
                <a:path w="537210" h="113664">
                  <a:moveTo>
                    <a:pt x="533126" y="17144"/>
                  </a:moveTo>
                  <a:lnTo>
                    <a:pt x="525233" y="17144"/>
                  </a:lnTo>
                  <a:lnTo>
                    <a:pt x="530834" y="17271"/>
                  </a:lnTo>
                  <a:lnTo>
                    <a:pt x="532942" y="17271"/>
                  </a:lnTo>
                  <a:lnTo>
                    <a:pt x="533126" y="17144"/>
                  </a:lnTo>
                  <a:close/>
                </a:path>
                <a:path w="537210" h="113664">
                  <a:moveTo>
                    <a:pt x="529336" y="0"/>
                  </a:moveTo>
                  <a:lnTo>
                    <a:pt x="527812" y="253"/>
                  </a:lnTo>
                  <a:lnTo>
                    <a:pt x="522973" y="7111"/>
                  </a:lnTo>
                  <a:lnTo>
                    <a:pt x="522097" y="7873"/>
                  </a:lnTo>
                  <a:lnTo>
                    <a:pt x="510070" y="16382"/>
                  </a:lnTo>
                  <a:lnTo>
                    <a:pt x="534231" y="16382"/>
                  </a:lnTo>
                  <a:lnTo>
                    <a:pt x="536625" y="7492"/>
                  </a:lnTo>
                  <a:lnTo>
                    <a:pt x="535432" y="4571"/>
                  </a:lnTo>
                  <a:lnTo>
                    <a:pt x="529336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315415" y="1992426"/>
              <a:ext cx="345440" cy="45085"/>
            </a:xfrm>
            <a:custGeom>
              <a:avLst/>
              <a:gdLst/>
              <a:ahLst/>
              <a:cxnLst/>
              <a:rect l="l" t="t" r="r" b="b"/>
              <a:pathLst>
                <a:path w="345439" h="45085">
                  <a:moveTo>
                    <a:pt x="333705" y="0"/>
                  </a:moveTo>
                  <a:lnTo>
                    <a:pt x="327964" y="5880"/>
                  </a:lnTo>
                  <a:lnTo>
                    <a:pt x="320954" y="4203"/>
                  </a:lnTo>
                  <a:lnTo>
                    <a:pt x="313042" y="9436"/>
                  </a:lnTo>
                  <a:lnTo>
                    <a:pt x="304647" y="10515"/>
                  </a:lnTo>
                  <a:lnTo>
                    <a:pt x="295935" y="10261"/>
                  </a:lnTo>
                  <a:lnTo>
                    <a:pt x="295198" y="11925"/>
                  </a:lnTo>
                  <a:lnTo>
                    <a:pt x="279419" y="13474"/>
                  </a:lnTo>
                  <a:lnTo>
                    <a:pt x="253883" y="14520"/>
                  </a:lnTo>
                  <a:lnTo>
                    <a:pt x="233369" y="17135"/>
                  </a:lnTo>
                  <a:lnTo>
                    <a:pt x="225467" y="17637"/>
                  </a:lnTo>
                  <a:lnTo>
                    <a:pt x="209575" y="18021"/>
                  </a:lnTo>
                  <a:lnTo>
                    <a:pt x="200355" y="18541"/>
                  </a:lnTo>
                  <a:lnTo>
                    <a:pt x="191427" y="18160"/>
                  </a:lnTo>
                  <a:lnTo>
                    <a:pt x="187617" y="15151"/>
                  </a:lnTo>
                  <a:lnTo>
                    <a:pt x="178066" y="18427"/>
                  </a:lnTo>
                  <a:lnTo>
                    <a:pt x="172935" y="21450"/>
                  </a:lnTo>
                  <a:lnTo>
                    <a:pt x="166916" y="16078"/>
                  </a:lnTo>
                  <a:lnTo>
                    <a:pt x="165265" y="16535"/>
                  </a:lnTo>
                  <a:lnTo>
                    <a:pt x="164058" y="16497"/>
                  </a:lnTo>
                  <a:lnTo>
                    <a:pt x="162344" y="17284"/>
                  </a:lnTo>
                  <a:lnTo>
                    <a:pt x="160934" y="19786"/>
                  </a:lnTo>
                  <a:lnTo>
                    <a:pt x="154330" y="17716"/>
                  </a:lnTo>
                  <a:lnTo>
                    <a:pt x="148971" y="19481"/>
                  </a:lnTo>
                  <a:lnTo>
                    <a:pt x="138607" y="13461"/>
                  </a:lnTo>
                  <a:lnTo>
                    <a:pt x="132676" y="14566"/>
                  </a:lnTo>
                  <a:lnTo>
                    <a:pt x="126746" y="20002"/>
                  </a:lnTo>
                  <a:lnTo>
                    <a:pt x="125361" y="20485"/>
                  </a:lnTo>
                  <a:lnTo>
                    <a:pt x="117182" y="18465"/>
                  </a:lnTo>
                  <a:lnTo>
                    <a:pt x="109677" y="18986"/>
                  </a:lnTo>
                  <a:lnTo>
                    <a:pt x="99402" y="11125"/>
                  </a:lnTo>
                  <a:lnTo>
                    <a:pt x="94957" y="10159"/>
                  </a:lnTo>
                  <a:lnTo>
                    <a:pt x="87401" y="15824"/>
                  </a:lnTo>
                  <a:lnTo>
                    <a:pt x="83375" y="16128"/>
                  </a:lnTo>
                  <a:lnTo>
                    <a:pt x="76682" y="11633"/>
                  </a:lnTo>
                  <a:lnTo>
                    <a:pt x="71970" y="12090"/>
                  </a:lnTo>
                  <a:lnTo>
                    <a:pt x="59842" y="7912"/>
                  </a:lnTo>
                  <a:lnTo>
                    <a:pt x="51727" y="8331"/>
                  </a:lnTo>
                  <a:lnTo>
                    <a:pt x="40271" y="7378"/>
                  </a:lnTo>
                  <a:lnTo>
                    <a:pt x="37503" y="10236"/>
                  </a:lnTo>
                  <a:lnTo>
                    <a:pt x="27025" y="8280"/>
                  </a:lnTo>
                  <a:lnTo>
                    <a:pt x="19710" y="9474"/>
                  </a:lnTo>
                  <a:lnTo>
                    <a:pt x="8483" y="6667"/>
                  </a:lnTo>
                  <a:lnTo>
                    <a:pt x="3975" y="7048"/>
                  </a:lnTo>
                  <a:lnTo>
                    <a:pt x="0" y="9220"/>
                  </a:lnTo>
                  <a:lnTo>
                    <a:pt x="825" y="10401"/>
                  </a:lnTo>
                  <a:lnTo>
                    <a:pt x="2120" y="10096"/>
                  </a:lnTo>
                  <a:lnTo>
                    <a:pt x="8267" y="11150"/>
                  </a:lnTo>
                  <a:lnTo>
                    <a:pt x="13652" y="9905"/>
                  </a:lnTo>
                  <a:lnTo>
                    <a:pt x="21640" y="17919"/>
                  </a:lnTo>
                  <a:lnTo>
                    <a:pt x="25184" y="17424"/>
                  </a:lnTo>
                  <a:lnTo>
                    <a:pt x="31064" y="11493"/>
                  </a:lnTo>
                  <a:lnTo>
                    <a:pt x="34671" y="23101"/>
                  </a:lnTo>
                  <a:lnTo>
                    <a:pt x="37541" y="25107"/>
                  </a:lnTo>
                  <a:lnTo>
                    <a:pt x="49085" y="23596"/>
                  </a:lnTo>
                  <a:lnTo>
                    <a:pt x="50088" y="24206"/>
                  </a:lnTo>
                  <a:lnTo>
                    <a:pt x="52324" y="28879"/>
                  </a:lnTo>
                  <a:lnTo>
                    <a:pt x="51879" y="32651"/>
                  </a:lnTo>
                  <a:lnTo>
                    <a:pt x="57581" y="33058"/>
                  </a:lnTo>
                  <a:lnTo>
                    <a:pt x="61391" y="35267"/>
                  </a:lnTo>
                  <a:lnTo>
                    <a:pt x="66916" y="33007"/>
                  </a:lnTo>
                  <a:lnTo>
                    <a:pt x="68427" y="32842"/>
                  </a:lnTo>
                  <a:lnTo>
                    <a:pt x="75133" y="38595"/>
                  </a:lnTo>
                  <a:lnTo>
                    <a:pt x="74383" y="30873"/>
                  </a:lnTo>
                  <a:lnTo>
                    <a:pt x="75628" y="31178"/>
                  </a:lnTo>
                  <a:lnTo>
                    <a:pt x="79870" y="29933"/>
                  </a:lnTo>
                  <a:lnTo>
                    <a:pt x="83502" y="28359"/>
                  </a:lnTo>
                  <a:lnTo>
                    <a:pt x="85344" y="34823"/>
                  </a:lnTo>
                  <a:lnTo>
                    <a:pt x="86512" y="34912"/>
                  </a:lnTo>
                  <a:lnTo>
                    <a:pt x="91109" y="36448"/>
                  </a:lnTo>
                  <a:lnTo>
                    <a:pt x="104165" y="36550"/>
                  </a:lnTo>
                  <a:lnTo>
                    <a:pt x="109816" y="34162"/>
                  </a:lnTo>
                  <a:lnTo>
                    <a:pt x="119024" y="37096"/>
                  </a:lnTo>
                  <a:lnTo>
                    <a:pt x="122847" y="37757"/>
                  </a:lnTo>
                  <a:lnTo>
                    <a:pt x="130378" y="41020"/>
                  </a:lnTo>
                  <a:lnTo>
                    <a:pt x="134366" y="40792"/>
                  </a:lnTo>
                  <a:lnTo>
                    <a:pt x="139712" y="35369"/>
                  </a:lnTo>
                  <a:lnTo>
                    <a:pt x="141820" y="35801"/>
                  </a:lnTo>
                  <a:lnTo>
                    <a:pt x="143294" y="38303"/>
                  </a:lnTo>
                  <a:lnTo>
                    <a:pt x="144818" y="39687"/>
                  </a:lnTo>
                  <a:lnTo>
                    <a:pt x="153720" y="39966"/>
                  </a:lnTo>
                  <a:lnTo>
                    <a:pt x="156870" y="43929"/>
                  </a:lnTo>
                  <a:lnTo>
                    <a:pt x="193037" y="44794"/>
                  </a:lnTo>
                  <a:lnTo>
                    <a:pt x="239864" y="43941"/>
                  </a:lnTo>
                  <a:lnTo>
                    <a:pt x="245694" y="44957"/>
                  </a:lnTo>
                  <a:lnTo>
                    <a:pt x="251244" y="39750"/>
                  </a:lnTo>
                  <a:lnTo>
                    <a:pt x="252755" y="40004"/>
                  </a:lnTo>
                  <a:lnTo>
                    <a:pt x="257225" y="39636"/>
                  </a:lnTo>
                  <a:lnTo>
                    <a:pt x="260553" y="40182"/>
                  </a:lnTo>
                  <a:lnTo>
                    <a:pt x="266738" y="38595"/>
                  </a:lnTo>
                  <a:lnTo>
                    <a:pt x="267220" y="36677"/>
                  </a:lnTo>
                  <a:lnTo>
                    <a:pt x="264033" y="33629"/>
                  </a:lnTo>
                  <a:lnTo>
                    <a:pt x="262623" y="33121"/>
                  </a:lnTo>
                  <a:lnTo>
                    <a:pt x="261696" y="27711"/>
                  </a:lnTo>
                  <a:lnTo>
                    <a:pt x="266331" y="25793"/>
                  </a:lnTo>
                  <a:lnTo>
                    <a:pt x="269963" y="25234"/>
                  </a:lnTo>
                  <a:lnTo>
                    <a:pt x="274713" y="31686"/>
                  </a:lnTo>
                  <a:lnTo>
                    <a:pt x="278447" y="31432"/>
                  </a:lnTo>
                  <a:lnTo>
                    <a:pt x="283565" y="31457"/>
                  </a:lnTo>
                  <a:lnTo>
                    <a:pt x="285242" y="30873"/>
                  </a:lnTo>
                  <a:lnTo>
                    <a:pt x="286880" y="35813"/>
                  </a:lnTo>
                  <a:lnTo>
                    <a:pt x="288747" y="34442"/>
                  </a:lnTo>
                  <a:lnTo>
                    <a:pt x="296684" y="30149"/>
                  </a:lnTo>
                  <a:lnTo>
                    <a:pt x="298094" y="31000"/>
                  </a:lnTo>
                  <a:lnTo>
                    <a:pt x="298818" y="39738"/>
                  </a:lnTo>
                  <a:lnTo>
                    <a:pt x="298640" y="41986"/>
                  </a:lnTo>
                  <a:lnTo>
                    <a:pt x="304025" y="44513"/>
                  </a:lnTo>
                  <a:lnTo>
                    <a:pt x="307746" y="44361"/>
                  </a:lnTo>
                  <a:lnTo>
                    <a:pt x="314413" y="42252"/>
                  </a:lnTo>
                  <a:lnTo>
                    <a:pt x="314058" y="39154"/>
                  </a:lnTo>
                  <a:lnTo>
                    <a:pt x="313791" y="32448"/>
                  </a:lnTo>
                  <a:lnTo>
                    <a:pt x="315734" y="31127"/>
                  </a:lnTo>
                  <a:lnTo>
                    <a:pt x="324650" y="32245"/>
                  </a:lnTo>
                  <a:lnTo>
                    <a:pt x="329641" y="31305"/>
                  </a:lnTo>
                  <a:lnTo>
                    <a:pt x="337896" y="31381"/>
                  </a:lnTo>
                  <a:lnTo>
                    <a:pt x="340575" y="30225"/>
                  </a:lnTo>
                  <a:lnTo>
                    <a:pt x="340410" y="22771"/>
                  </a:lnTo>
                  <a:lnTo>
                    <a:pt x="338658" y="20573"/>
                  </a:lnTo>
                  <a:lnTo>
                    <a:pt x="332854" y="20116"/>
                  </a:lnTo>
                  <a:lnTo>
                    <a:pt x="330669" y="20815"/>
                  </a:lnTo>
                  <a:lnTo>
                    <a:pt x="328866" y="19138"/>
                  </a:lnTo>
                  <a:lnTo>
                    <a:pt x="330454" y="17398"/>
                  </a:lnTo>
                  <a:lnTo>
                    <a:pt x="332473" y="18160"/>
                  </a:lnTo>
                  <a:lnTo>
                    <a:pt x="337667" y="17589"/>
                  </a:lnTo>
                  <a:lnTo>
                    <a:pt x="345046" y="9436"/>
                  </a:lnTo>
                  <a:lnTo>
                    <a:pt x="345160" y="8547"/>
                  </a:lnTo>
                  <a:lnTo>
                    <a:pt x="340588" y="914"/>
                  </a:lnTo>
                  <a:lnTo>
                    <a:pt x="333705" y="0"/>
                  </a:lnTo>
                  <a:close/>
                </a:path>
              </a:pathLst>
            </a:custGeom>
            <a:solidFill>
              <a:srgbClr val="79B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418691" y="2029307"/>
              <a:ext cx="235585" cy="36195"/>
            </a:xfrm>
            <a:custGeom>
              <a:avLst/>
              <a:gdLst/>
              <a:ahLst/>
              <a:cxnLst/>
              <a:rect l="l" t="t" r="r" b="b"/>
              <a:pathLst>
                <a:path w="235585" h="36194">
                  <a:moveTo>
                    <a:pt x="53428" y="0"/>
                  </a:moveTo>
                  <a:lnTo>
                    <a:pt x="50291" y="1625"/>
                  </a:lnTo>
                  <a:lnTo>
                    <a:pt x="45567" y="1269"/>
                  </a:lnTo>
                  <a:lnTo>
                    <a:pt x="40017" y="1422"/>
                  </a:lnTo>
                  <a:lnTo>
                    <a:pt x="39890" y="3213"/>
                  </a:lnTo>
                  <a:lnTo>
                    <a:pt x="40512" y="5270"/>
                  </a:lnTo>
                  <a:lnTo>
                    <a:pt x="31800" y="6210"/>
                  </a:lnTo>
                  <a:lnTo>
                    <a:pt x="26085" y="7619"/>
                  </a:lnTo>
                  <a:lnTo>
                    <a:pt x="18389" y="5194"/>
                  </a:lnTo>
                  <a:lnTo>
                    <a:pt x="16433" y="5549"/>
                  </a:lnTo>
                  <a:lnTo>
                    <a:pt x="13563" y="8102"/>
                  </a:lnTo>
                  <a:lnTo>
                    <a:pt x="12979" y="7950"/>
                  </a:lnTo>
                  <a:lnTo>
                    <a:pt x="7391" y="4495"/>
                  </a:lnTo>
                  <a:lnTo>
                    <a:pt x="0" y="7658"/>
                  </a:lnTo>
                  <a:lnTo>
                    <a:pt x="1511" y="13944"/>
                  </a:lnTo>
                  <a:lnTo>
                    <a:pt x="609" y="16421"/>
                  </a:lnTo>
                  <a:lnTo>
                    <a:pt x="558" y="19075"/>
                  </a:lnTo>
                  <a:lnTo>
                    <a:pt x="1955" y="21882"/>
                  </a:lnTo>
                  <a:lnTo>
                    <a:pt x="3987" y="22580"/>
                  </a:lnTo>
                  <a:lnTo>
                    <a:pt x="7238" y="22313"/>
                  </a:lnTo>
                  <a:lnTo>
                    <a:pt x="14980" y="22379"/>
                  </a:lnTo>
                  <a:lnTo>
                    <a:pt x="22442" y="23728"/>
                  </a:lnTo>
                  <a:lnTo>
                    <a:pt x="29640" y="26198"/>
                  </a:lnTo>
                  <a:lnTo>
                    <a:pt x="38798" y="30873"/>
                  </a:lnTo>
                  <a:lnTo>
                    <a:pt x="40411" y="30530"/>
                  </a:lnTo>
                  <a:lnTo>
                    <a:pt x="41884" y="23037"/>
                  </a:lnTo>
                  <a:lnTo>
                    <a:pt x="43675" y="24142"/>
                  </a:lnTo>
                  <a:lnTo>
                    <a:pt x="46570" y="26822"/>
                  </a:lnTo>
                  <a:lnTo>
                    <a:pt x="52339" y="31034"/>
                  </a:lnTo>
                  <a:lnTo>
                    <a:pt x="57840" y="32589"/>
                  </a:lnTo>
                  <a:lnTo>
                    <a:pt x="63339" y="31528"/>
                  </a:lnTo>
                  <a:lnTo>
                    <a:pt x="69100" y="27889"/>
                  </a:lnTo>
                  <a:lnTo>
                    <a:pt x="70040" y="27114"/>
                  </a:lnTo>
                  <a:lnTo>
                    <a:pt x="70929" y="26022"/>
                  </a:lnTo>
                  <a:lnTo>
                    <a:pt x="73583" y="27317"/>
                  </a:lnTo>
                  <a:lnTo>
                    <a:pt x="74333" y="31127"/>
                  </a:lnTo>
                  <a:lnTo>
                    <a:pt x="72580" y="32308"/>
                  </a:lnTo>
                  <a:lnTo>
                    <a:pt x="75412" y="33693"/>
                  </a:lnTo>
                  <a:lnTo>
                    <a:pt x="77190" y="29463"/>
                  </a:lnTo>
                  <a:lnTo>
                    <a:pt x="82295" y="27812"/>
                  </a:lnTo>
                  <a:lnTo>
                    <a:pt x="90779" y="35877"/>
                  </a:lnTo>
                  <a:lnTo>
                    <a:pt x="97967" y="31013"/>
                  </a:lnTo>
                  <a:lnTo>
                    <a:pt x="104863" y="31153"/>
                  </a:lnTo>
                  <a:lnTo>
                    <a:pt x="108750" y="23952"/>
                  </a:lnTo>
                  <a:lnTo>
                    <a:pt x="114719" y="28066"/>
                  </a:lnTo>
                  <a:lnTo>
                    <a:pt x="122313" y="28536"/>
                  </a:lnTo>
                  <a:lnTo>
                    <a:pt x="124244" y="27927"/>
                  </a:lnTo>
                  <a:lnTo>
                    <a:pt x="129387" y="24142"/>
                  </a:lnTo>
                  <a:lnTo>
                    <a:pt x="132130" y="25323"/>
                  </a:lnTo>
                  <a:lnTo>
                    <a:pt x="133438" y="30073"/>
                  </a:lnTo>
                  <a:lnTo>
                    <a:pt x="132118" y="31635"/>
                  </a:lnTo>
                  <a:lnTo>
                    <a:pt x="134645" y="32016"/>
                  </a:lnTo>
                  <a:lnTo>
                    <a:pt x="135166" y="26771"/>
                  </a:lnTo>
                  <a:lnTo>
                    <a:pt x="138620" y="25844"/>
                  </a:lnTo>
                  <a:lnTo>
                    <a:pt x="146062" y="26530"/>
                  </a:lnTo>
                  <a:lnTo>
                    <a:pt x="148488" y="24561"/>
                  </a:lnTo>
                  <a:lnTo>
                    <a:pt x="155130" y="20650"/>
                  </a:lnTo>
                  <a:lnTo>
                    <a:pt x="160172" y="23063"/>
                  </a:lnTo>
                  <a:lnTo>
                    <a:pt x="163715" y="29146"/>
                  </a:lnTo>
                  <a:lnTo>
                    <a:pt x="166750" y="27673"/>
                  </a:lnTo>
                  <a:lnTo>
                    <a:pt x="175742" y="24599"/>
                  </a:lnTo>
                  <a:lnTo>
                    <a:pt x="182778" y="23279"/>
                  </a:lnTo>
                  <a:lnTo>
                    <a:pt x="192189" y="24510"/>
                  </a:lnTo>
                  <a:lnTo>
                    <a:pt x="194729" y="24155"/>
                  </a:lnTo>
                  <a:lnTo>
                    <a:pt x="197434" y="18110"/>
                  </a:lnTo>
                  <a:lnTo>
                    <a:pt x="201129" y="19138"/>
                  </a:lnTo>
                  <a:lnTo>
                    <a:pt x="209562" y="18999"/>
                  </a:lnTo>
                  <a:lnTo>
                    <a:pt x="214579" y="19405"/>
                  </a:lnTo>
                  <a:lnTo>
                    <a:pt x="220598" y="17767"/>
                  </a:lnTo>
                  <a:lnTo>
                    <a:pt x="222338" y="18275"/>
                  </a:lnTo>
                  <a:lnTo>
                    <a:pt x="223050" y="10502"/>
                  </a:lnTo>
                  <a:lnTo>
                    <a:pt x="226415" y="12217"/>
                  </a:lnTo>
                  <a:lnTo>
                    <a:pt x="231609" y="14236"/>
                  </a:lnTo>
                  <a:lnTo>
                    <a:pt x="233514" y="13830"/>
                  </a:lnTo>
                  <a:lnTo>
                    <a:pt x="235229" y="13881"/>
                  </a:lnTo>
                  <a:lnTo>
                    <a:pt x="232562" y="9944"/>
                  </a:lnTo>
                  <a:lnTo>
                    <a:pt x="228358" y="9004"/>
                  </a:lnTo>
                  <a:lnTo>
                    <a:pt x="203187" y="9385"/>
                  </a:lnTo>
                  <a:lnTo>
                    <a:pt x="199847" y="8737"/>
                  </a:lnTo>
                  <a:lnTo>
                    <a:pt x="189318" y="977"/>
                  </a:lnTo>
                  <a:lnTo>
                    <a:pt x="182498" y="4216"/>
                  </a:lnTo>
                  <a:lnTo>
                    <a:pt x="181609" y="16116"/>
                  </a:lnTo>
                  <a:lnTo>
                    <a:pt x="180390" y="17602"/>
                  </a:lnTo>
                  <a:lnTo>
                    <a:pt x="167792" y="17640"/>
                  </a:lnTo>
                  <a:lnTo>
                    <a:pt x="159105" y="17208"/>
                  </a:lnTo>
                  <a:lnTo>
                    <a:pt x="159562" y="8547"/>
                  </a:lnTo>
                  <a:lnTo>
                    <a:pt x="154000" y="5829"/>
                  </a:lnTo>
                  <a:lnTo>
                    <a:pt x="151129" y="1422"/>
                  </a:lnTo>
                  <a:lnTo>
                    <a:pt x="148831" y="1752"/>
                  </a:lnTo>
                  <a:lnTo>
                    <a:pt x="145643" y="253"/>
                  </a:lnTo>
                  <a:lnTo>
                    <a:pt x="143116" y="6057"/>
                  </a:lnTo>
                  <a:lnTo>
                    <a:pt x="140855" y="5689"/>
                  </a:lnTo>
                  <a:lnTo>
                    <a:pt x="126038" y="5266"/>
                  </a:lnTo>
                  <a:lnTo>
                    <a:pt x="101046" y="5923"/>
                  </a:lnTo>
                  <a:lnTo>
                    <a:pt x="88531" y="5918"/>
                  </a:lnTo>
                  <a:lnTo>
                    <a:pt x="64616" y="5216"/>
                  </a:lnTo>
                  <a:lnTo>
                    <a:pt x="56629" y="5537"/>
                  </a:lnTo>
                  <a:lnTo>
                    <a:pt x="52984" y="6134"/>
                  </a:lnTo>
                  <a:lnTo>
                    <a:pt x="53428" y="0"/>
                  </a:lnTo>
                  <a:close/>
                </a:path>
              </a:pathLst>
            </a:custGeom>
            <a:solidFill>
              <a:srgbClr val="77B3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274902" y="1981949"/>
              <a:ext cx="205104" cy="50165"/>
            </a:xfrm>
            <a:custGeom>
              <a:avLst/>
              <a:gdLst/>
              <a:ahLst/>
              <a:cxnLst/>
              <a:rect l="l" t="t" r="r" b="b"/>
              <a:pathLst>
                <a:path w="205105" h="50164">
                  <a:moveTo>
                    <a:pt x="2082" y="46888"/>
                  </a:moveTo>
                  <a:lnTo>
                    <a:pt x="584" y="43573"/>
                  </a:lnTo>
                  <a:lnTo>
                    <a:pt x="1054" y="40474"/>
                  </a:lnTo>
                  <a:lnTo>
                    <a:pt x="0" y="40474"/>
                  </a:lnTo>
                  <a:lnTo>
                    <a:pt x="0" y="49809"/>
                  </a:lnTo>
                  <a:lnTo>
                    <a:pt x="2082" y="46888"/>
                  </a:lnTo>
                  <a:close/>
                </a:path>
                <a:path w="205105" h="50164">
                  <a:moveTo>
                    <a:pt x="17983" y="32842"/>
                  </a:moveTo>
                  <a:lnTo>
                    <a:pt x="17614" y="31254"/>
                  </a:lnTo>
                  <a:lnTo>
                    <a:pt x="16624" y="26974"/>
                  </a:lnTo>
                  <a:lnTo>
                    <a:pt x="11785" y="28587"/>
                  </a:lnTo>
                  <a:lnTo>
                    <a:pt x="10388" y="32169"/>
                  </a:lnTo>
                  <a:lnTo>
                    <a:pt x="13144" y="31254"/>
                  </a:lnTo>
                  <a:lnTo>
                    <a:pt x="17983" y="32842"/>
                  </a:lnTo>
                  <a:close/>
                </a:path>
                <a:path w="205105" h="50164">
                  <a:moveTo>
                    <a:pt x="204571" y="26974"/>
                  </a:moveTo>
                  <a:lnTo>
                    <a:pt x="200329" y="27216"/>
                  </a:lnTo>
                  <a:lnTo>
                    <a:pt x="196202" y="27863"/>
                  </a:lnTo>
                  <a:lnTo>
                    <a:pt x="197967" y="19037"/>
                  </a:lnTo>
                  <a:lnTo>
                    <a:pt x="197624" y="14274"/>
                  </a:lnTo>
                  <a:lnTo>
                    <a:pt x="189534" y="14947"/>
                  </a:lnTo>
                  <a:lnTo>
                    <a:pt x="183984" y="12788"/>
                  </a:lnTo>
                  <a:lnTo>
                    <a:pt x="183680" y="21082"/>
                  </a:lnTo>
                  <a:lnTo>
                    <a:pt x="182587" y="21247"/>
                  </a:lnTo>
                  <a:lnTo>
                    <a:pt x="174917" y="25971"/>
                  </a:lnTo>
                  <a:lnTo>
                    <a:pt x="166738" y="22059"/>
                  </a:lnTo>
                  <a:lnTo>
                    <a:pt x="159562" y="25844"/>
                  </a:lnTo>
                  <a:lnTo>
                    <a:pt x="158800" y="25641"/>
                  </a:lnTo>
                  <a:lnTo>
                    <a:pt x="154190" y="21285"/>
                  </a:lnTo>
                  <a:lnTo>
                    <a:pt x="148564" y="21323"/>
                  </a:lnTo>
                  <a:lnTo>
                    <a:pt x="143230" y="20396"/>
                  </a:lnTo>
                  <a:lnTo>
                    <a:pt x="144068" y="18516"/>
                  </a:lnTo>
                  <a:lnTo>
                    <a:pt x="145605" y="16217"/>
                  </a:lnTo>
                  <a:lnTo>
                    <a:pt x="141058" y="13690"/>
                  </a:lnTo>
                  <a:lnTo>
                    <a:pt x="139471" y="11976"/>
                  </a:lnTo>
                  <a:lnTo>
                    <a:pt x="135204" y="8445"/>
                  </a:lnTo>
                  <a:lnTo>
                    <a:pt x="132778" y="9055"/>
                  </a:lnTo>
                  <a:lnTo>
                    <a:pt x="129451" y="15748"/>
                  </a:lnTo>
                  <a:lnTo>
                    <a:pt x="124358" y="14452"/>
                  </a:lnTo>
                  <a:lnTo>
                    <a:pt x="121145" y="18084"/>
                  </a:lnTo>
                  <a:lnTo>
                    <a:pt x="119138" y="17843"/>
                  </a:lnTo>
                  <a:lnTo>
                    <a:pt x="117640" y="13982"/>
                  </a:lnTo>
                  <a:lnTo>
                    <a:pt x="115595" y="14554"/>
                  </a:lnTo>
                  <a:lnTo>
                    <a:pt x="106807" y="14452"/>
                  </a:lnTo>
                  <a:lnTo>
                    <a:pt x="98983" y="19380"/>
                  </a:lnTo>
                  <a:lnTo>
                    <a:pt x="92443" y="17780"/>
                  </a:lnTo>
                  <a:lnTo>
                    <a:pt x="92875" y="10452"/>
                  </a:lnTo>
                  <a:lnTo>
                    <a:pt x="83515" y="2349"/>
                  </a:lnTo>
                  <a:lnTo>
                    <a:pt x="82092" y="1879"/>
                  </a:lnTo>
                  <a:lnTo>
                    <a:pt x="75082" y="7620"/>
                  </a:lnTo>
                  <a:lnTo>
                    <a:pt x="74650" y="2908"/>
                  </a:lnTo>
                  <a:lnTo>
                    <a:pt x="74803" y="876"/>
                  </a:lnTo>
                  <a:lnTo>
                    <a:pt x="69697" y="1168"/>
                  </a:lnTo>
                  <a:lnTo>
                    <a:pt x="67157" y="165"/>
                  </a:lnTo>
                  <a:lnTo>
                    <a:pt x="65151" y="6375"/>
                  </a:lnTo>
                  <a:lnTo>
                    <a:pt x="63449" y="7696"/>
                  </a:lnTo>
                  <a:lnTo>
                    <a:pt x="60718" y="0"/>
                  </a:lnTo>
                  <a:lnTo>
                    <a:pt x="56629" y="0"/>
                  </a:lnTo>
                  <a:lnTo>
                    <a:pt x="52984" y="4114"/>
                  </a:lnTo>
                  <a:lnTo>
                    <a:pt x="49784" y="3797"/>
                  </a:lnTo>
                  <a:lnTo>
                    <a:pt x="43789" y="8216"/>
                  </a:lnTo>
                  <a:lnTo>
                    <a:pt x="41122" y="8572"/>
                  </a:lnTo>
                  <a:lnTo>
                    <a:pt x="40462" y="3060"/>
                  </a:lnTo>
                  <a:lnTo>
                    <a:pt x="40017" y="1295"/>
                  </a:lnTo>
                  <a:lnTo>
                    <a:pt x="37960" y="1244"/>
                  </a:lnTo>
                  <a:lnTo>
                    <a:pt x="37452" y="2019"/>
                  </a:lnTo>
                  <a:lnTo>
                    <a:pt x="37465" y="6654"/>
                  </a:lnTo>
                  <a:lnTo>
                    <a:pt x="35610" y="6426"/>
                  </a:lnTo>
                  <a:lnTo>
                    <a:pt x="29908" y="3454"/>
                  </a:lnTo>
                  <a:lnTo>
                    <a:pt x="28575" y="5448"/>
                  </a:lnTo>
                  <a:lnTo>
                    <a:pt x="27660" y="11036"/>
                  </a:lnTo>
                  <a:lnTo>
                    <a:pt x="27597" y="13982"/>
                  </a:lnTo>
                  <a:lnTo>
                    <a:pt x="23418" y="15341"/>
                  </a:lnTo>
                  <a:lnTo>
                    <a:pt x="22910" y="16230"/>
                  </a:lnTo>
                  <a:lnTo>
                    <a:pt x="25311" y="19507"/>
                  </a:lnTo>
                  <a:lnTo>
                    <a:pt x="23075" y="20015"/>
                  </a:lnTo>
                  <a:lnTo>
                    <a:pt x="20154" y="21209"/>
                  </a:lnTo>
                  <a:lnTo>
                    <a:pt x="19558" y="21717"/>
                  </a:lnTo>
                  <a:lnTo>
                    <a:pt x="20777" y="22821"/>
                  </a:lnTo>
                  <a:lnTo>
                    <a:pt x="24091" y="21234"/>
                  </a:lnTo>
                  <a:lnTo>
                    <a:pt x="28676" y="23583"/>
                  </a:lnTo>
                  <a:lnTo>
                    <a:pt x="33502" y="15214"/>
                  </a:lnTo>
                  <a:lnTo>
                    <a:pt x="37439" y="15455"/>
                  </a:lnTo>
                  <a:lnTo>
                    <a:pt x="40513" y="19697"/>
                  </a:lnTo>
                  <a:lnTo>
                    <a:pt x="47536" y="19291"/>
                  </a:lnTo>
                  <a:lnTo>
                    <a:pt x="54546" y="19710"/>
                  </a:lnTo>
                  <a:lnTo>
                    <a:pt x="61531" y="20459"/>
                  </a:lnTo>
                  <a:lnTo>
                    <a:pt x="73939" y="21424"/>
                  </a:lnTo>
                  <a:lnTo>
                    <a:pt x="78714" y="20193"/>
                  </a:lnTo>
                  <a:lnTo>
                    <a:pt x="83820" y="19608"/>
                  </a:lnTo>
                  <a:lnTo>
                    <a:pt x="91871" y="19608"/>
                  </a:lnTo>
                  <a:lnTo>
                    <a:pt x="99822" y="20828"/>
                  </a:lnTo>
                  <a:lnTo>
                    <a:pt x="107746" y="22352"/>
                  </a:lnTo>
                  <a:lnTo>
                    <a:pt x="116598" y="23291"/>
                  </a:lnTo>
                  <a:lnTo>
                    <a:pt x="120370" y="27089"/>
                  </a:lnTo>
                  <a:lnTo>
                    <a:pt x="129260" y="27914"/>
                  </a:lnTo>
                  <a:lnTo>
                    <a:pt x="136347" y="22212"/>
                  </a:lnTo>
                  <a:lnTo>
                    <a:pt x="139738" y="22237"/>
                  </a:lnTo>
                  <a:lnTo>
                    <a:pt x="146532" y="29044"/>
                  </a:lnTo>
                  <a:lnTo>
                    <a:pt x="149428" y="30022"/>
                  </a:lnTo>
                  <a:lnTo>
                    <a:pt x="154838" y="29895"/>
                  </a:lnTo>
                  <a:lnTo>
                    <a:pt x="156514" y="30264"/>
                  </a:lnTo>
                  <a:lnTo>
                    <a:pt x="161404" y="33185"/>
                  </a:lnTo>
                  <a:lnTo>
                    <a:pt x="165023" y="32143"/>
                  </a:lnTo>
                  <a:lnTo>
                    <a:pt x="170853" y="31978"/>
                  </a:lnTo>
                  <a:lnTo>
                    <a:pt x="169938" y="29464"/>
                  </a:lnTo>
                  <a:lnTo>
                    <a:pt x="171208" y="26962"/>
                  </a:lnTo>
                  <a:lnTo>
                    <a:pt x="172326" y="26898"/>
                  </a:lnTo>
                  <a:lnTo>
                    <a:pt x="177406" y="27482"/>
                  </a:lnTo>
                  <a:lnTo>
                    <a:pt x="181559" y="25806"/>
                  </a:lnTo>
                  <a:lnTo>
                    <a:pt x="187998" y="31788"/>
                  </a:lnTo>
                  <a:lnTo>
                    <a:pt x="193103" y="28816"/>
                  </a:lnTo>
                  <a:lnTo>
                    <a:pt x="201117" y="33604"/>
                  </a:lnTo>
                  <a:lnTo>
                    <a:pt x="204571" y="26974"/>
                  </a:lnTo>
                  <a:close/>
                </a:path>
              </a:pathLst>
            </a:custGeom>
            <a:solidFill>
              <a:srgbClr val="80B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256220" y="2078380"/>
              <a:ext cx="205740" cy="63500"/>
            </a:xfrm>
            <a:custGeom>
              <a:avLst/>
              <a:gdLst/>
              <a:ahLst/>
              <a:cxnLst/>
              <a:rect l="l" t="t" r="r" b="b"/>
              <a:pathLst>
                <a:path w="205740" h="63500">
                  <a:moveTo>
                    <a:pt x="20294" y="0"/>
                  </a:moveTo>
                  <a:lnTo>
                    <a:pt x="19037" y="4394"/>
                  </a:lnTo>
                  <a:lnTo>
                    <a:pt x="16929" y="5791"/>
                  </a:lnTo>
                  <a:lnTo>
                    <a:pt x="13906" y="165"/>
                  </a:lnTo>
                  <a:lnTo>
                    <a:pt x="10337" y="4406"/>
                  </a:lnTo>
                  <a:lnTo>
                    <a:pt x="8521" y="9169"/>
                  </a:lnTo>
                  <a:lnTo>
                    <a:pt x="3390" y="9855"/>
                  </a:lnTo>
                  <a:lnTo>
                    <a:pt x="431" y="13995"/>
                  </a:lnTo>
                  <a:lnTo>
                    <a:pt x="0" y="15697"/>
                  </a:lnTo>
                  <a:lnTo>
                    <a:pt x="2044" y="17411"/>
                  </a:lnTo>
                  <a:lnTo>
                    <a:pt x="3479" y="14541"/>
                  </a:lnTo>
                  <a:lnTo>
                    <a:pt x="5651" y="14554"/>
                  </a:lnTo>
                  <a:lnTo>
                    <a:pt x="4610" y="17551"/>
                  </a:lnTo>
                  <a:lnTo>
                    <a:pt x="457" y="19481"/>
                  </a:lnTo>
                  <a:lnTo>
                    <a:pt x="5676" y="25272"/>
                  </a:lnTo>
                  <a:lnTo>
                    <a:pt x="5969" y="33616"/>
                  </a:lnTo>
                  <a:lnTo>
                    <a:pt x="6362" y="36042"/>
                  </a:lnTo>
                  <a:lnTo>
                    <a:pt x="12750" y="36880"/>
                  </a:lnTo>
                  <a:lnTo>
                    <a:pt x="16408" y="37718"/>
                  </a:lnTo>
                  <a:lnTo>
                    <a:pt x="19723" y="35420"/>
                  </a:lnTo>
                  <a:lnTo>
                    <a:pt x="29070" y="35420"/>
                  </a:lnTo>
                  <a:lnTo>
                    <a:pt x="31267" y="32969"/>
                  </a:lnTo>
                  <a:lnTo>
                    <a:pt x="33185" y="32740"/>
                  </a:lnTo>
                  <a:lnTo>
                    <a:pt x="38481" y="35026"/>
                  </a:lnTo>
                  <a:lnTo>
                    <a:pt x="41668" y="35623"/>
                  </a:lnTo>
                  <a:lnTo>
                    <a:pt x="44665" y="36753"/>
                  </a:lnTo>
                  <a:lnTo>
                    <a:pt x="51219" y="37350"/>
                  </a:lnTo>
                  <a:lnTo>
                    <a:pt x="57797" y="36855"/>
                  </a:lnTo>
                  <a:lnTo>
                    <a:pt x="66586" y="37122"/>
                  </a:lnTo>
                  <a:lnTo>
                    <a:pt x="69151" y="36842"/>
                  </a:lnTo>
                  <a:lnTo>
                    <a:pt x="71196" y="44653"/>
                  </a:lnTo>
                  <a:lnTo>
                    <a:pt x="74853" y="45211"/>
                  </a:lnTo>
                  <a:lnTo>
                    <a:pt x="86372" y="45656"/>
                  </a:lnTo>
                  <a:lnTo>
                    <a:pt x="94056" y="43560"/>
                  </a:lnTo>
                  <a:lnTo>
                    <a:pt x="100977" y="49352"/>
                  </a:lnTo>
                  <a:lnTo>
                    <a:pt x="108864" y="49148"/>
                  </a:lnTo>
                  <a:lnTo>
                    <a:pt x="109664" y="50799"/>
                  </a:lnTo>
                  <a:lnTo>
                    <a:pt x="109512" y="61061"/>
                  </a:lnTo>
                  <a:lnTo>
                    <a:pt x="111887" y="62903"/>
                  </a:lnTo>
                  <a:lnTo>
                    <a:pt x="126796" y="63055"/>
                  </a:lnTo>
                  <a:lnTo>
                    <a:pt x="136537" y="62737"/>
                  </a:lnTo>
                  <a:lnTo>
                    <a:pt x="139712" y="57823"/>
                  </a:lnTo>
                  <a:lnTo>
                    <a:pt x="183946" y="57670"/>
                  </a:lnTo>
                  <a:lnTo>
                    <a:pt x="189547" y="57111"/>
                  </a:lnTo>
                  <a:lnTo>
                    <a:pt x="194551" y="53809"/>
                  </a:lnTo>
                  <a:lnTo>
                    <a:pt x="202031" y="54254"/>
                  </a:lnTo>
                  <a:lnTo>
                    <a:pt x="203377" y="52908"/>
                  </a:lnTo>
                  <a:lnTo>
                    <a:pt x="204127" y="45796"/>
                  </a:lnTo>
                  <a:lnTo>
                    <a:pt x="205206" y="40309"/>
                  </a:lnTo>
                  <a:lnTo>
                    <a:pt x="202603" y="35064"/>
                  </a:lnTo>
                  <a:lnTo>
                    <a:pt x="201117" y="34010"/>
                  </a:lnTo>
                  <a:lnTo>
                    <a:pt x="199402" y="33832"/>
                  </a:lnTo>
                  <a:lnTo>
                    <a:pt x="162917" y="33800"/>
                  </a:lnTo>
                  <a:lnTo>
                    <a:pt x="151320" y="34162"/>
                  </a:lnTo>
                  <a:lnTo>
                    <a:pt x="145630" y="33908"/>
                  </a:lnTo>
                  <a:lnTo>
                    <a:pt x="139636" y="35026"/>
                  </a:lnTo>
                  <a:lnTo>
                    <a:pt x="128155" y="30124"/>
                  </a:lnTo>
                  <a:lnTo>
                    <a:pt x="121767" y="30314"/>
                  </a:lnTo>
                  <a:lnTo>
                    <a:pt x="114846" y="29717"/>
                  </a:lnTo>
                  <a:lnTo>
                    <a:pt x="116916" y="29476"/>
                  </a:lnTo>
                  <a:lnTo>
                    <a:pt x="118465" y="29667"/>
                  </a:lnTo>
                  <a:lnTo>
                    <a:pt x="124904" y="29667"/>
                  </a:lnTo>
                  <a:lnTo>
                    <a:pt x="125272" y="23545"/>
                  </a:lnTo>
                  <a:lnTo>
                    <a:pt x="123685" y="20942"/>
                  </a:lnTo>
                  <a:lnTo>
                    <a:pt x="114236" y="20827"/>
                  </a:lnTo>
                  <a:lnTo>
                    <a:pt x="108026" y="18770"/>
                  </a:lnTo>
                  <a:lnTo>
                    <a:pt x="98818" y="21767"/>
                  </a:lnTo>
                  <a:lnTo>
                    <a:pt x="101320" y="19735"/>
                  </a:lnTo>
                  <a:lnTo>
                    <a:pt x="100368" y="17614"/>
                  </a:lnTo>
                  <a:lnTo>
                    <a:pt x="99060" y="16662"/>
                  </a:lnTo>
                  <a:lnTo>
                    <a:pt x="97459" y="15951"/>
                  </a:lnTo>
                  <a:lnTo>
                    <a:pt x="95999" y="15582"/>
                  </a:lnTo>
                  <a:lnTo>
                    <a:pt x="94615" y="15544"/>
                  </a:lnTo>
                  <a:lnTo>
                    <a:pt x="93459" y="16725"/>
                  </a:lnTo>
                  <a:lnTo>
                    <a:pt x="85648" y="20205"/>
                  </a:lnTo>
                  <a:lnTo>
                    <a:pt x="78054" y="18287"/>
                  </a:lnTo>
                  <a:lnTo>
                    <a:pt x="66763" y="14274"/>
                  </a:lnTo>
                  <a:lnTo>
                    <a:pt x="69075" y="10325"/>
                  </a:lnTo>
                  <a:lnTo>
                    <a:pt x="63271" y="11404"/>
                  </a:lnTo>
                  <a:lnTo>
                    <a:pt x="59423" y="5245"/>
                  </a:lnTo>
                  <a:lnTo>
                    <a:pt x="53441" y="6680"/>
                  </a:lnTo>
                  <a:lnTo>
                    <a:pt x="53873" y="8864"/>
                  </a:lnTo>
                  <a:lnTo>
                    <a:pt x="55435" y="8775"/>
                  </a:lnTo>
                  <a:lnTo>
                    <a:pt x="59499" y="9702"/>
                  </a:lnTo>
                  <a:lnTo>
                    <a:pt x="59029" y="16713"/>
                  </a:lnTo>
                  <a:lnTo>
                    <a:pt x="57683" y="17081"/>
                  </a:lnTo>
                  <a:lnTo>
                    <a:pt x="49923" y="16890"/>
                  </a:lnTo>
                  <a:lnTo>
                    <a:pt x="52959" y="19735"/>
                  </a:lnTo>
                  <a:lnTo>
                    <a:pt x="54051" y="21755"/>
                  </a:lnTo>
                  <a:lnTo>
                    <a:pt x="46494" y="22085"/>
                  </a:lnTo>
                  <a:lnTo>
                    <a:pt x="45478" y="21043"/>
                  </a:lnTo>
                  <a:lnTo>
                    <a:pt x="45821" y="8623"/>
                  </a:lnTo>
                  <a:lnTo>
                    <a:pt x="43789" y="7277"/>
                  </a:lnTo>
                  <a:lnTo>
                    <a:pt x="34518" y="11734"/>
                  </a:lnTo>
                  <a:lnTo>
                    <a:pt x="28384" y="9245"/>
                  </a:lnTo>
                  <a:lnTo>
                    <a:pt x="26377" y="1498"/>
                  </a:lnTo>
                  <a:lnTo>
                    <a:pt x="24599" y="1562"/>
                  </a:lnTo>
                  <a:lnTo>
                    <a:pt x="20294" y="0"/>
                  </a:lnTo>
                  <a:close/>
                </a:path>
              </a:pathLst>
            </a:custGeom>
            <a:solidFill>
              <a:srgbClr val="6E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353007" y="2077859"/>
              <a:ext cx="172720" cy="37465"/>
            </a:xfrm>
            <a:custGeom>
              <a:avLst/>
              <a:gdLst/>
              <a:ahLst/>
              <a:cxnLst/>
              <a:rect l="l" t="t" r="r" b="b"/>
              <a:pathLst>
                <a:path w="172719" h="37464">
                  <a:moveTo>
                    <a:pt x="63563" y="0"/>
                  </a:moveTo>
                  <a:lnTo>
                    <a:pt x="53822" y="723"/>
                  </a:lnTo>
                  <a:lnTo>
                    <a:pt x="47193" y="3403"/>
                  </a:lnTo>
                  <a:lnTo>
                    <a:pt x="40271" y="4787"/>
                  </a:lnTo>
                  <a:lnTo>
                    <a:pt x="30213" y="4826"/>
                  </a:lnTo>
                  <a:lnTo>
                    <a:pt x="28333" y="4406"/>
                  </a:lnTo>
                  <a:lnTo>
                    <a:pt x="27495" y="10477"/>
                  </a:lnTo>
                  <a:lnTo>
                    <a:pt x="24447" y="9994"/>
                  </a:lnTo>
                  <a:lnTo>
                    <a:pt x="16725" y="9969"/>
                  </a:lnTo>
                  <a:lnTo>
                    <a:pt x="11899" y="10236"/>
                  </a:lnTo>
                  <a:lnTo>
                    <a:pt x="3619" y="9639"/>
                  </a:lnTo>
                  <a:lnTo>
                    <a:pt x="1562" y="10706"/>
                  </a:lnTo>
                  <a:lnTo>
                    <a:pt x="812" y="14135"/>
                  </a:lnTo>
                  <a:lnTo>
                    <a:pt x="0" y="15176"/>
                  </a:lnTo>
                  <a:lnTo>
                    <a:pt x="634" y="16205"/>
                  </a:lnTo>
                  <a:lnTo>
                    <a:pt x="812" y="17246"/>
                  </a:lnTo>
                  <a:lnTo>
                    <a:pt x="3581" y="17919"/>
                  </a:lnTo>
                  <a:lnTo>
                    <a:pt x="1765" y="23406"/>
                  </a:lnTo>
                  <a:lnTo>
                    <a:pt x="11849" y="20840"/>
                  </a:lnTo>
                  <a:lnTo>
                    <a:pt x="17678" y="23279"/>
                  </a:lnTo>
                  <a:lnTo>
                    <a:pt x="26720" y="22161"/>
                  </a:lnTo>
                  <a:lnTo>
                    <a:pt x="27254" y="25196"/>
                  </a:lnTo>
                  <a:lnTo>
                    <a:pt x="27292" y="29679"/>
                  </a:lnTo>
                  <a:lnTo>
                    <a:pt x="25069" y="28956"/>
                  </a:lnTo>
                  <a:lnTo>
                    <a:pt x="21107" y="28587"/>
                  </a:lnTo>
                  <a:lnTo>
                    <a:pt x="14795" y="28917"/>
                  </a:lnTo>
                  <a:lnTo>
                    <a:pt x="14490" y="31419"/>
                  </a:lnTo>
                  <a:lnTo>
                    <a:pt x="15557" y="31711"/>
                  </a:lnTo>
                  <a:lnTo>
                    <a:pt x="30594" y="31864"/>
                  </a:lnTo>
                  <a:lnTo>
                    <a:pt x="42468" y="36931"/>
                  </a:lnTo>
                  <a:lnTo>
                    <a:pt x="48272" y="35902"/>
                  </a:lnTo>
                  <a:lnTo>
                    <a:pt x="53771" y="35941"/>
                  </a:lnTo>
                  <a:lnTo>
                    <a:pt x="55346" y="33731"/>
                  </a:lnTo>
                  <a:lnTo>
                    <a:pt x="52247" y="33299"/>
                  </a:lnTo>
                  <a:lnTo>
                    <a:pt x="52095" y="31445"/>
                  </a:lnTo>
                  <a:lnTo>
                    <a:pt x="55143" y="30632"/>
                  </a:lnTo>
                  <a:lnTo>
                    <a:pt x="58051" y="29552"/>
                  </a:lnTo>
                  <a:lnTo>
                    <a:pt x="54165" y="25057"/>
                  </a:lnTo>
                  <a:lnTo>
                    <a:pt x="54521" y="24066"/>
                  </a:lnTo>
                  <a:lnTo>
                    <a:pt x="55067" y="19380"/>
                  </a:lnTo>
                  <a:lnTo>
                    <a:pt x="55371" y="19037"/>
                  </a:lnTo>
                  <a:lnTo>
                    <a:pt x="61480" y="16040"/>
                  </a:lnTo>
                  <a:lnTo>
                    <a:pt x="59423" y="20789"/>
                  </a:lnTo>
                  <a:lnTo>
                    <a:pt x="59791" y="21450"/>
                  </a:lnTo>
                  <a:lnTo>
                    <a:pt x="64541" y="21399"/>
                  </a:lnTo>
                  <a:lnTo>
                    <a:pt x="71239" y="21663"/>
                  </a:lnTo>
                  <a:lnTo>
                    <a:pt x="94183" y="24739"/>
                  </a:lnTo>
                  <a:lnTo>
                    <a:pt x="97015" y="26035"/>
                  </a:lnTo>
                  <a:lnTo>
                    <a:pt x="101396" y="24053"/>
                  </a:lnTo>
                  <a:lnTo>
                    <a:pt x="102819" y="23990"/>
                  </a:lnTo>
                  <a:lnTo>
                    <a:pt x="110020" y="26873"/>
                  </a:lnTo>
                  <a:lnTo>
                    <a:pt x="116116" y="25882"/>
                  </a:lnTo>
                  <a:lnTo>
                    <a:pt x="138122" y="25558"/>
                  </a:lnTo>
                  <a:lnTo>
                    <a:pt x="146079" y="26150"/>
                  </a:lnTo>
                  <a:lnTo>
                    <a:pt x="153987" y="27660"/>
                  </a:lnTo>
                  <a:lnTo>
                    <a:pt x="156502" y="28321"/>
                  </a:lnTo>
                  <a:lnTo>
                    <a:pt x="159219" y="28371"/>
                  </a:lnTo>
                  <a:lnTo>
                    <a:pt x="164680" y="26784"/>
                  </a:lnTo>
                  <a:lnTo>
                    <a:pt x="166954" y="25234"/>
                  </a:lnTo>
                  <a:lnTo>
                    <a:pt x="164058" y="21551"/>
                  </a:lnTo>
                  <a:lnTo>
                    <a:pt x="164693" y="22225"/>
                  </a:lnTo>
                  <a:lnTo>
                    <a:pt x="164426" y="21615"/>
                  </a:lnTo>
                  <a:lnTo>
                    <a:pt x="166903" y="22110"/>
                  </a:lnTo>
                  <a:lnTo>
                    <a:pt x="169417" y="24460"/>
                  </a:lnTo>
                  <a:lnTo>
                    <a:pt x="171856" y="21539"/>
                  </a:lnTo>
                  <a:lnTo>
                    <a:pt x="172478" y="18313"/>
                  </a:lnTo>
                  <a:lnTo>
                    <a:pt x="170586" y="17157"/>
                  </a:lnTo>
                  <a:lnTo>
                    <a:pt x="160972" y="16357"/>
                  </a:lnTo>
                  <a:lnTo>
                    <a:pt x="154038" y="18999"/>
                  </a:lnTo>
                  <a:lnTo>
                    <a:pt x="150266" y="19151"/>
                  </a:lnTo>
                  <a:lnTo>
                    <a:pt x="141516" y="17653"/>
                  </a:lnTo>
                  <a:lnTo>
                    <a:pt x="136664" y="18148"/>
                  </a:lnTo>
                  <a:lnTo>
                    <a:pt x="131825" y="19469"/>
                  </a:lnTo>
                  <a:lnTo>
                    <a:pt x="130238" y="20180"/>
                  </a:lnTo>
                  <a:lnTo>
                    <a:pt x="123837" y="21767"/>
                  </a:lnTo>
                  <a:lnTo>
                    <a:pt x="122288" y="21031"/>
                  </a:lnTo>
                  <a:lnTo>
                    <a:pt x="119303" y="12979"/>
                  </a:lnTo>
                  <a:lnTo>
                    <a:pt x="117398" y="11950"/>
                  </a:lnTo>
                  <a:lnTo>
                    <a:pt x="112725" y="11493"/>
                  </a:lnTo>
                  <a:lnTo>
                    <a:pt x="110388" y="12103"/>
                  </a:lnTo>
                  <a:lnTo>
                    <a:pt x="102755" y="7302"/>
                  </a:lnTo>
                  <a:lnTo>
                    <a:pt x="96291" y="8699"/>
                  </a:lnTo>
                  <a:lnTo>
                    <a:pt x="89979" y="8509"/>
                  </a:lnTo>
                  <a:lnTo>
                    <a:pt x="82930" y="9588"/>
                  </a:lnTo>
                  <a:lnTo>
                    <a:pt x="77038" y="4279"/>
                  </a:lnTo>
                  <a:lnTo>
                    <a:pt x="68999" y="4940"/>
                  </a:lnTo>
                  <a:lnTo>
                    <a:pt x="66039" y="596"/>
                  </a:lnTo>
                  <a:lnTo>
                    <a:pt x="63563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353172" y="2058123"/>
              <a:ext cx="91440" cy="31750"/>
            </a:xfrm>
            <a:custGeom>
              <a:avLst/>
              <a:gdLst/>
              <a:ahLst/>
              <a:cxnLst/>
              <a:rect l="l" t="t" r="r" b="b"/>
              <a:pathLst>
                <a:path w="91440" h="31750">
                  <a:moveTo>
                    <a:pt x="7492" y="0"/>
                  </a:moveTo>
                  <a:lnTo>
                    <a:pt x="1689" y="3759"/>
                  </a:lnTo>
                  <a:lnTo>
                    <a:pt x="1358" y="5842"/>
                  </a:lnTo>
                  <a:lnTo>
                    <a:pt x="2527" y="8166"/>
                  </a:lnTo>
                  <a:lnTo>
                    <a:pt x="647" y="9994"/>
                  </a:lnTo>
                  <a:lnTo>
                    <a:pt x="0" y="15671"/>
                  </a:lnTo>
                  <a:lnTo>
                    <a:pt x="2870" y="17208"/>
                  </a:lnTo>
                  <a:lnTo>
                    <a:pt x="7924" y="16217"/>
                  </a:lnTo>
                  <a:lnTo>
                    <a:pt x="11328" y="18643"/>
                  </a:lnTo>
                  <a:lnTo>
                    <a:pt x="15227" y="17475"/>
                  </a:lnTo>
                  <a:lnTo>
                    <a:pt x="21488" y="17919"/>
                  </a:lnTo>
                  <a:lnTo>
                    <a:pt x="24409" y="17475"/>
                  </a:lnTo>
                  <a:lnTo>
                    <a:pt x="28054" y="22339"/>
                  </a:lnTo>
                  <a:lnTo>
                    <a:pt x="30251" y="22275"/>
                  </a:lnTo>
                  <a:lnTo>
                    <a:pt x="32842" y="21412"/>
                  </a:lnTo>
                  <a:lnTo>
                    <a:pt x="35267" y="22428"/>
                  </a:lnTo>
                  <a:lnTo>
                    <a:pt x="39636" y="18935"/>
                  </a:lnTo>
                  <a:lnTo>
                    <a:pt x="40119" y="24523"/>
                  </a:lnTo>
                  <a:lnTo>
                    <a:pt x="41859" y="24638"/>
                  </a:lnTo>
                  <a:lnTo>
                    <a:pt x="46824" y="23901"/>
                  </a:lnTo>
                  <a:lnTo>
                    <a:pt x="51053" y="25781"/>
                  </a:lnTo>
                  <a:lnTo>
                    <a:pt x="57035" y="20193"/>
                  </a:lnTo>
                  <a:lnTo>
                    <a:pt x="63880" y="19481"/>
                  </a:lnTo>
                  <a:lnTo>
                    <a:pt x="67500" y="27381"/>
                  </a:lnTo>
                  <a:lnTo>
                    <a:pt x="70472" y="26390"/>
                  </a:lnTo>
                  <a:lnTo>
                    <a:pt x="75234" y="26695"/>
                  </a:lnTo>
                  <a:lnTo>
                    <a:pt x="77635" y="26149"/>
                  </a:lnTo>
                  <a:lnTo>
                    <a:pt x="81406" y="31483"/>
                  </a:lnTo>
                  <a:lnTo>
                    <a:pt x="85991" y="29121"/>
                  </a:lnTo>
                  <a:lnTo>
                    <a:pt x="89954" y="29718"/>
                  </a:lnTo>
                  <a:lnTo>
                    <a:pt x="90970" y="27952"/>
                  </a:lnTo>
                  <a:lnTo>
                    <a:pt x="90081" y="27203"/>
                  </a:lnTo>
                  <a:lnTo>
                    <a:pt x="86702" y="27012"/>
                  </a:lnTo>
                  <a:lnTo>
                    <a:pt x="88709" y="25984"/>
                  </a:lnTo>
                  <a:lnTo>
                    <a:pt x="84175" y="24587"/>
                  </a:lnTo>
                  <a:lnTo>
                    <a:pt x="81229" y="22136"/>
                  </a:lnTo>
                  <a:lnTo>
                    <a:pt x="78536" y="19329"/>
                  </a:lnTo>
                  <a:lnTo>
                    <a:pt x="72301" y="19329"/>
                  </a:lnTo>
                  <a:lnTo>
                    <a:pt x="70573" y="17957"/>
                  </a:lnTo>
                  <a:lnTo>
                    <a:pt x="68846" y="17957"/>
                  </a:lnTo>
                  <a:lnTo>
                    <a:pt x="67106" y="19329"/>
                  </a:lnTo>
                  <a:lnTo>
                    <a:pt x="65824" y="15633"/>
                  </a:lnTo>
                  <a:lnTo>
                    <a:pt x="62737" y="16167"/>
                  </a:lnTo>
                  <a:lnTo>
                    <a:pt x="59842" y="16217"/>
                  </a:lnTo>
                  <a:lnTo>
                    <a:pt x="58000" y="14566"/>
                  </a:lnTo>
                  <a:lnTo>
                    <a:pt x="55714" y="14719"/>
                  </a:lnTo>
                  <a:lnTo>
                    <a:pt x="32892" y="14655"/>
                  </a:lnTo>
                  <a:lnTo>
                    <a:pt x="30645" y="14884"/>
                  </a:lnTo>
                  <a:lnTo>
                    <a:pt x="27038" y="9969"/>
                  </a:lnTo>
                  <a:lnTo>
                    <a:pt x="23964" y="9474"/>
                  </a:lnTo>
                  <a:lnTo>
                    <a:pt x="18465" y="9474"/>
                  </a:lnTo>
                  <a:lnTo>
                    <a:pt x="16738" y="9156"/>
                  </a:lnTo>
                  <a:lnTo>
                    <a:pt x="13004" y="1054"/>
                  </a:lnTo>
                  <a:lnTo>
                    <a:pt x="7492" y="0"/>
                  </a:lnTo>
                  <a:close/>
                </a:path>
              </a:pathLst>
            </a:custGeom>
            <a:solidFill>
              <a:srgbClr val="73B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328445" y="2068423"/>
              <a:ext cx="57785" cy="27305"/>
            </a:xfrm>
            <a:custGeom>
              <a:avLst/>
              <a:gdLst/>
              <a:ahLst/>
              <a:cxnLst/>
              <a:rect l="l" t="t" r="r" b="b"/>
              <a:pathLst>
                <a:path w="57784" h="27305">
                  <a:moveTo>
                    <a:pt x="6362" y="0"/>
                  </a:moveTo>
                  <a:lnTo>
                    <a:pt x="4178" y="1054"/>
                  </a:lnTo>
                  <a:lnTo>
                    <a:pt x="2908" y="698"/>
                  </a:lnTo>
                  <a:lnTo>
                    <a:pt x="1816" y="965"/>
                  </a:lnTo>
                  <a:lnTo>
                    <a:pt x="0" y="228"/>
                  </a:lnTo>
                  <a:lnTo>
                    <a:pt x="25" y="3987"/>
                  </a:lnTo>
                  <a:lnTo>
                    <a:pt x="2006" y="3810"/>
                  </a:lnTo>
                  <a:lnTo>
                    <a:pt x="4622" y="3810"/>
                  </a:lnTo>
                  <a:lnTo>
                    <a:pt x="6299" y="4102"/>
                  </a:lnTo>
                  <a:lnTo>
                    <a:pt x="6362" y="0"/>
                  </a:lnTo>
                  <a:close/>
                </a:path>
                <a:path w="57784" h="27305">
                  <a:moveTo>
                    <a:pt x="12954" y="24561"/>
                  </a:moveTo>
                  <a:lnTo>
                    <a:pt x="12839" y="19723"/>
                  </a:lnTo>
                  <a:lnTo>
                    <a:pt x="11506" y="19367"/>
                  </a:lnTo>
                  <a:lnTo>
                    <a:pt x="9499" y="19456"/>
                  </a:lnTo>
                  <a:lnTo>
                    <a:pt x="7594" y="19189"/>
                  </a:lnTo>
                  <a:lnTo>
                    <a:pt x="6629" y="20205"/>
                  </a:lnTo>
                  <a:lnTo>
                    <a:pt x="6743" y="23977"/>
                  </a:lnTo>
                  <a:lnTo>
                    <a:pt x="6731" y="25692"/>
                  </a:lnTo>
                  <a:lnTo>
                    <a:pt x="11137" y="25361"/>
                  </a:lnTo>
                  <a:lnTo>
                    <a:pt x="12954" y="24561"/>
                  </a:lnTo>
                  <a:close/>
                </a:path>
                <a:path w="57784" h="27305">
                  <a:moveTo>
                    <a:pt x="27038" y="25654"/>
                  </a:moveTo>
                  <a:lnTo>
                    <a:pt x="25666" y="24612"/>
                  </a:lnTo>
                  <a:lnTo>
                    <a:pt x="25387" y="23571"/>
                  </a:lnTo>
                  <a:lnTo>
                    <a:pt x="23888" y="23672"/>
                  </a:lnTo>
                  <a:lnTo>
                    <a:pt x="22225" y="23406"/>
                  </a:lnTo>
                  <a:lnTo>
                    <a:pt x="19113" y="24765"/>
                  </a:lnTo>
                  <a:lnTo>
                    <a:pt x="18554" y="26060"/>
                  </a:lnTo>
                  <a:lnTo>
                    <a:pt x="21234" y="26682"/>
                  </a:lnTo>
                  <a:lnTo>
                    <a:pt x="25387" y="26682"/>
                  </a:lnTo>
                  <a:lnTo>
                    <a:pt x="27038" y="25654"/>
                  </a:lnTo>
                  <a:close/>
                </a:path>
                <a:path w="57784" h="27305">
                  <a:moveTo>
                    <a:pt x="53301" y="11811"/>
                  </a:moveTo>
                  <a:lnTo>
                    <a:pt x="52158" y="8585"/>
                  </a:lnTo>
                  <a:lnTo>
                    <a:pt x="51231" y="5981"/>
                  </a:lnTo>
                  <a:lnTo>
                    <a:pt x="48272" y="5829"/>
                  </a:lnTo>
                  <a:lnTo>
                    <a:pt x="40906" y="5981"/>
                  </a:lnTo>
                  <a:lnTo>
                    <a:pt x="36779" y="5918"/>
                  </a:lnTo>
                  <a:lnTo>
                    <a:pt x="32651" y="5918"/>
                  </a:lnTo>
                  <a:lnTo>
                    <a:pt x="33388" y="9118"/>
                  </a:lnTo>
                  <a:lnTo>
                    <a:pt x="36004" y="9182"/>
                  </a:lnTo>
                  <a:lnTo>
                    <a:pt x="42786" y="8585"/>
                  </a:lnTo>
                  <a:lnTo>
                    <a:pt x="46710" y="10528"/>
                  </a:lnTo>
                  <a:lnTo>
                    <a:pt x="53251" y="11772"/>
                  </a:lnTo>
                  <a:close/>
                </a:path>
                <a:path w="57784" h="27305">
                  <a:moveTo>
                    <a:pt x="53644" y="11988"/>
                  </a:moveTo>
                  <a:lnTo>
                    <a:pt x="53301" y="11811"/>
                  </a:lnTo>
                  <a:lnTo>
                    <a:pt x="53416" y="12115"/>
                  </a:lnTo>
                  <a:lnTo>
                    <a:pt x="53644" y="11988"/>
                  </a:lnTo>
                  <a:close/>
                </a:path>
                <a:path w="57784" h="27305">
                  <a:moveTo>
                    <a:pt x="57569" y="11112"/>
                  </a:moveTo>
                  <a:lnTo>
                    <a:pt x="55841" y="10769"/>
                  </a:lnTo>
                  <a:lnTo>
                    <a:pt x="53644" y="11988"/>
                  </a:lnTo>
                  <a:lnTo>
                    <a:pt x="55359" y="12890"/>
                  </a:lnTo>
                  <a:lnTo>
                    <a:pt x="57569" y="11112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265504" y="2069731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4406" y="0"/>
                  </a:moveTo>
                  <a:lnTo>
                    <a:pt x="2806" y="762"/>
                  </a:lnTo>
                  <a:lnTo>
                    <a:pt x="2463" y="1168"/>
                  </a:lnTo>
                  <a:lnTo>
                    <a:pt x="2070" y="1473"/>
                  </a:lnTo>
                  <a:lnTo>
                    <a:pt x="850" y="2578"/>
                  </a:lnTo>
                  <a:lnTo>
                    <a:pt x="241" y="4000"/>
                  </a:lnTo>
                  <a:lnTo>
                    <a:pt x="0" y="5600"/>
                  </a:lnTo>
                  <a:lnTo>
                    <a:pt x="850" y="6057"/>
                  </a:lnTo>
                  <a:lnTo>
                    <a:pt x="1079" y="6832"/>
                  </a:lnTo>
                  <a:lnTo>
                    <a:pt x="1092" y="7721"/>
                  </a:lnTo>
                  <a:lnTo>
                    <a:pt x="2095" y="5651"/>
                  </a:lnTo>
                  <a:lnTo>
                    <a:pt x="3124" y="3581"/>
                  </a:lnTo>
                  <a:lnTo>
                    <a:pt x="4241" y="1041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6BBF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04" name="object 4904"/>
          <p:cNvGrpSpPr/>
          <p:nvPr/>
        </p:nvGrpSpPr>
        <p:grpSpPr>
          <a:xfrm>
            <a:off x="904189" y="996657"/>
            <a:ext cx="62865" cy="57150"/>
            <a:chOff x="904189" y="996657"/>
            <a:chExt cx="62865" cy="57150"/>
          </a:xfrm>
        </p:grpSpPr>
        <p:sp>
          <p:nvSpPr>
            <p:cNvPr id="4905" name="object 4905"/>
            <p:cNvSpPr/>
            <p:nvPr/>
          </p:nvSpPr>
          <p:spPr>
            <a:xfrm>
              <a:off x="913891" y="1024216"/>
              <a:ext cx="22225" cy="16510"/>
            </a:xfrm>
            <a:custGeom>
              <a:avLst/>
              <a:gdLst/>
              <a:ahLst/>
              <a:cxnLst/>
              <a:rect l="l" t="t" r="r" b="b"/>
              <a:pathLst>
                <a:path w="22225" h="16509">
                  <a:moveTo>
                    <a:pt x="19227" y="12"/>
                  </a:moveTo>
                  <a:lnTo>
                    <a:pt x="17678" y="0"/>
                  </a:lnTo>
                  <a:lnTo>
                    <a:pt x="15201" y="4991"/>
                  </a:lnTo>
                  <a:lnTo>
                    <a:pt x="11976" y="9067"/>
                  </a:lnTo>
                  <a:lnTo>
                    <a:pt x="5880" y="9575"/>
                  </a:lnTo>
                  <a:lnTo>
                    <a:pt x="1854" y="11557"/>
                  </a:lnTo>
                  <a:lnTo>
                    <a:pt x="3022" y="8242"/>
                  </a:lnTo>
                  <a:lnTo>
                    <a:pt x="2692" y="6451"/>
                  </a:lnTo>
                  <a:lnTo>
                    <a:pt x="0" y="7289"/>
                  </a:lnTo>
                  <a:lnTo>
                    <a:pt x="762" y="8940"/>
                  </a:lnTo>
                  <a:lnTo>
                    <a:pt x="1701" y="10642"/>
                  </a:lnTo>
                  <a:lnTo>
                    <a:pt x="1524" y="12344"/>
                  </a:lnTo>
                  <a:lnTo>
                    <a:pt x="6870" y="14084"/>
                  </a:lnTo>
                  <a:lnTo>
                    <a:pt x="1663" y="15760"/>
                  </a:lnTo>
                  <a:lnTo>
                    <a:pt x="3416" y="15887"/>
                  </a:lnTo>
                  <a:lnTo>
                    <a:pt x="5041" y="15176"/>
                  </a:lnTo>
                  <a:lnTo>
                    <a:pt x="12344" y="14376"/>
                  </a:lnTo>
                  <a:lnTo>
                    <a:pt x="14401" y="9194"/>
                  </a:lnTo>
                  <a:lnTo>
                    <a:pt x="18338" y="6451"/>
                  </a:lnTo>
                  <a:lnTo>
                    <a:pt x="19583" y="5486"/>
                  </a:lnTo>
                  <a:lnTo>
                    <a:pt x="21386" y="5105"/>
                  </a:lnTo>
                  <a:lnTo>
                    <a:pt x="21780" y="3225"/>
                  </a:lnTo>
                  <a:lnTo>
                    <a:pt x="21755" y="2755"/>
                  </a:lnTo>
                  <a:lnTo>
                    <a:pt x="21590" y="2324"/>
                  </a:lnTo>
                  <a:lnTo>
                    <a:pt x="21297" y="1955"/>
                  </a:lnTo>
                  <a:lnTo>
                    <a:pt x="20180" y="1143"/>
                  </a:lnTo>
                  <a:lnTo>
                    <a:pt x="19227" y="12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904189" y="103066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3075" y="2396"/>
                  </a:moveTo>
                  <a:lnTo>
                    <a:pt x="0" y="3187"/>
                  </a:lnTo>
                  <a:lnTo>
                    <a:pt x="1092" y="4445"/>
                  </a:lnTo>
                  <a:lnTo>
                    <a:pt x="609" y="6540"/>
                  </a:lnTo>
                  <a:lnTo>
                    <a:pt x="2692" y="7772"/>
                  </a:lnTo>
                  <a:lnTo>
                    <a:pt x="3189" y="5448"/>
                  </a:lnTo>
                  <a:lnTo>
                    <a:pt x="3075" y="2396"/>
                  </a:lnTo>
                  <a:close/>
                </a:path>
                <a:path w="12700" h="8255">
                  <a:moveTo>
                    <a:pt x="12395" y="0"/>
                  </a:moveTo>
                  <a:lnTo>
                    <a:pt x="3707" y="2234"/>
                  </a:lnTo>
                  <a:lnTo>
                    <a:pt x="7886" y="5448"/>
                  </a:lnTo>
                  <a:lnTo>
                    <a:pt x="9931" y="4445"/>
                  </a:lnTo>
                  <a:lnTo>
                    <a:pt x="11404" y="4191"/>
                  </a:lnTo>
                  <a:lnTo>
                    <a:pt x="11569" y="2755"/>
                  </a:lnTo>
                  <a:lnTo>
                    <a:pt x="10985" y="1143"/>
                  </a:lnTo>
                  <a:lnTo>
                    <a:pt x="12395" y="0"/>
                  </a:lnTo>
                  <a:close/>
                </a:path>
                <a:path w="12700" h="8255">
                  <a:moveTo>
                    <a:pt x="3047" y="1727"/>
                  </a:moveTo>
                  <a:lnTo>
                    <a:pt x="3075" y="2396"/>
                  </a:lnTo>
                  <a:lnTo>
                    <a:pt x="3707" y="2234"/>
                  </a:lnTo>
                  <a:lnTo>
                    <a:pt x="3047" y="1727"/>
                  </a:lnTo>
                  <a:close/>
                </a:path>
              </a:pathLst>
            </a:custGeom>
            <a:solidFill>
              <a:srgbClr val="7CA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935456" y="996657"/>
              <a:ext cx="31115" cy="35560"/>
            </a:xfrm>
            <a:custGeom>
              <a:avLst/>
              <a:gdLst/>
              <a:ahLst/>
              <a:cxnLst/>
              <a:rect l="l" t="t" r="r" b="b"/>
              <a:pathLst>
                <a:path w="31115" h="35559">
                  <a:moveTo>
                    <a:pt x="20840" y="0"/>
                  </a:moveTo>
                  <a:lnTo>
                    <a:pt x="22237" y="5765"/>
                  </a:lnTo>
                  <a:lnTo>
                    <a:pt x="19164" y="6959"/>
                  </a:lnTo>
                  <a:lnTo>
                    <a:pt x="19164" y="6197"/>
                  </a:lnTo>
                  <a:lnTo>
                    <a:pt x="19380" y="4965"/>
                  </a:lnTo>
                  <a:lnTo>
                    <a:pt x="17830" y="4673"/>
                  </a:lnTo>
                  <a:lnTo>
                    <a:pt x="16243" y="5372"/>
                  </a:lnTo>
                  <a:lnTo>
                    <a:pt x="14973" y="6375"/>
                  </a:lnTo>
                  <a:lnTo>
                    <a:pt x="13538" y="10566"/>
                  </a:lnTo>
                  <a:lnTo>
                    <a:pt x="12014" y="11912"/>
                  </a:lnTo>
                  <a:lnTo>
                    <a:pt x="7366" y="10909"/>
                  </a:lnTo>
                  <a:lnTo>
                    <a:pt x="5892" y="11442"/>
                  </a:lnTo>
                  <a:lnTo>
                    <a:pt x="5092" y="13284"/>
                  </a:lnTo>
                  <a:lnTo>
                    <a:pt x="5651" y="15836"/>
                  </a:lnTo>
                  <a:lnTo>
                    <a:pt x="1676" y="17665"/>
                  </a:lnTo>
                  <a:lnTo>
                    <a:pt x="3975" y="20510"/>
                  </a:lnTo>
                  <a:lnTo>
                    <a:pt x="4267" y="20789"/>
                  </a:lnTo>
                  <a:lnTo>
                    <a:pt x="4711" y="21094"/>
                  </a:lnTo>
                  <a:lnTo>
                    <a:pt x="4318" y="20866"/>
                  </a:lnTo>
                  <a:lnTo>
                    <a:pt x="4000" y="20548"/>
                  </a:lnTo>
                  <a:lnTo>
                    <a:pt x="3619" y="20319"/>
                  </a:lnTo>
                  <a:lnTo>
                    <a:pt x="1066" y="21399"/>
                  </a:lnTo>
                  <a:lnTo>
                    <a:pt x="0" y="24561"/>
                  </a:lnTo>
                  <a:lnTo>
                    <a:pt x="4762" y="27711"/>
                  </a:lnTo>
                  <a:lnTo>
                    <a:pt x="2019" y="29387"/>
                  </a:lnTo>
                  <a:lnTo>
                    <a:pt x="2057" y="31216"/>
                  </a:lnTo>
                  <a:lnTo>
                    <a:pt x="1955" y="32296"/>
                  </a:lnTo>
                  <a:lnTo>
                    <a:pt x="2247" y="33235"/>
                  </a:lnTo>
                  <a:lnTo>
                    <a:pt x="2997" y="34035"/>
                  </a:lnTo>
                  <a:lnTo>
                    <a:pt x="3009" y="35064"/>
                  </a:lnTo>
                  <a:lnTo>
                    <a:pt x="6692" y="35026"/>
                  </a:lnTo>
                  <a:lnTo>
                    <a:pt x="6807" y="30860"/>
                  </a:lnTo>
                  <a:lnTo>
                    <a:pt x="9359" y="29527"/>
                  </a:lnTo>
                  <a:lnTo>
                    <a:pt x="10947" y="30238"/>
                  </a:lnTo>
                  <a:lnTo>
                    <a:pt x="8509" y="32080"/>
                  </a:lnTo>
                  <a:lnTo>
                    <a:pt x="11925" y="32880"/>
                  </a:lnTo>
                  <a:lnTo>
                    <a:pt x="12496" y="31089"/>
                  </a:lnTo>
                  <a:lnTo>
                    <a:pt x="13970" y="24523"/>
                  </a:lnTo>
                  <a:lnTo>
                    <a:pt x="16598" y="19989"/>
                  </a:lnTo>
                  <a:lnTo>
                    <a:pt x="20840" y="15608"/>
                  </a:lnTo>
                  <a:lnTo>
                    <a:pt x="21336" y="14846"/>
                  </a:lnTo>
                  <a:lnTo>
                    <a:pt x="21043" y="13322"/>
                  </a:lnTo>
                  <a:lnTo>
                    <a:pt x="18338" y="14757"/>
                  </a:lnTo>
                  <a:lnTo>
                    <a:pt x="19697" y="11023"/>
                  </a:lnTo>
                  <a:lnTo>
                    <a:pt x="21590" y="11404"/>
                  </a:lnTo>
                  <a:lnTo>
                    <a:pt x="31038" y="3911"/>
                  </a:lnTo>
                  <a:lnTo>
                    <a:pt x="29540" y="2400"/>
                  </a:lnTo>
                  <a:lnTo>
                    <a:pt x="27495" y="1689"/>
                  </a:lnTo>
                  <a:lnTo>
                    <a:pt x="25857" y="368"/>
                  </a:lnTo>
                  <a:lnTo>
                    <a:pt x="20840" y="0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909053" y="1026692"/>
              <a:ext cx="29845" cy="27305"/>
            </a:xfrm>
            <a:custGeom>
              <a:avLst/>
              <a:gdLst/>
              <a:ahLst/>
              <a:cxnLst/>
              <a:rect l="l" t="t" r="r" b="b"/>
              <a:pathLst>
                <a:path w="29844" h="27305">
                  <a:moveTo>
                    <a:pt x="2806" y="25095"/>
                  </a:moveTo>
                  <a:lnTo>
                    <a:pt x="2527" y="24384"/>
                  </a:lnTo>
                  <a:lnTo>
                    <a:pt x="2032" y="23876"/>
                  </a:lnTo>
                  <a:lnTo>
                    <a:pt x="1270" y="24117"/>
                  </a:lnTo>
                  <a:lnTo>
                    <a:pt x="355" y="24396"/>
                  </a:lnTo>
                  <a:lnTo>
                    <a:pt x="0" y="25234"/>
                  </a:lnTo>
                  <a:lnTo>
                    <a:pt x="50" y="26327"/>
                  </a:lnTo>
                  <a:lnTo>
                    <a:pt x="812" y="26695"/>
                  </a:lnTo>
                  <a:lnTo>
                    <a:pt x="2108" y="26606"/>
                  </a:lnTo>
                  <a:lnTo>
                    <a:pt x="2794" y="26136"/>
                  </a:lnTo>
                  <a:lnTo>
                    <a:pt x="2806" y="25095"/>
                  </a:lnTo>
                  <a:close/>
                </a:path>
                <a:path w="29844" h="27305">
                  <a:moveTo>
                    <a:pt x="29400" y="876"/>
                  </a:moveTo>
                  <a:lnTo>
                    <a:pt x="28371" y="0"/>
                  </a:lnTo>
                  <a:lnTo>
                    <a:pt x="27330" y="0"/>
                  </a:lnTo>
                  <a:lnTo>
                    <a:pt x="26301" y="876"/>
                  </a:lnTo>
                  <a:lnTo>
                    <a:pt x="24904" y="1549"/>
                  </a:lnTo>
                  <a:lnTo>
                    <a:pt x="23863" y="2590"/>
                  </a:lnTo>
                  <a:lnTo>
                    <a:pt x="23177" y="3987"/>
                  </a:lnTo>
                  <a:lnTo>
                    <a:pt x="27330" y="3987"/>
                  </a:lnTo>
                  <a:lnTo>
                    <a:pt x="29400" y="4000"/>
                  </a:lnTo>
                  <a:lnTo>
                    <a:pt x="29400" y="876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09" name="object 4909"/>
          <p:cNvGrpSpPr/>
          <p:nvPr/>
        </p:nvGrpSpPr>
        <p:grpSpPr>
          <a:xfrm>
            <a:off x="1456207" y="1844738"/>
            <a:ext cx="415925" cy="146685"/>
            <a:chOff x="1456207" y="1844738"/>
            <a:chExt cx="415925" cy="146685"/>
          </a:xfrm>
        </p:grpSpPr>
        <p:sp>
          <p:nvSpPr>
            <p:cNvPr id="4910" name="object 4910"/>
            <p:cNvSpPr/>
            <p:nvPr/>
          </p:nvSpPr>
          <p:spPr>
            <a:xfrm>
              <a:off x="1626920" y="1877034"/>
              <a:ext cx="210185" cy="67310"/>
            </a:xfrm>
            <a:custGeom>
              <a:avLst/>
              <a:gdLst/>
              <a:ahLst/>
              <a:cxnLst/>
              <a:rect l="l" t="t" r="r" b="b"/>
              <a:pathLst>
                <a:path w="210185" h="67310">
                  <a:moveTo>
                    <a:pt x="14431" y="54099"/>
                  </a:moveTo>
                  <a:lnTo>
                    <a:pt x="14541" y="62306"/>
                  </a:lnTo>
                  <a:lnTo>
                    <a:pt x="16395" y="63246"/>
                  </a:lnTo>
                  <a:lnTo>
                    <a:pt x="15900" y="66230"/>
                  </a:lnTo>
                  <a:lnTo>
                    <a:pt x="18554" y="66840"/>
                  </a:lnTo>
                  <a:lnTo>
                    <a:pt x="19354" y="63563"/>
                  </a:lnTo>
                  <a:lnTo>
                    <a:pt x="21259" y="62572"/>
                  </a:lnTo>
                  <a:lnTo>
                    <a:pt x="32147" y="62572"/>
                  </a:lnTo>
                  <a:lnTo>
                    <a:pt x="34950" y="57721"/>
                  </a:lnTo>
                  <a:lnTo>
                    <a:pt x="51742" y="57721"/>
                  </a:lnTo>
                  <a:lnTo>
                    <a:pt x="52705" y="57403"/>
                  </a:lnTo>
                  <a:lnTo>
                    <a:pt x="58889" y="55791"/>
                  </a:lnTo>
                  <a:lnTo>
                    <a:pt x="64511" y="54114"/>
                  </a:lnTo>
                  <a:lnTo>
                    <a:pt x="15697" y="54114"/>
                  </a:lnTo>
                  <a:lnTo>
                    <a:pt x="14431" y="54099"/>
                  </a:lnTo>
                  <a:close/>
                </a:path>
                <a:path w="210185" h="67310">
                  <a:moveTo>
                    <a:pt x="32147" y="62572"/>
                  </a:moveTo>
                  <a:lnTo>
                    <a:pt x="21259" y="62572"/>
                  </a:lnTo>
                  <a:lnTo>
                    <a:pt x="27076" y="63703"/>
                  </a:lnTo>
                  <a:lnTo>
                    <a:pt x="31318" y="64008"/>
                  </a:lnTo>
                  <a:lnTo>
                    <a:pt x="32147" y="62572"/>
                  </a:lnTo>
                  <a:close/>
                </a:path>
                <a:path w="210185" h="67310">
                  <a:moveTo>
                    <a:pt x="51742" y="57721"/>
                  </a:moveTo>
                  <a:lnTo>
                    <a:pt x="34950" y="57721"/>
                  </a:lnTo>
                  <a:lnTo>
                    <a:pt x="38735" y="59347"/>
                  </a:lnTo>
                  <a:lnTo>
                    <a:pt x="44043" y="60413"/>
                  </a:lnTo>
                  <a:lnTo>
                    <a:pt x="45313" y="59842"/>
                  </a:lnTo>
                  <a:lnTo>
                    <a:pt x="51742" y="57721"/>
                  </a:lnTo>
                  <a:close/>
                </a:path>
                <a:path w="210185" h="67310">
                  <a:moveTo>
                    <a:pt x="77698" y="52590"/>
                  </a:moveTo>
                  <a:lnTo>
                    <a:pt x="69621" y="52590"/>
                  </a:lnTo>
                  <a:lnTo>
                    <a:pt x="76149" y="54610"/>
                  </a:lnTo>
                  <a:lnTo>
                    <a:pt x="77698" y="52590"/>
                  </a:lnTo>
                  <a:close/>
                </a:path>
                <a:path w="210185" h="67310">
                  <a:moveTo>
                    <a:pt x="14414" y="52806"/>
                  </a:moveTo>
                  <a:lnTo>
                    <a:pt x="14431" y="54099"/>
                  </a:lnTo>
                  <a:lnTo>
                    <a:pt x="15697" y="54114"/>
                  </a:lnTo>
                  <a:lnTo>
                    <a:pt x="14414" y="52806"/>
                  </a:lnTo>
                  <a:close/>
                </a:path>
                <a:path w="210185" h="67310">
                  <a:moveTo>
                    <a:pt x="68897" y="52806"/>
                  </a:moveTo>
                  <a:lnTo>
                    <a:pt x="14414" y="52806"/>
                  </a:lnTo>
                  <a:lnTo>
                    <a:pt x="15697" y="54114"/>
                  </a:lnTo>
                  <a:lnTo>
                    <a:pt x="64511" y="54114"/>
                  </a:lnTo>
                  <a:lnTo>
                    <a:pt x="68897" y="52806"/>
                  </a:lnTo>
                  <a:close/>
                </a:path>
                <a:path w="210185" h="67310">
                  <a:moveTo>
                    <a:pt x="14430" y="53975"/>
                  </a:moveTo>
                  <a:lnTo>
                    <a:pt x="4064" y="53975"/>
                  </a:lnTo>
                  <a:lnTo>
                    <a:pt x="14431" y="54099"/>
                  </a:lnTo>
                  <a:close/>
                </a:path>
                <a:path w="210185" h="67310">
                  <a:moveTo>
                    <a:pt x="4203" y="49237"/>
                  </a:moveTo>
                  <a:lnTo>
                    <a:pt x="1854" y="50787"/>
                  </a:lnTo>
                  <a:lnTo>
                    <a:pt x="0" y="54000"/>
                  </a:lnTo>
                  <a:lnTo>
                    <a:pt x="4064" y="53975"/>
                  </a:lnTo>
                  <a:lnTo>
                    <a:pt x="14430" y="53975"/>
                  </a:lnTo>
                  <a:lnTo>
                    <a:pt x="14414" y="52806"/>
                  </a:lnTo>
                  <a:lnTo>
                    <a:pt x="68897" y="52806"/>
                  </a:lnTo>
                  <a:lnTo>
                    <a:pt x="69621" y="52590"/>
                  </a:lnTo>
                  <a:lnTo>
                    <a:pt x="77698" y="52590"/>
                  </a:lnTo>
                  <a:lnTo>
                    <a:pt x="79509" y="50228"/>
                  </a:lnTo>
                  <a:lnTo>
                    <a:pt x="13182" y="50228"/>
                  </a:lnTo>
                  <a:lnTo>
                    <a:pt x="4203" y="49237"/>
                  </a:lnTo>
                  <a:close/>
                </a:path>
                <a:path w="210185" h="67310">
                  <a:moveTo>
                    <a:pt x="25755" y="43561"/>
                  </a:moveTo>
                  <a:lnTo>
                    <a:pt x="17919" y="49987"/>
                  </a:lnTo>
                  <a:lnTo>
                    <a:pt x="13182" y="50228"/>
                  </a:lnTo>
                  <a:lnTo>
                    <a:pt x="79509" y="50228"/>
                  </a:lnTo>
                  <a:lnTo>
                    <a:pt x="80669" y="48717"/>
                  </a:lnTo>
                  <a:lnTo>
                    <a:pt x="39624" y="48717"/>
                  </a:lnTo>
                  <a:lnTo>
                    <a:pt x="37223" y="48666"/>
                  </a:lnTo>
                  <a:lnTo>
                    <a:pt x="29514" y="48107"/>
                  </a:lnTo>
                  <a:lnTo>
                    <a:pt x="25755" y="43561"/>
                  </a:lnTo>
                  <a:close/>
                </a:path>
                <a:path w="210185" h="67310">
                  <a:moveTo>
                    <a:pt x="90165" y="46596"/>
                  </a:moveTo>
                  <a:lnTo>
                    <a:pt x="82296" y="46596"/>
                  </a:lnTo>
                  <a:lnTo>
                    <a:pt x="89458" y="48818"/>
                  </a:lnTo>
                  <a:lnTo>
                    <a:pt x="90165" y="46596"/>
                  </a:lnTo>
                  <a:close/>
                </a:path>
                <a:path w="210185" h="67310">
                  <a:moveTo>
                    <a:pt x="49530" y="39801"/>
                  </a:moveTo>
                  <a:lnTo>
                    <a:pt x="45097" y="42316"/>
                  </a:lnTo>
                  <a:lnTo>
                    <a:pt x="40589" y="43713"/>
                  </a:lnTo>
                  <a:lnTo>
                    <a:pt x="40614" y="44310"/>
                  </a:lnTo>
                  <a:lnTo>
                    <a:pt x="39624" y="48717"/>
                  </a:lnTo>
                  <a:lnTo>
                    <a:pt x="80669" y="48717"/>
                  </a:lnTo>
                  <a:lnTo>
                    <a:pt x="82296" y="46596"/>
                  </a:lnTo>
                  <a:lnTo>
                    <a:pt x="90165" y="46596"/>
                  </a:lnTo>
                  <a:lnTo>
                    <a:pt x="91567" y="42189"/>
                  </a:lnTo>
                  <a:lnTo>
                    <a:pt x="95523" y="42189"/>
                  </a:lnTo>
                  <a:lnTo>
                    <a:pt x="97586" y="41668"/>
                  </a:lnTo>
                  <a:lnTo>
                    <a:pt x="102806" y="40640"/>
                  </a:lnTo>
                  <a:lnTo>
                    <a:pt x="104813" y="40322"/>
                  </a:lnTo>
                  <a:lnTo>
                    <a:pt x="60058" y="40322"/>
                  </a:lnTo>
                  <a:lnTo>
                    <a:pt x="49530" y="39801"/>
                  </a:lnTo>
                  <a:close/>
                </a:path>
                <a:path w="210185" h="67310">
                  <a:moveTo>
                    <a:pt x="120611" y="38646"/>
                  </a:moveTo>
                  <a:lnTo>
                    <a:pt x="116281" y="38646"/>
                  </a:lnTo>
                  <a:lnTo>
                    <a:pt x="118198" y="41567"/>
                  </a:lnTo>
                  <a:lnTo>
                    <a:pt x="116941" y="44259"/>
                  </a:lnTo>
                  <a:lnTo>
                    <a:pt x="121881" y="42557"/>
                  </a:lnTo>
                  <a:lnTo>
                    <a:pt x="120827" y="40855"/>
                  </a:lnTo>
                  <a:lnTo>
                    <a:pt x="120611" y="38646"/>
                  </a:lnTo>
                  <a:close/>
                </a:path>
                <a:path w="210185" h="67310">
                  <a:moveTo>
                    <a:pt x="95523" y="42189"/>
                  </a:moveTo>
                  <a:lnTo>
                    <a:pt x="91567" y="42189"/>
                  </a:lnTo>
                  <a:lnTo>
                    <a:pt x="92252" y="43014"/>
                  </a:lnTo>
                  <a:lnTo>
                    <a:pt x="95523" y="42189"/>
                  </a:lnTo>
                  <a:close/>
                </a:path>
                <a:path w="210185" h="67310">
                  <a:moveTo>
                    <a:pt x="74616" y="36499"/>
                  </a:moveTo>
                  <a:lnTo>
                    <a:pt x="70866" y="36499"/>
                  </a:lnTo>
                  <a:lnTo>
                    <a:pt x="72402" y="38849"/>
                  </a:lnTo>
                  <a:lnTo>
                    <a:pt x="66027" y="40017"/>
                  </a:lnTo>
                  <a:lnTo>
                    <a:pt x="60058" y="40322"/>
                  </a:lnTo>
                  <a:lnTo>
                    <a:pt x="104813" y="40322"/>
                  </a:lnTo>
                  <a:lnTo>
                    <a:pt x="109308" y="39611"/>
                  </a:lnTo>
                  <a:lnTo>
                    <a:pt x="109905" y="37769"/>
                  </a:lnTo>
                  <a:lnTo>
                    <a:pt x="77228" y="37769"/>
                  </a:lnTo>
                  <a:lnTo>
                    <a:pt x="74616" y="36499"/>
                  </a:lnTo>
                  <a:close/>
                </a:path>
                <a:path w="210185" h="67310">
                  <a:moveTo>
                    <a:pt x="120680" y="36944"/>
                  </a:moveTo>
                  <a:lnTo>
                    <a:pt x="110172" y="36944"/>
                  </a:lnTo>
                  <a:lnTo>
                    <a:pt x="113779" y="40170"/>
                  </a:lnTo>
                  <a:lnTo>
                    <a:pt x="116281" y="38646"/>
                  </a:lnTo>
                  <a:lnTo>
                    <a:pt x="120611" y="38646"/>
                  </a:lnTo>
                  <a:lnTo>
                    <a:pt x="120529" y="37541"/>
                  </a:lnTo>
                  <a:lnTo>
                    <a:pt x="120680" y="36944"/>
                  </a:lnTo>
                  <a:close/>
                </a:path>
                <a:path w="210185" h="67310">
                  <a:moveTo>
                    <a:pt x="68529" y="34759"/>
                  </a:moveTo>
                  <a:lnTo>
                    <a:pt x="66827" y="36322"/>
                  </a:lnTo>
                  <a:lnTo>
                    <a:pt x="68389" y="38188"/>
                  </a:lnTo>
                  <a:lnTo>
                    <a:pt x="70866" y="36499"/>
                  </a:lnTo>
                  <a:lnTo>
                    <a:pt x="74616" y="36499"/>
                  </a:lnTo>
                  <a:lnTo>
                    <a:pt x="74015" y="36207"/>
                  </a:lnTo>
                  <a:lnTo>
                    <a:pt x="70192" y="35598"/>
                  </a:lnTo>
                  <a:lnTo>
                    <a:pt x="68529" y="34759"/>
                  </a:lnTo>
                  <a:close/>
                </a:path>
                <a:path w="210185" h="67310">
                  <a:moveTo>
                    <a:pt x="136874" y="33642"/>
                  </a:moveTo>
                  <a:lnTo>
                    <a:pt x="124015" y="33642"/>
                  </a:lnTo>
                  <a:lnTo>
                    <a:pt x="124548" y="35826"/>
                  </a:lnTo>
                  <a:lnTo>
                    <a:pt x="127520" y="37909"/>
                  </a:lnTo>
                  <a:lnTo>
                    <a:pt x="129489" y="37541"/>
                  </a:lnTo>
                  <a:lnTo>
                    <a:pt x="133140" y="35598"/>
                  </a:lnTo>
                  <a:lnTo>
                    <a:pt x="136874" y="33642"/>
                  </a:lnTo>
                  <a:close/>
                </a:path>
                <a:path w="210185" h="67310">
                  <a:moveTo>
                    <a:pt x="78447" y="28752"/>
                  </a:moveTo>
                  <a:lnTo>
                    <a:pt x="75196" y="31038"/>
                  </a:lnTo>
                  <a:lnTo>
                    <a:pt x="77228" y="37769"/>
                  </a:lnTo>
                  <a:lnTo>
                    <a:pt x="109905" y="37769"/>
                  </a:lnTo>
                  <a:lnTo>
                    <a:pt x="110172" y="36944"/>
                  </a:lnTo>
                  <a:lnTo>
                    <a:pt x="120680" y="36944"/>
                  </a:lnTo>
                  <a:lnTo>
                    <a:pt x="121005" y="35661"/>
                  </a:lnTo>
                  <a:lnTo>
                    <a:pt x="123068" y="34277"/>
                  </a:lnTo>
                  <a:lnTo>
                    <a:pt x="83108" y="34277"/>
                  </a:lnTo>
                  <a:lnTo>
                    <a:pt x="78447" y="28752"/>
                  </a:lnTo>
                  <a:close/>
                </a:path>
                <a:path w="210185" h="67310">
                  <a:moveTo>
                    <a:pt x="99072" y="25019"/>
                  </a:moveTo>
                  <a:lnTo>
                    <a:pt x="95288" y="29578"/>
                  </a:lnTo>
                  <a:lnTo>
                    <a:pt x="87045" y="30213"/>
                  </a:lnTo>
                  <a:lnTo>
                    <a:pt x="83108" y="34277"/>
                  </a:lnTo>
                  <a:lnTo>
                    <a:pt x="123068" y="34277"/>
                  </a:lnTo>
                  <a:lnTo>
                    <a:pt x="124015" y="33642"/>
                  </a:lnTo>
                  <a:lnTo>
                    <a:pt x="136874" y="33642"/>
                  </a:lnTo>
                  <a:lnTo>
                    <a:pt x="137624" y="33249"/>
                  </a:lnTo>
                  <a:lnTo>
                    <a:pt x="143975" y="30614"/>
                  </a:lnTo>
                  <a:lnTo>
                    <a:pt x="150652" y="29325"/>
                  </a:lnTo>
                  <a:lnTo>
                    <a:pt x="157995" y="29325"/>
                  </a:lnTo>
                  <a:lnTo>
                    <a:pt x="158336" y="27647"/>
                  </a:lnTo>
                  <a:lnTo>
                    <a:pt x="104114" y="27647"/>
                  </a:lnTo>
                  <a:lnTo>
                    <a:pt x="99072" y="25019"/>
                  </a:lnTo>
                  <a:close/>
                </a:path>
                <a:path w="210185" h="67310">
                  <a:moveTo>
                    <a:pt x="157995" y="29325"/>
                  </a:moveTo>
                  <a:lnTo>
                    <a:pt x="150652" y="29325"/>
                  </a:lnTo>
                  <a:lnTo>
                    <a:pt x="157835" y="30111"/>
                  </a:lnTo>
                  <a:lnTo>
                    <a:pt x="157995" y="29325"/>
                  </a:lnTo>
                  <a:close/>
                </a:path>
                <a:path w="210185" h="67310">
                  <a:moveTo>
                    <a:pt x="168017" y="26924"/>
                  </a:moveTo>
                  <a:lnTo>
                    <a:pt x="158483" y="26924"/>
                  </a:lnTo>
                  <a:lnTo>
                    <a:pt x="161048" y="28232"/>
                  </a:lnTo>
                  <a:lnTo>
                    <a:pt x="166027" y="27813"/>
                  </a:lnTo>
                  <a:lnTo>
                    <a:pt x="168017" y="26924"/>
                  </a:lnTo>
                  <a:close/>
                </a:path>
                <a:path w="210185" h="67310">
                  <a:moveTo>
                    <a:pt x="109550" y="22428"/>
                  </a:moveTo>
                  <a:lnTo>
                    <a:pt x="104114" y="27647"/>
                  </a:lnTo>
                  <a:lnTo>
                    <a:pt x="158336" y="27647"/>
                  </a:lnTo>
                  <a:lnTo>
                    <a:pt x="158483" y="26924"/>
                  </a:lnTo>
                  <a:lnTo>
                    <a:pt x="168017" y="26924"/>
                  </a:lnTo>
                  <a:lnTo>
                    <a:pt x="168188" y="26847"/>
                  </a:lnTo>
                  <a:lnTo>
                    <a:pt x="117944" y="26847"/>
                  </a:lnTo>
                  <a:lnTo>
                    <a:pt x="109550" y="22428"/>
                  </a:lnTo>
                  <a:close/>
                </a:path>
                <a:path w="210185" h="67310">
                  <a:moveTo>
                    <a:pt x="129222" y="13766"/>
                  </a:moveTo>
                  <a:lnTo>
                    <a:pt x="127889" y="18084"/>
                  </a:lnTo>
                  <a:lnTo>
                    <a:pt x="124942" y="20332"/>
                  </a:lnTo>
                  <a:lnTo>
                    <a:pt x="117944" y="26847"/>
                  </a:lnTo>
                  <a:lnTo>
                    <a:pt x="168188" y="26847"/>
                  </a:lnTo>
                  <a:lnTo>
                    <a:pt x="170662" y="25742"/>
                  </a:lnTo>
                  <a:lnTo>
                    <a:pt x="169100" y="19786"/>
                  </a:lnTo>
                  <a:lnTo>
                    <a:pt x="177446" y="19786"/>
                  </a:lnTo>
                  <a:lnTo>
                    <a:pt x="178878" y="17703"/>
                  </a:lnTo>
                  <a:lnTo>
                    <a:pt x="133997" y="17703"/>
                  </a:lnTo>
                  <a:lnTo>
                    <a:pt x="129222" y="13766"/>
                  </a:lnTo>
                  <a:close/>
                </a:path>
                <a:path w="210185" h="67310">
                  <a:moveTo>
                    <a:pt x="177446" y="19786"/>
                  </a:moveTo>
                  <a:lnTo>
                    <a:pt x="169100" y="19786"/>
                  </a:lnTo>
                  <a:lnTo>
                    <a:pt x="171615" y="21704"/>
                  </a:lnTo>
                  <a:lnTo>
                    <a:pt x="174548" y="21831"/>
                  </a:lnTo>
                  <a:lnTo>
                    <a:pt x="175945" y="21971"/>
                  </a:lnTo>
                  <a:lnTo>
                    <a:pt x="177446" y="19786"/>
                  </a:lnTo>
                  <a:close/>
                </a:path>
                <a:path w="210185" h="67310">
                  <a:moveTo>
                    <a:pt x="146672" y="14376"/>
                  </a:moveTo>
                  <a:lnTo>
                    <a:pt x="141973" y="15316"/>
                  </a:lnTo>
                  <a:lnTo>
                    <a:pt x="135940" y="16713"/>
                  </a:lnTo>
                  <a:lnTo>
                    <a:pt x="133997" y="17703"/>
                  </a:lnTo>
                  <a:lnTo>
                    <a:pt x="178878" y="17703"/>
                  </a:lnTo>
                  <a:lnTo>
                    <a:pt x="179908" y="16205"/>
                  </a:lnTo>
                  <a:lnTo>
                    <a:pt x="186067" y="15976"/>
                  </a:lnTo>
                  <a:lnTo>
                    <a:pt x="186652" y="15367"/>
                  </a:lnTo>
                  <a:lnTo>
                    <a:pt x="157835" y="15367"/>
                  </a:lnTo>
                  <a:lnTo>
                    <a:pt x="154724" y="14617"/>
                  </a:lnTo>
                  <a:lnTo>
                    <a:pt x="146672" y="14376"/>
                  </a:lnTo>
                  <a:close/>
                </a:path>
                <a:path w="210185" h="67310">
                  <a:moveTo>
                    <a:pt x="158470" y="6680"/>
                  </a:moveTo>
                  <a:lnTo>
                    <a:pt x="157835" y="15367"/>
                  </a:lnTo>
                  <a:lnTo>
                    <a:pt x="186652" y="15367"/>
                  </a:lnTo>
                  <a:lnTo>
                    <a:pt x="189575" y="12319"/>
                  </a:lnTo>
                  <a:lnTo>
                    <a:pt x="167957" y="12319"/>
                  </a:lnTo>
                  <a:lnTo>
                    <a:pt x="165747" y="11188"/>
                  </a:lnTo>
                  <a:lnTo>
                    <a:pt x="161861" y="8661"/>
                  </a:lnTo>
                  <a:lnTo>
                    <a:pt x="158470" y="6680"/>
                  </a:lnTo>
                  <a:close/>
                </a:path>
                <a:path w="210185" h="67310">
                  <a:moveTo>
                    <a:pt x="209753" y="10909"/>
                  </a:moveTo>
                  <a:lnTo>
                    <a:pt x="194056" y="10909"/>
                  </a:lnTo>
                  <a:lnTo>
                    <a:pt x="199529" y="15100"/>
                  </a:lnTo>
                  <a:lnTo>
                    <a:pt x="206095" y="14681"/>
                  </a:lnTo>
                  <a:lnTo>
                    <a:pt x="209753" y="11417"/>
                  </a:lnTo>
                  <a:lnTo>
                    <a:pt x="209753" y="10909"/>
                  </a:lnTo>
                  <a:close/>
                </a:path>
                <a:path w="210185" h="67310">
                  <a:moveTo>
                    <a:pt x="172288" y="1993"/>
                  </a:moveTo>
                  <a:lnTo>
                    <a:pt x="171551" y="2032"/>
                  </a:lnTo>
                  <a:lnTo>
                    <a:pt x="169672" y="2438"/>
                  </a:lnTo>
                  <a:lnTo>
                    <a:pt x="168821" y="3581"/>
                  </a:lnTo>
                  <a:lnTo>
                    <a:pt x="172351" y="6375"/>
                  </a:lnTo>
                  <a:lnTo>
                    <a:pt x="171856" y="8534"/>
                  </a:lnTo>
                  <a:lnTo>
                    <a:pt x="167957" y="12319"/>
                  </a:lnTo>
                  <a:lnTo>
                    <a:pt x="189575" y="12319"/>
                  </a:lnTo>
                  <a:lnTo>
                    <a:pt x="190830" y="11010"/>
                  </a:lnTo>
                  <a:lnTo>
                    <a:pt x="194056" y="10909"/>
                  </a:lnTo>
                  <a:lnTo>
                    <a:pt x="209753" y="10909"/>
                  </a:lnTo>
                  <a:lnTo>
                    <a:pt x="209753" y="2921"/>
                  </a:lnTo>
                  <a:lnTo>
                    <a:pt x="178511" y="2921"/>
                  </a:lnTo>
                  <a:lnTo>
                    <a:pt x="172288" y="1993"/>
                  </a:lnTo>
                  <a:close/>
                </a:path>
                <a:path w="210185" h="67310">
                  <a:moveTo>
                    <a:pt x="188988" y="0"/>
                  </a:moveTo>
                  <a:lnTo>
                    <a:pt x="183667" y="850"/>
                  </a:lnTo>
                  <a:lnTo>
                    <a:pt x="178511" y="2921"/>
                  </a:lnTo>
                  <a:lnTo>
                    <a:pt x="209753" y="2921"/>
                  </a:lnTo>
                  <a:lnTo>
                    <a:pt x="209753" y="2171"/>
                  </a:lnTo>
                  <a:lnTo>
                    <a:pt x="189255" y="2171"/>
                  </a:lnTo>
                  <a:lnTo>
                    <a:pt x="188988" y="0"/>
                  </a:lnTo>
                  <a:close/>
                </a:path>
                <a:path w="210185" h="67310">
                  <a:moveTo>
                    <a:pt x="195186" y="2070"/>
                  </a:moveTo>
                  <a:lnTo>
                    <a:pt x="190868" y="2082"/>
                  </a:lnTo>
                  <a:lnTo>
                    <a:pt x="189255" y="2171"/>
                  </a:lnTo>
                  <a:lnTo>
                    <a:pt x="209753" y="2171"/>
                  </a:lnTo>
                  <a:lnTo>
                    <a:pt x="195186" y="207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848891" y="1844738"/>
              <a:ext cx="23495" cy="15875"/>
            </a:xfrm>
            <a:custGeom>
              <a:avLst/>
              <a:gdLst/>
              <a:ahLst/>
              <a:cxnLst/>
              <a:rect l="l" t="t" r="r" b="b"/>
              <a:pathLst>
                <a:path w="23494" h="15875">
                  <a:moveTo>
                    <a:pt x="11595" y="0"/>
                  </a:moveTo>
                  <a:lnTo>
                    <a:pt x="6426" y="1231"/>
                  </a:lnTo>
                  <a:lnTo>
                    <a:pt x="1117" y="2971"/>
                  </a:lnTo>
                  <a:lnTo>
                    <a:pt x="152" y="4483"/>
                  </a:lnTo>
                  <a:lnTo>
                    <a:pt x="0" y="5956"/>
                  </a:lnTo>
                  <a:lnTo>
                    <a:pt x="1282" y="7378"/>
                  </a:lnTo>
                  <a:lnTo>
                    <a:pt x="1282" y="12573"/>
                  </a:lnTo>
                  <a:lnTo>
                    <a:pt x="1104" y="15036"/>
                  </a:lnTo>
                  <a:lnTo>
                    <a:pt x="2374" y="15798"/>
                  </a:lnTo>
                  <a:lnTo>
                    <a:pt x="7696" y="15608"/>
                  </a:lnTo>
                  <a:lnTo>
                    <a:pt x="10731" y="15684"/>
                  </a:lnTo>
                  <a:lnTo>
                    <a:pt x="13754" y="15684"/>
                  </a:lnTo>
                  <a:lnTo>
                    <a:pt x="18313" y="15113"/>
                  </a:lnTo>
                  <a:lnTo>
                    <a:pt x="21628" y="12954"/>
                  </a:lnTo>
                  <a:lnTo>
                    <a:pt x="23101" y="8420"/>
                  </a:lnTo>
                  <a:lnTo>
                    <a:pt x="21145" y="6172"/>
                  </a:lnTo>
                  <a:lnTo>
                    <a:pt x="17538" y="7810"/>
                  </a:lnTo>
                  <a:lnTo>
                    <a:pt x="11595" y="0"/>
                  </a:lnTo>
                  <a:close/>
                </a:path>
              </a:pathLst>
            </a:custGeom>
            <a:solidFill>
              <a:srgbClr val="97C6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815922" y="1871840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470" y="749"/>
                  </a:lnTo>
                  <a:lnTo>
                    <a:pt x="1714" y="1536"/>
                  </a:lnTo>
                  <a:lnTo>
                    <a:pt x="0" y="4152"/>
                  </a:lnTo>
                  <a:lnTo>
                    <a:pt x="3200" y="4140"/>
                  </a:lnTo>
                  <a:lnTo>
                    <a:pt x="5664" y="2806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456207" y="1952954"/>
              <a:ext cx="233045" cy="38735"/>
            </a:xfrm>
            <a:custGeom>
              <a:avLst/>
              <a:gdLst/>
              <a:ahLst/>
              <a:cxnLst/>
              <a:rect l="l" t="t" r="r" b="b"/>
              <a:pathLst>
                <a:path w="233044" h="38735">
                  <a:moveTo>
                    <a:pt x="134378" y="21691"/>
                  </a:moveTo>
                  <a:lnTo>
                    <a:pt x="131978" y="19685"/>
                  </a:lnTo>
                  <a:lnTo>
                    <a:pt x="129235" y="20574"/>
                  </a:lnTo>
                  <a:lnTo>
                    <a:pt x="124421" y="20574"/>
                  </a:lnTo>
                  <a:lnTo>
                    <a:pt x="121386" y="21844"/>
                  </a:lnTo>
                  <a:lnTo>
                    <a:pt x="118808" y="16217"/>
                  </a:lnTo>
                  <a:lnTo>
                    <a:pt x="117957" y="16776"/>
                  </a:lnTo>
                  <a:lnTo>
                    <a:pt x="115760" y="20967"/>
                  </a:lnTo>
                  <a:lnTo>
                    <a:pt x="114274" y="20396"/>
                  </a:lnTo>
                  <a:lnTo>
                    <a:pt x="109270" y="21501"/>
                  </a:lnTo>
                  <a:lnTo>
                    <a:pt x="106400" y="17843"/>
                  </a:lnTo>
                  <a:lnTo>
                    <a:pt x="97663" y="18427"/>
                  </a:lnTo>
                  <a:lnTo>
                    <a:pt x="91579" y="17526"/>
                  </a:lnTo>
                  <a:lnTo>
                    <a:pt x="85572" y="18580"/>
                  </a:lnTo>
                  <a:lnTo>
                    <a:pt x="71297" y="17640"/>
                  </a:lnTo>
                  <a:lnTo>
                    <a:pt x="57023" y="17462"/>
                  </a:lnTo>
                  <a:lnTo>
                    <a:pt x="28460" y="17538"/>
                  </a:lnTo>
                  <a:lnTo>
                    <a:pt x="25349" y="21094"/>
                  </a:lnTo>
                  <a:lnTo>
                    <a:pt x="22225" y="18427"/>
                  </a:lnTo>
                  <a:lnTo>
                    <a:pt x="14986" y="16141"/>
                  </a:lnTo>
                  <a:lnTo>
                    <a:pt x="11315" y="13550"/>
                  </a:lnTo>
                  <a:lnTo>
                    <a:pt x="3314" y="14706"/>
                  </a:lnTo>
                  <a:lnTo>
                    <a:pt x="2146" y="15595"/>
                  </a:lnTo>
                  <a:lnTo>
                    <a:pt x="2501" y="18580"/>
                  </a:lnTo>
                  <a:lnTo>
                    <a:pt x="4406" y="18503"/>
                  </a:lnTo>
                  <a:lnTo>
                    <a:pt x="5473" y="20116"/>
                  </a:lnTo>
                  <a:lnTo>
                    <a:pt x="8902" y="22123"/>
                  </a:lnTo>
                  <a:lnTo>
                    <a:pt x="7162" y="24041"/>
                  </a:lnTo>
                  <a:lnTo>
                    <a:pt x="6007" y="23812"/>
                  </a:lnTo>
                  <a:lnTo>
                    <a:pt x="4114" y="22453"/>
                  </a:lnTo>
                  <a:lnTo>
                    <a:pt x="3670" y="20294"/>
                  </a:lnTo>
                  <a:lnTo>
                    <a:pt x="0" y="22720"/>
                  </a:lnTo>
                  <a:lnTo>
                    <a:pt x="2235" y="24028"/>
                  </a:lnTo>
                  <a:lnTo>
                    <a:pt x="3009" y="30810"/>
                  </a:lnTo>
                  <a:lnTo>
                    <a:pt x="5308" y="29730"/>
                  </a:lnTo>
                  <a:lnTo>
                    <a:pt x="13500" y="31051"/>
                  </a:lnTo>
                  <a:lnTo>
                    <a:pt x="20104" y="27597"/>
                  </a:lnTo>
                  <a:lnTo>
                    <a:pt x="30276" y="31724"/>
                  </a:lnTo>
                  <a:lnTo>
                    <a:pt x="33743" y="32537"/>
                  </a:lnTo>
                  <a:lnTo>
                    <a:pt x="39751" y="29552"/>
                  </a:lnTo>
                  <a:lnTo>
                    <a:pt x="40614" y="31546"/>
                  </a:lnTo>
                  <a:lnTo>
                    <a:pt x="45618" y="35318"/>
                  </a:lnTo>
                  <a:lnTo>
                    <a:pt x="51104" y="35255"/>
                  </a:lnTo>
                  <a:lnTo>
                    <a:pt x="57518" y="28346"/>
                  </a:lnTo>
                  <a:lnTo>
                    <a:pt x="62128" y="30645"/>
                  </a:lnTo>
                  <a:lnTo>
                    <a:pt x="67462" y="30086"/>
                  </a:lnTo>
                  <a:lnTo>
                    <a:pt x="69265" y="31140"/>
                  </a:lnTo>
                  <a:lnTo>
                    <a:pt x="68237" y="38392"/>
                  </a:lnTo>
                  <a:lnTo>
                    <a:pt x="74244" y="34137"/>
                  </a:lnTo>
                  <a:lnTo>
                    <a:pt x="77127" y="36347"/>
                  </a:lnTo>
                  <a:lnTo>
                    <a:pt x="80238" y="36449"/>
                  </a:lnTo>
                  <a:lnTo>
                    <a:pt x="79425" y="30594"/>
                  </a:lnTo>
                  <a:lnTo>
                    <a:pt x="81788" y="29921"/>
                  </a:lnTo>
                  <a:lnTo>
                    <a:pt x="90893" y="30073"/>
                  </a:lnTo>
                  <a:lnTo>
                    <a:pt x="97624" y="29921"/>
                  </a:lnTo>
                  <a:lnTo>
                    <a:pt x="109143" y="30086"/>
                  </a:lnTo>
                  <a:lnTo>
                    <a:pt x="112864" y="27330"/>
                  </a:lnTo>
                  <a:lnTo>
                    <a:pt x="118605" y="23850"/>
                  </a:lnTo>
                  <a:lnTo>
                    <a:pt x="123863" y="29895"/>
                  </a:lnTo>
                  <a:lnTo>
                    <a:pt x="130937" y="28867"/>
                  </a:lnTo>
                  <a:lnTo>
                    <a:pt x="133337" y="23774"/>
                  </a:lnTo>
                  <a:lnTo>
                    <a:pt x="132067" y="22275"/>
                  </a:lnTo>
                  <a:lnTo>
                    <a:pt x="133731" y="22237"/>
                  </a:lnTo>
                  <a:lnTo>
                    <a:pt x="134378" y="21691"/>
                  </a:lnTo>
                  <a:close/>
                </a:path>
                <a:path w="233044" h="38735">
                  <a:moveTo>
                    <a:pt x="233032" y="5080"/>
                  </a:moveTo>
                  <a:lnTo>
                    <a:pt x="230657" y="3251"/>
                  </a:lnTo>
                  <a:lnTo>
                    <a:pt x="227025" y="5283"/>
                  </a:lnTo>
                  <a:lnTo>
                    <a:pt x="222402" y="0"/>
                  </a:lnTo>
                  <a:lnTo>
                    <a:pt x="219506" y="774"/>
                  </a:lnTo>
                  <a:lnTo>
                    <a:pt x="211594" y="3378"/>
                  </a:lnTo>
                  <a:lnTo>
                    <a:pt x="206819" y="4660"/>
                  </a:lnTo>
                  <a:lnTo>
                    <a:pt x="199936" y="3848"/>
                  </a:lnTo>
                  <a:lnTo>
                    <a:pt x="198386" y="4711"/>
                  </a:lnTo>
                  <a:lnTo>
                    <a:pt x="197866" y="10795"/>
                  </a:lnTo>
                  <a:lnTo>
                    <a:pt x="194830" y="10287"/>
                  </a:lnTo>
                  <a:lnTo>
                    <a:pt x="137223" y="10312"/>
                  </a:lnTo>
                  <a:lnTo>
                    <a:pt x="135204" y="9550"/>
                  </a:lnTo>
                  <a:lnTo>
                    <a:pt x="133858" y="11353"/>
                  </a:lnTo>
                  <a:lnTo>
                    <a:pt x="135128" y="13157"/>
                  </a:lnTo>
                  <a:lnTo>
                    <a:pt x="137248" y="11557"/>
                  </a:lnTo>
                  <a:lnTo>
                    <a:pt x="138785" y="13271"/>
                  </a:lnTo>
                  <a:lnTo>
                    <a:pt x="134264" y="13360"/>
                  </a:lnTo>
                  <a:lnTo>
                    <a:pt x="132283" y="13919"/>
                  </a:lnTo>
                  <a:lnTo>
                    <a:pt x="132270" y="17678"/>
                  </a:lnTo>
                  <a:lnTo>
                    <a:pt x="134620" y="17449"/>
                  </a:lnTo>
                  <a:lnTo>
                    <a:pt x="139331" y="17602"/>
                  </a:lnTo>
                  <a:lnTo>
                    <a:pt x="142443" y="17399"/>
                  </a:lnTo>
                  <a:lnTo>
                    <a:pt x="148475" y="17729"/>
                  </a:lnTo>
                  <a:lnTo>
                    <a:pt x="145808" y="18910"/>
                  </a:lnTo>
                  <a:lnTo>
                    <a:pt x="145808" y="19621"/>
                  </a:lnTo>
                  <a:lnTo>
                    <a:pt x="152882" y="23075"/>
                  </a:lnTo>
                  <a:lnTo>
                    <a:pt x="159804" y="19608"/>
                  </a:lnTo>
                  <a:lnTo>
                    <a:pt x="169976" y="18122"/>
                  </a:lnTo>
                  <a:lnTo>
                    <a:pt x="171831" y="16827"/>
                  </a:lnTo>
                  <a:lnTo>
                    <a:pt x="171767" y="24066"/>
                  </a:lnTo>
                  <a:lnTo>
                    <a:pt x="174142" y="23952"/>
                  </a:lnTo>
                  <a:lnTo>
                    <a:pt x="177317" y="25069"/>
                  </a:lnTo>
                  <a:lnTo>
                    <a:pt x="178663" y="24142"/>
                  </a:lnTo>
                  <a:lnTo>
                    <a:pt x="179514" y="17411"/>
                  </a:lnTo>
                  <a:lnTo>
                    <a:pt x="183007" y="17157"/>
                  </a:lnTo>
                  <a:lnTo>
                    <a:pt x="188950" y="17678"/>
                  </a:lnTo>
                  <a:lnTo>
                    <a:pt x="194500" y="17360"/>
                  </a:lnTo>
                  <a:lnTo>
                    <a:pt x="197027" y="17856"/>
                  </a:lnTo>
                  <a:lnTo>
                    <a:pt x="194284" y="12115"/>
                  </a:lnTo>
                  <a:lnTo>
                    <a:pt x="198729" y="12788"/>
                  </a:lnTo>
                  <a:lnTo>
                    <a:pt x="199212" y="14414"/>
                  </a:lnTo>
                  <a:lnTo>
                    <a:pt x="206908" y="11938"/>
                  </a:lnTo>
                  <a:lnTo>
                    <a:pt x="213639" y="12268"/>
                  </a:lnTo>
                  <a:lnTo>
                    <a:pt x="219532" y="9232"/>
                  </a:lnTo>
                  <a:lnTo>
                    <a:pt x="219214" y="7061"/>
                  </a:lnTo>
                  <a:lnTo>
                    <a:pt x="217195" y="6756"/>
                  </a:lnTo>
                  <a:lnTo>
                    <a:pt x="215455" y="5626"/>
                  </a:lnTo>
                  <a:lnTo>
                    <a:pt x="219608" y="5080"/>
                  </a:lnTo>
                  <a:lnTo>
                    <a:pt x="221564" y="5753"/>
                  </a:lnTo>
                  <a:lnTo>
                    <a:pt x="221322" y="7162"/>
                  </a:lnTo>
                  <a:lnTo>
                    <a:pt x="219875" y="7899"/>
                  </a:lnTo>
                  <a:lnTo>
                    <a:pt x="220560" y="9232"/>
                  </a:lnTo>
                  <a:lnTo>
                    <a:pt x="225247" y="9410"/>
                  </a:lnTo>
                  <a:lnTo>
                    <a:pt x="228854" y="6400"/>
                  </a:lnTo>
                  <a:lnTo>
                    <a:pt x="233032" y="5080"/>
                  </a:lnTo>
                  <a:close/>
                </a:path>
              </a:pathLst>
            </a:custGeom>
            <a:solidFill>
              <a:srgbClr val="83BD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622069" y="1939340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5" h="10160">
                  <a:moveTo>
                    <a:pt x="19392" y="0"/>
                  </a:moveTo>
                  <a:lnTo>
                    <a:pt x="15024" y="1574"/>
                  </a:lnTo>
                  <a:lnTo>
                    <a:pt x="10185" y="0"/>
                  </a:lnTo>
                  <a:lnTo>
                    <a:pt x="5892" y="2082"/>
                  </a:lnTo>
                  <a:lnTo>
                    <a:pt x="8420" y="4800"/>
                  </a:lnTo>
                  <a:lnTo>
                    <a:pt x="4457" y="5829"/>
                  </a:lnTo>
                  <a:lnTo>
                    <a:pt x="1460" y="6502"/>
                  </a:lnTo>
                  <a:lnTo>
                    <a:pt x="0" y="6705"/>
                  </a:lnTo>
                  <a:lnTo>
                    <a:pt x="380" y="9791"/>
                  </a:lnTo>
                  <a:lnTo>
                    <a:pt x="2120" y="9778"/>
                  </a:lnTo>
                  <a:lnTo>
                    <a:pt x="7378" y="9397"/>
                  </a:lnTo>
                  <a:lnTo>
                    <a:pt x="11595" y="8585"/>
                  </a:lnTo>
                  <a:lnTo>
                    <a:pt x="18580" y="8267"/>
                  </a:lnTo>
                  <a:lnTo>
                    <a:pt x="19596" y="7264"/>
                  </a:lnTo>
                  <a:lnTo>
                    <a:pt x="19303" y="3111"/>
                  </a:lnTo>
                  <a:lnTo>
                    <a:pt x="19392" y="1549"/>
                  </a:lnTo>
                  <a:lnTo>
                    <a:pt x="19392" y="0"/>
                  </a:lnTo>
                  <a:close/>
                </a:path>
              </a:pathLst>
            </a:custGeom>
            <a:solidFill>
              <a:srgbClr val="8DC6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475320" y="1967725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111" y="0"/>
                  </a:moveTo>
                  <a:lnTo>
                    <a:pt x="0" y="2768"/>
                  </a:lnTo>
                  <a:lnTo>
                    <a:pt x="3898" y="7238"/>
                  </a:lnTo>
                  <a:lnTo>
                    <a:pt x="7772" y="7238"/>
                  </a:lnTo>
                  <a:lnTo>
                    <a:pt x="9347" y="2768"/>
                  </a:lnTo>
                  <a:lnTo>
                    <a:pt x="6235" y="3619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16" name="object 4916"/>
          <p:cNvGrpSpPr/>
          <p:nvPr/>
        </p:nvGrpSpPr>
        <p:grpSpPr>
          <a:xfrm>
            <a:off x="1318996" y="1955685"/>
            <a:ext cx="64135" cy="28575"/>
            <a:chOff x="1318996" y="1955685"/>
            <a:chExt cx="64135" cy="28575"/>
          </a:xfrm>
        </p:grpSpPr>
        <p:sp>
          <p:nvSpPr>
            <p:cNvPr id="4917" name="object 4917"/>
            <p:cNvSpPr/>
            <p:nvPr/>
          </p:nvSpPr>
          <p:spPr>
            <a:xfrm>
              <a:off x="1347343" y="1955685"/>
              <a:ext cx="35560" cy="28575"/>
            </a:xfrm>
            <a:custGeom>
              <a:avLst/>
              <a:gdLst/>
              <a:ahLst/>
              <a:cxnLst/>
              <a:rect l="l" t="t" r="r" b="b"/>
              <a:pathLst>
                <a:path w="35559" h="28575">
                  <a:moveTo>
                    <a:pt x="6896" y="800"/>
                  </a:moveTo>
                  <a:lnTo>
                    <a:pt x="4787" y="0"/>
                  </a:lnTo>
                  <a:lnTo>
                    <a:pt x="3162" y="215"/>
                  </a:lnTo>
                  <a:lnTo>
                    <a:pt x="0" y="723"/>
                  </a:lnTo>
                  <a:lnTo>
                    <a:pt x="3060" y="1435"/>
                  </a:lnTo>
                  <a:lnTo>
                    <a:pt x="4737" y="1498"/>
                  </a:lnTo>
                  <a:lnTo>
                    <a:pt x="6896" y="800"/>
                  </a:lnTo>
                  <a:close/>
                </a:path>
                <a:path w="35559" h="28575">
                  <a:moveTo>
                    <a:pt x="18948" y="21043"/>
                  </a:moveTo>
                  <a:lnTo>
                    <a:pt x="17830" y="21107"/>
                  </a:lnTo>
                  <a:lnTo>
                    <a:pt x="16713" y="21183"/>
                  </a:lnTo>
                  <a:lnTo>
                    <a:pt x="14859" y="21297"/>
                  </a:lnTo>
                  <a:lnTo>
                    <a:pt x="16484" y="23050"/>
                  </a:lnTo>
                  <a:lnTo>
                    <a:pt x="17449" y="23431"/>
                  </a:lnTo>
                  <a:lnTo>
                    <a:pt x="18808" y="22123"/>
                  </a:lnTo>
                  <a:lnTo>
                    <a:pt x="18808" y="21513"/>
                  </a:lnTo>
                  <a:lnTo>
                    <a:pt x="18948" y="21043"/>
                  </a:lnTo>
                  <a:close/>
                </a:path>
                <a:path w="35559" h="28575">
                  <a:moveTo>
                    <a:pt x="35204" y="26111"/>
                  </a:moveTo>
                  <a:lnTo>
                    <a:pt x="34721" y="25704"/>
                  </a:lnTo>
                  <a:lnTo>
                    <a:pt x="34302" y="25184"/>
                  </a:lnTo>
                  <a:lnTo>
                    <a:pt x="31978" y="23977"/>
                  </a:lnTo>
                  <a:lnTo>
                    <a:pt x="30149" y="23736"/>
                  </a:lnTo>
                  <a:lnTo>
                    <a:pt x="27749" y="25285"/>
                  </a:lnTo>
                  <a:lnTo>
                    <a:pt x="27330" y="26047"/>
                  </a:lnTo>
                  <a:lnTo>
                    <a:pt x="27876" y="26619"/>
                  </a:lnTo>
                  <a:lnTo>
                    <a:pt x="29337" y="28092"/>
                  </a:lnTo>
                  <a:lnTo>
                    <a:pt x="30734" y="26111"/>
                  </a:lnTo>
                  <a:lnTo>
                    <a:pt x="33134" y="26492"/>
                  </a:lnTo>
                  <a:lnTo>
                    <a:pt x="34099" y="27559"/>
                  </a:lnTo>
                  <a:lnTo>
                    <a:pt x="35204" y="26111"/>
                  </a:lnTo>
                  <a:close/>
                </a:path>
              </a:pathLst>
            </a:custGeom>
            <a:solidFill>
              <a:srgbClr val="86BC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318996" y="198122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2032" y="0"/>
                  </a:moveTo>
                  <a:lnTo>
                    <a:pt x="0" y="1346"/>
                  </a:lnTo>
                  <a:lnTo>
                    <a:pt x="571" y="1600"/>
                  </a:lnTo>
                  <a:lnTo>
                    <a:pt x="1460" y="1549"/>
                  </a:lnTo>
                  <a:lnTo>
                    <a:pt x="1854" y="1270"/>
                  </a:lnTo>
                  <a:lnTo>
                    <a:pt x="2171" y="1130"/>
                  </a:lnTo>
                  <a:lnTo>
                    <a:pt x="2374" y="368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80B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919" name="object 4919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801687" y="1637169"/>
            <a:ext cx="142481" cy="286829"/>
          </a:xfrm>
          <a:prstGeom prst="rect">
            <a:avLst/>
          </a:prstGeom>
        </p:spPr>
      </p:pic>
      <p:grpSp>
        <p:nvGrpSpPr>
          <p:cNvPr id="4920" name="object 4920"/>
          <p:cNvGrpSpPr/>
          <p:nvPr/>
        </p:nvGrpSpPr>
        <p:grpSpPr>
          <a:xfrm>
            <a:off x="1216736" y="2133523"/>
            <a:ext cx="158750" cy="66040"/>
            <a:chOff x="1216736" y="2133523"/>
            <a:chExt cx="158750" cy="66040"/>
          </a:xfrm>
        </p:grpSpPr>
        <p:sp>
          <p:nvSpPr>
            <p:cNvPr id="4921" name="object 4921"/>
            <p:cNvSpPr/>
            <p:nvPr/>
          </p:nvSpPr>
          <p:spPr>
            <a:xfrm>
              <a:off x="1224038" y="2133523"/>
              <a:ext cx="151130" cy="66040"/>
            </a:xfrm>
            <a:custGeom>
              <a:avLst/>
              <a:gdLst/>
              <a:ahLst/>
              <a:cxnLst/>
              <a:rect l="l" t="t" r="r" b="b"/>
              <a:pathLst>
                <a:path w="151130" h="66039">
                  <a:moveTo>
                    <a:pt x="6273" y="33337"/>
                  </a:moveTo>
                  <a:lnTo>
                    <a:pt x="3695" y="28486"/>
                  </a:lnTo>
                  <a:lnTo>
                    <a:pt x="3860" y="25146"/>
                  </a:lnTo>
                  <a:lnTo>
                    <a:pt x="5207" y="19367"/>
                  </a:lnTo>
                  <a:lnTo>
                    <a:pt x="3289" y="19951"/>
                  </a:lnTo>
                  <a:lnTo>
                    <a:pt x="2070" y="19748"/>
                  </a:lnTo>
                  <a:lnTo>
                    <a:pt x="2044" y="27520"/>
                  </a:lnTo>
                  <a:lnTo>
                    <a:pt x="2095" y="33045"/>
                  </a:lnTo>
                  <a:lnTo>
                    <a:pt x="1651" y="34975"/>
                  </a:lnTo>
                  <a:lnTo>
                    <a:pt x="4140" y="35331"/>
                  </a:lnTo>
                  <a:lnTo>
                    <a:pt x="4495" y="34099"/>
                  </a:lnTo>
                  <a:lnTo>
                    <a:pt x="6273" y="33337"/>
                  </a:lnTo>
                  <a:close/>
                </a:path>
                <a:path w="151130" h="66039">
                  <a:moveTo>
                    <a:pt x="150964" y="60363"/>
                  </a:moveTo>
                  <a:lnTo>
                    <a:pt x="150710" y="59410"/>
                  </a:lnTo>
                  <a:lnTo>
                    <a:pt x="146596" y="56807"/>
                  </a:lnTo>
                  <a:lnTo>
                    <a:pt x="143497" y="53784"/>
                  </a:lnTo>
                  <a:lnTo>
                    <a:pt x="135280" y="53746"/>
                  </a:lnTo>
                  <a:lnTo>
                    <a:pt x="132435" y="52870"/>
                  </a:lnTo>
                  <a:lnTo>
                    <a:pt x="131597" y="46101"/>
                  </a:lnTo>
                  <a:lnTo>
                    <a:pt x="129882" y="44602"/>
                  </a:lnTo>
                  <a:lnTo>
                    <a:pt x="123418" y="44589"/>
                  </a:lnTo>
                  <a:lnTo>
                    <a:pt x="124155" y="39217"/>
                  </a:lnTo>
                  <a:lnTo>
                    <a:pt x="123202" y="37084"/>
                  </a:lnTo>
                  <a:lnTo>
                    <a:pt x="121056" y="37338"/>
                  </a:lnTo>
                  <a:lnTo>
                    <a:pt x="113690" y="35420"/>
                  </a:lnTo>
                  <a:lnTo>
                    <a:pt x="110769" y="29883"/>
                  </a:lnTo>
                  <a:lnTo>
                    <a:pt x="108369" y="29552"/>
                  </a:lnTo>
                  <a:lnTo>
                    <a:pt x="102971" y="30518"/>
                  </a:lnTo>
                  <a:lnTo>
                    <a:pt x="101180" y="29781"/>
                  </a:lnTo>
                  <a:lnTo>
                    <a:pt x="98463" y="25234"/>
                  </a:lnTo>
                  <a:lnTo>
                    <a:pt x="96253" y="23825"/>
                  </a:lnTo>
                  <a:lnTo>
                    <a:pt x="89446" y="20586"/>
                  </a:lnTo>
                  <a:lnTo>
                    <a:pt x="85255" y="17297"/>
                  </a:lnTo>
                  <a:lnTo>
                    <a:pt x="73850" y="12814"/>
                  </a:lnTo>
                  <a:lnTo>
                    <a:pt x="67246" y="9575"/>
                  </a:lnTo>
                  <a:lnTo>
                    <a:pt x="42176" y="7759"/>
                  </a:lnTo>
                  <a:lnTo>
                    <a:pt x="35953" y="6045"/>
                  </a:lnTo>
                  <a:lnTo>
                    <a:pt x="30124" y="11811"/>
                  </a:lnTo>
                  <a:lnTo>
                    <a:pt x="28702" y="11899"/>
                  </a:lnTo>
                  <a:lnTo>
                    <a:pt x="22809" y="6286"/>
                  </a:lnTo>
                  <a:lnTo>
                    <a:pt x="13792" y="7543"/>
                  </a:lnTo>
                  <a:lnTo>
                    <a:pt x="10375" y="0"/>
                  </a:lnTo>
                  <a:lnTo>
                    <a:pt x="7264" y="1041"/>
                  </a:lnTo>
                  <a:lnTo>
                    <a:pt x="5651" y="3302"/>
                  </a:lnTo>
                  <a:lnTo>
                    <a:pt x="2209" y="6210"/>
                  </a:lnTo>
                  <a:lnTo>
                    <a:pt x="2781" y="11341"/>
                  </a:lnTo>
                  <a:lnTo>
                    <a:pt x="444" y="14211"/>
                  </a:lnTo>
                  <a:lnTo>
                    <a:pt x="0" y="17653"/>
                  </a:lnTo>
                  <a:lnTo>
                    <a:pt x="1409" y="16979"/>
                  </a:lnTo>
                  <a:lnTo>
                    <a:pt x="2438" y="15938"/>
                  </a:lnTo>
                  <a:lnTo>
                    <a:pt x="3111" y="14554"/>
                  </a:lnTo>
                  <a:lnTo>
                    <a:pt x="4533" y="12433"/>
                  </a:lnTo>
                  <a:lnTo>
                    <a:pt x="7988" y="9258"/>
                  </a:lnTo>
                  <a:lnTo>
                    <a:pt x="9537" y="17919"/>
                  </a:lnTo>
                  <a:lnTo>
                    <a:pt x="14782" y="22720"/>
                  </a:lnTo>
                  <a:lnTo>
                    <a:pt x="12458" y="29083"/>
                  </a:lnTo>
                  <a:lnTo>
                    <a:pt x="14897" y="30988"/>
                  </a:lnTo>
                  <a:lnTo>
                    <a:pt x="18275" y="30403"/>
                  </a:lnTo>
                  <a:lnTo>
                    <a:pt x="20764" y="32207"/>
                  </a:lnTo>
                  <a:lnTo>
                    <a:pt x="22694" y="32613"/>
                  </a:lnTo>
                  <a:lnTo>
                    <a:pt x="25184" y="31076"/>
                  </a:lnTo>
                  <a:lnTo>
                    <a:pt x="27000" y="38569"/>
                  </a:lnTo>
                  <a:lnTo>
                    <a:pt x="32321" y="39763"/>
                  </a:lnTo>
                  <a:lnTo>
                    <a:pt x="36791" y="35306"/>
                  </a:lnTo>
                  <a:lnTo>
                    <a:pt x="42697" y="37134"/>
                  </a:lnTo>
                  <a:lnTo>
                    <a:pt x="48171" y="36080"/>
                  </a:lnTo>
                  <a:lnTo>
                    <a:pt x="52336" y="43103"/>
                  </a:lnTo>
                  <a:lnTo>
                    <a:pt x="54698" y="42862"/>
                  </a:lnTo>
                  <a:lnTo>
                    <a:pt x="63436" y="41287"/>
                  </a:lnTo>
                  <a:lnTo>
                    <a:pt x="70053" y="44018"/>
                  </a:lnTo>
                  <a:lnTo>
                    <a:pt x="82270" y="44831"/>
                  </a:lnTo>
                  <a:lnTo>
                    <a:pt x="88112" y="46126"/>
                  </a:lnTo>
                  <a:lnTo>
                    <a:pt x="100545" y="44538"/>
                  </a:lnTo>
                  <a:lnTo>
                    <a:pt x="105930" y="49657"/>
                  </a:lnTo>
                  <a:lnTo>
                    <a:pt x="113741" y="49212"/>
                  </a:lnTo>
                  <a:lnTo>
                    <a:pt x="117360" y="51574"/>
                  </a:lnTo>
                  <a:lnTo>
                    <a:pt x="117132" y="58254"/>
                  </a:lnTo>
                  <a:lnTo>
                    <a:pt x="119405" y="58496"/>
                  </a:lnTo>
                  <a:lnTo>
                    <a:pt x="126365" y="57480"/>
                  </a:lnTo>
                  <a:lnTo>
                    <a:pt x="130124" y="58762"/>
                  </a:lnTo>
                  <a:lnTo>
                    <a:pt x="134569" y="62115"/>
                  </a:lnTo>
                  <a:lnTo>
                    <a:pt x="132842" y="65862"/>
                  </a:lnTo>
                  <a:lnTo>
                    <a:pt x="140716" y="61442"/>
                  </a:lnTo>
                  <a:lnTo>
                    <a:pt x="150558" y="61277"/>
                  </a:lnTo>
                  <a:lnTo>
                    <a:pt x="150964" y="60363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216736" y="2150160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3136" y="0"/>
                  </a:moveTo>
                  <a:lnTo>
                    <a:pt x="1930" y="850"/>
                  </a:lnTo>
                  <a:lnTo>
                    <a:pt x="571" y="1549"/>
                  </a:lnTo>
                  <a:lnTo>
                    <a:pt x="0" y="3048"/>
                  </a:lnTo>
                  <a:lnTo>
                    <a:pt x="241" y="7226"/>
                  </a:lnTo>
                  <a:lnTo>
                    <a:pt x="965" y="4953"/>
                  </a:lnTo>
                  <a:lnTo>
                    <a:pt x="2044" y="3149"/>
                  </a:lnTo>
                  <a:lnTo>
                    <a:pt x="4076" y="2006"/>
                  </a:lnTo>
                  <a:lnTo>
                    <a:pt x="4089" y="50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377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225257" y="217136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1104" y="0"/>
                  </a:moveTo>
                  <a:lnTo>
                    <a:pt x="0" y="1968"/>
                  </a:lnTo>
                  <a:lnTo>
                    <a:pt x="1295" y="1828"/>
                  </a:lnTo>
                  <a:lnTo>
                    <a:pt x="2920" y="1625"/>
                  </a:lnTo>
                  <a:lnTo>
                    <a:pt x="3352" y="1358"/>
                  </a:lnTo>
                  <a:lnTo>
                    <a:pt x="4813" y="2133"/>
                  </a:lnTo>
                  <a:lnTo>
                    <a:pt x="3962" y="584"/>
                  </a:lnTo>
                  <a:lnTo>
                    <a:pt x="2743" y="876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78A8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24" name="object 4924"/>
          <p:cNvGrpSpPr/>
          <p:nvPr/>
        </p:nvGrpSpPr>
        <p:grpSpPr>
          <a:xfrm>
            <a:off x="1836356" y="1812518"/>
            <a:ext cx="53975" cy="41910"/>
            <a:chOff x="1836356" y="1812518"/>
            <a:chExt cx="53975" cy="41910"/>
          </a:xfrm>
        </p:grpSpPr>
        <p:sp>
          <p:nvSpPr>
            <p:cNvPr id="4925" name="object 4925"/>
            <p:cNvSpPr/>
            <p:nvPr/>
          </p:nvSpPr>
          <p:spPr>
            <a:xfrm>
              <a:off x="1836356" y="1812518"/>
              <a:ext cx="53975" cy="41910"/>
            </a:xfrm>
            <a:custGeom>
              <a:avLst/>
              <a:gdLst/>
              <a:ahLst/>
              <a:cxnLst/>
              <a:rect l="l" t="t" r="r" b="b"/>
              <a:pathLst>
                <a:path w="53975" h="41910">
                  <a:moveTo>
                    <a:pt x="12263" y="40398"/>
                  </a:moveTo>
                  <a:lnTo>
                    <a:pt x="6362" y="40398"/>
                  </a:lnTo>
                  <a:lnTo>
                    <a:pt x="10223" y="41465"/>
                  </a:lnTo>
                  <a:lnTo>
                    <a:pt x="12263" y="40398"/>
                  </a:lnTo>
                  <a:close/>
                </a:path>
                <a:path w="53975" h="41910">
                  <a:moveTo>
                    <a:pt x="27330" y="7391"/>
                  </a:moveTo>
                  <a:lnTo>
                    <a:pt x="26288" y="7391"/>
                  </a:lnTo>
                  <a:lnTo>
                    <a:pt x="21031" y="10871"/>
                  </a:lnTo>
                  <a:lnTo>
                    <a:pt x="15963" y="14617"/>
                  </a:lnTo>
                  <a:lnTo>
                    <a:pt x="9042" y="19405"/>
                  </a:lnTo>
                  <a:lnTo>
                    <a:pt x="9334" y="22224"/>
                  </a:lnTo>
                  <a:lnTo>
                    <a:pt x="3263" y="23418"/>
                  </a:lnTo>
                  <a:lnTo>
                    <a:pt x="1638" y="26136"/>
                  </a:lnTo>
                  <a:lnTo>
                    <a:pt x="330" y="29197"/>
                  </a:lnTo>
                  <a:lnTo>
                    <a:pt x="228" y="32067"/>
                  </a:lnTo>
                  <a:lnTo>
                    <a:pt x="1333" y="34886"/>
                  </a:lnTo>
                  <a:lnTo>
                    <a:pt x="0" y="39281"/>
                  </a:lnTo>
                  <a:lnTo>
                    <a:pt x="800" y="40639"/>
                  </a:lnTo>
                  <a:lnTo>
                    <a:pt x="6362" y="40398"/>
                  </a:lnTo>
                  <a:lnTo>
                    <a:pt x="12263" y="40398"/>
                  </a:lnTo>
                  <a:lnTo>
                    <a:pt x="13817" y="39585"/>
                  </a:lnTo>
                  <a:lnTo>
                    <a:pt x="13830" y="35432"/>
                  </a:lnTo>
                  <a:lnTo>
                    <a:pt x="15646" y="33172"/>
                  </a:lnTo>
                  <a:lnTo>
                    <a:pt x="25956" y="33172"/>
                  </a:lnTo>
                  <a:lnTo>
                    <a:pt x="28600" y="28879"/>
                  </a:lnTo>
                  <a:lnTo>
                    <a:pt x="31394" y="28701"/>
                  </a:lnTo>
                  <a:lnTo>
                    <a:pt x="40093" y="28371"/>
                  </a:lnTo>
                  <a:lnTo>
                    <a:pt x="40690" y="27660"/>
                  </a:lnTo>
                  <a:lnTo>
                    <a:pt x="41274" y="21869"/>
                  </a:lnTo>
                  <a:lnTo>
                    <a:pt x="41643" y="15671"/>
                  </a:lnTo>
                  <a:lnTo>
                    <a:pt x="52641" y="14617"/>
                  </a:lnTo>
                  <a:lnTo>
                    <a:pt x="53581" y="13639"/>
                  </a:lnTo>
                  <a:lnTo>
                    <a:pt x="53650" y="11506"/>
                  </a:lnTo>
                  <a:lnTo>
                    <a:pt x="31940" y="11506"/>
                  </a:lnTo>
                  <a:lnTo>
                    <a:pt x="27330" y="7391"/>
                  </a:lnTo>
                  <a:close/>
                </a:path>
                <a:path w="53975" h="41910">
                  <a:moveTo>
                    <a:pt x="25643" y="33680"/>
                  </a:moveTo>
                  <a:lnTo>
                    <a:pt x="22707" y="33680"/>
                  </a:lnTo>
                  <a:lnTo>
                    <a:pt x="25361" y="34137"/>
                  </a:lnTo>
                  <a:lnTo>
                    <a:pt x="25643" y="33680"/>
                  </a:lnTo>
                  <a:close/>
                </a:path>
                <a:path w="53975" h="41910">
                  <a:moveTo>
                    <a:pt x="25956" y="33172"/>
                  </a:moveTo>
                  <a:lnTo>
                    <a:pt x="15646" y="33172"/>
                  </a:lnTo>
                  <a:lnTo>
                    <a:pt x="18199" y="34023"/>
                  </a:lnTo>
                  <a:lnTo>
                    <a:pt x="22707" y="33680"/>
                  </a:lnTo>
                  <a:lnTo>
                    <a:pt x="25643" y="33680"/>
                  </a:lnTo>
                  <a:lnTo>
                    <a:pt x="25956" y="33172"/>
                  </a:lnTo>
                  <a:close/>
                </a:path>
                <a:path w="53975" h="41910">
                  <a:moveTo>
                    <a:pt x="52108" y="0"/>
                  </a:moveTo>
                  <a:lnTo>
                    <a:pt x="50431" y="838"/>
                  </a:lnTo>
                  <a:lnTo>
                    <a:pt x="47434" y="5206"/>
                  </a:lnTo>
                  <a:lnTo>
                    <a:pt x="44234" y="6095"/>
                  </a:lnTo>
                  <a:lnTo>
                    <a:pt x="36398" y="8750"/>
                  </a:lnTo>
                  <a:lnTo>
                    <a:pt x="31940" y="11506"/>
                  </a:lnTo>
                  <a:lnTo>
                    <a:pt x="53650" y="11506"/>
                  </a:lnTo>
                  <a:lnTo>
                    <a:pt x="53886" y="4279"/>
                  </a:lnTo>
                  <a:lnTo>
                    <a:pt x="53212" y="2273"/>
                  </a:lnTo>
                  <a:lnTo>
                    <a:pt x="52108" y="0"/>
                  </a:lnTo>
                  <a:close/>
                </a:path>
              </a:pathLst>
            </a:custGeom>
            <a:solidFill>
              <a:srgbClr val="9DC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836686" y="1818919"/>
              <a:ext cx="26034" cy="22860"/>
            </a:xfrm>
            <a:custGeom>
              <a:avLst/>
              <a:gdLst/>
              <a:ahLst/>
              <a:cxnLst/>
              <a:rect l="l" t="t" r="r" b="b"/>
              <a:pathLst>
                <a:path w="26035" h="22860">
                  <a:moveTo>
                    <a:pt x="22326" y="0"/>
                  </a:moveTo>
                  <a:lnTo>
                    <a:pt x="21259" y="4178"/>
                  </a:lnTo>
                  <a:lnTo>
                    <a:pt x="9702" y="6896"/>
                  </a:lnTo>
                  <a:lnTo>
                    <a:pt x="5778" y="14833"/>
                  </a:lnTo>
                  <a:lnTo>
                    <a:pt x="0" y="20726"/>
                  </a:lnTo>
                  <a:lnTo>
                    <a:pt x="0" y="22809"/>
                  </a:lnTo>
                  <a:lnTo>
                    <a:pt x="2209" y="20256"/>
                  </a:lnTo>
                  <a:lnTo>
                    <a:pt x="3924" y="17056"/>
                  </a:lnTo>
                  <a:lnTo>
                    <a:pt x="8915" y="17525"/>
                  </a:lnTo>
                  <a:lnTo>
                    <a:pt x="9918" y="16840"/>
                  </a:lnTo>
                  <a:lnTo>
                    <a:pt x="9283" y="13538"/>
                  </a:lnTo>
                  <a:lnTo>
                    <a:pt x="11137" y="13334"/>
                  </a:lnTo>
                  <a:lnTo>
                    <a:pt x="16522" y="8013"/>
                  </a:lnTo>
                  <a:lnTo>
                    <a:pt x="22631" y="6184"/>
                  </a:lnTo>
                  <a:lnTo>
                    <a:pt x="25958" y="1003"/>
                  </a:lnTo>
                  <a:lnTo>
                    <a:pt x="22326" y="0"/>
                  </a:lnTo>
                  <a:close/>
                </a:path>
              </a:pathLst>
            </a:custGeom>
            <a:solidFill>
              <a:srgbClr val="A2D0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27" name="object 4927"/>
          <p:cNvSpPr/>
          <p:nvPr/>
        </p:nvSpPr>
        <p:spPr>
          <a:xfrm>
            <a:off x="1654492" y="1904326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8229" y="0"/>
                </a:moveTo>
                <a:lnTo>
                  <a:pt x="5041" y="215"/>
                </a:lnTo>
                <a:lnTo>
                  <a:pt x="761" y="2209"/>
                </a:lnTo>
                <a:lnTo>
                  <a:pt x="0" y="3111"/>
                </a:lnTo>
                <a:lnTo>
                  <a:pt x="622" y="5207"/>
                </a:lnTo>
                <a:lnTo>
                  <a:pt x="1765" y="4965"/>
                </a:lnTo>
                <a:lnTo>
                  <a:pt x="5397" y="4521"/>
                </a:lnTo>
                <a:lnTo>
                  <a:pt x="8242" y="4051"/>
                </a:lnTo>
                <a:lnTo>
                  <a:pt x="12230" y="3454"/>
                </a:lnTo>
                <a:lnTo>
                  <a:pt x="8229" y="0"/>
                </a:lnTo>
                <a:close/>
              </a:path>
            </a:pathLst>
          </a:custGeom>
          <a:solidFill>
            <a:srgbClr val="9ACBD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28" name="object 4928"/>
          <p:cNvGrpSpPr/>
          <p:nvPr/>
        </p:nvGrpSpPr>
        <p:grpSpPr>
          <a:xfrm>
            <a:off x="1568386" y="1894293"/>
            <a:ext cx="474345" cy="274320"/>
            <a:chOff x="1568386" y="1894293"/>
            <a:chExt cx="474345" cy="274320"/>
          </a:xfrm>
        </p:grpSpPr>
        <p:sp>
          <p:nvSpPr>
            <p:cNvPr id="4929" name="object 4929"/>
            <p:cNvSpPr/>
            <p:nvPr/>
          </p:nvSpPr>
          <p:spPr>
            <a:xfrm>
              <a:off x="1814499" y="2072728"/>
              <a:ext cx="147320" cy="95885"/>
            </a:xfrm>
            <a:custGeom>
              <a:avLst/>
              <a:gdLst/>
              <a:ahLst/>
              <a:cxnLst/>
              <a:rect l="l" t="t" r="r" b="b"/>
              <a:pathLst>
                <a:path w="147319" h="95885">
                  <a:moveTo>
                    <a:pt x="141744" y="0"/>
                  </a:moveTo>
                  <a:lnTo>
                    <a:pt x="135940" y="1943"/>
                  </a:lnTo>
                  <a:lnTo>
                    <a:pt x="132283" y="11328"/>
                  </a:lnTo>
                  <a:lnTo>
                    <a:pt x="127990" y="11188"/>
                  </a:lnTo>
                  <a:lnTo>
                    <a:pt x="127622" y="12382"/>
                  </a:lnTo>
                  <a:lnTo>
                    <a:pt x="127076" y="13042"/>
                  </a:lnTo>
                  <a:lnTo>
                    <a:pt x="127063" y="15112"/>
                  </a:lnTo>
                  <a:lnTo>
                    <a:pt x="121577" y="18973"/>
                  </a:lnTo>
                  <a:lnTo>
                    <a:pt x="114833" y="20015"/>
                  </a:lnTo>
                  <a:lnTo>
                    <a:pt x="105575" y="31445"/>
                  </a:lnTo>
                  <a:lnTo>
                    <a:pt x="98539" y="35369"/>
                  </a:lnTo>
                  <a:lnTo>
                    <a:pt x="73486" y="50633"/>
                  </a:lnTo>
                  <a:lnTo>
                    <a:pt x="64014" y="56154"/>
                  </a:lnTo>
                  <a:lnTo>
                    <a:pt x="47468" y="64913"/>
                  </a:lnTo>
                  <a:lnTo>
                    <a:pt x="34321" y="73138"/>
                  </a:lnTo>
                  <a:lnTo>
                    <a:pt x="27343" y="76555"/>
                  </a:lnTo>
                  <a:lnTo>
                    <a:pt x="26060" y="78663"/>
                  </a:lnTo>
                  <a:lnTo>
                    <a:pt x="23939" y="78498"/>
                  </a:lnTo>
                  <a:lnTo>
                    <a:pt x="21907" y="78612"/>
                  </a:lnTo>
                  <a:lnTo>
                    <a:pt x="18961" y="79095"/>
                  </a:lnTo>
                  <a:lnTo>
                    <a:pt x="14287" y="82486"/>
                  </a:lnTo>
                  <a:lnTo>
                    <a:pt x="10007" y="82943"/>
                  </a:lnTo>
                  <a:lnTo>
                    <a:pt x="6667" y="85305"/>
                  </a:lnTo>
                  <a:lnTo>
                    <a:pt x="3505" y="87909"/>
                  </a:lnTo>
                  <a:lnTo>
                    <a:pt x="0" y="90449"/>
                  </a:lnTo>
                  <a:lnTo>
                    <a:pt x="1422" y="92989"/>
                  </a:lnTo>
                  <a:lnTo>
                    <a:pt x="1663" y="95707"/>
                  </a:lnTo>
                  <a:lnTo>
                    <a:pt x="3187" y="94614"/>
                  </a:lnTo>
                  <a:lnTo>
                    <a:pt x="4533" y="94043"/>
                  </a:lnTo>
                  <a:lnTo>
                    <a:pt x="4978" y="93205"/>
                  </a:lnTo>
                  <a:lnTo>
                    <a:pt x="6616" y="93002"/>
                  </a:lnTo>
                  <a:lnTo>
                    <a:pt x="7454" y="92036"/>
                  </a:lnTo>
                  <a:lnTo>
                    <a:pt x="8420" y="91490"/>
                  </a:lnTo>
                  <a:lnTo>
                    <a:pt x="9728" y="91960"/>
                  </a:lnTo>
                  <a:lnTo>
                    <a:pt x="19075" y="86766"/>
                  </a:lnTo>
                  <a:lnTo>
                    <a:pt x="21767" y="84454"/>
                  </a:lnTo>
                  <a:lnTo>
                    <a:pt x="25603" y="85572"/>
                  </a:lnTo>
                  <a:lnTo>
                    <a:pt x="28422" y="83654"/>
                  </a:lnTo>
                  <a:lnTo>
                    <a:pt x="30479" y="80505"/>
                  </a:lnTo>
                  <a:lnTo>
                    <a:pt x="46339" y="73730"/>
                  </a:lnTo>
                  <a:lnTo>
                    <a:pt x="55214" y="68943"/>
                  </a:lnTo>
                  <a:lnTo>
                    <a:pt x="89641" y="48914"/>
                  </a:lnTo>
                  <a:lnTo>
                    <a:pt x="97928" y="43589"/>
                  </a:lnTo>
                  <a:lnTo>
                    <a:pt x="105854" y="37731"/>
                  </a:lnTo>
                  <a:lnTo>
                    <a:pt x="110820" y="33743"/>
                  </a:lnTo>
                  <a:lnTo>
                    <a:pt x="117017" y="31622"/>
                  </a:lnTo>
                  <a:lnTo>
                    <a:pt x="126479" y="20700"/>
                  </a:lnTo>
                  <a:lnTo>
                    <a:pt x="134340" y="17995"/>
                  </a:lnTo>
                  <a:lnTo>
                    <a:pt x="139534" y="12001"/>
                  </a:lnTo>
                  <a:lnTo>
                    <a:pt x="139192" y="9639"/>
                  </a:lnTo>
                  <a:lnTo>
                    <a:pt x="140817" y="8343"/>
                  </a:lnTo>
                  <a:lnTo>
                    <a:pt x="143548" y="4902"/>
                  </a:lnTo>
                  <a:lnTo>
                    <a:pt x="146342" y="4317"/>
                  </a:lnTo>
                  <a:lnTo>
                    <a:pt x="146799" y="1612"/>
                  </a:lnTo>
                  <a:lnTo>
                    <a:pt x="141744" y="0"/>
                  </a:lnTo>
                  <a:close/>
                </a:path>
              </a:pathLst>
            </a:custGeom>
            <a:solidFill>
              <a:srgbClr val="99BE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821116" y="2154224"/>
              <a:ext cx="22225" cy="12065"/>
            </a:xfrm>
            <a:custGeom>
              <a:avLst/>
              <a:gdLst/>
              <a:ahLst/>
              <a:cxnLst/>
              <a:rect l="l" t="t" r="r" b="b"/>
              <a:pathLst>
                <a:path w="22225" h="12064">
                  <a:moveTo>
                    <a:pt x="3111" y="10477"/>
                  </a:moveTo>
                  <a:lnTo>
                    <a:pt x="2959" y="9664"/>
                  </a:lnTo>
                  <a:lnTo>
                    <a:pt x="2908" y="8597"/>
                  </a:lnTo>
                  <a:lnTo>
                    <a:pt x="381" y="9067"/>
                  </a:lnTo>
                  <a:lnTo>
                    <a:pt x="76" y="10274"/>
                  </a:lnTo>
                  <a:lnTo>
                    <a:pt x="0" y="11506"/>
                  </a:lnTo>
                  <a:lnTo>
                    <a:pt x="1143" y="11468"/>
                  </a:lnTo>
                  <a:lnTo>
                    <a:pt x="2362" y="11684"/>
                  </a:lnTo>
                  <a:lnTo>
                    <a:pt x="3111" y="10477"/>
                  </a:lnTo>
                  <a:close/>
                </a:path>
                <a:path w="22225" h="12064">
                  <a:moveTo>
                    <a:pt x="21805" y="2159"/>
                  </a:moveTo>
                  <a:lnTo>
                    <a:pt x="18796" y="3517"/>
                  </a:lnTo>
                  <a:lnTo>
                    <a:pt x="14173" y="0"/>
                  </a:lnTo>
                  <a:lnTo>
                    <a:pt x="12458" y="5270"/>
                  </a:lnTo>
                  <a:lnTo>
                    <a:pt x="16090" y="5803"/>
                  </a:lnTo>
                  <a:lnTo>
                    <a:pt x="19469" y="5537"/>
                  </a:lnTo>
                  <a:lnTo>
                    <a:pt x="21805" y="2159"/>
                  </a:lnTo>
                  <a:close/>
                </a:path>
              </a:pathLst>
            </a:custGeom>
            <a:solidFill>
              <a:srgbClr val="9FC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941156" y="1996401"/>
              <a:ext cx="101600" cy="93345"/>
            </a:xfrm>
            <a:custGeom>
              <a:avLst/>
              <a:gdLst/>
              <a:ahLst/>
              <a:cxnLst/>
              <a:rect l="l" t="t" r="r" b="b"/>
              <a:pathLst>
                <a:path w="101600" h="93344">
                  <a:moveTo>
                    <a:pt x="6397" y="87236"/>
                  </a:moveTo>
                  <a:lnTo>
                    <a:pt x="3314" y="87236"/>
                  </a:lnTo>
                  <a:lnTo>
                    <a:pt x="7785" y="93243"/>
                  </a:lnTo>
                  <a:lnTo>
                    <a:pt x="6397" y="87236"/>
                  </a:lnTo>
                  <a:close/>
                </a:path>
                <a:path w="101600" h="93344">
                  <a:moveTo>
                    <a:pt x="8166" y="80145"/>
                  </a:moveTo>
                  <a:lnTo>
                    <a:pt x="6680" y="81330"/>
                  </a:lnTo>
                  <a:lnTo>
                    <a:pt x="0" y="86563"/>
                  </a:lnTo>
                  <a:lnTo>
                    <a:pt x="546" y="88049"/>
                  </a:lnTo>
                  <a:lnTo>
                    <a:pt x="406" y="89357"/>
                  </a:lnTo>
                  <a:lnTo>
                    <a:pt x="1663" y="88963"/>
                  </a:lnTo>
                  <a:lnTo>
                    <a:pt x="3314" y="87236"/>
                  </a:lnTo>
                  <a:lnTo>
                    <a:pt x="6397" y="87236"/>
                  </a:lnTo>
                  <a:lnTo>
                    <a:pt x="6159" y="86207"/>
                  </a:lnTo>
                  <a:lnTo>
                    <a:pt x="7763" y="86207"/>
                  </a:lnTo>
                  <a:lnTo>
                    <a:pt x="8166" y="80145"/>
                  </a:lnTo>
                  <a:close/>
                </a:path>
                <a:path w="101600" h="93344">
                  <a:moveTo>
                    <a:pt x="7763" y="86207"/>
                  </a:moveTo>
                  <a:lnTo>
                    <a:pt x="6159" y="86207"/>
                  </a:lnTo>
                  <a:lnTo>
                    <a:pt x="7734" y="86652"/>
                  </a:lnTo>
                  <a:lnTo>
                    <a:pt x="7763" y="86207"/>
                  </a:lnTo>
                  <a:close/>
                </a:path>
                <a:path w="101600" h="93344">
                  <a:moveTo>
                    <a:pt x="10100" y="78602"/>
                  </a:moveTo>
                  <a:lnTo>
                    <a:pt x="8267" y="78625"/>
                  </a:lnTo>
                  <a:lnTo>
                    <a:pt x="8166" y="80145"/>
                  </a:lnTo>
                  <a:lnTo>
                    <a:pt x="10100" y="78602"/>
                  </a:lnTo>
                  <a:close/>
                </a:path>
                <a:path w="101600" h="93344">
                  <a:moveTo>
                    <a:pt x="98272" y="0"/>
                  </a:moveTo>
                  <a:lnTo>
                    <a:pt x="95872" y="0"/>
                  </a:lnTo>
                  <a:lnTo>
                    <a:pt x="91337" y="5562"/>
                  </a:lnTo>
                  <a:lnTo>
                    <a:pt x="88569" y="8305"/>
                  </a:lnTo>
                  <a:lnTo>
                    <a:pt x="79197" y="13855"/>
                  </a:lnTo>
                  <a:lnTo>
                    <a:pt x="74434" y="19304"/>
                  </a:lnTo>
                  <a:lnTo>
                    <a:pt x="68224" y="25527"/>
                  </a:lnTo>
                  <a:lnTo>
                    <a:pt x="67271" y="26098"/>
                  </a:lnTo>
                  <a:lnTo>
                    <a:pt x="65811" y="26098"/>
                  </a:lnTo>
                  <a:lnTo>
                    <a:pt x="64922" y="32207"/>
                  </a:lnTo>
                  <a:lnTo>
                    <a:pt x="59397" y="36220"/>
                  </a:lnTo>
                  <a:lnTo>
                    <a:pt x="47498" y="41224"/>
                  </a:lnTo>
                  <a:lnTo>
                    <a:pt x="43726" y="47650"/>
                  </a:lnTo>
                  <a:lnTo>
                    <a:pt x="37871" y="55270"/>
                  </a:lnTo>
                  <a:lnTo>
                    <a:pt x="37592" y="56680"/>
                  </a:lnTo>
                  <a:lnTo>
                    <a:pt x="31673" y="58369"/>
                  </a:lnTo>
                  <a:lnTo>
                    <a:pt x="26809" y="60299"/>
                  </a:lnTo>
                  <a:lnTo>
                    <a:pt x="26758" y="68262"/>
                  </a:lnTo>
                  <a:lnTo>
                    <a:pt x="25044" y="69621"/>
                  </a:lnTo>
                  <a:lnTo>
                    <a:pt x="19977" y="71031"/>
                  </a:lnTo>
                  <a:lnTo>
                    <a:pt x="18630" y="71996"/>
                  </a:lnTo>
                  <a:lnTo>
                    <a:pt x="12014" y="77076"/>
                  </a:lnTo>
                  <a:lnTo>
                    <a:pt x="10100" y="78602"/>
                  </a:lnTo>
                  <a:lnTo>
                    <a:pt x="14389" y="78549"/>
                  </a:lnTo>
                  <a:lnTo>
                    <a:pt x="20129" y="77939"/>
                  </a:lnTo>
                  <a:lnTo>
                    <a:pt x="25971" y="73456"/>
                  </a:lnTo>
                  <a:lnTo>
                    <a:pt x="32588" y="69621"/>
                  </a:lnTo>
                  <a:lnTo>
                    <a:pt x="40767" y="55753"/>
                  </a:lnTo>
                  <a:lnTo>
                    <a:pt x="48768" y="52679"/>
                  </a:lnTo>
                  <a:lnTo>
                    <a:pt x="57492" y="43383"/>
                  </a:lnTo>
                  <a:lnTo>
                    <a:pt x="61099" y="40233"/>
                  </a:lnTo>
                  <a:lnTo>
                    <a:pt x="68224" y="33083"/>
                  </a:lnTo>
                  <a:lnTo>
                    <a:pt x="72478" y="29349"/>
                  </a:lnTo>
                  <a:lnTo>
                    <a:pt x="75070" y="26098"/>
                  </a:lnTo>
                  <a:lnTo>
                    <a:pt x="67271" y="26098"/>
                  </a:lnTo>
                  <a:lnTo>
                    <a:pt x="65824" y="26009"/>
                  </a:lnTo>
                  <a:lnTo>
                    <a:pt x="75140" y="26009"/>
                  </a:lnTo>
                  <a:lnTo>
                    <a:pt x="79209" y="20904"/>
                  </a:lnTo>
                  <a:lnTo>
                    <a:pt x="84937" y="19113"/>
                  </a:lnTo>
                  <a:lnTo>
                    <a:pt x="86588" y="13550"/>
                  </a:lnTo>
                  <a:lnTo>
                    <a:pt x="92494" y="10198"/>
                  </a:lnTo>
                  <a:lnTo>
                    <a:pt x="97254" y="5511"/>
                  </a:lnTo>
                  <a:lnTo>
                    <a:pt x="101130" y="50"/>
                  </a:lnTo>
                  <a:lnTo>
                    <a:pt x="98272" y="0"/>
                  </a:lnTo>
                  <a:close/>
                </a:path>
              </a:pathLst>
            </a:custGeom>
            <a:solidFill>
              <a:srgbClr val="95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2006981" y="2008924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89">
                  <a:moveTo>
                    <a:pt x="9347" y="0"/>
                  </a:moveTo>
                  <a:lnTo>
                    <a:pt x="5346" y="1282"/>
                  </a:lnTo>
                  <a:lnTo>
                    <a:pt x="3416" y="5219"/>
                  </a:lnTo>
                  <a:lnTo>
                    <a:pt x="0" y="7264"/>
                  </a:lnTo>
                  <a:lnTo>
                    <a:pt x="5270" y="8394"/>
                  </a:lnTo>
                  <a:lnTo>
                    <a:pt x="8089" y="6197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665122" y="1937638"/>
              <a:ext cx="198755" cy="85090"/>
            </a:xfrm>
            <a:custGeom>
              <a:avLst/>
              <a:gdLst/>
              <a:ahLst/>
              <a:cxnLst/>
              <a:rect l="l" t="t" r="r" b="b"/>
              <a:pathLst>
                <a:path w="198755" h="85089">
                  <a:moveTo>
                    <a:pt x="195414" y="0"/>
                  </a:moveTo>
                  <a:lnTo>
                    <a:pt x="193319" y="139"/>
                  </a:lnTo>
                  <a:lnTo>
                    <a:pt x="191300" y="1701"/>
                  </a:lnTo>
                  <a:lnTo>
                    <a:pt x="189191" y="2235"/>
                  </a:lnTo>
                  <a:lnTo>
                    <a:pt x="186182" y="266"/>
                  </a:lnTo>
                  <a:lnTo>
                    <a:pt x="183578" y="8788"/>
                  </a:lnTo>
                  <a:lnTo>
                    <a:pt x="180251" y="7188"/>
                  </a:lnTo>
                  <a:lnTo>
                    <a:pt x="172885" y="2844"/>
                  </a:lnTo>
                  <a:lnTo>
                    <a:pt x="168668" y="1092"/>
                  </a:lnTo>
                  <a:lnTo>
                    <a:pt x="163449" y="7137"/>
                  </a:lnTo>
                  <a:lnTo>
                    <a:pt x="161937" y="6883"/>
                  </a:lnTo>
                  <a:lnTo>
                    <a:pt x="148526" y="6921"/>
                  </a:lnTo>
                  <a:lnTo>
                    <a:pt x="146659" y="6489"/>
                  </a:lnTo>
                  <a:lnTo>
                    <a:pt x="144830" y="12852"/>
                  </a:lnTo>
                  <a:lnTo>
                    <a:pt x="140639" y="10693"/>
                  </a:lnTo>
                  <a:lnTo>
                    <a:pt x="135305" y="11201"/>
                  </a:lnTo>
                  <a:lnTo>
                    <a:pt x="133197" y="10871"/>
                  </a:lnTo>
                  <a:lnTo>
                    <a:pt x="132727" y="18884"/>
                  </a:lnTo>
                  <a:lnTo>
                    <a:pt x="129743" y="20040"/>
                  </a:lnTo>
                  <a:lnTo>
                    <a:pt x="123482" y="19126"/>
                  </a:lnTo>
                  <a:lnTo>
                    <a:pt x="121539" y="19354"/>
                  </a:lnTo>
                  <a:lnTo>
                    <a:pt x="104063" y="19354"/>
                  </a:lnTo>
                  <a:lnTo>
                    <a:pt x="102933" y="21437"/>
                  </a:lnTo>
                  <a:lnTo>
                    <a:pt x="101460" y="25285"/>
                  </a:lnTo>
                  <a:lnTo>
                    <a:pt x="95148" y="21513"/>
                  </a:lnTo>
                  <a:lnTo>
                    <a:pt x="92938" y="25095"/>
                  </a:lnTo>
                  <a:lnTo>
                    <a:pt x="83108" y="27381"/>
                  </a:lnTo>
                  <a:lnTo>
                    <a:pt x="78257" y="32562"/>
                  </a:lnTo>
                  <a:lnTo>
                    <a:pt x="70281" y="33705"/>
                  </a:lnTo>
                  <a:lnTo>
                    <a:pt x="68249" y="35178"/>
                  </a:lnTo>
                  <a:lnTo>
                    <a:pt x="67716" y="38963"/>
                  </a:lnTo>
                  <a:lnTo>
                    <a:pt x="66916" y="39344"/>
                  </a:lnTo>
                  <a:lnTo>
                    <a:pt x="49237" y="41122"/>
                  </a:lnTo>
                  <a:lnTo>
                    <a:pt x="40144" y="46507"/>
                  </a:lnTo>
                  <a:lnTo>
                    <a:pt x="38036" y="47332"/>
                  </a:lnTo>
                  <a:lnTo>
                    <a:pt x="26769" y="48200"/>
                  </a:lnTo>
                  <a:lnTo>
                    <a:pt x="18145" y="49310"/>
                  </a:lnTo>
                  <a:lnTo>
                    <a:pt x="9630" y="51044"/>
                  </a:lnTo>
                  <a:lnTo>
                    <a:pt x="1270" y="53619"/>
                  </a:lnTo>
                  <a:lnTo>
                    <a:pt x="381" y="53428"/>
                  </a:lnTo>
                  <a:lnTo>
                    <a:pt x="0" y="53886"/>
                  </a:lnTo>
                  <a:lnTo>
                    <a:pt x="647" y="58991"/>
                  </a:lnTo>
                  <a:lnTo>
                    <a:pt x="3492" y="60299"/>
                  </a:lnTo>
                  <a:lnTo>
                    <a:pt x="13131" y="60185"/>
                  </a:lnTo>
                  <a:lnTo>
                    <a:pt x="14782" y="67513"/>
                  </a:lnTo>
                  <a:lnTo>
                    <a:pt x="17284" y="68668"/>
                  </a:lnTo>
                  <a:lnTo>
                    <a:pt x="26339" y="68605"/>
                  </a:lnTo>
                  <a:lnTo>
                    <a:pt x="27940" y="71513"/>
                  </a:lnTo>
                  <a:lnTo>
                    <a:pt x="28397" y="71881"/>
                  </a:lnTo>
                  <a:lnTo>
                    <a:pt x="30988" y="72809"/>
                  </a:lnTo>
                  <a:lnTo>
                    <a:pt x="64465" y="72834"/>
                  </a:lnTo>
                  <a:lnTo>
                    <a:pt x="66332" y="74383"/>
                  </a:lnTo>
                  <a:lnTo>
                    <a:pt x="66078" y="82930"/>
                  </a:lnTo>
                  <a:lnTo>
                    <a:pt x="67729" y="84772"/>
                  </a:lnTo>
                  <a:lnTo>
                    <a:pt x="73025" y="83553"/>
                  </a:lnTo>
                  <a:lnTo>
                    <a:pt x="77533" y="81089"/>
                  </a:lnTo>
                  <a:lnTo>
                    <a:pt x="87350" y="74764"/>
                  </a:lnTo>
                  <a:lnTo>
                    <a:pt x="93040" y="71602"/>
                  </a:lnTo>
                  <a:lnTo>
                    <a:pt x="107734" y="69037"/>
                  </a:lnTo>
                  <a:lnTo>
                    <a:pt x="106705" y="59562"/>
                  </a:lnTo>
                  <a:lnTo>
                    <a:pt x="108483" y="58369"/>
                  </a:lnTo>
                  <a:lnTo>
                    <a:pt x="114935" y="59080"/>
                  </a:lnTo>
                  <a:lnTo>
                    <a:pt x="117716" y="58470"/>
                  </a:lnTo>
                  <a:lnTo>
                    <a:pt x="122174" y="60286"/>
                  </a:lnTo>
                  <a:lnTo>
                    <a:pt x="124015" y="59715"/>
                  </a:lnTo>
                  <a:lnTo>
                    <a:pt x="127266" y="55943"/>
                  </a:lnTo>
                  <a:lnTo>
                    <a:pt x="129794" y="54406"/>
                  </a:lnTo>
                  <a:lnTo>
                    <a:pt x="135966" y="51701"/>
                  </a:lnTo>
                  <a:lnTo>
                    <a:pt x="136753" y="45072"/>
                  </a:lnTo>
                  <a:lnTo>
                    <a:pt x="139052" y="44754"/>
                  </a:lnTo>
                  <a:lnTo>
                    <a:pt x="143421" y="47332"/>
                  </a:lnTo>
                  <a:lnTo>
                    <a:pt x="144589" y="47218"/>
                  </a:lnTo>
                  <a:lnTo>
                    <a:pt x="145605" y="47396"/>
                  </a:lnTo>
                  <a:lnTo>
                    <a:pt x="146367" y="46799"/>
                  </a:lnTo>
                  <a:lnTo>
                    <a:pt x="146723" y="45973"/>
                  </a:lnTo>
                  <a:lnTo>
                    <a:pt x="147345" y="41617"/>
                  </a:lnTo>
                  <a:lnTo>
                    <a:pt x="147015" y="31241"/>
                  </a:lnTo>
                  <a:lnTo>
                    <a:pt x="148043" y="29171"/>
                  </a:lnTo>
                  <a:lnTo>
                    <a:pt x="155194" y="28879"/>
                  </a:lnTo>
                  <a:lnTo>
                    <a:pt x="158115" y="27419"/>
                  </a:lnTo>
                  <a:lnTo>
                    <a:pt x="161175" y="21589"/>
                  </a:lnTo>
                  <a:lnTo>
                    <a:pt x="163385" y="20802"/>
                  </a:lnTo>
                  <a:lnTo>
                    <a:pt x="171081" y="20827"/>
                  </a:lnTo>
                  <a:lnTo>
                    <a:pt x="173951" y="15887"/>
                  </a:lnTo>
                  <a:lnTo>
                    <a:pt x="184632" y="15493"/>
                  </a:lnTo>
                  <a:lnTo>
                    <a:pt x="187020" y="9016"/>
                  </a:lnTo>
                  <a:lnTo>
                    <a:pt x="189611" y="8331"/>
                  </a:lnTo>
                  <a:lnTo>
                    <a:pt x="195249" y="8204"/>
                  </a:lnTo>
                  <a:lnTo>
                    <a:pt x="197421" y="7505"/>
                  </a:lnTo>
                  <a:lnTo>
                    <a:pt x="198577" y="3721"/>
                  </a:lnTo>
                  <a:lnTo>
                    <a:pt x="198475" y="2412"/>
                  </a:lnTo>
                  <a:lnTo>
                    <a:pt x="195414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568386" y="1990140"/>
              <a:ext cx="165100" cy="59055"/>
            </a:xfrm>
            <a:custGeom>
              <a:avLst/>
              <a:gdLst/>
              <a:ahLst/>
              <a:cxnLst/>
              <a:rect l="l" t="t" r="r" b="b"/>
              <a:pathLst>
                <a:path w="165100" h="59055">
                  <a:moveTo>
                    <a:pt x="33526" y="57899"/>
                  </a:moveTo>
                  <a:lnTo>
                    <a:pt x="22123" y="57899"/>
                  </a:lnTo>
                  <a:lnTo>
                    <a:pt x="32219" y="58788"/>
                  </a:lnTo>
                  <a:lnTo>
                    <a:pt x="33526" y="57899"/>
                  </a:lnTo>
                  <a:close/>
                </a:path>
                <a:path w="165100" h="59055">
                  <a:moveTo>
                    <a:pt x="47109" y="37934"/>
                  </a:moveTo>
                  <a:lnTo>
                    <a:pt x="12687" y="37934"/>
                  </a:lnTo>
                  <a:lnTo>
                    <a:pt x="12509" y="40208"/>
                  </a:lnTo>
                  <a:lnTo>
                    <a:pt x="11671" y="40525"/>
                  </a:lnTo>
                  <a:lnTo>
                    <a:pt x="7645" y="40576"/>
                  </a:lnTo>
                  <a:lnTo>
                    <a:pt x="1422" y="40589"/>
                  </a:lnTo>
                  <a:lnTo>
                    <a:pt x="2793" y="42329"/>
                  </a:lnTo>
                  <a:lnTo>
                    <a:pt x="0" y="45885"/>
                  </a:lnTo>
                  <a:lnTo>
                    <a:pt x="8293" y="47104"/>
                  </a:lnTo>
                  <a:lnTo>
                    <a:pt x="7888" y="50489"/>
                  </a:lnTo>
                  <a:lnTo>
                    <a:pt x="7327" y="57404"/>
                  </a:lnTo>
                  <a:lnTo>
                    <a:pt x="8801" y="58445"/>
                  </a:lnTo>
                  <a:lnTo>
                    <a:pt x="22123" y="57899"/>
                  </a:lnTo>
                  <a:lnTo>
                    <a:pt x="33526" y="57899"/>
                  </a:lnTo>
                  <a:lnTo>
                    <a:pt x="34404" y="57302"/>
                  </a:lnTo>
                  <a:lnTo>
                    <a:pt x="33426" y="49542"/>
                  </a:lnTo>
                  <a:lnTo>
                    <a:pt x="32372" y="46062"/>
                  </a:lnTo>
                  <a:lnTo>
                    <a:pt x="39115" y="44081"/>
                  </a:lnTo>
                  <a:lnTo>
                    <a:pt x="44183" y="43548"/>
                  </a:lnTo>
                  <a:lnTo>
                    <a:pt x="47139" y="43548"/>
                  </a:lnTo>
                  <a:lnTo>
                    <a:pt x="47109" y="37934"/>
                  </a:lnTo>
                  <a:close/>
                </a:path>
                <a:path w="165100" h="59055">
                  <a:moveTo>
                    <a:pt x="96955" y="49804"/>
                  </a:moveTo>
                  <a:lnTo>
                    <a:pt x="71307" y="49804"/>
                  </a:lnTo>
                  <a:lnTo>
                    <a:pt x="78520" y="50489"/>
                  </a:lnTo>
                  <a:lnTo>
                    <a:pt x="85534" y="53047"/>
                  </a:lnTo>
                  <a:lnTo>
                    <a:pt x="93383" y="51841"/>
                  </a:lnTo>
                  <a:lnTo>
                    <a:pt x="96955" y="49804"/>
                  </a:lnTo>
                  <a:close/>
                </a:path>
                <a:path w="165100" h="59055">
                  <a:moveTo>
                    <a:pt x="47139" y="43548"/>
                  </a:moveTo>
                  <a:lnTo>
                    <a:pt x="44183" y="43548"/>
                  </a:lnTo>
                  <a:lnTo>
                    <a:pt x="48971" y="51079"/>
                  </a:lnTo>
                  <a:lnTo>
                    <a:pt x="52870" y="49669"/>
                  </a:lnTo>
                  <a:lnTo>
                    <a:pt x="97192" y="49669"/>
                  </a:lnTo>
                  <a:lnTo>
                    <a:pt x="100444" y="47815"/>
                  </a:lnTo>
                  <a:lnTo>
                    <a:pt x="113009" y="47129"/>
                  </a:lnTo>
                  <a:lnTo>
                    <a:pt x="52336" y="47129"/>
                  </a:lnTo>
                  <a:lnTo>
                    <a:pt x="47142" y="44081"/>
                  </a:lnTo>
                  <a:lnTo>
                    <a:pt x="47139" y="43548"/>
                  </a:lnTo>
                  <a:close/>
                </a:path>
                <a:path w="165100" h="59055">
                  <a:moveTo>
                    <a:pt x="97192" y="49669"/>
                  </a:moveTo>
                  <a:lnTo>
                    <a:pt x="52870" y="49669"/>
                  </a:lnTo>
                  <a:lnTo>
                    <a:pt x="56718" y="49923"/>
                  </a:lnTo>
                  <a:lnTo>
                    <a:pt x="64003" y="49960"/>
                  </a:lnTo>
                  <a:lnTo>
                    <a:pt x="71307" y="49804"/>
                  </a:lnTo>
                  <a:lnTo>
                    <a:pt x="96955" y="49804"/>
                  </a:lnTo>
                  <a:lnTo>
                    <a:pt x="97192" y="49669"/>
                  </a:lnTo>
                  <a:close/>
                </a:path>
                <a:path w="165100" h="59055">
                  <a:moveTo>
                    <a:pt x="60096" y="31661"/>
                  </a:moveTo>
                  <a:lnTo>
                    <a:pt x="59715" y="31788"/>
                  </a:lnTo>
                  <a:lnTo>
                    <a:pt x="59486" y="41262"/>
                  </a:lnTo>
                  <a:lnTo>
                    <a:pt x="60451" y="43446"/>
                  </a:lnTo>
                  <a:lnTo>
                    <a:pt x="52336" y="47129"/>
                  </a:lnTo>
                  <a:lnTo>
                    <a:pt x="113009" y="47129"/>
                  </a:lnTo>
                  <a:lnTo>
                    <a:pt x="114172" y="47066"/>
                  </a:lnTo>
                  <a:lnTo>
                    <a:pt x="119265" y="43091"/>
                  </a:lnTo>
                  <a:lnTo>
                    <a:pt x="127171" y="43091"/>
                  </a:lnTo>
                  <a:lnTo>
                    <a:pt x="129616" y="39827"/>
                  </a:lnTo>
                  <a:lnTo>
                    <a:pt x="132613" y="39281"/>
                  </a:lnTo>
                  <a:lnTo>
                    <a:pt x="141575" y="39281"/>
                  </a:lnTo>
                  <a:lnTo>
                    <a:pt x="149834" y="36550"/>
                  </a:lnTo>
                  <a:lnTo>
                    <a:pt x="157759" y="36410"/>
                  </a:lnTo>
                  <a:lnTo>
                    <a:pt x="163649" y="32778"/>
                  </a:lnTo>
                  <a:lnTo>
                    <a:pt x="72923" y="32778"/>
                  </a:lnTo>
                  <a:lnTo>
                    <a:pt x="60096" y="31661"/>
                  </a:lnTo>
                  <a:close/>
                </a:path>
                <a:path w="165100" h="59055">
                  <a:moveTo>
                    <a:pt x="127171" y="43091"/>
                  </a:moveTo>
                  <a:lnTo>
                    <a:pt x="119265" y="43091"/>
                  </a:lnTo>
                  <a:lnTo>
                    <a:pt x="125933" y="44183"/>
                  </a:lnTo>
                  <a:lnTo>
                    <a:pt x="126923" y="43421"/>
                  </a:lnTo>
                  <a:lnTo>
                    <a:pt x="127171" y="43091"/>
                  </a:lnTo>
                  <a:close/>
                </a:path>
                <a:path w="165100" h="59055">
                  <a:moveTo>
                    <a:pt x="141575" y="39281"/>
                  </a:moveTo>
                  <a:lnTo>
                    <a:pt x="132613" y="39281"/>
                  </a:lnTo>
                  <a:lnTo>
                    <a:pt x="138239" y="39611"/>
                  </a:lnTo>
                  <a:lnTo>
                    <a:pt x="140576" y="39611"/>
                  </a:lnTo>
                  <a:lnTo>
                    <a:pt x="141575" y="39281"/>
                  </a:lnTo>
                  <a:close/>
                </a:path>
                <a:path w="165100" h="59055">
                  <a:moveTo>
                    <a:pt x="7429" y="26390"/>
                  </a:moveTo>
                  <a:lnTo>
                    <a:pt x="7987" y="31203"/>
                  </a:lnTo>
                  <a:lnTo>
                    <a:pt x="8106" y="32575"/>
                  </a:lnTo>
                  <a:lnTo>
                    <a:pt x="5105" y="37045"/>
                  </a:lnTo>
                  <a:lnTo>
                    <a:pt x="11849" y="37985"/>
                  </a:lnTo>
                  <a:lnTo>
                    <a:pt x="12687" y="37934"/>
                  </a:lnTo>
                  <a:lnTo>
                    <a:pt x="47109" y="37934"/>
                  </a:lnTo>
                  <a:lnTo>
                    <a:pt x="47102" y="36766"/>
                  </a:lnTo>
                  <a:lnTo>
                    <a:pt x="33540" y="36766"/>
                  </a:lnTo>
                  <a:lnTo>
                    <a:pt x="34401" y="33629"/>
                  </a:lnTo>
                  <a:lnTo>
                    <a:pt x="22644" y="33629"/>
                  </a:lnTo>
                  <a:lnTo>
                    <a:pt x="20690" y="27381"/>
                  </a:lnTo>
                  <a:lnTo>
                    <a:pt x="15887" y="27381"/>
                  </a:lnTo>
                  <a:lnTo>
                    <a:pt x="10401" y="27025"/>
                  </a:lnTo>
                  <a:lnTo>
                    <a:pt x="7429" y="26390"/>
                  </a:lnTo>
                  <a:close/>
                </a:path>
                <a:path w="165100" h="59055">
                  <a:moveTo>
                    <a:pt x="45618" y="31267"/>
                  </a:moveTo>
                  <a:lnTo>
                    <a:pt x="38125" y="32575"/>
                  </a:lnTo>
                  <a:lnTo>
                    <a:pt x="37630" y="34099"/>
                  </a:lnTo>
                  <a:lnTo>
                    <a:pt x="35623" y="35763"/>
                  </a:lnTo>
                  <a:lnTo>
                    <a:pt x="33540" y="36766"/>
                  </a:lnTo>
                  <a:lnTo>
                    <a:pt x="47102" y="36766"/>
                  </a:lnTo>
                  <a:lnTo>
                    <a:pt x="47028" y="32334"/>
                  </a:lnTo>
                  <a:lnTo>
                    <a:pt x="45618" y="31267"/>
                  </a:lnTo>
                  <a:close/>
                </a:path>
                <a:path w="165100" h="59055">
                  <a:moveTo>
                    <a:pt x="27393" y="31661"/>
                  </a:moveTo>
                  <a:lnTo>
                    <a:pt x="22644" y="33629"/>
                  </a:lnTo>
                  <a:lnTo>
                    <a:pt x="34401" y="33629"/>
                  </a:lnTo>
                  <a:lnTo>
                    <a:pt x="34645" y="32740"/>
                  </a:lnTo>
                  <a:lnTo>
                    <a:pt x="31457" y="32740"/>
                  </a:lnTo>
                  <a:lnTo>
                    <a:pt x="27393" y="31661"/>
                  </a:lnTo>
                  <a:close/>
                </a:path>
                <a:path w="165100" h="59055">
                  <a:moveTo>
                    <a:pt x="100741" y="23850"/>
                  </a:moveTo>
                  <a:lnTo>
                    <a:pt x="80746" y="23850"/>
                  </a:lnTo>
                  <a:lnTo>
                    <a:pt x="86258" y="24282"/>
                  </a:lnTo>
                  <a:lnTo>
                    <a:pt x="86164" y="27444"/>
                  </a:lnTo>
                  <a:lnTo>
                    <a:pt x="86528" y="29870"/>
                  </a:lnTo>
                  <a:lnTo>
                    <a:pt x="86635" y="31267"/>
                  </a:lnTo>
                  <a:lnTo>
                    <a:pt x="85242" y="32219"/>
                  </a:lnTo>
                  <a:lnTo>
                    <a:pt x="78079" y="32334"/>
                  </a:lnTo>
                  <a:lnTo>
                    <a:pt x="72923" y="32778"/>
                  </a:lnTo>
                  <a:lnTo>
                    <a:pt x="163649" y="32778"/>
                  </a:lnTo>
                  <a:lnTo>
                    <a:pt x="164369" y="32334"/>
                  </a:lnTo>
                  <a:lnTo>
                    <a:pt x="164452" y="31572"/>
                  </a:lnTo>
                  <a:lnTo>
                    <a:pt x="98945" y="31572"/>
                  </a:lnTo>
                  <a:lnTo>
                    <a:pt x="100241" y="28511"/>
                  </a:lnTo>
                  <a:lnTo>
                    <a:pt x="100741" y="23850"/>
                  </a:lnTo>
                  <a:close/>
                </a:path>
                <a:path w="165100" h="59055">
                  <a:moveTo>
                    <a:pt x="35471" y="29730"/>
                  </a:moveTo>
                  <a:lnTo>
                    <a:pt x="31457" y="32740"/>
                  </a:lnTo>
                  <a:lnTo>
                    <a:pt x="34645" y="32740"/>
                  </a:lnTo>
                  <a:lnTo>
                    <a:pt x="35471" y="29730"/>
                  </a:lnTo>
                  <a:close/>
                </a:path>
                <a:path w="165100" h="59055">
                  <a:moveTo>
                    <a:pt x="108102" y="30645"/>
                  </a:moveTo>
                  <a:lnTo>
                    <a:pt x="102768" y="30822"/>
                  </a:lnTo>
                  <a:lnTo>
                    <a:pt x="101193" y="30835"/>
                  </a:lnTo>
                  <a:lnTo>
                    <a:pt x="98945" y="31572"/>
                  </a:lnTo>
                  <a:lnTo>
                    <a:pt x="164452" y="31572"/>
                  </a:lnTo>
                  <a:lnTo>
                    <a:pt x="164452" y="30759"/>
                  </a:lnTo>
                  <a:lnTo>
                    <a:pt x="121970" y="30759"/>
                  </a:lnTo>
                  <a:lnTo>
                    <a:pt x="108102" y="30645"/>
                  </a:lnTo>
                  <a:close/>
                </a:path>
                <a:path w="165100" h="59055">
                  <a:moveTo>
                    <a:pt x="124993" y="18783"/>
                  </a:moveTo>
                  <a:lnTo>
                    <a:pt x="123088" y="20942"/>
                  </a:lnTo>
                  <a:lnTo>
                    <a:pt x="123369" y="23139"/>
                  </a:lnTo>
                  <a:lnTo>
                    <a:pt x="123469" y="29438"/>
                  </a:lnTo>
                  <a:lnTo>
                    <a:pt x="121970" y="30759"/>
                  </a:lnTo>
                  <a:lnTo>
                    <a:pt x="164452" y="30759"/>
                  </a:lnTo>
                  <a:lnTo>
                    <a:pt x="164409" y="29438"/>
                  </a:lnTo>
                  <a:lnTo>
                    <a:pt x="164317" y="28511"/>
                  </a:lnTo>
                  <a:lnTo>
                    <a:pt x="164336" y="26390"/>
                  </a:lnTo>
                  <a:lnTo>
                    <a:pt x="165099" y="19964"/>
                  </a:lnTo>
                  <a:lnTo>
                    <a:pt x="163327" y="18846"/>
                  </a:lnTo>
                  <a:lnTo>
                    <a:pt x="141497" y="18846"/>
                  </a:lnTo>
                  <a:lnTo>
                    <a:pt x="124993" y="18783"/>
                  </a:lnTo>
                  <a:close/>
                </a:path>
                <a:path w="165100" h="59055">
                  <a:moveTo>
                    <a:pt x="20078" y="25425"/>
                  </a:moveTo>
                  <a:lnTo>
                    <a:pt x="15887" y="27381"/>
                  </a:lnTo>
                  <a:lnTo>
                    <a:pt x="20690" y="27381"/>
                  </a:lnTo>
                  <a:lnTo>
                    <a:pt x="20078" y="25425"/>
                  </a:lnTo>
                  <a:close/>
                </a:path>
                <a:path w="165100" h="59055">
                  <a:moveTo>
                    <a:pt x="78955" y="18745"/>
                  </a:moveTo>
                  <a:lnTo>
                    <a:pt x="77393" y="18796"/>
                  </a:lnTo>
                  <a:lnTo>
                    <a:pt x="74256" y="18796"/>
                  </a:lnTo>
                  <a:lnTo>
                    <a:pt x="73190" y="19329"/>
                  </a:lnTo>
                  <a:lnTo>
                    <a:pt x="73037" y="23139"/>
                  </a:lnTo>
                  <a:lnTo>
                    <a:pt x="73964" y="23977"/>
                  </a:lnTo>
                  <a:lnTo>
                    <a:pt x="78308" y="23952"/>
                  </a:lnTo>
                  <a:lnTo>
                    <a:pt x="80746" y="23850"/>
                  </a:lnTo>
                  <a:lnTo>
                    <a:pt x="100741" y="23850"/>
                  </a:lnTo>
                  <a:lnTo>
                    <a:pt x="101117" y="20345"/>
                  </a:lnTo>
                  <a:lnTo>
                    <a:pt x="113333" y="20332"/>
                  </a:lnTo>
                  <a:lnTo>
                    <a:pt x="117373" y="19977"/>
                  </a:lnTo>
                  <a:lnTo>
                    <a:pt x="123370" y="19964"/>
                  </a:lnTo>
                  <a:lnTo>
                    <a:pt x="124539" y="19113"/>
                  </a:lnTo>
                  <a:lnTo>
                    <a:pt x="85648" y="19113"/>
                  </a:lnTo>
                  <a:lnTo>
                    <a:pt x="83184" y="18872"/>
                  </a:lnTo>
                  <a:lnTo>
                    <a:pt x="78955" y="18745"/>
                  </a:lnTo>
                  <a:close/>
                </a:path>
                <a:path w="165100" h="59055">
                  <a:moveTo>
                    <a:pt x="123352" y="19977"/>
                  </a:moveTo>
                  <a:lnTo>
                    <a:pt x="117373" y="19977"/>
                  </a:lnTo>
                  <a:lnTo>
                    <a:pt x="121450" y="21361"/>
                  </a:lnTo>
                  <a:lnTo>
                    <a:pt x="123352" y="19977"/>
                  </a:lnTo>
                  <a:close/>
                </a:path>
                <a:path w="165100" h="59055">
                  <a:moveTo>
                    <a:pt x="113333" y="20332"/>
                  </a:moveTo>
                  <a:lnTo>
                    <a:pt x="110794" y="20332"/>
                  </a:lnTo>
                  <a:lnTo>
                    <a:pt x="112179" y="20434"/>
                  </a:lnTo>
                  <a:lnTo>
                    <a:pt x="113333" y="20332"/>
                  </a:lnTo>
                  <a:close/>
                </a:path>
                <a:path w="165100" h="59055">
                  <a:moveTo>
                    <a:pt x="85775" y="12141"/>
                  </a:moveTo>
                  <a:lnTo>
                    <a:pt x="85648" y="19113"/>
                  </a:lnTo>
                  <a:lnTo>
                    <a:pt x="124539" y="19113"/>
                  </a:lnTo>
                  <a:lnTo>
                    <a:pt x="124993" y="18783"/>
                  </a:lnTo>
                  <a:lnTo>
                    <a:pt x="125292" y="16675"/>
                  </a:lnTo>
                  <a:lnTo>
                    <a:pt x="113029" y="16675"/>
                  </a:lnTo>
                  <a:lnTo>
                    <a:pt x="112578" y="12573"/>
                  </a:lnTo>
                  <a:lnTo>
                    <a:pt x="90055" y="12573"/>
                  </a:lnTo>
                  <a:lnTo>
                    <a:pt x="85775" y="12141"/>
                  </a:lnTo>
                  <a:close/>
                </a:path>
                <a:path w="165100" h="59055">
                  <a:moveTo>
                    <a:pt x="162864" y="18554"/>
                  </a:moveTo>
                  <a:lnTo>
                    <a:pt x="149750" y="18826"/>
                  </a:lnTo>
                  <a:lnTo>
                    <a:pt x="141497" y="18846"/>
                  </a:lnTo>
                  <a:lnTo>
                    <a:pt x="163327" y="18846"/>
                  </a:lnTo>
                  <a:lnTo>
                    <a:pt x="162864" y="18554"/>
                  </a:lnTo>
                  <a:close/>
                </a:path>
                <a:path w="165100" h="59055">
                  <a:moveTo>
                    <a:pt x="117005" y="14224"/>
                  </a:moveTo>
                  <a:lnTo>
                    <a:pt x="113029" y="16675"/>
                  </a:lnTo>
                  <a:lnTo>
                    <a:pt x="125292" y="16675"/>
                  </a:lnTo>
                  <a:lnTo>
                    <a:pt x="125544" y="14897"/>
                  </a:lnTo>
                  <a:lnTo>
                    <a:pt x="122326" y="14897"/>
                  </a:lnTo>
                  <a:lnTo>
                    <a:pt x="117005" y="14224"/>
                  </a:lnTo>
                  <a:close/>
                </a:path>
                <a:path w="165100" h="59055">
                  <a:moveTo>
                    <a:pt x="125666" y="14033"/>
                  </a:moveTo>
                  <a:lnTo>
                    <a:pt x="122326" y="14897"/>
                  </a:lnTo>
                  <a:lnTo>
                    <a:pt x="125544" y="14897"/>
                  </a:lnTo>
                  <a:lnTo>
                    <a:pt x="125666" y="14033"/>
                  </a:lnTo>
                  <a:close/>
                </a:path>
                <a:path w="165100" h="59055">
                  <a:moveTo>
                    <a:pt x="112021" y="7505"/>
                  </a:moveTo>
                  <a:lnTo>
                    <a:pt x="91808" y="7505"/>
                  </a:lnTo>
                  <a:lnTo>
                    <a:pt x="90055" y="12573"/>
                  </a:lnTo>
                  <a:lnTo>
                    <a:pt x="112578" y="12573"/>
                  </a:lnTo>
                  <a:lnTo>
                    <a:pt x="112021" y="7505"/>
                  </a:lnTo>
                  <a:close/>
                </a:path>
                <a:path w="165100" h="59055">
                  <a:moveTo>
                    <a:pt x="87604" y="3200"/>
                  </a:moveTo>
                  <a:lnTo>
                    <a:pt x="87312" y="4000"/>
                  </a:lnTo>
                  <a:lnTo>
                    <a:pt x="86804" y="4800"/>
                  </a:lnTo>
                  <a:lnTo>
                    <a:pt x="86550" y="8547"/>
                  </a:lnTo>
                  <a:lnTo>
                    <a:pt x="91808" y="7505"/>
                  </a:lnTo>
                  <a:lnTo>
                    <a:pt x="112021" y="7505"/>
                  </a:lnTo>
                  <a:lnTo>
                    <a:pt x="111955" y="6908"/>
                  </a:lnTo>
                  <a:lnTo>
                    <a:pt x="100406" y="6908"/>
                  </a:lnTo>
                  <a:lnTo>
                    <a:pt x="98031" y="5473"/>
                  </a:lnTo>
                  <a:lnTo>
                    <a:pt x="98014" y="3581"/>
                  </a:lnTo>
                  <a:lnTo>
                    <a:pt x="93675" y="3581"/>
                  </a:lnTo>
                  <a:lnTo>
                    <a:pt x="90614" y="3251"/>
                  </a:lnTo>
                  <a:lnTo>
                    <a:pt x="87604" y="3200"/>
                  </a:lnTo>
                  <a:close/>
                </a:path>
                <a:path w="165100" h="59055">
                  <a:moveTo>
                    <a:pt x="108826" y="5676"/>
                  </a:moveTo>
                  <a:lnTo>
                    <a:pt x="100406" y="6908"/>
                  </a:lnTo>
                  <a:lnTo>
                    <a:pt x="111955" y="6908"/>
                  </a:lnTo>
                  <a:lnTo>
                    <a:pt x="111925" y="6629"/>
                  </a:lnTo>
                  <a:lnTo>
                    <a:pt x="108826" y="5676"/>
                  </a:lnTo>
                  <a:close/>
                </a:path>
                <a:path w="165100" h="59055">
                  <a:moveTo>
                    <a:pt x="96532" y="0"/>
                  </a:moveTo>
                  <a:lnTo>
                    <a:pt x="93675" y="3581"/>
                  </a:lnTo>
                  <a:lnTo>
                    <a:pt x="98014" y="3581"/>
                  </a:lnTo>
                  <a:lnTo>
                    <a:pt x="97993" y="1130"/>
                  </a:lnTo>
                  <a:lnTo>
                    <a:pt x="97408" y="330"/>
                  </a:lnTo>
                  <a:lnTo>
                    <a:pt x="96532" y="0"/>
                  </a:lnTo>
                  <a:close/>
                </a:path>
              </a:pathLst>
            </a:custGeom>
            <a:solidFill>
              <a:srgbClr val="78B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668907" y="1955965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8483" y="0"/>
                  </a:moveTo>
                  <a:lnTo>
                    <a:pt x="1905" y="1333"/>
                  </a:lnTo>
                  <a:lnTo>
                    <a:pt x="0" y="4152"/>
                  </a:lnTo>
                  <a:lnTo>
                    <a:pt x="2882" y="3619"/>
                  </a:lnTo>
                  <a:lnTo>
                    <a:pt x="4914" y="4775"/>
                  </a:lnTo>
                  <a:lnTo>
                    <a:pt x="6832" y="6223"/>
                  </a:lnTo>
                  <a:lnTo>
                    <a:pt x="7861" y="6223"/>
                  </a:lnTo>
                  <a:lnTo>
                    <a:pt x="8343" y="5003"/>
                  </a:lnTo>
                  <a:lnTo>
                    <a:pt x="9410" y="4470"/>
                  </a:lnTo>
                  <a:lnTo>
                    <a:pt x="11493" y="3187"/>
                  </a:lnTo>
                  <a:lnTo>
                    <a:pt x="11798" y="2349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88C1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810562" y="1894293"/>
              <a:ext cx="183515" cy="90805"/>
            </a:xfrm>
            <a:custGeom>
              <a:avLst/>
              <a:gdLst/>
              <a:ahLst/>
              <a:cxnLst/>
              <a:rect l="l" t="t" r="r" b="b"/>
              <a:pathLst>
                <a:path w="183514" h="90805">
                  <a:moveTo>
                    <a:pt x="148285" y="36207"/>
                  </a:moveTo>
                  <a:lnTo>
                    <a:pt x="76225" y="36207"/>
                  </a:lnTo>
                  <a:lnTo>
                    <a:pt x="72440" y="36207"/>
                  </a:lnTo>
                  <a:lnTo>
                    <a:pt x="69507" y="40982"/>
                  </a:lnTo>
                  <a:lnTo>
                    <a:pt x="67525" y="41554"/>
                  </a:lnTo>
                  <a:lnTo>
                    <a:pt x="64325" y="38430"/>
                  </a:lnTo>
                  <a:lnTo>
                    <a:pt x="62826" y="39636"/>
                  </a:lnTo>
                  <a:lnTo>
                    <a:pt x="58991" y="41744"/>
                  </a:lnTo>
                  <a:lnTo>
                    <a:pt x="56883" y="41656"/>
                  </a:lnTo>
                  <a:lnTo>
                    <a:pt x="51206" y="40894"/>
                  </a:lnTo>
                  <a:lnTo>
                    <a:pt x="46837" y="39751"/>
                  </a:lnTo>
                  <a:lnTo>
                    <a:pt x="45859" y="45046"/>
                  </a:lnTo>
                  <a:lnTo>
                    <a:pt x="47917" y="45834"/>
                  </a:lnTo>
                  <a:lnTo>
                    <a:pt x="51917" y="43167"/>
                  </a:lnTo>
                  <a:lnTo>
                    <a:pt x="51739" y="51346"/>
                  </a:lnTo>
                  <a:lnTo>
                    <a:pt x="49022" y="50342"/>
                  </a:lnTo>
                  <a:lnTo>
                    <a:pt x="48031" y="49974"/>
                  </a:lnTo>
                  <a:lnTo>
                    <a:pt x="44640" y="50342"/>
                  </a:lnTo>
                  <a:lnTo>
                    <a:pt x="43611" y="50241"/>
                  </a:lnTo>
                  <a:lnTo>
                    <a:pt x="41338" y="50292"/>
                  </a:lnTo>
                  <a:lnTo>
                    <a:pt x="39725" y="50406"/>
                  </a:lnTo>
                  <a:lnTo>
                    <a:pt x="40271" y="58762"/>
                  </a:lnTo>
                  <a:lnTo>
                    <a:pt x="36436" y="57645"/>
                  </a:lnTo>
                  <a:lnTo>
                    <a:pt x="35445" y="57353"/>
                  </a:lnTo>
                  <a:lnTo>
                    <a:pt x="29730" y="57645"/>
                  </a:lnTo>
                  <a:lnTo>
                    <a:pt x="26797" y="56553"/>
                  </a:lnTo>
                  <a:lnTo>
                    <a:pt x="25908" y="64325"/>
                  </a:lnTo>
                  <a:lnTo>
                    <a:pt x="23495" y="63030"/>
                  </a:lnTo>
                  <a:lnTo>
                    <a:pt x="22059" y="62255"/>
                  </a:lnTo>
                  <a:lnTo>
                    <a:pt x="17360" y="63030"/>
                  </a:lnTo>
                  <a:lnTo>
                    <a:pt x="14389" y="61531"/>
                  </a:lnTo>
                  <a:lnTo>
                    <a:pt x="12903" y="70231"/>
                  </a:lnTo>
                  <a:lnTo>
                    <a:pt x="8953" y="71208"/>
                  </a:lnTo>
                  <a:lnTo>
                    <a:pt x="889" y="70802"/>
                  </a:lnTo>
                  <a:lnTo>
                    <a:pt x="0" y="72212"/>
                  </a:lnTo>
                  <a:lnTo>
                    <a:pt x="165" y="76288"/>
                  </a:lnTo>
                  <a:lnTo>
                    <a:pt x="266" y="80619"/>
                  </a:lnTo>
                  <a:lnTo>
                    <a:pt x="165" y="88671"/>
                  </a:lnTo>
                  <a:lnTo>
                    <a:pt x="1917" y="90195"/>
                  </a:lnTo>
                  <a:lnTo>
                    <a:pt x="4038" y="90220"/>
                  </a:lnTo>
                  <a:lnTo>
                    <a:pt x="6197" y="90144"/>
                  </a:lnTo>
                  <a:lnTo>
                    <a:pt x="14478" y="90043"/>
                  </a:lnTo>
                  <a:lnTo>
                    <a:pt x="14744" y="89776"/>
                  </a:lnTo>
                  <a:lnTo>
                    <a:pt x="15125" y="81483"/>
                  </a:lnTo>
                  <a:lnTo>
                    <a:pt x="15176" y="80619"/>
                  </a:lnTo>
                  <a:lnTo>
                    <a:pt x="15113" y="81483"/>
                  </a:lnTo>
                  <a:lnTo>
                    <a:pt x="15443" y="76288"/>
                  </a:lnTo>
                  <a:lnTo>
                    <a:pt x="18326" y="73888"/>
                  </a:lnTo>
                  <a:lnTo>
                    <a:pt x="22415" y="75615"/>
                  </a:lnTo>
                  <a:lnTo>
                    <a:pt x="28625" y="77343"/>
                  </a:lnTo>
                  <a:lnTo>
                    <a:pt x="34899" y="77787"/>
                  </a:lnTo>
                  <a:lnTo>
                    <a:pt x="41198" y="77622"/>
                  </a:lnTo>
                  <a:lnTo>
                    <a:pt x="47510" y="77533"/>
                  </a:lnTo>
                  <a:lnTo>
                    <a:pt x="51206" y="77647"/>
                  </a:lnTo>
                  <a:lnTo>
                    <a:pt x="53340" y="75615"/>
                  </a:lnTo>
                  <a:lnTo>
                    <a:pt x="53428" y="73888"/>
                  </a:lnTo>
                  <a:lnTo>
                    <a:pt x="53378" y="71208"/>
                  </a:lnTo>
                  <a:lnTo>
                    <a:pt x="53238" y="64325"/>
                  </a:lnTo>
                  <a:lnTo>
                    <a:pt x="53238" y="64160"/>
                  </a:lnTo>
                  <a:lnTo>
                    <a:pt x="55105" y="63550"/>
                  </a:lnTo>
                  <a:lnTo>
                    <a:pt x="70015" y="65316"/>
                  </a:lnTo>
                  <a:lnTo>
                    <a:pt x="71615" y="63550"/>
                  </a:lnTo>
                  <a:lnTo>
                    <a:pt x="74676" y="60185"/>
                  </a:lnTo>
                  <a:lnTo>
                    <a:pt x="75831" y="58762"/>
                  </a:lnTo>
                  <a:lnTo>
                    <a:pt x="81495" y="51854"/>
                  </a:lnTo>
                  <a:lnTo>
                    <a:pt x="83375" y="51346"/>
                  </a:lnTo>
                  <a:lnTo>
                    <a:pt x="84035" y="51168"/>
                  </a:lnTo>
                  <a:lnTo>
                    <a:pt x="91135" y="52336"/>
                  </a:lnTo>
                  <a:lnTo>
                    <a:pt x="89992" y="55702"/>
                  </a:lnTo>
                  <a:lnTo>
                    <a:pt x="90106" y="62433"/>
                  </a:lnTo>
                  <a:lnTo>
                    <a:pt x="92151" y="64376"/>
                  </a:lnTo>
                  <a:lnTo>
                    <a:pt x="99466" y="64008"/>
                  </a:lnTo>
                  <a:lnTo>
                    <a:pt x="102298" y="64541"/>
                  </a:lnTo>
                  <a:lnTo>
                    <a:pt x="104762" y="66408"/>
                  </a:lnTo>
                  <a:lnTo>
                    <a:pt x="109791" y="67856"/>
                  </a:lnTo>
                  <a:lnTo>
                    <a:pt x="114134" y="66954"/>
                  </a:lnTo>
                  <a:lnTo>
                    <a:pt x="116471" y="64008"/>
                  </a:lnTo>
                  <a:lnTo>
                    <a:pt x="117513" y="62712"/>
                  </a:lnTo>
                  <a:lnTo>
                    <a:pt x="117589" y="58762"/>
                  </a:lnTo>
                  <a:lnTo>
                    <a:pt x="117690" y="57645"/>
                  </a:lnTo>
                  <a:lnTo>
                    <a:pt x="117640" y="55702"/>
                  </a:lnTo>
                  <a:lnTo>
                    <a:pt x="117094" y="51168"/>
                  </a:lnTo>
                  <a:lnTo>
                    <a:pt x="116967" y="50050"/>
                  </a:lnTo>
                  <a:lnTo>
                    <a:pt x="119113" y="48920"/>
                  </a:lnTo>
                  <a:lnTo>
                    <a:pt x="125704" y="47396"/>
                  </a:lnTo>
                  <a:lnTo>
                    <a:pt x="129044" y="48107"/>
                  </a:lnTo>
                  <a:lnTo>
                    <a:pt x="134632" y="48171"/>
                  </a:lnTo>
                  <a:lnTo>
                    <a:pt x="137198" y="48526"/>
                  </a:lnTo>
                  <a:lnTo>
                    <a:pt x="137096" y="47396"/>
                  </a:lnTo>
                  <a:lnTo>
                    <a:pt x="136842" y="44386"/>
                  </a:lnTo>
                  <a:lnTo>
                    <a:pt x="137541" y="43370"/>
                  </a:lnTo>
                  <a:lnTo>
                    <a:pt x="141592" y="43307"/>
                  </a:lnTo>
                  <a:lnTo>
                    <a:pt x="141922" y="43167"/>
                  </a:lnTo>
                  <a:lnTo>
                    <a:pt x="144170" y="42227"/>
                  </a:lnTo>
                  <a:lnTo>
                    <a:pt x="144119" y="41744"/>
                  </a:lnTo>
                  <a:lnTo>
                    <a:pt x="144106" y="41554"/>
                  </a:lnTo>
                  <a:lnTo>
                    <a:pt x="143776" y="37566"/>
                  </a:lnTo>
                  <a:lnTo>
                    <a:pt x="144564" y="36931"/>
                  </a:lnTo>
                  <a:lnTo>
                    <a:pt x="147980" y="37338"/>
                  </a:lnTo>
                  <a:lnTo>
                    <a:pt x="148082" y="36931"/>
                  </a:lnTo>
                  <a:lnTo>
                    <a:pt x="148285" y="36207"/>
                  </a:lnTo>
                  <a:close/>
                </a:path>
                <a:path w="183514" h="90805">
                  <a:moveTo>
                    <a:pt x="169430" y="12852"/>
                  </a:moveTo>
                  <a:lnTo>
                    <a:pt x="167373" y="9842"/>
                  </a:lnTo>
                  <a:lnTo>
                    <a:pt x="165646" y="11506"/>
                  </a:lnTo>
                  <a:lnTo>
                    <a:pt x="164287" y="13411"/>
                  </a:lnTo>
                  <a:lnTo>
                    <a:pt x="159664" y="20002"/>
                  </a:lnTo>
                  <a:lnTo>
                    <a:pt x="152031" y="22567"/>
                  </a:lnTo>
                  <a:lnTo>
                    <a:pt x="144437" y="28321"/>
                  </a:lnTo>
                  <a:lnTo>
                    <a:pt x="142303" y="29095"/>
                  </a:lnTo>
                  <a:lnTo>
                    <a:pt x="137172" y="26758"/>
                  </a:lnTo>
                  <a:lnTo>
                    <a:pt x="135039" y="27127"/>
                  </a:lnTo>
                  <a:lnTo>
                    <a:pt x="133413" y="32042"/>
                  </a:lnTo>
                  <a:lnTo>
                    <a:pt x="131241" y="33020"/>
                  </a:lnTo>
                  <a:lnTo>
                    <a:pt x="131292" y="31711"/>
                  </a:lnTo>
                  <a:lnTo>
                    <a:pt x="131521" y="26695"/>
                  </a:lnTo>
                  <a:lnTo>
                    <a:pt x="131622" y="24523"/>
                  </a:lnTo>
                  <a:lnTo>
                    <a:pt x="125437" y="26695"/>
                  </a:lnTo>
                  <a:lnTo>
                    <a:pt x="120459" y="23291"/>
                  </a:lnTo>
                  <a:lnTo>
                    <a:pt x="117449" y="24803"/>
                  </a:lnTo>
                  <a:lnTo>
                    <a:pt x="117449" y="29095"/>
                  </a:lnTo>
                  <a:lnTo>
                    <a:pt x="117360" y="30543"/>
                  </a:lnTo>
                  <a:lnTo>
                    <a:pt x="116179" y="31470"/>
                  </a:lnTo>
                  <a:lnTo>
                    <a:pt x="109258" y="31711"/>
                  </a:lnTo>
                  <a:lnTo>
                    <a:pt x="104406" y="31216"/>
                  </a:lnTo>
                  <a:lnTo>
                    <a:pt x="98018" y="35001"/>
                  </a:lnTo>
                  <a:lnTo>
                    <a:pt x="95389" y="34048"/>
                  </a:lnTo>
                  <a:lnTo>
                    <a:pt x="91490" y="29870"/>
                  </a:lnTo>
                  <a:lnTo>
                    <a:pt x="87782" y="28041"/>
                  </a:lnTo>
                  <a:lnTo>
                    <a:pt x="84366" y="34048"/>
                  </a:lnTo>
                  <a:lnTo>
                    <a:pt x="82105" y="34315"/>
                  </a:lnTo>
                  <a:lnTo>
                    <a:pt x="76415" y="36144"/>
                  </a:lnTo>
                  <a:lnTo>
                    <a:pt x="148297" y="36144"/>
                  </a:lnTo>
                  <a:lnTo>
                    <a:pt x="148615" y="35001"/>
                  </a:lnTo>
                  <a:lnTo>
                    <a:pt x="148729" y="34594"/>
                  </a:lnTo>
                  <a:lnTo>
                    <a:pt x="150317" y="33020"/>
                  </a:lnTo>
                  <a:lnTo>
                    <a:pt x="154279" y="29095"/>
                  </a:lnTo>
                  <a:lnTo>
                    <a:pt x="160070" y="23253"/>
                  </a:lnTo>
                  <a:lnTo>
                    <a:pt x="160591" y="22555"/>
                  </a:lnTo>
                  <a:lnTo>
                    <a:pt x="161353" y="21971"/>
                  </a:lnTo>
                  <a:lnTo>
                    <a:pt x="162496" y="16814"/>
                  </a:lnTo>
                  <a:lnTo>
                    <a:pt x="169100" y="17805"/>
                  </a:lnTo>
                  <a:lnTo>
                    <a:pt x="169164" y="16814"/>
                  </a:lnTo>
                  <a:lnTo>
                    <a:pt x="169430" y="12852"/>
                  </a:lnTo>
                  <a:close/>
                </a:path>
                <a:path w="183514" h="90805">
                  <a:moveTo>
                    <a:pt x="176695" y="4546"/>
                  </a:moveTo>
                  <a:lnTo>
                    <a:pt x="173850" y="5867"/>
                  </a:lnTo>
                  <a:lnTo>
                    <a:pt x="170053" y="6223"/>
                  </a:lnTo>
                  <a:lnTo>
                    <a:pt x="170459" y="10782"/>
                  </a:lnTo>
                  <a:lnTo>
                    <a:pt x="174726" y="10883"/>
                  </a:lnTo>
                  <a:lnTo>
                    <a:pt x="175907" y="7924"/>
                  </a:lnTo>
                  <a:lnTo>
                    <a:pt x="176695" y="4546"/>
                  </a:lnTo>
                  <a:close/>
                </a:path>
                <a:path w="183514" h="90805">
                  <a:moveTo>
                    <a:pt x="182918" y="393"/>
                  </a:moveTo>
                  <a:lnTo>
                    <a:pt x="180467" y="0"/>
                  </a:lnTo>
                  <a:lnTo>
                    <a:pt x="179539" y="1651"/>
                  </a:lnTo>
                  <a:lnTo>
                    <a:pt x="178765" y="3505"/>
                  </a:lnTo>
                  <a:lnTo>
                    <a:pt x="180860" y="3429"/>
                  </a:lnTo>
                  <a:lnTo>
                    <a:pt x="182003" y="2057"/>
                  </a:lnTo>
                  <a:lnTo>
                    <a:pt x="182918" y="393"/>
                  </a:lnTo>
                  <a:close/>
                </a:path>
              </a:pathLst>
            </a:custGeom>
            <a:solidFill>
              <a:srgbClr val="78B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746631" y="1904885"/>
              <a:ext cx="90805" cy="32384"/>
            </a:xfrm>
            <a:custGeom>
              <a:avLst/>
              <a:gdLst/>
              <a:ahLst/>
              <a:cxnLst/>
              <a:rect l="l" t="t" r="r" b="b"/>
              <a:pathLst>
                <a:path w="90805" h="32385">
                  <a:moveTo>
                    <a:pt x="9867" y="26657"/>
                  </a:moveTo>
                  <a:lnTo>
                    <a:pt x="7340" y="25933"/>
                  </a:lnTo>
                  <a:lnTo>
                    <a:pt x="5334" y="25819"/>
                  </a:lnTo>
                  <a:lnTo>
                    <a:pt x="2362" y="27012"/>
                  </a:lnTo>
                  <a:lnTo>
                    <a:pt x="1333" y="28155"/>
                  </a:lnTo>
                  <a:lnTo>
                    <a:pt x="0" y="30099"/>
                  </a:lnTo>
                  <a:lnTo>
                    <a:pt x="1257" y="30035"/>
                  </a:lnTo>
                  <a:lnTo>
                    <a:pt x="3263" y="31978"/>
                  </a:lnTo>
                  <a:lnTo>
                    <a:pt x="4318" y="30543"/>
                  </a:lnTo>
                  <a:lnTo>
                    <a:pt x="6794" y="28930"/>
                  </a:lnTo>
                  <a:lnTo>
                    <a:pt x="8051" y="27952"/>
                  </a:lnTo>
                  <a:lnTo>
                    <a:pt x="9867" y="26657"/>
                  </a:lnTo>
                  <a:close/>
                </a:path>
                <a:path w="90805" h="32385">
                  <a:moveTo>
                    <a:pt x="90233" y="3365"/>
                  </a:moveTo>
                  <a:lnTo>
                    <a:pt x="88557" y="0"/>
                  </a:lnTo>
                  <a:lnTo>
                    <a:pt x="86537" y="1397"/>
                  </a:lnTo>
                  <a:lnTo>
                    <a:pt x="84594" y="2171"/>
                  </a:lnTo>
                  <a:lnTo>
                    <a:pt x="86271" y="3784"/>
                  </a:lnTo>
                  <a:lnTo>
                    <a:pt x="88214" y="3086"/>
                  </a:lnTo>
                  <a:lnTo>
                    <a:pt x="90233" y="3365"/>
                  </a:lnTo>
                  <a:close/>
                </a:path>
              </a:pathLst>
            </a:custGeom>
            <a:solidFill>
              <a:srgbClr val="82BA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38" name="object 4938"/>
          <p:cNvGrpSpPr/>
          <p:nvPr/>
        </p:nvGrpSpPr>
        <p:grpSpPr>
          <a:xfrm>
            <a:off x="1849932" y="1759330"/>
            <a:ext cx="130175" cy="95885"/>
            <a:chOff x="1849932" y="1759330"/>
            <a:chExt cx="130175" cy="95885"/>
          </a:xfrm>
        </p:grpSpPr>
        <p:sp>
          <p:nvSpPr>
            <p:cNvPr id="4939" name="object 4939"/>
            <p:cNvSpPr/>
            <p:nvPr/>
          </p:nvSpPr>
          <p:spPr>
            <a:xfrm>
              <a:off x="1914359" y="1772310"/>
              <a:ext cx="53340" cy="64769"/>
            </a:xfrm>
            <a:custGeom>
              <a:avLst/>
              <a:gdLst/>
              <a:ahLst/>
              <a:cxnLst/>
              <a:rect l="l" t="t" r="r" b="b"/>
              <a:pathLst>
                <a:path w="53339" h="64769">
                  <a:moveTo>
                    <a:pt x="48272" y="12"/>
                  </a:moveTo>
                  <a:lnTo>
                    <a:pt x="38023" y="4749"/>
                  </a:lnTo>
                  <a:lnTo>
                    <a:pt x="38227" y="6832"/>
                  </a:lnTo>
                  <a:lnTo>
                    <a:pt x="38036" y="10591"/>
                  </a:lnTo>
                  <a:lnTo>
                    <a:pt x="38239" y="12572"/>
                  </a:lnTo>
                  <a:lnTo>
                    <a:pt x="33312" y="15366"/>
                  </a:lnTo>
                  <a:lnTo>
                    <a:pt x="32829" y="18287"/>
                  </a:lnTo>
                  <a:lnTo>
                    <a:pt x="33096" y="25057"/>
                  </a:lnTo>
                  <a:lnTo>
                    <a:pt x="31381" y="26314"/>
                  </a:lnTo>
                  <a:lnTo>
                    <a:pt x="23533" y="26492"/>
                  </a:lnTo>
                  <a:lnTo>
                    <a:pt x="19011" y="25628"/>
                  </a:lnTo>
                  <a:lnTo>
                    <a:pt x="14681" y="27266"/>
                  </a:lnTo>
                  <a:lnTo>
                    <a:pt x="12534" y="28714"/>
                  </a:lnTo>
                  <a:lnTo>
                    <a:pt x="12446" y="30987"/>
                  </a:lnTo>
                  <a:lnTo>
                    <a:pt x="12090" y="34759"/>
                  </a:lnTo>
                  <a:lnTo>
                    <a:pt x="12293" y="36829"/>
                  </a:lnTo>
                  <a:lnTo>
                    <a:pt x="5867" y="38696"/>
                  </a:lnTo>
                  <a:lnTo>
                    <a:pt x="6654" y="42240"/>
                  </a:lnTo>
                  <a:lnTo>
                    <a:pt x="7353" y="49491"/>
                  </a:lnTo>
                  <a:lnTo>
                    <a:pt x="6794" y="52539"/>
                  </a:lnTo>
                  <a:lnTo>
                    <a:pt x="1028" y="52895"/>
                  </a:lnTo>
                  <a:lnTo>
                    <a:pt x="0" y="53479"/>
                  </a:lnTo>
                  <a:lnTo>
                    <a:pt x="1295" y="61721"/>
                  </a:lnTo>
                  <a:lnTo>
                    <a:pt x="5448" y="64223"/>
                  </a:lnTo>
                  <a:lnTo>
                    <a:pt x="13360" y="61569"/>
                  </a:lnTo>
                  <a:lnTo>
                    <a:pt x="13804" y="60604"/>
                  </a:lnTo>
                  <a:lnTo>
                    <a:pt x="13081" y="54495"/>
                  </a:lnTo>
                  <a:lnTo>
                    <a:pt x="16446" y="54101"/>
                  </a:lnTo>
                  <a:lnTo>
                    <a:pt x="27216" y="53378"/>
                  </a:lnTo>
                  <a:lnTo>
                    <a:pt x="27089" y="42811"/>
                  </a:lnTo>
                  <a:lnTo>
                    <a:pt x="27813" y="40817"/>
                  </a:lnTo>
                  <a:lnTo>
                    <a:pt x="34607" y="41770"/>
                  </a:lnTo>
                  <a:lnTo>
                    <a:pt x="35267" y="40284"/>
                  </a:lnTo>
                  <a:lnTo>
                    <a:pt x="36182" y="33820"/>
                  </a:lnTo>
                  <a:lnTo>
                    <a:pt x="38976" y="30187"/>
                  </a:lnTo>
                  <a:lnTo>
                    <a:pt x="51333" y="26123"/>
                  </a:lnTo>
                  <a:lnTo>
                    <a:pt x="53162" y="24460"/>
                  </a:lnTo>
                  <a:lnTo>
                    <a:pt x="53162" y="1917"/>
                  </a:lnTo>
                  <a:lnTo>
                    <a:pt x="52489" y="1269"/>
                  </a:lnTo>
                  <a:lnTo>
                    <a:pt x="48272" y="12"/>
                  </a:lnTo>
                  <a:close/>
                </a:path>
              </a:pathLst>
            </a:custGeom>
            <a:solidFill>
              <a:srgbClr val="9AC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875967" y="1798040"/>
              <a:ext cx="53340" cy="39370"/>
            </a:xfrm>
            <a:custGeom>
              <a:avLst/>
              <a:gdLst/>
              <a:ahLst/>
              <a:cxnLst/>
              <a:rect l="l" t="t" r="r" b="b"/>
              <a:pathLst>
                <a:path w="53339" h="39369">
                  <a:moveTo>
                    <a:pt x="45719" y="0"/>
                  </a:moveTo>
                  <a:lnTo>
                    <a:pt x="39827" y="622"/>
                  </a:lnTo>
                  <a:lnTo>
                    <a:pt x="25666" y="507"/>
                  </a:lnTo>
                  <a:lnTo>
                    <a:pt x="25095" y="1003"/>
                  </a:lnTo>
                  <a:lnTo>
                    <a:pt x="24358" y="12636"/>
                  </a:lnTo>
                  <a:lnTo>
                    <a:pt x="22986" y="14122"/>
                  </a:lnTo>
                  <a:lnTo>
                    <a:pt x="17144" y="14046"/>
                  </a:lnTo>
                  <a:lnTo>
                    <a:pt x="14604" y="13715"/>
                  </a:lnTo>
                  <a:lnTo>
                    <a:pt x="12636" y="15646"/>
                  </a:lnTo>
                  <a:lnTo>
                    <a:pt x="12636" y="27508"/>
                  </a:lnTo>
                  <a:lnTo>
                    <a:pt x="876" y="28219"/>
                  </a:lnTo>
                  <a:lnTo>
                    <a:pt x="0" y="29298"/>
                  </a:lnTo>
                  <a:lnTo>
                    <a:pt x="253" y="33337"/>
                  </a:lnTo>
                  <a:lnTo>
                    <a:pt x="177" y="36410"/>
                  </a:lnTo>
                  <a:lnTo>
                    <a:pt x="5918" y="38976"/>
                  </a:lnTo>
                  <a:lnTo>
                    <a:pt x="10985" y="38290"/>
                  </a:lnTo>
                  <a:lnTo>
                    <a:pt x="18059" y="28511"/>
                  </a:lnTo>
                  <a:lnTo>
                    <a:pt x="22771" y="28816"/>
                  </a:lnTo>
                  <a:lnTo>
                    <a:pt x="26136" y="35382"/>
                  </a:lnTo>
                  <a:lnTo>
                    <a:pt x="27558" y="35420"/>
                  </a:lnTo>
                  <a:lnTo>
                    <a:pt x="28955" y="35318"/>
                  </a:lnTo>
                  <a:lnTo>
                    <a:pt x="31076" y="29235"/>
                  </a:lnTo>
                  <a:lnTo>
                    <a:pt x="34594" y="28740"/>
                  </a:lnTo>
                  <a:lnTo>
                    <a:pt x="38595" y="29146"/>
                  </a:lnTo>
                  <a:lnTo>
                    <a:pt x="39014" y="28854"/>
                  </a:lnTo>
                  <a:lnTo>
                    <a:pt x="39382" y="28371"/>
                  </a:lnTo>
                  <a:lnTo>
                    <a:pt x="47053" y="27050"/>
                  </a:lnTo>
                  <a:lnTo>
                    <a:pt x="46888" y="19824"/>
                  </a:lnTo>
                  <a:lnTo>
                    <a:pt x="46710" y="17094"/>
                  </a:lnTo>
                  <a:lnTo>
                    <a:pt x="46164" y="14477"/>
                  </a:lnTo>
                  <a:lnTo>
                    <a:pt x="46583" y="13563"/>
                  </a:lnTo>
                  <a:lnTo>
                    <a:pt x="52908" y="14147"/>
                  </a:lnTo>
                  <a:lnTo>
                    <a:pt x="52120" y="10617"/>
                  </a:lnTo>
                  <a:lnTo>
                    <a:pt x="52108" y="3835"/>
                  </a:lnTo>
                  <a:lnTo>
                    <a:pt x="53136" y="2146"/>
                  </a:lnTo>
                  <a:lnTo>
                    <a:pt x="52717" y="1638"/>
                  </a:lnTo>
                  <a:lnTo>
                    <a:pt x="52196" y="1269"/>
                  </a:lnTo>
                  <a:lnTo>
                    <a:pt x="51561" y="1054"/>
                  </a:lnTo>
                  <a:lnTo>
                    <a:pt x="45719" y="0"/>
                  </a:lnTo>
                  <a:close/>
                </a:path>
              </a:pathLst>
            </a:custGeom>
            <a:solidFill>
              <a:srgbClr val="9CC9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849932" y="1825637"/>
              <a:ext cx="52705" cy="29209"/>
            </a:xfrm>
            <a:custGeom>
              <a:avLst/>
              <a:gdLst/>
              <a:ahLst/>
              <a:cxnLst/>
              <a:rect l="l" t="t" r="r" b="b"/>
              <a:pathLst>
                <a:path w="52705" h="29210">
                  <a:moveTo>
                    <a:pt x="31049" y="26796"/>
                  </a:moveTo>
                  <a:lnTo>
                    <a:pt x="23075" y="26796"/>
                  </a:lnTo>
                  <a:lnTo>
                    <a:pt x="31026" y="29082"/>
                  </a:lnTo>
                  <a:lnTo>
                    <a:pt x="31049" y="26796"/>
                  </a:lnTo>
                  <a:close/>
                </a:path>
                <a:path w="52705" h="29210">
                  <a:moveTo>
                    <a:pt x="13881" y="12865"/>
                  </a:moveTo>
                  <a:lnTo>
                    <a:pt x="12388" y="20242"/>
                  </a:lnTo>
                  <a:lnTo>
                    <a:pt x="12279" y="21399"/>
                  </a:lnTo>
                  <a:lnTo>
                    <a:pt x="13665" y="27292"/>
                  </a:lnTo>
                  <a:lnTo>
                    <a:pt x="15112" y="27444"/>
                  </a:lnTo>
                  <a:lnTo>
                    <a:pt x="17970" y="27546"/>
                  </a:lnTo>
                  <a:lnTo>
                    <a:pt x="20015" y="27508"/>
                  </a:lnTo>
                  <a:lnTo>
                    <a:pt x="22059" y="27508"/>
                  </a:lnTo>
                  <a:lnTo>
                    <a:pt x="22529" y="27292"/>
                  </a:lnTo>
                  <a:lnTo>
                    <a:pt x="23075" y="26796"/>
                  </a:lnTo>
                  <a:lnTo>
                    <a:pt x="31049" y="26796"/>
                  </a:lnTo>
                  <a:lnTo>
                    <a:pt x="31150" y="23355"/>
                  </a:lnTo>
                  <a:lnTo>
                    <a:pt x="31889" y="15722"/>
                  </a:lnTo>
                  <a:lnTo>
                    <a:pt x="33693" y="14452"/>
                  </a:lnTo>
                  <a:lnTo>
                    <a:pt x="25374" y="14452"/>
                  </a:lnTo>
                  <a:lnTo>
                    <a:pt x="18516" y="13893"/>
                  </a:lnTo>
                  <a:lnTo>
                    <a:pt x="13881" y="12865"/>
                  </a:lnTo>
                  <a:close/>
                </a:path>
                <a:path w="52705" h="29210">
                  <a:moveTo>
                    <a:pt x="7197" y="22250"/>
                  </a:moveTo>
                  <a:lnTo>
                    <a:pt x="952" y="22250"/>
                  </a:lnTo>
                  <a:lnTo>
                    <a:pt x="5549" y="23355"/>
                  </a:lnTo>
                  <a:lnTo>
                    <a:pt x="7197" y="22250"/>
                  </a:lnTo>
                  <a:close/>
                </a:path>
                <a:path w="52705" h="29210">
                  <a:moveTo>
                    <a:pt x="0" y="19227"/>
                  </a:moveTo>
                  <a:lnTo>
                    <a:pt x="253" y="22313"/>
                  </a:lnTo>
                  <a:lnTo>
                    <a:pt x="596" y="22313"/>
                  </a:lnTo>
                  <a:lnTo>
                    <a:pt x="952" y="22250"/>
                  </a:lnTo>
                  <a:lnTo>
                    <a:pt x="7197" y="22250"/>
                  </a:lnTo>
                  <a:lnTo>
                    <a:pt x="10190" y="20242"/>
                  </a:lnTo>
                  <a:lnTo>
                    <a:pt x="8749" y="19392"/>
                  </a:lnTo>
                  <a:lnTo>
                    <a:pt x="2057" y="19392"/>
                  </a:lnTo>
                  <a:lnTo>
                    <a:pt x="0" y="19227"/>
                  </a:lnTo>
                  <a:close/>
                </a:path>
                <a:path w="52705" h="29210">
                  <a:moveTo>
                    <a:pt x="11760" y="19189"/>
                  </a:moveTo>
                  <a:lnTo>
                    <a:pt x="10190" y="20242"/>
                  </a:lnTo>
                  <a:lnTo>
                    <a:pt x="12153" y="21399"/>
                  </a:lnTo>
                  <a:lnTo>
                    <a:pt x="12212" y="21111"/>
                  </a:lnTo>
                  <a:lnTo>
                    <a:pt x="11760" y="19189"/>
                  </a:lnTo>
                  <a:close/>
                </a:path>
                <a:path w="52705" h="29210">
                  <a:moveTo>
                    <a:pt x="7607" y="18719"/>
                  </a:moveTo>
                  <a:lnTo>
                    <a:pt x="2057" y="19392"/>
                  </a:lnTo>
                  <a:lnTo>
                    <a:pt x="8749" y="19392"/>
                  </a:lnTo>
                  <a:lnTo>
                    <a:pt x="7607" y="18719"/>
                  </a:lnTo>
                  <a:close/>
                </a:path>
                <a:path w="52705" h="29210">
                  <a:moveTo>
                    <a:pt x="30327" y="8648"/>
                  </a:moveTo>
                  <a:lnTo>
                    <a:pt x="28270" y="8813"/>
                  </a:lnTo>
                  <a:lnTo>
                    <a:pt x="26212" y="8813"/>
                  </a:lnTo>
                  <a:lnTo>
                    <a:pt x="26796" y="12763"/>
                  </a:lnTo>
                  <a:lnTo>
                    <a:pt x="25374" y="14452"/>
                  </a:lnTo>
                  <a:lnTo>
                    <a:pt x="33693" y="14452"/>
                  </a:lnTo>
                  <a:lnTo>
                    <a:pt x="34378" y="13969"/>
                  </a:lnTo>
                  <a:lnTo>
                    <a:pt x="52171" y="13969"/>
                  </a:lnTo>
                  <a:lnTo>
                    <a:pt x="52171" y="9220"/>
                  </a:lnTo>
                  <a:lnTo>
                    <a:pt x="36067" y="9220"/>
                  </a:lnTo>
                  <a:lnTo>
                    <a:pt x="30327" y="8648"/>
                  </a:lnTo>
                  <a:close/>
                </a:path>
                <a:path w="52705" h="29210">
                  <a:moveTo>
                    <a:pt x="52171" y="13969"/>
                  </a:moveTo>
                  <a:lnTo>
                    <a:pt x="34378" y="13969"/>
                  </a:lnTo>
                  <a:lnTo>
                    <a:pt x="42583" y="14033"/>
                  </a:lnTo>
                  <a:lnTo>
                    <a:pt x="52171" y="14008"/>
                  </a:lnTo>
                  <a:close/>
                </a:path>
                <a:path w="52705" h="29210">
                  <a:moveTo>
                    <a:pt x="41020" y="1396"/>
                  </a:moveTo>
                  <a:lnTo>
                    <a:pt x="39712" y="2133"/>
                  </a:lnTo>
                  <a:lnTo>
                    <a:pt x="38773" y="8381"/>
                  </a:lnTo>
                  <a:lnTo>
                    <a:pt x="36067" y="9220"/>
                  </a:lnTo>
                  <a:lnTo>
                    <a:pt x="52171" y="9220"/>
                  </a:lnTo>
                  <a:lnTo>
                    <a:pt x="52133" y="6057"/>
                  </a:lnTo>
                  <a:lnTo>
                    <a:pt x="52362" y="2324"/>
                  </a:lnTo>
                  <a:lnTo>
                    <a:pt x="52345" y="1943"/>
                  </a:lnTo>
                  <a:lnTo>
                    <a:pt x="46621" y="1943"/>
                  </a:lnTo>
                  <a:lnTo>
                    <a:pt x="44754" y="1638"/>
                  </a:lnTo>
                  <a:lnTo>
                    <a:pt x="41020" y="1396"/>
                  </a:lnTo>
                  <a:close/>
                </a:path>
                <a:path w="52705" h="29210">
                  <a:moveTo>
                    <a:pt x="52260" y="0"/>
                  </a:moveTo>
                  <a:lnTo>
                    <a:pt x="46621" y="1943"/>
                  </a:lnTo>
                  <a:lnTo>
                    <a:pt x="52345" y="1943"/>
                  </a:lnTo>
                  <a:lnTo>
                    <a:pt x="52260" y="0"/>
                  </a:lnTo>
                  <a:close/>
                </a:path>
              </a:pathLst>
            </a:custGeom>
            <a:solidFill>
              <a:srgbClr val="98C9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965096" y="1759330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5880" y="0"/>
                  </a:moveTo>
                  <a:lnTo>
                    <a:pt x="1943" y="2540"/>
                  </a:lnTo>
                  <a:lnTo>
                    <a:pt x="444" y="6718"/>
                  </a:lnTo>
                  <a:lnTo>
                    <a:pt x="0" y="10858"/>
                  </a:lnTo>
                  <a:lnTo>
                    <a:pt x="2438" y="14909"/>
                  </a:lnTo>
                  <a:lnTo>
                    <a:pt x="14897" y="14897"/>
                  </a:lnTo>
                  <a:lnTo>
                    <a:pt x="14897" y="2438"/>
                  </a:lnTo>
                  <a:lnTo>
                    <a:pt x="14185" y="1765"/>
                  </a:lnTo>
                  <a:lnTo>
                    <a:pt x="10007" y="635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9C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43" name="object 4943"/>
          <p:cNvGrpSpPr/>
          <p:nvPr/>
        </p:nvGrpSpPr>
        <p:grpSpPr>
          <a:xfrm>
            <a:off x="1968576" y="1505686"/>
            <a:ext cx="190500" cy="257175"/>
            <a:chOff x="1968576" y="1505686"/>
            <a:chExt cx="190500" cy="257175"/>
          </a:xfrm>
        </p:grpSpPr>
        <p:sp>
          <p:nvSpPr>
            <p:cNvPr id="4944" name="object 4944"/>
            <p:cNvSpPr/>
            <p:nvPr/>
          </p:nvSpPr>
          <p:spPr>
            <a:xfrm>
              <a:off x="1972500" y="1595615"/>
              <a:ext cx="99060" cy="117475"/>
            </a:xfrm>
            <a:custGeom>
              <a:avLst/>
              <a:gdLst/>
              <a:ahLst/>
              <a:cxnLst/>
              <a:rect l="l" t="t" r="r" b="b"/>
              <a:pathLst>
                <a:path w="99060" h="117475">
                  <a:moveTo>
                    <a:pt x="95745" y="0"/>
                  </a:moveTo>
                  <a:lnTo>
                    <a:pt x="90297" y="469"/>
                  </a:lnTo>
                  <a:lnTo>
                    <a:pt x="91325" y="3606"/>
                  </a:lnTo>
                  <a:lnTo>
                    <a:pt x="89611" y="8216"/>
                  </a:lnTo>
                  <a:lnTo>
                    <a:pt x="89357" y="10744"/>
                  </a:lnTo>
                  <a:lnTo>
                    <a:pt x="83718" y="7620"/>
                  </a:lnTo>
                  <a:lnTo>
                    <a:pt x="81432" y="7747"/>
                  </a:lnTo>
                  <a:lnTo>
                    <a:pt x="79832" y="9588"/>
                  </a:lnTo>
                  <a:lnTo>
                    <a:pt x="79400" y="10858"/>
                  </a:lnTo>
                  <a:lnTo>
                    <a:pt x="80632" y="12420"/>
                  </a:lnTo>
                  <a:lnTo>
                    <a:pt x="79133" y="13487"/>
                  </a:lnTo>
                  <a:lnTo>
                    <a:pt x="78422" y="14782"/>
                  </a:lnTo>
                  <a:lnTo>
                    <a:pt x="77939" y="16141"/>
                  </a:lnTo>
                  <a:lnTo>
                    <a:pt x="78105" y="17653"/>
                  </a:lnTo>
                  <a:lnTo>
                    <a:pt x="76784" y="19735"/>
                  </a:lnTo>
                  <a:lnTo>
                    <a:pt x="76073" y="22136"/>
                  </a:lnTo>
                  <a:lnTo>
                    <a:pt x="76631" y="27444"/>
                  </a:lnTo>
                  <a:lnTo>
                    <a:pt x="75158" y="28905"/>
                  </a:lnTo>
                  <a:lnTo>
                    <a:pt x="72910" y="30111"/>
                  </a:lnTo>
                  <a:lnTo>
                    <a:pt x="72910" y="34264"/>
                  </a:lnTo>
                  <a:lnTo>
                    <a:pt x="73710" y="36360"/>
                  </a:lnTo>
                  <a:lnTo>
                    <a:pt x="71755" y="36830"/>
                  </a:lnTo>
                  <a:lnTo>
                    <a:pt x="67652" y="40182"/>
                  </a:lnTo>
                  <a:lnTo>
                    <a:pt x="64935" y="42900"/>
                  </a:lnTo>
                  <a:lnTo>
                    <a:pt x="62979" y="48107"/>
                  </a:lnTo>
                  <a:lnTo>
                    <a:pt x="61950" y="48793"/>
                  </a:lnTo>
                  <a:lnTo>
                    <a:pt x="60452" y="48806"/>
                  </a:lnTo>
                  <a:lnTo>
                    <a:pt x="60629" y="53225"/>
                  </a:lnTo>
                  <a:lnTo>
                    <a:pt x="53060" y="58356"/>
                  </a:lnTo>
                  <a:lnTo>
                    <a:pt x="49199" y="63411"/>
                  </a:lnTo>
                  <a:lnTo>
                    <a:pt x="42202" y="73888"/>
                  </a:lnTo>
                  <a:lnTo>
                    <a:pt x="38493" y="78841"/>
                  </a:lnTo>
                  <a:lnTo>
                    <a:pt x="32524" y="84937"/>
                  </a:lnTo>
                  <a:lnTo>
                    <a:pt x="29730" y="82867"/>
                  </a:lnTo>
                  <a:lnTo>
                    <a:pt x="24917" y="91986"/>
                  </a:lnTo>
                  <a:lnTo>
                    <a:pt x="9118" y="103073"/>
                  </a:lnTo>
                  <a:lnTo>
                    <a:pt x="4241" y="104851"/>
                  </a:lnTo>
                  <a:lnTo>
                    <a:pt x="1257" y="109029"/>
                  </a:lnTo>
                  <a:lnTo>
                    <a:pt x="0" y="114769"/>
                  </a:lnTo>
                  <a:lnTo>
                    <a:pt x="5727" y="112115"/>
                  </a:lnTo>
                  <a:lnTo>
                    <a:pt x="7493" y="114223"/>
                  </a:lnTo>
                  <a:lnTo>
                    <a:pt x="9931" y="116471"/>
                  </a:lnTo>
                  <a:lnTo>
                    <a:pt x="12560" y="116852"/>
                  </a:lnTo>
                  <a:lnTo>
                    <a:pt x="16941" y="113131"/>
                  </a:lnTo>
                  <a:lnTo>
                    <a:pt x="21170" y="112369"/>
                  </a:lnTo>
                  <a:lnTo>
                    <a:pt x="22593" y="109347"/>
                  </a:lnTo>
                  <a:lnTo>
                    <a:pt x="27254" y="110540"/>
                  </a:lnTo>
                  <a:lnTo>
                    <a:pt x="28257" y="106959"/>
                  </a:lnTo>
                  <a:lnTo>
                    <a:pt x="26530" y="103606"/>
                  </a:lnTo>
                  <a:lnTo>
                    <a:pt x="29819" y="102743"/>
                  </a:lnTo>
                  <a:lnTo>
                    <a:pt x="34251" y="96748"/>
                  </a:lnTo>
                  <a:lnTo>
                    <a:pt x="39547" y="95364"/>
                  </a:lnTo>
                  <a:lnTo>
                    <a:pt x="44094" y="89433"/>
                  </a:lnTo>
                  <a:lnTo>
                    <a:pt x="46088" y="88442"/>
                  </a:lnTo>
                  <a:lnTo>
                    <a:pt x="49872" y="85813"/>
                  </a:lnTo>
                  <a:lnTo>
                    <a:pt x="55460" y="84683"/>
                  </a:lnTo>
                  <a:lnTo>
                    <a:pt x="50507" y="80162"/>
                  </a:lnTo>
                  <a:lnTo>
                    <a:pt x="50850" y="79121"/>
                  </a:lnTo>
                  <a:lnTo>
                    <a:pt x="54203" y="78219"/>
                  </a:lnTo>
                  <a:lnTo>
                    <a:pt x="55448" y="73850"/>
                  </a:lnTo>
                  <a:lnTo>
                    <a:pt x="59410" y="74764"/>
                  </a:lnTo>
                  <a:lnTo>
                    <a:pt x="62052" y="73355"/>
                  </a:lnTo>
                  <a:lnTo>
                    <a:pt x="61633" y="64211"/>
                  </a:lnTo>
                  <a:lnTo>
                    <a:pt x="63436" y="62395"/>
                  </a:lnTo>
                  <a:lnTo>
                    <a:pt x="70256" y="62788"/>
                  </a:lnTo>
                  <a:lnTo>
                    <a:pt x="73228" y="62623"/>
                  </a:lnTo>
                  <a:lnTo>
                    <a:pt x="76276" y="53200"/>
                  </a:lnTo>
                  <a:lnTo>
                    <a:pt x="79451" y="47167"/>
                  </a:lnTo>
                  <a:lnTo>
                    <a:pt x="80149" y="32105"/>
                  </a:lnTo>
                  <a:lnTo>
                    <a:pt x="84531" y="16484"/>
                  </a:lnTo>
                  <a:lnTo>
                    <a:pt x="90652" y="20434"/>
                  </a:lnTo>
                  <a:lnTo>
                    <a:pt x="96037" y="19532"/>
                  </a:lnTo>
                  <a:lnTo>
                    <a:pt x="98869" y="14541"/>
                  </a:lnTo>
                  <a:lnTo>
                    <a:pt x="96278" y="14249"/>
                  </a:lnTo>
                  <a:lnTo>
                    <a:pt x="93941" y="15430"/>
                  </a:lnTo>
                  <a:lnTo>
                    <a:pt x="92621" y="11480"/>
                  </a:lnTo>
                  <a:lnTo>
                    <a:pt x="95275" y="11861"/>
                  </a:lnTo>
                  <a:lnTo>
                    <a:pt x="98539" y="9169"/>
                  </a:lnTo>
                  <a:lnTo>
                    <a:pt x="98120" y="2222"/>
                  </a:lnTo>
                  <a:lnTo>
                    <a:pt x="95745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968576" y="1687474"/>
              <a:ext cx="64769" cy="74930"/>
            </a:xfrm>
            <a:custGeom>
              <a:avLst/>
              <a:gdLst/>
              <a:ahLst/>
              <a:cxnLst/>
              <a:rect l="l" t="t" r="r" b="b"/>
              <a:pathLst>
                <a:path w="64769" h="74930">
                  <a:moveTo>
                    <a:pt x="56502" y="0"/>
                  </a:moveTo>
                  <a:lnTo>
                    <a:pt x="47510" y="8813"/>
                  </a:lnTo>
                  <a:lnTo>
                    <a:pt x="41046" y="13995"/>
                  </a:lnTo>
                  <a:lnTo>
                    <a:pt x="32169" y="15100"/>
                  </a:lnTo>
                  <a:lnTo>
                    <a:pt x="30213" y="17487"/>
                  </a:lnTo>
                  <a:lnTo>
                    <a:pt x="24841" y="15087"/>
                  </a:lnTo>
                  <a:lnTo>
                    <a:pt x="24904" y="20294"/>
                  </a:lnTo>
                  <a:lnTo>
                    <a:pt x="21386" y="21107"/>
                  </a:lnTo>
                  <a:lnTo>
                    <a:pt x="18529" y="23342"/>
                  </a:lnTo>
                  <a:lnTo>
                    <a:pt x="11391" y="30835"/>
                  </a:lnTo>
                  <a:lnTo>
                    <a:pt x="13068" y="41478"/>
                  </a:lnTo>
                  <a:lnTo>
                    <a:pt x="11569" y="43700"/>
                  </a:lnTo>
                  <a:lnTo>
                    <a:pt x="3263" y="45961"/>
                  </a:lnTo>
                  <a:lnTo>
                    <a:pt x="304" y="44996"/>
                  </a:lnTo>
                  <a:lnTo>
                    <a:pt x="0" y="48374"/>
                  </a:lnTo>
                  <a:lnTo>
                    <a:pt x="1638" y="50012"/>
                  </a:lnTo>
                  <a:lnTo>
                    <a:pt x="10083" y="49656"/>
                  </a:lnTo>
                  <a:lnTo>
                    <a:pt x="11239" y="51841"/>
                  </a:lnTo>
                  <a:lnTo>
                    <a:pt x="10388" y="57327"/>
                  </a:lnTo>
                  <a:lnTo>
                    <a:pt x="9944" y="59029"/>
                  </a:lnTo>
                  <a:lnTo>
                    <a:pt x="10210" y="65277"/>
                  </a:lnTo>
                  <a:lnTo>
                    <a:pt x="8648" y="70015"/>
                  </a:lnTo>
                  <a:lnTo>
                    <a:pt x="11404" y="74294"/>
                  </a:lnTo>
                  <a:lnTo>
                    <a:pt x="13995" y="74294"/>
                  </a:lnTo>
                  <a:lnTo>
                    <a:pt x="16624" y="74040"/>
                  </a:lnTo>
                  <a:lnTo>
                    <a:pt x="23710" y="74904"/>
                  </a:lnTo>
                  <a:lnTo>
                    <a:pt x="25209" y="73304"/>
                  </a:lnTo>
                  <a:lnTo>
                    <a:pt x="24726" y="61366"/>
                  </a:lnTo>
                  <a:lnTo>
                    <a:pt x="26657" y="54559"/>
                  </a:lnTo>
                  <a:lnTo>
                    <a:pt x="34709" y="45275"/>
                  </a:lnTo>
                  <a:lnTo>
                    <a:pt x="38239" y="41922"/>
                  </a:lnTo>
                  <a:lnTo>
                    <a:pt x="38569" y="35445"/>
                  </a:lnTo>
                  <a:lnTo>
                    <a:pt x="39497" y="34861"/>
                  </a:lnTo>
                  <a:lnTo>
                    <a:pt x="44869" y="35090"/>
                  </a:lnTo>
                  <a:lnTo>
                    <a:pt x="46977" y="31673"/>
                  </a:lnTo>
                  <a:lnTo>
                    <a:pt x="51054" y="27558"/>
                  </a:lnTo>
                  <a:lnTo>
                    <a:pt x="53505" y="24104"/>
                  </a:lnTo>
                  <a:lnTo>
                    <a:pt x="49860" y="18643"/>
                  </a:lnTo>
                  <a:lnTo>
                    <a:pt x="51371" y="15011"/>
                  </a:lnTo>
                  <a:lnTo>
                    <a:pt x="50698" y="9309"/>
                  </a:lnTo>
                  <a:lnTo>
                    <a:pt x="52260" y="8699"/>
                  </a:lnTo>
                  <a:lnTo>
                    <a:pt x="60337" y="9677"/>
                  </a:lnTo>
                  <a:lnTo>
                    <a:pt x="62839" y="5753"/>
                  </a:lnTo>
                  <a:lnTo>
                    <a:pt x="64363" y="571"/>
                  </a:lnTo>
                  <a:lnTo>
                    <a:pt x="60731" y="1092"/>
                  </a:lnTo>
                  <a:lnTo>
                    <a:pt x="56502" y="0"/>
                  </a:lnTo>
                  <a:close/>
                </a:path>
              </a:pathLst>
            </a:custGeom>
            <a:solidFill>
              <a:srgbClr val="9C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2031911" y="1570685"/>
              <a:ext cx="67310" cy="99695"/>
            </a:xfrm>
            <a:custGeom>
              <a:avLst/>
              <a:gdLst/>
              <a:ahLst/>
              <a:cxnLst/>
              <a:rect l="l" t="t" r="r" b="b"/>
              <a:pathLst>
                <a:path w="67310" h="99694">
                  <a:moveTo>
                    <a:pt x="65417" y="0"/>
                  </a:moveTo>
                  <a:lnTo>
                    <a:pt x="60388" y="4102"/>
                  </a:lnTo>
                  <a:lnTo>
                    <a:pt x="57353" y="9131"/>
                  </a:lnTo>
                  <a:lnTo>
                    <a:pt x="58534" y="19215"/>
                  </a:lnTo>
                  <a:lnTo>
                    <a:pt x="57645" y="20929"/>
                  </a:lnTo>
                  <a:lnTo>
                    <a:pt x="47028" y="20726"/>
                  </a:lnTo>
                  <a:lnTo>
                    <a:pt x="44869" y="23164"/>
                  </a:lnTo>
                  <a:lnTo>
                    <a:pt x="44564" y="31381"/>
                  </a:lnTo>
                  <a:lnTo>
                    <a:pt x="45351" y="33921"/>
                  </a:lnTo>
                  <a:lnTo>
                    <a:pt x="38823" y="34251"/>
                  </a:lnTo>
                  <a:lnTo>
                    <a:pt x="39471" y="36931"/>
                  </a:lnTo>
                  <a:lnTo>
                    <a:pt x="39458" y="39458"/>
                  </a:lnTo>
                  <a:lnTo>
                    <a:pt x="32981" y="43942"/>
                  </a:lnTo>
                  <a:lnTo>
                    <a:pt x="31648" y="43827"/>
                  </a:lnTo>
                  <a:lnTo>
                    <a:pt x="24853" y="37160"/>
                  </a:lnTo>
                  <a:lnTo>
                    <a:pt x="21640" y="44805"/>
                  </a:lnTo>
                  <a:lnTo>
                    <a:pt x="21831" y="50609"/>
                  </a:lnTo>
                  <a:lnTo>
                    <a:pt x="17538" y="63601"/>
                  </a:lnTo>
                  <a:lnTo>
                    <a:pt x="18580" y="71729"/>
                  </a:lnTo>
                  <a:lnTo>
                    <a:pt x="13017" y="84886"/>
                  </a:lnTo>
                  <a:lnTo>
                    <a:pt x="11442" y="86741"/>
                  </a:lnTo>
                  <a:lnTo>
                    <a:pt x="2273" y="85737"/>
                  </a:lnTo>
                  <a:lnTo>
                    <a:pt x="723" y="87541"/>
                  </a:lnTo>
                  <a:lnTo>
                    <a:pt x="1143" y="94297"/>
                  </a:lnTo>
                  <a:lnTo>
                    <a:pt x="1562" y="97142"/>
                  </a:lnTo>
                  <a:lnTo>
                    <a:pt x="0" y="99695"/>
                  </a:lnTo>
                  <a:lnTo>
                    <a:pt x="6159" y="99568"/>
                  </a:lnTo>
                  <a:lnTo>
                    <a:pt x="11480" y="94576"/>
                  </a:lnTo>
                  <a:lnTo>
                    <a:pt x="15278" y="85763"/>
                  </a:lnTo>
                  <a:lnTo>
                    <a:pt x="16217" y="81584"/>
                  </a:lnTo>
                  <a:lnTo>
                    <a:pt x="21793" y="77597"/>
                  </a:lnTo>
                  <a:lnTo>
                    <a:pt x="26746" y="76149"/>
                  </a:lnTo>
                  <a:lnTo>
                    <a:pt x="20586" y="72859"/>
                  </a:lnTo>
                  <a:lnTo>
                    <a:pt x="20345" y="71932"/>
                  </a:lnTo>
                  <a:lnTo>
                    <a:pt x="22644" y="68910"/>
                  </a:lnTo>
                  <a:lnTo>
                    <a:pt x="21628" y="65697"/>
                  </a:lnTo>
                  <a:lnTo>
                    <a:pt x="21920" y="60223"/>
                  </a:lnTo>
                  <a:lnTo>
                    <a:pt x="23774" y="59880"/>
                  </a:lnTo>
                  <a:lnTo>
                    <a:pt x="27597" y="59550"/>
                  </a:lnTo>
                  <a:lnTo>
                    <a:pt x="26822" y="61569"/>
                  </a:lnTo>
                  <a:lnTo>
                    <a:pt x="27101" y="63792"/>
                  </a:lnTo>
                  <a:lnTo>
                    <a:pt x="26924" y="64846"/>
                  </a:lnTo>
                  <a:lnTo>
                    <a:pt x="27101" y="66827"/>
                  </a:lnTo>
                  <a:lnTo>
                    <a:pt x="26492" y="68135"/>
                  </a:lnTo>
                  <a:lnTo>
                    <a:pt x="28778" y="69062"/>
                  </a:lnTo>
                  <a:lnTo>
                    <a:pt x="29629" y="68199"/>
                  </a:lnTo>
                  <a:lnTo>
                    <a:pt x="33020" y="61798"/>
                  </a:lnTo>
                  <a:lnTo>
                    <a:pt x="33528" y="60159"/>
                  </a:lnTo>
                  <a:lnTo>
                    <a:pt x="38252" y="60477"/>
                  </a:lnTo>
                  <a:lnTo>
                    <a:pt x="39674" y="59512"/>
                  </a:lnTo>
                  <a:lnTo>
                    <a:pt x="39547" y="54940"/>
                  </a:lnTo>
                  <a:lnTo>
                    <a:pt x="41046" y="54368"/>
                  </a:lnTo>
                  <a:lnTo>
                    <a:pt x="47701" y="49961"/>
                  </a:lnTo>
                  <a:lnTo>
                    <a:pt x="49288" y="43421"/>
                  </a:lnTo>
                  <a:lnTo>
                    <a:pt x="54343" y="35166"/>
                  </a:lnTo>
                  <a:lnTo>
                    <a:pt x="55410" y="34137"/>
                  </a:lnTo>
                  <a:lnTo>
                    <a:pt x="60032" y="34315"/>
                  </a:lnTo>
                  <a:lnTo>
                    <a:pt x="64960" y="33972"/>
                  </a:lnTo>
                  <a:lnTo>
                    <a:pt x="65265" y="31534"/>
                  </a:lnTo>
                  <a:lnTo>
                    <a:pt x="61696" y="30975"/>
                  </a:lnTo>
                  <a:lnTo>
                    <a:pt x="59766" y="31699"/>
                  </a:lnTo>
                  <a:lnTo>
                    <a:pt x="58953" y="27444"/>
                  </a:lnTo>
                  <a:lnTo>
                    <a:pt x="60210" y="26136"/>
                  </a:lnTo>
                  <a:lnTo>
                    <a:pt x="64147" y="23939"/>
                  </a:lnTo>
                  <a:lnTo>
                    <a:pt x="65036" y="22898"/>
                  </a:lnTo>
                  <a:lnTo>
                    <a:pt x="63017" y="17513"/>
                  </a:lnTo>
                  <a:lnTo>
                    <a:pt x="60502" y="13906"/>
                  </a:lnTo>
                  <a:lnTo>
                    <a:pt x="66814" y="8686"/>
                  </a:lnTo>
                  <a:lnTo>
                    <a:pt x="64922" y="4191"/>
                  </a:lnTo>
                  <a:lnTo>
                    <a:pt x="65417" y="0"/>
                  </a:lnTo>
                  <a:close/>
                </a:path>
              </a:pathLst>
            </a:custGeom>
            <a:solidFill>
              <a:srgbClr val="9AD4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2107920" y="1505686"/>
              <a:ext cx="16510" cy="23495"/>
            </a:xfrm>
            <a:custGeom>
              <a:avLst/>
              <a:gdLst/>
              <a:ahLst/>
              <a:cxnLst/>
              <a:rect l="l" t="t" r="r" b="b"/>
              <a:pathLst>
                <a:path w="16510" h="23494">
                  <a:moveTo>
                    <a:pt x="5219" y="0"/>
                  </a:moveTo>
                  <a:lnTo>
                    <a:pt x="2362" y="3454"/>
                  </a:lnTo>
                  <a:lnTo>
                    <a:pt x="0" y="6769"/>
                  </a:lnTo>
                  <a:lnTo>
                    <a:pt x="2908" y="12966"/>
                  </a:lnTo>
                  <a:lnTo>
                    <a:pt x="4521" y="15748"/>
                  </a:lnTo>
                  <a:lnTo>
                    <a:pt x="3835" y="20612"/>
                  </a:lnTo>
                  <a:lnTo>
                    <a:pt x="4838" y="21450"/>
                  </a:lnTo>
                  <a:lnTo>
                    <a:pt x="9385" y="21094"/>
                  </a:lnTo>
                  <a:lnTo>
                    <a:pt x="12331" y="21844"/>
                  </a:lnTo>
                  <a:lnTo>
                    <a:pt x="16179" y="23431"/>
                  </a:lnTo>
                  <a:lnTo>
                    <a:pt x="14998" y="20281"/>
                  </a:lnTo>
                  <a:lnTo>
                    <a:pt x="13119" y="17843"/>
                  </a:lnTo>
                  <a:lnTo>
                    <a:pt x="15481" y="11150"/>
                  </a:lnTo>
                  <a:lnTo>
                    <a:pt x="12179" y="8293"/>
                  </a:lnTo>
                  <a:lnTo>
                    <a:pt x="8102" y="3327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BA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2156091" y="156858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876" y="0"/>
                  </a:moveTo>
                  <a:lnTo>
                    <a:pt x="0" y="6426"/>
                  </a:lnTo>
                  <a:lnTo>
                    <a:pt x="127" y="7518"/>
                  </a:lnTo>
                  <a:lnTo>
                    <a:pt x="2438" y="10947"/>
                  </a:lnTo>
                  <a:lnTo>
                    <a:pt x="2628" y="6870"/>
                  </a:lnTo>
                  <a:lnTo>
                    <a:pt x="2616" y="3352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A3CF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2035403" y="1591931"/>
              <a:ext cx="31115" cy="50800"/>
            </a:xfrm>
            <a:custGeom>
              <a:avLst/>
              <a:gdLst/>
              <a:ahLst/>
              <a:cxnLst/>
              <a:rect l="l" t="t" r="r" b="b"/>
              <a:pathLst>
                <a:path w="31114" h="50800">
                  <a:moveTo>
                    <a:pt x="11379" y="40322"/>
                  </a:moveTo>
                  <a:lnTo>
                    <a:pt x="11239" y="38862"/>
                  </a:lnTo>
                  <a:lnTo>
                    <a:pt x="9994" y="37947"/>
                  </a:lnTo>
                  <a:lnTo>
                    <a:pt x="9588" y="38252"/>
                  </a:lnTo>
                  <a:lnTo>
                    <a:pt x="9207" y="38658"/>
                  </a:lnTo>
                  <a:lnTo>
                    <a:pt x="6223" y="39624"/>
                  </a:lnTo>
                  <a:lnTo>
                    <a:pt x="2565" y="37541"/>
                  </a:lnTo>
                  <a:lnTo>
                    <a:pt x="0" y="42430"/>
                  </a:lnTo>
                  <a:lnTo>
                    <a:pt x="736" y="45618"/>
                  </a:lnTo>
                  <a:lnTo>
                    <a:pt x="635" y="49034"/>
                  </a:lnTo>
                  <a:lnTo>
                    <a:pt x="647" y="50406"/>
                  </a:lnTo>
                  <a:lnTo>
                    <a:pt x="4178" y="47612"/>
                  </a:lnTo>
                  <a:lnTo>
                    <a:pt x="6375" y="43459"/>
                  </a:lnTo>
                  <a:lnTo>
                    <a:pt x="11379" y="40322"/>
                  </a:lnTo>
                  <a:close/>
                </a:path>
                <a:path w="31114" h="50800">
                  <a:moveTo>
                    <a:pt x="15519" y="24307"/>
                  </a:moveTo>
                  <a:lnTo>
                    <a:pt x="15189" y="21336"/>
                  </a:lnTo>
                  <a:lnTo>
                    <a:pt x="11099" y="24511"/>
                  </a:lnTo>
                  <a:lnTo>
                    <a:pt x="9105" y="28549"/>
                  </a:lnTo>
                  <a:lnTo>
                    <a:pt x="9994" y="33794"/>
                  </a:lnTo>
                  <a:lnTo>
                    <a:pt x="13423" y="35064"/>
                  </a:lnTo>
                  <a:lnTo>
                    <a:pt x="15392" y="32842"/>
                  </a:lnTo>
                  <a:lnTo>
                    <a:pt x="14160" y="27076"/>
                  </a:lnTo>
                  <a:lnTo>
                    <a:pt x="15519" y="24307"/>
                  </a:lnTo>
                  <a:close/>
                </a:path>
                <a:path w="31114" h="50800">
                  <a:moveTo>
                    <a:pt x="30772" y="3683"/>
                  </a:moveTo>
                  <a:lnTo>
                    <a:pt x="24269" y="0"/>
                  </a:lnTo>
                  <a:lnTo>
                    <a:pt x="19913" y="3606"/>
                  </a:lnTo>
                  <a:lnTo>
                    <a:pt x="12928" y="10541"/>
                  </a:lnTo>
                  <a:lnTo>
                    <a:pt x="10693" y="12585"/>
                  </a:lnTo>
                  <a:lnTo>
                    <a:pt x="16230" y="14071"/>
                  </a:lnTo>
                  <a:lnTo>
                    <a:pt x="16586" y="14554"/>
                  </a:lnTo>
                  <a:lnTo>
                    <a:pt x="16929" y="14554"/>
                  </a:lnTo>
                  <a:lnTo>
                    <a:pt x="17272" y="14071"/>
                  </a:lnTo>
                  <a:lnTo>
                    <a:pt x="19646" y="12382"/>
                  </a:lnTo>
                  <a:lnTo>
                    <a:pt x="21996" y="12522"/>
                  </a:lnTo>
                  <a:lnTo>
                    <a:pt x="27381" y="16852"/>
                  </a:lnTo>
                  <a:lnTo>
                    <a:pt x="28333" y="16662"/>
                  </a:lnTo>
                  <a:lnTo>
                    <a:pt x="28016" y="9372"/>
                  </a:lnTo>
                  <a:lnTo>
                    <a:pt x="29832" y="6502"/>
                  </a:lnTo>
                  <a:lnTo>
                    <a:pt x="30772" y="3683"/>
                  </a:lnTo>
                  <a:close/>
                </a:path>
              </a:pathLst>
            </a:custGeom>
            <a:solidFill>
              <a:srgbClr val="A5D9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2051634" y="16059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041" y="0"/>
                  </a:moveTo>
                  <a:lnTo>
                    <a:pt x="0" y="0"/>
                  </a:lnTo>
                  <a:lnTo>
                    <a:pt x="0" y="3111"/>
                  </a:lnTo>
                  <a:lnTo>
                    <a:pt x="2705" y="2870"/>
                  </a:lnTo>
                  <a:lnTo>
                    <a:pt x="1612" y="1346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A1D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951" name="object 4951"/>
          <p:cNvGrpSpPr/>
          <p:nvPr/>
        </p:nvGrpSpPr>
        <p:grpSpPr>
          <a:xfrm>
            <a:off x="2089048" y="1393329"/>
            <a:ext cx="13970" cy="17145"/>
            <a:chOff x="2089048" y="1393329"/>
            <a:chExt cx="13970" cy="17145"/>
          </a:xfrm>
        </p:grpSpPr>
        <p:sp>
          <p:nvSpPr>
            <p:cNvPr id="4952" name="object 4952"/>
            <p:cNvSpPr/>
            <p:nvPr/>
          </p:nvSpPr>
          <p:spPr>
            <a:xfrm>
              <a:off x="2089048" y="1393329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69" h="17144">
                  <a:moveTo>
                    <a:pt x="3162" y="0"/>
                  </a:moveTo>
                  <a:lnTo>
                    <a:pt x="0" y="2895"/>
                  </a:lnTo>
                  <a:lnTo>
                    <a:pt x="1828" y="4521"/>
                  </a:lnTo>
                  <a:lnTo>
                    <a:pt x="304" y="7442"/>
                  </a:lnTo>
                  <a:lnTo>
                    <a:pt x="4457" y="11976"/>
                  </a:lnTo>
                  <a:lnTo>
                    <a:pt x="7467" y="16535"/>
                  </a:lnTo>
                  <a:lnTo>
                    <a:pt x="13462" y="15366"/>
                  </a:lnTo>
                  <a:lnTo>
                    <a:pt x="13449" y="14300"/>
                  </a:lnTo>
                  <a:lnTo>
                    <a:pt x="12382" y="13525"/>
                  </a:lnTo>
                  <a:lnTo>
                    <a:pt x="12433" y="12026"/>
                  </a:lnTo>
                  <a:lnTo>
                    <a:pt x="11417" y="11226"/>
                  </a:lnTo>
                  <a:lnTo>
                    <a:pt x="9956" y="12636"/>
                  </a:lnTo>
                  <a:lnTo>
                    <a:pt x="8559" y="13436"/>
                  </a:lnTo>
                  <a:lnTo>
                    <a:pt x="8166" y="8280"/>
                  </a:lnTo>
                  <a:lnTo>
                    <a:pt x="8280" y="6095"/>
                  </a:lnTo>
                  <a:lnTo>
                    <a:pt x="8255" y="3936"/>
                  </a:lnTo>
                  <a:lnTo>
                    <a:pt x="5778" y="1409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C4E6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2100376" y="140455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76" y="0"/>
                  </a:moveTo>
                  <a:lnTo>
                    <a:pt x="50" y="1498"/>
                  </a:lnTo>
                  <a:lnTo>
                    <a:pt x="0" y="2997"/>
                  </a:lnTo>
                  <a:lnTo>
                    <a:pt x="2120" y="3073"/>
                  </a:lnTo>
                  <a:lnTo>
                    <a:pt x="2159" y="1562"/>
                  </a:lnTo>
                  <a:lnTo>
                    <a:pt x="2159" y="88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AB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54" name="object 4954"/>
          <p:cNvSpPr/>
          <p:nvPr/>
        </p:nvSpPr>
        <p:spPr>
          <a:xfrm>
            <a:off x="1708962" y="2191892"/>
            <a:ext cx="48260" cy="15875"/>
          </a:xfrm>
          <a:custGeom>
            <a:avLst/>
            <a:gdLst/>
            <a:ahLst/>
            <a:cxnLst/>
            <a:rect l="l" t="t" r="r" b="b"/>
            <a:pathLst>
              <a:path w="48260" h="15875">
                <a:moveTo>
                  <a:pt x="5181" y="13309"/>
                </a:moveTo>
                <a:lnTo>
                  <a:pt x="3162" y="13246"/>
                </a:lnTo>
                <a:lnTo>
                  <a:pt x="1346" y="13728"/>
                </a:lnTo>
                <a:lnTo>
                  <a:pt x="0" y="15379"/>
                </a:lnTo>
                <a:lnTo>
                  <a:pt x="2006" y="15367"/>
                </a:lnTo>
                <a:lnTo>
                  <a:pt x="4152" y="15722"/>
                </a:lnTo>
                <a:lnTo>
                  <a:pt x="5181" y="13309"/>
                </a:lnTo>
                <a:close/>
              </a:path>
              <a:path w="48260" h="15875">
                <a:moveTo>
                  <a:pt x="16611" y="9131"/>
                </a:moveTo>
                <a:lnTo>
                  <a:pt x="15125" y="9144"/>
                </a:lnTo>
                <a:lnTo>
                  <a:pt x="14084" y="9829"/>
                </a:lnTo>
                <a:lnTo>
                  <a:pt x="13500" y="11214"/>
                </a:lnTo>
                <a:lnTo>
                  <a:pt x="16522" y="11239"/>
                </a:lnTo>
                <a:lnTo>
                  <a:pt x="16611" y="9131"/>
                </a:lnTo>
                <a:close/>
              </a:path>
              <a:path w="48260" h="15875">
                <a:moveTo>
                  <a:pt x="47764" y="838"/>
                </a:moveTo>
                <a:lnTo>
                  <a:pt x="45885" y="2133"/>
                </a:lnTo>
                <a:lnTo>
                  <a:pt x="42862" y="0"/>
                </a:lnTo>
                <a:lnTo>
                  <a:pt x="41529" y="2921"/>
                </a:lnTo>
                <a:lnTo>
                  <a:pt x="43776" y="2730"/>
                </a:lnTo>
                <a:lnTo>
                  <a:pt x="46418" y="3721"/>
                </a:lnTo>
                <a:lnTo>
                  <a:pt x="47764" y="838"/>
                </a:lnTo>
                <a:close/>
              </a:path>
            </a:pathLst>
          </a:custGeom>
          <a:solidFill>
            <a:srgbClr val="A7C7C5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55" name="object 4955"/>
          <p:cNvGrpSpPr/>
          <p:nvPr/>
        </p:nvGrpSpPr>
        <p:grpSpPr>
          <a:xfrm>
            <a:off x="1676565" y="1956942"/>
            <a:ext cx="288290" cy="231775"/>
            <a:chOff x="1676565" y="1956942"/>
            <a:chExt cx="288290" cy="231775"/>
          </a:xfrm>
        </p:grpSpPr>
        <p:sp>
          <p:nvSpPr>
            <p:cNvPr id="4956" name="object 4956"/>
            <p:cNvSpPr/>
            <p:nvPr/>
          </p:nvSpPr>
          <p:spPr>
            <a:xfrm>
              <a:off x="1782826" y="1992160"/>
              <a:ext cx="147320" cy="111125"/>
            </a:xfrm>
            <a:custGeom>
              <a:avLst/>
              <a:gdLst/>
              <a:ahLst/>
              <a:cxnLst/>
              <a:rect l="l" t="t" r="r" b="b"/>
              <a:pathLst>
                <a:path w="147319" h="111125">
                  <a:moveTo>
                    <a:pt x="8242" y="100825"/>
                  </a:moveTo>
                  <a:lnTo>
                    <a:pt x="1562" y="102717"/>
                  </a:lnTo>
                  <a:lnTo>
                    <a:pt x="0" y="103987"/>
                  </a:lnTo>
                  <a:lnTo>
                    <a:pt x="1701" y="107276"/>
                  </a:lnTo>
                  <a:lnTo>
                    <a:pt x="4635" y="107937"/>
                  </a:lnTo>
                  <a:lnTo>
                    <a:pt x="7543" y="111010"/>
                  </a:lnTo>
                  <a:lnTo>
                    <a:pt x="17145" y="105155"/>
                  </a:lnTo>
                  <a:lnTo>
                    <a:pt x="24841" y="102222"/>
                  </a:lnTo>
                  <a:lnTo>
                    <a:pt x="25902" y="100977"/>
                  </a:lnTo>
                  <a:lnTo>
                    <a:pt x="12369" y="100977"/>
                  </a:lnTo>
                  <a:lnTo>
                    <a:pt x="8242" y="100825"/>
                  </a:lnTo>
                  <a:close/>
                </a:path>
                <a:path w="147319" h="111125">
                  <a:moveTo>
                    <a:pt x="21907" y="80606"/>
                  </a:moveTo>
                  <a:lnTo>
                    <a:pt x="20269" y="82765"/>
                  </a:lnTo>
                  <a:lnTo>
                    <a:pt x="20256" y="91554"/>
                  </a:lnTo>
                  <a:lnTo>
                    <a:pt x="18859" y="93903"/>
                  </a:lnTo>
                  <a:lnTo>
                    <a:pt x="18034" y="95656"/>
                  </a:lnTo>
                  <a:lnTo>
                    <a:pt x="16243" y="96316"/>
                  </a:lnTo>
                  <a:lnTo>
                    <a:pt x="14909" y="97497"/>
                  </a:lnTo>
                  <a:lnTo>
                    <a:pt x="12369" y="100977"/>
                  </a:lnTo>
                  <a:lnTo>
                    <a:pt x="25902" y="100977"/>
                  </a:lnTo>
                  <a:lnTo>
                    <a:pt x="31330" y="94614"/>
                  </a:lnTo>
                  <a:lnTo>
                    <a:pt x="32639" y="93179"/>
                  </a:lnTo>
                  <a:lnTo>
                    <a:pt x="38620" y="93129"/>
                  </a:lnTo>
                  <a:lnTo>
                    <a:pt x="41351" y="90779"/>
                  </a:lnTo>
                  <a:lnTo>
                    <a:pt x="43789" y="87769"/>
                  </a:lnTo>
                  <a:lnTo>
                    <a:pt x="48387" y="85216"/>
                  </a:lnTo>
                  <a:lnTo>
                    <a:pt x="53479" y="83515"/>
                  </a:lnTo>
                  <a:lnTo>
                    <a:pt x="55164" y="81102"/>
                  </a:lnTo>
                  <a:lnTo>
                    <a:pt x="29730" y="81102"/>
                  </a:lnTo>
                  <a:lnTo>
                    <a:pt x="21907" y="80606"/>
                  </a:lnTo>
                  <a:close/>
                </a:path>
                <a:path w="147319" h="111125">
                  <a:moveTo>
                    <a:pt x="53936" y="58826"/>
                  </a:moveTo>
                  <a:lnTo>
                    <a:pt x="52298" y="59588"/>
                  </a:lnTo>
                  <a:lnTo>
                    <a:pt x="51866" y="67754"/>
                  </a:lnTo>
                  <a:lnTo>
                    <a:pt x="47726" y="68173"/>
                  </a:lnTo>
                  <a:lnTo>
                    <a:pt x="35864" y="68402"/>
                  </a:lnTo>
                  <a:lnTo>
                    <a:pt x="35052" y="68745"/>
                  </a:lnTo>
                  <a:lnTo>
                    <a:pt x="31661" y="79286"/>
                  </a:lnTo>
                  <a:lnTo>
                    <a:pt x="29730" y="81102"/>
                  </a:lnTo>
                  <a:lnTo>
                    <a:pt x="55164" y="81102"/>
                  </a:lnTo>
                  <a:lnTo>
                    <a:pt x="58089" y="76911"/>
                  </a:lnTo>
                  <a:lnTo>
                    <a:pt x="60591" y="75996"/>
                  </a:lnTo>
                  <a:lnTo>
                    <a:pt x="67934" y="75996"/>
                  </a:lnTo>
                  <a:lnTo>
                    <a:pt x="69126" y="71373"/>
                  </a:lnTo>
                  <a:lnTo>
                    <a:pt x="71259" y="71069"/>
                  </a:lnTo>
                  <a:lnTo>
                    <a:pt x="79454" y="71056"/>
                  </a:lnTo>
                  <a:lnTo>
                    <a:pt x="82804" y="65404"/>
                  </a:lnTo>
                  <a:lnTo>
                    <a:pt x="85826" y="64935"/>
                  </a:lnTo>
                  <a:lnTo>
                    <a:pt x="94067" y="64935"/>
                  </a:lnTo>
                  <a:lnTo>
                    <a:pt x="93319" y="62458"/>
                  </a:lnTo>
                  <a:lnTo>
                    <a:pt x="92861" y="60172"/>
                  </a:lnTo>
                  <a:lnTo>
                    <a:pt x="63906" y="60172"/>
                  </a:lnTo>
                  <a:lnTo>
                    <a:pt x="58699" y="59728"/>
                  </a:lnTo>
                  <a:lnTo>
                    <a:pt x="53936" y="58826"/>
                  </a:lnTo>
                  <a:close/>
                </a:path>
                <a:path w="147319" h="111125">
                  <a:moveTo>
                    <a:pt x="67934" y="75996"/>
                  </a:moveTo>
                  <a:lnTo>
                    <a:pt x="60591" y="75996"/>
                  </a:lnTo>
                  <a:lnTo>
                    <a:pt x="65455" y="77190"/>
                  </a:lnTo>
                  <a:lnTo>
                    <a:pt x="67652" y="77088"/>
                  </a:lnTo>
                  <a:lnTo>
                    <a:pt x="67934" y="75996"/>
                  </a:lnTo>
                  <a:close/>
                </a:path>
                <a:path w="147319" h="111125">
                  <a:moveTo>
                    <a:pt x="79454" y="71056"/>
                  </a:moveTo>
                  <a:lnTo>
                    <a:pt x="76238" y="71056"/>
                  </a:lnTo>
                  <a:lnTo>
                    <a:pt x="79146" y="71577"/>
                  </a:lnTo>
                  <a:lnTo>
                    <a:pt x="79454" y="71056"/>
                  </a:lnTo>
                  <a:close/>
                </a:path>
                <a:path w="147319" h="111125">
                  <a:moveTo>
                    <a:pt x="94067" y="64935"/>
                  </a:moveTo>
                  <a:lnTo>
                    <a:pt x="85826" y="64935"/>
                  </a:lnTo>
                  <a:lnTo>
                    <a:pt x="91490" y="65836"/>
                  </a:lnTo>
                  <a:lnTo>
                    <a:pt x="94386" y="65989"/>
                  </a:lnTo>
                  <a:lnTo>
                    <a:pt x="94067" y="64935"/>
                  </a:lnTo>
                  <a:close/>
                </a:path>
                <a:path w="147319" h="111125">
                  <a:moveTo>
                    <a:pt x="93687" y="28625"/>
                  </a:moveTo>
                  <a:lnTo>
                    <a:pt x="90957" y="34251"/>
                  </a:lnTo>
                  <a:lnTo>
                    <a:pt x="88709" y="34836"/>
                  </a:lnTo>
                  <a:lnTo>
                    <a:pt x="79121" y="35496"/>
                  </a:lnTo>
                  <a:lnTo>
                    <a:pt x="78968" y="35547"/>
                  </a:lnTo>
                  <a:lnTo>
                    <a:pt x="78130" y="45123"/>
                  </a:lnTo>
                  <a:lnTo>
                    <a:pt x="76873" y="46227"/>
                  </a:lnTo>
                  <a:lnTo>
                    <a:pt x="66395" y="47066"/>
                  </a:lnTo>
                  <a:lnTo>
                    <a:pt x="66217" y="47180"/>
                  </a:lnTo>
                  <a:lnTo>
                    <a:pt x="65786" y="58750"/>
                  </a:lnTo>
                  <a:lnTo>
                    <a:pt x="63906" y="60172"/>
                  </a:lnTo>
                  <a:lnTo>
                    <a:pt x="92861" y="60172"/>
                  </a:lnTo>
                  <a:lnTo>
                    <a:pt x="92062" y="56184"/>
                  </a:lnTo>
                  <a:lnTo>
                    <a:pt x="95846" y="55511"/>
                  </a:lnTo>
                  <a:lnTo>
                    <a:pt x="107142" y="55511"/>
                  </a:lnTo>
                  <a:lnTo>
                    <a:pt x="105600" y="51384"/>
                  </a:lnTo>
                  <a:lnTo>
                    <a:pt x="106972" y="44970"/>
                  </a:lnTo>
                  <a:lnTo>
                    <a:pt x="105071" y="43738"/>
                  </a:lnTo>
                  <a:lnTo>
                    <a:pt x="98933" y="43738"/>
                  </a:lnTo>
                  <a:lnTo>
                    <a:pt x="96621" y="42798"/>
                  </a:lnTo>
                  <a:lnTo>
                    <a:pt x="94322" y="42329"/>
                  </a:lnTo>
                  <a:lnTo>
                    <a:pt x="95389" y="41782"/>
                  </a:lnTo>
                  <a:lnTo>
                    <a:pt x="96405" y="41694"/>
                  </a:lnTo>
                  <a:lnTo>
                    <a:pt x="106057" y="41592"/>
                  </a:lnTo>
                  <a:lnTo>
                    <a:pt x="106814" y="32791"/>
                  </a:lnTo>
                  <a:lnTo>
                    <a:pt x="106911" y="30987"/>
                  </a:lnTo>
                  <a:lnTo>
                    <a:pt x="107213" y="29286"/>
                  </a:lnTo>
                  <a:lnTo>
                    <a:pt x="107649" y="28968"/>
                  </a:lnTo>
                  <a:lnTo>
                    <a:pt x="102895" y="28968"/>
                  </a:lnTo>
                  <a:lnTo>
                    <a:pt x="93687" y="28625"/>
                  </a:lnTo>
                  <a:close/>
                </a:path>
                <a:path w="147319" h="111125">
                  <a:moveTo>
                    <a:pt x="107142" y="55511"/>
                  </a:moveTo>
                  <a:lnTo>
                    <a:pt x="95846" y="55511"/>
                  </a:lnTo>
                  <a:lnTo>
                    <a:pt x="107873" y="57467"/>
                  </a:lnTo>
                  <a:lnTo>
                    <a:pt x="107142" y="55511"/>
                  </a:lnTo>
                  <a:close/>
                </a:path>
                <a:path w="147319" h="111125">
                  <a:moveTo>
                    <a:pt x="104698" y="43497"/>
                  </a:moveTo>
                  <a:lnTo>
                    <a:pt x="98933" y="43738"/>
                  </a:lnTo>
                  <a:lnTo>
                    <a:pt x="105071" y="43738"/>
                  </a:lnTo>
                  <a:lnTo>
                    <a:pt x="104698" y="43497"/>
                  </a:lnTo>
                  <a:close/>
                </a:path>
                <a:path w="147319" h="111125">
                  <a:moveTo>
                    <a:pt x="125390" y="26301"/>
                  </a:moveTo>
                  <a:lnTo>
                    <a:pt x="116332" y="26301"/>
                  </a:lnTo>
                  <a:lnTo>
                    <a:pt x="119278" y="28371"/>
                  </a:lnTo>
                  <a:lnTo>
                    <a:pt x="119316" y="39598"/>
                  </a:lnTo>
                  <a:lnTo>
                    <a:pt x="118770" y="42684"/>
                  </a:lnTo>
                  <a:lnTo>
                    <a:pt x="126885" y="42748"/>
                  </a:lnTo>
                  <a:lnTo>
                    <a:pt x="130467" y="42214"/>
                  </a:lnTo>
                  <a:lnTo>
                    <a:pt x="132255" y="35547"/>
                  </a:lnTo>
                  <a:lnTo>
                    <a:pt x="132351" y="34251"/>
                  </a:lnTo>
                  <a:lnTo>
                    <a:pt x="132422" y="32791"/>
                  </a:lnTo>
                  <a:lnTo>
                    <a:pt x="132608" y="30492"/>
                  </a:lnTo>
                  <a:lnTo>
                    <a:pt x="125310" y="30492"/>
                  </a:lnTo>
                  <a:lnTo>
                    <a:pt x="122440" y="26758"/>
                  </a:lnTo>
                  <a:lnTo>
                    <a:pt x="125390" y="26301"/>
                  </a:lnTo>
                  <a:close/>
                </a:path>
                <a:path w="147319" h="111125">
                  <a:moveTo>
                    <a:pt x="144138" y="25742"/>
                  </a:moveTo>
                  <a:lnTo>
                    <a:pt x="130606" y="25742"/>
                  </a:lnTo>
                  <a:lnTo>
                    <a:pt x="132638" y="30111"/>
                  </a:lnTo>
                  <a:lnTo>
                    <a:pt x="136880" y="30987"/>
                  </a:lnTo>
                  <a:lnTo>
                    <a:pt x="140144" y="29057"/>
                  </a:lnTo>
                  <a:lnTo>
                    <a:pt x="144138" y="25742"/>
                  </a:lnTo>
                  <a:close/>
                </a:path>
                <a:path w="147319" h="111125">
                  <a:moveTo>
                    <a:pt x="130022" y="27470"/>
                  </a:moveTo>
                  <a:lnTo>
                    <a:pt x="125310" y="30492"/>
                  </a:lnTo>
                  <a:lnTo>
                    <a:pt x="132608" y="30492"/>
                  </a:lnTo>
                  <a:lnTo>
                    <a:pt x="132638" y="30111"/>
                  </a:lnTo>
                  <a:lnTo>
                    <a:pt x="130022" y="27470"/>
                  </a:lnTo>
                  <a:close/>
                </a:path>
                <a:path w="147319" h="111125">
                  <a:moveTo>
                    <a:pt x="108877" y="15405"/>
                  </a:moveTo>
                  <a:lnTo>
                    <a:pt x="106387" y="16205"/>
                  </a:lnTo>
                  <a:lnTo>
                    <a:pt x="103809" y="18160"/>
                  </a:lnTo>
                  <a:lnTo>
                    <a:pt x="105397" y="21234"/>
                  </a:lnTo>
                  <a:lnTo>
                    <a:pt x="104445" y="23545"/>
                  </a:lnTo>
                  <a:lnTo>
                    <a:pt x="104546" y="27266"/>
                  </a:lnTo>
                  <a:lnTo>
                    <a:pt x="102895" y="28968"/>
                  </a:lnTo>
                  <a:lnTo>
                    <a:pt x="107649" y="28968"/>
                  </a:lnTo>
                  <a:lnTo>
                    <a:pt x="108102" y="28638"/>
                  </a:lnTo>
                  <a:lnTo>
                    <a:pt x="116332" y="26301"/>
                  </a:lnTo>
                  <a:lnTo>
                    <a:pt x="125390" y="26301"/>
                  </a:lnTo>
                  <a:lnTo>
                    <a:pt x="126784" y="26085"/>
                  </a:lnTo>
                  <a:lnTo>
                    <a:pt x="130606" y="25742"/>
                  </a:lnTo>
                  <a:lnTo>
                    <a:pt x="144138" y="25742"/>
                  </a:lnTo>
                  <a:lnTo>
                    <a:pt x="146786" y="23545"/>
                  </a:lnTo>
                  <a:lnTo>
                    <a:pt x="146277" y="19278"/>
                  </a:lnTo>
                  <a:lnTo>
                    <a:pt x="123164" y="19278"/>
                  </a:lnTo>
                  <a:lnTo>
                    <a:pt x="122632" y="19049"/>
                  </a:lnTo>
                  <a:lnTo>
                    <a:pt x="121462" y="19049"/>
                  </a:lnTo>
                  <a:lnTo>
                    <a:pt x="120344" y="18067"/>
                  </a:lnTo>
                  <a:lnTo>
                    <a:pt x="119646" y="17767"/>
                  </a:lnTo>
                  <a:lnTo>
                    <a:pt x="117875" y="16865"/>
                  </a:lnTo>
                  <a:lnTo>
                    <a:pt x="111442" y="16865"/>
                  </a:lnTo>
                  <a:lnTo>
                    <a:pt x="108877" y="15405"/>
                  </a:lnTo>
                  <a:close/>
                </a:path>
                <a:path w="147319" h="111125">
                  <a:moveTo>
                    <a:pt x="141499" y="16586"/>
                  </a:moveTo>
                  <a:lnTo>
                    <a:pt x="124777" y="16586"/>
                  </a:lnTo>
                  <a:lnTo>
                    <a:pt x="127317" y="18516"/>
                  </a:lnTo>
                  <a:lnTo>
                    <a:pt x="123164" y="19278"/>
                  </a:lnTo>
                  <a:lnTo>
                    <a:pt x="146277" y="19278"/>
                  </a:lnTo>
                  <a:lnTo>
                    <a:pt x="146177" y="18440"/>
                  </a:lnTo>
                  <a:lnTo>
                    <a:pt x="141499" y="16586"/>
                  </a:lnTo>
                  <a:close/>
                </a:path>
                <a:path w="147319" h="111125">
                  <a:moveTo>
                    <a:pt x="120344" y="18067"/>
                  </a:moveTo>
                  <a:lnTo>
                    <a:pt x="121462" y="19049"/>
                  </a:lnTo>
                  <a:lnTo>
                    <a:pt x="121891" y="18731"/>
                  </a:lnTo>
                  <a:lnTo>
                    <a:pt x="120344" y="18067"/>
                  </a:lnTo>
                  <a:close/>
                </a:path>
                <a:path w="147319" h="111125">
                  <a:moveTo>
                    <a:pt x="121891" y="18731"/>
                  </a:moveTo>
                  <a:lnTo>
                    <a:pt x="121462" y="19049"/>
                  </a:lnTo>
                  <a:lnTo>
                    <a:pt x="122632" y="19049"/>
                  </a:lnTo>
                  <a:lnTo>
                    <a:pt x="121891" y="18731"/>
                  </a:lnTo>
                  <a:close/>
                </a:path>
                <a:path w="147319" h="111125">
                  <a:moveTo>
                    <a:pt x="120459" y="13042"/>
                  </a:moveTo>
                  <a:lnTo>
                    <a:pt x="118910" y="14757"/>
                  </a:lnTo>
                  <a:lnTo>
                    <a:pt x="118667" y="15354"/>
                  </a:lnTo>
                  <a:lnTo>
                    <a:pt x="118643" y="16230"/>
                  </a:lnTo>
                  <a:lnTo>
                    <a:pt x="119049" y="16929"/>
                  </a:lnTo>
                  <a:lnTo>
                    <a:pt x="120344" y="18067"/>
                  </a:lnTo>
                  <a:lnTo>
                    <a:pt x="121891" y="18731"/>
                  </a:lnTo>
                  <a:lnTo>
                    <a:pt x="124777" y="16586"/>
                  </a:lnTo>
                  <a:lnTo>
                    <a:pt x="141499" y="16586"/>
                  </a:lnTo>
                  <a:lnTo>
                    <a:pt x="140538" y="16205"/>
                  </a:lnTo>
                  <a:lnTo>
                    <a:pt x="140271" y="15354"/>
                  </a:lnTo>
                  <a:lnTo>
                    <a:pt x="139723" y="13169"/>
                  </a:lnTo>
                  <a:lnTo>
                    <a:pt x="124561" y="13169"/>
                  </a:lnTo>
                  <a:lnTo>
                    <a:pt x="120459" y="13042"/>
                  </a:lnTo>
                  <a:close/>
                </a:path>
                <a:path w="147319" h="111125">
                  <a:moveTo>
                    <a:pt x="115443" y="15862"/>
                  </a:moveTo>
                  <a:lnTo>
                    <a:pt x="114693" y="15862"/>
                  </a:lnTo>
                  <a:lnTo>
                    <a:pt x="113944" y="15976"/>
                  </a:lnTo>
                  <a:lnTo>
                    <a:pt x="111442" y="16865"/>
                  </a:lnTo>
                  <a:lnTo>
                    <a:pt x="117875" y="16865"/>
                  </a:lnTo>
                  <a:lnTo>
                    <a:pt x="116179" y="16001"/>
                  </a:lnTo>
                  <a:lnTo>
                    <a:pt x="115443" y="15862"/>
                  </a:lnTo>
                  <a:close/>
                </a:path>
                <a:path w="147319" h="111125">
                  <a:moveTo>
                    <a:pt x="136385" y="0"/>
                  </a:moveTo>
                  <a:lnTo>
                    <a:pt x="132778" y="1181"/>
                  </a:lnTo>
                  <a:lnTo>
                    <a:pt x="131927" y="1981"/>
                  </a:lnTo>
                  <a:lnTo>
                    <a:pt x="131876" y="2959"/>
                  </a:lnTo>
                  <a:lnTo>
                    <a:pt x="132219" y="4000"/>
                  </a:lnTo>
                  <a:lnTo>
                    <a:pt x="133769" y="6134"/>
                  </a:lnTo>
                  <a:lnTo>
                    <a:pt x="136702" y="8724"/>
                  </a:lnTo>
                  <a:lnTo>
                    <a:pt x="130251" y="11671"/>
                  </a:lnTo>
                  <a:lnTo>
                    <a:pt x="127546" y="13157"/>
                  </a:lnTo>
                  <a:lnTo>
                    <a:pt x="124561" y="13169"/>
                  </a:lnTo>
                  <a:lnTo>
                    <a:pt x="139723" y="13169"/>
                  </a:lnTo>
                  <a:lnTo>
                    <a:pt x="139103" y="10693"/>
                  </a:lnTo>
                  <a:lnTo>
                    <a:pt x="139623" y="7454"/>
                  </a:lnTo>
                  <a:lnTo>
                    <a:pt x="141084" y="4292"/>
                  </a:lnTo>
                  <a:lnTo>
                    <a:pt x="138798" y="1981"/>
                  </a:lnTo>
                  <a:lnTo>
                    <a:pt x="136385" y="0"/>
                  </a:lnTo>
                  <a:close/>
                </a:path>
              </a:pathLst>
            </a:custGeom>
            <a:solidFill>
              <a:srgbClr val="70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676565" y="2111654"/>
              <a:ext cx="160020" cy="76835"/>
            </a:xfrm>
            <a:custGeom>
              <a:avLst/>
              <a:gdLst/>
              <a:ahLst/>
              <a:cxnLst/>
              <a:rect l="l" t="t" r="r" b="b"/>
              <a:pathLst>
                <a:path w="160019" h="76835">
                  <a:moveTo>
                    <a:pt x="113271" y="0"/>
                  </a:moveTo>
                  <a:lnTo>
                    <a:pt x="109232" y="939"/>
                  </a:lnTo>
                  <a:lnTo>
                    <a:pt x="104673" y="8204"/>
                  </a:lnTo>
                  <a:lnTo>
                    <a:pt x="100914" y="11722"/>
                  </a:lnTo>
                  <a:lnTo>
                    <a:pt x="90055" y="18935"/>
                  </a:lnTo>
                  <a:lnTo>
                    <a:pt x="84340" y="26466"/>
                  </a:lnTo>
                  <a:lnTo>
                    <a:pt x="85242" y="28714"/>
                  </a:lnTo>
                  <a:lnTo>
                    <a:pt x="92748" y="29616"/>
                  </a:lnTo>
                  <a:lnTo>
                    <a:pt x="95034" y="31038"/>
                  </a:lnTo>
                  <a:lnTo>
                    <a:pt x="98107" y="31534"/>
                  </a:lnTo>
                  <a:lnTo>
                    <a:pt x="92989" y="33439"/>
                  </a:lnTo>
                  <a:lnTo>
                    <a:pt x="86817" y="33997"/>
                  </a:lnTo>
                  <a:lnTo>
                    <a:pt x="86931" y="44246"/>
                  </a:lnTo>
                  <a:lnTo>
                    <a:pt x="85089" y="44030"/>
                  </a:lnTo>
                  <a:lnTo>
                    <a:pt x="77368" y="40195"/>
                  </a:lnTo>
                  <a:lnTo>
                    <a:pt x="70967" y="42100"/>
                  </a:lnTo>
                  <a:lnTo>
                    <a:pt x="66395" y="49822"/>
                  </a:lnTo>
                  <a:lnTo>
                    <a:pt x="64668" y="51676"/>
                  </a:lnTo>
                  <a:lnTo>
                    <a:pt x="57365" y="53581"/>
                  </a:lnTo>
                  <a:lnTo>
                    <a:pt x="52628" y="55651"/>
                  </a:lnTo>
                  <a:lnTo>
                    <a:pt x="43853" y="58165"/>
                  </a:lnTo>
                  <a:lnTo>
                    <a:pt x="37388" y="55079"/>
                  </a:lnTo>
                  <a:lnTo>
                    <a:pt x="36194" y="62509"/>
                  </a:lnTo>
                  <a:lnTo>
                    <a:pt x="29756" y="63182"/>
                  </a:lnTo>
                  <a:lnTo>
                    <a:pt x="24726" y="65925"/>
                  </a:lnTo>
                  <a:lnTo>
                    <a:pt x="19176" y="66306"/>
                  </a:lnTo>
                  <a:lnTo>
                    <a:pt x="14947" y="68110"/>
                  </a:lnTo>
                  <a:lnTo>
                    <a:pt x="10375" y="68491"/>
                  </a:lnTo>
                  <a:lnTo>
                    <a:pt x="3467" y="70053"/>
                  </a:lnTo>
                  <a:lnTo>
                    <a:pt x="304" y="70103"/>
                  </a:lnTo>
                  <a:lnTo>
                    <a:pt x="0" y="73825"/>
                  </a:lnTo>
                  <a:lnTo>
                    <a:pt x="3263" y="76580"/>
                  </a:lnTo>
                  <a:lnTo>
                    <a:pt x="6807" y="76771"/>
                  </a:lnTo>
                  <a:lnTo>
                    <a:pt x="13144" y="73418"/>
                  </a:lnTo>
                  <a:lnTo>
                    <a:pt x="16027" y="72504"/>
                  </a:lnTo>
                  <a:lnTo>
                    <a:pt x="23875" y="73253"/>
                  </a:lnTo>
                  <a:lnTo>
                    <a:pt x="28435" y="71958"/>
                  </a:lnTo>
                  <a:lnTo>
                    <a:pt x="35775" y="69418"/>
                  </a:lnTo>
                  <a:lnTo>
                    <a:pt x="38595" y="68859"/>
                  </a:lnTo>
                  <a:lnTo>
                    <a:pt x="41554" y="68922"/>
                  </a:lnTo>
                  <a:lnTo>
                    <a:pt x="49453" y="67703"/>
                  </a:lnTo>
                  <a:lnTo>
                    <a:pt x="56629" y="64096"/>
                  </a:lnTo>
                  <a:lnTo>
                    <a:pt x="64287" y="62077"/>
                  </a:lnTo>
                  <a:lnTo>
                    <a:pt x="71140" y="59765"/>
                  </a:lnTo>
                  <a:lnTo>
                    <a:pt x="84273" y="53694"/>
                  </a:lnTo>
                  <a:lnTo>
                    <a:pt x="95186" y="49187"/>
                  </a:lnTo>
                  <a:lnTo>
                    <a:pt x="99656" y="49225"/>
                  </a:lnTo>
                  <a:lnTo>
                    <a:pt x="108978" y="45821"/>
                  </a:lnTo>
                  <a:lnTo>
                    <a:pt x="113690" y="43306"/>
                  </a:lnTo>
                  <a:lnTo>
                    <a:pt x="118706" y="41440"/>
                  </a:lnTo>
                  <a:lnTo>
                    <a:pt x="136945" y="35280"/>
                  </a:lnTo>
                  <a:lnTo>
                    <a:pt x="145497" y="31031"/>
                  </a:lnTo>
                  <a:lnTo>
                    <a:pt x="153225" y="24371"/>
                  </a:lnTo>
                  <a:lnTo>
                    <a:pt x="157289" y="22834"/>
                  </a:lnTo>
                  <a:lnTo>
                    <a:pt x="159486" y="18440"/>
                  </a:lnTo>
                  <a:lnTo>
                    <a:pt x="157518" y="12928"/>
                  </a:lnTo>
                  <a:lnTo>
                    <a:pt x="156044" y="12103"/>
                  </a:lnTo>
                  <a:lnTo>
                    <a:pt x="151345" y="15239"/>
                  </a:lnTo>
                  <a:lnTo>
                    <a:pt x="151231" y="13093"/>
                  </a:lnTo>
                  <a:lnTo>
                    <a:pt x="150088" y="10159"/>
                  </a:lnTo>
                  <a:lnTo>
                    <a:pt x="149758" y="8318"/>
                  </a:lnTo>
                  <a:lnTo>
                    <a:pt x="134823" y="10718"/>
                  </a:lnTo>
                  <a:lnTo>
                    <a:pt x="134251" y="11429"/>
                  </a:lnTo>
                  <a:lnTo>
                    <a:pt x="134264" y="13563"/>
                  </a:lnTo>
                  <a:lnTo>
                    <a:pt x="135064" y="14782"/>
                  </a:lnTo>
                  <a:lnTo>
                    <a:pt x="138328" y="11950"/>
                  </a:lnTo>
                  <a:lnTo>
                    <a:pt x="140588" y="15062"/>
                  </a:lnTo>
                  <a:lnTo>
                    <a:pt x="143103" y="14681"/>
                  </a:lnTo>
                  <a:lnTo>
                    <a:pt x="145821" y="13906"/>
                  </a:lnTo>
                  <a:lnTo>
                    <a:pt x="145770" y="17271"/>
                  </a:lnTo>
                  <a:lnTo>
                    <a:pt x="145300" y="18757"/>
                  </a:lnTo>
                  <a:lnTo>
                    <a:pt x="133756" y="18364"/>
                  </a:lnTo>
                  <a:lnTo>
                    <a:pt x="123570" y="18351"/>
                  </a:lnTo>
                  <a:lnTo>
                    <a:pt x="119049" y="15125"/>
                  </a:lnTo>
                  <a:lnTo>
                    <a:pt x="111899" y="14706"/>
                  </a:lnTo>
                  <a:lnTo>
                    <a:pt x="109613" y="15976"/>
                  </a:lnTo>
                  <a:lnTo>
                    <a:pt x="108203" y="13576"/>
                  </a:lnTo>
                  <a:lnTo>
                    <a:pt x="108813" y="12255"/>
                  </a:lnTo>
                  <a:lnTo>
                    <a:pt x="109893" y="11607"/>
                  </a:lnTo>
                  <a:lnTo>
                    <a:pt x="111315" y="11493"/>
                  </a:lnTo>
                  <a:lnTo>
                    <a:pt x="112521" y="10236"/>
                  </a:lnTo>
                  <a:lnTo>
                    <a:pt x="115125" y="10032"/>
                  </a:lnTo>
                  <a:lnTo>
                    <a:pt x="114426" y="7340"/>
                  </a:lnTo>
                  <a:lnTo>
                    <a:pt x="116827" y="5778"/>
                  </a:lnTo>
                  <a:lnTo>
                    <a:pt x="117195" y="3797"/>
                  </a:lnTo>
                  <a:lnTo>
                    <a:pt x="113271" y="0"/>
                  </a:lnTo>
                  <a:close/>
                </a:path>
              </a:pathLst>
            </a:custGeom>
            <a:solidFill>
              <a:srgbClr val="76AA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715579" y="2074341"/>
              <a:ext cx="200660" cy="109855"/>
            </a:xfrm>
            <a:custGeom>
              <a:avLst/>
              <a:gdLst/>
              <a:ahLst/>
              <a:cxnLst/>
              <a:rect l="l" t="t" r="r" b="b"/>
              <a:pathLst>
                <a:path w="200660" h="109855">
                  <a:moveTo>
                    <a:pt x="200025" y="0"/>
                  </a:moveTo>
                  <a:lnTo>
                    <a:pt x="189611" y="165"/>
                  </a:lnTo>
                  <a:lnTo>
                    <a:pt x="186601" y="1282"/>
                  </a:lnTo>
                  <a:lnTo>
                    <a:pt x="186753" y="8661"/>
                  </a:lnTo>
                  <a:lnTo>
                    <a:pt x="185572" y="11899"/>
                  </a:lnTo>
                  <a:lnTo>
                    <a:pt x="178231" y="12839"/>
                  </a:lnTo>
                  <a:lnTo>
                    <a:pt x="177812" y="16510"/>
                  </a:lnTo>
                  <a:lnTo>
                    <a:pt x="169799" y="20764"/>
                  </a:lnTo>
                  <a:lnTo>
                    <a:pt x="161290" y="19215"/>
                  </a:lnTo>
                  <a:lnTo>
                    <a:pt x="160070" y="29133"/>
                  </a:lnTo>
                  <a:lnTo>
                    <a:pt x="158343" y="28727"/>
                  </a:lnTo>
                  <a:lnTo>
                    <a:pt x="151519" y="32229"/>
                  </a:lnTo>
                  <a:lnTo>
                    <a:pt x="145113" y="34509"/>
                  </a:lnTo>
                  <a:lnTo>
                    <a:pt x="138950" y="37345"/>
                  </a:lnTo>
                  <a:lnTo>
                    <a:pt x="133642" y="41998"/>
                  </a:lnTo>
                  <a:lnTo>
                    <a:pt x="131114" y="45237"/>
                  </a:lnTo>
                  <a:lnTo>
                    <a:pt x="125387" y="44805"/>
                  </a:lnTo>
                  <a:lnTo>
                    <a:pt x="121907" y="48907"/>
                  </a:lnTo>
                  <a:lnTo>
                    <a:pt x="121183" y="48602"/>
                  </a:lnTo>
                  <a:lnTo>
                    <a:pt x="117386" y="45542"/>
                  </a:lnTo>
                  <a:lnTo>
                    <a:pt x="115938" y="46278"/>
                  </a:lnTo>
                  <a:lnTo>
                    <a:pt x="114871" y="50888"/>
                  </a:lnTo>
                  <a:lnTo>
                    <a:pt x="116319" y="51054"/>
                  </a:lnTo>
                  <a:lnTo>
                    <a:pt x="118618" y="50571"/>
                  </a:lnTo>
                  <a:lnTo>
                    <a:pt x="117906" y="55448"/>
                  </a:lnTo>
                  <a:lnTo>
                    <a:pt x="118402" y="58331"/>
                  </a:lnTo>
                  <a:lnTo>
                    <a:pt x="116255" y="61201"/>
                  </a:lnTo>
                  <a:lnTo>
                    <a:pt x="115443" y="60833"/>
                  </a:lnTo>
                  <a:lnTo>
                    <a:pt x="113969" y="59334"/>
                  </a:lnTo>
                  <a:lnTo>
                    <a:pt x="113398" y="60286"/>
                  </a:lnTo>
                  <a:lnTo>
                    <a:pt x="108820" y="65640"/>
                  </a:lnTo>
                  <a:lnTo>
                    <a:pt x="103139" y="69265"/>
                  </a:lnTo>
                  <a:lnTo>
                    <a:pt x="96892" y="71766"/>
                  </a:lnTo>
                  <a:lnTo>
                    <a:pt x="83877" y="76101"/>
                  </a:lnTo>
                  <a:lnTo>
                    <a:pt x="70626" y="81326"/>
                  </a:lnTo>
                  <a:lnTo>
                    <a:pt x="60540" y="84861"/>
                  </a:lnTo>
                  <a:lnTo>
                    <a:pt x="57162" y="84226"/>
                  </a:lnTo>
                  <a:lnTo>
                    <a:pt x="46316" y="88963"/>
                  </a:lnTo>
                  <a:lnTo>
                    <a:pt x="38696" y="92684"/>
                  </a:lnTo>
                  <a:lnTo>
                    <a:pt x="30848" y="95770"/>
                  </a:lnTo>
                  <a:lnTo>
                    <a:pt x="16937" y="100772"/>
                  </a:lnTo>
                  <a:lnTo>
                    <a:pt x="2730" y="104889"/>
                  </a:lnTo>
                  <a:lnTo>
                    <a:pt x="2082" y="105956"/>
                  </a:lnTo>
                  <a:lnTo>
                    <a:pt x="0" y="106070"/>
                  </a:lnTo>
                  <a:lnTo>
                    <a:pt x="647" y="108000"/>
                  </a:lnTo>
                  <a:lnTo>
                    <a:pt x="2819" y="107480"/>
                  </a:lnTo>
                  <a:lnTo>
                    <a:pt x="4648" y="109537"/>
                  </a:lnTo>
                  <a:lnTo>
                    <a:pt x="14058" y="104927"/>
                  </a:lnTo>
                  <a:lnTo>
                    <a:pt x="21310" y="102057"/>
                  </a:lnTo>
                  <a:lnTo>
                    <a:pt x="36118" y="103111"/>
                  </a:lnTo>
                  <a:lnTo>
                    <a:pt x="41224" y="98564"/>
                  </a:lnTo>
                  <a:lnTo>
                    <a:pt x="53162" y="93078"/>
                  </a:lnTo>
                  <a:lnTo>
                    <a:pt x="59131" y="89255"/>
                  </a:lnTo>
                  <a:lnTo>
                    <a:pt x="68935" y="87985"/>
                  </a:lnTo>
                  <a:lnTo>
                    <a:pt x="75267" y="83551"/>
                  </a:lnTo>
                  <a:lnTo>
                    <a:pt x="81094" y="80821"/>
                  </a:lnTo>
                  <a:lnTo>
                    <a:pt x="87319" y="79173"/>
                  </a:lnTo>
                  <a:lnTo>
                    <a:pt x="93992" y="78663"/>
                  </a:lnTo>
                  <a:lnTo>
                    <a:pt x="96621" y="78689"/>
                  </a:lnTo>
                  <a:lnTo>
                    <a:pt x="99441" y="77914"/>
                  </a:lnTo>
                  <a:lnTo>
                    <a:pt x="102019" y="71158"/>
                  </a:lnTo>
                  <a:lnTo>
                    <a:pt x="106045" y="70192"/>
                  </a:lnTo>
                  <a:lnTo>
                    <a:pt x="108648" y="71653"/>
                  </a:lnTo>
                  <a:lnTo>
                    <a:pt x="109918" y="70866"/>
                  </a:lnTo>
                  <a:lnTo>
                    <a:pt x="115849" y="70929"/>
                  </a:lnTo>
                  <a:lnTo>
                    <a:pt x="120167" y="69392"/>
                  </a:lnTo>
                  <a:lnTo>
                    <a:pt x="123405" y="63271"/>
                  </a:lnTo>
                  <a:lnTo>
                    <a:pt x="124891" y="62331"/>
                  </a:lnTo>
                  <a:lnTo>
                    <a:pt x="133718" y="60083"/>
                  </a:lnTo>
                  <a:lnTo>
                    <a:pt x="139357" y="53682"/>
                  </a:lnTo>
                  <a:lnTo>
                    <a:pt x="150774" y="52387"/>
                  </a:lnTo>
                  <a:lnTo>
                    <a:pt x="151726" y="48895"/>
                  </a:lnTo>
                  <a:lnTo>
                    <a:pt x="158623" y="46113"/>
                  </a:lnTo>
                  <a:lnTo>
                    <a:pt x="168059" y="38773"/>
                  </a:lnTo>
                  <a:lnTo>
                    <a:pt x="168656" y="34810"/>
                  </a:lnTo>
                  <a:lnTo>
                    <a:pt x="177901" y="33680"/>
                  </a:lnTo>
                  <a:lnTo>
                    <a:pt x="181330" y="29070"/>
                  </a:lnTo>
                  <a:lnTo>
                    <a:pt x="186207" y="21209"/>
                  </a:lnTo>
                  <a:lnTo>
                    <a:pt x="188823" y="19011"/>
                  </a:lnTo>
                  <a:lnTo>
                    <a:pt x="192760" y="17653"/>
                  </a:lnTo>
                  <a:lnTo>
                    <a:pt x="193230" y="17081"/>
                  </a:lnTo>
                  <a:lnTo>
                    <a:pt x="192760" y="16611"/>
                  </a:lnTo>
                  <a:lnTo>
                    <a:pt x="192493" y="14541"/>
                  </a:lnTo>
                  <a:lnTo>
                    <a:pt x="193344" y="12725"/>
                  </a:lnTo>
                  <a:lnTo>
                    <a:pt x="200113" y="9232"/>
                  </a:lnTo>
                  <a:lnTo>
                    <a:pt x="200025" y="0"/>
                  </a:lnTo>
                  <a:close/>
                </a:path>
              </a:pathLst>
            </a:custGeom>
            <a:solidFill>
              <a:srgbClr val="7FA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799945" y="2047366"/>
              <a:ext cx="96520" cy="72390"/>
            </a:xfrm>
            <a:custGeom>
              <a:avLst/>
              <a:gdLst/>
              <a:ahLst/>
              <a:cxnLst/>
              <a:rect l="l" t="t" r="r" b="b"/>
              <a:pathLst>
                <a:path w="96519" h="72389">
                  <a:moveTo>
                    <a:pt x="89915" y="0"/>
                  </a:moveTo>
                  <a:lnTo>
                    <a:pt x="89674" y="5791"/>
                  </a:lnTo>
                  <a:lnTo>
                    <a:pt x="87617" y="5168"/>
                  </a:lnTo>
                  <a:lnTo>
                    <a:pt x="86702" y="5905"/>
                  </a:lnTo>
                  <a:lnTo>
                    <a:pt x="85026" y="5753"/>
                  </a:lnTo>
                  <a:lnTo>
                    <a:pt x="85699" y="11087"/>
                  </a:lnTo>
                  <a:lnTo>
                    <a:pt x="84137" y="10795"/>
                  </a:lnTo>
                  <a:lnTo>
                    <a:pt x="81343" y="8343"/>
                  </a:lnTo>
                  <a:lnTo>
                    <a:pt x="80187" y="8026"/>
                  </a:lnTo>
                  <a:lnTo>
                    <a:pt x="79311" y="7251"/>
                  </a:lnTo>
                  <a:lnTo>
                    <a:pt x="76187" y="7251"/>
                  </a:lnTo>
                  <a:lnTo>
                    <a:pt x="74993" y="10706"/>
                  </a:lnTo>
                  <a:lnTo>
                    <a:pt x="72135" y="9740"/>
                  </a:lnTo>
                  <a:lnTo>
                    <a:pt x="67360" y="6997"/>
                  </a:lnTo>
                  <a:lnTo>
                    <a:pt x="64592" y="9156"/>
                  </a:lnTo>
                  <a:lnTo>
                    <a:pt x="62712" y="15748"/>
                  </a:lnTo>
                  <a:lnTo>
                    <a:pt x="58661" y="14478"/>
                  </a:lnTo>
                  <a:lnTo>
                    <a:pt x="49936" y="14452"/>
                  </a:lnTo>
                  <a:lnTo>
                    <a:pt x="50266" y="20904"/>
                  </a:lnTo>
                  <a:lnTo>
                    <a:pt x="48145" y="21361"/>
                  </a:lnTo>
                  <a:lnTo>
                    <a:pt x="42189" y="17157"/>
                  </a:lnTo>
                  <a:lnTo>
                    <a:pt x="34429" y="27736"/>
                  </a:lnTo>
                  <a:lnTo>
                    <a:pt x="25311" y="31127"/>
                  </a:lnTo>
                  <a:lnTo>
                    <a:pt x="24104" y="38036"/>
                  </a:lnTo>
                  <a:lnTo>
                    <a:pt x="15290" y="39674"/>
                  </a:lnTo>
                  <a:lnTo>
                    <a:pt x="13881" y="40309"/>
                  </a:lnTo>
                  <a:lnTo>
                    <a:pt x="10020" y="44348"/>
                  </a:lnTo>
                  <a:lnTo>
                    <a:pt x="6807" y="46659"/>
                  </a:lnTo>
                  <a:lnTo>
                    <a:pt x="1384" y="49885"/>
                  </a:lnTo>
                  <a:lnTo>
                    <a:pt x="0" y="51536"/>
                  </a:lnTo>
                  <a:lnTo>
                    <a:pt x="3378" y="57823"/>
                  </a:lnTo>
                  <a:lnTo>
                    <a:pt x="3022" y="62179"/>
                  </a:lnTo>
                  <a:lnTo>
                    <a:pt x="3505" y="66433"/>
                  </a:lnTo>
                  <a:lnTo>
                    <a:pt x="7213" y="71894"/>
                  </a:lnTo>
                  <a:lnTo>
                    <a:pt x="16713" y="70802"/>
                  </a:lnTo>
                  <a:lnTo>
                    <a:pt x="22428" y="61518"/>
                  </a:lnTo>
                  <a:lnTo>
                    <a:pt x="23952" y="57683"/>
                  </a:lnTo>
                  <a:lnTo>
                    <a:pt x="35001" y="56273"/>
                  </a:lnTo>
                  <a:lnTo>
                    <a:pt x="38925" y="50368"/>
                  </a:lnTo>
                  <a:lnTo>
                    <a:pt x="50177" y="41744"/>
                  </a:lnTo>
                  <a:lnTo>
                    <a:pt x="57657" y="38963"/>
                  </a:lnTo>
                  <a:lnTo>
                    <a:pt x="65506" y="32943"/>
                  </a:lnTo>
                  <a:lnTo>
                    <a:pt x="67525" y="31978"/>
                  </a:lnTo>
                  <a:lnTo>
                    <a:pt x="72504" y="32397"/>
                  </a:lnTo>
                  <a:lnTo>
                    <a:pt x="75361" y="31000"/>
                  </a:lnTo>
                  <a:lnTo>
                    <a:pt x="75069" y="25679"/>
                  </a:lnTo>
                  <a:lnTo>
                    <a:pt x="71627" y="27482"/>
                  </a:lnTo>
                  <a:lnTo>
                    <a:pt x="69684" y="26936"/>
                  </a:lnTo>
                  <a:lnTo>
                    <a:pt x="68935" y="26504"/>
                  </a:lnTo>
                  <a:lnTo>
                    <a:pt x="71653" y="24777"/>
                  </a:lnTo>
                  <a:lnTo>
                    <a:pt x="73977" y="22606"/>
                  </a:lnTo>
                  <a:lnTo>
                    <a:pt x="79247" y="26949"/>
                  </a:lnTo>
                  <a:lnTo>
                    <a:pt x="83184" y="26416"/>
                  </a:lnTo>
                  <a:lnTo>
                    <a:pt x="85737" y="18681"/>
                  </a:lnTo>
                  <a:lnTo>
                    <a:pt x="90017" y="15455"/>
                  </a:lnTo>
                  <a:lnTo>
                    <a:pt x="96354" y="8382"/>
                  </a:lnTo>
                  <a:lnTo>
                    <a:pt x="95300" y="6451"/>
                  </a:lnTo>
                  <a:lnTo>
                    <a:pt x="89915" y="0"/>
                  </a:lnTo>
                  <a:close/>
                </a:path>
              </a:pathLst>
            </a:custGeom>
            <a:solidFill>
              <a:srgbClr val="72AA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718310" y="2078494"/>
              <a:ext cx="108585" cy="73025"/>
            </a:xfrm>
            <a:custGeom>
              <a:avLst/>
              <a:gdLst/>
              <a:ahLst/>
              <a:cxnLst/>
              <a:rect l="l" t="t" r="r" b="b"/>
              <a:pathLst>
                <a:path w="108585" h="73025">
                  <a:moveTo>
                    <a:pt x="106946" y="0"/>
                  </a:moveTo>
                  <a:lnTo>
                    <a:pt x="105460" y="3695"/>
                  </a:lnTo>
                  <a:lnTo>
                    <a:pt x="103149" y="5905"/>
                  </a:lnTo>
                  <a:lnTo>
                    <a:pt x="96392" y="4940"/>
                  </a:lnTo>
                  <a:lnTo>
                    <a:pt x="94894" y="6959"/>
                  </a:lnTo>
                  <a:lnTo>
                    <a:pt x="90855" y="13131"/>
                  </a:lnTo>
                  <a:lnTo>
                    <a:pt x="85928" y="15417"/>
                  </a:lnTo>
                  <a:lnTo>
                    <a:pt x="78066" y="19608"/>
                  </a:lnTo>
                  <a:lnTo>
                    <a:pt x="73825" y="24803"/>
                  </a:lnTo>
                  <a:lnTo>
                    <a:pt x="68084" y="20104"/>
                  </a:lnTo>
                  <a:lnTo>
                    <a:pt x="67119" y="20612"/>
                  </a:lnTo>
                  <a:lnTo>
                    <a:pt x="66446" y="20764"/>
                  </a:lnTo>
                  <a:lnTo>
                    <a:pt x="65201" y="24218"/>
                  </a:lnTo>
                  <a:lnTo>
                    <a:pt x="62598" y="25971"/>
                  </a:lnTo>
                  <a:lnTo>
                    <a:pt x="52133" y="28968"/>
                  </a:lnTo>
                  <a:lnTo>
                    <a:pt x="51942" y="33578"/>
                  </a:lnTo>
                  <a:lnTo>
                    <a:pt x="51193" y="39497"/>
                  </a:lnTo>
                  <a:lnTo>
                    <a:pt x="44195" y="32766"/>
                  </a:lnTo>
                  <a:lnTo>
                    <a:pt x="40043" y="33464"/>
                  </a:lnTo>
                  <a:lnTo>
                    <a:pt x="33261" y="35598"/>
                  </a:lnTo>
                  <a:lnTo>
                    <a:pt x="33769" y="38849"/>
                  </a:lnTo>
                  <a:lnTo>
                    <a:pt x="34302" y="45897"/>
                  </a:lnTo>
                  <a:lnTo>
                    <a:pt x="31711" y="46951"/>
                  </a:lnTo>
                  <a:lnTo>
                    <a:pt x="27990" y="47040"/>
                  </a:lnTo>
                  <a:lnTo>
                    <a:pt x="24688" y="48818"/>
                  </a:lnTo>
                  <a:lnTo>
                    <a:pt x="25501" y="52057"/>
                  </a:lnTo>
                  <a:lnTo>
                    <a:pt x="25438" y="58318"/>
                  </a:lnTo>
                  <a:lnTo>
                    <a:pt x="23926" y="59740"/>
                  </a:lnTo>
                  <a:lnTo>
                    <a:pt x="11239" y="59601"/>
                  </a:lnTo>
                  <a:lnTo>
                    <a:pt x="4279" y="59817"/>
                  </a:lnTo>
                  <a:lnTo>
                    <a:pt x="1701" y="59524"/>
                  </a:lnTo>
                  <a:lnTo>
                    <a:pt x="292" y="62153"/>
                  </a:lnTo>
                  <a:lnTo>
                    <a:pt x="25" y="62966"/>
                  </a:lnTo>
                  <a:lnTo>
                    <a:pt x="0" y="63792"/>
                  </a:lnTo>
                  <a:lnTo>
                    <a:pt x="241" y="64604"/>
                  </a:lnTo>
                  <a:lnTo>
                    <a:pt x="2387" y="66560"/>
                  </a:lnTo>
                  <a:lnTo>
                    <a:pt x="5943" y="66967"/>
                  </a:lnTo>
                  <a:lnTo>
                    <a:pt x="6591" y="70510"/>
                  </a:lnTo>
                  <a:lnTo>
                    <a:pt x="6934" y="70878"/>
                  </a:lnTo>
                  <a:lnTo>
                    <a:pt x="8928" y="71793"/>
                  </a:lnTo>
                  <a:lnTo>
                    <a:pt x="10159" y="71831"/>
                  </a:lnTo>
                  <a:lnTo>
                    <a:pt x="13792" y="72478"/>
                  </a:lnTo>
                  <a:lnTo>
                    <a:pt x="17348" y="72529"/>
                  </a:lnTo>
                  <a:lnTo>
                    <a:pt x="19316" y="71462"/>
                  </a:lnTo>
                  <a:lnTo>
                    <a:pt x="27558" y="68046"/>
                  </a:lnTo>
                  <a:lnTo>
                    <a:pt x="34340" y="67652"/>
                  </a:lnTo>
                  <a:lnTo>
                    <a:pt x="45732" y="66649"/>
                  </a:lnTo>
                  <a:lnTo>
                    <a:pt x="49491" y="65493"/>
                  </a:lnTo>
                  <a:lnTo>
                    <a:pt x="52946" y="62306"/>
                  </a:lnTo>
                  <a:lnTo>
                    <a:pt x="51473" y="61518"/>
                  </a:lnTo>
                  <a:lnTo>
                    <a:pt x="48844" y="60794"/>
                  </a:lnTo>
                  <a:lnTo>
                    <a:pt x="45846" y="62433"/>
                  </a:lnTo>
                  <a:lnTo>
                    <a:pt x="44767" y="57810"/>
                  </a:lnTo>
                  <a:lnTo>
                    <a:pt x="46634" y="55079"/>
                  </a:lnTo>
                  <a:lnTo>
                    <a:pt x="52527" y="52743"/>
                  </a:lnTo>
                  <a:lnTo>
                    <a:pt x="54660" y="49352"/>
                  </a:lnTo>
                  <a:lnTo>
                    <a:pt x="65417" y="42799"/>
                  </a:lnTo>
                  <a:lnTo>
                    <a:pt x="67195" y="34874"/>
                  </a:lnTo>
                  <a:lnTo>
                    <a:pt x="69684" y="34874"/>
                  </a:lnTo>
                  <a:lnTo>
                    <a:pt x="75018" y="36398"/>
                  </a:lnTo>
                  <a:lnTo>
                    <a:pt x="73380" y="38671"/>
                  </a:lnTo>
                  <a:lnTo>
                    <a:pt x="72682" y="40500"/>
                  </a:lnTo>
                  <a:lnTo>
                    <a:pt x="76022" y="40017"/>
                  </a:lnTo>
                  <a:lnTo>
                    <a:pt x="79501" y="39992"/>
                  </a:lnTo>
                  <a:lnTo>
                    <a:pt x="81978" y="34798"/>
                  </a:lnTo>
                  <a:lnTo>
                    <a:pt x="83807" y="35420"/>
                  </a:lnTo>
                  <a:lnTo>
                    <a:pt x="85140" y="35306"/>
                  </a:lnTo>
                  <a:lnTo>
                    <a:pt x="87160" y="31127"/>
                  </a:lnTo>
                  <a:lnTo>
                    <a:pt x="86372" y="27127"/>
                  </a:lnTo>
                  <a:lnTo>
                    <a:pt x="83134" y="21094"/>
                  </a:lnTo>
                  <a:lnTo>
                    <a:pt x="82905" y="19735"/>
                  </a:lnTo>
                  <a:lnTo>
                    <a:pt x="89065" y="17195"/>
                  </a:lnTo>
                  <a:lnTo>
                    <a:pt x="91909" y="14833"/>
                  </a:lnTo>
                  <a:lnTo>
                    <a:pt x="96253" y="9766"/>
                  </a:lnTo>
                  <a:lnTo>
                    <a:pt x="98755" y="8585"/>
                  </a:lnTo>
                  <a:lnTo>
                    <a:pt x="106387" y="10960"/>
                  </a:lnTo>
                  <a:lnTo>
                    <a:pt x="106159" y="6616"/>
                  </a:lnTo>
                  <a:lnTo>
                    <a:pt x="108102" y="3441"/>
                  </a:lnTo>
                  <a:lnTo>
                    <a:pt x="107175" y="1511"/>
                  </a:lnTo>
                  <a:lnTo>
                    <a:pt x="106946" y="0"/>
                  </a:lnTo>
                  <a:close/>
                </a:path>
              </a:pathLst>
            </a:custGeom>
            <a:solidFill>
              <a:srgbClr val="6EAB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915604" y="2064118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10541" y="0"/>
                  </a:moveTo>
                  <a:lnTo>
                    <a:pt x="9855" y="2984"/>
                  </a:lnTo>
                  <a:lnTo>
                    <a:pt x="7950" y="3835"/>
                  </a:lnTo>
                  <a:lnTo>
                    <a:pt x="7061" y="3848"/>
                  </a:lnTo>
                  <a:lnTo>
                    <a:pt x="6235" y="4000"/>
                  </a:lnTo>
                  <a:lnTo>
                    <a:pt x="3225" y="5143"/>
                  </a:lnTo>
                  <a:lnTo>
                    <a:pt x="317" y="6388"/>
                  </a:lnTo>
                  <a:lnTo>
                    <a:pt x="0" y="10236"/>
                  </a:lnTo>
                  <a:lnTo>
                    <a:pt x="1028" y="10274"/>
                  </a:lnTo>
                  <a:lnTo>
                    <a:pt x="2349" y="9931"/>
                  </a:lnTo>
                  <a:lnTo>
                    <a:pt x="7188" y="13589"/>
                  </a:lnTo>
                  <a:lnTo>
                    <a:pt x="9448" y="10121"/>
                  </a:lnTo>
                  <a:lnTo>
                    <a:pt x="14427" y="6070"/>
                  </a:lnTo>
                  <a:lnTo>
                    <a:pt x="12966" y="3378"/>
                  </a:lnTo>
                  <a:lnTo>
                    <a:pt x="10541" y="0"/>
                  </a:lnTo>
                  <a:close/>
                </a:path>
              </a:pathLst>
            </a:custGeom>
            <a:solidFill>
              <a:srgbClr val="7FA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956104" y="1982965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89" h="6985">
                  <a:moveTo>
                    <a:pt x="8305" y="0"/>
                  </a:moveTo>
                  <a:lnTo>
                    <a:pt x="0" y="0"/>
                  </a:lnTo>
                  <a:lnTo>
                    <a:pt x="1511" y="1358"/>
                  </a:lnTo>
                  <a:lnTo>
                    <a:pt x="2692" y="2959"/>
                  </a:lnTo>
                  <a:lnTo>
                    <a:pt x="3949" y="5943"/>
                  </a:lnTo>
                  <a:lnTo>
                    <a:pt x="4483" y="6985"/>
                  </a:lnTo>
                  <a:lnTo>
                    <a:pt x="7315" y="5943"/>
                  </a:lnTo>
                  <a:lnTo>
                    <a:pt x="8293" y="5524"/>
                  </a:lnTo>
                  <a:lnTo>
                    <a:pt x="8280" y="2692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79B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879257" y="2051570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89">
                  <a:moveTo>
                    <a:pt x="5118" y="0"/>
                  </a:moveTo>
                  <a:lnTo>
                    <a:pt x="3047" y="3467"/>
                  </a:lnTo>
                  <a:lnTo>
                    <a:pt x="0" y="3048"/>
                  </a:lnTo>
                  <a:lnTo>
                    <a:pt x="609" y="3835"/>
                  </a:lnTo>
                  <a:lnTo>
                    <a:pt x="1130" y="4737"/>
                  </a:lnTo>
                  <a:lnTo>
                    <a:pt x="2984" y="6413"/>
                  </a:lnTo>
                  <a:lnTo>
                    <a:pt x="3289" y="8877"/>
                  </a:lnTo>
                  <a:lnTo>
                    <a:pt x="7772" y="6985"/>
                  </a:lnTo>
                  <a:lnTo>
                    <a:pt x="8127" y="5448"/>
                  </a:lnTo>
                  <a:lnTo>
                    <a:pt x="6349" y="2146"/>
                  </a:lnTo>
                  <a:lnTo>
                    <a:pt x="8013" y="1854"/>
                  </a:lnTo>
                  <a:lnTo>
                    <a:pt x="8305" y="965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70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784604" y="212050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80">
                  <a:moveTo>
                    <a:pt x="12" y="0"/>
                  </a:moveTo>
                  <a:lnTo>
                    <a:pt x="0" y="2222"/>
                  </a:lnTo>
                  <a:lnTo>
                    <a:pt x="165" y="4724"/>
                  </a:lnTo>
                  <a:lnTo>
                    <a:pt x="3175" y="4749"/>
                  </a:lnTo>
                  <a:lnTo>
                    <a:pt x="3276" y="264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EAB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800212" y="1956942"/>
              <a:ext cx="142875" cy="68580"/>
            </a:xfrm>
            <a:custGeom>
              <a:avLst/>
              <a:gdLst/>
              <a:ahLst/>
              <a:cxnLst/>
              <a:rect l="l" t="t" r="r" b="b"/>
              <a:pathLst>
                <a:path w="142875" h="68580">
                  <a:moveTo>
                    <a:pt x="140385" y="0"/>
                  </a:moveTo>
                  <a:lnTo>
                    <a:pt x="127850" y="63"/>
                  </a:lnTo>
                  <a:lnTo>
                    <a:pt x="123850" y="1727"/>
                  </a:lnTo>
                  <a:lnTo>
                    <a:pt x="119989" y="3949"/>
                  </a:lnTo>
                  <a:lnTo>
                    <a:pt x="115379" y="3174"/>
                  </a:lnTo>
                  <a:lnTo>
                    <a:pt x="114376" y="4013"/>
                  </a:lnTo>
                  <a:lnTo>
                    <a:pt x="113957" y="5206"/>
                  </a:lnTo>
                  <a:lnTo>
                    <a:pt x="114058" y="10604"/>
                  </a:lnTo>
                  <a:lnTo>
                    <a:pt x="112026" y="12001"/>
                  </a:lnTo>
                  <a:lnTo>
                    <a:pt x="101269" y="12191"/>
                  </a:lnTo>
                  <a:lnTo>
                    <a:pt x="100825" y="12687"/>
                  </a:lnTo>
                  <a:lnTo>
                    <a:pt x="100126" y="23291"/>
                  </a:lnTo>
                  <a:lnTo>
                    <a:pt x="98475" y="24485"/>
                  </a:lnTo>
                  <a:lnTo>
                    <a:pt x="78016" y="24333"/>
                  </a:lnTo>
                  <a:lnTo>
                    <a:pt x="77165" y="14109"/>
                  </a:lnTo>
                  <a:lnTo>
                    <a:pt x="75387" y="12268"/>
                  </a:lnTo>
                  <a:lnTo>
                    <a:pt x="64109" y="11531"/>
                  </a:lnTo>
                  <a:lnTo>
                    <a:pt x="62331" y="12306"/>
                  </a:lnTo>
                  <a:lnTo>
                    <a:pt x="60998" y="17271"/>
                  </a:lnTo>
                  <a:lnTo>
                    <a:pt x="60794" y="24129"/>
                  </a:lnTo>
                  <a:lnTo>
                    <a:pt x="50114" y="24777"/>
                  </a:lnTo>
                  <a:lnTo>
                    <a:pt x="48615" y="26771"/>
                  </a:lnTo>
                  <a:lnTo>
                    <a:pt x="48171" y="37795"/>
                  </a:lnTo>
                  <a:lnTo>
                    <a:pt x="38163" y="38112"/>
                  </a:lnTo>
                  <a:lnTo>
                    <a:pt x="35102" y="37833"/>
                  </a:lnTo>
                  <a:lnTo>
                    <a:pt x="31064" y="43687"/>
                  </a:lnTo>
                  <a:lnTo>
                    <a:pt x="27939" y="44068"/>
                  </a:lnTo>
                  <a:lnTo>
                    <a:pt x="22605" y="43192"/>
                  </a:lnTo>
                  <a:lnTo>
                    <a:pt x="19557" y="44094"/>
                  </a:lnTo>
                  <a:lnTo>
                    <a:pt x="15582" y="44183"/>
                  </a:lnTo>
                  <a:lnTo>
                    <a:pt x="12014" y="45224"/>
                  </a:lnTo>
                  <a:lnTo>
                    <a:pt x="9448" y="48526"/>
                  </a:lnTo>
                  <a:lnTo>
                    <a:pt x="8648" y="50558"/>
                  </a:lnTo>
                  <a:lnTo>
                    <a:pt x="6781" y="50368"/>
                  </a:lnTo>
                  <a:lnTo>
                    <a:pt x="2882" y="50977"/>
                  </a:lnTo>
                  <a:lnTo>
                    <a:pt x="1206" y="52069"/>
                  </a:lnTo>
                  <a:lnTo>
                    <a:pt x="660" y="57873"/>
                  </a:lnTo>
                  <a:lnTo>
                    <a:pt x="0" y="61315"/>
                  </a:lnTo>
                  <a:lnTo>
                    <a:pt x="1943" y="64503"/>
                  </a:lnTo>
                  <a:lnTo>
                    <a:pt x="4203" y="65709"/>
                  </a:lnTo>
                  <a:lnTo>
                    <a:pt x="6756" y="64249"/>
                  </a:lnTo>
                  <a:lnTo>
                    <a:pt x="16776" y="68364"/>
                  </a:lnTo>
                  <a:lnTo>
                    <a:pt x="24777" y="66890"/>
                  </a:lnTo>
                  <a:lnTo>
                    <a:pt x="32740" y="66459"/>
                  </a:lnTo>
                  <a:lnTo>
                    <a:pt x="34975" y="65658"/>
                  </a:lnTo>
                  <a:lnTo>
                    <a:pt x="36233" y="63779"/>
                  </a:lnTo>
                  <a:lnTo>
                    <a:pt x="40741" y="59448"/>
                  </a:lnTo>
                  <a:lnTo>
                    <a:pt x="44919" y="56083"/>
                  </a:lnTo>
                  <a:lnTo>
                    <a:pt x="53187" y="61099"/>
                  </a:lnTo>
                  <a:lnTo>
                    <a:pt x="56578" y="59169"/>
                  </a:lnTo>
                  <a:lnTo>
                    <a:pt x="63423" y="55740"/>
                  </a:lnTo>
                  <a:lnTo>
                    <a:pt x="62598" y="51892"/>
                  </a:lnTo>
                  <a:lnTo>
                    <a:pt x="61074" y="51104"/>
                  </a:lnTo>
                  <a:lnTo>
                    <a:pt x="57353" y="50736"/>
                  </a:lnTo>
                  <a:lnTo>
                    <a:pt x="55918" y="51790"/>
                  </a:lnTo>
                  <a:lnTo>
                    <a:pt x="53555" y="52946"/>
                  </a:lnTo>
                  <a:lnTo>
                    <a:pt x="52616" y="53047"/>
                  </a:lnTo>
                  <a:lnTo>
                    <a:pt x="51981" y="51180"/>
                  </a:lnTo>
                  <a:lnTo>
                    <a:pt x="52679" y="50698"/>
                  </a:lnTo>
                  <a:lnTo>
                    <a:pt x="56629" y="49060"/>
                  </a:lnTo>
                  <a:lnTo>
                    <a:pt x="59677" y="46100"/>
                  </a:lnTo>
                  <a:lnTo>
                    <a:pt x="64909" y="50799"/>
                  </a:lnTo>
                  <a:lnTo>
                    <a:pt x="67259" y="50190"/>
                  </a:lnTo>
                  <a:lnTo>
                    <a:pt x="70700" y="50291"/>
                  </a:lnTo>
                  <a:lnTo>
                    <a:pt x="72631" y="49860"/>
                  </a:lnTo>
                  <a:lnTo>
                    <a:pt x="76263" y="54432"/>
                  </a:lnTo>
                  <a:lnTo>
                    <a:pt x="79679" y="53682"/>
                  </a:lnTo>
                  <a:lnTo>
                    <a:pt x="83235" y="53174"/>
                  </a:lnTo>
                  <a:lnTo>
                    <a:pt x="81165" y="54863"/>
                  </a:lnTo>
                  <a:lnTo>
                    <a:pt x="80797" y="56527"/>
                  </a:lnTo>
                  <a:lnTo>
                    <a:pt x="84658" y="58839"/>
                  </a:lnTo>
                  <a:lnTo>
                    <a:pt x="86525" y="59588"/>
                  </a:lnTo>
                  <a:lnTo>
                    <a:pt x="88391" y="58216"/>
                  </a:lnTo>
                  <a:lnTo>
                    <a:pt x="89712" y="56299"/>
                  </a:lnTo>
                  <a:lnTo>
                    <a:pt x="87363" y="53771"/>
                  </a:lnTo>
                  <a:lnTo>
                    <a:pt x="89420" y="51981"/>
                  </a:lnTo>
                  <a:lnTo>
                    <a:pt x="90589" y="49568"/>
                  </a:lnTo>
                  <a:lnTo>
                    <a:pt x="90182" y="46888"/>
                  </a:lnTo>
                  <a:lnTo>
                    <a:pt x="91071" y="42151"/>
                  </a:lnTo>
                  <a:lnTo>
                    <a:pt x="92151" y="40843"/>
                  </a:lnTo>
                  <a:lnTo>
                    <a:pt x="96532" y="40970"/>
                  </a:lnTo>
                  <a:lnTo>
                    <a:pt x="99479" y="39852"/>
                  </a:lnTo>
                  <a:lnTo>
                    <a:pt x="101244" y="46037"/>
                  </a:lnTo>
                  <a:lnTo>
                    <a:pt x="103543" y="46824"/>
                  </a:lnTo>
                  <a:lnTo>
                    <a:pt x="106349" y="47320"/>
                  </a:lnTo>
                  <a:lnTo>
                    <a:pt x="106832" y="47218"/>
                  </a:lnTo>
                  <a:lnTo>
                    <a:pt x="107518" y="46545"/>
                  </a:lnTo>
                  <a:lnTo>
                    <a:pt x="108610" y="40500"/>
                  </a:lnTo>
                  <a:lnTo>
                    <a:pt x="112763" y="40716"/>
                  </a:lnTo>
                  <a:lnTo>
                    <a:pt x="114719" y="40373"/>
                  </a:lnTo>
                  <a:lnTo>
                    <a:pt x="115379" y="39509"/>
                  </a:lnTo>
                  <a:lnTo>
                    <a:pt x="115569" y="33693"/>
                  </a:lnTo>
                  <a:lnTo>
                    <a:pt x="114553" y="27343"/>
                  </a:lnTo>
                  <a:lnTo>
                    <a:pt x="116382" y="25044"/>
                  </a:lnTo>
                  <a:lnTo>
                    <a:pt x="121615" y="26022"/>
                  </a:lnTo>
                  <a:lnTo>
                    <a:pt x="122313" y="26631"/>
                  </a:lnTo>
                  <a:lnTo>
                    <a:pt x="122999" y="26669"/>
                  </a:lnTo>
                  <a:lnTo>
                    <a:pt x="123685" y="26022"/>
                  </a:lnTo>
                  <a:lnTo>
                    <a:pt x="128015" y="26022"/>
                  </a:lnTo>
                  <a:lnTo>
                    <a:pt x="132359" y="25692"/>
                  </a:lnTo>
                  <a:lnTo>
                    <a:pt x="142049" y="26606"/>
                  </a:lnTo>
                  <a:lnTo>
                    <a:pt x="141401" y="23139"/>
                  </a:lnTo>
                  <a:lnTo>
                    <a:pt x="141287" y="16700"/>
                  </a:lnTo>
                  <a:lnTo>
                    <a:pt x="142341" y="12953"/>
                  </a:lnTo>
                  <a:lnTo>
                    <a:pt x="132841" y="13855"/>
                  </a:lnTo>
                  <a:lnTo>
                    <a:pt x="123367" y="13512"/>
                  </a:lnTo>
                  <a:lnTo>
                    <a:pt x="121107" y="14185"/>
                  </a:lnTo>
                  <a:lnTo>
                    <a:pt x="120370" y="11315"/>
                  </a:lnTo>
                  <a:lnTo>
                    <a:pt x="123951" y="6159"/>
                  </a:lnTo>
                  <a:lnTo>
                    <a:pt x="126123" y="5816"/>
                  </a:lnTo>
                  <a:lnTo>
                    <a:pt x="131787" y="6248"/>
                  </a:lnTo>
                  <a:lnTo>
                    <a:pt x="140601" y="6362"/>
                  </a:lnTo>
                  <a:lnTo>
                    <a:pt x="141350" y="5232"/>
                  </a:lnTo>
                  <a:lnTo>
                    <a:pt x="141350" y="888"/>
                  </a:lnTo>
                  <a:lnTo>
                    <a:pt x="140385" y="0"/>
                  </a:lnTo>
                  <a:close/>
                </a:path>
              </a:pathLst>
            </a:custGeom>
            <a:solidFill>
              <a:srgbClr val="72B0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921611" y="1982964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10" h="7619">
                  <a:moveTo>
                    <a:pt x="3340" y="3111"/>
                  </a:moveTo>
                  <a:lnTo>
                    <a:pt x="2654" y="1028"/>
                  </a:lnTo>
                  <a:lnTo>
                    <a:pt x="2298" y="0"/>
                  </a:lnTo>
                  <a:lnTo>
                    <a:pt x="228" y="0"/>
                  </a:lnTo>
                  <a:lnTo>
                    <a:pt x="0" y="2298"/>
                  </a:lnTo>
                  <a:lnTo>
                    <a:pt x="1041" y="3340"/>
                  </a:lnTo>
                  <a:lnTo>
                    <a:pt x="3340" y="3111"/>
                  </a:lnTo>
                  <a:close/>
                </a:path>
                <a:path w="29210" h="7619">
                  <a:moveTo>
                    <a:pt x="6451" y="4038"/>
                  </a:moveTo>
                  <a:lnTo>
                    <a:pt x="5842" y="3289"/>
                  </a:lnTo>
                  <a:lnTo>
                    <a:pt x="4356" y="3136"/>
                  </a:lnTo>
                  <a:lnTo>
                    <a:pt x="3454" y="3035"/>
                  </a:lnTo>
                  <a:lnTo>
                    <a:pt x="3238" y="3238"/>
                  </a:lnTo>
                  <a:lnTo>
                    <a:pt x="3340" y="4127"/>
                  </a:lnTo>
                  <a:lnTo>
                    <a:pt x="3492" y="5372"/>
                  </a:lnTo>
                  <a:lnTo>
                    <a:pt x="3733" y="6565"/>
                  </a:lnTo>
                  <a:lnTo>
                    <a:pt x="5981" y="6921"/>
                  </a:lnTo>
                  <a:lnTo>
                    <a:pt x="6248" y="6172"/>
                  </a:lnTo>
                  <a:lnTo>
                    <a:pt x="6362" y="5473"/>
                  </a:lnTo>
                  <a:lnTo>
                    <a:pt x="6451" y="4038"/>
                  </a:lnTo>
                  <a:close/>
                </a:path>
                <a:path w="29210" h="7619">
                  <a:moveTo>
                    <a:pt x="28816" y="6083"/>
                  </a:moveTo>
                  <a:lnTo>
                    <a:pt x="28346" y="5651"/>
                  </a:lnTo>
                  <a:lnTo>
                    <a:pt x="28219" y="5448"/>
                  </a:lnTo>
                  <a:lnTo>
                    <a:pt x="27203" y="5283"/>
                  </a:lnTo>
                  <a:lnTo>
                    <a:pt x="26619" y="5562"/>
                  </a:lnTo>
                  <a:lnTo>
                    <a:pt x="26365" y="6540"/>
                  </a:lnTo>
                  <a:lnTo>
                    <a:pt x="25552" y="7264"/>
                  </a:lnTo>
                  <a:lnTo>
                    <a:pt x="26682" y="7239"/>
                  </a:lnTo>
                  <a:lnTo>
                    <a:pt x="27470" y="7213"/>
                  </a:lnTo>
                  <a:lnTo>
                    <a:pt x="28435" y="7391"/>
                  </a:lnTo>
                  <a:lnTo>
                    <a:pt x="28740" y="6362"/>
                  </a:lnTo>
                  <a:lnTo>
                    <a:pt x="28816" y="6083"/>
                  </a:lnTo>
                  <a:close/>
                </a:path>
              </a:pathLst>
            </a:custGeom>
            <a:solidFill>
              <a:srgbClr val="7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908340" y="2078214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4">
                  <a:moveTo>
                    <a:pt x="14312" y="10096"/>
                  </a:moveTo>
                  <a:lnTo>
                    <a:pt x="11417" y="9626"/>
                  </a:lnTo>
                  <a:lnTo>
                    <a:pt x="7797" y="11341"/>
                  </a:lnTo>
                  <a:lnTo>
                    <a:pt x="4279" y="13423"/>
                  </a:lnTo>
                  <a:lnTo>
                    <a:pt x="0" y="12738"/>
                  </a:lnTo>
                  <a:lnTo>
                    <a:pt x="0" y="13779"/>
                  </a:lnTo>
                  <a:lnTo>
                    <a:pt x="2349" y="14859"/>
                  </a:lnTo>
                  <a:lnTo>
                    <a:pt x="5054" y="13220"/>
                  </a:lnTo>
                  <a:lnTo>
                    <a:pt x="9410" y="17081"/>
                  </a:lnTo>
                  <a:lnTo>
                    <a:pt x="10972" y="14478"/>
                  </a:lnTo>
                  <a:lnTo>
                    <a:pt x="12928" y="11404"/>
                  </a:lnTo>
                  <a:lnTo>
                    <a:pt x="14312" y="10096"/>
                  </a:lnTo>
                  <a:close/>
                </a:path>
                <a:path w="15875" h="17144">
                  <a:moveTo>
                    <a:pt x="15570" y="1320"/>
                  </a:moveTo>
                  <a:lnTo>
                    <a:pt x="13462" y="0"/>
                  </a:lnTo>
                  <a:lnTo>
                    <a:pt x="11747" y="571"/>
                  </a:lnTo>
                  <a:lnTo>
                    <a:pt x="10414" y="2489"/>
                  </a:lnTo>
                  <a:lnTo>
                    <a:pt x="9652" y="3606"/>
                  </a:lnTo>
                  <a:lnTo>
                    <a:pt x="10007" y="4343"/>
                  </a:lnTo>
                  <a:lnTo>
                    <a:pt x="11417" y="4432"/>
                  </a:lnTo>
                  <a:lnTo>
                    <a:pt x="13525" y="4356"/>
                  </a:lnTo>
                  <a:lnTo>
                    <a:pt x="14655" y="2984"/>
                  </a:lnTo>
                  <a:lnTo>
                    <a:pt x="15570" y="1320"/>
                  </a:lnTo>
                  <a:close/>
                </a:path>
              </a:pathLst>
            </a:custGeom>
            <a:solidFill>
              <a:srgbClr val="83B5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68" name="object 4968"/>
          <p:cNvSpPr/>
          <p:nvPr/>
        </p:nvSpPr>
        <p:spPr>
          <a:xfrm>
            <a:off x="1987321" y="1905101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990" y="0"/>
                </a:moveTo>
                <a:lnTo>
                  <a:pt x="533" y="711"/>
                </a:lnTo>
                <a:lnTo>
                  <a:pt x="152" y="1066"/>
                </a:lnTo>
                <a:lnTo>
                  <a:pt x="76" y="1473"/>
                </a:lnTo>
                <a:lnTo>
                  <a:pt x="0" y="1968"/>
                </a:lnTo>
                <a:lnTo>
                  <a:pt x="203" y="2552"/>
                </a:lnTo>
                <a:lnTo>
                  <a:pt x="939" y="2247"/>
                </a:lnTo>
                <a:lnTo>
                  <a:pt x="1206" y="2133"/>
                </a:lnTo>
                <a:lnTo>
                  <a:pt x="1549" y="1765"/>
                </a:lnTo>
                <a:lnTo>
                  <a:pt x="1549" y="1117"/>
                </a:lnTo>
                <a:lnTo>
                  <a:pt x="1282" y="736"/>
                </a:lnTo>
                <a:lnTo>
                  <a:pt x="990" y="0"/>
                </a:lnTo>
                <a:close/>
              </a:path>
            </a:pathLst>
          </a:custGeom>
          <a:solidFill>
            <a:srgbClr val="78B4CC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69" name="object 4969"/>
          <p:cNvGrpSpPr/>
          <p:nvPr/>
        </p:nvGrpSpPr>
        <p:grpSpPr>
          <a:xfrm>
            <a:off x="1393278" y="2087117"/>
            <a:ext cx="548640" cy="140335"/>
            <a:chOff x="1393278" y="2087117"/>
            <a:chExt cx="548640" cy="140335"/>
          </a:xfrm>
        </p:grpSpPr>
        <p:sp>
          <p:nvSpPr>
            <p:cNvPr id="4970" name="object 4970"/>
            <p:cNvSpPr/>
            <p:nvPr/>
          </p:nvSpPr>
          <p:spPr>
            <a:xfrm>
              <a:off x="1828165" y="2087841"/>
              <a:ext cx="113664" cy="68580"/>
            </a:xfrm>
            <a:custGeom>
              <a:avLst/>
              <a:gdLst/>
              <a:ahLst/>
              <a:cxnLst/>
              <a:rect l="l" t="t" r="r" b="b"/>
              <a:pathLst>
                <a:path w="113664" h="68580">
                  <a:moveTo>
                    <a:pt x="113398" y="0"/>
                  </a:moveTo>
                  <a:lnTo>
                    <a:pt x="104051" y="0"/>
                  </a:lnTo>
                  <a:lnTo>
                    <a:pt x="101231" y="2006"/>
                  </a:lnTo>
                  <a:lnTo>
                    <a:pt x="97815" y="3225"/>
                  </a:lnTo>
                  <a:lnTo>
                    <a:pt x="95745" y="6235"/>
                  </a:lnTo>
                  <a:lnTo>
                    <a:pt x="90093" y="9423"/>
                  </a:lnTo>
                  <a:lnTo>
                    <a:pt x="86613" y="15557"/>
                  </a:lnTo>
                  <a:lnTo>
                    <a:pt x="80175" y="17653"/>
                  </a:lnTo>
                  <a:lnTo>
                    <a:pt x="74872" y="21598"/>
                  </a:lnTo>
                  <a:lnTo>
                    <a:pt x="54101" y="35064"/>
                  </a:lnTo>
                  <a:lnTo>
                    <a:pt x="48336" y="34912"/>
                  </a:lnTo>
                  <a:lnTo>
                    <a:pt x="44157" y="42824"/>
                  </a:lnTo>
                  <a:lnTo>
                    <a:pt x="41160" y="44538"/>
                  </a:lnTo>
                  <a:lnTo>
                    <a:pt x="11290" y="61493"/>
                  </a:lnTo>
                  <a:lnTo>
                    <a:pt x="4762" y="59956"/>
                  </a:lnTo>
                  <a:lnTo>
                    <a:pt x="2120" y="62052"/>
                  </a:lnTo>
                  <a:lnTo>
                    <a:pt x="215" y="65430"/>
                  </a:lnTo>
                  <a:lnTo>
                    <a:pt x="952" y="66332"/>
                  </a:lnTo>
                  <a:lnTo>
                    <a:pt x="0" y="67805"/>
                  </a:lnTo>
                  <a:lnTo>
                    <a:pt x="1257" y="68541"/>
                  </a:lnTo>
                  <a:lnTo>
                    <a:pt x="3428" y="66738"/>
                  </a:lnTo>
                  <a:lnTo>
                    <a:pt x="5753" y="65176"/>
                  </a:lnTo>
                  <a:lnTo>
                    <a:pt x="8521" y="64389"/>
                  </a:lnTo>
                  <a:lnTo>
                    <a:pt x="10134" y="63385"/>
                  </a:lnTo>
                  <a:lnTo>
                    <a:pt x="12204" y="63576"/>
                  </a:lnTo>
                  <a:lnTo>
                    <a:pt x="13715" y="62306"/>
                  </a:lnTo>
                  <a:lnTo>
                    <a:pt x="22638" y="58808"/>
                  </a:lnTo>
                  <a:lnTo>
                    <a:pt x="30919" y="54063"/>
                  </a:lnTo>
                  <a:lnTo>
                    <a:pt x="39031" y="48947"/>
                  </a:lnTo>
                  <a:lnTo>
                    <a:pt x="47447" y="44335"/>
                  </a:lnTo>
                  <a:lnTo>
                    <a:pt x="55090" y="40434"/>
                  </a:lnTo>
                  <a:lnTo>
                    <a:pt x="62598" y="36029"/>
                  </a:lnTo>
                  <a:lnTo>
                    <a:pt x="69982" y="31301"/>
                  </a:lnTo>
                  <a:lnTo>
                    <a:pt x="82613" y="22796"/>
                  </a:lnTo>
                  <a:lnTo>
                    <a:pt x="87642" y="18605"/>
                  </a:lnTo>
                  <a:lnTo>
                    <a:pt x="98577" y="12331"/>
                  </a:lnTo>
                  <a:lnTo>
                    <a:pt x="100914" y="5816"/>
                  </a:lnTo>
                  <a:lnTo>
                    <a:pt x="109448" y="3606"/>
                  </a:lnTo>
                  <a:lnTo>
                    <a:pt x="112953" y="3479"/>
                  </a:lnTo>
                  <a:lnTo>
                    <a:pt x="113398" y="0"/>
                  </a:lnTo>
                  <a:close/>
                </a:path>
              </a:pathLst>
            </a:custGeom>
            <a:solidFill>
              <a:srgbClr val="92B9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743024" y="2153272"/>
              <a:ext cx="86995" cy="38735"/>
            </a:xfrm>
            <a:custGeom>
              <a:avLst/>
              <a:gdLst/>
              <a:ahLst/>
              <a:cxnLst/>
              <a:rect l="l" t="t" r="r" b="b"/>
              <a:pathLst>
                <a:path w="86994" h="38735">
                  <a:moveTo>
                    <a:pt x="85356" y="0"/>
                  </a:moveTo>
                  <a:lnTo>
                    <a:pt x="80848" y="2870"/>
                  </a:lnTo>
                  <a:lnTo>
                    <a:pt x="70815" y="6223"/>
                  </a:lnTo>
                  <a:lnTo>
                    <a:pt x="65938" y="9994"/>
                  </a:lnTo>
                  <a:lnTo>
                    <a:pt x="59740" y="11112"/>
                  </a:lnTo>
                  <a:lnTo>
                    <a:pt x="49568" y="15786"/>
                  </a:lnTo>
                  <a:lnTo>
                    <a:pt x="38620" y="18681"/>
                  </a:lnTo>
                  <a:lnTo>
                    <a:pt x="34759" y="19507"/>
                  </a:lnTo>
                  <a:lnTo>
                    <a:pt x="32753" y="23571"/>
                  </a:lnTo>
                  <a:lnTo>
                    <a:pt x="22529" y="25539"/>
                  </a:lnTo>
                  <a:lnTo>
                    <a:pt x="17030" y="29705"/>
                  </a:lnTo>
                  <a:lnTo>
                    <a:pt x="8509" y="29552"/>
                  </a:lnTo>
                  <a:lnTo>
                    <a:pt x="2108" y="32943"/>
                  </a:lnTo>
                  <a:lnTo>
                    <a:pt x="0" y="34912"/>
                  </a:lnTo>
                  <a:lnTo>
                    <a:pt x="2273" y="38417"/>
                  </a:lnTo>
                  <a:lnTo>
                    <a:pt x="3797" y="38252"/>
                  </a:lnTo>
                  <a:lnTo>
                    <a:pt x="5715" y="38620"/>
                  </a:lnTo>
                  <a:lnTo>
                    <a:pt x="6781" y="37833"/>
                  </a:lnTo>
                  <a:lnTo>
                    <a:pt x="13602" y="33919"/>
                  </a:lnTo>
                  <a:lnTo>
                    <a:pt x="20916" y="31249"/>
                  </a:lnTo>
                  <a:lnTo>
                    <a:pt x="28402" y="29001"/>
                  </a:lnTo>
                  <a:lnTo>
                    <a:pt x="42885" y="23607"/>
                  </a:lnTo>
                  <a:lnTo>
                    <a:pt x="57470" y="18646"/>
                  </a:lnTo>
                  <a:lnTo>
                    <a:pt x="64554" y="15494"/>
                  </a:lnTo>
                  <a:lnTo>
                    <a:pt x="67030" y="14211"/>
                  </a:lnTo>
                  <a:lnTo>
                    <a:pt x="69392" y="11404"/>
                  </a:lnTo>
                  <a:lnTo>
                    <a:pt x="72885" y="12458"/>
                  </a:lnTo>
                  <a:lnTo>
                    <a:pt x="75755" y="6972"/>
                  </a:lnTo>
                  <a:lnTo>
                    <a:pt x="80111" y="3657"/>
                  </a:lnTo>
                  <a:lnTo>
                    <a:pt x="86385" y="3111"/>
                  </a:lnTo>
                  <a:lnTo>
                    <a:pt x="86347" y="1968"/>
                  </a:lnTo>
                  <a:lnTo>
                    <a:pt x="86563" y="749"/>
                  </a:lnTo>
                  <a:lnTo>
                    <a:pt x="85356" y="0"/>
                  </a:lnTo>
                  <a:close/>
                </a:path>
              </a:pathLst>
            </a:custGeom>
            <a:solidFill>
              <a:srgbClr val="94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908340" y="2087117"/>
              <a:ext cx="24130" cy="19685"/>
            </a:xfrm>
            <a:custGeom>
              <a:avLst/>
              <a:gdLst/>
              <a:ahLst/>
              <a:cxnLst/>
              <a:rect l="l" t="t" r="r" b="b"/>
              <a:pathLst>
                <a:path w="24130" h="19685">
                  <a:moveTo>
                    <a:pt x="15570" y="6959"/>
                  </a:moveTo>
                  <a:lnTo>
                    <a:pt x="9093" y="9017"/>
                  </a:lnTo>
                  <a:lnTo>
                    <a:pt x="4038" y="13017"/>
                  </a:lnTo>
                  <a:lnTo>
                    <a:pt x="0" y="18376"/>
                  </a:lnTo>
                  <a:lnTo>
                    <a:pt x="3289" y="18237"/>
                  </a:lnTo>
                  <a:lnTo>
                    <a:pt x="6489" y="19418"/>
                  </a:lnTo>
                  <a:lnTo>
                    <a:pt x="8851" y="12357"/>
                  </a:lnTo>
                  <a:lnTo>
                    <a:pt x="12903" y="9271"/>
                  </a:lnTo>
                  <a:lnTo>
                    <a:pt x="15570" y="6959"/>
                  </a:lnTo>
                  <a:close/>
                </a:path>
                <a:path w="24130" h="19685">
                  <a:moveTo>
                    <a:pt x="23876" y="723"/>
                  </a:moveTo>
                  <a:lnTo>
                    <a:pt x="18999" y="0"/>
                  </a:lnTo>
                  <a:lnTo>
                    <a:pt x="15443" y="1016"/>
                  </a:lnTo>
                  <a:lnTo>
                    <a:pt x="15570" y="6959"/>
                  </a:lnTo>
                  <a:lnTo>
                    <a:pt x="18719" y="5384"/>
                  </a:lnTo>
                  <a:lnTo>
                    <a:pt x="22364" y="4470"/>
                  </a:lnTo>
                  <a:lnTo>
                    <a:pt x="23876" y="723"/>
                  </a:lnTo>
                  <a:close/>
                </a:path>
              </a:pathLst>
            </a:custGeom>
            <a:solidFill>
              <a:srgbClr val="8DB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695462" y="2170747"/>
              <a:ext cx="86360" cy="32384"/>
            </a:xfrm>
            <a:custGeom>
              <a:avLst/>
              <a:gdLst/>
              <a:ahLst/>
              <a:cxnLst/>
              <a:rect l="l" t="t" r="r" b="b"/>
              <a:pathLst>
                <a:path w="86360" h="32385">
                  <a:moveTo>
                    <a:pt x="82257" y="0"/>
                  </a:moveTo>
                  <a:lnTo>
                    <a:pt x="79756" y="4673"/>
                  </a:lnTo>
                  <a:lnTo>
                    <a:pt x="73228" y="3098"/>
                  </a:lnTo>
                  <a:lnTo>
                    <a:pt x="70726" y="3975"/>
                  </a:lnTo>
                  <a:lnTo>
                    <a:pt x="64554" y="8521"/>
                  </a:lnTo>
                  <a:lnTo>
                    <a:pt x="59321" y="8953"/>
                  </a:lnTo>
                  <a:lnTo>
                    <a:pt x="54724" y="11214"/>
                  </a:lnTo>
                  <a:lnTo>
                    <a:pt x="47745" y="13825"/>
                  </a:lnTo>
                  <a:lnTo>
                    <a:pt x="40441" y="15471"/>
                  </a:lnTo>
                  <a:lnTo>
                    <a:pt x="33030" y="16875"/>
                  </a:lnTo>
                  <a:lnTo>
                    <a:pt x="25730" y="18757"/>
                  </a:lnTo>
                  <a:lnTo>
                    <a:pt x="19322" y="20643"/>
                  </a:lnTo>
                  <a:lnTo>
                    <a:pt x="6372" y="24051"/>
                  </a:lnTo>
                  <a:lnTo>
                    <a:pt x="0" y="26136"/>
                  </a:lnTo>
                  <a:lnTo>
                    <a:pt x="0" y="29248"/>
                  </a:lnTo>
                  <a:lnTo>
                    <a:pt x="3822" y="32067"/>
                  </a:lnTo>
                  <a:lnTo>
                    <a:pt x="8026" y="30797"/>
                  </a:lnTo>
                  <a:lnTo>
                    <a:pt x="21325" y="27443"/>
                  </a:lnTo>
                  <a:lnTo>
                    <a:pt x="49847" y="20942"/>
                  </a:lnTo>
                  <a:lnTo>
                    <a:pt x="49644" y="18161"/>
                  </a:lnTo>
                  <a:lnTo>
                    <a:pt x="50304" y="16116"/>
                  </a:lnTo>
                  <a:lnTo>
                    <a:pt x="59588" y="11785"/>
                  </a:lnTo>
                  <a:lnTo>
                    <a:pt x="66738" y="12458"/>
                  </a:lnTo>
                  <a:lnTo>
                    <a:pt x="78181" y="6959"/>
                  </a:lnTo>
                  <a:lnTo>
                    <a:pt x="82308" y="4521"/>
                  </a:lnTo>
                  <a:lnTo>
                    <a:pt x="86182" y="1206"/>
                  </a:lnTo>
                  <a:lnTo>
                    <a:pt x="82257" y="0"/>
                  </a:lnTo>
                  <a:close/>
                </a:path>
              </a:pathLst>
            </a:custGeom>
            <a:solidFill>
              <a:srgbClr val="8EB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667433" y="2190699"/>
              <a:ext cx="78105" cy="22225"/>
            </a:xfrm>
            <a:custGeom>
              <a:avLst/>
              <a:gdLst/>
              <a:ahLst/>
              <a:cxnLst/>
              <a:rect l="l" t="t" r="r" b="b"/>
              <a:pathLst>
                <a:path w="78105" h="22225">
                  <a:moveTo>
                    <a:pt x="68237" y="0"/>
                  </a:moveTo>
                  <a:lnTo>
                    <a:pt x="60934" y="5524"/>
                  </a:lnTo>
                  <a:lnTo>
                    <a:pt x="55854" y="5245"/>
                  </a:lnTo>
                  <a:lnTo>
                    <a:pt x="43840" y="5892"/>
                  </a:lnTo>
                  <a:lnTo>
                    <a:pt x="36474" y="11036"/>
                  </a:lnTo>
                  <a:lnTo>
                    <a:pt x="28028" y="9296"/>
                  </a:lnTo>
                  <a:lnTo>
                    <a:pt x="25272" y="14223"/>
                  </a:lnTo>
                  <a:lnTo>
                    <a:pt x="20827" y="15176"/>
                  </a:lnTo>
                  <a:lnTo>
                    <a:pt x="14274" y="14363"/>
                  </a:lnTo>
                  <a:lnTo>
                    <a:pt x="13627" y="15582"/>
                  </a:lnTo>
                  <a:lnTo>
                    <a:pt x="11925" y="17513"/>
                  </a:lnTo>
                  <a:lnTo>
                    <a:pt x="10794" y="17830"/>
                  </a:lnTo>
                  <a:lnTo>
                    <a:pt x="8445" y="16294"/>
                  </a:lnTo>
                  <a:lnTo>
                    <a:pt x="8229" y="15201"/>
                  </a:lnTo>
                  <a:lnTo>
                    <a:pt x="9055" y="12534"/>
                  </a:lnTo>
                  <a:lnTo>
                    <a:pt x="10883" y="11036"/>
                  </a:lnTo>
                  <a:lnTo>
                    <a:pt x="7010" y="8572"/>
                  </a:lnTo>
                  <a:lnTo>
                    <a:pt x="5333" y="9639"/>
                  </a:lnTo>
                  <a:lnTo>
                    <a:pt x="2654" y="12306"/>
                  </a:lnTo>
                  <a:lnTo>
                    <a:pt x="0" y="14490"/>
                  </a:lnTo>
                  <a:lnTo>
                    <a:pt x="1777" y="14757"/>
                  </a:lnTo>
                  <a:lnTo>
                    <a:pt x="3695" y="13906"/>
                  </a:lnTo>
                  <a:lnTo>
                    <a:pt x="5499" y="15087"/>
                  </a:lnTo>
                  <a:lnTo>
                    <a:pt x="5016" y="17081"/>
                  </a:lnTo>
                  <a:lnTo>
                    <a:pt x="1536" y="18592"/>
                  </a:lnTo>
                  <a:lnTo>
                    <a:pt x="4838" y="21602"/>
                  </a:lnTo>
                  <a:lnTo>
                    <a:pt x="8051" y="21297"/>
                  </a:lnTo>
                  <a:lnTo>
                    <a:pt x="12687" y="18656"/>
                  </a:lnTo>
                  <a:lnTo>
                    <a:pt x="15163" y="17614"/>
                  </a:lnTo>
                  <a:lnTo>
                    <a:pt x="17995" y="17602"/>
                  </a:lnTo>
                  <a:lnTo>
                    <a:pt x="24541" y="16565"/>
                  </a:lnTo>
                  <a:lnTo>
                    <a:pt x="30860" y="14414"/>
                  </a:lnTo>
                  <a:lnTo>
                    <a:pt x="37237" y="12530"/>
                  </a:lnTo>
                  <a:lnTo>
                    <a:pt x="43954" y="12293"/>
                  </a:lnTo>
                  <a:lnTo>
                    <a:pt x="45224" y="12471"/>
                  </a:lnTo>
                  <a:lnTo>
                    <a:pt x="45453" y="10375"/>
                  </a:lnTo>
                  <a:lnTo>
                    <a:pt x="49161" y="10248"/>
                  </a:lnTo>
                  <a:lnTo>
                    <a:pt x="51346" y="7150"/>
                  </a:lnTo>
                  <a:lnTo>
                    <a:pt x="62953" y="7746"/>
                  </a:lnTo>
                  <a:lnTo>
                    <a:pt x="69849" y="2374"/>
                  </a:lnTo>
                  <a:lnTo>
                    <a:pt x="77863" y="990"/>
                  </a:lnTo>
                  <a:lnTo>
                    <a:pt x="73050" y="1536"/>
                  </a:lnTo>
                  <a:lnTo>
                    <a:pt x="68237" y="0"/>
                  </a:lnTo>
                  <a:close/>
                </a:path>
              </a:pathLst>
            </a:custGeom>
            <a:solidFill>
              <a:srgbClr val="96BF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396403" y="2179231"/>
              <a:ext cx="322580" cy="48260"/>
            </a:xfrm>
            <a:custGeom>
              <a:avLst/>
              <a:gdLst/>
              <a:ahLst/>
              <a:cxnLst/>
              <a:rect l="l" t="t" r="r" b="b"/>
              <a:pathLst>
                <a:path w="322580" h="48260">
                  <a:moveTo>
                    <a:pt x="321906" y="0"/>
                  </a:moveTo>
                  <a:lnTo>
                    <a:pt x="315521" y="671"/>
                  </a:lnTo>
                  <a:lnTo>
                    <a:pt x="303011" y="3814"/>
                  </a:lnTo>
                  <a:lnTo>
                    <a:pt x="296468" y="4114"/>
                  </a:lnTo>
                  <a:lnTo>
                    <a:pt x="291172" y="3581"/>
                  </a:lnTo>
                  <a:lnTo>
                    <a:pt x="286296" y="9245"/>
                  </a:lnTo>
                  <a:lnTo>
                    <a:pt x="280365" y="6235"/>
                  </a:lnTo>
                  <a:lnTo>
                    <a:pt x="274574" y="6261"/>
                  </a:lnTo>
                  <a:lnTo>
                    <a:pt x="264045" y="10401"/>
                  </a:lnTo>
                  <a:lnTo>
                    <a:pt x="257490" y="12349"/>
                  </a:lnTo>
                  <a:lnTo>
                    <a:pt x="244094" y="15060"/>
                  </a:lnTo>
                  <a:lnTo>
                    <a:pt x="237490" y="16802"/>
                  </a:lnTo>
                  <a:lnTo>
                    <a:pt x="233311" y="18161"/>
                  </a:lnTo>
                  <a:lnTo>
                    <a:pt x="229044" y="18605"/>
                  </a:lnTo>
                  <a:lnTo>
                    <a:pt x="222415" y="17462"/>
                  </a:lnTo>
                  <a:lnTo>
                    <a:pt x="220370" y="17729"/>
                  </a:lnTo>
                  <a:lnTo>
                    <a:pt x="212750" y="21259"/>
                  </a:lnTo>
                  <a:lnTo>
                    <a:pt x="206413" y="20421"/>
                  </a:lnTo>
                  <a:lnTo>
                    <a:pt x="200685" y="23190"/>
                  </a:lnTo>
                  <a:lnTo>
                    <a:pt x="200266" y="22948"/>
                  </a:lnTo>
                  <a:lnTo>
                    <a:pt x="180610" y="25196"/>
                  </a:lnTo>
                  <a:lnTo>
                    <a:pt x="167446" y="27619"/>
                  </a:lnTo>
                  <a:lnTo>
                    <a:pt x="153666" y="28447"/>
                  </a:lnTo>
                  <a:lnTo>
                    <a:pt x="146926" y="29692"/>
                  </a:lnTo>
                  <a:lnTo>
                    <a:pt x="141973" y="31115"/>
                  </a:lnTo>
                  <a:lnTo>
                    <a:pt x="136918" y="29768"/>
                  </a:lnTo>
                  <a:lnTo>
                    <a:pt x="127685" y="33845"/>
                  </a:lnTo>
                  <a:lnTo>
                    <a:pt x="122466" y="33451"/>
                  </a:lnTo>
                  <a:lnTo>
                    <a:pt x="116928" y="36855"/>
                  </a:lnTo>
                  <a:lnTo>
                    <a:pt x="115595" y="35585"/>
                  </a:lnTo>
                  <a:lnTo>
                    <a:pt x="112839" y="34315"/>
                  </a:lnTo>
                  <a:lnTo>
                    <a:pt x="110820" y="33947"/>
                  </a:lnTo>
                  <a:lnTo>
                    <a:pt x="107810" y="40309"/>
                  </a:lnTo>
                  <a:lnTo>
                    <a:pt x="104000" y="40386"/>
                  </a:lnTo>
                  <a:lnTo>
                    <a:pt x="98247" y="39243"/>
                  </a:lnTo>
                  <a:lnTo>
                    <a:pt x="96799" y="39509"/>
                  </a:lnTo>
                  <a:lnTo>
                    <a:pt x="92671" y="42113"/>
                  </a:lnTo>
                  <a:lnTo>
                    <a:pt x="54879" y="43564"/>
                  </a:lnTo>
                  <a:lnTo>
                    <a:pt x="37739" y="42800"/>
                  </a:lnTo>
                  <a:lnTo>
                    <a:pt x="20754" y="40429"/>
                  </a:lnTo>
                  <a:lnTo>
                    <a:pt x="1295" y="35598"/>
                  </a:lnTo>
                  <a:lnTo>
                    <a:pt x="0" y="36347"/>
                  </a:lnTo>
                  <a:lnTo>
                    <a:pt x="4000" y="44373"/>
                  </a:lnTo>
                  <a:lnTo>
                    <a:pt x="12115" y="44094"/>
                  </a:lnTo>
                  <a:lnTo>
                    <a:pt x="14655" y="44386"/>
                  </a:lnTo>
                  <a:lnTo>
                    <a:pt x="27176" y="46742"/>
                  </a:lnTo>
                  <a:lnTo>
                    <a:pt x="37425" y="47840"/>
                  </a:lnTo>
                  <a:lnTo>
                    <a:pt x="47643" y="48005"/>
                  </a:lnTo>
                  <a:lnTo>
                    <a:pt x="57721" y="47053"/>
                  </a:lnTo>
                  <a:lnTo>
                    <a:pt x="65547" y="46688"/>
                  </a:lnTo>
                  <a:lnTo>
                    <a:pt x="80810" y="48025"/>
                  </a:lnTo>
                  <a:lnTo>
                    <a:pt x="88493" y="47574"/>
                  </a:lnTo>
                  <a:lnTo>
                    <a:pt x="96354" y="46202"/>
                  </a:lnTo>
                  <a:lnTo>
                    <a:pt x="104152" y="43218"/>
                  </a:lnTo>
                  <a:lnTo>
                    <a:pt x="113804" y="44818"/>
                  </a:lnTo>
                  <a:lnTo>
                    <a:pt x="114236" y="43141"/>
                  </a:lnTo>
                  <a:lnTo>
                    <a:pt x="115265" y="42570"/>
                  </a:lnTo>
                  <a:lnTo>
                    <a:pt x="119367" y="42037"/>
                  </a:lnTo>
                  <a:lnTo>
                    <a:pt x="123304" y="40055"/>
                  </a:lnTo>
                  <a:lnTo>
                    <a:pt x="129362" y="41490"/>
                  </a:lnTo>
                  <a:lnTo>
                    <a:pt x="130911" y="40690"/>
                  </a:lnTo>
                  <a:lnTo>
                    <a:pt x="139484" y="39179"/>
                  </a:lnTo>
                  <a:lnTo>
                    <a:pt x="145935" y="36042"/>
                  </a:lnTo>
                  <a:lnTo>
                    <a:pt x="153022" y="35712"/>
                  </a:lnTo>
                  <a:lnTo>
                    <a:pt x="161505" y="36626"/>
                  </a:lnTo>
                  <a:lnTo>
                    <a:pt x="169430" y="33655"/>
                  </a:lnTo>
                  <a:lnTo>
                    <a:pt x="177571" y="32194"/>
                  </a:lnTo>
                  <a:lnTo>
                    <a:pt x="179641" y="32194"/>
                  </a:lnTo>
                  <a:lnTo>
                    <a:pt x="180403" y="31470"/>
                  </a:lnTo>
                  <a:lnTo>
                    <a:pt x="181686" y="31724"/>
                  </a:lnTo>
                  <a:lnTo>
                    <a:pt x="183413" y="29286"/>
                  </a:lnTo>
                  <a:lnTo>
                    <a:pt x="199140" y="27904"/>
                  </a:lnTo>
                  <a:lnTo>
                    <a:pt x="212107" y="26287"/>
                  </a:lnTo>
                  <a:lnTo>
                    <a:pt x="225005" y="24191"/>
                  </a:lnTo>
                  <a:lnTo>
                    <a:pt x="242836" y="20447"/>
                  </a:lnTo>
                  <a:lnTo>
                    <a:pt x="247738" y="18961"/>
                  </a:lnTo>
                  <a:lnTo>
                    <a:pt x="261247" y="17766"/>
                  </a:lnTo>
                  <a:lnTo>
                    <a:pt x="269416" y="16367"/>
                  </a:lnTo>
                  <a:lnTo>
                    <a:pt x="277515" y="14553"/>
                  </a:lnTo>
                  <a:lnTo>
                    <a:pt x="285559" y="12458"/>
                  </a:lnTo>
                  <a:lnTo>
                    <a:pt x="289013" y="12585"/>
                  </a:lnTo>
                  <a:lnTo>
                    <a:pt x="292214" y="11874"/>
                  </a:lnTo>
                  <a:lnTo>
                    <a:pt x="313851" y="5312"/>
                  </a:lnTo>
                  <a:lnTo>
                    <a:pt x="319824" y="3111"/>
                  </a:lnTo>
                  <a:lnTo>
                    <a:pt x="320459" y="2044"/>
                  </a:lnTo>
                  <a:lnTo>
                    <a:pt x="322072" y="1612"/>
                  </a:lnTo>
                  <a:lnTo>
                    <a:pt x="321906" y="0"/>
                  </a:lnTo>
                  <a:close/>
                </a:path>
              </a:pathLst>
            </a:custGeom>
            <a:solidFill>
              <a:srgbClr val="7D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575765" y="2191689"/>
              <a:ext cx="106680" cy="21590"/>
            </a:xfrm>
            <a:custGeom>
              <a:avLst/>
              <a:gdLst/>
              <a:ahLst/>
              <a:cxnLst/>
              <a:rect l="l" t="t" r="r" b="b"/>
              <a:pathLst>
                <a:path w="106680" h="21589">
                  <a:moveTo>
                    <a:pt x="106197" y="0"/>
                  </a:moveTo>
                  <a:lnTo>
                    <a:pt x="99605" y="349"/>
                  </a:lnTo>
                  <a:lnTo>
                    <a:pt x="86702" y="3145"/>
                  </a:lnTo>
                  <a:lnTo>
                    <a:pt x="80124" y="3987"/>
                  </a:lnTo>
                  <a:lnTo>
                    <a:pt x="75704" y="4152"/>
                  </a:lnTo>
                  <a:lnTo>
                    <a:pt x="70929" y="4000"/>
                  </a:lnTo>
                  <a:lnTo>
                    <a:pt x="59909" y="7434"/>
                  </a:lnTo>
                  <a:lnTo>
                    <a:pt x="53151" y="9018"/>
                  </a:lnTo>
                  <a:lnTo>
                    <a:pt x="46328" y="10272"/>
                  </a:lnTo>
                  <a:lnTo>
                    <a:pt x="37338" y="11531"/>
                  </a:lnTo>
                  <a:lnTo>
                    <a:pt x="35801" y="12877"/>
                  </a:lnTo>
                  <a:lnTo>
                    <a:pt x="2692" y="15608"/>
                  </a:lnTo>
                  <a:lnTo>
                    <a:pt x="787" y="15570"/>
                  </a:lnTo>
                  <a:lnTo>
                    <a:pt x="4495" y="18872"/>
                  </a:lnTo>
                  <a:lnTo>
                    <a:pt x="0" y="18364"/>
                  </a:lnTo>
                  <a:lnTo>
                    <a:pt x="279" y="19735"/>
                  </a:lnTo>
                  <a:lnTo>
                    <a:pt x="2692" y="19697"/>
                  </a:lnTo>
                  <a:lnTo>
                    <a:pt x="16408" y="17500"/>
                  </a:lnTo>
                  <a:lnTo>
                    <a:pt x="24752" y="21577"/>
                  </a:lnTo>
                  <a:lnTo>
                    <a:pt x="27711" y="20612"/>
                  </a:lnTo>
                  <a:lnTo>
                    <a:pt x="32067" y="14947"/>
                  </a:lnTo>
                  <a:lnTo>
                    <a:pt x="34467" y="13919"/>
                  </a:lnTo>
                  <a:lnTo>
                    <a:pt x="42545" y="14706"/>
                  </a:lnTo>
                  <a:lnTo>
                    <a:pt x="48006" y="12699"/>
                  </a:lnTo>
                  <a:lnTo>
                    <a:pt x="57492" y="11696"/>
                  </a:lnTo>
                  <a:lnTo>
                    <a:pt x="61595" y="12344"/>
                  </a:lnTo>
                  <a:lnTo>
                    <a:pt x="69697" y="8839"/>
                  </a:lnTo>
                  <a:lnTo>
                    <a:pt x="74091" y="6654"/>
                  </a:lnTo>
                  <a:lnTo>
                    <a:pt x="80086" y="9740"/>
                  </a:lnTo>
                  <a:lnTo>
                    <a:pt x="80340" y="8839"/>
                  </a:lnTo>
                  <a:lnTo>
                    <a:pt x="88519" y="6515"/>
                  </a:lnTo>
                  <a:lnTo>
                    <a:pt x="95529" y="2781"/>
                  </a:lnTo>
                  <a:lnTo>
                    <a:pt x="104762" y="1904"/>
                  </a:lnTo>
                  <a:lnTo>
                    <a:pt x="105625" y="1168"/>
                  </a:lnTo>
                  <a:lnTo>
                    <a:pt x="106197" y="0"/>
                  </a:lnTo>
                  <a:close/>
                </a:path>
              </a:pathLst>
            </a:custGeom>
            <a:solidFill>
              <a:srgbClr val="7FAF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522869" y="2213495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26174" y="0"/>
                  </a:moveTo>
                  <a:lnTo>
                    <a:pt x="18745" y="126"/>
                  </a:lnTo>
                  <a:lnTo>
                    <a:pt x="12128" y="3670"/>
                  </a:lnTo>
                  <a:lnTo>
                    <a:pt x="2527" y="5854"/>
                  </a:lnTo>
                  <a:lnTo>
                    <a:pt x="1257" y="5194"/>
                  </a:lnTo>
                  <a:lnTo>
                    <a:pt x="228" y="6578"/>
                  </a:lnTo>
                  <a:lnTo>
                    <a:pt x="0" y="7962"/>
                  </a:lnTo>
                  <a:lnTo>
                    <a:pt x="1257" y="9347"/>
                  </a:lnTo>
                  <a:lnTo>
                    <a:pt x="5016" y="9423"/>
                  </a:lnTo>
                  <a:lnTo>
                    <a:pt x="8051" y="6007"/>
                  </a:lnTo>
                  <a:lnTo>
                    <a:pt x="9842" y="6349"/>
                  </a:lnTo>
                  <a:lnTo>
                    <a:pt x="18300" y="8356"/>
                  </a:lnTo>
                  <a:lnTo>
                    <a:pt x="24168" y="7238"/>
                  </a:lnTo>
                  <a:lnTo>
                    <a:pt x="29298" y="3124"/>
                  </a:lnTo>
                  <a:lnTo>
                    <a:pt x="28765" y="1574"/>
                  </a:lnTo>
                  <a:lnTo>
                    <a:pt x="27343" y="914"/>
                  </a:lnTo>
                  <a:lnTo>
                    <a:pt x="26174" y="0"/>
                  </a:lnTo>
                  <a:close/>
                </a:path>
              </a:pathLst>
            </a:custGeom>
            <a:solidFill>
              <a:srgbClr val="81AF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511668" y="2209926"/>
              <a:ext cx="62865" cy="16510"/>
            </a:xfrm>
            <a:custGeom>
              <a:avLst/>
              <a:gdLst/>
              <a:ahLst/>
              <a:cxnLst/>
              <a:rect l="l" t="t" r="r" b="b"/>
              <a:pathLst>
                <a:path w="62865" h="16510">
                  <a:moveTo>
                    <a:pt x="12458" y="8763"/>
                  </a:moveTo>
                  <a:lnTo>
                    <a:pt x="7988" y="8534"/>
                  </a:lnTo>
                  <a:lnTo>
                    <a:pt x="3556" y="8483"/>
                  </a:lnTo>
                  <a:lnTo>
                    <a:pt x="0" y="11874"/>
                  </a:lnTo>
                  <a:lnTo>
                    <a:pt x="1244" y="13868"/>
                  </a:lnTo>
                  <a:lnTo>
                    <a:pt x="5880" y="11620"/>
                  </a:lnTo>
                  <a:lnTo>
                    <a:pt x="5194" y="16040"/>
                  </a:lnTo>
                  <a:lnTo>
                    <a:pt x="7048" y="13665"/>
                  </a:lnTo>
                  <a:lnTo>
                    <a:pt x="10337" y="14655"/>
                  </a:lnTo>
                  <a:lnTo>
                    <a:pt x="12458" y="12915"/>
                  </a:lnTo>
                  <a:lnTo>
                    <a:pt x="12458" y="8763"/>
                  </a:lnTo>
                  <a:close/>
                </a:path>
                <a:path w="62865" h="16510">
                  <a:moveTo>
                    <a:pt x="62293" y="1485"/>
                  </a:moveTo>
                  <a:lnTo>
                    <a:pt x="61061" y="0"/>
                  </a:lnTo>
                  <a:lnTo>
                    <a:pt x="59639" y="622"/>
                  </a:lnTo>
                  <a:lnTo>
                    <a:pt x="51269" y="2311"/>
                  </a:lnTo>
                  <a:lnTo>
                    <a:pt x="44526" y="4584"/>
                  </a:lnTo>
                  <a:lnTo>
                    <a:pt x="37376" y="3568"/>
                  </a:lnTo>
                  <a:lnTo>
                    <a:pt x="38125" y="4889"/>
                  </a:lnTo>
                  <a:lnTo>
                    <a:pt x="38442" y="6642"/>
                  </a:lnTo>
                  <a:lnTo>
                    <a:pt x="40487" y="6680"/>
                  </a:lnTo>
                  <a:lnTo>
                    <a:pt x="44348" y="6642"/>
                  </a:lnTo>
                  <a:lnTo>
                    <a:pt x="48602" y="5105"/>
                  </a:lnTo>
                  <a:lnTo>
                    <a:pt x="56896" y="6464"/>
                  </a:lnTo>
                  <a:lnTo>
                    <a:pt x="59550" y="4787"/>
                  </a:lnTo>
                  <a:lnTo>
                    <a:pt x="62293" y="1485"/>
                  </a:lnTo>
                  <a:close/>
                </a:path>
              </a:pathLst>
            </a:custGeom>
            <a:solidFill>
              <a:srgbClr val="7FAF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393278" y="2209241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1955" y="0"/>
                  </a:moveTo>
                  <a:lnTo>
                    <a:pt x="0" y="2184"/>
                  </a:lnTo>
                  <a:lnTo>
                    <a:pt x="3124" y="6337"/>
                  </a:lnTo>
                  <a:lnTo>
                    <a:pt x="6235" y="7366"/>
                  </a:lnTo>
                  <a:lnTo>
                    <a:pt x="8915" y="5410"/>
                  </a:lnTo>
                  <a:lnTo>
                    <a:pt x="6997" y="3708"/>
                  </a:lnTo>
                  <a:lnTo>
                    <a:pt x="4013" y="444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CAB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80" name="object 4980"/>
          <p:cNvSpPr/>
          <p:nvPr/>
        </p:nvSpPr>
        <p:spPr>
          <a:xfrm>
            <a:off x="1341361" y="2203399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3975" y="0"/>
                </a:moveTo>
                <a:lnTo>
                  <a:pt x="1892" y="380"/>
                </a:lnTo>
                <a:lnTo>
                  <a:pt x="0" y="1790"/>
                </a:lnTo>
                <a:lnTo>
                  <a:pt x="2082" y="1447"/>
                </a:lnTo>
                <a:lnTo>
                  <a:pt x="4406" y="2628"/>
                </a:lnTo>
                <a:lnTo>
                  <a:pt x="6235" y="749"/>
                </a:lnTo>
                <a:lnTo>
                  <a:pt x="3975" y="0"/>
                </a:lnTo>
                <a:close/>
              </a:path>
            </a:pathLst>
          </a:custGeom>
          <a:solidFill>
            <a:srgbClr val="7F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1" name="object 4981"/>
          <p:cNvSpPr/>
          <p:nvPr/>
        </p:nvSpPr>
        <p:spPr>
          <a:xfrm>
            <a:off x="1688071" y="730465"/>
            <a:ext cx="4445" cy="2540"/>
          </a:xfrm>
          <a:custGeom>
            <a:avLst/>
            <a:gdLst/>
            <a:ahLst/>
            <a:cxnLst/>
            <a:rect l="l" t="t" r="r" b="b"/>
            <a:pathLst>
              <a:path w="4444" h="2540">
                <a:moveTo>
                  <a:pt x="4152" y="0"/>
                </a:moveTo>
                <a:lnTo>
                  <a:pt x="2616" y="76"/>
                </a:lnTo>
                <a:lnTo>
                  <a:pt x="1041" y="215"/>
                </a:lnTo>
                <a:lnTo>
                  <a:pt x="0" y="2082"/>
                </a:lnTo>
                <a:lnTo>
                  <a:pt x="4254" y="2209"/>
                </a:lnTo>
                <a:lnTo>
                  <a:pt x="4152" y="0"/>
                </a:lnTo>
                <a:close/>
              </a:path>
            </a:pathLst>
          </a:custGeom>
          <a:solidFill>
            <a:srgbClr val="A3D0E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82" name="object 4982"/>
          <p:cNvGrpSpPr/>
          <p:nvPr/>
        </p:nvGrpSpPr>
        <p:grpSpPr>
          <a:xfrm>
            <a:off x="1828190" y="847344"/>
            <a:ext cx="54610" cy="27305"/>
            <a:chOff x="1828190" y="847344"/>
            <a:chExt cx="54610" cy="27305"/>
          </a:xfrm>
        </p:grpSpPr>
        <p:sp>
          <p:nvSpPr>
            <p:cNvPr id="4983" name="object 4983"/>
            <p:cNvSpPr/>
            <p:nvPr/>
          </p:nvSpPr>
          <p:spPr>
            <a:xfrm>
              <a:off x="1828190" y="866025"/>
              <a:ext cx="13335" cy="8255"/>
            </a:xfrm>
            <a:custGeom>
              <a:avLst/>
              <a:gdLst/>
              <a:ahLst/>
              <a:cxnLst/>
              <a:rect l="l" t="t" r="r" b="b"/>
              <a:pathLst>
                <a:path w="13335" h="8255">
                  <a:moveTo>
                    <a:pt x="10553" y="0"/>
                  </a:moveTo>
                  <a:lnTo>
                    <a:pt x="7480" y="3809"/>
                  </a:lnTo>
                  <a:lnTo>
                    <a:pt x="5321" y="1574"/>
                  </a:lnTo>
                  <a:lnTo>
                    <a:pt x="3327" y="2654"/>
                  </a:lnTo>
                  <a:lnTo>
                    <a:pt x="1320" y="3708"/>
                  </a:lnTo>
                  <a:lnTo>
                    <a:pt x="0" y="5664"/>
                  </a:lnTo>
                  <a:lnTo>
                    <a:pt x="888" y="5803"/>
                  </a:lnTo>
                  <a:lnTo>
                    <a:pt x="1777" y="5892"/>
                  </a:lnTo>
                  <a:lnTo>
                    <a:pt x="2260" y="6807"/>
                  </a:lnTo>
                  <a:lnTo>
                    <a:pt x="2781" y="7429"/>
                  </a:lnTo>
                  <a:lnTo>
                    <a:pt x="3479" y="7632"/>
                  </a:lnTo>
                  <a:lnTo>
                    <a:pt x="4241" y="7658"/>
                  </a:lnTo>
                  <a:lnTo>
                    <a:pt x="6464" y="7416"/>
                  </a:lnTo>
                  <a:lnTo>
                    <a:pt x="8470" y="6527"/>
                  </a:lnTo>
                  <a:lnTo>
                    <a:pt x="10464" y="5613"/>
                  </a:lnTo>
                  <a:lnTo>
                    <a:pt x="12166" y="4686"/>
                  </a:lnTo>
                  <a:lnTo>
                    <a:pt x="12814" y="3949"/>
                  </a:lnTo>
                  <a:lnTo>
                    <a:pt x="12928" y="3797"/>
                  </a:lnTo>
                  <a:lnTo>
                    <a:pt x="13017" y="3200"/>
                  </a:lnTo>
                  <a:lnTo>
                    <a:pt x="12903" y="2920"/>
                  </a:lnTo>
                  <a:lnTo>
                    <a:pt x="12649" y="2666"/>
                  </a:lnTo>
                  <a:lnTo>
                    <a:pt x="10553" y="0"/>
                  </a:lnTo>
                  <a:close/>
                </a:path>
              </a:pathLst>
            </a:custGeom>
            <a:solidFill>
              <a:srgbClr val="C1D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840610" y="859345"/>
              <a:ext cx="20320" cy="15240"/>
            </a:xfrm>
            <a:custGeom>
              <a:avLst/>
              <a:gdLst/>
              <a:ahLst/>
              <a:cxnLst/>
              <a:rect l="l" t="t" r="r" b="b"/>
              <a:pathLst>
                <a:path w="20319" h="15240">
                  <a:moveTo>
                    <a:pt x="19100" y="0"/>
                  </a:moveTo>
                  <a:lnTo>
                    <a:pt x="17805" y="571"/>
                  </a:lnTo>
                  <a:lnTo>
                    <a:pt x="16535" y="863"/>
                  </a:lnTo>
                  <a:lnTo>
                    <a:pt x="12941" y="2590"/>
                  </a:lnTo>
                  <a:lnTo>
                    <a:pt x="10121" y="6273"/>
                  </a:lnTo>
                  <a:lnTo>
                    <a:pt x="5435" y="5194"/>
                  </a:lnTo>
                  <a:lnTo>
                    <a:pt x="4127" y="7111"/>
                  </a:lnTo>
                  <a:lnTo>
                    <a:pt x="2781" y="8978"/>
                  </a:lnTo>
                  <a:lnTo>
                    <a:pt x="228" y="9347"/>
                  </a:lnTo>
                  <a:lnTo>
                    <a:pt x="127" y="9563"/>
                  </a:lnTo>
                  <a:lnTo>
                    <a:pt x="0" y="10032"/>
                  </a:lnTo>
                  <a:lnTo>
                    <a:pt x="63" y="12623"/>
                  </a:lnTo>
                  <a:lnTo>
                    <a:pt x="1587" y="14135"/>
                  </a:lnTo>
                  <a:lnTo>
                    <a:pt x="3797" y="15125"/>
                  </a:lnTo>
                  <a:lnTo>
                    <a:pt x="8674" y="13576"/>
                  </a:lnTo>
                  <a:lnTo>
                    <a:pt x="12293" y="10058"/>
                  </a:lnTo>
                  <a:lnTo>
                    <a:pt x="17919" y="5575"/>
                  </a:lnTo>
                  <a:lnTo>
                    <a:pt x="20180" y="4165"/>
                  </a:lnTo>
                  <a:lnTo>
                    <a:pt x="20142" y="1333"/>
                  </a:lnTo>
                  <a:lnTo>
                    <a:pt x="19100" y="0"/>
                  </a:lnTo>
                  <a:close/>
                </a:path>
              </a:pathLst>
            </a:custGeom>
            <a:solidFill>
              <a:srgbClr val="4A6E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858124" y="853440"/>
              <a:ext cx="12700" cy="6350"/>
            </a:xfrm>
            <a:custGeom>
              <a:avLst/>
              <a:gdLst/>
              <a:ahLst/>
              <a:cxnLst/>
              <a:rect l="l" t="t" r="r" b="b"/>
              <a:pathLst>
                <a:path w="12700" h="6350">
                  <a:moveTo>
                    <a:pt x="3340" y="0"/>
                  </a:moveTo>
                  <a:lnTo>
                    <a:pt x="635" y="1320"/>
                  </a:lnTo>
                  <a:lnTo>
                    <a:pt x="88" y="1727"/>
                  </a:lnTo>
                  <a:lnTo>
                    <a:pt x="0" y="2197"/>
                  </a:lnTo>
                  <a:lnTo>
                    <a:pt x="355" y="2768"/>
                  </a:lnTo>
                  <a:lnTo>
                    <a:pt x="1308" y="3860"/>
                  </a:lnTo>
                  <a:lnTo>
                    <a:pt x="4089" y="3238"/>
                  </a:lnTo>
                  <a:lnTo>
                    <a:pt x="5676" y="5854"/>
                  </a:lnTo>
                  <a:lnTo>
                    <a:pt x="8039" y="6337"/>
                  </a:lnTo>
                  <a:lnTo>
                    <a:pt x="9982" y="5676"/>
                  </a:lnTo>
                  <a:lnTo>
                    <a:pt x="12204" y="5308"/>
                  </a:lnTo>
                  <a:lnTo>
                    <a:pt x="11772" y="2400"/>
                  </a:lnTo>
                  <a:lnTo>
                    <a:pt x="11023" y="1549"/>
                  </a:lnTo>
                  <a:lnTo>
                    <a:pt x="10071" y="1028"/>
                  </a:lnTo>
                  <a:lnTo>
                    <a:pt x="8940" y="825"/>
                  </a:lnTo>
                  <a:lnTo>
                    <a:pt x="6210" y="1460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84B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859432" y="85446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162" y="0"/>
                  </a:moveTo>
                  <a:lnTo>
                    <a:pt x="0" y="2832"/>
                  </a:lnTo>
                  <a:lnTo>
                    <a:pt x="190" y="3873"/>
                  </a:lnTo>
                  <a:lnTo>
                    <a:pt x="1473" y="4775"/>
                  </a:lnTo>
                  <a:lnTo>
                    <a:pt x="2641" y="5880"/>
                  </a:lnTo>
                  <a:lnTo>
                    <a:pt x="4216" y="6299"/>
                  </a:lnTo>
                  <a:lnTo>
                    <a:pt x="5283" y="6286"/>
                  </a:lnTo>
                  <a:lnTo>
                    <a:pt x="6007" y="5854"/>
                  </a:lnTo>
                  <a:lnTo>
                    <a:pt x="6261" y="4762"/>
                  </a:lnTo>
                  <a:lnTo>
                    <a:pt x="4584" y="2768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6CA0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857146" y="856996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4673" y="0"/>
                  </a:moveTo>
                  <a:lnTo>
                    <a:pt x="2476" y="1346"/>
                  </a:lnTo>
                  <a:lnTo>
                    <a:pt x="0" y="3200"/>
                  </a:lnTo>
                  <a:lnTo>
                    <a:pt x="1168" y="3479"/>
                  </a:lnTo>
                  <a:lnTo>
                    <a:pt x="2539" y="3124"/>
                  </a:lnTo>
                  <a:lnTo>
                    <a:pt x="3378" y="4343"/>
                  </a:lnTo>
                  <a:lnTo>
                    <a:pt x="4965" y="5384"/>
                  </a:lnTo>
                  <a:lnTo>
                    <a:pt x="5930" y="4851"/>
                  </a:lnTo>
                  <a:lnTo>
                    <a:pt x="6426" y="3124"/>
                  </a:lnTo>
                  <a:lnTo>
                    <a:pt x="5054" y="2654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508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855342" y="8541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40">
                  <a:moveTo>
                    <a:pt x="2349" y="0"/>
                  </a:moveTo>
                  <a:lnTo>
                    <a:pt x="1409" y="12"/>
                  </a:lnTo>
                  <a:lnTo>
                    <a:pt x="533" y="139"/>
                  </a:lnTo>
                  <a:lnTo>
                    <a:pt x="0" y="1066"/>
                  </a:lnTo>
                  <a:lnTo>
                    <a:pt x="800" y="2171"/>
                  </a:lnTo>
                  <a:lnTo>
                    <a:pt x="1993" y="2082"/>
                  </a:lnTo>
                  <a:lnTo>
                    <a:pt x="3149" y="2070"/>
                  </a:lnTo>
                  <a:lnTo>
                    <a:pt x="3073" y="1130"/>
                  </a:lnTo>
                  <a:lnTo>
                    <a:pt x="2984" y="647"/>
                  </a:lnTo>
                  <a:lnTo>
                    <a:pt x="2743" y="266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6799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857679" y="849896"/>
              <a:ext cx="23495" cy="6350"/>
            </a:xfrm>
            <a:custGeom>
              <a:avLst/>
              <a:gdLst/>
              <a:ahLst/>
              <a:cxnLst/>
              <a:rect l="l" t="t" r="r" b="b"/>
              <a:pathLst>
                <a:path w="23494" h="6350">
                  <a:moveTo>
                    <a:pt x="14427" y="0"/>
                  </a:moveTo>
                  <a:lnTo>
                    <a:pt x="11582" y="558"/>
                  </a:lnTo>
                  <a:lnTo>
                    <a:pt x="9296" y="2832"/>
                  </a:lnTo>
                  <a:lnTo>
                    <a:pt x="6565" y="4610"/>
                  </a:lnTo>
                  <a:lnTo>
                    <a:pt x="3644" y="2705"/>
                  </a:lnTo>
                  <a:lnTo>
                    <a:pt x="863" y="3276"/>
                  </a:lnTo>
                  <a:lnTo>
                    <a:pt x="0" y="4241"/>
                  </a:lnTo>
                  <a:lnTo>
                    <a:pt x="736" y="5372"/>
                  </a:lnTo>
                  <a:lnTo>
                    <a:pt x="12153" y="5194"/>
                  </a:lnTo>
                  <a:lnTo>
                    <a:pt x="14198" y="5651"/>
                  </a:lnTo>
                  <a:lnTo>
                    <a:pt x="16268" y="5842"/>
                  </a:lnTo>
                  <a:lnTo>
                    <a:pt x="18364" y="5499"/>
                  </a:lnTo>
                  <a:lnTo>
                    <a:pt x="20459" y="5232"/>
                  </a:lnTo>
                  <a:lnTo>
                    <a:pt x="22580" y="5232"/>
                  </a:lnTo>
                  <a:lnTo>
                    <a:pt x="22605" y="4267"/>
                  </a:lnTo>
                  <a:lnTo>
                    <a:pt x="22974" y="3873"/>
                  </a:lnTo>
                  <a:lnTo>
                    <a:pt x="23228" y="3365"/>
                  </a:lnTo>
                  <a:lnTo>
                    <a:pt x="22847" y="2463"/>
                  </a:lnTo>
                  <a:lnTo>
                    <a:pt x="22390" y="304"/>
                  </a:lnTo>
                  <a:lnTo>
                    <a:pt x="22631" y="88"/>
                  </a:lnTo>
                  <a:lnTo>
                    <a:pt x="17513" y="190"/>
                  </a:lnTo>
                  <a:lnTo>
                    <a:pt x="14427" y="0"/>
                  </a:lnTo>
                  <a:close/>
                </a:path>
              </a:pathLst>
            </a:custGeom>
            <a:solidFill>
              <a:srgbClr val="9BD7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866976" y="847344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5562" y="0"/>
                  </a:moveTo>
                  <a:lnTo>
                    <a:pt x="2222" y="1066"/>
                  </a:lnTo>
                  <a:lnTo>
                    <a:pt x="0" y="5372"/>
                  </a:lnTo>
                  <a:lnTo>
                    <a:pt x="2819" y="4787"/>
                  </a:lnTo>
                  <a:lnTo>
                    <a:pt x="5803" y="4660"/>
                  </a:lnTo>
                  <a:lnTo>
                    <a:pt x="8216" y="2743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4A7B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877072" y="848918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5">
                  <a:moveTo>
                    <a:pt x="3213" y="0"/>
                  </a:moveTo>
                  <a:lnTo>
                    <a:pt x="3213" y="355"/>
                  </a:lnTo>
                  <a:lnTo>
                    <a:pt x="3225" y="711"/>
                  </a:lnTo>
                  <a:lnTo>
                    <a:pt x="3225" y="1066"/>
                  </a:lnTo>
                  <a:lnTo>
                    <a:pt x="2654" y="2527"/>
                  </a:lnTo>
                  <a:lnTo>
                    <a:pt x="736" y="1511"/>
                  </a:lnTo>
                  <a:lnTo>
                    <a:pt x="0" y="2832"/>
                  </a:lnTo>
                  <a:lnTo>
                    <a:pt x="1219" y="3479"/>
                  </a:lnTo>
                  <a:lnTo>
                    <a:pt x="3302" y="2971"/>
                  </a:lnTo>
                  <a:lnTo>
                    <a:pt x="3200" y="5245"/>
                  </a:lnTo>
                  <a:lnTo>
                    <a:pt x="5613" y="4038"/>
                  </a:lnTo>
                  <a:lnTo>
                    <a:pt x="5651" y="2260"/>
                  </a:lnTo>
                  <a:lnTo>
                    <a:pt x="4419" y="177"/>
                  </a:lnTo>
                  <a:lnTo>
                    <a:pt x="4025" y="114"/>
                  </a:lnTo>
                  <a:lnTo>
                    <a:pt x="3619" y="63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80AE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992" name="object 4992"/>
          <p:cNvSpPr/>
          <p:nvPr/>
        </p:nvSpPr>
        <p:spPr>
          <a:xfrm>
            <a:off x="2210295" y="113887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1435" y="0"/>
                </a:moveTo>
                <a:lnTo>
                  <a:pt x="0" y="1943"/>
                </a:lnTo>
                <a:lnTo>
                  <a:pt x="749" y="2603"/>
                </a:lnTo>
                <a:lnTo>
                  <a:pt x="2247" y="3949"/>
                </a:lnTo>
                <a:lnTo>
                  <a:pt x="3556" y="3898"/>
                </a:lnTo>
                <a:lnTo>
                  <a:pt x="4368" y="3352"/>
                </a:lnTo>
                <a:lnTo>
                  <a:pt x="4318" y="1917"/>
                </a:lnTo>
                <a:lnTo>
                  <a:pt x="2870" y="1003"/>
                </a:lnTo>
                <a:lnTo>
                  <a:pt x="1435" y="0"/>
                </a:lnTo>
                <a:close/>
              </a:path>
            </a:pathLst>
          </a:custGeom>
          <a:solidFill>
            <a:srgbClr val="5A879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993" name="object 4993"/>
          <p:cNvGrpSpPr/>
          <p:nvPr/>
        </p:nvGrpSpPr>
        <p:grpSpPr>
          <a:xfrm>
            <a:off x="1712201" y="851446"/>
            <a:ext cx="130810" cy="163195"/>
            <a:chOff x="1712201" y="851446"/>
            <a:chExt cx="130810" cy="163195"/>
          </a:xfrm>
        </p:grpSpPr>
        <p:sp>
          <p:nvSpPr>
            <p:cNvPr id="4994" name="object 4994"/>
            <p:cNvSpPr/>
            <p:nvPr/>
          </p:nvSpPr>
          <p:spPr>
            <a:xfrm>
              <a:off x="1787639" y="891539"/>
              <a:ext cx="50165" cy="61594"/>
            </a:xfrm>
            <a:custGeom>
              <a:avLst/>
              <a:gdLst/>
              <a:ahLst/>
              <a:cxnLst/>
              <a:rect l="l" t="t" r="r" b="b"/>
              <a:pathLst>
                <a:path w="50164" h="61594">
                  <a:moveTo>
                    <a:pt x="46824" y="0"/>
                  </a:moveTo>
                  <a:lnTo>
                    <a:pt x="43116" y="1523"/>
                  </a:lnTo>
                  <a:lnTo>
                    <a:pt x="39662" y="1714"/>
                  </a:lnTo>
                  <a:lnTo>
                    <a:pt x="36029" y="5346"/>
                  </a:lnTo>
                  <a:lnTo>
                    <a:pt x="32943" y="9359"/>
                  </a:lnTo>
                  <a:lnTo>
                    <a:pt x="29552" y="15278"/>
                  </a:lnTo>
                  <a:lnTo>
                    <a:pt x="28117" y="16776"/>
                  </a:lnTo>
                  <a:lnTo>
                    <a:pt x="30949" y="21628"/>
                  </a:lnTo>
                  <a:lnTo>
                    <a:pt x="28943" y="23240"/>
                  </a:lnTo>
                  <a:lnTo>
                    <a:pt x="22047" y="29959"/>
                  </a:lnTo>
                  <a:lnTo>
                    <a:pt x="17741" y="35496"/>
                  </a:lnTo>
                  <a:lnTo>
                    <a:pt x="12801" y="40462"/>
                  </a:lnTo>
                  <a:lnTo>
                    <a:pt x="12077" y="42075"/>
                  </a:lnTo>
                  <a:lnTo>
                    <a:pt x="12852" y="44437"/>
                  </a:lnTo>
                  <a:lnTo>
                    <a:pt x="4013" y="47510"/>
                  </a:lnTo>
                  <a:lnTo>
                    <a:pt x="3289" y="54051"/>
                  </a:lnTo>
                  <a:lnTo>
                    <a:pt x="0" y="59664"/>
                  </a:lnTo>
                  <a:lnTo>
                    <a:pt x="647" y="60617"/>
                  </a:lnTo>
                  <a:lnTo>
                    <a:pt x="1282" y="61264"/>
                  </a:lnTo>
                  <a:lnTo>
                    <a:pt x="2324" y="61264"/>
                  </a:lnTo>
                  <a:lnTo>
                    <a:pt x="6083" y="57975"/>
                  </a:lnTo>
                  <a:lnTo>
                    <a:pt x="12103" y="56832"/>
                  </a:lnTo>
                  <a:lnTo>
                    <a:pt x="12661" y="48971"/>
                  </a:lnTo>
                  <a:lnTo>
                    <a:pt x="13906" y="47955"/>
                  </a:lnTo>
                  <a:lnTo>
                    <a:pt x="16548" y="47688"/>
                  </a:lnTo>
                  <a:lnTo>
                    <a:pt x="17614" y="47447"/>
                  </a:lnTo>
                  <a:lnTo>
                    <a:pt x="19799" y="41109"/>
                  </a:lnTo>
                  <a:lnTo>
                    <a:pt x="23672" y="37350"/>
                  </a:lnTo>
                  <a:lnTo>
                    <a:pt x="28143" y="32003"/>
                  </a:lnTo>
                  <a:lnTo>
                    <a:pt x="29476" y="31000"/>
                  </a:lnTo>
                  <a:lnTo>
                    <a:pt x="30238" y="29489"/>
                  </a:lnTo>
                  <a:lnTo>
                    <a:pt x="32905" y="24803"/>
                  </a:lnTo>
                  <a:lnTo>
                    <a:pt x="36321" y="20751"/>
                  </a:lnTo>
                  <a:lnTo>
                    <a:pt x="40614" y="17487"/>
                  </a:lnTo>
                  <a:lnTo>
                    <a:pt x="44996" y="14312"/>
                  </a:lnTo>
                  <a:lnTo>
                    <a:pt x="48107" y="10185"/>
                  </a:lnTo>
                  <a:lnTo>
                    <a:pt x="49847" y="5054"/>
                  </a:lnTo>
                  <a:lnTo>
                    <a:pt x="49847" y="4546"/>
                  </a:lnTo>
                  <a:lnTo>
                    <a:pt x="49593" y="3543"/>
                  </a:lnTo>
                  <a:lnTo>
                    <a:pt x="46824" y="0"/>
                  </a:lnTo>
                  <a:close/>
                </a:path>
              </a:pathLst>
            </a:custGeom>
            <a:solidFill>
              <a:srgbClr val="CEEA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814690" y="918133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945" y="4915"/>
                  </a:moveTo>
                  <a:lnTo>
                    <a:pt x="0" y="6642"/>
                  </a:lnTo>
                  <a:lnTo>
                    <a:pt x="241" y="7823"/>
                  </a:lnTo>
                  <a:lnTo>
                    <a:pt x="800" y="8699"/>
                  </a:lnTo>
                  <a:lnTo>
                    <a:pt x="2133" y="8801"/>
                  </a:lnTo>
                  <a:lnTo>
                    <a:pt x="945" y="4915"/>
                  </a:lnTo>
                  <a:close/>
                </a:path>
                <a:path w="6985" h="8890">
                  <a:moveTo>
                    <a:pt x="3581" y="0"/>
                  </a:moveTo>
                  <a:lnTo>
                    <a:pt x="2997" y="1625"/>
                  </a:lnTo>
                  <a:lnTo>
                    <a:pt x="2273" y="2489"/>
                  </a:lnTo>
                  <a:lnTo>
                    <a:pt x="1065" y="4694"/>
                  </a:lnTo>
                  <a:lnTo>
                    <a:pt x="4597" y="5511"/>
                  </a:lnTo>
                  <a:lnTo>
                    <a:pt x="6451" y="4495"/>
                  </a:lnTo>
                  <a:lnTo>
                    <a:pt x="6502" y="1003"/>
                  </a:lnTo>
                  <a:lnTo>
                    <a:pt x="3581" y="0"/>
                  </a:lnTo>
                  <a:close/>
                </a:path>
                <a:path w="6985" h="8890">
                  <a:moveTo>
                    <a:pt x="863" y="4648"/>
                  </a:moveTo>
                  <a:lnTo>
                    <a:pt x="945" y="4915"/>
                  </a:lnTo>
                  <a:lnTo>
                    <a:pt x="1065" y="4694"/>
                  </a:lnTo>
                  <a:lnTo>
                    <a:pt x="863" y="4648"/>
                  </a:lnTo>
                  <a:close/>
                </a:path>
              </a:pathLst>
            </a:custGeom>
            <a:solidFill>
              <a:srgbClr val="92BF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754543" y="908342"/>
              <a:ext cx="46990" cy="47625"/>
            </a:xfrm>
            <a:custGeom>
              <a:avLst/>
              <a:gdLst/>
              <a:ahLst/>
              <a:cxnLst/>
              <a:rect l="l" t="t" r="r" b="b"/>
              <a:pathLst>
                <a:path w="46989" h="47625">
                  <a:moveTo>
                    <a:pt x="41427" y="0"/>
                  </a:moveTo>
                  <a:lnTo>
                    <a:pt x="39954" y="571"/>
                  </a:lnTo>
                  <a:lnTo>
                    <a:pt x="37744" y="850"/>
                  </a:lnTo>
                  <a:lnTo>
                    <a:pt x="36461" y="1562"/>
                  </a:lnTo>
                  <a:lnTo>
                    <a:pt x="34124" y="3873"/>
                  </a:lnTo>
                  <a:lnTo>
                    <a:pt x="34543" y="8432"/>
                  </a:lnTo>
                  <a:lnTo>
                    <a:pt x="30276" y="9182"/>
                  </a:lnTo>
                  <a:lnTo>
                    <a:pt x="25095" y="10858"/>
                  </a:lnTo>
                  <a:lnTo>
                    <a:pt x="21818" y="14986"/>
                  </a:lnTo>
                  <a:lnTo>
                    <a:pt x="16014" y="20739"/>
                  </a:lnTo>
                  <a:lnTo>
                    <a:pt x="13969" y="23075"/>
                  </a:lnTo>
                  <a:lnTo>
                    <a:pt x="10477" y="22631"/>
                  </a:lnTo>
                  <a:lnTo>
                    <a:pt x="9829" y="21818"/>
                  </a:lnTo>
                  <a:lnTo>
                    <a:pt x="9067" y="21196"/>
                  </a:lnTo>
                  <a:lnTo>
                    <a:pt x="7950" y="21234"/>
                  </a:lnTo>
                  <a:lnTo>
                    <a:pt x="5638" y="22047"/>
                  </a:lnTo>
                  <a:lnTo>
                    <a:pt x="3924" y="23749"/>
                  </a:lnTo>
                  <a:lnTo>
                    <a:pt x="800" y="26263"/>
                  </a:lnTo>
                  <a:lnTo>
                    <a:pt x="0" y="27673"/>
                  </a:lnTo>
                  <a:lnTo>
                    <a:pt x="2133" y="30505"/>
                  </a:lnTo>
                  <a:lnTo>
                    <a:pt x="3314" y="30797"/>
                  </a:lnTo>
                  <a:lnTo>
                    <a:pt x="5168" y="29032"/>
                  </a:lnTo>
                  <a:lnTo>
                    <a:pt x="5943" y="29476"/>
                  </a:lnTo>
                  <a:lnTo>
                    <a:pt x="6591" y="29502"/>
                  </a:lnTo>
                  <a:lnTo>
                    <a:pt x="11671" y="28435"/>
                  </a:lnTo>
                  <a:lnTo>
                    <a:pt x="15189" y="24942"/>
                  </a:lnTo>
                  <a:lnTo>
                    <a:pt x="18795" y="21602"/>
                  </a:lnTo>
                  <a:lnTo>
                    <a:pt x="19316" y="18783"/>
                  </a:lnTo>
                  <a:lnTo>
                    <a:pt x="22326" y="19850"/>
                  </a:lnTo>
                  <a:lnTo>
                    <a:pt x="23609" y="18161"/>
                  </a:lnTo>
                  <a:lnTo>
                    <a:pt x="24168" y="18986"/>
                  </a:lnTo>
                  <a:lnTo>
                    <a:pt x="26708" y="25666"/>
                  </a:lnTo>
                  <a:lnTo>
                    <a:pt x="28917" y="31927"/>
                  </a:lnTo>
                  <a:lnTo>
                    <a:pt x="20878" y="37934"/>
                  </a:lnTo>
                  <a:lnTo>
                    <a:pt x="20383" y="40335"/>
                  </a:lnTo>
                  <a:lnTo>
                    <a:pt x="24345" y="41275"/>
                  </a:lnTo>
                  <a:lnTo>
                    <a:pt x="24333" y="39814"/>
                  </a:lnTo>
                  <a:lnTo>
                    <a:pt x="25184" y="36017"/>
                  </a:lnTo>
                  <a:lnTo>
                    <a:pt x="27914" y="35433"/>
                  </a:lnTo>
                  <a:lnTo>
                    <a:pt x="31546" y="36068"/>
                  </a:lnTo>
                  <a:lnTo>
                    <a:pt x="31546" y="38188"/>
                  </a:lnTo>
                  <a:lnTo>
                    <a:pt x="30048" y="41706"/>
                  </a:lnTo>
                  <a:lnTo>
                    <a:pt x="26644" y="43256"/>
                  </a:lnTo>
                  <a:lnTo>
                    <a:pt x="29667" y="47498"/>
                  </a:lnTo>
                  <a:lnTo>
                    <a:pt x="31991" y="43294"/>
                  </a:lnTo>
                  <a:lnTo>
                    <a:pt x="34366" y="44450"/>
                  </a:lnTo>
                  <a:lnTo>
                    <a:pt x="34112" y="38481"/>
                  </a:lnTo>
                  <a:lnTo>
                    <a:pt x="40284" y="35560"/>
                  </a:lnTo>
                  <a:lnTo>
                    <a:pt x="41262" y="29794"/>
                  </a:lnTo>
                  <a:lnTo>
                    <a:pt x="41960" y="29438"/>
                  </a:lnTo>
                  <a:lnTo>
                    <a:pt x="46494" y="28524"/>
                  </a:lnTo>
                  <a:lnTo>
                    <a:pt x="46837" y="23685"/>
                  </a:lnTo>
                  <a:lnTo>
                    <a:pt x="42697" y="24117"/>
                  </a:lnTo>
                  <a:lnTo>
                    <a:pt x="40424" y="27597"/>
                  </a:lnTo>
                  <a:lnTo>
                    <a:pt x="36918" y="30187"/>
                  </a:lnTo>
                  <a:lnTo>
                    <a:pt x="38125" y="26695"/>
                  </a:lnTo>
                  <a:lnTo>
                    <a:pt x="40309" y="24676"/>
                  </a:lnTo>
                  <a:lnTo>
                    <a:pt x="44056" y="19532"/>
                  </a:lnTo>
                  <a:lnTo>
                    <a:pt x="43218" y="17907"/>
                  </a:lnTo>
                  <a:lnTo>
                    <a:pt x="36233" y="16421"/>
                  </a:lnTo>
                  <a:lnTo>
                    <a:pt x="32943" y="18427"/>
                  </a:lnTo>
                  <a:lnTo>
                    <a:pt x="31457" y="18173"/>
                  </a:lnTo>
                  <a:lnTo>
                    <a:pt x="29463" y="17678"/>
                  </a:lnTo>
                  <a:lnTo>
                    <a:pt x="32054" y="15481"/>
                  </a:lnTo>
                  <a:lnTo>
                    <a:pt x="33705" y="13220"/>
                  </a:lnTo>
                  <a:lnTo>
                    <a:pt x="35940" y="11582"/>
                  </a:lnTo>
                  <a:lnTo>
                    <a:pt x="39039" y="8470"/>
                  </a:lnTo>
                  <a:lnTo>
                    <a:pt x="43141" y="6019"/>
                  </a:lnTo>
                  <a:lnTo>
                    <a:pt x="42887" y="774"/>
                  </a:lnTo>
                  <a:lnTo>
                    <a:pt x="41427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735963" y="929957"/>
              <a:ext cx="39370" cy="43815"/>
            </a:xfrm>
            <a:custGeom>
              <a:avLst/>
              <a:gdLst/>
              <a:ahLst/>
              <a:cxnLst/>
              <a:rect l="l" t="t" r="r" b="b"/>
              <a:pathLst>
                <a:path w="39369" h="43815">
                  <a:moveTo>
                    <a:pt x="38798" y="3683"/>
                  </a:moveTo>
                  <a:lnTo>
                    <a:pt x="37376" y="0"/>
                  </a:lnTo>
                  <a:lnTo>
                    <a:pt x="32588" y="1333"/>
                  </a:lnTo>
                  <a:lnTo>
                    <a:pt x="29641" y="5816"/>
                  </a:lnTo>
                  <a:lnTo>
                    <a:pt x="24930" y="7289"/>
                  </a:lnTo>
                  <a:lnTo>
                    <a:pt x="20650" y="8978"/>
                  </a:lnTo>
                  <a:lnTo>
                    <a:pt x="17360" y="11645"/>
                  </a:lnTo>
                  <a:lnTo>
                    <a:pt x="15925" y="16205"/>
                  </a:lnTo>
                  <a:lnTo>
                    <a:pt x="15265" y="19405"/>
                  </a:lnTo>
                  <a:lnTo>
                    <a:pt x="14452" y="22529"/>
                  </a:lnTo>
                  <a:lnTo>
                    <a:pt x="12573" y="25273"/>
                  </a:lnTo>
                  <a:lnTo>
                    <a:pt x="11252" y="30683"/>
                  </a:lnTo>
                  <a:lnTo>
                    <a:pt x="6273" y="32359"/>
                  </a:lnTo>
                  <a:lnTo>
                    <a:pt x="4152" y="36347"/>
                  </a:lnTo>
                  <a:lnTo>
                    <a:pt x="5130" y="37033"/>
                  </a:lnTo>
                  <a:lnTo>
                    <a:pt x="2070" y="38417"/>
                  </a:lnTo>
                  <a:lnTo>
                    <a:pt x="1092" y="38823"/>
                  </a:lnTo>
                  <a:lnTo>
                    <a:pt x="393" y="39509"/>
                  </a:lnTo>
                  <a:lnTo>
                    <a:pt x="0" y="40500"/>
                  </a:lnTo>
                  <a:lnTo>
                    <a:pt x="1981" y="42557"/>
                  </a:lnTo>
                  <a:lnTo>
                    <a:pt x="4737" y="42837"/>
                  </a:lnTo>
                  <a:lnTo>
                    <a:pt x="7264" y="43611"/>
                  </a:lnTo>
                  <a:lnTo>
                    <a:pt x="11112" y="42583"/>
                  </a:lnTo>
                  <a:lnTo>
                    <a:pt x="7175" y="39992"/>
                  </a:lnTo>
                  <a:lnTo>
                    <a:pt x="8305" y="38430"/>
                  </a:lnTo>
                  <a:lnTo>
                    <a:pt x="7302" y="37185"/>
                  </a:lnTo>
                  <a:lnTo>
                    <a:pt x="7607" y="37134"/>
                  </a:lnTo>
                  <a:lnTo>
                    <a:pt x="9347" y="37388"/>
                  </a:lnTo>
                  <a:lnTo>
                    <a:pt x="12280" y="37299"/>
                  </a:lnTo>
                  <a:lnTo>
                    <a:pt x="12522" y="34671"/>
                  </a:lnTo>
                  <a:lnTo>
                    <a:pt x="14592" y="31483"/>
                  </a:lnTo>
                  <a:lnTo>
                    <a:pt x="14617" y="29387"/>
                  </a:lnTo>
                  <a:lnTo>
                    <a:pt x="22186" y="26809"/>
                  </a:lnTo>
                  <a:lnTo>
                    <a:pt x="24942" y="22275"/>
                  </a:lnTo>
                  <a:lnTo>
                    <a:pt x="27863" y="13677"/>
                  </a:lnTo>
                  <a:lnTo>
                    <a:pt x="29794" y="11328"/>
                  </a:lnTo>
                  <a:lnTo>
                    <a:pt x="33235" y="10388"/>
                  </a:lnTo>
                  <a:lnTo>
                    <a:pt x="36766" y="8750"/>
                  </a:lnTo>
                  <a:lnTo>
                    <a:pt x="38798" y="3683"/>
                  </a:lnTo>
                  <a:close/>
                </a:path>
              </a:pathLst>
            </a:custGeom>
            <a:solidFill>
              <a:srgbClr val="D3EC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738033" y="965174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5905" y="0"/>
                  </a:moveTo>
                  <a:lnTo>
                    <a:pt x="3937" y="825"/>
                  </a:lnTo>
                  <a:lnTo>
                    <a:pt x="2082" y="1117"/>
                  </a:lnTo>
                  <a:lnTo>
                    <a:pt x="1092" y="1523"/>
                  </a:lnTo>
                  <a:lnTo>
                    <a:pt x="406" y="2209"/>
                  </a:lnTo>
                  <a:lnTo>
                    <a:pt x="0" y="3200"/>
                  </a:lnTo>
                  <a:lnTo>
                    <a:pt x="2082" y="3949"/>
                  </a:lnTo>
                  <a:lnTo>
                    <a:pt x="4165" y="850"/>
                  </a:lnTo>
                  <a:lnTo>
                    <a:pt x="6235" y="3200"/>
                  </a:lnTo>
                  <a:lnTo>
                    <a:pt x="6591" y="2857"/>
                  </a:lnTo>
                  <a:lnTo>
                    <a:pt x="7277" y="2158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D0EB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729028" y="974534"/>
              <a:ext cx="12700" cy="40005"/>
            </a:xfrm>
            <a:custGeom>
              <a:avLst/>
              <a:gdLst/>
              <a:ahLst/>
              <a:cxnLst/>
              <a:rect l="l" t="t" r="r" b="b"/>
              <a:pathLst>
                <a:path w="12700" h="40005">
                  <a:moveTo>
                    <a:pt x="8877" y="0"/>
                  </a:moveTo>
                  <a:lnTo>
                    <a:pt x="7823" y="1397"/>
                  </a:lnTo>
                  <a:lnTo>
                    <a:pt x="6019" y="5854"/>
                  </a:lnTo>
                  <a:lnTo>
                    <a:pt x="4978" y="9232"/>
                  </a:lnTo>
                  <a:lnTo>
                    <a:pt x="3822" y="12560"/>
                  </a:lnTo>
                  <a:lnTo>
                    <a:pt x="4559" y="20078"/>
                  </a:lnTo>
                  <a:lnTo>
                    <a:pt x="1282" y="27012"/>
                  </a:lnTo>
                  <a:lnTo>
                    <a:pt x="673" y="34328"/>
                  </a:lnTo>
                  <a:lnTo>
                    <a:pt x="977" y="36080"/>
                  </a:lnTo>
                  <a:lnTo>
                    <a:pt x="0" y="38087"/>
                  </a:lnTo>
                  <a:lnTo>
                    <a:pt x="1739" y="39547"/>
                  </a:lnTo>
                  <a:lnTo>
                    <a:pt x="7950" y="18770"/>
                  </a:lnTo>
                  <a:lnTo>
                    <a:pt x="10160" y="8864"/>
                  </a:lnTo>
                  <a:lnTo>
                    <a:pt x="11734" y="2527"/>
                  </a:lnTo>
                  <a:lnTo>
                    <a:pt x="12217" y="1092"/>
                  </a:lnTo>
                  <a:lnTo>
                    <a:pt x="8877" y="0"/>
                  </a:lnTo>
                  <a:close/>
                </a:path>
              </a:pathLst>
            </a:custGeom>
            <a:solidFill>
              <a:srgbClr val="9DCC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730451" y="97256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939" y="0"/>
                  </a:moveTo>
                  <a:lnTo>
                    <a:pt x="533" y="241"/>
                  </a:lnTo>
                  <a:lnTo>
                    <a:pt x="0" y="571"/>
                  </a:lnTo>
                  <a:lnTo>
                    <a:pt x="304" y="927"/>
                  </a:lnTo>
                  <a:lnTo>
                    <a:pt x="546" y="1447"/>
                  </a:lnTo>
                  <a:lnTo>
                    <a:pt x="939" y="1612"/>
                  </a:lnTo>
                  <a:lnTo>
                    <a:pt x="1435" y="1828"/>
                  </a:lnTo>
                  <a:lnTo>
                    <a:pt x="2006" y="1498"/>
                  </a:lnTo>
                  <a:lnTo>
                    <a:pt x="1803" y="546"/>
                  </a:lnTo>
                  <a:lnTo>
                    <a:pt x="1257" y="292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D1EA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788020" y="884021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4834" y="25568"/>
                  </a:moveTo>
                  <a:lnTo>
                    <a:pt x="5029" y="26174"/>
                  </a:lnTo>
                  <a:lnTo>
                    <a:pt x="6553" y="26365"/>
                  </a:lnTo>
                  <a:lnTo>
                    <a:pt x="7899" y="25869"/>
                  </a:lnTo>
                  <a:lnTo>
                    <a:pt x="8319" y="25641"/>
                  </a:lnTo>
                  <a:lnTo>
                    <a:pt x="5156" y="25641"/>
                  </a:lnTo>
                  <a:lnTo>
                    <a:pt x="4834" y="25568"/>
                  </a:lnTo>
                  <a:close/>
                </a:path>
                <a:path w="27939" h="26669">
                  <a:moveTo>
                    <a:pt x="11415" y="25158"/>
                  </a:moveTo>
                  <a:lnTo>
                    <a:pt x="9207" y="25158"/>
                  </a:lnTo>
                  <a:lnTo>
                    <a:pt x="10972" y="25907"/>
                  </a:lnTo>
                  <a:lnTo>
                    <a:pt x="11415" y="25158"/>
                  </a:lnTo>
                  <a:close/>
                </a:path>
                <a:path w="27939" h="26669">
                  <a:moveTo>
                    <a:pt x="5560" y="24061"/>
                  </a:moveTo>
                  <a:lnTo>
                    <a:pt x="4432" y="24320"/>
                  </a:lnTo>
                  <a:lnTo>
                    <a:pt x="4834" y="25568"/>
                  </a:lnTo>
                  <a:lnTo>
                    <a:pt x="5156" y="25641"/>
                  </a:lnTo>
                  <a:lnTo>
                    <a:pt x="5560" y="24061"/>
                  </a:lnTo>
                  <a:close/>
                </a:path>
                <a:path w="27939" h="26669">
                  <a:moveTo>
                    <a:pt x="13767" y="22707"/>
                  </a:moveTo>
                  <a:lnTo>
                    <a:pt x="6928" y="22720"/>
                  </a:lnTo>
                  <a:lnTo>
                    <a:pt x="6426" y="23863"/>
                  </a:lnTo>
                  <a:lnTo>
                    <a:pt x="5560" y="24061"/>
                  </a:lnTo>
                  <a:lnTo>
                    <a:pt x="5156" y="25641"/>
                  </a:lnTo>
                  <a:lnTo>
                    <a:pt x="8319" y="25641"/>
                  </a:lnTo>
                  <a:lnTo>
                    <a:pt x="9207" y="25158"/>
                  </a:lnTo>
                  <a:lnTo>
                    <a:pt x="11423" y="25145"/>
                  </a:lnTo>
                  <a:lnTo>
                    <a:pt x="11836" y="24447"/>
                  </a:lnTo>
                  <a:lnTo>
                    <a:pt x="12987" y="23558"/>
                  </a:lnTo>
                  <a:lnTo>
                    <a:pt x="13767" y="22707"/>
                  </a:lnTo>
                  <a:close/>
                </a:path>
                <a:path w="27939" h="26669">
                  <a:moveTo>
                    <a:pt x="17513" y="0"/>
                  </a:moveTo>
                  <a:lnTo>
                    <a:pt x="17424" y="3606"/>
                  </a:lnTo>
                  <a:lnTo>
                    <a:pt x="16471" y="4305"/>
                  </a:lnTo>
                  <a:lnTo>
                    <a:pt x="10261" y="12788"/>
                  </a:lnTo>
                  <a:lnTo>
                    <a:pt x="6349" y="18275"/>
                  </a:lnTo>
                  <a:lnTo>
                    <a:pt x="5854" y="19938"/>
                  </a:lnTo>
                  <a:lnTo>
                    <a:pt x="3949" y="19951"/>
                  </a:lnTo>
                  <a:lnTo>
                    <a:pt x="0" y="20993"/>
                  </a:lnTo>
                  <a:lnTo>
                    <a:pt x="1422" y="23050"/>
                  </a:lnTo>
                  <a:lnTo>
                    <a:pt x="2959" y="25145"/>
                  </a:lnTo>
                  <a:lnTo>
                    <a:pt x="4834" y="25568"/>
                  </a:lnTo>
                  <a:lnTo>
                    <a:pt x="4432" y="24320"/>
                  </a:lnTo>
                  <a:lnTo>
                    <a:pt x="5560" y="24061"/>
                  </a:lnTo>
                  <a:lnTo>
                    <a:pt x="5689" y="23558"/>
                  </a:lnTo>
                  <a:lnTo>
                    <a:pt x="6934" y="22707"/>
                  </a:lnTo>
                  <a:lnTo>
                    <a:pt x="13767" y="22707"/>
                  </a:lnTo>
                  <a:lnTo>
                    <a:pt x="14643" y="21882"/>
                  </a:lnTo>
                  <a:lnTo>
                    <a:pt x="14731" y="20573"/>
                  </a:lnTo>
                  <a:lnTo>
                    <a:pt x="13881" y="16802"/>
                  </a:lnTo>
                  <a:lnTo>
                    <a:pt x="18846" y="15646"/>
                  </a:lnTo>
                  <a:lnTo>
                    <a:pt x="18541" y="11887"/>
                  </a:lnTo>
                  <a:lnTo>
                    <a:pt x="26486" y="11887"/>
                  </a:lnTo>
                  <a:lnTo>
                    <a:pt x="26911" y="11531"/>
                  </a:lnTo>
                  <a:lnTo>
                    <a:pt x="27807" y="5956"/>
                  </a:lnTo>
                  <a:lnTo>
                    <a:pt x="20891" y="5956"/>
                  </a:lnTo>
                  <a:lnTo>
                    <a:pt x="17513" y="0"/>
                  </a:lnTo>
                  <a:close/>
                </a:path>
                <a:path w="27939" h="26669">
                  <a:moveTo>
                    <a:pt x="26486" y="11887"/>
                  </a:moveTo>
                  <a:lnTo>
                    <a:pt x="18541" y="11887"/>
                  </a:lnTo>
                  <a:lnTo>
                    <a:pt x="19088" y="12077"/>
                  </a:lnTo>
                  <a:lnTo>
                    <a:pt x="26288" y="12052"/>
                  </a:lnTo>
                  <a:lnTo>
                    <a:pt x="26486" y="11887"/>
                  </a:lnTo>
                  <a:close/>
                </a:path>
                <a:path w="27939" h="26669">
                  <a:moveTo>
                    <a:pt x="24383" y="2984"/>
                  </a:moveTo>
                  <a:lnTo>
                    <a:pt x="20891" y="5956"/>
                  </a:lnTo>
                  <a:lnTo>
                    <a:pt x="27807" y="5956"/>
                  </a:lnTo>
                  <a:lnTo>
                    <a:pt x="27787" y="4610"/>
                  </a:lnTo>
                  <a:lnTo>
                    <a:pt x="27406" y="3975"/>
                  </a:lnTo>
                  <a:lnTo>
                    <a:pt x="26911" y="3390"/>
                  </a:lnTo>
                  <a:lnTo>
                    <a:pt x="24383" y="2984"/>
                  </a:lnTo>
                  <a:close/>
                </a:path>
              </a:pathLst>
            </a:custGeom>
            <a:solidFill>
              <a:srgbClr val="C4E5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757616" y="918514"/>
              <a:ext cx="13970" cy="12700"/>
            </a:xfrm>
            <a:custGeom>
              <a:avLst/>
              <a:gdLst/>
              <a:ahLst/>
              <a:cxnLst/>
              <a:rect l="l" t="t" r="r" b="b"/>
              <a:pathLst>
                <a:path w="13969" h="12700">
                  <a:moveTo>
                    <a:pt x="5333" y="0"/>
                  </a:moveTo>
                  <a:lnTo>
                    <a:pt x="558" y="647"/>
                  </a:lnTo>
                  <a:lnTo>
                    <a:pt x="0" y="3911"/>
                  </a:lnTo>
                  <a:lnTo>
                    <a:pt x="507" y="7823"/>
                  </a:lnTo>
                  <a:lnTo>
                    <a:pt x="1358" y="9588"/>
                  </a:lnTo>
                  <a:lnTo>
                    <a:pt x="3365" y="9118"/>
                  </a:lnTo>
                  <a:lnTo>
                    <a:pt x="4711" y="9956"/>
                  </a:lnTo>
                  <a:lnTo>
                    <a:pt x="4952" y="10439"/>
                  </a:lnTo>
                  <a:lnTo>
                    <a:pt x="4902" y="11036"/>
                  </a:lnTo>
                  <a:lnTo>
                    <a:pt x="5333" y="11429"/>
                  </a:lnTo>
                  <a:lnTo>
                    <a:pt x="5778" y="12268"/>
                  </a:lnTo>
                  <a:lnTo>
                    <a:pt x="6540" y="12458"/>
                  </a:lnTo>
                  <a:lnTo>
                    <a:pt x="7404" y="12458"/>
                  </a:lnTo>
                  <a:lnTo>
                    <a:pt x="8420" y="10706"/>
                  </a:lnTo>
                  <a:lnTo>
                    <a:pt x="9804" y="9321"/>
                  </a:lnTo>
                  <a:lnTo>
                    <a:pt x="11556" y="8305"/>
                  </a:lnTo>
                  <a:lnTo>
                    <a:pt x="10833" y="7023"/>
                  </a:lnTo>
                  <a:lnTo>
                    <a:pt x="13385" y="4660"/>
                  </a:lnTo>
                  <a:lnTo>
                    <a:pt x="7772" y="3873"/>
                  </a:lnTo>
                  <a:lnTo>
                    <a:pt x="7048" y="1460"/>
                  </a:lnTo>
                  <a:lnTo>
                    <a:pt x="5333" y="0"/>
                  </a:lnTo>
                  <a:close/>
                </a:path>
              </a:pathLst>
            </a:custGeom>
            <a:solidFill>
              <a:srgbClr val="BADD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791970" y="888326"/>
              <a:ext cx="12700" cy="17780"/>
            </a:xfrm>
            <a:custGeom>
              <a:avLst/>
              <a:gdLst/>
              <a:ahLst/>
              <a:cxnLst/>
              <a:rect l="l" t="t" r="r" b="b"/>
              <a:pathLst>
                <a:path w="12700" h="17780">
                  <a:moveTo>
                    <a:pt x="12522" y="0"/>
                  </a:moveTo>
                  <a:lnTo>
                    <a:pt x="10502" y="1155"/>
                  </a:lnTo>
                  <a:lnTo>
                    <a:pt x="6273" y="6311"/>
                  </a:lnTo>
                  <a:lnTo>
                    <a:pt x="4051" y="8382"/>
                  </a:lnTo>
                  <a:lnTo>
                    <a:pt x="2451" y="10883"/>
                  </a:lnTo>
                  <a:lnTo>
                    <a:pt x="1142" y="13601"/>
                  </a:lnTo>
                  <a:lnTo>
                    <a:pt x="0" y="15646"/>
                  </a:lnTo>
                  <a:lnTo>
                    <a:pt x="177" y="16967"/>
                  </a:lnTo>
                  <a:lnTo>
                    <a:pt x="838" y="17678"/>
                  </a:lnTo>
                  <a:lnTo>
                    <a:pt x="5943" y="11315"/>
                  </a:lnTo>
                  <a:lnTo>
                    <a:pt x="10248" y="6311"/>
                  </a:lnTo>
                  <a:lnTo>
                    <a:pt x="12522" y="0"/>
                  </a:lnTo>
                  <a:close/>
                </a:path>
              </a:pathLst>
            </a:custGeom>
            <a:solidFill>
              <a:srgbClr val="A8C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791639" y="894460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4889" y="0"/>
                  </a:moveTo>
                  <a:lnTo>
                    <a:pt x="3987" y="1574"/>
                  </a:lnTo>
                  <a:lnTo>
                    <a:pt x="406" y="2692"/>
                  </a:lnTo>
                  <a:lnTo>
                    <a:pt x="0" y="5105"/>
                  </a:lnTo>
                  <a:lnTo>
                    <a:pt x="1473" y="7467"/>
                  </a:lnTo>
                  <a:lnTo>
                    <a:pt x="4673" y="6083"/>
                  </a:lnTo>
                  <a:lnTo>
                    <a:pt x="5435" y="2984"/>
                  </a:lnTo>
                  <a:lnTo>
                    <a:pt x="6604" y="177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C4E5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784819" y="909840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5867" y="0"/>
                  </a:moveTo>
                  <a:lnTo>
                    <a:pt x="5511" y="25"/>
                  </a:lnTo>
                  <a:lnTo>
                    <a:pt x="5168" y="393"/>
                  </a:lnTo>
                  <a:lnTo>
                    <a:pt x="3048" y="2539"/>
                  </a:lnTo>
                  <a:lnTo>
                    <a:pt x="2705" y="5956"/>
                  </a:lnTo>
                  <a:lnTo>
                    <a:pt x="0" y="7683"/>
                  </a:lnTo>
                  <a:lnTo>
                    <a:pt x="88" y="9385"/>
                  </a:lnTo>
                  <a:lnTo>
                    <a:pt x="838" y="9258"/>
                  </a:lnTo>
                  <a:lnTo>
                    <a:pt x="4165" y="6159"/>
                  </a:lnTo>
                  <a:lnTo>
                    <a:pt x="5448" y="3403"/>
                  </a:lnTo>
                  <a:lnTo>
                    <a:pt x="6235" y="380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ADCA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789988" y="904646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8064" y="0"/>
                  </a:moveTo>
                  <a:lnTo>
                    <a:pt x="4559" y="317"/>
                  </a:lnTo>
                  <a:lnTo>
                    <a:pt x="3467" y="3454"/>
                  </a:lnTo>
                  <a:lnTo>
                    <a:pt x="1003" y="4521"/>
                  </a:lnTo>
                  <a:lnTo>
                    <a:pt x="0" y="5587"/>
                  </a:lnTo>
                  <a:lnTo>
                    <a:pt x="1066" y="5575"/>
                  </a:lnTo>
                  <a:lnTo>
                    <a:pt x="3060" y="5549"/>
                  </a:lnTo>
                  <a:lnTo>
                    <a:pt x="3721" y="3035"/>
                  </a:lnTo>
                  <a:lnTo>
                    <a:pt x="7264" y="2946"/>
                  </a:lnTo>
                  <a:lnTo>
                    <a:pt x="8064" y="0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815896" y="876261"/>
              <a:ext cx="26670" cy="16510"/>
            </a:xfrm>
            <a:custGeom>
              <a:avLst/>
              <a:gdLst/>
              <a:ahLst/>
              <a:cxnLst/>
              <a:rect l="l" t="t" r="r" b="b"/>
              <a:pathLst>
                <a:path w="26669" h="16509">
                  <a:moveTo>
                    <a:pt x="20931" y="12382"/>
                  </a:moveTo>
                  <a:lnTo>
                    <a:pt x="5854" y="12382"/>
                  </a:lnTo>
                  <a:lnTo>
                    <a:pt x="8534" y="12852"/>
                  </a:lnTo>
                  <a:lnTo>
                    <a:pt x="14300" y="15951"/>
                  </a:lnTo>
                  <a:lnTo>
                    <a:pt x="17462" y="15760"/>
                  </a:lnTo>
                  <a:lnTo>
                    <a:pt x="20574" y="13703"/>
                  </a:lnTo>
                  <a:lnTo>
                    <a:pt x="20931" y="12382"/>
                  </a:lnTo>
                  <a:close/>
                </a:path>
                <a:path w="26669" h="16509">
                  <a:moveTo>
                    <a:pt x="8293" y="1739"/>
                  </a:moveTo>
                  <a:lnTo>
                    <a:pt x="4267" y="3733"/>
                  </a:lnTo>
                  <a:lnTo>
                    <a:pt x="685" y="6121"/>
                  </a:lnTo>
                  <a:lnTo>
                    <a:pt x="0" y="11087"/>
                  </a:lnTo>
                  <a:lnTo>
                    <a:pt x="787" y="12077"/>
                  </a:lnTo>
                  <a:lnTo>
                    <a:pt x="1905" y="12344"/>
                  </a:lnTo>
                  <a:lnTo>
                    <a:pt x="3086" y="12458"/>
                  </a:lnTo>
                  <a:lnTo>
                    <a:pt x="5854" y="12382"/>
                  </a:lnTo>
                  <a:lnTo>
                    <a:pt x="20931" y="12382"/>
                  </a:lnTo>
                  <a:lnTo>
                    <a:pt x="21443" y="10490"/>
                  </a:lnTo>
                  <a:lnTo>
                    <a:pt x="18770" y="10490"/>
                  </a:lnTo>
                  <a:lnTo>
                    <a:pt x="16878" y="10045"/>
                  </a:lnTo>
                  <a:lnTo>
                    <a:pt x="23368" y="9042"/>
                  </a:lnTo>
                  <a:lnTo>
                    <a:pt x="25742" y="7226"/>
                  </a:lnTo>
                  <a:lnTo>
                    <a:pt x="4762" y="7150"/>
                  </a:lnTo>
                  <a:lnTo>
                    <a:pt x="4787" y="5029"/>
                  </a:lnTo>
                  <a:lnTo>
                    <a:pt x="6771" y="5029"/>
                  </a:lnTo>
                  <a:lnTo>
                    <a:pt x="8723" y="3078"/>
                  </a:lnTo>
                  <a:lnTo>
                    <a:pt x="8293" y="1739"/>
                  </a:lnTo>
                  <a:close/>
                </a:path>
                <a:path w="26669" h="16509">
                  <a:moveTo>
                    <a:pt x="21539" y="10134"/>
                  </a:moveTo>
                  <a:lnTo>
                    <a:pt x="18770" y="10490"/>
                  </a:lnTo>
                  <a:lnTo>
                    <a:pt x="21443" y="10490"/>
                  </a:lnTo>
                  <a:lnTo>
                    <a:pt x="21539" y="10134"/>
                  </a:lnTo>
                  <a:close/>
                </a:path>
                <a:path w="26669" h="16509">
                  <a:moveTo>
                    <a:pt x="17538" y="0"/>
                  </a:moveTo>
                  <a:lnTo>
                    <a:pt x="13500" y="1638"/>
                  </a:lnTo>
                  <a:lnTo>
                    <a:pt x="9588" y="2222"/>
                  </a:lnTo>
                  <a:lnTo>
                    <a:pt x="8723" y="3078"/>
                  </a:lnTo>
                  <a:lnTo>
                    <a:pt x="9359" y="5054"/>
                  </a:lnTo>
                  <a:lnTo>
                    <a:pt x="6747" y="5054"/>
                  </a:lnTo>
                  <a:lnTo>
                    <a:pt x="4762" y="7150"/>
                  </a:lnTo>
                  <a:lnTo>
                    <a:pt x="25757" y="7150"/>
                  </a:lnTo>
                  <a:lnTo>
                    <a:pt x="26155" y="5054"/>
                  </a:lnTo>
                  <a:lnTo>
                    <a:pt x="9359" y="5054"/>
                  </a:lnTo>
                  <a:lnTo>
                    <a:pt x="26157" y="5040"/>
                  </a:lnTo>
                  <a:lnTo>
                    <a:pt x="26530" y="3078"/>
                  </a:lnTo>
                  <a:lnTo>
                    <a:pt x="26464" y="2044"/>
                  </a:lnTo>
                  <a:lnTo>
                    <a:pt x="21640" y="2044"/>
                  </a:lnTo>
                  <a:lnTo>
                    <a:pt x="17538" y="0"/>
                  </a:lnTo>
                  <a:close/>
                </a:path>
                <a:path w="26669" h="16509">
                  <a:moveTo>
                    <a:pt x="8723" y="3078"/>
                  </a:moveTo>
                  <a:lnTo>
                    <a:pt x="6760" y="5040"/>
                  </a:lnTo>
                  <a:lnTo>
                    <a:pt x="9359" y="5054"/>
                  </a:lnTo>
                  <a:lnTo>
                    <a:pt x="8723" y="3078"/>
                  </a:lnTo>
                  <a:close/>
                </a:path>
                <a:path w="26669" h="16509">
                  <a:moveTo>
                    <a:pt x="25704" y="1435"/>
                  </a:moveTo>
                  <a:lnTo>
                    <a:pt x="21640" y="2044"/>
                  </a:lnTo>
                  <a:lnTo>
                    <a:pt x="26464" y="2044"/>
                  </a:lnTo>
                  <a:lnTo>
                    <a:pt x="26205" y="1739"/>
                  </a:lnTo>
                  <a:lnTo>
                    <a:pt x="25704" y="1435"/>
                  </a:lnTo>
                  <a:close/>
                </a:path>
              </a:pathLst>
            </a:custGeom>
            <a:solidFill>
              <a:srgbClr val="CCE2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826107" y="872832"/>
              <a:ext cx="11430" cy="6985"/>
            </a:xfrm>
            <a:custGeom>
              <a:avLst/>
              <a:gdLst/>
              <a:ahLst/>
              <a:cxnLst/>
              <a:rect l="l" t="t" r="r" b="b"/>
              <a:pathLst>
                <a:path w="11430" h="6984">
                  <a:moveTo>
                    <a:pt x="4343" y="0"/>
                  </a:moveTo>
                  <a:lnTo>
                    <a:pt x="139" y="4076"/>
                  </a:lnTo>
                  <a:lnTo>
                    <a:pt x="0" y="6565"/>
                  </a:lnTo>
                  <a:lnTo>
                    <a:pt x="1905" y="5410"/>
                  </a:lnTo>
                  <a:lnTo>
                    <a:pt x="3009" y="5702"/>
                  </a:lnTo>
                  <a:lnTo>
                    <a:pt x="5829" y="5194"/>
                  </a:lnTo>
                  <a:lnTo>
                    <a:pt x="8724" y="4864"/>
                  </a:lnTo>
                  <a:lnTo>
                    <a:pt x="10820" y="2552"/>
                  </a:lnTo>
                  <a:lnTo>
                    <a:pt x="10185" y="279"/>
                  </a:lnTo>
                  <a:lnTo>
                    <a:pt x="8001" y="660"/>
                  </a:lnTo>
                  <a:lnTo>
                    <a:pt x="6438" y="12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86A1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814880" y="887348"/>
              <a:ext cx="12065" cy="6985"/>
            </a:xfrm>
            <a:custGeom>
              <a:avLst/>
              <a:gdLst/>
              <a:ahLst/>
              <a:cxnLst/>
              <a:rect l="l" t="t" r="r" b="b"/>
              <a:pathLst>
                <a:path w="12064" h="6984">
                  <a:moveTo>
                    <a:pt x="1016" y="0"/>
                  </a:moveTo>
                  <a:lnTo>
                    <a:pt x="50" y="63"/>
                  </a:lnTo>
                  <a:lnTo>
                    <a:pt x="0" y="2095"/>
                  </a:lnTo>
                  <a:lnTo>
                    <a:pt x="2286" y="4229"/>
                  </a:lnTo>
                  <a:lnTo>
                    <a:pt x="5257" y="4711"/>
                  </a:lnTo>
                  <a:lnTo>
                    <a:pt x="8115" y="5473"/>
                  </a:lnTo>
                  <a:lnTo>
                    <a:pt x="9537" y="5422"/>
                  </a:lnTo>
                  <a:lnTo>
                    <a:pt x="11493" y="6413"/>
                  </a:lnTo>
                  <a:lnTo>
                    <a:pt x="11976" y="2260"/>
                  </a:lnTo>
                  <a:lnTo>
                    <a:pt x="10312" y="1943"/>
                  </a:lnTo>
                  <a:lnTo>
                    <a:pt x="7493" y="584"/>
                  </a:lnTo>
                  <a:lnTo>
                    <a:pt x="5664" y="914"/>
                  </a:lnTo>
                  <a:lnTo>
                    <a:pt x="4127" y="50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9BC8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819617" y="876909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19">
                  <a:moveTo>
                    <a:pt x="6629" y="0"/>
                  </a:moveTo>
                  <a:lnTo>
                    <a:pt x="4559" y="1092"/>
                  </a:lnTo>
                  <a:lnTo>
                    <a:pt x="3682" y="3416"/>
                  </a:lnTo>
                  <a:lnTo>
                    <a:pt x="787" y="4305"/>
                  </a:lnTo>
                  <a:lnTo>
                    <a:pt x="0" y="7505"/>
                  </a:lnTo>
                  <a:lnTo>
                    <a:pt x="1930" y="6299"/>
                  </a:lnTo>
                  <a:lnTo>
                    <a:pt x="3378" y="5486"/>
                  </a:lnTo>
                  <a:lnTo>
                    <a:pt x="6273" y="3416"/>
                  </a:lnTo>
                  <a:lnTo>
                    <a:pt x="7810" y="2362"/>
                  </a:lnTo>
                  <a:lnTo>
                    <a:pt x="9753" y="2133"/>
                  </a:lnTo>
                  <a:lnTo>
                    <a:pt x="9880" y="2133"/>
                  </a:lnTo>
                  <a:lnTo>
                    <a:pt x="10007" y="2032"/>
                  </a:lnTo>
                  <a:lnTo>
                    <a:pt x="10248" y="1587"/>
                  </a:lnTo>
                  <a:lnTo>
                    <a:pt x="10134" y="1358"/>
                  </a:lnTo>
                  <a:lnTo>
                    <a:pt x="9791" y="1130"/>
                  </a:lnTo>
                  <a:lnTo>
                    <a:pt x="8635" y="1041"/>
                  </a:lnTo>
                  <a:lnTo>
                    <a:pt x="7340" y="1333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AAC1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738337" y="911313"/>
              <a:ext cx="29209" cy="53340"/>
            </a:xfrm>
            <a:custGeom>
              <a:avLst/>
              <a:gdLst/>
              <a:ahLst/>
              <a:cxnLst/>
              <a:rect l="l" t="t" r="r" b="b"/>
              <a:pathLst>
                <a:path w="29210" h="53340">
                  <a:moveTo>
                    <a:pt x="28600" y="0"/>
                  </a:moveTo>
                  <a:lnTo>
                    <a:pt x="23152" y="2146"/>
                  </a:lnTo>
                  <a:lnTo>
                    <a:pt x="18440" y="4178"/>
                  </a:lnTo>
                  <a:lnTo>
                    <a:pt x="12179" y="6286"/>
                  </a:lnTo>
                  <a:lnTo>
                    <a:pt x="11976" y="7035"/>
                  </a:lnTo>
                  <a:lnTo>
                    <a:pt x="12204" y="7950"/>
                  </a:lnTo>
                  <a:lnTo>
                    <a:pt x="12347" y="13528"/>
                  </a:lnTo>
                  <a:lnTo>
                    <a:pt x="11177" y="19130"/>
                  </a:lnTo>
                  <a:lnTo>
                    <a:pt x="10638" y="24721"/>
                  </a:lnTo>
                  <a:lnTo>
                    <a:pt x="12674" y="30264"/>
                  </a:lnTo>
                  <a:lnTo>
                    <a:pt x="13296" y="31140"/>
                  </a:lnTo>
                  <a:lnTo>
                    <a:pt x="5905" y="37325"/>
                  </a:lnTo>
                  <a:lnTo>
                    <a:pt x="3632" y="37744"/>
                  </a:lnTo>
                  <a:lnTo>
                    <a:pt x="4064" y="39027"/>
                  </a:lnTo>
                  <a:lnTo>
                    <a:pt x="4889" y="40449"/>
                  </a:lnTo>
                  <a:lnTo>
                    <a:pt x="3759" y="44843"/>
                  </a:lnTo>
                  <a:lnTo>
                    <a:pt x="3568" y="49568"/>
                  </a:lnTo>
                  <a:lnTo>
                    <a:pt x="0" y="53098"/>
                  </a:lnTo>
                  <a:lnTo>
                    <a:pt x="4330" y="51155"/>
                  </a:lnTo>
                  <a:lnTo>
                    <a:pt x="6057" y="46570"/>
                  </a:lnTo>
                  <a:lnTo>
                    <a:pt x="10083" y="44615"/>
                  </a:lnTo>
                  <a:lnTo>
                    <a:pt x="13030" y="42189"/>
                  </a:lnTo>
                  <a:lnTo>
                    <a:pt x="12433" y="38188"/>
                  </a:lnTo>
                  <a:lnTo>
                    <a:pt x="14249" y="35267"/>
                  </a:lnTo>
                  <a:lnTo>
                    <a:pt x="16065" y="31305"/>
                  </a:lnTo>
                  <a:lnTo>
                    <a:pt x="19443" y="28740"/>
                  </a:lnTo>
                  <a:lnTo>
                    <a:pt x="22555" y="25933"/>
                  </a:lnTo>
                  <a:lnTo>
                    <a:pt x="21780" y="25869"/>
                  </a:lnTo>
                  <a:lnTo>
                    <a:pt x="21488" y="24104"/>
                  </a:lnTo>
                  <a:lnTo>
                    <a:pt x="19900" y="25971"/>
                  </a:lnTo>
                  <a:lnTo>
                    <a:pt x="19621" y="27470"/>
                  </a:lnTo>
                  <a:lnTo>
                    <a:pt x="17018" y="24688"/>
                  </a:lnTo>
                  <a:lnTo>
                    <a:pt x="17983" y="23812"/>
                  </a:lnTo>
                  <a:lnTo>
                    <a:pt x="24625" y="18643"/>
                  </a:lnTo>
                  <a:lnTo>
                    <a:pt x="25654" y="17602"/>
                  </a:lnTo>
                  <a:lnTo>
                    <a:pt x="26123" y="15989"/>
                  </a:lnTo>
                  <a:lnTo>
                    <a:pt x="24955" y="16052"/>
                  </a:lnTo>
                  <a:lnTo>
                    <a:pt x="21475" y="16738"/>
                  </a:lnTo>
                  <a:lnTo>
                    <a:pt x="20472" y="15532"/>
                  </a:lnTo>
                  <a:lnTo>
                    <a:pt x="20256" y="11963"/>
                  </a:lnTo>
                  <a:lnTo>
                    <a:pt x="21412" y="9067"/>
                  </a:lnTo>
                  <a:lnTo>
                    <a:pt x="24625" y="7213"/>
                  </a:lnTo>
                  <a:lnTo>
                    <a:pt x="28600" y="0"/>
                  </a:lnTo>
                  <a:close/>
                </a:path>
              </a:pathLst>
            </a:custGeom>
            <a:solidFill>
              <a:srgbClr val="CFE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736153" y="932980"/>
              <a:ext cx="10160" cy="25400"/>
            </a:xfrm>
            <a:custGeom>
              <a:avLst/>
              <a:gdLst/>
              <a:ahLst/>
              <a:cxnLst/>
              <a:rect l="l" t="t" r="r" b="b"/>
              <a:pathLst>
                <a:path w="10160" h="25400">
                  <a:moveTo>
                    <a:pt x="8826" y="0"/>
                  </a:moveTo>
                  <a:lnTo>
                    <a:pt x="2819" y="2552"/>
                  </a:lnTo>
                  <a:lnTo>
                    <a:pt x="2070" y="3809"/>
                  </a:lnTo>
                  <a:lnTo>
                    <a:pt x="1866" y="11506"/>
                  </a:lnTo>
                  <a:lnTo>
                    <a:pt x="1270" y="12204"/>
                  </a:lnTo>
                  <a:lnTo>
                    <a:pt x="1231" y="12903"/>
                  </a:lnTo>
                  <a:lnTo>
                    <a:pt x="1866" y="13601"/>
                  </a:lnTo>
                  <a:lnTo>
                    <a:pt x="1866" y="16700"/>
                  </a:lnTo>
                  <a:lnTo>
                    <a:pt x="927" y="17538"/>
                  </a:lnTo>
                  <a:lnTo>
                    <a:pt x="635" y="18605"/>
                  </a:lnTo>
                  <a:lnTo>
                    <a:pt x="838" y="19824"/>
                  </a:lnTo>
                  <a:lnTo>
                    <a:pt x="0" y="25082"/>
                  </a:lnTo>
                  <a:lnTo>
                    <a:pt x="4521" y="25196"/>
                  </a:lnTo>
                  <a:lnTo>
                    <a:pt x="4330" y="20408"/>
                  </a:lnTo>
                  <a:lnTo>
                    <a:pt x="7073" y="18783"/>
                  </a:lnTo>
                  <a:lnTo>
                    <a:pt x="7099" y="17640"/>
                  </a:lnTo>
                  <a:lnTo>
                    <a:pt x="6883" y="16421"/>
                  </a:lnTo>
                  <a:lnTo>
                    <a:pt x="8089" y="15659"/>
                  </a:lnTo>
                  <a:lnTo>
                    <a:pt x="9448" y="10490"/>
                  </a:lnTo>
                  <a:lnTo>
                    <a:pt x="10071" y="5295"/>
                  </a:lnTo>
                  <a:lnTo>
                    <a:pt x="8826" y="0"/>
                  </a:lnTo>
                  <a:close/>
                </a:path>
              </a:pathLst>
            </a:custGeom>
            <a:solidFill>
              <a:srgbClr val="ADD7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735124" y="94449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90">
                  <a:moveTo>
                    <a:pt x="2895" y="0"/>
                  </a:moveTo>
                  <a:lnTo>
                    <a:pt x="876" y="190"/>
                  </a:lnTo>
                  <a:lnTo>
                    <a:pt x="381" y="1600"/>
                  </a:lnTo>
                  <a:lnTo>
                    <a:pt x="1485" y="3746"/>
                  </a:lnTo>
                  <a:lnTo>
                    <a:pt x="2171" y="2260"/>
                  </a:lnTo>
                  <a:lnTo>
                    <a:pt x="2895" y="2082"/>
                  </a:lnTo>
                  <a:lnTo>
                    <a:pt x="2895" y="0"/>
                  </a:lnTo>
                  <a:close/>
                </a:path>
                <a:path w="3175" h="8890">
                  <a:moveTo>
                    <a:pt x="3086" y="7569"/>
                  </a:moveTo>
                  <a:lnTo>
                    <a:pt x="2870" y="6337"/>
                  </a:lnTo>
                  <a:lnTo>
                    <a:pt x="2895" y="5194"/>
                  </a:lnTo>
                  <a:lnTo>
                    <a:pt x="1676" y="5283"/>
                  </a:lnTo>
                  <a:lnTo>
                    <a:pt x="469" y="5588"/>
                  </a:lnTo>
                  <a:lnTo>
                    <a:pt x="0" y="8102"/>
                  </a:lnTo>
                  <a:lnTo>
                    <a:pt x="1054" y="8153"/>
                  </a:lnTo>
                  <a:lnTo>
                    <a:pt x="1866" y="8305"/>
                  </a:lnTo>
                  <a:lnTo>
                    <a:pt x="3086" y="7569"/>
                  </a:lnTo>
                  <a:close/>
                </a:path>
              </a:pathLst>
            </a:custGeom>
            <a:solidFill>
              <a:srgbClr val="CDE9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712201" y="85144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40">
                  <a:moveTo>
                    <a:pt x="927" y="0"/>
                  </a:moveTo>
                  <a:lnTo>
                    <a:pt x="622" y="292"/>
                  </a:lnTo>
                  <a:lnTo>
                    <a:pt x="139" y="558"/>
                  </a:lnTo>
                  <a:lnTo>
                    <a:pt x="0" y="1193"/>
                  </a:lnTo>
                  <a:lnTo>
                    <a:pt x="406" y="1600"/>
                  </a:lnTo>
                  <a:lnTo>
                    <a:pt x="609" y="1943"/>
                  </a:lnTo>
                  <a:lnTo>
                    <a:pt x="965" y="1676"/>
                  </a:lnTo>
                  <a:lnTo>
                    <a:pt x="1308" y="1397"/>
                  </a:lnTo>
                  <a:lnTo>
                    <a:pt x="1790" y="1016"/>
                  </a:lnTo>
                  <a:lnTo>
                    <a:pt x="1447" y="609"/>
                  </a:lnTo>
                  <a:lnTo>
                    <a:pt x="1181" y="304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CCE8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15" name="object 5015"/>
          <p:cNvGrpSpPr/>
          <p:nvPr/>
        </p:nvGrpSpPr>
        <p:grpSpPr>
          <a:xfrm>
            <a:off x="1885391" y="855154"/>
            <a:ext cx="55880" cy="40005"/>
            <a:chOff x="1885391" y="855154"/>
            <a:chExt cx="55880" cy="40005"/>
          </a:xfrm>
        </p:grpSpPr>
        <p:sp>
          <p:nvSpPr>
            <p:cNvPr id="5016" name="object 5016"/>
            <p:cNvSpPr/>
            <p:nvPr/>
          </p:nvSpPr>
          <p:spPr>
            <a:xfrm>
              <a:off x="1895347" y="855154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5" h="10159">
                  <a:moveTo>
                    <a:pt x="4660" y="0"/>
                  </a:moveTo>
                  <a:lnTo>
                    <a:pt x="1422" y="1879"/>
                  </a:lnTo>
                  <a:lnTo>
                    <a:pt x="1066" y="2628"/>
                  </a:lnTo>
                  <a:lnTo>
                    <a:pt x="126" y="2971"/>
                  </a:lnTo>
                  <a:lnTo>
                    <a:pt x="0" y="4737"/>
                  </a:lnTo>
                  <a:lnTo>
                    <a:pt x="317" y="5524"/>
                  </a:lnTo>
                  <a:lnTo>
                    <a:pt x="393" y="6337"/>
                  </a:lnTo>
                  <a:lnTo>
                    <a:pt x="1409" y="7365"/>
                  </a:lnTo>
                  <a:lnTo>
                    <a:pt x="3492" y="9563"/>
                  </a:lnTo>
                  <a:lnTo>
                    <a:pt x="5499" y="7188"/>
                  </a:lnTo>
                  <a:lnTo>
                    <a:pt x="7556" y="7277"/>
                  </a:lnTo>
                  <a:lnTo>
                    <a:pt x="7962" y="7010"/>
                  </a:lnTo>
                  <a:lnTo>
                    <a:pt x="8153" y="6654"/>
                  </a:lnTo>
                  <a:lnTo>
                    <a:pt x="8102" y="6172"/>
                  </a:lnTo>
                  <a:lnTo>
                    <a:pt x="7480" y="4762"/>
                  </a:lnTo>
                  <a:lnTo>
                    <a:pt x="6591" y="3505"/>
                  </a:lnTo>
                  <a:lnTo>
                    <a:pt x="5791" y="2197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406A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885391" y="857973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59">
                  <a:moveTo>
                    <a:pt x="8547" y="0"/>
                  </a:moveTo>
                  <a:lnTo>
                    <a:pt x="7010" y="1143"/>
                  </a:lnTo>
                  <a:lnTo>
                    <a:pt x="4216" y="3848"/>
                  </a:lnTo>
                  <a:lnTo>
                    <a:pt x="2209" y="4711"/>
                  </a:lnTo>
                  <a:lnTo>
                    <a:pt x="330" y="5867"/>
                  </a:lnTo>
                  <a:lnTo>
                    <a:pt x="0" y="6477"/>
                  </a:lnTo>
                  <a:lnTo>
                    <a:pt x="127" y="7937"/>
                  </a:lnTo>
                  <a:lnTo>
                    <a:pt x="38" y="9550"/>
                  </a:lnTo>
                  <a:lnTo>
                    <a:pt x="2133" y="9728"/>
                  </a:lnTo>
                  <a:lnTo>
                    <a:pt x="5410" y="8369"/>
                  </a:lnTo>
                  <a:lnTo>
                    <a:pt x="6553" y="4203"/>
                  </a:lnTo>
                  <a:lnTo>
                    <a:pt x="10337" y="3517"/>
                  </a:lnTo>
                  <a:lnTo>
                    <a:pt x="11480" y="2819"/>
                  </a:lnTo>
                  <a:lnTo>
                    <a:pt x="11569" y="2082"/>
                  </a:lnTo>
                  <a:lnTo>
                    <a:pt x="10388" y="1320"/>
                  </a:lnTo>
                  <a:lnTo>
                    <a:pt x="8547" y="0"/>
                  </a:lnTo>
                  <a:close/>
                </a:path>
              </a:pathLst>
            </a:custGeom>
            <a:solidFill>
              <a:srgbClr val="486A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886457" y="8685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965" y="0"/>
                  </a:moveTo>
                  <a:lnTo>
                    <a:pt x="0" y="1003"/>
                  </a:lnTo>
                  <a:lnTo>
                    <a:pt x="1358" y="1892"/>
                  </a:lnTo>
                  <a:lnTo>
                    <a:pt x="2667" y="4025"/>
                  </a:lnTo>
                  <a:lnTo>
                    <a:pt x="4191" y="1193"/>
                  </a:lnTo>
                  <a:lnTo>
                    <a:pt x="2044" y="393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75C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903133" y="86086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434" y="6781"/>
                  </a:moveTo>
                  <a:lnTo>
                    <a:pt x="6210" y="6781"/>
                  </a:lnTo>
                  <a:lnTo>
                    <a:pt x="8039" y="7061"/>
                  </a:lnTo>
                  <a:lnTo>
                    <a:pt x="9791" y="7912"/>
                  </a:lnTo>
                  <a:lnTo>
                    <a:pt x="11696" y="7353"/>
                  </a:lnTo>
                  <a:lnTo>
                    <a:pt x="12128" y="7111"/>
                  </a:lnTo>
                  <a:lnTo>
                    <a:pt x="12434" y="6781"/>
                  </a:lnTo>
                  <a:close/>
                </a:path>
                <a:path w="12700" h="8255">
                  <a:moveTo>
                    <a:pt x="1498" y="2717"/>
                  </a:moveTo>
                  <a:lnTo>
                    <a:pt x="0" y="4698"/>
                  </a:lnTo>
                  <a:lnTo>
                    <a:pt x="25" y="6134"/>
                  </a:lnTo>
                  <a:lnTo>
                    <a:pt x="863" y="6756"/>
                  </a:lnTo>
                  <a:lnTo>
                    <a:pt x="2209" y="6845"/>
                  </a:lnTo>
                  <a:lnTo>
                    <a:pt x="6210" y="6781"/>
                  </a:lnTo>
                  <a:lnTo>
                    <a:pt x="12434" y="6781"/>
                  </a:lnTo>
                  <a:lnTo>
                    <a:pt x="12543" y="6134"/>
                  </a:lnTo>
                  <a:lnTo>
                    <a:pt x="11938" y="5118"/>
                  </a:lnTo>
                  <a:lnTo>
                    <a:pt x="3733" y="5118"/>
                  </a:lnTo>
                  <a:lnTo>
                    <a:pt x="1498" y="2717"/>
                  </a:lnTo>
                  <a:close/>
                </a:path>
                <a:path w="12700" h="8255">
                  <a:moveTo>
                    <a:pt x="11113" y="3733"/>
                  </a:moveTo>
                  <a:lnTo>
                    <a:pt x="5943" y="3733"/>
                  </a:lnTo>
                  <a:lnTo>
                    <a:pt x="5399" y="3809"/>
                  </a:lnTo>
                  <a:lnTo>
                    <a:pt x="3733" y="5118"/>
                  </a:lnTo>
                  <a:lnTo>
                    <a:pt x="11938" y="5118"/>
                  </a:lnTo>
                  <a:lnTo>
                    <a:pt x="11113" y="3733"/>
                  </a:lnTo>
                  <a:close/>
                </a:path>
                <a:path w="12700" h="8255">
                  <a:moveTo>
                    <a:pt x="4505" y="4481"/>
                  </a:moveTo>
                  <a:close/>
                </a:path>
                <a:path w="12700" h="8255">
                  <a:moveTo>
                    <a:pt x="5490" y="3797"/>
                  </a:moveTo>
                  <a:lnTo>
                    <a:pt x="5334" y="3797"/>
                  </a:lnTo>
                  <a:lnTo>
                    <a:pt x="4505" y="4481"/>
                  </a:lnTo>
                  <a:lnTo>
                    <a:pt x="5277" y="3848"/>
                  </a:lnTo>
                  <a:lnTo>
                    <a:pt x="5490" y="3797"/>
                  </a:lnTo>
                  <a:close/>
                </a:path>
                <a:path w="12700" h="8255">
                  <a:moveTo>
                    <a:pt x="9372" y="0"/>
                  </a:moveTo>
                  <a:lnTo>
                    <a:pt x="5041" y="190"/>
                  </a:lnTo>
                  <a:lnTo>
                    <a:pt x="3695" y="1028"/>
                  </a:lnTo>
                  <a:lnTo>
                    <a:pt x="2476" y="1930"/>
                  </a:lnTo>
                  <a:lnTo>
                    <a:pt x="3018" y="3797"/>
                  </a:lnTo>
                  <a:lnTo>
                    <a:pt x="3771" y="4063"/>
                  </a:lnTo>
                  <a:lnTo>
                    <a:pt x="4505" y="4481"/>
                  </a:lnTo>
                  <a:lnTo>
                    <a:pt x="5272" y="3848"/>
                  </a:lnTo>
                  <a:lnTo>
                    <a:pt x="4648" y="3848"/>
                  </a:lnTo>
                  <a:lnTo>
                    <a:pt x="5943" y="3733"/>
                  </a:lnTo>
                  <a:lnTo>
                    <a:pt x="11113" y="3733"/>
                  </a:lnTo>
                  <a:lnTo>
                    <a:pt x="10871" y="3327"/>
                  </a:lnTo>
                  <a:lnTo>
                    <a:pt x="9372" y="0"/>
                  </a:lnTo>
                  <a:close/>
                </a:path>
                <a:path w="12700" h="8255">
                  <a:moveTo>
                    <a:pt x="5943" y="3733"/>
                  </a:moveTo>
                  <a:lnTo>
                    <a:pt x="4648" y="3848"/>
                  </a:lnTo>
                  <a:lnTo>
                    <a:pt x="5334" y="3797"/>
                  </a:lnTo>
                  <a:lnTo>
                    <a:pt x="5490" y="3797"/>
                  </a:lnTo>
                  <a:lnTo>
                    <a:pt x="5943" y="3733"/>
                  </a:lnTo>
                  <a:close/>
                </a:path>
                <a:path w="12700" h="8255">
                  <a:moveTo>
                    <a:pt x="5334" y="3797"/>
                  </a:moveTo>
                  <a:lnTo>
                    <a:pt x="4648" y="3848"/>
                  </a:lnTo>
                  <a:lnTo>
                    <a:pt x="5272" y="3848"/>
                  </a:lnTo>
                  <a:close/>
                </a:path>
              </a:pathLst>
            </a:custGeom>
            <a:solidFill>
              <a:srgbClr val="507B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911121" y="867663"/>
              <a:ext cx="8255" cy="8890"/>
            </a:xfrm>
            <a:custGeom>
              <a:avLst/>
              <a:gdLst/>
              <a:ahLst/>
              <a:cxnLst/>
              <a:rect l="l" t="t" r="r" b="b"/>
              <a:pathLst>
                <a:path w="8255" h="8890">
                  <a:moveTo>
                    <a:pt x="4508" y="0"/>
                  </a:moveTo>
                  <a:lnTo>
                    <a:pt x="3416" y="165"/>
                  </a:lnTo>
                  <a:lnTo>
                    <a:pt x="2286" y="762"/>
                  </a:lnTo>
                  <a:lnTo>
                    <a:pt x="977" y="1231"/>
                  </a:lnTo>
                  <a:lnTo>
                    <a:pt x="1435" y="2959"/>
                  </a:lnTo>
                  <a:lnTo>
                    <a:pt x="2819" y="4787"/>
                  </a:lnTo>
                  <a:lnTo>
                    <a:pt x="0" y="3924"/>
                  </a:lnTo>
                  <a:lnTo>
                    <a:pt x="152" y="4965"/>
                  </a:lnTo>
                  <a:lnTo>
                    <a:pt x="2654" y="4953"/>
                  </a:lnTo>
                  <a:lnTo>
                    <a:pt x="4419" y="6159"/>
                  </a:lnTo>
                  <a:lnTo>
                    <a:pt x="5638" y="8267"/>
                  </a:lnTo>
                  <a:lnTo>
                    <a:pt x="8153" y="7988"/>
                  </a:lnTo>
                  <a:lnTo>
                    <a:pt x="7620" y="5816"/>
                  </a:lnTo>
                  <a:lnTo>
                    <a:pt x="8115" y="4292"/>
                  </a:lnTo>
                  <a:lnTo>
                    <a:pt x="8026" y="2311"/>
                  </a:lnTo>
                  <a:lnTo>
                    <a:pt x="6858" y="1079"/>
                  </a:lnTo>
                  <a:lnTo>
                    <a:pt x="5245" y="165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7C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909013" y="865352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2146" y="0"/>
                  </a:moveTo>
                  <a:lnTo>
                    <a:pt x="342" y="2298"/>
                  </a:lnTo>
                  <a:lnTo>
                    <a:pt x="0" y="4813"/>
                  </a:lnTo>
                  <a:lnTo>
                    <a:pt x="596" y="6311"/>
                  </a:lnTo>
                  <a:lnTo>
                    <a:pt x="3543" y="5270"/>
                  </a:lnTo>
                  <a:lnTo>
                    <a:pt x="5524" y="2476"/>
                  </a:lnTo>
                  <a:lnTo>
                    <a:pt x="3797" y="2476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62A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917115" y="862837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30" h="21590">
                  <a:moveTo>
                    <a:pt x="23666" y="20027"/>
                  </a:moveTo>
                  <a:lnTo>
                    <a:pt x="21450" y="20027"/>
                  </a:lnTo>
                  <a:lnTo>
                    <a:pt x="23355" y="21196"/>
                  </a:lnTo>
                  <a:lnTo>
                    <a:pt x="23666" y="20027"/>
                  </a:lnTo>
                  <a:close/>
                </a:path>
                <a:path w="24130" h="21590">
                  <a:moveTo>
                    <a:pt x="14981" y="16268"/>
                  </a:moveTo>
                  <a:lnTo>
                    <a:pt x="11963" y="16268"/>
                  </a:lnTo>
                  <a:lnTo>
                    <a:pt x="15163" y="18262"/>
                  </a:lnTo>
                  <a:lnTo>
                    <a:pt x="16776" y="18503"/>
                  </a:lnTo>
                  <a:lnTo>
                    <a:pt x="18211" y="19088"/>
                  </a:lnTo>
                  <a:lnTo>
                    <a:pt x="19278" y="20383"/>
                  </a:lnTo>
                  <a:lnTo>
                    <a:pt x="19608" y="20383"/>
                  </a:lnTo>
                  <a:lnTo>
                    <a:pt x="20256" y="20459"/>
                  </a:lnTo>
                  <a:lnTo>
                    <a:pt x="21450" y="20027"/>
                  </a:lnTo>
                  <a:lnTo>
                    <a:pt x="23666" y="20027"/>
                  </a:lnTo>
                  <a:lnTo>
                    <a:pt x="24028" y="18669"/>
                  </a:lnTo>
                  <a:lnTo>
                    <a:pt x="19608" y="18643"/>
                  </a:lnTo>
                  <a:lnTo>
                    <a:pt x="15925" y="17297"/>
                  </a:lnTo>
                  <a:lnTo>
                    <a:pt x="14981" y="16268"/>
                  </a:lnTo>
                  <a:close/>
                </a:path>
                <a:path w="24130" h="21590">
                  <a:moveTo>
                    <a:pt x="12824" y="13919"/>
                  </a:moveTo>
                  <a:lnTo>
                    <a:pt x="10109" y="13919"/>
                  </a:lnTo>
                  <a:lnTo>
                    <a:pt x="10845" y="15227"/>
                  </a:lnTo>
                  <a:lnTo>
                    <a:pt x="10830" y="16268"/>
                  </a:lnTo>
                  <a:lnTo>
                    <a:pt x="10998" y="16548"/>
                  </a:lnTo>
                  <a:lnTo>
                    <a:pt x="11963" y="16268"/>
                  </a:lnTo>
                  <a:lnTo>
                    <a:pt x="14981" y="16268"/>
                  </a:lnTo>
                  <a:lnTo>
                    <a:pt x="12824" y="13919"/>
                  </a:lnTo>
                  <a:close/>
                </a:path>
                <a:path w="24130" h="21590">
                  <a:moveTo>
                    <a:pt x="4203" y="0"/>
                  </a:moveTo>
                  <a:lnTo>
                    <a:pt x="0" y="1333"/>
                  </a:lnTo>
                  <a:lnTo>
                    <a:pt x="965" y="3708"/>
                  </a:lnTo>
                  <a:lnTo>
                    <a:pt x="812" y="5334"/>
                  </a:lnTo>
                  <a:lnTo>
                    <a:pt x="736" y="6883"/>
                  </a:lnTo>
                  <a:lnTo>
                    <a:pt x="2603" y="7988"/>
                  </a:lnTo>
                  <a:lnTo>
                    <a:pt x="1816" y="9702"/>
                  </a:lnTo>
                  <a:lnTo>
                    <a:pt x="1765" y="11493"/>
                  </a:lnTo>
                  <a:lnTo>
                    <a:pt x="888" y="13601"/>
                  </a:lnTo>
                  <a:lnTo>
                    <a:pt x="3543" y="14427"/>
                  </a:lnTo>
                  <a:lnTo>
                    <a:pt x="3657" y="14211"/>
                  </a:lnTo>
                  <a:lnTo>
                    <a:pt x="4927" y="12827"/>
                  </a:lnTo>
                  <a:lnTo>
                    <a:pt x="11821" y="12827"/>
                  </a:lnTo>
                  <a:lnTo>
                    <a:pt x="11658" y="12649"/>
                  </a:lnTo>
                  <a:lnTo>
                    <a:pt x="11252" y="10553"/>
                  </a:lnTo>
                  <a:lnTo>
                    <a:pt x="10506" y="9753"/>
                  </a:lnTo>
                  <a:lnTo>
                    <a:pt x="6984" y="9753"/>
                  </a:lnTo>
                  <a:lnTo>
                    <a:pt x="6612" y="8286"/>
                  </a:lnTo>
                  <a:lnTo>
                    <a:pt x="5435" y="6718"/>
                  </a:lnTo>
                  <a:lnTo>
                    <a:pt x="8063" y="6718"/>
                  </a:lnTo>
                  <a:lnTo>
                    <a:pt x="6683" y="3708"/>
                  </a:lnTo>
                  <a:lnTo>
                    <a:pt x="5651" y="1968"/>
                  </a:lnTo>
                  <a:lnTo>
                    <a:pt x="4203" y="0"/>
                  </a:lnTo>
                  <a:close/>
                </a:path>
                <a:path w="24130" h="21590">
                  <a:moveTo>
                    <a:pt x="11821" y="12827"/>
                  </a:moveTo>
                  <a:lnTo>
                    <a:pt x="4927" y="12827"/>
                  </a:lnTo>
                  <a:lnTo>
                    <a:pt x="6299" y="14058"/>
                  </a:lnTo>
                  <a:lnTo>
                    <a:pt x="7619" y="14058"/>
                  </a:lnTo>
                  <a:lnTo>
                    <a:pt x="8775" y="14236"/>
                  </a:lnTo>
                  <a:lnTo>
                    <a:pt x="10109" y="13919"/>
                  </a:lnTo>
                  <a:lnTo>
                    <a:pt x="12824" y="13919"/>
                  </a:lnTo>
                  <a:lnTo>
                    <a:pt x="11821" y="12827"/>
                  </a:lnTo>
                  <a:close/>
                </a:path>
                <a:path w="24130" h="21590">
                  <a:moveTo>
                    <a:pt x="8826" y="8966"/>
                  </a:moveTo>
                  <a:lnTo>
                    <a:pt x="6984" y="9753"/>
                  </a:lnTo>
                  <a:lnTo>
                    <a:pt x="10506" y="9753"/>
                  </a:lnTo>
                  <a:lnTo>
                    <a:pt x="9867" y="9067"/>
                  </a:lnTo>
                  <a:lnTo>
                    <a:pt x="8826" y="8966"/>
                  </a:lnTo>
                  <a:close/>
                </a:path>
                <a:path w="24130" h="21590">
                  <a:moveTo>
                    <a:pt x="8063" y="6718"/>
                  </a:moveTo>
                  <a:lnTo>
                    <a:pt x="5435" y="6718"/>
                  </a:lnTo>
                  <a:lnTo>
                    <a:pt x="6558" y="8128"/>
                  </a:lnTo>
                  <a:lnTo>
                    <a:pt x="6612" y="8286"/>
                  </a:lnTo>
                  <a:lnTo>
                    <a:pt x="7378" y="8915"/>
                  </a:lnTo>
                  <a:lnTo>
                    <a:pt x="8681" y="8153"/>
                  </a:lnTo>
                  <a:lnTo>
                    <a:pt x="8659" y="7988"/>
                  </a:lnTo>
                  <a:lnTo>
                    <a:pt x="8063" y="6718"/>
                  </a:lnTo>
                  <a:close/>
                </a:path>
                <a:path w="24130" h="21590">
                  <a:moveTo>
                    <a:pt x="5435" y="6718"/>
                  </a:moveTo>
                  <a:lnTo>
                    <a:pt x="6527" y="8216"/>
                  </a:lnTo>
                  <a:lnTo>
                    <a:pt x="5435" y="6718"/>
                  </a:lnTo>
                  <a:close/>
                </a:path>
              </a:pathLst>
            </a:custGeom>
            <a:solidFill>
              <a:srgbClr val="7C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926107" y="884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447" y="0"/>
                  </a:moveTo>
                  <a:lnTo>
                    <a:pt x="901" y="1460"/>
                  </a:lnTo>
                  <a:lnTo>
                    <a:pt x="0" y="2349"/>
                  </a:lnTo>
                  <a:lnTo>
                    <a:pt x="50" y="2971"/>
                  </a:lnTo>
                  <a:lnTo>
                    <a:pt x="50" y="3848"/>
                  </a:lnTo>
                  <a:lnTo>
                    <a:pt x="825" y="3809"/>
                  </a:lnTo>
                  <a:lnTo>
                    <a:pt x="2133" y="3721"/>
                  </a:lnTo>
                  <a:lnTo>
                    <a:pt x="2400" y="2387"/>
                  </a:lnTo>
                  <a:lnTo>
                    <a:pt x="3009" y="1498"/>
                  </a:lnTo>
                  <a:lnTo>
                    <a:pt x="3416" y="1142"/>
                  </a:lnTo>
                  <a:lnTo>
                    <a:pt x="3479" y="736"/>
                  </a:lnTo>
                  <a:lnTo>
                    <a:pt x="3136" y="304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77AE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929104" y="882637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2501" y="0"/>
                  </a:moveTo>
                  <a:lnTo>
                    <a:pt x="1244" y="647"/>
                  </a:lnTo>
                  <a:lnTo>
                    <a:pt x="127" y="1790"/>
                  </a:lnTo>
                  <a:lnTo>
                    <a:pt x="88" y="2184"/>
                  </a:lnTo>
                  <a:lnTo>
                    <a:pt x="38" y="2590"/>
                  </a:lnTo>
                  <a:lnTo>
                    <a:pt x="0" y="2984"/>
                  </a:lnTo>
                  <a:lnTo>
                    <a:pt x="1346" y="2159"/>
                  </a:lnTo>
                  <a:lnTo>
                    <a:pt x="3213" y="2235"/>
                  </a:lnTo>
                  <a:lnTo>
                    <a:pt x="4127" y="63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5282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916760" y="871270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4" h="8255">
                  <a:moveTo>
                    <a:pt x="2717" y="0"/>
                  </a:moveTo>
                  <a:lnTo>
                    <a:pt x="2438" y="0"/>
                  </a:lnTo>
                  <a:lnTo>
                    <a:pt x="2133" y="406"/>
                  </a:lnTo>
                  <a:lnTo>
                    <a:pt x="266" y="1244"/>
                  </a:lnTo>
                  <a:lnTo>
                    <a:pt x="1562" y="3657"/>
                  </a:lnTo>
                  <a:lnTo>
                    <a:pt x="0" y="4648"/>
                  </a:lnTo>
                  <a:lnTo>
                    <a:pt x="1905" y="7848"/>
                  </a:lnTo>
                  <a:lnTo>
                    <a:pt x="2578" y="7226"/>
                  </a:lnTo>
                  <a:lnTo>
                    <a:pt x="3225" y="6603"/>
                  </a:lnTo>
                  <a:lnTo>
                    <a:pt x="3898" y="5981"/>
                  </a:lnTo>
                  <a:lnTo>
                    <a:pt x="2527" y="4317"/>
                  </a:lnTo>
                  <a:lnTo>
                    <a:pt x="3187" y="2311"/>
                  </a:lnTo>
                  <a:lnTo>
                    <a:pt x="2971" y="457"/>
                  </a:lnTo>
                  <a:lnTo>
                    <a:pt x="2717" y="0"/>
                  </a:lnTo>
                  <a:close/>
                </a:path>
              </a:pathLst>
            </a:custGeom>
            <a:solidFill>
              <a:srgbClr val="7DC5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901786" y="860310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2870" y="0"/>
                  </a:moveTo>
                  <a:lnTo>
                    <a:pt x="1384" y="1104"/>
                  </a:lnTo>
                  <a:lnTo>
                    <a:pt x="1117" y="2108"/>
                  </a:lnTo>
                  <a:lnTo>
                    <a:pt x="1231" y="2870"/>
                  </a:lnTo>
                  <a:lnTo>
                    <a:pt x="0" y="3797"/>
                  </a:lnTo>
                  <a:lnTo>
                    <a:pt x="1384" y="4406"/>
                  </a:lnTo>
                  <a:lnTo>
                    <a:pt x="2412" y="4699"/>
                  </a:lnTo>
                  <a:lnTo>
                    <a:pt x="3467" y="5181"/>
                  </a:lnTo>
                  <a:lnTo>
                    <a:pt x="4279" y="3987"/>
                  </a:lnTo>
                  <a:lnTo>
                    <a:pt x="6629" y="1143"/>
                  </a:lnTo>
                  <a:lnTo>
                    <a:pt x="6286" y="812"/>
                  </a:lnTo>
                  <a:lnTo>
                    <a:pt x="6108" y="660"/>
                  </a:lnTo>
                  <a:lnTo>
                    <a:pt x="4483" y="304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86B5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903133" y="86429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2933" y="0"/>
                  </a:moveTo>
                  <a:lnTo>
                    <a:pt x="1968" y="152"/>
                  </a:lnTo>
                  <a:lnTo>
                    <a:pt x="38" y="431"/>
                  </a:lnTo>
                  <a:lnTo>
                    <a:pt x="12" y="711"/>
                  </a:lnTo>
                  <a:lnTo>
                    <a:pt x="0" y="990"/>
                  </a:lnTo>
                  <a:lnTo>
                    <a:pt x="0" y="1269"/>
                  </a:lnTo>
                  <a:lnTo>
                    <a:pt x="6184" y="1269"/>
                  </a:lnTo>
                  <a:lnTo>
                    <a:pt x="6197" y="1015"/>
                  </a:lnTo>
                  <a:lnTo>
                    <a:pt x="6222" y="761"/>
                  </a:lnTo>
                  <a:lnTo>
                    <a:pt x="6235" y="507"/>
                  </a:lnTo>
                  <a:lnTo>
                    <a:pt x="4038" y="177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2F5B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925332" y="8780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628" y="0"/>
                  </a:moveTo>
                  <a:lnTo>
                    <a:pt x="1219" y="203"/>
                  </a:lnTo>
                  <a:lnTo>
                    <a:pt x="0" y="1003"/>
                  </a:lnTo>
                  <a:lnTo>
                    <a:pt x="1142" y="2286"/>
                  </a:lnTo>
                  <a:lnTo>
                    <a:pt x="2400" y="3670"/>
                  </a:lnTo>
                  <a:lnTo>
                    <a:pt x="3073" y="1955"/>
                  </a:lnTo>
                  <a:lnTo>
                    <a:pt x="3746" y="1041"/>
                  </a:lnTo>
                  <a:lnTo>
                    <a:pt x="3365" y="698"/>
                  </a:lnTo>
                  <a:lnTo>
                    <a:pt x="2997" y="342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ACD8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920773" y="87373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80">
                  <a:moveTo>
                    <a:pt x="1206" y="0"/>
                  </a:moveTo>
                  <a:lnTo>
                    <a:pt x="0" y="3314"/>
                  </a:lnTo>
                  <a:lnTo>
                    <a:pt x="1333" y="3644"/>
                  </a:lnTo>
                  <a:lnTo>
                    <a:pt x="2717" y="4952"/>
                  </a:lnTo>
                  <a:lnTo>
                    <a:pt x="3975" y="3174"/>
                  </a:lnTo>
                  <a:lnTo>
                    <a:pt x="2628" y="2565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3469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935543" y="89056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775" y="0"/>
                  </a:moveTo>
                  <a:lnTo>
                    <a:pt x="2260" y="127"/>
                  </a:lnTo>
                  <a:lnTo>
                    <a:pt x="1104" y="1955"/>
                  </a:lnTo>
                  <a:lnTo>
                    <a:pt x="0" y="3848"/>
                  </a:lnTo>
                  <a:lnTo>
                    <a:pt x="1828" y="4000"/>
                  </a:lnTo>
                  <a:lnTo>
                    <a:pt x="2806" y="2667"/>
                  </a:lnTo>
                  <a:lnTo>
                    <a:pt x="3797" y="1333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5C82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31" name="object 5031"/>
          <p:cNvSpPr/>
          <p:nvPr/>
        </p:nvSpPr>
        <p:spPr>
          <a:xfrm>
            <a:off x="1344218" y="2172144"/>
            <a:ext cx="352425" cy="52705"/>
          </a:xfrm>
          <a:custGeom>
            <a:avLst/>
            <a:gdLst/>
            <a:ahLst/>
            <a:cxnLst/>
            <a:rect l="l" t="t" r="r" b="b"/>
            <a:pathLst>
              <a:path w="352425" h="52705">
                <a:moveTo>
                  <a:pt x="5740" y="0"/>
                </a:moveTo>
                <a:lnTo>
                  <a:pt x="3378" y="850"/>
                </a:lnTo>
                <a:lnTo>
                  <a:pt x="0" y="6057"/>
                </a:lnTo>
                <a:lnTo>
                  <a:pt x="63" y="6273"/>
                </a:lnTo>
                <a:lnTo>
                  <a:pt x="9232" y="7302"/>
                </a:lnTo>
                <a:lnTo>
                  <a:pt x="10693" y="8102"/>
                </a:lnTo>
                <a:lnTo>
                  <a:pt x="10388" y="15455"/>
                </a:lnTo>
                <a:lnTo>
                  <a:pt x="13169" y="16662"/>
                </a:lnTo>
                <a:lnTo>
                  <a:pt x="22847" y="16217"/>
                </a:lnTo>
                <a:lnTo>
                  <a:pt x="30378" y="22656"/>
                </a:lnTo>
                <a:lnTo>
                  <a:pt x="32473" y="22377"/>
                </a:lnTo>
                <a:lnTo>
                  <a:pt x="33680" y="23990"/>
                </a:lnTo>
                <a:lnTo>
                  <a:pt x="39039" y="26746"/>
                </a:lnTo>
                <a:lnTo>
                  <a:pt x="39471" y="31902"/>
                </a:lnTo>
                <a:lnTo>
                  <a:pt x="46227" y="34442"/>
                </a:lnTo>
                <a:lnTo>
                  <a:pt x="49060" y="39281"/>
                </a:lnTo>
                <a:lnTo>
                  <a:pt x="53327" y="38379"/>
                </a:lnTo>
                <a:lnTo>
                  <a:pt x="55778" y="39674"/>
                </a:lnTo>
                <a:lnTo>
                  <a:pt x="55295" y="44462"/>
                </a:lnTo>
                <a:lnTo>
                  <a:pt x="61633" y="46685"/>
                </a:lnTo>
                <a:lnTo>
                  <a:pt x="83767" y="50608"/>
                </a:lnTo>
                <a:lnTo>
                  <a:pt x="92798" y="51555"/>
                </a:lnTo>
                <a:lnTo>
                  <a:pt x="101868" y="51950"/>
                </a:lnTo>
                <a:lnTo>
                  <a:pt x="118313" y="51447"/>
                </a:lnTo>
                <a:lnTo>
                  <a:pt x="125755" y="52133"/>
                </a:lnTo>
                <a:lnTo>
                  <a:pt x="137515" y="50596"/>
                </a:lnTo>
                <a:lnTo>
                  <a:pt x="142468" y="52273"/>
                </a:lnTo>
                <a:lnTo>
                  <a:pt x="148945" y="47980"/>
                </a:lnTo>
                <a:lnTo>
                  <a:pt x="150914" y="47574"/>
                </a:lnTo>
                <a:lnTo>
                  <a:pt x="157734" y="49250"/>
                </a:lnTo>
                <a:lnTo>
                  <a:pt x="161861" y="49148"/>
                </a:lnTo>
                <a:lnTo>
                  <a:pt x="163372" y="41655"/>
                </a:lnTo>
                <a:lnTo>
                  <a:pt x="165125" y="42214"/>
                </a:lnTo>
                <a:lnTo>
                  <a:pt x="168567" y="46989"/>
                </a:lnTo>
                <a:lnTo>
                  <a:pt x="171119" y="45338"/>
                </a:lnTo>
                <a:lnTo>
                  <a:pt x="175958" y="41325"/>
                </a:lnTo>
                <a:lnTo>
                  <a:pt x="178333" y="40576"/>
                </a:lnTo>
                <a:lnTo>
                  <a:pt x="184924" y="41884"/>
                </a:lnTo>
                <a:lnTo>
                  <a:pt x="187998" y="37591"/>
                </a:lnTo>
                <a:lnTo>
                  <a:pt x="191325" y="39395"/>
                </a:lnTo>
                <a:lnTo>
                  <a:pt x="197256" y="38938"/>
                </a:lnTo>
                <a:lnTo>
                  <a:pt x="199999" y="37147"/>
                </a:lnTo>
                <a:lnTo>
                  <a:pt x="203403" y="39560"/>
                </a:lnTo>
                <a:lnTo>
                  <a:pt x="204749" y="39585"/>
                </a:lnTo>
                <a:lnTo>
                  <a:pt x="206641" y="34785"/>
                </a:lnTo>
                <a:lnTo>
                  <a:pt x="209219" y="36652"/>
                </a:lnTo>
                <a:lnTo>
                  <a:pt x="215836" y="37134"/>
                </a:lnTo>
                <a:lnTo>
                  <a:pt x="220281" y="38379"/>
                </a:lnTo>
                <a:lnTo>
                  <a:pt x="226326" y="34366"/>
                </a:lnTo>
                <a:lnTo>
                  <a:pt x="228803" y="34493"/>
                </a:lnTo>
                <a:lnTo>
                  <a:pt x="231470" y="33997"/>
                </a:lnTo>
                <a:lnTo>
                  <a:pt x="238896" y="33187"/>
                </a:lnTo>
                <a:lnTo>
                  <a:pt x="246395" y="32715"/>
                </a:lnTo>
                <a:lnTo>
                  <a:pt x="253747" y="31461"/>
                </a:lnTo>
                <a:lnTo>
                  <a:pt x="261315" y="27914"/>
                </a:lnTo>
                <a:lnTo>
                  <a:pt x="262750" y="27889"/>
                </a:lnTo>
                <a:lnTo>
                  <a:pt x="266192" y="31432"/>
                </a:lnTo>
                <a:lnTo>
                  <a:pt x="272529" y="25603"/>
                </a:lnTo>
                <a:lnTo>
                  <a:pt x="274320" y="25501"/>
                </a:lnTo>
                <a:lnTo>
                  <a:pt x="278409" y="27038"/>
                </a:lnTo>
                <a:lnTo>
                  <a:pt x="280543" y="27139"/>
                </a:lnTo>
                <a:lnTo>
                  <a:pt x="303298" y="22323"/>
                </a:lnTo>
                <a:lnTo>
                  <a:pt x="313570" y="19710"/>
                </a:lnTo>
                <a:lnTo>
                  <a:pt x="323519" y="15874"/>
                </a:lnTo>
                <a:lnTo>
                  <a:pt x="326377" y="14503"/>
                </a:lnTo>
                <a:lnTo>
                  <a:pt x="330276" y="16763"/>
                </a:lnTo>
                <a:lnTo>
                  <a:pt x="332549" y="13309"/>
                </a:lnTo>
                <a:lnTo>
                  <a:pt x="333489" y="10985"/>
                </a:lnTo>
                <a:lnTo>
                  <a:pt x="335838" y="10820"/>
                </a:lnTo>
                <a:lnTo>
                  <a:pt x="342595" y="9512"/>
                </a:lnTo>
                <a:lnTo>
                  <a:pt x="347586" y="8991"/>
                </a:lnTo>
                <a:lnTo>
                  <a:pt x="352272" y="7086"/>
                </a:lnTo>
                <a:lnTo>
                  <a:pt x="351650" y="3936"/>
                </a:lnTo>
                <a:lnTo>
                  <a:pt x="349211" y="3949"/>
                </a:lnTo>
                <a:lnTo>
                  <a:pt x="341604" y="6667"/>
                </a:lnTo>
                <a:lnTo>
                  <a:pt x="335584" y="7099"/>
                </a:lnTo>
                <a:lnTo>
                  <a:pt x="328688" y="11391"/>
                </a:lnTo>
                <a:lnTo>
                  <a:pt x="326669" y="12128"/>
                </a:lnTo>
                <a:lnTo>
                  <a:pt x="317754" y="6299"/>
                </a:lnTo>
                <a:lnTo>
                  <a:pt x="311327" y="12509"/>
                </a:lnTo>
                <a:lnTo>
                  <a:pt x="304634" y="11556"/>
                </a:lnTo>
                <a:lnTo>
                  <a:pt x="302323" y="15189"/>
                </a:lnTo>
                <a:lnTo>
                  <a:pt x="298691" y="14173"/>
                </a:lnTo>
                <a:lnTo>
                  <a:pt x="291871" y="14160"/>
                </a:lnTo>
                <a:lnTo>
                  <a:pt x="283773" y="17759"/>
                </a:lnTo>
                <a:lnTo>
                  <a:pt x="263385" y="23444"/>
                </a:lnTo>
                <a:lnTo>
                  <a:pt x="257167" y="24798"/>
                </a:lnTo>
                <a:lnTo>
                  <a:pt x="244559" y="25517"/>
                </a:lnTo>
                <a:lnTo>
                  <a:pt x="238277" y="26250"/>
                </a:lnTo>
                <a:lnTo>
                  <a:pt x="231444" y="27558"/>
                </a:lnTo>
                <a:lnTo>
                  <a:pt x="224536" y="29883"/>
                </a:lnTo>
                <a:lnTo>
                  <a:pt x="216230" y="27698"/>
                </a:lnTo>
                <a:lnTo>
                  <a:pt x="215099" y="28117"/>
                </a:lnTo>
                <a:lnTo>
                  <a:pt x="212521" y="31165"/>
                </a:lnTo>
                <a:lnTo>
                  <a:pt x="204025" y="33172"/>
                </a:lnTo>
                <a:lnTo>
                  <a:pt x="194868" y="27558"/>
                </a:lnTo>
                <a:lnTo>
                  <a:pt x="187337" y="29857"/>
                </a:lnTo>
                <a:lnTo>
                  <a:pt x="179908" y="30276"/>
                </a:lnTo>
                <a:lnTo>
                  <a:pt x="175209" y="32638"/>
                </a:lnTo>
                <a:lnTo>
                  <a:pt x="169951" y="32296"/>
                </a:lnTo>
                <a:lnTo>
                  <a:pt x="153205" y="31816"/>
                </a:lnTo>
                <a:lnTo>
                  <a:pt x="117424" y="31534"/>
                </a:lnTo>
                <a:lnTo>
                  <a:pt x="112788" y="31153"/>
                </a:lnTo>
                <a:lnTo>
                  <a:pt x="111442" y="36245"/>
                </a:lnTo>
                <a:lnTo>
                  <a:pt x="112877" y="38620"/>
                </a:lnTo>
                <a:lnTo>
                  <a:pt x="115519" y="41427"/>
                </a:lnTo>
                <a:lnTo>
                  <a:pt x="117170" y="40614"/>
                </a:lnTo>
                <a:lnTo>
                  <a:pt x="117741" y="42075"/>
                </a:lnTo>
                <a:lnTo>
                  <a:pt x="115963" y="43675"/>
                </a:lnTo>
                <a:lnTo>
                  <a:pt x="114033" y="44907"/>
                </a:lnTo>
                <a:lnTo>
                  <a:pt x="103543" y="46189"/>
                </a:lnTo>
                <a:lnTo>
                  <a:pt x="99110" y="48831"/>
                </a:lnTo>
                <a:lnTo>
                  <a:pt x="60794" y="40081"/>
                </a:lnTo>
                <a:lnTo>
                  <a:pt x="44881" y="14909"/>
                </a:lnTo>
                <a:lnTo>
                  <a:pt x="41719" y="10693"/>
                </a:lnTo>
                <a:lnTo>
                  <a:pt x="33972" y="10286"/>
                </a:lnTo>
                <a:lnTo>
                  <a:pt x="29819" y="7696"/>
                </a:lnTo>
                <a:lnTo>
                  <a:pt x="25260" y="8597"/>
                </a:lnTo>
                <a:lnTo>
                  <a:pt x="21716" y="6730"/>
                </a:lnTo>
                <a:lnTo>
                  <a:pt x="18668" y="3581"/>
                </a:lnTo>
                <a:lnTo>
                  <a:pt x="17271" y="2514"/>
                </a:lnTo>
                <a:lnTo>
                  <a:pt x="13931" y="6921"/>
                </a:lnTo>
                <a:lnTo>
                  <a:pt x="12103" y="4000"/>
                </a:lnTo>
                <a:lnTo>
                  <a:pt x="7988" y="1041"/>
                </a:lnTo>
                <a:lnTo>
                  <a:pt x="5740" y="0"/>
                </a:lnTo>
                <a:close/>
              </a:path>
            </a:pathLst>
          </a:custGeom>
          <a:solidFill>
            <a:srgbClr val="74A9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2" name="object 5032"/>
          <p:cNvSpPr/>
          <p:nvPr/>
        </p:nvSpPr>
        <p:spPr>
          <a:xfrm>
            <a:off x="1236484" y="2162251"/>
            <a:ext cx="8890" cy="6985"/>
          </a:xfrm>
          <a:custGeom>
            <a:avLst/>
            <a:gdLst/>
            <a:ahLst/>
            <a:cxnLst/>
            <a:rect l="l" t="t" r="r" b="b"/>
            <a:pathLst>
              <a:path w="8890" h="6985">
                <a:moveTo>
                  <a:pt x="3289" y="0"/>
                </a:moveTo>
                <a:lnTo>
                  <a:pt x="0" y="355"/>
                </a:lnTo>
                <a:lnTo>
                  <a:pt x="889" y="6400"/>
                </a:lnTo>
                <a:lnTo>
                  <a:pt x="5626" y="2209"/>
                </a:lnTo>
                <a:lnTo>
                  <a:pt x="8305" y="3467"/>
                </a:lnTo>
                <a:lnTo>
                  <a:pt x="6223" y="596"/>
                </a:lnTo>
                <a:lnTo>
                  <a:pt x="3289" y="0"/>
                </a:lnTo>
                <a:close/>
              </a:path>
            </a:pathLst>
          </a:custGeom>
          <a:solidFill>
            <a:srgbClr val="7FACC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33" name="object 5033"/>
          <p:cNvGrpSpPr/>
          <p:nvPr/>
        </p:nvGrpSpPr>
        <p:grpSpPr>
          <a:xfrm>
            <a:off x="1471472" y="719150"/>
            <a:ext cx="140335" cy="59690"/>
            <a:chOff x="1471472" y="719150"/>
            <a:chExt cx="140335" cy="59690"/>
          </a:xfrm>
        </p:grpSpPr>
        <p:sp>
          <p:nvSpPr>
            <p:cNvPr id="5034" name="object 5034"/>
            <p:cNvSpPr/>
            <p:nvPr/>
          </p:nvSpPr>
          <p:spPr>
            <a:xfrm>
              <a:off x="1477416" y="726452"/>
              <a:ext cx="125730" cy="38100"/>
            </a:xfrm>
            <a:custGeom>
              <a:avLst/>
              <a:gdLst/>
              <a:ahLst/>
              <a:cxnLst/>
              <a:rect l="l" t="t" r="r" b="b"/>
              <a:pathLst>
                <a:path w="125730" h="38100">
                  <a:moveTo>
                    <a:pt x="19710" y="0"/>
                  </a:moveTo>
                  <a:lnTo>
                    <a:pt x="18859" y="355"/>
                  </a:lnTo>
                  <a:lnTo>
                    <a:pt x="17919" y="4025"/>
                  </a:lnTo>
                  <a:lnTo>
                    <a:pt x="11620" y="4216"/>
                  </a:lnTo>
                  <a:lnTo>
                    <a:pt x="6870" y="2920"/>
                  </a:lnTo>
                  <a:lnTo>
                    <a:pt x="6819" y="9893"/>
                  </a:lnTo>
                  <a:lnTo>
                    <a:pt x="5867" y="10642"/>
                  </a:lnTo>
                  <a:lnTo>
                    <a:pt x="0" y="11036"/>
                  </a:lnTo>
                  <a:lnTo>
                    <a:pt x="1054" y="14935"/>
                  </a:lnTo>
                  <a:lnTo>
                    <a:pt x="1016" y="30073"/>
                  </a:lnTo>
                  <a:lnTo>
                    <a:pt x="4140" y="32232"/>
                  </a:lnTo>
                  <a:lnTo>
                    <a:pt x="7251" y="32232"/>
                  </a:lnTo>
                  <a:lnTo>
                    <a:pt x="15595" y="26746"/>
                  </a:lnTo>
                  <a:lnTo>
                    <a:pt x="22199" y="26212"/>
                  </a:lnTo>
                  <a:lnTo>
                    <a:pt x="25450" y="25158"/>
                  </a:lnTo>
                  <a:lnTo>
                    <a:pt x="32410" y="23482"/>
                  </a:lnTo>
                  <a:lnTo>
                    <a:pt x="38608" y="20751"/>
                  </a:lnTo>
                  <a:lnTo>
                    <a:pt x="40754" y="30479"/>
                  </a:lnTo>
                  <a:lnTo>
                    <a:pt x="42989" y="30111"/>
                  </a:lnTo>
                  <a:lnTo>
                    <a:pt x="48755" y="29921"/>
                  </a:lnTo>
                  <a:lnTo>
                    <a:pt x="52908" y="29095"/>
                  </a:lnTo>
                  <a:lnTo>
                    <a:pt x="64147" y="30568"/>
                  </a:lnTo>
                  <a:lnTo>
                    <a:pt x="71412" y="29870"/>
                  </a:lnTo>
                  <a:lnTo>
                    <a:pt x="82511" y="30835"/>
                  </a:lnTo>
                  <a:lnTo>
                    <a:pt x="87249" y="29146"/>
                  </a:lnTo>
                  <a:lnTo>
                    <a:pt x="93154" y="33197"/>
                  </a:lnTo>
                  <a:lnTo>
                    <a:pt x="98412" y="31699"/>
                  </a:lnTo>
                  <a:lnTo>
                    <a:pt x="100406" y="37757"/>
                  </a:lnTo>
                  <a:lnTo>
                    <a:pt x="103162" y="37947"/>
                  </a:lnTo>
                  <a:lnTo>
                    <a:pt x="108407" y="31419"/>
                  </a:lnTo>
                  <a:lnTo>
                    <a:pt x="114007" y="30086"/>
                  </a:lnTo>
                  <a:lnTo>
                    <a:pt x="121704" y="30035"/>
                  </a:lnTo>
                  <a:lnTo>
                    <a:pt x="123520" y="30683"/>
                  </a:lnTo>
                  <a:lnTo>
                    <a:pt x="125158" y="26885"/>
                  </a:lnTo>
                  <a:lnTo>
                    <a:pt x="123393" y="26060"/>
                  </a:lnTo>
                  <a:lnTo>
                    <a:pt x="122516" y="24879"/>
                  </a:lnTo>
                  <a:lnTo>
                    <a:pt x="115252" y="23710"/>
                  </a:lnTo>
                  <a:lnTo>
                    <a:pt x="113499" y="16598"/>
                  </a:lnTo>
                  <a:lnTo>
                    <a:pt x="109016" y="12420"/>
                  </a:lnTo>
                  <a:lnTo>
                    <a:pt x="105092" y="12852"/>
                  </a:lnTo>
                  <a:lnTo>
                    <a:pt x="102146" y="9817"/>
                  </a:lnTo>
                  <a:lnTo>
                    <a:pt x="94640" y="5600"/>
                  </a:lnTo>
                  <a:lnTo>
                    <a:pt x="88912" y="7454"/>
                  </a:lnTo>
                  <a:lnTo>
                    <a:pt x="84556" y="3594"/>
                  </a:lnTo>
                  <a:lnTo>
                    <a:pt x="83794" y="4114"/>
                  </a:lnTo>
                  <a:lnTo>
                    <a:pt x="76762" y="3912"/>
                  </a:lnTo>
                  <a:lnTo>
                    <a:pt x="63668" y="4787"/>
                  </a:lnTo>
                  <a:lnTo>
                    <a:pt x="57111" y="4190"/>
                  </a:lnTo>
                  <a:lnTo>
                    <a:pt x="54533" y="3657"/>
                  </a:lnTo>
                  <a:lnTo>
                    <a:pt x="52832" y="4419"/>
                  </a:lnTo>
                  <a:lnTo>
                    <a:pt x="52895" y="11125"/>
                  </a:lnTo>
                  <a:lnTo>
                    <a:pt x="49377" y="11874"/>
                  </a:lnTo>
                  <a:lnTo>
                    <a:pt x="44615" y="8762"/>
                  </a:lnTo>
                  <a:lnTo>
                    <a:pt x="41452" y="9194"/>
                  </a:lnTo>
                  <a:lnTo>
                    <a:pt x="34112" y="9702"/>
                  </a:lnTo>
                  <a:lnTo>
                    <a:pt x="32613" y="8115"/>
                  </a:lnTo>
                  <a:lnTo>
                    <a:pt x="33210" y="4114"/>
                  </a:lnTo>
                  <a:lnTo>
                    <a:pt x="31076" y="3809"/>
                  </a:lnTo>
                  <a:lnTo>
                    <a:pt x="28105" y="5219"/>
                  </a:lnTo>
                  <a:lnTo>
                    <a:pt x="25082" y="419"/>
                  </a:lnTo>
                  <a:lnTo>
                    <a:pt x="21450" y="2476"/>
                  </a:lnTo>
                  <a:lnTo>
                    <a:pt x="19710" y="0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471472" y="755942"/>
              <a:ext cx="27305" cy="22860"/>
            </a:xfrm>
            <a:custGeom>
              <a:avLst/>
              <a:gdLst/>
              <a:ahLst/>
              <a:cxnLst/>
              <a:rect l="l" t="t" r="r" b="b"/>
              <a:pathLst>
                <a:path w="27305" h="22859">
                  <a:moveTo>
                    <a:pt x="2336" y="0"/>
                  </a:moveTo>
                  <a:lnTo>
                    <a:pt x="660" y="1270"/>
                  </a:lnTo>
                  <a:lnTo>
                    <a:pt x="0" y="9563"/>
                  </a:lnTo>
                  <a:lnTo>
                    <a:pt x="3149" y="7289"/>
                  </a:lnTo>
                  <a:lnTo>
                    <a:pt x="5588" y="8153"/>
                  </a:lnTo>
                  <a:lnTo>
                    <a:pt x="6921" y="8369"/>
                  </a:lnTo>
                  <a:lnTo>
                    <a:pt x="5080" y="13868"/>
                  </a:lnTo>
                  <a:lnTo>
                    <a:pt x="7620" y="14414"/>
                  </a:lnTo>
                  <a:lnTo>
                    <a:pt x="11785" y="14198"/>
                  </a:lnTo>
                  <a:lnTo>
                    <a:pt x="12827" y="14884"/>
                  </a:lnTo>
                  <a:lnTo>
                    <a:pt x="12877" y="22860"/>
                  </a:lnTo>
                  <a:lnTo>
                    <a:pt x="19177" y="20116"/>
                  </a:lnTo>
                  <a:lnTo>
                    <a:pt x="25349" y="21996"/>
                  </a:lnTo>
                  <a:lnTo>
                    <a:pt x="26809" y="20713"/>
                  </a:lnTo>
                  <a:lnTo>
                    <a:pt x="26581" y="13398"/>
                  </a:lnTo>
                  <a:lnTo>
                    <a:pt x="26606" y="8890"/>
                  </a:lnTo>
                  <a:lnTo>
                    <a:pt x="26771" y="1905"/>
                  </a:lnTo>
                  <a:lnTo>
                    <a:pt x="26136" y="571"/>
                  </a:lnTo>
                  <a:lnTo>
                    <a:pt x="20307" y="495"/>
                  </a:lnTo>
                  <a:lnTo>
                    <a:pt x="19189" y="1600"/>
                  </a:lnTo>
                  <a:lnTo>
                    <a:pt x="19545" y="6731"/>
                  </a:lnTo>
                  <a:lnTo>
                    <a:pt x="19443" y="8991"/>
                  </a:lnTo>
                  <a:lnTo>
                    <a:pt x="19380" y="12217"/>
                  </a:lnTo>
                  <a:lnTo>
                    <a:pt x="19545" y="13766"/>
                  </a:lnTo>
                  <a:lnTo>
                    <a:pt x="16167" y="13246"/>
                  </a:lnTo>
                  <a:lnTo>
                    <a:pt x="15100" y="11379"/>
                  </a:lnTo>
                  <a:lnTo>
                    <a:pt x="13284" y="9093"/>
                  </a:lnTo>
                  <a:lnTo>
                    <a:pt x="13627" y="8305"/>
                  </a:lnTo>
                  <a:lnTo>
                    <a:pt x="19469" y="6438"/>
                  </a:lnTo>
                  <a:lnTo>
                    <a:pt x="17221" y="3378"/>
                  </a:lnTo>
                  <a:lnTo>
                    <a:pt x="16306" y="596"/>
                  </a:lnTo>
                  <a:lnTo>
                    <a:pt x="6959" y="596"/>
                  </a:lnTo>
                  <a:lnTo>
                    <a:pt x="6261" y="647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498168" y="719149"/>
              <a:ext cx="38735" cy="51435"/>
            </a:xfrm>
            <a:custGeom>
              <a:avLst/>
              <a:gdLst/>
              <a:ahLst/>
              <a:cxnLst/>
              <a:rect l="l" t="t" r="r" b="b"/>
              <a:pathLst>
                <a:path w="38734" h="51434">
                  <a:moveTo>
                    <a:pt x="31661" y="47383"/>
                  </a:moveTo>
                  <a:lnTo>
                    <a:pt x="31483" y="43637"/>
                  </a:lnTo>
                  <a:lnTo>
                    <a:pt x="29616" y="43522"/>
                  </a:lnTo>
                  <a:lnTo>
                    <a:pt x="25006" y="43903"/>
                  </a:lnTo>
                  <a:lnTo>
                    <a:pt x="21742" y="44805"/>
                  </a:lnTo>
                  <a:lnTo>
                    <a:pt x="13500" y="44094"/>
                  </a:lnTo>
                  <a:lnTo>
                    <a:pt x="11620" y="45986"/>
                  </a:lnTo>
                  <a:lnTo>
                    <a:pt x="12458" y="50876"/>
                  </a:lnTo>
                  <a:lnTo>
                    <a:pt x="19723" y="50876"/>
                  </a:lnTo>
                  <a:lnTo>
                    <a:pt x="19342" y="47815"/>
                  </a:lnTo>
                  <a:lnTo>
                    <a:pt x="20523" y="46355"/>
                  </a:lnTo>
                  <a:lnTo>
                    <a:pt x="25285" y="46863"/>
                  </a:lnTo>
                  <a:lnTo>
                    <a:pt x="26860" y="46824"/>
                  </a:lnTo>
                  <a:lnTo>
                    <a:pt x="29591" y="46583"/>
                  </a:lnTo>
                  <a:lnTo>
                    <a:pt x="31661" y="47383"/>
                  </a:lnTo>
                  <a:close/>
                </a:path>
                <a:path w="38734" h="51434">
                  <a:moveTo>
                    <a:pt x="38582" y="6223"/>
                  </a:moveTo>
                  <a:lnTo>
                    <a:pt x="36817" y="3352"/>
                  </a:lnTo>
                  <a:lnTo>
                    <a:pt x="35356" y="4965"/>
                  </a:lnTo>
                  <a:lnTo>
                    <a:pt x="32016" y="5168"/>
                  </a:lnTo>
                  <a:lnTo>
                    <a:pt x="25273" y="3721"/>
                  </a:lnTo>
                  <a:lnTo>
                    <a:pt x="19634" y="2184"/>
                  </a:lnTo>
                  <a:lnTo>
                    <a:pt x="9156" y="1143"/>
                  </a:lnTo>
                  <a:lnTo>
                    <a:pt x="4305" y="2324"/>
                  </a:lnTo>
                  <a:lnTo>
                    <a:pt x="0" y="0"/>
                  </a:lnTo>
                  <a:lnTo>
                    <a:pt x="0" y="2070"/>
                  </a:lnTo>
                  <a:lnTo>
                    <a:pt x="3149" y="2044"/>
                  </a:lnTo>
                  <a:lnTo>
                    <a:pt x="1143" y="5562"/>
                  </a:lnTo>
                  <a:lnTo>
                    <a:pt x="3263" y="6705"/>
                  </a:lnTo>
                  <a:lnTo>
                    <a:pt x="5143" y="3683"/>
                  </a:lnTo>
                  <a:lnTo>
                    <a:pt x="8216" y="3492"/>
                  </a:lnTo>
                  <a:lnTo>
                    <a:pt x="13728" y="5422"/>
                  </a:lnTo>
                  <a:lnTo>
                    <a:pt x="12026" y="8356"/>
                  </a:lnTo>
                  <a:lnTo>
                    <a:pt x="12458" y="10375"/>
                  </a:lnTo>
                  <a:lnTo>
                    <a:pt x="17678" y="9207"/>
                  </a:lnTo>
                  <a:lnTo>
                    <a:pt x="22479" y="6464"/>
                  </a:lnTo>
                  <a:lnTo>
                    <a:pt x="29387" y="6210"/>
                  </a:lnTo>
                  <a:lnTo>
                    <a:pt x="31203" y="5638"/>
                  </a:lnTo>
                  <a:lnTo>
                    <a:pt x="33299" y="10388"/>
                  </a:lnTo>
                  <a:lnTo>
                    <a:pt x="34861" y="8420"/>
                  </a:lnTo>
                  <a:lnTo>
                    <a:pt x="37109" y="7200"/>
                  </a:lnTo>
                  <a:lnTo>
                    <a:pt x="38582" y="6223"/>
                  </a:lnTo>
                  <a:close/>
                </a:path>
              </a:pathLst>
            </a:custGeom>
            <a:solidFill>
              <a:srgbClr val="C5E0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601876" y="754506"/>
              <a:ext cx="10160" cy="14604"/>
            </a:xfrm>
            <a:custGeom>
              <a:avLst/>
              <a:gdLst/>
              <a:ahLst/>
              <a:cxnLst/>
              <a:rect l="l" t="t" r="r" b="b"/>
              <a:pathLst>
                <a:path w="10159" h="14604">
                  <a:moveTo>
                    <a:pt x="4254" y="12407"/>
                  </a:moveTo>
                  <a:lnTo>
                    <a:pt x="2184" y="9296"/>
                  </a:lnTo>
                  <a:lnTo>
                    <a:pt x="0" y="9512"/>
                  </a:lnTo>
                  <a:lnTo>
                    <a:pt x="38" y="11087"/>
                  </a:lnTo>
                  <a:lnTo>
                    <a:pt x="393" y="14554"/>
                  </a:lnTo>
                  <a:lnTo>
                    <a:pt x="1892" y="14427"/>
                  </a:lnTo>
                  <a:lnTo>
                    <a:pt x="3238" y="14490"/>
                  </a:lnTo>
                  <a:lnTo>
                    <a:pt x="4076" y="14033"/>
                  </a:lnTo>
                  <a:lnTo>
                    <a:pt x="3670" y="12979"/>
                  </a:lnTo>
                  <a:lnTo>
                    <a:pt x="4254" y="12407"/>
                  </a:lnTo>
                  <a:close/>
                </a:path>
                <a:path w="10159" h="14604">
                  <a:moveTo>
                    <a:pt x="9677" y="2184"/>
                  </a:moveTo>
                  <a:lnTo>
                    <a:pt x="8242" y="2286"/>
                  </a:lnTo>
                  <a:lnTo>
                    <a:pt x="1130" y="0"/>
                  </a:lnTo>
                  <a:lnTo>
                    <a:pt x="3873" y="4902"/>
                  </a:lnTo>
                  <a:lnTo>
                    <a:pt x="3238" y="7188"/>
                  </a:lnTo>
                  <a:lnTo>
                    <a:pt x="5181" y="7645"/>
                  </a:lnTo>
                  <a:lnTo>
                    <a:pt x="6223" y="6261"/>
                  </a:lnTo>
                  <a:lnTo>
                    <a:pt x="7391" y="5143"/>
                  </a:lnTo>
                  <a:lnTo>
                    <a:pt x="8178" y="4559"/>
                  </a:lnTo>
                  <a:lnTo>
                    <a:pt x="9588" y="3987"/>
                  </a:lnTo>
                  <a:lnTo>
                    <a:pt x="9677" y="2184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38" name="object 5038"/>
          <p:cNvSpPr/>
          <p:nvPr/>
        </p:nvSpPr>
        <p:spPr>
          <a:xfrm>
            <a:off x="1711174" y="839038"/>
            <a:ext cx="5080" cy="6350"/>
          </a:xfrm>
          <a:custGeom>
            <a:avLst/>
            <a:gdLst/>
            <a:ahLst/>
            <a:cxnLst/>
            <a:rect l="l" t="t" r="r" b="b"/>
            <a:pathLst>
              <a:path w="5080" h="6350">
                <a:moveTo>
                  <a:pt x="5036" y="5562"/>
                </a:moveTo>
                <a:lnTo>
                  <a:pt x="2665" y="5562"/>
                </a:lnTo>
                <a:lnTo>
                  <a:pt x="5040" y="5753"/>
                </a:lnTo>
                <a:lnTo>
                  <a:pt x="5036" y="5562"/>
                </a:lnTo>
                <a:close/>
              </a:path>
              <a:path w="5080" h="6350">
                <a:moveTo>
                  <a:pt x="442" y="0"/>
                </a:moveTo>
                <a:lnTo>
                  <a:pt x="72" y="888"/>
                </a:lnTo>
                <a:lnTo>
                  <a:pt x="0" y="3263"/>
                </a:lnTo>
                <a:lnTo>
                  <a:pt x="74" y="5613"/>
                </a:lnTo>
                <a:lnTo>
                  <a:pt x="2665" y="5562"/>
                </a:lnTo>
                <a:lnTo>
                  <a:pt x="5036" y="5562"/>
                </a:lnTo>
                <a:lnTo>
                  <a:pt x="4989" y="3263"/>
                </a:lnTo>
                <a:lnTo>
                  <a:pt x="4595" y="888"/>
                </a:lnTo>
                <a:lnTo>
                  <a:pt x="442" y="0"/>
                </a:lnTo>
                <a:close/>
              </a:path>
            </a:pathLst>
          </a:custGeom>
          <a:solidFill>
            <a:srgbClr val="A8D9D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9" name="object 5039"/>
          <p:cNvSpPr/>
          <p:nvPr/>
        </p:nvSpPr>
        <p:spPr>
          <a:xfrm>
            <a:off x="1605127" y="76692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016" y="0"/>
                </a:moveTo>
                <a:lnTo>
                  <a:pt x="190" y="457"/>
                </a:lnTo>
                <a:lnTo>
                  <a:pt x="12" y="1219"/>
                </a:lnTo>
                <a:lnTo>
                  <a:pt x="0" y="2070"/>
                </a:lnTo>
                <a:lnTo>
                  <a:pt x="1028" y="2413"/>
                </a:lnTo>
                <a:lnTo>
                  <a:pt x="2070" y="2768"/>
                </a:lnTo>
                <a:lnTo>
                  <a:pt x="3098" y="3111"/>
                </a:lnTo>
                <a:lnTo>
                  <a:pt x="1016" y="0"/>
                </a:lnTo>
                <a:close/>
              </a:path>
            </a:pathLst>
          </a:custGeom>
          <a:solidFill>
            <a:srgbClr val="C6E7E1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40" name="object 5040"/>
          <p:cNvGrpSpPr/>
          <p:nvPr/>
        </p:nvGrpSpPr>
        <p:grpSpPr>
          <a:xfrm>
            <a:off x="1952917" y="846302"/>
            <a:ext cx="30480" cy="40640"/>
            <a:chOff x="1952917" y="846302"/>
            <a:chExt cx="30480" cy="40640"/>
          </a:xfrm>
        </p:grpSpPr>
        <p:sp>
          <p:nvSpPr>
            <p:cNvPr id="5041" name="object 5041"/>
            <p:cNvSpPr/>
            <p:nvPr/>
          </p:nvSpPr>
          <p:spPr>
            <a:xfrm>
              <a:off x="1959965" y="880122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4">
                  <a:moveTo>
                    <a:pt x="8610" y="0"/>
                  </a:moveTo>
                  <a:lnTo>
                    <a:pt x="6324" y="139"/>
                  </a:lnTo>
                  <a:lnTo>
                    <a:pt x="5956" y="3416"/>
                  </a:lnTo>
                  <a:lnTo>
                    <a:pt x="0" y="2857"/>
                  </a:lnTo>
                  <a:lnTo>
                    <a:pt x="1816" y="4673"/>
                  </a:lnTo>
                  <a:lnTo>
                    <a:pt x="2324" y="5994"/>
                  </a:lnTo>
                  <a:lnTo>
                    <a:pt x="5537" y="6184"/>
                  </a:lnTo>
                  <a:lnTo>
                    <a:pt x="8762" y="6426"/>
                  </a:lnTo>
                  <a:lnTo>
                    <a:pt x="10769" y="3098"/>
                  </a:lnTo>
                  <a:lnTo>
                    <a:pt x="10248" y="2451"/>
                  </a:lnTo>
                  <a:lnTo>
                    <a:pt x="9588" y="1892"/>
                  </a:lnTo>
                  <a:lnTo>
                    <a:pt x="9156" y="660"/>
                  </a:lnTo>
                  <a:lnTo>
                    <a:pt x="8928" y="304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B0D3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966531" y="877049"/>
              <a:ext cx="12065" cy="7620"/>
            </a:xfrm>
            <a:custGeom>
              <a:avLst/>
              <a:gdLst/>
              <a:ahLst/>
              <a:cxnLst/>
              <a:rect l="l" t="t" r="r" b="b"/>
              <a:pathLst>
                <a:path w="12064" h="7619">
                  <a:moveTo>
                    <a:pt x="10388" y="0"/>
                  </a:moveTo>
                  <a:lnTo>
                    <a:pt x="7200" y="2031"/>
                  </a:lnTo>
                  <a:lnTo>
                    <a:pt x="5067" y="1625"/>
                  </a:lnTo>
                  <a:lnTo>
                    <a:pt x="3467" y="2603"/>
                  </a:lnTo>
                  <a:lnTo>
                    <a:pt x="2044" y="4038"/>
                  </a:lnTo>
                  <a:lnTo>
                    <a:pt x="0" y="7556"/>
                  </a:lnTo>
                  <a:lnTo>
                    <a:pt x="2743" y="6197"/>
                  </a:lnTo>
                  <a:lnTo>
                    <a:pt x="4203" y="6172"/>
                  </a:lnTo>
                  <a:lnTo>
                    <a:pt x="6121" y="6210"/>
                  </a:lnTo>
                  <a:lnTo>
                    <a:pt x="8547" y="5740"/>
                  </a:lnTo>
                  <a:lnTo>
                    <a:pt x="10490" y="4584"/>
                  </a:lnTo>
                  <a:lnTo>
                    <a:pt x="11734" y="2400"/>
                  </a:lnTo>
                  <a:lnTo>
                    <a:pt x="11582" y="1435"/>
                  </a:lnTo>
                  <a:lnTo>
                    <a:pt x="11239" y="571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6086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972652" y="87875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19" h="6984">
                  <a:moveTo>
                    <a:pt x="5575" y="0"/>
                  </a:moveTo>
                  <a:lnTo>
                    <a:pt x="5295" y="368"/>
                  </a:lnTo>
                  <a:lnTo>
                    <a:pt x="0" y="4508"/>
                  </a:lnTo>
                  <a:lnTo>
                    <a:pt x="3759" y="6375"/>
                  </a:lnTo>
                  <a:lnTo>
                    <a:pt x="4914" y="2501"/>
                  </a:lnTo>
                  <a:lnTo>
                    <a:pt x="7251" y="1231"/>
                  </a:lnTo>
                  <a:lnTo>
                    <a:pt x="6845" y="850"/>
                  </a:lnTo>
                  <a:lnTo>
                    <a:pt x="6451" y="457"/>
                  </a:lnTo>
                  <a:lnTo>
                    <a:pt x="6045" y="76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91BE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968436" y="859180"/>
              <a:ext cx="13335" cy="17780"/>
            </a:xfrm>
            <a:custGeom>
              <a:avLst/>
              <a:gdLst/>
              <a:ahLst/>
              <a:cxnLst/>
              <a:rect l="l" t="t" r="r" b="b"/>
              <a:pathLst>
                <a:path w="13335" h="17780">
                  <a:moveTo>
                    <a:pt x="4876" y="0"/>
                  </a:moveTo>
                  <a:lnTo>
                    <a:pt x="3200" y="1066"/>
                  </a:lnTo>
                  <a:lnTo>
                    <a:pt x="1028" y="5816"/>
                  </a:lnTo>
                  <a:lnTo>
                    <a:pt x="0" y="8242"/>
                  </a:lnTo>
                  <a:lnTo>
                    <a:pt x="2997" y="10121"/>
                  </a:lnTo>
                  <a:lnTo>
                    <a:pt x="4381" y="12788"/>
                  </a:lnTo>
                  <a:lnTo>
                    <a:pt x="4749" y="17170"/>
                  </a:lnTo>
                  <a:lnTo>
                    <a:pt x="9550" y="13868"/>
                  </a:lnTo>
                  <a:lnTo>
                    <a:pt x="9855" y="13792"/>
                  </a:lnTo>
                  <a:lnTo>
                    <a:pt x="10452" y="13512"/>
                  </a:lnTo>
                  <a:lnTo>
                    <a:pt x="10769" y="10350"/>
                  </a:lnTo>
                  <a:lnTo>
                    <a:pt x="12903" y="7010"/>
                  </a:lnTo>
                  <a:lnTo>
                    <a:pt x="9512" y="4229"/>
                  </a:lnTo>
                  <a:lnTo>
                    <a:pt x="9385" y="1358"/>
                  </a:lnTo>
                  <a:lnTo>
                    <a:pt x="7467" y="1155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DFE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961273" y="863409"/>
              <a:ext cx="22225" cy="17780"/>
            </a:xfrm>
            <a:custGeom>
              <a:avLst/>
              <a:gdLst/>
              <a:ahLst/>
              <a:cxnLst/>
              <a:rect l="l" t="t" r="r" b="b"/>
              <a:pathLst>
                <a:path w="22225" h="17780">
                  <a:moveTo>
                    <a:pt x="16725" y="9639"/>
                  </a:moveTo>
                  <a:lnTo>
                    <a:pt x="13119" y="10414"/>
                  </a:lnTo>
                  <a:lnTo>
                    <a:pt x="11823" y="8407"/>
                  </a:lnTo>
                  <a:lnTo>
                    <a:pt x="11455" y="5283"/>
                  </a:lnTo>
                  <a:lnTo>
                    <a:pt x="11099" y="4914"/>
                  </a:lnTo>
                  <a:lnTo>
                    <a:pt x="7886" y="7327"/>
                  </a:lnTo>
                  <a:lnTo>
                    <a:pt x="7988" y="8521"/>
                  </a:lnTo>
                  <a:lnTo>
                    <a:pt x="7340" y="8813"/>
                  </a:lnTo>
                  <a:lnTo>
                    <a:pt x="3632" y="10769"/>
                  </a:lnTo>
                  <a:lnTo>
                    <a:pt x="1054" y="12496"/>
                  </a:lnTo>
                  <a:lnTo>
                    <a:pt x="0" y="15633"/>
                  </a:lnTo>
                  <a:lnTo>
                    <a:pt x="2120" y="15786"/>
                  </a:lnTo>
                  <a:lnTo>
                    <a:pt x="3873" y="17360"/>
                  </a:lnTo>
                  <a:lnTo>
                    <a:pt x="8496" y="13004"/>
                  </a:lnTo>
                  <a:lnTo>
                    <a:pt x="7264" y="15875"/>
                  </a:lnTo>
                  <a:lnTo>
                    <a:pt x="7302" y="16700"/>
                  </a:lnTo>
                  <a:lnTo>
                    <a:pt x="7302" y="17678"/>
                  </a:lnTo>
                  <a:lnTo>
                    <a:pt x="9207" y="17500"/>
                  </a:lnTo>
                  <a:lnTo>
                    <a:pt x="11010" y="17030"/>
                  </a:lnTo>
                  <a:lnTo>
                    <a:pt x="12458" y="15671"/>
                  </a:lnTo>
                  <a:lnTo>
                    <a:pt x="11684" y="12103"/>
                  </a:lnTo>
                  <a:lnTo>
                    <a:pt x="15240" y="11607"/>
                  </a:lnTo>
                  <a:lnTo>
                    <a:pt x="16725" y="9639"/>
                  </a:lnTo>
                  <a:close/>
                </a:path>
                <a:path w="22225" h="17780">
                  <a:moveTo>
                    <a:pt x="17691" y="5410"/>
                  </a:moveTo>
                  <a:lnTo>
                    <a:pt x="17348" y="5803"/>
                  </a:lnTo>
                  <a:lnTo>
                    <a:pt x="17589" y="5956"/>
                  </a:lnTo>
                  <a:lnTo>
                    <a:pt x="17691" y="5410"/>
                  </a:lnTo>
                  <a:close/>
                </a:path>
                <a:path w="22225" h="17780">
                  <a:moveTo>
                    <a:pt x="20269" y="1028"/>
                  </a:moveTo>
                  <a:lnTo>
                    <a:pt x="17741" y="38"/>
                  </a:lnTo>
                  <a:lnTo>
                    <a:pt x="16675" y="0"/>
                  </a:lnTo>
                  <a:lnTo>
                    <a:pt x="18161" y="2971"/>
                  </a:lnTo>
                  <a:lnTo>
                    <a:pt x="17691" y="5410"/>
                  </a:lnTo>
                  <a:lnTo>
                    <a:pt x="18605" y="4356"/>
                  </a:lnTo>
                  <a:lnTo>
                    <a:pt x="19304" y="2717"/>
                  </a:lnTo>
                  <a:lnTo>
                    <a:pt x="20269" y="1028"/>
                  </a:lnTo>
                  <a:close/>
                </a:path>
                <a:path w="22225" h="17780">
                  <a:moveTo>
                    <a:pt x="21767" y="8407"/>
                  </a:moveTo>
                  <a:lnTo>
                    <a:pt x="17589" y="5956"/>
                  </a:lnTo>
                  <a:lnTo>
                    <a:pt x="17614" y="9283"/>
                  </a:lnTo>
                  <a:lnTo>
                    <a:pt x="21767" y="8407"/>
                  </a:lnTo>
                  <a:close/>
                </a:path>
              </a:pathLst>
            </a:custGeom>
            <a:solidFill>
              <a:srgbClr val="C6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976843" y="875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1854" y="0"/>
                  </a:moveTo>
                  <a:lnTo>
                    <a:pt x="977" y="1282"/>
                  </a:lnTo>
                  <a:lnTo>
                    <a:pt x="76" y="1536"/>
                  </a:lnTo>
                  <a:lnTo>
                    <a:pt x="0" y="2438"/>
                  </a:lnTo>
                  <a:lnTo>
                    <a:pt x="177" y="3200"/>
                  </a:lnTo>
                  <a:lnTo>
                    <a:pt x="1104" y="3606"/>
                  </a:lnTo>
                  <a:lnTo>
                    <a:pt x="1346" y="3492"/>
                  </a:lnTo>
                  <a:lnTo>
                    <a:pt x="1854" y="3314"/>
                  </a:lnTo>
                  <a:lnTo>
                    <a:pt x="2184" y="2565"/>
                  </a:lnTo>
                  <a:lnTo>
                    <a:pt x="2984" y="1422"/>
                  </a:lnTo>
                  <a:lnTo>
                    <a:pt x="2755" y="111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406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979015" y="861898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1435" y="0"/>
                  </a:moveTo>
                  <a:lnTo>
                    <a:pt x="406" y="241"/>
                  </a:lnTo>
                  <a:lnTo>
                    <a:pt x="177" y="304"/>
                  </a:lnTo>
                  <a:lnTo>
                    <a:pt x="127" y="1104"/>
                  </a:lnTo>
                  <a:lnTo>
                    <a:pt x="0" y="1562"/>
                  </a:lnTo>
                  <a:lnTo>
                    <a:pt x="1130" y="2819"/>
                  </a:lnTo>
                  <a:lnTo>
                    <a:pt x="469" y="4444"/>
                  </a:lnTo>
                  <a:lnTo>
                    <a:pt x="863" y="5867"/>
                  </a:lnTo>
                  <a:lnTo>
                    <a:pt x="1193" y="5854"/>
                  </a:lnTo>
                  <a:lnTo>
                    <a:pt x="1524" y="5880"/>
                  </a:lnTo>
                  <a:lnTo>
                    <a:pt x="1841" y="5930"/>
                  </a:lnTo>
                  <a:lnTo>
                    <a:pt x="1892" y="4495"/>
                  </a:lnTo>
                  <a:lnTo>
                    <a:pt x="1955" y="3060"/>
                  </a:lnTo>
                  <a:lnTo>
                    <a:pt x="2006" y="1625"/>
                  </a:lnTo>
                  <a:lnTo>
                    <a:pt x="1651" y="939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517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956104" y="857885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19" h="13969">
                  <a:moveTo>
                    <a:pt x="13436" y="0"/>
                  </a:moveTo>
                  <a:lnTo>
                    <a:pt x="8102" y="2679"/>
                  </a:lnTo>
                  <a:lnTo>
                    <a:pt x="1714" y="1257"/>
                  </a:lnTo>
                  <a:lnTo>
                    <a:pt x="673" y="1549"/>
                  </a:lnTo>
                  <a:lnTo>
                    <a:pt x="0" y="2501"/>
                  </a:lnTo>
                  <a:lnTo>
                    <a:pt x="4305" y="4698"/>
                  </a:lnTo>
                  <a:lnTo>
                    <a:pt x="9423" y="6172"/>
                  </a:lnTo>
                  <a:lnTo>
                    <a:pt x="9016" y="12572"/>
                  </a:lnTo>
                  <a:lnTo>
                    <a:pt x="11645" y="13601"/>
                  </a:lnTo>
                  <a:lnTo>
                    <a:pt x="13398" y="11328"/>
                  </a:lnTo>
                  <a:lnTo>
                    <a:pt x="15620" y="10794"/>
                  </a:lnTo>
                  <a:lnTo>
                    <a:pt x="16624" y="10807"/>
                  </a:lnTo>
                  <a:lnTo>
                    <a:pt x="17564" y="8712"/>
                  </a:lnTo>
                  <a:lnTo>
                    <a:pt x="12877" y="10375"/>
                  </a:lnTo>
                  <a:lnTo>
                    <a:pt x="15874" y="5346"/>
                  </a:lnTo>
                  <a:lnTo>
                    <a:pt x="15836" y="1917"/>
                  </a:lnTo>
                  <a:lnTo>
                    <a:pt x="19811" y="2451"/>
                  </a:lnTo>
                  <a:lnTo>
                    <a:pt x="18821" y="1384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FE0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952917" y="846302"/>
              <a:ext cx="22860" cy="12700"/>
            </a:xfrm>
            <a:custGeom>
              <a:avLst/>
              <a:gdLst/>
              <a:ahLst/>
              <a:cxnLst/>
              <a:rect l="l" t="t" r="r" b="b"/>
              <a:pathLst>
                <a:path w="22860" h="12700">
                  <a:moveTo>
                    <a:pt x="22124" y="10566"/>
                  </a:moveTo>
                  <a:lnTo>
                    <a:pt x="16979" y="10566"/>
                  </a:lnTo>
                  <a:lnTo>
                    <a:pt x="21678" y="12153"/>
                  </a:lnTo>
                  <a:lnTo>
                    <a:pt x="22124" y="10566"/>
                  </a:lnTo>
                  <a:close/>
                </a:path>
                <a:path w="22860" h="12700">
                  <a:moveTo>
                    <a:pt x="9436" y="2628"/>
                  </a:moveTo>
                  <a:lnTo>
                    <a:pt x="7465" y="3474"/>
                  </a:lnTo>
                  <a:lnTo>
                    <a:pt x="11772" y="10579"/>
                  </a:lnTo>
                  <a:lnTo>
                    <a:pt x="22124" y="10566"/>
                  </a:lnTo>
                  <a:lnTo>
                    <a:pt x="22542" y="9080"/>
                  </a:lnTo>
                  <a:lnTo>
                    <a:pt x="20866" y="8127"/>
                  </a:lnTo>
                  <a:lnTo>
                    <a:pt x="17978" y="7391"/>
                  </a:lnTo>
                  <a:lnTo>
                    <a:pt x="13334" y="7391"/>
                  </a:lnTo>
                  <a:lnTo>
                    <a:pt x="14439" y="3784"/>
                  </a:lnTo>
                  <a:lnTo>
                    <a:pt x="9436" y="2628"/>
                  </a:lnTo>
                  <a:close/>
                </a:path>
                <a:path w="22860" h="12700">
                  <a:moveTo>
                    <a:pt x="16484" y="7010"/>
                  </a:moveTo>
                  <a:lnTo>
                    <a:pt x="13334" y="7391"/>
                  </a:lnTo>
                  <a:lnTo>
                    <a:pt x="17978" y="7391"/>
                  </a:lnTo>
                  <a:lnTo>
                    <a:pt x="16484" y="7010"/>
                  </a:lnTo>
                  <a:close/>
                </a:path>
                <a:path w="22860" h="12700">
                  <a:moveTo>
                    <a:pt x="3111" y="0"/>
                  </a:moveTo>
                  <a:lnTo>
                    <a:pt x="0" y="2730"/>
                  </a:lnTo>
                  <a:lnTo>
                    <a:pt x="2679" y="4508"/>
                  </a:lnTo>
                  <a:lnTo>
                    <a:pt x="6061" y="3678"/>
                  </a:lnTo>
                  <a:lnTo>
                    <a:pt x="3111" y="0"/>
                  </a:lnTo>
                  <a:close/>
                </a:path>
                <a:path w="22860" h="12700">
                  <a:moveTo>
                    <a:pt x="7391" y="3352"/>
                  </a:moveTo>
                  <a:lnTo>
                    <a:pt x="6061" y="3678"/>
                  </a:lnTo>
                  <a:lnTo>
                    <a:pt x="6299" y="3975"/>
                  </a:lnTo>
                  <a:lnTo>
                    <a:pt x="7465" y="3474"/>
                  </a:lnTo>
                  <a:close/>
                </a:path>
              </a:pathLst>
            </a:custGeom>
            <a:solidFill>
              <a:srgbClr val="5F8B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50" name="object 5050"/>
          <p:cNvGrpSpPr/>
          <p:nvPr/>
        </p:nvGrpSpPr>
        <p:grpSpPr>
          <a:xfrm>
            <a:off x="2197823" y="1137666"/>
            <a:ext cx="17145" cy="45085"/>
            <a:chOff x="2197823" y="1137666"/>
            <a:chExt cx="17145" cy="45085"/>
          </a:xfrm>
        </p:grpSpPr>
        <p:sp>
          <p:nvSpPr>
            <p:cNvPr id="5051" name="object 5051"/>
            <p:cNvSpPr/>
            <p:nvPr/>
          </p:nvSpPr>
          <p:spPr>
            <a:xfrm>
              <a:off x="2203424" y="1137665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30" h="17780">
                  <a:moveTo>
                    <a:pt x="6642" y="6997"/>
                  </a:moveTo>
                  <a:lnTo>
                    <a:pt x="3149" y="5854"/>
                  </a:lnTo>
                  <a:lnTo>
                    <a:pt x="3187" y="1943"/>
                  </a:lnTo>
                  <a:lnTo>
                    <a:pt x="850" y="0"/>
                  </a:lnTo>
                  <a:lnTo>
                    <a:pt x="800" y="4114"/>
                  </a:lnTo>
                  <a:lnTo>
                    <a:pt x="0" y="8636"/>
                  </a:lnTo>
                  <a:lnTo>
                    <a:pt x="6070" y="9296"/>
                  </a:lnTo>
                  <a:lnTo>
                    <a:pt x="6248" y="8483"/>
                  </a:lnTo>
                  <a:lnTo>
                    <a:pt x="6642" y="6997"/>
                  </a:lnTo>
                  <a:close/>
                </a:path>
                <a:path w="11430" h="17780">
                  <a:moveTo>
                    <a:pt x="11264" y="17614"/>
                  </a:moveTo>
                  <a:lnTo>
                    <a:pt x="11226" y="13792"/>
                  </a:lnTo>
                  <a:lnTo>
                    <a:pt x="10426" y="10439"/>
                  </a:lnTo>
                  <a:lnTo>
                    <a:pt x="6070" y="9309"/>
                  </a:lnTo>
                  <a:lnTo>
                    <a:pt x="8458" y="11671"/>
                  </a:lnTo>
                  <a:lnTo>
                    <a:pt x="5600" y="17310"/>
                  </a:lnTo>
                  <a:lnTo>
                    <a:pt x="11264" y="17614"/>
                  </a:lnTo>
                  <a:close/>
                </a:path>
              </a:pathLst>
            </a:custGeom>
            <a:solidFill>
              <a:srgbClr val="D8EF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2199347" y="1158316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0" y="0"/>
                  </a:moveTo>
                  <a:lnTo>
                    <a:pt x="1651" y="2717"/>
                  </a:lnTo>
                  <a:lnTo>
                    <a:pt x="3365" y="5651"/>
                  </a:lnTo>
                  <a:lnTo>
                    <a:pt x="7302" y="4432"/>
                  </a:lnTo>
                  <a:lnTo>
                    <a:pt x="4394" y="3835"/>
                  </a:lnTo>
                  <a:lnTo>
                    <a:pt x="2819" y="10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E9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2208377" y="1176083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38" y="0"/>
                  </a:moveTo>
                  <a:lnTo>
                    <a:pt x="0" y="2374"/>
                  </a:lnTo>
                  <a:lnTo>
                    <a:pt x="3594" y="2565"/>
                  </a:lnTo>
                  <a:lnTo>
                    <a:pt x="3174" y="5181"/>
                  </a:lnTo>
                  <a:lnTo>
                    <a:pt x="4127" y="6350"/>
                  </a:lnTo>
                  <a:lnTo>
                    <a:pt x="5435" y="2514"/>
                  </a:lnTo>
                  <a:lnTo>
                    <a:pt x="4241" y="292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2197824" y="1146936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19">
                  <a:moveTo>
                    <a:pt x="4419" y="7226"/>
                  </a:moveTo>
                  <a:lnTo>
                    <a:pt x="342" y="2349"/>
                  </a:lnTo>
                  <a:lnTo>
                    <a:pt x="0" y="5092"/>
                  </a:lnTo>
                  <a:lnTo>
                    <a:pt x="457" y="7150"/>
                  </a:lnTo>
                  <a:lnTo>
                    <a:pt x="4419" y="7226"/>
                  </a:lnTo>
                  <a:close/>
                </a:path>
                <a:path w="5080" h="7619">
                  <a:moveTo>
                    <a:pt x="4495" y="1828"/>
                  </a:moveTo>
                  <a:lnTo>
                    <a:pt x="3835" y="965"/>
                  </a:lnTo>
                  <a:lnTo>
                    <a:pt x="2298" y="0"/>
                  </a:lnTo>
                  <a:lnTo>
                    <a:pt x="2349" y="1409"/>
                  </a:lnTo>
                  <a:lnTo>
                    <a:pt x="2120" y="2933"/>
                  </a:lnTo>
                  <a:lnTo>
                    <a:pt x="4064" y="3606"/>
                  </a:lnTo>
                  <a:lnTo>
                    <a:pt x="4495" y="1828"/>
                  </a:lnTo>
                  <a:close/>
                </a:path>
              </a:pathLst>
            </a:custGeom>
            <a:solidFill>
              <a:srgbClr val="D1E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55" name="object 5055"/>
          <p:cNvSpPr/>
          <p:nvPr/>
        </p:nvSpPr>
        <p:spPr>
          <a:xfrm>
            <a:off x="1734578" y="903986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90">
                <a:moveTo>
                  <a:pt x="368" y="0"/>
                </a:moveTo>
                <a:lnTo>
                  <a:pt x="355" y="2133"/>
                </a:lnTo>
                <a:lnTo>
                  <a:pt x="0" y="4356"/>
                </a:lnTo>
                <a:lnTo>
                  <a:pt x="927" y="8750"/>
                </a:lnTo>
                <a:lnTo>
                  <a:pt x="1790" y="7162"/>
                </a:lnTo>
                <a:lnTo>
                  <a:pt x="2412" y="6248"/>
                </a:lnTo>
                <a:lnTo>
                  <a:pt x="241" y="4648"/>
                </a:lnTo>
                <a:lnTo>
                  <a:pt x="2501" y="1600"/>
                </a:lnTo>
                <a:lnTo>
                  <a:pt x="368" y="0"/>
                </a:lnTo>
                <a:close/>
              </a:path>
            </a:pathLst>
          </a:custGeom>
          <a:solidFill>
            <a:srgbClr val="9ED9E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56" name="object 5056"/>
          <p:cNvGrpSpPr/>
          <p:nvPr/>
        </p:nvGrpSpPr>
        <p:grpSpPr>
          <a:xfrm>
            <a:off x="1933676" y="860107"/>
            <a:ext cx="39370" cy="19685"/>
            <a:chOff x="1933676" y="860107"/>
            <a:chExt cx="39370" cy="19685"/>
          </a:xfrm>
        </p:grpSpPr>
        <p:sp>
          <p:nvSpPr>
            <p:cNvPr id="5057" name="object 5057"/>
            <p:cNvSpPr/>
            <p:nvPr/>
          </p:nvSpPr>
          <p:spPr>
            <a:xfrm>
              <a:off x="1933676" y="860107"/>
              <a:ext cx="39370" cy="19685"/>
            </a:xfrm>
            <a:custGeom>
              <a:avLst/>
              <a:gdLst/>
              <a:ahLst/>
              <a:cxnLst/>
              <a:rect l="l" t="t" r="r" b="b"/>
              <a:pathLst>
                <a:path w="39369" h="19684">
                  <a:moveTo>
                    <a:pt x="3594" y="7302"/>
                  </a:moveTo>
                  <a:lnTo>
                    <a:pt x="4358" y="9423"/>
                  </a:lnTo>
                  <a:lnTo>
                    <a:pt x="4312" y="9563"/>
                  </a:lnTo>
                  <a:lnTo>
                    <a:pt x="0" y="14351"/>
                  </a:lnTo>
                  <a:lnTo>
                    <a:pt x="888" y="15786"/>
                  </a:lnTo>
                  <a:lnTo>
                    <a:pt x="12966" y="19456"/>
                  </a:lnTo>
                  <a:lnTo>
                    <a:pt x="19875" y="17640"/>
                  </a:lnTo>
                  <a:lnTo>
                    <a:pt x="30492" y="17640"/>
                  </a:lnTo>
                  <a:lnTo>
                    <a:pt x="30746" y="17526"/>
                  </a:lnTo>
                  <a:lnTo>
                    <a:pt x="32461" y="14147"/>
                  </a:lnTo>
                  <a:lnTo>
                    <a:pt x="39357" y="13068"/>
                  </a:lnTo>
                  <a:lnTo>
                    <a:pt x="37090" y="11620"/>
                  </a:lnTo>
                  <a:lnTo>
                    <a:pt x="32080" y="11620"/>
                  </a:lnTo>
                  <a:lnTo>
                    <a:pt x="31826" y="11239"/>
                  </a:lnTo>
                  <a:lnTo>
                    <a:pt x="8724" y="11239"/>
                  </a:lnTo>
                  <a:lnTo>
                    <a:pt x="6884" y="8929"/>
                  </a:lnTo>
                  <a:lnTo>
                    <a:pt x="6311" y="8724"/>
                  </a:lnTo>
                  <a:lnTo>
                    <a:pt x="6473" y="8412"/>
                  </a:lnTo>
                  <a:lnTo>
                    <a:pt x="5791" y="7556"/>
                  </a:lnTo>
                  <a:lnTo>
                    <a:pt x="3594" y="7302"/>
                  </a:lnTo>
                  <a:close/>
                </a:path>
                <a:path w="39369" h="19684">
                  <a:moveTo>
                    <a:pt x="30492" y="17640"/>
                  </a:moveTo>
                  <a:lnTo>
                    <a:pt x="19875" y="17640"/>
                  </a:lnTo>
                  <a:lnTo>
                    <a:pt x="26581" y="18961"/>
                  </a:lnTo>
                  <a:lnTo>
                    <a:pt x="27584" y="18948"/>
                  </a:lnTo>
                  <a:lnTo>
                    <a:pt x="30492" y="17640"/>
                  </a:lnTo>
                  <a:close/>
                </a:path>
                <a:path w="39369" h="19684">
                  <a:moveTo>
                    <a:pt x="34455" y="8915"/>
                  </a:moveTo>
                  <a:lnTo>
                    <a:pt x="32080" y="11620"/>
                  </a:lnTo>
                  <a:lnTo>
                    <a:pt x="37090" y="11620"/>
                  </a:lnTo>
                  <a:lnTo>
                    <a:pt x="36931" y="11518"/>
                  </a:lnTo>
                  <a:lnTo>
                    <a:pt x="35902" y="10655"/>
                  </a:lnTo>
                  <a:lnTo>
                    <a:pt x="34455" y="8915"/>
                  </a:lnTo>
                  <a:close/>
                </a:path>
                <a:path w="39369" h="19684">
                  <a:moveTo>
                    <a:pt x="31483" y="8839"/>
                  </a:moveTo>
                  <a:lnTo>
                    <a:pt x="14668" y="8839"/>
                  </a:lnTo>
                  <a:lnTo>
                    <a:pt x="16497" y="9944"/>
                  </a:lnTo>
                  <a:lnTo>
                    <a:pt x="12687" y="10312"/>
                  </a:lnTo>
                  <a:lnTo>
                    <a:pt x="8724" y="11239"/>
                  </a:lnTo>
                  <a:lnTo>
                    <a:pt x="31826" y="11239"/>
                  </a:lnTo>
                  <a:lnTo>
                    <a:pt x="30860" y="9791"/>
                  </a:lnTo>
                  <a:lnTo>
                    <a:pt x="30858" y="9423"/>
                  </a:lnTo>
                  <a:lnTo>
                    <a:pt x="31483" y="8839"/>
                  </a:lnTo>
                  <a:close/>
                </a:path>
                <a:path w="39369" h="19684">
                  <a:moveTo>
                    <a:pt x="9347" y="5334"/>
                  </a:moveTo>
                  <a:lnTo>
                    <a:pt x="7950" y="5549"/>
                  </a:lnTo>
                  <a:lnTo>
                    <a:pt x="6473" y="8412"/>
                  </a:lnTo>
                  <a:lnTo>
                    <a:pt x="6884" y="8929"/>
                  </a:lnTo>
                  <a:lnTo>
                    <a:pt x="8267" y="9423"/>
                  </a:lnTo>
                  <a:lnTo>
                    <a:pt x="12699" y="9791"/>
                  </a:lnTo>
                  <a:lnTo>
                    <a:pt x="14668" y="8839"/>
                  </a:lnTo>
                  <a:lnTo>
                    <a:pt x="31483" y="8839"/>
                  </a:lnTo>
                  <a:lnTo>
                    <a:pt x="33223" y="7213"/>
                  </a:lnTo>
                  <a:lnTo>
                    <a:pt x="33095" y="5880"/>
                  </a:lnTo>
                  <a:lnTo>
                    <a:pt x="10921" y="5880"/>
                  </a:lnTo>
                  <a:lnTo>
                    <a:pt x="9347" y="5334"/>
                  </a:lnTo>
                  <a:close/>
                </a:path>
                <a:path w="39369" h="19684">
                  <a:moveTo>
                    <a:pt x="6473" y="8412"/>
                  </a:moveTo>
                  <a:lnTo>
                    <a:pt x="6311" y="8724"/>
                  </a:lnTo>
                  <a:lnTo>
                    <a:pt x="6884" y="8929"/>
                  </a:lnTo>
                  <a:lnTo>
                    <a:pt x="6473" y="8412"/>
                  </a:lnTo>
                  <a:close/>
                </a:path>
                <a:path w="39369" h="19684">
                  <a:moveTo>
                    <a:pt x="17106" y="1371"/>
                  </a:moveTo>
                  <a:lnTo>
                    <a:pt x="14503" y="2654"/>
                  </a:lnTo>
                  <a:lnTo>
                    <a:pt x="12064" y="4572"/>
                  </a:lnTo>
                  <a:lnTo>
                    <a:pt x="10921" y="5880"/>
                  </a:lnTo>
                  <a:lnTo>
                    <a:pt x="33095" y="5880"/>
                  </a:lnTo>
                  <a:lnTo>
                    <a:pt x="33011" y="5334"/>
                  </a:lnTo>
                  <a:lnTo>
                    <a:pt x="28896" y="2222"/>
                  </a:lnTo>
                  <a:lnTo>
                    <a:pt x="20332" y="2222"/>
                  </a:lnTo>
                  <a:lnTo>
                    <a:pt x="17106" y="1371"/>
                  </a:lnTo>
                  <a:close/>
                </a:path>
                <a:path w="39369" h="19684">
                  <a:moveTo>
                    <a:pt x="25488" y="0"/>
                  </a:moveTo>
                  <a:lnTo>
                    <a:pt x="22428" y="292"/>
                  </a:lnTo>
                  <a:lnTo>
                    <a:pt x="20332" y="2222"/>
                  </a:lnTo>
                  <a:lnTo>
                    <a:pt x="28896" y="2222"/>
                  </a:lnTo>
                  <a:lnTo>
                    <a:pt x="27766" y="1371"/>
                  </a:lnTo>
                  <a:lnTo>
                    <a:pt x="25488" y="0"/>
                  </a:lnTo>
                  <a:close/>
                </a:path>
              </a:pathLst>
            </a:custGeom>
            <a:solidFill>
              <a:srgbClr val="DFF2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942147" y="860386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4">
                  <a:moveTo>
                    <a:pt x="10833" y="0"/>
                  </a:moveTo>
                  <a:lnTo>
                    <a:pt x="7658" y="1930"/>
                  </a:lnTo>
                  <a:lnTo>
                    <a:pt x="3784" y="1536"/>
                  </a:lnTo>
                  <a:lnTo>
                    <a:pt x="495" y="3073"/>
                  </a:lnTo>
                  <a:lnTo>
                    <a:pt x="253" y="3175"/>
                  </a:lnTo>
                  <a:lnTo>
                    <a:pt x="0" y="3619"/>
                  </a:lnTo>
                  <a:lnTo>
                    <a:pt x="101" y="3860"/>
                  </a:lnTo>
                  <a:lnTo>
                    <a:pt x="431" y="4114"/>
                  </a:lnTo>
                  <a:lnTo>
                    <a:pt x="3594" y="4279"/>
                  </a:lnTo>
                  <a:lnTo>
                    <a:pt x="11861" y="1930"/>
                  </a:lnTo>
                  <a:lnTo>
                    <a:pt x="11849" y="1104"/>
                  </a:lnTo>
                  <a:lnTo>
                    <a:pt x="11645" y="393"/>
                  </a:lnTo>
                  <a:lnTo>
                    <a:pt x="10833" y="0"/>
                  </a:lnTo>
                  <a:close/>
                </a:path>
              </a:pathLst>
            </a:custGeom>
            <a:solidFill>
              <a:srgbClr val="93B4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934311" y="86174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09">
                  <a:moveTo>
                    <a:pt x="2959" y="0"/>
                  </a:moveTo>
                  <a:lnTo>
                    <a:pt x="76" y="685"/>
                  </a:lnTo>
                  <a:lnTo>
                    <a:pt x="0" y="1790"/>
                  </a:lnTo>
                  <a:lnTo>
                    <a:pt x="2565" y="3759"/>
                  </a:lnTo>
                  <a:lnTo>
                    <a:pt x="5448" y="2895"/>
                  </a:lnTo>
                  <a:lnTo>
                    <a:pt x="8267" y="2755"/>
                  </a:lnTo>
                  <a:lnTo>
                    <a:pt x="8331" y="1714"/>
                  </a:lnTo>
                  <a:lnTo>
                    <a:pt x="5549" y="1549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5F81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60" name="object 5060"/>
          <p:cNvGrpSpPr/>
          <p:nvPr/>
        </p:nvGrpSpPr>
        <p:grpSpPr>
          <a:xfrm>
            <a:off x="1816950" y="847890"/>
            <a:ext cx="136525" cy="76835"/>
            <a:chOff x="1816950" y="847890"/>
            <a:chExt cx="136525" cy="76835"/>
          </a:xfrm>
        </p:grpSpPr>
        <p:sp>
          <p:nvSpPr>
            <p:cNvPr id="5061" name="object 5061"/>
            <p:cNvSpPr/>
            <p:nvPr/>
          </p:nvSpPr>
          <p:spPr>
            <a:xfrm>
              <a:off x="1841131" y="851750"/>
              <a:ext cx="40005" cy="27940"/>
            </a:xfrm>
            <a:custGeom>
              <a:avLst/>
              <a:gdLst/>
              <a:ahLst/>
              <a:cxnLst/>
              <a:rect l="l" t="t" r="r" b="b"/>
              <a:pathLst>
                <a:path w="40005" h="27940">
                  <a:moveTo>
                    <a:pt x="37007" y="0"/>
                  </a:moveTo>
                  <a:lnTo>
                    <a:pt x="34823" y="3035"/>
                  </a:lnTo>
                  <a:lnTo>
                    <a:pt x="32664" y="3314"/>
                  </a:lnTo>
                  <a:lnTo>
                    <a:pt x="31038" y="2666"/>
                  </a:lnTo>
                  <a:lnTo>
                    <a:pt x="29616" y="2641"/>
                  </a:lnTo>
                  <a:lnTo>
                    <a:pt x="28841" y="4584"/>
                  </a:lnTo>
                  <a:lnTo>
                    <a:pt x="24549" y="7480"/>
                  </a:lnTo>
                  <a:lnTo>
                    <a:pt x="21450" y="8864"/>
                  </a:lnTo>
                  <a:lnTo>
                    <a:pt x="20675" y="9855"/>
                  </a:lnTo>
                  <a:lnTo>
                    <a:pt x="19392" y="9588"/>
                  </a:lnTo>
                  <a:lnTo>
                    <a:pt x="14478" y="14554"/>
                  </a:lnTo>
                  <a:lnTo>
                    <a:pt x="8851" y="18592"/>
                  </a:lnTo>
                  <a:lnTo>
                    <a:pt x="2895" y="22174"/>
                  </a:lnTo>
                  <a:lnTo>
                    <a:pt x="1879" y="22936"/>
                  </a:lnTo>
                  <a:lnTo>
                    <a:pt x="1193" y="23952"/>
                  </a:lnTo>
                  <a:lnTo>
                    <a:pt x="0" y="24777"/>
                  </a:lnTo>
                  <a:lnTo>
                    <a:pt x="749" y="26327"/>
                  </a:lnTo>
                  <a:lnTo>
                    <a:pt x="2984" y="27711"/>
                  </a:lnTo>
                  <a:lnTo>
                    <a:pt x="4279" y="25920"/>
                  </a:lnTo>
                  <a:lnTo>
                    <a:pt x="10236" y="20167"/>
                  </a:lnTo>
                  <a:lnTo>
                    <a:pt x="15417" y="16446"/>
                  </a:lnTo>
                  <a:lnTo>
                    <a:pt x="21666" y="14350"/>
                  </a:lnTo>
                  <a:lnTo>
                    <a:pt x="23380" y="12166"/>
                  </a:lnTo>
                  <a:lnTo>
                    <a:pt x="24295" y="12738"/>
                  </a:lnTo>
                  <a:lnTo>
                    <a:pt x="24625" y="15227"/>
                  </a:lnTo>
                  <a:lnTo>
                    <a:pt x="26314" y="15417"/>
                  </a:lnTo>
                  <a:lnTo>
                    <a:pt x="38544" y="7023"/>
                  </a:lnTo>
                  <a:lnTo>
                    <a:pt x="39916" y="6070"/>
                  </a:lnTo>
                  <a:lnTo>
                    <a:pt x="39166" y="4495"/>
                  </a:lnTo>
                  <a:lnTo>
                    <a:pt x="39128" y="3365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B6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876983" y="847890"/>
              <a:ext cx="24130" cy="17780"/>
            </a:xfrm>
            <a:custGeom>
              <a:avLst/>
              <a:gdLst/>
              <a:ahLst/>
              <a:cxnLst/>
              <a:rect l="l" t="t" r="r" b="b"/>
              <a:pathLst>
                <a:path w="24130" h="17780">
                  <a:moveTo>
                    <a:pt x="14909" y="0"/>
                  </a:moveTo>
                  <a:lnTo>
                    <a:pt x="11607" y="2120"/>
                  </a:lnTo>
                  <a:lnTo>
                    <a:pt x="9791" y="7061"/>
                  </a:lnTo>
                  <a:lnTo>
                    <a:pt x="4838" y="8496"/>
                  </a:lnTo>
                  <a:lnTo>
                    <a:pt x="1231" y="11442"/>
                  </a:lnTo>
                  <a:lnTo>
                    <a:pt x="203" y="13525"/>
                  </a:lnTo>
                  <a:lnTo>
                    <a:pt x="838" y="14592"/>
                  </a:lnTo>
                  <a:lnTo>
                    <a:pt x="0" y="16116"/>
                  </a:lnTo>
                  <a:lnTo>
                    <a:pt x="1295" y="16967"/>
                  </a:lnTo>
                  <a:lnTo>
                    <a:pt x="2895" y="17614"/>
                  </a:lnTo>
                  <a:lnTo>
                    <a:pt x="3822" y="16433"/>
                  </a:lnTo>
                  <a:lnTo>
                    <a:pt x="8940" y="12928"/>
                  </a:lnTo>
                  <a:lnTo>
                    <a:pt x="12801" y="10033"/>
                  </a:lnTo>
                  <a:lnTo>
                    <a:pt x="16802" y="7315"/>
                  </a:lnTo>
                  <a:lnTo>
                    <a:pt x="18795" y="6451"/>
                  </a:lnTo>
                  <a:lnTo>
                    <a:pt x="20802" y="5651"/>
                  </a:lnTo>
                  <a:lnTo>
                    <a:pt x="23533" y="4318"/>
                  </a:lnTo>
                  <a:lnTo>
                    <a:pt x="23977" y="3505"/>
                  </a:lnTo>
                  <a:lnTo>
                    <a:pt x="23723" y="1536"/>
                  </a:lnTo>
                  <a:lnTo>
                    <a:pt x="22936" y="1092"/>
                  </a:lnTo>
                  <a:lnTo>
                    <a:pt x="18567" y="1511"/>
                  </a:lnTo>
                  <a:lnTo>
                    <a:pt x="14909" y="0"/>
                  </a:lnTo>
                  <a:close/>
                </a:path>
              </a:pathLst>
            </a:custGeom>
            <a:solidFill>
              <a:srgbClr val="DDF1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875358" y="854773"/>
              <a:ext cx="19050" cy="19685"/>
            </a:xfrm>
            <a:custGeom>
              <a:avLst/>
              <a:gdLst/>
              <a:ahLst/>
              <a:cxnLst/>
              <a:rect l="l" t="t" r="r" b="b"/>
              <a:pathLst>
                <a:path w="19050" h="19684">
                  <a:moveTo>
                    <a:pt x="16141" y="0"/>
                  </a:moveTo>
                  <a:lnTo>
                    <a:pt x="14630" y="1562"/>
                  </a:lnTo>
                  <a:lnTo>
                    <a:pt x="9563" y="4953"/>
                  </a:lnTo>
                  <a:lnTo>
                    <a:pt x="6235" y="7378"/>
                  </a:lnTo>
                  <a:lnTo>
                    <a:pt x="1866" y="13322"/>
                  </a:lnTo>
                  <a:lnTo>
                    <a:pt x="2463" y="15201"/>
                  </a:lnTo>
                  <a:lnTo>
                    <a:pt x="812" y="16598"/>
                  </a:lnTo>
                  <a:lnTo>
                    <a:pt x="279" y="17449"/>
                  </a:lnTo>
                  <a:lnTo>
                    <a:pt x="0" y="18313"/>
                  </a:lnTo>
                  <a:lnTo>
                    <a:pt x="838" y="19164"/>
                  </a:lnTo>
                  <a:lnTo>
                    <a:pt x="3657" y="19011"/>
                  </a:lnTo>
                  <a:lnTo>
                    <a:pt x="6070" y="15062"/>
                  </a:lnTo>
                  <a:lnTo>
                    <a:pt x="6565" y="13576"/>
                  </a:lnTo>
                  <a:lnTo>
                    <a:pt x="6921" y="12026"/>
                  </a:lnTo>
                  <a:lnTo>
                    <a:pt x="7988" y="10795"/>
                  </a:lnTo>
                  <a:lnTo>
                    <a:pt x="8432" y="9994"/>
                  </a:lnTo>
                  <a:lnTo>
                    <a:pt x="9169" y="9740"/>
                  </a:lnTo>
                  <a:lnTo>
                    <a:pt x="10020" y="9664"/>
                  </a:lnTo>
                  <a:lnTo>
                    <a:pt x="12814" y="7213"/>
                  </a:lnTo>
                  <a:lnTo>
                    <a:pt x="16598" y="5969"/>
                  </a:lnTo>
                  <a:lnTo>
                    <a:pt x="18656" y="2616"/>
                  </a:lnTo>
                  <a:lnTo>
                    <a:pt x="17373" y="2019"/>
                  </a:lnTo>
                  <a:lnTo>
                    <a:pt x="18224" y="1193"/>
                  </a:lnTo>
                  <a:lnTo>
                    <a:pt x="18427" y="431"/>
                  </a:lnTo>
                  <a:lnTo>
                    <a:pt x="16141" y="0"/>
                  </a:lnTo>
                  <a:close/>
                </a:path>
              </a:pathLst>
            </a:custGeom>
            <a:solidFill>
              <a:srgbClr val="B1DC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878215" y="850011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10375" y="0"/>
                  </a:moveTo>
                  <a:lnTo>
                    <a:pt x="7188" y="1511"/>
                  </a:lnTo>
                  <a:lnTo>
                    <a:pt x="6070" y="5791"/>
                  </a:lnTo>
                  <a:lnTo>
                    <a:pt x="2095" y="6235"/>
                  </a:lnTo>
                  <a:lnTo>
                    <a:pt x="0" y="9321"/>
                  </a:lnTo>
                  <a:lnTo>
                    <a:pt x="4749" y="8864"/>
                  </a:lnTo>
                  <a:lnTo>
                    <a:pt x="6959" y="4178"/>
                  </a:lnTo>
                  <a:lnTo>
                    <a:pt x="13106" y="1930"/>
                  </a:lnTo>
                  <a:lnTo>
                    <a:pt x="10655" y="927"/>
                  </a:lnTo>
                  <a:lnTo>
                    <a:pt x="10375" y="0"/>
                  </a:lnTo>
                  <a:close/>
                </a:path>
              </a:pathLst>
            </a:custGeom>
            <a:solidFill>
              <a:srgbClr val="BDDC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885378" y="857046"/>
              <a:ext cx="11430" cy="8255"/>
            </a:xfrm>
            <a:custGeom>
              <a:avLst/>
              <a:gdLst/>
              <a:ahLst/>
              <a:cxnLst/>
              <a:rect l="l" t="t" r="r" b="b"/>
              <a:pathLst>
                <a:path w="11430" h="8255">
                  <a:moveTo>
                    <a:pt x="11379" y="0"/>
                  </a:moveTo>
                  <a:lnTo>
                    <a:pt x="8648" y="342"/>
                  </a:lnTo>
                  <a:lnTo>
                    <a:pt x="5689" y="2616"/>
                  </a:lnTo>
                  <a:lnTo>
                    <a:pt x="1739" y="3644"/>
                  </a:lnTo>
                  <a:lnTo>
                    <a:pt x="0" y="7391"/>
                  </a:lnTo>
                  <a:lnTo>
                    <a:pt x="4584" y="7924"/>
                  </a:lnTo>
                  <a:lnTo>
                    <a:pt x="6210" y="2489"/>
                  </a:lnTo>
                  <a:lnTo>
                    <a:pt x="10414" y="2247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6185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905546" y="84974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6743" y="0"/>
                  </a:moveTo>
                  <a:lnTo>
                    <a:pt x="5041" y="1346"/>
                  </a:lnTo>
                  <a:lnTo>
                    <a:pt x="2895" y="2146"/>
                  </a:lnTo>
                  <a:lnTo>
                    <a:pt x="1663" y="4076"/>
                  </a:lnTo>
                  <a:lnTo>
                    <a:pt x="0" y="6819"/>
                  </a:lnTo>
                  <a:lnTo>
                    <a:pt x="571" y="9232"/>
                  </a:lnTo>
                  <a:lnTo>
                    <a:pt x="2730" y="11404"/>
                  </a:lnTo>
                  <a:lnTo>
                    <a:pt x="2882" y="11709"/>
                  </a:lnTo>
                  <a:lnTo>
                    <a:pt x="6375" y="12509"/>
                  </a:lnTo>
                  <a:lnTo>
                    <a:pt x="7429" y="16141"/>
                  </a:lnTo>
                  <a:lnTo>
                    <a:pt x="10096" y="17919"/>
                  </a:lnTo>
                  <a:lnTo>
                    <a:pt x="11010" y="18669"/>
                  </a:lnTo>
                  <a:lnTo>
                    <a:pt x="12026" y="18770"/>
                  </a:lnTo>
                  <a:lnTo>
                    <a:pt x="13055" y="17957"/>
                  </a:lnTo>
                  <a:lnTo>
                    <a:pt x="14617" y="17056"/>
                  </a:lnTo>
                  <a:lnTo>
                    <a:pt x="12192" y="15278"/>
                  </a:lnTo>
                  <a:lnTo>
                    <a:pt x="13855" y="14389"/>
                  </a:lnTo>
                  <a:lnTo>
                    <a:pt x="18313" y="16903"/>
                  </a:lnTo>
                  <a:lnTo>
                    <a:pt x="18402" y="15786"/>
                  </a:lnTo>
                  <a:lnTo>
                    <a:pt x="18173" y="14211"/>
                  </a:lnTo>
                  <a:lnTo>
                    <a:pt x="19050" y="11925"/>
                  </a:lnTo>
                  <a:lnTo>
                    <a:pt x="10960" y="9766"/>
                  </a:lnTo>
                  <a:lnTo>
                    <a:pt x="9067" y="4737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99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900021" y="853821"/>
              <a:ext cx="8890" cy="8890"/>
            </a:xfrm>
            <a:custGeom>
              <a:avLst/>
              <a:gdLst/>
              <a:ahLst/>
              <a:cxnLst/>
              <a:rect l="l" t="t" r="r" b="b"/>
              <a:pathLst>
                <a:path w="8889" h="8890">
                  <a:moveTo>
                    <a:pt x="7188" y="0"/>
                  </a:moveTo>
                  <a:lnTo>
                    <a:pt x="1117" y="3543"/>
                  </a:lnTo>
                  <a:lnTo>
                    <a:pt x="0" y="5791"/>
                  </a:lnTo>
                  <a:lnTo>
                    <a:pt x="1803" y="6591"/>
                  </a:lnTo>
                  <a:lnTo>
                    <a:pt x="3162" y="7594"/>
                  </a:lnTo>
                  <a:lnTo>
                    <a:pt x="4889" y="7975"/>
                  </a:lnTo>
                  <a:lnTo>
                    <a:pt x="6604" y="8280"/>
                  </a:lnTo>
                  <a:lnTo>
                    <a:pt x="8267" y="7340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A5D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939150" y="86518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698" y="0"/>
                  </a:moveTo>
                  <a:lnTo>
                    <a:pt x="0" y="673"/>
                  </a:lnTo>
                  <a:lnTo>
                    <a:pt x="330" y="2463"/>
                  </a:lnTo>
                  <a:lnTo>
                    <a:pt x="1574" y="8343"/>
                  </a:lnTo>
                  <a:lnTo>
                    <a:pt x="6311" y="6261"/>
                  </a:lnTo>
                  <a:lnTo>
                    <a:pt x="11442" y="6680"/>
                  </a:lnTo>
                  <a:lnTo>
                    <a:pt x="14071" y="7226"/>
                  </a:lnTo>
                  <a:lnTo>
                    <a:pt x="13868" y="3022"/>
                  </a:lnTo>
                  <a:lnTo>
                    <a:pt x="11315" y="2539"/>
                  </a:lnTo>
                  <a:lnTo>
                    <a:pt x="8242" y="2603"/>
                  </a:lnTo>
                  <a:lnTo>
                    <a:pt x="7111" y="3238"/>
                  </a:lnTo>
                  <a:lnTo>
                    <a:pt x="3721" y="3746"/>
                  </a:lnTo>
                  <a:lnTo>
                    <a:pt x="2171" y="3149"/>
                  </a:lnTo>
                  <a:lnTo>
                    <a:pt x="2476" y="45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4ED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836661" y="871918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39" h="26669">
                  <a:moveTo>
                    <a:pt x="20815" y="0"/>
                  </a:moveTo>
                  <a:lnTo>
                    <a:pt x="18084" y="1333"/>
                  </a:lnTo>
                  <a:lnTo>
                    <a:pt x="15341" y="2324"/>
                  </a:lnTo>
                  <a:lnTo>
                    <a:pt x="14706" y="8674"/>
                  </a:lnTo>
                  <a:lnTo>
                    <a:pt x="5981" y="15278"/>
                  </a:lnTo>
                  <a:lnTo>
                    <a:pt x="4064" y="17284"/>
                  </a:lnTo>
                  <a:lnTo>
                    <a:pt x="2451" y="19545"/>
                  </a:lnTo>
                  <a:lnTo>
                    <a:pt x="1574" y="20916"/>
                  </a:lnTo>
                  <a:lnTo>
                    <a:pt x="571" y="22199"/>
                  </a:lnTo>
                  <a:lnTo>
                    <a:pt x="101" y="23799"/>
                  </a:lnTo>
                  <a:lnTo>
                    <a:pt x="0" y="24803"/>
                  </a:lnTo>
                  <a:lnTo>
                    <a:pt x="368" y="25374"/>
                  </a:lnTo>
                  <a:lnTo>
                    <a:pt x="635" y="26060"/>
                  </a:lnTo>
                  <a:lnTo>
                    <a:pt x="4165" y="26606"/>
                  </a:lnTo>
                  <a:lnTo>
                    <a:pt x="3632" y="22504"/>
                  </a:lnTo>
                  <a:lnTo>
                    <a:pt x="6235" y="22720"/>
                  </a:lnTo>
                  <a:lnTo>
                    <a:pt x="7137" y="21386"/>
                  </a:lnTo>
                  <a:lnTo>
                    <a:pt x="7937" y="19850"/>
                  </a:lnTo>
                  <a:lnTo>
                    <a:pt x="9867" y="20129"/>
                  </a:lnTo>
                  <a:lnTo>
                    <a:pt x="10883" y="22009"/>
                  </a:lnTo>
                  <a:lnTo>
                    <a:pt x="9194" y="23279"/>
                  </a:lnTo>
                  <a:lnTo>
                    <a:pt x="9423" y="24803"/>
                  </a:lnTo>
                  <a:lnTo>
                    <a:pt x="12522" y="24917"/>
                  </a:lnTo>
                  <a:lnTo>
                    <a:pt x="13817" y="23063"/>
                  </a:lnTo>
                  <a:lnTo>
                    <a:pt x="15697" y="21615"/>
                  </a:lnTo>
                  <a:lnTo>
                    <a:pt x="16408" y="19342"/>
                  </a:lnTo>
                  <a:lnTo>
                    <a:pt x="15621" y="17805"/>
                  </a:lnTo>
                  <a:lnTo>
                    <a:pt x="16344" y="16992"/>
                  </a:lnTo>
                  <a:lnTo>
                    <a:pt x="17767" y="16509"/>
                  </a:lnTo>
                  <a:lnTo>
                    <a:pt x="22885" y="12433"/>
                  </a:lnTo>
                  <a:lnTo>
                    <a:pt x="23380" y="9677"/>
                  </a:lnTo>
                  <a:lnTo>
                    <a:pt x="27482" y="10007"/>
                  </a:lnTo>
                  <a:lnTo>
                    <a:pt x="25171" y="5384"/>
                  </a:lnTo>
                  <a:lnTo>
                    <a:pt x="22694" y="7073"/>
                  </a:lnTo>
                  <a:lnTo>
                    <a:pt x="20815" y="0"/>
                  </a:lnTo>
                  <a:close/>
                </a:path>
              </a:pathLst>
            </a:custGeom>
            <a:solidFill>
              <a:srgbClr val="93C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816950" y="893521"/>
              <a:ext cx="26034" cy="31750"/>
            </a:xfrm>
            <a:custGeom>
              <a:avLst/>
              <a:gdLst/>
              <a:ahLst/>
              <a:cxnLst/>
              <a:rect l="l" t="t" r="r" b="b"/>
              <a:pathLst>
                <a:path w="26035" h="31750">
                  <a:moveTo>
                    <a:pt x="3126" y="25315"/>
                  </a:moveTo>
                  <a:lnTo>
                    <a:pt x="3263" y="27457"/>
                  </a:lnTo>
                  <a:lnTo>
                    <a:pt x="4190" y="29108"/>
                  </a:lnTo>
                  <a:lnTo>
                    <a:pt x="5118" y="29502"/>
                  </a:lnTo>
                  <a:lnTo>
                    <a:pt x="5803" y="30086"/>
                  </a:lnTo>
                  <a:lnTo>
                    <a:pt x="5930" y="31153"/>
                  </a:lnTo>
                  <a:lnTo>
                    <a:pt x="7823" y="30365"/>
                  </a:lnTo>
                  <a:lnTo>
                    <a:pt x="6946" y="29032"/>
                  </a:lnTo>
                  <a:lnTo>
                    <a:pt x="3126" y="25315"/>
                  </a:lnTo>
                  <a:close/>
                </a:path>
                <a:path w="26035" h="31750">
                  <a:moveTo>
                    <a:pt x="22872" y="0"/>
                  </a:moveTo>
                  <a:lnTo>
                    <a:pt x="23025" y="4038"/>
                  </a:lnTo>
                  <a:lnTo>
                    <a:pt x="20827" y="4330"/>
                  </a:lnTo>
                  <a:lnTo>
                    <a:pt x="19354" y="5321"/>
                  </a:lnTo>
                  <a:lnTo>
                    <a:pt x="18732" y="6959"/>
                  </a:lnTo>
                  <a:lnTo>
                    <a:pt x="15697" y="10858"/>
                  </a:lnTo>
                  <a:lnTo>
                    <a:pt x="14071" y="13931"/>
                  </a:lnTo>
                  <a:lnTo>
                    <a:pt x="10439" y="14655"/>
                  </a:lnTo>
                  <a:lnTo>
                    <a:pt x="6095" y="18072"/>
                  </a:lnTo>
                  <a:lnTo>
                    <a:pt x="2578" y="22199"/>
                  </a:lnTo>
                  <a:lnTo>
                    <a:pt x="0" y="27101"/>
                  </a:lnTo>
                  <a:lnTo>
                    <a:pt x="3060" y="24295"/>
                  </a:lnTo>
                  <a:lnTo>
                    <a:pt x="3263" y="24295"/>
                  </a:lnTo>
                  <a:lnTo>
                    <a:pt x="4660" y="22479"/>
                  </a:lnTo>
                  <a:lnTo>
                    <a:pt x="11747" y="19138"/>
                  </a:lnTo>
                  <a:lnTo>
                    <a:pt x="14338" y="15608"/>
                  </a:lnTo>
                  <a:lnTo>
                    <a:pt x="22364" y="10210"/>
                  </a:lnTo>
                  <a:lnTo>
                    <a:pt x="24460" y="5981"/>
                  </a:lnTo>
                  <a:lnTo>
                    <a:pt x="25946" y="1117"/>
                  </a:lnTo>
                  <a:lnTo>
                    <a:pt x="22872" y="0"/>
                  </a:lnTo>
                  <a:close/>
                </a:path>
                <a:path w="26035" h="31750">
                  <a:moveTo>
                    <a:pt x="3076" y="24538"/>
                  </a:moveTo>
                  <a:lnTo>
                    <a:pt x="2755" y="24955"/>
                  </a:lnTo>
                  <a:lnTo>
                    <a:pt x="3126" y="25315"/>
                  </a:lnTo>
                  <a:lnTo>
                    <a:pt x="3076" y="24538"/>
                  </a:lnTo>
                  <a:close/>
                </a:path>
                <a:path w="26035" h="31750">
                  <a:moveTo>
                    <a:pt x="3263" y="24295"/>
                  </a:moveTo>
                  <a:lnTo>
                    <a:pt x="3060" y="24295"/>
                  </a:lnTo>
                  <a:lnTo>
                    <a:pt x="3076" y="24538"/>
                  </a:lnTo>
                  <a:lnTo>
                    <a:pt x="3263" y="24295"/>
                  </a:lnTo>
                  <a:close/>
                </a:path>
              </a:pathLst>
            </a:custGeom>
            <a:solidFill>
              <a:srgbClr val="BAE0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1" name="object 5071"/>
          <p:cNvGrpSpPr/>
          <p:nvPr/>
        </p:nvGrpSpPr>
        <p:grpSpPr>
          <a:xfrm>
            <a:off x="2079078" y="1379982"/>
            <a:ext cx="5080" cy="5080"/>
            <a:chOff x="2079078" y="1379982"/>
            <a:chExt cx="5080" cy="5080"/>
          </a:xfrm>
        </p:grpSpPr>
        <p:sp>
          <p:nvSpPr>
            <p:cNvPr id="5072" name="object 5072"/>
            <p:cNvSpPr/>
            <p:nvPr/>
          </p:nvSpPr>
          <p:spPr>
            <a:xfrm>
              <a:off x="2079078" y="1381785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1549" y="0"/>
                  </a:moveTo>
                  <a:lnTo>
                    <a:pt x="0" y="2730"/>
                  </a:lnTo>
                  <a:lnTo>
                    <a:pt x="1676" y="3035"/>
                  </a:lnTo>
                  <a:lnTo>
                    <a:pt x="3809" y="2997"/>
                  </a:lnTo>
                  <a:lnTo>
                    <a:pt x="3708" y="2692"/>
                  </a:lnTo>
                  <a:lnTo>
                    <a:pt x="3644" y="2387"/>
                  </a:lnTo>
                  <a:lnTo>
                    <a:pt x="3606" y="2057"/>
                  </a:lnTo>
                  <a:lnTo>
                    <a:pt x="3035" y="1282"/>
                  </a:lnTo>
                  <a:lnTo>
                    <a:pt x="2844" y="7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87B3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2080628" y="137998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3111" y="0"/>
                  </a:moveTo>
                  <a:lnTo>
                    <a:pt x="0" y="1790"/>
                  </a:lnTo>
                  <a:lnTo>
                    <a:pt x="711" y="2476"/>
                  </a:lnTo>
                  <a:lnTo>
                    <a:pt x="2108" y="3848"/>
                  </a:lnTo>
                  <a:lnTo>
                    <a:pt x="1777" y="2781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CCE9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74" name="object 5074"/>
          <p:cNvGrpSpPr/>
          <p:nvPr/>
        </p:nvGrpSpPr>
        <p:grpSpPr>
          <a:xfrm>
            <a:off x="1827491" y="860882"/>
            <a:ext cx="127635" cy="32384"/>
            <a:chOff x="1827491" y="860882"/>
            <a:chExt cx="127635" cy="32384"/>
          </a:xfrm>
        </p:grpSpPr>
        <p:sp>
          <p:nvSpPr>
            <p:cNvPr id="5075" name="object 5075"/>
            <p:cNvSpPr/>
            <p:nvPr/>
          </p:nvSpPr>
          <p:spPr>
            <a:xfrm>
              <a:off x="1945741" y="882942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4">
                  <a:moveTo>
                    <a:pt x="9347" y="0"/>
                  </a:moveTo>
                  <a:lnTo>
                    <a:pt x="4800" y="1841"/>
                  </a:lnTo>
                  <a:lnTo>
                    <a:pt x="2438" y="3225"/>
                  </a:lnTo>
                  <a:lnTo>
                    <a:pt x="0" y="4445"/>
                  </a:lnTo>
                  <a:lnTo>
                    <a:pt x="3454" y="6527"/>
                  </a:lnTo>
                  <a:lnTo>
                    <a:pt x="6057" y="5194"/>
                  </a:lnTo>
                  <a:lnTo>
                    <a:pt x="8293" y="2374"/>
                  </a:lnTo>
                  <a:lnTo>
                    <a:pt x="8470" y="152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9CCB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920595" y="867257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06" y="0"/>
                  </a:moveTo>
                  <a:lnTo>
                    <a:pt x="0" y="3784"/>
                  </a:lnTo>
                  <a:lnTo>
                    <a:pt x="3975" y="4190"/>
                  </a:lnTo>
                  <a:lnTo>
                    <a:pt x="5168" y="6553"/>
                  </a:lnTo>
                  <a:lnTo>
                    <a:pt x="5346" y="4546"/>
                  </a:lnTo>
                  <a:lnTo>
                    <a:pt x="5283" y="4267"/>
                  </a:lnTo>
                  <a:lnTo>
                    <a:pt x="5245" y="3987"/>
                  </a:lnTo>
                  <a:lnTo>
                    <a:pt x="5245" y="3695"/>
                  </a:lnTo>
                  <a:lnTo>
                    <a:pt x="2781" y="3721"/>
                  </a:lnTo>
                  <a:lnTo>
                    <a:pt x="2755" y="622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3D76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926971" y="87190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482" y="2057"/>
                  </a:lnTo>
                  <a:lnTo>
                    <a:pt x="1104" y="4025"/>
                  </a:lnTo>
                  <a:lnTo>
                    <a:pt x="3175" y="5079"/>
                  </a:lnTo>
                  <a:lnTo>
                    <a:pt x="2743" y="2997"/>
                  </a:lnTo>
                  <a:lnTo>
                    <a:pt x="2247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9CB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881149" y="86556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2197" y="0"/>
                  </a:moveTo>
                  <a:lnTo>
                    <a:pt x="342" y="876"/>
                  </a:lnTo>
                  <a:lnTo>
                    <a:pt x="0" y="2425"/>
                  </a:lnTo>
                  <a:lnTo>
                    <a:pt x="279" y="4267"/>
                  </a:lnTo>
                  <a:lnTo>
                    <a:pt x="1422" y="3073"/>
                  </a:lnTo>
                  <a:lnTo>
                    <a:pt x="2158" y="1689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9C1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827491" y="860882"/>
              <a:ext cx="51435" cy="32384"/>
            </a:xfrm>
            <a:custGeom>
              <a:avLst/>
              <a:gdLst/>
              <a:ahLst/>
              <a:cxnLst/>
              <a:rect l="l" t="t" r="r" b="b"/>
              <a:pathLst>
                <a:path w="51435" h="32384">
                  <a:moveTo>
                    <a:pt x="19083" y="24853"/>
                  </a:moveTo>
                  <a:lnTo>
                    <a:pt x="7302" y="24853"/>
                  </a:lnTo>
                  <a:lnTo>
                    <a:pt x="9194" y="28600"/>
                  </a:lnTo>
                  <a:lnTo>
                    <a:pt x="10172" y="31864"/>
                  </a:lnTo>
                  <a:lnTo>
                    <a:pt x="12204" y="31584"/>
                  </a:lnTo>
                  <a:lnTo>
                    <a:pt x="14947" y="28587"/>
                  </a:lnTo>
                  <a:lnTo>
                    <a:pt x="17525" y="25603"/>
                  </a:lnTo>
                  <a:lnTo>
                    <a:pt x="19083" y="24853"/>
                  </a:lnTo>
                  <a:close/>
                </a:path>
                <a:path w="51435" h="32384">
                  <a:moveTo>
                    <a:pt x="3835" y="23698"/>
                  </a:moveTo>
                  <a:lnTo>
                    <a:pt x="0" y="25679"/>
                  </a:lnTo>
                  <a:lnTo>
                    <a:pt x="3505" y="27457"/>
                  </a:lnTo>
                  <a:lnTo>
                    <a:pt x="7302" y="24853"/>
                  </a:lnTo>
                  <a:lnTo>
                    <a:pt x="19083" y="24853"/>
                  </a:lnTo>
                  <a:lnTo>
                    <a:pt x="19770" y="24523"/>
                  </a:lnTo>
                  <a:lnTo>
                    <a:pt x="7912" y="24523"/>
                  </a:lnTo>
                  <a:lnTo>
                    <a:pt x="3835" y="23698"/>
                  </a:lnTo>
                  <a:close/>
                </a:path>
                <a:path w="51435" h="32384">
                  <a:moveTo>
                    <a:pt x="36271" y="4584"/>
                  </a:moveTo>
                  <a:lnTo>
                    <a:pt x="19469" y="15608"/>
                  </a:lnTo>
                  <a:lnTo>
                    <a:pt x="14429" y="17183"/>
                  </a:lnTo>
                  <a:lnTo>
                    <a:pt x="14403" y="17398"/>
                  </a:lnTo>
                  <a:lnTo>
                    <a:pt x="14566" y="19761"/>
                  </a:lnTo>
                  <a:lnTo>
                    <a:pt x="13093" y="20993"/>
                  </a:lnTo>
                  <a:lnTo>
                    <a:pt x="7912" y="24523"/>
                  </a:lnTo>
                  <a:lnTo>
                    <a:pt x="19770" y="24523"/>
                  </a:lnTo>
                  <a:lnTo>
                    <a:pt x="26238" y="21412"/>
                  </a:lnTo>
                  <a:lnTo>
                    <a:pt x="27647" y="16230"/>
                  </a:lnTo>
                  <a:lnTo>
                    <a:pt x="24790" y="13944"/>
                  </a:lnTo>
                  <a:lnTo>
                    <a:pt x="25628" y="13360"/>
                  </a:lnTo>
                  <a:lnTo>
                    <a:pt x="26989" y="13360"/>
                  </a:lnTo>
                  <a:lnTo>
                    <a:pt x="30772" y="8991"/>
                  </a:lnTo>
                  <a:lnTo>
                    <a:pt x="50964" y="8991"/>
                  </a:lnTo>
                  <a:lnTo>
                    <a:pt x="49542" y="7289"/>
                  </a:lnTo>
                  <a:lnTo>
                    <a:pt x="49966" y="6718"/>
                  </a:lnTo>
                  <a:lnTo>
                    <a:pt x="42608" y="6718"/>
                  </a:lnTo>
                  <a:lnTo>
                    <a:pt x="40548" y="5727"/>
                  </a:lnTo>
                  <a:lnTo>
                    <a:pt x="38216" y="5714"/>
                  </a:lnTo>
                  <a:lnTo>
                    <a:pt x="37185" y="5448"/>
                  </a:lnTo>
                  <a:lnTo>
                    <a:pt x="36271" y="4584"/>
                  </a:lnTo>
                  <a:close/>
                </a:path>
                <a:path w="51435" h="32384">
                  <a:moveTo>
                    <a:pt x="50964" y="8991"/>
                  </a:moveTo>
                  <a:lnTo>
                    <a:pt x="30772" y="8991"/>
                  </a:lnTo>
                  <a:lnTo>
                    <a:pt x="33758" y="10515"/>
                  </a:lnTo>
                  <a:lnTo>
                    <a:pt x="37236" y="13563"/>
                  </a:lnTo>
                  <a:lnTo>
                    <a:pt x="37769" y="13944"/>
                  </a:lnTo>
                  <a:lnTo>
                    <a:pt x="38099" y="14554"/>
                  </a:lnTo>
                  <a:lnTo>
                    <a:pt x="38950" y="15760"/>
                  </a:lnTo>
                  <a:lnTo>
                    <a:pt x="39712" y="17398"/>
                  </a:lnTo>
                  <a:lnTo>
                    <a:pt x="41249" y="15176"/>
                  </a:lnTo>
                  <a:lnTo>
                    <a:pt x="47187" y="15176"/>
                  </a:lnTo>
                  <a:lnTo>
                    <a:pt x="47612" y="14706"/>
                  </a:lnTo>
                  <a:lnTo>
                    <a:pt x="48717" y="13055"/>
                  </a:lnTo>
                  <a:lnTo>
                    <a:pt x="48679" y="12179"/>
                  </a:lnTo>
                  <a:lnTo>
                    <a:pt x="48818" y="11391"/>
                  </a:lnTo>
                  <a:lnTo>
                    <a:pt x="49682" y="10909"/>
                  </a:lnTo>
                  <a:lnTo>
                    <a:pt x="51346" y="9448"/>
                  </a:lnTo>
                  <a:lnTo>
                    <a:pt x="50964" y="8991"/>
                  </a:lnTo>
                  <a:close/>
                </a:path>
                <a:path w="51435" h="32384">
                  <a:moveTo>
                    <a:pt x="47187" y="15176"/>
                  </a:moveTo>
                  <a:lnTo>
                    <a:pt x="41249" y="15176"/>
                  </a:lnTo>
                  <a:lnTo>
                    <a:pt x="42468" y="15659"/>
                  </a:lnTo>
                  <a:lnTo>
                    <a:pt x="42976" y="17348"/>
                  </a:lnTo>
                  <a:lnTo>
                    <a:pt x="44589" y="17183"/>
                  </a:lnTo>
                  <a:lnTo>
                    <a:pt x="46304" y="16154"/>
                  </a:lnTo>
                  <a:lnTo>
                    <a:pt x="47187" y="15176"/>
                  </a:lnTo>
                  <a:close/>
                </a:path>
                <a:path w="51435" h="32384">
                  <a:moveTo>
                    <a:pt x="26989" y="13360"/>
                  </a:moveTo>
                  <a:lnTo>
                    <a:pt x="25628" y="13360"/>
                  </a:lnTo>
                  <a:lnTo>
                    <a:pt x="26835" y="13538"/>
                  </a:lnTo>
                  <a:lnTo>
                    <a:pt x="26989" y="13360"/>
                  </a:lnTo>
                  <a:close/>
                </a:path>
                <a:path w="51435" h="32384">
                  <a:moveTo>
                    <a:pt x="44030" y="0"/>
                  </a:moveTo>
                  <a:lnTo>
                    <a:pt x="41630" y="1447"/>
                  </a:lnTo>
                  <a:lnTo>
                    <a:pt x="42608" y="6718"/>
                  </a:lnTo>
                  <a:lnTo>
                    <a:pt x="49966" y="6718"/>
                  </a:lnTo>
                  <a:lnTo>
                    <a:pt x="50701" y="5727"/>
                  </a:lnTo>
                  <a:lnTo>
                    <a:pt x="50722" y="4749"/>
                  </a:lnTo>
                  <a:lnTo>
                    <a:pt x="47574" y="4749"/>
                  </a:lnTo>
                  <a:lnTo>
                    <a:pt x="44030" y="0"/>
                  </a:lnTo>
                  <a:close/>
                </a:path>
                <a:path w="51435" h="32384">
                  <a:moveTo>
                    <a:pt x="39966" y="5448"/>
                  </a:moveTo>
                  <a:lnTo>
                    <a:pt x="38265" y="5727"/>
                  </a:lnTo>
                  <a:lnTo>
                    <a:pt x="40548" y="5727"/>
                  </a:lnTo>
                  <a:lnTo>
                    <a:pt x="39966" y="5448"/>
                  </a:lnTo>
                  <a:close/>
                </a:path>
                <a:path w="51435" h="32384">
                  <a:moveTo>
                    <a:pt x="49707" y="533"/>
                  </a:moveTo>
                  <a:lnTo>
                    <a:pt x="48386" y="1993"/>
                  </a:lnTo>
                  <a:lnTo>
                    <a:pt x="47574" y="4749"/>
                  </a:lnTo>
                  <a:lnTo>
                    <a:pt x="50722" y="4749"/>
                  </a:lnTo>
                  <a:lnTo>
                    <a:pt x="50790" y="1993"/>
                  </a:lnTo>
                  <a:lnTo>
                    <a:pt x="50901" y="1282"/>
                  </a:lnTo>
                  <a:lnTo>
                    <a:pt x="49707" y="533"/>
                  </a:lnTo>
                  <a:close/>
                </a:path>
              </a:pathLst>
            </a:custGeom>
            <a:solidFill>
              <a:srgbClr val="D0EA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857959" y="87097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2806" y="0"/>
                  </a:moveTo>
                  <a:lnTo>
                    <a:pt x="0" y="5626"/>
                  </a:lnTo>
                  <a:lnTo>
                    <a:pt x="4660" y="5232"/>
                  </a:lnTo>
                  <a:lnTo>
                    <a:pt x="5803" y="7137"/>
                  </a:lnTo>
                  <a:lnTo>
                    <a:pt x="5816" y="8191"/>
                  </a:lnTo>
                  <a:lnTo>
                    <a:pt x="6337" y="8712"/>
                  </a:lnTo>
                  <a:lnTo>
                    <a:pt x="7073" y="8750"/>
                  </a:lnTo>
                  <a:lnTo>
                    <a:pt x="7708" y="8991"/>
                  </a:lnTo>
                  <a:lnTo>
                    <a:pt x="9397" y="8204"/>
                  </a:lnTo>
                  <a:lnTo>
                    <a:pt x="10896" y="7277"/>
                  </a:lnTo>
                  <a:lnTo>
                    <a:pt x="10769" y="5067"/>
                  </a:lnTo>
                  <a:lnTo>
                    <a:pt x="9436" y="5689"/>
                  </a:lnTo>
                  <a:lnTo>
                    <a:pt x="8826" y="5219"/>
                  </a:lnTo>
                  <a:lnTo>
                    <a:pt x="8839" y="3797"/>
                  </a:lnTo>
                  <a:lnTo>
                    <a:pt x="8623" y="3530"/>
                  </a:lnTo>
                  <a:lnTo>
                    <a:pt x="8407" y="3111"/>
                  </a:lnTo>
                  <a:lnTo>
                    <a:pt x="5841" y="2895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78AE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858848" y="87911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5">
                  <a:moveTo>
                    <a:pt x="6451" y="0"/>
                  </a:moveTo>
                  <a:lnTo>
                    <a:pt x="5676" y="63"/>
                  </a:lnTo>
                  <a:lnTo>
                    <a:pt x="4940" y="50"/>
                  </a:lnTo>
                  <a:lnTo>
                    <a:pt x="3987" y="2146"/>
                  </a:lnTo>
                  <a:lnTo>
                    <a:pt x="0" y="1765"/>
                  </a:lnTo>
                  <a:lnTo>
                    <a:pt x="698" y="5232"/>
                  </a:lnTo>
                  <a:lnTo>
                    <a:pt x="6819" y="850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5C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851202" y="887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1612" y="0"/>
                  </a:moveTo>
                  <a:lnTo>
                    <a:pt x="1066" y="1562"/>
                  </a:lnTo>
                  <a:lnTo>
                    <a:pt x="0" y="3416"/>
                  </a:lnTo>
                  <a:lnTo>
                    <a:pt x="1015" y="3759"/>
                  </a:lnTo>
                  <a:lnTo>
                    <a:pt x="1866" y="3936"/>
                  </a:lnTo>
                  <a:lnTo>
                    <a:pt x="2324" y="2997"/>
                  </a:lnTo>
                  <a:lnTo>
                    <a:pt x="3225" y="1104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6496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83" name="object 5083"/>
          <p:cNvGrpSpPr/>
          <p:nvPr/>
        </p:nvGrpSpPr>
        <p:grpSpPr>
          <a:xfrm>
            <a:off x="1452651" y="792759"/>
            <a:ext cx="9525" cy="17145"/>
            <a:chOff x="1452651" y="792759"/>
            <a:chExt cx="9525" cy="17145"/>
          </a:xfrm>
        </p:grpSpPr>
        <p:sp>
          <p:nvSpPr>
            <p:cNvPr id="5084" name="object 5084"/>
            <p:cNvSpPr/>
            <p:nvPr/>
          </p:nvSpPr>
          <p:spPr>
            <a:xfrm>
              <a:off x="1452651" y="80347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5511" y="0"/>
                  </a:moveTo>
                  <a:lnTo>
                    <a:pt x="2476" y="368"/>
                  </a:lnTo>
                  <a:lnTo>
                    <a:pt x="330" y="355"/>
                  </a:lnTo>
                  <a:lnTo>
                    <a:pt x="0" y="4584"/>
                  </a:lnTo>
                  <a:lnTo>
                    <a:pt x="2235" y="3644"/>
                  </a:lnTo>
                  <a:lnTo>
                    <a:pt x="3873" y="4051"/>
                  </a:lnTo>
                  <a:lnTo>
                    <a:pt x="3721" y="1981"/>
                  </a:lnTo>
                  <a:lnTo>
                    <a:pt x="6261" y="5880"/>
                  </a:lnTo>
                  <a:lnTo>
                    <a:pt x="6032" y="2933"/>
                  </a:lnTo>
                  <a:lnTo>
                    <a:pt x="5930" y="1485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C9E6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458836" y="7927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2844" y="0"/>
                  </a:moveTo>
                  <a:lnTo>
                    <a:pt x="1968" y="152"/>
                  </a:lnTo>
                  <a:lnTo>
                    <a:pt x="215" y="431"/>
                  </a:lnTo>
                  <a:lnTo>
                    <a:pt x="114" y="1498"/>
                  </a:lnTo>
                  <a:lnTo>
                    <a:pt x="0" y="2527"/>
                  </a:lnTo>
                  <a:lnTo>
                    <a:pt x="584" y="3098"/>
                  </a:lnTo>
                  <a:lnTo>
                    <a:pt x="2679" y="2895"/>
                  </a:lnTo>
                  <a:lnTo>
                    <a:pt x="2857" y="2019"/>
                  </a:lnTo>
                  <a:lnTo>
                    <a:pt x="2971" y="1003"/>
                  </a:lnTo>
                  <a:lnTo>
                    <a:pt x="3225" y="215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C4E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86" name="object 5086"/>
          <p:cNvGrpSpPr/>
          <p:nvPr/>
        </p:nvGrpSpPr>
        <p:grpSpPr>
          <a:xfrm>
            <a:off x="1000061" y="871867"/>
            <a:ext cx="129539" cy="154940"/>
            <a:chOff x="1000061" y="871867"/>
            <a:chExt cx="129539" cy="154940"/>
          </a:xfrm>
        </p:grpSpPr>
        <p:sp>
          <p:nvSpPr>
            <p:cNvPr id="5087" name="object 5087"/>
            <p:cNvSpPr/>
            <p:nvPr/>
          </p:nvSpPr>
          <p:spPr>
            <a:xfrm>
              <a:off x="1000061" y="890498"/>
              <a:ext cx="81280" cy="136525"/>
            </a:xfrm>
            <a:custGeom>
              <a:avLst/>
              <a:gdLst/>
              <a:ahLst/>
              <a:cxnLst/>
              <a:rect l="l" t="t" r="r" b="b"/>
              <a:pathLst>
                <a:path w="81280" h="136525">
                  <a:moveTo>
                    <a:pt x="51587" y="0"/>
                  </a:moveTo>
                  <a:lnTo>
                    <a:pt x="46850" y="4749"/>
                  </a:lnTo>
                  <a:lnTo>
                    <a:pt x="40373" y="8394"/>
                  </a:lnTo>
                  <a:lnTo>
                    <a:pt x="41198" y="16611"/>
                  </a:lnTo>
                  <a:lnTo>
                    <a:pt x="42798" y="17589"/>
                  </a:lnTo>
                  <a:lnTo>
                    <a:pt x="45491" y="13982"/>
                  </a:lnTo>
                  <a:lnTo>
                    <a:pt x="47091" y="22479"/>
                  </a:lnTo>
                  <a:lnTo>
                    <a:pt x="39700" y="23647"/>
                  </a:lnTo>
                  <a:lnTo>
                    <a:pt x="38607" y="29197"/>
                  </a:lnTo>
                  <a:lnTo>
                    <a:pt x="40576" y="32410"/>
                  </a:lnTo>
                  <a:lnTo>
                    <a:pt x="36626" y="34556"/>
                  </a:lnTo>
                  <a:lnTo>
                    <a:pt x="33439" y="42659"/>
                  </a:lnTo>
                  <a:lnTo>
                    <a:pt x="38366" y="52768"/>
                  </a:lnTo>
                  <a:lnTo>
                    <a:pt x="32943" y="51193"/>
                  </a:lnTo>
                  <a:lnTo>
                    <a:pt x="31648" y="55981"/>
                  </a:lnTo>
                  <a:lnTo>
                    <a:pt x="35915" y="58661"/>
                  </a:lnTo>
                  <a:lnTo>
                    <a:pt x="32296" y="61277"/>
                  </a:lnTo>
                  <a:lnTo>
                    <a:pt x="28943" y="62357"/>
                  </a:lnTo>
                  <a:lnTo>
                    <a:pt x="29311" y="64782"/>
                  </a:lnTo>
                  <a:lnTo>
                    <a:pt x="26873" y="72059"/>
                  </a:lnTo>
                  <a:lnTo>
                    <a:pt x="31508" y="81521"/>
                  </a:lnTo>
                  <a:lnTo>
                    <a:pt x="19596" y="80327"/>
                  </a:lnTo>
                  <a:lnTo>
                    <a:pt x="19024" y="81191"/>
                  </a:lnTo>
                  <a:lnTo>
                    <a:pt x="14503" y="85699"/>
                  </a:lnTo>
                  <a:lnTo>
                    <a:pt x="11899" y="90347"/>
                  </a:lnTo>
                  <a:lnTo>
                    <a:pt x="12204" y="98628"/>
                  </a:lnTo>
                  <a:lnTo>
                    <a:pt x="11683" y="100330"/>
                  </a:lnTo>
                  <a:lnTo>
                    <a:pt x="4457" y="103035"/>
                  </a:lnTo>
                  <a:lnTo>
                    <a:pt x="3263" y="108915"/>
                  </a:lnTo>
                  <a:lnTo>
                    <a:pt x="10096" y="115646"/>
                  </a:lnTo>
                  <a:lnTo>
                    <a:pt x="11709" y="118224"/>
                  </a:lnTo>
                  <a:lnTo>
                    <a:pt x="5232" y="120802"/>
                  </a:lnTo>
                  <a:lnTo>
                    <a:pt x="4292" y="121577"/>
                  </a:lnTo>
                  <a:lnTo>
                    <a:pt x="3505" y="126860"/>
                  </a:lnTo>
                  <a:lnTo>
                    <a:pt x="0" y="131000"/>
                  </a:lnTo>
                  <a:lnTo>
                    <a:pt x="1739" y="136042"/>
                  </a:lnTo>
                  <a:lnTo>
                    <a:pt x="4432" y="136004"/>
                  </a:lnTo>
                  <a:lnTo>
                    <a:pt x="3644" y="133718"/>
                  </a:lnTo>
                  <a:lnTo>
                    <a:pt x="4508" y="131165"/>
                  </a:lnTo>
                  <a:lnTo>
                    <a:pt x="4584" y="129768"/>
                  </a:lnTo>
                  <a:lnTo>
                    <a:pt x="7480" y="129768"/>
                  </a:lnTo>
                  <a:lnTo>
                    <a:pt x="7569" y="131025"/>
                  </a:lnTo>
                  <a:lnTo>
                    <a:pt x="8966" y="135394"/>
                  </a:lnTo>
                  <a:lnTo>
                    <a:pt x="12992" y="134962"/>
                  </a:lnTo>
                  <a:lnTo>
                    <a:pt x="13677" y="133616"/>
                  </a:lnTo>
                  <a:lnTo>
                    <a:pt x="13969" y="131038"/>
                  </a:lnTo>
                  <a:lnTo>
                    <a:pt x="15239" y="129806"/>
                  </a:lnTo>
                  <a:lnTo>
                    <a:pt x="14706" y="126720"/>
                  </a:lnTo>
                  <a:lnTo>
                    <a:pt x="16065" y="124802"/>
                  </a:lnTo>
                  <a:lnTo>
                    <a:pt x="21932" y="120269"/>
                  </a:lnTo>
                  <a:lnTo>
                    <a:pt x="25780" y="117754"/>
                  </a:lnTo>
                  <a:lnTo>
                    <a:pt x="22707" y="109029"/>
                  </a:lnTo>
                  <a:lnTo>
                    <a:pt x="29197" y="102044"/>
                  </a:lnTo>
                  <a:lnTo>
                    <a:pt x="35267" y="100025"/>
                  </a:lnTo>
                  <a:lnTo>
                    <a:pt x="39369" y="102692"/>
                  </a:lnTo>
                  <a:lnTo>
                    <a:pt x="41897" y="96367"/>
                  </a:lnTo>
                  <a:lnTo>
                    <a:pt x="41147" y="92938"/>
                  </a:lnTo>
                  <a:lnTo>
                    <a:pt x="41198" y="89827"/>
                  </a:lnTo>
                  <a:lnTo>
                    <a:pt x="40779" y="84518"/>
                  </a:lnTo>
                  <a:lnTo>
                    <a:pt x="42811" y="81241"/>
                  </a:lnTo>
                  <a:lnTo>
                    <a:pt x="45783" y="74218"/>
                  </a:lnTo>
                  <a:lnTo>
                    <a:pt x="50711" y="75298"/>
                  </a:lnTo>
                  <a:lnTo>
                    <a:pt x="57289" y="75272"/>
                  </a:lnTo>
                  <a:lnTo>
                    <a:pt x="58648" y="74790"/>
                  </a:lnTo>
                  <a:lnTo>
                    <a:pt x="59677" y="62306"/>
                  </a:lnTo>
                  <a:lnTo>
                    <a:pt x="72351" y="62306"/>
                  </a:lnTo>
                  <a:lnTo>
                    <a:pt x="75145" y="59436"/>
                  </a:lnTo>
                  <a:lnTo>
                    <a:pt x="73761" y="54368"/>
                  </a:lnTo>
                  <a:lnTo>
                    <a:pt x="80492" y="50292"/>
                  </a:lnTo>
                  <a:lnTo>
                    <a:pt x="80924" y="47701"/>
                  </a:lnTo>
                  <a:lnTo>
                    <a:pt x="80657" y="44653"/>
                  </a:lnTo>
                  <a:lnTo>
                    <a:pt x="79882" y="43903"/>
                  </a:lnTo>
                  <a:lnTo>
                    <a:pt x="78943" y="43434"/>
                  </a:lnTo>
                  <a:lnTo>
                    <a:pt x="64452" y="43078"/>
                  </a:lnTo>
                  <a:lnTo>
                    <a:pt x="55257" y="39890"/>
                  </a:lnTo>
                  <a:lnTo>
                    <a:pt x="53873" y="41859"/>
                  </a:lnTo>
                  <a:lnTo>
                    <a:pt x="52260" y="49022"/>
                  </a:lnTo>
                  <a:lnTo>
                    <a:pt x="49275" y="49695"/>
                  </a:lnTo>
                  <a:lnTo>
                    <a:pt x="49225" y="42430"/>
                  </a:lnTo>
                  <a:lnTo>
                    <a:pt x="50520" y="40195"/>
                  </a:lnTo>
                  <a:lnTo>
                    <a:pt x="59169" y="36804"/>
                  </a:lnTo>
                  <a:lnTo>
                    <a:pt x="60985" y="35280"/>
                  </a:lnTo>
                  <a:lnTo>
                    <a:pt x="63157" y="29337"/>
                  </a:lnTo>
                  <a:lnTo>
                    <a:pt x="70891" y="23063"/>
                  </a:lnTo>
                  <a:lnTo>
                    <a:pt x="67157" y="10388"/>
                  </a:lnTo>
                  <a:lnTo>
                    <a:pt x="64769" y="10388"/>
                  </a:lnTo>
                  <a:lnTo>
                    <a:pt x="62268" y="9639"/>
                  </a:lnTo>
                  <a:lnTo>
                    <a:pt x="55791" y="10325"/>
                  </a:lnTo>
                  <a:lnTo>
                    <a:pt x="54355" y="8890"/>
                  </a:lnTo>
                  <a:lnTo>
                    <a:pt x="54889" y="2489"/>
                  </a:lnTo>
                  <a:lnTo>
                    <a:pt x="53543" y="1041"/>
                  </a:lnTo>
                  <a:lnTo>
                    <a:pt x="51587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044752" y="871867"/>
              <a:ext cx="85090" cy="71120"/>
            </a:xfrm>
            <a:custGeom>
              <a:avLst/>
              <a:gdLst/>
              <a:ahLst/>
              <a:cxnLst/>
              <a:rect l="l" t="t" r="r" b="b"/>
              <a:pathLst>
                <a:path w="85090" h="71119">
                  <a:moveTo>
                    <a:pt x="75222" y="0"/>
                  </a:moveTo>
                  <a:lnTo>
                    <a:pt x="74117" y="1739"/>
                  </a:lnTo>
                  <a:lnTo>
                    <a:pt x="74396" y="5372"/>
                  </a:lnTo>
                  <a:lnTo>
                    <a:pt x="74371" y="7099"/>
                  </a:lnTo>
                  <a:lnTo>
                    <a:pt x="74561" y="11264"/>
                  </a:lnTo>
                  <a:lnTo>
                    <a:pt x="73888" y="14820"/>
                  </a:lnTo>
                  <a:lnTo>
                    <a:pt x="67373" y="15557"/>
                  </a:lnTo>
                  <a:lnTo>
                    <a:pt x="62382" y="18110"/>
                  </a:lnTo>
                  <a:lnTo>
                    <a:pt x="61518" y="10401"/>
                  </a:lnTo>
                  <a:lnTo>
                    <a:pt x="60197" y="10490"/>
                  </a:lnTo>
                  <a:lnTo>
                    <a:pt x="49390" y="8864"/>
                  </a:lnTo>
                  <a:lnTo>
                    <a:pt x="48437" y="9690"/>
                  </a:lnTo>
                  <a:lnTo>
                    <a:pt x="48437" y="20713"/>
                  </a:lnTo>
                  <a:lnTo>
                    <a:pt x="45275" y="23469"/>
                  </a:lnTo>
                  <a:lnTo>
                    <a:pt x="40919" y="23609"/>
                  </a:lnTo>
                  <a:lnTo>
                    <a:pt x="33426" y="26200"/>
                  </a:lnTo>
                  <a:lnTo>
                    <a:pt x="29692" y="28257"/>
                  </a:lnTo>
                  <a:lnTo>
                    <a:pt x="25590" y="29019"/>
                  </a:lnTo>
                  <a:lnTo>
                    <a:pt x="22478" y="29019"/>
                  </a:lnTo>
                  <a:lnTo>
                    <a:pt x="22529" y="32804"/>
                  </a:lnTo>
                  <a:lnTo>
                    <a:pt x="23774" y="37134"/>
                  </a:lnTo>
                  <a:lnTo>
                    <a:pt x="19951" y="45542"/>
                  </a:lnTo>
                  <a:lnTo>
                    <a:pt x="16840" y="51650"/>
                  </a:lnTo>
                  <a:lnTo>
                    <a:pt x="7746" y="57188"/>
                  </a:lnTo>
                  <a:lnTo>
                    <a:pt x="3733" y="58889"/>
                  </a:lnTo>
                  <a:lnTo>
                    <a:pt x="3009" y="66535"/>
                  </a:lnTo>
                  <a:lnTo>
                    <a:pt x="0" y="69405"/>
                  </a:lnTo>
                  <a:lnTo>
                    <a:pt x="7556" y="71069"/>
                  </a:lnTo>
                  <a:lnTo>
                    <a:pt x="8674" y="67868"/>
                  </a:lnTo>
                  <a:lnTo>
                    <a:pt x="10312" y="64681"/>
                  </a:lnTo>
                  <a:lnTo>
                    <a:pt x="10007" y="63474"/>
                  </a:lnTo>
                  <a:lnTo>
                    <a:pt x="10185" y="60223"/>
                  </a:lnTo>
                  <a:lnTo>
                    <a:pt x="11823" y="59664"/>
                  </a:lnTo>
                  <a:lnTo>
                    <a:pt x="20523" y="64477"/>
                  </a:lnTo>
                  <a:lnTo>
                    <a:pt x="28346" y="62953"/>
                  </a:lnTo>
                  <a:lnTo>
                    <a:pt x="35979" y="63284"/>
                  </a:lnTo>
                  <a:lnTo>
                    <a:pt x="35979" y="54978"/>
                  </a:lnTo>
                  <a:lnTo>
                    <a:pt x="37871" y="52819"/>
                  </a:lnTo>
                  <a:lnTo>
                    <a:pt x="37528" y="50139"/>
                  </a:lnTo>
                  <a:lnTo>
                    <a:pt x="37452" y="44361"/>
                  </a:lnTo>
                  <a:lnTo>
                    <a:pt x="38836" y="42913"/>
                  </a:lnTo>
                  <a:lnTo>
                    <a:pt x="46608" y="43129"/>
                  </a:lnTo>
                  <a:lnTo>
                    <a:pt x="48437" y="41478"/>
                  </a:lnTo>
                  <a:lnTo>
                    <a:pt x="53200" y="39928"/>
                  </a:lnTo>
                  <a:lnTo>
                    <a:pt x="60020" y="45326"/>
                  </a:lnTo>
                  <a:lnTo>
                    <a:pt x="62979" y="37020"/>
                  </a:lnTo>
                  <a:lnTo>
                    <a:pt x="63830" y="37071"/>
                  </a:lnTo>
                  <a:lnTo>
                    <a:pt x="68986" y="36372"/>
                  </a:lnTo>
                  <a:lnTo>
                    <a:pt x="70764" y="33235"/>
                  </a:lnTo>
                  <a:lnTo>
                    <a:pt x="67030" y="23279"/>
                  </a:lnTo>
                  <a:lnTo>
                    <a:pt x="68999" y="20548"/>
                  </a:lnTo>
                  <a:lnTo>
                    <a:pt x="77457" y="21856"/>
                  </a:lnTo>
                  <a:lnTo>
                    <a:pt x="79755" y="21056"/>
                  </a:lnTo>
                  <a:lnTo>
                    <a:pt x="84645" y="18275"/>
                  </a:lnTo>
                  <a:lnTo>
                    <a:pt x="83362" y="15290"/>
                  </a:lnTo>
                  <a:lnTo>
                    <a:pt x="81914" y="15633"/>
                  </a:lnTo>
                  <a:lnTo>
                    <a:pt x="77342" y="15544"/>
                  </a:lnTo>
                  <a:lnTo>
                    <a:pt x="75183" y="12103"/>
                  </a:lnTo>
                  <a:lnTo>
                    <a:pt x="78993" y="7099"/>
                  </a:lnTo>
                  <a:lnTo>
                    <a:pt x="79781" y="4241"/>
                  </a:lnTo>
                  <a:lnTo>
                    <a:pt x="81673" y="2019"/>
                  </a:lnTo>
                  <a:lnTo>
                    <a:pt x="80822" y="1917"/>
                  </a:lnTo>
                  <a:lnTo>
                    <a:pt x="79882" y="2019"/>
                  </a:lnTo>
                  <a:lnTo>
                    <a:pt x="75222" y="0"/>
                  </a:lnTo>
                  <a:close/>
                </a:path>
              </a:pathLst>
            </a:custGeom>
            <a:solidFill>
              <a:srgbClr val="AAD1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080731" y="913345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6384" y="13157"/>
                  </a:moveTo>
                  <a:lnTo>
                    <a:pt x="2324" y="13157"/>
                  </a:lnTo>
                  <a:lnTo>
                    <a:pt x="5054" y="14528"/>
                  </a:lnTo>
                  <a:lnTo>
                    <a:pt x="6384" y="13157"/>
                  </a:lnTo>
                  <a:close/>
                </a:path>
                <a:path w="14605" h="14605">
                  <a:moveTo>
                    <a:pt x="12458" y="0"/>
                  </a:moveTo>
                  <a:lnTo>
                    <a:pt x="0" y="0"/>
                  </a:lnTo>
                  <a:lnTo>
                    <a:pt x="0" y="13500"/>
                  </a:lnTo>
                  <a:lnTo>
                    <a:pt x="2324" y="13157"/>
                  </a:lnTo>
                  <a:lnTo>
                    <a:pt x="6384" y="13157"/>
                  </a:lnTo>
                  <a:lnTo>
                    <a:pt x="10274" y="9143"/>
                  </a:lnTo>
                  <a:lnTo>
                    <a:pt x="14160" y="5753"/>
                  </a:lnTo>
                  <a:lnTo>
                    <a:pt x="12458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90" name="object 5090"/>
          <p:cNvSpPr/>
          <p:nvPr/>
        </p:nvSpPr>
        <p:spPr>
          <a:xfrm>
            <a:off x="1197571" y="861872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69" h="6984">
                <a:moveTo>
                  <a:pt x="1104" y="0"/>
                </a:moveTo>
                <a:lnTo>
                  <a:pt x="0" y="2044"/>
                </a:lnTo>
                <a:lnTo>
                  <a:pt x="495" y="5778"/>
                </a:lnTo>
                <a:lnTo>
                  <a:pt x="3022" y="5778"/>
                </a:lnTo>
                <a:lnTo>
                  <a:pt x="5587" y="5524"/>
                </a:lnTo>
                <a:lnTo>
                  <a:pt x="12344" y="6362"/>
                </a:lnTo>
                <a:lnTo>
                  <a:pt x="13461" y="4305"/>
                </a:lnTo>
                <a:lnTo>
                  <a:pt x="12953" y="584"/>
                </a:lnTo>
                <a:lnTo>
                  <a:pt x="10426" y="584"/>
                </a:lnTo>
                <a:lnTo>
                  <a:pt x="7861" y="838"/>
                </a:lnTo>
                <a:lnTo>
                  <a:pt x="1104" y="0"/>
                </a:lnTo>
                <a:close/>
              </a:path>
            </a:pathLst>
          </a:custGeom>
          <a:solidFill>
            <a:srgbClr val="B3D5C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91" name="object 5091"/>
          <p:cNvGrpSpPr/>
          <p:nvPr/>
        </p:nvGrpSpPr>
        <p:grpSpPr>
          <a:xfrm>
            <a:off x="938898" y="1018171"/>
            <a:ext cx="76835" cy="156210"/>
            <a:chOff x="938898" y="1018171"/>
            <a:chExt cx="76835" cy="156210"/>
          </a:xfrm>
        </p:grpSpPr>
        <p:sp>
          <p:nvSpPr>
            <p:cNvPr id="5092" name="object 5092"/>
            <p:cNvSpPr/>
            <p:nvPr/>
          </p:nvSpPr>
          <p:spPr>
            <a:xfrm>
              <a:off x="948372" y="1081709"/>
              <a:ext cx="36195" cy="85725"/>
            </a:xfrm>
            <a:custGeom>
              <a:avLst/>
              <a:gdLst/>
              <a:ahLst/>
              <a:cxnLst/>
              <a:rect l="l" t="t" r="r" b="b"/>
              <a:pathLst>
                <a:path w="36194" h="85725">
                  <a:moveTo>
                    <a:pt x="18973" y="0"/>
                  </a:moveTo>
                  <a:lnTo>
                    <a:pt x="18237" y="457"/>
                  </a:lnTo>
                  <a:lnTo>
                    <a:pt x="18059" y="8216"/>
                  </a:lnTo>
                  <a:lnTo>
                    <a:pt x="18922" y="12014"/>
                  </a:lnTo>
                  <a:lnTo>
                    <a:pt x="14389" y="15760"/>
                  </a:lnTo>
                  <a:lnTo>
                    <a:pt x="14935" y="18821"/>
                  </a:lnTo>
                  <a:lnTo>
                    <a:pt x="15265" y="26517"/>
                  </a:lnTo>
                  <a:lnTo>
                    <a:pt x="14046" y="28917"/>
                  </a:lnTo>
                  <a:lnTo>
                    <a:pt x="6616" y="26885"/>
                  </a:lnTo>
                  <a:lnTo>
                    <a:pt x="3632" y="27279"/>
                  </a:lnTo>
                  <a:lnTo>
                    <a:pt x="4127" y="38176"/>
                  </a:lnTo>
                  <a:lnTo>
                    <a:pt x="0" y="45745"/>
                  </a:lnTo>
                  <a:lnTo>
                    <a:pt x="1511" y="53860"/>
                  </a:lnTo>
                  <a:lnTo>
                    <a:pt x="4356" y="54343"/>
                  </a:lnTo>
                  <a:lnTo>
                    <a:pt x="3428" y="56603"/>
                  </a:lnTo>
                  <a:lnTo>
                    <a:pt x="3771" y="60680"/>
                  </a:lnTo>
                  <a:lnTo>
                    <a:pt x="2959" y="64287"/>
                  </a:lnTo>
                  <a:lnTo>
                    <a:pt x="7823" y="67856"/>
                  </a:lnTo>
                  <a:lnTo>
                    <a:pt x="6616" y="71246"/>
                  </a:lnTo>
                  <a:lnTo>
                    <a:pt x="6629" y="77939"/>
                  </a:lnTo>
                  <a:lnTo>
                    <a:pt x="6007" y="81470"/>
                  </a:lnTo>
                  <a:lnTo>
                    <a:pt x="5664" y="85013"/>
                  </a:lnTo>
                  <a:lnTo>
                    <a:pt x="9283" y="85128"/>
                  </a:lnTo>
                  <a:lnTo>
                    <a:pt x="11899" y="79819"/>
                  </a:lnTo>
                  <a:lnTo>
                    <a:pt x="13969" y="79819"/>
                  </a:lnTo>
                  <a:lnTo>
                    <a:pt x="14477" y="78346"/>
                  </a:lnTo>
                  <a:lnTo>
                    <a:pt x="12204" y="71323"/>
                  </a:lnTo>
                  <a:lnTo>
                    <a:pt x="12357" y="65417"/>
                  </a:lnTo>
                  <a:lnTo>
                    <a:pt x="15366" y="56210"/>
                  </a:lnTo>
                  <a:lnTo>
                    <a:pt x="18795" y="52946"/>
                  </a:lnTo>
                  <a:lnTo>
                    <a:pt x="16382" y="46469"/>
                  </a:lnTo>
                  <a:lnTo>
                    <a:pt x="21983" y="46710"/>
                  </a:lnTo>
                  <a:lnTo>
                    <a:pt x="24358" y="44513"/>
                  </a:lnTo>
                  <a:lnTo>
                    <a:pt x="22682" y="40932"/>
                  </a:lnTo>
                  <a:lnTo>
                    <a:pt x="21183" y="36093"/>
                  </a:lnTo>
                  <a:lnTo>
                    <a:pt x="26657" y="31648"/>
                  </a:lnTo>
                  <a:lnTo>
                    <a:pt x="28727" y="28562"/>
                  </a:lnTo>
                  <a:lnTo>
                    <a:pt x="35585" y="25272"/>
                  </a:lnTo>
                  <a:lnTo>
                    <a:pt x="35686" y="17221"/>
                  </a:lnTo>
                  <a:lnTo>
                    <a:pt x="31622" y="13576"/>
                  </a:lnTo>
                  <a:lnTo>
                    <a:pt x="30518" y="13487"/>
                  </a:lnTo>
                  <a:lnTo>
                    <a:pt x="29375" y="14185"/>
                  </a:lnTo>
                  <a:lnTo>
                    <a:pt x="26530" y="17284"/>
                  </a:lnTo>
                  <a:lnTo>
                    <a:pt x="29972" y="22402"/>
                  </a:lnTo>
                  <a:lnTo>
                    <a:pt x="25717" y="25717"/>
                  </a:lnTo>
                  <a:lnTo>
                    <a:pt x="24320" y="21640"/>
                  </a:lnTo>
                  <a:lnTo>
                    <a:pt x="24930" y="18097"/>
                  </a:lnTo>
                  <a:lnTo>
                    <a:pt x="25717" y="10286"/>
                  </a:lnTo>
                  <a:lnTo>
                    <a:pt x="26949" y="5956"/>
                  </a:lnTo>
                  <a:lnTo>
                    <a:pt x="24358" y="1930"/>
                  </a:lnTo>
                  <a:lnTo>
                    <a:pt x="18973" y="0"/>
                  </a:lnTo>
                  <a:close/>
                </a:path>
              </a:pathLst>
            </a:custGeom>
            <a:solidFill>
              <a:srgbClr val="B1C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970902" y="1032763"/>
              <a:ext cx="27940" cy="77470"/>
            </a:xfrm>
            <a:custGeom>
              <a:avLst/>
              <a:gdLst/>
              <a:ahLst/>
              <a:cxnLst/>
              <a:rect l="l" t="t" r="r" b="b"/>
              <a:pathLst>
                <a:path w="27940" h="77469">
                  <a:moveTo>
                    <a:pt x="23634" y="0"/>
                  </a:moveTo>
                  <a:lnTo>
                    <a:pt x="20523" y="11417"/>
                  </a:lnTo>
                  <a:lnTo>
                    <a:pt x="24866" y="10985"/>
                  </a:lnTo>
                  <a:lnTo>
                    <a:pt x="26263" y="12623"/>
                  </a:lnTo>
                  <a:lnTo>
                    <a:pt x="23126" y="20116"/>
                  </a:lnTo>
                  <a:lnTo>
                    <a:pt x="24434" y="25031"/>
                  </a:lnTo>
                  <a:lnTo>
                    <a:pt x="18681" y="25806"/>
                  </a:lnTo>
                  <a:lnTo>
                    <a:pt x="18719" y="26797"/>
                  </a:lnTo>
                  <a:lnTo>
                    <a:pt x="15189" y="31203"/>
                  </a:lnTo>
                  <a:lnTo>
                    <a:pt x="15011" y="35902"/>
                  </a:lnTo>
                  <a:lnTo>
                    <a:pt x="15303" y="40754"/>
                  </a:lnTo>
                  <a:lnTo>
                    <a:pt x="15341" y="43738"/>
                  </a:lnTo>
                  <a:lnTo>
                    <a:pt x="12039" y="44462"/>
                  </a:lnTo>
                  <a:lnTo>
                    <a:pt x="11950" y="42722"/>
                  </a:lnTo>
                  <a:lnTo>
                    <a:pt x="10845" y="41097"/>
                  </a:lnTo>
                  <a:lnTo>
                    <a:pt x="10566" y="40259"/>
                  </a:lnTo>
                  <a:lnTo>
                    <a:pt x="9359" y="37769"/>
                  </a:lnTo>
                  <a:lnTo>
                    <a:pt x="7797" y="38341"/>
                  </a:lnTo>
                  <a:lnTo>
                    <a:pt x="7327" y="39090"/>
                  </a:lnTo>
                  <a:lnTo>
                    <a:pt x="6210" y="42659"/>
                  </a:lnTo>
                  <a:lnTo>
                    <a:pt x="10794" y="44932"/>
                  </a:lnTo>
                  <a:lnTo>
                    <a:pt x="10198" y="50025"/>
                  </a:lnTo>
                  <a:lnTo>
                    <a:pt x="5841" y="47777"/>
                  </a:lnTo>
                  <a:lnTo>
                    <a:pt x="4419" y="51777"/>
                  </a:lnTo>
                  <a:lnTo>
                    <a:pt x="1828" y="50888"/>
                  </a:lnTo>
                  <a:lnTo>
                    <a:pt x="2565" y="58089"/>
                  </a:lnTo>
                  <a:lnTo>
                    <a:pt x="431" y="65163"/>
                  </a:lnTo>
                  <a:lnTo>
                    <a:pt x="914" y="74206"/>
                  </a:lnTo>
                  <a:lnTo>
                    <a:pt x="0" y="76962"/>
                  </a:lnTo>
                  <a:lnTo>
                    <a:pt x="6095" y="76479"/>
                  </a:lnTo>
                  <a:lnTo>
                    <a:pt x="7200" y="74803"/>
                  </a:lnTo>
                  <a:lnTo>
                    <a:pt x="6896" y="69176"/>
                  </a:lnTo>
                  <a:lnTo>
                    <a:pt x="7023" y="63347"/>
                  </a:lnTo>
                  <a:lnTo>
                    <a:pt x="6718" y="61518"/>
                  </a:lnTo>
                  <a:lnTo>
                    <a:pt x="5905" y="59601"/>
                  </a:lnTo>
                  <a:lnTo>
                    <a:pt x="12280" y="58305"/>
                  </a:lnTo>
                  <a:lnTo>
                    <a:pt x="13715" y="55549"/>
                  </a:lnTo>
                  <a:lnTo>
                    <a:pt x="16090" y="49936"/>
                  </a:lnTo>
                  <a:lnTo>
                    <a:pt x="16725" y="47066"/>
                  </a:lnTo>
                  <a:lnTo>
                    <a:pt x="18440" y="44653"/>
                  </a:lnTo>
                  <a:lnTo>
                    <a:pt x="18567" y="41287"/>
                  </a:lnTo>
                  <a:lnTo>
                    <a:pt x="17157" y="37261"/>
                  </a:lnTo>
                  <a:lnTo>
                    <a:pt x="23621" y="36512"/>
                  </a:lnTo>
                  <a:lnTo>
                    <a:pt x="26733" y="33185"/>
                  </a:lnTo>
                  <a:lnTo>
                    <a:pt x="23152" y="28409"/>
                  </a:lnTo>
                  <a:lnTo>
                    <a:pt x="22783" y="26136"/>
                  </a:lnTo>
                  <a:lnTo>
                    <a:pt x="26962" y="24053"/>
                  </a:lnTo>
                  <a:lnTo>
                    <a:pt x="26733" y="22618"/>
                  </a:lnTo>
                  <a:lnTo>
                    <a:pt x="26720" y="7340"/>
                  </a:lnTo>
                  <a:lnTo>
                    <a:pt x="27851" y="2946"/>
                  </a:lnTo>
                  <a:lnTo>
                    <a:pt x="23634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975029" y="1018171"/>
              <a:ext cx="40640" cy="78105"/>
            </a:xfrm>
            <a:custGeom>
              <a:avLst/>
              <a:gdLst/>
              <a:ahLst/>
              <a:cxnLst/>
              <a:rect l="l" t="t" r="r" b="b"/>
              <a:pathLst>
                <a:path w="40640" h="78105">
                  <a:moveTo>
                    <a:pt x="14312" y="59245"/>
                  </a:moveTo>
                  <a:lnTo>
                    <a:pt x="10274" y="60579"/>
                  </a:lnTo>
                  <a:lnTo>
                    <a:pt x="10922" y="64795"/>
                  </a:lnTo>
                  <a:lnTo>
                    <a:pt x="8064" y="69964"/>
                  </a:lnTo>
                  <a:lnTo>
                    <a:pt x="7023" y="72174"/>
                  </a:lnTo>
                  <a:lnTo>
                    <a:pt x="2984" y="72720"/>
                  </a:lnTo>
                  <a:lnTo>
                    <a:pt x="1244" y="71081"/>
                  </a:lnTo>
                  <a:lnTo>
                    <a:pt x="762" y="75196"/>
                  </a:lnTo>
                  <a:lnTo>
                    <a:pt x="0" y="77457"/>
                  </a:lnTo>
                  <a:lnTo>
                    <a:pt x="2895" y="77939"/>
                  </a:lnTo>
                  <a:lnTo>
                    <a:pt x="6007" y="77939"/>
                  </a:lnTo>
                  <a:lnTo>
                    <a:pt x="6070" y="76923"/>
                  </a:lnTo>
                  <a:lnTo>
                    <a:pt x="5892" y="75819"/>
                  </a:lnTo>
                  <a:lnTo>
                    <a:pt x="12382" y="71234"/>
                  </a:lnTo>
                  <a:lnTo>
                    <a:pt x="14160" y="65620"/>
                  </a:lnTo>
                  <a:lnTo>
                    <a:pt x="14312" y="59245"/>
                  </a:lnTo>
                  <a:close/>
                </a:path>
                <a:path w="40640" h="78105">
                  <a:moveTo>
                    <a:pt x="40284" y="2120"/>
                  </a:moveTo>
                  <a:lnTo>
                    <a:pt x="39217" y="2184"/>
                  </a:lnTo>
                  <a:lnTo>
                    <a:pt x="38201" y="2425"/>
                  </a:lnTo>
                  <a:lnTo>
                    <a:pt x="37134" y="4622"/>
                  </a:lnTo>
                  <a:lnTo>
                    <a:pt x="38061" y="7023"/>
                  </a:lnTo>
                  <a:lnTo>
                    <a:pt x="33553" y="6223"/>
                  </a:lnTo>
                  <a:lnTo>
                    <a:pt x="34099" y="4191"/>
                  </a:lnTo>
                  <a:lnTo>
                    <a:pt x="34023" y="825"/>
                  </a:lnTo>
                  <a:lnTo>
                    <a:pt x="33147" y="0"/>
                  </a:lnTo>
                  <a:lnTo>
                    <a:pt x="29514" y="139"/>
                  </a:lnTo>
                  <a:lnTo>
                    <a:pt x="28333" y="762"/>
                  </a:lnTo>
                  <a:lnTo>
                    <a:pt x="27482" y="4495"/>
                  </a:lnTo>
                  <a:lnTo>
                    <a:pt x="28625" y="6718"/>
                  </a:lnTo>
                  <a:lnTo>
                    <a:pt x="25476" y="9537"/>
                  </a:lnTo>
                  <a:lnTo>
                    <a:pt x="25158" y="11455"/>
                  </a:lnTo>
                  <a:lnTo>
                    <a:pt x="23672" y="12509"/>
                  </a:lnTo>
                  <a:lnTo>
                    <a:pt x="22034" y="12700"/>
                  </a:lnTo>
                  <a:lnTo>
                    <a:pt x="19862" y="11811"/>
                  </a:lnTo>
                  <a:lnTo>
                    <a:pt x="19519" y="14592"/>
                  </a:lnTo>
                  <a:lnTo>
                    <a:pt x="18580" y="17221"/>
                  </a:lnTo>
                  <a:lnTo>
                    <a:pt x="22860" y="19227"/>
                  </a:lnTo>
                  <a:lnTo>
                    <a:pt x="17932" y="23088"/>
                  </a:lnTo>
                  <a:lnTo>
                    <a:pt x="21412" y="24231"/>
                  </a:lnTo>
                  <a:lnTo>
                    <a:pt x="22631" y="26009"/>
                  </a:lnTo>
                  <a:lnTo>
                    <a:pt x="27660" y="26682"/>
                  </a:lnTo>
                  <a:lnTo>
                    <a:pt x="28155" y="23571"/>
                  </a:lnTo>
                  <a:lnTo>
                    <a:pt x="27825" y="19773"/>
                  </a:lnTo>
                  <a:lnTo>
                    <a:pt x="29756" y="17741"/>
                  </a:lnTo>
                  <a:lnTo>
                    <a:pt x="27825" y="14046"/>
                  </a:lnTo>
                  <a:lnTo>
                    <a:pt x="30937" y="12509"/>
                  </a:lnTo>
                  <a:lnTo>
                    <a:pt x="39382" y="12484"/>
                  </a:lnTo>
                  <a:lnTo>
                    <a:pt x="40284" y="11480"/>
                  </a:lnTo>
                  <a:lnTo>
                    <a:pt x="40284" y="2120"/>
                  </a:lnTo>
                  <a:close/>
                </a:path>
              </a:pathLst>
            </a:custGeom>
            <a:solidFill>
              <a:srgbClr val="AC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000366" y="103069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587" y="0"/>
                  </a:moveTo>
                  <a:lnTo>
                    <a:pt x="0" y="469"/>
                  </a:lnTo>
                  <a:lnTo>
                    <a:pt x="3492" y="4838"/>
                  </a:lnTo>
                  <a:lnTo>
                    <a:pt x="2476" y="7264"/>
                  </a:lnTo>
                  <a:lnTo>
                    <a:pt x="6070" y="5943"/>
                  </a:lnTo>
                  <a:lnTo>
                    <a:pt x="4114" y="2235"/>
                  </a:lnTo>
                  <a:lnTo>
                    <a:pt x="5587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952817" y="1161529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7454" y="0"/>
                  </a:moveTo>
                  <a:lnTo>
                    <a:pt x="1219" y="5194"/>
                  </a:lnTo>
                  <a:lnTo>
                    <a:pt x="1219" y="7264"/>
                  </a:lnTo>
                  <a:lnTo>
                    <a:pt x="1574" y="9347"/>
                  </a:lnTo>
                  <a:lnTo>
                    <a:pt x="0" y="12560"/>
                  </a:lnTo>
                  <a:lnTo>
                    <a:pt x="7734" y="12280"/>
                  </a:lnTo>
                  <a:lnTo>
                    <a:pt x="7429" y="9613"/>
                  </a:lnTo>
                  <a:lnTo>
                    <a:pt x="7454" y="0"/>
                  </a:lnTo>
                  <a:close/>
                </a:path>
              </a:pathLst>
            </a:custGeom>
            <a:solidFill>
              <a:srgbClr val="B1D3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938898" y="1152575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5092" y="0"/>
                  </a:moveTo>
                  <a:lnTo>
                    <a:pt x="2959" y="215"/>
                  </a:lnTo>
                  <a:lnTo>
                    <a:pt x="1460" y="4356"/>
                  </a:lnTo>
                  <a:lnTo>
                    <a:pt x="0" y="7416"/>
                  </a:lnTo>
                  <a:lnTo>
                    <a:pt x="3721" y="8953"/>
                  </a:lnTo>
                  <a:lnTo>
                    <a:pt x="3632" y="6045"/>
                  </a:lnTo>
                  <a:lnTo>
                    <a:pt x="4013" y="3340"/>
                  </a:lnTo>
                  <a:lnTo>
                    <a:pt x="6832" y="1689"/>
                  </a:lnTo>
                  <a:lnTo>
                    <a:pt x="5092" y="0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098" name="object 5098"/>
          <p:cNvGrpSpPr/>
          <p:nvPr/>
        </p:nvGrpSpPr>
        <p:grpSpPr>
          <a:xfrm>
            <a:off x="985342" y="1261287"/>
            <a:ext cx="1003935" cy="527050"/>
            <a:chOff x="985342" y="1261287"/>
            <a:chExt cx="1003935" cy="527050"/>
          </a:xfrm>
        </p:grpSpPr>
        <p:pic>
          <p:nvPicPr>
            <p:cNvPr id="5099" name="object 509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599933" y="1266418"/>
              <a:ext cx="389303" cy="333349"/>
            </a:xfrm>
            <a:prstGeom prst="rect">
              <a:avLst/>
            </a:prstGeom>
          </p:spPr>
        </p:pic>
        <p:sp>
          <p:nvSpPr>
            <p:cNvPr id="5100" name="object 5100"/>
            <p:cNvSpPr/>
            <p:nvPr/>
          </p:nvSpPr>
          <p:spPr>
            <a:xfrm>
              <a:off x="1327873" y="1261287"/>
              <a:ext cx="443865" cy="43180"/>
            </a:xfrm>
            <a:custGeom>
              <a:avLst/>
              <a:gdLst/>
              <a:ahLst/>
              <a:cxnLst/>
              <a:rect l="l" t="t" r="r" b="b"/>
              <a:pathLst>
                <a:path w="443864" h="43180">
                  <a:moveTo>
                    <a:pt x="173034" y="81"/>
                  </a:moveTo>
                  <a:lnTo>
                    <a:pt x="94929" y="1889"/>
                  </a:lnTo>
                  <a:lnTo>
                    <a:pt x="6223" y="10337"/>
                  </a:lnTo>
                  <a:lnTo>
                    <a:pt x="4648" y="12509"/>
                  </a:lnTo>
                  <a:lnTo>
                    <a:pt x="1574" y="10210"/>
                  </a:lnTo>
                  <a:lnTo>
                    <a:pt x="0" y="12407"/>
                  </a:lnTo>
                  <a:lnTo>
                    <a:pt x="1650" y="14135"/>
                  </a:lnTo>
                  <a:lnTo>
                    <a:pt x="3848" y="13995"/>
                  </a:lnTo>
                  <a:lnTo>
                    <a:pt x="14815" y="12506"/>
                  </a:lnTo>
                  <a:lnTo>
                    <a:pt x="72120" y="5995"/>
                  </a:lnTo>
                  <a:lnTo>
                    <a:pt x="87327" y="4907"/>
                  </a:lnTo>
                  <a:lnTo>
                    <a:pt x="105816" y="4470"/>
                  </a:lnTo>
                  <a:lnTo>
                    <a:pt x="108534" y="3619"/>
                  </a:lnTo>
                  <a:lnTo>
                    <a:pt x="109740" y="3441"/>
                  </a:lnTo>
                  <a:lnTo>
                    <a:pt x="125379" y="3796"/>
                  </a:lnTo>
                  <a:lnTo>
                    <a:pt x="154245" y="2891"/>
                  </a:lnTo>
                  <a:lnTo>
                    <a:pt x="185661" y="3722"/>
                  </a:lnTo>
                  <a:lnTo>
                    <a:pt x="206286" y="3416"/>
                  </a:lnTo>
                  <a:lnTo>
                    <a:pt x="209931" y="3022"/>
                  </a:lnTo>
                  <a:lnTo>
                    <a:pt x="213487" y="4051"/>
                  </a:lnTo>
                  <a:lnTo>
                    <a:pt x="221018" y="5105"/>
                  </a:lnTo>
                  <a:lnTo>
                    <a:pt x="228625" y="4610"/>
                  </a:lnTo>
                  <a:lnTo>
                    <a:pt x="264744" y="7838"/>
                  </a:lnTo>
                  <a:lnTo>
                    <a:pt x="307286" y="12969"/>
                  </a:lnTo>
                  <a:lnTo>
                    <a:pt x="356318" y="21152"/>
                  </a:lnTo>
                  <a:lnTo>
                    <a:pt x="404228" y="32435"/>
                  </a:lnTo>
                  <a:lnTo>
                    <a:pt x="441553" y="43179"/>
                  </a:lnTo>
                  <a:lnTo>
                    <a:pt x="443395" y="41490"/>
                  </a:lnTo>
                  <a:lnTo>
                    <a:pt x="442175" y="40081"/>
                  </a:lnTo>
                  <a:lnTo>
                    <a:pt x="440347" y="39979"/>
                  </a:lnTo>
                  <a:lnTo>
                    <a:pt x="426961" y="35724"/>
                  </a:lnTo>
                  <a:lnTo>
                    <a:pt x="391198" y="25857"/>
                  </a:lnTo>
                  <a:lnTo>
                    <a:pt x="383745" y="24029"/>
                  </a:lnTo>
                  <a:lnTo>
                    <a:pt x="368725" y="20851"/>
                  </a:lnTo>
                  <a:lnTo>
                    <a:pt x="361365" y="18630"/>
                  </a:lnTo>
                  <a:lnTo>
                    <a:pt x="358711" y="19024"/>
                  </a:lnTo>
                  <a:lnTo>
                    <a:pt x="356235" y="18110"/>
                  </a:lnTo>
                  <a:lnTo>
                    <a:pt x="333691" y="14031"/>
                  </a:lnTo>
                  <a:lnTo>
                    <a:pt x="325018" y="12064"/>
                  </a:lnTo>
                  <a:lnTo>
                    <a:pt x="322694" y="13246"/>
                  </a:lnTo>
                  <a:lnTo>
                    <a:pt x="320865" y="11366"/>
                  </a:lnTo>
                  <a:lnTo>
                    <a:pt x="312507" y="10881"/>
                  </a:lnTo>
                  <a:lnTo>
                    <a:pt x="282409" y="7035"/>
                  </a:lnTo>
                  <a:lnTo>
                    <a:pt x="276987" y="7543"/>
                  </a:lnTo>
                  <a:lnTo>
                    <a:pt x="272059" y="5130"/>
                  </a:lnTo>
                  <a:lnTo>
                    <a:pt x="268605" y="5118"/>
                  </a:lnTo>
                  <a:lnTo>
                    <a:pt x="265099" y="5460"/>
                  </a:lnTo>
                  <a:lnTo>
                    <a:pt x="244496" y="3169"/>
                  </a:lnTo>
                  <a:lnTo>
                    <a:pt x="227264" y="1863"/>
                  </a:lnTo>
                  <a:lnTo>
                    <a:pt x="210002" y="1134"/>
                  </a:lnTo>
                  <a:lnTo>
                    <a:pt x="186143" y="844"/>
                  </a:lnTo>
                  <a:lnTo>
                    <a:pt x="173034" y="81"/>
                  </a:lnTo>
                  <a:close/>
                </a:path>
              </a:pathLst>
            </a:custGeom>
            <a:solidFill>
              <a:srgbClr val="264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164018" y="1264263"/>
              <a:ext cx="267335" cy="54610"/>
            </a:xfrm>
            <a:custGeom>
              <a:avLst/>
              <a:gdLst/>
              <a:ahLst/>
              <a:cxnLst/>
              <a:rect l="l" t="t" r="r" b="b"/>
              <a:pathLst>
                <a:path w="267334" h="54609">
                  <a:moveTo>
                    <a:pt x="266649" y="84"/>
                  </a:moveTo>
                  <a:lnTo>
                    <a:pt x="257498" y="0"/>
                  </a:lnTo>
                  <a:lnTo>
                    <a:pt x="248380" y="502"/>
                  </a:lnTo>
                  <a:lnTo>
                    <a:pt x="230187" y="2205"/>
                  </a:lnTo>
                  <a:lnTo>
                    <a:pt x="172190" y="8901"/>
                  </a:lnTo>
                  <a:lnTo>
                    <a:pt x="163855" y="9431"/>
                  </a:lnTo>
                  <a:lnTo>
                    <a:pt x="159054" y="10422"/>
                  </a:lnTo>
                  <a:lnTo>
                    <a:pt x="154152" y="10727"/>
                  </a:lnTo>
                  <a:lnTo>
                    <a:pt x="149313" y="11514"/>
                  </a:lnTo>
                  <a:lnTo>
                    <a:pt x="145605" y="12733"/>
                  </a:lnTo>
                  <a:lnTo>
                    <a:pt x="141693" y="12835"/>
                  </a:lnTo>
                  <a:lnTo>
                    <a:pt x="134454" y="14423"/>
                  </a:lnTo>
                  <a:lnTo>
                    <a:pt x="130911" y="14638"/>
                  </a:lnTo>
                  <a:lnTo>
                    <a:pt x="127508" y="15654"/>
                  </a:lnTo>
                  <a:lnTo>
                    <a:pt x="126263" y="16340"/>
                  </a:lnTo>
                  <a:lnTo>
                    <a:pt x="109601" y="19562"/>
                  </a:lnTo>
                  <a:lnTo>
                    <a:pt x="62191" y="31428"/>
                  </a:lnTo>
                  <a:lnTo>
                    <a:pt x="23040" y="43320"/>
                  </a:lnTo>
                  <a:lnTo>
                    <a:pt x="7924" y="49030"/>
                  </a:lnTo>
                  <a:lnTo>
                    <a:pt x="5435" y="49538"/>
                  </a:lnTo>
                  <a:lnTo>
                    <a:pt x="1689" y="50986"/>
                  </a:lnTo>
                  <a:lnTo>
                    <a:pt x="0" y="51278"/>
                  </a:lnTo>
                  <a:lnTo>
                    <a:pt x="1028" y="53462"/>
                  </a:lnTo>
                  <a:lnTo>
                    <a:pt x="2298" y="54288"/>
                  </a:lnTo>
                  <a:lnTo>
                    <a:pt x="3670" y="54237"/>
                  </a:lnTo>
                  <a:lnTo>
                    <a:pt x="20344" y="48237"/>
                  </a:lnTo>
                  <a:lnTo>
                    <a:pt x="35769" y="43036"/>
                  </a:lnTo>
                  <a:lnTo>
                    <a:pt x="51356" y="38349"/>
                  </a:lnTo>
                  <a:lnTo>
                    <a:pt x="67132" y="34260"/>
                  </a:lnTo>
                  <a:lnTo>
                    <a:pt x="80031" y="30018"/>
                  </a:lnTo>
                  <a:lnTo>
                    <a:pt x="138699" y="17255"/>
                  </a:lnTo>
                  <a:lnTo>
                    <a:pt x="181573" y="10811"/>
                  </a:lnTo>
                  <a:lnTo>
                    <a:pt x="234395" y="4905"/>
                  </a:lnTo>
                  <a:lnTo>
                    <a:pt x="260464" y="3602"/>
                  </a:lnTo>
                  <a:lnTo>
                    <a:pt x="263499" y="3221"/>
                  </a:lnTo>
                  <a:lnTo>
                    <a:pt x="266865" y="1240"/>
                  </a:lnTo>
                  <a:lnTo>
                    <a:pt x="266979" y="707"/>
                  </a:lnTo>
                  <a:lnTo>
                    <a:pt x="266649" y="84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100454" y="1312113"/>
              <a:ext cx="74295" cy="36195"/>
            </a:xfrm>
            <a:custGeom>
              <a:avLst/>
              <a:gdLst/>
              <a:ahLst/>
              <a:cxnLst/>
              <a:rect l="l" t="t" r="r" b="b"/>
              <a:pathLst>
                <a:path w="74294" h="36194">
                  <a:moveTo>
                    <a:pt x="65982" y="2445"/>
                  </a:moveTo>
                  <a:lnTo>
                    <a:pt x="20956" y="22311"/>
                  </a:lnTo>
                  <a:lnTo>
                    <a:pt x="4914" y="30594"/>
                  </a:lnTo>
                  <a:lnTo>
                    <a:pt x="1828" y="31546"/>
                  </a:lnTo>
                  <a:lnTo>
                    <a:pt x="0" y="34264"/>
                  </a:lnTo>
                  <a:lnTo>
                    <a:pt x="2070" y="34264"/>
                  </a:lnTo>
                  <a:lnTo>
                    <a:pt x="3771" y="35750"/>
                  </a:lnTo>
                  <a:lnTo>
                    <a:pt x="46820" y="14153"/>
                  </a:lnTo>
                  <a:lnTo>
                    <a:pt x="63817" y="7137"/>
                  </a:lnTo>
                  <a:lnTo>
                    <a:pt x="64376" y="5181"/>
                  </a:lnTo>
                  <a:lnTo>
                    <a:pt x="65982" y="2445"/>
                  </a:lnTo>
                  <a:close/>
                </a:path>
                <a:path w="74294" h="36194">
                  <a:moveTo>
                    <a:pt x="73723" y="0"/>
                  </a:moveTo>
                  <a:lnTo>
                    <a:pt x="69532" y="406"/>
                  </a:lnTo>
                  <a:lnTo>
                    <a:pt x="67100" y="1803"/>
                  </a:lnTo>
                  <a:lnTo>
                    <a:pt x="71373" y="3098"/>
                  </a:lnTo>
                  <a:lnTo>
                    <a:pt x="73723" y="0"/>
                  </a:lnTo>
                  <a:close/>
                </a:path>
                <a:path w="74294" h="36194">
                  <a:moveTo>
                    <a:pt x="66471" y="1612"/>
                  </a:moveTo>
                  <a:lnTo>
                    <a:pt x="65982" y="2445"/>
                  </a:lnTo>
                  <a:lnTo>
                    <a:pt x="67100" y="1803"/>
                  </a:lnTo>
                  <a:lnTo>
                    <a:pt x="66471" y="1612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291513" y="1273644"/>
              <a:ext cx="36830" cy="6350"/>
            </a:xfrm>
            <a:custGeom>
              <a:avLst/>
              <a:gdLst/>
              <a:ahLst/>
              <a:cxnLst/>
              <a:rect l="l" t="t" r="r" b="b"/>
              <a:pathLst>
                <a:path w="36830" h="6350">
                  <a:moveTo>
                    <a:pt x="10388" y="4191"/>
                  </a:moveTo>
                  <a:lnTo>
                    <a:pt x="6769" y="4089"/>
                  </a:lnTo>
                  <a:lnTo>
                    <a:pt x="3213" y="4292"/>
                  </a:lnTo>
                  <a:lnTo>
                    <a:pt x="0" y="6261"/>
                  </a:lnTo>
                  <a:lnTo>
                    <a:pt x="3619" y="6337"/>
                  </a:lnTo>
                  <a:lnTo>
                    <a:pt x="7099" y="5740"/>
                  </a:lnTo>
                  <a:lnTo>
                    <a:pt x="10388" y="4191"/>
                  </a:lnTo>
                  <a:close/>
                </a:path>
                <a:path w="36830" h="6350">
                  <a:moveTo>
                    <a:pt x="21818" y="2120"/>
                  </a:moveTo>
                  <a:lnTo>
                    <a:pt x="17868" y="2070"/>
                  </a:lnTo>
                  <a:lnTo>
                    <a:pt x="14071" y="2819"/>
                  </a:lnTo>
                  <a:lnTo>
                    <a:pt x="10401" y="4191"/>
                  </a:lnTo>
                  <a:lnTo>
                    <a:pt x="18288" y="4318"/>
                  </a:lnTo>
                  <a:lnTo>
                    <a:pt x="21818" y="2120"/>
                  </a:lnTo>
                  <a:close/>
                </a:path>
                <a:path w="36830" h="6350">
                  <a:moveTo>
                    <a:pt x="36360" y="50"/>
                  </a:moveTo>
                  <a:lnTo>
                    <a:pt x="31407" y="0"/>
                  </a:lnTo>
                  <a:lnTo>
                    <a:pt x="26530" y="457"/>
                  </a:lnTo>
                  <a:lnTo>
                    <a:pt x="21818" y="2133"/>
                  </a:lnTo>
                  <a:lnTo>
                    <a:pt x="26771" y="2209"/>
                  </a:lnTo>
                  <a:lnTo>
                    <a:pt x="31686" y="2006"/>
                  </a:lnTo>
                  <a:lnTo>
                    <a:pt x="36360" y="50"/>
                  </a:lnTo>
                  <a:close/>
                </a:path>
              </a:pathLst>
            </a:custGeom>
            <a:solidFill>
              <a:srgbClr val="2644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085913" y="1352524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650" y="1993"/>
                  </a:lnTo>
                  <a:lnTo>
                    <a:pt x="3098" y="1447"/>
                  </a:lnTo>
                  <a:lnTo>
                    <a:pt x="4152" y="88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274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05" name="object 510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829409" y="1421142"/>
              <a:ext cx="158145" cy="291820"/>
            </a:xfrm>
            <a:prstGeom prst="rect">
              <a:avLst/>
            </a:prstGeom>
          </p:spPr>
        </p:pic>
        <p:sp>
          <p:nvSpPr>
            <p:cNvPr id="5106" name="object 5106"/>
            <p:cNvSpPr/>
            <p:nvPr/>
          </p:nvSpPr>
          <p:spPr>
            <a:xfrm>
              <a:off x="1079766" y="1665008"/>
              <a:ext cx="571500" cy="121285"/>
            </a:xfrm>
            <a:custGeom>
              <a:avLst/>
              <a:gdLst/>
              <a:ahLst/>
              <a:cxnLst/>
              <a:rect l="l" t="t" r="r" b="b"/>
              <a:pathLst>
                <a:path w="571500" h="121285">
                  <a:moveTo>
                    <a:pt x="459344" y="119062"/>
                  </a:moveTo>
                  <a:lnTo>
                    <a:pt x="346290" y="119062"/>
                  </a:lnTo>
                  <a:lnTo>
                    <a:pt x="352539" y="119202"/>
                  </a:lnTo>
                  <a:lnTo>
                    <a:pt x="358800" y="119468"/>
                  </a:lnTo>
                  <a:lnTo>
                    <a:pt x="365048" y="120040"/>
                  </a:lnTo>
                  <a:lnTo>
                    <a:pt x="392902" y="120762"/>
                  </a:lnTo>
                  <a:lnTo>
                    <a:pt x="420743" y="120645"/>
                  </a:lnTo>
                  <a:lnTo>
                    <a:pt x="448571" y="119720"/>
                  </a:lnTo>
                  <a:lnTo>
                    <a:pt x="459344" y="119062"/>
                  </a:lnTo>
                  <a:close/>
                </a:path>
                <a:path w="571500" h="121285">
                  <a:moveTo>
                    <a:pt x="213098" y="96748"/>
                  </a:moveTo>
                  <a:lnTo>
                    <a:pt x="197218" y="96748"/>
                  </a:lnTo>
                  <a:lnTo>
                    <a:pt x="199961" y="97548"/>
                  </a:lnTo>
                  <a:lnTo>
                    <a:pt x="202869" y="97662"/>
                  </a:lnTo>
                  <a:lnTo>
                    <a:pt x="205524" y="98831"/>
                  </a:lnTo>
                  <a:lnTo>
                    <a:pt x="209727" y="99644"/>
                  </a:lnTo>
                  <a:lnTo>
                    <a:pt x="213829" y="100939"/>
                  </a:lnTo>
                  <a:lnTo>
                    <a:pt x="217995" y="101942"/>
                  </a:lnTo>
                  <a:lnTo>
                    <a:pt x="219036" y="102971"/>
                  </a:lnTo>
                  <a:lnTo>
                    <a:pt x="222135" y="102996"/>
                  </a:lnTo>
                  <a:lnTo>
                    <a:pt x="226110" y="103809"/>
                  </a:lnTo>
                  <a:lnTo>
                    <a:pt x="230111" y="104584"/>
                  </a:lnTo>
                  <a:lnTo>
                    <a:pt x="234136" y="105549"/>
                  </a:lnTo>
                  <a:lnTo>
                    <a:pt x="269111" y="111420"/>
                  </a:lnTo>
                  <a:lnTo>
                    <a:pt x="286694" y="113966"/>
                  </a:lnTo>
                  <a:lnTo>
                    <a:pt x="304380" y="115798"/>
                  </a:lnTo>
                  <a:lnTo>
                    <a:pt x="312254" y="116163"/>
                  </a:lnTo>
                  <a:lnTo>
                    <a:pt x="316064" y="116890"/>
                  </a:lnTo>
                  <a:lnTo>
                    <a:pt x="323005" y="117271"/>
                  </a:lnTo>
                  <a:lnTo>
                    <a:pt x="343509" y="118884"/>
                  </a:lnTo>
                  <a:lnTo>
                    <a:pt x="344423" y="119113"/>
                  </a:lnTo>
                  <a:lnTo>
                    <a:pt x="345351" y="119062"/>
                  </a:lnTo>
                  <a:lnTo>
                    <a:pt x="459344" y="119062"/>
                  </a:lnTo>
                  <a:lnTo>
                    <a:pt x="476389" y="118021"/>
                  </a:lnTo>
                  <a:lnTo>
                    <a:pt x="477232" y="118021"/>
                  </a:lnTo>
                  <a:lnTo>
                    <a:pt x="478269" y="117957"/>
                  </a:lnTo>
                  <a:lnTo>
                    <a:pt x="482028" y="117297"/>
                  </a:lnTo>
                  <a:lnTo>
                    <a:pt x="487415" y="117297"/>
                  </a:lnTo>
                  <a:lnTo>
                    <a:pt x="487599" y="117271"/>
                  </a:lnTo>
                  <a:lnTo>
                    <a:pt x="397104" y="117266"/>
                  </a:lnTo>
                  <a:lnTo>
                    <a:pt x="391973" y="116185"/>
                  </a:lnTo>
                  <a:lnTo>
                    <a:pt x="369981" y="116185"/>
                  </a:lnTo>
                  <a:lnTo>
                    <a:pt x="363645" y="115874"/>
                  </a:lnTo>
                  <a:lnTo>
                    <a:pt x="361798" y="115633"/>
                  </a:lnTo>
                  <a:lnTo>
                    <a:pt x="345592" y="115633"/>
                  </a:lnTo>
                  <a:lnTo>
                    <a:pt x="339763" y="114503"/>
                  </a:lnTo>
                  <a:lnTo>
                    <a:pt x="333781" y="113703"/>
                  </a:lnTo>
                  <a:lnTo>
                    <a:pt x="327710" y="113385"/>
                  </a:lnTo>
                  <a:lnTo>
                    <a:pt x="321729" y="113182"/>
                  </a:lnTo>
                  <a:lnTo>
                    <a:pt x="310099" y="112515"/>
                  </a:lnTo>
                  <a:lnTo>
                    <a:pt x="255540" y="105395"/>
                  </a:lnTo>
                  <a:lnTo>
                    <a:pt x="215995" y="97445"/>
                  </a:lnTo>
                  <a:lnTo>
                    <a:pt x="213098" y="96748"/>
                  </a:lnTo>
                  <a:close/>
                </a:path>
                <a:path w="571500" h="121285">
                  <a:moveTo>
                    <a:pt x="487415" y="117297"/>
                  </a:moveTo>
                  <a:lnTo>
                    <a:pt x="482028" y="117297"/>
                  </a:lnTo>
                  <a:lnTo>
                    <a:pt x="485851" y="117513"/>
                  </a:lnTo>
                  <a:lnTo>
                    <a:pt x="487415" y="117297"/>
                  </a:lnTo>
                  <a:close/>
                </a:path>
                <a:path w="571500" h="121285">
                  <a:moveTo>
                    <a:pt x="558850" y="103695"/>
                  </a:moveTo>
                  <a:lnTo>
                    <a:pt x="518413" y="109597"/>
                  </a:lnTo>
                  <a:lnTo>
                    <a:pt x="462838" y="114833"/>
                  </a:lnTo>
                  <a:lnTo>
                    <a:pt x="397129" y="117271"/>
                  </a:lnTo>
                  <a:lnTo>
                    <a:pt x="487636" y="117266"/>
                  </a:lnTo>
                  <a:lnTo>
                    <a:pt x="489623" y="116992"/>
                  </a:lnTo>
                  <a:lnTo>
                    <a:pt x="490302" y="116992"/>
                  </a:lnTo>
                  <a:lnTo>
                    <a:pt x="490778" y="116928"/>
                  </a:lnTo>
                  <a:lnTo>
                    <a:pt x="491337" y="116763"/>
                  </a:lnTo>
                  <a:lnTo>
                    <a:pt x="495033" y="116331"/>
                  </a:lnTo>
                  <a:lnTo>
                    <a:pt x="498741" y="116001"/>
                  </a:lnTo>
                  <a:lnTo>
                    <a:pt x="502437" y="115747"/>
                  </a:lnTo>
                  <a:lnTo>
                    <a:pt x="507631" y="115188"/>
                  </a:lnTo>
                  <a:lnTo>
                    <a:pt x="512838" y="114858"/>
                  </a:lnTo>
                  <a:lnTo>
                    <a:pt x="517944" y="113779"/>
                  </a:lnTo>
                  <a:lnTo>
                    <a:pt x="520611" y="112877"/>
                  </a:lnTo>
                  <a:lnTo>
                    <a:pt x="526594" y="112877"/>
                  </a:lnTo>
                  <a:lnTo>
                    <a:pt x="546320" y="109942"/>
                  </a:lnTo>
                  <a:lnTo>
                    <a:pt x="553072" y="109080"/>
                  </a:lnTo>
                  <a:lnTo>
                    <a:pt x="553618" y="108940"/>
                  </a:lnTo>
                  <a:lnTo>
                    <a:pt x="554139" y="108762"/>
                  </a:lnTo>
                  <a:lnTo>
                    <a:pt x="554719" y="108497"/>
                  </a:lnTo>
                  <a:lnTo>
                    <a:pt x="556920" y="107619"/>
                  </a:lnTo>
                  <a:lnTo>
                    <a:pt x="561167" y="107619"/>
                  </a:lnTo>
                  <a:lnTo>
                    <a:pt x="561695" y="107149"/>
                  </a:lnTo>
                  <a:lnTo>
                    <a:pt x="564794" y="107137"/>
                  </a:lnTo>
                  <a:lnTo>
                    <a:pt x="565619" y="106375"/>
                  </a:lnTo>
                  <a:lnTo>
                    <a:pt x="567362" y="106375"/>
                  </a:lnTo>
                  <a:lnTo>
                    <a:pt x="567677" y="106235"/>
                  </a:lnTo>
                  <a:lnTo>
                    <a:pt x="571296" y="105549"/>
                  </a:lnTo>
                  <a:lnTo>
                    <a:pt x="570770" y="104266"/>
                  </a:lnTo>
                  <a:lnTo>
                    <a:pt x="562711" y="104266"/>
                  </a:lnTo>
                  <a:lnTo>
                    <a:pt x="558850" y="103695"/>
                  </a:lnTo>
                  <a:close/>
                </a:path>
                <a:path w="571500" h="121285">
                  <a:moveTo>
                    <a:pt x="389953" y="115760"/>
                  </a:moveTo>
                  <a:lnTo>
                    <a:pt x="376324" y="116163"/>
                  </a:lnTo>
                  <a:lnTo>
                    <a:pt x="369981" y="116185"/>
                  </a:lnTo>
                  <a:lnTo>
                    <a:pt x="391973" y="116185"/>
                  </a:lnTo>
                  <a:lnTo>
                    <a:pt x="389953" y="115760"/>
                  </a:lnTo>
                  <a:close/>
                </a:path>
                <a:path w="571500" h="121285">
                  <a:moveTo>
                    <a:pt x="351485" y="114757"/>
                  </a:moveTo>
                  <a:lnTo>
                    <a:pt x="345592" y="115633"/>
                  </a:lnTo>
                  <a:lnTo>
                    <a:pt x="361798" y="115633"/>
                  </a:lnTo>
                  <a:lnTo>
                    <a:pt x="357327" y="115049"/>
                  </a:lnTo>
                  <a:lnTo>
                    <a:pt x="351485" y="114757"/>
                  </a:lnTo>
                  <a:close/>
                </a:path>
                <a:path w="571500" h="121285">
                  <a:moveTo>
                    <a:pt x="526594" y="112877"/>
                  </a:moveTo>
                  <a:lnTo>
                    <a:pt x="520611" y="112877"/>
                  </a:lnTo>
                  <a:lnTo>
                    <a:pt x="523405" y="113360"/>
                  </a:lnTo>
                  <a:lnTo>
                    <a:pt x="526594" y="112877"/>
                  </a:lnTo>
                  <a:close/>
                </a:path>
                <a:path w="571500" h="121285">
                  <a:moveTo>
                    <a:pt x="561167" y="107619"/>
                  </a:moveTo>
                  <a:lnTo>
                    <a:pt x="556920" y="107619"/>
                  </a:lnTo>
                  <a:lnTo>
                    <a:pt x="559625" y="108991"/>
                  </a:lnTo>
                  <a:lnTo>
                    <a:pt x="561167" y="107619"/>
                  </a:lnTo>
                  <a:close/>
                </a:path>
                <a:path w="571500" h="121285">
                  <a:moveTo>
                    <a:pt x="567362" y="106375"/>
                  </a:moveTo>
                  <a:lnTo>
                    <a:pt x="565619" y="106375"/>
                  </a:lnTo>
                  <a:lnTo>
                    <a:pt x="566762" y="106641"/>
                  </a:lnTo>
                  <a:lnTo>
                    <a:pt x="567362" y="106375"/>
                  </a:lnTo>
                  <a:close/>
                </a:path>
                <a:path w="571500" h="121285">
                  <a:moveTo>
                    <a:pt x="566483" y="102069"/>
                  </a:moveTo>
                  <a:lnTo>
                    <a:pt x="562711" y="104266"/>
                  </a:lnTo>
                  <a:lnTo>
                    <a:pt x="570770" y="104266"/>
                  </a:lnTo>
                  <a:lnTo>
                    <a:pt x="570369" y="103289"/>
                  </a:lnTo>
                  <a:lnTo>
                    <a:pt x="566483" y="102069"/>
                  </a:lnTo>
                  <a:close/>
                </a:path>
                <a:path w="571500" h="121285">
                  <a:moveTo>
                    <a:pt x="140802" y="75869"/>
                  </a:moveTo>
                  <a:lnTo>
                    <a:pt x="130911" y="75869"/>
                  </a:lnTo>
                  <a:lnTo>
                    <a:pt x="132829" y="77025"/>
                  </a:lnTo>
                  <a:lnTo>
                    <a:pt x="134493" y="77876"/>
                  </a:lnTo>
                  <a:lnTo>
                    <a:pt x="136385" y="78168"/>
                  </a:lnTo>
                  <a:lnTo>
                    <a:pt x="138023" y="79095"/>
                  </a:lnTo>
                  <a:lnTo>
                    <a:pt x="143903" y="82219"/>
                  </a:lnTo>
                  <a:lnTo>
                    <a:pt x="150037" y="84594"/>
                  </a:lnTo>
                  <a:lnTo>
                    <a:pt x="156718" y="85331"/>
                  </a:lnTo>
                  <a:lnTo>
                    <a:pt x="159994" y="86994"/>
                  </a:lnTo>
                  <a:lnTo>
                    <a:pt x="163741" y="87071"/>
                  </a:lnTo>
                  <a:lnTo>
                    <a:pt x="167106" y="88442"/>
                  </a:lnTo>
                  <a:lnTo>
                    <a:pt x="170599" y="89357"/>
                  </a:lnTo>
                  <a:lnTo>
                    <a:pt x="174002" y="90589"/>
                  </a:lnTo>
                  <a:lnTo>
                    <a:pt x="177482" y="91554"/>
                  </a:lnTo>
                  <a:lnTo>
                    <a:pt x="181229" y="92849"/>
                  </a:lnTo>
                  <a:lnTo>
                    <a:pt x="185178" y="93332"/>
                  </a:lnTo>
                  <a:lnTo>
                    <a:pt x="188899" y="94678"/>
                  </a:lnTo>
                  <a:lnTo>
                    <a:pt x="191477" y="96164"/>
                  </a:lnTo>
                  <a:lnTo>
                    <a:pt x="194259" y="96799"/>
                  </a:lnTo>
                  <a:lnTo>
                    <a:pt x="197218" y="96748"/>
                  </a:lnTo>
                  <a:lnTo>
                    <a:pt x="213098" y="96748"/>
                  </a:lnTo>
                  <a:lnTo>
                    <a:pt x="196367" y="92722"/>
                  </a:lnTo>
                  <a:lnTo>
                    <a:pt x="177609" y="87667"/>
                  </a:lnTo>
                  <a:lnTo>
                    <a:pt x="159043" y="82018"/>
                  </a:lnTo>
                  <a:lnTo>
                    <a:pt x="140802" y="75869"/>
                  </a:lnTo>
                  <a:close/>
                </a:path>
                <a:path w="571500" h="121285">
                  <a:moveTo>
                    <a:pt x="132500" y="72821"/>
                  </a:moveTo>
                  <a:lnTo>
                    <a:pt x="120268" y="72821"/>
                  </a:lnTo>
                  <a:lnTo>
                    <a:pt x="121411" y="72872"/>
                  </a:lnTo>
                  <a:lnTo>
                    <a:pt x="123075" y="73736"/>
                  </a:lnTo>
                  <a:lnTo>
                    <a:pt x="124968" y="74002"/>
                  </a:lnTo>
                  <a:lnTo>
                    <a:pt x="126606" y="74942"/>
                  </a:lnTo>
                  <a:lnTo>
                    <a:pt x="128562" y="76009"/>
                  </a:lnTo>
                  <a:lnTo>
                    <a:pt x="130911" y="75869"/>
                  </a:lnTo>
                  <a:lnTo>
                    <a:pt x="140802" y="75869"/>
                  </a:lnTo>
                  <a:lnTo>
                    <a:pt x="132500" y="72821"/>
                  </a:lnTo>
                  <a:close/>
                </a:path>
                <a:path w="571500" h="121285">
                  <a:moveTo>
                    <a:pt x="79446" y="49174"/>
                  </a:moveTo>
                  <a:lnTo>
                    <a:pt x="74371" y="49174"/>
                  </a:lnTo>
                  <a:lnTo>
                    <a:pt x="75717" y="52095"/>
                  </a:lnTo>
                  <a:lnTo>
                    <a:pt x="77089" y="52819"/>
                  </a:lnTo>
                  <a:lnTo>
                    <a:pt x="78727" y="53009"/>
                  </a:lnTo>
                  <a:lnTo>
                    <a:pt x="79870" y="54178"/>
                  </a:lnTo>
                  <a:lnTo>
                    <a:pt x="80327" y="55016"/>
                  </a:lnTo>
                  <a:lnTo>
                    <a:pt x="81102" y="55194"/>
                  </a:lnTo>
                  <a:lnTo>
                    <a:pt x="81953" y="55219"/>
                  </a:lnTo>
                  <a:lnTo>
                    <a:pt x="88582" y="58216"/>
                  </a:lnTo>
                  <a:lnTo>
                    <a:pt x="95008" y="61658"/>
                  </a:lnTo>
                  <a:lnTo>
                    <a:pt x="101676" y="64566"/>
                  </a:lnTo>
                  <a:lnTo>
                    <a:pt x="102133" y="65392"/>
                  </a:lnTo>
                  <a:lnTo>
                    <a:pt x="102908" y="65582"/>
                  </a:lnTo>
                  <a:lnTo>
                    <a:pt x="103759" y="65608"/>
                  </a:lnTo>
                  <a:lnTo>
                    <a:pt x="105422" y="66471"/>
                  </a:lnTo>
                  <a:lnTo>
                    <a:pt x="107314" y="66738"/>
                  </a:lnTo>
                  <a:lnTo>
                    <a:pt x="108940" y="67678"/>
                  </a:lnTo>
                  <a:lnTo>
                    <a:pt x="109397" y="68516"/>
                  </a:lnTo>
                  <a:lnTo>
                    <a:pt x="110172" y="68694"/>
                  </a:lnTo>
                  <a:lnTo>
                    <a:pt x="111023" y="68719"/>
                  </a:lnTo>
                  <a:lnTo>
                    <a:pt x="113411" y="69849"/>
                  </a:lnTo>
                  <a:lnTo>
                    <a:pt x="116027" y="70421"/>
                  </a:lnTo>
                  <a:lnTo>
                    <a:pt x="118300" y="71831"/>
                  </a:lnTo>
                  <a:lnTo>
                    <a:pt x="119049" y="73050"/>
                  </a:lnTo>
                  <a:lnTo>
                    <a:pt x="120268" y="72821"/>
                  </a:lnTo>
                  <a:lnTo>
                    <a:pt x="132500" y="72821"/>
                  </a:lnTo>
                  <a:lnTo>
                    <a:pt x="122415" y="69113"/>
                  </a:lnTo>
                  <a:lnTo>
                    <a:pt x="120434" y="68516"/>
                  </a:lnTo>
                  <a:lnTo>
                    <a:pt x="118440" y="67957"/>
                  </a:lnTo>
                  <a:lnTo>
                    <a:pt x="116611" y="66928"/>
                  </a:lnTo>
                  <a:lnTo>
                    <a:pt x="113525" y="65582"/>
                  </a:lnTo>
                  <a:lnTo>
                    <a:pt x="110312" y="64566"/>
                  </a:lnTo>
                  <a:lnTo>
                    <a:pt x="107340" y="62953"/>
                  </a:lnTo>
                  <a:lnTo>
                    <a:pt x="105181" y="62242"/>
                  </a:lnTo>
                  <a:lnTo>
                    <a:pt x="103035" y="61480"/>
                  </a:lnTo>
                  <a:lnTo>
                    <a:pt x="101219" y="60032"/>
                  </a:lnTo>
                  <a:lnTo>
                    <a:pt x="100825" y="59791"/>
                  </a:lnTo>
                  <a:lnTo>
                    <a:pt x="100418" y="59588"/>
                  </a:lnTo>
                  <a:lnTo>
                    <a:pt x="99987" y="59423"/>
                  </a:lnTo>
                  <a:lnTo>
                    <a:pt x="96900" y="58381"/>
                  </a:lnTo>
                  <a:lnTo>
                    <a:pt x="94030" y="56870"/>
                  </a:lnTo>
                  <a:lnTo>
                    <a:pt x="91198" y="55308"/>
                  </a:lnTo>
                  <a:lnTo>
                    <a:pt x="85039" y="52476"/>
                  </a:lnTo>
                  <a:lnTo>
                    <a:pt x="79446" y="49174"/>
                  </a:lnTo>
                  <a:close/>
                </a:path>
                <a:path w="571500" h="121285">
                  <a:moveTo>
                    <a:pt x="3276" y="0"/>
                  </a:moveTo>
                  <a:lnTo>
                    <a:pt x="1041" y="965"/>
                  </a:lnTo>
                  <a:lnTo>
                    <a:pt x="0" y="3416"/>
                  </a:lnTo>
                  <a:lnTo>
                    <a:pt x="2362" y="4483"/>
                  </a:lnTo>
                  <a:lnTo>
                    <a:pt x="3162" y="6172"/>
                  </a:lnTo>
                  <a:lnTo>
                    <a:pt x="40424" y="32359"/>
                  </a:lnTo>
                  <a:lnTo>
                    <a:pt x="61764" y="43978"/>
                  </a:lnTo>
                  <a:lnTo>
                    <a:pt x="71158" y="49237"/>
                  </a:lnTo>
                  <a:lnTo>
                    <a:pt x="74371" y="49174"/>
                  </a:lnTo>
                  <a:lnTo>
                    <a:pt x="79446" y="49174"/>
                  </a:lnTo>
                  <a:lnTo>
                    <a:pt x="79209" y="49034"/>
                  </a:lnTo>
                  <a:lnTo>
                    <a:pt x="73152" y="46012"/>
                  </a:lnTo>
                  <a:lnTo>
                    <a:pt x="71094" y="45351"/>
                  </a:lnTo>
                  <a:lnTo>
                    <a:pt x="69240" y="44322"/>
                  </a:lnTo>
                  <a:lnTo>
                    <a:pt x="67538" y="42989"/>
                  </a:lnTo>
                  <a:lnTo>
                    <a:pt x="62674" y="39687"/>
                  </a:lnTo>
                  <a:lnTo>
                    <a:pt x="57150" y="37541"/>
                  </a:lnTo>
                  <a:lnTo>
                    <a:pt x="52171" y="34442"/>
                  </a:lnTo>
                  <a:lnTo>
                    <a:pt x="16968" y="11532"/>
                  </a:lnTo>
                  <a:lnTo>
                    <a:pt x="4533" y="1676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2C5A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646656" y="1713636"/>
              <a:ext cx="170815" cy="58419"/>
            </a:xfrm>
            <a:custGeom>
              <a:avLst/>
              <a:gdLst/>
              <a:ahLst/>
              <a:cxnLst/>
              <a:rect l="l" t="t" r="r" b="b"/>
              <a:pathLst>
                <a:path w="170814" h="58419">
                  <a:moveTo>
                    <a:pt x="166827" y="0"/>
                  </a:moveTo>
                  <a:lnTo>
                    <a:pt x="165290" y="1206"/>
                  </a:lnTo>
                  <a:lnTo>
                    <a:pt x="161671" y="3301"/>
                  </a:lnTo>
                  <a:lnTo>
                    <a:pt x="159550" y="4203"/>
                  </a:lnTo>
                  <a:lnTo>
                    <a:pt x="157175" y="4419"/>
                  </a:lnTo>
                  <a:lnTo>
                    <a:pt x="130521" y="16357"/>
                  </a:lnTo>
                  <a:lnTo>
                    <a:pt x="83616" y="33763"/>
                  </a:lnTo>
                  <a:lnTo>
                    <a:pt x="43601" y="45129"/>
                  </a:lnTo>
                  <a:lnTo>
                    <a:pt x="9969" y="51536"/>
                  </a:lnTo>
                  <a:lnTo>
                    <a:pt x="4165" y="55410"/>
                  </a:lnTo>
                  <a:lnTo>
                    <a:pt x="3263" y="57073"/>
                  </a:lnTo>
                  <a:lnTo>
                    <a:pt x="901" y="55803"/>
                  </a:lnTo>
                  <a:lnTo>
                    <a:pt x="0" y="57467"/>
                  </a:lnTo>
                  <a:lnTo>
                    <a:pt x="1727" y="58254"/>
                  </a:lnTo>
                  <a:lnTo>
                    <a:pt x="3467" y="58254"/>
                  </a:lnTo>
                  <a:lnTo>
                    <a:pt x="5194" y="57480"/>
                  </a:lnTo>
                  <a:lnTo>
                    <a:pt x="6743" y="56197"/>
                  </a:lnTo>
                  <a:lnTo>
                    <a:pt x="8839" y="57657"/>
                  </a:lnTo>
                  <a:lnTo>
                    <a:pt x="10388" y="56438"/>
                  </a:lnTo>
                  <a:lnTo>
                    <a:pt x="13030" y="55244"/>
                  </a:lnTo>
                  <a:lnTo>
                    <a:pt x="14541" y="55397"/>
                  </a:lnTo>
                  <a:lnTo>
                    <a:pt x="16090" y="54114"/>
                  </a:lnTo>
                  <a:lnTo>
                    <a:pt x="18186" y="55587"/>
                  </a:lnTo>
                  <a:lnTo>
                    <a:pt x="19735" y="54368"/>
                  </a:lnTo>
                  <a:lnTo>
                    <a:pt x="25565" y="53060"/>
                  </a:lnTo>
                  <a:lnTo>
                    <a:pt x="30518" y="52489"/>
                  </a:lnTo>
                  <a:lnTo>
                    <a:pt x="35318" y="51244"/>
                  </a:lnTo>
                  <a:lnTo>
                    <a:pt x="38430" y="50203"/>
                  </a:lnTo>
                  <a:lnTo>
                    <a:pt x="39966" y="48933"/>
                  </a:lnTo>
                  <a:lnTo>
                    <a:pt x="42062" y="50393"/>
                  </a:lnTo>
                  <a:lnTo>
                    <a:pt x="43624" y="49174"/>
                  </a:lnTo>
                  <a:lnTo>
                    <a:pt x="56400" y="45580"/>
                  </a:lnTo>
                  <a:lnTo>
                    <a:pt x="62001" y="44449"/>
                  </a:lnTo>
                  <a:lnTo>
                    <a:pt x="67500" y="42938"/>
                  </a:lnTo>
                  <a:lnTo>
                    <a:pt x="69392" y="41694"/>
                  </a:lnTo>
                  <a:lnTo>
                    <a:pt x="71678" y="41643"/>
                  </a:lnTo>
                  <a:lnTo>
                    <a:pt x="80200" y="38569"/>
                  </a:lnTo>
                  <a:lnTo>
                    <a:pt x="127605" y="22186"/>
                  </a:lnTo>
                  <a:lnTo>
                    <a:pt x="159778" y="7683"/>
                  </a:lnTo>
                  <a:lnTo>
                    <a:pt x="165112" y="5549"/>
                  </a:lnTo>
                  <a:lnTo>
                    <a:pt x="166319" y="4013"/>
                  </a:lnTo>
                  <a:lnTo>
                    <a:pt x="170243" y="4686"/>
                  </a:lnTo>
                  <a:lnTo>
                    <a:pt x="168821" y="1015"/>
                  </a:lnTo>
                  <a:lnTo>
                    <a:pt x="166827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846846" y="1604378"/>
              <a:ext cx="103505" cy="95250"/>
            </a:xfrm>
            <a:custGeom>
              <a:avLst/>
              <a:gdLst/>
              <a:ahLst/>
              <a:cxnLst/>
              <a:rect l="l" t="t" r="r" b="b"/>
              <a:pathLst>
                <a:path w="103505" h="95250">
                  <a:moveTo>
                    <a:pt x="99542" y="0"/>
                  </a:moveTo>
                  <a:lnTo>
                    <a:pt x="65465" y="41325"/>
                  </a:lnTo>
                  <a:lnTo>
                    <a:pt x="48348" y="57594"/>
                  </a:lnTo>
                  <a:lnTo>
                    <a:pt x="43535" y="62915"/>
                  </a:lnTo>
                  <a:lnTo>
                    <a:pt x="37274" y="66420"/>
                  </a:lnTo>
                  <a:lnTo>
                    <a:pt x="29518" y="72638"/>
                  </a:lnTo>
                  <a:lnTo>
                    <a:pt x="21431" y="78382"/>
                  </a:lnTo>
                  <a:lnTo>
                    <a:pt x="2997" y="90754"/>
                  </a:lnTo>
                  <a:lnTo>
                    <a:pt x="584" y="91681"/>
                  </a:lnTo>
                  <a:lnTo>
                    <a:pt x="0" y="94386"/>
                  </a:lnTo>
                  <a:lnTo>
                    <a:pt x="228" y="95084"/>
                  </a:lnTo>
                  <a:lnTo>
                    <a:pt x="3340" y="95084"/>
                  </a:lnTo>
                  <a:lnTo>
                    <a:pt x="42799" y="67043"/>
                  </a:lnTo>
                  <a:lnTo>
                    <a:pt x="71920" y="40081"/>
                  </a:lnTo>
                  <a:lnTo>
                    <a:pt x="101574" y="4686"/>
                  </a:lnTo>
                  <a:lnTo>
                    <a:pt x="103428" y="3073"/>
                  </a:lnTo>
                  <a:lnTo>
                    <a:pt x="102019" y="685"/>
                  </a:lnTo>
                  <a:lnTo>
                    <a:pt x="99542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312976" y="1770074"/>
              <a:ext cx="245110" cy="17145"/>
            </a:xfrm>
            <a:custGeom>
              <a:avLst/>
              <a:gdLst/>
              <a:ahLst/>
              <a:cxnLst/>
              <a:rect l="l" t="t" r="r" b="b"/>
              <a:pathLst>
                <a:path w="245109" h="17144">
                  <a:moveTo>
                    <a:pt x="70967" y="10375"/>
                  </a:moveTo>
                  <a:lnTo>
                    <a:pt x="70104" y="9258"/>
                  </a:lnTo>
                  <a:lnTo>
                    <a:pt x="68859" y="9398"/>
                  </a:lnTo>
                  <a:lnTo>
                    <a:pt x="58000" y="8661"/>
                  </a:lnTo>
                  <a:lnTo>
                    <a:pt x="48425" y="7531"/>
                  </a:lnTo>
                  <a:lnTo>
                    <a:pt x="38887" y="6070"/>
                  </a:lnTo>
                  <a:lnTo>
                    <a:pt x="14922" y="1790"/>
                  </a:lnTo>
                  <a:lnTo>
                    <a:pt x="7670" y="723"/>
                  </a:lnTo>
                  <a:lnTo>
                    <a:pt x="355" y="0"/>
                  </a:lnTo>
                  <a:lnTo>
                    <a:pt x="0" y="571"/>
                  </a:lnTo>
                  <a:lnTo>
                    <a:pt x="355" y="1028"/>
                  </a:lnTo>
                  <a:lnTo>
                    <a:pt x="37084" y="7429"/>
                  </a:lnTo>
                  <a:lnTo>
                    <a:pt x="46596" y="8826"/>
                  </a:lnTo>
                  <a:lnTo>
                    <a:pt x="56146" y="9867"/>
                  </a:lnTo>
                  <a:lnTo>
                    <a:pt x="65760" y="10388"/>
                  </a:lnTo>
                  <a:lnTo>
                    <a:pt x="67208" y="11315"/>
                  </a:lnTo>
                  <a:lnTo>
                    <a:pt x="68795" y="10744"/>
                  </a:lnTo>
                  <a:lnTo>
                    <a:pt x="70319" y="10820"/>
                  </a:lnTo>
                  <a:lnTo>
                    <a:pt x="70967" y="10375"/>
                  </a:lnTo>
                  <a:close/>
                </a:path>
                <a:path w="245109" h="17144">
                  <a:moveTo>
                    <a:pt x="244830" y="12915"/>
                  </a:moveTo>
                  <a:lnTo>
                    <a:pt x="244373" y="12446"/>
                  </a:lnTo>
                  <a:lnTo>
                    <a:pt x="234543" y="12687"/>
                  </a:lnTo>
                  <a:lnTo>
                    <a:pt x="205168" y="14427"/>
                  </a:lnTo>
                  <a:lnTo>
                    <a:pt x="194462" y="14643"/>
                  </a:lnTo>
                  <a:lnTo>
                    <a:pt x="131191" y="14528"/>
                  </a:lnTo>
                  <a:lnTo>
                    <a:pt x="130797" y="15049"/>
                  </a:lnTo>
                  <a:lnTo>
                    <a:pt x="131191" y="15570"/>
                  </a:lnTo>
                  <a:lnTo>
                    <a:pt x="142608" y="15582"/>
                  </a:lnTo>
                  <a:lnTo>
                    <a:pt x="144551" y="16560"/>
                  </a:lnTo>
                  <a:lnTo>
                    <a:pt x="146634" y="15938"/>
                  </a:lnTo>
                  <a:lnTo>
                    <a:pt x="153898" y="16395"/>
                  </a:lnTo>
                  <a:lnTo>
                    <a:pt x="159194" y="15455"/>
                  </a:lnTo>
                  <a:lnTo>
                    <a:pt x="164414" y="16611"/>
                  </a:lnTo>
                  <a:lnTo>
                    <a:pt x="184150" y="16598"/>
                  </a:lnTo>
                  <a:lnTo>
                    <a:pt x="189611" y="15087"/>
                  </a:lnTo>
                  <a:lnTo>
                    <a:pt x="195300" y="17043"/>
                  </a:lnTo>
                  <a:lnTo>
                    <a:pt x="200761" y="15582"/>
                  </a:lnTo>
                  <a:lnTo>
                    <a:pt x="213220" y="15570"/>
                  </a:lnTo>
                  <a:lnTo>
                    <a:pt x="216573" y="14097"/>
                  </a:lnTo>
                  <a:lnTo>
                    <a:pt x="220256" y="15951"/>
                  </a:lnTo>
                  <a:lnTo>
                    <a:pt x="223608" y="14541"/>
                  </a:lnTo>
                  <a:lnTo>
                    <a:pt x="230873" y="14528"/>
                  </a:lnTo>
                  <a:lnTo>
                    <a:pt x="233870" y="13106"/>
                  </a:lnTo>
                  <a:lnTo>
                    <a:pt x="237223" y="14846"/>
                  </a:lnTo>
                  <a:lnTo>
                    <a:pt x="240220" y="13500"/>
                  </a:lnTo>
                  <a:lnTo>
                    <a:pt x="244373" y="13500"/>
                  </a:lnTo>
                  <a:lnTo>
                    <a:pt x="244830" y="12915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597850" y="1772754"/>
              <a:ext cx="36830" cy="6985"/>
            </a:xfrm>
            <a:custGeom>
              <a:avLst/>
              <a:gdLst/>
              <a:ahLst/>
              <a:cxnLst/>
              <a:rect l="l" t="t" r="r" b="b"/>
              <a:pathLst>
                <a:path w="36830" h="6985">
                  <a:moveTo>
                    <a:pt x="29413" y="0"/>
                  </a:moveTo>
                  <a:lnTo>
                    <a:pt x="22809" y="2298"/>
                  </a:lnTo>
                  <a:lnTo>
                    <a:pt x="10680" y="3682"/>
                  </a:lnTo>
                  <a:lnTo>
                    <a:pt x="5143" y="3632"/>
                  </a:lnTo>
                  <a:lnTo>
                    <a:pt x="0" y="5626"/>
                  </a:lnTo>
                  <a:lnTo>
                    <a:pt x="1003" y="6426"/>
                  </a:lnTo>
                  <a:lnTo>
                    <a:pt x="2197" y="6032"/>
                  </a:lnTo>
                  <a:lnTo>
                    <a:pt x="3302" y="6134"/>
                  </a:lnTo>
                  <a:lnTo>
                    <a:pt x="4965" y="5930"/>
                  </a:lnTo>
                  <a:lnTo>
                    <a:pt x="6718" y="6603"/>
                  </a:lnTo>
                  <a:lnTo>
                    <a:pt x="8318" y="5638"/>
                  </a:lnTo>
                  <a:lnTo>
                    <a:pt x="11112" y="5473"/>
                  </a:lnTo>
                  <a:lnTo>
                    <a:pt x="14008" y="6197"/>
                  </a:lnTo>
                  <a:lnTo>
                    <a:pt x="18897" y="3187"/>
                  </a:lnTo>
                  <a:lnTo>
                    <a:pt x="21615" y="4902"/>
                  </a:lnTo>
                  <a:lnTo>
                    <a:pt x="23888" y="3555"/>
                  </a:lnTo>
                  <a:lnTo>
                    <a:pt x="24930" y="3543"/>
                  </a:lnTo>
                  <a:lnTo>
                    <a:pt x="26479" y="2285"/>
                  </a:lnTo>
                  <a:lnTo>
                    <a:pt x="28562" y="3733"/>
                  </a:lnTo>
                  <a:lnTo>
                    <a:pt x="30111" y="2514"/>
                  </a:lnTo>
                  <a:lnTo>
                    <a:pt x="32029" y="1168"/>
                  </a:lnTo>
                  <a:lnTo>
                    <a:pt x="34429" y="2768"/>
                  </a:lnTo>
                  <a:lnTo>
                    <a:pt x="36347" y="1473"/>
                  </a:lnTo>
                  <a:lnTo>
                    <a:pt x="36703" y="901"/>
                  </a:lnTo>
                  <a:lnTo>
                    <a:pt x="36614" y="673"/>
                  </a:lnTo>
                  <a:lnTo>
                    <a:pt x="36347" y="444"/>
                  </a:lnTo>
                  <a:lnTo>
                    <a:pt x="29413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394968" y="1781399"/>
              <a:ext cx="28575" cy="3175"/>
            </a:xfrm>
            <a:custGeom>
              <a:avLst/>
              <a:gdLst/>
              <a:ahLst/>
              <a:cxnLst/>
              <a:rect l="l" t="t" r="r" b="b"/>
              <a:pathLst>
                <a:path w="28575" h="3175">
                  <a:moveTo>
                    <a:pt x="6850" y="0"/>
                  </a:moveTo>
                  <a:lnTo>
                    <a:pt x="393" y="93"/>
                  </a:lnTo>
                  <a:lnTo>
                    <a:pt x="0" y="613"/>
                  </a:lnTo>
                  <a:lnTo>
                    <a:pt x="393" y="1134"/>
                  </a:lnTo>
                  <a:lnTo>
                    <a:pt x="6616" y="1134"/>
                  </a:lnTo>
                  <a:lnTo>
                    <a:pt x="8902" y="2480"/>
                  </a:lnTo>
                  <a:lnTo>
                    <a:pt x="11607" y="766"/>
                  </a:lnTo>
                  <a:lnTo>
                    <a:pt x="13893" y="2176"/>
                  </a:lnTo>
                  <a:lnTo>
                    <a:pt x="20116" y="2176"/>
                  </a:lnTo>
                  <a:lnTo>
                    <a:pt x="22885" y="2976"/>
                  </a:lnTo>
                  <a:lnTo>
                    <a:pt x="25666" y="3001"/>
                  </a:lnTo>
                  <a:lnTo>
                    <a:pt x="28448" y="2176"/>
                  </a:lnTo>
                  <a:lnTo>
                    <a:pt x="27686" y="1833"/>
                  </a:lnTo>
                  <a:lnTo>
                    <a:pt x="26911" y="1185"/>
                  </a:lnTo>
                  <a:lnTo>
                    <a:pt x="26174" y="1210"/>
                  </a:lnTo>
                  <a:lnTo>
                    <a:pt x="19717" y="1061"/>
                  </a:lnTo>
                  <a:lnTo>
                    <a:pt x="13284" y="490"/>
                  </a:lnTo>
                  <a:lnTo>
                    <a:pt x="6850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796173" y="1719186"/>
              <a:ext cx="15875" cy="7620"/>
            </a:xfrm>
            <a:custGeom>
              <a:avLst/>
              <a:gdLst/>
              <a:ahLst/>
              <a:cxnLst/>
              <a:rect l="l" t="t" r="r" b="b"/>
              <a:pathLst>
                <a:path w="15875" h="7619">
                  <a:moveTo>
                    <a:pt x="15582" y="0"/>
                  </a:moveTo>
                  <a:lnTo>
                    <a:pt x="9855" y="1257"/>
                  </a:lnTo>
                  <a:lnTo>
                    <a:pt x="4673" y="3708"/>
                  </a:lnTo>
                  <a:lnTo>
                    <a:pt x="0" y="7264"/>
                  </a:lnTo>
                  <a:lnTo>
                    <a:pt x="5842" y="6235"/>
                  </a:lnTo>
                  <a:lnTo>
                    <a:pt x="10706" y="3086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455585" y="1785112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0472" y="0"/>
                  </a:moveTo>
                  <a:lnTo>
                    <a:pt x="18630" y="584"/>
                  </a:lnTo>
                  <a:lnTo>
                    <a:pt x="11328" y="508"/>
                  </a:lnTo>
                  <a:lnTo>
                    <a:pt x="0" y="546"/>
                  </a:lnTo>
                  <a:lnTo>
                    <a:pt x="1346" y="2108"/>
                  </a:lnTo>
                  <a:lnTo>
                    <a:pt x="3175" y="1536"/>
                  </a:lnTo>
                  <a:lnTo>
                    <a:pt x="10490" y="1612"/>
                  </a:lnTo>
                  <a:lnTo>
                    <a:pt x="21805" y="1574"/>
                  </a:lnTo>
                  <a:lnTo>
                    <a:pt x="20472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425130" y="1756574"/>
              <a:ext cx="289560" cy="29209"/>
            </a:xfrm>
            <a:custGeom>
              <a:avLst/>
              <a:gdLst/>
              <a:ahLst/>
              <a:cxnLst/>
              <a:rect l="l" t="t" r="r" b="b"/>
              <a:pathLst>
                <a:path w="289560" h="29210">
                  <a:moveTo>
                    <a:pt x="19037" y="28041"/>
                  </a:moveTo>
                  <a:lnTo>
                    <a:pt x="17805" y="27584"/>
                  </a:lnTo>
                  <a:lnTo>
                    <a:pt x="12915" y="25768"/>
                  </a:lnTo>
                  <a:lnTo>
                    <a:pt x="6565" y="27584"/>
                  </a:lnTo>
                  <a:lnTo>
                    <a:pt x="342" y="27000"/>
                  </a:lnTo>
                  <a:lnTo>
                    <a:pt x="114" y="27114"/>
                  </a:lnTo>
                  <a:lnTo>
                    <a:pt x="0" y="27813"/>
                  </a:lnTo>
                  <a:lnTo>
                    <a:pt x="342" y="28041"/>
                  </a:lnTo>
                  <a:lnTo>
                    <a:pt x="7607" y="28041"/>
                  </a:lnTo>
                  <a:lnTo>
                    <a:pt x="11417" y="28841"/>
                  </a:lnTo>
                  <a:lnTo>
                    <a:pt x="15227" y="28841"/>
                  </a:lnTo>
                  <a:lnTo>
                    <a:pt x="19037" y="28041"/>
                  </a:lnTo>
                  <a:close/>
                </a:path>
                <a:path w="289560" h="29210">
                  <a:moveTo>
                    <a:pt x="176301" y="22275"/>
                  </a:moveTo>
                  <a:lnTo>
                    <a:pt x="176187" y="22047"/>
                  </a:lnTo>
                  <a:lnTo>
                    <a:pt x="175844" y="21818"/>
                  </a:lnTo>
                  <a:lnTo>
                    <a:pt x="172720" y="21805"/>
                  </a:lnTo>
                  <a:lnTo>
                    <a:pt x="167538" y="22555"/>
                  </a:lnTo>
                  <a:lnTo>
                    <a:pt x="162204" y="22199"/>
                  </a:lnTo>
                  <a:lnTo>
                    <a:pt x="157149" y="23888"/>
                  </a:lnTo>
                  <a:lnTo>
                    <a:pt x="157822" y="24333"/>
                  </a:lnTo>
                  <a:lnTo>
                    <a:pt x="159677" y="24218"/>
                  </a:lnTo>
                  <a:lnTo>
                    <a:pt x="161594" y="24879"/>
                  </a:lnTo>
                  <a:lnTo>
                    <a:pt x="163385" y="23888"/>
                  </a:lnTo>
                  <a:lnTo>
                    <a:pt x="167627" y="24549"/>
                  </a:lnTo>
                  <a:lnTo>
                    <a:pt x="171640" y="22606"/>
                  </a:lnTo>
                  <a:lnTo>
                    <a:pt x="175958" y="22847"/>
                  </a:lnTo>
                  <a:lnTo>
                    <a:pt x="176301" y="22275"/>
                  </a:lnTo>
                  <a:close/>
                </a:path>
                <a:path w="289560" h="29210">
                  <a:moveTo>
                    <a:pt x="289013" y="0"/>
                  </a:moveTo>
                  <a:lnTo>
                    <a:pt x="283248" y="444"/>
                  </a:lnTo>
                  <a:lnTo>
                    <a:pt x="277698" y="1816"/>
                  </a:lnTo>
                  <a:lnTo>
                    <a:pt x="272402" y="4152"/>
                  </a:lnTo>
                  <a:lnTo>
                    <a:pt x="278180" y="3733"/>
                  </a:lnTo>
                  <a:lnTo>
                    <a:pt x="283768" y="2514"/>
                  </a:lnTo>
                  <a:lnTo>
                    <a:pt x="289013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818855" y="1708302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090" y="0"/>
                  </a:moveTo>
                  <a:lnTo>
                    <a:pt x="7162" y="215"/>
                  </a:lnTo>
                  <a:lnTo>
                    <a:pt x="3479" y="2908"/>
                  </a:lnTo>
                  <a:lnTo>
                    <a:pt x="0" y="6019"/>
                  </a:lnTo>
                  <a:lnTo>
                    <a:pt x="177" y="6730"/>
                  </a:lnTo>
                  <a:lnTo>
                    <a:pt x="4940" y="5880"/>
                  </a:lnTo>
                  <a:lnTo>
                    <a:pt x="9194" y="3987"/>
                  </a:lnTo>
                  <a:lnTo>
                    <a:pt x="12636" y="507"/>
                  </a:lnTo>
                  <a:lnTo>
                    <a:pt x="12090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301915" y="1767916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30" h="3810">
                  <a:moveTo>
                    <a:pt x="3937" y="0"/>
                  </a:moveTo>
                  <a:lnTo>
                    <a:pt x="0" y="88"/>
                  </a:lnTo>
                  <a:lnTo>
                    <a:pt x="3594" y="1892"/>
                  </a:lnTo>
                  <a:lnTo>
                    <a:pt x="11417" y="3187"/>
                  </a:lnTo>
                  <a:lnTo>
                    <a:pt x="11417" y="2158"/>
                  </a:lnTo>
                  <a:lnTo>
                    <a:pt x="7810" y="368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830806" y="1701634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9639" y="0"/>
                  </a:moveTo>
                  <a:lnTo>
                    <a:pt x="8724" y="101"/>
                  </a:lnTo>
                  <a:lnTo>
                    <a:pt x="7810" y="482"/>
                  </a:lnTo>
                  <a:lnTo>
                    <a:pt x="2413" y="3632"/>
                  </a:lnTo>
                  <a:lnTo>
                    <a:pt x="1409" y="4597"/>
                  </a:lnTo>
                  <a:lnTo>
                    <a:pt x="0" y="5359"/>
                  </a:lnTo>
                  <a:lnTo>
                    <a:pt x="685" y="7175"/>
                  </a:lnTo>
                  <a:lnTo>
                    <a:pt x="4267" y="5283"/>
                  </a:lnTo>
                  <a:lnTo>
                    <a:pt x="8318" y="4190"/>
                  </a:lnTo>
                  <a:lnTo>
                    <a:pt x="11074" y="939"/>
                  </a:lnTo>
                  <a:lnTo>
                    <a:pt x="10566" y="444"/>
                  </a:lnTo>
                  <a:lnTo>
                    <a:pt x="9639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667421" y="1764893"/>
              <a:ext cx="14604" cy="3175"/>
            </a:xfrm>
            <a:custGeom>
              <a:avLst/>
              <a:gdLst/>
              <a:ahLst/>
              <a:cxnLst/>
              <a:rect l="l" t="t" r="r" b="b"/>
              <a:pathLst>
                <a:path w="14605" h="3175">
                  <a:moveTo>
                    <a:pt x="14541" y="0"/>
                  </a:moveTo>
                  <a:lnTo>
                    <a:pt x="9525" y="254"/>
                  </a:lnTo>
                  <a:lnTo>
                    <a:pt x="4597" y="927"/>
                  </a:lnTo>
                  <a:lnTo>
                    <a:pt x="0" y="3111"/>
                  </a:lnTo>
                  <a:lnTo>
                    <a:pt x="5016" y="2844"/>
                  </a:lnTo>
                  <a:lnTo>
                    <a:pt x="9944" y="2184"/>
                  </a:lnTo>
                  <a:lnTo>
                    <a:pt x="14541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497126" y="1784502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4" h="3810">
                  <a:moveTo>
                    <a:pt x="5422" y="0"/>
                  </a:moveTo>
                  <a:lnTo>
                    <a:pt x="0" y="2184"/>
                  </a:lnTo>
                  <a:lnTo>
                    <a:pt x="5524" y="1638"/>
                  </a:lnTo>
                  <a:lnTo>
                    <a:pt x="11188" y="3340"/>
                  </a:lnTo>
                  <a:lnTo>
                    <a:pt x="16611" y="1155"/>
                  </a:lnTo>
                  <a:lnTo>
                    <a:pt x="11087" y="1701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811756" y="17141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19" h="5080">
                  <a:moveTo>
                    <a:pt x="5651" y="0"/>
                  </a:moveTo>
                  <a:lnTo>
                    <a:pt x="4673" y="380"/>
                  </a:lnTo>
                  <a:lnTo>
                    <a:pt x="4152" y="876"/>
                  </a:lnTo>
                  <a:lnTo>
                    <a:pt x="0" y="5029"/>
                  </a:lnTo>
                  <a:lnTo>
                    <a:pt x="3238" y="5067"/>
                  </a:lnTo>
                  <a:lnTo>
                    <a:pt x="5372" y="3187"/>
                  </a:lnTo>
                  <a:lnTo>
                    <a:pt x="7277" y="876"/>
                  </a:lnTo>
                  <a:lnTo>
                    <a:pt x="6540" y="25"/>
                  </a:lnTo>
                  <a:lnTo>
                    <a:pt x="5651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432737" y="1784616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11430" y="0"/>
                  </a:moveTo>
                  <a:lnTo>
                    <a:pt x="0" y="0"/>
                  </a:lnTo>
                  <a:lnTo>
                    <a:pt x="3644" y="2197"/>
                  </a:lnTo>
                  <a:lnTo>
                    <a:pt x="7632" y="508"/>
                  </a:lnTo>
                  <a:lnTo>
                    <a:pt x="11430" y="1028"/>
                  </a:lnTo>
                  <a:lnTo>
                    <a:pt x="11430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383601" y="1779295"/>
              <a:ext cx="199390" cy="4445"/>
            </a:xfrm>
            <a:custGeom>
              <a:avLst/>
              <a:gdLst/>
              <a:ahLst/>
              <a:cxnLst/>
              <a:rect l="l" t="t" r="r" b="b"/>
              <a:pathLst>
                <a:path w="199390" h="4444">
                  <a:moveTo>
                    <a:pt x="11772" y="2184"/>
                  </a:moveTo>
                  <a:lnTo>
                    <a:pt x="10934" y="1689"/>
                  </a:lnTo>
                  <a:lnTo>
                    <a:pt x="8128" y="0"/>
                  </a:lnTo>
                  <a:lnTo>
                    <a:pt x="4140" y="1689"/>
                  </a:lnTo>
                  <a:lnTo>
                    <a:pt x="342" y="1155"/>
                  </a:lnTo>
                  <a:lnTo>
                    <a:pt x="114" y="1282"/>
                  </a:lnTo>
                  <a:lnTo>
                    <a:pt x="0" y="1968"/>
                  </a:lnTo>
                  <a:lnTo>
                    <a:pt x="342" y="2184"/>
                  </a:lnTo>
                  <a:lnTo>
                    <a:pt x="6565" y="2197"/>
                  </a:lnTo>
                  <a:lnTo>
                    <a:pt x="8293" y="2971"/>
                  </a:lnTo>
                  <a:lnTo>
                    <a:pt x="10033" y="2971"/>
                  </a:lnTo>
                  <a:lnTo>
                    <a:pt x="11772" y="2184"/>
                  </a:lnTo>
                  <a:close/>
                </a:path>
                <a:path w="199390" h="4444">
                  <a:moveTo>
                    <a:pt x="186664" y="2667"/>
                  </a:moveTo>
                  <a:lnTo>
                    <a:pt x="186550" y="2425"/>
                  </a:lnTo>
                  <a:lnTo>
                    <a:pt x="186207" y="2197"/>
                  </a:lnTo>
                  <a:lnTo>
                    <a:pt x="182410" y="2743"/>
                  </a:lnTo>
                  <a:lnTo>
                    <a:pt x="178422" y="1054"/>
                  </a:lnTo>
                  <a:lnTo>
                    <a:pt x="174777" y="3238"/>
                  </a:lnTo>
                  <a:lnTo>
                    <a:pt x="177546" y="4064"/>
                  </a:lnTo>
                  <a:lnTo>
                    <a:pt x="180327" y="4051"/>
                  </a:lnTo>
                  <a:lnTo>
                    <a:pt x="183095" y="3251"/>
                  </a:lnTo>
                  <a:lnTo>
                    <a:pt x="186321" y="3238"/>
                  </a:lnTo>
                  <a:lnTo>
                    <a:pt x="186664" y="2667"/>
                  </a:lnTo>
                  <a:close/>
                </a:path>
                <a:path w="199390" h="4444">
                  <a:moveTo>
                    <a:pt x="199136" y="1625"/>
                  </a:moveTo>
                  <a:lnTo>
                    <a:pt x="199009" y="1397"/>
                  </a:lnTo>
                  <a:lnTo>
                    <a:pt x="198678" y="1168"/>
                  </a:lnTo>
                  <a:lnTo>
                    <a:pt x="194868" y="1689"/>
                  </a:lnTo>
                  <a:lnTo>
                    <a:pt x="190881" y="0"/>
                  </a:lnTo>
                  <a:lnTo>
                    <a:pt x="187236" y="2197"/>
                  </a:lnTo>
                  <a:lnTo>
                    <a:pt x="189318" y="2997"/>
                  </a:lnTo>
                  <a:lnTo>
                    <a:pt x="191401" y="2984"/>
                  </a:lnTo>
                  <a:lnTo>
                    <a:pt x="193484" y="2209"/>
                  </a:lnTo>
                  <a:lnTo>
                    <a:pt x="198780" y="2197"/>
                  </a:lnTo>
                  <a:lnTo>
                    <a:pt x="199136" y="1625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415084" y="1782533"/>
              <a:ext cx="151765" cy="4445"/>
            </a:xfrm>
            <a:custGeom>
              <a:avLst/>
              <a:gdLst/>
              <a:ahLst/>
              <a:cxnLst/>
              <a:rect l="l" t="t" r="r" b="b"/>
              <a:pathLst>
                <a:path w="151765" h="4444">
                  <a:moveTo>
                    <a:pt x="10388" y="1041"/>
                  </a:moveTo>
                  <a:lnTo>
                    <a:pt x="0" y="1054"/>
                  </a:lnTo>
                  <a:lnTo>
                    <a:pt x="3289" y="3149"/>
                  </a:lnTo>
                  <a:lnTo>
                    <a:pt x="6934" y="1612"/>
                  </a:lnTo>
                  <a:lnTo>
                    <a:pt x="10388" y="2082"/>
                  </a:lnTo>
                  <a:lnTo>
                    <a:pt x="10388" y="1041"/>
                  </a:lnTo>
                  <a:close/>
                </a:path>
                <a:path w="151765" h="4444">
                  <a:moveTo>
                    <a:pt x="121513" y="2082"/>
                  </a:moveTo>
                  <a:lnTo>
                    <a:pt x="118059" y="2552"/>
                  </a:lnTo>
                  <a:lnTo>
                    <a:pt x="114414" y="1003"/>
                  </a:lnTo>
                  <a:lnTo>
                    <a:pt x="111125" y="3124"/>
                  </a:lnTo>
                  <a:lnTo>
                    <a:pt x="114579" y="2654"/>
                  </a:lnTo>
                  <a:lnTo>
                    <a:pt x="118224" y="4191"/>
                  </a:lnTo>
                  <a:lnTo>
                    <a:pt x="121513" y="2082"/>
                  </a:lnTo>
                  <a:close/>
                </a:path>
                <a:path w="151765" h="4444">
                  <a:moveTo>
                    <a:pt x="138125" y="1041"/>
                  </a:moveTo>
                  <a:lnTo>
                    <a:pt x="135026" y="1485"/>
                  </a:lnTo>
                  <a:lnTo>
                    <a:pt x="131699" y="0"/>
                  </a:lnTo>
                  <a:lnTo>
                    <a:pt x="128778" y="2070"/>
                  </a:lnTo>
                  <a:lnTo>
                    <a:pt x="131876" y="1625"/>
                  </a:lnTo>
                  <a:lnTo>
                    <a:pt x="135204" y="3098"/>
                  </a:lnTo>
                  <a:lnTo>
                    <a:pt x="138125" y="1041"/>
                  </a:lnTo>
                  <a:close/>
                </a:path>
                <a:path w="151765" h="4444">
                  <a:moveTo>
                    <a:pt x="151612" y="12"/>
                  </a:moveTo>
                  <a:lnTo>
                    <a:pt x="143294" y="0"/>
                  </a:lnTo>
                  <a:lnTo>
                    <a:pt x="142265" y="0"/>
                  </a:lnTo>
                  <a:lnTo>
                    <a:pt x="142265" y="1041"/>
                  </a:lnTo>
                  <a:lnTo>
                    <a:pt x="145376" y="584"/>
                  </a:lnTo>
                  <a:lnTo>
                    <a:pt x="148691" y="2082"/>
                  </a:lnTo>
                  <a:lnTo>
                    <a:pt x="151612" y="12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714157" y="1754403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3898" y="0"/>
                  </a:moveTo>
                  <a:lnTo>
                    <a:pt x="1638" y="152"/>
                  </a:lnTo>
                  <a:lnTo>
                    <a:pt x="0" y="2171"/>
                  </a:lnTo>
                  <a:lnTo>
                    <a:pt x="2273" y="2082"/>
                  </a:lnTo>
                  <a:lnTo>
                    <a:pt x="4432" y="1612"/>
                  </a:lnTo>
                  <a:lnTo>
                    <a:pt x="6235" y="101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841284" y="169849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3911" y="0"/>
                  </a:moveTo>
                  <a:lnTo>
                    <a:pt x="2806" y="330"/>
                  </a:lnTo>
                  <a:lnTo>
                    <a:pt x="1397" y="1168"/>
                  </a:lnTo>
                  <a:lnTo>
                    <a:pt x="0" y="2032"/>
                  </a:lnTo>
                  <a:lnTo>
                    <a:pt x="584" y="4064"/>
                  </a:lnTo>
                  <a:lnTo>
                    <a:pt x="2806" y="3848"/>
                  </a:lnTo>
                  <a:lnTo>
                    <a:pt x="4241" y="2311"/>
                  </a:lnTo>
                  <a:lnTo>
                    <a:pt x="5778" y="965"/>
                  </a:lnTo>
                  <a:lnTo>
                    <a:pt x="4914" y="88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294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401584" y="1781492"/>
              <a:ext cx="175895" cy="3175"/>
            </a:xfrm>
            <a:custGeom>
              <a:avLst/>
              <a:gdLst/>
              <a:ahLst/>
              <a:cxnLst/>
              <a:rect l="l" t="t" r="r" b="b"/>
              <a:pathLst>
                <a:path w="175894" h="3175">
                  <a:moveTo>
                    <a:pt x="7277" y="2070"/>
                  </a:moveTo>
                  <a:lnTo>
                    <a:pt x="5080" y="88"/>
                  </a:lnTo>
                  <a:lnTo>
                    <a:pt x="2413" y="1435"/>
                  </a:lnTo>
                  <a:lnTo>
                    <a:pt x="0" y="1041"/>
                  </a:lnTo>
                  <a:lnTo>
                    <a:pt x="2197" y="3009"/>
                  </a:lnTo>
                  <a:lnTo>
                    <a:pt x="4864" y="1676"/>
                  </a:lnTo>
                  <a:lnTo>
                    <a:pt x="7277" y="2070"/>
                  </a:lnTo>
                  <a:close/>
                </a:path>
                <a:path w="175894" h="3175">
                  <a:moveTo>
                    <a:pt x="175501" y="12"/>
                  </a:moveTo>
                  <a:lnTo>
                    <a:pt x="171335" y="0"/>
                  </a:lnTo>
                  <a:lnTo>
                    <a:pt x="168224" y="0"/>
                  </a:lnTo>
                  <a:lnTo>
                    <a:pt x="168224" y="1041"/>
                  </a:lnTo>
                  <a:lnTo>
                    <a:pt x="170649" y="647"/>
                  </a:lnTo>
                  <a:lnTo>
                    <a:pt x="173304" y="1981"/>
                  </a:lnTo>
                  <a:lnTo>
                    <a:pt x="175501" y="12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614462" y="1772398"/>
              <a:ext cx="27305" cy="6350"/>
            </a:xfrm>
            <a:custGeom>
              <a:avLst/>
              <a:gdLst/>
              <a:ahLst/>
              <a:cxnLst/>
              <a:rect l="l" t="t" r="r" b="b"/>
              <a:pathLst>
                <a:path w="27305" h="6350">
                  <a:moveTo>
                    <a:pt x="7264" y="3911"/>
                  </a:moveTo>
                  <a:lnTo>
                    <a:pt x="4851" y="4305"/>
                  </a:lnTo>
                  <a:lnTo>
                    <a:pt x="2184" y="2946"/>
                  </a:lnTo>
                  <a:lnTo>
                    <a:pt x="0" y="4940"/>
                  </a:lnTo>
                  <a:lnTo>
                    <a:pt x="2413" y="4533"/>
                  </a:lnTo>
                  <a:lnTo>
                    <a:pt x="5080" y="5892"/>
                  </a:lnTo>
                  <a:lnTo>
                    <a:pt x="7264" y="3911"/>
                  </a:lnTo>
                  <a:close/>
                </a:path>
                <a:path w="27305" h="6350">
                  <a:moveTo>
                    <a:pt x="26987" y="787"/>
                  </a:moveTo>
                  <a:lnTo>
                    <a:pt x="24561" y="12"/>
                  </a:lnTo>
                  <a:lnTo>
                    <a:pt x="22148" y="0"/>
                  </a:lnTo>
                  <a:lnTo>
                    <a:pt x="19723" y="800"/>
                  </a:lnTo>
                  <a:lnTo>
                    <a:pt x="19723" y="1828"/>
                  </a:lnTo>
                  <a:lnTo>
                    <a:pt x="22136" y="1422"/>
                  </a:lnTo>
                  <a:lnTo>
                    <a:pt x="24803" y="2794"/>
                  </a:lnTo>
                  <a:lnTo>
                    <a:pt x="26987" y="787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634185" y="1771205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19" h="2539">
                  <a:moveTo>
                    <a:pt x="2197" y="0"/>
                  </a:moveTo>
                  <a:lnTo>
                    <a:pt x="0" y="1981"/>
                  </a:lnTo>
                  <a:lnTo>
                    <a:pt x="7264" y="1981"/>
                  </a:lnTo>
                  <a:lnTo>
                    <a:pt x="7277" y="1638"/>
                  </a:lnTo>
                  <a:lnTo>
                    <a:pt x="7277" y="952"/>
                  </a:lnTo>
                  <a:lnTo>
                    <a:pt x="4864" y="1320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627962" y="1750758"/>
              <a:ext cx="100965" cy="25400"/>
            </a:xfrm>
            <a:custGeom>
              <a:avLst/>
              <a:gdLst/>
              <a:ahLst/>
              <a:cxnLst/>
              <a:rect l="l" t="t" r="r" b="b"/>
              <a:pathLst>
                <a:path w="100964" h="25400">
                  <a:moveTo>
                    <a:pt x="6235" y="23469"/>
                  </a:moveTo>
                  <a:lnTo>
                    <a:pt x="4152" y="23812"/>
                  </a:lnTo>
                  <a:lnTo>
                    <a:pt x="1828" y="22631"/>
                  </a:lnTo>
                  <a:lnTo>
                    <a:pt x="0" y="24511"/>
                  </a:lnTo>
                  <a:lnTo>
                    <a:pt x="2082" y="24180"/>
                  </a:lnTo>
                  <a:lnTo>
                    <a:pt x="4406" y="25349"/>
                  </a:lnTo>
                  <a:lnTo>
                    <a:pt x="6235" y="23469"/>
                  </a:lnTo>
                  <a:close/>
                </a:path>
                <a:path w="100964" h="25400">
                  <a:moveTo>
                    <a:pt x="23876" y="20358"/>
                  </a:moveTo>
                  <a:lnTo>
                    <a:pt x="22148" y="20345"/>
                  </a:lnTo>
                  <a:lnTo>
                    <a:pt x="18681" y="20345"/>
                  </a:lnTo>
                  <a:lnTo>
                    <a:pt x="17830" y="20370"/>
                  </a:lnTo>
                  <a:lnTo>
                    <a:pt x="17056" y="20548"/>
                  </a:lnTo>
                  <a:lnTo>
                    <a:pt x="16598" y="21386"/>
                  </a:lnTo>
                  <a:lnTo>
                    <a:pt x="19024" y="21005"/>
                  </a:lnTo>
                  <a:lnTo>
                    <a:pt x="21691" y="22339"/>
                  </a:lnTo>
                  <a:lnTo>
                    <a:pt x="23876" y="20358"/>
                  </a:lnTo>
                  <a:close/>
                </a:path>
                <a:path w="100964" h="25400">
                  <a:moveTo>
                    <a:pt x="100736" y="1638"/>
                  </a:moveTo>
                  <a:lnTo>
                    <a:pt x="98602" y="0"/>
                  </a:lnTo>
                  <a:lnTo>
                    <a:pt x="97167" y="1803"/>
                  </a:lnTo>
                  <a:lnTo>
                    <a:pt x="95542" y="2692"/>
                  </a:lnTo>
                  <a:lnTo>
                    <a:pt x="97370" y="2806"/>
                  </a:lnTo>
                  <a:lnTo>
                    <a:pt x="99136" y="2641"/>
                  </a:lnTo>
                  <a:lnTo>
                    <a:pt x="100736" y="1638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378737" y="1778393"/>
              <a:ext cx="227965" cy="5080"/>
            </a:xfrm>
            <a:custGeom>
              <a:avLst/>
              <a:gdLst/>
              <a:ahLst/>
              <a:cxnLst/>
              <a:rect l="l" t="t" r="r" b="b"/>
              <a:pathLst>
                <a:path w="227965" h="5080">
                  <a:moveTo>
                    <a:pt x="5194" y="2070"/>
                  </a:moveTo>
                  <a:lnTo>
                    <a:pt x="0" y="2070"/>
                  </a:lnTo>
                  <a:lnTo>
                    <a:pt x="1460" y="3784"/>
                  </a:lnTo>
                  <a:lnTo>
                    <a:pt x="3441" y="2857"/>
                  </a:lnTo>
                  <a:lnTo>
                    <a:pt x="5194" y="3098"/>
                  </a:lnTo>
                  <a:lnTo>
                    <a:pt x="5194" y="2070"/>
                  </a:lnTo>
                  <a:close/>
                </a:path>
                <a:path w="227965" h="5080">
                  <a:moveTo>
                    <a:pt x="16624" y="3111"/>
                  </a:moveTo>
                  <a:lnTo>
                    <a:pt x="11430" y="3111"/>
                  </a:lnTo>
                  <a:lnTo>
                    <a:pt x="12890" y="4826"/>
                  </a:lnTo>
                  <a:lnTo>
                    <a:pt x="14871" y="3898"/>
                  </a:lnTo>
                  <a:lnTo>
                    <a:pt x="16624" y="4140"/>
                  </a:lnTo>
                  <a:lnTo>
                    <a:pt x="16624" y="3111"/>
                  </a:lnTo>
                  <a:close/>
                </a:path>
                <a:path w="227965" h="5080">
                  <a:moveTo>
                    <a:pt x="209778" y="2070"/>
                  </a:moveTo>
                  <a:lnTo>
                    <a:pt x="203542" y="2070"/>
                  </a:lnTo>
                  <a:lnTo>
                    <a:pt x="203542" y="3098"/>
                  </a:lnTo>
                  <a:lnTo>
                    <a:pt x="205625" y="2768"/>
                  </a:lnTo>
                  <a:lnTo>
                    <a:pt x="207949" y="3937"/>
                  </a:lnTo>
                  <a:lnTo>
                    <a:pt x="209778" y="2070"/>
                  </a:lnTo>
                  <a:close/>
                </a:path>
                <a:path w="227965" h="5080">
                  <a:moveTo>
                    <a:pt x="227418" y="0"/>
                  </a:moveTo>
                  <a:lnTo>
                    <a:pt x="222224" y="0"/>
                  </a:lnTo>
                  <a:lnTo>
                    <a:pt x="222224" y="1028"/>
                  </a:lnTo>
                  <a:lnTo>
                    <a:pt x="223977" y="787"/>
                  </a:lnTo>
                  <a:lnTo>
                    <a:pt x="225958" y="1714"/>
                  </a:lnTo>
                  <a:lnTo>
                    <a:pt x="227418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622767" y="1762111"/>
              <a:ext cx="67945" cy="15240"/>
            </a:xfrm>
            <a:custGeom>
              <a:avLst/>
              <a:gdLst/>
              <a:ahLst/>
              <a:cxnLst/>
              <a:rect l="l" t="t" r="r" b="b"/>
              <a:pathLst>
                <a:path w="67944" h="15239">
                  <a:moveTo>
                    <a:pt x="5194" y="13157"/>
                  </a:moveTo>
                  <a:lnTo>
                    <a:pt x="3441" y="13398"/>
                  </a:lnTo>
                  <a:lnTo>
                    <a:pt x="1460" y="12458"/>
                  </a:lnTo>
                  <a:lnTo>
                    <a:pt x="0" y="14185"/>
                  </a:lnTo>
                  <a:lnTo>
                    <a:pt x="1752" y="13944"/>
                  </a:lnTo>
                  <a:lnTo>
                    <a:pt x="3733" y="14884"/>
                  </a:lnTo>
                  <a:lnTo>
                    <a:pt x="5194" y="13157"/>
                  </a:lnTo>
                  <a:close/>
                </a:path>
                <a:path w="67944" h="15239">
                  <a:moveTo>
                    <a:pt x="34277" y="7962"/>
                  </a:moveTo>
                  <a:lnTo>
                    <a:pt x="32524" y="8216"/>
                  </a:lnTo>
                  <a:lnTo>
                    <a:pt x="30543" y="7277"/>
                  </a:lnTo>
                  <a:lnTo>
                    <a:pt x="29083" y="9004"/>
                  </a:lnTo>
                  <a:lnTo>
                    <a:pt x="30835" y="8750"/>
                  </a:lnTo>
                  <a:lnTo>
                    <a:pt x="32829" y="9690"/>
                  </a:lnTo>
                  <a:lnTo>
                    <a:pt x="34277" y="7962"/>
                  </a:lnTo>
                  <a:close/>
                </a:path>
                <a:path w="67944" h="15239">
                  <a:moveTo>
                    <a:pt x="43624" y="5892"/>
                  </a:moveTo>
                  <a:lnTo>
                    <a:pt x="41871" y="6134"/>
                  </a:lnTo>
                  <a:lnTo>
                    <a:pt x="39890" y="5194"/>
                  </a:lnTo>
                  <a:lnTo>
                    <a:pt x="38430" y="6921"/>
                  </a:lnTo>
                  <a:lnTo>
                    <a:pt x="40182" y="6680"/>
                  </a:lnTo>
                  <a:lnTo>
                    <a:pt x="42164" y="7607"/>
                  </a:lnTo>
                  <a:lnTo>
                    <a:pt x="43624" y="5892"/>
                  </a:lnTo>
                  <a:close/>
                </a:path>
                <a:path w="67944" h="15239">
                  <a:moveTo>
                    <a:pt x="67500" y="698"/>
                  </a:moveTo>
                  <a:lnTo>
                    <a:pt x="65747" y="939"/>
                  </a:lnTo>
                  <a:lnTo>
                    <a:pt x="63766" y="0"/>
                  </a:lnTo>
                  <a:lnTo>
                    <a:pt x="62306" y="1727"/>
                  </a:lnTo>
                  <a:lnTo>
                    <a:pt x="64058" y="1485"/>
                  </a:lnTo>
                  <a:lnTo>
                    <a:pt x="66040" y="2413"/>
                  </a:lnTo>
                  <a:lnTo>
                    <a:pt x="67500" y="698"/>
                  </a:lnTo>
                  <a:close/>
                </a:path>
              </a:pathLst>
            </a:custGeom>
            <a:solidFill>
              <a:srgbClr val="29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985342" y="1317307"/>
              <a:ext cx="184150" cy="380365"/>
            </a:xfrm>
            <a:custGeom>
              <a:avLst/>
              <a:gdLst/>
              <a:ahLst/>
              <a:cxnLst/>
              <a:rect l="l" t="t" r="r" b="b"/>
              <a:pathLst>
                <a:path w="184150" h="380364">
                  <a:moveTo>
                    <a:pt x="183654" y="0"/>
                  </a:moveTo>
                  <a:lnTo>
                    <a:pt x="179501" y="0"/>
                  </a:lnTo>
                  <a:lnTo>
                    <a:pt x="177673" y="990"/>
                  </a:lnTo>
                  <a:lnTo>
                    <a:pt x="163361" y="6825"/>
                  </a:lnTo>
                  <a:lnTo>
                    <a:pt x="150279" y="12869"/>
                  </a:lnTo>
                  <a:lnTo>
                    <a:pt x="121920" y="26593"/>
                  </a:lnTo>
                  <a:lnTo>
                    <a:pt x="120472" y="29641"/>
                  </a:lnTo>
                  <a:lnTo>
                    <a:pt x="117195" y="29083"/>
                  </a:lnTo>
                  <a:lnTo>
                    <a:pt x="114909" y="32550"/>
                  </a:lnTo>
                  <a:lnTo>
                    <a:pt x="110998" y="33870"/>
                  </a:lnTo>
                  <a:lnTo>
                    <a:pt x="95321" y="43325"/>
                  </a:lnTo>
                  <a:lnTo>
                    <a:pt x="60845" y="69507"/>
                  </a:lnTo>
                  <a:lnTo>
                    <a:pt x="32794" y="99741"/>
                  </a:lnTo>
                  <a:lnTo>
                    <a:pt x="11506" y="135204"/>
                  </a:lnTo>
                  <a:lnTo>
                    <a:pt x="1142" y="172596"/>
                  </a:lnTo>
                  <a:lnTo>
                    <a:pt x="0" y="185508"/>
                  </a:lnTo>
                  <a:lnTo>
                    <a:pt x="46" y="196260"/>
                  </a:lnTo>
                  <a:lnTo>
                    <a:pt x="9305" y="239345"/>
                  </a:lnTo>
                  <a:lnTo>
                    <a:pt x="25971" y="276313"/>
                  </a:lnTo>
                  <a:lnTo>
                    <a:pt x="30073" y="280098"/>
                  </a:lnTo>
                  <a:lnTo>
                    <a:pt x="31013" y="285584"/>
                  </a:lnTo>
                  <a:lnTo>
                    <a:pt x="32156" y="286600"/>
                  </a:lnTo>
                  <a:lnTo>
                    <a:pt x="33667" y="287413"/>
                  </a:lnTo>
                  <a:lnTo>
                    <a:pt x="41348" y="299108"/>
                  </a:lnTo>
                  <a:lnTo>
                    <a:pt x="72753" y="334355"/>
                  </a:lnTo>
                  <a:lnTo>
                    <a:pt x="100076" y="357847"/>
                  </a:lnTo>
                  <a:lnTo>
                    <a:pt x="104457" y="363207"/>
                  </a:lnTo>
                  <a:lnTo>
                    <a:pt x="110959" y="365544"/>
                  </a:lnTo>
                  <a:lnTo>
                    <a:pt x="112433" y="366471"/>
                  </a:lnTo>
                  <a:lnTo>
                    <a:pt x="113677" y="367690"/>
                  </a:lnTo>
                  <a:lnTo>
                    <a:pt x="124460" y="374904"/>
                  </a:lnTo>
                  <a:lnTo>
                    <a:pt x="127038" y="376923"/>
                  </a:lnTo>
                  <a:lnTo>
                    <a:pt x="129463" y="379222"/>
                  </a:lnTo>
                  <a:lnTo>
                    <a:pt x="132765" y="380085"/>
                  </a:lnTo>
                  <a:lnTo>
                    <a:pt x="134848" y="380072"/>
                  </a:lnTo>
                  <a:lnTo>
                    <a:pt x="133997" y="378256"/>
                  </a:lnTo>
                  <a:lnTo>
                    <a:pt x="132295" y="377456"/>
                  </a:lnTo>
                  <a:lnTo>
                    <a:pt x="114161" y="365353"/>
                  </a:lnTo>
                  <a:lnTo>
                    <a:pt x="77622" y="333971"/>
                  </a:lnTo>
                  <a:lnTo>
                    <a:pt x="43723" y="295331"/>
                  </a:lnTo>
                  <a:lnTo>
                    <a:pt x="34086" y="281076"/>
                  </a:lnTo>
                  <a:lnTo>
                    <a:pt x="32334" y="278942"/>
                  </a:lnTo>
                  <a:lnTo>
                    <a:pt x="31534" y="276237"/>
                  </a:lnTo>
                  <a:lnTo>
                    <a:pt x="28803" y="272935"/>
                  </a:lnTo>
                  <a:lnTo>
                    <a:pt x="28041" y="271653"/>
                  </a:lnTo>
                  <a:lnTo>
                    <a:pt x="27597" y="270192"/>
                  </a:lnTo>
                  <a:lnTo>
                    <a:pt x="24714" y="265823"/>
                  </a:lnTo>
                  <a:lnTo>
                    <a:pt x="24282" y="263855"/>
                  </a:lnTo>
                  <a:lnTo>
                    <a:pt x="21564" y="260019"/>
                  </a:lnTo>
                  <a:lnTo>
                    <a:pt x="19443" y="253784"/>
                  </a:lnTo>
                  <a:lnTo>
                    <a:pt x="17284" y="250355"/>
                  </a:lnTo>
                  <a:lnTo>
                    <a:pt x="16217" y="245325"/>
                  </a:lnTo>
                  <a:lnTo>
                    <a:pt x="13169" y="241109"/>
                  </a:lnTo>
                  <a:lnTo>
                    <a:pt x="11849" y="233946"/>
                  </a:lnTo>
                  <a:lnTo>
                    <a:pt x="10337" y="230606"/>
                  </a:lnTo>
                  <a:lnTo>
                    <a:pt x="9944" y="226974"/>
                  </a:lnTo>
                  <a:lnTo>
                    <a:pt x="9144" y="223443"/>
                  </a:lnTo>
                  <a:lnTo>
                    <a:pt x="5672" y="201393"/>
                  </a:lnTo>
                  <a:lnTo>
                    <a:pt x="5540" y="179622"/>
                  </a:lnTo>
                  <a:lnTo>
                    <a:pt x="8965" y="158117"/>
                  </a:lnTo>
                  <a:lnTo>
                    <a:pt x="23286" y="122672"/>
                  </a:lnTo>
                  <a:lnTo>
                    <a:pt x="51409" y="84836"/>
                  </a:lnTo>
                  <a:lnTo>
                    <a:pt x="79006" y="59804"/>
                  </a:lnTo>
                  <a:lnTo>
                    <a:pt x="81229" y="56730"/>
                  </a:lnTo>
                  <a:lnTo>
                    <a:pt x="82969" y="55829"/>
                  </a:lnTo>
                  <a:lnTo>
                    <a:pt x="88049" y="52120"/>
                  </a:lnTo>
                  <a:lnTo>
                    <a:pt x="91592" y="48666"/>
                  </a:lnTo>
                  <a:lnTo>
                    <a:pt x="96088" y="46583"/>
                  </a:lnTo>
                  <a:lnTo>
                    <a:pt x="99187" y="44005"/>
                  </a:lnTo>
                  <a:lnTo>
                    <a:pt x="103974" y="42087"/>
                  </a:lnTo>
                  <a:lnTo>
                    <a:pt x="124184" y="29725"/>
                  </a:lnTo>
                  <a:lnTo>
                    <a:pt x="143113" y="19689"/>
                  </a:lnTo>
                  <a:lnTo>
                    <a:pt x="162551" y="10680"/>
                  </a:lnTo>
                  <a:lnTo>
                    <a:pt x="182473" y="2641"/>
                  </a:lnTo>
                  <a:lnTo>
                    <a:pt x="184111" y="1257"/>
                  </a:lnTo>
                  <a:lnTo>
                    <a:pt x="183654" y="0"/>
                  </a:lnTo>
                  <a:close/>
                </a:path>
              </a:pathLst>
            </a:custGeom>
            <a:solidFill>
              <a:srgbClr val="2A50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155496" y="1717014"/>
              <a:ext cx="142875" cy="50165"/>
            </a:xfrm>
            <a:custGeom>
              <a:avLst/>
              <a:gdLst/>
              <a:ahLst/>
              <a:cxnLst/>
              <a:rect l="l" t="t" r="r" b="b"/>
              <a:pathLst>
                <a:path w="142875" h="50164">
                  <a:moveTo>
                    <a:pt x="4152" y="2171"/>
                  </a:moveTo>
                  <a:lnTo>
                    <a:pt x="3378" y="279"/>
                  </a:lnTo>
                  <a:lnTo>
                    <a:pt x="1778" y="0"/>
                  </a:lnTo>
                  <a:lnTo>
                    <a:pt x="0" y="88"/>
                  </a:lnTo>
                  <a:lnTo>
                    <a:pt x="1054" y="1447"/>
                  </a:lnTo>
                  <a:lnTo>
                    <a:pt x="2501" y="1993"/>
                  </a:lnTo>
                  <a:lnTo>
                    <a:pt x="4152" y="2171"/>
                  </a:lnTo>
                  <a:close/>
                </a:path>
                <a:path w="142875" h="50164">
                  <a:moveTo>
                    <a:pt x="25946" y="12560"/>
                  </a:moveTo>
                  <a:lnTo>
                    <a:pt x="19850" y="8432"/>
                  </a:lnTo>
                  <a:lnTo>
                    <a:pt x="13182" y="5524"/>
                  </a:lnTo>
                  <a:lnTo>
                    <a:pt x="6223" y="3213"/>
                  </a:lnTo>
                  <a:lnTo>
                    <a:pt x="12344" y="7289"/>
                  </a:lnTo>
                  <a:lnTo>
                    <a:pt x="18656" y="10947"/>
                  </a:lnTo>
                  <a:lnTo>
                    <a:pt x="25946" y="12560"/>
                  </a:lnTo>
                  <a:close/>
                </a:path>
                <a:path w="142875" h="50164">
                  <a:moveTo>
                    <a:pt x="33210" y="15671"/>
                  </a:moveTo>
                  <a:lnTo>
                    <a:pt x="31877" y="14020"/>
                  </a:lnTo>
                  <a:lnTo>
                    <a:pt x="30060" y="13538"/>
                  </a:lnTo>
                  <a:lnTo>
                    <a:pt x="28028" y="13601"/>
                  </a:lnTo>
                  <a:lnTo>
                    <a:pt x="29375" y="15240"/>
                  </a:lnTo>
                  <a:lnTo>
                    <a:pt x="31191" y="15735"/>
                  </a:lnTo>
                  <a:lnTo>
                    <a:pt x="33210" y="15671"/>
                  </a:lnTo>
                  <a:close/>
                </a:path>
                <a:path w="142875" h="50164">
                  <a:moveTo>
                    <a:pt x="42570" y="19824"/>
                  </a:moveTo>
                  <a:lnTo>
                    <a:pt x="40881" y="17081"/>
                  </a:lnTo>
                  <a:lnTo>
                    <a:pt x="37998" y="17119"/>
                  </a:lnTo>
                  <a:lnTo>
                    <a:pt x="35306" y="16713"/>
                  </a:lnTo>
                  <a:lnTo>
                    <a:pt x="37363" y="18605"/>
                  </a:lnTo>
                  <a:lnTo>
                    <a:pt x="39712" y="19824"/>
                  </a:lnTo>
                  <a:lnTo>
                    <a:pt x="42570" y="19824"/>
                  </a:lnTo>
                  <a:close/>
                </a:path>
                <a:path w="142875" h="50164">
                  <a:moveTo>
                    <a:pt x="50876" y="22936"/>
                  </a:moveTo>
                  <a:lnTo>
                    <a:pt x="49517" y="21297"/>
                  </a:lnTo>
                  <a:lnTo>
                    <a:pt x="47713" y="20789"/>
                  </a:lnTo>
                  <a:lnTo>
                    <a:pt x="45681" y="20866"/>
                  </a:lnTo>
                  <a:lnTo>
                    <a:pt x="47028" y="22504"/>
                  </a:lnTo>
                  <a:lnTo>
                    <a:pt x="48844" y="23012"/>
                  </a:lnTo>
                  <a:lnTo>
                    <a:pt x="50876" y="22936"/>
                  </a:lnTo>
                  <a:close/>
                </a:path>
                <a:path w="142875" h="50164">
                  <a:moveTo>
                    <a:pt x="57111" y="25019"/>
                  </a:moveTo>
                  <a:lnTo>
                    <a:pt x="55473" y="22999"/>
                  </a:lnTo>
                  <a:lnTo>
                    <a:pt x="53213" y="22860"/>
                  </a:lnTo>
                  <a:lnTo>
                    <a:pt x="50876" y="22936"/>
                  </a:lnTo>
                  <a:lnTo>
                    <a:pt x="52501" y="24968"/>
                  </a:lnTo>
                  <a:lnTo>
                    <a:pt x="54775" y="25107"/>
                  </a:lnTo>
                  <a:lnTo>
                    <a:pt x="57111" y="25019"/>
                  </a:lnTo>
                  <a:close/>
                </a:path>
                <a:path w="142875" h="50164">
                  <a:moveTo>
                    <a:pt x="62293" y="27101"/>
                  </a:moveTo>
                  <a:lnTo>
                    <a:pt x="60947" y="25438"/>
                  </a:lnTo>
                  <a:lnTo>
                    <a:pt x="59143" y="24968"/>
                  </a:lnTo>
                  <a:lnTo>
                    <a:pt x="57111" y="25019"/>
                  </a:lnTo>
                  <a:lnTo>
                    <a:pt x="58458" y="26670"/>
                  </a:lnTo>
                  <a:lnTo>
                    <a:pt x="60274" y="27165"/>
                  </a:lnTo>
                  <a:lnTo>
                    <a:pt x="62293" y="27101"/>
                  </a:lnTo>
                  <a:close/>
                </a:path>
                <a:path w="142875" h="50164">
                  <a:moveTo>
                    <a:pt x="91376" y="36436"/>
                  </a:moveTo>
                  <a:lnTo>
                    <a:pt x="88252" y="34264"/>
                  </a:lnTo>
                  <a:lnTo>
                    <a:pt x="84569" y="33972"/>
                  </a:lnTo>
                  <a:lnTo>
                    <a:pt x="80987" y="33324"/>
                  </a:lnTo>
                  <a:lnTo>
                    <a:pt x="83972" y="35979"/>
                  </a:lnTo>
                  <a:lnTo>
                    <a:pt x="87706" y="36106"/>
                  </a:lnTo>
                  <a:lnTo>
                    <a:pt x="91376" y="36436"/>
                  </a:lnTo>
                  <a:close/>
                </a:path>
                <a:path w="142875" h="50164">
                  <a:moveTo>
                    <a:pt x="101765" y="39547"/>
                  </a:moveTo>
                  <a:lnTo>
                    <a:pt x="98564" y="37642"/>
                  </a:lnTo>
                  <a:lnTo>
                    <a:pt x="95148" y="36436"/>
                  </a:lnTo>
                  <a:lnTo>
                    <a:pt x="91376" y="36436"/>
                  </a:lnTo>
                  <a:lnTo>
                    <a:pt x="94576" y="38354"/>
                  </a:lnTo>
                  <a:lnTo>
                    <a:pt x="97993" y="39560"/>
                  </a:lnTo>
                  <a:lnTo>
                    <a:pt x="101752" y="39560"/>
                  </a:lnTo>
                  <a:close/>
                </a:path>
                <a:path w="142875" h="50164">
                  <a:moveTo>
                    <a:pt x="113169" y="42672"/>
                  </a:moveTo>
                  <a:lnTo>
                    <a:pt x="109689" y="40449"/>
                  </a:lnTo>
                  <a:lnTo>
                    <a:pt x="105765" y="39852"/>
                  </a:lnTo>
                  <a:lnTo>
                    <a:pt x="101752" y="39560"/>
                  </a:lnTo>
                  <a:lnTo>
                    <a:pt x="105232" y="41783"/>
                  </a:lnTo>
                  <a:lnTo>
                    <a:pt x="109169" y="42367"/>
                  </a:lnTo>
                  <a:lnTo>
                    <a:pt x="113169" y="42672"/>
                  </a:lnTo>
                  <a:close/>
                </a:path>
                <a:path w="142875" h="50164">
                  <a:moveTo>
                    <a:pt x="129794" y="46837"/>
                  </a:moveTo>
                  <a:lnTo>
                    <a:pt x="127355" y="44818"/>
                  </a:lnTo>
                  <a:lnTo>
                    <a:pt x="124447" y="44678"/>
                  </a:lnTo>
                  <a:lnTo>
                    <a:pt x="121488" y="44754"/>
                  </a:lnTo>
                  <a:lnTo>
                    <a:pt x="124066" y="46240"/>
                  </a:lnTo>
                  <a:lnTo>
                    <a:pt x="126834" y="46888"/>
                  </a:lnTo>
                  <a:lnTo>
                    <a:pt x="129794" y="46837"/>
                  </a:lnTo>
                  <a:close/>
                </a:path>
                <a:path w="142875" h="50164">
                  <a:moveTo>
                    <a:pt x="142265" y="49936"/>
                  </a:moveTo>
                  <a:lnTo>
                    <a:pt x="138417" y="47625"/>
                  </a:lnTo>
                  <a:lnTo>
                    <a:pt x="134213" y="46824"/>
                  </a:lnTo>
                  <a:lnTo>
                    <a:pt x="129794" y="46824"/>
                  </a:lnTo>
                  <a:lnTo>
                    <a:pt x="133781" y="48539"/>
                  </a:lnTo>
                  <a:lnTo>
                    <a:pt x="137795" y="50139"/>
                  </a:lnTo>
                  <a:lnTo>
                    <a:pt x="142265" y="49936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096302" y="16828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4152" y="3111"/>
                  </a:moveTo>
                  <a:lnTo>
                    <a:pt x="3251" y="1447"/>
                  </a:lnTo>
                  <a:lnTo>
                    <a:pt x="2108" y="76"/>
                  </a:lnTo>
                  <a:lnTo>
                    <a:pt x="0" y="0"/>
                  </a:lnTo>
                  <a:lnTo>
                    <a:pt x="914" y="1663"/>
                  </a:lnTo>
                  <a:lnTo>
                    <a:pt x="2057" y="3022"/>
                  </a:lnTo>
                  <a:lnTo>
                    <a:pt x="4152" y="3111"/>
                  </a:lnTo>
                  <a:close/>
                </a:path>
                <a:path w="13969" h="9525">
                  <a:moveTo>
                    <a:pt x="13500" y="9347"/>
                  </a:moveTo>
                  <a:lnTo>
                    <a:pt x="11277" y="6743"/>
                  </a:lnTo>
                  <a:lnTo>
                    <a:pt x="8610" y="4851"/>
                  </a:lnTo>
                  <a:lnTo>
                    <a:pt x="5194" y="4140"/>
                  </a:lnTo>
                  <a:lnTo>
                    <a:pt x="7442" y="6718"/>
                  </a:lnTo>
                  <a:lnTo>
                    <a:pt x="10109" y="8610"/>
                  </a:lnTo>
                  <a:lnTo>
                    <a:pt x="13500" y="9347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35" name="object 5135"/>
          <p:cNvGrpSpPr/>
          <p:nvPr/>
        </p:nvGrpSpPr>
        <p:grpSpPr>
          <a:xfrm>
            <a:off x="888860" y="1043076"/>
            <a:ext cx="52705" cy="144780"/>
            <a:chOff x="888860" y="1043076"/>
            <a:chExt cx="52705" cy="144780"/>
          </a:xfrm>
        </p:grpSpPr>
        <p:sp>
          <p:nvSpPr>
            <p:cNvPr id="5136" name="object 5136"/>
            <p:cNvSpPr/>
            <p:nvPr/>
          </p:nvSpPr>
          <p:spPr>
            <a:xfrm>
              <a:off x="902893" y="1054277"/>
              <a:ext cx="35560" cy="113030"/>
            </a:xfrm>
            <a:custGeom>
              <a:avLst/>
              <a:gdLst/>
              <a:ahLst/>
              <a:cxnLst/>
              <a:rect l="l" t="t" r="r" b="b"/>
              <a:pathLst>
                <a:path w="35559" h="113030">
                  <a:moveTo>
                    <a:pt x="30011" y="30988"/>
                  </a:moveTo>
                  <a:lnTo>
                    <a:pt x="11620" y="30988"/>
                  </a:lnTo>
                  <a:lnTo>
                    <a:pt x="13792" y="34226"/>
                  </a:lnTo>
                  <a:lnTo>
                    <a:pt x="12433" y="35001"/>
                  </a:lnTo>
                  <a:lnTo>
                    <a:pt x="9093" y="40386"/>
                  </a:lnTo>
                  <a:lnTo>
                    <a:pt x="3543" y="43116"/>
                  </a:lnTo>
                  <a:lnTo>
                    <a:pt x="6502" y="57404"/>
                  </a:lnTo>
                  <a:lnTo>
                    <a:pt x="12344" y="83426"/>
                  </a:lnTo>
                  <a:lnTo>
                    <a:pt x="4343" y="89941"/>
                  </a:lnTo>
                  <a:lnTo>
                    <a:pt x="4254" y="91655"/>
                  </a:lnTo>
                  <a:lnTo>
                    <a:pt x="4000" y="95135"/>
                  </a:lnTo>
                  <a:lnTo>
                    <a:pt x="3606" y="96951"/>
                  </a:lnTo>
                  <a:lnTo>
                    <a:pt x="0" y="105422"/>
                  </a:lnTo>
                  <a:lnTo>
                    <a:pt x="609" y="107594"/>
                  </a:lnTo>
                  <a:lnTo>
                    <a:pt x="6502" y="112445"/>
                  </a:lnTo>
                  <a:lnTo>
                    <a:pt x="8293" y="107886"/>
                  </a:lnTo>
                  <a:lnTo>
                    <a:pt x="10261" y="103390"/>
                  </a:lnTo>
                  <a:lnTo>
                    <a:pt x="9423" y="96393"/>
                  </a:lnTo>
                  <a:lnTo>
                    <a:pt x="10096" y="94691"/>
                  </a:lnTo>
                  <a:lnTo>
                    <a:pt x="13411" y="85890"/>
                  </a:lnTo>
                  <a:lnTo>
                    <a:pt x="16179" y="78867"/>
                  </a:lnTo>
                  <a:lnTo>
                    <a:pt x="18148" y="68821"/>
                  </a:lnTo>
                  <a:lnTo>
                    <a:pt x="19011" y="67767"/>
                  </a:lnTo>
                  <a:lnTo>
                    <a:pt x="21031" y="66751"/>
                  </a:lnTo>
                  <a:lnTo>
                    <a:pt x="19862" y="65709"/>
                  </a:lnTo>
                  <a:lnTo>
                    <a:pt x="19875" y="64668"/>
                  </a:lnTo>
                  <a:lnTo>
                    <a:pt x="21031" y="63627"/>
                  </a:lnTo>
                  <a:lnTo>
                    <a:pt x="21209" y="62458"/>
                  </a:lnTo>
                  <a:lnTo>
                    <a:pt x="20942" y="60871"/>
                  </a:lnTo>
                  <a:lnTo>
                    <a:pt x="24587" y="57048"/>
                  </a:lnTo>
                  <a:lnTo>
                    <a:pt x="25552" y="52920"/>
                  </a:lnTo>
                  <a:lnTo>
                    <a:pt x="28714" y="46697"/>
                  </a:lnTo>
                  <a:lnTo>
                    <a:pt x="29603" y="43827"/>
                  </a:lnTo>
                  <a:lnTo>
                    <a:pt x="24396" y="40297"/>
                  </a:lnTo>
                  <a:lnTo>
                    <a:pt x="25209" y="38646"/>
                  </a:lnTo>
                  <a:lnTo>
                    <a:pt x="29870" y="32105"/>
                  </a:lnTo>
                  <a:lnTo>
                    <a:pt x="30011" y="30988"/>
                  </a:lnTo>
                  <a:close/>
                </a:path>
                <a:path w="35559" h="113030">
                  <a:moveTo>
                    <a:pt x="20002" y="4445"/>
                  </a:moveTo>
                  <a:lnTo>
                    <a:pt x="16078" y="7670"/>
                  </a:lnTo>
                  <a:lnTo>
                    <a:pt x="11023" y="7950"/>
                  </a:lnTo>
                  <a:lnTo>
                    <a:pt x="6502" y="9639"/>
                  </a:lnTo>
                  <a:lnTo>
                    <a:pt x="6870" y="12077"/>
                  </a:lnTo>
                  <a:lnTo>
                    <a:pt x="11785" y="12547"/>
                  </a:lnTo>
                  <a:lnTo>
                    <a:pt x="8001" y="17995"/>
                  </a:lnTo>
                  <a:lnTo>
                    <a:pt x="8039" y="21856"/>
                  </a:lnTo>
                  <a:lnTo>
                    <a:pt x="1968" y="26301"/>
                  </a:lnTo>
                  <a:lnTo>
                    <a:pt x="4699" y="29260"/>
                  </a:lnTo>
                  <a:lnTo>
                    <a:pt x="6261" y="34505"/>
                  </a:lnTo>
                  <a:lnTo>
                    <a:pt x="7848" y="32664"/>
                  </a:lnTo>
                  <a:lnTo>
                    <a:pt x="10414" y="31724"/>
                  </a:lnTo>
                  <a:lnTo>
                    <a:pt x="11620" y="30988"/>
                  </a:lnTo>
                  <a:lnTo>
                    <a:pt x="30011" y="30988"/>
                  </a:lnTo>
                  <a:lnTo>
                    <a:pt x="30670" y="25755"/>
                  </a:lnTo>
                  <a:lnTo>
                    <a:pt x="35318" y="19037"/>
                  </a:lnTo>
                  <a:lnTo>
                    <a:pt x="35115" y="16471"/>
                  </a:lnTo>
                  <a:lnTo>
                    <a:pt x="28867" y="14884"/>
                  </a:lnTo>
                  <a:lnTo>
                    <a:pt x="26149" y="7658"/>
                  </a:lnTo>
                  <a:lnTo>
                    <a:pt x="26756" y="6324"/>
                  </a:lnTo>
                  <a:lnTo>
                    <a:pt x="22136" y="6324"/>
                  </a:lnTo>
                  <a:lnTo>
                    <a:pt x="20002" y="4445"/>
                  </a:lnTo>
                  <a:close/>
                </a:path>
                <a:path w="35559" h="113030">
                  <a:moveTo>
                    <a:pt x="25019" y="0"/>
                  </a:moveTo>
                  <a:lnTo>
                    <a:pt x="24955" y="2235"/>
                  </a:lnTo>
                  <a:lnTo>
                    <a:pt x="22101" y="6294"/>
                  </a:lnTo>
                  <a:lnTo>
                    <a:pt x="26756" y="6324"/>
                  </a:lnTo>
                  <a:lnTo>
                    <a:pt x="28803" y="1828"/>
                  </a:lnTo>
                  <a:lnTo>
                    <a:pt x="25019" y="0"/>
                  </a:lnTo>
                  <a:close/>
                </a:path>
              </a:pathLst>
            </a:custGeom>
            <a:solidFill>
              <a:srgbClr val="9EC4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890092" y="1111694"/>
              <a:ext cx="25400" cy="76200"/>
            </a:xfrm>
            <a:custGeom>
              <a:avLst/>
              <a:gdLst/>
              <a:ahLst/>
              <a:cxnLst/>
              <a:rect l="l" t="t" r="r" b="b"/>
              <a:pathLst>
                <a:path w="25400" h="76200">
                  <a:moveTo>
                    <a:pt x="18372" y="36423"/>
                  </a:moveTo>
                  <a:lnTo>
                    <a:pt x="7861" y="36423"/>
                  </a:lnTo>
                  <a:lnTo>
                    <a:pt x="7912" y="44881"/>
                  </a:lnTo>
                  <a:lnTo>
                    <a:pt x="7391" y="48044"/>
                  </a:lnTo>
                  <a:lnTo>
                    <a:pt x="12026" y="51193"/>
                  </a:lnTo>
                  <a:lnTo>
                    <a:pt x="10680" y="54483"/>
                  </a:lnTo>
                  <a:lnTo>
                    <a:pt x="11607" y="63614"/>
                  </a:lnTo>
                  <a:lnTo>
                    <a:pt x="9690" y="69824"/>
                  </a:lnTo>
                  <a:lnTo>
                    <a:pt x="12026" y="75806"/>
                  </a:lnTo>
                  <a:lnTo>
                    <a:pt x="15938" y="74383"/>
                  </a:lnTo>
                  <a:lnTo>
                    <a:pt x="13906" y="71081"/>
                  </a:lnTo>
                  <a:lnTo>
                    <a:pt x="14185" y="63449"/>
                  </a:lnTo>
                  <a:lnTo>
                    <a:pt x="15227" y="58712"/>
                  </a:lnTo>
                  <a:lnTo>
                    <a:pt x="19291" y="55041"/>
                  </a:lnTo>
                  <a:lnTo>
                    <a:pt x="19316" y="53047"/>
                  </a:lnTo>
                  <a:lnTo>
                    <a:pt x="17780" y="52044"/>
                  </a:lnTo>
                  <a:lnTo>
                    <a:pt x="14579" y="48590"/>
                  </a:lnTo>
                  <a:lnTo>
                    <a:pt x="14414" y="45910"/>
                  </a:lnTo>
                  <a:lnTo>
                    <a:pt x="17767" y="40919"/>
                  </a:lnTo>
                  <a:lnTo>
                    <a:pt x="18478" y="38112"/>
                  </a:lnTo>
                  <a:lnTo>
                    <a:pt x="18372" y="36423"/>
                  </a:lnTo>
                  <a:close/>
                </a:path>
                <a:path w="25400" h="76200">
                  <a:moveTo>
                    <a:pt x="19291" y="0"/>
                  </a:moveTo>
                  <a:lnTo>
                    <a:pt x="14325" y="4191"/>
                  </a:lnTo>
                  <a:lnTo>
                    <a:pt x="10452" y="9601"/>
                  </a:lnTo>
                  <a:lnTo>
                    <a:pt x="8636" y="12598"/>
                  </a:lnTo>
                  <a:lnTo>
                    <a:pt x="3378" y="16751"/>
                  </a:lnTo>
                  <a:lnTo>
                    <a:pt x="2794" y="17030"/>
                  </a:lnTo>
                  <a:lnTo>
                    <a:pt x="8102" y="20764"/>
                  </a:lnTo>
                  <a:lnTo>
                    <a:pt x="8712" y="22453"/>
                  </a:lnTo>
                  <a:lnTo>
                    <a:pt x="6858" y="24917"/>
                  </a:lnTo>
                  <a:lnTo>
                    <a:pt x="5930" y="25946"/>
                  </a:lnTo>
                  <a:lnTo>
                    <a:pt x="5956" y="26974"/>
                  </a:lnTo>
                  <a:lnTo>
                    <a:pt x="6819" y="28016"/>
                  </a:lnTo>
                  <a:lnTo>
                    <a:pt x="7200" y="30848"/>
                  </a:lnTo>
                  <a:lnTo>
                    <a:pt x="6184" y="32727"/>
                  </a:lnTo>
                  <a:lnTo>
                    <a:pt x="63" y="33629"/>
                  </a:lnTo>
                  <a:lnTo>
                    <a:pt x="0" y="35179"/>
                  </a:lnTo>
                  <a:lnTo>
                    <a:pt x="1638" y="37388"/>
                  </a:lnTo>
                  <a:lnTo>
                    <a:pt x="7835" y="36423"/>
                  </a:lnTo>
                  <a:lnTo>
                    <a:pt x="18372" y="36423"/>
                  </a:lnTo>
                  <a:lnTo>
                    <a:pt x="18293" y="35179"/>
                  </a:lnTo>
                  <a:lnTo>
                    <a:pt x="18326" y="32232"/>
                  </a:lnTo>
                  <a:lnTo>
                    <a:pt x="24612" y="29857"/>
                  </a:lnTo>
                  <a:lnTo>
                    <a:pt x="23355" y="25946"/>
                  </a:lnTo>
                  <a:lnTo>
                    <a:pt x="24968" y="15608"/>
                  </a:lnTo>
                  <a:lnTo>
                    <a:pt x="20523" y="10998"/>
                  </a:lnTo>
                  <a:lnTo>
                    <a:pt x="21170" y="3695"/>
                  </a:lnTo>
                  <a:lnTo>
                    <a:pt x="20891" y="1384"/>
                  </a:lnTo>
                  <a:lnTo>
                    <a:pt x="19291" y="0"/>
                  </a:lnTo>
                  <a:close/>
                </a:path>
              </a:pathLst>
            </a:custGeom>
            <a:solidFill>
              <a:srgbClr val="9DC1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921880" y="1043076"/>
              <a:ext cx="19685" cy="78105"/>
            </a:xfrm>
            <a:custGeom>
              <a:avLst/>
              <a:gdLst/>
              <a:ahLst/>
              <a:cxnLst/>
              <a:rect l="l" t="t" r="r" b="b"/>
              <a:pathLst>
                <a:path w="19684" h="78105">
                  <a:moveTo>
                    <a:pt x="2044" y="74828"/>
                  </a:moveTo>
                  <a:lnTo>
                    <a:pt x="990" y="74980"/>
                  </a:lnTo>
                  <a:lnTo>
                    <a:pt x="0" y="75247"/>
                  </a:lnTo>
                  <a:lnTo>
                    <a:pt x="177" y="76631"/>
                  </a:lnTo>
                  <a:lnTo>
                    <a:pt x="304" y="77711"/>
                  </a:lnTo>
                  <a:lnTo>
                    <a:pt x="1206" y="77812"/>
                  </a:lnTo>
                  <a:lnTo>
                    <a:pt x="2044" y="77952"/>
                  </a:lnTo>
                  <a:lnTo>
                    <a:pt x="2044" y="74828"/>
                  </a:lnTo>
                  <a:close/>
                </a:path>
                <a:path w="19684" h="78105">
                  <a:moveTo>
                    <a:pt x="19354" y="4203"/>
                  </a:moveTo>
                  <a:lnTo>
                    <a:pt x="19100" y="2489"/>
                  </a:lnTo>
                  <a:lnTo>
                    <a:pt x="18745" y="0"/>
                  </a:lnTo>
                  <a:lnTo>
                    <a:pt x="16103" y="1549"/>
                  </a:lnTo>
                  <a:lnTo>
                    <a:pt x="14503" y="1117"/>
                  </a:lnTo>
                  <a:lnTo>
                    <a:pt x="14859" y="2146"/>
                  </a:lnTo>
                  <a:lnTo>
                    <a:pt x="15544" y="4229"/>
                  </a:lnTo>
                  <a:lnTo>
                    <a:pt x="17056" y="4191"/>
                  </a:lnTo>
                  <a:lnTo>
                    <a:pt x="19354" y="4203"/>
                  </a:lnTo>
                  <a:close/>
                </a:path>
              </a:pathLst>
            </a:custGeom>
            <a:solidFill>
              <a:srgbClr val="A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890396" y="1133094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59">
                  <a:moveTo>
                    <a:pt x="1435" y="0"/>
                  </a:moveTo>
                  <a:lnTo>
                    <a:pt x="342" y="1473"/>
                  </a:lnTo>
                  <a:lnTo>
                    <a:pt x="800" y="3543"/>
                  </a:lnTo>
                  <a:lnTo>
                    <a:pt x="0" y="5803"/>
                  </a:lnTo>
                  <a:lnTo>
                    <a:pt x="1308" y="7746"/>
                  </a:lnTo>
                  <a:lnTo>
                    <a:pt x="3200" y="9728"/>
                  </a:lnTo>
                  <a:lnTo>
                    <a:pt x="3314" y="6857"/>
                  </a:lnTo>
                  <a:lnTo>
                    <a:pt x="4394" y="6629"/>
                  </a:lnTo>
                  <a:lnTo>
                    <a:pt x="6172" y="4571"/>
                  </a:lnTo>
                  <a:lnTo>
                    <a:pt x="4978" y="3022"/>
                  </a:lnTo>
                  <a:lnTo>
                    <a:pt x="3543" y="1511"/>
                  </a:lnTo>
                  <a:lnTo>
                    <a:pt x="2489" y="177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6CA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893762" y="113445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4">
                  <a:moveTo>
                    <a:pt x="1727" y="0"/>
                  </a:moveTo>
                  <a:lnTo>
                    <a:pt x="165" y="165"/>
                  </a:lnTo>
                  <a:lnTo>
                    <a:pt x="0" y="1943"/>
                  </a:lnTo>
                  <a:lnTo>
                    <a:pt x="1638" y="3416"/>
                  </a:lnTo>
                  <a:lnTo>
                    <a:pt x="1028" y="5270"/>
                  </a:lnTo>
                  <a:lnTo>
                    <a:pt x="1739" y="6400"/>
                  </a:lnTo>
                  <a:lnTo>
                    <a:pt x="2451" y="5384"/>
                  </a:lnTo>
                  <a:lnTo>
                    <a:pt x="3162" y="5257"/>
                  </a:lnTo>
                  <a:lnTo>
                    <a:pt x="3200" y="2158"/>
                  </a:lnTo>
                  <a:lnTo>
                    <a:pt x="3048" y="177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AD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888860" y="1134567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1879" y="0"/>
                  </a:moveTo>
                  <a:lnTo>
                    <a:pt x="380" y="2374"/>
                  </a:lnTo>
                  <a:lnTo>
                    <a:pt x="0" y="4572"/>
                  </a:lnTo>
                  <a:lnTo>
                    <a:pt x="2844" y="6273"/>
                  </a:lnTo>
                  <a:lnTo>
                    <a:pt x="2489" y="4178"/>
                  </a:lnTo>
                  <a:lnTo>
                    <a:pt x="4495" y="1739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4C7F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42" name="object 5142"/>
          <p:cNvGrpSpPr/>
          <p:nvPr/>
        </p:nvGrpSpPr>
        <p:grpSpPr>
          <a:xfrm>
            <a:off x="906856" y="967486"/>
            <a:ext cx="95250" cy="67945"/>
            <a:chOff x="906856" y="967486"/>
            <a:chExt cx="95250" cy="67945"/>
          </a:xfrm>
        </p:grpSpPr>
        <p:sp>
          <p:nvSpPr>
            <p:cNvPr id="5143" name="object 5143"/>
            <p:cNvSpPr/>
            <p:nvPr/>
          </p:nvSpPr>
          <p:spPr>
            <a:xfrm>
              <a:off x="956398" y="96748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695" y="0"/>
                  </a:moveTo>
                  <a:lnTo>
                    <a:pt x="1968" y="1168"/>
                  </a:lnTo>
                  <a:lnTo>
                    <a:pt x="266" y="2082"/>
                  </a:lnTo>
                  <a:lnTo>
                    <a:pt x="0" y="4495"/>
                  </a:lnTo>
                  <a:lnTo>
                    <a:pt x="3200" y="3200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84B1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915238" y="998499"/>
              <a:ext cx="29209" cy="26034"/>
            </a:xfrm>
            <a:custGeom>
              <a:avLst/>
              <a:gdLst/>
              <a:ahLst/>
              <a:cxnLst/>
              <a:rect l="l" t="t" r="r" b="b"/>
              <a:pathLst>
                <a:path w="29209" h="26034">
                  <a:moveTo>
                    <a:pt x="27050" y="0"/>
                  </a:moveTo>
                  <a:lnTo>
                    <a:pt x="19951" y="1854"/>
                  </a:lnTo>
                  <a:lnTo>
                    <a:pt x="6642" y="7289"/>
                  </a:lnTo>
                  <a:lnTo>
                    <a:pt x="4876" y="9207"/>
                  </a:lnTo>
                  <a:lnTo>
                    <a:pt x="1752" y="8496"/>
                  </a:lnTo>
                  <a:lnTo>
                    <a:pt x="0" y="10655"/>
                  </a:lnTo>
                  <a:lnTo>
                    <a:pt x="4127" y="11302"/>
                  </a:lnTo>
                  <a:lnTo>
                    <a:pt x="3340" y="15659"/>
                  </a:lnTo>
                  <a:lnTo>
                    <a:pt x="5575" y="17652"/>
                  </a:lnTo>
                  <a:lnTo>
                    <a:pt x="6299" y="20523"/>
                  </a:lnTo>
                  <a:lnTo>
                    <a:pt x="8064" y="21513"/>
                  </a:lnTo>
                  <a:lnTo>
                    <a:pt x="10667" y="20345"/>
                  </a:lnTo>
                  <a:lnTo>
                    <a:pt x="10629" y="22250"/>
                  </a:lnTo>
                  <a:lnTo>
                    <a:pt x="6502" y="23367"/>
                  </a:lnTo>
                  <a:lnTo>
                    <a:pt x="10210" y="25539"/>
                  </a:lnTo>
                  <a:lnTo>
                    <a:pt x="14630" y="24256"/>
                  </a:lnTo>
                  <a:lnTo>
                    <a:pt x="16624" y="20472"/>
                  </a:lnTo>
                  <a:lnTo>
                    <a:pt x="18948" y="17017"/>
                  </a:lnTo>
                  <a:lnTo>
                    <a:pt x="19062" y="13639"/>
                  </a:lnTo>
                  <a:lnTo>
                    <a:pt x="16535" y="13957"/>
                  </a:lnTo>
                  <a:lnTo>
                    <a:pt x="14008" y="14046"/>
                  </a:lnTo>
                  <a:lnTo>
                    <a:pt x="16001" y="11556"/>
                  </a:lnTo>
                  <a:lnTo>
                    <a:pt x="18440" y="10032"/>
                  </a:lnTo>
                  <a:lnTo>
                    <a:pt x="20954" y="5791"/>
                  </a:lnTo>
                  <a:lnTo>
                    <a:pt x="22123" y="7467"/>
                  </a:lnTo>
                  <a:lnTo>
                    <a:pt x="23228" y="7264"/>
                  </a:lnTo>
                  <a:lnTo>
                    <a:pt x="24625" y="4851"/>
                  </a:lnTo>
                  <a:lnTo>
                    <a:pt x="28600" y="3695"/>
                  </a:lnTo>
                  <a:lnTo>
                    <a:pt x="27050" y="0"/>
                  </a:lnTo>
                  <a:close/>
                </a:path>
              </a:pathLst>
            </a:custGeom>
            <a:solidFill>
              <a:srgbClr val="A2D7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946784" y="980287"/>
              <a:ext cx="25400" cy="26034"/>
            </a:xfrm>
            <a:custGeom>
              <a:avLst/>
              <a:gdLst/>
              <a:ahLst/>
              <a:cxnLst/>
              <a:rect l="l" t="t" r="r" b="b"/>
              <a:pathLst>
                <a:path w="25400" h="26034">
                  <a:moveTo>
                    <a:pt x="4838" y="11950"/>
                  </a:moveTo>
                  <a:lnTo>
                    <a:pt x="2298" y="12382"/>
                  </a:lnTo>
                  <a:lnTo>
                    <a:pt x="25" y="13957"/>
                  </a:lnTo>
                  <a:lnTo>
                    <a:pt x="0" y="14122"/>
                  </a:lnTo>
                  <a:lnTo>
                    <a:pt x="1016" y="16040"/>
                  </a:lnTo>
                  <a:lnTo>
                    <a:pt x="2628" y="17919"/>
                  </a:lnTo>
                  <a:lnTo>
                    <a:pt x="4737" y="19316"/>
                  </a:lnTo>
                  <a:lnTo>
                    <a:pt x="6235" y="21310"/>
                  </a:lnTo>
                  <a:lnTo>
                    <a:pt x="8178" y="22390"/>
                  </a:lnTo>
                  <a:lnTo>
                    <a:pt x="6299" y="24002"/>
                  </a:lnTo>
                  <a:lnTo>
                    <a:pt x="7175" y="25907"/>
                  </a:lnTo>
                  <a:lnTo>
                    <a:pt x="9029" y="24701"/>
                  </a:lnTo>
                  <a:lnTo>
                    <a:pt x="10058" y="22910"/>
                  </a:lnTo>
                  <a:lnTo>
                    <a:pt x="12547" y="20053"/>
                  </a:lnTo>
                  <a:lnTo>
                    <a:pt x="11214" y="16852"/>
                  </a:lnTo>
                  <a:lnTo>
                    <a:pt x="15381" y="16852"/>
                  </a:lnTo>
                  <a:lnTo>
                    <a:pt x="19608" y="15341"/>
                  </a:lnTo>
                  <a:lnTo>
                    <a:pt x="19729" y="15062"/>
                  </a:lnTo>
                  <a:lnTo>
                    <a:pt x="9309" y="15062"/>
                  </a:lnTo>
                  <a:lnTo>
                    <a:pt x="9255" y="13957"/>
                  </a:lnTo>
                  <a:lnTo>
                    <a:pt x="8623" y="12915"/>
                  </a:lnTo>
                  <a:lnTo>
                    <a:pt x="8166" y="12496"/>
                  </a:lnTo>
                  <a:lnTo>
                    <a:pt x="7531" y="12255"/>
                  </a:lnTo>
                  <a:lnTo>
                    <a:pt x="4838" y="11950"/>
                  </a:lnTo>
                  <a:close/>
                </a:path>
                <a:path w="25400" h="26034">
                  <a:moveTo>
                    <a:pt x="15381" y="16852"/>
                  </a:moveTo>
                  <a:lnTo>
                    <a:pt x="11214" y="16852"/>
                  </a:lnTo>
                  <a:lnTo>
                    <a:pt x="14528" y="17157"/>
                  </a:lnTo>
                  <a:lnTo>
                    <a:pt x="15381" y="16852"/>
                  </a:lnTo>
                  <a:close/>
                </a:path>
                <a:path w="25400" h="26034">
                  <a:moveTo>
                    <a:pt x="8648" y="7200"/>
                  </a:moveTo>
                  <a:lnTo>
                    <a:pt x="7950" y="7277"/>
                  </a:lnTo>
                  <a:lnTo>
                    <a:pt x="7264" y="7835"/>
                  </a:lnTo>
                  <a:lnTo>
                    <a:pt x="7391" y="11366"/>
                  </a:lnTo>
                  <a:lnTo>
                    <a:pt x="8750" y="12014"/>
                  </a:lnTo>
                  <a:lnTo>
                    <a:pt x="9575" y="13030"/>
                  </a:lnTo>
                  <a:lnTo>
                    <a:pt x="10464" y="14490"/>
                  </a:lnTo>
                  <a:lnTo>
                    <a:pt x="9309" y="15062"/>
                  </a:lnTo>
                  <a:lnTo>
                    <a:pt x="19729" y="15062"/>
                  </a:lnTo>
                  <a:lnTo>
                    <a:pt x="21197" y="11671"/>
                  </a:lnTo>
                  <a:lnTo>
                    <a:pt x="13716" y="11671"/>
                  </a:lnTo>
                  <a:lnTo>
                    <a:pt x="9321" y="7835"/>
                  </a:lnTo>
                  <a:lnTo>
                    <a:pt x="8648" y="7200"/>
                  </a:lnTo>
                  <a:close/>
                </a:path>
                <a:path w="25400" h="26034">
                  <a:moveTo>
                    <a:pt x="22453" y="0"/>
                  </a:moveTo>
                  <a:lnTo>
                    <a:pt x="21132" y="1955"/>
                  </a:lnTo>
                  <a:lnTo>
                    <a:pt x="19710" y="2616"/>
                  </a:lnTo>
                  <a:lnTo>
                    <a:pt x="18529" y="3289"/>
                  </a:lnTo>
                  <a:lnTo>
                    <a:pt x="17487" y="3987"/>
                  </a:lnTo>
                  <a:lnTo>
                    <a:pt x="15875" y="11048"/>
                  </a:lnTo>
                  <a:lnTo>
                    <a:pt x="13716" y="11671"/>
                  </a:lnTo>
                  <a:lnTo>
                    <a:pt x="21197" y="11671"/>
                  </a:lnTo>
                  <a:lnTo>
                    <a:pt x="21653" y="10617"/>
                  </a:lnTo>
                  <a:lnTo>
                    <a:pt x="25374" y="5194"/>
                  </a:lnTo>
                  <a:lnTo>
                    <a:pt x="25387" y="3225"/>
                  </a:lnTo>
                  <a:lnTo>
                    <a:pt x="22453" y="0"/>
                  </a:lnTo>
                  <a:close/>
                </a:path>
              </a:pathLst>
            </a:custGeom>
            <a:solidFill>
              <a:srgbClr val="84A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919772" y="1009865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30" h="25400">
                  <a:moveTo>
                    <a:pt x="19278" y="0"/>
                  </a:moveTo>
                  <a:lnTo>
                    <a:pt x="18275" y="761"/>
                  </a:lnTo>
                  <a:lnTo>
                    <a:pt x="17602" y="2031"/>
                  </a:lnTo>
                  <a:lnTo>
                    <a:pt x="15925" y="2717"/>
                  </a:lnTo>
                  <a:lnTo>
                    <a:pt x="14655" y="3898"/>
                  </a:lnTo>
                  <a:lnTo>
                    <a:pt x="13512" y="5245"/>
                  </a:lnTo>
                  <a:lnTo>
                    <a:pt x="10795" y="8064"/>
                  </a:lnTo>
                  <a:lnTo>
                    <a:pt x="9055" y="11861"/>
                  </a:lnTo>
                  <a:lnTo>
                    <a:pt x="5219" y="13563"/>
                  </a:lnTo>
                  <a:lnTo>
                    <a:pt x="5003" y="13677"/>
                  </a:lnTo>
                  <a:lnTo>
                    <a:pt x="4889" y="14350"/>
                  </a:lnTo>
                  <a:lnTo>
                    <a:pt x="8966" y="17513"/>
                  </a:lnTo>
                  <a:lnTo>
                    <a:pt x="6350" y="19456"/>
                  </a:lnTo>
                  <a:lnTo>
                    <a:pt x="2781" y="22224"/>
                  </a:lnTo>
                  <a:lnTo>
                    <a:pt x="578" y="22224"/>
                  </a:lnTo>
                  <a:lnTo>
                    <a:pt x="0" y="23939"/>
                  </a:lnTo>
                  <a:lnTo>
                    <a:pt x="3467" y="25095"/>
                  </a:lnTo>
                  <a:lnTo>
                    <a:pt x="6134" y="23520"/>
                  </a:lnTo>
                  <a:lnTo>
                    <a:pt x="7961" y="22224"/>
                  </a:lnTo>
                  <a:lnTo>
                    <a:pt x="2781" y="22224"/>
                  </a:lnTo>
                  <a:lnTo>
                    <a:pt x="660" y="21983"/>
                  </a:lnTo>
                  <a:lnTo>
                    <a:pt x="8301" y="21983"/>
                  </a:lnTo>
                  <a:lnTo>
                    <a:pt x="11328" y="19837"/>
                  </a:lnTo>
                  <a:lnTo>
                    <a:pt x="10934" y="17513"/>
                  </a:lnTo>
                  <a:lnTo>
                    <a:pt x="10815" y="16662"/>
                  </a:lnTo>
                  <a:lnTo>
                    <a:pt x="12446" y="14592"/>
                  </a:lnTo>
                  <a:lnTo>
                    <a:pt x="13423" y="14096"/>
                  </a:lnTo>
                  <a:lnTo>
                    <a:pt x="13804" y="13093"/>
                  </a:lnTo>
                  <a:lnTo>
                    <a:pt x="14389" y="12242"/>
                  </a:lnTo>
                  <a:lnTo>
                    <a:pt x="17739" y="12242"/>
                  </a:lnTo>
                  <a:lnTo>
                    <a:pt x="17551" y="10236"/>
                  </a:lnTo>
                  <a:lnTo>
                    <a:pt x="18237" y="8610"/>
                  </a:lnTo>
                  <a:lnTo>
                    <a:pt x="19735" y="7327"/>
                  </a:lnTo>
                  <a:lnTo>
                    <a:pt x="19723" y="4864"/>
                  </a:lnTo>
                  <a:lnTo>
                    <a:pt x="23710" y="2984"/>
                  </a:lnTo>
                  <a:lnTo>
                    <a:pt x="20777" y="88"/>
                  </a:lnTo>
                  <a:lnTo>
                    <a:pt x="19278" y="0"/>
                  </a:lnTo>
                  <a:close/>
                </a:path>
                <a:path w="24130" h="25400">
                  <a:moveTo>
                    <a:pt x="17739" y="12242"/>
                  </a:moveTo>
                  <a:lnTo>
                    <a:pt x="14389" y="12242"/>
                  </a:lnTo>
                  <a:lnTo>
                    <a:pt x="16319" y="13030"/>
                  </a:lnTo>
                  <a:lnTo>
                    <a:pt x="14947" y="14795"/>
                  </a:lnTo>
                  <a:lnTo>
                    <a:pt x="15481" y="16014"/>
                  </a:lnTo>
                  <a:lnTo>
                    <a:pt x="15595" y="17716"/>
                  </a:lnTo>
                  <a:lnTo>
                    <a:pt x="18694" y="17716"/>
                  </a:lnTo>
                  <a:lnTo>
                    <a:pt x="19977" y="15760"/>
                  </a:lnTo>
                  <a:lnTo>
                    <a:pt x="21805" y="13792"/>
                  </a:lnTo>
                  <a:lnTo>
                    <a:pt x="21177" y="12750"/>
                  </a:lnTo>
                  <a:lnTo>
                    <a:pt x="18948" y="12750"/>
                  </a:lnTo>
                  <a:lnTo>
                    <a:pt x="17780" y="12674"/>
                  </a:lnTo>
                  <a:lnTo>
                    <a:pt x="17739" y="12242"/>
                  </a:lnTo>
                  <a:close/>
                </a:path>
                <a:path w="24130" h="25400">
                  <a:moveTo>
                    <a:pt x="19799" y="10464"/>
                  </a:moveTo>
                  <a:lnTo>
                    <a:pt x="18948" y="12750"/>
                  </a:lnTo>
                  <a:lnTo>
                    <a:pt x="21177" y="12750"/>
                  </a:lnTo>
                  <a:lnTo>
                    <a:pt x="19799" y="10464"/>
                  </a:lnTo>
                  <a:close/>
                </a:path>
              </a:pathLst>
            </a:custGeom>
            <a:solidFill>
              <a:srgbClr val="94CA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927074" y="1001903"/>
              <a:ext cx="11430" cy="14604"/>
            </a:xfrm>
            <a:custGeom>
              <a:avLst/>
              <a:gdLst/>
              <a:ahLst/>
              <a:cxnLst/>
              <a:rect l="l" t="t" r="r" b="b"/>
              <a:pathLst>
                <a:path w="11430" h="14605">
                  <a:moveTo>
                    <a:pt x="11379" y="0"/>
                  </a:moveTo>
                  <a:lnTo>
                    <a:pt x="5981" y="4305"/>
                  </a:lnTo>
                  <a:lnTo>
                    <a:pt x="2311" y="7607"/>
                  </a:lnTo>
                  <a:lnTo>
                    <a:pt x="0" y="11442"/>
                  </a:lnTo>
                  <a:lnTo>
                    <a:pt x="2044" y="14109"/>
                  </a:lnTo>
                  <a:lnTo>
                    <a:pt x="4914" y="8966"/>
                  </a:lnTo>
                  <a:lnTo>
                    <a:pt x="6210" y="13208"/>
                  </a:lnTo>
                  <a:lnTo>
                    <a:pt x="8343" y="13119"/>
                  </a:lnTo>
                  <a:lnTo>
                    <a:pt x="9486" y="11772"/>
                  </a:lnTo>
                  <a:lnTo>
                    <a:pt x="10299" y="9994"/>
                  </a:lnTo>
                  <a:lnTo>
                    <a:pt x="5715" y="7073"/>
                  </a:lnTo>
                  <a:lnTo>
                    <a:pt x="11315" y="5956"/>
                  </a:lnTo>
                  <a:lnTo>
                    <a:pt x="11391" y="3848"/>
                  </a:lnTo>
                  <a:lnTo>
                    <a:pt x="9588" y="3771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85BC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943787" y="996340"/>
              <a:ext cx="9525" cy="8890"/>
            </a:xfrm>
            <a:custGeom>
              <a:avLst/>
              <a:gdLst/>
              <a:ahLst/>
              <a:cxnLst/>
              <a:rect l="l" t="t" r="r" b="b"/>
              <a:pathLst>
                <a:path w="9525" h="8890">
                  <a:moveTo>
                    <a:pt x="4013" y="0"/>
                  </a:moveTo>
                  <a:lnTo>
                    <a:pt x="0" y="3962"/>
                  </a:lnTo>
                  <a:lnTo>
                    <a:pt x="4305" y="5880"/>
                  </a:lnTo>
                  <a:lnTo>
                    <a:pt x="6083" y="8420"/>
                  </a:lnTo>
                  <a:lnTo>
                    <a:pt x="7391" y="7632"/>
                  </a:lnTo>
                  <a:lnTo>
                    <a:pt x="9194" y="7327"/>
                  </a:lnTo>
                  <a:lnTo>
                    <a:pt x="9232" y="5257"/>
                  </a:lnTo>
                  <a:lnTo>
                    <a:pt x="9525" y="1485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99C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914565" y="1016152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6248" y="0"/>
                  </a:moveTo>
                  <a:lnTo>
                    <a:pt x="3174" y="2133"/>
                  </a:lnTo>
                  <a:lnTo>
                    <a:pt x="1079" y="5219"/>
                  </a:lnTo>
                  <a:lnTo>
                    <a:pt x="0" y="7226"/>
                  </a:lnTo>
                  <a:lnTo>
                    <a:pt x="4876" y="13309"/>
                  </a:lnTo>
                  <a:lnTo>
                    <a:pt x="5994" y="13423"/>
                  </a:lnTo>
                  <a:lnTo>
                    <a:pt x="10401" y="8305"/>
                  </a:lnTo>
                  <a:lnTo>
                    <a:pt x="10426" y="7277"/>
                  </a:lnTo>
                  <a:lnTo>
                    <a:pt x="10566" y="4571"/>
                  </a:lnTo>
                  <a:lnTo>
                    <a:pt x="13741" y="3517"/>
                  </a:lnTo>
                  <a:lnTo>
                    <a:pt x="14300" y="520"/>
                  </a:lnTo>
                  <a:lnTo>
                    <a:pt x="11302" y="1117"/>
                  </a:lnTo>
                  <a:lnTo>
                    <a:pt x="8559" y="2514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B1DF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906856" y="1024674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5">
                  <a:moveTo>
                    <a:pt x="3263" y="0"/>
                  </a:moveTo>
                  <a:lnTo>
                    <a:pt x="152" y="711"/>
                  </a:lnTo>
                  <a:lnTo>
                    <a:pt x="444" y="2730"/>
                  </a:lnTo>
                  <a:lnTo>
                    <a:pt x="0" y="5156"/>
                  </a:lnTo>
                  <a:lnTo>
                    <a:pt x="2501" y="3873"/>
                  </a:lnTo>
                  <a:lnTo>
                    <a:pt x="3022" y="2298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7BA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946810" y="980007"/>
              <a:ext cx="12065" cy="15240"/>
            </a:xfrm>
            <a:custGeom>
              <a:avLst/>
              <a:gdLst/>
              <a:ahLst/>
              <a:cxnLst/>
              <a:rect l="l" t="t" r="r" b="b"/>
              <a:pathLst>
                <a:path w="12065" h="15240">
                  <a:moveTo>
                    <a:pt x="10998" y="13017"/>
                  </a:moveTo>
                  <a:lnTo>
                    <a:pt x="10299" y="12293"/>
                  </a:lnTo>
                  <a:lnTo>
                    <a:pt x="7264" y="10121"/>
                  </a:lnTo>
                  <a:lnTo>
                    <a:pt x="2489" y="7200"/>
                  </a:lnTo>
                  <a:lnTo>
                    <a:pt x="2286" y="7315"/>
                  </a:lnTo>
                  <a:lnTo>
                    <a:pt x="0" y="14236"/>
                  </a:lnTo>
                  <a:lnTo>
                    <a:pt x="2857" y="14922"/>
                  </a:lnTo>
                  <a:lnTo>
                    <a:pt x="5448" y="13309"/>
                  </a:lnTo>
                  <a:lnTo>
                    <a:pt x="8229" y="13322"/>
                  </a:lnTo>
                  <a:lnTo>
                    <a:pt x="9309" y="14744"/>
                  </a:lnTo>
                  <a:lnTo>
                    <a:pt x="10960" y="13855"/>
                  </a:lnTo>
                  <a:lnTo>
                    <a:pt x="10998" y="13017"/>
                  </a:lnTo>
                  <a:close/>
                </a:path>
                <a:path w="12065" h="15240">
                  <a:moveTo>
                    <a:pt x="11811" y="1612"/>
                  </a:moveTo>
                  <a:lnTo>
                    <a:pt x="5689" y="3225"/>
                  </a:lnTo>
                  <a:lnTo>
                    <a:pt x="6337" y="0"/>
                  </a:lnTo>
                  <a:lnTo>
                    <a:pt x="3225" y="3213"/>
                  </a:lnTo>
                  <a:lnTo>
                    <a:pt x="3594" y="4927"/>
                  </a:lnTo>
                  <a:lnTo>
                    <a:pt x="5156" y="5981"/>
                  </a:lnTo>
                  <a:lnTo>
                    <a:pt x="7239" y="8115"/>
                  </a:lnTo>
                  <a:lnTo>
                    <a:pt x="9296" y="8128"/>
                  </a:lnTo>
                  <a:lnTo>
                    <a:pt x="8293" y="6426"/>
                  </a:lnTo>
                  <a:lnTo>
                    <a:pt x="11811" y="1612"/>
                  </a:lnTo>
                  <a:close/>
                </a:path>
              </a:pathLst>
            </a:custGeom>
            <a:solidFill>
              <a:srgbClr val="A7D9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998600" y="1026528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213" y="0"/>
                  </a:moveTo>
                  <a:lnTo>
                    <a:pt x="520" y="139"/>
                  </a:lnTo>
                  <a:lnTo>
                    <a:pt x="0" y="1917"/>
                  </a:lnTo>
                  <a:lnTo>
                    <a:pt x="101" y="4152"/>
                  </a:lnTo>
                  <a:lnTo>
                    <a:pt x="3403" y="4470"/>
                  </a:lnTo>
                  <a:lnTo>
                    <a:pt x="3289" y="2222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A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53" name="object 5153"/>
          <p:cNvSpPr/>
          <p:nvPr/>
        </p:nvSpPr>
        <p:spPr>
          <a:xfrm>
            <a:off x="1036967" y="907110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4292" y="0"/>
                </a:moveTo>
                <a:lnTo>
                  <a:pt x="3289" y="1409"/>
                </a:lnTo>
                <a:lnTo>
                  <a:pt x="0" y="1104"/>
                </a:lnTo>
                <a:lnTo>
                  <a:pt x="1181" y="4152"/>
                </a:lnTo>
                <a:lnTo>
                  <a:pt x="2844" y="3238"/>
                </a:lnTo>
                <a:lnTo>
                  <a:pt x="4216" y="2108"/>
                </a:lnTo>
                <a:lnTo>
                  <a:pt x="4292" y="0"/>
                </a:lnTo>
                <a:close/>
              </a:path>
            </a:pathLst>
          </a:custGeom>
          <a:solidFill>
            <a:srgbClr val="ABCE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54" name="object 5154"/>
          <p:cNvGrpSpPr/>
          <p:nvPr/>
        </p:nvGrpSpPr>
        <p:grpSpPr>
          <a:xfrm>
            <a:off x="961313" y="973505"/>
            <a:ext cx="19050" cy="27305"/>
            <a:chOff x="961313" y="973505"/>
            <a:chExt cx="19050" cy="27305"/>
          </a:xfrm>
        </p:grpSpPr>
        <p:sp>
          <p:nvSpPr>
            <p:cNvPr id="5155" name="object 5155"/>
            <p:cNvSpPr/>
            <p:nvPr/>
          </p:nvSpPr>
          <p:spPr>
            <a:xfrm>
              <a:off x="961313" y="974674"/>
              <a:ext cx="19050" cy="26034"/>
            </a:xfrm>
            <a:custGeom>
              <a:avLst/>
              <a:gdLst/>
              <a:ahLst/>
              <a:cxnLst/>
              <a:rect l="l" t="t" r="r" b="b"/>
              <a:pathLst>
                <a:path w="19050" h="26034">
                  <a:moveTo>
                    <a:pt x="12903" y="0"/>
                  </a:moveTo>
                  <a:lnTo>
                    <a:pt x="11430" y="965"/>
                  </a:lnTo>
                  <a:lnTo>
                    <a:pt x="5181" y="8229"/>
                  </a:lnTo>
                  <a:lnTo>
                    <a:pt x="6502" y="8674"/>
                  </a:lnTo>
                  <a:lnTo>
                    <a:pt x="8242" y="6210"/>
                  </a:lnTo>
                  <a:lnTo>
                    <a:pt x="9791" y="10274"/>
                  </a:lnTo>
                  <a:lnTo>
                    <a:pt x="9194" y="11874"/>
                  </a:lnTo>
                  <a:lnTo>
                    <a:pt x="5168" y="16383"/>
                  </a:lnTo>
                  <a:lnTo>
                    <a:pt x="2628" y="19608"/>
                  </a:lnTo>
                  <a:lnTo>
                    <a:pt x="0" y="22771"/>
                  </a:lnTo>
                  <a:lnTo>
                    <a:pt x="584" y="25717"/>
                  </a:lnTo>
                  <a:lnTo>
                    <a:pt x="2921" y="25755"/>
                  </a:lnTo>
                  <a:lnTo>
                    <a:pt x="5181" y="25895"/>
                  </a:lnTo>
                  <a:lnTo>
                    <a:pt x="6858" y="19380"/>
                  </a:lnTo>
                  <a:lnTo>
                    <a:pt x="11811" y="15100"/>
                  </a:lnTo>
                  <a:lnTo>
                    <a:pt x="18249" y="8153"/>
                  </a:lnTo>
                  <a:lnTo>
                    <a:pt x="18935" y="6426"/>
                  </a:lnTo>
                  <a:lnTo>
                    <a:pt x="16611" y="4089"/>
                  </a:lnTo>
                  <a:lnTo>
                    <a:pt x="15621" y="3695"/>
                  </a:lnTo>
                  <a:lnTo>
                    <a:pt x="14922" y="2997"/>
                  </a:lnTo>
                  <a:lnTo>
                    <a:pt x="14528" y="2006"/>
                  </a:lnTo>
                  <a:lnTo>
                    <a:pt x="13830" y="660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8EB8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972743" y="97350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044" y="0"/>
                  </a:moveTo>
                  <a:lnTo>
                    <a:pt x="863" y="1066"/>
                  </a:lnTo>
                  <a:lnTo>
                    <a:pt x="0" y="2133"/>
                  </a:lnTo>
                  <a:lnTo>
                    <a:pt x="3098" y="3175"/>
                  </a:lnTo>
                  <a:lnTo>
                    <a:pt x="3276" y="2286"/>
                  </a:lnTo>
                  <a:lnTo>
                    <a:pt x="4597" y="118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57" name="object 5157"/>
          <p:cNvSpPr/>
          <p:nvPr/>
        </p:nvSpPr>
        <p:spPr>
          <a:xfrm>
            <a:off x="1070343" y="890447"/>
            <a:ext cx="23495" cy="12700"/>
          </a:xfrm>
          <a:custGeom>
            <a:avLst/>
            <a:gdLst/>
            <a:ahLst/>
            <a:cxnLst/>
            <a:rect l="l" t="t" r="r" b="b"/>
            <a:pathLst>
              <a:path w="23494" h="12700">
                <a:moveTo>
                  <a:pt x="8648" y="0"/>
                </a:moveTo>
                <a:lnTo>
                  <a:pt x="7315" y="139"/>
                </a:lnTo>
                <a:lnTo>
                  <a:pt x="5295" y="4152"/>
                </a:lnTo>
                <a:lnTo>
                  <a:pt x="25" y="5422"/>
                </a:lnTo>
                <a:lnTo>
                  <a:pt x="0" y="10426"/>
                </a:lnTo>
                <a:lnTo>
                  <a:pt x="4686" y="12395"/>
                </a:lnTo>
                <a:lnTo>
                  <a:pt x="8572" y="6184"/>
                </a:lnTo>
                <a:lnTo>
                  <a:pt x="13487" y="9169"/>
                </a:lnTo>
                <a:lnTo>
                  <a:pt x="14097" y="8763"/>
                </a:lnTo>
                <a:lnTo>
                  <a:pt x="14617" y="4394"/>
                </a:lnTo>
                <a:lnTo>
                  <a:pt x="17767" y="5257"/>
                </a:lnTo>
                <a:lnTo>
                  <a:pt x="22567" y="5194"/>
                </a:lnTo>
                <a:lnTo>
                  <a:pt x="22872" y="3835"/>
                </a:lnTo>
                <a:lnTo>
                  <a:pt x="22847" y="2120"/>
                </a:lnTo>
                <a:lnTo>
                  <a:pt x="18249" y="1549"/>
                </a:lnTo>
                <a:lnTo>
                  <a:pt x="13322" y="3568"/>
                </a:lnTo>
                <a:lnTo>
                  <a:pt x="8648" y="0"/>
                </a:lnTo>
                <a:close/>
              </a:path>
            </a:pathLst>
          </a:custGeom>
          <a:solidFill>
            <a:srgbClr val="ABCE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58" name="object 5158"/>
          <p:cNvGrpSpPr/>
          <p:nvPr/>
        </p:nvGrpSpPr>
        <p:grpSpPr>
          <a:xfrm>
            <a:off x="746060" y="1393659"/>
            <a:ext cx="36830" cy="156845"/>
            <a:chOff x="746060" y="1393659"/>
            <a:chExt cx="36830" cy="156845"/>
          </a:xfrm>
        </p:grpSpPr>
        <p:sp>
          <p:nvSpPr>
            <p:cNvPr id="5159" name="object 5159"/>
            <p:cNvSpPr/>
            <p:nvPr/>
          </p:nvSpPr>
          <p:spPr>
            <a:xfrm>
              <a:off x="752589" y="1486560"/>
              <a:ext cx="30480" cy="63500"/>
            </a:xfrm>
            <a:custGeom>
              <a:avLst/>
              <a:gdLst/>
              <a:ahLst/>
              <a:cxnLst/>
              <a:rect l="l" t="t" r="r" b="b"/>
              <a:pathLst>
                <a:path w="30479" h="63500">
                  <a:moveTo>
                    <a:pt x="2082" y="0"/>
                  </a:moveTo>
                  <a:lnTo>
                    <a:pt x="1460" y="76"/>
                  </a:lnTo>
                  <a:lnTo>
                    <a:pt x="1384" y="698"/>
                  </a:lnTo>
                  <a:lnTo>
                    <a:pt x="1041" y="1041"/>
                  </a:lnTo>
                  <a:lnTo>
                    <a:pt x="0" y="1054"/>
                  </a:lnTo>
                  <a:lnTo>
                    <a:pt x="1041" y="7277"/>
                  </a:lnTo>
                  <a:lnTo>
                    <a:pt x="2921" y="9093"/>
                  </a:lnTo>
                  <a:lnTo>
                    <a:pt x="1739" y="11430"/>
                  </a:lnTo>
                  <a:lnTo>
                    <a:pt x="2082" y="13512"/>
                  </a:lnTo>
                  <a:lnTo>
                    <a:pt x="4938" y="21419"/>
                  </a:lnTo>
                  <a:lnTo>
                    <a:pt x="7194" y="29538"/>
                  </a:lnTo>
                  <a:lnTo>
                    <a:pt x="9669" y="37589"/>
                  </a:lnTo>
                  <a:lnTo>
                    <a:pt x="13182" y="45288"/>
                  </a:lnTo>
                  <a:lnTo>
                    <a:pt x="14147" y="46977"/>
                  </a:lnTo>
                  <a:lnTo>
                    <a:pt x="12966" y="47383"/>
                  </a:lnTo>
                  <a:lnTo>
                    <a:pt x="11417" y="46748"/>
                  </a:lnTo>
                  <a:lnTo>
                    <a:pt x="11544" y="52311"/>
                  </a:lnTo>
                  <a:lnTo>
                    <a:pt x="15875" y="54533"/>
                  </a:lnTo>
                  <a:lnTo>
                    <a:pt x="19710" y="57137"/>
                  </a:lnTo>
                  <a:lnTo>
                    <a:pt x="28016" y="63373"/>
                  </a:lnTo>
                  <a:lnTo>
                    <a:pt x="30276" y="60655"/>
                  </a:lnTo>
                  <a:lnTo>
                    <a:pt x="27736" y="59055"/>
                  </a:lnTo>
                  <a:lnTo>
                    <a:pt x="25793" y="56083"/>
                  </a:lnTo>
                  <a:lnTo>
                    <a:pt x="23952" y="55397"/>
                  </a:lnTo>
                  <a:lnTo>
                    <a:pt x="25222" y="49644"/>
                  </a:lnTo>
                  <a:lnTo>
                    <a:pt x="19748" y="46291"/>
                  </a:lnTo>
                  <a:lnTo>
                    <a:pt x="22834" y="41414"/>
                  </a:lnTo>
                  <a:lnTo>
                    <a:pt x="22009" y="40144"/>
                  </a:lnTo>
                  <a:lnTo>
                    <a:pt x="18923" y="37706"/>
                  </a:lnTo>
                  <a:lnTo>
                    <a:pt x="18656" y="35153"/>
                  </a:lnTo>
                  <a:lnTo>
                    <a:pt x="18580" y="28219"/>
                  </a:lnTo>
                  <a:lnTo>
                    <a:pt x="16967" y="25400"/>
                  </a:lnTo>
                  <a:lnTo>
                    <a:pt x="10388" y="26911"/>
                  </a:lnTo>
                  <a:lnTo>
                    <a:pt x="10210" y="25476"/>
                  </a:lnTo>
                  <a:lnTo>
                    <a:pt x="7327" y="19672"/>
                  </a:lnTo>
                  <a:lnTo>
                    <a:pt x="9156" y="13398"/>
                  </a:lnTo>
                  <a:lnTo>
                    <a:pt x="3962" y="8953"/>
                  </a:lnTo>
                  <a:lnTo>
                    <a:pt x="4292" y="7302"/>
                  </a:lnTo>
                  <a:lnTo>
                    <a:pt x="5880" y="3365"/>
                  </a:lnTo>
                  <a:lnTo>
                    <a:pt x="4686" y="1435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4B1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746060" y="1393659"/>
              <a:ext cx="13970" cy="93980"/>
            </a:xfrm>
            <a:custGeom>
              <a:avLst/>
              <a:gdLst/>
              <a:ahLst/>
              <a:cxnLst/>
              <a:rect l="l" t="t" r="r" b="b"/>
              <a:pathLst>
                <a:path w="13970" h="93980">
                  <a:moveTo>
                    <a:pt x="13641" y="0"/>
                  </a:moveTo>
                  <a:lnTo>
                    <a:pt x="9894" y="2603"/>
                  </a:lnTo>
                  <a:lnTo>
                    <a:pt x="5856" y="1358"/>
                  </a:lnTo>
                  <a:lnTo>
                    <a:pt x="4370" y="3111"/>
                  </a:lnTo>
                  <a:lnTo>
                    <a:pt x="3747" y="10236"/>
                  </a:lnTo>
                  <a:lnTo>
                    <a:pt x="915" y="14541"/>
                  </a:lnTo>
                  <a:lnTo>
                    <a:pt x="2554" y="23736"/>
                  </a:lnTo>
                  <a:lnTo>
                    <a:pt x="636" y="28333"/>
                  </a:lnTo>
                  <a:lnTo>
                    <a:pt x="382" y="32486"/>
                  </a:lnTo>
                  <a:lnTo>
                    <a:pt x="0" y="48095"/>
                  </a:lnTo>
                  <a:lnTo>
                    <a:pt x="923" y="63561"/>
                  </a:lnTo>
                  <a:lnTo>
                    <a:pt x="3373" y="78854"/>
                  </a:lnTo>
                  <a:lnTo>
                    <a:pt x="7570" y="93941"/>
                  </a:lnTo>
                  <a:lnTo>
                    <a:pt x="8611" y="92913"/>
                  </a:lnTo>
                  <a:lnTo>
                    <a:pt x="8611" y="77343"/>
                  </a:lnTo>
                  <a:lnTo>
                    <a:pt x="8027" y="77038"/>
                  </a:lnTo>
                  <a:lnTo>
                    <a:pt x="7075" y="76835"/>
                  </a:lnTo>
                  <a:lnTo>
                    <a:pt x="5090" y="69557"/>
                  </a:lnTo>
                  <a:lnTo>
                    <a:pt x="3878" y="62614"/>
                  </a:lnTo>
                  <a:lnTo>
                    <a:pt x="2439" y="48590"/>
                  </a:lnTo>
                  <a:lnTo>
                    <a:pt x="2181" y="39646"/>
                  </a:lnTo>
                  <a:lnTo>
                    <a:pt x="2706" y="30730"/>
                  </a:lnTo>
                  <a:lnTo>
                    <a:pt x="5144" y="5880"/>
                  </a:lnTo>
                  <a:lnTo>
                    <a:pt x="7075" y="4368"/>
                  </a:lnTo>
                  <a:lnTo>
                    <a:pt x="13780" y="4660"/>
                  </a:lnTo>
                  <a:lnTo>
                    <a:pt x="13641" y="0"/>
                  </a:lnTo>
                  <a:close/>
                </a:path>
              </a:pathLst>
            </a:custGeom>
            <a:solidFill>
              <a:srgbClr val="79AC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759866" y="1399336"/>
              <a:ext cx="5715" cy="13970"/>
            </a:xfrm>
            <a:custGeom>
              <a:avLst/>
              <a:gdLst/>
              <a:ahLst/>
              <a:cxnLst/>
              <a:rect l="l" t="t" r="r" b="b"/>
              <a:pathLst>
                <a:path w="5715" h="13969">
                  <a:moveTo>
                    <a:pt x="0" y="0"/>
                  </a:moveTo>
                  <a:lnTo>
                    <a:pt x="0" y="4165"/>
                  </a:lnTo>
                  <a:lnTo>
                    <a:pt x="787" y="7797"/>
                  </a:lnTo>
                  <a:lnTo>
                    <a:pt x="2755" y="10782"/>
                  </a:lnTo>
                  <a:lnTo>
                    <a:pt x="5181" y="13512"/>
                  </a:lnTo>
                  <a:lnTo>
                    <a:pt x="4114" y="8762"/>
                  </a:lnTo>
                  <a:lnTo>
                    <a:pt x="2336" y="4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AD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62" name="object 5162"/>
          <p:cNvGrpSpPr/>
          <p:nvPr/>
        </p:nvGrpSpPr>
        <p:grpSpPr>
          <a:xfrm>
            <a:off x="892314" y="1915388"/>
            <a:ext cx="146050" cy="151765"/>
            <a:chOff x="892314" y="1915388"/>
            <a:chExt cx="146050" cy="151765"/>
          </a:xfrm>
        </p:grpSpPr>
        <p:sp>
          <p:nvSpPr>
            <p:cNvPr id="5163" name="object 5163"/>
            <p:cNvSpPr/>
            <p:nvPr/>
          </p:nvSpPr>
          <p:spPr>
            <a:xfrm>
              <a:off x="994244" y="2002701"/>
              <a:ext cx="43180" cy="61594"/>
            </a:xfrm>
            <a:custGeom>
              <a:avLst/>
              <a:gdLst/>
              <a:ahLst/>
              <a:cxnLst/>
              <a:rect l="l" t="t" r="r" b="b"/>
              <a:pathLst>
                <a:path w="43180" h="61594">
                  <a:moveTo>
                    <a:pt x="1320" y="0"/>
                  </a:moveTo>
                  <a:lnTo>
                    <a:pt x="368" y="901"/>
                  </a:lnTo>
                  <a:lnTo>
                    <a:pt x="0" y="2095"/>
                  </a:lnTo>
                  <a:lnTo>
                    <a:pt x="1752" y="10363"/>
                  </a:lnTo>
                  <a:lnTo>
                    <a:pt x="3047" y="17500"/>
                  </a:lnTo>
                  <a:lnTo>
                    <a:pt x="7632" y="23431"/>
                  </a:lnTo>
                  <a:lnTo>
                    <a:pt x="9436" y="25488"/>
                  </a:lnTo>
                  <a:lnTo>
                    <a:pt x="11722" y="27343"/>
                  </a:lnTo>
                  <a:lnTo>
                    <a:pt x="14249" y="37655"/>
                  </a:lnTo>
                  <a:lnTo>
                    <a:pt x="18491" y="44107"/>
                  </a:lnTo>
                  <a:lnTo>
                    <a:pt x="22097" y="50876"/>
                  </a:lnTo>
                  <a:lnTo>
                    <a:pt x="22656" y="51358"/>
                  </a:lnTo>
                  <a:lnTo>
                    <a:pt x="24002" y="51841"/>
                  </a:lnTo>
                  <a:lnTo>
                    <a:pt x="27520" y="52705"/>
                  </a:lnTo>
                  <a:lnTo>
                    <a:pt x="30340" y="55181"/>
                  </a:lnTo>
                  <a:lnTo>
                    <a:pt x="33832" y="56095"/>
                  </a:lnTo>
                  <a:lnTo>
                    <a:pt x="37998" y="56121"/>
                  </a:lnTo>
                  <a:lnTo>
                    <a:pt x="39001" y="61036"/>
                  </a:lnTo>
                  <a:lnTo>
                    <a:pt x="42875" y="60210"/>
                  </a:lnTo>
                  <a:lnTo>
                    <a:pt x="41173" y="54952"/>
                  </a:lnTo>
                  <a:lnTo>
                    <a:pt x="35852" y="52666"/>
                  </a:lnTo>
                  <a:lnTo>
                    <a:pt x="23444" y="46685"/>
                  </a:lnTo>
                  <a:lnTo>
                    <a:pt x="18795" y="40030"/>
                  </a:lnTo>
                  <a:lnTo>
                    <a:pt x="15151" y="26809"/>
                  </a:lnTo>
                  <a:lnTo>
                    <a:pt x="13106" y="23012"/>
                  </a:lnTo>
                  <a:lnTo>
                    <a:pt x="8826" y="20027"/>
                  </a:lnTo>
                  <a:lnTo>
                    <a:pt x="10921" y="19443"/>
                  </a:lnTo>
                  <a:lnTo>
                    <a:pt x="11391" y="18999"/>
                  </a:lnTo>
                  <a:lnTo>
                    <a:pt x="11709" y="17640"/>
                  </a:lnTo>
                  <a:lnTo>
                    <a:pt x="8318" y="15900"/>
                  </a:lnTo>
                  <a:lnTo>
                    <a:pt x="7823" y="12496"/>
                  </a:lnTo>
                  <a:lnTo>
                    <a:pt x="7607" y="6045"/>
                  </a:lnTo>
                  <a:lnTo>
                    <a:pt x="6222" y="3543"/>
                  </a:lnTo>
                  <a:lnTo>
                    <a:pt x="4444" y="1028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529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030300" y="2022411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1625" y="0"/>
                  </a:moveTo>
                  <a:lnTo>
                    <a:pt x="584" y="0"/>
                  </a:lnTo>
                  <a:lnTo>
                    <a:pt x="863" y="1485"/>
                  </a:lnTo>
                  <a:lnTo>
                    <a:pt x="1333" y="2971"/>
                  </a:lnTo>
                  <a:lnTo>
                    <a:pt x="1320" y="5537"/>
                  </a:lnTo>
                  <a:lnTo>
                    <a:pt x="0" y="6883"/>
                  </a:lnTo>
                  <a:lnTo>
                    <a:pt x="2692" y="8610"/>
                  </a:lnTo>
                  <a:lnTo>
                    <a:pt x="3467" y="6527"/>
                  </a:lnTo>
                  <a:lnTo>
                    <a:pt x="4737" y="6235"/>
                  </a:lnTo>
                  <a:lnTo>
                    <a:pt x="4533" y="3746"/>
                  </a:lnTo>
                  <a:lnTo>
                    <a:pt x="2260" y="228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4185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016342" y="2053577"/>
              <a:ext cx="22225" cy="13970"/>
            </a:xfrm>
            <a:custGeom>
              <a:avLst/>
              <a:gdLst/>
              <a:ahLst/>
              <a:cxnLst/>
              <a:rect l="l" t="t" r="r" b="b"/>
              <a:pathLst>
                <a:path w="22225" h="13969">
                  <a:moveTo>
                    <a:pt x="2070" y="0"/>
                  </a:moveTo>
                  <a:lnTo>
                    <a:pt x="0" y="0"/>
                  </a:lnTo>
                  <a:lnTo>
                    <a:pt x="4682" y="4616"/>
                  </a:lnTo>
                  <a:lnTo>
                    <a:pt x="9959" y="8272"/>
                  </a:lnTo>
                  <a:lnTo>
                    <a:pt x="15709" y="11163"/>
                  </a:lnTo>
                  <a:lnTo>
                    <a:pt x="21805" y="13487"/>
                  </a:lnTo>
                  <a:lnTo>
                    <a:pt x="21005" y="11569"/>
                  </a:lnTo>
                  <a:lnTo>
                    <a:pt x="18897" y="11379"/>
                  </a:lnTo>
                  <a:lnTo>
                    <a:pt x="15684" y="8737"/>
                  </a:lnTo>
                  <a:lnTo>
                    <a:pt x="12649" y="8356"/>
                  </a:lnTo>
                  <a:lnTo>
                    <a:pt x="12458" y="5194"/>
                  </a:lnTo>
                  <a:lnTo>
                    <a:pt x="8813" y="3822"/>
                  </a:lnTo>
                  <a:lnTo>
                    <a:pt x="5308" y="2184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549E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909002" y="1925065"/>
              <a:ext cx="88265" cy="100965"/>
            </a:xfrm>
            <a:custGeom>
              <a:avLst/>
              <a:gdLst/>
              <a:ahLst/>
              <a:cxnLst/>
              <a:rect l="l" t="t" r="r" b="b"/>
              <a:pathLst>
                <a:path w="88265" h="100964">
                  <a:moveTo>
                    <a:pt x="2654" y="0"/>
                  </a:moveTo>
                  <a:lnTo>
                    <a:pt x="1485" y="6248"/>
                  </a:lnTo>
                  <a:lnTo>
                    <a:pt x="520" y="8089"/>
                  </a:lnTo>
                  <a:lnTo>
                    <a:pt x="0" y="10007"/>
                  </a:lnTo>
                  <a:lnTo>
                    <a:pt x="457" y="12115"/>
                  </a:lnTo>
                  <a:lnTo>
                    <a:pt x="2222" y="15709"/>
                  </a:lnTo>
                  <a:lnTo>
                    <a:pt x="10185" y="24701"/>
                  </a:lnTo>
                  <a:lnTo>
                    <a:pt x="14147" y="24637"/>
                  </a:lnTo>
                  <a:lnTo>
                    <a:pt x="22199" y="29565"/>
                  </a:lnTo>
                  <a:lnTo>
                    <a:pt x="27139" y="33070"/>
                  </a:lnTo>
                  <a:lnTo>
                    <a:pt x="31483" y="40182"/>
                  </a:lnTo>
                  <a:lnTo>
                    <a:pt x="33515" y="41147"/>
                  </a:lnTo>
                  <a:lnTo>
                    <a:pt x="37642" y="41503"/>
                  </a:lnTo>
                  <a:lnTo>
                    <a:pt x="39331" y="42227"/>
                  </a:lnTo>
                  <a:lnTo>
                    <a:pt x="40894" y="43357"/>
                  </a:lnTo>
                  <a:lnTo>
                    <a:pt x="41821" y="44335"/>
                  </a:lnTo>
                  <a:lnTo>
                    <a:pt x="44246" y="37757"/>
                  </a:lnTo>
                  <a:lnTo>
                    <a:pt x="44170" y="45021"/>
                  </a:lnTo>
                  <a:lnTo>
                    <a:pt x="45161" y="45250"/>
                  </a:lnTo>
                  <a:lnTo>
                    <a:pt x="49225" y="46939"/>
                  </a:lnTo>
                  <a:lnTo>
                    <a:pt x="51689" y="49707"/>
                  </a:lnTo>
                  <a:lnTo>
                    <a:pt x="57023" y="53962"/>
                  </a:lnTo>
                  <a:lnTo>
                    <a:pt x="59359" y="57315"/>
                  </a:lnTo>
                  <a:lnTo>
                    <a:pt x="63563" y="61429"/>
                  </a:lnTo>
                  <a:lnTo>
                    <a:pt x="65963" y="61912"/>
                  </a:lnTo>
                  <a:lnTo>
                    <a:pt x="68668" y="70713"/>
                  </a:lnTo>
                  <a:lnTo>
                    <a:pt x="71450" y="76987"/>
                  </a:lnTo>
                  <a:lnTo>
                    <a:pt x="77635" y="89852"/>
                  </a:lnTo>
                  <a:lnTo>
                    <a:pt x="82702" y="94653"/>
                  </a:lnTo>
                  <a:lnTo>
                    <a:pt x="86575" y="100469"/>
                  </a:lnTo>
                  <a:lnTo>
                    <a:pt x="87464" y="99682"/>
                  </a:lnTo>
                  <a:lnTo>
                    <a:pt x="87706" y="98551"/>
                  </a:lnTo>
                  <a:lnTo>
                    <a:pt x="84988" y="93738"/>
                  </a:lnTo>
                  <a:lnTo>
                    <a:pt x="85407" y="89293"/>
                  </a:lnTo>
                  <a:lnTo>
                    <a:pt x="83896" y="81241"/>
                  </a:lnTo>
                  <a:lnTo>
                    <a:pt x="81965" y="77673"/>
                  </a:lnTo>
                  <a:lnTo>
                    <a:pt x="77089" y="71348"/>
                  </a:lnTo>
                  <a:lnTo>
                    <a:pt x="78536" y="68097"/>
                  </a:lnTo>
                  <a:lnTo>
                    <a:pt x="78333" y="64642"/>
                  </a:lnTo>
                  <a:lnTo>
                    <a:pt x="79057" y="60045"/>
                  </a:lnTo>
                  <a:lnTo>
                    <a:pt x="76377" y="56756"/>
                  </a:lnTo>
                  <a:lnTo>
                    <a:pt x="69545" y="47332"/>
                  </a:lnTo>
                  <a:lnTo>
                    <a:pt x="66255" y="40563"/>
                  </a:lnTo>
                  <a:lnTo>
                    <a:pt x="56984" y="34340"/>
                  </a:lnTo>
                  <a:lnTo>
                    <a:pt x="53568" y="33947"/>
                  </a:lnTo>
                  <a:lnTo>
                    <a:pt x="48298" y="26504"/>
                  </a:lnTo>
                  <a:lnTo>
                    <a:pt x="43942" y="22745"/>
                  </a:lnTo>
                  <a:lnTo>
                    <a:pt x="40132" y="14897"/>
                  </a:lnTo>
                  <a:lnTo>
                    <a:pt x="38163" y="12382"/>
                  </a:lnTo>
                  <a:lnTo>
                    <a:pt x="34455" y="14058"/>
                  </a:lnTo>
                  <a:lnTo>
                    <a:pt x="33223" y="15608"/>
                  </a:lnTo>
                  <a:lnTo>
                    <a:pt x="34124" y="17056"/>
                  </a:lnTo>
                  <a:lnTo>
                    <a:pt x="34886" y="18973"/>
                  </a:lnTo>
                  <a:lnTo>
                    <a:pt x="33108" y="15455"/>
                  </a:lnTo>
                  <a:lnTo>
                    <a:pt x="30403" y="13639"/>
                  </a:lnTo>
                  <a:lnTo>
                    <a:pt x="28460" y="12865"/>
                  </a:lnTo>
                  <a:lnTo>
                    <a:pt x="25425" y="18757"/>
                  </a:lnTo>
                  <a:lnTo>
                    <a:pt x="22923" y="15697"/>
                  </a:lnTo>
                  <a:lnTo>
                    <a:pt x="18211" y="8851"/>
                  </a:lnTo>
                  <a:lnTo>
                    <a:pt x="14363" y="5245"/>
                  </a:lnTo>
                  <a:lnTo>
                    <a:pt x="2628" y="698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59A7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979678" y="1966582"/>
              <a:ext cx="36830" cy="86360"/>
            </a:xfrm>
            <a:custGeom>
              <a:avLst/>
              <a:gdLst/>
              <a:ahLst/>
              <a:cxnLst/>
              <a:rect l="l" t="t" r="r" b="b"/>
              <a:pathLst>
                <a:path w="36830" h="86360">
                  <a:moveTo>
                    <a:pt x="6578" y="0"/>
                  </a:moveTo>
                  <a:lnTo>
                    <a:pt x="4775" y="558"/>
                  </a:lnTo>
                  <a:lnTo>
                    <a:pt x="215" y="4445"/>
                  </a:lnTo>
                  <a:lnTo>
                    <a:pt x="0" y="7645"/>
                  </a:lnTo>
                  <a:lnTo>
                    <a:pt x="6896" y="16852"/>
                  </a:lnTo>
                  <a:lnTo>
                    <a:pt x="7734" y="19964"/>
                  </a:lnTo>
                  <a:lnTo>
                    <a:pt x="6553" y="23647"/>
                  </a:lnTo>
                  <a:lnTo>
                    <a:pt x="5232" y="24650"/>
                  </a:lnTo>
                  <a:lnTo>
                    <a:pt x="7480" y="25996"/>
                  </a:lnTo>
                  <a:lnTo>
                    <a:pt x="101" y="28460"/>
                  </a:lnTo>
                  <a:lnTo>
                    <a:pt x="6146" y="30162"/>
                  </a:lnTo>
                  <a:lnTo>
                    <a:pt x="7861" y="33337"/>
                  </a:lnTo>
                  <a:lnTo>
                    <a:pt x="10909" y="34683"/>
                  </a:lnTo>
                  <a:lnTo>
                    <a:pt x="6146" y="35763"/>
                  </a:lnTo>
                  <a:lnTo>
                    <a:pt x="9258" y="35712"/>
                  </a:lnTo>
                  <a:lnTo>
                    <a:pt x="10159" y="37147"/>
                  </a:lnTo>
                  <a:lnTo>
                    <a:pt x="13766" y="45885"/>
                  </a:lnTo>
                  <a:lnTo>
                    <a:pt x="12928" y="52882"/>
                  </a:lnTo>
                  <a:lnTo>
                    <a:pt x="15900" y="58953"/>
                  </a:lnTo>
                  <a:lnTo>
                    <a:pt x="18389" y="60325"/>
                  </a:lnTo>
                  <a:lnTo>
                    <a:pt x="19354" y="62915"/>
                  </a:lnTo>
                  <a:lnTo>
                    <a:pt x="21602" y="74117"/>
                  </a:lnTo>
                  <a:lnTo>
                    <a:pt x="27482" y="80073"/>
                  </a:lnTo>
                  <a:lnTo>
                    <a:pt x="33553" y="85966"/>
                  </a:lnTo>
                  <a:lnTo>
                    <a:pt x="35623" y="85966"/>
                  </a:lnTo>
                  <a:lnTo>
                    <a:pt x="36334" y="85039"/>
                  </a:lnTo>
                  <a:lnTo>
                    <a:pt x="36474" y="83807"/>
                  </a:lnTo>
                  <a:lnTo>
                    <a:pt x="31491" y="77666"/>
                  </a:lnTo>
                  <a:lnTo>
                    <a:pt x="28236" y="71678"/>
                  </a:lnTo>
                  <a:lnTo>
                    <a:pt x="25608" y="65367"/>
                  </a:lnTo>
                  <a:lnTo>
                    <a:pt x="23177" y="58953"/>
                  </a:lnTo>
                  <a:lnTo>
                    <a:pt x="18961" y="51917"/>
                  </a:lnTo>
                  <a:lnTo>
                    <a:pt x="16509" y="44310"/>
                  </a:lnTo>
                  <a:lnTo>
                    <a:pt x="15900" y="36118"/>
                  </a:lnTo>
                  <a:lnTo>
                    <a:pt x="13296" y="32715"/>
                  </a:lnTo>
                  <a:lnTo>
                    <a:pt x="9677" y="29527"/>
                  </a:lnTo>
                  <a:lnTo>
                    <a:pt x="15620" y="23964"/>
                  </a:lnTo>
                  <a:lnTo>
                    <a:pt x="13258" y="22199"/>
                  </a:lnTo>
                  <a:lnTo>
                    <a:pt x="14414" y="19723"/>
                  </a:lnTo>
                  <a:lnTo>
                    <a:pt x="10972" y="16573"/>
                  </a:lnTo>
                  <a:lnTo>
                    <a:pt x="17386" y="16268"/>
                  </a:lnTo>
                  <a:lnTo>
                    <a:pt x="17525" y="14998"/>
                  </a:lnTo>
                  <a:lnTo>
                    <a:pt x="18707" y="11188"/>
                  </a:lnTo>
                  <a:lnTo>
                    <a:pt x="16992" y="10172"/>
                  </a:lnTo>
                  <a:lnTo>
                    <a:pt x="13690" y="6629"/>
                  </a:lnTo>
                  <a:lnTo>
                    <a:pt x="9067" y="2070"/>
                  </a:lnTo>
                  <a:lnTo>
                    <a:pt x="6578" y="0"/>
                  </a:lnTo>
                  <a:close/>
                </a:path>
              </a:pathLst>
            </a:custGeom>
            <a:solidFill>
              <a:srgbClr val="549E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892314" y="1915388"/>
              <a:ext cx="58419" cy="60325"/>
            </a:xfrm>
            <a:custGeom>
              <a:avLst/>
              <a:gdLst/>
              <a:ahLst/>
              <a:cxnLst/>
              <a:rect l="l" t="t" r="r" b="b"/>
              <a:pathLst>
                <a:path w="58419" h="60325">
                  <a:moveTo>
                    <a:pt x="3149" y="0"/>
                  </a:moveTo>
                  <a:lnTo>
                    <a:pt x="457" y="63"/>
                  </a:lnTo>
                  <a:lnTo>
                    <a:pt x="0" y="4470"/>
                  </a:lnTo>
                  <a:lnTo>
                    <a:pt x="3314" y="7226"/>
                  </a:lnTo>
                  <a:lnTo>
                    <a:pt x="8851" y="16370"/>
                  </a:lnTo>
                  <a:lnTo>
                    <a:pt x="13385" y="21589"/>
                  </a:lnTo>
                  <a:lnTo>
                    <a:pt x="20993" y="31114"/>
                  </a:lnTo>
                  <a:lnTo>
                    <a:pt x="24091" y="35204"/>
                  </a:lnTo>
                  <a:lnTo>
                    <a:pt x="33172" y="44208"/>
                  </a:lnTo>
                  <a:lnTo>
                    <a:pt x="38900" y="48780"/>
                  </a:lnTo>
                  <a:lnTo>
                    <a:pt x="47396" y="55968"/>
                  </a:lnTo>
                  <a:lnTo>
                    <a:pt x="49034" y="59842"/>
                  </a:lnTo>
                  <a:lnTo>
                    <a:pt x="53416" y="60286"/>
                  </a:lnTo>
                  <a:lnTo>
                    <a:pt x="54127" y="58458"/>
                  </a:lnTo>
                  <a:lnTo>
                    <a:pt x="51612" y="57315"/>
                  </a:lnTo>
                  <a:lnTo>
                    <a:pt x="52057" y="55689"/>
                  </a:lnTo>
                  <a:lnTo>
                    <a:pt x="53949" y="54355"/>
                  </a:lnTo>
                  <a:lnTo>
                    <a:pt x="57035" y="56413"/>
                  </a:lnTo>
                  <a:lnTo>
                    <a:pt x="57569" y="53022"/>
                  </a:lnTo>
                  <a:lnTo>
                    <a:pt x="57848" y="49936"/>
                  </a:lnTo>
                  <a:lnTo>
                    <a:pt x="55829" y="49847"/>
                  </a:lnTo>
                  <a:lnTo>
                    <a:pt x="50330" y="49961"/>
                  </a:lnTo>
                  <a:lnTo>
                    <a:pt x="48107" y="48475"/>
                  </a:lnTo>
                  <a:lnTo>
                    <a:pt x="45935" y="42951"/>
                  </a:lnTo>
                  <a:lnTo>
                    <a:pt x="40551" y="39636"/>
                  </a:lnTo>
                  <a:lnTo>
                    <a:pt x="36436" y="36487"/>
                  </a:lnTo>
                  <a:lnTo>
                    <a:pt x="32486" y="32156"/>
                  </a:lnTo>
                  <a:lnTo>
                    <a:pt x="30886" y="31241"/>
                  </a:lnTo>
                  <a:lnTo>
                    <a:pt x="31686" y="37591"/>
                  </a:lnTo>
                  <a:lnTo>
                    <a:pt x="28905" y="33413"/>
                  </a:lnTo>
                  <a:lnTo>
                    <a:pt x="24206" y="30340"/>
                  </a:lnTo>
                  <a:lnTo>
                    <a:pt x="21310" y="25958"/>
                  </a:lnTo>
                  <a:lnTo>
                    <a:pt x="18110" y="21869"/>
                  </a:lnTo>
                  <a:lnTo>
                    <a:pt x="10833" y="9093"/>
                  </a:lnTo>
                  <a:lnTo>
                    <a:pt x="4000" y="2451"/>
                  </a:lnTo>
                  <a:lnTo>
                    <a:pt x="3149" y="0"/>
                  </a:lnTo>
                  <a:close/>
                </a:path>
              </a:pathLst>
            </a:custGeom>
            <a:solidFill>
              <a:srgbClr val="60A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002436" y="2025535"/>
              <a:ext cx="13970" cy="28575"/>
            </a:xfrm>
            <a:custGeom>
              <a:avLst/>
              <a:gdLst/>
              <a:ahLst/>
              <a:cxnLst/>
              <a:rect l="l" t="t" r="r" b="b"/>
              <a:pathLst>
                <a:path w="13969" h="28575">
                  <a:moveTo>
                    <a:pt x="406" y="0"/>
                  </a:moveTo>
                  <a:lnTo>
                    <a:pt x="0" y="5994"/>
                  </a:lnTo>
                  <a:lnTo>
                    <a:pt x="3213" y="10693"/>
                  </a:lnTo>
                  <a:lnTo>
                    <a:pt x="7658" y="19850"/>
                  </a:lnTo>
                  <a:lnTo>
                    <a:pt x="11176" y="22821"/>
                  </a:lnTo>
                  <a:lnTo>
                    <a:pt x="12865" y="27000"/>
                  </a:lnTo>
                  <a:lnTo>
                    <a:pt x="13906" y="28028"/>
                  </a:lnTo>
                  <a:lnTo>
                    <a:pt x="13957" y="25819"/>
                  </a:lnTo>
                  <a:lnTo>
                    <a:pt x="13652" y="23939"/>
                  </a:lnTo>
                  <a:lnTo>
                    <a:pt x="9944" y="18783"/>
                  </a:lnTo>
                  <a:lnTo>
                    <a:pt x="7848" y="15201"/>
                  </a:lnTo>
                  <a:lnTo>
                    <a:pt x="5930" y="6819"/>
                  </a:lnTo>
                  <a:lnTo>
                    <a:pt x="4127" y="2971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519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170" name="object 5170"/>
          <p:cNvSpPr/>
          <p:nvPr/>
        </p:nvSpPr>
        <p:spPr>
          <a:xfrm>
            <a:off x="939038" y="1109611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0782" y="1803"/>
                </a:moveTo>
                <a:lnTo>
                  <a:pt x="8775" y="0"/>
                </a:lnTo>
                <a:lnTo>
                  <a:pt x="8877" y="1892"/>
                </a:lnTo>
                <a:lnTo>
                  <a:pt x="8382" y="3987"/>
                </a:lnTo>
                <a:lnTo>
                  <a:pt x="10490" y="5308"/>
                </a:lnTo>
                <a:lnTo>
                  <a:pt x="10782" y="1803"/>
                </a:lnTo>
                <a:close/>
              </a:path>
              <a:path w="12700" h="44450">
                <a:moveTo>
                  <a:pt x="12420" y="41021"/>
                </a:moveTo>
                <a:lnTo>
                  <a:pt x="10198" y="37592"/>
                </a:lnTo>
                <a:lnTo>
                  <a:pt x="10883" y="34582"/>
                </a:lnTo>
                <a:lnTo>
                  <a:pt x="10845" y="34404"/>
                </a:lnTo>
                <a:lnTo>
                  <a:pt x="10845" y="34226"/>
                </a:lnTo>
                <a:lnTo>
                  <a:pt x="10845" y="26022"/>
                </a:lnTo>
                <a:lnTo>
                  <a:pt x="0" y="25755"/>
                </a:lnTo>
                <a:lnTo>
                  <a:pt x="3162" y="30746"/>
                </a:lnTo>
                <a:lnTo>
                  <a:pt x="2235" y="35712"/>
                </a:lnTo>
                <a:lnTo>
                  <a:pt x="8432" y="44005"/>
                </a:lnTo>
                <a:lnTo>
                  <a:pt x="12420" y="41021"/>
                </a:lnTo>
                <a:close/>
              </a:path>
            </a:pathLst>
          </a:custGeom>
          <a:solidFill>
            <a:srgbClr val="B1CFC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71" name="object 5171"/>
          <p:cNvGrpSpPr/>
          <p:nvPr/>
        </p:nvGrpSpPr>
        <p:grpSpPr>
          <a:xfrm>
            <a:off x="982522" y="1930996"/>
            <a:ext cx="42545" cy="60325"/>
            <a:chOff x="982522" y="1930996"/>
            <a:chExt cx="42545" cy="60325"/>
          </a:xfrm>
        </p:grpSpPr>
        <p:sp>
          <p:nvSpPr>
            <p:cNvPr id="5172" name="object 5172"/>
            <p:cNvSpPr/>
            <p:nvPr/>
          </p:nvSpPr>
          <p:spPr>
            <a:xfrm>
              <a:off x="994549" y="1930996"/>
              <a:ext cx="30480" cy="38100"/>
            </a:xfrm>
            <a:custGeom>
              <a:avLst/>
              <a:gdLst/>
              <a:ahLst/>
              <a:cxnLst/>
              <a:rect l="l" t="t" r="r" b="b"/>
              <a:pathLst>
                <a:path w="30480" h="38100">
                  <a:moveTo>
                    <a:pt x="88" y="0"/>
                  </a:moveTo>
                  <a:lnTo>
                    <a:pt x="0" y="2108"/>
                  </a:lnTo>
                  <a:lnTo>
                    <a:pt x="3111" y="7302"/>
                  </a:lnTo>
                  <a:lnTo>
                    <a:pt x="4800" y="9918"/>
                  </a:lnTo>
                  <a:lnTo>
                    <a:pt x="5308" y="13271"/>
                  </a:lnTo>
                  <a:lnTo>
                    <a:pt x="14757" y="18402"/>
                  </a:lnTo>
                  <a:lnTo>
                    <a:pt x="17170" y="24853"/>
                  </a:lnTo>
                  <a:lnTo>
                    <a:pt x="23063" y="37452"/>
                  </a:lnTo>
                  <a:lnTo>
                    <a:pt x="22847" y="37566"/>
                  </a:lnTo>
                  <a:lnTo>
                    <a:pt x="30353" y="35826"/>
                  </a:lnTo>
                  <a:lnTo>
                    <a:pt x="27025" y="33172"/>
                  </a:lnTo>
                  <a:lnTo>
                    <a:pt x="26733" y="29654"/>
                  </a:lnTo>
                  <a:lnTo>
                    <a:pt x="26962" y="25971"/>
                  </a:lnTo>
                  <a:lnTo>
                    <a:pt x="25552" y="25806"/>
                  </a:lnTo>
                  <a:lnTo>
                    <a:pt x="23380" y="26631"/>
                  </a:lnTo>
                  <a:lnTo>
                    <a:pt x="22682" y="21285"/>
                  </a:lnTo>
                  <a:lnTo>
                    <a:pt x="20193" y="20447"/>
                  </a:lnTo>
                  <a:lnTo>
                    <a:pt x="15595" y="17360"/>
                  </a:lnTo>
                  <a:lnTo>
                    <a:pt x="13360" y="15430"/>
                  </a:lnTo>
                  <a:lnTo>
                    <a:pt x="12458" y="12496"/>
                  </a:lnTo>
                  <a:lnTo>
                    <a:pt x="9182" y="10591"/>
                  </a:lnTo>
                  <a:lnTo>
                    <a:pt x="6451" y="8318"/>
                  </a:lnTo>
                  <a:lnTo>
                    <a:pt x="6096" y="2133"/>
                  </a:lnTo>
                  <a:lnTo>
                    <a:pt x="5232" y="571"/>
                  </a:lnTo>
                  <a:lnTo>
                    <a:pt x="3111" y="38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3C8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982522" y="1952840"/>
              <a:ext cx="20955" cy="31115"/>
            </a:xfrm>
            <a:custGeom>
              <a:avLst/>
              <a:gdLst/>
              <a:ahLst/>
              <a:cxnLst/>
              <a:rect l="l" t="t" r="r" b="b"/>
              <a:pathLst>
                <a:path w="20955" h="31114">
                  <a:moveTo>
                    <a:pt x="3695" y="0"/>
                  </a:moveTo>
                  <a:lnTo>
                    <a:pt x="0" y="1816"/>
                  </a:lnTo>
                  <a:lnTo>
                    <a:pt x="2628" y="4368"/>
                  </a:lnTo>
                  <a:lnTo>
                    <a:pt x="4216" y="8585"/>
                  </a:lnTo>
                  <a:lnTo>
                    <a:pt x="5511" y="10833"/>
                  </a:lnTo>
                  <a:lnTo>
                    <a:pt x="7315" y="14516"/>
                  </a:lnTo>
                  <a:lnTo>
                    <a:pt x="5549" y="15443"/>
                  </a:lnTo>
                  <a:lnTo>
                    <a:pt x="5473" y="15595"/>
                  </a:lnTo>
                  <a:lnTo>
                    <a:pt x="5372" y="16154"/>
                  </a:lnTo>
                  <a:lnTo>
                    <a:pt x="5486" y="16408"/>
                  </a:lnTo>
                  <a:lnTo>
                    <a:pt x="5765" y="16662"/>
                  </a:lnTo>
                  <a:lnTo>
                    <a:pt x="15112" y="27025"/>
                  </a:lnTo>
                  <a:lnTo>
                    <a:pt x="17233" y="27736"/>
                  </a:lnTo>
                  <a:lnTo>
                    <a:pt x="17970" y="30441"/>
                  </a:lnTo>
                  <a:lnTo>
                    <a:pt x="20675" y="30848"/>
                  </a:lnTo>
                  <a:lnTo>
                    <a:pt x="16791" y="23654"/>
                  </a:lnTo>
                  <a:lnTo>
                    <a:pt x="12798" y="16595"/>
                  </a:lnTo>
                  <a:lnTo>
                    <a:pt x="9009" y="9484"/>
                  </a:lnTo>
                  <a:lnTo>
                    <a:pt x="5740" y="2133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3181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010119" y="1986076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0" y="0"/>
                  </a:moveTo>
                  <a:lnTo>
                    <a:pt x="228" y="2209"/>
                  </a:lnTo>
                  <a:lnTo>
                    <a:pt x="1765" y="3644"/>
                  </a:lnTo>
                  <a:lnTo>
                    <a:pt x="3124" y="5181"/>
                  </a:lnTo>
                  <a:lnTo>
                    <a:pt x="3365" y="2679"/>
                  </a:lnTo>
                  <a:lnTo>
                    <a:pt x="2120" y="1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9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175" name="object 5175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849920" y="1706270"/>
            <a:ext cx="143560" cy="119557"/>
          </a:xfrm>
          <a:prstGeom prst="rect">
            <a:avLst/>
          </a:prstGeom>
        </p:spPr>
      </p:pic>
      <p:sp>
        <p:nvSpPr>
          <p:cNvPr id="5176" name="object 5176"/>
          <p:cNvSpPr/>
          <p:nvPr/>
        </p:nvSpPr>
        <p:spPr>
          <a:xfrm>
            <a:off x="1712417" y="1868030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762" y="0"/>
                </a:moveTo>
                <a:lnTo>
                  <a:pt x="254" y="698"/>
                </a:lnTo>
                <a:lnTo>
                  <a:pt x="0" y="1562"/>
                </a:lnTo>
                <a:lnTo>
                  <a:pt x="25" y="2743"/>
                </a:lnTo>
                <a:lnTo>
                  <a:pt x="711" y="3378"/>
                </a:lnTo>
                <a:lnTo>
                  <a:pt x="2717" y="3797"/>
                </a:lnTo>
                <a:lnTo>
                  <a:pt x="3505" y="3441"/>
                </a:lnTo>
                <a:lnTo>
                  <a:pt x="3606" y="2438"/>
                </a:lnTo>
                <a:lnTo>
                  <a:pt x="3721" y="1117"/>
                </a:lnTo>
                <a:lnTo>
                  <a:pt x="3136" y="127"/>
                </a:lnTo>
                <a:lnTo>
                  <a:pt x="762" y="0"/>
                </a:lnTo>
                <a:close/>
              </a:path>
            </a:pathLst>
          </a:custGeom>
          <a:solidFill>
            <a:srgbClr val="A7D5D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7" name="object 5177"/>
          <p:cNvSpPr/>
          <p:nvPr/>
        </p:nvSpPr>
        <p:spPr>
          <a:xfrm>
            <a:off x="1460779" y="1905076"/>
            <a:ext cx="4445" cy="3810"/>
          </a:xfrm>
          <a:custGeom>
            <a:avLst/>
            <a:gdLst/>
            <a:ahLst/>
            <a:cxnLst/>
            <a:rect l="l" t="t" r="r" b="b"/>
            <a:pathLst>
              <a:path w="4444" h="3810">
                <a:moveTo>
                  <a:pt x="4152" y="0"/>
                </a:moveTo>
                <a:lnTo>
                  <a:pt x="0" y="0"/>
                </a:lnTo>
                <a:lnTo>
                  <a:pt x="1384" y="2057"/>
                </a:lnTo>
                <a:lnTo>
                  <a:pt x="2768" y="3454"/>
                </a:lnTo>
                <a:lnTo>
                  <a:pt x="4152" y="0"/>
                </a:lnTo>
                <a:close/>
              </a:path>
            </a:pathLst>
          </a:custGeom>
          <a:solidFill>
            <a:srgbClr val="A4D2D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178" name="object 5178"/>
          <p:cNvGrpSpPr/>
          <p:nvPr/>
        </p:nvGrpSpPr>
        <p:grpSpPr>
          <a:xfrm>
            <a:off x="881405" y="1802358"/>
            <a:ext cx="125730" cy="168275"/>
            <a:chOff x="881405" y="1802358"/>
            <a:chExt cx="125730" cy="168275"/>
          </a:xfrm>
        </p:grpSpPr>
        <p:sp>
          <p:nvSpPr>
            <p:cNvPr id="5179" name="object 5179"/>
            <p:cNvSpPr/>
            <p:nvPr/>
          </p:nvSpPr>
          <p:spPr>
            <a:xfrm>
              <a:off x="972083" y="1869871"/>
              <a:ext cx="34925" cy="74295"/>
            </a:xfrm>
            <a:custGeom>
              <a:avLst/>
              <a:gdLst/>
              <a:ahLst/>
              <a:cxnLst/>
              <a:rect l="l" t="t" r="r" b="b"/>
              <a:pathLst>
                <a:path w="34925" h="74294">
                  <a:moveTo>
                    <a:pt x="21729" y="42926"/>
                  </a:moveTo>
                  <a:lnTo>
                    <a:pt x="19824" y="39192"/>
                  </a:lnTo>
                  <a:lnTo>
                    <a:pt x="16230" y="36233"/>
                  </a:lnTo>
                  <a:lnTo>
                    <a:pt x="16014" y="40932"/>
                  </a:lnTo>
                  <a:lnTo>
                    <a:pt x="17589" y="44805"/>
                  </a:lnTo>
                  <a:lnTo>
                    <a:pt x="21424" y="47663"/>
                  </a:lnTo>
                  <a:lnTo>
                    <a:pt x="21729" y="42926"/>
                  </a:lnTo>
                  <a:close/>
                </a:path>
                <a:path w="34925" h="74294">
                  <a:moveTo>
                    <a:pt x="22453" y="27927"/>
                  </a:moveTo>
                  <a:lnTo>
                    <a:pt x="21932" y="23253"/>
                  </a:lnTo>
                  <a:lnTo>
                    <a:pt x="18846" y="19659"/>
                  </a:lnTo>
                  <a:lnTo>
                    <a:pt x="17233" y="15443"/>
                  </a:lnTo>
                  <a:lnTo>
                    <a:pt x="14757" y="12369"/>
                  </a:lnTo>
                  <a:lnTo>
                    <a:pt x="14897" y="7988"/>
                  </a:lnTo>
                  <a:lnTo>
                    <a:pt x="12077" y="5092"/>
                  </a:lnTo>
                  <a:lnTo>
                    <a:pt x="10769" y="5041"/>
                  </a:lnTo>
                  <a:lnTo>
                    <a:pt x="9512" y="4572"/>
                  </a:lnTo>
                  <a:lnTo>
                    <a:pt x="8496" y="0"/>
                  </a:lnTo>
                  <a:lnTo>
                    <a:pt x="5664" y="990"/>
                  </a:lnTo>
                  <a:lnTo>
                    <a:pt x="2921" y="2476"/>
                  </a:lnTo>
                  <a:lnTo>
                    <a:pt x="0" y="3657"/>
                  </a:lnTo>
                  <a:lnTo>
                    <a:pt x="1943" y="8559"/>
                  </a:lnTo>
                  <a:lnTo>
                    <a:pt x="1981" y="11214"/>
                  </a:lnTo>
                  <a:lnTo>
                    <a:pt x="6299" y="17970"/>
                  </a:lnTo>
                  <a:lnTo>
                    <a:pt x="9588" y="22275"/>
                  </a:lnTo>
                  <a:lnTo>
                    <a:pt x="9410" y="31838"/>
                  </a:lnTo>
                  <a:lnTo>
                    <a:pt x="11023" y="34544"/>
                  </a:lnTo>
                  <a:lnTo>
                    <a:pt x="15189" y="35204"/>
                  </a:lnTo>
                  <a:lnTo>
                    <a:pt x="15824" y="33172"/>
                  </a:lnTo>
                  <a:lnTo>
                    <a:pt x="11506" y="31686"/>
                  </a:lnTo>
                  <a:lnTo>
                    <a:pt x="16713" y="27825"/>
                  </a:lnTo>
                  <a:lnTo>
                    <a:pt x="16865" y="31076"/>
                  </a:lnTo>
                  <a:lnTo>
                    <a:pt x="18415" y="31381"/>
                  </a:lnTo>
                  <a:lnTo>
                    <a:pt x="19570" y="29921"/>
                  </a:lnTo>
                  <a:lnTo>
                    <a:pt x="18935" y="26327"/>
                  </a:lnTo>
                  <a:lnTo>
                    <a:pt x="22453" y="27927"/>
                  </a:lnTo>
                  <a:close/>
                </a:path>
                <a:path w="34925" h="74294">
                  <a:moveTo>
                    <a:pt x="34912" y="73621"/>
                  </a:moveTo>
                  <a:lnTo>
                    <a:pt x="30670" y="69850"/>
                  </a:lnTo>
                  <a:lnTo>
                    <a:pt x="28854" y="65278"/>
                  </a:lnTo>
                  <a:lnTo>
                    <a:pt x="29972" y="57111"/>
                  </a:lnTo>
                  <a:lnTo>
                    <a:pt x="23914" y="50380"/>
                  </a:lnTo>
                  <a:lnTo>
                    <a:pt x="21412" y="49745"/>
                  </a:lnTo>
                  <a:lnTo>
                    <a:pt x="25565" y="61175"/>
                  </a:lnTo>
                  <a:lnTo>
                    <a:pt x="26835" y="63004"/>
                  </a:lnTo>
                  <a:lnTo>
                    <a:pt x="27609" y="64973"/>
                  </a:lnTo>
                  <a:lnTo>
                    <a:pt x="29146" y="70370"/>
                  </a:lnTo>
                  <a:lnTo>
                    <a:pt x="30340" y="73926"/>
                  </a:lnTo>
                  <a:lnTo>
                    <a:pt x="34912" y="73621"/>
                  </a:lnTo>
                  <a:close/>
                </a:path>
              </a:pathLst>
            </a:custGeom>
            <a:solidFill>
              <a:srgbClr val="3589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892937" y="1808594"/>
              <a:ext cx="100330" cy="161925"/>
            </a:xfrm>
            <a:custGeom>
              <a:avLst/>
              <a:gdLst/>
              <a:ahLst/>
              <a:cxnLst/>
              <a:rect l="l" t="t" r="r" b="b"/>
              <a:pathLst>
                <a:path w="100330" h="161925">
                  <a:moveTo>
                    <a:pt x="0" y="0"/>
                  </a:moveTo>
                  <a:lnTo>
                    <a:pt x="596" y="2209"/>
                  </a:lnTo>
                  <a:lnTo>
                    <a:pt x="330" y="8178"/>
                  </a:lnTo>
                  <a:lnTo>
                    <a:pt x="1422" y="12534"/>
                  </a:lnTo>
                  <a:lnTo>
                    <a:pt x="6311" y="22123"/>
                  </a:lnTo>
                  <a:lnTo>
                    <a:pt x="8077" y="28816"/>
                  </a:lnTo>
                  <a:lnTo>
                    <a:pt x="13423" y="33299"/>
                  </a:lnTo>
                  <a:lnTo>
                    <a:pt x="15849" y="34556"/>
                  </a:lnTo>
                  <a:lnTo>
                    <a:pt x="15773" y="37287"/>
                  </a:lnTo>
                  <a:lnTo>
                    <a:pt x="24156" y="53022"/>
                  </a:lnTo>
                  <a:lnTo>
                    <a:pt x="28217" y="59610"/>
                  </a:lnTo>
                  <a:lnTo>
                    <a:pt x="33210" y="65608"/>
                  </a:lnTo>
                  <a:lnTo>
                    <a:pt x="37058" y="69468"/>
                  </a:lnTo>
                  <a:lnTo>
                    <a:pt x="38417" y="74256"/>
                  </a:lnTo>
                  <a:lnTo>
                    <a:pt x="39687" y="81597"/>
                  </a:lnTo>
                  <a:lnTo>
                    <a:pt x="41122" y="82981"/>
                  </a:lnTo>
                  <a:lnTo>
                    <a:pt x="43078" y="83934"/>
                  </a:lnTo>
                  <a:lnTo>
                    <a:pt x="49568" y="89661"/>
                  </a:lnTo>
                  <a:lnTo>
                    <a:pt x="55638" y="95630"/>
                  </a:lnTo>
                  <a:lnTo>
                    <a:pt x="55943" y="105117"/>
                  </a:lnTo>
                  <a:lnTo>
                    <a:pt x="58635" y="111163"/>
                  </a:lnTo>
                  <a:lnTo>
                    <a:pt x="60655" y="115925"/>
                  </a:lnTo>
                  <a:lnTo>
                    <a:pt x="67614" y="119316"/>
                  </a:lnTo>
                  <a:lnTo>
                    <a:pt x="68973" y="120865"/>
                  </a:lnTo>
                  <a:lnTo>
                    <a:pt x="68783" y="126136"/>
                  </a:lnTo>
                  <a:lnTo>
                    <a:pt x="70446" y="127723"/>
                  </a:lnTo>
                  <a:lnTo>
                    <a:pt x="75539" y="129412"/>
                  </a:lnTo>
                  <a:lnTo>
                    <a:pt x="77508" y="130949"/>
                  </a:lnTo>
                  <a:lnTo>
                    <a:pt x="75755" y="136702"/>
                  </a:lnTo>
                  <a:lnTo>
                    <a:pt x="76949" y="137794"/>
                  </a:lnTo>
                  <a:lnTo>
                    <a:pt x="81953" y="138734"/>
                  </a:lnTo>
                  <a:lnTo>
                    <a:pt x="83400" y="140068"/>
                  </a:lnTo>
                  <a:lnTo>
                    <a:pt x="83045" y="143929"/>
                  </a:lnTo>
                  <a:lnTo>
                    <a:pt x="83350" y="144945"/>
                  </a:lnTo>
                  <a:lnTo>
                    <a:pt x="87947" y="150355"/>
                  </a:lnTo>
                  <a:lnTo>
                    <a:pt x="90690" y="155867"/>
                  </a:lnTo>
                  <a:lnTo>
                    <a:pt x="95377" y="159816"/>
                  </a:lnTo>
                  <a:lnTo>
                    <a:pt x="96469" y="160210"/>
                  </a:lnTo>
                  <a:lnTo>
                    <a:pt x="97637" y="161416"/>
                  </a:lnTo>
                  <a:lnTo>
                    <a:pt x="100050" y="159181"/>
                  </a:lnTo>
                  <a:lnTo>
                    <a:pt x="98056" y="158483"/>
                  </a:lnTo>
                  <a:lnTo>
                    <a:pt x="96647" y="152958"/>
                  </a:lnTo>
                  <a:lnTo>
                    <a:pt x="91630" y="149732"/>
                  </a:lnTo>
                  <a:lnTo>
                    <a:pt x="93294" y="144246"/>
                  </a:lnTo>
                  <a:lnTo>
                    <a:pt x="91211" y="135928"/>
                  </a:lnTo>
                  <a:lnTo>
                    <a:pt x="89522" y="133032"/>
                  </a:lnTo>
                  <a:lnTo>
                    <a:pt x="87223" y="130530"/>
                  </a:lnTo>
                  <a:lnTo>
                    <a:pt x="86995" y="124752"/>
                  </a:lnTo>
                  <a:lnTo>
                    <a:pt x="85725" y="122504"/>
                  </a:lnTo>
                  <a:lnTo>
                    <a:pt x="81876" y="122427"/>
                  </a:lnTo>
                  <a:lnTo>
                    <a:pt x="80086" y="120764"/>
                  </a:lnTo>
                  <a:lnTo>
                    <a:pt x="75057" y="111366"/>
                  </a:lnTo>
                  <a:lnTo>
                    <a:pt x="72961" y="105905"/>
                  </a:lnTo>
                  <a:lnTo>
                    <a:pt x="70459" y="100634"/>
                  </a:lnTo>
                  <a:lnTo>
                    <a:pt x="70307" y="99199"/>
                  </a:lnTo>
                  <a:lnTo>
                    <a:pt x="70929" y="97561"/>
                  </a:lnTo>
                  <a:lnTo>
                    <a:pt x="69418" y="96481"/>
                  </a:lnTo>
                  <a:lnTo>
                    <a:pt x="68491" y="95440"/>
                  </a:lnTo>
                  <a:lnTo>
                    <a:pt x="66903" y="95072"/>
                  </a:lnTo>
                  <a:lnTo>
                    <a:pt x="64503" y="90144"/>
                  </a:lnTo>
                  <a:lnTo>
                    <a:pt x="62458" y="86906"/>
                  </a:lnTo>
                  <a:lnTo>
                    <a:pt x="56845" y="86182"/>
                  </a:lnTo>
                  <a:lnTo>
                    <a:pt x="55956" y="85102"/>
                  </a:lnTo>
                  <a:lnTo>
                    <a:pt x="57073" y="81254"/>
                  </a:lnTo>
                  <a:lnTo>
                    <a:pt x="54991" y="79908"/>
                  </a:lnTo>
                  <a:lnTo>
                    <a:pt x="48742" y="71386"/>
                  </a:lnTo>
                  <a:lnTo>
                    <a:pt x="50368" y="63652"/>
                  </a:lnTo>
                  <a:lnTo>
                    <a:pt x="49504" y="60934"/>
                  </a:lnTo>
                  <a:lnTo>
                    <a:pt x="41757" y="62420"/>
                  </a:lnTo>
                  <a:lnTo>
                    <a:pt x="39357" y="60934"/>
                  </a:lnTo>
                  <a:lnTo>
                    <a:pt x="40055" y="54775"/>
                  </a:lnTo>
                  <a:lnTo>
                    <a:pt x="38493" y="54609"/>
                  </a:lnTo>
                  <a:lnTo>
                    <a:pt x="37236" y="53898"/>
                  </a:lnTo>
                  <a:lnTo>
                    <a:pt x="34874" y="50393"/>
                  </a:lnTo>
                  <a:lnTo>
                    <a:pt x="33997" y="46304"/>
                  </a:lnTo>
                  <a:lnTo>
                    <a:pt x="27990" y="39890"/>
                  </a:lnTo>
                  <a:lnTo>
                    <a:pt x="24955" y="35280"/>
                  </a:lnTo>
                  <a:lnTo>
                    <a:pt x="25793" y="30035"/>
                  </a:lnTo>
                  <a:lnTo>
                    <a:pt x="25146" y="28740"/>
                  </a:lnTo>
                  <a:lnTo>
                    <a:pt x="18339" y="22628"/>
                  </a:lnTo>
                  <a:lnTo>
                    <a:pt x="13606" y="15835"/>
                  </a:lnTo>
                  <a:lnTo>
                    <a:pt x="6057" y="952"/>
                  </a:lnTo>
                  <a:lnTo>
                    <a:pt x="2971" y="9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8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929233" y="1857908"/>
              <a:ext cx="34290" cy="47625"/>
            </a:xfrm>
            <a:custGeom>
              <a:avLst/>
              <a:gdLst/>
              <a:ahLst/>
              <a:cxnLst/>
              <a:rect l="l" t="t" r="r" b="b"/>
              <a:pathLst>
                <a:path w="34290" h="47625">
                  <a:moveTo>
                    <a:pt x="20256" y="0"/>
                  </a:moveTo>
                  <a:lnTo>
                    <a:pt x="19977" y="2349"/>
                  </a:lnTo>
                  <a:lnTo>
                    <a:pt x="20612" y="4330"/>
                  </a:lnTo>
                  <a:lnTo>
                    <a:pt x="23583" y="9385"/>
                  </a:lnTo>
                  <a:lnTo>
                    <a:pt x="20764" y="10160"/>
                  </a:lnTo>
                  <a:lnTo>
                    <a:pt x="16967" y="12052"/>
                  </a:lnTo>
                  <a:lnTo>
                    <a:pt x="15138" y="11607"/>
                  </a:lnTo>
                  <a:lnTo>
                    <a:pt x="14427" y="5486"/>
                  </a:lnTo>
                  <a:lnTo>
                    <a:pt x="10566" y="6159"/>
                  </a:lnTo>
                  <a:lnTo>
                    <a:pt x="8521" y="3619"/>
                  </a:lnTo>
                  <a:lnTo>
                    <a:pt x="7569" y="3835"/>
                  </a:lnTo>
                  <a:lnTo>
                    <a:pt x="7213" y="8686"/>
                  </a:lnTo>
                  <a:lnTo>
                    <a:pt x="4991" y="6819"/>
                  </a:lnTo>
                  <a:lnTo>
                    <a:pt x="3365" y="3378"/>
                  </a:lnTo>
                  <a:lnTo>
                    <a:pt x="2070" y="4787"/>
                  </a:lnTo>
                  <a:lnTo>
                    <a:pt x="939" y="4597"/>
                  </a:lnTo>
                  <a:lnTo>
                    <a:pt x="1282" y="5664"/>
                  </a:lnTo>
                  <a:lnTo>
                    <a:pt x="3746" y="6083"/>
                  </a:lnTo>
                  <a:lnTo>
                    <a:pt x="0" y="9563"/>
                  </a:lnTo>
                  <a:lnTo>
                    <a:pt x="1689" y="10579"/>
                  </a:lnTo>
                  <a:lnTo>
                    <a:pt x="4432" y="12992"/>
                  </a:lnTo>
                  <a:lnTo>
                    <a:pt x="6184" y="15786"/>
                  </a:lnTo>
                  <a:lnTo>
                    <a:pt x="14693" y="10642"/>
                  </a:lnTo>
                  <a:lnTo>
                    <a:pt x="12560" y="16675"/>
                  </a:lnTo>
                  <a:lnTo>
                    <a:pt x="11061" y="22123"/>
                  </a:lnTo>
                  <a:lnTo>
                    <a:pt x="12293" y="24765"/>
                  </a:lnTo>
                  <a:lnTo>
                    <a:pt x="16395" y="29298"/>
                  </a:lnTo>
                  <a:lnTo>
                    <a:pt x="19545" y="31305"/>
                  </a:lnTo>
                  <a:lnTo>
                    <a:pt x="16649" y="37604"/>
                  </a:lnTo>
                  <a:lnTo>
                    <a:pt x="19697" y="38468"/>
                  </a:lnTo>
                  <a:lnTo>
                    <a:pt x="25527" y="38938"/>
                  </a:lnTo>
                  <a:lnTo>
                    <a:pt x="27038" y="40830"/>
                  </a:lnTo>
                  <a:lnTo>
                    <a:pt x="28702" y="46342"/>
                  </a:lnTo>
                  <a:lnTo>
                    <a:pt x="30251" y="47574"/>
                  </a:lnTo>
                  <a:lnTo>
                    <a:pt x="33121" y="47167"/>
                  </a:lnTo>
                  <a:lnTo>
                    <a:pt x="32829" y="45034"/>
                  </a:lnTo>
                  <a:lnTo>
                    <a:pt x="33832" y="42710"/>
                  </a:lnTo>
                  <a:lnTo>
                    <a:pt x="30251" y="39090"/>
                  </a:lnTo>
                  <a:lnTo>
                    <a:pt x="30264" y="37604"/>
                  </a:lnTo>
                  <a:lnTo>
                    <a:pt x="32677" y="31711"/>
                  </a:lnTo>
                  <a:lnTo>
                    <a:pt x="33312" y="27190"/>
                  </a:lnTo>
                  <a:lnTo>
                    <a:pt x="23469" y="26390"/>
                  </a:lnTo>
                  <a:lnTo>
                    <a:pt x="24028" y="22415"/>
                  </a:lnTo>
                  <a:lnTo>
                    <a:pt x="23126" y="17970"/>
                  </a:lnTo>
                  <a:lnTo>
                    <a:pt x="25222" y="18161"/>
                  </a:lnTo>
                  <a:lnTo>
                    <a:pt x="29667" y="19151"/>
                  </a:lnTo>
                  <a:lnTo>
                    <a:pt x="28892" y="16891"/>
                  </a:lnTo>
                  <a:lnTo>
                    <a:pt x="29146" y="8686"/>
                  </a:lnTo>
                  <a:lnTo>
                    <a:pt x="23279" y="5168"/>
                  </a:lnTo>
                  <a:lnTo>
                    <a:pt x="20256" y="0"/>
                  </a:lnTo>
                  <a:close/>
                </a:path>
              </a:pathLst>
            </a:custGeom>
            <a:solidFill>
              <a:srgbClr val="277C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960805" y="1873326"/>
              <a:ext cx="29845" cy="61594"/>
            </a:xfrm>
            <a:custGeom>
              <a:avLst/>
              <a:gdLst/>
              <a:ahLst/>
              <a:cxnLst/>
              <a:rect l="l" t="t" r="r" b="b"/>
              <a:pathLst>
                <a:path w="29844" h="61594">
                  <a:moveTo>
                    <a:pt x="3479" y="0"/>
                  </a:moveTo>
                  <a:lnTo>
                    <a:pt x="0" y="2501"/>
                  </a:lnTo>
                  <a:lnTo>
                    <a:pt x="63" y="4572"/>
                  </a:lnTo>
                  <a:lnTo>
                    <a:pt x="3632" y="11442"/>
                  </a:lnTo>
                  <a:lnTo>
                    <a:pt x="3949" y="17957"/>
                  </a:lnTo>
                  <a:lnTo>
                    <a:pt x="9182" y="23672"/>
                  </a:lnTo>
                  <a:lnTo>
                    <a:pt x="9067" y="25768"/>
                  </a:lnTo>
                  <a:lnTo>
                    <a:pt x="11925" y="28905"/>
                  </a:lnTo>
                  <a:lnTo>
                    <a:pt x="7797" y="31902"/>
                  </a:lnTo>
                  <a:lnTo>
                    <a:pt x="15836" y="38582"/>
                  </a:lnTo>
                  <a:lnTo>
                    <a:pt x="17640" y="44716"/>
                  </a:lnTo>
                  <a:lnTo>
                    <a:pt x="18161" y="51473"/>
                  </a:lnTo>
                  <a:lnTo>
                    <a:pt x="17703" y="53352"/>
                  </a:lnTo>
                  <a:lnTo>
                    <a:pt x="19342" y="59740"/>
                  </a:lnTo>
                  <a:lnTo>
                    <a:pt x="23253" y="61074"/>
                  </a:lnTo>
                  <a:lnTo>
                    <a:pt x="26454" y="59778"/>
                  </a:lnTo>
                  <a:lnTo>
                    <a:pt x="29489" y="54432"/>
                  </a:lnTo>
                  <a:lnTo>
                    <a:pt x="26593" y="47218"/>
                  </a:lnTo>
                  <a:lnTo>
                    <a:pt x="25463" y="42621"/>
                  </a:lnTo>
                  <a:lnTo>
                    <a:pt x="22352" y="39001"/>
                  </a:lnTo>
                  <a:lnTo>
                    <a:pt x="20307" y="32143"/>
                  </a:lnTo>
                  <a:lnTo>
                    <a:pt x="16230" y="26200"/>
                  </a:lnTo>
                  <a:lnTo>
                    <a:pt x="9639" y="9410"/>
                  </a:lnTo>
                  <a:lnTo>
                    <a:pt x="6731" y="4762"/>
                  </a:lnTo>
                  <a:lnTo>
                    <a:pt x="5918" y="4292"/>
                  </a:lnTo>
                  <a:lnTo>
                    <a:pt x="5740" y="3505"/>
                  </a:lnTo>
                  <a:lnTo>
                    <a:pt x="5689" y="2667"/>
                  </a:lnTo>
                  <a:lnTo>
                    <a:pt x="4292" y="2336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267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963396" y="1909228"/>
              <a:ext cx="24130" cy="35560"/>
            </a:xfrm>
            <a:custGeom>
              <a:avLst/>
              <a:gdLst/>
              <a:ahLst/>
              <a:cxnLst/>
              <a:rect l="l" t="t" r="r" b="b"/>
              <a:pathLst>
                <a:path w="24130" h="35560">
                  <a:moveTo>
                    <a:pt x="11938" y="17881"/>
                  </a:moveTo>
                  <a:lnTo>
                    <a:pt x="11099" y="14427"/>
                  </a:lnTo>
                  <a:lnTo>
                    <a:pt x="7315" y="11023"/>
                  </a:lnTo>
                  <a:lnTo>
                    <a:pt x="6807" y="10287"/>
                  </a:lnTo>
                  <a:lnTo>
                    <a:pt x="6921" y="4343"/>
                  </a:lnTo>
                  <a:lnTo>
                    <a:pt x="4025" y="1701"/>
                  </a:lnTo>
                  <a:lnTo>
                    <a:pt x="0" y="0"/>
                  </a:lnTo>
                  <a:lnTo>
                    <a:pt x="76" y="7721"/>
                  </a:lnTo>
                  <a:lnTo>
                    <a:pt x="5219" y="13449"/>
                  </a:lnTo>
                  <a:lnTo>
                    <a:pt x="8597" y="21666"/>
                  </a:lnTo>
                  <a:lnTo>
                    <a:pt x="9956" y="21882"/>
                  </a:lnTo>
                  <a:lnTo>
                    <a:pt x="11417" y="21793"/>
                  </a:lnTo>
                  <a:lnTo>
                    <a:pt x="11938" y="17881"/>
                  </a:lnTo>
                  <a:close/>
                </a:path>
                <a:path w="24130" h="35560">
                  <a:moveTo>
                    <a:pt x="23863" y="23876"/>
                  </a:moveTo>
                  <a:lnTo>
                    <a:pt x="20027" y="23533"/>
                  </a:lnTo>
                  <a:lnTo>
                    <a:pt x="16916" y="22326"/>
                  </a:lnTo>
                  <a:lnTo>
                    <a:pt x="16560" y="16891"/>
                  </a:lnTo>
                  <a:lnTo>
                    <a:pt x="16332" y="16103"/>
                  </a:lnTo>
                  <a:lnTo>
                    <a:pt x="15557" y="15570"/>
                  </a:lnTo>
                  <a:lnTo>
                    <a:pt x="14198" y="14490"/>
                  </a:lnTo>
                  <a:lnTo>
                    <a:pt x="12560" y="12255"/>
                  </a:lnTo>
                  <a:lnTo>
                    <a:pt x="12420" y="18148"/>
                  </a:lnTo>
                  <a:lnTo>
                    <a:pt x="12446" y="21793"/>
                  </a:lnTo>
                  <a:lnTo>
                    <a:pt x="13576" y="23380"/>
                  </a:lnTo>
                  <a:lnTo>
                    <a:pt x="15748" y="25044"/>
                  </a:lnTo>
                  <a:lnTo>
                    <a:pt x="15392" y="30873"/>
                  </a:lnTo>
                  <a:lnTo>
                    <a:pt x="17030" y="33553"/>
                  </a:lnTo>
                  <a:lnTo>
                    <a:pt x="20751" y="35293"/>
                  </a:lnTo>
                  <a:lnTo>
                    <a:pt x="20040" y="26924"/>
                  </a:lnTo>
                  <a:lnTo>
                    <a:pt x="23863" y="23876"/>
                  </a:lnTo>
                  <a:close/>
                </a:path>
              </a:pathLst>
            </a:custGeom>
            <a:solidFill>
              <a:srgbClr val="2D7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967536" y="1878088"/>
              <a:ext cx="15875" cy="34290"/>
            </a:xfrm>
            <a:custGeom>
              <a:avLst/>
              <a:gdLst/>
              <a:ahLst/>
              <a:cxnLst/>
              <a:rect l="l" t="t" r="r" b="b"/>
              <a:pathLst>
                <a:path w="15875" h="34289">
                  <a:moveTo>
                    <a:pt x="0" y="0"/>
                  </a:moveTo>
                  <a:lnTo>
                    <a:pt x="3417" y="8784"/>
                  </a:lnTo>
                  <a:lnTo>
                    <a:pt x="7196" y="17400"/>
                  </a:lnTo>
                  <a:lnTo>
                    <a:pt x="11281" y="25876"/>
                  </a:lnTo>
                  <a:lnTo>
                    <a:pt x="15621" y="34239"/>
                  </a:lnTo>
                  <a:lnTo>
                    <a:pt x="14554" y="26009"/>
                  </a:lnTo>
                  <a:lnTo>
                    <a:pt x="8991" y="19646"/>
                  </a:lnTo>
                  <a:lnTo>
                    <a:pt x="4940" y="7772"/>
                  </a:lnTo>
                  <a:lnTo>
                    <a:pt x="3670" y="3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7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881405" y="1802358"/>
              <a:ext cx="27940" cy="45085"/>
            </a:xfrm>
            <a:custGeom>
              <a:avLst/>
              <a:gdLst/>
              <a:ahLst/>
              <a:cxnLst/>
              <a:rect l="l" t="t" r="r" b="b"/>
              <a:pathLst>
                <a:path w="27940" h="45085">
                  <a:moveTo>
                    <a:pt x="1943" y="0"/>
                  </a:moveTo>
                  <a:lnTo>
                    <a:pt x="0" y="4838"/>
                  </a:lnTo>
                  <a:lnTo>
                    <a:pt x="5118" y="7340"/>
                  </a:lnTo>
                  <a:lnTo>
                    <a:pt x="5168" y="11315"/>
                  </a:lnTo>
                  <a:lnTo>
                    <a:pt x="7150" y="14465"/>
                  </a:lnTo>
                  <a:lnTo>
                    <a:pt x="12265" y="23382"/>
                  </a:lnTo>
                  <a:lnTo>
                    <a:pt x="16589" y="30595"/>
                  </a:lnTo>
                  <a:lnTo>
                    <a:pt x="21108" y="37688"/>
                  </a:lnTo>
                  <a:lnTo>
                    <a:pt x="25895" y="44615"/>
                  </a:lnTo>
                  <a:lnTo>
                    <a:pt x="27508" y="42875"/>
                  </a:lnTo>
                  <a:lnTo>
                    <a:pt x="26911" y="41122"/>
                  </a:lnTo>
                  <a:lnTo>
                    <a:pt x="25907" y="39369"/>
                  </a:lnTo>
                  <a:lnTo>
                    <a:pt x="24714" y="38188"/>
                  </a:lnTo>
                  <a:lnTo>
                    <a:pt x="22707" y="37172"/>
                  </a:lnTo>
                  <a:lnTo>
                    <a:pt x="21272" y="29489"/>
                  </a:lnTo>
                  <a:lnTo>
                    <a:pt x="16027" y="25044"/>
                  </a:lnTo>
                  <a:lnTo>
                    <a:pt x="14135" y="14935"/>
                  </a:lnTo>
                  <a:lnTo>
                    <a:pt x="11849" y="11125"/>
                  </a:lnTo>
                  <a:lnTo>
                    <a:pt x="14503" y="7162"/>
                  </a:lnTo>
                  <a:lnTo>
                    <a:pt x="12420" y="5105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338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186" name="object 5186"/>
          <p:cNvGrpSpPr/>
          <p:nvPr/>
        </p:nvGrpSpPr>
        <p:grpSpPr>
          <a:xfrm>
            <a:off x="1234300" y="2089162"/>
            <a:ext cx="304800" cy="95250"/>
            <a:chOff x="1234300" y="2089162"/>
            <a:chExt cx="304800" cy="95250"/>
          </a:xfrm>
        </p:grpSpPr>
        <p:sp>
          <p:nvSpPr>
            <p:cNvPr id="5187" name="object 5187"/>
            <p:cNvSpPr/>
            <p:nvPr/>
          </p:nvSpPr>
          <p:spPr>
            <a:xfrm>
              <a:off x="1282992" y="2111768"/>
              <a:ext cx="255904" cy="69215"/>
            </a:xfrm>
            <a:custGeom>
              <a:avLst/>
              <a:gdLst/>
              <a:ahLst/>
              <a:cxnLst/>
              <a:rect l="l" t="t" r="r" b="b"/>
              <a:pathLst>
                <a:path w="255905" h="69214">
                  <a:moveTo>
                    <a:pt x="196786" y="62979"/>
                  </a:moveTo>
                  <a:lnTo>
                    <a:pt x="195389" y="63512"/>
                  </a:lnTo>
                  <a:lnTo>
                    <a:pt x="194894" y="67106"/>
                  </a:lnTo>
                  <a:lnTo>
                    <a:pt x="196596" y="67640"/>
                  </a:lnTo>
                  <a:lnTo>
                    <a:pt x="200228" y="68656"/>
                  </a:lnTo>
                  <a:lnTo>
                    <a:pt x="202247" y="68021"/>
                  </a:lnTo>
                  <a:lnTo>
                    <a:pt x="210019" y="64465"/>
                  </a:lnTo>
                  <a:lnTo>
                    <a:pt x="244345" y="64465"/>
                  </a:lnTo>
                  <a:lnTo>
                    <a:pt x="244491" y="64445"/>
                  </a:lnTo>
                  <a:lnTo>
                    <a:pt x="247035" y="63347"/>
                  </a:lnTo>
                  <a:lnTo>
                    <a:pt x="199999" y="63347"/>
                  </a:lnTo>
                  <a:lnTo>
                    <a:pt x="199161" y="63080"/>
                  </a:lnTo>
                  <a:lnTo>
                    <a:pt x="196786" y="62979"/>
                  </a:lnTo>
                  <a:close/>
                </a:path>
                <a:path w="255905" h="69214">
                  <a:moveTo>
                    <a:pt x="189532" y="65316"/>
                  </a:moveTo>
                  <a:lnTo>
                    <a:pt x="173367" y="65316"/>
                  </a:lnTo>
                  <a:lnTo>
                    <a:pt x="179153" y="66370"/>
                  </a:lnTo>
                  <a:lnTo>
                    <a:pt x="187045" y="68592"/>
                  </a:lnTo>
                  <a:lnTo>
                    <a:pt x="189611" y="68173"/>
                  </a:lnTo>
                  <a:lnTo>
                    <a:pt x="189532" y="65316"/>
                  </a:lnTo>
                  <a:close/>
                </a:path>
                <a:path w="255905" h="69214">
                  <a:moveTo>
                    <a:pt x="167097" y="66316"/>
                  </a:moveTo>
                  <a:lnTo>
                    <a:pt x="166763" y="66370"/>
                  </a:lnTo>
                  <a:lnTo>
                    <a:pt x="167513" y="66522"/>
                  </a:lnTo>
                  <a:lnTo>
                    <a:pt x="167097" y="66316"/>
                  </a:lnTo>
                  <a:close/>
                </a:path>
                <a:path w="255905" h="69214">
                  <a:moveTo>
                    <a:pt x="227631" y="54101"/>
                  </a:moveTo>
                  <a:lnTo>
                    <a:pt x="143141" y="54101"/>
                  </a:lnTo>
                  <a:lnTo>
                    <a:pt x="145821" y="55295"/>
                  </a:lnTo>
                  <a:lnTo>
                    <a:pt x="149517" y="60096"/>
                  </a:lnTo>
                  <a:lnTo>
                    <a:pt x="149860" y="60705"/>
                  </a:lnTo>
                  <a:lnTo>
                    <a:pt x="156451" y="60744"/>
                  </a:lnTo>
                  <a:lnTo>
                    <a:pt x="161645" y="63614"/>
                  </a:lnTo>
                  <a:lnTo>
                    <a:pt x="167097" y="66316"/>
                  </a:lnTo>
                  <a:lnTo>
                    <a:pt x="173367" y="65316"/>
                  </a:lnTo>
                  <a:lnTo>
                    <a:pt x="189532" y="65316"/>
                  </a:lnTo>
                  <a:lnTo>
                    <a:pt x="189407" y="60794"/>
                  </a:lnTo>
                  <a:lnTo>
                    <a:pt x="252490" y="60794"/>
                  </a:lnTo>
                  <a:lnTo>
                    <a:pt x="253305" y="60274"/>
                  </a:lnTo>
                  <a:lnTo>
                    <a:pt x="233883" y="60274"/>
                  </a:lnTo>
                  <a:lnTo>
                    <a:pt x="229514" y="60185"/>
                  </a:lnTo>
                  <a:lnTo>
                    <a:pt x="223265" y="59156"/>
                  </a:lnTo>
                  <a:lnTo>
                    <a:pt x="223509" y="58000"/>
                  </a:lnTo>
                  <a:lnTo>
                    <a:pt x="223634" y="57657"/>
                  </a:lnTo>
                  <a:lnTo>
                    <a:pt x="226098" y="55702"/>
                  </a:lnTo>
                  <a:lnTo>
                    <a:pt x="228819" y="55702"/>
                  </a:lnTo>
                  <a:lnTo>
                    <a:pt x="227631" y="54101"/>
                  </a:lnTo>
                  <a:close/>
                </a:path>
                <a:path w="255905" h="69214">
                  <a:moveTo>
                    <a:pt x="238934" y="65176"/>
                  </a:moveTo>
                  <a:lnTo>
                    <a:pt x="222440" y="65176"/>
                  </a:lnTo>
                  <a:lnTo>
                    <a:pt x="237231" y="65400"/>
                  </a:lnTo>
                  <a:lnTo>
                    <a:pt x="238934" y="65176"/>
                  </a:lnTo>
                  <a:close/>
                </a:path>
                <a:path w="255905" h="69214">
                  <a:moveTo>
                    <a:pt x="244345" y="64465"/>
                  </a:moveTo>
                  <a:lnTo>
                    <a:pt x="210019" y="64465"/>
                  </a:lnTo>
                  <a:lnTo>
                    <a:pt x="216344" y="65354"/>
                  </a:lnTo>
                  <a:lnTo>
                    <a:pt x="222440" y="65176"/>
                  </a:lnTo>
                  <a:lnTo>
                    <a:pt x="238934" y="65176"/>
                  </a:lnTo>
                  <a:lnTo>
                    <a:pt x="244345" y="64465"/>
                  </a:lnTo>
                  <a:close/>
                </a:path>
                <a:path w="255905" h="69214">
                  <a:moveTo>
                    <a:pt x="252490" y="60794"/>
                  </a:moveTo>
                  <a:lnTo>
                    <a:pt x="189407" y="60794"/>
                  </a:lnTo>
                  <a:lnTo>
                    <a:pt x="192278" y="61836"/>
                  </a:lnTo>
                  <a:lnTo>
                    <a:pt x="196964" y="62356"/>
                  </a:lnTo>
                  <a:lnTo>
                    <a:pt x="198907" y="62915"/>
                  </a:lnTo>
                  <a:lnTo>
                    <a:pt x="200660" y="63284"/>
                  </a:lnTo>
                  <a:lnTo>
                    <a:pt x="199999" y="63347"/>
                  </a:lnTo>
                  <a:lnTo>
                    <a:pt x="247035" y="63347"/>
                  </a:lnTo>
                  <a:lnTo>
                    <a:pt x="251536" y="61404"/>
                  </a:lnTo>
                  <a:lnTo>
                    <a:pt x="252490" y="60794"/>
                  </a:lnTo>
                  <a:close/>
                </a:path>
                <a:path w="255905" h="69214">
                  <a:moveTo>
                    <a:pt x="249199" y="54152"/>
                  </a:moveTo>
                  <a:lnTo>
                    <a:pt x="245421" y="54165"/>
                  </a:lnTo>
                  <a:lnTo>
                    <a:pt x="241744" y="55219"/>
                  </a:lnTo>
                  <a:lnTo>
                    <a:pt x="239890" y="56108"/>
                  </a:lnTo>
                  <a:lnTo>
                    <a:pt x="240144" y="59004"/>
                  </a:lnTo>
                  <a:lnTo>
                    <a:pt x="233883" y="60274"/>
                  </a:lnTo>
                  <a:lnTo>
                    <a:pt x="253305" y="60274"/>
                  </a:lnTo>
                  <a:lnTo>
                    <a:pt x="254596" y="59448"/>
                  </a:lnTo>
                  <a:lnTo>
                    <a:pt x="255739" y="58000"/>
                  </a:lnTo>
                  <a:lnTo>
                    <a:pt x="252920" y="55194"/>
                  </a:lnTo>
                  <a:lnTo>
                    <a:pt x="249199" y="54152"/>
                  </a:lnTo>
                  <a:close/>
                </a:path>
                <a:path w="255905" h="69214">
                  <a:moveTo>
                    <a:pt x="142965" y="54165"/>
                  </a:moveTo>
                  <a:lnTo>
                    <a:pt x="116230" y="54165"/>
                  </a:lnTo>
                  <a:lnTo>
                    <a:pt x="127152" y="57657"/>
                  </a:lnTo>
                  <a:lnTo>
                    <a:pt x="132486" y="57937"/>
                  </a:lnTo>
                  <a:lnTo>
                    <a:pt x="142965" y="54165"/>
                  </a:lnTo>
                  <a:close/>
                </a:path>
                <a:path w="255905" h="69214">
                  <a:moveTo>
                    <a:pt x="228819" y="55702"/>
                  </a:moveTo>
                  <a:lnTo>
                    <a:pt x="226098" y="55702"/>
                  </a:lnTo>
                  <a:lnTo>
                    <a:pt x="228866" y="55765"/>
                  </a:lnTo>
                  <a:close/>
                </a:path>
                <a:path w="255905" h="69214">
                  <a:moveTo>
                    <a:pt x="216639" y="47116"/>
                  </a:moveTo>
                  <a:lnTo>
                    <a:pt x="93814" y="47116"/>
                  </a:lnTo>
                  <a:lnTo>
                    <a:pt x="95199" y="55524"/>
                  </a:lnTo>
                  <a:lnTo>
                    <a:pt x="101053" y="53251"/>
                  </a:lnTo>
                  <a:lnTo>
                    <a:pt x="226999" y="53251"/>
                  </a:lnTo>
                  <a:lnTo>
                    <a:pt x="225401" y="52476"/>
                  </a:lnTo>
                  <a:lnTo>
                    <a:pt x="217741" y="52476"/>
                  </a:lnTo>
                  <a:lnTo>
                    <a:pt x="216776" y="50850"/>
                  </a:lnTo>
                  <a:lnTo>
                    <a:pt x="216639" y="47116"/>
                  </a:lnTo>
                  <a:close/>
                </a:path>
                <a:path w="255905" h="69214">
                  <a:moveTo>
                    <a:pt x="226999" y="53251"/>
                  </a:moveTo>
                  <a:lnTo>
                    <a:pt x="101053" y="53251"/>
                  </a:lnTo>
                  <a:lnTo>
                    <a:pt x="110502" y="54965"/>
                  </a:lnTo>
                  <a:lnTo>
                    <a:pt x="116230" y="54165"/>
                  </a:lnTo>
                  <a:lnTo>
                    <a:pt x="143000" y="54152"/>
                  </a:lnTo>
                  <a:lnTo>
                    <a:pt x="143141" y="54101"/>
                  </a:lnTo>
                  <a:lnTo>
                    <a:pt x="227631" y="54101"/>
                  </a:lnTo>
                  <a:lnTo>
                    <a:pt x="226999" y="53251"/>
                  </a:lnTo>
                  <a:close/>
                </a:path>
                <a:path w="255905" h="69214">
                  <a:moveTo>
                    <a:pt x="225018" y="52298"/>
                  </a:moveTo>
                  <a:lnTo>
                    <a:pt x="222923" y="52425"/>
                  </a:lnTo>
                  <a:lnTo>
                    <a:pt x="217741" y="52476"/>
                  </a:lnTo>
                  <a:lnTo>
                    <a:pt x="225401" y="52476"/>
                  </a:lnTo>
                  <a:lnTo>
                    <a:pt x="225018" y="52298"/>
                  </a:lnTo>
                  <a:close/>
                </a:path>
                <a:path w="255905" h="69214">
                  <a:moveTo>
                    <a:pt x="228988" y="40614"/>
                  </a:moveTo>
                  <a:lnTo>
                    <a:pt x="69697" y="40614"/>
                  </a:lnTo>
                  <a:lnTo>
                    <a:pt x="71716" y="45148"/>
                  </a:lnTo>
                  <a:lnTo>
                    <a:pt x="75450" y="48145"/>
                  </a:lnTo>
                  <a:lnTo>
                    <a:pt x="80175" y="48386"/>
                  </a:lnTo>
                  <a:lnTo>
                    <a:pt x="84505" y="49720"/>
                  </a:lnTo>
                  <a:lnTo>
                    <a:pt x="86956" y="50253"/>
                  </a:lnTo>
                  <a:lnTo>
                    <a:pt x="89280" y="50050"/>
                  </a:lnTo>
                  <a:lnTo>
                    <a:pt x="92326" y="48145"/>
                  </a:lnTo>
                  <a:lnTo>
                    <a:pt x="93814" y="47116"/>
                  </a:lnTo>
                  <a:lnTo>
                    <a:pt x="216639" y="47116"/>
                  </a:lnTo>
                  <a:lnTo>
                    <a:pt x="216522" y="43941"/>
                  </a:lnTo>
                  <a:lnTo>
                    <a:pt x="218617" y="43040"/>
                  </a:lnTo>
                  <a:lnTo>
                    <a:pt x="225412" y="42798"/>
                  </a:lnTo>
                  <a:lnTo>
                    <a:pt x="229587" y="42798"/>
                  </a:lnTo>
                  <a:lnTo>
                    <a:pt x="228988" y="40614"/>
                  </a:lnTo>
                  <a:close/>
                </a:path>
                <a:path w="255905" h="69214">
                  <a:moveTo>
                    <a:pt x="229587" y="42798"/>
                  </a:moveTo>
                  <a:lnTo>
                    <a:pt x="225412" y="42798"/>
                  </a:lnTo>
                  <a:lnTo>
                    <a:pt x="229692" y="43179"/>
                  </a:lnTo>
                  <a:lnTo>
                    <a:pt x="229587" y="42798"/>
                  </a:lnTo>
                  <a:close/>
                </a:path>
                <a:path w="255905" h="69214">
                  <a:moveTo>
                    <a:pt x="227285" y="36817"/>
                  </a:moveTo>
                  <a:lnTo>
                    <a:pt x="54102" y="36817"/>
                  </a:lnTo>
                  <a:lnTo>
                    <a:pt x="57810" y="40944"/>
                  </a:lnTo>
                  <a:lnTo>
                    <a:pt x="62547" y="42595"/>
                  </a:lnTo>
                  <a:lnTo>
                    <a:pt x="65709" y="43065"/>
                  </a:lnTo>
                  <a:lnTo>
                    <a:pt x="69697" y="40614"/>
                  </a:lnTo>
                  <a:lnTo>
                    <a:pt x="228988" y="40614"/>
                  </a:lnTo>
                  <a:lnTo>
                    <a:pt x="228117" y="37439"/>
                  </a:lnTo>
                  <a:lnTo>
                    <a:pt x="227799" y="37033"/>
                  </a:lnTo>
                  <a:lnTo>
                    <a:pt x="227285" y="36817"/>
                  </a:lnTo>
                  <a:close/>
                </a:path>
                <a:path w="255905" h="69214">
                  <a:moveTo>
                    <a:pt x="84415" y="20967"/>
                  </a:moveTo>
                  <a:lnTo>
                    <a:pt x="18668" y="20967"/>
                  </a:lnTo>
                  <a:lnTo>
                    <a:pt x="28067" y="21221"/>
                  </a:lnTo>
                  <a:lnTo>
                    <a:pt x="31038" y="21488"/>
                  </a:lnTo>
                  <a:lnTo>
                    <a:pt x="31394" y="27254"/>
                  </a:lnTo>
                  <a:lnTo>
                    <a:pt x="32143" y="28638"/>
                  </a:lnTo>
                  <a:lnTo>
                    <a:pt x="39814" y="29044"/>
                  </a:lnTo>
                  <a:lnTo>
                    <a:pt x="45529" y="30530"/>
                  </a:lnTo>
                  <a:lnTo>
                    <a:pt x="48640" y="36931"/>
                  </a:lnTo>
                  <a:lnTo>
                    <a:pt x="54102" y="36817"/>
                  </a:lnTo>
                  <a:lnTo>
                    <a:pt x="227285" y="36817"/>
                  </a:lnTo>
                  <a:lnTo>
                    <a:pt x="227012" y="36702"/>
                  </a:lnTo>
                  <a:lnTo>
                    <a:pt x="229315" y="28867"/>
                  </a:lnTo>
                  <a:lnTo>
                    <a:pt x="110261" y="28867"/>
                  </a:lnTo>
                  <a:lnTo>
                    <a:pt x="107325" y="28016"/>
                  </a:lnTo>
                  <a:lnTo>
                    <a:pt x="84366" y="27990"/>
                  </a:lnTo>
                  <a:lnTo>
                    <a:pt x="84415" y="20967"/>
                  </a:lnTo>
                  <a:close/>
                </a:path>
                <a:path w="255905" h="69214">
                  <a:moveTo>
                    <a:pt x="110858" y="21996"/>
                  </a:moveTo>
                  <a:lnTo>
                    <a:pt x="110261" y="28867"/>
                  </a:lnTo>
                  <a:lnTo>
                    <a:pt x="229315" y="28867"/>
                  </a:lnTo>
                  <a:lnTo>
                    <a:pt x="229662" y="27685"/>
                  </a:lnTo>
                  <a:lnTo>
                    <a:pt x="181457" y="27685"/>
                  </a:lnTo>
                  <a:lnTo>
                    <a:pt x="176267" y="24612"/>
                  </a:lnTo>
                  <a:lnTo>
                    <a:pt x="159207" y="24612"/>
                  </a:lnTo>
                  <a:lnTo>
                    <a:pt x="157083" y="22847"/>
                  </a:lnTo>
                  <a:lnTo>
                    <a:pt x="113512" y="22847"/>
                  </a:lnTo>
                  <a:lnTo>
                    <a:pt x="110858" y="21996"/>
                  </a:lnTo>
                  <a:close/>
                </a:path>
                <a:path w="255905" h="69214">
                  <a:moveTo>
                    <a:pt x="107149" y="27965"/>
                  </a:moveTo>
                  <a:lnTo>
                    <a:pt x="100736" y="28016"/>
                  </a:lnTo>
                  <a:lnTo>
                    <a:pt x="107325" y="28016"/>
                  </a:lnTo>
                  <a:lnTo>
                    <a:pt x="107149" y="27965"/>
                  </a:lnTo>
                  <a:close/>
                </a:path>
                <a:path w="255905" h="69214">
                  <a:moveTo>
                    <a:pt x="192709" y="23799"/>
                  </a:moveTo>
                  <a:lnTo>
                    <a:pt x="184746" y="26695"/>
                  </a:lnTo>
                  <a:lnTo>
                    <a:pt x="181457" y="27685"/>
                  </a:lnTo>
                  <a:lnTo>
                    <a:pt x="229662" y="27685"/>
                  </a:lnTo>
                  <a:lnTo>
                    <a:pt x="229733" y="27444"/>
                  </a:lnTo>
                  <a:lnTo>
                    <a:pt x="208292" y="27444"/>
                  </a:lnTo>
                  <a:lnTo>
                    <a:pt x="197650" y="24028"/>
                  </a:lnTo>
                  <a:lnTo>
                    <a:pt x="192709" y="23799"/>
                  </a:lnTo>
                  <a:close/>
                </a:path>
                <a:path w="255905" h="69214">
                  <a:moveTo>
                    <a:pt x="214058" y="26377"/>
                  </a:moveTo>
                  <a:lnTo>
                    <a:pt x="208292" y="27444"/>
                  </a:lnTo>
                  <a:lnTo>
                    <a:pt x="229733" y="27444"/>
                  </a:lnTo>
                  <a:lnTo>
                    <a:pt x="229658" y="27254"/>
                  </a:lnTo>
                  <a:lnTo>
                    <a:pt x="229171" y="26682"/>
                  </a:lnTo>
                  <a:lnTo>
                    <a:pt x="214058" y="26377"/>
                  </a:lnTo>
                  <a:close/>
                </a:path>
                <a:path w="255905" h="69214">
                  <a:moveTo>
                    <a:pt x="169240" y="22288"/>
                  </a:moveTo>
                  <a:lnTo>
                    <a:pt x="161632" y="23799"/>
                  </a:lnTo>
                  <a:lnTo>
                    <a:pt x="159207" y="24612"/>
                  </a:lnTo>
                  <a:lnTo>
                    <a:pt x="176267" y="24612"/>
                  </a:lnTo>
                  <a:lnTo>
                    <a:pt x="174015" y="23279"/>
                  </a:lnTo>
                  <a:lnTo>
                    <a:pt x="169240" y="22288"/>
                  </a:lnTo>
                  <a:close/>
                </a:path>
                <a:path w="255905" h="69214">
                  <a:moveTo>
                    <a:pt x="157022" y="22796"/>
                  </a:moveTo>
                  <a:lnTo>
                    <a:pt x="113512" y="22847"/>
                  </a:lnTo>
                  <a:lnTo>
                    <a:pt x="157083" y="22847"/>
                  </a:lnTo>
                  <a:close/>
                </a:path>
                <a:path w="255905" h="69214">
                  <a:moveTo>
                    <a:pt x="44956" y="5587"/>
                  </a:moveTo>
                  <a:lnTo>
                    <a:pt x="7264" y="5587"/>
                  </a:lnTo>
                  <a:lnTo>
                    <a:pt x="6362" y="8153"/>
                  </a:lnTo>
                  <a:lnTo>
                    <a:pt x="6464" y="19684"/>
                  </a:lnTo>
                  <a:lnTo>
                    <a:pt x="7061" y="20307"/>
                  </a:lnTo>
                  <a:lnTo>
                    <a:pt x="12788" y="22110"/>
                  </a:lnTo>
                  <a:lnTo>
                    <a:pt x="18668" y="20967"/>
                  </a:lnTo>
                  <a:lnTo>
                    <a:pt x="84415" y="20967"/>
                  </a:lnTo>
                  <a:lnTo>
                    <a:pt x="84452" y="15620"/>
                  </a:lnTo>
                  <a:lnTo>
                    <a:pt x="73533" y="15620"/>
                  </a:lnTo>
                  <a:lnTo>
                    <a:pt x="71464" y="10490"/>
                  </a:lnTo>
                  <a:lnTo>
                    <a:pt x="67335" y="10490"/>
                  </a:lnTo>
                  <a:lnTo>
                    <a:pt x="65889" y="10439"/>
                  </a:lnTo>
                  <a:lnTo>
                    <a:pt x="46621" y="10439"/>
                  </a:lnTo>
                  <a:lnTo>
                    <a:pt x="44538" y="9563"/>
                  </a:lnTo>
                  <a:lnTo>
                    <a:pt x="44956" y="5587"/>
                  </a:lnTo>
                  <a:close/>
                </a:path>
                <a:path w="255905" h="69214">
                  <a:moveTo>
                    <a:pt x="83108" y="14223"/>
                  </a:moveTo>
                  <a:lnTo>
                    <a:pt x="77254" y="14541"/>
                  </a:lnTo>
                  <a:lnTo>
                    <a:pt x="73533" y="15620"/>
                  </a:lnTo>
                  <a:lnTo>
                    <a:pt x="84452" y="15620"/>
                  </a:lnTo>
                  <a:lnTo>
                    <a:pt x="84455" y="15290"/>
                  </a:lnTo>
                  <a:lnTo>
                    <a:pt x="83108" y="14223"/>
                  </a:lnTo>
                  <a:close/>
                </a:path>
                <a:path w="255905" h="69214">
                  <a:moveTo>
                    <a:pt x="70866" y="9004"/>
                  </a:moveTo>
                  <a:lnTo>
                    <a:pt x="67335" y="10490"/>
                  </a:lnTo>
                  <a:lnTo>
                    <a:pt x="71464" y="10490"/>
                  </a:lnTo>
                  <a:lnTo>
                    <a:pt x="70866" y="9004"/>
                  </a:lnTo>
                  <a:close/>
                </a:path>
                <a:path w="255905" h="69214">
                  <a:moveTo>
                    <a:pt x="59385" y="10210"/>
                  </a:moveTo>
                  <a:lnTo>
                    <a:pt x="54546" y="10248"/>
                  </a:lnTo>
                  <a:lnTo>
                    <a:pt x="46621" y="10439"/>
                  </a:lnTo>
                  <a:lnTo>
                    <a:pt x="65889" y="10439"/>
                  </a:lnTo>
                  <a:lnTo>
                    <a:pt x="59385" y="10210"/>
                  </a:lnTo>
                  <a:close/>
                </a:path>
                <a:path w="255905" h="69214">
                  <a:moveTo>
                    <a:pt x="11302" y="0"/>
                  </a:moveTo>
                  <a:lnTo>
                    <a:pt x="6807" y="1701"/>
                  </a:lnTo>
                  <a:lnTo>
                    <a:pt x="2298" y="2031"/>
                  </a:lnTo>
                  <a:lnTo>
                    <a:pt x="1930" y="3467"/>
                  </a:lnTo>
                  <a:lnTo>
                    <a:pt x="0" y="6032"/>
                  </a:lnTo>
                  <a:lnTo>
                    <a:pt x="7264" y="5587"/>
                  </a:lnTo>
                  <a:lnTo>
                    <a:pt x="44956" y="5587"/>
                  </a:lnTo>
                  <a:lnTo>
                    <a:pt x="45313" y="2197"/>
                  </a:lnTo>
                  <a:lnTo>
                    <a:pt x="44372" y="2095"/>
                  </a:lnTo>
                  <a:lnTo>
                    <a:pt x="32016" y="2095"/>
                  </a:lnTo>
                  <a:lnTo>
                    <a:pt x="15798" y="2031"/>
                  </a:lnTo>
                  <a:lnTo>
                    <a:pt x="11302" y="0"/>
                  </a:lnTo>
                  <a:close/>
                </a:path>
                <a:path w="255905" h="69214">
                  <a:moveTo>
                    <a:pt x="43078" y="1955"/>
                  </a:moveTo>
                  <a:lnTo>
                    <a:pt x="32016" y="2095"/>
                  </a:lnTo>
                  <a:lnTo>
                    <a:pt x="44372" y="2095"/>
                  </a:lnTo>
                  <a:lnTo>
                    <a:pt x="43078" y="1955"/>
                  </a:lnTo>
                  <a:close/>
                </a:path>
              </a:pathLst>
            </a:custGeom>
            <a:solidFill>
              <a:srgbClr val="6CA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88" name="object 518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34300" y="2089162"/>
              <a:ext cx="139687" cy="94945"/>
            </a:xfrm>
            <a:prstGeom prst="rect">
              <a:avLst/>
            </a:prstGeom>
          </p:spPr>
        </p:pic>
      </p:grpSp>
      <p:pic>
        <p:nvPicPr>
          <p:cNvPr id="5189" name="object 5189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760171" y="1531111"/>
            <a:ext cx="151295" cy="406146"/>
          </a:xfrm>
          <a:prstGeom prst="rect">
            <a:avLst/>
          </a:prstGeom>
        </p:spPr>
      </p:pic>
      <p:grpSp>
        <p:nvGrpSpPr>
          <p:cNvPr id="5190" name="object 5190"/>
          <p:cNvGrpSpPr/>
          <p:nvPr/>
        </p:nvGrpSpPr>
        <p:grpSpPr>
          <a:xfrm>
            <a:off x="1352359" y="1942464"/>
            <a:ext cx="563245" cy="210820"/>
            <a:chOff x="1352359" y="1942464"/>
            <a:chExt cx="563245" cy="210820"/>
          </a:xfrm>
        </p:grpSpPr>
        <p:sp>
          <p:nvSpPr>
            <p:cNvPr id="5191" name="object 5191"/>
            <p:cNvSpPr/>
            <p:nvPr/>
          </p:nvSpPr>
          <p:spPr>
            <a:xfrm>
              <a:off x="1571891" y="2019325"/>
              <a:ext cx="266065" cy="84455"/>
            </a:xfrm>
            <a:custGeom>
              <a:avLst/>
              <a:gdLst/>
              <a:ahLst/>
              <a:cxnLst/>
              <a:rect l="l" t="t" r="r" b="b"/>
              <a:pathLst>
                <a:path w="266064" h="84455">
                  <a:moveTo>
                    <a:pt x="236639" y="0"/>
                  </a:moveTo>
                  <a:lnTo>
                    <a:pt x="230530" y="2057"/>
                  </a:lnTo>
                  <a:lnTo>
                    <a:pt x="225679" y="1219"/>
                  </a:lnTo>
                  <a:lnTo>
                    <a:pt x="224955" y="4445"/>
                  </a:lnTo>
                  <a:lnTo>
                    <a:pt x="224929" y="11988"/>
                  </a:lnTo>
                  <a:lnTo>
                    <a:pt x="223393" y="14135"/>
                  </a:lnTo>
                  <a:lnTo>
                    <a:pt x="216789" y="14351"/>
                  </a:lnTo>
                  <a:lnTo>
                    <a:pt x="214198" y="14795"/>
                  </a:lnTo>
                  <a:lnTo>
                    <a:pt x="210553" y="18884"/>
                  </a:lnTo>
                  <a:lnTo>
                    <a:pt x="199567" y="20053"/>
                  </a:lnTo>
                  <a:lnTo>
                    <a:pt x="193649" y="21704"/>
                  </a:lnTo>
                  <a:lnTo>
                    <a:pt x="181838" y="27813"/>
                  </a:lnTo>
                  <a:lnTo>
                    <a:pt x="175983" y="27571"/>
                  </a:lnTo>
                  <a:lnTo>
                    <a:pt x="173837" y="27762"/>
                  </a:lnTo>
                  <a:lnTo>
                    <a:pt x="171196" y="32600"/>
                  </a:lnTo>
                  <a:lnTo>
                    <a:pt x="168592" y="32829"/>
                  </a:lnTo>
                  <a:lnTo>
                    <a:pt x="162750" y="32753"/>
                  </a:lnTo>
                  <a:lnTo>
                    <a:pt x="160235" y="33477"/>
                  </a:lnTo>
                  <a:lnTo>
                    <a:pt x="158826" y="39763"/>
                  </a:lnTo>
                  <a:lnTo>
                    <a:pt x="156527" y="39814"/>
                  </a:lnTo>
                  <a:lnTo>
                    <a:pt x="150495" y="40449"/>
                  </a:lnTo>
                  <a:lnTo>
                    <a:pt x="146583" y="40182"/>
                  </a:lnTo>
                  <a:lnTo>
                    <a:pt x="137998" y="46215"/>
                  </a:lnTo>
                  <a:lnTo>
                    <a:pt x="132054" y="47231"/>
                  </a:lnTo>
                  <a:lnTo>
                    <a:pt x="124193" y="46558"/>
                  </a:lnTo>
                  <a:lnTo>
                    <a:pt x="121881" y="47434"/>
                  </a:lnTo>
                  <a:lnTo>
                    <a:pt x="121513" y="42037"/>
                  </a:lnTo>
                  <a:lnTo>
                    <a:pt x="123850" y="42748"/>
                  </a:lnTo>
                  <a:lnTo>
                    <a:pt x="127520" y="42367"/>
                  </a:lnTo>
                  <a:lnTo>
                    <a:pt x="129247" y="41656"/>
                  </a:lnTo>
                  <a:lnTo>
                    <a:pt x="129705" y="40805"/>
                  </a:lnTo>
                  <a:lnTo>
                    <a:pt x="129425" y="38798"/>
                  </a:lnTo>
                  <a:lnTo>
                    <a:pt x="128587" y="38315"/>
                  </a:lnTo>
                  <a:lnTo>
                    <a:pt x="124002" y="39230"/>
                  </a:lnTo>
                  <a:lnTo>
                    <a:pt x="119926" y="39395"/>
                  </a:lnTo>
                  <a:lnTo>
                    <a:pt x="114782" y="42291"/>
                  </a:lnTo>
                  <a:lnTo>
                    <a:pt x="112966" y="42964"/>
                  </a:lnTo>
                  <a:lnTo>
                    <a:pt x="110515" y="42900"/>
                  </a:lnTo>
                  <a:lnTo>
                    <a:pt x="115125" y="48704"/>
                  </a:lnTo>
                  <a:lnTo>
                    <a:pt x="114579" y="52311"/>
                  </a:lnTo>
                  <a:lnTo>
                    <a:pt x="102997" y="57340"/>
                  </a:lnTo>
                  <a:lnTo>
                    <a:pt x="97434" y="59258"/>
                  </a:lnTo>
                  <a:lnTo>
                    <a:pt x="75399" y="62509"/>
                  </a:lnTo>
                  <a:lnTo>
                    <a:pt x="59829" y="69088"/>
                  </a:lnTo>
                  <a:lnTo>
                    <a:pt x="52082" y="65620"/>
                  </a:lnTo>
                  <a:lnTo>
                    <a:pt x="44284" y="65557"/>
                  </a:lnTo>
                  <a:lnTo>
                    <a:pt x="50838" y="63207"/>
                  </a:lnTo>
                  <a:lnTo>
                    <a:pt x="57619" y="63665"/>
                  </a:lnTo>
                  <a:lnTo>
                    <a:pt x="65963" y="63207"/>
                  </a:lnTo>
                  <a:lnTo>
                    <a:pt x="67970" y="64071"/>
                  </a:lnTo>
                  <a:lnTo>
                    <a:pt x="71958" y="58445"/>
                  </a:lnTo>
                  <a:lnTo>
                    <a:pt x="76441" y="58915"/>
                  </a:lnTo>
                  <a:lnTo>
                    <a:pt x="86829" y="58928"/>
                  </a:lnTo>
                  <a:lnTo>
                    <a:pt x="91960" y="56515"/>
                  </a:lnTo>
                  <a:lnTo>
                    <a:pt x="94805" y="49720"/>
                  </a:lnTo>
                  <a:lnTo>
                    <a:pt x="95377" y="53822"/>
                  </a:lnTo>
                  <a:lnTo>
                    <a:pt x="105194" y="53873"/>
                  </a:lnTo>
                  <a:lnTo>
                    <a:pt x="106400" y="49847"/>
                  </a:lnTo>
                  <a:lnTo>
                    <a:pt x="110261" y="47840"/>
                  </a:lnTo>
                  <a:lnTo>
                    <a:pt x="110045" y="46710"/>
                  </a:lnTo>
                  <a:lnTo>
                    <a:pt x="108991" y="45135"/>
                  </a:lnTo>
                  <a:lnTo>
                    <a:pt x="108229" y="44780"/>
                  </a:lnTo>
                  <a:lnTo>
                    <a:pt x="102285" y="46456"/>
                  </a:lnTo>
                  <a:lnTo>
                    <a:pt x="96469" y="45288"/>
                  </a:lnTo>
                  <a:lnTo>
                    <a:pt x="92125" y="47142"/>
                  </a:lnTo>
                  <a:lnTo>
                    <a:pt x="85622" y="48709"/>
                  </a:lnTo>
                  <a:lnTo>
                    <a:pt x="72353" y="49348"/>
                  </a:lnTo>
                  <a:lnTo>
                    <a:pt x="65786" y="51422"/>
                  </a:lnTo>
                  <a:lnTo>
                    <a:pt x="60109" y="54406"/>
                  </a:lnTo>
                  <a:lnTo>
                    <a:pt x="51650" y="52044"/>
                  </a:lnTo>
                  <a:lnTo>
                    <a:pt x="48501" y="61087"/>
                  </a:lnTo>
                  <a:lnTo>
                    <a:pt x="47548" y="61328"/>
                  </a:lnTo>
                  <a:lnTo>
                    <a:pt x="42265" y="63995"/>
                  </a:lnTo>
                  <a:lnTo>
                    <a:pt x="36449" y="59982"/>
                  </a:lnTo>
                  <a:lnTo>
                    <a:pt x="32131" y="64300"/>
                  </a:lnTo>
                  <a:lnTo>
                    <a:pt x="28143" y="60947"/>
                  </a:lnTo>
                  <a:lnTo>
                    <a:pt x="24663" y="63093"/>
                  </a:lnTo>
                  <a:lnTo>
                    <a:pt x="19748" y="65697"/>
                  </a:lnTo>
                  <a:lnTo>
                    <a:pt x="17818" y="65544"/>
                  </a:lnTo>
                  <a:lnTo>
                    <a:pt x="10515" y="63284"/>
                  </a:lnTo>
                  <a:lnTo>
                    <a:pt x="5168" y="64643"/>
                  </a:lnTo>
                  <a:lnTo>
                    <a:pt x="0" y="67475"/>
                  </a:lnTo>
                  <a:lnTo>
                    <a:pt x="1816" y="70777"/>
                  </a:lnTo>
                  <a:lnTo>
                    <a:pt x="3009" y="74155"/>
                  </a:lnTo>
                  <a:lnTo>
                    <a:pt x="2857" y="81000"/>
                  </a:lnTo>
                  <a:lnTo>
                    <a:pt x="4279" y="83870"/>
                  </a:lnTo>
                  <a:lnTo>
                    <a:pt x="15100" y="83070"/>
                  </a:lnTo>
                  <a:lnTo>
                    <a:pt x="19773" y="78816"/>
                  </a:lnTo>
                  <a:lnTo>
                    <a:pt x="21805" y="78282"/>
                  </a:lnTo>
                  <a:lnTo>
                    <a:pt x="40982" y="78257"/>
                  </a:lnTo>
                  <a:lnTo>
                    <a:pt x="44132" y="82334"/>
                  </a:lnTo>
                  <a:lnTo>
                    <a:pt x="53136" y="82308"/>
                  </a:lnTo>
                  <a:lnTo>
                    <a:pt x="57010" y="82816"/>
                  </a:lnTo>
                  <a:lnTo>
                    <a:pt x="65366" y="81267"/>
                  </a:lnTo>
                  <a:lnTo>
                    <a:pt x="71094" y="81686"/>
                  </a:lnTo>
                  <a:lnTo>
                    <a:pt x="72072" y="74917"/>
                  </a:lnTo>
                  <a:lnTo>
                    <a:pt x="75628" y="76847"/>
                  </a:lnTo>
                  <a:lnTo>
                    <a:pt x="75679" y="77114"/>
                  </a:lnTo>
                  <a:lnTo>
                    <a:pt x="78638" y="76466"/>
                  </a:lnTo>
                  <a:lnTo>
                    <a:pt x="95378" y="73666"/>
                  </a:lnTo>
                  <a:lnTo>
                    <a:pt x="103421" y="71201"/>
                  </a:lnTo>
                  <a:lnTo>
                    <a:pt x="111137" y="66255"/>
                  </a:lnTo>
                  <a:lnTo>
                    <a:pt x="111760" y="66852"/>
                  </a:lnTo>
                  <a:lnTo>
                    <a:pt x="119570" y="67767"/>
                  </a:lnTo>
                  <a:lnTo>
                    <a:pt x="126199" y="63601"/>
                  </a:lnTo>
                  <a:lnTo>
                    <a:pt x="134772" y="63995"/>
                  </a:lnTo>
                  <a:lnTo>
                    <a:pt x="135712" y="62407"/>
                  </a:lnTo>
                  <a:lnTo>
                    <a:pt x="139992" y="58928"/>
                  </a:lnTo>
                  <a:lnTo>
                    <a:pt x="143992" y="58267"/>
                  </a:lnTo>
                  <a:lnTo>
                    <a:pt x="152222" y="61468"/>
                  </a:lnTo>
                  <a:lnTo>
                    <a:pt x="156552" y="60718"/>
                  </a:lnTo>
                  <a:lnTo>
                    <a:pt x="161048" y="59563"/>
                  </a:lnTo>
                  <a:lnTo>
                    <a:pt x="162420" y="56946"/>
                  </a:lnTo>
                  <a:lnTo>
                    <a:pt x="164592" y="56197"/>
                  </a:lnTo>
                  <a:lnTo>
                    <a:pt x="169989" y="56362"/>
                  </a:lnTo>
                  <a:lnTo>
                    <a:pt x="172148" y="57073"/>
                  </a:lnTo>
                  <a:lnTo>
                    <a:pt x="175298" y="59105"/>
                  </a:lnTo>
                  <a:lnTo>
                    <a:pt x="176606" y="59105"/>
                  </a:lnTo>
                  <a:lnTo>
                    <a:pt x="178384" y="57327"/>
                  </a:lnTo>
                  <a:lnTo>
                    <a:pt x="178473" y="56159"/>
                  </a:lnTo>
                  <a:lnTo>
                    <a:pt x="176123" y="52844"/>
                  </a:lnTo>
                  <a:lnTo>
                    <a:pt x="182333" y="49758"/>
                  </a:lnTo>
                  <a:lnTo>
                    <a:pt x="185077" y="48653"/>
                  </a:lnTo>
                  <a:lnTo>
                    <a:pt x="193154" y="46558"/>
                  </a:lnTo>
                  <a:lnTo>
                    <a:pt x="198793" y="46024"/>
                  </a:lnTo>
                  <a:lnTo>
                    <a:pt x="202679" y="39954"/>
                  </a:lnTo>
                  <a:lnTo>
                    <a:pt x="211975" y="40525"/>
                  </a:lnTo>
                  <a:lnTo>
                    <a:pt x="216585" y="34556"/>
                  </a:lnTo>
                  <a:lnTo>
                    <a:pt x="225501" y="32131"/>
                  </a:lnTo>
                  <a:lnTo>
                    <a:pt x="225806" y="29171"/>
                  </a:lnTo>
                  <a:lnTo>
                    <a:pt x="222364" y="28067"/>
                  </a:lnTo>
                  <a:lnTo>
                    <a:pt x="224853" y="27940"/>
                  </a:lnTo>
                  <a:lnTo>
                    <a:pt x="228777" y="24650"/>
                  </a:lnTo>
                  <a:lnTo>
                    <a:pt x="237413" y="16433"/>
                  </a:lnTo>
                  <a:lnTo>
                    <a:pt x="249097" y="11544"/>
                  </a:lnTo>
                  <a:lnTo>
                    <a:pt x="255028" y="6756"/>
                  </a:lnTo>
                  <a:lnTo>
                    <a:pt x="264350" y="7315"/>
                  </a:lnTo>
                  <a:lnTo>
                    <a:pt x="265798" y="6083"/>
                  </a:lnTo>
                  <a:lnTo>
                    <a:pt x="264744" y="2070"/>
                  </a:lnTo>
                  <a:lnTo>
                    <a:pt x="263271" y="2120"/>
                  </a:lnTo>
                  <a:lnTo>
                    <a:pt x="261683" y="3086"/>
                  </a:lnTo>
                  <a:lnTo>
                    <a:pt x="246557" y="3060"/>
                  </a:lnTo>
                  <a:lnTo>
                    <a:pt x="242430" y="4165"/>
                  </a:lnTo>
                  <a:lnTo>
                    <a:pt x="236639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803879" y="1942464"/>
              <a:ext cx="111760" cy="64769"/>
            </a:xfrm>
            <a:custGeom>
              <a:avLst/>
              <a:gdLst/>
              <a:ahLst/>
              <a:cxnLst/>
              <a:rect l="l" t="t" r="r" b="b"/>
              <a:pathLst>
                <a:path w="111760" h="64769">
                  <a:moveTo>
                    <a:pt x="6848" y="51917"/>
                  </a:moveTo>
                  <a:lnTo>
                    <a:pt x="6848" y="53987"/>
                  </a:lnTo>
                  <a:lnTo>
                    <a:pt x="6518" y="56387"/>
                  </a:lnTo>
                  <a:lnTo>
                    <a:pt x="5578" y="58089"/>
                  </a:lnTo>
                  <a:lnTo>
                    <a:pt x="1210" y="58661"/>
                  </a:lnTo>
                  <a:lnTo>
                    <a:pt x="96" y="59664"/>
                  </a:lnTo>
                  <a:lnTo>
                    <a:pt x="0" y="60223"/>
                  </a:lnTo>
                  <a:lnTo>
                    <a:pt x="613" y="63652"/>
                  </a:lnTo>
                  <a:lnTo>
                    <a:pt x="2238" y="64287"/>
                  </a:lnTo>
                  <a:lnTo>
                    <a:pt x="5134" y="64452"/>
                  </a:lnTo>
                  <a:lnTo>
                    <a:pt x="6086" y="64109"/>
                  </a:lnTo>
                  <a:lnTo>
                    <a:pt x="6848" y="63334"/>
                  </a:lnTo>
                  <a:lnTo>
                    <a:pt x="9515" y="60959"/>
                  </a:lnTo>
                  <a:lnTo>
                    <a:pt x="12551" y="59664"/>
                  </a:lnTo>
                  <a:lnTo>
                    <a:pt x="16332" y="59664"/>
                  </a:lnTo>
                  <a:lnTo>
                    <a:pt x="17173" y="56210"/>
                  </a:lnTo>
                  <a:lnTo>
                    <a:pt x="19447" y="53543"/>
                  </a:lnTo>
                  <a:lnTo>
                    <a:pt x="25606" y="52273"/>
                  </a:lnTo>
                  <a:lnTo>
                    <a:pt x="25765" y="52133"/>
                  </a:lnTo>
                  <a:lnTo>
                    <a:pt x="11255" y="52133"/>
                  </a:lnTo>
                  <a:lnTo>
                    <a:pt x="6848" y="51917"/>
                  </a:lnTo>
                  <a:close/>
                </a:path>
                <a:path w="111760" h="64769">
                  <a:moveTo>
                    <a:pt x="16332" y="59664"/>
                  </a:moveTo>
                  <a:lnTo>
                    <a:pt x="12551" y="59664"/>
                  </a:lnTo>
                  <a:lnTo>
                    <a:pt x="16196" y="60223"/>
                  </a:lnTo>
                  <a:lnTo>
                    <a:pt x="16332" y="59664"/>
                  </a:lnTo>
                  <a:close/>
                </a:path>
                <a:path w="111760" h="64769">
                  <a:moveTo>
                    <a:pt x="24235" y="23075"/>
                  </a:moveTo>
                  <a:lnTo>
                    <a:pt x="20348" y="25285"/>
                  </a:lnTo>
                  <a:lnTo>
                    <a:pt x="20348" y="40474"/>
                  </a:lnTo>
                  <a:lnTo>
                    <a:pt x="13084" y="40487"/>
                  </a:lnTo>
                  <a:lnTo>
                    <a:pt x="11573" y="42011"/>
                  </a:lnTo>
                  <a:lnTo>
                    <a:pt x="11521" y="44526"/>
                  </a:lnTo>
                  <a:lnTo>
                    <a:pt x="12957" y="50342"/>
                  </a:lnTo>
                  <a:lnTo>
                    <a:pt x="11255" y="52133"/>
                  </a:lnTo>
                  <a:lnTo>
                    <a:pt x="25765" y="52133"/>
                  </a:lnTo>
                  <a:lnTo>
                    <a:pt x="27003" y="51041"/>
                  </a:lnTo>
                  <a:lnTo>
                    <a:pt x="29531" y="44526"/>
                  </a:lnTo>
                  <a:lnTo>
                    <a:pt x="31931" y="40792"/>
                  </a:lnTo>
                  <a:lnTo>
                    <a:pt x="39478" y="40792"/>
                  </a:lnTo>
                  <a:lnTo>
                    <a:pt x="43869" y="37058"/>
                  </a:lnTo>
                  <a:lnTo>
                    <a:pt x="47806" y="35509"/>
                  </a:lnTo>
                  <a:lnTo>
                    <a:pt x="55499" y="35509"/>
                  </a:lnTo>
                  <a:lnTo>
                    <a:pt x="57318" y="34658"/>
                  </a:lnTo>
                  <a:lnTo>
                    <a:pt x="58766" y="32181"/>
                  </a:lnTo>
                  <a:lnTo>
                    <a:pt x="58385" y="29095"/>
                  </a:lnTo>
                  <a:lnTo>
                    <a:pt x="59210" y="28079"/>
                  </a:lnTo>
                  <a:lnTo>
                    <a:pt x="34788" y="28079"/>
                  </a:lnTo>
                  <a:lnTo>
                    <a:pt x="33163" y="27724"/>
                  </a:lnTo>
                  <a:lnTo>
                    <a:pt x="24235" y="23075"/>
                  </a:lnTo>
                  <a:close/>
                </a:path>
                <a:path w="111760" h="64769">
                  <a:moveTo>
                    <a:pt x="39478" y="40792"/>
                  </a:moveTo>
                  <a:lnTo>
                    <a:pt x="31931" y="40792"/>
                  </a:lnTo>
                  <a:lnTo>
                    <a:pt x="38738" y="41490"/>
                  </a:lnTo>
                  <a:lnTo>
                    <a:pt x="39478" y="40792"/>
                  </a:lnTo>
                  <a:close/>
                </a:path>
                <a:path w="111760" h="64769">
                  <a:moveTo>
                    <a:pt x="99203" y="40462"/>
                  </a:moveTo>
                  <a:lnTo>
                    <a:pt x="98256" y="40464"/>
                  </a:lnTo>
                  <a:lnTo>
                    <a:pt x="98263" y="41109"/>
                  </a:lnTo>
                  <a:lnTo>
                    <a:pt x="99203" y="40462"/>
                  </a:lnTo>
                  <a:close/>
                </a:path>
                <a:path w="111760" h="64769">
                  <a:moveTo>
                    <a:pt x="98354" y="28028"/>
                  </a:moveTo>
                  <a:lnTo>
                    <a:pt x="72228" y="28028"/>
                  </a:lnTo>
                  <a:lnTo>
                    <a:pt x="72217" y="37058"/>
                  </a:lnTo>
                  <a:lnTo>
                    <a:pt x="71949" y="39623"/>
                  </a:lnTo>
                  <a:lnTo>
                    <a:pt x="73320" y="40614"/>
                  </a:lnTo>
                  <a:lnTo>
                    <a:pt x="81016" y="40385"/>
                  </a:lnTo>
                  <a:lnTo>
                    <a:pt x="98256" y="40385"/>
                  </a:lnTo>
                  <a:lnTo>
                    <a:pt x="98354" y="28028"/>
                  </a:lnTo>
                  <a:close/>
                </a:path>
                <a:path w="111760" h="64769">
                  <a:moveTo>
                    <a:pt x="98256" y="40385"/>
                  </a:moveTo>
                  <a:lnTo>
                    <a:pt x="81016" y="40385"/>
                  </a:lnTo>
                  <a:lnTo>
                    <a:pt x="85842" y="40500"/>
                  </a:lnTo>
                  <a:lnTo>
                    <a:pt x="98256" y="40464"/>
                  </a:lnTo>
                  <a:close/>
                </a:path>
                <a:path w="111760" h="64769">
                  <a:moveTo>
                    <a:pt x="55499" y="35509"/>
                  </a:moveTo>
                  <a:lnTo>
                    <a:pt x="47806" y="35509"/>
                  </a:lnTo>
                  <a:lnTo>
                    <a:pt x="55146" y="35674"/>
                  </a:lnTo>
                  <a:lnTo>
                    <a:pt x="55499" y="35509"/>
                  </a:lnTo>
                  <a:close/>
                </a:path>
                <a:path w="111760" h="64769">
                  <a:moveTo>
                    <a:pt x="111725" y="27609"/>
                  </a:moveTo>
                  <a:lnTo>
                    <a:pt x="59591" y="27609"/>
                  </a:lnTo>
                  <a:lnTo>
                    <a:pt x="63681" y="28117"/>
                  </a:lnTo>
                  <a:lnTo>
                    <a:pt x="64544" y="28028"/>
                  </a:lnTo>
                  <a:lnTo>
                    <a:pt x="98354" y="28028"/>
                  </a:lnTo>
                  <a:lnTo>
                    <a:pt x="111725" y="27927"/>
                  </a:lnTo>
                  <a:lnTo>
                    <a:pt x="111725" y="27609"/>
                  </a:lnTo>
                  <a:close/>
                </a:path>
                <a:path w="111760" h="64769">
                  <a:moveTo>
                    <a:pt x="40364" y="27978"/>
                  </a:moveTo>
                  <a:lnTo>
                    <a:pt x="34788" y="28079"/>
                  </a:lnTo>
                  <a:lnTo>
                    <a:pt x="59210" y="28079"/>
                  </a:lnTo>
                  <a:lnTo>
                    <a:pt x="44161" y="28028"/>
                  </a:lnTo>
                  <a:lnTo>
                    <a:pt x="40364" y="27978"/>
                  </a:lnTo>
                  <a:close/>
                </a:path>
                <a:path w="111760" h="64769">
                  <a:moveTo>
                    <a:pt x="60061" y="14503"/>
                  </a:moveTo>
                  <a:lnTo>
                    <a:pt x="58995" y="15709"/>
                  </a:lnTo>
                  <a:lnTo>
                    <a:pt x="57763" y="28041"/>
                  </a:lnTo>
                  <a:lnTo>
                    <a:pt x="59241" y="28041"/>
                  </a:lnTo>
                  <a:lnTo>
                    <a:pt x="59591" y="27609"/>
                  </a:lnTo>
                  <a:lnTo>
                    <a:pt x="111725" y="27609"/>
                  </a:lnTo>
                  <a:lnTo>
                    <a:pt x="111725" y="17640"/>
                  </a:lnTo>
                  <a:lnTo>
                    <a:pt x="110913" y="14808"/>
                  </a:lnTo>
                  <a:lnTo>
                    <a:pt x="77079" y="14808"/>
                  </a:lnTo>
                  <a:lnTo>
                    <a:pt x="73473" y="14655"/>
                  </a:lnTo>
                  <a:lnTo>
                    <a:pt x="70291" y="14566"/>
                  </a:lnTo>
                  <a:lnTo>
                    <a:pt x="64862" y="14566"/>
                  </a:lnTo>
                  <a:lnTo>
                    <a:pt x="60061" y="14503"/>
                  </a:lnTo>
                  <a:close/>
                </a:path>
                <a:path w="111760" h="64769">
                  <a:moveTo>
                    <a:pt x="87874" y="0"/>
                  </a:moveTo>
                  <a:lnTo>
                    <a:pt x="84128" y="6184"/>
                  </a:lnTo>
                  <a:lnTo>
                    <a:pt x="81156" y="7746"/>
                  </a:lnTo>
                  <a:lnTo>
                    <a:pt x="77079" y="14808"/>
                  </a:lnTo>
                  <a:lnTo>
                    <a:pt x="110913" y="14808"/>
                  </a:lnTo>
                  <a:lnTo>
                    <a:pt x="110833" y="14528"/>
                  </a:lnTo>
                  <a:lnTo>
                    <a:pt x="98250" y="14528"/>
                  </a:lnTo>
                  <a:lnTo>
                    <a:pt x="98328" y="14008"/>
                  </a:lnTo>
                  <a:lnTo>
                    <a:pt x="98136" y="5791"/>
                  </a:lnTo>
                  <a:lnTo>
                    <a:pt x="99355" y="2362"/>
                  </a:lnTo>
                  <a:lnTo>
                    <a:pt x="92967" y="1689"/>
                  </a:lnTo>
                  <a:lnTo>
                    <a:pt x="87874" y="0"/>
                  </a:lnTo>
                  <a:close/>
                </a:path>
                <a:path w="111760" h="64769">
                  <a:moveTo>
                    <a:pt x="67110" y="14477"/>
                  </a:moveTo>
                  <a:lnTo>
                    <a:pt x="64862" y="14566"/>
                  </a:lnTo>
                  <a:lnTo>
                    <a:pt x="70291" y="14566"/>
                  </a:lnTo>
                  <a:lnTo>
                    <a:pt x="67110" y="14477"/>
                  </a:lnTo>
                  <a:close/>
                </a:path>
                <a:path w="111760" h="64769">
                  <a:moveTo>
                    <a:pt x="110684" y="14008"/>
                  </a:moveTo>
                  <a:lnTo>
                    <a:pt x="107750" y="14516"/>
                  </a:lnTo>
                  <a:lnTo>
                    <a:pt x="98250" y="14528"/>
                  </a:lnTo>
                  <a:lnTo>
                    <a:pt x="110833" y="14528"/>
                  </a:lnTo>
                  <a:lnTo>
                    <a:pt x="110684" y="14008"/>
                  </a:lnTo>
                  <a:close/>
                </a:path>
              </a:pathLst>
            </a:custGeom>
            <a:solidFill>
              <a:srgbClr val="74B4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705927" y="1996211"/>
              <a:ext cx="107950" cy="67310"/>
            </a:xfrm>
            <a:custGeom>
              <a:avLst/>
              <a:gdLst/>
              <a:ahLst/>
              <a:cxnLst/>
              <a:rect l="l" t="t" r="r" b="b"/>
              <a:pathLst>
                <a:path w="107950" h="67310">
                  <a:moveTo>
                    <a:pt x="1460" y="51650"/>
                  </a:moveTo>
                  <a:lnTo>
                    <a:pt x="735" y="57531"/>
                  </a:lnTo>
                  <a:lnTo>
                    <a:pt x="0" y="61353"/>
                  </a:lnTo>
                  <a:lnTo>
                    <a:pt x="2705" y="67017"/>
                  </a:lnTo>
                  <a:lnTo>
                    <a:pt x="6273" y="65265"/>
                  </a:lnTo>
                  <a:lnTo>
                    <a:pt x="15849" y="65265"/>
                  </a:lnTo>
                  <a:lnTo>
                    <a:pt x="18757" y="64033"/>
                  </a:lnTo>
                  <a:lnTo>
                    <a:pt x="26536" y="64033"/>
                  </a:lnTo>
                  <a:lnTo>
                    <a:pt x="26746" y="63931"/>
                  </a:lnTo>
                  <a:lnTo>
                    <a:pt x="26263" y="56095"/>
                  </a:lnTo>
                  <a:lnTo>
                    <a:pt x="39160" y="56095"/>
                  </a:lnTo>
                  <a:lnTo>
                    <a:pt x="39460" y="52705"/>
                  </a:lnTo>
                  <a:lnTo>
                    <a:pt x="26123" y="52705"/>
                  </a:lnTo>
                  <a:lnTo>
                    <a:pt x="20431" y="52209"/>
                  </a:lnTo>
                  <a:lnTo>
                    <a:pt x="3556" y="52209"/>
                  </a:lnTo>
                  <a:lnTo>
                    <a:pt x="1460" y="51650"/>
                  </a:lnTo>
                  <a:close/>
                </a:path>
                <a:path w="107950" h="67310">
                  <a:moveTo>
                    <a:pt x="14889" y="65671"/>
                  </a:moveTo>
                  <a:lnTo>
                    <a:pt x="9271" y="65671"/>
                  </a:lnTo>
                  <a:lnTo>
                    <a:pt x="14109" y="66001"/>
                  </a:lnTo>
                  <a:lnTo>
                    <a:pt x="14889" y="65671"/>
                  </a:lnTo>
                  <a:close/>
                </a:path>
                <a:path w="107950" h="67310">
                  <a:moveTo>
                    <a:pt x="15849" y="65265"/>
                  </a:moveTo>
                  <a:lnTo>
                    <a:pt x="6273" y="65265"/>
                  </a:lnTo>
                  <a:lnTo>
                    <a:pt x="8915" y="65684"/>
                  </a:lnTo>
                  <a:lnTo>
                    <a:pt x="9271" y="65671"/>
                  </a:lnTo>
                  <a:lnTo>
                    <a:pt x="14889" y="65671"/>
                  </a:lnTo>
                  <a:lnTo>
                    <a:pt x="15849" y="65265"/>
                  </a:lnTo>
                  <a:close/>
                </a:path>
                <a:path w="107950" h="67310">
                  <a:moveTo>
                    <a:pt x="26536" y="64033"/>
                  </a:moveTo>
                  <a:lnTo>
                    <a:pt x="18757" y="64033"/>
                  </a:lnTo>
                  <a:lnTo>
                    <a:pt x="25120" y="64719"/>
                  </a:lnTo>
                  <a:lnTo>
                    <a:pt x="26536" y="64033"/>
                  </a:lnTo>
                  <a:close/>
                </a:path>
                <a:path w="107950" h="67310">
                  <a:moveTo>
                    <a:pt x="39062" y="57200"/>
                  </a:moveTo>
                  <a:lnTo>
                    <a:pt x="36080" y="57200"/>
                  </a:lnTo>
                  <a:lnTo>
                    <a:pt x="38950" y="58458"/>
                  </a:lnTo>
                  <a:lnTo>
                    <a:pt x="39062" y="57200"/>
                  </a:lnTo>
                  <a:close/>
                </a:path>
                <a:path w="107950" h="67310">
                  <a:moveTo>
                    <a:pt x="39160" y="56095"/>
                  </a:moveTo>
                  <a:lnTo>
                    <a:pt x="26263" y="56095"/>
                  </a:lnTo>
                  <a:lnTo>
                    <a:pt x="30683" y="57531"/>
                  </a:lnTo>
                  <a:lnTo>
                    <a:pt x="36080" y="57200"/>
                  </a:lnTo>
                  <a:lnTo>
                    <a:pt x="39062" y="57200"/>
                  </a:lnTo>
                  <a:lnTo>
                    <a:pt x="39160" y="56095"/>
                  </a:lnTo>
                  <a:close/>
                </a:path>
                <a:path w="107950" h="67310">
                  <a:moveTo>
                    <a:pt x="52827" y="51866"/>
                  </a:moveTo>
                  <a:lnTo>
                    <a:pt x="39535" y="51866"/>
                  </a:lnTo>
                  <a:lnTo>
                    <a:pt x="41681" y="52146"/>
                  </a:lnTo>
                  <a:lnTo>
                    <a:pt x="47942" y="52171"/>
                  </a:lnTo>
                  <a:lnTo>
                    <a:pt x="52133" y="53009"/>
                  </a:lnTo>
                  <a:lnTo>
                    <a:pt x="52827" y="51866"/>
                  </a:lnTo>
                  <a:close/>
                </a:path>
                <a:path w="107950" h="67310">
                  <a:moveTo>
                    <a:pt x="32029" y="38176"/>
                  </a:moveTo>
                  <a:lnTo>
                    <a:pt x="26123" y="40322"/>
                  </a:lnTo>
                  <a:lnTo>
                    <a:pt x="26921" y="42456"/>
                  </a:lnTo>
                  <a:lnTo>
                    <a:pt x="27003" y="44145"/>
                  </a:lnTo>
                  <a:lnTo>
                    <a:pt x="26873" y="45758"/>
                  </a:lnTo>
                  <a:lnTo>
                    <a:pt x="27609" y="50647"/>
                  </a:lnTo>
                  <a:lnTo>
                    <a:pt x="26123" y="52705"/>
                  </a:lnTo>
                  <a:lnTo>
                    <a:pt x="39460" y="52705"/>
                  </a:lnTo>
                  <a:lnTo>
                    <a:pt x="39535" y="51866"/>
                  </a:lnTo>
                  <a:lnTo>
                    <a:pt x="52827" y="51866"/>
                  </a:lnTo>
                  <a:lnTo>
                    <a:pt x="55356" y="47701"/>
                  </a:lnTo>
                  <a:lnTo>
                    <a:pt x="40436" y="47701"/>
                  </a:lnTo>
                  <a:lnTo>
                    <a:pt x="38925" y="39357"/>
                  </a:lnTo>
                  <a:lnTo>
                    <a:pt x="38506" y="39001"/>
                  </a:lnTo>
                  <a:lnTo>
                    <a:pt x="35140" y="38595"/>
                  </a:lnTo>
                  <a:lnTo>
                    <a:pt x="32029" y="38176"/>
                  </a:lnTo>
                  <a:close/>
                </a:path>
                <a:path w="107950" h="67310">
                  <a:moveTo>
                    <a:pt x="15760" y="51803"/>
                  </a:moveTo>
                  <a:lnTo>
                    <a:pt x="10375" y="52133"/>
                  </a:lnTo>
                  <a:lnTo>
                    <a:pt x="3556" y="52209"/>
                  </a:lnTo>
                  <a:lnTo>
                    <a:pt x="20431" y="52209"/>
                  </a:lnTo>
                  <a:lnTo>
                    <a:pt x="15760" y="51803"/>
                  </a:lnTo>
                  <a:close/>
                </a:path>
                <a:path w="107950" h="67310">
                  <a:moveTo>
                    <a:pt x="46710" y="42456"/>
                  </a:moveTo>
                  <a:lnTo>
                    <a:pt x="40436" y="47701"/>
                  </a:lnTo>
                  <a:lnTo>
                    <a:pt x="55356" y="47701"/>
                  </a:lnTo>
                  <a:lnTo>
                    <a:pt x="55587" y="47320"/>
                  </a:lnTo>
                  <a:lnTo>
                    <a:pt x="57277" y="46926"/>
                  </a:lnTo>
                  <a:lnTo>
                    <a:pt x="65389" y="46926"/>
                  </a:lnTo>
                  <a:lnTo>
                    <a:pt x="68318" y="44145"/>
                  </a:lnTo>
                  <a:lnTo>
                    <a:pt x="51892" y="44145"/>
                  </a:lnTo>
                  <a:lnTo>
                    <a:pt x="46710" y="42456"/>
                  </a:lnTo>
                  <a:close/>
                </a:path>
                <a:path w="107950" h="67310">
                  <a:moveTo>
                    <a:pt x="65389" y="46926"/>
                  </a:moveTo>
                  <a:lnTo>
                    <a:pt x="57277" y="46926"/>
                  </a:lnTo>
                  <a:lnTo>
                    <a:pt x="65189" y="47117"/>
                  </a:lnTo>
                  <a:lnTo>
                    <a:pt x="65389" y="46926"/>
                  </a:lnTo>
                  <a:close/>
                </a:path>
                <a:path w="107950" h="67310">
                  <a:moveTo>
                    <a:pt x="80086" y="12357"/>
                  </a:moveTo>
                  <a:lnTo>
                    <a:pt x="78841" y="13423"/>
                  </a:lnTo>
                  <a:lnTo>
                    <a:pt x="78549" y="26200"/>
                  </a:lnTo>
                  <a:lnTo>
                    <a:pt x="53086" y="26200"/>
                  </a:lnTo>
                  <a:lnTo>
                    <a:pt x="52923" y="36512"/>
                  </a:lnTo>
                  <a:lnTo>
                    <a:pt x="52802" y="42075"/>
                  </a:lnTo>
                  <a:lnTo>
                    <a:pt x="52693" y="43065"/>
                  </a:lnTo>
                  <a:lnTo>
                    <a:pt x="51892" y="44145"/>
                  </a:lnTo>
                  <a:lnTo>
                    <a:pt x="68318" y="44145"/>
                  </a:lnTo>
                  <a:lnTo>
                    <a:pt x="70497" y="42075"/>
                  </a:lnTo>
                  <a:lnTo>
                    <a:pt x="78658" y="42075"/>
                  </a:lnTo>
                  <a:lnTo>
                    <a:pt x="79578" y="38404"/>
                  </a:lnTo>
                  <a:lnTo>
                    <a:pt x="91714" y="38404"/>
                  </a:lnTo>
                  <a:lnTo>
                    <a:pt x="92875" y="36512"/>
                  </a:lnTo>
                  <a:lnTo>
                    <a:pt x="91833" y="28384"/>
                  </a:lnTo>
                  <a:lnTo>
                    <a:pt x="93129" y="26212"/>
                  </a:lnTo>
                  <a:lnTo>
                    <a:pt x="96494" y="25171"/>
                  </a:lnTo>
                  <a:lnTo>
                    <a:pt x="96494" y="22783"/>
                  </a:lnTo>
                  <a:lnTo>
                    <a:pt x="96659" y="20383"/>
                  </a:lnTo>
                  <a:lnTo>
                    <a:pt x="96139" y="14325"/>
                  </a:lnTo>
                  <a:lnTo>
                    <a:pt x="96704" y="12725"/>
                  </a:lnTo>
                  <a:lnTo>
                    <a:pt x="83273" y="12725"/>
                  </a:lnTo>
                  <a:lnTo>
                    <a:pt x="80086" y="12357"/>
                  </a:lnTo>
                  <a:close/>
                </a:path>
                <a:path w="107950" h="67310">
                  <a:moveTo>
                    <a:pt x="78658" y="42075"/>
                  </a:moveTo>
                  <a:lnTo>
                    <a:pt x="70497" y="42075"/>
                  </a:lnTo>
                  <a:lnTo>
                    <a:pt x="77431" y="43789"/>
                  </a:lnTo>
                  <a:lnTo>
                    <a:pt x="78409" y="43065"/>
                  </a:lnTo>
                  <a:lnTo>
                    <a:pt x="78658" y="42075"/>
                  </a:lnTo>
                  <a:close/>
                </a:path>
                <a:path w="107950" h="67310">
                  <a:moveTo>
                    <a:pt x="91714" y="38404"/>
                  </a:moveTo>
                  <a:lnTo>
                    <a:pt x="79578" y="38404"/>
                  </a:lnTo>
                  <a:lnTo>
                    <a:pt x="83337" y="38735"/>
                  </a:lnTo>
                  <a:lnTo>
                    <a:pt x="91325" y="39039"/>
                  </a:lnTo>
                  <a:lnTo>
                    <a:pt x="91714" y="38404"/>
                  </a:lnTo>
                  <a:close/>
                </a:path>
                <a:path w="107950" h="67310">
                  <a:moveTo>
                    <a:pt x="105005" y="11988"/>
                  </a:moveTo>
                  <a:lnTo>
                    <a:pt x="96964" y="11988"/>
                  </a:lnTo>
                  <a:lnTo>
                    <a:pt x="103632" y="13030"/>
                  </a:lnTo>
                  <a:lnTo>
                    <a:pt x="105016" y="12115"/>
                  </a:lnTo>
                  <a:lnTo>
                    <a:pt x="105005" y="11988"/>
                  </a:lnTo>
                  <a:close/>
                </a:path>
                <a:path w="107950" h="67310">
                  <a:moveTo>
                    <a:pt x="93383" y="0"/>
                  </a:moveTo>
                  <a:lnTo>
                    <a:pt x="92316" y="1155"/>
                  </a:lnTo>
                  <a:lnTo>
                    <a:pt x="92151" y="12547"/>
                  </a:lnTo>
                  <a:lnTo>
                    <a:pt x="83616" y="12700"/>
                  </a:lnTo>
                  <a:lnTo>
                    <a:pt x="83273" y="12725"/>
                  </a:lnTo>
                  <a:lnTo>
                    <a:pt x="96704" y="12725"/>
                  </a:lnTo>
                  <a:lnTo>
                    <a:pt x="96964" y="11988"/>
                  </a:lnTo>
                  <a:lnTo>
                    <a:pt x="105005" y="11988"/>
                  </a:lnTo>
                  <a:lnTo>
                    <a:pt x="104802" y="9613"/>
                  </a:lnTo>
                  <a:lnTo>
                    <a:pt x="102387" y="9613"/>
                  </a:lnTo>
                  <a:lnTo>
                    <a:pt x="99872" y="9359"/>
                  </a:lnTo>
                  <a:lnTo>
                    <a:pt x="98729" y="8661"/>
                  </a:lnTo>
                  <a:lnTo>
                    <a:pt x="99263" y="5867"/>
                  </a:lnTo>
                  <a:lnTo>
                    <a:pt x="100444" y="5448"/>
                  </a:lnTo>
                  <a:lnTo>
                    <a:pt x="106995" y="5448"/>
                  </a:lnTo>
                  <a:lnTo>
                    <a:pt x="106159" y="3340"/>
                  </a:lnTo>
                  <a:lnTo>
                    <a:pt x="104867" y="393"/>
                  </a:lnTo>
                  <a:lnTo>
                    <a:pt x="99263" y="393"/>
                  </a:lnTo>
                  <a:lnTo>
                    <a:pt x="93383" y="0"/>
                  </a:lnTo>
                  <a:close/>
                </a:path>
                <a:path w="107950" h="67310">
                  <a:moveTo>
                    <a:pt x="103593" y="9563"/>
                  </a:moveTo>
                  <a:lnTo>
                    <a:pt x="102387" y="9613"/>
                  </a:lnTo>
                  <a:lnTo>
                    <a:pt x="104802" y="9613"/>
                  </a:lnTo>
                  <a:lnTo>
                    <a:pt x="103593" y="9563"/>
                  </a:lnTo>
                  <a:close/>
                </a:path>
                <a:path w="107950" h="67310">
                  <a:moveTo>
                    <a:pt x="106995" y="5448"/>
                  </a:moveTo>
                  <a:lnTo>
                    <a:pt x="100444" y="5448"/>
                  </a:lnTo>
                  <a:lnTo>
                    <a:pt x="107353" y="6350"/>
                  </a:lnTo>
                  <a:lnTo>
                    <a:pt x="106995" y="5448"/>
                  </a:lnTo>
                  <a:close/>
                </a:path>
                <a:path w="107950" h="67310">
                  <a:moveTo>
                    <a:pt x="104800" y="241"/>
                  </a:moveTo>
                  <a:lnTo>
                    <a:pt x="102031" y="241"/>
                  </a:lnTo>
                  <a:lnTo>
                    <a:pt x="99263" y="393"/>
                  </a:lnTo>
                  <a:lnTo>
                    <a:pt x="104867" y="393"/>
                  </a:lnTo>
                  <a:lnTo>
                    <a:pt x="104800" y="241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482572" y="2083409"/>
              <a:ext cx="139700" cy="29845"/>
            </a:xfrm>
            <a:custGeom>
              <a:avLst/>
              <a:gdLst/>
              <a:ahLst/>
              <a:cxnLst/>
              <a:rect l="l" t="t" r="r" b="b"/>
              <a:pathLst>
                <a:path w="139700" h="29844">
                  <a:moveTo>
                    <a:pt x="49974" y="0"/>
                  </a:moveTo>
                  <a:lnTo>
                    <a:pt x="41554" y="1320"/>
                  </a:lnTo>
                  <a:lnTo>
                    <a:pt x="40474" y="2374"/>
                  </a:lnTo>
                  <a:lnTo>
                    <a:pt x="40843" y="6819"/>
                  </a:lnTo>
                  <a:lnTo>
                    <a:pt x="39255" y="7696"/>
                  </a:lnTo>
                  <a:lnTo>
                    <a:pt x="13459" y="8278"/>
                  </a:lnTo>
                  <a:lnTo>
                    <a:pt x="787" y="7747"/>
                  </a:lnTo>
                  <a:lnTo>
                    <a:pt x="0" y="9512"/>
                  </a:lnTo>
                  <a:lnTo>
                    <a:pt x="2095" y="14820"/>
                  </a:lnTo>
                  <a:lnTo>
                    <a:pt x="8902" y="13335"/>
                  </a:lnTo>
                  <a:lnTo>
                    <a:pt x="15722" y="14770"/>
                  </a:lnTo>
                  <a:lnTo>
                    <a:pt x="27609" y="14846"/>
                  </a:lnTo>
                  <a:lnTo>
                    <a:pt x="32169" y="11861"/>
                  </a:lnTo>
                  <a:lnTo>
                    <a:pt x="40627" y="13004"/>
                  </a:lnTo>
                  <a:lnTo>
                    <a:pt x="41948" y="13804"/>
                  </a:lnTo>
                  <a:lnTo>
                    <a:pt x="41554" y="16891"/>
                  </a:lnTo>
                  <a:lnTo>
                    <a:pt x="45440" y="18910"/>
                  </a:lnTo>
                  <a:lnTo>
                    <a:pt x="49276" y="20040"/>
                  </a:lnTo>
                  <a:lnTo>
                    <a:pt x="59423" y="17157"/>
                  </a:lnTo>
                  <a:lnTo>
                    <a:pt x="63042" y="19240"/>
                  </a:lnTo>
                  <a:lnTo>
                    <a:pt x="66192" y="25781"/>
                  </a:lnTo>
                  <a:lnTo>
                    <a:pt x="66268" y="27228"/>
                  </a:lnTo>
                  <a:lnTo>
                    <a:pt x="67106" y="28371"/>
                  </a:lnTo>
                  <a:lnTo>
                    <a:pt x="68643" y="29692"/>
                  </a:lnTo>
                  <a:lnTo>
                    <a:pt x="70396" y="29540"/>
                  </a:lnTo>
                  <a:lnTo>
                    <a:pt x="75145" y="27114"/>
                  </a:lnTo>
                  <a:lnTo>
                    <a:pt x="78295" y="26022"/>
                  </a:lnTo>
                  <a:lnTo>
                    <a:pt x="82689" y="27406"/>
                  </a:lnTo>
                  <a:lnTo>
                    <a:pt x="83680" y="27089"/>
                  </a:lnTo>
                  <a:lnTo>
                    <a:pt x="86741" y="24409"/>
                  </a:lnTo>
                  <a:lnTo>
                    <a:pt x="89039" y="24904"/>
                  </a:lnTo>
                  <a:lnTo>
                    <a:pt x="94386" y="28829"/>
                  </a:lnTo>
                  <a:lnTo>
                    <a:pt x="96989" y="28079"/>
                  </a:lnTo>
                  <a:lnTo>
                    <a:pt x="106286" y="24409"/>
                  </a:lnTo>
                  <a:lnTo>
                    <a:pt x="112407" y="21056"/>
                  </a:lnTo>
                  <a:lnTo>
                    <a:pt x="120167" y="24726"/>
                  </a:lnTo>
                  <a:lnTo>
                    <a:pt x="121386" y="24930"/>
                  </a:lnTo>
                  <a:lnTo>
                    <a:pt x="124688" y="20739"/>
                  </a:lnTo>
                  <a:lnTo>
                    <a:pt x="128485" y="21577"/>
                  </a:lnTo>
                  <a:lnTo>
                    <a:pt x="134569" y="20345"/>
                  </a:lnTo>
                  <a:lnTo>
                    <a:pt x="138582" y="21437"/>
                  </a:lnTo>
                  <a:lnTo>
                    <a:pt x="139153" y="16891"/>
                  </a:lnTo>
                  <a:lnTo>
                    <a:pt x="136398" y="16789"/>
                  </a:lnTo>
                  <a:lnTo>
                    <a:pt x="133248" y="17818"/>
                  </a:lnTo>
                  <a:lnTo>
                    <a:pt x="132041" y="12319"/>
                  </a:lnTo>
                  <a:lnTo>
                    <a:pt x="108026" y="12153"/>
                  </a:lnTo>
                  <a:lnTo>
                    <a:pt x="105841" y="19189"/>
                  </a:lnTo>
                  <a:lnTo>
                    <a:pt x="100114" y="16027"/>
                  </a:lnTo>
                  <a:lnTo>
                    <a:pt x="95504" y="19380"/>
                  </a:lnTo>
                  <a:lnTo>
                    <a:pt x="93865" y="17081"/>
                  </a:lnTo>
                  <a:lnTo>
                    <a:pt x="93256" y="11836"/>
                  </a:lnTo>
                  <a:lnTo>
                    <a:pt x="94081" y="6591"/>
                  </a:lnTo>
                  <a:lnTo>
                    <a:pt x="92671" y="4432"/>
                  </a:lnTo>
                  <a:lnTo>
                    <a:pt x="89319" y="3390"/>
                  </a:lnTo>
                  <a:lnTo>
                    <a:pt x="86766" y="4711"/>
                  </a:lnTo>
                  <a:lnTo>
                    <a:pt x="82892" y="939"/>
                  </a:lnTo>
                  <a:lnTo>
                    <a:pt x="80264" y="7645"/>
                  </a:lnTo>
                  <a:lnTo>
                    <a:pt x="78397" y="7239"/>
                  </a:lnTo>
                  <a:lnTo>
                    <a:pt x="73863" y="8077"/>
                  </a:lnTo>
                  <a:lnTo>
                    <a:pt x="71247" y="6489"/>
                  </a:lnTo>
                  <a:lnTo>
                    <a:pt x="63246" y="11303"/>
                  </a:lnTo>
                  <a:lnTo>
                    <a:pt x="58966" y="5054"/>
                  </a:lnTo>
                  <a:lnTo>
                    <a:pt x="49974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39252" y="2073516"/>
              <a:ext cx="85725" cy="29209"/>
            </a:xfrm>
            <a:custGeom>
              <a:avLst/>
              <a:gdLst/>
              <a:ahLst/>
              <a:cxnLst/>
              <a:rect l="l" t="t" r="r" b="b"/>
              <a:pathLst>
                <a:path w="85725" h="29210">
                  <a:moveTo>
                    <a:pt x="9563" y="0"/>
                  </a:moveTo>
                  <a:lnTo>
                    <a:pt x="5956" y="1866"/>
                  </a:lnTo>
                  <a:lnTo>
                    <a:pt x="3581" y="4546"/>
                  </a:lnTo>
                  <a:lnTo>
                    <a:pt x="5511" y="9131"/>
                  </a:lnTo>
                  <a:lnTo>
                    <a:pt x="1435" y="11442"/>
                  </a:lnTo>
                  <a:lnTo>
                    <a:pt x="0" y="11404"/>
                  </a:lnTo>
                  <a:lnTo>
                    <a:pt x="2197" y="12700"/>
                  </a:lnTo>
                  <a:lnTo>
                    <a:pt x="3835" y="12407"/>
                  </a:lnTo>
                  <a:lnTo>
                    <a:pt x="3873" y="14325"/>
                  </a:lnTo>
                  <a:lnTo>
                    <a:pt x="10631" y="14014"/>
                  </a:lnTo>
                  <a:lnTo>
                    <a:pt x="17186" y="15363"/>
                  </a:lnTo>
                  <a:lnTo>
                    <a:pt x="23708" y="17022"/>
                  </a:lnTo>
                  <a:lnTo>
                    <a:pt x="30365" y="17640"/>
                  </a:lnTo>
                  <a:lnTo>
                    <a:pt x="32499" y="17526"/>
                  </a:lnTo>
                  <a:lnTo>
                    <a:pt x="33197" y="23228"/>
                  </a:lnTo>
                  <a:lnTo>
                    <a:pt x="31889" y="26479"/>
                  </a:lnTo>
                  <a:lnTo>
                    <a:pt x="38265" y="26454"/>
                  </a:lnTo>
                  <a:lnTo>
                    <a:pt x="42545" y="29108"/>
                  </a:lnTo>
                  <a:lnTo>
                    <a:pt x="45415" y="24714"/>
                  </a:lnTo>
                  <a:lnTo>
                    <a:pt x="44132" y="19608"/>
                  </a:lnTo>
                  <a:lnTo>
                    <a:pt x="47434" y="18567"/>
                  </a:lnTo>
                  <a:lnTo>
                    <a:pt x="51117" y="19151"/>
                  </a:lnTo>
                  <a:lnTo>
                    <a:pt x="57918" y="19768"/>
                  </a:lnTo>
                  <a:lnTo>
                    <a:pt x="64690" y="19688"/>
                  </a:lnTo>
                  <a:lnTo>
                    <a:pt x="84874" y="18211"/>
                  </a:lnTo>
                  <a:lnTo>
                    <a:pt x="84874" y="11214"/>
                  </a:lnTo>
                  <a:lnTo>
                    <a:pt x="84874" y="9486"/>
                  </a:lnTo>
                  <a:lnTo>
                    <a:pt x="84696" y="7734"/>
                  </a:lnTo>
                  <a:lnTo>
                    <a:pt x="85407" y="1993"/>
                  </a:lnTo>
                  <a:lnTo>
                    <a:pt x="83921" y="482"/>
                  </a:lnTo>
                  <a:lnTo>
                    <a:pt x="74218" y="1092"/>
                  </a:lnTo>
                  <a:lnTo>
                    <a:pt x="60109" y="685"/>
                  </a:lnTo>
                  <a:lnTo>
                    <a:pt x="58483" y="1587"/>
                  </a:lnTo>
                  <a:lnTo>
                    <a:pt x="59385" y="8369"/>
                  </a:lnTo>
                  <a:lnTo>
                    <a:pt x="57683" y="9245"/>
                  </a:lnTo>
                  <a:lnTo>
                    <a:pt x="46770" y="9105"/>
                  </a:lnTo>
                  <a:lnTo>
                    <a:pt x="20408" y="9258"/>
                  </a:lnTo>
                  <a:lnTo>
                    <a:pt x="19100" y="8102"/>
                  </a:lnTo>
                  <a:lnTo>
                    <a:pt x="19748" y="901"/>
                  </a:lnTo>
                  <a:lnTo>
                    <a:pt x="13423" y="977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73B1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352359" y="2056066"/>
              <a:ext cx="61594" cy="19050"/>
            </a:xfrm>
            <a:custGeom>
              <a:avLst/>
              <a:gdLst/>
              <a:ahLst/>
              <a:cxnLst/>
              <a:rect l="l" t="t" r="r" b="b"/>
              <a:pathLst>
                <a:path w="61594" h="19050">
                  <a:moveTo>
                    <a:pt x="7632" y="0"/>
                  </a:moveTo>
                  <a:lnTo>
                    <a:pt x="3098" y="1955"/>
                  </a:lnTo>
                  <a:lnTo>
                    <a:pt x="1384" y="533"/>
                  </a:lnTo>
                  <a:lnTo>
                    <a:pt x="0" y="4241"/>
                  </a:lnTo>
                  <a:lnTo>
                    <a:pt x="1879" y="4711"/>
                  </a:lnTo>
                  <a:lnTo>
                    <a:pt x="2501" y="5816"/>
                  </a:lnTo>
                  <a:lnTo>
                    <a:pt x="3835" y="5537"/>
                  </a:lnTo>
                  <a:lnTo>
                    <a:pt x="5384" y="4698"/>
                  </a:lnTo>
                  <a:lnTo>
                    <a:pt x="9270" y="6108"/>
                  </a:lnTo>
                  <a:lnTo>
                    <a:pt x="14516" y="3505"/>
                  </a:lnTo>
                  <a:lnTo>
                    <a:pt x="14770" y="13804"/>
                  </a:lnTo>
                  <a:lnTo>
                    <a:pt x="17919" y="13055"/>
                  </a:lnTo>
                  <a:lnTo>
                    <a:pt x="23977" y="13195"/>
                  </a:lnTo>
                  <a:lnTo>
                    <a:pt x="27381" y="11849"/>
                  </a:lnTo>
                  <a:lnTo>
                    <a:pt x="28943" y="18668"/>
                  </a:lnTo>
                  <a:lnTo>
                    <a:pt x="31026" y="18275"/>
                  </a:lnTo>
                  <a:lnTo>
                    <a:pt x="60655" y="18275"/>
                  </a:lnTo>
                  <a:lnTo>
                    <a:pt x="60451" y="16840"/>
                  </a:lnTo>
                  <a:lnTo>
                    <a:pt x="61252" y="14528"/>
                  </a:lnTo>
                  <a:lnTo>
                    <a:pt x="55257" y="14198"/>
                  </a:lnTo>
                  <a:lnTo>
                    <a:pt x="52108" y="11137"/>
                  </a:lnTo>
                  <a:lnTo>
                    <a:pt x="43154" y="12877"/>
                  </a:lnTo>
                  <a:lnTo>
                    <a:pt x="38747" y="11061"/>
                  </a:lnTo>
                  <a:lnTo>
                    <a:pt x="33185" y="7988"/>
                  </a:lnTo>
                  <a:lnTo>
                    <a:pt x="31584" y="7467"/>
                  </a:lnTo>
                  <a:lnTo>
                    <a:pt x="25933" y="9982"/>
                  </a:lnTo>
                  <a:lnTo>
                    <a:pt x="23444" y="7162"/>
                  </a:lnTo>
                  <a:lnTo>
                    <a:pt x="19380" y="2285"/>
                  </a:lnTo>
                  <a:lnTo>
                    <a:pt x="17094" y="584"/>
                  </a:lnTo>
                  <a:lnTo>
                    <a:pt x="11112" y="1943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31709" y="2073122"/>
              <a:ext cx="13970" cy="12065"/>
            </a:xfrm>
            <a:custGeom>
              <a:avLst/>
              <a:gdLst/>
              <a:ahLst/>
              <a:cxnLst/>
              <a:rect l="l" t="t" r="r" b="b"/>
              <a:pathLst>
                <a:path w="13969" h="12064">
                  <a:moveTo>
                    <a:pt x="7340" y="0"/>
                  </a:moveTo>
                  <a:lnTo>
                    <a:pt x="2463" y="749"/>
                  </a:lnTo>
                  <a:lnTo>
                    <a:pt x="0" y="4330"/>
                  </a:lnTo>
                  <a:lnTo>
                    <a:pt x="927" y="8750"/>
                  </a:lnTo>
                  <a:lnTo>
                    <a:pt x="3213" y="11417"/>
                  </a:lnTo>
                  <a:lnTo>
                    <a:pt x="8509" y="10718"/>
                  </a:lnTo>
                  <a:lnTo>
                    <a:pt x="8953" y="11315"/>
                  </a:lnTo>
                  <a:lnTo>
                    <a:pt x="9347" y="11607"/>
                  </a:lnTo>
                  <a:lnTo>
                    <a:pt x="12192" y="11925"/>
                  </a:lnTo>
                  <a:lnTo>
                    <a:pt x="13855" y="11036"/>
                  </a:lnTo>
                  <a:lnTo>
                    <a:pt x="13347" y="5956"/>
                  </a:lnTo>
                  <a:lnTo>
                    <a:pt x="13500" y="4102"/>
                  </a:lnTo>
                  <a:lnTo>
                    <a:pt x="13500" y="2260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810715" y="1982965"/>
              <a:ext cx="8255" cy="14604"/>
            </a:xfrm>
            <a:custGeom>
              <a:avLst/>
              <a:gdLst/>
              <a:ahLst/>
              <a:cxnLst/>
              <a:rect l="l" t="t" r="r" b="b"/>
              <a:pathLst>
                <a:path w="8255" h="14605">
                  <a:moveTo>
                    <a:pt x="6235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647" y="11607"/>
                  </a:lnTo>
                  <a:lnTo>
                    <a:pt x="1397" y="11645"/>
                  </a:lnTo>
                  <a:lnTo>
                    <a:pt x="3365" y="12992"/>
                  </a:lnTo>
                  <a:lnTo>
                    <a:pt x="4889" y="14249"/>
                  </a:lnTo>
                  <a:lnTo>
                    <a:pt x="7962" y="11772"/>
                  </a:lnTo>
                  <a:lnTo>
                    <a:pt x="6731" y="10134"/>
                  </a:lnTo>
                  <a:lnTo>
                    <a:pt x="6286" y="5791"/>
                  </a:lnTo>
                  <a:lnTo>
                    <a:pt x="6324" y="2882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420164" y="2074240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647" y="0"/>
                  </a:moveTo>
                  <a:lnTo>
                    <a:pt x="0" y="1206"/>
                  </a:lnTo>
                  <a:lnTo>
                    <a:pt x="114" y="3213"/>
                  </a:lnTo>
                  <a:lnTo>
                    <a:pt x="5308" y="3213"/>
                  </a:lnTo>
                  <a:lnTo>
                    <a:pt x="5321" y="1587"/>
                  </a:lnTo>
                  <a:lnTo>
                    <a:pt x="5143" y="20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739468" y="2000300"/>
              <a:ext cx="42545" cy="22860"/>
            </a:xfrm>
            <a:custGeom>
              <a:avLst/>
              <a:gdLst/>
              <a:ahLst/>
              <a:cxnLst/>
              <a:rect l="l" t="t" r="r" b="b"/>
              <a:pathLst>
                <a:path w="42544" h="22860">
                  <a:moveTo>
                    <a:pt x="4406" y="20904"/>
                  </a:moveTo>
                  <a:lnTo>
                    <a:pt x="2730" y="21424"/>
                  </a:lnTo>
                  <a:lnTo>
                    <a:pt x="1625" y="20510"/>
                  </a:lnTo>
                  <a:lnTo>
                    <a:pt x="0" y="22326"/>
                  </a:lnTo>
                  <a:lnTo>
                    <a:pt x="1676" y="21767"/>
                  </a:lnTo>
                  <a:lnTo>
                    <a:pt x="2794" y="22682"/>
                  </a:lnTo>
                  <a:lnTo>
                    <a:pt x="4406" y="20904"/>
                  </a:lnTo>
                  <a:close/>
                </a:path>
                <a:path w="42544" h="22860">
                  <a:moveTo>
                    <a:pt x="42138" y="876"/>
                  </a:moveTo>
                  <a:lnTo>
                    <a:pt x="41529" y="0"/>
                  </a:lnTo>
                  <a:lnTo>
                    <a:pt x="41173" y="330"/>
                  </a:lnTo>
                  <a:lnTo>
                    <a:pt x="40640" y="596"/>
                  </a:lnTo>
                  <a:lnTo>
                    <a:pt x="40487" y="990"/>
                  </a:lnTo>
                  <a:lnTo>
                    <a:pt x="40297" y="1511"/>
                  </a:lnTo>
                  <a:lnTo>
                    <a:pt x="40690" y="2057"/>
                  </a:lnTo>
                  <a:lnTo>
                    <a:pt x="41275" y="1879"/>
                  </a:lnTo>
                  <a:lnTo>
                    <a:pt x="41643" y="1778"/>
                  </a:lnTo>
                  <a:lnTo>
                    <a:pt x="41871" y="1219"/>
                  </a:lnTo>
                  <a:lnTo>
                    <a:pt x="42138" y="876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472184" y="2048357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395" y="0"/>
                  </a:moveTo>
                  <a:lnTo>
                    <a:pt x="4762" y="50"/>
                  </a:lnTo>
                  <a:lnTo>
                    <a:pt x="1066" y="38"/>
                  </a:lnTo>
                  <a:lnTo>
                    <a:pt x="126" y="698"/>
                  </a:lnTo>
                  <a:lnTo>
                    <a:pt x="0" y="4444"/>
                  </a:lnTo>
                  <a:lnTo>
                    <a:pt x="990" y="5245"/>
                  </a:lnTo>
                  <a:lnTo>
                    <a:pt x="3898" y="5181"/>
                  </a:lnTo>
                  <a:lnTo>
                    <a:pt x="4927" y="5206"/>
                  </a:lnTo>
                  <a:lnTo>
                    <a:pt x="5956" y="5206"/>
                  </a:lnTo>
                  <a:lnTo>
                    <a:pt x="8013" y="5194"/>
                  </a:lnTo>
                  <a:lnTo>
                    <a:pt x="10921" y="5257"/>
                  </a:lnTo>
                  <a:lnTo>
                    <a:pt x="12496" y="4991"/>
                  </a:lnTo>
                  <a:lnTo>
                    <a:pt x="12395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355178" y="199608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0"/>
                  </a:moveTo>
                  <a:lnTo>
                    <a:pt x="25" y="3873"/>
                  </a:lnTo>
                  <a:lnTo>
                    <a:pt x="1930" y="3327"/>
                  </a:lnTo>
                  <a:lnTo>
                    <a:pt x="3187" y="3492"/>
                  </a:lnTo>
                  <a:lnTo>
                    <a:pt x="4178" y="3174"/>
                  </a:lnTo>
                  <a:lnTo>
                    <a:pt x="5918" y="4229"/>
                  </a:lnTo>
                  <a:lnTo>
                    <a:pt x="6146" y="749"/>
                  </a:lnTo>
                  <a:lnTo>
                    <a:pt x="4648" y="317"/>
                  </a:lnTo>
                  <a:lnTo>
                    <a:pt x="1892" y="4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B7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440014" y="2074367"/>
              <a:ext cx="294640" cy="78740"/>
            </a:xfrm>
            <a:custGeom>
              <a:avLst/>
              <a:gdLst/>
              <a:ahLst/>
              <a:cxnLst/>
              <a:rect l="l" t="t" r="r" b="b"/>
              <a:pathLst>
                <a:path w="294639" h="78739">
                  <a:moveTo>
                    <a:pt x="85768" y="74549"/>
                  </a:moveTo>
                  <a:lnTo>
                    <a:pt x="68770" y="74549"/>
                  </a:lnTo>
                  <a:lnTo>
                    <a:pt x="70612" y="74752"/>
                  </a:lnTo>
                  <a:lnTo>
                    <a:pt x="74917" y="78371"/>
                  </a:lnTo>
                  <a:lnTo>
                    <a:pt x="79717" y="76822"/>
                  </a:lnTo>
                  <a:lnTo>
                    <a:pt x="84442" y="76060"/>
                  </a:lnTo>
                  <a:lnTo>
                    <a:pt x="85768" y="74549"/>
                  </a:lnTo>
                  <a:close/>
                </a:path>
                <a:path w="294639" h="78739">
                  <a:moveTo>
                    <a:pt x="104295" y="73240"/>
                  </a:moveTo>
                  <a:lnTo>
                    <a:pt x="89103" y="73240"/>
                  </a:lnTo>
                  <a:lnTo>
                    <a:pt x="96113" y="75006"/>
                  </a:lnTo>
                  <a:lnTo>
                    <a:pt x="100203" y="76136"/>
                  </a:lnTo>
                  <a:lnTo>
                    <a:pt x="104295" y="73240"/>
                  </a:lnTo>
                  <a:close/>
                </a:path>
                <a:path w="294639" h="78739">
                  <a:moveTo>
                    <a:pt x="65366" y="71907"/>
                  </a:moveTo>
                  <a:lnTo>
                    <a:pt x="65024" y="74117"/>
                  </a:lnTo>
                  <a:lnTo>
                    <a:pt x="66814" y="75234"/>
                  </a:lnTo>
                  <a:lnTo>
                    <a:pt x="68770" y="74549"/>
                  </a:lnTo>
                  <a:lnTo>
                    <a:pt x="85768" y="74549"/>
                  </a:lnTo>
                  <a:lnTo>
                    <a:pt x="86626" y="73571"/>
                  </a:lnTo>
                  <a:lnTo>
                    <a:pt x="89103" y="73240"/>
                  </a:lnTo>
                  <a:lnTo>
                    <a:pt x="104295" y="73240"/>
                  </a:lnTo>
                  <a:lnTo>
                    <a:pt x="104546" y="73063"/>
                  </a:lnTo>
                  <a:lnTo>
                    <a:pt x="104024" y="72796"/>
                  </a:lnTo>
                  <a:lnTo>
                    <a:pt x="67144" y="72796"/>
                  </a:lnTo>
                  <a:lnTo>
                    <a:pt x="65366" y="71907"/>
                  </a:lnTo>
                  <a:close/>
                </a:path>
                <a:path w="294639" h="78739">
                  <a:moveTo>
                    <a:pt x="150522" y="65379"/>
                  </a:moveTo>
                  <a:lnTo>
                    <a:pt x="70294" y="65379"/>
                  </a:lnTo>
                  <a:lnTo>
                    <a:pt x="70532" y="66332"/>
                  </a:lnTo>
                  <a:lnTo>
                    <a:pt x="70579" y="70764"/>
                  </a:lnTo>
                  <a:lnTo>
                    <a:pt x="70891" y="72390"/>
                  </a:lnTo>
                  <a:lnTo>
                    <a:pt x="67144" y="72796"/>
                  </a:lnTo>
                  <a:lnTo>
                    <a:pt x="104024" y="72796"/>
                  </a:lnTo>
                  <a:lnTo>
                    <a:pt x="100050" y="70764"/>
                  </a:lnTo>
                  <a:lnTo>
                    <a:pt x="95999" y="69253"/>
                  </a:lnTo>
                  <a:lnTo>
                    <a:pt x="92138" y="67183"/>
                  </a:lnTo>
                  <a:lnTo>
                    <a:pt x="99670" y="66809"/>
                  </a:lnTo>
                  <a:lnTo>
                    <a:pt x="107181" y="66625"/>
                  </a:lnTo>
                  <a:lnTo>
                    <a:pt x="130027" y="66577"/>
                  </a:lnTo>
                  <a:lnTo>
                    <a:pt x="136232" y="65989"/>
                  </a:lnTo>
                  <a:lnTo>
                    <a:pt x="149941" y="65989"/>
                  </a:lnTo>
                  <a:lnTo>
                    <a:pt x="150522" y="65379"/>
                  </a:lnTo>
                  <a:close/>
                </a:path>
                <a:path w="294639" h="78739">
                  <a:moveTo>
                    <a:pt x="149941" y="65989"/>
                  </a:moveTo>
                  <a:lnTo>
                    <a:pt x="136232" y="65989"/>
                  </a:lnTo>
                  <a:lnTo>
                    <a:pt x="147243" y="68821"/>
                  </a:lnTo>
                  <a:lnTo>
                    <a:pt x="149941" y="65989"/>
                  </a:lnTo>
                  <a:close/>
                </a:path>
                <a:path w="294639" h="78739">
                  <a:moveTo>
                    <a:pt x="130027" y="66577"/>
                  </a:moveTo>
                  <a:lnTo>
                    <a:pt x="114673" y="66577"/>
                  </a:lnTo>
                  <a:lnTo>
                    <a:pt x="129133" y="66662"/>
                  </a:lnTo>
                  <a:lnTo>
                    <a:pt x="130027" y="66577"/>
                  </a:lnTo>
                  <a:close/>
                </a:path>
                <a:path w="294639" h="78739">
                  <a:moveTo>
                    <a:pt x="154642" y="62217"/>
                  </a:moveTo>
                  <a:lnTo>
                    <a:pt x="39154" y="62217"/>
                  </a:lnTo>
                  <a:lnTo>
                    <a:pt x="48653" y="66382"/>
                  </a:lnTo>
                  <a:lnTo>
                    <a:pt x="54889" y="64871"/>
                  </a:lnTo>
                  <a:lnTo>
                    <a:pt x="151781" y="64871"/>
                  </a:lnTo>
                  <a:lnTo>
                    <a:pt x="155054" y="63614"/>
                  </a:lnTo>
                  <a:lnTo>
                    <a:pt x="154939" y="62496"/>
                  </a:lnTo>
                  <a:lnTo>
                    <a:pt x="154642" y="62217"/>
                  </a:lnTo>
                  <a:close/>
                </a:path>
                <a:path w="294639" h="78739">
                  <a:moveTo>
                    <a:pt x="153210" y="60807"/>
                  </a:moveTo>
                  <a:lnTo>
                    <a:pt x="11150" y="60807"/>
                  </a:lnTo>
                  <a:lnTo>
                    <a:pt x="16573" y="61506"/>
                  </a:lnTo>
                  <a:lnTo>
                    <a:pt x="24320" y="66332"/>
                  </a:lnTo>
                  <a:lnTo>
                    <a:pt x="27927" y="65887"/>
                  </a:lnTo>
                  <a:lnTo>
                    <a:pt x="34912" y="62725"/>
                  </a:lnTo>
                  <a:lnTo>
                    <a:pt x="39154" y="62217"/>
                  </a:lnTo>
                  <a:lnTo>
                    <a:pt x="154642" y="62217"/>
                  </a:lnTo>
                  <a:lnTo>
                    <a:pt x="153390" y="61036"/>
                  </a:lnTo>
                  <a:lnTo>
                    <a:pt x="153210" y="60807"/>
                  </a:lnTo>
                  <a:close/>
                </a:path>
                <a:path w="294639" h="78739">
                  <a:moveTo>
                    <a:pt x="151781" y="64871"/>
                  </a:moveTo>
                  <a:lnTo>
                    <a:pt x="54889" y="64871"/>
                  </a:lnTo>
                  <a:lnTo>
                    <a:pt x="63347" y="65557"/>
                  </a:lnTo>
                  <a:lnTo>
                    <a:pt x="65608" y="65455"/>
                  </a:lnTo>
                  <a:lnTo>
                    <a:pt x="70294" y="65379"/>
                  </a:lnTo>
                  <a:lnTo>
                    <a:pt x="150522" y="65379"/>
                  </a:lnTo>
                  <a:lnTo>
                    <a:pt x="151781" y="64871"/>
                  </a:lnTo>
                  <a:close/>
                </a:path>
                <a:path w="294639" h="78739">
                  <a:moveTo>
                    <a:pt x="162927" y="58953"/>
                  </a:moveTo>
                  <a:lnTo>
                    <a:pt x="155702" y="58953"/>
                  </a:lnTo>
                  <a:lnTo>
                    <a:pt x="155473" y="59880"/>
                  </a:lnTo>
                  <a:lnTo>
                    <a:pt x="155362" y="61036"/>
                  </a:lnTo>
                  <a:lnTo>
                    <a:pt x="155790" y="63093"/>
                  </a:lnTo>
                  <a:lnTo>
                    <a:pt x="156743" y="63944"/>
                  </a:lnTo>
                  <a:lnTo>
                    <a:pt x="159956" y="64414"/>
                  </a:lnTo>
                  <a:lnTo>
                    <a:pt x="161569" y="63906"/>
                  </a:lnTo>
                  <a:lnTo>
                    <a:pt x="162927" y="58953"/>
                  </a:lnTo>
                  <a:close/>
                </a:path>
                <a:path w="294639" h="78739">
                  <a:moveTo>
                    <a:pt x="2133" y="60096"/>
                  </a:moveTo>
                  <a:lnTo>
                    <a:pt x="0" y="60210"/>
                  </a:lnTo>
                  <a:lnTo>
                    <a:pt x="1028" y="63830"/>
                  </a:lnTo>
                  <a:lnTo>
                    <a:pt x="4254" y="62585"/>
                  </a:lnTo>
                  <a:lnTo>
                    <a:pt x="11150" y="60807"/>
                  </a:lnTo>
                  <a:lnTo>
                    <a:pt x="153210" y="60807"/>
                  </a:lnTo>
                  <a:lnTo>
                    <a:pt x="4279" y="60718"/>
                  </a:lnTo>
                  <a:lnTo>
                    <a:pt x="2133" y="60096"/>
                  </a:lnTo>
                  <a:close/>
                </a:path>
                <a:path w="294639" h="78739">
                  <a:moveTo>
                    <a:pt x="178059" y="58674"/>
                  </a:moveTo>
                  <a:lnTo>
                    <a:pt x="163004" y="58674"/>
                  </a:lnTo>
                  <a:lnTo>
                    <a:pt x="164693" y="59537"/>
                  </a:lnTo>
                  <a:lnTo>
                    <a:pt x="171716" y="63588"/>
                  </a:lnTo>
                  <a:lnTo>
                    <a:pt x="172859" y="62496"/>
                  </a:lnTo>
                  <a:lnTo>
                    <a:pt x="178059" y="58674"/>
                  </a:lnTo>
                  <a:close/>
                </a:path>
                <a:path w="294639" h="78739">
                  <a:moveTo>
                    <a:pt x="6692" y="56184"/>
                  </a:moveTo>
                  <a:lnTo>
                    <a:pt x="4279" y="60718"/>
                  </a:lnTo>
                  <a:lnTo>
                    <a:pt x="153141" y="60718"/>
                  </a:lnTo>
                  <a:lnTo>
                    <a:pt x="120142" y="60667"/>
                  </a:lnTo>
                  <a:lnTo>
                    <a:pt x="117881" y="60629"/>
                  </a:lnTo>
                  <a:lnTo>
                    <a:pt x="113652" y="60617"/>
                  </a:lnTo>
                  <a:lnTo>
                    <a:pt x="112014" y="59880"/>
                  </a:lnTo>
                  <a:lnTo>
                    <a:pt x="111749" y="58026"/>
                  </a:lnTo>
                  <a:lnTo>
                    <a:pt x="18618" y="58026"/>
                  </a:lnTo>
                  <a:lnTo>
                    <a:pt x="18624" y="57162"/>
                  </a:lnTo>
                  <a:lnTo>
                    <a:pt x="9232" y="57162"/>
                  </a:lnTo>
                  <a:lnTo>
                    <a:pt x="6692" y="56184"/>
                  </a:lnTo>
                  <a:close/>
                </a:path>
                <a:path w="294639" h="78739">
                  <a:moveTo>
                    <a:pt x="209127" y="52844"/>
                  </a:moveTo>
                  <a:lnTo>
                    <a:pt x="124460" y="52844"/>
                  </a:lnTo>
                  <a:lnTo>
                    <a:pt x="128003" y="52997"/>
                  </a:lnTo>
                  <a:lnTo>
                    <a:pt x="123706" y="53309"/>
                  </a:lnTo>
                  <a:lnTo>
                    <a:pt x="121970" y="54381"/>
                  </a:lnTo>
                  <a:lnTo>
                    <a:pt x="120142" y="60667"/>
                  </a:lnTo>
                  <a:lnTo>
                    <a:pt x="153101" y="60667"/>
                  </a:lnTo>
                  <a:lnTo>
                    <a:pt x="152552" y="59969"/>
                  </a:lnTo>
                  <a:lnTo>
                    <a:pt x="155702" y="58953"/>
                  </a:lnTo>
                  <a:lnTo>
                    <a:pt x="162927" y="58953"/>
                  </a:lnTo>
                  <a:lnTo>
                    <a:pt x="163004" y="58674"/>
                  </a:lnTo>
                  <a:lnTo>
                    <a:pt x="178059" y="58674"/>
                  </a:lnTo>
                  <a:lnTo>
                    <a:pt x="180962" y="56540"/>
                  </a:lnTo>
                  <a:lnTo>
                    <a:pt x="184594" y="53073"/>
                  </a:lnTo>
                  <a:lnTo>
                    <a:pt x="208541" y="53073"/>
                  </a:lnTo>
                  <a:lnTo>
                    <a:pt x="209127" y="52844"/>
                  </a:lnTo>
                  <a:close/>
                </a:path>
                <a:path w="294639" h="78739">
                  <a:moveTo>
                    <a:pt x="19596" y="56984"/>
                  </a:moveTo>
                  <a:lnTo>
                    <a:pt x="18625" y="57001"/>
                  </a:lnTo>
                  <a:lnTo>
                    <a:pt x="18618" y="58026"/>
                  </a:lnTo>
                  <a:lnTo>
                    <a:pt x="19596" y="56984"/>
                  </a:lnTo>
                  <a:close/>
                </a:path>
                <a:path w="294639" h="78739">
                  <a:moveTo>
                    <a:pt x="111601" y="56984"/>
                  </a:moveTo>
                  <a:lnTo>
                    <a:pt x="19596" y="56984"/>
                  </a:lnTo>
                  <a:lnTo>
                    <a:pt x="18618" y="58026"/>
                  </a:lnTo>
                  <a:lnTo>
                    <a:pt x="111749" y="58026"/>
                  </a:lnTo>
                  <a:lnTo>
                    <a:pt x="111601" y="56984"/>
                  </a:lnTo>
                  <a:close/>
                </a:path>
                <a:path w="294639" h="78739">
                  <a:moveTo>
                    <a:pt x="18625" y="57001"/>
                  </a:moveTo>
                  <a:lnTo>
                    <a:pt x="9232" y="57162"/>
                  </a:lnTo>
                  <a:lnTo>
                    <a:pt x="18624" y="57162"/>
                  </a:lnTo>
                  <a:lnTo>
                    <a:pt x="18625" y="57001"/>
                  </a:lnTo>
                  <a:close/>
                </a:path>
                <a:path w="294639" h="78739">
                  <a:moveTo>
                    <a:pt x="34023" y="37769"/>
                  </a:moveTo>
                  <a:lnTo>
                    <a:pt x="22123" y="37960"/>
                  </a:lnTo>
                  <a:lnTo>
                    <a:pt x="20072" y="37960"/>
                  </a:lnTo>
                  <a:lnTo>
                    <a:pt x="18694" y="39446"/>
                  </a:lnTo>
                  <a:lnTo>
                    <a:pt x="18625" y="57001"/>
                  </a:lnTo>
                  <a:lnTo>
                    <a:pt x="19596" y="56984"/>
                  </a:lnTo>
                  <a:lnTo>
                    <a:pt x="111601" y="56984"/>
                  </a:lnTo>
                  <a:lnTo>
                    <a:pt x="111150" y="53822"/>
                  </a:lnTo>
                  <a:lnTo>
                    <a:pt x="110957" y="53708"/>
                  </a:lnTo>
                  <a:lnTo>
                    <a:pt x="104165" y="53708"/>
                  </a:lnTo>
                  <a:lnTo>
                    <a:pt x="102743" y="53365"/>
                  </a:lnTo>
                  <a:lnTo>
                    <a:pt x="96319" y="52646"/>
                  </a:lnTo>
                  <a:lnTo>
                    <a:pt x="96024" y="52628"/>
                  </a:lnTo>
                  <a:lnTo>
                    <a:pt x="89944" y="51932"/>
                  </a:lnTo>
                  <a:lnTo>
                    <a:pt x="78509" y="50795"/>
                  </a:lnTo>
                  <a:lnTo>
                    <a:pt x="76573" y="50685"/>
                  </a:lnTo>
                  <a:lnTo>
                    <a:pt x="48158" y="50685"/>
                  </a:lnTo>
                  <a:lnTo>
                    <a:pt x="46151" y="49098"/>
                  </a:lnTo>
                  <a:lnTo>
                    <a:pt x="45974" y="39014"/>
                  </a:lnTo>
                  <a:lnTo>
                    <a:pt x="44716" y="38100"/>
                  </a:lnTo>
                  <a:lnTo>
                    <a:pt x="40192" y="37960"/>
                  </a:lnTo>
                  <a:lnTo>
                    <a:pt x="22123" y="37960"/>
                  </a:lnTo>
                  <a:lnTo>
                    <a:pt x="20154" y="37871"/>
                  </a:lnTo>
                  <a:lnTo>
                    <a:pt x="37313" y="37871"/>
                  </a:lnTo>
                  <a:lnTo>
                    <a:pt x="34023" y="37769"/>
                  </a:lnTo>
                  <a:close/>
                </a:path>
                <a:path w="294639" h="78739">
                  <a:moveTo>
                    <a:pt x="208541" y="53073"/>
                  </a:moveTo>
                  <a:lnTo>
                    <a:pt x="184594" y="53073"/>
                  </a:lnTo>
                  <a:lnTo>
                    <a:pt x="198602" y="54533"/>
                  </a:lnTo>
                  <a:lnTo>
                    <a:pt x="206781" y="53759"/>
                  </a:lnTo>
                  <a:lnTo>
                    <a:pt x="208541" y="53073"/>
                  </a:lnTo>
                  <a:close/>
                </a:path>
                <a:path w="294639" h="78739">
                  <a:moveTo>
                    <a:pt x="106302" y="53229"/>
                  </a:moveTo>
                  <a:lnTo>
                    <a:pt x="104165" y="53708"/>
                  </a:lnTo>
                  <a:lnTo>
                    <a:pt x="110957" y="53708"/>
                  </a:lnTo>
                  <a:lnTo>
                    <a:pt x="110443" y="53403"/>
                  </a:lnTo>
                  <a:lnTo>
                    <a:pt x="107525" y="53300"/>
                  </a:lnTo>
                  <a:lnTo>
                    <a:pt x="106302" y="53229"/>
                  </a:lnTo>
                  <a:close/>
                </a:path>
                <a:path w="294639" h="78739">
                  <a:moveTo>
                    <a:pt x="209746" y="52603"/>
                  </a:moveTo>
                  <a:lnTo>
                    <a:pt x="109093" y="52603"/>
                  </a:lnTo>
                  <a:lnTo>
                    <a:pt x="110443" y="53403"/>
                  </a:lnTo>
                  <a:lnTo>
                    <a:pt x="114392" y="53543"/>
                  </a:lnTo>
                  <a:lnTo>
                    <a:pt x="121225" y="53490"/>
                  </a:lnTo>
                  <a:lnTo>
                    <a:pt x="123721" y="53300"/>
                  </a:lnTo>
                  <a:lnTo>
                    <a:pt x="124460" y="52844"/>
                  </a:lnTo>
                  <a:lnTo>
                    <a:pt x="209127" y="52844"/>
                  </a:lnTo>
                  <a:lnTo>
                    <a:pt x="209746" y="52603"/>
                  </a:lnTo>
                  <a:close/>
                </a:path>
                <a:path w="294639" h="78739">
                  <a:moveTo>
                    <a:pt x="109093" y="52603"/>
                  </a:moveTo>
                  <a:lnTo>
                    <a:pt x="106302" y="53229"/>
                  </a:lnTo>
                  <a:lnTo>
                    <a:pt x="107525" y="53300"/>
                  </a:lnTo>
                  <a:lnTo>
                    <a:pt x="110443" y="53403"/>
                  </a:lnTo>
                  <a:lnTo>
                    <a:pt x="109093" y="52603"/>
                  </a:lnTo>
                  <a:close/>
                </a:path>
                <a:path w="294639" h="78739">
                  <a:moveTo>
                    <a:pt x="124460" y="52844"/>
                  </a:moveTo>
                  <a:lnTo>
                    <a:pt x="123706" y="53309"/>
                  </a:lnTo>
                  <a:lnTo>
                    <a:pt x="128003" y="52997"/>
                  </a:lnTo>
                  <a:lnTo>
                    <a:pt x="124460" y="52844"/>
                  </a:lnTo>
                  <a:close/>
                </a:path>
                <a:path w="294639" h="78739">
                  <a:moveTo>
                    <a:pt x="110070" y="37363"/>
                  </a:moveTo>
                  <a:lnTo>
                    <a:pt x="107137" y="37528"/>
                  </a:lnTo>
                  <a:lnTo>
                    <a:pt x="104216" y="37820"/>
                  </a:lnTo>
                  <a:lnTo>
                    <a:pt x="96418" y="38214"/>
                  </a:lnTo>
                  <a:lnTo>
                    <a:pt x="95323" y="39446"/>
                  </a:lnTo>
                  <a:lnTo>
                    <a:pt x="94985" y="45986"/>
                  </a:lnTo>
                  <a:lnTo>
                    <a:pt x="94859" y="50393"/>
                  </a:lnTo>
                  <a:lnTo>
                    <a:pt x="96015" y="52612"/>
                  </a:lnTo>
                  <a:lnTo>
                    <a:pt x="96319" y="52646"/>
                  </a:lnTo>
                  <a:lnTo>
                    <a:pt x="106302" y="53229"/>
                  </a:lnTo>
                  <a:lnTo>
                    <a:pt x="109093" y="52603"/>
                  </a:lnTo>
                  <a:lnTo>
                    <a:pt x="209746" y="52603"/>
                  </a:lnTo>
                  <a:lnTo>
                    <a:pt x="214386" y="50795"/>
                  </a:lnTo>
                  <a:lnTo>
                    <a:pt x="215582" y="48945"/>
                  </a:lnTo>
                  <a:lnTo>
                    <a:pt x="215658" y="46850"/>
                  </a:lnTo>
                  <a:lnTo>
                    <a:pt x="216319" y="42189"/>
                  </a:lnTo>
                  <a:lnTo>
                    <a:pt x="217436" y="40754"/>
                  </a:lnTo>
                  <a:lnTo>
                    <a:pt x="227401" y="40754"/>
                  </a:lnTo>
                  <a:lnTo>
                    <a:pt x="228917" y="39293"/>
                  </a:lnTo>
                  <a:lnTo>
                    <a:pt x="228833" y="37465"/>
                  </a:lnTo>
                  <a:lnTo>
                    <a:pt x="112001" y="37465"/>
                  </a:lnTo>
                  <a:lnTo>
                    <a:pt x="110070" y="37363"/>
                  </a:lnTo>
                  <a:close/>
                </a:path>
                <a:path w="294639" h="78739">
                  <a:moveTo>
                    <a:pt x="96015" y="52612"/>
                  </a:moveTo>
                  <a:lnTo>
                    <a:pt x="96319" y="52646"/>
                  </a:lnTo>
                  <a:lnTo>
                    <a:pt x="96015" y="52612"/>
                  </a:lnTo>
                  <a:close/>
                </a:path>
                <a:path w="294639" h="78739">
                  <a:moveTo>
                    <a:pt x="53441" y="50266"/>
                  </a:moveTo>
                  <a:lnTo>
                    <a:pt x="48158" y="50685"/>
                  </a:lnTo>
                  <a:lnTo>
                    <a:pt x="76573" y="50685"/>
                  </a:lnTo>
                  <a:lnTo>
                    <a:pt x="71410" y="50393"/>
                  </a:lnTo>
                  <a:lnTo>
                    <a:pt x="54495" y="50393"/>
                  </a:lnTo>
                  <a:lnTo>
                    <a:pt x="53441" y="50266"/>
                  </a:lnTo>
                  <a:close/>
                </a:path>
                <a:path w="294639" h="78739">
                  <a:moveTo>
                    <a:pt x="67043" y="50146"/>
                  </a:moveTo>
                  <a:lnTo>
                    <a:pt x="55524" y="50330"/>
                  </a:lnTo>
                  <a:lnTo>
                    <a:pt x="54495" y="50393"/>
                  </a:lnTo>
                  <a:lnTo>
                    <a:pt x="71410" y="50393"/>
                  </a:lnTo>
                  <a:lnTo>
                    <a:pt x="67043" y="50146"/>
                  </a:lnTo>
                  <a:close/>
                </a:path>
                <a:path w="294639" h="78739">
                  <a:moveTo>
                    <a:pt x="227401" y="40754"/>
                  </a:moveTo>
                  <a:lnTo>
                    <a:pt x="217436" y="40754"/>
                  </a:lnTo>
                  <a:lnTo>
                    <a:pt x="222580" y="45059"/>
                  </a:lnTo>
                  <a:lnTo>
                    <a:pt x="224421" y="43624"/>
                  </a:lnTo>
                  <a:lnTo>
                    <a:pt x="227401" y="40754"/>
                  </a:lnTo>
                  <a:close/>
                </a:path>
                <a:path w="294639" h="78739">
                  <a:moveTo>
                    <a:pt x="120497" y="32105"/>
                  </a:moveTo>
                  <a:lnTo>
                    <a:pt x="117894" y="34759"/>
                  </a:lnTo>
                  <a:lnTo>
                    <a:pt x="113626" y="36868"/>
                  </a:lnTo>
                  <a:lnTo>
                    <a:pt x="112001" y="37465"/>
                  </a:lnTo>
                  <a:lnTo>
                    <a:pt x="228833" y="37465"/>
                  </a:lnTo>
                  <a:lnTo>
                    <a:pt x="228782" y="36347"/>
                  </a:lnTo>
                  <a:lnTo>
                    <a:pt x="137312" y="36347"/>
                  </a:lnTo>
                  <a:lnTo>
                    <a:pt x="136286" y="35674"/>
                  </a:lnTo>
                  <a:lnTo>
                    <a:pt x="124333" y="35674"/>
                  </a:lnTo>
                  <a:lnTo>
                    <a:pt x="120497" y="32105"/>
                  </a:lnTo>
                  <a:close/>
                </a:path>
                <a:path w="294639" h="78739">
                  <a:moveTo>
                    <a:pt x="154851" y="27940"/>
                  </a:moveTo>
                  <a:lnTo>
                    <a:pt x="148221" y="32461"/>
                  </a:lnTo>
                  <a:lnTo>
                    <a:pt x="138849" y="35877"/>
                  </a:lnTo>
                  <a:lnTo>
                    <a:pt x="137312" y="36347"/>
                  </a:lnTo>
                  <a:lnTo>
                    <a:pt x="228782" y="36347"/>
                  </a:lnTo>
                  <a:lnTo>
                    <a:pt x="228846" y="33007"/>
                  </a:lnTo>
                  <a:lnTo>
                    <a:pt x="163741" y="33007"/>
                  </a:lnTo>
                  <a:lnTo>
                    <a:pt x="162852" y="32715"/>
                  </a:lnTo>
                  <a:lnTo>
                    <a:pt x="154851" y="27940"/>
                  </a:lnTo>
                  <a:close/>
                </a:path>
                <a:path w="294639" h="78739">
                  <a:moveTo>
                    <a:pt x="129324" y="29718"/>
                  </a:moveTo>
                  <a:lnTo>
                    <a:pt x="126009" y="35509"/>
                  </a:lnTo>
                  <a:lnTo>
                    <a:pt x="124333" y="35674"/>
                  </a:lnTo>
                  <a:lnTo>
                    <a:pt x="136286" y="35674"/>
                  </a:lnTo>
                  <a:lnTo>
                    <a:pt x="132219" y="33007"/>
                  </a:lnTo>
                  <a:lnTo>
                    <a:pt x="129324" y="29718"/>
                  </a:lnTo>
                  <a:close/>
                </a:path>
                <a:path w="294639" h="78739">
                  <a:moveTo>
                    <a:pt x="269354" y="25768"/>
                  </a:moveTo>
                  <a:lnTo>
                    <a:pt x="240588" y="25768"/>
                  </a:lnTo>
                  <a:lnTo>
                    <a:pt x="248526" y="33426"/>
                  </a:lnTo>
                  <a:lnTo>
                    <a:pt x="252069" y="32588"/>
                  </a:lnTo>
                  <a:lnTo>
                    <a:pt x="264207" y="27940"/>
                  </a:lnTo>
                  <a:lnTo>
                    <a:pt x="269354" y="25768"/>
                  </a:lnTo>
                  <a:close/>
                </a:path>
                <a:path w="294639" h="78739">
                  <a:moveTo>
                    <a:pt x="166941" y="25552"/>
                  </a:moveTo>
                  <a:lnTo>
                    <a:pt x="163741" y="33007"/>
                  </a:lnTo>
                  <a:lnTo>
                    <a:pt x="228846" y="33007"/>
                  </a:lnTo>
                  <a:lnTo>
                    <a:pt x="228830" y="30556"/>
                  </a:lnTo>
                  <a:lnTo>
                    <a:pt x="173583" y="30556"/>
                  </a:lnTo>
                  <a:lnTo>
                    <a:pt x="166941" y="25552"/>
                  </a:lnTo>
                  <a:close/>
                </a:path>
                <a:path w="294639" h="78739">
                  <a:moveTo>
                    <a:pt x="179260" y="27444"/>
                  </a:moveTo>
                  <a:lnTo>
                    <a:pt x="173583" y="30556"/>
                  </a:lnTo>
                  <a:lnTo>
                    <a:pt x="228830" y="30556"/>
                  </a:lnTo>
                  <a:lnTo>
                    <a:pt x="228257" y="28117"/>
                  </a:lnTo>
                  <a:lnTo>
                    <a:pt x="233650" y="27597"/>
                  </a:lnTo>
                  <a:lnTo>
                    <a:pt x="180975" y="27597"/>
                  </a:lnTo>
                  <a:lnTo>
                    <a:pt x="179260" y="27444"/>
                  </a:lnTo>
                  <a:close/>
                </a:path>
                <a:path w="294639" h="78739">
                  <a:moveTo>
                    <a:pt x="187020" y="25641"/>
                  </a:moveTo>
                  <a:lnTo>
                    <a:pt x="181711" y="25946"/>
                  </a:lnTo>
                  <a:lnTo>
                    <a:pt x="180975" y="27597"/>
                  </a:lnTo>
                  <a:lnTo>
                    <a:pt x="233650" y="27597"/>
                  </a:lnTo>
                  <a:lnTo>
                    <a:pt x="235229" y="27444"/>
                  </a:lnTo>
                  <a:lnTo>
                    <a:pt x="237421" y="26758"/>
                  </a:lnTo>
                  <a:lnTo>
                    <a:pt x="192405" y="26758"/>
                  </a:lnTo>
                  <a:lnTo>
                    <a:pt x="187020" y="25641"/>
                  </a:lnTo>
                  <a:close/>
                </a:path>
                <a:path w="294639" h="78739">
                  <a:moveTo>
                    <a:pt x="199948" y="23774"/>
                  </a:moveTo>
                  <a:lnTo>
                    <a:pt x="192405" y="26758"/>
                  </a:lnTo>
                  <a:lnTo>
                    <a:pt x="237421" y="26758"/>
                  </a:lnTo>
                  <a:lnTo>
                    <a:pt x="240588" y="25768"/>
                  </a:lnTo>
                  <a:lnTo>
                    <a:pt x="269354" y="25768"/>
                  </a:lnTo>
                  <a:lnTo>
                    <a:pt x="270167" y="25425"/>
                  </a:lnTo>
                  <a:lnTo>
                    <a:pt x="269899" y="24028"/>
                  </a:lnTo>
                  <a:lnTo>
                    <a:pt x="202984" y="24028"/>
                  </a:lnTo>
                  <a:lnTo>
                    <a:pt x="199948" y="23774"/>
                  </a:lnTo>
                  <a:close/>
                </a:path>
                <a:path w="294639" h="78739">
                  <a:moveTo>
                    <a:pt x="204787" y="17068"/>
                  </a:moveTo>
                  <a:lnTo>
                    <a:pt x="201041" y="17259"/>
                  </a:lnTo>
                  <a:lnTo>
                    <a:pt x="202984" y="24028"/>
                  </a:lnTo>
                  <a:lnTo>
                    <a:pt x="269899" y="24028"/>
                  </a:lnTo>
                  <a:lnTo>
                    <a:pt x="269836" y="23698"/>
                  </a:lnTo>
                  <a:lnTo>
                    <a:pt x="208864" y="23698"/>
                  </a:lnTo>
                  <a:lnTo>
                    <a:pt x="204787" y="17068"/>
                  </a:lnTo>
                  <a:close/>
                </a:path>
                <a:path w="294639" h="78739">
                  <a:moveTo>
                    <a:pt x="221945" y="17983"/>
                  </a:moveTo>
                  <a:lnTo>
                    <a:pt x="213906" y="19748"/>
                  </a:lnTo>
                  <a:lnTo>
                    <a:pt x="208864" y="23698"/>
                  </a:lnTo>
                  <a:lnTo>
                    <a:pt x="269836" y="23698"/>
                  </a:lnTo>
                  <a:lnTo>
                    <a:pt x="268993" y="19291"/>
                  </a:lnTo>
                  <a:lnTo>
                    <a:pt x="227914" y="19291"/>
                  </a:lnTo>
                  <a:lnTo>
                    <a:pt x="221945" y="17983"/>
                  </a:lnTo>
                  <a:close/>
                </a:path>
                <a:path w="294639" h="78739">
                  <a:moveTo>
                    <a:pt x="231813" y="13741"/>
                  </a:moveTo>
                  <a:lnTo>
                    <a:pt x="227914" y="19291"/>
                  </a:lnTo>
                  <a:lnTo>
                    <a:pt x="268993" y="19291"/>
                  </a:lnTo>
                  <a:lnTo>
                    <a:pt x="268283" y="15582"/>
                  </a:lnTo>
                  <a:lnTo>
                    <a:pt x="236740" y="15582"/>
                  </a:lnTo>
                  <a:lnTo>
                    <a:pt x="232537" y="13843"/>
                  </a:lnTo>
                  <a:lnTo>
                    <a:pt x="231813" y="13741"/>
                  </a:lnTo>
                  <a:close/>
                </a:path>
                <a:path w="294639" h="78739">
                  <a:moveTo>
                    <a:pt x="241731" y="8013"/>
                  </a:moveTo>
                  <a:lnTo>
                    <a:pt x="240372" y="8064"/>
                  </a:lnTo>
                  <a:lnTo>
                    <a:pt x="239585" y="13081"/>
                  </a:lnTo>
                  <a:lnTo>
                    <a:pt x="239465" y="13741"/>
                  </a:lnTo>
                  <a:lnTo>
                    <a:pt x="236740" y="15582"/>
                  </a:lnTo>
                  <a:lnTo>
                    <a:pt x="268283" y="15582"/>
                  </a:lnTo>
                  <a:lnTo>
                    <a:pt x="267829" y="13208"/>
                  </a:lnTo>
                  <a:lnTo>
                    <a:pt x="246214" y="13208"/>
                  </a:lnTo>
                  <a:lnTo>
                    <a:pt x="241731" y="8013"/>
                  </a:lnTo>
                  <a:close/>
                </a:path>
                <a:path w="294639" h="78739">
                  <a:moveTo>
                    <a:pt x="291914" y="11823"/>
                  </a:moveTo>
                  <a:lnTo>
                    <a:pt x="276517" y="11823"/>
                  </a:lnTo>
                  <a:lnTo>
                    <a:pt x="281051" y="15163"/>
                  </a:lnTo>
                  <a:lnTo>
                    <a:pt x="284200" y="15240"/>
                  </a:lnTo>
                  <a:lnTo>
                    <a:pt x="287489" y="14198"/>
                  </a:lnTo>
                  <a:lnTo>
                    <a:pt x="289344" y="12573"/>
                  </a:lnTo>
                  <a:lnTo>
                    <a:pt x="291871" y="11874"/>
                  </a:lnTo>
                  <a:close/>
                </a:path>
                <a:path w="294639" h="78739">
                  <a:moveTo>
                    <a:pt x="276961" y="0"/>
                  </a:moveTo>
                  <a:lnTo>
                    <a:pt x="271678" y="2387"/>
                  </a:lnTo>
                  <a:lnTo>
                    <a:pt x="265201" y="8102"/>
                  </a:lnTo>
                  <a:lnTo>
                    <a:pt x="261581" y="8470"/>
                  </a:lnTo>
                  <a:lnTo>
                    <a:pt x="254647" y="8483"/>
                  </a:lnTo>
                  <a:lnTo>
                    <a:pt x="249936" y="10426"/>
                  </a:lnTo>
                  <a:lnTo>
                    <a:pt x="246214" y="13208"/>
                  </a:lnTo>
                  <a:lnTo>
                    <a:pt x="267829" y="13208"/>
                  </a:lnTo>
                  <a:lnTo>
                    <a:pt x="269659" y="11684"/>
                  </a:lnTo>
                  <a:lnTo>
                    <a:pt x="292032" y="11684"/>
                  </a:lnTo>
                  <a:lnTo>
                    <a:pt x="293509" y="9931"/>
                  </a:lnTo>
                  <a:lnTo>
                    <a:pt x="294053" y="8470"/>
                  </a:lnTo>
                  <a:lnTo>
                    <a:pt x="261581" y="8470"/>
                  </a:lnTo>
                  <a:lnTo>
                    <a:pt x="255778" y="8115"/>
                  </a:lnTo>
                  <a:lnTo>
                    <a:pt x="294186" y="8115"/>
                  </a:lnTo>
                  <a:lnTo>
                    <a:pt x="294271" y="7886"/>
                  </a:lnTo>
                  <a:lnTo>
                    <a:pt x="294487" y="5905"/>
                  </a:lnTo>
                  <a:lnTo>
                    <a:pt x="293560" y="4914"/>
                  </a:lnTo>
                  <a:lnTo>
                    <a:pt x="281876" y="4914"/>
                  </a:lnTo>
                  <a:lnTo>
                    <a:pt x="276961" y="0"/>
                  </a:lnTo>
                  <a:close/>
                </a:path>
                <a:path w="294639" h="78739">
                  <a:moveTo>
                    <a:pt x="292032" y="11684"/>
                  </a:moveTo>
                  <a:lnTo>
                    <a:pt x="269659" y="11684"/>
                  </a:lnTo>
                  <a:lnTo>
                    <a:pt x="274599" y="11861"/>
                  </a:lnTo>
                  <a:lnTo>
                    <a:pt x="276517" y="11823"/>
                  </a:lnTo>
                  <a:lnTo>
                    <a:pt x="291914" y="11823"/>
                  </a:lnTo>
                  <a:lnTo>
                    <a:pt x="292032" y="11684"/>
                  </a:lnTo>
                  <a:close/>
                </a:path>
                <a:path w="294639" h="78739">
                  <a:moveTo>
                    <a:pt x="286613" y="3644"/>
                  </a:moveTo>
                  <a:lnTo>
                    <a:pt x="282689" y="4914"/>
                  </a:lnTo>
                  <a:lnTo>
                    <a:pt x="293560" y="4914"/>
                  </a:lnTo>
                  <a:lnTo>
                    <a:pt x="293025" y="4343"/>
                  </a:lnTo>
                  <a:lnTo>
                    <a:pt x="289750" y="4343"/>
                  </a:lnTo>
                  <a:lnTo>
                    <a:pt x="286613" y="3644"/>
                  </a:lnTo>
                  <a:close/>
                </a:path>
                <a:path w="294639" h="78739">
                  <a:moveTo>
                    <a:pt x="292823" y="4127"/>
                  </a:moveTo>
                  <a:lnTo>
                    <a:pt x="289750" y="4343"/>
                  </a:lnTo>
                  <a:lnTo>
                    <a:pt x="293025" y="4343"/>
                  </a:lnTo>
                  <a:lnTo>
                    <a:pt x="292823" y="4127"/>
                  </a:lnTo>
                  <a:close/>
                </a:path>
              </a:pathLst>
            </a:custGeom>
            <a:solidFill>
              <a:srgbClr val="6FA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401381" y="2090940"/>
              <a:ext cx="174625" cy="48895"/>
            </a:xfrm>
            <a:custGeom>
              <a:avLst/>
              <a:gdLst/>
              <a:ahLst/>
              <a:cxnLst/>
              <a:rect l="l" t="t" r="r" b="b"/>
              <a:pathLst>
                <a:path w="174625" h="48894">
                  <a:moveTo>
                    <a:pt x="161021" y="44932"/>
                  </a:moveTo>
                  <a:lnTo>
                    <a:pt x="155841" y="44932"/>
                  </a:lnTo>
                  <a:lnTo>
                    <a:pt x="160845" y="48564"/>
                  </a:lnTo>
                  <a:lnTo>
                    <a:pt x="161021" y="44932"/>
                  </a:lnTo>
                  <a:close/>
                </a:path>
                <a:path w="174625" h="48894">
                  <a:moveTo>
                    <a:pt x="173296" y="37134"/>
                  </a:moveTo>
                  <a:lnTo>
                    <a:pt x="148145" y="37134"/>
                  </a:lnTo>
                  <a:lnTo>
                    <a:pt x="148958" y="38747"/>
                  </a:lnTo>
                  <a:lnTo>
                    <a:pt x="148323" y="44462"/>
                  </a:lnTo>
                  <a:lnTo>
                    <a:pt x="149517" y="46469"/>
                  </a:lnTo>
                  <a:lnTo>
                    <a:pt x="155841" y="44932"/>
                  </a:lnTo>
                  <a:lnTo>
                    <a:pt x="161021" y="44932"/>
                  </a:lnTo>
                  <a:lnTo>
                    <a:pt x="161328" y="38595"/>
                  </a:lnTo>
                  <a:lnTo>
                    <a:pt x="162991" y="37223"/>
                  </a:lnTo>
                  <a:lnTo>
                    <a:pt x="173171" y="37223"/>
                  </a:lnTo>
                  <a:close/>
                </a:path>
                <a:path w="174625" h="48894">
                  <a:moveTo>
                    <a:pt x="173171" y="37223"/>
                  </a:moveTo>
                  <a:lnTo>
                    <a:pt x="162991" y="37223"/>
                  </a:lnTo>
                  <a:lnTo>
                    <a:pt x="168973" y="37388"/>
                  </a:lnTo>
                  <a:lnTo>
                    <a:pt x="171742" y="38239"/>
                  </a:lnTo>
                  <a:lnTo>
                    <a:pt x="173171" y="37223"/>
                  </a:lnTo>
                  <a:close/>
                </a:path>
                <a:path w="174625" h="48894">
                  <a:moveTo>
                    <a:pt x="136366" y="35280"/>
                  </a:moveTo>
                  <a:lnTo>
                    <a:pt x="101282" y="35280"/>
                  </a:lnTo>
                  <a:lnTo>
                    <a:pt x="112312" y="35319"/>
                  </a:lnTo>
                  <a:lnTo>
                    <a:pt x="134258" y="37511"/>
                  </a:lnTo>
                  <a:lnTo>
                    <a:pt x="145288" y="37414"/>
                  </a:lnTo>
                  <a:lnTo>
                    <a:pt x="148015" y="37147"/>
                  </a:lnTo>
                  <a:lnTo>
                    <a:pt x="139462" y="37134"/>
                  </a:lnTo>
                  <a:lnTo>
                    <a:pt x="136366" y="35280"/>
                  </a:lnTo>
                  <a:close/>
                </a:path>
                <a:path w="174625" h="48894">
                  <a:moveTo>
                    <a:pt x="151638" y="35350"/>
                  </a:moveTo>
                  <a:lnTo>
                    <a:pt x="144475" y="36156"/>
                  </a:lnTo>
                  <a:lnTo>
                    <a:pt x="139484" y="37147"/>
                  </a:lnTo>
                  <a:lnTo>
                    <a:pt x="148145" y="37134"/>
                  </a:lnTo>
                  <a:lnTo>
                    <a:pt x="173296" y="37134"/>
                  </a:lnTo>
                  <a:lnTo>
                    <a:pt x="174332" y="36398"/>
                  </a:lnTo>
                  <a:lnTo>
                    <a:pt x="173685" y="35890"/>
                  </a:lnTo>
                  <a:lnTo>
                    <a:pt x="173507" y="35628"/>
                  </a:lnTo>
                  <a:lnTo>
                    <a:pt x="165999" y="35628"/>
                  </a:lnTo>
                  <a:lnTo>
                    <a:pt x="158816" y="35372"/>
                  </a:lnTo>
                  <a:lnTo>
                    <a:pt x="151638" y="35350"/>
                  </a:lnTo>
                  <a:close/>
                </a:path>
                <a:path w="174625" h="48894">
                  <a:moveTo>
                    <a:pt x="173418" y="35496"/>
                  </a:moveTo>
                  <a:lnTo>
                    <a:pt x="173177" y="35521"/>
                  </a:lnTo>
                  <a:lnTo>
                    <a:pt x="165999" y="35628"/>
                  </a:lnTo>
                  <a:lnTo>
                    <a:pt x="173507" y="35628"/>
                  </a:lnTo>
                  <a:lnTo>
                    <a:pt x="173418" y="35496"/>
                  </a:lnTo>
                  <a:close/>
                </a:path>
                <a:path w="174625" h="48894">
                  <a:moveTo>
                    <a:pt x="83408" y="22894"/>
                  </a:moveTo>
                  <a:lnTo>
                    <a:pt x="83083" y="34632"/>
                  </a:lnTo>
                  <a:lnTo>
                    <a:pt x="84632" y="35623"/>
                  </a:lnTo>
                  <a:lnTo>
                    <a:pt x="92633" y="35115"/>
                  </a:lnTo>
                  <a:lnTo>
                    <a:pt x="136090" y="35115"/>
                  </a:lnTo>
                  <a:lnTo>
                    <a:pt x="135432" y="34721"/>
                  </a:lnTo>
                  <a:lnTo>
                    <a:pt x="134708" y="22999"/>
                  </a:lnTo>
                  <a:lnTo>
                    <a:pt x="83408" y="22894"/>
                  </a:lnTo>
                  <a:close/>
                </a:path>
                <a:path w="174625" h="48894">
                  <a:moveTo>
                    <a:pt x="136090" y="35115"/>
                  </a:moveTo>
                  <a:lnTo>
                    <a:pt x="92633" y="35115"/>
                  </a:lnTo>
                  <a:lnTo>
                    <a:pt x="96989" y="35610"/>
                  </a:lnTo>
                  <a:lnTo>
                    <a:pt x="101282" y="35280"/>
                  </a:lnTo>
                  <a:lnTo>
                    <a:pt x="136366" y="35280"/>
                  </a:lnTo>
                  <a:lnTo>
                    <a:pt x="136090" y="35115"/>
                  </a:lnTo>
                  <a:close/>
                </a:path>
                <a:path w="174625" h="48894">
                  <a:moveTo>
                    <a:pt x="148152" y="22732"/>
                  </a:moveTo>
                  <a:lnTo>
                    <a:pt x="144691" y="22732"/>
                  </a:lnTo>
                  <a:lnTo>
                    <a:pt x="147675" y="24409"/>
                  </a:lnTo>
                  <a:lnTo>
                    <a:pt x="148152" y="22732"/>
                  </a:lnTo>
                  <a:close/>
                </a:path>
                <a:path w="174625" h="48894">
                  <a:moveTo>
                    <a:pt x="134715" y="22999"/>
                  </a:moveTo>
                  <a:close/>
                </a:path>
                <a:path w="174625" h="48894">
                  <a:moveTo>
                    <a:pt x="138986" y="22885"/>
                  </a:moveTo>
                  <a:lnTo>
                    <a:pt x="134708" y="22885"/>
                  </a:lnTo>
                  <a:lnTo>
                    <a:pt x="138986" y="22885"/>
                  </a:lnTo>
                  <a:close/>
                </a:path>
                <a:path w="174625" h="48894">
                  <a:moveTo>
                    <a:pt x="83426" y="22263"/>
                  </a:moveTo>
                  <a:lnTo>
                    <a:pt x="83408" y="22894"/>
                  </a:lnTo>
                  <a:lnTo>
                    <a:pt x="84531" y="22898"/>
                  </a:lnTo>
                  <a:lnTo>
                    <a:pt x="83426" y="22263"/>
                  </a:lnTo>
                  <a:close/>
                </a:path>
                <a:path w="174625" h="48894">
                  <a:moveTo>
                    <a:pt x="148285" y="22263"/>
                  </a:moveTo>
                  <a:lnTo>
                    <a:pt x="83426" y="22263"/>
                  </a:lnTo>
                  <a:lnTo>
                    <a:pt x="84531" y="22898"/>
                  </a:lnTo>
                  <a:lnTo>
                    <a:pt x="134708" y="22898"/>
                  </a:lnTo>
                  <a:lnTo>
                    <a:pt x="138986" y="22885"/>
                  </a:lnTo>
                  <a:lnTo>
                    <a:pt x="144691" y="22732"/>
                  </a:lnTo>
                  <a:lnTo>
                    <a:pt x="148152" y="22732"/>
                  </a:lnTo>
                  <a:lnTo>
                    <a:pt x="148285" y="22263"/>
                  </a:lnTo>
                  <a:close/>
                </a:path>
                <a:path w="174625" h="48894">
                  <a:moveTo>
                    <a:pt x="83410" y="22847"/>
                  </a:moveTo>
                  <a:lnTo>
                    <a:pt x="69418" y="22847"/>
                  </a:lnTo>
                  <a:lnTo>
                    <a:pt x="83408" y="22894"/>
                  </a:lnTo>
                  <a:close/>
                </a:path>
                <a:path w="174625" h="48894">
                  <a:moveTo>
                    <a:pt x="148696" y="20421"/>
                  </a:moveTo>
                  <a:lnTo>
                    <a:pt x="2857" y="20421"/>
                  </a:lnTo>
                  <a:lnTo>
                    <a:pt x="4927" y="21399"/>
                  </a:lnTo>
                  <a:lnTo>
                    <a:pt x="5092" y="22288"/>
                  </a:lnTo>
                  <a:lnTo>
                    <a:pt x="5397" y="22872"/>
                  </a:lnTo>
                  <a:lnTo>
                    <a:pt x="63373" y="22872"/>
                  </a:lnTo>
                  <a:lnTo>
                    <a:pt x="83410" y="22847"/>
                  </a:lnTo>
                  <a:lnTo>
                    <a:pt x="83426" y="22263"/>
                  </a:lnTo>
                  <a:lnTo>
                    <a:pt x="148285" y="22263"/>
                  </a:lnTo>
                  <a:lnTo>
                    <a:pt x="148704" y="20789"/>
                  </a:lnTo>
                  <a:lnTo>
                    <a:pt x="148696" y="20421"/>
                  </a:lnTo>
                  <a:close/>
                </a:path>
                <a:path w="174625" h="48894">
                  <a:moveTo>
                    <a:pt x="1041" y="15532"/>
                  </a:moveTo>
                  <a:lnTo>
                    <a:pt x="12" y="20751"/>
                  </a:lnTo>
                  <a:lnTo>
                    <a:pt x="2857" y="20421"/>
                  </a:lnTo>
                  <a:lnTo>
                    <a:pt x="148696" y="20421"/>
                  </a:lnTo>
                  <a:lnTo>
                    <a:pt x="148625" y="17068"/>
                  </a:lnTo>
                  <a:lnTo>
                    <a:pt x="3746" y="17068"/>
                  </a:lnTo>
                  <a:lnTo>
                    <a:pt x="1041" y="15532"/>
                  </a:lnTo>
                  <a:close/>
                </a:path>
                <a:path w="174625" h="48894">
                  <a:moveTo>
                    <a:pt x="12788" y="0"/>
                  </a:moveTo>
                  <a:lnTo>
                    <a:pt x="9512" y="3505"/>
                  </a:lnTo>
                  <a:lnTo>
                    <a:pt x="5689" y="4292"/>
                  </a:lnTo>
                  <a:lnTo>
                    <a:pt x="7162" y="8102"/>
                  </a:lnTo>
                  <a:lnTo>
                    <a:pt x="0" y="12712"/>
                  </a:lnTo>
                  <a:lnTo>
                    <a:pt x="7556" y="15862"/>
                  </a:lnTo>
                  <a:lnTo>
                    <a:pt x="6350" y="16268"/>
                  </a:lnTo>
                  <a:lnTo>
                    <a:pt x="5892" y="16459"/>
                  </a:lnTo>
                  <a:lnTo>
                    <a:pt x="3746" y="17068"/>
                  </a:lnTo>
                  <a:lnTo>
                    <a:pt x="148625" y="17068"/>
                  </a:lnTo>
                  <a:lnTo>
                    <a:pt x="148573" y="14630"/>
                  </a:lnTo>
                  <a:lnTo>
                    <a:pt x="115316" y="14630"/>
                  </a:lnTo>
                  <a:lnTo>
                    <a:pt x="113521" y="13931"/>
                  </a:lnTo>
                  <a:lnTo>
                    <a:pt x="106337" y="13931"/>
                  </a:lnTo>
                  <a:lnTo>
                    <a:pt x="102337" y="11607"/>
                  </a:lnTo>
                  <a:lnTo>
                    <a:pt x="46520" y="11607"/>
                  </a:lnTo>
                  <a:lnTo>
                    <a:pt x="45681" y="10883"/>
                  </a:lnTo>
                  <a:lnTo>
                    <a:pt x="43299" y="9588"/>
                  </a:lnTo>
                  <a:lnTo>
                    <a:pt x="33528" y="9575"/>
                  </a:lnTo>
                  <a:lnTo>
                    <a:pt x="30420" y="7950"/>
                  </a:lnTo>
                  <a:lnTo>
                    <a:pt x="19342" y="7950"/>
                  </a:lnTo>
                  <a:lnTo>
                    <a:pt x="12788" y="6781"/>
                  </a:lnTo>
                  <a:lnTo>
                    <a:pt x="11823" y="3263"/>
                  </a:lnTo>
                  <a:lnTo>
                    <a:pt x="16027" y="3263"/>
                  </a:lnTo>
                  <a:lnTo>
                    <a:pt x="18084" y="1854"/>
                  </a:lnTo>
                  <a:lnTo>
                    <a:pt x="12788" y="0"/>
                  </a:lnTo>
                  <a:close/>
                </a:path>
                <a:path w="174625" h="48894">
                  <a:moveTo>
                    <a:pt x="117519" y="7480"/>
                  </a:moveTo>
                  <a:lnTo>
                    <a:pt x="116370" y="7480"/>
                  </a:lnTo>
                  <a:lnTo>
                    <a:pt x="115316" y="14630"/>
                  </a:lnTo>
                  <a:lnTo>
                    <a:pt x="148573" y="14630"/>
                  </a:lnTo>
                  <a:lnTo>
                    <a:pt x="148551" y="13588"/>
                  </a:lnTo>
                  <a:lnTo>
                    <a:pt x="145616" y="10401"/>
                  </a:lnTo>
                  <a:lnTo>
                    <a:pt x="132003" y="10401"/>
                  </a:lnTo>
                  <a:lnTo>
                    <a:pt x="127911" y="9372"/>
                  </a:lnTo>
                  <a:lnTo>
                    <a:pt x="122745" y="9372"/>
                  </a:lnTo>
                  <a:lnTo>
                    <a:pt x="118872" y="8242"/>
                  </a:lnTo>
                  <a:lnTo>
                    <a:pt x="117519" y="7480"/>
                  </a:lnTo>
                  <a:close/>
                </a:path>
                <a:path w="174625" h="48894">
                  <a:moveTo>
                    <a:pt x="111988" y="13334"/>
                  </a:moveTo>
                  <a:lnTo>
                    <a:pt x="108216" y="13601"/>
                  </a:lnTo>
                  <a:lnTo>
                    <a:pt x="106337" y="13931"/>
                  </a:lnTo>
                  <a:lnTo>
                    <a:pt x="113521" y="13931"/>
                  </a:lnTo>
                  <a:lnTo>
                    <a:pt x="111988" y="13334"/>
                  </a:lnTo>
                  <a:close/>
                </a:path>
                <a:path w="174625" h="48894">
                  <a:moveTo>
                    <a:pt x="56630" y="10409"/>
                  </a:moveTo>
                  <a:lnTo>
                    <a:pt x="47561" y="11391"/>
                  </a:lnTo>
                  <a:lnTo>
                    <a:pt x="46520" y="11607"/>
                  </a:lnTo>
                  <a:lnTo>
                    <a:pt x="102337" y="11607"/>
                  </a:lnTo>
                  <a:lnTo>
                    <a:pt x="101606" y="11182"/>
                  </a:lnTo>
                  <a:lnTo>
                    <a:pt x="74843" y="11182"/>
                  </a:lnTo>
                  <a:lnTo>
                    <a:pt x="65722" y="10656"/>
                  </a:lnTo>
                  <a:lnTo>
                    <a:pt x="56630" y="10409"/>
                  </a:lnTo>
                  <a:close/>
                </a:path>
                <a:path w="174625" h="48894">
                  <a:moveTo>
                    <a:pt x="98425" y="9334"/>
                  </a:moveTo>
                  <a:lnTo>
                    <a:pt x="90563" y="10464"/>
                  </a:lnTo>
                  <a:lnTo>
                    <a:pt x="83997" y="11036"/>
                  </a:lnTo>
                  <a:lnTo>
                    <a:pt x="74843" y="11182"/>
                  </a:lnTo>
                  <a:lnTo>
                    <a:pt x="101606" y="11182"/>
                  </a:lnTo>
                  <a:lnTo>
                    <a:pt x="98425" y="9334"/>
                  </a:lnTo>
                  <a:close/>
                </a:path>
                <a:path w="174625" h="48894">
                  <a:moveTo>
                    <a:pt x="115062" y="6095"/>
                  </a:moveTo>
                  <a:lnTo>
                    <a:pt x="110845" y="8102"/>
                  </a:lnTo>
                  <a:lnTo>
                    <a:pt x="111912" y="10820"/>
                  </a:lnTo>
                  <a:lnTo>
                    <a:pt x="116370" y="7480"/>
                  </a:lnTo>
                  <a:lnTo>
                    <a:pt x="117519" y="7480"/>
                  </a:lnTo>
                  <a:lnTo>
                    <a:pt x="115062" y="6095"/>
                  </a:lnTo>
                  <a:close/>
                </a:path>
                <a:path w="174625" h="48894">
                  <a:moveTo>
                    <a:pt x="143827" y="8458"/>
                  </a:moveTo>
                  <a:lnTo>
                    <a:pt x="132003" y="10401"/>
                  </a:lnTo>
                  <a:lnTo>
                    <a:pt x="145616" y="10401"/>
                  </a:lnTo>
                  <a:lnTo>
                    <a:pt x="143827" y="8458"/>
                  </a:lnTo>
                  <a:close/>
                </a:path>
                <a:path w="174625" h="48894">
                  <a:moveTo>
                    <a:pt x="39560" y="7924"/>
                  </a:moveTo>
                  <a:lnTo>
                    <a:pt x="35293" y="9588"/>
                  </a:lnTo>
                  <a:lnTo>
                    <a:pt x="43299" y="9588"/>
                  </a:lnTo>
                  <a:lnTo>
                    <a:pt x="42202" y="8991"/>
                  </a:lnTo>
                  <a:lnTo>
                    <a:pt x="39560" y="7924"/>
                  </a:lnTo>
                  <a:close/>
                </a:path>
                <a:path w="174625" h="48894">
                  <a:moveTo>
                    <a:pt x="127457" y="9258"/>
                  </a:moveTo>
                  <a:lnTo>
                    <a:pt x="122745" y="9372"/>
                  </a:lnTo>
                  <a:lnTo>
                    <a:pt x="127911" y="9372"/>
                  </a:lnTo>
                  <a:lnTo>
                    <a:pt x="127457" y="9258"/>
                  </a:lnTo>
                  <a:close/>
                </a:path>
                <a:path w="174625" h="48894">
                  <a:moveTo>
                    <a:pt x="26123" y="5702"/>
                  </a:moveTo>
                  <a:lnTo>
                    <a:pt x="19342" y="7950"/>
                  </a:lnTo>
                  <a:lnTo>
                    <a:pt x="30420" y="7950"/>
                  </a:lnTo>
                  <a:lnTo>
                    <a:pt x="26123" y="5702"/>
                  </a:lnTo>
                  <a:close/>
                </a:path>
                <a:path w="174625" h="48894">
                  <a:moveTo>
                    <a:pt x="16027" y="3263"/>
                  </a:moveTo>
                  <a:lnTo>
                    <a:pt x="11823" y="3263"/>
                  </a:lnTo>
                  <a:lnTo>
                    <a:pt x="15582" y="3568"/>
                  </a:lnTo>
                  <a:lnTo>
                    <a:pt x="16027" y="3263"/>
                  </a:lnTo>
                  <a:close/>
                </a:path>
              </a:pathLst>
            </a:custGeom>
            <a:solidFill>
              <a:srgbClr val="71A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05" name="object 5205"/>
          <p:cNvSpPr/>
          <p:nvPr/>
        </p:nvSpPr>
        <p:spPr>
          <a:xfrm>
            <a:off x="1285036" y="2109266"/>
            <a:ext cx="13970" cy="6985"/>
          </a:xfrm>
          <a:custGeom>
            <a:avLst/>
            <a:gdLst/>
            <a:ahLst/>
            <a:cxnLst/>
            <a:rect l="l" t="t" r="r" b="b"/>
            <a:pathLst>
              <a:path w="13969" h="6985">
                <a:moveTo>
                  <a:pt x="1930" y="0"/>
                </a:moveTo>
                <a:lnTo>
                  <a:pt x="0" y="1879"/>
                </a:lnTo>
                <a:lnTo>
                  <a:pt x="253" y="4533"/>
                </a:lnTo>
                <a:lnTo>
                  <a:pt x="4762" y="6464"/>
                </a:lnTo>
                <a:lnTo>
                  <a:pt x="9258" y="3543"/>
                </a:lnTo>
                <a:lnTo>
                  <a:pt x="13754" y="4533"/>
                </a:lnTo>
                <a:lnTo>
                  <a:pt x="11061" y="1727"/>
                </a:lnTo>
                <a:lnTo>
                  <a:pt x="7111" y="1917"/>
                </a:lnTo>
                <a:lnTo>
                  <a:pt x="1930" y="0"/>
                </a:lnTo>
                <a:close/>
              </a:path>
            </a:pathLst>
          </a:custGeom>
          <a:solidFill>
            <a:srgbClr val="6CA8C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6" name="object 5206"/>
          <p:cNvSpPr/>
          <p:nvPr/>
        </p:nvSpPr>
        <p:spPr>
          <a:xfrm>
            <a:off x="1409966" y="2117115"/>
            <a:ext cx="8890" cy="6350"/>
          </a:xfrm>
          <a:custGeom>
            <a:avLst/>
            <a:gdLst/>
            <a:ahLst/>
            <a:cxnLst/>
            <a:rect l="l" t="t" r="r" b="b"/>
            <a:pathLst>
              <a:path w="8890" h="6350">
                <a:moveTo>
                  <a:pt x="8496" y="0"/>
                </a:moveTo>
                <a:lnTo>
                  <a:pt x="6235" y="381"/>
                </a:lnTo>
                <a:lnTo>
                  <a:pt x="3949" y="673"/>
                </a:lnTo>
                <a:lnTo>
                  <a:pt x="673" y="1422"/>
                </a:lnTo>
                <a:lnTo>
                  <a:pt x="0" y="2349"/>
                </a:lnTo>
                <a:lnTo>
                  <a:pt x="177" y="4076"/>
                </a:lnTo>
                <a:lnTo>
                  <a:pt x="507" y="4864"/>
                </a:lnTo>
                <a:lnTo>
                  <a:pt x="2019" y="5842"/>
                </a:lnTo>
                <a:lnTo>
                  <a:pt x="3238" y="5181"/>
                </a:lnTo>
                <a:lnTo>
                  <a:pt x="4610" y="2095"/>
                </a:lnTo>
                <a:lnTo>
                  <a:pt x="7162" y="2260"/>
                </a:lnTo>
                <a:lnTo>
                  <a:pt x="8496" y="0"/>
                </a:lnTo>
                <a:close/>
              </a:path>
            </a:pathLst>
          </a:custGeom>
          <a:solidFill>
            <a:srgbClr val="71ABC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07" name="object 5207"/>
          <p:cNvGrpSpPr/>
          <p:nvPr/>
        </p:nvGrpSpPr>
        <p:grpSpPr>
          <a:xfrm>
            <a:off x="932218" y="1008583"/>
            <a:ext cx="20955" cy="18415"/>
            <a:chOff x="932218" y="1008583"/>
            <a:chExt cx="20955" cy="18415"/>
          </a:xfrm>
        </p:grpSpPr>
        <p:sp>
          <p:nvSpPr>
            <p:cNvPr id="5208" name="object 5208"/>
            <p:cNvSpPr/>
            <p:nvPr/>
          </p:nvSpPr>
          <p:spPr>
            <a:xfrm>
              <a:off x="932218" y="1019505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4" h="7619">
                  <a:moveTo>
                    <a:pt x="2476" y="0"/>
                  </a:moveTo>
                  <a:lnTo>
                    <a:pt x="1054" y="800"/>
                  </a:lnTo>
                  <a:lnTo>
                    <a:pt x="0" y="4952"/>
                  </a:lnTo>
                  <a:lnTo>
                    <a:pt x="114" y="7035"/>
                  </a:lnTo>
                  <a:lnTo>
                    <a:pt x="1587" y="7061"/>
                  </a:lnTo>
                  <a:lnTo>
                    <a:pt x="3124" y="7023"/>
                  </a:lnTo>
                  <a:lnTo>
                    <a:pt x="4051" y="5422"/>
                  </a:lnTo>
                  <a:lnTo>
                    <a:pt x="3644" y="3682"/>
                  </a:lnTo>
                  <a:lnTo>
                    <a:pt x="3429" y="457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7AA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948918" y="1008583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4">
                  <a:moveTo>
                    <a:pt x="3924" y="0"/>
                  </a:moveTo>
                  <a:lnTo>
                    <a:pt x="0" y="2501"/>
                  </a:lnTo>
                  <a:lnTo>
                    <a:pt x="342" y="6654"/>
                  </a:lnTo>
                  <a:lnTo>
                    <a:pt x="1371" y="3886"/>
                  </a:lnTo>
                  <a:lnTo>
                    <a:pt x="4152" y="299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9DC9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939495" y="10156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13" y="1590"/>
                  </a:moveTo>
                  <a:lnTo>
                    <a:pt x="330" y="3746"/>
                  </a:lnTo>
                  <a:lnTo>
                    <a:pt x="1651" y="4000"/>
                  </a:lnTo>
                  <a:lnTo>
                    <a:pt x="4076" y="2895"/>
                  </a:lnTo>
                  <a:lnTo>
                    <a:pt x="4142" y="1917"/>
                  </a:lnTo>
                  <a:lnTo>
                    <a:pt x="1282" y="1917"/>
                  </a:lnTo>
                  <a:lnTo>
                    <a:pt x="13" y="1590"/>
                  </a:lnTo>
                  <a:close/>
                </a:path>
                <a:path w="4444" h="4444">
                  <a:moveTo>
                    <a:pt x="2540" y="0"/>
                  </a:moveTo>
                  <a:lnTo>
                    <a:pt x="1282" y="1917"/>
                  </a:lnTo>
                  <a:lnTo>
                    <a:pt x="4142" y="1917"/>
                  </a:lnTo>
                  <a:lnTo>
                    <a:pt x="2540" y="0"/>
                  </a:lnTo>
                  <a:close/>
                </a:path>
                <a:path w="4444" h="4444">
                  <a:moveTo>
                    <a:pt x="12" y="1587"/>
                  </a:moveTo>
                  <a:close/>
                </a:path>
              </a:pathLst>
            </a:custGeom>
            <a:solidFill>
              <a:srgbClr val="94CA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11" name="object 5211"/>
          <p:cNvSpPr/>
          <p:nvPr/>
        </p:nvSpPr>
        <p:spPr>
          <a:xfrm>
            <a:off x="1475790" y="1976437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39">
                <a:moveTo>
                  <a:pt x="3606" y="0"/>
                </a:moveTo>
                <a:lnTo>
                  <a:pt x="2120" y="177"/>
                </a:lnTo>
                <a:lnTo>
                  <a:pt x="0" y="698"/>
                </a:lnTo>
                <a:lnTo>
                  <a:pt x="1841" y="1460"/>
                </a:lnTo>
                <a:lnTo>
                  <a:pt x="2997" y="2527"/>
                </a:lnTo>
                <a:lnTo>
                  <a:pt x="5727" y="1193"/>
                </a:lnTo>
                <a:lnTo>
                  <a:pt x="3606" y="0"/>
                </a:lnTo>
                <a:close/>
              </a:path>
            </a:pathLst>
          </a:custGeom>
          <a:solidFill>
            <a:srgbClr val="86BCD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12" name="object 5212"/>
          <p:cNvGrpSpPr/>
          <p:nvPr/>
        </p:nvGrpSpPr>
        <p:grpSpPr>
          <a:xfrm>
            <a:off x="804379" y="1696351"/>
            <a:ext cx="184150" cy="294005"/>
            <a:chOff x="804379" y="1696351"/>
            <a:chExt cx="184150" cy="294005"/>
          </a:xfrm>
        </p:grpSpPr>
        <p:pic>
          <p:nvPicPr>
            <p:cNvPr id="5213" name="object 521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66686" y="1827237"/>
              <a:ext cx="121513" cy="162991"/>
            </a:xfrm>
            <a:prstGeom prst="rect">
              <a:avLst/>
            </a:prstGeom>
          </p:spPr>
        </p:pic>
        <p:sp>
          <p:nvSpPr>
            <p:cNvPr id="5214" name="object 5214"/>
            <p:cNvSpPr/>
            <p:nvPr/>
          </p:nvSpPr>
          <p:spPr>
            <a:xfrm>
              <a:off x="804379" y="1696351"/>
              <a:ext cx="24765" cy="87630"/>
            </a:xfrm>
            <a:custGeom>
              <a:avLst/>
              <a:gdLst/>
              <a:ahLst/>
              <a:cxnLst/>
              <a:rect l="l" t="t" r="r" b="b"/>
              <a:pathLst>
                <a:path w="24765" h="87630">
                  <a:moveTo>
                    <a:pt x="3492" y="28321"/>
                  </a:moveTo>
                  <a:lnTo>
                    <a:pt x="2501" y="29908"/>
                  </a:lnTo>
                  <a:lnTo>
                    <a:pt x="5321" y="31597"/>
                  </a:lnTo>
                  <a:lnTo>
                    <a:pt x="5638" y="35090"/>
                  </a:lnTo>
                  <a:lnTo>
                    <a:pt x="9182" y="40043"/>
                  </a:lnTo>
                  <a:lnTo>
                    <a:pt x="5676" y="40906"/>
                  </a:lnTo>
                  <a:lnTo>
                    <a:pt x="9055" y="47129"/>
                  </a:lnTo>
                  <a:lnTo>
                    <a:pt x="10642" y="51511"/>
                  </a:lnTo>
                  <a:lnTo>
                    <a:pt x="12573" y="55714"/>
                  </a:lnTo>
                  <a:lnTo>
                    <a:pt x="14506" y="61889"/>
                  </a:lnTo>
                  <a:lnTo>
                    <a:pt x="15314" y="68246"/>
                  </a:lnTo>
                  <a:lnTo>
                    <a:pt x="15796" y="74656"/>
                  </a:lnTo>
                  <a:lnTo>
                    <a:pt x="16751" y="80987"/>
                  </a:lnTo>
                  <a:lnTo>
                    <a:pt x="18872" y="82588"/>
                  </a:lnTo>
                  <a:lnTo>
                    <a:pt x="20032" y="84823"/>
                  </a:lnTo>
                  <a:lnTo>
                    <a:pt x="20904" y="87223"/>
                  </a:lnTo>
                  <a:lnTo>
                    <a:pt x="24295" y="84823"/>
                  </a:lnTo>
                  <a:lnTo>
                    <a:pt x="21310" y="81648"/>
                  </a:lnTo>
                  <a:lnTo>
                    <a:pt x="21945" y="78905"/>
                  </a:lnTo>
                  <a:lnTo>
                    <a:pt x="21158" y="75044"/>
                  </a:lnTo>
                  <a:lnTo>
                    <a:pt x="17183" y="71183"/>
                  </a:lnTo>
                  <a:lnTo>
                    <a:pt x="22326" y="66967"/>
                  </a:lnTo>
                  <a:lnTo>
                    <a:pt x="22428" y="65849"/>
                  </a:lnTo>
                  <a:lnTo>
                    <a:pt x="20650" y="62611"/>
                  </a:lnTo>
                  <a:lnTo>
                    <a:pt x="20980" y="59245"/>
                  </a:lnTo>
                  <a:lnTo>
                    <a:pt x="18084" y="50711"/>
                  </a:lnTo>
                  <a:lnTo>
                    <a:pt x="16078" y="44538"/>
                  </a:lnTo>
                  <a:lnTo>
                    <a:pt x="11150" y="32512"/>
                  </a:lnTo>
                  <a:lnTo>
                    <a:pt x="9096" y="30251"/>
                  </a:lnTo>
                  <a:lnTo>
                    <a:pt x="6489" y="30251"/>
                  </a:lnTo>
                  <a:lnTo>
                    <a:pt x="4178" y="28600"/>
                  </a:lnTo>
                  <a:lnTo>
                    <a:pt x="3492" y="28321"/>
                  </a:lnTo>
                  <a:close/>
                </a:path>
                <a:path w="24765" h="87630">
                  <a:moveTo>
                    <a:pt x="7448" y="28437"/>
                  </a:moveTo>
                  <a:lnTo>
                    <a:pt x="6489" y="30251"/>
                  </a:lnTo>
                  <a:lnTo>
                    <a:pt x="9096" y="30251"/>
                  </a:lnTo>
                  <a:lnTo>
                    <a:pt x="7448" y="28437"/>
                  </a:lnTo>
                  <a:close/>
                </a:path>
                <a:path w="24765" h="87630">
                  <a:moveTo>
                    <a:pt x="5992" y="26776"/>
                  </a:moveTo>
                  <a:lnTo>
                    <a:pt x="7448" y="28437"/>
                  </a:lnTo>
                  <a:lnTo>
                    <a:pt x="7543" y="28257"/>
                  </a:lnTo>
                  <a:lnTo>
                    <a:pt x="7213" y="27038"/>
                  </a:lnTo>
                  <a:lnTo>
                    <a:pt x="5992" y="26776"/>
                  </a:lnTo>
                  <a:close/>
                </a:path>
                <a:path w="24765" h="87630">
                  <a:moveTo>
                    <a:pt x="3251" y="0"/>
                  </a:moveTo>
                  <a:lnTo>
                    <a:pt x="2209" y="0"/>
                  </a:lnTo>
                  <a:lnTo>
                    <a:pt x="3162" y="11061"/>
                  </a:lnTo>
                  <a:lnTo>
                    <a:pt x="2209" y="16611"/>
                  </a:lnTo>
                  <a:lnTo>
                    <a:pt x="2806" y="20358"/>
                  </a:lnTo>
                  <a:lnTo>
                    <a:pt x="0" y="25488"/>
                  </a:lnTo>
                  <a:lnTo>
                    <a:pt x="5992" y="26776"/>
                  </a:lnTo>
                  <a:lnTo>
                    <a:pt x="8978" y="14020"/>
                  </a:lnTo>
                  <a:lnTo>
                    <a:pt x="7175" y="8966"/>
                  </a:lnTo>
                  <a:lnTo>
                    <a:pt x="5994" y="1943"/>
                  </a:lnTo>
                  <a:lnTo>
                    <a:pt x="5461" y="203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57A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15" name="object 5215"/>
          <p:cNvSpPr/>
          <p:nvPr/>
        </p:nvSpPr>
        <p:spPr>
          <a:xfrm>
            <a:off x="1263484" y="2158948"/>
            <a:ext cx="26034" cy="13970"/>
          </a:xfrm>
          <a:custGeom>
            <a:avLst/>
            <a:gdLst/>
            <a:ahLst/>
            <a:cxnLst/>
            <a:rect l="l" t="t" r="r" b="b"/>
            <a:pathLst>
              <a:path w="26034" h="13969">
                <a:moveTo>
                  <a:pt x="22352" y="12687"/>
                </a:moveTo>
                <a:lnTo>
                  <a:pt x="20828" y="12001"/>
                </a:lnTo>
                <a:lnTo>
                  <a:pt x="19799" y="10807"/>
                </a:lnTo>
                <a:lnTo>
                  <a:pt x="18249" y="12255"/>
                </a:lnTo>
                <a:lnTo>
                  <a:pt x="19481" y="13500"/>
                </a:lnTo>
                <a:lnTo>
                  <a:pt x="20713" y="12966"/>
                </a:lnTo>
                <a:lnTo>
                  <a:pt x="22352" y="12687"/>
                </a:lnTo>
                <a:close/>
              </a:path>
              <a:path w="26034" h="13969">
                <a:moveTo>
                  <a:pt x="25920" y="7442"/>
                </a:moveTo>
                <a:lnTo>
                  <a:pt x="25196" y="2908"/>
                </a:lnTo>
                <a:lnTo>
                  <a:pt x="22974" y="3860"/>
                </a:lnTo>
                <a:lnTo>
                  <a:pt x="18694" y="3289"/>
                </a:lnTo>
                <a:lnTo>
                  <a:pt x="14884" y="5041"/>
                </a:lnTo>
                <a:lnTo>
                  <a:pt x="11023" y="0"/>
                </a:lnTo>
                <a:lnTo>
                  <a:pt x="8699" y="838"/>
                </a:lnTo>
                <a:lnTo>
                  <a:pt x="6692" y="571"/>
                </a:lnTo>
                <a:lnTo>
                  <a:pt x="673" y="533"/>
                </a:lnTo>
                <a:lnTo>
                  <a:pt x="0" y="1638"/>
                </a:lnTo>
                <a:lnTo>
                  <a:pt x="25" y="5181"/>
                </a:lnTo>
                <a:lnTo>
                  <a:pt x="254" y="6959"/>
                </a:lnTo>
                <a:lnTo>
                  <a:pt x="8991" y="5803"/>
                </a:lnTo>
                <a:lnTo>
                  <a:pt x="15570" y="8661"/>
                </a:lnTo>
                <a:lnTo>
                  <a:pt x="23482" y="6438"/>
                </a:lnTo>
                <a:lnTo>
                  <a:pt x="25920" y="7442"/>
                </a:lnTo>
                <a:close/>
              </a:path>
            </a:pathLst>
          </a:custGeom>
          <a:solidFill>
            <a:srgbClr val="7CABB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6" name="object 5216"/>
          <p:cNvSpPr/>
          <p:nvPr/>
        </p:nvSpPr>
        <p:spPr>
          <a:xfrm>
            <a:off x="1836686" y="214941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4" h="5080">
                <a:moveTo>
                  <a:pt x="2895" y="0"/>
                </a:moveTo>
                <a:lnTo>
                  <a:pt x="1524" y="1612"/>
                </a:lnTo>
                <a:lnTo>
                  <a:pt x="0" y="2819"/>
                </a:lnTo>
                <a:lnTo>
                  <a:pt x="1803" y="2298"/>
                </a:lnTo>
                <a:lnTo>
                  <a:pt x="4914" y="5054"/>
                </a:lnTo>
                <a:lnTo>
                  <a:pt x="5194" y="736"/>
                </a:lnTo>
                <a:lnTo>
                  <a:pt x="2895" y="0"/>
                </a:lnTo>
                <a:close/>
              </a:path>
            </a:pathLst>
          </a:custGeom>
          <a:solidFill>
            <a:srgbClr val="94BCC6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17" name="object 5217"/>
          <p:cNvGrpSpPr/>
          <p:nvPr/>
        </p:nvGrpSpPr>
        <p:grpSpPr>
          <a:xfrm>
            <a:off x="1665452" y="2008924"/>
            <a:ext cx="27940" cy="14604"/>
            <a:chOff x="1665452" y="2008924"/>
            <a:chExt cx="27940" cy="14604"/>
          </a:xfrm>
        </p:grpSpPr>
        <p:sp>
          <p:nvSpPr>
            <p:cNvPr id="5218" name="object 5218"/>
            <p:cNvSpPr/>
            <p:nvPr/>
          </p:nvSpPr>
          <p:spPr>
            <a:xfrm>
              <a:off x="1667421" y="2008924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5" h="13969">
                  <a:moveTo>
                    <a:pt x="25958" y="0"/>
                  </a:moveTo>
                  <a:lnTo>
                    <a:pt x="0" y="0"/>
                  </a:lnTo>
                  <a:lnTo>
                    <a:pt x="0" y="11417"/>
                  </a:lnTo>
                  <a:lnTo>
                    <a:pt x="177" y="12623"/>
                  </a:lnTo>
                  <a:lnTo>
                    <a:pt x="1384" y="12788"/>
                  </a:lnTo>
                  <a:lnTo>
                    <a:pt x="2082" y="13487"/>
                  </a:lnTo>
                  <a:lnTo>
                    <a:pt x="25958" y="13487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78B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665452" y="202034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968" y="0"/>
                  </a:moveTo>
                  <a:lnTo>
                    <a:pt x="1270" y="215"/>
                  </a:lnTo>
                  <a:lnTo>
                    <a:pt x="0" y="215"/>
                  </a:lnTo>
                  <a:lnTo>
                    <a:pt x="546" y="1295"/>
                  </a:lnTo>
                  <a:lnTo>
                    <a:pt x="1257" y="2679"/>
                  </a:lnTo>
                  <a:lnTo>
                    <a:pt x="2857" y="1866"/>
                  </a:lnTo>
                  <a:lnTo>
                    <a:pt x="4051" y="2070"/>
                  </a:lnTo>
                  <a:lnTo>
                    <a:pt x="3644" y="1092"/>
                  </a:lnTo>
                  <a:lnTo>
                    <a:pt x="2959" y="393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20" name="object 5220"/>
          <p:cNvGrpSpPr/>
          <p:nvPr/>
        </p:nvGrpSpPr>
        <p:grpSpPr>
          <a:xfrm>
            <a:off x="1927148" y="1734781"/>
            <a:ext cx="55244" cy="66675"/>
            <a:chOff x="1927148" y="1734781"/>
            <a:chExt cx="55244" cy="66675"/>
          </a:xfrm>
        </p:grpSpPr>
        <p:sp>
          <p:nvSpPr>
            <p:cNvPr id="5221" name="object 5221"/>
            <p:cNvSpPr/>
            <p:nvPr/>
          </p:nvSpPr>
          <p:spPr>
            <a:xfrm>
              <a:off x="1927148" y="1774228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39" h="27305">
                  <a:moveTo>
                    <a:pt x="26885" y="0"/>
                  </a:moveTo>
                  <a:lnTo>
                    <a:pt x="14884" y="0"/>
                  </a:lnTo>
                  <a:lnTo>
                    <a:pt x="14351" y="12039"/>
                  </a:lnTo>
                  <a:lnTo>
                    <a:pt x="13957" y="13423"/>
                  </a:lnTo>
                  <a:lnTo>
                    <a:pt x="7797" y="13766"/>
                  </a:lnTo>
                  <a:lnTo>
                    <a:pt x="3327" y="11747"/>
                  </a:lnTo>
                  <a:lnTo>
                    <a:pt x="0" y="17424"/>
                  </a:lnTo>
                  <a:lnTo>
                    <a:pt x="1016" y="21513"/>
                  </a:lnTo>
                  <a:lnTo>
                    <a:pt x="914" y="25958"/>
                  </a:lnTo>
                  <a:lnTo>
                    <a:pt x="6426" y="25958"/>
                  </a:lnTo>
                  <a:lnTo>
                    <a:pt x="10934" y="25565"/>
                  </a:lnTo>
                  <a:lnTo>
                    <a:pt x="20828" y="26682"/>
                  </a:lnTo>
                  <a:lnTo>
                    <a:pt x="22313" y="24485"/>
                  </a:lnTo>
                  <a:lnTo>
                    <a:pt x="21602" y="17513"/>
                  </a:lnTo>
                  <a:lnTo>
                    <a:pt x="20358" y="14160"/>
                  </a:lnTo>
                  <a:lnTo>
                    <a:pt x="27520" y="13246"/>
                  </a:lnTo>
                  <a:lnTo>
                    <a:pt x="26847" y="10744"/>
                  </a:lnTo>
                  <a:lnTo>
                    <a:pt x="26885" y="0"/>
                  </a:lnTo>
                  <a:close/>
                </a:path>
              </a:pathLst>
            </a:custGeom>
            <a:solidFill>
              <a:srgbClr val="9BC7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953260" y="1760766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5" h="13969">
                  <a:moveTo>
                    <a:pt x="1701" y="0"/>
                  </a:moveTo>
                  <a:lnTo>
                    <a:pt x="0" y="2387"/>
                  </a:lnTo>
                  <a:lnTo>
                    <a:pt x="1003" y="9385"/>
                  </a:lnTo>
                  <a:lnTo>
                    <a:pt x="762" y="11442"/>
                  </a:lnTo>
                  <a:lnTo>
                    <a:pt x="762" y="13461"/>
                  </a:lnTo>
                  <a:lnTo>
                    <a:pt x="14262" y="13461"/>
                  </a:lnTo>
                  <a:lnTo>
                    <a:pt x="14262" y="1003"/>
                  </a:lnTo>
                  <a:lnTo>
                    <a:pt x="11836" y="203"/>
                  </a:lnTo>
                  <a:lnTo>
                    <a:pt x="9423" y="215"/>
                  </a:lnTo>
                  <a:lnTo>
                    <a:pt x="6997" y="100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DC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960257" y="1734781"/>
              <a:ext cx="21590" cy="27305"/>
            </a:xfrm>
            <a:custGeom>
              <a:avLst/>
              <a:gdLst/>
              <a:ahLst/>
              <a:cxnLst/>
              <a:rect l="l" t="t" r="r" b="b"/>
              <a:pathLst>
                <a:path w="21589" h="27305">
                  <a:moveTo>
                    <a:pt x="8305" y="0"/>
                  </a:moveTo>
                  <a:lnTo>
                    <a:pt x="6019" y="5067"/>
                  </a:lnTo>
                  <a:lnTo>
                    <a:pt x="7518" y="10401"/>
                  </a:lnTo>
                  <a:lnTo>
                    <a:pt x="7061" y="24320"/>
                  </a:lnTo>
                  <a:lnTo>
                    <a:pt x="7277" y="24320"/>
                  </a:lnTo>
                  <a:lnTo>
                    <a:pt x="0" y="26987"/>
                  </a:lnTo>
                  <a:lnTo>
                    <a:pt x="7264" y="26987"/>
                  </a:lnTo>
                  <a:lnTo>
                    <a:pt x="19735" y="26987"/>
                  </a:lnTo>
                  <a:lnTo>
                    <a:pt x="19799" y="20269"/>
                  </a:lnTo>
                  <a:lnTo>
                    <a:pt x="19380" y="13550"/>
                  </a:lnTo>
                  <a:lnTo>
                    <a:pt x="21590" y="2603"/>
                  </a:lnTo>
                  <a:lnTo>
                    <a:pt x="20116" y="393"/>
                  </a:lnTo>
                  <a:lnTo>
                    <a:pt x="12992" y="1168"/>
                  </a:lnTo>
                  <a:lnTo>
                    <a:pt x="10388" y="1917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9CCA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24" name="object 5224"/>
          <p:cNvGrpSpPr/>
          <p:nvPr/>
        </p:nvGrpSpPr>
        <p:grpSpPr>
          <a:xfrm>
            <a:off x="1522539" y="1974646"/>
            <a:ext cx="397510" cy="233045"/>
            <a:chOff x="1522539" y="1974646"/>
            <a:chExt cx="397510" cy="233045"/>
          </a:xfrm>
        </p:grpSpPr>
        <p:pic>
          <p:nvPicPr>
            <p:cNvPr id="5225" name="object 522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769668" y="1994839"/>
              <a:ext cx="149898" cy="116890"/>
            </a:xfrm>
            <a:prstGeom prst="rect">
              <a:avLst/>
            </a:prstGeom>
          </p:spPr>
        </p:pic>
        <p:sp>
          <p:nvSpPr>
            <p:cNvPr id="5226" name="object 5226"/>
            <p:cNvSpPr/>
            <p:nvPr/>
          </p:nvSpPr>
          <p:spPr>
            <a:xfrm>
              <a:off x="1522539" y="2140813"/>
              <a:ext cx="255904" cy="66675"/>
            </a:xfrm>
            <a:custGeom>
              <a:avLst/>
              <a:gdLst/>
              <a:ahLst/>
              <a:cxnLst/>
              <a:rect l="l" t="t" r="r" b="b"/>
              <a:pathLst>
                <a:path w="255905" h="66675">
                  <a:moveTo>
                    <a:pt x="232371" y="18491"/>
                  </a:moveTo>
                  <a:lnTo>
                    <a:pt x="232067" y="18249"/>
                  </a:lnTo>
                  <a:lnTo>
                    <a:pt x="231736" y="17792"/>
                  </a:lnTo>
                  <a:lnTo>
                    <a:pt x="231444" y="17818"/>
                  </a:lnTo>
                  <a:lnTo>
                    <a:pt x="231076" y="17843"/>
                  </a:lnTo>
                  <a:lnTo>
                    <a:pt x="230733" y="18249"/>
                  </a:lnTo>
                  <a:lnTo>
                    <a:pt x="230136" y="18643"/>
                  </a:lnTo>
                  <a:lnTo>
                    <a:pt x="230695" y="18986"/>
                  </a:lnTo>
                  <a:lnTo>
                    <a:pt x="231089" y="19418"/>
                  </a:lnTo>
                  <a:lnTo>
                    <a:pt x="231749" y="19265"/>
                  </a:lnTo>
                  <a:lnTo>
                    <a:pt x="232041" y="18796"/>
                  </a:lnTo>
                  <a:lnTo>
                    <a:pt x="232371" y="18491"/>
                  </a:lnTo>
                  <a:close/>
                </a:path>
                <a:path w="255905" h="66675">
                  <a:moveTo>
                    <a:pt x="255752" y="965"/>
                  </a:moveTo>
                  <a:lnTo>
                    <a:pt x="254241" y="1143"/>
                  </a:lnTo>
                  <a:lnTo>
                    <a:pt x="251574" y="901"/>
                  </a:lnTo>
                  <a:lnTo>
                    <a:pt x="249897" y="1485"/>
                  </a:lnTo>
                  <a:lnTo>
                    <a:pt x="248729" y="0"/>
                  </a:lnTo>
                  <a:lnTo>
                    <a:pt x="244094" y="901"/>
                  </a:lnTo>
                  <a:lnTo>
                    <a:pt x="240207" y="5981"/>
                  </a:lnTo>
                  <a:lnTo>
                    <a:pt x="234505" y="2286"/>
                  </a:lnTo>
                  <a:lnTo>
                    <a:pt x="226047" y="6464"/>
                  </a:lnTo>
                  <a:lnTo>
                    <a:pt x="217347" y="4902"/>
                  </a:lnTo>
                  <a:lnTo>
                    <a:pt x="210312" y="9334"/>
                  </a:lnTo>
                  <a:lnTo>
                    <a:pt x="207454" y="10160"/>
                  </a:lnTo>
                  <a:lnTo>
                    <a:pt x="197916" y="10591"/>
                  </a:lnTo>
                  <a:lnTo>
                    <a:pt x="194843" y="14770"/>
                  </a:lnTo>
                  <a:lnTo>
                    <a:pt x="192176" y="15303"/>
                  </a:lnTo>
                  <a:lnTo>
                    <a:pt x="185813" y="15100"/>
                  </a:lnTo>
                  <a:lnTo>
                    <a:pt x="183248" y="16065"/>
                  </a:lnTo>
                  <a:lnTo>
                    <a:pt x="182740" y="22504"/>
                  </a:lnTo>
                  <a:lnTo>
                    <a:pt x="181127" y="23495"/>
                  </a:lnTo>
                  <a:lnTo>
                    <a:pt x="175044" y="23291"/>
                  </a:lnTo>
                  <a:lnTo>
                    <a:pt x="171589" y="24625"/>
                  </a:lnTo>
                  <a:lnTo>
                    <a:pt x="162763" y="25679"/>
                  </a:lnTo>
                  <a:lnTo>
                    <a:pt x="158394" y="29121"/>
                  </a:lnTo>
                  <a:lnTo>
                    <a:pt x="147231" y="29857"/>
                  </a:lnTo>
                  <a:lnTo>
                    <a:pt x="141884" y="33693"/>
                  </a:lnTo>
                  <a:lnTo>
                    <a:pt x="134848" y="32397"/>
                  </a:lnTo>
                  <a:lnTo>
                    <a:pt x="128866" y="36372"/>
                  </a:lnTo>
                  <a:lnTo>
                    <a:pt x="123901" y="36817"/>
                  </a:lnTo>
                  <a:lnTo>
                    <a:pt x="113245" y="37338"/>
                  </a:lnTo>
                  <a:lnTo>
                    <a:pt x="108877" y="35674"/>
                  </a:lnTo>
                  <a:lnTo>
                    <a:pt x="103073" y="40220"/>
                  </a:lnTo>
                  <a:lnTo>
                    <a:pt x="100431" y="40601"/>
                  </a:lnTo>
                  <a:lnTo>
                    <a:pt x="92100" y="43116"/>
                  </a:lnTo>
                  <a:lnTo>
                    <a:pt x="86791" y="45618"/>
                  </a:lnTo>
                  <a:lnTo>
                    <a:pt x="79997" y="45834"/>
                  </a:lnTo>
                  <a:lnTo>
                    <a:pt x="76885" y="49174"/>
                  </a:lnTo>
                  <a:lnTo>
                    <a:pt x="54571" y="49479"/>
                  </a:lnTo>
                  <a:lnTo>
                    <a:pt x="49415" y="54025"/>
                  </a:lnTo>
                  <a:lnTo>
                    <a:pt x="45339" y="54457"/>
                  </a:lnTo>
                  <a:lnTo>
                    <a:pt x="10655" y="54432"/>
                  </a:lnTo>
                  <a:lnTo>
                    <a:pt x="495" y="56654"/>
                  </a:lnTo>
                  <a:lnTo>
                    <a:pt x="0" y="57810"/>
                  </a:lnTo>
                  <a:lnTo>
                    <a:pt x="1587" y="62306"/>
                  </a:lnTo>
                  <a:lnTo>
                    <a:pt x="11976" y="62179"/>
                  </a:lnTo>
                  <a:lnTo>
                    <a:pt x="19050" y="62433"/>
                  </a:lnTo>
                  <a:lnTo>
                    <a:pt x="22517" y="60782"/>
                  </a:lnTo>
                  <a:lnTo>
                    <a:pt x="21653" y="66154"/>
                  </a:lnTo>
                  <a:lnTo>
                    <a:pt x="22821" y="66586"/>
                  </a:lnTo>
                  <a:lnTo>
                    <a:pt x="27139" y="62941"/>
                  </a:lnTo>
                  <a:lnTo>
                    <a:pt x="31978" y="65074"/>
                  </a:lnTo>
                  <a:lnTo>
                    <a:pt x="39560" y="62814"/>
                  </a:lnTo>
                  <a:lnTo>
                    <a:pt x="37249" y="61620"/>
                  </a:lnTo>
                  <a:lnTo>
                    <a:pt x="36703" y="60134"/>
                  </a:lnTo>
                  <a:lnTo>
                    <a:pt x="47599" y="62344"/>
                  </a:lnTo>
                  <a:lnTo>
                    <a:pt x="58166" y="58839"/>
                  </a:lnTo>
                  <a:lnTo>
                    <a:pt x="104838" y="50355"/>
                  </a:lnTo>
                  <a:lnTo>
                    <a:pt x="109982" y="49657"/>
                  </a:lnTo>
                  <a:lnTo>
                    <a:pt x="115062" y="46443"/>
                  </a:lnTo>
                  <a:lnTo>
                    <a:pt x="116332" y="46443"/>
                  </a:lnTo>
                  <a:lnTo>
                    <a:pt x="120573" y="48920"/>
                  </a:lnTo>
                  <a:lnTo>
                    <a:pt x="123723" y="45250"/>
                  </a:lnTo>
                  <a:lnTo>
                    <a:pt x="127215" y="46113"/>
                  </a:lnTo>
                  <a:lnTo>
                    <a:pt x="128778" y="45910"/>
                  </a:lnTo>
                  <a:lnTo>
                    <a:pt x="127762" y="44284"/>
                  </a:lnTo>
                  <a:lnTo>
                    <a:pt x="126365" y="45059"/>
                  </a:lnTo>
                  <a:lnTo>
                    <a:pt x="126136" y="43116"/>
                  </a:lnTo>
                  <a:lnTo>
                    <a:pt x="130314" y="44729"/>
                  </a:lnTo>
                  <a:lnTo>
                    <a:pt x="134137" y="43992"/>
                  </a:lnTo>
                  <a:lnTo>
                    <a:pt x="143471" y="40322"/>
                  </a:lnTo>
                  <a:lnTo>
                    <a:pt x="146342" y="45326"/>
                  </a:lnTo>
                  <a:lnTo>
                    <a:pt x="148767" y="45123"/>
                  </a:lnTo>
                  <a:lnTo>
                    <a:pt x="155511" y="40868"/>
                  </a:lnTo>
                  <a:lnTo>
                    <a:pt x="161950" y="39827"/>
                  </a:lnTo>
                  <a:lnTo>
                    <a:pt x="170675" y="36791"/>
                  </a:lnTo>
                  <a:lnTo>
                    <a:pt x="172097" y="37223"/>
                  </a:lnTo>
                  <a:lnTo>
                    <a:pt x="173964" y="38417"/>
                  </a:lnTo>
                  <a:lnTo>
                    <a:pt x="185318" y="35991"/>
                  </a:lnTo>
                  <a:lnTo>
                    <a:pt x="193217" y="33883"/>
                  </a:lnTo>
                  <a:lnTo>
                    <a:pt x="195338" y="32537"/>
                  </a:lnTo>
                  <a:lnTo>
                    <a:pt x="191820" y="30353"/>
                  </a:lnTo>
                  <a:lnTo>
                    <a:pt x="194081" y="29324"/>
                  </a:lnTo>
                  <a:lnTo>
                    <a:pt x="196202" y="30530"/>
                  </a:lnTo>
                  <a:lnTo>
                    <a:pt x="204571" y="29133"/>
                  </a:lnTo>
                  <a:lnTo>
                    <a:pt x="210070" y="26403"/>
                  </a:lnTo>
                  <a:lnTo>
                    <a:pt x="218998" y="24041"/>
                  </a:lnTo>
                  <a:lnTo>
                    <a:pt x="221653" y="22313"/>
                  </a:lnTo>
                  <a:lnTo>
                    <a:pt x="224764" y="14008"/>
                  </a:lnTo>
                  <a:lnTo>
                    <a:pt x="232321" y="12153"/>
                  </a:lnTo>
                  <a:lnTo>
                    <a:pt x="237959" y="16891"/>
                  </a:lnTo>
                  <a:lnTo>
                    <a:pt x="243090" y="16116"/>
                  </a:lnTo>
                  <a:lnTo>
                    <a:pt x="241617" y="13677"/>
                  </a:lnTo>
                  <a:lnTo>
                    <a:pt x="244602" y="11696"/>
                  </a:lnTo>
                  <a:lnTo>
                    <a:pt x="239915" y="9639"/>
                  </a:lnTo>
                  <a:lnTo>
                    <a:pt x="246253" y="6870"/>
                  </a:lnTo>
                  <a:lnTo>
                    <a:pt x="248678" y="2857"/>
                  </a:lnTo>
                  <a:lnTo>
                    <a:pt x="254292" y="4343"/>
                  </a:lnTo>
                  <a:lnTo>
                    <a:pt x="255638" y="4076"/>
                  </a:lnTo>
                  <a:lnTo>
                    <a:pt x="255752" y="965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522920" y="2093734"/>
              <a:ext cx="229235" cy="78105"/>
            </a:xfrm>
            <a:custGeom>
              <a:avLst/>
              <a:gdLst/>
              <a:ahLst/>
              <a:cxnLst/>
              <a:rect l="l" t="t" r="r" b="b"/>
              <a:pathLst>
                <a:path w="229235" h="78105">
                  <a:moveTo>
                    <a:pt x="211582" y="0"/>
                  </a:moveTo>
                  <a:lnTo>
                    <a:pt x="208902" y="812"/>
                  </a:lnTo>
                  <a:lnTo>
                    <a:pt x="208279" y="6146"/>
                  </a:lnTo>
                  <a:lnTo>
                    <a:pt x="208457" y="8928"/>
                  </a:lnTo>
                  <a:lnTo>
                    <a:pt x="208356" y="18262"/>
                  </a:lnTo>
                  <a:lnTo>
                    <a:pt x="208140" y="18503"/>
                  </a:lnTo>
                  <a:lnTo>
                    <a:pt x="192836" y="18503"/>
                  </a:lnTo>
                  <a:lnTo>
                    <a:pt x="185508" y="18719"/>
                  </a:lnTo>
                  <a:lnTo>
                    <a:pt x="183146" y="19532"/>
                  </a:lnTo>
                  <a:lnTo>
                    <a:pt x="182117" y="26009"/>
                  </a:lnTo>
                  <a:lnTo>
                    <a:pt x="179997" y="26873"/>
                  </a:lnTo>
                  <a:lnTo>
                    <a:pt x="174840" y="26885"/>
                  </a:lnTo>
                  <a:lnTo>
                    <a:pt x="172186" y="26466"/>
                  </a:lnTo>
                  <a:lnTo>
                    <a:pt x="167728" y="31343"/>
                  </a:lnTo>
                  <a:lnTo>
                    <a:pt x="164160" y="30962"/>
                  </a:lnTo>
                  <a:lnTo>
                    <a:pt x="138384" y="31021"/>
                  </a:lnTo>
                  <a:lnTo>
                    <a:pt x="131000" y="31496"/>
                  </a:lnTo>
                  <a:lnTo>
                    <a:pt x="122575" y="32581"/>
                  </a:lnTo>
                  <a:lnTo>
                    <a:pt x="113979" y="32572"/>
                  </a:lnTo>
                  <a:lnTo>
                    <a:pt x="105483" y="33281"/>
                  </a:lnTo>
                  <a:lnTo>
                    <a:pt x="97358" y="36525"/>
                  </a:lnTo>
                  <a:lnTo>
                    <a:pt x="96735" y="36931"/>
                  </a:lnTo>
                  <a:lnTo>
                    <a:pt x="95669" y="36677"/>
                  </a:lnTo>
                  <a:lnTo>
                    <a:pt x="93916" y="36804"/>
                  </a:lnTo>
                  <a:lnTo>
                    <a:pt x="93281" y="37147"/>
                  </a:lnTo>
                  <a:lnTo>
                    <a:pt x="89725" y="43230"/>
                  </a:lnTo>
                  <a:lnTo>
                    <a:pt x="88582" y="43497"/>
                  </a:lnTo>
                  <a:lnTo>
                    <a:pt x="81572" y="36715"/>
                  </a:lnTo>
                  <a:lnTo>
                    <a:pt x="80238" y="39636"/>
                  </a:lnTo>
                  <a:lnTo>
                    <a:pt x="76606" y="38976"/>
                  </a:lnTo>
                  <a:lnTo>
                    <a:pt x="78689" y="42392"/>
                  </a:lnTo>
                  <a:lnTo>
                    <a:pt x="78460" y="43230"/>
                  </a:lnTo>
                  <a:lnTo>
                    <a:pt x="76631" y="43815"/>
                  </a:lnTo>
                  <a:lnTo>
                    <a:pt x="75488" y="43865"/>
                  </a:lnTo>
                  <a:lnTo>
                    <a:pt x="73253" y="43205"/>
                  </a:lnTo>
                  <a:lnTo>
                    <a:pt x="73240" y="42176"/>
                  </a:lnTo>
                  <a:lnTo>
                    <a:pt x="75183" y="39763"/>
                  </a:lnTo>
                  <a:lnTo>
                    <a:pt x="74053" y="39090"/>
                  </a:lnTo>
                  <a:lnTo>
                    <a:pt x="71881" y="36664"/>
                  </a:lnTo>
                  <a:lnTo>
                    <a:pt x="71094" y="37909"/>
                  </a:lnTo>
                  <a:lnTo>
                    <a:pt x="69291" y="39789"/>
                  </a:lnTo>
                  <a:lnTo>
                    <a:pt x="67030" y="39878"/>
                  </a:lnTo>
                  <a:lnTo>
                    <a:pt x="67284" y="44056"/>
                  </a:lnTo>
                  <a:lnTo>
                    <a:pt x="70434" y="41783"/>
                  </a:lnTo>
                  <a:lnTo>
                    <a:pt x="71056" y="43878"/>
                  </a:lnTo>
                  <a:lnTo>
                    <a:pt x="66001" y="44297"/>
                  </a:lnTo>
                  <a:lnTo>
                    <a:pt x="61975" y="47066"/>
                  </a:lnTo>
                  <a:lnTo>
                    <a:pt x="56146" y="46520"/>
                  </a:lnTo>
                  <a:lnTo>
                    <a:pt x="44326" y="45832"/>
                  </a:lnTo>
                  <a:lnTo>
                    <a:pt x="32451" y="45732"/>
                  </a:lnTo>
                  <a:lnTo>
                    <a:pt x="7696" y="46050"/>
                  </a:lnTo>
                  <a:lnTo>
                    <a:pt x="6362" y="45681"/>
                  </a:lnTo>
                  <a:lnTo>
                    <a:pt x="5537" y="48412"/>
                  </a:lnTo>
                  <a:lnTo>
                    <a:pt x="6908" y="49618"/>
                  </a:lnTo>
                  <a:lnTo>
                    <a:pt x="12357" y="49669"/>
                  </a:lnTo>
                  <a:lnTo>
                    <a:pt x="15328" y="53746"/>
                  </a:lnTo>
                  <a:lnTo>
                    <a:pt x="19786" y="53936"/>
                  </a:lnTo>
                  <a:lnTo>
                    <a:pt x="15798" y="54508"/>
                  </a:lnTo>
                  <a:lnTo>
                    <a:pt x="11874" y="54356"/>
                  </a:lnTo>
                  <a:lnTo>
                    <a:pt x="4457" y="51689"/>
                  </a:lnTo>
                  <a:lnTo>
                    <a:pt x="2095" y="52362"/>
                  </a:lnTo>
                  <a:lnTo>
                    <a:pt x="1206" y="56413"/>
                  </a:lnTo>
                  <a:lnTo>
                    <a:pt x="0" y="59042"/>
                  </a:lnTo>
                  <a:lnTo>
                    <a:pt x="2222" y="60337"/>
                  </a:lnTo>
                  <a:lnTo>
                    <a:pt x="11671" y="59829"/>
                  </a:lnTo>
                  <a:lnTo>
                    <a:pt x="12712" y="64808"/>
                  </a:lnTo>
                  <a:lnTo>
                    <a:pt x="12661" y="71183"/>
                  </a:lnTo>
                  <a:lnTo>
                    <a:pt x="14681" y="73571"/>
                  </a:lnTo>
                  <a:lnTo>
                    <a:pt x="16852" y="73317"/>
                  </a:lnTo>
                  <a:lnTo>
                    <a:pt x="37820" y="73558"/>
                  </a:lnTo>
                  <a:lnTo>
                    <a:pt x="44551" y="77444"/>
                  </a:lnTo>
                  <a:lnTo>
                    <a:pt x="49060" y="77546"/>
                  </a:lnTo>
                  <a:lnTo>
                    <a:pt x="56019" y="73380"/>
                  </a:lnTo>
                  <a:lnTo>
                    <a:pt x="67817" y="73342"/>
                  </a:lnTo>
                  <a:lnTo>
                    <a:pt x="71970" y="73596"/>
                  </a:lnTo>
                  <a:lnTo>
                    <a:pt x="83540" y="72555"/>
                  </a:lnTo>
                  <a:lnTo>
                    <a:pt x="87274" y="66903"/>
                  </a:lnTo>
                  <a:lnTo>
                    <a:pt x="88976" y="66535"/>
                  </a:lnTo>
                  <a:lnTo>
                    <a:pt x="96507" y="67945"/>
                  </a:lnTo>
                  <a:lnTo>
                    <a:pt x="101422" y="66522"/>
                  </a:lnTo>
                  <a:lnTo>
                    <a:pt x="108788" y="60744"/>
                  </a:lnTo>
                  <a:lnTo>
                    <a:pt x="112433" y="59982"/>
                  </a:lnTo>
                  <a:lnTo>
                    <a:pt x="120942" y="59740"/>
                  </a:lnTo>
                  <a:lnTo>
                    <a:pt x="125222" y="59309"/>
                  </a:lnTo>
                  <a:lnTo>
                    <a:pt x="131813" y="59817"/>
                  </a:lnTo>
                  <a:lnTo>
                    <a:pt x="133972" y="58826"/>
                  </a:lnTo>
                  <a:lnTo>
                    <a:pt x="136321" y="54851"/>
                  </a:lnTo>
                  <a:lnTo>
                    <a:pt x="134543" y="54038"/>
                  </a:lnTo>
                  <a:lnTo>
                    <a:pt x="133667" y="52882"/>
                  </a:lnTo>
                  <a:lnTo>
                    <a:pt x="134861" y="52895"/>
                  </a:lnTo>
                  <a:lnTo>
                    <a:pt x="136740" y="54013"/>
                  </a:lnTo>
                  <a:lnTo>
                    <a:pt x="137236" y="55600"/>
                  </a:lnTo>
                  <a:lnTo>
                    <a:pt x="140919" y="60236"/>
                  </a:lnTo>
                  <a:lnTo>
                    <a:pt x="145008" y="60617"/>
                  </a:lnTo>
                  <a:lnTo>
                    <a:pt x="149351" y="55753"/>
                  </a:lnTo>
                  <a:lnTo>
                    <a:pt x="157391" y="53708"/>
                  </a:lnTo>
                  <a:lnTo>
                    <a:pt x="161670" y="50622"/>
                  </a:lnTo>
                  <a:lnTo>
                    <a:pt x="167271" y="52819"/>
                  </a:lnTo>
                  <a:lnTo>
                    <a:pt x="170789" y="49885"/>
                  </a:lnTo>
                  <a:lnTo>
                    <a:pt x="179209" y="48996"/>
                  </a:lnTo>
                  <a:lnTo>
                    <a:pt x="181241" y="47383"/>
                  </a:lnTo>
                  <a:lnTo>
                    <a:pt x="186931" y="48526"/>
                  </a:lnTo>
                  <a:lnTo>
                    <a:pt x="182765" y="52070"/>
                  </a:lnTo>
                  <a:lnTo>
                    <a:pt x="187083" y="54241"/>
                  </a:lnTo>
                  <a:lnTo>
                    <a:pt x="188239" y="53835"/>
                  </a:lnTo>
                  <a:lnTo>
                    <a:pt x="189293" y="52895"/>
                  </a:lnTo>
                  <a:lnTo>
                    <a:pt x="190385" y="49390"/>
                  </a:lnTo>
                  <a:lnTo>
                    <a:pt x="196418" y="48107"/>
                  </a:lnTo>
                  <a:lnTo>
                    <a:pt x="196786" y="45554"/>
                  </a:lnTo>
                  <a:lnTo>
                    <a:pt x="198780" y="46050"/>
                  </a:lnTo>
                  <a:lnTo>
                    <a:pt x="211112" y="45732"/>
                  </a:lnTo>
                  <a:lnTo>
                    <a:pt x="221145" y="46456"/>
                  </a:lnTo>
                  <a:lnTo>
                    <a:pt x="222846" y="44983"/>
                  </a:lnTo>
                  <a:lnTo>
                    <a:pt x="222376" y="37655"/>
                  </a:lnTo>
                  <a:lnTo>
                    <a:pt x="220649" y="34213"/>
                  </a:lnTo>
                  <a:lnTo>
                    <a:pt x="224459" y="32524"/>
                  </a:lnTo>
                  <a:lnTo>
                    <a:pt x="225742" y="29857"/>
                  </a:lnTo>
                  <a:lnTo>
                    <a:pt x="224434" y="27533"/>
                  </a:lnTo>
                  <a:lnTo>
                    <a:pt x="223494" y="25095"/>
                  </a:lnTo>
                  <a:lnTo>
                    <a:pt x="224345" y="26581"/>
                  </a:lnTo>
                  <a:lnTo>
                    <a:pt x="225577" y="27470"/>
                  </a:lnTo>
                  <a:lnTo>
                    <a:pt x="228892" y="25590"/>
                  </a:lnTo>
                  <a:lnTo>
                    <a:pt x="229108" y="23660"/>
                  </a:lnTo>
                  <a:lnTo>
                    <a:pt x="227761" y="16662"/>
                  </a:lnTo>
                  <a:lnTo>
                    <a:pt x="225526" y="11785"/>
                  </a:lnTo>
                  <a:lnTo>
                    <a:pt x="222199" y="5740"/>
                  </a:lnTo>
                  <a:lnTo>
                    <a:pt x="220789" y="5321"/>
                  </a:lnTo>
                  <a:lnTo>
                    <a:pt x="216789" y="5130"/>
                  </a:lnTo>
                  <a:lnTo>
                    <a:pt x="214757" y="4191"/>
                  </a:lnTo>
                  <a:lnTo>
                    <a:pt x="212636" y="939"/>
                  </a:lnTo>
                  <a:lnTo>
                    <a:pt x="211582" y="0"/>
                  </a:lnTo>
                  <a:close/>
                </a:path>
              </a:pathLst>
            </a:custGeom>
            <a:solidFill>
              <a:srgbClr val="6C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653565" y="2043188"/>
              <a:ext cx="146685" cy="84455"/>
            </a:xfrm>
            <a:custGeom>
              <a:avLst/>
              <a:gdLst/>
              <a:ahLst/>
              <a:cxnLst/>
              <a:rect l="l" t="t" r="r" b="b"/>
              <a:pathLst>
                <a:path w="146685" h="84455">
                  <a:moveTo>
                    <a:pt x="145732" y="0"/>
                  </a:moveTo>
                  <a:lnTo>
                    <a:pt x="143700" y="3873"/>
                  </a:lnTo>
                  <a:lnTo>
                    <a:pt x="138938" y="2184"/>
                  </a:lnTo>
                  <a:lnTo>
                    <a:pt x="135623" y="4584"/>
                  </a:lnTo>
                  <a:lnTo>
                    <a:pt x="139128" y="5600"/>
                  </a:lnTo>
                  <a:lnTo>
                    <a:pt x="141732" y="4178"/>
                  </a:lnTo>
                  <a:lnTo>
                    <a:pt x="142227" y="8394"/>
                  </a:lnTo>
                  <a:lnTo>
                    <a:pt x="139026" y="9994"/>
                  </a:lnTo>
                  <a:lnTo>
                    <a:pt x="133642" y="8763"/>
                  </a:lnTo>
                  <a:lnTo>
                    <a:pt x="131406" y="11912"/>
                  </a:lnTo>
                  <a:lnTo>
                    <a:pt x="126758" y="15214"/>
                  </a:lnTo>
                  <a:lnTo>
                    <a:pt x="125107" y="15760"/>
                  </a:lnTo>
                  <a:lnTo>
                    <a:pt x="121729" y="14262"/>
                  </a:lnTo>
                  <a:lnTo>
                    <a:pt x="119494" y="14058"/>
                  </a:lnTo>
                  <a:lnTo>
                    <a:pt x="118059" y="21158"/>
                  </a:lnTo>
                  <a:lnTo>
                    <a:pt x="112890" y="20510"/>
                  </a:lnTo>
                  <a:lnTo>
                    <a:pt x="103276" y="23622"/>
                  </a:lnTo>
                  <a:lnTo>
                    <a:pt x="96989" y="24777"/>
                  </a:lnTo>
                  <a:lnTo>
                    <a:pt x="91986" y="29667"/>
                  </a:lnTo>
                  <a:lnTo>
                    <a:pt x="93218" y="30810"/>
                  </a:lnTo>
                  <a:lnTo>
                    <a:pt x="96367" y="31991"/>
                  </a:lnTo>
                  <a:lnTo>
                    <a:pt x="94589" y="34772"/>
                  </a:lnTo>
                  <a:lnTo>
                    <a:pt x="93167" y="34201"/>
                  </a:lnTo>
                  <a:lnTo>
                    <a:pt x="89941" y="29679"/>
                  </a:lnTo>
                  <a:lnTo>
                    <a:pt x="86372" y="31673"/>
                  </a:lnTo>
                  <a:lnTo>
                    <a:pt x="80111" y="30657"/>
                  </a:lnTo>
                  <a:lnTo>
                    <a:pt x="78879" y="32232"/>
                  </a:lnTo>
                  <a:lnTo>
                    <a:pt x="79273" y="35318"/>
                  </a:lnTo>
                  <a:lnTo>
                    <a:pt x="79273" y="41541"/>
                  </a:lnTo>
                  <a:lnTo>
                    <a:pt x="78244" y="42951"/>
                  </a:lnTo>
                  <a:lnTo>
                    <a:pt x="80365" y="43802"/>
                  </a:lnTo>
                  <a:lnTo>
                    <a:pt x="79971" y="45173"/>
                  </a:lnTo>
                  <a:lnTo>
                    <a:pt x="78092" y="43230"/>
                  </a:lnTo>
                  <a:lnTo>
                    <a:pt x="76136" y="43256"/>
                  </a:lnTo>
                  <a:lnTo>
                    <a:pt x="74079" y="44665"/>
                  </a:lnTo>
                  <a:lnTo>
                    <a:pt x="71551" y="44399"/>
                  </a:lnTo>
                  <a:lnTo>
                    <a:pt x="68160" y="45872"/>
                  </a:lnTo>
                  <a:lnTo>
                    <a:pt x="63030" y="39522"/>
                  </a:lnTo>
                  <a:lnTo>
                    <a:pt x="58381" y="41148"/>
                  </a:lnTo>
                  <a:lnTo>
                    <a:pt x="51523" y="43014"/>
                  </a:lnTo>
                  <a:lnTo>
                    <a:pt x="53886" y="47574"/>
                  </a:lnTo>
                  <a:lnTo>
                    <a:pt x="53136" y="51625"/>
                  </a:lnTo>
                  <a:lnTo>
                    <a:pt x="53340" y="52870"/>
                  </a:lnTo>
                  <a:lnTo>
                    <a:pt x="53403" y="56299"/>
                  </a:lnTo>
                  <a:lnTo>
                    <a:pt x="47320" y="58686"/>
                  </a:lnTo>
                  <a:lnTo>
                    <a:pt x="42138" y="59969"/>
                  </a:lnTo>
                  <a:lnTo>
                    <a:pt x="36652" y="63792"/>
                  </a:lnTo>
                  <a:lnTo>
                    <a:pt x="34975" y="62915"/>
                  </a:lnTo>
                  <a:lnTo>
                    <a:pt x="30048" y="54152"/>
                  </a:lnTo>
                  <a:lnTo>
                    <a:pt x="22479" y="58343"/>
                  </a:lnTo>
                  <a:lnTo>
                    <a:pt x="14312" y="56845"/>
                  </a:lnTo>
                  <a:lnTo>
                    <a:pt x="13843" y="58508"/>
                  </a:lnTo>
                  <a:lnTo>
                    <a:pt x="13881" y="71069"/>
                  </a:lnTo>
                  <a:lnTo>
                    <a:pt x="11671" y="72796"/>
                  </a:lnTo>
                  <a:lnTo>
                    <a:pt x="7200" y="75425"/>
                  </a:lnTo>
                  <a:lnTo>
                    <a:pt x="7886" y="72186"/>
                  </a:lnTo>
                  <a:lnTo>
                    <a:pt x="5613" y="70688"/>
                  </a:lnTo>
                  <a:lnTo>
                    <a:pt x="4508" y="70472"/>
                  </a:lnTo>
                  <a:lnTo>
                    <a:pt x="1676" y="71424"/>
                  </a:lnTo>
                  <a:lnTo>
                    <a:pt x="558" y="73139"/>
                  </a:lnTo>
                  <a:lnTo>
                    <a:pt x="1320" y="77101"/>
                  </a:lnTo>
                  <a:lnTo>
                    <a:pt x="0" y="79502"/>
                  </a:lnTo>
                  <a:lnTo>
                    <a:pt x="355" y="82042"/>
                  </a:lnTo>
                  <a:lnTo>
                    <a:pt x="1524" y="82969"/>
                  </a:lnTo>
                  <a:lnTo>
                    <a:pt x="38671" y="82969"/>
                  </a:lnTo>
                  <a:lnTo>
                    <a:pt x="40538" y="77266"/>
                  </a:lnTo>
                  <a:lnTo>
                    <a:pt x="45021" y="79044"/>
                  </a:lnTo>
                  <a:lnTo>
                    <a:pt x="51854" y="78943"/>
                  </a:lnTo>
                  <a:lnTo>
                    <a:pt x="53657" y="77876"/>
                  </a:lnTo>
                  <a:lnTo>
                    <a:pt x="52933" y="70980"/>
                  </a:lnTo>
                  <a:lnTo>
                    <a:pt x="54876" y="70523"/>
                  </a:lnTo>
                  <a:lnTo>
                    <a:pt x="63423" y="70713"/>
                  </a:lnTo>
                  <a:lnTo>
                    <a:pt x="69126" y="70472"/>
                  </a:lnTo>
                  <a:lnTo>
                    <a:pt x="78168" y="70802"/>
                  </a:lnTo>
                  <a:lnTo>
                    <a:pt x="79502" y="69748"/>
                  </a:lnTo>
                  <a:lnTo>
                    <a:pt x="79095" y="61442"/>
                  </a:lnTo>
                  <a:lnTo>
                    <a:pt x="79273" y="51739"/>
                  </a:lnTo>
                  <a:lnTo>
                    <a:pt x="81153" y="49987"/>
                  </a:lnTo>
                  <a:lnTo>
                    <a:pt x="81102" y="57772"/>
                  </a:lnTo>
                  <a:lnTo>
                    <a:pt x="85585" y="57378"/>
                  </a:lnTo>
                  <a:lnTo>
                    <a:pt x="97663" y="76466"/>
                  </a:lnTo>
                  <a:lnTo>
                    <a:pt x="93141" y="76504"/>
                  </a:lnTo>
                  <a:lnTo>
                    <a:pt x="94208" y="74637"/>
                  </a:lnTo>
                  <a:lnTo>
                    <a:pt x="94729" y="71564"/>
                  </a:lnTo>
                  <a:lnTo>
                    <a:pt x="93687" y="70650"/>
                  </a:lnTo>
                  <a:lnTo>
                    <a:pt x="90436" y="71120"/>
                  </a:lnTo>
                  <a:lnTo>
                    <a:pt x="90385" y="72809"/>
                  </a:lnTo>
                  <a:lnTo>
                    <a:pt x="92659" y="76669"/>
                  </a:lnTo>
                  <a:lnTo>
                    <a:pt x="92405" y="80124"/>
                  </a:lnTo>
                  <a:lnTo>
                    <a:pt x="93814" y="83083"/>
                  </a:lnTo>
                  <a:lnTo>
                    <a:pt x="99504" y="84175"/>
                  </a:lnTo>
                  <a:lnTo>
                    <a:pt x="99885" y="83654"/>
                  </a:lnTo>
                  <a:lnTo>
                    <a:pt x="100139" y="73901"/>
                  </a:lnTo>
                  <a:lnTo>
                    <a:pt x="99009" y="70764"/>
                  </a:lnTo>
                  <a:lnTo>
                    <a:pt x="105232" y="70929"/>
                  </a:lnTo>
                  <a:lnTo>
                    <a:pt x="109435" y="68364"/>
                  </a:lnTo>
                  <a:lnTo>
                    <a:pt x="112547" y="75539"/>
                  </a:lnTo>
                  <a:lnTo>
                    <a:pt x="114769" y="74968"/>
                  </a:lnTo>
                  <a:lnTo>
                    <a:pt x="118732" y="74777"/>
                  </a:lnTo>
                  <a:lnTo>
                    <a:pt x="117348" y="72453"/>
                  </a:lnTo>
                  <a:lnTo>
                    <a:pt x="117856" y="70307"/>
                  </a:lnTo>
                  <a:lnTo>
                    <a:pt x="117703" y="69405"/>
                  </a:lnTo>
                  <a:lnTo>
                    <a:pt x="118021" y="57543"/>
                  </a:lnTo>
                  <a:lnTo>
                    <a:pt x="117551" y="45453"/>
                  </a:lnTo>
                  <a:lnTo>
                    <a:pt x="118122" y="44373"/>
                  </a:lnTo>
                  <a:lnTo>
                    <a:pt x="129768" y="45046"/>
                  </a:lnTo>
                  <a:lnTo>
                    <a:pt x="132041" y="43688"/>
                  </a:lnTo>
                  <a:lnTo>
                    <a:pt x="131038" y="37376"/>
                  </a:lnTo>
                  <a:lnTo>
                    <a:pt x="131495" y="31940"/>
                  </a:lnTo>
                  <a:lnTo>
                    <a:pt x="130048" y="31165"/>
                  </a:lnTo>
                  <a:lnTo>
                    <a:pt x="120535" y="30962"/>
                  </a:lnTo>
                  <a:lnTo>
                    <a:pt x="120218" y="30187"/>
                  </a:lnTo>
                  <a:lnTo>
                    <a:pt x="120650" y="19659"/>
                  </a:lnTo>
                  <a:lnTo>
                    <a:pt x="121780" y="17932"/>
                  </a:lnTo>
                  <a:lnTo>
                    <a:pt x="131241" y="18021"/>
                  </a:lnTo>
                  <a:lnTo>
                    <a:pt x="136309" y="14401"/>
                  </a:lnTo>
                  <a:lnTo>
                    <a:pt x="143268" y="14414"/>
                  </a:lnTo>
                  <a:lnTo>
                    <a:pt x="144462" y="13576"/>
                  </a:lnTo>
                  <a:lnTo>
                    <a:pt x="144018" y="8280"/>
                  </a:lnTo>
                  <a:lnTo>
                    <a:pt x="146507" y="4318"/>
                  </a:lnTo>
                  <a:lnTo>
                    <a:pt x="145732" y="0"/>
                  </a:lnTo>
                  <a:close/>
                </a:path>
              </a:pathLst>
            </a:custGeom>
            <a:solidFill>
              <a:srgbClr val="6DAC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623047" y="2144280"/>
              <a:ext cx="109855" cy="35560"/>
            </a:xfrm>
            <a:custGeom>
              <a:avLst/>
              <a:gdLst/>
              <a:ahLst/>
              <a:cxnLst/>
              <a:rect l="l" t="t" r="r" b="b"/>
              <a:pathLst>
                <a:path w="109855" h="35560">
                  <a:moveTo>
                    <a:pt x="91452" y="0"/>
                  </a:moveTo>
                  <a:lnTo>
                    <a:pt x="89027" y="1714"/>
                  </a:lnTo>
                  <a:lnTo>
                    <a:pt x="85915" y="2755"/>
                  </a:lnTo>
                  <a:lnTo>
                    <a:pt x="85128" y="2095"/>
                  </a:lnTo>
                  <a:lnTo>
                    <a:pt x="83959" y="2019"/>
                  </a:lnTo>
                  <a:lnTo>
                    <a:pt x="82283" y="8013"/>
                  </a:lnTo>
                  <a:lnTo>
                    <a:pt x="78232" y="7746"/>
                  </a:lnTo>
                  <a:lnTo>
                    <a:pt x="72275" y="7759"/>
                  </a:lnTo>
                  <a:lnTo>
                    <a:pt x="70599" y="8813"/>
                  </a:lnTo>
                  <a:lnTo>
                    <a:pt x="62115" y="10921"/>
                  </a:lnTo>
                  <a:lnTo>
                    <a:pt x="56400" y="16294"/>
                  </a:lnTo>
                  <a:lnTo>
                    <a:pt x="48044" y="14084"/>
                  </a:lnTo>
                  <a:lnTo>
                    <a:pt x="43954" y="16586"/>
                  </a:lnTo>
                  <a:lnTo>
                    <a:pt x="41249" y="17106"/>
                  </a:lnTo>
                  <a:lnTo>
                    <a:pt x="35445" y="17614"/>
                  </a:lnTo>
                  <a:lnTo>
                    <a:pt x="32880" y="18529"/>
                  </a:lnTo>
                  <a:lnTo>
                    <a:pt x="29552" y="22707"/>
                  </a:lnTo>
                  <a:lnTo>
                    <a:pt x="27800" y="24231"/>
                  </a:lnTo>
                  <a:lnTo>
                    <a:pt x="25946" y="21437"/>
                  </a:lnTo>
                  <a:lnTo>
                    <a:pt x="25222" y="20777"/>
                  </a:lnTo>
                  <a:lnTo>
                    <a:pt x="23253" y="20078"/>
                  </a:lnTo>
                  <a:lnTo>
                    <a:pt x="21653" y="20421"/>
                  </a:lnTo>
                  <a:lnTo>
                    <a:pt x="16002" y="19545"/>
                  </a:lnTo>
                  <a:lnTo>
                    <a:pt x="16903" y="26492"/>
                  </a:lnTo>
                  <a:lnTo>
                    <a:pt x="9118" y="23952"/>
                  </a:lnTo>
                  <a:lnTo>
                    <a:pt x="6477" y="25158"/>
                  </a:lnTo>
                  <a:lnTo>
                    <a:pt x="3924" y="27444"/>
                  </a:lnTo>
                  <a:lnTo>
                    <a:pt x="2832" y="30010"/>
                  </a:lnTo>
                  <a:lnTo>
                    <a:pt x="0" y="32981"/>
                  </a:lnTo>
                  <a:lnTo>
                    <a:pt x="5537" y="33896"/>
                  </a:lnTo>
                  <a:lnTo>
                    <a:pt x="8242" y="33820"/>
                  </a:lnTo>
                  <a:lnTo>
                    <a:pt x="11010" y="34251"/>
                  </a:lnTo>
                  <a:lnTo>
                    <a:pt x="15836" y="32194"/>
                  </a:lnTo>
                  <a:lnTo>
                    <a:pt x="18415" y="34937"/>
                  </a:lnTo>
                  <a:lnTo>
                    <a:pt x="24893" y="34471"/>
                  </a:lnTo>
                  <a:lnTo>
                    <a:pt x="37294" y="30390"/>
                  </a:lnTo>
                  <a:lnTo>
                    <a:pt x="44196" y="30429"/>
                  </a:lnTo>
                  <a:lnTo>
                    <a:pt x="46761" y="27508"/>
                  </a:lnTo>
                  <a:lnTo>
                    <a:pt x="53187" y="27749"/>
                  </a:lnTo>
                  <a:lnTo>
                    <a:pt x="55003" y="27571"/>
                  </a:lnTo>
                  <a:lnTo>
                    <a:pt x="64046" y="23113"/>
                  </a:lnTo>
                  <a:lnTo>
                    <a:pt x="71742" y="21297"/>
                  </a:lnTo>
                  <a:lnTo>
                    <a:pt x="82613" y="21539"/>
                  </a:lnTo>
                  <a:lnTo>
                    <a:pt x="84226" y="20764"/>
                  </a:lnTo>
                  <a:lnTo>
                    <a:pt x="83337" y="14033"/>
                  </a:lnTo>
                  <a:lnTo>
                    <a:pt x="84975" y="12890"/>
                  </a:lnTo>
                  <a:lnTo>
                    <a:pt x="91846" y="13220"/>
                  </a:lnTo>
                  <a:lnTo>
                    <a:pt x="95821" y="14503"/>
                  </a:lnTo>
                  <a:lnTo>
                    <a:pt x="97586" y="8102"/>
                  </a:lnTo>
                  <a:lnTo>
                    <a:pt x="99872" y="8420"/>
                  </a:lnTo>
                  <a:lnTo>
                    <a:pt x="104216" y="7721"/>
                  </a:lnTo>
                  <a:lnTo>
                    <a:pt x="107784" y="9359"/>
                  </a:lnTo>
                  <a:lnTo>
                    <a:pt x="109804" y="5867"/>
                  </a:lnTo>
                  <a:lnTo>
                    <a:pt x="106680" y="4825"/>
                  </a:lnTo>
                  <a:lnTo>
                    <a:pt x="105295" y="5676"/>
                  </a:lnTo>
                  <a:lnTo>
                    <a:pt x="103924" y="5981"/>
                  </a:lnTo>
                  <a:lnTo>
                    <a:pt x="100901" y="3416"/>
                  </a:lnTo>
                  <a:lnTo>
                    <a:pt x="99047" y="3340"/>
                  </a:lnTo>
                  <a:lnTo>
                    <a:pt x="97078" y="3949"/>
                  </a:lnTo>
                  <a:lnTo>
                    <a:pt x="94830" y="5499"/>
                  </a:lnTo>
                  <a:lnTo>
                    <a:pt x="92976" y="1396"/>
                  </a:lnTo>
                  <a:lnTo>
                    <a:pt x="91452" y="0"/>
                  </a:lnTo>
                  <a:close/>
                </a:path>
              </a:pathLst>
            </a:custGeom>
            <a:solidFill>
              <a:srgbClr val="67A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712074" y="2140419"/>
              <a:ext cx="8890" cy="12065"/>
            </a:xfrm>
            <a:custGeom>
              <a:avLst/>
              <a:gdLst/>
              <a:ahLst/>
              <a:cxnLst/>
              <a:rect l="l" t="t" r="r" b="b"/>
              <a:pathLst>
                <a:path w="8889" h="12064">
                  <a:moveTo>
                    <a:pt x="3238" y="0"/>
                  </a:moveTo>
                  <a:lnTo>
                    <a:pt x="127" y="177"/>
                  </a:lnTo>
                  <a:lnTo>
                    <a:pt x="0" y="5575"/>
                  </a:lnTo>
                  <a:lnTo>
                    <a:pt x="2374" y="5473"/>
                  </a:lnTo>
                  <a:lnTo>
                    <a:pt x="4064" y="6172"/>
                  </a:lnTo>
                  <a:lnTo>
                    <a:pt x="4203" y="10083"/>
                  </a:lnTo>
                  <a:lnTo>
                    <a:pt x="4038" y="11658"/>
                  </a:lnTo>
                  <a:lnTo>
                    <a:pt x="7581" y="11391"/>
                  </a:lnTo>
                  <a:lnTo>
                    <a:pt x="7112" y="9804"/>
                  </a:lnTo>
                  <a:lnTo>
                    <a:pt x="7264" y="8686"/>
                  </a:lnTo>
                  <a:lnTo>
                    <a:pt x="8636" y="6959"/>
                  </a:lnTo>
                  <a:lnTo>
                    <a:pt x="8648" y="5232"/>
                  </a:lnTo>
                  <a:lnTo>
                    <a:pt x="7277" y="3492"/>
                  </a:lnTo>
                  <a:lnTo>
                    <a:pt x="7264" y="1422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719338" y="2141613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19">
                  <a:moveTo>
                    <a:pt x="5448" y="0"/>
                  </a:moveTo>
                  <a:lnTo>
                    <a:pt x="12" y="2298"/>
                  </a:lnTo>
                  <a:lnTo>
                    <a:pt x="0" y="4038"/>
                  </a:lnTo>
                  <a:lnTo>
                    <a:pt x="0" y="7493"/>
                  </a:lnTo>
                  <a:lnTo>
                    <a:pt x="6235" y="7493"/>
                  </a:lnTo>
                  <a:lnTo>
                    <a:pt x="5321" y="4356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755940" y="2117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260" y="0"/>
                  </a:moveTo>
                  <a:lnTo>
                    <a:pt x="1511" y="203"/>
                  </a:lnTo>
                  <a:lnTo>
                    <a:pt x="977" y="342"/>
                  </a:lnTo>
                  <a:lnTo>
                    <a:pt x="342" y="977"/>
                  </a:lnTo>
                  <a:lnTo>
                    <a:pt x="203" y="1511"/>
                  </a:lnTo>
                  <a:lnTo>
                    <a:pt x="0" y="2260"/>
                  </a:lnTo>
                  <a:lnTo>
                    <a:pt x="647" y="2641"/>
                  </a:lnTo>
                  <a:lnTo>
                    <a:pt x="1397" y="2705"/>
                  </a:lnTo>
                  <a:lnTo>
                    <a:pt x="2146" y="2578"/>
                  </a:lnTo>
                  <a:lnTo>
                    <a:pt x="2641" y="2146"/>
                  </a:lnTo>
                  <a:lnTo>
                    <a:pt x="2717" y="660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6DAC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725587" y="2149106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40" y="0"/>
                  </a:moveTo>
                  <a:lnTo>
                    <a:pt x="0" y="0"/>
                  </a:lnTo>
                  <a:lnTo>
                    <a:pt x="1384" y="2667"/>
                  </a:lnTo>
                  <a:lnTo>
                    <a:pt x="2755" y="1460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6FA5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819008" y="1974646"/>
              <a:ext cx="44450" cy="29209"/>
            </a:xfrm>
            <a:custGeom>
              <a:avLst/>
              <a:gdLst/>
              <a:ahLst/>
              <a:cxnLst/>
              <a:rect l="l" t="t" r="r" b="b"/>
              <a:pathLst>
                <a:path w="44450" h="29210">
                  <a:moveTo>
                    <a:pt x="13307" y="26708"/>
                  </a:moveTo>
                  <a:lnTo>
                    <a:pt x="5981" y="26708"/>
                  </a:lnTo>
                  <a:lnTo>
                    <a:pt x="10198" y="28130"/>
                  </a:lnTo>
                  <a:lnTo>
                    <a:pt x="12636" y="28803"/>
                  </a:lnTo>
                  <a:lnTo>
                    <a:pt x="13307" y="26708"/>
                  </a:lnTo>
                  <a:close/>
                </a:path>
                <a:path w="44450" h="29210">
                  <a:moveTo>
                    <a:pt x="14300" y="8470"/>
                  </a:moveTo>
                  <a:lnTo>
                    <a:pt x="13830" y="10083"/>
                  </a:lnTo>
                  <a:lnTo>
                    <a:pt x="12496" y="15646"/>
                  </a:lnTo>
                  <a:lnTo>
                    <a:pt x="10718" y="19278"/>
                  </a:lnTo>
                  <a:lnTo>
                    <a:pt x="1028" y="20853"/>
                  </a:lnTo>
                  <a:lnTo>
                    <a:pt x="0" y="23901"/>
                  </a:lnTo>
                  <a:lnTo>
                    <a:pt x="1066" y="28041"/>
                  </a:lnTo>
                  <a:lnTo>
                    <a:pt x="3492" y="26720"/>
                  </a:lnTo>
                  <a:lnTo>
                    <a:pt x="13307" y="26708"/>
                  </a:lnTo>
                  <a:lnTo>
                    <a:pt x="15316" y="20434"/>
                  </a:lnTo>
                  <a:lnTo>
                    <a:pt x="31499" y="20434"/>
                  </a:lnTo>
                  <a:lnTo>
                    <a:pt x="31005" y="9575"/>
                  </a:lnTo>
                  <a:lnTo>
                    <a:pt x="20815" y="9575"/>
                  </a:lnTo>
                  <a:lnTo>
                    <a:pt x="14300" y="8470"/>
                  </a:lnTo>
                  <a:close/>
                </a:path>
                <a:path w="44450" h="29210">
                  <a:moveTo>
                    <a:pt x="31499" y="20434"/>
                  </a:moveTo>
                  <a:lnTo>
                    <a:pt x="15316" y="20434"/>
                  </a:lnTo>
                  <a:lnTo>
                    <a:pt x="20510" y="21589"/>
                  </a:lnTo>
                  <a:lnTo>
                    <a:pt x="29768" y="22212"/>
                  </a:lnTo>
                  <a:lnTo>
                    <a:pt x="31521" y="20916"/>
                  </a:lnTo>
                  <a:lnTo>
                    <a:pt x="31499" y="20434"/>
                  </a:lnTo>
                  <a:close/>
                </a:path>
                <a:path w="44450" h="29210">
                  <a:moveTo>
                    <a:pt x="34798" y="1650"/>
                  </a:moveTo>
                  <a:lnTo>
                    <a:pt x="31686" y="2273"/>
                  </a:lnTo>
                  <a:lnTo>
                    <a:pt x="24625" y="6375"/>
                  </a:lnTo>
                  <a:lnTo>
                    <a:pt x="20815" y="9575"/>
                  </a:lnTo>
                  <a:lnTo>
                    <a:pt x="31005" y="9575"/>
                  </a:lnTo>
                  <a:lnTo>
                    <a:pt x="30940" y="8135"/>
                  </a:lnTo>
                  <a:lnTo>
                    <a:pt x="30378" y="8115"/>
                  </a:lnTo>
                  <a:lnTo>
                    <a:pt x="30911" y="7505"/>
                  </a:lnTo>
                  <a:lnTo>
                    <a:pt x="43814" y="7505"/>
                  </a:lnTo>
                  <a:lnTo>
                    <a:pt x="44208" y="7124"/>
                  </a:lnTo>
                  <a:lnTo>
                    <a:pt x="43578" y="2501"/>
                  </a:lnTo>
                  <a:lnTo>
                    <a:pt x="40474" y="2501"/>
                  </a:lnTo>
                  <a:lnTo>
                    <a:pt x="34798" y="1650"/>
                  </a:lnTo>
                  <a:close/>
                </a:path>
                <a:path w="44450" h="29210">
                  <a:moveTo>
                    <a:pt x="43814" y="7505"/>
                  </a:moveTo>
                  <a:lnTo>
                    <a:pt x="30911" y="7505"/>
                  </a:lnTo>
                  <a:lnTo>
                    <a:pt x="30940" y="8135"/>
                  </a:lnTo>
                  <a:lnTo>
                    <a:pt x="42722" y="8559"/>
                  </a:lnTo>
                  <a:lnTo>
                    <a:pt x="43814" y="7505"/>
                  </a:lnTo>
                  <a:close/>
                </a:path>
                <a:path w="44450" h="29210">
                  <a:moveTo>
                    <a:pt x="30911" y="7505"/>
                  </a:moveTo>
                  <a:lnTo>
                    <a:pt x="30378" y="8115"/>
                  </a:lnTo>
                  <a:lnTo>
                    <a:pt x="30940" y="8135"/>
                  </a:lnTo>
                  <a:lnTo>
                    <a:pt x="30911" y="7505"/>
                  </a:lnTo>
                  <a:close/>
                </a:path>
                <a:path w="44450" h="29210">
                  <a:moveTo>
                    <a:pt x="43637" y="0"/>
                  </a:moveTo>
                  <a:lnTo>
                    <a:pt x="41617" y="253"/>
                  </a:lnTo>
                  <a:lnTo>
                    <a:pt x="40474" y="2501"/>
                  </a:lnTo>
                  <a:lnTo>
                    <a:pt x="43578" y="2501"/>
                  </a:lnTo>
                  <a:lnTo>
                    <a:pt x="43637" y="0"/>
                  </a:lnTo>
                  <a:close/>
                </a:path>
              </a:pathLst>
            </a:custGeom>
            <a:solidFill>
              <a:srgbClr val="73B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906231" y="1996452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6261" y="0"/>
                  </a:moveTo>
                  <a:lnTo>
                    <a:pt x="1104" y="558"/>
                  </a:lnTo>
                  <a:lnTo>
                    <a:pt x="0" y="2108"/>
                  </a:lnTo>
                  <a:lnTo>
                    <a:pt x="1066" y="7277"/>
                  </a:lnTo>
                  <a:lnTo>
                    <a:pt x="6235" y="7302"/>
                  </a:lnTo>
                  <a:lnTo>
                    <a:pt x="6426" y="3771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6CA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36" name="object 5236"/>
          <p:cNvGrpSpPr/>
          <p:nvPr/>
        </p:nvGrpSpPr>
        <p:grpSpPr>
          <a:xfrm>
            <a:off x="1748421" y="853414"/>
            <a:ext cx="171450" cy="102870"/>
            <a:chOff x="1748421" y="853414"/>
            <a:chExt cx="171450" cy="102870"/>
          </a:xfrm>
        </p:grpSpPr>
        <p:sp>
          <p:nvSpPr>
            <p:cNvPr id="5237" name="object 5237"/>
            <p:cNvSpPr/>
            <p:nvPr/>
          </p:nvSpPr>
          <p:spPr>
            <a:xfrm>
              <a:off x="1832546" y="87052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5">
                  <a:moveTo>
                    <a:pt x="6032" y="0"/>
                  </a:moveTo>
                  <a:lnTo>
                    <a:pt x="0" y="2324"/>
                  </a:lnTo>
                  <a:lnTo>
                    <a:pt x="1054" y="3733"/>
                  </a:lnTo>
                  <a:lnTo>
                    <a:pt x="2590" y="4216"/>
                  </a:lnTo>
                  <a:lnTo>
                    <a:pt x="4216" y="4495"/>
                  </a:lnTo>
                  <a:lnTo>
                    <a:pt x="5333" y="5588"/>
                  </a:lnTo>
                  <a:lnTo>
                    <a:pt x="6578" y="5511"/>
                  </a:lnTo>
                  <a:lnTo>
                    <a:pt x="7899" y="4914"/>
                  </a:lnTo>
                  <a:lnTo>
                    <a:pt x="8191" y="2933"/>
                  </a:lnTo>
                  <a:lnTo>
                    <a:pt x="7632" y="1270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6B8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838579" y="869378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2031" y="0"/>
                  </a:moveTo>
                  <a:lnTo>
                    <a:pt x="0" y="1143"/>
                  </a:lnTo>
                  <a:lnTo>
                    <a:pt x="749" y="2616"/>
                  </a:lnTo>
                  <a:lnTo>
                    <a:pt x="723" y="4483"/>
                  </a:lnTo>
                  <a:lnTo>
                    <a:pt x="2260" y="5549"/>
                  </a:lnTo>
                  <a:lnTo>
                    <a:pt x="3327" y="6426"/>
                  </a:lnTo>
                  <a:lnTo>
                    <a:pt x="4356" y="6350"/>
                  </a:lnTo>
                  <a:lnTo>
                    <a:pt x="5333" y="5397"/>
                  </a:lnTo>
                  <a:lnTo>
                    <a:pt x="5397" y="4826"/>
                  </a:lnTo>
                  <a:lnTo>
                    <a:pt x="5448" y="4546"/>
                  </a:lnTo>
                  <a:lnTo>
                    <a:pt x="5232" y="2336"/>
                  </a:lnTo>
                  <a:lnTo>
                    <a:pt x="3162" y="1524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587A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867738" y="85341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1993" y="0"/>
                  </a:moveTo>
                  <a:lnTo>
                    <a:pt x="0" y="1727"/>
                  </a:lnTo>
                  <a:lnTo>
                    <a:pt x="482" y="2603"/>
                  </a:lnTo>
                  <a:lnTo>
                    <a:pt x="1308" y="2857"/>
                  </a:lnTo>
                  <a:lnTo>
                    <a:pt x="2235" y="2920"/>
                  </a:lnTo>
                  <a:lnTo>
                    <a:pt x="3378" y="2095"/>
                  </a:lnTo>
                  <a:lnTo>
                    <a:pt x="4597" y="1523"/>
                  </a:lnTo>
                  <a:lnTo>
                    <a:pt x="6057" y="1650"/>
                  </a:lnTo>
                  <a:lnTo>
                    <a:pt x="4013" y="279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6894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781479" y="892708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5" h="48259">
                  <a:moveTo>
                    <a:pt x="44729" y="0"/>
                  </a:moveTo>
                  <a:lnTo>
                    <a:pt x="42113" y="203"/>
                  </a:lnTo>
                  <a:lnTo>
                    <a:pt x="38569" y="1587"/>
                  </a:lnTo>
                  <a:lnTo>
                    <a:pt x="39293" y="5829"/>
                  </a:lnTo>
                  <a:lnTo>
                    <a:pt x="36906" y="7988"/>
                  </a:lnTo>
                  <a:lnTo>
                    <a:pt x="34188" y="11341"/>
                  </a:lnTo>
                  <a:lnTo>
                    <a:pt x="29578" y="12522"/>
                  </a:lnTo>
                  <a:lnTo>
                    <a:pt x="27317" y="16395"/>
                  </a:lnTo>
                  <a:lnTo>
                    <a:pt x="23723" y="24714"/>
                  </a:lnTo>
                  <a:lnTo>
                    <a:pt x="17018" y="27444"/>
                  </a:lnTo>
                  <a:lnTo>
                    <a:pt x="8483" y="26860"/>
                  </a:lnTo>
                  <a:lnTo>
                    <a:pt x="5270" y="28676"/>
                  </a:lnTo>
                  <a:lnTo>
                    <a:pt x="2222" y="30746"/>
                  </a:lnTo>
                  <a:lnTo>
                    <a:pt x="0" y="36080"/>
                  </a:lnTo>
                  <a:lnTo>
                    <a:pt x="1524" y="36626"/>
                  </a:lnTo>
                  <a:lnTo>
                    <a:pt x="4597" y="33959"/>
                  </a:lnTo>
                  <a:lnTo>
                    <a:pt x="7391" y="36068"/>
                  </a:lnTo>
                  <a:lnTo>
                    <a:pt x="9944" y="32905"/>
                  </a:lnTo>
                  <a:lnTo>
                    <a:pt x="13843" y="33616"/>
                  </a:lnTo>
                  <a:lnTo>
                    <a:pt x="16319" y="36398"/>
                  </a:lnTo>
                  <a:lnTo>
                    <a:pt x="13347" y="37350"/>
                  </a:lnTo>
                  <a:lnTo>
                    <a:pt x="11404" y="41744"/>
                  </a:lnTo>
                  <a:lnTo>
                    <a:pt x="7023" y="43535"/>
                  </a:lnTo>
                  <a:lnTo>
                    <a:pt x="9194" y="48183"/>
                  </a:lnTo>
                  <a:lnTo>
                    <a:pt x="19900" y="39319"/>
                  </a:lnTo>
                  <a:lnTo>
                    <a:pt x="26327" y="35128"/>
                  </a:lnTo>
                  <a:lnTo>
                    <a:pt x="29718" y="27940"/>
                  </a:lnTo>
                  <a:lnTo>
                    <a:pt x="37223" y="22225"/>
                  </a:lnTo>
                  <a:lnTo>
                    <a:pt x="39243" y="19113"/>
                  </a:lnTo>
                  <a:lnTo>
                    <a:pt x="34010" y="15963"/>
                  </a:lnTo>
                  <a:lnTo>
                    <a:pt x="36791" y="14185"/>
                  </a:lnTo>
                  <a:lnTo>
                    <a:pt x="40474" y="10337"/>
                  </a:lnTo>
                  <a:lnTo>
                    <a:pt x="40500" y="5613"/>
                  </a:lnTo>
                  <a:lnTo>
                    <a:pt x="46075" y="3784"/>
                  </a:lnTo>
                  <a:lnTo>
                    <a:pt x="45834" y="2108"/>
                  </a:lnTo>
                  <a:lnTo>
                    <a:pt x="45847" y="901"/>
                  </a:lnTo>
                  <a:lnTo>
                    <a:pt x="44729" y="0"/>
                  </a:lnTo>
                  <a:close/>
                </a:path>
              </a:pathLst>
            </a:custGeom>
            <a:solidFill>
              <a:srgbClr val="C0E2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819008" y="887094"/>
              <a:ext cx="20955" cy="8890"/>
            </a:xfrm>
            <a:custGeom>
              <a:avLst/>
              <a:gdLst/>
              <a:ahLst/>
              <a:cxnLst/>
              <a:rect l="l" t="t" r="r" b="b"/>
              <a:pathLst>
                <a:path w="20955" h="8890">
                  <a:moveTo>
                    <a:pt x="4203" y="0"/>
                  </a:moveTo>
                  <a:lnTo>
                    <a:pt x="2057" y="266"/>
                  </a:lnTo>
                  <a:lnTo>
                    <a:pt x="0" y="304"/>
                  </a:lnTo>
                  <a:lnTo>
                    <a:pt x="1524" y="1765"/>
                  </a:lnTo>
                  <a:lnTo>
                    <a:pt x="3619" y="1828"/>
                  </a:lnTo>
                  <a:lnTo>
                    <a:pt x="6210" y="2895"/>
                  </a:lnTo>
                  <a:lnTo>
                    <a:pt x="7200" y="3543"/>
                  </a:lnTo>
                  <a:lnTo>
                    <a:pt x="6273" y="5473"/>
                  </a:lnTo>
                  <a:lnTo>
                    <a:pt x="5080" y="4203"/>
                  </a:lnTo>
                  <a:lnTo>
                    <a:pt x="4178" y="4495"/>
                  </a:lnTo>
                  <a:lnTo>
                    <a:pt x="3556" y="5168"/>
                  </a:lnTo>
                  <a:lnTo>
                    <a:pt x="3632" y="5842"/>
                  </a:lnTo>
                  <a:lnTo>
                    <a:pt x="4178" y="6527"/>
                  </a:lnTo>
                  <a:lnTo>
                    <a:pt x="8318" y="6527"/>
                  </a:lnTo>
                  <a:lnTo>
                    <a:pt x="11201" y="8432"/>
                  </a:lnTo>
                  <a:lnTo>
                    <a:pt x="15201" y="5257"/>
                  </a:lnTo>
                  <a:lnTo>
                    <a:pt x="17754" y="8623"/>
                  </a:lnTo>
                  <a:lnTo>
                    <a:pt x="19024" y="7810"/>
                  </a:lnTo>
                  <a:lnTo>
                    <a:pt x="20193" y="6896"/>
                  </a:lnTo>
                  <a:lnTo>
                    <a:pt x="20688" y="5384"/>
                  </a:lnTo>
                  <a:lnTo>
                    <a:pt x="18681" y="5384"/>
                  </a:lnTo>
                  <a:lnTo>
                    <a:pt x="19126" y="2921"/>
                  </a:lnTo>
                  <a:lnTo>
                    <a:pt x="17665" y="2387"/>
                  </a:lnTo>
                  <a:lnTo>
                    <a:pt x="13614" y="3556"/>
                  </a:lnTo>
                  <a:lnTo>
                    <a:pt x="9728" y="3530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ADDB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827390" y="896721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9271" y="0"/>
                  </a:moveTo>
                  <a:lnTo>
                    <a:pt x="6616" y="4178"/>
                  </a:lnTo>
                  <a:lnTo>
                    <a:pt x="4432" y="8724"/>
                  </a:lnTo>
                  <a:lnTo>
                    <a:pt x="0" y="11455"/>
                  </a:lnTo>
                  <a:lnTo>
                    <a:pt x="584" y="12369"/>
                  </a:lnTo>
                  <a:lnTo>
                    <a:pt x="1384" y="12420"/>
                  </a:lnTo>
                  <a:lnTo>
                    <a:pt x="5384" y="8623"/>
                  </a:lnTo>
                  <a:lnTo>
                    <a:pt x="8940" y="5702"/>
                  </a:lnTo>
                  <a:lnTo>
                    <a:pt x="10388" y="1130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A3C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789950" y="907097"/>
              <a:ext cx="20320" cy="14604"/>
            </a:xfrm>
            <a:custGeom>
              <a:avLst/>
              <a:gdLst/>
              <a:ahLst/>
              <a:cxnLst/>
              <a:rect l="l" t="t" r="r" b="b"/>
              <a:pathLst>
                <a:path w="20319" h="14605">
                  <a:moveTo>
                    <a:pt x="10375" y="0"/>
                  </a:moveTo>
                  <a:lnTo>
                    <a:pt x="7277" y="2095"/>
                  </a:lnTo>
                  <a:lnTo>
                    <a:pt x="6032" y="6388"/>
                  </a:lnTo>
                  <a:lnTo>
                    <a:pt x="2298" y="8928"/>
                  </a:lnTo>
                  <a:lnTo>
                    <a:pt x="0" y="12471"/>
                  </a:lnTo>
                  <a:lnTo>
                    <a:pt x="157" y="13373"/>
                  </a:lnTo>
                  <a:lnTo>
                    <a:pt x="317" y="14465"/>
                  </a:lnTo>
                  <a:lnTo>
                    <a:pt x="8318" y="13373"/>
                  </a:lnTo>
                  <a:lnTo>
                    <a:pt x="16776" y="12458"/>
                  </a:lnTo>
                  <a:lnTo>
                    <a:pt x="18829" y="5270"/>
                  </a:lnTo>
                  <a:lnTo>
                    <a:pt x="12712" y="5270"/>
                  </a:lnTo>
                  <a:lnTo>
                    <a:pt x="10375" y="0"/>
                  </a:lnTo>
                  <a:close/>
                </a:path>
                <a:path w="20319" h="14605">
                  <a:moveTo>
                    <a:pt x="19050" y="1777"/>
                  </a:moveTo>
                  <a:lnTo>
                    <a:pt x="18427" y="1917"/>
                  </a:lnTo>
                  <a:lnTo>
                    <a:pt x="12712" y="5270"/>
                  </a:lnTo>
                  <a:lnTo>
                    <a:pt x="18829" y="5270"/>
                  </a:lnTo>
                  <a:lnTo>
                    <a:pt x="19735" y="2095"/>
                  </a:lnTo>
                  <a:lnTo>
                    <a:pt x="19050" y="1777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748421" y="945629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4" h="10794">
                  <a:moveTo>
                    <a:pt x="2654" y="0"/>
                  </a:moveTo>
                  <a:lnTo>
                    <a:pt x="2146" y="1396"/>
                  </a:lnTo>
                  <a:lnTo>
                    <a:pt x="2641" y="5245"/>
                  </a:lnTo>
                  <a:lnTo>
                    <a:pt x="787" y="7607"/>
                  </a:lnTo>
                  <a:lnTo>
                    <a:pt x="0" y="10286"/>
                  </a:lnTo>
                  <a:lnTo>
                    <a:pt x="3708" y="8204"/>
                  </a:lnTo>
                  <a:lnTo>
                    <a:pt x="4025" y="4610"/>
                  </a:lnTo>
                  <a:lnTo>
                    <a:pt x="4165" y="939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799488" y="893711"/>
              <a:ext cx="22225" cy="20955"/>
            </a:xfrm>
            <a:custGeom>
              <a:avLst/>
              <a:gdLst/>
              <a:ahLst/>
              <a:cxnLst/>
              <a:rect l="l" t="t" r="r" b="b"/>
              <a:pathLst>
                <a:path w="22225" h="20955">
                  <a:moveTo>
                    <a:pt x="16675" y="0"/>
                  </a:moveTo>
                  <a:lnTo>
                    <a:pt x="10286" y="3848"/>
                  </a:lnTo>
                  <a:lnTo>
                    <a:pt x="5613" y="6464"/>
                  </a:lnTo>
                  <a:lnTo>
                    <a:pt x="2895" y="11303"/>
                  </a:lnTo>
                  <a:lnTo>
                    <a:pt x="838" y="13385"/>
                  </a:lnTo>
                  <a:lnTo>
                    <a:pt x="330" y="15633"/>
                  </a:lnTo>
                  <a:lnTo>
                    <a:pt x="0" y="17691"/>
                  </a:lnTo>
                  <a:lnTo>
                    <a:pt x="5410" y="20345"/>
                  </a:lnTo>
                  <a:lnTo>
                    <a:pt x="6807" y="19050"/>
                  </a:lnTo>
                  <a:lnTo>
                    <a:pt x="8674" y="16383"/>
                  </a:lnTo>
                  <a:lnTo>
                    <a:pt x="9512" y="15989"/>
                  </a:lnTo>
                  <a:lnTo>
                    <a:pt x="10198" y="15481"/>
                  </a:lnTo>
                  <a:lnTo>
                    <a:pt x="19532" y="8204"/>
                  </a:lnTo>
                  <a:lnTo>
                    <a:pt x="20853" y="6324"/>
                  </a:lnTo>
                  <a:lnTo>
                    <a:pt x="22212" y="4038"/>
                  </a:lnTo>
                  <a:lnTo>
                    <a:pt x="19253" y="876"/>
                  </a:lnTo>
                  <a:lnTo>
                    <a:pt x="16675" y="0"/>
                  </a:lnTo>
                  <a:close/>
                </a:path>
              </a:pathLst>
            </a:custGeom>
            <a:solidFill>
              <a:srgbClr val="A8D1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797900" y="889444"/>
              <a:ext cx="25400" cy="15875"/>
            </a:xfrm>
            <a:custGeom>
              <a:avLst/>
              <a:gdLst/>
              <a:ahLst/>
              <a:cxnLst/>
              <a:rect l="l" t="t" r="r" b="b"/>
              <a:pathLst>
                <a:path w="25400" h="15875">
                  <a:moveTo>
                    <a:pt x="16979" y="0"/>
                  </a:moveTo>
                  <a:lnTo>
                    <a:pt x="17145" y="2692"/>
                  </a:lnTo>
                  <a:lnTo>
                    <a:pt x="15697" y="4559"/>
                  </a:lnTo>
                  <a:lnTo>
                    <a:pt x="10871" y="8229"/>
                  </a:lnTo>
                  <a:lnTo>
                    <a:pt x="9728" y="3759"/>
                  </a:lnTo>
                  <a:lnTo>
                    <a:pt x="6896" y="4025"/>
                  </a:lnTo>
                  <a:lnTo>
                    <a:pt x="7378" y="7188"/>
                  </a:lnTo>
                  <a:lnTo>
                    <a:pt x="7543" y="10172"/>
                  </a:lnTo>
                  <a:lnTo>
                    <a:pt x="0" y="13284"/>
                  </a:lnTo>
                  <a:lnTo>
                    <a:pt x="2692" y="14363"/>
                  </a:lnTo>
                  <a:lnTo>
                    <a:pt x="4483" y="15570"/>
                  </a:lnTo>
                  <a:lnTo>
                    <a:pt x="8178" y="13652"/>
                  </a:lnTo>
                  <a:lnTo>
                    <a:pt x="10934" y="10553"/>
                  </a:lnTo>
                  <a:lnTo>
                    <a:pt x="16522" y="5308"/>
                  </a:lnTo>
                  <a:lnTo>
                    <a:pt x="19443" y="6502"/>
                  </a:lnTo>
                  <a:lnTo>
                    <a:pt x="23393" y="8039"/>
                  </a:lnTo>
                  <a:lnTo>
                    <a:pt x="21031" y="10642"/>
                  </a:lnTo>
                  <a:lnTo>
                    <a:pt x="21120" y="12471"/>
                  </a:lnTo>
                  <a:lnTo>
                    <a:pt x="24218" y="10566"/>
                  </a:lnTo>
                  <a:lnTo>
                    <a:pt x="23101" y="6553"/>
                  </a:lnTo>
                  <a:lnTo>
                    <a:pt x="25285" y="4178"/>
                  </a:lnTo>
                  <a:lnTo>
                    <a:pt x="25285" y="2146"/>
                  </a:lnTo>
                  <a:lnTo>
                    <a:pt x="16979" y="0"/>
                  </a:lnTo>
                  <a:close/>
                </a:path>
              </a:pathLst>
            </a:custGeom>
            <a:solidFill>
              <a:srgbClr val="B7DB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758810" y="92670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0" y="139"/>
                  </a:moveTo>
                  <a:lnTo>
                    <a:pt x="330" y="4330"/>
                  </a:lnTo>
                  <a:lnTo>
                    <a:pt x="3902" y="187"/>
                  </a:lnTo>
                  <a:lnTo>
                    <a:pt x="0" y="139"/>
                  </a:lnTo>
                  <a:close/>
                </a:path>
                <a:path w="6350" h="4444">
                  <a:moveTo>
                    <a:pt x="4158" y="187"/>
                  </a:moveTo>
                  <a:lnTo>
                    <a:pt x="5181" y="2209"/>
                  </a:lnTo>
                  <a:lnTo>
                    <a:pt x="6261" y="1130"/>
                  </a:lnTo>
                  <a:lnTo>
                    <a:pt x="5892" y="380"/>
                  </a:lnTo>
                  <a:lnTo>
                    <a:pt x="4158" y="187"/>
                  </a:lnTo>
                  <a:close/>
                </a:path>
                <a:path w="6350" h="4444">
                  <a:moveTo>
                    <a:pt x="4063" y="0"/>
                  </a:moveTo>
                  <a:lnTo>
                    <a:pt x="3924" y="161"/>
                  </a:lnTo>
                  <a:lnTo>
                    <a:pt x="4158" y="187"/>
                  </a:lnTo>
                  <a:lnTo>
                    <a:pt x="4063" y="0"/>
                  </a:lnTo>
                  <a:close/>
                </a:path>
                <a:path w="6350" h="4444">
                  <a:moveTo>
                    <a:pt x="3047" y="63"/>
                  </a:moveTo>
                  <a:lnTo>
                    <a:pt x="1511" y="152"/>
                  </a:lnTo>
                  <a:lnTo>
                    <a:pt x="3844" y="152"/>
                  </a:lnTo>
                  <a:lnTo>
                    <a:pt x="3047" y="63"/>
                  </a:lnTo>
                  <a:close/>
                </a:path>
              </a:pathLst>
            </a:custGeom>
            <a:solidFill>
              <a:srgbClr val="C9E7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829384" y="874775"/>
              <a:ext cx="14604" cy="6350"/>
            </a:xfrm>
            <a:custGeom>
              <a:avLst/>
              <a:gdLst/>
              <a:ahLst/>
              <a:cxnLst/>
              <a:rect l="l" t="t" r="r" b="b"/>
              <a:pathLst>
                <a:path w="14605" h="6350">
                  <a:moveTo>
                    <a:pt x="14528" y="0"/>
                  </a:moveTo>
                  <a:lnTo>
                    <a:pt x="11455" y="152"/>
                  </a:lnTo>
                  <a:lnTo>
                    <a:pt x="7378" y="241"/>
                  </a:lnTo>
                  <a:lnTo>
                    <a:pt x="25" y="3263"/>
                  </a:lnTo>
                  <a:lnTo>
                    <a:pt x="0" y="4267"/>
                  </a:lnTo>
                  <a:lnTo>
                    <a:pt x="4025" y="2285"/>
                  </a:lnTo>
                  <a:lnTo>
                    <a:pt x="8496" y="5841"/>
                  </a:lnTo>
                  <a:lnTo>
                    <a:pt x="12471" y="3263"/>
                  </a:lnTo>
                  <a:lnTo>
                    <a:pt x="14528" y="0"/>
                  </a:lnTo>
                  <a:close/>
                </a:path>
              </a:pathLst>
            </a:custGeom>
            <a:solidFill>
              <a:srgbClr val="ACD0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915566" y="8676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0"/>
                  </a:moveTo>
                  <a:lnTo>
                    <a:pt x="1117" y="1358"/>
                  </a:lnTo>
                  <a:lnTo>
                    <a:pt x="3327" y="4076"/>
                  </a:lnTo>
                  <a:lnTo>
                    <a:pt x="3606" y="4127"/>
                  </a:lnTo>
                  <a:lnTo>
                    <a:pt x="3886" y="4140"/>
                  </a:lnTo>
                  <a:lnTo>
                    <a:pt x="4165" y="4140"/>
                  </a:lnTo>
                  <a:lnTo>
                    <a:pt x="3797" y="2794"/>
                  </a:lnTo>
                  <a:lnTo>
                    <a:pt x="3416" y="1447"/>
                  </a:lnTo>
                  <a:lnTo>
                    <a:pt x="3048" y="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7B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50" name="object 5250"/>
          <p:cNvSpPr/>
          <p:nvPr/>
        </p:nvSpPr>
        <p:spPr>
          <a:xfrm>
            <a:off x="1347597" y="2154364"/>
            <a:ext cx="189230" cy="69215"/>
          </a:xfrm>
          <a:custGeom>
            <a:avLst/>
            <a:gdLst/>
            <a:ahLst/>
            <a:cxnLst/>
            <a:rect l="l" t="t" r="r" b="b"/>
            <a:pathLst>
              <a:path w="189230" h="69214">
                <a:moveTo>
                  <a:pt x="2819" y="0"/>
                </a:moveTo>
                <a:lnTo>
                  <a:pt x="1676" y="3390"/>
                </a:lnTo>
                <a:lnTo>
                  <a:pt x="5372" y="6489"/>
                </a:lnTo>
                <a:lnTo>
                  <a:pt x="1676" y="7023"/>
                </a:lnTo>
                <a:lnTo>
                  <a:pt x="0" y="8254"/>
                </a:lnTo>
                <a:lnTo>
                  <a:pt x="2209" y="13487"/>
                </a:lnTo>
                <a:lnTo>
                  <a:pt x="6858" y="10566"/>
                </a:lnTo>
                <a:lnTo>
                  <a:pt x="10388" y="11366"/>
                </a:lnTo>
                <a:lnTo>
                  <a:pt x="13474" y="14033"/>
                </a:lnTo>
                <a:lnTo>
                  <a:pt x="17589" y="15735"/>
                </a:lnTo>
                <a:lnTo>
                  <a:pt x="14770" y="16763"/>
                </a:lnTo>
                <a:lnTo>
                  <a:pt x="15582" y="17589"/>
                </a:lnTo>
                <a:lnTo>
                  <a:pt x="18211" y="21399"/>
                </a:lnTo>
                <a:lnTo>
                  <a:pt x="23787" y="21539"/>
                </a:lnTo>
                <a:lnTo>
                  <a:pt x="25958" y="25907"/>
                </a:lnTo>
                <a:lnTo>
                  <a:pt x="28422" y="27444"/>
                </a:lnTo>
                <a:lnTo>
                  <a:pt x="29044" y="34162"/>
                </a:lnTo>
                <a:lnTo>
                  <a:pt x="34074" y="28701"/>
                </a:lnTo>
                <a:lnTo>
                  <a:pt x="34658" y="28955"/>
                </a:lnTo>
                <a:lnTo>
                  <a:pt x="37198" y="31495"/>
                </a:lnTo>
                <a:lnTo>
                  <a:pt x="40754" y="33489"/>
                </a:lnTo>
                <a:lnTo>
                  <a:pt x="69320" y="62362"/>
                </a:lnTo>
                <a:lnTo>
                  <a:pt x="75476" y="64020"/>
                </a:lnTo>
                <a:lnTo>
                  <a:pt x="81127" y="66230"/>
                </a:lnTo>
                <a:lnTo>
                  <a:pt x="87871" y="65582"/>
                </a:lnTo>
                <a:lnTo>
                  <a:pt x="94792" y="68732"/>
                </a:lnTo>
                <a:lnTo>
                  <a:pt x="96342" y="68833"/>
                </a:lnTo>
                <a:lnTo>
                  <a:pt x="99326" y="64935"/>
                </a:lnTo>
                <a:lnTo>
                  <a:pt x="102997" y="64554"/>
                </a:lnTo>
                <a:lnTo>
                  <a:pt x="109537" y="65354"/>
                </a:lnTo>
                <a:lnTo>
                  <a:pt x="111836" y="62852"/>
                </a:lnTo>
                <a:lnTo>
                  <a:pt x="116179" y="61264"/>
                </a:lnTo>
                <a:lnTo>
                  <a:pt x="118033" y="60007"/>
                </a:lnTo>
                <a:lnTo>
                  <a:pt x="117005" y="56362"/>
                </a:lnTo>
                <a:lnTo>
                  <a:pt x="115150" y="57556"/>
                </a:lnTo>
                <a:lnTo>
                  <a:pt x="109639" y="58165"/>
                </a:lnTo>
                <a:lnTo>
                  <a:pt x="111163" y="54013"/>
                </a:lnTo>
                <a:lnTo>
                  <a:pt x="108712" y="51168"/>
                </a:lnTo>
                <a:lnTo>
                  <a:pt x="110934" y="50431"/>
                </a:lnTo>
                <a:lnTo>
                  <a:pt x="159529" y="51106"/>
                </a:lnTo>
                <a:lnTo>
                  <a:pt x="174155" y="50761"/>
                </a:lnTo>
                <a:lnTo>
                  <a:pt x="176161" y="51320"/>
                </a:lnTo>
                <a:lnTo>
                  <a:pt x="176949" y="46850"/>
                </a:lnTo>
                <a:lnTo>
                  <a:pt x="175298" y="43878"/>
                </a:lnTo>
                <a:lnTo>
                  <a:pt x="182295" y="43395"/>
                </a:lnTo>
                <a:lnTo>
                  <a:pt x="185534" y="41960"/>
                </a:lnTo>
                <a:lnTo>
                  <a:pt x="188988" y="42519"/>
                </a:lnTo>
                <a:lnTo>
                  <a:pt x="186321" y="37985"/>
                </a:lnTo>
                <a:lnTo>
                  <a:pt x="181991" y="39992"/>
                </a:lnTo>
                <a:lnTo>
                  <a:pt x="164136" y="40916"/>
                </a:lnTo>
                <a:lnTo>
                  <a:pt x="149834" y="41121"/>
                </a:lnTo>
                <a:lnTo>
                  <a:pt x="135542" y="40779"/>
                </a:lnTo>
                <a:lnTo>
                  <a:pt x="118122" y="39573"/>
                </a:lnTo>
                <a:lnTo>
                  <a:pt x="114668" y="39738"/>
                </a:lnTo>
                <a:lnTo>
                  <a:pt x="109410" y="35471"/>
                </a:lnTo>
                <a:lnTo>
                  <a:pt x="106400" y="35801"/>
                </a:lnTo>
                <a:lnTo>
                  <a:pt x="47294" y="35712"/>
                </a:lnTo>
                <a:lnTo>
                  <a:pt x="47193" y="17779"/>
                </a:lnTo>
                <a:lnTo>
                  <a:pt x="45618" y="16205"/>
                </a:lnTo>
                <a:lnTo>
                  <a:pt x="35814" y="16217"/>
                </a:lnTo>
                <a:lnTo>
                  <a:pt x="31064" y="16598"/>
                </a:lnTo>
                <a:lnTo>
                  <a:pt x="29464" y="16243"/>
                </a:lnTo>
                <a:lnTo>
                  <a:pt x="26047" y="11506"/>
                </a:lnTo>
                <a:lnTo>
                  <a:pt x="22161" y="9575"/>
                </a:lnTo>
                <a:lnTo>
                  <a:pt x="19735" y="6172"/>
                </a:lnTo>
                <a:lnTo>
                  <a:pt x="7277" y="2019"/>
                </a:lnTo>
                <a:lnTo>
                  <a:pt x="5308" y="2120"/>
                </a:lnTo>
                <a:lnTo>
                  <a:pt x="2819" y="0"/>
                </a:lnTo>
                <a:close/>
              </a:path>
            </a:pathLst>
          </a:custGeom>
          <a:solidFill>
            <a:srgbClr val="6AA6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1" name="object 5251"/>
          <p:cNvSpPr/>
          <p:nvPr/>
        </p:nvSpPr>
        <p:spPr>
          <a:xfrm>
            <a:off x="1962467" y="868680"/>
            <a:ext cx="9525" cy="3810"/>
          </a:xfrm>
          <a:custGeom>
            <a:avLst/>
            <a:gdLst/>
            <a:ahLst/>
            <a:cxnLst/>
            <a:rect l="l" t="t" r="r" b="b"/>
            <a:pathLst>
              <a:path w="9525" h="3809">
                <a:moveTo>
                  <a:pt x="9245" y="0"/>
                </a:moveTo>
                <a:lnTo>
                  <a:pt x="1917" y="990"/>
                </a:lnTo>
                <a:lnTo>
                  <a:pt x="1092" y="1562"/>
                </a:lnTo>
                <a:lnTo>
                  <a:pt x="0" y="1917"/>
                </a:lnTo>
                <a:lnTo>
                  <a:pt x="292" y="3606"/>
                </a:lnTo>
                <a:lnTo>
                  <a:pt x="2578" y="3073"/>
                </a:lnTo>
                <a:lnTo>
                  <a:pt x="4686" y="1676"/>
                </a:lnTo>
                <a:lnTo>
                  <a:pt x="7112" y="2070"/>
                </a:lnTo>
                <a:lnTo>
                  <a:pt x="9245" y="0"/>
                </a:lnTo>
                <a:close/>
              </a:path>
            </a:pathLst>
          </a:custGeom>
          <a:solidFill>
            <a:srgbClr val="A7C3B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52" name="object 5252"/>
          <p:cNvGrpSpPr/>
          <p:nvPr/>
        </p:nvGrpSpPr>
        <p:grpSpPr>
          <a:xfrm>
            <a:off x="1847075" y="861872"/>
            <a:ext cx="33655" cy="30480"/>
            <a:chOff x="1847075" y="861872"/>
            <a:chExt cx="33655" cy="30480"/>
          </a:xfrm>
        </p:grpSpPr>
        <p:sp>
          <p:nvSpPr>
            <p:cNvPr id="5253" name="object 5253"/>
            <p:cNvSpPr/>
            <p:nvPr/>
          </p:nvSpPr>
          <p:spPr>
            <a:xfrm>
              <a:off x="1862543" y="861872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4">
                  <a:moveTo>
                    <a:pt x="4902" y="0"/>
                  </a:moveTo>
                  <a:lnTo>
                    <a:pt x="2692" y="965"/>
                  </a:lnTo>
                  <a:lnTo>
                    <a:pt x="419" y="1155"/>
                  </a:lnTo>
                  <a:lnTo>
                    <a:pt x="0" y="3746"/>
                  </a:lnTo>
                  <a:lnTo>
                    <a:pt x="876" y="4724"/>
                  </a:lnTo>
                  <a:lnTo>
                    <a:pt x="1460" y="6604"/>
                  </a:lnTo>
                  <a:lnTo>
                    <a:pt x="3213" y="4737"/>
                  </a:lnTo>
                  <a:lnTo>
                    <a:pt x="2793" y="2984"/>
                  </a:lnTo>
                  <a:lnTo>
                    <a:pt x="5194" y="2070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9AC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876501" y="86659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5">
                  <a:moveTo>
                    <a:pt x="1701" y="0"/>
                  </a:moveTo>
                  <a:lnTo>
                    <a:pt x="0" y="1460"/>
                  </a:lnTo>
                  <a:lnTo>
                    <a:pt x="952" y="3454"/>
                  </a:lnTo>
                  <a:lnTo>
                    <a:pt x="673" y="5194"/>
                  </a:lnTo>
                  <a:lnTo>
                    <a:pt x="3784" y="4013"/>
                  </a:lnTo>
                  <a:lnTo>
                    <a:pt x="1803" y="181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6DD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852269" y="868718"/>
              <a:ext cx="14604" cy="12700"/>
            </a:xfrm>
            <a:custGeom>
              <a:avLst/>
              <a:gdLst/>
              <a:ahLst/>
              <a:cxnLst/>
              <a:rect l="l" t="t" r="r" b="b"/>
              <a:pathLst>
                <a:path w="14605" h="12700">
                  <a:moveTo>
                    <a:pt x="7581" y="0"/>
                  </a:moveTo>
                  <a:lnTo>
                    <a:pt x="1358" y="5105"/>
                  </a:lnTo>
                  <a:lnTo>
                    <a:pt x="673" y="5587"/>
                  </a:lnTo>
                  <a:lnTo>
                    <a:pt x="0" y="6108"/>
                  </a:lnTo>
                  <a:lnTo>
                    <a:pt x="1612" y="7061"/>
                  </a:lnTo>
                  <a:lnTo>
                    <a:pt x="4610" y="4000"/>
                  </a:lnTo>
                  <a:lnTo>
                    <a:pt x="5245" y="12674"/>
                  </a:lnTo>
                  <a:lnTo>
                    <a:pt x="8178" y="10985"/>
                  </a:lnTo>
                  <a:lnTo>
                    <a:pt x="11493" y="9397"/>
                  </a:lnTo>
                  <a:lnTo>
                    <a:pt x="12128" y="8343"/>
                  </a:lnTo>
                  <a:lnTo>
                    <a:pt x="13817" y="6896"/>
                  </a:lnTo>
                  <a:lnTo>
                    <a:pt x="9105" y="7137"/>
                  </a:lnTo>
                  <a:lnTo>
                    <a:pt x="7874" y="6972"/>
                  </a:lnTo>
                  <a:lnTo>
                    <a:pt x="7607" y="4724"/>
                  </a:lnTo>
                  <a:lnTo>
                    <a:pt x="10020" y="5181"/>
                  </a:lnTo>
                  <a:lnTo>
                    <a:pt x="12407" y="4825"/>
                  </a:lnTo>
                  <a:lnTo>
                    <a:pt x="14528" y="6057"/>
                  </a:lnTo>
                  <a:lnTo>
                    <a:pt x="8585" y="114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B2DE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847075" y="88662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5">
                  <a:moveTo>
                    <a:pt x="4483" y="0"/>
                  </a:moveTo>
                  <a:lnTo>
                    <a:pt x="1866" y="914"/>
                  </a:lnTo>
                  <a:lnTo>
                    <a:pt x="0" y="1155"/>
                  </a:lnTo>
                  <a:lnTo>
                    <a:pt x="368" y="3517"/>
                  </a:lnTo>
                  <a:lnTo>
                    <a:pt x="469" y="4114"/>
                  </a:lnTo>
                  <a:lnTo>
                    <a:pt x="1079" y="4635"/>
                  </a:lnTo>
                  <a:lnTo>
                    <a:pt x="1447" y="5194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4D86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855736" y="87970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79" y="0"/>
                  </a:moveTo>
                  <a:lnTo>
                    <a:pt x="0" y="774"/>
                  </a:lnTo>
                  <a:lnTo>
                    <a:pt x="292" y="1536"/>
                  </a:lnTo>
                  <a:lnTo>
                    <a:pt x="495" y="2120"/>
                  </a:lnTo>
                  <a:lnTo>
                    <a:pt x="571" y="3009"/>
                  </a:lnTo>
                  <a:lnTo>
                    <a:pt x="1511" y="2768"/>
                  </a:lnTo>
                  <a:lnTo>
                    <a:pt x="1854" y="2692"/>
                  </a:lnTo>
                  <a:lnTo>
                    <a:pt x="2070" y="2108"/>
                  </a:lnTo>
                  <a:lnTo>
                    <a:pt x="2387" y="1714"/>
                  </a:lnTo>
                  <a:lnTo>
                    <a:pt x="1904" y="1079"/>
                  </a:lnTo>
                  <a:lnTo>
                    <a:pt x="1562" y="165"/>
                  </a:lnTo>
                  <a:lnTo>
                    <a:pt x="1104" y="114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5093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258" name="object 5258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1872881" y="1348447"/>
            <a:ext cx="112283" cy="206654"/>
          </a:xfrm>
          <a:prstGeom prst="rect">
            <a:avLst/>
          </a:prstGeom>
        </p:spPr>
      </p:pic>
      <p:grpSp>
        <p:nvGrpSpPr>
          <p:cNvPr id="5259" name="object 5259"/>
          <p:cNvGrpSpPr/>
          <p:nvPr/>
        </p:nvGrpSpPr>
        <p:grpSpPr>
          <a:xfrm>
            <a:off x="1167955" y="1261706"/>
            <a:ext cx="816610" cy="410209"/>
            <a:chOff x="1167955" y="1261706"/>
            <a:chExt cx="816610" cy="410209"/>
          </a:xfrm>
        </p:grpSpPr>
        <p:sp>
          <p:nvSpPr>
            <p:cNvPr id="5260" name="object 5260"/>
            <p:cNvSpPr/>
            <p:nvPr/>
          </p:nvSpPr>
          <p:spPr>
            <a:xfrm>
              <a:off x="1525092" y="1263408"/>
              <a:ext cx="259079" cy="46990"/>
            </a:xfrm>
            <a:custGeom>
              <a:avLst/>
              <a:gdLst/>
              <a:ahLst/>
              <a:cxnLst/>
              <a:rect l="l" t="t" r="r" b="b"/>
              <a:pathLst>
                <a:path w="259080" h="46990">
                  <a:moveTo>
                    <a:pt x="11137" y="0"/>
                  </a:moveTo>
                  <a:lnTo>
                    <a:pt x="0" y="787"/>
                  </a:lnTo>
                  <a:lnTo>
                    <a:pt x="419" y="3784"/>
                  </a:lnTo>
                  <a:lnTo>
                    <a:pt x="2870" y="3251"/>
                  </a:lnTo>
                  <a:lnTo>
                    <a:pt x="9410" y="3581"/>
                  </a:lnTo>
                  <a:lnTo>
                    <a:pt x="14084" y="3149"/>
                  </a:lnTo>
                  <a:lnTo>
                    <a:pt x="58242" y="6527"/>
                  </a:lnTo>
                  <a:lnTo>
                    <a:pt x="62318" y="6349"/>
                  </a:lnTo>
                  <a:lnTo>
                    <a:pt x="65366" y="7315"/>
                  </a:lnTo>
                  <a:lnTo>
                    <a:pt x="70218" y="7619"/>
                  </a:lnTo>
                  <a:lnTo>
                    <a:pt x="72897" y="7162"/>
                  </a:lnTo>
                  <a:lnTo>
                    <a:pt x="75476" y="8000"/>
                  </a:lnTo>
                  <a:lnTo>
                    <a:pt x="80721" y="8547"/>
                  </a:lnTo>
                  <a:lnTo>
                    <a:pt x="83565" y="9461"/>
                  </a:lnTo>
                  <a:lnTo>
                    <a:pt x="98490" y="11080"/>
                  </a:lnTo>
                  <a:lnTo>
                    <a:pt x="136474" y="16497"/>
                  </a:lnTo>
                  <a:lnTo>
                    <a:pt x="179102" y="24946"/>
                  </a:lnTo>
                  <a:lnTo>
                    <a:pt x="216636" y="34767"/>
                  </a:lnTo>
                  <a:lnTo>
                    <a:pt x="250621" y="46735"/>
                  </a:lnTo>
                  <a:lnTo>
                    <a:pt x="256743" y="46151"/>
                  </a:lnTo>
                  <a:lnTo>
                    <a:pt x="259079" y="43992"/>
                  </a:lnTo>
                  <a:lnTo>
                    <a:pt x="255981" y="44361"/>
                  </a:lnTo>
                  <a:lnTo>
                    <a:pt x="255511" y="43497"/>
                  </a:lnTo>
                  <a:lnTo>
                    <a:pt x="253110" y="40512"/>
                  </a:lnTo>
                  <a:lnTo>
                    <a:pt x="248742" y="41960"/>
                  </a:lnTo>
                  <a:lnTo>
                    <a:pt x="246176" y="39357"/>
                  </a:lnTo>
                  <a:lnTo>
                    <a:pt x="244424" y="39433"/>
                  </a:lnTo>
                  <a:lnTo>
                    <a:pt x="196443" y="26047"/>
                  </a:lnTo>
                  <a:lnTo>
                    <a:pt x="178828" y="21590"/>
                  </a:lnTo>
                  <a:lnTo>
                    <a:pt x="125310" y="11556"/>
                  </a:lnTo>
                  <a:lnTo>
                    <a:pt x="44243" y="2073"/>
                  </a:lnTo>
                  <a:lnTo>
                    <a:pt x="16687" y="927"/>
                  </a:lnTo>
                  <a:lnTo>
                    <a:pt x="11137" y="0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780603" y="1306398"/>
              <a:ext cx="73025" cy="33020"/>
            </a:xfrm>
            <a:custGeom>
              <a:avLst/>
              <a:gdLst/>
              <a:ahLst/>
              <a:cxnLst/>
              <a:rect l="l" t="t" r="r" b="b"/>
              <a:pathLst>
                <a:path w="73025" h="33019">
                  <a:moveTo>
                    <a:pt x="6172" y="0"/>
                  </a:moveTo>
                  <a:lnTo>
                    <a:pt x="0" y="507"/>
                  </a:lnTo>
                  <a:lnTo>
                    <a:pt x="2082" y="2590"/>
                  </a:lnTo>
                  <a:lnTo>
                    <a:pt x="2539" y="3124"/>
                  </a:lnTo>
                  <a:lnTo>
                    <a:pt x="4394" y="4013"/>
                  </a:lnTo>
                  <a:lnTo>
                    <a:pt x="6527" y="4356"/>
                  </a:lnTo>
                  <a:lnTo>
                    <a:pt x="8013" y="5943"/>
                  </a:lnTo>
                  <a:lnTo>
                    <a:pt x="11417" y="7962"/>
                  </a:lnTo>
                  <a:lnTo>
                    <a:pt x="15227" y="8826"/>
                  </a:lnTo>
                  <a:lnTo>
                    <a:pt x="18973" y="9867"/>
                  </a:lnTo>
                  <a:lnTo>
                    <a:pt x="20751" y="10071"/>
                  </a:lnTo>
                  <a:lnTo>
                    <a:pt x="22593" y="10020"/>
                  </a:lnTo>
                  <a:lnTo>
                    <a:pt x="24129" y="11175"/>
                  </a:lnTo>
                  <a:lnTo>
                    <a:pt x="26936" y="12255"/>
                  </a:lnTo>
                  <a:lnTo>
                    <a:pt x="29451" y="14274"/>
                  </a:lnTo>
                  <a:lnTo>
                    <a:pt x="47153" y="22048"/>
                  </a:lnTo>
                  <a:lnTo>
                    <a:pt x="55888" y="26188"/>
                  </a:lnTo>
                  <a:lnTo>
                    <a:pt x="66484" y="31788"/>
                  </a:lnTo>
                  <a:lnTo>
                    <a:pt x="68821" y="32880"/>
                  </a:lnTo>
                  <a:lnTo>
                    <a:pt x="71386" y="32029"/>
                  </a:lnTo>
                  <a:lnTo>
                    <a:pt x="72580" y="30759"/>
                  </a:lnTo>
                  <a:lnTo>
                    <a:pt x="71399" y="30238"/>
                  </a:lnTo>
                  <a:lnTo>
                    <a:pt x="69570" y="28562"/>
                  </a:lnTo>
                  <a:lnTo>
                    <a:pt x="68198" y="27851"/>
                  </a:lnTo>
                  <a:lnTo>
                    <a:pt x="66573" y="27635"/>
                  </a:lnTo>
                  <a:lnTo>
                    <a:pt x="65417" y="26479"/>
                  </a:lnTo>
                  <a:lnTo>
                    <a:pt x="64744" y="25628"/>
                  </a:lnTo>
                  <a:lnTo>
                    <a:pt x="28620" y="10238"/>
                  </a:lnTo>
                  <a:lnTo>
                    <a:pt x="11315" y="3390"/>
                  </a:lnTo>
                  <a:lnTo>
                    <a:pt x="6172" y="0"/>
                  </a:lnTo>
                  <a:close/>
                </a:path>
              </a:pathLst>
            </a:custGeom>
            <a:solidFill>
              <a:srgbClr val="2749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846021" y="1332877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4">
                  <a:moveTo>
                    <a:pt x="4152" y="2082"/>
                  </a:moveTo>
                  <a:lnTo>
                    <a:pt x="3098" y="723"/>
                  </a:lnTo>
                  <a:lnTo>
                    <a:pt x="1651" y="177"/>
                  </a:lnTo>
                  <a:lnTo>
                    <a:pt x="0" y="0"/>
                  </a:lnTo>
                  <a:lnTo>
                    <a:pt x="787" y="1892"/>
                  </a:lnTo>
                  <a:lnTo>
                    <a:pt x="2374" y="2171"/>
                  </a:lnTo>
                  <a:lnTo>
                    <a:pt x="4152" y="2082"/>
                  </a:lnTo>
                  <a:close/>
                </a:path>
                <a:path w="27305" h="17144">
                  <a:moveTo>
                    <a:pt x="27000" y="15570"/>
                  </a:moveTo>
                  <a:lnTo>
                    <a:pt x="20624" y="9855"/>
                  </a:lnTo>
                  <a:lnTo>
                    <a:pt x="13220" y="5956"/>
                  </a:lnTo>
                  <a:lnTo>
                    <a:pt x="5194" y="3111"/>
                  </a:lnTo>
                  <a:lnTo>
                    <a:pt x="6235" y="5194"/>
                  </a:lnTo>
                  <a:lnTo>
                    <a:pt x="6019" y="5930"/>
                  </a:lnTo>
                  <a:lnTo>
                    <a:pt x="6184" y="6654"/>
                  </a:lnTo>
                  <a:lnTo>
                    <a:pt x="12814" y="9779"/>
                  </a:lnTo>
                  <a:lnTo>
                    <a:pt x="17665" y="14592"/>
                  </a:lnTo>
                  <a:lnTo>
                    <a:pt x="24053" y="16675"/>
                  </a:lnTo>
                  <a:lnTo>
                    <a:pt x="25196" y="16725"/>
                  </a:lnTo>
                  <a:lnTo>
                    <a:pt x="26200" y="16421"/>
                  </a:lnTo>
                  <a:lnTo>
                    <a:pt x="27000" y="15570"/>
                  </a:lnTo>
                  <a:close/>
                </a:path>
              </a:pathLst>
            </a:custGeom>
            <a:solidFill>
              <a:srgbClr val="2647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434807" y="1261706"/>
              <a:ext cx="107314" cy="5715"/>
            </a:xfrm>
            <a:custGeom>
              <a:avLst/>
              <a:gdLst/>
              <a:ahLst/>
              <a:cxnLst/>
              <a:rect l="l" t="t" r="r" b="b"/>
              <a:pathLst>
                <a:path w="107315" h="5715">
                  <a:moveTo>
                    <a:pt x="43027" y="0"/>
                  </a:moveTo>
                  <a:lnTo>
                    <a:pt x="34886" y="2070"/>
                  </a:lnTo>
                  <a:lnTo>
                    <a:pt x="19354" y="1308"/>
                  </a:lnTo>
                  <a:lnTo>
                    <a:pt x="12103" y="1562"/>
                  </a:lnTo>
                  <a:lnTo>
                    <a:pt x="3200" y="1625"/>
                  </a:lnTo>
                  <a:lnTo>
                    <a:pt x="1358" y="1054"/>
                  </a:lnTo>
                  <a:lnTo>
                    <a:pt x="0" y="2628"/>
                  </a:lnTo>
                  <a:lnTo>
                    <a:pt x="4013" y="5359"/>
                  </a:lnTo>
                  <a:lnTo>
                    <a:pt x="8559" y="3530"/>
                  </a:lnTo>
                  <a:lnTo>
                    <a:pt x="12827" y="4114"/>
                  </a:lnTo>
                  <a:lnTo>
                    <a:pt x="85496" y="4063"/>
                  </a:lnTo>
                  <a:lnTo>
                    <a:pt x="88201" y="4648"/>
                  </a:lnTo>
                  <a:lnTo>
                    <a:pt x="90347" y="2628"/>
                  </a:lnTo>
                  <a:lnTo>
                    <a:pt x="106972" y="2628"/>
                  </a:lnTo>
                  <a:lnTo>
                    <a:pt x="106108" y="1511"/>
                  </a:lnTo>
                  <a:lnTo>
                    <a:pt x="77473" y="1523"/>
                  </a:lnTo>
                  <a:lnTo>
                    <a:pt x="64379" y="1244"/>
                  </a:lnTo>
                  <a:lnTo>
                    <a:pt x="43027" y="0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430667" y="1264335"/>
              <a:ext cx="17145" cy="3810"/>
            </a:xfrm>
            <a:custGeom>
              <a:avLst/>
              <a:gdLst/>
              <a:ahLst/>
              <a:cxnLst/>
              <a:rect l="l" t="t" r="r" b="b"/>
              <a:pathLst>
                <a:path w="17144" h="3809">
                  <a:moveTo>
                    <a:pt x="16624" y="12"/>
                  </a:moveTo>
                  <a:lnTo>
                    <a:pt x="4152" y="0"/>
                  </a:lnTo>
                  <a:lnTo>
                    <a:pt x="0" y="0"/>
                  </a:lnTo>
                  <a:lnTo>
                    <a:pt x="0" y="1041"/>
                  </a:lnTo>
                  <a:lnTo>
                    <a:pt x="4965" y="3721"/>
                  </a:lnTo>
                  <a:lnTo>
                    <a:pt x="10159" y="2463"/>
                  </a:lnTo>
                  <a:lnTo>
                    <a:pt x="16192" y="1765"/>
                  </a:lnTo>
                  <a:lnTo>
                    <a:pt x="16700" y="990"/>
                  </a:lnTo>
                  <a:lnTo>
                    <a:pt x="16624" y="12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236484" y="1264348"/>
              <a:ext cx="374650" cy="33020"/>
            </a:xfrm>
            <a:custGeom>
              <a:avLst/>
              <a:gdLst/>
              <a:ahLst/>
              <a:cxnLst/>
              <a:rect l="l" t="t" r="r" b="b"/>
              <a:pathLst>
                <a:path w="374650" h="33019">
                  <a:moveTo>
                    <a:pt x="288671" y="0"/>
                  </a:moveTo>
                  <a:lnTo>
                    <a:pt x="210794" y="0"/>
                  </a:lnTo>
                  <a:lnTo>
                    <a:pt x="205371" y="2184"/>
                  </a:lnTo>
                  <a:lnTo>
                    <a:pt x="199707" y="469"/>
                  </a:lnTo>
                  <a:lnTo>
                    <a:pt x="194183" y="1028"/>
                  </a:lnTo>
                  <a:lnTo>
                    <a:pt x="186702" y="2667"/>
                  </a:lnTo>
                  <a:lnTo>
                    <a:pt x="179044" y="1536"/>
                  </a:lnTo>
                  <a:lnTo>
                    <a:pt x="116832" y="8210"/>
                  </a:lnTo>
                  <a:lnTo>
                    <a:pt x="57376" y="17289"/>
                  </a:lnTo>
                  <a:lnTo>
                    <a:pt x="10862" y="27523"/>
                  </a:lnTo>
                  <a:lnTo>
                    <a:pt x="0" y="31140"/>
                  </a:lnTo>
                  <a:lnTo>
                    <a:pt x="1968" y="33007"/>
                  </a:lnTo>
                  <a:lnTo>
                    <a:pt x="4152" y="32283"/>
                  </a:lnTo>
                  <a:lnTo>
                    <a:pt x="30981" y="25566"/>
                  </a:lnTo>
                  <a:lnTo>
                    <a:pt x="55818" y="20439"/>
                  </a:lnTo>
                  <a:lnTo>
                    <a:pt x="80809" y="16118"/>
                  </a:lnTo>
                  <a:lnTo>
                    <a:pt x="105918" y="12420"/>
                  </a:lnTo>
                  <a:lnTo>
                    <a:pt x="108889" y="11430"/>
                  </a:lnTo>
                  <a:lnTo>
                    <a:pt x="111975" y="11976"/>
                  </a:lnTo>
                  <a:lnTo>
                    <a:pt x="114998" y="11798"/>
                  </a:lnTo>
                  <a:lnTo>
                    <a:pt x="117614" y="11887"/>
                  </a:lnTo>
                  <a:lnTo>
                    <a:pt x="155812" y="7316"/>
                  </a:lnTo>
                  <a:lnTo>
                    <a:pt x="198573" y="3953"/>
                  </a:lnTo>
                  <a:lnTo>
                    <a:pt x="265045" y="3408"/>
                  </a:lnTo>
                  <a:lnTo>
                    <a:pt x="292998" y="3854"/>
                  </a:lnTo>
                  <a:lnTo>
                    <a:pt x="320941" y="5435"/>
                  </a:lnTo>
                  <a:lnTo>
                    <a:pt x="342806" y="7280"/>
                  </a:lnTo>
                  <a:lnTo>
                    <a:pt x="370497" y="10223"/>
                  </a:lnTo>
                  <a:lnTo>
                    <a:pt x="373964" y="8521"/>
                  </a:lnTo>
                  <a:lnTo>
                    <a:pt x="374129" y="7962"/>
                  </a:lnTo>
                  <a:lnTo>
                    <a:pt x="373824" y="7264"/>
                  </a:lnTo>
                  <a:lnTo>
                    <a:pt x="370713" y="7264"/>
                  </a:lnTo>
                  <a:lnTo>
                    <a:pt x="369163" y="6032"/>
                  </a:lnTo>
                  <a:lnTo>
                    <a:pt x="367068" y="7505"/>
                  </a:lnTo>
                  <a:lnTo>
                    <a:pt x="365518" y="6223"/>
                  </a:lnTo>
                  <a:lnTo>
                    <a:pt x="364477" y="6223"/>
                  </a:lnTo>
                  <a:lnTo>
                    <a:pt x="361848" y="4838"/>
                  </a:lnTo>
                  <a:lnTo>
                    <a:pt x="358800" y="6616"/>
                  </a:lnTo>
                  <a:lnTo>
                    <a:pt x="356171" y="5181"/>
                  </a:lnTo>
                  <a:lnTo>
                    <a:pt x="353060" y="5181"/>
                  </a:lnTo>
                  <a:lnTo>
                    <a:pt x="351510" y="3949"/>
                  </a:lnTo>
                  <a:lnTo>
                    <a:pt x="349415" y="5422"/>
                  </a:lnTo>
                  <a:lnTo>
                    <a:pt x="347865" y="4140"/>
                  </a:lnTo>
                  <a:lnTo>
                    <a:pt x="339521" y="3454"/>
                  </a:lnTo>
                  <a:lnTo>
                    <a:pt x="331177" y="2286"/>
                  </a:lnTo>
                  <a:lnTo>
                    <a:pt x="322821" y="2184"/>
                  </a:lnTo>
                  <a:lnTo>
                    <a:pt x="299311" y="868"/>
                  </a:lnTo>
                  <a:lnTo>
                    <a:pt x="289382" y="914"/>
                  </a:lnTo>
                  <a:lnTo>
                    <a:pt x="288671" y="0"/>
                  </a:lnTo>
                  <a:close/>
                </a:path>
              </a:pathLst>
            </a:custGeom>
            <a:solidFill>
              <a:srgbClr val="294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227239" y="1275702"/>
              <a:ext cx="115570" cy="25400"/>
            </a:xfrm>
            <a:custGeom>
              <a:avLst/>
              <a:gdLst/>
              <a:ahLst/>
              <a:cxnLst/>
              <a:rect l="l" t="t" r="r" b="b"/>
              <a:pathLst>
                <a:path w="115569" h="25400">
                  <a:moveTo>
                    <a:pt x="115163" y="50"/>
                  </a:moveTo>
                  <a:lnTo>
                    <a:pt x="109816" y="0"/>
                  </a:lnTo>
                  <a:lnTo>
                    <a:pt x="104647" y="1333"/>
                  </a:lnTo>
                  <a:lnTo>
                    <a:pt x="84155" y="4352"/>
                  </a:lnTo>
                  <a:lnTo>
                    <a:pt x="68975" y="6915"/>
                  </a:lnTo>
                  <a:lnTo>
                    <a:pt x="53854" y="9830"/>
                  </a:lnTo>
                  <a:lnTo>
                    <a:pt x="38798" y="13157"/>
                  </a:lnTo>
                  <a:lnTo>
                    <a:pt x="16726" y="18520"/>
                  </a:lnTo>
                  <a:lnTo>
                    <a:pt x="9245" y="19786"/>
                  </a:lnTo>
                  <a:lnTo>
                    <a:pt x="5499" y="20459"/>
                  </a:lnTo>
                  <a:lnTo>
                    <a:pt x="4063" y="21869"/>
                  </a:lnTo>
                  <a:lnTo>
                    <a:pt x="3517" y="23113"/>
                  </a:lnTo>
                  <a:lnTo>
                    <a:pt x="0" y="21285"/>
                  </a:lnTo>
                  <a:lnTo>
                    <a:pt x="1333" y="24485"/>
                  </a:lnTo>
                  <a:lnTo>
                    <a:pt x="2781" y="25298"/>
                  </a:lnTo>
                  <a:lnTo>
                    <a:pt x="4330" y="25298"/>
                  </a:lnTo>
                  <a:lnTo>
                    <a:pt x="11925" y="22974"/>
                  </a:lnTo>
                  <a:lnTo>
                    <a:pt x="48806" y="14071"/>
                  </a:lnTo>
                  <a:lnTo>
                    <a:pt x="61150" y="11428"/>
                  </a:lnTo>
                  <a:lnTo>
                    <a:pt x="73621" y="9372"/>
                  </a:lnTo>
                  <a:lnTo>
                    <a:pt x="78397" y="7734"/>
                  </a:lnTo>
                  <a:lnTo>
                    <a:pt x="83438" y="7658"/>
                  </a:lnTo>
                  <a:lnTo>
                    <a:pt x="94794" y="5491"/>
                  </a:lnTo>
                  <a:lnTo>
                    <a:pt x="107788" y="3532"/>
                  </a:lnTo>
                  <a:lnTo>
                    <a:pt x="114211" y="2146"/>
                  </a:lnTo>
                  <a:lnTo>
                    <a:pt x="114731" y="1841"/>
                  </a:lnTo>
                  <a:lnTo>
                    <a:pt x="115404" y="901"/>
                  </a:lnTo>
                  <a:lnTo>
                    <a:pt x="115163" y="5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167955" y="1297533"/>
              <a:ext cx="63500" cy="23495"/>
            </a:xfrm>
            <a:custGeom>
              <a:avLst/>
              <a:gdLst/>
              <a:ahLst/>
              <a:cxnLst/>
              <a:rect l="l" t="t" r="r" b="b"/>
              <a:pathLst>
                <a:path w="63500" h="23494">
                  <a:moveTo>
                    <a:pt x="63347" y="38"/>
                  </a:moveTo>
                  <a:lnTo>
                    <a:pt x="62318" y="88"/>
                  </a:lnTo>
                  <a:lnTo>
                    <a:pt x="61252" y="0"/>
                  </a:lnTo>
                  <a:lnTo>
                    <a:pt x="49426" y="3002"/>
                  </a:lnTo>
                  <a:lnTo>
                    <a:pt x="38692" y="6134"/>
                  </a:lnTo>
                  <a:lnTo>
                    <a:pt x="28027" y="9494"/>
                  </a:lnTo>
                  <a:lnTo>
                    <a:pt x="11861" y="14770"/>
                  </a:lnTo>
                  <a:lnTo>
                    <a:pt x="5956" y="16243"/>
                  </a:lnTo>
                  <a:lnTo>
                    <a:pt x="1041" y="19761"/>
                  </a:lnTo>
                  <a:lnTo>
                    <a:pt x="0" y="21844"/>
                  </a:lnTo>
                  <a:lnTo>
                    <a:pt x="571" y="22390"/>
                  </a:lnTo>
                  <a:lnTo>
                    <a:pt x="6070" y="22910"/>
                  </a:lnTo>
                  <a:lnTo>
                    <a:pt x="10375" y="19646"/>
                  </a:lnTo>
                  <a:lnTo>
                    <a:pt x="15125" y="17780"/>
                  </a:lnTo>
                  <a:lnTo>
                    <a:pt x="19430" y="14732"/>
                  </a:lnTo>
                  <a:lnTo>
                    <a:pt x="24472" y="13652"/>
                  </a:lnTo>
                  <a:lnTo>
                    <a:pt x="29476" y="12433"/>
                  </a:lnTo>
                  <a:lnTo>
                    <a:pt x="30378" y="12090"/>
                  </a:lnTo>
                  <a:lnTo>
                    <a:pt x="34302" y="9613"/>
                  </a:lnTo>
                  <a:lnTo>
                    <a:pt x="38379" y="9232"/>
                  </a:lnTo>
                  <a:lnTo>
                    <a:pt x="42252" y="8204"/>
                  </a:lnTo>
                  <a:lnTo>
                    <a:pt x="46989" y="6159"/>
                  </a:lnTo>
                  <a:lnTo>
                    <a:pt x="50571" y="5511"/>
                  </a:lnTo>
                  <a:lnTo>
                    <a:pt x="54254" y="5346"/>
                  </a:lnTo>
                  <a:lnTo>
                    <a:pt x="56553" y="4838"/>
                  </a:lnTo>
                  <a:lnTo>
                    <a:pt x="58775" y="4203"/>
                  </a:lnTo>
                  <a:lnTo>
                    <a:pt x="60236" y="2120"/>
                  </a:lnTo>
                  <a:lnTo>
                    <a:pt x="63347" y="38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869909" y="1348460"/>
              <a:ext cx="114935" cy="323215"/>
            </a:xfrm>
            <a:custGeom>
              <a:avLst/>
              <a:gdLst/>
              <a:ahLst/>
              <a:cxnLst/>
              <a:rect l="l" t="t" r="r" b="b"/>
              <a:pathLst>
                <a:path w="114935" h="323214">
                  <a:moveTo>
                    <a:pt x="3111" y="0"/>
                  </a:moveTo>
                  <a:lnTo>
                    <a:pt x="0" y="0"/>
                  </a:lnTo>
                  <a:lnTo>
                    <a:pt x="609" y="4572"/>
                  </a:lnTo>
                  <a:lnTo>
                    <a:pt x="5448" y="4838"/>
                  </a:lnTo>
                  <a:lnTo>
                    <a:pt x="7797" y="7645"/>
                  </a:lnTo>
                  <a:lnTo>
                    <a:pt x="9131" y="8509"/>
                  </a:lnTo>
                  <a:lnTo>
                    <a:pt x="10642" y="9131"/>
                  </a:lnTo>
                  <a:lnTo>
                    <a:pt x="12649" y="11480"/>
                  </a:lnTo>
                  <a:lnTo>
                    <a:pt x="13779" y="12255"/>
                  </a:lnTo>
                  <a:lnTo>
                    <a:pt x="18986" y="13423"/>
                  </a:lnTo>
                  <a:lnTo>
                    <a:pt x="21717" y="15963"/>
                  </a:lnTo>
                  <a:lnTo>
                    <a:pt x="62413" y="50099"/>
                  </a:lnTo>
                  <a:lnTo>
                    <a:pt x="96064" y="96375"/>
                  </a:lnTo>
                  <a:lnTo>
                    <a:pt x="108839" y="135509"/>
                  </a:lnTo>
                  <a:lnTo>
                    <a:pt x="110883" y="157387"/>
                  </a:lnTo>
                  <a:lnTo>
                    <a:pt x="110567" y="168345"/>
                  </a:lnTo>
                  <a:lnTo>
                    <a:pt x="109423" y="179285"/>
                  </a:lnTo>
                  <a:lnTo>
                    <a:pt x="108369" y="186740"/>
                  </a:lnTo>
                  <a:lnTo>
                    <a:pt x="106692" y="194183"/>
                  </a:lnTo>
                  <a:lnTo>
                    <a:pt x="104139" y="201345"/>
                  </a:lnTo>
                  <a:lnTo>
                    <a:pt x="102603" y="207721"/>
                  </a:lnTo>
                  <a:lnTo>
                    <a:pt x="99123" y="213385"/>
                  </a:lnTo>
                  <a:lnTo>
                    <a:pt x="97459" y="219710"/>
                  </a:lnTo>
                  <a:lnTo>
                    <a:pt x="97116" y="223494"/>
                  </a:lnTo>
                  <a:lnTo>
                    <a:pt x="93878" y="230162"/>
                  </a:lnTo>
                  <a:lnTo>
                    <a:pt x="93319" y="232295"/>
                  </a:lnTo>
                  <a:lnTo>
                    <a:pt x="91922" y="233934"/>
                  </a:lnTo>
                  <a:lnTo>
                    <a:pt x="90779" y="235711"/>
                  </a:lnTo>
                  <a:lnTo>
                    <a:pt x="83439" y="249389"/>
                  </a:lnTo>
                  <a:lnTo>
                    <a:pt x="79032" y="255790"/>
                  </a:lnTo>
                  <a:lnTo>
                    <a:pt x="78740" y="258483"/>
                  </a:lnTo>
                  <a:lnTo>
                    <a:pt x="51111" y="292168"/>
                  </a:lnTo>
                  <a:lnTo>
                    <a:pt x="24162" y="317934"/>
                  </a:lnTo>
                  <a:lnTo>
                    <a:pt x="19723" y="322961"/>
                  </a:lnTo>
                  <a:lnTo>
                    <a:pt x="23482" y="322795"/>
                  </a:lnTo>
                  <a:lnTo>
                    <a:pt x="24282" y="317944"/>
                  </a:lnTo>
                  <a:lnTo>
                    <a:pt x="28028" y="317766"/>
                  </a:lnTo>
                  <a:lnTo>
                    <a:pt x="36608" y="308997"/>
                  </a:lnTo>
                  <a:lnTo>
                    <a:pt x="52274" y="294092"/>
                  </a:lnTo>
                  <a:lnTo>
                    <a:pt x="59448" y="285965"/>
                  </a:lnTo>
                  <a:lnTo>
                    <a:pt x="62153" y="282498"/>
                  </a:lnTo>
                  <a:lnTo>
                    <a:pt x="64490" y="278536"/>
                  </a:lnTo>
                  <a:lnTo>
                    <a:pt x="68529" y="276237"/>
                  </a:lnTo>
                  <a:lnTo>
                    <a:pt x="68529" y="274916"/>
                  </a:lnTo>
                  <a:lnTo>
                    <a:pt x="75184" y="266910"/>
                  </a:lnTo>
                  <a:lnTo>
                    <a:pt x="79909" y="260462"/>
                  </a:lnTo>
                  <a:lnTo>
                    <a:pt x="98906" y="227417"/>
                  </a:lnTo>
                  <a:lnTo>
                    <a:pt x="107111" y="199351"/>
                  </a:lnTo>
                  <a:lnTo>
                    <a:pt x="110147" y="192659"/>
                  </a:lnTo>
                  <a:lnTo>
                    <a:pt x="111594" y="185623"/>
                  </a:lnTo>
                  <a:lnTo>
                    <a:pt x="113844" y="170307"/>
                  </a:lnTo>
                  <a:lnTo>
                    <a:pt x="114315" y="155078"/>
                  </a:lnTo>
                  <a:lnTo>
                    <a:pt x="113077" y="139922"/>
                  </a:lnTo>
                  <a:lnTo>
                    <a:pt x="99729" y="95653"/>
                  </a:lnTo>
                  <a:lnTo>
                    <a:pt x="73873" y="57473"/>
                  </a:lnTo>
                  <a:lnTo>
                    <a:pt x="40932" y="26530"/>
                  </a:lnTo>
                  <a:lnTo>
                    <a:pt x="12408" y="6843"/>
                  </a:lnTo>
                  <a:lnTo>
                    <a:pt x="3111" y="0"/>
                  </a:lnTo>
                  <a:close/>
                </a:path>
              </a:pathLst>
            </a:custGeom>
            <a:solidFill>
              <a:srgbClr val="284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69" name="object 5269"/>
          <p:cNvSpPr/>
          <p:nvPr/>
        </p:nvSpPr>
        <p:spPr>
          <a:xfrm>
            <a:off x="1176870" y="1721866"/>
            <a:ext cx="243204" cy="59055"/>
          </a:xfrm>
          <a:custGeom>
            <a:avLst/>
            <a:gdLst/>
            <a:ahLst/>
            <a:cxnLst/>
            <a:rect l="l" t="t" r="r" b="b"/>
            <a:pathLst>
              <a:path w="243205" h="59055">
                <a:moveTo>
                  <a:pt x="4381" y="0"/>
                </a:moveTo>
                <a:lnTo>
                  <a:pt x="1981" y="914"/>
                </a:lnTo>
                <a:lnTo>
                  <a:pt x="0" y="3263"/>
                </a:lnTo>
                <a:lnTo>
                  <a:pt x="3111" y="2628"/>
                </a:lnTo>
                <a:lnTo>
                  <a:pt x="3530" y="3555"/>
                </a:lnTo>
                <a:lnTo>
                  <a:pt x="5422" y="4991"/>
                </a:lnTo>
                <a:lnTo>
                  <a:pt x="7670" y="5676"/>
                </a:lnTo>
                <a:lnTo>
                  <a:pt x="9766" y="6680"/>
                </a:lnTo>
                <a:lnTo>
                  <a:pt x="12395" y="9156"/>
                </a:lnTo>
                <a:lnTo>
                  <a:pt x="19113" y="10820"/>
                </a:lnTo>
                <a:lnTo>
                  <a:pt x="20777" y="11696"/>
                </a:lnTo>
                <a:lnTo>
                  <a:pt x="22682" y="11950"/>
                </a:lnTo>
                <a:lnTo>
                  <a:pt x="24307" y="12903"/>
                </a:lnTo>
                <a:lnTo>
                  <a:pt x="26301" y="14744"/>
                </a:lnTo>
                <a:lnTo>
                  <a:pt x="29006" y="14922"/>
                </a:lnTo>
                <a:lnTo>
                  <a:pt x="78860" y="31853"/>
                </a:lnTo>
                <a:lnTo>
                  <a:pt x="127482" y="43929"/>
                </a:lnTo>
                <a:lnTo>
                  <a:pt x="171189" y="51739"/>
                </a:lnTo>
                <a:lnTo>
                  <a:pt x="214075" y="56848"/>
                </a:lnTo>
                <a:lnTo>
                  <a:pt x="242366" y="58597"/>
                </a:lnTo>
                <a:lnTo>
                  <a:pt x="242595" y="57746"/>
                </a:lnTo>
                <a:lnTo>
                  <a:pt x="241858" y="56845"/>
                </a:lnTo>
                <a:lnTo>
                  <a:pt x="238251" y="56070"/>
                </a:lnTo>
                <a:lnTo>
                  <a:pt x="235254" y="55257"/>
                </a:lnTo>
                <a:lnTo>
                  <a:pt x="184835" y="50647"/>
                </a:lnTo>
                <a:lnTo>
                  <a:pt x="145318" y="44197"/>
                </a:lnTo>
                <a:lnTo>
                  <a:pt x="106210" y="35394"/>
                </a:lnTo>
                <a:lnTo>
                  <a:pt x="56488" y="21182"/>
                </a:lnTo>
                <a:lnTo>
                  <a:pt x="6413" y="1257"/>
                </a:lnTo>
                <a:lnTo>
                  <a:pt x="4381" y="0"/>
                </a:lnTo>
                <a:close/>
              </a:path>
            </a:pathLst>
          </a:custGeom>
          <a:solidFill>
            <a:srgbClr val="2F629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70" name="object 5270"/>
          <p:cNvGrpSpPr/>
          <p:nvPr/>
        </p:nvGrpSpPr>
        <p:grpSpPr>
          <a:xfrm>
            <a:off x="1436585" y="1698053"/>
            <a:ext cx="401320" cy="85725"/>
            <a:chOff x="1436585" y="1698053"/>
            <a:chExt cx="401320" cy="85725"/>
          </a:xfrm>
        </p:grpSpPr>
        <p:sp>
          <p:nvSpPr>
            <p:cNvPr id="5271" name="object 5271"/>
            <p:cNvSpPr/>
            <p:nvPr/>
          </p:nvSpPr>
          <p:spPr>
            <a:xfrm>
              <a:off x="1639214" y="1698053"/>
              <a:ext cx="198755" cy="72390"/>
            </a:xfrm>
            <a:custGeom>
              <a:avLst/>
              <a:gdLst/>
              <a:ahLst/>
              <a:cxnLst/>
              <a:rect l="l" t="t" r="r" b="b"/>
              <a:pathLst>
                <a:path w="198755" h="72389">
                  <a:moveTo>
                    <a:pt x="196278" y="0"/>
                  </a:moveTo>
                  <a:lnTo>
                    <a:pt x="194589" y="1777"/>
                  </a:lnTo>
                  <a:lnTo>
                    <a:pt x="192671" y="2463"/>
                  </a:lnTo>
                  <a:lnTo>
                    <a:pt x="190411" y="4000"/>
                  </a:lnTo>
                  <a:lnTo>
                    <a:pt x="187236" y="5029"/>
                  </a:lnTo>
                  <a:lnTo>
                    <a:pt x="184594" y="7327"/>
                  </a:lnTo>
                  <a:lnTo>
                    <a:pt x="182803" y="8343"/>
                  </a:lnTo>
                  <a:lnTo>
                    <a:pt x="180682" y="8686"/>
                  </a:lnTo>
                  <a:lnTo>
                    <a:pt x="145884" y="25755"/>
                  </a:lnTo>
                  <a:lnTo>
                    <a:pt x="132373" y="31689"/>
                  </a:lnTo>
                  <a:lnTo>
                    <a:pt x="90944" y="47180"/>
                  </a:lnTo>
                  <a:lnTo>
                    <a:pt x="59156" y="56324"/>
                  </a:lnTo>
                  <a:lnTo>
                    <a:pt x="56921" y="57632"/>
                  </a:lnTo>
                  <a:lnTo>
                    <a:pt x="54508" y="58305"/>
                  </a:lnTo>
                  <a:lnTo>
                    <a:pt x="50063" y="58356"/>
                  </a:lnTo>
                  <a:lnTo>
                    <a:pt x="44259" y="60731"/>
                  </a:lnTo>
                  <a:lnTo>
                    <a:pt x="41795" y="61455"/>
                  </a:lnTo>
                  <a:lnTo>
                    <a:pt x="39154" y="61302"/>
                  </a:lnTo>
                  <a:lnTo>
                    <a:pt x="32791" y="62395"/>
                  </a:lnTo>
                  <a:lnTo>
                    <a:pt x="26682" y="64655"/>
                  </a:lnTo>
                  <a:lnTo>
                    <a:pt x="18186" y="65620"/>
                  </a:lnTo>
                  <a:lnTo>
                    <a:pt x="15405" y="66598"/>
                  </a:lnTo>
                  <a:lnTo>
                    <a:pt x="13716" y="67576"/>
                  </a:lnTo>
                  <a:lnTo>
                    <a:pt x="11772" y="67792"/>
                  </a:lnTo>
                  <a:lnTo>
                    <a:pt x="8648" y="68795"/>
                  </a:lnTo>
                  <a:lnTo>
                    <a:pt x="6769" y="68681"/>
                  </a:lnTo>
                  <a:lnTo>
                    <a:pt x="4965" y="68999"/>
                  </a:lnTo>
                  <a:lnTo>
                    <a:pt x="2387" y="70154"/>
                  </a:lnTo>
                  <a:lnTo>
                    <a:pt x="0" y="69418"/>
                  </a:lnTo>
                  <a:lnTo>
                    <a:pt x="177" y="72021"/>
                  </a:lnTo>
                  <a:lnTo>
                    <a:pt x="11595" y="70980"/>
                  </a:lnTo>
                  <a:lnTo>
                    <a:pt x="62488" y="59357"/>
                  </a:lnTo>
                  <a:lnTo>
                    <a:pt x="116243" y="42417"/>
                  </a:lnTo>
                  <a:lnTo>
                    <a:pt x="165277" y="21132"/>
                  </a:lnTo>
                  <a:lnTo>
                    <a:pt x="194043" y="5613"/>
                  </a:lnTo>
                  <a:lnTo>
                    <a:pt x="198462" y="5549"/>
                  </a:lnTo>
                  <a:lnTo>
                    <a:pt x="198589" y="1231"/>
                  </a:lnTo>
                  <a:lnTo>
                    <a:pt x="196278" y="0"/>
                  </a:lnTo>
                  <a:close/>
                </a:path>
              </a:pathLst>
            </a:custGeom>
            <a:solidFill>
              <a:srgbClr val="2D5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436585" y="1766849"/>
              <a:ext cx="207010" cy="16510"/>
            </a:xfrm>
            <a:custGeom>
              <a:avLst/>
              <a:gdLst/>
              <a:ahLst/>
              <a:cxnLst/>
              <a:rect l="l" t="t" r="r" b="b"/>
              <a:pathLst>
                <a:path w="207010" h="16510">
                  <a:moveTo>
                    <a:pt x="204000" y="0"/>
                  </a:moveTo>
                  <a:lnTo>
                    <a:pt x="195643" y="1993"/>
                  </a:lnTo>
                  <a:lnTo>
                    <a:pt x="192697" y="2095"/>
                  </a:lnTo>
                  <a:lnTo>
                    <a:pt x="189598" y="2997"/>
                  </a:lnTo>
                  <a:lnTo>
                    <a:pt x="187845" y="2959"/>
                  </a:lnTo>
                  <a:lnTo>
                    <a:pt x="186131" y="3175"/>
                  </a:lnTo>
                  <a:lnTo>
                    <a:pt x="182448" y="4203"/>
                  </a:lnTo>
                  <a:lnTo>
                    <a:pt x="180085" y="3835"/>
                  </a:lnTo>
                  <a:lnTo>
                    <a:pt x="175869" y="5130"/>
                  </a:lnTo>
                  <a:lnTo>
                    <a:pt x="173774" y="4914"/>
                  </a:lnTo>
                  <a:lnTo>
                    <a:pt x="170941" y="5130"/>
                  </a:lnTo>
                  <a:lnTo>
                    <a:pt x="167119" y="6248"/>
                  </a:lnTo>
                  <a:lnTo>
                    <a:pt x="164731" y="5930"/>
                  </a:lnTo>
                  <a:lnTo>
                    <a:pt x="161594" y="6159"/>
                  </a:lnTo>
                  <a:lnTo>
                    <a:pt x="157962" y="7213"/>
                  </a:lnTo>
                  <a:lnTo>
                    <a:pt x="155803" y="6997"/>
                  </a:lnTo>
                  <a:lnTo>
                    <a:pt x="148564" y="6934"/>
                  </a:lnTo>
                  <a:lnTo>
                    <a:pt x="146037" y="7302"/>
                  </a:lnTo>
                  <a:lnTo>
                    <a:pt x="144348" y="7772"/>
                  </a:lnTo>
                  <a:lnTo>
                    <a:pt x="120059" y="10064"/>
                  </a:lnTo>
                  <a:lnTo>
                    <a:pt x="107893" y="10944"/>
                  </a:lnTo>
                  <a:lnTo>
                    <a:pt x="95694" y="11328"/>
                  </a:lnTo>
                  <a:lnTo>
                    <a:pt x="86144" y="12788"/>
                  </a:lnTo>
                  <a:lnTo>
                    <a:pt x="78295" y="11709"/>
                  </a:lnTo>
                  <a:lnTo>
                    <a:pt x="70497" y="12407"/>
                  </a:lnTo>
                  <a:lnTo>
                    <a:pt x="68732" y="12890"/>
                  </a:lnTo>
                  <a:lnTo>
                    <a:pt x="58052" y="13155"/>
                  </a:lnTo>
                  <a:lnTo>
                    <a:pt x="36689" y="13190"/>
                  </a:lnTo>
                  <a:lnTo>
                    <a:pt x="26009" y="12712"/>
                  </a:lnTo>
                  <a:lnTo>
                    <a:pt x="25412" y="12534"/>
                  </a:lnTo>
                  <a:lnTo>
                    <a:pt x="16357" y="12446"/>
                  </a:lnTo>
                  <a:lnTo>
                    <a:pt x="8508" y="11252"/>
                  </a:lnTo>
                  <a:lnTo>
                    <a:pt x="749" y="13042"/>
                  </a:lnTo>
                  <a:lnTo>
                    <a:pt x="139" y="13449"/>
                  </a:lnTo>
                  <a:lnTo>
                    <a:pt x="0" y="13995"/>
                  </a:lnTo>
                  <a:lnTo>
                    <a:pt x="317" y="14655"/>
                  </a:lnTo>
                  <a:lnTo>
                    <a:pt x="5067" y="15595"/>
                  </a:lnTo>
                  <a:lnTo>
                    <a:pt x="58104" y="16396"/>
                  </a:lnTo>
                  <a:lnTo>
                    <a:pt x="80824" y="15476"/>
                  </a:lnTo>
                  <a:lnTo>
                    <a:pt x="126540" y="12598"/>
                  </a:lnTo>
                  <a:lnTo>
                    <a:pt x="170465" y="8004"/>
                  </a:lnTo>
                  <a:lnTo>
                    <a:pt x="203695" y="1549"/>
                  </a:lnTo>
                  <a:lnTo>
                    <a:pt x="206070" y="2832"/>
                  </a:lnTo>
                  <a:lnTo>
                    <a:pt x="206959" y="1155"/>
                  </a:lnTo>
                  <a:lnTo>
                    <a:pt x="206463" y="508"/>
                  </a:lnTo>
                  <a:lnTo>
                    <a:pt x="205778" y="215"/>
                  </a:lnTo>
                  <a:lnTo>
                    <a:pt x="204000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73" name="object 5273"/>
          <p:cNvGrpSpPr/>
          <p:nvPr/>
        </p:nvGrpSpPr>
        <p:grpSpPr>
          <a:xfrm>
            <a:off x="1018413" y="1597913"/>
            <a:ext cx="156210" cy="124460"/>
            <a:chOff x="1018413" y="1597913"/>
            <a:chExt cx="156210" cy="124460"/>
          </a:xfrm>
        </p:grpSpPr>
        <p:sp>
          <p:nvSpPr>
            <p:cNvPr id="5274" name="object 5274"/>
            <p:cNvSpPr/>
            <p:nvPr/>
          </p:nvSpPr>
          <p:spPr>
            <a:xfrm>
              <a:off x="1030719" y="1612252"/>
              <a:ext cx="101600" cy="88265"/>
            </a:xfrm>
            <a:custGeom>
              <a:avLst/>
              <a:gdLst/>
              <a:ahLst/>
              <a:cxnLst/>
              <a:rect l="l" t="t" r="r" b="b"/>
              <a:pathLst>
                <a:path w="101600" h="88264">
                  <a:moveTo>
                    <a:pt x="3365" y="0"/>
                  </a:moveTo>
                  <a:lnTo>
                    <a:pt x="927" y="1117"/>
                  </a:lnTo>
                  <a:lnTo>
                    <a:pt x="0" y="3378"/>
                  </a:lnTo>
                  <a:lnTo>
                    <a:pt x="1765" y="4584"/>
                  </a:lnTo>
                  <a:lnTo>
                    <a:pt x="8327" y="13086"/>
                  </a:lnTo>
                  <a:lnTo>
                    <a:pt x="37391" y="44197"/>
                  </a:lnTo>
                  <a:lnTo>
                    <a:pt x="55422" y="56337"/>
                  </a:lnTo>
                  <a:lnTo>
                    <a:pt x="59283" y="60820"/>
                  </a:lnTo>
                  <a:lnTo>
                    <a:pt x="72774" y="70849"/>
                  </a:lnTo>
                  <a:lnTo>
                    <a:pt x="81829" y="77135"/>
                  </a:lnTo>
                  <a:lnTo>
                    <a:pt x="91164" y="82984"/>
                  </a:lnTo>
                  <a:lnTo>
                    <a:pt x="100888" y="88239"/>
                  </a:lnTo>
                  <a:lnTo>
                    <a:pt x="101536" y="86398"/>
                  </a:lnTo>
                  <a:lnTo>
                    <a:pt x="100152" y="85470"/>
                  </a:lnTo>
                  <a:lnTo>
                    <a:pt x="99161" y="84366"/>
                  </a:lnTo>
                  <a:lnTo>
                    <a:pt x="96735" y="82372"/>
                  </a:lnTo>
                  <a:lnTo>
                    <a:pt x="93789" y="81241"/>
                  </a:lnTo>
                  <a:lnTo>
                    <a:pt x="70278" y="65297"/>
                  </a:lnTo>
                  <a:lnTo>
                    <a:pt x="32242" y="32431"/>
                  </a:lnTo>
                  <a:lnTo>
                    <a:pt x="10109" y="5867"/>
                  </a:lnTo>
                  <a:lnTo>
                    <a:pt x="6146" y="3149"/>
                  </a:lnTo>
                  <a:lnTo>
                    <a:pt x="4419" y="2425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2D5F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018413" y="1597913"/>
              <a:ext cx="66040" cy="73025"/>
            </a:xfrm>
            <a:custGeom>
              <a:avLst/>
              <a:gdLst/>
              <a:ahLst/>
              <a:cxnLst/>
              <a:rect l="l" t="t" r="r" b="b"/>
              <a:pathLst>
                <a:path w="66040" h="73025">
                  <a:moveTo>
                    <a:pt x="2095" y="38"/>
                  </a:moveTo>
                  <a:lnTo>
                    <a:pt x="1282" y="0"/>
                  </a:lnTo>
                  <a:lnTo>
                    <a:pt x="571" y="190"/>
                  </a:lnTo>
                  <a:lnTo>
                    <a:pt x="0" y="812"/>
                  </a:lnTo>
                  <a:lnTo>
                    <a:pt x="3903" y="7167"/>
                  </a:lnTo>
                  <a:lnTo>
                    <a:pt x="35526" y="46037"/>
                  </a:lnTo>
                  <a:lnTo>
                    <a:pt x="58826" y="67640"/>
                  </a:lnTo>
                  <a:lnTo>
                    <a:pt x="61137" y="71450"/>
                  </a:lnTo>
                  <a:lnTo>
                    <a:pt x="65430" y="72478"/>
                  </a:lnTo>
                  <a:lnTo>
                    <a:pt x="62318" y="68313"/>
                  </a:lnTo>
                  <a:lnTo>
                    <a:pt x="52282" y="59121"/>
                  </a:lnTo>
                  <a:lnTo>
                    <a:pt x="42475" y="49709"/>
                  </a:lnTo>
                  <a:lnTo>
                    <a:pt x="33058" y="39918"/>
                  </a:lnTo>
                  <a:lnTo>
                    <a:pt x="24193" y="29590"/>
                  </a:lnTo>
                  <a:lnTo>
                    <a:pt x="20485" y="24968"/>
                  </a:lnTo>
                  <a:lnTo>
                    <a:pt x="16014" y="20878"/>
                  </a:lnTo>
                  <a:lnTo>
                    <a:pt x="13500" y="15354"/>
                  </a:lnTo>
                  <a:lnTo>
                    <a:pt x="10782" y="9436"/>
                  </a:lnTo>
                  <a:lnTo>
                    <a:pt x="7848" y="3695"/>
                  </a:lnTo>
                  <a:lnTo>
                    <a:pt x="2095" y="38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129525" y="1696618"/>
              <a:ext cx="45085" cy="25400"/>
            </a:xfrm>
            <a:custGeom>
              <a:avLst/>
              <a:gdLst/>
              <a:ahLst/>
              <a:cxnLst/>
              <a:rect l="l" t="t" r="r" b="b"/>
              <a:pathLst>
                <a:path w="45084" h="25400">
                  <a:moveTo>
                    <a:pt x="1333" y="0"/>
                  </a:moveTo>
                  <a:lnTo>
                    <a:pt x="800" y="114"/>
                  </a:lnTo>
                  <a:lnTo>
                    <a:pt x="355" y="368"/>
                  </a:lnTo>
                  <a:lnTo>
                    <a:pt x="0" y="774"/>
                  </a:lnTo>
                  <a:lnTo>
                    <a:pt x="2082" y="3873"/>
                  </a:lnTo>
                  <a:lnTo>
                    <a:pt x="17653" y="12191"/>
                  </a:lnTo>
                  <a:lnTo>
                    <a:pt x="19253" y="13436"/>
                  </a:lnTo>
                  <a:lnTo>
                    <a:pt x="21297" y="13957"/>
                  </a:lnTo>
                  <a:lnTo>
                    <a:pt x="22847" y="15290"/>
                  </a:lnTo>
                  <a:lnTo>
                    <a:pt x="28956" y="18643"/>
                  </a:lnTo>
                  <a:lnTo>
                    <a:pt x="34836" y="22466"/>
                  </a:lnTo>
                  <a:lnTo>
                    <a:pt x="41529" y="24650"/>
                  </a:lnTo>
                  <a:lnTo>
                    <a:pt x="42481" y="25323"/>
                  </a:lnTo>
                  <a:lnTo>
                    <a:pt x="43484" y="25336"/>
                  </a:lnTo>
                  <a:lnTo>
                    <a:pt x="44538" y="24930"/>
                  </a:lnTo>
                  <a:lnTo>
                    <a:pt x="44754" y="21462"/>
                  </a:lnTo>
                  <a:lnTo>
                    <a:pt x="41605" y="21069"/>
                  </a:lnTo>
                  <a:lnTo>
                    <a:pt x="19748" y="9561"/>
                  </a:lnTo>
                  <a:lnTo>
                    <a:pt x="9347" y="3809"/>
                  </a:lnTo>
                  <a:lnTo>
                    <a:pt x="5956" y="660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2E6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77" name="object 5277"/>
          <p:cNvSpPr/>
          <p:nvPr/>
        </p:nvSpPr>
        <p:spPr>
          <a:xfrm>
            <a:off x="1419250" y="1777720"/>
            <a:ext cx="17780" cy="5080"/>
          </a:xfrm>
          <a:custGeom>
            <a:avLst/>
            <a:gdLst/>
            <a:ahLst/>
            <a:cxnLst/>
            <a:rect l="l" t="t" r="r" b="b"/>
            <a:pathLst>
              <a:path w="17780" h="5080">
                <a:moveTo>
                  <a:pt x="4495" y="0"/>
                </a:moveTo>
                <a:lnTo>
                  <a:pt x="0" y="2743"/>
                </a:lnTo>
                <a:lnTo>
                  <a:pt x="5765" y="4978"/>
                </a:lnTo>
                <a:lnTo>
                  <a:pt x="11785" y="3213"/>
                </a:lnTo>
                <a:lnTo>
                  <a:pt x="17653" y="3213"/>
                </a:lnTo>
                <a:lnTo>
                  <a:pt x="17653" y="2743"/>
                </a:lnTo>
                <a:lnTo>
                  <a:pt x="16864" y="1790"/>
                </a:lnTo>
                <a:lnTo>
                  <a:pt x="9423" y="1790"/>
                </a:lnTo>
                <a:lnTo>
                  <a:pt x="4495" y="0"/>
                </a:lnTo>
                <a:close/>
              </a:path>
              <a:path w="17780" h="5080">
                <a:moveTo>
                  <a:pt x="17653" y="3213"/>
                </a:moveTo>
                <a:lnTo>
                  <a:pt x="11785" y="3213"/>
                </a:lnTo>
                <a:lnTo>
                  <a:pt x="17653" y="3784"/>
                </a:lnTo>
                <a:lnTo>
                  <a:pt x="17653" y="3213"/>
                </a:lnTo>
                <a:close/>
              </a:path>
              <a:path w="17780" h="5080">
                <a:moveTo>
                  <a:pt x="14135" y="1346"/>
                </a:moveTo>
                <a:lnTo>
                  <a:pt x="9423" y="1790"/>
                </a:lnTo>
                <a:lnTo>
                  <a:pt x="16864" y="1790"/>
                </a:lnTo>
                <a:lnTo>
                  <a:pt x="16738" y="1638"/>
                </a:lnTo>
                <a:lnTo>
                  <a:pt x="15455" y="1435"/>
                </a:lnTo>
                <a:lnTo>
                  <a:pt x="14135" y="1346"/>
                </a:lnTo>
                <a:close/>
              </a:path>
            </a:pathLst>
          </a:custGeom>
          <a:solidFill>
            <a:srgbClr val="2F62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8" name="object 5278"/>
          <p:cNvSpPr/>
          <p:nvPr/>
        </p:nvSpPr>
        <p:spPr>
          <a:xfrm>
            <a:off x="1147178" y="1708810"/>
            <a:ext cx="54610" cy="26034"/>
          </a:xfrm>
          <a:custGeom>
            <a:avLst/>
            <a:gdLst/>
            <a:ahLst/>
            <a:cxnLst/>
            <a:rect l="l" t="t" r="r" b="b"/>
            <a:pathLst>
              <a:path w="54609" h="26035">
                <a:moveTo>
                  <a:pt x="5194" y="3098"/>
                </a:moveTo>
                <a:lnTo>
                  <a:pt x="4089" y="1016"/>
                </a:lnTo>
                <a:lnTo>
                  <a:pt x="2146" y="342"/>
                </a:lnTo>
                <a:lnTo>
                  <a:pt x="0" y="0"/>
                </a:lnTo>
                <a:lnTo>
                  <a:pt x="1104" y="2082"/>
                </a:lnTo>
                <a:lnTo>
                  <a:pt x="3060" y="2743"/>
                </a:lnTo>
                <a:lnTo>
                  <a:pt x="5194" y="3098"/>
                </a:lnTo>
                <a:close/>
              </a:path>
              <a:path w="54609" h="26035">
                <a:moveTo>
                  <a:pt x="33223" y="16611"/>
                </a:moveTo>
                <a:lnTo>
                  <a:pt x="31153" y="14516"/>
                </a:lnTo>
                <a:lnTo>
                  <a:pt x="30937" y="11506"/>
                </a:lnTo>
                <a:lnTo>
                  <a:pt x="29375" y="11163"/>
                </a:lnTo>
                <a:lnTo>
                  <a:pt x="27000" y="12446"/>
                </a:lnTo>
                <a:lnTo>
                  <a:pt x="23876" y="12458"/>
                </a:lnTo>
                <a:lnTo>
                  <a:pt x="26644" y="14630"/>
                </a:lnTo>
                <a:lnTo>
                  <a:pt x="29591" y="16395"/>
                </a:lnTo>
                <a:lnTo>
                  <a:pt x="33223" y="16611"/>
                </a:lnTo>
                <a:close/>
              </a:path>
              <a:path w="54609" h="26035">
                <a:moveTo>
                  <a:pt x="39471" y="19723"/>
                </a:moveTo>
                <a:lnTo>
                  <a:pt x="37744" y="17995"/>
                </a:lnTo>
                <a:lnTo>
                  <a:pt x="35610" y="17043"/>
                </a:lnTo>
                <a:lnTo>
                  <a:pt x="33235" y="16611"/>
                </a:lnTo>
                <a:lnTo>
                  <a:pt x="34632" y="18999"/>
                </a:lnTo>
                <a:lnTo>
                  <a:pt x="36893" y="19685"/>
                </a:lnTo>
                <a:lnTo>
                  <a:pt x="39471" y="19723"/>
                </a:lnTo>
                <a:close/>
              </a:path>
              <a:path w="54609" h="26035">
                <a:moveTo>
                  <a:pt x="54000" y="25958"/>
                </a:moveTo>
                <a:lnTo>
                  <a:pt x="52654" y="24307"/>
                </a:lnTo>
                <a:lnTo>
                  <a:pt x="50838" y="23825"/>
                </a:lnTo>
                <a:lnTo>
                  <a:pt x="48806" y="23876"/>
                </a:lnTo>
                <a:lnTo>
                  <a:pt x="50152" y="25527"/>
                </a:lnTo>
                <a:lnTo>
                  <a:pt x="51968" y="26009"/>
                </a:lnTo>
                <a:lnTo>
                  <a:pt x="54000" y="25958"/>
                </a:lnTo>
                <a:close/>
              </a:path>
            </a:pathLst>
          </a:custGeom>
          <a:solidFill>
            <a:srgbClr val="2E609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9" name="object 5279"/>
          <p:cNvSpPr/>
          <p:nvPr/>
        </p:nvSpPr>
        <p:spPr>
          <a:xfrm>
            <a:off x="1804492" y="1705686"/>
            <a:ext cx="26670" cy="13970"/>
          </a:xfrm>
          <a:custGeom>
            <a:avLst/>
            <a:gdLst/>
            <a:ahLst/>
            <a:cxnLst/>
            <a:rect l="l" t="t" r="r" b="b"/>
            <a:pathLst>
              <a:path w="26669" h="13969">
                <a:moveTo>
                  <a:pt x="7065" y="9273"/>
                </a:moveTo>
                <a:lnTo>
                  <a:pt x="6281" y="9719"/>
                </a:lnTo>
                <a:lnTo>
                  <a:pt x="0" y="13500"/>
                </a:lnTo>
                <a:lnTo>
                  <a:pt x="4483" y="13944"/>
                </a:lnTo>
                <a:lnTo>
                  <a:pt x="7065" y="9273"/>
                </a:lnTo>
                <a:close/>
              </a:path>
              <a:path w="26669" h="13969">
                <a:moveTo>
                  <a:pt x="25958" y="0"/>
                </a:moveTo>
                <a:lnTo>
                  <a:pt x="19177" y="2809"/>
                </a:lnTo>
                <a:lnTo>
                  <a:pt x="12646" y="6102"/>
                </a:lnTo>
                <a:lnTo>
                  <a:pt x="7091" y="9258"/>
                </a:lnTo>
                <a:lnTo>
                  <a:pt x="11417" y="9347"/>
                </a:lnTo>
                <a:lnTo>
                  <a:pt x="15608" y="7327"/>
                </a:lnTo>
                <a:lnTo>
                  <a:pt x="19913" y="5575"/>
                </a:lnTo>
                <a:lnTo>
                  <a:pt x="24828" y="2158"/>
                </a:lnTo>
                <a:lnTo>
                  <a:pt x="26530" y="1968"/>
                </a:lnTo>
                <a:lnTo>
                  <a:pt x="25958" y="0"/>
                </a:lnTo>
                <a:close/>
              </a:path>
            </a:pathLst>
          </a:custGeom>
          <a:solidFill>
            <a:srgbClr val="2B578A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80" name="object 5280"/>
          <p:cNvGrpSpPr/>
          <p:nvPr/>
        </p:nvGrpSpPr>
        <p:grpSpPr>
          <a:xfrm>
            <a:off x="1815909" y="1571371"/>
            <a:ext cx="150495" cy="144145"/>
            <a:chOff x="1815909" y="1571371"/>
            <a:chExt cx="150495" cy="144145"/>
          </a:xfrm>
        </p:grpSpPr>
        <p:sp>
          <p:nvSpPr>
            <p:cNvPr id="5281" name="object 5281"/>
            <p:cNvSpPr/>
            <p:nvPr/>
          </p:nvSpPr>
          <p:spPr>
            <a:xfrm>
              <a:off x="1883905" y="1571371"/>
              <a:ext cx="82550" cy="100330"/>
            </a:xfrm>
            <a:custGeom>
              <a:avLst/>
              <a:gdLst/>
              <a:ahLst/>
              <a:cxnLst/>
              <a:rect l="l" t="t" r="r" b="b"/>
              <a:pathLst>
                <a:path w="82550" h="100330">
                  <a:moveTo>
                    <a:pt x="76555" y="0"/>
                  </a:moveTo>
                  <a:lnTo>
                    <a:pt x="77444" y="4406"/>
                  </a:lnTo>
                  <a:lnTo>
                    <a:pt x="75361" y="5867"/>
                  </a:lnTo>
                  <a:lnTo>
                    <a:pt x="73266" y="8851"/>
                  </a:lnTo>
                  <a:lnTo>
                    <a:pt x="46177" y="50736"/>
                  </a:lnTo>
                  <a:lnTo>
                    <a:pt x="42798" y="53606"/>
                  </a:lnTo>
                  <a:lnTo>
                    <a:pt x="39890" y="61417"/>
                  </a:lnTo>
                  <a:lnTo>
                    <a:pt x="29819" y="69024"/>
                  </a:lnTo>
                  <a:lnTo>
                    <a:pt x="26555" y="73164"/>
                  </a:lnTo>
                  <a:lnTo>
                    <a:pt x="22682" y="76669"/>
                  </a:lnTo>
                  <a:lnTo>
                    <a:pt x="13906" y="85305"/>
                  </a:lnTo>
                  <a:lnTo>
                    <a:pt x="6032" y="92278"/>
                  </a:lnTo>
                  <a:lnTo>
                    <a:pt x="1828" y="94386"/>
                  </a:lnTo>
                  <a:lnTo>
                    <a:pt x="0" y="98729"/>
                  </a:lnTo>
                  <a:lnTo>
                    <a:pt x="38" y="99237"/>
                  </a:lnTo>
                  <a:lnTo>
                    <a:pt x="546" y="100063"/>
                  </a:lnTo>
                  <a:lnTo>
                    <a:pt x="7531" y="97701"/>
                  </a:lnTo>
                  <a:lnTo>
                    <a:pt x="11887" y="91782"/>
                  </a:lnTo>
                  <a:lnTo>
                    <a:pt x="27168" y="77169"/>
                  </a:lnTo>
                  <a:lnTo>
                    <a:pt x="55498" y="44996"/>
                  </a:lnTo>
                  <a:lnTo>
                    <a:pt x="60756" y="36537"/>
                  </a:lnTo>
                  <a:lnTo>
                    <a:pt x="64922" y="33591"/>
                  </a:lnTo>
                  <a:lnTo>
                    <a:pt x="68808" y="27076"/>
                  </a:lnTo>
                  <a:lnTo>
                    <a:pt x="73228" y="20878"/>
                  </a:lnTo>
                  <a:lnTo>
                    <a:pt x="76326" y="13919"/>
                  </a:lnTo>
                  <a:lnTo>
                    <a:pt x="76606" y="11277"/>
                  </a:lnTo>
                  <a:lnTo>
                    <a:pt x="78676" y="9486"/>
                  </a:lnTo>
                  <a:lnTo>
                    <a:pt x="80340" y="4991"/>
                  </a:lnTo>
                  <a:lnTo>
                    <a:pt x="82232" y="3060"/>
                  </a:lnTo>
                  <a:lnTo>
                    <a:pt x="80657" y="546"/>
                  </a:lnTo>
                  <a:lnTo>
                    <a:pt x="76555" y="0"/>
                  </a:lnTo>
                  <a:close/>
                </a:path>
              </a:pathLst>
            </a:custGeom>
            <a:solidFill>
              <a:srgbClr val="2A5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842592" y="1669503"/>
              <a:ext cx="41910" cy="30480"/>
            </a:xfrm>
            <a:custGeom>
              <a:avLst/>
              <a:gdLst/>
              <a:ahLst/>
              <a:cxnLst/>
              <a:rect l="l" t="t" r="r" b="b"/>
              <a:pathLst>
                <a:path w="41910" h="30480">
                  <a:moveTo>
                    <a:pt x="39674" y="0"/>
                  </a:moveTo>
                  <a:lnTo>
                    <a:pt x="1904" y="26695"/>
                  </a:lnTo>
                  <a:lnTo>
                    <a:pt x="0" y="27508"/>
                  </a:lnTo>
                  <a:lnTo>
                    <a:pt x="126" y="29883"/>
                  </a:lnTo>
                  <a:lnTo>
                    <a:pt x="507" y="30314"/>
                  </a:lnTo>
                  <a:lnTo>
                    <a:pt x="927" y="30352"/>
                  </a:lnTo>
                  <a:lnTo>
                    <a:pt x="1371" y="29959"/>
                  </a:lnTo>
                  <a:lnTo>
                    <a:pt x="4470" y="29946"/>
                  </a:lnTo>
                  <a:lnTo>
                    <a:pt x="5245" y="28295"/>
                  </a:lnTo>
                  <a:lnTo>
                    <a:pt x="6718" y="27431"/>
                  </a:lnTo>
                  <a:lnTo>
                    <a:pt x="20015" y="18719"/>
                  </a:lnTo>
                  <a:lnTo>
                    <a:pt x="31305" y="10629"/>
                  </a:lnTo>
                  <a:lnTo>
                    <a:pt x="37604" y="7556"/>
                  </a:lnTo>
                  <a:lnTo>
                    <a:pt x="41859" y="1917"/>
                  </a:lnTo>
                  <a:lnTo>
                    <a:pt x="41859" y="876"/>
                  </a:lnTo>
                  <a:lnTo>
                    <a:pt x="39674" y="0"/>
                  </a:lnTo>
                  <a:close/>
                </a:path>
              </a:pathLst>
            </a:custGeom>
            <a:solidFill>
              <a:srgbClr val="2B5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815909" y="1699208"/>
              <a:ext cx="28575" cy="15875"/>
            </a:xfrm>
            <a:custGeom>
              <a:avLst/>
              <a:gdLst/>
              <a:ahLst/>
              <a:cxnLst/>
              <a:rect l="l" t="t" r="r" b="b"/>
              <a:pathLst>
                <a:path w="28575" h="15875">
                  <a:moveTo>
                    <a:pt x="9779" y="11290"/>
                  </a:moveTo>
                  <a:lnTo>
                    <a:pt x="4216" y="11734"/>
                  </a:lnTo>
                  <a:lnTo>
                    <a:pt x="0" y="15824"/>
                  </a:lnTo>
                  <a:lnTo>
                    <a:pt x="3111" y="15824"/>
                  </a:lnTo>
                  <a:lnTo>
                    <a:pt x="7099" y="13398"/>
                  </a:lnTo>
                  <a:lnTo>
                    <a:pt x="9779" y="11290"/>
                  </a:lnTo>
                  <a:close/>
                </a:path>
                <a:path w="28575" h="15875">
                  <a:moveTo>
                    <a:pt x="11404" y="10375"/>
                  </a:moveTo>
                  <a:lnTo>
                    <a:pt x="10820" y="10477"/>
                  </a:lnTo>
                  <a:lnTo>
                    <a:pt x="9779" y="11290"/>
                  </a:lnTo>
                  <a:lnTo>
                    <a:pt x="10731" y="11214"/>
                  </a:lnTo>
                  <a:lnTo>
                    <a:pt x="11404" y="10375"/>
                  </a:lnTo>
                  <a:close/>
                </a:path>
                <a:path w="28575" h="15875">
                  <a:moveTo>
                    <a:pt x="17653" y="6489"/>
                  </a:moveTo>
                  <a:lnTo>
                    <a:pt x="17145" y="6007"/>
                  </a:lnTo>
                  <a:lnTo>
                    <a:pt x="16179" y="5638"/>
                  </a:lnTo>
                  <a:lnTo>
                    <a:pt x="15316" y="5829"/>
                  </a:lnTo>
                  <a:lnTo>
                    <a:pt x="14528" y="6489"/>
                  </a:lnTo>
                  <a:lnTo>
                    <a:pt x="11404" y="10375"/>
                  </a:lnTo>
                  <a:lnTo>
                    <a:pt x="15582" y="9588"/>
                  </a:lnTo>
                  <a:lnTo>
                    <a:pt x="17653" y="6489"/>
                  </a:lnTo>
                  <a:close/>
                </a:path>
                <a:path w="28575" h="15875">
                  <a:moveTo>
                    <a:pt x="22847" y="3365"/>
                  </a:moveTo>
                  <a:lnTo>
                    <a:pt x="22263" y="2857"/>
                  </a:lnTo>
                  <a:lnTo>
                    <a:pt x="19646" y="2679"/>
                  </a:lnTo>
                  <a:lnTo>
                    <a:pt x="17792" y="3492"/>
                  </a:lnTo>
                  <a:lnTo>
                    <a:pt x="17653" y="6477"/>
                  </a:lnTo>
                  <a:lnTo>
                    <a:pt x="19786" y="6108"/>
                  </a:lnTo>
                  <a:lnTo>
                    <a:pt x="21742" y="5448"/>
                  </a:lnTo>
                  <a:lnTo>
                    <a:pt x="22847" y="3365"/>
                  </a:lnTo>
                  <a:close/>
                </a:path>
                <a:path w="28575" h="15875">
                  <a:moveTo>
                    <a:pt x="28041" y="254"/>
                  </a:moveTo>
                  <a:lnTo>
                    <a:pt x="27698" y="241"/>
                  </a:lnTo>
                  <a:lnTo>
                    <a:pt x="27000" y="241"/>
                  </a:lnTo>
                  <a:lnTo>
                    <a:pt x="24650" y="0"/>
                  </a:lnTo>
                  <a:lnTo>
                    <a:pt x="23050" y="749"/>
                  </a:lnTo>
                  <a:lnTo>
                    <a:pt x="22834" y="3352"/>
                  </a:lnTo>
                  <a:lnTo>
                    <a:pt x="23888" y="3352"/>
                  </a:lnTo>
                  <a:lnTo>
                    <a:pt x="25958" y="3352"/>
                  </a:lnTo>
                  <a:lnTo>
                    <a:pt x="26657" y="2324"/>
                  </a:lnTo>
                  <a:lnTo>
                    <a:pt x="27343" y="1282"/>
                  </a:lnTo>
                  <a:lnTo>
                    <a:pt x="28041" y="254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84" name="object 5284"/>
          <p:cNvGrpSpPr/>
          <p:nvPr/>
        </p:nvGrpSpPr>
        <p:grpSpPr>
          <a:xfrm>
            <a:off x="989337" y="1319364"/>
            <a:ext cx="179070" cy="279400"/>
            <a:chOff x="989337" y="1319364"/>
            <a:chExt cx="179070" cy="279400"/>
          </a:xfrm>
        </p:grpSpPr>
        <p:sp>
          <p:nvSpPr>
            <p:cNvPr id="5285" name="object 5285"/>
            <p:cNvSpPr/>
            <p:nvPr/>
          </p:nvSpPr>
          <p:spPr>
            <a:xfrm>
              <a:off x="989337" y="1356880"/>
              <a:ext cx="104775" cy="241935"/>
            </a:xfrm>
            <a:custGeom>
              <a:avLst/>
              <a:gdLst/>
              <a:ahLst/>
              <a:cxnLst/>
              <a:rect l="l" t="t" r="r" b="b"/>
              <a:pathLst>
                <a:path w="104775" h="241934">
                  <a:moveTo>
                    <a:pt x="102709" y="0"/>
                  </a:moveTo>
                  <a:lnTo>
                    <a:pt x="101693" y="228"/>
                  </a:lnTo>
                  <a:lnTo>
                    <a:pt x="100728" y="927"/>
                  </a:lnTo>
                  <a:lnTo>
                    <a:pt x="99687" y="1968"/>
                  </a:lnTo>
                  <a:lnTo>
                    <a:pt x="97083" y="3022"/>
                  </a:lnTo>
                  <a:lnTo>
                    <a:pt x="94721" y="4495"/>
                  </a:lnTo>
                  <a:lnTo>
                    <a:pt x="92422" y="6121"/>
                  </a:lnTo>
                  <a:lnTo>
                    <a:pt x="87672" y="8864"/>
                  </a:lnTo>
                  <a:lnTo>
                    <a:pt x="83596" y="12598"/>
                  </a:lnTo>
                  <a:lnTo>
                    <a:pt x="78935" y="15468"/>
                  </a:lnTo>
                  <a:lnTo>
                    <a:pt x="77487" y="16421"/>
                  </a:lnTo>
                  <a:lnTo>
                    <a:pt x="76255" y="17665"/>
                  </a:lnTo>
                  <a:lnTo>
                    <a:pt x="74769" y="18580"/>
                  </a:lnTo>
                  <a:lnTo>
                    <a:pt x="65399" y="26675"/>
                  </a:lnTo>
                  <a:lnTo>
                    <a:pt x="33814" y="59460"/>
                  </a:lnTo>
                  <a:lnTo>
                    <a:pt x="13039" y="92440"/>
                  </a:lnTo>
                  <a:lnTo>
                    <a:pt x="676" y="133243"/>
                  </a:lnTo>
                  <a:lnTo>
                    <a:pt x="0" y="159540"/>
                  </a:lnTo>
                  <a:lnTo>
                    <a:pt x="641" y="167767"/>
                  </a:lnTo>
                  <a:lnTo>
                    <a:pt x="2138" y="175933"/>
                  </a:lnTo>
                  <a:lnTo>
                    <a:pt x="3685" y="182145"/>
                  </a:lnTo>
                  <a:lnTo>
                    <a:pt x="3675" y="189230"/>
                  </a:lnTo>
                  <a:lnTo>
                    <a:pt x="7269" y="195110"/>
                  </a:lnTo>
                  <a:lnTo>
                    <a:pt x="8527" y="198632"/>
                  </a:lnTo>
                  <a:lnTo>
                    <a:pt x="9148" y="202399"/>
                  </a:lnTo>
                  <a:lnTo>
                    <a:pt x="11434" y="205498"/>
                  </a:lnTo>
                  <a:lnTo>
                    <a:pt x="12742" y="208178"/>
                  </a:lnTo>
                  <a:lnTo>
                    <a:pt x="12920" y="211264"/>
                  </a:lnTo>
                  <a:lnTo>
                    <a:pt x="14546" y="213804"/>
                  </a:lnTo>
                  <a:lnTo>
                    <a:pt x="16222" y="217297"/>
                  </a:lnTo>
                  <a:lnTo>
                    <a:pt x="17403" y="221043"/>
                  </a:lnTo>
                  <a:lnTo>
                    <a:pt x="19740" y="224193"/>
                  </a:lnTo>
                  <a:lnTo>
                    <a:pt x="20705" y="226301"/>
                  </a:lnTo>
                  <a:lnTo>
                    <a:pt x="21480" y="228523"/>
                  </a:lnTo>
                  <a:lnTo>
                    <a:pt x="22852" y="230428"/>
                  </a:lnTo>
                  <a:lnTo>
                    <a:pt x="23652" y="231762"/>
                  </a:lnTo>
                  <a:lnTo>
                    <a:pt x="23804" y="233413"/>
                  </a:lnTo>
                  <a:lnTo>
                    <a:pt x="24934" y="234581"/>
                  </a:lnTo>
                  <a:lnTo>
                    <a:pt x="26357" y="236969"/>
                  </a:lnTo>
                  <a:lnTo>
                    <a:pt x="26992" y="239826"/>
                  </a:lnTo>
                  <a:lnTo>
                    <a:pt x="29075" y="241846"/>
                  </a:lnTo>
                  <a:lnTo>
                    <a:pt x="31170" y="241846"/>
                  </a:lnTo>
                  <a:lnTo>
                    <a:pt x="32885" y="239649"/>
                  </a:lnTo>
                  <a:lnTo>
                    <a:pt x="31208" y="238099"/>
                  </a:lnTo>
                  <a:lnTo>
                    <a:pt x="26789" y="230187"/>
                  </a:lnTo>
                  <a:lnTo>
                    <a:pt x="23461" y="224002"/>
                  </a:lnTo>
                  <a:lnTo>
                    <a:pt x="20350" y="217690"/>
                  </a:lnTo>
                  <a:lnTo>
                    <a:pt x="17578" y="211264"/>
                  </a:lnTo>
                  <a:lnTo>
                    <a:pt x="15306" y="205020"/>
                  </a:lnTo>
                  <a:lnTo>
                    <a:pt x="12952" y="198628"/>
                  </a:lnTo>
                  <a:lnTo>
                    <a:pt x="10177" y="192417"/>
                  </a:lnTo>
                  <a:lnTo>
                    <a:pt x="9250" y="191338"/>
                  </a:lnTo>
                  <a:lnTo>
                    <a:pt x="8513" y="188696"/>
                  </a:lnTo>
                  <a:lnTo>
                    <a:pt x="3366" y="147317"/>
                  </a:lnTo>
                  <a:lnTo>
                    <a:pt x="4570" y="132743"/>
                  </a:lnTo>
                  <a:lnTo>
                    <a:pt x="15459" y="95780"/>
                  </a:lnTo>
                  <a:lnTo>
                    <a:pt x="38546" y="59253"/>
                  </a:lnTo>
                  <a:lnTo>
                    <a:pt x="71429" y="25920"/>
                  </a:lnTo>
                  <a:lnTo>
                    <a:pt x="104500" y="3949"/>
                  </a:lnTo>
                  <a:lnTo>
                    <a:pt x="103789" y="660"/>
                  </a:lnTo>
                  <a:lnTo>
                    <a:pt x="102709" y="0"/>
                  </a:lnTo>
                  <a:close/>
                </a:path>
              </a:pathLst>
            </a:custGeom>
            <a:solidFill>
              <a:srgbClr val="2C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068273" y="1319364"/>
              <a:ext cx="100330" cy="53340"/>
            </a:xfrm>
            <a:custGeom>
              <a:avLst/>
              <a:gdLst/>
              <a:ahLst/>
              <a:cxnLst/>
              <a:rect l="l" t="t" r="r" b="b"/>
              <a:pathLst>
                <a:path w="100330" h="53340">
                  <a:moveTo>
                    <a:pt x="13500" y="43637"/>
                  </a:moveTo>
                  <a:lnTo>
                    <a:pt x="7772" y="44983"/>
                  </a:lnTo>
                  <a:lnTo>
                    <a:pt x="3987" y="49136"/>
                  </a:lnTo>
                  <a:lnTo>
                    <a:pt x="0" y="52984"/>
                  </a:lnTo>
                  <a:lnTo>
                    <a:pt x="5334" y="51079"/>
                  </a:lnTo>
                  <a:lnTo>
                    <a:pt x="9563" y="47561"/>
                  </a:lnTo>
                  <a:lnTo>
                    <a:pt x="13500" y="43637"/>
                  </a:lnTo>
                  <a:close/>
                </a:path>
                <a:path w="100330" h="53340">
                  <a:moveTo>
                    <a:pt x="99809" y="2603"/>
                  </a:moveTo>
                  <a:lnTo>
                    <a:pt x="99682" y="0"/>
                  </a:lnTo>
                  <a:lnTo>
                    <a:pt x="92456" y="1714"/>
                  </a:lnTo>
                  <a:lnTo>
                    <a:pt x="85572" y="4356"/>
                  </a:lnTo>
                  <a:lnTo>
                    <a:pt x="63373" y="14566"/>
                  </a:lnTo>
                  <a:lnTo>
                    <a:pt x="54711" y="18961"/>
                  </a:lnTo>
                  <a:lnTo>
                    <a:pt x="32092" y="31242"/>
                  </a:lnTo>
                  <a:lnTo>
                    <a:pt x="26327" y="33858"/>
                  </a:lnTo>
                  <a:lnTo>
                    <a:pt x="21805" y="38430"/>
                  </a:lnTo>
                  <a:lnTo>
                    <a:pt x="24917" y="38430"/>
                  </a:lnTo>
                  <a:lnTo>
                    <a:pt x="26428" y="38608"/>
                  </a:lnTo>
                  <a:lnTo>
                    <a:pt x="71361" y="14630"/>
                  </a:lnTo>
                  <a:lnTo>
                    <a:pt x="97574" y="2921"/>
                  </a:lnTo>
                  <a:lnTo>
                    <a:pt x="99809" y="2603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996416" y="1551990"/>
              <a:ext cx="12700" cy="29209"/>
            </a:xfrm>
            <a:custGeom>
              <a:avLst/>
              <a:gdLst/>
              <a:ahLst/>
              <a:cxnLst/>
              <a:rect l="l" t="t" r="r" b="b"/>
              <a:pathLst>
                <a:path w="12700" h="29209">
                  <a:moveTo>
                    <a:pt x="4343" y="10388"/>
                  </a:moveTo>
                  <a:lnTo>
                    <a:pt x="3149" y="6858"/>
                  </a:lnTo>
                  <a:lnTo>
                    <a:pt x="2997" y="2895"/>
                  </a:lnTo>
                  <a:lnTo>
                    <a:pt x="190" y="0"/>
                  </a:lnTo>
                  <a:lnTo>
                    <a:pt x="0" y="4089"/>
                  </a:lnTo>
                  <a:lnTo>
                    <a:pt x="914" y="7747"/>
                  </a:lnTo>
                  <a:lnTo>
                    <a:pt x="4343" y="10388"/>
                  </a:lnTo>
                  <a:close/>
                </a:path>
                <a:path w="12700" h="29209">
                  <a:moveTo>
                    <a:pt x="7467" y="18707"/>
                  </a:moveTo>
                  <a:lnTo>
                    <a:pt x="7162" y="15659"/>
                  </a:lnTo>
                  <a:lnTo>
                    <a:pt x="6578" y="12712"/>
                  </a:lnTo>
                  <a:lnTo>
                    <a:pt x="4356" y="10388"/>
                  </a:lnTo>
                  <a:lnTo>
                    <a:pt x="4457" y="13512"/>
                  </a:lnTo>
                  <a:lnTo>
                    <a:pt x="4521" y="16649"/>
                  </a:lnTo>
                  <a:lnTo>
                    <a:pt x="7467" y="18707"/>
                  </a:lnTo>
                  <a:close/>
                </a:path>
                <a:path w="12700" h="29209">
                  <a:moveTo>
                    <a:pt x="12661" y="29083"/>
                  </a:moveTo>
                  <a:lnTo>
                    <a:pt x="11595" y="25285"/>
                  </a:lnTo>
                  <a:lnTo>
                    <a:pt x="9893" y="21818"/>
                  </a:lnTo>
                  <a:lnTo>
                    <a:pt x="7467" y="18707"/>
                  </a:lnTo>
                  <a:lnTo>
                    <a:pt x="8267" y="22631"/>
                  </a:lnTo>
                  <a:lnTo>
                    <a:pt x="8928" y="26619"/>
                  </a:lnTo>
                  <a:lnTo>
                    <a:pt x="12661" y="29083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081760" y="1358849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19" h="4444">
                  <a:moveTo>
                    <a:pt x="7264" y="0"/>
                  </a:moveTo>
                  <a:lnTo>
                    <a:pt x="4051" y="12"/>
                  </a:lnTo>
                  <a:lnTo>
                    <a:pt x="1600" y="1333"/>
                  </a:lnTo>
                  <a:lnTo>
                    <a:pt x="0" y="4152"/>
                  </a:lnTo>
                  <a:lnTo>
                    <a:pt x="2984" y="3759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008011" y="1581073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1054" y="0"/>
                  </a:moveTo>
                  <a:lnTo>
                    <a:pt x="0" y="3111"/>
                  </a:lnTo>
                  <a:lnTo>
                    <a:pt x="2336" y="4546"/>
                  </a:lnTo>
                  <a:lnTo>
                    <a:pt x="4178" y="6235"/>
                  </a:lnTo>
                  <a:lnTo>
                    <a:pt x="3441" y="4000"/>
                  </a:lnTo>
                  <a:lnTo>
                    <a:pt x="3606" y="1320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064120" y="1372349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52" y="0"/>
                  </a:moveTo>
                  <a:lnTo>
                    <a:pt x="2044" y="76"/>
                  </a:lnTo>
                  <a:lnTo>
                    <a:pt x="914" y="1447"/>
                  </a:lnTo>
                  <a:lnTo>
                    <a:pt x="0" y="3111"/>
                  </a:lnTo>
                  <a:lnTo>
                    <a:pt x="2095" y="3035"/>
                  </a:lnTo>
                  <a:lnTo>
                    <a:pt x="3238" y="1663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2A5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012088" y="1587309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4">
                  <a:moveTo>
                    <a:pt x="101" y="0"/>
                  </a:moveTo>
                  <a:lnTo>
                    <a:pt x="0" y="1778"/>
                  </a:lnTo>
                  <a:lnTo>
                    <a:pt x="304" y="3365"/>
                  </a:lnTo>
                  <a:lnTo>
                    <a:pt x="2184" y="4152"/>
                  </a:lnTo>
                  <a:lnTo>
                    <a:pt x="2019" y="2501"/>
                  </a:lnTo>
                  <a:lnTo>
                    <a:pt x="1460" y="1054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92" name="object 5292"/>
          <p:cNvGrpSpPr/>
          <p:nvPr/>
        </p:nvGrpSpPr>
        <p:grpSpPr>
          <a:xfrm>
            <a:off x="933272" y="992301"/>
            <a:ext cx="26034" cy="34290"/>
            <a:chOff x="933272" y="992301"/>
            <a:chExt cx="26034" cy="34290"/>
          </a:xfrm>
        </p:grpSpPr>
        <p:sp>
          <p:nvSpPr>
            <p:cNvPr id="5293" name="object 5293"/>
            <p:cNvSpPr/>
            <p:nvPr/>
          </p:nvSpPr>
          <p:spPr>
            <a:xfrm>
              <a:off x="954265" y="992301"/>
              <a:ext cx="5080" cy="6350"/>
            </a:xfrm>
            <a:custGeom>
              <a:avLst/>
              <a:gdLst/>
              <a:ahLst/>
              <a:cxnLst/>
              <a:rect l="l" t="t" r="r" b="b"/>
              <a:pathLst>
                <a:path w="5080" h="6350">
                  <a:moveTo>
                    <a:pt x="2844" y="0"/>
                  </a:moveTo>
                  <a:lnTo>
                    <a:pt x="2959" y="1943"/>
                  </a:lnTo>
                  <a:lnTo>
                    <a:pt x="1828" y="1397"/>
                  </a:lnTo>
                  <a:lnTo>
                    <a:pt x="787" y="1028"/>
                  </a:lnTo>
                  <a:lnTo>
                    <a:pt x="1142" y="2590"/>
                  </a:lnTo>
                  <a:lnTo>
                    <a:pt x="0" y="4521"/>
                  </a:lnTo>
                  <a:lnTo>
                    <a:pt x="2120" y="5816"/>
                  </a:lnTo>
                  <a:lnTo>
                    <a:pt x="3111" y="5257"/>
                  </a:lnTo>
                  <a:lnTo>
                    <a:pt x="4762" y="3060"/>
                  </a:lnTo>
                  <a:lnTo>
                    <a:pt x="4876" y="1371"/>
                  </a:lnTo>
                  <a:lnTo>
                    <a:pt x="2844" y="0"/>
                  </a:lnTo>
                  <a:close/>
                </a:path>
              </a:pathLst>
            </a:custGeom>
            <a:solidFill>
              <a:srgbClr val="91C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933272" y="1018730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5">
                  <a:moveTo>
                    <a:pt x="3099" y="3496"/>
                  </a:moveTo>
                  <a:lnTo>
                    <a:pt x="1358" y="5715"/>
                  </a:lnTo>
                  <a:lnTo>
                    <a:pt x="2070" y="7785"/>
                  </a:lnTo>
                  <a:lnTo>
                    <a:pt x="3797" y="6311"/>
                  </a:lnTo>
                  <a:lnTo>
                    <a:pt x="3162" y="4305"/>
                  </a:lnTo>
                  <a:lnTo>
                    <a:pt x="3099" y="3496"/>
                  </a:lnTo>
                  <a:close/>
                </a:path>
                <a:path w="3809" h="8255">
                  <a:moveTo>
                    <a:pt x="3011" y="2375"/>
                  </a:moveTo>
                  <a:lnTo>
                    <a:pt x="3099" y="3496"/>
                  </a:lnTo>
                  <a:lnTo>
                    <a:pt x="3809" y="2590"/>
                  </a:lnTo>
                  <a:lnTo>
                    <a:pt x="3011" y="2375"/>
                  </a:lnTo>
                  <a:close/>
                </a:path>
                <a:path w="3809" h="8255">
                  <a:moveTo>
                    <a:pt x="1650" y="0"/>
                  </a:moveTo>
                  <a:lnTo>
                    <a:pt x="0" y="1562"/>
                  </a:lnTo>
                  <a:lnTo>
                    <a:pt x="3011" y="2375"/>
                  </a:lnTo>
                  <a:lnTo>
                    <a:pt x="2857" y="406"/>
                  </a:lnTo>
                  <a:lnTo>
                    <a:pt x="1650" y="0"/>
                  </a:lnTo>
                  <a:close/>
                </a:path>
              </a:pathLst>
            </a:custGeom>
            <a:solidFill>
              <a:srgbClr val="8DB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295" name="object 5295"/>
          <p:cNvSpPr/>
          <p:nvPr/>
        </p:nvSpPr>
        <p:spPr>
          <a:xfrm>
            <a:off x="1018413" y="2053577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4" h="5714">
                <a:moveTo>
                  <a:pt x="0" y="0"/>
                </a:moveTo>
                <a:lnTo>
                  <a:pt x="2628" y="3403"/>
                </a:lnTo>
                <a:lnTo>
                  <a:pt x="6095" y="5118"/>
                </a:lnTo>
                <a:lnTo>
                  <a:pt x="10388" y="5194"/>
                </a:lnTo>
                <a:lnTo>
                  <a:pt x="7277" y="2768"/>
                </a:lnTo>
                <a:lnTo>
                  <a:pt x="3975" y="698"/>
                </a:lnTo>
                <a:lnTo>
                  <a:pt x="0" y="0"/>
                </a:lnTo>
                <a:close/>
              </a:path>
            </a:pathLst>
          </a:custGeom>
          <a:solidFill>
            <a:srgbClr val="5198B8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296" name="object 5296"/>
          <p:cNvGrpSpPr/>
          <p:nvPr/>
        </p:nvGrpSpPr>
        <p:grpSpPr>
          <a:xfrm>
            <a:off x="936332" y="1891614"/>
            <a:ext cx="52069" cy="78105"/>
            <a:chOff x="936332" y="1891614"/>
            <a:chExt cx="52069" cy="78105"/>
          </a:xfrm>
        </p:grpSpPr>
        <p:sp>
          <p:nvSpPr>
            <p:cNvPr id="5297" name="object 5297"/>
            <p:cNvSpPr/>
            <p:nvPr/>
          </p:nvSpPr>
          <p:spPr>
            <a:xfrm>
              <a:off x="949896" y="1914410"/>
              <a:ext cx="38735" cy="55244"/>
            </a:xfrm>
            <a:custGeom>
              <a:avLst/>
              <a:gdLst/>
              <a:ahLst/>
              <a:cxnLst/>
              <a:rect l="l" t="t" r="r" b="b"/>
              <a:pathLst>
                <a:path w="38734" h="55244">
                  <a:moveTo>
                    <a:pt x="0" y="0"/>
                  </a:moveTo>
                  <a:lnTo>
                    <a:pt x="63" y="8293"/>
                  </a:lnTo>
                  <a:lnTo>
                    <a:pt x="2768" y="11226"/>
                  </a:lnTo>
                  <a:lnTo>
                    <a:pt x="3606" y="15252"/>
                  </a:lnTo>
                  <a:lnTo>
                    <a:pt x="13576" y="26928"/>
                  </a:lnTo>
                  <a:lnTo>
                    <a:pt x="35305" y="52959"/>
                  </a:lnTo>
                  <a:lnTo>
                    <a:pt x="38392" y="55079"/>
                  </a:lnTo>
                  <a:lnTo>
                    <a:pt x="38417" y="54000"/>
                  </a:lnTo>
                  <a:lnTo>
                    <a:pt x="37655" y="50850"/>
                  </a:lnTo>
                  <a:lnTo>
                    <a:pt x="35128" y="48869"/>
                  </a:lnTo>
                  <a:lnTo>
                    <a:pt x="31343" y="43510"/>
                  </a:lnTo>
                  <a:lnTo>
                    <a:pt x="27089" y="40271"/>
                  </a:lnTo>
                  <a:lnTo>
                    <a:pt x="28943" y="30937"/>
                  </a:lnTo>
                  <a:lnTo>
                    <a:pt x="23990" y="31826"/>
                  </a:lnTo>
                  <a:lnTo>
                    <a:pt x="20434" y="30695"/>
                  </a:lnTo>
                  <a:lnTo>
                    <a:pt x="22517" y="25400"/>
                  </a:lnTo>
                  <a:lnTo>
                    <a:pt x="21437" y="23037"/>
                  </a:lnTo>
                  <a:lnTo>
                    <a:pt x="13754" y="21031"/>
                  </a:lnTo>
                  <a:lnTo>
                    <a:pt x="12471" y="18999"/>
                  </a:lnTo>
                  <a:lnTo>
                    <a:pt x="14897" y="14249"/>
                  </a:lnTo>
                  <a:lnTo>
                    <a:pt x="11696" y="12509"/>
                  </a:lnTo>
                  <a:lnTo>
                    <a:pt x="4343" y="9474"/>
                  </a:lnTo>
                  <a:lnTo>
                    <a:pt x="3060" y="40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87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936332" y="1891614"/>
              <a:ext cx="15240" cy="22860"/>
            </a:xfrm>
            <a:custGeom>
              <a:avLst/>
              <a:gdLst/>
              <a:ahLst/>
              <a:cxnLst/>
              <a:rect l="l" t="t" r="r" b="b"/>
              <a:pathLst>
                <a:path w="15240" h="22860">
                  <a:moveTo>
                    <a:pt x="0" y="0"/>
                  </a:moveTo>
                  <a:lnTo>
                    <a:pt x="3221" y="5796"/>
                  </a:lnTo>
                  <a:lnTo>
                    <a:pt x="6908" y="11318"/>
                  </a:lnTo>
                  <a:lnTo>
                    <a:pt x="10529" y="16884"/>
                  </a:lnTo>
                  <a:lnTo>
                    <a:pt x="13550" y="22809"/>
                  </a:lnTo>
                  <a:lnTo>
                    <a:pt x="14833" y="17462"/>
                  </a:lnTo>
                  <a:lnTo>
                    <a:pt x="12585" y="12661"/>
                  </a:lnTo>
                  <a:lnTo>
                    <a:pt x="6388" y="6096"/>
                  </a:lnTo>
                  <a:lnTo>
                    <a:pt x="5168" y="9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8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299" name="object 5299"/>
          <p:cNvGrpSpPr/>
          <p:nvPr/>
        </p:nvGrpSpPr>
        <p:grpSpPr>
          <a:xfrm>
            <a:off x="1289011" y="2068398"/>
            <a:ext cx="481965" cy="128905"/>
            <a:chOff x="1289011" y="2068398"/>
            <a:chExt cx="481965" cy="128905"/>
          </a:xfrm>
        </p:grpSpPr>
        <p:sp>
          <p:nvSpPr>
            <p:cNvPr id="5300" name="object 5300"/>
            <p:cNvSpPr/>
            <p:nvPr/>
          </p:nvSpPr>
          <p:spPr>
            <a:xfrm>
              <a:off x="1366786" y="2139708"/>
              <a:ext cx="344805" cy="55244"/>
            </a:xfrm>
            <a:custGeom>
              <a:avLst/>
              <a:gdLst/>
              <a:ahLst/>
              <a:cxnLst/>
              <a:rect l="l" t="t" r="r" b="b"/>
              <a:pathLst>
                <a:path w="344805" h="55244">
                  <a:moveTo>
                    <a:pt x="139500" y="51320"/>
                  </a:moveTo>
                  <a:lnTo>
                    <a:pt x="90385" y="51320"/>
                  </a:lnTo>
                  <a:lnTo>
                    <a:pt x="91922" y="53009"/>
                  </a:lnTo>
                  <a:lnTo>
                    <a:pt x="96443" y="54813"/>
                  </a:lnTo>
                  <a:lnTo>
                    <a:pt x="101041" y="54368"/>
                  </a:lnTo>
                  <a:lnTo>
                    <a:pt x="105664" y="53555"/>
                  </a:lnTo>
                  <a:lnTo>
                    <a:pt x="109969" y="53327"/>
                  </a:lnTo>
                  <a:lnTo>
                    <a:pt x="137347" y="53327"/>
                  </a:lnTo>
                  <a:lnTo>
                    <a:pt x="139500" y="51320"/>
                  </a:lnTo>
                  <a:close/>
                </a:path>
                <a:path w="344805" h="55244">
                  <a:moveTo>
                    <a:pt x="197029" y="48831"/>
                  </a:moveTo>
                  <a:lnTo>
                    <a:pt x="169837" y="48831"/>
                  </a:lnTo>
                  <a:lnTo>
                    <a:pt x="178282" y="54178"/>
                  </a:lnTo>
                  <a:lnTo>
                    <a:pt x="182410" y="54000"/>
                  </a:lnTo>
                  <a:lnTo>
                    <a:pt x="183108" y="49263"/>
                  </a:lnTo>
                  <a:lnTo>
                    <a:pt x="194430" y="49263"/>
                  </a:lnTo>
                  <a:lnTo>
                    <a:pt x="197029" y="48831"/>
                  </a:lnTo>
                  <a:close/>
                </a:path>
                <a:path w="344805" h="55244">
                  <a:moveTo>
                    <a:pt x="137252" y="53416"/>
                  </a:moveTo>
                  <a:lnTo>
                    <a:pt x="129171" y="53416"/>
                  </a:lnTo>
                  <a:lnTo>
                    <a:pt x="131356" y="53708"/>
                  </a:lnTo>
                  <a:lnTo>
                    <a:pt x="136639" y="53987"/>
                  </a:lnTo>
                  <a:lnTo>
                    <a:pt x="137252" y="53416"/>
                  </a:lnTo>
                  <a:close/>
                </a:path>
                <a:path w="344805" h="55244">
                  <a:moveTo>
                    <a:pt x="165743" y="49275"/>
                  </a:moveTo>
                  <a:lnTo>
                    <a:pt x="141693" y="49275"/>
                  </a:lnTo>
                  <a:lnTo>
                    <a:pt x="148031" y="53632"/>
                  </a:lnTo>
                  <a:lnTo>
                    <a:pt x="149529" y="52806"/>
                  </a:lnTo>
                  <a:lnTo>
                    <a:pt x="152501" y="51371"/>
                  </a:lnTo>
                  <a:lnTo>
                    <a:pt x="154508" y="50584"/>
                  </a:lnTo>
                  <a:lnTo>
                    <a:pt x="163169" y="49555"/>
                  </a:lnTo>
                  <a:lnTo>
                    <a:pt x="165743" y="49275"/>
                  </a:lnTo>
                  <a:close/>
                </a:path>
                <a:path w="344805" h="55244">
                  <a:moveTo>
                    <a:pt x="137347" y="53327"/>
                  </a:moveTo>
                  <a:lnTo>
                    <a:pt x="109969" y="53327"/>
                  </a:lnTo>
                  <a:lnTo>
                    <a:pt x="114274" y="53428"/>
                  </a:lnTo>
                  <a:lnTo>
                    <a:pt x="118567" y="53466"/>
                  </a:lnTo>
                  <a:lnTo>
                    <a:pt x="120637" y="53606"/>
                  </a:lnTo>
                  <a:lnTo>
                    <a:pt x="122694" y="53390"/>
                  </a:lnTo>
                  <a:lnTo>
                    <a:pt x="137279" y="53390"/>
                  </a:lnTo>
                  <a:close/>
                </a:path>
                <a:path w="344805" h="55244">
                  <a:moveTo>
                    <a:pt x="137279" y="53390"/>
                  </a:moveTo>
                  <a:lnTo>
                    <a:pt x="122694" y="53390"/>
                  </a:lnTo>
                  <a:lnTo>
                    <a:pt x="126961" y="53441"/>
                  </a:lnTo>
                  <a:lnTo>
                    <a:pt x="129171" y="53416"/>
                  </a:lnTo>
                  <a:lnTo>
                    <a:pt x="137252" y="53416"/>
                  </a:lnTo>
                  <a:close/>
                </a:path>
                <a:path w="344805" h="55244">
                  <a:moveTo>
                    <a:pt x="65751" y="31064"/>
                  </a:moveTo>
                  <a:lnTo>
                    <a:pt x="17627" y="31064"/>
                  </a:lnTo>
                  <a:lnTo>
                    <a:pt x="21983" y="32435"/>
                  </a:lnTo>
                  <a:lnTo>
                    <a:pt x="27990" y="35128"/>
                  </a:lnTo>
                  <a:lnTo>
                    <a:pt x="26154" y="39293"/>
                  </a:lnTo>
                  <a:lnTo>
                    <a:pt x="26644" y="43662"/>
                  </a:lnTo>
                  <a:lnTo>
                    <a:pt x="26669" y="45250"/>
                  </a:lnTo>
                  <a:lnTo>
                    <a:pt x="25933" y="50838"/>
                  </a:lnTo>
                  <a:lnTo>
                    <a:pt x="27495" y="52120"/>
                  </a:lnTo>
                  <a:lnTo>
                    <a:pt x="88600" y="51938"/>
                  </a:lnTo>
                  <a:lnTo>
                    <a:pt x="90385" y="51320"/>
                  </a:lnTo>
                  <a:lnTo>
                    <a:pt x="139500" y="51320"/>
                  </a:lnTo>
                  <a:lnTo>
                    <a:pt x="141693" y="49275"/>
                  </a:lnTo>
                  <a:lnTo>
                    <a:pt x="165859" y="49263"/>
                  </a:lnTo>
                  <a:lnTo>
                    <a:pt x="169837" y="48831"/>
                  </a:lnTo>
                  <a:lnTo>
                    <a:pt x="197029" y="48831"/>
                  </a:lnTo>
                  <a:lnTo>
                    <a:pt x="200317" y="48285"/>
                  </a:lnTo>
                  <a:lnTo>
                    <a:pt x="209918" y="46253"/>
                  </a:lnTo>
                  <a:lnTo>
                    <a:pt x="212039" y="45237"/>
                  </a:lnTo>
                  <a:lnTo>
                    <a:pt x="213206" y="40853"/>
                  </a:lnTo>
                  <a:lnTo>
                    <a:pt x="212708" y="40703"/>
                  </a:lnTo>
                  <a:lnTo>
                    <a:pt x="210197" y="40703"/>
                  </a:lnTo>
                  <a:lnTo>
                    <a:pt x="209468" y="39776"/>
                  </a:lnTo>
                  <a:lnTo>
                    <a:pt x="117716" y="39776"/>
                  </a:lnTo>
                  <a:lnTo>
                    <a:pt x="117215" y="39662"/>
                  </a:lnTo>
                  <a:lnTo>
                    <a:pt x="103073" y="39662"/>
                  </a:lnTo>
                  <a:lnTo>
                    <a:pt x="98007" y="37604"/>
                  </a:lnTo>
                  <a:lnTo>
                    <a:pt x="82080" y="37604"/>
                  </a:lnTo>
                  <a:lnTo>
                    <a:pt x="80263" y="36855"/>
                  </a:lnTo>
                  <a:lnTo>
                    <a:pt x="78284" y="32321"/>
                  </a:lnTo>
                  <a:lnTo>
                    <a:pt x="67627" y="32321"/>
                  </a:lnTo>
                  <a:lnTo>
                    <a:pt x="65684" y="31991"/>
                  </a:lnTo>
                  <a:lnTo>
                    <a:pt x="65751" y="31064"/>
                  </a:lnTo>
                  <a:close/>
                </a:path>
                <a:path w="344805" h="55244">
                  <a:moveTo>
                    <a:pt x="88600" y="51938"/>
                  </a:moveTo>
                  <a:lnTo>
                    <a:pt x="59094" y="51938"/>
                  </a:lnTo>
                  <a:lnTo>
                    <a:pt x="88366" y="52019"/>
                  </a:lnTo>
                  <a:lnTo>
                    <a:pt x="88600" y="51938"/>
                  </a:lnTo>
                  <a:close/>
                </a:path>
                <a:path w="344805" h="55244">
                  <a:moveTo>
                    <a:pt x="194430" y="49263"/>
                  </a:moveTo>
                  <a:lnTo>
                    <a:pt x="183108" y="49263"/>
                  </a:lnTo>
                  <a:lnTo>
                    <a:pt x="183972" y="50266"/>
                  </a:lnTo>
                  <a:lnTo>
                    <a:pt x="192671" y="49555"/>
                  </a:lnTo>
                  <a:lnTo>
                    <a:pt x="194430" y="49263"/>
                  </a:lnTo>
                  <a:close/>
                </a:path>
                <a:path w="344805" h="55244">
                  <a:moveTo>
                    <a:pt x="221636" y="40373"/>
                  </a:moveTo>
                  <a:lnTo>
                    <a:pt x="213334" y="40373"/>
                  </a:lnTo>
                  <a:lnTo>
                    <a:pt x="213206" y="40853"/>
                  </a:lnTo>
                  <a:lnTo>
                    <a:pt x="216128" y="41732"/>
                  </a:lnTo>
                  <a:lnTo>
                    <a:pt x="221373" y="40779"/>
                  </a:lnTo>
                  <a:lnTo>
                    <a:pt x="221636" y="40373"/>
                  </a:lnTo>
                  <a:close/>
                </a:path>
                <a:path w="344805" h="55244">
                  <a:moveTo>
                    <a:pt x="213334" y="40373"/>
                  </a:moveTo>
                  <a:lnTo>
                    <a:pt x="212057" y="40507"/>
                  </a:lnTo>
                  <a:lnTo>
                    <a:pt x="213206" y="40853"/>
                  </a:lnTo>
                  <a:lnTo>
                    <a:pt x="213334" y="40373"/>
                  </a:lnTo>
                  <a:close/>
                </a:path>
                <a:path w="344805" h="55244">
                  <a:moveTo>
                    <a:pt x="212057" y="40507"/>
                  </a:moveTo>
                  <a:lnTo>
                    <a:pt x="210197" y="40703"/>
                  </a:lnTo>
                  <a:lnTo>
                    <a:pt x="212708" y="40703"/>
                  </a:lnTo>
                  <a:lnTo>
                    <a:pt x="212057" y="40507"/>
                  </a:lnTo>
                  <a:close/>
                </a:path>
                <a:path w="344805" h="55244">
                  <a:moveTo>
                    <a:pt x="223974" y="36753"/>
                  </a:moveTo>
                  <a:lnTo>
                    <a:pt x="209334" y="36753"/>
                  </a:lnTo>
                  <a:lnTo>
                    <a:pt x="208826" y="38912"/>
                  </a:lnTo>
                  <a:lnTo>
                    <a:pt x="209626" y="39776"/>
                  </a:lnTo>
                  <a:lnTo>
                    <a:pt x="212057" y="40507"/>
                  </a:lnTo>
                  <a:lnTo>
                    <a:pt x="213334" y="40373"/>
                  </a:lnTo>
                  <a:lnTo>
                    <a:pt x="221636" y="40373"/>
                  </a:lnTo>
                  <a:lnTo>
                    <a:pt x="223974" y="36753"/>
                  </a:lnTo>
                  <a:close/>
                </a:path>
                <a:path w="344805" h="55244">
                  <a:moveTo>
                    <a:pt x="124841" y="33693"/>
                  </a:moveTo>
                  <a:lnTo>
                    <a:pt x="122194" y="38158"/>
                  </a:lnTo>
                  <a:lnTo>
                    <a:pt x="117716" y="39776"/>
                  </a:lnTo>
                  <a:lnTo>
                    <a:pt x="209468" y="39776"/>
                  </a:lnTo>
                  <a:lnTo>
                    <a:pt x="209118" y="39331"/>
                  </a:lnTo>
                  <a:lnTo>
                    <a:pt x="208436" y="38798"/>
                  </a:lnTo>
                  <a:lnTo>
                    <a:pt x="203059" y="38785"/>
                  </a:lnTo>
                  <a:lnTo>
                    <a:pt x="199999" y="37795"/>
                  </a:lnTo>
                  <a:lnTo>
                    <a:pt x="202412" y="37706"/>
                  </a:lnTo>
                  <a:lnTo>
                    <a:pt x="205406" y="37706"/>
                  </a:lnTo>
                  <a:lnTo>
                    <a:pt x="206264" y="37299"/>
                  </a:lnTo>
                  <a:lnTo>
                    <a:pt x="128879" y="37299"/>
                  </a:lnTo>
                  <a:lnTo>
                    <a:pt x="125844" y="35039"/>
                  </a:lnTo>
                  <a:lnTo>
                    <a:pt x="124841" y="33693"/>
                  </a:lnTo>
                  <a:close/>
                </a:path>
                <a:path w="344805" h="55244">
                  <a:moveTo>
                    <a:pt x="109181" y="30137"/>
                  </a:moveTo>
                  <a:lnTo>
                    <a:pt x="102971" y="33515"/>
                  </a:lnTo>
                  <a:lnTo>
                    <a:pt x="102730" y="34797"/>
                  </a:lnTo>
                  <a:lnTo>
                    <a:pt x="103936" y="35217"/>
                  </a:lnTo>
                  <a:lnTo>
                    <a:pt x="105005" y="36804"/>
                  </a:lnTo>
                  <a:lnTo>
                    <a:pt x="105279" y="37287"/>
                  </a:lnTo>
                  <a:lnTo>
                    <a:pt x="105380" y="37554"/>
                  </a:lnTo>
                  <a:lnTo>
                    <a:pt x="104063" y="39293"/>
                  </a:lnTo>
                  <a:lnTo>
                    <a:pt x="103073" y="39662"/>
                  </a:lnTo>
                  <a:lnTo>
                    <a:pt x="117215" y="39662"/>
                  </a:lnTo>
                  <a:lnTo>
                    <a:pt x="113372" y="38785"/>
                  </a:lnTo>
                  <a:lnTo>
                    <a:pt x="112001" y="38620"/>
                  </a:lnTo>
                  <a:lnTo>
                    <a:pt x="112433" y="36118"/>
                  </a:lnTo>
                  <a:lnTo>
                    <a:pt x="113703" y="35775"/>
                  </a:lnTo>
                  <a:lnTo>
                    <a:pt x="120238" y="35775"/>
                  </a:lnTo>
                  <a:lnTo>
                    <a:pt x="120830" y="35166"/>
                  </a:lnTo>
                  <a:lnTo>
                    <a:pt x="114858" y="35166"/>
                  </a:lnTo>
                  <a:lnTo>
                    <a:pt x="109181" y="30137"/>
                  </a:lnTo>
                  <a:close/>
                </a:path>
                <a:path w="344805" h="55244">
                  <a:moveTo>
                    <a:pt x="204451" y="38158"/>
                  </a:moveTo>
                  <a:lnTo>
                    <a:pt x="203098" y="38798"/>
                  </a:lnTo>
                  <a:lnTo>
                    <a:pt x="208436" y="38798"/>
                  </a:lnTo>
                  <a:lnTo>
                    <a:pt x="207707" y="38226"/>
                  </a:lnTo>
                  <a:lnTo>
                    <a:pt x="204704" y="38214"/>
                  </a:lnTo>
                  <a:lnTo>
                    <a:pt x="204451" y="38158"/>
                  </a:lnTo>
                  <a:close/>
                </a:path>
                <a:path w="344805" h="55244">
                  <a:moveTo>
                    <a:pt x="206425" y="37223"/>
                  </a:moveTo>
                  <a:lnTo>
                    <a:pt x="204451" y="38158"/>
                  </a:lnTo>
                  <a:lnTo>
                    <a:pt x="204762" y="38226"/>
                  </a:lnTo>
                  <a:lnTo>
                    <a:pt x="206848" y="37554"/>
                  </a:lnTo>
                  <a:lnTo>
                    <a:pt x="206425" y="37223"/>
                  </a:lnTo>
                  <a:close/>
                </a:path>
                <a:path w="344805" h="55244">
                  <a:moveTo>
                    <a:pt x="206848" y="37554"/>
                  </a:moveTo>
                  <a:lnTo>
                    <a:pt x="204762" y="38226"/>
                  </a:lnTo>
                  <a:lnTo>
                    <a:pt x="207707" y="38226"/>
                  </a:lnTo>
                  <a:lnTo>
                    <a:pt x="206848" y="37554"/>
                  </a:lnTo>
                  <a:close/>
                </a:path>
                <a:path w="344805" h="55244">
                  <a:moveTo>
                    <a:pt x="205406" y="37706"/>
                  </a:moveTo>
                  <a:lnTo>
                    <a:pt x="202412" y="37706"/>
                  </a:lnTo>
                  <a:lnTo>
                    <a:pt x="204451" y="38158"/>
                  </a:lnTo>
                  <a:lnTo>
                    <a:pt x="205406" y="37706"/>
                  </a:lnTo>
                  <a:close/>
                </a:path>
                <a:path w="344805" h="55244">
                  <a:moveTo>
                    <a:pt x="89966" y="35559"/>
                  </a:moveTo>
                  <a:lnTo>
                    <a:pt x="82080" y="37604"/>
                  </a:lnTo>
                  <a:lnTo>
                    <a:pt x="98007" y="37604"/>
                  </a:lnTo>
                  <a:lnTo>
                    <a:pt x="96037" y="36804"/>
                  </a:lnTo>
                  <a:lnTo>
                    <a:pt x="89966" y="35559"/>
                  </a:lnTo>
                  <a:close/>
                </a:path>
                <a:path w="344805" h="55244">
                  <a:moveTo>
                    <a:pt x="207875" y="37223"/>
                  </a:moveTo>
                  <a:lnTo>
                    <a:pt x="206425" y="37223"/>
                  </a:lnTo>
                  <a:lnTo>
                    <a:pt x="206848" y="37554"/>
                  </a:lnTo>
                  <a:lnTo>
                    <a:pt x="207875" y="37223"/>
                  </a:lnTo>
                  <a:close/>
                </a:path>
                <a:path w="344805" h="55244">
                  <a:moveTo>
                    <a:pt x="136664" y="33959"/>
                  </a:moveTo>
                  <a:lnTo>
                    <a:pt x="129984" y="37007"/>
                  </a:lnTo>
                  <a:lnTo>
                    <a:pt x="128879" y="37299"/>
                  </a:lnTo>
                  <a:lnTo>
                    <a:pt x="206291" y="37287"/>
                  </a:lnTo>
                  <a:lnTo>
                    <a:pt x="157645" y="37287"/>
                  </a:lnTo>
                  <a:lnTo>
                    <a:pt x="151726" y="36487"/>
                  </a:lnTo>
                  <a:lnTo>
                    <a:pt x="141859" y="35648"/>
                  </a:lnTo>
                  <a:lnTo>
                    <a:pt x="136664" y="33959"/>
                  </a:lnTo>
                  <a:close/>
                </a:path>
                <a:path w="344805" h="55244">
                  <a:moveTo>
                    <a:pt x="261000" y="32296"/>
                  </a:moveTo>
                  <a:lnTo>
                    <a:pt x="230047" y="32296"/>
                  </a:lnTo>
                  <a:lnTo>
                    <a:pt x="235432" y="36702"/>
                  </a:lnTo>
                  <a:lnTo>
                    <a:pt x="236448" y="37299"/>
                  </a:lnTo>
                  <a:lnTo>
                    <a:pt x="245478" y="35280"/>
                  </a:lnTo>
                  <a:lnTo>
                    <a:pt x="253479" y="34480"/>
                  </a:lnTo>
                  <a:lnTo>
                    <a:pt x="261000" y="32296"/>
                  </a:lnTo>
                  <a:close/>
                </a:path>
                <a:path w="344805" h="55244">
                  <a:moveTo>
                    <a:pt x="163880" y="32867"/>
                  </a:moveTo>
                  <a:lnTo>
                    <a:pt x="157645" y="37287"/>
                  </a:lnTo>
                  <a:lnTo>
                    <a:pt x="206291" y="37287"/>
                  </a:lnTo>
                  <a:lnTo>
                    <a:pt x="206425" y="37223"/>
                  </a:lnTo>
                  <a:lnTo>
                    <a:pt x="207875" y="37223"/>
                  </a:lnTo>
                  <a:lnTo>
                    <a:pt x="209334" y="36753"/>
                  </a:lnTo>
                  <a:lnTo>
                    <a:pt x="223974" y="36753"/>
                  </a:lnTo>
                  <a:lnTo>
                    <a:pt x="225410" y="34531"/>
                  </a:lnTo>
                  <a:lnTo>
                    <a:pt x="170510" y="34531"/>
                  </a:lnTo>
                  <a:lnTo>
                    <a:pt x="163880" y="32867"/>
                  </a:lnTo>
                  <a:close/>
                </a:path>
                <a:path w="344805" h="55244">
                  <a:moveTo>
                    <a:pt x="120238" y="35775"/>
                  </a:moveTo>
                  <a:lnTo>
                    <a:pt x="113703" y="35775"/>
                  </a:lnTo>
                  <a:lnTo>
                    <a:pt x="117043" y="36499"/>
                  </a:lnTo>
                  <a:lnTo>
                    <a:pt x="119227" y="36817"/>
                  </a:lnTo>
                  <a:lnTo>
                    <a:pt x="120238" y="35775"/>
                  </a:lnTo>
                  <a:close/>
                </a:path>
                <a:path w="344805" h="55244">
                  <a:moveTo>
                    <a:pt x="121754" y="34213"/>
                  </a:moveTo>
                  <a:lnTo>
                    <a:pt x="114858" y="35166"/>
                  </a:lnTo>
                  <a:lnTo>
                    <a:pt x="120830" y="35166"/>
                  </a:lnTo>
                  <a:lnTo>
                    <a:pt x="121754" y="34213"/>
                  </a:lnTo>
                  <a:close/>
                </a:path>
                <a:path w="344805" h="55244">
                  <a:moveTo>
                    <a:pt x="182930" y="25933"/>
                  </a:moveTo>
                  <a:lnTo>
                    <a:pt x="176364" y="26022"/>
                  </a:lnTo>
                  <a:lnTo>
                    <a:pt x="169799" y="26022"/>
                  </a:lnTo>
                  <a:lnTo>
                    <a:pt x="169252" y="26708"/>
                  </a:lnTo>
                  <a:lnTo>
                    <a:pt x="169176" y="27393"/>
                  </a:lnTo>
                  <a:lnTo>
                    <a:pt x="169799" y="28092"/>
                  </a:lnTo>
                  <a:lnTo>
                    <a:pt x="170510" y="34531"/>
                  </a:lnTo>
                  <a:lnTo>
                    <a:pt x="225410" y="34531"/>
                  </a:lnTo>
                  <a:lnTo>
                    <a:pt x="226542" y="32778"/>
                  </a:lnTo>
                  <a:lnTo>
                    <a:pt x="230047" y="32296"/>
                  </a:lnTo>
                  <a:lnTo>
                    <a:pt x="261044" y="32283"/>
                  </a:lnTo>
                  <a:lnTo>
                    <a:pt x="261237" y="32219"/>
                  </a:lnTo>
                  <a:lnTo>
                    <a:pt x="263836" y="31153"/>
                  </a:lnTo>
                  <a:lnTo>
                    <a:pt x="264592" y="30543"/>
                  </a:lnTo>
                  <a:lnTo>
                    <a:pt x="205816" y="30543"/>
                  </a:lnTo>
                  <a:lnTo>
                    <a:pt x="200304" y="30467"/>
                  </a:lnTo>
                  <a:lnTo>
                    <a:pt x="195316" y="26098"/>
                  </a:lnTo>
                  <a:lnTo>
                    <a:pt x="192392" y="26098"/>
                  </a:lnTo>
                  <a:lnTo>
                    <a:pt x="182930" y="25933"/>
                  </a:lnTo>
                  <a:close/>
                </a:path>
                <a:path w="344805" h="55244">
                  <a:moveTo>
                    <a:pt x="3009" y="20624"/>
                  </a:moveTo>
                  <a:lnTo>
                    <a:pt x="546" y="20827"/>
                  </a:lnTo>
                  <a:lnTo>
                    <a:pt x="588" y="22758"/>
                  </a:lnTo>
                  <a:lnTo>
                    <a:pt x="0" y="24993"/>
                  </a:lnTo>
                  <a:lnTo>
                    <a:pt x="5333" y="25755"/>
                  </a:lnTo>
                  <a:lnTo>
                    <a:pt x="6222" y="29781"/>
                  </a:lnTo>
                  <a:lnTo>
                    <a:pt x="10494" y="32778"/>
                  </a:lnTo>
                  <a:lnTo>
                    <a:pt x="11531" y="33667"/>
                  </a:lnTo>
                  <a:lnTo>
                    <a:pt x="17627" y="31064"/>
                  </a:lnTo>
                  <a:lnTo>
                    <a:pt x="65751" y="31064"/>
                  </a:lnTo>
                  <a:lnTo>
                    <a:pt x="65891" y="29146"/>
                  </a:lnTo>
                  <a:lnTo>
                    <a:pt x="48450" y="29146"/>
                  </a:lnTo>
                  <a:lnTo>
                    <a:pt x="44132" y="28968"/>
                  </a:lnTo>
                  <a:lnTo>
                    <a:pt x="36804" y="25704"/>
                  </a:lnTo>
                  <a:lnTo>
                    <a:pt x="32778" y="25603"/>
                  </a:lnTo>
                  <a:lnTo>
                    <a:pt x="23545" y="25222"/>
                  </a:lnTo>
                  <a:lnTo>
                    <a:pt x="18592" y="24460"/>
                  </a:lnTo>
                  <a:lnTo>
                    <a:pt x="12141" y="23660"/>
                  </a:lnTo>
                  <a:lnTo>
                    <a:pt x="11074" y="23037"/>
                  </a:lnTo>
                  <a:lnTo>
                    <a:pt x="11317" y="21602"/>
                  </a:lnTo>
                  <a:lnTo>
                    <a:pt x="5689" y="21602"/>
                  </a:lnTo>
                  <a:lnTo>
                    <a:pt x="3009" y="20624"/>
                  </a:lnTo>
                  <a:close/>
                </a:path>
                <a:path w="344805" h="55244">
                  <a:moveTo>
                    <a:pt x="272958" y="29070"/>
                  </a:moveTo>
                  <a:lnTo>
                    <a:pt x="266382" y="29070"/>
                  </a:lnTo>
                  <a:lnTo>
                    <a:pt x="270357" y="32829"/>
                  </a:lnTo>
                  <a:lnTo>
                    <a:pt x="272416" y="32296"/>
                  </a:lnTo>
                  <a:lnTo>
                    <a:pt x="272510" y="31991"/>
                  </a:lnTo>
                  <a:lnTo>
                    <a:pt x="272958" y="29070"/>
                  </a:lnTo>
                  <a:close/>
                </a:path>
                <a:path w="344805" h="55244">
                  <a:moveTo>
                    <a:pt x="77774" y="31153"/>
                  </a:moveTo>
                  <a:lnTo>
                    <a:pt x="73799" y="32219"/>
                  </a:lnTo>
                  <a:lnTo>
                    <a:pt x="67627" y="32321"/>
                  </a:lnTo>
                  <a:lnTo>
                    <a:pt x="78284" y="32321"/>
                  </a:lnTo>
                  <a:lnTo>
                    <a:pt x="77774" y="31153"/>
                  </a:lnTo>
                  <a:close/>
                </a:path>
                <a:path w="344805" h="55244">
                  <a:moveTo>
                    <a:pt x="210870" y="26073"/>
                  </a:moveTo>
                  <a:lnTo>
                    <a:pt x="205816" y="30543"/>
                  </a:lnTo>
                  <a:lnTo>
                    <a:pt x="264592" y="30543"/>
                  </a:lnTo>
                  <a:lnTo>
                    <a:pt x="266382" y="29070"/>
                  </a:lnTo>
                  <a:lnTo>
                    <a:pt x="272958" y="29070"/>
                  </a:lnTo>
                  <a:lnTo>
                    <a:pt x="273287" y="26923"/>
                  </a:lnTo>
                  <a:lnTo>
                    <a:pt x="229806" y="26923"/>
                  </a:lnTo>
                  <a:lnTo>
                    <a:pt x="225800" y="26174"/>
                  </a:lnTo>
                  <a:lnTo>
                    <a:pt x="212915" y="26174"/>
                  </a:lnTo>
                  <a:lnTo>
                    <a:pt x="210870" y="26073"/>
                  </a:lnTo>
                  <a:close/>
                </a:path>
                <a:path w="344805" h="55244">
                  <a:moveTo>
                    <a:pt x="288443" y="25692"/>
                  </a:moveTo>
                  <a:lnTo>
                    <a:pt x="282105" y="25692"/>
                  </a:lnTo>
                  <a:lnTo>
                    <a:pt x="282308" y="25971"/>
                  </a:lnTo>
                  <a:lnTo>
                    <a:pt x="281952" y="26022"/>
                  </a:lnTo>
                  <a:lnTo>
                    <a:pt x="282879" y="29438"/>
                  </a:lnTo>
                  <a:lnTo>
                    <a:pt x="285356" y="30416"/>
                  </a:lnTo>
                  <a:lnTo>
                    <a:pt x="288443" y="25692"/>
                  </a:lnTo>
                  <a:close/>
                </a:path>
                <a:path w="344805" h="55244">
                  <a:moveTo>
                    <a:pt x="55384" y="25349"/>
                  </a:moveTo>
                  <a:lnTo>
                    <a:pt x="48450" y="29146"/>
                  </a:lnTo>
                  <a:lnTo>
                    <a:pt x="65891" y="29146"/>
                  </a:lnTo>
                  <a:lnTo>
                    <a:pt x="65967" y="28092"/>
                  </a:lnTo>
                  <a:lnTo>
                    <a:pt x="66014" y="26708"/>
                  </a:lnTo>
                  <a:lnTo>
                    <a:pt x="65673" y="26454"/>
                  </a:lnTo>
                  <a:lnTo>
                    <a:pt x="59182" y="26454"/>
                  </a:lnTo>
                  <a:lnTo>
                    <a:pt x="55384" y="25349"/>
                  </a:lnTo>
                  <a:close/>
                </a:path>
                <a:path w="344805" h="55244">
                  <a:moveTo>
                    <a:pt x="242265" y="18427"/>
                  </a:moveTo>
                  <a:lnTo>
                    <a:pt x="240677" y="23837"/>
                  </a:lnTo>
                  <a:lnTo>
                    <a:pt x="239001" y="24574"/>
                  </a:lnTo>
                  <a:lnTo>
                    <a:pt x="229806" y="26923"/>
                  </a:lnTo>
                  <a:lnTo>
                    <a:pt x="273287" y="26923"/>
                  </a:lnTo>
                  <a:lnTo>
                    <a:pt x="273634" y="24663"/>
                  </a:lnTo>
                  <a:lnTo>
                    <a:pt x="289115" y="24663"/>
                  </a:lnTo>
                  <a:lnTo>
                    <a:pt x="289521" y="24041"/>
                  </a:lnTo>
                  <a:lnTo>
                    <a:pt x="292925" y="23177"/>
                  </a:lnTo>
                  <a:lnTo>
                    <a:pt x="301967" y="22758"/>
                  </a:lnTo>
                  <a:lnTo>
                    <a:pt x="303648" y="20802"/>
                  </a:lnTo>
                  <a:lnTo>
                    <a:pt x="252818" y="20802"/>
                  </a:lnTo>
                  <a:lnTo>
                    <a:pt x="244348" y="18465"/>
                  </a:lnTo>
                  <a:lnTo>
                    <a:pt x="242265" y="18427"/>
                  </a:lnTo>
                  <a:close/>
                </a:path>
                <a:path w="344805" h="55244">
                  <a:moveTo>
                    <a:pt x="64871" y="25857"/>
                  </a:moveTo>
                  <a:lnTo>
                    <a:pt x="59182" y="26454"/>
                  </a:lnTo>
                  <a:lnTo>
                    <a:pt x="65673" y="26454"/>
                  </a:lnTo>
                  <a:lnTo>
                    <a:pt x="64871" y="25857"/>
                  </a:lnTo>
                  <a:close/>
                </a:path>
                <a:path w="344805" h="55244">
                  <a:moveTo>
                    <a:pt x="222542" y="25565"/>
                  </a:moveTo>
                  <a:lnTo>
                    <a:pt x="212915" y="26174"/>
                  </a:lnTo>
                  <a:lnTo>
                    <a:pt x="225800" y="26174"/>
                  </a:lnTo>
                  <a:lnTo>
                    <a:pt x="222542" y="25565"/>
                  </a:lnTo>
                  <a:close/>
                </a:path>
                <a:path w="344805" h="55244">
                  <a:moveTo>
                    <a:pt x="194983" y="25806"/>
                  </a:moveTo>
                  <a:lnTo>
                    <a:pt x="192392" y="26098"/>
                  </a:lnTo>
                  <a:lnTo>
                    <a:pt x="195316" y="26098"/>
                  </a:lnTo>
                  <a:lnTo>
                    <a:pt x="194983" y="25806"/>
                  </a:lnTo>
                  <a:close/>
                </a:path>
                <a:path w="344805" h="55244">
                  <a:moveTo>
                    <a:pt x="289115" y="24663"/>
                  </a:moveTo>
                  <a:lnTo>
                    <a:pt x="273634" y="24663"/>
                  </a:lnTo>
                  <a:lnTo>
                    <a:pt x="278130" y="26098"/>
                  </a:lnTo>
                  <a:lnTo>
                    <a:pt x="281952" y="26022"/>
                  </a:lnTo>
                  <a:lnTo>
                    <a:pt x="282105" y="25692"/>
                  </a:lnTo>
                  <a:lnTo>
                    <a:pt x="288443" y="25692"/>
                  </a:lnTo>
                  <a:lnTo>
                    <a:pt x="289115" y="24663"/>
                  </a:lnTo>
                  <a:close/>
                </a:path>
                <a:path w="344805" h="55244">
                  <a:moveTo>
                    <a:pt x="8839" y="16840"/>
                  </a:moveTo>
                  <a:lnTo>
                    <a:pt x="5689" y="21602"/>
                  </a:lnTo>
                  <a:lnTo>
                    <a:pt x="11317" y="21602"/>
                  </a:lnTo>
                  <a:lnTo>
                    <a:pt x="11556" y="20192"/>
                  </a:lnTo>
                  <a:lnTo>
                    <a:pt x="14300" y="20015"/>
                  </a:lnTo>
                  <a:lnTo>
                    <a:pt x="10871" y="17970"/>
                  </a:lnTo>
                  <a:lnTo>
                    <a:pt x="8839" y="16840"/>
                  </a:lnTo>
                  <a:close/>
                </a:path>
                <a:path w="344805" h="55244">
                  <a:moveTo>
                    <a:pt x="319351" y="17170"/>
                  </a:moveTo>
                  <a:lnTo>
                    <a:pt x="306768" y="17170"/>
                  </a:lnTo>
                  <a:lnTo>
                    <a:pt x="312928" y="21335"/>
                  </a:lnTo>
                  <a:lnTo>
                    <a:pt x="313991" y="20192"/>
                  </a:lnTo>
                  <a:lnTo>
                    <a:pt x="319351" y="17170"/>
                  </a:lnTo>
                  <a:close/>
                </a:path>
                <a:path w="344805" h="55244">
                  <a:moveTo>
                    <a:pt x="276859" y="11455"/>
                  </a:moveTo>
                  <a:lnTo>
                    <a:pt x="270213" y="12611"/>
                  </a:lnTo>
                  <a:lnTo>
                    <a:pt x="263461" y="13677"/>
                  </a:lnTo>
                  <a:lnTo>
                    <a:pt x="262471" y="14058"/>
                  </a:lnTo>
                  <a:lnTo>
                    <a:pt x="257670" y="19240"/>
                  </a:lnTo>
                  <a:lnTo>
                    <a:pt x="252818" y="20802"/>
                  </a:lnTo>
                  <a:lnTo>
                    <a:pt x="303648" y="20802"/>
                  </a:lnTo>
                  <a:lnTo>
                    <a:pt x="306768" y="17170"/>
                  </a:lnTo>
                  <a:lnTo>
                    <a:pt x="319351" y="17170"/>
                  </a:lnTo>
                  <a:lnTo>
                    <a:pt x="320027" y="16789"/>
                  </a:lnTo>
                  <a:lnTo>
                    <a:pt x="325526" y="14058"/>
                  </a:lnTo>
                  <a:lnTo>
                    <a:pt x="335991" y="13360"/>
                  </a:lnTo>
                  <a:lnTo>
                    <a:pt x="340571" y="13360"/>
                  </a:lnTo>
                  <a:lnTo>
                    <a:pt x="340588" y="12941"/>
                  </a:lnTo>
                  <a:lnTo>
                    <a:pt x="297103" y="12941"/>
                  </a:lnTo>
                  <a:lnTo>
                    <a:pt x="296946" y="12725"/>
                  </a:lnTo>
                  <a:lnTo>
                    <a:pt x="289750" y="12725"/>
                  </a:lnTo>
                  <a:lnTo>
                    <a:pt x="284036" y="12522"/>
                  </a:lnTo>
                  <a:lnTo>
                    <a:pt x="283235" y="12522"/>
                  </a:lnTo>
                  <a:lnTo>
                    <a:pt x="276859" y="11455"/>
                  </a:lnTo>
                  <a:close/>
                </a:path>
                <a:path w="344805" h="55244">
                  <a:moveTo>
                    <a:pt x="340571" y="13360"/>
                  </a:moveTo>
                  <a:lnTo>
                    <a:pt x="335991" y="13360"/>
                  </a:lnTo>
                  <a:lnTo>
                    <a:pt x="340537" y="14249"/>
                  </a:lnTo>
                  <a:lnTo>
                    <a:pt x="340571" y="13360"/>
                  </a:lnTo>
                  <a:close/>
                </a:path>
                <a:path w="344805" h="55244">
                  <a:moveTo>
                    <a:pt x="301320" y="11912"/>
                  </a:moveTo>
                  <a:lnTo>
                    <a:pt x="297103" y="12941"/>
                  </a:lnTo>
                  <a:lnTo>
                    <a:pt x="340588" y="12941"/>
                  </a:lnTo>
                  <a:lnTo>
                    <a:pt x="340601" y="12598"/>
                  </a:lnTo>
                  <a:lnTo>
                    <a:pt x="304139" y="12598"/>
                  </a:lnTo>
                  <a:lnTo>
                    <a:pt x="301320" y="11912"/>
                  </a:lnTo>
                  <a:close/>
                </a:path>
                <a:path w="344805" h="55244">
                  <a:moveTo>
                    <a:pt x="293390" y="6667"/>
                  </a:moveTo>
                  <a:lnTo>
                    <a:pt x="291274" y="6667"/>
                  </a:lnTo>
                  <a:lnTo>
                    <a:pt x="289750" y="12725"/>
                  </a:lnTo>
                  <a:lnTo>
                    <a:pt x="296946" y="12725"/>
                  </a:lnTo>
                  <a:lnTo>
                    <a:pt x="295808" y="11163"/>
                  </a:lnTo>
                  <a:lnTo>
                    <a:pt x="293390" y="6667"/>
                  </a:lnTo>
                  <a:close/>
                </a:path>
                <a:path w="344805" h="55244">
                  <a:moveTo>
                    <a:pt x="307428" y="7213"/>
                  </a:moveTo>
                  <a:lnTo>
                    <a:pt x="306425" y="7340"/>
                  </a:lnTo>
                  <a:lnTo>
                    <a:pt x="304533" y="7454"/>
                  </a:lnTo>
                  <a:lnTo>
                    <a:pt x="303161" y="7785"/>
                  </a:lnTo>
                  <a:lnTo>
                    <a:pt x="304139" y="12598"/>
                  </a:lnTo>
                  <a:lnTo>
                    <a:pt x="340601" y="12598"/>
                  </a:lnTo>
                  <a:lnTo>
                    <a:pt x="340706" y="9855"/>
                  </a:lnTo>
                  <a:lnTo>
                    <a:pt x="312407" y="9855"/>
                  </a:lnTo>
                  <a:lnTo>
                    <a:pt x="307428" y="7213"/>
                  </a:lnTo>
                  <a:close/>
                </a:path>
                <a:path w="344805" h="55244">
                  <a:moveTo>
                    <a:pt x="283413" y="12496"/>
                  </a:moveTo>
                  <a:lnTo>
                    <a:pt x="283235" y="12522"/>
                  </a:lnTo>
                  <a:lnTo>
                    <a:pt x="284036" y="12522"/>
                  </a:lnTo>
                  <a:lnTo>
                    <a:pt x="283413" y="12496"/>
                  </a:lnTo>
                  <a:close/>
                </a:path>
                <a:path w="344805" h="55244">
                  <a:moveTo>
                    <a:pt x="312788" y="3009"/>
                  </a:moveTo>
                  <a:lnTo>
                    <a:pt x="312407" y="9855"/>
                  </a:lnTo>
                  <a:lnTo>
                    <a:pt x="340706" y="9855"/>
                  </a:lnTo>
                  <a:lnTo>
                    <a:pt x="340791" y="7645"/>
                  </a:lnTo>
                  <a:lnTo>
                    <a:pt x="341693" y="7492"/>
                  </a:lnTo>
                  <a:lnTo>
                    <a:pt x="342138" y="7340"/>
                  </a:lnTo>
                  <a:lnTo>
                    <a:pt x="341608" y="6438"/>
                  </a:lnTo>
                  <a:lnTo>
                    <a:pt x="322110" y="6438"/>
                  </a:lnTo>
                  <a:lnTo>
                    <a:pt x="319646" y="4673"/>
                  </a:lnTo>
                  <a:lnTo>
                    <a:pt x="312788" y="3009"/>
                  </a:lnTo>
                  <a:close/>
                </a:path>
                <a:path w="344805" h="55244">
                  <a:moveTo>
                    <a:pt x="289801" y="3911"/>
                  </a:moveTo>
                  <a:lnTo>
                    <a:pt x="285926" y="7327"/>
                  </a:lnTo>
                  <a:lnTo>
                    <a:pt x="285831" y="7785"/>
                  </a:lnTo>
                  <a:lnTo>
                    <a:pt x="286600" y="9791"/>
                  </a:lnTo>
                  <a:lnTo>
                    <a:pt x="291274" y="6667"/>
                  </a:lnTo>
                  <a:lnTo>
                    <a:pt x="293390" y="6667"/>
                  </a:lnTo>
                  <a:lnTo>
                    <a:pt x="292188" y="4432"/>
                  </a:lnTo>
                  <a:lnTo>
                    <a:pt x="289801" y="3911"/>
                  </a:lnTo>
                  <a:close/>
                </a:path>
                <a:path w="344805" h="55244">
                  <a:moveTo>
                    <a:pt x="336727" y="0"/>
                  </a:moveTo>
                  <a:lnTo>
                    <a:pt x="330187" y="673"/>
                  </a:lnTo>
                  <a:lnTo>
                    <a:pt x="322110" y="6438"/>
                  </a:lnTo>
                  <a:lnTo>
                    <a:pt x="341608" y="6438"/>
                  </a:lnTo>
                  <a:lnTo>
                    <a:pt x="341033" y="5537"/>
                  </a:lnTo>
                  <a:lnTo>
                    <a:pt x="341414" y="4267"/>
                  </a:lnTo>
                  <a:lnTo>
                    <a:pt x="344678" y="1943"/>
                  </a:lnTo>
                  <a:lnTo>
                    <a:pt x="344639" y="355"/>
                  </a:lnTo>
                  <a:lnTo>
                    <a:pt x="336727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497812" y="2149119"/>
              <a:ext cx="40005" cy="19685"/>
            </a:xfrm>
            <a:custGeom>
              <a:avLst/>
              <a:gdLst/>
              <a:ahLst/>
              <a:cxnLst/>
              <a:rect l="l" t="t" r="r" b="b"/>
              <a:pathLst>
                <a:path w="40005" h="19685">
                  <a:moveTo>
                    <a:pt x="12814" y="0"/>
                  </a:moveTo>
                  <a:lnTo>
                    <a:pt x="13461" y="5270"/>
                  </a:lnTo>
                  <a:lnTo>
                    <a:pt x="9563" y="4419"/>
                  </a:lnTo>
                  <a:lnTo>
                    <a:pt x="1460" y="3390"/>
                  </a:lnTo>
                  <a:lnTo>
                    <a:pt x="0" y="5384"/>
                  </a:lnTo>
                  <a:lnTo>
                    <a:pt x="330" y="15074"/>
                  </a:lnTo>
                  <a:lnTo>
                    <a:pt x="1155" y="17398"/>
                  </a:lnTo>
                  <a:lnTo>
                    <a:pt x="8318" y="16344"/>
                  </a:lnTo>
                  <a:lnTo>
                    <a:pt x="10591" y="16611"/>
                  </a:lnTo>
                  <a:lnTo>
                    <a:pt x="12814" y="16611"/>
                  </a:lnTo>
                  <a:lnTo>
                    <a:pt x="16992" y="19367"/>
                  </a:lnTo>
                  <a:lnTo>
                    <a:pt x="21894" y="17437"/>
                  </a:lnTo>
                  <a:lnTo>
                    <a:pt x="26314" y="18681"/>
                  </a:lnTo>
                  <a:lnTo>
                    <a:pt x="38773" y="18681"/>
                  </a:lnTo>
                  <a:lnTo>
                    <a:pt x="38773" y="16611"/>
                  </a:lnTo>
                  <a:lnTo>
                    <a:pt x="38773" y="14401"/>
                  </a:lnTo>
                  <a:lnTo>
                    <a:pt x="38531" y="12166"/>
                  </a:lnTo>
                  <a:lnTo>
                    <a:pt x="39446" y="5295"/>
                  </a:lnTo>
                  <a:lnTo>
                    <a:pt x="37630" y="3543"/>
                  </a:lnTo>
                  <a:lnTo>
                    <a:pt x="30314" y="4381"/>
                  </a:lnTo>
                  <a:lnTo>
                    <a:pt x="27330" y="4597"/>
                  </a:lnTo>
                  <a:lnTo>
                    <a:pt x="26314" y="1028"/>
                  </a:lnTo>
                  <a:lnTo>
                    <a:pt x="21856" y="88"/>
                  </a:lnTo>
                  <a:lnTo>
                    <a:pt x="17183" y="1943"/>
                  </a:lnTo>
                  <a:lnTo>
                    <a:pt x="12814" y="0"/>
                  </a:lnTo>
                  <a:close/>
                </a:path>
              </a:pathLst>
            </a:custGeom>
            <a:solidFill>
              <a:srgbClr val="6CAA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289011" y="2131364"/>
              <a:ext cx="65405" cy="31750"/>
            </a:xfrm>
            <a:custGeom>
              <a:avLst/>
              <a:gdLst/>
              <a:ahLst/>
              <a:cxnLst/>
              <a:rect l="l" t="t" r="r" b="b"/>
              <a:pathLst>
                <a:path w="65405" h="31750">
                  <a:moveTo>
                    <a:pt x="25044" y="0"/>
                  </a:moveTo>
                  <a:lnTo>
                    <a:pt x="14884" y="190"/>
                  </a:lnTo>
                  <a:lnTo>
                    <a:pt x="444" y="101"/>
                  </a:lnTo>
                  <a:lnTo>
                    <a:pt x="0" y="3670"/>
                  </a:lnTo>
                  <a:lnTo>
                    <a:pt x="1790" y="5207"/>
                  </a:lnTo>
                  <a:lnTo>
                    <a:pt x="7073" y="5321"/>
                  </a:lnTo>
                  <a:lnTo>
                    <a:pt x="10045" y="4559"/>
                  </a:lnTo>
                  <a:lnTo>
                    <a:pt x="13373" y="9220"/>
                  </a:lnTo>
                  <a:lnTo>
                    <a:pt x="19392" y="6819"/>
                  </a:lnTo>
                  <a:lnTo>
                    <a:pt x="21780" y="12814"/>
                  </a:lnTo>
                  <a:lnTo>
                    <a:pt x="24384" y="13931"/>
                  </a:lnTo>
                  <a:lnTo>
                    <a:pt x="27546" y="11760"/>
                  </a:lnTo>
                  <a:lnTo>
                    <a:pt x="28206" y="12700"/>
                  </a:lnTo>
                  <a:lnTo>
                    <a:pt x="33997" y="19824"/>
                  </a:lnTo>
                  <a:lnTo>
                    <a:pt x="41986" y="21691"/>
                  </a:lnTo>
                  <a:lnTo>
                    <a:pt x="51320" y="28562"/>
                  </a:lnTo>
                  <a:lnTo>
                    <a:pt x="54279" y="31330"/>
                  </a:lnTo>
                  <a:lnTo>
                    <a:pt x="62903" y="31191"/>
                  </a:lnTo>
                  <a:lnTo>
                    <a:pt x="64401" y="31381"/>
                  </a:lnTo>
                  <a:lnTo>
                    <a:pt x="64935" y="27736"/>
                  </a:lnTo>
                  <a:lnTo>
                    <a:pt x="63817" y="27266"/>
                  </a:lnTo>
                  <a:lnTo>
                    <a:pt x="61734" y="26924"/>
                  </a:lnTo>
                  <a:lnTo>
                    <a:pt x="61214" y="26390"/>
                  </a:lnTo>
                  <a:lnTo>
                    <a:pt x="60667" y="26060"/>
                  </a:lnTo>
                  <a:lnTo>
                    <a:pt x="59702" y="24612"/>
                  </a:lnTo>
                  <a:lnTo>
                    <a:pt x="58966" y="23012"/>
                  </a:lnTo>
                  <a:lnTo>
                    <a:pt x="57556" y="21907"/>
                  </a:lnTo>
                  <a:lnTo>
                    <a:pt x="52412" y="20891"/>
                  </a:lnTo>
                  <a:lnTo>
                    <a:pt x="49428" y="14211"/>
                  </a:lnTo>
                  <a:lnTo>
                    <a:pt x="42887" y="16421"/>
                  </a:lnTo>
                  <a:lnTo>
                    <a:pt x="42278" y="15671"/>
                  </a:lnTo>
                  <a:lnTo>
                    <a:pt x="40894" y="9182"/>
                  </a:lnTo>
                  <a:lnTo>
                    <a:pt x="36703" y="7810"/>
                  </a:lnTo>
                  <a:lnTo>
                    <a:pt x="28016" y="8775"/>
                  </a:lnTo>
                  <a:lnTo>
                    <a:pt x="25831" y="7962"/>
                  </a:lnTo>
                  <a:lnTo>
                    <a:pt x="26860" y="698"/>
                  </a:lnTo>
                  <a:lnTo>
                    <a:pt x="25044" y="0"/>
                  </a:lnTo>
                  <a:close/>
                </a:path>
              </a:pathLst>
            </a:custGeom>
            <a:solidFill>
              <a:srgbClr val="6AA8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346568" y="2149004"/>
              <a:ext cx="178435" cy="26034"/>
            </a:xfrm>
            <a:custGeom>
              <a:avLst/>
              <a:gdLst/>
              <a:ahLst/>
              <a:cxnLst/>
              <a:rect l="l" t="t" r="r" b="b"/>
              <a:pathLst>
                <a:path w="178434" h="26035">
                  <a:moveTo>
                    <a:pt x="8305" y="7378"/>
                  </a:moveTo>
                  <a:lnTo>
                    <a:pt x="7912" y="0"/>
                  </a:lnTo>
                  <a:lnTo>
                    <a:pt x="2933" y="4851"/>
                  </a:lnTo>
                  <a:lnTo>
                    <a:pt x="0" y="4267"/>
                  </a:lnTo>
                  <a:lnTo>
                    <a:pt x="355" y="6159"/>
                  </a:lnTo>
                  <a:lnTo>
                    <a:pt x="647" y="8102"/>
                  </a:lnTo>
                  <a:lnTo>
                    <a:pt x="3111" y="8420"/>
                  </a:lnTo>
                  <a:lnTo>
                    <a:pt x="4673" y="7264"/>
                  </a:lnTo>
                  <a:lnTo>
                    <a:pt x="6959" y="9664"/>
                  </a:lnTo>
                  <a:lnTo>
                    <a:pt x="8305" y="7378"/>
                  </a:lnTo>
                  <a:close/>
                </a:path>
                <a:path w="178434" h="26035">
                  <a:moveTo>
                    <a:pt x="178104" y="22669"/>
                  </a:moveTo>
                  <a:lnTo>
                    <a:pt x="177215" y="16319"/>
                  </a:lnTo>
                  <a:lnTo>
                    <a:pt x="175298" y="16751"/>
                  </a:lnTo>
                  <a:lnTo>
                    <a:pt x="170472" y="16700"/>
                  </a:lnTo>
                  <a:lnTo>
                    <a:pt x="164058" y="16725"/>
                  </a:lnTo>
                  <a:lnTo>
                    <a:pt x="163487" y="17056"/>
                  </a:lnTo>
                  <a:lnTo>
                    <a:pt x="162890" y="17716"/>
                  </a:lnTo>
                  <a:lnTo>
                    <a:pt x="159143" y="17335"/>
                  </a:lnTo>
                  <a:lnTo>
                    <a:pt x="158305" y="18910"/>
                  </a:lnTo>
                  <a:lnTo>
                    <a:pt x="158457" y="25781"/>
                  </a:lnTo>
                  <a:lnTo>
                    <a:pt x="161328" y="23723"/>
                  </a:lnTo>
                  <a:lnTo>
                    <a:pt x="166039" y="24231"/>
                  </a:lnTo>
                  <a:lnTo>
                    <a:pt x="169341" y="23723"/>
                  </a:lnTo>
                  <a:lnTo>
                    <a:pt x="176784" y="24511"/>
                  </a:lnTo>
                  <a:lnTo>
                    <a:pt x="178104" y="22669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357972" y="2165654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3975" y="0"/>
                  </a:moveTo>
                  <a:lnTo>
                    <a:pt x="0" y="76"/>
                  </a:lnTo>
                  <a:lnTo>
                    <a:pt x="673" y="3035"/>
                  </a:lnTo>
                  <a:lnTo>
                    <a:pt x="1638" y="5753"/>
                  </a:lnTo>
                  <a:lnTo>
                    <a:pt x="5194" y="6299"/>
                  </a:lnTo>
                  <a:lnTo>
                    <a:pt x="5930" y="4292"/>
                  </a:lnTo>
                  <a:lnTo>
                    <a:pt x="8229" y="7200"/>
                  </a:lnTo>
                  <a:lnTo>
                    <a:pt x="9144" y="4686"/>
                  </a:lnTo>
                  <a:lnTo>
                    <a:pt x="5867" y="3619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6AA8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581734" y="2068397"/>
              <a:ext cx="115570" cy="26670"/>
            </a:xfrm>
            <a:custGeom>
              <a:avLst/>
              <a:gdLst/>
              <a:ahLst/>
              <a:cxnLst/>
              <a:rect l="l" t="t" r="r" b="b"/>
              <a:pathLst>
                <a:path w="115569" h="26669">
                  <a:moveTo>
                    <a:pt x="17703" y="24523"/>
                  </a:moveTo>
                  <a:lnTo>
                    <a:pt x="17564" y="20205"/>
                  </a:lnTo>
                  <a:lnTo>
                    <a:pt x="16154" y="19342"/>
                  </a:lnTo>
                  <a:lnTo>
                    <a:pt x="13296" y="19494"/>
                  </a:lnTo>
                  <a:lnTo>
                    <a:pt x="12268" y="19456"/>
                  </a:lnTo>
                  <a:lnTo>
                    <a:pt x="10591" y="19456"/>
                  </a:lnTo>
                  <a:lnTo>
                    <a:pt x="8229" y="18656"/>
                  </a:lnTo>
                  <a:lnTo>
                    <a:pt x="5524" y="20396"/>
                  </a:lnTo>
                  <a:lnTo>
                    <a:pt x="241" y="20662"/>
                  </a:lnTo>
                  <a:lnTo>
                    <a:pt x="0" y="22860"/>
                  </a:lnTo>
                  <a:lnTo>
                    <a:pt x="63" y="26314"/>
                  </a:lnTo>
                  <a:lnTo>
                    <a:pt x="2095" y="25641"/>
                  </a:lnTo>
                  <a:lnTo>
                    <a:pt x="7035" y="25577"/>
                  </a:lnTo>
                  <a:lnTo>
                    <a:pt x="10185" y="22694"/>
                  </a:lnTo>
                  <a:lnTo>
                    <a:pt x="15316" y="23736"/>
                  </a:lnTo>
                  <a:lnTo>
                    <a:pt x="17703" y="24523"/>
                  </a:lnTo>
                  <a:close/>
                </a:path>
                <a:path w="115569" h="26669">
                  <a:moveTo>
                    <a:pt x="57734" y="9588"/>
                  </a:moveTo>
                  <a:lnTo>
                    <a:pt x="57391" y="8140"/>
                  </a:lnTo>
                  <a:lnTo>
                    <a:pt x="56832" y="7531"/>
                  </a:lnTo>
                  <a:lnTo>
                    <a:pt x="56578" y="7569"/>
                  </a:lnTo>
                  <a:lnTo>
                    <a:pt x="55372" y="7772"/>
                  </a:lnTo>
                  <a:lnTo>
                    <a:pt x="55079" y="8864"/>
                  </a:lnTo>
                  <a:lnTo>
                    <a:pt x="54940" y="9842"/>
                  </a:lnTo>
                  <a:lnTo>
                    <a:pt x="54813" y="10680"/>
                  </a:lnTo>
                  <a:lnTo>
                    <a:pt x="55549" y="10922"/>
                  </a:lnTo>
                  <a:lnTo>
                    <a:pt x="56299" y="10947"/>
                  </a:lnTo>
                  <a:lnTo>
                    <a:pt x="57594" y="10579"/>
                  </a:lnTo>
                  <a:lnTo>
                    <a:pt x="57734" y="9588"/>
                  </a:lnTo>
                  <a:close/>
                </a:path>
                <a:path w="115569" h="26669">
                  <a:moveTo>
                    <a:pt x="115265" y="2882"/>
                  </a:moveTo>
                  <a:lnTo>
                    <a:pt x="114630" y="533"/>
                  </a:lnTo>
                  <a:lnTo>
                    <a:pt x="113499" y="0"/>
                  </a:lnTo>
                  <a:lnTo>
                    <a:pt x="110731" y="762"/>
                  </a:lnTo>
                  <a:lnTo>
                    <a:pt x="111899" y="2527"/>
                  </a:lnTo>
                  <a:lnTo>
                    <a:pt x="111810" y="4584"/>
                  </a:lnTo>
                  <a:lnTo>
                    <a:pt x="113588" y="3365"/>
                  </a:lnTo>
                  <a:lnTo>
                    <a:pt x="115265" y="2882"/>
                  </a:lnTo>
                  <a:close/>
                </a:path>
              </a:pathLst>
            </a:custGeom>
            <a:solidFill>
              <a:srgbClr val="74B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727644" y="2084349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89" h="8255">
                  <a:moveTo>
                    <a:pt x="2603" y="0"/>
                  </a:moveTo>
                  <a:lnTo>
                    <a:pt x="800" y="914"/>
                  </a:lnTo>
                  <a:lnTo>
                    <a:pt x="0" y="3492"/>
                  </a:lnTo>
                  <a:lnTo>
                    <a:pt x="1790" y="3911"/>
                  </a:lnTo>
                  <a:lnTo>
                    <a:pt x="4292" y="2374"/>
                  </a:lnTo>
                  <a:lnTo>
                    <a:pt x="5460" y="6540"/>
                  </a:lnTo>
                  <a:lnTo>
                    <a:pt x="5651" y="8000"/>
                  </a:lnTo>
                  <a:lnTo>
                    <a:pt x="8483" y="5918"/>
                  </a:lnTo>
                  <a:lnTo>
                    <a:pt x="8470" y="4698"/>
                  </a:lnTo>
                  <a:lnTo>
                    <a:pt x="6908" y="2476"/>
                  </a:lnTo>
                  <a:lnTo>
                    <a:pt x="6032" y="1447"/>
                  </a:lnTo>
                  <a:lnTo>
                    <a:pt x="5194" y="380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72AE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410525" y="210121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09" h="3175">
                  <a:moveTo>
                    <a:pt x="1168" y="0"/>
                  </a:moveTo>
                  <a:lnTo>
                    <a:pt x="647" y="774"/>
                  </a:lnTo>
                  <a:lnTo>
                    <a:pt x="0" y="1308"/>
                  </a:lnTo>
                  <a:lnTo>
                    <a:pt x="50" y="1790"/>
                  </a:lnTo>
                  <a:lnTo>
                    <a:pt x="139" y="2768"/>
                  </a:lnTo>
                  <a:lnTo>
                    <a:pt x="990" y="3136"/>
                  </a:lnTo>
                  <a:lnTo>
                    <a:pt x="1917" y="2870"/>
                  </a:lnTo>
                  <a:lnTo>
                    <a:pt x="2590" y="2667"/>
                  </a:lnTo>
                  <a:lnTo>
                    <a:pt x="3187" y="2108"/>
                  </a:lnTo>
                  <a:lnTo>
                    <a:pt x="2806" y="1358"/>
                  </a:lnTo>
                  <a:lnTo>
                    <a:pt x="2539" y="863"/>
                  </a:lnTo>
                  <a:lnTo>
                    <a:pt x="1879" y="571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71A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458709" y="2171572"/>
              <a:ext cx="182245" cy="25400"/>
            </a:xfrm>
            <a:custGeom>
              <a:avLst/>
              <a:gdLst/>
              <a:ahLst/>
              <a:cxnLst/>
              <a:rect l="l" t="t" r="r" b="b"/>
              <a:pathLst>
                <a:path w="182244" h="25400">
                  <a:moveTo>
                    <a:pt x="162737" y="0"/>
                  </a:moveTo>
                  <a:lnTo>
                    <a:pt x="148297" y="3276"/>
                  </a:lnTo>
                  <a:lnTo>
                    <a:pt x="143954" y="7594"/>
                  </a:lnTo>
                  <a:lnTo>
                    <a:pt x="143167" y="812"/>
                  </a:lnTo>
                  <a:lnTo>
                    <a:pt x="142011" y="457"/>
                  </a:lnTo>
                  <a:lnTo>
                    <a:pt x="132041" y="406"/>
                  </a:lnTo>
                  <a:lnTo>
                    <a:pt x="130695" y="977"/>
                  </a:lnTo>
                  <a:lnTo>
                    <a:pt x="131495" y="6680"/>
                  </a:lnTo>
                  <a:lnTo>
                    <a:pt x="128435" y="6857"/>
                  </a:lnTo>
                  <a:lnTo>
                    <a:pt x="123228" y="7734"/>
                  </a:lnTo>
                  <a:lnTo>
                    <a:pt x="120269" y="7556"/>
                  </a:lnTo>
                  <a:lnTo>
                    <a:pt x="117335" y="7658"/>
                  </a:lnTo>
                  <a:lnTo>
                    <a:pt x="117589" y="9258"/>
                  </a:lnTo>
                  <a:lnTo>
                    <a:pt x="120002" y="9309"/>
                  </a:lnTo>
                  <a:lnTo>
                    <a:pt x="119926" y="11607"/>
                  </a:lnTo>
                  <a:lnTo>
                    <a:pt x="112802" y="14006"/>
                  </a:lnTo>
                  <a:lnTo>
                    <a:pt x="105503" y="15516"/>
                  </a:lnTo>
                  <a:lnTo>
                    <a:pt x="98078" y="16383"/>
                  </a:lnTo>
                  <a:lnTo>
                    <a:pt x="89319" y="16916"/>
                  </a:lnTo>
                  <a:lnTo>
                    <a:pt x="87490" y="15151"/>
                  </a:lnTo>
                  <a:lnTo>
                    <a:pt x="85890" y="19418"/>
                  </a:lnTo>
                  <a:lnTo>
                    <a:pt x="89458" y="18351"/>
                  </a:lnTo>
                  <a:lnTo>
                    <a:pt x="90830" y="20612"/>
                  </a:lnTo>
                  <a:lnTo>
                    <a:pt x="88188" y="19151"/>
                  </a:lnTo>
                  <a:lnTo>
                    <a:pt x="84378" y="22821"/>
                  </a:lnTo>
                  <a:lnTo>
                    <a:pt x="84277" y="17386"/>
                  </a:lnTo>
                  <a:lnTo>
                    <a:pt x="83337" y="16992"/>
                  </a:lnTo>
                  <a:lnTo>
                    <a:pt x="76462" y="17001"/>
                  </a:lnTo>
                  <a:lnTo>
                    <a:pt x="70026" y="16536"/>
                  </a:lnTo>
                  <a:lnTo>
                    <a:pt x="63654" y="16941"/>
                  </a:lnTo>
                  <a:lnTo>
                    <a:pt x="57454" y="19507"/>
                  </a:lnTo>
                  <a:lnTo>
                    <a:pt x="55753" y="20650"/>
                  </a:lnTo>
                  <a:lnTo>
                    <a:pt x="53238" y="21107"/>
                  </a:lnTo>
                  <a:lnTo>
                    <a:pt x="51079" y="16890"/>
                  </a:lnTo>
                  <a:lnTo>
                    <a:pt x="48895" y="15278"/>
                  </a:lnTo>
                  <a:lnTo>
                    <a:pt x="46405" y="21259"/>
                  </a:lnTo>
                  <a:lnTo>
                    <a:pt x="42113" y="19291"/>
                  </a:lnTo>
                  <a:lnTo>
                    <a:pt x="39458" y="21145"/>
                  </a:lnTo>
                  <a:lnTo>
                    <a:pt x="37363" y="20942"/>
                  </a:lnTo>
                  <a:lnTo>
                    <a:pt x="34683" y="24218"/>
                  </a:lnTo>
                  <a:lnTo>
                    <a:pt x="33235" y="20116"/>
                  </a:lnTo>
                  <a:lnTo>
                    <a:pt x="27000" y="20116"/>
                  </a:lnTo>
                  <a:lnTo>
                    <a:pt x="22504" y="21678"/>
                  </a:lnTo>
                  <a:lnTo>
                    <a:pt x="18008" y="20688"/>
                  </a:lnTo>
                  <a:lnTo>
                    <a:pt x="13500" y="20116"/>
                  </a:lnTo>
                  <a:lnTo>
                    <a:pt x="9055" y="21170"/>
                  </a:lnTo>
                  <a:lnTo>
                    <a:pt x="4546" y="21297"/>
                  </a:lnTo>
                  <a:lnTo>
                    <a:pt x="0" y="21145"/>
                  </a:lnTo>
                  <a:lnTo>
                    <a:pt x="241" y="23367"/>
                  </a:lnTo>
                  <a:lnTo>
                    <a:pt x="1905" y="23177"/>
                  </a:lnTo>
                  <a:lnTo>
                    <a:pt x="8686" y="23456"/>
                  </a:lnTo>
                  <a:lnTo>
                    <a:pt x="13766" y="24612"/>
                  </a:lnTo>
                  <a:lnTo>
                    <a:pt x="43229" y="25357"/>
                  </a:lnTo>
                  <a:lnTo>
                    <a:pt x="55299" y="25186"/>
                  </a:lnTo>
                  <a:lnTo>
                    <a:pt x="70802" y="24104"/>
                  </a:lnTo>
                  <a:lnTo>
                    <a:pt x="74536" y="23202"/>
                  </a:lnTo>
                  <a:lnTo>
                    <a:pt x="77876" y="25311"/>
                  </a:lnTo>
                  <a:lnTo>
                    <a:pt x="113550" y="25374"/>
                  </a:lnTo>
                  <a:lnTo>
                    <a:pt x="119176" y="18884"/>
                  </a:lnTo>
                  <a:lnTo>
                    <a:pt x="123863" y="20345"/>
                  </a:lnTo>
                  <a:lnTo>
                    <a:pt x="132029" y="19989"/>
                  </a:lnTo>
                  <a:lnTo>
                    <a:pt x="135661" y="20154"/>
                  </a:lnTo>
                  <a:lnTo>
                    <a:pt x="140766" y="20078"/>
                  </a:lnTo>
                  <a:lnTo>
                    <a:pt x="142760" y="20561"/>
                  </a:lnTo>
                  <a:lnTo>
                    <a:pt x="143713" y="15354"/>
                  </a:lnTo>
                  <a:lnTo>
                    <a:pt x="155130" y="16878"/>
                  </a:lnTo>
                  <a:lnTo>
                    <a:pt x="160578" y="10147"/>
                  </a:lnTo>
                  <a:lnTo>
                    <a:pt x="168198" y="11595"/>
                  </a:lnTo>
                  <a:lnTo>
                    <a:pt x="169037" y="10680"/>
                  </a:lnTo>
                  <a:lnTo>
                    <a:pt x="169519" y="7391"/>
                  </a:lnTo>
                  <a:lnTo>
                    <a:pt x="171526" y="7658"/>
                  </a:lnTo>
                  <a:lnTo>
                    <a:pt x="181724" y="7658"/>
                  </a:lnTo>
                  <a:lnTo>
                    <a:pt x="181305" y="4673"/>
                  </a:lnTo>
                  <a:lnTo>
                    <a:pt x="179095" y="5562"/>
                  </a:lnTo>
                  <a:lnTo>
                    <a:pt x="174993" y="6019"/>
                  </a:lnTo>
                  <a:lnTo>
                    <a:pt x="172631" y="6578"/>
                  </a:lnTo>
                  <a:lnTo>
                    <a:pt x="170307" y="5575"/>
                  </a:lnTo>
                  <a:lnTo>
                    <a:pt x="163842" y="5067"/>
                  </a:lnTo>
                  <a:lnTo>
                    <a:pt x="170675" y="1904"/>
                  </a:lnTo>
                  <a:lnTo>
                    <a:pt x="169265" y="380"/>
                  </a:lnTo>
                  <a:lnTo>
                    <a:pt x="162737" y="0"/>
                  </a:lnTo>
                  <a:close/>
                </a:path>
              </a:pathLst>
            </a:custGeom>
            <a:solidFill>
              <a:srgbClr val="69A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629016" y="2174519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0591" y="0"/>
                  </a:moveTo>
                  <a:lnTo>
                    <a:pt x="5029" y="2793"/>
                  </a:lnTo>
                  <a:lnTo>
                    <a:pt x="2527" y="2590"/>
                  </a:lnTo>
                  <a:lnTo>
                    <a:pt x="0" y="2628"/>
                  </a:lnTo>
                  <a:lnTo>
                    <a:pt x="3429" y="5372"/>
                  </a:lnTo>
                  <a:lnTo>
                    <a:pt x="7975" y="1968"/>
                  </a:lnTo>
                  <a:lnTo>
                    <a:pt x="11417" y="4711"/>
                  </a:lnTo>
                  <a:lnTo>
                    <a:pt x="12446" y="4698"/>
                  </a:lnTo>
                  <a:lnTo>
                    <a:pt x="12344" y="1193"/>
                  </a:lnTo>
                  <a:lnTo>
                    <a:pt x="10591" y="0"/>
                  </a:lnTo>
                  <a:close/>
                </a:path>
              </a:pathLst>
            </a:custGeom>
            <a:solidFill>
              <a:srgbClr val="69A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759204" y="2070112"/>
              <a:ext cx="12065" cy="6350"/>
            </a:xfrm>
            <a:custGeom>
              <a:avLst/>
              <a:gdLst/>
              <a:ahLst/>
              <a:cxnLst/>
              <a:rect l="l" t="t" r="r" b="b"/>
              <a:pathLst>
                <a:path w="12064" h="6350">
                  <a:moveTo>
                    <a:pt x="11442" y="0"/>
                  </a:moveTo>
                  <a:lnTo>
                    <a:pt x="7759" y="1536"/>
                  </a:lnTo>
                  <a:lnTo>
                    <a:pt x="5257" y="1028"/>
                  </a:lnTo>
                  <a:lnTo>
                    <a:pt x="4711" y="1028"/>
                  </a:lnTo>
                  <a:lnTo>
                    <a:pt x="2705" y="1409"/>
                  </a:lnTo>
                  <a:lnTo>
                    <a:pt x="88" y="253"/>
                  </a:lnTo>
                  <a:lnTo>
                    <a:pt x="0" y="5079"/>
                  </a:lnTo>
                  <a:lnTo>
                    <a:pt x="2641" y="3924"/>
                  </a:lnTo>
                  <a:lnTo>
                    <a:pt x="4635" y="4305"/>
                  </a:lnTo>
                  <a:lnTo>
                    <a:pt x="5156" y="4229"/>
                  </a:lnTo>
                  <a:lnTo>
                    <a:pt x="6057" y="4229"/>
                  </a:lnTo>
                  <a:lnTo>
                    <a:pt x="7620" y="3378"/>
                  </a:lnTo>
                  <a:lnTo>
                    <a:pt x="11430" y="5778"/>
                  </a:lnTo>
                  <a:lnTo>
                    <a:pt x="11442" y="0"/>
                  </a:lnTo>
                  <a:close/>
                </a:path>
              </a:pathLst>
            </a:custGeom>
            <a:solidFill>
              <a:srgbClr val="6CA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11" name="object 5311"/>
          <p:cNvGrpSpPr/>
          <p:nvPr/>
        </p:nvGrpSpPr>
        <p:grpSpPr>
          <a:xfrm>
            <a:off x="991293" y="1266178"/>
            <a:ext cx="991235" cy="515620"/>
            <a:chOff x="991293" y="1266178"/>
            <a:chExt cx="991235" cy="515620"/>
          </a:xfrm>
        </p:grpSpPr>
        <p:sp>
          <p:nvSpPr>
            <p:cNvPr id="5312" name="object 5312"/>
            <p:cNvSpPr/>
            <p:nvPr/>
          </p:nvSpPr>
          <p:spPr>
            <a:xfrm>
              <a:off x="1584350" y="1267802"/>
              <a:ext cx="294005" cy="88900"/>
            </a:xfrm>
            <a:custGeom>
              <a:avLst/>
              <a:gdLst/>
              <a:ahLst/>
              <a:cxnLst/>
              <a:rect l="l" t="t" r="r" b="b"/>
              <a:pathLst>
                <a:path w="294005" h="88900">
                  <a:moveTo>
                    <a:pt x="5194" y="1727"/>
                  </a:moveTo>
                  <a:lnTo>
                    <a:pt x="3733" y="0"/>
                  </a:lnTo>
                  <a:lnTo>
                    <a:pt x="1752" y="939"/>
                  </a:lnTo>
                  <a:lnTo>
                    <a:pt x="0" y="698"/>
                  </a:lnTo>
                  <a:lnTo>
                    <a:pt x="1460" y="2425"/>
                  </a:lnTo>
                  <a:lnTo>
                    <a:pt x="3441" y="1473"/>
                  </a:lnTo>
                  <a:lnTo>
                    <a:pt x="5194" y="1727"/>
                  </a:lnTo>
                  <a:close/>
                </a:path>
                <a:path w="294005" h="88900">
                  <a:moveTo>
                    <a:pt x="16611" y="2768"/>
                  </a:moveTo>
                  <a:lnTo>
                    <a:pt x="14058" y="698"/>
                  </a:lnTo>
                  <a:lnTo>
                    <a:pt x="11061" y="2184"/>
                  </a:lnTo>
                  <a:lnTo>
                    <a:pt x="8305" y="1727"/>
                  </a:lnTo>
                  <a:lnTo>
                    <a:pt x="10858" y="3810"/>
                  </a:lnTo>
                  <a:lnTo>
                    <a:pt x="13855" y="2311"/>
                  </a:lnTo>
                  <a:lnTo>
                    <a:pt x="16611" y="2768"/>
                  </a:lnTo>
                  <a:close/>
                </a:path>
                <a:path w="294005" h="88900">
                  <a:moveTo>
                    <a:pt x="22847" y="3810"/>
                  </a:moveTo>
                  <a:lnTo>
                    <a:pt x="21386" y="2082"/>
                  </a:lnTo>
                  <a:lnTo>
                    <a:pt x="19405" y="3022"/>
                  </a:lnTo>
                  <a:lnTo>
                    <a:pt x="17653" y="2768"/>
                  </a:lnTo>
                  <a:lnTo>
                    <a:pt x="19113" y="4495"/>
                  </a:lnTo>
                  <a:lnTo>
                    <a:pt x="21094" y="3556"/>
                  </a:lnTo>
                  <a:lnTo>
                    <a:pt x="22847" y="3810"/>
                  </a:lnTo>
                  <a:close/>
                </a:path>
                <a:path w="294005" h="88900">
                  <a:moveTo>
                    <a:pt x="293865" y="87922"/>
                  </a:moveTo>
                  <a:lnTo>
                    <a:pt x="292138" y="84315"/>
                  </a:lnTo>
                  <a:lnTo>
                    <a:pt x="287566" y="83959"/>
                  </a:lnTo>
                  <a:lnTo>
                    <a:pt x="285559" y="80657"/>
                  </a:lnTo>
                  <a:lnTo>
                    <a:pt x="267906" y="70281"/>
                  </a:lnTo>
                  <a:lnTo>
                    <a:pt x="265150" y="69380"/>
                  </a:lnTo>
                  <a:lnTo>
                    <a:pt x="262128" y="68948"/>
                  </a:lnTo>
                  <a:lnTo>
                    <a:pt x="251371" y="62941"/>
                  </a:lnTo>
                  <a:lnTo>
                    <a:pt x="242824" y="58864"/>
                  </a:lnTo>
                  <a:lnTo>
                    <a:pt x="225336" y="51587"/>
                  </a:lnTo>
                  <a:lnTo>
                    <a:pt x="224167" y="50457"/>
                  </a:lnTo>
                  <a:lnTo>
                    <a:pt x="222504" y="50304"/>
                  </a:lnTo>
                  <a:lnTo>
                    <a:pt x="221183" y="49504"/>
                  </a:lnTo>
                  <a:lnTo>
                    <a:pt x="219671" y="48247"/>
                  </a:lnTo>
                  <a:lnTo>
                    <a:pt x="217576" y="48463"/>
                  </a:lnTo>
                  <a:lnTo>
                    <a:pt x="215976" y="47434"/>
                  </a:lnTo>
                  <a:lnTo>
                    <a:pt x="212102" y="46228"/>
                  </a:lnTo>
                  <a:lnTo>
                    <a:pt x="208076" y="45466"/>
                  </a:lnTo>
                  <a:lnTo>
                    <a:pt x="202628" y="42138"/>
                  </a:lnTo>
                  <a:lnTo>
                    <a:pt x="200367" y="42037"/>
                  </a:lnTo>
                  <a:lnTo>
                    <a:pt x="198335" y="41198"/>
                  </a:lnTo>
                  <a:lnTo>
                    <a:pt x="155727" y="28054"/>
                  </a:lnTo>
                  <a:lnTo>
                    <a:pt x="115620" y="18249"/>
                  </a:lnTo>
                  <a:lnTo>
                    <a:pt x="56197" y="7353"/>
                  </a:lnTo>
                  <a:lnTo>
                    <a:pt x="25958" y="3810"/>
                  </a:lnTo>
                  <a:lnTo>
                    <a:pt x="26098" y="7429"/>
                  </a:lnTo>
                  <a:lnTo>
                    <a:pt x="28232" y="7086"/>
                  </a:lnTo>
                  <a:lnTo>
                    <a:pt x="62077" y="11607"/>
                  </a:lnTo>
                  <a:lnTo>
                    <a:pt x="112877" y="20929"/>
                  </a:lnTo>
                  <a:lnTo>
                    <a:pt x="164706" y="34467"/>
                  </a:lnTo>
                  <a:lnTo>
                    <a:pt x="210591" y="49618"/>
                  </a:lnTo>
                  <a:lnTo>
                    <a:pt x="267944" y="75476"/>
                  </a:lnTo>
                  <a:lnTo>
                    <a:pt x="271424" y="76022"/>
                  </a:lnTo>
                  <a:lnTo>
                    <a:pt x="282257" y="83058"/>
                  </a:lnTo>
                  <a:lnTo>
                    <a:pt x="287096" y="86931"/>
                  </a:lnTo>
                  <a:lnTo>
                    <a:pt x="293243" y="88366"/>
                  </a:lnTo>
                  <a:lnTo>
                    <a:pt x="293865" y="87922"/>
                  </a:lnTo>
                  <a:close/>
                </a:path>
              </a:pathLst>
            </a:custGeom>
            <a:solidFill>
              <a:srgbClr val="294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782686" y="1308912"/>
              <a:ext cx="27305" cy="10795"/>
            </a:xfrm>
            <a:custGeom>
              <a:avLst/>
              <a:gdLst/>
              <a:ahLst/>
              <a:cxnLst/>
              <a:rect l="l" t="t" r="r" b="b"/>
              <a:pathLst>
                <a:path w="27305" h="10794">
                  <a:moveTo>
                    <a:pt x="6235" y="2159"/>
                  </a:moveTo>
                  <a:lnTo>
                    <a:pt x="4597" y="139"/>
                  </a:lnTo>
                  <a:lnTo>
                    <a:pt x="2336" y="0"/>
                  </a:lnTo>
                  <a:lnTo>
                    <a:pt x="0" y="76"/>
                  </a:lnTo>
                  <a:lnTo>
                    <a:pt x="1803" y="1600"/>
                  </a:lnTo>
                  <a:lnTo>
                    <a:pt x="3962" y="2070"/>
                  </a:lnTo>
                  <a:lnTo>
                    <a:pt x="6235" y="2159"/>
                  </a:lnTo>
                  <a:close/>
                </a:path>
                <a:path w="27305" h="10794">
                  <a:moveTo>
                    <a:pt x="22847" y="8394"/>
                  </a:moveTo>
                  <a:lnTo>
                    <a:pt x="21793" y="5981"/>
                  </a:lnTo>
                  <a:lnTo>
                    <a:pt x="19646" y="6324"/>
                  </a:lnTo>
                  <a:lnTo>
                    <a:pt x="17653" y="6324"/>
                  </a:lnTo>
                  <a:lnTo>
                    <a:pt x="18999" y="7962"/>
                  </a:lnTo>
                  <a:lnTo>
                    <a:pt x="20815" y="8458"/>
                  </a:lnTo>
                  <a:lnTo>
                    <a:pt x="22847" y="8394"/>
                  </a:lnTo>
                  <a:close/>
                </a:path>
                <a:path w="27305" h="10794">
                  <a:moveTo>
                    <a:pt x="27000" y="10464"/>
                  </a:moveTo>
                  <a:lnTo>
                    <a:pt x="26212" y="8572"/>
                  </a:lnTo>
                  <a:lnTo>
                    <a:pt x="24625" y="8280"/>
                  </a:lnTo>
                  <a:lnTo>
                    <a:pt x="22847" y="8382"/>
                  </a:lnTo>
                  <a:lnTo>
                    <a:pt x="23901" y="9728"/>
                  </a:lnTo>
                  <a:lnTo>
                    <a:pt x="25349" y="10299"/>
                  </a:lnTo>
                  <a:lnTo>
                    <a:pt x="27000" y="10464"/>
                  </a:lnTo>
                  <a:close/>
                </a:path>
              </a:pathLst>
            </a:custGeom>
            <a:solidFill>
              <a:srgbClr val="284B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350632" y="1266178"/>
              <a:ext cx="628650" cy="255904"/>
            </a:xfrm>
            <a:custGeom>
              <a:avLst/>
              <a:gdLst/>
              <a:ahLst/>
              <a:cxnLst/>
              <a:rect l="l" t="t" r="r" b="b"/>
              <a:pathLst>
                <a:path w="628650" h="255905">
                  <a:moveTo>
                    <a:pt x="148995" y="75"/>
                  </a:moveTo>
                  <a:lnTo>
                    <a:pt x="87901" y="660"/>
                  </a:lnTo>
                  <a:lnTo>
                    <a:pt x="47777" y="3033"/>
                  </a:lnTo>
                  <a:lnTo>
                    <a:pt x="76" y="8545"/>
                  </a:lnTo>
                  <a:lnTo>
                    <a:pt x="0" y="9269"/>
                  </a:lnTo>
                  <a:lnTo>
                    <a:pt x="266" y="9828"/>
                  </a:lnTo>
                  <a:lnTo>
                    <a:pt x="2628" y="11187"/>
                  </a:lnTo>
                  <a:lnTo>
                    <a:pt x="4572" y="11136"/>
                  </a:lnTo>
                  <a:lnTo>
                    <a:pt x="32345" y="7945"/>
                  </a:lnTo>
                  <a:lnTo>
                    <a:pt x="72373" y="4516"/>
                  </a:lnTo>
                  <a:lnTo>
                    <a:pt x="86437" y="3832"/>
                  </a:lnTo>
                  <a:lnTo>
                    <a:pt x="135382" y="2587"/>
                  </a:lnTo>
                  <a:lnTo>
                    <a:pt x="156203" y="2805"/>
                  </a:lnTo>
                  <a:lnTo>
                    <a:pt x="197840" y="4659"/>
                  </a:lnTo>
                  <a:lnTo>
                    <a:pt x="243141" y="8393"/>
                  </a:lnTo>
                  <a:lnTo>
                    <a:pt x="248132" y="9701"/>
                  </a:lnTo>
                  <a:lnTo>
                    <a:pt x="265412" y="11428"/>
                  </a:lnTo>
                  <a:lnTo>
                    <a:pt x="309130" y="17918"/>
                  </a:lnTo>
                  <a:lnTo>
                    <a:pt x="364135" y="29437"/>
                  </a:lnTo>
                  <a:lnTo>
                    <a:pt x="415170" y="44443"/>
                  </a:lnTo>
                  <a:lnTo>
                    <a:pt x="459886" y="60719"/>
                  </a:lnTo>
                  <a:lnTo>
                    <a:pt x="495604" y="77773"/>
                  </a:lnTo>
                  <a:lnTo>
                    <a:pt x="500900" y="79094"/>
                  </a:lnTo>
                  <a:lnTo>
                    <a:pt x="505383" y="82230"/>
                  </a:lnTo>
                  <a:lnTo>
                    <a:pt x="516915" y="89267"/>
                  </a:lnTo>
                  <a:lnTo>
                    <a:pt x="530758" y="98325"/>
                  </a:lnTo>
                  <a:lnTo>
                    <a:pt x="563705" y="123164"/>
                  </a:lnTo>
                  <a:lnTo>
                    <a:pt x="594418" y="156213"/>
                  </a:lnTo>
                  <a:lnTo>
                    <a:pt x="612051" y="187640"/>
                  </a:lnTo>
                  <a:lnTo>
                    <a:pt x="614464" y="190612"/>
                  </a:lnTo>
                  <a:lnTo>
                    <a:pt x="617766" y="197635"/>
                  </a:lnTo>
                  <a:lnTo>
                    <a:pt x="620102" y="205154"/>
                  </a:lnTo>
                  <a:lnTo>
                    <a:pt x="622427" y="220876"/>
                  </a:lnTo>
                  <a:lnTo>
                    <a:pt x="624776" y="228903"/>
                  </a:lnTo>
                  <a:lnTo>
                    <a:pt x="624344" y="243305"/>
                  </a:lnTo>
                  <a:lnTo>
                    <a:pt x="623722" y="249502"/>
                  </a:lnTo>
                  <a:lnTo>
                    <a:pt x="625716" y="255344"/>
                  </a:lnTo>
                  <a:lnTo>
                    <a:pt x="628446" y="254531"/>
                  </a:lnTo>
                  <a:lnTo>
                    <a:pt x="628586" y="251026"/>
                  </a:lnTo>
                  <a:lnTo>
                    <a:pt x="628256" y="230942"/>
                  </a:lnTo>
                  <a:lnTo>
                    <a:pt x="619890" y="192499"/>
                  </a:lnTo>
                  <a:lnTo>
                    <a:pt x="596495" y="150518"/>
                  </a:lnTo>
                  <a:lnTo>
                    <a:pt x="566942" y="119491"/>
                  </a:lnTo>
                  <a:lnTo>
                    <a:pt x="530428" y="92314"/>
                  </a:lnTo>
                  <a:lnTo>
                    <a:pt x="522668" y="88117"/>
                  </a:lnTo>
                  <a:lnTo>
                    <a:pt x="502666" y="76058"/>
                  </a:lnTo>
                  <a:lnTo>
                    <a:pt x="499541" y="74661"/>
                  </a:lnTo>
                  <a:lnTo>
                    <a:pt x="496239" y="73544"/>
                  </a:lnTo>
                  <a:lnTo>
                    <a:pt x="483628" y="66527"/>
                  </a:lnTo>
                  <a:lnTo>
                    <a:pt x="430418" y="44710"/>
                  </a:lnTo>
                  <a:lnTo>
                    <a:pt x="383586" y="30360"/>
                  </a:lnTo>
                  <a:lnTo>
                    <a:pt x="340053" y="19569"/>
                  </a:lnTo>
                  <a:lnTo>
                    <a:pt x="272796" y="8431"/>
                  </a:lnTo>
                  <a:lnTo>
                    <a:pt x="265925" y="9472"/>
                  </a:lnTo>
                  <a:lnTo>
                    <a:pt x="259676" y="6475"/>
                  </a:lnTo>
                  <a:lnTo>
                    <a:pt x="252565" y="6479"/>
                  </a:lnTo>
                  <a:lnTo>
                    <a:pt x="245492" y="5900"/>
                  </a:lnTo>
                  <a:lnTo>
                    <a:pt x="218471" y="2755"/>
                  </a:lnTo>
                  <a:lnTo>
                    <a:pt x="205490" y="1674"/>
                  </a:lnTo>
                  <a:lnTo>
                    <a:pt x="192507" y="918"/>
                  </a:lnTo>
                  <a:lnTo>
                    <a:pt x="179539" y="519"/>
                  </a:lnTo>
                  <a:lnTo>
                    <a:pt x="148995" y="75"/>
                  </a:lnTo>
                  <a:close/>
                </a:path>
              </a:pathLst>
            </a:custGeom>
            <a:solidFill>
              <a:srgbClr val="2B55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342402" y="127369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2552" y="0"/>
                  </a:moveTo>
                  <a:lnTo>
                    <a:pt x="0" y="2070"/>
                  </a:lnTo>
                  <a:lnTo>
                    <a:pt x="2412" y="3911"/>
                  </a:lnTo>
                  <a:lnTo>
                    <a:pt x="5003" y="3721"/>
                  </a:lnTo>
                  <a:lnTo>
                    <a:pt x="7658" y="2692"/>
                  </a:lnTo>
                  <a:lnTo>
                    <a:pt x="8305" y="2070"/>
                  </a:lnTo>
                  <a:lnTo>
                    <a:pt x="8305" y="1485"/>
                  </a:lnTo>
                  <a:lnTo>
                    <a:pt x="5549" y="1485"/>
                  </a:lnTo>
                  <a:lnTo>
                    <a:pt x="2552" y="0"/>
                  </a:lnTo>
                  <a:close/>
                </a:path>
                <a:path w="8890" h="4444">
                  <a:moveTo>
                    <a:pt x="8305" y="1028"/>
                  </a:moveTo>
                  <a:lnTo>
                    <a:pt x="5549" y="1485"/>
                  </a:lnTo>
                  <a:lnTo>
                    <a:pt x="8305" y="1485"/>
                  </a:lnTo>
                  <a:lnTo>
                    <a:pt x="8305" y="1028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300861" y="1267548"/>
              <a:ext cx="294005" cy="18415"/>
            </a:xfrm>
            <a:custGeom>
              <a:avLst/>
              <a:gdLst/>
              <a:ahLst/>
              <a:cxnLst/>
              <a:rect l="l" t="t" r="r" b="b"/>
              <a:pathLst>
                <a:path w="294005" h="18415">
                  <a:moveTo>
                    <a:pt x="205041" y="0"/>
                  </a:moveTo>
                  <a:lnTo>
                    <a:pt x="175518" y="0"/>
                  </a:lnTo>
                  <a:lnTo>
                    <a:pt x="145986" y="723"/>
                  </a:lnTo>
                  <a:lnTo>
                    <a:pt x="94627" y="3467"/>
                  </a:lnTo>
                  <a:lnTo>
                    <a:pt x="49847" y="8216"/>
                  </a:lnTo>
                  <a:lnTo>
                    <a:pt x="47218" y="9652"/>
                  </a:lnTo>
                  <a:lnTo>
                    <a:pt x="44183" y="7861"/>
                  </a:lnTo>
                  <a:lnTo>
                    <a:pt x="41541" y="9245"/>
                  </a:lnTo>
                  <a:lnTo>
                    <a:pt x="34302" y="10299"/>
                  </a:lnTo>
                  <a:lnTo>
                    <a:pt x="26974" y="10960"/>
                  </a:lnTo>
                  <a:lnTo>
                    <a:pt x="13246" y="13957"/>
                  </a:lnTo>
                  <a:lnTo>
                    <a:pt x="6248" y="13436"/>
                  </a:lnTo>
                  <a:lnTo>
                    <a:pt x="0" y="16522"/>
                  </a:lnTo>
                  <a:lnTo>
                    <a:pt x="1460" y="18135"/>
                  </a:lnTo>
                  <a:lnTo>
                    <a:pt x="3454" y="17856"/>
                  </a:lnTo>
                  <a:lnTo>
                    <a:pt x="7759" y="17970"/>
                  </a:lnTo>
                  <a:lnTo>
                    <a:pt x="28569" y="14733"/>
                  </a:lnTo>
                  <a:lnTo>
                    <a:pt x="48234" y="12036"/>
                  </a:lnTo>
                  <a:lnTo>
                    <a:pt x="87629" y="7150"/>
                  </a:lnTo>
                  <a:lnTo>
                    <a:pt x="91160" y="6057"/>
                  </a:lnTo>
                  <a:lnTo>
                    <a:pt x="94830" y="6756"/>
                  </a:lnTo>
                  <a:lnTo>
                    <a:pt x="108703" y="5360"/>
                  </a:lnTo>
                  <a:lnTo>
                    <a:pt x="129282" y="3839"/>
                  </a:lnTo>
                  <a:lnTo>
                    <a:pt x="146507" y="3327"/>
                  </a:lnTo>
                  <a:lnTo>
                    <a:pt x="153466" y="3987"/>
                  </a:lnTo>
                  <a:lnTo>
                    <a:pt x="166700" y="2578"/>
                  </a:lnTo>
                  <a:lnTo>
                    <a:pt x="172923" y="2476"/>
                  </a:lnTo>
                  <a:lnTo>
                    <a:pt x="183705" y="3835"/>
                  </a:lnTo>
                  <a:lnTo>
                    <a:pt x="188264" y="3860"/>
                  </a:lnTo>
                  <a:lnTo>
                    <a:pt x="193840" y="2286"/>
                  </a:lnTo>
                  <a:lnTo>
                    <a:pt x="195122" y="2286"/>
                  </a:lnTo>
                  <a:lnTo>
                    <a:pt x="203763" y="3371"/>
                  </a:lnTo>
                  <a:lnTo>
                    <a:pt x="211256" y="3554"/>
                  </a:lnTo>
                  <a:lnTo>
                    <a:pt x="226250" y="3416"/>
                  </a:lnTo>
                  <a:lnTo>
                    <a:pt x="234250" y="3705"/>
                  </a:lnTo>
                  <a:lnTo>
                    <a:pt x="287909" y="7734"/>
                  </a:lnTo>
                  <a:lnTo>
                    <a:pt x="291185" y="8470"/>
                  </a:lnTo>
                  <a:lnTo>
                    <a:pt x="293865" y="6134"/>
                  </a:lnTo>
                  <a:lnTo>
                    <a:pt x="292722" y="5245"/>
                  </a:lnTo>
                  <a:lnTo>
                    <a:pt x="257733" y="2070"/>
                  </a:lnTo>
                  <a:lnTo>
                    <a:pt x="231401" y="758"/>
                  </a:lnTo>
                  <a:lnTo>
                    <a:pt x="205041" y="0"/>
                  </a:lnTo>
                  <a:close/>
                </a:path>
              </a:pathLst>
            </a:custGeom>
            <a:solidFill>
              <a:srgbClr val="2C59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194168" y="1283868"/>
              <a:ext cx="112395" cy="28575"/>
            </a:xfrm>
            <a:custGeom>
              <a:avLst/>
              <a:gdLst/>
              <a:ahLst/>
              <a:cxnLst/>
              <a:rect l="l" t="t" r="r" b="b"/>
              <a:pathLst>
                <a:path w="112394" h="28575">
                  <a:moveTo>
                    <a:pt x="0" y="24396"/>
                  </a:moveTo>
                  <a:lnTo>
                    <a:pt x="914" y="27546"/>
                  </a:lnTo>
                  <a:lnTo>
                    <a:pt x="2108" y="28435"/>
                  </a:lnTo>
                  <a:lnTo>
                    <a:pt x="3454" y="28460"/>
                  </a:lnTo>
                  <a:lnTo>
                    <a:pt x="4851" y="28282"/>
                  </a:lnTo>
                  <a:lnTo>
                    <a:pt x="7200" y="27787"/>
                  </a:lnTo>
                  <a:lnTo>
                    <a:pt x="9550" y="27216"/>
                  </a:lnTo>
                  <a:lnTo>
                    <a:pt x="11067" y="26479"/>
                  </a:lnTo>
                  <a:lnTo>
                    <a:pt x="3340" y="26479"/>
                  </a:lnTo>
                  <a:lnTo>
                    <a:pt x="0" y="24396"/>
                  </a:lnTo>
                  <a:close/>
                </a:path>
                <a:path w="112394" h="28575">
                  <a:moveTo>
                    <a:pt x="102488" y="0"/>
                  </a:moveTo>
                  <a:lnTo>
                    <a:pt x="61379" y="9270"/>
                  </a:lnTo>
                  <a:lnTo>
                    <a:pt x="54557" y="11010"/>
                  </a:lnTo>
                  <a:lnTo>
                    <a:pt x="47785" y="12928"/>
                  </a:lnTo>
                  <a:lnTo>
                    <a:pt x="40967" y="14646"/>
                  </a:lnTo>
                  <a:lnTo>
                    <a:pt x="34010" y="15786"/>
                  </a:lnTo>
                  <a:lnTo>
                    <a:pt x="27787" y="17868"/>
                  </a:lnTo>
                  <a:lnTo>
                    <a:pt x="23939" y="18770"/>
                  </a:lnTo>
                  <a:lnTo>
                    <a:pt x="20078" y="19583"/>
                  </a:lnTo>
                  <a:lnTo>
                    <a:pt x="16357" y="20980"/>
                  </a:lnTo>
                  <a:lnTo>
                    <a:pt x="12191" y="22313"/>
                  </a:lnTo>
                  <a:lnTo>
                    <a:pt x="7899" y="23304"/>
                  </a:lnTo>
                  <a:lnTo>
                    <a:pt x="3898" y="25133"/>
                  </a:lnTo>
                  <a:lnTo>
                    <a:pt x="3340" y="26479"/>
                  </a:lnTo>
                  <a:lnTo>
                    <a:pt x="11067" y="26479"/>
                  </a:lnTo>
                  <a:lnTo>
                    <a:pt x="11722" y="26161"/>
                  </a:lnTo>
                  <a:lnTo>
                    <a:pt x="15417" y="24841"/>
                  </a:lnTo>
                  <a:lnTo>
                    <a:pt x="19011" y="23088"/>
                  </a:lnTo>
                  <a:lnTo>
                    <a:pt x="23778" y="23088"/>
                  </a:lnTo>
                  <a:lnTo>
                    <a:pt x="31570" y="21398"/>
                  </a:lnTo>
                  <a:lnTo>
                    <a:pt x="48250" y="16493"/>
                  </a:lnTo>
                  <a:lnTo>
                    <a:pt x="56730" y="14579"/>
                  </a:lnTo>
                  <a:lnTo>
                    <a:pt x="61594" y="12585"/>
                  </a:lnTo>
                  <a:lnTo>
                    <a:pt x="66878" y="12115"/>
                  </a:lnTo>
                  <a:lnTo>
                    <a:pt x="71843" y="10490"/>
                  </a:lnTo>
                  <a:lnTo>
                    <a:pt x="88953" y="6740"/>
                  </a:lnTo>
                  <a:lnTo>
                    <a:pt x="108127" y="2844"/>
                  </a:lnTo>
                  <a:lnTo>
                    <a:pt x="111408" y="2844"/>
                  </a:lnTo>
                  <a:lnTo>
                    <a:pt x="111887" y="266"/>
                  </a:lnTo>
                  <a:lnTo>
                    <a:pt x="104622" y="266"/>
                  </a:lnTo>
                  <a:lnTo>
                    <a:pt x="102488" y="0"/>
                  </a:lnTo>
                  <a:close/>
                </a:path>
                <a:path w="112394" h="28575">
                  <a:moveTo>
                    <a:pt x="23778" y="23088"/>
                  </a:moveTo>
                  <a:lnTo>
                    <a:pt x="19011" y="23088"/>
                  </a:lnTo>
                  <a:lnTo>
                    <a:pt x="23075" y="23240"/>
                  </a:lnTo>
                  <a:lnTo>
                    <a:pt x="23778" y="23088"/>
                  </a:lnTo>
                  <a:close/>
                </a:path>
                <a:path w="112394" h="28575">
                  <a:moveTo>
                    <a:pt x="111408" y="2844"/>
                  </a:moveTo>
                  <a:lnTo>
                    <a:pt x="108127" y="2844"/>
                  </a:lnTo>
                  <a:lnTo>
                    <a:pt x="111264" y="3619"/>
                  </a:lnTo>
                  <a:lnTo>
                    <a:pt x="111408" y="2844"/>
                  </a:lnTo>
                  <a:close/>
                </a:path>
                <a:path w="112394" h="28575">
                  <a:moveTo>
                    <a:pt x="111899" y="203"/>
                  </a:moveTo>
                  <a:lnTo>
                    <a:pt x="106692" y="203"/>
                  </a:lnTo>
                  <a:lnTo>
                    <a:pt x="104622" y="266"/>
                  </a:lnTo>
                  <a:lnTo>
                    <a:pt x="111887" y="266"/>
                  </a:lnTo>
                  <a:close/>
                </a:path>
              </a:pathLst>
            </a:custGeom>
            <a:solidFill>
              <a:srgbClr val="2C5A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342402" y="1275765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90" h="2540">
                  <a:moveTo>
                    <a:pt x="8305" y="0"/>
                  </a:moveTo>
                  <a:lnTo>
                    <a:pt x="0" y="0"/>
                  </a:lnTo>
                  <a:lnTo>
                    <a:pt x="0" y="1028"/>
                  </a:lnTo>
                  <a:lnTo>
                    <a:pt x="2755" y="584"/>
                  </a:lnTo>
                  <a:lnTo>
                    <a:pt x="5753" y="207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2B55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991293" y="1310208"/>
              <a:ext cx="208279" cy="240029"/>
            </a:xfrm>
            <a:custGeom>
              <a:avLst/>
              <a:gdLst/>
              <a:ahLst/>
              <a:cxnLst/>
              <a:rect l="l" t="t" r="r" b="b"/>
              <a:pathLst>
                <a:path w="208280" h="240030">
                  <a:moveTo>
                    <a:pt x="199027" y="0"/>
                  </a:moveTo>
                  <a:lnTo>
                    <a:pt x="195318" y="2819"/>
                  </a:lnTo>
                  <a:lnTo>
                    <a:pt x="191203" y="3987"/>
                  </a:lnTo>
                  <a:lnTo>
                    <a:pt x="181856" y="8420"/>
                  </a:lnTo>
                  <a:lnTo>
                    <a:pt x="176662" y="9182"/>
                  </a:lnTo>
                  <a:lnTo>
                    <a:pt x="174452" y="10833"/>
                  </a:lnTo>
                  <a:lnTo>
                    <a:pt x="142434" y="24994"/>
                  </a:lnTo>
                  <a:lnTo>
                    <a:pt x="116824" y="38234"/>
                  </a:lnTo>
                  <a:lnTo>
                    <a:pt x="109194" y="42632"/>
                  </a:lnTo>
                  <a:lnTo>
                    <a:pt x="101897" y="47599"/>
                  </a:lnTo>
                  <a:lnTo>
                    <a:pt x="100957" y="49669"/>
                  </a:lnTo>
                  <a:lnTo>
                    <a:pt x="98836" y="50368"/>
                  </a:lnTo>
                  <a:lnTo>
                    <a:pt x="66031" y="73732"/>
                  </a:lnTo>
                  <a:lnTo>
                    <a:pt x="32752" y="109088"/>
                  </a:lnTo>
                  <a:lnTo>
                    <a:pt x="12143" y="142727"/>
                  </a:lnTo>
                  <a:lnTo>
                    <a:pt x="691" y="182117"/>
                  </a:lnTo>
                  <a:lnTo>
                    <a:pt x="0" y="199015"/>
                  </a:lnTo>
                  <a:lnTo>
                    <a:pt x="645" y="209038"/>
                  </a:lnTo>
                  <a:lnTo>
                    <a:pt x="1906" y="219009"/>
                  </a:lnTo>
                  <a:lnTo>
                    <a:pt x="4183" y="232524"/>
                  </a:lnTo>
                  <a:lnTo>
                    <a:pt x="4082" y="236867"/>
                  </a:lnTo>
                  <a:lnTo>
                    <a:pt x="7396" y="239712"/>
                  </a:lnTo>
                  <a:lnTo>
                    <a:pt x="9454" y="237388"/>
                  </a:lnTo>
                  <a:lnTo>
                    <a:pt x="8552" y="234861"/>
                  </a:lnTo>
                  <a:lnTo>
                    <a:pt x="6323" y="225813"/>
                  </a:lnTo>
                  <a:lnTo>
                    <a:pt x="5096" y="219198"/>
                  </a:lnTo>
                  <a:lnTo>
                    <a:pt x="4229" y="212540"/>
                  </a:lnTo>
                  <a:lnTo>
                    <a:pt x="3739" y="205854"/>
                  </a:lnTo>
                  <a:lnTo>
                    <a:pt x="3934" y="189249"/>
                  </a:lnTo>
                  <a:lnTo>
                    <a:pt x="16489" y="141655"/>
                  </a:lnTo>
                  <a:lnTo>
                    <a:pt x="39378" y="105408"/>
                  </a:lnTo>
                  <a:lnTo>
                    <a:pt x="69284" y="75009"/>
                  </a:lnTo>
                  <a:lnTo>
                    <a:pt x="109796" y="47396"/>
                  </a:lnTo>
                  <a:lnTo>
                    <a:pt x="143832" y="29463"/>
                  </a:lnTo>
                  <a:lnTo>
                    <a:pt x="146537" y="27965"/>
                  </a:lnTo>
                  <a:lnTo>
                    <a:pt x="148925" y="25946"/>
                  </a:lnTo>
                  <a:lnTo>
                    <a:pt x="190680" y="8931"/>
                  </a:lnTo>
                  <a:lnTo>
                    <a:pt x="205402" y="3543"/>
                  </a:lnTo>
                  <a:lnTo>
                    <a:pt x="207751" y="3517"/>
                  </a:lnTo>
                  <a:lnTo>
                    <a:pt x="207815" y="863"/>
                  </a:lnTo>
                  <a:lnTo>
                    <a:pt x="203649" y="863"/>
                  </a:lnTo>
                  <a:lnTo>
                    <a:pt x="199027" y="0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182497" y="1301724"/>
              <a:ext cx="40005" cy="12700"/>
            </a:xfrm>
            <a:custGeom>
              <a:avLst/>
              <a:gdLst/>
              <a:ahLst/>
              <a:cxnLst/>
              <a:rect l="l" t="t" r="r" b="b"/>
              <a:pathLst>
                <a:path w="40005" h="12700">
                  <a:moveTo>
                    <a:pt x="15570" y="7277"/>
                  </a:moveTo>
                  <a:lnTo>
                    <a:pt x="9931" y="7645"/>
                  </a:lnTo>
                  <a:lnTo>
                    <a:pt x="4699" y="9296"/>
                  </a:lnTo>
                  <a:lnTo>
                    <a:pt x="0" y="12471"/>
                  </a:lnTo>
                  <a:lnTo>
                    <a:pt x="12446" y="9347"/>
                  </a:lnTo>
                  <a:lnTo>
                    <a:pt x="15570" y="7277"/>
                  </a:lnTo>
                  <a:close/>
                </a:path>
                <a:path w="40005" h="12700">
                  <a:moveTo>
                    <a:pt x="28028" y="3111"/>
                  </a:moveTo>
                  <a:lnTo>
                    <a:pt x="23596" y="3670"/>
                  </a:lnTo>
                  <a:lnTo>
                    <a:pt x="19024" y="3784"/>
                  </a:lnTo>
                  <a:lnTo>
                    <a:pt x="15570" y="7264"/>
                  </a:lnTo>
                  <a:lnTo>
                    <a:pt x="20154" y="7175"/>
                  </a:lnTo>
                  <a:lnTo>
                    <a:pt x="24053" y="5016"/>
                  </a:lnTo>
                  <a:lnTo>
                    <a:pt x="28028" y="3111"/>
                  </a:lnTo>
                  <a:close/>
                </a:path>
                <a:path w="40005" h="12700">
                  <a:moveTo>
                    <a:pt x="39458" y="0"/>
                  </a:moveTo>
                  <a:lnTo>
                    <a:pt x="35382" y="38"/>
                  </a:lnTo>
                  <a:lnTo>
                    <a:pt x="31369" y="342"/>
                  </a:lnTo>
                  <a:lnTo>
                    <a:pt x="28028" y="3111"/>
                  </a:lnTo>
                  <a:lnTo>
                    <a:pt x="32143" y="3187"/>
                  </a:lnTo>
                  <a:lnTo>
                    <a:pt x="35763" y="1447"/>
                  </a:lnTo>
                  <a:lnTo>
                    <a:pt x="39458" y="0"/>
                  </a:lnTo>
                  <a:close/>
                </a:path>
              </a:pathLst>
            </a:custGeom>
            <a:solidFill>
              <a:srgbClr val="2A5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21" name="object 532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77529" y="1355725"/>
              <a:ext cx="104647" cy="249237"/>
            </a:xfrm>
            <a:prstGeom prst="rect">
              <a:avLst/>
            </a:prstGeom>
          </p:spPr>
        </p:pic>
        <p:sp>
          <p:nvSpPr>
            <p:cNvPr id="5322" name="object 5322"/>
            <p:cNvSpPr/>
            <p:nvPr/>
          </p:nvSpPr>
          <p:spPr>
            <a:xfrm>
              <a:off x="997550" y="1443024"/>
              <a:ext cx="464820" cy="338455"/>
            </a:xfrm>
            <a:custGeom>
              <a:avLst/>
              <a:gdLst/>
              <a:ahLst/>
              <a:cxnLst/>
              <a:rect l="l" t="t" r="r" b="b"/>
              <a:pathLst>
                <a:path w="464819" h="338455">
                  <a:moveTo>
                    <a:pt x="17929" y="0"/>
                  </a:moveTo>
                  <a:lnTo>
                    <a:pt x="17573" y="3670"/>
                  </a:lnTo>
                  <a:lnTo>
                    <a:pt x="15617" y="4559"/>
                  </a:lnTo>
                  <a:lnTo>
                    <a:pt x="11032" y="11176"/>
                  </a:lnTo>
                  <a:lnTo>
                    <a:pt x="763" y="52516"/>
                  </a:lnTo>
                  <a:lnTo>
                    <a:pt x="0" y="65882"/>
                  </a:lnTo>
                  <a:lnTo>
                    <a:pt x="657" y="79438"/>
                  </a:lnTo>
                  <a:lnTo>
                    <a:pt x="11656" y="124176"/>
                  </a:lnTo>
                  <a:lnTo>
                    <a:pt x="39719" y="172820"/>
                  </a:lnTo>
                  <a:lnTo>
                    <a:pt x="66798" y="203403"/>
                  </a:lnTo>
                  <a:lnTo>
                    <a:pt x="98099" y="231179"/>
                  </a:lnTo>
                  <a:lnTo>
                    <a:pt x="133029" y="254355"/>
                  </a:lnTo>
                  <a:lnTo>
                    <a:pt x="137347" y="255701"/>
                  </a:lnTo>
                  <a:lnTo>
                    <a:pt x="140890" y="258521"/>
                  </a:lnTo>
                  <a:lnTo>
                    <a:pt x="152641" y="265210"/>
                  </a:lnTo>
                  <a:lnTo>
                    <a:pt x="168845" y="273528"/>
                  </a:lnTo>
                  <a:lnTo>
                    <a:pt x="176640" y="278244"/>
                  </a:lnTo>
                  <a:lnTo>
                    <a:pt x="178406" y="278155"/>
                  </a:lnTo>
                  <a:lnTo>
                    <a:pt x="179993" y="278447"/>
                  </a:lnTo>
                  <a:lnTo>
                    <a:pt x="180793" y="280314"/>
                  </a:lnTo>
                  <a:lnTo>
                    <a:pt x="182419" y="280162"/>
                  </a:lnTo>
                  <a:lnTo>
                    <a:pt x="226194" y="298460"/>
                  </a:lnTo>
                  <a:lnTo>
                    <a:pt x="272119" y="312254"/>
                  </a:lnTo>
                  <a:lnTo>
                    <a:pt x="314537" y="322449"/>
                  </a:lnTo>
                  <a:lnTo>
                    <a:pt x="366542" y="331001"/>
                  </a:lnTo>
                  <a:lnTo>
                    <a:pt x="421700" y="336397"/>
                  </a:lnTo>
                  <a:lnTo>
                    <a:pt x="426475" y="337832"/>
                  </a:lnTo>
                  <a:lnTo>
                    <a:pt x="431479" y="335965"/>
                  </a:lnTo>
                  <a:lnTo>
                    <a:pt x="436241" y="337439"/>
                  </a:lnTo>
                  <a:lnTo>
                    <a:pt x="464270" y="337439"/>
                  </a:lnTo>
                  <a:lnTo>
                    <a:pt x="464575" y="336804"/>
                  </a:lnTo>
                  <a:lnTo>
                    <a:pt x="464448" y="336270"/>
                  </a:lnTo>
                  <a:lnTo>
                    <a:pt x="460841" y="334403"/>
                  </a:lnTo>
                  <a:lnTo>
                    <a:pt x="457539" y="333959"/>
                  </a:lnTo>
                  <a:lnTo>
                    <a:pt x="437819" y="333500"/>
                  </a:lnTo>
                  <a:lnTo>
                    <a:pt x="421396" y="332527"/>
                  </a:lnTo>
                  <a:lnTo>
                    <a:pt x="365118" y="327235"/>
                  </a:lnTo>
                  <a:lnTo>
                    <a:pt x="318627" y="319411"/>
                  </a:lnTo>
                  <a:lnTo>
                    <a:pt x="259876" y="305142"/>
                  </a:lnTo>
                  <a:lnTo>
                    <a:pt x="256130" y="305054"/>
                  </a:lnTo>
                  <a:lnTo>
                    <a:pt x="249208" y="302615"/>
                  </a:lnTo>
                  <a:lnTo>
                    <a:pt x="243481" y="301713"/>
                  </a:lnTo>
                  <a:lnTo>
                    <a:pt x="239480" y="300316"/>
                  </a:lnTo>
                  <a:lnTo>
                    <a:pt x="235581" y="298589"/>
                  </a:lnTo>
                  <a:lnTo>
                    <a:pt x="228482" y="296748"/>
                  </a:lnTo>
                  <a:lnTo>
                    <a:pt x="225853" y="295313"/>
                  </a:lnTo>
                  <a:lnTo>
                    <a:pt x="219566" y="293141"/>
                  </a:lnTo>
                  <a:lnTo>
                    <a:pt x="214677" y="291261"/>
                  </a:lnTo>
                  <a:lnTo>
                    <a:pt x="209965" y="288925"/>
                  </a:lnTo>
                  <a:lnTo>
                    <a:pt x="199894" y="284645"/>
                  </a:lnTo>
                  <a:lnTo>
                    <a:pt x="192592" y="282930"/>
                  </a:lnTo>
                  <a:lnTo>
                    <a:pt x="186673" y="278307"/>
                  </a:lnTo>
                  <a:lnTo>
                    <a:pt x="138458" y="253568"/>
                  </a:lnTo>
                  <a:lnTo>
                    <a:pt x="95792" y="223875"/>
                  </a:lnTo>
                  <a:lnTo>
                    <a:pt x="59597" y="189090"/>
                  </a:lnTo>
                  <a:lnTo>
                    <a:pt x="35728" y="158490"/>
                  </a:lnTo>
                  <a:lnTo>
                    <a:pt x="16374" y="122272"/>
                  </a:lnTo>
                  <a:lnTo>
                    <a:pt x="6496" y="82725"/>
                  </a:lnTo>
                  <a:lnTo>
                    <a:pt x="5594" y="70254"/>
                  </a:lnTo>
                  <a:lnTo>
                    <a:pt x="5820" y="57753"/>
                  </a:lnTo>
                  <a:lnTo>
                    <a:pt x="15771" y="16687"/>
                  </a:lnTo>
                  <a:lnTo>
                    <a:pt x="22501" y="3771"/>
                  </a:lnTo>
                  <a:lnTo>
                    <a:pt x="21180" y="1320"/>
                  </a:lnTo>
                  <a:lnTo>
                    <a:pt x="17929" y="0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419250" y="1778292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9829" y="0"/>
                  </a:moveTo>
                  <a:lnTo>
                    <a:pt x="4838" y="1638"/>
                  </a:lnTo>
                  <a:lnTo>
                    <a:pt x="0" y="1130"/>
                  </a:lnTo>
                  <a:lnTo>
                    <a:pt x="0" y="2171"/>
                  </a:lnTo>
                  <a:lnTo>
                    <a:pt x="14554" y="2171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24" name="object 532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461820" y="1648015"/>
              <a:ext cx="445477" cy="133591"/>
            </a:xfrm>
            <a:prstGeom prst="rect">
              <a:avLst/>
            </a:prstGeom>
          </p:spPr>
        </p:pic>
        <p:sp>
          <p:nvSpPr>
            <p:cNvPr id="5325" name="object 5325"/>
            <p:cNvSpPr/>
            <p:nvPr/>
          </p:nvSpPr>
          <p:spPr>
            <a:xfrm>
              <a:off x="995133" y="1364589"/>
              <a:ext cx="135890" cy="333375"/>
            </a:xfrm>
            <a:custGeom>
              <a:avLst/>
              <a:gdLst/>
              <a:ahLst/>
              <a:cxnLst/>
              <a:rect l="l" t="t" r="r" b="b"/>
              <a:pathLst>
                <a:path w="135890" h="333375">
                  <a:moveTo>
                    <a:pt x="93713" y="0"/>
                  </a:moveTo>
                  <a:lnTo>
                    <a:pt x="92329" y="1460"/>
                  </a:lnTo>
                  <a:lnTo>
                    <a:pt x="68719" y="17868"/>
                  </a:lnTo>
                  <a:lnTo>
                    <a:pt x="64871" y="22440"/>
                  </a:lnTo>
                  <a:lnTo>
                    <a:pt x="62420" y="23545"/>
                  </a:lnTo>
                  <a:lnTo>
                    <a:pt x="61201" y="24345"/>
                  </a:lnTo>
                  <a:lnTo>
                    <a:pt x="49504" y="36741"/>
                  </a:lnTo>
                  <a:lnTo>
                    <a:pt x="43370" y="42138"/>
                  </a:lnTo>
                  <a:lnTo>
                    <a:pt x="41973" y="43815"/>
                  </a:lnTo>
                  <a:lnTo>
                    <a:pt x="39763" y="44716"/>
                  </a:lnTo>
                  <a:lnTo>
                    <a:pt x="38900" y="46901"/>
                  </a:lnTo>
                  <a:lnTo>
                    <a:pt x="36995" y="50634"/>
                  </a:lnTo>
                  <a:lnTo>
                    <a:pt x="34378" y="53797"/>
                  </a:lnTo>
                  <a:lnTo>
                    <a:pt x="27559" y="59842"/>
                  </a:lnTo>
                  <a:lnTo>
                    <a:pt x="25755" y="64452"/>
                  </a:lnTo>
                  <a:lnTo>
                    <a:pt x="4373" y="108968"/>
                  </a:lnTo>
                  <a:lnTo>
                    <a:pt x="0" y="151625"/>
                  </a:lnTo>
                  <a:lnTo>
                    <a:pt x="885" y="162646"/>
                  </a:lnTo>
                  <a:lnTo>
                    <a:pt x="14448" y="210001"/>
                  </a:lnTo>
                  <a:lnTo>
                    <a:pt x="40944" y="251790"/>
                  </a:lnTo>
                  <a:lnTo>
                    <a:pt x="43561" y="253644"/>
                  </a:lnTo>
                  <a:lnTo>
                    <a:pt x="49469" y="261923"/>
                  </a:lnTo>
                  <a:lnTo>
                    <a:pt x="79027" y="292715"/>
                  </a:lnTo>
                  <a:lnTo>
                    <a:pt x="112409" y="319265"/>
                  </a:lnTo>
                  <a:lnTo>
                    <a:pt x="134391" y="332803"/>
                  </a:lnTo>
                  <a:lnTo>
                    <a:pt x="135432" y="332790"/>
                  </a:lnTo>
                  <a:lnTo>
                    <a:pt x="119405" y="321703"/>
                  </a:lnTo>
                  <a:lnTo>
                    <a:pt x="101890" y="309106"/>
                  </a:lnTo>
                  <a:lnTo>
                    <a:pt x="69656" y="280762"/>
                  </a:lnTo>
                  <a:lnTo>
                    <a:pt x="44333" y="251192"/>
                  </a:lnTo>
                  <a:lnTo>
                    <a:pt x="17462" y="207124"/>
                  </a:lnTo>
                  <a:lnTo>
                    <a:pt x="4825" y="161163"/>
                  </a:lnTo>
                  <a:lnTo>
                    <a:pt x="3327" y="137769"/>
                  </a:lnTo>
                  <a:lnTo>
                    <a:pt x="4800" y="130492"/>
                  </a:lnTo>
                  <a:lnTo>
                    <a:pt x="5664" y="123164"/>
                  </a:lnTo>
                  <a:lnTo>
                    <a:pt x="7472" y="112744"/>
                  </a:lnTo>
                  <a:lnTo>
                    <a:pt x="10380" y="102689"/>
                  </a:lnTo>
                  <a:lnTo>
                    <a:pt x="14295" y="92971"/>
                  </a:lnTo>
                  <a:lnTo>
                    <a:pt x="19126" y="83566"/>
                  </a:lnTo>
                  <a:lnTo>
                    <a:pt x="20688" y="79692"/>
                  </a:lnTo>
                  <a:lnTo>
                    <a:pt x="24104" y="77063"/>
                  </a:lnTo>
                  <a:lnTo>
                    <a:pt x="25933" y="73367"/>
                  </a:lnTo>
                  <a:lnTo>
                    <a:pt x="30750" y="65441"/>
                  </a:lnTo>
                  <a:lnTo>
                    <a:pt x="36101" y="57921"/>
                  </a:lnTo>
                  <a:lnTo>
                    <a:pt x="41969" y="50797"/>
                  </a:lnTo>
                  <a:lnTo>
                    <a:pt x="48336" y="44056"/>
                  </a:lnTo>
                  <a:lnTo>
                    <a:pt x="51777" y="39230"/>
                  </a:lnTo>
                  <a:lnTo>
                    <a:pt x="55003" y="36169"/>
                  </a:lnTo>
                  <a:lnTo>
                    <a:pt x="58547" y="33439"/>
                  </a:lnTo>
                  <a:lnTo>
                    <a:pt x="69316" y="22631"/>
                  </a:lnTo>
                  <a:lnTo>
                    <a:pt x="75222" y="18948"/>
                  </a:lnTo>
                  <a:lnTo>
                    <a:pt x="78714" y="15735"/>
                  </a:lnTo>
                  <a:lnTo>
                    <a:pt x="80949" y="14401"/>
                  </a:lnTo>
                  <a:lnTo>
                    <a:pt x="86245" y="10325"/>
                  </a:lnTo>
                  <a:lnTo>
                    <a:pt x="88226" y="9690"/>
                  </a:lnTo>
                  <a:lnTo>
                    <a:pt x="91287" y="8305"/>
                  </a:lnTo>
                  <a:lnTo>
                    <a:pt x="92430" y="7010"/>
                  </a:lnTo>
                  <a:lnTo>
                    <a:pt x="93192" y="4851"/>
                  </a:lnTo>
                  <a:lnTo>
                    <a:pt x="96926" y="4432"/>
                  </a:lnTo>
                  <a:lnTo>
                    <a:pt x="95834" y="1181"/>
                  </a:lnTo>
                  <a:lnTo>
                    <a:pt x="93713" y="0"/>
                  </a:lnTo>
                  <a:close/>
                </a:path>
              </a:pathLst>
            </a:custGeom>
            <a:solidFill>
              <a:srgbClr val="2F6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26" name="object 532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993541" y="1378546"/>
              <a:ext cx="75163" cy="237820"/>
            </a:xfrm>
            <a:prstGeom prst="rect">
              <a:avLst/>
            </a:prstGeom>
          </p:spPr>
        </p:pic>
        <p:sp>
          <p:nvSpPr>
            <p:cNvPr id="5327" name="object 5327"/>
            <p:cNvSpPr/>
            <p:nvPr/>
          </p:nvSpPr>
          <p:spPr>
            <a:xfrm>
              <a:off x="1905558" y="1556867"/>
              <a:ext cx="62865" cy="92075"/>
            </a:xfrm>
            <a:custGeom>
              <a:avLst/>
              <a:gdLst/>
              <a:ahLst/>
              <a:cxnLst/>
              <a:rect l="l" t="t" r="r" b="b"/>
              <a:pathLst>
                <a:path w="62864" h="92075">
                  <a:moveTo>
                    <a:pt x="61518" y="0"/>
                  </a:moveTo>
                  <a:lnTo>
                    <a:pt x="60439" y="25"/>
                  </a:lnTo>
                  <a:lnTo>
                    <a:pt x="59639" y="596"/>
                  </a:lnTo>
                  <a:lnTo>
                    <a:pt x="58953" y="1371"/>
                  </a:lnTo>
                  <a:lnTo>
                    <a:pt x="54162" y="13328"/>
                  </a:lnTo>
                  <a:lnTo>
                    <a:pt x="51548" y="19202"/>
                  </a:lnTo>
                  <a:lnTo>
                    <a:pt x="31442" y="53047"/>
                  </a:lnTo>
                  <a:lnTo>
                    <a:pt x="10617" y="78676"/>
                  </a:lnTo>
                  <a:lnTo>
                    <a:pt x="8648" y="81953"/>
                  </a:lnTo>
                  <a:lnTo>
                    <a:pt x="5638" y="84277"/>
                  </a:lnTo>
                  <a:lnTo>
                    <a:pt x="1955" y="88366"/>
                  </a:lnTo>
                  <a:lnTo>
                    <a:pt x="0" y="89369"/>
                  </a:lnTo>
                  <a:lnTo>
                    <a:pt x="698" y="91706"/>
                  </a:lnTo>
                  <a:lnTo>
                    <a:pt x="1739" y="91706"/>
                  </a:lnTo>
                  <a:lnTo>
                    <a:pt x="13157" y="81318"/>
                  </a:lnTo>
                  <a:lnTo>
                    <a:pt x="15125" y="78155"/>
                  </a:lnTo>
                  <a:lnTo>
                    <a:pt x="18415" y="76149"/>
                  </a:lnTo>
                  <a:lnTo>
                    <a:pt x="21107" y="71818"/>
                  </a:lnTo>
                  <a:lnTo>
                    <a:pt x="21615" y="70485"/>
                  </a:lnTo>
                  <a:lnTo>
                    <a:pt x="31808" y="58213"/>
                  </a:lnTo>
                  <a:lnTo>
                    <a:pt x="54698" y="21082"/>
                  </a:lnTo>
                  <a:lnTo>
                    <a:pt x="56857" y="14579"/>
                  </a:lnTo>
                  <a:lnTo>
                    <a:pt x="59372" y="12077"/>
                  </a:lnTo>
                  <a:lnTo>
                    <a:pt x="59956" y="10782"/>
                  </a:lnTo>
                  <a:lnTo>
                    <a:pt x="60147" y="9385"/>
                  </a:lnTo>
                  <a:lnTo>
                    <a:pt x="60972" y="6311"/>
                  </a:lnTo>
                  <a:lnTo>
                    <a:pt x="61214" y="4521"/>
                  </a:lnTo>
                  <a:lnTo>
                    <a:pt x="62255" y="3009"/>
                  </a:lnTo>
                  <a:lnTo>
                    <a:pt x="62572" y="2146"/>
                  </a:lnTo>
                  <a:lnTo>
                    <a:pt x="62357" y="266"/>
                  </a:lnTo>
                  <a:lnTo>
                    <a:pt x="61518" y="0"/>
                  </a:lnTo>
                  <a:close/>
                </a:path>
              </a:pathLst>
            </a:custGeom>
            <a:solidFill>
              <a:srgbClr val="2B57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958962" y="1570215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40">
                  <a:moveTo>
                    <a:pt x="6794" y="0"/>
                  </a:moveTo>
                  <a:lnTo>
                    <a:pt x="6235" y="355"/>
                  </a:lnTo>
                  <a:lnTo>
                    <a:pt x="5715" y="876"/>
                  </a:lnTo>
                  <a:lnTo>
                    <a:pt x="5448" y="1511"/>
                  </a:lnTo>
                  <a:lnTo>
                    <a:pt x="5651" y="3492"/>
                  </a:lnTo>
                  <a:lnTo>
                    <a:pt x="4508" y="5054"/>
                  </a:lnTo>
                  <a:lnTo>
                    <a:pt x="2895" y="9639"/>
                  </a:lnTo>
                  <a:lnTo>
                    <a:pt x="0" y="11633"/>
                  </a:lnTo>
                  <a:lnTo>
                    <a:pt x="254" y="15011"/>
                  </a:lnTo>
                  <a:lnTo>
                    <a:pt x="2336" y="13970"/>
                  </a:lnTo>
                  <a:lnTo>
                    <a:pt x="2692" y="11823"/>
                  </a:lnTo>
                  <a:lnTo>
                    <a:pt x="3352" y="9880"/>
                  </a:lnTo>
                  <a:lnTo>
                    <a:pt x="5448" y="8775"/>
                  </a:lnTo>
                  <a:lnTo>
                    <a:pt x="7518" y="469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918716" y="1629879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19" h="8889">
                  <a:moveTo>
                    <a:pt x="7264" y="0"/>
                  </a:moveTo>
                  <a:lnTo>
                    <a:pt x="4445" y="2425"/>
                  </a:lnTo>
                  <a:lnTo>
                    <a:pt x="1104" y="4381"/>
                  </a:lnTo>
                  <a:lnTo>
                    <a:pt x="0" y="8305"/>
                  </a:lnTo>
                  <a:lnTo>
                    <a:pt x="2819" y="5892"/>
                  </a:lnTo>
                  <a:lnTo>
                    <a:pt x="6172" y="3924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B5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960257" y="1568615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80" h="9525">
                  <a:moveTo>
                    <a:pt x="4152" y="0"/>
                  </a:moveTo>
                  <a:lnTo>
                    <a:pt x="914" y="2285"/>
                  </a:lnTo>
                  <a:lnTo>
                    <a:pt x="533" y="5854"/>
                  </a:lnTo>
                  <a:lnTo>
                    <a:pt x="0" y="9347"/>
                  </a:lnTo>
                  <a:lnTo>
                    <a:pt x="2387" y="7937"/>
                  </a:lnTo>
                  <a:lnTo>
                    <a:pt x="1333" y="4229"/>
                  </a:lnTo>
                  <a:lnTo>
                    <a:pt x="4152" y="3111"/>
                  </a:lnTo>
                  <a:lnTo>
                    <a:pt x="4876" y="2082"/>
                  </a:lnTo>
                  <a:lnTo>
                    <a:pt x="5080" y="1041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331" name="object 5331"/>
          <p:cNvSpPr/>
          <p:nvPr/>
        </p:nvSpPr>
        <p:spPr>
          <a:xfrm>
            <a:off x="1563344" y="2174913"/>
            <a:ext cx="13970" cy="6350"/>
          </a:xfrm>
          <a:custGeom>
            <a:avLst/>
            <a:gdLst/>
            <a:ahLst/>
            <a:cxnLst/>
            <a:rect l="l" t="t" r="r" b="b"/>
            <a:pathLst>
              <a:path w="13969" h="6350">
                <a:moveTo>
                  <a:pt x="0" y="0"/>
                </a:moveTo>
                <a:lnTo>
                  <a:pt x="393" y="5905"/>
                </a:lnTo>
                <a:lnTo>
                  <a:pt x="4940" y="4025"/>
                </a:lnTo>
                <a:lnTo>
                  <a:pt x="9842" y="4368"/>
                </a:lnTo>
                <a:lnTo>
                  <a:pt x="13119" y="5740"/>
                </a:lnTo>
                <a:lnTo>
                  <a:pt x="13715" y="1193"/>
                </a:lnTo>
                <a:lnTo>
                  <a:pt x="11302" y="1193"/>
                </a:lnTo>
                <a:lnTo>
                  <a:pt x="9220" y="990"/>
                </a:lnTo>
                <a:lnTo>
                  <a:pt x="4711" y="1574"/>
                </a:lnTo>
                <a:lnTo>
                  <a:pt x="0" y="0"/>
                </a:lnTo>
                <a:close/>
              </a:path>
            </a:pathLst>
          </a:custGeom>
          <a:solidFill>
            <a:srgbClr val="69A4C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2" name="object 5332"/>
          <p:cNvSpPr/>
          <p:nvPr/>
        </p:nvSpPr>
        <p:spPr>
          <a:xfrm>
            <a:off x="1472209" y="2190851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13500" y="838"/>
                </a:moveTo>
                <a:lnTo>
                  <a:pt x="0" y="838"/>
                </a:lnTo>
                <a:lnTo>
                  <a:pt x="4508" y="1562"/>
                </a:lnTo>
                <a:lnTo>
                  <a:pt x="9004" y="4699"/>
                </a:lnTo>
                <a:lnTo>
                  <a:pt x="13500" y="838"/>
                </a:lnTo>
                <a:close/>
              </a:path>
              <a:path w="26034" h="6350">
                <a:moveTo>
                  <a:pt x="25958" y="1879"/>
                </a:moveTo>
                <a:lnTo>
                  <a:pt x="24142" y="0"/>
                </a:lnTo>
                <a:lnTo>
                  <a:pt x="21805" y="1181"/>
                </a:lnTo>
                <a:lnTo>
                  <a:pt x="19723" y="850"/>
                </a:lnTo>
                <a:lnTo>
                  <a:pt x="19723" y="1917"/>
                </a:lnTo>
                <a:lnTo>
                  <a:pt x="17449" y="3378"/>
                </a:lnTo>
                <a:lnTo>
                  <a:pt x="21209" y="3962"/>
                </a:lnTo>
                <a:lnTo>
                  <a:pt x="24511" y="5778"/>
                </a:lnTo>
                <a:lnTo>
                  <a:pt x="25958" y="1879"/>
                </a:lnTo>
                <a:close/>
              </a:path>
            </a:pathLst>
          </a:custGeom>
          <a:solidFill>
            <a:srgbClr val="6AA6C0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333" name="object 5333"/>
          <p:cNvGrpSpPr/>
          <p:nvPr/>
        </p:nvGrpSpPr>
        <p:grpSpPr>
          <a:xfrm>
            <a:off x="1609864" y="2162733"/>
            <a:ext cx="41910" cy="3810"/>
            <a:chOff x="1609864" y="2162733"/>
            <a:chExt cx="41910" cy="3810"/>
          </a:xfrm>
        </p:grpSpPr>
        <p:sp>
          <p:nvSpPr>
            <p:cNvPr id="5334" name="object 5334"/>
            <p:cNvSpPr/>
            <p:nvPr/>
          </p:nvSpPr>
          <p:spPr>
            <a:xfrm>
              <a:off x="1648714" y="216341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0" y="0"/>
                  </a:moveTo>
                  <a:lnTo>
                    <a:pt x="1130" y="228"/>
                  </a:lnTo>
                  <a:lnTo>
                    <a:pt x="584" y="1295"/>
                  </a:lnTo>
                  <a:lnTo>
                    <a:pt x="0" y="2324"/>
                  </a:lnTo>
                  <a:lnTo>
                    <a:pt x="1130" y="2209"/>
                  </a:lnTo>
                  <a:lnTo>
                    <a:pt x="2489" y="2603"/>
                  </a:lnTo>
                  <a:lnTo>
                    <a:pt x="2933" y="1066"/>
                  </a:lnTo>
                  <a:lnTo>
                    <a:pt x="3022" y="774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67A3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609864" y="216273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155" y="0"/>
                  </a:moveTo>
                  <a:lnTo>
                    <a:pt x="482" y="317"/>
                  </a:lnTo>
                  <a:lnTo>
                    <a:pt x="241" y="1028"/>
                  </a:lnTo>
                  <a:lnTo>
                    <a:pt x="0" y="1714"/>
                  </a:lnTo>
                  <a:lnTo>
                    <a:pt x="584" y="1879"/>
                  </a:lnTo>
                  <a:lnTo>
                    <a:pt x="1104" y="1905"/>
                  </a:lnTo>
                  <a:lnTo>
                    <a:pt x="1739" y="1943"/>
                  </a:lnTo>
                  <a:lnTo>
                    <a:pt x="2438" y="2057"/>
                  </a:lnTo>
                  <a:lnTo>
                    <a:pt x="2870" y="1143"/>
                  </a:lnTo>
                  <a:lnTo>
                    <a:pt x="2552" y="850"/>
                  </a:lnTo>
                  <a:lnTo>
                    <a:pt x="2260" y="381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6CA8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336" name="object 5336"/>
          <p:cNvGrpSpPr/>
          <p:nvPr/>
        </p:nvGrpSpPr>
        <p:grpSpPr>
          <a:xfrm>
            <a:off x="1001763" y="1267460"/>
            <a:ext cx="975360" cy="512445"/>
            <a:chOff x="1001763" y="1267460"/>
            <a:chExt cx="975360" cy="512445"/>
          </a:xfrm>
        </p:grpSpPr>
        <p:sp>
          <p:nvSpPr>
            <p:cNvPr id="5337" name="object 5337"/>
            <p:cNvSpPr/>
            <p:nvPr/>
          </p:nvSpPr>
          <p:spPr>
            <a:xfrm>
              <a:off x="1853285" y="1342237"/>
              <a:ext cx="27305" cy="17145"/>
            </a:xfrm>
            <a:custGeom>
              <a:avLst/>
              <a:gdLst/>
              <a:ahLst/>
              <a:cxnLst/>
              <a:rect l="l" t="t" r="r" b="b"/>
              <a:pathLst>
                <a:path w="27305" h="17144">
                  <a:moveTo>
                    <a:pt x="0" y="0"/>
                  </a:moveTo>
                  <a:lnTo>
                    <a:pt x="38" y="2463"/>
                  </a:lnTo>
                  <a:lnTo>
                    <a:pt x="1892" y="2921"/>
                  </a:lnTo>
                  <a:lnTo>
                    <a:pt x="5880" y="4076"/>
                  </a:lnTo>
                  <a:lnTo>
                    <a:pt x="7556" y="5549"/>
                  </a:lnTo>
                  <a:lnTo>
                    <a:pt x="15316" y="9893"/>
                  </a:lnTo>
                  <a:lnTo>
                    <a:pt x="20599" y="14249"/>
                  </a:lnTo>
                  <a:lnTo>
                    <a:pt x="27012" y="16598"/>
                  </a:lnTo>
                  <a:lnTo>
                    <a:pt x="24930" y="13487"/>
                  </a:lnTo>
                  <a:lnTo>
                    <a:pt x="21920" y="12623"/>
                  </a:lnTo>
                  <a:lnTo>
                    <a:pt x="19646" y="10337"/>
                  </a:lnTo>
                  <a:lnTo>
                    <a:pt x="10871" y="6756"/>
                  </a:lnTo>
                  <a:lnTo>
                    <a:pt x="6857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A5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388097" y="1267460"/>
              <a:ext cx="459740" cy="78105"/>
            </a:xfrm>
            <a:custGeom>
              <a:avLst/>
              <a:gdLst/>
              <a:ahLst/>
              <a:cxnLst/>
              <a:rect l="l" t="t" r="r" b="b"/>
              <a:pathLst>
                <a:path w="459739" h="78105">
                  <a:moveTo>
                    <a:pt x="83959" y="0"/>
                  </a:moveTo>
                  <a:lnTo>
                    <a:pt x="73685" y="2425"/>
                  </a:lnTo>
                  <a:lnTo>
                    <a:pt x="51030" y="1987"/>
                  </a:lnTo>
                  <a:lnTo>
                    <a:pt x="39042" y="2593"/>
                  </a:lnTo>
                  <a:lnTo>
                    <a:pt x="10160" y="4787"/>
                  </a:lnTo>
                  <a:lnTo>
                    <a:pt x="4800" y="3873"/>
                  </a:lnTo>
                  <a:lnTo>
                    <a:pt x="0" y="6235"/>
                  </a:lnTo>
                  <a:lnTo>
                    <a:pt x="4203" y="8940"/>
                  </a:lnTo>
                  <a:lnTo>
                    <a:pt x="8864" y="7226"/>
                  </a:lnTo>
                  <a:lnTo>
                    <a:pt x="13309" y="7556"/>
                  </a:lnTo>
                  <a:lnTo>
                    <a:pt x="24229" y="6293"/>
                  </a:lnTo>
                  <a:lnTo>
                    <a:pt x="42277" y="5071"/>
                  </a:lnTo>
                  <a:lnTo>
                    <a:pt x="61801" y="4467"/>
                  </a:lnTo>
                  <a:lnTo>
                    <a:pt x="101612" y="4673"/>
                  </a:lnTo>
                  <a:lnTo>
                    <a:pt x="109905" y="4140"/>
                  </a:lnTo>
                  <a:lnTo>
                    <a:pt x="118198" y="4952"/>
                  </a:lnTo>
                  <a:lnTo>
                    <a:pt x="123024" y="4419"/>
                  </a:lnTo>
                  <a:lnTo>
                    <a:pt x="127825" y="5333"/>
                  </a:lnTo>
                  <a:lnTo>
                    <a:pt x="176397" y="7442"/>
                  </a:lnTo>
                  <a:lnTo>
                    <a:pt x="221369" y="12117"/>
                  </a:lnTo>
                  <a:lnTo>
                    <a:pt x="271411" y="19100"/>
                  </a:lnTo>
                  <a:lnTo>
                    <a:pt x="276860" y="19100"/>
                  </a:lnTo>
                  <a:lnTo>
                    <a:pt x="291952" y="22091"/>
                  </a:lnTo>
                  <a:lnTo>
                    <a:pt x="316547" y="27454"/>
                  </a:lnTo>
                  <a:lnTo>
                    <a:pt x="328739" y="30619"/>
                  </a:lnTo>
                  <a:lnTo>
                    <a:pt x="335622" y="32130"/>
                  </a:lnTo>
                  <a:lnTo>
                    <a:pt x="347078" y="35648"/>
                  </a:lnTo>
                  <a:lnTo>
                    <a:pt x="354850" y="36931"/>
                  </a:lnTo>
                  <a:lnTo>
                    <a:pt x="361823" y="40601"/>
                  </a:lnTo>
                  <a:lnTo>
                    <a:pt x="362940" y="41389"/>
                  </a:lnTo>
                  <a:lnTo>
                    <a:pt x="364197" y="41732"/>
                  </a:lnTo>
                  <a:lnTo>
                    <a:pt x="368947" y="41973"/>
                  </a:lnTo>
                  <a:lnTo>
                    <a:pt x="382577" y="46412"/>
                  </a:lnTo>
                  <a:lnTo>
                    <a:pt x="417931" y="59385"/>
                  </a:lnTo>
                  <a:lnTo>
                    <a:pt x="423125" y="61734"/>
                  </a:lnTo>
                  <a:lnTo>
                    <a:pt x="425958" y="62725"/>
                  </a:lnTo>
                  <a:lnTo>
                    <a:pt x="427355" y="63449"/>
                  </a:lnTo>
                  <a:lnTo>
                    <a:pt x="430441" y="66509"/>
                  </a:lnTo>
                  <a:lnTo>
                    <a:pt x="432701" y="67741"/>
                  </a:lnTo>
                  <a:lnTo>
                    <a:pt x="437095" y="67652"/>
                  </a:lnTo>
                  <a:lnTo>
                    <a:pt x="438518" y="68021"/>
                  </a:lnTo>
                  <a:lnTo>
                    <a:pt x="439547" y="69329"/>
                  </a:lnTo>
                  <a:lnTo>
                    <a:pt x="440575" y="70180"/>
                  </a:lnTo>
                  <a:lnTo>
                    <a:pt x="442772" y="70827"/>
                  </a:lnTo>
                  <a:lnTo>
                    <a:pt x="444157" y="71551"/>
                  </a:lnTo>
                  <a:lnTo>
                    <a:pt x="445350" y="72631"/>
                  </a:lnTo>
                  <a:lnTo>
                    <a:pt x="448691" y="74726"/>
                  </a:lnTo>
                  <a:lnTo>
                    <a:pt x="451916" y="77076"/>
                  </a:lnTo>
                  <a:lnTo>
                    <a:pt x="455917" y="77825"/>
                  </a:lnTo>
                  <a:lnTo>
                    <a:pt x="458000" y="77838"/>
                  </a:lnTo>
                  <a:lnTo>
                    <a:pt x="459320" y="76758"/>
                  </a:lnTo>
                  <a:lnTo>
                    <a:pt x="459346" y="76288"/>
                  </a:lnTo>
                  <a:lnTo>
                    <a:pt x="458978" y="75806"/>
                  </a:lnTo>
                  <a:lnTo>
                    <a:pt x="415240" y="54947"/>
                  </a:lnTo>
                  <a:lnTo>
                    <a:pt x="360895" y="36023"/>
                  </a:lnTo>
                  <a:lnTo>
                    <a:pt x="311412" y="23043"/>
                  </a:lnTo>
                  <a:lnTo>
                    <a:pt x="269798" y="14731"/>
                  </a:lnTo>
                  <a:lnTo>
                    <a:pt x="206641" y="6235"/>
                  </a:lnTo>
                  <a:lnTo>
                    <a:pt x="203187" y="6222"/>
                  </a:lnTo>
                  <a:lnTo>
                    <a:pt x="199694" y="6527"/>
                  </a:lnTo>
                  <a:lnTo>
                    <a:pt x="179084" y="4347"/>
                  </a:lnTo>
                  <a:lnTo>
                    <a:pt x="161866" y="3040"/>
                  </a:lnTo>
                  <a:lnTo>
                    <a:pt x="144616" y="2263"/>
                  </a:lnTo>
                  <a:lnTo>
                    <a:pt x="102257" y="1684"/>
                  </a:lnTo>
                  <a:lnTo>
                    <a:pt x="88925" y="2412"/>
                  </a:lnTo>
                  <a:lnTo>
                    <a:pt x="83959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846389" y="1343253"/>
              <a:ext cx="121920" cy="122555"/>
            </a:xfrm>
            <a:custGeom>
              <a:avLst/>
              <a:gdLst/>
              <a:ahLst/>
              <a:cxnLst/>
              <a:rect l="l" t="t" r="r" b="b"/>
              <a:pathLst>
                <a:path w="121919" h="122555">
                  <a:moveTo>
                    <a:pt x="6172" y="101"/>
                  </a:moveTo>
                  <a:lnTo>
                    <a:pt x="673" y="0"/>
                  </a:lnTo>
                  <a:lnTo>
                    <a:pt x="673" y="1054"/>
                  </a:lnTo>
                  <a:lnTo>
                    <a:pt x="0" y="2006"/>
                  </a:lnTo>
                  <a:lnTo>
                    <a:pt x="1193" y="3352"/>
                  </a:lnTo>
                  <a:lnTo>
                    <a:pt x="4546" y="5219"/>
                  </a:lnTo>
                  <a:lnTo>
                    <a:pt x="7150" y="7531"/>
                  </a:lnTo>
                  <a:lnTo>
                    <a:pt x="9042" y="8305"/>
                  </a:lnTo>
                  <a:lnTo>
                    <a:pt x="12230" y="8508"/>
                  </a:lnTo>
                  <a:lnTo>
                    <a:pt x="13436" y="8928"/>
                  </a:lnTo>
                  <a:lnTo>
                    <a:pt x="15341" y="10921"/>
                  </a:lnTo>
                  <a:lnTo>
                    <a:pt x="17602" y="11874"/>
                  </a:lnTo>
                  <a:lnTo>
                    <a:pt x="20065" y="14833"/>
                  </a:lnTo>
                  <a:lnTo>
                    <a:pt x="23164" y="16433"/>
                  </a:lnTo>
                  <a:lnTo>
                    <a:pt x="25222" y="18110"/>
                  </a:lnTo>
                  <a:lnTo>
                    <a:pt x="27597" y="19342"/>
                  </a:lnTo>
                  <a:lnTo>
                    <a:pt x="31419" y="20231"/>
                  </a:lnTo>
                  <a:lnTo>
                    <a:pt x="33743" y="22910"/>
                  </a:lnTo>
                  <a:lnTo>
                    <a:pt x="61455" y="43764"/>
                  </a:lnTo>
                  <a:lnTo>
                    <a:pt x="97995" y="83599"/>
                  </a:lnTo>
                  <a:lnTo>
                    <a:pt x="113664" y="113233"/>
                  </a:lnTo>
                  <a:lnTo>
                    <a:pt x="117449" y="119989"/>
                  </a:lnTo>
                  <a:lnTo>
                    <a:pt x="118656" y="120891"/>
                  </a:lnTo>
                  <a:lnTo>
                    <a:pt x="119659" y="122516"/>
                  </a:lnTo>
                  <a:lnTo>
                    <a:pt x="121488" y="121056"/>
                  </a:lnTo>
                  <a:lnTo>
                    <a:pt x="121526" y="117855"/>
                  </a:lnTo>
                  <a:lnTo>
                    <a:pt x="119989" y="115100"/>
                  </a:lnTo>
                  <a:lnTo>
                    <a:pt x="119049" y="112166"/>
                  </a:lnTo>
                  <a:lnTo>
                    <a:pt x="116573" y="108127"/>
                  </a:lnTo>
                  <a:lnTo>
                    <a:pt x="112839" y="98247"/>
                  </a:lnTo>
                  <a:lnTo>
                    <a:pt x="108877" y="91135"/>
                  </a:lnTo>
                  <a:lnTo>
                    <a:pt x="80462" y="56030"/>
                  </a:lnTo>
                  <a:lnTo>
                    <a:pt x="33558" y="18678"/>
                  </a:lnTo>
                  <a:lnTo>
                    <a:pt x="10185" y="4013"/>
                  </a:lnTo>
                  <a:lnTo>
                    <a:pt x="6172" y="101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964334" y="1455420"/>
              <a:ext cx="12700" cy="104139"/>
            </a:xfrm>
            <a:custGeom>
              <a:avLst/>
              <a:gdLst/>
              <a:ahLst/>
              <a:cxnLst/>
              <a:rect l="l" t="t" r="r" b="b"/>
              <a:pathLst>
                <a:path w="12700" h="104140">
                  <a:moveTo>
                    <a:pt x="1104" y="0"/>
                  </a:moveTo>
                  <a:lnTo>
                    <a:pt x="0" y="3517"/>
                  </a:lnTo>
                  <a:lnTo>
                    <a:pt x="3302" y="6057"/>
                  </a:lnTo>
                  <a:lnTo>
                    <a:pt x="3187" y="9347"/>
                  </a:lnTo>
                  <a:lnTo>
                    <a:pt x="3060" y="9944"/>
                  </a:lnTo>
                  <a:lnTo>
                    <a:pt x="4267" y="17716"/>
                  </a:lnTo>
                  <a:lnTo>
                    <a:pt x="6794" y="24968"/>
                  </a:lnTo>
                  <a:lnTo>
                    <a:pt x="7759" y="32435"/>
                  </a:lnTo>
                  <a:lnTo>
                    <a:pt x="9104" y="48483"/>
                  </a:lnTo>
                  <a:lnTo>
                    <a:pt x="8848" y="64431"/>
                  </a:lnTo>
                  <a:lnTo>
                    <a:pt x="6816" y="80254"/>
                  </a:lnTo>
                  <a:lnTo>
                    <a:pt x="2832" y="95923"/>
                  </a:lnTo>
                  <a:lnTo>
                    <a:pt x="1485" y="99910"/>
                  </a:lnTo>
                  <a:lnTo>
                    <a:pt x="3187" y="101765"/>
                  </a:lnTo>
                  <a:lnTo>
                    <a:pt x="3187" y="103847"/>
                  </a:lnTo>
                  <a:lnTo>
                    <a:pt x="7277" y="102438"/>
                  </a:lnTo>
                  <a:lnTo>
                    <a:pt x="5549" y="98107"/>
                  </a:lnTo>
                  <a:lnTo>
                    <a:pt x="7340" y="95542"/>
                  </a:lnTo>
                  <a:lnTo>
                    <a:pt x="10895" y="81172"/>
                  </a:lnTo>
                  <a:lnTo>
                    <a:pt x="12164" y="73896"/>
                  </a:lnTo>
                  <a:lnTo>
                    <a:pt x="12534" y="66459"/>
                  </a:lnTo>
                  <a:lnTo>
                    <a:pt x="12207" y="50765"/>
                  </a:lnTo>
                  <a:lnTo>
                    <a:pt x="11852" y="42902"/>
                  </a:lnTo>
                  <a:lnTo>
                    <a:pt x="10795" y="35013"/>
                  </a:lnTo>
                  <a:lnTo>
                    <a:pt x="9283" y="27355"/>
                  </a:lnTo>
                  <a:lnTo>
                    <a:pt x="8267" y="19519"/>
                  </a:lnTo>
                  <a:lnTo>
                    <a:pt x="4851" y="7975"/>
                  </a:lnTo>
                  <a:lnTo>
                    <a:pt x="4394" y="3327"/>
                  </a:lnTo>
                  <a:lnTo>
                    <a:pt x="1104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41" name="object 5341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65161" y="1273124"/>
              <a:ext cx="336435" cy="109600"/>
            </a:xfrm>
            <a:prstGeom prst="rect">
              <a:avLst/>
            </a:prstGeom>
          </p:spPr>
        </p:pic>
        <p:sp>
          <p:nvSpPr>
            <p:cNvPr id="5342" name="object 5342"/>
            <p:cNvSpPr/>
            <p:nvPr/>
          </p:nvSpPr>
          <p:spPr>
            <a:xfrm>
              <a:off x="1963928" y="1550961"/>
              <a:ext cx="8255" cy="20955"/>
            </a:xfrm>
            <a:custGeom>
              <a:avLst/>
              <a:gdLst/>
              <a:ahLst/>
              <a:cxnLst/>
              <a:rect l="l" t="t" r="r" b="b"/>
              <a:pathLst>
                <a:path w="8255" h="20955">
                  <a:moveTo>
                    <a:pt x="3962" y="14655"/>
                  </a:moveTo>
                  <a:lnTo>
                    <a:pt x="3594" y="12458"/>
                  </a:lnTo>
                  <a:lnTo>
                    <a:pt x="2400" y="11811"/>
                  </a:lnTo>
                  <a:lnTo>
                    <a:pt x="2095" y="12915"/>
                  </a:lnTo>
                  <a:lnTo>
                    <a:pt x="1511" y="13500"/>
                  </a:lnTo>
                  <a:lnTo>
                    <a:pt x="0" y="14592"/>
                  </a:lnTo>
                  <a:lnTo>
                    <a:pt x="635" y="16217"/>
                  </a:lnTo>
                  <a:lnTo>
                    <a:pt x="482" y="17653"/>
                  </a:lnTo>
                  <a:lnTo>
                    <a:pt x="482" y="20764"/>
                  </a:lnTo>
                  <a:lnTo>
                    <a:pt x="2552" y="19723"/>
                  </a:lnTo>
                  <a:lnTo>
                    <a:pt x="2552" y="18694"/>
                  </a:lnTo>
                  <a:lnTo>
                    <a:pt x="2895" y="16611"/>
                  </a:lnTo>
                  <a:lnTo>
                    <a:pt x="3962" y="14655"/>
                  </a:lnTo>
                  <a:close/>
                </a:path>
                <a:path w="8255" h="20955">
                  <a:moveTo>
                    <a:pt x="7747" y="0"/>
                  </a:moveTo>
                  <a:lnTo>
                    <a:pt x="5499" y="2336"/>
                  </a:lnTo>
                  <a:lnTo>
                    <a:pt x="6261" y="6172"/>
                  </a:lnTo>
                  <a:lnTo>
                    <a:pt x="3594" y="8305"/>
                  </a:lnTo>
                  <a:lnTo>
                    <a:pt x="2794" y="9410"/>
                  </a:lnTo>
                  <a:lnTo>
                    <a:pt x="2451" y="10579"/>
                  </a:lnTo>
                  <a:lnTo>
                    <a:pt x="3060" y="11899"/>
                  </a:lnTo>
                  <a:lnTo>
                    <a:pt x="3594" y="12458"/>
                  </a:lnTo>
                  <a:lnTo>
                    <a:pt x="7302" y="9080"/>
                  </a:lnTo>
                  <a:lnTo>
                    <a:pt x="7175" y="4419"/>
                  </a:lnTo>
                  <a:lnTo>
                    <a:pt x="7747" y="0"/>
                  </a:lnTo>
                  <a:close/>
                </a:path>
              </a:pathLst>
            </a:custGeom>
            <a:solidFill>
              <a:srgbClr val="2A5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003630" y="1299946"/>
              <a:ext cx="956944" cy="480059"/>
            </a:xfrm>
            <a:custGeom>
              <a:avLst/>
              <a:gdLst/>
              <a:ahLst/>
              <a:cxnLst/>
              <a:rect l="l" t="t" r="r" b="b"/>
              <a:pathLst>
                <a:path w="956944" h="480060">
                  <a:moveTo>
                    <a:pt x="235145" y="432689"/>
                  </a:moveTo>
                  <a:lnTo>
                    <a:pt x="202641" y="432689"/>
                  </a:lnTo>
                  <a:lnTo>
                    <a:pt x="203771" y="432752"/>
                  </a:lnTo>
                  <a:lnTo>
                    <a:pt x="208902" y="434975"/>
                  </a:lnTo>
                  <a:lnTo>
                    <a:pt x="214160" y="436905"/>
                  </a:lnTo>
                  <a:lnTo>
                    <a:pt x="219354" y="438962"/>
                  </a:lnTo>
                  <a:lnTo>
                    <a:pt x="222364" y="440334"/>
                  </a:lnTo>
                  <a:lnTo>
                    <a:pt x="225564" y="441109"/>
                  </a:lnTo>
                  <a:lnTo>
                    <a:pt x="228701" y="442087"/>
                  </a:lnTo>
                  <a:lnTo>
                    <a:pt x="237629" y="445096"/>
                  </a:lnTo>
                  <a:lnTo>
                    <a:pt x="242201" y="446239"/>
                  </a:lnTo>
                  <a:lnTo>
                    <a:pt x="245694" y="447154"/>
                  </a:lnTo>
                  <a:lnTo>
                    <a:pt x="249110" y="448373"/>
                  </a:lnTo>
                  <a:lnTo>
                    <a:pt x="252614" y="449357"/>
                  </a:lnTo>
                  <a:lnTo>
                    <a:pt x="295331" y="460258"/>
                  </a:lnTo>
                  <a:lnTo>
                    <a:pt x="340431" y="469412"/>
                  </a:lnTo>
                  <a:lnTo>
                    <a:pt x="395859" y="475576"/>
                  </a:lnTo>
                  <a:lnTo>
                    <a:pt x="442620" y="478409"/>
                  </a:lnTo>
                  <a:lnTo>
                    <a:pt x="458190" y="479463"/>
                  </a:lnTo>
                  <a:lnTo>
                    <a:pt x="474357" y="479647"/>
                  </a:lnTo>
                  <a:lnTo>
                    <a:pt x="490515" y="479299"/>
                  </a:lnTo>
                  <a:lnTo>
                    <a:pt x="522820" y="478231"/>
                  </a:lnTo>
                  <a:lnTo>
                    <a:pt x="528434" y="478116"/>
                  </a:lnTo>
                  <a:lnTo>
                    <a:pt x="534136" y="477761"/>
                  </a:lnTo>
                  <a:lnTo>
                    <a:pt x="577380" y="473518"/>
                  </a:lnTo>
                  <a:lnTo>
                    <a:pt x="582167" y="472994"/>
                  </a:lnTo>
                  <a:lnTo>
                    <a:pt x="483223" y="472994"/>
                  </a:lnTo>
                  <a:lnTo>
                    <a:pt x="458733" y="472714"/>
                  </a:lnTo>
                  <a:lnTo>
                    <a:pt x="409803" y="469874"/>
                  </a:lnTo>
                  <a:lnTo>
                    <a:pt x="362902" y="465035"/>
                  </a:lnTo>
                  <a:lnTo>
                    <a:pt x="324429" y="457722"/>
                  </a:lnTo>
                  <a:lnTo>
                    <a:pt x="286308" y="448665"/>
                  </a:lnTo>
                  <a:lnTo>
                    <a:pt x="251259" y="438669"/>
                  </a:lnTo>
                  <a:lnTo>
                    <a:pt x="235145" y="432689"/>
                  </a:lnTo>
                  <a:close/>
                </a:path>
                <a:path w="956944" h="480060">
                  <a:moveTo>
                    <a:pt x="825144" y="45339"/>
                  </a:moveTo>
                  <a:lnTo>
                    <a:pt x="829259" y="52705"/>
                  </a:lnTo>
                  <a:lnTo>
                    <a:pt x="835831" y="56398"/>
                  </a:lnTo>
                  <a:lnTo>
                    <a:pt x="872925" y="82608"/>
                  </a:lnTo>
                  <a:lnTo>
                    <a:pt x="905649" y="114059"/>
                  </a:lnTo>
                  <a:lnTo>
                    <a:pt x="933155" y="160147"/>
                  </a:lnTo>
                  <a:lnTo>
                    <a:pt x="941738" y="218184"/>
                  </a:lnTo>
                  <a:lnTo>
                    <a:pt x="936675" y="248564"/>
                  </a:lnTo>
                  <a:lnTo>
                    <a:pt x="915677" y="296719"/>
                  </a:lnTo>
                  <a:lnTo>
                    <a:pt x="883450" y="338226"/>
                  </a:lnTo>
                  <a:lnTo>
                    <a:pt x="845906" y="371434"/>
                  </a:lnTo>
                  <a:lnTo>
                    <a:pt x="811817" y="394565"/>
                  </a:lnTo>
                  <a:lnTo>
                    <a:pt x="768906" y="417591"/>
                  </a:lnTo>
                  <a:lnTo>
                    <a:pt x="718819" y="437370"/>
                  </a:lnTo>
                  <a:lnTo>
                    <a:pt x="662229" y="453472"/>
                  </a:lnTo>
                  <a:lnTo>
                    <a:pt x="616932" y="462626"/>
                  </a:lnTo>
                  <a:lnTo>
                    <a:pt x="567156" y="468884"/>
                  </a:lnTo>
                  <a:lnTo>
                    <a:pt x="522601" y="472336"/>
                  </a:lnTo>
                  <a:lnTo>
                    <a:pt x="483223" y="472994"/>
                  </a:lnTo>
                  <a:lnTo>
                    <a:pt x="582167" y="472994"/>
                  </a:lnTo>
                  <a:lnTo>
                    <a:pt x="624522" y="467474"/>
                  </a:lnTo>
                  <a:lnTo>
                    <a:pt x="637354" y="464862"/>
                  </a:lnTo>
                  <a:lnTo>
                    <a:pt x="643769" y="463561"/>
                  </a:lnTo>
                  <a:lnTo>
                    <a:pt x="692584" y="453241"/>
                  </a:lnTo>
                  <a:lnTo>
                    <a:pt x="732980" y="440918"/>
                  </a:lnTo>
                  <a:lnTo>
                    <a:pt x="782504" y="420682"/>
                  </a:lnTo>
                  <a:lnTo>
                    <a:pt x="822347" y="399635"/>
                  </a:lnTo>
                  <a:lnTo>
                    <a:pt x="849503" y="380276"/>
                  </a:lnTo>
                  <a:lnTo>
                    <a:pt x="855218" y="377558"/>
                  </a:lnTo>
                  <a:lnTo>
                    <a:pt x="890613" y="346787"/>
                  </a:lnTo>
                  <a:lnTo>
                    <a:pt x="917659" y="315950"/>
                  </a:lnTo>
                  <a:lnTo>
                    <a:pt x="939880" y="279967"/>
                  </a:lnTo>
                  <a:lnTo>
                    <a:pt x="954125" y="237794"/>
                  </a:lnTo>
                  <a:lnTo>
                    <a:pt x="956847" y="215863"/>
                  </a:lnTo>
                  <a:lnTo>
                    <a:pt x="956691" y="208483"/>
                  </a:lnTo>
                  <a:lnTo>
                    <a:pt x="945794" y="158697"/>
                  </a:lnTo>
                  <a:lnTo>
                    <a:pt x="926223" y="124167"/>
                  </a:lnTo>
                  <a:lnTo>
                    <a:pt x="895537" y="91883"/>
                  </a:lnTo>
                  <a:lnTo>
                    <a:pt x="873218" y="74776"/>
                  </a:lnTo>
                  <a:lnTo>
                    <a:pt x="867847" y="70941"/>
                  </a:lnTo>
                  <a:lnTo>
                    <a:pt x="833856" y="49491"/>
                  </a:lnTo>
                  <a:lnTo>
                    <a:pt x="831253" y="47396"/>
                  </a:lnTo>
                  <a:lnTo>
                    <a:pt x="825144" y="45339"/>
                  </a:lnTo>
                  <a:close/>
                </a:path>
                <a:path w="956944" h="480060">
                  <a:moveTo>
                    <a:pt x="254063" y="0"/>
                  </a:moveTo>
                  <a:lnTo>
                    <a:pt x="249491" y="2400"/>
                  </a:lnTo>
                  <a:lnTo>
                    <a:pt x="246710" y="3251"/>
                  </a:lnTo>
                  <a:lnTo>
                    <a:pt x="221191" y="10723"/>
                  </a:lnTo>
                  <a:lnTo>
                    <a:pt x="208460" y="14572"/>
                  </a:lnTo>
                  <a:lnTo>
                    <a:pt x="168540" y="29136"/>
                  </a:lnTo>
                  <a:lnTo>
                    <a:pt x="131532" y="45572"/>
                  </a:lnTo>
                  <a:lnTo>
                    <a:pt x="95364" y="66167"/>
                  </a:lnTo>
                  <a:lnTo>
                    <a:pt x="88938" y="70218"/>
                  </a:lnTo>
                  <a:lnTo>
                    <a:pt x="50957" y="101052"/>
                  </a:lnTo>
                  <a:lnTo>
                    <a:pt x="24358" y="132778"/>
                  </a:lnTo>
                  <a:lnTo>
                    <a:pt x="4606" y="174782"/>
                  </a:lnTo>
                  <a:lnTo>
                    <a:pt x="0" y="220891"/>
                  </a:lnTo>
                  <a:lnTo>
                    <a:pt x="1858" y="235556"/>
                  </a:lnTo>
                  <a:lnTo>
                    <a:pt x="15608" y="277317"/>
                  </a:lnTo>
                  <a:lnTo>
                    <a:pt x="42672" y="319913"/>
                  </a:lnTo>
                  <a:lnTo>
                    <a:pt x="75031" y="354838"/>
                  </a:lnTo>
                  <a:lnTo>
                    <a:pt x="105117" y="379298"/>
                  </a:lnTo>
                  <a:lnTo>
                    <a:pt x="147701" y="405739"/>
                  </a:lnTo>
                  <a:lnTo>
                    <a:pt x="179895" y="422351"/>
                  </a:lnTo>
                  <a:lnTo>
                    <a:pt x="186563" y="426046"/>
                  </a:lnTo>
                  <a:lnTo>
                    <a:pt x="194005" y="427990"/>
                  </a:lnTo>
                  <a:lnTo>
                    <a:pt x="200660" y="431711"/>
                  </a:lnTo>
                  <a:lnTo>
                    <a:pt x="201409" y="432904"/>
                  </a:lnTo>
                  <a:lnTo>
                    <a:pt x="202641" y="432689"/>
                  </a:lnTo>
                  <a:lnTo>
                    <a:pt x="235145" y="432689"/>
                  </a:lnTo>
                  <a:lnTo>
                    <a:pt x="217261" y="426046"/>
                  </a:lnTo>
                  <a:lnTo>
                    <a:pt x="184467" y="410875"/>
                  </a:lnTo>
                  <a:lnTo>
                    <a:pt x="128072" y="376814"/>
                  </a:lnTo>
                  <a:lnTo>
                    <a:pt x="83740" y="338595"/>
                  </a:lnTo>
                  <a:lnTo>
                    <a:pt x="52343" y="298656"/>
                  </a:lnTo>
                  <a:lnTo>
                    <a:pt x="33897" y="261012"/>
                  </a:lnTo>
                  <a:lnTo>
                    <a:pt x="24691" y="215863"/>
                  </a:lnTo>
                  <a:lnTo>
                    <a:pt x="24748" y="202266"/>
                  </a:lnTo>
                  <a:lnTo>
                    <a:pt x="33700" y="161934"/>
                  </a:lnTo>
                  <a:lnTo>
                    <a:pt x="51398" y="128182"/>
                  </a:lnTo>
                  <a:lnTo>
                    <a:pt x="88252" y="88517"/>
                  </a:lnTo>
                  <a:lnTo>
                    <a:pt x="129513" y="58835"/>
                  </a:lnTo>
                  <a:lnTo>
                    <a:pt x="170266" y="37367"/>
                  </a:lnTo>
                  <a:lnTo>
                    <a:pt x="208130" y="21860"/>
                  </a:lnTo>
                  <a:lnTo>
                    <a:pt x="241109" y="11214"/>
                  </a:lnTo>
                  <a:lnTo>
                    <a:pt x="247396" y="7861"/>
                  </a:lnTo>
                  <a:lnTo>
                    <a:pt x="247802" y="7543"/>
                  </a:lnTo>
                  <a:lnTo>
                    <a:pt x="248259" y="7289"/>
                  </a:lnTo>
                  <a:lnTo>
                    <a:pt x="250901" y="5499"/>
                  </a:lnTo>
                  <a:lnTo>
                    <a:pt x="256011" y="5499"/>
                  </a:lnTo>
                  <a:lnTo>
                    <a:pt x="254063" y="0"/>
                  </a:lnTo>
                  <a:close/>
                </a:path>
                <a:path w="956944" h="480060">
                  <a:moveTo>
                    <a:pt x="256011" y="5499"/>
                  </a:moveTo>
                  <a:lnTo>
                    <a:pt x="250901" y="5499"/>
                  </a:lnTo>
                  <a:lnTo>
                    <a:pt x="256222" y="6096"/>
                  </a:lnTo>
                  <a:lnTo>
                    <a:pt x="256011" y="5499"/>
                  </a:lnTo>
                  <a:close/>
                </a:path>
              </a:pathLst>
            </a:custGeom>
            <a:solidFill>
              <a:srgbClr val="317B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001763" y="1360627"/>
              <a:ext cx="149860" cy="345440"/>
            </a:xfrm>
            <a:custGeom>
              <a:avLst/>
              <a:gdLst/>
              <a:ahLst/>
              <a:cxnLst/>
              <a:rect l="l" t="t" r="r" b="b"/>
              <a:pathLst>
                <a:path w="149859" h="345439">
                  <a:moveTo>
                    <a:pt x="101396" y="0"/>
                  </a:moveTo>
                  <a:lnTo>
                    <a:pt x="99542" y="1905"/>
                  </a:lnTo>
                  <a:lnTo>
                    <a:pt x="97395" y="2438"/>
                  </a:lnTo>
                  <a:lnTo>
                    <a:pt x="89851" y="6794"/>
                  </a:lnTo>
                  <a:lnTo>
                    <a:pt x="86575" y="9715"/>
                  </a:lnTo>
                  <a:lnTo>
                    <a:pt x="85241" y="12407"/>
                  </a:lnTo>
                  <a:lnTo>
                    <a:pt x="79476" y="14465"/>
                  </a:lnTo>
                  <a:lnTo>
                    <a:pt x="76097" y="17475"/>
                  </a:lnTo>
                  <a:lnTo>
                    <a:pt x="74700" y="18237"/>
                  </a:lnTo>
                  <a:lnTo>
                    <a:pt x="65149" y="26049"/>
                  </a:lnTo>
                  <a:lnTo>
                    <a:pt x="56944" y="33280"/>
                  </a:lnTo>
                  <a:lnTo>
                    <a:pt x="41083" y="48348"/>
                  </a:lnTo>
                  <a:lnTo>
                    <a:pt x="39242" y="49885"/>
                  </a:lnTo>
                  <a:lnTo>
                    <a:pt x="38632" y="50952"/>
                  </a:lnTo>
                  <a:lnTo>
                    <a:pt x="27161" y="66444"/>
                  </a:lnTo>
                  <a:lnTo>
                    <a:pt x="21719" y="74392"/>
                  </a:lnTo>
                  <a:lnTo>
                    <a:pt x="16738" y="82651"/>
                  </a:lnTo>
                  <a:lnTo>
                    <a:pt x="16153" y="88176"/>
                  </a:lnTo>
                  <a:lnTo>
                    <a:pt x="12381" y="91541"/>
                  </a:lnTo>
                  <a:lnTo>
                    <a:pt x="4830" y="115076"/>
                  </a:lnTo>
                  <a:lnTo>
                    <a:pt x="2289" y="124837"/>
                  </a:lnTo>
                  <a:lnTo>
                    <a:pt x="697" y="134937"/>
                  </a:lnTo>
                  <a:lnTo>
                    <a:pt x="0" y="148190"/>
                  </a:lnTo>
                  <a:lnTo>
                    <a:pt x="448" y="161302"/>
                  </a:lnTo>
                  <a:lnTo>
                    <a:pt x="9084" y="199948"/>
                  </a:lnTo>
                  <a:lnTo>
                    <a:pt x="27329" y="236512"/>
                  </a:lnTo>
                  <a:lnTo>
                    <a:pt x="52877" y="270443"/>
                  </a:lnTo>
                  <a:lnTo>
                    <a:pt x="89001" y="306066"/>
                  </a:lnTo>
                  <a:lnTo>
                    <a:pt x="133490" y="337367"/>
                  </a:lnTo>
                  <a:lnTo>
                    <a:pt x="149580" y="345071"/>
                  </a:lnTo>
                  <a:lnTo>
                    <a:pt x="149084" y="343852"/>
                  </a:lnTo>
                  <a:lnTo>
                    <a:pt x="131976" y="334046"/>
                  </a:lnTo>
                  <a:lnTo>
                    <a:pt x="117372" y="324764"/>
                  </a:lnTo>
                  <a:lnTo>
                    <a:pt x="74290" y="290247"/>
                  </a:lnTo>
                  <a:lnTo>
                    <a:pt x="45084" y="258125"/>
                  </a:lnTo>
                  <a:lnTo>
                    <a:pt x="21773" y="222953"/>
                  </a:lnTo>
                  <a:lnTo>
                    <a:pt x="5015" y="174447"/>
                  </a:lnTo>
                  <a:lnTo>
                    <a:pt x="2969" y="141784"/>
                  </a:lnTo>
                  <a:lnTo>
                    <a:pt x="4856" y="125635"/>
                  </a:lnTo>
                  <a:lnTo>
                    <a:pt x="22228" y="81060"/>
                  </a:lnTo>
                  <a:lnTo>
                    <a:pt x="47562" y="47574"/>
                  </a:lnTo>
                  <a:lnTo>
                    <a:pt x="78675" y="19909"/>
                  </a:lnTo>
                  <a:lnTo>
                    <a:pt x="103974" y="2374"/>
                  </a:lnTo>
                  <a:lnTo>
                    <a:pt x="104253" y="1651"/>
                  </a:lnTo>
                  <a:lnTo>
                    <a:pt x="103885" y="1066"/>
                  </a:lnTo>
                  <a:lnTo>
                    <a:pt x="101396" y="0"/>
                  </a:lnTo>
                  <a:close/>
                </a:path>
              </a:pathLst>
            </a:custGeom>
            <a:solidFill>
              <a:srgbClr val="3174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183525" y="1722297"/>
              <a:ext cx="62865" cy="24130"/>
            </a:xfrm>
            <a:custGeom>
              <a:avLst/>
              <a:gdLst/>
              <a:ahLst/>
              <a:cxnLst/>
              <a:rect l="l" t="t" r="r" b="b"/>
              <a:pathLst>
                <a:path w="62865" h="24130">
                  <a:moveTo>
                    <a:pt x="20751" y="9359"/>
                  </a:moveTo>
                  <a:lnTo>
                    <a:pt x="14732" y="4267"/>
                  </a:lnTo>
                  <a:lnTo>
                    <a:pt x="7112" y="2692"/>
                  </a:lnTo>
                  <a:lnTo>
                    <a:pt x="0" y="0"/>
                  </a:lnTo>
                  <a:lnTo>
                    <a:pt x="6159" y="4813"/>
                  </a:lnTo>
                  <a:lnTo>
                    <a:pt x="13487" y="7010"/>
                  </a:lnTo>
                  <a:lnTo>
                    <a:pt x="20751" y="9359"/>
                  </a:lnTo>
                  <a:close/>
                </a:path>
                <a:path w="62865" h="24130">
                  <a:moveTo>
                    <a:pt x="39471" y="16624"/>
                  </a:moveTo>
                  <a:lnTo>
                    <a:pt x="34569" y="13817"/>
                  </a:lnTo>
                  <a:lnTo>
                    <a:pt x="29464" y="11518"/>
                  </a:lnTo>
                  <a:lnTo>
                    <a:pt x="23888" y="10401"/>
                  </a:lnTo>
                  <a:lnTo>
                    <a:pt x="28600" y="13677"/>
                  </a:lnTo>
                  <a:lnTo>
                    <a:pt x="33820" y="15671"/>
                  </a:lnTo>
                  <a:lnTo>
                    <a:pt x="39471" y="16624"/>
                  </a:lnTo>
                  <a:close/>
                </a:path>
                <a:path w="62865" h="24130">
                  <a:moveTo>
                    <a:pt x="62306" y="23888"/>
                  </a:moveTo>
                  <a:lnTo>
                    <a:pt x="58077" y="21615"/>
                  </a:lnTo>
                  <a:lnTo>
                    <a:pt x="53644" y="20027"/>
                  </a:lnTo>
                  <a:lnTo>
                    <a:pt x="48806" y="19735"/>
                  </a:lnTo>
                  <a:lnTo>
                    <a:pt x="52832" y="22631"/>
                  </a:lnTo>
                  <a:lnTo>
                    <a:pt x="57378" y="23901"/>
                  </a:lnTo>
                  <a:lnTo>
                    <a:pt x="62306" y="23888"/>
                  </a:lnTo>
                  <a:close/>
                </a:path>
              </a:pathLst>
            </a:custGeom>
            <a:solidFill>
              <a:srgbClr val="3171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014260" y="1437767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4">
                  <a:moveTo>
                    <a:pt x="6235" y="0"/>
                  </a:moveTo>
                  <a:lnTo>
                    <a:pt x="571" y="6019"/>
                  </a:lnTo>
                  <a:lnTo>
                    <a:pt x="0" y="10388"/>
                  </a:lnTo>
                  <a:lnTo>
                    <a:pt x="4165" y="6235"/>
                  </a:lnTo>
                  <a:lnTo>
                    <a:pt x="5105" y="4394"/>
                  </a:lnTo>
                  <a:lnTo>
                    <a:pt x="6743" y="2857"/>
                  </a:lnTo>
                  <a:lnTo>
                    <a:pt x="6667" y="558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222984" y="1738909"/>
              <a:ext cx="33655" cy="10795"/>
            </a:xfrm>
            <a:custGeom>
              <a:avLst/>
              <a:gdLst/>
              <a:ahLst/>
              <a:cxnLst/>
              <a:rect l="l" t="t" r="r" b="b"/>
              <a:pathLst>
                <a:path w="33655" h="10794">
                  <a:moveTo>
                    <a:pt x="9347" y="3111"/>
                  </a:moveTo>
                  <a:lnTo>
                    <a:pt x="6502" y="1270"/>
                  </a:lnTo>
                  <a:lnTo>
                    <a:pt x="3352" y="342"/>
                  </a:lnTo>
                  <a:lnTo>
                    <a:pt x="0" y="0"/>
                  </a:lnTo>
                  <a:lnTo>
                    <a:pt x="2667" y="2387"/>
                  </a:lnTo>
                  <a:lnTo>
                    <a:pt x="5880" y="3136"/>
                  </a:lnTo>
                  <a:lnTo>
                    <a:pt x="9347" y="3111"/>
                  </a:lnTo>
                  <a:close/>
                </a:path>
                <a:path w="33655" h="10794">
                  <a:moveTo>
                    <a:pt x="33235" y="10388"/>
                  </a:moveTo>
                  <a:lnTo>
                    <a:pt x="30035" y="8483"/>
                  </a:lnTo>
                  <a:lnTo>
                    <a:pt x="26619" y="7289"/>
                  </a:lnTo>
                  <a:lnTo>
                    <a:pt x="22847" y="7277"/>
                  </a:lnTo>
                  <a:lnTo>
                    <a:pt x="26035" y="9207"/>
                  </a:lnTo>
                  <a:lnTo>
                    <a:pt x="29451" y="10401"/>
                  </a:lnTo>
                  <a:lnTo>
                    <a:pt x="33235" y="10388"/>
                  </a:lnTo>
                  <a:close/>
                </a:path>
              </a:pathLst>
            </a:custGeom>
            <a:solidFill>
              <a:srgbClr val="3171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653920" y="1683016"/>
              <a:ext cx="198120" cy="80010"/>
            </a:xfrm>
            <a:custGeom>
              <a:avLst/>
              <a:gdLst/>
              <a:ahLst/>
              <a:cxnLst/>
              <a:rect l="l" t="t" r="r" b="b"/>
              <a:pathLst>
                <a:path w="198119" h="80010">
                  <a:moveTo>
                    <a:pt x="196037" y="0"/>
                  </a:moveTo>
                  <a:lnTo>
                    <a:pt x="195097" y="152"/>
                  </a:lnTo>
                  <a:lnTo>
                    <a:pt x="181848" y="8842"/>
                  </a:lnTo>
                  <a:lnTo>
                    <a:pt x="154761" y="24876"/>
                  </a:lnTo>
                  <a:lnTo>
                    <a:pt x="109423" y="46532"/>
                  </a:lnTo>
                  <a:lnTo>
                    <a:pt x="53187" y="65997"/>
                  </a:lnTo>
                  <a:lnTo>
                    <a:pt x="13246" y="76365"/>
                  </a:lnTo>
                  <a:lnTo>
                    <a:pt x="6286" y="76809"/>
                  </a:lnTo>
                  <a:lnTo>
                    <a:pt x="0" y="79781"/>
                  </a:lnTo>
                  <a:lnTo>
                    <a:pt x="5194" y="79781"/>
                  </a:lnTo>
                  <a:lnTo>
                    <a:pt x="13360" y="78600"/>
                  </a:lnTo>
                  <a:lnTo>
                    <a:pt x="56454" y="67256"/>
                  </a:lnTo>
                  <a:lnTo>
                    <a:pt x="96034" y="54488"/>
                  </a:lnTo>
                  <a:lnTo>
                    <a:pt x="145643" y="32417"/>
                  </a:lnTo>
                  <a:lnTo>
                    <a:pt x="181724" y="12280"/>
                  </a:lnTo>
                  <a:lnTo>
                    <a:pt x="187350" y="10795"/>
                  </a:lnTo>
                  <a:lnTo>
                    <a:pt x="191427" y="6743"/>
                  </a:lnTo>
                  <a:lnTo>
                    <a:pt x="197040" y="3022"/>
                  </a:lnTo>
                  <a:lnTo>
                    <a:pt x="197980" y="2044"/>
                  </a:lnTo>
                  <a:lnTo>
                    <a:pt x="197053" y="647"/>
                  </a:lnTo>
                  <a:lnTo>
                    <a:pt x="196037" y="0"/>
                  </a:lnTo>
                  <a:close/>
                </a:path>
              </a:pathLst>
            </a:custGeom>
            <a:solidFill>
              <a:srgbClr val="307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835645" y="1591017"/>
              <a:ext cx="107314" cy="104775"/>
            </a:xfrm>
            <a:custGeom>
              <a:avLst/>
              <a:gdLst/>
              <a:ahLst/>
              <a:cxnLst/>
              <a:rect l="l" t="t" r="r" b="b"/>
              <a:pathLst>
                <a:path w="107314" h="104775">
                  <a:moveTo>
                    <a:pt x="103505" y="0"/>
                  </a:moveTo>
                  <a:lnTo>
                    <a:pt x="103289" y="2412"/>
                  </a:lnTo>
                  <a:lnTo>
                    <a:pt x="102311" y="3835"/>
                  </a:lnTo>
                  <a:lnTo>
                    <a:pt x="92009" y="19288"/>
                  </a:lnTo>
                  <a:lnTo>
                    <a:pt x="86614" y="26841"/>
                  </a:lnTo>
                  <a:lnTo>
                    <a:pt x="80708" y="34035"/>
                  </a:lnTo>
                  <a:lnTo>
                    <a:pt x="79209" y="36423"/>
                  </a:lnTo>
                  <a:lnTo>
                    <a:pt x="77393" y="38506"/>
                  </a:lnTo>
                  <a:lnTo>
                    <a:pt x="75031" y="40068"/>
                  </a:lnTo>
                  <a:lnTo>
                    <a:pt x="74028" y="40779"/>
                  </a:lnTo>
                  <a:lnTo>
                    <a:pt x="73240" y="41668"/>
                  </a:lnTo>
                  <a:lnTo>
                    <a:pt x="72707" y="42773"/>
                  </a:lnTo>
                  <a:lnTo>
                    <a:pt x="68290" y="48228"/>
                  </a:lnTo>
                  <a:lnTo>
                    <a:pt x="34982" y="78031"/>
                  </a:lnTo>
                  <a:lnTo>
                    <a:pt x="15938" y="92240"/>
                  </a:lnTo>
                  <a:lnTo>
                    <a:pt x="15570" y="92862"/>
                  </a:lnTo>
                  <a:lnTo>
                    <a:pt x="10934" y="97434"/>
                  </a:lnTo>
                  <a:lnTo>
                    <a:pt x="5029" y="100266"/>
                  </a:lnTo>
                  <a:lnTo>
                    <a:pt x="0" y="104292"/>
                  </a:lnTo>
                  <a:lnTo>
                    <a:pt x="3111" y="104292"/>
                  </a:lnTo>
                  <a:lnTo>
                    <a:pt x="5067" y="103631"/>
                  </a:lnTo>
                  <a:lnTo>
                    <a:pt x="6667" y="102374"/>
                  </a:lnTo>
                  <a:lnTo>
                    <a:pt x="8305" y="101180"/>
                  </a:lnTo>
                  <a:lnTo>
                    <a:pt x="12293" y="99047"/>
                  </a:lnTo>
                  <a:lnTo>
                    <a:pt x="15913" y="96329"/>
                  </a:lnTo>
                  <a:lnTo>
                    <a:pt x="19723" y="93903"/>
                  </a:lnTo>
                  <a:lnTo>
                    <a:pt x="26174" y="89700"/>
                  </a:lnTo>
                  <a:lnTo>
                    <a:pt x="32537" y="85394"/>
                  </a:lnTo>
                  <a:lnTo>
                    <a:pt x="38417" y="80403"/>
                  </a:lnTo>
                  <a:lnTo>
                    <a:pt x="43789" y="76911"/>
                  </a:lnTo>
                  <a:lnTo>
                    <a:pt x="48425" y="72504"/>
                  </a:lnTo>
                  <a:lnTo>
                    <a:pt x="60818" y="60966"/>
                  </a:lnTo>
                  <a:lnTo>
                    <a:pt x="68487" y="53651"/>
                  </a:lnTo>
                  <a:lnTo>
                    <a:pt x="95959" y="21443"/>
                  </a:lnTo>
                  <a:lnTo>
                    <a:pt x="106870" y="3314"/>
                  </a:lnTo>
                  <a:lnTo>
                    <a:pt x="106870" y="1282"/>
                  </a:lnTo>
                  <a:lnTo>
                    <a:pt x="106159" y="431"/>
                  </a:lnTo>
                  <a:lnTo>
                    <a:pt x="103505" y="0"/>
                  </a:lnTo>
                  <a:close/>
                </a:path>
              </a:pathLst>
            </a:custGeom>
            <a:solidFill>
              <a:srgbClr val="3069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901393" y="1462684"/>
              <a:ext cx="73025" cy="187325"/>
            </a:xfrm>
            <a:custGeom>
              <a:avLst/>
              <a:gdLst/>
              <a:ahLst/>
              <a:cxnLst/>
              <a:rect l="l" t="t" r="r" b="b"/>
              <a:pathLst>
                <a:path w="73025" h="187325">
                  <a:moveTo>
                    <a:pt x="63017" y="0"/>
                  </a:moveTo>
                  <a:lnTo>
                    <a:pt x="61048" y="3073"/>
                  </a:lnTo>
                  <a:lnTo>
                    <a:pt x="63271" y="6311"/>
                  </a:lnTo>
                  <a:lnTo>
                    <a:pt x="62674" y="9448"/>
                  </a:lnTo>
                  <a:lnTo>
                    <a:pt x="67841" y="48937"/>
                  </a:lnTo>
                  <a:lnTo>
                    <a:pt x="67252" y="60491"/>
                  </a:lnTo>
                  <a:lnTo>
                    <a:pt x="56878" y="102852"/>
                  </a:lnTo>
                  <a:lnTo>
                    <a:pt x="31933" y="147568"/>
                  </a:lnTo>
                  <a:lnTo>
                    <a:pt x="1803" y="182778"/>
                  </a:lnTo>
                  <a:lnTo>
                    <a:pt x="0" y="183718"/>
                  </a:lnTo>
                  <a:lnTo>
                    <a:pt x="711" y="185889"/>
                  </a:lnTo>
                  <a:lnTo>
                    <a:pt x="711" y="186931"/>
                  </a:lnTo>
                  <a:lnTo>
                    <a:pt x="6896" y="183870"/>
                  </a:lnTo>
                  <a:lnTo>
                    <a:pt x="10642" y="178181"/>
                  </a:lnTo>
                  <a:lnTo>
                    <a:pt x="15252" y="173431"/>
                  </a:lnTo>
                  <a:lnTo>
                    <a:pt x="18567" y="171373"/>
                  </a:lnTo>
                  <a:lnTo>
                    <a:pt x="20548" y="168084"/>
                  </a:lnTo>
                  <a:lnTo>
                    <a:pt x="35681" y="149216"/>
                  </a:lnTo>
                  <a:lnTo>
                    <a:pt x="56421" y="114511"/>
                  </a:lnTo>
                  <a:lnTo>
                    <a:pt x="70296" y="70617"/>
                  </a:lnTo>
                  <a:lnTo>
                    <a:pt x="72527" y="51514"/>
                  </a:lnTo>
                  <a:lnTo>
                    <a:pt x="72343" y="41030"/>
                  </a:lnTo>
                  <a:lnTo>
                    <a:pt x="71433" y="30599"/>
                  </a:lnTo>
                  <a:lnTo>
                    <a:pt x="69303" y="14020"/>
                  </a:lnTo>
                  <a:lnTo>
                    <a:pt x="66865" y="8242"/>
                  </a:lnTo>
                  <a:lnTo>
                    <a:pt x="66128" y="2070"/>
                  </a:lnTo>
                  <a:lnTo>
                    <a:pt x="63017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874062" y="1579257"/>
              <a:ext cx="78105" cy="92710"/>
            </a:xfrm>
            <a:custGeom>
              <a:avLst/>
              <a:gdLst/>
              <a:ahLst/>
              <a:cxnLst/>
              <a:rect l="l" t="t" r="r" b="b"/>
              <a:pathLst>
                <a:path w="78105" h="92710">
                  <a:moveTo>
                    <a:pt x="74968" y="0"/>
                  </a:moveTo>
                  <a:lnTo>
                    <a:pt x="74409" y="1663"/>
                  </a:lnTo>
                  <a:lnTo>
                    <a:pt x="71653" y="7099"/>
                  </a:lnTo>
                  <a:lnTo>
                    <a:pt x="69253" y="11049"/>
                  </a:lnTo>
                  <a:lnTo>
                    <a:pt x="67500" y="15316"/>
                  </a:lnTo>
                  <a:lnTo>
                    <a:pt x="64427" y="20269"/>
                  </a:lnTo>
                  <a:lnTo>
                    <a:pt x="61544" y="25374"/>
                  </a:lnTo>
                  <a:lnTo>
                    <a:pt x="58254" y="30175"/>
                  </a:lnTo>
                  <a:lnTo>
                    <a:pt x="25156" y="68678"/>
                  </a:lnTo>
                  <a:lnTo>
                    <a:pt x="3809" y="87680"/>
                  </a:lnTo>
                  <a:lnTo>
                    <a:pt x="0" y="92151"/>
                  </a:lnTo>
                  <a:lnTo>
                    <a:pt x="2768" y="91884"/>
                  </a:lnTo>
                  <a:lnTo>
                    <a:pt x="4521" y="90004"/>
                  </a:lnTo>
                  <a:lnTo>
                    <a:pt x="22429" y="73815"/>
                  </a:lnTo>
                  <a:lnTo>
                    <a:pt x="51321" y="43534"/>
                  </a:lnTo>
                  <a:lnTo>
                    <a:pt x="75806" y="5969"/>
                  </a:lnTo>
                  <a:lnTo>
                    <a:pt x="76555" y="4343"/>
                  </a:lnTo>
                  <a:lnTo>
                    <a:pt x="77889" y="2857"/>
                  </a:lnTo>
                  <a:lnTo>
                    <a:pt x="77088" y="850"/>
                  </a:lnTo>
                  <a:lnTo>
                    <a:pt x="74968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891715" y="163611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4930" y="0"/>
                  </a:moveTo>
                  <a:lnTo>
                    <a:pt x="10388" y="13500"/>
                  </a:lnTo>
                  <a:lnTo>
                    <a:pt x="9372" y="15328"/>
                  </a:lnTo>
                  <a:lnTo>
                    <a:pt x="3606" y="19697"/>
                  </a:lnTo>
                  <a:lnTo>
                    <a:pt x="723" y="21412"/>
                  </a:lnTo>
                  <a:lnTo>
                    <a:pt x="0" y="24917"/>
                  </a:lnTo>
                  <a:lnTo>
                    <a:pt x="14541" y="12458"/>
                  </a:lnTo>
                  <a:lnTo>
                    <a:pt x="17310" y="7734"/>
                  </a:lnTo>
                  <a:lnTo>
                    <a:pt x="23063" y="5486"/>
                  </a:lnTo>
                  <a:lnTo>
                    <a:pt x="24930" y="0"/>
                  </a:lnTo>
                  <a:close/>
                </a:path>
              </a:pathLst>
            </a:custGeom>
            <a:solidFill>
              <a:srgbClr val="2D5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838756" y="1684921"/>
              <a:ext cx="17145" cy="10795"/>
            </a:xfrm>
            <a:custGeom>
              <a:avLst/>
              <a:gdLst/>
              <a:ahLst/>
              <a:cxnLst/>
              <a:rect l="l" t="t" r="r" b="b"/>
              <a:pathLst>
                <a:path w="17144" h="10794">
                  <a:moveTo>
                    <a:pt x="5194" y="7277"/>
                  </a:moveTo>
                  <a:lnTo>
                    <a:pt x="2971" y="7505"/>
                  </a:lnTo>
                  <a:lnTo>
                    <a:pt x="1536" y="9029"/>
                  </a:lnTo>
                  <a:lnTo>
                    <a:pt x="0" y="10388"/>
                  </a:lnTo>
                  <a:lnTo>
                    <a:pt x="2501" y="10629"/>
                  </a:lnTo>
                  <a:lnTo>
                    <a:pt x="4114" y="9385"/>
                  </a:lnTo>
                  <a:lnTo>
                    <a:pt x="5194" y="7277"/>
                  </a:lnTo>
                  <a:close/>
                </a:path>
                <a:path w="17144" h="10794">
                  <a:moveTo>
                    <a:pt x="16611" y="0"/>
                  </a:moveTo>
                  <a:lnTo>
                    <a:pt x="12039" y="1219"/>
                  </a:lnTo>
                  <a:lnTo>
                    <a:pt x="8547" y="4140"/>
                  </a:lnTo>
                  <a:lnTo>
                    <a:pt x="5194" y="7277"/>
                  </a:lnTo>
                  <a:lnTo>
                    <a:pt x="10033" y="6477"/>
                  </a:lnTo>
                  <a:lnTo>
                    <a:pt x="13500" y="3505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2F6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042708" y="1378267"/>
              <a:ext cx="572135" cy="394335"/>
            </a:xfrm>
            <a:custGeom>
              <a:avLst/>
              <a:gdLst/>
              <a:ahLst/>
              <a:cxnLst/>
              <a:rect l="l" t="t" r="r" b="b"/>
              <a:pathLst>
                <a:path w="572135" h="394335">
                  <a:moveTo>
                    <a:pt x="33870" y="1346"/>
                  </a:moveTo>
                  <a:lnTo>
                    <a:pt x="31330" y="0"/>
                  </a:lnTo>
                  <a:lnTo>
                    <a:pt x="30454" y="2844"/>
                  </a:lnTo>
                  <a:lnTo>
                    <a:pt x="28663" y="3416"/>
                  </a:lnTo>
                  <a:lnTo>
                    <a:pt x="27635" y="4445"/>
                  </a:lnTo>
                  <a:lnTo>
                    <a:pt x="21666" y="8801"/>
                  </a:lnTo>
                  <a:lnTo>
                    <a:pt x="16268" y="13830"/>
                  </a:lnTo>
                  <a:lnTo>
                    <a:pt x="11023" y="18999"/>
                  </a:lnTo>
                  <a:lnTo>
                    <a:pt x="7175" y="22072"/>
                  </a:lnTo>
                  <a:lnTo>
                    <a:pt x="3708" y="25527"/>
                  </a:lnTo>
                  <a:lnTo>
                    <a:pt x="635" y="29387"/>
                  </a:lnTo>
                  <a:lnTo>
                    <a:pt x="63" y="30073"/>
                  </a:lnTo>
                  <a:lnTo>
                    <a:pt x="0" y="30772"/>
                  </a:lnTo>
                  <a:lnTo>
                    <a:pt x="635" y="31457"/>
                  </a:lnTo>
                  <a:lnTo>
                    <a:pt x="5537" y="28155"/>
                  </a:lnTo>
                  <a:lnTo>
                    <a:pt x="8991" y="23304"/>
                  </a:lnTo>
                  <a:lnTo>
                    <a:pt x="13589" y="19608"/>
                  </a:lnTo>
                  <a:lnTo>
                    <a:pt x="18783" y="15214"/>
                  </a:lnTo>
                  <a:lnTo>
                    <a:pt x="23850" y="10642"/>
                  </a:lnTo>
                  <a:lnTo>
                    <a:pt x="33870" y="1346"/>
                  </a:lnTo>
                  <a:close/>
                </a:path>
                <a:path w="572135" h="394335">
                  <a:moveTo>
                    <a:pt x="571766" y="392849"/>
                  </a:moveTo>
                  <a:lnTo>
                    <a:pt x="570014" y="393090"/>
                  </a:lnTo>
                  <a:lnTo>
                    <a:pt x="568020" y="392163"/>
                  </a:lnTo>
                  <a:lnTo>
                    <a:pt x="566559" y="393877"/>
                  </a:lnTo>
                  <a:lnTo>
                    <a:pt x="571754" y="393877"/>
                  </a:lnTo>
                  <a:lnTo>
                    <a:pt x="571754" y="393534"/>
                  </a:lnTo>
                  <a:lnTo>
                    <a:pt x="571766" y="393192"/>
                  </a:lnTo>
                  <a:lnTo>
                    <a:pt x="571766" y="392849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020495" y="1357566"/>
              <a:ext cx="85090" cy="81280"/>
            </a:xfrm>
            <a:custGeom>
              <a:avLst/>
              <a:gdLst/>
              <a:ahLst/>
              <a:cxnLst/>
              <a:rect l="l" t="t" r="r" b="b"/>
              <a:pathLst>
                <a:path w="85090" h="81280">
                  <a:moveTo>
                    <a:pt x="22847" y="50088"/>
                  </a:moveTo>
                  <a:lnTo>
                    <a:pt x="16776" y="54673"/>
                  </a:lnTo>
                  <a:lnTo>
                    <a:pt x="12242" y="60693"/>
                  </a:lnTo>
                  <a:lnTo>
                    <a:pt x="4965" y="71043"/>
                  </a:lnTo>
                  <a:lnTo>
                    <a:pt x="990" y="74777"/>
                  </a:lnTo>
                  <a:lnTo>
                    <a:pt x="0" y="80200"/>
                  </a:lnTo>
                  <a:lnTo>
                    <a:pt x="2120" y="80721"/>
                  </a:lnTo>
                  <a:lnTo>
                    <a:pt x="2540" y="78917"/>
                  </a:lnTo>
                  <a:lnTo>
                    <a:pt x="3302" y="77698"/>
                  </a:lnTo>
                  <a:lnTo>
                    <a:pt x="7340" y="71602"/>
                  </a:lnTo>
                  <a:lnTo>
                    <a:pt x="11620" y="65671"/>
                  </a:lnTo>
                  <a:lnTo>
                    <a:pt x="16103" y="59893"/>
                  </a:lnTo>
                  <a:lnTo>
                    <a:pt x="20777" y="54241"/>
                  </a:lnTo>
                  <a:lnTo>
                    <a:pt x="21170" y="53263"/>
                  </a:lnTo>
                  <a:lnTo>
                    <a:pt x="21856" y="52565"/>
                  </a:lnTo>
                  <a:lnTo>
                    <a:pt x="22847" y="52171"/>
                  </a:lnTo>
                  <a:lnTo>
                    <a:pt x="22847" y="50088"/>
                  </a:lnTo>
                  <a:close/>
                </a:path>
                <a:path w="85090" h="81280">
                  <a:moveTo>
                    <a:pt x="84963" y="4953"/>
                  </a:moveTo>
                  <a:lnTo>
                    <a:pt x="84899" y="889"/>
                  </a:lnTo>
                  <a:lnTo>
                    <a:pt x="82867" y="0"/>
                  </a:lnTo>
                  <a:lnTo>
                    <a:pt x="81495" y="1447"/>
                  </a:lnTo>
                  <a:lnTo>
                    <a:pt x="79959" y="2311"/>
                  </a:lnTo>
                  <a:lnTo>
                    <a:pt x="77673" y="5638"/>
                  </a:lnTo>
                  <a:lnTo>
                    <a:pt x="73342" y="5880"/>
                  </a:lnTo>
                  <a:lnTo>
                    <a:pt x="70612" y="8547"/>
                  </a:lnTo>
                  <a:lnTo>
                    <a:pt x="69888" y="10807"/>
                  </a:lnTo>
                  <a:lnTo>
                    <a:pt x="66255" y="10718"/>
                  </a:lnTo>
                  <a:lnTo>
                    <a:pt x="66446" y="13728"/>
                  </a:lnTo>
                  <a:lnTo>
                    <a:pt x="67132" y="14401"/>
                  </a:lnTo>
                  <a:lnTo>
                    <a:pt x="67830" y="14300"/>
                  </a:lnTo>
                  <a:lnTo>
                    <a:pt x="68529" y="13728"/>
                  </a:lnTo>
                  <a:lnTo>
                    <a:pt x="71399" y="10464"/>
                  </a:lnTo>
                  <a:lnTo>
                    <a:pt x="75641" y="9144"/>
                  </a:lnTo>
                  <a:lnTo>
                    <a:pt x="78917" y="6464"/>
                  </a:lnTo>
                  <a:lnTo>
                    <a:pt x="80645" y="4318"/>
                  </a:lnTo>
                  <a:lnTo>
                    <a:pt x="84963" y="4953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039190" y="1389989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80">
                  <a:moveTo>
                    <a:pt x="17653" y="0"/>
                  </a:moveTo>
                  <a:lnTo>
                    <a:pt x="10490" y="4597"/>
                  </a:lnTo>
                  <a:lnTo>
                    <a:pt x="4597" y="10490"/>
                  </a:lnTo>
                  <a:lnTo>
                    <a:pt x="0" y="17652"/>
                  </a:lnTo>
                  <a:lnTo>
                    <a:pt x="6311" y="12191"/>
                  </a:lnTo>
                  <a:lnTo>
                    <a:pt x="12192" y="6311"/>
                  </a:lnTo>
                  <a:lnTo>
                    <a:pt x="17653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043343" y="1382712"/>
              <a:ext cx="27305" cy="25400"/>
            </a:xfrm>
            <a:custGeom>
              <a:avLst/>
              <a:gdLst/>
              <a:ahLst/>
              <a:cxnLst/>
              <a:rect l="l" t="t" r="r" b="b"/>
              <a:pathLst>
                <a:path w="27305" h="25400">
                  <a:moveTo>
                    <a:pt x="10388" y="14554"/>
                  </a:moveTo>
                  <a:lnTo>
                    <a:pt x="5676" y="16764"/>
                  </a:lnTo>
                  <a:lnTo>
                    <a:pt x="2209" y="20231"/>
                  </a:lnTo>
                  <a:lnTo>
                    <a:pt x="0" y="24942"/>
                  </a:lnTo>
                  <a:lnTo>
                    <a:pt x="3886" y="21907"/>
                  </a:lnTo>
                  <a:lnTo>
                    <a:pt x="7353" y="18453"/>
                  </a:lnTo>
                  <a:lnTo>
                    <a:pt x="10388" y="14554"/>
                  </a:lnTo>
                  <a:close/>
                </a:path>
                <a:path w="27305" h="25400">
                  <a:moveTo>
                    <a:pt x="27000" y="0"/>
                  </a:moveTo>
                  <a:lnTo>
                    <a:pt x="20243" y="3467"/>
                  </a:lnTo>
                  <a:lnTo>
                    <a:pt x="14592" y="8178"/>
                  </a:lnTo>
                  <a:lnTo>
                    <a:pt x="10388" y="14554"/>
                  </a:lnTo>
                  <a:lnTo>
                    <a:pt x="16598" y="10477"/>
                  </a:lnTo>
                  <a:lnTo>
                    <a:pt x="21717" y="5143"/>
                  </a:lnTo>
                  <a:lnTo>
                    <a:pt x="27000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027772" y="1411795"/>
              <a:ext cx="7620" cy="9525"/>
            </a:xfrm>
            <a:custGeom>
              <a:avLst/>
              <a:gdLst/>
              <a:ahLst/>
              <a:cxnLst/>
              <a:rect l="l" t="t" r="r" b="b"/>
              <a:pathLst>
                <a:path w="7619" h="9525">
                  <a:moveTo>
                    <a:pt x="7264" y="0"/>
                  </a:moveTo>
                  <a:lnTo>
                    <a:pt x="3848" y="2336"/>
                  </a:lnTo>
                  <a:lnTo>
                    <a:pt x="1600" y="5587"/>
                  </a:lnTo>
                  <a:lnTo>
                    <a:pt x="0" y="9347"/>
                  </a:lnTo>
                  <a:lnTo>
                    <a:pt x="3429" y="7010"/>
                  </a:lnTo>
                  <a:lnTo>
                    <a:pt x="5676" y="3759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081150" y="1371295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4">
                  <a:moveTo>
                    <a:pt x="7188" y="0"/>
                  </a:moveTo>
                  <a:lnTo>
                    <a:pt x="5791" y="0"/>
                  </a:lnTo>
                  <a:lnTo>
                    <a:pt x="1651" y="2082"/>
                  </a:lnTo>
                  <a:lnTo>
                    <a:pt x="1066" y="2654"/>
                  </a:lnTo>
                  <a:lnTo>
                    <a:pt x="0" y="2997"/>
                  </a:lnTo>
                  <a:lnTo>
                    <a:pt x="609" y="4165"/>
                  </a:lnTo>
                  <a:lnTo>
                    <a:pt x="3835" y="4191"/>
                  </a:lnTo>
                  <a:lnTo>
                    <a:pt x="5994" y="2324"/>
                  </a:lnTo>
                  <a:lnTo>
                    <a:pt x="7886" y="12"/>
                  </a:lnTo>
                  <a:lnTo>
                    <a:pt x="7188" y="0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071371" y="1376502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19" h="5715">
                  <a:moveTo>
                    <a:pt x="6248" y="0"/>
                  </a:moveTo>
                  <a:lnTo>
                    <a:pt x="4114" y="1663"/>
                  </a:lnTo>
                  <a:lnTo>
                    <a:pt x="1308" y="2514"/>
                  </a:lnTo>
                  <a:lnTo>
                    <a:pt x="0" y="5181"/>
                  </a:lnTo>
                  <a:lnTo>
                    <a:pt x="5206" y="3111"/>
                  </a:lnTo>
                  <a:lnTo>
                    <a:pt x="6032" y="2425"/>
                  </a:lnTo>
                  <a:lnTo>
                    <a:pt x="7150" y="1905"/>
                  </a:lnTo>
                  <a:lnTo>
                    <a:pt x="6667" y="495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057884" y="1383766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5">
                  <a:moveTo>
                    <a:pt x="6235" y="0"/>
                  </a:moveTo>
                  <a:lnTo>
                    <a:pt x="3124" y="495"/>
                  </a:lnTo>
                  <a:lnTo>
                    <a:pt x="1676" y="2984"/>
                  </a:lnTo>
                  <a:lnTo>
                    <a:pt x="0" y="5194"/>
                  </a:lnTo>
                  <a:lnTo>
                    <a:pt x="3111" y="4698"/>
                  </a:lnTo>
                  <a:lnTo>
                    <a:pt x="4559" y="2209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2F6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077607" y="1373378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4">
                  <a:moveTo>
                    <a:pt x="5194" y="0"/>
                  </a:moveTo>
                  <a:lnTo>
                    <a:pt x="2984" y="228"/>
                  </a:lnTo>
                  <a:lnTo>
                    <a:pt x="1536" y="1765"/>
                  </a:lnTo>
                  <a:lnTo>
                    <a:pt x="0" y="3111"/>
                  </a:lnTo>
                  <a:lnTo>
                    <a:pt x="1041" y="4000"/>
                  </a:lnTo>
                  <a:lnTo>
                    <a:pt x="2082" y="3860"/>
                  </a:lnTo>
                  <a:lnTo>
                    <a:pt x="3124" y="3124"/>
                  </a:lnTo>
                  <a:lnTo>
                    <a:pt x="4152" y="2082"/>
                  </a:lnTo>
                  <a:lnTo>
                    <a:pt x="4508" y="1384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306C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964728" y="1464767"/>
              <a:ext cx="10795" cy="93980"/>
            </a:xfrm>
            <a:custGeom>
              <a:avLst/>
              <a:gdLst/>
              <a:ahLst/>
              <a:cxnLst/>
              <a:rect l="l" t="t" r="r" b="b"/>
              <a:pathLst>
                <a:path w="10794" h="93980">
                  <a:moveTo>
                    <a:pt x="2794" y="0"/>
                  </a:moveTo>
                  <a:lnTo>
                    <a:pt x="1549" y="1651"/>
                  </a:lnTo>
                  <a:lnTo>
                    <a:pt x="2400" y="3238"/>
                  </a:lnTo>
                  <a:lnTo>
                    <a:pt x="3911" y="9042"/>
                  </a:lnTo>
                  <a:lnTo>
                    <a:pt x="5334" y="13157"/>
                  </a:lnTo>
                  <a:lnTo>
                    <a:pt x="7237" y="31065"/>
                  </a:lnTo>
                  <a:lnTo>
                    <a:pt x="8255" y="44792"/>
                  </a:lnTo>
                  <a:lnTo>
                    <a:pt x="8159" y="52902"/>
                  </a:lnTo>
                  <a:lnTo>
                    <a:pt x="7194" y="60852"/>
                  </a:lnTo>
                  <a:lnTo>
                    <a:pt x="4648" y="76644"/>
                  </a:lnTo>
                  <a:lnTo>
                    <a:pt x="3924" y="82461"/>
                  </a:lnTo>
                  <a:lnTo>
                    <a:pt x="0" y="87401"/>
                  </a:lnTo>
                  <a:lnTo>
                    <a:pt x="711" y="93459"/>
                  </a:lnTo>
                  <a:lnTo>
                    <a:pt x="2794" y="92417"/>
                  </a:lnTo>
                  <a:lnTo>
                    <a:pt x="2590" y="86956"/>
                  </a:lnTo>
                  <a:lnTo>
                    <a:pt x="5384" y="82169"/>
                  </a:lnTo>
                  <a:lnTo>
                    <a:pt x="6591" y="77038"/>
                  </a:lnTo>
                  <a:lnTo>
                    <a:pt x="8675" y="66193"/>
                  </a:lnTo>
                  <a:lnTo>
                    <a:pt x="9861" y="55306"/>
                  </a:lnTo>
                  <a:lnTo>
                    <a:pt x="10238" y="44389"/>
                  </a:lnTo>
                  <a:lnTo>
                    <a:pt x="9893" y="33451"/>
                  </a:lnTo>
                  <a:lnTo>
                    <a:pt x="9100" y="24926"/>
                  </a:lnTo>
                  <a:lnTo>
                    <a:pt x="7720" y="16473"/>
                  </a:lnTo>
                  <a:lnTo>
                    <a:pt x="5651" y="8146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2C5A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965096" y="155926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5">
                  <a:moveTo>
                    <a:pt x="2425" y="0"/>
                  </a:moveTo>
                  <a:lnTo>
                    <a:pt x="0" y="1041"/>
                  </a:lnTo>
                  <a:lnTo>
                    <a:pt x="355" y="3187"/>
                  </a:lnTo>
                  <a:lnTo>
                    <a:pt x="342" y="5194"/>
                  </a:lnTo>
                  <a:lnTo>
                    <a:pt x="1041" y="4851"/>
                  </a:lnTo>
                  <a:lnTo>
                    <a:pt x="1727" y="4495"/>
                  </a:lnTo>
                  <a:lnTo>
                    <a:pt x="2425" y="4152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2B5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358684" y="1269936"/>
              <a:ext cx="353695" cy="29845"/>
            </a:xfrm>
            <a:custGeom>
              <a:avLst/>
              <a:gdLst/>
              <a:ahLst/>
              <a:cxnLst/>
              <a:rect l="l" t="t" r="r" b="b"/>
              <a:pathLst>
                <a:path w="353694" h="29844">
                  <a:moveTo>
                    <a:pt x="150698" y="0"/>
                  </a:moveTo>
                  <a:lnTo>
                    <a:pt x="147789" y="1663"/>
                  </a:lnTo>
                  <a:lnTo>
                    <a:pt x="144221" y="596"/>
                  </a:lnTo>
                  <a:lnTo>
                    <a:pt x="140588" y="1168"/>
                  </a:lnTo>
                  <a:lnTo>
                    <a:pt x="91121" y="1151"/>
                  </a:lnTo>
                  <a:lnTo>
                    <a:pt x="75831" y="1689"/>
                  </a:lnTo>
                  <a:lnTo>
                    <a:pt x="42900" y="3746"/>
                  </a:lnTo>
                  <a:lnTo>
                    <a:pt x="42202" y="4673"/>
                  </a:lnTo>
                  <a:lnTo>
                    <a:pt x="30114" y="5209"/>
                  </a:lnTo>
                  <a:lnTo>
                    <a:pt x="20169" y="6310"/>
                  </a:lnTo>
                  <a:lnTo>
                    <a:pt x="330" y="8940"/>
                  </a:lnTo>
                  <a:lnTo>
                    <a:pt x="0" y="9550"/>
                  </a:lnTo>
                  <a:lnTo>
                    <a:pt x="101" y="10071"/>
                  </a:lnTo>
                  <a:lnTo>
                    <a:pt x="3187" y="11836"/>
                  </a:lnTo>
                  <a:lnTo>
                    <a:pt x="5905" y="11264"/>
                  </a:lnTo>
                  <a:lnTo>
                    <a:pt x="8572" y="11239"/>
                  </a:lnTo>
                  <a:lnTo>
                    <a:pt x="19984" y="9561"/>
                  </a:lnTo>
                  <a:lnTo>
                    <a:pt x="29675" y="8566"/>
                  </a:lnTo>
                  <a:lnTo>
                    <a:pt x="49110" y="7061"/>
                  </a:lnTo>
                  <a:lnTo>
                    <a:pt x="55689" y="5562"/>
                  </a:lnTo>
                  <a:lnTo>
                    <a:pt x="60655" y="6654"/>
                  </a:lnTo>
                  <a:lnTo>
                    <a:pt x="65519" y="5905"/>
                  </a:lnTo>
                  <a:lnTo>
                    <a:pt x="67259" y="5422"/>
                  </a:lnTo>
                  <a:lnTo>
                    <a:pt x="76683" y="5086"/>
                  </a:lnTo>
                  <a:lnTo>
                    <a:pt x="126450" y="4200"/>
                  </a:lnTo>
                  <a:lnTo>
                    <a:pt x="147910" y="4514"/>
                  </a:lnTo>
                  <a:lnTo>
                    <a:pt x="169370" y="5220"/>
                  </a:lnTo>
                  <a:lnTo>
                    <a:pt x="224294" y="8686"/>
                  </a:lnTo>
                  <a:lnTo>
                    <a:pt x="306577" y="20205"/>
                  </a:lnTo>
                  <a:lnTo>
                    <a:pt x="339991" y="26974"/>
                  </a:lnTo>
                  <a:lnTo>
                    <a:pt x="344385" y="26796"/>
                  </a:lnTo>
                  <a:lnTo>
                    <a:pt x="348500" y="29590"/>
                  </a:lnTo>
                  <a:lnTo>
                    <a:pt x="352996" y="28117"/>
                  </a:lnTo>
                  <a:lnTo>
                    <a:pt x="353542" y="27736"/>
                  </a:lnTo>
                  <a:lnTo>
                    <a:pt x="353669" y="27228"/>
                  </a:lnTo>
                  <a:lnTo>
                    <a:pt x="353377" y="26631"/>
                  </a:lnTo>
                  <a:lnTo>
                    <a:pt x="313184" y="17265"/>
                  </a:lnTo>
                  <a:lnTo>
                    <a:pt x="226408" y="5360"/>
                  </a:lnTo>
                  <a:lnTo>
                    <a:pt x="184782" y="2090"/>
                  </a:lnTo>
                  <a:lnTo>
                    <a:pt x="166199" y="1631"/>
                  </a:lnTo>
                  <a:lnTo>
                    <a:pt x="150698" y="0"/>
                  </a:lnTo>
                  <a:close/>
                </a:path>
              </a:pathLst>
            </a:custGeom>
            <a:solidFill>
              <a:srgbClr val="2F65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802650" y="1325727"/>
              <a:ext cx="84455" cy="47625"/>
            </a:xfrm>
            <a:custGeom>
              <a:avLst/>
              <a:gdLst/>
              <a:ahLst/>
              <a:cxnLst/>
              <a:rect l="l" t="t" r="r" b="b"/>
              <a:pathLst>
                <a:path w="84455" h="47625">
                  <a:moveTo>
                    <a:pt x="2451" y="0"/>
                  </a:moveTo>
                  <a:lnTo>
                    <a:pt x="1092" y="507"/>
                  </a:lnTo>
                  <a:lnTo>
                    <a:pt x="0" y="3136"/>
                  </a:lnTo>
                  <a:lnTo>
                    <a:pt x="2184" y="3657"/>
                  </a:lnTo>
                  <a:lnTo>
                    <a:pt x="8458" y="6896"/>
                  </a:lnTo>
                  <a:lnTo>
                    <a:pt x="50168" y="27941"/>
                  </a:lnTo>
                  <a:lnTo>
                    <a:pt x="80657" y="47205"/>
                  </a:lnTo>
                  <a:lnTo>
                    <a:pt x="81711" y="47536"/>
                  </a:lnTo>
                  <a:lnTo>
                    <a:pt x="82715" y="47523"/>
                  </a:lnTo>
                  <a:lnTo>
                    <a:pt x="83629" y="46837"/>
                  </a:lnTo>
                  <a:lnTo>
                    <a:pt x="84404" y="45732"/>
                  </a:lnTo>
                  <a:lnTo>
                    <a:pt x="83820" y="44869"/>
                  </a:lnTo>
                  <a:lnTo>
                    <a:pt x="79095" y="41617"/>
                  </a:lnTo>
                  <a:lnTo>
                    <a:pt x="75666" y="38328"/>
                  </a:lnTo>
                  <a:lnTo>
                    <a:pt x="71412" y="36233"/>
                  </a:lnTo>
                  <a:lnTo>
                    <a:pt x="68300" y="34150"/>
                  </a:lnTo>
                  <a:lnTo>
                    <a:pt x="67094" y="33096"/>
                  </a:lnTo>
                  <a:lnTo>
                    <a:pt x="65316" y="33185"/>
                  </a:lnTo>
                  <a:lnTo>
                    <a:pt x="62280" y="30149"/>
                  </a:lnTo>
                  <a:lnTo>
                    <a:pt x="61175" y="29375"/>
                  </a:lnTo>
                  <a:lnTo>
                    <a:pt x="59588" y="28930"/>
                  </a:lnTo>
                  <a:lnTo>
                    <a:pt x="58394" y="27952"/>
                  </a:lnTo>
                  <a:lnTo>
                    <a:pt x="57391" y="26682"/>
                  </a:lnTo>
                  <a:lnTo>
                    <a:pt x="56984" y="26454"/>
                  </a:lnTo>
                  <a:lnTo>
                    <a:pt x="54622" y="25806"/>
                  </a:lnTo>
                  <a:lnTo>
                    <a:pt x="53047" y="25641"/>
                  </a:lnTo>
                  <a:lnTo>
                    <a:pt x="51689" y="24803"/>
                  </a:lnTo>
                  <a:lnTo>
                    <a:pt x="51295" y="23812"/>
                  </a:lnTo>
                  <a:lnTo>
                    <a:pt x="50596" y="23126"/>
                  </a:lnTo>
                  <a:lnTo>
                    <a:pt x="48234" y="22009"/>
                  </a:lnTo>
                  <a:lnTo>
                    <a:pt x="46596" y="21818"/>
                  </a:lnTo>
                  <a:lnTo>
                    <a:pt x="44234" y="19608"/>
                  </a:lnTo>
                  <a:lnTo>
                    <a:pt x="42481" y="19684"/>
                  </a:lnTo>
                  <a:lnTo>
                    <a:pt x="41300" y="18580"/>
                  </a:lnTo>
                  <a:lnTo>
                    <a:pt x="30911" y="13385"/>
                  </a:lnTo>
                  <a:lnTo>
                    <a:pt x="29743" y="12255"/>
                  </a:lnTo>
                  <a:lnTo>
                    <a:pt x="28092" y="12103"/>
                  </a:lnTo>
                  <a:lnTo>
                    <a:pt x="26758" y="11302"/>
                  </a:lnTo>
                  <a:lnTo>
                    <a:pt x="24511" y="9232"/>
                  </a:lnTo>
                  <a:lnTo>
                    <a:pt x="22745" y="9296"/>
                  </a:lnTo>
                  <a:lnTo>
                    <a:pt x="21564" y="8191"/>
                  </a:lnTo>
                  <a:lnTo>
                    <a:pt x="18503" y="8635"/>
                  </a:lnTo>
                  <a:lnTo>
                    <a:pt x="16306" y="7073"/>
                  </a:lnTo>
                  <a:lnTo>
                    <a:pt x="14300" y="5079"/>
                  </a:lnTo>
                  <a:lnTo>
                    <a:pt x="12636" y="4216"/>
                  </a:lnTo>
                  <a:lnTo>
                    <a:pt x="10744" y="3936"/>
                  </a:lnTo>
                  <a:lnTo>
                    <a:pt x="7734" y="2298"/>
                  </a:lnTo>
                  <a:lnTo>
                    <a:pt x="6108" y="2082"/>
                  </a:lnTo>
                  <a:lnTo>
                    <a:pt x="4953" y="914"/>
                  </a:lnTo>
                  <a:lnTo>
                    <a:pt x="3721" y="228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2E62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402638" y="1270482"/>
              <a:ext cx="405130" cy="57150"/>
            </a:xfrm>
            <a:custGeom>
              <a:avLst/>
              <a:gdLst/>
              <a:ahLst/>
              <a:cxnLst/>
              <a:rect l="l" t="t" r="r" b="b"/>
              <a:pathLst>
                <a:path w="405130" h="57150">
                  <a:moveTo>
                    <a:pt x="103835" y="1117"/>
                  </a:moveTo>
                  <a:lnTo>
                    <a:pt x="103073" y="774"/>
                  </a:lnTo>
                  <a:lnTo>
                    <a:pt x="102323" y="152"/>
                  </a:lnTo>
                  <a:lnTo>
                    <a:pt x="58051" y="0"/>
                  </a:lnTo>
                  <a:lnTo>
                    <a:pt x="36309" y="317"/>
                  </a:lnTo>
                  <a:lnTo>
                    <a:pt x="9804" y="1778"/>
                  </a:lnTo>
                  <a:lnTo>
                    <a:pt x="4622" y="863"/>
                  </a:lnTo>
                  <a:lnTo>
                    <a:pt x="0" y="3213"/>
                  </a:lnTo>
                  <a:lnTo>
                    <a:pt x="16230" y="2654"/>
                  </a:lnTo>
                  <a:lnTo>
                    <a:pt x="48717" y="1117"/>
                  </a:lnTo>
                  <a:lnTo>
                    <a:pt x="64998" y="1066"/>
                  </a:lnTo>
                  <a:lnTo>
                    <a:pt x="74688" y="1219"/>
                  </a:lnTo>
                  <a:lnTo>
                    <a:pt x="103835" y="1117"/>
                  </a:lnTo>
                  <a:close/>
                </a:path>
                <a:path w="405130" h="57150">
                  <a:moveTo>
                    <a:pt x="315671" y="27089"/>
                  </a:moveTo>
                  <a:lnTo>
                    <a:pt x="307644" y="24333"/>
                  </a:lnTo>
                  <a:lnTo>
                    <a:pt x="299466" y="22237"/>
                  </a:lnTo>
                  <a:lnTo>
                    <a:pt x="282892" y="18846"/>
                  </a:lnTo>
                  <a:lnTo>
                    <a:pt x="270332" y="16002"/>
                  </a:lnTo>
                  <a:lnTo>
                    <a:pt x="263982" y="14947"/>
                  </a:lnTo>
                  <a:lnTo>
                    <a:pt x="257517" y="14630"/>
                  </a:lnTo>
                  <a:lnTo>
                    <a:pt x="264629" y="16573"/>
                  </a:lnTo>
                  <a:lnTo>
                    <a:pt x="271868" y="18046"/>
                  </a:lnTo>
                  <a:lnTo>
                    <a:pt x="279120" y="19380"/>
                  </a:lnTo>
                  <a:lnTo>
                    <a:pt x="286346" y="20878"/>
                  </a:lnTo>
                  <a:lnTo>
                    <a:pt x="294119" y="22707"/>
                  </a:lnTo>
                  <a:lnTo>
                    <a:pt x="302069" y="23850"/>
                  </a:lnTo>
                  <a:lnTo>
                    <a:pt x="309448" y="27089"/>
                  </a:lnTo>
                  <a:lnTo>
                    <a:pt x="311518" y="28816"/>
                  </a:lnTo>
                  <a:lnTo>
                    <a:pt x="313601" y="28816"/>
                  </a:lnTo>
                  <a:lnTo>
                    <a:pt x="315671" y="27089"/>
                  </a:lnTo>
                  <a:close/>
                </a:path>
                <a:path w="405130" h="57150">
                  <a:moveTo>
                    <a:pt x="404977" y="56159"/>
                  </a:moveTo>
                  <a:lnTo>
                    <a:pt x="404291" y="55664"/>
                  </a:lnTo>
                  <a:lnTo>
                    <a:pt x="403694" y="54965"/>
                  </a:lnTo>
                  <a:lnTo>
                    <a:pt x="372935" y="43535"/>
                  </a:lnTo>
                  <a:lnTo>
                    <a:pt x="359130" y="38849"/>
                  </a:lnTo>
                  <a:lnTo>
                    <a:pt x="355269" y="36741"/>
                  </a:lnTo>
                  <a:lnTo>
                    <a:pt x="350977" y="37477"/>
                  </a:lnTo>
                  <a:lnTo>
                    <a:pt x="350608" y="39255"/>
                  </a:lnTo>
                  <a:lnTo>
                    <a:pt x="352082" y="39763"/>
                  </a:lnTo>
                  <a:lnTo>
                    <a:pt x="353148" y="40538"/>
                  </a:lnTo>
                  <a:lnTo>
                    <a:pt x="364210" y="44577"/>
                  </a:lnTo>
                  <a:lnTo>
                    <a:pt x="386410" y="52476"/>
                  </a:lnTo>
                  <a:lnTo>
                    <a:pt x="398614" y="57111"/>
                  </a:lnTo>
                  <a:lnTo>
                    <a:pt x="399808" y="57137"/>
                  </a:lnTo>
                  <a:lnTo>
                    <a:pt x="400812" y="56159"/>
                  </a:lnTo>
                  <a:lnTo>
                    <a:pt x="404977" y="56159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712036" y="1297571"/>
              <a:ext cx="43815" cy="14604"/>
            </a:xfrm>
            <a:custGeom>
              <a:avLst/>
              <a:gdLst/>
              <a:ahLst/>
              <a:cxnLst/>
              <a:rect l="l" t="t" r="r" b="b"/>
              <a:pathLst>
                <a:path w="43814" h="14605">
                  <a:moveTo>
                    <a:pt x="6273" y="0"/>
                  </a:moveTo>
                  <a:lnTo>
                    <a:pt x="38" y="12"/>
                  </a:lnTo>
                  <a:lnTo>
                    <a:pt x="0" y="2628"/>
                  </a:lnTo>
                  <a:lnTo>
                    <a:pt x="2133" y="2844"/>
                  </a:lnTo>
                  <a:lnTo>
                    <a:pt x="12061" y="5436"/>
                  </a:lnTo>
                  <a:lnTo>
                    <a:pt x="20229" y="7659"/>
                  </a:lnTo>
                  <a:lnTo>
                    <a:pt x="28347" y="10047"/>
                  </a:lnTo>
                  <a:lnTo>
                    <a:pt x="38773" y="13500"/>
                  </a:lnTo>
                  <a:lnTo>
                    <a:pt x="41300" y="14604"/>
                  </a:lnTo>
                  <a:lnTo>
                    <a:pt x="43649" y="12471"/>
                  </a:lnTo>
                  <a:lnTo>
                    <a:pt x="41579" y="10388"/>
                  </a:lnTo>
                  <a:lnTo>
                    <a:pt x="40436" y="10350"/>
                  </a:lnTo>
                  <a:lnTo>
                    <a:pt x="39217" y="10566"/>
                  </a:lnTo>
                  <a:lnTo>
                    <a:pt x="38468" y="9347"/>
                  </a:lnTo>
                  <a:lnTo>
                    <a:pt x="30581" y="6667"/>
                  </a:lnTo>
                  <a:lnTo>
                    <a:pt x="22466" y="4749"/>
                  </a:lnTo>
                  <a:lnTo>
                    <a:pt x="14579" y="2082"/>
                  </a:lnTo>
                  <a:lnTo>
                    <a:pt x="11836" y="1295"/>
                  </a:lnTo>
                  <a:lnTo>
                    <a:pt x="8928" y="1181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2F65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718310" y="1297520"/>
              <a:ext cx="247650" cy="174625"/>
            </a:xfrm>
            <a:custGeom>
              <a:avLst/>
              <a:gdLst/>
              <a:ahLst/>
              <a:cxnLst/>
              <a:rect l="l" t="t" r="r" b="b"/>
              <a:pathLst>
                <a:path w="247650" h="174625">
                  <a:moveTo>
                    <a:pt x="8305" y="2133"/>
                  </a:moveTo>
                  <a:lnTo>
                    <a:pt x="5740" y="647"/>
                  </a:lnTo>
                  <a:lnTo>
                    <a:pt x="2959" y="0"/>
                  </a:lnTo>
                  <a:lnTo>
                    <a:pt x="0" y="50"/>
                  </a:lnTo>
                  <a:lnTo>
                    <a:pt x="2438" y="2070"/>
                  </a:lnTo>
                  <a:lnTo>
                    <a:pt x="5334" y="2222"/>
                  </a:lnTo>
                  <a:lnTo>
                    <a:pt x="8293" y="2146"/>
                  </a:lnTo>
                  <a:close/>
                </a:path>
                <a:path w="247650" h="174625">
                  <a:moveTo>
                    <a:pt x="32181" y="9398"/>
                  </a:moveTo>
                  <a:lnTo>
                    <a:pt x="24561" y="5842"/>
                  </a:lnTo>
                  <a:lnTo>
                    <a:pt x="16598" y="3441"/>
                  </a:lnTo>
                  <a:lnTo>
                    <a:pt x="8293" y="2146"/>
                  </a:lnTo>
                  <a:lnTo>
                    <a:pt x="15875" y="5829"/>
                  </a:lnTo>
                  <a:lnTo>
                    <a:pt x="23990" y="7747"/>
                  </a:lnTo>
                  <a:lnTo>
                    <a:pt x="32181" y="9398"/>
                  </a:lnTo>
                  <a:close/>
                </a:path>
                <a:path w="247650" h="174625">
                  <a:moveTo>
                    <a:pt x="93446" y="31203"/>
                  </a:moveTo>
                  <a:lnTo>
                    <a:pt x="92392" y="29857"/>
                  </a:lnTo>
                  <a:lnTo>
                    <a:pt x="90944" y="29298"/>
                  </a:lnTo>
                  <a:lnTo>
                    <a:pt x="89293" y="29133"/>
                  </a:lnTo>
                  <a:lnTo>
                    <a:pt x="90081" y="31013"/>
                  </a:lnTo>
                  <a:lnTo>
                    <a:pt x="91668" y="31305"/>
                  </a:lnTo>
                  <a:lnTo>
                    <a:pt x="93446" y="31203"/>
                  </a:lnTo>
                  <a:close/>
                </a:path>
                <a:path w="247650" h="174625">
                  <a:moveTo>
                    <a:pt x="98640" y="33286"/>
                  </a:moveTo>
                  <a:lnTo>
                    <a:pt x="97294" y="31635"/>
                  </a:lnTo>
                  <a:lnTo>
                    <a:pt x="95478" y="31153"/>
                  </a:lnTo>
                  <a:lnTo>
                    <a:pt x="93446" y="31203"/>
                  </a:lnTo>
                  <a:lnTo>
                    <a:pt x="94805" y="32867"/>
                  </a:lnTo>
                  <a:lnTo>
                    <a:pt x="96608" y="33350"/>
                  </a:lnTo>
                  <a:lnTo>
                    <a:pt x="98640" y="33286"/>
                  </a:lnTo>
                  <a:close/>
                </a:path>
                <a:path w="247650" h="174625">
                  <a:moveTo>
                    <a:pt x="110070" y="38481"/>
                  </a:moveTo>
                  <a:lnTo>
                    <a:pt x="109283" y="36588"/>
                  </a:lnTo>
                  <a:lnTo>
                    <a:pt x="107696" y="36309"/>
                  </a:lnTo>
                  <a:lnTo>
                    <a:pt x="105918" y="36398"/>
                  </a:lnTo>
                  <a:lnTo>
                    <a:pt x="106705" y="38290"/>
                  </a:lnTo>
                  <a:lnTo>
                    <a:pt x="108292" y="38582"/>
                  </a:lnTo>
                  <a:lnTo>
                    <a:pt x="110070" y="38481"/>
                  </a:lnTo>
                  <a:close/>
                </a:path>
                <a:path w="247650" h="174625">
                  <a:moveTo>
                    <a:pt x="115252" y="41592"/>
                  </a:moveTo>
                  <a:lnTo>
                    <a:pt x="114465" y="39700"/>
                  </a:lnTo>
                  <a:lnTo>
                    <a:pt x="112877" y="39420"/>
                  </a:lnTo>
                  <a:lnTo>
                    <a:pt x="111099" y="39522"/>
                  </a:lnTo>
                  <a:lnTo>
                    <a:pt x="112153" y="40868"/>
                  </a:lnTo>
                  <a:lnTo>
                    <a:pt x="113601" y="41427"/>
                  </a:lnTo>
                  <a:lnTo>
                    <a:pt x="115252" y="41592"/>
                  </a:lnTo>
                  <a:close/>
                </a:path>
                <a:path w="247650" h="174625">
                  <a:moveTo>
                    <a:pt x="129794" y="48856"/>
                  </a:moveTo>
                  <a:lnTo>
                    <a:pt x="129451" y="48158"/>
                  </a:lnTo>
                  <a:lnTo>
                    <a:pt x="129095" y="47472"/>
                  </a:lnTo>
                  <a:lnTo>
                    <a:pt x="128752" y="46786"/>
                  </a:lnTo>
                  <a:lnTo>
                    <a:pt x="125641" y="46786"/>
                  </a:lnTo>
                  <a:lnTo>
                    <a:pt x="126428" y="48666"/>
                  </a:lnTo>
                  <a:lnTo>
                    <a:pt x="128016" y="48958"/>
                  </a:lnTo>
                  <a:lnTo>
                    <a:pt x="129794" y="48856"/>
                  </a:lnTo>
                  <a:close/>
                </a:path>
                <a:path w="247650" h="174625">
                  <a:moveTo>
                    <a:pt x="247650" y="171310"/>
                  </a:moveTo>
                  <a:lnTo>
                    <a:pt x="246341" y="168300"/>
                  </a:lnTo>
                  <a:lnTo>
                    <a:pt x="246100" y="165176"/>
                  </a:lnTo>
                  <a:lnTo>
                    <a:pt x="243471" y="157962"/>
                  </a:lnTo>
                  <a:lnTo>
                    <a:pt x="221170" y="120383"/>
                  </a:lnTo>
                  <a:lnTo>
                    <a:pt x="187566" y="86258"/>
                  </a:lnTo>
                  <a:lnTo>
                    <a:pt x="160528" y="66624"/>
                  </a:lnTo>
                  <a:lnTo>
                    <a:pt x="159270" y="65417"/>
                  </a:lnTo>
                  <a:lnTo>
                    <a:pt x="157835" y="64439"/>
                  </a:lnTo>
                  <a:lnTo>
                    <a:pt x="155765" y="64439"/>
                  </a:lnTo>
                  <a:lnTo>
                    <a:pt x="158623" y="69443"/>
                  </a:lnTo>
                  <a:lnTo>
                    <a:pt x="165125" y="70104"/>
                  </a:lnTo>
                  <a:lnTo>
                    <a:pt x="168224" y="74828"/>
                  </a:lnTo>
                  <a:lnTo>
                    <a:pt x="198450" y="100152"/>
                  </a:lnTo>
                  <a:lnTo>
                    <a:pt x="223761" y="129451"/>
                  </a:lnTo>
                  <a:lnTo>
                    <a:pt x="243014" y="166966"/>
                  </a:lnTo>
                  <a:lnTo>
                    <a:pt x="243840" y="169633"/>
                  </a:lnTo>
                  <a:lnTo>
                    <a:pt x="243611" y="173215"/>
                  </a:lnTo>
                  <a:lnTo>
                    <a:pt x="247142" y="174523"/>
                  </a:lnTo>
                  <a:lnTo>
                    <a:pt x="247650" y="17131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861972" y="135364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673" y="0"/>
                  </a:moveTo>
                  <a:lnTo>
                    <a:pt x="0" y="1206"/>
                  </a:lnTo>
                  <a:lnTo>
                    <a:pt x="1142" y="1498"/>
                  </a:lnTo>
                  <a:lnTo>
                    <a:pt x="1701" y="2082"/>
                  </a:lnTo>
                  <a:lnTo>
                    <a:pt x="2285" y="3454"/>
                  </a:lnTo>
                  <a:lnTo>
                    <a:pt x="3327" y="4152"/>
                  </a:lnTo>
                  <a:lnTo>
                    <a:pt x="4825" y="4152"/>
                  </a:lnTo>
                  <a:lnTo>
                    <a:pt x="4521" y="1689"/>
                  </a:lnTo>
                  <a:lnTo>
                    <a:pt x="3136" y="304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854339" y="1350530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80" h="3175">
                  <a:moveTo>
                    <a:pt x="2082" y="0"/>
                  </a:moveTo>
                  <a:lnTo>
                    <a:pt x="0" y="0"/>
                  </a:lnTo>
                  <a:lnTo>
                    <a:pt x="1257" y="965"/>
                  </a:lnTo>
                  <a:lnTo>
                    <a:pt x="2120" y="2666"/>
                  </a:lnTo>
                  <a:lnTo>
                    <a:pt x="4152" y="2082"/>
                  </a:lnTo>
                  <a:lnTo>
                    <a:pt x="4813" y="888"/>
                  </a:lnTo>
                  <a:lnTo>
                    <a:pt x="3670" y="596"/>
                  </a:lnTo>
                  <a:lnTo>
                    <a:pt x="3124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857463" y="135044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1765" y="0"/>
                  </a:moveTo>
                  <a:lnTo>
                    <a:pt x="0" y="101"/>
                  </a:lnTo>
                  <a:lnTo>
                    <a:pt x="1028" y="2171"/>
                  </a:lnTo>
                  <a:lnTo>
                    <a:pt x="2070" y="2171"/>
                  </a:lnTo>
                  <a:lnTo>
                    <a:pt x="2755" y="2755"/>
                  </a:lnTo>
                  <a:lnTo>
                    <a:pt x="3454" y="2806"/>
                  </a:lnTo>
                  <a:lnTo>
                    <a:pt x="4140" y="2171"/>
                  </a:lnTo>
                  <a:lnTo>
                    <a:pt x="3352" y="279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859534" y="135261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30" h="7619">
                  <a:moveTo>
                    <a:pt x="4152" y="3111"/>
                  </a:moveTo>
                  <a:lnTo>
                    <a:pt x="3454" y="1727"/>
                  </a:lnTo>
                  <a:lnTo>
                    <a:pt x="3111" y="1028"/>
                  </a:lnTo>
                  <a:lnTo>
                    <a:pt x="2768" y="698"/>
                  </a:lnTo>
                  <a:lnTo>
                    <a:pt x="2425" y="342"/>
                  </a:lnTo>
                  <a:lnTo>
                    <a:pt x="2070" y="0"/>
                  </a:lnTo>
                  <a:lnTo>
                    <a:pt x="0" y="0"/>
                  </a:lnTo>
                  <a:lnTo>
                    <a:pt x="914" y="1663"/>
                  </a:lnTo>
                  <a:lnTo>
                    <a:pt x="2057" y="3035"/>
                  </a:lnTo>
                  <a:lnTo>
                    <a:pt x="4152" y="3111"/>
                  </a:lnTo>
                  <a:close/>
                </a:path>
                <a:path w="11430" h="7619">
                  <a:moveTo>
                    <a:pt x="11417" y="7264"/>
                  </a:moveTo>
                  <a:lnTo>
                    <a:pt x="10629" y="5384"/>
                  </a:lnTo>
                  <a:lnTo>
                    <a:pt x="9042" y="5092"/>
                  </a:lnTo>
                  <a:lnTo>
                    <a:pt x="7264" y="5194"/>
                  </a:lnTo>
                  <a:lnTo>
                    <a:pt x="8051" y="7086"/>
                  </a:lnTo>
                  <a:lnTo>
                    <a:pt x="9639" y="7366"/>
                  </a:lnTo>
                  <a:lnTo>
                    <a:pt x="11417" y="7264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876145" y="1361960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0" y="0"/>
                  </a:moveTo>
                  <a:lnTo>
                    <a:pt x="914" y="1663"/>
                  </a:lnTo>
                  <a:lnTo>
                    <a:pt x="2044" y="3035"/>
                  </a:lnTo>
                  <a:lnTo>
                    <a:pt x="4152" y="3111"/>
                  </a:lnTo>
                  <a:lnTo>
                    <a:pt x="3238" y="1447"/>
                  </a:lnTo>
                  <a:lnTo>
                    <a:pt x="2108" y="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D5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848116" y="1346390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40">
                  <a:moveTo>
                    <a:pt x="0" y="0"/>
                  </a:moveTo>
                  <a:lnTo>
                    <a:pt x="787" y="1879"/>
                  </a:lnTo>
                  <a:lnTo>
                    <a:pt x="2374" y="2171"/>
                  </a:lnTo>
                  <a:lnTo>
                    <a:pt x="4152" y="2070"/>
                  </a:lnTo>
                  <a:lnTo>
                    <a:pt x="3086" y="723"/>
                  </a:lnTo>
                  <a:lnTo>
                    <a:pt x="1638" y="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E6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76" name="object 5376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00454" y="1278432"/>
              <a:ext cx="258559" cy="81457"/>
            </a:xfrm>
            <a:prstGeom prst="rect">
              <a:avLst/>
            </a:prstGeom>
          </p:spPr>
        </p:pic>
        <p:sp>
          <p:nvSpPr>
            <p:cNvPr id="5377" name="object 5377"/>
            <p:cNvSpPr/>
            <p:nvPr/>
          </p:nvSpPr>
          <p:spPr>
            <a:xfrm>
              <a:off x="1066393" y="1274114"/>
              <a:ext cx="881380" cy="501015"/>
            </a:xfrm>
            <a:custGeom>
              <a:avLst/>
              <a:gdLst/>
              <a:ahLst/>
              <a:cxnLst/>
              <a:rect l="l" t="t" r="r" b="b"/>
              <a:pathLst>
                <a:path w="881380" h="501014">
                  <a:moveTo>
                    <a:pt x="415956" y="0"/>
                  </a:moveTo>
                  <a:lnTo>
                    <a:pt x="395763" y="297"/>
                  </a:lnTo>
                  <a:lnTo>
                    <a:pt x="375580" y="1058"/>
                  </a:lnTo>
                  <a:lnTo>
                    <a:pt x="355409" y="2273"/>
                  </a:lnTo>
                  <a:lnTo>
                    <a:pt x="351180" y="2235"/>
                  </a:lnTo>
                  <a:lnTo>
                    <a:pt x="349084" y="2641"/>
                  </a:lnTo>
                  <a:lnTo>
                    <a:pt x="346621" y="3543"/>
                  </a:lnTo>
                  <a:lnTo>
                    <a:pt x="344055" y="3340"/>
                  </a:lnTo>
                  <a:lnTo>
                    <a:pt x="338709" y="3454"/>
                  </a:lnTo>
                  <a:lnTo>
                    <a:pt x="334975" y="4622"/>
                  </a:lnTo>
                  <a:lnTo>
                    <a:pt x="332524" y="4368"/>
                  </a:lnTo>
                  <a:lnTo>
                    <a:pt x="327939" y="4597"/>
                  </a:lnTo>
                  <a:lnTo>
                    <a:pt x="324586" y="5677"/>
                  </a:lnTo>
                  <a:lnTo>
                    <a:pt x="322186" y="5410"/>
                  </a:lnTo>
                  <a:lnTo>
                    <a:pt x="319036" y="5613"/>
                  </a:lnTo>
                  <a:lnTo>
                    <a:pt x="315264" y="6743"/>
                  </a:lnTo>
                  <a:lnTo>
                    <a:pt x="312902" y="6439"/>
                  </a:lnTo>
                  <a:lnTo>
                    <a:pt x="310616" y="6705"/>
                  </a:lnTo>
                  <a:lnTo>
                    <a:pt x="306882" y="7823"/>
                  </a:lnTo>
                  <a:lnTo>
                    <a:pt x="304507" y="7493"/>
                  </a:lnTo>
                  <a:lnTo>
                    <a:pt x="274281" y="11900"/>
                  </a:lnTo>
                  <a:lnTo>
                    <a:pt x="271068" y="12890"/>
                  </a:lnTo>
                  <a:lnTo>
                    <a:pt x="269290" y="12839"/>
                  </a:lnTo>
                  <a:lnTo>
                    <a:pt x="267550" y="13055"/>
                  </a:lnTo>
                  <a:lnTo>
                    <a:pt x="264287" y="13944"/>
                  </a:lnTo>
                  <a:lnTo>
                    <a:pt x="262420" y="13716"/>
                  </a:lnTo>
                  <a:lnTo>
                    <a:pt x="214485" y="23523"/>
                  </a:lnTo>
                  <a:lnTo>
                    <a:pt x="179590" y="34607"/>
                  </a:lnTo>
                  <a:lnTo>
                    <a:pt x="151875" y="43867"/>
                  </a:lnTo>
                  <a:lnTo>
                    <a:pt x="102058" y="64323"/>
                  </a:lnTo>
                  <a:lnTo>
                    <a:pt x="58496" y="88321"/>
                  </a:lnTo>
                  <a:lnTo>
                    <a:pt x="22287" y="115380"/>
                  </a:lnTo>
                  <a:lnTo>
                    <a:pt x="5168" y="135153"/>
                  </a:lnTo>
                  <a:lnTo>
                    <a:pt x="11328" y="131089"/>
                  </a:lnTo>
                  <a:lnTo>
                    <a:pt x="12865" y="128346"/>
                  </a:lnTo>
                  <a:lnTo>
                    <a:pt x="17475" y="126454"/>
                  </a:lnTo>
                  <a:lnTo>
                    <a:pt x="18719" y="125006"/>
                  </a:lnTo>
                  <a:lnTo>
                    <a:pt x="34174" y="112128"/>
                  </a:lnTo>
                  <a:lnTo>
                    <a:pt x="41379" y="106553"/>
                  </a:lnTo>
                  <a:lnTo>
                    <a:pt x="51803" y="99517"/>
                  </a:lnTo>
                  <a:lnTo>
                    <a:pt x="54470" y="97307"/>
                  </a:lnTo>
                  <a:lnTo>
                    <a:pt x="98555" y="72725"/>
                  </a:lnTo>
                  <a:lnTo>
                    <a:pt x="141835" y="54209"/>
                  </a:lnTo>
                  <a:lnTo>
                    <a:pt x="201474" y="35261"/>
                  </a:lnTo>
                  <a:lnTo>
                    <a:pt x="255631" y="23475"/>
                  </a:lnTo>
                  <a:lnTo>
                    <a:pt x="303175" y="16119"/>
                  </a:lnTo>
                  <a:lnTo>
                    <a:pt x="345369" y="11398"/>
                  </a:lnTo>
                  <a:lnTo>
                    <a:pt x="400367" y="8496"/>
                  </a:lnTo>
                  <a:lnTo>
                    <a:pt x="435379" y="8236"/>
                  </a:lnTo>
                  <a:lnTo>
                    <a:pt x="470341" y="9244"/>
                  </a:lnTo>
                  <a:lnTo>
                    <a:pt x="540067" y="15506"/>
                  </a:lnTo>
                  <a:lnTo>
                    <a:pt x="596642" y="24692"/>
                  </a:lnTo>
                  <a:lnTo>
                    <a:pt x="652399" y="37896"/>
                  </a:lnTo>
                  <a:lnTo>
                    <a:pt x="677926" y="46444"/>
                  </a:lnTo>
                  <a:lnTo>
                    <a:pt x="708939" y="57092"/>
                  </a:lnTo>
                  <a:lnTo>
                    <a:pt x="767505" y="85466"/>
                  </a:lnTo>
                  <a:lnTo>
                    <a:pt x="811661" y="116900"/>
                  </a:lnTo>
                  <a:lnTo>
                    <a:pt x="841561" y="147189"/>
                  </a:lnTo>
                  <a:lnTo>
                    <a:pt x="866646" y="191515"/>
                  </a:lnTo>
                  <a:lnTo>
                    <a:pt x="873642" y="247226"/>
                  </a:lnTo>
                  <a:lnTo>
                    <a:pt x="868146" y="276174"/>
                  </a:lnTo>
                  <a:lnTo>
                    <a:pt x="841636" y="330933"/>
                  </a:lnTo>
                  <a:lnTo>
                    <a:pt x="801001" y="376110"/>
                  </a:lnTo>
                  <a:lnTo>
                    <a:pt x="758898" y="408403"/>
                  </a:lnTo>
                  <a:lnTo>
                    <a:pt x="712622" y="434657"/>
                  </a:lnTo>
                  <a:lnTo>
                    <a:pt x="652111" y="459373"/>
                  </a:lnTo>
                  <a:lnTo>
                    <a:pt x="589191" y="476859"/>
                  </a:lnTo>
                  <a:lnTo>
                    <a:pt x="548484" y="484943"/>
                  </a:lnTo>
                  <a:lnTo>
                    <a:pt x="507339" y="490169"/>
                  </a:lnTo>
                  <a:lnTo>
                    <a:pt x="458241" y="493496"/>
                  </a:lnTo>
                  <a:lnTo>
                    <a:pt x="453174" y="493369"/>
                  </a:lnTo>
                  <a:lnTo>
                    <a:pt x="450672" y="493890"/>
                  </a:lnTo>
                  <a:lnTo>
                    <a:pt x="448678" y="494627"/>
                  </a:lnTo>
                  <a:lnTo>
                    <a:pt x="418207" y="494543"/>
                  </a:lnTo>
                  <a:lnTo>
                    <a:pt x="391926" y="493973"/>
                  </a:lnTo>
                  <a:lnTo>
                    <a:pt x="339445" y="490550"/>
                  </a:lnTo>
                  <a:lnTo>
                    <a:pt x="296278" y="485495"/>
                  </a:lnTo>
                  <a:lnTo>
                    <a:pt x="255614" y="477582"/>
                  </a:lnTo>
                  <a:lnTo>
                    <a:pt x="215341" y="467753"/>
                  </a:lnTo>
                  <a:lnTo>
                    <a:pt x="149729" y="445208"/>
                  </a:lnTo>
                  <a:lnTo>
                    <a:pt x="88214" y="413156"/>
                  </a:lnTo>
                  <a:lnTo>
                    <a:pt x="44276" y="381622"/>
                  </a:lnTo>
                  <a:lnTo>
                    <a:pt x="3987" y="340106"/>
                  </a:lnTo>
                  <a:lnTo>
                    <a:pt x="1930" y="339826"/>
                  </a:lnTo>
                  <a:lnTo>
                    <a:pt x="431" y="340131"/>
                  </a:lnTo>
                  <a:lnTo>
                    <a:pt x="0" y="340906"/>
                  </a:lnTo>
                  <a:lnTo>
                    <a:pt x="7142" y="350848"/>
                  </a:lnTo>
                  <a:lnTo>
                    <a:pt x="58979" y="399865"/>
                  </a:lnTo>
                  <a:lnTo>
                    <a:pt x="91500" y="421856"/>
                  </a:lnTo>
                  <a:lnTo>
                    <a:pt x="125978" y="440636"/>
                  </a:lnTo>
                  <a:lnTo>
                    <a:pt x="162128" y="456590"/>
                  </a:lnTo>
                  <a:lnTo>
                    <a:pt x="224972" y="477040"/>
                  </a:lnTo>
                  <a:lnTo>
                    <a:pt x="289674" y="490461"/>
                  </a:lnTo>
                  <a:lnTo>
                    <a:pt x="332122" y="496060"/>
                  </a:lnTo>
                  <a:lnTo>
                    <a:pt x="374734" y="499359"/>
                  </a:lnTo>
                  <a:lnTo>
                    <a:pt x="417481" y="500432"/>
                  </a:lnTo>
                  <a:lnTo>
                    <a:pt x="460336" y="499351"/>
                  </a:lnTo>
                  <a:lnTo>
                    <a:pt x="533644" y="492784"/>
                  </a:lnTo>
                  <a:lnTo>
                    <a:pt x="605980" y="479158"/>
                  </a:lnTo>
                  <a:lnTo>
                    <a:pt x="656000" y="464619"/>
                  </a:lnTo>
                  <a:lnTo>
                    <a:pt x="703967" y="445725"/>
                  </a:lnTo>
                  <a:lnTo>
                    <a:pt x="749534" y="421726"/>
                  </a:lnTo>
                  <a:lnTo>
                    <a:pt x="792353" y="391871"/>
                  </a:lnTo>
                  <a:lnTo>
                    <a:pt x="834259" y="351029"/>
                  </a:lnTo>
                  <a:lnTo>
                    <a:pt x="865517" y="301587"/>
                  </a:lnTo>
                  <a:lnTo>
                    <a:pt x="879106" y="257907"/>
                  </a:lnTo>
                  <a:lnTo>
                    <a:pt x="880855" y="235287"/>
                  </a:lnTo>
                  <a:lnTo>
                    <a:pt x="878865" y="212140"/>
                  </a:lnTo>
                  <a:lnTo>
                    <a:pt x="858412" y="158656"/>
                  </a:lnTo>
                  <a:lnTo>
                    <a:pt x="820737" y="115468"/>
                  </a:lnTo>
                  <a:lnTo>
                    <a:pt x="778007" y="83741"/>
                  </a:lnTo>
                  <a:lnTo>
                    <a:pt x="762838" y="74472"/>
                  </a:lnTo>
                  <a:lnTo>
                    <a:pt x="760374" y="72110"/>
                  </a:lnTo>
                  <a:lnTo>
                    <a:pt x="723890" y="54339"/>
                  </a:lnTo>
                  <a:lnTo>
                    <a:pt x="686112" y="40092"/>
                  </a:lnTo>
                  <a:lnTo>
                    <a:pt x="634168" y="24388"/>
                  </a:lnTo>
                  <a:lnTo>
                    <a:pt x="591870" y="14948"/>
                  </a:lnTo>
                  <a:lnTo>
                    <a:pt x="583666" y="13881"/>
                  </a:lnTo>
                  <a:lnTo>
                    <a:pt x="575513" y="12484"/>
                  </a:lnTo>
                  <a:lnTo>
                    <a:pt x="530263" y="6091"/>
                  </a:lnTo>
                  <a:lnTo>
                    <a:pt x="478836" y="1417"/>
                  </a:lnTo>
                  <a:lnTo>
                    <a:pt x="464619" y="832"/>
                  </a:lnTo>
                  <a:lnTo>
                    <a:pt x="415956" y="0"/>
                  </a:lnTo>
                  <a:close/>
                </a:path>
              </a:pathLst>
            </a:custGeom>
            <a:solidFill>
              <a:srgbClr val="242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78" name="object 537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25117" y="1303502"/>
              <a:ext cx="231698" cy="167474"/>
            </a:xfrm>
            <a:prstGeom prst="rect">
              <a:avLst/>
            </a:prstGeom>
          </p:spPr>
        </p:pic>
        <p:sp>
          <p:nvSpPr>
            <p:cNvPr id="5379" name="object 5379"/>
            <p:cNvSpPr/>
            <p:nvPr/>
          </p:nvSpPr>
          <p:spPr>
            <a:xfrm>
              <a:off x="1848103" y="1367142"/>
              <a:ext cx="114300" cy="316865"/>
            </a:xfrm>
            <a:custGeom>
              <a:avLst/>
              <a:gdLst/>
              <a:ahLst/>
              <a:cxnLst/>
              <a:rect l="l" t="t" r="r" b="b"/>
              <a:pathLst>
                <a:path w="114300" h="316864">
                  <a:moveTo>
                    <a:pt x="17652" y="0"/>
                  </a:moveTo>
                  <a:lnTo>
                    <a:pt x="17614" y="1739"/>
                  </a:lnTo>
                  <a:lnTo>
                    <a:pt x="19088" y="2260"/>
                  </a:lnTo>
                  <a:lnTo>
                    <a:pt x="37812" y="16006"/>
                  </a:lnTo>
                  <a:lnTo>
                    <a:pt x="75190" y="51115"/>
                  </a:lnTo>
                  <a:lnTo>
                    <a:pt x="99083" y="89806"/>
                  </a:lnTo>
                  <a:lnTo>
                    <a:pt x="110358" y="134345"/>
                  </a:lnTo>
                  <a:lnTo>
                    <a:pt x="110909" y="144145"/>
                  </a:lnTo>
                  <a:lnTo>
                    <a:pt x="110558" y="154535"/>
                  </a:lnTo>
                  <a:lnTo>
                    <a:pt x="101182" y="194988"/>
                  </a:lnTo>
                  <a:lnTo>
                    <a:pt x="83208" y="231887"/>
                  </a:lnTo>
                  <a:lnTo>
                    <a:pt x="55297" y="268198"/>
                  </a:lnTo>
                  <a:lnTo>
                    <a:pt x="22834" y="299199"/>
                  </a:lnTo>
                  <a:lnTo>
                    <a:pt x="5435" y="312006"/>
                  </a:lnTo>
                  <a:lnTo>
                    <a:pt x="0" y="316738"/>
                  </a:lnTo>
                  <a:lnTo>
                    <a:pt x="3111" y="316738"/>
                  </a:lnTo>
                  <a:lnTo>
                    <a:pt x="7238" y="313664"/>
                  </a:lnTo>
                  <a:lnTo>
                    <a:pt x="11544" y="310819"/>
                  </a:lnTo>
                  <a:lnTo>
                    <a:pt x="41935" y="286194"/>
                  </a:lnTo>
                  <a:lnTo>
                    <a:pt x="59829" y="266750"/>
                  </a:lnTo>
                  <a:lnTo>
                    <a:pt x="64134" y="262966"/>
                  </a:lnTo>
                  <a:lnTo>
                    <a:pt x="66306" y="259803"/>
                  </a:lnTo>
                  <a:lnTo>
                    <a:pt x="69659" y="256413"/>
                  </a:lnTo>
                  <a:lnTo>
                    <a:pt x="75757" y="248716"/>
                  </a:lnTo>
                  <a:lnTo>
                    <a:pt x="98448" y="212296"/>
                  </a:lnTo>
                  <a:lnTo>
                    <a:pt x="111467" y="174345"/>
                  </a:lnTo>
                  <a:lnTo>
                    <a:pt x="113764" y="145047"/>
                  </a:lnTo>
                  <a:lnTo>
                    <a:pt x="113512" y="135242"/>
                  </a:lnTo>
                  <a:lnTo>
                    <a:pt x="104774" y="101993"/>
                  </a:lnTo>
                  <a:lnTo>
                    <a:pt x="104800" y="99796"/>
                  </a:lnTo>
                  <a:lnTo>
                    <a:pt x="103212" y="95377"/>
                  </a:lnTo>
                  <a:lnTo>
                    <a:pt x="102946" y="92341"/>
                  </a:lnTo>
                  <a:lnTo>
                    <a:pt x="90754" y="69479"/>
                  </a:lnTo>
                  <a:lnTo>
                    <a:pt x="67290" y="39327"/>
                  </a:lnTo>
                  <a:lnTo>
                    <a:pt x="31788" y="8877"/>
                  </a:lnTo>
                  <a:lnTo>
                    <a:pt x="25463" y="3340"/>
                  </a:lnTo>
                  <a:lnTo>
                    <a:pt x="17652" y="0"/>
                  </a:lnTo>
                  <a:close/>
                </a:path>
              </a:pathLst>
            </a:custGeom>
            <a:solidFill>
              <a:srgbClr val="307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105649" y="1281137"/>
              <a:ext cx="254635" cy="81915"/>
            </a:xfrm>
            <a:custGeom>
              <a:avLst/>
              <a:gdLst/>
              <a:ahLst/>
              <a:cxnLst/>
              <a:rect l="l" t="t" r="r" b="b"/>
              <a:pathLst>
                <a:path w="254634" h="81915">
                  <a:moveTo>
                    <a:pt x="70002" y="44195"/>
                  </a:moveTo>
                  <a:lnTo>
                    <a:pt x="68529" y="45516"/>
                  </a:lnTo>
                  <a:lnTo>
                    <a:pt x="63398" y="47053"/>
                  </a:lnTo>
                  <a:lnTo>
                    <a:pt x="58902" y="50406"/>
                  </a:lnTo>
                  <a:lnTo>
                    <a:pt x="53378" y="50863"/>
                  </a:lnTo>
                  <a:lnTo>
                    <a:pt x="52908" y="51015"/>
                  </a:lnTo>
                  <a:lnTo>
                    <a:pt x="52463" y="51219"/>
                  </a:lnTo>
                  <a:lnTo>
                    <a:pt x="52031" y="51485"/>
                  </a:lnTo>
                  <a:lnTo>
                    <a:pt x="45034" y="55308"/>
                  </a:lnTo>
                  <a:lnTo>
                    <a:pt x="37985" y="59016"/>
                  </a:lnTo>
                  <a:lnTo>
                    <a:pt x="30365" y="61506"/>
                  </a:lnTo>
                  <a:lnTo>
                    <a:pt x="29667" y="61658"/>
                  </a:lnTo>
                  <a:lnTo>
                    <a:pt x="29006" y="61912"/>
                  </a:lnTo>
                  <a:lnTo>
                    <a:pt x="28422" y="62331"/>
                  </a:lnTo>
                  <a:lnTo>
                    <a:pt x="24218" y="65735"/>
                  </a:lnTo>
                  <a:lnTo>
                    <a:pt x="21501" y="66395"/>
                  </a:lnTo>
                  <a:lnTo>
                    <a:pt x="21069" y="66522"/>
                  </a:lnTo>
                  <a:lnTo>
                    <a:pt x="20662" y="66700"/>
                  </a:lnTo>
                  <a:lnTo>
                    <a:pt x="20203" y="66987"/>
                  </a:lnTo>
                  <a:lnTo>
                    <a:pt x="19049" y="67856"/>
                  </a:lnTo>
                  <a:lnTo>
                    <a:pt x="17652" y="68351"/>
                  </a:lnTo>
                  <a:lnTo>
                    <a:pt x="16179" y="68694"/>
                  </a:lnTo>
                  <a:lnTo>
                    <a:pt x="14973" y="69265"/>
                  </a:lnTo>
                  <a:lnTo>
                    <a:pt x="13919" y="70065"/>
                  </a:lnTo>
                  <a:lnTo>
                    <a:pt x="11201" y="72021"/>
                  </a:lnTo>
                  <a:lnTo>
                    <a:pt x="9486" y="73075"/>
                  </a:lnTo>
                  <a:lnTo>
                    <a:pt x="7569" y="73761"/>
                  </a:lnTo>
                  <a:lnTo>
                    <a:pt x="7162" y="73964"/>
                  </a:lnTo>
                  <a:lnTo>
                    <a:pt x="6781" y="74218"/>
                  </a:lnTo>
                  <a:lnTo>
                    <a:pt x="6451" y="74536"/>
                  </a:lnTo>
                  <a:lnTo>
                    <a:pt x="4724" y="77076"/>
                  </a:lnTo>
                  <a:lnTo>
                    <a:pt x="125" y="77076"/>
                  </a:lnTo>
                  <a:lnTo>
                    <a:pt x="0" y="81864"/>
                  </a:lnTo>
                  <a:lnTo>
                    <a:pt x="3338" y="81165"/>
                  </a:lnTo>
                  <a:lnTo>
                    <a:pt x="5587" y="78587"/>
                  </a:lnTo>
                  <a:lnTo>
                    <a:pt x="8501" y="77076"/>
                  </a:lnTo>
                  <a:lnTo>
                    <a:pt x="4724" y="77076"/>
                  </a:lnTo>
                  <a:lnTo>
                    <a:pt x="139" y="76657"/>
                  </a:lnTo>
                  <a:lnTo>
                    <a:pt x="9308" y="76657"/>
                  </a:lnTo>
                  <a:lnTo>
                    <a:pt x="18267" y="72009"/>
                  </a:lnTo>
                  <a:lnTo>
                    <a:pt x="56437" y="53621"/>
                  </a:lnTo>
                  <a:lnTo>
                    <a:pt x="77822" y="44818"/>
                  </a:lnTo>
                  <a:lnTo>
                    <a:pt x="72262" y="44818"/>
                  </a:lnTo>
                  <a:lnTo>
                    <a:pt x="70002" y="44195"/>
                  </a:lnTo>
                  <a:close/>
                </a:path>
                <a:path w="254634" h="81915">
                  <a:moveTo>
                    <a:pt x="239750" y="1574"/>
                  </a:moveTo>
                  <a:lnTo>
                    <a:pt x="237070" y="2070"/>
                  </a:lnTo>
                  <a:lnTo>
                    <a:pt x="236550" y="2247"/>
                  </a:lnTo>
                  <a:lnTo>
                    <a:pt x="235925" y="2514"/>
                  </a:lnTo>
                  <a:lnTo>
                    <a:pt x="235534" y="2705"/>
                  </a:lnTo>
                  <a:lnTo>
                    <a:pt x="227887" y="3920"/>
                  </a:lnTo>
                  <a:lnTo>
                    <a:pt x="186558" y="10999"/>
                  </a:lnTo>
                  <a:lnTo>
                    <a:pt x="131965" y="23748"/>
                  </a:lnTo>
                  <a:lnTo>
                    <a:pt x="131406" y="23799"/>
                  </a:lnTo>
                  <a:lnTo>
                    <a:pt x="130873" y="23952"/>
                  </a:lnTo>
                  <a:lnTo>
                    <a:pt x="130365" y="24193"/>
                  </a:lnTo>
                  <a:lnTo>
                    <a:pt x="124548" y="25844"/>
                  </a:lnTo>
                  <a:lnTo>
                    <a:pt x="118922" y="28054"/>
                  </a:lnTo>
                  <a:lnTo>
                    <a:pt x="113182" y="29946"/>
                  </a:lnTo>
                  <a:lnTo>
                    <a:pt x="105335" y="32366"/>
                  </a:lnTo>
                  <a:lnTo>
                    <a:pt x="97520" y="34883"/>
                  </a:lnTo>
                  <a:lnTo>
                    <a:pt x="89747" y="37529"/>
                  </a:lnTo>
                  <a:lnTo>
                    <a:pt x="82029" y="40335"/>
                  </a:lnTo>
                  <a:lnTo>
                    <a:pt x="79197" y="41198"/>
                  </a:lnTo>
                  <a:lnTo>
                    <a:pt x="76314" y="41948"/>
                  </a:lnTo>
                  <a:lnTo>
                    <a:pt x="73723" y="43446"/>
                  </a:lnTo>
                  <a:lnTo>
                    <a:pt x="72262" y="44818"/>
                  </a:lnTo>
                  <a:lnTo>
                    <a:pt x="77822" y="44818"/>
                  </a:lnTo>
                  <a:lnTo>
                    <a:pt x="82092" y="43154"/>
                  </a:lnTo>
                  <a:lnTo>
                    <a:pt x="93654" y="38865"/>
                  </a:lnTo>
                  <a:lnTo>
                    <a:pt x="105322" y="34829"/>
                  </a:lnTo>
                  <a:lnTo>
                    <a:pt x="117116" y="31145"/>
                  </a:lnTo>
                  <a:lnTo>
                    <a:pt x="129057" y="27914"/>
                  </a:lnTo>
                  <a:lnTo>
                    <a:pt x="136905" y="25971"/>
                  </a:lnTo>
                  <a:lnTo>
                    <a:pt x="144437" y="22745"/>
                  </a:lnTo>
                  <a:lnTo>
                    <a:pt x="153225" y="21589"/>
                  </a:lnTo>
                  <a:lnTo>
                    <a:pt x="161734" y="21589"/>
                  </a:lnTo>
                  <a:lnTo>
                    <a:pt x="171045" y="19108"/>
                  </a:lnTo>
                  <a:lnTo>
                    <a:pt x="187985" y="15201"/>
                  </a:lnTo>
                  <a:lnTo>
                    <a:pt x="222249" y="8127"/>
                  </a:lnTo>
                  <a:lnTo>
                    <a:pt x="223824" y="6896"/>
                  </a:lnTo>
                  <a:lnTo>
                    <a:pt x="228702" y="6896"/>
                  </a:lnTo>
                  <a:lnTo>
                    <a:pt x="230060" y="5905"/>
                  </a:lnTo>
                  <a:lnTo>
                    <a:pt x="235113" y="5905"/>
                  </a:lnTo>
                  <a:lnTo>
                    <a:pt x="240969" y="5003"/>
                  </a:lnTo>
                  <a:lnTo>
                    <a:pt x="247903" y="3784"/>
                  </a:lnTo>
                  <a:lnTo>
                    <a:pt x="252754" y="3784"/>
                  </a:lnTo>
                  <a:lnTo>
                    <a:pt x="253917" y="2514"/>
                  </a:lnTo>
                  <a:lnTo>
                    <a:pt x="242608" y="2514"/>
                  </a:lnTo>
                  <a:lnTo>
                    <a:pt x="239750" y="1574"/>
                  </a:lnTo>
                  <a:close/>
                </a:path>
                <a:path w="254634" h="81915">
                  <a:moveTo>
                    <a:pt x="82029" y="40322"/>
                  </a:moveTo>
                  <a:close/>
                </a:path>
                <a:path w="254634" h="81915">
                  <a:moveTo>
                    <a:pt x="146303" y="22758"/>
                  </a:moveTo>
                  <a:lnTo>
                    <a:pt x="144500" y="25971"/>
                  </a:lnTo>
                  <a:lnTo>
                    <a:pt x="147893" y="25971"/>
                  </a:lnTo>
                  <a:lnTo>
                    <a:pt x="150901" y="24561"/>
                  </a:lnTo>
                  <a:lnTo>
                    <a:pt x="151639" y="24345"/>
                  </a:lnTo>
                  <a:lnTo>
                    <a:pt x="150329" y="24345"/>
                  </a:lnTo>
                  <a:lnTo>
                    <a:pt x="146303" y="22758"/>
                  </a:lnTo>
                  <a:close/>
                </a:path>
                <a:path w="254634" h="81915">
                  <a:moveTo>
                    <a:pt x="161734" y="21589"/>
                  </a:moveTo>
                  <a:lnTo>
                    <a:pt x="153225" y="21589"/>
                  </a:lnTo>
                  <a:lnTo>
                    <a:pt x="150329" y="24345"/>
                  </a:lnTo>
                  <a:lnTo>
                    <a:pt x="151639" y="24345"/>
                  </a:lnTo>
                  <a:lnTo>
                    <a:pt x="154025" y="23647"/>
                  </a:lnTo>
                  <a:lnTo>
                    <a:pt x="161734" y="21589"/>
                  </a:lnTo>
                  <a:close/>
                </a:path>
                <a:path w="254634" h="81915">
                  <a:moveTo>
                    <a:pt x="228702" y="6896"/>
                  </a:moveTo>
                  <a:lnTo>
                    <a:pt x="223824" y="6896"/>
                  </a:lnTo>
                  <a:lnTo>
                    <a:pt x="225856" y="8204"/>
                  </a:lnTo>
                  <a:lnTo>
                    <a:pt x="227469" y="7213"/>
                  </a:lnTo>
                  <a:lnTo>
                    <a:pt x="228511" y="7035"/>
                  </a:lnTo>
                  <a:lnTo>
                    <a:pt x="228702" y="6896"/>
                  </a:lnTo>
                  <a:close/>
                </a:path>
                <a:path w="254634" h="81915">
                  <a:moveTo>
                    <a:pt x="235113" y="5905"/>
                  </a:moveTo>
                  <a:lnTo>
                    <a:pt x="230060" y="5905"/>
                  </a:lnTo>
                  <a:lnTo>
                    <a:pt x="232028" y="7175"/>
                  </a:lnTo>
                  <a:lnTo>
                    <a:pt x="233603" y="6146"/>
                  </a:lnTo>
                  <a:lnTo>
                    <a:pt x="235113" y="5905"/>
                  </a:lnTo>
                  <a:close/>
                </a:path>
                <a:path w="254634" h="81915">
                  <a:moveTo>
                    <a:pt x="252754" y="3784"/>
                  </a:moveTo>
                  <a:lnTo>
                    <a:pt x="247903" y="3784"/>
                  </a:lnTo>
                  <a:lnTo>
                    <a:pt x="251777" y="4851"/>
                  </a:lnTo>
                  <a:lnTo>
                    <a:pt x="252754" y="3784"/>
                  </a:lnTo>
                  <a:close/>
                </a:path>
                <a:path w="254634" h="81915">
                  <a:moveTo>
                    <a:pt x="246875" y="888"/>
                  </a:moveTo>
                  <a:lnTo>
                    <a:pt x="246303" y="901"/>
                  </a:lnTo>
                  <a:lnTo>
                    <a:pt x="245744" y="965"/>
                  </a:lnTo>
                  <a:lnTo>
                    <a:pt x="245173" y="1092"/>
                  </a:lnTo>
                  <a:lnTo>
                    <a:pt x="242608" y="2514"/>
                  </a:lnTo>
                  <a:lnTo>
                    <a:pt x="253917" y="2514"/>
                  </a:lnTo>
                  <a:lnTo>
                    <a:pt x="254546" y="1828"/>
                  </a:lnTo>
                  <a:lnTo>
                    <a:pt x="253754" y="1219"/>
                  </a:lnTo>
                  <a:lnTo>
                    <a:pt x="249427" y="1219"/>
                  </a:lnTo>
                  <a:lnTo>
                    <a:pt x="246875" y="888"/>
                  </a:lnTo>
                  <a:close/>
                </a:path>
                <a:path w="254634" h="81915">
                  <a:moveTo>
                    <a:pt x="252171" y="0"/>
                  </a:moveTo>
                  <a:lnTo>
                    <a:pt x="249427" y="1219"/>
                  </a:lnTo>
                  <a:lnTo>
                    <a:pt x="253754" y="1219"/>
                  </a:lnTo>
                  <a:lnTo>
                    <a:pt x="252171" y="0"/>
                  </a:lnTo>
                  <a:close/>
                </a:path>
              </a:pathLst>
            </a:custGeom>
            <a:solidFill>
              <a:srgbClr val="3275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81" name="object 538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18425" y="1400378"/>
              <a:ext cx="64007" cy="216001"/>
            </a:xfrm>
            <a:prstGeom prst="rect">
              <a:avLst/>
            </a:prstGeom>
          </p:spPr>
        </p:pic>
        <p:sp>
          <p:nvSpPr>
            <p:cNvPr id="5382" name="object 5382"/>
            <p:cNvSpPr/>
            <p:nvPr/>
          </p:nvSpPr>
          <p:spPr>
            <a:xfrm>
              <a:off x="1099426" y="1355051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2801" y="0"/>
                  </a:moveTo>
                  <a:lnTo>
                    <a:pt x="12115" y="101"/>
                  </a:lnTo>
                  <a:lnTo>
                    <a:pt x="11404" y="673"/>
                  </a:lnTo>
                  <a:lnTo>
                    <a:pt x="10236" y="1790"/>
                  </a:lnTo>
                  <a:lnTo>
                    <a:pt x="8354" y="1790"/>
                  </a:lnTo>
                  <a:lnTo>
                    <a:pt x="7264" y="2743"/>
                  </a:lnTo>
                  <a:lnTo>
                    <a:pt x="6174" y="3835"/>
                  </a:lnTo>
                  <a:lnTo>
                    <a:pt x="4533" y="5968"/>
                  </a:lnTo>
                  <a:lnTo>
                    <a:pt x="1384" y="6426"/>
                  </a:lnTo>
                  <a:lnTo>
                    <a:pt x="0" y="8978"/>
                  </a:lnTo>
                  <a:lnTo>
                    <a:pt x="6223" y="6896"/>
                  </a:lnTo>
                  <a:lnTo>
                    <a:pt x="7810" y="3835"/>
                  </a:lnTo>
                  <a:lnTo>
                    <a:pt x="12344" y="3835"/>
                  </a:lnTo>
                  <a:lnTo>
                    <a:pt x="13091" y="1790"/>
                  </a:lnTo>
                  <a:lnTo>
                    <a:pt x="10236" y="1790"/>
                  </a:lnTo>
                  <a:lnTo>
                    <a:pt x="8470" y="1689"/>
                  </a:lnTo>
                  <a:lnTo>
                    <a:pt x="13128" y="1689"/>
                  </a:lnTo>
                  <a:lnTo>
                    <a:pt x="13500" y="673"/>
                  </a:lnTo>
                  <a:lnTo>
                    <a:pt x="12801" y="0"/>
                  </a:lnTo>
                  <a:close/>
                </a:path>
                <a:path w="13969" h="9525">
                  <a:moveTo>
                    <a:pt x="12344" y="3835"/>
                  </a:moveTo>
                  <a:lnTo>
                    <a:pt x="7810" y="3835"/>
                  </a:lnTo>
                  <a:lnTo>
                    <a:pt x="12242" y="4114"/>
                  </a:lnTo>
                  <a:lnTo>
                    <a:pt x="12344" y="3835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076578" y="1376502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4" h="3175">
                  <a:moveTo>
                    <a:pt x="4165" y="0"/>
                  </a:moveTo>
                  <a:lnTo>
                    <a:pt x="1041" y="0"/>
                  </a:lnTo>
                  <a:lnTo>
                    <a:pt x="698" y="1041"/>
                  </a:lnTo>
                  <a:lnTo>
                    <a:pt x="0" y="3111"/>
                  </a:lnTo>
                  <a:lnTo>
                    <a:pt x="2095" y="3035"/>
                  </a:lnTo>
                  <a:lnTo>
                    <a:pt x="3238" y="1663"/>
                  </a:lnTo>
                  <a:lnTo>
                    <a:pt x="4165" y="0"/>
                  </a:lnTo>
                  <a:close/>
                </a:path>
              </a:pathLst>
            </a:custGeom>
            <a:solidFill>
              <a:srgbClr val="31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84" name="object 538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851215" y="1372336"/>
              <a:ext cx="119630" cy="311543"/>
            </a:xfrm>
            <a:prstGeom prst="rect">
              <a:avLst/>
            </a:prstGeom>
          </p:spPr>
        </p:pic>
        <p:sp>
          <p:nvSpPr>
            <p:cNvPr id="5385" name="object 5385"/>
            <p:cNvSpPr/>
            <p:nvPr/>
          </p:nvSpPr>
          <p:spPr>
            <a:xfrm>
              <a:off x="1421371" y="1272402"/>
              <a:ext cx="290830" cy="29845"/>
            </a:xfrm>
            <a:custGeom>
              <a:avLst/>
              <a:gdLst/>
              <a:ahLst/>
              <a:cxnLst/>
              <a:rect l="l" t="t" r="r" b="b"/>
              <a:pathLst>
                <a:path w="290830" h="29844">
                  <a:moveTo>
                    <a:pt x="145411" y="3385"/>
                  </a:moveTo>
                  <a:lnTo>
                    <a:pt x="69086" y="3385"/>
                  </a:lnTo>
                  <a:lnTo>
                    <a:pt x="87084" y="3462"/>
                  </a:lnTo>
                  <a:lnTo>
                    <a:pt x="105079" y="3909"/>
                  </a:lnTo>
                  <a:lnTo>
                    <a:pt x="151355" y="6798"/>
                  </a:lnTo>
                  <a:lnTo>
                    <a:pt x="197383" y="12240"/>
                  </a:lnTo>
                  <a:lnTo>
                    <a:pt x="237438" y="18032"/>
                  </a:lnTo>
                  <a:lnTo>
                    <a:pt x="241249" y="18526"/>
                  </a:lnTo>
                  <a:lnTo>
                    <a:pt x="245160" y="18907"/>
                  </a:lnTo>
                  <a:lnTo>
                    <a:pt x="249008" y="19835"/>
                  </a:lnTo>
                  <a:lnTo>
                    <a:pt x="257544" y="21746"/>
                  </a:lnTo>
                  <a:lnTo>
                    <a:pt x="287286" y="29448"/>
                  </a:lnTo>
                  <a:lnTo>
                    <a:pt x="289585" y="28598"/>
                  </a:lnTo>
                  <a:lnTo>
                    <a:pt x="290779" y="26591"/>
                  </a:lnTo>
                  <a:lnTo>
                    <a:pt x="289763" y="26058"/>
                  </a:lnTo>
                  <a:lnTo>
                    <a:pt x="284632" y="24978"/>
                  </a:lnTo>
                  <a:lnTo>
                    <a:pt x="281241" y="24724"/>
                  </a:lnTo>
                  <a:lnTo>
                    <a:pt x="278244" y="23098"/>
                  </a:lnTo>
                  <a:lnTo>
                    <a:pt x="273545" y="22159"/>
                  </a:lnTo>
                  <a:lnTo>
                    <a:pt x="268846" y="21168"/>
                  </a:lnTo>
                  <a:lnTo>
                    <a:pt x="252698" y="18018"/>
                  </a:lnTo>
                  <a:lnTo>
                    <a:pt x="173634" y="6144"/>
                  </a:lnTo>
                  <a:lnTo>
                    <a:pt x="159921" y="4685"/>
                  </a:lnTo>
                  <a:lnTo>
                    <a:pt x="145411" y="3385"/>
                  </a:lnTo>
                  <a:close/>
                </a:path>
                <a:path w="290830" h="29844">
                  <a:moveTo>
                    <a:pt x="1308" y="2131"/>
                  </a:moveTo>
                  <a:lnTo>
                    <a:pt x="0" y="5293"/>
                  </a:lnTo>
                  <a:lnTo>
                    <a:pt x="24808" y="4020"/>
                  </a:lnTo>
                  <a:lnTo>
                    <a:pt x="33083" y="3794"/>
                  </a:lnTo>
                  <a:lnTo>
                    <a:pt x="69086" y="3385"/>
                  </a:lnTo>
                  <a:lnTo>
                    <a:pt x="145411" y="3385"/>
                  </a:lnTo>
                  <a:lnTo>
                    <a:pt x="143359" y="3223"/>
                  </a:lnTo>
                  <a:lnTo>
                    <a:pt x="14795" y="3223"/>
                  </a:lnTo>
                  <a:lnTo>
                    <a:pt x="8928" y="3134"/>
                  </a:lnTo>
                  <a:lnTo>
                    <a:pt x="8744" y="3109"/>
                  </a:lnTo>
                  <a:lnTo>
                    <a:pt x="4292" y="3109"/>
                  </a:lnTo>
                  <a:lnTo>
                    <a:pt x="1308" y="2131"/>
                  </a:lnTo>
                  <a:close/>
                </a:path>
                <a:path w="290830" h="29844">
                  <a:moveTo>
                    <a:pt x="11214" y="2639"/>
                  </a:moveTo>
                  <a:lnTo>
                    <a:pt x="7280" y="2906"/>
                  </a:lnTo>
                  <a:lnTo>
                    <a:pt x="8928" y="3134"/>
                  </a:lnTo>
                  <a:lnTo>
                    <a:pt x="14795" y="3223"/>
                  </a:lnTo>
                  <a:lnTo>
                    <a:pt x="16957" y="2867"/>
                  </a:lnTo>
                  <a:lnTo>
                    <a:pt x="15913" y="2867"/>
                  </a:lnTo>
                  <a:lnTo>
                    <a:pt x="11214" y="2639"/>
                  </a:lnTo>
                  <a:close/>
                </a:path>
                <a:path w="290830" h="29844">
                  <a:moveTo>
                    <a:pt x="123107" y="1686"/>
                  </a:moveTo>
                  <a:lnTo>
                    <a:pt x="20269" y="1686"/>
                  </a:lnTo>
                  <a:lnTo>
                    <a:pt x="21285" y="2563"/>
                  </a:lnTo>
                  <a:lnTo>
                    <a:pt x="20599" y="2766"/>
                  </a:lnTo>
                  <a:lnTo>
                    <a:pt x="17115" y="2841"/>
                  </a:lnTo>
                  <a:lnTo>
                    <a:pt x="14795" y="3223"/>
                  </a:lnTo>
                  <a:lnTo>
                    <a:pt x="143359" y="3223"/>
                  </a:lnTo>
                  <a:lnTo>
                    <a:pt x="123107" y="1686"/>
                  </a:lnTo>
                  <a:close/>
                </a:path>
                <a:path w="290830" h="29844">
                  <a:moveTo>
                    <a:pt x="7280" y="2906"/>
                  </a:moveTo>
                  <a:lnTo>
                    <a:pt x="4292" y="3109"/>
                  </a:lnTo>
                  <a:lnTo>
                    <a:pt x="8744" y="3109"/>
                  </a:lnTo>
                  <a:lnTo>
                    <a:pt x="7280" y="2906"/>
                  </a:lnTo>
                  <a:close/>
                </a:path>
                <a:path w="290830" h="29844">
                  <a:moveTo>
                    <a:pt x="64919" y="0"/>
                  </a:moveTo>
                  <a:lnTo>
                    <a:pt x="45234" y="334"/>
                  </a:lnTo>
                  <a:lnTo>
                    <a:pt x="25544" y="944"/>
                  </a:lnTo>
                  <a:lnTo>
                    <a:pt x="5854" y="1293"/>
                  </a:lnTo>
                  <a:lnTo>
                    <a:pt x="4787" y="1293"/>
                  </a:lnTo>
                  <a:lnTo>
                    <a:pt x="3771" y="1394"/>
                  </a:lnTo>
                  <a:lnTo>
                    <a:pt x="3060" y="2321"/>
                  </a:lnTo>
                  <a:lnTo>
                    <a:pt x="7280" y="2906"/>
                  </a:lnTo>
                  <a:lnTo>
                    <a:pt x="11214" y="2639"/>
                  </a:lnTo>
                  <a:lnTo>
                    <a:pt x="18346" y="2639"/>
                  </a:lnTo>
                  <a:lnTo>
                    <a:pt x="20662" y="2258"/>
                  </a:lnTo>
                  <a:lnTo>
                    <a:pt x="20269" y="1686"/>
                  </a:lnTo>
                  <a:lnTo>
                    <a:pt x="123107" y="1686"/>
                  </a:lnTo>
                  <a:lnTo>
                    <a:pt x="118719" y="1369"/>
                  </a:lnTo>
                  <a:lnTo>
                    <a:pt x="110205" y="974"/>
                  </a:lnTo>
                  <a:lnTo>
                    <a:pt x="93137" y="767"/>
                  </a:lnTo>
                  <a:lnTo>
                    <a:pt x="64919" y="0"/>
                  </a:lnTo>
                  <a:close/>
                </a:path>
                <a:path w="290830" h="29844">
                  <a:moveTo>
                    <a:pt x="18346" y="2639"/>
                  </a:moveTo>
                  <a:lnTo>
                    <a:pt x="11214" y="2639"/>
                  </a:lnTo>
                  <a:lnTo>
                    <a:pt x="15913" y="2867"/>
                  </a:lnTo>
                  <a:lnTo>
                    <a:pt x="17115" y="2841"/>
                  </a:lnTo>
                  <a:lnTo>
                    <a:pt x="18346" y="2639"/>
                  </a:lnTo>
                  <a:close/>
                </a:path>
                <a:path w="290830" h="29844">
                  <a:moveTo>
                    <a:pt x="17115" y="2841"/>
                  </a:moveTo>
                  <a:lnTo>
                    <a:pt x="15913" y="2867"/>
                  </a:lnTo>
                  <a:lnTo>
                    <a:pt x="16957" y="2867"/>
                  </a:lnTo>
                  <a:lnTo>
                    <a:pt x="17115" y="2841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86" name="object 538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99615" y="1295501"/>
              <a:ext cx="183794" cy="78549"/>
            </a:xfrm>
            <a:prstGeom prst="rect">
              <a:avLst/>
            </a:prstGeom>
          </p:spPr>
        </p:pic>
        <p:pic>
          <p:nvPicPr>
            <p:cNvPr id="5387" name="object 538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106690" y="1273492"/>
              <a:ext cx="336143" cy="84404"/>
            </a:xfrm>
            <a:prstGeom prst="rect">
              <a:avLst/>
            </a:prstGeom>
          </p:spPr>
        </p:pic>
        <p:sp>
          <p:nvSpPr>
            <p:cNvPr id="5388" name="object 5388"/>
            <p:cNvSpPr/>
            <p:nvPr/>
          </p:nvSpPr>
          <p:spPr>
            <a:xfrm>
              <a:off x="1065783" y="1310043"/>
              <a:ext cx="876300" cy="460375"/>
            </a:xfrm>
            <a:custGeom>
              <a:avLst/>
              <a:gdLst/>
              <a:ahLst/>
              <a:cxnLst/>
              <a:rect l="l" t="t" r="r" b="b"/>
              <a:pathLst>
                <a:path w="876300" h="460375">
                  <a:moveTo>
                    <a:pt x="1231" y="298462"/>
                  </a:moveTo>
                  <a:lnTo>
                    <a:pt x="723" y="298538"/>
                  </a:lnTo>
                  <a:lnTo>
                    <a:pt x="317" y="298805"/>
                  </a:lnTo>
                  <a:lnTo>
                    <a:pt x="0" y="299212"/>
                  </a:lnTo>
                  <a:lnTo>
                    <a:pt x="342" y="301167"/>
                  </a:lnTo>
                  <a:lnTo>
                    <a:pt x="2628" y="302094"/>
                  </a:lnTo>
                  <a:lnTo>
                    <a:pt x="2603" y="304241"/>
                  </a:lnTo>
                  <a:lnTo>
                    <a:pt x="3886" y="305600"/>
                  </a:lnTo>
                  <a:lnTo>
                    <a:pt x="5270" y="306895"/>
                  </a:lnTo>
                  <a:lnTo>
                    <a:pt x="6438" y="308343"/>
                  </a:lnTo>
                  <a:lnTo>
                    <a:pt x="40881" y="344195"/>
                  </a:lnTo>
                  <a:lnTo>
                    <a:pt x="95527" y="383111"/>
                  </a:lnTo>
                  <a:lnTo>
                    <a:pt x="155536" y="413054"/>
                  </a:lnTo>
                  <a:lnTo>
                    <a:pt x="216149" y="433551"/>
                  </a:lnTo>
                  <a:lnTo>
                    <a:pt x="278561" y="447675"/>
                  </a:lnTo>
                  <a:lnTo>
                    <a:pt x="352264" y="457344"/>
                  </a:lnTo>
                  <a:lnTo>
                    <a:pt x="426567" y="460260"/>
                  </a:lnTo>
                  <a:lnTo>
                    <a:pt x="434835" y="460311"/>
                  </a:lnTo>
                  <a:lnTo>
                    <a:pt x="443103" y="460311"/>
                  </a:lnTo>
                  <a:lnTo>
                    <a:pt x="451332" y="459130"/>
                  </a:lnTo>
                  <a:lnTo>
                    <a:pt x="451205" y="458825"/>
                  </a:lnTo>
                  <a:lnTo>
                    <a:pt x="450761" y="458825"/>
                  </a:lnTo>
                  <a:lnTo>
                    <a:pt x="450789" y="458428"/>
                  </a:lnTo>
                  <a:lnTo>
                    <a:pt x="450557" y="458406"/>
                  </a:lnTo>
                  <a:lnTo>
                    <a:pt x="451408" y="458393"/>
                  </a:lnTo>
                  <a:lnTo>
                    <a:pt x="454969" y="458393"/>
                  </a:lnTo>
                  <a:lnTo>
                    <a:pt x="456717" y="457835"/>
                  </a:lnTo>
                  <a:lnTo>
                    <a:pt x="482385" y="457835"/>
                  </a:lnTo>
                  <a:lnTo>
                    <a:pt x="490397" y="457187"/>
                  </a:lnTo>
                  <a:lnTo>
                    <a:pt x="514554" y="454753"/>
                  </a:lnTo>
                  <a:lnTo>
                    <a:pt x="426759" y="454753"/>
                  </a:lnTo>
                  <a:lnTo>
                    <a:pt x="412374" y="454574"/>
                  </a:lnTo>
                  <a:lnTo>
                    <a:pt x="369006" y="453712"/>
                  </a:lnTo>
                  <a:lnTo>
                    <a:pt x="323984" y="449996"/>
                  </a:lnTo>
                  <a:lnTo>
                    <a:pt x="258449" y="439669"/>
                  </a:lnTo>
                  <a:lnTo>
                    <a:pt x="241160" y="435216"/>
                  </a:lnTo>
                  <a:lnTo>
                    <a:pt x="234975" y="433971"/>
                  </a:lnTo>
                  <a:lnTo>
                    <a:pt x="228866" y="432435"/>
                  </a:lnTo>
                  <a:lnTo>
                    <a:pt x="215506" y="428866"/>
                  </a:lnTo>
                  <a:lnTo>
                    <a:pt x="208330" y="426631"/>
                  </a:lnTo>
                  <a:lnTo>
                    <a:pt x="200913" y="425310"/>
                  </a:lnTo>
                  <a:lnTo>
                    <a:pt x="199097" y="425157"/>
                  </a:lnTo>
                  <a:lnTo>
                    <a:pt x="197446" y="424434"/>
                  </a:lnTo>
                  <a:lnTo>
                    <a:pt x="194310" y="423545"/>
                  </a:lnTo>
                  <a:lnTo>
                    <a:pt x="192862" y="423265"/>
                  </a:lnTo>
                  <a:lnTo>
                    <a:pt x="191439" y="422846"/>
                  </a:lnTo>
                  <a:lnTo>
                    <a:pt x="189522" y="422490"/>
                  </a:lnTo>
                  <a:lnTo>
                    <a:pt x="187744" y="421767"/>
                  </a:lnTo>
                  <a:lnTo>
                    <a:pt x="186080" y="420751"/>
                  </a:lnTo>
                  <a:lnTo>
                    <a:pt x="182829" y="419404"/>
                  </a:lnTo>
                  <a:lnTo>
                    <a:pt x="179412" y="418592"/>
                  </a:lnTo>
                  <a:lnTo>
                    <a:pt x="176047" y="417601"/>
                  </a:lnTo>
                  <a:lnTo>
                    <a:pt x="168922" y="415671"/>
                  </a:lnTo>
                  <a:lnTo>
                    <a:pt x="165773" y="413639"/>
                  </a:lnTo>
                  <a:lnTo>
                    <a:pt x="163728" y="412940"/>
                  </a:lnTo>
                  <a:lnTo>
                    <a:pt x="159740" y="411289"/>
                  </a:lnTo>
                  <a:lnTo>
                    <a:pt x="158178" y="410819"/>
                  </a:lnTo>
                  <a:lnTo>
                    <a:pt x="155206" y="409486"/>
                  </a:lnTo>
                  <a:lnTo>
                    <a:pt x="154127" y="409079"/>
                  </a:lnTo>
                  <a:lnTo>
                    <a:pt x="153022" y="408736"/>
                  </a:lnTo>
                  <a:lnTo>
                    <a:pt x="151930" y="408355"/>
                  </a:lnTo>
                  <a:lnTo>
                    <a:pt x="150152" y="407835"/>
                  </a:lnTo>
                  <a:lnTo>
                    <a:pt x="148462" y="407123"/>
                  </a:lnTo>
                  <a:lnTo>
                    <a:pt x="146951" y="406044"/>
                  </a:lnTo>
                  <a:lnTo>
                    <a:pt x="141058" y="402805"/>
                  </a:lnTo>
                  <a:lnTo>
                    <a:pt x="134873" y="400177"/>
                  </a:lnTo>
                  <a:lnTo>
                    <a:pt x="128790" y="397344"/>
                  </a:lnTo>
                  <a:lnTo>
                    <a:pt x="127190" y="396557"/>
                  </a:lnTo>
                  <a:lnTo>
                    <a:pt x="125285" y="396557"/>
                  </a:lnTo>
                  <a:lnTo>
                    <a:pt x="123824" y="395414"/>
                  </a:lnTo>
                  <a:lnTo>
                    <a:pt x="123062" y="394944"/>
                  </a:lnTo>
                  <a:lnTo>
                    <a:pt x="121234" y="394093"/>
                  </a:lnTo>
                  <a:lnTo>
                    <a:pt x="119849" y="393357"/>
                  </a:lnTo>
                  <a:lnTo>
                    <a:pt x="117271" y="390969"/>
                  </a:lnTo>
                  <a:lnTo>
                    <a:pt x="115519" y="390207"/>
                  </a:lnTo>
                  <a:lnTo>
                    <a:pt x="113830" y="389382"/>
                  </a:lnTo>
                  <a:lnTo>
                    <a:pt x="77241" y="367576"/>
                  </a:lnTo>
                  <a:lnTo>
                    <a:pt x="72732" y="363626"/>
                  </a:lnTo>
                  <a:lnTo>
                    <a:pt x="67462" y="360794"/>
                  </a:lnTo>
                  <a:lnTo>
                    <a:pt x="66027" y="360121"/>
                  </a:lnTo>
                  <a:lnTo>
                    <a:pt x="64769" y="359194"/>
                  </a:lnTo>
                  <a:lnTo>
                    <a:pt x="63258" y="357835"/>
                  </a:lnTo>
                  <a:lnTo>
                    <a:pt x="62522" y="357339"/>
                  </a:lnTo>
                  <a:lnTo>
                    <a:pt x="61163" y="356577"/>
                  </a:lnTo>
                  <a:lnTo>
                    <a:pt x="60045" y="355536"/>
                  </a:lnTo>
                  <a:lnTo>
                    <a:pt x="58966" y="354431"/>
                  </a:lnTo>
                  <a:lnTo>
                    <a:pt x="57353" y="352856"/>
                  </a:lnTo>
                  <a:lnTo>
                    <a:pt x="55410" y="351701"/>
                  </a:lnTo>
                  <a:lnTo>
                    <a:pt x="53606" y="350393"/>
                  </a:lnTo>
                  <a:lnTo>
                    <a:pt x="52057" y="349491"/>
                  </a:lnTo>
                  <a:lnTo>
                    <a:pt x="50380" y="348818"/>
                  </a:lnTo>
                  <a:lnTo>
                    <a:pt x="49110" y="347510"/>
                  </a:lnTo>
                  <a:lnTo>
                    <a:pt x="48450" y="346862"/>
                  </a:lnTo>
                  <a:lnTo>
                    <a:pt x="48107" y="346583"/>
                  </a:lnTo>
                  <a:lnTo>
                    <a:pt x="46227" y="344830"/>
                  </a:lnTo>
                  <a:lnTo>
                    <a:pt x="44475" y="342963"/>
                  </a:lnTo>
                  <a:lnTo>
                    <a:pt x="42608" y="341198"/>
                  </a:lnTo>
                  <a:lnTo>
                    <a:pt x="41909" y="340575"/>
                  </a:lnTo>
                  <a:lnTo>
                    <a:pt x="41160" y="340017"/>
                  </a:lnTo>
                  <a:lnTo>
                    <a:pt x="40373" y="339496"/>
                  </a:lnTo>
                  <a:lnTo>
                    <a:pt x="37337" y="337286"/>
                  </a:lnTo>
                  <a:lnTo>
                    <a:pt x="34950" y="334403"/>
                  </a:lnTo>
                  <a:lnTo>
                    <a:pt x="30759" y="330390"/>
                  </a:lnTo>
                  <a:lnTo>
                    <a:pt x="29273" y="328904"/>
                  </a:lnTo>
                  <a:lnTo>
                    <a:pt x="24917" y="324281"/>
                  </a:lnTo>
                  <a:lnTo>
                    <a:pt x="21551" y="321589"/>
                  </a:lnTo>
                  <a:lnTo>
                    <a:pt x="19037" y="318109"/>
                  </a:lnTo>
                  <a:lnTo>
                    <a:pt x="16878" y="315061"/>
                  </a:lnTo>
                  <a:lnTo>
                    <a:pt x="13957" y="312674"/>
                  </a:lnTo>
                  <a:lnTo>
                    <a:pt x="11696" y="309727"/>
                  </a:lnTo>
                  <a:lnTo>
                    <a:pt x="9994" y="307848"/>
                  </a:lnTo>
                  <a:lnTo>
                    <a:pt x="8407" y="305866"/>
                  </a:lnTo>
                  <a:lnTo>
                    <a:pt x="7061" y="303707"/>
                  </a:lnTo>
                  <a:lnTo>
                    <a:pt x="5181" y="301891"/>
                  </a:lnTo>
                  <a:lnTo>
                    <a:pt x="4406" y="298843"/>
                  </a:lnTo>
                  <a:lnTo>
                    <a:pt x="1231" y="298462"/>
                  </a:lnTo>
                  <a:close/>
                </a:path>
                <a:path w="876300" h="460375">
                  <a:moveTo>
                    <a:pt x="482385" y="457835"/>
                  </a:moveTo>
                  <a:lnTo>
                    <a:pt x="456717" y="457835"/>
                  </a:lnTo>
                  <a:lnTo>
                    <a:pt x="459371" y="458978"/>
                  </a:lnTo>
                  <a:lnTo>
                    <a:pt x="467148" y="458889"/>
                  </a:lnTo>
                  <a:lnTo>
                    <a:pt x="475047" y="458428"/>
                  </a:lnTo>
                  <a:lnTo>
                    <a:pt x="482385" y="457835"/>
                  </a:lnTo>
                  <a:close/>
                </a:path>
                <a:path w="876300" h="460375">
                  <a:moveTo>
                    <a:pt x="454969" y="458393"/>
                  </a:moveTo>
                  <a:lnTo>
                    <a:pt x="451408" y="458393"/>
                  </a:lnTo>
                  <a:lnTo>
                    <a:pt x="450789" y="458428"/>
                  </a:lnTo>
                  <a:lnTo>
                    <a:pt x="453936" y="458724"/>
                  </a:lnTo>
                  <a:lnTo>
                    <a:pt x="454969" y="458393"/>
                  </a:lnTo>
                  <a:close/>
                </a:path>
                <a:path w="876300" h="460375">
                  <a:moveTo>
                    <a:pt x="451408" y="458393"/>
                  </a:moveTo>
                  <a:lnTo>
                    <a:pt x="450557" y="458406"/>
                  </a:lnTo>
                  <a:lnTo>
                    <a:pt x="450789" y="458428"/>
                  </a:lnTo>
                  <a:lnTo>
                    <a:pt x="451408" y="458393"/>
                  </a:lnTo>
                  <a:close/>
                </a:path>
                <a:path w="876300" h="460375">
                  <a:moveTo>
                    <a:pt x="645769" y="0"/>
                  </a:moveTo>
                  <a:lnTo>
                    <a:pt x="644779" y="266"/>
                  </a:lnTo>
                  <a:lnTo>
                    <a:pt x="643864" y="2311"/>
                  </a:lnTo>
                  <a:lnTo>
                    <a:pt x="644931" y="2921"/>
                  </a:lnTo>
                  <a:lnTo>
                    <a:pt x="646645" y="4064"/>
                  </a:lnTo>
                  <a:lnTo>
                    <a:pt x="647661" y="4343"/>
                  </a:lnTo>
                  <a:lnTo>
                    <a:pt x="656310" y="5918"/>
                  </a:lnTo>
                  <a:lnTo>
                    <a:pt x="663194" y="9753"/>
                  </a:lnTo>
                  <a:lnTo>
                    <a:pt x="672553" y="11633"/>
                  </a:lnTo>
                  <a:lnTo>
                    <a:pt x="673891" y="12704"/>
                  </a:lnTo>
                  <a:lnTo>
                    <a:pt x="675017" y="14046"/>
                  </a:lnTo>
                  <a:lnTo>
                    <a:pt x="681609" y="18376"/>
                  </a:lnTo>
                  <a:lnTo>
                    <a:pt x="689419" y="19761"/>
                  </a:lnTo>
                  <a:lnTo>
                    <a:pt x="696506" y="22847"/>
                  </a:lnTo>
                  <a:lnTo>
                    <a:pt x="712452" y="29521"/>
                  </a:lnTo>
                  <a:lnTo>
                    <a:pt x="760849" y="54217"/>
                  </a:lnTo>
                  <a:lnTo>
                    <a:pt x="797982" y="80636"/>
                  </a:lnTo>
                  <a:lnTo>
                    <a:pt x="827465" y="109612"/>
                  </a:lnTo>
                  <a:lnTo>
                    <a:pt x="850350" y="145078"/>
                  </a:lnTo>
                  <a:lnTo>
                    <a:pt x="861216" y="182784"/>
                  </a:lnTo>
                  <a:lnTo>
                    <a:pt x="862161" y="195667"/>
                  </a:lnTo>
                  <a:lnTo>
                    <a:pt x="861873" y="208614"/>
                  </a:lnTo>
                  <a:lnTo>
                    <a:pt x="851836" y="256627"/>
                  </a:lnTo>
                  <a:lnTo>
                    <a:pt x="829620" y="296064"/>
                  </a:lnTo>
                  <a:lnTo>
                    <a:pt x="796569" y="333313"/>
                  </a:lnTo>
                  <a:lnTo>
                    <a:pt x="766889" y="357949"/>
                  </a:lnTo>
                  <a:lnTo>
                    <a:pt x="723255" y="385526"/>
                  </a:lnTo>
                  <a:lnTo>
                    <a:pt x="675314" y="408808"/>
                  </a:lnTo>
                  <a:lnTo>
                    <a:pt x="628156" y="425562"/>
                  </a:lnTo>
                  <a:lnTo>
                    <a:pt x="587133" y="436333"/>
                  </a:lnTo>
                  <a:lnTo>
                    <a:pt x="541445" y="445533"/>
                  </a:lnTo>
                  <a:lnTo>
                    <a:pt x="490808" y="451694"/>
                  </a:lnTo>
                  <a:lnTo>
                    <a:pt x="441128" y="454749"/>
                  </a:lnTo>
                  <a:lnTo>
                    <a:pt x="426759" y="454753"/>
                  </a:lnTo>
                  <a:lnTo>
                    <a:pt x="514595" y="454749"/>
                  </a:lnTo>
                  <a:lnTo>
                    <a:pt x="564172" y="447659"/>
                  </a:lnTo>
                  <a:lnTo>
                    <a:pt x="636460" y="430149"/>
                  </a:lnTo>
                  <a:lnTo>
                    <a:pt x="677836" y="415959"/>
                  </a:lnTo>
                  <a:lnTo>
                    <a:pt x="717446" y="398322"/>
                  </a:lnTo>
                  <a:lnTo>
                    <a:pt x="755102" y="376885"/>
                  </a:lnTo>
                  <a:lnTo>
                    <a:pt x="790613" y="351294"/>
                  </a:lnTo>
                  <a:lnTo>
                    <a:pt x="833964" y="308275"/>
                  </a:lnTo>
                  <a:lnTo>
                    <a:pt x="864933" y="255625"/>
                  </a:lnTo>
                  <a:lnTo>
                    <a:pt x="876201" y="205541"/>
                  </a:lnTo>
                  <a:lnTo>
                    <a:pt x="874824" y="180228"/>
                  </a:lnTo>
                  <a:lnTo>
                    <a:pt x="858965" y="133733"/>
                  </a:lnTo>
                  <a:lnTo>
                    <a:pt x="831956" y="97572"/>
                  </a:lnTo>
                  <a:lnTo>
                    <a:pt x="793935" y="64904"/>
                  </a:lnTo>
                  <a:lnTo>
                    <a:pt x="747796" y="36852"/>
                  </a:lnTo>
                  <a:lnTo>
                    <a:pt x="712474" y="20836"/>
                  </a:lnTo>
                  <a:lnTo>
                    <a:pt x="681123" y="9956"/>
                  </a:lnTo>
                  <a:lnTo>
                    <a:pt x="678510" y="9956"/>
                  </a:lnTo>
                  <a:lnTo>
                    <a:pt x="678014" y="9753"/>
                  </a:lnTo>
                  <a:lnTo>
                    <a:pt x="671878" y="7453"/>
                  </a:lnTo>
                  <a:lnTo>
                    <a:pt x="665645" y="5457"/>
                  </a:lnTo>
                  <a:lnTo>
                    <a:pt x="659373" y="3581"/>
                  </a:lnTo>
                  <a:lnTo>
                    <a:pt x="653122" y="1638"/>
                  </a:lnTo>
                  <a:lnTo>
                    <a:pt x="651002" y="952"/>
                  </a:lnTo>
                  <a:lnTo>
                    <a:pt x="648843" y="406"/>
                  </a:lnTo>
                  <a:lnTo>
                    <a:pt x="645769" y="0"/>
                  </a:lnTo>
                  <a:close/>
                </a:path>
                <a:path w="876300" h="460375">
                  <a:moveTo>
                    <a:pt x="679488" y="9486"/>
                  </a:moveTo>
                  <a:lnTo>
                    <a:pt x="678510" y="9956"/>
                  </a:lnTo>
                  <a:lnTo>
                    <a:pt x="681123" y="9956"/>
                  </a:lnTo>
                  <a:lnTo>
                    <a:pt x="679488" y="9486"/>
                  </a:lnTo>
                  <a:close/>
                </a:path>
              </a:pathLst>
            </a:custGeom>
            <a:solidFill>
              <a:srgbClr val="BBB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029487" y="1281086"/>
              <a:ext cx="716280" cy="328295"/>
            </a:xfrm>
            <a:custGeom>
              <a:avLst/>
              <a:gdLst/>
              <a:ahLst/>
              <a:cxnLst/>
              <a:rect l="l" t="t" r="r" b="b"/>
              <a:pathLst>
                <a:path w="716280" h="328294">
                  <a:moveTo>
                    <a:pt x="715797" y="38442"/>
                  </a:moveTo>
                  <a:lnTo>
                    <a:pt x="671944" y="24777"/>
                  </a:lnTo>
                  <a:lnTo>
                    <a:pt x="613168" y="12547"/>
                  </a:lnTo>
                  <a:lnTo>
                    <a:pt x="545401" y="3581"/>
                  </a:lnTo>
                  <a:lnTo>
                    <a:pt x="507288" y="1016"/>
                  </a:lnTo>
                  <a:lnTo>
                    <a:pt x="469099" y="0"/>
                  </a:lnTo>
                  <a:lnTo>
                    <a:pt x="430860" y="292"/>
                  </a:lnTo>
                  <a:lnTo>
                    <a:pt x="376542" y="3594"/>
                  </a:lnTo>
                  <a:lnTo>
                    <a:pt x="322529" y="10172"/>
                  </a:lnTo>
                  <a:lnTo>
                    <a:pt x="271322" y="19189"/>
                  </a:lnTo>
                  <a:lnTo>
                    <a:pt x="221183" y="31686"/>
                  </a:lnTo>
                  <a:lnTo>
                    <a:pt x="172275" y="48260"/>
                  </a:lnTo>
                  <a:lnTo>
                    <a:pt x="124790" y="69494"/>
                  </a:lnTo>
                  <a:lnTo>
                    <a:pt x="84112" y="94221"/>
                  </a:lnTo>
                  <a:lnTo>
                    <a:pt x="80886" y="96126"/>
                  </a:lnTo>
                  <a:lnTo>
                    <a:pt x="40424" y="131800"/>
                  </a:lnTo>
                  <a:lnTo>
                    <a:pt x="11963" y="174396"/>
                  </a:lnTo>
                  <a:lnTo>
                    <a:pt x="495" y="214045"/>
                  </a:lnTo>
                  <a:lnTo>
                    <a:pt x="0" y="214490"/>
                  </a:lnTo>
                  <a:lnTo>
                    <a:pt x="457" y="214896"/>
                  </a:lnTo>
                  <a:lnTo>
                    <a:pt x="190" y="225298"/>
                  </a:lnTo>
                  <a:lnTo>
                    <a:pt x="406" y="235661"/>
                  </a:lnTo>
                  <a:lnTo>
                    <a:pt x="1143" y="246011"/>
                  </a:lnTo>
                  <a:lnTo>
                    <a:pt x="2489" y="256311"/>
                  </a:lnTo>
                  <a:lnTo>
                    <a:pt x="3683" y="257886"/>
                  </a:lnTo>
                  <a:lnTo>
                    <a:pt x="2184" y="260019"/>
                  </a:lnTo>
                  <a:lnTo>
                    <a:pt x="3568" y="261569"/>
                  </a:lnTo>
                  <a:lnTo>
                    <a:pt x="10515" y="282663"/>
                  </a:lnTo>
                  <a:lnTo>
                    <a:pt x="17589" y="298602"/>
                  </a:lnTo>
                  <a:lnTo>
                    <a:pt x="26162" y="313778"/>
                  </a:lnTo>
                  <a:lnTo>
                    <a:pt x="36296" y="328168"/>
                  </a:lnTo>
                  <a:lnTo>
                    <a:pt x="37757" y="328015"/>
                  </a:lnTo>
                  <a:lnTo>
                    <a:pt x="38354" y="327482"/>
                  </a:lnTo>
                  <a:lnTo>
                    <a:pt x="38442" y="326809"/>
                  </a:lnTo>
                  <a:lnTo>
                    <a:pt x="37528" y="324345"/>
                  </a:lnTo>
                  <a:lnTo>
                    <a:pt x="36029" y="323113"/>
                  </a:lnTo>
                  <a:lnTo>
                    <a:pt x="33985" y="319163"/>
                  </a:lnTo>
                  <a:lnTo>
                    <a:pt x="31038" y="314960"/>
                  </a:lnTo>
                  <a:lnTo>
                    <a:pt x="27660" y="311594"/>
                  </a:lnTo>
                  <a:lnTo>
                    <a:pt x="26212" y="307086"/>
                  </a:lnTo>
                  <a:lnTo>
                    <a:pt x="23063" y="301739"/>
                  </a:lnTo>
                  <a:lnTo>
                    <a:pt x="21729" y="298843"/>
                  </a:lnTo>
                  <a:lnTo>
                    <a:pt x="19735" y="295808"/>
                  </a:lnTo>
                  <a:lnTo>
                    <a:pt x="19050" y="294119"/>
                  </a:lnTo>
                  <a:lnTo>
                    <a:pt x="17475" y="291299"/>
                  </a:lnTo>
                  <a:lnTo>
                    <a:pt x="17068" y="289483"/>
                  </a:lnTo>
                  <a:lnTo>
                    <a:pt x="12827" y="278726"/>
                  </a:lnTo>
                  <a:lnTo>
                    <a:pt x="11455" y="274053"/>
                  </a:lnTo>
                  <a:lnTo>
                    <a:pt x="9906" y="270954"/>
                  </a:lnTo>
                  <a:lnTo>
                    <a:pt x="10020" y="269138"/>
                  </a:lnTo>
                  <a:lnTo>
                    <a:pt x="9728" y="265328"/>
                  </a:lnTo>
                  <a:lnTo>
                    <a:pt x="8521" y="261696"/>
                  </a:lnTo>
                  <a:lnTo>
                    <a:pt x="7645" y="258013"/>
                  </a:lnTo>
                  <a:lnTo>
                    <a:pt x="5537" y="247002"/>
                  </a:lnTo>
                  <a:lnTo>
                    <a:pt x="4483" y="235902"/>
                  </a:lnTo>
                  <a:lnTo>
                    <a:pt x="4457" y="224802"/>
                  </a:lnTo>
                  <a:lnTo>
                    <a:pt x="5435" y="213753"/>
                  </a:lnTo>
                  <a:lnTo>
                    <a:pt x="16395" y="175196"/>
                  </a:lnTo>
                  <a:lnTo>
                    <a:pt x="42329" y="135572"/>
                  </a:lnTo>
                  <a:lnTo>
                    <a:pt x="72885" y="108051"/>
                  </a:lnTo>
                  <a:lnTo>
                    <a:pt x="78257" y="102882"/>
                  </a:lnTo>
                  <a:lnTo>
                    <a:pt x="87160" y="96507"/>
                  </a:lnTo>
                  <a:lnTo>
                    <a:pt x="86766" y="95148"/>
                  </a:lnTo>
                  <a:lnTo>
                    <a:pt x="89154" y="95034"/>
                  </a:lnTo>
                  <a:lnTo>
                    <a:pt x="94970" y="89204"/>
                  </a:lnTo>
                  <a:lnTo>
                    <a:pt x="99631" y="87096"/>
                  </a:lnTo>
                  <a:lnTo>
                    <a:pt x="103098" y="84366"/>
                  </a:lnTo>
                  <a:lnTo>
                    <a:pt x="105359" y="83489"/>
                  </a:lnTo>
                  <a:lnTo>
                    <a:pt x="107937" y="81419"/>
                  </a:lnTo>
                  <a:lnTo>
                    <a:pt x="112737" y="79883"/>
                  </a:lnTo>
                  <a:lnTo>
                    <a:pt x="117284" y="76593"/>
                  </a:lnTo>
                  <a:lnTo>
                    <a:pt x="122199" y="74523"/>
                  </a:lnTo>
                  <a:lnTo>
                    <a:pt x="123875" y="72923"/>
                  </a:lnTo>
                  <a:lnTo>
                    <a:pt x="126022" y="72174"/>
                  </a:lnTo>
                  <a:lnTo>
                    <a:pt x="128968" y="70205"/>
                  </a:lnTo>
                  <a:lnTo>
                    <a:pt x="130606" y="69519"/>
                  </a:lnTo>
                  <a:lnTo>
                    <a:pt x="137553" y="65862"/>
                  </a:lnTo>
                  <a:lnTo>
                    <a:pt x="140347" y="64985"/>
                  </a:lnTo>
                  <a:lnTo>
                    <a:pt x="143230" y="62941"/>
                  </a:lnTo>
                  <a:lnTo>
                    <a:pt x="147434" y="61633"/>
                  </a:lnTo>
                  <a:lnTo>
                    <a:pt x="150444" y="60223"/>
                  </a:lnTo>
                  <a:lnTo>
                    <a:pt x="153898" y="59918"/>
                  </a:lnTo>
                  <a:lnTo>
                    <a:pt x="158089" y="56807"/>
                  </a:lnTo>
                  <a:lnTo>
                    <a:pt x="171627" y="52755"/>
                  </a:lnTo>
                  <a:lnTo>
                    <a:pt x="201587" y="41973"/>
                  </a:lnTo>
                  <a:lnTo>
                    <a:pt x="252298" y="27520"/>
                  </a:lnTo>
                  <a:lnTo>
                    <a:pt x="314731" y="15316"/>
                  </a:lnTo>
                  <a:lnTo>
                    <a:pt x="329145" y="13652"/>
                  </a:lnTo>
                  <a:lnTo>
                    <a:pt x="354050" y="9779"/>
                  </a:lnTo>
                  <a:lnTo>
                    <a:pt x="371919" y="7899"/>
                  </a:lnTo>
                  <a:lnTo>
                    <a:pt x="389839" y="6642"/>
                  </a:lnTo>
                  <a:lnTo>
                    <a:pt x="420674" y="5422"/>
                  </a:lnTo>
                  <a:lnTo>
                    <a:pt x="446532" y="4978"/>
                  </a:lnTo>
                  <a:lnTo>
                    <a:pt x="499364" y="6057"/>
                  </a:lnTo>
                  <a:lnTo>
                    <a:pt x="539153" y="8572"/>
                  </a:lnTo>
                  <a:lnTo>
                    <a:pt x="596277" y="15951"/>
                  </a:lnTo>
                  <a:lnTo>
                    <a:pt x="642289" y="24549"/>
                  </a:lnTo>
                  <a:lnTo>
                    <a:pt x="649643" y="26543"/>
                  </a:lnTo>
                  <a:lnTo>
                    <a:pt x="654583" y="27330"/>
                  </a:lnTo>
                  <a:lnTo>
                    <a:pt x="683869" y="35293"/>
                  </a:lnTo>
                  <a:lnTo>
                    <a:pt x="693597" y="38328"/>
                  </a:lnTo>
                  <a:lnTo>
                    <a:pt x="703211" y="41744"/>
                  </a:lnTo>
                  <a:lnTo>
                    <a:pt x="708710" y="43954"/>
                  </a:lnTo>
                  <a:lnTo>
                    <a:pt x="711669" y="42443"/>
                  </a:lnTo>
                  <a:lnTo>
                    <a:pt x="711606" y="40297"/>
                  </a:lnTo>
                  <a:lnTo>
                    <a:pt x="710234" y="39408"/>
                  </a:lnTo>
                  <a:lnTo>
                    <a:pt x="701535" y="38227"/>
                  </a:lnTo>
                  <a:lnTo>
                    <a:pt x="695604" y="34518"/>
                  </a:lnTo>
                  <a:lnTo>
                    <a:pt x="686396" y="32473"/>
                  </a:lnTo>
                  <a:lnTo>
                    <a:pt x="683514" y="32562"/>
                  </a:lnTo>
                  <a:lnTo>
                    <a:pt x="681278" y="30530"/>
                  </a:lnTo>
                  <a:lnTo>
                    <a:pt x="682459" y="29705"/>
                  </a:lnTo>
                  <a:lnTo>
                    <a:pt x="699820" y="35179"/>
                  </a:lnTo>
                  <a:lnTo>
                    <a:pt x="710209" y="38074"/>
                  </a:lnTo>
                  <a:lnTo>
                    <a:pt x="712800" y="40068"/>
                  </a:lnTo>
                  <a:lnTo>
                    <a:pt x="715797" y="38442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658721" y="1289570"/>
              <a:ext cx="71120" cy="17780"/>
            </a:xfrm>
            <a:custGeom>
              <a:avLst/>
              <a:gdLst/>
              <a:ahLst/>
              <a:cxnLst/>
              <a:rect l="l" t="t" r="r" b="b"/>
              <a:pathLst>
                <a:path w="71119" h="17780">
                  <a:moveTo>
                    <a:pt x="8242" y="0"/>
                  </a:moveTo>
                  <a:lnTo>
                    <a:pt x="0" y="850"/>
                  </a:lnTo>
                  <a:lnTo>
                    <a:pt x="17043" y="4650"/>
                  </a:lnTo>
                  <a:lnTo>
                    <a:pt x="34045" y="8626"/>
                  </a:lnTo>
                  <a:lnTo>
                    <a:pt x="50995" y="12816"/>
                  </a:lnTo>
                  <a:lnTo>
                    <a:pt x="67881" y="17259"/>
                  </a:lnTo>
                  <a:lnTo>
                    <a:pt x="67204" y="14389"/>
                  </a:lnTo>
                  <a:lnTo>
                    <a:pt x="64782" y="13830"/>
                  </a:lnTo>
                  <a:lnTo>
                    <a:pt x="60476" y="11099"/>
                  </a:lnTo>
                  <a:lnTo>
                    <a:pt x="52324" y="11099"/>
                  </a:lnTo>
                  <a:lnTo>
                    <a:pt x="30921" y="6158"/>
                  </a:lnTo>
                  <a:lnTo>
                    <a:pt x="15913" y="2971"/>
                  </a:lnTo>
                  <a:lnTo>
                    <a:pt x="8242" y="0"/>
                  </a:lnTo>
                  <a:close/>
                </a:path>
                <a:path w="71119" h="17780">
                  <a:moveTo>
                    <a:pt x="68300" y="14643"/>
                  </a:moveTo>
                  <a:lnTo>
                    <a:pt x="69977" y="15951"/>
                  </a:lnTo>
                  <a:lnTo>
                    <a:pt x="70993" y="15265"/>
                  </a:lnTo>
                  <a:lnTo>
                    <a:pt x="68300" y="14643"/>
                  </a:lnTo>
                  <a:close/>
                </a:path>
                <a:path w="71119" h="17780">
                  <a:moveTo>
                    <a:pt x="67030" y="13652"/>
                  </a:moveTo>
                  <a:lnTo>
                    <a:pt x="67204" y="14389"/>
                  </a:lnTo>
                  <a:lnTo>
                    <a:pt x="68300" y="14643"/>
                  </a:lnTo>
                  <a:lnTo>
                    <a:pt x="67030" y="13652"/>
                  </a:lnTo>
                  <a:close/>
                </a:path>
                <a:path w="71119" h="17780">
                  <a:moveTo>
                    <a:pt x="59055" y="10198"/>
                  </a:moveTo>
                  <a:lnTo>
                    <a:pt x="52324" y="11099"/>
                  </a:lnTo>
                  <a:lnTo>
                    <a:pt x="60476" y="11099"/>
                  </a:lnTo>
                  <a:lnTo>
                    <a:pt x="59055" y="10198"/>
                  </a:lnTo>
                  <a:close/>
                </a:path>
              </a:pathLst>
            </a:custGeom>
            <a:solidFill>
              <a:srgbClr val="35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339405" y="1283030"/>
              <a:ext cx="29209" cy="4445"/>
            </a:xfrm>
            <a:custGeom>
              <a:avLst/>
              <a:gdLst/>
              <a:ahLst/>
              <a:cxnLst/>
              <a:rect l="l" t="t" r="r" b="b"/>
              <a:pathLst>
                <a:path w="29209" h="4444">
                  <a:moveTo>
                    <a:pt x="20675" y="0"/>
                  </a:moveTo>
                  <a:lnTo>
                    <a:pt x="19659" y="1282"/>
                  </a:lnTo>
                  <a:lnTo>
                    <a:pt x="18161" y="762"/>
                  </a:lnTo>
                  <a:lnTo>
                    <a:pt x="11264" y="2273"/>
                  </a:lnTo>
                  <a:lnTo>
                    <a:pt x="5346" y="1727"/>
                  </a:lnTo>
                  <a:lnTo>
                    <a:pt x="0" y="4229"/>
                  </a:lnTo>
                  <a:lnTo>
                    <a:pt x="7299" y="3589"/>
                  </a:lnTo>
                  <a:lnTo>
                    <a:pt x="14565" y="2709"/>
                  </a:lnTo>
                  <a:lnTo>
                    <a:pt x="21790" y="1551"/>
                  </a:lnTo>
                  <a:lnTo>
                    <a:pt x="28968" y="76"/>
                  </a:lnTo>
                  <a:lnTo>
                    <a:pt x="20675" y="0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515097" y="1766925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59" h="3175">
                  <a:moveTo>
                    <a:pt x="6756" y="0"/>
                  </a:moveTo>
                  <a:lnTo>
                    <a:pt x="3365" y="1562"/>
                  </a:lnTo>
                  <a:lnTo>
                    <a:pt x="0" y="1866"/>
                  </a:lnTo>
                  <a:lnTo>
                    <a:pt x="2019" y="2260"/>
                  </a:lnTo>
                  <a:lnTo>
                    <a:pt x="4711" y="2565"/>
                  </a:lnTo>
                  <a:lnTo>
                    <a:pt x="7391" y="2743"/>
                  </a:lnTo>
                  <a:lnTo>
                    <a:pt x="10071" y="2108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CCC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327912" y="1276971"/>
              <a:ext cx="87630" cy="12700"/>
            </a:xfrm>
            <a:custGeom>
              <a:avLst/>
              <a:gdLst/>
              <a:ahLst/>
              <a:cxnLst/>
              <a:rect l="l" t="t" r="r" b="b"/>
              <a:pathLst>
                <a:path w="87630" h="12700">
                  <a:moveTo>
                    <a:pt x="5207" y="11366"/>
                  </a:moveTo>
                  <a:lnTo>
                    <a:pt x="3416" y="11366"/>
                  </a:lnTo>
                  <a:lnTo>
                    <a:pt x="1485" y="10553"/>
                  </a:lnTo>
                  <a:lnTo>
                    <a:pt x="0" y="12293"/>
                  </a:lnTo>
                  <a:lnTo>
                    <a:pt x="1828" y="12496"/>
                  </a:lnTo>
                  <a:lnTo>
                    <a:pt x="3594" y="12344"/>
                  </a:lnTo>
                  <a:lnTo>
                    <a:pt x="5207" y="11366"/>
                  </a:lnTo>
                  <a:close/>
                </a:path>
                <a:path w="87630" h="12700">
                  <a:moveTo>
                    <a:pt x="11341" y="10312"/>
                  </a:moveTo>
                  <a:lnTo>
                    <a:pt x="9601" y="10337"/>
                  </a:lnTo>
                  <a:lnTo>
                    <a:pt x="7708" y="9525"/>
                  </a:lnTo>
                  <a:lnTo>
                    <a:pt x="6248" y="11201"/>
                  </a:lnTo>
                  <a:lnTo>
                    <a:pt x="8039" y="11468"/>
                  </a:lnTo>
                  <a:lnTo>
                    <a:pt x="9779" y="11417"/>
                  </a:lnTo>
                  <a:lnTo>
                    <a:pt x="11341" y="10312"/>
                  </a:lnTo>
                  <a:close/>
                </a:path>
                <a:path w="87630" h="12700">
                  <a:moveTo>
                    <a:pt x="48107" y="5156"/>
                  </a:moveTo>
                  <a:lnTo>
                    <a:pt x="45554" y="5346"/>
                  </a:lnTo>
                  <a:lnTo>
                    <a:pt x="42824" y="4013"/>
                  </a:lnTo>
                  <a:lnTo>
                    <a:pt x="40525" y="6134"/>
                  </a:lnTo>
                  <a:lnTo>
                    <a:pt x="43129" y="6350"/>
                  </a:lnTo>
                  <a:lnTo>
                    <a:pt x="45669" y="6146"/>
                  </a:lnTo>
                  <a:lnTo>
                    <a:pt x="48107" y="5156"/>
                  </a:lnTo>
                  <a:close/>
                </a:path>
                <a:path w="87630" h="12700">
                  <a:moveTo>
                    <a:pt x="56349" y="4114"/>
                  </a:moveTo>
                  <a:lnTo>
                    <a:pt x="53797" y="4330"/>
                  </a:lnTo>
                  <a:lnTo>
                    <a:pt x="51028" y="2971"/>
                  </a:lnTo>
                  <a:lnTo>
                    <a:pt x="48729" y="5118"/>
                  </a:lnTo>
                  <a:lnTo>
                    <a:pt x="51333" y="5270"/>
                  </a:lnTo>
                  <a:lnTo>
                    <a:pt x="53911" y="5181"/>
                  </a:lnTo>
                  <a:lnTo>
                    <a:pt x="56349" y="4114"/>
                  </a:lnTo>
                  <a:close/>
                </a:path>
                <a:path w="87630" h="12700">
                  <a:moveTo>
                    <a:pt x="65620" y="3060"/>
                  </a:moveTo>
                  <a:lnTo>
                    <a:pt x="63106" y="3263"/>
                  </a:lnTo>
                  <a:lnTo>
                    <a:pt x="60401" y="1993"/>
                  </a:lnTo>
                  <a:lnTo>
                    <a:pt x="58102" y="4000"/>
                  </a:lnTo>
                  <a:lnTo>
                    <a:pt x="60655" y="4114"/>
                  </a:lnTo>
                  <a:lnTo>
                    <a:pt x="63207" y="4140"/>
                  </a:lnTo>
                  <a:lnTo>
                    <a:pt x="65620" y="3060"/>
                  </a:lnTo>
                  <a:close/>
                </a:path>
                <a:path w="87630" h="12700">
                  <a:moveTo>
                    <a:pt x="76022" y="2032"/>
                  </a:moveTo>
                  <a:lnTo>
                    <a:pt x="73507" y="2197"/>
                  </a:lnTo>
                  <a:lnTo>
                    <a:pt x="70840" y="1016"/>
                  </a:lnTo>
                  <a:lnTo>
                    <a:pt x="68516" y="2882"/>
                  </a:lnTo>
                  <a:lnTo>
                    <a:pt x="71069" y="3035"/>
                  </a:lnTo>
                  <a:lnTo>
                    <a:pt x="73609" y="3073"/>
                  </a:lnTo>
                  <a:lnTo>
                    <a:pt x="76022" y="2032"/>
                  </a:lnTo>
                  <a:close/>
                </a:path>
                <a:path w="87630" h="12700">
                  <a:moveTo>
                    <a:pt x="87401" y="990"/>
                  </a:moveTo>
                  <a:lnTo>
                    <a:pt x="84899" y="1143"/>
                  </a:lnTo>
                  <a:lnTo>
                    <a:pt x="82257" y="0"/>
                  </a:lnTo>
                  <a:lnTo>
                    <a:pt x="79946" y="1803"/>
                  </a:lnTo>
                  <a:lnTo>
                    <a:pt x="82473" y="1968"/>
                  </a:lnTo>
                  <a:lnTo>
                    <a:pt x="85013" y="2171"/>
                  </a:lnTo>
                  <a:lnTo>
                    <a:pt x="87401" y="990"/>
                  </a:lnTo>
                  <a:close/>
                </a:path>
              </a:pathLst>
            </a:custGeom>
            <a:solidFill>
              <a:srgbClr val="306C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811756" y="1333919"/>
              <a:ext cx="130175" cy="99695"/>
            </a:xfrm>
            <a:custGeom>
              <a:avLst/>
              <a:gdLst/>
              <a:ahLst/>
              <a:cxnLst/>
              <a:rect l="l" t="t" r="r" b="b"/>
              <a:pathLst>
                <a:path w="130175" h="99694">
                  <a:moveTo>
                    <a:pt x="0" y="0"/>
                  </a:moveTo>
                  <a:lnTo>
                    <a:pt x="5435" y="5283"/>
                  </a:lnTo>
                  <a:lnTo>
                    <a:pt x="12915" y="6756"/>
                  </a:lnTo>
                  <a:lnTo>
                    <a:pt x="28746" y="15274"/>
                  </a:lnTo>
                  <a:lnTo>
                    <a:pt x="47206" y="25973"/>
                  </a:lnTo>
                  <a:lnTo>
                    <a:pt x="62179" y="35509"/>
                  </a:lnTo>
                  <a:lnTo>
                    <a:pt x="67398" y="40462"/>
                  </a:lnTo>
                  <a:lnTo>
                    <a:pt x="73342" y="44094"/>
                  </a:lnTo>
                  <a:lnTo>
                    <a:pt x="103441" y="68973"/>
                  </a:lnTo>
                  <a:lnTo>
                    <a:pt x="126682" y="96570"/>
                  </a:lnTo>
                  <a:lnTo>
                    <a:pt x="127635" y="97396"/>
                  </a:lnTo>
                  <a:lnTo>
                    <a:pt x="127838" y="99339"/>
                  </a:lnTo>
                  <a:lnTo>
                    <a:pt x="129806" y="98653"/>
                  </a:lnTo>
                  <a:lnTo>
                    <a:pt x="129628" y="96672"/>
                  </a:lnTo>
                  <a:lnTo>
                    <a:pt x="97180" y="60477"/>
                  </a:lnTo>
                  <a:lnTo>
                    <a:pt x="77381" y="45389"/>
                  </a:lnTo>
                  <a:lnTo>
                    <a:pt x="71653" y="39458"/>
                  </a:lnTo>
                  <a:lnTo>
                    <a:pt x="48701" y="24831"/>
                  </a:lnTo>
                  <a:lnTo>
                    <a:pt x="37077" y="17774"/>
                  </a:lnTo>
                  <a:lnTo>
                    <a:pt x="12955" y="4783"/>
                  </a:lnTo>
                  <a:lnTo>
                    <a:pt x="6677" y="19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6B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945703" y="1442339"/>
              <a:ext cx="20320" cy="119380"/>
            </a:xfrm>
            <a:custGeom>
              <a:avLst/>
              <a:gdLst/>
              <a:ahLst/>
              <a:cxnLst/>
              <a:rect l="l" t="t" r="r" b="b"/>
              <a:pathLst>
                <a:path w="20319" h="119380">
                  <a:moveTo>
                    <a:pt x="1917" y="0"/>
                  </a:moveTo>
                  <a:lnTo>
                    <a:pt x="0" y="622"/>
                  </a:lnTo>
                  <a:lnTo>
                    <a:pt x="4851" y="12649"/>
                  </a:lnTo>
                  <a:lnTo>
                    <a:pt x="8712" y="19596"/>
                  </a:lnTo>
                  <a:lnTo>
                    <a:pt x="9359" y="27622"/>
                  </a:lnTo>
                  <a:lnTo>
                    <a:pt x="11785" y="32245"/>
                  </a:lnTo>
                  <a:lnTo>
                    <a:pt x="13500" y="42392"/>
                  </a:lnTo>
                  <a:lnTo>
                    <a:pt x="15114" y="53997"/>
                  </a:lnTo>
                  <a:lnTo>
                    <a:pt x="15741" y="65638"/>
                  </a:lnTo>
                  <a:lnTo>
                    <a:pt x="15511" y="77305"/>
                  </a:lnTo>
                  <a:lnTo>
                    <a:pt x="14554" y="88988"/>
                  </a:lnTo>
                  <a:lnTo>
                    <a:pt x="14833" y="92557"/>
                  </a:lnTo>
                  <a:lnTo>
                    <a:pt x="13766" y="95999"/>
                  </a:lnTo>
                  <a:lnTo>
                    <a:pt x="13525" y="99504"/>
                  </a:lnTo>
                  <a:lnTo>
                    <a:pt x="13931" y="106946"/>
                  </a:lnTo>
                  <a:lnTo>
                    <a:pt x="10071" y="112623"/>
                  </a:lnTo>
                  <a:lnTo>
                    <a:pt x="9359" y="119011"/>
                  </a:lnTo>
                  <a:lnTo>
                    <a:pt x="11785" y="117868"/>
                  </a:lnTo>
                  <a:lnTo>
                    <a:pt x="11595" y="115315"/>
                  </a:lnTo>
                  <a:lnTo>
                    <a:pt x="14960" y="106883"/>
                  </a:lnTo>
                  <a:lnTo>
                    <a:pt x="15659" y="100037"/>
                  </a:lnTo>
                  <a:lnTo>
                    <a:pt x="17144" y="93357"/>
                  </a:lnTo>
                  <a:lnTo>
                    <a:pt x="19138" y="81938"/>
                  </a:lnTo>
                  <a:lnTo>
                    <a:pt x="20004" y="70497"/>
                  </a:lnTo>
                  <a:lnTo>
                    <a:pt x="19729" y="59085"/>
                  </a:lnTo>
                  <a:lnTo>
                    <a:pt x="18300" y="47751"/>
                  </a:lnTo>
                  <a:lnTo>
                    <a:pt x="3124" y="2705"/>
                  </a:lnTo>
                  <a:lnTo>
                    <a:pt x="2184" y="1841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30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941487" y="1434642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19" h="10794">
                  <a:moveTo>
                    <a:pt x="1117" y="0"/>
                  </a:moveTo>
                  <a:lnTo>
                    <a:pt x="0" y="2679"/>
                  </a:lnTo>
                  <a:lnTo>
                    <a:pt x="2616" y="4114"/>
                  </a:lnTo>
                  <a:lnTo>
                    <a:pt x="3187" y="6235"/>
                  </a:lnTo>
                  <a:lnTo>
                    <a:pt x="3200" y="7086"/>
                  </a:lnTo>
                  <a:lnTo>
                    <a:pt x="3390" y="7861"/>
                  </a:lnTo>
                  <a:lnTo>
                    <a:pt x="4229" y="8305"/>
                  </a:lnTo>
                  <a:lnTo>
                    <a:pt x="7340" y="10388"/>
                  </a:lnTo>
                  <a:lnTo>
                    <a:pt x="5816" y="6591"/>
                  </a:lnTo>
                  <a:lnTo>
                    <a:pt x="4711" y="2552"/>
                  </a:lnTo>
                  <a:lnTo>
                    <a:pt x="1117" y="0"/>
                  </a:lnTo>
                  <a:close/>
                </a:path>
              </a:pathLst>
            </a:custGeom>
            <a:solidFill>
              <a:srgbClr val="306B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938451" y="1430489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5" h="10794">
                  <a:moveTo>
                    <a:pt x="0" y="0"/>
                  </a:moveTo>
                  <a:lnTo>
                    <a:pt x="1231" y="3962"/>
                  </a:lnTo>
                  <a:lnTo>
                    <a:pt x="3225" y="7480"/>
                  </a:lnTo>
                  <a:lnTo>
                    <a:pt x="6222" y="10388"/>
                  </a:lnTo>
                  <a:lnTo>
                    <a:pt x="6857" y="7873"/>
                  </a:lnTo>
                  <a:lnTo>
                    <a:pt x="4178" y="6451"/>
                  </a:lnTo>
                  <a:lnTo>
                    <a:pt x="4152" y="4152"/>
                  </a:lnTo>
                  <a:lnTo>
                    <a:pt x="3314" y="3708"/>
                  </a:lnTo>
                  <a:lnTo>
                    <a:pt x="3136" y="2933"/>
                  </a:lnTo>
                  <a:lnTo>
                    <a:pt x="3111" y="20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06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955063" y="1469961"/>
              <a:ext cx="7620" cy="73025"/>
            </a:xfrm>
            <a:custGeom>
              <a:avLst/>
              <a:gdLst/>
              <a:ahLst/>
              <a:cxnLst/>
              <a:rect l="l" t="t" r="r" b="b"/>
              <a:pathLst>
                <a:path w="7619" h="73025">
                  <a:moveTo>
                    <a:pt x="0" y="0"/>
                  </a:moveTo>
                  <a:lnTo>
                    <a:pt x="165" y="1358"/>
                  </a:lnTo>
                  <a:lnTo>
                    <a:pt x="165" y="2768"/>
                  </a:lnTo>
                  <a:lnTo>
                    <a:pt x="2556" y="12741"/>
                  </a:lnTo>
                  <a:lnTo>
                    <a:pt x="3997" y="21482"/>
                  </a:lnTo>
                  <a:lnTo>
                    <a:pt x="4899" y="30308"/>
                  </a:lnTo>
                  <a:lnTo>
                    <a:pt x="5321" y="39230"/>
                  </a:lnTo>
                  <a:lnTo>
                    <a:pt x="5181" y="47643"/>
                  </a:lnTo>
                  <a:lnTo>
                    <a:pt x="4573" y="56005"/>
                  </a:lnTo>
                  <a:lnTo>
                    <a:pt x="3111" y="72694"/>
                  </a:lnTo>
                  <a:lnTo>
                    <a:pt x="4152" y="72694"/>
                  </a:lnTo>
                  <a:lnTo>
                    <a:pt x="5461" y="69354"/>
                  </a:lnTo>
                  <a:lnTo>
                    <a:pt x="5334" y="65722"/>
                  </a:lnTo>
                  <a:lnTo>
                    <a:pt x="6223" y="62306"/>
                  </a:lnTo>
                  <a:lnTo>
                    <a:pt x="5549" y="57607"/>
                  </a:lnTo>
                  <a:lnTo>
                    <a:pt x="7251" y="53111"/>
                  </a:lnTo>
                  <a:lnTo>
                    <a:pt x="7312" y="33458"/>
                  </a:lnTo>
                  <a:lnTo>
                    <a:pt x="6927" y="25994"/>
                  </a:lnTo>
                  <a:lnTo>
                    <a:pt x="6045" y="18580"/>
                  </a:lnTo>
                  <a:lnTo>
                    <a:pt x="5016" y="12204"/>
                  </a:lnTo>
                  <a:lnTo>
                    <a:pt x="4495" y="5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7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912480" y="162365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4152" y="0"/>
                  </a:moveTo>
                  <a:lnTo>
                    <a:pt x="2222" y="1282"/>
                  </a:lnTo>
                  <a:lnTo>
                    <a:pt x="266" y="2552"/>
                  </a:lnTo>
                  <a:lnTo>
                    <a:pt x="0" y="5181"/>
                  </a:lnTo>
                  <a:lnTo>
                    <a:pt x="4152" y="2070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307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112926" y="1281988"/>
              <a:ext cx="238125" cy="74295"/>
            </a:xfrm>
            <a:custGeom>
              <a:avLst/>
              <a:gdLst/>
              <a:ahLst/>
              <a:cxnLst/>
              <a:rect l="l" t="t" r="r" b="b"/>
              <a:pathLst>
                <a:path w="238125" h="74294">
                  <a:moveTo>
                    <a:pt x="6235" y="70624"/>
                  </a:moveTo>
                  <a:lnTo>
                    <a:pt x="3644" y="70650"/>
                  </a:lnTo>
                  <a:lnTo>
                    <a:pt x="1384" y="71323"/>
                  </a:lnTo>
                  <a:lnTo>
                    <a:pt x="0" y="73736"/>
                  </a:lnTo>
                  <a:lnTo>
                    <a:pt x="2717" y="73990"/>
                  </a:lnTo>
                  <a:lnTo>
                    <a:pt x="4432" y="72199"/>
                  </a:lnTo>
                  <a:lnTo>
                    <a:pt x="6235" y="70624"/>
                  </a:lnTo>
                  <a:close/>
                </a:path>
                <a:path w="238125" h="74294">
                  <a:moveTo>
                    <a:pt x="13487" y="66471"/>
                  </a:moveTo>
                  <a:lnTo>
                    <a:pt x="10375" y="66471"/>
                  </a:lnTo>
                  <a:lnTo>
                    <a:pt x="9334" y="68541"/>
                  </a:lnTo>
                  <a:lnTo>
                    <a:pt x="11112" y="68643"/>
                  </a:lnTo>
                  <a:lnTo>
                    <a:pt x="12700" y="68364"/>
                  </a:lnTo>
                  <a:lnTo>
                    <a:pt x="13487" y="66471"/>
                  </a:lnTo>
                  <a:close/>
                </a:path>
                <a:path w="238125" h="74294">
                  <a:moveTo>
                    <a:pt x="237794" y="1041"/>
                  </a:moveTo>
                  <a:lnTo>
                    <a:pt x="235038" y="1498"/>
                  </a:lnTo>
                  <a:lnTo>
                    <a:pt x="232041" y="0"/>
                  </a:lnTo>
                  <a:lnTo>
                    <a:pt x="229489" y="2082"/>
                  </a:lnTo>
                  <a:lnTo>
                    <a:pt x="232244" y="1638"/>
                  </a:lnTo>
                  <a:lnTo>
                    <a:pt x="235242" y="3111"/>
                  </a:lnTo>
                  <a:lnTo>
                    <a:pt x="237794" y="1041"/>
                  </a:lnTo>
                  <a:close/>
                </a:path>
              </a:pathLst>
            </a:custGeom>
            <a:solidFill>
              <a:srgbClr val="306D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031252" y="1537385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5">
                  <a:moveTo>
                    <a:pt x="736" y="0"/>
                  </a:moveTo>
                  <a:lnTo>
                    <a:pt x="736" y="1828"/>
                  </a:lnTo>
                  <a:lnTo>
                    <a:pt x="0" y="3797"/>
                  </a:lnTo>
                  <a:lnTo>
                    <a:pt x="1803" y="5257"/>
                  </a:lnTo>
                  <a:lnTo>
                    <a:pt x="1930" y="3403"/>
                  </a:lnTo>
                  <a:lnTo>
                    <a:pt x="1866" y="158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4246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028128" y="1490941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850" y="0"/>
                  </a:moveTo>
                  <a:lnTo>
                    <a:pt x="914" y="1727"/>
                  </a:lnTo>
                  <a:lnTo>
                    <a:pt x="0" y="3644"/>
                  </a:lnTo>
                  <a:lnTo>
                    <a:pt x="1816" y="5041"/>
                  </a:lnTo>
                  <a:lnTo>
                    <a:pt x="2006" y="4762"/>
                  </a:lnTo>
                  <a:lnTo>
                    <a:pt x="2032" y="4483"/>
                  </a:lnTo>
                  <a:lnTo>
                    <a:pt x="1854" y="4191"/>
                  </a:lnTo>
                  <a:lnTo>
                    <a:pt x="1320" y="2844"/>
                  </a:lnTo>
                  <a:lnTo>
                    <a:pt x="2222" y="1143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2826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951951" y="1558226"/>
              <a:ext cx="8890" cy="20320"/>
            </a:xfrm>
            <a:custGeom>
              <a:avLst/>
              <a:gdLst/>
              <a:ahLst/>
              <a:cxnLst/>
              <a:rect l="l" t="t" r="r" b="b"/>
              <a:pathLst>
                <a:path w="8889" h="20319">
                  <a:moveTo>
                    <a:pt x="8305" y="0"/>
                  </a:moveTo>
                  <a:lnTo>
                    <a:pt x="5016" y="6350"/>
                  </a:lnTo>
                  <a:lnTo>
                    <a:pt x="1981" y="12814"/>
                  </a:lnTo>
                  <a:lnTo>
                    <a:pt x="0" y="19735"/>
                  </a:lnTo>
                  <a:lnTo>
                    <a:pt x="4356" y="13830"/>
                  </a:lnTo>
                  <a:lnTo>
                    <a:pt x="6921" y="7162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2F64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307083" y="1306169"/>
              <a:ext cx="622300" cy="460375"/>
            </a:xfrm>
            <a:custGeom>
              <a:avLst/>
              <a:gdLst/>
              <a:ahLst/>
              <a:cxnLst/>
              <a:rect l="l" t="t" r="r" b="b"/>
              <a:pathLst>
                <a:path w="622300" h="460375">
                  <a:moveTo>
                    <a:pt x="380377" y="0"/>
                  </a:moveTo>
                  <a:lnTo>
                    <a:pt x="372732" y="749"/>
                  </a:lnTo>
                  <a:lnTo>
                    <a:pt x="372808" y="1841"/>
                  </a:lnTo>
                  <a:lnTo>
                    <a:pt x="374700" y="3174"/>
                  </a:lnTo>
                  <a:lnTo>
                    <a:pt x="376669" y="3657"/>
                  </a:lnTo>
                  <a:lnTo>
                    <a:pt x="378231" y="4889"/>
                  </a:lnTo>
                  <a:lnTo>
                    <a:pt x="381050" y="6299"/>
                  </a:lnTo>
                  <a:lnTo>
                    <a:pt x="383984" y="7238"/>
                  </a:lnTo>
                  <a:lnTo>
                    <a:pt x="390664" y="7175"/>
                  </a:lnTo>
                  <a:lnTo>
                    <a:pt x="392150" y="8343"/>
                  </a:lnTo>
                  <a:lnTo>
                    <a:pt x="396278" y="9702"/>
                  </a:lnTo>
                  <a:lnTo>
                    <a:pt x="400050" y="12115"/>
                  </a:lnTo>
                  <a:lnTo>
                    <a:pt x="404533" y="12420"/>
                  </a:lnTo>
                  <a:lnTo>
                    <a:pt x="408012" y="12230"/>
                  </a:lnTo>
                  <a:lnTo>
                    <a:pt x="411340" y="12763"/>
                  </a:lnTo>
                  <a:lnTo>
                    <a:pt x="414362" y="14617"/>
                  </a:lnTo>
                  <a:lnTo>
                    <a:pt x="417677" y="15455"/>
                  </a:lnTo>
                  <a:lnTo>
                    <a:pt x="419760" y="15544"/>
                  </a:lnTo>
                  <a:lnTo>
                    <a:pt x="421119" y="17348"/>
                  </a:lnTo>
                  <a:lnTo>
                    <a:pt x="422020" y="18135"/>
                  </a:lnTo>
                  <a:lnTo>
                    <a:pt x="423113" y="18440"/>
                  </a:lnTo>
                  <a:lnTo>
                    <a:pt x="426097" y="18580"/>
                  </a:lnTo>
                  <a:lnTo>
                    <a:pt x="427774" y="19062"/>
                  </a:lnTo>
                  <a:lnTo>
                    <a:pt x="429361" y="19926"/>
                  </a:lnTo>
                  <a:lnTo>
                    <a:pt x="432625" y="20726"/>
                  </a:lnTo>
                  <a:lnTo>
                    <a:pt x="434505" y="21386"/>
                  </a:lnTo>
                  <a:lnTo>
                    <a:pt x="436245" y="22440"/>
                  </a:lnTo>
                  <a:lnTo>
                    <a:pt x="438772" y="23520"/>
                  </a:lnTo>
                  <a:lnTo>
                    <a:pt x="440867" y="25565"/>
                  </a:lnTo>
                  <a:lnTo>
                    <a:pt x="445376" y="25946"/>
                  </a:lnTo>
                  <a:lnTo>
                    <a:pt x="448259" y="27216"/>
                  </a:lnTo>
                  <a:lnTo>
                    <a:pt x="453478" y="27952"/>
                  </a:lnTo>
                  <a:lnTo>
                    <a:pt x="456387" y="30505"/>
                  </a:lnTo>
                  <a:lnTo>
                    <a:pt x="464947" y="34734"/>
                  </a:lnTo>
                  <a:lnTo>
                    <a:pt x="467842" y="35318"/>
                  </a:lnTo>
                  <a:lnTo>
                    <a:pt x="473087" y="36880"/>
                  </a:lnTo>
                  <a:lnTo>
                    <a:pt x="478142" y="38874"/>
                  </a:lnTo>
                  <a:lnTo>
                    <a:pt x="482879" y="41630"/>
                  </a:lnTo>
                  <a:lnTo>
                    <a:pt x="488886" y="44157"/>
                  </a:lnTo>
                  <a:lnTo>
                    <a:pt x="490816" y="45897"/>
                  </a:lnTo>
                  <a:lnTo>
                    <a:pt x="496874" y="48031"/>
                  </a:lnTo>
                  <a:lnTo>
                    <a:pt x="498767" y="49809"/>
                  </a:lnTo>
                  <a:lnTo>
                    <a:pt x="501942" y="51168"/>
                  </a:lnTo>
                  <a:lnTo>
                    <a:pt x="503593" y="52336"/>
                  </a:lnTo>
                  <a:lnTo>
                    <a:pt x="505396" y="54101"/>
                  </a:lnTo>
                  <a:lnTo>
                    <a:pt x="509206" y="55613"/>
                  </a:lnTo>
                  <a:lnTo>
                    <a:pt x="512013" y="56997"/>
                  </a:lnTo>
                  <a:lnTo>
                    <a:pt x="514388" y="59181"/>
                  </a:lnTo>
                  <a:lnTo>
                    <a:pt x="517994" y="60566"/>
                  </a:lnTo>
                  <a:lnTo>
                    <a:pt x="520141" y="61696"/>
                  </a:lnTo>
                  <a:lnTo>
                    <a:pt x="522516" y="65316"/>
                  </a:lnTo>
                  <a:lnTo>
                    <a:pt x="523938" y="66027"/>
                  </a:lnTo>
                  <a:lnTo>
                    <a:pt x="526910" y="66763"/>
                  </a:lnTo>
                  <a:lnTo>
                    <a:pt x="528891" y="68541"/>
                  </a:lnTo>
                  <a:lnTo>
                    <a:pt x="533082" y="70484"/>
                  </a:lnTo>
                  <a:lnTo>
                    <a:pt x="535101" y="73063"/>
                  </a:lnTo>
                  <a:lnTo>
                    <a:pt x="537603" y="75006"/>
                  </a:lnTo>
                  <a:lnTo>
                    <a:pt x="542404" y="78270"/>
                  </a:lnTo>
                  <a:lnTo>
                    <a:pt x="546811" y="79794"/>
                  </a:lnTo>
                  <a:lnTo>
                    <a:pt x="549427" y="83667"/>
                  </a:lnTo>
                  <a:lnTo>
                    <a:pt x="553377" y="86944"/>
                  </a:lnTo>
                  <a:lnTo>
                    <a:pt x="554736" y="88226"/>
                  </a:lnTo>
                  <a:lnTo>
                    <a:pt x="558177" y="90436"/>
                  </a:lnTo>
                  <a:lnTo>
                    <a:pt x="559854" y="92430"/>
                  </a:lnTo>
                  <a:lnTo>
                    <a:pt x="561238" y="94691"/>
                  </a:lnTo>
                  <a:lnTo>
                    <a:pt x="564705" y="97650"/>
                  </a:lnTo>
                  <a:lnTo>
                    <a:pt x="567740" y="98780"/>
                  </a:lnTo>
                  <a:lnTo>
                    <a:pt x="574874" y="108145"/>
                  </a:lnTo>
                  <a:lnTo>
                    <a:pt x="585959" y="121208"/>
                  </a:lnTo>
                  <a:lnTo>
                    <a:pt x="606119" y="156352"/>
                  </a:lnTo>
                  <a:lnTo>
                    <a:pt x="615087" y="196456"/>
                  </a:lnTo>
                  <a:lnTo>
                    <a:pt x="615338" y="211558"/>
                  </a:lnTo>
                  <a:lnTo>
                    <a:pt x="613702" y="226796"/>
                  </a:lnTo>
                  <a:lnTo>
                    <a:pt x="613346" y="228523"/>
                  </a:lnTo>
                  <a:lnTo>
                    <a:pt x="613562" y="230365"/>
                  </a:lnTo>
                  <a:lnTo>
                    <a:pt x="612622" y="231965"/>
                  </a:lnTo>
                  <a:lnTo>
                    <a:pt x="610628" y="237286"/>
                  </a:lnTo>
                  <a:lnTo>
                    <a:pt x="609307" y="242785"/>
                  </a:lnTo>
                  <a:lnTo>
                    <a:pt x="607987" y="256412"/>
                  </a:lnTo>
                  <a:lnTo>
                    <a:pt x="602615" y="262508"/>
                  </a:lnTo>
                  <a:lnTo>
                    <a:pt x="600189" y="269747"/>
                  </a:lnTo>
                  <a:lnTo>
                    <a:pt x="597281" y="276526"/>
                  </a:lnTo>
                  <a:lnTo>
                    <a:pt x="593655" y="282868"/>
                  </a:lnTo>
                  <a:lnTo>
                    <a:pt x="589752" y="289041"/>
                  </a:lnTo>
                  <a:lnTo>
                    <a:pt x="585241" y="296722"/>
                  </a:lnTo>
                  <a:lnTo>
                    <a:pt x="583946" y="297573"/>
                  </a:lnTo>
                  <a:lnTo>
                    <a:pt x="582460" y="298970"/>
                  </a:lnTo>
                  <a:lnTo>
                    <a:pt x="581164" y="302082"/>
                  </a:lnTo>
                  <a:lnTo>
                    <a:pt x="578040" y="305561"/>
                  </a:lnTo>
                  <a:lnTo>
                    <a:pt x="575856" y="312102"/>
                  </a:lnTo>
                  <a:lnTo>
                    <a:pt x="570522" y="313842"/>
                  </a:lnTo>
                  <a:lnTo>
                    <a:pt x="567372" y="317639"/>
                  </a:lnTo>
                  <a:lnTo>
                    <a:pt x="564362" y="320497"/>
                  </a:lnTo>
                  <a:lnTo>
                    <a:pt x="563130" y="322173"/>
                  </a:lnTo>
                  <a:lnTo>
                    <a:pt x="562305" y="324040"/>
                  </a:lnTo>
                  <a:lnTo>
                    <a:pt x="559574" y="326986"/>
                  </a:lnTo>
                  <a:lnTo>
                    <a:pt x="558025" y="329399"/>
                  </a:lnTo>
                  <a:lnTo>
                    <a:pt x="556971" y="330415"/>
                  </a:lnTo>
                  <a:lnTo>
                    <a:pt x="555637" y="331165"/>
                  </a:lnTo>
                  <a:lnTo>
                    <a:pt x="553173" y="333362"/>
                  </a:lnTo>
                  <a:lnTo>
                    <a:pt x="549973" y="335749"/>
                  </a:lnTo>
                  <a:lnTo>
                    <a:pt x="548792" y="337096"/>
                  </a:lnTo>
                  <a:lnTo>
                    <a:pt x="547776" y="339712"/>
                  </a:lnTo>
                  <a:lnTo>
                    <a:pt x="546569" y="340893"/>
                  </a:lnTo>
                  <a:lnTo>
                    <a:pt x="544334" y="341617"/>
                  </a:lnTo>
                  <a:lnTo>
                    <a:pt x="538238" y="346875"/>
                  </a:lnTo>
                  <a:lnTo>
                    <a:pt x="533234" y="352018"/>
                  </a:lnTo>
                  <a:lnTo>
                    <a:pt x="527164" y="355904"/>
                  </a:lnTo>
                  <a:lnTo>
                    <a:pt x="519963" y="361645"/>
                  </a:lnTo>
                  <a:lnTo>
                    <a:pt x="512660" y="365544"/>
                  </a:lnTo>
                  <a:lnTo>
                    <a:pt x="510184" y="369036"/>
                  </a:lnTo>
                  <a:lnTo>
                    <a:pt x="508850" y="370141"/>
                  </a:lnTo>
                  <a:lnTo>
                    <a:pt x="507034" y="370611"/>
                  </a:lnTo>
                  <a:lnTo>
                    <a:pt x="502920" y="372998"/>
                  </a:lnTo>
                  <a:lnTo>
                    <a:pt x="500291" y="375234"/>
                  </a:lnTo>
                  <a:lnTo>
                    <a:pt x="497154" y="376669"/>
                  </a:lnTo>
                  <a:lnTo>
                    <a:pt x="494601" y="378904"/>
                  </a:lnTo>
                  <a:lnTo>
                    <a:pt x="492201" y="380047"/>
                  </a:lnTo>
                  <a:lnTo>
                    <a:pt x="487934" y="383285"/>
                  </a:lnTo>
                  <a:lnTo>
                    <a:pt x="484200" y="384594"/>
                  </a:lnTo>
                  <a:lnTo>
                    <a:pt x="479971" y="386460"/>
                  </a:lnTo>
                  <a:lnTo>
                    <a:pt x="476758" y="389839"/>
                  </a:lnTo>
                  <a:lnTo>
                    <a:pt x="473646" y="390740"/>
                  </a:lnTo>
                  <a:lnTo>
                    <a:pt x="470890" y="392226"/>
                  </a:lnTo>
                  <a:lnTo>
                    <a:pt x="468503" y="393915"/>
                  </a:lnTo>
                  <a:lnTo>
                    <a:pt x="461009" y="395897"/>
                  </a:lnTo>
                  <a:lnTo>
                    <a:pt x="457339" y="399808"/>
                  </a:lnTo>
                  <a:lnTo>
                    <a:pt x="454406" y="400189"/>
                  </a:lnTo>
                  <a:lnTo>
                    <a:pt x="452056" y="401624"/>
                  </a:lnTo>
                  <a:lnTo>
                    <a:pt x="448970" y="403986"/>
                  </a:lnTo>
                  <a:lnTo>
                    <a:pt x="446862" y="405104"/>
                  </a:lnTo>
                  <a:lnTo>
                    <a:pt x="444284" y="405002"/>
                  </a:lnTo>
                  <a:lnTo>
                    <a:pt x="443611" y="405180"/>
                  </a:lnTo>
                  <a:lnTo>
                    <a:pt x="441083" y="406704"/>
                  </a:lnTo>
                  <a:lnTo>
                    <a:pt x="439572" y="406361"/>
                  </a:lnTo>
                  <a:lnTo>
                    <a:pt x="438162" y="406514"/>
                  </a:lnTo>
                  <a:lnTo>
                    <a:pt x="428713" y="408736"/>
                  </a:lnTo>
                  <a:lnTo>
                    <a:pt x="416991" y="414997"/>
                  </a:lnTo>
                  <a:lnTo>
                    <a:pt x="393020" y="422891"/>
                  </a:lnTo>
                  <a:lnTo>
                    <a:pt x="376858" y="427543"/>
                  </a:lnTo>
                  <a:lnTo>
                    <a:pt x="357871" y="433456"/>
                  </a:lnTo>
                  <a:lnTo>
                    <a:pt x="346784" y="436381"/>
                  </a:lnTo>
                  <a:lnTo>
                    <a:pt x="335638" y="439025"/>
                  </a:lnTo>
                  <a:lnTo>
                    <a:pt x="313730" y="443797"/>
                  </a:lnTo>
                  <a:lnTo>
                    <a:pt x="302914" y="445611"/>
                  </a:lnTo>
                  <a:lnTo>
                    <a:pt x="281165" y="448462"/>
                  </a:lnTo>
                  <a:lnTo>
                    <a:pt x="280301" y="448779"/>
                  </a:lnTo>
                  <a:lnTo>
                    <a:pt x="277418" y="451040"/>
                  </a:lnTo>
                  <a:lnTo>
                    <a:pt x="275666" y="450900"/>
                  </a:lnTo>
                  <a:lnTo>
                    <a:pt x="268452" y="451535"/>
                  </a:lnTo>
                  <a:lnTo>
                    <a:pt x="262928" y="451738"/>
                  </a:lnTo>
                  <a:lnTo>
                    <a:pt x="241405" y="454115"/>
                  </a:lnTo>
                  <a:lnTo>
                    <a:pt x="225310" y="455412"/>
                  </a:lnTo>
                  <a:lnTo>
                    <a:pt x="193078" y="457098"/>
                  </a:lnTo>
                  <a:lnTo>
                    <a:pt x="175890" y="457400"/>
                  </a:lnTo>
                  <a:lnTo>
                    <a:pt x="158697" y="457106"/>
                  </a:lnTo>
                  <a:lnTo>
                    <a:pt x="141502" y="456385"/>
                  </a:lnTo>
                  <a:lnTo>
                    <a:pt x="112705" y="454639"/>
                  </a:lnTo>
                  <a:lnTo>
                    <a:pt x="77965" y="451726"/>
                  </a:lnTo>
                  <a:lnTo>
                    <a:pt x="77381" y="451523"/>
                  </a:lnTo>
                  <a:lnTo>
                    <a:pt x="68461" y="450791"/>
                  </a:lnTo>
                  <a:lnTo>
                    <a:pt x="60786" y="449956"/>
                  </a:lnTo>
                  <a:lnTo>
                    <a:pt x="45542" y="447649"/>
                  </a:lnTo>
                  <a:lnTo>
                    <a:pt x="30664" y="444844"/>
                  </a:lnTo>
                  <a:lnTo>
                    <a:pt x="15900" y="441324"/>
                  </a:lnTo>
                  <a:lnTo>
                    <a:pt x="9169" y="440004"/>
                  </a:lnTo>
                  <a:lnTo>
                    <a:pt x="5880" y="439000"/>
                  </a:lnTo>
                  <a:lnTo>
                    <a:pt x="1727" y="438302"/>
                  </a:lnTo>
                  <a:lnTo>
                    <a:pt x="0" y="440016"/>
                  </a:lnTo>
                  <a:lnTo>
                    <a:pt x="876" y="441223"/>
                  </a:lnTo>
                  <a:lnTo>
                    <a:pt x="44334" y="450118"/>
                  </a:lnTo>
                  <a:lnTo>
                    <a:pt x="88392" y="455726"/>
                  </a:lnTo>
                  <a:lnTo>
                    <a:pt x="141338" y="459663"/>
                  </a:lnTo>
                  <a:lnTo>
                    <a:pt x="149962" y="459849"/>
                  </a:lnTo>
                  <a:lnTo>
                    <a:pt x="197195" y="459803"/>
                  </a:lnTo>
                  <a:lnTo>
                    <a:pt x="239752" y="457633"/>
                  </a:lnTo>
                  <a:lnTo>
                    <a:pt x="290623" y="452356"/>
                  </a:lnTo>
                  <a:lnTo>
                    <a:pt x="344463" y="442116"/>
                  </a:lnTo>
                  <a:lnTo>
                    <a:pt x="393458" y="428536"/>
                  </a:lnTo>
                  <a:lnTo>
                    <a:pt x="400062" y="427316"/>
                  </a:lnTo>
                  <a:lnTo>
                    <a:pt x="406158" y="424535"/>
                  </a:lnTo>
                  <a:lnTo>
                    <a:pt x="412998" y="421713"/>
                  </a:lnTo>
                  <a:lnTo>
                    <a:pt x="433933" y="414312"/>
                  </a:lnTo>
                  <a:lnTo>
                    <a:pt x="444126" y="410049"/>
                  </a:lnTo>
                  <a:lnTo>
                    <a:pt x="481541" y="391440"/>
                  </a:lnTo>
                  <a:lnTo>
                    <a:pt x="516432" y="370085"/>
                  </a:lnTo>
                  <a:lnTo>
                    <a:pt x="551345" y="342557"/>
                  </a:lnTo>
                  <a:lnTo>
                    <a:pt x="581370" y="311637"/>
                  </a:lnTo>
                  <a:lnTo>
                    <a:pt x="605017" y="276501"/>
                  </a:lnTo>
                  <a:lnTo>
                    <a:pt x="620109" y="229224"/>
                  </a:lnTo>
                  <a:lnTo>
                    <a:pt x="622026" y="197505"/>
                  </a:lnTo>
                  <a:lnTo>
                    <a:pt x="620610" y="181584"/>
                  </a:lnTo>
                  <a:lnTo>
                    <a:pt x="607725" y="142510"/>
                  </a:lnTo>
                  <a:lnTo>
                    <a:pt x="580088" y="104398"/>
                  </a:lnTo>
                  <a:lnTo>
                    <a:pt x="544315" y="73201"/>
                  </a:lnTo>
                  <a:lnTo>
                    <a:pt x="497798" y="44122"/>
                  </a:lnTo>
                  <a:lnTo>
                    <a:pt x="457927" y="26000"/>
                  </a:lnTo>
                  <a:lnTo>
                    <a:pt x="404130" y="8177"/>
                  </a:lnTo>
                  <a:lnTo>
                    <a:pt x="387096" y="3517"/>
                  </a:lnTo>
                  <a:lnTo>
                    <a:pt x="380377" y="0"/>
                  </a:lnTo>
                  <a:close/>
                </a:path>
              </a:pathLst>
            </a:custGeom>
            <a:solidFill>
              <a:srgbClr val="C3C2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032949" y="1392059"/>
              <a:ext cx="116839" cy="290195"/>
            </a:xfrm>
            <a:custGeom>
              <a:avLst/>
              <a:gdLst/>
              <a:ahLst/>
              <a:cxnLst/>
              <a:rect l="l" t="t" r="r" b="b"/>
              <a:pathLst>
                <a:path w="116840" h="290194">
                  <a:moveTo>
                    <a:pt x="62044" y="0"/>
                  </a:moveTo>
                  <a:lnTo>
                    <a:pt x="61091" y="711"/>
                  </a:lnTo>
                  <a:lnTo>
                    <a:pt x="60215" y="1600"/>
                  </a:lnTo>
                  <a:lnTo>
                    <a:pt x="54595" y="7080"/>
                  </a:lnTo>
                  <a:lnTo>
                    <a:pt x="27294" y="37175"/>
                  </a:lnTo>
                  <a:lnTo>
                    <a:pt x="4830" y="82575"/>
                  </a:lnTo>
                  <a:lnTo>
                    <a:pt x="0" y="121455"/>
                  </a:lnTo>
                  <a:lnTo>
                    <a:pt x="792" y="134632"/>
                  </a:lnTo>
                  <a:lnTo>
                    <a:pt x="1592" y="142913"/>
                  </a:lnTo>
                  <a:lnTo>
                    <a:pt x="4564" y="150660"/>
                  </a:lnTo>
                  <a:lnTo>
                    <a:pt x="5211" y="158902"/>
                  </a:lnTo>
                  <a:lnTo>
                    <a:pt x="6316" y="160070"/>
                  </a:lnTo>
                  <a:lnTo>
                    <a:pt x="6227" y="161848"/>
                  </a:lnTo>
                  <a:lnTo>
                    <a:pt x="7282" y="163055"/>
                  </a:lnTo>
                  <a:lnTo>
                    <a:pt x="7828" y="168325"/>
                  </a:lnTo>
                  <a:lnTo>
                    <a:pt x="9707" y="173113"/>
                  </a:lnTo>
                  <a:lnTo>
                    <a:pt x="12476" y="177596"/>
                  </a:lnTo>
                  <a:lnTo>
                    <a:pt x="13416" y="179222"/>
                  </a:lnTo>
                  <a:lnTo>
                    <a:pt x="13695" y="181114"/>
                  </a:lnTo>
                  <a:lnTo>
                    <a:pt x="14559" y="182791"/>
                  </a:lnTo>
                  <a:lnTo>
                    <a:pt x="15930" y="184315"/>
                  </a:lnTo>
                  <a:lnTo>
                    <a:pt x="16654" y="186232"/>
                  </a:lnTo>
                  <a:lnTo>
                    <a:pt x="17670" y="187972"/>
                  </a:lnTo>
                  <a:lnTo>
                    <a:pt x="17569" y="189763"/>
                  </a:lnTo>
                  <a:lnTo>
                    <a:pt x="17861" y="191350"/>
                  </a:lnTo>
                  <a:lnTo>
                    <a:pt x="19740" y="192125"/>
                  </a:lnTo>
                  <a:lnTo>
                    <a:pt x="22522" y="196088"/>
                  </a:lnTo>
                  <a:lnTo>
                    <a:pt x="23779" y="200914"/>
                  </a:lnTo>
                  <a:lnTo>
                    <a:pt x="27017" y="204597"/>
                  </a:lnTo>
                  <a:lnTo>
                    <a:pt x="28084" y="206883"/>
                  </a:lnTo>
                  <a:lnTo>
                    <a:pt x="29380" y="209016"/>
                  </a:lnTo>
                  <a:lnTo>
                    <a:pt x="31170" y="210820"/>
                  </a:lnTo>
                  <a:lnTo>
                    <a:pt x="32135" y="212267"/>
                  </a:lnTo>
                  <a:lnTo>
                    <a:pt x="33355" y="213512"/>
                  </a:lnTo>
                  <a:lnTo>
                    <a:pt x="34282" y="214972"/>
                  </a:lnTo>
                  <a:lnTo>
                    <a:pt x="34294" y="217043"/>
                  </a:lnTo>
                  <a:lnTo>
                    <a:pt x="36657" y="218147"/>
                  </a:lnTo>
                  <a:lnTo>
                    <a:pt x="36860" y="221399"/>
                  </a:lnTo>
                  <a:lnTo>
                    <a:pt x="39476" y="222250"/>
                  </a:lnTo>
                  <a:lnTo>
                    <a:pt x="40860" y="224320"/>
                  </a:lnTo>
                  <a:lnTo>
                    <a:pt x="43032" y="225869"/>
                  </a:lnTo>
                  <a:lnTo>
                    <a:pt x="43629" y="228473"/>
                  </a:lnTo>
                  <a:lnTo>
                    <a:pt x="50893" y="236778"/>
                  </a:lnTo>
                  <a:lnTo>
                    <a:pt x="54437" y="239471"/>
                  </a:lnTo>
                  <a:lnTo>
                    <a:pt x="57548" y="242595"/>
                  </a:lnTo>
                  <a:lnTo>
                    <a:pt x="60241" y="246126"/>
                  </a:lnTo>
                  <a:lnTo>
                    <a:pt x="61231" y="247904"/>
                  </a:lnTo>
                  <a:lnTo>
                    <a:pt x="62628" y="249288"/>
                  </a:lnTo>
                  <a:lnTo>
                    <a:pt x="64393" y="250278"/>
                  </a:lnTo>
                  <a:lnTo>
                    <a:pt x="67581" y="252641"/>
                  </a:lnTo>
                  <a:lnTo>
                    <a:pt x="70350" y="255409"/>
                  </a:lnTo>
                  <a:lnTo>
                    <a:pt x="72699" y="258597"/>
                  </a:lnTo>
                  <a:lnTo>
                    <a:pt x="74782" y="259626"/>
                  </a:lnTo>
                  <a:lnTo>
                    <a:pt x="77246" y="261315"/>
                  </a:lnTo>
                  <a:lnTo>
                    <a:pt x="79329" y="263385"/>
                  </a:lnTo>
                  <a:lnTo>
                    <a:pt x="81005" y="265861"/>
                  </a:lnTo>
                  <a:lnTo>
                    <a:pt x="82758" y="266865"/>
                  </a:lnTo>
                  <a:lnTo>
                    <a:pt x="84663" y="267601"/>
                  </a:lnTo>
                  <a:lnTo>
                    <a:pt x="86199" y="268973"/>
                  </a:lnTo>
                  <a:lnTo>
                    <a:pt x="87330" y="271106"/>
                  </a:lnTo>
                  <a:lnTo>
                    <a:pt x="89679" y="271716"/>
                  </a:lnTo>
                  <a:lnTo>
                    <a:pt x="91394" y="273126"/>
                  </a:lnTo>
                  <a:lnTo>
                    <a:pt x="92854" y="274066"/>
                  </a:lnTo>
                  <a:lnTo>
                    <a:pt x="94111" y="275285"/>
                  </a:lnTo>
                  <a:lnTo>
                    <a:pt x="95547" y="276237"/>
                  </a:lnTo>
                  <a:lnTo>
                    <a:pt x="97020" y="277164"/>
                  </a:lnTo>
                  <a:lnTo>
                    <a:pt x="98252" y="278396"/>
                  </a:lnTo>
                  <a:lnTo>
                    <a:pt x="99699" y="279361"/>
                  </a:lnTo>
                  <a:lnTo>
                    <a:pt x="114241" y="289737"/>
                  </a:lnTo>
                  <a:lnTo>
                    <a:pt x="114978" y="289179"/>
                  </a:lnTo>
                  <a:lnTo>
                    <a:pt x="116408" y="289179"/>
                  </a:lnTo>
                  <a:lnTo>
                    <a:pt x="116616" y="288302"/>
                  </a:lnTo>
                  <a:lnTo>
                    <a:pt x="115333" y="284708"/>
                  </a:lnTo>
                  <a:lnTo>
                    <a:pt x="111904" y="283400"/>
                  </a:lnTo>
                  <a:lnTo>
                    <a:pt x="109161" y="281457"/>
                  </a:lnTo>
                  <a:lnTo>
                    <a:pt x="73149" y="253139"/>
                  </a:lnTo>
                  <a:lnTo>
                    <a:pt x="45491" y="224320"/>
                  </a:lnTo>
                  <a:lnTo>
                    <a:pt x="35780" y="211683"/>
                  </a:lnTo>
                  <a:lnTo>
                    <a:pt x="30040" y="205638"/>
                  </a:lnTo>
                  <a:lnTo>
                    <a:pt x="27779" y="197561"/>
                  </a:lnTo>
                  <a:lnTo>
                    <a:pt x="27513" y="196926"/>
                  </a:lnTo>
                  <a:lnTo>
                    <a:pt x="26801" y="195732"/>
                  </a:lnTo>
                  <a:lnTo>
                    <a:pt x="19266" y="181636"/>
                  </a:lnTo>
                  <a:lnTo>
                    <a:pt x="13055" y="167036"/>
                  </a:lnTo>
                  <a:lnTo>
                    <a:pt x="8276" y="151941"/>
                  </a:lnTo>
                  <a:lnTo>
                    <a:pt x="5034" y="136359"/>
                  </a:lnTo>
                  <a:lnTo>
                    <a:pt x="3809" y="124183"/>
                  </a:lnTo>
                  <a:lnTo>
                    <a:pt x="3837" y="111967"/>
                  </a:lnTo>
                  <a:lnTo>
                    <a:pt x="13886" y="68600"/>
                  </a:lnTo>
                  <a:lnTo>
                    <a:pt x="40546" y="25958"/>
                  </a:lnTo>
                  <a:lnTo>
                    <a:pt x="61561" y="4216"/>
                  </a:lnTo>
                  <a:lnTo>
                    <a:pt x="62514" y="2971"/>
                  </a:lnTo>
                  <a:lnTo>
                    <a:pt x="63962" y="1930"/>
                  </a:lnTo>
                  <a:lnTo>
                    <a:pt x="63352" y="12"/>
                  </a:lnTo>
                  <a:lnTo>
                    <a:pt x="62044" y="0"/>
                  </a:lnTo>
                  <a:close/>
                </a:path>
                <a:path w="116840" h="290194">
                  <a:moveTo>
                    <a:pt x="116408" y="289179"/>
                  </a:moveTo>
                  <a:lnTo>
                    <a:pt x="114978" y="289179"/>
                  </a:lnTo>
                  <a:lnTo>
                    <a:pt x="116311" y="289585"/>
                  </a:lnTo>
                  <a:lnTo>
                    <a:pt x="116408" y="289179"/>
                  </a:lnTo>
                  <a:close/>
                </a:path>
              </a:pathLst>
            </a:custGeom>
            <a:solidFill>
              <a:srgbClr val="C4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06" name="object 540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72426" y="1614309"/>
              <a:ext cx="240969" cy="132016"/>
            </a:xfrm>
            <a:prstGeom prst="rect">
              <a:avLst/>
            </a:prstGeom>
          </p:spPr>
        </p:pic>
        <p:sp>
          <p:nvSpPr>
            <p:cNvPr id="5407" name="object 5407"/>
            <p:cNvSpPr/>
            <p:nvPr/>
          </p:nvSpPr>
          <p:spPr>
            <a:xfrm>
              <a:off x="1094231" y="1285285"/>
              <a:ext cx="587375" cy="111760"/>
            </a:xfrm>
            <a:custGeom>
              <a:avLst/>
              <a:gdLst/>
              <a:ahLst/>
              <a:cxnLst/>
              <a:rect l="l" t="t" r="r" b="b"/>
              <a:pathLst>
                <a:path w="587375" h="111759">
                  <a:moveTo>
                    <a:pt x="397589" y="0"/>
                  </a:moveTo>
                  <a:lnTo>
                    <a:pt x="337362" y="1263"/>
                  </a:lnTo>
                  <a:lnTo>
                    <a:pt x="293189" y="4776"/>
                  </a:lnTo>
                  <a:lnTo>
                    <a:pt x="249224" y="10203"/>
                  </a:lnTo>
                  <a:lnTo>
                    <a:pt x="204367" y="18047"/>
                  </a:lnTo>
                  <a:lnTo>
                    <a:pt x="158524" y="29547"/>
                  </a:lnTo>
                  <a:lnTo>
                    <a:pt x="108783" y="46393"/>
                  </a:lnTo>
                  <a:lnTo>
                    <a:pt x="95542" y="50716"/>
                  </a:lnTo>
                  <a:lnTo>
                    <a:pt x="94386" y="51872"/>
                  </a:lnTo>
                  <a:lnTo>
                    <a:pt x="92748" y="52063"/>
                  </a:lnTo>
                  <a:lnTo>
                    <a:pt x="91376" y="52786"/>
                  </a:lnTo>
                  <a:lnTo>
                    <a:pt x="88671" y="55098"/>
                  </a:lnTo>
                  <a:lnTo>
                    <a:pt x="84531" y="54158"/>
                  </a:lnTo>
                  <a:lnTo>
                    <a:pt x="82042" y="56939"/>
                  </a:lnTo>
                  <a:lnTo>
                    <a:pt x="79933" y="57917"/>
                  </a:lnTo>
                  <a:lnTo>
                    <a:pt x="77685" y="58616"/>
                  </a:lnTo>
                  <a:lnTo>
                    <a:pt x="75806" y="60051"/>
                  </a:lnTo>
                  <a:lnTo>
                    <a:pt x="74168" y="60991"/>
                  </a:lnTo>
                  <a:lnTo>
                    <a:pt x="72275" y="61270"/>
                  </a:lnTo>
                  <a:lnTo>
                    <a:pt x="70624" y="62134"/>
                  </a:lnTo>
                  <a:lnTo>
                    <a:pt x="69469" y="63289"/>
                  </a:lnTo>
                  <a:lnTo>
                    <a:pt x="67830" y="63493"/>
                  </a:lnTo>
                  <a:lnTo>
                    <a:pt x="66471" y="64216"/>
                  </a:lnTo>
                  <a:lnTo>
                    <a:pt x="64897" y="65525"/>
                  </a:lnTo>
                  <a:lnTo>
                    <a:pt x="62865" y="66071"/>
                  </a:lnTo>
                  <a:lnTo>
                    <a:pt x="61264" y="67315"/>
                  </a:lnTo>
                  <a:lnTo>
                    <a:pt x="58394" y="66769"/>
                  </a:lnTo>
                  <a:lnTo>
                    <a:pt x="57124" y="69411"/>
                  </a:lnTo>
                  <a:lnTo>
                    <a:pt x="55041" y="70439"/>
                  </a:lnTo>
                  <a:lnTo>
                    <a:pt x="53898" y="71608"/>
                  </a:lnTo>
                  <a:lnTo>
                    <a:pt x="52247" y="71786"/>
                  </a:lnTo>
                  <a:lnTo>
                    <a:pt x="44361" y="76434"/>
                  </a:lnTo>
                  <a:lnTo>
                    <a:pt x="42710" y="76574"/>
                  </a:lnTo>
                  <a:lnTo>
                    <a:pt x="41541" y="77704"/>
                  </a:lnTo>
                  <a:lnTo>
                    <a:pt x="38011" y="79685"/>
                  </a:lnTo>
                  <a:lnTo>
                    <a:pt x="36791" y="80955"/>
                  </a:lnTo>
                  <a:lnTo>
                    <a:pt x="33032" y="83495"/>
                  </a:lnTo>
                  <a:lnTo>
                    <a:pt x="28041" y="86010"/>
                  </a:lnTo>
                  <a:lnTo>
                    <a:pt x="21831" y="90175"/>
                  </a:lnTo>
                  <a:lnTo>
                    <a:pt x="17184" y="94676"/>
                  </a:lnTo>
                  <a:lnTo>
                    <a:pt x="6958" y="102564"/>
                  </a:lnTo>
                  <a:lnTo>
                    <a:pt x="2082" y="106787"/>
                  </a:lnTo>
                  <a:lnTo>
                    <a:pt x="0" y="109898"/>
                  </a:lnTo>
                  <a:lnTo>
                    <a:pt x="2235" y="111333"/>
                  </a:lnTo>
                  <a:lnTo>
                    <a:pt x="3416" y="109428"/>
                  </a:lnTo>
                  <a:lnTo>
                    <a:pt x="10363" y="104082"/>
                  </a:lnTo>
                  <a:lnTo>
                    <a:pt x="15544" y="99357"/>
                  </a:lnTo>
                  <a:lnTo>
                    <a:pt x="21374" y="95471"/>
                  </a:lnTo>
                  <a:lnTo>
                    <a:pt x="24142" y="93020"/>
                  </a:lnTo>
                  <a:lnTo>
                    <a:pt x="28130" y="90886"/>
                  </a:lnTo>
                  <a:lnTo>
                    <a:pt x="35064" y="86543"/>
                  </a:lnTo>
                  <a:lnTo>
                    <a:pt x="40119" y="81742"/>
                  </a:lnTo>
                  <a:lnTo>
                    <a:pt x="46837" y="79749"/>
                  </a:lnTo>
                  <a:lnTo>
                    <a:pt x="95538" y="55947"/>
                  </a:lnTo>
                  <a:lnTo>
                    <a:pt x="132359" y="42191"/>
                  </a:lnTo>
                  <a:lnTo>
                    <a:pt x="172795" y="29667"/>
                  </a:lnTo>
                  <a:lnTo>
                    <a:pt x="193370" y="24580"/>
                  </a:lnTo>
                  <a:lnTo>
                    <a:pt x="197815" y="22878"/>
                  </a:lnTo>
                  <a:lnTo>
                    <a:pt x="207162" y="21405"/>
                  </a:lnTo>
                  <a:lnTo>
                    <a:pt x="211480" y="20300"/>
                  </a:lnTo>
                  <a:lnTo>
                    <a:pt x="231446" y="16934"/>
                  </a:lnTo>
                  <a:lnTo>
                    <a:pt x="284911" y="9137"/>
                  </a:lnTo>
                  <a:lnTo>
                    <a:pt x="331624" y="5063"/>
                  </a:lnTo>
                  <a:lnTo>
                    <a:pt x="370521" y="4315"/>
                  </a:lnTo>
                  <a:lnTo>
                    <a:pt x="393817" y="4338"/>
                  </a:lnTo>
                  <a:lnTo>
                    <a:pt x="440423" y="6177"/>
                  </a:lnTo>
                  <a:lnTo>
                    <a:pt x="490855" y="10686"/>
                  </a:lnTo>
                  <a:lnTo>
                    <a:pt x="532172" y="16972"/>
                  </a:lnTo>
                  <a:lnTo>
                    <a:pt x="579310" y="27247"/>
                  </a:lnTo>
                  <a:lnTo>
                    <a:pt x="585127" y="27044"/>
                  </a:lnTo>
                  <a:lnTo>
                    <a:pt x="586803" y="26028"/>
                  </a:lnTo>
                  <a:lnTo>
                    <a:pt x="587032" y="25520"/>
                  </a:lnTo>
                  <a:lnTo>
                    <a:pt x="586955" y="24859"/>
                  </a:lnTo>
                  <a:lnTo>
                    <a:pt x="586155" y="23996"/>
                  </a:lnTo>
                  <a:lnTo>
                    <a:pt x="580631" y="22408"/>
                  </a:lnTo>
                  <a:lnTo>
                    <a:pt x="575614" y="21303"/>
                  </a:lnTo>
                  <a:lnTo>
                    <a:pt x="563689" y="18217"/>
                  </a:lnTo>
                  <a:lnTo>
                    <a:pt x="556437" y="17722"/>
                  </a:lnTo>
                  <a:lnTo>
                    <a:pt x="549694" y="15080"/>
                  </a:lnTo>
                  <a:lnTo>
                    <a:pt x="541505" y="13277"/>
                  </a:lnTo>
                  <a:lnTo>
                    <a:pt x="496876" y="6425"/>
                  </a:lnTo>
                  <a:lnTo>
                    <a:pt x="457056" y="2493"/>
                  </a:lnTo>
                  <a:lnTo>
                    <a:pt x="423944" y="479"/>
                  </a:lnTo>
                  <a:lnTo>
                    <a:pt x="397589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343444" y="1284640"/>
              <a:ext cx="336550" cy="24765"/>
            </a:xfrm>
            <a:custGeom>
              <a:avLst/>
              <a:gdLst/>
              <a:ahLst/>
              <a:cxnLst/>
              <a:rect l="l" t="t" r="r" b="b"/>
              <a:pathLst>
                <a:path w="336550" h="24765">
                  <a:moveTo>
                    <a:pt x="134299" y="0"/>
                  </a:moveTo>
                  <a:lnTo>
                    <a:pt x="119824" y="167"/>
                  </a:lnTo>
                  <a:lnTo>
                    <a:pt x="90385" y="1262"/>
                  </a:lnTo>
                  <a:lnTo>
                    <a:pt x="51079" y="3367"/>
                  </a:lnTo>
                  <a:lnTo>
                    <a:pt x="46139" y="4193"/>
                  </a:lnTo>
                  <a:lnTo>
                    <a:pt x="12052" y="8714"/>
                  </a:lnTo>
                  <a:lnTo>
                    <a:pt x="5854" y="8828"/>
                  </a:lnTo>
                  <a:lnTo>
                    <a:pt x="0" y="10847"/>
                  </a:lnTo>
                  <a:lnTo>
                    <a:pt x="8128" y="11127"/>
                  </a:lnTo>
                  <a:lnTo>
                    <a:pt x="16116" y="9552"/>
                  </a:lnTo>
                  <a:lnTo>
                    <a:pt x="35814" y="6928"/>
                  </a:lnTo>
                  <a:lnTo>
                    <a:pt x="79619" y="2801"/>
                  </a:lnTo>
                  <a:lnTo>
                    <a:pt x="88115" y="2342"/>
                  </a:lnTo>
                  <a:lnTo>
                    <a:pt x="121487" y="1410"/>
                  </a:lnTo>
                  <a:lnTo>
                    <a:pt x="137880" y="1365"/>
                  </a:lnTo>
                  <a:lnTo>
                    <a:pt x="170675" y="1894"/>
                  </a:lnTo>
                  <a:lnTo>
                    <a:pt x="190639" y="2915"/>
                  </a:lnTo>
                  <a:lnTo>
                    <a:pt x="210566" y="4726"/>
                  </a:lnTo>
                  <a:lnTo>
                    <a:pt x="232868" y="6446"/>
                  </a:lnTo>
                  <a:lnTo>
                    <a:pt x="248745" y="8962"/>
                  </a:lnTo>
                  <a:lnTo>
                    <a:pt x="265803" y="11214"/>
                  </a:lnTo>
                  <a:lnTo>
                    <a:pt x="301142" y="17083"/>
                  </a:lnTo>
                  <a:lnTo>
                    <a:pt x="314058" y="19864"/>
                  </a:lnTo>
                  <a:lnTo>
                    <a:pt x="325602" y="22036"/>
                  </a:lnTo>
                  <a:lnTo>
                    <a:pt x="330428" y="24690"/>
                  </a:lnTo>
                  <a:lnTo>
                    <a:pt x="335838" y="23890"/>
                  </a:lnTo>
                  <a:lnTo>
                    <a:pt x="336448" y="23319"/>
                  </a:lnTo>
                  <a:lnTo>
                    <a:pt x="336448" y="22277"/>
                  </a:lnTo>
                  <a:lnTo>
                    <a:pt x="332435" y="18874"/>
                  </a:lnTo>
                  <a:lnTo>
                    <a:pt x="327228" y="20144"/>
                  </a:lnTo>
                  <a:lnTo>
                    <a:pt x="322770" y="18760"/>
                  </a:lnTo>
                  <a:lnTo>
                    <a:pt x="272852" y="9432"/>
                  </a:lnTo>
                  <a:lnTo>
                    <a:pt x="209011" y="2110"/>
                  </a:lnTo>
                  <a:lnTo>
                    <a:pt x="193349" y="1022"/>
                  </a:lnTo>
                  <a:lnTo>
                    <a:pt x="134299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038047" y="1336001"/>
              <a:ext cx="151765" cy="271145"/>
            </a:xfrm>
            <a:custGeom>
              <a:avLst/>
              <a:gdLst/>
              <a:ahLst/>
              <a:cxnLst/>
              <a:rect l="l" t="t" r="r" b="b"/>
              <a:pathLst>
                <a:path w="151765" h="271144">
                  <a:moveTo>
                    <a:pt x="2273" y="217322"/>
                  </a:moveTo>
                  <a:lnTo>
                    <a:pt x="1981" y="215734"/>
                  </a:lnTo>
                  <a:lnTo>
                    <a:pt x="101" y="214947"/>
                  </a:lnTo>
                  <a:lnTo>
                    <a:pt x="0" y="216725"/>
                  </a:lnTo>
                  <a:lnTo>
                    <a:pt x="279" y="218313"/>
                  </a:lnTo>
                  <a:lnTo>
                    <a:pt x="2171" y="219100"/>
                  </a:lnTo>
                  <a:lnTo>
                    <a:pt x="2273" y="217322"/>
                  </a:lnTo>
                  <a:close/>
                </a:path>
                <a:path w="151765" h="271144">
                  <a:moveTo>
                    <a:pt x="12801" y="241528"/>
                  </a:moveTo>
                  <a:lnTo>
                    <a:pt x="11569" y="239915"/>
                  </a:lnTo>
                  <a:lnTo>
                    <a:pt x="9461" y="238848"/>
                  </a:lnTo>
                  <a:lnTo>
                    <a:pt x="9512" y="236816"/>
                  </a:lnTo>
                  <a:lnTo>
                    <a:pt x="9029" y="235000"/>
                  </a:lnTo>
                  <a:lnTo>
                    <a:pt x="7378" y="233654"/>
                  </a:lnTo>
                  <a:lnTo>
                    <a:pt x="7315" y="235686"/>
                  </a:lnTo>
                  <a:lnTo>
                    <a:pt x="7797" y="237502"/>
                  </a:lnTo>
                  <a:lnTo>
                    <a:pt x="9448" y="238848"/>
                  </a:lnTo>
                  <a:lnTo>
                    <a:pt x="9804" y="240969"/>
                  </a:lnTo>
                  <a:lnTo>
                    <a:pt x="10464" y="242938"/>
                  </a:lnTo>
                  <a:lnTo>
                    <a:pt x="12560" y="244030"/>
                  </a:lnTo>
                  <a:lnTo>
                    <a:pt x="12801" y="241528"/>
                  </a:lnTo>
                  <a:close/>
                </a:path>
                <a:path w="151765" h="271144">
                  <a:moveTo>
                    <a:pt x="21907" y="260642"/>
                  </a:moveTo>
                  <a:lnTo>
                    <a:pt x="19583" y="256451"/>
                  </a:lnTo>
                  <a:lnTo>
                    <a:pt x="18313" y="251612"/>
                  </a:lnTo>
                  <a:lnTo>
                    <a:pt x="14643" y="248183"/>
                  </a:lnTo>
                  <a:lnTo>
                    <a:pt x="16433" y="252704"/>
                  </a:lnTo>
                  <a:lnTo>
                    <a:pt x="17602" y="257594"/>
                  </a:lnTo>
                  <a:lnTo>
                    <a:pt x="21907" y="260642"/>
                  </a:lnTo>
                  <a:close/>
                </a:path>
                <a:path w="151765" h="271144">
                  <a:moveTo>
                    <a:pt x="29171" y="271030"/>
                  </a:moveTo>
                  <a:lnTo>
                    <a:pt x="29095" y="268922"/>
                  </a:lnTo>
                  <a:lnTo>
                    <a:pt x="27724" y="267792"/>
                  </a:lnTo>
                  <a:lnTo>
                    <a:pt x="26060" y="266877"/>
                  </a:lnTo>
                  <a:lnTo>
                    <a:pt x="26136" y="268973"/>
                  </a:lnTo>
                  <a:lnTo>
                    <a:pt x="27508" y="270116"/>
                  </a:lnTo>
                  <a:lnTo>
                    <a:pt x="29171" y="271030"/>
                  </a:lnTo>
                  <a:close/>
                </a:path>
                <a:path w="151765" h="271144">
                  <a:moveTo>
                    <a:pt x="91490" y="31140"/>
                  </a:moveTo>
                  <a:lnTo>
                    <a:pt x="88709" y="31889"/>
                  </a:lnTo>
                  <a:lnTo>
                    <a:pt x="85940" y="32677"/>
                  </a:lnTo>
                  <a:lnTo>
                    <a:pt x="84226" y="35293"/>
                  </a:lnTo>
                  <a:lnTo>
                    <a:pt x="87452" y="35318"/>
                  </a:lnTo>
                  <a:lnTo>
                    <a:pt x="89598" y="33464"/>
                  </a:lnTo>
                  <a:lnTo>
                    <a:pt x="91490" y="31140"/>
                  </a:lnTo>
                  <a:close/>
                </a:path>
                <a:path w="151765" h="271144">
                  <a:moveTo>
                    <a:pt x="95656" y="28041"/>
                  </a:moveTo>
                  <a:lnTo>
                    <a:pt x="93535" y="28092"/>
                  </a:lnTo>
                  <a:lnTo>
                    <a:pt x="92405" y="29476"/>
                  </a:lnTo>
                  <a:lnTo>
                    <a:pt x="91478" y="31140"/>
                  </a:lnTo>
                  <a:lnTo>
                    <a:pt x="93586" y="31064"/>
                  </a:lnTo>
                  <a:lnTo>
                    <a:pt x="94716" y="29679"/>
                  </a:lnTo>
                  <a:lnTo>
                    <a:pt x="95656" y="28041"/>
                  </a:lnTo>
                  <a:close/>
                </a:path>
                <a:path w="151765" h="271144">
                  <a:moveTo>
                    <a:pt x="101879" y="24917"/>
                  </a:moveTo>
                  <a:lnTo>
                    <a:pt x="100101" y="24815"/>
                  </a:lnTo>
                  <a:lnTo>
                    <a:pt x="98501" y="25095"/>
                  </a:lnTo>
                  <a:lnTo>
                    <a:pt x="97713" y="26987"/>
                  </a:lnTo>
                  <a:lnTo>
                    <a:pt x="99364" y="26835"/>
                  </a:lnTo>
                  <a:lnTo>
                    <a:pt x="100812" y="26263"/>
                  </a:lnTo>
                  <a:lnTo>
                    <a:pt x="101879" y="24917"/>
                  </a:lnTo>
                  <a:close/>
                </a:path>
                <a:path w="151765" h="271144">
                  <a:moveTo>
                    <a:pt x="111213" y="19723"/>
                  </a:moveTo>
                  <a:lnTo>
                    <a:pt x="109562" y="19888"/>
                  </a:lnTo>
                  <a:lnTo>
                    <a:pt x="108115" y="20447"/>
                  </a:lnTo>
                  <a:lnTo>
                    <a:pt x="107048" y="21805"/>
                  </a:lnTo>
                  <a:lnTo>
                    <a:pt x="108839" y="21894"/>
                  </a:lnTo>
                  <a:lnTo>
                    <a:pt x="110426" y="21602"/>
                  </a:lnTo>
                  <a:lnTo>
                    <a:pt x="111213" y="19723"/>
                  </a:lnTo>
                  <a:close/>
                </a:path>
                <a:path w="151765" h="271144">
                  <a:moveTo>
                    <a:pt x="122643" y="13500"/>
                  </a:moveTo>
                  <a:lnTo>
                    <a:pt x="120497" y="13843"/>
                  </a:lnTo>
                  <a:lnTo>
                    <a:pt x="118541" y="14516"/>
                  </a:lnTo>
                  <a:lnTo>
                    <a:pt x="117449" y="16611"/>
                  </a:lnTo>
                  <a:lnTo>
                    <a:pt x="119583" y="16256"/>
                  </a:lnTo>
                  <a:lnTo>
                    <a:pt x="121526" y="15582"/>
                  </a:lnTo>
                  <a:lnTo>
                    <a:pt x="122643" y="13500"/>
                  </a:lnTo>
                  <a:close/>
                </a:path>
                <a:path w="151765" h="271144">
                  <a:moveTo>
                    <a:pt x="126784" y="11430"/>
                  </a:moveTo>
                  <a:lnTo>
                    <a:pt x="125145" y="11582"/>
                  </a:lnTo>
                  <a:lnTo>
                    <a:pt x="123698" y="12128"/>
                  </a:lnTo>
                  <a:lnTo>
                    <a:pt x="122643" y="13500"/>
                  </a:lnTo>
                  <a:lnTo>
                    <a:pt x="124421" y="13576"/>
                  </a:lnTo>
                  <a:lnTo>
                    <a:pt x="126009" y="13296"/>
                  </a:lnTo>
                  <a:lnTo>
                    <a:pt x="126784" y="11430"/>
                  </a:lnTo>
                  <a:close/>
                </a:path>
                <a:path w="151765" h="271144">
                  <a:moveTo>
                    <a:pt x="131978" y="9334"/>
                  </a:moveTo>
                  <a:lnTo>
                    <a:pt x="129946" y="9271"/>
                  </a:lnTo>
                  <a:lnTo>
                    <a:pt x="128130" y="9753"/>
                  </a:lnTo>
                  <a:lnTo>
                    <a:pt x="126784" y="11417"/>
                  </a:lnTo>
                  <a:lnTo>
                    <a:pt x="128816" y="11468"/>
                  </a:lnTo>
                  <a:lnTo>
                    <a:pt x="130632" y="10985"/>
                  </a:lnTo>
                  <a:lnTo>
                    <a:pt x="131978" y="9334"/>
                  </a:lnTo>
                  <a:close/>
                </a:path>
                <a:path w="151765" h="271144">
                  <a:moveTo>
                    <a:pt x="138214" y="6223"/>
                  </a:moveTo>
                  <a:lnTo>
                    <a:pt x="135636" y="6261"/>
                  </a:lnTo>
                  <a:lnTo>
                    <a:pt x="133375" y="6934"/>
                  </a:lnTo>
                  <a:lnTo>
                    <a:pt x="131978" y="9334"/>
                  </a:lnTo>
                  <a:lnTo>
                    <a:pt x="134353" y="8890"/>
                  </a:lnTo>
                  <a:lnTo>
                    <a:pt x="136486" y="7950"/>
                  </a:lnTo>
                  <a:lnTo>
                    <a:pt x="138214" y="6223"/>
                  </a:lnTo>
                  <a:close/>
                </a:path>
                <a:path w="151765" h="271144">
                  <a:moveTo>
                    <a:pt x="151726" y="0"/>
                  </a:moveTo>
                  <a:lnTo>
                    <a:pt x="150075" y="152"/>
                  </a:lnTo>
                  <a:lnTo>
                    <a:pt x="148615" y="723"/>
                  </a:lnTo>
                  <a:lnTo>
                    <a:pt x="147561" y="2070"/>
                  </a:lnTo>
                  <a:lnTo>
                    <a:pt x="149339" y="2171"/>
                  </a:lnTo>
                  <a:lnTo>
                    <a:pt x="150926" y="1866"/>
                  </a:lnTo>
                  <a:lnTo>
                    <a:pt x="151726" y="0"/>
                  </a:lnTo>
                  <a:close/>
                </a:path>
              </a:pathLst>
            </a:custGeom>
            <a:solidFill>
              <a:srgbClr val="BC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959152" y="1532267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2133" y="0"/>
                  </a:moveTo>
                  <a:lnTo>
                    <a:pt x="584" y="3289"/>
                  </a:lnTo>
                  <a:lnTo>
                    <a:pt x="0" y="6769"/>
                  </a:lnTo>
                  <a:lnTo>
                    <a:pt x="63" y="10388"/>
                  </a:lnTo>
                  <a:lnTo>
                    <a:pt x="2616" y="7302"/>
                  </a:lnTo>
                  <a:lnTo>
                    <a:pt x="2095" y="3594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306E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715960" y="1317891"/>
              <a:ext cx="207010" cy="395605"/>
            </a:xfrm>
            <a:custGeom>
              <a:avLst/>
              <a:gdLst/>
              <a:ahLst/>
              <a:cxnLst/>
              <a:rect l="l" t="t" r="r" b="b"/>
              <a:pathLst>
                <a:path w="207010" h="395605">
                  <a:moveTo>
                    <a:pt x="2324" y="0"/>
                  </a:moveTo>
                  <a:lnTo>
                    <a:pt x="114" y="2311"/>
                  </a:lnTo>
                  <a:lnTo>
                    <a:pt x="0" y="3327"/>
                  </a:lnTo>
                  <a:lnTo>
                    <a:pt x="1854" y="5651"/>
                  </a:lnTo>
                  <a:lnTo>
                    <a:pt x="4127" y="6032"/>
                  </a:lnTo>
                  <a:lnTo>
                    <a:pt x="12605" y="8748"/>
                  </a:lnTo>
                  <a:lnTo>
                    <a:pt x="55130" y="25776"/>
                  </a:lnTo>
                  <a:lnTo>
                    <a:pt x="95154" y="46077"/>
                  </a:lnTo>
                  <a:lnTo>
                    <a:pt x="122669" y="65176"/>
                  </a:lnTo>
                  <a:lnTo>
                    <a:pt x="128981" y="68770"/>
                  </a:lnTo>
                  <a:lnTo>
                    <a:pt x="136550" y="72250"/>
                  </a:lnTo>
                  <a:lnTo>
                    <a:pt x="142049" y="78473"/>
                  </a:lnTo>
                  <a:lnTo>
                    <a:pt x="155450" y="92523"/>
                  </a:lnTo>
                  <a:lnTo>
                    <a:pt x="182847" y="128991"/>
                  </a:lnTo>
                  <a:lnTo>
                    <a:pt x="197749" y="172539"/>
                  </a:lnTo>
                  <a:lnTo>
                    <a:pt x="199387" y="197446"/>
                  </a:lnTo>
                  <a:lnTo>
                    <a:pt x="198158" y="209994"/>
                  </a:lnTo>
                  <a:lnTo>
                    <a:pt x="196964" y="217614"/>
                  </a:lnTo>
                  <a:lnTo>
                    <a:pt x="197637" y="225551"/>
                  </a:lnTo>
                  <a:lnTo>
                    <a:pt x="183226" y="261838"/>
                  </a:lnTo>
                  <a:lnTo>
                    <a:pt x="171577" y="279399"/>
                  </a:lnTo>
                  <a:lnTo>
                    <a:pt x="166357" y="290652"/>
                  </a:lnTo>
                  <a:lnTo>
                    <a:pt x="161810" y="295694"/>
                  </a:lnTo>
                  <a:lnTo>
                    <a:pt x="155600" y="301447"/>
                  </a:lnTo>
                  <a:lnTo>
                    <a:pt x="151726" y="308698"/>
                  </a:lnTo>
                  <a:lnTo>
                    <a:pt x="148856" y="310781"/>
                  </a:lnTo>
                  <a:lnTo>
                    <a:pt x="143292" y="315518"/>
                  </a:lnTo>
                  <a:lnTo>
                    <a:pt x="133017" y="325905"/>
                  </a:lnTo>
                  <a:lnTo>
                    <a:pt x="127317" y="330555"/>
                  </a:lnTo>
                  <a:lnTo>
                    <a:pt x="122910" y="333590"/>
                  </a:lnTo>
                  <a:lnTo>
                    <a:pt x="114795" y="341134"/>
                  </a:lnTo>
                  <a:lnTo>
                    <a:pt x="113525" y="343077"/>
                  </a:lnTo>
                  <a:lnTo>
                    <a:pt x="111950" y="344652"/>
                  </a:lnTo>
                  <a:lnTo>
                    <a:pt x="109728" y="345478"/>
                  </a:lnTo>
                  <a:lnTo>
                    <a:pt x="103619" y="350011"/>
                  </a:lnTo>
                  <a:lnTo>
                    <a:pt x="101485" y="352983"/>
                  </a:lnTo>
                  <a:lnTo>
                    <a:pt x="98183" y="354266"/>
                  </a:lnTo>
                  <a:lnTo>
                    <a:pt x="95097" y="355828"/>
                  </a:lnTo>
                  <a:lnTo>
                    <a:pt x="91744" y="358254"/>
                  </a:lnTo>
                  <a:lnTo>
                    <a:pt x="88150" y="360311"/>
                  </a:lnTo>
                  <a:lnTo>
                    <a:pt x="80175" y="365759"/>
                  </a:lnTo>
                  <a:lnTo>
                    <a:pt x="74803" y="367423"/>
                  </a:lnTo>
                  <a:lnTo>
                    <a:pt x="63741" y="375742"/>
                  </a:lnTo>
                  <a:lnTo>
                    <a:pt x="56565" y="379742"/>
                  </a:lnTo>
                  <a:lnTo>
                    <a:pt x="48856" y="382828"/>
                  </a:lnTo>
                  <a:lnTo>
                    <a:pt x="45300" y="385178"/>
                  </a:lnTo>
                  <a:lnTo>
                    <a:pt x="41643" y="387273"/>
                  </a:lnTo>
                  <a:lnTo>
                    <a:pt x="35306" y="389762"/>
                  </a:lnTo>
                  <a:lnTo>
                    <a:pt x="33007" y="391045"/>
                  </a:lnTo>
                  <a:lnTo>
                    <a:pt x="32169" y="393776"/>
                  </a:lnTo>
                  <a:lnTo>
                    <a:pt x="32600" y="394855"/>
                  </a:lnTo>
                  <a:lnTo>
                    <a:pt x="33299" y="395477"/>
                  </a:lnTo>
                  <a:lnTo>
                    <a:pt x="34531" y="395071"/>
                  </a:lnTo>
                  <a:lnTo>
                    <a:pt x="35572" y="394017"/>
                  </a:lnTo>
                  <a:lnTo>
                    <a:pt x="38074" y="393166"/>
                  </a:lnTo>
                  <a:lnTo>
                    <a:pt x="40703" y="392595"/>
                  </a:lnTo>
                  <a:lnTo>
                    <a:pt x="45288" y="388886"/>
                  </a:lnTo>
                  <a:lnTo>
                    <a:pt x="48425" y="388238"/>
                  </a:lnTo>
                  <a:lnTo>
                    <a:pt x="51155" y="386753"/>
                  </a:lnTo>
                  <a:lnTo>
                    <a:pt x="52705" y="384657"/>
                  </a:lnTo>
                  <a:lnTo>
                    <a:pt x="55410" y="384886"/>
                  </a:lnTo>
                  <a:lnTo>
                    <a:pt x="58724" y="382841"/>
                  </a:lnTo>
                  <a:lnTo>
                    <a:pt x="60363" y="382676"/>
                  </a:lnTo>
                  <a:lnTo>
                    <a:pt x="61531" y="381558"/>
                  </a:lnTo>
                  <a:lnTo>
                    <a:pt x="64503" y="379564"/>
                  </a:lnTo>
                  <a:lnTo>
                    <a:pt x="67779" y="378142"/>
                  </a:lnTo>
                  <a:lnTo>
                    <a:pt x="70878" y="376364"/>
                  </a:lnTo>
                  <a:lnTo>
                    <a:pt x="71920" y="375335"/>
                  </a:lnTo>
                  <a:lnTo>
                    <a:pt x="75476" y="372783"/>
                  </a:lnTo>
                  <a:lnTo>
                    <a:pt x="79870" y="371805"/>
                  </a:lnTo>
                  <a:lnTo>
                    <a:pt x="83337" y="369100"/>
                  </a:lnTo>
                  <a:lnTo>
                    <a:pt x="84493" y="367944"/>
                  </a:lnTo>
                  <a:lnTo>
                    <a:pt x="86118" y="367728"/>
                  </a:lnTo>
                  <a:lnTo>
                    <a:pt x="87490" y="367029"/>
                  </a:lnTo>
                  <a:lnTo>
                    <a:pt x="91249" y="363321"/>
                  </a:lnTo>
                  <a:lnTo>
                    <a:pt x="97878" y="359752"/>
                  </a:lnTo>
                  <a:lnTo>
                    <a:pt x="99847" y="359105"/>
                  </a:lnTo>
                  <a:lnTo>
                    <a:pt x="103073" y="356641"/>
                  </a:lnTo>
                  <a:lnTo>
                    <a:pt x="104203" y="354507"/>
                  </a:lnTo>
                  <a:lnTo>
                    <a:pt x="106553" y="353898"/>
                  </a:lnTo>
                  <a:lnTo>
                    <a:pt x="111239" y="350202"/>
                  </a:lnTo>
                  <a:lnTo>
                    <a:pt x="113931" y="347497"/>
                  </a:lnTo>
                  <a:lnTo>
                    <a:pt x="117602" y="346252"/>
                  </a:lnTo>
                  <a:lnTo>
                    <a:pt x="129514" y="335279"/>
                  </a:lnTo>
                  <a:lnTo>
                    <a:pt x="135255" y="330682"/>
                  </a:lnTo>
                  <a:lnTo>
                    <a:pt x="136309" y="330682"/>
                  </a:lnTo>
                  <a:lnTo>
                    <a:pt x="137985" y="329603"/>
                  </a:lnTo>
                  <a:lnTo>
                    <a:pt x="139369" y="328218"/>
                  </a:lnTo>
                  <a:lnTo>
                    <a:pt x="141490" y="324446"/>
                  </a:lnTo>
                  <a:lnTo>
                    <a:pt x="144843" y="321538"/>
                  </a:lnTo>
                  <a:lnTo>
                    <a:pt x="148374" y="319214"/>
                  </a:lnTo>
                  <a:lnTo>
                    <a:pt x="149758" y="317830"/>
                  </a:lnTo>
                  <a:lnTo>
                    <a:pt x="151968" y="314210"/>
                  </a:lnTo>
                  <a:lnTo>
                    <a:pt x="153822" y="312839"/>
                  </a:lnTo>
                  <a:lnTo>
                    <a:pt x="154990" y="310946"/>
                  </a:lnTo>
                  <a:lnTo>
                    <a:pt x="159143" y="306793"/>
                  </a:lnTo>
                  <a:lnTo>
                    <a:pt x="160121" y="305142"/>
                  </a:lnTo>
                  <a:lnTo>
                    <a:pt x="161632" y="303961"/>
                  </a:lnTo>
                  <a:lnTo>
                    <a:pt x="165087" y="299808"/>
                  </a:lnTo>
                  <a:lnTo>
                    <a:pt x="168605" y="298132"/>
                  </a:lnTo>
                  <a:lnTo>
                    <a:pt x="169532" y="294335"/>
                  </a:lnTo>
                  <a:lnTo>
                    <a:pt x="172427" y="290271"/>
                  </a:lnTo>
                  <a:lnTo>
                    <a:pt x="173685" y="288099"/>
                  </a:lnTo>
                  <a:lnTo>
                    <a:pt x="177838" y="283870"/>
                  </a:lnTo>
                  <a:lnTo>
                    <a:pt x="179997" y="278269"/>
                  </a:lnTo>
                  <a:lnTo>
                    <a:pt x="183413" y="273634"/>
                  </a:lnTo>
                  <a:lnTo>
                    <a:pt x="187685" y="266677"/>
                  </a:lnTo>
                  <a:lnTo>
                    <a:pt x="194305" y="251922"/>
                  </a:lnTo>
                  <a:lnTo>
                    <a:pt x="197942" y="244716"/>
                  </a:lnTo>
                  <a:lnTo>
                    <a:pt x="200355" y="240576"/>
                  </a:lnTo>
                  <a:lnTo>
                    <a:pt x="199999" y="235711"/>
                  </a:lnTo>
                  <a:lnTo>
                    <a:pt x="203430" y="220385"/>
                  </a:lnTo>
                  <a:lnTo>
                    <a:pt x="205517" y="209516"/>
                  </a:lnTo>
                  <a:lnTo>
                    <a:pt x="206823" y="198540"/>
                  </a:lnTo>
                  <a:lnTo>
                    <a:pt x="206895" y="187401"/>
                  </a:lnTo>
                  <a:lnTo>
                    <a:pt x="206502" y="181038"/>
                  </a:lnTo>
                  <a:lnTo>
                    <a:pt x="204711" y="174891"/>
                  </a:lnTo>
                  <a:lnTo>
                    <a:pt x="203873" y="168617"/>
                  </a:lnTo>
                  <a:lnTo>
                    <a:pt x="190348" y="129445"/>
                  </a:lnTo>
                  <a:lnTo>
                    <a:pt x="174739" y="106654"/>
                  </a:lnTo>
                  <a:lnTo>
                    <a:pt x="166344" y="95554"/>
                  </a:lnTo>
                  <a:lnTo>
                    <a:pt x="162369" y="89534"/>
                  </a:lnTo>
                  <a:lnTo>
                    <a:pt x="153708" y="83883"/>
                  </a:lnTo>
                  <a:lnTo>
                    <a:pt x="151193" y="80048"/>
                  </a:lnTo>
                  <a:lnTo>
                    <a:pt x="149123" y="77977"/>
                  </a:lnTo>
                  <a:lnTo>
                    <a:pt x="145008" y="74802"/>
                  </a:lnTo>
                  <a:lnTo>
                    <a:pt x="142824" y="73990"/>
                  </a:lnTo>
                  <a:lnTo>
                    <a:pt x="141490" y="72097"/>
                  </a:lnTo>
                  <a:lnTo>
                    <a:pt x="138861" y="67551"/>
                  </a:lnTo>
                  <a:lnTo>
                    <a:pt x="133311" y="66560"/>
                  </a:lnTo>
                  <a:lnTo>
                    <a:pt x="130073" y="62750"/>
                  </a:lnTo>
                  <a:lnTo>
                    <a:pt x="129032" y="62750"/>
                  </a:lnTo>
                  <a:lnTo>
                    <a:pt x="123672" y="58369"/>
                  </a:lnTo>
                  <a:lnTo>
                    <a:pt x="119405" y="55765"/>
                  </a:lnTo>
                  <a:lnTo>
                    <a:pt x="118364" y="54736"/>
                  </a:lnTo>
                  <a:lnTo>
                    <a:pt x="117602" y="53416"/>
                  </a:lnTo>
                  <a:lnTo>
                    <a:pt x="115836" y="53505"/>
                  </a:lnTo>
                  <a:lnTo>
                    <a:pt x="114249" y="53225"/>
                  </a:lnTo>
                  <a:lnTo>
                    <a:pt x="113461" y="51333"/>
                  </a:lnTo>
                  <a:lnTo>
                    <a:pt x="111379" y="49352"/>
                  </a:lnTo>
                  <a:lnTo>
                    <a:pt x="108661" y="48475"/>
                  </a:lnTo>
                  <a:lnTo>
                    <a:pt x="106184" y="47180"/>
                  </a:lnTo>
                  <a:lnTo>
                    <a:pt x="103530" y="44627"/>
                  </a:lnTo>
                  <a:lnTo>
                    <a:pt x="99885" y="43840"/>
                  </a:lnTo>
                  <a:lnTo>
                    <a:pt x="96837" y="41986"/>
                  </a:lnTo>
                  <a:lnTo>
                    <a:pt x="95173" y="39992"/>
                  </a:lnTo>
                  <a:lnTo>
                    <a:pt x="90614" y="37833"/>
                  </a:lnTo>
                  <a:lnTo>
                    <a:pt x="88493" y="35928"/>
                  </a:lnTo>
                  <a:lnTo>
                    <a:pt x="85420" y="35661"/>
                  </a:lnTo>
                  <a:lnTo>
                    <a:pt x="83337" y="33680"/>
                  </a:lnTo>
                  <a:lnTo>
                    <a:pt x="82308" y="33680"/>
                  </a:lnTo>
                  <a:lnTo>
                    <a:pt x="80187" y="31762"/>
                  </a:lnTo>
                  <a:lnTo>
                    <a:pt x="77228" y="31318"/>
                  </a:lnTo>
                  <a:lnTo>
                    <a:pt x="75031" y="29527"/>
                  </a:lnTo>
                  <a:lnTo>
                    <a:pt x="69926" y="26923"/>
                  </a:lnTo>
                  <a:lnTo>
                    <a:pt x="64223" y="25603"/>
                  </a:lnTo>
                  <a:lnTo>
                    <a:pt x="59461" y="22263"/>
                  </a:lnTo>
                  <a:lnTo>
                    <a:pt x="56375" y="22072"/>
                  </a:lnTo>
                  <a:lnTo>
                    <a:pt x="53898" y="20243"/>
                  </a:lnTo>
                  <a:lnTo>
                    <a:pt x="51155" y="19138"/>
                  </a:lnTo>
                  <a:lnTo>
                    <a:pt x="46977" y="18770"/>
                  </a:lnTo>
                  <a:lnTo>
                    <a:pt x="44005" y="15087"/>
                  </a:lnTo>
                  <a:lnTo>
                    <a:pt x="39725" y="14985"/>
                  </a:lnTo>
                  <a:lnTo>
                    <a:pt x="38354" y="14274"/>
                  </a:lnTo>
                  <a:lnTo>
                    <a:pt x="36728" y="14084"/>
                  </a:lnTo>
                  <a:lnTo>
                    <a:pt x="35572" y="12915"/>
                  </a:lnTo>
                  <a:lnTo>
                    <a:pt x="32232" y="13398"/>
                  </a:lnTo>
                  <a:lnTo>
                    <a:pt x="30441" y="9740"/>
                  </a:lnTo>
                  <a:lnTo>
                    <a:pt x="27266" y="9791"/>
                  </a:lnTo>
                  <a:lnTo>
                    <a:pt x="25349" y="8648"/>
                  </a:lnTo>
                  <a:lnTo>
                    <a:pt x="23063" y="8559"/>
                  </a:lnTo>
                  <a:lnTo>
                    <a:pt x="19367" y="6857"/>
                  </a:lnTo>
                  <a:lnTo>
                    <a:pt x="17475" y="6578"/>
                  </a:lnTo>
                  <a:lnTo>
                    <a:pt x="15849" y="5638"/>
                  </a:lnTo>
                  <a:lnTo>
                    <a:pt x="14706" y="5600"/>
                  </a:lnTo>
                  <a:lnTo>
                    <a:pt x="13474" y="5829"/>
                  </a:lnTo>
                  <a:lnTo>
                    <a:pt x="12738" y="4597"/>
                  </a:lnTo>
                  <a:lnTo>
                    <a:pt x="11061" y="2692"/>
                  </a:lnTo>
                  <a:lnTo>
                    <a:pt x="8470" y="3530"/>
                  </a:lnTo>
                  <a:lnTo>
                    <a:pt x="6502" y="2527"/>
                  </a:lnTo>
                  <a:lnTo>
                    <a:pt x="4381" y="2133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338059" y="1746834"/>
              <a:ext cx="280035" cy="17780"/>
            </a:xfrm>
            <a:custGeom>
              <a:avLst/>
              <a:gdLst/>
              <a:ahLst/>
              <a:cxnLst/>
              <a:rect l="l" t="t" r="r" b="b"/>
              <a:pathLst>
                <a:path w="280034" h="17780">
                  <a:moveTo>
                    <a:pt x="278803" y="0"/>
                  </a:moveTo>
                  <a:lnTo>
                    <a:pt x="276910" y="761"/>
                  </a:lnTo>
                  <a:lnTo>
                    <a:pt x="264617" y="2590"/>
                  </a:lnTo>
                  <a:lnTo>
                    <a:pt x="237585" y="6680"/>
                  </a:lnTo>
                  <a:lnTo>
                    <a:pt x="213228" y="8480"/>
                  </a:lnTo>
                  <a:lnTo>
                    <a:pt x="205636" y="9364"/>
                  </a:lnTo>
                  <a:lnTo>
                    <a:pt x="198107" y="10769"/>
                  </a:lnTo>
                  <a:lnTo>
                    <a:pt x="189384" y="11819"/>
                  </a:lnTo>
                  <a:lnTo>
                    <a:pt x="180640" y="12579"/>
                  </a:lnTo>
                  <a:lnTo>
                    <a:pt x="171887" y="13062"/>
                  </a:lnTo>
                  <a:lnTo>
                    <a:pt x="136775" y="13523"/>
                  </a:lnTo>
                  <a:lnTo>
                    <a:pt x="123585" y="13328"/>
                  </a:lnTo>
                  <a:lnTo>
                    <a:pt x="78384" y="11125"/>
                  </a:lnTo>
                  <a:lnTo>
                    <a:pt x="72008" y="9931"/>
                  </a:lnTo>
                  <a:lnTo>
                    <a:pt x="67309" y="11099"/>
                  </a:lnTo>
                  <a:lnTo>
                    <a:pt x="62204" y="9664"/>
                  </a:lnTo>
                  <a:lnTo>
                    <a:pt x="55105" y="9486"/>
                  </a:lnTo>
                  <a:lnTo>
                    <a:pt x="49263" y="8458"/>
                  </a:lnTo>
                  <a:lnTo>
                    <a:pt x="25077" y="5675"/>
                  </a:lnTo>
                  <a:lnTo>
                    <a:pt x="16839" y="4313"/>
                  </a:lnTo>
                  <a:lnTo>
                    <a:pt x="8661" y="2527"/>
                  </a:lnTo>
                  <a:lnTo>
                    <a:pt x="4533" y="2235"/>
                  </a:lnTo>
                  <a:lnTo>
                    <a:pt x="2006" y="1549"/>
                  </a:lnTo>
                  <a:lnTo>
                    <a:pt x="0" y="3568"/>
                  </a:lnTo>
                  <a:lnTo>
                    <a:pt x="1676" y="5905"/>
                  </a:lnTo>
                  <a:lnTo>
                    <a:pt x="4368" y="5638"/>
                  </a:lnTo>
                  <a:lnTo>
                    <a:pt x="16456" y="7910"/>
                  </a:lnTo>
                  <a:lnTo>
                    <a:pt x="45885" y="11810"/>
                  </a:lnTo>
                  <a:lnTo>
                    <a:pt x="48552" y="12890"/>
                  </a:lnTo>
                  <a:lnTo>
                    <a:pt x="51358" y="11937"/>
                  </a:lnTo>
                  <a:lnTo>
                    <a:pt x="89936" y="15625"/>
                  </a:lnTo>
                  <a:lnTo>
                    <a:pt x="150075" y="17373"/>
                  </a:lnTo>
                  <a:lnTo>
                    <a:pt x="170352" y="16816"/>
                  </a:lnTo>
                  <a:lnTo>
                    <a:pt x="190603" y="15690"/>
                  </a:lnTo>
                  <a:lnTo>
                    <a:pt x="210828" y="14069"/>
                  </a:lnTo>
                  <a:lnTo>
                    <a:pt x="237159" y="11353"/>
                  </a:lnTo>
                  <a:lnTo>
                    <a:pt x="243395" y="11404"/>
                  </a:lnTo>
                  <a:lnTo>
                    <a:pt x="249402" y="9740"/>
                  </a:lnTo>
                  <a:lnTo>
                    <a:pt x="250444" y="8699"/>
                  </a:lnTo>
                  <a:lnTo>
                    <a:pt x="256833" y="7479"/>
                  </a:lnTo>
                  <a:lnTo>
                    <a:pt x="269707" y="5658"/>
                  </a:lnTo>
                  <a:lnTo>
                    <a:pt x="277736" y="4229"/>
                  </a:lnTo>
                  <a:lnTo>
                    <a:pt x="279730" y="4711"/>
                  </a:lnTo>
                  <a:lnTo>
                    <a:pt x="279869" y="2158"/>
                  </a:lnTo>
                  <a:lnTo>
                    <a:pt x="278803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868881" y="1400378"/>
              <a:ext cx="55244" cy="205740"/>
            </a:xfrm>
            <a:custGeom>
              <a:avLst/>
              <a:gdLst/>
              <a:ahLst/>
              <a:cxnLst/>
              <a:rect l="l" t="t" r="r" b="b"/>
              <a:pathLst>
                <a:path w="55244" h="205740">
                  <a:moveTo>
                    <a:pt x="27153" y="198853"/>
                  </a:moveTo>
                  <a:lnTo>
                    <a:pt x="20890" y="203060"/>
                  </a:lnTo>
                  <a:lnTo>
                    <a:pt x="20926" y="204825"/>
                  </a:lnTo>
                  <a:lnTo>
                    <a:pt x="20764" y="205613"/>
                  </a:lnTo>
                  <a:lnTo>
                    <a:pt x="23215" y="204825"/>
                  </a:lnTo>
                  <a:lnTo>
                    <a:pt x="24764" y="203060"/>
                  </a:lnTo>
                  <a:lnTo>
                    <a:pt x="27153" y="198853"/>
                  </a:lnTo>
                  <a:close/>
                </a:path>
                <a:path w="55244" h="205740">
                  <a:moveTo>
                    <a:pt x="27690" y="197906"/>
                  </a:moveTo>
                  <a:lnTo>
                    <a:pt x="27153" y="198853"/>
                  </a:lnTo>
                  <a:lnTo>
                    <a:pt x="27546" y="198589"/>
                  </a:lnTo>
                  <a:lnTo>
                    <a:pt x="27690" y="197906"/>
                  </a:lnTo>
                  <a:close/>
                </a:path>
                <a:path w="55244" h="205740">
                  <a:moveTo>
                    <a:pt x="0" y="0"/>
                  </a:moveTo>
                  <a:lnTo>
                    <a:pt x="304" y="774"/>
                  </a:lnTo>
                  <a:lnTo>
                    <a:pt x="393" y="1879"/>
                  </a:lnTo>
                  <a:lnTo>
                    <a:pt x="977" y="2273"/>
                  </a:lnTo>
                  <a:lnTo>
                    <a:pt x="29811" y="36882"/>
                  </a:lnTo>
                  <a:lnTo>
                    <a:pt x="48636" y="80017"/>
                  </a:lnTo>
                  <a:lnTo>
                    <a:pt x="52947" y="116624"/>
                  </a:lnTo>
                  <a:lnTo>
                    <a:pt x="51817" y="124528"/>
                  </a:lnTo>
                  <a:lnTo>
                    <a:pt x="50117" y="132918"/>
                  </a:lnTo>
                  <a:lnTo>
                    <a:pt x="48793" y="141160"/>
                  </a:lnTo>
                  <a:lnTo>
                    <a:pt x="32537" y="185661"/>
                  </a:lnTo>
                  <a:lnTo>
                    <a:pt x="29070" y="191389"/>
                  </a:lnTo>
                  <a:lnTo>
                    <a:pt x="27690" y="197906"/>
                  </a:lnTo>
                  <a:lnTo>
                    <a:pt x="27851" y="197624"/>
                  </a:lnTo>
                  <a:lnTo>
                    <a:pt x="29400" y="194094"/>
                  </a:lnTo>
                  <a:lnTo>
                    <a:pt x="31711" y="191173"/>
                  </a:lnTo>
                  <a:lnTo>
                    <a:pt x="35968" y="184586"/>
                  </a:lnTo>
                  <a:lnTo>
                    <a:pt x="39287" y="177546"/>
                  </a:lnTo>
                  <a:lnTo>
                    <a:pt x="42291" y="170352"/>
                  </a:lnTo>
                  <a:lnTo>
                    <a:pt x="45605" y="163309"/>
                  </a:lnTo>
                  <a:lnTo>
                    <a:pt x="47865" y="157277"/>
                  </a:lnTo>
                  <a:lnTo>
                    <a:pt x="49090" y="150887"/>
                  </a:lnTo>
                  <a:lnTo>
                    <a:pt x="50150" y="144408"/>
                  </a:lnTo>
                  <a:lnTo>
                    <a:pt x="51917" y="138112"/>
                  </a:lnTo>
                  <a:lnTo>
                    <a:pt x="53136" y="136550"/>
                  </a:lnTo>
                  <a:lnTo>
                    <a:pt x="51676" y="134467"/>
                  </a:lnTo>
                  <a:lnTo>
                    <a:pt x="52958" y="132918"/>
                  </a:lnTo>
                  <a:lnTo>
                    <a:pt x="54686" y="127622"/>
                  </a:lnTo>
                  <a:lnTo>
                    <a:pt x="54660" y="122047"/>
                  </a:lnTo>
                  <a:lnTo>
                    <a:pt x="54889" y="116624"/>
                  </a:lnTo>
                  <a:lnTo>
                    <a:pt x="49595" y="74237"/>
                  </a:lnTo>
                  <a:lnTo>
                    <a:pt x="34378" y="39395"/>
                  </a:lnTo>
                  <a:lnTo>
                    <a:pt x="33185" y="37160"/>
                  </a:lnTo>
                  <a:lnTo>
                    <a:pt x="27927" y="29832"/>
                  </a:lnTo>
                  <a:lnTo>
                    <a:pt x="24028" y="24828"/>
                  </a:lnTo>
                  <a:lnTo>
                    <a:pt x="19837" y="19926"/>
                  </a:lnTo>
                  <a:lnTo>
                    <a:pt x="15396" y="14391"/>
                  </a:lnTo>
                  <a:lnTo>
                    <a:pt x="10942" y="8915"/>
                  </a:lnTo>
                  <a:lnTo>
                    <a:pt x="5976" y="39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588503" y="1700517"/>
              <a:ext cx="176530" cy="55244"/>
            </a:xfrm>
            <a:custGeom>
              <a:avLst/>
              <a:gdLst/>
              <a:ahLst/>
              <a:cxnLst/>
              <a:rect l="l" t="t" r="r" b="b"/>
              <a:pathLst>
                <a:path w="176530" h="55244">
                  <a:moveTo>
                    <a:pt x="174383" y="0"/>
                  </a:moveTo>
                  <a:lnTo>
                    <a:pt x="169240" y="1015"/>
                  </a:lnTo>
                  <a:lnTo>
                    <a:pt x="160083" y="5778"/>
                  </a:lnTo>
                  <a:lnTo>
                    <a:pt x="151513" y="9955"/>
                  </a:lnTo>
                  <a:lnTo>
                    <a:pt x="142703" y="13554"/>
                  </a:lnTo>
                  <a:lnTo>
                    <a:pt x="118431" y="22827"/>
                  </a:lnTo>
                  <a:lnTo>
                    <a:pt x="98552" y="29324"/>
                  </a:lnTo>
                  <a:lnTo>
                    <a:pt x="94195" y="31457"/>
                  </a:lnTo>
                  <a:lnTo>
                    <a:pt x="90017" y="34074"/>
                  </a:lnTo>
                  <a:lnTo>
                    <a:pt x="84950" y="34226"/>
                  </a:lnTo>
                  <a:lnTo>
                    <a:pt x="82702" y="34823"/>
                  </a:lnTo>
                  <a:lnTo>
                    <a:pt x="80314" y="34950"/>
                  </a:lnTo>
                  <a:lnTo>
                    <a:pt x="74333" y="38036"/>
                  </a:lnTo>
                  <a:lnTo>
                    <a:pt x="70218" y="39115"/>
                  </a:lnTo>
                  <a:lnTo>
                    <a:pt x="64922" y="39598"/>
                  </a:lnTo>
                  <a:lnTo>
                    <a:pt x="61709" y="41376"/>
                  </a:lnTo>
                  <a:lnTo>
                    <a:pt x="60020" y="41338"/>
                  </a:lnTo>
                  <a:lnTo>
                    <a:pt x="58432" y="41668"/>
                  </a:lnTo>
                  <a:lnTo>
                    <a:pt x="49796" y="44602"/>
                  </a:lnTo>
                  <a:lnTo>
                    <a:pt x="45872" y="44564"/>
                  </a:lnTo>
                  <a:lnTo>
                    <a:pt x="42811" y="45453"/>
                  </a:lnTo>
                  <a:lnTo>
                    <a:pt x="39395" y="45516"/>
                  </a:lnTo>
                  <a:lnTo>
                    <a:pt x="37236" y="46050"/>
                  </a:lnTo>
                  <a:lnTo>
                    <a:pt x="35166" y="47612"/>
                  </a:lnTo>
                  <a:lnTo>
                    <a:pt x="32600" y="47320"/>
                  </a:lnTo>
                  <a:lnTo>
                    <a:pt x="30264" y="47904"/>
                  </a:lnTo>
                  <a:lnTo>
                    <a:pt x="29070" y="48780"/>
                  </a:lnTo>
                  <a:lnTo>
                    <a:pt x="24066" y="50431"/>
                  </a:lnTo>
                  <a:lnTo>
                    <a:pt x="18770" y="50749"/>
                  </a:lnTo>
                  <a:lnTo>
                    <a:pt x="9169" y="53200"/>
                  </a:lnTo>
                  <a:lnTo>
                    <a:pt x="3962" y="51346"/>
                  </a:lnTo>
                  <a:lnTo>
                    <a:pt x="0" y="55016"/>
                  </a:lnTo>
                  <a:lnTo>
                    <a:pt x="14068" y="53768"/>
                  </a:lnTo>
                  <a:lnTo>
                    <a:pt x="55587" y="45923"/>
                  </a:lnTo>
                  <a:lnTo>
                    <a:pt x="100369" y="33469"/>
                  </a:lnTo>
                  <a:lnTo>
                    <a:pt x="133273" y="22263"/>
                  </a:lnTo>
                  <a:lnTo>
                    <a:pt x="139611" y="20891"/>
                  </a:lnTo>
                  <a:lnTo>
                    <a:pt x="148564" y="15074"/>
                  </a:lnTo>
                  <a:lnTo>
                    <a:pt x="153289" y="13550"/>
                  </a:lnTo>
                  <a:lnTo>
                    <a:pt x="157835" y="13474"/>
                  </a:lnTo>
                  <a:lnTo>
                    <a:pt x="158280" y="12534"/>
                  </a:lnTo>
                  <a:lnTo>
                    <a:pt x="160566" y="13436"/>
                  </a:lnTo>
                  <a:lnTo>
                    <a:pt x="159918" y="11391"/>
                  </a:lnTo>
                  <a:lnTo>
                    <a:pt x="164350" y="6172"/>
                  </a:lnTo>
                  <a:lnTo>
                    <a:pt x="172097" y="6235"/>
                  </a:lnTo>
                  <a:lnTo>
                    <a:pt x="176530" y="1015"/>
                  </a:lnTo>
                  <a:lnTo>
                    <a:pt x="175971" y="342"/>
                  </a:lnTo>
                  <a:lnTo>
                    <a:pt x="174383" y="0"/>
                  </a:lnTo>
                  <a:close/>
                </a:path>
              </a:pathLst>
            </a:custGeom>
            <a:solidFill>
              <a:srgbClr val="C9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322666" y="1746148"/>
              <a:ext cx="265430" cy="19050"/>
            </a:xfrm>
            <a:custGeom>
              <a:avLst/>
              <a:gdLst/>
              <a:ahLst/>
              <a:cxnLst/>
              <a:rect l="l" t="t" r="r" b="b"/>
              <a:pathLst>
                <a:path w="265430" h="19050">
                  <a:moveTo>
                    <a:pt x="61264" y="12496"/>
                  </a:moveTo>
                  <a:lnTo>
                    <a:pt x="55308" y="10109"/>
                  </a:lnTo>
                  <a:lnTo>
                    <a:pt x="48869" y="10515"/>
                  </a:lnTo>
                  <a:lnTo>
                    <a:pt x="42684" y="9398"/>
                  </a:lnTo>
                  <a:lnTo>
                    <a:pt x="6045" y="0"/>
                  </a:lnTo>
                  <a:lnTo>
                    <a:pt x="635" y="1511"/>
                  </a:lnTo>
                  <a:lnTo>
                    <a:pt x="0" y="2108"/>
                  </a:lnTo>
                  <a:lnTo>
                    <a:pt x="4419" y="5854"/>
                  </a:lnTo>
                  <a:lnTo>
                    <a:pt x="10121" y="4559"/>
                  </a:lnTo>
                  <a:lnTo>
                    <a:pt x="15163" y="5880"/>
                  </a:lnTo>
                  <a:lnTo>
                    <a:pt x="26543" y="8470"/>
                  </a:lnTo>
                  <a:lnTo>
                    <a:pt x="38023" y="10414"/>
                  </a:lnTo>
                  <a:lnTo>
                    <a:pt x="49593" y="11747"/>
                  </a:lnTo>
                  <a:lnTo>
                    <a:pt x="61264" y="12496"/>
                  </a:lnTo>
                  <a:close/>
                </a:path>
                <a:path w="265430" h="19050">
                  <a:moveTo>
                    <a:pt x="264807" y="10426"/>
                  </a:moveTo>
                  <a:lnTo>
                    <a:pt x="244005" y="11950"/>
                  </a:lnTo>
                  <a:lnTo>
                    <a:pt x="225094" y="14147"/>
                  </a:lnTo>
                  <a:lnTo>
                    <a:pt x="213055" y="15189"/>
                  </a:lnTo>
                  <a:lnTo>
                    <a:pt x="201002" y="15951"/>
                  </a:lnTo>
                  <a:lnTo>
                    <a:pt x="179298" y="16891"/>
                  </a:lnTo>
                  <a:lnTo>
                    <a:pt x="160020" y="17157"/>
                  </a:lnTo>
                  <a:lnTo>
                    <a:pt x="113144" y="16192"/>
                  </a:lnTo>
                  <a:lnTo>
                    <a:pt x="100774" y="15506"/>
                  </a:lnTo>
                  <a:lnTo>
                    <a:pt x="71170" y="12954"/>
                  </a:lnTo>
                  <a:lnTo>
                    <a:pt x="61277" y="12496"/>
                  </a:lnTo>
                  <a:lnTo>
                    <a:pt x="67043" y="14249"/>
                  </a:lnTo>
                  <a:lnTo>
                    <a:pt x="73050" y="13982"/>
                  </a:lnTo>
                  <a:lnTo>
                    <a:pt x="94970" y="16281"/>
                  </a:lnTo>
                  <a:lnTo>
                    <a:pt x="111036" y="17284"/>
                  </a:lnTo>
                  <a:lnTo>
                    <a:pt x="143205" y="18592"/>
                  </a:lnTo>
                  <a:lnTo>
                    <a:pt x="162687" y="18948"/>
                  </a:lnTo>
                  <a:lnTo>
                    <a:pt x="182156" y="18491"/>
                  </a:lnTo>
                  <a:lnTo>
                    <a:pt x="201612" y="17360"/>
                  </a:lnTo>
                  <a:lnTo>
                    <a:pt x="260985" y="12522"/>
                  </a:lnTo>
                  <a:lnTo>
                    <a:pt x="264045" y="12065"/>
                  </a:lnTo>
                  <a:lnTo>
                    <a:pt x="264807" y="10426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680921" y="1308747"/>
              <a:ext cx="36195" cy="13335"/>
            </a:xfrm>
            <a:custGeom>
              <a:avLst/>
              <a:gdLst/>
              <a:ahLst/>
              <a:cxnLst/>
              <a:rect l="l" t="t" r="r" b="b"/>
              <a:pathLst>
                <a:path w="36194" h="13334">
                  <a:moveTo>
                    <a:pt x="1384" y="0"/>
                  </a:moveTo>
                  <a:lnTo>
                    <a:pt x="0" y="1282"/>
                  </a:lnTo>
                  <a:lnTo>
                    <a:pt x="0" y="2324"/>
                  </a:lnTo>
                  <a:lnTo>
                    <a:pt x="571" y="3276"/>
                  </a:lnTo>
                  <a:lnTo>
                    <a:pt x="1524" y="3784"/>
                  </a:lnTo>
                  <a:lnTo>
                    <a:pt x="9586" y="5884"/>
                  </a:lnTo>
                  <a:lnTo>
                    <a:pt x="16640" y="7832"/>
                  </a:lnTo>
                  <a:lnTo>
                    <a:pt x="23622" y="10014"/>
                  </a:lnTo>
                  <a:lnTo>
                    <a:pt x="30492" y="12560"/>
                  </a:lnTo>
                  <a:lnTo>
                    <a:pt x="32092" y="13207"/>
                  </a:lnTo>
                  <a:lnTo>
                    <a:pt x="33909" y="13068"/>
                  </a:lnTo>
                  <a:lnTo>
                    <a:pt x="35306" y="11671"/>
                  </a:lnTo>
                  <a:lnTo>
                    <a:pt x="35801" y="8127"/>
                  </a:lnTo>
                  <a:lnTo>
                    <a:pt x="32372" y="9804"/>
                  </a:lnTo>
                  <a:lnTo>
                    <a:pt x="31153" y="8559"/>
                  </a:lnTo>
                  <a:lnTo>
                    <a:pt x="26593" y="8381"/>
                  </a:lnTo>
                  <a:lnTo>
                    <a:pt x="22834" y="5803"/>
                  </a:lnTo>
                  <a:lnTo>
                    <a:pt x="18694" y="4406"/>
                  </a:lnTo>
                  <a:lnTo>
                    <a:pt x="17132" y="3187"/>
                  </a:lnTo>
                  <a:lnTo>
                    <a:pt x="15036" y="4635"/>
                  </a:lnTo>
                  <a:lnTo>
                    <a:pt x="13500" y="3365"/>
                  </a:lnTo>
                  <a:lnTo>
                    <a:pt x="10134" y="3784"/>
                  </a:lnTo>
                  <a:lnTo>
                    <a:pt x="7315" y="1752"/>
                  </a:lnTo>
                  <a:lnTo>
                    <a:pt x="4152" y="1282"/>
                  </a:lnTo>
                  <a:lnTo>
                    <a:pt x="2768" y="44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775421" y="1340154"/>
              <a:ext cx="110489" cy="323215"/>
            </a:xfrm>
            <a:custGeom>
              <a:avLst/>
              <a:gdLst/>
              <a:ahLst/>
              <a:cxnLst/>
              <a:rect l="l" t="t" r="r" b="b"/>
              <a:pathLst>
                <a:path w="110489" h="323214">
                  <a:moveTo>
                    <a:pt x="15570" y="7264"/>
                  </a:moveTo>
                  <a:lnTo>
                    <a:pt x="11061" y="3365"/>
                  </a:lnTo>
                  <a:lnTo>
                    <a:pt x="5270" y="2235"/>
                  </a:lnTo>
                  <a:lnTo>
                    <a:pt x="0" y="0"/>
                  </a:lnTo>
                  <a:lnTo>
                    <a:pt x="4318" y="4292"/>
                  </a:lnTo>
                  <a:lnTo>
                    <a:pt x="9893" y="5892"/>
                  </a:lnTo>
                  <a:lnTo>
                    <a:pt x="15570" y="7264"/>
                  </a:lnTo>
                  <a:close/>
                </a:path>
                <a:path w="110489" h="323214">
                  <a:moveTo>
                    <a:pt x="75793" y="308432"/>
                  </a:moveTo>
                  <a:lnTo>
                    <a:pt x="68922" y="311746"/>
                  </a:lnTo>
                  <a:lnTo>
                    <a:pt x="63893" y="317182"/>
                  </a:lnTo>
                  <a:lnTo>
                    <a:pt x="59182" y="322961"/>
                  </a:lnTo>
                  <a:lnTo>
                    <a:pt x="65455" y="318947"/>
                  </a:lnTo>
                  <a:lnTo>
                    <a:pt x="71158" y="314299"/>
                  </a:lnTo>
                  <a:lnTo>
                    <a:pt x="75793" y="308432"/>
                  </a:lnTo>
                  <a:close/>
                </a:path>
                <a:path w="110489" h="323214">
                  <a:moveTo>
                    <a:pt x="82029" y="49834"/>
                  </a:moveTo>
                  <a:lnTo>
                    <a:pt x="80340" y="44119"/>
                  </a:lnTo>
                  <a:lnTo>
                    <a:pt x="74447" y="43573"/>
                  </a:lnTo>
                  <a:lnTo>
                    <a:pt x="70599" y="40487"/>
                  </a:lnTo>
                  <a:lnTo>
                    <a:pt x="72885" y="45478"/>
                  </a:lnTo>
                  <a:lnTo>
                    <a:pt x="78816" y="45999"/>
                  </a:lnTo>
                  <a:lnTo>
                    <a:pt x="82029" y="49834"/>
                  </a:lnTo>
                  <a:close/>
                </a:path>
                <a:path w="110489" h="323214">
                  <a:moveTo>
                    <a:pt x="110350" y="274828"/>
                  </a:moveTo>
                  <a:lnTo>
                    <a:pt x="110058" y="272072"/>
                  </a:lnTo>
                  <a:lnTo>
                    <a:pt x="106540" y="276161"/>
                  </a:lnTo>
                  <a:lnTo>
                    <a:pt x="101790" y="279247"/>
                  </a:lnTo>
                  <a:lnTo>
                    <a:pt x="99682" y="284530"/>
                  </a:lnTo>
                  <a:lnTo>
                    <a:pt x="102095" y="282460"/>
                  </a:lnTo>
                  <a:lnTo>
                    <a:pt x="104317" y="280123"/>
                  </a:lnTo>
                  <a:lnTo>
                    <a:pt x="109410" y="276771"/>
                  </a:lnTo>
                  <a:lnTo>
                    <a:pt x="110350" y="27482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712074" y="1317028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4" h="4444">
                  <a:moveTo>
                    <a:pt x="3848" y="0"/>
                  </a:moveTo>
                  <a:lnTo>
                    <a:pt x="0" y="279"/>
                  </a:lnTo>
                  <a:lnTo>
                    <a:pt x="1041" y="1765"/>
                  </a:lnTo>
                  <a:lnTo>
                    <a:pt x="3606" y="1231"/>
                  </a:lnTo>
                  <a:lnTo>
                    <a:pt x="4152" y="3390"/>
                  </a:lnTo>
                  <a:lnTo>
                    <a:pt x="6235" y="2286"/>
                  </a:lnTo>
                  <a:lnTo>
                    <a:pt x="8305" y="3873"/>
                  </a:lnTo>
                  <a:lnTo>
                    <a:pt x="10388" y="3390"/>
                  </a:lnTo>
                  <a:lnTo>
                    <a:pt x="7480" y="469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787880" y="1359877"/>
              <a:ext cx="34290" cy="333375"/>
            </a:xfrm>
            <a:custGeom>
              <a:avLst/>
              <a:gdLst/>
              <a:ahLst/>
              <a:cxnLst/>
              <a:rect l="l" t="t" r="r" b="b"/>
              <a:pathLst>
                <a:path w="34289" h="333375">
                  <a:moveTo>
                    <a:pt x="11417" y="327113"/>
                  </a:moveTo>
                  <a:lnTo>
                    <a:pt x="7429" y="328853"/>
                  </a:lnTo>
                  <a:lnTo>
                    <a:pt x="3111" y="329996"/>
                  </a:lnTo>
                  <a:lnTo>
                    <a:pt x="0" y="333349"/>
                  </a:lnTo>
                  <a:lnTo>
                    <a:pt x="4165" y="331927"/>
                  </a:lnTo>
                  <a:lnTo>
                    <a:pt x="8521" y="330847"/>
                  </a:lnTo>
                  <a:lnTo>
                    <a:pt x="11417" y="327113"/>
                  </a:lnTo>
                  <a:close/>
                </a:path>
                <a:path w="34289" h="333375">
                  <a:moveTo>
                    <a:pt x="34264" y="5194"/>
                  </a:moveTo>
                  <a:lnTo>
                    <a:pt x="32080" y="1790"/>
                  </a:lnTo>
                  <a:lnTo>
                    <a:pt x="28765" y="406"/>
                  </a:lnTo>
                  <a:lnTo>
                    <a:pt x="24917" y="0"/>
                  </a:lnTo>
                  <a:lnTo>
                    <a:pt x="27228" y="3187"/>
                  </a:lnTo>
                  <a:lnTo>
                    <a:pt x="31089" y="3556"/>
                  </a:lnTo>
                  <a:lnTo>
                    <a:pt x="34264" y="5194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755686" y="1331366"/>
              <a:ext cx="11430" cy="6350"/>
            </a:xfrm>
            <a:custGeom>
              <a:avLst/>
              <a:gdLst/>
              <a:ahLst/>
              <a:cxnLst/>
              <a:rect l="l" t="t" r="r" b="b"/>
              <a:pathLst>
                <a:path w="11430" h="6350">
                  <a:moveTo>
                    <a:pt x="4864" y="0"/>
                  </a:moveTo>
                  <a:lnTo>
                    <a:pt x="0" y="1511"/>
                  </a:lnTo>
                  <a:lnTo>
                    <a:pt x="3911" y="2616"/>
                  </a:lnTo>
                  <a:lnTo>
                    <a:pt x="6921" y="6210"/>
                  </a:lnTo>
                  <a:lnTo>
                    <a:pt x="11430" y="5664"/>
                  </a:lnTo>
                  <a:lnTo>
                    <a:pt x="7556" y="4470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313332" y="1347418"/>
              <a:ext cx="576580" cy="401320"/>
            </a:xfrm>
            <a:custGeom>
              <a:avLst/>
              <a:gdLst/>
              <a:ahLst/>
              <a:cxnLst/>
              <a:rect l="l" t="t" r="r" b="b"/>
              <a:pathLst>
                <a:path w="576580" h="401319">
                  <a:moveTo>
                    <a:pt x="9347" y="400850"/>
                  </a:moveTo>
                  <a:lnTo>
                    <a:pt x="7035" y="396557"/>
                  </a:lnTo>
                  <a:lnTo>
                    <a:pt x="3721" y="396748"/>
                  </a:lnTo>
                  <a:lnTo>
                    <a:pt x="0" y="398767"/>
                  </a:lnTo>
                  <a:lnTo>
                    <a:pt x="2882" y="400545"/>
                  </a:lnTo>
                  <a:lnTo>
                    <a:pt x="6057" y="400926"/>
                  </a:lnTo>
                  <a:lnTo>
                    <a:pt x="9347" y="400850"/>
                  </a:lnTo>
                  <a:close/>
                </a:path>
                <a:path w="576580" h="401319">
                  <a:moveTo>
                    <a:pt x="445465" y="361391"/>
                  </a:moveTo>
                  <a:lnTo>
                    <a:pt x="442925" y="362140"/>
                  </a:lnTo>
                  <a:lnTo>
                    <a:pt x="440156" y="362381"/>
                  </a:lnTo>
                  <a:lnTo>
                    <a:pt x="438200" y="364502"/>
                  </a:lnTo>
                  <a:lnTo>
                    <a:pt x="441502" y="365531"/>
                  </a:lnTo>
                  <a:lnTo>
                    <a:pt x="443649" y="363816"/>
                  </a:lnTo>
                  <a:lnTo>
                    <a:pt x="445465" y="361391"/>
                  </a:lnTo>
                  <a:close/>
                </a:path>
                <a:path w="576580" h="401319">
                  <a:moveTo>
                    <a:pt x="453783" y="357238"/>
                  </a:moveTo>
                  <a:lnTo>
                    <a:pt x="450430" y="357441"/>
                  </a:lnTo>
                  <a:lnTo>
                    <a:pt x="447573" y="358648"/>
                  </a:lnTo>
                  <a:lnTo>
                    <a:pt x="445477" y="361391"/>
                  </a:lnTo>
                  <a:lnTo>
                    <a:pt x="448360" y="360235"/>
                  </a:lnTo>
                  <a:lnTo>
                    <a:pt x="451739" y="360070"/>
                  </a:lnTo>
                  <a:lnTo>
                    <a:pt x="453783" y="357238"/>
                  </a:lnTo>
                  <a:close/>
                </a:path>
                <a:path w="576580" h="401319">
                  <a:moveTo>
                    <a:pt x="473506" y="346837"/>
                  </a:moveTo>
                  <a:lnTo>
                    <a:pt x="469620" y="347192"/>
                  </a:lnTo>
                  <a:lnTo>
                    <a:pt x="466775" y="349415"/>
                  </a:lnTo>
                  <a:lnTo>
                    <a:pt x="464159" y="352031"/>
                  </a:lnTo>
                  <a:lnTo>
                    <a:pt x="467614" y="350926"/>
                  </a:lnTo>
                  <a:lnTo>
                    <a:pt x="471106" y="349846"/>
                  </a:lnTo>
                  <a:lnTo>
                    <a:pt x="473506" y="346837"/>
                  </a:lnTo>
                  <a:close/>
                </a:path>
                <a:path w="576580" h="401319">
                  <a:moveTo>
                    <a:pt x="484924" y="4152"/>
                  </a:moveTo>
                  <a:lnTo>
                    <a:pt x="483476" y="1054"/>
                  </a:lnTo>
                  <a:lnTo>
                    <a:pt x="480453" y="723"/>
                  </a:lnTo>
                  <a:lnTo>
                    <a:pt x="477659" y="0"/>
                  </a:lnTo>
                  <a:lnTo>
                    <a:pt x="479374" y="2616"/>
                  </a:lnTo>
                  <a:lnTo>
                    <a:pt x="482130" y="3403"/>
                  </a:lnTo>
                  <a:lnTo>
                    <a:pt x="484924" y="4152"/>
                  </a:lnTo>
                  <a:close/>
                </a:path>
                <a:path w="576580" h="401319">
                  <a:moveTo>
                    <a:pt x="493229" y="8305"/>
                  </a:moveTo>
                  <a:lnTo>
                    <a:pt x="491794" y="5207"/>
                  </a:lnTo>
                  <a:lnTo>
                    <a:pt x="488772" y="4876"/>
                  </a:lnTo>
                  <a:lnTo>
                    <a:pt x="485978" y="4152"/>
                  </a:lnTo>
                  <a:lnTo>
                    <a:pt x="487413" y="7251"/>
                  </a:lnTo>
                  <a:lnTo>
                    <a:pt x="490435" y="7581"/>
                  </a:lnTo>
                  <a:lnTo>
                    <a:pt x="493229" y="8305"/>
                  </a:lnTo>
                  <a:close/>
                </a:path>
                <a:path w="576580" h="401319">
                  <a:moveTo>
                    <a:pt x="499465" y="12458"/>
                  </a:moveTo>
                  <a:lnTo>
                    <a:pt x="498386" y="9588"/>
                  </a:lnTo>
                  <a:lnTo>
                    <a:pt x="496227" y="8305"/>
                  </a:lnTo>
                  <a:lnTo>
                    <a:pt x="493242" y="8305"/>
                  </a:lnTo>
                  <a:lnTo>
                    <a:pt x="495046" y="10096"/>
                  </a:lnTo>
                  <a:lnTo>
                    <a:pt x="497179" y="11391"/>
                  </a:lnTo>
                  <a:lnTo>
                    <a:pt x="499465" y="12458"/>
                  </a:lnTo>
                  <a:close/>
                </a:path>
                <a:path w="576580" h="401319">
                  <a:moveTo>
                    <a:pt x="500507" y="330225"/>
                  </a:moveTo>
                  <a:lnTo>
                    <a:pt x="496354" y="330758"/>
                  </a:lnTo>
                  <a:lnTo>
                    <a:pt x="493293" y="332917"/>
                  </a:lnTo>
                  <a:lnTo>
                    <a:pt x="491159" y="336461"/>
                  </a:lnTo>
                  <a:lnTo>
                    <a:pt x="494690" y="335000"/>
                  </a:lnTo>
                  <a:lnTo>
                    <a:pt x="497751" y="332841"/>
                  </a:lnTo>
                  <a:lnTo>
                    <a:pt x="500507" y="330225"/>
                  </a:lnTo>
                  <a:close/>
                </a:path>
                <a:path w="576580" h="401319">
                  <a:moveTo>
                    <a:pt x="516077" y="21805"/>
                  </a:moveTo>
                  <a:lnTo>
                    <a:pt x="514477" y="18986"/>
                  </a:lnTo>
                  <a:lnTo>
                    <a:pt x="512025" y="17665"/>
                  </a:lnTo>
                  <a:lnTo>
                    <a:pt x="508812" y="17653"/>
                  </a:lnTo>
                  <a:lnTo>
                    <a:pt x="510603" y="20129"/>
                  </a:lnTo>
                  <a:lnTo>
                    <a:pt x="513499" y="20701"/>
                  </a:lnTo>
                  <a:lnTo>
                    <a:pt x="516077" y="21805"/>
                  </a:lnTo>
                  <a:close/>
                </a:path>
                <a:path w="576580" h="401319">
                  <a:moveTo>
                    <a:pt x="520242" y="316725"/>
                  </a:moveTo>
                  <a:lnTo>
                    <a:pt x="515975" y="317080"/>
                  </a:lnTo>
                  <a:lnTo>
                    <a:pt x="513232" y="319722"/>
                  </a:lnTo>
                  <a:lnTo>
                    <a:pt x="510895" y="322961"/>
                  </a:lnTo>
                  <a:lnTo>
                    <a:pt x="514527" y="321652"/>
                  </a:lnTo>
                  <a:lnTo>
                    <a:pt x="517245" y="318973"/>
                  </a:lnTo>
                  <a:lnTo>
                    <a:pt x="520242" y="316725"/>
                  </a:lnTo>
                  <a:close/>
                </a:path>
                <a:path w="576580" h="401319">
                  <a:moveTo>
                    <a:pt x="531660" y="33223"/>
                  </a:moveTo>
                  <a:lnTo>
                    <a:pt x="529564" y="30238"/>
                  </a:lnTo>
                  <a:lnTo>
                    <a:pt x="527240" y="27571"/>
                  </a:lnTo>
                  <a:lnTo>
                    <a:pt x="523354" y="26987"/>
                  </a:lnTo>
                  <a:lnTo>
                    <a:pt x="525475" y="29921"/>
                  </a:lnTo>
                  <a:lnTo>
                    <a:pt x="528332" y="31877"/>
                  </a:lnTo>
                  <a:lnTo>
                    <a:pt x="531660" y="33223"/>
                  </a:lnTo>
                  <a:close/>
                </a:path>
                <a:path w="576580" h="401319">
                  <a:moveTo>
                    <a:pt x="549313" y="290766"/>
                  </a:moveTo>
                  <a:lnTo>
                    <a:pt x="546963" y="291376"/>
                  </a:lnTo>
                  <a:lnTo>
                    <a:pt x="544868" y="292315"/>
                  </a:lnTo>
                  <a:lnTo>
                    <a:pt x="544118" y="294919"/>
                  </a:lnTo>
                  <a:lnTo>
                    <a:pt x="546747" y="294665"/>
                  </a:lnTo>
                  <a:lnTo>
                    <a:pt x="548017" y="292696"/>
                  </a:lnTo>
                  <a:lnTo>
                    <a:pt x="549313" y="290766"/>
                  </a:lnTo>
                  <a:close/>
                </a:path>
                <a:path w="576580" h="401319">
                  <a:moveTo>
                    <a:pt x="555536" y="52959"/>
                  </a:moveTo>
                  <a:lnTo>
                    <a:pt x="554659" y="49682"/>
                  </a:lnTo>
                  <a:lnTo>
                    <a:pt x="552589" y="47599"/>
                  </a:lnTo>
                  <a:lnTo>
                    <a:pt x="549313" y="46723"/>
                  </a:lnTo>
                  <a:lnTo>
                    <a:pt x="550976" y="49212"/>
                  </a:lnTo>
                  <a:lnTo>
                    <a:pt x="553046" y="51295"/>
                  </a:lnTo>
                  <a:lnTo>
                    <a:pt x="555536" y="52959"/>
                  </a:lnTo>
                  <a:close/>
                </a:path>
                <a:path w="576580" h="401319">
                  <a:moveTo>
                    <a:pt x="576580" y="261759"/>
                  </a:moveTo>
                  <a:lnTo>
                    <a:pt x="576300" y="258572"/>
                  </a:lnTo>
                  <a:lnTo>
                    <a:pt x="573811" y="259918"/>
                  </a:lnTo>
                  <a:lnTo>
                    <a:pt x="572566" y="262089"/>
                  </a:lnTo>
                  <a:lnTo>
                    <a:pt x="572147" y="264807"/>
                  </a:lnTo>
                  <a:lnTo>
                    <a:pt x="574421" y="263321"/>
                  </a:lnTo>
                  <a:lnTo>
                    <a:pt x="576580" y="261759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679219" y="1307604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4813" y="0"/>
                  </a:moveTo>
                  <a:lnTo>
                    <a:pt x="2667" y="368"/>
                  </a:lnTo>
                  <a:lnTo>
                    <a:pt x="660" y="355"/>
                  </a:lnTo>
                  <a:lnTo>
                    <a:pt x="0" y="1536"/>
                  </a:lnTo>
                  <a:lnTo>
                    <a:pt x="1143" y="1841"/>
                  </a:lnTo>
                  <a:lnTo>
                    <a:pt x="1701" y="2425"/>
                  </a:lnTo>
                  <a:lnTo>
                    <a:pt x="5854" y="2425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857451" y="1389989"/>
              <a:ext cx="13970" cy="244475"/>
            </a:xfrm>
            <a:custGeom>
              <a:avLst/>
              <a:gdLst/>
              <a:ahLst/>
              <a:cxnLst/>
              <a:rect l="l" t="t" r="r" b="b"/>
              <a:pathLst>
                <a:path w="13969" h="244475">
                  <a:moveTo>
                    <a:pt x="5194" y="4152"/>
                  </a:moveTo>
                  <a:lnTo>
                    <a:pt x="4165" y="1879"/>
                  </a:lnTo>
                  <a:lnTo>
                    <a:pt x="2044" y="977"/>
                  </a:lnTo>
                  <a:lnTo>
                    <a:pt x="0" y="0"/>
                  </a:lnTo>
                  <a:lnTo>
                    <a:pt x="762" y="2603"/>
                  </a:lnTo>
                  <a:lnTo>
                    <a:pt x="2844" y="3543"/>
                  </a:lnTo>
                  <a:lnTo>
                    <a:pt x="5194" y="4152"/>
                  </a:lnTo>
                  <a:close/>
                </a:path>
                <a:path w="13969" h="244475">
                  <a:moveTo>
                    <a:pt x="13500" y="238848"/>
                  </a:moveTo>
                  <a:lnTo>
                    <a:pt x="11569" y="240144"/>
                  </a:lnTo>
                  <a:lnTo>
                    <a:pt x="9601" y="241401"/>
                  </a:lnTo>
                  <a:lnTo>
                    <a:pt x="9347" y="244043"/>
                  </a:lnTo>
                  <a:lnTo>
                    <a:pt x="11277" y="242747"/>
                  </a:lnTo>
                  <a:lnTo>
                    <a:pt x="13246" y="241490"/>
                  </a:lnTo>
                  <a:lnTo>
                    <a:pt x="13500" y="23884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722450" y="1319605"/>
              <a:ext cx="20955" cy="8255"/>
            </a:xfrm>
            <a:custGeom>
              <a:avLst/>
              <a:gdLst/>
              <a:ahLst/>
              <a:cxnLst/>
              <a:rect l="l" t="t" r="r" b="b"/>
              <a:pathLst>
                <a:path w="20955" h="8255">
                  <a:moveTo>
                    <a:pt x="6235" y="2882"/>
                  </a:moveTo>
                  <a:lnTo>
                    <a:pt x="4889" y="0"/>
                  </a:lnTo>
                  <a:lnTo>
                    <a:pt x="2247" y="1003"/>
                  </a:lnTo>
                  <a:lnTo>
                    <a:pt x="0" y="812"/>
                  </a:lnTo>
                  <a:lnTo>
                    <a:pt x="1803" y="2349"/>
                  </a:lnTo>
                  <a:lnTo>
                    <a:pt x="4165" y="2159"/>
                  </a:lnTo>
                  <a:lnTo>
                    <a:pt x="6235" y="2882"/>
                  </a:lnTo>
                  <a:close/>
                </a:path>
                <a:path w="20955" h="8255">
                  <a:moveTo>
                    <a:pt x="20777" y="8077"/>
                  </a:moveTo>
                  <a:lnTo>
                    <a:pt x="19138" y="6057"/>
                  </a:lnTo>
                  <a:lnTo>
                    <a:pt x="16891" y="5918"/>
                  </a:lnTo>
                  <a:lnTo>
                    <a:pt x="14541" y="6007"/>
                  </a:lnTo>
                  <a:lnTo>
                    <a:pt x="16344" y="7531"/>
                  </a:lnTo>
                  <a:lnTo>
                    <a:pt x="18503" y="7988"/>
                  </a:lnTo>
                  <a:lnTo>
                    <a:pt x="20777" y="8077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813839" y="1634032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5194" y="40500"/>
                  </a:moveTo>
                  <a:lnTo>
                    <a:pt x="2971" y="40728"/>
                  </a:lnTo>
                  <a:lnTo>
                    <a:pt x="1536" y="42252"/>
                  </a:lnTo>
                  <a:lnTo>
                    <a:pt x="0" y="43611"/>
                  </a:lnTo>
                  <a:lnTo>
                    <a:pt x="2501" y="43853"/>
                  </a:lnTo>
                  <a:lnTo>
                    <a:pt x="4114" y="42621"/>
                  </a:lnTo>
                  <a:lnTo>
                    <a:pt x="5194" y="40500"/>
                  </a:lnTo>
                  <a:close/>
                </a:path>
                <a:path w="53339" h="44450">
                  <a:moveTo>
                    <a:pt x="42583" y="10388"/>
                  </a:moveTo>
                  <a:lnTo>
                    <a:pt x="40805" y="11379"/>
                  </a:lnTo>
                  <a:lnTo>
                    <a:pt x="39420" y="12763"/>
                  </a:lnTo>
                  <a:lnTo>
                    <a:pt x="38430" y="14541"/>
                  </a:lnTo>
                  <a:lnTo>
                    <a:pt x="40894" y="14236"/>
                  </a:lnTo>
                  <a:lnTo>
                    <a:pt x="42278" y="12852"/>
                  </a:lnTo>
                  <a:lnTo>
                    <a:pt x="42583" y="10388"/>
                  </a:lnTo>
                  <a:close/>
                </a:path>
                <a:path w="53339" h="44450">
                  <a:moveTo>
                    <a:pt x="52959" y="0"/>
                  </a:moveTo>
                  <a:lnTo>
                    <a:pt x="51181" y="990"/>
                  </a:lnTo>
                  <a:lnTo>
                    <a:pt x="49796" y="2387"/>
                  </a:lnTo>
                  <a:lnTo>
                    <a:pt x="48806" y="4152"/>
                  </a:lnTo>
                  <a:lnTo>
                    <a:pt x="51269" y="3848"/>
                  </a:lnTo>
                  <a:lnTo>
                    <a:pt x="52654" y="2463"/>
                  </a:lnTo>
                  <a:lnTo>
                    <a:pt x="52959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731797" y="132347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2031" y="0"/>
                  </a:moveTo>
                  <a:lnTo>
                    <a:pt x="0" y="50"/>
                  </a:lnTo>
                  <a:lnTo>
                    <a:pt x="1358" y="1701"/>
                  </a:lnTo>
                  <a:lnTo>
                    <a:pt x="3162" y="2197"/>
                  </a:lnTo>
                  <a:lnTo>
                    <a:pt x="5194" y="2133"/>
                  </a:lnTo>
                  <a:lnTo>
                    <a:pt x="3848" y="482"/>
                  </a:lnTo>
                  <a:lnTo>
                    <a:pt x="2031" y="0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833575" y="13713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88" y="1981"/>
                  </a:lnTo>
                  <a:lnTo>
                    <a:pt x="1130" y="3022"/>
                  </a:lnTo>
                  <a:lnTo>
                    <a:pt x="3111" y="3111"/>
                  </a:lnTo>
                  <a:lnTo>
                    <a:pt x="2438" y="1714"/>
                  </a:lnTo>
                  <a:lnTo>
                    <a:pt x="1397" y="6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694421" y="1311427"/>
              <a:ext cx="228600" cy="227329"/>
            </a:xfrm>
            <a:custGeom>
              <a:avLst/>
              <a:gdLst/>
              <a:ahLst/>
              <a:cxnLst/>
              <a:rect l="l" t="t" r="r" b="b"/>
              <a:pathLst>
                <a:path w="228600" h="227330">
                  <a:moveTo>
                    <a:pt x="5194" y="1727"/>
                  </a:moveTo>
                  <a:lnTo>
                    <a:pt x="3733" y="0"/>
                  </a:lnTo>
                  <a:lnTo>
                    <a:pt x="1752" y="939"/>
                  </a:lnTo>
                  <a:lnTo>
                    <a:pt x="0" y="685"/>
                  </a:lnTo>
                  <a:lnTo>
                    <a:pt x="1447" y="2413"/>
                  </a:lnTo>
                  <a:lnTo>
                    <a:pt x="3441" y="1473"/>
                  </a:lnTo>
                  <a:lnTo>
                    <a:pt x="5194" y="1727"/>
                  </a:lnTo>
                  <a:close/>
                </a:path>
                <a:path w="228600" h="227330">
                  <a:moveTo>
                    <a:pt x="61264" y="21450"/>
                  </a:moveTo>
                  <a:lnTo>
                    <a:pt x="60210" y="20104"/>
                  </a:lnTo>
                  <a:lnTo>
                    <a:pt x="58762" y="19545"/>
                  </a:lnTo>
                  <a:lnTo>
                    <a:pt x="57111" y="19380"/>
                  </a:lnTo>
                  <a:lnTo>
                    <a:pt x="57899" y="21259"/>
                  </a:lnTo>
                  <a:lnTo>
                    <a:pt x="59486" y="21551"/>
                  </a:lnTo>
                  <a:lnTo>
                    <a:pt x="61264" y="21450"/>
                  </a:lnTo>
                  <a:close/>
                </a:path>
                <a:path w="228600" h="227330">
                  <a:moveTo>
                    <a:pt x="228104" y="225615"/>
                  </a:moveTo>
                  <a:lnTo>
                    <a:pt x="227164" y="223634"/>
                  </a:lnTo>
                  <a:lnTo>
                    <a:pt x="227418" y="221881"/>
                  </a:lnTo>
                  <a:lnTo>
                    <a:pt x="225691" y="223342"/>
                  </a:lnTo>
                  <a:lnTo>
                    <a:pt x="226631" y="225323"/>
                  </a:lnTo>
                  <a:lnTo>
                    <a:pt x="226377" y="227076"/>
                  </a:lnTo>
                  <a:lnTo>
                    <a:pt x="228104" y="225615"/>
                  </a:lnTo>
                  <a:close/>
                </a:path>
              </a:pathLst>
            </a:custGeom>
            <a:solidFill>
              <a:srgbClr val="C3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746338" y="1684819"/>
              <a:ext cx="57150" cy="29845"/>
            </a:xfrm>
            <a:custGeom>
              <a:avLst/>
              <a:gdLst/>
              <a:ahLst/>
              <a:cxnLst/>
              <a:rect l="l" t="t" r="r" b="b"/>
              <a:pathLst>
                <a:path w="57150" h="29844">
                  <a:moveTo>
                    <a:pt x="4152" y="28130"/>
                  </a:moveTo>
                  <a:lnTo>
                    <a:pt x="2768" y="27444"/>
                  </a:lnTo>
                  <a:lnTo>
                    <a:pt x="2082" y="27089"/>
                  </a:lnTo>
                  <a:lnTo>
                    <a:pt x="0" y="29171"/>
                  </a:lnTo>
                  <a:lnTo>
                    <a:pt x="1435" y="29019"/>
                  </a:lnTo>
                  <a:lnTo>
                    <a:pt x="3060" y="29654"/>
                  </a:lnTo>
                  <a:lnTo>
                    <a:pt x="4152" y="28130"/>
                  </a:lnTo>
                  <a:close/>
                </a:path>
                <a:path w="57150" h="29844">
                  <a:moveTo>
                    <a:pt x="31153" y="14630"/>
                  </a:moveTo>
                  <a:lnTo>
                    <a:pt x="29502" y="14808"/>
                  </a:lnTo>
                  <a:lnTo>
                    <a:pt x="28054" y="15354"/>
                  </a:lnTo>
                  <a:lnTo>
                    <a:pt x="27000" y="16713"/>
                  </a:lnTo>
                  <a:lnTo>
                    <a:pt x="28778" y="16802"/>
                  </a:lnTo>
                  <a:lnTo>
                    <a:pt x="30365" y="16522"/>
                  </a:lnTo>
                  <a:lnTo>
                    <a:pt x="31153" y="14630"/>
                  </a:lnTo>
                  <a:close/>
                </a:path>
                <a:path w="57150" h="29844">
                  <a:moveTo>
                    <a:pt x="57111" y="88"/>
                  </a:moveTo>
                  <a:lnTo>
                    <a:pt x="55333" y="0"/>
                  </a:lnTo>
                  <a:lnTo>
                    <a:pt x="53746" y="279"/>
                  </a:lnTo>
                  <a:lnTo>
                    <a:pt x="52959" y="2171"/>
                  </a:lnTo>
                  <a:lnTo>
                    <a:pt x="54610" y="2006"/>
                  </a:lnTo>
                  <a:lnTo>
                    <a:pt x="56057" y="1447"/>
                  </a:lnTo>
                  <a:lnTo>
                    <a:pt x="57111" y="88"/>
                  </a:lnTo>
                  <a:close/>
                </a:path>
              </a:pathLst>
            </a:custGeom>
            <a:solidFill>
              <a:srgbClr val="C3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035303" y="1379613"/>
              <a:ext cx="81915" cy="213995"/>
            </a:xfrm>
            <a:custGeom>
              <a:avLst/>
              <a:gdLst/>
              <a:ahLst/>
              <a:cxnLst/>
              <a:rect l="l" t="t" r="r" b="b"/>
              <a:pathLst>
                <a:path w="81915" h="213994">
                  <a:moveTo>
                    <a:pt x="80733" y="0"/>
                  </a:moveTo>
                  <a:lnTo>
                    <a:pt x="77774" y="660"/>
                  </a:lnTo>
                  <a:lnTo>
                    <a:pt x="75768" y="2793"/>
                  </a:lnTo>
                  <a:lnTo>
                    <a:pt x="68707" y="8331"/>
                  </a:lnTo>
                  <a:lnTo>
                    <a:pt x="64363" y="12674"/>
                  </a:lnTo>
                  <a:lnTo>
                    <a:pt x="58928" y="15570"/>
                  </a:lnTo>
                  <a:lnTo>
                    <a:pt x="47201" y="26857"/>
                  </a:lnTo>
                  <a:lnTo>
                    <a:pt x="21389" y="58862"/>
                  </a:lnTo>
                  <a:lnTo>
                    <a:pt x="5132" y="95296"/>
                  </a:lnTo>
                  <a:lnTo>
                    <a:pt x="0" y="124942"/>
                  </a:lnTo>
                  <a:lnTo>
                    <a:pt x="512" y="140012"/>
                  </a:lnTo>
                  <a:lnTo>
                    <a:pt x="12979" y="187891"/>
                  </a:lnTo>
                  <a:lnTo>
                    <a:pt x="25527" y="211416"/>
                  </a:lnTo>
                  <a:lnTo>
                    <a:pt x="24892" y="213474"/>
                  </a:lnTo>
                  <a:lnTo>
                    <a:pt x="26822" y="213042"/>
                  </a:lnTo>
                  <a:lnTo>
                    <a:pt x="27584" y="212293"/>
                  </a:lnTo>
                  <a:lnTo>
                    <a:pt x="27559" y="210362"/>
                  </a:lnTo>
                  <a:lnTo>
                    <a:pt x="25996" y="206768"/>
                  </a:lnTo>
                  <a:lnTo>
                    <a:pt x="23977" y="205054"/>
                  </a:lnTo>
                  <a:lnTo>
                    <a:pt x="23329" y="202552"/>
                  </a:lnTo>
                  <a:lnTo>
                    <a:pt x="20104" y="197421"/>
                  </a:lnTo>
                  <a:lnTo>
                    <a:pt x="18161" y="193255"/>
                  </a:lnTo>
                  <a:lnTo>
                    <a:pt x="17424" y="188607"/>
                  </a:lnTo>
                  <a:lnTo>
                    <a:pt x="10619" y="170210"/>
                  </a:lnTo>
                  <a:lnTo>
                    <a:pt x="7242" y="156841"/>
                  </a:lnTo>
                  <a:lnTo>
                    <a:pt x="5250" y="143211"/>
                  </a:lnTo>
                  <a:lnTo>
                    <a:pt x="4483" y="129387"/>
                  </a:lnTo>
                  <a:lnTo>
                    <a:pt x="4860" y="118539"/>
                  </a:lnTo>
                  <a:lnTo>
                    <a:pt x="14668" y="80733"/>
                  </a:lnTo>
                  <a:lnTo>
                    <a:pt x="15697" y="77660"/>
                  </a:lnTo>
                  <a:lnTo>
                    <a:pt x="39674" y="40160"/>
                  </a:lnTo>
                  <a:lnTo>
                    <a:pt x="79298" y="3251"/>
                  </a:lnTo>
                  <a:lnTo>
                    <a:pt x="81318" y="2438"/>
                  </a:lnTo>
                  <a:lnTo>
                    <a:pt x="80733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059954" y="1590421"/>
              <a:ext cx="116839" cy="105410"/>
            </a:xfrm>
            <a:custGeom>
              <a:avLst/>
              <a:gdLst/>
              <a:ahLst/>
              <a:cxnLst/>
              <a:rect l="l" t="t" r="r" b="b"/>
              <a:pathLst>
                <a:path w="116840" h="105410">
                  <a:moveTo>
                    <a:pt x="0" y="0"/>
                  </a:moveTo>
                  <a:lnTo>
                    <a:pt x="29057" y="39827"/>
                  </a:lnTo>
                  <a:lnTo>
                    <a:pt x="66774" y="73481"/>
                  </a:lnTo>
                  <a:lnTo>
                    <a:pt x="86868" y="87388"/>
                  </a:lnTo>
                  <a:lnTo>
                    <a:pt x="89306" y="90347"/>
                  </a:lnTo>
                  <a:lnTo>
                    <a:pt x="91046" y="91401"/>
                  </a:lnTo>
                  <a:lnTo>
                    <a:pt x="93002" y="92024"/>
                  </a:lnTo>
                  <a:lnTo>
                    <a:pt x="101930" y="97066"/>
                  </a:lnTo>
                  <a:lnTo>
                    <a:pt x="108102" y="102831"/>
                  </a:lnTo>
                  <a:lnTo>
                    <a:pt x="116306" y="104889"/>
                  </a:lnTo>
                  <a:lnTo>
                    <a:pt x="116789" y="103733"/>
                  </a:lnTo>
                  <a:lnTo>
                    <a:pt x="115443" y="102171"/>
                  </a:lnTo>
                  <a:lnTo>
                    <a:pt x="112141" y="99682"/>
                  </a:lnTo>
                  <a:lnTo>
                    <a:pt x="100615" y="92955"/>
                  </a:lnTo>
                  <a:lnTo>
                    <a:pt x="91054" y="87025"/>
                  </a:lnTo>
                  <a:lnTo>
                    <a:pt x="51750" y="57142"/>
                  </a:lnTo>
                  <a:lnTo>
                    <a:pt x="18283" y="22263"/>
                  </a:lnTo>
                  <a:lnTo>
                    <a:pt x="3797" y="2374"/>
                  </a:lnTo>
                  <a:lnTo>
                    <a:pt x="2070" y="20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C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241678" y="1721777"/>
              <a:ext cx="104139" cy="29845"/>
            </a:xfrm>
            <a:custGeom>
              <a:avLst/>
              <a:gdLst/>
              <a:ahLst/>
              <a:cxnLst/>
              <a:rect l="l" t="t" r="r" b="b"/>
              <a:pathLst>
                <a:path w="104140" h="29844">
                  <a:moveTo>
                    <a:pt x="3327" y="0"/>
                  </a:moveTo>
                  <a:lnTo>
                    <a:pt x="0" y="2616"/>
                  </a:lnTo>
                  <a:lnTo>
                    <a:pt x="2425" y="6248"/>
                  </a:lnTo>
                  <a:lnTo>
                    <a:pt x="6794" y="5384"/>
                  </a:lnTo>
                  <a:lnTo>
                    <a:pt x="18555" y="9875"/>
                  </a:lnTo>
                  <a:lnTo>
                    <a:pt x="27077" y="12626"/>
                  </a:lnTo>
                  <a:lnTo>
                    <a:pt x="35707" y="15059"/>
                  </a:lnTo>
                  <a:lnTo>
                    <a:pt x="44424" y="17233"/>
                  </a:lnTo>
                  <a:lnTo>
                    <a:pt x="58153" y="20383"/>
                  </a:lnTo>
                  <a:lnTo>
                    <a:pt x="64959" y="22188"/>
                  </a:lnTo>
                  <a:lnTo>
                    <a:pt x="71653" y="24409"/>
                  </a:lnTo>
                  <a:lnTo>
                    <a:pt x="78244" y="24206"/>
                  </a:lnTo>
                  <a:lnTo>
                    <a:pt x="81000" y="26492"/>
                  </a:lnTo>
                  <a:lnTo>
                    <a:pt x="86398" y="25603"/>
                  </a:lnTo>
                  <a:lnTo>
                    <a:pt x="91173" y="29464"/>
                  </a:lnTo>
                  <a:lnTo>
                    <a:pt x="96583" y="28575"/>
                  </a:lnTo>
                  <a:lnTo>
                    <a:pt x="103847" y="28575"/>
                  </a:lnTo>
                  <a:lnTo>
                    <a:pt x="103530" y="25603"/>
                  </a:lnTo>
                  <a:lnTo>
                    <a:pt x="100736" y="26682"/>
                  </a:lnTo>
                  <a:lnTo>
                    <a:pt x="99187" y="25755"/>
                  </a:lnTo>
                  <a:lnTo>
                    <a:pt x="94589" y="24993"/>
                  </a:lnTo>
                  <a:lnTo>
                    <a:pt x="88607" y="23266"/>
                  </a:lnTo>
                  <a:lnTo>
                    <a:pt x="85229" y="22631"/>
                  </a:lnTo>
                  <a:lnTo>
                    <a:pt x="82003" y="21450"/>
                  </a:lnTo>
                  <a:lnTo>
                    <a:pt x="63730" y="17748"/>
                  </a:lnTo>
                  <a:lnTo>
                    <a:pt x="48996" y="14058"/>
                  </a:lnTo>
                  <a:lnTo>
                    <a:pt x="35860" y="10283"/>
                  </a:lnTo>
                  <a:lnTo>
                    <a:pt x="29242" y="8601"/>
                  </a:lnTo>
                  <a:lnTo>
                    <a:pt x="22504" y="7404"/>
                  </a:lnTo>
                  <a:lnTo>
                    <a:pt x="18300" y="7124"/>
                  </a:lnTo>
                  <a:lnTo>
                    <a:pt x="14376" y="5892"/>
                  </a:lnTo>
                  <a:lnTo>
                    <a:pt x="9677" y="3594"/>
                  </a:lnTo>
                  <a:lnTo>
                    <a:pt x="6096" y="3302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CC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175219" y="1692313"/>
              <a:ext cx="76200" cy="34925"/>
            </a:xfrm>
            <a:custGeom>
              <a:avLst/>
              <a:gdLst/>
              <a:ahLst/>
              <a:cxnLst/>
              <a:rect l="l" t="t" r="r" b="b"/>
              <a:pathLst>
                <a:path w="76200" h="34925">
                  <a:moveTo>
                    <a:pt x="1714" y="0"/>
                  </a:moveTo>
                  <a:lnTo>
                    <a:pt x="749" y="38"/>
                  </a:lnTo>
                  <a:lnTo>
                    <a:pt x="0" y="914"/>
                  </a:lnTo>
                  <a:lnTo>
                    <a:pt x="1041" y="2984"/>
                  </a:lnTo>
                  <a:lnTo>
                    <a:pt x="2209" y="4089"/>
                  </a:lnTo>
                  <a:lnTo>
                    <a:pt x="3860" y="4267"/>
                  </a:lnTo>
                  <a:lnTo>
                    <a:pt x="5181" y="5067"/>
                  </a:lnTo>
                  <a:lnTo>
                    <a:pt x="6222" y="6095"/>
                  </a:lnTo>
                  <a:lnTo>
                    <a:pt x="7594" y="6819"/>
                  </a:lnTo>
                  <a:lnTo>
                    <a:pt x="9232" y="7010"/>
                  </a:lnTo>
                  <a:lnTo>
                    <a:pt x="10388" y="8178"/>
                  </a:lnTo>
                  <a:lnTo>
                    <a:pt x="17322" y="11595"/>
                  </a:lnTo>
                  <a:lnTo>
                    <a:pt x="20231" y="12712"/>
                  </a:lnTo>
                  <a:lnTo>
                    <a:pt x="22847" y="14414"/>
                  </a:lnTo>
                  <a:lnTo>
                    <a:pt x="25666" y="16459"/>
                  </a:lnTo>
                  <a:lnTo>
                    <a:pt x="29184" y="16929"/>
                  </a:lnTo>
                  <a:lnTo>
                    <a:pt x="32181" y="18567"/>
                  </a:lnTo>
                  <a:lnTo>
                    <a:pt x="33693" y="19824"/>
                  </a:lnTo>
                  <a:lnTo>
                    <a:pt x="35788" y="19596"/>
                  </a:lnTo>
                  <a:lnTo>
                    <a:pt x="37376" y="20650"/>
                  </a:lnTo>
                  <a:lnTo>
                    <a:pt x="38417" y="21678"/>
                  </a:lnTo>
                  <a:lnTo>
                    <a:pt x="41046" y="22237"/>
                  </a:lnTo>
                  <a:lnTo>
                    <a:pt x="43433" y="23355"/>
                  </a:lnTo>
                  <a:lnTo>
                    <a:pt x="45681" y="24790"/>
                  </a:lnTo>
                  <a:lnTo>
                    <a:pt x="52400" y="27800"/>
                  </a:lnTo>
                  <a:lnTo>
                    <a:pt x="59220" y="30556"/>
                  </a:lnTo>
                  <a:lnTo>
                    <a:pt x="66459" y="32067"/>
                  </a:lnTo>
                  <a:lnTo>
                    <a:pt x="69888" y="31305"/>
                  </a:lnTo>
                  <a:lnTo>
                    <a:pt x="72466" y="34429"/>
                  </a:lnTo>
                  <a:lnTo>
                    <a:pt x="75806" y="34137"/>
                  </a:lnTo>
                  <a:lnTo>
                    <a:pt x="75958" y="31000"/>
                  </a:lnTo>
                  <a:lnTo>
                    <a:pt x="73304" y="30937"/>
                  </a:lnTo>
                  <a:lnTo>
                    <a:pt x="65366" y="27546"/>
                  </a:lnTo>
                  <a:lnTo>
                    <a:pt x="58839" y="26568"/>
                  </a:lnTo>
                  <a:lnTo>
                    <a:pt x="20966" y="9140"/>
                  </a:lnTo>
                  <a:lnTo>
                    <a:pt x="10426" y="4051"/>
                  </a:lnTo>
                  <a:lnTo>
                    <a:pt x="8229" y="3657"/>
                  </a:lnTo>
                  <a:lnTo>
                    <a:pt x="3454" y="419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176261" y="1695309"/>
              <a:ext cx="45085" cy="22225"/>
            </a:xfrm>
            <a:custGeom>
              <a:avLst/>
              <a:gdLst/>
              <a:ahLst/>
              <a:cxnLst/>
              <a:rect l="l" t="t" r="r" b="b"/>
              <a:pathLst>
                <a:path w="45084" h="22225">
                  <a:moveTo>
                    <a:pt x="4152" y="2082"/>
                  </a:moveTo>
                  <a:lnTo>
                    <a:pt x="3098" y="723"/>
                  </a:lnTo>
                  <a:lnTo>
                    <a:pt x="1651" y="165"/>
                  </a:lnTo>
                  <a:lnTo>
                    <a:pt x="0" y="0"/>
                  </a:lnTo>
                  <a:lnTo>
                    <a:pt x="787" y="1892"/>
                  </a:lnTo>
                  <a:lnTo>
                    <a:pt x="2374" y="2159"/>
                  </a:lnTo>
                  <a:lnTo>
                    <a:pt x="4152" y="2082"/>
                  </a:lnTo>
                  <a:close/>
                </a:path>
                <a:path w="45084" h="22225">
                  <a:moveTo>
                    <a:pt x="9347" y="5194"/>
                  </a:moveTo>
                  <a:lnTo>
                    <a:pt x="8559" y="3302"/>
                  </a:lnTo>
                  <a:lnTo>
                    <a:pt x="6972" y="3009"/>
                  </a:lnTo>
                  <a:lnTo>
                    <a:pt x="5194" y="3111"/>
                  </a:lnTo>
                  <a:lnTo>
                    <a:pt x="6261" y="4457"/>
                  </a:lnTo>
                  <a:lnTo>
                    <a:pt x="7696" y="5016"/>
                  </a:lnTo>
                  <a:lnTo>
                    <a:pt x="9347" y="5194"/>
                  </a:lnTo>
                  <a:close/>
                </a:path>
                <a:path w="45084" h="22225">
                  <a:moveTo>
                    <a:pt x="21805" y="11417"/>
                  </a:moveTo>
                  <a:lnTo>
                    <a:pt x="19723" y="8674"/>
                  </a:lnTo>
                  <a:lnTo>
                    <a:pt x="16865" y="7467"/>
                  </a:lnTo>
                  <a:lnTo>
                    <a:pt x="13500" y="7264"/>
                  </a:lnTo>
                  <a:lnTo>
                    <a:pt x="15697" y="9791"/>
                  </a:lnTo>
                  <a:lnTo>
                    <a:pt x="18580" y="10947"/>
                  </a:lnTo>
                  <a:lnTo>
                    <a:pt x="21805" y="11417"/>
                  </a:lnTo>
                  <a:close/>
                </a:path>
                <a:path w="45084" h="22225">
                  <a:moveTo>
                    <a:pt x="31153" y="15570"/>
                  </a:moveTo>
                  <a:lnTo>
                    <a:pt x="28524" y="13068"/>
                  </a:lnTo>
                  <a:lnTo>
                    <a:pt x="25158" y="12280"/>
                  </a:lnTo>
                  <a:lnTo>
                    <a:pt x="21805" y="11417"/>
                  </a:lnTo>
                  <a:lnTo>
                    <a:pt x="24091" y="14655"/>
                  </a:lnTo>
                  <a:lnTo>
                    <a:pt x="27660" y="15036"/>
                  </a:lnTo>
                  <a:lnTo>
                    <a:pt x="31153" y="15570"/>
                  </a:lnTo>
                  <a:close/>
                </a:path>
                <a:path w="45084" h="22225">
                  <a:moveTo>
                    <a:pt x="36347" y="17653"/>
                  </a:moveTo>
                  <a:lnTo>
                    <a:pt x="35001" y="15989"/>
                  </a:lnTo>
                  <a:lnTo>
                    <a:pt x="33185" y="15506"/>
                  </a:lnTo>
                  <a:lnTo>
                    <a:pt x="31153" y="15570"/>
                  </a:lnTo>
                  <a:lnTo>
                    <a:pt x="32194" y="17995"/>
                  </a:lnTo>
                  <a:lnTo>
                    <a:pt x="34340" y="17627"/>
                  </a:lnTo>
                  <a:lnTo>
                    <a:pt x="36347" y="17653"/>
                  </a:lnTo>
                  <a:close/>
                </a:path>
                <a:path w="45084" h="22225">
                  <a:moveTo>
                    <a:pt x="44640" y="21793"/>
                  </a:moveTo>
                  <a:lnTo>
                    <a:pt x="42976" y="18986"/>
                  </a:lnTo>
                  <a:lnTo>
                    <a:pt x="40284" y="18592"/>
                  </a:lnTo>
                  <a:lnTo>
                    <a:pt x="37376" y="18681"/>
                  </a:lnTo>
                  <a:lnTo>
                    <a:pt x="39712" y="19926"/>
                  </a:lnTo>
                  <a:lnTo>
                    <a:pt x="41732" y="21894"/>
                  </a:lnTo>
                  <a:lnTo>
                    <a:pt x="44640" y="21793"/>
                  </a:lnTo>
                  <a:close/>
                </a:path>
              </a:pathLst>
            </a:custGeom>
            <a:solidFill>
              <a:srgbClr val="C8C8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677619" y="1311071"/>
              <a:ext cx="238125" cy="323215"/>
            </a:xfrm>
            <a:custGeom>
              <a:avLst/>
              <a:gdLst/>
              <a:ahLst/>
              <a:cxnLst/>
              <a:rect l="l" t="t" r="r" b="b"/>
              <a:pathLst>
                <a:path w="238125" h="323214">
                  <a:moveTo>
                    <a:pt x="3301" y="0"/>
                  </a:moveTo>
                  <a:lnTo>
                    <a:pt x="190" y="0"/>
                  </a:lnTo>
                  <a:lnTo>
                    <a:pt x="0" y="2425"/>
                  </a:lnTo>
                  <a:lnTo>
                    <a:pt x="8966" y="4241"/>
                  </a:lnTo>
                  <a:lnTo>
                    <a:pt x="14173" y="6007"/>
                  </a:lnTo>
                  <a:lnTo>
                    <a:pt x="51866" y="18275"/>
                  </a:lnTo>
                  <a:lnTo>
                    <a:pt x="92386" y="34671"/>
                  </a:lnTo>
                  <a:lnTo>
                    <a:pt x="124320" y="51282"/>
                  </a:lnTo>
                  <a:lnTo>
                    <a:pt x="128562" y="52577"/>
                  </a:lnTo>
                  <a:lnTo>
                    <a:pt x="131724" y="55664"/>
                  </a:lnTo>
                  <a:lnTo>
                    <a:pt x="134378" y="56603"/>
                  </a:lnTo>
                  <a:lnTo>
                    <a:pt x="136423" y="58534"/>
                  </a:lnTo>
                  <a:lnTo>
                    <a:pt x="172308" y="84575"/>
                  </a:lnTo>
                  <a:lnTo>
                    <a:pt x="187312" y="100203"/>
                  </a:lnTo>
                  <a:lnTo>
                    <a:pt x="196634" y="108508"/>
                  </a:lnTo>
                  <a:lnTo>
                    <a:pt x="201434" y="115506"/>
                  </a:lnTo>
                  <a:lnTo>
                    <a:pt x="211086" y="128079"/>
                  </a:lnTo>
                  <a:lnTo>
                    <a:pt x="214109" y="135229"/>
                  </a:lnTo>
                  <a:lnTo>
                    <a:pt x="217995" y="141693"/>
                  </a:lnTo>
                  <a:lnTo>
                    <a:pt x="224240" y="155250"/>
                  </a:lnTo>
                  <a:lnTo>
                    <a:pt x="227942" y="169394"/>
                  </a:lnTo>
                  <a:lnTo>
                    <a:pt x="233527" y="204228"/>
                  </a:lnTo>
                  <a:lnTo>
                    <a:pt x="229755" y="209435"/>
                  </a:lnTo>
                  <a:lnTo>
                    <a:pt x="231279" y="221932"/>
                  </a:lnTo>
                  <a:lnTo>
                    <a:pt x="218106" y="263613"/>
                  </a:lnTo>
                  <a:lnTo>
                    <a:pt x="189684" y="307617"/>
                  </a:lnTo>
                  <a:lnTo>
                    <a:pt x="180454" y="317347"/>
                  </a:lnTo>
                  <a:lnTo>
                    <a:pt x="178765" y="320065"/>
                  </a:lnTo>
                  <a:lnTo>
                    <a:pt x="179514" y="321767"/>
                  </a:lnTo>
                  <a:lnTo>
                    <a:pt x="180847" y="322719"/>
                  </a:lnTo>
                  <a:lnTo>
                    <a:pt x="181686" y="321652"/>
                  </a:lnTo>
                  <a:lnTo>
                    <a:pt x="187680" y="318287"/>
                  </a:lnTo>
                  <a:lnTo>
                    <a:pt x="190360" y="313207"/>
                  </a:lnTo>
                  <a:lnTo>
                    <a:pt x="194360" y="309460"/>
                  </a:lnTo>
                  <a:lnTo>
                    <a:pt x="202437" y="299076"/>
                  </a:lnTo>
                  <a:lnTo>
                    <a:pt x="224672" y="261610"/>
                  </a:lnTo>
                  <a:lnTo>
                    <a:pt x="235877" y="232333"/>
                  </a:lnTo>
                  <a:lnTo>
                    <a:pt x="234594" y="226529"/>
                  </a:lnTo>
                  <a:lnTo>
                    <a:pt x="237337" y="215315"/>
                  </a:lnTo>
                  <a:lnTo>
                    <a:pt x="237921" y="203644"/>
                  </a:lnTo>
                  <a:lnTo>
                    <a:pt x="237766" y="192912"/>
                  </a:lnTo>
                  <a:lnTo>
                    <a:pt x="236643" y="182303"/>
                  </a:lnTo>
                  <a:lnTo>
                    <a:pt x="219017" y="132202"/>
                  </a:lnTo>
                  <a:lnTo>
                    <a:pt x="196481" y="102997"/>
                  </a:lnTo>
                  <a:lnTo>
                    <a:pt x="194309" y="100139"/>
                  </a:lnTo>
                  <a:lnTo>
                    <a:pt x="188306" y="93013"/>
                  </a:lnTo>
                  <a:lnTo>
                    <a:pt x="181741" y="86490"/>
                  </a:lnTo>
                  <a:lnTo>
                    <a:pt x="174727" y="80447"/>
                  </a:lnTo>
                  <a:lnTo>
                    <a:pt x="167373" y="74764"/>
                  </a:lnTo>
                  <a:lnTo>
                    <a:pt x="157803" y="66749"/>
                  </a:lnTo>
                  <a:lnTo>
                    <a:pt x="147535" y="59761"/>
                  </a:lnTo>
                  <a:lnTo>
                    <a:pt x="119748" y="42760"/>
                  </a:lnTo>
                  <a:lnTo>
                    <a:pt x="112369" y="39992"/>
                  </a:lnTo>
                  <a:lnTo>
                    <a:pt x="86463" y="27878"/>
                  </a:lnTo>
                  <a:lnTo>
                    <a:pt x="73347" y="22443"/>
                  </a:lnTo>
                  <a:lnTo>
                    <a:pt x="48094" y="13335"/>
                  </a:lnTo>
                  <a:lnTo>
                    <a:pt x="42684" y="12839"/>
                  </a:lnTo>
                  <a:lnTo>
                    <a:pt x="38607" y="9347"/>
                  </a:lnTo>
                  <a:lnTo>
                    <a:pt x="35966" y="9626"/>
                  </a:lnTo>
                  <a:lnTo>
                    <a:pt x="33400" y="9156"/>
                  </a:lnTo>
                  <a:lnTo>
                    <a:pt x="24338" y="5282"/>
                  </a:lnTo>
                  <a:lnTo>
                    <a:pt x="17403" y="3241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378750" y="1288164"/>
              <a:ext cx="441325" cy="87630"/>
            </a:xfrm>
            <a:custGeom>
              <a:avLst/>
              <a:gdLst/>
              <a:ahLst/>
              <a:cxnLst/>
              <a:rect l="l" t="t" r="r" b="b"/>
              <a:pathLst>
                <a:path w="441325" h="87630">
                  <a:moveTo>
                    <a:pt x="85593" y="0"/>
                  </a:moveTo>
                  <a:lnTo>
                    <a:pt x="69408" y="189"/>
                  </a:lnTo>
                  <a:lnTo>
                    <a:pt x="53213" y="822"/>
                  </a:lnTo>
                  <a:lnTo>
                    <a:pt x="8763" y="3768"/>
                  </a:lnTo>
                  <a:lnTo>
                    <a:pt x="4114" y="3121"/>
                  </a:lnTo>
                  <a:lnTo>
                    <a:pt x="0" y="5254"/>
                  </a:lnTo>
                  <a:lnTo>
                    <a:pt x="3429" y="7769"/>
                  </a:lnTo>
                  <a:lnTo>
                    <a:pt x="7378" y="6918"/>
                  </a:lnTo>
                  <a:lnTo>
                    <a:pt x="18569" y="5441"/>
                  </a:lnTo>
                  <a:lnTo>
                    <a:pt x="33765" y="4181"/>
                  </a:lnTo>
                  <a:lnTo>
                    <a:pt x="74691" y="2499"/>
                  </a:lnTo>
                  <a:lnTo>
                    <a:pt x="85826" y="2409"/>
                  </a:lnTo>
                  <a:lnTo>
                    <a:pt x="116862" y="3734"/>
                  </a:lnTo>
                  <a:lnTo>
                    <a:pt x="135631" y="3474"/>
                  </a:lnTo>
                  <a:lnTo>
                    <a:pt x="152419" y="4469"/>
                  </a:lnTo>
                  <a:lnTo>
                    <a:pt x="165227" y="4899"/>
                  </a:lnTo>
                  <a:lnTo>
                    <a:pt x="203016" y="9310"/>
                  </a:lnTo>
                  <a:lnTo>
                    <a:pt x="249365" y="16458"/>
                  </a:lnTo>
                  <a:lnTo>
                    <a:pt x="298846" y="26878"/>
                  </a:lnTo>
                  <a:lnTo>
                    <a:pt x="318871" y="33728"/>
                  </a:lnTo>
                  <a:lnTo>
                    <a:pt x="327723" y="33702"/>
                  </a:lnTo>
                  <a:lnTo>
                    <a:pt x="335407" y="39011"/>
                  </a:lnTo>
                  <a:lnTo>
                    <a:pt x="342023" y="40268"/>
                  </a:lnTo>
                  <a:lnTo>
                    <a:pt x="344754" y="42300"/>
                  </a:lnTo>
                  <a:lnTo>
                    <a:pt x="353974" y="43824"/>
                  </a:lnTo>
                  <a:lnTo>
                    <a:pt x="361162" y="47571"/>
                  </a:lnTo>
                  <a:lnTo>
                    <a:pt x="369112" y="52841"/>
                  </a:lnTo>
                  <a:lnTo>
                    <a:pt x="370357" y="53184"/>
                  </a:lnTo>
                  <a:lnTo>
                    <a:pt x="373380" y="53425"/>
                  </a:lnTo>
                  <a:lnTo>
                    <a:pt x="375246" y="53019"/>
                  </a:lnTo>
                  <a:lnTo>
                    <a:pt x="383184" y="58315"/>
                  </a:lnTo>
                  <a:lnTo>
                    <a:pt x="390969" y="59801"/>
                  </a:lnTo>
                  <a:lnTo>
                    <a:pt x="397484" y="63966"/>
                  </a:lnTo>
                  <a:lnTo>
                    <a:pt x="401612" y="64614"/>
                  </a:lnTo>
                  <a:lnTo>
                    <a:pt x="404545" y="67598"/>
                  </a:lnTo>
                  <a:lnTo>
                    <a:pt x="420141" y="75536"/>
                  </a:lnTo>
                  <a:lnTo>
                    <a:pt x="425992" y="78930"/>
                  </a:lnTo>
                  <a:lnTo>
                    <a:pt x="434098" y="84515"/>
                  </a:lnTo>
                  <a:lnTo>
                    <a:pt x="436486" y="87182"/>
                  </a:lnTo>
                  <a:lnTo>
                    <a:pt x="440182" y="86521"/>
                  </a:lnTo>
                  <a:lnTo>
                    <a:pt x="441274" y="83994"/>
                  </a:lnTo>
                  <a:lnTo>
                    <a:pt x="439127" y="83219"/>
                  </a:lnTo>
                  <a:lnTo>
                    <a:pt x="433285" y="79270"/>
                  </a:lnTo>
                  <a:lnTo>
                    <a:pt x="430936" y="77949"/>
                  </a:lnTo>
                  <a:lnTo>
                    <a:pt x="429755" y="75384"/>
                  </a:lnTo>
                  <a:lnTo>
                    <a:pt x="427304" y="73771"/>
                  </a:lnTo>
                  <a:lnTo>
                    <a:pt x="420751" y="72221"/>
                  </a:lnTo>
                  <a:lnTo>
                    <a:pt x="405647" y="63016"/>
                  </a:lnTo>
                  <a:lnTo>
                    <a:pt x="397383" y="58964"/>
                  </a:lnTo>
                  <a:lnTo>
                    <a:pt x="351972" y="40362"/>
                  </a:lnTo>
                  <a:lnTo>
                    <a:pt x="313045" y="27483"/>
                  </a:lnTo>
                  <a:lnTo>
                    <a:pt x="300075" y="24228"/>
                  </a:lnTo>
                  <a:lnTo>
                    <a:pt x="299059" y="22907"/>
                  </a:lnTo>
                  <a:lnTo>
                    <a:pt x="292109" y="21832"/>
                  </a:lnTo>
                  <a:lnTo>
                    <a:pt x="278489" y="18428"/>
                  </a:lnTo>
                  <a:lnTo>
                    <a:pt x="271653" y="16938"/>
                  </a:lnTo>
                  <a:lnTo>
                    <a:pt x="231343" y="9775"/>
                  </a:lnTo>
                  <a:lnTo>
                    <a:pt x="184873" y="3946"/>
                  </a:lnTo>
                  <a:lnTo>
                    <a:pt x="134692" y="626"/>
                  </a:lnTo>
                  <a:lnTo>
                    <a:pt x="117944" y="225"/>
                  </a:lnTo>
                  <a:lnTo>
                    <a:pt x="85593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300860" y="1289043"/>
              <a:ext cx="414655" cy="39370"/>
            </a:xfrm>
            <a:custGeom>
              <a:avLst/>
              <a:gdLst/>
              <a:ahLst/>
              <a:cxnLst/>
              <a:rect l="l" t="t" r="r" b="b"/>
              <a:pathLst>
                <a:path w="414655" h="39369">
                  <a:moveTo>
                    <a:pt x="167633" y="0"/>
                  </a:moveTo>
                  <a:lnTo>
                    <a:pt x="150715" y="127"/>
                  </a:lnTo>
                  <a:lnTo>
                    <a:pt x="107158" y="2091"/>
                  </a:lnTo>
                  <a:lnTo>
                    <a:pt x="87669" y="3937"/>
                  </a:lnTo>
                  <a:lnTo>
                    <a:pt x="77889" y="4375"/>
                  </a:lnTo>
                  <a:lnTo>
                    <a:pt x="76149" y="4286"/>
                  </a:lnTo>
                  <a:lnTo>
                    <a:pt x="49618" y="8022"/>
                  </a:lnTo>
                  <a:lnTo>
                    <a:pt x="15951" y="13240"/>
                  </a:lnTo>
                  <a:lnTo>
                    <a:pt x="7619" y="13405"/>
                  </a:lnTo>
                  <a:lnTo>
                    <a:pt x="0" y="16834"/>
                  </a:lnTo>
                  <a:lnTo>
                    <a:pt x="2654" y="18485"/>
                  </a:lnTo>
                  <a:lnTo>
                    <a:pt x="4825" y="18180"/>
                  </a:lnTo>
                  <a:lnTo>
                    <a:pt x="10769" y="18193"/>
                  </a:lnTo>
                  <a:lnTo>
                    <a:pt x="61956" y="9985"/>
                  </a:lnTo>
                  <a:lnTo>
                    <a:pt x="106032" y="5429"/>
                  </a:lnTo>
                  <a:lnTo>
                    <a:pt x="113893" y="4489"/>
                  </a:lnTo>
                  <a:lnTo>
                    <a:pt x="121843" y="3854"/>
                  </a:lnTo>
                  <a:lnTo>
                    <a:pt x="181003" y="3724"/>
                  </a:lnTo>
                  <a:lnTo>
                    <a:pt x="206641" y="4165"/>
                  </a:lnTo>
                  <a:lnTo>
                    <a:pt x="268808" y="8947"/>
                  </a:lnTo>
                  <a:lnTo>
                    <a:pt x="309664" y="14891"/>
                  </a:lnTo>
                  <a:lnTo>
                    <a:pt x="368274" y="27146"/>
                  </a:lnTo>
                  <a:lnTo>
                    <a:pt x="392100" y="33892"/>
                  </a:lnTo>
                  <a:lnTo>
                    <a:pt x="400113" y="35884"/>
                  </a:lnTo>
                  <a:lnTo>
                    <a:pt x="403047" y="35820"/>
                  </a:lnTo>
                  <a:lnTo>
                    <a:pt x="405853" y="36036"/>
                  </a:lnTo>
                  <a:lnTo>
                    <a:pt x="412381" y="39287"/>
                  </a:lnTo>
                  <a:lnTo>
                    <a:pt x="414324" y="37598"/>
                  </a:lnTo>
                  <a:lnTo>
                    <a:pt x="406984" y="32010"/>
                  </a:lnTo>
                  <a:lnTo>
                    <a:pt x="399707" y="32290"/>
                  </a:lnTo>
                  <a:lnTo>
                    <a:pt x="386593" y="27637"/>
                  </a:lnTo>
                  <a:lnTo>
                    <a:pt x="349546" y="18656"/>
                  </a:lnTo>
                  <a:lnTo>
                    <a:pt x="300096" y="9746"/>
                  </a:lnTo>
                  <a:lnTo>
                    <a:pt x="248862" y="3519"/>
                  </a:lnTo>
                  <a:lnTo>
                    <a:pt x="194398" y="1251"/>
                  </a:lnTo>
                  <a:lnTo>
                    <a:pt x="187794" y="1518"/>
                  </a:lnTo>
                  <a:lnTo>
                    <a:pt x="184556" y="1137"/>
                  </a:lnTo>
                  <a:lnTo>
                    <a:pt x="167633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044003" y="1308061"/>
              <a:ext cx="248920" cy="169545"/>
            </a:xfrm>
            <a:custGeom>
              <a:avLst/>
              <a:gdLst/>
              <a:ahLst/>
              <a:cxnLst/>
              <a:rect l="l" t="t" r="r" b="b"/>
              <a:pathLst>
                <a:path w="248919" h="169544">
                  <a:moveTo>
                    <a:pt x="246608" y="0"/>
                  </a:moveTo>
                  <a:lnTo>
                    <a:pt x="244983" y="228"/>
                  </a:lnTo>
                  <a:lnTo>
                    <a:pt x="243357" y="939"/>
                  </a:lnTo>
                  <a:lnTo>
                    <a:pt x="234251" y="2514"/>
                  </a:lnTo>
                  <a:lnTo>
                    <a:pt x="197523" y="12945"/>
                  </a:lnTo>
                  <a:lnTo>
                    <a:pt x="158748" y="26503"/>
                  </a:lnTo>
                  <a:lnTo>
                    <a:pt x="104807" y="51674"/>
                  </a:lnTo>
                  <a:lnTo>
                    <a:pt x="95910" y="55981"/>
                  </a:lnTo>
                  <a:lnTo>
                    <a:pt x="90068" y="59855"/>
                  </a:lnTo>
                  <a:lnTo>
                    <a:pt x="84074" y="63487"/>
                  </a:lnTo>
                  <a:lnTo>
                    <a:pt x="78257" y="67398"/>
                  </a:lnTo>
                  <a:lnTo>
                    <a:pt x="76301" y="68960"/>
                  </a:lnTo>
                  <a:lnTo>
                    <a:pt x="74041" y="70065"/>
                  </a:lnTo>
                  <a:lnTo>
                    <a:pt x="72034" y="71551"/>
                  </a:lnTo>
                  <a:lnTo>
                    <a:pt x="71107" y="73063"/>
                  </a:lnTo>
                  <a:lnTo>
                    <a:pt x="58176" y="83390"/>
                  </a:lnTo>
                  <a:lnTo>
                    <a:pt x="46347" y="93687"/>
                  </a:lnTo>
                  <a:lnTo>
                    <a:pt x="20170" y="123835"/>
                  </a:lnTo>
                  <a:lnTo>
                    <a:pt x="7645" y="146316"/>
                  </a:lnTo>
                  <a:lnTo>
                    <a:pt x="6781" y="147980"/>
                  </a:lnTo>
                  <a:lnTo>
                    <a:pt x="6515" y="149885"/>
                  </a:lnTo>
                  <a:lnTo>
                    <a:pt x="4635" y="153149"/>
                  </a:lnTo>
                  <a:lnTo>
                    <a:pt x="4813" y="155232"/>
                  </a:lnTo>
                  <a:lnTo>
                    <a:pt x="3492" y="156705"/>
                  </a:lnTo>
                  <a:lnTo>
                    <a:pt x="2527" y="160362"/>
                  </a:lnTo>
                  <a:lnTo>
                    <a:pt x="0" y="163652"/>
                  </a:lnTo>
                  <a:lnTo>
                    <a:pt x="914" y="167754"/>
                  </a:lnTo>
                  <a:lnTo>
                    <a:pt x="3670" y="168960"/>
                  </a:lnTo>
                  <a:lnTo>
                    <a:pt x="3949" y="166547"/>
                  </a:lnTo>
                  <a:lnTo>
                    <a:pt x="5537" y="161886"/>
                  </a:lnTo>
                  <a:lnTo>
                    <a:pt x="8064" y="155651"/>
                  </a:lnTo>
                  <a:lnTo>
                    <a:pt x="10274" y="148424"/>
                  </a:lnTo>
                  <a:lnTo>
                    <a:pt x="12928" y="143078"/>
                  </a:lnTo>
                  <a:lnTo>
                    <a:pt x="16154" y="137985"/>
                  </a:lnTo>
                  <a:lnTo>
                    <a:pt x="18199" y="133743"/>
                  </a:lnTo>
                  <a:lnTo>
                    <a:pt x="19888" y="130962"/>
                  </a:lnTo>
                  <a:lnTo>
                    <a:pt x="22123" y="128523"/>
                  </a:lnTo>
                  <a:lnTo>
                    <a:pt x="27769" y="120306"/>
                  </a:lnTo>
                  <a:lnTo>
                    <a:pt x="33982" y="112568"/>
                  </a:lnTo>
                  <a:lnTo>
                    <a:pt x="64620" y="82880"/>
                  </a:lnTo>
                  <a:lnTo>
                    <a:pt x="101898" y="57441"/>
                  </a:lnTo>
                  <a:lnTo>
                    <a:pt x="160121" y="29463"/>
                  </a:lnTo>
                  <a:lnTo>
                    <a:pt x="202579" y="14871"/>
                  </a:lnTo>
                  <a:lnTo>
                    <a:pt x="246329" y="3022"/>
                  </a:lnTo>
                  <a:lnTo>
                    <a:pt x="248780" y="3695"/>
                  </a:lnTo>
                  <a:lnTo>
                    <a:pt x="248272" y="761"/>
                  </a:lnTo>
                  <a:lnTo>
                    <a:pt x="246608" y="0"/>
                  </a:lnTo>
                  <a:close/>
                </a:path>
              </a:pathLst>
            </a:custGeom>
            <a:solidFill>
              <a:srgbClr val="D7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644573" y="1301724"/>
              <a:ext cx="36830" cy="8890"/>
            </a:xfrm>
            <a:custGeom>
              <a:avLst/>
              <a:gdLst/>
              <a:ahLst/>
              <a:cxnLst/>
              <a:rect l="l" t="t" r="r" b="b"/>
              <a:pathLst>
                <a:path w="36830" h="8890">
                  <a:moveTo>
                    <a:pt x="0" y="0"/>
                  </a:moveTo>
                  <a:lnTo>
                    <a:pt x="6388" y="3136"/>
                  </a:lnTo>
                  <a:lnTo>
                    <a:pt x="13563" y="3327"/>
                  </a:lnTo>
                  <a:lnTo>
                    <a:pt x="25590" y="6146"/>
                  </a:lnTo>
                  <a:lnTo>
                    <a:pt x="30721" y="8635"/>
                  </a:lnTo>
                  <a:lnTo>
                    <a:pt x="36347" y="8305"/>
                  </a:lnTo>
                  <a:lnTo>
                    <a:pt x="35306" y="6235"/>
                  </a:lnTo>
                  <a:lnTo>
                    <a:pt x="33439" y="6184"/>
                  </a:lnTo>
                  <a:lnTo>
                    <a:pt x="31623" y="6045"/>
                  </a:lnTo>
                  <a:lnTo>
                    <a:pt x="29743" y="5651"/>
                  </a:lnTo>
                  <a:lnTo>
                    <a:pt x="15000" y="2154"/>
                  </a:lnTo>
                  <a:lnTo>
                    <a:pt x="7567" y="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C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122273" y="1364030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30">
                  <a:moveTo>
                    <a:pt x="17653" y="0"/>
                  </a:moveTo>
                  <a:lnTo>
                    <a:pt x="11137" y="2844"/>
                  </a:lnTo>
                  <a:lnTo>
                    <a:pt x="5181" y="6540"/>
                  </a:lnTo>
                  <a:lnTo>
                    <a:pt x="0" y="11417"/>
                  </a:lnTo>
                  <a:lnTo>
                    <a:pt x="6438" y="8483"/>
                  </a:lnTo>
                  <a:lnTo>
                    <a:pt x="12407" y="4787"/>
                  </a:lnTo>
                  <a:lnTo>
                    <a:pt x="17653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287360" y="1305788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09">
                  <a:moveTo>
                    <a:pt x="12440" y="2793"/>
                  </a:moveTo>
                  <a:lnTo>
                    <a:pt x="8699" y="2793"/>
                  </a:lnTo>
                  <a:lnTo>
                    <a:pt x="12077" y="3721"/>
                  </a:lnTo>
                  <a:lnTo>
                    <a:pt x="12440" y="2793"/>
                  </a:lnTo>
                  <a:close/>
                </a:path>
                <a:path w="13969" h="3809">
                  <a:moveTo>
                    <a:pt x="8737" y="0"/>
                  </a:moveTo>
                  <a:lnTo>
                    <a:pt x="4165" y="685"/>
                  </a:lnTo>
                  <a:lnTo>
                    <a:pt x="0" y="3200"/>
                  </a:lnTo>
                  <a:lnTo>
                    <a:pt x="5194" y="3200"/>
                  </a:lnTo>
                  <a:lnTo>
                    <a:pt x="5943" y="3327"/>
                  </a:lnTo>
                  <a:lnTo>
                    <a:pt x="8699" y="2793"/>
                  </a:lnTo>
                  <a:lnTo>
                    <a:pt x="12440" y="2793"/>
                  </a:lnTo>
                  <a:lnTo>
                    <a:pt x="13500" y="88"/>
                  </a:lnTo>
                  <a:lnTo>
                    <a:pt x="8737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116037" y="1375460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6222" y="0"/>
                  </a:moveTo>
                  <a:lnTo>
                    <a:pt x="3505" y="419"/>
                  </a:lnTo>
                  <a:lnTo>
                    <a:pt x="1333" y="1651"/>
                  </a:lnTo>
                  <a:lnTo>
                    <a:pt x="0" y="4152"/>
                  </a:lnTo>
                  <a:lnTo>
                    <a:pt x="2705" y="3733"/>
                  </a:lnTo>
                  <a:lnTo>
                    <a:pt x="4889" y="2489"/>
                  </a:lnTo>
                  <a:lnTo>
                    <a:pt x="6222" y="0"/>
                  </a:lnTo>
                  <a:close/>
                </a:path>
              </a:pathLst>
            </a:custGeom>
            <a:solidFill>
              <a:srgbClr val="CDCD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43" name="object 544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62861" y="1385785"/>
              <a:ext cx="153657" cy="315747"/>
            </a:xfrm>
            <a:prstGeom prst="rect">
              <a:avLst/>
            </a:prstGeom>
          </p:spPr>
        </p:pic>
        <p:sp>
          <p:nvSpPr>
            <p:cNvPr id="5444" name="object 5444"/>
            <p:cNvSpPr/>
            <p:nvPr/>
          </p:nvSpPr>
          <p:spPr>
            <a:xfrm>
              <a:off x="1566697" y="1628838"/>
              <a:ext cx="292100" cy="127635"/>
            </a:xfrm>
            <a:custGeom>
              <a:avLst/>
              <a:gdLst/>
              <a:ahLst/>
              <a:cxnLst/>
              <a:rect l="l" t="t" r="r" b="b"/>
              <a:pathLst>
                <a:path w="292100" h="127635">
                  <a:moveTo>
                    <a:pt x="291782" y="0"/>
                  </a:moveTo>
                  <a:lnTo>
                    <a:pt x="289179" y="12"/>
                  </a:lnTo>
                  <a:lnTo>
                    <a:pt x="287680" y="1193"/>
                  </a:lnTo>
                  <a:lnTo>
                    <a:pt x="282486" y="4254"/>
                  </a:lnTo>
                  <a:lnTo>
                    <a:pt x="281025" y="8585"/>
                  </a:lnTo>
                  <a:lnTo>
                    <a:pt x="277329" y="10629"/>
                  </a:lnTo>
                  <a:lnTo>
                    <a:pt x="272338" y="17576"/>
                  </a:lnTo>
                  <a:lnTo>
                    <a:pt x="266052" y="20802"/>
                  </a:lnTo>
                  <a:lnTo>
                    <a:pt x="260680" y="25095"/>
                  </a:lnTo>
                  <a:lnTo>
                    <a:pt x="257822" y="27050"/>
                  </a:lnTo>
                  <a:lnTo>
                    <a:pt x="254635" y="28486"/>
                  </a:lnTo>
                  <a:lnTo>
                    <a:pt x="245362" y="35942"/>
                  </a:lnTo>
                  <a:lnTo>
                    <a:pt x="238585" y="40917"/>
                  </a:lnTo>
                  <a:lnTo>
                    <a:pt x="202798" y="63238"/>
                  </a:lnTo>
                  <a:lnTo>
                    <a:pt x="164884" y="81178"/>
                  </a:lnTo>
                  <a:lnTo>
                    <a:pt x="162953" y="82295"/>
                  </a:lnTo>
                  <a:lnTo>
                    <a:pt x="151476" y="87241"/>
                  </a:lnTo>
                  <a:lnTo>
                    <a:pt x="139807" y="91681"/>
                  </a:lnTo>
                  <a:lnTo>
                    <a:pt x="111417" y="101345"/>
                  </a:lnTo>
                  <a:lnTo>
                    <a:pt x="107975" y="101968"/>
                  </a:lnTo>
                  <a:lnTo>
                    <a:pt x="104635" y="102958"/>
                  </a:lnTo>
                  <a:lnTo>
                    <a:pt x="97383" y="105829"/>
                  </a:lnTo>
                  <a:lnTo>
                    <a:pt x="91186" y="106679"/>
                  </a:lnTo>
                  <a:lnTo>
                    <a:pt x="73803" y="111561"/>
                  </a:lnTo>
                  <a:lnTo>
                    <a:pt x="62233" y="114260"/>
                  </a:lnTo>
                  <a:lnTo>
                    <a:pt x="38938" y="118821"/>
                  </a:lnTo>
                  <a:lnTo>
                    <a:pt x="22631" y="121431"/>
                  </a:lnTo>
                  <a:lnTo>
                    <a:pt x="3937" y="123659"/>
                  </a:lnTo>
                  <a:lnTo>
                    <a:pt x="850" y="123304"/>
                  </a:lnTo>
                  <a:lnTo>
                    <a:pt x="0" y="126695"/>
                  </a:lnTo>
                  <a:lnTo>
                    <a:pt x="5524" y="127266"/>
                  </a:lnTo>
                  <a:lnTo>
                    <a:pt x="20929" y="123647"/>
                  </a:lnTo>
                  <a:lnTo>
                    <a:pt x="37579" y="122351"/>
                  </a:lnTo>
                  <a:lnTo>
                    <a:pt x="44043" y="119837"/>
                  </a:lnTo>
                  <a:lnTo>
                    <a:pt x="50876" y="120459"/>
                  </a:lnTo>
                  <a:lnTo>
                    <a:pt x="54241" y="119430"/>
                  </a:lnTo>
                  <a:lnTo>
                    <a:pt x="57086" y="120192"/>
                  </a:lnTo>
                  <a:lnTo>
                    <a:pt x="59194" y="118389"/>
                  </a:lnTo>
                  <a:lnTo>
                    <a:pt x="61264" y="118389"/>
                  </a:lnTo>
                  <a:lnTo>
                    <a:pt x="62814" y="117106"/>
                  </a:lnTo>
                  <a:lnTo>
                    <a:pt x="64909" y="118567"/>
                  </a:lnTo>
                  <a:lnTo>
                    <a:pt x="66459" y="117347"/>
                  </a:lnTo>
                  <a:lnTo>
                    <a:pt x="71767" y="116751"/>
                  </a:lnTo>
                  <a:lnTo>
                    <a:pt x="75793" y="115214"/>
                  </a:lnTo>
                  <a:lnTo>
                    <a:pt x="79959" y="114223"/>
                  </a:lnTo>
                  <a:lnTo>
                    <a:pt x="81495" y="112953"/>
                  </a:lnTo>
                  <a:lnTo>
                    <a:pt x="83591" y="114414"/>
                  </a:lnTo>
                  <a:lnTo>
                    <a:pt x="85140" y="113195"/>
                  </a:lnTo>
                  <a:lnTo>
                    <a:pt x="87223" y="112153"/>
                  </a:lnTo>
                  <a:lnTo>
                    <a:pt x="96151" y="109766"/>
                  </a:lnTo>
                  <a:lnTo>
                    <a:pt x="100723" y="109042"/>
                  </a:lnTo>
                  <a:lnTo>
                    <a:pt x="102412" y="107162"/>
                  </a:lnTo>
                  <a:lnTo>
                    <a:pt x="105181" y="108559"/>
                  </a:lnTo>
                  <a:lnTo>
                    <a:pt x="106959" y="106959"/>
                  </a:lnTo>
                  <a:lnTo>
                    <a:pt x="111518" y="105409"/>
                  </a:lnTo>
                  <a:lnTo>
                    <a:pt x="116192" y="104139"/>
                  </a:lnTo>
                  <a:lnTo>
                    <a:pt x="120459" y="101765"/>
                  </a:lnTo>
                  <a:lnTo>
                    <a:pt x="122199" y="101714"/>
                  </a:lnTo>
                  <a:lnTo>
                    <a:pt x="161974" y="87576"/>
                  </a:lnTo>
                  <a:lnTo>
                    <a:pt x="188633" y="74917"/>
                  </a:lnTo>
                  <a:lnTo>
                    <a:pt x="196253" y="72694"/>
                  </a:lnTo>
                  <a:lnTo>
                    <a:pt x="201742" y="68865"/>
                  </a:lnTo>
                  <a:lnTo>
                    <a:pt x="213558" y="62636"/>
                  </a:lnTo>
                  <a:lnTo>
                    <a:pt x="219290" y="59207"/>
                  </a:lnTo>
                  <a:lnTo>
                    <a:pt x="225640" y="54838"/>
                  </a:lnTo>
                  <a:lnTo>
                    <a:pt x="232791" y="51612"/>
                  </a:lnTo>
                  <a:lnTo>
                    <a:pt x="262809" y="29121"/>
                  </a:lnTo>
                  <a:lnTo>
                    <a:pt x="270383" y="22644"/>
                  </a:lnTo>
                  <a:lnTo>
                    <a:pt x="290753" y="4152"/>
                  </a:lnTo>
                  <a:lnTo>
                    <a:pt x="291782" y="0"/>
                  </a:lnTo>
                  <a:close/>
                </a:path>
              </a:pathLst>
            </a:custGeom>
            <a:solidFill>
              <a:srgbClr val="CE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340319" y="1730641"/>
              <a:ext cx="331470" cy="31115"/>
            </a:xfrm>
            <a:custGeom>
              <a:avLst/>
              <a:gdLst/>
              <a:ahLst/>
              <a:cxnLst/>
              <a:rect l="l" t="t" r="r" b="b"/>
              <a:pathLst>
                <a:path w="331469" h="31114">
                  <a:moveTo>
                    <a:pt x="328968" y="0"/>
                  </a:moveTo>
                  <a:lnTo>
                    <a:pt x="326402" y="622"/>
                  </a:lnTo>
                  <a:lnTo>
                    <a:pt x="309702" y="5841"/>
                  </a:lnTo>
                  <a:lnTo>
                    <a:pt x="274016" y="13549"/>
                  </a:lnTo>
                  <a:lnTo>
                    <a:pt x="221926" y="21274"/>
                  </a:lnTo>
                  <a:lnTo>
                    <a:pt x="165320" y="26080"/>
                  </a:lnTo>
                  <a:lnTo>
                    <a:pt x="132492" y="26652"/>
                  </a:lnTo>
                  <a:lnTo>
                    <a:pt x="110772" y="26282"/>
                  </a:lnTo>
                  <a:lnTo>
                    <a:pt x="67373" y="23609"/>
                  </a:lnTo>
                  <a:lnTo>
                    <a:pt x="22305" y="18965"/>
                  </a:lnTo>
                  <a:lnTo>
                    <a:pt x="2197" y="15570"/>
                  </a:lnTo>
                  <a:lnTo>
                    <a:pt x="0" y="17627"/>
                  </a:lnTo>
                  <a:lnTo>
                    <a:pt x="1219" y="19596"/>
                  </a:lnTo>
                  <a:lnTo>
                    <a:pt x="3975" y="17729"/>
                  </a:lnTo>
                  <a:lnTo>
                    <a:pt x="5194" y="19697"/>
                  </a:lnTo>
                  <a:lnTo>
                    <a:pt x="14743" y="21384"/>
                  </a:lnTo>
                  <a:lnTo>
                    <a:pt x="46723" y="25666"/>
                  </a:lnTo>
                  <a:lnTo>
                    <a:pt x="52997" y="26034"/>
                  </a:lnTo>
                  <a:lnTo>
                    <a:pt x="59194" y="26974"/>
                  </a:lnTo>
                  <a:lnTo>
                    <a:pt x="64998" y="28397"/>
                  </a:lnTo>
                  <a:lnTo>
                    <a:pt x="70002" y="26530"/>
                  </a:lnTo>
                  <a:lnTo>
                    <a:pt x="74764" y="28003"/>
                  </a:lnTo>
                  <a:lnTo>
                    <a:pt x="81914" y="28968"/>
                  </a:lnTo>
                  <a:lnTo>
                    <a:pt x="129874" y="30557"/>
                  </a:lnTo>
                  <a:lnTo>
                    <a:pt x="146664" y="30668"/>
                  </a:lnTo>
                  <a:lnTo>
                    <a:pt x="163461" y="30098"/>
                  </a:lnTo>
                  <a:lnTo>
                    <a:pt x="188080" y="28775"/>
                  </a:lnTo>
                  <a:lnTo>
                    <a:pt x="226377" y="24891"/>
                  </a:lnTo>
                  <a:lnTo>
                    <a:pt x="233692" y="21386"/>
                  </a:lnTo>
                  <a:lnTo>
                    <a:pt x="241782" y="22085"/>
                  </a:lnTo>
                  <a:lnTo>
                    <a:pt x="261035" y="19041"/>
                  </a:lnTo>
                  <a:lnTo>
                    <a:pt x="283999" y="14783"/>
                  </a:lnTo>
                  <a:lnTo>
                    <a:pt x="301739" y="10883"/>
                  </a:lnTo>
                  <a:lnTo>
                    <a:pt x="307873" y="8534"/>
                  </a:lnTo>
                  <a:lnTo>
                    <a:pt x="325945" y="5003"/>
                  </a:lnTo>
                  <a:lnTo>
                    <a:pt x="331254" y="2044"/>
                  </a:lnTo>
                  <a:lnTo>
                    <a:pt x="328968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346555" y="1750339"/>
              <a:ext cx="190500" cy="12065"/>
            </a:xfrm>
            <a:custGeom>
              <a:avLst/>
              <a:gdLst/>
              <a:ahLst/>
              <a:cxnLst/>
              <a:rect l="l" t="t" r="r" b="b"/>
              <a:pathLst>
                <a:path w="190500" h="12064">
                  <a:moveTo>
                    <a:pt x="34264" y="5194"/>
                  </a:moveTo>
                  <a:lnTo>
                    <a:pt x="25768" y="3365"/>
                  </a:lnTo>
                  <a:lnTo>
                    <a:pt x="17195" y="2159"/>
                  </a:lnTo>
                  <a:lnTo>
                    <a:pt x="8585" y="1168"/>
                  </a:lnTo>
                  <a:lnTo>
                    <a:pt x="0" y="0"/>
                  </a:lnTo>
                  <a:lnTo>
                    <a:pt x="8420" y="2235"/>
                  </a:lnTo>
                  <a:lnTo>
                    <a:pt x="16954" y="3746"/>
                  </a:lnTo>
                  <a:lnTo>
                    <a:pt x="25577" y="4686"/>
                  </a:lnTo>
                  <a:lnTo>
                    <a:pt x="34264" y="5194"/>
                  </a:lnTo>
                  <a:close/>
                </a:path>
                <a:path w="190500" h="12064">
                  <a:moveTo>
                    <a:pt x="52971" y="7264"/>
                  </a:moveTo>
                  <a:lnTo>
                    <a:pt x="46875" y="5321"/>
                  </a:lnTo>
                  <a:lnTo>
                    <a:pt x="40589" y="5118"/>
                  </a:lnTo>
                  <a:lnTo>
                    <a:pt x="34277" y="5194"/>
                  </a:lnTo>
                  <a:lnTo>
                    <a:pt x="40386" y="6934"/>
                  </a:lnTo>
                  <a:lnTo>
                    <a:pt x="46659" y="7302"/>
                  </a:lnTo>
                  <a:lnTo>
                    <a:pt x="52971" y="7264"/>
                  </a:lnTo>
                  <a:close/>
                </a:path>
                <a:path w="190500" h="12064">
                  <a:moveTo>
                    <a:pt x="68541" y="8305"/>
                  </a:moveTo>
                  <a:lnTo>
                    <a:pt x="63830" y="6134"/>
                  </a:lnTo>
                  <a:lnTo>
                    <a:pt x="58839" y="7797"/>
                  </a:lnTo>
                  <a:lnTo>
                    <a:pt x="54000" y="7277"/>
                  </a:lnTo>
                  <a:lnTo>
                    <a:pt x="58712" y="9461"/>
                  </a:lnTo>
                  <a:lnTo>
                    <a:pt x="63703" y="7797"/>
                  </a:lnTo>
                  <a:lnTo>
                    <a:pt x="68541" y="8305"/>
                  </a:lnTo>
                  <a:close/>
                </a:path>
                <a:path w="190500" h="12064">
                  <a:moveTo>
                    <a:pt x="190030" y="8305"/>
                  </a:moveTo>
                  <a:lnTo>
                    <a:pt x="178981" y="9029"/>
                  </a:lnTo>
                  <a:lnTo>
                    <a:pt x="136969" y="10439"/>
                  </a:lnTo>
                  <a:lnTo>
                    <a:pt x="128079" y="10375"/>
                  </a:lnTo>
                  <a:lnTo>
                    <a:pt x="78981" y="8229"/>
                  </a:lnTo>
                  <a:lnTo>
                    <a:pt x="68541" y="8305"/>
                  </a:lnTo>
                  <a:lnTo>
                    <a:pt x="69253" y="9245"/>
                  </a:lnTo>
                  <a:lnTo>
                    <a:pt x="90347" y="10452"/>
                  </a:lnTo>
                  <a:lnTo>
                    <a:pt x="126022" y="11620"/>
                  </a:lnTo>
                  <a:lnTo>
                    <a:pt x="142684" y="11658"/>
                  </a:lnTo>
                  <a:lnTo>
                    <a:pt x="159334" y="11214"/>
                  </a:lnTo>
                  <a:lnTo>
                    <a:pt x="180606" y="9753"/>
                  </a:lnTo>
                  <a:lnTo>
                    <a:pt x="185585" y="10528"/>
                  </a:lnTo>
                  <a:lnTo>
                    <a:pt x="190030" y="8305"/>
                  </a:lnTo>
                  <a:close/>
                </a:path>
              </a:pathLst>
            </a:custGeom>
            <a:solidFill>
              <a:srgbClr val="CC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618615" y="1730603"/>
              <a:ext cx="68580" cy="20320"/>
            </a:xfrm>
            <a:custGeom>
              <a:avLst/>
              <a:gdLst/>
              <a:ahLst/>
              <a:cxnLst/>
              <a:rect l="l" t="t" r="r" b="b"/>
              <a:pathLst>
                <a:path w="68580" h="20319">
                  <a:moveTo>
                    <a:pt x="7264" y="16624"/>
                  </a:moveTo>
                  <a:lnTo>
                    <a:pt x="4711" y="16827"/>
                  </a:lnTo>
                  <a:lnTo>
                    <a:pt x="2222" y="17297"/>
                  </a:lnTo>
                  <a:lnTo>
                    <a:pt x="0" y="18694"/>
                  </a:lnTo>
                  <a:lnTo>
                    <a:pt x="2514" y="18326"/>
                  </a:lnTo>
                  <a:lnTo>
                    <a:pt x="5575" y="19862"/>
                  </a:lnTo>
                  <a:lnTo>
                    <a:pt x="7264" y="16624"/>
                  </a:lnTo>
                  <a:close/>
                </a:path>
                <a:path w="68580" h="20319">
                  <a:moveTo>
                    <a:pt x="14541" y="15582"/>
                  </a:moveTo>
                  <a:lnTo>
                    <a:pt x="12788" y="15836"/>
                  </a:lnTo>
                  <a:lnTo>
                    <a:pt x="10807" y="14897"/>
                  </a:lnTo>
                  <a:lnTo>
                    <a:pt x="9347" y="16624"/>
                  </a:lnTo>
                  <a:lnTo>
                    <a:pt x="11099" y="16370"/>
                  </a:lnTo>
                  <a:lnTo>
                    <a:pt x="13093" y="17310"/>
                  </a:lnTo>
                  <a:lnTo>
                    <a:pt x="14541" y="15582"/>
                  </a:lnTo>
                  <a:close/>
                </a:path>
                <a:path w="68580" h="20319">
                  <a:moveTo>
                    <a:pt x="28028" y="12471"/>
                  </a:moveTo>
                  <a:lnTo>
                    <a:pt x="23583" y="12331"/>
                  </a:lnTo>
                  <a:lnTo>
                    <a:pt x="19596" y="14033"/>
                  </a:lnTo>
                  <a:lnTo>
                    <a:pt x="15570" y="15582"/>
                  </a:lnTo>
                  <a:lnTo>
                    <a:pt x="20053" y="15862"/>
                  </a:lnTo>
                  <a:lnTo>
                    <a:pt x="24218" y="14859"/>
                  </a:lnTo>
                  <a:lnTo>
                    <a:pt x="28028" y="12471"/>
                  </a:lnTo>
                  <a:close/>
                </a:path>
                <a:path w="68580" h="20319">
                  <a:moveTo>
                    <a:pt x="33223" y="11430"/>
                  </a:moveTo>
                  <a:lnTo>
                    <a:pt x="31470" y="11684"/>
                  </a:lnTo>
                  <a:lnTo>
                    <a:pt x="29489" y="10744"/>
                  </a:lnTo>
                  <a:lnTo>
                    <a:pt x="28028" y="12471"/>
                  </a:lnTo>
                  <a:lnTo>
                    <a:pt x="29781" y="12217"/>
                  </a:lnTo>
                  <a:lnTo>
                    <a:pt x="31775" y="13169"/>
                  </a:lnTo>
                  <a:lnTo>
                    <a:pt x="33223" y="11430"/>
                  </a:lnTo>
                  <a:close/>
                </a:path>
                <a:path w="68580" h="20319">
                  <a:moveTo>
                    <a:pt x="48806" y="7277"/>
                  </a:moveTo>
                  <a:lnTo>
                    <a:pt x="43954" y="6858"/>
                  </a:lnTo>
                  <a:lnTo>
                    <a:pt x="39484" y="8013"/>
                  </a:lnTo>
                  <a:lnTo>
                    <a:pt x="35293" y="10388"/>
                  </a:lnTo>
                  <a:lnTo>
                    <a:pt x="40119" y="10769"/>
                  </a:lnTo>
                  <a:lnTo>
                    <a:pt x="44488" y="9144"/>
                  </a:lnTo>
                  <a:lnTo>
                    <a:pt x="48806" y="7277"/>
                  </a:lnTo>
                  <a:close/>
                </a:path>
                <a:path w="68580" h="20319">
                  <a:moveTo>
                    <a:pt x="68541" y="0"/>
                  </a:moveTo>
                  <a:lnTo>
                    <a:pt x="63969" y="1536"/>
                  </a:lnTo>
                  <a:lnTo>
                    <a:pt x="59029" y="2146"/>
                  </a:lnTo>
                  <a:lnTo>
                    <a:pt x="55041" y="5194"/>
                  </a:lnTo>
                  <a:lnTo>
                    <a:pt x="60261" y="5346"/>
                  </a:lnTo>
                  <a:lnTo>
                    <a:pt x="64617" y="3225"/>
                  </a:lnTo>
                  <a:lnTo>
                    <a:pt x="68541" y="0"/>
                  </a:lnTo>
                  <a:close/>
                </a:path>
              </a:pathLst>
            </a:custGeom>
            <a:solidFill>
              <a:srgbClr val="CA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48" name="object 544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038498" y="1454378"/>
              <a:ext cx="140354" cy="238848"/>
            </a:xfrm>
            <a:prstGeom prst="rect">
              <a:avLst/>
            </a:prstGeom>
          </p:spPr>
        </p:pic>
        <p:sp>
          <p:nvSpPr>
            <p:cNvPr id="5449" name="object 5449"/>
            <p:cNvSpPr/>
            <p:nvPr/>
          </p:nvSpPr>
          <p:spPr>
            <a:xfrm>
              <a:off x="1096302" y="1631264"/>
              <a:ext cx="590550" cy="127635"/>
            </a:xfrm>
            <a:custGeom>
              <a:avLst/>
              <a:gdLst/>
              <a:ahLst/>
              <a:cxnLst/>
              <a:rect l="l" t="t" r="r" b="b"/>
              <a:pathLst>
                <a:path w="590550" h="127635">
                  <a:moveTo>
                    <a:pt x="266433" y="116459"/>
                  </a:moveTo>
                  <a:lnTo>
                    <a:pt x="249110" y="116459"/>
                  </a:lnTo>
                  <a:lnTo>
                    <a:pt x="253860" y="118427"/>
                  </a:lnTo>
                  <a:lnTo>
                    <a:pt x="300240" y="123444"/>
                  </a:lnTo>
                  <a:lnTo>
                    <a:pt x="347664" y="126890"/>
                  </a:lnTo>
                  <a:lnTo>
                    <a:pt x="379855" y="127474"/>
                  </a:lnTo>
                  <a:lnTo>
                    <a:pt x="396189" y="127342"/>
                  </a:lnTo>
                  <a:lnTo>
                    <a:pt x="402774" y="127193"/>
                  </a:lnTo>
                  <a:lnTo>
                    <a:pt x="409360" y="126963"/>
                  </a:lnTo>
                  <a:lnTo>
                    <a:pt x="415939" y="126612"/>
                  </a:lnTo>
                  <a:lnTo>
                    <a:pt x="448255" y="124028"/>
                  </a:lnTo>
                  <a:lnTo>
                    <a:pt x="379787" y="124028"/>
                  </a:lnTo>
                  <a:lnTo>
                    <a:pt x="359221" y="123832"/>
                  </a:lnTo>
                  <a:lnTo>
                    <a:pt x="338666" y="123058"/>
                  </a:lnTo>
                  <a:lnTo>
                    <a:pt x="297277" y="120210"/>
                  </a:lnTo>
                  <a:lnTo>
                    <a:pt x="290347" y="119494"/>
                  </a:lnTo>
                  <a:lnTo>
                    <a:pt x="266433" y="116459"/>
                  </a:lnTo>
                  <a:close/>
                </a:path>
                <a:path w="590550" h="127635">
                  <a:moveTo>
                    <a:pt x="583628" y="93281"/>
                  </a:moveTo>
                  <a:lnTo>
                    <a:pt x="545401" y="105047"/>
                  </a:lnTo>
                  <a:lnTo>
                    <a:pt x="508088" y="112953"/>
                  </a:lnTo>
                  <a:lnTo>
                    <a:pt x="494153" y="115574"/>
                  </a:lnTo>
                  <a:lnTo>
                    <a:pt x="487132" y="116502"/>
                  </a:lnTo>
                  <a:lnTo>
                    <a:pt x="480009" y="116547"/>
                  </a:lnTo>
                  <a:lnTo>
                    <a:pt x="476046" y="116662"/>
                  </a:lnTo>
                  <a:lnTo>
                    <a:pt x="434370" y="121894"/>
                  </a:lnTo>
                  <a:lnTo>
                    <a:pt x="379787" y="124028"/>
                  </a:lnTo>
                  <a:lnTo>
                    <a:pt x="448255" y="124028"/>
                  </a:lnTo>
                  <a:lnTo>
                    <a:pt x="453259" y="123587"/>
                  </a:lnTo>
                  <a:lnTo>
                    <a:pt x="463486" y="122351"/>
                  </a:lnTo>
                  <a:lnTo>
                    <a:pt x="471258" y="121234"/>
                  </a:lnTo>
                  <a:lnTo>
                    <a:pt x="479196" y="120853"/>
                  </a:lnTo>
                  <a:lnTo>
                    <a:pt x="525233" y="112864"/>
                  </a:lnTo>
                  <a:lnTo>
                    <a:pt x="567182" y="101257"/>
                  </a:lnTo>
                  <a:lnTo>
                    <a:pt x="575580" y="101257"/>
                  </a:lnTo>
                  <a:lnTo>
                    <a:pt x="578523" y="99682"/>
                  </a:lnTo>
                  <a:lnTo>
                    <a:pt x="582193" y="99352"/>
                  </a:lnTo>
                  <a:lnTo>
                    <a:pt x="585660" y="98310"/>
                  </a:lnTo>
                  <a:lnTo>
                    <a:pt x="590054" y="96062"/>
                  </a:lnTo>
                  <a:lnTo>
                    <a:pt x="589102" y="93484"/>
                  </a:lnTo>
                  <a:lnTo>
                    <a:pt x="583628" y="93281"/>
                  </a:lnTo>
                  <a:close/>
                </a:path>
                <a:path w="590550" h="127635">
                  <a:moveTo>
                    <a:pt x="259698" y="115481"/>
                  </a:moveTo>
                  <a:lnTo>
                    <a:pt x="241084" y="115481"/>
                  </a:lnTo>
                  <a:lnTo>
                    <a:pt x="244017" y="116992"/>
                  </a:lnTo>
                  <a:lnTo>
                    <a:pt x="249110" y="116459"/>
                  </a:lnTo>
                  <a:lnTo>
                    <a:pt x="266433" y="116459"/>
                  </a:lnTo>
                  <a:lnTo>
                    <a:pt x="263996" y="116139"/>
                  </a:lnTo>
                  <a:lnTo>
                    <a:pt x="259698" y="115481"/>
                  </a:lnTo>
                  <a:close/>
                </a:path>
                <a:path w="590550" h="127635">
                  <a:moveTo>
                    <a:pt x="184851" y="99314"/>
                  </a:moveTo>
                  <a:lnTo>
                    <a:pt x="170332" y="99314"/>
                  </a:lnTo>
                  <a:lnTo>
                    <a:pt x="197056" y="106576"/>
                  </a:lnTo>
                  <a:lnTo>
                    <a:pt x="205511" y="108737"/>
                  </a:lnTo>
                  <a:lnTo>
                    <a:pt x="212766" y="110414"/>
                  </a:lnTo>
                  <a:lnTo>
                    <a:pt x="234670" y="114922"/>
                  </a:lnTo>
                  <a:lnTo>
                    <a:pt x="237718" y="115912"/>
                  </a:lnTo>
                  <a:lnTo>
                    <a:pt x="241084" y="115481"/>
                  </a:lnTo>
                  <a:lnTo>
                    <a:pt x="259698" y="115481"/>
                  </a:lnTo>
                  <a:lnTo>
                    <a:pt x="250869" y="114127"/>
                  </a:lnTo>
                  <a:lnTo>
                    <a:pt x="237807" y="111633"/>
                  </a:lnTo>
                  <a:lnTo>
                    <a:pt x="216808" y="107188"/>
                  </a:lnTo>
                  <a:lnTo>
                    <a:pt x="206371" y="104714"/>
                  </a:lnTo>
                  <a:lnTo>
                    <a:pt x="196037" y="101790"/>
                  </a:lnTo>
                  <a:lnTo>
                    <a:pt x="184851" y="99314"/>
                  </a:lnTo>
                  <a:close/>
                </a:path>
                <a:path w="590550" h="127635">
                  <a:moveTo>
                    <a:pt x="575580" y="101257"/>
                  </a:moveTo>
                  <a:lnTo>
                    <a:pt x="567182" y="101257"/>
                  </a:lnTo>
                  <a:lnTo>
                    <a:pt x="575271" y="101422"/>
                  </a:lnTo>
                  <a:lnTo>
                    <a:pt x="575580" y="101257"/>
                  </a:lnTo>
                  <a:close/>
                </a:path>
                <a:path w="590550" h="127635">
                  <a:moveTo>
                    <a:pt x="177125" y="97218"/>
                  </a:moveTo>
                  <a:lnTo>
                    <a:pt x="163639" y="97218"/>
                  </a:lnTo>
                  <a:lnTo>
                    <a:pt x="167182" y="99352"/>
                  </a:lnTo>
                  <a:lnTo>
                    <a:pt x="168719" y="99453"/>
                  </a:lnTo>
                  <a:lnTo>
                    <a:pt x="170332" y="99314"/>
                  </a:lnTo>
                  <a:lnTo>
                    <a:pt x="184851" y="99314"/>
                  </a:lnTo>
                  <a:lnTo>
                    <a:pt x="184558" y="99249"/>
                  </a:lnTo>
                  <a:lnTo>
                    <a:pt x="177125" y="97218"/>
                  </a:lnTo>
                  <a:close/>
                </a:path>
                <a:path w="590550" h="127635">
                  <a:moveTo>
                    <a:pt x="4419" y="0"/>
                  </a:moveTo>
                  <a:lnTo>
                    <a:pt x="2070" y="698"/>
                  </a:lnTo>
                  <a:lnTo>
                    <a:pt x="0" y="698"/>
                  </a:lnTo>
                  <a:lnTo>
                    <a:pt x="6398" y="7816"/>
                  </a:lnTo>
                  <a:lnTo>
                    <a:pt x="35870" y="32473"/>
                  </a:lnTo>
                  <a:lnTo>
                    <a:pt x="67945" y="52946"/>
                  </a:lnTo>
                  <a:lnTo>
                    <a:pt x="74930" y="57556"/>
                  </a:lnTo>
                  <a:lnTo>
                    <a:pt x="82029" y="61963"/>
                  </a:lnTo>
                  <a:lnTo>
                    <a:pt x="83070" y="62992"/>
                  </a:lnTo>
                  <a:lnTo>
                    <a:pt x="85081" y="63614"/>
                  </a:lnTo>
                  <a:lnTo>
                    <a:pt x="88265" y="66116"/>
                  </a:lnTo>
                  <a:lnTo>
                    <a:pt x="100472" y="72039"/>
                  </a:lnTo>
                  <a:lnTo>
                    <a:pt x="106613" y="74908"/>
                  </a:lnTo>
                  <a:lnTo>
                    <a:pt x="112852" y="77533"/>
                  </a:lnTo>
                  <a:lnTo>
                    <a:pt x="120494" y="80880"/>
                  </a:lnTo>
                  <a:lnTo>
                    <a:pt x="152031" y="91452"/>
                  </a:lnTo>
                  <a:lnTo>
                    <a:pt x="154724" y="95186"/>
                  </a:lnTo>
                  <a:lnTo>
                    <a:pt x="155752" y="95199"/>
                  </a:lnTo>
                  <a:lnTo>
                    <a:pt x="159321" y="97243"/>
                  </a:lnTo>
                  <a:lnTo>
                    <a:pt x="177125" y="97218"/>
                  </a:lnTo>
                  <a:lnTo>
                    <a:pt x="173237" y="96156"/>
                  </a:lnTo>
                  <a:lnTo>
                    <a:pt x="162025" y="92680"/>
                  </a:lnTo>
                  <a:lnTo>
                    <a:pt x="146011" y="87350"/>
                  </a:lnTo>
                  <a:lnTo>
                    <a:pt x="140919" y="86118"/>
                  </a:lnTo>
                  <a:lnTo>
                    <a:pt x="136550" y="83172"/>
                  </a:lnTo>
                  <a:lnTo>
                    <a:pt x="129679" y="80949"/>
                  </a:lnTo>
                  <a:lnTo>
                    <a:pt x="123113" y="77978"/>
                  </a:lnTo>
                  <a:lnTo>
                    <a:pt x="116611" y="74853"/>
                  </a:lnTo>
                  <a:lnTo>
                    <a:pt x="108341" y="71494"/>
                  </a:lnTo>
                  <a:lnTo>
                    <a:pt x="100285" y="67708"/>
                  </a:lnTo>
                  <a:lnTo>
                    <a:pt x="62068" y="46016"/>
                  </a:lnTo>
                  <a:lnTo>
                    <a:pt x="23052" y="17972"/>
                  </a:lnTo>
                  <a:lnTo>
                    <a:pt x="5524" y="1892"/>
                  </a:lnTo>
                  <a:lnTo>
                    <a:pt x="4419" y="0"/>
                  </a:lnTo>
                  <a:close/>
                </a:path>
              </a:pathLst>
            </a:custGeom>
            <a:solidFill>
              <a:srgbClr val="D5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252067" y="1726463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30" h="4444">
                  <a:moveTo>
                    <a:pt x="0" y="0"/>
                  </a:moveTo>
                  <a:lnTo>
                    <a:pt x="3175" y="3111"/>
                  </a:lnTo>
                  <a:lnTo>
                    <a:pt x="7493" y="3086"/>
                  </a:lnTo>
                  <a:lnTo>
                    <a:pt x="11430" y="4152"/>
                  </a:lnTo>
                  <a:lnTo>
                    <a:pt x="8242" y="1041"/>
                  </a:lnTo>
                  <a:lnTo>
                    <a:pt x="3924" y="10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330985" y="1745246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6743" y="0"/>
                  </a:moveTo>
                  <a:lnTo>
                    <a:pt x="3213" y="1193"/>
                  </a:lnTo>
                  <a:lnTo>
                    <a:pt x="0" y="939"/>
                  </a:lnTo>
                  <a:lnTo>
                    <a:pt x="2870" y="2705"/>
                  </a:lnTo>
                  <a:lnTo>
                    <a:pt x="6057" y="3086"/>
                  </a:lnTo>
                  <a:lnTo>
                    <a:pt x="9347" y="3022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179372" y="169402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2501" y="0"/>
                  </a:moveTo>
                  <a:lnTo>
                    <a:pt x="0" y="241"/>
                  </a:lnTo>
                  <a:lnTo>
                    <a:pt x="1536" y="1600"/>
                  </a:lnTo>
                  <a:lnTo>
                    <a:pt x="2984" y="3124"/>
                  </a:lnTo>
                  <a:lnTo>
                    <a:pt x="5194" y="3352"/>
                  </a:lnTo>
                  <a:lnTo>
                    <a:pt x="4114" y="1244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D0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809686" y="1366113"/>
              <a:ext cx="102235" cy="262890"/>
            </a:xfrm>
            <a:custGeom>
              <a:avLst/>
              <a:gdLst/>
              <a:ahLst/>
              <a:cxnLst/>
              <a:rect l="l" t="t" r="r" b="b"/>
              <a:pathLst>
                <a:path w="102235" h="262889">
                  <a:moveTo>
                    <a:pt x="0" y="0"/>
                  </a:moveTo>
                  <a:lnTo>
                    <a:pt x="2019" y="4000"/>
                  </a:lnTo>
                  <a:lnTo>
                    <a:pt x="7594" y="4000"/>
                  </a:lnTo>
                  <a:lnTo>
                    <a:pt x="9347" y="8305"/>
                  </a:lnTo>
                  <a:lnTo>
                    <a:pt x="8953" y="9639"/>
                  </a:lnTo>
                  <a:lnTo>
                    <a:pt x="10845" y="10375"/>
                  </a:lnTo>
                  <a:lnTo>
                    <a:pt x="13195" y="10896"/>
                  </a:lnTo>
                  <a:lnTo>
                    <a:pt x="15163" y="12128"/>
                  </a:lnTo>
                  <a:lnTo>
                    <a:pt x="16865" y="13779"/>
                  </a:lnTo>
                  <a:lnTo>
                    <a:pt x="23396" y="18199"/>
                  </a:lnTo>
                  <a:lnTo>
                    <a:pt x="28430" y="22194"/>
                  </a:lnTo>
                  <a:lnTo>
                    <a:pt x="38950" y="32042"/>
                  </a:lnTo>
                  <a:lnTo>
                    <a:pt x="42303" y="33388"/>
                  </a:lnTo>
                  <a:lnTo>
                    <a:pt x="44348" y="35242"/>
                  </a:lnTo>
                  <a:lnTo>
                    <a:pt x="72697" y="69551"/>
                  </a:lnTo>
                  <a:lnTo>
                    <a:pt x="92104" y="109836"/>
                  </a:lnTo>
                  <a:lnTo>
                    <a:pt x="96050" y="126047"/>
                  </a:lnTo>
                  <a:lnTo>
                    <a:pt x="95948" y="132524"/>
                  </a:lnTo>
                  <a:lnTo>
                    <a:pt x="96596" y="138861"/>
                  </a:lnTo>
                  <a:lnTo>
                    <a:pt x="97124" y="147164"/>
                  </a:lnTo>
                  <a:lnTo>
                    <a:pt x="97043" y="155441"/>
                  </a:lnTo>
                  <a:lnTo>
                    <a:pt x="96424" y="163661"/>
                  </a:lnTo>
                  <a:lnTo>
                    <a:pt x="85134" y="205004"/>
                  </a:lnTo>
                  <a:lnTo>
                    <a:pt x="60312" y="245729"/>
                  </a:lnTo>
                  <a:lnTo>
                    <a:pt x="49301" y="256692"/>
                  </a:lnTo>
                  <a:lnTo>
                    <a:pt x="47155" y="259333"/>
                  </a:lnTo>
                  <a:lnTo>
                    <a:pt x="48806" y="262737"/>
                  </a:lnTo>
                  <a:lnTo>
                    <a:pt x="50914" y="261861"/>
                  </a:lnTo>
                  <a:lnTo>
                    <a:pt x="58089" y="255765"/>
                  </a:lnTo>
                  <a:lnTo>
                    <a:pt x="59905" y="251142"/>
                  </a:lnTo>
                  <a:lnTo>
                    <a:pt x="72999" y="236626"/>
                  </a:lnTo>
                  <a:lnTo>
                    <a:pt x="79616" y="222719"/>
                  </a:lnTo>
                  <a:lnTo>
                    <a:pt x="84391" y="215938"/>
                  </a:lnTo>
                  <a:lnTo>
                    <a:pt x="92343" y="196780"/>
                  </a:lnTo>
                  <a:lnTo>
                    <a:pt x="96502" y="185308"/>
                  </a:lnTo>
                  <a:lnTo>
                    <a:pt x="99206" y="173498"/>
                  </a:lnTo>
                  <a:lnTo>
                    <a:pt x="99567" y="161112"/>
                  </a:lnTo>
                  <a:lnTo>
                    <a:pt x="99136" y="156235"/>
                  </a:lnTo>
                  <a:lnTo>
                    <a:pt x="101866" y="152260"/>
                  </a:lnTo>
                  <a:lnTo>
                    <a:pt x="101777" y="139128"/>
                  </a:lnTo>
                  <a:lnTo>
                    <a:pt x="99377" y="131013"/>
                  </a:lnTo>
                  <a:lnTo>
                    <a:pt x="98678" y="122656"/>
                  </a:lnTo>
                  <a:lnTo>
                    <a:pt x="84666" y="80979"/>
                  </a:lnTo>
                  <a:lnTo>
                    <a:pt x="62772" y="51276"/>
                  </a:lnTo>
                  <a:lnTo>
                    <a:pt x="58254" y="45529"/>
                  </a:lnTo>
                  <a:lnTo>
                    <a:pt x="52739" y="38993"/>
                  </a:lnTo>
                  <a:lnTo>
                    <a:pt x="46551" y="33358"/>
                  </a:lnTo>
                  <a:lnTo>
                    <a:pt x="40145" y="28039"/>
                  </a:lnTo>
                  <a:lnTo>
                    <a:pt x="33972" y="22453"/>
                  </a:lnTo>
                  <a:lnTo>
                    <a:pt x="29197" y="17652"/>
                  </a:lnTo>
                  <a:lnTo>
                    <a:pt x="23456" y="13614"/>
                  </a:lnTo>
                  <a:lnTo>
                    <a:pt x="11785" y="6718"/>
                  </a:lnTo>
                  <a:lnTo>
                    <a:pt x="6730" y="186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E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745907" y="1356588"/>
              <a:ext cx="161290" cy="348615"/>
            </a:xfrm>
            <a:custGeom>
              <a:avLst/>
              <a:gdLst/>
              <a:ahLst/>
              <a:cxnLst/>
              <a:rect l="l" t="t" r="r" b="b"/>
              <a:pathLst>
                <a:path w="161289" h="348614">
                  <a:moveTo>
                    <a:pt x="42925" y="0"/>
                  </a:moveTo>
                  <a:lnTo>
                    <a:pt x="40932" y="177"/>
                  </a:lnTo>
                  <a:lnTo>
                    <a:pt x="40614" y="584"/>
                  </a:lnTo>
                  <a:lnTo>
                    <a:pt x="40462" y="1562"/>
                  </a:lnTo>
                  <a:lnTo>
                    <a:pt x="41579" y="4089"/>
                  </a:lnTo>
                  <a:lnTo>
                    <a:pt x="58788" y="13790"/>
                  </a:lnTo>
                  <a:lnTo>
                    <a:pt x="70964" y="21693"/>
                  </a:lnTo>
                  <a:lnTo>
                    <a:pt x="82659" y="30303"/>
                  </a:lnTo>
                  <a:lnTo>
                    <a:pt x="98272" y="43408"/>
                  </a:lnTo>
                  <a:lnTo>
                    <a:pt x="102095" y="47955"/>
                  </a:lnTo>
                  <a:lnTo>
                    <a:pt x="107226" y="50901"/>
                  </a:lnTo>
                  <a:lnTo>
                    <a:pt x="109131" y="52311"/>
                  </a:lnTo>
                  <a:lnTo>
                    <a:pt x="111747" y="56146"/>
                  </a:lnTo>
                  <a:lnTo>
                    <a:pt x="117233" y="61658"/>
                  </a:lnTo>
                  <a:lnTo>
                    <a:pt x="120903" y="68719"/>
                  </a:lnTo>
                  <a:lnTo>
                    <a:pt x="126898" y="73812"/>
                  </a:lnTo>
                  <a:lnTo>
                    <a:pt x="128358" y="74587"/>
                  </a:lnTo>
                  <a:lnTo>
                    <a:pt x="130454" y="79844"/>
                  </a:lnTo>
                  <a:lnTo>
                    <a:pt x="132524" y="81953"/>
                  </a:lnTo>
                  <a:lnTo>
                    <a:pt x="133578" y="84848"/>
                  </a:lnTo>
                  <a:lnTo>
                    <a:pt x="136334" y="90233"/>
                  </a:lnTo>
                  <a:lnTo>
                    <a:pt x="140157" y="93802"/>
                  </a:lnTo>
                  <a:lnTo>
                    <a:pt x="141719" y="97637"/>
                  </a:lnTo>
                  <a:lnTo>
                    <a:pt x="143446" y="102679"/>
                  </a:lnTo>
                  <a:lnTo>
                    <a:pt x="146735" y="105638"/>
                  </a:lnTo>
                  <a:lnTo>
                    <a:pt x="150787" y="121272"/>
                  </a:lnTo>
                  <a:lnTo>
                    <a:pt x="150799" y="123012"/>
                  </a:lnTo>
                  <a:lnTo>
                    <a:pt x="151536" y="126072"/>
                  </a:lnTo>
                  <a:lnTo>
                    <a:pt x="152006" y="132689"/>
                  </a:lnTo>
                  <a:lnTo>
                    <a:pt x="156222" y="138810"/>
                  </a:lnTo>
                  <a:lnTo>
                    <a:pt x="154254" y="145770"/>
                  </a:lnTo>
                  <a:lnTo>
                    <a:pt x="153949" y="147751"/>
                  </a:lnTo>
                  <a:lnTo>
                    <a:pt x="155232" y="151422"/>
                  </a:lnTo>
                  <a:lnTo>
                    <a:pt x="156248" y="158102"/>
                  </a:lnTo>
                  <a:lnTo>
                    <a:pt x="155435" y="171488"/>
                  </a:lnTo>
                  <a:lnTo>
                    <a:pt x="153111" y="184988"/>
                  </a:lnTo>
                  <a:lnTo>
                    <a:pt x="150761" y="190588"/>
                  </a:lnTo>
                  <a:lnTo>
                    <a:pt x="147827" y="195745"/>
                  </a:lnTo>
                  <a:lnTo>
                    <a:pt x="147446" y="201675"/>
                  </a:lnTo>
                  <a:lnTo>
                    <a:pt x="145719" y="207200"/>
                  </a:lnTo>
                  <a:lnTo>
                    <a:pt x="145681" y="209740"/>
                  </a:lnTo>
                  <a:lnTo>
                    <a:pt x="145046" y="212013"/>
                  </a:lnTo>
                  <a:lnTo>
                    <a:pt x="142722" y="213461"/>
                  </a:lnTo>
                  <a:lnTo>
                    <a:pt x="140030" y="216395"/>
                  </a:lnTo>
                  <a:lnTo>
                    <a:pt x="139014" y="220052"/>
                  </a:lnTo>
                  <a:lnTo>
                    <a:pt x="137312" y="228358"/>
                  </a:lnTo>
                  <a:lnTo>
                    <a:pt x="135356" y="232282"/>
                  </a:lnTo>
                  <a:lnTo>
                    <a:pt x="131457" y="235026"/>
                  </a:lnTo>
                  <a:lnTo>
                    <a:pt x="128460" y="237997"/>
                  </a:lnTo>
                  <a:lnTo>
                    <a:pt x="127063" y="241909"/>
                  </a:lnTo>
                  <a:lnTo>
                    <a:pt x="125221" y="245554"/>
                  </a:lnTo>
                  <a:lnTo>
                    <a:pt x="124726" y="247421"/>
                  </a:lnTo>
                  <a:lnTo>
                    <a:pt x="123545" y="248742"/>
                  </a:lnTo>
                  <a:lnTo>
                    <a:pt x="121919" y="249720"/>
                  </a:lnTo>
                  <a:lnTo>
                    <a:pt x="117716" y="254215"/>
                  </a:lnTo>
                  <a:lnTo>
                    <a:pt x="113131" y="258406"/>
                  </a:lnTo>
                  <a:lnTo>
                    <a:pt x="108508" y="266585"/>
                  </a:lnTo>
                  <a:lnTo>
                    <a:pt x="106121" y="268566"/>
                  </a:lnTo>
                  <a:lnTo>
                    <a:pt x="98920" y="276110"/>
                  </a:lnTo>
                  <a:lnTo>
                    <a:pt x="93141" y="280771"/>
                  </a:lnTo>
                  <a:lnTo>
                    <a:pt x="88633" y="286613"/>
                  </a:lnTo>
                  <a:lnTo>
                    <a:pt x="87833" y="288226"/>
                  </a:lnTo>
                  <a:lnTo>
                    <a:pt x="86182" y="288543"/>
                  </a:lnTo>
                  <a:lnTo>
                    <a:pt x="83654" y="289712"/>
                  </a:lnTo>
                  <a:lnTo>
                    <a:pt x="40932" y="322808"/>
                  </a:lnTo>
                  <a:lnTo>
                    <a:pt x="2324" y="344525"/>
                  </a:lnTo>
                  <a:lnTo>
                    <a:pt x="0" y="345312"/>
                  </a:lnTo>
                  <a:lnTo>
                    <a:pt x="431" y="348056"/>
                  </a:lnTo>
                  <a:lnTo>
                    <a:pt x="40652" y="327075"/>
                  </a:lnTo>
                  <a:lnTo>
                    <a:pt x="71976" y="305376"/>
                  </a:lnTo>
                  <a:lnTo>
                    <a:pt x="82461" y="298221"/>
                  </a:lnTo>
                  <a:lnTo>
                    <a:pt x="84607" y="294893"/>
                  </a:lnTo>
                  <a:lnTo>
                    <a:pt x="91198" y="291718"/>
                  </a:lnTo>
                  <a:lnTo>
                    <a:pt x="94462" y="287540"/>
                  </a:lnTo>
                  <a:lnTo>
                    <a:pt x="98043" y="283679"/>
                  </a:lnTo>
                  <a:lnTo>
                    <a:pt x="101409" y="281673"/>
                  </a:lnTo>
                  <a:lnTo>
                    <a:pt x="102819" y="277494"/>
                  </a:lnTo>
                  <a:lnTo>
                    <a:pt x="112648" y="271564"/>
                  </a:lnTo>
                  <a:lnTo>
                    <a:pt x="116522" y="264807"/>
                  </a:lnTo>
                  <a:lnTo>
                    <a:pt x="127601" y="250922"/>
                  </a:lnTo>
                  <a:lnTo>
                    <a:pt x="148620" y="214386"/>
                  </a:lnTo>
                  <a:lnTo>
                    <a:pt x="160782" y="171004"/>
                  </a:lnTo>
                  <a:lnTo>
                    <a:pt x="161085" y="157152"/>
                  </a:lnTo>
                  <a:lnTo>
                    <a:pt x="160242" y="143296"/>
                  </a:lnTo>
                  <a:lnTo>
                    <a:pt x="158013" y="122631"/>
                  </a:lnTo>
                  <a:lnTo>
                    <a:pt x="154571" y="116738"/>
                  </a:lnTo>
                  <a:lnTo>
                    <a:pt x="152819" y="110274"/>
                  </a:lnTo>
                  <a:lnTo>
                    <a:pt x="150017" y="101912"/>
                  </a:lnTo>
                  <a:lnTo>
                    <a:pt x="146345" y="93946"/>
                  </a:lnTo>
                  <a:lnTo>
                    <a:pt x="141953" y="86369"/>
                  </a:lnTo>
                  <a:lnTo>
                    <a:pt x="132968" y="73723"/>
                  </a:lnTo>
                  <a:lnTo>
                    <a:pt x="129095" y="68046"/>
                  </a:lnTo>
                  <a:lnTo>
                    <a:pt x="102196" y="39636"/>
                  </a:lnTo>
                  <a:lnTo>
                    <a:pt x="77152" y="20434"/>
                  </a:lnTo>
                  <a:lnTo>
                    <a:pt x="75196" y="18872"/>
                  </a:lnTo>
                  <a:lnTo>
                    <a:pt x="73571" y="18668"/>
                  </a:lnTo>
                  <a:lnTo>
                    <a:pt x="73126" y="17830"/>
                  </a:lnTo>
                  <a:lnTo>
                    <a:pt x="53077" y="5613"/>
                  </a:lnTo>
                  <a:lnTo>
                    <a:pt x="42925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701266" y="1322247"/>
              <a:ext cx="50800" cy="21590"/>
            </a:xfrm>
            <a:custGeom>
              <a:avLst/>
              <a:gdLst/>
              <a:ahLst/>
              <a:cxnLst/>
              <a:rect l="l" t="t" r="r" b="b"/>
              <a:pathLst>
                <a:path w="50800" h="21590">
                  <a:moveTo>
                    <a:pt x="5448" y="0"/>
                  </a:moveTo>
                  <a:lnTo>
                    <a:pt x="419" y="1282"/>
                  </a:lnTo>
                  <a:lnTo>
                    <a:pt x="0" y="2768"/>
                  </a:lnTo>
                  <a:lnTo>
                    <a:pt x="876" y="3822"/>
                  </a:lnTo>
                  <a:lnTo>
                    <a:pt x="7378" y="4952"/>
                  </a:lnTo>
                  <a:lnTo>
                    <a:pt x="11747" y="8216"/>
                  </a:lnTo>
                  <a:lnTo>
                    <a:pt x="16776" y="9817"/>
                  </a:lnTo>
                  <a:lnTo>
                    <a:pt x="24688" y="11214"/>
                  </a:lnTo>
                  <a:lnTo>
                    <a:pt x="31737" y="14947"/>
                  </a:lnTo>
                  <a:lnTo>
                    <a:pt x="42392" y="19253"/>
                  </a:lnTo>
                  <a:lnTo>
                    <a:pt x="45440" y="21475"/>
                  </a:lnTo>
                  <a:lnTo>
                    <a:pt x="49326" y="20764"/>
                  </a:lnTo>
                  <a:lnTo>
                    <a:pt x="49847" y="20573"/>
                  </a:lnTo>
                  <a:lnTo>
                    <a:pt x="50241" y="20231"/>
                  </a:lnTo>
                  <a:lnTo>
                    <a:pt x="50507" y="19748"/>
                  </a:lnTo>
                  <a:lnTo>
                    <a:pt x="50545" y="18821"/>
                  </a:lnTo>
                  <a:lnTo>
                    <a:pt x="49225" y="17894"/>
                  </a:lnTo>
                  <a:lnTo>
                    <a:pt x="48082" y="17856"/>
                  </a:lnTo>
                  <a:lnTo>
                    <a:pt x="46862" y="18072"/>
                  </a:lnTo>
                  <a:lnTo>
                    <a:pt x="46113" y="16865"/>
                  </a:lnTo>
                  <a:lnTo>
                    <a:pt x="34421" y="11549"/>
                  </a:lnTo>
                  <a:lnTo>
                    <a:pt x="28452" y="9205"/>
                  </a:lnTo>
                  <a:lnTo>
                    <a:pt x="22224" y="7518"/>
                  </a:lnTo>
                  <a:lnTo>
                    <a:pt x="19964" y="6095"/>
                  </a:lnTo>
                  <a:lnTo>
                    <a:pt x="17373" y="5448"/>
                  </a:lnTo>
                  <a:lnTo>
                    <a:pt x="14960" y="4394"/>
                  </a:lnTo>
                  <a:lnTo>
                    <a:pt x="9143" y="4533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716239" y="1326565"/>
              <a:ext cx="71120" cy="31750"/>
            </a:xfrm>
            <a:custGeom>
              <a:avLst/>
              <a:gdLst/>
              <a:ahLst/>
              <a:cxnLst/>
              <a:rect l="l" t="t" r="r" b="b"/>
              <a:pathLst>
                <a:path w="71119" h="31750">
                  <a:moveTo>
                    <a:pt x="7251" y="3200"/>
                  </a:moveTo>
                  <a:lnTo>
                    <a:pt x="5600" y="381"/>
                  </a:lnTo>
                  <a:lnTo>
                    <a:pt x="2895" y="0"/>
                  </a:lnTo>
                  <a:lnTo>
                    <a:pt x="0" y="88"/>
                  </a:lnTo>
                  <a:lnTo>
                    <a:pt x="2057" y="1981"/>
                  </a:lnTo>
                  <a:lnTo>
                    <a:pt x="4394" y="3200"/>
                  </a:lnTo>
                  <a:lnTo>
                    <a:pt x="7251" y="3200"/>
                  </a:lnTo>
                  <a:close/>
                </a:path>
                <a:path w="71119" h="31750">
                  <a:moveTo>
                    <a:pt x="31140" y="12547"/>
                  </a:moveTo>
                  <a:lnTo>
                    <a:pt x="25577" y="9156"/>
                  </a:lnTo>
                  <a:lnTo>
                    <a:pt x="19875" y="6146"/>
                  </a:lnTo>
                  <a:lnTo>
                    <a:pt x="13817" y="4000"/>
                  </a:lnTo>
                  <a:lnTo>
                    <a:pt x="7251" y="3200"/>
                  </a:lnTo>
                  <a:lnTo>
                    <a:pt x="8902" y="3962"/>
                  </a:lnTo>
                  <a:lnTo>
                    <a:pt x="10490" y="4953"/>
                  </a:lnTo>
                  <a:lnTo>
                    <a:pt x="18757" y="7213"/>
                  </a:lnTo>
                  <a:lnTo>
                    <a:pt x="24409" y="11328"/>
                  </a:lnTo>
                  <a:lnTo>
                    <a:pt x="31140" y="12547"/>
                  </a:lnTo>
                  <a:close/>
                </a:path>
                <a:path w="71119" h="31750">
                  <a:moveTo>
                    <a:pt x="60210" y="25006"/>
                  </a:moveTo>
                  <a:lnTo>
                    <a:pt x="59651" y="24384"/>
                  </a:lnTo>
                  <a:lnTo>
                    <a:pt x="59207" y="23545"/>
                  </a:lnTo>
                  <a:lnTo>
                    <a:pt x="52273" y="19799"/>
                  </a:lnTo>
                  <a:lnTo>
                    <a:pt x="45339" y="17945"/>
                  </a:lnTo>
                  <a:lnTo>
                    <a:pt x="37973" y="13373"/>
                  </a:lnTo>
                  <a:lnTo>
                    <a:pt x="35941" y="13754"/>
                  </a:lnTo>
                  <a:lnTo>
                    <a:pt x="34251" y="13589"/>
                  </a:lnTo>
                  <a:lnTo>
                    <a:pt x="35293" y="15659"/>
                  </a:lnTo>
                  <a:lnTo>
                    <a:pt x="39573" y="17767"/>
                  </a:lnTo>
                  <a:lnTo>
                    <a:pt x="43510" y="20599"/>
                  </a:lnTo>
                  <a:lnTo>
                    <a:pt x="51739" y="23685"/>
                  </a:lnTo>
                  <a:lnTo>
                    <a:pt x="55194" y="26441"/>
                  </a:lnTo>
                  <a:lnTo>
                    <a:pt x="59613" y="25527"/>
                  </a:lnTo>
                  <a:lnTo>
                    <a:pt x="60210" y="25006"/>
                  </a:lnTo>
                  <a:close/>
                </a:path>
                <a:path w="71119" h="31750">
                  <a:moveTo>
                    <a:pt x="70599" y="30200"/>
                  </a:moveTo>
                  <a:lnTo>
                    <a:pt x="67513" y="27724"/>
                  </a:lnTo>
                  <a:lnTo>
                    <a:pt x="64846" y="24384"/>
                  </a:lnTo>
                  <a:lnTo>
                    <a:pt x="60210" y="25006"/>
                  </a:lnTo>
                  <a:lnTo>
                    <a:pt x="61544" y="29413"/>
                  </a:lnTo>
                  <a:lnTo>
                    <a:pt x="64820" y="31369"/>
                  </a:lnTo>
                  <a:lnTo>
                    <a:pt x="70599" y="31242"/>
                  </a:lnTo>
                  <a:lnTo>
                    <a:pt x="70599" y="3020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406778" y="1291113"/>
              <a:ext cx="313690" cy="42545"/>
            </a:xfrm>
            <a:custGeom>
              <a:avLst/>
              <a:gdLst/>
              <a:ahLst/>
              <a:cxnLst/>
              <a:rect l="l" t="t" r="r" b="b"/>
              <a:pathLst>
                <a:path w="313689" h="42544">
                  <a:moveTo>
                    <a:pt x="50979" y="0"/>
                  </a:moveTo>
                  <a:lnTo>
                    <a:pt x="26623" y="338"/>
                  </a:lnTo>
                  <a:lnTo>
                    <a:pt x="1498" y="1365"/>
                  </a:lnTo>
                  <a:lnTo>
                    <a:pt x="0" y="2305"/>
                  </a:lnTo>
                  <a:lnTo>
                    <a:pt x="1600" y="4006"/>
                  </a:lnTo>
                  <a:lnTo>
                    <a:pt x="3721" y="3702"/>
                  </a:lnTo>
                  <a:lnTo>
                    <a:pt x="22694" y="3727"/>
                  </a:lnTo>
                  <a:lnTo>
                    <a:pt x="26644" y="2470"/>
                  </a:lnTo>
                  <a:lnTo>
                    <a:pt x="29083" y="2787"/>
                  </a:lnTo>
                  <a:lnTo>
                    <a:pt x="51757" y="2579"/>
                  </a:lnTo>
                  <a:lnTo>
                    <a:pt x="117652" y="3956"/>
                  </a:lnTo>
                  <a:lnTo>
                    <a:pt x="128524" y="5467"/>
                  </a:lnTo>
                  <a:lnTo>
                    <a:pt x="136652" y="5873"/>
                  </a:lnTo>
                  <a:lnTo>
                    <a:pt x="143560" y="5530"/>
                  </a:lnTo>
                  <a:lnTo>
                    <a:pt x="150266" y="7448"/>
                  </a:lnTo>
                  <a:lnTo>
                    <a:pt x="155117" y="8096"/>
                  </a:lnTo>
                  <a:lnTo>
                    <a:pt x="158203" y="7804"/>
                  </a:lnTo>
                  <a:lnTo>
                    <a:pt x="175549" y="10259"/>
                  </a:lnTo>
                  <a:lnTo>
                    <a:pt x="220916" y="17900"/>
                  </a:lnTo>
                  <a:lnTo>
                    <a:pt x="224053" y="17583"/>
                  </a:lnTo>
                  <a:lnTo>
                    <a:pt x="227838" y="20935"/>
                  </a:lnTo>
                  <a:lnTo>
                    <a:pt x="229514" y="21278"/>
                  </a:lnTo>
                  <a:lnTo>
                    <a:pt x="233895" y="20999"/>
                  </a:lnTo>
                  <a:lnTo>
                    <a:pt x="246786" y="23069"/>
                  </a:lnTo>
                  <a:lnTo>
                    <a:pt x="254254" y="25660"/>
                  </a:lnTo>
                  <a:lnTo>
                    <a:pt x="275518" y="31237"/>
                  </a:lnTo>
                  <a:lnTo>
                    <a:pt x="282246" y="33377"/>
                  </a:lnTo>
                  <a:lnTo>
                    <a:pt x="289331" y="36137"/>
                  </a:lnTo>
                  <a:lnTo>
                    <a:pt x="296138" y="37052"/>
                  </a:lnTo>
                  <a:lnTo>
                    <a:pt x="298907" y="39338"/>
                  </a:lnTo>
                  <a:lnTo>
                    <a:pt x="303911" y="40608"/>
                  </a:lnTo>
                  <a:lnTo>
                    <a:pt x="307835" y="42360"/>
                  </a:lnTo>
                  <a:lnTo>
                    <a:pt x="312153" y="42068"/>
                  </a:lnTo>
                  <a:lnTo>
                    <a:pt x="313258" y="40925"/>
                  </a:lnTo>
                  <a:lnTo>
                    <a:pt x="311518" y="39681"/>
                  </a:lnTo>
                  <a:lnTo>
                    <a:pt x="306285" y="37687"/>
                  </a:lnTo>
                  <a:lnTo>
                    <a:pt x="301548" y="34359"/>
                  </a:lnTo>
                  <a:lnTo>
                    <a:pt x="295465" y="33585"/>
                  </a:lnTo>
                  <a:lnTo>
                    <a:pt x="294906" y="32416"/>
                  </a:lnTo>
                  <a:lnTo>
                    <a:pt x="288188" y="31176"/>
                  </a:lnTo>
                  <a:lnTo>
                    <a:pt x="268617" y="25253"/>
                  </a:lnTo>
                  <a:lnTo>
                    <a:pt x="229031" y="15551"/>
                  </a:lnTo>
                  <a:lnTo>
                    <a:pt x="221284" y="14433"/>
                  </a:lnTo>
                  <a:lnTo>
                    <a:pt x="185534" y="8331"/>
                  </a:lnTo>
                  <a:lnTo>
                    <a:pt x="142905" y="3040"/>
                  </a:lnTo>
                  <a:lnTo>
                    <a:pt x="99695" y="438"/>
                  </a:lnTo>
                  <a:lnTo>
                    <a:pt x="50979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58" name="object 5458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041537" y="1293228"/>
              <a:ext cx="384976" cy="255193"/>
            </a:xfrm>
            <a:prstGeom prst="rect">
              <a:avLst/>
            </a:prstGeom>
          </p:spPr>
        </p:pic>
        <p:sp>
          <p:nvSpPr>
            <p:cNvPr id="5459" name="object 5459"/>
            <p:cNvSpPr/>
            <p:nvPr/>
          </p:nvSpPr>
          <p:spPr>
            <a:xfrm>
              <a:off x="1711807" y="1341996"/>
              <a:ext cx="191135" cy="375920"/>
            </a:xfrm>
            <a:custGeom>
              <a:avLst/>
              <a:gdLst/>
              <a:ahLst/>
              <a:cxnLst/>
              <a:rect l="l" t="t" r="r" b="b"/>
              <a:pathLst>
                <a:path w="191135" h="375919">
                  <a:moveTo>
                    <a:pt x="42227" y="0"/>
                  </a:moveTo>
                  <a:lnTo>
                    <a:pt x="39738" y="228"/>
                  </a:lnTo>
                  <a:lnTo>
                    <a:pt x="39230" y="2743"/>
                  </a:lnTo>
                  <a:lnTo>
                    <a:pt x="41046" y="3670"/>
                  </a:lnTo>
                  <a:lnTo>
                    <a:pt x="49141" y="6935"/>
                  </a:lnTo>
                  <a:lnTo>
                    <a:pt x="77650" y="21762"/>
                  </a:lnTo>
                  <a:lnTo>
                    <a:pt x="121154" y="51517"/>
                  </a:lnTo>
                  <a:lnTo>
                    <a:pt x="154433" y="85772"/>
                  </a:lnTo>
                  <a:lnTo>
                    <a:pt x="178427" y="134894"/>
                  </a:lnTo>
                  <a:lnTo>
                    <a:pt x="184707" y="170246"/>
                  </a:lnTo>
                  <a:lnTo>
                    <a:pt x="184662" y="178803"/>
                  </a:lnTo>
                  <a:lnTo>
                    <a:pt x="176495" y="219049"/>
                  </a:lnTo>
                  <a:lnTo>
                    <a:pt x="156743" y="256659"/>
                  </a:lnTo>
                  <a:lnTo>
                    <a:pt x="128392" y="290561"/>
                  </a:lnTo>
                  <a:lnTo>
                    <a:pt x="117462" y="299986"/>
                  </a:lnTo>
                  <a:lnTo>
                    <a:pt x="116268" y="301434"/>
                  </a:lnTo>
                  <a:lnTo>
                    <a:pt x="116306" y="303606"/>
                  </a:lnTo>
                  <a:lnTo>
                    <a:pt x="107353" y="308762"/>
                  </a:lnTo>
                  <a:lnTo>
                    <a:pt x="101892" y="314960"/>
                  </a:lnTo>
                  <a:lnTo>
                    <a:pt x="80814" y="330295"/>
                  </a:lnTo>
                  <a:lnTo>
                    <a:pt x="73229" y="335186"/>
                  </a:lnTo>
                  <a:lnTo>
                    <a:pt x="65227" y="339420"/>
                  </a:lnTo>
                  <a:lnTo>
                    <a:pt x="63588" y="341210"/>
                  </a:lnTo>
                  <a:lnTo>
                    <a:pt x="54673" y="346684"/>
                  </a:lnTo>
                  <a:lnTo>
                    <a:pt x="49479" y="349059"/>
                  </a:lnTo>
                  <a:lnTo>
                    <a:pt x="38163" y="355053"/>
                  </a:lnTo>
                  <a:lnTo>
                    <a:pt x="32080" y="359079"/>
                  </a:lnTo>
                  <a:lnTo>
                    <a:pt x="17805" y="364210"/>
                  </a:lnTo>
                  <a:lnTo>
                    <a:pt x="10528" y="367296"/>
                  </a:lnTo>
                  <a:lnTo>
                    <a:pt x="3505" y="370916"/>
                  </a:lnTo>
                  <a:lnTo>
                    <a:pt x="0" y="372376"/>
                  </a:lnTo>
                  <a:lnTo>
                    <a:pt x="1790" y="374688"/>
                  </a:lnTo>
                  <a:lnTo>
                    <a:pt x="3098" y="375246"/>
                  </a:lnTo>
                  <a:lnTo>
                    <a:pt x="4597" y="375424"/>
                  </a:lnTo>
                  <a:lnTo>
                    <a:pt x="9867" y="372338"/>
                  </a:lnTo>
                  <a:lnTo>
                    <a:pt x="14744" y="372046"/>
                  </a:lnTo>
                  <a:lnTo>
                    <a:pt x="18973" y="369912"/>
                  </a:lnTo>
                  <a:lnTo>
                    <a:pt x="24536" y="366077"/>
                  </a:lnTo>
                  <a:lnTo>
                    <a:pt x="29679" y="364693"/>
                  </a:lnTo>
                  <a:lnTo>
                    <a:pt x="34544" y="362648"/>
                  </a:lnTo>
                  <a:lnTo>
                    <a:pt x="35864" y="361035"/>
                  </a:lnTo>
                  <a:lnTo>
                    <a:pt x="73025" y="339674"/>
                  </a:lnTo>
                  <a:lnTo>
                    <a:pt x="86625" y="330963"/>
                  </a:lnTo>
                  <a:lnTo>
                    <a:pt x="99796" y="321614"/>
                  </a:lnTo>
                  <a:lnTo>
                    <a:pt x="104922" y="317545"/>
                  </a:lnTo>
                  <a:lnTo>
                    <a:pt x="120840" y="303326"/>
                  </a:lnTo>
                  <a:lnTo>
                    <a:pt x="122466" y="303136"/>
                  </a:lnTo>
                  <a:lnTo>
                    <a:pt x="123837" y="302425"/>
                  </a:lnTo>
                  <a:lnTo>
                    <a:pt x="124294" y="299339"/>
                  </a:lnTo>
                  <a:lnTo>
                    <a:pt x="127088" y="298183"/>
                  </a:lnTo>
                  <a:lnTo>
                    <a:pt x="134404" y="290118"/>
                  </a:lnTo>
                  <a:lnTo>
                    <a:pt x="141490" y="285521"/>
                  </a:lnTo>
                  <a:lnTo>
                    <a:pt x="148742" y="273189"/>
                  </a:lnTo>
                  <a:lnTo>
                    <a:pt x="153136" y="269328"/>
                  </a:lnTo>
                  <a:lnTo>
                    <a:pt x="157073" y="265036"/>
                  </a:lnTo>
                  <a:lnTo>
                    <a:pt x="158953" y="262115"/>
                  </a:lnTo>
                  <a:lnTo>
                    <a:pt x="160185" y="260883"/>
                  </a:lnTo>
                  <a:lnTo>
                    <a:pt x="162039" y="257289"/>
                  </a:lnTo>
                  <a:lnTo>
                    <a:pt x="163664" y="253555"/>
                  </a:lnTo>
                  <a:lnTo>
                    <a:pt x="166420" y="250494"/>
                  </a:lnTo>
                  <a:lnTo>
                    <a:pt x="169189" y="246913"/>
                  </a:lnTo>
                  <a:lnTo>
                    <a:pt x="173685" y="239077"/>
                  </a:lnTo>
                  <a:lnTo>
                    <a:pt x="174129" y="235242"/>
                  </a:lnTo>
                  <a:lnTo>
                    <a:pt x="175234" y="231660"/>
                  </a:lnTo>
                  <a:lnTo>
                    <a:pt x="179273" y="226809"/>
                  </a:lnTo>
                  <a:lnTo>
                    <a:pt x="179717" y="224434"/>
                  </a:lnTo>
                  <a:lnTo>
                    <a:pt x="180962" y="222465"/>
                  </a:lnTo>
                  <a:lnTo>
                    <a:pt x="183057" y="217043"/>
                  </a:lnTo>
                  <a:lnTo>
                    <a:pt x="182905" y="210908"/>
                  </a:lnTo>
                  <a:lnTo>
                    <a:pt x="186143" y="205841"/>
                  </a:lnTo>
                  <a:lnTo>
                    <a:pt x="187642" y="199631"/>
                  </a:lnTo>
                  <a:lnTo>
                    <a:pt x="188556" y="193306"/>
                  </a:lnTo>
                  <a:lnTo>
                    <a:pt x="190296" y="187147"/>
                  </a:lnTo>
                  <a:lnTo>
                    <a:pt x="191135" y="179882"/>
                  </a:lnTo>
                  <a:lnTo>
                    <a:pt x="191135" y="172618"/>
                  </a:lnTo>
                  <a:lnTo>
                    <a:pt x="190296" y="165341"/>
                  </a:lnTo>
                  <a:lnTo>
                    <a:pt x="189268" y="160147"/>
                  </a:lnTo>
                  <a:lnTo>
                    <a:pt x="189471" y="153047"/>
                  </a:lnTo>
                  <a:lnTo>
                    <a:pt x="187312" y="146291"/>
                  </a:lnTo>
                  <a:lnTo>
                    <a:pt x="186143" y="139382"/>
                  </a:lnTo>
                  <a:lnTo>
                    <a:pt x="184873" y="137833"/>
                  </a:lnTo>
                  <a:lnTo>
                    <a:pt x="186321" y="135750"/>
                  </a:lnTo>
                  <a:lnTo>
                    <a:pt x="185115" y="134188"/>
                  </a:lnTo>
                  <a:lnTo>
                    <a:pt x="183197" y="130987"/>
                  </a:lnTo>
                  <a:lnTo>
                    <a:pt x="181991" y="127584"/>
                  </a:lnTo>
                  <a:lnTo>
                    <a:pt x="181991" y="123799"/>
                  </a:lnTo>
                  <a:lnTo>
                    <a:pt x="180162" y="120040"/>
                  </a:lnTo>
                  <a:lnTo>
                    <a:pt x="178028" y="116420"/>
                  </a:lnTo>
                  <a:lnTo>
                    <a:pt x="176796" y="112382"/>
                  </a:lnTo>
                  <a:lnTo>
                    <a:pt x="175298" y="110540"/>
                  </a:lnTo>
                  <a:lnTo>
                    <a:pt x="173685" y="106146"/>
                  </a:lnTo>
                  <a:lnTo>
                    <a:pt x="170916" y="104470"/>
                  </a:lnTo>
                  <a:lnTo>
                    <a:pt x="170586" y="101053"/>
                  </a:lnTo>
                  <a:lnTo>
                    <a:pt x="167322" y="97739"/>
                  </a:lnTo>
                  <a:lnTo>
                    <a:pt x="167132" y="96100"/>
                  </a:lnTo>
                  <a:lnTo>
                    <a:pt x="164338" y="91617"/>
                  </a:lnTo>
                  <a:lnTo>
                    <a:pt x="163169" y="90462"/>
                  </a:lnTo>
                  <a:lnTo>
                    <a:pt x="162979" y="88836"/>
                  </a:lnTo>
                  <a:lnTo>
                    <a:pt x="162267" y="87464"/>
                  </a:lnTo>
                  <a:lnTo>
                    <a:pt x="155600" y="82880"/>
                  </a:lnTo>
                  <a:lnTo>
                    <a:pt x="152438" y="75196"/>
                  </a:lnTo>
                  <a:lnTo>
                    <a:pt x="146685" y="69799"/>
                  </a:lnTo>
                  <a:lnTo>
                    <a:pt x="144640" y="68605"/>
                  </a:lnTo>
                  <a:lnTo>
                    <a:pt x="143116" y="66979"/>
                  </a:lnTo>
                  <a:lnTo>
                    <a:pt x="142532" y="64604"/>
                  </a:lnTo>
                  <a:lnTo>
                    <a:pt x="136829" y="61912"/>
                  </a:lnTo>
                  <a:lnTo>
                    <a:pt x="102951" y="33625"/>
                  </a:lnTo>
                  <a:lnTo>
                    <a:pt x="88226" y="23012"/>
                  </a:lnTo>
                  <a:lnTo>
                    <a:pt x="80505" y="21259"/>
                  </a:lnTo>
                  <a:lnTo>
                    <a:pt x="75044" y="15811"/>
                  </a:lnTo>
                  <a:lnTo>
                    <a:pt x="71399" y="14020"/>
                  </a:lnTo>
                  <a:lnTo>
                    <a:pt x="66929" y="13627"/>
                  </a:lnTo>
                  <a:lnTo>
                    <a:pt x="64655" y="9575"/>
                  </a:lnTo>
                  <a:lnTo>
                    <a:pt x="58039" y="8420"/>
                  </a:lnTo>
                  <a:lnTo>
                    <a:pt x="52031" y="5753"/>
                  </a:lnTo>
                  <a:lnTo>
                    <a:pt x="44310" y="863"/>
                  </a:lnTo>
                  <a:lnTo>
                    <a:pt x="42227" y="0"/>
                  </a:lnTo>
                  <a:close/>
                </a:path>
              </a:pathLst>
            </a:custGeom>
            <a:solidFill>
              <a:srgbClr val="D3D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843951" y="1397266"/>
              <a:ext cx="64769" cy="243204"/>
            </a:xfrm>
            <a:custGeom>
              <a:avLst/>
              <a:gdLst/>
              <a:ahLst/>
              <a:cxnLst/>
              <a:rect l="l" t="t" r="r" b="b"/>
              <a:pathLst>
                <a:path w="64769" h="243205">
                  <a:moveTo>
                    <a:pt x="5194" y="0"/>
                  </a:moveTo>
                  <a:lnTo>
                    <a:pt x="8382" y="5676"/>
                  </a:lnTo>
                  <a:lnTo>
                    <a:pt x="14147" y="8966"/>
                  </a:lnTo>
                  <a:lnTo>
                    <a:pt x="27406" y="24155"/>
                  </a:lnTo>
                  <a:lnTo>
                    <a:pt x="50918" y="62332"/>
                  </a:lnTo>
                  <a:lnTo>
                    <a:pt x="60833" y="99190"/>
                  </a:lnTo>
                  <a:lnTo>
                    <a:pt x="61042" y="105527"/>
                  </a:lnTo>
                  <a:lnTo>
                    <a:pt x="62337" y="121707"/>
                  </a:lnTo>
                  <a:lnTo>
                    <a:pt x="53497" y="164498"/>
                  </a:lnTo>
                  <a:lnTo>
                    <a:pt x="32232" y="204978"/>
                  </a:lnTo>
                  <a:lnTo>
                    <a:pt x="3682" y="238010"/>
                  </a:lnTo>
                  <a:lnTo>
                    <a:pt x="0" y="243001"/>
                  </a:lnTo>
                  <a:lnTo>
                    <a:pt x="1968" y="243027"/>
                  </a:lnTo>
                  <a:lnTo>
                    <a:pt x="3302" y="241706"/>
                  </a:lnTo>
                  <a:lnTo>
                    <a:pt x="6629" y="236156"/>
                  </a:lnTo>
                  <a:lnTo>
                    <a:pt x="10642" y="233984"/>
                  </a:lnTo>
                  <a:lnTo>
                    <a:pt x="14541" y="231584"/>
                  </a:lnTo>
                  <a:lnTo>
                    <a:pt x="14998" y="228955"/>
                  </a:lnTo>
                  <a:lnTo>
                    <a:pt x="15887" y="226148"/>
                  </a:lnTo>
                  <a:lnTo>
                    <a:pt x="25019" y="219976"/>
                  </a:lnTo>
                  <a:lnTo>
                    <a:pt x="28727" y="212598"/>
                  </a:lnTo>
                  <a:lnTo>
                    <a:pt x="39245" y="197619"/>
                  </a:lnTo>
                  <a:lnTo>
                    <a:pt x="58175" y="158037"/>
                  </a:lnTo>
                  <a:lnTo>
                    <a:pt x="63627" y="137363"/>
                  </a:lnTo>
                  <a:lnTo>
                    <a:pt x="62318" y="129667"/>
                  </a:lnTo>
                  <a:lnTo>
                    <a:pt x="63614" y="122275"/>
                  </a:lnTo>
                  <a:lnTo>
                    <a:pt x="64150" y="115648"/>
                  </a:lnTo>
                  <a:lnTo>
                    <a:pt x="63795" y="109119"/>
                  </a:lnTo>
                  <a:lnTo>
                    <a:pt x="62699" y="96126"/>
                  </a:lnTo>
                  <a:lnTo>
                    <a:pt x="48855" y="52155"/>
                  </a:lnTo>
                  <a:lnTo>
                    <a:pt x="24338" y="17339"/>
                  </a:lnTo>
                  <a:lnTo>
                    <a:pt x="14363" y="6997"/>
                  </a:lnTo>
                  <a:lnTo>
                    <a:pt x="11417" y="1511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681962" y="1711858"/>
              <a:ext cx="48895" cy="17780"/>
            </a:xfrm>
            <a:custGeom>
              <a:avLst/>
              <a:gdLst/>
              <a:ahLst/>
              <a:cxnLst/>
              <a:rect l="l" t="t" r="r" b="b"/>
              <a:pathLst>
                <a:path w="48894" h="17780">
                  <a:moveTo>
                    <a:pt x="42583" y="0"/>
                  </a:moveTo>
                  <a:lnTo>
                    <a:pt x="37363" y="4178"/>
                  </a:lnTo>
                  <a:lnTo>
                    <a:pt x="31153" y="4216"/>
                  </a:lnTo>
                  <a:lnTo>
                    <a:pt x="29984" y="3136"/>
                  </a:lnTo>
                  <a:lnTo>
                    <a:pt x="28486" y="3263"/>
                  </a:lnTo>
                  <a:lnTo>
                    <a:pt x="20116" y="6769"/>
                  </a:lnTo>
                  <a:lnTo>
                    <a:pt x="12369" y="8254"/>
                  </a:lnTo>
                  <a:lnTo>
                    <a:pt x="4902" y="12395"/>
                  </a:lnTo>
                  <a:lnTo>
                    <a:pt x="4483" y="12953"/>
                  </a:lnTo>
                  <a:lnTo>
                    <a:pt x="4152" y="13563"/>
                  </a:lnTo>
                  <a:lnTo>
                    <a:pt x="0" y="17716"/>
                  </a:lnTo>
                  <a:lnTo>
                    <a:pt x="7658" y="16268"/>
                  </a:lnTo>
                  <a:lnTo>
                    <a:pt x="15024" y="13881"/>
                  </a:lnTo>
                  <a:lnTo>
                    <a:pt x="22148" y="10794"/>
                  </a:lnTo>
                  <a:lnTo>
                    <a:pt x="28871" y="8237"/>
                  </a:lnTo>
                  <a:lnTo>
                    <a:pt x="35696" y="5948"/>
                  </a:lnTo>
                  <a:lnTo>
                    <a:pt x="42412" y="3399"/>
                  </a:lnTo>
                  <a:lnTo>
                    <a:pt x="48806" y="63"/>
                  </a:lnTo>
                  <a:lnTo>
                    <a:pt x="42583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828380" y="1640268"/>
              <a:ext cx="15875" cy="14604"/>
            </a:xfrm>
            <a:custGeom>
              <a:avLst/>
              <a:gdLst/>
              <a:ahLst/>
              <a:cxnLst/>
              <a:rect l="l" t="t" r="r" b="b"/>
              <a:pathLst>
                <a:path w="15875" h="14605">
                  <a:moveTo>
                    <a:pt x="15582" y="0"/>
                  </a:moveTo>
                  <a:lnTo>
                    <a:pt x="5740" y="8102"/>
                  </a:lnTo>
                  <a:lnTo>
                    <a:pt x="342" y="12712"/>
                  </a:lnTo>
                  <a:lnTo>
                    <a:pt x="279" y="13754"/>
                  </a:lnTo>
                  <a:lnTo>
                    <a:pt x="0" y="14541"/>
                  </a:lnTo>
                  <a:lnTo>
                    <a:pt x="2654" y="12776"/>
                  </a:lnTo>
                  <a:lnTo>
                    <a:pt x="5092" y="10706"/>
                  </a:lnTo>
                  <a:lnTo>
                    <a:pt x="14401" y="4229"/>
                  </a:lnTo>
                  <a:lnTo>
                    <a:pt x="15582" y="0"/>
                  </a:lnTo>
                  <a:close/>
                </a:path>
              </a:pathLst>
            </a:custGeom>
            <a:solidFill>
              <a:srgbClr val="CECE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671574" y="1704644"/>
              <a:ext cx="74930" cy="28575"/>
            </a:xfrm>
            <a:custGeom>
              <a:avLst/>
              <a:gdLst/>
              <a:ahLst/>
              <a:cxnLst/>
              <a:rect l="l" t="t" r="r" b="b"/>
              <a:pathLst>
                <a:path w="74930" h="28575">
                  <a:moveTo>
                    <a:pt x="10388" y="24930"/>
                  </a:moveTo>
                  <a:lnTo>
                    <a:pt x="6591" y="24828"/>
                  </a:lnTo>
                  <a:lnTo>
                    <a:pt x="2984" y="25400"/>
                  </a:lnTo>
                  <a:lnTo>
                    <a:pt x="0" y="28041"/>
                  </a:lnTo>
                  <a:lnTo>
                    <a:pt x="3581" y="27406"/>
                  </a:lnTo>
                  <a:lnTo>
                    <a:pt x="7264" y="27101"/>
                  </a:lnTo>
                  <a:lnTo>
                    <a:pt x="10388" y="24930"/>
                  </a:lnTo>
                  <a:close/>
                </a:path>
                <a:path w="74930" h="28575">
                  <a:moveTo>
                    <a:pt x="74777" y="0"/>
                  </a:moveTo>
                  <a:lnTo>
                    <a:pt x="69430" y="914"/>
                  </a:lnTo>
                  <a:lnTo>
                    <a:pt x="64046" y="1727"/>
                  </a:lnTo>
                  <a:lnTo>
                    <a:pt x="60236" y="6235"/>
                  </a:lnTo>
                  <a:lnTo>
                    <a:pt x="65519" y="5194"/>
                  </a:lnTo>
                  <a:lnTo>
                    <a:pt x="70421" y="3213"/>
                  </a:lnTo>
                  <a:lnTo>
                    <a:pt x="74777" y="0"/>
                  </a:lnTo>
                  <a:close/>
                </a:path>
              </a:pathLst>
            </a:custGeom>
            <a:solidFill>
              <a:srgbClr val="D2D1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64" name="object 5464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047495" y="1546809"/>
              <a:ext cx="165100" cy="159918"/>
            </a:xfrm>
            <a:prstGeom prst="rect">
              <a:avLst/>
            </a:prstGeom>
          </p:spPr>
        </p:pic>
        <p:sp>
          <p:nvSpPr>
            <p:cNvPr id="5465" name="object 5465"/>
            <p:cNvSpPr/>
            <p:nvPr/>
          </p:nvSpPr>
          <p:spPr>
            <a:xfrm>
              <a:off x="1291526" y="1723999"/>
              <a:ext cx="383540" cy="33020"/>
            </a:xfrm>
            <a:custGeom>
              <a:avLst/>
              <a:gdLst/>
              <a:ahLst/>
              <a:cxnLst/>
              <a:rect l="l" t="t" r="r" b="b"/>
              <a:pathLst>
                <a:path w="383539" h="33019">
                  <a:moveTo>
                    <a:pt x="379806" y="0"/>
                  </a:moveTo>
                  <a:lnTo>
                    <a:pt x="378142" y="190"/>
                  </a:lnTo>
                  <a:lnTo>
                    <a:pt x="371233" y="1904"/>
                  </a:lnTo>
                  <a:lnTo>
                    <a:pt x="349111" y="8518"/>
                  </a:lnTo>
                  <a:lnTo>
                    <a:pt x="337083" y="11633"/>
                  </a:lnTo>
                  <a:lnTo>
                    <a:pt x="266381" y="23416"/>
                  </a:lnTo>
                  <a:lnTo>
                    <a:pt x="225044" y="27378"/>
                  </a:lnTo>
                  <a:lnTo>
                    <a:pt x="189176" y="29108"/>
                  </a:lnTo>
                  <a:lnTo>
                    <a:pt x="179077" y="29060"/>
                  </a:lnTo>
                  <a:lnTo>
                    <a:pt x="132711" y="27314"/>
                  </a:lnTo>
                  <a:lnTo>
                    <a:pt x="90462" y="24510"/>
                  </a:lnTo>
                  <a:lnTo>
                    <a:pt x="77266" y="21653"/>
                  </a:lnTo>
                  <a:lnTo>
                    <a:pt x="71831" y="21602"/>
                  </a:lnTo>
                  <a:lnTo>
                    <a:pt x="66509" y="20764"/>
                  </a:lnTo>
                  <a:lnTo>
                    <a:pt x="63753" y="20662"/>
                  </a:lnTo>
                  <a:lnTo>
                    <a:pt x="60960" y="21094"/>
                  </a:lnTo>
                  <a:lnTo>
                    <a:pt x="21436" y="12855"/>
                  </a:lnTo>
                  <a:lnTo>
                    <a:pt x="6527" y="9131"/>
                  </a:lnTo>
                  <a:lnTo>
                    <a:pt x="3632" y="8000"/>
                  </a:lnTo>
                  <a:lnTo>
                    <a:pt x="647" y="9131"/>
                  </a:lnTo>
                  <a:lnTo>
                    <a:pt x="62496" y="24104"/>
                  </a:lnTo>
                  <a:lnTo>
                    <a:pt x="129339" y="30894"/>
                  </a:lnTo>
                  <a:lnTo>
                    <a:pt x="175997" y="32844"/>
                  </a:lnTo>
                  <a:lnTo>
                    <a:pt x="195157" y="32745"/>
                  </a:lnTo>
                  <a:lnTo>
                    <a:pt x="241414" y="30848"/>
                  </a:lnTo>
                  <a:lnTo>
                    <a:pt x="285559" y="25298"/>
                  </a:lnTo>
                  <a:lnTo>
                    <a:pt x="331050" y="17243"/>
                  </a:lnTo>
                  <a:lnTo>
                    <a:pt x="365696" y="8000"/>
                  </a:lnTo>
                  <a:lnTo>
                    <a:pt x="372795" y="7137"/>
                  </a:lnTo>
                  <a:lnTo>
                    <a:pt x="380428" y="3695"/>
                  </a:lnTo>
                  <a:lnTo>
                    <a:pt x="383298" y="3606"/>
                  </a:lnTo>
                  <a:lnTo>
                    <a:pt x="381444" y="863"/>
                  </a:lnTo>
                  <a:lnTo>
                    <a:pt x="379806" y="0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66" name="object 5466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77085" y="1680946"/>
              <a:ext cx="200418" cy="68351"/>
            </a:xfrm>
            <a:prstGeom prst="rect">
              <a:avLst/>
            </a:prstGeom>
          </p:spPr>
        </p:pic>
        <p:sp>
          <p:nvSpPr>
            <p:cNvPr id="5467" name="object 5467"/>
            <p:cNvSpPr/>
            <p:nvPr/>
          </p:nvSpPr>
          <p:spPr>
            <a:xfrm>
              <a:off x="1179372" y="1687220"/>
              <a:ext cx="55880" cy="28575"/>
            </a:xfrm>
            <a:custGeom>
              <a:avLst/>
              <a:gdLst/>
              <a:ahLst/>
              <a:cxnLst/>
              <a:rect l="l" t="t" r="r" b="b"/>
              <a:pathLst>
                <a:path w="55880" h="28575">
                  <a:moveTo>
                    <a:pt x="2082" y="25"/>
                  </a:moveTo>
                  <a:lnTo>
                    <a:pt x="1282" y="0"/>
                  </a:lnTo>
                  <a:lnTo>
                    <a:pt x="558" y="190"/>
                  </a:lnTo>
                  <a:lnTo>
                    <a:pt x="0" y="812"/>
                  </a:lnTo>
                  <a:lnTo>
                    <a:pt x="1092" y="3225"/>
                  </a:lnTo>
                  <a:lnTo>
                    <a:pt x="3428" y="4038"/>
                  </a:lnTo>
                  <a:lnTo>
                    <a:pt x="33223" y="19507"/>
                  </a:lnTo>
                  <a:lnTo>
                    <a:pt x="39243" y="23609"/>
                  </a:lnTo>
                  <a:lnTo>
                    <a:pt x="45783" y="26454"/>
                  </a:lnTo>
                  <a:lnTo>
                    <a:pt x="52959" y="27812"/>
                  </a:lnTo>
                  <a:lnTo>
                    <a:pt x="53543" y="28397"/>
                  </a:lnTo>
                  <a:lnTo>
                    <a:pt x="54216" y="28460"/>
                  </a:lnTo>
                  <a:lnTo>
                    <a:pt x="54940" y="28092"/>
                  </a:lnTo>
                  <a:lnTo>
                    <a:pt x="55778" y="26466"/>
                  </a:lnTo>
                  <a:lnTo>
                    <a:pt x="54368" y="26009"/>
                  </a:lnTo>
                  <a:lnTo>
                    <a:pt x="53479" y="25298"/>
                  </a:lnTo>
                  <a:lnTo>
                    <a:pt x="52616" y="24891"/>
                  </a:lnTo>
                  <a:lnTo>
                    <a:pt x="49352" y="24002"/>
                  </a:lnTo>
                  <a:lnTo>
                    <a:pt x="46304" y="23774"/>
                  </a:lnTo>
                  <a:lnTo>
                    <a:pt x="44221" y="21361"/>
                  </a:lnTo>
                  <a:lnTo>
                    <a:pt x="38963" y="17005"/>
                  </a:lnTo>
                  <a:lnTo>
                    <a:pt x="32207" y="15582"/>
                  </a:lnTo>
                  <a:lnTo>
                    <a:pt x="26390" y="12318"/>
                  </a:lnTo>
                  <a:lnTo>
                    <a:pt x="20392" y="9085"/>
                  </a:lnTo>
                  <a:lnTo>
                    <a:pt x="2082" y="25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232331" y="1714525"/>
              <a:ext cx="59690" cy="20320"/>
            </a:xfrm>
            <a:custGeom>
              <a:avLst/>
              <a:gdLst/>
              <a:ahLst/>
              <a:cxnLst/>
              <a:rect l="l" t="t" r="r" b="b"/>
              <a:pathLst>
                <a:path w="59690" h="20319">
                  <a:moveTo>
                    <a:pt x="4013" y="0"/>
                  </a:moveTo>
                  <a:lnTo>
                    <a:pt x="2082" y="507"/>
                  </a:lnTo>
                  <a:lnTo>
                    <a:pt x="0" y="507"/>
                  </a:lnTo>
                  <a:lnTo>
                    <a:pt x="457" y="1498"/>
                  </a:lnTo>
                  <a:lnTo>
                    <a:pt x="43662" y="15938"/>
                  </a:lnTo>
                  <a:lnTo>
                    <a:pt x="48793" y="17119"/>
                  </a:lnTo>
                  <a:lnTo>
                    <a:pt x="53606" y="20078"/>
                  </a:lnTo>
                  <a:lnTo>
                    <a:pt x="59194" y="19202"/>
                  </a:lnTo>
                  <a:lnTo>
                    <a:pt x="58559" y="15849"/>
                  </a:lnTo>
                  <a:lnTo>
                    <a:pt x="55499" y="15963"/>
                  </a:lnTo>
                  <a:lnTo>
                    <a:pt x="41695" y="12273"/>
                  </a:lnTo>
                  <a:lnTo>
                    <a:pt x="30248" y="8853"/>
                  </a:lnTo>
                  <a:lnTo>
                    <a:pt x="18891" y="5140"/>
                  </a:lnTo>
                  <a:lnTo>
                    <a:pt x="5829" y="495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69" name="object 546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821103" y="1375460"/>
              <a:ext cx="82677" cy="231571"/>
            </a:xfrm>
            <a:prstGeom prst="rect">
              <a:avLst/>
            </a:prstGeom>
          </p:spPr>
        </p:pic>
        <p:sp>
          <p:nvSpPr>
            <p:cNvPr id="5470" name="object 5470"/>
            <p:cNvSpPr/>
            <p:nvPr/>
          </p:nvSpPr>
          <p:spPr>
            <a:xfrm>
              <a:off x="1831492" y="1644319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2374" y="0"/>
                  </a:moveTo>
                  <a:lnTo>
                    <a:pt x="787" y="279"/>
                  </a:lnTo>
                  <a:lnTo>
                    <a:pt x="0" y="2171"/>
                  </a:lnTo>
                  <a:lnTo>
                    <a:pt x="1651" y="2006"/>
                  </a:lnTo>
                  <a:lnTo>
                    <a:pt x="3098" y="1447"/>
                  </a:lnTo>
                  <a:lnTo>
                    <a:pt x="4152" y="10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D3D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718309" y="1330807"/>
              <a:ext cx="180340" cy="311785"/>
            </a:xfrm>
            <a:custGeom>
              <a:avLst/>
              <a:gdLst/>
              <a:ahLst/>
              <a:cxnLst/>
              <a:rect l="l" t="t" r="r" b="b"/>
              <a:pathLst>
                <a:path w="180339" h="311785">
                  <a:moveTo>
                    <a:pt x="0" y="0"/>
                  </a:moveTo>
                  <a:lnTo>
                    <a:pt x="1028" y="2070"/>
                  </a:lnTo>
                  <a:lnTo>
                    <a:pt x="6324" y="5295"/>
                  </a:lnTo>
                  <a:lnTo>
                    <a:pt x="12052" y="6134"/>
                  </a:lnTo>
                  <a:lnTo>
                    <a:pt x="16332" y="9880"/>
                  </a:lnTo>
                  <a:lnTo>
                    <a:pt x="16992" y="10198"/>
                  </a:lnTo>
                  <a:lnTo>
                    <a:pt x="21983" y="10718"/>
                  </a:lnTo>
                  <a:lnTo>
                    <a:pt x="23380" y="12077"/>
                  </a:lnTo>
                  <a:lnTo>
                    <a:pt x="24892" y="13068"/>
                  </a:lnTo>
                  <a:lnTo>
                    <a:pt x="27368" y="13665"/>
                  </a:lnTo>
                  <a:lnTo>
                    <a:pt x="28676" y="14452"/>
                  </a:lnTo>
                  <a:lnTo>
                    <a:pt x="31153" y="17119"/>
                  </a:lnTo>
                  <a:lnTo>
                    <a:pt x="32969" y="17691"/>
                  </a:lnTo>
                  <a:lnTo>
                    <a:pt x="37452" y="17830"/>
                  </a:lnTo>
                  <a:lnTo>
                    <a:pt x="42621" y="21958"/>
                  </a:lnTo>
                  <a:lnTo>
                    <a:pt x="44284" y="22872"/>
                  </a:lnTo>
                  <a:lnTo>
                    <a:pt x="49110" y="23482"/>
                  </a:lnTo>
                  <a:lnTo>
                    <a:pt x="51460" y="24777"/>
                  </a:lnTo>
                  <a:lnTo>
                    <a:pt x="54292" y="27711"/>
                  </a:lnTo>
                  <a:lnTo>
                    <a:pt x="56591" y="28168"/>
                  </a:lnTo>
                  <a:lnTo>
                    <a:pt x="59397" y="27990"/>
                  </a:lnTo>
                  <a:lnTo>
                    <a:pt x="60985" y="30086"/>
                  </a:lnTo>
                  <a:lnTo>
                    <a:pt x="62903" y="31559"/>
                  </a:lnTo>
                  <a:lnTo>
                    <a:pt x="66357" y="32588"/>
                  </a:lnTo>
                  <a:lnTo>
                    <a:pt x="75755" y="37719"/>
                  </a:lnTo>
                  <a:lnTo>
                    <a:pt x="80340" y="42113"/>
                  </a:lnTo>
                  <a:lnTo>
                    <a:pt x="95479" y="50834"/>
                  </a:lnTo>
                  <a:lnTo>
                    <a:pt x="103330" y="56515"/>
                  </a:lnTo>
                  <a:lnTo>
                    <a:pt x="139192" y="91617"/>
                  </a:lnTo>
                  <a:lnTo>
                    <a:pt x="162410" y="129029"/>
                  </a:lnTo>
                  <a:lnTo>
                    <a:pt x="169176" y="146519"/>
                  </a:lnTo>
                  <a:lnTo>
                    <a:pt x="169100" y="150622"/>
                  </a:lnTo>
                  <a:lnTo>
                    <a:pt x="170662" y="154330"/>
                  </a:lnTo>
                  <a:lnTo>
                    <a:pt x="174283" y="166418"/>
                  </a:lnTo>
                  <a:lnTo>
                    <a:pt x="175491" y="178633"/>
                  </a:lnTo>
                  <a:lnTo>
                    <a:pt x="174895" y="190936"/>
                  </a:lnTo>
                  <a:lnTo>
                    <a:pt x="163941" y="235613"/>
                  </a:lnTo>
                  <a:lnTo>
                    <a:pt x="140626" y="275952"/>
                  </a:lnTo>
                  <a:lnTo>
                    <a:pt x="112661" y="306616"/>
                  </a:lnTo>
                  <a:lnTo>
                    <a:pt x="110413" y="307975"/>
                  </a:lnTo>
                  <a:lnTo>
                    <a:pt x="110667" y="310883"/>
                  </a:lnTo>
                  <a:lnTo>
                    <a:pt x="111099" y="311531"/>
                  </a:lnTo>
                  <a:lnTo>
                    <a:pt x="118084" y="309130"/>
                  </a:lnTo>
                  <a:lnTo>
                    <a:pt x="120154" y="306019"/>
                  </a:lnTo>
                  <a:lnTo>
                    <a:pt x="125447" y="299115"/>
                  </a:lnTo>
                  <a:lnTo>
                    <a:pt x="150324" y="269557"/>
                  </a:lnTo>
                  <a:lnTo>
                    <a:pt x="172577" y="226905"/>
                  </a:lnTo>
                  <a:lnTo>
                    <a:pt x="179758" y="182864"/>
                  </a:lnTo>
                  <a:lnTo>
                    <a:pt x="178809" y="170580"/>
                  </a:lnTo>
                  <a:lnTo>
                    <a:pt x="168970" y="132048"/>
                  </a:lnTo>
                  <a:lnTo>
                    <a:pt x="147078" y="93738"/>
                  </a:lnTo>
                  <a:lnTo>
                    <a:pt x="136791" y="83743"/>
                  </a:lnTo>
                  <a:lnTo>
                    <a:pt x="132511" y="78282"/>
                  </a:lnTo>
                  <a:lnTo>
                    <a:pt x="90328" y="43507"/>
                  </a:lnTo>
                  <a:lnTo>
                    <a:pt x="47889" y="20007"/>
                  </a:lnTo>
                  <a:lnTo>
                    <a:pt x="37833" y="13982"/>
                  </a:lnTo>
                  <a:lnTo>
                    <a:pt x="34378" y="14668"/>
                  </a:lnTo>
                  <a:lnTo>
                    <a:pt x="33223" y="11417"/>
                  </a:lnTo>
                  <a:lnTo>
                    <a:pt x="29057" y="11595"/>
                  </a:lnTo>
                  <a:lnTo>
                    <a:pt x="25692" y="9359"/>
                  </a:lnTo>
                  <a:lnTo>
                    <a:pt x="14770" y="5041"/>
                  </a:lnTo>
                  <a:lnTo>
                    <a:pt x="7886" y="10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373555" y="1292504"/>
              <a:ext cx="514984" cy="462280"/>
            </a:xfrm>
            <a:custGeom>
              <a:avLst/>
              <a:gdLst/>
              <a:ahLst/>
              <a:cxnLst/>
              <a:rect l="l" t="t" r="r" b="b"/>
              <a:pathLst>
                <a:path w="514985" h="462280">
                  <a:moveTo>
                    <a:pt x="58737" y="0"/>
                  </a:moveTo>
                  <a:lnTo>
                    <a:pt x="57111" y="914"/>
                  </a:lnTo>
                  <a:lnTo>
                    <a:pt x="52958" y="914"/>
                  </a:lnTo>
                  <a:lnTo>
                    <a:pt x="52247" y="1854"/>
                  </a:lnTo>
                  <a:lnTo>
                    <a:pt x="51231" y="2006"/>
                  </a:lnTo>
                  <a:lnTo>
                    <a:pt x="43335" y="1793"/>
                  </a:lnTo>
                  <a:lnTo>
                    <a:pt x="36506" y="2081"/>
                  </a:lnTo>
                  <a:lnTo>
                    <a:pt x="18376" y="3441"/>
                  </a:lnTo>
                  <a:lnTo>
                    <a:pt x="13677" y="3238"/>
                  </a:lnTo>
                  <a:lnTo>
                    <a:pt x="9347" y="5067"/>
                  </a:lnTo>
                  <a:lnTo>
                    <a:pt x="12661" y="7569"/>
                  </a:lnTo>
                  <a:lnTo>
                    <a:pt x="16459" y="6146"/>
                  </a:lnTo>
                  <a:lnTo>
                    <a:pt x="20053" y="6400"/>
                  </a:lnTo>
                  <a:lnTo>
                    <a:pt x="23825" y="5333"/>
                  </a:lnTo>
                  <a:lnTo>
                    <a:pt x="25946" y="5689"/>
                  </a:lnTo>
                  <a:lnTo>
                    <a:pt x="34432" y="4774"/>
                  </a:lnTo>
                  <a:lnTo>
                    <a:pt x="47375" y="4531"/>
                  </a:lnTo>
                  <a:lnTo>
                    <a:pt x="66768" y="3323"/>
                  </a:lnTo>
                  <a:lnTo>
                    <a:pt x="79711" y="3105"/>
                  </a:lnTo>
                  <a:lnTo>
                    <a:pt x="143159" y="5259"/>
                  </a:lnTo>
                  <a:lnTo>
                    <a:pt x="192722" y="9918"/>
                  </a:lnTo>
                  <a:lnTo>
                    <a:pt x="245430" y="18485"/>
                  </a:lnTo>
                  <a:lnTo>
                    <a:pt x="289175" y="28697"/>
                  </a:lnTo>
                  <a:lnTo>
                    <a:pt x="333542" y="43079"/>
                  </a:lnTo>
                  <a:lnTo>
                    <a:pt x="373987" y="60295"/>
                  </a:lnTo>
                  <a:lnTo>
                    <a:pt x="418117" y="85329"/>
                  </a:lnTo>
                  <a:lnTo>
                    <a:pt x="453685" y="113396"/>
                  </a:lnTo>
                  <a:lnTo>
                    <a:pt x="480085" y="142519"/>
                  </a:lnTo>
                  <a:lnTo>
                    <a:pt x="483311" y="149199"/>
                  </a:lnTo>
                  <a:lnTo>
                    <a:pt x="487235" y="155486"/>
                  </a:lnTo>
                  <a:lnTo>
                    <a:pt x="503783" y="197086"/>
                  </a:lnTo>
                  <a:lnTo>
                    <a:pt x="505167" y="212102"/>
                  </a:lnTo>
                  <a:lnTo>
                    <a:pt x="504838" y="232876"/>
                  </a:lnTo>
                  <a:lnTo>
                    <a:pt x="495311" y="272381"/>
                  </a:lnTo>
                  <a:lnTo>
                    <a:pt x="472478" y="312267"/>
                  </a:lnTo>
                  <a:lnTo>
                    <a:pt x="472071" y="314121"/>
                  </a:lnTo>
                  <a:lnTo>
                    <a:pt x="471347" y="315633"/>
                  </a:lnTo>
                  <a:lnTo>
                    <a:pt x="462025" y="325361"/>
                  </a:lnTo>
                  <a:lnTo>
                    <a:pt x="452271" y="336451"/>
                  </a:lnTo>
                  <a:lnTo>
                    <a:pt x="423972" y="362431"/>
                  </a:lnTo>
                  <a:lnTo>
                    <a:pt x="392404" y="383793"/>
                  </a:lnTo>
                  <a:lnTo>
                    <a:pt x="389254" y="387057"/>
                  </a:lnTo>
                  <a:lnTo>
                    <a:pt x="354390" y="405335"/>
                  </a:lnTo>
                  <a:lnTo>
                    <a:pt x="305460" y="425729"/>
                  </a:lnTo>
                  <a:lnTo>
                    <a:pt x="260908" y="439165"/>
                  </a:lnTo>
                  <a:lnTo>
                    <a:pt x="220471" y="447903"/>
                  </a:lnTo>
                  <a:lnTo>
                    <a:pt x="176380" y="454254"/>
                  </a:lnTo>
                  <a:lnTo>
                    <a:pt x="127931" y="458246"/>
                  </a:lnTo>
                  <a:lnTo>
                    <a:pt x="116674" y="458520"/>
                  </a:lnTo>
                  <a:lnTo>
                    <a:pt x="70332" y="458505"/>
                  </a:lnTo>
                  <a:lnTo>
                    <a:pt x="57142" y="457887"/>
                  </a:lnTo>
                  <a:lnTo>
                    <a:pt x="25704" y="455904"/>
                  </a:lnTo>
                  <a:lnTo>
                    <a:pt x="20421" y="456107"/>
                  </a:lnTo>
                  <a:lnTo>
                    <a:pt x="14223" y="454431"/>
                  </a:lnTo>
                  <a:lnTo>
                    <a:pt x="9093" y="454799"/>
                  </a:lnTo>
                  <a:lnTo>
                    <a:pt x="4317" y="452996"/>
                  </a:lnTo>
                  <a:lnTo>
                    <a:pt x="0" y="455764"/>
                  </a:lnTo>
                  <a:lnTo>
                    <a:pt x="1142" y="456641"/>
                  </a:lnTo>
                  <a:lnTo>
                    <a:pt x="26737" y="459238"/>
                  </a:lnTo>
                  <a:lnTo>
                    <a:pt x="48750" y="460526"/>
                  </a:lnTo>
                  <a:lnTo>
                    <a:pt x="89801" y="461924"/>
                  </a:lnTo>
                  <a:lnTo>
                    <a:pt x="104793" y="462020"/>
                  </a:lnTo>
                  <a:lnTo>
                    <a:pt x="119780" y="461698"/>
                  </a:lnTo>
                  <a:lnTo>
                    <a:pt x="173297" y="457858"/>
                  </a:lnTo>
                  <a:lnTo>
                    <a:pt x="225969" y="450114"/>
                  </a:lnTo>
                  <a:lnTo>
                    <a:pt x="277356" y="438507"/>
                  </a:lnTo>
                  <a:lnTo>
                    <a:pt x="289940" y="435660"/>
                  </a:lnTo>
                  <a:lnTo>
                    <a:pt x="294665" y="432879"/>
                  </a:lnTo>
                  <a:lnTo>
                    <a:pt x="300100" y="432917"/>
                  </a:lnTo>
                  <a:lnTo>
                    <a:pt x="301243" y="432142"/>
                  </a:lnTo>
                  <a:lnTo>
                    <a:pt x="310692" y="429209"/>
                  </a:lnTo>
                  <a:lnTo>
                    <a:pt x="317715" y="427443"/>
                  </a:lnTo>
                  <a:lnTo>
                    <a:pt x="364388" y="406819"/>
                  </a:lnTo>
                  <a:lnTo>
                    <a:pt x="406565" y="382917"/>
                  </a:lnTo>
                  <a:lnTo>
                    <a:pt x="438353" y="359041"/>
                  </a:lnTo>
                  <a:lnTo>
                    <a:pt x="467245" y="331088"/>
                  </a:lnTo>
                  <a:lnTo>
                    <a:pt x="470433" y="329095"/>
                  </a:lnTo>
                  <a:lnTo>
                    <a:pt x="476825" y="319406"/>
                  </a:lnTo>
                  <a:lnTo>
                    <a:pt x="486222" y="306531"/>
                  </a:lnTo>
                  <a:lnTo>
                    <a:pt x="490664" y="299872"/>
                  </a:lnTo>
                  <a:lnTo>
                    <a:pt x="509739" y="256959"/>
                  </a:lnTo>
                  <a:lnTo>
                    <a:pt x="514475" y="223229"/>
                  </a:lnTo>
                  <a:lnTo>
                    <a:pt x="513849" y="206204"/>
                  </a:lnTo>
                  <a:lnTo>
                    <a:pt x="511657" y="189128"/>
                  </a:lnTo>
                  <a:lnTo>
                    <a:pt x="510666" y="183184"/>
                  </a:lnTo>
                  <a:lnTo>
                    <a:pt x="506691" y="178955"/>
                  </a:lnTo>
                  <a:lnTo>
                    <a:pt x="504774" y="173685"/>
                  </a:lnTo>
                  <a:lnTo>
                    <a:pt x="486537" y="139602"/>
                  </a:lnTo>
                  <a:lnTo>
                    <a:pt x="456679" y="106392"/>
                  </a:lnTo>
                  <a:lnTo>
                    <a:pt x="449122" y="98958"/>
                  </a:lnTo>
                  <a:lnTo>
                    <a:pt x="441132" y="92808"/>
                  </a:lnTo>
                  <a:lnTo>
                    <a:pt x="416217" y="75717"/>
                  </a:lnTo>
                  <a:lnTo>
                    <a:pt x="412978" y="73151"/>
                  </a:lnTo>
                  <a:lnTo>
                    <a:pt x="402232" y="68400"/>
                  </a:lnTo>
                  <a:lnTo>
                    <a:pt x="385239" y="59295"/>
                  </a:lnTo>
                  <a:lnTo>
                    <a:pt x="376504" y="55168"/>
                  </a:lnTo>
                  <a:lnTo>
                    <a:pt x="361314" y="48958"/>
                  </a:lnTo>
                  <a:lnTo>
                    <a:pt x="347192" y="41452"/>
                  </a:lnTo>
                  <a:lnTo>
                    <a:pt x="339382" y="40322"/>
                  </a:lnTo>
                  <a:lnTo>
                    <a:pt x="332295" y="37261"/>
                  </a:lnTo>
                  <a:lnTo>
                    <a:pt x="329679" y="35813"/>
                  </a:lnTo>
                  <a:lnTo>
                    <a:pt x="326643" y="35496"/>
                  </a:lnTo>
                  <a:lnTo>
                    <a:pt x="279558" y="21623"/>
                  </a:lnTo>
                  <a:lnTo>
                    <a:pt x="263359" y="18427"/>
                  </a:lnTo>
                  <a:lnTo>
                    <a:pt x="261734" y="19049"/>
                  </a:lnTo>
                  <a:lnTo>
                    <a:pt x="260642" y="17538"/>
                  </a:lnTo>
                  <a:lnTo>
                    <a:pt x="258102" y="15659"/>
                  </a:lnTo>
                  <a:lnTo>
                    <a:pt x="254977" y="16497"/>
                  </a:lnTo>
                  <a:lnTo>
                    <a:pt x="245525" y="14420"/>
                  </a:lnTo>
                  <a:lnTo>
                    <a:pt x="215366" y="9108"/>
                  </a:lnTo>
                  <a:lnTo>
                    <a:pt x="195006" y="6463"/>
                  </a:lnTo>
                  <a:lnTo>
                    <a:pt x="176936" y="3771"/>
                  </a:lnTo>
                  <a:lnTo>
                    <a:pt x="169913" y="4089"/>
                  </a:lnTo>
                  <a:lnTo>
                    <a:pt x="163029" y="2997"/>
                  </a:lnTo>
                  <a:lnTo>
                    <a:pt x="149382" y="1886"/>
                  </a:lnTo>
                  <a:lnTo>
                    <a:pt x="99151" y="201"/>
                  </a:lnTo>
                  <a:lnTo>
                    <a:pt x="60502" y="431"/>
                  </a:lnTo>
                  <a:lnTo>
                    <a:pt x="58737" y="0"/>
                  </a:lnTo>
                  <a:close/>
                </a:path>
              </a:pathLst>
            </a:custGeom>
            <a:solidFill>
              <a:srgbClr val="E2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73" name="object 547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430667" y="1291717"/>
              <a:ext cx="394296" cy="101015"/>
            </a:xfrm>
            <a:prstGeom prst="rect">
              <a:avLst/>
            </a:prstGeom>
          </p:spPr>
        </p:pic>
        <p:sp>
          <p:nvSpPr>
            <p:cNvPr id="5474" name="object 5474"/>
            <p:cNvSpPr/>
            <p:nvPr/>
          </p:nvSpPr>
          <p:spPr>
            <a:xfrm>
              <a:off x="1206373" y="1297571"/>
              <a:ext cx="187960" cy="41275"/>
            </a:xfrm>
            <a:custGeom>
              <a:avLst/>
              <a:gdLst/>
              <a:ahLst/>
              <a:cxnLst/>
              <a:rect l="l" t="t" r="r" b="b"/>
              <a:pathLst>
                <a:path w="187959" h="41275">
                  <a:moveTo>
                    <a:pt x="6223" y="37401"/>
                  </a:moveTo>
                  <a:lnTo>
                    <a:pt x="3962" y="37477"/>
                  </a:lnTo>
                  <a:lnTo>
                    <a:pt x="1803" y="37947"/>
                  </a:lnTo>
                  <a:lnTo>
                    <a:pt x="0" y="39458"/>
                  </a:lnTo>
                  <a:lnTo>
                    <a:pt x="2870" y="41109"/>
                  </a:lnTo>
                  <a:lnTo>
                    <a:pt x="5181" y="41148"/>
                  </a:lnTo>
                  <a:lnTo>
                    <a:pt x="6223" y="37401"/>
                  </a:lnTo>
                  <a:close/>
                </a:path>
                <a:path w="187959" h="41275">
                  <a:moveTo>
                    <a:pt x="15570" y="34277"/>
                  </a:moveTo>
                  <a:lnTo>
                    <a:pt x="12103" y="34264"/>
                  </a:lnTo>
                  <a:lnTo>
                    <a:pt x="8890" y="35026"/>
                  </a:lnTo>
                  <a:lnTo>
                    <a:pt x="6235" y="37388"/>
                  </a:lnTo>
                  <a:lnTo>
                    <a:pt x="6819" y="37960"/>
                  </a:lnTo>
                  <a:lnTo>
                    <a:pt x="10477" y="38468"/>
                  </a:lnTo>
                  <a:lnTo>
                    <a:pt x="13919" y="38506"/>
                  </a:lnTo>
                  <a:lnTo>
                    <a:pt x="15570" y="34277"/>
                  </a:lnTo>
                  <a:close/>
                </a:path>
                <a:path w="187959" h="41275">
                  <a:moveTo>
                    <a:pt x="187947" y="0"/>
                  </a:moveTo>
                  <a:lnTo>
                    <a:pt x="176530" y="0"/>
                  </a:lnTo>
                  <a:lnTo>
                    <a:pt x="132397" y="5397"/>
                  </a:lnTo>
                  <a:lnTo>
                    <a:pt x="82778" y="14173"/>
                  </a:lnTo>
                  <a:lnTo>
                    <a:pt x="29895" y="28460"/>
                  </a:lnTo>
                  <a:lnTo>
                    <a:pt x="22263" y="30149"/>
                  </a:lnTo>
                  <a:lnTo>
                    <a:pt x="15570" y="34264"/>
                  </a:lnTo>
                  <a:lnTo>
                    <a:pt x="20561" y="35991"/>
                  </a:lnTo>
                  <a:lnTo>
                    <a:pt x="24091" y="33261"/>
                  </a:lnTo>
                  <a:lnTo>
                    <a:pt x="41884" y="27660"/>
                  </a:lnTo>
                  <a:lnTo>
                    <a:pt x="48895" y="25603"/>
                  </a:lnTo>
                  <a:lnTo>
                    <a:pt x="56108" y="24193"/>
                  </a:lnTo>
                  <a:lnTo>
                    <a:pt x="57810" y="24079"/>
                  </a:lnTo>
                  <a:lnTo>
                    <a:pt x="59410" y="23609"/>
                  </a:lnTo>
                  <a:lnTo>
                    <a:pt x="60896" y="22796"/>
                  </a:lnTo>
                  <a:lnTo>
                    <a:pt x="73558" y="18973"/>
                  </a:lnTo>
                  <a:lnTo>
                    <a:pt x="80010" y="17576"/>
                  </a:lnTo>
                  <a:lnTo>
                    <a:pt x="90093" y="16624"/>
                  </a:lnTo>
                  <a:lnTo>
                    <a:pt x="93370" y="15468"/>
                  </a:lnTo>
                  <a:lnTo>
                    <a:pt x="118897" y="11112"/>
                  </a:lnTo>
                  <a:lnTo>
                    <a:pt x="126199" y="9359"/>
                  </a:lnTo>
                  <a:lnTo>
                    <a:pt x="133057" y="8191"/>
                  </a:lnTo>
                  <a:lnTo>
                    <a:pt x="161493" y="4673"/>
                  </a:lnTo>
                  <a:lnTo>
                    <a:pt x="184607" y="2349"/>
                  </a:lnTo>
                  <a:lnTo>
                    <a:pt x="187883" y="2260"/>
                  </a:lnTo>
                  <a:lnTo>
                    <a:pt x="187947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045565" y="1376159"/>
              <a:ext cx="86995" cy="224154"/>
            </a:xfrm>
            <a:custGeom>
              <a:avLst/>
              <a:gdLst/>
              <a:ahLst/>
              <a:cxnLst/>
              <a:rect l="l" t="t" r="r" b="b"/>
              <a:pathLst>
                <a:path w="86994" h="224155">
                  <a:moveTo>
                    <a:pt x="84353" y="0"/>
                  </a:moveTo>
                  <a:lnTo>
                    <a:pt x="83261" y="1765"/>
                  </a:lnTo>
                  <a:lnTo>
                    <a:pt x="81889" y="2412"/>
                  </a:lnTo>
                  <a:lnTo>
                    <a:pt x="79438" y="4102"/>
                  </a:lnTo>
                  <a:lnTo>
                    <a:pt x="76962" y="5753"/>
                  </a:lnTo>
                  <a:lnTo>
                    <a:pt x="74625" y="7607"/>
                  </a:lnTo>
                  <a:lnTo>
                    <a:pt x="73177" y="8559"/>
                  </a:lnTo>
                  <a:lnTo>
                    <a:pt x="71945" y="9804"/>
                  </a:lnTo>
                  <a:lnTo>
                    <a:pt x="68567" y="11899"/>
                  </a:lnTo>
                  <a:lnTo>
                    <a:pt x="67208" y="13741"/>
                  </a:lnTo>
                  <a:lnTo>
                    <a:pt x="65278" y="14871"/>
                  </a:lnTo>
                  <a:lnTo>
                    <a:pt x="60985" y="18567"/>
                  </a:lnTo>
                  <a:lnTo>
                    <a:pt x="56807" y="22390"/>
                  </a:lnTo>
                  <a:lnTo>
                    <a:pt x="52387" y="25907"/>
                  </a:lnTo>
                  <a:lnTo>
                    <a:pt x="24536" y="57429"/>
                  </a:lnTo>
                  <a:lnTo>
                    <a:pt x="5892" y="93700"/>
                  </a:lnTo>
                  <a:lnTo>
                    <a:pt x="0" y="124349"/>
                  </a:lnTo>
                  <a:lnTo>
                    <a:pt x="236" y="142147"/>
                  </a:lnTo>
                  <a:lnTo>
                    <a:pt x="11449" y="188014"/>
                  </a:lnTo>
                  <a:lnTo>
                    <a:pt x="29540" y="220522"/>
                  </a:lnTo>
                  <a:lnTo>
                    <a:pt x="30581" y="223786"/>
                  </a:lnTo>
                  <a:lnTo>
                    <a:pt x="34277" y="223723"/>
                  </a:lnTo>
                  <a:lnTo>
                    <a:pt x="35102" y="222834"/>
                  </a:lnTo>
                  <a:lnTo>
                    <a:pt x="35318" y="221754"/>
                  </a:lnTo>
                  <a:lnTo>
                    <a:pt x="35239" y="220522"/>
                  </a:lnTo>
                  <a:lnTo>
                    <a:pt x="32461" y="213080"/>
                  </a:lnTo>
                  <a:lnTo>
                    <a:pt x="27025" y="207111"/>
                  </a:lnTo>
                  <a:lnTo>
                    <a:pt x="23304" y="200075"/>
                  </a:lnTo>
                  <a:lnTo>
                    <a:pt x="16744" y="186282"/>
                  </a:lnTo>
                  <a:lnTo>
                    <a:pt x="11515" y="172094"/>
                  </a:lnTo>
                  <a:lnTo>
                    <a:pt x="7749" y="157491"/>
                  </a:lnTo>
                  <a:lnTo>
                    <a:pt x="5575" y="142455"/>
                  </a:lnTo>
                  <a:lnTo>
                    <a:pt x="6314" y="114209"/>
                  </a:lnTo>
                  <a:lnTo>
                    <a:pt x="25381" y="63937"/>
                  </a:lnTo>
                  <a:lnTo>
                    <a:pt x="51552" y="31758"/>
                  </a:lnTo>
                  <a:lnTo>
                    <a:pt x="82842" y="6134"/>
                  </a:lnTo>
                  <a:lnTo>
                    <a:pt x="86499" y="3924"/>
                  </a:lnTo>
                  <a:lnTo>
                    <a:pt x="86207" y="1346"/>
                  </a:lnTo>
                  <a:lnTo>
                    <a:pt x="84353" y="0"/>
                  </a:lnTo>
                  <a:close/>
                </a:path>
              </a:pathLst>
            </a:custGeom>
            <a:solidFill>
              <a:srgbClr val="F1F0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044066" y="1463725"/>
              <a:ext cx="138430" cy="224790"/>
            </a:xfrm>
            <a:custGeom>
              <a:avLst/>
              <a:gdLst/>
              <a:ahLst/>
              <a:cxnLst/>
              <a:rect l="l" t="t" r="r" b="b"/>
              <a:pathLst>
                <a:path w="138430" h="224789">
                  <a:moveTo>
                    <a:pt x="9664" y="0"/>
                  </a:moveTo>
                  <a:lnTo>
                    <a:pt x="7581" y="2070"/>
                  </a:lnTo>
                  <a:lnTo>
                    <a:pt x="5118" y="6616"/>
                  </a:lnTo>
                  <a:lnTo>
                    <a:pt x="5511" y="9347"/>
                  </a:lnTo>
                  <a:lnTo>
                    <a:pt x="4356" y="11264"/>
                  </a:lnTo>
                  <a:lnTo>
                    <a:pt x="4279" y="13550"/>
                  </a:lnTo>
                  <a:lnTo>
                    <a:pt x="3428" y="15570"/>
                  </a:lnTo>
                  <a:lnTo>
                    <a:pt x="3428" y="17653"/>
                  </a:lnTo>
                  <a:lnTo>
                    <a:pt x="1714" y="20167"/>
                  </a:lnTo>
                  <a:lnTo>
                    <a:pt x="2311" y="23253"/>
                  </a:lnTo>
                  <a:lnTo>
                    <a:pt x="1358" y="25958"/>
                  </a:lnTo>
                  <a:lnTo>
                    <a:pt x="1358" y="28041"/>
                  </a:lnTo>
                  <a:lnTo>
                    <a:pt x="0" y="31038"/>
                  </a:lnTo>
                  <a:lnTo>
                    <a:pt x="1739" y="34391"/>
                  </a:lnTo>
                  <a:lnTo>
                    <a:pt x="317" y="37388"/>
                  </a:lnTo>
                  <a:lnTo>
                    <a:pt x="627" y="54559"/>
                  </a:lnTo>
                  <a:lnTo>
                    <a:pt x="1447" y="63106"/>
                  </a:lnTo>
                  <a:lnTo>
                    <a:pt x="3174" y="71615"/>
                  </a:lnTo>
                  <a:lnTo>
                    <a:pt x="4254" y="75603"/>
                  </a:lnTo>
                  <a:lnTo>
                    <a:pt x="6603" y="79629"/>
                  </a:lnTo>
                  <a:lnTo>
                    <a:pt x="5511" y="84112"/>
                  </a:lnTo>
                  <a:lnTo>
                    <a:pt x="21081" y="120459"/>
                  </a:lnTo>
                  <a:lnTo>
                    <a:pt x="47917" y="156959"/>
                  </a:lnTo>
                  <a:lnTo>
                    <a:pt x="83673" y="190636"/>
                  </a:lnTo>
                  <a:lnTo>
                    <a:pt x="117284" y="213372"/>
                  </a:lnTo>
                  <a:lnTo>
                    <a:pt x="120078" y="216573"/>
                  </a:lnTo>
                  <a:lnTo>
                    <a:pt x="123888" y="218071"/>
                  </a:lnTo>
                  <a:lnTo>
                    <a:pt x="128371" y="220878"/>
                  </a:lnTo>
                  <a:lnTo>
                    <a:pt x="130009" y="221056"/>
                  </a:lnTo>
                  <a:lnTo>
                    <a:pt x="132333" y="223342"/>
                  </a:lnTo>
                  <a:lnTo>
                    <a:pt x="133972" y="223507"/>
                  </a:lnTo>
                  <a:lnTo>
                    <a:pt x="135305" y="224307"/>
                  </a:lnTo>
                  <a:lnTo>
                    <a:pt x="137388" y="224307"/>
                  </a:lnTo>
                  <a:lnTo>
                    <a:pt x="137896" y="221437"/>
                  </a:lnTo>
                  <a:lnTo>
                    <a:pt x="135356" y="220776"/>
                  </a:lnTo>
                  <a:lnTo>
                    <a:pt x="133794" y="219430"/>
                  </a:lnTo>
                  <a:lnTo>
                    <a:pt x="130695" y="217271"/>
                  </a:lnTo>
                  <a:lnTo>
                    <a:pt x="129019" y="216369"/>
                  </a:lnTo>
                  <a:lnTo>
                    <a:pt x="125514" y="215633"/>
                  </a:lnTo>
                  <a:lnTo>
                    <a:pt x="120116" y="211315"/>
                  </a:lnTo>
                  <a:lnTo>
                    <a:pt x="110426" y="206375"/>
                  </a:lnTo>
                  <a:lnTo>
                    <a:pt x="103911" y="201777"/>
                  </a:lnTo>
                  <a:lnTo>
                    <a:pt x="97878" y="196469"/>
                  </a:lnTo>
                  <a:lnTo>
                    <a:pt x="96570" y="194576"/>
                  </a:lnTo>
                  <a:lnTo>
                    <a:pt x="94653" y="193370"/>
                  </a:lnTo>
                  <a:lnTo>
                    <a:pt x="56667" y="159943"/>
                  </a:lnTo>
                  <a:lnTo>
                    <a:pt x="41567" y="140550"/>
                  </a:lnTo>
                  <a:lnTo>
                    <a:pt x="32105" y="133438"/>
                  </a:lnTo>
                  <a:lnTo>
                    <a:pt x="30581" y="129400"/>
                  </a:lnTo>
                  <a:lnTo>
                    <a:pt x="28193" y="125971"/>
                  </a:lnTo>
                  <a:lnTo>
                    <a:pt x="21943" y="115938"/>
                  </a:lnTo>
                  <a:lnTo>
                    <a:pt x="6616" y="76077"/>
                  </a:lnTo>
                  <a:lnTo>
                    <a:pt x="2742" y="45370"/>
                  </a:lnTo>
                  <a:lnTo>
                    <a:pt x="3035" y="37198"/>
                  </a:lnTo>
                  <a:lnTo>
                    <a:pt x="3785" y="29073"/>
                  </a:lnTo>
                  <a:lnTo>
                    <a:pt x="5841" y="13792"/>
                  </a:lnTo>
                  <a:lnTo>
                    <a:pt x="9486" y="7302"/>
                  </a:lnTo>
                  <a:lnTo>
                    <a:pt x="9664" y="0"/>
                  </a:lnTo>
                  <a:close/>
                </a:path>
              </a:pathLst>
            </a:custGeom>
            <a:solidFill>
              <a:srgbClr val="E8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110843" y="1320418"/>
              <a:ext cx="152400" cy="71120"/>
            </a:xfrm>
            <a:custGeom>
              <a:avLst/>
              <a:gdLst/>
              <a:ahLst/>
              <a:cxnLst/>
              <a:rect l="l" t="t" r="r" b="b"/>
              <a:pathLst>
                <a:path w="152400" h="71119">
                  <a:moveTo>
                    <a:pt x="5194" y="66459"/>
                  </a:moveTo>
                  <a:lnTo>
                    <a:pt x="2565" y="66713"/>
                  </a:lnTo>
                  <a:lnTo>
                    <a:pt x="1295" y="68681"/>
                  </a:lnTo>
                  <a:lnTo>
                    <a:pt x="0" y="70612"/>
                  </a:lnTo>
                  <a:lnTo>
                    <a:pt x="2641" y="70358"/>
                  </a:lnTo>
                  <a:lnTo>
                    <a:pt x="3898" y="68389"/>
                  </a:lnTo>
                  <a:lnTo>
                    <a:pt x="5194" y="66459"/>
                  </a:lnTo>
                  <a:close/>
                </a:path>
                <a:path w="152400" h="71119">
                  <a:moveTo>
                    <a:pt x="9347" y="63347"/>
                  </a:moveTo>
                  <a:lnTo>
                    <a:pt x="7251" y="63423"/>
                  </a:lnTo>
                  <a:lnTo>
                    <a:pt x="6108" y="64795"/>
                  </a:lnTo>
                  <a:lnTo>
                    <a:pt x="5194" y="66459"/>
                  </a:lnTo>
                  <a:lnTo>
                    <a:pt x="7289" y="66382"/>
                  </a:lnTo>
                  <a:lnTo>
                    <a:pt x="8432" y="65011"/>
                  </a:lnTo>
                  <a:lnTo>
                    <a:pt x="9347" y="63347"/>
                  </a:lnTo>
                  <a:close/>
                </a:path>
                <a:path w="152400" h="71119">
                  <a:moveTo>
                    <a:pt x="16611" y="58153"/>
                  </a:moveTo>
                  <a:lnTo>
                    <a:pt x="13296" y="58635"/>
                  </a:lnTo>
                  <a:lnTo>
                    <a:pt x="11036" y="60591"/>
                  </a:lnTo>
                  <a:lnTo>
                    <a:pt x="9347" y="63347"/>
                  </a:lnTo>
                  <a:lnTo>
                    <a:pt x="12344" y="62420"/>
                  </a:lnTo>
                  <a:lnTo>
                    <a:pt x="14922" y="60909"/>
                  </a:lnTo>
                  <a:lnTo>
                    <a:pt x="16611" y="58153"/>
                  </a:lnTo>
                  <a:close/>
                </a:path>
                <a:path w="152400" h="71119">
                  <a:moveTo>
                    <a:pt x="151853" y="2197"/>
                  </a:moveTo>
                  <a:lnTo>
                    <a:pt x="151599" y="0"/>
                  </a:lnTo>
                  <a:lnTo>
                    <a:pt x="144614" y="355"/>
                  </a:lnTo>
                  <a:lnTo>
                    <a:pt x="138379" y="3568"/>
                  </a:lnTo>
                  <a:lnTo>
                    <a:pt x="124752" y="6972"/>
                  </a:lnTo>
                  <a:lnTo>
                    <a:pt x="118376" y="10706"/>
                  </a:lnTo>
                  <a:lnTo>
                    <a:pt x="111099" y="11417"/>
                  </a:lnTo>
                  <a:lnTo>
                    <a:pt x="108432" y="13792"/>
                  </a:lnTo>
                  <a:lnTo>
                    <a:pt x="105219" y="14541"/>
                  </a:lnTo>
                  <a:lnTo>
                    <a:pt x="101765" y="14541"/>
                  </a:lnTo>
                  <a:lnTo>
                    <a:pt x="100126" y="16548"/>
                  </a:lnTo>
                  <a:lnTo>
                    <a:pt x="95529" y="16611"/>
                  </a:lnTo>
                  <a:lnTo>
                    <a:pt x="94538" y="17614"/>
                  </a:lnTo>
                  <a:lnTo>
                    <a:pt x="79895" y="23723"/>
                  </a:lnTo>
                  <a:lnTo>
                    <a:pt x="27254" y="50139"/>
                  </a:lnTo>
                  <a:lnTo>
                    <a:pt x="16611" y="58153"/>
                  </a:lnTo>
                  <a:lnTo>
                    <a:pt x="20764" y="57111"/>
                  </a:lnTo>
                  <a:lnTo>
                    <a:pt x="22453" y="57873"/>
                  </a:lnTo>
                  <a:lnTo>
                    <a:pt x="31318" y="52019"/>
                  </a:lnTo>
                  <a:lnTo>
                    <a:pt x="37960" y="48666"/>
                  </a:lnTo>
                  <a:lnTo>
                    <a:pt x="44399" y="44958"/>
                  </a:lnTo>
                  <a:lnTo>
                    <a:pt x="95161" y="21437"/>
                  </a:lnTo>
                  <a:lnTo>
                    <a:pt x="148666" y="3175"/>
                  </a:lnTo>
                  <a:lnTo>
                    <a:pt x="149758" y="2222"/>
                  </a:lnTo>
                  <a:lnTo>
                    <a:pt x="151853" y="2197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043343" y="1473072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3124" y="25120"/>
                  </a:moveTo>
                  <a:lnTo>
                    <a:pt x="1625" y="21793"/>
                  </a:lnTo>
                  <a:lnTo>
                    <a:pt x="2082" y="18694"/>
                  </a:lnTo>
                  <a:lnTo>
                    <a:pt x="0" y="21615"/>
                  </a:lnTo>
                  <a:lnTo>
                    <a:pt x="1498" y="24942"/>
                  </a:lnTo>
                  <a:lnTo>
                    <a:pt x="1041" y="28041"/>
                  </a:lnTo>
                  <a:lnTo>
                    <a:pt x="3124" y="25120"/>
                  </a:lnTo>
                  <a:close/>
                </a:path>
                <a:path w="6350" h="28575">
                  <a:moveTo>
                    <a:pt x="4152" y="8305"/>
                  </a:moveTo>
                  <a:lnTo>
                    <a:pt x="1435" y="10566"/>
                  </a:lnTo>
                  <a:lnTo>
                    <a:pt x="2197" y="13703"/>
                  </a:lnTo>
                  <a:lnTo>
                    <a:pt x="2082" y="16611"/>
                  </a:lnTo>
                  <a:lnTo>
                    <a:pt x="3644" y="14058"/>
                  </a:lnTo>
                  <a:lnTo>
                    <a:pt x="3594" y="11112"/>
                  </a:lnTo>
                  <a:lnTo>
                    <a:pt x="4152" y="8305"/>
                  </a:lnTo>
                  <a:close/>
                </a:path>
                <a:path w="6350" h="28575">
                  <a:moveTo>
                    <a:pt x="6235" y="0"/>
                  </a:moveTo>
                  <a:lnTo>
                    <a:pt x="4216" y="1638"/>
                  </a:lnTo>
                  <a:lnTo>
                    <a:pt x="4076" y="3898"/>
                  </a:lnTo>
                  <a:lnTo>
                    <a:pt x="4165" y="6235"/>
                  </a:lnTo>
                  <a:lnTo>
                    <a:pt x="5676" y="4432"/>
                  </a:lnTo>
                  <a:lnTo>
                    <a:pt x="6146" y="2273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E3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776869" y="1642338"/>
              <a:ext cx="53340" cy="40005"/>
            </a:xfrm>
            <a:custGeom>
              <a:avLst/>
              <a:gdLst/>
              <a:ahLst/>
              <a:cxnLst/>
              <a:rect l="l" t="t" r="r" b="b"/>
              <a:pathLst>
                <a:path w="53339" h="40005">
                  <a:moveTo>
                    <a:pt x="52539" y="0"/>
                  </a:moveTo>
                  <a:lnTo>
                    <a:pt x="47853" y="711"/>
                  </a:lnTo>
                  <a:lnTo>
                    <a:pt x="44691" y="4191"/>
                  </a:lnTo>
                  <a:lnTo>
                    <a:pt x="41529" y="6985"/>
                  </a:lnTo>
                  <a:lnTo>
                    <a:pt x="3708" y="34683"/>
                  </a:lnTo>
                  <a:lnTo>
                    <a:pt x="0" y="36817"/>
                  </a:lnTo>
                  <a:lnTo>
                    <a:pt x="622" y="39458"/>
                  </a:lnTo>
                  <a:lnTo>
                    <a:pt x="9374" y="35643"/>
                  </a:lnTo>
                  <a:lnTo>
                    <a:pt x="17327" y="30548"/>
                  </a:lnTo>
                  <a:lnTo>
                    <a:pt x="32461" y="19189"/>
                  </a:lnTo>
                  <a:lnTo>
                    <a:pt x="38290" y="15113"/>
                  </a:lnTo>
                  <a:lnTo>
                    <a:pt x="43078" y="9398"/>
                  </a:lnTo>
                  <a:lnTo>
                    <a:pt x="51943" y="4508"/>
                  </a:lnTo>
                  <a:lnTo>
                    <a:pt x="52895" y="2692"/>
                  </a:lnTo>
                  <a:lnTo>
                    <a:pt x="52539" y="0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065009" y="1584185"/>
              <a:ext cx="76200" cy="80010"/>
            </a:xfrm>
            <a:custGeom>
              <a:avLst/>
              <a:gdLst/>
              <a:ahLst/>
              <a:cxnLst/>
              <a:rect l="l" t="t" r="r" b="b"/>
              <a:pathLst>
                <a:path w="76200" h="80010">
                  <a:moveTo>
                    <a:pt x="139" y="0"/>
                  </a:moveTo>
                  <a:lnTo>
                    <a:pt x="0" y="4660"/>
                  </a:lnTo>
                  <a:lnTo>
                    <a:pt x="5029" y="6972"/>
                  </a:lnTo>
                  <a:lnTo>
                    <a:pt x="5333" y="11430"/>
                  </a:lnTo>
                  <a:lnTo>
                    <a:pt x="6794" y="12128"/>
                  </a:lnTo>
                  <a:lnTo>
                    <a:pt x="13500" y="21391"/>
                  </a:lnTo>
                  <a:lnTo>
                    <a:pt x="18688" y="27933"/>
                  </a:lnTo>
                  <a:lnTo>
                    <a:pt x="49973" y="60538"/>
                  </a:lnTo>
                  <a:lnTo>
                    <a:pt x="63131" y="71437"/>
                  </a:lnTo>
                  <a:lnTo>
                    <a:pt x="68529" y="77203"/>
                  </a:lnTo>
                  <a:lnTo>
                    <a:pt x="75945" y="79959"/>
                  </a:lnTo>
                  <a:lnTo>
                    <a:pt x="75247" y="78498"/>
                  </a:lnTo>
                  <a:lnTo>
                    <a:pt x="73964" y="77673"/>
                  </a:lnTo>
                  <a:lnTo>
                    <a:pt x="55896" y="63366"/>
                  </a:lnTo>
                  <a:lnTo>
                    <a:pt x="25437" y="33440"/>
                  </a:lnTo>
                  <a:lnTo>
                    <a:pt x="5486" y="455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1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157566" y="1675574"/>
              <a:ext cx="22225" cy="12700"/>
            </a:xfrm>
            <a:custGeom>
              <a:avLst/>
              <a:gdLst/>
              <a:ahLst/>
              <a:cxnLst/>
              <a:rect l="l" t="t" r="r" b="b"/>
              <a:pathLst>
                <a:path w="22225" h="12700">
                  <a:moveTo>
                    <a:pt x="10388" y="6223"/>
                  </a:moveTo>
                  <a:lnTo>
                    <a:pt x="7086" y="3860"/>
                  </a:lnTo>
                  <a:lnTo>
                    <a:pt x="4584" y="203"/>
                  </a:lnTo>
                  <a:lnTo>
                    <a:pt x="0" y="0"/>
                  </a:lnTo>
                  <a:lnTo>
                    <a:pt x="6019" y="5664"/>
                  </a:lnTo>
                  <a:lnTo>
                    <a:pt x="10388" y="6223"/>
                  </a:lnTo>
                  <a:close/>
                </a:path>
                <a:path w="22225" h="12700">
                  <a:moveTo>
                    <a:pt x="17653" y="10388"/>
                  </a:moveTo>
                  <a:lnTo>
                    <a:pt x="16865" y="8496"/>
                  </a:lnTo>
                  <a:lnTo>
                    <a:pt x="15278" y="8204"/>
                  </a:lnTo>
                  <a:lnTo>
                    <a:pt x="13500" y="8305"/>
                  </a:lnTo>
                  <a:lnTo>
                    <a:pt x="14554" y="9652"/>
                  </a:lnTo>
                  <a:lnTo>
                    <a:pt x="16014" y="10210"/>
                  </a:lnTo>
                  <a:lnTo>
                    <a:pt x="17653" y="10388"/>
                  </a:lnTo>
                  <a:close/>
                </a:path>
                <a:path w="22225" h="12700">
                  <a:moveTo>
                    <a:pt x="21805" y="12471"/>
                  </a:moveTo>
                  <a:lnTo>
                    <a:pt x="20751" y="11112"/>
                  </a:lnTo>
                  <a:lnTo>
                    <a:pt x="19304" y="10553"/>
                  </a:lnTo>
                  <a:lnTo>
                    <a:pt x="17653" y="10388"/>
                  </a:lnTo>
                  <a:lnTo>
                    <a:pt x="18440" y="12280"/>
                  </a:lnTo>
                  <a:lnTo>
                    <a:pt x="20027" y="12560"/>
                  </a:lnTo>
                  <a:lnTo>
                    <a:pt x="21805" y="12471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049578" y="1547837"/>
              <a:ext cx="15875" cy="36830"/>
            </a:xfrm>
            <a:custGeom>
              <a:avLst/>
              <a:gdLst/>
              <a:ahLst/>
              <a:cxnLst/>
              <a:rect l="l" t="t" r="r" b="b"/>
              <a:pathLst>
                <a:path w="15875" h="36830">
                  <a:moveTo>
                    <a:pt x="0" y="0"/>
                  </a:moveTo>
                  <a:lnTo>
                    <a:pt x="190" y="6007"/>
                  </a:lnTo>
                  <a:lnTo>
                    <a:pt x="2451" y="11391"/>
                  </a:lnTo>
                  <a:lnTo>
                    <a:pt x="8445" y="23266"/>
                  </a:lnTo>
                  <a:lnTo>
                    <a:pt x="10020" y="30861"/>
                  </a:lnTo>
                  <a:lnTo>
                    <a:pt x="15582" y="36347"/>
                  </a:lnTo>
                  <a:lnTo>
                    <a:pt x="15278" y="31889"/>
                  </a:lnTo>
                  <a:lnTo>
                    <a:pt x="12052" y="28740"/>
                  </a:lnTo>
                  <a:lnTo>
                    <a:pt x="7884" y="18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1E1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232331" y="1710829"/>
              <a:ext cx="125730" cy="35560"/>
            </a:xfrm>
            <a:custGeom>
              <a:avLst/>
              <a:gdLst/>
              <a:ahLst/>
              <a:cxnLst/>
              <a:rect l="l" t="t" r="r" b="b"/>
              <a:pathLst>
                <a:path w="125730" h="35560">
                  <a:moveTo>
                    <a:pt x="3187" y="0"/>
                  </a:moveTo>
                  <a:lnTo>
                    <a:pt x="0" y="2133"/>
                  </a:lnTo>
                  <a:lnTo>
                    <a:pt x="2082" y="4203"/>
                  </a:lnTo>
                  <a:lnTo>
                    <a:pt x="10654" y="7451"/>
                  </a:lnTo>
                  <a:lnTo>
                    <a:pt x="28093" y="13051"/>
                  </a:lnTo>
                  <a:lnTo>
                    <a:pt x="44196" y="18503"/>
                  </a:lnTo>
                  <a:lnTo>
                    <a:pt x="52273" y="18884"/>
                  </a:lnTo>
                  <a:lnTo>
                    <a:pt x="59194" y="22898"/>
                  </a:lnTo>
                  <a:lnTo>
                    <a:pt x="100380" y="31457"/>
                  </a:lnTo>
                  <a:lnTo>
                    <a:pt x="112888" y="34197"/>
                  </a:lnTo>
                  <a:lnTo>
                    <a:pt x="119206" y="35215"/>
                  </a:lnTo>
                  <a:lnTo>
                    <a:pt x="125653" y="35356"/>
                  </a:lnTo>
                  <a:lnTo>
                    <a:pt x="125552" y="32816"/>
                  </a:lnTo>
                  <a:lnTo>
                    <a:pt x="123405" y="33108"/>
                  </a:lnTo>
                  <a:lnTo>
                    <a:pt x="80135" y="24490"/>
                  </a:lnTo>
                  <a:lnTo>
                    <a:pt x="69741" y="21950"/>
                  </a:lnTo>
                  <a:lnTo>
                    <a:pt x="21354" y="7405"/>
                  </a:lnTo>
                  <a:lnTo>
                    <a:pt x="6096" y="2070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291513" y="1728444"/>
              <a:ext cx="97155" cy="20320"/>
            </a:xfrm>
            <a:custGeom>
              <a:avLst/>
              <a:gdLst/>
              <a:ahLst/>
              <a:cxnLst/>
              <a:rect l="l" t="t" r="r" b="b"/>
              <a:pathLst>
                <a:path w="97155" h="20319">
                  <a:moveTo>
                    <a:pt x="2400" y="0"/>
                  </a:moveTo>
                  <a:lnTo>
                    <a:pt x="0" y="2171"/>
                  </a:lnTo>
                  <a:lnTo>
                    <a:pt x="863" y="3365"/>
                  </a:lnTo>
                  <a:lnTo>
                    <a:pt x="2159" y="3848"/>
                  </a:lnTo>
                  <a:lnTo>
                    <a:pt x="35991" y="11518"/>
                  </a:lnTo>
                  <a:lnTo>
                    <a:pt x="58926" y="15794"/>
                  </a:lnTo>
                  <a:lnTo>
                    <a:pt x="66459" y="17741"/>
                  </a:lnTo>
                  <a:lnTo>
                    <a:pt x="82042" y="19824"/>
                  </a:lnTo>
                  <a:lnTo>
                    <a:pt x="96570" y="19824"/>
                  </a:lnTo>
                  <a:lnTo>
                    <a:pt x="96456" y="17310"/>
                  </a:lnTo>
                  <a:lnTo>
                    <a:pt x="94322" y="17627"/>
                  </a:lnTo>
                  <a:lnTo>
                    <a:pt x="87274" y="15709"/>
                  </a:lnTo>
                  <a:lnTo>
                    <a:pt x="81521" y="16268"/>
                  </a:lnTo>
                  <a:lnTo>
                    <a:pt x="54019" y="11969"/>
                  </a:lnTo>
                  <a:lnTo>
                    <a:pt x="43121" y="10003"/>
                  </a:lnTo>
                  <a:lnTo>
                    <a:pt x="32321" y="7480"/>
                  </a:lnTo>
                  <a:lnTo>
                    <a:pt x="26012" y="6391"/>
                  </a:lnTo>
                  <a:lnTo>
                    <a:pt x="13560" y="3433"/>
                  </a:lnTo>
                  <a:lnTo>
                    <a:pt x="4927" y="156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E6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673656" y="1392072"/>
              <a:ext cx="217804" cy="333375"/>
            </a:xfrm>
            <a:custGeom>
              <a:avLst/>
              <a:gdLst/>
              <a:ahLst/>
              <a:cxnLst/>
              <a:rect l="l" t="t" r="r" b="b"/>
              <a:pathLst>
                <a:path w="217805" h="333375">
                  <a:moveTo>
                    <a:pt x="154990" y="88"/>
                  </a:moveTo>
                  <a:lnTo>
                    <a:pt x="148488" y="0"/>
                  </a:lnTo>
                  <a:lnTo>
                    <a:pt x="152920" y="4584"/>
                  </a:lnTo>
                  <a:lnTo>
                    <a:pt x="156895" y="9791"/>
                  </a:lnTo>
                  <a:lnTo>
                    <a:pt x="183595" y="37772"/>
                  </a:lnTo>
                  <a:lnTo>
                    <a:pt x="204101" y="77368"/>
                  </a:lnTo>
                  <a:lnTo>
                    <a:pt x="204851" y="78562"/>
                  </a:lnTo>
                  <a:lnTo>
                    <a:pt x="212880" y="120711"/>
                  </a:lnTo>
                  <a:lnTo>
                    <a:pt x="212478" y="131511"/>
                  </a:lnTo>
                  <a:lnTo>
                    <a:pt x="203059" y="172339"/>
                  </a:lnTo>
                  <a:lnTo>
                    <a:pt x="185286" y="206451"/>
                  </a:lnTo>
                  <a:lnTo>
                    <a:pt x="174688" y="220459"/>
                  </a:lnTo>
                  <a:lnTo>
                    <a:pt x="170395" y="227672"/>
                  </a:lnTo>
                  <a:lnTo>
                    <a:pt x="160248" y="236296"/>
                  </a:lnTo>
                  <a:lnTo>
                    <a:pt x="157670" y="240766"/>
                  </a:lnTo>
                  <a:lnTo>
                    <a:pt x="140636" y="255398"/>
                  </a:lnTo>
                  <a:lnTo>
                    <a:pt x="105368" y="282194"/>
                  </a:lnTo>
                  <a:lnTo>
                    <a:pt x="72283" y="302386"/>
                  </a:lnTo>
                  <a:lnTo>
                    <a:pt x="31407" y="320751"/>
                  </a:lnTo>
                  <a:lnTo>
                    <a:pt x="24041" y="324662"/>
                  </a:lnTo>
                  <a:lnTo>
                    <a:pt x="10375" y="327787"/>
                  </a:lnTo>
                  <a:lnTo>
                    <a:pt x="4559" y="329539"/>
                  </a:lnTo>
                  <a:lnTo>
                    <a:pt x="0" y="333349"/>
                  </a:lnTo>
                  <a:lnTo>
                    <a:pt x="9732" y="331306"/>
                  </a:lnTo>
                  <a:lnTo>
                    <a:pt x="62582" y="309456"/>
                  </a:lnTo>
                  <a:lnTo>
                    <a:pt x="91046" y="294957"/>
                  </a:lnTo>
                  <a:lnTo>
                    <a:pt x="95250" y="293598"/>
                  </a:lnTo>
                  <a:lnTo>
                    <a:pt x="98640" y="290766"/>
                  </a:lnTo>
                  <a:lnTo>
                    <a:pt x="101739" y="289598"/>
                  </a:lnTo>
                  <a:lnTo>
                    <a:pt x="104063" y="287274"/>
                  </a:lnTo>
                  <a:lnTo>
                    <a:pt x="135163" y="265168"/>
                  </a:lnTo>
                  <a:lnTo>
                    <a:pt x="167500" y="234365"/>
                  </a:lnTo>
                  <a:lnTo>
                    <a:pt x="168351" y="232968"/>
                  </a:lnTo>
                  <a:lnTo>
                    <a:pt x="169430" y="231787"/>
                  </a:lnTo>
                  <a:lnTo>
                    <a:pt x="170840" y="230936"/>
                  </a:lnTo>
                  <a:lnTo>
                    <a:pt x="179285" y="221424"/>
                  </a:lnTo>
                  <a:lnTo>
                    <a:pt x="183184" y="216408"/>
                  </a:lnTo>
                  <a:lnTo>
                    <a:pt x="184391" y="213486"/>
                  </a:lnTo>
                  <a:lnTo>
                    <a:pt x="185483" y="212305"/>
                  </a:lnTo>
                  <a:lnTo>
                    <a:pt x="190741" y="204482"/>
                  </a:lnTo>
                  <a:lnTo>
                    <a:pt x="192112" y="202984"/>
                  </a:lnTo>
                  <a:lnTo>
                    <a:pt x="193535" y="200875"/>
                  </a:lnTo>
                  <a:lnTo>
                    <a:pt x="195935" y="196392"/>
                  </a:lnTo>
                  <a:lnTo>
                    <a:pt x="196659" y="193903"/>
                  </a:lnTo>
                  <a:lnTo>
                    <a:pt x="199898" y="190080"/>
                  </a:lnTo>
                  <a:lnTo>
                    <a:pt x="200787" y="188417"/>
                  </a:lnTo>
                  <a:lnTo>
                    <a:pt x="201358" y="186626"/>
                  </a:lnTo>
                  <a:lnTo>
                    <a:pt x="202184" y="184950"/>
                  </a:lnTo>
                  <a:lnTo>
                    <a:pt x="202971" y="182486"/>
                  </a:lnTo>
                  <a:lnTo>
                    <a:pt x="205270" y="177888"/>
                  </a:lnTo>
                  <a:lnTo>
                    <a:pt x="207657" y="170992"/>
                  </a:lnTo>
                  <a:lnTo>
                    <a:pt x="210134" y="167157"/>
                  </a:lnTo>
                  <a:lnTo>
                    <a:pt x="212585" y="157441"/>
                  </a:lnTo>
                  <a:lnTo>
                    <a:pt x="213321" y="155511"/>
                  </a:lnTo>
                  <a:lnTo>
                    <a:pt x="213995" y="152717"/>
                  </a:lnTo>
                  <a:lnTo>
                    <a:pt x="213969" y="151142"/>
                  </a:lnTo>
                  <a:lnTo>
                    <a:pt x="214566" y="149707"/>
                  </a:lnTo>
                  <a:lnTo>
                    <a:pt x="215277" y="144513"/>
                  </a:lnTo>
                  <a:lnTo>
                    <a:pt x="215988" y="142697"/>
                  </a:lnTo>
                  <a:lnTo>
                    <a:pt x="217076" y="132544"/>
                  </a:lnTo>
                  <a:lnTo>
                    <a:pt x="217428" y="123937"/>
                  </a:lnTo>
                  <a:lnTo>
                    <a:pt x="217271" y="106692"/>
                  </a:lnTo>
                  <a:lnTo>
                    <a:pt x="216077" y="102882"/>
                  </a:lnTo>
                  <a:lnTo>
                    <a:pt x="216293" y="100571"/>
                  </a:lnTo>
                  <a:lnTo>
                    <a:pt x="215938" y="98323"/>
                  </a:lnTo>
                  <a:lnTo>
                    <a:pt x="214998" y="95046"/>
                  </a:lnTo>
                  <a:lnTo>
                    <a:pt x="215201" y="93078"/>
                  </a:lnTo>
                  <a:lnTo>
                    <a:pt x="213398" y="87503"/>
                  </a:lnTo>
                  <a:lnTo>
                    <a:pt x="210121" y="80543"/>
                  </a:lnTo>
                  <a:lnTo>
                    <a:pt x="209308" y="74739"/>
                  </a:lnTo>
                  <a:lnTo>
                    <a:pt x="206489" y="69697"/>
                  </a:lnTo>
                  <a:lnTo>
                    <a:pt x="204800" y="65900"/>
                  </a:lnTo>
                  <a:lnTo>
                    <a:pt x="203377" y="62001"/>
                  </a:lnTo>
                  <a:lnTo>
                    <a:pt x="200063" y="55892"/>
                  </a:lnTo>
                  <a:lnTo>
                    <a:pt x="198348" y="53670"/>
                  </a:lnTo>
                  <a:lnTo>
                    <a:pt x="197192" y="51142"/>
                  </a:lnTo>
                  <a:lnTo>
                    <a:pt x="195135" y="48679"/>
                  </a:lnTo>
                  <a:lnTo>
                    <a:pt x="192951" y="43713"/>
                  </a:lnTo>
                  <a:lnTo>
                    <a:pt x="191884" y="42214"/>
                  </a:lnTo>
                  <a:lnTo>
                    <a:pt x="188391" y="39497"/>
                  </a:lnTo>
                  <a:lnTo>
                    <a:pt x="186372" y="35039"/>
                  </a:lnTo>
                  <a:lnTo>
                    <a:pt x="184404" y="32499"/>
                  </a:lnTo>
                  <a:lnTo>
                    <a:pt x="182765" y="29679"/>
                  </a:lnTo>
                  <a:lnTo>
                    <a:pt x="180200" y="27635"/>
                  </a:lnTo>
                  <a:lnTo>
                    <a:pt x="178562" y="26771"/>
                  </a:lnTo>
                  <a:lnTo>
                    <a:pt x="177673" y="25323"/>
                  </a:lnTo>
                  <a:lnTo>
                    <a:pt x="177038" y="23685"/>
                  </a:lnTo>
                  <a:lnTo>
                    <a:pt x="175653" y="21615"/>
                  </a:lnTo>
                  <a:lnTo>
                    <a:pt x="173697" y="20053"/>
                  </a:lnTo>
                  <a:lnTo>
                    <a:pt x="165290" y="11366"/>
                  </a:lnTo>
                  <a:lnTo>
                    <a:pt x="163334" y="9855"/>
                  </a:lnTo>
                  <a:lnTo>
                    <a:pt x="161785" y="8953"/>
                  </a:lnTo>
                  <a:lnTo>
                    <a:pt x="159245" y="6451"/>
                  </a:lnTo>
                  <a:lnTo>
                    <a:pt x="156273" y="4406"/>
                  </a:lnTo>
                  <a:lnTo>
                    <a:pt x="154990" y="88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760880" y="1375066"/>
              <a:ext cx="134620" cy="314325"/>
            </a:xfrm>
            <a:custGeom>
              <a:avLst/>
              <a:gdLst/>
              <a:ahLst/>
              <a:cxnLst/>
              <a:rect l="l" t="t" r="r" b="b"/>
              <a:pathLst>
                <a:path w="134619" h="314325">
                  <a:moveTo>
                    <a:pt x="11417" y="307784"/>
                  </a:moveTo>
                  <a:lnTo>
                    <a:pt x="7073" y="308876"/>
                  </a:lnTo>
                  <a:lnTo>
                    <a:pt x="3175" y="310769"/>
                  </a:lnTo>
                  <a:lnTo>
                    <a:pt x="0" y="314007"/>
                  </a:lnTo>
                  <a:lnTo>
                    <a:pt x="4483" y="313169"/>
                  </a:lnTo>
                  <a:lnTo>
                    <a:pt x="9131" y="312635"/>
                  </a:lnTo>
                  <a:lnTo>
                    <a:pt x="11417" y="307784"/>
                  </a:lnTo>
                  <a:close/>
                </a:path>
                <a:path w="134619" h="314325">
                  <a:moveTo>
                    <a:pt x="134277" y="132054"/>
                  </a:moveTo>
                  <a:lnTo>
                    <a:pt x="123952" y="91071"/>
                  </a:lnTo>
                  <a:lnTo>
                    <a:pt x="105791" y="56781"/>
                  </a:lnTo>
                  <a:lnTo>
                    <a:pt x="75285" y="22555"/>
                  </a:lnTo>
                  <a:lnTo>
                    <a:pt x="49580" y="2832"/>
                  </a:lnTo>
                  <a:lnTo>
                    <a:pt x="47371" y="0"/>
                  </a:lnTo>
                  <a:lnTo>
                    <a:pt x="43611" y="393"/>
                  </a:lnTo>
                  <a:lnTo>
                    <a:pt x="51168" y="7886"/>
                  </a:lnTo>
                  <a:lnTo>
                    <a:pt x="58889" y="10477"/>
                  </a:lnTo>
                  <a:lnTo>
                    <a:pt x="63334" y="17018"/>
                  </a:lnTo>
                  <a:lnTo>
                    <a:pt x="71653" y="24282"/>
                  </a:lnTo>
                  <a:lnTo>
                    <a:pt x="73215" y="25069"/>
                  </a:lnTo>
                  <a:lnTo>
                    <a:pt x="74422" y="26365"/>
                  </a:lnTo>
                  <a:lnTo>
                    <a:pt x="75806" y="27393"/>
                  </a:lnTo>
                  <a:lnTo>
                    <a:pt x="77127" y="29527"/>
                  </a:lnTo>
                  <a:lnTo>
                    <a:pt x="78854" y="31254"/>
                  </a:lnTo>
                  <a:lnTo>
                    <a:pt x="82308" y="33350"/>
                  </a:lnTo>
                  <a:lnTo>
                    <a:pt x="83350" y="34391"/>
                  </a:lnTo>
                  <a:lnTo>
                    <a:pt x="85445" y="37833"/>
                  </a:lnTo>
                  <a:lnTo>
                    <a:pt x="87172" y="39573"/>
                  </a:lnTo>
                  <a:lnTo>
                    <a:pt x="89306" y="40894"/>
                  </a:lnTo>
                  <a:lnTo>
                    <a:pt x="90589" y="44259"/>
                  </a:lnTo>
                  <a:lnTo>
                    <a:pt x="92417" y="45046"/>
                  </a:lnTo>
                  <a:lnTo>
                    <a:pt x="94627" y="47358"/>
                  </a:lnTo>
                  <a:lnTo>
                    <a:pt x="95669" y="50673"/>
                  </a:lnTo>
                  <a:lnTo>
                    <a:pt x="98640" y="52324"/>
                  </a:lnTo>
                  <a:lnTo>
                    <a:pt x="99491" y="54762"/>
                  </a:lnTo>
                  <a:lnTo>
                    <a:pt x="102793" y="58547"/>
                  </a:lnTo>
                  <a:lnTo>
                    <a:pt x="106984" y="64414"/>
                  </a:lnTo>
                  <a:lnTo>
                    <a:pt x="107734" y="66319"/>
                  </a:lnTo>
                  <a:lnTo>
                    <a:pt x="112229" y="72491"/>
                  </a:lnTo>
                  <a:lnTo>
                    <a:pt x="115900" y="83121"/>
                  </a:lnTo>
                  <a:lnTo>
                    <a:pt x="118376" y="86588"/>
                  </a:lnTo>
                  <a:lnTo>
                    <a:pt x="121577" y="91706"/>
                  </a:lnTo>
                  <a:lnTo>
                    <a:pt x="122796" y="97561"/>
                  </a:lnTo>
                  <a:lnTo>
                    <a:pt x="125056" y="105029"/>
                  </a:lnTo>
                  <a:lnTo>
                    <a:pt x="125272" y="106946"/>
                  </a:lnTo>
                  <a:lnTo>
                    <a:pt x="126682" y="108394"/>
                  </a:lnTo>
                  <a:lnTo>
                    <a:pt x="128028" y="110312"/>
                  </a:lnTo>
                  <a:lnTo>
                    <a:pt x="126428" y="112699"/>
                  </a:lnTo>
                  <a:lnTo>
                    <a:pt x="129120" y="116903"/>
                  </a:lnTo>
                  <a:lnTo>
                    <a:pt x="127419" y="119621"/>
                  </a:lnTo>
                  <a:lnTo>
                    <a:pt x="128765" y="121894"/>
                  </a:lnTo>
                  <a:lnTo>
                    <a:pt x="129286" y="131521"/>
                  </a:lnTo>
                  <a:lnTo>
                    <a:pt x="129425" y="141147"/>
                  </a:lnTo>
                  <a:lnTo>
                    <a:pt x="128955" y="150749"/>
                  </a:lnTo>
                  <a:lnTo>
                    <a:pt x="127723" y="160324"/>
                  </a:lnTo>
                  <a:lnTo>
                    <a:pt x="126428" y="162242"/>
                  </a:lnTo>
                  <a:lnTo>
                    <a:pt x="128028" y="164642"/>
                  </a:lnTo>
                  <a:lnTo>
                    <a:pt x="125463" y="168109"/>
                  </a:lnTo>
                  <a:lnTo>
                    <a:pt x="126911" y="170192"/>
                  </a:lnTo>
                  <a:lnTo>
                    <a:pt x="125641" y="171742"/>
                  </a:lnTo>
                  <a:lnTo>
                    <a:pt x="124790" y="174117"/>
                  </a:lnTo>
                  <a:lnTo>
                    <a:pt x="124790" y="176745"/>
                  </a:lnTo>
                  <a:lnTo>
                    <a:pt x="123571" y="179006"/>
                  </a:lnTo>
                  <a:lnTo>
                    <a:pt x="122605" y="183807"/>
                  </a:lnTo>
                  <a:lnTo>
                    <a:pt x="118376" y="192519"/>
                  </a:lnTo>
                  <a:lnTo>
                    <a:pt x="117551" y="192963"/>
                  </a:lnTo>
                  <a:lnTo>
                    <a:pt x="117335" y="194589"/>
                  </a:lnTo>
                  <a:lnTo>
                    <a:pt x="114223" y="201866"/>
                  </a:lnTo>
                  <a:lnTo>
                    <a:pt x="112572" y="203212"/>
                  </a:lnTo>
                  <a:lnTo>
                    <a:pt x="112090" y="205016"/>
                  </a:lnTo>
                  <a:lnTo>
                    <a:pt x="112141" y="207048"/>
                  </a:lnTo>
                  <a:lnTo>
                    <a:pt x="110655" y="209054"/>
                  </a:lnTo>
                  <a:lnTo>
                    <a:pt x="109562" y="211328"/>
                  </a:lnTo>
                  <a:lnTo>
                    <a:pt x="107988" y="213283"/>
                  </a:lnTo>
                  <a:lnTo>
                    <a:pt x="105918" y="214896"/>
                  </a:lnTo>
                  <a:lnTo>
                    <a:pt x="105397" y="217551"/>
                  </a:lnTo>
                  <a:lnTo>
                    <a:pt x="103847" y="219506"/>
                  </a:lnTo>
                  <a:lnTo>
                    <a:pt x="103263" y="221513"/>
                  </a:lnTo>
                  <a:lnTo>
                    <a:pt x="100723" y="224701"/>
                  </a:lnTo>
                  <a:lnTo>
                    <a:pt x="98844" y="225463"/>
                  </a:lnTo>
                  <a:lnTo>
                    <a:pt x="98463" y="227342"/>
                  </a:lnTo>
                  <a:lnTo>
                    <a:pt x="97612" y="228854"/>
                  </a:lnTo>
                  <a:lnTo>
                    <a:pt x="96558" y="230060"/>
                  </a:lnTo>
                  <a:lnTo>
                    <a:pt x="96634" y="231838"/>
                  </a:lnTo>
                  <a:lnTo>
                    <a:pt x="90817" y="237375"/>
                  </a:lnTo>
                  <a:lnTo>
                    <a:pt x="86652" y="242214"/>
                  </a:lnTo>
                  <a:lnTo>
                    <a:pt x="83070" y="247548"/>
                  </a:lnTo>
                  <a:lnTo>
                    <a:pt x="81775" y="248335"/>
                  </a:lnTo>
                  <a:lnTo>
                    <a:pt x="80746" y="249377"/>
                  </a:lnTo>
                  <a:lnTo>
                    <a:pt x="79959" y="250659"/>
                  </a:lnTo>
                  <a:lnTo>
                    <a:pt x="74955" y="255104"/>
                  </a:lnTo>
                  <a:lnTo>
                    <a:pt x="65989" y="264985"/>
                  </a:lnTo>
                  <a:lnTo>
                    <a:pt x="60883" y="269316"/>
                  </a:lnTo>
                  <a:lnTo>
                    <a:pt x="54775" y="273558"/>
                  </a:lnTo>
                  <a:lnTo>
                    <a:pt x="48196" y="283413"/>
                  </a:lnTo>
                  <a:lnTo>
                    <a:pt x="40424" y="286499"/>
                  </a:lnTo>
                  <a:lnTo>
                    <a:pt x="28829" y="295783"/>
                  </a:lnTo>
                  <a:lnTo>
                    <a:pt x="11417" y="307784"/>
                  </a:lnTo>
                  <a:lnTo>
                    <a:pt x="16611" y="306743"/>
                  </a:lnTo>
                  <a:lnTo>
                    <a:pt x="17754" y="304749"/>
                  </a:lnTo>
                  <a:lnTo>
                    <a:pt x="19278" y="303022"/>
                  </a:lnTo>
                  <a:lnTo>
                    <a:pt x="26454" y="300710"/>
                  </a:lnTo>
                  <a:lnTo>
                    <a:pt x="30416" y="297243"/>
                  </a:lnTo>
                  <a:lnTo>
                    <a:pt x="43078" y="287718"/>
                  </a:lnTo>
                  <a:lnTo>
                    <a:pt x="68529" y="267284"/>
                  </a:lnTo>
                  <a:lnTo>
                    <a:pt x="68541" y="265074"/>
                  </a:lnTo>
                  <a:lnTo>
                    <a:pt x="77597" y="258229"/>
                  </a:lnTo>
                  <a:lnTo>
                    <a:pt x="106578" y="222224"/>
                  </a:lnTo>
                  <a:lnTo>
                    <a:pt x="126111" y="183108"/>
                  </a:lnTo>
                  <a:lnTo>
                    <a:pt x="133934" y="146405"/>
                  </a:lnTo>
                  <a:lnTo>
                    <a:pt x="134277" y="132054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177289" y="1681886"/>
              <a:ext cx="146685" cy="55244"/>
            </a:xfrm>
            <a:custGeom>
              <a:avLst/>
              <a:gdLst/>
              <a:ahLst/>
              <a:cxnLst/>
              <a:rect l="l" t="t" r="r" b="b"/>
              <a:pathLst>
                <a:path w="146684" h="55244">
                  <a:moveTo>
                    <a:pt x="2806" y="0"/>
                  </a:moveTo>
                  <a:lnTo>
                    <a:pt x="0" y="1993"/>
                  </a:lnTo>
                  <a:lnTo>
                    <a:pt x="1244" y="3505"/>
                  </a:lnTo>
                  <a:lnTo>
                    <a:pt x="3441" y="4089"/>
                  </a:lnTo>
                  <a:lnTo>
                    <a:pt x="4152" y="6146"/>
                  </a:lnTo>
                  <a:lnTo>
                    <a:pt x="11963" y="10731"/>
                  </a:lnTo>
                  <a:lnTo>
                    <a:pt x="23355" y="15900"/>
                  </a:lnTo>
                  <a:lnTo>
                    <a:pt x="30200" y="19938"/>
                  </a:lnTo>
                  <a:lnTo>
                    <a:pt x="40208" y="24650"/>
                  </a:lnTo>
                  <a:lnTo>
                    <a:pt x="43929" y="24650"/>
                  </a:lnTo>
                  <a:lnTo>
                    <a:pt x="45694" y="27939"/>
                  </a:lnTo>
                  <a:lnTo>
                    <a:pt x="48691" y="29362"/>
                  </a:lnTo>
                  <a:lnTo>
                    <a:pt x="52120" y="29451"/>
                  </a:lnTo>
                  <a:lnTo>
                    <a:pt x="55041" y="31064"/>
                  </a:lnTo>
                  <a:lnTo>
                    <a:pt x="59893" y="31407"/>
                  </a:lnTo>
                  <a:lnTo>
                    <a:pt x="64147" y="33693"/>
                  </a:lnTo>
                  <a:lnTo>
                    <a:pt x="75381" y="37607"/>
                  </a:lnTo>
                  <a:lnTo>
                    <a:pt x="101866" y="45783"/>
                  </a:lnTo>
                  <a:lnTo>
                    <a:pt x="107848" y="48221"/>
                  </a:lnTo>
                  <a:lnTo>
                    <a:pt x="114223" y="48717"/>
                  </a:lnTo>
                  <a:lnTo>
                    <a:pt x="125672" y="50916"/>
                  </a:lnTo>
                  <a:lnTo>
                    <a:pt x="132502" y="52692"/>
                  </a:lnTo>
                  <a:lnTo>
                    <a:pt x="139384" y="54210"/>
                  </a:lnTo>
                  <a:lnTo>
                    <a:pt x="146418" y="54952"/>
                  </a:lnTo>
                  <a:lnTo>
                    <a:pt x="146545" y="54178"/>
                  </a:lnTo>
                  <a:lnTo>
                    <a:pt x="145643" y="52654"/>
                  </a:lnTo>
                  <a:lnTo>
                    <a:pt x="144030" y="52336"/>
                  </a:lnTo>
                  <a:lnTo>
                    <a:pt x="142557" y="51790"/>
                  </a:lnTo>
                  <a:lnTo>
                    <a:pt x="103989" y="42183"/>
                  </a:lnTo>
                  <a:lnTo>
                    <a:pt x="66039" y="30403"/>
                  </a:lnTo>
                  <a:lnTo>
                    <a:pt x="21234" y="11285"/>
                  </a:lnTo>
                  <a:lnTo>
                    <a:pt x="4864" y="2057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222984" y="1709839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0" y="0"/>
                  </a:moveTo>
                  <a:lnTo>
                    <a:pt x="2667" y="2387"/>
                  </a:lnTo>
                  <a:lnTo>
                    <a:pt x="5880" y="3124"/>
                  </a:lnTo>
                  <a:lnTo>
                    <a:pt x="9347" y="3124"/>
                  </a:lnTo>
                  <a:lnTo>
                    <a:pt x="6883" y="101"/>
                  </a:lnTo>
                  <a:lnTo>
                    <a:pt x="3352" y="3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E0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719338" y="1332877"/>
              <a:ext cx="85725" cy="43180"/>
            </a:xfrm>
            <a:custGeom>
              <a:avLst/>
              <a:gdLst/>
              <a:ahLst/>
              <a:cxnLst/>
              <a:rect l="l" t="t" r="r" b="b"/>
              <a:pathLst>
                <a:path w="85725" h="43180">
                  <a:moveTo>
                    <a:pt x="15582" y="7277"/>
                  </a:moveTo>
                  <a:lnTo>
                    <a:pt x="11531" y="2400"/>
                  </a:lnTo>
                  <a:lnTo>
                    <a:pt x="5702" y="1346"/>
                  </a:lnTo>
                  <a:lnTo>
                    <a:pt x="0" y="0"/>
                  </a:lnTo>
                  <a:lnTo>
                    <a:pt x="4775" y="3327"/>
                  </a:lnTo>
                  <a:lnTo>
                    <a:pt x="10439" y="4749"/>
                  </a:lnTo>
                  <a:lnTo>
                    <a:pt x="15582" y="7277"/>
                  </a:lnTo>
                  <a:close/>
                </a:path>
                <a:path w="85725" h="43180">
                  <a:moveTo>
                    <a:pt x="22847" y="9347"/>
                  </a:moveTo>
                  <a:lnTo>
                    <a:pt x="21805" y="6934"/>
                  </a:lnTo>
                  <a:lnTo>
                    <a:pt x="19659" y="7289"/>
                  </a:lnTo>
                  <a:lnTo>
                    <a:pt x="17653" y="7277"/>
                  </a:lnTo>
                  <a:lnTo>
                    <a:pt x="18694" y="9690"/>
                  </a:lnTo>
                  <a:lnTo>
                    <a:pt x="20840" y="9334"/>
                  </a:lnTo>
                  <a:lnTo>
                    <a:pt x="22847" y="9347"/>
                  </a:lnTo>
                  <a:close/>
                </a:path>
                <a:path w="85725" h="43180">
                  <a:moveTo>
                    <a:pt x="29083" y="12458"/>
                  </a:moveTo>
                  <a:lnTo>
                    <a:pt x="28295" y="10566"/>
                  </a:lnTo>
                  <a:lnTo>
                    <a:pt x="26708" y="10287"/>
                  </a:lnTo>
                  <a:lnTo>
                    <a:pt x="24930" y="10375"/>
                  </a:lnTo>
                  <a:lnTo>
                    <a:pt x="25984" y="11722"/>
                  </a:lnTo>
                  <a:lnTo>
                    <a:pt x="27432" y="12293"/>
                  </a:lnTo>
                  <a:lnTo>
                    <a:pt x="29083" y="12458"/>
                  </a:lnTo>
                  <a:close/>
                </a:path>
                <a:path w="85725" h="43180">
                  <a:moveTo>
                    <a:pt x="40500" y="17653"/>
                  </a:moveTo>
                  <a:lnTo>
                    <a:pt x="38696" y="16065"/>
                  </a:lnTo>
                  <a:lnTo>
                    <a:pt x="36995" y="14274"/>
                  </a:lnTo>
                  <a:lnTo>
                    <a:pt x="34264" y="14541"/>
                  </a:lnTo>
                  <a:lnTo>
                    <a:pt x="35661" y="16941"/>
                  </a:lnTo>
                  <a:lnTo>
                    <a:pt x="37922" y="17627"/>
                  </a:lnTo>
                  <a:lnTo>
                    <a:pt x="40500" y="17653"/>
                  </a:lnTo>
                  <a:close/>
                </a:path>
                <a:path w="85725" h="43180">
                  <a:moveTo>
                    <a:pt x="52971" y="23888"/>
                  </a:moveTo>
                  <a:lnTo>
                    <a:pt x="51257" y="21272"/>
                  </a:lnTo>
                  <a:lnTo>
                    <a:pt x="48488" y="20485"/>
                  </a:lnTo>
                  <a:lnTo>
                    <a:pt x="45707" y="19735"/>
                  </a:lnTo>
                  <a:lnTo>
                    <a:pt x="47586" y="22059"/>
                  </a:lnTo>
                  <a:lnTo>
                    <a:pt x="49733" y="23914"/>
                  </a:lnTo>
                  <a:lnTo>
                    <a:pt x="52971" y="23888"/>
                  </a:lnTo>
                  <a:close/>
                </a:path>
                <a:path w="85725" h="43180">
                  <a:moveTo>
                    <a:pt x="62306" y="29083"/>
                  </a:moveTo>
                  <a:lnTo>
                    <a:pt x="60820" y="26809"/>
                  </a:lnTo>
                  <a:lnTo>
                    <a:pt x="59258" y="24650"/>
                  </a:lnTo>
                  <a:lnTo>
                    <a:pt x="56083" y="24930"/>
                  </a:lnTo>
                  <a:lnTo>
                    <a:pt x="57607" y="27127"/>
                  </a:lnTo>
                  <a:lnTo>
                    <a:pt x="59753" y="28422"/>
                  </a:lnTo>
                  <a:lnTo>
                    <a:pt x="62306" y="29083"/>
                  </a:lnTo>
                  <a:close/>
                </a:path>
                <a:path w="85725" h="43180">
                  <a:moveTo>
                    <a:pt x="85153" y="42583"/>
                  </a:moveTo>
                  <a:lnTo>
                    <a:pt x="81864" y="39928"/>
                  </a:lnTo>
                  <a:lnTo>
                    <a:pt x="78905" y="36525"/>
                  </a:lnTo>
                  <a:lnTo>
                    <a:pt x="70929" y="32854"/>
                  </a:lnTo>
                  <a:lnTo>
                    <a:pt x="67741" y="28308"/>
                  </a:lnTo>
                  <a:lnTo>
                    <a:pt x="62306" y="29083"/>
                  </a:lnTo>
                  <a:lnTo>
                    <a:pt x="65925" y="33312"/>
                  </a:lnTo>
                  <a:lnTo>
                    <a:pt x="71602" y="34277"/>
                  </a:lnTo>
                  <a:lnTo>
                    <a:pt x="78460" y="39801"/>
                  </a:lnTo>
                  <a:lnTo>
                    <a:pt x="81153" y="42710"/>
                  </a:lnTo>
                  <a:lnTo>
                    <a:pt x="85153" y="42583"/>
                  </a:lnTo>
                  <a:close/>
                </a:path>
              </a:pathLst>
            </a:custGeom>
            <a:solidFill>
              <a:srgbClr val="D9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395361" y="1294283"/>
              <a:ext cx="485140" cy="311150"/>
            </a:xfrm>
            <a:custGeom>
              <a:avLst/>
              <a:gdLst/>
              <a:ahLst/>
              <a:cxnLst/>
              <a:rect l="l" t="t" r="r" b="b"/>
              <a:pathLst>
                <a:path w="485139" h="311150">
                  <a:moveTo>
                    <a:pt x="63077" y="0"/>
                  </a:moveTo>
                  <a:lnTo>
                    <a:pt x="46909" y="186"/>
                  </a:lnTo>
                  <a:lnTo>
                    <a:pt x="9880" y="1713"/>
                  </a:lnTo>
                  <a:lnTo>
                    <a:pt x="4635" y="939"/>
                  </a:lnTo>
                  <a:lnTo>
                    <a:pt x="0" y="3288"/>
                  </a:lnTo>
                  <a:lnTo>
                    <a:pt x="1981" y="5269"/>
                  </a:lnTo>
                  <a:lnTo>
                    <a:pt x="4533" y="4787"/>
                  </a:lnTo>
                  <a:lnTo>
                    <a:pt x="46375" y="2858"/>
                  </a:lnTo>
                  <a:lnTo>
                    <a:pt x="67525" y="2513"/>
                  </a:lnTo>
                  <a:lnTo>
                    <a:pt x="75361" y="4075"/>
                  </a:lnTo>
                  <a:lnTo>
                    <a:pt x="83312" y="3720"/>
                  </a:lnTo>
                  <a:lnTo>
                    <a:pt x="93015" y="3728"/>
                  </a:lnTo>
                  <a:lnTo>
                    <a:pt x="112394" y="4800"/>
                  </a:lnTo>
                  <a:lnTo>
                    <a:pt x="122097" y="4787"/>
                  </a:lnTo>
                  <a:lnTo>
                    <a:pt x="137241" y="6429"/>
                  </a:lnTo>
                  <a:lnTo>
                    <a:pt x="164488" y="9035"/>
                  </a:lnTo>
                  <a:lnTo>
                    <a:pt x="178054" y="10895"/>
                  </a:lnTo>
                  <a:lnTo>
                    <a:pt x="201335" y="14674"/>
                  </a:lnTo>
                  <a:lnTo>
                    <a:pt x="209016" y="16394"/>
                  </a:lnTo>
                  <a:lnTo>
                    <a:pt x="216522" y="17449"/>
                  </a:lnTo>
                  <a:lnTo>
                    <a:pt x="223926" y="19087"/>
                  </a:lnTo>
                  <a:lnTo>
                    <a:pt x="238683" y="21576"/>
                  </a:lnTo>
                  <a:lnTo>
                    <a:pt x="273608" y="31147"/>
                  </a:lnTo>
                  <a:lnTo>
                    <a:pt x="283875" y="34222"/>
                  </a:lnTo>
                  <a:lnTo>
                    <a:pt x="293966" y="37870"/>
                  </a:lnTo>
                  <a:lnTo>
                    <a:pt x="297205" y="38581"/>
                  </a:lnTo>
                  <a:lnTo>
                    <a:pt x="300647" y="38505"/>
                  </a:lnTo>
                  <a:lnTo>
                    <a:pt x="303517" y="40524"/>
                  </a:lnTo>
                  <a:lnTo>
                    <a:pt x="305689" y="42404"/>
                  </a:lnTo>
                  <a:lnTo>
                    <a:pt x="314731" y="44550"/>
                  </a:lnTo>
                  <a:lnTo>
                    <a:pt x="316953" y="46506"/>
                  </a:lnTo>
                  <a:lnTo>
                    <a:pt x="317855" y="46874"/>
                  </a:lnTo>
                  <a:lnTo>
                    <a:pt x="321792" y="47433"/>
                  </a:lnTo>
                  <a:lnTo>
                    <a:pt x="334835" y="52965"/>
                  </a:lnTo>
                  <a:lnTo>
                    <a:pt x="342328" y="56403"/>
                  </a:lnTo>
                  <a:lnTo>
                    <a:pt x="349679" y="60130"/>
                  </a:lnTo>
                  <a:lnTo>
                    <a:pt x="356870" y="64185"/>
                  </a:lnTo>
                  <a:lnTo>
                    <a:pt x="359003" y="64858"/>
                  </a:lnTo>
                  <a:lnTo>
                    <a:pt x="366001" y="68706"/>
                  </a:lnTo>
                  <a:lnTo>
                    <a:pt x="373240" y="72135"/>
                  </a:lnTo>
                  <a:lnTo>
                    <a:pt x="379806" y="76745"/>
                  </a:lnTo>
                  <a:lnTo>
                    <a:pt x="383933" y="77850"/>
                  </a:lnTo>
                  <a:lnTo>
                    <a:pt x="386740" y="81177"/>
                  </a:lnTo>
                  <a:lnTo>
                    <a:pt x="391706" y="83565"/>
                  </a:lnTo>
                  <a:lnTo>
                    <a:pt x="399458" y="89244"/>
                  </a:lnTo>
                  <a:lnTo>
                    <a:pt x="410167" y="97762"/>
                  </a:lnTo>
                  <a:lnTo>
                    <a:pt x="421963" y="106570"/>
                  </a:lnTo>
                  <a:lnTo>
                    <a:pt x="427716" y="111883"/>
                  </a:lnTo>
                  <a:lnTo>
                    <a:pt x="433117" y="117505"/>
                  </a:lnTo>
                  <a:lnTo>
                    <a:pt x="442793" y="128241"/>
                  </a:lnTo>
                  <a:lnTo>
                    <a:pt x="455548" y="143839"/>
                  </a:lnTo>
                  <a:lnTo>
                    <a:pt x="460159" y="148513"/>
                  </a:lnTo>
                  <a:lnTo>
                    <a:pt x="461924" y="154824"/>
                  </a:lnTo>
                  <a:lnTo>
                    <a:pt x="468890" y="167430"/>
                  </a:lnTo>
                  <a:lnTo>
                    <a:pt x="472281" y="174687"/>
                  </a:lnTo>
                  <a:lnTo>
                    <a:pt x="475128" y="182144"/>
                  </a:lnTo>
                  <a:lnTo>
                    <a:pt x="477316" y="189826"/>
                  </a:lnTo>
                  <a:lnTo>
                    <a:pt x="479742" y="203651"/>
                  </a:lnTo>
                  <a:lnTo>
                    <a:pt x="480618" y="217532"/>
                  </a:lnTo>
                  <a:lnTo>
                    <a:pt x="479942" y="231425"/>
                  </a:lnTo>
                  <a:lnTo>
                    <a:pt x="467799" y="275981"/>
                  </a:lnTo>
                  <a:lnTo>
                    <a:pt x="451726" y="303999"/>
                  </a:lnTo>
                  <a:lnTo>
                    <a:pt x="449262" y="308748"/>
                  </a:lnTo>
                  <a:lnTo>
                    <a:pt x="450342" y="310628"/>
                  </a:lnTo>
                  <a:lnTo>
                    <a:pt x="450786" y="310996"/>
                  </a:lnTo>
                  <a:lnTo>
                    <a:pt x="451243" y="310996"/>
                  </a:lnTo>
                  <a:lnTo>
                    <a:pt x="473195" y="274647"/>
                  </a:lnTo>
                  <a:lnTo>
                    <a:pt x="484743" y="226481"/>
                  </a:lnTo>
                  <a:lnTo>
                    <a:pt x="484879" y="213523"/>
                  </a:lnTo>
                  <a:lnTo>
                    <a:pt x="483831" y="200506"/>
                  </a:lnTo>
                  <a:lnTo>
                    <a:pt x="482828" y="192493"/>
                  </a:lnTo>
                  <a:lnTo>
                    <a:pt x="482371" y="183882"/>
                  </a:lnTo>
                  <a:lnTo>
                    <a:pt x="478332" y="177049"/>
                  </a:lnTo>
                  <a:lnTo>
                    <a:pt x="474469" y="169778"/>
                  </a:lnTo>
                  <a:lnTo>
                    <a:pt x="467529" y="154893"/>
                  </a:lnTo>
                  <a:lnTo>
                    <a:pt x="463588" y="147636"/>
                  </a:lnTo>
                  <a:lnTo>
                    <a:pt x="435813" y="113448"/>
                  </a:lnTo>
                  <a:lnTo>
                    <a:pt x="400762" y="84827"/>
                  </a:lnTo>
                  <a:lnTo>
                    <a:pt x="364245" y="63184"/>
                  </a:lnTo>
                  <a:lnTo>
                    <a:pt x="316322" y="41625"/>
                  </a:lnTo>
                  <a:lnTo>
                    <a:pt x="273311" y="27020"/>
                  </a:lnTo>
                  <a:lnTo>
                    <a:pt x="234258" y="17381"/>
                  </a:lnTo>
                  <a:lnTo>
                    <a:pt x="216649" y="14058"/>
                  </a:lnTo>
                  <a:lnTo>
                    <a:pt x="208419" y="12216"/>
                  </a:lnTo>
                  <a:lnTo>
                    <a:pt x="165822" y="6234"/>
                  </a:lnTo>
                  <a:lnTo>
                    <a:pt x="114212" y="1748"/>
                  </a:lnTo>
                  <a:lnTo>
                    <a:pt x="93637" y="1066"/>
                  </a:lnTo>
                  <a:lnTo>
                    <a:pt x="86410" y="1307"/>
                  </a:lnTo>
                  <a:lnTo>
                    <a:pt x="79260" y="723"/>
                  </a:lnTo>
                  <a:lnTo>
                    <a:pt x="63077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389138" y="1604543"/>
              <a:ext cx="458470" cy="148590"/>
            </a:xfrm>
            <a:custGeom>
              <a:avLst/>
              <a:gdLst/>
              <a:ahLst/>
              <a:cxnLst/>
              <a:rect l="l" t="t" r="r" b="b"/>
              <a:pathLst>
                <a:path w="458469" h="148589">
                  <a:moveTo>
                    <a:pt x="456120" y="0"/>
                  </a:moveTo>
                  <a:lnTo>
                    <a:pt x="452628" y="3683"/>
                  </a:lnTo>
                  <a:lnTo>
                    <a:pt x="451040" y="4660"/>
                  </a:lnTo>
                  <a:lnTo>
                    <a:pt x="448259" y="6819"/>
                  </a:lnTo>
                  <a:lnTo>
                    <a:pt x="443245" y="13466"/>
                  </a:lnTo>
                  <a:lnTo>
                    <a:pt x="438924" y="18818"/>
                  </a:lnTo>
                  <a:lnTo>
                    <a:pt x="434099" y="23698"/>
                  </a:lnTo>
                  <a:lnTo>
                    <a:pt x="427812" y="28562"/>
                  </a:lnTo>
                  <a:lnTo>
                    <a:pt x="426821" y="30226"/>
                  </a:lnTo>
                  <a:lnTo>
                    <a:pt x="422325" y="35471"/>
                  </a:lnTo>
                  <a:lnTo>
                    <a:pt x="417398" y="40259"/>
                  </a:lnTo>
                  <a:lnTo>
                    <a:pt x="408305" y="46101"/>
                  </a:lnTo>
                  <a:lnTo>
                    <a:pt x="404520" y="51930"/>
                  </a:lnTo>
                  <a:lnTo>
                    <a:pt x="399453" y="53047"/>
                  </a:lnTo>
                  <a:lnTo>
                    <a:pt x="396189" y="56464"/>
                  </a:lnTo>
                  <a:lnTo>
                    <a:pt x="390575" y="60934"/>
                  </a:lnTo>
                  <a:lnTo>
                    <a:pt x="387337" y="65214"/>
                  </a:lnTo>
                  <a:lnTo>
                    <a:pt x="381863" y="66001"/>
                  </a:lnTo>
                  <a:lnTo>
                    <a:pt x="376999" y="68618"/>
                  </a:lnTo>
                  <a:lnTo>
                    <a:pt x="372529" y="71856"/>
                  </a:lnTo>
                  <a:lnTo>
                    <a:pt x="366725" y="76581"/>
                  </a:lnTo>
                  <a:lnTo>
                    <a:pt x="364870" y="76962"/>
                  </a:lnTo>
                  <a:lnTo>
                    <a:pt x="361378" y="78066"/>
                  </a:lnTo>
                  <a:lnTo>
                    <a:pt x="359029" y="80619"/>
                  </a:lnTo>
                  <a:lnTo>
                    <a:pt x="351733" y="84900"/>
                  </a:lnTo>
                  <a:lnTo>
                    <a:pt x="344231" y="88777"/>
                  </a:lnTo>
                  <a:lnTo>
                    <a:pt x="336556" y="92290"/>
                  </a:lnTo>
                  <a:lnTo>
                    <a:pt x="324459" y="97129"/>
                  </a:lnTo>
                  <a:lnTo>
                    <a:pt x="321094" y="100914"/>
                  </a:lnTo>
                  <a:lnTo>
                    <a:pt x="313664" y="100863"/>
                  </a:lnTo>
                  <a:lnTo>
                    <a:pt x="311492" y="101930"/>
                  </a:lnTo>
                  <a:lnTo>
                    <a:pt x="302077" y="105145"/>
                  </a:lnTo>
                  <a:lnTo>
                    <a:pt x="288070" y="110804"/>
                  </a:lnTo>
                  <a:lnTo>
                    <a:pt x="275590" y="115125"/>
                  </a:lnTo>
                  <a:lnTo>
                    <a:pt x="269862" y="115671"/>
                  </a:lnTo>
                  <a:lnTo>
                    <a:pt x="264795" y="118325"/>
                  </a:lnTo>
                  <a:lnTo>
                    <a:pt x="258787" y="120396"/>
                  </a:lnTo>
                  <a:lnTo>
                    <a:pt x="252983" y="123012"/>
                  </a:lnTo>
                  <a:lnTo>
                    <a:pt x="238391" y="125920"/>
                  </a:lnTo>
                  <a:lnTo>
                    <a:pt x="187908" y="136322"/>
                  </a:lnTo>
                  <a:lnTo>
                    <a:pt x="121881" y="143840"/>
                  </a:lnTo>
                  <a:lnTo>
                    <a:pt x="94248" y="145110"/>
                  </a:lnTo>
                  <a:lnTo>
                    <a:pt x="66662" y="145084"/>
                  </a:lnTo>
                  <a:lnTo>
                    <a:pt x="46211" y="144727"/>
                  </a:lnTo>
                  <a:lnTo>
                    <a:pt x="8051" y="142227"/>
                  </a:lnTo>
                  <a:lnTo>
                    <a:pt x="3797" y="141084"/>
                  </a:lnTo>
                  <a:lnTo>
                    <a:pt x="0" y="143725"/>
                  </a:lnTo>
                  <a:lnTo>
                    <a:pt x="5943" y="145516"/>
                  </a:lnTo>
                  <a:lnTo>
                    <a:pt x="12153" y="145300"/>
                  </a:lnTo>
                  <a:lnTo>
                    <a:pt x="26123" y="146151"/>
                  </a:lnTo>
                  <a:lnTo>
                    <a:pt x="34137" y="146278"/>
                  </a:lnTo>
                  <a:lnTo>
                    <a:pt x="41909" y="147193"/>
                  </a:lnTo>
                  <a:lnTo>
                    <a:pt x="51991" y="148021"/>
                  </a:lnTo>
                  <a:lnTo>
                    <a:pt x="62071" y="148289"/>
                  </a:lnTo>
                  <a:lnTo>
                    <a:pt x="94617" y="148151"/>
                  </a:lnTo>
                  <a:lnTo>
                    <a:pt x="107110" y="147781"/>
                  </a:lnTo>
                  <a:lnTo>
                    <a:pt x="146549" y="144769"/>
                  </a:lnTo>
                  <a:lnTo>
                    <a:pt x="212200" y="136343"/>
                  </a:lnTo>
                  <a:lnTo>
                    <a:pt x="266986" y="122888"/>
                  </a:lnTo>
                  <a:lnTo>
                    <a:pt x="312532" y="106626"/>
                  </a:lnTo>
                  <a:lnTo>
                    <a:pt x="352053" y="88274"/>
                  </a:lnTo>
                  <a:lnTo>
                    <a:pt x="364998" y="80492"/>
                  </a:lnTo>
                  <a:lnTo>
                    <a:pt x="371678" y="78562"/>
                  </a:lnTo>
                  <a:lnTo>
                    <a:pt x="380809" y="69761"/>
                  </a:lnTo>
                  <a:lnTo>
                    <a:pt x="386283" y="67551"/>
                  </a:lnTo>
                  <a:lnTo>
                    <a:pt x="396062" y="62509"/>
                  </a:lnTo>
                  <a:lnTo>
                    <a:pt x="399630" y="58407"/>
                  </a:lnTo>
                  <a:lnTo>
                    <a:pt x="404050" y="55473"/>
                  </a:lnTo>
                  <a:lnTo>
                    <a:pt x="410041" y="51052"/>
                  </a:lnTo>
                  <a:lnTo>
                    <a:pt x="415677" y="46220"/>
                  </a:lnTo>
                  <a:lnTo>
                    <a:pt x="432998" y="30544"/>
                  </a:lnTo>
                  <a:lnTo>
                    <a:pt x="438873" y="24391"/>
                  </a:lnTo>
                  <a:lnTo>
                    <a:pt x="453148" y="8509"/>
                  </a:lnTo>
                  <a:lnTo>
                    <a:pt x="458330" y="6146"/>
                  </a:lnTo>
                  <a:lnTo>
                    <a:pt x="457936" y="419"/>
                  </a:lnTo>
                  <a:lnTo>
                    <a:pt x="456895" y="419"/>
                  </a:lnTo>
                  <a:lnTo>
                    <a:pt x="456120" y="0"/>
                  </a:lnTo>
                  <a:close/>
                </a:path>
              </a:pathLst>
            </a:custGeom>
            <a:solidFill>
              <a:srgbClr val="E6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323708" y="1721916"/>
              <a:ext cx="331470" cy="29845"/>
            </a:xfrm>
            <a:custGeom>
              <a:avLst/>
              <a:gdLst/>
              <a:ahLst/>
              <a:cxnLst/>
              <a:rect l="l" t="t" r="r" b="b"/>
              <a:pathLst>
                <a:path w="331469" h="29844">
                  <a:moveTo>
                    <a:pt x="329907" y="0"/>
                  </a:moveTo>
                  <a:lnTo>
                    <a:pt x="326516" y="457"/>
                  </a:lnTo>
                  <a:lnTo>
                    <a:pt x="321665" y="2349"/>
                  </a:lnTo>
                  <a:lnTo>
                    <a:pt x="316877" y="4533"/>
                  </a:lnTo>
                  <a:lnTo>
                    <a:pt x="311518" y="4546"/>
                  </a:lnTo>
                  <a:lnTo>
                    <a:pt x="308521" y="6121"/>
                  </a:lnTo>
                  <a:lnTo>
                    <a:pt x="301002" y="8026"/>
                  </a:lnTo>
                  <a:lnTo>
                    <a:pt x="297052" y="9232"/>
                  </a:lnTo>
                  <a:lnTo>
                    <a:pt x="274623" y="14192"/>
                  </a:lnTo>
                  <a:lnTo>
                    <a:pt x="265360" y="15781"/>
                  </a:lnTo>
                  <a:lnTo>
                    <a:pt x="255968" y="16598"/>
                  </a:lnTo>
                  <a:lnTo>
                    <a:pt x="216268" y="21957"/>
                  </a:lnTo>
                  <a:lnTo>
                    <a:pt x="202044" y="23288"/>
                  </a:lnTo>
                  <a:lnTo>
                    <a:pt x="171640" y="25120"/>
                  </a:lnTo>
                  <a:lnTo>
                    <a:pt x="169240" y="25971"/>
                  </a:lnTo>
                  <a:lnTo>
                    <a:pt x="123107" y="25641"/>
                  </a:lnTo>
                  <a:lnTo>
                    <a:pt x="83243" y="23696"/>
                  </a:lnTo>
                  <a:lnTo>
                    <a:pt x="52870" y="20523"/>
                  </a:lnTo>
                  <a:lnTo>
                    <a:pt x="49593" y="21285"/>
                  </a:lnTo>
                  <a:lnTo>
                    <a:pt x="42240" y="19608"/>
                  </a:lnTo>
                  <a:lnTo>
                    <a:pt x="39458" y="20192"/>
                  </a:lnTo>
                  <a:lnTo>
                    <a:pt x="36817" y="19354"/>
                  </a:lnTo>
                  <a:lnTo>
                    <a:pt x="33578" y="18808"/>
                  </a:lnTo>
                  <a:lnTo>
                    <a:pt x="31711" y="19062"/>
                  </a:lnTo>
                  <a:lnTo>
                    <a:pt x="27127" y="17945"/>
                  </a:lnTo>
                  <a:lnTo>
                    <a:pt x="25565" y="17970"/>
                  </a:lnTo>
                  <a:lnTo>
                    <a:pt x="24117" y="17398"/>
                  </a:lnTo>
                  <a:lnTo>
                    <a:pt x="21043" y="16814"/>
                  </a:lnTo>
                  <a:lnTo>
                    <a:pt x="19215" y="16827"/>
                  </a:lnTo>
                  <a:lnTo>
                    <a:pt x="17500" y="16154"/>
                  </a:lnTo>
                  <a:lnTo>
                    <a:pt x="13182" y="15722"/>
                  </a:lnTo>
                  <a:lnTo>
                    <a:pt x="7581" y="14147"/>
                  </a:lnTo>
                  <a:lnTo>
                    <a:pt x="1790" y="13220"/>
                  </a:lnTo>
                  <a:lnTo>
                    <a:pt x="0" y="14922"/>
                  </a:lnTo>
                  <a:lnTo>
                    <a:pt x="736" y="16103"/>
                  </a:lnTo>
                  <a:lnTo>
                    <a:pt x="2082" y="16217"/>
                  </a:lnTo>
                  <a:lnTo>
                    <a:pt x="13279" y="18390"/>
                  </a:lnTo>
                  <a:lnTo>
                    <a:pt x="50596" y="24409"/>
                  </a:lnTo>
                  <a:lnTo>
                    <a:pt x="57823" y="23190"/>
                  </a:lnTo>
                  <a:lnTo>
                    <a:pt x="64388" y="26339"/>
                  </a:lnTo>
                  <a:lnTo>
                    <a:pt x="77551" y="26646"/>
                  </a:lnTo>
                  <a:lnTo>
                    <a:pt x="101777" y="28304"/>
                  </a:lnTo>
                  <a:lnTo>
                    <a:pt x="118351" y="28765"/>
                  </a:lnTo>
                  <a:lnTo>
                    <a:pt x="122745" y="28359"/>
                  </a:lnTo>
                  <a:lnTo>
                    <a:pt x="155270" y="29476"/>
                  </a:lnTo>
                  <a:lnTo>
                    <a:pt x="166252" y="29424"/>
                  </a:lnTo>
                  <a:lnTo>
                    <a:pt x="188142" y="27705"/>
                  </a:lnTo>
                  <a:lnTo>
                    <a:pt x="202755" y="27101"/>
                  </a:lnTo>
                  <a:lnTo>
                    <a:pt x="236171" y="22226"/>
                  </a:lnTo>
                  <a:lnTo>
                    <a:pt x="290017" y="14160"/>
                  </a:lnTo>
                  <a:lnTo>
                    <a:pt x="321932" y="6057"/>
                  </a:lnTo>
                  <a:lnTo>
                    <a:pt x="327380" y="5130"/>
                  </a:lnTo>
                  <a:lnTo>
                    <a:pt x="331254" y="1422"/>
                  </a:lnTo>
                  <a:lnTo>
                    <a:pt x="329907" y="0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332026" y="1295457"/>
              <a:ext cx="273685" cy="16510"/>
            </a:xfrm>
            <a:custGeom>
              <a:avLst/>
              <a:gdLst/>
              <a:ahLst/>
              <a:cxnLst/>
              <a:rect l="l" t="t" r="r" b="b"/>
              <a:pathLst>
                <a:path w="273684" h="16509">
                  <a:moveTo>
                    <a:pt x="128993" y="107"/>
                  </a:moveTo>
                  <a:lnTo>
                    <a:pt x="112567" y="0"/>
                  </a:lnTo>
                  <a:lnTo>
                    <a:pt x="79753" y="1651"/>
                  </a:lnTo>
                  <a:lnTo>
                    <a:pt x="63334" y="2114"/>
                  </a:lnTo>
                  <a:lnTo>
                    <a:pt x="62293" y="2114"/>
                  </a:lnTo>
                  <a:lnTo>
                    <a:pt x="61480" y="2940"/>
                  </a:lnTo>
                  <a:lnTo>
                    <a:pt x="50655" y="3741"/>
                  </a:lnTo>
                  <a:lnTo>
                    <a:pt x="40292" y="4791"/>
                  </a:lnTo>
                  <a:lnTo>
                    <a:pt x="13055" y="8223"/>
                  </a:lnTo>
                  <a:lnTo>
                    <a:pt x="6349" y="8235"/>
                  </a:lnTo>
                  <a:lnTo>
                    <a:pt x="0" y="10420"/>
                  </a:lnTo>
                  <a:lnTo>
                    <a:pt x="1981" y="12388"/>
                  </a:lnTo>
                  <a:lnTo>
                    <a:pt x="49054" y="6700"/>
                  </a:lnTo>
                  <a:lnTo>
                    <a:pt x="63585" y="5372"/>
                  </a:lnTo>
                  <a:lnTo>
                    <a:pt x="78131" y="4396"/>
                  </a:lnTo>
                  <a:lnTo>
                    <a:pt x="92684" y="3803"/>
                  </a:lnTo>
                  <a:lnTo>
                    <a:pt x="112844" y="3485"/>
                  </a:lnTo>
                  <a:lnTo>
                    <a:pt x="133011" y="3633"/>
                  </a:lnTo>
                  <a:lnTo>
                    <a:pt x="153186" y="4241"/>
                  </a:lnTo>
                  <a:lnTo>
                    <a:pt x="173367" y="5302"/>
                  </a:lnTo>
                  <a:lnTo>
                    <a:pt x="204260" y="7693"/>
                  </a:lnTo>
                  <a:lnTo>
                    <a:pt x="235076" y="10826"/>
                  </a:lnTo>
                  <a:lnTo>
                    <a:pt x="243127" y="11321"/>
                  </a:lnTo>
                  <a:lnTo>
                    <a:pt x="251083" y="12479"/>
                  </a:lnTo>
                  <a:lnTo>
                    <a:pt x="268808" y="15563"/>
                  </a:lnTo>
                  <a:lnTo>
                    <a:pt x="270611" y="16109"/>
                  </a:lnTo>
                  <a:lnTo>
                    <a:pt x="272427" y="15195"/>
                  </a:lnTo>
                  <a:lnTo>
                    <a:pt x="273088" y="14573"/>
                  </a:lnTo>
                  <a:lnTo>
                    <a:pt x="272059" y="13265"/>
                  </a:lnTo>
                  <a:lnTo>
                    <a:pt x="270636" y="12592"/>
                  </a:lnTo>
                  <a:lnTo>
                    <a:pt x="261454" y="12338"/>
                  </a:lnTo>
                  <a:lnTo>
                    <a:pt x="254101" y="10306"/>
                  </a:lnTo>
                  <a:lnTo>
                    <a:pt x="231665" y="6789"/>
                  </a:lnTo>
                  <a:lnTo>
                    <a:pt x="216569" y="5032"/>
                  </a:lnTo>
                  <a:lnTo>
                    <a:pt x="186334" y="2406"/>
                  </a:lnTo>
                  <a:lnTo>
                    <a:pt x="172031" y="1545"/>
                  </a:lnTo>
                  <a:lnTo>
                    <a:pt x="128993" y="107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275702" y="1297297"/>
              <a:ext cx="591185" cy="374015"/>
            </a:xfrm>
            <a:custGeom>
              <a:avLst/>
              <a:gdLst/>
              <a:ahLst/>
              <a:cxnLst/>
              <a:rect l="l" t="t" r="r" b="b"/>
              <a:pathLst>
                <a:path w="591185" h="374014">
                  <a:moveTo>
                    <a:pt x="178976" y="0"/>
                  </a:moveTo>
                  <a:lnTo>
                    <a:pt x="157884" y="172"/>
                  </a:lnTo>
                  <a:lnTo>
                    <a:pt x="136799" y="973"/>
                  </a:lnTo>
                  <a:lnTo>
                    <a:pt x="107861" y="3017"/>
                  </a:lnTo>
                  <a:lnTo>
                    <a:pt x="100025" y="4058"/>
                  </a:lnTo>
                  <a:lnTo>
                    <a:pt x="92151" y="4731"/>
                  </a:lnTo>
                  <a:lnTo>
                    <a:pt x="65335" y="8119"/>
                  </a:lnTo>
                  <a:lnTo>
                    <a:pt x="56324" y="8580"/>
                  </a:lnTo>
                  <a:lnTo>
                    <a:pt x="16865" y="15844"/>
                  </a:lnTo>
                  <a:lnTo>
                    <a:pt x="16179" y="16517"/>
                  </a:lnTo>
                  <a:lnTo>
                    <a:pt x="15265" y="16187"/>
                  </a:lnTo>
                  <a:lnTo>
                    <a:pt x="9639" y="17774"/>
                  </a:lnTo>
                  <a:lnTo>
                    <a:pt x="4178" y="17101"/>
                  </a:lnTo>
                  <a:lnTo>
                    <a:pt x="0" y="20708"/>
                  </a:lnTo>
                  <a:lnTo>
                    <a:pt x="622" y="21635"/>
                  </a:lnTo>
                  <a:lnTo>
                    <a:pt x="2705" y="22410"/>
                  </a:lnTo>
                  <a:lnTo>
                    <a:pt x="4241" y="22219"/>
                  </a:lnTo>
                  <a:lnTo>
                    <a:pt x="18143" y="18955"/>
                  </a:lnTo>
                  <a:lnTo>
                    <a:pt x="30610" y="16536"/>
                  </a:lnTo>
                  <a:lnTo>
                    <a:pt x="83723" y="8798"/>
                  </a:lnTo>
                  <a:lnTo>
                    <a:pt x="139984" y="4255"/>
                  </a:lnTo>
                  <a:lnTo>
                    <a:pt x="168262" y="3703"/>
                  </a:lnTo>
                  <a:lnTo>
                    <a:pt x="180059" y="3850"/>
                  </a:lnTo>
                  <a:lnTo>
                    <a:pt x="228129" y="5234"/>
                  </a:lnTo>
                  <a:lnTo>
                    <a:pt x="276352" y="9675"/>
                  </a:lnTo>
                  <a:lnTo>
                    <a:pt x="335597" y="19832"/>
                  </a:lnTo>
                  <a:lnTo>
                    <a:pt x="377363" y="30453"/>
                  </a:lnTo>
                  <a:lnTo>
                    <a:pt x="398614" y="37294"/>
                  </a:lnTo>
                  <a:lnTo>
                    <a:pt x="406285" y="39428"/>
                  </a:lnTo>
                  <a:lnTo>
                    <a:pt x="460349" y="63532"/>
                  </a:lnTo>
                  <a:lnTo>
                    <a:pt x="508369" y="92895"/>
                  </a:lnTo>
                  <a:lnTo>
                    <a:pt x="542028" y="123229"/>
                  </a:lnTo>
                  <a:lnTo>
                    <a:pt x="562356" y="153245"/>
                  </a:lnTo>
                  <a:lnTo>
                    <a:pt x="565353" y="157093"/>
                  </a:lnTo>
                  <a:lnTo>
                    <a:pt x="580410" y="207252"/>
                  </a:lnTo>
                  <a:lnTo>
                    <a:pt x="580642" y="225353"/>
                  </a:lnTo>
                  <a:lnTo>
                    <a:pt x="578166" y="243277"/>
                  </a:lnTo>
                  <a:lnTo>
                    <a:pt x="563391" y="282060"/>
                  </a:lnTo>
                  <a:lnTo>
                    <a:pt x="534708" y="322739"/>
                  </a:lnTo>
                  <a:lnTo>
                    <a:pt x="500661" y="354850"/>
                  </a:lnTo>
                  <a:lnTo>
                    <a:pt x="484784" y="366707"/>
                  </a:lnTo>
                  <a:lnTo>
                    <a:pt x="483997" y="368040"/>
                  </a:lnTo>
                  <a:lnTo>
                    <a:pt x="483933" y="369412"/>
                  </a:lnTo>
                  <a:lnTo>
                    <a:pt x="484505" y="370834"/>
                  </a:lnTo>
                  <a:lnTo>
                    <a:pt x="486778" y="373971"/>
                  </a:lnTo>
                  <a:lnTo>
                    <a:pt x="489280" y="373120"/>
                  </a:lnTo>
                  <a:lnTo>
                    <a:pt x="496496" y="366850"/>
                  </a:lnTo>
                  <a:lnTo>
                    <a:pt x="511975" y="355150"/>
                  </a:lnTo>
                  <a:lnTo>
                    <a:pt x="543312" y="324987"/>
                  </a:lnTo>
                  <a:lnTo>
                    <a:pt x="562368" y="301022"/>
                  </a:lnTo>
                  <a:lnTo>
                    <a:pt x="566801" y="294266"/>
                  </a:lnTo>
                  <a:lnTo>
                    <a:pt x="584624" y="254084"/>
                  </a:lnTo>
                  <a:lnTo>
                    <a:pt x="590938" y="217071"/>
                  </a:lnTo>
                  <a:lnTo>
                    <a:pt x="590642" y="208050"/>
                  </a:lnTo>
                  <a:lnTo>
                    <a:pt x="580133" y="164930"/>
                  </a:lnTo>
                  <a:lnTo>
                    <a:pt x="569925" y="147556"/>
                  </a:lnTo>
                  <a:lnTo>
                    <a:pt x="565937" y="140469"/>
                  </a:lnTo>
                  <a:lnTo>
                    <a:pt x="535330" y="104973"/>
                  </a:lnTo>
                  <a:lnTo>
                    <a:pt x="499541" y="77731"/>
                  </a:lnTo>
                  <a:lnTo>
                    <a:pt x="448608" y="50293"/>
                  </a:lnTo>
                  <a:lnTo>
                    <a:pt x="413880" y="36583"/>
                  </a:lnTo>
                  <a:lnTo>
                    <a:pt x="410133" y="34043"/>
                  </a:lnTo>
                  <a:lnTo>
                    <a:pt x="395927" y="30520"/>
                  </a:lnTo>
                  <a:lnTo>
                    <a:pt x="376695" y="24473"/>
                  </a:lnTo>
                  <a:lnTo>
                    <a:pt x="366953" y="21864"/>
                  </a:lnTo>
                  <a:lnTo>
                    <a:pt x="292036" y="7538"/>
                  </a:lnTo>
                  <a:lnTo>
                    <a:pt x="245638" y="2774"/>
                  </a:lnTo>
                  <a:lnTo>
                    <a:pt x="200063" y="477"/>
                  </a:lnTo>
                  <a:lnTo>
                    <a:pt x="178976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266596" y="1313154"/>
              <a:ext cx="26034" cy="8890"/>
            </a:xfrm>
            <a:custGeom>
              <a:avLst/>
              <a:gdLst/>
              <a:ahLst/>
              <a:cxnLst/>
              <a:rect l="l" t="t" r="r" b="b"/>
              <a:pathLst>
                <a:path w="26034" h="8890">
                  <a:moveTo>
                    <a:pt x="25958" y="0"/>
                  </a:moveTo>
                  <a:lnTo>
                    <a:pt x="19270" y="725"/>
                  </a:lnTo>
                  <a:lnTo>
                    <a:pt x="12731" y="2082"/>
                  </a:lnTo>
                  <a:lnTo>
                    <a:pt x="6317" y="3954"/>
                  </a:lnTo>
                  <a:lnTo>
                    <a:pt x="0" y="6223"/>
                  </a:lnTo>
                  <a:lnTo>
                    <a:pt x="3416" y="8610"/>
                  </a:lnTo>
                  <a:lnTo>
                    <a:pt x="6400" y="7061"/>
                  </a:lnTo>
                  <a:lnTo>
                    <a:pt x="9347" y="5181"/>
                  </a:lnTo>
                  <a:lnTo>
                    <a:pt x="10502" y="3771"/>
                  </a:lnTo>
                  <a:lnTo>
                    <a:pt x="17906" y="2235"/>
                  </a:lnTo>
                  <a:lnTo>
                    <a:pt x="22097" y="1739"/>
                  </a:lnTo>
                  <a:lnTo>
                    <a:pt x="25958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259331" y="1318336"/>
              <a:ext cx="17145" cy="6350"/>
            </a:xfrm>
            <a:custGeom>
              <a:avLst/>
              <a:gdLst/>
              <a:ahLst/>
              <a:cxnLst/>
              <a:rect l="l" t="t" r="r" b="b"/>
              <a:pathLst>
                <a:path w="17144" h="6350">
                  <a:moveTo>
                    <a:pt x="16611" y="0"/>
                  </a:moveTo>
                  <a:lnTo>
                    <a:pt x="7264" y="1041"/>
                  </a:lnTo>
                  <a:lnTo>
                    <a:pt x="5969" y="1752"/>
                  </a:lnTo>
                  <a:lnTo>
                    <a:pt x="4622" y="2247"/>
                  </a:lnTo>
                  <a:lnTo>
                    <a:pt x="3111" y="2082"/>
                  </a:lnTo>
                  <a:lnTo>
                    <a:pt x="0" y="4152"/>
                  </a:lnTo>
                  <a:lnTo>
                    <a:pt x="6057" y="5943"/>
                  </a:lnTo>
                  <a:lnTo>
                    <a:pt x="11417" y="4000"/>
                  </a:lnTo>
                  <a:lnTo>
                    <a:pt x="16725" y="863"/>
                  </a:lnTo>
                  <a:lnTo>
                    <a:pt x="16611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049408" y="1299495"/>
              <a:ext cx="808355" cy="448309"/>
            </a:xfrm>
            <a:custGeom>
              <a:avLst/>
              <a:gdLst/>
              <a:ahLst/>
              <a:cxnLst/>
              <a:rect l="l" t="t" r="r" b="b"/>
              <a:pathLst>
                <a:path w="808355" h="448310">
                  <a:moveTo>
                    <a:pt x="380918" y="0"/>
                  </a:moveTo>
                  <a:lnTo>
                    <a:pt x="334364" y="2448"/>
                  </a:lnTo>
                  <a:lnTo>
                    <a:pt x="287984" y="8045"/>
                  </a:lnTo>
                  <a:lnTo>
                    <a:pt x="242320" y="15589"/>
                  </a:lnTo>
                  <a:lnTo>
                    <a:pt x="234637" y="18294"/>
                  </a:lnTo>
                  <a:lnTo>
                    <a:pt x="226534" y="18840"/>
                  </a:lnTo>
                  <a:lnTo>
                    <a:pt x="221353" y="21634"/>
                  </a:lnTo>
                  <a:lnTo>
                    <a:pt x="215549" y="21965"/>
                  </a:lnTo>
                  <a:lnTo>
                    <a:pt x="209923" y="22993"/>
                  </a:lnTo>
                  <a:lnTo>
                    <a:pt x="164457" y="37878"/>
                  </a:lnTo>
                  <a:lnTo>
                    <a:pt x="126920" y="53406"/>
                  </a:lnTo>
                  <a:lnTo>
                    <a:pt x="82199" y="78035"/>
                  </a:lnTo>
                  <a:lnTo>
                    <a:pt x="81373" y="79902"/>
                  </a:lnTo>
                  <a:lnTo>
                    <a:pt x="79595" y="80689"/>
                  </a:lnTo>
                  <a:lnTo>
                    <a:pt x="42285" y="112028"/>
                  </a:lnTo>
                  <a:lnTo>
                    <a:pt x="17459" y="144764"/>
                  </a:lnTo>
                  <a:lnTo>
                    <a:pt x="2712" y="181851"/>
                  </a:lnTo>
                  <a:lnTo>
                    <a:pt x="0" y="210359"/>
                  </a:lnTo>
                  <a:lnTo>
                    <a:pt x="1160" y="224872"/>
                  </a:lnTo>
                  <a:lnTo>
                    <a:pt x="12633" y="265490"/>
                  </a:lnTo>
                  <a:lnTo>
                    <a:pt x="27157" y="290455"/>
                  </a:lnTo>
                  <a:lnTo>
                    <a:pt x="30281" y="297148"/>
                  </a:lnTo>
                  <a:lnTo>
                    <a:pt x="64178" y="337026"/>
                  </a:lnTo>
                  <a:lnTo>
                    <a:pt x="98785" y="364433"/>
                  </a:lnTo>
                  <a:lnTo>
                    <a:pt x="135069" y="386328"/>
                  </a:lnTo>
                  <a:lnTo>
                    <a:pt x="173785" y="405318"/>
                  </a:lnTo>
                  <a:lnTo>
                    <a:pt x="224317" y="422626"/>
                  </a:lnTo>
                  <a:lnTo>
                    <a:pt x="265197" y="433052"/>
                  </a:lnTo>
                  <a:lnTo>
                    <a:pt x="308490" y="441309"/>
                  </a:lnTo>
                  <a:lnTo>
                    <a:pt x="361904" y="446478"/>
                  </a:lnTo>
                  <a:lnTo>
                    <a:pt x="413453" y="448170"/>
                  </a:lnTo>
                  <a:lnTo>
                    <a:pt x="433513" y="448008"/>
                  </a:lnTo>
                  <a:lnTo>
                    <a:pt x="502882" y="442193"/>
                  </a:lnTo>
                  <a:lnTo>
                    <a:pt x="561379" y="432008"/>
                  </a:lnTo>
                  <a:lnTo>
                    <a:pt x="580991" y="426053"/>
                  </a:lnTo>
                  <a:lnTo>
                    <a:pt x="601977" y="420733"/>
                  </a:lnTo>
                  <a:lnTo>
                    <a:pt x="648811" y="402945"/>
                  </a:lnTo>
                  <a:lnTo>
                    <a:pt x="670679" y="392093"/>
                  </a:lnTo>
                  <a:lnTo>
                    <a:pt x="676724" y="390049"/>
                  </a:lnTo>
                  <a:lnTo>
                    <a:pt x="680394" y="384689"/>
                  </a:lnTo>
                  <a:lnTo>
                    <a:pt x="679721" y="383584"/>
                  </a:lnTo>
                  <a:lnTo>
                    <a:pt x="677486" y="383407"/>
                  </a:lnTo>
                  <a:lnTo>
                    <a:pt x="673422" y="384423"/>
                  </a:lnTo>
                  <a:lnTo>
                    <a:pt x="666234" y="388487"/>
                  </a:lnTo>
                  <a:lnTo>
                    <a:pt x="664138" y="390277"/>
                  </a:lnTo>
                  <a:lnTo>
                    <a:pt x="661738" y="391319"/>
                  </a:lnTo>
                  <a:lnTo>
                    <a:pt x="658995" y="391585"/>
                  </a:lnTo>
                  <a:lnTo>
                    <a:pt x="652251" y="394011"/>
                  </a:lnTo>
                  <a:lnTo>
                    <a:pt x="643704" y="399751"/>
                  </a:lnTo>
                  <a:lnTo>
                    <a:pt x="637608" y="401695"/>
                  </a:lnTo>
                  <a:lnTo>
                    <a:pt x="629175" y="401644"/>
                  </a:lnTo>
                  <a:lnTo>
                    <a:pt x="627473" y="402114"/>
                  </a:lnTo>
                  <a:lnTo>
                    <a:pt x="618367" y="402393"/>
                  </a:lnTo>
                  <a:lnTo>
                    <a:pt x="611090" y="404171"/>
                  </a:lnTo>
                  <a:lnTo>
                    <a:pt x="603559" y="403231"/>
                  </a:lnTo>
                  <a:lnTo>
                    <a:pt x="592906" y="401345"/>
                  </a:lnTo>
                  <a:lnTo>
                    <a:pt x="582582" y="398478"/>
                  </a:lnTo>
                  <a:lnTo>
                    <a:pt x="572520" y="394787"/>
                  </a:lnTo>
                  <a:lnTo>
                    <a:pt x="562653" y="390430"/>
                  </a:lnTo>
                  <a:lnTo>
                    <a:pt x="552969" y="386509"/>
                  </a:lnTo>
                  <a:lnTo>
                    <a:pt x="543007" y="383802"/>
                  </a:lnTo>
                  <a:lnTo>
                    <a:pt x="532801" y="382345"/>
                  </a:lnTo>
                  <a:lnTo>
                    <a:pt x="522381" y="382175"/>
                  </a:lnTo>
                  <a:lnTo>
                    <a:pt x="512963" y="383261"/>
                  </a:lnTo>
                  <a:lnTo>
                    <a:pt x="503825" y="385477"/>
                  </a:lnTo>
                  <a:lnTo>
                    <a:pt x="494922" y="388625"/>
                  </a:lnTo>
                  <a:lnTo>
                    <a:pt x="471176" y="399493"/>
                  </a:lnTo>
                  <a:lnTo>
                    <a:pt x="463410" y="402394"/>
                  </a:lnTo>
                  <a:lnTo>
                    <a:pt x="455350" y="404539"/>
                  </a:lnTo>
                  <a:lnTo>
                    <a:pt x="436428" y="406909"/>
                  </a:lnTo>
                  <a:lnTo>
                    <a:pt x="417871" y="406216"/>
                  </a:lnTo>
                  <a:lnTo>
                    <a:pt x="399731" y="402418"/>
                  </a:lnTo>
                  <a:lnTo>
                    <a:pt x="365835" y="388872"/>
                  </a:lnTo>
                  <a:lnTo>
                    <a:pt x="349323" y="384994"/>
                  </a:lnTo>
                  <a:lnTo>
                    <a:pt x="332436" y="384059"/>
                  </a:lnTo>
                  <a:lnTo>
                    <a:pt x="315091" y="386289"/>
                  </a:lnTo>
                  <a:lnTo>
                    <a:pt x="306286" y="388540"/>
                  </a:lnTo>
                  <a:lnTo>
                    <a:pt x="280382" y="396907"/>
                  </a:lnTo>
                  <a:lnTo>
                    <a:pt x="271399" y="399510"/>
                  </a:lnTo>
                  <a:lnTo>
                    <a:pt x="262323" y="401468"/>
                  </a:lnTo>
                  <a:lnTo>
                    <a:pt x="253104" y="402513"/>
                  </a:lnTo>
                  <a:lnTo>
                    <a:pt x="243692" y="402380"/>
                  </a:lnTo>
                  <a:lnTo>
                    <a:pt x="192466" y="389915"/>
                  </a:lnTo>
                  <a:lnTo>
                    <a:pt x="167975" y="375063"/>
                  </a:lnTo>
                  <a:lnTo>
                    <a:pt x="170502" y="367811"/>
                  </a:lnTo>
                  <a:lnTo>
                    <a:pt x="171404" y="367506"/>
                  </a:lnTo>
                  <a:lnTo>
                    <a:pt x="174591" y="368382"/>
                  </a:lnTo>
                  <a:lnTo>
                    <a:pt x="189610" y="374977"/>
                  </a:lnTo>
                  <a:lnTo>
                    <a:pt x="201365" y="379454"/>
                  </a:lnTo>
                  <a:lnTo>
                    <a:pt x="213312" y="383364"/>
                  </a:lnTo>
                  <a:lnTo>
                    <a:pt x="225480" y="386607"/>
                  </a:lnTo>
                  <a:lnTo>
                    <a:pt x="236228" y="388608"/>
                  </a:lnTo>
                  <a:lnTo>
                    <a:pt x="246996" y="389425"/>
                  </a:lnTo>
                  <a:lnTo>
                    <a:pt x="257775" y="388820"/>
                  </a:lnTo>
                  <a:lnTo>
                    <a:pt x="268559" y="386556"/>
                  </a:lnTo>
                  <a:lnTo>
                    <a:pt x="295737" y="377907"/>
                  </a:lnTo>
                  <a:lnTo>
                    <a:pt x="318770" y="372548"/>
                  </a:lnTo>
                  <a:lnTo>
                    <a:pt x="341534" y="371367"/>
                  </a:lnTo>
                  <a:lnTo>
                    <a:pt x="364083" y="374768"/>
                  </a:lnTo>
                  <a:lnTo>
                    <a:pt x="408907" y="391545"/>
                  </a:lnTo>
                  <a:lnTo>
                    <a:pt x="431449" y="394449"/>
                  </a:lnTo>
                  <a:lnTo>
                    <a:pt x="454038" y="391571"/>
                  </a:lnTo>
                  <a:lnTo>
                    <a:pt x="476623" y="382619"/>
                  </a:lnTo>
                  <a:lnTo>
                    <a:pt x="483201" y="379295"/>
                  </a:lnTo>
                  <a:lnTo>
                    <a:pt x="489978" y="376344"/>
                  </a:lnTo>
                  <a:lnTo>
                    <a:pt x="496949" y="373838"/>
                  </a:lnTo>
                  <a:lnTo>
                    <a:pt x="504106" y="371850"/>
                  </a:lnTo>
                  <a:lnTo>
                    <a:pt x="519116" y="369444"/>
                  </a:lnTo>
                  <a:lnTo>
                    <a:pt x="533952" y="369367"/>
                  </a:lnTo>
                  <a:lnTo>
                    <a:pt x="548609" y="371671"/>
                  </a:lnTo>
                  <a:lnTo>
                    <a:pt x="563084" y="376409"/>
                  </a:lnTo>
                  <a:lnTo>
                    <a:pt x="582287" y="384296"/>
                  </a:lnTo>
                  <a:lnTo>
                    <a:pt x="597187" y="388858"/>
                  </a:lnTo>
                  <a:lnTo>
                    <a:pt x="641862" y="384257"/>
                  </a:lnTo>
                  <a:lnTo>
                    <a:pt x="669445" y="371672"/>
                  </a:lnTo>
                  <a:lnTo>
                    <a:pt x="683337" y="365602"/>
                  </a:lnTo>
                  <a:lnTo>
                    <a:pt x="697704" y="360648"/>
                  </a:lnTo>
                  <a:lnTo>
                    <a:pt x="700587" y="358819"/>
                  </a:lnTo>
                  <a:lnTo>
                    <a:pt x="703915" y="358502"/>
                  </a:lnTo>
                  <a:lnTo>
                    <a:pt x="707166" y="357867"/>
                  </a:lnTo>
                  <a:lnTo>
                    <a:pt x="709033" y="357778"/>
                  </a:lnTo>
                  <a:lnTo>
                    <a:pt x="709896" y="358718"/>
                  </a:lnTo>
                  <a:lnTo>
                    <a:pt x="710265" y="361982"/>
                  </a:lnTo>
                  <a:lnTo>
                    <a:pt x="710138" y="363582"/>
                  </a:lnTo>
                  <a:lnTo>
                    <a:pt x="711547" y="364611"/>
                  </a:lnTo>
                  <a:lnTo>
                    <a:pt x="742713" y="339807"/>
                  </a:lnTo>
                  <a:lnTo>
                    <a:pt x="747349" y="338982"/>
                  </a:lnTo>
                  <a:lnTo>
                    <a:pt x="753305" y="328898"/>
                  </a:lnTo>
                  <a:lnTo>
                    <a:pt x="759198" y="324644"/>
                  </a:lnTo>
                  <a:lnTo>
                    <a:pt x="768443" y="314915"/>
                  </a:lnTo>
                  <a:lnTo>
                    <a:pt x="771961" y="309467"/>
                  </a:lnTo>
                  <a:lnTo>
                    <a:pt x="776241" y="304679"/>
                  </a:lnTo>
                  <a:lnTo>
                    <a:pt x="782783" y="296021"/>
                  </a:lnTo>
                  <a:lnTo>
                    <a:pt x="801345" y="257354"/>
                  </a:lnTo>
                  <a:lnTo>
                    <a:pt x="808139" y="207952"/>
                  </a:lnTo>
                  <a:lnTo>
                    <a:pt x="806220" y="189011"/>
                  </a:lnTo>
                  <a:lnTo>
                    <a:pt x="801252" y="170684"/>
                  </a:lnTo>
                  <a:lnTo>
                    <a:pt x="792294" y="153156"/>
                  </a:lnTo>
                  <a:lnTo>
                    <a:pt x="788052" y="146742"/>
                  </a:lnTo>
                  <a:lnTo>
                    <a:pt x="784814" y="139668"/>
                  </a:lnTo>
                  <a:lnTo>
                    <a:pt x="777994" y="130016"/>
                  </a:lnTo>
                  <a:lnTo>
                    <a:pt x="774882" y="127629"/>
                  </a:lnTo>
                  <a:lnTo>
                    <a:pt x="762043" y="111157"/>
                  </a:lnTo>
                  <a:lnTo>
                    <a:pt x="729962" y="85299"/>
                  </a:lnTo>
                  <a:lnTo>
                    <a:pt x="694286" y="63373"/>
                  </a:lnTo>
                  <a:lnTo>
                    <a:pt x="655756" y="45155"/>
                  </a:lnTo>
                  <a:lnTo>
                    <a:pt x="590760" y="22973"/>
                  </a:lnTo>
                  <a:lnTo>
                    <a:pt x="545239" y="12733"/>
                  </a:lnTo>
                  <a:lnTo>
                    <a:pt x="498176" y="5674"/>
                  </a:lnTo>
                  <a:lnTo>
                    <a:pt x="451998" y="1435"/>
                  </a:lnTo>
                  <a:lnTo>
                    <a:pt x="422539" y="268"/>
                  </a:lnTo>
                  <a:lnTo>
                    <a:pt x="380918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079690" y="1596644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0" y="0"/>
                  </a:moveTo>
                  <a:lnTo>
                    <a:pt x="0" y="3111"/>
                  </a:lnTo>
                  <a:lnTo>
                    <a:pt x="5354" y="10650"/>
                  </a:lnTo>
                  <a:lnTo>
                    <a:pt x="11029" y="17913"/>
                  </a:lnTo>
                  <a:lnTo>
                    <a:pt x="17162" y="24785"/>
                  </a:lnTo>
                  <a:lnTo>
                    <a:pt x="23888" y="31153"/>
                  </a:lnTo>
                  <a:lnTo>
                    <a:pt x="25222" y="29349"/>
                  </a:lnTo>
                  <a:lnTo>
                    <a:pt x="23444" y="28321"/>
                  </a:lnTo>
                  <a:lnTo>
                    <a:pt x="22847" y="27012"/>
                  </a:lnTo>
                  <a:lnTo>
                    <a:pt x="18440" y="21983"/>
                  </a:lnTo>
                  <a:lnTo>
                    <a:pt x="14084" y="16903"/>
                  </a:lnTo>
                  <a:lnTo>
                    <a:pt x="6159" y="8140"/>
                  </a:lnTo>
                  <a:lnTo>
                    <a:pt x="4114" y="32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1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102525" y="1623656"/>
              <a:ext cx="647700" cy="125730"/>
            </a:xfrm>
            <a:custGeom>
              <a:avLst/>
              <a:gdLst/>
              <a:ahLst/>
              <a:cxnLst/>
              <a:rect l="l" t="t" r="r" b="b"/>
              <a:pathLst>
                <a:path w="647700" h="125730">
                  <a:moveTo>
                    <a:pt x="0" y="0"/>
                  </a:moveTo>
                  <a:lnTo>
                    <a:pt x="26390" y="27939"/>
                  </a:lnTo>
                  <a:lnTo>
                    <a:pt x="33134" y="31788"/>
                  </a:lnTo>
                  <a:lnTo>
                    <a:pt x="38417" y="37376"/>
                  </a:lnTo>
                  <a:lnTo>
                    <a:pt x="45631" y="41440"/>
                  </a:lnTo>
                  <a:lnTo>
                    <a:pt x="51854" y="47015"/>
                  </a:lnTo>
                  <a:lnTo>
                    <a:pt x="59181" y="50888"/>
                  </a:lnTo>
                  <a:lnTo>
                    <a:pt x="59639" y="51714"/>
                  </a:lnTo>
                  <a:lnTo>
                    <a:pt x="61264" y="51917"/>
                  </a:lnTo>
                  <a:lnTo>
                    <a:pt x="64300" y="53797"/>
                  </a:lnTo>
                  <a:lnTo>
                    <a:pt x="66941" y="56375"/>
                  </a:lnTo>
                  <a:lnTo>
                    <a:pt x="70611" y="57111"/>
                  </a:lnTo>
                  <a:lnTo>
                    <a:pt x="71373" y="58991"/>
                  </a:lnTo>
                  <a:lnTo>
                    <a:pt x="73253" y="59372"/>
                  </a:lnTo>
                  <a:lnTo>
                    <a:pt x="74764" y="60223"/>
                  </a:lnTo>
                  <a:lnTo>
                    <a:pt x="80429" y="60705"/>
                  </a:lnTo>
                  <a:lnTo>
                    <a:pt x="120637" y="82283"/>
                  </a:lnTo>
                  <a:lnTo>
                    <a:pt x="165112" y="97942"/>
                  </a:lnTo>
                  <a:lnTo>
                    <a:pt x="172631" y="99745"/>
                  </a:lnTo>
                  <a:lnTo>
                    <a:pt x="198889" y="107181"/>
                  </a:lnTo>
                  <a:lnTo>
                    <a:pt x="208427" y="109356"/>
                  </a:lnTo>
                  <a:lnTo>
                    <a:pt x="218071" y="111112"/>
                  </a:lnTo>
                  <a:lnTo>
                    <a:pt x="221411" y="112420"/>
                  </a:lnTo>
                  <a:lnTo>
                    <a:pt x="225031" y="112306"/>
                  </a:lnTo>
                  <a:lnTo>
                    <a:pt x="231520" y="114071"/>
                  </a:lnTo>
                  <a:lnTo>
                    <a:pt x="234734" y="114312"/>
                  </a:lnTo>
                  <a:lnTo>
                    <a:pt x="237794" y="115265"/>
                  </a:lnTo>
                  <a:lnTo>
                    <a:pt x="238836" y="115265"/>
                  </a:lnTo>
                  <a:lnTo>
                    <a:pt x="240753" y="116573"/>
                  </a:lnTo>
                  <a:lnTo>
                    <a:pt x="243154" y="114947"/>
                  </a:lnTo>
                  <a:lnTo>
                    <a:pt x="246621" y="117525"/>
                  </a:lnTo>
                  <a:lnTo>
                    <a:pt x="248716" y="116065"/>
                  </a:lnTo>
                  <a:lnTo>
                    <a:pt x="252183" y="118643"/>
                  </a:lnTo>
                  <a:lnTo>
                    <a:pt x="254584" y="117030"/>
                  </a:lnTo>
                  <a:lnTo>
                    <a:pt x="256489" y="118376"/>
                  </a:lnTo>
                  <a:lnTo>
                    <a:pt x="257530" y="118376"/>
                  </a:lnTo>
                  <a:lnTo>
                    <a:pt x="260527" y="119735"/>
                  </a:lnTo>
                  <a:lnTo>
                    <a:pt x="263880" y="117995"/>
                  </a:lnTo>
                  <a:lnTo>
                    <a:pt x="270230" y="120840"/>
                  </a:lnTo>
                  <a:lnTo>
                    <a:pt x="273913" y="118986"/>
                  </a:lnTo>
                  <a:lnTo>
                    <a:pt x="277253" y="120459"/>
                  </a:lnTo>
                  <a:lnTo>
                    <a:pt x="283883" y="121450"/>
                  </a:lnTo>
                  <a:lnTo>
                    <a:pt x="290614" y="121437"/>
                  </a:lnTo>
                  <a:lnTo>
                    <a:pt x="310221" y="123324"/>
                  </a:lnTo>
                  <a:lnTo>
                    <a:pt x="323203" y="124125"/>
                  </a:lnTo>
                  <a:lnTo>
                    <a:pt x="353821" y="125171"/>
                  </a:lnTo>
                  <a:lnTo>
                    <a:pt x="358444" y="124777"/>
                  </a:lnTo>
                  <a:lnTo>
                    <a:pt x="377813" y="125288"/>
                  </a:lnTo>
                  <a:lnTo>
                    <a:pt x="445402" y="119916"/>
                  </a:lnTo>
                  <a:lnTo>
                    <a:pt x="486740" y="113436"/>
                  </a:lnTo>
                  <a:lnTo>
                    <a:pt x="488886" y="113563"/>
                  </a:lnTo>
                  <a:lnTo>
                    <a:pt x="491007" y="113398"/>
                  </a:lnTo>
                  <a:lnTo>
                    <a:pt x="493255" y="112788"/>
                  </a:lnTo>
                  <a:lnTo>
                    <a:pt x="495122" y="111201"/>
                  </a:lnTo>
                  <a:lnTo>
                    <a:pt x="497433" y="111442"/>
                  </a:lnTo>
                  <a:lnTo>
                    <a:pt x="505866" y="110337"/>
                  </a:lnTo>
                  <a:lnTo>
                    <a:pt x="510387" y="108673"/>
                  </a:lnTo>
                  <a:lnTo>
                    <a:pt x="515124" y="108102"/>
                  </a:lnTo>
                  <a:lnTo>
                    <a:pt x="519429" y="108076"/>
                  </a:lnTo>
                  <a:lnTo>
                    <a:pt x="523608" y="105422"/>
                  </a:lnTo>
                  <a:lnTo>
                    <a:pt x="530796" y="104495"/>
                  </a:lnTo>
                  <a:lnTo>
                    <a:pt x="531660" y="103847"/>
                  </a:lnTo>
                  <a:lnTo>
                    <a:pt x="539407" y="102044"/>
                  </a:lnTo>
                  <a:lnTo>
                    <a:pt x="547192" y="98717"/>
                  </a:lnTo>
                  <a:lnTo>
                    <a:pt x="549465" y="98564"/>
                  </a:lnTo>
                  <a:lnTo>
                    <a:pt x="552894" y="97904"/>
                  </a:lnTo>
                  <a:lnTo>
                    <a:pt x="554532" y="97281"/>
                  </a:lnTo>
                  <a:lnTo>
                    <a:pt x="559269" y="94792"/>
                  </a:lnTo>
                  <a:lnTo>
                    <a:pt x="565911" y="94487"/>
                  </a:lnTo>
                  <a:lnTo>
                    <a:pt x="569125" y="92608"/>
                  </a:lnTo>
                  <a:lnTo>
                    <a:pt x="574205" y="89230"/>
                  </a:lnTo>
                  <a:lnTo>
                    <a:pt x="576592" y="89115"/>
                  </a:lnTo>
                  <a:lnTo>
                    <a:pt x="578713" y="88226"/>
                  </a:lnTo>
                  <a:lnTo>
                    <a:pt x="580834" y="86982"/>
                  </a:lnTo>
                  <a:lnTo>
                    <a:pt x="584733" y="86245"/>
                  </a:lnTo>
                  <a:lnTo>
                    <a:pt x="589635" y="83908"/>
                  </a:lnTo>
                  <a:lnTo>
                    <a:pt x="591337" y="83337"/>
                  </a:lnTo>
                  <a:lnTo>
                    <a:pt x="595071" y="82842"/>
                  </a:lnTo>
                  <a:lnTo>
                    <a:pt x="601459" y="78397"/>
                  </a:lnTo>
                  <a:lnTo>
                    <a:pt x="603618" y="78524"/>
                  </a:lnTo>
                  <a:lnTo>
                    <a:pt x="605701" y="78016"/>
                  </a:lnTo>
                  <a:lnTo>
                    <a:pt x="607263" y="76568"/>
                  </a:lnTo>
                  <a:lnTo>
                    <a:pt x="611670" y="74066"/>
                  </a:lnTo>
                  <a:lnTo>
                    <a:pt x="614057" y="72186"/>
                  </a:lnTo>
                  <a:lnTo>
                    <a:pt x="618439" y="71018"/>
                  </a:lnTo>
                  <a:lnTo>
                    <a:pt x="619556" y="70091"/>
                  </a:lnTo>
                  <a:lnTo>
                    <a:pt x="626059" y="65849"/>
                  </a:lnTo>
                  <a:lnTo>
                    <a:pt x="631824" y="63334"/>
                  </a:lnTo>
                  <a:lnTo>
                    <a:pt x="639203" y="60655"/>
                  </a:lnTo>
                  <a:lnTo>
                    <a:pt x="647306" y="54775"/>
                  </a:lnTo>
                  <a:lnTo>
                    <a:pt x="646607" y="51879"/>
                  </a:lnTo>
                  <a:lnTo>
                    <a:pt x="641045" y="51904"/>
                  </a:lnTo>
                  <a:lnTo>
                    <a:pt x="638581" y="52463"/>
                  </a:lnTo>
                  <a:lnTo>
                    <a:pt x="636295" y="53733"/>
                  </a:lnTo>
                  <a:lnTo>
                    <a:pt x="634758" y="55181"/>
                  </a:lnTo>
                  <a:lnTo>
                    <a:pt x="632713" y="55778"/>
                  </a:lnTo>
                  <a:lnTo>
                    <a:pt x="631050" y="56997"/>
                  </a:lnTo>
                  <a:lnTo>
                    <a:pt x="630085" y="58165"/>
                  </a:lnTo>
                  <a:lnTo>
                    <a:pt x="620509" y="64668"/>
                  </a:lnTo>
                  <a:lnTo>
                    <a:pt x="576770" y="85229"/>
                  </a:lnTo>
                  <a:lnTo>
                    <a:pt x="556503" y="92155"/>
                  </a:lnTo>
                  <a:lnTo>
                    <a:pt x="549770" y="94716"/>
                  </a:lnTo>
                  <a:lnTo>
                    <a:pt x="544283" y="97167"/>
                  </a:lnTo>
                  <a:lnTo>
                    <a:pt x="541451" y="97447"/>
                  </a:lnTo>
                  <a:lnTo>
                    <a:pt x="531397" y="99381"/>
                  </a:lnTo>
                  <a:lnTo>
                    <a:pt x="511894" y="105594"/>
                  </a:lnTo>
                  <a:lnTo>
                    <a:pt x="501840" y="107772"/>
                  </a:lnTo>
                  <a:lnTo>
                    <a:pt x="494931" y="108673"/>
                  </a:lnTo>
                  <a:lnTo>
                    <a:pt x="487806" y="110731"/>
                  </a:lnTo>
                  <a:lnTo>
                    <a:pt x="456274" y="115846"/>
                  </a:lnTo>
                  <a:lnTo>
                    <a:pt x="443911" y="117554"/>
                  </a:lnTo>
                  <a:lnTo>
                    <a:pt x="391035" y="122231"/>
                  </a:lnTo>
                  <a:lnTo>
                    <a:pt x="377482" y="122580"/>
                  </a:lnTo>
                  <a:lnTo>
                    <a:pt x="334849" y="122380"/>
                  </a:lnTo>
                  <a:lnTo>
                    <a:pt x="267601" y="117843"/>
                  </a:lnTo>
                  <a:lnTo>
                    <a:pt x="211344" y="107624"/>
                  </a:lnTo>
                  <a:lnTo>
                    <a:pt x="171251" y="97193"/>
                  </a:lnTo>
                  <a:lnTo>
                    <a:pt x="127450" y="82559"/>
                  </a:lnTo>
                  <a:lnTo>
                    <a:pt x="82907" y="61379"/>
                  </a:lnTo>
                  <a:lnTo>
                    <a:pt x="50138" y="41529"/>
                  </a:lnTo>
                  <a:lnTo>
                    <a:pt x="19345" y="178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2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140955" y="1660486"/>
              <a:ext cx="32384" cy="20955"/>
            </a:xfrm>
            <a:custGeom>
              <a:avLst/>
              <a:gdLst/>
              <a:ahLst/>
              <a:cxnLst/>
              <a:rect l="l" t="t" r="r" b="b"/>
              <a:pathLst>
                <a:path w="32384" h="20955">
                  <a:moveTo>
                    <a:pt x="20764" y="14046"/>
                  </a:moveTo>
                  <a:lnTo>
                    <a:pt x="16217" y="10756"/>
                  </a:lnTo>
                  <a:lnTo>
                    <a:pt x="11785" y="7289"/>
                  </a:lnTo>
                  <a:lnTo>
                    <a:pt x="4851" y="2844"/>
                  </a:lnTo>
                  <a:lnTo>
                    <a:pt x="3263" y="0"/>
                  </a:lnTo>
                  <a:lnTo>
                    <a:pt x="0" y="546"/>
                  </a:lnTo>
                  <a:lnTo>
                    <a:pt x="6477" y="5740"/>
                  </a:lnTo>
                  <a:lnTo>
                    <a:pt x="12687" y="11341"/>
                  </a:lnTo>
                  <a:lnTo>
                    <a:pt x="20764" y="14046"/>
                  </a:lnTo>
                  <a:close/>
                </a:path>
                <a:path w="32384" h="20955">
                  <a:moveTo>
                    <a:pt x="32181" y="20281"/>
                  </a:moveTo>
                  <a:lnTo>
                    <a:pt x="28892" y="18884"/>
                  </a:lnTo>
                  <a:lnTo>
                    <a:pt x="26670" y="15532"/>
                  </a:lnTo>
                  <a:lnTo>
                    <a:pt x="22847" y="15087"/>
                  </a:lnTo>
                  <a:lnTo>
                    <a:pt x="25133" y="18300"/>
                  </a:lnTo>
                  <a:lnTo>
                    <a:pt x="28003" y="20472"/>
                  </a:lnTo>
                  <a:lnTo>
                    <a:pt x="32181" y="20281"/>
                  </a:lnTo>
                  <a:close/>
                </a:path>
              </a:pathLst>
            </a:custGeom>
            <a:solidFill>
              <a:srgbClr val="EBEA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832533" y="1398955"/>
              <a:ext cx="58419" cy="227329"/>
            </a:xfrm>
            <a:custGeom>
              <a:avLst/>
              <a:gdLst/>
              <a:ahLst/>
              <a:cxnLst/>
              <a:rect l="l" t="t" r="r" b="b"/>
              <a:pathLst>
                <a:path w="58419" h="227330">
                  <a:moveTo>
                    <a:pt x="4152" y="3505"/>
                  </a:moveTo>
                  <a:lnTo>
                    <a:pt x="3378" y="1651"/>
                  </a:lnTo>
                  <a:lnTo>
                    <a:pt x="2451" y="0"/>
                  </a:lnTo>
                  <a:lnTo>
                    <a:pt x="0" y="393"/>
                  </a:lnTo>
                  <a:lnTo>
                    <a:pt x="914" y="2057"/>
                  </a:lnTo>
                  <a:lnTo>
                    <a:pt x="2057" y="3429"/>
                  </a:lnTo>
                  <a:lnTo>
                    <a:pt x="4152" y="3505"/>
                  </a:lnTo>
                  <a:close/>
                </a:path>
                <a:path w="58419" h="227330">
                  <a:moveTo>
                    <a:pt x="11417" y="223659"/>
                  </a:moveTo>
                  <a:lnTo>
                    <a:pt x="9436" y="223761"/>
                  </a:lnTo>
                  <a:lnTo>
                    <a:pt x="8394" y="224790"/>
                  </a:lnTo>
                  <a:lnTo>
                    <a:pt x="8305" y="226771"/>
                  </a:lnTo>
                  <a:lnTo>
                    <a:pt x="9702" y="226098"/>
                  </a:lnTo>
                  <a:lnTo>
                    <a:pt x="10731" y="225056"/>
                  </a:lnTo>
                  <a:lnTo>
                    <a:pt x="11417" y="223659"/>
                  </a:lnTo>
                  <a:close/>
                </a:path>
                <a:path w="58419" h="227330">
                  <a:moveTo>
                    <a:pt x="12458" y="11811"/>
                  </a:moveTo>
                  <a:lnTo>
                    <a:pt x="12369" y="9829"/>
                  </a:lnTo>
                  <a:lnTo>
                    <a:pt x="11328" y="8788"/>
                  </a:lnTo>
                  <a:lnTo>
                    <a:pt x="9347" y="8699"/>
                  </a:lnTo>
                  <a:lnTo>
                    <a:pt x="10020" y="10096"/>
                  </a:lnTo>
                  <a:lnTo>
                    <a:pt x="11061" y="11137"/>
                  </a:lnTo>
                  <a:lnTo>
                    <a:pt x="12458" y="11811"/>
                  </a:lnTo>
                  <a:close/>
                </a:path>
                <a:path w="58419" h="227330">
                  <a:moveTo>
                    <a:pt x="20764" y="21158"/>
                  </a:moveTo>
                  <a:lnTo>
                    <a:pt x="19735" y="19773"/>
                  </a:lnTo>
                  <a:lnTo>
                    <a:pt x="18681" y="18389"/>
                  </a:lnTo>
                  <a:lnTo>
                    <a:pt x="17653" y="17005"/>
                  </a:lnTo>
                  <a:lnTo>
                    <a:pt x="17551" y="19240"/>
                  </a:lnTo>
                  <a:lnTo>
                    <a:pt x="18084" y="21005"/>
                  </a:lnTo>
                  <a:lnTo>
                    <a:pt x="20764" y="21158"/>
                  </a:lnTo>
                  <a:close/>
                </a:path>
                <a:path w="58419" h="227330">
                  <a:moveTo>
                    <a:pt x="26060" y="206743"/>
                  </a:moveTo>
                  <a:lnTo>
                    <a:pt x="25958" y="204965"/>
                  </a:lnTo>
                  <a:lnTo>
                    <a:pt x="24066" y="205752"/>
                  </a:lnTo>
                  <a:lnTo>
                    <a:pt x="23787" y="207340"/>
                  </a:lnTo>
                  <a:lnTo>
                    <a:pt x="23888" y="209118"/>
                  </a:lnTo>
                  <a:lnTo>
                    <a:pt x="25768" y="208330"/>
                  </a:lnTo>
                  <a:lnTo>
                    <a:pt x="26060" y="206743"/>
                  </a:lnTo>
                  <a:close/>
                </a:path>
                <a:path w="58419" h="227330">
                  <a:moveTo>
                    <a:pt x="31153" y="34658"/>
                  </a:moveTo>
                  <a:lnTo>
                    <a:pt x="30835" y="31864"/>
                  </a:lnTo>
                  <a:lnTo>
                    <a:pt x="28409" y="30480"/>
                  </a:lnTo>
                  <a:lnTo>
                    <a:pt x="27000" y="28422"/>
                  </a:lnTo>
                  <a:lnTo>
                    <a:pt x="27000" y="31419"/>
                  </a:lnTo>
                  <a:lnTo>
                    <a:pt x="28282" y="33578"/>
                  </a:lnTo>
                  <a:lnTo>
                    <a:pt x="31153" y="34658"/>
                  </a:lnTo>
                  <a:close/>
                </a:path>
                <a:path w="58419" h="227330">
                  <a:moveTo>
                    <a:pt x="32435" y="198120"/>
                  </a:moveTo>
                  <a:lnTo>
                    <a:pt x="32194" y="195618"/>
                  </a:lnTo>
                  <a:lnTo>
                    <a:pt x="30835" y="197154"/>
                  </a:lnTo>
                  <a:lnTo>
                    <a:pt x="29311" y="198589"/>
                  </a:lnTo>
                  <a:lnTo>
                    <a:pt x="29083" y="200812"/>
                  </a:lnTo>
                  <a:lnTo>
                    <a:pt x="31191" y="199732"/>
                  </a:lnTo>
                  <a:lnTo>
                    <a:pt x="32435" y="198120"/>
                  </a:lnTo>
                  <a:close/>
                </a:path>
                <a:path w="58419" h="227330">
                  <a:moveTo>
                    <a:pt x="37376" y="44005"/>
                  </a:moveTo>
                  <a:lnTo>
                    <a:pt x="37020" y="41859"/>
                  </a:lnTo>
                  <a:lnTo>
                    <a:pt x="36360" y="39903"/>
                  </a:lnTo>
                  <a:lnTo>
                    <a:pt x="34264" y="38811"/>
                  </a:lnTo>
                  <a:lnTo>
                    <a:pt x="34010" y="41313"/>
                  </a:lnTo>
                  <a:lnTo>
                    <a:pt x="35255" y="42926"/>
                  </a:lnTo>
                  <a:lnTo>
                    <a:pt x="37376" y="44005"/>
                  </a:lnTo>
                  <a:close/>
                </a:path>
                <a:path w="58419" h="227330">
                  <a:moveTo>
                    <a:pt x="40487" y="183159"/>
                  </a:moveTo>
                  <a:lnTo>
                    <a:pt x="37617" y="184238"/>
                  </a:lnTo>
                  <a:lnTo>
                    <a:pt x="36334" y="186385"/>
                  </a:lnTo>
                  <a:lnTo>
                    <a:pt x="36334" y="189382"/>
                  </a:lnTo>
                  <a:lnTo>
                    <a:pt x="39217" y="188302"/>
                  </a:lnTo>
                  <a:lnTo>
                    <a:pt x="40487" y="186156"/>
                  </a:lnTo>
                  <a:lnTo>
                    <a:pt x="40487" y="183159"/>
                  </a:lnTo>
                  <a:close/>
                </a:path>
                <a:path w="58419" h="227330">
                  <a:moveTo>
                    <a:pt x="41529" y="51269"/>
                  </a:moveTo>
                  <a:lnTo>
                    <a:pt x="41516" y="48056"/>
                  </a:lnTo>
                  <a:lnTo>
                    <a:pt x="40182" y="45605"/>
                  </a:lnTo>
                  <a:lnTo>
                    <a:pt x="37376" y="44005"/>
                  </a:lnTo>
                  <a:lnTo>
                    <a:pt x="37769" y="46990"/>
                  </a:lnTo>
                  <a:lnTo>
                    <a:pt x="41529" y="51269"/>
                  </a:lnTo>
                  <a:close/>
                </a:path>
                <a:path w="58419" h="227330">
                  <a:moveTo>
                    <a:pt x="45681" y="170700"/>
                  </a:moveTo>
                  <a:lnTo>
                    <a:pt x="43789" y="172758"/>
                  </a:lnTo>
                  <a:lnTo>
                    <a:pt x="42570" y="175094"/>
                  </a:lnTo>
                  <a:lnTo>
                    <a:pt x="42570" y="177965"/>
                  </a:lnTo>
                  <a:lnTo>
                    <a:pt x="44462" y="175907"/>
                  </a:lnTo>
                  <a:lnTo>
                    <a:pt x="45681" y="173570"/>
                  </a:lnTo>
                  <a:lnTo>
                    <a:pt x="45681" y="170700"/>
                  </a:lnTo>
                  <a:close/>
                </a:path>
                <a:path w="58419" h="227330">
                  <a:moveTo>
                    <a:pt x="51930" y="160286"/>
                  </a:moveTo>
                  <a:lnTo>
                    <a:pt x="51917" y="155117"/>
                  </a:lnTo>
                  <a:lnTo>
                    <a:pt x="50063" y="159562"/>
                  </a:lnTo>
                  <a:lnTo>
                    <a:pt x="47104" y="163601"/>
                  </a:lnTo>
                  <a:lnTo>
                    <a:pt x="46723" y="168617"/>
                  </a:lnTo>
                  <a:lnTo>
                    <a:pt x="50457" y="164884"/>
                  </a:lnTo>
                  <a:lnTo>
                    <a:pt x="51930" y="160286"/>
                  </a:lnTo>
                  <a:close/>
                </a:path>
                <a:path w="58419" h="227330">
                  <a:moveTo>
                    <a:pt x="52946" y="79324"/>
                  </a:moveTo>
                  <a:lnTo>
                    <a:pt x="52578" y="73139"/>
                  </a:lnTo>
                  <a:lnTo>
                    <a:pt x="51003" y="67411"/>
                  </a:lnTo>
                  <a:lnTo>
                    <a:pt x="46723" y="62699"/>
                  </a:lnTo>
                  <a:lnTo>
                    <a:pt x="48768" y="68249"/>
                  </a:lnTo>
                  <a:lnTo>
                    <a:pt x="49720" y="74206"/>
                  </a:lnTo>
                  <a:lnTo>
                    <a:pt x="52946" y="79324"/>
                  </a:lnTo>
                  <a:close/>
                </a:path>
                <a:path w="58419" h="227330">
                  <a:moveTo>
                    <a:pt x="54317" y="153187"/>
                  </a:moveTo>
                  <a:lnTo>
                    <a:pt x="54013" y="150482"/>
                  </a:lnTo>
                  <a:lnTo>
                    <a:pt x="54000" y="147853"/>
                  </a:lnTo>
                  <a:lnTo>
                    <a:pt x="52247" y="149974"/>
                  </a:lnTo>
                  <a:lnTo>
                    <a:pt x="51866" y="152488"/>
                  </a:lnTo>
                  <a:lnTo>
                    <a:pt x="51917" y="155117"/>
                  </a:lnTo>
                  <a:lnTo>
                    <a:pt x="54317" y="153187"/>
                  </a:lnTo>
                  <a:close/>
                </a:path>
                <a:path w="58419" h="227330">
                  <a:moveTo>
                    <a:pt x="55714" y="146392"/>
                  </a:moveTo>
                  <a:lnTo>
                    <a:pt x="54775" y="144399"/>
                  </a:lnTo>
                  <a:lnTo>
                    <a:pt x="55029" y="142646"/>
                  </a:lnTo>
                  <a:lnTo>
                    <a:pt x="53301" y="144106"/>
                  </a:lnTo>
                  <a:lnTo>
                    <a:pt x="54241" y="146088"/>
                  </a:lnTo>
                  <a:lnTo>
                    <a:pt x="53987" y="147840"/>
                  </a:lnTo>
                  <a:lnTo>
                    <a:pt x="55714" y="146392"/>
                  </a:lnTo>
                  <a:close/>
                </a:path>
                <a:path w="58419" h="227330">
                  <a:moveTo>
                    <a:pt x="56908" y="140830"/>
                  </a:moveTo>
                  <a:lnTo>
                    <a:pt x="55740" y="138493"/>
                  </a:lnTo>
                  <a:lnTo>
                    <a:pt x="56070" y="136423"/>
                  </a:lnTo>
                  <a:lnTo>
                    <a:pt x="54190" y="138239"/>
                  </a:lnTo>
                  <a:lnTo>
                    <a:pt x="55372" y="140576"/>
                  </a:lnTo>
                  <a:lnTo>
                    <a:pt x="55041" y="142646"/>
                  </a:lnTo>
                  <a:lnTo>
                    <a:pt x="56908" y="140830"/>
                  </a:lnTo>
                  <a:close/>
                </a:path>
                <a:path w="58419" h="227330">
                  <a:moveTo>
                    <a:pt x="56908" y="86321"/>
                  </a:moveTo>
                  <a:lnTo>
                    <a:pt x="55029" y="84505"/>
                  </a:lnTo>
                  <a:lnTo>
                    <a:pt x="55359" y="86588"/>
                  </a:lnTo>
                  <a:lnTo>
                    <a:pt x="54190" y="88912"/>
                  </a:lnTo>
                  <a:lnTo>
                    <a:pt x="56057" y="90741"/>
                  </a:lnTo>
                  <a:lnTo>
                    <a:pt x="55727" y="88658"/>
                  </a:lnTo>
                  <a:lnTo>
                    <a:pt x="56908" y="86321"/>
                  </a:lnTo>
                  <a:close/>
                </a:path>
                <a:path w="58419" h="227330">
                  <a:moveTo>
                    <a:pt x="58064" y="92913"/>
                  </a:moveTo>
                  <a:lnTo>
                    <a:pt x="56070" y="90728"/>
                  </a:lnTo>
                  <a:lnTo>
                    <a:pt x="56476" y="93141"/>
                  </a:lnTo>
                  <a:lnTo>
                    <a:pt x="55118" y="95808"/>
                  </a:lnTo>
                  <a:lnTo>
                    <a:pt x="57111" y="97993"/>
                  </a:lnTo>
                  <a:lnTo>
                    <a:pt x="56705" y="95580"/>
                  </a:lnTo>
                  <a:lnTo>
                    <a:pt x="58064" y="92913"/>
                  </a:lnTo>
                  <a:close/>
                </a:path>
                <a:path w="58419" h="227330">
                  <a:moveTo>
                    <a:pt x="58229" y="117754"/>
                  </a:moveTo>
                  <a:lnTo>
                    <a:pt x="58089" y="109270"/>
                  </a:lnTo>
                  <a:lnTo>
                    <a:pt x="58178" y="99720"/>
                  </a:lnTo>
                  <a:lnTo>
                    <a:pt x="58039" y="98704"/>
                  </a:lnTo>
                  <a:lnTo>
                    <a:pt x="57111" y="97993"/>
                  </a:lnTo>
                  <a:lnTo>
                    <a:pt x="57086" y="117221"/>
                  </a:lnTo>
                  <a:lnTo>
                    <a:pt x="56794" y="126834"/>
                  </a:lnTo>
                  <a:lnTo>
                    <a:pt x="56070" y="136423"/>
                  </a:lnTo>
                  <a:lnTo>
                    <a:pt x="56400" y="135839"/>
                  </a:lnTo>
                  <a:lnTo>
                    <a:pt x="56908" y="135293"/>
                  </a:lnTo>
                  <a:lnTo>
                    <a:pt x="58039" y="126238"/>
                  </a:lnTo>
                  <a:lnTo>
                    <a:pt x="58229" y="117754"/>
                  </a:lnTo>
                  <a:close/>
                </a:path>
              </a:pathLst>
            </a:custGeom>
            <a:solidFill>
              <a:srgbClr val="DDDC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320596" y="1734705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4" h="2539">
                  <a:moveTo>
                    <a:pt x="3606" y="0"/>
                  </a:moveTo>
                  <a:lnTo>
                    <a:pt x="0" y="63"/>
                  </a:lnTo>
                  <a:lnTo>
                    <a:pt x="3111" y="2133"/>
                  </a:lnTo>
                  <a:lnTo>
                    <a:pt x="10388" y="2133"/>
                  </a:lnTo>
                  <a:lnTo>
                    <a:pt x="7086" y="58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741982" y="1376489"/>
              <a:ext cx="134620" cy="311785"/>
            </a:xfrm>
            <a:custGeom>
              <a:avLst/>
              <a:gdLst/>
              <a:ahLst/>
              <a:cxnLst/>
              <a:rect l="l" t="t" r="r" b="b"/>
              <a:pathLst>
                <a:path w="134619" h="311785">
                  <a:moveTo>
                    <a:pt x="22389" y="299694"/>
                  </a:moveTo>
                  <a:lnTo>
                    <a:pt x="14566" y="299694"/>
                  </a:lnTo>
                  <a:lnTo>
                    <a:pt x="10274" y="301358"/>
                  </a:lnTo>
                  <a:lnTo>
                    <a:pt x="6743" y="304431"/>
                  </a:lnTo>
                  <a:lnTo>
                    <a:pt x="1384" y="307581"/>
                  </a:lnTo>
                  <a:lnTo>
                    <a:pt x="0" y="309016"/>
                  </a:lnTo>
                  <a:lnTo>
                    <a:pt x="1600" y="310959"/>
                  </a:lnTo>
                  <a:lnTo>
                    <a:pt x="3860" y="311619"/>
                  </a:lnTo>
                  <a:lnTo>
                    <a:pt x="5511" y="309968"/>
                  </a:lnTo>
                  <a:lnTo>
                    <a:pt x="7480" y="309460"/>
                  </a:lnTo>
                  <a:lnTo>
                    <a:pt x="8153" y="308063"/>
                  </a:lnTo>
                  <a:lnTo>
                    <a:pt x="9194" y="307022"/>
                  </a:lnTo>
                  <a:lnTo>
                    <a:pt x="10591" y="306349"/>
                  </a:lnTo>
                  <a:lnTo>
                    <a:pt x="12065" y="305015"/>
                  </a:lnTo>
                  <a:lnTo>
                    <a:pt x="14507" y="305015"/>
                  </a:lnTo>
                  <a:lnTo>
                    <a:pt x="15786" y="304266"/>
                  </a:lnTo>
                  <a:lnTo>
                    <a:pt x="22389" y="299694"/>
                  </a:lnTo>
                  <a:close/>
                </a:path>
                <a:path w="134619" h="311785">
                  <a:moveTo>
                    <a:pt x="14507" y="305015"/>
                  </a:moveTo>
                  <a:lnTo>
                    <a:pt x="12065" y="305015"/>
                  </a:lnTo>
                  <a:lnTo>
                    <a:pt x="14160" y="305219"/>
                  </a:lnTo>
                  <a:lnTo>
                    <a:pt x="14507" y="305015"/>
                  </a:lnTo>
                  <a:close/>
                </a:path>
                <a:path w="134619" h="311785">
                  <a:moveTo>
                    <a:pt x="20093" y="294297"/>
                  </a:moveTo>
                  <a:lnTo>
                    <a:pt x="16700" y="294297"/>
                  </a:lnTo>
                  <a:lnTo>
                    <a:pt x="16525" y="294360"/>
                  </a:lnTo>
                  <a:lnTo>
                    <a:pt x="8674" y="297205"/>
                  </a:lnTo>
                  <a:lnTo>
                    <a:pt x="7023" y="297306"/>
                  </a:lnTo>
                  <a:lnTo>
                    <a:pt x="7404" y="299313"/>
                  </a:lnTo>
                  <a:lnTo>
                    <a:pt x="8496" y="300189"/>
                  </a:lnTo>
                  <a:lnTo>
                    <a:pt x="9779" y="300393"/>
                  </a:lnTo>
                  <a:lnTo>
                    <a:pt x="11125" y="300316"/>
                  </a:lnTo>
                  <a:lnTo>
                    <a:pt x="12331" y="300304"/>
                  </a:lnTo>
                  <a:lnTo>
                    <a:pt x="13449" y="299821"/>
                  </a:lnTo>
                  <a:lnTo>
                    <a:pt x="14566" y="299694"/>
                  </a:lnTo>
                  <a:lnTo>
                    <a:pt x="22389" y="299694"/>
                  </a:lnTo>
                  <a:lnTo>
                    <a:pt x="25764" y="297357"/>
                  </a:lnTo>
                  <a:lnTo>
                    <a:pt x="23914" y="297357"/>
                  </a:lnTo>
                  <a:lnTo>
                    <a:pt x="20116" y="294360"/>
                  </a:lnTo>
                  <a:close/>
                </a:path>
                <a:path w="134619" h="311785">
                  <a:moveTo>
                    <a:pt x="43815" y="0"/>
                  </a:moveTo>
                  <a:lnTo>
                    <a:pt x="43294" y="584"/>
                  </a:lnTo>
                  <a:lnTo>
                    <a:pt x="42849" y="1612"/>
                  </a:lnTo>
                  <a:lnTo>
                    <a:pt x="42938" y="2616"/>
                  </a:lnTo>
                  <a:lnTo>
                    <a:pt x="43459" y="3594"/>
                  </a:lnTo>
                  <a:lnTo>
                    <a:pt x="46431" y="7670"/>
                  </a:lnTo>
                  <a:lnTo>
                    <a:pt x="51384" y="8940"/>
                  </a:lnTo>
                  <a:lnTo>
                    <a:pt x="61429" y="17068"/>
                  </a:lnTo>
                  <a:lnTo>
                    <a:pt x="67183" y="22771"/>
                  </a:lnTo>
                  <a:lnTo>
                    <a:pt x="73520" y="27774"/>
                  </a:lnTo>
                  <a:lnTo>
                    <a:pt x="81847" y="35198"/>
                  </a:lnTo>
                  <a:lnTo>
                    <a:pt x="106716" y="67576"/>
                  </a:lnTo>
                  <a:lnTo>
                    <a:pt x="117589" y="88049"/>
                  </a:lnTo>
                  <a:lnTo>
                    <a:pt x="119214" y="89217"/>
                  </a:lnTo>
                  <a:lnTo>
                    <a:pt x="127139" y="126934"/>
                  </a:lnTo>
                  <a:lnTo>
                    <a:pt x="127185" y="144253"/>
                  </a:lnTo>
                  <a:lnTo>
                    <a:pt x="125069" y="161721"/>
                  </a:lnTo>
                  <a:lnTo>
                    <a:pt x="123761" y="168884"/>
                  </a:lnTo>
                  <a:lnTo>
                    <a:pt x="122948" y="176237"/>
                  </a:lnTo>
                  <a:lnTo>
                    <a:pt x="119722" y="182752"/>
                  </a:lnTo>
                  <a:lnTo>
                    <a:pt x="116405" y="189722"/>
                  </a:lnTo>
                  <a:lnTo>
                    <a:pt x="113206" y="196754"/>
                  </a:lnTo>
                  <a:lnTo>
                    <a:pt x="109966" y="203777"/>
                  </a:lnTo>
                  <a:lnTo>
                    <a:pt x="106527" y="210718"/>
                  </a:lnTo>
                  <a:lnTo>
                    <a:pt x="102539" y="218389"/>
                  </a:lnTo>
                  <a:lnTo>
                    <a:pt x="96342" y="224002"/>
                  </a:lnTo>
                  <a:lnTo>
                    <a:pt x="92176" y="231254"/>
                  </a:lnTo>
                  <a:lnTo>
                    <a:pt x="91744" y="231597"/>
                  </a:lnTo>
                  <a:lnTo>
                    <a:pt x="91401" y="231940"/>
                  </a:lnTo>
                  <a:lnTo>
                    <a:pt x="91071" y="232359"/>
                  </a:lnTo>
                  <a:lnTo>
                    <a:pt x="87376" y="239572"/>
                  </a:lnTo>
                  <a:lnTo>
                    <a:pt x="81457" y="244881"/>
                  </a:lnTo>
                  <a:lnTo>
                    <a:pt x="75793" y="250418"/>
                  </a:lnTo>
                  <a:lnTo>
                    <a:pt x="75196" y="251180"/>
                  </a:lnTo>
                  <a:lnTo>
                    <a:pt x="74942" y="251586"/>
                  </a:lnTo>
                  <a:lnTo>
                    <a:pt x="67639" y="259075"/>
                  </a:lnTo>
                  <a:lnTo>
                    <a:pt x="60028" y="266215"/>
                  </a:lnTo>
                  <a:lnTo>
                    <a:pt x="52095" y="272991"/>
                  </a:lnTo>
                  <a:lnTo>
                    <a:pt x="43709" y="279488"/>
                  </a:lnTo>
                  <a:lnTo>
                    <a:pt x="43116" y="280034"/>
                  </a:lnTo>
                  <a:lnTo>
                    <a:pt x="42799" y="280403"/>
                  </a:lnTo>
                  <a:lnTo>
                    <a:pt x="38074" y="284035"/>
                  </a:lnTo>
                  <a:lnTo>
                    <a:pt x="33426" y="287794"/>
                  </a:lnTo>
                  <a:lnTo>
                    <a:pt x="28232" y="290766"/>
                  </a:lnTo>
                  <a:lnTo>
                    <a:pt x="27457" y="291363"/>
                  </a:lnTo>
                  <a:lnTo>
                    <a:pt x="27114" y="291706"/>
                  </a:lnTo>
                  <a:lnTo>
                    <a:pt x="24866" y="292785"/>
                  </a:lnTo>
                  <a:lnTo>
                    <a:pt x="23914" y="297357"/>
                  </a:lnTo>
                  <a:lnTo>
                    <a:pt x="25764" y="297357"/>
                  </a:lnTo>
                  <a:lnTo>
                    <a:pt x="29286" y="294919"/>
                  </a:lnTo>
                  <a:lnTo>
                    <a:pt x="34315" y="293014"/>
                  </a:lnTo>
                  <a:lnTo>
                    <a:pt x="37922" y="288810"/>
                  </a:lnTo>
                  <a:lnTo>
                    <a:pt x="42786" y="286613"/>
                  </a:lnTo>
                  <a:lnTo>
                    <a:pt x="43815" y="285584"/>
                  </a:lnTo>
                  <a:lnTo>
                    <a:pt x="44869" y="283984"/>
                  </a:lnTo>
                  <a:lnTo>
                    <a:pt x="46240" y="282778"/>
                  </a:lnTo>
                  <a:lnTo>
                    <a:pt x="50292" y="279844"/>
                  </a:lnTo>
                  <a:lnTo>
                    <a:pt x="53479" y="278993"/>
                  </a:lnTo>
                  <a:lnTo>
                    <a:pt x="55245" y="276237"/>
                  </a:lnTo>
                  <a:lnTo>
                    <a:pt x="59397" y="273113"/>
                  </a:lnTo>
                  <a:lnTo>
                    <a:pt x="64427" y="268109"/>
                  </a:lnTo>
                  <a:lnTo>
                    <a:pt x="69964" y="263613"/>
                  </a:lnTo>
                  <a:lnTo>
                    <a:pt x="74968" y="258571"/>
                  </a:lnTo>
                  <a:lnTo>
                    <a:pt x="76009" y="256501"/>
                  </a:lnTo>
                  <a:lnTo>
                    <a:pt x="81356" y="252666"/>
                  </a:lnTo>
                  <a:lnTo>
                    <a:pt x="85801" y="247967"/>
                  </a:lnTo>
                  <a:lnTo>
                    <a:pt x="91668" y="240347"/>
                  </a:lnTo>
                  <a:lnTo>
                    <a:pt x="92722" y="237185"/>
                  </a:lnTo>
                  <a:lnTo>
                    <a:pt x="95745" y="235724"/>
                  </a:lnTo>
                  <a:lnTo>
                    <a:pt x="98906" y="231571"/>
                  </a:lnTo>
                  <a:lnTo>
                    <a:pt x="102489" y="227812"/>
                  </a:lnTo>
                  <a:lnTo>
                    <a:pt x="105079" y="223265"/>
                  </a:lnTo>
                  <a:lnTo>
                    <a:pt x="106184" y="221119"/>
                  </a:lnTo>
                  <a:lnTo>
                    <a:pt x="107111" y="218833"/>
                  </a:lnTo>
                  <a:lnTo>
                    <a:pt x="108585" y="216941"/>
                  </a:lnTo>
                  <a:lnTo>
                    <a:pt x="127882" y="176038"/>
                  </a:lnTo>
                  <a:lnTo>
                    <a:pt x="134095" y="138518"/>
                  </a:lnTo>
                  <a:lnTo>
                    <a:pt x="133996" y="128719"/>
                  </a:lnTo>
                  <a:lnTo>
                    <a:pt x="122423" y="83966"/>
                  </a:lnTo>
                  <a:lnTo>
                    <a:pt x="96954" y="45489"/>
                  </a:lnTo>
                  <a:lnTo>
                    <a:pt x="81026" y="27419"/>
                  </a:lnTo>
                  <a:lnTo>
                    <a:pt x="77787" y="22859"/>
                  </a:lnTo>
                  <a:lnTo>
                    <a:pt x="68364" y="18008"/>
                  </a:lnTo>
                  <a:lnTo>
                    <a:pt x="64731" y="13512"/>
                  </a:lnTo>
                  <a:lnTo>
                    <a:pt x="54533" y="6946"/>
                  </a:lnTo>
                  <a:lnTo>
                    <a:pt x="49961" y="2260"/>
                  </a:lnTo>
                  <a:lnTo>
                    <a:pt x="43815" y="0"/>
                  </a:lnTo>
                  <a:close/>
                </a:path>
                <a:path w="134619" h="311785">
                  <a:moveTo>
                    <a:pt x="16674" y="294306"/>
                  </a:moveTo>
                  <a:close/>
                </a:path>
                <a:path w="134619" h="311785">
                  <a:moveTo>
                    <a:pt x="14744" y="279349"/>
                  </a:moveTo>
                  <a:lnTo>
                    <a:pt x="14475" y="279704"/>
                  </a:lnTo>
                  <a:lnTo>
                    <a:pt x="14383" y="280403"/>
                  </a:lnTo>
                  <a:lnTo>
                    <a:pt x="14605" y="280835"/>
                  </a:lnTo>
                  <a:lnTo>
                    <a:pt x="16014" y="282689"/>
                  </a:lnTo>
                  <a:lnTo>
                    <a:pt x="16384" y="284594"/>
                  </a:lnTo>
                  <a:lnTo>
                    <a:pt x="16469" y="286613"/>
                  </a:lnTo>
                  <a:lnTo>
                    <a:pt x="16674" y="294306"/>
                  </a:lnTo>
                  <a:lnTo>
                    <a:pt x="20093" y="294297"/>
                  </a:lnTo>
                  <a:lnTo>
                    <a:pt x="19481" y="292595"/>
                  </a:lnTo>
                  <a:lnTo>
                    <a:pt x="18948" y="291807"/>
                  </a:lnTo>
                  <a:lnTo>
                    <a:pt x="18973" y="287616"/>
                  </a:lnTo>
                  <a:lnTo>
                    <a:pt x="18097" y="284594"/>
                  </a:lnTo>
                  <a:lnTo>
                    <a:pt x="21272" y="279488"/>
                  </a:lnTo>
                  <a:lnTo>
                    <a:pt x="14744" y="27934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847062" y="1436725"/>
              <a:ext cx="30480" cy="163195"/>
            </a:xfrm>
            <a:custGeom>
              <a:avLst/>
              <a:gdLst/>
              <a:ahLst/>
              <a:cxnLst/>
              <a:rect l="l" t="t" r="r" b="b"/>
              <a:pathLst>
                <a:path w="30480" h="163194">
                  <a:moveTo>
                    <a:pt x="4152" y="0"/>
                  </a:moveTo>
                  <a:lnTo>
                    <a:pt x="21566" y="36298"/>
                  </a:lnTo>
                  <a:lnTo>
                    <a:pt x="28125" y="81547"/>
                  </a:lnTo>
                  <a:lnTo>
                    <a:pt x="26590" y="94924"/>
                  </a:lnTo>
                  <a:lnTo>
                    <a:pt x="23850" y="108137"/>
                  </a:lnTo>
                  <a:lnTo>
                    <a:pt x="20370" y="121246"/>
                  </a:lnTo>
                  <a:lnTo>
                    <a:pt x="17782" y="127975"/>
                  </a:lnTo>
                  <a:lnTo>
                    <a:pt x="11201" y="140808"/>
                  </a:lnTo>
                  <a:lnTo>
                    <a:pt x="8699" y="147586"/>
                  </a:lnTo>
                  <a:lnTo>
                    <a:pt x="7988" y="150253"/>
                  </a:lnTo>
                  <a:lnTo>
                    <a:pt x="1701" y="156705"/>
                  </a:lnTo>
                  <a:lnTo>
                    <a:pt x="88" y="159550"/>
                  </a:lnTo>
                  <a:lnTo>
                    <a:pt x="22337" y="121192"/>
                  </a:lnTo>
                  <a:lnTo>
                    <a:pt x="29890" y="77825"/>
                  </a:lnTo>
                  <a:lnTo>
                    <a:pt x="29660" y="67697"/>
                  </a:lnTo>
                  <a:lnTo>
                    <a:pt x="19629" y="26689"/>
                  </a:lnTo>
                  <a:lnTo>
                    <a:pt x="8026" y="4394"/>
                  </a:lnTo>
                  <a:lnTo>
                    <a:pt x="7188" y="1308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604873" y="1310030"/>
              <a:ext cx="85725" cy="23495"/>
            </a:xfrm>
            <a:custGeom>
              <a:avLst/>
              <a:gdLst/>
              <a:ahLst/>
              <a:cxnLst/>
              <a:rect l="l" t="t" r="r" b="b"/>
              <a:pathLst>
                <a:path w="85725" h="23494">
                  <a:moveTo>
                    <a:pt x="241" y="0"/>
                  </a:moveTo>
                  <a:lnTo>
                    <a:pt x="0" y="1638"/>
                  </a:lnTo>
                  <a:lnTo>
                    <a:pt x="1244" y="1358"/>
                  </a:lnTo>
                  <a:lnTo>
                    <a:pt x="17706" y="4841"/>
                  </a:lnTo>
                  <a:lnTo>
                    <a:pt x="33134" y="8521"/>
                  </a:lnTo>
                  <a:lnTo>
                    <a:pt x="58821" y="15474"/>
                  </a:lnTo>
                  <a:lnTo>
                    <a:pt x="73012" y="19951"/>
                  </a:lnTo>
                  <a:lnTo>
                    <a:pt x="78625" y="23228"/>
                  </a:lnTo>
                  <a:lnTo>
                    <a:pt x="85077" y="22263"/>
                  </a:lnTo>
                  <a:lnTo>
                    <a:pt x="85623" y="21856"/>
                  </a:lnTo>
                  <a:lnTo>
                    <a:pt x="85725" y="21361"/>
                  </a:lnTo>
                  <a:lnTo>
                    <a:pt x="85394" y="20764"/>
                  </a:lnTo>
                  <a:lnTo>
                    <a:pt x="63459" y="14026"/>
                  </a:lnTo>
                  <a:lnTo>
                    <a:pt x="40271" y="7696"/>
                  </a:lnTo>
                  <a:lnTo>
                    <a:pt x="16386" y="2178"/>
                  </a:lnTo>
                  <a:lnTo>
                    <a:pt x="8369" y="80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721662" y="1342440"/>
              <a:ext cx="53975" cy="29209"/>
            </a:xfrm>
            <a:custGeom>
              <a:avLst/>
              <a:gdLst/>
              <a:ahLst/>
              <a:cxnLst/>
              <a:rect l="l" t="t" r="r" b="b"/>
              <a:pathLst>
                <a:path w="53975" h="29209">
                  <a:moveTo>
                    <a:pt x="31191" y="16929"/>
                  </a:moveTo>
                  <a:lnTo>
                    <a:pt x="30911" y="15367"/>
                  </a:lnTo>
                  <a:lnTo>
                    <a:pt x="24739" y="9956"/>
                  </a:lnTo>
                  <a:lnTo>
                    <a:pt x="17018" y="7404"/>
                  </a:lnTo>
                  <a:lnTo>
                    <a:pt x="6896" y="2819"/>
                  </a:lnTo>
                  <a:lnTo>
                    <a:pt x="4457" y="0"/>
                  </a:lnTo>
                  <a:lnTo>
                    <a:pt x="800" y="825"/>
                  </a:lnTo>
                  <a:lnTo>
                    <a:pt x="304" y="1371"/>
                  </a:lnTo>
                  <a:lnTo>
                    <a:pt x="0" y="2095"/>
                  </a:lnTo>
                  <a:lnTo>
                    <a:pt x="12" y="2806"/>
                  </a:lnTo>
                  <a:lnTo>
                    <a:pt x="5219" y="5080"/>
                  </a:lnTo>
                  <a:lnTo>
                    <a:pt x="7531" y="5778"/>
                  </a:lnTo>
                  <a:lnTo>
                    <a:pt x="9512" y="7416"/>
                  </a:lnTo>
                  <a:lnTo>
                    <a:pt x="10312" y="7861"/>
                  </a:lnTo>
                  <a:lnTo>
                    <a:pt x="14249" y="9093"/>
                  </a:lnTo>
                  <a:lnTo>
                    <a:pt x="17818" y="10071"/>
                  </a:lnTo>
                  <a:lnTo>
                    <a:pt x="20078" y="13309"/>
                  </a:lnTo>
                  <a:lnTo>
                    <a:pt x="22733" y="15341"/>
                  </a:lnTo>
                  <a:lnTo>
                    <a:pt x="25730" y="16611"/>
                  </a:lnTo>
                  <a:lnTo>
                    <a:pt x="29006" y="17208"/>
                  </a:lnTo>
                  <a:lnTo>
                    <a:pt x="30048" y="17018"/>
                  </a:lnTo>
                  <a:lnTo>
                    <a:pt x="31191" y="16929"/>
                  </a:lnTo>
                  <a:close/>
                </a:path>
                <a:path w="53975" h="29209">
                  <a:moveTo>
                    <a:pt x="53759" y="27825"/>
                  </a:moveTo>
                  <a:lnTo>
                    <a:pt x="47777" y="22110"/>
                  </a:lnTo>
                  <a:lnTo>
                    <a:pt x="39878" y="19583"/>
                  </a:lnTo>
                  <a:lnTo>
                    <a:pt x="32994" y="15367"/>
                  </a:lnTo>
                  <a:lnTo>
                    <a:pt x="31915" y="16560"/>
                  </a:lnTo>
                  <a:lnTo>
                    <a:pt x="32575" y="17576"/>
                  </a:lnTo>
                  <a:lnTo>
                    <a:pt x="33324" y="18580"/>
                  </a:lnTo>
                  <a:lnTo>
                    <a:pt x="33667" y="18923"/>
                  </a:lnTo>
                  <a:lnTo>
                    <a:pt x="34023" y="19215"/>
                  </a:lnTo>
                  <a:lnTo>
                    <a:pt x="34455" y="19469"/>
                  </a:lnTo>
                  <a:lnTo>
                    <a:pt x="37147" y="20739"/>
                  </a:lnTo>
                  <a:lnTo>
                    <a:pt x="39725" y="22199"/>
                  </a:lnTo>
                  <a:lnTo>
                    <a:pt x="41998" y="24142"/>
                  </a:lnTo>
                  <a:lnTo>
                    <a:pt x="42824" y="24536"/>
                  </a:lnTo>
                  <a:lnTo>
                    <a:pt x="43268" y="24650"/>
                  </a:lnTo>
                  <a:lnTo>
                    <a:pt x="45110" y="24917"/>
                  </a:lnTo>
                  <a:lnTo>
                    <a:pt x="46558" y="25869"/>
                  </a:lnTo>
                  <a:lnTo>
                    <a:pt x="47879" y="27101"/>
                  </a:lnTo>
                  <a:lnTo>
                    <a:pt x="48641" y="27635"/>
                  </a:lnTo>
                  <a:lnTo>
                    <a:pt x="50393" y="28448"/>
                  </a:lnTo>
                  <a:lnTo>
                    <a:pt x="51739" y="28981"/>
                  </a:lnTo>
                  <a:lnTo>
                    <a:pt x="53225" y="28321"/>
                  </a:lnTo>
                  <a:lnTo>
                    <a:pt x="53759" y="2782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837728" y="1599768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9347" y="0"/>
                  </a:moveTo>
                  <a:lnTo>
                    <a:pt x="5384" y="3517"/>
                  </a:lnTo>
                  <a:lnTo>
                    <a:pt x="1625" y="7188"/>
                  </a:lnTo>
                  <a:lnTo>
                    <a:pt x="0" y="12458"/>
                  </a:lnTo>
                  <a:lnTo>
                    <a:pt x="3111" y="10388"/>
                  </a:lnTo>
                  <a:lnTo>
                    <a:pt x="4152" y="8648"/>
                  </a:lnTo>
                  <a:lnTo>
                    <a:pt x="5537" y="7264"/>
                  </a:lnTo>
                  <a:lnTo>
                    <a:pt x="7264" y="6222"/>
                  </a:lnTo>
                  <a:lnTo>
                    <a:pt x="8305" y="519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693964" y="1332585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5" h="7619">
                  <a:moveTo>
                    <a:pt x="2362" y="0"/>
                  </a:moveTo>
                  <a:lnTo>
                    <a:pt x="609" y="1003"/>
                  </a:lnTo>
                  <a:lnTo>
                    <a:pt x="0" y="1879"/>
                  </a:lnTo>
                  <a:lnTo>
                    <a:pt x="253" y="2933"/>
                  </a:lnTo>
                  <a:lnTo>
                    <a:pt x="4762" y="4508"/>
                  </a:lnTo>
                  <a:lnTo>
                    <a:pt x="8280" y="7010"/>
                  </a:lnTo>
                  <a:lnTo>
                    <a:pt x="12611" y="5930"/>
                  </a:lnTo>
                  <a:lnTo>
                    <a:pt x="13144" y="5524"/>
                  </a:lnTo>
                  <a:lnTo>
                    <a:pt x="13258" y="5041"/>
                  </a:lnTo>
                  <a:lnTo>
                    <a:pt x="12915" y="4445"/>
                  </a:lnTo>
                  <a:lnTo>
                    <a:pt x="10579" y="3225"/>
                  </a:lnTo>
                  <a:lnTo>
                    <a:pt x="7645" y="3365"/>
                  </a:lnTo>
                  <a:lnTo>
                    <a:pt x="5651" y="1333"/>
                  </a:lnTo>
                  <a:lnTo>
                    <a:pt x="4000" y="622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690268" y="1330807"/>
              <a:ext cx="95885" cy="46990"/>
            </a:xfrm>
            <a:custGeom>
              <a:avLst/>
              <a:gdLst/>
              <a:ahLst/>
              <a:cxnLst/>
              <a:rect l="l" t="t" r="r" b="b"/>
              <a:pathLst>
                <a:path w="95885" h="46990">
                  <a:moveTo>
                    <a:pt x="9347" y="3111"/>
                  </a:moveTo>
                  <a:lnTo>
                    <a:pt x="6858" y="215"/>
                  </a:lnTo>
                  <a:lnTo>
                    <a:pt x="3009" y="1346"/>
                  </a:lnTo>
                  <a:lnTo>
                    <a:pt x="0" y="0"/>
                  </a:lnTo>
                  <a:lnTo>
                    <a:pt x="0" y="1028"/>
                  </a:lnTo>
                  <a:lnTo>
                    <a:pt x="215" y="4051"/>
                  </a:lnTo>
                  <a:lnTo>
                    <a:pt x="1765" y="4419"/>
                  </a:lnTo>
                  <a:lnTo>
                    <a:pt x="4152" y="3111"/>
                  </a:lnTo>
                  <a:lnTo>
                    <a:pt x="9347" y="3111"/>
                  </a:lnTo>
                  <a:close/>
                </a:path>
                <a:path w="95885" h="46990">
                  <a:moveTo>
                    <a:pt x="32194" y="12458"/>
                  </a:moveTo>
                  <a:lnTo>
                    <a:pt x="29870" y="10236"/>
                  </a:lnTo>
                  <a:lnTo>
                    <a:pt x="26924" y="9664"/>
                  </a:lnTo>
                  <a:lnTo>
                    <a:pt x="23888" y="9347"/>
                  </a:lnTo>
                  <a:lnTo>
                    <a:pt x="23291" y="10515"/>
                  </a:lnTo>
                  <a:lnTo>
                    <a:pt x="29781" y="13792"/>
                  </a:lnTo>
                  <a:lnTo>
                    <a:pt x="31102" y="13474"/>
                  </a:lnTo>
                  <a:lnTo>
                    <a:pt x="32194" y="12458"/>
                  </a:lnTo>
                  <a:close/>
                </a:path>
                <a:path w="95885" h="46990">
                  <a:moveTo>
                    <a:pt x="95529" y="45694"/>
                  </a:moveTo>
                  <a:lnTo>
                    <a:pt x="92405" y="43065"/>
                  </a:lnTo>
                  <a:lnTo>
                    <a:pt x="89649" y="39814"/>
                  </a:lnTo>
                  <a:lnTo>
                    <a:pt x="85153" y="39458"/>
                  </a:lnTo>
                  <a:lnTo>
                    <a:pt x="86588" y="44386"/>
                  </a:lnTo>
                  <a:lnTo>
                    <a:pt x="90665" y="46837"/>
                  </a:lnTo>
                  <a:lnTo>
                    <a:pt x="95529" y="45694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707984" y="1338097"/>
              <a:ext cx="48260" cy="26034"/>
            </a:xfrm>
            <a:custGeom>
              <a:avLst/>
              <a:gdLst/>
              <a:ahLst/>
              <a:cxnLst/>
              <a:rect l="l" t="t" r="r" b="b"/>
              <a:pathLst>
                <a:path w="48260" h="26034">
                  <a:moveTo>
                    <a:pt x="7213" y="4127"/>
                  </a:moveTo>
                  <a:lnTo>
                    <a:pt x="6172" y="2057"/>
                  </a:lnTo>
                  <a:lnTo>
                    <a:pt x="5321" y="2032"/>
                  </a:lnTo>
                  <a:lnTo>
                    <a:pt x="4546" y="1854"/>
                  </a:lnTo>
                  <a:lnTo>
                    <a:pt x="4102" y="1016"/>
                  </a:lnTo>
                  <a:lnTo>
                    <a:pt x="2768" y="317"/>
                  </a:lnTo>
                  <a:lnTo>
                    <a:pt x="1422" y="0"/>
                  </a:lnTo>
                  <a:lnTo>
                    <a:pt x="0" y="774"/>
                  </a:lnTo>
                  <a:lnTo>
                    <a:pt x="1282" y="4279"/>
                  </a:lnTo>
                  <a:lnTo>
                    <a:pt x="4127" y="4483"/>
                  </a:lnTo>
                  <a:lnTo>
                    <a:pt x="7213" y="4127"/>
                  </a:lnTo>
                  <a:close/>
                </a:path>
                <a:path w="48260" h="26034">
                  <a:moveTo>
                    <a:pt x="47701" y="22821"/>
                  </a:moveTo>
                  <a:lnTo>
                    <a:pt x="46672" y="19710"/>
                  </a:lnTo>
                  <a:lnTo>
                    <a:pt x="44589" y="19710"/>
                  </a:lnTo>
                  <a:lnTo>
                    <a:pt x="44145" y="20548"/>
                  </a:lnTo>
                  <a:lnTo>
                    <a:pt x="43370" y="20726"/>
                  </a:lnTo>
                  <a:lnTo>
                    <a:pt x="42519" y="20751"/>
                  </a:lnTo>
                  <a:lnTo>
                    <a:pt x="43383" y="23583"/>
                  </a:lnTo>
                  <a:lnTo>
                    <a:pt x="44615" y="25527"/>
                  </a:lnTo>
                  <a:lnTo>
                    <a:pt x="47701" y="22821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706613" y="133697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40">
                  <a:moveTo>
                    <a:pt x="2298" y="0"/>
                  </a:moveTo>
                  <a:lnTo>
                    <a:pt x="266" y="50"/>
                  </a:lnTo>
                  <a:lnTo>
                    <a:pt x="266" y="1092"/>
                  </a:lnTo>
                  <a:lnTo>
                    <a:pt x="0" y="2044"/>
                  </a:lnTo>
                  <a:lnTo>
                    <a:pt x="368" y="2374"/>
                  </a:lnTo>
                  <a:lnTo>
                    <a:pt x="1308" y="2133"/>
                  </a:lnTo>
                  <a:lnTo>
                    <a:pt x="5461" y="2133"/>
                  </a:lnTo>
                  <a:lnTo>
                    <a:pt x="4114" y="48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649564" y="1673796"/>
              <a:ext cx="110489" cy="50165"/>
            </a:xfrm>
            <a:custGeom>
              <a:avLst/>
              <a:gdLst/>
              <a:ahLst/>
              <a:cxnLst/>
              <a:rect l="l" t="t" r="r" b="b"/>
              <a:pathLst>
                <a:path w="110489" h="50164">
                  <a:moveTo>
                    <a:pt x="107441" y="0"/>
                  </a:moveTo>
                  <a:lnTo>
                    <a:pt x="105829" y="1841"/>
                  </a:lnTo>
                  <a:lnTo>
                    <a:pt x="104000" y="1841"/>
                  </a:lnTo>
                  <a:lnTo>
                    <a:pt x="100050" y="3060"/>
                  </a:lnTo>
                  <a:lnTo>
                    <a:pt x="97701" y="6934"/>
                  </a:lnTo>
                  <a:lnTo>
                    <a:pt x="93662" y="8013"/>
                  </a:lnTo>
                  <a:lnTo>
                    <a:pt x="90550" y="10083"/>
                  </a:lnTo>
                  <a:lnTo>
                    <a:pt x="84670" y="12865"/>
                  </a:lnTo>
                  <a:lnTo>
                    <a:pt x="78943" y="15963"/>
                  </a:lnTo>
                  <a:lnTo>
                    <a:pt x="72897" y="18389"/>
                  </a:lnTo>
                  <a:lnTo>
                    <a:pt x="67195" y="22237"/>
                  </a:lnTo>
                  <a:lnTo>
                    <a:pt x="64401" y="23545"/>
                  </a:lnTo>
                  <a:lnTo>
                    <a:pt x="61467" y="24625"/>
                  </a:lnTo>
                  <a:lnTo>
                    <a:pt x="56286" y="27736"/>
                  </a:lnTo>
                  <a:lnTo>
                    <a:pt x="54559" y="28447"/>
                  </a:lnTo>
                  <a:lnTo>
                    <a:pt x="52641" y="28663"/>
                  </a:lnTo>
                  <a:lnTo>
                    <a:pt x="51092" y="29819"/>
                  </a:lnTo>
                  <a:lnTo>
                    <a:pt x="45897" y="31889"/>
                  </a:lnTo>
                  <a:lnTo>
                    <a:pt x="44272" y="32842"/>
                  </a:lnTo>
                  <a:lnTo>
                    <a:pt x="42367" y="33096"/>
                  </a:lnTo>
                  <a:lnTo>
                    <a:pt x="40703" y="33972"/>
                  </a:lnTo>
                  <a:lnTo>
                    <a:pt x="38874" y="34416"/>
                  </a:lnTo>
                  <a:lnTo>
                    <a:pt x="36956" y="34645"/>
                  </a:lnTo>
                  <a:lnTo>
                    <a:pt x="35509" y="36042"/>
                  </a:lnTo>
                  <a:lnTo>
                    <a:pt x="34543" y="36614"/>
                  </a:lnTo>
                  <a:lnTo>
                    <a:pt x="33388" y="36588"/>
                  </a:lnTo>
                  <a:lnTo>
                    <a:pt x="32397" y="37083"/>
                  </a:lnTo>
                  <a:lnTo>
                    <a:pt x="30302" y="38950"/>
                  </a:lnTo>
                  <a:lnTo>
                    <a:pt x="27470" y="38188"/>
                  </a:lnTo>
                  <a:lnTo>
                    <a:pt x="21742" y="40741"/>
                  </a:lnTo>
                  <a:lnTo>
                    <a:pt x="18808" y="43446"/>
                  </a:lnTo>
                  <a:lnTo>
                    <a:pt x="14744" y="43319"/>
                  </a:lnTo>
                  <a:lnTo>
                    <a:pt x="12433" y="44602"/>
                  </a:lnTo>
                  <a:lnTo>
                    <a:pt x="9842" y="45275"/>
                  </a:lnTo>
                  <a:lnTo>
                    <a:pt x="7480" y="46431"/>
                  </a:lnTo>
                  <a:lnTo>
                    <a:pt x="5651" y="46316"/>
                  </a:lnTo>
                  <a:lnTo>
                    <a:pt x="3886" y="46481"/>
                  </a:lnTo>
                  <a:lnTo>
                    <a:pt x="2285" y="47472"/>
                  </a:lnTo>
                  <a:lnTo>
                    <a:pt x="1689" y="48209"/>
                  </a:lnTo>
                  <a:lnTo>
                    <a:pt x="393" y="47815"/>
                  </a:lnTo>
                  <a:lnTo>
                    <a:pt x="0" y="48882"/>
                  </a:lnTo>
                  <a:lnTo>
                    <a:pt x="203" y="49542"/>
                  </a:lnTo>
                  <a:lnTo>
                    <a:pt x="5397" y="49542"/>
                  </a:lnTo>
                  <a:lnTo>
                    <a:pt x="17077" y="46632"/>
                  </a:lnTo>
                  <a:lnTo>
                    <a:pt x="28413" y="42710"/>
                  </a:lnTo>
                  <a:lnTo>
                    <a:pt x="54343" y="32791"/>
                  </a:lnTo>
                  <a:lnTo>
                    <a:pt x="56273" y="32931"/>
                  </a:lnTo>
                  <a:lnTo>
                    <a:pt x="62613" y="29363"/>
                  </a:lnTo>
                  <a:lnTo>
                    <a:pt x="75802" y="23256"/>
                  </a:lnTo>
                  <a:lnTo>
                    <a:pt x="86194" y="17983"/>
                  </a:lnTo>
                  <a:lnTo>
                    <a:pt x="90462" y="16446"/>
                  </a:lnTo>
                  <a:lnTo>
                    <a:pt x="93662" y="13207"/>
                  </a:lnTo>
                  <a:lnTo>
                    <a:pt x="97624" y="7505"/>
                  </a:lnTo>
                  <a:lnTo>
                    <a:pt x="104825" y="6045"/>
                  </a:lnTo>
                  <a:lnTo>
                    <a:pt x="109905" y="1435"/>
                  </a:lnTo>
                  <a:lnTo>
                    <a:pt x="107441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705838" y="1612188"/>
              <a:ext cx="132080" cy="94615"/>
            </a:xfrm>
            <a:custGeom>
              <a:avLst/>
              <a:gdLst/>
              <a:ahLst/>
              <a:cxnLst/>
              <a:rect l="l" t="t" r="r" b="b"/>
              <a:pathLst>
                <a:path w="132080" h="94614">
                  <a:moveTo>
                    <a:pt x="43611" y="73774"/>
                  </a:moveTo>
                  <a:lnTo>
                    <a:pt x="37388" y="74803"/>
                  </a:lnTo>
                  <a:lnTo>
                    <a:pt x="1828" y="92036"/>
                  </a:lnTo>
                  <a:lnTo>
                    <a:pt x="698" y="93078"/>
                  </a:lnTo>
                  <a:lnTo>
                    <a:pt x="0" y="94538"/>
                  </a:lnTo>
                  <a:lnTo>
                    <a:pt x="5143" y="94538"/>
                  </a:lnTo>
                  <a:lnTo>
                    <a:pt x="8559" y="90512"/>
                  </a:lnTo>
                  <a:lnTo>
                    <a:pt x="13030" y="88811"/>
                  </a:lnTo>
                  <a:lnTo>
                    <a:pt x="20929" y="85623"/>
                  </a:lnTo>
                  <a:lnTo>
                    <a:pt x="28676" y="82067"/>
                  </a:lnTo>
                  <a:lnTo>
                    <a:pt x="36245" y="78130"/>
                  </a:lnTo>
                  <a:lnTo>
                    <a:pt x="43611" y="73774"/>
                  </a:lnTo>
                  <a:close/>
                </a:path>
                <a:path w="132080" h="94614">
                  <a:moveTo>
                    <a:pt x="51930" y="68580"/>
                  </a:moveTo>
                  <a:lnTo>
                    <a:pt x="49923" y="68592"/>
                  </a:lnTo>
                  <a:lnTo>
                    <a:pt x="47777" y="68237"/>
                  </a:lnTo>
                  <a:lnTo>
                    <a:pt x="46736" y="70662"/>
                  </a:lnTo>
                  <a:lnTo>
                    <a:pt x="48768" y="70726"/>
                  </a:lnTo>
                  <a:lnTo>
                    <a:pt x="50584" y="70231"/>
                  </a:lnTo>
                  <a:lnTo>
                    <a:pt x="51930" y="68580"/>
                  </a:lnTo>
                  <a:close/>
                </a:path>
                <a:path w="132080" h="94614">
                  <a:moveTo>
                    <a:pt x="78930" y="50927"/>
                  </a:moveTo>
                  <a:lnTo>
                    <a:pt x="73469" y="52146"/>
                  </a:lnTo>
                  <a:lnTo>
                    <a:pt x="69532" y="55816"/>
                  </a:lnTo>
                  <a:lnTo>
                    <a:pt x="65430" y="59232"/>
                  </a:lnTo>
                  <a:lnTo>
                    <a:pt x="71640" y="59245"/>
                  </a:lnTo>
                  <a:lnTo>
                    <a:pt x="74561" y="53911"/>
                  </a:lnTo>
                  <a:lnTo>
                    <a:pt x="78930" y="50927"/>
                  </a:lnTo>
                  <a:close/>
                </a:path>
                <a:path w="132080" h="94614">
                  <a:moveTo>
                    <a:pt x="91389" y="40538"/>
                  </a:moveTo>
                  <a:lnTo>
                    <a:pt x="87579" y="43662"/>
                  </a:lnTo>
                  <a:lnTo>
                    <a:pt x="81838" y="44411"/>
                  </a:lnTo>
                  <a:lnTo>
                    <a:pt x="79959" y="49885"/>
                  </a:lnTo>
                  <a:lnTo>
                    <a:pt x="82283" y="48196"/>
                  </a:lnTo>
                  <a:lnTo>
                    <a:pt x="84582" y="46469"/>
                  </a:lnTo>
                  <a:lnTo>
                    <a:pt x="88696" y="43662"/>
                  </a:lnTo>
                  <a:lnTo>
                    <a:pt x="91313" y="43421"/>
                  </a:lnTo>
                  <a:lnTo>
                    <a:pt x="91389" y="40538"/>
                  </a:lnTo>
                  <a:close/>
                </a:path>
                <a:path w="132080" h="94614">
                  <a:moveTo>
                    <a:pt x="111112" y="22885"/>
                  </a:moveTo>
                  <a:lnTo>
                    <a:pt x="105105" y="26847"/>
                  </a:lnTo>
                  <a:lnTo>
                    <a:pt x="99999" y="31788"/>
                  </a:lnTo>
                  <a:lnTo>
                    <a:pt x="95542" y="37426"/>
                  </a:lnTo>
                  <a:lnTo>
                    <a:pt x="101346" y="33235"/>
                  </a:lnTo>
                  <a:lnTo>
                    <a:pt x="107061" y="28943"/>
                  </a:lnTo>
                  <a:lnTo>
                    <a:pt x="111112" y="22885"/>
                  </a:lnTo>
                  <a:close/>
                </a:path>
                <a:path w="132080" h="94614">
                  <a:moveTo>
                    <a:pt x="131876" y="38"/>
                  </a:moveTo>
                  <a:lnTo>
                    <a:pt x="130136" y="0"/>
                  </a:lnTo>
                  <a:lnTo>
                    <a:pt x="129057" y="1143"/>
                  </a:lnTo>
                  <a:lnTo>
                    <a:pt x="123266" y="8128"/>
                  </a:lnTo>
                  <a:lnTo>
                    <a:pt x="119951" y="15303"/>
                  </a:lnTo>
                  <a:lnTo>
                    <a:pt x="112344" y="19138"/>
                  </a:lnTo>
                  <a:lnTo>
                    <a:pt x="112344" y="20154"/>
                  </a:lnTo>
                  <a:lnTo>
                    <a:pt x="112153" y="20802"/>
                  </a:lnTo>
                  <a:lnTo>
                    <a:pt x="113068" y="20396"/>
                  </a:lnTo>
                  <a:lnTo>
                    <a:pt x="128295" y="5511"/>
                  </a:lnTo>
                  <a:lnTo>
                    <a:pt x="131876" y="38"/>
                  </a:lnTo>
                  <a:close/>
                </a:path>
              </a:pathLst>
            </a:custGeom>
            <a:solidFill>
              <a:srgbClr val="E8E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840839" y="160600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4152" y="0"/>
                  </a:moveTo>
                  <a:lnTo>
                    <a:pt x="1689" y="304"/>
                  </a:lnTo>
                  <a:lnTo>
                    <a:pt x="304" y="1676"/>
                  </a:lnTo>
                  <a:lnTo>
                    <a:pt x="0" y="4152"/>
                  </a:lnTo>
                  <a:lnTo>
                    <a:pt x="1778" y="3149"/>
                  </a:lnTo>
                  <a:lnTo>
                    <a:pt x="3162" y="1765"/>
                  </a:lnTo>
                  <a:lnTo>
                    <a:pt x="4152" y="0"/>
                  </a:lnTo>
                  <a:close/>
                </a:path>
              </a:pathLst>
            </a:custGeom>
            <a:solidFill>
              <a:srgbClr val="E7E6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379791" y="1736851"/>
              <a:ext cx="205104" cy="13335"/>
            </a:xfrm>
            <a:custGeom>
              <a:avLst/>
              <a:gdLst/>
              <a:ahLst/>
              <a:cxnLst/>
              <a:rect l="l" t="t" r="r" b="b"/>
              <a:pathLst>
                <a:path w="205105" h="13335">
                  <a:moveTo>
                    <a:pt x="115265" y="11417"/>
                  </a:moveTo>
                  <a:lnTo>
                    <a:pt x="86944" y="10668"/>
                  </a:lnTo>
                  <a:lnTo>
                    <a:pt x="69049" y="11061"/>
                  </a:lnTo>
                  <a:lnTo>
                    <a:pt x="60566" y="10845"/>
                  </a:lnTo>
                  <a:lnTo>
                    <a:pt x="32727" y="9626"/>
                  </a:lnTo>
                  <a:lnTo>
                    <a:pt x="10922" y="7759"/>
                  </a:lnTo>
                  <a:lnTo>
                    <a:pt x="0" y="7264"/>
                  </a:lnTo>
                  <a:lnTo>
                    <a:pt x="61760" y="12331"/>
                  </a:lnTo>
                  <a:lnTo>
                    <a:pt x="73774" y="12623"/>
                  </a:lnTo>
                  <a:lnTo>
                    <a:pt x="111709" y="12420"/>
                  </a:lnTo>
                  <a:lnTo>
                    <a:pt x="113728" y="13119"/>
                  </a:lnTo>
                  <a:lnTo>
                    <a:pt x="115265" y="11417"/>
                  </a:lnTo>
                  <a:close/>
                </a:path>
                <a:path w="205105" h="13335">
                  <a:moveTo>
                    <a:pt x="205066" y="3556"/>
                  </a:moveTo>
                  <a:lnTo>
                    <a:pt x="204558" y="0"/>
                  </a:lnTo>
                  <a:lnTo>
                    <a:pt x="193852" y="2070"/>
                  </a:lnTo>
                  <a:lnTo>
                    <a:pt x="183095" y="3784"/>
                  </a:lnTo>
                  <a:lnTo>
                    <a:pt x="172288" y="5143"/>
                  </a:lnTo>
                  <a:lnTo>
                    <a:pt x="153149" y="7099"/>
                  </a:lnTo>
                  <a:lnTo>
                    <a:pt x="136613" y="9207"/>
                  </a:lnTo>
                  <a:lnTo>
                    <a:pt x="128270" y="9728"/>
                  </a:lnTo>
                  <a:lnTo>
                    <a:pt x="124815" y="9791"/>
                  </a:lnTo>
                  <a:lnTo>
                    <a:pt x="120688" y="9131"/>
                  </a:lnTo>
                  <a:lnTo>
                    <a:pt x="117335" y="11417"/>
                  </a:lnTo>
                  <a:lnTo>
                    <a:pt x="124637" y="11074"/>
                  </a:lnTo>
                  <a:lnTo>
                    <a:pt x="131991" y="11176"/>
                  </a:lnTo>
                  <a:lnTo>
                    <a:pt x="139230" y="10274"/>
                  </a:lnTo>
                  <a:lnTo>
                    <a:pt x="146634" y="9575"/>
                  </a:lnTo>
                  <a:lnTo>
                    <a:pt x="161493" y="8534"/>
                  </a:lnTo>
                  <a:lnTo>
                    <a:pt x="168897" y="7467"/>
                  </a:lnTo>
                  <a:lnTo>
                    <a:pt x="176720" y="6146"/>
                  </a:lnTo>
                  <a:lnTo>
                    <a:pt x="200406" y="3111"/>
                  </a:lnTo>
                  <a:lnTo>
                    <a:pt x="201612" y="1841"/>
                  </a:lnTo>
                  <a:lnTo>
                    <a:pt x="205066" y="3556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580197" y="1722513"/>
              <a:ext cx="69850" cy="17780"/>
            </a:xfrm>
            <a:custGeom>
              <a:avLst/>
              <a:gdLst/>
              <a:ahLst/>
              <a:cxnLst/>
              <a:rect l="l" t="t" r="r" b="b"/>
              <a:pathLst>
                <a:path w="69850" h="17780">
                  <a:moveTo>
                    <a:pt x="49834" y="7061"/>
                  </a:moveTo>
                  <a:lnTo>
                    <a:pt x="49237" y="6489"/>
                  </a:lnTo>
                  <a:lnTo>
                    <a:pt x="47269" y="5740"/>
                  </a:lnTo>
                  <a:lnTo>
                    <a:pt x="45415" y="6248"/>
                  </a:lnTo>
                  <a:lnTo>
                    <a:pt x="43611" y="7061"/>
                  </a:lnTo>
                  <a:lnTo>
                    <a:pt x="41681" y="8305"/>
                  </a:lnTo>
                  <a:lnTo>
                    <a:pt x="39522" y="8128"/>
                  </a:lnTo>
                  <a:lnTo>
                    <a:pt x="37376" y="8102"/>
                  </a:lnTo>
                  <a:lnTo>
                    <a:pt x="32727" y="10045"/>
                  </a:lnTo>
                  <a:lnTo>
                    <a:pt x="27736" y="10401"/>
                  </a:lnTo>
                  <a:lnTo>
                    <a:pt x="22834" y="11214"/>
                  </a:lnTo>
                  <a:lnTo>
                    <a:pt x="21805" y="11214"/>
                  </a:lnTo>
                  <a:lnTo>
                    <a:pt x="20142" y="13157"/>
                  </a:lnTo>
                  <a:lnTo>
                    <a:pt x="17246" y="11391"/>
                  </a:lnTo>
                  <a:lnTo>
                    <a:pt x="15570" y="13296"/>
                  </a:lnTo>
                  <a:lnTo>
                    <a:pt x="13500" y="13296"/>
                  </a:lnTo>
                  <a:lnTo>
                    <a:pt x="11582" y="14643"/>
                  </a:lnTo>
                  <a:lnTo>
                    <a:pt x="9182" y="13030"/>
                  </a:lnTo>
                  <a:lnTo>
                    <a:pt x="7264" y="14338"/>
                  </a:lnTo>
                  <a:lnTo>
                    <a:pt x="4152" y="14338"/>
                  </a:lnTo>
                  <a:lnTo>
                    <a:pt x="3619" y="16497"/>
                  </a:lnTo>
                  <a:lnTo>
                    <a:pt x="1041" y="15951"/>
                  </a:lnTo>
                  <a:lnTo>
                    <a:pt x="0" y="17449"/>
                  </a:lnTo>
                  <a:lnTo>
                    <a:pt x="12687" y="15938"/>
                  </a:lnTo>
                  <a:lnTo>
                    <a:pt x="25209" y="13665"/>
                  </a:lnTo>
                  <a:lnTo>
                    <a:pt x="37592" y="10693"/>
                  </a:lnTo>
                  <a:lnTo>
                    <a:pt x="49834" y="7061"/>
                  </a:lnTo>
                  <a:close/>
                </a:path>
                <a:path w="69850" h="17780">
                  <a:moveTo>
                    <a:pt x="69570" y="825"/>
                  </a:moveTo>
                  <a:lnTo>
                    <a:pt x="68186" y="0"/>
                  </a:lnTo>
                  <a:lnTo>
                    <a:pt x="66789" y="101"/>
                  </a:lnTo>
                  <a:lnTo>
                    <a:pt x="65417" y="825"/>
                  </a:lnTo>
                  <a:lnTo>
                    <a:pt x="61341" y="1473"/>
                  </a:lnTo>
                  <a:lnTo>
                    <a:pt x="57607" y="3073"/>
                  </a:lnTo>
                  <a:lnTo>
                    <a:pt x="53987" y="4978"/>
                  </a:lnTo>
                  <a:lnTo>
                    <a:pt x="59651" y="5372"/>
                  </a:lnTo>
                  <a:lnTo>
                    <a:pt x="64884" y="4152"/>
                  </a:lnTo>
                  <a:lnTo>
                    <a:pt x="69570" y="825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330985" y="1736775"/>
              <a:ext cx="48895" cy="8890"/>
            </a:xfrm>
            <a:custGeom>
              <a:avLst/>
              <a:gdLst/>
              <a:ahLst/>
              <a:cxnLst/>
              <a:rect l="l" t="t" r="r" b="b"/>
              <a:pathLst>
                <a:path w="48894" h="8889">
                  <a:moveTo>
                    <a:pt x="9347" y="2146"/>
                  </a:moveTo>
                  <a:lnTo>
                    <a:pt x="6464" y="381"/>
                  </a:lnTo>
                  <a:lnTo>
                    <a:pt x="3276" y="0"/>
                  </a:lnTo>
                  <a:lnTo>
                    <a:pt x="0" y="63"/>
                  </a:lnTo>
                  <a:lnTo>
                    <a:pt x="2870" y="1828"/>
                  </a:lnTo>
                  <a:lnTo>
                    <a:pt x="6057" y="2209"/>
                  </a:lnTo>
                  <a:lnTo>
                    <a:pt x="9347" y="2146"/>
                  </a:lnTo>
                  <a:close/>
                </a:path>
                <a:path w="48894" h="8889">
                  <a:moveTo>
                    <a:pt x="16611" y="3187"/>
                  </a:moveTo>
                  <a:lnTo>
                    <a:pt x="14795" y="1308"/>
                  </a:lnTo>
                  <a:lnTo>
                    <a:pt x="12458" y="2489"/>
                  </a:lnTo>
                  <a:lnTo>
                    <a:pt x="10375" y="2146"/>
                  </a:lnTo>
                  <a:lnTo>
                    <a:pt x="12204" y="4025"/>
                  </a:lnTo>
                  <a:lnTo>
                    <a:pt x="14528" y="2844"/>
                  </a:lnTo>
                  <a:lnTo>
                    <a:pt x="16611" y="3187"/>
                  </a:lnTo>
                  <a:close/>
                </a:path>
                <a:path w="48894" h="8889">
                  <a:moveTo>
                    <a:pt x="28041" y="5257"/>
                  </a:moveTo>
                  <a:lnTo>
                    <a:pt x="26212" y="3378"/>
                  </a:lnTo>
                  <a:lnTo>
                    <a:pt x="23888" y="4559"/>
                  </a:lnTo>
                  <a:lnTo>
                    <a:pt x="21805" y="4216"/>
                  </a:lnTo>
                  <a:lnTo>
                    <a:pt x="23634" y="6096"/>
                  </a:lnTo>
                  <a:lnTo>
                    <a:pt x="25958" y="4914"/>
                  </a:lnTo>
                  <a:lnTo>
                    <a:pt x="28041" y="5257"/>
                  </a:lnTo>
                  <a:close/>
                </a:path>
                <a:path w="48894" h="8889">
                  <a:moveTo>
                    <a:pt x="38417" y="6299"/>
                  </a:moveTo>
                  <a:lnTo>
                    <a:pt x="35496" y="4216"/>
                  </a:lnTo>
                  <a:lnTo>
                    <a:pt x="32169" y="5715"/>
                  </a:lnTo>
                  <a:lnTo>
                    <a:pt x="29070" y="5257"/>
                  </a:lnTo>
                  <a:lnTo>
                    <a:pt x="31991" y="7340"/>
                  </a:lnTo>
                  <a:lnTo>
                    <a:pt x="35318" y="5842"/>
                  </a:lnTo>
                  <a:lnTo>
                    <a:pt x="38417" y="6299"/>
                  </a:lnTo>
                  <a:close/>
                </a:path>
                <a:path w="48894" h="8889">
                  <a:moveTo>
                    <a:pt x="48806" y="7340"/>
                  </a:moveTo>
                  <a:lnTo>
                    <a:pt x="45516" y="5219"/>
                  </a:lnTo>
                  <a:lnTo>
                    <a:pt x="41859" y="6769"/>
                  </a:lnTo>
                  <a:lnTo>
                    <a:pt x="38417" y="6299"/>
                  </a:lnTo>
                  <a:lnTo>
                    <a:pt x="41694" y="8420"/>
                  </a:lnTo>
                  <a:lnTo>
                    <a:pt x="45351" y="6870"/>
                  </a:lnTo>
                  <a:lnTo>
                    <a:pt x="48806" y="734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629384" y="172749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813" y="0"/>
                  </a:moveTo>
                  <a:lnTo>
                    <a:pt x="1701" y="0"/>
                  </a:lnTo>
                  <a:lnTo>
                    <a:pt x="1142" y="584"/>
                  </a:lnTo>
                  <a:lnTo>
                    <a:pt x="0" y="889"/>
                  </a:lnTo>
                  <a:lnTo>
                    <a:pt x="660" y="2082"/>
                  </a:lnTo>
                  <a:lnTo>
                    <a:pt x="2438" y="2171"/>
                  </a:lnTo>
                  <a:lnTo>
                    <a:pt x="4025" y="1892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347596" y="173926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3733" y="0"/>
                  </a:moveTo>
                  <a:lnTo>
                    <a:pt x="1752" y="952"/>
                  </a:lnTo>
                  <a:lnTo>
                    <a:pt x="0" y="698"/>
                  </a:lnTo>
                  <a:lnTo>
                    <a:pt x="1460" y="2425"/>
                  </a:lnTo>
                  <a:lnTo>
                    <a:pt x="3441" y="1485"/>
                  </a:lnTo>
                  <a:lnTo>
                    <a:pt x="5194" y="1727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567738" y="1304836"/>
              <a:ext cx="302260" cy="368935"/>
            </a:xfrm>
            <a:custGeom>
              <a:avLst/>
              <a:gdLst/>
              <a:ahLst/>
              <a:cxnLst/>
              <a:rect l="l" t="t" r="r" b="b"/>
              <a:pathLst>
                <a:path w="302260" h="368935">
                  <a:moveTo>
                    <a:pt x="0" y="0"/>
                  </a:moveTo>
                  <a:lnTo>
                    <a:pt x="6487" y="2020"/>
                  </a:lnTo>
                  <a:lnTo>
                    <a:pt x="13160" y="3086"/>
                  </a:lnTo>
                  <a:lnTo>
                    <a:pt x="19895" y="3875"/>
                  </a:lnTo>
                  <a:lnTo>
                    <a:pt x="26568" y="5067"/>
                  </a:lnTo>
                  <a:lnTo>
                    <a:pt x="36241" y="7174"/>
                  </a:lnTo>
                  <a:lnTo>
                    <a:pt x="55711" y="10918"/>
                  </a:lnTo>
                  <a:lnTo>
                    <a:pt x="65341" y="13182"/>
                  </a:lnTo>
                  <a:lnTo>
                    <a:pt x="75611" y="16031"/>
                  </a:lnTo>
                  <a:lnTo>
                    <a:pt x="106299" y="25095"/>
                  </a:lnTo>
                  <a:lnTo>
                    <a:pt x="114892" y="28018"/>
                  </a:lnTo>
                  <a:lnTo>
                    <a:pt x="131755" y="34507"/>
                  </a:lnTo>
                  <a:lnTo>
                    <a:pt x="140449" y="36944"/>
                  </a:lnTo>
                  <a:lnTo>
                    <a:pt x="145084" y="37934"/>
                  </a:lnTo>
                  <a:lnTo>
                    <a:pt x="148564" y="41249"/>
                  </a:lnTo>
                  <a:lnTo>
                    <a:pt x="160515" y="45516"/>
                  </a:lnTo>
                  <a:lnTo>
                    <a:pt x="167843" y="49021"/>
                  </a:lnTo>
                  <a:lnTo>
                    <a:pt x="178371" y="55397"/>
                  </a:lnTo>
                  <a:lnTo>
                    <a:pt x="182257" y="58356"/>
                  </a:lnTo>
                  <a:lnTo>
                    <a:pt x="194068" y="62572"/>
                  </a:lnTo>
                  <a:lnTo>
                    <a:pt x="201599" y="66878"/>
                  </a:lnTo>
                  <a:lnTo>
                    <a:pt x="207784" y="71958"/>
                  </a:lnTo>
                  <a:lnTo>
                    <a:pt x="215027" y="77443"/>
                  </a:lnTo>
                  <a:lnTo>
                    <a:pt x="250183" y="106527"/>
                  </a:lnTo>
                  <a:lnTo>
                    <a:pt x="282892" y="150634"/>
                  </a:lnTo>
                  <a:lnTo>
                    <a:pt x="296316" y="192366"/>
                  </a:lnTo>
                  <a:lnTo>
                    <a:pt x="297521" y="209808"/>
                  </a:lnTo>
                  <a:lnTo>
                    <a:pt x="296907" y="218736"/>
                  </a:lnTo>
                  <a:lnTo>
                    <a:pt x="295440" y="227698"/>
                  </a:lnTo>
                  <a:lnTo>
                    <a:pt x="290321" y="248559"/>
                  </a:lnTo>
                  <a:lnTo>
                    <a:pt x="287718" y="261340"/>
                  </a:lnTo>
                  <a:lnTo>
                    <a:pt x="283159" y="265404"/>
                  </a:lnTo>
                  <a:lnTo>
                    <a:pt x="281660" y="270840"/>
                  </a:lnTo>
                  <a:lnTo>
                    <a:pt x="278194" y="279461"/>
                  </a:lnTo>
                  <a:lnTo>
                    <a:pt x="253582" y="313483"/>
                  </a:lnTo>
                  <a:lnTo>
                    <a:pt x="221384" y="344600"/>
                  </a:lnTo>
                  <a:lnTo>
                    <a:pt x="196202" y="364807"/>
                  </a:lnTo>
                  <a:lnTo>
                    <a:pt x="194779" y="364375"/>
                  </a:lnTo>
                  <a:lnTo>
                    <a:pt x="193192" y="363461"/>
                  </a:lnTo>
                  <a:lnTo>
                    <a:pt x="193192" y="366598"/>
                  </a:lnTo>
                  <a:lnTo>
                    <a:pt x="194132" y="368465"/>
                  </a:lnTo>
                  <a:lnTo>
                    <a:pt x="195427" y="368439"/>
                  </a:lnTo>
                  <a:lnTo>
                    <a:pt x="202488" y="363461"/>
                  </a:lnTo>
                  <a:lnTo>
                    <a:pt x="207327" y="359181"/>
                  </a:lnTo>
                  <a:lnTo>
                    <a:pt x="212877" y="355866"/>
                  </a:lnTo>
                  <a:lnTo>
                    <a:pt x="218059" y="352043"/>
                  </a:lnTo>
                  <a:lnTo>
                    <a:pt x="221703" y="348513"/>
                  </a:lnTo>
                  <a:lnTo>
                    <a:pt x="230777" y="341415"/>
                  </a:lnTo>
                  <a:lnTo>
                    <a:pt x="237478" y="335497"/>
                  </a:lnTo>
                  <a:lnTo>
                    <a:pt x="250253" y="322960"/>
                  </a:lnTo>
                  <a:lnTo>
                    <a:pt x="255231" y="316560"/>
                  </a:lnTo>
                  <a:lnTo>
                    <a:pt x="261556" y="311276"/>
                  </a:lnTo>
                  <a:lnTo>
                    <a:pt x="265823" y="304266"/>
                  </a:lnTo>
                  <a:lnTo>
                    <a:pt x="269811" y="298411"/>
                  </a:lnTo>
                  <a:lnTo>
                    <a:pt x="275526" y="293585"/>
                  </a:lnTo>
                  <a:lnTo>
                    <a:pt x="278447" y="287286"/>
                  </a:lnTo>
                  <a:lnTo>
                    <a:pt x="296646" y="246002"/>
                  </a:lnTo>
                  <a:lnTo>
                    <a:pt x="302087" y="202104"/>
                  </a:lnTo>
                  <a:lnTo>
                    <a:pt x="301366" y="193887"/>
                  </a:lnTo>
                  <a:lnTo>
                    <a:pt x="300132" y="185704"/>
                  </a:lnTo>
                  <a:lnTo>
                    <a:pt x="297434" y="170992"/>
                  </a:lnTo>
                  <a:lnTo>
                    <a:pt x="295630" y="164541"/>
                  </a:lnTo>
                  <a:lnTo>
                    <a:pt x="291782" y="158889"/>
                  </a:lnTo>
                  <a:lnTo>
                    <a:pt x="291566" y="154978"/>
                  </a:lnTo>
                  <a:lnTo>
                    <a:pt x="290106" y="151422"/>
                  </a:lnTo>
                  <a:lnTo>
                    <a:pt x="283901" y="142571"/>
                  </a:lnTo>
                  <a:lnTo>
                    <a:pt x="276472" y="130637"/>
                  </a:lnTo>
                  <a:lnTo>
                    <a:pt x="248489" y="98226"/>
                  </a:lnTo>
                  <a:lnTo>
                    <a:pt x="218059" y="74777"/>
                  </a:lnTo>
                  <a:lnTo>
                    <a:pt x="213080" y="70992"/>
                  </a:lnTo>
                  <a:lnTo>
                    <a:pt x="202488" y="64388"/>
                  </a:lnTo>
                  <a:lnTo>
                    <a:pt x="199250" y="61937"/>
                  </a:lnTo>
                  <a:lnTo>
                    <a:pt x="197294" y="61277"/>
                  </a:lnTo>
                  <a:lnTo>
                    <a:pt x="196253" y="61277"/>
                  </a:lnTo>
                  <a:lnTo>
                    <a:pt x="193675" y="59245"/>
                  </a:lnTo>
                  <a:lnTo>
                    <a:pt x="190474" y="58191"/>
                  </a:lnTo>
                  <a:lnTo>
                    <a:pt x="187947" y="56083"/>
                  </a:lnTo>
                  <a:lnTo>
                    <a:pt x="185458" y="57302"/>
                  </a:lnTo>
                  <a:lnTo>
                    <a:pt x="184302" y="55168"/>
                  </a:lnTo>
                  <a:lnTo>
                    <a:pt x="180225" y="52158"/>
                  </a:lnTo>
                  <a:lnTo>
                    <a:pt x="176695" y="52273"/>
                  </a:lnTo>
                  <a:lnTo>
                    <a:pt x="171526" y="47040"/>
                  </a:lnTo>
                  <a:lnTo>
                    <a:pt x="167627" y="46189"/>
                  </a:lnTo>
                  <a:lnTo>
                    <a:pt x="164058" y="44653"/>
                  </a:lnTo>
                  <a:lnTo>
                    <a:pt x="161899" y="43014"/>
                  </a:lnTo>
                  <a:lnTo>
                    <a:pt x="156794" y="41541"/>
                  </a:lnTo>
                  <a:lnTo>
                    <a:pt x="155168" y="41338"/>
                  </a:lnTo>
                  <a:lnTo>
                    <a:pt x="153695" y="39090"/>
                  </a:lnTo>
                  <a:lnTo>
                    <a:pt x="151841" y="39331"/>
                  </a:lnTo>
                  <a:lnTo>
                    <a:pt x="150571" y="38430"/>
                  </a:lnTo>
                  <a:lnTo>
                    <a:pt x="148196" y="38607"/>
                  </a:lnTo>
                  <a:lnTo>
                    <a:pt x="147447" y="37388"/>
                  </a:lnTo>
                  <a:lnTo>
                    <a:pt x="144830" y="36817"/>
                  </a:lnTo>
                  <a:lnTo>
                    <a:pt x="142443" y="35674"/>
                  </a:lnTo>
                  <a:lnTo>
                    <a:pt x="140182" y="34277"/>
                  </a:lnTo>
                  <a:lnTo>
                    <a:pt x="139141" y="33235"/>
                  </a:lnTo>
                  <a:lnTo>
                    <a:pt x="134937" y="31991"/>
                  </a:lnTo>
                  <a:lnTo>
                    <a:pt x="130251" y="32219"/>
                  </a:lnTo>
                  <a:lnTo>
                    <a:pt x="126682" y="29082"/>
                  </a:lnTo>
                  <a:lnTo>
                    <a:pt x="124904" y="29184"/>
                  </a:lnTo>
                  <a:lnTo>
                    <a:pt x="123317" y="28892"/>
                  </a:lnTo>
                  <a:lnTo>
                    <a:pt x="122529" y="27000"/>
                  </a:lnTo>
                  <a:lnTo>
                    <a:pt x="117335" y="27317"/>
                  </a:lnTo>
                  <a:lnTo>
                    <a:pt x="113055" y="24536"/>
                  </a:lnTo>
                  <a:lnTo>
                    <a:pt x="99867" y="20547"/>
                  </a:lnTo>
                  <a:lnTo>
                    <a:pt x="67373" y="12090"/>
                  </a:lnTo>
                  <a:lnTo>
                    <a:pt x="60502" y="10769"/>
                  </a:lnTo>
                  <a:lnTo>
                    <a:pt x="48298" y="7746"/>
                  </a:lnTo>
                  <a:lnTo>
                    <a:pt x="42583" y="7531"/>
                  </a:lnTo>
                  <a:lnTo>
                    <a:pt x="37376" y="5194"/>
                  </a:lnTo>
                  <a:lnTo>
                    <a:pt x="35509" y="5156"/>
                  </a:lnTo>
                  <a:lnTo>
                    <a:pt x="15981" y="1749"/>
                  </a:lnTo>
                  <a:lnTo>
                    <a:pt x="8035" y="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EE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215263" y="1578038"/>
              <a:ext cx="545465" cy="130810"/>
            </a:xfrm>
            <a:custGeom>
              <a:avLst/>
              <a:gdLst/>
              <a:ahLst/>
              <a:cxnLst/>
              <a:rect l="l" t="t" r="r" b="b"/>
              <a:pathLst>
                <a:path w="545464" h="130810">
                  <a:moveTo>
                    <a:pt x="2184" y="85509"/>
                  </a:moveTo>
                  <a:lnTo>
                    <a:pt x="2006" y="85534"/>
                  </a:lnTo>
                  <a:lnTo>
                    <a:pt x="2171" y="85623"/>
                  </a:lnTo>
                  <a:close/>
                </a:path>
                <a:path w="545464" h="130810">
                  <a:moveTo>
                    <a:pt x="544118" y="16484"/>
                  </a:moveTo>
                  <a:lnTo>
                    <a:pt x="544004" y="1016"/>
                  </a:lnTo>
                  <a:lnTo>
                    <a:pt x="543153" y="0"/>
                  </a:lnTo>
                  <a:lnTo>
                    <a:pt x="531672" y="2120"/>
                  </a:lnTo>
                  <a:lnTo>
                    <a:pt x="523925" y="4191"/>
                  </a:lnTo>
                  <a:lnTo>
                    <a:pt x="516356" y="6832"/>
                  </a:lnTo>
                  <a:lnTo>
                    <a:pt x="508990" y="10083"/>
                  </a:lnTo>
                  <a:lnTo>
                    <a:pt x="479336" y="24955"/>
                  </a:lnTo>
                  <a:lnTo>
                    <a:pt x="468934" y="29184"/>
                  </a:lnTo>
                  <a:lnTo>
                    <a:pt x="458266" y="31940"/>
                  </a:lnTo>
                  <a:lnTo>
                    <a:pt x="447306" y="33045"/>
                  </a:lnTo>
                  <a:lnTo>
                    <a:pt x="436029" y="32308"/>
                  </a:lnTo>
                  <a:lnTo>
                    <a:pt x="427837" y="30594"/>
                  </a:lnTo>
                  <a:lnTo>
                    <a:pt x="419963" y="28028"/>
                  </a:lnTo>
                  <a:lnTo>
                    <a:pt x="412318" y="24841"/>
                  </a:lnTo>
                  <a:lnTo>
                    <a:pt x="404850" y="21259"/>
                  </a:lnTo>
                  <a:lnTo>
                    <a:pt x="381647" y="12674"/>
                  </a:lnTo>
                  <a:lnTo>
                    <a:pt x="358622" y="10185"/>
                  </a:lnTo>
                  <a:lnTo>
                    <a:pt x="335775" y="13754"/>
                  </a:lnTo>
                  <a:lnTo>
                    <a:pt x="313080" y="23406"/>
                  </a:lnTo>
                  <a:lnTo>
                    <a:pt x="299961" y="29895"/>
                  </a:lnTo>
                  <a:lnTo>
                    <a:pt x="286435" y="34544"/>
                  </a:lnTo>
                  <a:lnTo>
                    <a:pt x="272351" y="36969"/>
                  </a:lnTo>
                  <a:lnTo>
                    <a:pt x="257594" y="36791"/>
                  </a:lnTo>
                  <a:lnTo>
                    <a:pt x="246621" y="34975"/>
                  </a:lnTo>
                  <a:lnTo>
                    <a:pt x="236080" y="31991"/>
                  </a:lnTo>
                  <a:lnTo>
                    <a:pt x="225894" y="27990"/>
                  </a:lnTo>
                  <a:lnTo>
                    <a:pt x="216001" y="23139"/>
                  </a:lnTo>
                  <a:lnTo>
                    <a:pt x="200596" y="16637"/>
                  </a:lnTo>
                  <a:lnTo>
                    <a:pt x="184785" y="13131"/>
                  </a:lnTo>
                  <a:lnTo>
                    <a:pt x="168579" y="12319"/>
                  </a:lnTo>
                  <a:lnTo>
                    <a:pt x="152019" y="13893"/>
                  </a:lnTo>
                  <a:lnTo>
                    <a:pt x="140690" y="16294"/>
                  </a:lnTo>
                  <a:lnTo>
                    <a:pt x="129641" y="19545"/>
                  </a:lnTo>
                  <a:lnTo>
                    <a:pt x="107950" y="27343"/>
                  </a:lnTo>
                  <a:lnTo>
                    <a:pt x="96710" y="30543"/>
                  </a:lnTo>
                  <a:lnTo>
                    <a:pt x="85420" y="31889"/>
                  </a:lnTo>
                  <a:lnTo>
                    <a:pt x="74028" y="31559"/>
                  </a:lnTo>
                  <a:lnTo>
                    <a:pt x="62534" y="29705"/>
                  </a:lnTo>
                  <a:lnTo>
                    <a:pt x="25704" y="17399"/>
                  </a:lnTo>
                  <a:lnTo>
                    <a:pt x="5613" y="6337"/>
                  </a:lnTo>
                  <a:lnTo>
                    <a:pt x="0" y="10134"/>
                  </a:lnTo>
                  <a:lnTo>
                    <a:pt x="2425" y="16002"/>
                  </a:lnTo>
                  <a:lnTo>
                    <a:pt x="1346" y="23863"/>
                  </a:lnTo>
                  <a:lnTo>
                    <a:pt x="3187" y="25527"/>
                  </a:lnTo>
                  <a:lnTo>
                    <a:pt x="44018" y="41922"/>
                  </a:lnTo>
                  <a:lnTo>
                    <a:pt x="83121" y="48539"/>
                  </a:lnTo>
                  <a:lnTo>
                    <a:pt x="102616" y="46609"/>
                  </a:lnTo>
                  <a:lnTo>
                    <a:pt x="122085" y="40487"/>
                  </a:lnTo>
                  <a:lnTo>
                    <a:pt x="131610" y="36804"/>
                  </a:lnTo>
                  <a:lnTo>
                    <a:pt x="141363" y="33807"/>
                  </a:lnTo>
                  <a:lnTo>
                    <a:pt x="151333" y="31496"/>
                  </a:lnTo>
                  <a:lnTo>
                    <a:pt x="161493" y="29845"/>
                  </a:lnTo>
                  <a:lnTo>
                    <a:pt x="176060" y="29451"/>
                  </a:lnTo>
                  <a:lnTo>
                    <a:pt x="190004" y="31737"/>
                  </a:lnTo>
                  <a:lnTo>
                    <a:pt x="203504" y="36106"/>
                  </a:lnTo>
                  <a:lnTo>
                    <a:pt x="216776" y="41960"/>
                  </a:lnTo>
                  <a:lnTo>
                    <a:pt x="241414" y="51003"/>
                  </a:lnTo>
                  <a:lnTo>
                    <a:pt x="266103" y="54038"/>
                  </a:lnTo>
                  <a:lnTo>
                    <a:pt x="290753" y="50800"/>
                  </a:lnTo>
                  <a:lnTo>
                    <a:pt x="315353" y="40970"/>
                  </a:lnTo>
                  <a:lnTo>
                    <a:pt x="325056" y="36068"/>
                  </a:lnTo>
                  <a:lnTo>
                    <a:pt x="335038" y="31940"/>
                  </a:lnTo>
                  <a:lnTo>
                    <a:pt x="345414" y="28956"/>
                  </a:lnTo>
                  <a:lnTo>
                    <a:pt x="356349" y="27470"/>
                  </a:lnTo>
                  <a:lnTo>
                    <a:pt x="368427" y="27851"/>
                  </a:lnTo>
                  <a:lnTo>
                    <a:pt x="379984" y="30099"/>
                  </a:lnTo>
                  <a:lnTo>
                    <a:pt x="391160" y="33845"/>
                  </a:lnTo>
                  <a:lnTo>
                    <a:pt x="412267" y="43345"/>
                  </a:lnTo>
                  <a:lnTo>
                    <a:pt x="422630" y="46824"/>
                  </a:lnTo>
                  <a:lnTo>
                    <a:pt x="433057" y="49009"/>
                  </a:lnTo>
                  <a:lnTo>
                    <a:pt x="443484" y="49657"/>
                  </a:lnTo>
                  <a:lnTo>
                    <a:pt x="456438" y="48856"/>
                  </a:lnTo>
                  <a:lnTo>
                    <a:pt x="468566" y="46405"/>
                  </a:lnTo>
                  <a:lnTo>
                    <a:pt x="480072" y="42583"/>
                  </a:lnTo>
                  <a:lnTo>
                    <a:pt x="491159" y="37642"/>
                  </a:lnTo>
                  <a:lnTo>
                    <a:pt x="511467" y="27305"/>
                  </a:lnTo>
                  <a:lnTo>
                    <a:pt x="521893" y="22733"/>
                  </a:lnTo>
                  <a:lnTo>
                    <a:pt x="532815" y="19265"/>
                  </a:lnTo>
                  <a:lnTo>
                    <a:pt x="544118" y="16484"/>
                  </a:lnTo>
                  <a:close/>
                </a:path>
                <a:path w="545464" h="130810">
                  <a:moveTo>
                    <a:pt x="544449" y="55778"/>
                  </a:moveTo>
                  <a:lnTo>
                    <a:pt x="544220" y="55372"/>
                  </a:lnTo>
                  <a:lnTo>
                    <a:pt x="544169" y="40855"/>
                  </a:lnTo>
                  <a:lnTo>
                    <a:pt x="543420" y="39598"/>
                  </a:lnTo>
                  <a:lnTo>
                    <a:pt x="498678" y="55194"/>
                  </a:lnTo>
                  <a:lnTo>
                    <a:pt x="485546" y="61683"/>
                  </a:lnTo>
                  <a:lnTo>
                    <a:pt x="473786" y="66827"/>
                  </a:lnTo>
                  <a:lnTo>
                    <a:pt x="461810" y="70485"/>
                  </a:lnTo>
                  <a:lnTo>
                    <a:pt x="449402" y="72263"/>
                  </a:lnTo>
                  <a:lnTo>
                    <a:pt x="436524" y="71691"/>
                  </a:lnTo>
                  <a:lnTo>
                    <a:pt x="427850" y="69888"/>
                  </a:lnTo>
                  <a:lnTo>
                    <a:pt x="419481" y="67195"/>
                  </a:lnTo>
                  <a:lnTo>
                    <a:pt x="418579" y="66827"/>
                  </a:lnTo>
                  <a:lnTo>
                    <a:pt x="411327" y="63868"/>
                  </a:lnTo>
                  <a:lnTo>
                    <a:pt x="403313" y="60185"/>
                  </a:lnTo>
                  <a:lnTo>
                    <a:pt x="385089" y="53403"/>
                  </a:lnTo>
                  <a:lnTo>
                    <a:pt x="366674" y="50317"/>
                  </a:lnTo>
                  <a:lnTo>
                    <a:pt x="348068" y="51130"/>
                  </a:lnTo>
                  <a:lnTo>
                    <a:pt x="329298" y="55956"/>
                  </a:lnTo>
                  <a:lnTo>
                    <a:pt x="321386" y="59169"/>
                  </a:lnTo>
                  <a:lnTo>
                    <a:pt x="313613" y="62763"/>
                  </a:lnTo>
                  <a:lnTo>
                    <a:pt x="305142" y="66827"/>
                  </a:lnTo>
                  <a:lnTo>
                    <a:pt x="298132" y="70065"/>
                  </a:lnTo>
                  <a:lnTo>
                    <a:pt x="289839" y="73139"/>
                  </a:lnTo>
                  <a:lnTo>
                    <a:pt x="281343" y="75158"/>
                  </a:lnTo>
                  <a:lnTo>
                    <a:pt x="272656" y="76212"/>
                  </a:lnTo>
                  <a:lnTo>
                    <a:pt x="263766" y="76352"/>
                  </a:lnTo>
                  <a:lnTo>
                    <a:pt x="251371" y="75120"/>
                  </a:lnTo>
                  <a:lnTo>
                    <a:pt x="239445" y="72351"/>
                  </a:lnTo>
                  <a:lnTo>
                    <a:pt x="229539" y="68846"/>
                  </a:lnTo>
                  <a:lnTo>
                    <a:pt x="227939" y="68275"/>
                  </a:lnTo>
                  <a:lnTo>
                    <a:pt x="216712" y="63119"/>
                  </a:lnTo>
                  <a:lnTo>
                    <a:pt x="203733" y="57594"/>
                  </a:lnTo>
                  <a:lnTo>
                    <a:pt x="190398" y="53987"/>
                  </a:lnTo>
                  <a:lnTo>
                    <a:pt x="176669" y="52336"/>
                  </a:lnTo>
                  <a:lnTo>
                    <a:pt x="162509" y="52616"/>
                  </a:lnTo>
                  <a:lnTo>
                    <a:pt x="148958" y="54559"/>
                  </a:lnTo>
                  <a:lnTo>
                    <a:pt x="135750" y="57670"/>
                  </a:lnTo>
                  <a:lnTo>
                    <a:pt x="122643" y="61683"/>
                  </a:lnTo>
                  <a:lnTo>
                    <a:pt x="109943" y="66103"/>
                  </a:lnTo>
                  <a:lnTo>
                    <a:pt x="99695" y="69138"/>
                  </a:lnTo>
                  <a:lnTo>
                    <a:pt x="89344" y="70866"/>
                  </a:lnTo>
                  <a:lnTo>
                    <a:pt x="78841" y="71183"/>
                  </a:lnTo>
                  <a:lnTo>
                    <a:pt x="68135" y="69989"/>
                  </a:lnTo>
                  <a:lnTo>
                    <a:pt x="22987" y="55854"/>
                  </a:lnTo>
                  <a:lnTo>
                    <a:pt x="1981" y="46113"/>
                  </a:lnTo>
                  <a:lnTo>
                    <a:pt x="2070" y="55956"/>
                  </a:lnTo>
                  <a:lnTo>
                    <a:pt x="2184" y="57594"/>
                  </a:lnTo>
                  <a:lnTo>
                    <a:pt x="1473" y="62865"/>
                  </a:lnTo>
                  <a:lnTo>
                    <a:pt x="3060" y="64503"/>
                  </a:lnTo>
                  <a:lnTo>
                    <a:pt x="40386" y="79705"/>
                  </a:lnTo>
                  <a:lnTo>
                    <a:pt x="83934" y="87566"/>
                  </a:lnTo>
                  <a:lnTo>
                    <a:pt x="99733" y="86156"/>
                  </a:lnTo>
                  <a:lnTo>
                    <a:pt x="115468" y="81876"/>
                  </a:lnTo>
                  <a:lnTo>
                    <a:pt x="121145" y="79768"/>
                  </a:lnTo>
                  <a:lnTo>
                    <a:pt x="126860" y="77800"/>
                  </a:lnTo>
                  <a:lnTo>
                    <a:pt x="169405" y="68846"/>
                  </a:lnTo>
                  <a:lnTo>
                    <a:pt x="182079" y="69265"/>
                  </a:lnTo>
                  <a:lnTo>
                    <a:pt x="190817" y="70802"/>
                  </a:lnTo>
                  <a:lnTo>
                    <a:pt x="199174" y="73406"/>
                  </a:lnTo>
                  <a:lnTo>
                    <a:pt x="207276" y="76733"/>
                  </a:lnTo>
                  <a:lnTo>
                    <a:pt x="215252" y="80441"/>
                  </a:lnTo>
                  <a:lnTo>
                    <a:pt x="231140" y="86829"/>
                  </a:lnTo>
                  <a:lnTo>
                    <a:pt x="247421" y="90919"/>
                  </a:lnTo>
                  <a:lnTo>
                    <a:pt x="264096" y="92557"/>
                  </a:lnTo>
                  <a:lnTo>
                    <a:pt x="281228" y="91579"/>
                  </a:lnTo>
                  <a:lnTo>
                    <a:pt x="292684" y="89166"/>
                  </a:lnTo>
                  <a:lnTo>
                    <a:pt x="303657" y="85382"/>
                  </a:lnTo>
                  <a:lnTo>
                    <a:pt x="314299" y="80695"/>
                  </a:lnTo>
                  <a:lnTo>
                    <a:pt x="323227" y="76352"/>
                  </a:lnTo>
                  <a:lnTo>
                    <a:pt x="324802" y="75590"/>
                  </a:lnTo>
                  <a:lnTo>
                    <a:pt x="335661" y="71069"/>
                  </a:lnTo>
                  <a:lnTo>
                    <a:pt x="346811" y="68122"/>
                  </a:lnTo>
                  <a:lnTo>
                    <a:pt x="358267" y="66827"/>
                  </a:lnTo>
                  <a:lnTo>
                    <a:pt x="370065" y="67284"/>
                  </a:lnTo>
                  <a:lnTo>
                    <a:pt x="378764" y="68922"/>
                  </a:lnTo>
                  <a:lnTo>
                    <a:pt x="387134" y="71551"/>
                  </a:lnTo>
                  <a:lnTo>
                    <a:pt x="395287" y="74828"/>
                  </a:lnTo>
                  <a:lnTo>
                    <a:pt x="403326" y="78435"/>
                  </a:lnTo>
                  <a:lnTo>
                    <a:pt x="413550" y="82715"/>
                  </a:lnTo>
                  <a:lnTo>
                    <a:pt x="424091" y="86004"/>
                  </a:lnTo>
                  <a:lnTo>
                    <a:pt x="435127" y="87985"/>
                  </a:lnTo>
                  <a:lnTo>
                    <a:pt x="446836" y="88303"/>
                  </a:lnTo>
                  <a:lnTo>
                    <a:pt x="458139" y="87642"/>
                  </a:lnTo>
                  <a:lnTo>
                    <a:pt x="469303" y="85305"/>
                  </a:lnTo>
                  <a:lnTo>
                    <a:pt x="480301" y="81597"/>
                  </a:lnTo>
                  <a:lnTo>
                    <a:pt x="491159" y="76835"/>
                  </a:lnTo>
                  <a:lnTo>
                    <a:pt x="500367" y="72263"/>
                  </a:lnTo>
                  <a:lnTo>
                    <a:pt x="512279" y="66446"/>
                  </a:lnTo>
                  <a:lnTo>
                    <a:pt x="523113" y="61849"/>
                  </a:lnTo>
                  <a:lnTo>
                    <a:pt x="534416" y="58280"/>
                  </a:lnTo>
                  <a:lnTo>
                    <a:pt x="544449" y="55778"/>
                  </a:lnTo>
                  <a:close/>
                </a:path>
                <a:path w="545464" h="130810">
                  <a:moveTo>
                    <a:pt x="544880" y="93903"/>
                  </a:moveTo>
                  <a:lnTo>
                    <a:pt x="544207" y="83756"/>
                  </a:lnTo>
                  <a:lnTo>
                    <a:pt x="544017" y="79375"/>
                  </a:lnTo>
                  <a:lnTo>
                    <a:pt x="542632" y="79375"/>
                  </a:lnTo>
                  <a:lnTo>
                    <a:pt x="541540" y="79044"/>
                  </a:lnTo>
                  <a:lnTo>
                    <a:pt x="538302" y="79082"/>
                  </a:lnTo>
                  <a:lnTo>
                    <a:pt x="535178" y="79756"/>
                  </a:lnTo>
                  <a:lnTo>
                    <a:pt x="532130" y="80835"/>
                  </a:lnTo>
                  <a:lnTo>
                    <a:pt x="522566" y="83756"/>
                  </a:lnTo>
                  <a:lnTo>
                    <a:pt x="513219" y="87198"/>
                  </a:lnTo>
                  <a:lnTo>
                    <a:pt x="503758" y="91262"/>
                  </a:lnTo>
                  <a:lnTo>
                    <a:pt x="495058" y="95465"/>
                  </a:lnTo>
                  <a:lnTo>
                    <a:pt x="490296" y="97904"/>
                  </a:lnTo>
                  <a:lnTo>
                    <a:pt x="485470" y="100241"/>
                  </a:lnTo>
                  <a:lnTo>
                    <a:pt x="480479" y="102501"/>
                  </a:lnTo>
                  <a:lnTo>
                    <a:pt x="464515" y="108153"/>
                  </a:lnTo>
                  <a:lnTo>
                    <a:pt x="448360" y="110426"/>
                  </a:lnTo>
                  <a:lnTo>
                    <a:pt x="432117" y="109105"/>
                  </a:lnTo>
                  <a:lnTo>
                    <a:pt x="419531" y="105181"/>
                  </a:lnTo>
                  <a:lnTo>
                    <a:pt x="415785" y="104013"/>
                  </a:lnTo>
                  <a:lnTo>
                    <a:pt x="411492" y="102171"/>
                  </a:lnTo>
                  <a:lnTo>
                    <a:pt x="407162" y="100431"/>
                  </a:lnTo>
                  <a:lnTo>
                    <a:pt x="402907" y="98526"/>
                  </a:lnTo>
                  <a:lnTo>
                    <a:pt x="380847" y="91236"/>
                  </a:lnTo>
                  <a:lnTo>
                    <a:pt x="358914" y="89141"/>
                  </a:lnTo>
                  <a:lnTo>
                    <a:pt x="337083" y="92227"/>
                  </a:lnTo>
                  <a:lnTo>
                    <a:pt x="315353" y="100431"/>
                  </a:lnTo>
                  <a:lnTo>
                    <a:pt x="306717" y="104622"/>
                  </a:lnTo>
                  <a:lnTo>
                    <a:pt x="297942" y="108432"/>
                  </a:lnTo>
                  <a:lnTo>
                    <a:pt x="288886" y="111493"/>
                  </a:lnTo>
                  <a:lnTo>
                    <a:pt x="279450" y="113449"/>
                  </a:lnTo>
                  <a:lnTo>
                    <a:pt x="263474" y="114249"/>
                  </a:lnTo>
                  <a:lnTo>
                    <a:pt x="247967" y="112483"/>
                  </a:lnTo>
                  <a:lnTo>
                    <a:pt x="232892" y="108369"/>
                  </a:lnTo>
                  <a:lnTo>
                    <a:pt x="230327" y="107289"/>
                  </a:lnTo>
                  <a:lnTo>
                    <a:pt x="205219" y="96672"/>
                  </a:lnTo>
                  <a:lnTo>
                    <a:pt x="191871" y="92976"/>
                  </a:lnTo>
                  <a:lnTo>
                    <a:pt x="178130" y="91160"/>
                  </a:lnTo>
                  <a:lnTo>
                    <a:pt x="163982" y="91262"/>
                  </a:lnTo>
                  <a:lnTo>
                    <a:pt x="150444" y="92976"/>
                  </a:lnTo>
                  <a:lnTo>
                    <a:pt x="137414" y="95770"/>
                  </a:lnTo>
                  <a:lnTo>
                    <a:pt x="124498" y="99479"/>
                  </a:lnTo>
                  <a:lnTo>
                    <a:pt x="111747" y="103835"/>
                  </a:lnTo>
                  <a:lnTo>
                    <a:pt x="100749" y="107137"/>
                  </a:lnTo>
                  <a:lnTo>
                    <a:pt x="89623" y="108991"/>
                  </a:lnTo>
                  <a:lnTo>
                    <a:pt x="78346" y="109321"/>
                  </a:lnTo>
                  <a:lnTo>
                    <a:pt x="66890" y="108013"/>
                  </a:lnTo>
                  <a:lnTo>
                    <a:pt x="26365" y="95885"/>
                  </a:lnTo>
                  <a:lnTo>
                    <a:pt x="2171" y="85623"/>
                  </a:lnTo>
                  <a:lnTo>
                    <a:pt x="1905" y="101549"/>
                  </a:lnTo>
                  <a:lnTo>
                    <a:pt x="46621" y="119634"/>
                  </a:lnTo>
                  <a:lnTo>
                    <a:pt x="85686" y="125387"/>
                  </a:lnTo>
                  <a:lnTo>
                    <a:pt x="96545" y="124447"/>
                  </a:lnTo>
                  <a:lnTo>
                    <a:pt x="106946" y="122224"/>
                  </a:lnTo>
                  <a:lnTo>
                    <a:pt x="117208" y="119100"/>
                  </a:lnTo>
                  <a:lnTo>
                    <a:pt x="127368" y="115519"/>
                  </a:lnTo>
                  <a:lnTo>
                    <a:pt x="149466" y="109359"/>
                  </a:lnTo>
                  <a:lnTo>
                    <a:pt x="149923" y="109321"/>
                  </a:lnTo>
                  <a:lnTo>
                    <a:pt x="171411" y="107289"/>
                  </a:lnTo>
                  <a:lnTo>
                    <a:pt x="193319" y="109931"/>
                  </a:lnTo>
                  <a:lnTo>
                    <a:pt x="232956" y="124472"/>
                  </a:lnTo>
                  <a:lnTo>
                    <a:pt x="240753" y="127355"/>
                  </a:lnTo>
                  <a:lnTo>
                    <a:pt x="266369" y="130378"/>
                  </a:lnTo>
                  <a:lnTo>
                    <a:pt x="291985" y="126936"/>
                  </a:lnTo>
                  <a:lnTo>
                    <a:pt x="317487" y="116890"/>
                  </a:lnTo>
                  <a:lnTo>
                    <a:pt x="323862" y="114249"/>
                  </a:lnTo>
                  <a:lnTo>
                    <a:pt x="337286" y="108699"/>
                  </a:lnTo>
                  <a:lnTo>
                    <a:pt x="357238" y="105181"/>
                  </a:lnTo>
                  <a:lnTo>
                    <a:pt x="377355" y="106781"/>
                  </a:lnTo>
                  <a:lnTo>
                    <a:pt x="397611" y="113893"/>
                  </a:lnTo>
                  <a:lnTo>
                    <a:pt x="413969" y="120700"/>
                  </a:lnTo>
                  <a:lnTo>
                    <a:pt x="430695" y="124904"/>
                  </a:lnTo>
                  <a:lnTo>
                    <a:pt x="472008" y="123139"/>
                  </a:lnTo>
                  <a:lnTo>
                    <a:pt x="484251" y="118046"/>
                  </a:lnTo>
                  <a:lnTo>
                    <a:pt x="493598" y="114096"/>
                  </a:lnTo>
                  <a:lnTo>
                    <a:pt x="496049" y="113030"/>
                  </a:lnTo>
                  <a:lnTo>
                    <a:pt x="498703" y="112356"/>
                  </a:lnTo>
                  <a:lnTo>
                    <a:pt x="500811" y="110591"/>
                  </a:lnTo>
                  <a:lnTo>
                    <a:pt x="501154" y="110426"/>
                  </a:lnTo>
                  <a:lnTo>
                    <a:pt x="511009" y="105714"/>
                  </a:lnTo>
                  <a:lnTo>
                    <a:pt x="515632" y="104775"/>
                  </a:lnTo>
                  <a:lnTo>
                    <a:pt x="519734" y="102463"/>
                  </a:lnTo>
                  <a:lnTo>
                    <a:pt x="523671" y="100152"/>
                  </a:lnTo>
                  <a:lnTo>
                    <a:pt x="530517" y="98450"/>
                  </a:lnTo>
                  <a:lnTo>
                    <a:pt x="531622" y="97878"/>
                  </a:lnTo>
                  <a:lnTo>
                    <a:pt x="533057" y="98463"/>
                  </a:lnTo>
                  <a:lnTo>
                    <a:pt x="533603" y="97878"/>
                  </a:lnTo>
                  <a:lnTo>
                    <a:pt x="534022" y="97447"/>
                  </a:lnTo>
                  <a:lnTo>
                    <a:pt x="544880" y="93903"/>
                  </a:lnTo>
                  <a:close/>
                </a:path>
              </a:pathLst>
            </a:custGeom>
            <a:solidFill>
              <a:srgbClr val="251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373466" y="1358938"/>
              <a:ext cx="202565" cy="206375"/>
            </a:xfrm>
            <a:custGeom>
              <a:avLst/>
              <a:gdLst/>
              <a:ahLst/>
              <a:cxnLst/>
              <a:rect l="l" t="t" r="r" b="b"/>
              <a:pathLst>
                <a:path w="202565" h="206375">
                  <a:moveTo>
                    <a:pt x="197535" y="0"/>
                  </a:moveTo>
                  <a:lnTo>
                    <a:pt x="101346" y="126"/>
                  </a:lnTo>
                  <a:lnTo>
                    <a:pt x="101346" y="355"/>
                  </a:lnTo>
                  <a:lnTo>
                    <a:pt x="4940" y="317"/>
                  </a:lnTo>
                  <a:lnTo>
                    <a:pt x="3162" y="1181"/>
                  </a:lnTo>
                  <a:lnTo>
                    <a:pt x="3421" y="17772"/>
                  </a:lnTo>
                  <a:lnTo>
                    <a:pt x="3249" y="28790"/>
                  </a:lnTo>
                  <a:lnTo>
                    <a:pt x="2666" y="39799"/>
                  </a:lnTo>
                  <a:lnTo>
                    <a:pt x="1384" y="52209"/>
                  </a:lnTo>
                  <a:lnTo>
                    <a:pt x="0" y="54279"/>
                  </a:lnTo>
                  <a:lnTo>
                    <a:pt x="5003" y="55968"/>
                  </a:lnTo>
                  <a:lnTo>
                    <a:pt x="6388" y="54940"/>
                  </a:lnTo>
                  <a:lnTo>
                    <a:pt x="12470" y="46093"/>
                  </a:lnTo>
                  <a:lnTo>
                    <a:pt x="17675" y="39635"/>
                  </a:lnTo>
                  <a:lnTo>
                    <a:pt x="50223" y="10635"/>
                  </a:lnTo>
                  <a:lnTo>
                    <a:pt x="66873" y="6443"/>
                  </a:lnTo>
                  <a:lnTo>
                    <a:pt x="74729" y="9896"/>
                  </a:lnTo>
                  <a:lnTo>
                    <a:pt x="80600" y="16145"/>
                  </a:lnTo>
                  <a:lnTo>
                    <a:pt x="82943" y="24091"/>
                  </a:lnTo>
                  <a:lnTo>
                    <a:pt x="84188" y="186004"/>
                  </a:lnTo>
                  <a:lnTo>
                    <a:pt x="80175" y="192049"/>
                  </a:lnTo>
                  <a:lnTo>
                    <a:pt x="68516" y="198323"/>
                  </a:lnTo>
                  <a:lnTo>
                    <a:pt x="63969" y="199326"/>
                  </a:lnTo>
                  <a:lnTo>
                    <a:pt x="57569" y="200266"/>
                  </a:lnTo>
                  <a:lnTo>
                    <a:pt x="54622" y="199008"/>
                  </a:lnTo>
                  <a:lnTo>
                    <a:pt x="54851" y="205981"/>
                  </a:lnTo>
                  <a:lnTo>
                    <a:pt x="57734" y="204711"/>
                  </a:lnTo>
                  <a:lnTo>
                    <a:pt x="113995" y="205397"/>
                  </a:lnTo>
                  <a:lnTo>
                    <a:pt x="143573" y="204863"/>
                  </a:lnTo>
                  <a:lnTo>
                    <a:pt x="146697" y="204596"/>
                  </a:lnTo>
                  <a:lnTo>
                    <a:pt x="146443" y="200507"/>
                  </a:lnTo>
                  <a:lnTo>
                    <a:pt x="145351" y="200177"/>
                  </a:lnTo>
                  <a:lnTo>
                    <a:pt x="139534" y="200190"/>
                  </a:lnTo>
                  <a:lnTo>
                    <a:pt x="135509" y="199174"/>
                  </a:lnTo>
                  <a:lnTo>
                    <a:pt x="122783" y="194271"/>
                  </a:lnTo>
                  <a:lnTo>
                    <a:pt x="118122" y="187705"/>
                  </a:lnTo>
                  <a:lnTo>
                    <a:pt x="116928" y="24549"/>
                  </a:lnTo>
                  <a:lnTo>
                    <a:pt x="118833" y="16024"/>
                  </a:lnTo>
                  <a:lnTo>
                    <a:pt x="124002" y="9747"/>
                  </a:lnTo>
                  <a:lnTo>
                    <a:pt x="131448" y="6461"/>
                  </a:lnTo>
                  <a:lnTo>
                    <a:pt x="140182" y="6908"/>
                  </a:lnTo>
                  <a:lnTo>
                    <a:pt x="175342" y="28787"/>
                  </a:lnTo>
                  <a:lnTo>
                    <a:pt x="197358" y="56680"/>
                  </a:lnTo>
                  <a:lnTo>
                    <a:pt x="202082" y="55244"/>
                  </a:lnTo>
                  <a:lnTo>
                    <a:pt x="201612" y="53581"/>
                  </a:lnTo>
                  <a:lnTo>
                    <a:pt x="199075" y="40357"/>
                  </a:lnTo>
                  <a:lnTo>
                    <a:pt x="198181" y="28749"/>
                  </a:lnTo>
                  <a:lnTo>
                    <a:pt x="198134" y="17098"/>
                  </a:lnTo>
                  <a:lnTo>
                    <a:pt x="198755" y="939"/>
                  </a:lnTo>
                  <a:lnTo>
                    <a:pt x="197535" y="0"/>
                  </a:lnTo>
                  <a:close/>
                </a:path>
              </a:pathLst>
            </a:custGeom>
            <a:solidFill>
              <a:srgbClr val="261C0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592313" y="1351737"/>
              <a:ext cx="137795" cy="210820"/>
            </a:xfrm>
            <a:custGeom>
              <a:avLst/>
              <a:gdLst/>
              <a:ahLst/>
              <a:cxnLst/>
              <a:rect l="l" t="t" r="r" b="b"/>
              <a:pathLst>
                <a:path w="137794" h="210819">
                  <a:moveTo>
                    <a:pt x="123164" y="0"/>
                  </a:moveTo>
                  <a:lnTo>
                    <a:pt x="121615" y="63"/>
                  </a:lnTo>
                  <a:lnTo>
                    <a:pt x="109820" y="1842"/>
                  </a:lnTo>
                  <a:lnTo>
                    <a:pt x="100312" y="2460"/>
                  </a:lnTo>
                  <a:lnTo>
                    <a:pt x="90787" y="2416"/>
                  </a:lnTo>
                  <a:lnTo>
                    <a:pt x="74117" y="1416"/>
                  </a:lnTo>
                  <a:lnTo>
                    <a:pt x="67084" y="1762"/>
                  </a:lnTo>
                  <a:lnTo>
                    <a:pt x="30627" y="16461"/>
                  </a:lnTo>
                  <a:lnTo>
                    <a:pt x="9477" y="58326"/>
                  </a:lnTo>
                  <a:lnTo>
                    <a:pt x="13289" y="77445"/>
                  </a:lnTo>
                  <a:lnTo>
                    <a:pt x="43998" y="105891"/>
                  </a:lnTo>
                  <a:lnTo>
                    <a:pt x="79737" y="118737"/>
                  </a:lnTo>
                  <a:lnTo>
                    <a:pt x="89128" y="122478"/>
                  </a:lnTo>
                  <a:lnTo>
                    <a:pt x="101285" y="129317"/>
                  </a:lnTo>
                  <a:lnTo>
                    <a:pt x="109250" y="137587"/>
                  </a:lnTo>
                  <a:lnTo>
                    <a:pt x="113297" y="147801"/>
                  </a:lnTo>
                  <a:lnTo>
                    <a:pt x="113703" y="160477"/>
                  </a:lnTo>
                  <a:lnTo>
                    <a:pt x="110992" y="174259"/>
                  </a:lnTo>
                  <a:lnTo>
                    <a:pt x="105379" y="186037"/>
                  </a:lnTo>
                  <a:lnTo>
                    <a:pt x="96502" y="195494"/>
                  </a:lnTo>
                  <a:lnTo>
                    <a:pt x="83997" y="202311"/>
                  </a:lnTo>
                  <a:lnTo>
                    <a:pt x="70074" y="205394"/>
                  </a:lnTo>
                  <a:lnTo>
                    <a:pt x="57248" y="204058"/>
                  </a:lnTo>
                  <a:lnTo>
                    <a:pt x="25572" y="178693"/>
                  </a:lnTo>
                  <a:lnTo>
                    <a:pt x="7175" y="141249"/>
                  </a:lnTo>
                  <a:lnTo>
                    <a:pt x="6045" y="137375"/>
                  </a:lnTo>
                  <a:lnTo>
                    <a:pt x="0" y="138811"/>
                  </a:lnTo>
                  <a:lnTo>
                    <a:pt x="977" y="140703"/>
                  </a:lnTo>
                  <a:lnTo>
                    <a:pt x="6908" y="203593"/>
                  </a:lnTo>
                  <a:lnTo>
                    <a:pt x="8623" y="205130"/>
                  </a:lnTo>
                  <a:lnTo>
                    <a:pt x="12509" y="206121"/>
                  </a:lnTo>
                  <a:lnTo>
                    <a:pt x="26822" y="209023"/>
                  </a:lnTo>
                  <a:lnTo>
                    <a:pt x="41214" y="210481"/>
                  </a:lnTo>
                  <a:lnTo>
                    <a:pt x="55668" y="210566"/>
                  </a:lnTo>
                  <a:lnTo>
                    <a:pt x="70167" y="209346"/>
                  </a:lnTo>
                  <a:lnTo>
                    <a:pt x="112191" y="192798"/>
                  </a:lnTo>
                  <a:lnTo>
                    <a:pt x="136243" y="152857"/>
                  </a:lnTo>
                  <a:lnTo>
                    <a:pt x="137350" y="136398"/>
                  </a:lnTo>
                  <a:lnTo>
                    <a:pt x="135713" y="123538"/>
                  </a:lnTo>
                  <a:lnTo>
                    <a:pt x="107723" y="90834"/>
                  </a:lnTo>
                  <a:lnTo>
                    <a:pt x="68538" y="76673"/>
                  </a:lnTo>
                  <a:lnTo>
                    <a:pt x="59233" y="73108"/>
                  </a:lnTo>
                  <a:lnTo>
                    <a:pt x="50266" y="68656"/>
                  </a:lnTo>
                  <a:lnTo>
                    <a:pt x="40801" y="60711"/>
                  </a:lnTo>
                  <a:lnTo>
                    <a:pt x="35229" y="50501"/>
                  </a:lnTo>
                  <a:lnTo>
                    <a:pt x="33839" y="38948"/>
                  </a:lnTo>
                  <a:lnTo>
                    <a:pt x="36918" y="26974"/>
                  </a:lnTo>
                  <a:lnTo>
                    <a:pt x="47198" y="14415"/>
                  </a:lnTo>
                  <a:lnTo>
                    <a:pt x="62128" y="7813"/>
                  </a:lnTo>
                  <a:lnTo>
                    <a:pt x="78791" y="7808"/>
                  </a:lnTo>
                  <a:lnTo>
                    <a:pt x="94272" y="15036"/>
                  </a:lnTo>
                  <a:lnTo>
                    <a:pt x="121970" y="54521"/>
                  </a:lnTo>
                  <a:lnTo>
                    <a:pt x="122415" y="57327"/>
                  </a:lnTo>
                  <a:lnTo>
                    <a:pt x="123837" y="59118"/>
                  </a:lnTo>
                  <a:lnTo>
                    <a:pt x="129984" y="57658"/>
                  </a:lnTo>
                  <a:lnTo>
                    <a:pt x="129362" y="55054"/>
                  </a:lnTo>
                  <a:lnTo>
                    <a:pt x="127076" y="40528"/>
                  </a:lnTo>
                  <a:lnTo>
                    <a:pt x="125641" y="28109"/>
                  </a:lnTo>
                  <a:lnTo>
                    <a:pt x="123164" y="0"/>
                  </a:lnTo>
                  <a:close/>
                </a:path>
              </a:pathLst>
            </a:custGeom>
            <a:solidFill>
              <a:srgbClr val="251B0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266723" y="1355623"/>
              <a:ext cx="88900" cy="207645"/>
            </a:xfrm>
            <a:custGeom>
              <a:avLst/>
              <a:gdLst/>
              <a:ahLst/>
              <a:cxnLst/>
              <a:rect l="l" t="t" r="r" b="b"/>
              <a:pathLst>
                <a:path w="88900" h="207644">
                  <a:moveTo>
                    <a:pt x="317" y="0"/>
                  </a:moveTo>
                  <a:lnTo>
                    <a:pt x="0" y="5295"/>
                  </a:lnTo>
                  <a:lnTo>
                    <a:pt x="2120" y="5079"/>
                  </a:lnTo>
                  <a:lnTo>
                    <a:pt x="13373" y="7723"/>
                  </a:lnTo>
                  <a:lnTo>
                    <a:pt x="20072" y="12669"/>
                  </a:lnTo>
                  <a:lnTo>
                    <a:pt x="24666" y="19561"/>
                  </a:lnTo>
                  <a:lnTo>
                    <a:pt x="26403" y="27635"/>
                  </a:lnTo>
                  <a:lnTo>
                    <a:pt x="27406" y="185534"/>
                  </a:lnTo>
                  <a:lnTo>
                    <a:pt x="26161" y="188480"/>
                  </a:lnTo>
                  <a:lnTo>
                    <a:pt x="19100" y="195948"/>
                  </a:lnTo>
                  <a:lnTo>
                    <a:pt x="13754" y="199085"/>
                  </a:lnTo>
                  <a:lnTo>
                    <a:pt x="6769" y="198577"/>
                  </a:lnTo>
                  <a:lnTo>
                    <a:pt x="3428" y="198145"/>
                  </a:lnTo>
                  <a:lnTo>
                    <a:pt x="3073" y="203072"/>
                  </a:lnTo>
                  <a:lnTo>
                    <a:pt x="5016" y="203034"/>
                  </a:lnTo>
                  <a:lnTo>
                    <a:pt x="86626" y="206908"/>
                  </a:lnTo>
                  <a:lnTo>
                    <a:pt x="88760" y="207606"/>
                  </a:lnTo>
                  <a:lnTo>
                    <a:pt x="88899" y="202666"/>
                  </a:lnTo>
                  <a:lnTo>
                    <a:pt x="87414" y="202298"/>
                  </a:lnTo>
                  <a:lnTo>
                    <a:pt x="85026" y="202209"/>
                  </a:lnTo>
                  <a:lnTo>
                    <a:pt x="75674" y="199227"/>
                  </a:lnTo>
                  <a:lnTo>
                    <a:pt x="69254" y="193987"/>
                  </a:lnTo>
                  <a:lnTo>
                    <a:pt x="64961" y="186893"/>
                  </a:lnTo>
                  <a:lnTo>
                    <a:pt x="63360" y="178561"/>
                  </a:lnTo>
                  <a:lnTo>
                    <a:pt x="62229" y="20802"/>
                  </a:lnTo>
                  <a:lnTo>
                    <a:pt x="63677" y="17627"/>
                  </a:lnTo>
                  <a:lnTo>
                    <a:pt x="70459" y="10261"/>
                  </a:lnTo>
                  <a:lnTo>
                    <a:pt x="75361" y="7835"/>
                  </a:lnTo>
                  <a:lnTo>
                    <a:pt x="83057" y="7962"/>
                  </a:lnTo>
                  <a:lnTo>
                    <a:pt x="85305" y="8534"/>
                  </a:lnTo>
                  <a:lnTo>
                    <a:pt x="85547" y="2793"/>
                  </a:lnTo>
                  <a:lnTo>
                    <a:pt x="83083" y="3365"/>
                  </a:lnTo>
                  <a:lnTo>
                    <a:pt x="42430" y="3327"/>
                  </a:lnTo>
                  <a:lnTo>
                    <a:pt x="42430" y="2146"/>
                  </a:lnTo>
                  <a:lnTo>
                    <a:pt x="2400" y="647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261C0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645627" y="1350162"/>
              <a:ext cx="78105" cy="61594"/>
            </a:xfrm>
            <a:custGeom>
              <a:avLst/>
              <a:gdLst/>
              <a:ahLst/>
              <a:cxnLst/>
              <a:rect l="l" t="t" r="r" b="b"/>
              <a:pathLst>
                <a:path w="78105" h="61594">
                  <a:moveTo>
                    <a:pt x="70424" y="2006"/>
                  </a:moveTo>
                  <a:lnTo>
                    <a:pt x="68783" y="2006"/>
                  </a:lnTo>
                  <a:lnTo>
                    <a:pt x="69392" y="3060"/>
                  </a:lnTo>
                  <a:lnTo>
                    <a:pt x="69624" y="6502"/>
                  </a:lnTo>
                  <a:lnTo>
                    <a:pt x="74955" y="55511"/>
                  </a:lnTo>
                  <a:lnTo>
                    <a:pt x="76530" y="58013"/>
                  </a:lnTo>
                  <a:lnTo>
                    <a:pt x="70209" y="60899"/>
                  </a:lnTo>
                  <a:lnTo>
                    <a:pt x="70358" y="60998"/>
                  </a:lnTo>
                  <a:lnTo>
                    <a:pt x="77901" y="60020"/>
                  </a:lnTo>
                  <a:lnTo>
                    <a:pt x="77190" y="56680"/>
                  </a:lnTo>
                  <a:lnTo>
                    <a:pt x="76517" y="54165"/>
                  </a:lnTo>
                  <a:lnTo>
                    <a:pt x="74986" y="46832"/>
                  </a:lnTo>
                  <a:lnTo>
                    <a:pt x="74048" y="39430"/>
                  </a:lnTo>
                  <a:lnTo>
                    <a:pt x="73390" y="31994"/>
                  </a:lnTo>
                  <a:lnTo>
                    <a:pt x="72694" y="24561"/>
                  </a:lnTo>
                  <a:lnTo>
                    <a:pt x="71920" y="17564"/>
                  </a:lnTo>
                  <a:lnTo>
                    <a:pt x="71297" y="10541"/>
                  </a:lnTo>
                  <a:lnTo>
                    <a:pt x="70424" y="2006"/>
                  </a:lnTo>
                  <a:close/>
                </a:path>
                <a:path w="78105" h="61594">
                  <a:moveTo>
                    <a:pt x="68656" y="56095"/>
                  </a:moveTo>
                  <a:lnTo>
                    <a:pt x="68072" y="60096"/>
                  </a:lnTo>
                  <a:lnTo>
                    <a:pt x="70107" y="60899"/>
                  </a:lnTo>
                  <a:lnTo>
                    <a:pt x="70345" y="57086"/>
                  </a:lnTo>
                  <a:lnTo>
                    <a:pt x="68656" y="56095"/>
                  </a:lnTo>
                  <a:close/>
                </a:path>
                <a:path w="78105" h="61594">
                  <a:moveTo>
                    <a:pt x="17653" y="2032"/>
                  </a:moveTo>
                  <a:lnTo>
                    <a:pt x="7277" y="3200"/>
                  </a:lnTo>
                  <a:lnTo>
                    <a:pt x="2933" y="3327"/>
                  </a:lnTo>
                  <a:lnTo>
                    <a:pt x="0" y="6502"/>
                  </a:lnTo>
                  <a:lnTo>
                    <a:pt x="7748" y="5034"/>
                  </a:lnTo>
                  <a:lnTo>
                    <a:pt x="15536" y="4140"/>
                  </a:lnTo>
                  <a:lnTo>
                    <a:pt x="23379" y="3855"/>
                  </a:lnTo>
                  <a:lnTo>
                    <a:pt x="42161" y="3855"/>
                  </a:lnTo>
                  <a:lnTo>
                    <a:pt x="37922" y="3644"/>
                  </a:lnTo>
                  <a:lnTo>
                    <a:pt x="24587" y="2209"/>
                  </a:lnTo>
                  <a:lnTo>
                    <a:pt x="17653" y="2032"/>
                  </a:lnTo>
                  <a:close/>
                </a:path>
                <a:path w="78105" h="61594">
                  <a:moveTo>
                    <a:pt x="42161" y="3855"/>
                  </a:moveTo>
                  <a:lnTo>
                    <a:pt x="23379" y="3855"/>
                  </a:lnTo>
                  <a:lnTo>
                    <a:pt x="31292" y="4216"/>
                  </a:lnTo>
                  <a:lnTo>
                    <a:pt x="39819" y="4760"/>
                  </a:lnTo>
                  <a:lnTo>
                    <a:pt x="48350" y="4813"/>
                  </a:lnTo>
                  <a:lnTo>
                    <a:pt x="56854" y="4209"/>
                  </a:lnTo>
                  <a:lnTo>
                    <a:pt x="58240" y="3975"/>
                  </a:lnTo>
                  <a:lnTo>
                    <a:pt x="44564" y="3975"/>
                  </a:lnTo>
                  <a:lnTo>
                    <a:pt x="42161" y="3855"/>
                  </a:lnTo>
                  <a:close/>
                </a:path>
                <a:path w="78105" h="61594">
                  <a:moveTo>
                    <a:pt x="56489" y="2247"/>
                  </a:moveTo>
                  <a:lnTo>
                    <a:pt x="44564" y="3975"/>
                  </a:lnTo>
                  <a:lnTo>
                    <a:pt x="58240" y="3975"/>
                  </a:lnTo>
                  <a:lnTo>
                    <a:pt x="61784" y="3376"/>
                  </a:lnTo>
                  <a:lnTo>
                    <a:pt x="56489" y="2247"/>
                  </a:lnTo>
                  <a:close/>
                </a:path>
                <a:path w="78105" h="61594">
                  <a:moveTo>
                    <a:pt x="63014" y="3168"/>
                  </a:moveTo>
                  <a:lnTo>
                    <a:pt x="61784" y="3376"/>
                  </a:lnTo>
                  <a:lnTo>
                    <a:pt x="62331" y="3492"/>
                  </a:lnTo>
                  <a:lnTo>
                    <a:pt x="63014" y="3168"/>
                  </a:lnTo>
                  <a:close/>
                </a:path>
                <a:path w="78105" h="61594">
                  <a:moveTo>
                    <a:pt x="69684" y="0"/>
                  </a:moveTo>
                  <a:lnTo>
                    <a:pt x="63014" y="3168"/>
                  </a:lnTo>
                  <a:lnTo>
                    <a:pt x="65303" y="2781"/>
                  </a:lnTo>
                  <a:lnTo>
                    <a:pt x="68783" y="2006"/>
                  </a:lnTo>
                  <a:lnTo>
                    <a:pt x="70424" y="2006"/>
                  </a:lnTo>
                  <a:lnTo>
                    <a:pt x="70408" y="1854"/>
                  </a:lnTo>
                  <a:lnTo>
                    <a:pt x="69684" y="0"/>
                  </a:lnTo>
                  <a:close/>
                </a:path>
              </a:pathLst>
            </a:custGeom>
            <a:solidFill>
              <a:srgbClr val="F4F3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680730" y="1678177"/>
              <a:ext cx="58419" cy="24765"/>
            </a:xfrm>
            <a:custGeom>
              <a:avLst/>
              <a:gdLst/>
              <a:ahLst/>
              <a:cxnLst/>
              <a:rect l="l" t="t" r="r" b="b"/>
              <a:pathLst>
                <a:path w="58419" h="24764">
                  <a:moveTo>
                    <a:pt x="18783" y="17907"/>
                  </a:moveTo>
                  <a:lnTo>
                    <a:pt x="0" y="24307"/>
                  </a:lnTo>
                  <a:lnTo>
                    <a:pt x="6896" y="24041"/>
                  </a:lnTo>
                  <a:lnTo>
                    <a:pt x="13449" y="22783"/>
                  </a:lnTo>
                  <a:lnTo>
                    <a:pt x="18783" y="17907"/>
                  </a:lnTo>
                  <a:close/>
                </a:path>
                <a:path w="58419" h="24764">
                  <a:moveTo>
                    <a:pt x="58204" y="0"/>
                  </a:moveTo>
                  <a:lnTo>
                    <a:pt x="53860" y="1587"/>
                  </a:lnTo>
                  <a:lnTo>
                    <a:pt x="49453" y="2997"/>
                  </a:lnTo>
                  <a:lnTo>
                    <a:pt x="45542" y="5562"/>
                  </a:lnTo>
                  <a:lnTo>
                    <a:pt x="48996" y="5702"/>
                  </a:lnTo>
                  <a:lnTo>
                    <a:pt x="50330" y="4914"/>
                  </a:lnTo>
                  <a:lnTo>
                    <a:pt x="51968" y="4737"/>
                  </a:lnTo>
                  <a:lnTo>
                    <a:pt x="53149" y="3632"/>
                  </a:lnTo>
                  <a:lnTo>
                    <a:pt x="54419" y="1866"/>
                  </a:lnTo>
                  <a:lnTo>
                    <a:pt x="57581" y="2705"/>
                  </a:lnTo>
                  <a:lnTo>
                    <a:pt x="58204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747392" y="1655851"/>
              <a:ext cx="9525" cy="3175"/>
            </a:xfrm>
            <a:custGeom>
              <a:avLst/>
              <a:gdLst/>
              <a:ahLst/>
              <a:cxnLst/>
              <a:rect l="l" t="t" r="r" b="b"/>
              <a:pathLst>
                <a:path w="9525" h="3175">
                  <a:moveTo>
                    <a:pt x="9334" y="0"/>
                  </a:moveTo>
                  <a:lnTo>
                    <a:pt x="6324" y="1308"/>
                  </a:lnTo>
                  <a:lnTo>
                    <a:pt x="2540" y="253"/>
                  </a:lnTo>
                  <a:lnTo>
                    <a:pt x="0" y="3022"/>
                  </a:lnTo>
                  <a:lnTo>
                    <a:pt x="3225" y="2857"/>
                  </a:lnTo>
                  <a:lnTo>
                    <a:pt x="6362" y="2260"/>
                  </a:lnTo>
                  <a:lnTo>
                    <a:pt x="9410" y="1231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587461" y="1675269"/>
              <a:ext cx="166370" cy="62865"/>
            </a:xfrm>
            <a:custGeom>
              <a:avLst/>
              <a:gdLst/>
              <a:ahLst/>
              <a:cxnLst/>
              <a:rect l="l" t="t" r="r" b="b"/>
              <a:pathLst>
                <a:path w="166369" h="62864">
                  <a:moveTo>
                    <a:pt x="6235" y="60528"/>
                  </a:moveTo>
                  <a:lnTo>
                    <a:pt x="4152" y="60871"/>
                  </a:lnTo>
                  <a:lnTo>
                    <a:pt x="1828" y="59690"/>
                  </a:lnTo>
                  <a:lnTo>
                    <a:pt x="0" y="61569"/>
                  </a:lnTo>
                  <a:lnTo>
                    <a:pt x="2082" y="61226"/>
                  </a:lnTo>
                  <a:lnTo>
                    <a:pt x="4419" y="62407"/>
                  </a:lnTo>
                  <a:lnTo>
                    <a:pt x="6235" y="60528"/>
                  </a:lnTo>
                  <a:close/>
                </a:path>
                <a:path w="166369" h="62864">
                  <a:moveTo>
                    <a:pt x="14541" y="58458"/>
                  </a:moveTo>
                  <a:lnTo>
                    <a:pt x="12471" y="59156"/>
                  </a:lnTo>
                  <a:lnTo>
                    <a:pt x="9372" y="56781"/>
                  </a:lnTo>
                  <a:lnTo>
                    <a:pt x="8305" y="60528"/>
                  </a:lnTo>
                  <a:lnTo>
                    <a:pt x="10388" y="59829"/>
                  </a:lnTo>
                  <a:lnTo>
                    <a:pt x="13487" y="62217"/>
                  </a:lnTo>
                  <a:lnTo>
                    <a:pt x="14541" y="58458"/>
                  </a:lnTo>
                  <a:close/>
                </a:path>
                <a:path w="166369" h="62864">
                  <a:moveTo>
                    <a:pt x="30124" y="55346"/>
                  </a:moveTo>
                  <a:lnTo>
                    <a:pt x="25158" y="55841"/>
                  </a:lnTo>
                  <a:lnTo>
                    <a:pt x="20358" y="57061"/>
                  </a:lnTo>
                  <a:lnTo>
                    <a:pt x="15582" y="58458"/>
                  </a:lnTo>
                  <a:lnTo>
                    <a:pt x="20650" y="58420"/>
                  </a:lnTo>
                  <a:lnTo>
                    <a:pt x="25730" y="58470"/>
                  </a:lnTo>
                  <a:lnTo>
                    <a:pt x="30124" y="55346"/>
                  </a:lnTo>
                  <a:close/>
                </a:path>
                <a:path w="166369" h="62864">
                  <a:moveTo>
                    <a:pt x="43611" y="52222"/>
                  </a:moveTo>
                  <a:lnTo>
                    <a:pt x="40982" y="52222"/>
                  </a:lnTo>
                  <a:lnTo>
                    <a:pt x="38277" y="51917"/>
                  </a:lnTo>
                  <a:lnTo>
                    <a:pt x="36347" y="54305"/>
                  </a:lnTo>
                  <a:lnTo>
                    <a:pt x="42570" y="54305"/>
                  </a:lnTo>
                  <a:lnTo>
                    <a:pt x="42913" y="53606"/>
                  </a:lnTo>
                  <a:lnTo>
                    <a:pt x="43268" y="52920"/>
                  </a:lnTo>
                  <a:lnTo>
                    <a:pt x="43611" y="52222"/>
                  </a:lnTo>
                  <a:close/>
                </a:path>
                <a:path w="166369" h="62864">
                  <a:moveTo>
                    <a:pt x="64363" y="45999"/>
                  </a:moveTo>
                  <a:lnTo>
                    <a:pt x="62090" y="46088"/>
                  </a:lnTo>
                  <a:lnTo>
                    <a:pt x="59944" y="46545"/>
                  </a:lnTo>
                  <a:lnTo>
                    <a:pt x="58140" y="48069"/>
                  </a:lnTo>
                  <a:lnTo>
                    <a:pt x="62293" y="48069"/>
                  </a:lnTo>
                  <a:lnTo>
                    <a:pt x="64363" y="45999"/>
                  </a:lnTo>
                  <a:close/>
                </a:path>
                <a:path w="166369" h="62864">
                  <a:moveTo>
                    <a:pt x="76847" y="41846"/>
                  </a:moveTo>
                  <a:lnTo>
                    <a:pt x="74168" y="42265"/>
                  </a:lnTo>
                  <a:lnTo>
                    <a:pt x="71259" y="42202"/>
                  </a:lnTo>
                  <a:lnTo>
                    <a:pt x="69583" y="44958"/>
                  </a:lnTo>
                  <a:lnTo>
                    <a:pt x="72644" y="45415"/>
                  </a:lnTo>
                  <a:lnTo>
                    <a:pt x="74841" y="43853"/>
                  </a:lnTo>
                  <a:lnTo>
                    <a:pt x="76847" y="41846"/>
                  </a:lnTo>
                  <a:close/>
                </a:path>
                <a:path w="166369" h="62864">
                  <a:moveTo>
                    <a:pt x="94500" y="35610"/>
                  </a:moveTo>
                  <a:lnTo>
                    <a:pt x="91935" y="35826"/>
                  </a:lnTo>
                  <a:lnTo>
                    <a:pt x="89446" y="36283"/>
                  </a:lnTo>
                  <a:lnTo>
                    <a:pt x="87236" y="37693"/>
                  </a:lnTo>
                  <a:lnTo>
                    <a:pt x="89738" y="37312"/>
                  </a:lnTo>
                  <a:lnTo>
                    <a:pt x="92798" y="38849"/>
                  </a:lnTo>
                  <a:lnTo>
                    <a:pt x="94500" y="35610"/>
                  </a:lnTo>
                  <a:close/>
                </a:path>
                <a:path w="166369" h="62864">
                  <a:moveTo>
                    <a:pt x="108000" y="30416"/>
                  </a:moveTo>
                  <a:lnTo>
                    <a:pt x="105968" y="30353"/>
                  </a:lnTo>
                  <a:lnTo>
                    <a:pt x="104165" y="30848"/>
                  </a:lnTo>
                  <a:lnTo>
                    <a:pt x="102806" y="32486"/>
                  </a:lnTo>
                  <a:lnTo>
                    <a:pt x="104838" y="32550"/>
                  </a:lnTo>
                  <a:lnTo>
                    <a:pt x="106654" y="32067"/>
                  </a:lnTo>
                  <a:lnTo>
                    <a:pt x="108000" y="30416"/>
                  </a:lnTo>
                  <a:close/>
                </a:path>
                <a:path w="166369" h="62864">
                  <a:moveTo>
                    <a:pt x="118389" y="26263"/>
                  </a:moveTo>
                  <a:lnTo>
                    <a:pt x="115938" y="25158"/>
                  </a:lnTo>
                  <a:lnTo>
                    <a:pt x="114401" y="26327"/>
                  </a:lnTo>
                  <a:lnTo>
                    <a:pt x="113195" y="28333"/>
                  </a:lnTo>
                  <a:lnTo>
                    <a:pt x="115227" y="28397"/>
                  </a:lnTo>
                  <a:lnTo>
                    <a:pt x="117043" y="27914"/>
                  </a:lnTo>
                  <a:lnTo>
                    <a:pt x="118389" y="26263"/>
                  </a:lnTo>
                  <a:close/>
                </a:path>
                <a:path w="166369" h="62864">
                  <a:moveTo>
                    <a:pt x="128600" y="13347"/>
                  </a:moveTo>
                  <a:lnTo>
                    <a:pt x="121386" y="16865"/>
                  </a:lnTo>
                  <a:lnTo>
                    <a:pt x="124345" y="16827"/>
                  </a:lnTo>
                  <a:lnTo>
                    <a:pt x="126949" y="16065"/>
                  </a:lnTo>
                  <a:lnTo>
                    <a:pt x="128600" y="13347"/>
                  </a:lnTo>
                  <a:close/>
                </a:path>
                <a:path w="166369" h="62864">
                  <a:moveTo>
                    <a:pt x="131876" y="18999"/>
                  </a:moveTo>
                  <a:lnTo>
                    <a:pt x="128435" y="19037"/>
                  </a:lnTo>
                  <a:lnTo>
                    <a:pt x="126174" y="21437"/>
                  </a:lnTo>
                  <a:lnTo>
                    <a:pt x="123571" y="23152"/>
                  </a:lnTo>
                  <a:lnTo>
                    <a:pt x="126847" y="22783"/>
                  </a:lnTo>
                  <a:lnTo>
                    <a:pt x="130098" y="22364"/>
                  </a:lnTo>
                  <a:lnTo>
                    <a:pt x="131876" y="18999"/>
                  </a:lnTo>
                  <a:close/>
                </a:path>
                <a:path w="166369" h="62864">
                  <a:moveTo>
                    <a:pt x="152654" y="8610"/>
                  </a:moveTo>
                  <a:lnTo>
                    <a:pt x="146329" y="10426"/>
                  </a:lnTo>
                  <a:lnTo>
                    <a:pt x="140347" y="13017"/>
                  </a:lnTo>
                  <a:lnTo>
                    <a:pt x="135001" y="16916"/>
                  </a:lnTo>
                  <a:lnTo>
                    <a:pt x="141795" y="16078"/>
                  </a:lnTo>
                  <a:lnTo>
                    <a:pt x="147104" y="12090"/>
                  </a:lnTo>
                  <a:lnTo>
                    <a:pt x="152654" y="8610"/>
                  </a:lnTo>
                  <a:close/>
                </a:path>
                <a:path w="166369" h="62864">
                  <a:moveTo>
                    <a:pt x="166103" y="355"/>
                  </a:moveTo>
                  <a:lnTo>
                    <a:pt x="161823" y="203"/>
                  </a:lnTo>
                  <a:lnTo>
                    <a:pt x="160502" y="0"/>
                  </a:lnTo>
                  <a:lnTo>
                    <a:pt x="159308" y="241"/>
                  </a:lnTo>
                  <a:lnTo>
                    <a:pt x="158318" y="1206"/>
                  </a:lnTo>
                  <a:lnTo>
                    <a:pt x="159258" y="1409"/>
                  </a:lnTo>
                  <a:lnTo>
                    <a:pt x="160629" y="1295"/>
                  </a:lnTo>
                  <a:lnTo>
                    <a:pt x="161569" y="2692"/>
                  </a:lnTo>
                  <a:lnTo>
                    <a:pt x="160324" y="3073"/>
                  </a:lnTo>
                  <a:lnTo>
                    <a:pt x="158356" y="4508"/>
                  </a:lnTo>
                  <a:lnTo>
                    <a:pt x="157073" y="5537"/>
                  </a:lnTo>
                  <a:lnTo>
                    <a:pt x="155765" y="6527"/>
                  </a:lnTo>
                  <a:lnTo>
                    <a:pt x="160324" y="6337"/>
                  </a:lnTo>
                  <a:lnTo>
                    <a:pt x="162814" y="2679"/>
                  </a:lnTo>
                  <a:lnTo>
                    <a:pt x="166103" y="355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729727" y="1681822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4140" y="0"/>
                  </a:moveTo>
                  <a:lnTo>
                    <a:pt x="2501" y="165"/>
                  </a:lnTo>
                  <a:lnTo>
                    <a:pt x="1054" y="723"/>
                  </a:lnTo>
                  <a:lnTo>
                    <a:pt x="0" y="2057"/>
                  </a:lnTo>
                  <a:lnTo>
                    <a:pt x="1765" y="2159"/>
                  </a:lnTo>
                  <a:lnTo>
                    <a:pt x="3352" y="1879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FEFE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681962" y="170902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1689" y="0"/>
                  </a:moveTo>
                  <a:lnTo>
                    <a:pt x="596" y="177"/>
                  </a:lnTo>
                  <a:lnTo>
                    <a:pt x="0" y="1854"/>
                  </a:lnTo>
                  <a:lnTo>
                    <a:pt x="1422" y="2666"/>
                  </a:lnTo>
                  <a:lnTo>
                    <a:pt x="2514" y="2489"/>
                  </a:lnTo>
                  <a:lnTo>
                    <a:pt x="3111" y="812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F2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785797" y="1463738"/>
              <a:ext cx="85090" cy="193675"/>
            </a:xfrm>
            <a:custGeom>
              <a:avLst/>
              <a:gdLst/>
              <a:ahLst/>
              <a:cxnLst/>
              <a:rect l="l" t="t" r="r" b="b"/>
              <a:pathLst>
                <a:path w="85089" h="193675">
                  <a:moveTo>
                    <a:pt x="32194" y="164071"/>
                  </a:moveTo>
                  <a:lnTo>
                    <a:pt x="30505" y="165239"/>
                  </a:lnTo>
                  <a:lnTo>
                    <a:pt x="24612" y="170192"/>
                  </a:lnTo>
                  <a:lnTo>
                    <a:pt x="19126" y="175615"/>
                  </a:lnTo>
                  <a:lnTo>
                    <a:pt x="13525" y="180924"/>
                  </a:lnTo>
                  <a:lnTo>
                    <a:pt x="7302" y="185534"/>
                  </a:lnTo>
                  <a:lnTo>
                    <a:pt x="1066" y="189318"/>
                  </a:lnTo>
                  <a:lnTo>
                    <a:pt x="0" y="193141"/>
                  </a:lnTo>
                  <a:lnTo>
                    <a:pt x="8572" y="187147"/>
                  </a:lnTo>
                  <a:lnTo>
                    <a:pt x="16484" y="180378"/>
                  </a:lnTo>
                  <a:lnTo>
                    <a:pt x="32029" y="165595"/>
                  </a:lnTo>
                  <a:lnTo>
                    <a:pt x="32004" y="164719"/>
                  </a:lnTo>
                  <a:lnTo>
                    <a:pt x="32194" y="164071"/>
                  </a:lnTo>
                  <a:close/>
                </a:path>
                <a:path w="85089" h="193675">
                  <a:moveTo>
                    <a:pt x="47764" y="145376"/>
                  </a:moveTo>
                  <a:lnTo>
                    <a:pt x="41821" y="149186"/>
                  </a:lnTo>
                  <a:lnTo>
                    <a:pt x="39522" y="156425"/>
                  </a:lnTo>
                  <a:lnTo>
                    <a:pt x="32753" y="160997"/>
                  </a:lnTo>
                  <a:lnTo>
                    <a:pt x="32664" y="162814"/>
                  </a:lnTo>
                  <a:lnTo>
                    <a:pt x="32194" y="164071"/>
                  </a:lnTo>
                  <a:lnTo>
                    <a:pt x="38455" y="158724"/>
                  </a:lnTo>
                  <a:lnTo>
                    <a:pt x="44970" y="153606"/>
                  </a:lnTo>
                  <a:lnTo>
                    <a:pt x="47764" y="145376"/>
                  </a:lnTo>
                  <a:close/>
                </a:path>
                <a:path w="85089" h="193675">
                  <a:moveTo>
                    <a:pt x="85064" y="51003"/>
                  </a:moveTo>
                  <a:lnTo>
                    <a:pt x="79946" y="11760"/>
                  </a:lnTo>
                  <a:lnTo>
                    <a:pt x="73723" y="0"/>
                  </a:lnTo>
                  <a:lnTo>
                    <a:pt x="75450" y="6299"/>
                  </a:lnTo>
                  <a:lnTo>
                    <a:pt x="79298" y="18770"/>
                  </a:lnTo>
                  <a:lnTo>
                    <a:pt x="80733" y="25184"/>
                  </a:lnTo>
                  <a:lnTo>
                    <a:pt x="82270" y="37795"/>
                  </a:lnTo>
                  <a:lnTo>
                    <a:pt x="82702" y="50368"/>
                  </a:lnTo>
                  <a:lnTo>
                    <a:pt x="82105" y="62915"/>
                  </a:lnTo>
                  <a:lnTo>
                    <a:pt x="67183" y="115252"/>
                  </a:lnTo>
                  <a:lnTo>
                    <a:pt x="63614" y="117424"/>
                  </a:lnTo>
                  <a:lnTo>
                    <a:pt x="61404" y="125272"/>
                  </a:lnTo>
                  <a:lnTo>
                    <a:pt x="58699" y="128625"/>
                  </a:lnTo>
                  <a:lnTo>
                    <a:pt x="53555" y="136677"/>
                  </a:lnTo>
                  <a:lnTo>
                    <a:pt x="48653" y="139725"/>
                  </a:lnTo>
                  <a:lnTo>
                    <a:pt x="47764" y="145376"/>
                  </a:lnTo>
                  <a:lnTo>
                    <a:pt x="53276" y="139839"/>
                  </a:lnTo>
                  <a:lnTo>
                    <a:pt x="59207" y="134531"/>
                  </a:lnTo>
                  <a:lnTo>
                    <a:pt x="63042" y="124891"/>
                  </a:lnTo>
                  <a:lnTo>
                    <a:pt x="63766" y="122313"/>
                  </a:lnTo>
                  <a:lnTo>
                    <a:pt x="65125" y="120675"/>
                  </a:lnTo>
                  <a:lnTo>
                    <a:pt x="82118" y="77939"/>
                  </a:lnTo>
                  <a:lnTo>
                    <a:pt x="84302" y="64579"/>
                  </a:lnTo>
                  <a:lnTo>
                    <a:pt x="85064" y="51003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770227" y="1369225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4">
                  <a:moveTo>
                    <a:pt x="0" y="0"/>
                  </a:moveTo>
                  <a:lnTo>
                    <a:pt x="4737" y="4140"/>
                  </a:lnTo>
                  <a:lnTo>
                    <a:pt x="9512" y="8242"/>
                  </a:lnTo>
                  <a:lnTo>
                    <a:pt x="15570" y="10388"/>
                  </a:lnTo>
                  <a:lnTo>
                    <a:pt x="15570" y="7277"/>
                  </a:lnTo>
                  <a:lnTo>
                    <a:pt x="11087" y="6908"/>
                  </a:lnTo>
                  <a:lnTo>
                    <a:pt x="7848" y="4444"/>
                  </a:lnTo>
                  <a:lnTo>
                    <a:pt x="5194" y="10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760855" y="1656879"/>
              <a:ext cx="25400" cy="18415"/>
            </a:xfrm>
            <a:custGeom>
              <a:avLst/>
              <a:gdLst/>
              <a:ahLst/>
              <a:cxnLst/>
              <a:rect l="l" t="t" r="r" b="b"/>
              <a:pathLst>
                <a:path w="25400" h="18414">
                  <a:moveTo>
                    <a:pt x="9372" y="11417"/>
                  </a:moveTo>
                  <a:lnTo>
                    <a:pt x="7264" y="11645"/>
                  </a:lnTo>
                  <a:lnTo>
                    <a:pt x="5486" y="12611"/>
                  </a:lnTo>
                  <a:lnTo>
                    <a:pt x="2806" y="15544"/>
                  </a:lnTo>
                  <a:lnTo>
                    <a:pt x="1524" y="15468"/>
                  </a:lnTo>
                  <a:lnTo>
                    <a:pt x="76" y="14554"/>
                  </a:lnTo>
                  <a:lnTo>
                    <a:pt x="0" y="16535"/>
                  </a:lnTo>
                  <a:lnTo>
                    <a:pt x="165" y="18059"/>
                  </a:lnTo>
                  <a:lnTo>
                    <a:pt x="5473" y="15506"/>
                  </a:lnTo>
                  <a:lnTo>
                    <a:pt x="7924" y="14097"/>
                  </a:lnTo>
                  <a:lnTo>
                    <a:pt x="9372" y="11417"/>
                  </a:lnTo>
                  <a:close/>
                </a:path>
                <a:path w="25400" h="18414">
                  <a:moveTo>
                    <a:pt x="24942" y="0"/>
                  </a:moveTo>
                  <a:lnTo>
                    <a:pt x="19024" y="2806"/>
                  </a:lnTo>
                  <a:lnTo>
                    <a:pt x="13360" y="5981"/>
                  </a:lnTo>
                  <a:lnTo>
                    <a:pt x="9372" y="11417"/>
                  </a:lnTo>
                  <a:lnTo>
                    <a:pt x="15265" y="8572"/>
                  </a:lnTo>
                  <a:lnTo>
                    <a:pt x="20586" y="4940"/>
                  </a:lnTo>
                  <a:lnTo>
                    <a:pt x="24942" y="0"/>
                  </a:lnTo>
                  <a:close/>
                </a:path>
              </a:pathLst>
            </a:custGeom>
            <a:solidFill>
              <a:srgbClr val="EEED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718310" y="1343253"/>
              <a:ext cx="52069" cy="26034"/>
            </a:xfrm>
            <a:custGeom>
              <a:avLst/>
              <a:gdLst/>
              <a:ahLst/>
              <a:cxnLst/>
              <a:rect l="l" t="t" r="r" b="b"/>
              <a:pathLst>
                <a:path w="52069" h="26034">
                  <a:moveTo>
                    <a:pt x="4152" y="0"/>
                  </a:moveTo>
                  <a:lnTo>
                    <a:pt x="0" y="0"/>
                  </a:lnTo>
                  <a:lnTo>
                    <a:pt x="1054" y="1358"/>
                  </a:lnTo>
                  <a:lnTo>
                    <a:pt x="2501" y="1917"/>
                  </a:lnTo>
                  <a:lnTo>
                    <a:pt x="4152" y="2082"/>
                  </a:lnTo>
                  <a:lnTo>
                    <a:pt x="4152" y="0"/>
                  </a:lnTo>
                  <a:close/>
                </a:path>
                <a:path w="52069" h="26034">
                  <a:moveTo>
                    <a:pt x="13487" y="6248"/>
                  </a:moveTo>
                  <a:lnTo>
                    <a:pt x="11836" y="3429"/>
                  </a:lnTo>
                  <a:lnTo>
                    <a:pt x="9131" y="3048"/>
                  </a:lnTo>
                  <a:lnTo>
                    <a:pt x="6235" y="3136"/>
                  </a:lnTo>
                  <a:lnTo>
                    <a:pt x="8496" y="4533"/>
                  </a:lnTo>
                  <a:lnTo>
                    <a:pt x="10883" y="5676"/>
                  </a:lnTo>
                  <a:lnTo>
                    <a:pt x="13487" y="6248"/>
                  </a:lnTo>
                  <a:close/>
                </a:path>
                <a:path w="52069" h="26034">
                  <a:moveTo>
                    <a:pt x="23876" y="11442"/>
                  </a:moveTo>
                  <a:lnTo>
                    <a:pt x="21539" y="7454"/>
                  </a:lnTo>
                  <a:lnTo>
                    <a:pt x="17487" y="6908"/>
                  </a:lnTo>
                  <a:lnTo>
                    <a:pt x="13487" y="6248"/>
                  </a:lnTo>
                  <a:lnTo>
                    <a:pt x="23876" y="11442"/>
                  </a:lnTo>
                  <a:close/>
                </a:path>
                <a:path w="52069" h="26034">
                  <a:moveTo>
                    <a:pt x="45681" y="22860"/>
                  </a:moveTo>
                  <a:lnTo>
                    <a:pt x="43840" y="19634"/>
                  </a:lnTo>
                  <a:lnTo>
                    <a:pt x="40652" y="18592"/>
                  </a:lnTo>
                  <a:lnTo>
                    <a:pt x="37376" y="17665"/>
                  </a:lnTo>
                  <a:lnTo>
                    <a:pt x="39217" y="20878"/>
                  </a:lnTo>
                  <a:lnTo>
                    <a:pt x="42405" y="21932"/>
                  </a:lnTo>
                  <a:lnTo>
                    <a:pt x="45681" y="22860"/>
                  </a:lnTo>
                  <a:close/>
                </a:path>
                <a:path w="52069" h="26034">
                  <a:moveTo>
                    <a:pt x="51917" y="25971"/>
                  </a:moveTo>
                  <a:lnTo>
                    <a:pt x="50838" y="23850"/>
                  </a:lnTo>
                  <a:lnTo>
                    <a:pt x="49225" y="22606"/>
                  </a:lnTo>
                  <a:lnTo>
                    <a:pt x="46723" y="22860"/>
                  </a:lnTo>
                  <a:lnTo>
                    <a:pt x="48272" y="24218"/>
                  </a:lnTo>
                  <a:lnTo>
                    <a:pt x="49695" y="25742"/>
                  </a:lnTo>
                  <a:lnTo>
                    <a:pt x="51917" y="25971"/>
                  </a:lnTo>
                  <a:close/>
                </a:path>
              </a:pathLst>
            </a:custGeom>
            <a:solidFill>
              <a:srgbClr val="ECEB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450111" y="1365097"/>
              <a:ext cx="43815" cy="194310"/>
            </a:xfrm>
            <a:custGeom>
              <a:avLst/>
              <a:gdLst/>
              <a:ahLst/>
              <a:cxnLst/>
              <a:rect l="l" t="t" r="r" b="b"/>
              <a:pathLst>
                <a:path w="43815" h="194309">
                  <a:moveTo>
                    <a:pt x="39738" y="0"/>
                  </a:moveTo>
                  <a:lnTo>
                    <a:pt x="1473" y="0"/>
                  </a:lnTo>
                  <a:lnTo>
                    <a:pt x="13131" y="10579"/>
                  </a:lnTo>
                  <a:lnTo>
                    <a:pt x="14693" y="12649"/>
                  </a:lnTo>
                  <a:lnTo>
                    <a:pt x="10236" y="17030"/>
                  </a:lnTo>
                  <a:lnTo>
                    <a:pt x="10617" y="19659"/>
                  </a:lnTo>
                  <a:lnTo>
                    <a:pt x="11836" y="180187"/>
                  </a:lnTo>
                  <a:lnTo>
                    <a:pt x="8940" y="186093"/>
                  </a:lnTo>
                  <a:lnTo>
                    <a:pt x="1879" y="191528"/>
                  </a:lnTo>
                  <a:lnTo>
                    <a:pt x="393" y="191960"/>
                  </a:lnTo>
                  <a:lnTo>
                    <a:pt x="0" y="193992"/>
                  </a:lnTo>
                  <a:lnTo>
                    <a:pt x="43713" y="193992"/>
                  </a:lnTo>
                  <a:lnTo>
                    <a:pt x="36347" y="188620"/>
                  </a:lnTo>
                  <a:lnTo>
                    <a:pt x="29591" y="183197"/>
                  </a:lnTo>
                  <a:lnTo>
                    <a:pt x="27495" y="179577"/>
                  </a:lnTo>
                  <a:lnTo>
                    <a:pt x="26301" y="13563"/>
                  </a:lnTo>
                  <a:lnTo>
                    <a:pt x="27038" y="11645"/>
                  </a:lnTo>
                  <a:lnTo>
                    <a:pt x="32499" y="6921"/>
                  </a:lnTo>
                  <a:lnTo>
                    <a:pt x="397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526870" y="1363726"/>
              <a:ext cx="36830" cy="29845"/>
            </a:xfrm>
            <a:custGeom>
              <a:avLst/>
              <a:gdLst/>
              <a:ahLst/>
              <a:cxnLst/>
              <a:rect l="l" t="t" r="r" b="b"/>
              <a:pathLst>
                <a:path w="36830" h="29844">
                  <a:moveTo>
                    <a:pt x="30187" y="0"/>
                  </a:moveTo>
                  <a:lnTo>
                    <a:pt x="304" y="25"/>
                  </a:lnTo>
                  <a:lnTo>
                    <a:pt x="0" y="1562"/>
                  </a:lnTo>
                  <a:lnTo>
                    <a:pt x="9677" y="7512"/>
                  </a:lnTo>
                  <a:lnTo>
                    <a:pt x="18919" y="14141"/>
                  </a:lnTo>
                  <a:lnTo>
                    <a:pt x="27757" y="21532"/>
                  </a:lnTo>
                  <a:lnTo>
                    <a:pt x="36220" y="29768"/>
                  </a:lnTo>
                  <a:lnTo>
                    <a:pt x="30759" y="800"/>
                  </a:lnTo>
                  <a:lnTo>
                    <a:pt x="30187" y="0"/>
                  </a:lnTo>
                  <a:close/>
                </a:path>
              </a:pathLst>
            </a:custGeom>
            <a:solidFill>
              <a:srgbClr val="FCFB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382483" y="1363878"/>
              <a:ext cx="26670" cy="31115"/>
            </a:xfrm>
            <a:custGeom>
              <a:avLst/>
              <a:gdLst/>
              <a:ahLst/>
              <a:cxnLst/>
              <a:rect l="l" t="t" r="r" b="b"/>
              <a:pathLst>
                <a:path w="26669" h="31115">
                  <a:moveTo>
                    <a:pt x="26098" y="25"/>
                  </a:moveTo>
                  <a:lnTo>
                    <a:pt x="10159" y="63"/>
                  </a:lnTo>
                  <a:lnTo>
                    <a:pt x="1104" y="0"/>
                  </a:lnTo>
                  <a:lnTo>
                    <a:pt x="0" y="457"/>
                  </a:lnTo>
                  <a:lnTo>
                    <a:pt x="25" y="30759"/>
                  </a:lnTo>
                  <a:lnTo>
                    <a:pt x="1549" y="31051"/>
                  </a:lnTo>
                  <a:lnTo>
                    <a:pt x="6467" y="22755"/>
                  </a:lnTo>
                  <a:lnTo>
                    <a:pt x="12433" y="15105"/>
                  </a:lnTo>
                  <a:lnTo>
                    <a:pt x="19094" y="7671"/>
                  </a:lnTo>
                  <a:lnTo>
                    <a:pt x="26098" y="25"/>
                  </a:lnTo>
                  <a:close/>
                </a:path>
              </a:pathLst>
            </a:custGeom>
            <a:solidFill>
              <a:srgbClr val="FBFB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606907" y="1371079"/>
              <a:ext cx="114300" cy="167640"/>
            </a:xfrm>
            <a:custGeom>
              <a:avLst/>
              <a:gdLst/>
              <a:ahLst/>
              <a:cxnLst/>
              <a:rect l="l" t="t" r="r" b="b"/>
              <a:pathLst>
                <a:path w="114300" h="167640">
                  <a:moveTo>
                    <a:pt x="20712" y="0"/>
                  </a:moveTo>
                  <a:lnTo>
                    <a:pt x="0" y="46481"/>
                  </a:lnTo>
                  <a:lnTo>
                    <a:pt x="7634" y="63963"/>
                  </a:lnTo>
                  <a:lnTo>
                    <a:pt x="23188" y="77673"/>
                  </a:lnTo>
                  <a:lnTo>
                    <a:pt x="30567" y="81889"/>
                  </a:lnTo>
                  <a:lnTo>
                    <a:pt x="38466" y="84899"/>
                  </a:lnTo>
                  <a:lnTo>
                    <a:pt x="65665" y="93959"/>
                  </a:lnTo>
                  <a:lnTo>
                    <a:pt x="75073" y="97601"/>
                  </a:lnTo>
                  <a:lnTo>
                    <a:pt x="103325" y="131813"/>
                  </a:lnTo>
                  <a:lnTo>
                    <a:pt x="103527" y="140339"/>
                  </a:lnTo>
                  <a:lnTo>
                    <a:pt x="102484" y="148586"/>
                  </a:lnTo>
                  <a:lnTo>
                    <a:pt x="100264" y="156591"/>
                  </a:lnTo>
                  <a:lnTo>
                    <a:pt x="96937" y="164388"/>
                  </a:lnTo>
                  <a:lnTo>
                    <a:pt x="96429" y="164884"/>
                  </a:lnTo>
                  <a:lnTo>
                    <a:pt x="96175" y="165468"/>
                  </a:lnTo>
                  <a:lnTo>
                    <a:pt x="97775" y="167055"/>
                  </a:lnTo>
                  <a:lnTo>
                    <a:pt x="98410" y="165823"/>
                  </a:lnTo>
                  <a:lnTo>
                    <a:pt x="99210" y="165506"/>
                  </a:lnTo>
                  <a:lnTo>
                    <a:pt x="104951" y="159270"/>
                  </a:lnTo>
                  <a:lnTo>
                    <a:pt x="108494" y="151803"/>
                  </a:lnTo>
                  <a:lnTo>
                    <a:pt x="110920" y="143814"/>
                  </a:lnTo>
                  <a:lnTo>
                    <a:pt x="113864" y="123372"/>
                  </a:lnTo>
                  <a:lnTo>
                    <a:pt x="109764" y="105617"/>
                  </a:lnTo>
                  <a:lnTo>
                    <a:pt x="98854" y="91013"/>
                  </a:lnTo>
                  <a:lnTo>
                    <a:pt x="81367" y="80022"/>
                  </a:lnTo>
                  <a:lnTo>
                    <a:pt x="73747" y="76695"/>
                  </a:lnTo>
                  <a:lnTo>
                    <a:pt x="40935" y="66282"/>
                  </a:lnTo>
                  <a:lnTo>
                    <a:pt x="32705" y="62873"/>
                  </a:lnTo>
                  <a:lnTo>
                    <a:pt x="10221" y="28638"/>
                  </a:lnTo>
                  <a:lnTo>
                    <a:pt x="11263" y="21496"/>
                  </a:lnTo>
                  <a:lnTo>
                    <a:pt x="13338" y="14768"/>
                  </a:lnTo>
                  <a:lnTo>
                    <a:pt x="16295" y="8380"/>
                  </a:lnTo>
                  <a:lnTo>
                    <a:pt x="20712" y="939"/>
                  </a:lnTo>
                  <a:lnTo>
                    <a:pt x="2071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602358" y="1528292"/>
              <a:ext cx="34925" cy="29209"/>
            </a:xfrm>
            <a:custGeom>
              <a:avLst/>
              <a:gdLst/>
              <a:ahLst/>
              <a:cxnLst/>
              <a:rect l="l" t="t" r="r" b="b"/>
              <a:pathLst>
                <a:path w="34925" h="29209">
                  <a:moveTo>
                    <a:pt x="241" y="0"/>
                  </a:moveTo>
                  <a:lnTo>
                    <a:pt x="27033" y="28659"/>
                  </a:lnTo>
                  <a:lnTo>
                    <a:pt x="34442" y="28498"/>
                  </a:lnTo>
                  <a:lnTo>
                    <a:pt x="24474" y="23076"/>
                  </a:lnTo>
                  <a:lnTo>
                    <a:pt x="15574" y="16416"/>
                  </a:lnTo>
                  <a:lnTo>
                    <a:pt x="7558" y="867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AFA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684832" y="1358163"/>
              <a:ext cx="22860" cy="24130"/>
            </a:xfrm>
            <a:custGeom>
              <a:avLst/>
              <a:gdLst/>
              <a:ahLst/>
              <a:cxnLst/>
              <a:rect l="l" t="t" r="r" b="b"/>
              <a:pathLst>
                <a:path w="22860" h="24130">
                  <a:moveTo>
                    <a:pt x="1041" y="0"/>
                  </a:moveTo>
                  <a:lnTo>
                    <a:pt x="12" y="12"/>
                  </a:lnTo>
                  <a:lnTo>
                    <a:pt x="0" y="1892"/>
                  </a:lnTo>
                  <a:lnTo>
                    <a:pt x="6776" y="6269"/>
                  </a:lnTo>
                  <a:lnTo>
                    <a:pt x="12547" y="11703"/>
                  </a:lnTo>
                  <a:lnTo>
                    <a:pt x="17737" y="17765"/>
                  </a:lnTo>
                  <a:lnTo>
                    <a:pt x="22771" y="24028"/>
                  </a:lnTo>
                  <a:lnTo>
                    <a:pt x="21716" y="17056"/>
                  </a:lnTo>
                  <a:lnTo>
                    <a:pt x="20205" y="10375"/>
                  </a:lnTo>
                  <a:lnTo>
                    <a:pt x="18326" y="1270"/>
                  </a:lnTo>
                  <a:lnTo>
                    <a:pt x="16954" y="889"/>
                  </a:lnTo>
                  <a:lnTo>
                    <a:pt x="10629" y="1016"/>
                  </a:lnTo>
                  <a:lnTo>
                    <a:pt x="6515" y="723"/>
                  </a:lnTo>
                  <a:lnTo>
                    <a:pt x="2400" y="584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F5F4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700225" y="1535468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4">
                  <a:moveTo>
                    <a:pt x="3619" y="0"/>
                  </a:moveTo>
                  <a:lnTo>
                    <a:pt x="177" y="4902"/>
                  </a:lnTo>
                  <a:lnTo>
                    <a:pt x="0" y="5969"/>
                  </a:lnTo>
                  <a:lnTo>
                    <a:pt x="457" y="6362"/>
                  </a:lnTo>
                  <a:lnTo>
                    <a:pt x="1498" y="6159"/>
                  </a:lnTo>
                  <a:lnTo>
                    <a:pt x="3098" y="4610"/>
                  </a:lnTo>
                  <a:lnTo>
                    <a:pt x="5079" y="3365"/>
                  </a:lnTo>
                  <a:lnTo>
                    <a:pt x="5892" y="1117"/>
                  </a:lnTo>
                  <a:lnTo>
                    <a:pt x="4825" y="1371"/>
                  </a:lnTo>
                  <a:lnTo>
                    <a:pt x="3568" y="2019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C0BA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625714" y="1367218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2793" y="0"/>
                  </a:moveTo>
                  <a:lnTo>
                    <a:pt x="0" y="3962"/>
                  </a:lnTo>
                  <a:lnTo>
                    <a:pt x="952" y="4381"/>
                  </a:lnTo>
                  <a:lnTo>
                    <a:pt x="1015" y="5283"/>
                  </a:lnTo>
                  <a:lnTo>
                    <a:pt x="1181" y="6134"/>
                  </a:lnTo>
                  <a:lnTo>
                    <a:pt x="3111" y="4978"/>
                  </a:lnTo>
                  <a:lnTo>
                    <a:pt x="4025" y="3301"/>
                  </a:lnTo>
                  <a:lnTo>
                    <a:pt x="4152" y="1219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681873" y="1357083"/>
              <a:ext cx="5715" cy="3175"/>
            </a:xfrm>
            <a:custGeom>
              <a:avLst/>
              <a:gdLst/>
              <a:ahLst/>
              <a:cxnLst/>
              <a:rect l="l" t="t" r="r" b="b"/>
              <a:pathLst>
                <a:path w="5714" h="3175">
                  <a:moveTo>
                    <a:pt x="1854" y="0"/>
                  </a:moveTo>
                  <a:lnTo>
                    <a:pt x="850" y="1130"/>
                  </a:lnTo>
                  <a:lnTo>
                    <a:pt x="0" y="2108"/>
                  </a:lnTo>
                  <a:lnTo>
                    <a:pt x="1803" y="2768"/>
                  </a:lnTo>
                  <a:lnTo>
                    <a:pt x="2959" y="2971"/>
                  </a:lnTo>
                  <a:lnTo>
                    <a:pt x="3759" y="2539"/>
                  </a:lnTo>
                  <a:lnTo>
                    <a:pt x="4559" y="2095"/>
                  </a:lnTo>
                  <a:lnTo>
                    <a:pt x="5359" y="1663"/>
                  </a:lnTo>
                  <a:lnTo>
                    <a:pt x="3949" y="444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F5F4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698205" y="154037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2197" y="0"/>
                  </a:moveTo>
                  <a:lnTo>
                    <a:pt x="1181" y="800"/>
                  </a:lnTo>
                  <a:lnTo>
                    <a:pt x="0" y="1498"/>
                  </a:lnTo>
                  <a:lnTo>
                    <a:pt x="241" y="3136"/>
                  </a:lnTo>
                  <a:lnTo>
                    <a:pt x="1968" y="3479"/>
                  </a:lnTo>
                  <a:lnTo>
                    <a:pt x="2768" y="2413"/>
                  </a:lnTo>
                  <a:lnTo>
                    <a:pt x="3505" y="1257"/>
                  </a:lnTo>
                  <a:lnTo>
                    <a:pt x="3073" y="838"/>
                  </a:lnTo>
                  <a:lnTo>
                    <a:pt x="2628" y="419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D84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288287" y="1362316"/>
              <a:ext cx="40005" cy="194945"/>
            </a:xfrm>
            <a:custGeom>
              <a:avLst/>
              <a:gdLst/>
              <a:ahLst/>
              <a:cxnLst/>
              <a:rect l="l" t="t" r="r" b="b"/>
              <a:pathLst>
                <a:path w="40005" h="194944">
                  <a:moveTo>
                    <a:pt x="36982" y="0"/>
                  </a:moveTo>
                  <a:lnTo>
                    <a:pt x="0" y="0"/>
                  </a:lnTo>
                  <a:lnTo>
                    <a:pt x="12826" y="12598"/>
                  </a:lnTo>
                  <a:lnTo>
                    <a:pt x="14427" y="14871"/>
                  </a:lnTo>
                  <a:lnTo>
                    <a:pt x="8458" y="18414"/>
                  </a:lnTo>
                  <a:lnTo>
                    <a:pt x="9118" y="21551"/>
                  </a:lnTo>
                  <a:lnTo>
                    <a:pt x="10172" y="181787"/>
                  </a:lnTo>
                  <a:lnTo>
                    <a:pt x="8369" y="187109"/>
                  </a:lnTo>
                  <a:lnTo>
                    <a:pt x="2044" y="191160"/>
                  </a:lnTo>
                  <a:lnTo>
                    <a:pt x="1689" y="191668"/>
                  </a:lnTo>
                  <a:lnTo>
                    <a:pt x="2260" y="192684"/>
                  </a:lnTo>
                  <a:lnTo>
                    <a:pt x="39789" y="194360"/>
                  </a:lnTo>
                  <a:lnTo>
                    <a:pt x="39522" y="192989"/>
                  </a:lnTo>
                  <a:lnTo>
                    <a:pt x="30302" y="186105"/>
                  </a:lnTo>
                  <a:lnTo>
                    <a:pt x="27749" y="179476"/>
                  </a:lnTo>
                  <a:lnTo>
                    <a:pt x="27710" y="133681"/>
                  </a:lnTo>
                  <a:lnTo>
                    <a:pt x="26746" y="15379"/>
                  </a:lnTo>
                  <a:lnTo>
                    <a:pt x="27635" y="9220"/>
                  </a:lnTo>
                  <a:lnTo>
                    <a:pt x="36995" y="2844"/>
                  </a:lnTo>
                  <a:lnTo>
                    <a:pt x="36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5546" name="object 5546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5910288" y="6977926"/>
            <a:ext cx="99098" cy="99148"/>
          </a:xfrm>
          <a:prstGeom prst="rect">
            <a:avLst/>
          </a:prstGeom>
        </p:spPr>
      </p:pic>
      <p:grpSp>
        <p:nvGrpSpPr>
          <p:cNvPr id="5547" name="object 5547"/>
          <p:cNvGrpSpPr/>
          <p:nvPr/>
        </p:nvGrpSpPr>
        <p:grpSpPr>
          <a:xfrm>
            <a:off x="533895" y="6323819"/>
            <a:ext cx="6720840" cy="3117850"/>
            <a:chOff x="533895" y="6323819"/>
            <a:chExt cx="6720840" cy="3117850"/>
          </a:xfrm>
        </p:grpSpPr>
        <p:pic>
          <p:nvPicPr>
            <p:cNvPr id="5548" name="object 5548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4417809" y="7187348"/>
              <a:ext cx="124917" cy="124815"/>
            </a:xfrm>
            <a:prstGeom prst="rect">
              <a:avLst/>
            </a:prstGeom>
          </p:spPr>
        </p:pic>
        <p:pic>
          <p:nvPicPr>
            <p:cNvPr id="5549" name="object 554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33895" y="6323819"/>
              <a:ext cx="6720843" cy="3117779"/>
            </a:xfrm>
            <a:prstGeom prst="rect">
              <a:avLst/>
            </a:prstGeom>
          </p:spPr>
        </p:pic>
      </p:grpSp>
      <p:sp>
        <p:nvSpPr>
          <p:cNvPr id="5550" name="object 5550"/>
          <p:cNvSpPr txBox="1">
            <a:spLocks noGrp="1"/>
          </p:cNvSpPr>
          <p:nvPr>
            <p:ph type="title"/>
          </p:nvPr>
        </p:nvSpPr>
        <p:spPr>
          <a:xfrm>
            <a:off x="1004242" y="3854805"/>
            <a:ext cx="5808980" cy="817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5200" spc="475" dirty="0">
                <a:solidFill>
                  <a:srgbClr val="222D65"/>
                </a:solidFill>
                <a:latin typeface="Arial Narrow"/>
                <a:cs typeface="Arial Narrow"/>
              </a:rPr>
              <a:t>학교 </a:t>
            </a:r>
            <a:r>
              <a:rPr sz="5200" spc="540" dirty="0">
                <a:solidFill>
                  <a:srgbClr val="222D65"/>
                </a:solidFill>
                <a:latin typeface="Arial Narrow"/>
                <a:cs typeface="Arial Narrow"/>
              </a:rPr>
              <a:t>테스트 </a:t>
            </a:r>
            <a:r>
              <a:rPr sz="5200" spc="530" dirty="0">
                <a:solidFill>
                  <a:srgbClr val="222D65"/>
                </a:solidFill>
                <a:latin typeface="Arial Narrow"/>
                <a:cs typeface="Arial Narrow"/>
              </a:rPr>
              <a:t>키트</a:t>
            </a:r>
            <a:endParaRPr sz="5200">
              <a:latin typeface="Arial Narrow"/>
              <a:cs typeface="Arial Narrow"/>
            </a:endParaRPr>
          </a:p>
        </p:txBody>
      </p:sp>
      <p:sp>
        <p:nvSpPr>
          <p:cNvPr id="5551" name="object 5551"/>
          <p:cNvSpPr txBox="1"/>
          <p:nvPr/>
        </p:nvSpPr>
        <p:spPr>
          <a:xfrm>
            <a:off x="1510588" y="4508487"/>
            <a:ext cx="4761865" cy="985519"/>
          </a:xfrm>
          <a:prstGeom prst="rect">
            <a:avLst/>
          </a:prstGeom>
        </p:spPr>
        <p:txBody>
          <a:bodyPr vert="horz" wrap="square" lIns="0" tIns="141605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115"/>
              </a:spcBef>
              <a:tabLst>
                <a:tab pos="2477770" algn="l"/>
              </a:tabLst>
            </a:pPr>
            <a:r>
              <a:rPr sz="3600" spc="555" dirty="0">
                <a:solidFill>
                  <a:srgbClr val="232A61"/>
                </a:solidFill>
                <a:latin typeface="Arial Narrow"/>
                <a:cs typeface="Arial Narrow"/>
              </a:rPr>
              <a:t>활동 </a:t>
            </a:r>
            <a:r>
              <a:rPr sz="3600" spc="525" dirty="0">
                <a:solidFill>
                  <a:srgbClr val="232A61"/>
                </a:solidFill>
                <a:latin typeface="Arial Narrow"/>
                <a:cs typeface="Arial Narrow"/>
              </a:rPr>
              <a:t>책자</a:t>
            </a:r>
            <a:endParaRPr sz="3600">
              <a:latin typeface="Arial Narrow"/>
              <a:cs typeface="Arial Narrow"/>
            </a:endParaRPr>
          </a:p>
          <a:p>
            <a:pPr marR="51435" algn="ctr">
              <a:lnSpc>
                <a:spcPct val="100000"/>
              </a:lnSpc>
              <a:spcBef>
                <a:spcPts val="425"/>
              </a:spcBef>
            </a:pPr>
            <a:r>
              <a:rPr sz="1500" b="1" spc="90" dirty="0">
                <a:solidFill>
                  <a:srgbClr val="2D4495"/>
                </a:solidFill>
                <a:latin typeface="Arial Narrow"/>
                <a:cs typeface="Arial Narrow"/>
                <a:hlinkClick r:id="rId56"/>
              </a:rPr>
              <a:t>sensafe.com</a:t>
            </a:r>
            <a:endParaRPr sz="1500">
              <a:latin typeface="Arial Narrow"/>
              <a:cs typeface="Arial Narrow"/>
            </a:endParaRPr>
          </a:p>
        </p:txBody>
      </p:sp>
      <p:sp>
        <p:nvSpPr>
          <p:cNvPr id="5552" name="object 5552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5553" name="object 5553"/>
          <p:cNvSpPr txBox="1"/>
          <p:nvPr/>
        </p:nvSpPr>
        <p:spPr>
          <a:xfrm>
            <a:off x="7307426" y="9622231"/>
            <a:ext cx="844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FFC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2420035" y="7039609"/>
            <a:ext cx="2932430" cy="2710180"/>
            <a:chOff x="2420035" y="7039609"/>
            <a:chExt cx="2932430" cy="271018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23274" y="7039609"/>
              <a:ext cx="2925851" cy="1503673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423274" y="8495029"/>
              <a:ext cx="2926080" cy="883919"/>
            </a:xfrm>
            <a:custGeom>
              <a:avLst/>
              <a:gdLst/>
              <a:ahLst/>
              <a:cxnLst/>
              <a:rect l="l" t="t" r="r" b="b"/>
              <a:pathLst>
                <a:path w="2926079" h="883920">
                  <a:moveTo>
                    <a:pt x="2925851" y="0"/>
                  </a:moveTo>
                  <a:lnTo>
                    <a:pt x="1773021" y="0"/>
                  </a:lnTo>
                  <a:lnTo>
                    <a:pt x="1761735" y="51798"/>
                  </a:lnTo>
                  <a:lnTo>
                    <a:pt x="1743300" y="99539"/>
                  </a:lnTo>
                  <a:lnTo>
                    <a:pt x="1718454" y="142344"/>
                  </a:lnTo>
                  <a:lnTo>
                    <a:pt x="1687931" y="179335"/>
                  </a:lnTo>
                  <a:lnTo>
                    <a:pt x="1652467" y="209633"/>
                  </a:lnTo>
                  <a:lnTo>
                    <a:pt x="1612798" y="232362"/>
                  </a:lnTo>
                  <a:lnTo>
                    <a:pt x="1569658" y="246644"/>
                  </a:lnTo>
                  <a:lnTo>
                    <a:pt x="1523784" y="251599"/>
                  </a:lnTo>
                  <a:lnTo>
                    <a:pt x="1477909" y="246644"/>
                  </a:lnTo>
                  <a:lnTo>
                    <a:pt x="1434770" y="232362"/>
                  </a:lnTo>
                  <a:lnTo>
                    <a:pt x="1395100" y="209633"/>
                  </a:lnTo>
                  <a:lnTo>
                    <a:pt x="1359636" y="179335"/>
                  </a:lnTo>
                  <a:lnTo>
                    <a:pt x="1329113" y="142344"/>
                  </a:lnTo>
                  <a:lnTo>
                    <a:pt x="1304267" y="99539"/>
                  </a:lnTo>
                  <a:lnTo>
                    <a:pt x="1285833" y="51798"/>
                  </a:lnTo>
                  <a:lnTo>
                    <a:pt x="1274546" y="0"/>
                  </a:lnTo>
                  <a:lnTo>
                    <a:pt x="0" y="0"/>
                  </a:lnTo>
                  <a:lnTo>
                    <a:pt x="0" y="744689"/>
                  </a:lnTo>
                  <a:lnTo>
                    <a:pt x="7084" y="788618"/>
                  </a:lnTo>
                  <a:lnTo>
                    <a:pt x="26813" y="826769"/>
                  </a:lnTo>
                  <a:lnTo>
                    <a:pt x="56896" y="856852"/>
                  </a:lnTo>
                  <a:lnTo>
                    <a:pt x="95047" y="876581"/>
                  </a:lnTo>
                  <a:lnTo>
                    <a:pt x="138976" y="883666"/>
                  </a:lnTo>
                  <a:lnTo>
                    <a:pt x="2786875" y="883666"/>
                  </a:lnTo>
                  <a:lnTo>
                    <a:pt x="2830804" y="876581"/>
                  </a:lnTo>
                  <a:lnTo>
                    <a:pt x="2868954" y="856852"/>
                  </a:lnTo>
                  <a:lnTo>
                    <a:pt x="2899038" y="826769"/>
                  </a:lnTo>
                  <a:lnTo>
                    <a:pt x="2918766" y="788618"/>
                  </a:lnTo>
                  <a:lnTo>
                    <a:pt x="2925851" y="744689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423274" y="8707437"/>
              <a:ext cx="2926080" cy="341630"/>
            </a:xfrm>
            <a:custGeom>
              <a:avLst/>
              <a:gdLst/>
              <a:ahLst/>
              <a:cxnLst/>
              <a:rect l="l" t="t" r="r" b="b"/>
              <a:pathLst>
                <a:path w="2926079" h="341629">
                  <a:moveTo>
                    <a:pt x="2925851" y="0"/>
                  </a:moveTo>
                  <a:lnTo>
                    <a:pt x="2875113" y="744"/>
                  </a:lnTo>
                  <a:lnTo>
                    <a:pt x="2827312" y="2976"/>
                  </a:lnTo>
                  <a:lnTo>
                    <a:pt x="2779553" y="6694"/>
                  </a:lnTo>
                  <a:lnTo>
                    <a:pt x="2731847" y="11896"/>
                  </a:lnTo>
                  <a:lnTo>
                    <a:pt x="2684205" y="18582"/>
                  </a:lnTo>
                  <a:lnTo>
                    <a:pt x="2636640" y="26749"/>
                  </a:lnTo>
                  <a:lnTo>
                    <a:pt x="2589163" y="36395"/>
                  </a:lnTo>
                  <a:lnTo>
                    <a:pt x="2541786" y="47520"/>
                  </a:lnTo>
                  <a:lnTo>
                    <a:pt x="2447253" y="72800"/>
                  </a:lnTo>
                  <a:lnTo>
                    <a:pt x="2399884" y="84149"/>
                  </a:lnTo>
                  <a:lnTo>
                    <a:pt x="2352422" y="94167"/>
                  </a:lnTo>
                  <a:lnTo>
                    <a:pt x="2304878" y="102853"/>
                  </a:lnTo>
                  <a:lnTo>
                    <a:pt x="2257261" y="110207"/>
                  </a:lnTo>
                  <a:lnTo>
                    <a:pt x="2209580" y="116226"/>
                  </a:lnTo>
                  <a:lnTo>
                    <a:pt x="2161845" y="120910"/>
                  </a:lnTo>
                  <a:lnTo>
                    <a:pt x="2114065" y="124257"/>
                  </a:lnTo>
                  <a:lnTo>
                    <a:pt x="2066251" y="126266"/>
                  </a:lnTo>
                  <a:lnTo>
                    <a:pt x="2018410" y="126936"/>
                  </a:lnTo>
                  <a:lnTo>
                    <a:pt x="973582" y="126936"/>
                  </a:lnTo>
                  <a:lnTo>
                    <a:pt x="926167" y="126022"/>
                  </a:lnTo>
                  <a:lnTo>
                    <a:pt x="878793" y="123282"/>
                  </a:lnTo>
                  <a:lnTo>
                    <a:pt x="831479" y="118720"/>
                  </a:lnTo>
                  <a:lnTo>
                    <a:pt x="784242" y="112337"/>
                  </a:lnTo>
                  <a:lnTo>
                    <a:pt x="737099" y="104138"/>
                  </a:lnTo>
                  <a:lnTo>
                    <a:pt x="690069" y="94125"/>
                  </a:lnTo>
                  <a:lnTo>
                    <a:pt x="643169" y="82301"/>
                  </a:lnTo>
                  <a:lnTo>
                    <a:pt x="549669" y="55032"/>
                  </a:lnTo>
                  <a:lnTo>
                    <a:pt x="502772" y="43205"/>
                  </a:lnTo>
                  <a:lnTo>
                    <a:pt x="455744" y="33189"/>
                  </a:lnTo>
                  <a:lnTo>
                    <a:pt x="408603" y="24988"/>
                  </a:lnTo>
                  <a:lnTo>
                    <a:pt x="361367" y="18605"/>
                  </a:lnTo>
                  <a:lnTo>
                    <a:pt x="314053" y="14042"/>
                  </a:lnTo>
                  <a:lnTo>
                    <a:pt x="266680" y="11302"/>
                  </a:lnTo>
                  <a:lnTo>
                    <a:pt x="219265" y="10388"/>
                  </a:lnTo>
                  <a:lnTo>
                    <a:pt x="0" y="10388"/>
                  </a:lnTo>
                  <a:lnTo>
                    <a:pt x="0" y="224688"/>
                  </a:lnTo>
                  <a:lnTo>
                    <a:pt x="204838" y="224688"/>
                  </a:lnTo>
                  <a:lnTo>
                    <a:pt x="252801" y="225602"/>
                  </a:lnTo>
                  <a:lnTo>
                    <a:pt x="300723" y="228342"/>
                  </a:lnTo>
                  <a:lnTo>
                    <a:pt x="348586" y="232904"/>
                  </a:lnTo>
                  <a:lnTo>
                    <a:pt x="396371" y="239287"/>
                  </a:lnTo>
                  <a:lnTo>
                    <a:pt x="444061" y="247486"/>
                  </a:lnTo>
                  <a:lnTo>
                    <a:pt x="491636" y="257499"/>
                  </a:lnTo>
                  <a:lnTo>
                    <a:pt x="539079" y="269323"/>
                  </a:lnTo>
                  <a:lnTo>
                    <a:pt x="633663" y="296592"/>
                  </a:lnTo>
                  <a:lnTo>
                    <a:pt x="681104" y="308419"/>
                  </a:lnTo>
                  <a:lnTo>
                    <a:pt x="728678" y="318435"/>
                  </a:lnTo>
                  <a:lnTo>
                    <a:pt x="776366" y="326636"/>
                  </a:lnTo>
                  <a:lnTo>
                    <a:pt x="824151" y="333019"/>
                  </a:lnTo>
                  <a:lnTo>
                    <a:pt x="872014" y="337582"/>
                  </a:lnTo>
                  <a:lnTo>
                    <a:pt x="919938" y="340322"/>
                  </a:lnTo>
                  <a:lnTo>
                    <a:pt x="967905" y="341236"/>
                  </a:lnTo>
                  <a:lnTo>
                    <a:pt x="2024849" y="341236"/>
                  </a:lnTo>
                  <a:lnTo>
                    <a:pt x="2073245" y="340565"/>
                  </a:lnTo>
                  <a:lnTo>
                    <a:pt x="2121615" y="338555"/>
                  </a:lnTo>
                  <a:lnTo>
                    <a:pt x="2169950" y="335207"/>
                  </a:lnTo>
                  <a:lnTo>
                    <a:pt x="2218239" y="330522"/>
                  </a:lnTo>
                  <a:lnTo>
                    <a:pt x="2266473" y="324502"/>
                  </a:lnTo>
                  <a:lnTo>
                    <a:pt x="2314644" y="317148"/>
                  </a:lnTo>
                  <a:lnTo>
                    <a:pt x="2362741" y="308461"/>
                  </a:lnTo>
                  <a:lnTo>
                    <a:pt x="2410755" y="298444"/>
                  </a:lnTo>
                  <a:lnTo>
                    <a:pt x="2458677" y="287096"/>
                  </a:lnTo>
                  <a:lnTo>
                    <a:pt x="2558560" y="260773"/>
                  </a:lnTo>
                  <a:lnTo>
                    <a:pt x="2610756" y="248880"/>
                  </a:lnTo>
                  <a:lnTo>
                    <a:pt x="2663069" y="238744"/>
                  </a:lnTo>
                  <a:lnTo>
                    <a:pt x="2715483" y="230363"/>
                  </a:lnTo>
                  <a:lnTo>
                    <a:pt x="2767984" y="223740"/>
                  </a:lnTo>
                  <a:lnTo>
                    <a:pt x="2820556" y="218873"/>
                  </a:lnTo>
                  <a:lnTo>
                    <a:pt x="2873183" y="215764"/>
                  </a:lnTo>
                  <a:lnTo>
                    <a:pt x="2925851" y="214414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4D4D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423274" y="8897492"/>
              <a:ext cx="2926080" cy="369570"/>
            </a:xfrm>
            <a:custGeom>
              <a:avLst/>
              <a:gdLst/>
              <a:ahLst/>
              <a:cxnLst/>
              <a:rect l="l" t="t" r="r" b="b"/>
              <a:pathLst>
                <a:path w="2926079" h="369570">
                  <a:moveTo>
                    <a:pt x="2925851" y="0"/>
                  </a:moveTo>
                  <a:lnTo>
                    <a:pt x="2875113" y="805"/>
                  </a:lnTo>
                  <a:lnTo>
                    <a:pt x="2827312" y="3220"/>
                  </a:lnTo>
                  <a:lnTo>
                    <a:pt x="2779553" y="7243"/>
                  </a:lnTo>
                  <a:lnTo>
                    <a:pt x="2731847" y="12872"/>
                  </a:lnTo>
                  <a:lnTo>
                    <a:pt x="2684205" y="20106"/>
                  </a:lnTo>
                  <a:lnTo>
                    <a:pt x="2636640" y="28942"/>
                  </a:lnTo>
                  <a:lnTo>
                    <a:pt x="2589163" y="39379"/>
                  </a:lnTo>
                  <a:lnTo>
                    <a:pt x="2541786" y="51416"/>
                  </a:lnTo>
                  <a:lnTo>
                    <a:pt x="2447253" y="78766"/>
                  </a:lnTo>
                  <a:lnTo>
                    <a:pt x="2399884" y="91045"/>
                  </a:lnTo>
                  <a:lnTo>
                    <a:pt x="2352422" y="101884"/>
                  </a:lnTo>
                  <a:lnTo>
                    <a:pt x="2304878" y="111282"/>
                  </a:lnTo>
                  <a:lnTo>
                    <a:pt x="2257261" y="119238"/>
                  </a:lnTo>
                  <a:lnTo>
                    <a:pt x="2209580" y="125750"/>
                  </a:lnTo>
                  <a:lnTo>
                    <a:pt x="2161845" y="130818"/>
                  </a:lnTo>
                  <a:lnTo>
                    <a:pt x="2114065" y="134439"/>
                  </a:lnTo>
                  <a:lnTo>
                    <a:pt x="2066251" y="136612"/>
                  </a:lnTo>
                  <a:lnTo>
                    <a:pt x="2018410" y="137337"/>
                  </a:lnTo>
                  <a:lnTo>
                    <a:pt x="973582" y="137337"/>
                  </a:lnTo>
                  <a:lnTo>
                    <a:pt x="926167" y="136349"/>
                  </a:lnTo>
                  <a:lnTo>
                    <a:pt x="878793" y="133386"/>
                  </a:lnTo>
                  <a:lnTo>
                    <a:pt x="831479" y="128451"/>
                  </a:lnTo>
                  <a:lnTo>
                    <a:pt x="784242" y="121546"/>
                  </a:lnTo>
                  <a:lnTo>
                    <a:pt x="737099" y="112676"/>
                  </a:lnTo>
                  <a:lnTo>
                    <a:pt x="690069" y="101842"/>
                  </a:lnTo>
                  <a:lnTo>
                    <a:pt x="643169" y="89047"/>
                  </a:lnTo>
                  <a:lnTo>
                    <a:pt x="549669" y="59541"/>
                  </a:lnTo>
                  <a:lnTo>
                    <a:pt x="502772" y="46745"/>
                  </a:lnTo>
                  <a:lnTo>
                    <a:pt x="455744" y="35909"/>
                  </a:lnTo>
                  <a:lnTo>
                    <a:pt x="408603" y="27036"/>
                  </a:lnTo>
                  <a:lnTo>
                    <a:pt x="361367" y="20130"/>
                  </a:lnTo>
                  <a:lnTo>
                    <a:pt x="314053" y="15192"/>
                  </a:lnTo>
                  <a:lnTo>
                    <a:pt x="266680" y="12228"/>
                  </a:lnTo>
                  <a:lnTo>
                    <a:pt x="219265" y="11239"/>
                  </a:lnTo>
                  <a:lnTo>
                    <a:pt x="0" y="11239"/>
                  </a:lnTo>
                  <a:lnTo>
                    <a:pt x="0" y="243103"/>
                  </a:lnTo>
                  <a:lnTo>
                    <a:pt x="204838" y="243103"/>
                  </a:lnTo>
                  <a:lnTo>
                    <a:pt x="252801" y="244091"/>
                  </a:lnTo>
                  <a:lnTo>
                    <a:pt x="300723" y="247054"/>
                  </a:lnTo>
                  <a:lnTo>
                    <a:pt x="348586" y="251990"/>
                  </a:lnTo>
                  <a:lnTo>
                    <a:pt x="396371" y="258894"/>
                  </a:lnTo>
                  <a:lnTo>
                    <a:pt x="444061" y="267764"/>
                  </a:lnTo>
                  <a:lnTo>
                    <a:pt x="491636" y="278598"/>
                  </a:lnTo>
                  <a:lnTo>
                    <a:pt x="539079" y="291393"/>
                  </a:lnTo>
                  <a:lnTo>
                    <a:pt x="633663" y="320899"/>
                  </a:lnTo>
                  <a:lnTo>
                    <a:pt x="681104" y="333695"/>
                  </a:lnTo>
                  <a:lnTo>
                    <a:pt x="728678" y="344531"/>
                  </a:lnTo>
                  <a:lnTo>
                    <a:pt x="776366" y="353404"/>
                  </a:lnTo>
                  <a:lnTo>
                    <a:pt x="824151" y="360311"/>
                  </a:lnTo>
                  <a:lnTo>
                    <a:pt x="872014" y="365248"/>
                  </a:lnTo>
                  <a:lnTo>
                    <a:pt x="919938" y="368212"/>
                  </a:lnTo>
                  <a:lnTo>
                    <a:pt x="967905" y="369201"/>
                  </a:lnTo>
                  <a:lnTo>
                    <a:pt x="2024849" y="369201"/>
                  </a:lnTo>
                  <a:lnTo>
                    <a:pt x="2073245" y="368476"/>
                  </a:lnTo>
                  <a:lnTo>
                    <a:pt x="2121615" y="366301"/>
                  </a:lnTo>
                  <a:lnTo>
                    <a:pt x="2169950" y="362679"/>
                  </a:lnTo>
                  <a:lnTo>
                    <a:pt x="2218239" y="357610"/>
                  </a:lnTo>
                  <a:lnTo>
                    <a:pt x="2266473" y="351096"/>
                  </a:lnTo>
                  <a:lnTo>
                    <a:pt x="2314644" y="343138"/>
                  </a:lnTo>
                  <a:lnTo>
                    <a:pt x="2362741" y="333738"/>
                  </a:lnTo>
                  <a:lnTo>
                    <a:pt x="2410755" y="322898"/>
                  </a:lnTo>
                  <a:lnTo>
                    <a:pt x="2458677" y="310618"/>
                  </a:lnTo>
                  <a:lnTo>
                    <a:pt x="2558560" y="282138"/>
                  </a:lnTo>
                  <a:lnTo>
                    <a:pt x="2610756" y="269274"/>
                  </a:lnTo>
                  <a:lnTo>
                    <a:pt x="2663069" y="258309"/>
                  </a:lnTo>
                  <a:lnTo>
                    <a:pt x="2715483" y="249243"/>
                  </a:lnTo>
                  <a:lnTo>
                    <a:pt x="2767984" y="242078"/>
                  </a:lnTo>
                  <a:lnTo>
                    <a:pt x="2820556" y="236814"/>
                  </a:lnTo>
                  <a:lnTo>
                    <a:pt x="2873183" y="233451"/>
                  </a:lnTo>
                  <a:lnTo>
                    <a:pt x="2925851" y="231990"/>
                  </a:lnTo>
                  <a:lnTo>
                    <a:pt x="2925851" y="0"/>
                  </a:lnTo>
                  <a:close/>
                </a:path>
              </a:pathLst>
            </a:custGeom>
            <a:solidFill>
              <a:srgbClr val="007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423274" y="7854772"/>
              <a:ext cx="2926080" cy="640715"/>
            </a:xfrm>
            <a:custGeom>
              <a:avLst/>
              <a:gdLst/>
              <a:ahLst/>
              <a:cxnLst/>
              <a:rect l="l" t="t" r="r" b="b"/>
              <a:pathLst>
                <a:path w="2926079" h="640715">
                  <a:moveTo>
                    <a:pt x="1274546" y="640257"/>
                  </a:moveTo>
                  <a:lnTo>
                    <a:pt x="1262405" y="600214"/>
                  </a:lnTo>
                  <a:lnTo>
                    <a:pt x="1209738" y="587527"/>
                  </a:lnTo>
                  <a:lnTo>
                    <a:pt x="1178699" y="583857"/>
                  </a:lnTo>
                  <a:lnTo>
                    <a:pt x="1118082" y="572490"/>
                  </a:lnTo>
                  <a:lnTo>
                    <a:pt x="1070597" y="559790"/>
                  </a:lnTo>
                  <a:lnTo>
                    <a:pt x="1024178" y="544258"/>
                  </a:lnTo>
                  <a:lnTo>
                    <a:pt x="978738" y="526262"/>
                  </a:lnTo>
                  <a:lnTo>
                    <a:pt x="934186" y="506107"/>
                  </a:lnTo>
                  <a:lnTo>
                    <a:pt x="890409" y="484149"/>
                  </a:lnTo>
                  <a:lnTo>
                    <a:pt x="847331" y="460692"/>
                  </a:lnTo>
                  <a:lnTo>
                    <a:pt x="804837" y="436105"/>
                  </a:lnTo>
                  <a:lnTo>
                    <a:pt x="762838" y="410692"/>
                  </a:lnTo>
                  <a:lnTo>
                    <a:pt x="721245" y="384810"/>
                  </a:lnTo>
                  <a:lnTo>
                    <a:pt x="638860" y="332917"/>
                  </a:lnTo>
                  <a:lnTo>
                    <a:pt x="597890" y="307581"/>
                  </a:lnTo>
                  <a:lnTo>
                    <a:pt x="556920" y="283095"/>
                  </a:lnTo>
                  <a:lnTo>
                    <a:pt x="515886" y="259791"/>
                  </a:lnTo>
                  <a:lnTo>
                    <a:pt x="474662" y="238010"/>
                  </a:lnTo>
                  <a:lnTo>
                    <a:pt x="433171" y="218071"/>
                  </a:lnTo>
                  <a:lnTo>
                    <a:pt x="276326" y="163372"/>
                  </a:lnTo>
                  <a:lnTo>
                    <a:pt x="137337" y="136461"/>
                  </a:lnTo>
                  <a:lnTo>
                    <a:pt x="37960" y="127520"/>
                  </a:lnTo>
                  <a:lnTo>
                    <a:pt x="0" y="126720"/>
                  </a:lnTo>
                  <a:lnTo>
                    <a:pt x="0" y="640257"/>
                  </a:lnTo>
                  <a:lnTo>
                    <a:pt x="1274546" y="640257"/>
                  </a:lnTo>
                  <a:close/>
                </a:path>
                <a:path w="2926079" h="640715">
                  <a:moveTo>
                    <a:pt x="2925851" y="1397"/>
                  </a:moveTo>
                  <a:lnTo>
                    <a:pt x="2784576" y="0"/>
                  </a:lnTo>
                  <a:lnTo>
                    <a:pt x="2695498" y="14058"/>
                  </a:lnTo>
                  <a:lnTo>
                    <a:pt x="2620822" y="56667"/>
                  </a:lnTo>
                  <a:lnTo>
                    <a:pt x="2522753" y="140881"/>
                  </a:lnTo>
                  <a:lnTo>
                    <a:pt x="2467749" y="193370"/>
                  </a:lnTo>
                  <a:lnTo>
                    <a:pt x="2433980" y="227330"/>
                  </a:lnTo>
                  <a:lnTo>
                    <a:pt x="2397366" y="264909"/>
                  </a:lnTo>
                  <a:lnTo>
                    <a:pt x="2358898" y="304965"/>
                  </a:lnTo>
                  <a:lnTo>
                    <a:pt x="2280475" y="387921"/>
                  </a:lnTo>
                  <a:lnTo>
                    <a:pt x="2206714" y="467042"/>
                  </a:lnTo>
                  <a:lnTo>
                    <a:pt x="2168144" y="503758"/>
                  </a:lnTo>
                  <a:lnTo>
                    <a:pt x="2126411" y="534327"/>
                  </a:lnTo>
                  <a:lnTo>
                    <a:pt x="2082025" y="558507"/>
                  </a:lnTo>
                  <a:lnTo>
                    <a:pt x="2035492" y="576084"/>
                  </a:lnTo>
                  <a:lnTo>
                    <a:pt x="1987346" y="586790"/>
                  </a:lnTo>
                  <a:lnTo>
                    <a:pt x="1938108" y="590410"/>
                  </a:lnTo>
                  <a:lnTo>
                    <a:pt x="1807476" y="590410"/>
                  </a:lnTo>
                  <a:lnTo>
                    <a:pt x="1795564" y="593077"/>
                  </a:lnTo>
                  <a:lnTo>
                    <a:pt x="1785569" y="600417"/>
                  </a:lnTo>
                  <a:lnTo>
                    <a:pt x="1778355" y="611479"/>
                  </a:lnTo>
                  <a:lnTo>
                    <a:pt x="1774799" y="625297"/>
                  </a:lnTo>
                  <a:lnTo>
                    <a:pt x="1773021" y="640257"/>
                  </a:lnTo>
                  <a:lnTo>
                    <a:pt x="2925851" y="640257"/>
                  </a:lnTo>
                  <a:lnTo>
                    <a:pt x="2925851" y="1397"/>
                  </a:lnTo>
                  <a:close/>
                </a:path>
              </a:pathLst>
            </a:custGeom>
            <a:solidFill>
              <a:srgbClr val="FFD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23274" y="8314638"/>
              <a:ext cx="1373225" cy="37264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23274" y="8459190"/>
              <a:ext cx="2927680" cy="843305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097616" y="8066569"/>
              <a:ext cx="1251508" cy="620712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420035" y="8063344"/>
              <a:ext cx="2932430" cy="419734"/>
            </a:xfrm>
            <a:custGeom>
              <a:avLst/>
              <a:gdLst/>
              <a:ahLst/>
              <a:cxnLst/>
              <a:rect l="l" t="t" r="r" b="b"/>
              <a:pathLst>
                <a:path w="2932429" h="419734">
                  <a:moveTo>
                    <a:pt x="20421" y="249542"/>
                  </a:moveTo>
                  <a:lnTo>
                    <a:pt x="18999" y="248107"/>
                  </a:lnTo>
                  <a:lnTo>
                    <a:pt x="13373" y="248069"/>
                  </a:lnTo>
                  <a:lnTo>
                    <a:pt x="1435" y="248081"/>
                  </a:lnTo>
                  <a:lnTo>
                    <a:pt x="0" y="249542"/>
                  </a:lnTo>
                  <a:lnTo>
                    <a:pt x="38" y="253123"/>
                  </a:lnTo>
                  <a:lnTo>
                    <a:pt x="1473" y="254546"/>
                  </a:lnTo>
                  <a:lnTo>
                    <a:pt x="14338" y="254533"/>
                  </a:lnTo>
                  <a:lnTo>
                    <a:pt x="18961" y="254558"/>
                  </a:lnTo>
                  <a:lnTo>
                    <a:pt x="20408" y="253123"/>
                  </a:lnTo>
                  <a:lnTo>
                    <a:pt x="20421" y="249542"/>
                  </a:lnTo>
                  <a:close/>
                </a:path>
                <a:path w="2932429" h="419734">
                  <a:moveTo>
                    <a:pt x="51485" y="249986"/>
                  </a:moveTo>
                  <a:lnTo>
                    <a:pt x="50063" y="248513"/>
                  </a:lnTo>
                  <a:lnTo>
                    <a:pt x="30975" y="248208"/>
                  </a:lnTo>
                  <a:lnTo>
                    <a:pt x="29502" y="249643"/>
                  </a:lnTo>
                  <a:lnTo>
                    <a:pt x="29464" y="253199"/>
                  </a:lnTo>
                  <a:lnTo>
                    <a:pt x="30886" y="254673"/>
                  </a:lnTo>
                  <a:lnTo>
                    <a:pt x="49949" y="254965"/>
                  </a:lnTo>
                  <a:lnTo>
                    <a:pt x="51422" y="253542"/>
                  </a:lnTo>
                  <a:lnTo>
                    <a:pt x="51485" y="249986"/>
                  </a:lnTo>
                  <a:close/>
                </a:path>
                <a:path w="2932429" h="419734">
                  <a:moveTo>
                    <a:pt x="82511" y="250748"/>
                  </a:moveTo>
                  <a:lnTo>
                    <a:pt x="81114" y="249262"/>
                  </a:lnTo>
                  <a:lnTo>
                    <a:pt x="62026" y="248767"/>
                  </a:lnTo>
                  <a:lnTo>
                    <a:pt x="60553" y="250177"/>
                  </a:lnTo>
                  <a:lnTo>
                    <a:pt x="60464" y="253733"/>
                  </a:lnTo>
                  <a:lnTo>
                    <a:pt x="61874" y="255219"/>
                  </a:lnTo>
                  <a:lnTo>
                    <a:pt x="80924" y="255714"/>
                  </a:lnTo>
                  <a:lnTo>
                    <a:pt x="82410" y="254304"/>
                  </a:lnTo>
                  <a:lnTo>
                    <a:pt x="82511" y="250748"/>
                  </a:lnTo>
                  <a:close/>
                </a:path>
                <a:path w="2932429" h="419734">
                  <a:moveTo>
                    <a:pt x="113525" y="251815"/>
                  </a:moveTo>
                  <a:lnTo>
                    <a:pt x="112141" y="250317"/>
                  </a:lnTo>
                  <a:lnTo>
                    <a:pt x="93065" y="249631"/>
                  </a:lnTo>
                  <a:lnTo>
                    <a:pt x="91567" y="251028"/>
                  </a:lnTo>
                  <a:lnTo>
                    <a:pt x="91452" y="254584"/>
                  </a:lnTo>
                  <a:lnTo>
                    <a:pt x="92849" y="256082"/>
                  </a:lnTo>
                  <a:lnTo>
                    <a:pt x="111899" y="256755"/>
                  </a:lnTo>
                  <a:lnTo>
                    <a:pt x="113398" y="255371"/>
                  </a:lnTo>
                  <a:lnTo>
                    <a:pt x="113525" y="251815"/>
                  </a:lnTo>
                  <a:close/>
                </a:path>
                <a:path w="2932429" h="419734">
                  <a:moveTo>
                    <a:pt x="144526" y="253161"/>
                  </a:moveTo>
                  <a:lnTo>
                    <a:pt x="143154" y="251650"/>
                  </a:lnTo>
                  <a:lnTo>
                    <a:pt x="124091" y="250786"/>
                  </a:lnTo>
                  <a:lnTo>
                    <a:pt x="122580" y="252171"/>
                  </a:lnTo>
                  <a:lnTo>
                    <a:pt x="122428" y="255739"/>
                  </a:lnTo>
                  <a:lnTo>
                    <a:pt x="123812" y="257238"/>
                  </a:lnTo>
                  <a:lnTo>
                    <a:pt x="142849" y="258102"/>
                  </a:lnTo>
                  <a:lnTo>
                    <a:pt x="144360" y="256717"/>
                  </a:lnTo>
                  <a:lnTo>
                    <a:pt x="144526" y="253161"/>
                  </a:lnTo>
                  <a:close/>
                </a:path>
                <a:path w="2932429" h="419734">
                  <a:moveTo>
                    <a:pt x="175514" y="254800"/>
                  </a:moveTo>
                  <a:lnTo>
                    <a:pt x="174142" y="253276"/>
                  </a:lnTo>
                  <a:lnTo>
                    <a:pt x="155092" y="252247"/>
                  </a:lnTo>
                  <a:lnTo>
                    <a:pt x="153568" y="253606"/>
                  </a:lnTo>
                  <a:lnTo>
                    <a:pt x="153390" y="257175"/>
                  </a:lnTo>
                  <a:lnTo>
                    <a:pt x="154762" y="258686"/>
                  </a:lnTo>
                  <a:lnTo>
                    <a:pt x="173786" y="259727"/>
                  </a:lnTo>
                  <a:lnTo>
                    <a:pt x="175310" y="258356"/>
                  </a:lnTo>
                  <a:lnTo>
                    <a:pt x="175514" y="254800"/>
                  </a:lnTo>
                  <a:close/>
                </a:path>
                <a:path w="2932429" h="419734">
                  <a:moveTo>
                    <a:pt x="206476" y="256730"/>
                  </a:moveTo>
                  <a:lnTo>
                    <a:pt x="205130" y="255193"/>
                  </a:lnTo>
                  <a:lnTo>
                    <a:pt x="186080" y="253987"/>
                  </a:lnTo>
                  <a:lnTo>
                    <a:pt x="184543" y="255333"/>
                  </a:lnTo>
                  <a:lnTo>
                    <a:pt x="184327" y="258889"/>
                  </a:lnTo>
                  <a:lnTo>
                    <a:pt x="185686" y="260426"/>
                  </a:lnTo>
                  <a:lnTo>
                    <a:pt x="204698" y="261632"/>
                  </a:lnTo>
                  <a:lnTo>
                    <a:pt x="206235" y="260286"/>
                  </a:lnTo>
                  <a:lnTo>
                    <a:pt x="206476" y="256730"/>
                  </a:lnTo>
                  <a:close/>
                </a:path>
                <a:path w="2932429" h="419734">
                  <a:moveTo>
                    <a:pt x="237413" y="258965"/>
                  </a:moveTo>
                  <a:lnTo>
                    <a:pt x="236080" y="257416"/>
                  </a:lnTo>
                  <a:lnTo>
                    <a:pt x="217055" y="256019"/>
                  </a:lnTo>
                  <a:lnTo>
                    <a:pt x="215506" y="257352"/>
                  </a:lnTo>
                  <a:lnTo>
                    <a:pt x="215252" y="260908"/>
                  </a:lnTo>
                  <a:lnTo>
                    <a:pt x="216585" y="262458"/>
                  </a:lnTo>
                  <a:lnTo>
                    <a:pt x="235597" y="263855"/>
                  </a:lnTo>
                  <a:lnTo>
                    <a:pt x="237147" y="262521"/>
                  </a:lnTo>
                  <a:lnTo>
                    <a:pt x="237413" y="258965"/>
                  </a:lnTo>
                  <a:close/>
                </a:path>
                <a:path w="2932429" h="419734">
                  <a:moveTo>
                    <a:pt x="268325" y="261518"/>
                  </a:moveTo>
                  <a:lnTo>
                    <a:pt x="267017" y="259956"/>
                  </a:lnTo>
                  <a:lnTo>
                    <a:pt x="247992" y="258356"/>
                  </a:lnTo>
                  <a:lnTo>
                    <a:pt x="246443" y="259676"/>
                  </a:lnTo>
                  <a:lnTo>
                    <a:pt x="246151" y="263232"/>
                  </a:lnTo>
                  <a:lnTo>
                    <a:pt x="247472" y="264795"/>
                  </a:lnTo>
                  <a:lnTo>
                    <a:pt x="266458" y="266382"/>
                  </a:lnTo>
                  <a:lnTo>
                    <a:pt x="268020" y="265074"/>
                  </a:lnTo>
                  <a:lnTo>
                    <a:pt x="268325" y="261518"/>
                  </a:lnTo>
                  <a:close/>
                </a:path>
                <a:path w="2932429" h="419734">
                  <a:moveTo>
                    <a:pt x="299212" y="264401"/>
                  </a:moveTo>
                  <a:lnTo>
                    <a:pt x="297916" y="262813"/>
                  </a:lnTo>
                  <a:lnTo>
                    <a:pt x="278917" y="261010"/>
                  </a:lnTo>
                  <a:lnTo>
                    <a:pt x="277355" y="262318"/>
                  </a:lnTo>
                  <a:lnTo>
                    <a:pt x="277025" y="265874"/>
                  </a:lnTo>
                  <a:lnTo>
                    <a:pt x="278333" y="267449"/>
                  </a:lnTo>
                  <a:lnTo>
                    <a:pt x="297294" y="269240"/>
                  </a:lnTo>
                  <a:lnTo>
                    <a:pt x="298869" y="267944"/>
                  </a:lnTo>
                  <a:lnTo>
                    <a:pt x="299212" y="264401"/>
                  </a:lnTo>
                  <a:close/>
                </a:path>
                <a:path w="2932429" h="419734">
                  <a:moveTo>
                    <a:pt x="330073" y="267627"/>
                  </a:moveTo>
                  <a:lnTo>
                    <a:pt x="328790" y="266039"/>
                  </a:lnTo>
                  <a:lnTo>
                    <a:pt x="309816" y="264020"/>
                  </a:lnTo>
                  <a:lnTo>
                    <a:pt x="308254" y="265277"/>
                  </a:lnTo>
                  <a:lnTo>
                    <a:pt x="308140" y="266039"/>
                  </a:lnTo>
                  <a:lnTo>
                    <a:pt x="307860" y="268846"/>
                  </a:lnTo>
                  <a:lnTo>
                    <a:pt x="309156" y="270433"/>
                  </a:lnTo>
                  <a:lnTo>
                    <a:pt x="328091" y="272453"/>
                  </a:lnTo>
                  <a:lnTo>
                    <a:pt x="329679" y="271170"/>
                  </a:lnTo>
                  <a:lnTo>
                    <a:pt x="330073" y="267627"/>
                  </a:lnTo>
                  <a:close/>
                </a:path>
                <a:path w="2932429" h="419734">
                  <a:moveTo>
                    <a:pt x="360883" y="271246"/>
                  </a:moveTo>
                  <a:lnTo>
                    <a:pt x="359625" y="269633"/>
                  </a:lnTo>
                  <a:lnTo>
                    <a:pt x="340677" y="267373"/>
                  </a:lnTo>
                  <a:lnTo>
                    <a:pt x="339077" y="268643"/>
                  </a:lnTo>
                  <a:lnTo>
                    <a:pt x="338658" y="272186"/>
                  </a:lnTo>
                  <a:lnTo>
                    <a:pt x="339928" y="273786"/>
                  </a:lnTo>
                  <a:lnTo>
                    <a:pt x="358838" y="276047"/>
                  </a:lnTo>
                  <a:lnTo>
                    <a:pt x="360451" y="274789"/>
                  </a:lnTo>
                  <a:lnTo>
                    <a:pt x="360883" y="271246"/>
                  </a:lnTo>
                  <a:close/>
                </a:path>
                <a:path w="2932429" h="419734">
                  <a:moveTo>
                    <a:pt x="391693" y="275272"/>
                  </a:moveTo>
                  <a:lnTo>
                    <a:pt x="390448" y="273646"/>
                  </a:lnTo>
                  <a:lnTo>
                    <a:pt x="371487" y="271132"/>
                  </a:lnTo>
                  <a:lnTo>
                    <a:pt x="369874" y="272376"/>
                  </a:lnTo>
                  <a:lnTo>
                    <a:pt x="369417" y="275907"/>
                  </a:lnTo>
                  <a:lnTo>
                    <a:pt x="370662" y="277533"/>
                  </a:lnTo>
                  <a:lnTo>
                    <a:pt x="389585" y="280047"/>
                  </a:lnTo>
                  <a:lnTo>
                    <a:pt x="391210" y="278803"/>
                  </a:lnTo>
                  <a:lnTo>
                    <a:pt x="391693" y="275272"/>
                  </a:lnTo>
                  <a:close/>
                </a:path>
                <a:path w="2932429" h="419734">
                  <a:moveTo>
                    <a:pt x="422440" y="279742"/>
                  </a:moveTo>
                  <a:lnTo>
                    <a:pt x="421233" y="278104"/>
                  </a:lnTo>
                  <a:lnTo>
                    <a:pt x="402323" y="275310"/>
                  </a:lnTo>
                  <a:lnTo>
                    <a:pt x="400685" y="276529"/>
                  </a:lnTo>
                  <a:lnTo>
                    <a:pt x="400177" y="280060"/>
                  </a:lnTo>
                  <a:lnTo>
                    <a:pt x="401408" y="281698"/>
                  </a:lnTo>
                  <a:lnTo>
                    <a:pt x="420255" y="284480"/>
                  </a:lnTo>
                  <a:lnTo>
                    <a:pt x="421906" y="283273"/>
                  </a:lnTo>
                  <a:lnTo>
                    <a:pt x="422440" y="279742"/>
                  </a:lnTo>
                  <a:close/>
                </a:path>
                <a:path w="2932429" h="419734">
                  <a:moveTo>
                    <a:pt x="453072" y="284683"/>
                  </a:moveTo>
                  <a:lnTo>
                    <a:pt x="451878" y="283019"/>
                  </a:lnTo>
                  <a:lnTo>
                    <a:pt x="433057" y="279946"/>
                  </a:lnTo>
                  <a:lnTo>
                    <a:pt x="431393" y="281139"/>
                  </a:lnTo>
                  <a:lnTo>
                    <a:pt x="430834" y="284657"/>
                  </a:lnTo>
                  <a:lnTo>
                    <a:pt x="432028" y="286321"/>
                  </a:lnTo>
                  <a:lnTo>
                    <a:pt x="450811" y="289394"/>
                  </a:lnTo>
                  <a:lnTo>
                    <a:pt x="452475" y="288201"/>
                  </a:lnTo>
                  <a:lnTo>
                    <a:pt x="453072" y="284683"/>
                  </a:lnTo>
                  <a:close/>
                </a:path>
                <a:path w="2932429" h="419734">
                  <a:moveTo>
                    <a:pt x="483565" y="290042"/>
                  </a:moveTo>
                  <a:lnTo>
                    <a:pt x="482409" y="288366"/>
                  </a:lnTo>
                  <a:lnTo>
                    <a:pt x="470420" y="286207"/>
                  </a:lnTo>
                  <a:lnTo>
                    <a:pt x="463651" y="285038"/>
                  </a:lnTo>
                  <a:lnTo>
                    <a:pt x="461962" y="286219"/>
                  </a:lnTo>
                  <a:lnTo>
                    <a:pt x="461365" y="289725"/>
                  </a:lnTo>
                  <a:lnTo>
                    <a:pt x="462534" y="291388"/>
                  </a:lnTo>
                  <a:lnTo>
                    <a:pt x="481253" y="294716"/>
                  </a:lnTo>
                  <a:lnTo>
                    <a:pt x="482942" y="293547"/>
                  </a:lnTo>
                  <a:lnTo>
                    <a:pt x="483565" y="290042"/>
                  </a:lnTo>
                  <a:close/>
                </a:path>
                <a:path w="2932429" h="419734">
                  <a:moveTo>
                    <a:pt x="513994" y="295744"/>
                  </a:moveTo>
                  <a:lnTo>
                    <a:pt x="512851" y="294055"/>
                  </a:lnTo>
                  <a:lnTo>
                    <a:pt x="494131" y="290512"/>
                  </a:lnTo>
                  <a:lnTo>
                    <a:pt x="492442" y="291668"/>
                  </a:lnTo>
                  <a:lnTo>
                    <a:pt x="491782" y="295173"/>
                  </a:lnTo>
                  <a:lnTo>
                    <a:pt x="492937" y="296862"/>
                  </a:lnTo>
                  <a:lnTo>
                    <a:pt x="511632" y="300393"/>
                  </a:lnTo>
                  <a:lnTo>
                    <a:pt x="513321" y="299250"/>
                  </a:lnTo>
                  <a:lnTo>
                    <a:pt x="513994" y="295744"/>
                  </a:lnTo>
                  <a:close/>
                </a:path>
                <a:path w="2932429" h="419734">
                  <a:moveTo>
                    <a:pt x="544372" y="301777"/>
                  </a:moveTo>
                  <a:lnTo>
                    <a:pt x="543242" y="300075"/>
                  </a:lnTo>
                  <a:lnTo>
                    <a:pt x="524548" y="296341"/>
                  </a:lnTo>
                  <a:lnTo>
                    <a:pt x="522859" y="297472"/>
                  </a:lnTo>
                  <a:lnTo>
                    <a:pt x="522160" y="300977"/>
                  </a:lnTo>
                  <a:lnTo>
                    <a:pt x="523303" y="302666"/>
                  </a:lnTo>
                  <a:lnTo>
                    <a:pt x="541959" y="306400"/>
                  </a:lnTo>
                  <a:lnTo>
                    <a:pt x="543661" y="305269"/>
                  </a:lnTo>
                  <a:lnTo>
                    <a:pt x="544372" y="301777"/>
                  </a:lnTo>
                  <a:close/>
                </a:path>
                <a:path w="2932429" h="419734">
                  <a:moveTo>
                    <a:pt x="574713" y="308063"/>
                  </a:moveTo>
                  <a:lnTo>
                    <a:pt x="573595" y="306349"/>
                  </a:lnTo>
                  <a:lnTo>
                    <a:pt x="554926" y="302463"/>
                  </a:lnTo>
                  <a:lnTo>
                    <a:pt x="553224" y="303580"/>
                  </a:lnTo>
                  <a:lnTo>
                    <a:pt x="552500" y="307073"/>
                  </a:lnTo>
                  <a:lnTo>
                    <a:pt x="553618" y="308787"/>
                  </a:lnTo>
                  <a:lnTo>
                    <a:pt x="572262" y="312674"/>
                  </a:lnTo>
                  <a:lnTo>
                    <a:pt x="573976" y="311556"/>
                  </a:lnTo>
                  <a:lnTo>
                    <a:pt x="574713" y="308063"/>
                  </a:lnTo>
                  <a:close/>
                </a:path>
                <a:path w="2932429" h="419734">
                  <a:moveTo>
                    <a:pt x="605015" y="314553"/>
                  </a:moveTo>
                  <a:lnTo>
                    <a:pt x="603910" y="312839"/>
                  </a:lnTo>
                  <a:lnTo>
                    <a:pt x="585266" y="308825"/>
                  </a:lnTo>
                  <a:lnTo>
                    <a:pt x="583552" y="309943"/>
                  </a:lnTo>
                  <a:lnTo>
                    <a:pt x="582803" y="313423"/>
                  </a:lnTo>
                  <a:lnTo>
                    <a:pt x="583920" y="315137"/>
                  </a:lnTo>
                  <a:lnTo>
                    <a:pt x="602551" y="319151"/>
                  </a:lnTo>
                  <a:lnTo>
                    <a:pt x="604266" y="318046"/>
                  </a:lnTo>
                  <a:lnTo>
                    <a:pt x="605015" y="314553"/>
                  </a:lnTo>
                  <a:close/>
                </a:path>
                <a:path w="2932429" h="419734">
                  <a:moveTo>
                    <a:pt x="635304" y="321208"/>
                  </a:moveTo>
                  <a:lnTo>
                    <a:pt x="634212" y="319481"/>
                  </a:lnTo>
                  <a:lnTo>
                    <a:pt x="615581" y="315379"/>
                  </a:lnTo>
                  <a:lnTo>
                    <a:pt x="613854" y="316484"/>
                  </a:lnTo>
                  <a:lnTo>
                    <a:pt x="613092" y="319963"/>
                  </a:lnTo>
                  <a:lnTo>
                    <a:pt x="614197" y="321691"/>
                  </a:lnTo>
                  <a:lnTo>
                    <a:pt x="632815" y="325780"/>
                  </a:lnTo>
                  <a:lnTo>
                    <a:pt x="634542" y="324688"/>
                  </a:lnTo>
                  <a:lnTo>
                    <a:pt x="635304" y="321208"/>
                  </a:lnTo>
                  <a:close/>
                </a:path>
                <a:path w="2932429" h="419734">
                  <a:moveTo>
                    <a:pt x="665594" y="327952"/>
                  </a:moveTo>
                  <a:lnTo>
                    <a:pt x="664489" y="326224"/>
                  </a:lnTo>
                  <a:lnTo>
                    <a:pt x="645871" y="322072"/>
                  </a:lnTo>
                  <a:lnTo>
                    <a:pt x="644144" y="323164"/>
                  </a:lnTo>
                  <a:lnTo>
                    <a:pt x="643369" y="326644"/>
                  </a:lnTo>
                  <a:lnTo>
                    <a:pt x="644474" y="328371"/>
                  </a:lnTo>
                  <a:lnTo>
                    <a:pt x="663092" y="332524"/>
                  </a:lnTo>
                  <a:lnTo>
                    <a:pt x="664806" y="331431"/>
                  </a:lnTo>
                  <a:lnTo>
                    <a:pt x="665594" y="327952"/>
                  </a:lnTo>
                  <a:close/>
                </a:path>
                <a:path w="2932429" h="419734">
                  <a:moveTo>
                    <a:pt x="695871" y="334733"/>
                  </a:moveTo>
                  <a:lnTo>
                    <a:pt x="694778" y="333006"/>
                  </a:lnTo>
                  <a:lnTo>
                    <a:pt x="676160" y="328841"/>
                  </a:lnTo>
                  <a:lnTo>
                    <a:pt x="674433" y="329933"/>
                  </a:lnTo>
                  <a:lnTo>
                    <a:pt x="673646" y="333413"/>
                  </a:lnTo>
                  <a:lnTo>
                    <a:pt x="674751" y="335127"/>
                  </a:lnTo>
                  <a:lnTo>
                    <a:pt x="693369" y="339305"/>
                  </a:lnTo>
                  <a:lnTo>
                    <a:pt x="695096" y="338213"/>
                  </a:lnTo>
                  <a:lnTo>
                    <a:pt x="695871" y="334733"/>
                  </a:lnTo>
                  <a:close/>
                </a:path>
                <a:path w="2932429" h="419734">
                  <a:moveTo>
                    <a:pt x="726173" y="341515"/>
                  </a:moveTo>
                  <a:lnTo>
                    <a:pt x="725081" y="339788"/>
                  </a:lnTo>
                  <a:lnTo>
                    <a:pt x="706450" y="335622"/>
                  </a:lnTo>
                  <a:lnTo>
                    <a:pt x="704723" y="336715"/>
                  </a:lnTo>
                  <a:lnTo>
                    <a:pt x="703935" y="340194"/>
                  </a:lnTo>
                  <a:lnTo>
                    <a:pt x="705040" y="341922"/>
                  </a:lnTo>
                  <a:lnTo>
                    <a:pt x="723671" y="346087"/>
                  </a:lnTo>
                  <a:lnTo>
                    <a:pt x="725398" y="344995"/>
                  </a:lnTo>
                  <a:lnTo>
                    <a:pt x="726173" y="341515"/>
                  </a:lnTo>
                  <a:close/>
                </a:path>
                <a:path w="2932429" h="419734">
                  <a:moveTo>
                    <a:pt x="756500" y="348234"/>
                  </a:moveTo>
                  <a:lnTo>
                    <a:pt x="755396" y="346519"/>
                  </a:lnTo>
                  <a:lnTo>
                    <a:pt x="736752" y="342392"/>
                  </a:lnTo>
                  <a:lnTo>
                    <a:pt x="735025" y="343496"/>
                  </a:lnTo>
                  <a:lnTo>
                    <a:pt x="734250" y="346976"/>
                  </a:lnTo>
                  <a:lnTo>
                    <a:pt x="735355" y="348691"/>
                  </a:lnTo>
                  <a:lnTo>
                    <a:pt x="754011" y="352818"/>
                  </a:lnTo>
                  <a:lnTo>
                    <a:pt x="755726" y="351726"/>
                  </a:lnTo>
                  <a:lnTo>
                    <a:pt x="756500" y="348234"/>
                  </a:lnTo>
                  <a:close/>
                </a:path>
                <a:path w="2932429" h="419734">
                  <a:moveTo>
                    <a:pt x="786853" y="354850"/>
                  </a:moveTo>
                  <a:lnTo>
                    <a:pt x="785749" y="353123"/>
                  </a:lnTo>
                  <a:lnTo>
                    <a:pt x="767080" y="349084"/>
                  </a:lnTo>
                  <a:lnTo>
                    <a:pt x="765365" y="350177"/>
                  </a:lnTo>
                  <a:lnTo>
                    <a:pt x="764603" y="353669"/>
                  </a:lnTo>
                  <a:lnTo>
                    <a:pt x="765708" y="355384"/>
                  </a:lnTo>
                  <a:lnTo>
                    <a:pt x="784390" y="359435"/>
                  </a:lnTo>
                  <a:lnTo>
                    <a:pt x="786104" y="358330"/>
                  </a:lnTo>
                  <a:lnTo>
                    <a:pt x="786853" y="354850"/>
                  </a:lnTo>
                  <a:close/>
                </a:path>
                <a:path w="2932429" h="419734">
                  <a:moveTo>
                    <a:pt x="817156" y="361276"/>
                  </a:moveTo>
                  <a:lnTo>
                    <a:pt x="816038" y="359562"/>
                  </a:lnTo>
                  <a:lnTo>
                    <a:pt x="797394" y="355625"/>
                  </a:lnTo>
                  <a:lnTo>
                    <a:pt x="795680" y="356743"/>
                  </a:lnTo>
                  <a:lnTo>
                    <a:pt x="794943" y="360222"/>
                  </a:lnTo>
                  <a:lnTo>
                    <a:pt x="796061" y="361937"/>
                  </a:lnTo>
                  <a:lnTo>
                    <a:pt x="814705" y="365874"/>
                  </a:lnTo>
                  <a:lnTo>
                    <a:pt x="816419" y="364756"/>
                  </a:lnTo>
                  <a:lnTo>
                    <a:pt x="817156" y="361276"/>
                  </a:lnTo>
                  <a:close/>
                </a:path>
                <a:path w="2932429" h="419734">
                  <a:moveTo>
                    <a:pt x="847483" y="367487"/>
                  </a:moveTo>
                  <a:lnTo>
                    <a:pt x="846353" y="365785"/>
                  </a:lnTo>
                  <a:lnTo>
                    <a:pt x="827697" y="361988"/>
                  </a:lnTo>
                  <a:lnTo>
                    <a:pt x="825995" y="363105"/>
                  </a:lnTo>
                  <a:lnTo>
                    <a:pt x="825271" y="366598"/>
                  </a:lnTo>
                  <a:lnTo>
                    <a:pt x="826401" y="368312"/>
                  </a:lnTo>
                  <a:lnTo>
                    <a:pt x="845083" y="372122"/>
                  </a:lnTo>
                  <a:lnTo>
                    <a:pt x="846785" y="370979"/>
                  </a:lnTo>
                  <a:lnTo>
                    <a:pt x="847483" y="367487"/>
                  </a:lnTo>
                  <a:close/>
                </a:path>
                <a:path w="2932429" h="419734">
                  <a:moveTo>
                    <a:pt x="877874" y="373456"/>
                  </a:moveTo>
                  <a:lnTo>
                    <a:pt x="876731" y="371767"/>
                  </a:lnTo>
                  <a:lnTo>
                    <a:pt x="858037" y="368122"/>
                  </a:lnTo>
                  <a:lnTo>
                    <a:pt x="856348" y="369252"/>
                  </a:lnTo>
                  <a:lnTo>
                    <a:pt x="855649" y="372757"/>
                  </a:lnTo>
                  <a:lnTo>
                    <a:pt x="856792" y="374459"/>
                  </a:lnTo>
                  <a:lnTo>
                    <a:pt x="875512" y="378104"/>
                  </a:lnTo>
                  <a:lnTo>
                    <a:pt x="877201" y="376961"/>
                  </a:lnTo>
                  <a:lnTo>
                    <a:pt x="877874" y="373456"/>
                  </a:lnTo>
                  <a:close/>
                </a:path>
                <a:path w="2932429" h="419734">
                  <a:moveTo>
                    <a:pt x="908316" y="379133"/>
                  </a:moveTo>
                  <a:lnTo>
                    <a:pt x="907148" y="377456"/>
                  </a:lnTo>
                  <a:lnTo>
                    <a:pt x="888428" y="373989"/>
                  </a:lnTo>
                  <a:lnTo>
                    <a:pt x="886739" y="375145"/>
                  </a:lnTo>
                  <a:lnTo>
                    <a:pt x="886079" y="378650"/>
                  </a:lnTo>
                  <a:lnTo>
                    <a:pt x="887234" y="380339"/>
                  </a:lnTo>
                  <a:lnTo>
                    <a:pt x="905992" y="383806"/>
                  </a:lnTo>
                  <a:lnTo>
                    <a:pt x="907669" y="382638"/>
                  </a:lnTo>
                  <a:lnTo>
                    <a:pt x="908316" y="379133"/>
                  </a:lnTo>
                  <a:close/>
                </a:path>
                <a:path w="2932429" h="419734">
                  <a:moveTo>
                    <a:pt x="938809" y="384479"/>
                  </a:moveTo>
                  <a:lnTo>
                    <a:pt x="937628" y="382816"/>
                  </a:lnTo>
                  <a:lnTo>
                    <a:pt x="918870" y="379552"/>
                  </a:lnTo>
                  <a:lnTo>
                    <a:pt x="917194" y="380733"/>
                  </a:lnTo>
                  <a:lnTo>
                    <a:pt x="916571" y="384238"/>
                  </a:lnTo>
                  <a:lnTo>
                    <a:pt x="917752" y="385914"/>
                  </a:lnTo>
                  <a:lnTo>
                    <a:pt x="929678" y="388010"/>
                  </a:lnTo>
                  <a:lnTo>
                    <a:pt x="936536" y="389178"/>
                  </a:lnTo>
                  <a:lnTo>
                    <a:pt x="938212" y="387997"/>
                  </a:lnTo>
                  <a:lnTo>
                    <a:pt x="938809" y="384479"/>
                  </a:lnTo>
                  <a:close/>
                </a:path>
                <a:path w="2932429" h="419734">
                  <a:moveTo>
                    <a:pt x="969365" y="389470"/>
                  </a:moveTo>
                  <a:lnTo>
                    <a:pt x="968159" y="387819"/>
                  </a:lnTo>
                  <a:lnTo>
                    <a:pt x="949363" y="384784"/>
                  </a:lnTo>
                  <a:lnTo>
                    <a:pt x="947712" y="385978"/>
                  </a:lnTo>
                  <a:lnTo>
                    <a:pt x="947127" y="389496"/>
                  </a:lnTo>
                  <a:lnTo>
                    <a:pt x="948321" y="391160"/>
                  </a:lnTo>
                  <a:lnTo>
                    <a:pt x="967155" y="394195"/>
                  </a:lnTo>
                  <a:lnTo>
                    <a:pt x="968806" y="392988"/>
                  </a:lnTo>
                  <a:lnTo>
                    <a:pt x="969365" y="389470"/>
                  </a:lnTo>
                  <a:close/>
                </a:path>
                <a:path w="2932429" h="419734">
                  <a:moveTo>
                    <a:pt x="999972" y="394055"/>
                  </a:moveTo>
                  <a:lnTo>
                    <a:pt x="998753" y="392430"/>
                  </a:lnTo>
                  <a:lnTo>
                    <a:pt x="979919" y="389636"/>
                  </a:lnTo>
                  <a:lnTo>
                    <a:pt x="978281" y="390855"/>
                  </a:lnTo>
                  <a:lnTo>
                    <a:pt x="977747" y="394373"/>
                  </a:lnTo>
                  <a:lnTo>
                    <a:pt x="978954" y="396024"/>
                  </a:lnTo>
                  <a:lnTo>
                    <a:pt x="997826" y="398818"/>
                  </a:lnTo>
                  <a:lnTo>
                    <a:pt x="999464" y="397586"/>
                  </a:lnTo>
                  <a:lnTo>
                    <a:pt x="999972" y="394055"/>
                  </a:lnTo>
                  <a:close/>
                </a:path>
                <a:path w="2932429" h="419734">
                  <a:moveTo>
                    <a:pt x="1030643" y="398233"/>
                  </a:moveTo>
                  <a:lnTo>
                    <a:pt x="1029398" y="396608"/>
                  </a:lnTo>
                  <a:lnTo>
                    <a:pt x="1010539" y="394081"/>
                  </a:lnTo>
                  <a:lnTo>
                    <a:pt x="1008913" y="395325"/>
                  </a:lnTo>
                  <a:lnTo>
                    <a:pt x="1008418" y="398856"/>
                  </a:lnTo>
                  <a:lnTo>
                    <a:pt x="1009662" y="400481"/>
                  </a:lnTo>
                  <a:lnTo>
                    <a:pt x="1028573" y="403009"/>
                  </a:lnTo>
                  <a:lnTo>
                    <a:pt x="1030185" y="401764"/>
                  </a:lnTo>
                  <a:lnTo>
                    <a:pt x="1030643" y="398233"/>
                  </a:lnTo>
                  <a:close/>
                </a:path>
                <a:path w="2932429" h="419734">
                  <a:moveTo>
                    <a:pt x="1061377" y="401955"/>
                  </a:moveTo>
                  <a:lnTo>
                    <a:pt x="1060107" y="400354"/>
                  </a:lnTo>
                  <a:lnTo>
                    <a:pt x="1041209" y="398106"/>
                  </a:lnTo>
                  <a:lnTo>
                    <a:pt x="1039596" y="399364"/>
                  </a:lnTo>
                  <a:lnTo>
                    <a:pt x="1039164" y="402907"/>
                  </a:lnTo>
                  <a:lnTo>
                    <a:pt x="1040422" y="404507"/>
                  </a:lnTo>
                  <a:lnTo>
                    <a:pt x="1059370" y="406768"/>
                  </a:lnTo>
                  <a:lnTo>
                    <a:pt x="1060970" y="405498"/>
                  </a:lnTo>
                  <a:lnTo>
                    <a:pt x="1061377" y="401955"/>
                  </a:lnTo>
                  <a:close/>
                </a:path>
                <a:path w="2932429" h="419734">
                  <a:moveTo>
                    <a:pt x="1092161" y="405218"/>
                  </a:moveTo>
                  <a:lnTo>
                    <a:pt x="1090866" y="403631"/>
                  </a:lnTo>
                  <a:lnTo>
                    <a:pt x="1071930" y="401675"/>
                  </a:lnTo>
                  <a:lnTo>
                    <a:pt x="1070356" y="402945"/>
                  </a:lnTo>
                  <a:lnTo>
                    <a:pt x="1069962" y="406501"/>
                  </a:lnTo>
                  <a:lnTo>
                    <a:pt x="1071245" y="408089"/>
                  </a:lnTo>
                  <a:lnTo>
                    <a:pt x="1090218" y="410057"/>
                  </a:lnTo>
                  <a:lnTo>
                    <a:pt x="1091806" y="408762"/>
                  </a:lnTo>
                  <a:lnTo>
                    <a:pt x="1092161" y="405218"/>
                  </a:lnTo>
                  <a:close/>
                </a:path>
                <a:path w="2932429" h="419734">
                  <a:moveTo>
                    <a:pt x="1122984" y="407987"/>
                  </a:moveTo>
                  <a:lnTo>
                    <a:pt x="1121664" y="406425"/>
                  </a:lnTo>
                  <a:lnTo>
                    <a:pt x="1102702" y="404761"/>
                  </a:lnTo>
                  <a:lnTo>
                    <a:pt x="1101140" y="406069"/>
                  </a:lnTo>
                  <a:lnTo>
                    <a:pt x="1100810" y="409625"/>
                  </a:lnTo>
                  <a:lnTo>
                    <a:pt x="1102118" y="411187"/>
                  </a:lnTo>
                  <a:lnTo>
                    <a:pt x="1121130" y="412864"/>
                  </a:lnTo>
                  <a:lnTo>
                    <a:pt x="1122680" y="411543"/>
                  </a:lnTo>
                  <a:lnTo>
                    <a:pt x="1122984" y="407987"/>
                  </a:lnTo>
                  <a:close/>
                </a:path>
                <a:path w="2932429" h="419734">
                  <a:moveTo>
                    <a:pt x="1153845" y="410260"/>
                  </a:moveTo>
                  <a:lnTo>
                    <a:pt x="1152499" y="408724"/>
                  </a:lnTo>
                  <a:lnTo>
                    <a:pt x="1133525" y="407365"/>
                  </a:lnTo>
                  <a:lnTo>
                    <a:pt x="1131976" y="408698"/>
                  </a:lnTo>
                  <a:lnTo>
                    <a:pt x="1131709" y="412254"/>
                  </a:lnTo>
                  <a:lnTo>
                    <a:pt x="1133043" y="413804"/>
                  </a:lnTo>
                  <a:lnTo>
                    <a:pt x="1152067" y="415163"/>
                  </a:lnTo>
                  <a:lnTo>
                    <a:pt x="1153604" y="413816"/>
                  </a:lnTo>
                  <a:lnTo>
                    <a:pt x="1153845" y="410260"/>
                  </a:lnTo>
                  <a:close/>
                </a:path>
                <a:path w="2932429" h="419734">
                  <a:moveTo>
                    <a:pt x="1184744" y="412026"/>
                  </a:moveTo>
                  <a:lnTo>
                    <a:pt x="1183373" y="410514"/>
                  </a:lnTo>
                  <a:lnTo>
                    <a:pt x="1164374" y="409473"/>
                  </a:lnTo>
                  <a:lnTo>
                    <a:pt x="1162850" y="410832"/>
                  </a:lnTo>
                  <a:lnTo>
                    <a:pt x="1162646" y="414388"/>
                  </a:lnTo>
                  <a:lnTo>
                    <a:pt x="1163993" y="415925"/>
                  </a:lnTo>
                  <a:lnTo>
                    <a:pt x="1183055" y="416966"/>
                  </a:lnTo>
                  <a:lnTo>
                    <a:pt x="1184567" y="415594"/>
                  </a:lnTo>
                  <a:lnTo>
                    <a:pt x="1184744" y="412026"/>
                  </a:lnTo>
                  <a:close/>
                </a:path>
                <a:path w="2932429" h="419734">
                  <a:moveTo>
                    <a:pt x="1215669" y="413283"/>
                  </a:moveTo>
                  <a:lnTo>
                    <a:pt x="1214272" y="411784"/>
                  </a:lnTo>
                  <a:lnTo>
                    <a:pt x="1195260" y="411073"/>
                  </a:lnTo>
                  <a:lnTo>
                    <a:pt x="1193761" y="412445"/>
                  </a:lnTo>
                  <a:lnTo>
                    <a:pt x="1193609" y="416013"/>
                  </a:lnTo>
                  <a:lnTo>
                    <a:pt x="1194993" y="417512"/>
                  </a:lnTo>
                  <a:lnTo>
                    <a:pt x="1214056" y="418236"/>
                  </a:lnTo>
                  <a:lnTo>
                    <a:pt x="1215555" y="416852"/>
                  </a:lnTo>
                  <a:lnTo>
                    <a:pt x="1215669" y="413283"/>
                  </a:lnTo>
                  <a:close/>
                </a:path>
                <a:path w="2932429" h="419734">
                  <a:moveTo>
                    <a:pt x="1246606" y="414020"/>
                  </a:moveTo>
                  <a:lnTo>
                    <a:pt x="1245196" y="412546"/>
                  </a:lnTo>
                  <a:lnTo>
                    <a:pt x="1226172" y="412140"/>
                  </a:lnTo>
                  <a:lnTo>
                    <a:pt x="1224686" y="413550"/>
                  </a:lnTo>
                  <a:lnTo>
                    <a:pt x="1224597" y="417118"/>
                  </a:lnTo>
                  <a:lnTo>
                    <a:pt x="1226007" y="418592"/>
                  </a:lnTo>
                  <a:lnTo>
                    <a:pt x="1245082" y="418998"/>
                  </a:lnTo>
                  <a:lnTo>
                    <a:pt x="1246555" y="417576"/>
                  </a:lnTo>
                  <a:lnTo>
                    <a:pt x="1246606" y="414020"/>
                  </a:lnTo>
                  <a:close/>
                </a:path>
                <a:path w="2932429" h="419734">
                  <a:moveTo>
                    <a:pt x="1277556" y="417791"/>
                  </a:moveTo>
                  <a:lnTo>
                    <a:pt x="1277467" y="414134"/>
                  </a:lnTo>
                  <a:lnTo>
                    <a:pt x="1276121" y="412775"/>
                  </a:lnTo>
                  <a:lnTo>
                    <a:pt x="1269161" y="412775"/>
                  </a:lnTo>
                  <a:lnTo>
                    <a:pt x="1257084" y="412699"/>
                  </a:lnTo>
                  <a:lnTo>
                    <a:pt x="1255636" y="414134"/>
                  </a:lnTo>
                  <a:lnTo>
                    <a:pt x="1255687" y="417791"/>
                  </a:lnTo>
                  <a:lnTo>
                    <a:pt x="1257033" y="419150"/>
                  </a:lnTo>
                  <a:lnTo>
                    <a:pt x="1274330" y="419227"/>
                  </a:lnTo>
                  <a:lnTo>
                    <a:pt x="1276121" y="419227"/>
                  </a:lnTo>
                  <a:lnTo>
                    <a:pt x="1277556" y="417791"/>
                  </a:lnTo>
                  <a:close/>
                </a:path>
                <a:path w="2932429" h="419734">
                  <a:moveTo>
                    <a:pt x="1790687" y="414223"/>
                  </a:moveTo>
                  <a:lnTo>
                    <a:pt x="1789239" y="412775"/>
                  </a:lnTo>
                  <a:lnTo>
                    <a:pt x="1777923" y="412775"/>
                  </a:lnTo>
                  <a:lnTo>
                    <a:pt x="1776476" y="414223"/>
                  </a:lnTo>
                  <a:lnTo>
                    <a:pt x="1776476" y="417791"/>
                  </a:lnTo>
                  <a:lnTo>
                    <a:pt x="1777923" y="419227"/>
                  </a:lnTo>
                  <a:lnTo>
                    <a:pt x="1787461" y="419227"/>
                  </a:lnTo>
                  <a:lnTo>
                    <a:pt x="1789239" y="419227"/>
                  </a:lnTo>
                  <a:lnTo>
                    <a:pt x="1790687" y="417791"/>
                  </a:lnTo>
                  <a:lnTo>
                    <a:pt x="1790687" y="414223"/>
                  </a:lnTo>
                  <a:close/>
                </a:path>
                <a:path w="2932429" h="419734">
                  <a:moveTo>
                    <a:pt x="1821002" y="414223"/>
                  </a:moveTo>
                  <a:lnTo>
                    <a:pt x="1819554" y="412775"/>
                  </a:lnTo>
                  <a:lnTo>
                    <a:pt x="1800644" y="412775"/>
                  </a:lnTo>
                  <a:lnTo>
                    <a:pt x="1799209" y="414223"/>
                  </a:lnTo>
                  <a:lnTo>
                    <a:pt x="1799209" y="417791"/>
                  </a:lnTo>
                  <a:lnTo>
                    <a:pt x="1800644" y="419227"/>
                  </a:lnTo>
                  <a:lnTo>
                    <a:pt x="1819554" y="419227"/>
                  </a:lnTo>
                  <a:lnTo>
                    <a:pt x="1821002" y="417791"/>
                  </a:lnTo>
                  <a:lnTo>
                    <a:pt x="1821002" y="414223"/>
                  </a:lnTo>
                  <a:close/>
                </a:path>
                <a:path w="2932429" h="419734">
                  <a:moveTo>
                    <a:pt x="1851685" y="414223"/>
                  </a:moveTo>
                  <a:lnTo>
                    <a:pt x="1850237" y="412775"/>
                  </a:lnTo>
                  <a:lnTo>
                    <a:pt x="1831340" y="412775"/>
                  </a:lnTo>
                  <a:lnTo>
                    <a:pt x="1829892" y="414223"/>
                  </a:lnTo>
                  <a:lnTo>
                    <a:pt x="1829892" y="417791"/>
                  </a:lnTo>
                  <a:lnTo>
                    <a:pt x="1831340" y="419227"/>
                  </a:lnTo>
                  <a:lnTo>
                    <a:pt x="1850237" y="419227"/>
                  </a:lnTo>
                  <a:lnTo>
                    <a:pt x="1851685" y="417791"/>
                  </a:lnTo>
                  <a:lnTo>
                    <a:pt x="1851685" y="414223"/>
                  </a:lnTo>
                  <a:close/>
                </a:path>
                <a:path w="2932429" h="419734">
                  <a:moveTo>
                    <a:pt x="1882368" y="414223"/>
                  </a:moveTo>
                  <a:lnTo>
                    <a:pt x="1880933" y="412775"/>
                  </a:lnTo>
                  <a:lnTo>
                    <a:pt x="1862023" y="412775"/>
                  </a:lnTo>
                  <a:lnTo>
                    <a:pt x="1860575" y="414223"/>
                  </a:lnTo>
                  <a:lnTo>
                    <a:pt x="1860575" y="417791"/>
                  </a:lnTo>
                  <a:lnTo>
                    <a:pt x="1862023" y="419227"/>
                  </a:lnTo>
                  <a:lnTo>
                    <a:pt x="1880933" y="419227"/>
                  </a:lnTo>
                  <a:lnTo>
                    <a:pt x="1882368" y="417791"/>
                  </a:lnTo>
                  <a:lnTo>
                    <a:pt x="1882368" y="414223"/>
                  </a:lnTo>
                  <a:close/>
                </a:path>
                <a:path w="2932429" h="419734">
                  <a:moveTo>
                    <a:pt x="1913051" y="414223"/>
                  </a:moveTo>
                  <a:lnTo>
                    <a:pt x="1911616" y="412775"/>
                  </a:lnTo>
                  <a:lnTo>
                    <a:pt x="1892706" y="412775"/>
                  </a:lnTo>
                  <a:lnTo>
                    <a:pt x="1891258" y="414223"/>
                  </a:lnTo>
                  <a:lnTo>
                    <a:pt x="1891258" y="417791"/>
                  </a:lnTo>
                  <a:lnTo>
                    <a:pt x="1892706" y="419227"/>
                  </a:lnTo>
                  <a:lnTo>
                    <a:pt x="1911616" y="419227"/>
                  </a:lnTo>
                  <a:lnTo>
                    <a:pt x="1913051" y="417791"/>
                  </a:lnTo>
                  <a:lnTo>
                    <a:pt x="1913051" y="414223"/>
                  </a:lnTo>
                  <a:close/>
                </a:path>
                <a:path w="2932429" h="419734">
                  <a:moveTo>
                    <a:pt x="1943747" y="414223"/>
                  </a:moveTo>
                  <a:lnTo>
                    <a:pt x="1942299" y="412775"/>
                  </a:lnTo>
                  <a:lnTo>
                    <a:pt x="1923389" y="412775"/>
                  </a:lnTo>
                  <a:lnTo>
                    <a:pt x="1921941" y="414223"/>
                  </a:lnTo>
                  <a:lnTo>
                    <a:pt x="1921941" y="417791"/>
                  </a:lnTo>
                  <a:lnTo>
                    <a:pt x="1923389" y="419227"/>
                  </a:lnTo>
                  <a:lnTo>
                    <a:pt x="1942299" y="419227"/>
                  </a:lnTo>
                  <a:lnTo>
                    <a:pt x="1943747" y="417791"/>
                  </a:lnTo>
                  <a:lnTo>
                    <a:pt x="1943747" y="414223"/>
                  </a:lnTo>
                  <a:close/>
                </a:path>
                <a:path w="2932429" h="419734">
                  <a:moveTo>
                    <a:pt x="1974430" y="414223"/>
                  </a:moveTo>
                  <a:lnTo>
                    <a:pt x="1972983" y="412775"/>
                  </a:lnTo>
                  <a:lnTo>
                    <a:pt x="1954072" y="412775"/>
                  </a:lnTo>
                  <a:lnTo>
                    <a:pt x="1952625" y="414223"/>
                  </a:lnTo>
                  <a:lnTo>
                    <a:pt x="1952625" y="417791"/>
                  </a:lnTo>
                  <a:lnTo>
                    <a:pt x="1954072" y="419227"/>
                  </a:lnTo>
                  <a:lnTo>
                    <a:pt x="1972983" y="419227"/>
                  </a:lnTo>
                  <a:lnTo>
                    <a:pt x="1974430" y="417791"/>
                  </a:lnTo>
                  <a:lnTo>
                    <a:pt x="1974430" y="414223"/>
                  </a:lnTo>
                  <a:close/>
                </a:path>
                <a:path w="2932429" h="419734">
                  <a:moveTo>
                    <a:pt x="2005190" y="417245"/>
                  </a:moveTo>
                  <a:lnTo>
                    <a:pt x="2005012" y="413677"/>
                  </a:lnTo>
                  <a:lnTo>
                    <a:pt x="2003488" y="412318"/>
                  </a:lnTo>
                  <a:lnTo>
                    <a:pt x="1996922" y="412648"/>
                  </a:lnTo>
                  <a:lnTo>
                    <a:pt x="1992134" y="412775"/>
                  </a:lnTo>
                  <a:lnTo>
                    <a:pt x="1984756" y="412775"/>
                  </a:lnTo>
                  <a:lnTo>
                    <a:pt x="1983320" y="414223"/>
                  </a:lnTo>
                  <a:lnTo>
                    <a:pt x="1983320" y="417791"/>
                  </a:lnTo>
                  <a:lnTo>
                    <a:pt x="1984756" y="419227"/>
                  </a:lnTo>
                  <a:lnTo>
                    <a:pt x="1992249" y="419227"/>
                  </a:lnTo>
                  <a:lnTo>
                    <a:pt x="1997138" y="419100"/>
                  </a:lnTo>
                  <a:lnTo>
                    <a:pt x="2003818" y="418757"/>
                  </a:lnTo>
                  <a:lnTo>
                    <a:pt x="2005190" y="417245"/>
                  </a:lnTo>
                  <a:close/>
                </a:path>
                <a:path w="2932429" h="419734">
                  <a:moveTo>
                    <a:pt x="2035822" y="413791"/>
                  </a:moveTo>
                  <a:lnTo>
                    <a:pt x="2035289" y="410260"/>
                  </a:lnTo>
                  <a:lnTo>
                    <a:pt x="2033651" y="409054"/>
                  </a:lnTo>
                  <a:lnTo>
                    <a:pt x="2026856" y="410083"/>
                  </a:lnTo>
                  <a:lnTo>
                    <a:pt x="2021840" y="410718"/>
                  </a:lnTo>
                  <a:lnTo>
                    <a:pt x="2015058" y="411416"/>
                  </a:lnTo>
                  <a:lnTo>
                    <a:pt x="2013775" y="413004"/>
                  </a:lnTo>
                  <a:lnTo>
                    <a:pt x="2014131" y="416547"/>
                  </a:lnTo>
                  <a:lnTo>
                    <a:pt x="2015718" y="417842"/>
                  </a:lnTo>
                  <a:lnTo>
                    <a:pt x="2022602" y="417131"/>
                  </a:lnTo>
                  <a:lnTo>
                    <a:pt x="2027720" y="416483"/>
                  </a:lnTo>
                  <a:lnTo>
                    <a:pt x="2034616" y="415429"/>
                  </a:lnTo>
                  <a:lnTo>
                    <a:pt x="2035822" y="413791"/>
                  </a:lnTo>
                  <a:close/>
                </a:path>
                <a:path w="2932429" h="419734">
                  <a:moveTo>
                    <a:pt x="2065997" y="407568"/>
                  </a:moveTo>
                  <a:lnTo>
                    <a:pt x="2065159" y="404101"/>
                  </a:lnTo>
                  <a:lnTo>
                    <a:pt x="2063419" y="403034"/>
                  </a:lnTo>
                  <a:lnTo>
                    <a:pt x="2056726" y="404647"/>
                  </a:lnTo>
                  <a:lnTo>
                    <a:pt x="2051786" y="405726"/>
                  </a:lnTo>
                  <a:lnTo>
                    <a:pt x="2045093" y="407047"/>
                  </a:lnTo>
                  <a:lnTo>
                    <a:pt x="2043950" y="408749"/>
                  </a:lnTo>
                  <a:lnTo>
                    <a:pt x="2044649" y="412242"/>
                  </a:lnTo>
                  <a:lnTo>
                    <a:pt x="2046338" y="413385"/>
                  </a:lnTo>
                  <a:lnTo>
                    <a:pt x="2053120" y="412038"/>
                  </a:lnTo>
                  <a:lnTo>
                    <a:pt x="2058162" y="410933"/>
                  </a:lnTo>
                  <a:lnTo>
                    <a:pt x="2064931" y="409308"/>
                  </a:lnTo>
                  <a:lnTo>
                    <a:pt x="2065997" y="407568"/>
                  </a:lnTo>
                  <a:close/>
                </a:path>
                <a:path w="2932429" h="419734">
                  <a:moveTo>
                    <a:pt x="2095588" y="398995"/>
                  </a:moveTo>
                  <a:lnTo>
                    <a:pt x="2094496" y="395605"/>
                  </a:lnTo>
                  <a:lnTo>
                    <a:pt x="2092680" y="394665"/>
                  </a:lnTo>
                  <a:lnTo>
                    <a:pt x="2086114" y="396773"/>
                  </a:lnTo>
                  <a:lnTo>
                    <a:pt x="2081263" y="398233"/>
                  </a:lnTo>
                  <a:lnTo>
                    <a:pt x="2074684" y="400088"/>
                  </a:lnTo>
                  <a:lnTo>
                    <a:pt x="2073694" y="401866"/>
                  </a:lnTo>
                  <a:lnTo>
                    <a:pt x="2074659" y="405295"/>
                  </a:lnTo>
                  <a:lnTo>
                    <a:pt x="2076437" y="406298"/>
                  </a:lnTo>
                  <a:lnTo>
                    <a:pt x="2083079" y="404431"/>
                  </a:lnTo>
                  <a:lnTo>
                    <a:pt x="2088019" y="402945"/>
                  </a:lnTo>
                  <a:lnTo>
                    <a:pt x="2094649" y="400812"/>
                  </a:lnTo>
                  <a:lnTo>
                    <a:pt x="2095588" y="398995"/>
                  </a:lnTo>
                  <a:close/>
                </a:path>
                <a:path w="2932429" h="419734">
                  <a:moveTo>
                    <a:pt x="2124519" y="388493"/>
                  </a:moveTo>
                  <a:lnTo>
                    <a:pt x="2123224" y="385165"/>
                  </a:lnTo>
                  <a:lnTo>
                    <a:pt x="2121357" y="384352"/>
                  </a:lnTo>
                  <a:lnTo>
                    <a:pt x="2114931" y="386854"/>
                  </a:lnTo>
                  <a:lnTo>
                    <a:pt x="2110168" y="388632"/>
                  </a:lnTo>
                  <a:lnTo>
                    <a:pt x="2103729" y="390931"/>
                  </a:lnTo>
                  <a:lnTo>
                    <a:pt x="2102853" y="392772"/>
                  </a:lnTo>
                  <a:lnTo>
                    <a:pt x="2104047" y="396138"/>
                  </a:lnTo>
                  <a:lnTo>
                    <a:pt x="2105901" y="397002"/>
                  </a:lnTo>
                  <a:lnTo>
                    <a:pt x="2112403" y="394690"/>
                  </a:lnTo>
                  <a:lnTo>
                    <a:pt x="2117217" y="392887"/>
                  </a:lnTo>
                  <a:lnTo>
                    <a:pt x="2123706" y="390359"/>
                  </a:lnTo>
                  <a:lnTo>
                    <a:pt x="2124519" y="388493"/>
                  </a:lnTo>
                  <a:close/>
                </a:path>
                <a:path w="2932429" h="419734">
                  <a:moveTo>
                    <a:pt x="2152815" y="376364"/>
                  </a:moveTo>
                  <a:lnTo>
                    <a:pt x="2151342" y="373113"/>
                  </a:lnTo>
                  <a:lnTo>
                    <a:pt x="2149437" y="372402"/>
                  </a:lnTo>
                  <a:lnTo>
                    <a:pt x="2143150" y="375246"/>
                  </a:lnTo>
                  <a:lnTo>
                    <a:pt x="2138489" y="377278"/>
                  </a:lnTo>
                  <a:lnTo>
                    <a:pt x="2132177" y="379945"/>
                  </a:lnTo>
                  <a:lnTo>
                    <a:pt x="2131415" y="381838"/>
                  </a:lnTo>
                  <a:lnTo>
                    <a:pt x="2132800" y="385127"/>
                  </a:lnTo>
                  <a:lnTo>
                    <a:pt x="2134692" y="385889"/>
                  </a:lnTo>
                  <a:lnTo>
                    <a:pt x="2141042" y="383209"/>
                  </a:lnTo>
                  <a:lnTo>
                    <a:pt x="2145754" y="381139"/>
                  </a:lnTo>
                  <a:lnTo>
                    <a:pt x="2152091" y="378282"/>
                  </a:lnTo>
                  <a:lnTo>
                    <a:pt x="2152815" y="376364"/>
                  </a:lnTo>
                  <a:close/>
                </a:path>
                <a:path w="2932429" h="419734">
                  <a:moveTo>
                    <a:pt x="2180488" y="362915"/>
                  </a:moveTo>
                  <a:lnTo>
                    <a:pt x="2178875" y="359740"/>
                  </a:lnTo>
                  <a:lnTo>
                    <a:pt x="2176932" y="359105"/>
                  </a:lnTo>
                  <a:lnTo>
                    <a:pt x="2166213" y="364477"/>
                  </a:lnTo>
                  <a:lnTo>
                    <a:pt x="2160041" y="367449"/>
                  </a:lnTo>
                  <a:lnTo>
                    <a:pt x="2159355" y="369379"/>
                  </a:lnTo>
                  <a:lnTo>
                    <a:pt x="2160905" y="372592"/>
                  </a:lnTo>
                  <a:lnTo>
                    <a:pt x="2162835" y="373265"/>
                  </a:lnTo>
                  <a:lnTo>
                    <a:pt x="2169045" y="370281"/>
                  </a:lnTo>
                  <a:lnTo>
                    <a:pt x="2173655" y="367995"/>
                  </a:lnTo>
                  <a:lnTo>
                    <a:pt x="2179853" y="364858"/>
                  </a:lnTo>
                  <a:lnTo>
                    <a:pt x="2180488" y="362915"/>
                  </a:lnTo>
                  <a:close/>
                </a:path>
                <a:path w="2932429" h="419734">
                  <a:moveTo>
                    <a:pt x="2207590" y="348373"/>
                  </a:moveTo>
                  <a:lnTo>
                    <a:pt x="2205863" y="345249"/>
                  </a:lnTo>
                  <a:lnTo>
                    <a:pt x="2203894" y="344690"/>
                  </a:lnTo>
                  <a:lnTo>
                    <a:pt x="2197862" y="348043"/>
                  </a:lnTo>
                  <a:lnTo>
                    <a:pt x="2187333" y="353695"/>
                  </a:lnTo>
                  <a:lnTo>
                    <a:pt x="2186736" y="355650"/>
                  </a:lnTo>
                  <a:lnTo>
                    <a:pt x="2188413" y="358800"/>
                  </a:lnTo>
                  <a:lnTo>
                    <a:pt x="2190356" y="359397"/>
                  </a:lnTo>
                  <a:lnTo>
                    <a:pt x="2196452" y="356158"/>
                  </a:lnTo>
                  <a:lnTo>
                    <a:pt x="2207031" y="350329"/>
                  </a:lnTo>
                  <a:lnTo>
                    <a:pt x="2207590" y="348373"/>
                  </a:lnTo>
                  <a:close/>
                </a:path>
                <a:path w="2932429" h="419734">
                  <a:moveTo>
                    <a:pt x="2234184" y="332917"/>
                  </a:moveTo>
                  <a:lnTo>
                    <a:pt x="2232355" y="329857"/>
                  </a:lnTo>
                  <a:lnTo>
                    <a:pt x="2230374" y="329361"/>
                  </a:lnTo>
                  <a:lnTo>
                    <a:pt x="2220049" y="335483"/>
                  </a:lnTo>
                  <a:lnTo>
                    <a:pt x="2214105" y="338912"/>
                  </a:lnTo>
                  <a:lnTo>
                    <a:pt x="2213572" y="340880"/>
                  </a:lnTo>
                  <a:lnTo>
                    <a:pt x="2215350" y="343966"/>
                  </a:lnTo>
                  <a:lnTo>
                    <a:pt x="2217331" y="344500"/>
                  </a:lnTo>
                  <a:lnTo>
                    <a:pt x="2223300" y="341058"/>
                  </a:lnTo>
                  <a:lnTo>
                    <a:pt x="2227732" y="338455"/>
                  </a:lnTo>
                  <a:lnTo>
                    <a:pt x="2233676" y="334899"/>
                  </a:lnTo>
                  <a:lnTo>
                    <a:pt x="2234184" y="332917"/>
                  </a:lnTo>
                  <a:close/>
                </a:path>
                <a:path w="2932429" h="419734">
                  <a:moveTo>
                    <a:pt x="2260320" y="316725"/>
                  </a:moveTo>
                  <a:lnTo>
                    <a:pt x="2258403" y="313715"/>
                  </a:lnTo>
                  <a:lnTo>
                    <a:pt x="2256409" y="313258"/>
                  </a:lnTo>
                  <a:lnTo>
                    <a:pt x="2254910" y="314223"/>
                  </a:lnTo>
                  <a:lnTo>
                    <a:pt x="2246236" y="319671"/>
                  </a:lnTo>
                  <a:lnTo>
                    <a:pt x="2240407" y="323265"/>
                  </a:lnTo>
                  <a:lnTo>
                    <a:pt x="2239937" y="325259"/>
                  </a:lnTo>
                  <a:lnTo>
                    <a:pt x="2241804" y="328295"/>
                  </a:lnTo>
                  <a:lnTo>
                    <a:pt x="2243798" y="328764"/>
                  </a:lnTo>
                  <a:lnTo>
                    <a:pt x="2254021" y="322427"/>
                  </a:lnTo>
                  <a:lnTo>
                    <a:pt x="2259863" y="318719"/>
                  </a:lnTo>
                  <a:lnTo>
                    <a:pt x="2260320" y="316725"/>
                  </a:lnTo>
                  <a:close/>
                </a:path>
                <a:path w="2932429" h="419734">
                  <a:moveTo>
                    <a:pt x="2286050" y="299910"/>
                  </a:moveTo>
                  <a:lnTo>
                    <a:pt x="2284082" y="296951"/>
                  </a:lnTo>
                  <a:lnTo>
                    <a:pt x="2282075" y="296545"/>
                  </a:lnTo>
                  <a:lnTo>
                    <a:pt x="2276335" y="300367"/>
                  </a:lnTo>
                  <a:lnTo>
                    <a:pt x="2266302" y="306920"/>
                  </a:lnTo>
                  <a:lnTo>
                    <a:pt x="2265870" y="308914"/>
                  </a:lnTo>
                  <a:lnTo>
                    <a:pt x="2267813" y="311899"/>
                  </a:lnTo>
                  <a:lnTo>
                    <a:pt x="2269820" y="312331"/>
                  </a:lnTo>
                  <a:lnTo>
                    <a:pt x="2279891" y="305752"/>
                  </a:lnTo>
                  <a:lnTo>
                    <a:pt x="2285644" y="301917"/>
                  </a:lnTo>
                  <a:lnTo>
                    <a:pt x="2286050" y="299910"/>
                  </a:lnTo>
                  <a:close/>
                </a:path>
                <a:path w="2932429" h="419734">
                  <a:moveTo>
                    <a:pt x="2311501" y="282587"/>
                  </a:moveTo>
                  <a:lnTo>
                    <a:pt x="2309469" y="279654"/>
                  </a:lnTo>
                  <a:lnTo>
                    <a:pt x="2307463" y="279285"/>
                  </a:lnTo>
                  <a:lnTo>
                    <a:pt x="2297544" y="286118"/>
                  </a:lnTo>
                  <a:lnTo>
                    <a:pt x="2291829" y="289991"/>
                  </a:lnTo>
                  <a:lnTo>
                    <a:pt x="2291448" y="291998"/>
                  </a:lnTo>
                  <a:lnTo>
                    <a:pt x="2293455" y="294944"/>
                  </a:lnTo>
                  <a:lnTo>
                    <a:pt x="2295461" y="295325"/>
                  </a:lnTo>
                  <a:lnTo>
                    <a:pt x="2305431" y="288544"/>
                  </a:lnTo>
                  <a:lnTo>
                    <a:pt x="2311133" y="284594"/>
                  </a:lnTo>
                  <a:lnTo>
                    <a:pt x="2311501" y="282587"/>
                  </a:lnTo>
                  <a:close/>
                </a:path>
                <a:path w="2932429" h="419734">
                  <a:moveTo>
                    <a:pt x="2336673" y="264858"/>
                  </a:moveTo>
                  <a:lnTo>
                    <a:pt x="2334603" y="261950"/>
                  </a:lnTo>
                  <a:lnTo>
                    <a:pt x="2332596" y="261620"/>
                  </a:lnTo>
                  <a:lnTo>
                    <a:pt x="2317140" y="272542"/>
                  </a:lnTo>
                  <a:lnTo>
                    <a:pt x="2316797" y="274548"/>
                  </a:lnTo>
                  <a:lnTo>
                    <a:pt x="2318842" y="277469"/>
                  </a:lnTo>
                  <a:lnTo>
                    <a:pt x="2320861" y="277825"/>
                  </a:lnTo>
                  <a:lnTo>
                    <a:pt x="2336330" y="266877"/>
                  </a:lnTo>
                  <a:lnTo>
                    <a:pt x="2336673" y="264858"/>
                  </a:lnTo>
                  <a:close/>
                </a:path>
                <a:path w="2932429" h="419734">
                  <a:moveTo>
                    <a:pt x="2361577" y="246862"/>
                  </a:moveTo>
                  <a:lnTo>
                    <a:pt x="2359482" y="243979"/>
                  </a:lnTo>
                  <a:lnTo>
                    <a:pt x="2357463" y="243662"/>
                  </a:lnTo>
                  <a:lnTo>
                    <a:pt x="2342159" y="254762"/>
                  </a:lnTo>
                  <a:lnTo>
                    <a:pt x="2341842" y="256768"/>
                  </a:lnTo>
                  <a:lnTo>
                    <a:pt x="2343924" y="259664"/>
                  </a:lnTo>
                  <a:lnTo>
                    <a:pt x="2345944" y="259994"/>
                  </a:lnTo>
                  <a:lnTo>
                    <a:pt x="2361260" y="248881"/>
                  </a:lnTo>
                  <a:lnTo>
                    <a:pt x="2361577" y="246862"/>
                  </a:lnTo>
                  <a:close/>
                </a:path>
                <a:path w="2932429" h="419734">
                  <a:moveTo>
                    <a:pt x="2386266" y="228701"/>
                  </a:moveTo>
                  <a:lnTo>
                    <a:pt x="2384145" y="225831"/>
                  </a:lnTo>
                  <a:lnTo>
                    <a:pt x="2382126" y="225526"/>
                  </a:lnTo>
                  <a:lnTo>
                    <a:pt x="2366937" y="236728"/>
                  </a:lnTo>
                  <a:lnTo>
                    <a:pt x="2366632" y="238747"/>
                  </a:lnTo>
                  <a:lnTo>
                    <a:pt x="2368740" y="241617"/>
                  </a:lnTo>
                  <a:lnTo>
                    <a:pt x="2370759" y="241935"/>
                  </a:lnTo>
                  <a:lnTo>
                    <a:pt x="2385961" y="230720"/>
                  </a:lnTo>
                  <a:lnTo>
                    <a:pt x="2386266" y="228701"/>
                  </a:lnTo>
                  <a:close/>
                </a:path>
                <a:path w="2932429" h="419734">
                  <a:moveTo>
                    <a:pt x="2410904" y="210350"/>
                  </a:moveTo>
                  <a:lnTo>
                    <a:pt x="2408771" y="207492"/>
                  </a:lnTo>
                  <a:lnTo>
                    <a:pt x="2406739" y="207200"/>
                  </a:lnTo>
                  <a:lnTo>
                    <a:pt x="2391587" y="218503"/>
                  </a:lnTo>
                  <a:lnTo>
                    <a:pt x="2391283" y="220535"/>
                  </a:lnTo>
                  <a:lnTo>
                    <a:pt x="2393416" y="223393"/>
                  </a:lnTo>
                  <a:lnTo>
                    <a:pt x="2395436" y="223685"/>
                  </a:lnTo>
                  <a:lnTo>
                    <a:pt x="2410612" y="212382"/>
                  </a:lnTo>
                  <a:lnTo>
                    <a:pt x="2410904" y="210350"/>
                  </a:lnTo>
                  <a:close/>
                </a:path>
                <a:path w="2932429" h="419734">
                  <a:moveTo>
                    <a:pt x="2435491" y="191973"/>
                  </a:moveTo>
                  <a:lnTo>
                    <a:pt x="2433358" y="189115"/>
                  </a:lnTo>
                  <a:lnTo>
                    <a:pt x="2431338" y="188823"/>
                  </a:lnTo>
                  <a:lnTo>
                    <a:pt x="2416187" y="200152"/>
                  </a:lnTo>
                  <a:lnTo>
                    <a:pt x="2415895" y="202171"/>
                  </a:lnTo>
                  <a:lnTo>
                    <a:pt x="2418029" y="205028"/>
                  </a:lnTo>
                  <a:lnTo>
                    <a:pt x="2420048" y="205320"/>
                  </a:lnTo>
                  <a:lnTo>
                    <a:pt x="2435199" y="193992"/>
                  </a:lnTo>
                  <a:lnTo>
                    <a:pt x="2435491" y="191973"/>
                  </a:lnTo>
                  <a:close/>
                </a:path>
                <a:path w="2932429" h="419734">
                  <a:moveTo>
                    <a:pt x="2460104" y="173621"/>
                  </a:moveTo>
                  <a:lnTo>
                    <a:pt x="2457983" y="170751"/>
                  </a:lnTo>
                  <a:lnTo>
                    <a:pt x="2455951" y="170459"/>
                  </a:lnTo>
                  <a:lnTo>
                    <a:pt x="2440775" y="181762"/>
                  </a:lnTo>
                  <a:lnTo>
                    <a:pt x="2440482" y="183781"/>
                  </a:lnTo>
                  <a:lnTo>
                    <a:pt x="2442616" y="186639"/>
                  </a:lnTo>
                  <a:lnTo>
                    <a:pt x="2444635" y="186931"/>
                  </a:lnTo>
                  <a:lnTo>
                    <a:pt x="2459812" y="175641"/>
                  </a:lnTo>
                  <a:lnTo>
                    <a:pt x="2460104" y="173621"/>
                  </a:lnTo>
                  <a:close/>
                </a:path>
                <a:path w="2932429" h="419734">
                  <a:moveTo>
                    <a:pt x="2484818" y="155409"/>
                  </a:moveTo>
                  <a:lnTo>
                    <a:pt x="2482710" y="152527"/>
                  </a:lnTo>
                  <a:lnTo>
                    <a:pt x="2480691" y="152222"/>
                  </a:lnTo>
                  <a:lnTo>
                    <a:pt x="2465438" y="163436"/>
                  </a:lnTo>
                  <a:lnTo>
                    <a:pt x="2465133" y="165455"/>
                  </a:lnTo>
                  <a:lnTo>
                    <a:pt x="2467254" y="168325"/>
                  </a:lnTo>
                  <a:lnTo>
                    <a:pt x="2469273" y="168630"/>
                  </a:lnTo>
                  <a:lnTo>
                    <a:pt x="2484501" y="157429"/>
                  </a:lnTo>
                  <a:lnTo>
                    <a:pt x="2484818" y="155409"/>
                  </a:lnTo>
                  <a:close/>
                </a:path>
                <a:path w="2932429" h="419734">
                  <a:moveTo>
                    <a:pt x="2509697" y="137452"/>
                  </a:moveTo>
                  <a:lnTo>
                    <a:pt x="2507627" y="134556"/>
                  </a:lnTo>
                  <a:lnTo>
                    <a:pt x="2505608" y="134213"/>
                  </a:lnTo>
                  <a:lnTo>
                    <a:pt x="2490228" y="145275"/>
                  </a:lnTo>
                  <a:lnTo>
                    <a:pt x="2489911" y="147294"/>
                  </a:lnTo>
                  <a:lnTo>
                    <a:pt x="2491994" y="150177"/>
                  </a:lnTo>
                  <a:lnTo>
                    <a:pt x="2494013" y="150507"/>
                  </a:lnTo>
                  <a:lnTo>
                    <a:pt x="2509367" y="139471"/>
                  </a:lnTo>
                  <a:lnTo>
                    <a:pt x="2509697" y="137452"/>
                  </a:lnTo>
                  <a:close/>
                </a:path>
                <a:path w="2932429" h="419734">
                  <a:moveTo>
                    <a:pt x="2534856" y="119913"/>
                  </a:moveTo>
                  <a:lnTo>
                    <a:pt x="2532837" y="116967"/>
                  </a:lnTo>
                  <a:lnTo>
                    <a:pt x="2530830" y="116598"/>
                  </a:lnTo>
                  <a:lnTo>
                    <a:pt x="2525166" y="120472"/>
                  </a:lnTo>
                  <a:lnTo>
                    <a:pt x="2515260" y="127393"/>
                  </a:lnTo>
                  <a:lnTo>
                    <a:pt x="2514904" y="129413"/>
                  </a:lnTo>
                  <a:lnTo>
                    <a:pt x="2516949" y="132321"/>
                  </a:lnTo>
                  <a:lnTo>
                    <a:pt x="2518968" y="132676"/>
                  </a:lnTo>
                  <a:lnTo>
                    <a:pt x="2528836" y="125780"/>
                  </a:lnTo>
                  <a:lnTo>
                    <a:pt x="2534488" y="121920"/>
                  </a:lnTo>
                  <a:lnTo>
                    <a:pt x="2534856" y="119913"/>
                  </a:lnTo>
                  <a:close/>
                </a:path>
                <a:path w="2932429" h="419734">
                  <a:moveTo>
                    <a:pt x="2560396" y="102946"/>
                  </a:moveTo>
                  <a:lnTo>
                    <a:pt x="2558453" y="99961"/>
                  </a:lnTo>
                  <a:lnTo>
                    <a:pt x="2556459" y="99529"/>
                  </a:lnTo>
                  <a:lnTo>
                    <a:pt x="2546413" y="106083"/>
                  </a:lnTo>
                  <a:lnTo>
                    <a:pt x="2540622" y="109956"/>
                  </a:lnTo>
                  <a:lnTo>
                    <a:pt x="2540228" y="111963"/>
                  </a:lnTo>
                  <a:lnTo>
                    <a:pt x="2542209" y="114922"/>
                  </a:lnTo>
                  <a:lnTo>
                    <a:pt x="2544203" y="115328"/>
                  </a:lnTo>
                  <a:lnTo>
                    <a:pt x="2549982" y="111467"/>
                  </a:lnTo>
                  <a:lnTo>
                    <a:pt x="2559964" y="104940"/>
                  </a:lnTo>
                  <a:lnTo>
                    <a:pt x="2560396" y="102946"/>
                  </a:lnTo>
                  <a:close/>
                </a:path>
                <a:path w="2932429" h="419734">
                  <a:moveTo>
                    <a:pt x="2586456" y="86842"/>
                  </a:moveTo>
                  <a:lnTo>
                    <a:pt x="2584627" y="83781"/>
                  </a:lnTo>
                  <a:lnTo>
                    <a:pt x="2582646" y="83273"/>
                  </a:lnTo>
                  <a:lnTo>
                    <a:pt x="2576677" y="86842"/>
                  </a:lnTo>
                  <a:lnTo>
                    <a:pt x="2572385" y="89471"/>
                  </a:lnTo>
                  <a:lnTo>
                    <a:pt x="2566454" y="93167"/>
                  </a:lnTo>
                  <a:lnTo>
                    <a:pt x="2565984" y="95161"/>
                  </a:lnTo>
                  <a:lnTo>
                    <a:pt x="2567876" y="98183"/>
                  </a:lnTo>
                  <a:lnTo>
                    <a:pt x="2569870" y="98640"/>
                  </a:lnTo>
                  <a:lnTo>
                    <a:pt x="2575763" y="94970"/>
                  </a:lnTo>
                  <a:lnTo>
                    <a:pt x="2580119" y="92303"/>
                  </a:lnTo>
                  <a:lnTo>
                    <a:pt x="2585961" y="88823"/>
                  </a:lnTo>
                  <a:lnTo>
                    <a:pt x="2586456" y="86842"/>
                  </a:lnTo>
                  <a:close/>
                </a:path>
                <a:path w="2932429" h="419734">
                  <a:moveTo>
                    <a:pt x="2613215" y="71970"/>
                  </a:moveTo>
                  <a:lnTo>
                    <a:pt x="2611551" y="68821"/>
                  </a:lnTo>
                  <a:lnTo>
                    <a:pt x="2609596" y="68211"/>
                  </a:lnTo>
                  <a:lnTo>
                    <a:pt x="2603538" y="71399"/>
                  </a:lnTo>
                  <a:lnTo>
                    <a:pt x="2598915" y="73926"/>
                  </a:lnTo>
                  <a:lnTo>
                    <a:pt x="2592908" y="77317"/>
                  </a:lnTo>
                  <a:lnTo>
                    <a:pt x="2592362" y="79286"/>
                  </a:lnTo>
                  <a:lnTo>
                    <a:pt x="2594114" y="82397"/>
                  </a:lnTo>
                  <a:lnTo>
                    <a:pt x="2596083" y="82943"/>
                  </a:lnTo>
                  <a:lnTo>
                    <a:pt x="2602141" y="79527"/>
                  </a:lnTo>
                  <a:lnTo>
                    <a:pt x="2606611" y="77076"/>
                  </a:lnTo>
                  <a:lnTo>
                    <a:pt x="2612606" y="73926"/>
                  </a:lnTo>
                  <a:lnTo>
                    <a:pt x="2613215" y="71970"/>
                  </a:lnTo>
                  <a:close/>
                </a:path>
                <a:path w="2932429" h="419734">
                  <a:moveTo>
                    <a:pt x="2640838" y="58902"/>
                  </a:moveTo>
                  <a:lnTo>
                    <a:pt x="2639403" y="55638"/>
                  </a:lnTo>
                  <a:lnTo>
                    <a:pt x="2637498" y="54889"/>
                  </a:lnTo>
                  <a:lnTo>
                    <a:pt x="2628430" y="58928"/>
                  </a:lnTo>
                  <a:lnTo>
                    <a:pt x="2625128" y="60464"/>
                  </a:lnTo>
                  <a:lnTo>
                    <a:pt x="2620213" y="62839"/>
                  </a:lnTo>
                  <a:lnTo>
                    <a:pt x="2619540" y="64770"/>
                  </a:lnTo>
                  <a:lnTo>
                    <a:pt x="2621089" y="67983"/>
                  </a:lnTo>
                  <a:lnTo>
                    <a:pt x="2623020" y="68656"/>
                  </a:lnTo>
                  <a:lnTo>
                    <a:pt x="2627884" y="66306"/>
                  </a:lnTo>
                  <a:lnTo>
                    <a:pt x="2631173" y="64770"/>
                  </a:lnTo>
                  <a:lnTo>
                    <a:pt x="2640088" y="60807"/>
                  </a:lnTo>
                  <a:lnTo>
                    <a:pt x="2640838" y="58902"/>
                  </a:lnTo>
                  <a:close/>
                </a:path>
                <a:path w="2932429" h="419734">
                  <a:moveTo>
                    <a:pt x="2669235" y="47523"/>
                  </a:moveTo>
                  <a:lnTo>
                    <a:pt x="2667978" y="44196"/>
                  </a:lnTo>
                  <a:lnTo>
                    <a:pt x="2666111" y="43345"/>
                  </a:lnTo>
                  <a:lnTo>
                    <a:pt x="2659672" y="45783"/>
                  </a:lnTo>
                  <a:lnTo>
                    <a:pt x="2654871" y="47650"/>
                  </a:lnTo>
                  <a:lnTo>
                    <a:pt x="2648432" y="50279"/>
                  </a:lnTo>
                  <a:lnTo>
                    <a:pt x="2647632" y="52158"/>
                  </a:lnTo>
                  <a:lnTo>
                    <a:pt x="2648978" y="55460"/>
                  </a:lnTo>
                  <a:lnTo>
                    <a:pt x="2650858" y="56261"/>
                  </a:lnTo>
                  <a:lnTo>
                    <a:pt x="2657259" y="53657"/>
                  </a:lnTo>
                  <a:lnTo>
                    <a:pt x="2661996" y="51803"/>
                  </a:lnTo>
                  <a:lnTo>
                    <a:pt x="2668397" y="49390"/>
                  </a:lnTo>
                  <a:lnTo>
                    <a:pt x="2669235" y="47523"/>
                  </a:lnTo>
                  <a:close/>
                </a:path>
                <a:path w="2932429" h="419734">
                  <a:moveTo>
                    <a:pt x="2698191" y="37617"/>
                  </a:moveTo>
                  <a:lnTo>
                    <a:pt x="2697099" y="34226"/>
                  </a:lnTo>
                  <a:lnTo>
                    <a:pt x="2695283" y="33286"/>
                  </a:lnTo>
                  <a:lnTo>
                    <a:pt x="2688729" y="35394"/>
                  </a:lnTo>
                  <a:lnTo>
                    <a:pt x="2683840" y="37020"/>
                  </a:lnTo>
                  <a:lnTo>
                    <a:pt x="2677274" y="39306"/>
                  </a:lnTo>
                  <a:lnTo>
                    <a:pt x="2676385" y="41148"/>
                  </a:lnTo>
                  <a:lnTo>
                    <a:pt x="2677553" y="44513"/>
                  </a:lnTo>
                  <a:lnTo>
                    <a:pt x="2679395" y="45402"/>
                  </a:lnTo>
                  <a:lnTo>
                    <a:pt x="2685923" y="43129"/>
                  </a:lnTo>
                  <a:lnTo>
                    <a:pt x="2690749" y="41516"/>
                  </a:lnTo>
                  <a:lnTo>
                    <a:pt x="2697251" y="39433"/>
                  </a:lnTo>
                  <a:lnTo>
                    <a:pt x="2698191" y="37617"/>
                  </a:lnTo>
                  <a:close/>
                </a:path>
                <a:path w="2932429" h="419734">
                  <a:moveTo>
                    <a:pt x="2727591" y="29108"/>
                  </a:moveTo>
                  <a:lnTo>
                    <a:pt x="2726652" y="25666"/>
                  </a:lnTo>
                  <a:lnTo>
                    <a:pt x="2724886" y="24650"/>
                  </a:lnTo>
                  <a:lnTo>
                    <a:pt x="2718244" y="26441"/>
                  </a:lnTo>
                  <a:lnTo>
                    <a:pt x="2713304" y="27825"/>
                  </a:lnTo>
                  <a:lnTo>
                    <a:pt x="2706611" y="29806"/>
                  </a:lnTo>
                  <a:lnTo>
                    <a:pt x="2705633" y="31597"/>
                  </a:lnTo>
                  <a:lnTo>
                    <a:pt x="2706649" y="35013"/>
                  </a:lnTo>
                  <a:lnTo>
                    <a:pt x="2708440" y="35991"/>
                  </a:lnTo>
                  <a:lnTo>
                    <a:pt x="2715082" y="34036"/>
                  </a:lnTo>
                  <a:lnTo>
                    <a:pt x="2719971" y="32651"/>
                  </a:lnTo>
                  <a:lnTo>
                    <a:pt x="2726563" y="30873"/>
                  </a:lnTo>
                  <a:lnTo>
                    <a:pt x="2727591" y="29108"/>
                  </a:lnTo>
                  <a:close/>
                </a:path>
                <a:path w="2932429" h="419734">
                  <a:moveTo>
                    <a:pt x="2757347" y="21932"/>
                  </a:moveTo>
                  <a:lnTo>
                    <a:pt x="2756573" y="18453"/>
                  </a:lnTo>
                  <a:lnTo>
                    <a:pt x="2754846" y="17360"/>
                  </a:lnTo>
                  <a:lnTo>
                    <a:pt x="2748153" y="18846"/>
                  </a:lnTo>
                  <a:lnTo>
                    <a:pt x="2743149" y="20015"/>
                  </a:lnTo>
                  <a:lnTo>
                    <a:pt x="2736367" y="21691"/>
                  </a:lnTo>
                  <a:lnTo>
                    <a:pt x="2735300" y="23431"/>
                  </a:lnTo>
                  <a:lnTo>
                    <a:pt x="2736151" y="26898"/>
                  </a:lnTo>
                  <a:lnTo>
                    <a:pt x="2737904" y="27952"/>
                  </a:lnTo>
                  <a:lnTo>
                    <a:pt x="2749600" y="25133"/>
                  </a:lnTo>
                  <a:lnTo>
                    <a:pt x="2756255" y="23660"/>
                  </a:lnTo>
                  <a:lnTo>
                    <a:pt x="2757347" y="21932"/>
                  </a:lnTo>
                  <a:close/>
                </a:path>
                <a:path w="2932429" h="419734">
                  <a:moveTo>
                    <a:pt x="2787396" y="16052"/>
                  </a:moveTo>
                  <a:lnTo>
                    <a:pt x="2786773" y="12534"/>
                  </a:lnTo>
                  <a:lnTo>
                    <a:pt x="2785097" y="11366"/>
                  </a:lnTo>
                  <a:lnTo>
                    <a:pt x="2773311" y="13525"/>
                  </a:lnTo>
                  <a:lnTo>
                    <a:pt x="2766441" y="14909"/>
                  </a:lnTo>
                  <a:lnTo>
                    <a:pt x="2765310" y="16611"/>
                  </a:lnTo>
                  <a:lnTo>
                    <a:pt x="2766009" y="20104"/>
                  </a:lnTo>
                  <a:lnTo>
                    <a:pt x="2767711" y="21234"/>
                  </a:lnTo>
                  <a:lnTo>
                    <a:pt x="2774531" y="19862"/>
                  </a:lnTo>
                  <a:lnTo>
                    <a:pt x="2786227" y="17729"/>
                  </a:lnTo>
                  <a:lnTo>
                    <a:pt x="2787396" y="16052"/>
                  </a:lnTo>
                  <a:close/>
                </a:path>
                <a:path w="2932429" h="419734">
                  <a:moveTo>
                    <a:pt x="2817660" y="11417"/>
                  </a:moveTo>
                  <a:lnTo>
                    <a:pt x="2817177" y="7874"/>
                  </a:lnTo>
                  <a:lnTo>
                    <a:pt x="2815552" y="6642"/>
                  </a:lnTo>
                  <a:lnTo>
                    <a:pt x="2808808" y="7569"/>
                  </a:lnTo>
                  <a:lnTo>
                    <a:pt x="2796781" y="9410"/>
                  </a:lnTo>
                  <a:lnTo>
                    <a:pt x="2795574" y="11061"/>
                  </a:lnTo>
                  <a:lnTo>
                    <a:pt x="2796133" y="14579"/>
                  </a:lnTo>
                  <a:lnTo>
                    <a:pt x="2797784" y="15786"/>
                  </a:lnTo>
                  <a:lnTo>
                    <a:pt x="2804680" y="14693"/>
                  </a:lnTo>
                  <a:lnTo>
                    <a:pt x="2816428" y="13042"/>
                  </a:lnTo>
                  <a:lnTo>
                    <a:pt x="2817660" y="11417"/>
                  </a:lnTo>
                  <a:close/>
                </a:path>
                <a:path w="2932429" h="419734">
                  <a:moveTo>
                    <a:pt x="2848102" y="8001"/>
                  </a:moveTo>
                  <a:lnTo>
                    <a:pt x="2847759" y="4457"/>
                  </a:lnTo>
                  <a:lnTo>
                    <a:pt x="2846184" y="3149"/>
                  </a:lnTo>
                  <a:lnTo>
                    <a:pt x="2839453" y="3797"/>
                  </a:lnTo>
                  <a:lnTo>
                    <a:pt x="2827312" y="5156"/>
                  </a:lnTo>
                  <a:lnTo>
                    <a:pt x="2826042" y="6756"/>
                  </a:lnTo>
                  <a:lnTo>
                    <a:pt x="2826448" y="10299"/>
                  </a:lnTo>
                  <a:lnTo>
                    <a:pt x="2828061" y="11569"/>
                  </a:lnTo>
                  <a:lnTo>
                    <a:pt x="2835046" y="10756"/>
                  </a:lnTo>
                  <a:lnTo>
                    <a:pt x="2846806" y="9575"/>
                  </a:lnTo>
                  <a:lnTo>
                    <a:pt x="2848102" y="8001"/>
                  </a:lnTo>
                  <a:close/>
                </a:path>
                <a:path w="2932429" h="419734">
                  <a:moveTo>
                    <a:pt x="2878645" y="5829"/>
                  </a:moveTo>
                  <a:lnTo>
                    <a:pt x="2878455" y="2273"/>
                  </a:lnTo>
                  <a:lnTo>
                    <a:pt x="2876931" y="901"/>
                  </a:lnTo>
                  <a:lnTo>
                    <a:pt x="2865145" y="1600"/>
                  </a:lnTo>
                  <a:lnTo>
                    <a:pt x="2857995" y="2133"/>
                  </a:lnTo>
                  <a:lnTo>
                    <a:pt x="2856661" y="3695"/>
                  </a:lnTo>
                  <a:lnTo>
                    <a:pt x="2856928" y="7239"/>
                  </a:lnTo>
                  <a:lnTo>
                    <a:pt x="2858478" y="8572"/>
                  </a:lnTo>
                  <a:lnTo>
                    <a:pt x="2865590" y="8039"/>
                  </a:lnTo>
                  <a:lnTo>
                    <a:pt x="2870682" y="7708"/>
                  </a:lnTo>
                  <a:lnTo>
                    <a:pt x="2877286" y="7353"/>
                  </a:lnTo>
                  <a:lnTo>
                    <a:pt x="2878645" y="5829"/>
                  </a:lnTo>
                  <a:close/>
                </a:path>
                <a:path w="2932429" h="419734">
                  <a:moveTo>
                    <a:pt x="2909265" y="4991"/>
                  </a:moveTo>
                  <a:lnTo>
                    <a:pt x="2909227" y="1435"/>
                  </a:lnTo>
                  <a:lnTo>
                    <a:pt x="2907779" y="0"/>
                  </a:lnTo>
                  <a:lnTo>
                    <a:pt x="2896273" y="139"/>
                  </a:lnTo>
                  <a:lnTo>
                    <a:pt x="2888780" y="393"/>
                  </a:lnTo>
                  <a:lnTo>
                    <a:pt x="2887383" y="1879"/>
                  </a:lnTo>
                  <a:lnTo>
                    <a:pt x="2887497" y="5448"/>
                  </a:lnTo>
                  <a:lnTo>
                    <a:pt x="2888996" y="6845"/>
                  </a:lnTo>
                  <a:lnTo>
                    <a:pt x="2896425" y="6604"/>
                  </a:lnTo>
                  <a:lnTo>
                    <a:pt x="2901531" y="6502"/>
                  </a:lnTo>
                  <a:lnTo>
                    <a:pt x="2907830" y="6451"/>
                  </a:lnTo>
                  <a:lnTo>
                    <a:pt x="2909265" y="4991"/>
                  </a:lnTo>
                  <a:close/>
                </a:path>
                <a:path w="2932429" h="419734">
                  <a:moveTo>
                    <a:pt x="2932417" y="2006"/>
                  </a:moveTo>
                  <a:lnTo>
                    <a:pt x="2931058" y="482"/>
                  </a:lnTo>
                  <a:lnTo>
                    <a:pt x="2926499" y="215"/>
                  </a:lnTo>
                  <a:lnTo>
                    <a:pt x="2919641" y="63"/>
                  </a:lnTo>
                  <a:lnTo>
                    <a:pt x="2918168" y="1473"/>
                  </a:lnTo>
                  <a:lnTo>
                    <a:pt x="2918091" y="5041"/>
                  </a:lnTo>
                  <a:lnTo>
                    <a:pt x="2919501" y="6515"/>
                  </a:lnTo>
                  <a:lnTo>
                    <a:pt x="2926270" y="6667"/>
                  </a:lnTo>
                  <a:lnTo>
                    <a:pt x="2928912" y="6819"/>
                  </a:lnTo>
                  <a:lnTo>
                    <a:pt x="2930690" y="6921"/>
                  </a:lnTo>
                  <a:lnTo>
                    <a:pt x="2932214" y="5562"/>
                  </a:lnTo>
                  <a:lnTo>
                    <a:pt x="2932417" y="2006"/>
                  </a:lnTo>
                  <a:close/>
                </a:path>
              </a:pathLst>
            </a:custGeom>
            <a:solidFill>
              <a:srgbClr val="024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420048" y="8894266"/>
              <a:ext cx="2932430" cy="375920"/>
            </a:xfrm>
            <a:custGeom>
              <a:avLst/>
              <a:gdLst/>
              <a:ahLst/>
              <a:cxnLst/>
              <a:rect l="l" t="t" r="r" b="b"/>
              <a:pathLst>
                <a:path w="2932429" h="375920">
                  <a:moveTo>
                    <a:pt x="16332" y="12687"/>
                  </a:moveTo>
                  <a:lnTo>
                    <a:pt x="14897" y="11239"/>
                  </a:lnTo>
                  <a:lnTo>
                    <a:pt x="1435" y="11239"/>
                  </a:lnTo>
                  <a:lnTo>
                    <a:pt x="0" y="12687"/>
                  </a:lnTo>
                  <a:lnTo>
                    <a:pt x="0" y="16243"/>
                  </a:lnTo>
                  <a:lnTo>
                    <a:pt x="1435" y="17691"/>
                  </a:lnTo>
                  <a:lnTo>
                    <a:pt x="14897" y="17691"/>
                  </a:lnTo>
                  <a:lnTo>
                    <a:pt x="16332" y="16243"/>
                  </a:lnTo>
                  <a:lnTo>
                    <a:pt x="16332" y="12687"/>
                  </a:lnTo>
                  <a:close/>
                </a:path>
                <a:path w="2932429" h="375920">
                  <a:moveTo>
                    <a:pt x="21945" y="244538"/>
                  </a:moveTo>
                  <a:lnTo>
                    <a:pt x="20497" y="243090"/>
                  </a:lnTo>
                  <a:lnTo>
                    <a:pt x="1435" y="243090"/>
                  </a:lnTo>
                  <a:lnTo>
                    <a:pt x="0" y="244538"/>
                  </a:lnTo>
                  <a:lnTo>
                    <a:pt x="0" y="248107"/>
                  </a:lnTo>
                  <a:lnTo>
                    <a:pt x="1435" y="249555"/>
                  </a:lnTo>
                  <a:lnTo>
                    <a:pt x="20497" y="249555"/>
                  </a:lnTo>
                  <a:lnTo>
                    <a:pt x="21945" y="248107"/>
                  </a:lnTo>
                  <a:lnTo>
                    <a:pt x="21945" y="244538"/>
                  </a:lnTo>
                  <a:close/>
                </a:path>
                <a:path w="2932429" h="375920">
                  <a:moveTo>
                    <a:pt x="47320" y="12687"/>
                  </a:moveTo>
                  <a:lnTo>
                    <a:pt x="45872" y="11239"/>
                  </a:lnTo>
                  <a:lnTo>
                    <a:pt x="26822" y="11239"/>
                  </a:lnTo>
                  <a:lnTo>
                    <a:pt x="25374" y="12687"/>
                  </a:lnTo>
                  <a:lnTo>
                    <a:pt x="25374" y="16243"/>
                  </a:lnTo>
                  <a:lnTo>
                    <a:pt x="26822" y="17691"/>
                  </a:lnTo>
                  <a:lnTo>
                    <a:pt x="45872" y="17691"/>
                  </a:lnTo>
                  <a:lnTo>
                    <a:pt x="47320" y="16243"/>
                  </a:lnTo>
                  <a:lnTo>
                    <a:pt x="47320" y="12687"/>
                  </a:lnTo>
                  <a:close/>
                </a:path>
                <a:path w="2932429" h="375920">
                  <a:moveTo>
                    <a:pt x="52933" y="244538"/>
                  </a:moveTo>
                  <a:lnTo>
                    <a:pt x="51485" y="243090"/>
                  </a:lnTo>
                  <a:lnTo>
                    <a:pt x="32423" y="243090"/>
                  </a:lnTo>
                  <a:lnTo>
                    <a:pt x="30975" y="244538"/>
                  </a:lnTo>
                  <a:lnTo>
                    <a:pt x="30975" y="248107"/>
                  </a:lnTo>
                  <a:lnTo>
                    <a:pt x="32423" y="249555"/>
                  </a:lnTo>
                  <a:lnTo>
                    <a:pt x="51485" y="249555"/>
                  </a:lnTo>
                  <a:lnTo>
                    <a:pt x="52933" y="248107"/>
                  </a:lnTo>
                  <a:lnTo>
                    <a:pt x="52933" y="244538"/>
                  </a:lnTo>
                  <a:close/>
                </a:path>
                <a:path w="2932429" h="375920">
                  <a:moveTo>
                    <a:pt x="78308" y="12687"/>
                  </a:moveTo>
                  <a:lnTo>
                    <a:pt x="76860" y="11239"/>
                  </a:lnTo>
                  <a:lnTo>
                    <a:pt x="57810" y="11239"/>
                  </a:lnTo>
                  <a:lnTo>
                    <a:pt x="56362" y="12687"/>
                  </a:lnTo>
                  <a:lnTo>
                    <a:pt x="56362" y="16243"/>
                  </a:lnTo>
                  <a:lnTo>
                    <a:pt x="57810" y="17691"/>
                  </a:lnTo>
                  <a:lnTo>
                    <a:pt x="76860" y="17691"/>
                  </a:lnTo>
                  <a:lnTo>
                    <a:pt x="78308" y="16243"/>
                  </a:lnTo>
                  <a:lnTo>
                    <a:pt x="78308" y="12687"/>
                  </a:lnTo>
                  <a:close/>
                </a:path>
                <a:path w="2932429" h="375920">
                  <a:moveTo>
                    <a:pt x="83908" y="244538"/>
                  </a:moveTo>
                  <a:lnTo>
                    <a:pt x="82473" y="243090"/>
                  </a:lnTo>
                  <a:lnTo>
                    <a:pt x="63411" y="243090"/>
                  </a:lnTo>
                  <a:lnTo>
                    <a:pt x="61963" y="244538"/>
                  </a:lnTo>
                  <a:lnTo>
                    <a:pt x="61963" y="248107"/>
                  </a:lnTo>
                  <a:lnTo>
                    <a:pt x="63411" y="249555"/>
                  </a:lnTo>
                  <a:lnTo>
                    <a:pt x="82473" y="249555"/>
                  </a:lnTo>
                  <a:lnTo>
                    <a:pt x="83908" y="248107"/>
                  </a:lnTo>
                  <a:lnTo>
                    <a:pt x="83908" y="244538"/>
                  </a:lnTo>
                  <a:close/>
                </a:path>
                <a:path w="2932429" h="375920">
                  <a:moveTo>
                    <a:pt x="109296" y="12687"/>
                  </a:moveTo>
                  <a:lnTo>
                    <a:pt x="107848" y="11239"/>
                  </a:lnTo>
                  <a:lnTo>
                    <a:pt x="88785" y="11239"/>
                  </a:lnTo>
                  <a:lnTo>
                    <a:pt x="87337" y="12687"/>
                  </a:lnTo>
                  <a:lnTo>
                    <a:pt x="87337" y="16243"/>
                  </a:lnTo>
                  <a:lnTo>
                    <a:pt x="88785" y="17691"/>
                  </a:lnTo>
                  <a:lnTo>
                    <a:pt x="107848" y="17691"/>
                  </a:lnTo>
                  <a:lnTo>
                    <a:pt x="109296" y="16243"/>
                  </a:lnTo>
                  <a:lnTo>
                    <a:pt x="109296" y="12687"/>
                  </a:lnTo>
                  <a:close/>
                </a:path>
                <a:path w="2932429" h="375920">
                  <a:moveTo>
                    <a:pt x="114896" y="244538"/>
                  </a:moveTo>
                  <a:lnTo>
                    <a:pt x="113449" y="243090"/>
                  </a:lnTo>
                  <a:lnTo>
                    <a:pt x="94399" y="243090"/>
                  </a:lnTo>
                  <a:lnTo>
                    <a:pt x="92951" y="244538"/>
                  </a:lnTo>
                  <a:lnTo>
                    <a:pt x="92951" y="248107"/>
                  </a:lnTo>
                  <a:lnTo>
                    <a:pt x="94399" y="249555"/>
                  </a:lnTo>
                  <a:lnTo>
                    <a:pt x="113449" y="249555"/>
                  </a:lnTo>
                  <a:lnTo>
                    <a:pt x="114896" y="248107"/>
                  </a:lnTo>
                  <a:lnTo>
                    <a:pt x="114896" y="244538"/>
                  </a:lnTo>
                  <a:close/>
                </a:path>
                <a:path w="2932429" h="375920">
                  <a:moveTo>
                    <a:pt x="140271" y="12687"/>
                  </a:moveTo>
                  <a:lnTo>
                    <a:pt x="138836" y="11239"/>
                  </a:lnTo>
                  <a:lnTo>
                    <a:pt x="119773" y="11239"/>
                  </a:lnTo>
                  <a:lnTo>
                    <a:pt x="118325" y="12687"/>
                  </a:lnTo>
                  <a:lnTo>
                    <a:pt x="118325" y="16243"/>
                  </a:lnTo>
                  <a:lnTo>
                    <a:pt x="119773" y="17691"/>
                  </a:lnTo>
                  <a:lnTo>
                    <a:pt x="138836" y="17691"/>
                  </a:lnTo>
                  <a:lnTo>
                    <a:pt x="140271" y="16243"/>
                  </a:lnTo>
                  <a:lnTo>
                    <a:pt x="140271" y="12687"/>
                  </a:lnTo>
                  <a:close/>
                </a:path>
                <a:path w="2932429" h="375920">
                  <a:moveTo>
                    <a:pt x="145884" y="244538"/>
                  </a:moveTo>
                  <a:lnTo>
                    <a:pt x="144437" y="243090"/>
                  </a:lnTo>
                  <a:lnTo>
                    <a:pt x="125387" y="243090"/>
                  </a:lnTo>
                  <a:lnTo>
                    <a:pt x="123939" y="244538"/>
                  </a:lnTo>
                  <a:lnTo>
                    <a:pt x="123939" y="248107"/>
                  </a:lnTo>
                  <a:lnTo>
                    <a:pt x="125387" y="249555"/>
                  </a:lnTo>
                  <a:lnTo>
                    <a:pt x="144437" y="249555"/>
                  </a:lnTo>
                  <a:lnTo>
                    <a:pt x="145884" y="248107"/>
                  </a:lnTo>
                  <a:lnTo>
                    <a:pt x="145884" y="244538"/>
                  </a:lnTo>
                  <a:close/>
                </a:path>
                <a:path w="2932429" h="375920">
                  <a:moveTo>
                    <a:pt x="171259" y="12687"/>
                  </a:moveTo>
                  <a:lnTo>
                    <a:pt x="169811" y="11239"/>
                  </a:lnTo>
                  <a:lnTo>
                    <a:pt x="150761" y="11239"/>
                  </a:lnTo>
                  <a:lnTo>
                    <a:pt x="149313" y="12687"/>
                  </a:lnTo>
                  <a:lnTo>
                    <a:pt x="149313" y="16243"/>
                  </a:lnTo>
                  <a:lnTo>
                    <a:pt x="150761" y="17691"/>
                  </a:lnTo>
                  <a:lnTo>
                    <a:pt x="169811" y="17691"/>
                  </a:lnTo>
                  <a:lnTo>
                    <a:pt x="171259" y="16243"/>
                  </a:lnTo>
                  <a:lnTo>
                    <a:pt x="171259" y="12687"/>
                  </a:lnTo>
                  <a:close/>
                </a:path>
                <a:path w="2932429" h="375920">
                  <a:moveTo>
                    <a:pt x="176872" y="244538"/>
                  </a:moveTo>
                  <a:lnTo>
                    <a:pt x="175425" y="243090"/>
                  </a:lnTo>
                  <a:lnTo>
                    <a:pt x="156362" y="243090"/>
                  </a:lnTo>
                  <a:lnTo>
                    <a:pt x="154914" y="244538"/>
                  </a:lnTo>
                  <a:lnTo>
                    <a:pt x="154914" y="248107"/>
                  </a:lnTo>
                  <a:lnTo>
                    <a:pt x="156362" y="249555"/>
                  </a:lnTo>
                  <a:lnTo>
                    <a:pt x="175425" y="249555"/>
                  </a:lnTo>
                  <a:lnTo>
                    <a:pt x="176872" y="248107"/>
                  </a:lnTo>
                  <a:lnTo>
                    <a:pt x="176872" y="244538"/>
                  </a:lnTo>
                  <a:close/>
                </a:path>
                <a:path w="2932429" h="375920">
                  <a:moveTo>
                    <a:pt x="202247" y="12687"/>
                  </a:moveTo>
                  <a:lnTo>
                    <a:pt x="200799" y="11239"/>
                  </a:lnTo>
                  <a:lnTo>
                    <a:pt x="181749" y="11239"/>
                  </a:lnTo>
                  <a:lnTo>
                    <a:pt x="180301" y="12687"/>
                  </a:lnTo>
                  <a:lnTo>
                    <a:pt x="180301" y="16243"/>
                  </a:lnTo>
                  <a:lnTo>
                    <a:pt x="181749" y="17691"/>
                  </a:lnTo>
                  <a:lnTo>
                    <a:pt x="200799" y="17691"/>
                  </a:lnTo>
                  <a:lnTo>
                    <a:pt x="202247" y="16243"/>
                  </a:lnTo>
                  <a:lnTo>
                    <a:pt x="202247" y="12687"/>
                  </a:lnTo>
                  <a:close/>
                </a:path>
                <a:path w="2932429" h="375920">
                  <a:moveTo>
                    <a:pt x="207848" y="244538"/>
                  </a:moveTo>
                  <a:lnTo>
                    <a:pt x="206413" y="243090"/>
                  </a:lnTo>
                  <a:lnTo>
                    <a:pt x="187350" y="243090"/>
                  </a:lnTo>
                  <a:lnTo>
                    <a:pt x="185902" y="244538"/>
                  </a:lnTo>
                  <a:lnTo>
                    <a:pt x="185902" y="248107"/>
                  </a:lnTo>
                  <a:lnTo>
                    <a:pt x="187350" y="249555"/>
                  </a:lnTo>
                  <a:lnTo>
                    <a:pt x="206413" y="249555"/>
                  </a:lnTo>
                  <a:lnTo>
                    <a:pt x="207848" y="248107"/>
                  </a:lnTo>
                  <a:lnTo>
                    <a:pt x="207848" y="244538"/>
                  </a:lnTo>
                  <a:close/>
                </a:path>
                <a:path w="2932429" h="375920">
                  <a:moveTo>
                    <a:pt x="233222" y="16294"/>
                  </a:moveTo>
                  <a:lnTo>
                    <a:pt x="233197" y="12687"/>
                  </a:lnTo>
                  <a:lnTo>
                    <a:pt x="231813" y="11277"/>
                  </a:lnTo>
                  <a:lnTo>
                    <a:pt x="212725" y="11239"/>
                  </a:lnTo>
                  <a:lnTo>
                    <a:pt x="211289" y="12687"/>
                  </a:lnTo>
                  <a:lnTo>
                    <a:pt x="211328" y="16294"/>
                  </a:lnTo>
                  <a:lnTo>
                    <a:pt x="212725" y="17691"/>
                  </a:lnTo>
                  <a:lnTo>
                    <a:pt x="231762" y="17729"/>
                  </a:lnTo>
                  <a:lnTo>
                    <a:pt x="233222" y="16294"/>
                  </a:lnTo>
                  <a:close/>
                </a:path>
                <a:path w="2932429" h="375920">
                  <a:moveTo>
                    <a:pt x="238874" y="244944"/>
                  </a:moveTo>
                  <a:lnTo>
                    <a:pt x="237464" y="243471"/>
                  </a:lnTo>
                  <a:lnTo>
                    <a:pt x="225336" y="243217"/>
                  </a:lnTo>
                  <a:lnTo>
                    <a:pt x="218363" y="243141"/>
                  </a:lnTo>
                  <a:lnTo>
                    <a:pt x="216903" y="244576"/>
                  </a:lnTo>
                  <a:lnTo>
                    <a:pt x="216877" y="248132"/>
                  </a:lnTo>
                  <a:lnTo>
                    <a:pt x="218300" y="249593"/>
                  </a:lnTo>
                  <a:lnTo>
                    <a:pt x="225234" y="249669"/>
                  </a:lnTo>
                  <a:lnTo>
                    <a:pt x="237312" y="249923"/>
                  </a:lnTo>
                  <a:lnTo>
                    <a:pt x="238798" y="248513"/>
                  </a:lnTo>
                  <a:lnTo>
                    <a:pt x="238874" y="244944"/>
                  </a:lnTo>
                  <a:close/>
                </a:path>
                <a:path w="2932429" h="375920">
                  <a:moveTo>
                    <a:pt x="264261" y="13449"/>
                  </a:moveTo>
                  <a:lnTo>
                    <a:pt x="262877" y="11950"/>
                  </a:lnTo>
                  <a:lnTo>
                    <a:pt x="250736" y="11582"/>
                  </a:lnTo>
                  <a:lnTo>
                    <a:pt x="243776" y="11442"/>
                  </a:lnTo>
                  <a:lnTo>
                    <a:pt x="242303" y="12852"/>
                  </a:lnTo>
                  <a:lnTo>
                    <a:pt x="242227" y="16421"/>
                  </a:lnTo>
                  <a:lnTo>
                    <a:pt x="243649" y="17894"/>
                  </a:lnTo>
                  <a:lnTo>
                    <a:pt x="245427" y="17919"/>
                  </a:lnTo>
                  <a:lnTo>
                    <a:pt x="262648" y="18402"/>
                  </a:lnTo>
                  <a:lnTo>
                    <a:pt x="264147" y="17005"/>
                  </a:lnTo>
                  <a:lnTo>
                    <a:pt x="264261" y="13449"/>
                  </a:lnTo>
                  <a:close/>
                </a:path>
                <a:path w="2932429" h="375920">
                  <a:moveTo>
                    <a:pt x="269875" y="246176"/>
                  </a:moveTo>
                  <a:lnTo>
                    <a:pt x="268516" y="244665"/>
                  </a:lnTo>
                  <a:lnTo>
                    <a:pt x="256387" y="244081"/>
                  </a:lnTo>
                  <a:lnTo>
                    <a:pt x="249428" y="243827"/>
                  </a:lnTo>
                  <a:lnTo>
                    <a:pt x="247929" y="245224"/>
                  </a:lnTo>
                  <a:lnTo>
                    <a:pt x="247802" y="248780"/>
                  </a:lnTo>
                  <a:lnTo>
                    <a:pt x="249186" y="250278"/>
                  </a:lnTo>
                  <a:lnTo>
                    <a:pt x="256120" y="250532"/>
                  </a:lnTo>
                  <a:lnTo>
                    <a:pt x="268185" y="251104"/>
                  </a:lnTo>
                  <a:lnTo>
                    <a:pt x="269697" y="249732"/>
                  </a:lnTo>
                  <a:lnTo>
                    <a:pt x="269875" y="246176"/>
                  </a:lnTo>
                  <a:close/>
                </a:path>
                <a:path w="2932429" h="375920">
                  <a:moveTo>
                    <a:pt x="295262" y="15011"/>
                  </a:moveTo>
                  <a:lnTo>
                    <a:pt x="293903" y="13474"/>
                  </a:lnTo>
                  <a:lnTo>
                    <a:pt x="281787" y="12763"/>
                  </a:lnTo>
                  <a:lnTo>
                    <a:pt x="274840" y="12433"/>
                  </a:lnTo>
                  <a:lnTo>
                    <a:pt x="273316" y="13817"/>
                  </a:lnTo>
                  <a:lnTo>
                    <a:pt x="273151" y="17373"/>
                  </a:lnTo>
                  <a:lnTo>
                    <a:pt x="274523" y="18884"/>
                  </a:lnTo>
                  <a:lnTo>
                    <a:pt x="281444" y="19215"/>
                  </a:lnTo>
                  <a:lnTo>
                    <a:pt x="293509" y="19913"/>
                  </a:lnTo>
                  <a:lnTo>
                    <a:pt x="295046" y="18567"/>
                  </a:lnTo>
                  <a:lnTo>
                    <a:pt x="295262" y="15011"/>
                  </a:lnTo>
                  <a:close/>
                </a:path>
                <a:path w="2932429" h="375920">
                  <a:moveTo>
                    <a:pt x="300837" y="248234"/>
                  </a:moveTo>
                  <a:lnTo>
                    <a:pt x="299504" y="246684"/>
                  </a:lnTo>
                  <a:lnTo>
                    <a:pt x="287401" y="245783"/>
                  </a:lnTo>
                  <a:lnTo>
                    <a:pt x="280454" y="245338"/>
                  </a:lnTo>
                  <a:lnTo>
                    <a:pt x="278942" y="246684"/>
                  </a:lnTo>
                  <a:lnTo>
                    <a:pt x="278701" y="250253"/>
                  </a:lnTo>
                  <a:lnTo>
                    <a:pt x="280047" y="251790"/>
                  </a:lnTo>
                  <a:lnTo>
                    <a:pt x="286969" y="252222"/>
                  </a:lnTo>
                  <a:lnTo>
                    <a:pt x="299008" y="253111"/>
                  </a:lnTo>
                  <a:lnTo>
                    <a:pt x="300570" y="251790"/>
                  </a:lnTo>
                  <a:lnTo>
                    <a:pt x="300837" y="248234"/>
                  </a:lnTo>
                  <a:close/>
                </a:path>
                <a:path w="2932429" h="375920">
                  <a:moveTo>
                    <a:pt x="326199" y="17399"/>
                  </a:moveTo>
                  <a:lnTo>
                    <a:pt x="324891" y="15836"/>
                  </a:lnTo>
                  <a:lnTo>
                    <a:pt x="305854" y="14287"/>
                  </a:lnTo>
                  <a:lnTo>
                    <a:pt x="304304" y="15621"/>
                  </a:lnTo>
                  <a:lnTo>
                    <a:pt x="304038" y="19177"/>
                  </a:lnTo>
                  <a:lnTo>
                    <a:pt x="305371" y="20726"/>
                  </a:lnTo>
                  <a:lnTo>
                    <a:pt x="312280" y="21234"/>
                  </a:lnTo>
                  <a:lnTo>
                    <a:pt x="324319" y="22263"/>
                  </a:lnTo>
                  <a:lnTo>
                    <a:pt x="325894" y="20955"/>
                  </a:lnTo>
                  <a:lnTo>
                    <a:pt x="326199" y="17399"/>
                  </a:lnTo>
                  <a:close/>
                </a:path>
                <a:path w="2932429" h="375920">
                  <a:moveTo>
                    <a:pt x="331724" y="251104"/>
                  </a:moveTo>
                  <a:lnTo>
                    <a:pt x="330441" y="249516"/>
                  </a:lnTo>
                  <a:lnTo>
                    <a:pt x="318363" y="248297"/>
                  </a:lnTo>
                  <a:lnTo>
                    <a:pt x="311429" y="247675"/>
                  </a:lnTo>
                  <a:lnTo>
                    <a:pt x="309867" y="248983"/>
                  </a:lnTo>
                  <a:lnTo>
                    <a:pt x="309549" y="252539"/>
                  </a:lnTo>
                  <a:lnTo>
                    <a:pt x="310857" y="254101"/>
                  </a:lnTo>
                  <a:lnTo>
                    <a:pt x="317754" y="254723"/>
                  </a:lnTo>
                  <a:lnTo>
                    <a:pt x="329780" y="255943"/>
                  </a:lnTo>
                  <a:lnTo>
                    <a:pt x="331368" y="254647"/>
                  </a:lnTo>
                  <a:lnTo>
                    <a:pt x="331724" y="251104"/>
                  </a:lnTo>
                  <a:close/>
                </a:path>
                <a:path w="2932429" h="375920">
                  <a:moveTo>
                    <a:pt x="357073" y="20637"/>
                  </a:moveTo>
                  <a:lnTo>
                    <a:pt x="355803" y="19037"/>
                  </a:lnTo>
                  <a:lnTo>
                    <a:pt x="336816" y="16967"/>
                  </a:lnTo>
                  <a:lnTo>
                    <a:pt x="335254" y="18237"/>
                  </a:lnTo>
                  <a:lnTo>
                    <a:pt x="335140" y="19037"/>
                  </a:lnTo>
                  <a:lnTo>
                    <a:pt x="334873" y="21805"/>
                  </a:lnTo>
                  <a:lnTo>
                    <a:pt x="336156" y="23393"/>
                  </a:lnTo>
                  <a:lnTo>
                    <a:pt x="348170" y="24650"/>
                  </a:lnTo>
                  <a:lnTo>
                    <a:pt x="355066" y="25450"/>
                  </a:lnTo>
                  <a:lnTo>
                    <a:pt x="356666" y="24180"/>
                  </a:lnTo>
                  <a:lnTo>
                    <a:pt x="357073" y="20637"/>
                  </a:lnTo>
                  <a:close/>
                </a:path>
                <a:path w="2932429" h="375920">
                  <a:moveTo>
                    <a:pt x="362534" y="254787"/>
                  </a:moveTo>
                  <a:lnTo>
                    <a:pt x="361289" y="253161"/>
                  </a:lnTo>
                  <a:lnTo>
                    <a:pt x="349237" y="251637"/>
                  </a:lnTo>
                  <a:lnTo>
                    <a:pt x="342328" y="250825"/>
                  </a:lnTo>
                  <a:lnTo>
                    <a:pt x="340728" y="252095"/>
                  </a:lnTo>
                  <a:lnTo>
                    <a:pt x="340321" y="255638"/>
                  </a:lnTo>
                  <a:lnTo>
                    <a:pt x="341579" y="257238"/>
                  </a:lnTo>
                  <a:lnTo>
                    <a:pt x="348462" y="258038"/>
                  </a:lnTo>
                  <a:lnTo>
                    <a:pt x="360451" y="259562"/>
                  </a:lnTo>
                  <a:lnTo>
                    <a:pt x="362064" y="258318"/>
                  </a:lnTo>
                  <a:lnTo>
                    <a:pt x="362534" y="254787"/>
                  </a:lnTo>
                  <a:close/>
                </a:path>
                <a:path w="2932429" h="375920">
                  <a:moveTo>
                    <a:pt x="387845" y="24701"/>
                  </a:moveTo>
                  <a:lnTo>
                    <a:pt x="386626" y="23063"/>
                  </a:lnTo>
                  <a:lnTo>
                    <a:pt x="374599" y="21386"/>
                  </a:lnTo>
                  <a:lnTo>
                    <a:pt x="367690" y="20497"/>
                  </a:lnTo>
                  <a:lnTo>
                    <a:pt x="366077" y="21742"/>
                  </a:lnTo>
                  <a:lnTo>
                    <a:pt x="365620" y="25273"/>
                  </a:lnTo>
                  <a:lnTo>
                    <a:pt x="366864" y="26898"/>
                  </a:lnTo>
                  <a:lnTo>
                    <a:pt x="373735" y="27774"/>
                  </a:lnTo>
                  <a:lnTo>
                    <a:pt x="385711" y="29451"/>
                  </a:lnTo>
                  <a:lnTo>
                    <a:pt x="387350" y="28232"/>
                  </a:lnTo>
                  <a:lnTo>
                    <a:pt x="387845" y="24701"/>
                  </a:lnTo>
                  <a:close/>
                </a:path>
                <a:path w="2932429" h="375920">
                  <a:moveTo>
                    <a:pt x="393217" y="259270"/>
                  </a:moveTo>
                  <a:lnTo>
                    <a:pt x="392023" y="257619"/>
                  </a:lnTo>
                  <a:lnTo>
                    <a:pt x="385140" y="256540"/>
                  </a:lnTo>
                  <a:lnTo>
                    <a:pt x="373138" y="254787"/>
                  </a:lnTo>
                  <a:lnTo>
                    <a:pt x="371500" y="256019"/>
                  </a:lnTo>
                  <a:lnTo>
                    <a:pt x="370992" y="259537"/>
                  </a:lnTo>
                  <a:lnTo>
                    <a:pt x="372224" y="261175"/>
                  </a:lnTo>
                  <a:lnTo>
                    <a:pt x="391020" y="263994"/>
                  </a:lnTo>
                  <a:lnTo>
                    <a:pt x="392671" y="262801"/>
                  </a:lnTo>
                  <a:lnTo>
                    <a:pt x="393217" y="259270"/>
                  </a:lnTo>
                  <a:close/>
                </a:path>
                <a:path w="2932429" h="375920">
                  <a:moveTo>
                    <a:pt x="418490" y="29565"/>
                  </a:moveTo>
                  <a:lnTo>
                    <a:pt x="417322" y="27914"/>
                  </a:lnTo>
                  <a:lnTo>
                    <a:pt x="398462" y="24841"/>
                  </a:lnTo>
                  <a:lnTo>
                    <a:pt x="396811" y="26047"/>
                  </a:lnTo>
                  <a:lnTo>
                    <a:pt x="396265" y="29578"/>
                  </a:lnTo>
                  <a:lnTo>
                    <a:pt x="397471" y="31216"/>
                  </a:lnTo>
                  <a:lnTo>
                    <a:pt x="404317" y="32283"/>
                  </a:lnTo>
                  <a:lnTo>
                    <a:pt x="416242" y="34277"/>
                  </a:lnTo>
                  <a:lnTo>
                    <a:pt x="417906" y="33096"/>
                  </a:lnTo>
                  <a:lnTo>
                    <a:pt x="418490" y="29565"/>
                  </a:lnTo>
                  <a:close/>
                </a:path>
                <a:path w="2932429" h="375920">
                  <a:moveTo>
                    <a:pt x="423786" y="264553"/>
                  </a:moveTo>
                  <a:lnTo>
                    <a:pt x="422630" y="262877"/>
                  </a:lnTo>
                  <a:lnTo>
                    <a:pt x="410679" y="260718"/>
                  </a:lnTo>
                  <a:lnTo>
                    <a:pt x="403821" y="259549"/>
                  </a:lnTo>
                  <a:lnTo>
                    <a:pt x="402158" y="260731"/>
                  </a:lnTo>
                  <a:lnTo>
                    <a:pt x="401561" y="264248"/>
                  </a:lnTo>
                  <a:lnTo>
                    <a:pt x="402742" y="265912"/>
                  </a:lnTo>
                  <a:lnTo>
                    <a:pt x="421462" y="269214"/>
                  </a:lnTo>
                  <a:lnTo>
                    <a:pt x="423138" y="268058"/>
                  </a:lnTo>
                  <a:lnTo>
                    <a:pt x="423786" y="264553"/>
                  </a:lnTo>
                  <a:close/>
                </a:path>
                <a:path w="2932429" h="375920">
                  <a:moveTo>
                    <a:pt x="449021" y="35267"/>
                  </a:moveTo>
                  <a:lnTo>
                    <a:pt x="447878" y="33578"/>
                  </a:lnTo>
                  <a:lnTo>
                    <a:pt x="435952" y="31254"/>
                  </a:lnTo>
                  <a:lnTo>
                    <a:pt x="429120" y="29997"/>
                  </a:lnTo>
                  <a:lnTo>
                    <a:pt x="427431" y="31165"/>
                  </a:lnTo>
                  <a:lnTo>
                    <a:pt x="426783" y="34671"/>
                  </a:lnTo>
                  <a:lnTo>
                    <a:pt x="427951" y="36347"/>
                  </a:lnTo>
                  <a:lnTo>
                    <a:pt x="446633" y="39903"/>
                  </a:lnTo>
                  <a:lnTo>
                    <a:pt x="448335" y="38773"/>
                  </a:lnTo>
                  <a:lnTo>
                    <a:pt x="449021" y="35267"/>
                  </a:lnTo>
                  <a:close/>
                </a:path>
                <a:path w="2932429" h="375920">
                  <a:moveTo>
                    <a:pt x="454202" y="270611"/>
                  </a:moveTo>
                  <a:lnTo>
                    <a:pt x="453085" y="268909"/>
                  </a:lnTo>
                  <a:lnTo>
                    <a:pt x="434378" y="265099"/>
                  </a:lnTo>
                  <a:lnTo>
                    <a:pt x="432676" y="266242"/>
                  </a:lnTo>
                  <a:lnTo>
                    <a:pt x="431990" y="269735"/>
                  </a:lnTo>
                  <a:lnTo>
                    <a:pt x="433133" y="271437"/>
                  </a:lnTo>
                  <a:lnTo>
                    <a:pt x="439928" y="272770"/>
                  </a:lnTo>
                  <a:lnTo>
                    <a:pt x="451764" y="275221"/>
                  </a:lnTo>
                  <a:lnTo>
                    <a:pt x="453466" y="274104"/>
                  </a:lnTo>
                  <a:lnTo>
                    <a:pt x="454202" y="270611"/>
                  </a:lnTo>
                  <a:close/>
                </a:path>
                <a:path w="2932429" h="375920">
                  <a:moveTo>
                    <a:pt x="479386" y="41757"/>
                  </a:moveTo>
                  <a:lnTo>
                    <a:pt x="478294" y="40030"/>
                  </a:lnTo>
                  <a:lnTo>
                    <a:pt x="466432" y="37401"/>
                  </a:lnTo>
                  <a:lnTo>
                    <a:pt x="459625" y="35966"/>
                  </a:lnTo>
                  <a:lnTo>
                    <a:pt x="457911" y="37084"/>
                  </a:lnTo>
                  <a:lnTo>
                    <a:pt x="457174" y="40576"/>
                  </a:lnTo>
                  <a:lnTo>
                    <a:pt x="458292" y="42291"/>
                  </a:lnTo>
                  <a:lnTo>
                    <a:pt x="465074" y="43713"/>
                  </a:lnTo>
                  <a:lnTo>
                    <a:pt x="476872" y="46329"/>
                  </a:lnTo>
                  <a:lnTo>
                    <a:pt x="478599" y="45237"/>
                  </a:lnTo>
                  <a:lnTo>
                    <a:pt x="479386" y="41757"/>
                  </a:lnTo>
                  <a:close/>
                </a:path>
                <a:path w="2932429" h="375920">
                  <a:moveTo>
                    <a:pt x="484454" y="277444"/>
                  </a:moveTo>
                  <a:lnTo>
                    <a:pt x="483374" y="275704"/>
                  </a:lnTo>
                  <a:lnTo>
                    <a:pt x="466509" y="271818"/>
                  </a:lnTo>
                  <a:lnTo>
                    <a:pt x="464769" y="271437"/>
                  </a:lnTo>
                  <a:lnTo>
                    <a:pt x="463042" y="272529"/>
                  </a:lnTo>
                  <a:lnTo>
                    <a:pt x="462267" y="276009"/>
                  </a:lnTo>
                  <a:lnTo>
                    <a:pt x="463359" y="277736"/>
                  </a:lnTo>
                  <a:lnTo>
                    <a:pt x="475145" y="280390"/>
                  </a:lnTo>
                  <a:lnTo>
                    <a:pt x="481888" y="281990"/>
                  </a:lnTo>
                  <a:lnTo>
                    <a:pt x="483628" y="280911"/>
                  </a:lnTo>
                  <a:lnTo>
                    <a:pt x="484454" y="277444"/>
                  </a:lnTo>
                  <a:close/>
                </a:path>
                <a:path w="2932429" h="375920">
                  <a:moveTo>
                    <a:pt x="509562" y="49009"/>
                  </a:moveTo>
                  <a:lnTo>
                    <a:pt x="508520" y="47269"/>
                  </a:lnTo>
                  <a:lnTo>
                    <a:pt x="501764" y="45567"/>
                  </a:lnTo>
                  <a:lnTo>
                    <a:pt x="489966" y="42735"/>
                  </a:lnTo>
                  <a:lnTo>
                    <a:pt x="488226" y="43802"/>
                  </a:lnTo>
                  <a:lnTo>
                    <a:pt x="487400" y="47269"/>
                  </a:lnTo>
                  <a:lnTo>
                    <a:pt x="488467" y="49009"/>
                  </a:lnTo>
                  <a:lnTo>
                    <a:pt x="495211" y="50609"/>
                  </a:lnTo>
                  <a:lnTo>
                    <a:pt x="506945" y="53530"/>
                  </a:lnTo>
                  <a:lnTo>
                    <a:pt x="508698" y="52489"/>
                  </a:lnTo>
                  <a:lnTo>
                    <a:pt x="509562" y="49009"/>
                  </a:lnTo>
                  <a:close/>
                </a:path>
                <a:path w="2932429" h="375920">
                  <a:moveTo>
                    <a:pt x="514515" y="285038"/>
                  </a:moveTo>
                  <a:lnTo>
                    <a:pt x="513486" y="283273"/>
                  </a:lnTo>
                  <a:lnTo>
                    <a:pt x="501738" y="280212"/>
                  </a:lnTo>
                  <a:lnTo>
                    <a:pt x="494995" y="278536"/>
                  </a:lnTo>
                  <a:lnTo>
                    <a:pt x="493242" y="279577"/>
                  </a:lnTo>
                  <a:lnTo>
                    <a:pt x="492379" y="283044"/>
                  </a:lnTo>
                  <a:lnTo>
                    <a:pt x="493433" y="284797"/>
                  </a:lnTo>
                  <a:lnTo>
                    <a:pt x="511848" y="289509"/>
                  </a:lnTo>
                  <a:lnTo>
                    <a:pt x="513613" y="288480"/>
                  </a:lnTo>
                  <a:lnTo>
                    <a:pt x="514515" y="285038"/>
                  </a:lnTo>
                  <a:close/>
                </a:path>
                <a:path w="2932429" h="375920">
                  <a:moveTo>
                    <a:pt x="539559" y="57061"/>
                  </a:moveTo>
                  <a:lnTo>
                    <a:pt x="538556" y="55283"/>
                  </a:lnTo>
                  <a:lnTo>
                    <a:pt x="520115" y="50266"/>
                  </a:lnTo>
                  <a:lnTo>
                    <a:pt x="518350" y="51295"/>
                  </a:lnTo>
                  <a:lnTo>
                    <a:pt x="517436" y="54749"/>
                  </a:lnTo>
                  <a:lnTo>
                    <a:pt x="518464" y="56515"/>
                  </a:lnTo>
                  <a:lnTo>
                    <a:pt x="530136" y="59639"/>
                  </a:lnTo>
                  <a:lnTo>
                    <a:pt x="536829" y="61506"/>
                  </a:lnTo>
                  <a:lnTo>
                    <a:pt x="538607" y="60502"/>
                  </a:lnTo>
                  <a:lnTo>
                    <a:pt x="539559" y="57061"/>
                  </a:lnTo>
                  <a:close/>
                </a:path>
                <a:path w="2932429" h="375920">
                  <a:moveTo>
                    <a:pt x="544372" y="293370"/>
                  </a:moveTo>
                  <a:lnTo>
                    <a:pt x="543394" y="291579"/>
                  </a:lnTo>
                  <a:lnTo>
                    <a:pt x="536702" y="289636"/>
                  </a:lnTo>
                  <a:lnTo>
                    <a:pt x="525030" y="286385"/>
                  </a:lnTo>
                  <a:lnTo>
                    <a:pt x="523252" y="287388"/>
                  </a:lnTo>
                  <a:lnTo>
                    <a:pt x="522300" y="290830"/>
                  </a:lnTo>
                  <a:lnTo>
                    <a:pt x="523303" y="292608"/>
                  </a:lnTo>
                  <a:lnTo>
                    <a:pt x="534936" y="295846"/>
                  </a:lnTo>
                  <a:lnTo>
                    <a:pt x="541591" y="297776"/>
                  </a:lnTo>
                  <a:lnTo>
                    <a:pt x="543382" y="296786"/>
                  </a:lnTo>
                  <a:lnTo>
                    <a:pt x="544372" y="293370"/>
                  </a:lnTo>
                  <a:close/>
                </a:path>
                <a:path w="2932429" h="375920">
                  <a:moveTo>
                    <a:pt x="569341" y="65849"/>
                  </a:moveTo>
                  <a:lnTo>
                    <a:pt x="568388" y="64046"/>
                  </a:lnTo>
                  <a:lnTo>
                    <a:pt x="550075" y="58572"/>
                  </a:lnTo>
                  <a:lnTo>
                    <a:pt x="548284" y="59550"/>
                  </a:lnTo>
                  <a:lnTo>
                    <a:pt x="547281" y="62979"/>
                  </a:lnTo>
                  <a:lnTo>
                    <a:pt x="548259" y="64770"/>
                  </a:lnTo>
                  <a:lnTo>
                    <a:pt x="554913" y="66713"/>
                  </a:lnTo>
                  <a:lnTo>
                    <a:pt x="566496" y="70218"/>
                  </a:lnTo>
                  <a:lnTo>
                    <a:pt x="568299" y="69265"/>
                  </a:lnTo>
                  <a:lnTo>
                    <a:pt x="569341" y="65849"/>
                  </a:lnTo>
                  <a:close/>
                </a:path>
                <a:path w="2932429" h="375920">
                  <a:moveTo>
                    <a:pt x="574027" y="302425"/>
                  </a:moveTo>
                  <a:lnTo>
                    <a:pt x="573087" y="300609"/>
                  </a:lnTo>
                  <a:lnTo>
                    <a:pt x="561505" y="296976"/>
                  </a:lnTo>
                  <a:lnTo>
                    <a:pt x="554850" y="294970"/>
                  </a:lnTo>
                  <a:lnTo>
                    <a:pt x="553059" y="295935"/>
                  </a:lnTo>
                  <a:lnTo>
                    <a:pt x="552018" y="299351"/>
                  </a:lnTo>
                  <a:lnTo>
                    <a:pt x="552983" y="301142"/>
                  </a:lnTo>
                  <a:lnTo>
                    <a:pt x="559612" y="303149"/>
                  </a:lnTo>
                  <a:lnTo>
                    <a:pt x="571144" y="306768"/>
                  </a:lnTo>
                  <a:lnTo>
                    <a:pt x="572947" y="305816"/>
                  </a:lnTo>
                  <a:lnTo>
                    <a:pt x="574027" y="302425"/>
                  </a:lnTo>
                  <a:close/>
                </a:path>
                <a:path w="2932429" h="375920">
                  <a:moveTo>
                    <a:pt x="598893" y="75374"/>
                  </a:moveTo>
                  <a:lnTo>
                    <a:pt x="597979" y="73558"/>
                  </a:lnTo>
                  <a:lnTo>
                    <a:pt x="586447" y="69735"/>
                  </a:lnTo>
                  <a:lnTo>
                    <a:pt x="579818" y="67627"/>
                  </a:lnTo>
                  <a:lnTo>
                    <a:pt x="578002" y="68567"/>
                  </a:lnTo>
                  <a:lnTo>
                    <a:pt x="576910" y="71958"/>
                  </a:lnTo>
                  <a:lnTo>
                    <a:pt x="577850" y="73774"/>
                  </a:lnTo>
                  <a:lnTo>
                    <a:pt x="584454" y="75882"/>
                  </a:lnTo>
                  <a:lnTo>
                    <a:pt x="595947" y="79679"/>
                  </a:lnTo>
                  <a:lnTo>
                    <a:pt x="597776" y="78765"/>
                  </a:lnTo>
                  <a:lnTo>
                    <a:pt x="598893" y="75374"/>
                  </a:lnTo>
                  <a:close/>
                </a:path>
                <a:path w="2932429" h="375920">
                  <a:moveTo>
                    <a:pt x="603504" y="312051"/>
                  </a:moveTo>
                  <a:lnTo>
                    <a:pt x="602564" y="310235"/>
                  </a:lnTo>
                  <a:lnTo>
                    <a:pt x="584466" y="304279"/>
                  </a:lnTo>
                  <a:lnTo>
                    <a:pt x="582637" y="305206"/>
                  </a:lnTo>
                  <a:lnTo>
                    <a:pt x="581533" y="308584"/>
                  </a:lnTo>
                  <a:lnTo>
                    <a:pt x="582447" y="310413"/>
                  </a:lnTo>
                  <a:lnTo>
                    <a:pt x="600583" y="316369"/>
                  </a:lnTo>
                  <a:lnTo>
                    <a:pt x="602399" y="315442"/>
                  </a:lnTo>
                  <a:lnTo>
                    <a:pt x="603504" y="312051"/>
                  </a:lnTo>
                  <a:close/>
                </a:path>
                <a:path w="2932429" h="375920">
                  <a:moveTo>
                    <a:pt x="628332" y="84950"/>
                  </a:moveTo>
                  <a:lnTo>
                    <a:pt x="627392" y="83134"/>
                  </a:lnTo>
                  <a:lnTo>
                    <a:pt x="615886" y="79489"/>
                  </a:lnTo>
                  <a:lnTo>
                    <a:pt x="609295" y="77330"/>
                  </a:lnTo>
                  <a:lnTo>
                    <a:pt x="607466" y="78257"/>
                  </a:lnTo>
                  <a:lnTo>
                    <a:pt x="606361" y="81635"/>
                  </a:lnTo>
                  <a:lnTo>
                    <a:pt x="607275" y="83464"/>
                  </a:lnTo>
                  <a:lnTo>
                    <a:pt x="613892" y="85636"/>
                  </a:lnTo>
                  <a:lnTo>
                    <a:pt x="625449" y="89293"/>
                  </a:lnTo>
                  <a:lnTo>
                    <a:pt x="627265" y="88341"/>
                  </a:lnTo>
                  <a:lnTo>
                    <a:pt x="628332" y="84950"/>
                  </a:lnTo>
                  <a:close/>
                </a:path>
                <a:path w="2932429" h="375920">
                  <a:moveTo>
                    <a:pt x="633095" y="321170"/>
                  </a:moveTo>
                  <a:lnTo>
                    <a:pt x="632117" y="319366"/>
                  </a:lnTo>
                  <a:lnTo>
                    <a:pt x="625475" y="317398"/>
                  </a:lnTo>
                  <a:lnTo>
                    <a:pt x="613918" y="313829"/>
                  </a:lnTo>
                  <a:lnTo>
                    <a:pt x="612101" y="314782"/>
                  </a:lnTo>
                  <a:lnTo>
                    <a:pt x="611047" y="318185"/>
                  </a:lnTo>
                  <a:lnTo>
                    <a:pt x="612000" y="319989"/>
                  </a:lnTo>
                  <a:lnTo>
                    <a:pt x="623608" y="323570"/>
                  </a:lnTo>
                  <a:lnTo>
                    <a:pt x="630275" y="325551"/>
                  </a:lnTo>
                  <a:lnTo>
                    <a:pt x="632079" y="324586"/>
                  </a:lnTo>
                  <a:lnTo>
                    <a:pt x="633095" y="321170"/>
                  </a:lnTo>
                  <a:close/>
                </a:path>
                <a:path w="2932429" h="375920">
                  <a:moveTo>
                    <a:pt x="657961" y="93764"/>
                  </a:moveTo>
                  <a:lnTo>
                    <a:pt x="656971" y="91973"/>
                  </a:lnTo>
                  <a:lnTo>
                    <a:pt x="645375" y="88620"/>
                  </a:lnTo>
                  <a:lnTo>
                    <a:pt x="638733" y="86614"/>
                  </a:lnTo>
                  <a:lnTo>
                    <a:pt x="636930" y="87591"/>
                  </a:lnTo>
                  <a:lnTo>
                    <a:pt x="635914" y="91008"/>
                  </a:lnTo>
                  <a:lnTo>
                    <a:pt x="636879" y="92798"/>
                  </a:lnTo>
                  <a:lnTo>
                    <a:pt x="638581" y="93319"/>
                  </a:lnTo>
                  <a:lnTo>
                    <a:pt x="655193" y="98183"/>
                  </a:lnTo>
                  <a:lnTo>
                    <a:pt x="656983" y="97193"/>
                  </a:lnTo>
                  <a:lnTo>
                    <a:pt x="657961" y="93764"/>
                  </a:lnTo>
                  <a:close/>
                </a:path>
                <a:path w="2932429" h="375920">
                  <a:moveTo>
                    <a:pt x="662901" y="329552"/>
                  </a:moveTo>
                  <a:lnTo>
                    <a:pt x="661885" y="327774"/>
                  </a:lnTo>
                  <a:lnTo>
                    <a:pt x="655193" y="325970"/>
                  </a:lnTo>
                  <a:lnTo>
                    <a:pt x="643547" y="322694"/>
                  </a:lnTo>
                  <a:lnTo>
                    <a:pt x="641756" y="323684"/>
                  </a:lnTo>
                  <a:lnTo>
                    <a:pt x="640791" y="327113"/>
                  </a:lnTo>
                  <a:lnTo>
                    <a:pt x="641781" y="328891"/>
                  </a:lnTo>
                  <a:lnTo>
                    <a:pt x="648487" y="330809"/>
                  </a:lnTo>
                  <a:lnTo>
                    <a:pt x="660196" y="334010"/>
                  </a:lnTo>
                  <a:lnTo>
                    <a:pt x="661962" y="332994"/>
                  </a:lnTo>
                  <a:lnTo>
                    <a:pt x="662901" y="329552"/>
                  </a:lnTo>
                  <a:close/>
                </a:path>
                <a:path w="2932429" h="375920">
                  <a:moveTo>
                    <a:pt x="687806" y="101841"/>
                  </a:moveTo>
                  <a:lnTo>
                    <a:pt x="686765" y="100076"/>
                  </a:lnTo>
                  <a:lnTo>
                    <a:pt x="668401" y="95173"/>
                  </a:lnTo>
                  <a:lnTo>
                    <a:pt x="666635" y="96189"/>
                  </a:lnTo>
                  <a:lnTo>
                    <a:pt x="665695" y="99631"/>
                  </a:lnTo>
                  <a:lnTo>
                    <a:pt x="666699" y="101409"/>
                  </a:lnTo>
                  <a:lnTo>
                    <a:pt x="685152" y="106324"/>
                  </a:lnTo>
                  <a:lnTo>
                    <a:pt x="686904" y="105283"/>
                  </a:lnTo>
                  <a:lnTo>
                    <a:pt x="687806" y="101841"/>
                  </a:lnTo>
                  <a:close/>
                </a:path>
                <a:path w="2932429" h="375920">
                  <a:moveTo>
                    <a:pt x="692899" y="337197"/>
                  </a:moveTo>
                  <a:lnTo>
                    <a:pt x="691845" y="335445"/>
                  </a:lnTo>
                  <a:lnTo>
                    <a:pt x="680110" y="332549"/>
                  </a:lnTo>
                  <a:lnTo>
                    <a:pt x="673379" y="330822"/>
                  </a:lnTo>
                  <a:lnTo>
                    <a:pt x="671626" y="331851"/>
                  </a:lnTo>
                  <a:lnTo>
                    <a:pt x="670737" y="335305"/>
                  </a:lnTo>
                  <a:lnTo>
                    <a:pt x="671779" y="337070"/>
                  </a:lnTo>
                  <a:lnTo>
                    <a:pt x="678522" y="338810"/>
                  </a:lnTo>
                  <a:lnTo>
                    <a:pt x="690308" y="341718"/>
                  </a:lnTo>
                  <a:lnTo>
                    <a:pt x="692048" y="340652"/>
                  </a:lnTo>
                  <a:lnTo>
                    <a:pt x="692899" y="337197"/>
                  </a:lnTo>
                  <a:close/>
                </a:path>
                <a:path w="2932429" h="375920">
                  <a:moveTo>
                    <a:pt x="717842" y="109143"/>
                  </a:moveTo>
                  <a:lnTo>
                    <a:pt x="716762" y="107416"/>
                  </a:lnTo>
                  <a:lnTo>
                    <a:pt x="705015" y="104648"/>
                  </a:lnTo>
                  <a:lnTo>
                    <a:pt x="698284" y="102984"/>
                  </a:lnTo>
                  <a:lnTo>
                    <a:pt x="696531" y="104038"/>
                  </a:lnTo>
                  <a:lnTo>
                    <a:pt x="695680" y="107505"/>
                  </a:lnTo>
                  <a:lnTo>
                    <a:pt x="696734" y="109258"/>
                  </a:lnTo>
                  <a:lnTo>
                    <a:pt x="703503" y="110921"/>
                  </a:lnTo>
                  <a:lnTo>
                    <a:pt x="715302" y="113703"/>
                  </a:lnTo>
                  <a:lnTo>
                    <a:pt x="717042" y="112610"/>
                  </a:lnTo>
                  <a:lnTo>
                    <a:pt x="717842" y="109143"/>
                  </a:lnTo>
                  <a:close/>
                </a:path>
                <a:path w="2932429" h="375920">
                  <a:moveTo>
                    <a:pt x="723074" y="344081"/>
                  </a:moveTo>
                  <a:lnTo>
                    <a:pt x="721982" y="342366"/>
                  </a:lnTo>
                  <a:lnTo>
                    <a:pt x="710171" y="339763"/>
                  </a:lnTo>
                  <a:lnTo>
                    <a:pt x="703414" y="338201"/>
                  </a:lnTo>
                  <a:lnTo>
                    <a:pt x="701675" y="339280"/>
                  </a:lnTo>
                  <a:lnTo>
                    <a:pt x="700874" y="342747"/>
                  </a:lnTo>
                  <a:lnTo>
                    <a:pt x="701954" y="344487"/>
                  </a:lnTo>
                  <a:lnTo>
                    <a:pt x="713803" y="347192"/>
                  </a:lnTo>
                  <a:lnTo>
                    <a:pt x="720598" y="348665"/>
                  </a:lnTo>
                  <a:lnTo>
                    <a:pt x="722325" y="347560"/>
                  </a:lnTo>
                  <a:lnTo>
                    <a:pt x="723074" y="344081"/>
                  </a:lnTo>
                  <a:close/>
                </a:path>
                <a:path w="2932429" h="375920">
                  <a:moveTo>
                    <a:pt x="748068" y="115684"/>
                  </a:moveTo>
                  <a:lnTo>
                    <a:pt x="746937" y="113969"/>
                  </a:lnTo>
                  <a:lnTo>
                    <a:pt x="740156" y="112585"/>
                  </a:lnTo>
                  <a:lnTo>
                    <a:pt x="728357" y="110032"/>
                  </a:lnTo>
                  <a:lnTo>
                    <a:pt x="726630" y="111125"/>
                  </a:lnTo>
                  <a:lnTo>
                    <a:pt x="725868" y="114617"/>
                  </a:lnTo>
                  <a:lnTo>
                    <a:pt x="726973" y="116332"/>
                  </a:lnTo>
                  <a:lnTo>
                    <a:pt x="733767" y="117817"/>
                  </a:lnTo>
                  <a:lnTo>
                    <a:pt x="745642" y="120294"/>
                  </a:lnTo>
                  <a:lnTo>
                    <a:pt x="747344" y="119176"/>
                  </a:lnTo>
                  <a:lnTo>
                    <a:pt x="748068" y="115684"/>
                  </a:lnTo>
                  <a:close/>
                </a:path>
                <a:path w="2932429" h="375920">
                  <a:moveTo>
                    <a:pt x="753427" y="350202"/>
                  </a:moveTo>
                  <a:lnTo>
                    <a:pt x="752271" y="348500"/>
                  </a:lnTo>
                  <a:lnTo>
                    <a:pt x="745464" y="347205"/>
                  </a:lnTo>
                  <a:lnTo>
                    <a:pt x="733615" y="344817"/>
                  </a:lnTo>
                  <a:lnTo>
                    <a:pt x="731913" y="345948"/>
                  </a:lnTo>
                  <a:lnTo>
                    <a:pt x="731189" y="349440"/>
                  </a:lnTo>
                  <a:lnTo>
                    <a:pt x="732320" y="351142"/>
                  </a:lnTo>
                  <a:lnTo>
                    <a:pt x="739152" y="352539"/>
                  </a:lnTo>
                  <a:lnTo>
                    <a:pt x="751065" y="354850"/>
                  </a:lnTo>
                  <a:lnTo>
                    <a:pt x="752754" y="353695"/>
                  </a:lnTo>
                  <a:lnTo>
                    <a:pt x="753427" y="350202"/>
                  </a:lnTo>
                  <a:close/>
                </a:path>
                <a:path w="2932429" h="375920">
                  <a:moveTo>
                    <a:pt x="778446" y="121424"/>
                  </a:moveTo>
                  <a:lnTo>
                    <a:pt x="777278" y="119748"/>
                  </a:lnTo>
                  <a:lnTo>
                    <a:pt x="765403" y="117602"/>
                  </a:lnTo>
                  <a:lnTo>
                    <a:pt x="758596" y="116293"/>
                  </a:lnTo>
                  <a:lnTo>
                    <a:pt x="756894" y="117436"/>
                  </a:lnTo>
                  <a:lnTo>
                    <a:pt x="756234" y="120942"/>
                  </a:lnTo>
                  <a:lnTo>
                    <a:pt x="757377" y="122631"/>
                  </a:lnTo>
                  <a:lnTo>
                    <a:pt x="764209" y="123939"/>
                  </a:lnTo>
                  <a:lnTo>
                    <a:pt x="776147" y="126098"/>
                  </a:lnTo>
                  <a:lnTo>
                    <a:pt x="777824" y="124929"/>
                  </a:lnTo>
                  <a:lnTo>
                    <a:pt x="778446" y="121424"/>
                  </a:lnTo>
                  <a:close/>
                </a:path>
                <a:path w="2932429" h="375920">
                  <a:moveTo>
                    <a:pt x="783907" y="355536"/>
                  </a:moveTo>
                  <a:lnTo>
                    <a:pt x="782726" y="353872"/>
                  </a:lnTo>
                  <a:lnTo>
                    <a:pt x="770801" y="351878"/>
                  </a:lnTo>
                  <a:lnTo>
                    <a:pt x="763968" y="350659"/>
                  </a:lnTo>
                  <a:lnTo>
                    <a:pt x="762292" y="351840"/>
                  </a:lnTo>
                  <a:lnTo>
                    <a:pt x="761669" y="355346"/>
                  </a:lnTo>
                  <a:lnTo>
                    <a:pt x="762838" y="357022"/>
                  </a:lnTo>
                  <a:lnTo>
                    <a:pt x="769696" y="358241"/>
                  </a:lnTo>
                  <a:lnTo>
                    <a:pt x="781672" y="360248"/>
                  </a:lnTo>
                  <a:lnTo>
                    <a:pt x="783336" y="359054"/>
                  </a:lnTo>
                  <a:lnTo>
                    <a:pt x="783907" y="355536"/>
                  </a:lnTo>
                  <a:close/>
                </a:path>
                <a:path w="2932429" h="375920">
                  <a:moveTo>
                    <a:pt x="808977" y="126365"/>
                  </a:moveTo>
                  <a:lnTo>
                    <a:pt x="807758" y="124714"/>
                  </a:lnTo>
                  <a:lnTo>
                    <a:pt x="795832" y="122885"/>
                  </a:lnTo>
                  <a:lnTo>
                    <a:pt x="788987" y="121754"/>
                  </a:lnTo>
                  <a:lnTo>
                    <a:pt x="787323" y="122948"/>
                  </a:lnTo>
                  <a:lnTo>
                    <a:pt x="786752" y="126466"/>
                  </a:lnTo>
                  <a:lnTo>
                    <a:pt x="787946" y="128117"/>
                  </a:lnTo>
                  <a:lnTo>
                    <a:pt x="794804" y="129260"/>
                  </a:lnTo>
                  <a:lnTo>
                    <a:pt x="806805" y="131102"/>
                  </a:lnTo>
                  <a:lnTo>
                    <a:pt x="808443" y="129882"/>
                  </a:lnTo>
                  <a:lnTo>
                    <a:pt x="808977" y="126365"/>
                  </a:lnTo>
                  <a:close/>
                </a:path>
                <a:path w="2932429" h="375920">
                  <a:moveTo>
                    <a:pt x="814527" y="360083"/>
                  </a:moveTo>
                  <a:lnTo>
                    <a:pt x="813295" y="358444"/>
                  </a:lnTo>
                  <a:lnTo>
                    <a:pt x="801319" y="356768"/>
                  </a:lnTo>
                  <a:lnTo>
                    <a:pt x="794461" y="355727"/>
                  </a:lnTo>
                  <a:lnTo>
                    <a:pt x="792822" y="356946"/>
                  </a:lnTo>
                  <a:lnTo>
                    <a:pt x="792289" y="360464"/>
                  </a:lnTo>
                  <a:lnTo>
                    <a:pt x="793496" y="362115"/>
                  </a:lnTo>
                  <a:lnTo>
                    <a:pt x="800392" y="363156"/>
                  </a:lnTo>
                  <a:lnTo>
                    <a:pt x="812406" y="364845"/>
                  </a:lnTo>
                  <a:lnTo>
                    <a:pt x="814031" y="363613"/>
                  </a:lnTo>
                  <a:lnTo>
                    <a:pt x="814527" y="360083"/>
                  </a:lnTo>
                  <a:close/>
                </a:path>
                <a:path w="2932429" h="375920">
                  <a:moveTo>
                    <a:pt x="839622" y="130492"/>
                  </a:moveTo>
                  <a:lnTo>
                    <a:pt x="838365" y="128879"/>
                  </a:lnTo>
                  <a:lnTo>
                    <a:pt x="826389" y="127368"/>
                  </a:lnTo>
                  <a:lnTo>
                    <a:pt x="819518" y="126415"/>
                  </a:lnTo>
                  <a:lnTo>
                    <a:pt x="817892" y="127647"/>
                  </a:lnTo>
                  <a:lnTo>
                    <a:pt x="817410" y="131178"/>
                  </a:lnTo>
                  <a:lnTo>
                    <a:pt x="818642" y="132816"/>
                  </a:lnTo>
                  <a:lnTo>
                    <a:pt x="830668" y="134429"/>
                  </a:lnTo>
                  <a:lnTo>
                    <a:pt x="837577" y="135280"/>
                  </a:lnTo>
                  <a:lnTo>
                    <a:pt x="839190" y="134035"/>
                  </a:lnTo>
                  <a:lnTo>
                    <a:pt x="839622" y="130492"/>
                  </a:lnTo>
                  <a:close/>
                </a:path>
                <a:path w="2932429" h="375920">
                  <a:moveTo>
                    <a:pt x="845248" y="363816"/>
                  </a:moveTo>
                  <a:lnTo>
                    <a:pt x="843965" y="362229"/>
                  </a:lnTo>
                  <a:lnTo>
                    <a:pt x="826846" y="360222"/>
                  </a:lnTo>
                  <a:lnTo>
                    <a:pt x="825080" y="359994"/>
                  </a:lnTo>
                  <a:lnTo>
                    <a:pt x="823468" y="361251"/>
                  </a:lnTo>
                  <a:lnTo>
                    <a:pt x="823023" y="364794"/>
                  </a:lnTo>
                  <a:lnTo>
                    <a:pt x="824280" y="366407"/>
                  </a:lnTo>
                  <a:lnTo>
                    <a:pt x="843254" y="368642"/>
                  </a:lnTo>
                  <a:lnTo>
                    <a:pt x="844842" y="367360"/>
                  </a:lnTo>
                  <a:lnTo>
                    <a:pt x="845248" y="363816"/>
                  </a:lnTo>
                  <a:close/>
                </a:path>
                <a:path w="2932429" h="375920">
                  <a:moveTo>
                    <a:pt x="870369" y="133794"/>
                  </a:moveTo>
                  <a:lnTo>
                    <a:pt x="869073" y="132219"/>
                  </a:lnTo>
                  <a:lnTo>
                    <a:pt x="857059" y="131025"/>
                  </a:lnTo>
                  <a:lnTo>
                    <a:pt x="850163" y="130263"/>
                  </a:lnTo>
                  <a:lnTo>
                    <a:pt x="848575" y="131533"/>
                  </a:lnTo>
                  <a:lnTo>
                    <a:pt x="848182" y="135077"/>
                  </a:lnTo>
                  <a:lnTo>
                    <a:pt x="849464" y="136677"/>
                  </a:lnTo>
                  <a:lnTo>
                    <a:pt x="856373" y="137439"/>
                  </a:lnTo>
                  <a:lnTo>
                    <a:pt x="868451" y="138645"/>
                  </a:lnTo>
                  <a:lnTo>
                    <a:pt x="870026" y="137337"/>
                  </a:lnTo>
                  <a:lnTo>
                    <a:pt x="870369" y="133794"/>
                  </a:lnTo>
                  <a:close/>
                </a:path>
                <a:path w="2932429" h="375920">
                  <a:moveTo>
                    <a:pt x="876046" y="366750"/>
                  </a:moveTo>
                  <a:lnTo>
                    <a:pt x="874725" y="365188"/>
                  </a:lnTo>
                  <a:lnTo>
                    <a:pt x="855789" y="363461"/>
                  </a:lnTo>
                  <a:lnTo>
                    <a:pt x="854214" y="364756"/>
                  </a:lnTo>
                  <a:lnTo>
                    <a:pt x="853859" y="368300"/>
                  </a:lnTo>
                  <a:lnTo>
                    <a:pt x="855154" y="369887"/>
                  </a:lnTo>
                  <a:lnTo>
                    <a:pt x="874179" y="371627"/>
                  </a:lnTo>
                  <a:lnTo>
                    <a:pt x="875741" y="370306"/>
                  </a:lnTo>
                  <a:lnTo>
                    <a:pt x="876046" y="366750"/>
                  </a:lnTo>
                  <a:close/>
                </a:path>
                <a:path w="2932429" h="375920">
                  <a:moveTo>
                    <a:pt x="901204" y="136271"/>
                  </a:moveTo>
                  <a:lnTo>
                    <a:pt x="899858" y="134734"/>
                  </a:lnTo>
                  <a:lnTo>
                    <a:pt x="880910" y="133286"/>
                  </a:lnTo>
                  <a:lnTo>
                    <a:pt x="879348" y="134607"/>
                  </a:lnTo>
                  <a:lnTo>
                    <a:pt x="879055" y="138150"/>
                  </a:lnTo>
                  <a:lnTo>
                    <a:pt x="880376" y="139712"/>
                  </a:lnTo>
                  <a:lnTo>
                    <a:pt x="887310" y="140296"/>
                  </a:lnTo>
                  <a:lnTo>
                    <a:pt x="899414" y="141173"/>
                  </a:lnTo>
                  <a:lnTo>
                    <a:pt x="900950" y="139827"/>
                  </a:lnTo>
                  <a:lnTo>
                    <a:pt x="901204" y="136271"/>
                  </a:lnTo>
                  <a:close/>
                </a:path>
                <a:path w="2932429" h="375920">
                  <a:moveTo>
                    <a:pt x="906919" y="368871"/>
                  </a:moveTo>
                  <a:lnTo>
                    <a:pt x="905560" y="367347"/>
                  </a:lnTo>
                  <a:lnTo>
                    <a:pt x="893495" y="366610"/>
                  </a:lnTo>
                  <a:lnTo>
                    <a:pt x="886574" y="366115"/>
                  </a:lnTo>
                  <a:lnTo>
                    <a:pt x="885037" y="367449"/>
                  </a:lnTo>
                  <a:lnTo>
                    <a:pt x="884783" y="371005"/>
                  </a:lnTo>
                  <a:lnTo>
                    <a:pt x="886117" y="372554"/>
                  </a:lnTo>
                  <a:lnTo>
                    <a:pt x="893064" y="373049"/>
                  </a:lnTo>
                  <a:lnTo>
                    <a:pt x="905179" y="373786"/>
                  </a:lnTo>
                  <a:lnTo>
                    <a:pt x="906703" y="372427"/>
                  </a:lnTo>
                  <a:lnTo>
                    <a:pt x="906919" y="368871"/>
                  </a:lnTo>
                  <a:close/>
                </a:path>
                <a:path w="2932429" h="375920">
                  <a:moveTo>
                    <a:pt x="932091" y="137909"/>
                  </a:moveTo>
                  <a:lnTo>
                    <a:pt x="930706" y="136398"/>
                  </a:lnTo>
                  <a:lnTo>
                    <a:pt x="911720" y="135470"/>
                  </a:lnTo>
                  <a:lnTo>
                    <a:pt x="910196" y="136829"/>
                  </a:lnTo>
                  <a:lnTo>
                    <a:pt x="909993" y="140385"/>
                  </a:lnTo>
                  <a:lnTo>
                    <a:pt x="911364" y="141909"/>
                  </a:lnTo>
                  <a:lnTo>
                    <a:pt x="918311" y="142303"/>
                  </a:lnTo>
                  <a:lnTo>
                    <a:pt x="930440" y="142849"/>
                  </a:lnTo>
                  <a:lnTo>
                    <a:pt x="931938" y="141465"/>
                  </a:lnTo>
                  <a:lnTo>
                    <a:pt x="932091" y="137909"/>
                  </a:lnTo>
                  <a:close/>
                </a:path>
                <a:path w="2932429" h="375920">
                  <a:moveTo>
                    <a:pt x="937831" y="370166"/>
                  </a:moveTo>
                  <a:lnTo>
                    <a:pt x="936421" y="368681"/>
                  </a:lnTo>
                  <a:lnTo>
                    <a:pt x="929500" y="368465"/>
                  </a:lnTo>
                  <a:lnTo>
                    <a:pt x="917422" y="367957"/>
                  </a:lnTo>
                  <a:lnTo>
                    <a:pt x="915911" y="369328"/>
                  </a:lnTo>
                  <a:lnTo>
                    <a:pt x="915758" y="372897"/>
                  </a:lnTo>
                  <a:lnTo>
                    <a:pt x="917130" y="374408"/>
                  </a:lnTo>
                  <a:lnTo>
                    <a:pt x="936218" y="375132"/>
                  </a:lnTo>
                  <a:lnTo>
                    <a:pt x="937717" y="373735"/>
                  </a:lnTo>
                  <a:lnTo>
                    <a:pt x="937831" y="370166"/>
                  </a:lnTo>
                  <a:close/>
                </a:path>
                <a:path w="2932429" h="375920">
                  <a:moveTo>
                    <a:pt x="963015" y="138709"/>
                  </a:moveTo>
                  <a:lnTo>
                    <a:pt x="961593" y="137236"/>
                  </a:lnTo>
                  <a:lnTo>
                    <a:pt x="949515" y="137020"/>
                  </a:lnTo>
                  <a:lnTo>
                    <a:pt x="942581" y="136817"/>
                  </a:lnTo>
                  <a:lnTo>
                    <a:pt x="941095" y="138226"/>
                  </a:lnTo>
                  <a:lnTo>
                    <a:pt x="940993" y="141782"/>
                  </a:lnTo>
                  <a:lnTo>
                    <a:pt x="942403" y="143268"/>
                  </a:lnTo>
                  <a:lnTo>
                    <a:pt x="944181" y="143332"/>
                  </a:lnTo>
                  <a:lnTo>
                    <a:pt x="961491" y="143687"/>
                  </a:lnTo>
                  <a:lnTo>
                    <a:pt x="962964" y="142265"/>
                  </a:lnTo>
                  <a:lnTo>
                    <a:pt x="963015" y="138709"/>
                  </a:lnTo>
                  <a:close/>
                </a:path>
                <a:path w="2932429" h="375920">
                  <a:moveTo>
                    <a:pt x="968756" y="370649"/>
                  </a:moveTo>
                  <a:lnTo>
                    <a:pt x="967320" y="369189"/>
                  </a:lnTo>
                  <a:lnTo>
                    <a:pt x="965542" y="369189"/>
                  </a:lnTo>
                  <a:lnTo>
                    <a:pt x="948309" y="368973"/>
                  </a:lnTo>
                  <a:lnTo>
                    <a:pt x="946835" y="370395"/>
                  </a:lnTo>
                  <a:lnTo>
                    <a:pt x="946772" y="373951"/>
                  </a:lnTo>
                  <a:lnTo>
                    <a:pt x="948194" y="375424"/>
                  </a:lnTo>
                  <a:lnTo>
                    <a:pt x="960323" y="375615"/>
                  </a:lnTo>
                  <a:lnTo>
                    <a:pt x="967282" y="375640"/>
                  </a:lnTo>
                  <a:lnTo>
                    <a:pt x="968743" y="374205"/>
                  </a:lnTo>
                  <a:lnTo>
                    <a:pt x="968756" y="370649"/>
                  </a:lnTo>
                  <a:close/>
                </a:path>
                <a:path w="2932429" h="375920">
                  <a:moveTo>
                    <a:pt x="993978" y="142341"/>
                  </a:moveTo>
                  <a:lnTo>
                    <a:pt x="993965" y="138772"/>
                  </a:lnTo>
                  <a:lnTo>
                    <a:pt x="992530" y="137337"/>
                  </a:lnTo>
                  <a:lnTo>
                    <a:pt x="973467" y="137337"/>
                  </a:lnTo>
                  <a:lnTo>
                    <a:pt x="972019" y="138772"/>
                  </a:lnTo>
                  <a:lnTo>
                    <a:pt x="972019" y="142341"/>
                  </a:lnTo>
                  <a:lnTo>
                    <a:pt x="973467" y="143789"/>
                  </a:lnTo>
                  <a:lnTo>
                    <a:pt x="992530" y="143789"/>
                  </a:lnTo>
                  <a:lnTo>
                    <a:pt x="993978" y="142341"/>
                  </a:lnTo>
                  <a:close/>
                </a:path>
                <a:path w="2932429" h="375920">
                  <a:moveTo>
                    <a:pt x="999731" y="370636"/>
                  </a:moveTo>
                  <a:lnTo>
                    <a:pt x="998283" y="369201"/>
                  </a:lnTo>
                  <a:lnTo>
                    <a:pt x="979233" y="369201"/>
                  </a:lnTo>
                  <a:lnTo>
                    <a:pt x="977785" y="370636"/>
                  </a:lnTo>
                  <a:lnTo>
                    <a:pt x="977785" y="374205"/>
                  </a:lnTo>
                  <a:lnTo>
                    <a:pt x="979233" y="375653"/>
                  </a:lnTo>
                  <a:lnTo>
                    <a:pt x="998283" y="375653"/>
                  </a:lnTo>
                  <a:lnTo>
                    <a:pt x="999731" y="374205"/>
                  </a:lnTo>
                  <a:lnTo>
                    <a:pt x="999731" y="370636"/>
                  </a:lnTo>
                  <a:close/>
                </a:path>
                <a:path w="2932429" h="375920">
                  <a:moveTo>
                    <a:pt x="1024953" y="138785"/>
                  </a:moveTo>
                  <a:lnTo>
                    <a:pt x="1023505" y="137337"/>
                  </a:lnTo>
                  <a:lnTo>
                    <a:pt x="1004455" y="137337"/>
                  </a:lnTo>
                  <a:lnTo>
                    <a:pt x="1003007" y="138785"/>
                  </a:lnTo>
                  <a:lnTo>
                    <a:pt x="1003007" y="142341"/>
                  </a:lnTo>
                  <a:lnTo>
                    <a:pt x="1004455" y="143789"/>
                  </a:lnTo>
                  <a:lnTo>
                    <a:pt x="1023505" y="143789"/>
                  </a:lnTo>
                  <a:lnTo>
                    <a:pt x="1024953" y="142341"/>
                  </a:lnTo>
                  <a:lnTo>
                    <a:pt x="1024953" y="138785"/>
                  </a:lnTo>
                  <a:close/>
                </a:path>
                <a:path w="2932429" h="375920">
                  <a:moveTo>
                    <a:pt x="1030719" y="370636"/>
                  </a:moveTo>
                  <a:lnTo>
                    <a:pt x="1029271" y="369201"/>
                  </a:lnTo>
                  <a:lnTo>
                    <a:pt x="1010221" y="369201"/>
                  </a:lnTo>
                  <a:lnTo>
                    <a:pt x="1008773" y="370636"/>
                  </a:lnTo>
                  <a:lnTo>
                    <a:pt x="1008773" y="374205"/>
                  </a:lnTo>
                  <a:lnTo>
                    <a:pt x="1010221" y="375653"/>
                  </a:lnTo>
                  <a:lnTo>
                    <a:pt x="1029271" y="375653"/>
                  </a:lnTo>
                  <a:lnTo>
                    <a:pt x="1030719" y="374205"/>
                  </a:lnTo>
                  <a:lnTo>
                    <a:pt x="1030719" y="370636"/>
                  </a:lnTo>
                  <a:close/>
                </a:path>
                <a:path w="2932429" h="375920">
                  <a:moveTo>
                    <a:pt x="1055941" y="138785"/>
                  </a:moveTo>
                  <a:lnTo>
                    <a:pt x="1054493" y="137337"/>
                  </a:lnTo>
                  <a:lnTo>
                    <a:pt x="1035443" y="137337"/>
                  </a:lnTo>
                  <a:lnTo>
                    <a:pt x="1033995" y="138785"/>
                  </a:lnTo>
                  <a:lnTo>
                    <a:pt x="1033995" y="142341"/>
                  </a:lnTo>
                  <a:lnTo>
                    <a:pt x="1035443" y="143789"/>
                  </a:lnTo>
                  <a:lnTo>
                    <a:pt x="1054493" y="143789"/>
                  </a:lnTo>
                  <a:lnTo>
                    <a:pt x="1055941" y="142341"/>
                  </a:lnTo>
                  <a:lnTo>
                    <a:pt x="1055941" y="138785"/>
                  </a:lnTo>
                  <a:close/>
                </a:path>
                <a:path w="2932429" h="375920">
                  <a:moveTo>
                    <a:pt x="1061707" y="370636"/>
                  </a:moveTo>
                  <a:lnTo>
                    <a:pt x="1060259" y="369201"/>
                  </a:lnTo>
                  <a:lnTo>
                    <a:pt x="1041196" y="369201"/>
                  </a:lnTo>
                  <a:lnTo>
                    <a:pt x="1039761" y="370636"/>
                  </a:lnTo>
                  <a:lnTo>
                    <a:pt x="1039761" y="374205"/>
                  </a:lnTo>
                  <a:lnTo>
                    <a:pt x="1041196" y="375653"/>
                  </a:lnTo>
                  <a:lnTo>
                    <a:pt x="1060259" y="375653"/>
                  </a:lnTo>
                  <a:lnTo>
                    <a:pt x="1061707" y="374205"/>
                  </a:lnTo>
                  <a:lnTo>
                    <a:pt x="1061707" y="370636"/>
                  </a:lnTo>
                  <a:close/>
                </a:path>
                <a:path w="2932429" h="375920">
                  <a:moveTo>
                    <a:pt x="1086929" y="138785"/>
                  </a:moveTo>
                  <a:lnTo>
                    <a:pt x="1085481" y="137337"/>
                  </a:lnTo>
                  <a:lnTo>
                    <a:pt x="1066419" y="137337"/>
                  </a:lnTo>
                  <a:lnTo>
                    <a:pt x="1064983" y="138785"/>
                  </a:lnTo>
                  <a:lnTo>
                    <a:pt x="1064983" y="142341"/>
                  </a:lnTo>
                  <a:lnTo>
                    <a:pt x="1066419" y="143789"/>
                  </a:lnTo>
                  <a:lnTo>
                    <a:pt x="1085481" y="143789"/>
                  </a:lnTo>
                  <a:lnTo>
                    <a:pt x="1086929" y="142341"/>
                  </a:lnTo>
                  <a:lnTo>
                    <a:pt x="1086929" y="138785"/>
                  </a:lnTo>
                  <a:close/>
                </a:path>
                <a:path w="2932429" h="375920">
                  <a:moveTo>
                    <a:pt x="1092695" y="370636"/>
                  </a:moveTo>
                  <a:lnTo>
                    <a:pt x="1091247" y="369201"/>
                  </a:lnTo>
                  <a:lnTo>
                    <a:pt x="1072184" y="369201"/>
                  </a:lnTo>
                  <a:lnTo>
                    <a:pt x="1070737" y="370636"/>
                  </a:lnTo>
                  <a:lnTo>
                    <a:pt x="1070737" y="374205"/>
                  </a:lnTo>
                  <a:lnTo>
                    <a:pt x="1072184" y="375653"/>
                  </a:lnTo>
                  <a:lnTo>
                    <a:pt x="1091247" y="375653"/>
                  </a:lnTo>
                  <a:lnTo>
                    <a:pt x="1092695" y="374205"/>
                  </a:lnTo>
                  <a:lnTo>
                    <a:pt x="1092695" y="370636"/>
                  </a:lnTo>
                  <a:close/>
                </a:path>
                <a:path w="2932429" h="375920">
                  <a:moveTo>
                    <a:pt x="1117917" y="138785"/>
                  </a:moveTo>
                  <a:lnTo>
                    <a:pt x="1116469" y="137337"/>
                  </a:lnTo>
                  <a:lnTo>
                    <a:pt x="1097407" y="137337"/>
                  </a:lnTo>
                  <a:lnTo>
                    <a:pt x="1095971" y="138785"/>
                  </a:lnTo>
                  <a:lnTo>
                    <a:pt x="1095971" y="142341"/>
                  </a:lnTo>
                  <a:lnTo>
                    <a:pt x="1097407" y="143789"/>
                  </a:lnTo>
                  <a:lnTo>
                    <a:pt x="1116469" y="143789"/>
                  </a:lnTo>
                  <a:lnTo>
                    <a:pt x="1117917" y="142341"/>
                  </a:lnTo>
                  <a:lnTo>
                    <a:pt x="1117917" y="138785"/>
                  </a:lnTo>
                  <a:close/>
                </a:path>
                <a:path w="2932429" h="375920">
                  <a:moveTo>
                    <a:pt x="1123670" y="370636"/>
                  </a:moveTo>
                  <a:lnTo>
                    <a:pt x="1122235" y="369201"/>
                  </a:lnTo>
                  <a:lnTo>
                    <a:pt x="1103172" y="369201"/>
                  </a:lnTo>
                  <a:lnTo>
                    <a:pt x="1101725" y="370636"/>
                  </a:lnTo>
                  <a:lnTo>
                    <a:pt x="1101725" y="374205"/>
                  </a:lnTo>
                  <a:lnTo>
                    <a:pt x="1103172" y="375653"/>
                  </a:lnTo>
                  <a:lnTo>
                    <a:pt x="1122235" y="375653"/>
                  </a:lnTo>
                  <a:lnTo>
                    <a:pt x="1123670" y="374205"/>
                  </a:lnTo>
                  <a:lnTo>
                    <a:pt x="1123670" y="370636"/>
                  </a:lnTo>
                  <a:close/>
                </a:path>
                <a:path w="2932429" h="375920">
                  <a:moveTo>
                    <a:pt x="1148892" y="138785"/>
                  </a:moveTo>
                  <a:lnTo>
                    <a:pt x="1147445" y="137337"/>
                  </a:lnTo>
                  <a:lnTo>
                    <a:pt x="1128395" y="137337"/>
                  </a:lnTo>
                  <a:lnTo>
                    <a:pt x="1126947" y="138785"/>
                  </a:lnTo>
                  <a:lnTo>
                    <a:pt x="1126947" y="142341"/>
                  </a:lnTo>
                  <a:lnTo>
                    <a:pt x="1128395" y="143789"/>
                  </a:lnTo>
                  <a:lnTo>
                    <a:pt x="1147445" y="143789"/>
                  </a:lnTo>
                  <a:lnTo>
                    <a:pt x="1148892" y="142341"/>
                  </a:lnTo>
                  <a:lnTo>
                    <a:pt x="1148892" y="138785"/>
                  </a:lnTo>
                  <a:close/>
                </a:path>
                <a:path w="2932429" h="375920">
                  <a:moveTo>
                    <a:pt x="1154658" y="370636"/>
                  </a:moveTo>
                  <a:lnTo>
                    <a:pt x="1153210" y="369201"/>
                  </a:lnTo>
                  <a:lnTo>
                    <a:pt x="1134160" y="369201"/>
                  </a:lnTo>
                  <a:lnTo>
                    <a:pt x="1132713" y="370636"/>
                  </a:lnTo>
                  <a:lnTo>
                    <a:pt x="1132713" y="374205"/>
                  </a:lnTo>
                  <a:lnTo>
                    <a:pt x="1134160" y="375653"/>
                  </a:lnTo>
                  <a:lnTo>
                    <a:pt x="1153210" y="375653"/>
                  </a:lnTo>
                  <a:lnTo>
                    <a:pt x="1154658" y="374205"/>
                  </a:lnTo>
                  <a:lnTo>
                    <a:pt x="1154658" y="370636"/>
                  </a:lnTo>
                  <a:close/>
                </a:path>
                <a:path w="2932429" h="375920">
                  <a:moveTo>
                    <a:pt x="1179880" y="138785"/>
                  </a:moveTo>
                  <a:lnTo>
                    <a:pt x="1178433" y="137337"/>
                  </a:lnTo>
                  <a:lnTo>
                    <a:pt x="1159383" y="137337"/>
                  </a:lnTo>
                  <a:lnTo>
                    <a:pt x="1157935" y="138785"/>
                  </a:lnTo>
                  <a:lnTo>
                    <a:pt x="1157935" y="142341"/>
                  </a:lnTo>
                  <a:lnTo>
                    <a:pt x="1159383" y="143789"/>
                  </a:lnTo>
                  <a:lnTo>
                    <a:pt x="1178433" y="143789"/>
                  </a:lnTo>
                  <a:lnTo>
                    <a:pt x="1179880" y="142341"/>
                  </a:lnTo>
                  <a:lnTo>
                    <a:pt x="1179880" y="138785"/>
                  </a:lnTo>
                  <a:close/>
                </a:path>
                <a:path w="2932429" h="375920">
                  <a:moveTo>
                    <a:pt x="1185646" y="370636"/>
                  </a:moveTo>
                  <a:lnTo>
                    <a:pt x="1184198" y="369201"/>
                  </a:lnTo>
                  <a:lnTo>
                    <a:pt x="1165136" y="369201"/>
                  </a:lnTo>
                  <a:lnTo>
                    <a:pt x="1163701" y="370636"/>
                  </a:lnTo>
                  <a:lnTo>
                    <a:pt x="1163701" y="374205"/>
                  </a:lnTo>
                  <a:lnTo>
                    <a:pt x="1165136" y="375653"/>
                  </a:lnTo>
                  <a:lnTo>
                    <a:pt x="1184198" y="375653"/>
                  </a:lnTo>
                  <a:lnTo>
                    <a:pt x="1185646" y="374205"/>
                  </a:lnTo>
                  <a:lnTo>
                    <a:pt x="1185646" y="370636"/>
                  </a:lnTo>
                  <a:close/>
                </a:path>
                <a:path w="2932429" h="375920">
                  <a:moveTo>
                    <a:pt x="1210868" y="138785"/>
                  </a:moveTo>
                  <a:lnTo>
                    <a:pt x="1209421" y="137337"/>
                  </a:lnTo>
                  <a:lnTo>
                    <a:pt x="1190358" y="137337"/>
                  </a:lnTo>
                  <a:lnTo>
                    <a:pt x="1188923" y="138785"/>
                  </a:lnTo>
                  <a:lnTo>
                    <a:pt x="1188923" y="142341"/>
                  </a:lnTo>
                  <a:lnTo>
                    <a:pt x="1190358" y="143789"/>
                  </a:lnTo>
                  <a:lnTo>
                    <a:pt x="1209421" y="143789"/>
                  </a:lnTo>
                  <a:lnTo>
                    <a:pt x="1210868" y="142341"/>
                  </a:lnTo>
                  <a:lnTo>
                    <a:pt x="1210868" y="138785"/>
                  </a:lnTo>
                  <a:close/>
                </a:path>
                <a:path w="2932429" h="375920">
                  <a:moveTo>
                    <a:pt x="1216634" y="370636"/>
                  </a:moveTo>
                  <a:lnTo>
                    <a:pt x="1215186" y="369201"/>
                  </a:lnTo>
                  <a:lnTo>
                    <a:pt x="1196124" y="369201"/>
                  </a:lnTo>
                  <a:lnTo>
                    <a:pt x="1194676" y="370636"/>
                  </a:lnTo>
                  <a:lnTo>
                    <a:pt x="1194676" y="374205"/>
                  </a:lnTo>
                  <a:lnTo>
                    <a:pt x="1196124" y="375653"/>
                  </a:lnTo>
                  <a:lnTo>
                    <a:pt x="1215186" y="375653"/>
                  </a:lnTo>
                  <a:lnTo>
                    <a:pt x="1216634" y="374205"/>
                  </a:lnTo>
                  <a:lnTo>
                    <a:pt x="1216634" y="370636"/>
                  </a:lnTo>
                  <a:close/>
                </a:path>
                <a:path w="2932429" h="375920">
                  <a:moveTo>
                    <a:pt x="1241856" y="138785"/>
                  </a:moveTo>
                  <a:lnTo>
                    <a:pt x="1240409" y="137337"/>
                  </a:lnTo>
                  <a:lnTo>
                    <a:pt x="1221346" y="137337"/>
                  </a:lnTo>
                  <a:lnTo>
                    <a:pt x="1219911" y="138785"/>
                  </a:lnTo>
                  <a:lnTo>
                    <a:pt x="1219911" y="142341"/>
                  </a:lnTo>
                  <a:lnTo>
                    <a:pt x="1221346" y="143789"/>
                  </a:lnTo>
                  <a:lnTo>
                    <a:pt x="1240409" y="143789"/>
                  </a:lnTo>
                  <a:lnTo>
                    <a:pt x="1241856" y="142341"/>
                  </a:lnTo>
                  <a:lnTo>
                    <a:pt x="1241856" y="138785"/>
                  </a:lnTo>
                  <a:close/>
                </a:path>
                <a:path w="2932429" h="375920">
                  <a:moveTo>
                    <a:pt x="1247609" y="370636"/>
                  </a:moveTo>
                  <a:lnTo>
                    <a:pt x="1246174" y="369201"/>
                  </a:lnTo>
                  <a:lnTo>
                    <a:pt x="1227112" y="369201"/>
                  </a:lnTo>
                  <a:lnTo>
                    <a:pt x="1225664" y="370636"/>
                  </a:lnTo>
                  <a:lnTo>
                    <a:pt x="1225664" y="374205"/>
                  </a:lnTo>
                  <a:lnTo>
                    <a:pt x="1227112" y="375653"/>
                  </a:lnTo>
                  <a:lnTo>
                    <a:pt x="1246174" y="375653"/>
                  </a:lnTo>
                  <a:lnTo>
                    <a:pt x="1247609" y="374205"/>
                  </a:lnTo>
                  <a:lnTo>
                    <a:pt x="1247609" y="370636"/>
                  </a:lnTo>
                  <a:close/>
                </a:path>
                <a:path w="2932429" h="375920">
                  <a:moveTo>
                    <a:pt x="1272832" y="138785"/>
                  </a:moveTo>
                  <a:lnTo>
                    <a:pt x="1271397" y="137337"/>
                  </a:lnTo>
                  <a:lnTo>
                    <a:pt x="1252334" y="137337"/>
                  </a:lnTo>
                  <a:lnTo>
                    <a:pt x="1250886" y="138785"/>
                  </a:lnTo>
                  <a:lnTo>
                    <a:pt x="1250886" y="142341"/>
                  </a:lnTo>
                  <a:lnTo>
                    <a:pt x="1252334" y="143789"/>
                  </a:lnTo>
                  <a:lnTo>
                    <a:pt x="1271397" y="143789"/>
                  </a:lnTo>
                  <a:lnTo>
                    <a:pt x="1272832" y="142341"/>
                  </a:lnTo>
                  <a:lnTo>
                    <a:pt x="1272832" y="138785"/>
                  </a:lnTo>
                  <a:close/>
                </a:path>
                <a:path w="2932429" h="375920">
                  <a:moveTo>
                    <a:pt x="1278597" y="370636"/>
                  </a:moveTo>
                  <a:lnTo>
                    <a:pt x="1277150" y="369201"/>
                  </a:lnTo>
                  <a:lnTo>
                    <a:pt x="1258100" y="369201"/>
                  </a:lnTo>
                  <a:lnTo>
                    <a:pt x="1256652" y="370636"/>
                  </a:lnTo>
                  <a:lnTo>
                    <a:pt x="1256652" y="374205"/>
                  </a:lnTo>
                  <a:lnTo>
                    <a:pt x="1258100" y="375653"/>
                  </a:lnTo>
                  <a:lnTo>
                    <a:pt x="1277150" y="375653"/>
                  </a:lnTo>
                  <a:lnTo>
                    <a:pt x="1278597" y="374205"/>
                  </a:lnTo>
                  <a:lnTo>
                    <a:pt x="1278597" y="370636"/>
                  </a:lnTo>
                  <a:close/>
                </a:path>
                <a:path w="2932429" h="375920">
                  <a:moveTo>
                    <a:pt x="1303820" y="138785"/>
                  </a:moveTo>
                  <a:lnTo>
                    <a:pt x="1302372" y="137337"/>
                  </a:lnTo>
                  <a:lnTo>
                    <a:pt x="1283322" y="137337"/>
                  </a:lnTo>
                  <a:lnTo>
                    <a:pt x="1281874" y="138785"/>
                  </a:lnTo>
                  <a:lnTo>
                    <a:pt x="1281874" y="142341"/>
                  </a:lnTo>
                  <a:lnTo>
                    <a:pt x="1283322" y="143789"/>
                  </a:lnTo>
                  <a:lnTo>
                    <a:pt x="1302372" y="143789"/>
                  </a:lnTo>
                  <a:lnTo>
                    <a:pt x="1303820" y="142341"/>
                  </a:lnTo>
                  <a:lnTo>
                    <a:pt x="1303820" y="138785"/>
                  </a:lnTo>
                  <a:close/>
                </a:path>
                <a:path w="2932429" h="375920">
                  <a:moveTo>
                    <a:pt x="1309585" y="370636"/>
                  </a:moveTo>
                  <a:lnTo>
                    <a:pt x="1308138" y="369201"/>
                  </a:lnTo>
                  <a:lnTo>
                    <a:pt x="1289075" y="369201"/>
                  </a:lnTo>
                  <a:lnTo>
                    <a:pt x="1287640" y="370636"/>
                  </a:lnTo>
                  <a:lnTo>
                    <a:pt x="1287640" y="374205"/>
                  </a:lnTo>
                  <a:lnTo>
                    <a:pt x="1289075" y="375653"/>
                  </a:lnTo>
                  <a:lnTo>
                    <a:pt x="1308138" y="375653"/>
                  </a:lnTo>
                  <a:lnTo>
                    <a:pt x="1309585" y="374205"/>
                  </a:lnTo>
                  <a:lnTo>
                    <a:pt x="1309585" y="370636"/>
                  </a:lnTo>
                  <a:close/>
                </a:path>
                <a:path w="2932429" h="375920">
                  <a:moveTo>
                    <a:pt x="1334808" y="138785"/>
                  </a:moveTo>
                  <a:lnTo>
                    <a:pt x="1333360" y="137337"/>
                  </a:lnTo>
                  <a:lnTo>
                    <a:pt x="1314297" y="137337"/>
                  </a:lnTo>
                  <a:lnTo>
                    <a:pt x="1312862" y="138785"/>
                  </a:lnTo>
                  <a:lnTo>
                    <a:pt x="1312862" y="142341"/>
                  </a:lnTo>
                  <a:lnTo>
                    <a:pt x="1314297" y="143789"/>
                  </a:lnTo>
                  <a:lnTo>
                    <a:pt x="1333360" y="143789"/>
                  </a:lnTo>
                  <a:lnTo>
                    <a:pt x="1334808" y="142341"/>
                  </a:lnTo>
                  <a:lnTo>
                    <a:pt x="1334808" y="138785"/>
                  </a:lnTo>
                  <a:close/>
                </a:path>
                <a:path w="2932429" h="375920">
                  <a:moveTo>
                    <a:pt x="1340573" y="370636"/>
                  </a:moveTo>
                  <a:lnTo>
                    <a:pt x="1339126" y="369201"/>
                  </a:lnTo>
                  <a:lnTo>
                    <a:pt x="1320063" y="369201"/>
                  </a:lnTo>
                  <a:lnTo>
                    <a:pt x="1318628" y="370636"/>
                  </a:lnTo>
                  <a:lnTo>
                    <a:pt x="1318628" y="374205"/>
                  </a:lnTo>
                  <a:lnTo>
                    <a:pt x="1320063" y="375653"/>
                  </a:lnTo>
                  <a:lnTo>
                    <a:pt x="1339126" y="375653"/>
                  </a:lnTo>
                  <a:lnTo>
                    <a:pt x="1340573" y="374205"/>
                  </a:lnTo>
                  <a:lnTo>
                    <a:pt x="1340573" y="370636"/>
                  </a:lnTo>
                  <a:close/>
                </a:path>
                <a:path w="2932429" h="375920">
                  <a:moveTo>
                    <a:pt x="1365796" y="138785"/>
                  </a:moveTo>
                  <a:lnTo>
                    <a:pt x="1364348" y="137337"/>
                  </a:lnTo>
                  <a:lnTo>
                    <a:pt x="1345285" y="137337"/>
                  </a:lnTo>
                  <a:lnTo>
                    <a:pt x="1343850" y="138785"/>
                  </a:lnTo>
                  <a:lnTo>
                    <a:pt x="1343850" y="142341"/>
                  </a:lnTo>
                  <a:lnTo>
                    <a:pt x="1345285" y="143789"/>
                  </a:lnTo>
                  <a:lnTo>
                    <a:pt x="1364348" y="143789"/>
                  </a:lnTo>
                  <a:lnTo>
                    <a:pt x="1365796" y="142341"/>
                  </a:lnTo>
                  <a:lnTo>
                    <a:pt x="1365796" y="138785"/>
                  </a:lnTo>
                  <a:close/>
                </a:path>
                <a:path w="2932429" h="375920">
                  <a:moveTo>
                    <a:pt x="1371549" y="370636"/>
                  </a:moveTo>
                  <a:lnTo>
                    <a:pt x="1370114" y="369201"/>
                  </a:lnTo>
                  <a:lnTo>
                    <a:pt x="1351051" y="369201"/>
                  </a:lnTo>
                  <a:lnTo>
                    <a:pt x="1349603" y="370636"/>
                  </a:lnTo>
                  <a:lnTo>
                    <a:pt x="1349603" y="374205"/>
                  </a:lnTo>
                  <a:lnTo>
                    <a:pt x="1351051" y="375653"/>
                  </a:lnTo>
                  <a:lnTo>
                    <a:pt x="1370114" y="375653"/>
                  </a:lnTo>
                  <a:lnTo>
                    <a:pt x="1371549" y="374205"/>
                  </a:lnTo>
                  <a:lnTo>
                    <a:pt x="1371549" y="370636"/>
                  </a:lnTo>
                  <a:close/>
                </a:path>
                <a:path w="2932429" h="375920">
                  <a:moveTo>
                    <a:pt x="1396771" y="138785"/>
                  </a:moveTo>
                  <a:lnTo>
                    <a:pt x="1395336" y="137337"/>
                  </a:lnTo>
                  <a:lnTo>
                    <a:pt x="1376273" y="137337"/>
                  </a:lnTo>
                  <a:lnTo>
                    <a:pt x="1374825" y="138785"/>
                  </a:lnTo>
                  <a:lnTo>
                    <a:pt x="1374825" y="142341"/>
                  </a:lnTo>
                  <a:lnTo>
                    <a:pt x="1376273" y="143789"/>
                  </a:lnTo>
                  <a:lnTo>
                    <a:pt x="1395336" y="143789"/>
                  </a:lnTo>
                  <a:lnTo>
                    <a:pt x="1396771" y="142341"/>
                  </a:lnTo>
                  <a:lnTo>
                    <a:pt x="1396771" y="138785"/>
                  </a:lnTo>
                  <a:close/>
                </a:path>
                <a:path w="2932429" h="375920">
                  <a:moveTo>
                    <a:pt x="1402537" y="370636"/>
                  </a:moveTo>
                  <a:lnTo>
                    <a:pt x="1401089" y="369201"/>
                  </a:lnTo>
                  <a:lnTo>
                    <a:pt x="1382039" y="369201"/>
                  </a:lnTo>
                  <a:lnTo>
                    <a:pt x="1380591" y="370636"/>
                  </a:lnTo>
                  <a:lnTo>
                    <a:pt x="1380591" y="374205"/>
                  </a:lnTo>
                  <a:lnTo>
                    <a:pt x="1382039" y="375653"/>
                  </a:lnTo>
                  <a:lnTo>
                    <a:pt x="1401089" y="375653"/>
                  </a:lnTo>
                  <a:lnTo>
                    <a:pt x="1402537" y="374205"/>
                  </a:lnTo>
                  <a:lnTo>
                    <a:pt x="1402537" y="370636"/>
                  </a:lnTo>
                  <a:close/>
                </a:path>
                <a:path w="2932429" h="375920">
                  <a:moveTo>
                    <a:pt x="1427759" y="138785"/>
                  </a:moveTo>
                  <a:lnTo>
                    <a:pt x="1426311" y="137337"/>
                  </a:lnTo>
                  <a:lnTo>
                    <a:pt x="1407261" y="137337"/>
                  </a:lnTo>
                  <a:lnTo>
                    <a:pt x="1405813" y="138785"/>
                  </a:lnTo>
                  <a:lnTo>
                    <a:pt x="1405813" y="142341"/>
                  </a:lnTo>
                  <a:lnTo>
                    <a:pt x="1407261" y="143789"/>
                  </a:lnTo>
                  <a:lnTo>
                    <a:pt x="1426311" y="143789"/>
                  </a:lnTo>
                  <a:lnTo>
                    <a:pt x="1427759" y="142341"/>
                  </a:lnTo>
                  <a:lnTo>
                    <a:pt x="1427759" y="138785"/>
                  </a:lnTo>
                  <a:close/>
                </a:path>
                <a:path w="2932429" h="375920">
                  <a:moveTo>
                    <a:pt x="1433525" y="370636"/>
                  </a:moveTo>
                  <a:lnTo>
                    <a:pt x="1432077" y="369201"/>
                  </a:lnTo>
                  <a:lnTo>
                    <a:pt x="1413027" y="369201"/>
                  </a:lnTo>
                  <a:lnTo>
                    <a:pt x="1411579" y="370636"/>
                  </a:lnTo>
                  <a:lnTo>
                    <a:pt x="1411579" y="374205"/>
                  </a:lnTo>
                  <a:lnTo>
                    <a:pt x="1413027" y="375653"/>
                  </a:lnTo>
                  <a:lnTo>
                    <a:pt x="1432077" y="375653"/>
                  </a:lnTo>
                  <a:lnTo>
                    <a:pt x="1433525" y="374205"/>
                  </a:lnTo>
                  <a:lnTo>
                    <a:pt x="1433525" y="370636"/>
                  </a:lnTo>
                  <a:close/>
                </a:path>
                <a:path w="2932429" h="375920">
                  <a:moveTo>
                    <a:pt x="1458747" y="138785"/>
                  </a:moveTo>
                  <a:lnTo>
                    <a:pt x="1457299" y="137337"/>
                  </a:lnTo>
                  <a:lnTo>
                    <a:pt x="1438249" y="137337"/>
                  </a:lnTo>
                  <a:lnTo>
                    <a:pt x="1436801" y="138785"/>
                  </a:lnTo>
                  <a:lnTo>
                    <a:pt x="1436801" y="142341"/>
                  </a:lnTo>
                  <a:lnTo>
                    <a:pt x="1438249" y="143789"/>
                  </a:lnTo>
                  <a:lnTo>
                    <a:pt x="1457299" y="143789"/>
                  </a:lnTo>
                  <a:lnTo>
                    <a:pt x="1458747" y="142341"/>
                  </a:lnTo>
                  <a:lnTo>
                    <a:pt x="1458747" y="138785"/>
                  </a:lnTo>
                  <a:close/>
                </a:path>
                <a:path w="2932429" h="375920">
                  <a:moveTo>
                    <a:pt x="1464513" y="370636"/>
                  </a:moveTo>
                  <a:lnTo>
                    <a:pt x="1463065" y="369201"/>
                  </a:lnTo>
                  <a:lnTo>
                    <a:pt x="1444002" y="369201"/>
                  </a:lnTo>
                  <a:lnTo>
                    <a:pt x="1442567" y="370636"/>
                  </a:lnTo>
                  <a:lnTo>
                    <a:pt x="1442567" y="374205"/>
                  </a:lnTo>
                  <a:lnTo>
                    <a:pt x="1444002" y="375653"/>
                  </a:lnTo>
                  <a:lnTo>
                    <a:pt x="1463065" y="375653"/>
                  </a:lnTo>
                  <a:lnTo>
                    <a:pt x="1464513" y="374205"/>
                  </a:lnTo>
                  <a:lnTo>
                    <a:pt x="1464513" y="370636"/>
                  </a:lnTo>
                  <a:close/>
                </a:path>
                <a:path w="2932429" h="375920">
                  <a:moveTo>
                    <a:pt x="1489735" y="138785"/>
                  </a:moveTo>
                  <a:lnTo>
                    <a:pt x="1488287" y="137337"/>
                  </a:lnTo>
                  <a:lnTo>
                    <a:pt x="1469224" y="137337"/>
                  </a:lnTo>
                  <a:lnTo>
                    <a:pt x="1467789" y="138785"/>
                  </a:lnTo>
                  <a:lnTo>
                    <a:pt x="1467789" y="142341"/>
                  </a:lnTo>
                  <a:lnTo>
                    <a:pt x="1469224" y="143789"/>
                  </a:lnTo>
                  <a:lnTo>
                    <a:pt x="1488287" y="143789"/>
                  </a:lnTo>
                  <a:lnTo>
                    <a:pt x="1489735" y="142341"/>
                  </a:lnTo>
                  <a:lnTo>
                    <a:pt x="1489735" y="138785"/>
                  </a:lnTo>
                  <a:close/>
                </a:path>
                <a:path w="2932429" h="375920">
                  <a:moveTo>
                    <a:pt x="1495501" y="370636"/>
                  </a:moveTo>
                  <a:lnTo>
                    <a:pt x="1494053" y="369201"/>
                  </a:lnTo>
                  <a:lnTo>
                    <a:pt x="1474990" y="369201"/>
                  </a:lnTo>
                  <a:lnTo>
                    <a:pt x="1473542" y="370636"/>
                  </a:lnTo>
                  <a:lnTo>
                    <a:pt x="1473542" y="374205"/>
                  </a:lnTo>
                  <a:lnTo>
                    <a:pt x="1474990" y="375653"/>
                  </a:lnTo>
                  <a:lnTo>
                    <a:pt x="1494053" y="375653"/>
                  </a:lnTo>
                  <a:lnTo>
                    <a:pt x="1495501" y="374205"/>
                  </a:lnTo>
                  <a:lnTo>
                    <a:pt x="1495501" y="370636"/>
                  </a:lnTo>
                  <a:close/>
                </a:path>
                <a:path w="2932429" h="375920">
                  <a:moveTo>
                    <a:pt x="1520710" y="138785"/>
                  </a:moveTo>
                  <a:lnTo>
                    <a:pt x="1519275" y="137337"/>
                  </a:lnTo>
                  <a:lnTo>
                    <a:pt x="1500212" y="137337"/>
                  </a:lnTo>
                  <a:lnTo>
                    <a:pt x="1498765" y="138785"/>
                  </a:lnTo>
                  <a:lnTo>
                    <a:pt x="1498765" y="142341"/>
                  </a:lnTo>
                  <a:lnTo>
                    <a:pt x="1500212" y="143789"/>
                  </a:lnTo>
                  <a:lnTo>
                    <a:pt x="1519275" y="143789"/>
                  </a:lnTo>
                  <a:lnTo>
                    <a:pt x="1520710" y="142341"/>
                  </a:lnTo>
                  <a:lnTo>
                    <a:pt x="1520710" y="138785"/>
                  </a:lnTo>
                  <a:close/>
                </a:path>
                <a:path w="2932429" h="375920">
                  <a:moveTo>
                    <a:pt x="1526476" y="370636"/>
                  </a:moveTo>
                  <a:lnTo>
                    <a:pt x="1525028" y="369201"/>
                  </a:lnTo>
                  <a:lnTo>
                    <a:pt x="1505978" y="369201"/>
                  </a:lnTo>
                  <a:lnTo>
                    <a:pt x="1504530" y="370636"/>
                  </a:lnTo>
                  <a:lnTo>
                    <a:pt x="1504530" y="374205"/>
                  </a:lnTo>
                  <a:lnTo>
                    <a:pt x="1505978" y="375653"/>
                  </a:lnTo>
                  <a:lnTo>
                    <a:pt x="1525028" y="375653"/>
                  </a:lnTo>
                  <a:lnTo>
                    <a:pt x="1526476" y="374205"/>
                  </a:lnTo>
                  <a:lnTo>
                    <a:pt x="1526476" y="370636"/>
                  </a:lnTo>
                  <a:close/>
                </a:path>
                <a:path w="2932429" h="375920">
                  <a:moveTo>
                    <a:pt x="1551698" y="138785"/>
                  </a:moveTo>
                  <a:lnTo>
                    <a:pt x="1550250" y="137337"/>
                  </a:lnTo>
                  <a:lnTo>
                    <a:pt x="1531200" y="137337"/>
                  </a:lnTo>
                  <a:lnTo>
                    <a:pt x="1529753" y="138785"/>
                  </a:lnTo>
                  <a:lnTo>
                    <a:pt x="1529753" y="142341"/>
                  </a:lnTo>
                  <a:lnTo>
                    <a:pt x="1531200" y="143789"/>
                  </a:lnTo>
                  <a:lnTo>
                    <a:pt x="1550250" y="143789"/>
                  </a:lnTo>
                  <a:lnTo>
                    <a:pt x="1551698" y="142341"/>
                  </a:lnTo>
                  <a:lnTo>
                    <a:pt x="1551698" y="138785"/>
                  </a:lnTo>
                  <a:close/>
                </a:path>
                <a:path w="2932429" h="375920">
                  <a:moveTo>
                    <a:pt x="1557464" y="370636"/>
                  </a:moveTo>
                  <a:lnTo>
                    <a:pt x="1556016" y="369201"/>
                  </a:lnTo>
                  <a:lnTo>
                    <a:pt x="1536966" y="369201"/>
                  </a:lnTo>
                  <a:lnTo>
                    <a:pt x="1535518" y="370636"/>
                  </a:lnTo>
                  <a:lnTo>
                    <a:pt x="1535518" y="374205"/>
                  </a:lnTo>
                  <a:lnTo>
                    <a:pt x="1536966" y="375653"/>
                  </a:lnTo>
                  <a:lnTo>
                    <a:pt x="1556016" y="375653"/>
                  </a:lnTo>
                  <a:lnTo>
                    <a:pt x="1557464" y="374205"/>
                  </a:lnTo>
                  <a:lnTo>
                    <a:pt x="1557464" y="370636"/>
                  </a:lnTo>
                  <a:close/>
                </a:path>
                <a:path w="2932429" h="375920">
                  <a:moveTo>
                    <a:pt x="1582686" y="138785"/>
                  </a:moveTo>
                  <a:lnTo>
                    <a:pt x="1581238" y="137337"/>
                  </a:lnTo>
                  <a:lnTo>
                    <a:pt x="1562188" y="137337"/>
                  </a:lnTo>
                  <a:lnTo>
                    <a:pt x="1560741" y="138785"/>
                  </a:lnTo>
                  <a:lnTo>
                    <a:pt x="1560741" y="142341"/>
                  </a:lnTo>
                  <a:lnTo>
                    <a:pt x="1562188" y="143789"/>
                  </a:lnTo>
                  <a:lnTo>
                    <a:pt x="1581238" y="143789"/>
                  </a:lnTo>
                  <a:lnTo>
                    <a:pt x="1582686" y="142341"/>
                  </a:lnTo>
                  <a:lnTo>
                    <a:pt x="1582686" y="138785"/>
                  </a:lnTo>
                  <a:close/>
                </a:path>
                <a:path w="2932429" h="375920">
                  <a:moveTo>
                    <a:pt x="1588452" y="370636"/>
                  </a:moveTo>
                  <a:lnTo>
                    <a:pt x="1587004" y="369201"/>
                  </a:lnTo>
                  <a:lnTo>
                    <a:pt x="1567942" y="369201"/>
                  </a:lnTo>
                  <a:lnTo>
                    <a:pt x="1566506" y="370636"/>
                  </a:lnTo>
                  <a:lnTo>
                    <a:pt x="1566506" y="374205"/>
                  </a:lnTo>
                  <a:lnTo>
                    <a:pt x="1567942" y="375653"/>
                  </a:lnTo>
                  <a:lnTo>
                    <a:pt x="1587004" y="375653"/>
                  </a:lnTo>
                  <a:lnTo>
                    <a:pt x="1588452" y="374205"/>
                  </a:lnTo>
                  <a:lnTo>
                    <a:pt x="1588452" y="370636"/>
                  </a:lnTo>
                  <a:close/>
                </a:path>
                <a:path w="2932429" h="375920">
                  <a:moveTo>
                    <a:pt x="1613674" y="138785"/>
                  </a:moveTo>
                  <a:lnTo>
                    <a:pt x="1612226" y="137337"/>
                  </a:lnTo>
                  <a:lnTo>
                    <a:pt x="1593164" y="137337"/>
                  </a:lnTo>
                  <a:lnTo>
                    <a:pt x="1591729" y="138785"/>
                  </a:lnTo>
                  <a:lnTo>
                    <a:pt x="1591729" y="142341"/>
                  </a:lnTo>
                  <a:lnTo>
                    <a:pt x="1593164" y="143789"/>
                  </a:lnTo>
                  <a:lnTo>
                    <a:pt x="1612226" y="143789"/>
                  </a:lnTo>
                  <a:lnTo>
                    <a:pt x="1613674" y="142341"/>
                  </a:lnTo>
                  <a:lnTo>
                    <a:pt x="1613674" y="138785"/>
                  </a:lnTo>
                  <a:close/>
                </a:path>
                <a:path w="2932429" h="375920">
                  <a:moveTo>
                    <a:pt x="1619440" y="370636"/>
                  </a:moveTo>
                  <a:lnTo>
                    <a:pt x="1617992" y="369201"/>
                  </a:lnTo>
                  <a:lnTo>
                    <a:pt x="1598930" y="369201"/>
                  </a:lnTo>
                  <a:lnTo>
                    <a:pt x="1597482" y="370636"/>
                  </a:lnTo>
                  <a:lnTo>
                    <a:pt x="1597482" y="374205"/>
                  </a:lnTo>
                  <a:lnTo>
                    <a:pt x="1598930" y="375653"/>
                  </a:lnTo>
                  <a:lnTo>
                    <a:pt x="1617992" y="375653"/>
                  </a:lnTo>
                  <a:lnTo>
                    <a:pt x="1619440" y="374205"/>
                  </a:lnTo>
                  <a:lnTo>
                    <a:pt x="1619440" y="370636"/>
                  </a:lnTo>
                  <a:close/>
                </a:path>
                <a:path w="2932429" h="375920">
                  <a:moveTo>
                    <a:pt x="1644662" y="138785"/>
                  </a:moveTo>
                  <a:lnTo>
                    <a:pt x="1643214" y="137337"/>
                  </a:lnTo>
                  <a:lnTo>
                    <a:pt x="1624152" y="137337"/>
                  </a:lnTo>
                  <a:lnTo>
                    <a:pt x="1622704" y="138785"/>
                  </a:lnTo>
                  <a:lnTo>
                    <a:pt x="1622704" y="142341"/>
                  </a:lnTo>
                  <a:lnTo>
                    <a:pt x="1624152" y="143789"/>
                  </a:lnTo>
                  <a:lnTo>
                    <a:pt x="1643214" y="143789"/>
                  </a:lnTo>
                  <a:lnTo>
                    <a:pt x="1644662" y="142341"/>
                  </a:lnTo>
                  <a:lnTo>
                    <a:pt x="1644662" y="138785"/>
                  </a:lnTo>
                  <a:close/>
                </a:path>
                <a:path w="2932429" h="375920">
                  <a:moveTo>
                    <a:pt x="1650415" y="370636"/>
                  </a:moveTo>
                  <a:lnTo>
                    <a:pt x="1648968" y="369201"/>
                  </a:lnTo>
                  <a:lnTo>
                    <a:pt x="1629918" y="369201"/>
                  </a:lnTo>
                  <a:lnTo>
                    <a:pt x="1628470" y="370636"/>
                  </a:lnTo>
                  <a:lnTo>
                    <a:pt x="1628470" y="374205"/>
                  </a:lnTo>
                  <a:lnTo>
                    <a:pt x="1629918" y="375653"/>
                  </a:lnTo>
                  <a:lnTo>
                    <a:pt x="1648968" y="375653"/>
                  </a:lnTo>
                  <a:lnTo>
                    <a:pt x="1650415" y="374205"/>
                  </a:lnTo>
                  <a:lnTo>
                    <a:pt x="1650415" y="370636"/>
                  </a:lnTo>
                  <a:close/>
                </a:path>
                <a:path w="2932429" h="375920">
                  <a:moveTo>
                    <a:pt x="1675638" y="138785"/>
                  </a:moveTo>
                  <a:lnTo>
                    <a:pt x="1674202" y="137337"/>
                  </a:lnTo>
                  <a:lnTo>
                    <a:pt x="1655140" y="137337"/>
                  </a:lnTo>
                  <a:lnTo>
                    <a:pt x="1653692" y="138785"/>
                  </a:lnTo>
                  <a:lnTo>
                    <a:pt x="1653692" y="142341"/>
                  </a:lnTo>
                  <a:lnTo>
                    <a:pt x="1655140" y="143789"/>
                  </a:lnTo>
                  <a:lnTo>
                    <a:pt x="1674202" y="143789"/>
                  </a:lnTo>
                  <a:lnTo>
                    <a:pt x="1675638" y="142341"/>
                  </a:lnTo>
                  <a:lnTo>
                    <a:pt x="1675638" y="138785"/>
                  </a:lnTo>
                  <a:close/>
                </a:path>
                <a:path w="2932429" h="375920">
                  <a:moveTo>
                    <a:pt x="1681403" y="370636"/>
                  </a:moveTo>
                  <a:lnTo>
                    <a:pt x="1679956" y="369201"/>
                  </a:lnTo>
                  <a:lnTo>
                    <a:pt x="1660906" y="369201"/>
                  </a:lnTo>
                  <a:lnTo>
                    <a:pt x="1659458" y="370636"/>
                  </a:lnTo>
                  <a:lnTo>
                    <a:pt x="1659458" y="374205"/>
                  </a:lnTo>
                  <a:lnTo>
                    <a:pt x="1660906" y="375653"/>
                  </a:lnTo>
                  <a:lnTo>
                    <a:pt x="1679956" y="375653"/>
                  </a:lnTo>
                  <a:lnTo>
                    <a:pt x="1681403" y="374205"/>
                  </a:lnTo>
                  <a:lnTo>
                    <a:pt x="1681403" y="370636"/>
                  </a:lnTo>
                  <a:close/>
                </a:path>
                <a:path w="2932429" h="375920">
                  <a:moveTo>
                    <a:pt x="1706626" y="138785"/>
                  </a:moveTo>
                  <a:lnTo>
                    <a:pt x="1705178" y="137337"/>
                  </a:lnTo>
                  <a:lnTo>
                    <a:pt x="1686128" y="137337"/>
                  </a:lnTo>
                  <a:lnTo>
                    <a:pt x="1684680" y="138785"/>
                  </a:lnTo>
                  <a:lnTo>
                    <a:pt x="1684680" y="142341"/>
                  </a:lnTo>
                  <a:lnTo>
                    <a:pt x="1686128" y="143789"/>
                  </a:lnTo>
                  <a:lnTo>
                    <a:pt x="1705178" y="143789"/>
                  </a:lnTo>
                  <a:lnTo>
                    <a:pt x="1706626" y="142341"/>
                  </a:lnTo>
                  <a:lnTo>
                    <a:pt x="1706626" y="138785"/>
                  </a:lnTo>
                  <a:close/>
                </a:path>
                <a:path w="2932429" h="375920">
                  <a:moveTo>
                    <a:pt x="1712391" y="370636"/>
                  </a:moveTo>
                  <a:lnTo>
                    <a:pt x="1710944" y="369201"/>
                  </a:lnTo>
                  <a:lnTo>
                    <a:pt x="1691881" y="369201"/>
                  </a:lnTo>
                  <a:lnTo>
                    <a:pt x="1690446" y="370636"/>
                  </a:lnTo>
                  <a:lnTo>
                    <a:pt x="1690446" y="374205"/>
                  </a:lnTo>
                  <a:lnTo>
                    <a:pt x="1691881" y="375653"/>
                  </a:lnTo>
                  <a:lnTo>
                    <a:pt x="1710944" y="375653"/>
                  </a:lnTo>
                  <a:lnTo>
                    <a:pt x="1712391" y="374205"/>
                  </a:lnTo>
                  <a:lnTo>
                    <a:pt x="1712391" y="370636"/>
                  </a:lnTo>
                  <a:close/>
                </a:path>
                <a:path w="2932429" h="375920">
                  <a:moveTo>
                    <a:pt x="1737614" y="138785"/>
                  </a:moveTo>
                  <a:lnTo>
                    <a:pt x="1736166" y="137337"/>
                  </a:lnTo>
                  <a:lnTo>
                    <a:pt x="1717103" y="137337"/>
                  </a:lnTo>
                  <a:lnTo>
                    <a:pt x="1715668" y="138785"/>
                  </a:lnTo>
                  <a:lnTo>
                    <a:pt x="1715668" y="142341"/>
                  </a:lnTo>
                  <a:lnTo>
                    <a:pt x="1717103" y="143789"/>
                  </a:lnTo>
                  <a:lnTo>
                    <a:pt x="1736166" y="143789"/>
                  </a:lnTo>
                  <a:lnTo>
                    <a:pt x="1737614" y="142341"/>
                  </a:lnTo>
                  <a:lnTo>
                    <a:pt x="1737614" y="138785"/>
                  </a:lnTo>
                  <a:close/>
                </a:path>
                <a:path w="2932429" h="375920">
                  <a:moveTo>
                    <a:pt x="1743379" y="370636"/>
                  </a:moveTo>
                  <a:lnTo>
                    <a:pt x="1741932" y="369201"/>
                  </a:lnTo>
                  <a:lnTo>
                    <a:pt x="1722869" y="369201"/>
                  </a:lnTo>
                  <a:lnTo>
                    <a:pt x="1721434" y="370636"/>
                  </a:lnTo>
                  <a:lnTo>
                    <a:pt x="1721434" y="374205"/>
                  </a:lnTo>
                  <a:lnTo>
                    <a:pt x="1722869" y="375653"/>
                  </a:lnTo>
                  <a:lnTo>
                    <a:pt x="1741932" y="375653"/>
                  </a:lnTo>
                  <a:lnTo>
                    <a:pt x="1743379" y="374205"/>
                  </a:lnTo>
                  <a:lnTo>
                    <a:pt x="1743379" y="370636"/>
                  </a:lnTo>
                  <a:close/>
                </a:path>
                <a:path w="2932429" h="375920">
                  <a:moveTo>
                    <a:pt x="1768602" y="138785"/>
                  </a:moveTo>
                  <a:lnTo>
                    <a:pt x="1767154" y="137337"/>
                  </a:lnTo>
                  <a:lnTo>
                    <a:pt x="1748091" y="137337"/>
                  </a:lnTo>
                  <a:lnTo>
                    <a:pt x="1746643" y="138785"/>
                  </a:lnTo>
                  <a:lnTo>
                    <a:pt x="1746643" y="142341"/>
                  </a:lnTo>
                  <a:lnTo>
                    <a:pt x="1748091" y="143789"/>
                  </a:lnTo>
                  <a:lnTo>
                    <a:pt x="1767154" y="143789"/>
                  </a:lnTo>
                  <a:lnTo>
                    <a:pt x="1768602" y="142341"/>
                  </a:lnTo>
                  <a:lnTo>
                    <a:pt x="1768602" y="138785"/>
                  </a:lnTo>
                  <a:close/>
                </a:path>
                <a:path w="2932429" h="375920">
                  <a:moveTo>
                    <a:pt x="1774355" y="370636"/>
                  </a:moveTo>
                  <a:lnTo>
                    <a:pt x="1772907" y="369201"/>
                  </a:lnTo>
                  <a:lnTo>
                    <a:pt x="1753857" y="369201"/>
                  </a:lnTo>
                  <a:lnTo>
                    <a:pt x="1752409" y="370636"/>
                  </a:lnTo>
                  <a:lnTo>
                    <a:pt x="1752409" y="374205"/>
                  </a:lnTo>
                  <a:lnTo>
                    <a:pt x="1753857" y="375653"/>
                  </a:lnTo>
                  <a:lnTo>
                    <a:pt x="1772907" y="375653"/>
                  </a:lnTo>
                  <a:lnTo>
                    <a:pt x="1774355" y="374205"/>
                  </a:lnTo>
                  <a:lnTo>
                    <a:pt x="1774355" y="370636"/>
                  </a:lnTo>
                  <a:close/>
                </a:path>
                <a:path w="2932429" h="375920">
                  <a:moveTo>
                    <a:pt x="1799577" y="138785"/>
                  </a:moveTo>
                  <a:lnTo>
                    <a:pt x="1798142" y="137337"/>
                  </a:lnTo>
                  <a:lnTo>
                    <a:pt x="1779079" y="137337"/>
                  </a:lnTo>
                  <a:lnTo>
                    <a:pt x="1777631" y="138785"/>
                  </a:lnTo>
                  <a:lnTo>
                    <a:pt x="1777631" y="142341"/>
                  </a:lnTo>
                  <a:lnTo>
                    <a:pt x="1779079" y="143789"/>
                  </a:lnTo>
                  <a:lnTo>
                    <a:pt x="1798142" y="143789"/>
                  </a:lnTo>
                  <a:lnTo>
                    <a:pt x="1799577" y="142341"/>
                  </a:lnTo>
                  <a:lnTo>
                    <a:pt x="1799577" y="138785"/>
                  </a:lnTo>
                  <a:close/>
                </a:path>
                <a:path w="2932429" h="375920">
                  <a:moveTo>
                    <a:pt x="1805343" y="370636"/>
                  </a:moveTo>
                  <a:lnTo>
                    <a:pt x="1803895" y="369201"/>
                  </a:lnTo>
                  <a:lnTo>
                    <a:pt x="1784845" y="369201"/>
                  </a:lnTo>
                  <a:lnTo>
                    <a:pt x="1783397" y="370636"/>
                  </a:lnTo>
                  <a:lnTo>
                    <a:pt x="1783397" y="374205"/>
                  </a:lnTo>
                  <a:lnTo>
                    <a:pt x="1784845" y="375653"/>
                  </a:lnTo>
                  <a:lnTo>
                    <a:pt x="1803895" y="375653"/>
                  </a:lnTo>
                  <a:lnTo>
                    <a:pt x="1805343" y="374205"/>
                  </a:lnTo>
                  <a:lnTo>
                    <a:pt x="1805343" y="370636"/>
                  </a:lnTo>
                  <a:close/>
                </a:path>
                <a:path w="2932429" h="375920">
                  <a:moveTo>
                    <a:pt x="1830565" y="138785"/>
                  </a:moveTo>
                  <a:lnTo>
                    <a:pt x="1829117" y="137337"/>
                  </a:lnTo>
                  <a:lnTo>
                    <a:pt x="1810067" y="137337"/>
                  </a:lnTo>
                  <a:lnTo>
                    <a:pt x="1808619" y="138785"/>
                  </a:lnTo>
                  <a:lnTo>
                    <a:pt x="1808619" y="142341"/>
                  </a:lnTo>
                  <a:lnTo>
                    <a:pt x="1810067" y="143789"/>
                  </a:lnTo>
                  <a:lnTo>
                    <a:pt x="1829117" y="143789"/>
                  </a:lnTo>
                  <a:lnTo>
                    <a:pt x="1830565" y="142341"/>
                  </a:lnTo>
                  <a:lnTo>
                    <a:pt x="1830565" y="138785"/>
                  </a:lnTo>
                  <a:close/>
                </a:path>
                <a:path w="2932429" h="375920">
                  <a:moveTo>
                    <a:pt x="1836331" y="370636"/>
                  </a:moveTo>
                  <a:lnTo>
                    <a:pt x="1834883" y="369201"/>
                  </a:lnTo>
                  <a:lnTo>
                    <a:pt x="1815820" y="369201"/>
                  </a:lnTo>
                  <a:lnTo>
                    <a:pt x="1814385" y="370636"/>
                  </a:lnTo>
                  <a:lnTo>
                    <a:pt x="1814385" y="374205"/>
                  </a:lnTo>
                  <a:lnTo>
                    <a:pt x="1815820" y="375653"/>
                  </a:lnTo>
                  <a:lnTo>
                    <a:pt x="1834883" y="375653"/>
                  </a:lnTo>
                  <a:lnTo>
                    <a:pt x="1836331" y="374205"/>
                  </a:lnTo>
                  <a:lnTo>
                    <a:pt x="1836331" y="370636"/>
                  </a:lnTo>
                  <a:close/>
                </a:path>
                <a:path w="2932429" h="375920">
                  <a:moveTo>
                    <a:pt x="1861553" y="138785"/>
                  </a:moveTo>
                  <a:lnTo>
                    <a:pt x="1860105" y="137337"/>
                  </a:lnTo>
                  <a:lnTo>
                    <a:pt x="1841055" y="137337"/>
                  </a:lnTo>
                  <a:lnTo>
                    <a:pt x="1839607" y="138785"/>
                  </a:lnTo>
                  <a:lnTo>
                    <a:pt x="1839607" y="142341"/>
                  </a:lnTo>
                  <a:lnTo>
                    <a:pt x="1841055" y="143789"/>
                  </a:lnTo>
                  <a:lnTo>
                    <a:pt x="1860105" y="143789"/>
                  </a:lnTo>
                  <a:lnTo>
                    <a:pt x="1861553" y="142341"/>
                  </a:lnTo>
                  <a:lnTo>
                    <a:pt x="1861553" y="138785"/>
                  </a:lnTo>
                  <a:close/>
                </a:path>
                <a:path w="2932429" h="375920">
                  <a:moveTo>
                    <a:pt x="1867319" y="370636"/>
                  </a:moveTo>
                  <a:lnTo>
                    <a:pt x="1865871" y="369201"/>
                  </a:lnTo>
                  <a:lnTo>
                    <a:pt x="1846808" y="369201"/>
                  </a:lnTo>
                  <a:lnTo>
                    <a:pt x="1845373" y="370636"/>
                  </a:lnTo>
                  <a:lnTo>
                    <a:pt x="1845373" y="374205"/>
                  </a:lnTo>
                  <a:lnTo>
                    <a:pt x="1846808" y="375653"/>
                  </a:lnTo>
                  <a:lnTo>
                    <a:pt x="1865871" y="375653"/>
                  </a:lnTo>
                  <a:lnTo>
                    <a:pt x="1867319" y="374205"/>
                  </a:lnTo>
                  <a:lnTo>
                    <a:pt x="1867319" y="370636"/>
                  </a:lnTo>
                  <a:close/>
                </a:path>
                <a:path w="2932429" h="375920">
                  <a:moveTo>
                    <a:pt x="1892541" y="138785"/>
                  </a:moveTo>
                  <a:lnTo>
                    <a:pt x="1891093" y="137337"/>
                  </a:lnTo>
                  <a:lnTo>
                    <a:pt x="1872030" y="137337"/>
                  </a:lnTo>
                  <a:lnTo>
                    <a:pt x="1870595" y="138785"/>
                  </a:lnTo>
                  <a:lnTo>
                    <a:pt x="1870595" y="142341"/>
                  </a:lnTo>
                  <a:lnTo>
                    <a:pt x="1872030" y="143789"/>
                  </a:lnTo>
                  <a:lnTo>
                    <a:pt x="1891093" y="143789"/>
                  </a:lnTo>
                  <a:lnTo>
                    <a:pt x="1892541" y="142341"/>
                  </a:lnTo>
                  <a:lnTo>
                    <a:pt x="1892541" y="138785"/>
                  </a:lnTo>
                  <a:close/>
                </a:path>
                <a:path w="2932429" h="375920">
                  <a:moveTo>
                    <a:pt x="1898294" y="370636"/>
                  </a:moveTo>
                  <a:lnTo>
                    <a:pt x="1896859" y="369201"/>
                  </a:lnTo>
                  <a:lnTo>
                    <a:pt x="1877796" y="369201"/>
                  </a:lnTo>
                  <a:lnTo>
                    <a:pt x="1876348" y="370636"/>
                  </a:lnTo>
                  <a:lnTo>
                    <a:pt x="1876348" y="374205"/>
                  </a:lnTo>
                  <a:lnTo>
                    <a:pt x="1877796" y="375653"/>
                  </a:lnTo>
                  <a:lnTo>
                    <a:pt x="1896859" y="375653"/>
                  </a:lnTo>
                  <a:lnTo>
                    <a:pt x="1898294" y="374205"/>
                  </a:lnTo>
                  <a:lnTo>
                    <a:pt x="1898294" y="370636"/>
                  </a:lnTo>
                  <a:close/>
                </a:path>
                <a:path w="2932429" h="375920">
                  <a:moveTo>
                    <a:pt x="1923516" y="138785"/>
                  </a:moveTo>
                  <a:lnTo>
                    <a:pt x="1922081" y="137337"/>
                  </a:lnTo>
                  <a:lnTo>
                    <a:pt x="1903018" y="137337"/>
                  </a:lnTo>
                  <a:lnTo>
                    <a:pt x="1901571" y="138785"/>
                  </a:lnTo>
                  <a:lnTo>
                    <a:pt x="1901571" y="142341"/>
                  </a:lnTo>
                  <a:lnTo>
                    <a:pt x="1903018" y="143789"/>
                  </a:lnTo>
                  <a:lnTo>
                    <a:pt x="1922081" y="143789"/>
                  </a:lnTo>
                  <a:lnTo>
                    <a:pt x="1923516" y="142341"/>
                  </a:lnTo>
                  <a:lnTo>
                    <a:pt x="1923516" y="138785"/>
                  </a:lnTo>
                  <a:close/>
                </a:path>
                <a:path w="2932429" h="375920">
                  <a:moveTo>
                    <a:pt x="1929282" y="370636"/>
                  </a:moveTo>
                  <a:lnTo>
                    <a:pt x="1927847" y="369201"/>
                  </a:lnTo>
                  <a:lnTo>
                    <a:pt x="1908784" y="369201"/>
                  </a:lnTo>
                  <a:lnTo>
                    <a:pt x="1907336" y="370636"/>
                  </a:lnTo>
                  <a:lnTo>
                    <a:pt x="1907336" y="374205"/>
                  </a:lnTo>
                  <a:lnTo>
                    <a:pt x="1908784" y="375653"/>
                  </a:lnTo>
                  <a:lnTo>
                    <a:pt x="1927847" y="375653"/>
                  </a:lnTo>
                  <a:lnTo>
                    <a:pt x="1929282" y="374205"/>
                  </a:lnTo>
                  <a:lnTo>
                    <a:pt x="1929282" y="370636"/>
                  </a:lnTo>
                  <a:close/>
                </a:path>
                <a:path w="2932429" h="375920">
                  <a:moveTo>
                    <a:pt x="1954504" y="138785"/>
                  </a:moveTo>
                  <a:lnTo>
                    <a:pt x="1953069" y="137337"/>
                  </a:lnTo>
                  <a:lnTo>
                    <a:pt x="1934006" y="137337"/>
                  </a:lnTo>
                  <a:lnTo>
                    <a:pt x="1932559" y="138785"/>
                  </a:lnTo>
                  <a:lnTo>
                    <a:pt x="1932559" y="142341"/>
                  </a:lnTo>
                  <a:lnTo>
                    <a:pt x="1934006" y="143789"/>
                  </a:lnTo>
                  <a:lnTo>
                    <a:pt x="1953069" y="143789"/>
                  </a:lnTo>
                  <a:lnTo>
                    <a:pt x="1954504" y="142341"/>
                  </a:lnTo>
                  <a:lnTo>
                    <a:pt x="1954504" y="138785"/>
                  </a:lnTo>
                  <a:close/>
                </a:path>
                <a:path w="2932429" h="375920">
                  <a:moveTo>
                    <a:pt x="1960270" y="370636"/>
                  </a:moveTo>
                  <a:lnTo>
                    <a:pt x="1958822" y="369201"/>
                  </a:lnTo>
                  <a:lnTo>
                    <a:pt x="1939772" y="369201"/>
                  </a:lnTo>
                  <a:lnTo>
                    <a:pt x="1938324" y="370636"/>
                  </a:lnTo>
                  <a:lnTo>
                    <a:pt x="1938324" y="374205"/>
                  </a:lnTo>
                  <a:lnTo>
                    <a:pt x="1939772" y="375653"/>
                  </a:lnTo>
                  <a:lnTo>
                    <a:pt x="1958822" y="375653"/>
                  </a:lnTo>
                  <a:lnTo>
                    <a:pt x="1960270" y="374205"/>
                  </a:lnTo>
                  <a:lnTo>
                    <a:pt x="1960270" y="370636"/>
                  </a:lnTo>
                  <a:close/>
                </a:path>
                <a:path w="2932429" h="375920">
                  <a:moveTo>
                    <a:pt x="1985492" y="138785"/>
                  </a:moveTo>
                  <a:lnTo>
                    <a:pt x="1984044" y="137337"/>
                  </a:lnTo>
                  <a:lnTo>
                    <a:pt x="1964994" y="137337"/>
                  </a:lnTo>
                  <a:lnTo>
                    <a:pt x="1963547" y="138785"/>
                  </a:lnTo>
                  <a:lnTo>
                    <a:pt x="1963547" y="142341"/>
                  </a:lnTo>
                  <a:lnTo>
                    <a:pt x="1964994" y="143789"/>
                  </a:lnTo>
                  <a:lnTo>
                    <a:pt x="1984044" y="143789"/>
                  </a:lnTo>
                  <a:lnTo>
                    <a:pt x="1985492" y="142341"/>
                  </a:lnTo>
                  <a:lnTo>
                    <a:pt x="1985492" y="138785"/>
                  </a:lnTo>
                  <a:close/>
                </a:path>
                <a:path w="2932429" h="375920">
                  <a:moveTo>
                    <a:pt x="1991258" y="370636"/>
                  </a:moveTo>
                  <a:lnTo>
                    <a:pt x="1989810" y="369201"/>
                  </a:lnTo>
                  <a:lnTo>
                    <a:pt x="1970747" y="369201"/>
                  </a:lnTo>
                  <a:lnTo>
                    <a:pt x="1969312" y="370636"/>
                  </a:lnTo>
                  <a:lnTo>
                    <a:pt x="1969312" y="374205"/>
                  </a:lnTo>
                  <a:lnTo>
                    <a:pt x="1970747" y="375653"/>
                  </a:lnTo>
                  <a:lnTo>
                    <a:pt x="1989810" y="375653"/>
                  </a:lnTo>
                  <a:lnTo>
                    <a:pt x="1991258" y="374205"/>
                  </a:lnTo>
                  <a:lnTo>
                    <a:pt x="1991258" y="370636"/>
                  </a:lnTo>
                  <a:close/>
                </a:path>
                <a:path w="2932429" h="375920">
                  <a:moveTo>
                    <a:pt x="2016480" y="138785"/>
                  </a:moveTo>
                  <a:lnTo>
                    <a:pt x="2015032" y="137337"/>
                  </a:lnTo>
                  <a:lnTo>
                    <a:pt x="1995970" y="137337"/>
                  </a:lnTo>
                  <a:lnTo>
                    <a:pt x="1994535" y="138785"/>
                  </a:lnTo>
                  <a:lnTo>
                    <a:pt x="1994535" y="142341"/>
                  </a:lnTo>
                  <a:lnTo>
                    <a:pt x="1995970" y="143789"/>
                  </a:lnTo>
                  <a:lnTo>
                    <a:pt x="2015032" y="143789"/>
                  </a:lnTo>
                  <a:lnTo>
                    <a:pt x="2016480" y="142341"/>
                  </a:lnTo>
                  <a:lnTo>
                    <a:pt x="2016480" y="138785"/>
                  </a:lnTo>
                  <a:close/>
                </a:path>
                <a:path w="2932429" h="375920">
                  <a:moveTo>
                    <a:pt x="2022233" y="370636"/>
                  </a:moveTo>
                  <a:lnTo>
                    <a:pt x="2020798" y="369201"/>
                  </a:lnTo>
                  <a:lnTo>
                    <a:pt x="2001735" y="369201"/>
                  </a:lnTo>
                  <a:lnTo>
                    <a:pt x="2000288" y="370636"/>
                  </a:lnTo>
                  <a:lnTo>
                    <a:pt x="2000288" y="374205"/>
                  </a:lnTo>
                  <a:lnTo>
                    <a:pt x="2001735" y="375653"/>
                  </a:lnTo>
                  <a:lnTo>
                    <a:pt x="2020798" y="375653"/>
                  </a:lnTo>
                  <a:lnTo>
                    <a:pt x="2022233" y="374205"/>
                  </a:lnTo>
                  <a:lnTo>
                    <a:pt x="2022233" y="370636"/>
                  </a:lnTo>
                  <a:close/>
                </a:path>
                <a:path w="2932429" h="375920">
                  <a:moveTo>
                    <a:pt x="2047481" y="142138"/>
                  </a:moveTo>
                  <a:lnTo>
                    <a:pt x="2047430" y="138569"/>
                  </a:lnTo>
                  <a:lnTo>
                    <a:pt x="2045970" y="137147"/>
                  </a:lnTo>
                  <a:lnTo>
                    <a:pt x="2026945" y="137325"/>
                  </a:lnTo>
                  <a:lnTo>
                    <a:pt x="2025510" y="138785"/>
                  </a:lnTo>
                  <a:lnTo>
                    <a:pt x="2025523" y="142341"/>
                  </a:lnTo>
                  <a:lnTo>
                    <a:pt x="2026970" y="143789"/>
                  </a:lnTo>
                  <a:lnTo>
                    <a:pt x="2046058" y="143598"/>
                  </a:lnTo>
                  <a:lnTo>
                    <a:pt x="2047481" y="142138"/>
                  </a:lnTo>
                  <a:close/>
                </a:path>
                <a:path w="2932429" h="375920">
                  <a:moveTo>
                    <a:pt x="2053247" y="374015"/>
                  </a:moveTo>
                  <a:lnTo>
                    <a:pt x="2053196" y="370446"/>
                  </a:lnTo>
                  <a:lnTo>
                    <a:pt x="2051735" y="369023"/>
                  </a:lnTo>
                  <a:lnTo>
                    <a:pt x="2034489" y="369189"/>
                  </a:lnTo>
                  <a:lnTo>
                    <a:pt x="2032711" y="369189"/>
                  </a:lnTo>
                  <a:lnTo>
                    <a:pt x="2031276" y="370636"/>
                  </a:lnTo>
                  <a:lnTo>
                    <a:pt x="2031288" y="374205"/>
                  </a:lnTo>
                  <a:lnTo>
                    <a:pt x="2032736" y="375640"/>
                  </a:lnTo>
                  <a:lnTo>
                    <a:pt x="2034514" y="375640"/>
                  </a:lnTo>
                  <a:lnTo>
                    <a:pt x="2051824" y="375475"/>
                  </a:lnTo>
                  <a:lnTo>
                    <a:pt x="2053247" y="374015"/>
                  </a:lnTo>
                  <a:close/>
                </a:path>
                <a:path w="2932429" h="375920">
                  <a:moveTo>
                    <a:pt x="2078494" y="141325"/>
                  </a:moveTo>
                  <a:lnTo>
                    <a:pt x="2078380" y="137769"/>
                  </a:lnTo>
                  <a:lnTo>
                    <a:pt x="2076881" y="136372"/>
                  </a:lnTo>
                  <a:lnTo>
                    <a:pt x="2057857" y="136918"/>
                  </a:lnTo>
                  <a:lnTo>
                    <a:pt x="2056447" y="138404"/>
                  </a:lnTo>
                  <a:lnTo>
                    <a:pt x="2056536" y="141960"/>
                  </a:lnTo>
                  <a:lnTo>
                    <a:pt x="2058022" y="143370"/>
                  </a:lnTo>
                  <a:lnTo>
                    <a:pt x="2077097" y="142824"/>
                  </a:lnTo>
                  <a:lnTo>
                    <a:pt x="2078494" y="141325"/>
                  </a:lnTo>
                  <a:close/>
                </a:path>
                <a:path w="2932429" h="375920">
                  <a:moveTo>
                    <a:pt x="2084260" y="373227"/>
                  </a:moveTo>
                  <a:lnTo>
                    <a:pt x="2084133" y="369671"/>
                  </a:lnTo>
                  <a:lnTo>
                    <a:pt x="2082647" y="368274"/>
                  </a:lnTo>
                  <a:lnTo>
                    <a:pt x="2063623" y="368808"/>
                  </a:lnTo>
                  <a:lnTo>
                    <a:pt x="2062213" y="370281"/>
                  </a:lnTo>
                  <a:lnTo>
                    <a:pt x="2062302" y="373849"/>
                  </a:lnTo>
                  <a:lnTo>
                    <a:pt x="2063775" y="375259"/>
                  </a:lnTo>
                  <a:lnTo>
                    <a:pt x="2082863" y="374726"/>
                  </a:lnTo>
                  <a:lnTo>
                    <a:pt x="2084260" y="373227"/>
                  </a:lnTo>
                  <a:close/>
                </a:path>
                <a:path w="2932429" h="375920">
                  <a:moveTo>
                    <a:pt x="2109482" y="139903"/>
                  </a:moveTo>
                  <a:lnTo>
                    <a:pt x="2109292" y="136347"/>
                  </a:lnTo>
                  <a:lnTo>
                    <a:pt x="2107768" y="134988"/>
                  </a:lnTo>
                  <a:lnTo>
                    <a:pt x="2088769" y="135902"/>
                  </a:lnTo>
                  <a:lnTo>
                    <a:pt x="2087384" y="137414"/>
                  </a:lnTo>
                  <a:lnTo>
                    <a:pt x="2087537" y="140982"/>
                  </a:lnTo>
                  <a:lnTo>
                    <a:pt x="2089048" y="142354"/>
                  </a:lnTo>
                  <a:lnTo>
                    <a:pt x="2108123" y="141427"/>
                  </a:lnTo>
                  <a:lnTo>
                    <a:pt x="2109482" y="139903"/>
                  </a:lnTo>
                  <a:close/>
                </a:path>
                <a:path w="2932429" h="375920">
                  <a:moveTo>
                    <a:pt x="2115235" y="371856"/>
                  </a:moveTo>
                  <a:lnTo>
                    <a:pt x="2115058" y="368300"/>
                  </a:lnTo>
                  <a:lnTo>
                    <a:pt x="2113534" y="366928"/>
                  </a:lnTo>
                  <a:lnTo>
                    <a:pt x="2094534" y="367830"/>
                  </a:lnTo>
                  <a:lnTo>
                    <a:pt x="2093150" y="369328"/>
                  </a:lnTo>
                  <a:lnTo>
                    <a:pt x="2093302" y="372897"/>
                  </a:lnTo>
                  <a:lnTo>
                    <a:pt x="2094801" y="374281"/>
                  </a:lnTo>
                  <a:lnTo>
                    <a:pt x="2113864" y="373380"/>
                  </a:lnTo>
                  <a:lnTo>
                    <a:pt x="2115235" y="371856"/>
                  </a:lnTo>
                  <a:close/>
                </a:path>
                <a:path w="2932429" h="375920">
                  <a:moveTo>
                    <a:pt x="2140445" y="137883"/>
                  </a:moveTo>
                  <a:lnTo>
                    <a:pt x="2140178" y="134327"/>
                  </a:lnTo>
                  <a:lnTo>
                    <a:pt x="2138629" y="132994"/>
                  </a:lnTo>
                  <a:lnTo>
                    <a:pt x="2119655" y="134289"/>
                  </a:lnTo>
                  <a:lnTo>
                    <a:pt x="2118296" y="135826"/>
                  </a:lnTo>
                  <a:lnTo>
                    <a:pt x="2118525" y="139382"/>
                  </a:lnTo>
                  <a:lnTo>
                    <a:pt x="2120061" y="140728"/>
                  </a:lnTo>
                  <a:lnTo>
                    <a:pt x="2139111" y="139433"/>
                  </a:lnTo>
                  <a:lnTo>
                    <a:pt x="2140445" y="137883"/>
                  </a:lnTo>
                  <a:close/>
                </a:path>
                <a:path w="2932429" h="375920">
                  <a:moveTo>
                    <a:pt x="2146185" y="369900"/>
                  </a:moveTo>
                  <a:lnTo>
                    <a:pt x="2145931" y="366344"/>
                  </a:lnTo>
                  <a:lnTo>
                    <a:pt x="2144395" y="364998"/>
                  </a:lnTo>
                  <a:lnTo>
                    <a:pt x="2125408" y="366255"/>
                  </a:lnTo>
                  <a:lnTo>
                    <a:pt x="2124049" y="367792"/>
                  </a:lnTo>
                  <a:lnTo>
                    <a:pt x="2124278" y="371348"/>
                  </a:lnTo>
                  <a:lnTo>
                    <a:pt x="2125802" y="372706"/>
                  </a:lnTo>
                  <a:lnTo>
                    <a:pt x="2144852" y="371436"/>
                  </a:lnTo>
                  <a:lnTo>
                    <a:pt x="2146185" y="369900"/>
                  </a:lnTo>
                  <a:close/>
                </a:path>
                <a:path w="2932429" h="375920">
                  <a:moveTo>
                    <a:pt x="2171357" y="135255"/>
                  </a:moveTo>
                  <a:lnTo>
                    <a:pt x="2171027" y="131699"/>
                  </a:lnTo>
                  <a:lnTo>
                    <a:pt x="2169452" y="130403"/>
                  </a:lnTo>
                  <a:lnTo>
                    <a:pt x="2150491" y="132067"/>
                  </a:lnTo>
                  <a:lnTo>
                    <a:pt x="2149183" y="133629"/>
                  </a:lnTo>
                  <a:lnTo>
                    <a:pt x="2149475" y="137172"/>
                  </a:lnTo>
                  <a:lnTo>
                    <a:pt x="2151024" y="138493"/>
                  </a:lnTo>
                  <a:lnTo>
                    <a:pt x="2170049" y="136829"/>
                  </a:lnTo>
                  <a:lnTo>
                    <a:pt x="2171357" y="135255"/>
                  </a:lnTo>
                  <a:close/>
                </a:path>
                <a:path w="2932429" h="375920">
                  <a:moveTo>
                    <a:pt x="2177097" y="367334"/>
                  </a:moveTo>
                  <a:lnTo>
                    <a:pt x="2176767" y="363791"/>
                  </a:lnTo>
                  <a:lnTo>
                    <a:pt x="2175205" y="362483"/>
                  </a:lnTo>
                  <a:lnTo>
                    <a:pt x="2156244" y="364096"/>
                  </a:lnTo>
                  <a:lnTo>
                    <a:pt x="2154923" y="365658"/>
                  </a:lnTo>
                  <a:lnTo>
                    <a:pt x="2155215" y="369214"/>
                  </a:lnTo>
                  <a:lnTo>
                    <a:pt x="2156764" y="370535"/>
                  </a:lnTo>
                  <a:lnTo>
                    <a:pt x="2175789" y="368909"/>
                  </a:lnTo>
                  <a:lnTo>
                    <a:pt x="2177097" y="367334"/>
                  </a:lnTo>
                  <a:close/>
                </a:path>
                <a:path w="2932429" h="375920">
                  <a:moveTo>
                    <a:pt x="2202218" y="132029"/>
                  </a:moveTo>
                  <a:lnTo>
                    <a:pt x="2201811" y="128485"/>
                  </a:lnTo>
                  <a:lnTo>
                    <a:pt x="2200224" y="127203"/>
                  </a:lnTo>
                  <a:lnTo>
                    <a:pt x="2181301" y="129235"/>
                  </a:lnTo>
                  <a:lnTo>
                    <a:pt x="2180005" y="130822"/>
                  </a:lnTo>
                  <a:lnTo>
                    <a:pt x="2180285" y="133616"/>
                  </a:lnTo>
                  <a:lnTo>
                    <a:pt x="2180399" y="134404"/>
                  </a:lnTo>
                  <a:lnTo>
                    <a:pt x="2181961" y="135661"/>
                  </a:lnTo>
                  <a:lnTo>
                    <a:pt x="2200935" y="133616"/>
                  </a:lnTo>
                  <a:lnTo>
                    <a:pt x="2202218" y="132029"/>
                  </a:lnTo>
                  <a:close/>
                </a:path>
                <a:path w="2932429" h="375920">
                  <a:moveTo>
                    <a:pt x="2207945" y="364197"/>
                  </a:moveTo>
                  <a:lnTo>
                    <a:pt x="2207552" y="360654"/>
                  </a:lnTo>
                  <a:lnTo>
                    <a:pt x="2205964" y="359371"/>
                  </a:lnTo>
                  <a:lnTo>
                    <a:pt x="2187041" y="361353"/>
                  </a:lnTo>
                  <a:lnTo>
                    <a:pt x="2185746" y="362940"/>
                  </a:lnTo>
                  <a:lnTo>
                    <a:pt x="2186101" y="366483"/>
                  </a:lnTo>
                  <a:lnTo>
                    <a:pt x="2187676" y="367779"/>
                  </a:lnTo>
                  <a:lnTo>
                    <a:pt x="2206663" y="365785"/>
                  </a:lnTo>
                  <a:lnTo>
                    <a:pt x="2207945" y="364197"/>
                  </a:lnTo>
                  <a:close/>
                </a:path>
                <a:path w="2932429" h="375920">
                  <a:moveTo>
                    <a:pt x="2233003" y="128193"/>
                  </a:moveTo>
                  <a:lnTo>
                    <a:pt x="2232545" y="124663"/>
                  </a:lnTo>
                  <a:lnTo>
                    <a:pt x="2230920" y="123418"/>
                  </a:lnTo>
                  <a:lnTo>
                    <a:pt x="2212035" y="125818"/>
                  </a:lnTo>
                  <a:lnTo>
                    <a:pt x="2210778" y="127431"/>
                  </a:lnTo>
                  <a:lnTo>
                    <a:pt x="2211209" y="130962"/>
                  </a:lnTo>
                  <a:lnTo>
                    <a:pt x="2212822" y="132219"/>
                  </a:lnTo>
                  <a:lnTo>
                    <a:pt x="2224862" y="130733"/>
                  </a:lnTo>
                  <a:lnTo>
                    <a:pt x="2231758" y="129819"/>
                  </a:lnTo>
                  <a:lnTo>
                    <a:pt x="2233003" y="128193"/>
                  </a:lnTo>
                  <a:close/>
                </a:path>
                <a:path w="2932429" h="375920">
                  <a:moveTo>
                    <a:pt x="2238718" y="360476"/>
                  </a:moveTo>
                  <a:lnTo>
                    <a:pt x="2238260" y="356933"/>
                  </a:lnTo>
                  <a:lnTo>
                    <a:pt x="2236647" y="355688"/>
                  </a:lnTo>
                  <a:lnTo>
                    <a:pt x="2217775" y="358025"/>
                  </a:lnTo>
                  <a:lnTo>
                    <a:pt x="2216505" y="359625"/>
                  </a:lnTo>
                  <a:lnTo>
                    <a:pt x="2216924" y="363169"/>
                  </a:lnTo>
                  <a:lnTo>
                    <a:pt x="2218537" y="364439"/>
                  </a:lnTo>
                  <a:lnTo>
                    <a:pt x="2237473" y="362089"/>
                  </a:lnTo>
                  <a:lnTo>
                    <a:pt x="2238718" y="360476"/>
                  </a:lnTo>
                  <a:close/>
                </a:path>
                <a:path w="2932429" h="375920">
                  <a:moveTo>
                    <a:pt x="2263724" y="123774"/>
                  </a:moveTo>
                  <a:lnTo>
                    <a:pt x="2263190" y="120243"/>
                  </a:lnTo>
                  <a:lnTo>
                    <a:pt x="2261539" y="119037"/>
                  </a:lnTo>
                  <a:lnTo>
                    <a:pt x="2242705" y="121805"/>
                  </a:lnTo>
                  <a:lnTo>
                    <a:pt x="2241486" y="123431"/>
                  </a:lnTo>
                  <a:lnTo>
                    <a:pt x="2241981" y="126961"/>
                  </a:lnTo>
                  <a:lnTo>
                    <a:pt x="2243620" y="128193"/>
                  </a:lnTo>
                  <a:lnTo>
                    <a:pt x="2262517" y="125425"/>
                  </a:lnTo>
                  <a:lnTo>
                    <a:pt x="2263724" y="123774"/>
                  </a:lnTo>
                  <a:close/>
                </a:path>
                <a:path w="2932429" h="375920">
                  <a:moveTo>
                    <a:pt x="2269426" y="356171"/>
                  </a:moveTo>
                  <a:lnTo>
                    <a:pt x="2268905" y="352640"/>
                  </a:lnTo>
                  <a:lnTo>
                    <a:pt x="2267267" y="351421"/>
                  </a:lnTo>
                  <a:lnTo>
                    <a:pt x="2248433" y="354114"/>
                  </a:lnTo>
                  <a:lnTo>
                    <a:pt x="2247201" y="355739"/>
                  </a:lnTo>
                  <a:lnTo>
                    <a:pt x="2247684" y="359270"/>
                  </a:lnTo>
                  <a:lnTo>
                    <a:pt x="2249322" y="360514"/>
                  </a:lnTo>
                  <a:lnTo>
                    <a:pt x="2268207" y="357809"/>
                  </a:lnTo>
                  <a:lnTo>
                    <a:pt x="2269426" y="356171"/>
                  </a:lnTo>
                  <a:close/>
                </a:path>
                <a:path w="2932429" h="375920">
                  <a:moveTo>
                    <a:pt x="2294344" y="118770"/>
                  </a:moveTo>
                  <a:lnTo>
                    <a:pt x="2293747" y="115252"/>
                  </a:lnTo>
                  <a:lnTo>
                    <a:pt x="2292083" y="114071"/>
                  </a:lnTo>
                  <a:lnTo>
                    <a:pt x="2273300" y="117195"/>
                  </a:lnTo>
                  <a:lnTo>
                    <a:pt x="2272106" y="118859"/>
                  </a:lnTo>
                  <a:lnTo>
                    <a:pt x="2272677" y="122377"/>
                  </a:lnTo>
                  <a:lnTo>
                    <a:pt x="2274328" y="123571"/>
                  </a:lnTo>
                  <a:lnTo>
                    <a:pt x="2293175" y="120434"/>
                  </a:lnTo>
                  <a:lnTo>
                    <a:pt x="2294344" y="118770"/>
                  </a:lnTo>
                  <a:close/>
                </a:path>
                <a:path w="2932429" h="375920">
                  <a:moveTo>
                    <a:pt x="2300033" y="351282"/>
                  </a:moveTo>
                  <a:lnTo>
                    <a:pt x="2299449" y="347776"/>
                  </a:lnTo>
                  <a:lnTo>
                    <a:pt x="2297785" y="346583"/>
                  </a:lnTo>
                  <a:lnTo>
                    <a:pt x="2279015" y="349631"/>
                  </a:lnTo>
                  <a:lnTo>
                    <a:pt x="2277808" y="351294"/>
                  </a:lnTo>
                  <a:lnTo>
                    <a:pt x="2278367" y="354799"/>
                  </a:lnTo>
                  <a:lnTo>
                    <a:pt x="2280018" y="356006"/>
                  </a:lnTo>
                  <a:lnTo>
                    <a:pt x="2298852" y="352958"/>
                  </a:lnTo>
                  <a:lnTo>
                    <a:pt x="2300033" y="351282"/>
                  </a:lnTo>
                  <a:close/>
                </a:path>
                <a:path w="2932429" h="375920">
                  <a:moveTo>
                    <a:pt x="2324874" y="113169"/>
                  </a:moveTo>
                  <a:lnTo>
                    <a:pt x="2324214" y="109677"/>
                  </a:lnTo>
                  <a:lnTo>
                    <a:pt x="2322525" y="108521"/>
                  </a:lnTo>
                  <a:lnTo>
                    <a:pt x="2303805" y="112001"/>
                  </a:lnTo>
                  <a:lnTo>
                    <a:pt x="2302637" y="113690"/>
                  </a:lnTo>
                  <a:lnTo>
                    <a:pt x="2303272" y="117195"/>
                  </a:lnTo>
                  <a:lnTo>
                    <a:pt x="2304948" y="118364"/>
                  </a:lnTo>
                  <a:lnTo>
                    <a:pt x="2323731" y="114871"/>
                  </a:lnTo>
                  <a:lnTo>
                    <a:pt x="2324874" y="113169"/>
                  </a:lnTo>
                  <a:close/>
                </a:path>
                <a:path w="2932429" h="375920">
                  <a:moveTo>
                    <a:pt x="2330564" y="345846"/>
                  </a:moveTo>
                  <a:lnTo>
                    <a:pt x="2329904" y="342341"/>
                  </a:lnTo>
                  <a:lnTo>
                    <a:pt x="2328214" y="341185"/>
                  </a:lnTo>
                  <a:lnTo>
                    <a:pt x="2309507" y="344576"/>
                  </a:lnTo>
                  <a:lnTo>
                    <a:pt x="2308339" y="346252"/>
                  </a:lnTo>
                  <a:lnTo>
                    <a:pt x="2308961" y="349758"/>
                  </a:lnTo>
                  <a:lnTo>
                    <a:pt x="2310625" y="350926"/>
                  </a:lnTo>
                  <a:lnTo>
                    <a:pt x="2322563" y="348805"/>
                  </a:lnTo>
                  <a:lnTo>
                    <a:pt x="2329396" y="347522"/>
                  </a:lnTo>
                  <a:lnTo>
                    <a:pt x="2330564" y="345846"/>
                  </a:lnTo>
                  <a:close/>
                </a:path>
                <a:path w="2932429" h="375920">
                  <a:moveTo>
                    <a:pt x="2355291" y="107010"/>
                  </a:moveTo>
                  <a:lnTo>
                    <a:pt x="2354567" y="103517"/>
                  </a:lnTo>
                  <a:lnTo>
                    <a:pt x="2352852" y="102400"/>
                  </a:lnTo>
                  <a:lnTo>
                    <a:pt x="2334196" y="106235"/>
                  </a:lnTo>
                  <a:lnTo>
                    <a:pt x="2333066" y="107937"/>
                  </a:lnTo>
                  <a:lnTo>
                    <a:pt x="2333777" y="111429"/>
                  </a:lnTo>
                  <a:lnTo>
                    <a:pt x="2335466" y="112560"/>
                  </a:lnTo>
                  <a:lnTo>
                    <a:pt x="2354173" y="108724"/>
                  </a:lnTo>
                  <a:lnTo>
                    <a:pt x="2355291" y="107010"/>
                  </a:lnTo>
                  <a:close/>
                </a:path>
                <a:path w="2932429" h="375920">
                  <a:moveTo>
                    <a:pt x="2360968" y="339826"/>
                  </a:moveTo>
                  <a:lnTo>
                    <a:pt x="2360244" y="336346"/>
                  </a:lnTo>
                  <a:lnTo>
                    <a:pt x="2358542" y="335216"/>
                  </a:lnTo>
                  <a:lnTo>
                    <a:pt x="2339898" y="338950"/>
                  </a:lnTo>
                  <a:lnTo>
                    <a:pt x="2338755" y="340652"/>
                  </a:lnTo>
                  <a:lnTo>
                    <a:pt x="2339441" y="344144"/>
                  </a:lnTo>
                  <a:lnTo>
                    <a:pt x="2341143" y="345287"/>
                  </a:lnTo>
                  <a:lnTo>
                    <a:pt x="2359837" y="341541"/>
                  </a:lnTo>
                  <a:lnTo>
                    <a:pt x="2360968" y="339826"/>
                  </a:lnTo>
                  <a:close/>
                </a:path>
                <a:path w="2932429" h="375920">
                  <a:moveTo>
                    <a:pt x="2385593" y="100279"/>
                  </a:moveTo>
                  <a:lnTo>
                    <a:pt x="2384793" y="96799"/>
                  </a:lnTo>
                  <a:lnTo>
                    <a:pt x="2383066" y="95707"/>
                  </a:lnTo>
                  <a:lnTo>
                    <a:pt x="2364486" y="99898"/>
                  </a:lnTo>
                  <a:lnTo>
                    <a:pt x="2363393" y="101612"/>
                  </a:lnTo>
                  <a:lnTo>
                    <a:pt x="2364155" y="105105"/>
                  </a:lnTo>
                  <a:lnTo>
                    <a:pt x="2365883" y="106197"/>
                  </a:lnTo>
                  <a:lnTo>
                    <a:pt x="2384514" y="102006"/>
                  </a:lnTo>
                  <a:lnTo>
                    <a:pt x="2385593" y="100279"/>
                  </a:lnTo>
                  <a:close/>
                </a:path>
                <a:path w="2932429" h="375920">
                  <a:moveTo>
                    <a:pt x="2391257" y="333273"/>
                  </a:moveTo>
                  <a:lnTo>
                    <a:pt x="2390470" y="329793"/>
                  </a:lnTo>
                  <a:lnTo>
                    <a:pt x="2388755" y="328701"/>
                  </a:lnTo>
                  <a:lnTo>
                    <a:pt x="2370175" y="332778"/>
                  </a:lnTo>
                  <a:lnTo>
                    <a:pt x="2369070" y="334492"/>
                  </a:lnTo>
                  <a:lnTo>
                    <a:pt x="2369820" y="337972"/>
                  </a:lnTo>
                  <a:lnTo>
                    <a:pt x="2371534" y="339090"/>
                  </a:lnTo>
                  <a:lnTo>
                    <a:pt x="2390165" y="335000"/>
                  </a:lnTo>
                  <a:lnTo>
                    <a:pt x="2391257" y="333273"/>
                  </a:lnTo>
                  <a:close/>
                </a:path>
                <a:path w="2932429" h="375920">
                  <a:moveTo>
                    <a:pt x="2415768" y="92976"/>
                  </a:moveTo>
                  <a:lnTo>
                    <a:pt x="2414905" y="89509"/>
                  </a:lnTo>
                  <a:lnTo>
                    <a:pt x="2413152" y="88468"/>
                  </a:lnTo>
                  <a:lnTo>
                    <a:pt x="2394661" y="92989"/>
                  </a:lnTo>
                  <a:lnTo>
                    <a:pt x="2393594" y="94729"/>
                  </a:lnTo>
                  <a:lnTo>
                    <a:pt x="2394420" y="98196"/>
                  </a:lnTo>
                  <a:lnTo>
                    <a:pt x="2396159" y="99263"/>
                  </a:lnTo>
                  <a:lnTo>
                    <a:pt x="2414714" y="94729"/>
                  </a:lnTo>
                  <a:lnTo>
                    <a:pt x="2415768" y="92976"/>
                  </a:lnTo>
                  <a:close/>
                </a:path>
                <a:path w="2932429" h="375920">
                  <a:moveTo>
                    <a:pt x="2421420" y="326148"/>
                  </a:moveTo>
                  <a:lnTo>
                    <a:pt x="2420582" y="322694"/>
                  </a:lnTo>
                  <a:lnTo>
                    <a:pt x="2418829" y="321627"/>
                  </a:lnTo>
                  <a:lnTo>
                    <a:pt x="2400338" y="326047"/>
                  </a:lnTo>
                  <a:lnTo>
                    <a:pt x="2399258" y="327774"/>
                  </a:lnTo>
                  <a:lnTo>
                    <a:pt x="2400071" y="331254"/>
                  </a:lnTo>
                  <a:lnTo>
                    <a:pt x="2401811" y="332333"/>
                  </a:lnTo>
                  <a:lnTo>
                    <a:pt x="2420366" y="327901"/>
                  </a:lnTo>
                  <a:lnTo>
                    <a:pt x="2421420" y="326148"/>
                  </a:lnTo>
                  <a:close/>
                </a:path>
                <a:path w="2932429" h="375920">
                  <a:moveTo>
                    <a:pt x="2445791" y="85115"/>
                  </a:moveTo>
                  <a:lnTo>
                    <a:pt x="2444864" y="81673"/>
                  </a:lnTo>
                  <a:lnTo>
                    <a:pt x="2443099" y="80657"/>
                  </a:lnTo>
                  <a:lnTo>
                    <a:pt x="2424696" y="85521"/>
                  </a:lnTo>
                  <a:lnTo>
                    <a:pt x="2423655" y="87287"/>
                  </a:lnTo>
                  <a:lnTo>
                    <a:pt x="2424557" y="90741"/>
                  </a:lnTo>
                  <a:lnTo>
                    <a:pt x="2426309" y="91770"/>
                  </a:lnTo>
                  <a:lnTo>
                    <a:pt x="2444775" y="86893"/>
                  </a:lnTo>
                  <a:lnTo>
                    <a:pt x="2445791" y="85115"/>
                  </a:lnTo>
                  <a:close/>
                </a:path>
                <a:path w="2932429" h="375920">
                  <a:moveTo>
                    <a:pt x="2451455" y="318490"/>
                  </a:moveTo>
                  <a:lnTo>
                    <a:pt x="2450541" y="315048"/>
                  </a:lnTo>
                  <a:lnTo>
                    <a:pt x="2448776" y="314020"/>
                  </a:lnTo>
                  <a:lnTo>
                    <a:pt x="2430373" y="318770"/>
                  </a:lnTo>
                  <a:lnTo>
                    <a:pt x="2429319" y="320522"/>
                  </a:lnTo>
                  <a:lnTo>
                    <a:pt x="2430195" y="323977"/>
                  </a:lnTo>
                  <a:lnTo>
                    <a:pt x="2431948" y="325018"/>
                  </a:lnTo>
                  <a:lnTo>
                    <a:pt x="2443696" y="322033"/>
                  </a:lnTo>
                  <a:lnTo>
                    <a:pt x="2450427" y="320255"/>
                  </a:lnTo>
                  <a:lnTo>
                    <a:pt x="2451455" y="318490"/>
                  </a:lnTo>
                  <a:close/>
                </a:path>
                <a:path w="2932429" h="375920">
                  <a:moveTo>
                    <a:pt x="2475687" y="76720"/>
                  </a:moveTo>
                  <a:lnTo>
                    <a:pt x="2474696" y="73291"/>
                  </a:lnTo>
                  <a:lnTo>
                    <a:pt x="2472906" y="72313"/>
                  </a:lnTo>
                  <a:lnTo>
                    <a:pt x="2454592" y="77508"/>
                  </a:lnTo>
                  <a:lnTo>
                    <a:pt x="2453589" y="79286"/>
                  </a:lnTo>
                  <a:lnTo>
                    <a:pt x="2454541" y="82727"/>
                  </a:lnTo>
                  <a:lnTo>
                    <a:pt x="2456319" y="83731"/>
                  </a:lnTo>
                  <a:lnTo>
                    <a:pt x="2474696" y="78511"/>
                  </a:lnTo>
                  <a:lnTo>
                    <a:pt x="2475687" y="76720"/>
                  </a:lnTo>
                  <a:close/>
                </a:path>
                <a:path w="2932429" h="375920">
                  <a:moveTo>
                    <a:pt x="2481338" y="310311"/>
                  </a:moveTo>
                  <a:lnTo>
                    <a:pt x="2480373" y="306870"/>
                  </a:lnTo>
                  <a:lnTo>
                    <a:pt x="2478582" y="305879"/>
                  </a:lnTo>
                  <a:lnTo>
                    <a:pt x="2460256" y="310946"/>
                  </a:lnTo>
                  <a:lnTo>
                    <a:pt x="2459253" y="312724"/>
                  </a:lnTo>
                  <a:lnTo>
                    <a:pt x="2460180" y="316166"/>
                  </a:lnTo>
                  <a:lnTo>
                    <a:pt x="2461958" y="317169"/>
                  </a:lnTo>
                  <a:lnTo>
                    <a:pt x="2480335" y="312089"/>
                  </a:lnTo>
                  <a:lnTo>
                    <a:pt x="2481338" y="310311"/>
                  </a:lnTo>
                  <a:close/>
                </a:path>
                <a:path w="2932429" h="375920">
                  <a:moveTo>
                    <a:pt x="2505418" y="67805"/>
                  </a:moveTo>
                  <a:lnTo>
                    <a:pt x="2504376" y="64401"/>
                  </a:lnTo>
                  <a:lnTo>
                    <a:pt x="2502573" y="63436"/>
                  </a:lnTo>
                  <a:lnTo>
                    <a:pt x="2496807" y="65189"/>
                  </a:lnTo>
                  <a:lnTo>
                    <a:pt x="2484336" y="68948"/>
                  </a:lnTo>
                  <a:lnTo>
                    <a:pt x="2483358" y="70751"/>
                  </a:lnTo>
                  <a:lnTo>
                    <a:pt x="2484386" y="74168"/>
                  </a:lnTo>
                  <a:lnTo>
                    <a:pt x="2486177" y="75133"/>
                  </a:lnTo>
                  <a:lnTo>
                    <a:pt x="2498699" y="71361"/>
                  </a:lnTo>
                  <a:lnTo>
                    <a:pt x="2504452" y="69608"/>
                  </a:lnTo>
                  <a:lnTo>
                    <a:pt x="2505418" y="67805"/>
                  </a:lnTo>
                  <a:close/>
                </a:path>
                <a:path w="2932429" h="375920">
                  <a:moveTo>
                    <a:pt x="2511082" y="301586"/>
                  </a:moveTo>
                  <a:lnTo>
                    <a:pt x="2510053" y="298170"/>
                  </a:lnTo>
                  <a:lnTo>
                    <a:pt x="2508262" y="297205"/>
                  </a:lnTo>
                  <a:lnTo>
                    <a:pt x="2490012" y="302602"/>
                  </a:lnTo>
                  <a:lnTo>
                    <a:pt x="2489035" y="304393"/>
                  </a:lnTo>
                  <a:lnTo>
                    <a:pt x="2490025" y="307822"/>
                  </a:lnTo>
                  <a:lnTo>
                    <a:pt x="2491816" y="308800"/>
                  </a:lnTo>
                  <a:lnTo>
                    <a:pt x="2510117" y="303390"/>
                  </a:lnTo>
                  <a:lnTo>
                    <a:pt x="2511082" y="301586"/>
                  </a:lnTo>
                  <a:close/>
                </a:path>
                <a:path w="2932429" h="375920">
                  <a:moveTo>
                    <a:pt x="2535123" y="59207"/>
                  </a:moveTo>
                  <a:lnTo>
                    <a:pt x="2534158" y="55778"/>
                  </a:lnTo>
                  <a:lnTo>
                    <a:pt x="2532380" y="54775"/>
                  </a:lnTo>
                  <a:lnTo>
                    <a:pt x="2514041" y="60032"/>
                  </a:lnTo>
                  <a:lnTo>
                    <a:pt x="2513050" y="61823"/>
                  </a:lnTo>
                  <a:lnTo>
                    <a:pt x="2514054" y="65239"/>
                  </a:lnTo>
                  <a:lnTo>
                    <a:pt x="2515844" y="66230"/>
                  </a:lnTo>
                  <a:lnTo>
                    <a:pt x="2534120" y="60985"/>
                  </a:lnTo>
                  <a:lnTo>
                    <a:pt x="2535123" y="59207"/>
                  </a:lnTo>
                  <a:close/>
                </a:path>
                <a:path w="2932429" h="375920">
                  <a:moveTo>
                    <a:pt x="2540825" y="292925"/>
                  </a:moveTo>
                  <a:lnTo>
                    <a:pt x="2539860" y="289496"/>
                  </a:lnTo>
                  <a:lnTo>
                    <a:pt x="2538069" y="288493"/>
                  </a:lnTo>
                  <a:lnTo>
                    <a:pt x="2519718" y="293776"/>
                  </a:lnTo>
                  <a:lnTo>
                    <a:pt x="2518740" y="295567"/>
                  </a:lnTo>
                  <a:lnTo>
                    <a:pt x="2519743" y="298996"/>
                  </a:lnTo>
                  <a:lnTo>
                    <a:pt x="2521534" y="299974"/>
                  </a:lnTo>
                  <a:lnTo>
                    <a:pt x="2539835" y="294703"/>
                  </a:lnTo>
                  <a:lnTo>
                    <a:pt x="2540825" y="292925"/>
                  </a:lnTo>
                  <a:close/>
                </a:path>
                <a:path w="2932429" h="375920">
                  <a:moveTo>
                    <a:pt x="2564993" y="51206"/>
                  </a:moveTo>
                  <a:lnTo>
                    <a:pt x="2564092" y="47752"/>
                  </a:lnTo>
                  <a:lnTo>
                    <a:pt x="2562339" y="46723"/>
                  </a:lnTo>
                  <a:lnTo>
                    <a:pt x="2550604" y="49784"/>
                  </a:lnTo>
                  <a:lnTo>
                    <a:pt x="2543899" y="51600"/>
                  </a:lnTo>
                  <a:lnTo>
                    <a:pt x="2542870" y="53365"/>
                  </a:lnTo>
                  <a:lnTo>
                    <a:pt x="2543810" y="56819"/>
                  </a:lnTo>
                  <a:lnTo>
                    <a:pt x="2545575" y="57835"/>
                  </a:lnTo>
                  <a:lnTo>
                    <a:pt x="2563952" y="52971"/>
                  </a:lnTo>
                  <a:lnTo>
                    <a:pt x="2564993" y="51206"/>
                  </a:lnTo>
                  <a:close/>
                </a:path>
                <a:path w="2932429" h="375920">
                  <a:moveTo>
                    <a:pt x="2570734" y="284861"/>
                  </a:moveTo>
                  <a:lnTo>
                    <a:pt x="2569832" y="281419"/>
                  </a:lnTo>
                  <a:lnTo>
                    <a:pt x="2568067" y="280377"/>
                  </a:lnTo>
                  <a:lnTo>
                    <a:pt x="2549614" y="285305"/>
                  </a:lnTo>
                  <a:lnTo>
                    <a:pt x="2548598" y="287070"/>
                  </a:lnTo>
                  <a:lnTo>
                    <a:pt x="2549525" y="290512"/>
                  </a:lnTo>
                  <a:lnTo>
                    <a:pt x="2551303" y="291528"/>
                  </a:lnTo>
                  <a:lnTo>
                    <a:pt x="2569692" y="286626"/>
                  </a:lnTo>
                  <a:lnTo>
                    <a:pt x="2570734" y="284861"/>
                  </a:lnTo>
                  <a:close/>
                </a:path>
                <a:path w="2932429" h="375920">
                  <a:moveTo>
                    <a:pt x="2595016" y="43815"/>
                  </a:moveTo>
                  <a:lnTo>
                    <a:pt x="2594191" y="40347"/>
                  </a:lnTo>
                  <a:lnTo>
                    <a:pt x="2592451" y="39268"/>
                  </a:lnTo>
                  <a:lnTo>
                    <a:pt x="2573921" y="43776"/>
                  </a:lnTo>
                  <a:lnTo>
                    <a:pt x="2572867" y="45529"/>
                  </a:lnTo>
                  <a:lnTo>
                    <a:pt x="2573718" y="48983"/>
                  </a:lnTo>
                  <a:lnTo>
                    <a:pt x="2575471" y="50038"/>
                  </a:lnTo>
                  <a:lnTo>
                    <a:pt x="2593949" y="45554"/>
                  </a:lnTo>
                  <a:lnTo>
                    <a:pt x="2595016" y="43815"/>
                  </a:lnTo>
                  <a:close/>
                </a:path>
                <a:path w="2932429" h="375920">
                  <a:moveTo>
                    <a:pt x="2600769" y="277418"/>
                  </a:moveTo>
                  <a:lnTo>
                    <a:pt x="2599956" y="273939"/>
                  </a:lnTo>
                  <a:lnTo>
                    <a:pt x="2598216" y="272859"/>
                  </a:lnTo>
                  <a:lnTo>
                    <a:pt x="2579662" y="277418"/>
                  </a:lnTo>
                  <a:lnTo>
                    <a:pt x="2578608" y="279171"/>
                  </a:lnTo>
                  <a:lnTo>
                    <a:pt x="2579484" y="282625"/>
                  </a:lnTo>
                  <a:lnTo>
                    <a:pt x="2581237" y="283679"/>
                  </a:lnTo>
                  <a:lnTo>
                    <a:pt x="2599715" y="279146"/>
                  </a:lnTo>
                  <a:lnTo>
                    <a:pt x="2600769" y="277418"/>
                  </a:lnTo>
                  <a:close/>
                </a:path>
                <a:path w="2932429" h="375920">
                  <a:moveTo>
                    <a:pt x="2625191" y="37045"/>
                  </a:moveTo>
                  <a:lnTo>
                    <a:pt x="2624442" y="33553"/>
                  </a:lnTo>
                  <a:lnTo>
                    <a:pt x="2622727" y="32448"/>
                  </a:lnTo>
                  <a:lnTo>
                    <a:pt x="2615933" y="33909"/>
                  </a:lnTo>
                  <a:lnTo>
                    <a:pt x="2604097" y="36576"/>
                  </a:lnTo>
                  <a:lnTo>
                    <a:pt x="2603004" y="38303"/>
                  </a:lnTo>
                  <a:lnTo>
                    <a:pt x="2603792" y="41770"/>
                  </a:lnTo>
                  <a:lnTo>
                    <a:pt x="2605519" y="42862"/>
                  </a:lnTo>
                  <a:lnTo>
                    <a:pt x="2622346" y="39128"/>
                  </a:lnTo>
                  <a:lnTo>
                    <a:pt x="2624086" y="38760"/>
                  </a:lnTo>
                  <a:lnTo>
                    <a:pt x="2625191" y="37045"/>
                  </a:lnTo>
                  <a:close/>
                </a:path>
                <a:path w="2932429" h="375920">
                  <a:moveTo>
                    <a:pt x="2630982" y="270548"/>
                  </a:moveTo>
                  <a:lnTo>
                    <a:pt x="2630220" y="267068"/>
                  </a:lnTo>
                  <a:lnTo>
                    <a:pt x="2628506" y="265963"/>
                  </a:lnTo>
                  <a:lnTo>
                    <a:pt x="2609862" y="270129"/>
                  </a:lnTo>
                  <a:lnTo>
                    <a:pt x="2608783" y="271868"/>
                  </a:lnTo>
                  <a:lnTo>
                    <a:pt x="2609570" y="275336"/>
                  </a:lnTo>
                  <a:lnTo>
                    <a:pt x="2611310" y="276428"/>
                  </a:lnTo>
                  <a:lnTo>
                    <a:pt x="2629878" y="272262"/>
                  </a:lnTo>
                  <a:lnTo>
                    <a:pt x="2630982" y="270548"/>
                  </a:lnTo>
                  <a:close/>
                </a:path>
                <a:path w="2932429" h="375920">
                  <a:moveTo>
                    <a:pt x="2655506" y="30899"/>
                  </a:moveTo>
                  <a:lnTo>
                    <a:pt x="2654833" y="27393"/>
                  </a:lnTo>
                  <a:lnTo>
                    <a:pt x="2653131" y="26250"/>
                  </a:lnTo>
                  <a:lnTo>
                    <a:pt x="2634424" y="29984"/>
                  </a:lnTo>
                  <a:lnTo>
                    <a:pt x="2633294" y="31686"/>
                  </a:lnTo>
                  <a:lnTo>
                    <a:pt x="2634018" y="35179"/>
                  </a:lnTo>
                  <a:lnTo>
                    <a:pt x="2635720" y="36309"/>
                  </a:lnTo>
                  <a:lnTo>
                    <a:pt x="2654363" y="32588"/>
                  </a:lnTo>
                  <a:lnTo>
                    <a:pt x="2655506" y="30899"/>
                  </a:lnTo>
                  <a:close/>
                </a:path>
                <a:path w="2932429" h="375920">
                  <a:moveTo>
                    <a:pt x="2661310" y="264312"/>
                  </a:moveTo>
                  <a:lnTo>
                    <a:pt x="2660624" y="260807"/>
                  </a:lnTo>
                  <a:lnTo>
                    <a:pt x="2658922" y="259676"/>
                  </a:lnTo>
                  <a:lnTo>
                    <a:pt x="2640203" y="263461"/>
                  </a:lnTo>
                  <a:lnTo>
                    <a:pt x="2639085" y="265176"/>
                  </a:lnTo>
                  <a:lnTo>
                    <a:pt x="2639809" y="268668"/>
                  </a:lnTo>
                  <a:lnTo>
                    <a:pt x="2641523" y="269786"/>
                  </a:lnTo>
                  <a:lnTo>
                    <a:pt x="2660180" y="266014"/>
                  </a:lnTo>
                  <a:lnTo>
                    <a:pt x="2661310" y="264312"/>
                  </a:lnTo>
                  <a:close/>
                </a:path>
                <a:path w="2932429" h="375920">
                  <a:moveTo>
                    <a:pt x="2685948" y="25387"/>
                  </a:moveTo>
                  <a:lnTo>
                    <a:pt x="2685338" y="21869"/>
                  </a:lnTo>
                  <a:lnTo>
                    <a:pt x="2683662" y="20701"/>
                  </a:lnTo>
                  <a:lnTo>
                    <a:pt x="2681909" y="20993"/>
                  </a:lnTo>
                  <a:lnTo>
                    <a:pt x="2664879" y="24041"/>
                  </a:lnTo>
                  <a:lnTo>
                    <a:pt x="2663723" y="25717"/>
                  </a:lnTo>
                  <a:lnTo>
                    <a:pt x="2664358" y="29222"/>
                  </a:lnTo>
                  <a:lnTo>
                    <a:pt x="2666047" y="30391"/>
                  </a:lnTo>
                  <a:lnTo>
                    <a:pt x="2683002" y="27355"/>
                  </a:lnTo>
                  <a:lnTo>
                    <a:pt x="2684767" y="27063"/>
                  </a:lnTo>
                  <a:lnTo>
                    <a:pt x="2685948" y="25387"/>
                  </a:lnTo>
                  <a:close/>
                </a:path>
                <a:path w="2932429" h="375920">
                  <a:moveTo>
                    <a:pt x="2691765" y="258699"/>
                  </a:moveTo>
                  <a:lnTo>
                    <a:pt x="2691142" y="255181"/>
                  </a:lnTo>
                  <a:lnTo>
                    <a:pt x="2689466" y="254012"/>
                  </a:lnTo>
                  <a:lnTo>
                    <a:pt x="2670683" y="257416"/>
                  </a:lnTo>
                  <a:lnTo>
                    <a:pt x="2669527" y="259105"/>
                  </a:lnTo>
                  <a:lnTo>
                    <a:pt x="2670175" y="262610"/>
                  </a:lnTo>
                  <a:lnTo>
                    <a:pt x="2671864" y="263766"/>
                  </a:lnTo>
                  <a:lnTo>
                    <a:pt x="2690584" y="260375"/>
                  </a:lnTo>
                  <a:lnTo>
                    <a:pt x="2691765" y="258699"/>
                  </a:lnTo>
                  <a:close/>
                </a:path>
                <a:path w="2932429" h="375920">
                  <a:moveTo>
                    <a:pt x="2716492" y="20523"/>
                  </a:moveTo>
                  <a:lnTo>
                    <a:pt x="2715958" y="17005"/>
                  </a:lnTo>
                  <a:lnTo>
                    <a:pt x="2714320" y="15786"/>
                  </a:lnTo>
                  <a:lnTo>
                    <a:pt x="2702331" y="17614"/>
                  </a:lnTo>
                  <a:lnTo>
                    <a:pt x="2695460" y="18732"/>
                  </a:lnTo>
                  <a:lnTo>
                    <a:pt x="2694267" y="20383"/>
                  </a:lnTo>
                  <a:lnTo>
                    <a:pt x="2694825" y="23901"/>
                  </a:lnTo>
                  <a:lnTo>
                    <a:pt x="2696489" y="25095"/>
                  </a:lnTo>
                  <a:lnTo>
                    <a:pt x="2713520" y="22440"/>
                  </a:lnTo>
                  <a:lnTo>
                    <a:pt x="2715272" y="22174"/>
                  </a:lnTo>
                  <a:lnTo>
                    <a:pt x="2716492" y="20523"/>
                  </a:lnTo>
                  <a:close/>
                </a:path>
                <a:path w="2932429" h="375920">
                  <a:moveTo>
                    <a:pt x="2722321" y="253720"/>
                  </a:moveTo>
                  <a:lnTo>
                    <a:pt x="2721775" y="250190"/>
                  </a:lnTo>
                  <a:lnTo>
                    <a:pt x="2720124" y="248983"/>
                  </a:lnTo>
                  <a:lnTo>
                    <a:pt x="2701264" y="252006"/>
                  </a:lnTo>
                  <a:lnTo>
                    <a:pt x="2700083" y="253657"/>
                  </a:lnTo>
                  <a:lnTo>
                    <a:pt x="2700667" y="257175"/>
                  </a:lnTo>
                  <a:lnTo>
                    <a:pt x="2702318" y="258368"/>
                  </a:lnTo>
                  <a:lnTo>
                    <a:pt x="2721114" y="255358"/>
                  </a:lnTo>
                  <a:lnTo>
                    <a:pt x="2722321" y="253720"/>
                  </a:lnTo>
                  <a:close/>
                </a:path>
                <a:path w="2932429" h="375920">
                  <a:moveTo>
                    <a:pt x="2747137" y="16319"/>
                  </a:moveTo>
                  <a:lnTo>
                    <a:pt x="2746679" y="12776"/>
                  </a:lnTo>
                  <a:lnTo>
                    <a:pt x="2745067" y="11531"/>
                  </a:lnTo>
                  <a:lnTo>
                    <a:pt x="2726144" y="14071"/>
                  </a:lnTo>
                  <a:lnTo>
                    <a:pt x="2724912" y="15697"/>
                  </a:lnTo>
                  <a:lnTo>
                    <a:pt x="2725407" y="19227"/>
                  </a:lnTo>
                  <a:lnTo>
                    <a:pt x="2727033" y="20459"/>
                  </a:lnTo>
                  <a:lnTo>
                    <a:pt x="2745892" y="17932"/>
                  </a:lnTo>
                  <a:lnTo>
                    <a:pt x="2747137" y="16319"/>
                  </a:lnTo>
                  <a:close/>
                </a:path>
                <a:path w="2932429" h="375920">
                  <a:moveTo>
                    <a:pt x="2752966" y="249364"/>
                  </a:moveTo>
                  <a:lnTo>
                    <a:pt x="2752496" y="245833"/>
                  </a:lnTo>
                  <a:lnTo>
                    <a:pt x="2750870" y="244589"/>
                  </a:lnTo>
                  <a:lnTo>
                    <a:pt x="2731960" y="247218"/>
                  </a:lnTo>
                  <a:lnTo>
                    <a:pt x="2730741" y="248856"/>
                  </a:lnTo>
                  <a:lnTo>
                    <a:pt x="2731249" y="252387"/>
                  </a:lnTo>
                  <a:lnTo>
                    <a:pt x="2732887" y="253606"/>
                  </a:lnTo>
                  <a:lnTo>
                    <a:pt x="2751734" y="250990"/>
                  </a:lnTo>
                  <a:lnTo>
                    <a:pt x="2752966" y="249364"/>
                  </a:lnTo>
                  <a:close/>
                </a:path>
                <a:path w="2932429" h="375920">
                  <a:moveTo>
                    <a:pt x="2777871" y="12763"/>
                  </a:moveTo>
                  <a:lnTo>
                    <a:pt x="2777490" y="9220"/>
                  </a:lnTo>
                  <a:lnTo>
                    <a:pt x="2775889" y="7937"/>
                  </a:lnTo>
                  <a:lnTo>
                    <a:pt x="2756928" y="10071"/>
                  </a:lnTo>
                  <a:lnTo>
                    <a:pt x="2755658" y="11671"/>
                  </a:lnTo>
                  <a:lnTo>
                    <a:pt x="2756077" y="15214"/>
                  </a:lnTo>
                  <a:lnTo>
                    <a:pt x="2757678" y="16484"/>
                  </a:lnTo>
                  <a:lnTo>
                    <a:pt x="2776588" y="14351"/>
                  </a:lnTo>
                  <a:lnTo>
                    <a:pt x="2777871" y="12763"/>
                  </a:lnTo>
                  <a:close/>
                </a:path>
                <a:path w="2932429" h="375920">
                  <a:moveTo>
                    <a:pt x="2783700" y="245668"/>
                  </a:moveTo>
                  <a:lnTo>
                    <a:pt x="2783306" y="242125"/>
                  </a:lnTo>
                  <a:lnTo>
                    <a:pt x="2781706" y="240855"/>
                  </a:lnTo>
                  <a:lnTo>
                    <a:pt x="2762745" y="243078"/>
                  </a:lnTo>
                  <a:lnTo>
                    <a:pt x="2761488" y="244690"/>
                  </a:lnTo>
                  <a:lnTo>
                    <a:pt x="2761919" y="248221"/>
                  </a:lnTo>
                  <a:lnTo>
                    <a:pt x="2763532" y="249478"/>
                  </a:lnTo>
                  <a:lnTo>
                    <a:pt x="2782430" y="247269"/>
                  </a:lnTo>
                  <a:lnTo>
                    <a:pt x="2783700" y="245668"/>
                  </a:lnTo>
                  <a:close/>
                </a:path>
                <a:path w="2932429" h="375920">
                  <a:moveTo>
                    <a:pt x="2808668" y="9880"/>
                  </a:moveTo>
                  <a:lnTo>
                    <a:pt x="2808363" y="6324"/>
                  </a:lnTo>
                  <a:lnTo>
                    <a:pt x="2806801" y="5003"/>
                  </a:lnTo>
                  <a:lnTo>
                    <a:pt x="2799867" y="5588"/>
                  </a:lnTo>
                  <a:lnTo>
                    <a:pt x="2787789" y="6731"/>
                  </a:lnTo>
                  <a:lnTo>
                    <a:pt x="2786494" y="8305"/>
                  </a:lnTo>
                  <a:lnTo>
                    <a:pt x="2786837" y="11849"/>
                  </a:lnTo>
                  <a:lnTo>
                    <a:pt x="2788412" y="13157"/>
                  </a:lnTo>
                  <a:lnTo>
                    <a:pt x="2805569" y="11582"/>
                  </a:lnTo>
                  <a:lnTo>
                    <a:pt x="2807347" y="11442"/>
                  </a:lnTo>
                  <a:lnTo>
                    <a:pt x="2808668" y="9880"/>
                  </a:lnTo>
                  <a:close/>
                </a:path>
                <a:path w="2932429" h="375920">
                  <a:moveTo>
                    <a:pt x="2814510" y="242620"/>
                  </a:moveTo>
                  <a:lnTo>
                    <a:pt x="2814180" y="239064"/>
                  </a:lnTo>
                  <a:lnTo>
                    <a:pt x="2812618" y="237756"/>
                  </a:lnTo>
                  <a:lnTo>
                    <a:pt x="2805684" y="238379"/>
                  </a:lnTo>
                  <a:lnTo>
                    <a:pt x="2793606" y="239585"/>
                  </a:lnTo>
                  <a:lnTo>
                    <a:pt x="2792323" y="241160"/>
                  </a:lnTo>
                  <a:lnTo>
                    <a:pt x="2792679" y="244716"/>
                  </a:lnTo>
                  <a:lnTo>
                    <a:pt x="2794266" y="245999"/>
                  </a:lnTo>
                  <a:lnTo>
                    <a:pt x="2813202" y="244182"/>
                  </a:lnTo>
                  <a:lnTo>
                    <a:pt x="2814510" y="242620"/>
                  </a:lnTo>
                  <a:close/>
                </a:path>
                <a:path w="2932429" h="375920">
                  <a:moveTo>
                    <a:pt x="2839529" y="7645"/>
                  </a:moveTo>
                  <a:lnTo>
                    <a:pt x="2839301" y="4089"/>
                  </a:lnTo>
                  <a:lnTo>
                    <a:pt x="2837764" y="2743"/>
                  </a:lnTo>
                  <a:lnTo>
                    <a:pt x="2818727" y="4051"/>
                  </a:lnTo>
                  <a:lnTo>
                    <a:pt x="2817393" y="5600"/>
                  </a:lnTo>
                  <a:lnTo>
                    <a:pt x="2817660" y="9156"/>
                  </a:lnTo>
                  <a:lnTo>
                    <a:pt x="2819196" y="10490"/>
                  </a:lnTo>
                  <a:lnTo>
                    <a:pt x="2838170" y="9182"/>
                  </a:lnTo>
                  <a:lnTo>
                    <a:pt x="2839529" y="7645"/>
                  </a:lnTo>
                  <a:close/>
                </a:path>
                <a:path w="2932429" h="375920">
                  <a:moveTo>
                    <a:pt x="2845371" y="240207"/>
                  </a:moveTo>
                  <a:lnTo>
                    <a:pt x="2845117" y="236651"/>
                  </a:lnTo>
                  <a:lnTo>
                    <a:pt x="2843580" y="235318"/>
                  </a:lnTo>
                  <a:lnTo>
                    <a:pt x="2824530" y="236740"/>
                  </a:lnTo>
                  <a:lnTo>
                    <a:pt x="2823210" y="238290"/>
                  </a:lnTo>
                  <a:lnTo>
                    <a:pt x="2823502" y="241846"/>
                  </a:lnTo>
                  <a:lnTo>
                    <a:pt x="2825051" y="243179"/>
                  </a:lnTo>
                  <a:lnTo>
                    <a:pt x="2837103" y="242227"/>
                  </a:lnTo>
                  <a:lnTo>
                    <a:pt x="2844025" y="241757"/>
                  </a:lnTo>
                  <a:lnTo>
                    <a:pt x="2845371" y="240207"/>
                  </a:lnTo>
                  <a:close/>
                </a:path>
                <a:path w="2932429" h="375920">
                  <a:moveTo>
                    <a:pt x="2870428" y="6096"/>
                  </a:moveTo>
                  <a:lnTo>
                    <a:pt x="2870276" y="2540"/>
                  </a:lnTo>
                  <a:lnTo>
                    <a:pt x="2868777" y="1155"/>
                  </a:lnTo>
                  <a:lnTo>
                    <a:pt x="2849702" y="2044"/>
                  </a:lnTo>
                  <a:lnTo>
                    <a:pt x="2848343" y="3568"/>
                  </a:lnTo>
                  <a:lnTo>
                    <a:pt x="2848521" y="7124"/>
                  </a:lnTo>
                  <a:lnTo>
                    <a:pt x="2850045" y="8496"/>
                  </a:lnTo>
                  <a:lnTo>
                    <a:pt x="2867266" y="7670"/>
                  </a:lnTo>
                  <a:lnTo>
                    <a:pt x="2869044" y="7607"/>
                  </a:lnTo>
                  <a:lnTo>
                    <a:pt x="2870428" y="6096"/>
                  </a:lnTo>
                  <a:close/>
                </a:path>
                <a:path w="2932429" h="375920">
                  <a:moveTo>
                    <a:pt x="2876270" y="238467"/>
                  </a:moveTo>
                  <a:lnTo>
                    <a:pt x="2876092" y="234899"/>
                  </a:lnTo>
                  <a:lnTo>
                    <a:pt x="2874581" y="233527"/>
                  </a:lnTo>
                  <a:lnTo>
                    <a:pt x="2855518" y="234543"/>
                  </a:lnTo>
                  <a:lnTo>
                    <a:pt x="2854160" y="236080"/>
                  </a:lnTo>
                  <a:lnTo>
                    <a:pt x="2854363" y="239636"/>
                  </a:lnTo>
                  <a:lnTo>
                    <a:pt x="2855899" y="240995"/>
                  </a:lnTo>
                  <a:lnTo>
                    <a:pt x="2874886" y="239979"/>
                  </a:lnTo>
                  <a:lnTo>
                    <a:pt x="2876270" y="238467"/>
                  </a:lnTo>
                  <a:close/>
                </a:path>
                <a:path w="2932429" h="375920">
                  <a:moveTo>
                    <a:pt x="2901353" y="5219"/>
                  </a:moveTo>
                  <a:lnTo>
                    <a:pt x="2901289" y="1663"/>
                  </a:lnTo>
                  <a:lnTo>
                    <a:pt x="2899816" y="241"/>
                  </a:lnTo>
                  <a:lnTo>
                    <a:pt x="2880728" y="723"/>
                  </a:lnTo>
                  <a:lnTo>
                    <a:pt x="2879331" y="2209"/>
                  </a:lnTo>
                  <a:lnTo>
                    <a:pt x="2879433" y="5778"/>
                  </a:lnTo>
                  <a:lnTo>
                    <a:pt x="2880931" y="7175"/>
                  </a:lnTo>
                  <a:lnTo>
                    <a:pt x="2899943" y="6692"/>
                  </a:lnTo>
                  <a:lnTo>
                    <a:pt x="2901353" y="5219"/>
                  </a:lnTo>
                  <a:close/>
                </a:path>
                <a:path w="2932429" h="375920">
                  <a:moveTo>
                    <a:pt x="2907195" y="237375"/>
                  </a:moveTo>
                  <a:lnTo>
                    <a:pt x="2907093" y="233807"/>
                  </a:lnTo>
                  <a:lnTo>
                    <a:pt x="2905620" y="232397"/>
                  </a:lnTo>
                  <a:lnTo>
                    <a:pt x="2886532" y="233019"/>
                  </a:lnTo>
                  <a:lnTo>
                    <a:pt x="2885148" y="234518"/>
                  </a:lnTo>
                  <a:lnTo>
                    <a:pt x="2885275" y="238074"/>
                  </a:lnTo>
                  <a:lnTo>
                    <a:pt x="2886773" y="239471"/>
                  </a:lnTo>
                  <a:lnTo>
                    <a:pt x="2905785" y="238848"/>
                  </a:lnTo>
                  <a:lnTo>
                    <a:pt x="2907195" y="237375"/>
                  </a:lnTo>
                  <a:close/>
                </a:path>
                <a:path w="2932429" h="375920">
                  <a:moveTo>
                    <a:pt x="2932303" y="1447"/>
                  </a:moveTo>
                  <a:lnTo>
                    <a:pt x="2930868" y="0"/>
                  </a:lnTo>
                  <a:lnTo>
                    <a:pt x="2921965" y="0"/>
                  </a:lnTo>
                  <a:lnTo>
                    <a:pt x="2911779" y="63"/>
                  </a:lnTo>
                  <a:lnTo>
                    <a:pt x="2910408" y="1447"/>
                  </a:lnTo>
                  <a:lnTo>
                    <a:pt x="2910370" y="5092"/>
                  </a:lnTo>
                  <a:lnTo>
                    <a:pt x="2911830" y="6527"/>
                  </a:lnTo>
                  <a:lnTo>
                    <a:pt x="2930868" y="6451"/>
                  </a:lnTo>
                  <a:lnTo>
                    <a:pt x="2932214" y="5092"/>
                  </a:lnTo>
                  <a:lnTo>
                    <a:pt x="2932303" y="1447"/>
                  </a:lnTo>
                  <a:close/>
                </a:path>
                <a:path w="2932429" h="375920">
                  <a:moveTo>
                    <a:pt x="2932328" y="236969"/>
                  </a:moveTo>
                  <a:lnTo>
                    <a:pt x="2932290" y="233400"/>
                  </a:lnTo>
                  <a:lnTo>
                    <a:pt x="2930829" y="231965"/>
                  </a:lnTo>
                  <a:lnTo>
                    <a:pt x="2917571" y="232143"/>
                  </a:lnTo>
                  <a:lnTo>
                    <a:pt x="2916148" y="233616"/>
                  </a:lnTo>
                  <a:lnTo>
                    <a:pt x="2916212" y="237172"/>
                  </a:lnTo>
                  <a:lnTo>
                    <a:pt x="2917672" y="238594"/>
                  </a:lnTo>
                  <a:lnTo>
                    <a:pt x="2930893" y="238429"/>
                  </a:lnTo>
                  <a:lnTo>
                    <a:pt x="2932328" y="23696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420048" y="8767622"/>
              <a:ext cx="2923540" cy="94615"/>
            </a:xfrm>
            <a:custGeom>
              <a:avLst/>
              <a:gdLst/>
              <a:ahLst/>
              <a:cxnLst/>
              <a:rect l="l" t="t" r="r" b="b"/>
              <a:pathLst>
                <a:path w="2923540" h="94615">
                  <a:moveTo>
                    <a:pt x="20497" y="7200"/>
                  </a:moveTo>
                  <a:lnTo>
                    <a:pt x="1435" y="7200"/>
                  </a:lnTo>
                  <a:lnTo>
                    <a:pt x="0" y="8648"/>
                  </a:lnTo>
                  <a:lnTo>
                    <a:pt x="0" y="12217"/>
                  </a:lnTo>
                  <a:lnTo>
                    <a:pt x="1435" y="13665"/>
                  </a:lnTo>
                  <a:lnTo>
                    <a:pt x="20497" y="13665"/>
                  </a:lnTo>
                  <a:lnTo>
                    <a:pt x="21945" y="12217"/>
                  </a:lnTo>
                  <a:lnTo>
                    <a:pt x="21945" y="8648"/>
                  </a:lnTo>
                  <a:lnTo>
                    <a:pt x="20497" y="7200"/>
                  </a:lnTo>
                  <a:close/>
                </a:path>
                <a:path w="2923540" h="94615">
                  <a:moveTo>
                    <a:pt x="51485" y="7200"/>
                  </a:moveTo>
                  <a:lnTo>
                    <a:pt x="32423" y="7200"/>
                  </a:lnTo>
                  <a:lnTo>
                    <a:pt x="30975" y="8648"/>
                  </a:lnTo>
                  <a:lnTo>
                    <a:pt x="30975" y="12217"/>
                  </a:lnTo>
                  <a:lnTo>
                    <a:pt x="32423" y="13665"/>
                  </a:lnTo>
                  <a:lnTo>
                    <a:pt x="51485" y="13665"/>
                  </a:lnTo>
                  <a:lnTo>
                    <a:pt x="52933" y="12217"/>
                  </a:lnTo>
                  <a:lnTo>
                    <a:pt x="52933" y="8648"/>
                  </a:lnTo>
                  <a:lnTo>
                    <a:pt x="51485" y="7200"/>
                  </a:lnTo>
                  <a:close/>
                </a:path>
                <a:path w="2923540" h="94615">
                  <a:moveTo>
                    <a:pt x="82473" y="7200"/>
                  </a:moveTo>
                  <a:lnTo>
                    <a:pt x="63411" y="7200"/>
                  </a:lnTo>
                  <a:lnTo>
                    <a:pt x="61963" y="8648"/>
                  </a:lnTo>
                  <a:lnTo>
                    <a:pt x="61963" y="12217"/>
                  </a:lnTo>
                  <a:lnTo>
                    <a:pt x="63411" y="13665"/>
                  </a:lnTo>
                  <a:lnTo>
                    <a:pt x="82473" y="13665"/>
                  </a:lnTo>
                  <a:lnTo>
                    <a:pt x="83908" y="12217"/>
                  </a:lnTo>
                  <a:lnTo>
                    <a:pt x="83908" y="8648"/>
                  </a:lnTo>
                  <a:lnTo>
                    <a:pt x="82473" y="7200"/>
                  </a:lnTo>
                  <a:close/>
                </a:path>
                <a:path w="2923540" h="94615">
                  <a:moveTo>
                    <a:pt x="113449" y="7200"/>
                  </a:moveTo>
                  <a:lnTo>
                    <a:pt x="94399" y="7200"/>
                  </a:lnTo>
                  <a:lnTo>
                    <a:pt x="92951" y="8648"/>
                  </a:lnTo>
                  <a:lnTo>
                    <a:pt x="92951" y="12217"/>
                  </a:lnTo>
                  <a:lnTo>
                    <a:pt x="94399" y="13665"/>
                  </a:lnTo>
                  <a:lnTo>
                    <a:pt x="113449" y="13665"/>
                  </a:lnTo>
                  <a:lnTo>
                    <a:pt x="114896" y="12217"/>
                  </a:lnTo>
                  <a:lnTo>
                    <a:pt x="114896" y="8648"/>
                  </a:lnTo>
                  <a:lnTo>
                    <a:pt x="113449" y="7200"/>
                  </a:lnTo>
                  <a:close/>
                </a:path>
                <a:path w="2923540" h="94615">
                  <a:moveTo>
                    <a:pt x="144437" y="7200"/>
                  </a:moveTo>
                  <a:lnTo>
                    <a:pt x="125387" y="7200"/>
                  </a:lnTo>
                  <a:lnTo>
                    <a:pt x="123939" y="8648"/>
                  </a:lnTo>
                  <a:lnTo>
                    <a:pt x="123939" y="12217"/>
                  </a:lnTo>
                  <a:lnTo>
                    <a:pt x="125387" y="13665"/>
                  </a:lnTo>
                  <a:lnTo>
                    <a:pt x="144437" y="13665"/>
                  </a:lnTo>
                  <a:lnTo>
                    <a:pt x="145884" y="12217"/>
                  </a:lnTo>
                  <a:lnTo>
                    <a:pt x="145884" y="8648"/>
                  </a:lnTo>
                  <a:lnTo>
                    <a:pt x="144437" y="7200"/>
                  </a:lnTo>
                  <a:close/>
                </a:path>
                <a:path w="2923540" h="94615">
                  <a:moveTo>
                    <a:pt x="175425" y="7200"/>
                  </a:moveTo>
                  <a:lnTo>
                    <a:pt x="156362" y="7200"/>
                  </a:lnTo>
                  <a:lnTo>
                    <a:pt x="154914" y="8648"/>
                  </a:lnTo>
                  <a:lnTo>
                    <a:pt x="154914" y="12217"/>
                  </a:lnTo>
                  <a:lnTo>
                    <a:pt x="156362" y="13665"/>
                  </a:lnTo>
                  <a:lnTo>
                    <a:pt x="175425" y="13665"/>
                  </a:lnTo>
                  <a:lnTo>
                    <a:pt x="176872" y="12217"/>
                  </a:lnTo>
                  <a:lnTo>
                    <a:pt x="176872" y="8648"/>
                  </a:lnTo>
                  <a:lnTo>
                    <a:pt x="175425" y="7200"/>
                  </a:lnTo>
                  <a:close/>
                </a:path>
                <a:path w="2923540" h="94615">
                  <a:moveTo>
                    <a:pt x="206413" y="7200"/>
                  </a:moveTo>
                  <a:lnTo>
                    <a:pt x="187350" y="7200"/>
                  </a:lnTo>
                  <a:lnTo>
                    <a:pt x="185902" y="8648"/>
                  </a:lnTo>
                  <a:lnTo>
                    <a:pt x="185902" y="12217"/>
                  </a:lnTo>
                  <a:lnTo>
                    <a:pt x="187350" y="13665"/>
                  </a:lnTo>
                  <a:lnTo>
                    <a:pt x="206413" y="13665"/>
                  </a:lnTo>
                  <a:lnTo>
                    <a:pt x="207848" y="12217"/>
                  </a:lnTo>
                  <a:lnTo>
                    <a:pt x="207848" y="8648"/>
                  </a:lnTo>
                  <a:lnTo>
                    <a:pt x="206413" y="7200"/>
                  </a:lnTo>
                  <a:close/>
                </a:path>
                <a:path w="2923540" h="94615">
                  <a:moveTo>
                    <a:pt x="226872" y="7200"/>
                  </a:moveTo>
                  <a:lnTo>
                    <a:pt x="218338" y="7200"/>
                  </a:lnTo>
                  <a:lnTo>
                    <a:pt x="216890" y="8648"/>
                  </a:lnTo>
                  <a:lnTo>
                    <a:pt x="216966" y="12293"/>
                  </a:lnTo>
                  <a:lnTo>
                    <a:pt x="218338" y="13665"/>
                  </a:lnTo>
                  <a:lnTo>
                    <a:pt x="237375" y="13728"/>
                  </a:lnTo>
                  <a:lnTo>
                    <a:pt x="238823" y="12293"/>
                  </a:lnTo>
                  <a:lnTo>
                    <a:pt x="238774" y="8648"/>
                  </a:lnTo>
                  <a:lnTo>
                    <a:pt x="237413" y="7264"/>
                  </a:lnTo>
                  <a:lnTo>
                    <a:pt x="226872" y="7200"/>
                  </a:lnTo>
                  <a:close/>
                </a:path>
                <a:path w="2923540" h="94615">
                  <a:moveTo>
                    <a:pt x="249377" y="7416"/>
                  </a:moveTo>
                  <a:lnTo>
                    <a:pt x="247903" y="8826"/>
                  </a:lnTo>
                  <a:lnTo>
                    <a:pt x="247853" y="12395"/>
                  </a:lnTo>
                  <a:lnTo>
                    <a:pt x="249275" y="13868"/>
                  </a:lnTo>
                  <a:lnTo>
                    <a:pt x="268300" y="14249"/>
                  </a:lnTo>
                  <a:lnTo>
                    <a:pt x="269773" y="12839"/>
                  </a:lnTo>
                  <a:lnTo>
                    <a:pt x="269862" y="9283"/>
                  </a:lnTo>
                  <a:lnTo>
                    <a:pt x="268452" y="7797"/>
                  </a:lnTo>
                  <a:lnTo>
                    <a:pt x="249377" y="7416"/>
                  </a:lnTo>
                  <a:close/>
                </a:path>
                <a:path w="2923540" h="94615">
                  <a:moveTo>
                    <a:pt x="280403" y="8153"/>
                  </a:moveTo>
                  <a:lnTo>
                    <a:pt x="278917" y="9550"/>
                  </a:lnTo>
                  <a:lnTo>
                    <a:pt x="278790" y="13106"/>
                  </a:lnTo>
                  <a:lnTo>
                    <a:pt x="280187" y="14604"/>
                  </a:lnTo>
                  <a:lnTo>
                    <a:pt x="299199" y="15328"/>
                  </a:lnTo>
                  <a:lnTo>
                    <a:pt x="300710" y="13944"/>
                  </a:lnTo>
                  <a:lnTo>
                    <a:pt x="300862" y="10375"/>
                  </a:lnTo>
                  <a:lnTo>
                    <a:pt x="299478" y="8877"/>
                  </a:lnTo>
                  <a:lnTo>
                    <a:pt x="280403" y="8153"/>
                  </a:lnTo>
                  <a:close/>
                </a:path>
                <a:path w="2923540" h="94615">
                  <a:moveTo>
                    <a:pt x="311416" y="9436"/>
                  </a:moveTo>
                  <a:lnTo>
                    <a:pt x="309905" y="10807"/>
                  </a:lnTo>
                  <a:lnTo>
                    <a:pt x="309727" y="14363"/>
                  </a:lnTo>
                  <a:lnTo>
                    <a:pt x="311086" y="15874"/>
                  </a:lnTo>
                  <a:lnTo>
                    <a:pt x="330085" y="16941"/>
                  </a:lnTo>
                  <a:lnTo>
                    <a:pt x="331622" y="15582"/>
                  </a:lnTo>
                  <a:lnTo>
                    <a:pt x="331838" y="12026"/>
                  </a:lnTo>
                  <a:lnTo>
                    <a:pt x="330479" y="10490"/>
                  </a:lnTo>
                  <a:lnTo>
                    <a:pt x="311416" y="9436"/>
                  </a:lnTo>
                  <a:close/>
                </a:path>
                <a:path w="2923540" h="94615">
                  <a:moveTo>
                    <a:pt x="342404" y="11264"/>
                  </a:moveTo>
                  <a:lnTo>
                    <a:pt x="340867" y="12598"/>
                  </a:lnTo>
                  <a:lnTo>
                    <a:pt x="340613" y="16154"/>
                  </a:lnTo>
                  <a:lnTo>
                    <a:pt x="341960" y="17703"/>
                  </a:lnTo>
                  <a:lnTo>
                    <a:pt x="360946" y="19088"/>
                  </a:lnTo>
                  <a:lnTo>
                    <a:pt x="362496" y="17754"/>
                  </a:lnTo>
                  <a:lnTo>
                    <a:pt x="362775" y="14198"/>
                  </a:lnTo>
                  <a:lnTo>
                    <a:pt x="361441" y="12649"/>
                  </a:lnTo>
                  <a:lnTo>
                    <a:pt x="342404" y="11264"/>
                  </a:lnTo>
                  <a:close/>
                </a:path>
                <a:path w="2923540" h="94615">
                  <a:moveTo>
                    <a:pt x="373354" y="13627"/>
                  </a:moveTo>
                  <a:lnTo>
                    <a:pt x="371792" y="14935"/>
                  </a:lnTo>
                  <a:lnTo>
                    <a:pt x="371487" y="18491"/>
                  </a:lnTo>
                  <a:lnTo>
                    <a:pt x="372795" y="20053"/>
                  </a:lnTo>
                  <a:lnTo>
                    <a:pt x="391744" y="21767"/>
                  </a:lnTo>
                  <a:lnTo>
                    <a:pt x="393331" y="20472"/>
                  </a:lnTo>
                  <a:lnTo>
                    <a:pt x="393661" y="16916"/>
                  </a:lnTo>
                  <a:lnTo>
                    <a:pt x="392366" y="15341"/>
                  </a:lnTo>
                  <a:lnTo>
                    <a:pt x="373354" y="13627"/>
                  </a:lnTo>
                  <a:close/>
                </a:path>
                <a:path w="2923540" h="94615">
                  <a:moveTo>
                    <a:pt x="404253" y="16522"/>
                  </a:moveTo>
                  <a:lnTo>
                    <a:pt x="402681" y="17805"/>
                  </a:lnTo>
                  <a:lnTo>
                    <a:pt x="402297" y="21361"/>
                  </a:lnTo>
                  <a:lnTo>
                    <a:pt x="403593" y="22948"/>
                  </a:lnTo>
                  <a:lnTo>
                    <a:pt x="422516" y="24993"/>
                  </a:lnTo>
                  <a:lnTo>
                    <a:pt x="424103" y="23723"/>
                  </a:lnTo>
                  <a:lnTo>
                    <a:pt x="424510" y="20180"/>
                  </a:lnTo>
                  <a:lnTo>
                    <a:pt x="423227" y="18580"/>
                  </a:lnTo>
                  <a:lnTo>
                    <a:pt x="416318" y="17805"/>
                  </a:lnTo>
                  <a:lnTo>
                    <a:pt x="404253" y="16522"/>
                  </a:lnTo>
                  <a:close/>
                </a:path>
                <a:path w="2923540" h="94615">
                  <a:moveTo>
                    <a:pt x="435101" y="19964"/>
                  </a:moveTo>
                  <a:lnTo>
                    <a:pt x="433489" y="21234"/>
                  </a:lnTo>
                  <a:lnTo>
                    <a:pt x="433069" y="24764"/>
                  </a:lnTo>
                  <a:lnTo>
                    <a:pt x="434327" y="26377"/>
                  </a:lnTo>
                  <a:lnTo>
                    <a:pt x="453199" y="28752"/>
                  </a:lnTo>
                  <a:lnTo>
                    <a:pt x="454825" y="27508"/>
                  </a:lnTo>
                  <a:lnTo>
                    <a:pt x="455282" y="23964"/>
                  </a:lnTo>
                  <a:lnTo>
                    <a:pt x="454037" y="22351"/>
                  </a:lnTo>
                  <a:lnTo>
                    <a:pt x="435101" y="19964"/>
                  </a:lnTo>
                  <a:close/>
                </a:path>
                <a:path w="2923540" h="94615">
                  <a:moveTo>
                    <a:pt x="465886" y="23939"/>
                  </a:moveTo>
                  <a:lnTo>
                    <a:pt x="464261" y="25171"/>
                  </a:lnTo>
                  <a:lnTo>
                    <a:pt x="463765" y="28701"/>
                  </a:lnTo>
                  <a:lnTo>
                    <a:pt x="464997" y="30340"/>
                  </a:lnTo>
                  <a:lnTo>
                    <a:pt x="483831" y="33045"/>
                  </a:lnTo>
                  <a:lnTo>
                    <a:pt x="485470" y="31826"/>
                  </a:lnTo>
                  <a:lnTo>
                    <a:pt x="485990" y="28295"/>
                  </a:lnTo>
                  <a:lnTo>
                    <a:pt x="484771" y="26657"/>
                  </a:lnTo>
                  <a:lnTo>
                    <a:pt x="465886" y="23939"/>
                  </a:lnTo>
                  <a:close/>
                </a:path>
                <a:path w="2923540" h="94615">
                  <a:moveTo>
                    <a:pt x="496595" y="28447"/>
                  </a:moveTo>
                  <a:lnTo>
                    <a:pt x="494944" y="29654"/>
                  </a:lnTo>
                  <a:lnTo>
                    <a:pt x="494385" y="33185"/>
                  </a:lnTo>
                  <a:lnTo>
                    <a:pt x="495592" y="34836"/>
                  </a:lnTo>
                  <a:lnTo>
                    <a:pt x="514375" y="37858"/>
                  </a:lnTo>
                  <a:lnTo>
                    <a:pt x="516039" y="36664"/>
                  </a:lnTo>
                  <a:lnTo>
                    <a:pt x="516623" y="33146"/>
                  </a:lnTo>
                  <a:lnTo>
                    <a:pt x="515429" y="31483"/>
                  </a:lnTo>
                  <a:lnTo>
                    <a:pt x="496595" y="28447"/>
                  </a:lnTo>
                  <a:close/>
                </a:path>
                <a:path w="2923540" h="94615">
                  <a:moveTo>
                    <a:pt x="527215" y="33489"/>
                  </a:moveTo>
                  <a:lnTo>
                    <a:pt x="525549" y="34683"/>
                  </a:lnTo>
                  <a:lnTo>
                    <a:pt x="524929" y="38176"/>
                  </a:lnTo>
                  <a:lnTo>
                    <a:pt x="526110" y="39852"/>
                  </a:lnTo>
                  <a:lnTo>
                    <a:pt x="544842" y="43205"/>
                  </a:lnTo>
                  <a:lnTo>
                    <a:pt x="546519" y="42036"/>
                  </a:lnTo>
                  <a:lnTo>
                    <a:pt x="547166" y="38531"/>
                  </a:lnTo>
                  <a:lnTo>
                    <a:pt x="545998" y="36855"/>
                  </a:lnTo>
                  <a:lnTo>
                    <a:pt x="534000" y="34670"/>
                  </a:lnTo>
                  <a:lnTo>
                    <a:pt x="527215" y="33489"/>
                  </a:lnTo>
                  <a:close/>
                </a:path>
                <a:path w="2923540" h="94615">
                  <a:moveTo>
                    <a:pt x="557745" y="39052"/>
                  </a:moveTo>
                  <a:lnTo>
                    <a:pt x="556056" y="40208"/>
                  </a:lnTo>
                  <a:lnTo>
                    <a:pt x="555383" y="43700"/>
                  </a:lnTo>
                  <a:lnTo>
                    <a:pt x="556526" y="45402"/>
                  </a:lnTo>
                  <a:lnTo>
                    <a:pt x="575195" y="49072"/>
                  </a:lnTo>
                  <a:lnTo>
                    <a:pt x="576897" y="47942"/>
                  </a:lnTo>
                  <a:lnTo>
                    <a:pt x="577608" y="44449"/>
                  </a:lnTo>
                  <a:lnTo>
                    <a:pt x="576478" y="42735"/>
                  </a:lnTo>
                  <a:lnTo>
                    <a:pt x="557745" y="39052"/>
                  </a:lnTo>
                  <a:close/>
                </a:path>
                <a:path w="2923540" h="94615">
                  <a:moveTo>
                    <a:pt x="598983" y="54041"/>
                  </a:moveTo>
                  <a:lnTo>
                    <a:pt x="605485" y="55435"/>
                  </a:lnTo>
                  <a:lnTo>
                    <a:pt x="607199" y="54330"/>
                  </a:lnTo>
                  <a:lnTo>
                    <a:pt x="607245" y="54114"/>
                  </a:lnTo>
                  <a:lnTo>
                    <a:pt x="599643" y="54114"/>
                  </a:lnTo>
                  <a:lnTo>
                    <a:pt x="598983" y="54041"/>
                  </a:lnTo>
                  <a:close/>
                </a:path>
                <a:path w="2923540" h="94615">
                  <a:moveTo>
                    <a:pt x="599643" y="50888"/>
                  </a:moveTo>
                  <a:lnTo>
                    <a:pt x="598970" y="54038"/>
                  </a:lnTo>
                  <a:lnTo>
                    <a:pt x="599643" y="54114"/>
                  </a:lnTo>
                  <a:lnTo>
                    <a:pt x="599643" y="50888"/>
                  </a:lnTo>
                  <a:close/>
                </a:path>
                <a:path w="2923540" h="94615">
                  <a:moveTo>
                    <a:pt x="600328" y="47739"/>
                  </a:moveTo>
                  <a:lnTo>
                    <a:pt x="599654" y="50838"/>
                  </a:lnTo>
                  <a:lnTo>
                    <a:pt x="599643" y="54114"/>
                  </a:lnTo>
                  <a:lnTo>
                    <a:pt x="607245" y="54114"/>
                  </a:lnTo>
                  <a:lnTo>
                    <a:pt x="607936" y="50838"/>
                  </a:lnTo>
                  <a:lnTo>
                    <a:pt x="606831" y="49123"/>
                  </a:lnTo>
                  <a:lnTo>
                    <a:pt x="600328" y="47739"/>
                  </a:lnTo>
                  <a:close/>
                </a:path>
                <a:path w="2923540" h="94615">
                  <a:moveTo>
                    <a:pt x="588175" y="45148"/>
                  </a:moveTo>
                  <a:lnTo>
                    <a:pt x="586473" y="46266"/>
                  </a:lnTo>
                  <a:lnTo>
                    <a:pt x="585736" y="49758"/>
                  </a:lnTo>
                  <a:lnTo>
                    <a:pt x="586854" y="51473"/>
                  </a:lnTo>
                  <a:lnTo>
                    <a:pt x="598983" y="54041"/>
                  </a:lnTo>
                  <a:lnTo>
                    <a:pt x="599518" y="51473"/>
                  </a:lnTo>
                  <a:lnTo>
                    <a:pt x="599643" y="47663"/>
                  </a:lnTo>
                  <a:lnTo>
                    <a:pt x="599972" y="47663"/>
                  </a:lnTo>
                  <a:lnTo>
                    <a:pt x="588175" y="45148"/>
                  </a:lnTo>
                  <a:close/>
                </a:path>
                <a:path w="2923540" h="94615">
                  <a:moveTo>
                    <a:pt x="599643" y="47663"/>
                  </a:moveTo>
                  <a:lnTo>
                    <a:pt x="599643" y="50888"/>
                  </a:lnTo>
                  <a:lnTo>
                    <a:pt x="600328" y="47739"/>
                  </a:lnTo>
                  <a:lnTo>
                    <a:pt x="599643" y="47663"/>
                  </a:lnTo>
                  <a:close/>
                </a:path>
                <a:path w="2923540" h="94615">
                  <a:moveTo>
                    <a:pt x="599972" y="47663"/>
                  </a:moveTo>
                  <a:lnTo>
                    <a:pt x="599643" y="47663"/>
                  </a:lnTo>
                  <a:lnTo>
                    <a:pt x="600328" y="47739"/>
                  </a:lnTo>
                  <a:lnTo>
                    <a:pt x="599972" y="47663"/>
                  </a:lnTo>
                  <a:close/>
                </a:path>
                <a:path w="2923540" h="94615">
                  <a:moveTo>
                    <a:pt x="618477" y="51561"/>
                  </a:moveTo>
                  <a:lnTo>
                    <a:pt x="616775" y="52692"/>
                  </a:lnTo>
                  <a:lnTo>
                    <a:pt x="616064" y="56184"/>
                  </a:lnTo>
                  <a:lnTo>
                    <a:pt x="617181" y="57886"/>
                  </a:lnTo>
                  <a:lnTo>
                    <a:pt x="635901" y="61633"/>
                  </a:lnTo>
                  <a:lnTo>
                    <a:pt x="637603" y="60490"/>
                  </a:lnTo>
                  <a:lnTo>
                    <a:pt x="638289" y="56997"/>
                  </a:lnTo>
                  <a:lnTo>
                    <a:pt x="637146" y="55295"/>
                  </a:lnTo>
                  <a:lnTo>
                    <a:pt x="618477" y="51561"/>
                  </a:lnTo>
                  <a:close/>
                </a:path>
                <a:path w="2923540" h="94615">
                  <a:moveTo>
                    <a:pt x="648830" y="57530"/>
                  </a:moveTo>
                  <a:lnTo>
                    <a:pt x="647153" y="58686"/>
                  </a:lnTo>
                  <a:lnTo>
                    <a:pt x="646493" y="62191"/>
                  </a:lnTo>
                  <a:lnTo>
                    <a:pt x="647649" y="63880"/>
                  </a:lnTo>
                  <a:lnTo>
                    <a:pt x="666432" y="67297"/>
                  </a:lnTo>
                  <a:lnTo>
                    <a:pt x="668108" y="66128"/>
                  </a:lnTo>
                  <a:lnTo>
                    <a:pt x="668731" y="62610"/>
                  </a:lnTo>
                  <a:lnTo>
                    <a:pt x="667562" y="60934"/>
                  </a:lnTo>
                  <a:lnTo>
                    <a:pt x="648830" y="57530"/>
                  </a:lnTo>
                  <a:close/>
                </a:path>
                <a:path w="2923540" h="94615">
                  <a:moveTo>
                    <a:pt x="679284" y="62979"/>
                  </a:moveTo>
                  <a:lnTo>
                    <a:pt x="677621" y="64160"/>
                  </a:lnTo>
                  <a:lnTo>
                    <a:pt x="677024" y="67678"/>
                  </a:lnTo>
                  <a:lnTo>
                    <a:pt x="678205" y="69341"/>
                  </a:lnTo>
                  <a:lnTo>
                    <a:pt x="697039" y="72428"/>
                  </a:lnTo>
                  <a:lnTo>
                    <a:pt x="698703" y="71234"/>
                  </a:lnTo>
                  <a:lnTo>
                    <a:pt x="699261" y="67716"/>
                  </a:lnTo>
                  <a:lnTo>
                    <a:pt x="698068" y="66065"/>
                  </a:lnTo>
                  <a:lnTo>
                    <a:pt x="679284" y="62979"/>
                  </a:lnTo>
                  <a:close/>
                </a:path>
                <a:path w="2923540" h="94615">
                  <a:moveTo>
                    <a:pt x="709828" y="67894"/>
                  </a:moveTo>
                  <a:lnTo>
                    <a:pt x="708177" y="69100"/>
                  </a:lnTo>
                  <a:lnTo>
                    <a:pt x="707643" y="72631"/>
                  </a:lnTo>
                  <a:lnTo>
                    <a:pt x="708863" y="74269"/>
                  </a:lnTo>
                  <a:lnTo>
                    <a:pt x="727748" y="77038"/>
                  </a:lnTo>
                  <a:lnTo>
                    <a:pt x="729373" y="75818"/>
                  </a:lnTo>
                  <a:lnTo>
                    <a:pt x="729881" y="72288"/>
                  </a:lnTo>
                  <a:lnTo>
                    <a:pt x="728649" y="70650"/>
                  </a:lnTo>
                  <a:lnTo>
                    <a:pt x="709828" y="67894"/>
                  </a:lnTo>
                  <a:close/>
                </a:path>
                <a:path w="2923540" h="94615">
                  <a:moveTo>
                    <a:pt x="740448" y="72275"/>
                  </a:moveTo>
                  <a:lnTo>
                    <a:pt x="738822" y="73520"/>
                  </a:lnTo>
                  <a:lnTo>
                    <a:pt x="738352" y="77050"/>
                  </a:lnTo>
                  <a:lnTo>
                    <a:pt x="739584" y="78676"/>
                  </a:lnTo>
                  <a:lnTo>
                    <a:pt x="758520" y="81114"/>
                  </a:lnTo>
                  <a:lnTo>
                    <a:pt x="760133" y="79857"/>
                  </a:lnTo>
                  <a:lnTo>
                    <a:pt x="760577" y="76326"/>
                  </a:lnTo>
                  <a:lnTo>
                    <a:pt x="759320" y="74714"/>
                  </a:lnTo>
                  <a:lnTo>
                    <a:pt x="740448" y="72275"/>
                  </a:lnTo>
                  <a:close/>
                </a:path>
                <a:path w="2923540" h="94615">
                  <a:moveTo>
                    <a:pt x="771131" y="76136"/>
                  </a:moveTo>
                  <a:lnTo>
                    <a:pt x="769531" y="77393"/>
                  </a:lnTo>
                  <a:lnTo>
                    <a:pt x="769124" y="80937"/>
                  </a:lnTo>
                  <a:lnTo>
                    <a:pt x="770394" y="82549"/>
                  </a:lnTo>
                  <a:lnTo>
                    <a:pt x="789355" y="84658"/>
                  </a:lnTo>
                  <a:lnTo>
                    <a:pt x="790955" y="83375"/>
                  </a:lnTo>
                  <a:lnTo>
                    <a:pt x="791324" y="79832"/>
                  </a:lnTo>
                  <a:lnTo>
                    <a:pt x="790041" y="78244"/>
                  </a:lnTo>
                  <a:lnTo>
                    <a:pt x="771131" y="76136"/>
                  </a:lnTo>
                  <a:close/>
                </a:path>
                <a:path w="2923540" h="94615">
                  <a:moveTo>
                    <a:pt x="801877" y="79451"/>
                  </a:moveTo>
                  <a:lnTo>
                    <a:pt x="800303" y="80746"/>
                  </a:lnTo>
                  <a:lnTo>
                    <a:pt x="799960" y="84302"/>
                  </a:lnTo>
                  <a:lnTo>
                    <a:pt x="801255" y="85877"/>
                  </a:lnTo>
                  <a:lnTo>
                    <a:pt x="820254" y="87655"/>
                  </a:lnTo>
                  <a:lnTo>
                    <a:pt x="821829" y="86347"/>
                  </a:lnTo>
                  <a:lnTo>
                    <a:pt x="822147" y="82803"/>
                  </a:lnTo>
                  <a:lnTo>
                    <a:pt x="820826" y="81229"/>
                  </a:lnTo>
                  <a:lnTo>
                    <a:pt x="801877" y="79451"/>
                  </a:lnTo>
                  <a:close/>
                </a:path>
                <a:path w="2923540" h="94615">
                  <a:moveTo>
                    <a:pt x="832688" y="82245"/>
                  </a:moveTo>
                  <a:lnTo>
                    <a:pt x="831126" y="83565"/>
                  </a:lnTo>
                  <a:lnTo>
                    <a:pt x="830846" y="87121"/>
                  </a:lnTo>
                  <a:lnTo>
                    <a:pt x="832167" y="88671"/>
                  </a:lnTo>
                  <a:lnTo>
                    <a:pt x="851204" y="90119"/>
                  </a:lnTo>
                  <a:lnTo>
                    <a:pt x="852741" y="88785"/>
                  </a:lnTo>
                  <a:lnTo>
                    <a:pt x="852995" y="85229"/>
                  </a:lnTo>
                  <a:lnTo>
                    <a:pt x="851661" y="83680"/>
                  </a:lnTo>
                  <a:lnTo>
                    <a:pt x="832688" y="82245"/>
                  </a:lnTo>
                  <a:close/>
                </a:path>
                <a:path w="2923540" h="94615">
                  <a:moveTo>
                    <a:pt x="863536" y="84480"/>
                  </a:moveTo>
                  <a:lnTo>
                    <a:pt x="861999" y="85839"/>
                  </a:lnTo>
                  <a:lnTo>
                    <a:pt x="861771" y="89395"/>
                  </a:lnTo>
                  <a:lnTo>
                    <a:pt x="863130" y="90931"/>
                  </a:lnTo>
                  <a:lnTo>
                    <a:pt x="882180" y="92049"/>
                  </a:lnTo>
                  <a:lnTo>
                    <a:pt x="883704" y="90690"/>
                  </a:lnTo>
                  <a:lnTo>
                    <a:pt x="883894" y="87121"/>
                  </a:lnTo>
                  <a:lnTo>
                    <a:pt x="882535" y="85597"/>
                  </a:lnTo>
                  <a:lnTo>
                    <a:pt x="863536" y="84480"/>
                  </a:lnTo>
                  <a:close/>
                </a:path>
                <a:path w="2923540" h="94615">
                  <a:moveTo>
                    <a:pt x="894422" y="86194"/>
                  </a:moveTo>
                  <a:lnTo>
                    <a:pt x="892911" y="87579"/>
                  </a:lnTo>
                  <a:lnTo>
                    <a:pt x="892746" y="91135"/>
                  </a:lnTo>
                  <a:lnTo>
                    <a:pt x="894118" y="92646"/>
                  </a:lnTo>
                  <a:lnTo>
                    <a:pt x="913193" y="93433"/>
                  </a:lnTo>
                  <a:lnTo>
                    <a:pt x="914692" y="92036"/>
                  </a:lnTo>
                  <a:lnTo>
                    <a:pt x="914819" y="88480"/>
                  </a:lnTo>
                  <a:lnTo>
                    <a:pt x="913434" y="86982"/>
                  </a:lnTo>
                  <a:lnTo>
                    <a:pt x="894422" y="86194"/>
                  </a:lnTo>
                  <a:close/>
                </a:path>
                <a:path w="2923540" h="94615">
                  <a:moveTo>
                    <a:pt x="925321" y="87363"/>
                  </a:moveTo>
                  <a:lnTo>
                    <a:pt x="923836" y="88772"/>
                  </a:lnTo>
                  <a:lnTo>
                    <a:pt x="923734" y="92328"/>
                  </a:lnTo>
                  <a:lnTo>
                    <a:pt x="925144" y="93814"/>
                  </a:lnTo>
                  <a:lnTo>
                    <a:pt x="944219" y="94272"/>
                  </a:lnTo>
                  <a:lnTo>
                    <a:pt x="945692" y="92849"/>
                  </a:lnTo>
                  <a:lnTo>
                    <a:pt x="945756" y="89293"/>
                  </a:lnTo>
                  <a:lnTo>
                    <a:pt x="944346" y="87820"/>
                  </a:lnTo>
                  <a:lnTo>
                    <a:pt x="925321" y="87363"/>
                  </a:lnTo>
                  <a:close/>
                </a:path>
                <a:path w="2923540" h="94615">
                  <a:moveTo>
                    <a:pt x="956246" y="87998"/>
                  </a:moveTo>
                  <a:lnTo>
                    <a:pt x="954785" y="89420"/>
                  </a:lnTo>
                  <a:lnTo>
                    <a:pt x="954747" y="92989"/>
                  </a:lnTo>
                  <a:lnTo>
                    <a:pt x="956170" y="94449"/>
                  </a:lnTo>
                  <a:lnTo>
                    <a:pt x="975258" y="94564"/>
                  </a:lnTo>
                  <a:lnTo>
                    <a:pt x="976706" y="93129"/>
                  </a:lnTo>
                  <a:lnTo>
                    <a:pt x="976718" y="89560"/>
                  </a:lnTo>
                  <a:lnTo>
                    <a:pt x="975271" y="88112"/>
                  </a:lnTo>
                  <a:lnTo>
                    <a:pt x="956246" y="87998"/>
                  </a:lnTo>
                  <a:close/>
                </a:path>
                <a:path w="2923540" h="94615">
                  <a:moveTo>
                    <a:pt x="1006246" y="88112"/>
                  </a:moveTo>
                  <a:lnTo>
                    <a:pt x="987196" y="88112"/>
                  </a:lnTo>
                  <a:lnTo>
                    <a:pt x="985748" y="89560"/>
                  </a:lnTo>
                  <a:lnTo>
                    <a:pt x="985748" y="93129"/>
                  </a:lnTo>
                  <a:lnTo>
                    <a:pt x="987196" y="94564"/>
                  </a:lnTo>
                  <a:lnTo>
                    <a:pt x="1006246" y="94564"/>
                  </a:lnTo>
                  <a:lnTo>
                    <a:pt x="1007694" y="93129"/>
                  </a:lnTo>
                  <a:lnTo>
                    <a:pt x="1007694" y="89560"/>
                  </a:lnTo>
                  <a:lnTo>
                    <a:pt x="1006246" y="88112"/>
                  </a:lnTo>
                  <a:close/>
                </a:path>
                <a:path w="2923540" h="94615">
                  <a:moveTo>
                    <a:pt x="1037234" y="88112"/>
                  </a:moveTo>
                  <a:lnTo>
                    <a:pt x="1018184" y="88112"/>
                  </a:lnTo>
                  <a:lnTo>
                    <a:pt x="1016736" y="89560"/>
                  </a:lnTo>
                  <a:lnTo>
                    <a:pt x="1016736" y="93129"/>
                  </a:lnTo>
                  <a:lnTo>
                    <a:pt x="1018184" y="94564"/>
                  </a:lnTo>
                  <a:lnTo>
                    <a:pt x="1037234" y="94564"/>
                  </a:lnTo>
                  <a:lnTo>
                    <a:pt x="1038682" y="93129"/>
                  </a:lnTo>
                  <a:lnTo>
                    <a:pt x="1038682" y="89560"/>
                  </a:lnTo>
                  <a:lnTo>
                    <a:pt x="1037234" y="88112"/>
                  </a:lnTo>
                  <a:close/>
                </a:path>
                <a:path w="2923540" h="94615">
                  <a:moveTo>
                    <a:pt x="1068222" y="88112"/>
                  </a:moveTo>
                  <a:lnTo>
                    <a:pt x="1049159" y="88112"/>
                  </a:lnTo>
                  <a:lnTo>
                    <a:pt x="1047711" y="89560"/>
                  </a:lnTo>
                  <a:lnTo>
                    <a:pt x="1047711" y="93129"/>
                  </a:lnTo>
                  <a:lnTo>
                    <a:pt x="1049159" y="94564"/>
                  </a:lnTo>
                  <a:lnTo>
                    <a:pt x="1068222" y="94564"/>
                  </a:lnTo>
                  <a:lnTo>
                    <a:pt x="1069670" y="93129"/>
                  </a:lnTo>
                  <a:lnTo>
                    <a:pt x="1069670" y="89560"/>
                  </a:lnTo>
                  <a:lnTo>
                    <a:pt x="1068222" y="88112"/>
                  </a:lnTo>
                  <a:close/>
                </a:path>
                <a:path w="2923540" h="94615">
                  <a:moveTo>
                    <a:pt x="1099210" y="88112"/>
                  </a:moveTo>
                  <a:lnTo>
                    <a:pt x="1080147" y="88112"/>
                  </a:lnTo>
                  <a:lnTo>
                    <a:pt x="1078699" y="89560"/>
                  </a:lnTo>
                  <a:lnTo>
                    <a:pt x="1078699" y="93129"/>
                  </a:lnTo>
                  <a:lnTo>
                    <a:pt x="1080147" y="94564"/>
                  </a:lnTo>
                  <a:lnTo>
                    <a:pt x="1099210" y="94564"/>
                  </a:lnTo>
                  <a:lnTo>
                    <a:pt x="1100645" y="93129"/>
                  </a:lnTo>
                  <a:lnTo>
                    <a:pt x="1100645" y="89560"/>
                  </a:lnTo>
                  <a:lnTo>
                    <a:pt x="1099210" y="88112"/>
                  </a:lnTo>
                  <a:close/>
                </a:path>
                <a:path w="2923540" h="94615">
                  <a:moveTo>
                    <a:pt x="1130185" y="88112"/>
                  </a:moveTo>
                  <a:lnTo>
                    <a:pt x="1111135" y="88112"/>
                  </a:lnTo>
                  <a:lnTo>
                    <a:pt x="1109687" y="89560"/>
                  </a:lnTo>
                  <a:lnTo>
                    <a:pt x="1109687" y="93129"/>
                  </a:lnTo>
                  <a:lnTo>
                    <a:pt x="1111135" y="94564"/>
                  </a:lnTo>
                  <a:lnTo>
                    <a:pt x="1130185" y="94564"/>
                  </a:lnTo>
                  <a:lnTo>
                    <a:pt x="1131633" y="93129"/>
                  </a:lnTo>
                  <a:lnTo>
                    <a:pt x="1131633" y="89560"/>
                  </a:lnTo>
                  <a:lnTo>
                    <a:pt x="1130185" y="88112"/>
                  </a:lnTo>
                  <a:close/>
                </a:path>
                <a:path w="2923540" h="94615">
                  <a:moveTo>
                    <a:pt x="1161173" y="88112"/>
                  </a:moveTo>
                  <a:lnTo>
                    <a:pt x="1142123" y="88112"/>
                  </a:lnTo>
                  <a:lnTo>
                    <a:pt x="1140675" y="89560"/>
                  </a:lnTo>
                  <a:lnTo>
                    <a:pt x="1140675" y="93129"/>
                  </a:lnTo>
                  <a:lnTo>
                    <a:pt x="1142123" y="94564"/>
                  </a:lnTo>
                  <a:lnTo>
                    <a:pt x="1161173" y="94564"/>
                  </a:lnTo>
                  <a:lnTo>
                    <a:pt x="1162621" y="93129"/>
                  </a:lnTo>
                  <a:lnTo>
                    <a:pt x="1162621" y="89560"/>
                  </a:lnTo>
                  <a:lnTo>
                    <a:pt x="1161173" y="88112"/>
                  </a:lnTo>
                  <a:close/>
                </a:path>
                <a:path w="2923540" h="94615">
                  <a:moveTo>
                    <a:pt x="1192161" y="88112"/>
                  </a:moveTo>
                  <a:lnTo>
                    <a:pt x="1173098" y="88112"/>
                  </a:lnTo>
                  <a:lnTo>
                    <a:pt x="1171663" y="89560"/>
                  </a:lnTo>
                  <a:lnTo>
                    <a:pt x="1171663" y="93129"/>
                  </a:lnTo>
                  <a:lnTo>
                    <a:pt x="1173098" y="94564"/>
                  </a:lnTo>
                  <a:lnTo>
                    <a:pt x="1192161" y="94564"/>
                  </a:lnTo>
                  <a:lnTo>
                    <a:pt x="1193609" y="93129"/>
                  </a:lnTo>
                  <a:lnTo>
                    <a:pt x="1193609" y="89560"/>
                  </a:lnTo>
                  <a:lnTo>
                    <a:pt x="1192161" y="88112"/>
                  </a:lnTo>
                  <a:close/>
                </a:path>
                <a:path w="2923540" h="94615">
                  <a:moveTo>
                    <a:pt x="1223149" y="88112"/>
                  </a:moveTo>
                  <a:lnTo>
                    <a:pt x="1204086" y="88112"/>
                  </a:lnTo>
                  <a:lnTo>
                    <a:pt x="1202639" y="89560"/>
                  </a:lnTo>
                  <a:lnTo>
                    <a:pt x="1202639" y="93129"/>
                  </a:lnTo>
                  <a:lnTo>
                    <a:pt x="1204086" y="94564"/>
                  </a:lnTo>
                  <a:lnTo>
                    <a:pt x="1223149" y="94564"/>
                  </a:lnTo>
                  <a:lnTo>
                    <a:pt x="1224584" y="93129"/>
                  </a:lnTo>
                  <a:lnTo>
                    <a:pt x="1224584" y="89560"/>
                  </a:lnTo>
                  <a:lnTo>
                    <a:pt x="1223149" y="88112"/>
                  </a:lnTo>
                  <a:close/>
                </a:path>
                <a:path w="2923540" h="94615">
                  <a:moveTo>
                    <a:pt x="1254124" y="88112"/>
                  </a:moveTo>
                  <a:lnTo>
                    <a:pt x="1235074" y="88112"/>
                  </a:lnTo>
                  <a:lnTo>
                    <a:pt x="1233627" y="89560"/>
                  </a:lnTo>
                  <a:lnTo>
                    <a:pt x="1233627" y="93129"/>
                  </a:lnTo>
                  <a:lnTo>
                    <a:pt x="1235074" y="94564"/>
                  </a:lnTo>
                  <a:lnTo>
                    <a:pt x="1254124" y="94564"/>
                  </a:lnTo>
                  <a:lnTo>
                    <a:pt x="1255572" y="93129"/>
                  </a:lnTo>
                  <a:lnTo>
                    <a:pt x="1255572" y="89560"/>
                  </a:lnTo>
                  <a:lnTo>
                    <a:pt x="1254124" y="88112"/>
                  </a:lnTo>
                  <a:close/>
                </a:path>
                <a:path w="2923540" h="94615">
                  <a:moveTo>
                    <a:pt x="1285113" y="88112"/>
                  </a:moveTo>
                  <a:lnTo>
                    <a:pt x="1266063" y="88112"/>
                  </a:lnTo>
                  <a:lnTo>
                    <a:pt x="1264615" y="89560"/>
                  </a:lnTo>
                  <a:lnTo>
                    <a:pt x="1264615" y="93129"/>
                  </a:lnTo>
                  <a:lnTo>
                    <a:pt x="1266063" y="94564"/>
                  </a:lnTo>
                  <a:lnTo>
                    <a:pt x="1285113" y="94564"/>
                  </a:lnTo>
                  <a:lnTo>
                    <a:pt x="1286560" y="93129"/>
                  </a:lnTo>
                  <a:lnTo>
                    <a:pt x="1286560" y="89560"/>
                  </a:lnTo>
                  <a:lnTo>
                    <a:pt x="1285113" y="88112"/>
                  </a:lnTo>
                  <a:close/>
                </a:path>
                <a:path w="2923540" h="94615">
                  <a:moveTo>
                    <a:pt x="1316101" y="88112"/>
                  </a:moveTo>
                  <a:lnTo>
                    <a:pt x="1297038" y="88112"/>
                  </a:lnTo>
                  <a:lnTo>
                    <a:pt x="1295603" y="89560"/>
                  </a:lnTo>
                  <a:lnTo>
                    <a:pt x="1295603" y="93129"/>
                  </a:lnTo>
                  <a:lnTo>
                    <a:pt x="1297038" y="94564"/>
                  </a:lnTo>
                  <a:lnTo>
                    <a:pt x="1316101" y="94564"/>
                  </a:lnTo>
                  <a:lnTo>
                    <a:pt x="1317548" y="93129"/>
                  </a:lnTo>
                  <a:lnTo>
                    <a:pt x="1317548" y="89560"/>
                  </a:lnTo>
                  <a:lnTo>
                    <a:pt x="1316101" y="88112"/>
                  </a:lnTo>
                  <a:close/>
                </a:path>
                <a:path w="2923540" h="94615">
                  <a:moveTo>
                    <a:pt x="1347089" y="88112"/>
                  </a:moveTo>
                  <a:lnTo>
                    <a:pt x="1328026" y="88112"/>
                  </a:lnTo>
                  <a:lnTo>
                    <a:pt x="1326578" y="89560"/>
                  </a:lnTo>
                  <a:lnTo>
                    <a:pt x="1326578" y="93129"/>
                  </a:lnTo>
                  <a:lnTo>
                    <a:pt x="1328026" y="94564"/>
                  </a:lnTo>
                  <a:lnTo>
                    <a:pt x="1347089" y="94564"/>
                  </a:lnTo>
                  <a:lnTo>
                    <a:pt x="1348524" y="93129"/>
                  </a:lnTo>
                  <a:lnTo>
                    <a:pt x="1348524" y="89560"/>
                  </a:lnTo>
                  <a:lnTo>
                    <a:pt x="1347089" y="88112"/>
                  </a:lnTo>
                  <a:close/>
                </a:path>
                <a:path w="2923540" h="94615">
                  <a:moveTo>
                    <a:pt x="1378077" y="88112"/>
                  </a:moveTo>
                  <a:lnTo>
                    <a:pt x="1359014" y="88112"/>
                  </a:lnTo>
                  <a:lnTo>
                    <a:pt x="1357566" y="89560"/>
                  </a:lnTo>
                  <a:lnTo>
                    <a:pt x="1357566" y="93129"/>
                  </a:lnTo>
                  <a:lnTo>
                    <a:pt x="1359014" y="94564"/>
                  </a:lnTo>
                  <a:lnTo>
                    <a:pt x="1378077" y="94564"/>
                  </a:lnTo>
                  <a:lnTo>
                    <a:pt x="1379512" y="93129"/>
                  </a:lnTo>
                  <a:lnTo>
                    <a:pt x="1379512" y="89560"/>
                  </a:lnTo>
                  <a:lnTo>
                    <a:pt x="1378077" y="88112"/>
                  </a:lnTo>
                  <a:close/>
                </a:path>
                <a:path w="2923540" h="94615">
                  <a:moveTo>
                    <a:pt x="1409052" y="88112"/>
                  </a:moveTo>
                  <a:lnTo>
                    <a:pt x="1390002" y="88112"/>
                  </a:lnTo>
                  <a:lnTo>
                    <a:pt x="1388554" y="89560"/>
                  </a:lnTo>
                  <a:lnTo>
                    <a:pt x="1388554" y="93129"/>
                  </a:lnTo>
                  <a:lnTo>
                    <a:pt x="1390002" y="94564"/>
                  </a:lnTo>
                  <a:lnTo>
                    <a:pt x="1409052" y="94564"/>
                  </a:lnTo>
                  <a:lnTo>
                    <a:pt x="1410500" y="93129"/>
                  </a:lnTo>
                  <a:lnTo>
                    <a:pt x="1410500" y="89560"/>
                  </a:lnTo>
                  <a:lnTo>
                    <a:pt x="1409052" y="88112"/>
                  </a:lnTo>
                  <a:close/>
                </a:path>
                <a:path w="2923540" h="94615">
                  <a:moveTo>
                    <a:pt x="1440040" y="88112"/>
                  </a:moveTo>
                  <a:lnTo>
                    <a:pt x="1420977" y="88112"/>
                  </a:lnTo>
                  <a:lnTo>
                    <a:pt x="1419542" y="89560"/>
                  </a:lnTo>
                  <a:lnTo>
                    <a:pt x="1419542" y="93129"/>
                  </a:lnTo>
                  <a:lnTo>
                    <a:pt x="1420977" y="94564"/>
                  </a:lnTo>
                  <a:lnTo>
                    <a:pt x="1440040" y="94564"/>
                  </a:lnTo>
                  <a:lnTo>
                    <a:pt x="1441488" y="93129"/>
                  </a:lnTo>
                  <a:lnTo>
                    <a:pt x="1441488" y="89560"/>
                  </a:lnTo>
                  <a:lnTo>
                    <a:pt x="1440040" y="88112"/>
                  </a:lnTo>
                  <a:close/>
                </a:path>
                <a:path w="2923540" h="94615">
                  <a:moveTo>
                    <a:pt x="1471028" y="88112"/>
                  </a:moveTo>
                  <a:lnTo>
                    <a:pt x="1451965" y="88112"/>
                  </a:lnTo>
                  <a:lnTo>
                    <a:pt x="1450517" y="89560"/>
                  </a:lnTo>
                  <a:lnTo>
                    <a:pt x="1450517" y="93129"/>
                  </a:lnTo>
                  <a:lnTo>
                    <a:pt x="1451965" y="94564"/>
                  </a:lnTo>
                  <a:lnTo>
                    <a:pt x="1471028" y="94564"/>
                  </a:lnTo>
                  <a:lnTo>
                    <a:pt x="1472476" y="93129"/>
                  </a:lnTo>
                  <a:lnTo>
                    <a:pt x="1472476" y="89560"/>
                  </a:lnTo>
                  <a:lnTo>
                    <a:pt x="1471028" y="88112"/>
                  </a:lnTo>
                  <a:close/>
                </a:path>
                <a:path w="2923540" h="94615">
                  <a:moveTo>
                    <a:pt x="1502016" y="88112"/>
                  </a:moveTo>
                  <a:lnTo>
                    <a:pt x="1482953" y="88112"/>
                  </a:lnTo>
                  <a:lnTo>
                    <a:pt x="1481505" y="89560"/>
                  </a:lnTo>
                  <a:lnTo>
                    <a:pt x="1481505" y="93129"/>
                  </a:lnTo>
                  <a:lnTo>
                    <a:pt x="1482953" y="94564"/>
                  </a:lnTo>
                  <a:lnTo>
                    <a:pt x="1502016" y="94564"/>
                  </a:lnTo>
                  <a:lnTo>
                    <a:pt x="1503451" y="93129"/>
                  </a:lnTo>
                  <a:lnTo>
                    <a:pt x="1503451" y="89560"/>
                  </a:lnTo>
                  <a:lnTo>
                    <a:pt x="1502016" y="88112"/>
                  </a:lnTo>
                  <a:close/>
                </a:path>
                <a:path w="2923540" h="94615">
                  <a:moveTo>
                    <a:pt x="1532991" y="88112"/>
                  </a:moveTo>
                  <a:lnTo>
                    <a:pt x="1513941" y="88112"/>
                  </a:lnTo>
                  <a:lnTo>
                    <a:pt x="1512493" y="89560"/>
                  </a:lnTo>
                  <a:lnTo>
                    <a:pt x="1512493" y="93129"/>
                  </a:lnTo>
                  <a:lnTo>
                    <a:pt x="1513941" y="94564"/>
                  </a:lnTo>
                  <a:lnTo>
                    <a:pt x="1532991" y="94564"/>
                  </a:lnTo>
                  <a:lnTo>
                    <a:pt x="1534439" y="93129"/>
                  </a:lnTo>
                  <a:lnTo>
                    <a:pt x="1534439" y="89560"/>
                  </a:lnTo>
                  <a:lnTo>
                    <a:pt x="1532991" y="88112"/>
                  </a:lnTo>
                  <a:close/>
                </a:path>
                <a:path w="2923540" h="94615">
                  <a:moveTo>
                    <a:pt x="1563979" y="88112"/>
                  </a:moveTo>
                  <a:lnTo>
                    <a:pt x="1544929" y="88112"/>
                  </a:lnTo>
                  <a:lnTo>
                    <a:pt x="1543481" y="89560"/>
                  </a:lnTo>
                  <a:lnTo>
                    <a:pt x="1543481" y="93129"/>
                  </a:lnTo>
                  <a:lnTo>
                    <a:pt x="1544929" y="94564"/>
                  </a:lnTo>
                  <a:lnTo>
                    <a:pt x="1563979" y="94564"/>
                  </a:lnTo>
                  <a:lnTo>
                    <a:pt x="1565427" y="93129"/>
                  </a:lnTo>
                  <a:lnTo>
                    <a:pt x="1565427" y="89560"/>
                  </a:lnTo>
                  <a:lnTo>
                    <a:pt x="1563979" y="88112"/>
                  </a:lnTo>
                  <a:close/>
                </a:path>
                <a:path w="2923540" h="94615">
                  <a:moveTo>
                    <a:pt x="1594967" y="88112"/>
                  </a:moveTo>
                  <a:lnTo>
                    <a:pt x="1575904" y="88112"/>
                  </a:lnTo>
                  <a:lnTo>
                    <a:pt x="1574457" y="89560"/>
                  </a:lnTo>
                  <a:lnTo>
                    <a:pt x="1574457" y="93129"/>
                  </a:lnTo>
                  <a:lnTo>
                    <a:pt x="1575904" y="94564"/>
                  </a:lnTo>
                  <a:lnTo>
                    <a:pt x="1594967" y="94564"/>
                  </a:lnTo>
                  <a:lnTo>
                    <a:pt x="1596415" y="93129"/>
                  </a:lnTo>
                  <a:lnTo>
                    <a:pt x="1596415" y="89560"/>
                  </a:lnTo>
                  <a:lnTo>
                    <a:pt x="1594967" y="88112"/>
                  </a:lnTo>
                  <a:close/>
                </a:path>
                <a:path w="2923540" h="94615">
                  <a:moveTo>
                    <a:pt x="1625955" y="88112"/>
                  </a:moveTo>
                  <a:lnTo>
                    <a:pt x="1606892" y="88112"/>
                  </a:lnTo>
                  <a:lnTo>
                    <a:pt x="1605445" y="89560"/>
                  </a:lnTo>
                  <a:lnTo>
                    <a:pt x="1605445" y="93129"/>
                  </a:lnTo>
                  <a:lnTo>
                    <a:pt x="1606892" y="94564"/>
                  </a:lnTo>
                  <a:lnTo>
                    <a:pt x="1625955" y="94564"/>
                  </a:lnTo>
                  <a:lnTo>
                    <a:pt x="1627390" y="93129"/>
                  </a:lnTo>
                  <a:lnTo>
                    <a:pt x="1627390" y="89560"/>
                  </a:lnTo>
                  <a:lnTo>
                    <a:pt x="1625955" y="88112"/>
                  </a:lnTo>
                  <a:close/>
                </a:path>
                <a:path w="2923540" h="94615">
                  <a:moveTo>
                    <a:pt x="1656930" y="88112"/>
                  </a:moveTo>
                  <a:lnTo>
                    <a:pt x="1637880" y="88112"/>
                  </a:lnTo>
                  <a:lnTo>
                    <a:pt x="1636433" y="89560"/>
                  </a:lnTo>
                  <a:lnTo>
                    <a:pt x="1636433" y="93129"/>
                  </a:lnTo>
                  <a:lnTo>
                    <a:pt x="1637880" y="94564"/>
                  </a:lnTo>
                  <a:lnTo>
                    <a:pt x="1656930" y="94564"/>
                  </a:lnTo>
                  <a:lnTo>
                    <a:pt x="1658378" y="93129"/>
                  </a:lnTo>
                  <a:lnTo>
                    <a:pt x="1658378" y="89560"/>
                  </a:lnTo>
                  <a:lnTo>
                    <a:pt x="1656930" y="88112"/>
                  </a:lnTo>
                  <a:close/>
                </a:path>
                <a:path w="2923540" h="94615">
                  <a:moveTo>
                    <a:pt x="1687918" y="88112"/>
                  </a:moveTo>
                  <a:lnTo>
                    <a:pt x="1668868" y="88112"/>
                  </a:lnTo>
                  <a:lnTo>
                    <a:pt x="1667421" y="89560"/>
                  </a:lnTo>
                  <a:lnTo>
                    <a:pt x="1667421" y="93129"/>
                  </a:lnTo>
                  <a:lnTo>
                    <a:pt x="1668868" y="94564"/>
                  </a:lnTo>
                  <a:lnTo>
                    <a:pt x="1687918" y="94564"/>
                  </a:lnTo>
                  <a:lnTo>
                    <a:pt x="1689366" y="93129"/>
                  </a:lnTo>
                  <a:lnTo>
                    <a:pt x="1689366" y="89560"/>
                  </a:lnTo>
                  <a:lnTo>
                    <a:pt x="1687918" y="88112"/>
                  </a:lnTo>
                  <a:close/>
                </a:path>
                <a:path w="2923540" h="94615">
                  <a:moveTo>
                    <a:pt x="1718906" y="88112"/>
                  </a:moveTo>
                  <a:lnTo>
                    <a:pt x="1699844" y="88112"/>
                  </a:lnTo>
                  <a:lnTo>
                    <a:pt x="1698396" y="89560"/>
                  </a:lnTo>
                  <a:lnTo>
                    <a:pt x="1698396" y="93129"/>
                  </a:lnTo>
                  <a:lnTo>
                    <a:pt x="1699844" y="94564"/>
                  </a:lnTo>
                  <a:lnTo>
                    <a:pt x="1718906" y="94564"/>
                  </a:lnTo>
                  <a:lnTo>
                    <a:pt x="1720354" y="93129"/>
                  </a:lnTo>
                  <a:lnTo>
                    <a:pt x="1720354" y="89560"/>
                  </a:lnTo>
                  <a:lnTo>
                    <a:pt x="1718906" y="88112"/>
                  </a:lnTo>
                  <a:close/>
                </a:path>
                <a:path w="2923540" h="94615">
                  <a:moveTo>
                    <a:pt x="1749894" y="88112"/>
                  </a:moveTo>
                  <a:lnTo>
                    <a:pt x="1730832" y="88112"/>
                  </a:lnTo>
                  <a:lnTo>
                    <a:pt x="1729384" y="89560"/>
                  </a:lnTo>
                  <a:lnTo>
                    <a:pt x="1729384" y="93129"/>
                  </a:lnTo>
                  <a:lnTo>
                    <a:pt x="1730832" y="94564"/>
                  </a:lnTo>
                  <a:lnTo>
                    <a:pt x="1749894" y="94564"/>
                  </a:lnTo>
                  <a:lnTo>
                    <a:pt x="1751342" y="93129"/>
                  </a:lnTo>
                  <a:lnTo>
                    <a:pt x="1751342" y="89560"/>
                  </a:lnTo>
                  <a:lnTo>
                    <a:pt x="1749894" y="88112"/>
                  </a:lnTo>
                  <a:close/>
                </a:path>
                <a:path w="2923540" h="94615">
                  <a:moveTo>
                    <a:pt x="1780870" y="88112"/>
                  </a:moveTo>
                  <a:lnTo>
                    <a:pt x="1761820" y="88112"/>
                  </a:lnTo>
                  <a:lnTo>
                    <a:pt x="1760372" y="89560"/>
                  </a:lnTo>
                  <a:lnTo>
                    <a:pt x="1760372" y="93129"/>
                  </a:lnTo>
                  <a:lnTo>
                    <a:pt x="1761820" y="94564"/>
                  </a:lnTo>
                  <a:lnTo>
                    <a:pt x="1780870" y="94564"/>
                  </a:lnTo>
                  <a:lnTo>
                    <a:pt x="1782318" y="93129"/>
                  </a:lnTo>
                  <a:lnTo>
                    <a:pt x="1782318" y="89560"/>
                  </a:lnTo>
                  <a:lnTo>
                    <a:pt x="1780870" y="88112"/>
                  </a:lnTo>
                  <a:close/>
                </a:path>
                <a:path w="2923540" h="94615">
                  <a:moveTo>
                    <a:pt x="1811858" y="88112"/>
                  </a:moveTo>
                  <a:lnTo>
                    <a:pt x="1792808" y="88112"/>
                  </a:lnTo>
                  <a:lnTo>
                    <a:pt x="1791360" y="89560"/>
                  </a:lnTo>
                  <a:lnTo>
                    <a:pt x="1791360" y="93129"/>
                  </a:lnTo>
                  <a:lnTo>
                    <a:pt x="1792808" y="94564"/>
                  </a:lnTo>
                  <a:lnTo>
                    <a:pt x="1811858" y="94564"/>
                  </a:lnTo>
                  <a:lnTo>
                    <a:pt x="1813306" y="93129"/>
                  </a:lnTo>
                  <a:lnTo>
                    <a:pt x="1813306" y="89560"/>
                  </a:lnTo>
                  <a:lnTo>
                    <a:pt x="1811858" y="88112"/>
                  </a:lnTo>
                  <a:close/>
                </a:path>
                <a:path w="2923540" h="94615">
                  <a:moveTo>
                    <a:pt x="1842846" y="88112"/>
                  </a:moveTo>
                  <a:lnTo>
                    <a:pt x="1823783" y="88112"/>
                  </a:lnTo>
                  <a:lnTo>
                    <a:pt x="1822348" y="89560"/>
                  </a:lnTo>
                  <a:lnTo>
                    <a:pt x="1822348" y="93129"/>
                  </a:lnTo>
                  <a:lnTo>
                    <a:pt x="1823783" y="94564"/>
                  </a:lnTo>
                  <a:lnTo>
                    <a:pt x="1842846" y="94564"/>
                  </a:lnTo>
                  <a:lnTo>
                    <a:pt x="1844294" y="93129"/>
                  </a:lnTo>
                  <a:lnTo>
                    <a:pt x="1844294" y="89560"/>
                  </a:lnTo>
                  <a:lnTo>
                    <a:pt x="1842846" y="88112"/>
                  </a:lnTo>
                  <a:close/>
                </a:path>
                <a:path w="2923540" h="94615">
                  <a:moveTo>
                    <a:pt x="1873834" y="88112"/>
                  </a:moveTo>
                  <a:lnTo>
                    <a:pt x="1854771" y="88112"/>
                  </a:lnTo>
                  <a:lnTo>
                    <a:pt x="1853323" y="89560"/>
                  </a:lnTo>
                  <a:lnTo>
                    <a:pt x="1853323" y="93129"/>
                  </a:lnTo>
                  <a:lnTo>
                    <a:pt x="1854771" y="94564"/>
                  </a:lnTo>
                  <a:lnTo>
                    <a:pt x="1873834" y="94564"/>
                  </a:lnTo>
                  <a:lnTo>
                    <a:pt x="1875282" y="93129"/>
                  </a:lnTo>
                  <a:lnTo>
                    <a:pt x="1875282" y="89560"/>
                  </a:lnTo>
                  <a:lnTo>
                    <a:pt x="1873834" y="88112"/>
                  </a:lnTo>
                  <a:close/>
                </a:path>
                <a:path w="2923540" h="94615">
                  <a:moveTo>
                    <a:pt x="1904822" y="88112"/>
                  </a:moveTo>
                  <a:lnTo>
                    <a:pt x="1885759" y="88112"/>
                  </a:lnTo>
                  <a:lnTo>
                    <a:pt x="1884311" y="89560"/>
                  </a:lnTo>
                  <a:lnTo>
                    <a:pt x="1884311" y="93129"/>
                  </a:lnTo>
                  <a:lnTo>
                    <a:pt x="1885759" y="94564"/>
                  </a:lnTo>
                  <a:lnTo>
                    <a:pt x="1904822" y="94564"/>
                  </a:lnTo>
                  <a:lnTo>
                    <a:pt x="1906257" y="93129"/>
                  </a:lnTo>
                  <a:lnTo>
                    <a:pt x="1906257" y="89560"/>
                  </a:lnTo>
                  <a:lnTo>
                    <a:pt x="1904822" y="88112"/>
                  </a:lnTo>
                  <a:close/>
                </a:path>
                <a:path w="2923540" h="94615">
                  <a:moveTo>
                    <a:pt x="1935797" y="88112"/>
                  </a:moveTo>
                  <a:lnTo>
                    <a:pt x="1916747" y="88112"/>
                  </a:lnTo>
                  <a:lnTo>
                    <a:pt x="1915299" y="89560"/>
                  </a:lnTo>
                  <a:lnTo>
                    <a:pt x="1915299" y="93129"/>
                  </a:lnTo>
                  <a:lnTo>
                    <a:pt x="1916747" y="94564"/>
                  </a:lnTo>
                  <a:lnTo>
                    <a:pt x="1935797" y="94564"/>
                  </a:lnTo>
                  <a:lnTo>
                    <a:pt x="1937245" y="93129"/>
                  </a:lnTo>
                  <a:lnTo>
                    <a:pt x="1937245" y="89560"/>
                  </a:lnTo>
                  <a:lnTo>
                    <a:pt x="1935797" y="88112"/>
                  </a:lnTo>
                  <a:close/>
                </a:path>
                <a:path w="2923540" h="94615">
                  <a:moveTo>
                    <a:pt x="1966785" y="88112"/>
                  </a:moveTo>
                  <a:lnTo>
                    <a:pt x="1947722" y="88112"/>
                  </a:lnTo>
                  <a:lnTo>
                    <a:pt x="1946287" y="89560"/>
                  </a:lnTo>
                  <a:lnTo>
                    <a:pt x="1946287" y="93129"/>
                  </a:lnTo>
                  <a:lnTo>
                    <a:pt x="1947722" y="94564"/>
                  </a:lnTo>
                  <a:lnTo>
                    <a:pt x="1966785" y="94564"/>
                  </a:lnTo>
                  <a:lnTo>
                    <a:pt x="1968233" y="93129"/>
                  </a:lnTo>
                  <a:lnTo>
                    <a:pt x="1968233" y="89560"/>
                  </a:lnTo>
                  <a:lnTo>
                    <a:pt x="1966785" y="88112"/>
                  </a:lnTo>
                  <a:close/>
                </a:path>
                <a:path w="2923540" h="94615">
                  <a:moveTo>
                    <a:pt x="1997773" y="88112"/>
                  </a:moveTo>
                  <a:lnTo>
                    <a:pt x="1978710" y="88112"/>
                  </a:lnTo>
                  <a:lnTo>
                    <a:pt x="1977263" y="89560"/>
                  </a:lnTo>
                  <a:lnTo>
                    <a:pt x="1977263" y="93129"/>
                  </a:lnTo>
                  <a:lnTo>
                    <a:pt x="1978710" y="94564"/>
                  </a:lnTo>
                  <a:lnTo>
                    <a:pt x="1997773" y="94564"/>
                  </a:lnTo>
                  <a:lnTo>
                    <a:pt x="1999221" y="93129"/>
                  </a:lnTo>
                  <a:lnTo>
                    <a:pt x="1999221" y="89560"/>
                  </a:lnTo>
                  <a:lnTo>
                    <a:pt x="1997773" y="88112"/>
                  </a:lnTo>
                  <a:close/>
                </a:path>
                <a:path w="2923540" h="94615">
                  <a:moveTo>
                    <a:pt x="2028748" y="88099"/>
                  </a:moveTo>
                  <a:lnTo>
                    <a:pt x="2011476" y="88112"/>
                  </a:lnTo>
                  <a:lnTo>
                    <a:pt x="2009698" y="88112"/>
                  </a:lnTo>
                  <a:lnTo>
                    <a:pt x="2008263" y="89547"/>
                  </a:lnTo>
                  <a:lnTo>
                    <a:pt x="2008251" y="93129"/>
                  </a:lnTo>
                  <a:lnTo>
                    <a:pt x="2009698" y="94564"/>
                  </a:lnTo>
                  <a:lnTo>
                    <a:pt x="2028761" y="94564"/>
                  </a:lnTo>
                  <a:lnTo>
                    <a:pt x="2030196" y="93129"/>
                  </a:lnTo>
                  <a:lnTo>
                    <a:pt x="2030196" y="89547"/>
                  </a:lnTo>
                  <a:lnTo>
                    <a:pt x="2028748" y="88099"/>
                  </a:lnTo>
                  <a:close/>
                </a:path>
                <a:path w="2923540" h="94615">
                  <a:moveTo>
                    <a:pt x="2059698" y="87820"/>
                  </a:moveTo>
                  <a:lnTo>
                    <a:pt x="2040661" y="88036"/>
                  </a:lnTo>
                  <a:lnTo>
                    <a:pt x="2039226" y="89496"/>
                  </a:lnTo>
                  <a:lnTo>
                    <a:pt x="2039251" y="93065"/>
                  </a:lnTo>
                  <a:lnTo>
                    <a:pt x="2040712" y="94500"/>
                  </a:lnTo>
                  <a:lnTo>
                    <a:pt x="2059787" y="94272"/>
                  </a:lnTo>
                  <a:lnTo>
                    <a:pt x="2061209" y="92811"/>
                  </a:lnTo>
                  <a:lnTo>
                    <a:pt x="2061159" y="89242"/>
                  </a:lnTo>
                  <a:lnTo>
                    <a:pt x="2059698" y="87820"/>
                  </a:lnTo>
                  <a:close/>
                </a:path>
                <a:path w="2923540" h="94615">
                  <a:moveTo>
                    <a:pt x="2090635" y="87147"/>
                  </a:moveTo>
                  <a:lnTo>
                    <a:pt x="2071598" y="87604"/>
                  </a:lnTo>
                  <a:lnTo>
                    <a:pt x="2070188" y="89077"/>
                  </a:lnTo>
                  <a:lnTo>
                    <a:pt x="2070265" y="92646"/>
                  </a:lnTo>
                  <a:lnTo>
                    <a:pt x="2071738" y="94056"/>
                  </a:lnTo>
                  <a:lnTo>
                    <a:pt x="2090801" y="93598"/>
                  </a:lnTo>
                  <a:lnTo>
                    <a:pt x="2092210" y="92113"/>
                  </a:lnTo>
                  <a:lnTo>
                    <a:pt x="2092109" y="88557"/>
                  </a:lnTo>
                  <a:lnTo>
                    <a:pt x="2090635" y="87147"/>
                  </a:lnTo>
                  <a:close/>
                </a:path>
                <a:path w="2923540" h="94615">
                  <a:moveTo>
                    <a:pt x="2121560" y="86080"/>
                  </a:moveTo>
                  <a:lnTo>
                    <a:pt x="2102535" y="86779"/>
                  </a:lnTo>
                  <a:lnTo>
                    <a:pt x="2101138" y="88277"/>
                  </a:lnTo>
                  <a:lnTo>
                    <a:pt x="2101253" y="91833"/>
                  </a:lnTo>
                  <a:lnTo>
                    <a:pt x="2102751" y="93230"/>
                  </a:lnTo>
                  <a:lnTo>
                    <a:pt x="2121814" y="92532"/>
                  </a:lnTo>
                  <a:lnTo>
                    <a:pt x="2123198" y="91033"/>
                  </a:lnTo>
                  <a:lnTo>
                    <a:pt x="2123059" y="87464"/>
                  </a:lnTo>
                  <a:lnTo>
                    <a:pt x="2121560" y="86080"/>
                  </a:lnTo>
                  <a:close/>
                </a:path>
                <a:path w="2923540" h="94615">
                  <a:moveTo>
                    <a:pt x="2152459" y="84632"/>
                  </a:moveTo>
                  <a:lnTo>
                    <a:pt x="2133447" y="85572"/>
                  </a:lnTo>
                  <a:lnTo>
                    <a:pt x="2132076" y="87083"/>
                  </a:lnTo>
                  <a:lnTo>
                    <a:pt x="2132241" y="90639"/>
                  </a:lnTo>
                  <a:lnTo>
                    <a:pt x="2133752" y="92011"/>
                  </a:lnTo>
                  <a:lnTo>
                    <a:pt x="2152802" y="91071"/>
                  </a:lnTo>
                  <a:lnTo>
                    <a:pt x="2154174" y="89560"/>
                  </a:lnTo>
                  <a:lnTo>
                    <a:pt x="2153983" y="85991"/>
                  </a:lnTo>
                  <a:lnTo>
                    <a:pt x="2152459" y="84632"/>
                  </a:lnTo>
                  <a:close/>
                </a:path>
                <a:path w="2923540" h="94615">
                  <a:moveTo>
                    <a:pt x="2183358" y="82791"/>
                  </a:moveTo>
                  <a:lnTo>
                    <a:pt x="2164359" y="83972"/>
                  </a:lnTo>
                  <a:lnTo>
                    <a:pt x="2163000" y="85496"/>
                  </a:lnTo>
                  <a:lnTo>
                    <a:pt x="2163203" y="89052"/>
                  </a:lnTo>
                  <a:lnTo>
                    <a:pt x="2164727" y="90411"/>
                  </a:lnTo>
                  <a:lnTo>
                    <a:pt x="2183777" y="89230"/>
                  </a:lnTo>
                  <a:lnTo>
                    <a:pt x="2185123" y="87693"/>
                  </a:lnTo>
                  <a:lnTo>
                    <a:pt x="2184895" y="84137"/>
                  </a:lnTo>
                  <a:lnTo>
                    <a:pt x="2183358" y="82791"/>
                  </a:lnTo>
                  <a:close/>
                </a:path>
                <a:path w="2923540" h="94615">
                  <a:moveTo>
                    <a:pt x="2214219" y="80556"/>
                  </a:moveTo>
                  <a:lnTo>
                    <a:pt x="2195233" y="81978"/>
                  </a:lnTo>
                  <a:lnTo>
                    <a:pt x="2193899" y="83515"/>
                  </a:lnTo>
                  <a:lnTo>
                    <a:pt x="2194153" y="87071"/>
                  </a:lnTo>
                  <a:lnTo>
                    <a:pt x="2195690" y="88417"/>
                  </a:lnTo>
                  <a:lnTo>
                    <a:pt x="2214714" y="86994"/>
                  </a:lnTo>
                  <a:lnTo>
                    <a:pt x="2216048" y="85445"/>
                  </a:lnTo>
                  <a:lnTo>
                    <a:pt x="2215775" y="81978"/>
                  </a:lnTo>
                  <a:lnTo>
                    <a:pt x="2214219" y="80556"/>
                  </a:lnTo>
                  <a:close/>
                </a:path>
                <a:path w="2923540" h="94615">
                  <a:moveTo>
                    <a:pt x="2245042" y="77939"/>
                  </a:moveTo>
                  <a:lnTo>
                    <a:pt x="2226081" y="79603"/>
                  </a:lnTo>
                  <a:lnTo>
                    <a:pt x="2224760" y="81165"/>
                  </a:lnTo>
                  <a:lnTo>
                    <a:pt x="2225065" y="84708"/>
                  </a:lnTo>
                  <a:lnTo>
                    <a:pt x="2226627" y="86029"/>
                  </a:lnTo>
                  <a:lnTo>
                    <a:pt x="2245626" y="84366"/>
                  </a:lnTo>
                  <a:lnTo>
                    <a:pt x="2246934" y="82803"/>
                  </a:lnTo>
                  <a:lnTo>
                    <a:pt x="2246617" y="79247"/>
                  </a:lnTo>
                  <a:lnTo>
                    <a:pt x="2245042" y="77939"/>
                  </a:lnTo>
                  <a:close/>
                </a:path>
                <a:path w="2923540" h="94615">
                  <a:moveTo>
                    <a:pt x="2275840" y="74942"/>
                  </a:moveTo>
                  <a:lnTo>
                    <a:pt x="2256904" y="76834"/>
                  </a:lnTo>
                  <a:lnTo>
                    <a:pt x="2255596" y="78409"/>
                  </a:lnTo>
                  <a:lnTo>
                    <a:pt x="2255939" y="81965"/>
                  </a:lnTo>
                  <a:lnTo>
                    <a:pt x="2257526" y="83261"/>
                  </a:lnTo>
                  <a:lnTo>
                    <a:pt x="2276500" y="81356"/>
                  </a:lnTo>
                  <a:lnTo>
                    <a:pt x="2277795" y="79781"/>
                  </a:lnTo>
                  <a:lnTo>
                    <a:pt x="2277427" y="76225"/>
                  </a:lnTo>
                  <a:lnTo>
                    <a:pt x="2275840" y="74942"/>
                  </a:lnTo>
                  <a:close/>
                </a:path>
                <a:path w="2923540" h="94615">
                  <a:moveTo>
                    <a:pt x="2306599" y="71551"/>
                  </a:moveTo>
                  <a:lnTo>
                    <a:pt x="2287676" y="73685"/>
                  </a:lnTo>
                  <a:lnTo>
                    <a:pt x="2286406" y="75272"/>
                  </a:lnTo>
                  <a:lnTo>
                    <a:pt x="2286787" y="78816"/>
                  </a:lnTo>
                  <a:lnTo>
                    <a:pt x="2288387" y="80098"/>
                  </a:lnTo>
                  <a:lnTo>
                    <a:pt x="2307335" y="77965"/>
                  </a:lnTo>
                  <a:lnTo>
                    <a:pt x="2308606" y="76365"/>
                  </a:lnTo>
                  <a:lnTo>
                    <a:pt x="2308199" y="72821"/>
                  </a:lnTo>
                  <a:lnTo>
                    <a:pt x="2306599" y="71551"/>
                  </a:lnTo>
                  <a:close/>
                </a:path>
                <a:path w="2923540" h="94615">
                  <a:moveTo>
                    <a:pt x="2337308" y="67779"/>
                  </a:moveTo>
                  <a:lnTo>
                    <a:pt x="2318423" y="70142"/>
                  </a:lnTo>
                  <a:lnTo>
                    <a:pt x="2317153" y="71754"/>
                  </a:lnTo>
                  <a:lnTo>
                    <a:pt x="2317584" y="75285"/>
                  </a:lnTo>
                  <a:lnTo>
                    <a:pt x="2319197" y="76555"/>
                  </a:lnTo>
                  <a:lnTo>
                    <a:pt x="2338133" y="74180"/>
                  </a:lnTo>
                  <a:lnTo>
                    <a:pt x="2339378" y="72555"/>
                  </a:lnTo>
                  <a:lnTo>
                    <a:pt x="2338920" y="69024"/>
                  </a:lnTo>
                  <a:lnTo>
                    <a:pt x="2337308" y="67779"/>
                  </a:lnTo>
                  <a:close/>
                </a:path>
                <a:path w="2923540" h="94615">
                  <a:moveTo>
                    <a:pt x="2367965" y="63614"/>
                  </a:moveTo>
                  <a:lnTo>
                    <a:pt x="2349106" y="66217"/>
                  </a:lnTo>
                  <a:lnTo>
                    <a:pt x="2347874" y="67843"/>
                  </a:lnTo>
                  <a:lnTo>
                    <a:pt x="2348344" y="71373"/>
                  </a:lnTo>
                  <a:lnTo>
                    <a:pt x="2349969" y="72618"/>
                  </a:lnTo>
                  <a:lnTo>
                    <a:pt x="2368867" y="70015"/>
                  </a:lnTo>
                  <a:lnTo>
                    <a:pt x="2370099" y="68376"/>
                  </a:lnTo>
                  <a:lnTo>
                    <a:pt x="2369604" y="64846"/>
                  </a:lnTo>
                  <a:lnTo>
                    <a:pt x="2367965" y="63614"/>
                  </a:lnTo>
                  <a:close/>
                </a:path>
                <a:path w="2923540" h="94615">
                  <a:moveTo>
                    <a:pt x="2398572" y="59080"/>
                  </a:moveTo>
                  <a:lnTo>
                    <a:pt x="2379751" y="61912"/>
                  </a:lnTo>
                  <a:lnTo>
                    <a:pt x="2378532" y="63550"/>
                  </a:lnTo>
                  <a:lnTo>
                    <a:pt x="2379052" y="67081"/>
                  </a:lnTo>
                  <a:lnTo>
                    <a:pt x="2380691" y="68300"/>
                  </a:lnTo>
                  <a:lnTo>
                    <a:pt x="2399550" y="65455"/>
                  </a:lnTo>
                  <a:lnTo>
                    <a:pt x="2400757" y="63804"/>
                  </a:lnTo>
                  <a:lnTo>
                    <a:pt x="2400211" y="60286"/>
                  </a:lnTo>
                  <a:lnTo>
                    <a:pt x="2398572" y="59080"/>
                  </a:lnTo>
                  <a:close/>
                </a:path>
                <a:path w="2923540" h="94615">
                  <a:moveTo>
                    <a:pt x="2429116" y="54152"/>
                  </a:moveTo>
                  <a:lnTo>
                    <a:pt x="2410333" y="57226"/>
                  </a:lnTo>
                  <a:lnTo>
                    <a:pt x="2409126" y="58889"/>
                  </a:lnTo>
                  <a:lnTo>
                    <a:pt x="2409697" y="62407"/>
                  </a:lnTo>
                  <a:lnTo>
                    <a:pt x="2411349" y="63601"/>
                  </a:lnTo>
                  <a:lnTo>
                    <a:pt x="2430183" y="60528"/>
                  </a:lnTo>
                  <a:lnTo>
                    <a:pt x="2431364" y="58864"/>
                  </a:lnTo>
                  <a:lnTo>
                    <a:pt x="2430779" y="55346"/>
                  </a:lnTo>
                  <a:lnTo>
                    <a:pt x="2429116" y="54152"/>
                  </a:lnTo>
                  <a:close/>
                </a:path>
                <a:path w="2923540" h="94615">
                  <a:moveTo>
                    <a:pt x="2459596" y="48856"/>
                  </a:moveTo>
                  <a:lnTo>
                    <a:pt x="2440851" y="52158"/>
                  </a:lnTo>
                  <a:lnTo>
                    <a:pt x="2439670" y="53835"/>
                  </a:lnTo>
                  <a:lnTo>
                    <a:pt x="2440279" y="57353"/>
                  </a:lnTo>
                  <a:lnTo>
                    <a:pt x="2441956" y="58521"/>
                  </a:lnTo>
                  <a:lnTo>
                    <a:pt x="2448801" y="57340"/>
                  </a:lnTo>
                  <a:lnTo>
                    <a:pt x="2460739" y="55206"/>
                  </a:lnTo>
                  <a:lnTo>
                    <a:pt x="2461907" y="53530"/>
                  </a:lnTo>
                  <a:lnTo>
                    <a:pt x="2461272" y="50025"/>
                  </a:lnTo>
                  <a:lnTo>
                    <a:pt x="2459596" y="48856"/>
                  </a:lnTo>
                  <a:close/>
                </a:path>
                <a:path w="2923540" h="94615">
                  <a:moveTo>
                    <a:pt x="2490012" y="43179"/>
                  </a:moveTo>
                  <a:lnTo>
                    <a:pt x="2471305" y="46723"/>
                  </a:lnTo>
                  <a:lnTo>
                    <a:pt x="2470150" y="48399"/>
                  </a:lnTo>
                  <a:lnTo>
                    <a:pt x="2470797" y="51904"/>
                  </a:lnTo>
                  <a:lnTo>
                    <a:pt x="2472486" y="53060"/>
                  </a:lnTo>
                  <a:lnTo>
                    <a:pt x="2491232" y="49517"/>
                  </a:lnTo>
                  <a:lnTo>
                    <a:pt x="2492375" y="47828"/>
                  </a:lnTo>
                  <a:lnTo>
                    <a:pt x="2491701" y="44322"/>
                  </a:lnTo>
                  <a:lnTo>
                    <a:pt x="2490012" y="43179"/>
                  </a:lnTo>
                  <a:close/>
                </a:path>
                <a:path w="2923540" h="94615">
                  <a:moveTo>
                    <a:pt x="2520467" y="37337"/>
                  </a:moveTo>
                  <a:lnTo>
                    <a:pt x="2501722" y="40893"/>
                  </a:lnTo>
                  <a:lnTo>
                    <a:pt x="2500566" y="42595"/>
                  </a:lnTo>
                  <a:lnTo>
                    <a:pt x="2501252" y="46088"/>
                  </a:lnTo>
                  <a:lnTo>
                    <a:pt x="2502941" y="47231"/>
                  </a:lnTo>
                  <a:lnTo>
                    <a:pt x="2521648" y="43687"/>
                  </a:lnTo>
                  <a:lnTo>
                    <a:pt x="2522804" y="41998"/>
                  </a:lnTo>
                  <a:lnTo>
                    <a:pt x="2522143" y="38493"/>
                  </a:lnTo>
                  <a:lnTo>
                    <a:pt x="2520467" y="37337"/>
                  </a:lnTo>
                  <a:close/>
                </a:path>
                <a:path w="2923540" h="94615">
                  <a:moveTo>
                    <a:pt x="2551023" y="31902"/>
                  </a:moveTo>
                  <a:lnTo>
                    <a:pt x="2532227" y="35191"/>
                  </a:lnTo>
                  <a:lnTo>
                    <a:pt x="2531059" y="36880"/>
                  </a:lnTo>
                  <a:lnTo>
                    <a:pt x="2531681" y="40385"/>
                  </a:lnTo>
                  <a:lnTo>
                    <a:pt x="2533357" y="41554"/>
                  </a:lnTo>
                  <a:lnTo>
                    <a:pt x="2552115" y="38265"/>
                  </a:lnTo>
                  <a:lnTo>
                    <a:pt x="2553296" y="36588"/>
                  </a:lnTo>
                  <a:lnTo>
                    <a:pt x="2552687" y="33083"/>
                  </a:lnTo>
                  <a:lnTo>
                    <a:pt x="2551023" y="31902"/>
                  </a:lnTo>
                  <a:close/>
                </a:path>
                <a:path w="2923540" h="94615">
                  <a:moveTo>
                    <a:pt x="2581643" y="26885"/>
                  </a:moveTo>
                  <a:lnTo>
                    <a:pt x="2562809" y="29921"/>
                  </a:lnTo>
                  <a:lnTo>
                    <a:pt x="2561615" y="31572"/>
                  </a:lnTo>
                  <a:lnTo>
                    <a:pt x="2562186" y="35102"/>
                  </a:lnTo>
                  <a:lnTo>
                    <a:pt x="2563850" y="36283"/>
                  </a:lnTo>
                  <a:lnTo>
                    <a:pt x="2582646" y="33261"/>
                  </a:lnTo>
                  <a:lnTo>
                    <a:pt x="2583853" y="31610"/>
                  </a:lnTo>
                  <a:lnTo>
                    <a:pt x="2583294" y="28079"/>
                  </a:lnTo>
                  <a:lnTo>
                    <a:pt x="2581643" y="26885"/>
                  </a:lnTo>
                  <a:close/>
                </a:path>
                <a:path w="2923540" h="94615">
                  <a:moveTo>
                    <a:pt x="2612339" y="22288"/>
                  </a:moveTo>
                  <a:lnTo>
                    <a:pt x="2593454" y="25069"/>
                  </a:lnTo>
                  <a:lnTo>
                    <a:pt x="2592247" y="26708"/>
                  </a:lnTo>
                  <a:lnTo>
                    <a:pt x="2592768" y="30238"/>
                  </a:lnTo>
                  <a:lnTo>
                    <a:pt x="2594419" y="31445"/>
                  </a:lnTo>
                  <a:lnTo>
                    <a:pt x="2613253" y="28676"/>
                  </a:lnTo>
                  <a:lnTo>
                    <a:pt x="2614472" y="27038"/>
                  </a:lnTo>
                  <a:lnTo>
                    <a:pt x="2613977" y="23520"/>
                  </a:lnTo>
                  <a:lnTo>
                    <a:pt x="2612339" y="22288"/>
                  </a:lnTo>
                  <a:close/>
                </a:path>
                <a:path w="2923540" h="94615">
                  <a:moveTo>
                    <a:pt x="2643085" y="18122"/>
                  </a:moveTo>
                  <a:lnTo>
                    <a:pt x="2624175" y="20637"/>
                  </a:lnTo>
                  <a:lnTo>
                    <a:pt x="2622931" y="22263"/>
                  </a:lnTo>
                  <a:lnTo>
                    <a:pt x="2623413" y="25793"/>
                  </a:lnTo>
                  <a:lnTo>
                    <a:pt x="2625039" y="27025"/>
                  </a:lnTo>
                  <a:lnTo>
                    <a:pt x="2643911" y="24523"/>
                  </a:lnTo>
                  <a:lnTo>
                    <a:pt x="2645168" y="22898"/>
                  </a:lnTo>
                  <a:lnTo>
                    <a:pt x="2644711" y="19367"/>
                  </a:lnTo>
                  <a:lnTo>
                    <a:pt x="2643085" y="18122"/>
                  </a:lnTo>
                  <a:close/>
                </a:path>
                <a:path w="2923540" h="94615">
                  <a:moveTo>
                    <a:pt x="2673896" y="14376"/>
                  </a:moveTo>
                  <a:lnTo>
                    <a:pt x="2654947" y="16624"/>
                  </a:lnTo>
                  <a:lnTo>
                    <a:pt x="2653690" y="18237"/>
                  </a:lnTo>
                  <a:lnTo>
                    <a:pt x="2654122" y="21780"/>
                  </a:lnTo>
                  <a:lnTo>
                    <a:pt x="2655722" y="23037"/>
                  </a:lnTo>
                  <a:lnTo>
                    <a:pt x="2674632" y="20789"/>
                  </a:lnTo>
                  <a:lnTo>
                    <a:pt x="2675902" y="19189"/>
                  </a:lnTo>
                  <a:lnTo>
                    <a:pt x="2675496" y="15646"/>
                  </a:lnTo>
                  <a:lnTo>
                    <a:pt x="2673896" y="14376"/>
                  </a:lnTo>
                  <a:close/>
                </a:path>
                <a:path w="2923540" h="94615">
                  <a:moveTo>
                    <a:pt x="2704744" y="11074"/>
                  </a:moveTo>
                  <a:lnTo>
                    <a:pt x="2685770" y="13055"/>
                  </a:lnTo>
                  <a:lnTo>
                    <a:pt x="2684487" y="14643"/>
                  </a:lnTo>
                  <a:lnTo>
                    <a:pt x="2684868" y="18199"/>
                  </a:lnTo>
                  <a:lnTo>
                    <a:pt x="2686469" y="19469"/>
                  </a:lnTo>
                  <a:lnTo>
                    <a:pt x="2698496" y="18186"/>
                  </a:lnTo>
                  <a:lnTo>
                    <a:pt x="2705404" y="17500"/>
                  </a:lnTo>
                  <a:lnTo>
                    <a:pt x="2706687" y="15913"/>
                  </a:lnTo>
                  <a:lnTo>
                    <a:pt x="2706331" y="12369"/>
                  </a:lnTo>
                  <a:lnTo>
                    <a:pt x="2704744" y="11074"/>
                  </a:lnTo>
                  <a:close/>
                </a:path>
                <a:path w="2923540" h="94615">
                  <a:moveTo>
                    <a:pt x="2735643" y="8191"/>
                  </a:moveTo>
                  <a:lnTo>
                    <a:pt x="2716644" y="9905"/>
                  </a:lnTo>
                  <a:lnTo>
                    <a:pt x="2715336" y="11480"/>
                  </a:lnTo>
                  <a:lnTo>
                    <a:pt x="2715679" y="15036"/>
                  </a:lnTo>
                  <a:lnTo>
                    <a:pt x="2717241" y="16344"/>
                  </a:lnTo>
                  <a:lnTo>
                    <a:pt x="2736202" y="14617"/>
                  </a:lnTo>
                  <a:lnTo>
                    <a:pt x="2737523" y="13055"/>
                  </a:lnTo>
                  <a:lnTo>
                    <a:pt x="2737205" y="9512"/>
                  </a:lnTo>
                  <a:lnTo>
                    <a:pt x="2735643" y="8191"/>
                  </a:lnTo>
                  <a:close/>
                </a:path>
                <a:path w="2923540" h="94615">
                  <a:moveTo>
                    <a:pt x="2766580" y="5740"/>
                  </a:moveTo>
                  <a:lnTo>
                    <a:pt x="2747556" y="7200"/>
                  </a:lnTo>
                  <a:lnTo>
                    <a:pt x="2746235" y="8750"/>
                  </a:lnTo>
                  <a:lnTo>
                    <a:pt x="2746514" y="12306"/>
                  </a:lnTo>
                  <a:lnTo>
                    <a:pt x="2748076" y="13627"/>
                  </a:lnTo>
                  <a:lnTo>
                    <a:pt x="2767050" y="12179"/>
                  </a:lnTo>
                  <a:lnTo>
                    <a:pt x="2768384" y="10629"/>
                  </a:lnTo>
                  <a:lnTo>
                    <a:pt x="2768130" y="7086"/>
                  </a:lnTo>
                  <a:lnTo>
                    <a:pt x="2766580" y="5740"/>
                  </a:lnTo>
                  <a:close/>
                </a:path>
                <a:path w="2923540" h="94615">
                  <a:moveTo>
                    <a:pt x="2797543" y="3721"/>
                  </a:moveTo>
                  <a:lnTo>
                    <a:pt x="2778506" y="4914"/>
                  </a:lnTo>
                  <a:lnTo>
                    <a:pt x="2777159" y="6451"/>
                  </a:lnTo>
                  <a:lnTo>
                    <a:pt x="2777388" y="10007"/>
                  </a:lnTo>
                  <a:lnTo>
                    <a:pt x="2778925" y="11353"/>
                  </a:lnTo>
                  <a:lnTo>
                    <a:pt x="2797924" y="10172"/>
                  </a:lnTo>
                  <a:lnTo>
                    <a:pt x="2799283" y="8648"/>
                  </a:lnTo>
                  <a:lnTo>
                    <a:pt x="2799079" y="5079"/>
                  </a:lnTo>
                  <a:lnTo>
                    <a:pt x="2797543" y="3721"/>
                  </a:lnTo>
                  <a:close/>
                </a:path>
                <a:path w="2923540" h="94615">
                  <a:moveTo>
                    <a:pt x="2828531" y="2146"/>
                  </a:moveTo>
                  <a:lnTo>
                    <a:pt x="2809481" y="3073"/>
                  </a:lnTo>
                  <a:lnTo>
                    <a:pt x="2808109" y="4584"/>
                  </a:lnTo>
                  <a:lnTo>
                    <a:pt x="2808300" y="8140"/>
                  </a:lnTo>
                  <a:lnTo>
                    <a:pt x="2809811" y="9512"/>
                  </a:lnTo>
                  <a:lnTo>
                    <a:pt x="2828823" y="8597"/>
                  </a:lnTo>
                  <a:lnTo>
                    <a:pt x="2830207" y="7086"/>
                  </a:lnTo>
                  <a:lnTo>
                    <a:pt x="2830042" y="3517"/>
                  </a:lnTo>
                  <a:lnTo>
                    <a:pt x="2828531" y="2146"/>
                  </a:lnTo>
                  <a:close/>
                </a:path>
                <a:path w="2923540" h="94615">
                  <a:moveTo>
                    <a:pt x="2859544" y="990"/>
                  </a:moveTo>
                  <a:lnTo>
                    <a:pt x="2840482" y="1650"/>
                  </a:lnTo>
                  <a:lnTo>
                    <a:pt x="2839085" y="3149"/>
                  </a:lnTo>
                  <a:lnTo>
                    <a:pt x="2839224" y="6705"/>
                  </a:lnTo>
                  <a:lnTo>
                    <a:pt x="2840723" y="8102"/>
                  </a:lnTo>
                  <a:lnTo>
                    <a:pt x="2859747" y="7442"/>
                  </a:lnTo>
                  <a:lnTo>
                    <a:pt x="2861144" y="5956"/>
                  </a:lnTo>
                  <a:lnTo>
                    <a:pt x="2861030" y="2400"/>
                  </a:lnTo>
                  <a:lnTo>
                    <a:pt x="2859544" y="990"/>
                  </a:lnTo>
                  <a:close/>
                </a:path>
                <a:path w="2923540" h="94615">
                  <a:moveTo>
                    <a:pt x="2890570" y="279"/>
                  </a:moveTo>
                  <a:lnTo>
                    <a:pt x="2871495" y="673"/>
                  </a:lnTo>
                  <a:lnTo>
                    <a:pt x="2870085" y="2146"/>
                  </a:lnTo>
                  <a:lnTo>
                    <a:pt x="2870161" y="5714"/>
                  </a:lnTo>
                  <a:lnTo>
                    <a:pt x="2871647" y="7124"/>
                  </a:lnTo>
                  <a:lnTo>
                    <a:pt x="2890672" y="6730"/>
                  </a:lnTo>
                  <a:lnTo>
                    <a:pt x="2892094" y="5257"/>
                  </a:lnTo>
                  <a:lnTo>
                    <a:pt x="2892031" y="1701"/>
                  </a:lnTo>
                  <a:lnTo>
                    <a:pt x="2890570" y="279"/>
                  </a:lnTo>
                  <a:close/>
                </a:path>
                <a:path w="2923540" h="94615">
                  <a:moveTo>
                    <a:pt x="2921596" y="0"/>
                  </a:moveTo>
                  <a:lnTo>
                    <a:pt x="2902508" y="114"/>
                  </a:lnTo>
                  <a:lnTo>
                    <a:pt x="2901222" y="1435"/>
                  </a:lnTo>
                  <a:lnTo>
                    <a:pt x="2901111" y="5143"/>
                  </a:lnTo>
                  <a:lnTo>
                    <a:pt x="2902572" y="6578"/>
                  </a:lnTo>
                  <a:lnTo>
                    <a:pt x="2921609" y="6451"/>
                  </a:lnTo>
                  <a:lnTo>
                    <a:pt x="2923057" y="5003"/>
                  </a:lnTo>
                  <a:lnTo>
                    <a:pt x="2923044" y="1435"/>
                  </a:lnTo>
                  <a:lnTo>
                    <a:pt x="2921596" y="0"/>
                  </a:lnTo>
                  <a:close/>
                </a:path>
              </a:pathLst>
            </a:custGeom>
            <a:solidFill>
              <a:srgbClr val="024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38932" y="8712479"/>
              <a:ext cx="445033" cy="103712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49419" y="8655443"/>
              <a:ext cx="324002" cy="723252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57381" y="8443150"/>
              <a:ext cx="108064" cy="22000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4741036" y="8972054"/>
              <a:ext cx="135255" cy="38100"/>
            </a:xfrm>
            <a:custGeom>
              <a:avLst/>
              <a:gdLst/>
              <a:ahLst/>
              <a:cxnLst/>
              <a:rect l="l" t="t" r="r" b="b"/>
              <a:pathLst>
                <a:path w="135254" h="38100">
                  <a:moveTo>
                    <a:pt x="1206" y="31127"/>
                  </a:moveTo>
                  <a:lnTo>
                    <a:pt x="0" y="37604"/>
                  </a:lnTo>
                  <a:lnTo>
                    <a:pt x="2082" y="37210"/>
                  </a:lnTo>
                  <a:lnTo>
                    <a:pt x="2933" y="36474"/>
                  </a:lnTo>
                  <a:lnTo>
                    <a:pt x="3594" y="34950"/>
                  </a:lnTo>
                  <a:lnTo>
                    <a:pt x="3682" y="34302"/>
                  </a:lnTo>
                  <a:lnTo>
                    <a:pt x="3314" y="32372"/>
                  </a:lnTo>
                  <a:lnTo>
                    <a:pt x="2374" y="31432"/>
                  </a:lnTo>
                  <a:lnTo>
                    <a:pt x="1206" y="31127"/>
                  </a:lnTo>
                  <a:close/>
                </a:path>
                <a:path w="135254" h="38100">
                  <a:moveTo>
                    <a:pt x="32283" y="24917"/>
                  </a:moveTo>
                  <a:lnTo>
                    <a:pt x="30340" y="24930"/>
                  </a:lnTo>
                  <a:lnTo>
                    <a:pt x="13208" y="28447"/>
                  </a:lnTo>
                  <a:lnTo>
                    <a:pt x="12077" y="30149"/>
                  </a:lnTo>
                  <a:lnTo>
                    <a:pt x="12611" y="32804"/>
                  </a:lnTo>
                  <a:lnTo>
                    <a:pt x="13157" y="33553"/>
                  </a:lnTo>
                  <a:lnTo>
                    <a:pt x="14389" y="34315"/>
                  </a:lnTo>
                  <a:lnTo>
                    <a:pt x="14986" y="34493"/>
                  </a:lnTo>
                  <a:lnTo>
                    <a:pt x="15811" y="34493"/>
                  </a:lnTo>
                  <a:lnTo>
                    <a:pt x="16014" y="34467"/>
                  </a:lnTo>
                  <a:lnTo>
                    <a:pt x="33185" y="30937"/>
                  </a:lnTo>
                  <a:lnTo>
                    <a:pt x="34302" y="29222"/>
                  </a:lnTo>
                  <a:lnTo>
                    <a:pt x="33616" y="25958"/>
                  </a:lnTo>
                  <a:lnTo>
                    <a:pt x="32283" y="24917"/>
                  </a:lnTo>
                  <a:close/>
                </a:path>
                <a:path w="135254" h="38100">
                  <a:moveTo>
                    <a:pt x="62534" y="18237"/>
                  </a:moveTo>
                  <a:lnTo>
                    <a:pt x="60820" y="18237"/>
                  </a:lnTo>
                  <a:lnTo>
                    <a:pt x="60578" y="18275"/>
                  </a:lnTo>
                  <a:lnTo>
                    <a:pt x="43497" y="22110"/>
                  </a:lnTo>
                  <a:lnTo>
                    <a:pt x="42405" y="23825"/>
                  </a:lnTo>
                  <a:lnTo>
                    <a:pt x="43116" y="27076"/>
                  </a:lnTo>
                  <a:lnTo>
                    <a:pt x="44450" y="28105"/>
                  </a:lnTo>
                  <a:lnTo>
                    <a:pt x="46164" y="28105"/>
                  </a:lnTo>
                  <a:lnTo>
                    <a:pt x="46393" y="28079"/>
                  </a:lnTo>
                  <a:lnTo>
                    <a:pt x="63525" y="24218"/>
                  </a:lnTo>
                  <a:lnTo>
                    <a:pt x="64604" y="22491"/>
                  </a:lnTo>
                  <a:lnTo>
                    <a:pt x="63855" y="19253"/>
                  </a:lnTo>
                  <a:lnTo>
                    <a:pt x="62534" y="18237"/>
                  </a:lnTo>
                  <a:close/>
                </a:path>
                <a:path w="135254" h="38100">
                  <a:moveTo>
                    <a:pt x="92659" y="11010"/>
                  </a:moveTo>
                  <a:lnTo>
                    <a:pt x="90957" y="11010"/>
                  </a:lnTo>
                  <a:lnTo>
                    <a:pt x="90690" y="11048"/>
                  </a:lnTo>
                  <a:lnTo>
                    <a:pt x="74383" y="15036"/>
                  </a:lnTo>
                  <a:lnTo>
                    <a:pt x="73596" y="15735"/>
                  </a:lnTo>
                  <a:lnTo>
                    <a:pt x="72923" y="17246"/>
                  </a:lnTo>
                  <a:lnTo>
                    <a:pt x="72847" y="17957"/>
                  </a:lnTo>
                  <a:lnTo>
                    <a:pt x="73291" y="19811"/>
                  </a:lnTo>
                  <a:lnTo>
                    <a:pt x="74129" y="20662"/>
                  </a:lnTo>
                  <a:lnTo>
                    <a:pt x="75476" y="21094"/>
                  </a:lnTo>
                  <a:lnTo>
                    <a:pt x="75806" y="21158"/>
                  </a:lnTo>
                  <a:lnTo>
                    <a:pt x="76403" y="21158"/>
                  </a:lnTo>
                  <a:lnTo>
                    <a:pt x="76762" y="21094"/>
                  </a:lnTo>
                  <a:lnTo>
                    <a:pt x="93726" y="16941"/>
                  </a:lnTo>
                  <a:lnTo>
                    <a:pt x="94780" y="15189"/>
                  </a:lnTo>
                  <a:lnTo>
                    <a:pt x="93980" y="11988"/>
                  </a:lnTo>
                  <a:lnTo>
                    <a:pt x="92659" y="11010"/>
                  </a:lnTo>
                  <a:close/>
                </a:path>
                <a:path w="135254" h="38100">
                  <a:moveTo>
                    <a:pt x="120954" y="3225"/>
                  </a:moveTo>
                  <a:lnTo>
                    <a:pt x="120675" y="3263"/>
                  </a:lnTo>
                  <a:lnTo>
                    <a:pt x="103708" y="7734"/>
                  </a:lnTo>
                  <a:lnTo>
                    <a:pt x="102666" y="9499"/>
                  </a:lnTo>
                  <a:lnTo>
                    <a:pt x="103492" y="12674"/>
                  </a:lnTo>
                  <a:lnTo>
                    <a:pt x="104800" y="13639"/>
                  </a:lnTo>
                  <a:lnTo>
                    <a:pt x="106502" y="13639"/>
                  </a:lnTo>
                  <a:lnTo>
                    <a:pt x="124714" y="6997"/>
                  </a:lnTo>
                  <a:lnTo>
                    <a:pt x="123964" y="4203"/>
                  </a:lnTo>
                  <a:lnTo>
                    <a:pt x="122720" y="3263"/>
                  </a:lnTo>
                  <a:lnTo>
                    <a:pt x="120954" y="3225"/>
                  </a:lnTo>
                  <a:close/>
                </a:path>
                <a:path w="135254" h="38100">
                  <a:moveTo>
                    <a:pt x="133972" y="0"/>
                  </a:moveTo>
                  <a:lnTo>
                    <a:pt x="133134" y="787"/>
                  </a:lnTo>
                  <a:lnTo>
                    <a:pt x="132740" y="2019"/>
                  </a:lnTo>
                  <a:lnTo>
                    <a:pt x="133350" y="4190"/>
                  </a:lnTo>
                  <a:lnTo>
                    <a:pt x="134035" y="4940"/>
                  </a:lnTo>
                  <a:lnTo>
                    <a:pt x="134899" y="5308"/>
                  </a:lnTo>
                  <a:lnTo>
                    <a:pt x="1339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768212" y="8822029"/>
              <a:ext cx="83185" cy="18415"/>
            </a:xfrm>
            <a:custGeom>
              <a:avLst/>
              <a:gdLst/>
              <a:ahLst/>
              <a:cxnLst/>
              <a:rect l="l" t="t" r="r" b="b"/>
              <a:pathLst>
                <a:path w="83185" h="18415">
                  <a:moveTo>
                    <a:pt x="18900" y="9423"/>
                  </a:moveTo>
                  <a:lnTo>
                    <a:pt x="18341" y="9423"/>
                  </a:lnTo>
                  <a:lnTo>
                    <a:pt x="1361" y="11760"/>
                  </a:lnTo>
                  <a:lnTo>
                    <a:pt x="320" y="12750"/>
                  </a:lnTo>
                  <a:lnTo>
                    <a:pt x="17" y="13969"/>
                  </a:lnTo>
                  <a:lnTo>
                    <a:pt x="0" y="15608"/>
                  </a:lnTo>
                  <a:lnTo>
                    <a:pt x="167" y="16827"/>
                  </a:lnTo>
                  <a:lnTo>
                    <a:pt x="1551" y="17995"/>
                  </a:lnTo>
                  <a:lnTo>
                    <a:pt x="3431" y="17995"/>
                  </a:lnTo>
                  <a:lnTo>
                    <a:pt x="20703" y="15608"/>
                  </a:lnTo>
                  <a:lnTo>
                    <a:pt x="21935" y="13969"/>
                  </a:lnTo>
                  <a:lnTo>
                    <a:pt x="21516" y="11010"/>
                  </a:lnTo>
                  <a:lnTo>
                    <a:pt x="20703" y="10058"/>
                  </a:lnTo>
                  <a:lnTo>
                    <a:pt x="19293" y="9499"/>
                  </a:lnTo>
                  <a:lnTo>
                    <a:pt x="18900" y="9423"/>
                  </a:lnTo>
                  <a:close/>
                </a:path>
                <a:path w="83185" h="18415">
                  <a:moveTo>
                    <a:pt x="50700" y="4902"/>
                  </a:moveTo>
                  <a:lnTo>
                    <a:pt x="48973" y="4902"/>
                  </a:lnTo>
                  <a:lnTo>
                    <a:pt x="31587" y="7505"/>
                  </a:lnTo>
                  <a:lnTo>
                    <a:pt x="30368" y="9143"/>
                  </a:lnTo>
                  <a:lnTo>
                    <a:pt x="30863" y="12522"/>
                  </a:lnTo>
                  <a:lnTo>
                    <a:pt x="32235" y="13665"/>
                  </a:lnTo>
                  <a:lnTo>
                    <a:pt x="33975" y="13665"/>
                  </a:lnTo>
                  <a:lnTo>
                    <a:pt x="50345" y="11214"/>
                  </a:lnTo>
                  <a:lnTo>
                    <a:pt x="50967" y="10871"/>
                  </a:lnTo>
                  <a:lnTo>
                    <a:pt x="52123" y="9702"/>
                  </a:lnTo>
                  <a:lnTo>
                    <a:pt x="52491" y="8686"/>
                  </a:lnTo>
                  <a:lnTo>
                    <a:pt x="52085" y="6045"/>
                  </a:lnTo>
                  <a:lnTo>
                    <a:pt x="50700" y="4902"/>
                  </a:lnTo>
                  <a:close/>
                </a:path>
                <a:path w="83185" h="18415">
                  <a:moveTo>
                    <a:pt x="81282" y="0"/>
                  </a:moveTo>
                  <a:lnTo>
                    <a:pt x="79377" y="12"/>
                  </a:lnTo>
                  <a:lnTo>
                    <a:pt x="62169" y="2819"/>
                  </a:lnTo>
                  <a:lnTo>
                    <a:pt x="60962" y="4483"/>
                  </a:lnTo>
                  <a:lnTo>
                    <a:pt x="61457" y="7531"/>
                  </a:lnTo>
                  <a:lnTo>
                    <a:pt x="62397" y="8508"/>
                  </a:lnTo>
                  <a:lnTo>
                    <a:pt x="63858" y="8915"/>
                  </a:lnTo>
                  <a:lnTo>
                    <a:pt x="64137" y="8953"/>
                  </a:lnTo>
                  <a:lnTo>
                    <a:pt x="64772" y="8940"/>
                  </a:lnTo>
                  <a:lnTo>
                    <a:pt x="81396" y="6222"/>
                  </a:lnTo>
                  <a:lnTo>
                    <a:pt x="82298" y="5448"/>
                  </a:lnTo>
                  <a:lnTo>
                    <a:pt x="82933" y="3911"/>
                  </a:lnTo>
                  <a:lnTo>
                    <a:pt x="82926" y="2819"/>
                  </a:lnTo>
                  <a:lnTo>
                    <a:pt x="82641" y="1117"/>
                  </a:lnTo>
                  <a:lnTo>
                    <a:pt x="81282" y="0"/>
                  </a:lnTo>
                  <a:close/>
                </a:path>
              </a:pathLst>
            </a:custGeom>
            <a:solidFill>
              <a:srgbClr val="C0C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783266" y="9193352"/>
              <a:ext cx="1250670" cy="556247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587752" y="7089114"/>
              <a:ext cx="1597101" cy="2041588"/>
            </a:xfrm>
            <a:prstGeom prst="rect">
              <a:avLst/>
            </a:prstGeom>
          </p:spPr>
        </p:pic>
      </p:grpSp>
      <p:pic>
        <p:nvPicPr>
          <p:cNvPr id="23" name="object 23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006915" y="6776211"/>
            <a:ext cx="1762899" cy="162864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556281" y="8170138"/>
            <a:ext cx="311505" cy="89192"/>
          </a:xfrm>
          <a:prstGeom prst="rect">
            <a:avLst/>
          </a:prstGeom>
        </p:spPr>
      </p:pic>
      <p:pic>
        <p:nvPicPr>
          <p:cNvPr id="25" name="object 2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974606" y="9525254"/>
            <a:ext cx="610108" cy="179641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729479" y="8001393"/>
            <a:ext cx="492442" cy="291553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11531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35" dirty="0">
                <a:solidFill>
                  <a:srgbClr val="2B4698"/>
                </a:solidFill>
                <a:latin typeface="Arial Narrow"/>
                <a:cs typeface="Arial Narrow"/>
              </a:rPr>
              <a:t>지하수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444500" y="1604950"/>
            <a:ext cx="3359150" cy="5419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깨끗한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담수를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확보하는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것은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전 세계 모든 사람에게 제공하기 위해 노력하는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중요한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과제입니다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203페이지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환경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바이오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). 우리는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담수가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필요합니다</a:t>
            </a:r>
            <a:endParaRPr sz="1200">
              <a:latin typeface="Calibri"/>
              <a:cs typeface="Calibri"/>
            </a:endParaRPr>
          </a:p>
          <a:p>
            <a:pPr marL="12700" marR="1651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수분을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유지하고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, 몸을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깨끗이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하고, 환경을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보충하여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지구에서 생존할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 수 </a:t>
            </a:r>
            <a:r>
              <a:rPr sz="1200" spc="95" dirty="0">
                <a:solidFill>
                  <a:srgbClr val="231F20"/>
                </a:solidFill>
                <a:latin typeface="Calibri"/>
                <a:cs typeface="Calibri"/>
              </a:rPr>
              <a:t>있도록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합니다. 하지만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전 세계의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모든 물 중 97%가 바닷물이며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인간이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마실 수 없는 물이라는 사실은 </a:t>
            </a:r>
            <a:r>
              <a:rPr sz="1200" spc="45" dirty="0">
                <a:solidFill>
                  <a:srgbClr val="231F20"/>
                </a:solidFill>
                <a:latin typeface="Calibri"/>
                <a:cs typeface="Calibri"/>
              </a:rPr>
              <a:t>이상합니다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. (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203쪽)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이는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바닷물의 높은 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염분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농도</a:t>
            </a:r>
            <a:r>
              <a:rPr sz="1200" spc="185" dirty="0">
                <a:solidFill>
                  <a:srgbClr val="231F20"/>
                </a:solidFill>
                <a:latin typeface="Calibri"/>
                <a:cs typeface="Calibri"/>
              </a:rPr>
              <a:t>, 즉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물에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섞여 있는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이온의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양 때문입니다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2540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(205). 나머지 3%의 담수 중 약 2%는 만년설과 빙하 속에 얼음과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눈으로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갇혀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있기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때문에 지구상의 모든 물 중 1% </a:t>
            </a:r>
            <a:r>
              <a:rPr sz="1200" spc="85" dirty="0">
                <a:solidFill>
                  <a:srgbClr val="231F20"/>
                </a:solidFill>
                <a:latin typeface="Calibri"/>
                <a:cs typeface="Calibri"/>
              </a:rPr>
              <a:t>미만의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물만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다음 용도로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사용할 수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있습니다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3746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(7.3 전 세계 물 분배 및 사용, 환경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과학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소개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).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강과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호수는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우리가 지역 사회와 도시에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담수를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공급할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수있는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몇 안되는 </a:t>
            </a:r>
            <a:r>
              <a:rPr sz="1200" spc="35" dirty="0">
                <a:solidFill>
                  <a:srgbClr val="231F20"/>
                </a:solidFill>
                <a:latin typeface="Calibri"/>
                <a:cs typeface="Calibri"/>
              </a:rPr>
              <a:t>지표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기반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수자원이며 저수지는 다음을 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수행 할 수 있습니다.</a:t>
            </a:r>
            <a:endParaRPr sz="1200">
              <a:latin typeface="Calibri"/>
              <a:cs typeface="Calibri"/>
            </a:endParaRPr>
          </a:p>
          <a:p>
            <a:pPr marL="12700" marR="10795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강과 기타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흐르는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수역을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막아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건설할 수 있습니다(환경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바이오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207페이지).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지표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수자원이 담수를 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찾는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주요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장소가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될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 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있지만, 지하를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파내어</a:t>
            </a:r>
            <a:endParaRPr sz="1200">
              <a:latin typeface="Calibri"/>
              <a:cs typeface="Calibri"/>
            </a:endParaRPr>
          </a:p>
          <a:p>
            <a:pPr marL="12700" marR="424180">
              <a:lnSpc>
                <a:spcPct val="100000"/>
              </a:lnSpc>
            </a:pP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지하수라고 불리는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저장된 물의 공급량이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훨씬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더 많습니다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109855">
              <a:lnSpc>
                <a:spcPct val="100000"/>
              </a:lnSpc>
              <a:spcBef>
                <a:spcPts val="1440"/>
              </a:spcBef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지하수는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지표면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아래에 있는 물로 암석과 퇴적물의 모든 빈 공간이나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기공 </a:t>
            </a:r>
            <a:r>
              <a:rPr sz="1200" spc="90" dirty="0">
                <a:solidFill>
                  <a:srgbClr val="231F20"/>
                </a:solidFill>
                <a:latin typeface="Calibri"/>
                <a:cs typeface="Calibri"/>
              </a:rPr>
              <a:t>공간을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채우는 물입니다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(208).</a:t>
            </a:r>
            <a:endParaRPr sz="1200">
              <a:latin typeface="Calibri"/>
              <a:cs typeface="Calibri"/>
            </a:endParaRPr>
          </a:p>
          <a:p>
            <a:pPr marL="22225">
              <a:lnSpc>
                <a:spcPct val="100000"/>
              </a:lnSpc>
              <a:spcBef>
                <a:spcPts val="1185"/>
              </a:spcBef>
            </a:pPr>
            <a:r>
              <a:rPr sz="1000" b="1" spc="-10" dirty="0">
                <a:solidFill>
                  <a:srgbClr val="231F20"/>
                </a:solidFill>
                <a:latin typeface="Arial Narrow"/>
                <a:cs typeface="Arial Narrow"/>
              </a:rPr>
              <a:t>리소스</a:t>
            </a:r>
            <a:r>
              <a:rPr sz="1000" b="1" spc="-10" dirty="0">
                <a:solidFill>
                  <a:srgbClr val="231F20"/>
                </a:solidFill>
                <a:latin typeface="Palatino Linotype"/>
                <a:cs typeface="Palatino Linotype"/>
              </a:rPr>
              <a:t>:</a:t>
            </a:r>
            <a:endParaRPr sz="1000">
              <a:latin typeface="Palatino Linotype"/>
              <a:cs typeface="Palatino Linotype"/>
            </a:endParaRPr>
          </a:p>
          <a:p>
            <a:pPr marL="2222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(7.5.6 지하수, 환경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과학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입문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3930687" y="1605002"/>
            <a:ext cx="3346450" cy="4963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16865" algn="just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지하수는 강우,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눈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얼음이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녹아 땅속으로 </a:t>
            </a:r>
            <a:r>
              <a:rPr sz="1200" spc="95" dirty="0">
                <a:solidFill>
                  <a:srgbClr val="231F20"/>
                </a:solidFill>
                <a:latin typeface="Calibri"/>
                <a:cs typeface="Calibri"/>
              </a:rPr>
              <a:t>스며들면서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재충전됩니다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,</a:t>
            </a:r>
            <a:endParaRPr sz="1200">
              <a:latin typeface="Calibri"/>
              <a:cs typeface="Calibri"/>
            </a:endParaRPr>
          </a:p>
          <a:p>
            <a:pPr marL="12700" marR="52069" algn="just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관개 또는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지표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수원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(호수,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강,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습지 등</a:t>
            </a:r>
            <a:r>
              <a:rPr sz="1200" spc="160" dirty="0">
                <a:solidFill>
                  <a:srgbClr val="231F20"/>
                </a:solidFill>
                <a:latin typeface="Calibri"/>
                <a:cs typeface="Calibri"/>
              </a:rPr>
              <a:t>)(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208). 물이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아래로 내려가면서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두 개의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구역으로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 나뉘는데</a:t>
            </a:r>
            <a:r>
              <a:rPr sz="1200" spc="185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불포화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구역과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포화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구역입니다</a:t>
            </a:r>
            <a:r>
              <a:rPr sz="1200" spc="18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905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포화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영역.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불포화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구역은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물이 통과하지만 모든 기공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공간을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채우지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못하는 영역입니다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물은 계속해서 아래쪽으로 이동하여 수위를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통과합니다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영역의 모든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기공 </a:t>
            </a:r>
            <a:r>
              <a:rPr sz="1200" spc="90" dirty="0">
                <a:solidFill>
                  <a:srgbClr val="231F20"/>
                </a:solidFill>
                <a:latin typeface="Calibri"/>
                <a:cs typeface="Calibri"/>
              </a:rPr>
              <a:t>공간이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채워지는 지점에 도달할 때까지 불포화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영역과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포화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영역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사이의 경계선을 따라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이동합니다.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12700" marR="889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포화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지대는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빈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공간이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모두 물로 채워져 물이 지하수가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되는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곳입니다(7.5.6 지하수,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환경과학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  <a:hlinkClick r:id="rId17"/>
              </a:rPr>
              <a:t>입문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).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지하수의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양이 많은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지역을 </a:t>
            </a:r>
            <a:r>
              <a:rPr sz="1200" spc="204" dirty="0">
                <a:solidFill>
                  <a:srgbClr val="231F20"/>
                </a:solidFill>
                <a:latin typeface="Calibri"/>
                <a:cs typeface="Calibri"/>
              </a:rPr>
              <a:t>대수층이라고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합니다.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대수층은 </a:t>
            </a:r>
            <a:r>
              <a:rPr sz="1200" spc="45" dirty="0">
                <a:solidFill>
                  <a:srgbClr val="231F20"/>
                </a:solidFill>
                <a:latin typeface="Calibri"/>
                <a:cs typeface="Calibri"/>
              </a:rPr>
              <a:t>지표에 가까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워서 </a:t>
            </a:r>
            <a:r>
              <a:rPr sz="1200" dirty="0">
                <a:solidFill>
                  <a:srgbClr val="231F20"/>
                </a:solidFill>
                <a:latin typeface="Arial Narrow"/>
                <a:cs typeface="Arial Narrow"/>
              </a:rPr>
              <a:t>비제한 </a:t>
            </a:r>
            <a:r>
              <a:rPr sz="1200" spc="105" dirty="0">
                <a:solidFill>
                  <a:srgbClr val="231F20"/>
                </a:solidFill>
                <a:latin typeface="Calibri"/>
                <a:cs typeface="Calibri"/>
              </a:rPr>
              <a:t>대수층으로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분류되는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반면,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다른 대수층은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접근하기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어렵거나 </a:t>
            </a:r>
            <a:r>
              <a:rPr sz="1200" spc="40" dirty="0">
                <a:solidFill>
                  <a:srgbClr val="231F20"/>
                </a:solidFill>
                <a:latin typeface="Arial Narrow"/>
                <a:cs typeface="Arial Narrow"/>
              </a:rPr>
              <a:t>제한된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대수층으로 </a:t>
            </a:r>
            <a:r>
              <a:rPr sz="1200" spc="40" dirty="0">
                <a:solidFill>
                  <a:srgbClr val="231F20"/>
                </a:solidFill>
                <a:latin typeface="Arial Narrow"/>
                <a:cs typeface="Arial Narrow"/>
              </a:rPr>
              <a:t>분류될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12700" marR="3683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지하수는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땅속으로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더 스며들거나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지하에 갇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히거나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시추하여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펌핑하거나, 간헐천이나 샘처럼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지표의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배출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지점으로 흘러가거나,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지표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수자원으로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돌아갈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260274" y="9266151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11531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35" dirty="0">
                <a:solidFill>
                  <a:srgbClr val="2B4698"/>
                </a:solidFill>
                <a:latin typeface="Arial Narrow"/>
                <a:cs typeface="Arial Narrow"/>
              </a:rPr>
              <a:t>지하수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FFCD3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4848" y="1594789"/>
            <a:ext cx="3320415" cy="6725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241300" indent="-229235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지하수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토론</a:t>
            </a:r>
            <a:endParaRPr sz="100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지하수가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우물로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이동하는 모습 시연하기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 marR="1236345">
              <a:lnSpc>
                <a:spcPct val="100000"/>
              </a:lnSpc>
              <a:spcBef>
                <a:spcPts val="140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플라스틱 용기(컵 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그릇)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투명 플라스틱 튜브(@5/8"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직경)**</a:t>
            </a:r>
            <a:endParaRPr sz="1000">
              <a:latin typeface="Calibri"/>
              <a:cs typeface="Calibri"/>
            </a:endParaRPr>
          </a:p>
          <a:p>
            <a:pPr marL="12700" marR="73850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* 또는 양쪽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끝을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제거한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주스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캔에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물방울을 떨어뜨립니다.</a:t>
            </a:r>
            <a:endParaRPr sz="1000">
              <a:latin typeface="Calibri"/>
              <a:cs typeface="Calibri"/>
            </a:endParaRPr>
          </a:p>
          <a:p>
            <a:pPr marL="12700" marR="2945130">
              <a:lnSpc>
                <a:spcPct val="100000"/>
              </a:lnSpc>
            </a:pP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바이알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흙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자갈 </a:t>
            </a:r>
            <a:r>
              <a:rPr sz="1000" spc="35" dirty="0">
                <a:solidFill>
                  <a:srgbClr val="222222"/>
                </a:solidFill>
                <a:latin typeface="Calibri"/>
                <a:cs typeface="Calibri"/>
              </a:rPr>
              <a:t>모래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  <a:p>
            <a:pPr marL="241300" marR="116205" indent="-228600">
              <a:lnSpc>
                <a:spcPct val="100000"/>
              </a:lnSpc>
              <a:spcBef>
                <a:spcPts val="1400"/>
              </a:spcBef>
              <a:buClr>
                <a:srgbClr val="374891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용기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투명한 플라스틱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컵을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사용하는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것이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좋습니다)에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모래를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얇게</a:t>
            </a:r>
            <a:r>
              <a:rPr sz="1000" spc="10" dirty="0">
                <a:solidFill>
                  <a:srgbClr val="222222"/>
                </a:solidFill>
                <a:latin typeface="Calibri"/>
                <a:cs typeface="Calibri"/>
              </a:rPr>
              <a:t>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깔아줍니다(그림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2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5875" indent="-228600">
              <a:lnSpc>
                <a:spcPct val="100000"/>
              </a:lnSpc>
              <a:buClr>
                <a:srgbClr val="2E3B78"/>
              </a:buClr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모래를 사용하여 직경 5/8인치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(또는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약간 더 큰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단단한 플라스틱 튜브 또는 파이프를 지지합니다.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튜브는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최종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층의 상단 위에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붙을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 있을 만큼 충분히 길어야 합니다. 튜브가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바닥에 닿지 않아야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합니다.</a:t>
            </a:r>
            <a:endParaRPr sz="1000">
              <a:latin typeface="Calibri"/>
              <a:cs typeface="Calibri"/>
            </a:endParaRPr>
          </a:p>
          <a:p>
            <a:pPr marL="241300" marR="22225" indent="-228600">
              <a:lnSpc>
                <a:spcPct val="100000"/>
              </a:lnSpc>
              <a:buClr>
                <a:srgbClr val="2D3E7B"/>
              </a:buClr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튜브에 고운 돌 자갈이 떨어지지 않도록 고운 돌 자갈 층을 추가합니다. 튜브에 흙이 떨어지지 않도록 주의하면서 흙 층을 추가합니다. (깔때기를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흙이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튜브에서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떨어지지 않도록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합니다.)</a:t>
            </a:r>
            <a:endParaRPr sz="1000">
              <a:latin typeface="Calibri"/>
              <a:cs typeface="Calibri"/>
            </a:endParaRPr>
          </a:p>
          <a:p>
            <a:pPr marL="241300" marR="17145" indent="-228600">
              <a:lnSpc>
                <a:spcPct val="100000"/>
              </a:lnSpc>
              <a:buClr>
                <a:srgbClr val="374891"/>
              </a:buClr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흙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표면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주위에 약 1~11/2온스의 물을 천천히 붓습니다. (참고: '우물'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용량의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약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 ¾이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좋은 추정치입니다.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'우물'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의 가장자리 위로는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추가하지 마세요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23622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스포이드를 사용하여 "더러운"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물을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조금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제거한 후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바이알에 넣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습니다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5651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'우물'을 약 1시간 동안 그대로 둡니다. 깨끗한 스포이드를 사용하여 튜브 내부의 물을 약간 제거한 후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두 번째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바이알에 넣습니다.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(참고: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24시간이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지나기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전에 웰에서 샘플을 채취해야 하며, 그렇지 않으면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'웰'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주변의 물질이 물을 재흡수하여 '웰'이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비어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있을 수 있습니다.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물을 </a:t>
            </a: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마시지 마세요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).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4789"/>
            <a:ext cx="3113405" cy="965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15900" marR="177800" indent="-2038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3939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두 개의 물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샘플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바이알을 비교합니다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어떤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더 깨끗해 보이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나요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</a:t>
            </a:r>
            <a:endParaRPr sz="1000">
              <a:latin typeface="Calibri"/>
              <a:cs typeface="Calibri"/>
            </a:endParaRPr>
          </a:p>
          <a:p>
            <a:pPr marL="215900" marR="5080" indent="-2032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159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튜브를 들여다보세요.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수위가 어디인가요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?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더 추가하면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어떻게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될까요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982592" y="5848984"/>
            <a:ext cx="3177298" cy="2544203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454673" y="8106458"/>
            <a:ext cx="54165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spc="60" dirty="0">
                <a:solidFill>
                  <a:srgbClr val="334695"/>
                </a:solidFill>
                <a:latin typeface="Arial Narrow"/>
                <a:cs typeface="Arial Narrow"/>
              </a:rPr>
              <a:t>그림 </a:t>
            </a:r>
            <a:r>
              <a:rPr sz="1100" b="1" spc="80" dirty="0">
                <a:solidFill>
                  <a:srgbClr val="334695"/>
                </a:solidFill>
                <a:latin typeface="Arial Narrow"/>
                <a:cs typeface="Arial Narrow"/>
              </a:rPr>
              <a:t>2</a:t>
            </a:r>
            <a:endParaRPr sz="1100">
              <a:latin typeface="Arial Narrow"/>
              <a:cs typeface="Arial Narrow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11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916127" y="5240083"/>
            <a:ext cx="5940425" cy="1017905"/>
          </a:xfrm>
          <a:custGeom>
            <a:avLst/>
            <a:gdLst/>
            <a:ahLst/>
            <a:cxnLst/>
            <a:rect l="l" t="t" r="r" b="b"/>
            <a:pathLst>
              <a:path w="5940425" h="1017904">
                <a:moveTo>
                  <a:pt x="0" y="1017879"/>
                </a:moveTo>
                <a:lnTo>
                  <a:pt x="5940094" y="1017879"/>
                </a:lnTo>
                <a:lnTo>
                  <a:pt x="5940094" y="0"/>
                </a:lnTo>
                <a:lnTo>
                  <a:pt x="0" y="0"/>
                </a:lnTo>
                <a:lnTo>
                  <a:pt x="0" y="1017879"/>
                </a:lnTo>
                <a:close/>
              </a:path>
            </a:pathLst>
          </a:custGeom>
          <a:solidFill>
            <a:srgbClr val="A1DCF4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916076" y="5307393"/>
            <a:ext cx="5940425" cy="3891915"/>
            <a:chOff x="916076" y="5307393"/>
            <a:chExt cx="5940425" cy="3891915"/>
          </a:xfrm>
        </p:grpSpPr>
        <p:sp>
          <p:nvSpPr>
            <p:cNvPr id="6" name="object 6"/>
            <p:cNvSpPr/>
            <p:nvPr/>
          </p:nvSpPr>
          <p:spPr>
            <a:xfrm>
              <a:off x="916127" y="8319782"/>
              <a:ext cx="5940425" cy="879475"/>
            </a:xfrm>
            <a:custGeom>
              <a:avLst/>
              <a:gdLst/>
              <a:ahLst/>
              <a:cxnLst/>
              <a:rect l="l" t="t" r="r" b="b"/>
              <a:pathLst>
                <a:path w="5940425" h="879475">
                  <a:moveTo>
                    <a:pt x="0" y="879424"/>
                  </a:moveTo>
                  <a:lnTo>
                    <a:pt x="5940094" y="879424"/>
                  </a:lnTo>
                  <a:lnTo>
                    <a:pt x="5940094" y="0"/>
                  </a:lnTo>
                  <a:lnTo>
                    <a:pt x="0" y="0"/>
                  </a:lnTo>
                  <a:lnTo>
                    <a:pt x="0" y="879424"/>
                  </a:lnTo>
                  <a:close/>
                </a:path>
              </a:pathLst>
            </a:custGeom>
            <a:solidFill>
              <a:srgbClr val="9C64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909931" y="8530367"/>
              <a:ext cx="3859529" cy="668655"/>
            </a:xfrm>
            <a:custGeom>
              <a:avLst/>
              <a:gdLst/>
              <a:ahLst/>
              <a:cxnLst/>
              <a:rect l="l" t="t" r="r" b="b"/>
              <a:pathLst>
                <a:path w="3859529" h="668654">
                  <a:moveTo>
                    <a:pt x="3402107" y="0"/>
                  </a:moveTo>
                  <a:lnTo>
                    <a:pt x="3325134" y="623"/>
                  </a:lnTo>
                  <a:lnTo>
                    <a:pt x="3284486" y="1786"/>
                  </a:lnTo>
                  <a:lnTo>
                    <a:pt x="3242405" y="3461"/>
                  </a:lnTo>
                  <a:lnTo>
                    <a:pt x="3198897" y="5606"/>
                  </a:lnTo>
                  <a:lnTo>
                    <a:pt x="3153969" y="8179"/>
                  </a:lnTo>
                  <a:lnTo>
                    <a:pt x="3107626" y="11139"/>
                  </a:lnTo>
                  <a:lnTo>
                    <a:pt x="3010721" y="18050"/>
                  </a:lnTo>
                  <a:lnTo>
                    <a:pt x="2627887" y="48260"/>
                  </a:lnTo>
                  <a:lnTo>
                    <a:pt x="2506232" y="57231"/>
                  </a:lnTo>
                  <a:lnTo>
                    <a:pt x="2379211" y="65741"/>
                  </a:lnTo>
                  <a:lnTo>
                    <a:pt x="2313703" y="69718"/>
                  </a:lnTo>
                  <a:lnTo>
                    <a:pt x="2246872" y="73453"/>
                  </a:lnTo>
                  <a:lnTo>
                    <a:pt x="2178724" y="76906"/>
                  </a:lnTo>
                  <a:lnTo>
                    <a:pt x="2109265" y="80034"/>
                  </a:lnTo>
                  <a:lnTo>
                    <a:pt x="2038501" y="82796"/>
                  </a:lnTo>
                  <a:lnTo>
                    <a:pt x="1966438" y="85150"/>
                  </a:lnTo>
                  <a:lnTo>
                    <a:pt x="1893082" y="87053"/>
                  </a:lnTo>
                  <a:lnTo>
                    <a:pt x="1818440" y="88464"/>
                  </a:lnTo>
                  <a:lnTo>
                    <a:pt x="1742517" y="89341"/>
                  </a:lnTo>
                  <a:lnTo>
                    <a:pt x="1665320" y="89643"/>
                  </a:lnTo>
                  <a:lnTo>
                    <a:pt x="1090046" y="89839"/>
                  </a:lnTo>
                  <a:lnTo>
                    <a:pt x="943226" y="90814"/>
                  </a:lnTo>
                  <a:lnTo>
                    <a:pt x="877198" y="91645"/>
                  </a:lnTo>
                  <a:lnTo>
                    <a:pt x="815783" y="92757"/>
                  </a:lnTo>
                  <a:lnTo>
                    <a:pt x="758747" y="94188"/>
                  </a:lnTo>
                  <a:lnTo>
                    <a:pt x="705860" y="95976"/>
                  </a:lnTo>
                  <a:lnTo>
                    <a:pt x="656888" y="98161"/>
                  </a:lnTo>
                  <a:lnTo>
                    <a:pt x="611601" y="100780"/>
                  </a:lnTo>
                  <a:lnTo>
                    <a:pt x="569766" y="103873"/>
                  </a:lnTo>
                  <a:lnTo>
                    <a:pt x="531151" y="107477"/>
                  </a:lnTo>
                  <a:lnTo>
                    <a:pt x="462653" y="116375"/>
                  </a:lnTo>
                  <a:lnTo>
                    <a:pt x="404253" y="127782"/>
                  </a:lnTo>
                  <a:lnTo>
                    <a:pt x="354093" y="142007"/>
                  </a:lnTo>
                  <a:lnTo>
                    <a:pt x="310319" y="159358"/>
                  </a:lnTo>
                  <a:lnTo>
                    <a:pt x="271074" y="180142"/>
                  </a:lnTo>
                  <a:lnTo>
                    <a:pt x="234502" y="204669"/>
                  </a:lnTo>
                  <a:lnTo>
                    <a:pt x="198748" y="233246"/>
                  </a:lnTo>
                  <a:lnTo>
                    <a:pt x="161956" y="266181"/>
                  </a:lnTo>
                  <a:lnTo>
                    <a:pt x="77832" y="346361"/>
                  </a:lnTo>
                  <a:lnTo>
                    <a:pt x="45090" y="380110"/>
                  </a:lnTo>
                  <a:lnTo>
                    <a:pt x="20940" y="411127"/>
                  </a:lnTo>
                  <a:lnTo>
                    <a:pt x="1691" y="452768"/>
                  </a:lnTo>
                  <a:lnTo>
                    <a:pt x="0" y="465400"/>
                  </a:lnTo>
                  <a:lnTo>
                    <a:pt x="753" y="477430"/>
                  </a:lnTo>
                  <a:lnTo>
                    <a:pt x="29210" y="519803"/>
                  </a:lnTo>
                  <a:lnTo>
                    <a:pt x="78653" y="545927"/>
                  </a:lnTo>
                  <a:lnTo>
                    <a:pt x="125740" y="560853"/>
                  </a:lnTo>
                  <a:lnTo>
                    <a:pt x="184589" y="573913"/>
                  </a:lnTo>
                  <a:lnTo>
                    <a:pt x="255595" y="585216"/>
                  </a:lnTo>
                  <a:lnTo>
                    <a:pt x="295781" y="590242"/>
                  </a:lnTo>
                  <a:lnTo>
                    <a:pt x="339156" y="594869"/>
                  </a:lnTo>
                  <a:lnTo>
                    <a:pt x="385768" y="599111"/>
                  </a:lnTo>
                  <a:lnTo>
                    <a:pt x="435667" y="602982"/>
                  </a:lnTo>
                  <a:lnTo>
                    <a:pt x="488904" y="606494"/>
                  </a:lnTo>
                  <a:lnTo>
                    <a:pt x="545526" y="609661"/>
                  </a:lnTo>
                  <a:lnTo>
                    <a:pt x="605584" y="612497"/>
                  </a:lnTo>
                  <a:lnTo>
                    <a:pt x="669128" y="615016"/>
                  </a:lnTo>
                  <a:lnTo>
                    <a:pt x="736206" y="617230"/>
                  </a:lnTo>
                  <a:lnTo>
                    <a:pt x="806869" y="619154"/>
                  </a:lnTo>
                  <a:lnTo>
                    <a:pt x="881166" y="620801"/>
                  </a:lnTo>
                  <a:lnTo>
                    <a:pt x="959146" y="622185"/>
                  </a:lnTo>
                  <a:lnTo>
                    <a:pt x="1040859" y="623318"/>
                  </a:lnTo>
                  <a:lnTo>
                    <a:pt x="1126355" y="624216"/>
                  </a:lnTo>
                  <a:lnTo>
                    <a:pt x="1308892" y="625355"/>
                  </a:lnTo>
                  <a:lnTo>
                    <a:pt x="1576764" y="625901"/>
                  </a:lnTo>
                  <a:lnTo>
                    <a:pt x="1645745" y="626452"/>
                  </a:lnTo>
                  <a:lnTo>
                    <a:pt x="1714076" y="627333"/>
                  </a:lnTo>
                  <a:lnTo>
                    <a:pt x="1781737" y="628514"/>
                  </a:lnTo>
                  <a:lnTo>
                    <a:pt x="1848705" y="629964"/>
                  </a:lnTo>
                  <a:lnTo>
                    <a:pt x="1914962" y="631652"/>
                  </a:lnTo>
                  <a:lnTo>
                    <a:pt x="2045253" y="635621"/>
                  </a:lnTo>
                  <a:lnTo>
                    <a:pt x="2172443" y="640177"/>
                  </a:lnTo>
                  <a:lnTo>
                    <a:pt x="2646839" y="659377"/>
                  </a:lnTo>
                  <a:lnTo>
                    <a:pt x="2756011" y="663198"/>
                  </a:lnTo>
                  <a:lnTo>
                    <a:pt x="2861076" y="666138"/>
                  </a:lnTo>
                  <a:lnTo>
                    <a:pt x="2912017" y="667201"/>
                  </a:lnTo>
                  <a:lnTo>
                    <a:pt x="2961868" y="667953"/>
                  </a:lnTo>
                  <a:lnTo>
                    <a:pt x="3010609" y="668362"/>
                  </a:lnTo>
                  <a:lnTo>
                    <a:pt x="3058220" y="668398"/>
                  </a:lnTo>
                  <a:lnTo>
                    <a:pt x="3104678" y="668030"/>
                  </a:lnTo>
                  <a:lnTo>
                    <a:pt x="3149963" y="667229"/>
                  </a:lnTo>
                  <a:lnTo>
                    <a:pt x="3194054" y="665962"/>
                  </a:lnTo>
                  <a:lnTo>
                    <a:pt x="3236930" y="664200"/>
                  </a:lnTo>
                  <a:lnTo>
                    <a:pt x="3278571" y="661913"/>
                  </a:lnTo>
                  <a:lnTo>
                    <a:pt x="3318955" y="659069"/>
                  </a:lnTo>
                  <a:lnTo>
                    <a:pt x="3358061" y="655638"/>
                  </a:lnTo>
                  <a:lnTo>
                    <a:pt x="3432357" y="646892"/>
                  </a:lnTo>
                  <a:lnTo>
                    <a:pt x="3501291" y="635431"/>
                  </a:lnTo>
                  <a:lnTo>
                    <a:pt x="3564696" y="621011"/>
                  </a:lnTo>
                  <a:lnTo>
                    <a:pt x="3622405" y="603387"/>
                  </a:lnTo>
                  <a:lnTo>
                    <a:pt x="3674251" y="582314"/>
                  </a:lnTo>
                  <a:lnTo>
                    <a:pt x="3720064" y="557548"/>
                  </a:lnTo>
                  <a:lnTo>
                    <a:pt x="3759679" y="528844"/>
                  </a:lnTo>
                  <a:lnTo>
                    <a:pt x="3792928" y="495957"/>
                  </a:lnTo>
                  <a:lnTo>
                    <a:pt x="3819644" y="458644"/>
                  </a:lnTo>
                  <a:lnTo>
                    <a:pt x="3839658" y="416659"/>
                  </a:lnTo>
                  <a:lnTo>
                    <a:pt x="3852805" y="369758"/>
                  </a:lnTo>
                  <a:lnTo>
                    <a:pt x="3858915" y="317696"/>
                  </a:lnTo>
                  <a:lnTo>
                    <a:pt x="3859279" y="289654"/>
                  </a:lnTo>
                  <a:lnTo>
                    <a:pt x="3857822" y="260230"/>
                  </a:lnTo>
                  <a:lnTo>
                    <a:pt x="3850546" y="211335"/>
                  </a:lnTo>
                  <a:lnTo>
                    <a:pt x="3836953" y="168503"/>
                  </a:lnTo>
                  <a:lnTo>
                    <a:pt x="3817093" y="131399"/>
                  </a:lnTo>
                  <a:lnTo>
                    <a:pt x="3791013" y="99688"/>
                  </a:lnTo>
                  <a:lnTo>
                    <a:pt x="3758763" y="73037"/>
                  </a:lnTo>
                  <a:lnTo>
                    <a:pt x="3720392" y="51109"/>
                  </a:lnTo>
                  <a:lnTo>
                    <a:pt x="3675948" y="33571"/>
                  </a:lnTo>
                  <a:lnTo>
                    <a:pt x="3625480" y="20088"/>
                  </a:lnTo>
                  <a:lnTo>
                    <a:pt x="3569037" y="10325"/>
                  </a:lnTo>
                  <a:lnTo>
                    <a:pt x="3506667" y="3949"/>
                  </a:lnTo>
                  <a:lnTo>
                    <a:pt x="3438419" y="623"/>
                  </a:lnTo>
                  <a:lnTo>
                    <a:pt x="3402107" y="0"/>
                  </a:lnTo>
                  <a:close/>
                </a:path>
              </a:pathLst>
            </a:custGeom>
            <a:solidFill>
              <a:srgbClr val="8558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916127" y="7661059"/>
              <a:ext cx="5940425" cy="659130"/>
            </a:xfrm>
            <a:custGeom>
              <a:avLst/>
              <a:gdLst/>
              <a:ahLst/>
              <a:cxnLst/>
              <a:rect l="l" t="t" r="r" b="b"/>
              <a:pathLst>
                <a:path w="5940425" h="659129">
                  <a:moveTo>
                    <a:pt x="5940094" y="0"/>
                  </a:moveTo>
                  <a:lnTo>
                    <a:pt x="0" y="0"/>
                  </a:lnTo>
                  <a:lnTo>
                    <a:pt x="0" y="658723"/>
                  </a:lnTo>
                  <a:lnTo>
                    <a:pt x="5940094" y="658723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BE7A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62956" y="7688595"/>
              <a:ext cx="4788160" cy="697888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916127" y="7014692"/>
              <a:ext cx="5940425" cy="648335"/>
            </a:xfrm>
            <a:custGeom>
              <a:avLst/>
              <a:gdLst/>
              <a:ahLst/>
              <a:cxnLst/>
              <a:rect l="l" t="t" r="r" b="b"/>
              <a:pathLst>
                <a:path w="5940425" h="648334">
                  <a:moveTo>
                    <a:pt x="5940094" y="0"/>
                  </a:moveTo>
                  <a:lnTo>
                    <a:pt x="0" y="0"/>
                  </a:lnTo>
                  <a:lnTo>
                    <a:pt x="0" y="647852"/>
                  </a:lnTo>
                  <a:lnTo>
                    <a:pt x="5940094" y="647852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C091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916127" y="6649719"/>
              <a:ext cx="5940425" cy="367665"/>
            </a:xfrm>
            <a:custGeom>
              <a:avLst/>
              <a:gdLst/>
              <a:ahLst/>
              <a:cxnLst/>
              <a:rect l="l" t="t" r="r" b="b"/>
              <a:pathLst>
                <a:path w="5940425" h="367665">
                  <a:moveTo>
                    <a:pt x="0" y="367296"/>
                  </a:moveTo>
                  <a:lnTo>
                    <a:pt x="5940094" y="367296"/>
                  </a:lnTo>
                  <a:lnTo>
                    <a:pt x="5940094" y="0"/>
                  </a:lnTo>
                  <a:lnTo>
                    <a:pt x="0" y="0"/>
                  </a:lnTo>
                  <a:lnTo>
                    <a:pt x="0" y="367296"/>
                  </a:lnTo>
                  <a:close/>
                </a:path>
              </a:pathLst>
            </a:custGeom>
            <a:solidFill>
              <a:srgbClr val="C0A1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916127" y="6257963"/>
              <a:ext cx="5940425" cy="391795"/>
            </a:xfrm>
            <a:custGeom>
              <a:avLst/>
              <a:gdLst/>
              <a:ahLst/>
              <a:cxnLst/>
              <a:rect l="l" t="t" r="r" b="b"/>
              <a:pathLst>
                <a:path w="5940425" h="391795">
                  <a:moveTo>
                    <a:pt x="5940094" y="0"/>
                  </a:moveTo>
                  <a:lnTo>
                    <a:pt x="0" y="0"/>
                  </a:lnTo>
                  <a:lnTo>
                    <a:pt x="0" y="391756"/>
                  </a:lnTo>
                  <a:lnTo>
                    <a:pt x="5940094" y="391756"/>
                  </a:lnTo>
                  <a:lnTo>
                    <a:pt x="5940094" y="0"/>
                  </a:lnTo>
                  <a:close/>
                </a:path>
              </a:pathLst>
            </a:custGeom>
            <a:solidFill>
              <a:srgbClr val="5AA0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022320" y="6451866"/>
              <a:ext cx="2713355" cy="149860"/>
            </a:xfrm>
            <a:custGeom>
              <a:avLst/>
              <a:gdLst/>
              <a:ahLst/>
              <a:cxnLst/>
              <a:rect l="l" t="t" r="r" b="b"/>
              <a:pathLst>
                <a:path w="2713354" h="149859">
                  <a:moveTo>
                    <a:pt x="36220" y="96888"/>
                  </a:moveTo>
                  <a:lnTo>
                    <a:pt x="28117" y="89103"/>
                  </a:lnTo>
                  <a:lnTo>
                    <a:pt x="8128" y="89103"/>
                  </a:lnTo>
                  <a:lnTo>
                    <a:pt x="0" y="96888"/>
                  </a:lnTo>
                  <a:lnTo>
                    <a:pt x="0" y="116090"/>
                  </a:lnTo>
                  <a:lnTo>
                    <a:pt x="8128" y="123875"/>
                  </a:lnTo>
                  <a:lnTo>
                    <a:pt x="28117" y="123875"/>
                  </a:lnTo>
                  <a:lnTo>
                    <a:pt x="36220" y="116090"/>
                  </a:lnTo>
                  <a:lnTo>
                    <a:pt x="36220" y="106489"/>
                  </a:lnTo>
                  <a:lnTo>
                    <a:pt x="36220" y="96888"/>
                  </a:lnTo>
                  <a:close/>
                </a:path>
                <a:path w="2713354" h="149859">
                  <a:moveTo>
                    <a:pt x="157480" y="110299"/>
                  </a:moveTo>
                  <a:lnTo>
                    <a:pt x="155740" y="101485"/>
                  </a:lnTo>
                  <a:lnTo>
                    <a:pt x="151028" y="94272"/>
                  </a:lnTo>
                  <a:lnTo>
                    <a:pt x="144043" y="89420"/>
                  </a:lnTo>
                  <a:lnTo>
                    <a:pt x="135483" y="87630"/>
                  </a:lnTo>
                  <a:lnTo>
                    <a:pt x="126923" y="89420"/>
                  </a:lnTo>
                  <a:lnTo>
                    <a:pt x="119938" y="94272"/>
                  </a:lnTo>
                  <a:lnTo>
                    <a:pt x="115227" y="101485"/>
                  </a:lnTo>
                  <a:lnTo>
                    <a:pt x="113499" y="110299"/>
                  </a:lnTo>
                  <a:lnTo>
                    <a:pt x="115227" y="119126"/>
                  </a:lnTo>
                  <a:lnTo>
                    <a:pt x="119938" y="126339"/>
                  </a:lnTo>
                  <a:lnTo>
                    <a:pt x="126923" y="131191"/>
                  </a:lnTo>
                  <a:lnTo>
                    <a:pt x="135483" y="132969"/>
                  </a:lnTo>
                  <a:lnTo>
                    <a:pt x="144043" y="131191"/>
                  </a:lnTo>
                  <a:lnTo>
                    <a:pt x="151028" y="126339"/>
                  </a:lnTo>
                  <a:lnTo>
                    <a:pt x="155740" y="119126"/>
                  </a:lnTo>
                  <a:lnTo>
                    <a:pt x="157480" y="110299"/>
                  </a:lnTo>
                  <a:close/>
                </a:path>
                <a:path w="2713354" h="149859">
                  <a:moveTo>
                    <a:pt x="838136" y="111658"/>
                  </a:moveTo>
                  <a:lnTo>
                    <a:pt x="836599" y="103657"/>
                  </a:lnTo>
                  <a:lnTo>
                    <a:pt x="832421" y="97116"/>
                  </a:lnTo>
                  <a:lnTo>
                    <a:pt x="826211" y="92710"/>
                  </a:lnTo>
                  <a:lnTo>
                    <a:pt x="818629" y="91084"/>
                  </a:lnTo>
                  <a:lnTo>
                    <a:pt x="811034" y="92710"/>
                  </a:lnTo>
                  <a:lnTo>
                    <a:pt x="804849" y="97116"/>
                  </a:lnTo>
                  <a:lnTo>
                    <a:pt x="800671" y="103657"/>
                  </a:lnTo>
                  <a:lnTo>
                    <a:pt x="799147" y="111658"/>
                  </a:lnTo>
                  <a:lnTo>
                    <a:pt x="800671" y="119672"/>
                  </a:lnTo>
                  <a:lnTo>
                    <a:pt x="804849" y="126212"/>
                  </a:lnTo>
                  <a:lnTo>
                    <a:pt x="811034" y="130619"/>
                  </a:lnTo>
                  <a:lnTo>
                    <a:pt x="818629" y="132232"/>
                  </a:lnTo>
                  <a:lnTo>
                    <a:pt x="826211" y="130619"/>
                  </a:lnTo>
                  <a:lnTo>
                    <a:pt x="832421" y="126212"/>
                  </a:lnTo>
                  <a:lnTo>
                    <a:pt x="836599" y="119672"/>
                  </a:lnTo>
                  <a:lnTo>
                    <a:pt x="838136" y="111658"/>
                  </a:lnTo>
                  <a:close/>
                </a:path>
                <a:path w="2713354" h="149859">
                  <a:moveTo>
                    <a:pt x="842098" y="7607"/>
                  </a:moveTo>
                  <a:lnTo>
                    <a:pt x="834758" y="0"/>
                  </a:lnTo>
                  <a:lnTo>
                    <a:pt x="816610" y="0"/>
                  </a:lnTo>
                  <a:lnTo>
                    <a:pt x="809269" y="7607"/>
                  </a:lnTo>
                  <a:lnTo>
                    <a:pt x="809269" y="26352"/>
                  </a:lnTo>
                  <a:lnTo>
                    <a:pt x="816610" y="33959"/>
                  </a:lnTo>
                  <a:lnTo>
                    <a:pt x="834758" y="33959"/>
                  </a:lnTo>
                  <a:lnTo>
                    <a:pt x="842098" y="26352"/>
                  </a:lnTo>
                  <a:lnTo>
                    <a:pt x="842098" y="16979"/>
                  </a:lnTo>
                  <a:lnTo>
                    <a:pt x="842098" y="7607"/>
                  </a:lnTo>
                  <a:close/>
                </a:path>
                <a:path w="2713354" h="149859">
                  <a:moveTo>
                    <a:pt x="2370696" y="122605"/>
                  </a:moveTo>
                  <a:lnTo>
                    <a:pt x="2364219" y="114846"/>
                  </a:lnTo>
                  <a:lnTo>
                    <a:pt x="2348217" y="114846"/>
                  </a:lnTo>
                  <a:lnTo>
                    <a:pt x="2341753" y="122605"/>
                  </a:lnTo>
                  <a:lnTo>
                    <a:pt x="2341753" y="141732"/>
                  </a:lnTo>
                  <a:lnTo>
                    <a:pt x="2348217" y="149479"/>
                  </a:lnTo>
                  <a:lnTo>
                    <a:pt x="2364219" y="149479"/>
                  </a:lnTo>
                  <a:lnTo>
                    <a:pt x="2370696" y="141732"/>
                  </a:lnTo>
                  <a:lnTo>
                    <a:pt x="2370696" y="132168"/>
                  </a:lnTo>
                  <a:lnTo>
                    <a:pt x="2370696" y="122605"/>
                  </a:lnTo>
                  <a:close/>
                </a:path>
                <a:path w="2713354" h="149859">
                  <a:moveTo>
                    <a:pt x="2713240" y="127063"/>
                  </a:moveTo>
                  <a:lnTo>
                    <a:pt x="2711907" y="119227"/>
                  </a:lnTo>
                  <a:lnTo>
                    <a:pt x="2708300" y="112826"/>
                  </a:lnTo>
                  <a:lnTo>
                    <a:pt x="2702941" y="108508"/>
                  </a:lnTo>
                  <a:lnTo>
                    <a:pt x="2696387" y="106921"/>
                  </a:lnTo>
                  <a:lnTo>
                    <a:pt x="2689822" y="108508"/>
                  </a:lnTo>
                  <a:lnTo>
                    <a:pt x="2684462" y="112826"/>
                  </a:lnTo>
                  <a:lnTo>
                    <a:pt x="2680855" y="119227"/>
                  </a:lnTo>
                  <a:lnTo>
                    <a:pt x="2679535" y="127063"/>
                  </a:lnTo>
                  <a:lnTo>
                    <a:pt x="2680855" y="134912"/>
                  </a:lnTo>
                  <a:lnTo>
                    <a:pt x="2684462" y="141312"/>
                  </a:lnTo>
                  <a:lnTo>
                    <a:pt x="2689822" y="145630"/>
                  </a:lnTo>
                  <a:lnTo>
                    <a:pt x="2696387" y="147205"/>
                  </a:lnTo>
                  <a:lnTo>
                    <a:pt x="2702941" y="145630"/>
                  </a:lnTo>
                  <a:lnTo>
                    <a:pt x="2708300" y="141312"/>
                  </a:lnTo>
                  <a:lnTo>
                    <a:pt x="2711907" y="134912"/>
                  </a:lnTo>
                  <a:lnTo>
                    <a:pt x="2713240" y="127063"/>
                  </a:lnTo>
                  <a:close/>
                </a:path>
              </a:pathLst>
            </a:custGeom>
            <a:solidFill>
              <a:srgbClr val="356E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48089" y="8468804"/>
              <a:ext cx="3977068" cy="656716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883649" y="6654876"/>
              <a:ext cx="3092450" cy="260985"/>
            </a:xfrm>
            <a:custGeom>
              <a:avLst/>
              <a:gdLst/>
              <a:ahLst/>
              <a:cxnLst/>
              <a:rect l="l" t="t" r="r" b="b"/>
              <a:pathLst>
                <a:path w="3092450" h="260984">
                  <a:moveTo>
                    <a:pt x="12293" y="40640"/>
                  </a:moveTo>
                  <a:lnTo>
                    <a:pt x="8191" y="32448"/>
                  </a:lnTo>
                  <a:lnTo>
                    <a:pt x="4102" y="32448"/>
                  </a:lnTo>
                  <a:lnTo>
                    <a:pt x="0" y="40640"/>
                  </a:lnTo>
                  <a:lnTo>
                    <a:pt x="4102" y="48831"/>
                  </a:lnTo>
                  <a:lnTo>
                    <a:pt x="8191" y="48831"/>
                  </a:lnTo>
                  <a:lnTo>
                    <a:pt x="12293" y="40640"/>
                  </a:lnTo>
                  <a:close/>
                </a:path>
                <a:path w="3092450" h="260984">
                  <a:moveTo>
                    <a:pt x="30353" y="251409"/>
                  </a:moveTo>
                  <a:lnTo>
                    <a:pt x="25742" y="242214"/>
                  </a:lnTo>
                  <a:lnTo>
                    <a:pt x="21145" y="242214"/>
                  </a:lnTo>
                  <a:lnTo>
                    <a:pt x="16548" y="251409"/>
                  </a:lnTo>
                  <a:lnTo>
                    <a:pt x="21145" y="260604"/>
                  </a:lnTo>
                  <a:lnTo>
                    <a:pt x="25742" y="260604"/>
                  </a:lnTo>
                  <a:lnTo>
                    <a:pt x="30353" y="251409"/>
                  </a:lnTo>
                  <a:close/>
                </a:path>
                <a:path w="3092450" h="260984">
                  <a:moveTo>
                    <a:pt x="1135849" y="22491"/>
                  </a:moveTo>
                  <a:lnTo>
                    <a:pt x="1131392" y="13589"/>
                  </a:lnTo>
                  <a:lnTo>
                    <a:pt x="1126959" y="13589"/>
                  </a:lnTo>
                  <a:lnTo>
                    <a:pt x="1122502" y="22491"/>
                  </a:lnTo>
                  <a:lnTo>
                    <a:pt x="1126959" y="31394"/>
                  </a:lnTo>
                  <a:lnTo>
                    <a:pt x="1131392" y="31394"/>
                  </a:lnTo>
                  <a:lnTo>
                    <a:pt x="1135849" y="22491"/>
                  </a:lnTo>
                  <a:close/>
                </a:path>
                <a:path w="3092450" h="260984">
                  <a:moveTo>
                    <a:pt x="1287500" y="21539"/>
                  </a:moveTo>
                  <a:lnTo>
                    <a:pt x="1283995" y="14541"/>
                  </a:lnTo>
                  <a:lnTo>
                    <a:pt x="1280515" y="14541"/>
                  </a:lnTo>
                  <a:lnTo>
                    <a:pt x="1277010" y="21539"/>
                  </a:lnTo>
                  <a:lnTo>
                    <a:pt x="1280515" y="28536"/>
                  </a:lnTo>
                  <a:lnTo>
                    <a:pt x="1283995" y="28536"/>
                  </a:lnTo>
                  <a:lnTo>
                    <a:pt x="1287500" y="21539"/>
                  </a:lnTo>
                  <a:close/>
                </a:path>
                <a:path w="3092450" h="260984">
                  <a:moveTo>
                    <a:pt x="1415072" y="10439"/>
                  </a:moveTo>
                  <a:lnTo>
                    <a:pt x="1412443" y="5156"/>
                  </a:lnTo>
                  <a:lnTo>
                    <a:pt x="1409788" y="5156"/>
                  </a:lnTo>
                  <a:lnTo>
                    <a:pt x="1407147" y="10439"/>
                  </a:lnTo>
                  <a:lnTo>
                    <a:pt x="1409788" y="15722"/>
                  </a:lnTo>
                  <a:lnTo>
                    <a:pt x="1412443" y="15722"/>
                  </a:lnTo>
                  <a:lnTo>
                    <a:pt x="1415072" y="10439"/>
                  </a:lnTo>
                  <a:close/>
                </a:path>
                <a:path w="3092450" h="260984">
                  <a:moveTo>
                    <a:pt x="2598839" y="9245"/>
                  </a:moveTo>
                  <a:lnTo>
                    <a:pt x="2594203" y="2311"/>
                  </a:lnTo>
                  <a:lnTo>
                    <a:pt x="2589580" y="0"/>
                  </a:lnTo>
                  <a:lnTo>
                    <a:pt x="2584945" y="2311"/>
                  </a:lnTo>
                  <a:lnTo>
                    <a:pt x="2580322" y="9245"/>
                  </a:lnTo>
                  <a:lnTo>
                    <a:pt x="2584945" y="16192"/>
                  </a:lnTo>
                  <a:lnTo>
                    <a:pt x="2589580" y="18503"/>
                  </a:lnTo>
                  <a:lnTo>
                    <a:pt x="2594203" y="16192"/>
                  </a:lnTo>
                  <a:lnTo>
                    <a:pt x="2598839" y="9245"/>
                  </a:lnTo>
                  <a:close/>
                </a:path>
                <a:path w="3092450" h="260984">
                  <a:moveTo>
                    <a:pt x="3092145" y="73075"/>
                  </a:moveTo>
                  <a:lnTo>
                    <a:pt x="3088309" y="65366"/>
                  </a:lnTo>
                  <a:lnTo>
                    <a:pt x="3084436" y="65366"/>
                  </a:lnTo>
                  <a:lnTo>
                    <a:pt x="3080588" y="73075"/>
                  </a:lnTo>
                  <a:lnTo>
                    <a:pt x="3084436" y="80784"/>
                  </a:lnTo>
                  <a:lnTo>
                    <a:pt x="3088309" y="80784"/>
                  </a:lnTo>
                  <a:lnTo>
                    <a:pt x="3092145" y="73075"/>
                  </a:lnTo>
                  <a:close/>
                </a:path>
              </a:pathLst>
            </a:custGeom>
            <a:solidFill>
              <a:srgbClr val="2922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6076" y="5772022"/>
              <a:ext cx="5940221" cy="2615145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3434328" y="6021056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0" y="0"/>
                  </a:moveTo>
                  <a:lnTo>
                    <a:pt x="1364" y="305"/>
                  </a:lnTo>
                  <a:lnTo>
                    <a:pt x="43" y="5017"/>
                  </a:lnTo>
                  <a:lnTo>
                    <a:pt x="0" y="9419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434329" y="602092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1961" y="129"/>
                  </a:lnTo>
                  <a:lnTo>
                    <a:pt x="0" y="9573"/>
                  </a:lnTo>
                  <a:lnTo>
                    <a:pt x="36" y="10489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434365" y="602087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8" y="0"/>
                  </a:moveTo>
                  <a:lnTo>
                    <a:pt x="0" y="10535"/>
                  </a:lnTo>
                  <a:lnTo>
                    <a:pt x="12" y="10860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34377" y="602079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9" y="0"/>
                  </a:moveTo>
                  <a:lnTo>
                    <a:pt x="2255" y="89"/>
                  </a:lnTo>
                  <a:lnTo>
                    <a:pt x="0" y="10943"/>
                  </a:lnTo>
                  <a:lnTo>
                    <a:pt x="28" y="11533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3434405" y="602075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8" y="0"/>
                  </a:moveTo>
                  <a:lnTo>
                    <a:pt x="0" y="11547"/>
                  </a:lnTo>
                  <a:lnTo>
                    <a:pt x="16" y="11853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434422" y="602066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5" y="0"/>
                  </a:moveTo>
                  <a:lnTo>
                    <a:pt x="2461" y="89"/>
                  </a:lnTo>
                  <a:lnTo>
                    <a:pt x="0" y="11937"/>
                  </a:lnTo>
                  <a:lnTo>
                    <a:pt x="31" y="12512"/>
                  </a:lnTo>
                  <a:lnTo>
                    <a:pt x="263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434453" y="60206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84" y="0"/>
                  </a:moveTo>
                  <a:lnTo>
                    <a:pt x="0" y="12538"/>
                  </a:lnTo>
                  <a:lnTo>
                    <a:pt x="16" y="12844"/>
                  </a:lnTo>
                  <a:lnTo>
                    <a:pt x="268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434469" y="60205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56" y="0"/>
                  </a:moveTo>
                  <a:lnTo>
                    <a:pt x="0" y="12884"/>
                  </a:lnTo>
                  <a:lnTo>
                    <a:pt x="16" y="13190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434486" y="602048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3" y="0"/>
                  </a:moveTo>
                  <a:lnTo>
                    <a:pt x="2738" y="89"/>
                  </a:lnTo>
                  <a:lnTo>
                    <a:pt x="0" y="13271"/>
                  </a:lnTo>
                  <a:lnTo>
                    <a:pt x="34" y="13832"/>
                  </a:lnTo>
                  <a:lnTo>
                    <a:pt x="291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434519" y="6020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59" y="0"/>
                  </a:moveTo>
                  <a:lnTo>
                    <a:pt x="0" y="13863"/>
                  </a:lnTo>
                  <a:lnTo>
                    <a:pt x="23" y="14136"/>
                  </a:lnTo>
                  <a:lnTo>
                    <a:pt x="295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34543" y="602035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10" y="0"/>
                  </a:moveTo>
                  <a:lnTo>
                    <a:pt x="2935" y="89"/>
                  </a:lnTo>
                  <a:lnTo>
                    <a:pt x="0" y="14218"/>
                  </a:lnTo>
                  <a:lnTo>
                    <a:pt x="44" y="14729"/>
                  </a:lnTo>
                  <a:lnTo>
                    <a:pt x="311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434589" y="602026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40" y="0"/>
                  </a:moveTo>
                  <a:lnTo>
                    <a:pt x="3065" y="89"/>
                  </a:lnTo>
                  <a:lnTo>
                    <a:pt x="0" y="14845"/>
                  </a:lnTo>
                  <a:lnTo>
                    <a:pt x="59" y="15283"/>
                  </a:lnTo>
                  <a:lnTo>
                    <a:pt x="3240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434647" y="60201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7" y="0"/>
                  </a:moveTo>
                  <a:lnTo>
                    <a:pt x="3173" y="89"/>
                  </a:lnTo>
                  <a:lnTo>
                    <a:pt x="0" y="15363"/>
                  </a:lnTo>
                  <a:lnTo>
                    <a:pt x="99" y="1560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434751" y="602013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4" y="0"/>
                  </a:moveTo>
                  <a:lnTo>
                    <a:pt x="0" y="15665"/>
                  </a:lnTo>
                  <a:lnTo>
                    <a:pt x="53" y="15796"/>
                  </a:lnTo>
                  <a:lnTo>
                    <a:pt x="333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434803" y="602004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5" y="0"/>
                  </a:moveTo>
                  <a:lnTo>
                    <a:pt x="3281" y="89"/>
                  </a:lnTo>
                  <a:lnTo>
                    <a:pt x="0" y="15882"/>
                  </a:lnTo>
                  <a:lnTo>
                    <a:pt x="99" y="1612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434901" y="60199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3" y="0"/>
                  </a:moveTo>
                  <a:lnTo>
                    <a:pt x="3348" y="89"/>
                  </a:lnTo>
                  <a:lnTo>
                    <a:pt x="0" y="16206"/>
                  </a:lnTo>
                  <a:lnTo>
                    <a:pt x="99" y="16449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434994" y="60198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76"/>
                  </a:lnTo>
                  <a:lnTo>
                    <a:pt x="0" y="16535"/>
                  </a:lnTo>
                  <a:lnTo>
                    <a:pt x="101" y="1677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435096" y="601978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70" y="0"/>
                  </a:moveTo>
                  <a:lnTo>
                    <a:pt x="3492" y="101"/>
                  </a:lnTo>
                  <a:lnTo>
                    <a:pt x="0" y="16878"/>
                  </a:lnTo>
                  <a:lnTo>
                    <a:pt x="50" y="17005"/>
                  </a:lnTo>
                  <a:lnTo>
                    <a:pt x="101" y="17145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435208" y="601969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3559" y="89"/>
                  </a:lnTo>
                  <a:lnTo>
                    <a:pt x="0" y="17222"/>
                  </a:lnTo>
                  <a:lnTo>
                    <a:pt x="99" y="17466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435299" y="601957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97" y="50"/>
                  </a:moveTo>
                  <a:lnTo>
                    <a:pt x="3619" y="139"/>
                  </a:lnTo>
                  <a:lnTo>
                    <a:pt x="0" y="17589"/>
                  </a:lnTo>
                  <a:lnTo>
                    <a:pt x="101" y="17830"/>
                  </a:lnTo>
                  <a:lnTo>
                    <a:pt x="3797" y="50"/>
                  </a:lnTo>
                  <a:close/>
                </a:path>
                <a:path w="4445" h="18414">
                  <a:moveTo>
                    <a:pt x="3898" y="0"/>
                  </a:moveTo>
                  <a:lnTo>
                    <a:pt x="101" y="17830"/>
                  </a:lnTo>
                  <a:lnTo>
                    <a:pt x="165" y="17983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435454" y="601952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17" y="0"/>
                  </a:moveTo>
                  <a:lnTo>
                    <a:pt x="0" y="17994"/>
                  </a:lnTo>
                  <a:lnTo>
                    <a:pt x="53" y="18126"/>
                  </a:lnTo>
                  <a:lnTo>
                    <a:pt x="381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435502" y="60193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48" y="88"/>
                  </a:moveTo>
                  <a:lnTo>
                    <a:pt x="0" y="18262"/>
                  </a:lnTo>
                  <a:lnTo>
                    <a:pt x="50" y="18389"/>
                  </a:lnTo>
                  <a:lnTo>
                    <a:pt x="3848" y="88"/>
                  </a:lnTo>
                  <a:close/>
                </a:path>
                <a:path w="4445" h="19050">
                  <a:moveTo>
                    <a:pt x="4025" y="0"/>
                  </a:moveTo>
                  <a:lnTo>
                    <a:pt x="3848" y="101"/>
                  </a:lnTo>
                  <a:lnTo>
                    <a:pt x="50" y="18389"/>
                  </a:lnTo>
                  <a:lnTo>
                    <a:pt x="152" y="18630"/>
                  </a:lnTo>
                  <a:lnTo>
                    <a:pt x="1828" y="10591"/>
                  </a:lnTo>
                  <a:lnTo>
                    <a:pt x="2540" y="6553"/>
                  </a:lnTo>
                  <a:lnTo>
                    <a:pt x="2730" y="621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435665" y="601930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87" y="6282"/>
                  </a:lnTo>
                  <a:lnTo>
                    <a:pt x="2831" y="5850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619" y="10944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1" y="12816"/>
                  </a:lnTo>
                  <a:lnTo>
                    <a:pt x="1341" y="12500"/>
                  </a:lnTo>
                  <a:lnTo>
                    <a:pt x="1619" y="1094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435761" y="601926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9" y="0"/>
                  </a:moveTo>
                  <a:lnTo>
                    <a:pt x="2720" y="5915"/>
                  </a:lnTo>
                  <a:lnTo>
                    <a:pt x="2847" y="5692"/>
                  </a:lnTo>
                  <a:lnTo>
                    <a:pt x="4029" y="0"/>
                  </a:lnTo>
                  <a:close/>
                </a:path>
                <a:path w="4445" h="19685">
                  <a:moveTo>
                    <a:pt x="1281" y="12841"/>
                  </a:moveTo>
                  <a:lnTo>
                    <a:pt x="0" y="19011"/>
                  </a:lnTo>
                  <a:lnTo>
                    <a:pt x="53" y="19142"/>
                  </a:lnTo>
                  <a:lnTo>
                    <a:pt x="1327" y="13007"/>
                  </a:lnTo>
                  <a:lnTo>
                    <a:pt x="1281" y="1284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435814" y="60192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5" y="0"/>
                  </a:moveTo>
                  <a:lnTo>
                    <a:pt x="2793" y="5743"/>
                  </a:lnTo>
                  <a:lnTo>
                    <a:pt x="2919" y="5520"/>
                  </a:lnTo>
                  <a:lnTo>
                    <a:pt x="4065" y="0"/>
                  </a:lnTo>
                  <a:close/>
                </a:path>
                <a:path w="4445" h="19685">
                  <a:moveTo>
                    <a:pt x="1274" y="13051"/>
                  </a:moveTo>
                  <a:lnTo>
                    <a:pt x="0" y="19186"/>
                  </a:lnTo>
                  <a:lnTo>
                    <a:pt x="53" y="19318"/>
                  </a:lnTo>
                  <a:lnTo>
                    <a:pt x="1320" y="13217"/>
                  </a:lnTo>
                  <a:lnTo>
                    <a:pt x="1274" y="1305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435866" y="60191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2" y="0"/>
                  </a:moveTo>
                  <a:lnTo>
                    <a:pt x="2865" y="5569"/>
                  </a:lnTo>
                  <a:lnTo>
                    <a:pt x="2991" y="5346"/>
                  </a:lnTo>
                  <a:lnTo>
                    <a:pt x="4102" y="0"/>
                  </a:lnTo>
                  <a:close/>
                </a:path>
                <a:path w="4445" h="19685">
                  <a:moveTo>
                    <a:pt x="1267" y="13262"/>
                  </a:moveTo>
                  <a:lnTo>
                    <a:pt x="0" y="19362"/>
                  </a:lnTo>
                  <a:lnTo>
                    <a:pt x="53" y="19494"/>
                  </a:lnTo>
                  <a:lnTo>
                    <a:pt x="1313" y="13428"/>
                  </a:lnTo>
                  <a:lnTo>
                    <a:pt x="1267" y="1326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435910" y="60191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2" y="0"/>
                  </a:moveTo>
                  <a:lnTo>
                    <a:pt x="2926" y="5424"/>
                  </a:lnTo>
                  <a:lnTo>
                    <a:pt x="3052" y="5201"/>
                  </a:lnTo>
                  <a:lnTo>
                    <a:pt x="4132" y="0"/>
                  </a:lnTo>
                  <a:close/>
                </a:path>
                <a:path w="4445" h="19685">
                  <a:moveTo>
                    <a:pt x="1261" y="13439"/>
                  </a:moveTo>
                  <a:lnTo>
                    <a:pt x="0" y="19510"/>
                  </a:lnTo>
                  <a:lnTo>
                    <a:pt x="53" y="19641"/>
                  </a:lnTo>
                  <a:lnTo>
                    <a:pt x="1307" y="13605"/>
                  </a:lnTo>
                  <a:lnTo>
                    <a:pt x="1261" y="134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435964" y="60190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3001" y="5246"/>
                  </a:lnTo>
                  <a:lnTo>
                    <a:pt x="3127" y="5024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253" y="13656"/>
                  </a:moveTo>
                  <a:lnTo>
                    <a:pt x="0" y="19691"/>
                  </a:lnTo>
                  <a:lnTo>
                    <a:pt x="53" y="19822"/>
                  </a:lnTo>
                  <a:lnTo>
                    <a:pt x="1299" y="13822"/>
                  </a:lnTo>
                  <a:lnTo>
                    <a:pt x="1253" y="1365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436016" y="60190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3" y="5073"/>
                  </a:lnTo>
                  <a:lnTo>
                    <a:pt x="3199" y="4850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6" y="13867"/>
                  </a:moveTo>
                  <a:lnTo>
                    <a:pt x="0" y="19867"/>
                  </a:lnTo>
                  <a:lnTo>
                    <a:pt x="53" y="19998"/>
                  </a:lnTo>
                  <a:lnTo>
                    <a:pt x="1292" y="14033"/>
                  </a:lnTo>
                  <a:lnTo>
                    <a:pt x="1246" y="1386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436068" y="6018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5" y="4901"/>
                  </a:lnTo>
                  <a:lnTo>
                    <a:pt x="3271" y="4678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39" y="14077"/>
                  </a:moveTo>
                  <a:lnTo>
                    <a:pt x="0" y="20042"/>
                  </a:lnTo>
                  <a:lnTo>
                    <a:pt x="53" y="20173"/>
                  </a:lnTo>
                  <a:lnTo>
                    <a:pt x="1285" y="14243"/>
                  </a:lnTo>
                  <a:lnTo>
                    <a:pt x="1239" y="14077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436112" y="601894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3" y="0"/>
                  </a:moveTo>
                  <a:lnTo>
                    <a:pt x="3206" y="4756"/>
                  </a:lnTo>
                  <a:lnTo>
                    <a:pt x="3332" y="4533"/>
                  </a:lnTo>
                  <a:lnTo>
                    <a:pt x="4273" y="0"/>
                  </a:lnTo>
                  <a:close/>
                </a:path>
                <a:path w="4445" h="20320">
                  <a:moveTo>
                    <a:pt x="1233" y="14254"/>
                  </a:moveTo>
                  <a:lnTo>
                    <a:pt x="0" y="20189"/>
                  </a:lnTo>
                  <a:lnTo>
                    <a:pt x="53" y="20321"/>
                  </a:lnTo>
                  <a:lnTo>
                    <a:pt x="1279" y="14420"/>
                  </a:lnTo>
                  <a:lnTo>
                    <a:pt x="1233" y="1425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436164" y="60188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279" y="4583"/>
                  </a:lnTo>
                  <a:lnTo>
                    <a:pt x="3404" y="4360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225" y="14465"/>
                  </a:moveTo>
                  <a:lnTo>
                    <a:pt x="0" y="20365"/>
                  </a:lnTo>
                  <a:lnTo>
                    <a:pt x="53" y="20497"/>
                  </a:lnTo>
                  <a:lnTo>
                    <a:pt x="1271" y="14631"/>
                  </a:lnTo>
                  <a:lnTo>
                    <a:pt x="1225" y="1446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436219" y="60187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5" y="0"/>
                  </a:moveTo>
                  <a:lnTo>
                    <a:pt x="4259" y="94"/>
                  </a:lnTo>
                  <a:lnTo>
                    <a:pt x="3353" y="4452"/>
                  </a:lnTo>
                  <a:lnTo>
                    <a:pt x="3599" y="4018"/>
                  </a:lnTo>
                  <a:lnTo>
                    <a:pt x="4435" y="0"/>
                  </a:lnTo>
                  <a:close/>
                </a:path>
                <a:path w="4445" h="20954">
                  <a:moveTo>
                    <a:pt x="1218" y="14729"/>
                  </a:moveTo>
                  <a:lnTo>
                    <a:pt x="0" y="20594"/>
                  </a:lnTo>
                  <a:lnTo>
                    <a:pt x="98" y="20835"/>
                  </a:lnTo>
                  <a:lnTo>
                    <a:pt x="1304" y="15041"/>
                  </a:lnTo>
                  <a:lnTo>
                    <a:pt x="1218" y="1472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436315" y="60187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2" y="0"/>
                  </a:moveTo>
                  <a:lnTo>
                    <a:pt x="4326" y="94"/>
                  </a:lnTo>
                  <a:lnTo>
                    <a:pt x="3487" y="4134"/>
                  </a:lnTo>
                  <a:lnTo>
                    <a:pt x="3721" y="3719"/>
                  </a:lnTo>
                  <a:lnTo>
                    <a:pt x="4502" y="0"/>
                  </a:lnTo>
                  <a:close/>
                </a:path>
                <a:path w="5079" h="21589">
                  <a:moveTo>
                    <a:pt x="1205" y="15117"/>
                  </a:moveTo>
                  <a:lnTo>
                    <a:pt x="0" y="20917"/>
                  </a:lnTo>
                  <a:lnTo>
                    <a:pt x="98" y="21159"/>
                  </a:lnTo>
                  <a:lnTo>
                    <a:pt x="1291" y="15429"/>
                  </a:lnTo>
                  <a:lnTo>
                    <a:pt x="1205" y="1511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436419" y="60186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626" y="3768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190" y="15491"/>
                  </a:moveTo>
                  <a:lnTo>
                    <a:pt x="0" y="21221"/>
                  </a:lnTo>
                  <a:lnTo>
                    <a:pt x="53" y="21353"/>
                  </a:lnTo>
                  <a:lnTo>
                    <a:pt x="1236" y="15657"/>
                  </a:lnTo>
                  <a:lnTo>
                    <a:pt x="1190" y="1549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436473" y="60186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653" y="3817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183" y="15708"/>
                  </a:moveTo>
                  <a:lnTo>
                    <a:pt x="0" y="21403"/>
                  </a:lnTo>
                  <a:lnTo>
                    <a:pt x="53" y="21535"/>
                  </a:lnTo>
                  <a:lnTo>
                    <a:pt x="1229" y="15875"/>
                  </a:lnTo>
                  <a:lnTo>
                    <a:pt x="1183" y="1570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436517" y="601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6" y="0"/>
                  </a:moveTo>
                  <a:lnTo>
                    <a:pt x="3676" y="3857"/>
                  </a:lnTo>
                  <a:lnTo>
                    <a:pt x="4556" y="0"/>
                  </a:lnTo>
                  <a:close/>
                </a:path>
                <a:path w="5079" h="22225">
                  <a:moveTo>
                    <a:pt x="1177" y="15885"/>
                  </a:moveTo>
                  <a:lnTo>
                    <a:pt x="0" y="21551"/>
                  </a:lnTo>
                  <a:lnTo>
                    <a:pt x="53" y="21682"/>
                  </a:lnTo>
                  <a:lnTo>
                    <a:pt x="1223" y="16052"/>
                  </a:lnTo>
                  <a:lnTo>
                    <a:pt x="1177" y="1588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436569" y="60185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02" y="3905"/>
                  </a:lnTo>
                  <a:lnTo>
                    <a:pt x="4593" y="0"/>
                  </a:lnTo>
                  <a:close/>
                </a:path>
                <a:path w="5079" h="22225">
                  <a:moveTo>
                    <a:pt x="1169" y="16095"/>
                  </a:moveTo>
                  <a:lnTo>
                    <a:pt x="0" y="21726"/>
                  </a:lnTo>
                  <a:lnTo>
                    <a:pt x="1215" y="16262"/>
                  </a:lnTo>
                  <a:lnTo>
                    <a:pt x="1169" y="1609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436631" y="60184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9" y="395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52" y="16306"/>
                  </a:moveTo>
                  <a:lnTo>
                    <a:pt x="0" y="21855"/>
                  </a:lnTo>
                  <a:lnTo>
                    <a:pt x="1198" y="16473"/>
                  </a:lnTo>
                  <a:lnTo>
                    <a:pt x="1152" y="1630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436702" y="60184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727" y="4001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127" y="16516"/>
                  </a:moveTo>
                  <a:lnTo>
                    <a:pt x="0" y="21941"/>
                  </a:lnTo>
                  <a:lnTo>
                    <a:pt x="1173" y="16683"/>
                  </a:lnTo>
                  <a:lnTo>
                    <a:pt x="1127" y="1651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436775" y="60183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5" y="4050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0" y="16734"/>
                  </a:moveTo>
                  <a:lnTo>
                    <a:pt x="0" y="22030"/>
                  </a:lnTo>
                  <a:lnTo>
                    <a:pt x="1146" y="16901"/>
                  </a:lnTo>
                  <a:lnTo>
                    <a:pt x="1100" y="1673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436835" y="6018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2" y="4090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78" y="16911"/>
                  </a:moveTo>
                  <a:lnTo>
                    <a:pt x="0" y="22102"/>
                  </a:lnTo>
                  <a:lnTo>
                    <a:pt x="1124" y="17078"/>
                  </a:lnTo>
                  <a:lnTo>
                    <a:pt x="1078" y="1691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436906" y="60182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9" y="0"/>
                  </a:moveTo>
                  <a:lnTo>
                    <a:pt x="3750" y="4138"/>
                  </a:lnTo>
                  <a:lnTo>
                    <a:pt x="4689" y="0"/>
                  </a:lnTo>
                  <a:close/>
                </a:path>
                <a:path w="5079" h="22225">
                  <a:moveTo>
                    <a:pt x="1052" y="17121"/>
                  </a:moveTo>
                  <a:lnTo>
                    <a:pt x="0" y="22188"/>
                  </a:lnTo>
                  <a:lnTo>
                    <a:pt x="1110" y="1722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436977" y="6018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7" y="0"/>
                  </a:moveTo>
                  <a:lnTo>
                    <a:pt x="3758" y="4186"/>
                  </a:lnTo>
                  <a:lnTo>
                    <a:pt x="4707" y="0"/>
                  </a:lnTo>
                  <a:close/>
                </a:path>
                <a:path w="5079" h="22860">
                  <a:moveTo>
                    <a:pt x="1038" y="17276"/>
                  </a:moveTo>
                  <a:lnTo>
                    <a:pt x="0" y="22274"/>
                  </a:lnTo>
                  <a:lnTo>
                    <a:pt x="1106" y="1733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3437047" y="60181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3" y="0"/>
                  </a:moveTo>
                  <a:lnTo>
                    <a:pt x="3766" y="4228"/>
                  </a:lnTo>
                  <a:lnTo>
                    <a:pt x="4723" y="0"/>
                  </a:lnTo>
                  <a:close/>
                </a:path>
                <a:path w="5079" h="22860">
                  <a:moveTo>
                    <a:pt x="1033" y="17380"/>
                  </a:moveTo>
                  <a:lnTo>
                    <a:pt x="0" y="22355"/>
                  </a:lnTo>
                  <a:lnTo>
                    <a:pt x="1101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437109" y="60182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773" y="4227"/>
                  </a:lnTo>
                  <a:lnTo>
                    <a:pt x="4730" y="0"/>
                  </a:lnTo>
                  <a:close/>
                </a:path>
                <a:path w="5079" h="22860">
                  <a:moveTo>
                    <a:pt x="1029" y="17433"/>
                  </a:moveTo>
                  <a:lnTo>
                    <a:pt x="0" y="22387"/>
                  </a:lnTo>
                  <a:lnTo>
                    <a:pt x="1097" y="174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37180" y="60182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9" y="0"/>
                  </a:moveTo>
                  <a:lnTo>
                    <a:pt x="3770" y="4279"/>
                  </a:lnTo>
                  <a:lnTo>
                    <a:pt x="3923" y="4288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60">
                  <a:moveTo>
                    <a:pt x="1024" y="17494"/>
                  </a:moveTo>
                  <a:lnTo>
                    <a:pt x="0" y="22426"/>
                  </a:lnTo>
                  <a:lnTo>
                    <a:pt x="133" y="22498"/>
                  </a:lnTo>
                  <a:lnTo>
                    <a:pt x="1150" y="176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437322" y="60182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60">
                  <a:moveTo>
                    <a:pt x="1014" y="17615"/>
                  </a:moveTo>
                  <a:lnTo>
                    <a:pt x="0" y="22500"/>
                  </a:lnTo>
                  <a:lnTo>
                    <a:pt x="133" y="22572"/>
                  </a:lnTo>
                  <a:lnTo>
                    <a:pt x="1140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12287" y="5739129"/>
              <a:ext cx="751090" cy="74256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3437445" y="6018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843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30" y="17843"/>
                  </a:lnTo>
                  <a:close/>
                </a:path>
                <a:path w="5079" h="22860">
                  <a:moveTo>
                    <a:pt x="1206" y="17919"/>
                  </a:moveTo>
                  <a:lnTo>
                    <a:pt x="139" y="22644"/>
                  </a:lnTo>
                  <a:lnTo>
                    <a:pt x="1206" y="17919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3437656" y="60182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1" y="0"/>
                  </a:moveTo>
                  <a:lnTo>
                    <a:pt x="3834" y="4219"/>
                  </a:lnTo>
                  <a:lnTo>
                    <a:pt x="4789" y="1"/>
                  </a:lnTo>
                  <a:close/>
                </a:path>
                <a:path w="5079" h="22860">
                  <a:moveTo>
                    <a:pt x="991" y="17900"/>
                  </a:moveTo>
                  <a:lnTo>
                    <a:pt x="0" y="22674"/>
                  </a:lnTo>
                  <a:lnTo>
                    <a:pt x="1059" y="1796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3437727" y="60182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842" y="4218"/>
                  </a:lnTo>
                  <a:lnTo>
                    <a:pt x="4797" y="1"/>
                  </a:lnTo>
                  <a:close/>
                </a:path>
                <a:path w="5079" h="22860">
                  <a:moveTo>
                    <a:pt x="987" y="17960"/>
                  </a:moveTo>
                  <a:lnTo>
                    <a:pt x="0" y="22711"/>
                  </a:lnTo>
                  <a:lnTo>
                    <a:pt x="1054" y="1802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3437800" y="60182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6" y="0"/>
                  </a:moveTo>
                  <a:lnTo>
                    <a:pt x="3850" y="4216"/>
                  </a:lnTo>
                  <a:lnTo>
                    <a:pt x="4805" y="1"/>
                  </a:lnTo>
                  <a:close/>
                </a:path>
                <a:path w="5079" h="22860">
                  <a:moveTo>
                    <a:pt x="982" y="18023"/>
                  </a:moveTo>
                  <a:lnTo>
                    <a:pt x="0" y="22750"/>
                  </a:lnTo>
                  <a:lnTo>
                    <a:pt x="1049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3437871" y="60182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4" y="0"/>
                  </a:moveTo>
                  <a:lnTo>
                    <a:pt x="3858" y="4215"/>
                  </a:lnTo>
                  <a:lnTo>
                    <a:pt x="4813" y="1"/>
                  </a:lnTo>
                  <a:close/>
                </a:path>
                <a:path w="5079" h="22860">
                  <a:moveTo>
                    <a:pt x="977" y="18083"/>
                  </a:moveTo>
                  <a:lnTo>
                    <a:pt x="0" y="22787"/>
                  </a:lnTo>
                  <a:lnTo>
                    <a:pt x="1044" y="1814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3437930" y="60182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65" y="4214"/>
                  </a:lnTo>
                  <a:lnTo>
                    <a:pt x="4819" y="1"/>
                  </a:lnTo>
                  <a:close/>
                </a:path>
                <a:path w="5079" h="22860">
                  <a:moveTo>
                    <a:pt x="973" y="18134"/>
                  </a:moveTo>
                  <a:lnTo>
                    <a:pt x="0" y="22818"/>
                  </a:lnTo>
                  <a:lnTo>
                    <a:pt x="1040" y="1819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438001" y="6018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5" y="4324"/>
                  </a:lnTo>
                  <a:lnTo>
                    <a:pt x="4905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68" y="18194"/>
                  </a:moveTo>
                  <a:lnTo>
                    <a:pt x="0" y="22855"/>
                  </a:lnTo>
                  <a:lnTo>
                    <a:pt x="133" y="22927"/>
                  </a:lnTo>
                  <a:lnTo>
                    <a:pt x="1094" y="1831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438145" y="6018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89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58" y="18317"/>
                  </a:moveTo>
                  <a:lnTo>
                    <a:pt x="0" y="22930"/>
                  </a:lnTo>
                  <a:lnTo>
                    <a:pt x="1026" y="18380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438216" y="60182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3" y="18378"/>
                  </a:moveTo>
                  <a:lnTo>
                    <a:pt x="0" y="22967"/>
                  </a:lnTo>
                  <a:lnTo>
                    <a:pt x="1021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438276" y="60182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49" y="18429"/>
                  </a:moveTo>
                  <a:lnTo>
                    <a:pt x="0" y="22998"/>
                  </a:lnTo>
                  <a:lnTo>
                    <a:pt x="1017" y="1849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438347" y="60182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7"/>
                  </a:lnTo>
                  <a:lnTo>
                    <a:pt x="3964" y="4335"/>
                  </a:lnTo>
                  <a:lnTo>
                    <a:pt x="4864" y="1"/>
                  </a:lnTo>
                  <a:close/>
                </a:path>
                <a:path w="5079" h="23495">
                  <a:moveTo>
                    <a:pt x="944" y="18489"/>
                  </a:moveTo>
                  <a:lnTo>
                    <a:pt x="0" y="23035"/>
                  </a:lnTo>
                  <a:lnTo>
                    <a:pt x="1012" y="1855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438418" y="6018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20" y="4205"/>
                  </a:lnTo>
                  <a:lnTo>
                    <a:pt x="3971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39" y="18549"/>
                  </a:moveTo>
                  <a:lnTo>
                    <a:pt x="0" y="23073"/>
                  </a:lnTo>
                  <a:lnTo>
                    <a:pt x="1007" y="1861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438491" y="60182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7"/>
                  </a:lnTo>
                  <a:lnTo>
                    <a:pt x="4054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4" y="18612"/>
                  </a:moveTo>
                  <a:lnTo>
                    <a:pt x="0" y="23111"/>
                  </a:lnTo>
                  <a:lnTo>
                    <a:pt x="133" y="23183"/>
                  </a:lnTo>
                  <a:lnTo>
                    <a:pt x="1060" y="1872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438621" y="60182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42" y="4202"/>
                  </a:lnTo>
                  <a:lnTo>
                    <a:pt x="3991" y="4348"/>
                  </a:lnTo>
                  <a:lnTo>
                    <a:pt x="4894" y="1"/>
                  </a:lnTo>
                  <a:close/>
                </a:path>
                <a:path w="5079" h="23495">
                  <a:moveTo>
                    <a:pt x="925" y="18723"/>
                  </a:moveTo>
                  <a:lnTo>
                    <a:pt x="0" y="23179"/>
                  </a:lnTo>
                  <a:lnTo>
                    <a:pt x="993" y="1878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438692" y="60182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0" y="4200"/>
                  </a:lnTo>
                  <a:lnTo>
                    <a:pt x="3999" y="4351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0" y="18783"/>
                  </a:moveTo>
                  <a:lnTo>
                    <a:pt x="0" y="23216"/>
                  </a:lnTo>
                  <a:lnTo>
                    <a:pt x="988" y="18847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438763" y="60182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58" y="4199"/>
                  </a:lnTo>
                  <a:lnTo>
                    <a:pt x="4006" y="4354"/>
                  </a:lnTo>
                  <a:lnTo>
                    <a:pt x="4910" y="1"/>
                  </a:lnTo>
                  <a:close/>
                </a:path>
                <a:path w="5079" h="23495">
                  <a:moveTo>
                    <a:pt x="916" y="18844"/>
                  </a:moveTo>
                  <a:lnTo>
                    <a:pt x="0" y="23253"/>
                  </a:lnTo>
                  <a:lnTo>
                    <a:pt x="983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38825" y="60182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5" y="4198"/>
                  </a:lnTo>
                  <a:lnTo>
                    <a:pt x="4012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11" y="18896"/>
                  </a:moveTo>
                  <a:lnTo>
                    <a:pt x="0" y="23285"/>
                  </a:lnTo>
                  <a:lnTo>
                    <a:pt x="979" y="1896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438895" y="6018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973" y="4197"/>
                  </a:lnTo>
                  <a:lnTo>
                    <a:pt x="4019" y="4360"/>
                  </a:lnTo>
                  <a:lnTo>
                    <a:pt x="4924" y="1"/>
                  </a:lnTo>
                  <a:close/>
                </a:path>
                <a:path w="5079" h="23495">
                  <a:moveTo>
                    <a:pt x="907" y="18957"/>
                  </a:moveTo>
                  <a:lnTo>
                    <a:pt x="0" y="23323"/>
                  </a:lnTo>
                  <a:lnTo>
                    <a:pt x="974" y="190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438966" y="6018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981" y="4196"/>
                  </a:lnTo>
                  <a:lnTo>
                    <a:pt x="4026" y="4363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2" y="19017"/>
                  </a:moveTo>
                  <a:lnTo>
                    <a:pt x="0" y="23359"/>
                  </a:lnTo>
                  <a:lnTo>
                    <a:pt x="969" y="1908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439037" y="6018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89" y="4194"/>
                  </a:lnTo>
                  <a:lnTo>
                    <a:pt x="4033" y="4366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7" y="19078"/>
                  </a:moveTo>
                  <a:lnTo>
                    <a:pt x="0" y="23397"/>
                  </a:lnTo>
                  <a:lnTo>
                    <a:pt x="964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439097" y="6018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3" y="19129"/>
                  </a:moveTo>
                  <a:lnTo>
                    <a:pt x="0" y="23428"/>
                  </a:lnTo>
                  <a:lnTo>
                    <a:pt x="960" y="1919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439170" y="6018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5" y="0"/>
                  </a:moveTo>
                  <a:lnTo>
                    <a:pt x="4004" y="4192"/>
                  </a:lnTo>
                  <a:lnTo>
                    <a:pt x="4046" y="4372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8" y="19191"/>
                  </a:moveTo>
                  <a:lnTo>
                    <a:pt x="0" y="23466"/>
                  </a:lnTo>
                  <a:lnTo>
                    <a:pt x="955" y="1925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439241" y="60182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1"/>
                  </a:lnTo>
                  <a:lnTo>
                    <a:pt x="4128" y="4379"/>
                  </a:lnTo>
                  <a:lnTo>
                    <a:pt x="5027" y="61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3" y="19251"/>
                  </a:moveTo>
                  <a:lnTo>
                    <a:pt x="0" y="23503"/>
                  </a:lnTo>
                  <a:lnTo>
                    <a:pt x="133" y="23575"/>
                  </a:lnTo>
                  <a:lnTo>
                    <a:pt x="1009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439371" y="60182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88" y="4323"/>
                  </a:lnTo>
                  <a:lnTo>
                    <a:pt x="4142" y="4329"/>
                  </a:lnTo>
                  <a:lnTo>
                    <a:pt x="5029" y="67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74" y="19308"/>
                  </a:moveTo>
                  <a:lnTo>
                    <a:pt x="0" y="23517"/>
                  </a:lnTo>
                  <a:lnTo>
                    <a:pt x="133" y="23589"/>
                  </a:lnTo>
                  <a:lnTo>
                    <a:pt x="1000" y="1942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439515" y="60183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043" y="4066"/>
                  </a:lnTo>
                  <a:lnTo>
                    <a:pt x="4081" y="4264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64" y="19365"/>
                  </a:moveTo>
                  <a:lnTo>
                    <a:pt x="0" y="23527"/>
                  </a:lnTo>
                  <a:lnTo>
                    <a:pt x="932" y="1942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439579" y="6018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439716" y="60184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5" y="3970"/>
                  </a:lnTo>
                  <a:lnTo>
                    <a:pt x="4102" y="4177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50" y="19445"/>
                  </a:moveTo>
                  <a:lnTo>
                    <a:pt x="0" y="23540"/>
                  </a:lnTo>
                  <a:lnTo>
                    <a:pt x="918" y="1950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3439787" y="60184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3" y="3937"/>
                  </a:lnTo>
                  <a:lnTo>
                    <a:pt x="4109" y="4146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5" y="19473"/>
                  </a:moveTo>
                  <a:lnTo>
                    <a:pt x="0" y="23544"/>
                  </a:lnTo>
                  <a:lnTo>
                    <a:pt x="913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3439861" y="6018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2" y="3902"/>
                  </a:lnTo>
                  <a:lnTo>
                    <a:pt x="4117" y="4114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0" y="19502"/>
                  </a:moveTo>
                  <a:lnTo>
                    <a:pt x="0" y="23549"/>
                  </a:lnTo>
                  <a:lnTo>
                    <a:pt x="908" y="1956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3439922" y="60185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22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902" y="0"/>
                  </a:lnTo>
                  <a:lnTo>
                    <a:pt x="4089" y="3873"/>
                  </a:lnTo>
                  <a:lnTo>
                    <a:pt x="4127" y="4076"/>
                  </a:lnTo>
                  <a:lnTo>
                    <a:pt x="4165" y="3886"/>
                  </a:lnTo>
                  <a:lnTo>
                    <a:pt x="4191" y="4089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3440062" y="60186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4" y="3806"/>
                  </a:lnTo>
                  <a:lnTo>
                    <a:pt x="4138" y="4027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7" y="19581"/>
                  </a:moveTo>
                  <a:lnTo>
                    <a:pt x="0" y="23562"/>
                  </a:lnTo>
                  <a:lnTo>
                    <a:pt x="894" y="1964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440133" y="60186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6" y="3993"/>
                  </a:lnTo>
                  <a:lnTo>
                    <a:pt x="4221" y="3999"/>
                  </a:lnTo>
                  <a:lnTo>
                    <a:pt x="5039" y="67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2" y="19610"/>
                  </a:moveTo>
                  <a:lnTo>
                    <a:pt x="0" y="23567"/>
                  </a:lnTo>
                  <a:lnTo>
                    <a:pt x="133" y="23639"/>
                  </a:lnTo>
                  <a:lnTo>
                    <a:pt x="947" y="1972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3440265" y="60187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27" y="3710"/>
                  </a:lnTo>
                  <a:lnTo>
                    <a:pt x="4159" y="3939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3" y="19662"/>
                  </a:moveTo>
                  <a:lnTo>
                    <a:pt x="0" y="23576"/>
                  </a:lnTo>
                  <a:lnTo>
                    <a:pt x="880" y="1972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3440336" y="60187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7" y="3905"/>
                  </a:lnTo>
                  <a:lnTo>
                    <a:pt x="4242" y="3911"/>
                  </a:lnTo>
                  <a:lnTo>
                    <a:pt x="5042" y="67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8" y="19690"/>
                  </a:moveTo>
                  <a:lnTo>
                    <a:pt x="0" y="23580"/>
                  </a:lnTo>
                  <a:lnTo>
                    <a:pt x="133" y="23653"/>
                  </a:lnTo>
                  <a:lnTo>
                    <a:pt x="934" y="198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3440478" y="60188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1" y="3609"/>
                  </a:lnTo>
                  <a:lnTo>
                    <a:pt x="4181" y="3847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3"/>
                  </a:moveTo>
                  <a:lnTo>
                    <a:pt x="0" y="23590"/>
                  </a:lnTo>
                  <a:lnTo>
                    <a:pt x="872" y="1978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3440540" y="60188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8" y="3579"/>
                  </a:lnTo>
                  <a:lnTo>
                    <a:pt x="4187" y="382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5"/>
                  </a:moveTo>
                  <a:lnTo>
                    <a:pt x="0" y="23594"/>
                  </a:lnTo>
                  <a:lnTo>
                    <a:pt x="872" y="1978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3440611" y="60188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6" y="3546"/>
                  </a:lnTo>
                  <a:lnTo>
                    <a:pt x="4195" y="378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8"/>
                  </a:moveTo>
                  <a:lnTo>
                    <a:pt x="0" y="23598"/>
                  </a:lnTo>
                  <a:lnTo>
                    <a:pt x="873" y="1978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3440682" y="60189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4" y="3512"/>
                  </a:lnTo>
                  <a:lnTo>
                    <a:pt x="4202" y="37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0"/>
                  </a:moveTo>
                  <a:lnTo>
                    <a:pt x="0" y="23603"/>
                  </a:lnTo>
                  <a:lnTo>
                    <a:pt x="873" y="1978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3440753" y="60189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2" y="3478"/>
                  </a:lnTo>
                  <a:lnTo>
                    <a:pt x="4209" y="372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3"/>
                  </a:moveTo>
                  <a:lnTo>
                    <a:pt x="0" y="23608"/>
                  </a:lnTo>
                  <a:lnTo>
                    <a:pt x="873" y="19790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440812" y="60189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8" y="3450"/>
                  </a:lnTo>
                  <a:lnTo>
                    <a:pt x="4215" y="3702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5"/>
                  </a:moveTo>
                  <a:lnTo>
                    <a:pt x="0" y="23611"/>
                  </a:lnTo>
                  <a:lnTo>
                    <a:pt x="874" y="1979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3440885" y="60190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7" y="3415"/>
                  </a:lnTo>
                  <a:lnTo>
                    <a:pt x="4223" y="3670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8"/>
                  </a:moveTo>
                  <a:lnTo>
                    <a:pt x="0" y="23616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440956" y="60190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52" y="3636"/>
                  </a:lnTo>
                  <a:lnTo>
                    <a:pt x="4306" y="3642"/>
                  </a:lnTo>
                  <a:lnTo>
                    <a:pt x="5050" y="67"/>
                  </a:lnTo>
                  <a:lnTo>
                    <a:pt x="4907" y="0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21"/>
                  </a:lnTo>
                  <a:lnTo>
                    <a:pt x="133" y="23693"/>
                  </a:lnTo>
                  <a:lnTo>
                    <a:pt x="937" y="19830"/>
                  </a:lnTo>
                  <a:lnTo>
                    <a:pt x="801" y="197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441087" y="60191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19" y="3319"/>
                  </a:lnTo>
                  <a:lnTo>
                    <a:pt x="4244" y="3583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66"/>
                  </a:moveTo>
                  <a:lnTo>
                    <a:pt x="0" y="23629"/>
                  </a:lnTo>
                  <a:lnTo>
                    <a:pt x="875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3441157" y="60191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7" y="3286"/>
                  </a:lnTo>
                  <a:lnTo>
                    <a:pt x="4251" y="3552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9"/>
                  </a:moveTo>
                  <a:lnTo>
                    <a:pt x="0" y="23634"/>
                  </a:lnTo>
                  <a:lnTo>
                    <a:pt x="876" y="1980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3441228" y="60191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5" y="3252"/>
                  </a:lnTo>
                  <a:lnTo>
                    <a:pt x="4259" y="3521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3" y="19771"/>
                  </a:moveTo>
                  <a:lnTo>
                    <a:pt x="0" y="23639"/>
                  </a:lnTo>
                  <a:lnTo>
                    <a:pt x="876" y="1980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3441302" y="60192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3" y="3217"/>
                  </a:lnTo>
                  <a:lnTo>
                    <a:pt x="4266" y="3490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4"/>
                  </a:moveTo>
                  <a:lnTo>
                    <a:pt x="0" y="23643"/>
                  </a:lnTo>
                  <a:lnTo>
                    <a:pt x="877" y="198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3441372" y="60192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1" y="3184"/>
                  </a:lnTo>
                  <a:lnTo>
                    <a:pt x="4274" y="345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4" y="19777"/>
                  </a:moveTo>
                  <a:lnTo>
                    <a:pt x="0" y="23648"/>
                  </a:lnTo>
                  <a:lnTo>
                    <a:pt x="877" y="19814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3441432" y="60192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8" y="3155"/>
                  </a:lnTo>
                  <a:lnTo>
                    <a:pt x="4280" y="3433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79"/>
                  </a:moveTo>
                  <a:lnTo>
                    <a:pt x="0" y="23652"/>
                  </a:lnTo>
                  <a:lnTo>
                    <a:pt x="877" y="19817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441503" y="60193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6" y="3122"/>
                  </a:lnTo>
                  <a:lnTo>
                    <a:pt x="4287" y="3402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5" y="19782"/>
                  </a:moveTo>
                  <a:lnTo>
                    <a:pt x="0" y="23657"/>
                  </a:lnTo>
                  <a:lnTo>
                    <a:pt x="878" y="1981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3441574" y="6019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88"/>
                  </a:lnTo>
                  <a:lnTo>
                    <a:pt x="4294" y="3372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5" y="19785"/>
                  </a:moveTo>
                  <a:lnTo>
                    <a:pt x="0" y="23661"/>
                  </a:lnTo>
                  <a:lnTo>
                    <a:pt x="880" y="1981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3441647" y="60193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3"/>
                  </a:lnTo>
                  <a:lnTo>
                    <a:pt x="4302" y="3340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6"/>
                  </a:lnTo>
                  <a:lnTo>
                    <a:pt x="887" y="1978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3441706" y="60194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9" y="3025"/>
                  </a:lnTo>
                  <a:lnTo>
                    <a:pt x="4308" y="331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3" y="19756"/>
                  </a:moveTo>
                  <a:lnTo>
                    <a:pt x="0" y="23670"/>
                  </a:lnTo>
                  <a:lnTo>
                    <a:pt x="893" y="1976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3441777" y="60194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7" y="2991"/>
                  </a:lnTo>
                  <a:lnTo>
                    <a:pt x="4316" y="3283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0" y="19726"/>
                  </a:moveTo>
                  <a:lnTo>
                    <a:pt x="0" y="23675"/>
                  </a:lnTo>
                  <a:lnTo>
                    <a:pt x="900" y="1973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3441848" y="6019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5" y="2958"/>
                  </a:lnTo>
                  <a:lnTo>
                    <a:pt x="4323" y="3253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7" y="19697"/>
                  </a:moveTo>
                  <a:lnTo>
                    <a:pt x="0" y="23679"/>
                  </a:lnTo>
                  <a:lnTo>
                    <a:pt x="907" y="1970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441919" y="60195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3" y="2924"/>
                  </a:lnTo>
                  <a:lnTo>
                    <a:pt x="4330" y="3222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4" y="19668"/>
                  </a:moveTo>
                  <a:lnTo>
                    <a:pt x="0" y="23684"/>
                  </a:lnTo>
                  <a:lnTo>
                    <a:pt x="914" y="1967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441981" y="60195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20" y="2895"/>
                  </a:lnTo>
                  <a:lnTo>
                    <a:pt x="4337" y="319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40" y="19642"/>
                  </a:moveTo>
                  <a:lnTo>
                    <a:pt x="0" y="23688"/>
                  </a:lnTo>
                  <a:lnTo>
                    <a:pt x="920" y="1964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3442052" y="60195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8" y="2861"/>
                  </a:lnTo>
                  <a:lnTo>
                    <a:pt x="4344" y="3164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7" y="19613"/>
                  </a:moveTo>
                  <a:lnTo>
                    <a:pt x="0" y="23693"/>
                  </a:lnTo>
                  <a:lnTo>
                    <a:pt x="927" y="19617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3442123" y="60196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6" y="2827"/>
                  </a:lnTo>
                  <a:lnTo>
                    <a:pt x="4351" y="3134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4" y="19584"/>
                  </a:moveTo>
                  <a:lnTo>
                    <a:pt x="0" y="23697"/>
                  </a:lnTo>
                  <a:lnTo>
                    <a:pt x="934" y="1958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3442193" y="6019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4"/>
                  </a:lnTo>
                  <a:lnTo>
                    <a:pt x="4359" y="310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1" y="19554"/>
                  </a:moveTo>
                  <a:lnTo>
                    <a:pt x="0" y="23702"/>
                  </a:lnTo>
                  <a:lnTo>
                    <a:pt x="941" y="1955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3442255" y="60196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5"/>
                  </a:lnTo>
                  <a:lnTo>
                    <a:pt x="4363" y="3077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6" y="19530"/>
                  </a:moveTo>
                  <a:lnTo>
                    <a:pt x="0" y="23698"/>
                  </a:lnTo>
                  <a:lnTo>
                    <a:pt x="946" y="1953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3442334" y="60196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1"/>
                  </a:lnTo>
                  <a:lnTo>
                    <a:pt x="4365" y="3045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67" y="19500"/>
                  </a:moveTo>
                  <a:lnTo>
                    <a:pt x="0" y="23675"/>
                  </a:lnTo>
                  <a:lnTo>
                    <a:pt x="947" y="1950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442410" y="60197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4" y="2697"/>
                  </a:lnTo>
                  <a:lnTo>
                    <a:pt x="4364" y="302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69" y="19470"/>
                  </a:moveTo>
                  <a:lnTo>
                    <a:pt x="0" y="23653"/>
                  </a:lnTo>
                  <a:lnTo>
                    <a:pt x="948" y="194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442486" y="60197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63"/>
                  </a:lnTo>
                  <a:lnTo>
                    <a:pt x="4347" y="3087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0" y="19441"/>
                  </a:moveTo>
                  <a:lnTo>
                    <a:pt x="0" y="23631"/>
                  </a:lnTo>
                  <a:lnTo>
                    <a:pt x="950" y="1944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442563" y="60197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29"/>
                  </a:lnTo>
                  <a:lnTo>
                    <a:pt x="4330" y="314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1" y="19412"/>
                  </a:moveTo>
                  <a:lnTo>
                    <a:pt x="0" y="23608"/>
                  </a:lnTo>
                  <a:lnTo>
                    <a:pt x="951" y="1941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442627" y="60198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360" y="2601"/>
                  </a:lnTo>
                  <a:lnTo>
                    <a:pt x="4315" y="3199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873" y="19387"/>
                  </a:moveTo>
                  <a:lnTo>
                    <a:pt x="0" y="23590"/>
                  </a:lnTo>
                  <a:lnTo>
                    <a:pt x="953" y="1939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442706" y="60198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6"/>
                  </a:lnTo>
                  <a:lnTo>
                    <a:pt x="4298" y="326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4" y="19357"/>
                  </a:moveTo>
                  <a:lnTo>
                    <a:pt x="0" y="23567"/>
                  </a:lnTo>
                  <a:lnTo>
                    <a:pt x="954" y="1936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442783" y="60198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3"/>
                  </a:lnTo>
                  <a:lnTo>
                    <a:pt x="4281" y="332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6" y="19327"/>
                  </a:moveTo>
                  <a:lnTo>
                    <a:pt x="0" y="23544"/>
                  </a:lnTo>
                  <a:lnTo>
                    <a:pt x="956" y="19332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442859" y="60199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499"/>
                  </a:lnTo>
                  <a:lnTo>
                    <a:pt x="4263" y="3382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7" y="19298"/>
                  </a:moveTo>
                  <a:lnTo>
                    <a:pt x="0" y="23522"/>
                  </a:lnTo>
                  <a:lnTo>
                    <a:pt x="957" y="1930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442923" y="60199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4369" y="2471"/>
                  </a:lnTo>
                  <a:lnTo>
                    <a:pt x="4249" y="3433"/>
                  </a:lnTo>
                  <a:lnTo>
                    <a:pt x="4955" y="33"/>
                  </a:lnTo>
                  <a:close/>
                </a:path>
                <a:path w="5079" h="24129">
                  <a:moveTo>
                    <a:pt x="878" y="19274"/>
                  </a:moveTo>
                  <a:lnTo>
                    <a:pt x="0" y="23504"/>
                  </a:lnTo>
                  <a:lnTo>
                    <a:pt x="958" y="1927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443000" y="6019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2" y="3398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0" y="19244"/>
                  </a:moveTo>
                  <a:lnTo>
                    <a:pt x="0" y="23481"/>
                  </a:lnTo>
                  <a:lnTo>
                    <a:pt x="960" y="1924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443079" y="60200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154" y="3461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1" y="19214"/>
                  </a:moveTo>
                  <a:lnTo>
                    <a:pt x="0" y="23458"/>
                  </a:lnTo>
                  <a:lnTo>
                    <a:pt x="961" y="1921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3443155" y="6020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7" y="3521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3" y="19185"/>
                  </a:moveTo>
                  <a:lnTo>
                    <a:pt x="0" y="23436"/>
                  </a:lnTo>
                  <a:lnTo>
                    <a:pt x="963" y="1918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3443219" y="60200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23" y="3572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4" y="19160"/>
                  </a:moveTo>
                  <a:lnTo>
                    <a:pt x="0" y="23417"/>
                  </a:lnTo>
                  <a:lnTo>
                    <a:pt x="964" y="1916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3443296" y="6020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6" y="3632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5" y="19131"/>
                  </a:moveTo>
                  <a:lnTo>
                    <a:pt x="0" y="23395"/>
                  </a:lnTo>
                  <a:lnTo>
                    <a:pt x="965" y="1913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3443372" y="60201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8" y="3693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7" y="19102"/>
                  </a:moveTo>
                  <a:lnTo>
                    <a:pt x="0" y="23373"/>
                  </a:lnTo>
                  <a:lnTo>
                    <a:pt x="967" y="1910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3443451" y="60201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1" y="375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8" y="19071"/>
                  </a:moveTo>
                  <a:lnTo>
                    <a:pt x="0" y="23350"/>
                  </a:lnTo>
                  <a:lnTo>
                    <a:pt x="968" y="1907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3443515" y="6020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056" y="3806"/>
                  </a:lnTo>
                  <a:lnTo>
                    <a:pt x="4919" y="33"/>
                  </a:lnTo>
                  <a:close/>
                </a:path>
                <a:path w="5079" h="23495">
                  <a:moveTo>
                    <a:pt x="890" y="19047"/>
                  </a:moveTo>
                  <a:lnTo>
                    <a:pt x="0" y="23331"/>
                  </a:lnTo>
                  <a:lnTo>
                    <a:pt x="970" y="190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3443592" y="60202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9" y="3867"/>
                  </a:lnTo>
                  <a:lnTo>
                    <a:pt x="4915" y="33"/>
                  </a:lnTo>
                  <a:close/>
                </a:path>
                <a:path w="5079" h="23495">
                  <a:moveTo>
                    <a:pt x="891" y="19018"/>
                  </a:moveTo>
                  <a:lnTo>
                    <a:pt x="0" y="23309"/>
                  </a:lnTo>
                  <a:lnTo>
                    <a:pt x="971" y="190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3443668" y="60202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22" y="3927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3" y="18988"/>
                  </a:moveTo>
                  <a:lnTo>
                    <a:pt x="0" y="23287"/>
                  </a:lnTo>
                  <a:lnTo>
                    <a:pt x="973" y="1899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3443745" y="60203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5" y="3987"/>
                  </a:lnTo>
                  <a:lnTo>
                    <a:pt x="4900" y="60"/>
                  </a:lnTo>
                  <a:close/>
                </a:path>
                <a:path w="5079" h="23495">
                  <a:moveTo>
                    <a:pt x="894" y="18959"/>
                  </a:moveTo>
                  <a:lnTo>
                    <a:pt x="0" y="23264"/>
                  </a:lnTo>
                  <a:lnTo>
                    <a:pt x="974" y="1896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43812" y="60203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3990" y="4020"/>
                  </a:lnTo>
                  <a:lnTo>
                    <a:pt x="4888" y="78"/>
                  </a:lnTo>
                  <a:close/>
                </a:path>
                <a:path w="5079" h="23495">
                  <a:moveTo>
                    <a:pt x="895" y="18913"/>
                  </a:moveTo>
                  <a:lnTo>
                    <a:pt x="0" y="23225"/>
                  </a:lnTo>
                  <a:lnTo>
                    <a:pt x="975" y="1891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43888" y="6020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2" y="4035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7" y="18839"/>
                  </a:moveTo>
                  <a:lnTo>
                    <a:pt x="0" y="23157"/>
                  </a:lnTo>
                  <a:lnTo>
                    <a:pt x="977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3443964" y="60205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5" y="4051"/>
                  </a:lnTo>
                  <a:lnTo>
                    <a:pt x="4860" y="78"/>
                  </a:lnTo>
                  <a:close/>
                </a:path>
                <a:path w="5079" h="23495">
                  <a:moveTo>
                    <a:pt x="898" y="18765"/>
                  </a:moveTo>
                  <a:lnTo>
                    <a:pt x="0" y="23090"/>
                  </a:lnTo>
                  <a:lnTo>
                    <a:pt x="978" y="1876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44041" y="60206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38" y="4067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0" y="18691"/>
                  </a:moveTo>
                  <a:lnTo>
                    <a:pt x="0" y="23023"/>
                  </a:lnTo>
                  <a:lnTo>
                    <a:pt x="980" y="1869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44105" y="60206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924" y="4080"/>
                  </a:lnTo>
                  <a:lnTo>
                    <a:pt x="4834" y="78"/>
                  </a:lnTo>
                  <a:close/>
                </a:path>
                <a:path w="5079" h="23495">
                  <a:moveTo>
                    <a:pt x="901" y="18628"/>
                  </a:moveTo>
                  <a:lnTo>
                    <a:pt x="0" y="22967"/>
                  </a:lnTo>
                  <a:lnTo>
                    <a:pt x="981" y="1863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3444184" y="60207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06" y="4096"/>
                  </a:lnTo>
                  <a:lnTo>
                    <a:pt x="4820" y="78"/>
                  </a:lnTo>
                  <a:close/>
                </a:path>
                <a:path w="5079" h="23495">
                  <a:moveTo>
                    <a:pt x="983" y="18555"/>
                  </a:moveTo>
                  <a:lnTo>
                    <a:pt x="0" y="22898"/>
                  </a:lnTo>
                  <a:lnTo>
                    <a:pt x="983" y="18555"/>
                  </a:lnTo>
                  <a:close/>
                </a:path>
                <a:path w="5079" h="23495">
                  <a:moveTo>
                    <a:pt x="902" y="18552"/>
                  </a:moveTo>
                  <a:close/>
                </a:path>
                <a:path w="5079" h="23495">
                  <a:moveTo>
                    <a:pt x="959" y="18554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3444267" y="6020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6" y="0"/>
                  </a:moveTo>
                  <a:lnTo>
                    <a:pt x="3882" y="4112"/>
                  </a:lnTo>
                  <a:lnTo>
                    <a:pt x="4799" y="78"/>
                  </a:lnTo>
                  <a:close/>
                </a:path>
                <a:path w="5079" h="22860">
                  <a:moveTo>
                    <a:pt x="989" y="18425"/>
                  </a:moveTo>
                  <a:lnTo>
                    <a:pt x="0" y="22797"/>
                  </a:lnTo>
                  <a:lnTo>
                    <a:pt x="989" y="1842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3444351" y="60209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5" y="0"/>
                  </a:moveTo>
                  <a:lnTo>
                    <a:pt x="3857" y="4127"/>
                  </a:lnTo>
                  <a:lnTo>
                    <a:pt x="4778" y="78"/>
                  </a:lnTo>
                  <a:close/>
                </a:path>
                <a:path w="5079" h="22860">
                  <a:moveTo>
                    <a:pt x="992" y="18307"/>
                  </a:moveTo>
                  <a:lnTo>
                    <a:pt x="0" y="22694"/>
                  </a:lnTo>
                  <a:lnTo>
                    <a:pt x="992" y="1830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3444435" y="60209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3" y="0"/>
                  </a:moveTo>
                  <a:lnTo>
                    <a:pt x="3833" y="4143"/>
                  </a:lnTo>
                  <a:lnTo>
                    <a:pt x="4756" y="78"/>
                  </a:lnTo>
                  <a:close/>
                </a:path>
                <a:path w="5079" h="22860">
                  <a:moveTo>
                    <a:pt x="995" y="18190"/>
                  </a:moveTo>
                  <a:lnTo>
                    <a:pt x="887" y="18320"/>
                  </a:lnTo>
                  <a:lnTo>
                    <a:pt x="0" y="22592"/>
                  </a:lnTo>
                  <a:lnTo>
                    <a:pt x="995" y="1819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3444506" y="60210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812" y="4156"/>
                  </a:lnTo>
                  <a:lnTo>
                    <a:pt x="4738" y="78"/>
                  </a:lnTo>
                  <a:close/>
                </a:path>
                <a:path w="5079" h="22860">
                  <a:moveTo>
                    <a:pt x="997" y="18091"/>
                  </a:moveTo>
                  <a:lnTo>
                    <a:pt x="883" y="18254"/>
                  </a:lnTo>
                  <a:lnTo>
                    <a:pt x="0" y="22506"/>
                  </a:lnTo>
                  <a:lnTo>
                    <a:pt x="997" y="1809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3444592" y="60211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3" y="0"/>
                  </a:moveTo>
                  <a:lnTo>
                    <a:pt x="3787" y="4172"/>
                  </a:lnTo>
                  <a:lnTo>
                    <a:pt x="4716" y="78"/>
                  </a:lnTo>
                  <a:close/>
                </a:path>
                <a:path w="5079" h="22860">
                  <a:moveTo>
                    <a:pt x="1001" y="17970"/>
                  </a:moveTo>
                  <a:lnTo>
                    <a:pt x="878" y="18172"/>
                  </a:lnTo>
                  <a:lnTo>
                    <a:pt x="0" y="22399"/>
                  </a:lnTo>
                  <a:lnTo>
                    <a:pt x="1001" y="1797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3444676" y="6021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2" y="0"/>
                  </a:moveTo>
                  <a:lnTo>
                    <a:pt x="3762" y="4188"/>
                  </a:lnTo>
                  <a:lnTo>
                    <a:pt x="4695" y="78"/>
                  </a:lnTo>
                  <a:close/>
                </a:path>
                <a:path w="5079" h="22860">
                  <a:moveTo>
                    <a:pt x="1004" y="17853"/>
                  </a:moveTo>
                  <a:lnTo>
                    <a:pt x="0" y="22297"/>
                  </a:lnTo>
                  <a:lnTo>
                    <a:pt x="1004" y="1785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3444760" y="60212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37" y="4203"/>
                  </a:lnTo>
                  <a:lnTo>
                    <a:pt x="4674" y="78"/>
                  </a:lnTo>
                  <a:close/>
                </a:path>
                <a:path w="5079" h="22225">
                  <a:moveTo>
                    <a:pt x="1007" y="17735"/>
                  </a:moveTo>
                  <a:lnTo>
                    <a:pt x="0" y="22194"/>
                  </a:lnTo>
                  <a:lnTo>
                    <a:pt x="1007" y="1773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3444830" y="60213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17" y="4216"/>
                  </a:lnTo>
                  <a:lnTo>
                    <a:pt x="4656" y="78"/>
                  </a:lnTo>
                  <a:close/>
                </a:path>
                <a:path w="5079" h="22225">
                  <a:moveTo>
                    <a:pt x="1009" y="17637"/>
                  </a:moveTo>
                  <a:lnTo>
                    <a:pt x="0" y="22108"/>
                  </a:lnTo>
                  <a:lnTo>
                    <a:pt x="1009" y="1763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3444914" y="60214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692" y="4232"/>
                  </a:lnTo>
                  <a:lnTo>
                    <a:pt x="4634" y="78"/>
                  </a:lnTo>
                  <a:close/>
                </a:path>
                <a:path w="5079" h="22225">
                  <a:moveTo>
                    <a:pt x="1012" y="17520"/>
                  </a:moveTo>
                  <a:lnTo>
                    <a:pt x="0" y="22006"/>
                  </a:lnTo>
                  <a:lnTo>
                    <a:pt x="1012" y="1752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3445001" y="60215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0" y="0"/>
                  </a:moveTo>
                  <a:lnTo>
                    <a:pt x="3667" y="4248"/>
                  </a:lnTo>
                  <a:lnTo>
                    <a:pt x="4612" y="78"/>
                  </a:lnTo>
                  <a:close/>
                </a:path>
                <a:path w="5079" h="22225">
                  <a:moveTo>
                    <a:pt x="1016" y="17398"/>
                  </a:moveTo>
                  <a:lnTo>
                    <a:pt x="0" y="21899"/>
                  </a:lnTo>
                  <a:lnTo>
                    <a:pt x="1016" y="173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445085" y="60215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8" y="0"/>
                  </a:moveTo>
                  <a:lnTo>
                    <a:pt x="3642" y="4264"/>
                  </a:lnTo>
                  <a:lnTo>
                    <a:pt x="4591" y="78"/>
                  </a:lnTo>
                  <a:close/>
                </a:path>
                <a:path w="5079" h="22225">
                  <a:moveTo>
                    <a:pt x="1019" y="17280"/>
                  </a:moveTo>
                  <a:lnTo>
                    <a:pt x="0" y="21796"/>
                  </a:lnTo>
                  <a:lnTo>
                    <a:pt x="1019" y="172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445155" y="60216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0" y="0"/>
                  </a:moveTo>
                  <a:lnTo>
                    <a:pt x="3622" y="4277"/>
                  </a:lnTo>
                  <a:lnTo>
                    <a:pt x="4573" y="78"/>
                  </a:lnTo>
                  <a:close/>
                </a:path>
                <a:path w="5079" h="22225">
                  <a:moveTo>
                    <a:pt x="1021" y="17182"/>
                  </a:moveTo>
                  <a:lnTo>
                    <a:pt x="0" y="21711"/>
                  </a:lnTo>
                  <a:lnTo>
                    <a:pt x="1021" y="1718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445239" y="60217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89" y="0"/>
                  </a:moveTo>
                  <a:lnTo>
                    <a:pt x="3597" y="4293"/>
                  </a:lnTo>
                  <a:lnTo>
                    <a:pt x="3647" y="4438"/>
                  </a:lnTo>
                  <a:lnTo>
                    <a:pt x="4425" y="689"/>
                  </a:lnTo>
                  <a:lnTo>
                    <a:pt x="4489" y="0"/>
                  </a:lnTo>
                  <a:close/>
                </a:path>
                <a:path w="5079" h="22225">
                  <a:moveTo>
                    <a:pt x="1024" y="17065"/>
                  </a:moveTo>
                  <a:lnTo>
                    <a:pt x="0" y="21608"/>
                  </a:lnTo>
                  <a:lnTo>
                    <a:pt x="1024" y="170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3445323" y="60218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562" y="4358"/>
                  </a:lnTo>
                  <a:lnTo>
                    <a:pt x="3604" y="4541"/>
                  </a:lnTo>
                  <a:lnTo>
                    <a:pt x="4420" y="610"/>
                  </a:lnTo>
                  <a:lnTo>
                    <a:pt x="4468" y="0"/>
                  </a:lnTo>
                  <a:close/>
                </a:path>
                <a:path w="5079" h="21589">
                  <a:moveTo>
                    <a:pt x="1027" y="16947"/>
                  </a:moveTo>
                  <a:lnTo>
                    <a:pt x="0" y="21505"/>
                  </a:lnTo>
                  <a:lnTo>
                    <a:pt x="1027" y="169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3445409" y="602189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6" y="0"/>
                  </a:moveTo>
                  <a:lnTo>
                    <a:pt x="3518" y="4464"/>
                  </a:lnTo>
                  <a:lnTo>
                    <a:pt x="3560" y="4647"/>
                  </a:lnTo>
                  <a:lnTo>
                    <a:pt x="4415" y="529"/>
                  </a:lnTo>
                  <a:lnTo>
                    <a:pt x="4446" y="0"/>
                  </a:lnTo>
                  <a:close/>
                </a:path>
                <a:path w="4445" h="21589">
                  <a:moveTo>
                    <a:pt x="1030" y="16826"/>
                  </a:moveTo>
                  <a:lnTo>
                    <a:pt x="0" y="21399"/>
                  </a:lnTo>
                  <a:lnTo>
                    <a:pt x="1030" y="16826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445480" y="6021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8" y="0"/>
                  </a:moveTo>
                  <a:lnTo>
                    <a:pt x="3482" y="4550"/>
                  </a:lnTo>
                  <a:lnTo>
                    <a:pt x="3524" y="4734"/>
                  </a:lnTo>
                  <a:lnTo>
                    <a:pt x="4411" y="463"/>
                  </a:lnTo>
                  <a:lnTo>
                    <a:pt x="4428" y="0"/>
                  </a:lnTo>
                  <a:close/>
                </a:path>
                <a:path w="4445" h="21589">
                  <a:moveTo>
                    <a:pt x="1038" y="16701"/>
                  </a:moveTo>
                  <a:lnTo>
                    <a:pt x="0" y="21313"/>
                  </a:lnTo>
                  <a:lnTo>
                    <a:pt x="1038" y="1670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445564" y="602204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6" y="0"/>
                  </a:moveTo>
                  <a:lnTo>
                    <a:pt x="3439" y="4653"/>
                  </a:lnTo>
                  <a:lnTo>
                    <a:pt x="3481" y="4837"/>
                  </a:lnTo>
                  <a:lnTo>
                    <a:pt x="4406" y="385"/>
                  </a:lnTo>
                  <a:lnTo>
                    <a:pt x="4406" y="0"/>
                  </a:lnTo>
                  <a:close/>
                </a:path>
                <a:path w="4445" h="21589">
                  <a:moveTo>
                    <a:pt x="1054" y="16524"/>
                  </a:moveTo>
                  <a:lnTo>
                    <a:pt x="0" y="21210"/>
                  </a:lnTo>
                  <a:lnTo>
                    <a:pt x="1054" y="1652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3445648" y="602212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5" y="0"/>
                  </a:moveTo>
                  <a:lnTo>
                    <a:pt x="3397" y="4756"/>
                  </a:lnTo>
                  <a:lnTo>
                    <a:pt x="3438" y="4940"/>
                  </a:lnTo>
                  <a:lnTo>
                    <a:pt x="4401" y="306"/>
                  </a:lnTo>
                  <a:lnTo>
                    <a:pt x="4385" y="0"/>
                  </a:lnTo>
                  <a:close/>
                </a:path>
                <a:path w="4445" h="21589">
                  <a:moveTo>
                    <a:pt x="1069" y="16348"/>
                  </a:moveTo>
                  <a:lnTo>
                    <a:pt x="0" y="21107"/>
                  </a:lnTo>
                  <a:lnTo>
                    <a:pt x="1069" y="1634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3445731" y="602220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4" y="0"/>
                  </a:moveTo>
                  <a:lnTo>
                    <a:pt x="3354" y="4859"/>
                  </a:lnTo>
                  <a:lnTo>
                    <a:pt x="3396" y="5043"/>
                  </a:lnTo>
                  <a:lnTo>
                    <a:pt x="4396" y="228"/>
                  </a:lnTo>
                  <a:lnTo>
                    <a:pt x="4364" y="0"/>
                  </a:lnTo>
                  <a:close/>
                </a:path>
                <a:path w="4445" h="21589">
                  <a:moveTo>
                    <a:pt x="1084" y="16172"/>
                  </a:moveTo>
                  <a:lnTo>
                    <a:pt x="0" y="21005"/>
                  </a:lnTo>
                  <a:lnTo>
                    <a:pt x="1084" y="161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445804" y="60222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17" y="4949"/>
                  </a:lnTo>
                  <a:lnTo>
                    <a:pt x="3358" y="5133"/>
                  </a:lnTo>
                  <a:lnTo>
                    <a:pt x="4391" y="159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098" y="16017"/>
                  </a:moveTo>
                  <a:lnTo>
                    <a:pt x="0" y="20915"/>
                  </a:lnTo>
                  <a:lnTo>
                    <a:pt x="1098" y="1601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445888" y="602242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4" y="4970"/>
                  </a:lnTo>
                  <a:lnTo>
                    <a:pt x="3316" y="515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3" y="15760"/>
                  </a:moveTo>
                  <a:lnTo>
                    <a:pt x="0" y="20731"/>
                  </a:lnTo>
                  <a:lnTo>
                    <a:pt x="1113" y="1576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445972" y="60224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231" y="5152"/>
                  </a:lnTo>
                  <a:lnTo>
                    <a:pt x="3273" y="5336"/>
                  </a:lnTo>
                  <a:lnTo>
                    <a:pt x="4365" y="76"/>
                  </a:lnTo>
                  <a:close/>
                </a:path>
                <a:path w="4445" h="20954">
                  <a:moveTo>
                    <a:pt x="1128" y="15662"/>
                  </a:moveTo>
                  <a:lnTo>
                    <a:pt x="0" y="20707"/>
                  </a:lnTo>
                  <a:lnTo>
                    <a:pt x="1128" y="1566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446056" y="60225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88"/>
                  </a:moveTo>
                  <a:lnTo>
                    <a:pt x="0" y="20607"/>
                  </a:lnTo>
                  <a:lnTo>
                    <a:pt x="1144" y="15488"/>
                  </a:lnTo>
                  <a:close/>
                </a:path>
                <a:path w="4445" h="20954">
                  <a:moveTo>
                    <a:pt x="4281" y="0"/>
                  </a:moveTo>
                  <a:lnTo>
                    <a:pt x="3188" y="5258"/>
                  </a:lnTo>
                  <a:lnTo>
                    <a:pt x="3230" y="5442"/>
                  </a:lnTo>
                  <a:lnTo>
                    <a:pt x="4337" y="11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446140" y="60226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9"/>
                  </a:moveTo>
                  <a:lnTo>
                    <a:pt x="0" y="20472"/>
                  </a:lnTo>
                  <a:lnTo>
                    <a:pt x="1159" y="15279"/>
                  </a:lnTo>
                  <a:close/>
                </a:path>
                <a:path w="4445" h="20954">
                  <a:moveTo>
                    <a:pt x="4253" y="0"/>
                  </a:moveTo>
                  <a:lnTo>
                    <a:pt x="3146" y="5328"/>
                  </a:lnTo>
                  <a:lnTo>
                    <a:pt x="3187" y="5512"/>
                  </a:lnTo>
                  <a:lnTo>
                    <a:pt x="4308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446213" y="602271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3" y="15091"/>
                  </a:moveTo>
                  <a:lnTo>
                    <a:pt x="0" y="20348"/>
                  </a:lnTo>
                  <a:lnTo>
                    <a:pt x="1173" y="15091"/>
                  </a:lnTo>
                  <a:close/>
                </a:path>
                <a:path w="4445" h="20954">
                  <a:moveTo>
                    <a:pt x="4227" y="0"/>
                  </a:moveTo>
                  <a:lnTo>
                    <a:pt x="3109" y="5384"/>
                  </a:lnTo>
                  <a:lnTo>
                    <a:pt x="3150" y="5568"/>
                  </a:lnTo>
                  <a:lnTo>
                    <a:pt x="4282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446297" y="60228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75"/>
                  </a:moveTo>
                  <a:lnTo>
                    <a:pt x="0" y="20206"/>
                  </a:lnTo>
                  <a:lnTo>
                    <a:pt x="1188" y="14875"/>
                  </a:lnTo>
                  <a:close/>
                </a:path>
                <a:path w="4445" h="20320">
                  <a:moveTo>
                    <a:pt x="4198" y="0"/>
                  </a:moveTo>
                  <a:lnTo>
                    <a:pt x="3066" y="5448"/>
                  </a:lnTo>
                  <a:lnTo>
                    <a:pt x="3107" y="5632"/>
                  </a:lnTo>
                  <a:lnTo>
                    <a:pt x="4253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446381" y="602295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3" y="14660"/>
                  </a:moveTo>
                  <a:lnTo>
                    <a:pt x="0" y="20065"/>
                  </a:lnTo>
                  <a:lnTo>
                    <a:pt x="1203" y="14660"/>
                  </a:lnTo>
                  <a:close/>
                </a:path>
                <a:path w="4445" h="20320">
                  <a:moveTo>
                    <a:pt x="4168" y="0"/>
                  </a:moveTo>
                  <a:lnTo>
                    <a:pt x="3023" y="5512"/>
                  </a:lnTo>
                  <a:lnTo>
                    <a:pt x="3065" y="5696"/>
                  </a:lnTo>
                  <a:lnTo>
                    <a:pt x="4223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446465" y="60230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44"/>
                  </a:moveTo>
                  <a:lnTo>
                    <a:pt x="0" y="19923"/>
                  </a:lnTo>
                  <a:lnTo>
                    <a:pt x="1219" y="14444"/>
                  </a:lnTo>
                  <a:close/>
                </a:path>
                <a:path w="4445" h="20320">
                  <a:moveTo>
                    <a:pt x="4139" y="0"/>
                  </a:moveTo>
                  <a:lnTo>
                    <a:pt x="2980" y="5576"/>
                  </a:lnTo>
                  <a:lnTo>
                    <a:pt x="3022" y="5760"/>
                  </a:lnTo>
                  <a:lnTo>
                    <a:pt x="4194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446535" y="60231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1" y="14263"/>
                  </a:moveTo>
                  <a:lnTo>
                    <a:pt x="0" y="19804"/>
                  </a:lnTo>
                  <a:lnTo>
                    <a:pt x="1231" y="14263"/>
                  </a:lnTo>
                  <a:close/>
                </a:path>
                <a:path w="4445" h="20320">
                  <a:moveTo>
                    <a:pt x="4114" y="0"/>
                  </a:moveTo>
                  <a:lnTo>
                    <a:pt x="2944" y="5630"/>
                  </a:lnTo>
                  <a:lnTo>
                    <a:pt x="2986" y="5814"/>
                  </a:lnTo>
                  <a:lnTo>
                    <a:pt x="4169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446622" y="60232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7" y="14041"/>
                  </a:moveTo>
                  <a:lnTo>
                    <a:pt x="0" y="19658"/>
                  </a:lnTo>
                  <a:lnTo>
                    <a:pt x="1247" y="14041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0" y="5696"/>
                  </a:lnTo>
                  <a:lnTo>
                    <a:pt x="2942" y="5880"/>
                  </a:lnTo>
                  <a:lnTo>
                    <a:pt x="4139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446706" y="60234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3" y="13825"/>
                  </a:moveTo>
                  <a:lnTo>
                    <a:pt x="0" y="19516"/>
                  </a:lnTo>
                  <a:lnTo>
                    <a:pt x="1263" y="13825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8" y="5760"/>
                  </a:lnTo>
                  <a:lnTo>
                    <a:pt x="2899" y="5944"/>
                  </a:lnTo>
                  <a:lnTo>
                    <a:pt x="4109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446789" y="602352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6" y="13521"/>
                  </a:moveTo>
                  <a:lnTo>
                    <a:pt x="1176" y="13709"/>
                  </a:lnTo>
                  <a:lnTo>
                    <a:pt x="0" y="19374"/>
                  </a:lnTo>
                  <a:lnTo>
                    <a:pt x="158" y="19328"/>
                  </a:lnTo>
                  <a:lnTo>
                    <a:pt x="1366" y="13521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5" y="5824"/>
                  </a:lnTo>
                  <a:lnTo>
                    <a:pt x="2844" y="6421"/>
                  </a:lnTo>
                  <a:lnTo>
                    <a:pt x="4132" y="23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446944" y="602374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6" y="13213"/>
                  </a:moveTo>
                  <a:lnTo>
                    <a:pt x="0" y="19113"/>
                  </a:lnTo>
                  <a:lnTo>
                    <a:pt x="1306" y="13213"/>
                  </a:lnTo>
                  <a:close/>
                </a:path>
                <a:path w="4445" h="19685">
                  <a:moveTo>
                    <a:pt x="3971" y="0"/>
                  </a:moveTo>
                  <a:lnTo>
                    <a:pt x="2689" y="6170"/>
                  </a:lnTo>
                  <a:lnTo>
                    <a:pt x="2701" y="6497"/>
                  </a:lnTo>
                  <a:lnTo>
                    <a:pt x="4026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447028" y="602386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0" y="12909"/>
                  </a:moveTo>
                  <a:lnTo>
                    <a:pt x="1220" y="13097"/>
                  </a:lnTo>
                  <a:lnTo>
                    <a:pt x="0" y="18971"/>
                  </a:lnTo>
                  <a:lnTo>
                    <a:pt x="158" y="18926"/>
                  </a:lnTo>
                  <a:lnTo>
                    <a:pt x="1410" y="12909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17" y="6375"/>
                  </a:lnTo>
                  <a:lnTo>
                    <a:pt x="2640" y="7000"/>
                  </a:lnTo>
                  <a:lnTo>
                    <a:pt x="4049" y="231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447185" y="602407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39" y="12506"/>
                  </a:moveTo>
                  <a:lnTo>
                    <a:pt x="1249" y="12694"/>
                  </a:lnTo>
                  <a:lnTo>
                    <a:pt x="0" y="18706"/>
                  </a:lnTo>
                  <a:lnTo>
                    <a:pt x="158" y="18661"/>
                  </a:lnTo>
                  <a:lnTo>
                    <a:pt x="1439" y="12506"/>
                  </a:lnTo>
                  <a:close/>
                </a:path>
                <a:path w="4445" h="19050">
                  <a:moveTo>
                    <a:pt x="3886" y="0"/>
                  </a:moveTo>
                  <a:lnTo>
                    <a:pt x="2482" y="6757"/>
                  </a:lnTo>
                  <a:lnTo>
                    <a:pt x="2505" y="7382"/>
                  </a:lnTo>
                  <a:lnTo>
                    <a:pt x="3994" y="231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447352" y="602431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26" y="11943"/>
                  </a:moveTo>
                  <a:lnTo>
                    <a:pt x="1279" y="12263"/>
                  </a:lnTo>
                  <a:lnTo>
                    <a:pt x="0" y="18423"/>
                  </a:lnTo>
                  <a:lnTo>
                    <a:pt x="1426" y="11943"/>
                  </a:lnTo>
                  <a:close/>
                </a:path>
                <a:path w="4445" h="19050">
                  <a:moveTo>
                    <a:pt x="3827" y="0"/>
                  </a:moveTo>
                  <a:lnTo>
                    <a:pt x="2338" y="7166"/>
                  </a:lnTo>
                  <a:lnTo>
                    <a:pt x="2350" y="7493"/>
                  </a:lnTo>
                  <a:lnTo>
                    <a:pt x="3882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447436" y="602443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7" y="11508"/>
                  </a:moveTo>
                  <a:lnTo>
                    <a:pt x="1339" y="11832"/>
                  </a:lnTo>
                  <a:lnTo>
                    <a:pt x="0" y="18281"/>
                  </a:lnTo>
                  <a:lnTo>
                    <a:pt x="1487" y="11508"/>
                  </a:lnTo>
                  <a:close/>
                </a:path>
                <a:path w="4445" h="18414">
                  <a:moveTo>
                    <a:pt x="3798" y="0"/>
                  </a:moveTo>
                  <a:lnTo>
                    <a:pt x="2266" y="7371"/>
                  </a:lnTo>
                  <a:lnTo>
                    <a:pt x="2278" y="7698"/>
                  </a:lnTo>
                  <a:lnTo>
                    <a:pt x="3853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447509" y="60245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70" y="10845"/>
                  </a:moveTo>
                  <a:lnTo>
                    <a:pt x="1392" y="11453"/>
                  </a:lnTo>
                  <a:lnTo>
                    <a:pt x="0" y="18157"/>
                  </a:lnTo>
                  <a:lnTo>
                    <a:pt x="158" y="18112"/>
                  </a:lnTo>
                  <a:lnTo>
                    <a:pt x="1670" y="10845"/>
                  </a:lnTo>
                  <a:close/>
                </a:path>
                <a:path w="4445" h="18414">
                  <a:moveTo>
                    <a:pt x="3772" y="0"/>
                  </a:moveTo>
                  <a:lnTo>
                    <a:pt x="2203" y="7550"/>
                  </a:lnTo>
                  <a:lnTo>
                    <a:pt x="2227" y="8172"/>
                  </a:lnTo>
                  <a:lnTo>
                    <a:pt x="3879" y="23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447677" y="602477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13" y="0"/>
                  </a:moveTo>
                  <a:lnTo>
                    <a:pt x="1896" y="8783"/>
                  </a:lnTo>
                  <a:lnTo>
                    <a:pt x="1629" y="10333"/>
                  </a:lnTo>
                  <a:lnTo>
                    <a:pt x="1514" y="10585"/>
                  </a:lnTo>
                  <a:lnTo>
                    <a:pt x="0" y="17874"/>
                  </a:lnTo>
                  <a:lnTo>
                    <a:pt x="3768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447761" y="602488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4" y="0"/>
                  </a:moveTo>
                  <a:lnTo>
                    <a:pt x="0" y="17732"/>
                  </a:lnTo>
                  <a:lnTo>
                    <a:pt x="240" y="17663"/>
                  </a:lnTo>
                  <a:lnTo>
                    <a:pt x="3840" y="337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448002" y="602522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9" y="0"/>
                  </a:moveTo>
                  <a:lnTo>
                    <a:pt x="0" y="17325"/>
                  </a:lnTo>
                  <a:lnTo>
                    <a:pt x="3654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448086" y="60253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70" y="0"/>
                  </a:moveTo>
                  <a:lnTo>
                    <a:pt x="0" y="17184"/>
                  </a:lnTo>
                  <a:lnTo>
                    <a:pt x="3625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448169" y="602546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0" y="0"/>
                  </a:moveTo>
                  <a:lnTo>
                    <a:pt x="0" y="17041"/>
                  </a:lnTo>
                  <a:lnTo>
                    <a:pt x="159" y="16996"/>
                  </a:lnTo>
                  <a:lnTo>
                    <a:pt x="455" y="16697"/>
                  </a:lnTo>
                  <a:lnTo>
                    <a:pt x="3805" y="572"/>
                  </a:lnTo>
                  <a:lnTo>
                    <a:pt x="35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448609" y="602602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3467" y="228"/>
                  </a:moveTo>
                  <a:lnTo>
                    <a:pt x="3352" y="0"/>
                  </a:lnTo>
                  <a:lnTo>
                    <a:pt x="0" y="16154"/>
                  </a:lnTo>
                  <a:lnTo>
                    <a:pt x="190" y="15951"/>
                  </a:lnTo>
                  <a:lnTo>
                    <a:pt x="3467" y="228"/>
                  </a:lnTo>
                  <a:close/>
                </a:path>
                <a:path w="4445" h="16510">
                  <a:moveTo>
                    <a:pt x="4267" y="8191"/>
                  </a:moveTo>
                  <a:lnTo>
                    <a:pt x="4152" y="2730"/>
                  </a:lnTo>
                  <a:lnTo>
                    <a:pt x="3784" y="939"/>
                  </a:lnTo>
                  <a:lnTo>
                    <a:pt x="3467" y="241"/>
                  </a:lnTo>
                  <a:lnTo>
                    <a:pt x="203" y="15951"/>
                  </a:lnTo>
                  <a:lnTo>
                    <a:pt x="1447" y="14681"/>
                  </a:lnTo>
                  <a:lnTo>
                    <a:pt x="3733" y="10604"/>
                  </a:lnTo>
                  <a:lnTo>
                    <a:pt x="4267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433799" y="6017856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683" y="873"/>
                  </a:moveTo>
                  <a:lnTo>
                    <a:pt x="0" y="14376"/>
                  </a:lnTo>
                  <a:lnTo>
                    <a:pt x="193" y="17729"/>
                  </a:lnTo>
                  <a:lnTo>
                    <a:pt x="2210" y="22821"/>
                  </a:lnTo>
                  <a:lnTo>
                    <a:pt x="7658" y="25793"/>
                  </a:lnTo>
                  <a:lnTo>
                    <a:pt x="8992" y="26149"/>
                  </a:lnTo>
                  <a:lnTo>
                    <a:pt x="11049" y="26149"/>
                  </a:lnTo>
                  <a:lnTo>
                    <a:pt x="11735" y="26060"/>
                  </a:lnTo>
                  <a:lnTo>
                    <a:pt x="14910" y="25133"/>
                  </a:lnTo>
                  <a:lnTo>
                    <a:pt x="15136" y="24904"/>
                  </a:lnTo>
                  <a:lnTo>
                    <a:pt x="9208" y="24904"/>
                  </a:lnTo>
                  <a:lnTo>
                    <a:pt x="8078" y="24612"/>
                  </a:lnTo>
                  <a:lnTo>
                    <a:pt x="3366" y="22072"/>
                  </a:lnTo>
                  <a:lnTo>
                    <a:pt x="1438" y="17462"/>
                  </a:lnTo>
                  <a:lnTo>
                    <a:pt x="1335" y="16357"/>
                  </a:lnTo>
                  <a:lnTo>
                    <a:pt x="1171" y="13144"/>
                  </a:lnTo>
                  <a:lnTo>
                    <a:pt x="534" y="13144"/>
                  </a:lnTo>
                  <a:lnTo>
                    <a:pt x="1168" y="13106"/>
                  </a:lnTo>
                  <a:lnTo>
                    <a:pt x="1289" y="9728"/>
                  </a:lnTo>
                  <a:lnTo>
                    <a:pt x="1524" y="8356"/>
                  </a:lnTo>
                  <a:lnTo>
                    <a:pt x="3201" y="4508"/>
                  </a:lnTo>
                  <a:lnTo>
                    <a:pt x="4471" y="2882"/>
                  </a:lnTo>
                  <a:lnTo>
                    <a:pt x="6391" y="1892"/>
                  </a:lnTo>
                  <a:lnTo>
                    <a:pt x="7163" y="1473"/>
                  </a:lnTo>
                  <a:lnTo>
                    <a:pt x="7431" y="1409"/>
                  </a:lnTo>
                  <a:lnTo>
                    <a:pt x="5982" y="1409"/>
                  </a:lnTo>
                  <a:lnTo>
                    <a:pt x="5683" y="873"/>
                  </a:lnTo>
                  <a:close/>
                </a:path>
                <a:path w="19685" h="26670">
                  <a:moveTo>
                    <a:pt x="12624" y="774"/>
                  </a:moveTo>
                  <a:lnTo>
                    <a:pt x="12336" y="1409"/>
                  </a:lnTo>
                  <a:lnTo>
                    <a:pt x="12224" y="1943"/>
                  </a:lnTo>
                  <a:lnTo>
                    <a:pt x="14351" y="2946"/>
                  </a:lnTo>
                  <a:lnTo>
                    <a:pt x="16015" y="5016"/>
                  </a:lnTo>
                  <a:lnTo>
                    <a:pt x="17996" y="9245"/>
                  </a:lnTo>
                  <a:lnTo>
                    <a:pt x="18304" y="10782"/>
                  </a:lnTo>
                  <a:lnTo>
                    <a:pt x="18411" y="16535"/>
                  </a:lnTo>
                  <a:lnTo>
                    <a:pt x="17920" y="18605"/>
                  </a:lnTo>
                  <a:lnTo>
                    <a:pt x="15799" y="22440"/>
                  </a:lnTo>
                  <a:lnTo>
                    <a:pt x="14161" y="24066"/>
                  </a:lnTo>
                  <a:lnTo>
                    <a:pt x="11507" y="24828"/>
                  </a:lnTo>
                  <a:lnTo>
                    <a:pt x="10922" y="24904"/>
                  </a:lnTo>
                  <a:lnTo>
                    <a:pt x="15136" y="24904"/>
                  </a:lnTo>
                  <a:lnTo>
                    <a:pt x="16764" y="23253"/>
                  </a:lnTo>
                  <a:lnTo>
                    <a:pt x="19091" y="19062"/>
                  </a:lnTo>
                  <a:lnTo>
                    <a:pt x="19580" y="17043"/>
                  </a:lnTo>
                  <a:lnTo>
                    <a:pt x="19509" y="10426"/>
                  </a:lnTo>
                  <a:lnTo>
                    <a:pt x="19203" y="8902"/>
                  </a:lnTo>
                  <a:lnTo>
                    <a:pt x="17069" y="4318"/>
                  </a:lnTo>
                  <a:lnTo>
                    <a:pt x="15240" y="1993"/>
                  </a:lnTo>
                  <a:lnTo>
                    <a:pt x="12624" y="774"/>
                  </a:lnTo>
                  <a:close/>
                </a:path>
                <a:path w="19685" h="26670">
                  <a:moveTo>
                    <a:pt x="3163" y="10782"/>
                  </a:moveTo>
                  <a:lnTo>
                    <a:pt x="3095" y="11150"/>
                  </a:lnTo>
                  <a:lnTo>
                    <a:pt x="2985" y="15494"/>
                  </a:lnTo>
                  <a:lnTo>
                    <a:pt x="4052" y="18351"/>
                  </a:lnTo>
                  <a:lnTo>
                    <a:pt x="7125" y="21247"/>
                  </a:lnTo>
                  <a:lnTo>
                    <a:pt x="8408" y="21907"/>
                  </a:lnTo>
                  <a:lnTo>
                    <a:pt x="10173" y="21996"/>
                  </a:lnTo>
                  <a:lnTo>
                    <a:pt x="11684" y="21996"/>
                  </a:lnTo>
                  <a:lnTo>
                    <a:pt x="13069" y="21336"/>
                  </a:lnTo>
                  <a:lnTo>
                    <a:pt x="13659" y="20751"/>
                  </a:lnTo>
                  <a:lnTo>
                    <a:pt x="9932" y="20751"/>
                  </a:lnTo>
                  <a:lnTo>
                    <a:pt x="8827" y="20688"/>
                  </a:lnTo>
                  <a:lnTo>
                    <a:pt x="7798" y="20167"/>
                  </a:lnTo>
                  <a:lnTo>
                    <a:pt x="5207" y="17729"/>
                  </a:lnTo>
                  <a:lnTo>
                    <a:pt x="4340" y="15494"/>
                  </a:lnTo>
                  <a:lnTo>
                    <a:pt x="4301" y="10998"/>
                  </a:lnTo>
                  <a:lnTo>
                    <a:pt x="3163" y="10795"/>
                  </a:lnTo>
                  <a:close/>
                </a:path>
                <a:path w="19685" h="26670">
                  <a:moveTo>
                    <a:pt x="13195" y="5372"/>
                  </a:moveTo>
                  <a:lnTo>
                    <a:pt x="9322" y="5372"/>
                  </a:lnTo>
                  <a:lnTo>
                    <a:pt x="11049" y="5448"/>
                  </a:lnTo>
                  <a:lnTo>
                    <a:pt x="12256" y="6184"/>
                  </a:lnTo>
                  <a:lnTo>
                    <a:pt x="14135" y="8394"/>
                  </a:lnTo>
                  <a:lnTo>
                    <a:pt x="14783" y="9842"/>
                  </a:lnTo>
                  <a:lnTo>
                    <a:pt x="15164" y="11531"/>
                  </a:lnTo>
                  <a:lnTo>
                    <a:pt x="15278" y="14986"/>
                  </a:lnTo>
                  <a:lnTo>
                    <a:pt x="14910" y="17043"/>
                  </a:lnTo>
                  <a:lnTo>
                    <a:pt x="14275" y="18389"/>
                  </a:lnTo>
                  <a:lnTo>
                    <a:pt x="12396" y="20256"/>
                  </a:lnTo>
                  <a:lnTo>
                    <a:pt x="11329" y="20751"/>
                  </a:lnTo>
                  <a:lnTo>
                    <a:pt x="13659" y="20751"/>
                  </a:lnTo>
                  <a:lnTo>
                    <a:pt x="15367" y="19062"/>
                  </a:lnTo>
                  <a:lnTo>
                    <a:pt x="16091" y="17462"/>
                  </a:lnTo>
                  <a:lnTo>
                    <a:pt x="16466" y="15494"/>
                  </a:lnTo>
                  <a:lnTo>
                    <a:pt x="16574" y="13322"/>
                  </a:lnTo>
                  <a:lnTo>
                    <a:pt x="15952" y="13322"/>
                  </a:lnTo>
                  <a:lnTo>
                    <a:pt x="16574" y="13309"/>
                  </a:lnTo>
                  <a:lnTo>
                    <a:pt x="16449" y="11557"/>
                  </a:lnTo>
                  <a:lnTo>
                    <a:pt x="15952" y="9385"/>
                  </a:lnTo>
                  <a:lnTo>
                    <a:pt x="15240" y="7772"/>
                  </a:lnTo>
                  <a:lnTo>
                    <a:pt x="13195" y="5372"/>
                  </a:lnTo>
                  <a:close/>
                </a:path>
                <a:path w="19685" h="26670">
                  <a:moveTo>
                    <a:pt x="16574" y="13309"/>
                  </a:moveTo>
                  <a:lnTo>
                    <a:pt x="15952" y="13322"/>
                  </a:lnTo>
                  <a:lnTo>
                    <a:pt x="16574" y="13322"/>
                  </a:lnTo>
                  <a:close/>
                </a:path>
                <a:path w="19685" h="26670">
                  <a:moveTo>
                    <a:pt x="1168" y="13106"/>
                  </a:moveTo>
                  <a:lnTo>
                    <a:pt x="534" y="13144"/>
                  </a:lnTo>
                  <a:lnTo>
                    <a:pt x="1169" y="13131"/>
                  </a:lnTo>
                  <a:close/>
                </a:path>
                <a:path w="19685" h="26670">
                  <a:moveTo>
                    <a:pt x="1169" y="13106"/>
                  </a:moveTo>
                  <a:lnTo>
                    <a:pt x="534" y="13144"/>
                  </a:lnTo>
                  <a:lnTo>
                    <a:pt x="1171" y="13144"/>
                  </a:lnTo>
                  <a:close/>
                </a:path>
                <a:path w="19685" h="26670">
                  <a:moveTo>
                    <a:pt x="7506" y="4127"/>
                  </a:moveTo>
                  <a:lnTo>
                    <a:pt x="6033" y="5118"/>
                  </a:lnTo>
                  <a:lnTo>
                    <a:pt x="5032" y="6426"/>
                  </a:lnTo>
                  <a:lnTo>
                    <a:pt x="4014" y="7708"/>
                  </a:lnTo>
                  <a:lnTo>
                    <a:pt x="3433" y="9245"/>
                  </a:lnTo>
                  <a:lnTo>
                    <a:pt x="3337" y="9728"/>
                  </a:lnTo>
                  <a:lnTo>
                    <a:pt x="3234" y="10795"/>
                  </a:lnTo>
                  <a:lnTo>
                    <a:pt x="4369" y="10998"/>
                  </a:lnTo>
                  <a:lnTo>
                    <a:pt x="4585" y="9728"/>
                  </a:lnTo>
                  <a:lnTo>
                    <a:pt x="5169" y="8267"/>
                  </a:lnTo>
                  <a:lnTo>
                    <a:pt x="6884" y="6083"/>
                  </a:lnTo>
                  <a:lnTo>
                    <a:pt x="7976" y="5384"/>
                  </a:lnTo>
                  <a:lnTo>
                    <a:pt x="13195" y="5372"/>
                  </a:lnTo>
                  <a:lnTo>
                    <a:pt x="13043" y="5194"/>
                  </a:lnTo>
                  <a:lnTo>
                    <a:pt x="12365" y="4762"/>
                  </a:lnTo>
                  <a:lnTo>
                    <a:pt x="9602" y="4762"/>
                  </a:lnTo>
                  <a:lnTo>
                    <a:pt x="9614" y="4140"/>
                  </a:lnTo>
                  <a:lnTo>
                    <a:pt x="7506" y="4127"/>
                  </a:lnTo>
                  <a:close/>
                </a:path>
                <a:path w="19685" h="26670">
                  <a:moveTo>
                    <a:pt x="9614" y="4140"/>
                  </a:moveTo>
                  <a:lnTo>
                    <a:pt x="9602" y="4762"/>
                  </a:lnTo>
                  <a:lnTo>
                    <a:pt x="12365" y="4762"/>
                  </a:lnTo>
                  <a:lnTo>
                    <a:pt x="11507" y="4216"/>
                  </a:lnTo>
                  <a:lnTo>
                    <a:pt x="9614" y="4140"/>
                  </a:lnTo>
                  <a:close/>
                </a:path>
                <a:path w="19685" h="26670">
                  <a:moveTo>
                    <a:pt x="12416" y="1231"/>
                  </a:moveTo>
                  <a:lnTo>
                    <a:pt x="10173" y="1231"/>
                  </a:lnTo>
                  <a:lnTo>
                    <a:pt x="11216" y="1473"/>
                  </a:lnTo>
                  <a:lnTo>
                    <a:pt x="12116" y="1892"/>
                  </a:lnTo>
                  <a:lnTo>
                    <a:pt x="12416" y="1231"/>
                  </a:lnTo>
                  <a:close/>
                </a:path>
                <a:path w="19685" h="26670">
                  <a:moveTo>
                    <a:pt x="5703" y="863"/>
                  </a:moveTo>
                  <a:lnTo>
                    <a:pt x="5982" y="1409"/>
                  </a:lnTo>
                  <a:lnTo>
                    <a:pt x="5703" y="863"/>
                  </a:lnTo>
                  <a:close/>
                </a:path>
                <a:path w="19685" h="26670">
                  <a:moveTo>
                    <a:pt x="12584" y="863"/>
                  </a:moveTo>
                  <a:lnTo>
                    <a:pt x="5703" y="863"/>
                  </a:lnTo>
                  <a:lnTo>
                    <a:pt x="5982" y="1409"/>
                  </a:lnTo>
                  <a:lnTo>
                    <a:pt x="7431" y="1409"/>
                  </a:lnTo>
                  <a:lnTo>
                    <a:pt x="8179" y="1231"/>
                  </a:lnTo>
                  <a:lnTo>
                    <a:pt x="12416" y="1231"/>
                  </a:lnTo>
                  <a:lnTo>
                    <a:pt x="12584" y="863"/>
                  </a:lnTo>
                  <a:close/>
                </a:path>
                <a:path w="19685" h="26670">
                  <a:moveTo>
                    <a:pt x="10376" y="0"/>
                  </a:moveTo>
                  <a:lnTo>
                    <a:pt x="7976" y="0"/>
                  </a:lnTo>
                  <a:lnTo>
                    <a:pt x="6769" y="279"/>
                  </a:lnTo>
                  <a:lnTo>
                    <a:pt x="5677" y="863"/>
                  </a:lnTo>
                  <a:lnTo>
                    <a:pt x="12584" y="863"/>
                  </a:lnTo>
                  <a:lnTo>
                    <a:pt x="11545" y="26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"/>
                  </a:moveTo>
                  <a:lnTo>
                    <a:pt x="3769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0"/>
                  </a:moveTo>
                  <a:lnTo>
                    <a:pt x="3768" y="1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0"/>
                  </a:moveTo>
                  <a:lnTo>
                    <a:pt x="3766" y="200"/>
                  </a:lnTo>
                  <a:lnTo>
                    <a:pt x="3766" y="0"/>
                  </a:lnTo>
                  <a:lnTo>
                    <a:pt x="0" y="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9"/>
                  </a:moveTo>
                  <a:lnTo>
                    <a:pt x="3764" y="279"/>
                  </a:lnTo>
                  <a:lnTo>
                    <a:pt x="3764" y="0"/>
                  </a:lnTo>
                  <a:lnTo>
                    <a:pt x="0" y="0"/>
                  </a:lnTo>
                  <a:lnTo>
                    <a:pt x="0" y="2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59"/>
                  </a:moveTo>
                  <a:lnTo>
                    <a:pt x="3763" y="359"/>
                  </a:lnTo>
                  <a:lnTo>
                    <a:pt x="3763" y="0"/>
                  </a:lnTo>
                  <a:lnTo>
                    <a:pt x="0" y="0"/>
                  </a:lnTo>
                  <a:lnTo>
                    <a:pt x="0" y="35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39"/>
                  </a:moveTo>
                  <a:lnTo>
                    <a:pt x="3761" y="439"/>
                  </a:lnTo>
                  <a:lnTo>
                    <a:pt x="3761" y="0"/>
                  </a:lnTo>
                  <a:lnTo>
                    <a:pt x="0" y="0"/>
                  </a:lnTo>
                  <a:lnTo>
                    <a:pt x="0" y="43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441598" y="60181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05"/>
                  </a:moveTo>
                  <a:lnTo>
                    <a:pt x="3759" y="505"/>
                  </a:lnTo>
                  <a:lnTo>
                    <a:pt x="3759" y="0"/>
                  </a:lnTo>
                  <a:lnTo>
                    <a:pt x="0" y="0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5"/>
                  </a:moveTo>
                  <a:lnTo>
                    <a:pt x="3758" y="665"/>
                  </a:lnTo>
                  <a:lnTo>
                    <a:pt x="3758" y="0"/>
                  </a:lnTo>
                  <a:lnTo>
                    <a:pt x="0" y="0"/>
                  </a:lnTo>
                  <a:lnTo>
                    <a:pt x="0" y="66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4" y="698"/>
                  </a:lnTo>
                  <a:lnTo>
                    <a:pt x="375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2" y="698"/>
                  </a:lnTo>
                  <a:lnTo>
                    <a:pt x="375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51" y="698"/>
                  </a:lnTo>
                  <a:lnTo>
                    <a:pt x="375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9" y="698"/>
                  </a:lnTo>
                  <a:lnTo>
                    <a:pt x="374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7" y="698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6" y="698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4" y="698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2" y="698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3" y="698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4" y="698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5" y="698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6" y="698"/>
                  </a:lnTo>
                  <a:lnTo>
                    <a:pt x="37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7" y="698"/>
                  </a:lnTo>
                  <a:lnTo>
                    <a:pt x="371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7" y="698"/>
                  </a:lnTo>
                  <a:lnTo>
                    <a:pt x="371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8" y="698"/>
                  </a:lnTo>
                  <a:lnTo>
                    <a:pt x="37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9" y="698"/>
                  </a:lnTo>
                  <a:lnTo>
                    <a:pt x="37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19" y="698"/>
                  </a:lnTo>
                  <a:lnTo>
                    <a:pt x="37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0" y="698"/>
                  </a:lnTo>
                  <a:lnTo>
                    <a:pt x="37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1" y="698"/>
                  </a:lnTo>
                  <a:lnTo>
                    <a:pt x="37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2" y="698"/>
                  </a:lnTo>
                  <a:lnTo>
                    <a:pt x="37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3441598" y="601812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2" y="698"/>
                  </a:lnTo>
                  <a:lnTo>
                    <a:pt x="37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3441598" y="601815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4"/>
                  </a:moveTo>
                  <a:lnTo>
                    <a:pt x="3723" y="664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66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3441598" y="601823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85"/>
                  </a:moveTo>
                  <a:lnTo>
                    <a:pt x="3723" y="585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58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3441598" y="60183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06"/>
                  </a:moveTo>
                  <a:lnTo>
                    <a:pt x="3723" y="506"/>
                  </a:lnTo>
                  <a:lnTo>
                    <a:pt x="3723" y="0"/>
                  </a:lnTo>
                  <a:lnTo>
                    <a:pt x="0" y="0"/>
                  </a:lnTo>
                  <a:lnTo>
                    <a:pt x="0" y="50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3441598" y="601838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40"/>
                  </a:moveTo>
                  <a:lnTo>
                    <a:pt x="3724" y="440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44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3441598" y="601846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0"/>
                  </a:moveTo>
                  <a:lnTo>
                    <a:pt x="3724" y="360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36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3441598" y="601854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81"/>
                  </a:moveTo>
                  <a:lnTo>
                    <a:pt x="3725" y="281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28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3441598" y="601863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88"/>
                  </a:moveTo>
                  <a:lnTo>
                    <a:pt x="3725" y="18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18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3441598" y="5970535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305"/>
                  </a:moveTo>
                  <a:lnTo>
                    <a:pt x="3725" y="52305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5230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3441598" y="5970669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238"/>
                  </a:moveTo>
                  <a:lnTo>
                    <a:pt x="3726" y="5223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5223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3440938" y="600702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101" y="18287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762" y="18287"/>
                  </a:lnTo>
                  <a:lnTo>
                    <a:pt x="482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84" y="17678"/>
                  </a:lnTo>
                  <a:lnTo>
                    <a:pt x="3301" y="18160"/>
                  </a:lnTo>
                  <a:lnTo>
                    <a:pt x="4826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5" y="11582"/>
                  </a:lnTo>
                  <a:lnTo>
                    <a:pt x="4330" y="11582"/>
                  </a:lnTo>
                  <a:lnTo>
                    <a:pt x="4965" y="11569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5">
                  <a:moveTo>
                    <a:pt x="4965" y="11569"/>
                  </a:moveTo>
                  <a:lnTo>
                    <a:pt x="4330" y="11582"/>
                  </a:lnTo>
                  <a:lnTo>
                    <a:pt x="4965" y="11582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3439883" y="5896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3" y="0"/>
                  </a:moveTo>
                  <a:lnTo>
                    <a:pt x="38" y="736"/>
                  </a:lnTo>
                  <a:lnTo>
                    <a:pt x="0" y="1486"/>
                  </a:lnTo>
                  <a:lnTo>
                    <a:pt x="1326" y="41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3439871" y="589667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9" y="0"/>
                  </a:moveTo>
                  <a:lnTo>
                    <a:pt x="12" y="1445"/>
                  </a:lnTo>
                  <a:lnTo>
                    <a:pt x="0" y="1685"/>
                  </a:lnTo>
                  <a:lnTo>
                    <a:pt x="1531" y="17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439868" y="58966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4" y="0"/>
                  </a:moveTo>
                  <a:lnTo>
                    <a:pt x="2" y="1680"/>
                  </a:lnTo>
                  <a:lnTo>
                    <a:pt x="161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439864" y="58966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5" y="0"/>
                  </a:moveTo>
                  <a:lnTo>
                    <a:pt x="4" y="1744"/>
                  </a:lnTo>
                  <a:lnTo>
                    <a:pt x="0" y="1905"/>
                  </a:lnTo>
                  <a:lnTo>
                    <a:pt x="1739" y="11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439860" y="589671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55" y="0"/>
                  </a:moveTo>
                  <a:lnTo>
                    <a:pt x="2" y="1910"/>
                  </a:lnTo>
                  <a:lnTo>
                    <a:pt x="1822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439856" y="5896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28" y="0"/>
                  </a:moveTo>
                  <a:lnTo>
                    <a:pt x="4" y="1986"/>
                  </a:lnTo>
                  <a:lnTo>
                    <a:pt x="0" y="2148"/>
                  </a:lnTo>
                  <a:lnTo>
                    <a:pt x="1962" y="1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439854" y="58967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2" y="2127"/>
                  </a:lnTo>
                  <a:lnTo>
                    <a:pt x="2021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439851" y="58967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4" y="0"/>
                  </a:moveTo>
                  <a:lnTo>
                    <a:pt x="2" y="2203"/>
                  </a:lnTo>
                  <a:lnTo>
                    <a:pt x="209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439847" y="58967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97" y="0"/>
                  </a:moveTo>
                  <a:lnTo>
                    <a:pt x="4" y="2279"/>
                  </a:lnTo>
                  <a:lnTo>
                    <a:pt x="0" y="2440"/>
                  </a:lnTo>
                  <a:lnTo>
                    <a:pt x="2231" y="11"/>
                  </a:lnTo>
                  <a:lnTo>
                    <a:pt x="209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439844" y="5896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4" y="0"/>
                  </a:moveTo>
                  <a:lnTo>
                    <a:pt x="2" y="2432"/>
                  </a:lnTo>
                  <a:lnTo>
                    <a:pt x="2301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439840" y="589675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5" y="0"/>
                  </a:moveTo>
                  <a:lnTo>
                    <a:pt x="4" y="2496"/>
                  </a:lnTo>
                  <a:lnTo>
                    <a:pt x="0" y="2657"/>
                  </a:lnTo>
                  <a:lnTo>
                    <a:pt x="2430" y="11"/>
                  </a:lnTo>
                  <a:lnTo>
                    <a:pt x="229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3439834" y="58967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5" y="0"/>
                  </a:moveTo>
                  <a:lnTo>
                    <a:pt x="4" y="2649"/>
                  </a:lnTo>
                  <a:lnTo>
                    <a:pt x="0" y="2809"/>
                  </a:lnTo>
                  <a:lnTo>
                    <a:pt x="2570" y="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3439830" y="58967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4" y="2801"/>
                  </a:lnTo>
                  <a:lnTo>
                    <a:pt x="0" y="2962"/>
                  </a:lnTo>
                  <a:lnTo>
                    <a:pt x="2710" y="11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3439828" y="58967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2" y="0"/>
                  </a:moveTo>
                  <a:lnTo>
                    <a:pt x="2" y="2942"/>
                  </a:lnTo>
                  <a:lnTo>
                    <a:pt x="2769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3439823" y="58967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4" y="0"/>
                  </a:moveTo>
                  <a:lnTo>
                    <a:pt x="4" y="3018"/>
                  </a:lnTo>
                  <a:lnTo>
                    <a:pt x="0" y="3178"/>
                  </a:lnTo>
                  <a:lnTo>
                    <a:pt x="2909" y="11"/>
                  </a:lnTo>
                  <a:lnTo>
                    <a:pt x="277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3439818" y="58968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14" y="0"/>
                  </a:moveTo>
                  <a:lnTo>
                    <a:pt x="4" y="3171"/>
                  </a:lnTo>
                  <a:lnTo>
                    <a:pt x="0" y="3331"/>
                  </a:lnTo>
                  <a:lnTo>
                    <a:pt x="2997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3439807" y="589688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263"/>
                  </a:lnTo>
                  <a:lnTo>
                    <a:pt x="0" y="3429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3439807" y="58969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49" y="76"/>
                  </a:moveTo>
                  <a:lnTo>
                    <a:pt x="0" y="3352"/>
                  </a:lnTo>
                  <a:lnTo>
                    <a:pt x="0" y="3517"/>
                  </a:lnTo>
                  <a:lnTo>
                    <a:pt x="314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3439804" y="58970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51" y="0"/>
                  </a:moveTo>
                  <a:lnTo>
                    <a:pt x="4" y="3429"/>
                  </a:lnTo>
                  <a:lnTo>
                    <a:pt x="0" y="3589"/>
                  </a:lnTo>
                  <a:lnTo>
                    <a:pt x="3224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3439795" y="58971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2" y="76"/>
                  </a:moveTo>
                  <a:lnTo>
                    <a:pt x="0" y="3517"/>
                  </a:lnTo>
                  <a:lnTo>
                    <a:pt x="0" y="3683"/>
                  </a:lnTo>
                  <a:lnTo>
                    <a:pt x="3302" y="76"/>
                  </a:lnTo>
                  <a:close/>
                </a:path>
                <a:path w="3810" h="3810">
                  <a:moveTo>
                    <a:pt x="3340" y="127"/>
                  </a:moveTo>
                  <a:lnTo>
                    <a:pt x="0" y="3683"/>
                  </a:lnTo>
                  <a:lnTo>
                    <a:pt x="3340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3439794" y="58972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7" y="0"/>
                  </a:moveTo>
                  <a:lnTo>
                    <a:pt x="2" y="3634"/>
                  </a:lnTo>
                  <a:lnTo>
                    <a:pt x="3373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3439782" y="5897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0" y="3683"/>
                  </a:lnTo>
                  <a:lnTo>
                    <a:pt x="0" y="3924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3439782" y="5897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4" y="3803"/>
                  </a:lnTo>
                  <a:lnTo>
                    <a:pt x="0" y="3963"/>
                  </a:lnTo>
                  <a:lnTo>
                    <a:pt x="3567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3439780" y="589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64" y="0"/>
                  </a:moveTo>
                  <a:lnTo>
                    <a:pt x="2" y="3881"/>
                  </a:lnTo>
                  <a:lnTo>
                    <a:pt x="360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3439778" y="5897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3" y="0"/>
                  </a:moveTo>
                  <a:lnTo>
                    <a:pt x="2" y="3924"/>
                  </a:lnTo>
                  <a:lnTo>
                    <a:pt x="3639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3439775" y="5897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2" y="3966"/>
                  </a:lnTo>
                  <a:lnTo>
                    <a:pt x="3678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3439773" y="5897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2" y="4008"/>
                  </a:lnTo>
                  <a:lnTo>
                    <a:pt x="3717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3439771" y="5897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2" y="4044"/>
                  </a:lnTo>
                  <a:lnTo>
                    <a:pt x="3749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3439768" y="58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72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3439766" y="5897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3439763" y="589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3439760" y="5897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3439756" y="589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4" y="4112"/>
                  </a:lnTo>
                  <a:lnTo>
                    <a:pt x="0" y="4272"/>
                  </a:lnTo>
                  <a:lnTo>
                    <a:pt x="3775" y="162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3439751" y="5898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4"/>
                  </a:lnTo>
                  <a:lnTo>
                    <a:pt x="0" y="4273"/>
                  </a:lnTo>
                  <a:lnTo>
                    <a:pt x="3776" y="162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3439748" y="5898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3439747" y="5898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8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3439744" y="5898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3439742" y="589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3439739" y="589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3439737" y="589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3439735" y="5898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3439732" y="589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3439730" y="5898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3439728" y="589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3439725" y="5899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3"/>
                  </a:lnTo>
                  <a:lnTo>
                    <a:pt x="3784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3439723" y="5899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3439718" y="58992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4" y="4124"/>
                  </a:lnTo>
                  <a:lnTo>
                    <a:pt x="0" y="4282"/>
                  </a:lnTo>
                  <a:lnTo>
                    <a:pt x="3785" y="161"/>
                  </a:lnTo>
                  <a:lnTo>
                    <a:pt x="3789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3439713" y="5899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4" y="4126"/>
                  </a:lnTo>
                  <a:lnTo>
                    <a:pt x="0" y="4284"/>
                  </a:lnTo>
                  <a:lnTo>
                    <a:pt x="3787" y="161"/>
                  </a:lnTo>
                  <a:lnTo>
                    <a:pt x="3790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3439706" y="5899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92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3439703" y="58997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3439701" y="5899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3439699" y="5899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3439697" y="5900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3439694" y="59001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3439689" y="590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3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3439687" y="5900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3439685" y="5900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5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3439682" y="5900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3439680" y="590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6"/>
                  </a:lnTo>
                  <a:lnTo>
                    <a:pt x="3796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3439678" y="5900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122"/>
                  </a:moveTo>
                  <a:lnTo>
                    <a:pt x="3798" y="4122"/>
                  </a:lnTo>
                  <a:lnTo>
                    <a:pt x="3798" y="0"/>
                  </a:lnTo>
                  <a:lnTo>
                    <a:pt x="0" y="0"/>
                  </a:lnTo>
                  <a:lnTo>
                    <a:pt x="0" y="412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3439673" y="5900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040"/>
                  </a:moveTo>
                  <a:lnTo>
                    <a:pt x="3801" y="4040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404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3439670" y="59009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863"/>
                  </a:moveTo>
                  <a:lnTo>
                    <a:pt x="3801" y="3863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386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3439668" y="5900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81"/>
                  </a:moveTo>
                  <a:lnTo>
                    <a:pt x="3801" y="3781"/>
                  </a:lnTo>
                  <a:lnTo>
                    <a:pt x="3801" y="0"/>
                  </a:lnTo>
                  <a:lnTo>
                    <a:pt x="0" y="0"/>
                  </a:lnTo>
                  <a:lnTo>
                    <a:pt x="0" y="37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3439666" y="59010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12"/>
                  </a:moveTo>
                  <a:lnTo>
                    <a:pt x="3802" y="3712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71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3439663" y="59011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631"/>
                  </a:moveTo>
                  <a:lnTo>
                    <a:pt x="3802" y="3631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63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3439661" y="59012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550"/>
                  </a:moveTo>
                  <a:lnTo>
                    <a:pt x="3803" y="3550"/>
                  </a:lnTo>
                  <a:lnTo>
                    <a:pt x="3803" y="0"/>
                  </a:lnTo>
                  <a:lnTo>
                    <a:pt x="0" y="0"/>
                  </a:lnTo>
                  <a:lnTo>
                    <a:pt x="0" y="355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3439658" y="59013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68"/>
                  </a:moveTo>
                  <a:lnTo>
                    <a:pt x="3804" y="3468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46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3439656" y="59013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86"/>
                  </a:moveTo>
                  <a:lnTo>
                    <a:pt x="3804" y="3386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38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3439655" y="59014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18"/>
                  </a:moveTo>
                  <a:lnTo>
                    <a:pt x="3804" y="3318"/>
                  </a:lnTo>
                  <a:lnTo>
                    <a:pt x="3804" y="0"/>
                  </a:lnTo>
                  <a:lnTo>
                    <a:pt x="0" y="0"/>
                  </a:lnTo>
                  <a:lnTo>
                    <a:pt x="0" y="331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3439655" y="59015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236"/>
                  </a:moveTo>
                  <a:lnTo>
                    <a:pt x="3802" y="3236"/>
                  </a:lnTo>
                  <a:lnTo>
                    <a:pt x="3802" y="0"/>
                  </a:lnTo>
                  <a:lnTo>
                    <a:pt x="0" y="0"/>
                  </a:lnTo>
                  <a:lnTo>
                    <a:pt x="0" y="323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3439655" y="590162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155"/>
                  </a:moveTo>
                  <a:lnTo>
                    <a:pt x="3800" y="3155"/>
                  </a:lnTo>
                  <a:lnTo>
                    <a:pt x="3800" y="0"/>
                  </a:lnTo>
                  <a:lnTo>
                    <a:pt x="0" y="0"/>
                  </a:lnTo>
                  <a:lnTo>
                    <a:pt x="0" y="315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3439655" y="590178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992"/>
                  </a:moveTo>
                  <a:lnTo>
                    <a:pt x="3797" y="2992"/>
                  </a:lnTo>
                  <a:lnTo>
                    <a:pt x="3797" y="0"/>
                  </a:lnTo>
                  <a:lnTo>
                    <a:pt x="0" y="0"/>
                  </a:lnTo>
                  <a:lnTo>
                    <a:pt x="0" y="2992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3439655" y="590193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842"/>
                  </a:moveTo>
                  <a:lnTo>
                    <a:pt x="3794" y="2842"/>
                  </a:lnTo>
                  <a:lnTo>
                    <a:pt x="3794" y="0"/>
                  </a:lnTo>
                  <a:lnTo>
                    <a:pt x="0" y="0"/>
                  </a:lnTo>
                  <a:lnTo>
                    <a:pt x="0" y="284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439642" y="590201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797" y="0"/>
                  </a:moveTo>
                  <a:lnTo>
                    <a:pt x="12" y="0"/>
                  </a:lnTo>
                  <a:lnTo>
                    <a:pt x="0" y="2755"/>
                  </a:lnTo>
                  <a:lnTo>
                    <a:pt x="3797" y="2755"/>
                  </a:lnTo>
                  <a:lnTo>
                    <a:pt x="3797" y="88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439655" y="59021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597"/>
                  </a:moveTo>
                  <a:lnTo>
                    <a:pt x="3788" y="2597"/>
                  </a:lnTo>
                  <a:lnTo>
                    <a:pt x="3788" y="0"/>
                  </a:lnTo>
                  <a:lnTo>
                    <a:pt x="0" y="0"/>
                  </a:lnTo>
                  <a:lnTo>
                    <a:pt x="0" y="259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439655" y="590224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529"/>
                  </a:moveTo>
                  <a:lnTo>
                    <a:pt x="3787" y="2529"/>
                  </a:lnTo>
                  <a:lnTo>
                    <a:pt x="3787" y="0"/>
                  </a:lnTo>
                  <a:lnTo>
                    <a:pt x="0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439655" y="590232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447"/>
                  </a:moveTo>
                  <a:lnTo>
                    <a:pt x="3785" y="2447"/>
                  </a:lnTo>
                  <a:lnTo>
                    <a:pt x="3785" y="0"/>
                  </a:lnTo>
                  <a:lnTo>
                    <a:pt x="0" y="0"/>
                  </a:lnTo>
                  <a:lnTo>
                    <a:pt x="0" y="244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439642" y="590241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784" y="0"/>
                  </a:moveTo>
                  <a:lnTo>
                    <a:pt x="0" y="0"/>
                  </a:lnTo>
                  <a:lnTo>
                    <a:pt x="0" y="2362"/>
                  </a:lnTo>
                  <a:lnTo>
                    <a:pt x="3784" y="2362"/>
                  </a:lnTo>
                  <a:lnTo>
                    <a:pt x="3784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3439655" y="5902587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88"/>
                  </a:moveTo>
                  <a:lnTo>
                    <a:pt x="3779" y="2188"/>
                  </a:lnTo>
                  <a:lnTo>
                    <a:pt x="3779" y="0"/>
                  </a:lnTo>
                  <a:lnTo>
                    <a:pt x="0" y="0"/>
                  </a:lnTo>
                  <a:lnTo>
                    <a:pt x="0" y="218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3439655" y="590265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19"/>
                  </a:moveTo>
                  <a:lnTo>
                    <a:pt x="3778" y="2119"/>
                  </a:lnTo>
                  <a:lnTo>
                    <a:pt x="3778" y="0"/>
                  </a:lnTo>
                  <a:lnTo>
                    <a:pt x="0" y="0"/>
                  </a:lnTo>
                  <a:lnTo>
                    <a:pt x="0" y="211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3439655" y="5902818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1957"/>
                  </a:moveTo>
                  <a:lnTo>
                    <a:pt x="3774" y="1957"/>
                  </a:lnTo>
                  <a:lnTo>
                    <a:pt x="3774" y="0"/>
                  </a:lnTo>
                  <a:lnTo>
                    <a:pt x="0" y="0"/>
                  </a:lnTo>
                  <a:lnTo>
                    <a:pt x="0" y="195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3439655" y="590290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875"/>
                  </a:moveTo>
                  <a:lnTo>
                    <a:pt x="3773" y="1875"/>
                  </a:lnTo>
                  <a:lnTo>
                    <a:pt x="3773" y="0"/>
                  </a:lnTo>
                  <a:lnTo>
                    <a:pt x="0" y="0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3439655" y="590305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725"/>
                  </a:moveTo>
                  <a:lnTo>
                    <a:pt x="3769" y="1725"/>
                  </a:lnTo>
                  <a:lnTo>
                    <a:pt x="3769" y="0"/>
                  </a:lnTo>
                  <a:lnTo>
                    <a:pt x="0" y="0"/>
                  </a:lnTo>
                  <a:lnTo>
                    <a:pt x="0" y="172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439655" y="590313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644"/>
                  </a:moveTo>
                  <a:lnTo>
                    <a:pt x="3768" y="1644"/>
                  </a:lnTo>
                  <a:lnTo>
                    <a:pt x="3768" y="0"/>
                  </a:lnTo>
                  <a:lnTo>
                    <a:pt x="0" y="0"/>
                  </a:lnTo>
                  <a:lnTo>
                    <a:pt x="0" y="164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439655" y="590321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562"/>
                  </a:moveTo>
                  <a:lnTo>
                    <a:pt x="3766" y="1562"/>
                  </a:lnTo>
                  <a:lnTo>
                    <a:pt x="3766" y="0"/>
                  </a:lnTo>
                  <a:lnTo>
                    <a:pt x="0" y="0"/>
                  </a:lnTo>
                  <a:lnTo>
                    <a:pt x="0" y="1562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439655" y="590329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480"/>
                  </a:moveTo>
                  <a:lnTo>
                    <a:pt x="3764" y="1480"/>
                  </a:lnTo>
                  <a:lnTo>
                    <a:pt x="3764" y="0"/>
                  </a:lnTo>
                  <a:lnTo>
                    <a:pt x="0" y="0"/>
                  </a:lnTo>
                  <a:lnTo>
                    <a:pt x="0" y="148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3439655" y="590337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399"/>
                  </a:moveTo>
                  <a:lnTo>
                    <a:pt x="3762" y="1399"/>
                  </a:lnTo>
                  <a:lnTo>
                    <a:pt x="3762" y="0"/>
                  </a:lnTo>
                  <a:lnTo>
                    <a:pt x="0" y="0"/>
                  </a:lnTo>
                  <a:lnTo>
                    <a:pt x="0" y="139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3439655" y="590344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330"/>
                  </a:moveTo>
                  <a:lnTo>
                    <a:pt x="3761" y="1330"/>
                  </a:lnTo>
                  <a:lnTo>
                    <a:pt x="3761" y="0"/>
                  </a:lnTo>
                  <a:lnTo>
                    <a:pt x="0" y="0"/>
                  </a:lnTo>
                  <a:lnTo>
                    <a:pt x="0" y="133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3439655" y="590352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249"/>
                  </a:moveTo>
                  <a:lnTo>
                    <a:pt x="3759" y="1249"/>
                  </a:lnTo>
                  <a:lnTo>
                    <a:pt x="3759" y="0"/>
                  </a:lnTo>
                  <a:lnTo>
                    <a:pt x="0" y="0"/>
                  </a:lnTo>
                  <a:lnTo>
                    <a:pt x="0" y="124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3439655" y="590360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167"/>
                  </a:moveTo>
                  <a:lnTo>
                    <a:pt x="3757" y="1167"/>
                  </a:lnTo>
                  <a:lnTo>
                    <a:pt x="3757" y="0"/>
                  </a:lnTo>
                  <a:lnTo>
                    <a:pt x="0" y="0"/>
                  </a:lnTo>
                  <a:lnTo>
                    <a:pt x="0" y="116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3439655" y="590377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1004"/>
                  </a:moveTo>
                  <a:lnTo>
                    <a:pt x="3754" y="1004"/>
                  </a:lnTo>
                  <a:lnTo>
                    <a:pt x="3754" y="0"/>
                  </a:lnTo>
                  <a:lnTo>
                    <a:pt x="0" y="0"/>
                  </a:lnTo>
                  <a:lnTo>
                    <a:pt x="0" y="1004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439655" y="590384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936"/>
                  </a:moveTo>
                  <a:lnTo>
                    <a:pt x="3752" y="936"/>
                  </a:lnTo>
                  <a:lnTo>
                    <a:pt x="3752" y="0"/>
                  </a:lnTo>
                  <a:lnTo>
                    <a:pt x="0" y="0"/>
                  </a:lnTo>
                  <a:lnTo>
                    <a:pt x="0" y="93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3439655" y="590392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54"/>
                  </a:moveTo>
                  <a:lnTo>
                    <a:pt x="3751" y="854"/>
                  </a:lnTo>
                  <a:lnTo>
                    <a:pt x="3751" y="0"/>
                  </a:lnTo>
                  <a:lnTo>
                    <a:pt x="0" y="0"/>
                  </a:lnTo>
                  <a:lnTo>
                    <a:pt x="0" y="85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3439655" y="590400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72"/>
                  </a:moveTo>
                  <a:lnTo>
                    <a:pt x="3749" y="772"/>
                  </a:lnTo>
                  <a:lnTo>
                    <a:pt x="3749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3439655" y="590408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1"/>
                  </a:moveTo>
                  <a:lnTo>
                    <a:pt x="3747" y="691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69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3439655" y="590418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95"/>
                  </a:moveTo>
                  <a:lnTo>
                    <a:pt x="3745" y="595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59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3439655" y="5904248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27"/>
                  </a:moveTo>
                  <a:lnTo>
                    <a:pt x="3744" y="527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52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3439655" y="590433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45"/>
                  </a:moveTo>
                  <a:lnTo>
                    <a:pt x="3742" y="445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44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3439655" y="590441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4"/>
                  </a:moveTo>
                  <a:lnTo>
                    <a:pt x="3740" y="364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3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3439655" y="590449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82"/>
                  </a:moveTo>
                  <a:lnTo>
                    <a:pt x="3738" y="282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28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3439655" y="590457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0"/>
                  </a:moveTo>
                  <a:lnTo>
                    <a:pt x="3736" y="200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20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3439655" y="590464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32"/>
                  </a:moveTo>
                  <a:lnTo>
                    <a:pt x="3735" y="132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1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3439655" y="5856628"/>
              <a:ext cx="3810" cy="52705"/>
            </a:xfrm>
            <a:custGeom>
              <a:avLst/>
              <a:gdLst/>
              <a:ahLst/>
              <a:cxnLst/>
              <a:rect l="l" t="t" r="r" b="b"/>
              <a:pathLst>
                <a:path w="3810" h="52704">
                  <a:moveTo>
                    <a:pt x="0" y="52236"/>
                  </a:moveTo>
                  <a:lnTo>
                    <a:pt x="3733" y="52236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5223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3438994" y="589607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257" y="16852"/>
                  </a:moveTo>
                  <a:lnTo>
                    <a:pt x="38" y="16890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762" y="18288"/>
                  </a:lnTo>
                  <a:lnTo>
                    <a:pt x="1879" y="18161"/>
                  </a:lnTo>
                  <a:lnTo>
                    <a:pt x="1282" y="17551"/>
                  </a:lnTo>
                  <a:lnTo>
                    <a:pt x="1257" y="16852"/>
                  </a:lnTo>
                  <a:close/>
                </a:path>
                <a:path w="5714" h="19685">
                  <a:moveTo>
                    <a:pt x="5033" y="16992"/>
                  </a:moveTo>
                  <a:lnTo>
                    <a:pt x="3797" y="17005"/>
                  </a:lnTo>
                  <a:lnTo>
                    <a:pt x="3772" y="17691"/>
                  </a:lnTo>
                  <a:lnTo>
                    <a:pt x="3301" y="18173"/>
                  </a:lnTo>
                  <a:lnTo>
                    <a:pt x="4821" y="18161"/>
                  </a:lnTo>
                  <a:lnTo>
                    <a:pt x="5041" y="17691"/>
                  </a:lnTo>
                  <a:lnTo>
                    <a:pt x="5033" y="16992"/>
                  </a:lnTo>
                  <a:close/>
                </a:path>
                <a:path w="5714" h="19685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603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65"/>
                  </a:lnTo>
                  <a:lnTo>
                    <a:pt x="4965" y="2565"/>
                  </a:lnTo>
                  <a:lnTo>
                    <a:pt x="5143" y="2552"/>
                  </a:lnTo>
                  <a:lnTo>
                    <a:pt x="5143" y="1257"/>
                  </a:lnTo>
                  <a:close/>
                </a:path>
                <a:path w="5714" h="19685">
                  <a:moveTo>
                    <a:pt x="4432" y="16992"/>
                  </a:moveTo>
                  <a:lnTo>
                    <a:pt x="3797" y="16992"/>
                  </a:lnTo>
                  <a:lnTo>
                    <a:pt x="4432" y="16992"/>
                  </a:lnTo>
                  <a:close/>
                </a:path>
                <a:path w="5714" h="19685">
                  <a:moveTo>
                    <a:pt x="1346" y="0"/>
                  </a:moveTo>
                  <a:lnTo>
                    <a:pt x="292" y="1003"/>
                  </a:lnTo>
                  <a:lnTo>
                    <a:pt x="0" y="11366"/>
                  </a:lnTo>
                  <a:lnTo>
                    <a:pt x="38" y="16878"/>
                  </a:lnTo>
                  <a:lnTo>
                    <a:pt x="1257" y="16802"/>
                  </a:lnTo>
                  <a:lnTo>
                    <a:pt x="1245" y="11366"/>
                  </a:lnTo>
                  <a:lnTo>
                    <a:pt x="1490" y="2603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14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5">
                  <a:moveTo>
                    <a:pt x="1257" y="16802"/>
                  </a:moveTo>
                  <a:lnTo>
                    <a:pt x="342" y="16859"/>
                  </a:lnTo>
                  <a:lnTo>
                    <a:pt x="647" y="16852"/>
                  </a:lnTo>
                  <a:lnTo>
                    <a:pt x="1257" y="16852"/>
                  </a:lnTo>
                  <a:close/>
                </a:path>
                <a:path w="5714" h="19685">
                  <a:moveTo>
                    <a:pt x="3898" y="2565"/>
                  </a:moveTo>
                  <a:close/>
                </a:path>
                <a:path w="5714" h="19685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  <a:path w="5714" h="19685">
                  <a:moveTo>
                    <a:pt x="5143" y="2552"/>
                  </a:moveTo>
                  <a:lnTo>
                    <a:pt x="4965" y="2565"/>
                  </a:lnTo>
                  <a:lnTo>
                    <a:pt x="5143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344013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95"/>
                  </a:moveTo>
                  <a:lnTo>
                    <a:pt x="3526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3440142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0"/>
                  </a:moveTo>
                  <a:lnTo>
                    <a:pt x="3526" y="170"/>
                  </a:lnTo>
                  <a:lnTo>
                    <a:pt x="3526" y="0"/>
                  </a:lnTo>
                  <a:lnTo>
                    <a:pt x="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344013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3530" y="0"/>
                  </a:moveTo>
                  <a:lnTo>
                    <a:pt x="12" y="0"/>
                  </a:lnTo>
                  <a:lnTo>
                    <a:pt x="0" y="266"/>
                  </a:lnTo>
                  <a:lnTo>
                    <a:pt x="3530" y="34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3440154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9"/>
                  </a:moveTo>
                  <a:lnTo>
                    <a:pt x="3525" y="409"/>
                  </a:lnTo>
                  <a:lnTo>
                    <a:pt x="3525" y="0"/>
                  </a:lnTo>
                  <a:lnTo>
                    <a:pt x="0" y="0"/>
                  </a:lnTo>
                  <a:lnTo>
                    <a:pt x="0" y="40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3440158" y="596110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59"/>
                  </a:moveTo>
                  <a:lnTo>
                    <a:pt x="3528" y="559"/>
                  </a:lnTo>
                  <a:lnTo>
                    <a:pt x="3528" y="0"/>
                  </a:lnTo>
                  <a:lnTo>
                    <a:pt x="0" y="0"/>
                  </a:lnTo>
                  <a:lnTo>
                    <a:pt x="0" y="55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344016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48"/>
                  </a:moveTo>
                  <a:lnTo>
                    <a:pt x="3524" y="648"/>
                  </a:lnTo>
                  <a:lnTo>
                    <a:pt x="3524" y="0"/>
                  </a:lnTo>
                  <a:lnTo>
                    <a:pt x="0" y="0"/>
                  </a:lnTo>
                  <a:lnTo>
                    <a:pt x="0" y="64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3440171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7" y="698"/>
                  </a:lnTo>
                  <a:lnTo>
                    <a:pt x="35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344017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3" y="698"/>
                  </a:lnTo>
                  <a:lnTo>
                    <a:pt x="35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344018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3" y="698"/>
                  </a:lnTo>
                  <a:lnTo>
                    <a:pt x="35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344018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3440191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344019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344019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1" y="698"/>
                  </a:lnTo>
                  <a:lnTo>
                    <a:pt x="35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344020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1" y="698"/>
                  </a:lnTo>
                  <a:lnTo>
                    <a:pt x="352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344020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4" y="698"/>
                  </a:lnTo>
                  <a:lnTo>
                    <a:pt x="35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344021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0" y="698"/>
                  </a:lnTo>
                  <a:lnTo>
                    <a:pt x="35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344021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0" y="698"/>
                  </a:lnTo>
                  <a:lnTo>
                    <a:pt x="352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344022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344022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344023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9" y="698"/>
                  </a:lnTo>
                  <a:lnTo>
                    <a:pt x="351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344023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8" y="698"/>
                  </a:lnTo>
                  <a:lnTo>
                    <a:pt x="35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344024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8" y="698"/>
                  </a:lnTo>
                  <a:lnTo>
                    <a:pt x="35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344024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6" y="698"/>
                  </a:lnTo>
                  <a:lnTo>
                    <a:pt x="351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344025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4" y="698"/>
                  </a:lnTo>
                  <a:lnTo>
                    <a:pt x="35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344025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2" y="698"/>
                  </a:lnTo>
                  <a:lnTo>
                    <a:pt x="351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344026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10" y="698"/>
                  </a:lnTo>
                  <a:lnTo>
                    <a:pt x="351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344026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9" y="698"/>
                  </a:lnTo>
                  <a:lnTo>
                    <a:pt x="350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3440274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7" y="698"/>
                  </a:lnTo>
                  <a:lnTo>
                    <a:pt x="350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344028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5" y="698"/>
                  </a:lnTo>
                  <a:lnTo>
                    <a:pt x="350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344028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3" y="698"/>
                  </a:lnTo>
                  <a:lnTo>
                    <a:pt x="350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344029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1" y="698"/>
                  </a:lnTo>
                  <a:lnTo>
                    <a:pt x="350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344029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0" y="698"/>
                  </a:lnTo>
                  <a:lnTo>
                    <a:pt x="350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344030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8" y="698"/>
                  </a:lnTo>
                  <a:lnTo>
                    <a:pt x="34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344030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6" y="698"/>
                  </a:lnTo>
                  <a:lnTo>
                    <a:pt x="349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344031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4" y="698"/>
                  </a:lnTo>
                  <a:lnTo>
                    <a:pt x="349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344031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3" y="698"/>
                  </a:lnTo>
                  <a:lnTo>
                    <a:pt x="349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344032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1" y="698"/>
                  </a:lnTo>
                  <a:lnTo>
                    <a:pt x="34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3440329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9" y="698"/>
                  </a:lnTo>
                  <a:lnTo>
                    <a:pt x="348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3440335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3440340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3440346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6" y="698"/>
                  </a:lnTo>
                  <a:lnTo>
                    <a:pt x="348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3440352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3440357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344036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4" y="698"/>
                  </a:lnTo>
                  <a:lnTo>
                    <a:pt x="348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3440368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3440373" y="59611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3440380" y="596117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24"/>
                  </a:moveTo>
                  <a:lnTo>
                    <a:pt x="3482" y="624"/>
                  </a:lnTo>
                  <a:lnTo>
                    <a:pt x="3482" y="0"/>
                  </a:lnTo>
                  <a:lnTo>
                    <a:pt x="0" y="0"/>
                  </a:lnTo>
                  <a:lnTo>
                    <a:pt x="0" y="62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3440385" y="596124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9"/>
                  </a:moveTo>
                  <a:lnTo>
                    <a:pt x="3481" y="549"/>
                  </a:lnTo>
                  <a:lnTo>
                    <a:pt x="3481" y="0"/>
                  </a:lnTo>
                  <a:lnTo>
                    <a:pt x="0" y="0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3440390" y="596132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75"/>
                  </a:moveTo>
                  <a:lnTo>
                    <a:pt x="3480" y="475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4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3440396" y="596139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1"/>
                  </a:moveTo>
                  <a:lnTo>
                    <a:pt x="3480" y="401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40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3440402" y="596147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26"/>
                  </a:moveTo>
                  <a:lnTo>
                    <a:pt x="3479" y="326"/>
                  </a:lnTo>
                  <a:lnTo>
                    <a:pt x="3479" y="0"/>
                  </a:lnTo>
                  <a:lnTo>
                    <a:pt x="0" y="0"/>
                  </a:lnTo>
                  <a:lnTo>
                    <a:pt x="0" y="326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3440408" y="5961560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39"/>
                  </a:moveTo>
                  <a:lnTo>
                    <a:pt x="3478" y="239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23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3440412" y="596162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6"/>
                  </a:moveTo>
                  <a:lnTo>
                    <a:pt x="3478" y="176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3440418" y="596110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4454"/>
                  </a:moveTo>
                  <a:lnTo>
                    <a:pt x="3477" y="4454"/>
                  </a:lnTo>
                  <a:lnTo>
                    <a:pt x="3477" y="0"/>
                  </a:lnTo>
                  <a:lnTo>
                    <a:pt x="0" y="0"/>
                  </a:lnTo>
                  <a:lnTo>
                    <a:pt x="0" y="445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3439210" y="595096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3440003" y="616399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5" y="0"/>
                  </a:moveTo>
                  <a:lnTo>
                    <a:pt x="769" y="1839"/>
                  </a:lnTo>
                  <a:lnTo>
                    <a:pt x="71" y="5001"/>
                  </a:lnTo>
                  <a:lnTo>
                    <a:pt x="0" y="7240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3439964" y="616334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93" y="0"/>
                  </a:moveTo>
                  <a:lnTo>
                    <a:pt x="1697" y="268"/>
                  </a:lnTo>
                  <a:lnTo>
                    <a:pt x="1522" y="704"/>
                  </a:lnTo>
                  <a:lnTo>
                    <a:pt x="40" y="7834"/>
                  </a:lnTo>
                  <a:lnTo>
                    <a:pt x="0" y="9105"/>
                  </a:lnTo>
                  <a:lnTo>
                    <a:pt x="189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3439950" y="616319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017" y="0"/>
                  </a:moveTo>
                  <a:lnTo>
                    <a:pt x="1907" y="151"/>
                  </a:lnTo>
                  <a:lnTo>
                    <a:pt x="14" y="9256"/>
                  </a:lnTo>
                  <a:lnTo>
                    <a:pt x="0" y="9703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3439951" y="616291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22" y="0"/>
                  </a:moveTo>
                  <a:lnTo>
                    <a:pt x="2019" y="278"/>
                  </a:lnTo>
                  <a:lnTo>
                    <a:pt x="0" y="9993"/>
                  </a:lnTo>
                  <a:lnTo>
                    <a:pt x="55" y="10424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3440007" y="616276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77" y="0"/>
                  </a:moveTo>
                  <a:lnTo>
                    <a:pt x="2167" y="151"/>
                  </a:lnTo>
                  <a:lnTo>
                    <a:pt x="0" y="10576"/>
                  </a:lnTo>
                  <a:lnTo>
                    <a:pt x="30" y="1081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3440032" y="616250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37" y="0"/>
                  </a:moveTo>
                  <a:lnTo>
                    <a:pt x="2234" y="278"/>
                  </a:lnTo>
                  <a:lnTo>
                    <a:pt x="0" y="11026"/>
                  </a:lnTo>
                  <a:lnTo>
                    <a:pt x="70" y="11384"/>
                  </a:lnTo>
                  <a:lnTo>
                    <a:pt x="24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3440103" y="616235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6" y="0"/>
                  </a:moveTo>
                  <a:lnTo>
                    <a:pt x="2366" y="151"/>
                  </a:lnTo>
                  <a:lnTo>
                    <a:pt x="0" y="11535"/>
                  </a:lnTo>
                  <a:lnTo>
                    <a:pt x="41" y="11713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3440146" y="616219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2547" y="0"/>
                  </a:moveTo>
                  <a:lnTo>
                    <a:pt x="2437" y="151"/>
                  </a:lnTo>
                  <a:lnTo>
                    <a:pt x="0" y="11875"/>
                  </a:lnTo>
                  <a:lnTo>
                    <a:pt x="41" y="12053"/>
                  </a:lnTo>
                  <a:lnTo>
                    <a:pt x="254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3440181" y="616194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7" y="0"/>
                  </a:moveTo>
                  <a:lnTo>
                    <a:pt x="2495" y="278"/>
                  </a:lnTo>
                  <a:lnTo>
                    <a:pt x="0" y="12279"/>
                  </a:lnTo>
                  <a:lnTo>
                    <a:pt x="76" y="12606"/>
                  </a:lnTo>
                  <a:lnTo>
                    <a:pt x="269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3440265" y="616176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42" y="0"/>
                  </a:moveTo>
                  <a:lnTo>
                    <a:pt x="2631" y="151"/>
                  </a:lnTo>
                  <a:lnTo>
                    <a:pt x="0" y="12810"/>
                  </a:lnTo>
                  <a:lnTo>
                    <a:pt x="41" y="12988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3440300" y="616151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92" y="0"/>
                  </a:moveTo>
                  <a:lnTo>
                    <a:pt x="2689" y="278"/>
                  </a:lnTo>
                  <a:lnTo>
                    <a:pt x="0" y="13213"/>
                  </a:lnTo>
                  <a:lnTo>
                    <a:pt x="76" y="13540"/>
                  </a:lnTo>
                  <a:lnTo>
                    <a:pt x="289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3440377" y="616123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7" y="0"/>
                  </a:moveTo>
                  <a:lnTo>
                    <a:pt x="2815" y="278"/>
                  </a:lnTo>
                  <a:lnTo>
                    <a:pt x="0" y="13818"/>
                  </a:lnTo>
                  <a:lnTo>
                    <a:pt x="76" y="14145"/>
                  </a:lnTo>
                  <a:lnTo>
                    <a:pt x="301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3440455" y="616095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46" y="0"/>
                  </a:moveTo>
                  <a:lnTo>
                    <a:pt x="2943" y="278"/>
                  </a:lnTo>
                  <a:lnTo>
                    <a:pt x="0" y="14435"/>
                  </a:lnTo>
                  <a:lnTo>
                    <a:pt x="76" y="14763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3440532" y="616080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79" y="0"/>
                  </a:moveTo>
                  <a:lnTo>
                    <a:pt x="3069" y="151"/>
                  </a:lnTo>
                  <a:lnTo>
                    <a:pt x="0" y="14913"/>
                  </a:lnTo>
                  <a:lnTo>
                    <a:pt x="41" y="15091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3440574" y="616052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0" y="0"/>
                  </a:moveTo>
                  <a:lnTo>
                    <a:pt x="3137" y="278"/>
                  </a:lnTo>
                  <a:lnTo>
                    <a:pt x="0" y="15370"/>
                  </a:lnTo>
                  <a:lnTo>
                    <a:pt x="76" y="15697"/>
                  </a:lnTo>
                  <a:lnTo>
                    <a:pt x="3340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3440652" y="616024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68" y="0"/>
                  </a:moveTo>
                  <a:lnTo>
                    <a:pt x="3265" y="278"/>
                  </a:lnTo>
                  <a:lnTo>
                    <a:pt x="0" y="15986"/>
                  </a:lnTo>
                  <a:lnTo>
                    <a:pt x="76" y="16313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3440722" y="615995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505" y="139"/>
                  </a:lnTo>
                  <a:lnTo>
                    <a:pt x="3390" y="292"/>
                  </a:lnTo>
                  <a:lnTo>
                    <a:pt x="0" y="16611"/>
                  </a:lnTo>
                  <a:lnTo>
                    <a:pt x="38" y="16789"/>
                  </a:lnTo>
                  <a:lnTo>
                    <a:pt x="88" y="1695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3440798" y="615981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38" y="17246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3440895" y="61596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7" y="0"/>
                  </a:moveTo>
                  <a:lnTo>
                    <a:pt x="3603" y="137"/>
                  </a:lnTo>
                  <a:lnTo>
                    <a:pt x="0" y="17470"/>
                  </a:lnTo>
                  <a:lnTo>
                    <a:pt x="102" y="17675"/>
                  </a:lnTo>
                  <a:lnTo>
                    <a:pt x="377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3441001" y="61594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683" y="215"/>
                  </a:lnTo>
                  <a:lnTo>
                    <a:pt x="0" y="17932"/>
                  </a:lnTo>
                  <a:lnTo>
                    <a:pt x="101" y="18135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3441157" y="61593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0" y="0"/>
                  </a:moveTo>
                  <a:lnTo>
                    <a:pt x="0" y="18286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3441204" y="615919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605"/>
                  </a:lnTo>
                  <a:lnTo>
                    <a:pt x="152" y="18910"/>
                  </a:lnTo>
                  <a:lnTo>
                    <a:pt x="1803" y="10960"/>
                  </a:lnTo>
                  <a:lnTo>
                    <a:pt x="1905" y="10045"/>
                  </a:lnTo>
                  <a:lnTo>
                    <a:pt x="2209" y="899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3441363" y="61590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3" y="0"/>
                  </a:moveTo>
                  <a:lnTo>
                    <a:pt x="3929" y="137"/>
                  </a:lnTo>
                  <a:lnTo>
                    <a:pt x="2060" y="9127"/>
                  </a:lnTo>
                  <a:lnTo>
                    <a:pt x="2530" y="7567"/>
                  </a:lnTo>
                  <a:lnTo>
                    <a:pt x="4103" y="0"/>
                  </a:lnTo>
                  <a:close/>
                </a:path>
                <a:path w="4445" h="19685">
                  <a:moveTo>
                    <a:pt x="1652" y="11091"/>
                  </a:moveTo>
                  <a:lnTo>
                    <a:pt x="0" y="19040"/>
                  </a:lnTo>
                  <a:lnTo>
                    <a:pt x="102" y="19245"/>
                  </a:lnTo>
                  <a:lnTo>
                    <a:pt x="1615" y="11968"/>
                  </a:lnTo>
                  <a:lnTo>
                    <a:pt x="1652" y="1109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3441475" y="6158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1" y="0"/>
                  </a:moveTo>
                  <a:lnTo>
                    <a:pt x="2459" y="7519"/>
                  </a:lnTo>
                  <a:lnTo>
                    <a:pt x="2574" y="7138"/>
                  </a:lnTo>
                  <a:lnTo>
                    <a:pt x="4101" y="0"/>
                  </a:lnTo>
                  <a:close/>
                </a:path>
                <a:path w="4445" h="19685">
                  <a:moveTo>
                    <a:pt x="1500" y="12131"/>
                  </a:moveTo>
                  <a:lnTo>
                    <a:pt x="0" y="19350"/>
                  </a:lnTo>
                  <a:lnTo>
                    <a:pt x="1499" y="12514"/>
                  </a:lnTo>
                  <a:lnTo>
                    <a:pt x="1500" y="121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3441521" y="615890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4" y="0"/>
                  </a:moveTo>
                  <a:lnTo>
                    <a:pt x="2576" y="7113"/>
                  </a:lnTo>
                  <a:lnTo>
                    <a:pt x="2702" y="6888"/>
                  </a:lnTo>
                  <a:lnTo>
                    <a:pt x="4134" y="0"/>
                  </a:lnTo>
                  <a:close/>
                </a:path>
                <a:path w="4445" h="19685">
                  <a:moveTo>
                    <a:pt x="1447" y="12542"/>
                  </a:moveTo>
                  <a:lnTo>
                    <a:pt x="0" y="19506"/>
                  </a:lnTo>
                  <a:lnTo>
                    <a:pt x="1480" y="12764"/>
                  </a:lnTo>
                  <a:lnTo>
                    <a:pt x="1447" y="1254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3441577" y="61588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6" y="6962"/>
                  </a:lnTo>
                  <a:lnTo>
                    <a:pt x="2772" y="6737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24" y="12840"/>
                  </a:moveTo>
                  <a:lnTo>
                    <a:pt x="0" y="19693"/>
                  </a:lnTo>
                  <a:lnTo>
                    <a:pt x="1457" y="13062"/>
                  </a:lnTo>
                  <a:lnTo>
                    <a:pt x="1424" y="1284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3441626" y="61587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7" y="6832"/>
                  </a:lnTo>
                  <a:lnTo>
                    <a:pt x="2833" y="6607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04" y="13098"/>
                  </a:moveTo>
                  <a:lnTo>
                    <a:pt x="0" y="19855"/>
                  </a:lnTo>
                  <a:lnTo>
                    <a:pt x="1437" y="13320"/>
                  </a:lnTo>
                  <a:lnTo>
                    <a:pt x="1404" y="1309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3441681" y="61586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5" y="0"/>
                  </a:moveTo>
                  <a:lnTo>
                    <a:pt x="2777" y="6682"/>
                  </a:lnTo>
                  <a:lnTo>
                    <a:pt x="2903" y="6457"/>
                  </a:lnTo>
                  <a:lnTo>
                    <a:pt x="4245" y="0"/>
                  </a:lnTo>
                  <a:close/>
                </a:path>
                <a:path w="4445" h="20320">
                  <a:moveTo>
                    <a:pt x="1381" y="13396"/>
                  </a:moveTo>
                  <a:lnTo>
                    <a:pt x="0" y="20042"/>
                  </a:lnTo>
                  <a:lnTo>
                    <a:pt x="1414" y="13618"/>
                  </a:lnTo>
                  <a:lnTo>
                    <a:pt x="1381" y="1339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3441728" y="615862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8" y="0"/>
                  </a:moveTo>
                  <a:lnTo>
                    <a:pt x="2836" y="6556"/>
                  </a:lnTo>
                  <a:lnTo>
                    <a:pt x="2961" y="6330"/>
                  </a:lnTo>
                  <a:lnTo>
                    <a:pt x="4278" y="0"/>
                  </a:lnTo>
                  <a:close/>
                </a:path>
                <a:path w="4445" h="20320">
                  <a:moveTo>
                    <a:pt x="1362" y="13645"/>
                  </a:moveTo>
                  <a:lnTo>
                    <a:pt x="0" y="20198"/>
                  </a:lnTo>
                  <a:lnTo>
                    <a:pt x="1395" y="13867"/>
                  </a:lnTo>
                  <a:lnTo>
                    <a:pt x="1362" y="1364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3441784" y="615854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6" y="0"/>
                  </a:moveTo>
                  <a:lnTo>
                    <a:pt x="2906" y="6406"/>
                  </a:lnTo>
                  <a:lnTo>
                    <a:pt x="3031" y="6181"/>
                  </a:lnTo>
                  <a:lnTo>
                    <a:pt x="4316" y="0"/>
                  </a:lnTo>
                  <a:close/>
                </a:path>
                <a:path w="4445" h="20954">
                  <a:moveTo>
                    <a:pt x="1339" y="13942"/>
                  </a:moveTo>
                  <a:lnTo>
                    <a:pt x="0" y="20384"/>
                  </a:lnTo>
                  <a:lnTo>
                    <a:pt x="1372" y="14164"/>
                  </a:lnTo>
                  <a:lnTo>
                    <a:pt x="1339" y="1394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3441840" y="61585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76" y="6211"/>
                  </a:lnTo>
                  <a:lnTo>
                    <a:pt x="3101" y="5985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16" y="14194"/>
                  </a:moveTo>
                  <a:lnTo>
                    <a:pt x="0" y="20526"/>
                  </a:lnTo>
                  <a:lnTo>
                    <a:pt x="1348" y="14417"/>
                  </a:lnTo>
                  <a:lnTo>
                    <a:pt x="1316" y="1419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3441886" y="61585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9" y="0"/>
                  </a:moveTo>
                  <a:lnTo>
                    <a:pt x="3034" y="6038"/>
                  </a:lnTo>
                  <a:lnTo>
                    <a:pt x="3140" y="5909"/>
                  </a:lnTo>
                  <a:lnTo>
                    <a:pt x="4369" y="0"/>
                  </a:lnTo>
                  <a:close/>
                </a:path>
                <a:path w="4445" h="20954">
                  <a:moveTo>
                    <a:pt x="1297" y="14397"/>
                  </a:moveTo>
                  <a:lnTo>
                    <a:pt x="0" y="20636"/>
                  </a:lnTo>
                  <a:lnTo>
                    <a:pt x="1329" y="14619"/>
                  </a:lnTo>
                  <a:lnTo>
                    <a:pt x="1297" y="1439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3441952" y="6158467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6" y="35"/>
                  </a:lnTo>
                  <a:lnTo>
                    <a:pt x="3078" y="5942"/>
                  </a:lnTo>
                  <a:lnTo>
                    <a:pt x="3253" y="5796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65" y="14662"/>
                  </a:moveTo>
                  <a:lnTo>
                    <a:pt x="0" y="20748"/>
                  </a:lnTo>
                  <a:lnTo>
                    <a:pt x="1325" y="15070"/>
                  </a:lnTo>
                  <a:lnTo>
                    <a:pt x="1265" y="1466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3442074" y="615843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4336" y="35"/>
                  </a:lnTo>
                  <a:lnTo>
                    <a:pt x="3131" y="5831"/>
                  </a:lnTo>
                  <a:lnTo>
                    <a:pt x="3307" y="5684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03" y="15106"/>
                  </a:moveTo>
                  <a:lnTo>
                    <a:pt x="0" y="20894"/>
                  </a:lnTo>
                  <a:lnTo>
                    <a:pt x="1263" y="15515"/>
                  </a:lnTo>
                  <a:lnTo>
                    <a:pt x="1203" y="15106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3442196" y="61584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9" y="0"/>
                  </a:moveTo>
                  <a:lnTo>
                    <a:pt x="3185" y="5703"/>
                  </a:lnTo>
                  <a:lnTo>
                    <a:pt x="4449" y="0"/>
                  </a:lnTo>
                  <a:close/>
                </a:path>
                <a:path w="4445" h="21589">
                  <a:moveTo>
                    <a:pt x="1141" y="15534"/>
                  </a:moveTo>
                  <a:lnTo>
                    <a:pt x="0" y="21023"/>
                  </a:lnTo>
                  <a:lnTo>
                    <a:pt x="1192" y="15665"/>
                  </a:lnTo>
                  <a:lnTo>
                    <a:pt x="1141" y="1553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3442252" y="61583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09" y="5652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128" y="15661"/>
                  </a:moveTo>
                  <a:lnTo>
                    <a:pt x="0" y="21090"/>
                  </a:lnTo>
                  <a:lnTo>
                    <a:pt x="1180" y="15790"/>
                  </a:lnTo>
                  <a:lnTo>
                    <a:pt x="1128" y="1566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3442320" y="61583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0" y="0"/>
                  </a:moveTo>
                  <a:lnTo>
                    <a:pt x="3239" y="5589"/>
                  </a:lnTo>
                  <a:lnTo>
                    <a:pt x="4480" y="0"/>
                  </a:lnTo>
                  <a:close/>
                </a:path>
                <a:path w="5079" h="21589">
                  <a:moveTo>
                    <a:pt x="1113" y="15814"/>
                  </a:moveTo>
                  <a:lnTo>
                    <a:pt x="0" y="21172"/>
                  </a:lnTo>
                  <a:lnTo>
                    <a:pt x="1165" y="15944"/>
                  </a:lnTo>
                  <a:lnTo>
                    <a:pt x="1113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3442386" y="615835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6" y="0"/>
                  </a:moveTo>
                  <a:lnTo>
                    <a:pt x="3268" y="5529"/>
                  </a:lnTo>
                  <a:lnTo>
                    <a:pt x="4496" y="0"/>
                  </a:lnTo>
                  <a:close/>
                </a:path>
                <a:path w="5079" h="21589">
                  <a:moveTo>
                    <a:pt x="1099" y="15962"/>
                  </a:moveTo>
                  <a:lnTo>
                    <a:pt x="0" y="21250"/>
                  </a:lnTo>
                  <a:lnTo>
                    <a:pt x="1151" y="16092"/>
                  </a:lnTo>
                  <a:lnTo>
                    <a:pt x="1099" y="1596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3442442" y="61583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0" y="0"/>
                  </a:moveTo>
                  <a:lnTo>
                    <a:pt x="3292" y="5478"/>
                  </a:lnTo>
                  <a:lnTo>
                    <a:pt x="4510" y="0"/>
                  </a:lnTo>
                  <a:close/>
                </a:path>
                <a:path w="5079" h="21589">
                  <a:moveTo>
                    <a:pt x="1087" y="16087"/>
                  </a:moveTo>
                  <a:lnTo>
                    <a:pt x="0" y="21317"/>
                  </a:lnTo>
                  <a:lnTo>
                    <a:pt x="1139" y="16217"/>
                  </a:lnTo>
                  <a:lnTo>
                    <a:pt x="1087" y="1608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442509" y="61583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7" y="0"/>
                  </a:moveTo>
                  <a:lnTo>
                    <a:pt x="3321" y="5417"/>
                  </a:lnTo>
                  <a:lnTo>
                    <a:pt x="4527" y="0"/>
                  </a:lnTo>
                  <a:close/>
                </a:path>
                <a:path w="5079" h="21589">
                  <a:moveTo>
                    <a:pt x="1072" y="16236"/>
                  </a:moveTo>
                  <a:lnTo>
                    <a:pt x="0" y="21396"/>
                  </a:lnTo>
                  <a:lnTo>
                    <a:pt x="1124" y="16365"/>
                  </a:lnTo>
                  <a:lnTo>
                    <a:pt x="1072" y="1623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442564" y="61583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0" y="0"/>
                  </a:moveTo>
                  <a:lnTo>
                    <a:pt x="3346" y="5366"/>
                  </a:lnTo>
                  <a:lnTo>
                    <a:pt x="4540" y="0"/>
                  </a:lnTo>
                  <a:close/>
                </a:path>
                <a:path w="5079" h="21589">
                  <a:moveTo>
                    <a:pt x="1060" y="16361"/>
                  </a:moveTo>
                  <a:lnTo>
                    <a:pt x="0" y="21463"/>
                  </a:lnTo>
                  <a:lnTo>
                    <a:pt x="1112" y="16490"/>
                  </a:lnTo>
                  <a:lnTo>
                    <a:pt x="1060" y="1636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3442631" y="61582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375" y="5306"/>
                  </a:lnTo>
                  <a:lnTo>
                    <a:pt x="4557" y="0"/>
                  </a:lnTo>
                  <a:close/>
                </a:path>
                <a:path w="5079" h="22225">
                  <a:moveTo>
                    <a:pt x="1046" y="16509"/>
                  </a:moveTo>
                  <a:lnTo>
                    <a:pt x="0" y="21541"/>
                  </a:lnTo>
                  <a:lnTo>
                    <a:pt x="1098" y="16638"/>
                  </a:lnTo>
                  <a:lnTo>
                    <a:pt x="1046" y="1650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3442686" y="61582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1" y="0"/>
                  </a:moveTo>
                  <a:lnTo>
                    <a:pt x="3399" y="5255"/>
                  </a:lnTo>
                  <a:lnTo>
                    <a:pt x="4571" y="0"/>
                  </a:lnTo>
                  <a:close/>
                </a:path>
                <a:path w="5079" h="22225">
                  <a:moveTo>
                    <a:pt x="1034" y="16634"/>
                  </a:moveTo>
                  <a:lnTo>
                    <a:pt x="0" y="21608"/>
                  </a:lnTo>
                  <a:lnTo>
                    <a:pt x="1086" y="16763"/>
                  </a:lnTo>
                  <a:lnTo>
                    <a:pt x="1034" y="166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442755" y="61582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9" y="519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19" y="16787"/>
                  </a:moveTo>
                  <a:lnTo>
                    <a:pt x="0" y="21690"/>
                  </a:lnTo>
                  <a:lnTo>
                    <a:pt x="1071" y="16917"/>
                  </a:lnTo>
                  <a:lnTo>
                    <a:pt x="1019" y="1678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3442811" y="61582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454" y="5141"/>
                  </a:lnTo>
                  <a:lnTo>
                    <a:pt x="4602" y="0"/>
                  </a:lnTo>
                  <a:close/>
                </a:path>
                <a:path w="5079" h="22225">
                  <a:moveTo>
                    <a:pt x="1007" y="16912"/>
                  </a:moveTo>
                  <a:lnTo>
                    <a:pt x="0" y="21756"/>
                  </a:lnTo>
                  <a:lnTo>
                    <a:pt x="1059" y="17041"/>
                  </a:lnTo>
                  <a:lnTo>
                    <a:pt x="1007" y="1691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3442877" y="61582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3" y="5081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0"/>
                  </a:moveTo>
                  <a:lnTo>
                    <a:pt x="0" y="21835"/>
                  </a:lnTo>
                  <a:lnTo>
                    <a:pt x="1044" y="17189"/>
                  </a:lnTo>
                  <a:lnTo>
                    <a:pt x="992" y="17060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3442943" y="61581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2" y="35"/>
                  </a:lnTo>
                  <a:lnTo>
                    <a:pt x="3512" y="5036"/>
                  </a:lnTo>
                  <a:lnTo>
                    <a:pt x="3687" y="4889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8" y="17225"/>
                  </a:moveTo>
                  <a:lnTo>
                    <a:pt x="0" y="21930"/>
                  </a:lnTo>
                  <a:lnTo>
                    <a:pt x="1091" y="17376"/>
                  </a:lnTo>
                  <a:lnTo>
                    <a:pt x="978" y="1722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3443066" y="61581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4" y="0"/>
                  </a:moveTo>
                  <a:lnTo>
                    <a:pt x="4582" y="35"/>
                  </a:lnTo>
                  <a:lnTo>
                    <a:pt x="3565" y="4925"/>
                  </a:lnTo>
                  <a:lnTo>
                    <a:pt x="3741" y="4778"/>
                  </a:lnTo>
                  <a:lnTo>
                    <a:pt x="4734" y="0"/>
                  </a:lnTo>
                  <a:close/>
                </a:path>
                <a:path w="5079" h="22225">
                  <a:moveTo>
                    <a:pt x="969" y="17411"/>
                  </a:moveTo>
                  <a:lnTo>
                    <a:pt x="0" y="22076"/>
                  </a:lnTo>
                  <a:lnTo>
                    <a:pt x="1086" y="17549"/>
                  </a:lnTo>
                  <a:lnTo>
                    <a:pt x="969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3443186" y="6158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818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3443368" y="61580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9" y="0"/>
                  </a:moveTo>
                  <a:lnTo>
                    <a:pt x="3690" y="4667"/>
                  </a:lnTo>
                  <a:lnTo>
                    <a:pt x="4739" y="0"/>
                  </a:lnTo>
                  <a:close/>
                </a:path>
                <a:path w="5079" h="22860">
                  <a:moveTo>
                    <a:pt x="955" y="17823"/>
                  </a:moveTo>
                  <a:lnTo>
                    <a:pt x="0" y="22420"/>
                  </a:lnTo>
                  <a:lnTo>
                    <a:pt x="1018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3443434" y="61580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6" y="0"/>
                  </a:moveTo>
                  <a:lnTo>
                    <a:pt x="3715" y="4627"/>
                  </a:lnTo>
                  <a:lnTo>
                    <a:pt x="4756" y="0"/>
                  </a:lnTo>
                  <a:close/>
                </a:path>
                <a:path w="5079" h="22860">
                  <a:moveTo>
                    <a:pt x="952" y="17917"/>
                  </a:moveTo>
                  <a:lnTo>
                    <a:pt x="0" y="22499"/>
                  </a:lnTo>
                  <a:lnTo>
                    <a:pt x="1015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3443500" y="61580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2" y="0"/>
                  </a:moveTo>
                  <a:lnTo>
                    <a:pt x="3740" y="4588"/>
                  </a:lnTo>
                  <a:lnTo>
                    <a:pt x="4772" y="0"/>
                  </a:lnTo>
                  <a:close/>
                </a:path>
                <a:path w="5079" h="22860">
                  <a:moveTo>
                    <a:pt x="949" y="18011"/>
                  </a:moveTo>
                  <a:lnTo>
                    <a:pt x="0" y="22578"/>
                  </a:lnTo>
                  <a:lnTo>
                    <a:pt x="1012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3443558" y="61580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61" y="4554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946" y="18094"/>
                  </a:moveTo>
                  <a:lnTo>
                    <a:pt x="0" y="22647"/>
                  </a:lnTo>
                  <a:lnTo>
                    <a:pt x="1009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3443625" y="61579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6" y="4516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3" y="18190"/>
                  </a:moveTo>
                  <a:lnTo>
                    <a:pt x="0" y="22729"/>
                  </a:lnTo>
                  <a:lnTo>
                    <a:pt x="1006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3443680" y="61579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7" y="4502"/>
                  </a:lnTo>
                  <a:lnTo>
                    <a:pt x="3967" y="4428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0" y="18288"/>
                  </a:moveTo>
                  <a:lnTo>
                    <a:pt x="0" y="22814"/>
                  </a:lnTo>
                  <a:lnTo>
                    <a:pt x="1057" y="18426"/>
                  </a:lnTo>
                  <a:lnTo>
                    <a:pt x="940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3443802" y="6157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5" y="4449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7"/>
                  </a:moveTo>
                  <a:lnTo>
                    <a:pt x="0" y="22946"/>
                  </a:lnTo>
                  <a:lnTo>
                    <a:pt x="998" y="1852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3443869" y="61579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3" y="4443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3"/>
                  </a:moveTo>
                  <a:lnTo>
                    <a:pt x="0" y="23027"/>
                  </a:lnTo>
                  <a:lnTo>
                    <a:pt x="995" y="1861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3443927" y="61579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9" y="4437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29" y="18626"/>
                  </a:moveTo>
                  <a:lnTo>
                    <a:pt x="0" y="23097"/>
                  </a:lnTo>
                  <a:lnTo>
                    <a:pt x="992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3443993" y="61578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7" y="4430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2"/>
                  </a:moveTo>
                  <a:lnTo>
                    <a:pt x="0" y="23178"/>
                  </a:lnTo>
                  <a:lnTo>
                    <a:pt x="989" y="1879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3444059" y="6157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4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9"/>
                  </a:moveTo>
                  <a:lnTo>
                    <a:pt x="0" y="23260"/>
                  </a:lnTo>
                  <a:lnTo>
                    <a:pt x="986" y="1889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3444115" y="61578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1" y="4436"/>
                  </a:lnTo>
                  <a:lnTo>
                    <a:pt x="4086" y="4385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7"/>
                  </a:moveTo>
                  <a:lnTo>
                    <a:pt x="0" y="23345"/>
                  </a:lnTo>
                  <a:lnTo>
                    <a:pt x="1037" y="19054"/>
                  </a:lnTo>
                  <a:lnTo>
                    <a:pt x="920" y="1891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3444237" y="6157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06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5"/>
                  </a:moveTo>
                  <a:lnTo>
                    <a:pt x="0" y="23476"/>
                  </a:lnTo>
                  <a:lnTo>
                    <a:pt x="978" y="1915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3444304" y="61577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0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2"/>
                  </a:moveTo>
                  <a:lnTo>
                    <a:pt x="0" y="23558"/>
                  </a:lnTo>
                  <a:lnTo>
                    <a:pt x="975" y="192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3444362" y="61577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4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09" y="19255"/>
                  </a:moveTo>
                  <a:lnTo>
                    <a:pt x="0" y="23628"/>
                  </a:lnTo>
                  <a:lnTo>
                    <a:pt x="972" y="19330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3444428" y="6157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7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51"/>
                  </a:moveTo>
                  <a:lnTo>
                    <a:pt x="0" y="23709"/>
                  </a:lnTo>
                  <a:lnTo>
                    <a:pt x="969" y="19426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3444484" y="61577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2" y="4382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2"/>
                  </a:moveTo>
                  <a:lnTo>
                    <a:pt x="0" y="23777"/>
                  </a:lnTo>
                  <a:lnTo>
                    <a:pt x="966" y="1950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3444550" y="61577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5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7"/>
                  </a:moveTo>
                  <a:lnTo>
                    <a:pt x="0" y="23858"/>
                  </a:lnTo>
                  <a:lnTo>
                    <a:pt x="963" y="19602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3444616" y="61576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4"/>
                  </a:moveTo>
                  <a:lnTo>
                    <a:pt x="0" y="23939"/>
                  </a:lnTo>
                  <a:lnTo>
                    <a:pt x="960" y="1969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3444672" y="61576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4" y="4363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4"/>
                  </a:moveTo>
                  <a:lnTo>
                    <a:pt x="0" y="24007"/>
                  </a:lnTo>
                  <a:lnTo>
                    <a:pt x="957" y="1977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3444741" y="61576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7" y="0"/>
                  </a:moveTo>
                  <a:lnTo>
                    <a:pt x="4102" y="4356"/>
                  </a:lnTo>
                  <a:lnTo>
                    <a:pt x="5087" y="0"/>
                  </a:lnTo>
                  <a:close/>
                </a:path>
                <a:path w="5714" h="24764">
                  <a:moveTo>
                    <a:pt x="891" y="19803"/>
                  </a:moveTo>
                  <a:lnTo>
                    <a:pt x="0" y="24091"/>
                  </a:lnTo>
                  <a:lnTo>
                    <a:pt x="956" y="1986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3444796" y="61576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1" y="0"/>
                  </a:moveTo>
                  <a:lnTo>
                    <a:pt x="5018" y="38"/>
                  </a:lnTo>
                  <a:lnTo>
                    <a:pt x="4118" y="4368"/>
                  </a:lnTo>
                  <a:lnTo>
                    <a:pt x="4270" y="4331"/>
                  </a:lnTo>
                  <a:lnTo>
                    <a:pt x="5171" y="0"/>
                  </a:lnTo>
                  <a:close/>
                </a:path>
                <a:path w="5714" h="24764">
                  <a:moveTo>
                    <a:pt x="889" y="19896"/>
                  </a:moveTo>
                  <a:lnTo>
                    <a:pt x="0" y="24177"/>
                  </a:lnTo>
                  <a:lnTo>
                    <a:pt x="1018" y="19977"/>
                  </a:lnTo>
                  <a:lnTo>
                    <a:pt x="889" y="1989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3444918" y="61575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2" y="0"/>
                  </a:moveTo>
                  <a:lnTo>
                    <a:pt x="5049" y="38"/>
                  </a:lnTo>
                  <a:lnTo>
                    <a:pt x="4148" y="4370"/>
                  </a:lnTo>
                  <a:lnTo>
                    <a:pt x="4294" y="4367"/>
                  </a:lnTo>
                  <a:lnTo>
                    <a:pt x="5202" y="0"/>
                  </a:lnTo>
                  <a:close/>
                </a:path>
                <a:path w="5714" h="24764">
                  <a:moveTo>
                    <a:pt x="896" y="20016"/>
                  </a:moveTo>
                  <a:lnTo>
                    <a:pt x="0" y="24326"/>
                  </a:lnTo>
                  <a:lnTo>
                    <a:pt x="1024" y="20096"/>
                  </a:lnTo>
                  <a:lnTo>
                    <a:pt x="896" y="2001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3445054" y="615754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3" y="0"/>
                  </a:moveTo>
                  <a:lnTo>
                    <a:pt x="4171" y="4391"/>
                  </a:lnTo>
                  <a:lnTo>
                    <a:pt x="5163" y="0"/>
                  </a:lnTo>
                  <a:close/>
                </a:path>
                <a:path w="5714" h="24764">
                  <a:moveTo>
                    <a:pt x="900" y="20128"/>
                  </a:moveTo>
                  <a:lnTo>
                    <a:pt x="0" y="24459"/>
                  </a:lnTo>
                  <a:lnTo>
                    <a:pt x="970" y="2017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3445116" y="61575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28" y="20294"/>
                  </a:moveTo>
                  <a:lnTo>
                    <a:pt x="889" y="20205"/>
                  </a:lnTo>
                  <a:lnTo>
                    <a:pt x="0" y="24523"/>
                  </a:lnTo>
                  <a:lnTo>
                    <a:pt x="139" y="24587"/>
                  </a:lnTo>
                  <a:lnTo>
                    <a:pt x="1028" y="20294"/>
                  </a:lnTo>
                  <a:close/>
                </a:path>
                <a:path w="5714" h="24764">
                  <a:moveTo>
                    <a:pt x="5245" y="0"/>
                  </a:moveTo>
                  <a:lnTo>
                    <a:pt x="5080" y="50"/>
                  </a:lnTo>
                  <a:lnTo>
                    <a:pt x="4178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3445251" y="61574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1" y="0"/>
                  </a:moveTo>
                  <a:lnTo>
                    <a:pt x="4188" y="4444"/>
                  </a:lnTo>
                  <a:lnTo>
                    <a:pt x="5191" y="0"/>
                  </a:lnTo>
                  <a:close/>
                </a:path>
                <a:path w="5714" h="24764">
                  <a:moveTo>
                    <a:pt x="891" y="20304"/>
                  </a:moveTo>
                  <a:lnTo>
                    <a:pt x="0" y="24593"/>
                  </a:lnTo>
                  <a:lnTo>
                    <a:pt x="961" y="2034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3445324" y="61574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8" y="20363"/>
                  </a:moveTo>
                  <a:lnTo>
                    <a:pt x="0" y="24637"/>
                  </a:lnTo>
                  <a:lnTo>
                    <a:pt x="958" y="2040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3445385" y="61574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200" y="4459"/>
                  </a:lnTo>
                  <a:lnTo>
                    <a:pt x="5202" y="18"/>
                  </a:lnTo>
                  <a:close/>
                </a:path>
                <a:path w="5714" h="24764">
                  <a:moveTo>
                    <a:pt x="885" y="20402"/>
                  </a:moveTo>
                  <a:lnTo>
                    <a:pt x="0" y="24664"/>
                  </a:lnTo>
                  <a:lnTo>
                    <a:pt x="955" y="2044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3445446" y="61574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4">
                  <a:moveTo>
                    <a:pt x="5270" y="38"/>
                  </a:moveTo>
                  <a:lnTo>
                    <a:pt x="5130" y="0"/>
                  </a:lnTo>
                  <a:lnTo>
                    <a:pt x="4216" y="4445"/>
                  </a:lnTo>
                  <a:lnTo>
                    <a:pt x="4356" y="4432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3445595" y="61575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3" y="0"/>
                  </a:moveTo>
                  <a:lnTo>
                    <a:pt x="4217" y="4405"/>
                  </a:lnTo>
                  <a:lnTo>
                    <a:pt x="5208" y="18"/>
                  </a:lnTo>
                  <a:close/>
                </a:path>
                <a:path w="5714" h="24764">
                  <a:moveTo>
                    <a:pt x="876" y="20476"/>
                  </a:moveTo>
                  <a:lnTo>
                    <a:pt x="0" y="24693"/>
                  </a:lnTo>
                  <a:lnTo>
                    <a:pt x="946" y="20520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3445668" y="61575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8" y="4387"/>
                  </a:moveTo>
                  <a:lnTo>
                    <a:pt x="4221" y="4396"/>
                  </a:lnTo>
                  <a:lnTo>
                    <a:pt x="4365" y="4403"/>
                  </a:lnTo>
                  <a:close/>
                </a:path>
                <a:path w="5714" h="24764">
                  <a:moveTo>
                    <a:pt x="5135" y="0"/>
                  </a:moveTo>
                  <a:lnTo>
                    <a:pt x="4223" y="4387"/>
                  </a:lnTo>
                  <a:lnTo>
                    <a:pt x="4368" y="4387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4">
                  <a:moveTo>
                    <a:pt x="873" y="20501"/>
                  </a:moveTo>
                  <a:lnTo>
                    <a:pt x="0" y="24704"/>
                  </a:lnTo>
                  <a:lnTo>
                    <a:pt x="134" y="24756"/>
                  </a:lnTo>
                  <a:lnTo>
                    <a:pt x="1002" y="20580"/>
                  </a:lnTo>
                  <a:lnTo>
                    <a:pt x="873" y="205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3445802" y="61575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4" y="4353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8" y="20547"/>
                  </a:moveTo>
                  <a:lnTo>
                    <a:pt x="0" y="24723"/>
                  </a:lnTo>
                  <a:lnTo>
                    <a:pt x="943" y="205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3445863" y="61575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8"/>
                  </a:lnTo>
                  <a:lnTo>
                    <a:pt x="4379" y="4365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5"/>
                  </a:moveTo>
                  <a:lnTo>
                    <a:pt x="0" y="24731"/>
                  </a:lnTo>
                  <a:lnTo>
                    <a:pt x="134" y="24784"/>
                  </a:lnTo>
                  <a:lnTo>
                    <a:pt x="1008" y="20576"/>
                  </a:lnTo>
                  <a:lnTo>
                    <a:pt x="870" y="2054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3445999" y="61576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4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3"/>
                  </a:moveTo>
                  <a:lnTo>
                    <a:pt x="0" y="24751"/>
                  </a:lnTo>
                  <a:lnTo>
                    <a:pt x="950" y="2055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3446072" y="61576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5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41"/>
                  </a:moveTo>
                  <a:lnTo>
                    <a:pt x="0" y="24761"/>
                  </a:lnTo>
                  <a:lnTo>
                    <a:pt x="952" y="2055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3446133" y="61576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0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40"/>
                  </a:moveTo>
                  <a:lnTo>
                    <a:pt x="0" y="24770"/>
                  </a:lnTo>
                  <a:lnTo>
                    <a:pt x="954" y="2055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3446206" y="615767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2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39"/>
                  </a:moveTo>
                  <a:lnTo>
                    <a:pt x="0" y="24780"/>
                  </a:lnTo>
                  <a:lnTo>
                    <a:pt x="957" y="2055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3446279" y="61576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3" y="4234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7"/>
                  </a:moveTo>
                  <a:lnTo>
                    <a:pt x="0" y="24790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3446340" y="615770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799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3446413" y="615772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0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9"/>
                  </a:lnTo>
                  <a:lnTo>
                    <a:pt x="964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3446477" y="61577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6"/>
                  </a:lnTo>
                  <a:lnTo>
                    <a:pt x="4407" y="4316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8"/>
                  </a:lnTo>
                  <a:lnTo>
                    <a:pt x="134" y="24871"/>
                  </a:lnTo>
                  <a:lnTo>
                    <a:pt x="1029" y="20564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3446611" y="61577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1"/>
                  </a:lnTo>
                  <a:lnTo>
                    <a:pt x="4348" y="4299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7"/>
                  </a:lnTo>
                  <a:lnTo>
                    <a:pt x="970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3446684" y="61577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7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29"/>
                  </a:moveTo>
                  <a:lnTo>
                    <a:pt x="0" y="24848"/>
                  </a:lnTo>
                  <a:lnTo>
                    <a:pt x="973" y="2054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3446745" y="6157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7"/>
                  </a:lnTo>
                  <a:lnTo>
                    <a:pt x="4353" y="4295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28"/>
                  </a:moveTo>
                  <a:lnTo>
                    <a:pt x="0" y="24856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3446818" y="6157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9"/>
                  </a:lnTo>
                  <a:lnTo>
                    <a:pt x="4355" y="4293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6"/>
                  </a:moveTo>
                  <a:lnTo>
                    <a:pt x="0" y="24867"/>
                  </a:lnTo>
                  <a:lnTo>
                    <a:pt x="977" y="2054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3446893" y="61578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0"/>
                  </a:lnTo>
                  <a:lnTo>
                    <a:pt x="4358" y="4291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25"/>
                  </a:moveTo>
                  <a:lnTo>
                    <a:pt x="0" y="24877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3446959" y="615786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5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3447039" y="615787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6"/>
                  </a:lnTo>
                  <a:lnTo>
                    <a:pt x="4351" y="4288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2"/>
                  </a:moveTo>
                  <a:lnTo>
                    <a:pt x="0" y="24840"/>
                  </a:lnTo>
                  <a:lnTo>
                    <a:pt x="972" y="2053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3447106" y="615789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1"/>
                  </a:lnTo>
                  <a:lnTo>
                    <a:pt x="4347" y="4286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1"/>
                  </a:moveTo>
                  <a:lnTo>
                    <a:pt x="0" y="24820"/>
                  </a:lnTo>
                  <a:lnTo>
                    <a:pt x="969" y="2053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3447186" y="615791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4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19"/>
                  </a:moveTo>
                  <a:lnTo>
                    <a:pt x="0" y="24796"/>
                  </a:lnTo>
                  <a:lnTo>
                    <a:pt x="964" y="2053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3447253" y="61579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8"/>
                  </a:lnTo>
                  <a:lnTo>
                    <a:pt x="4339" y="4283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5" y="20518"/>
                  </a:moveTo>
                  <a:lnTo>
                    <a:pt x="0" y="24776"/>
                  </a:lnTo>
                  <a:lnTo>
                    <a:pt x="960" y="2053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3447333" y="61579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6" y="0"/>
                  </a:moveTo>
                  <a:lnTo>
                    <a:pt x="4318" y="3979"/>
                  </a:lnTo>
                  <a:lnTo>
                    <a:pt x="4334" y="4281"/>
                  </a:lnTo>
                  <a:lnTo>
                    <a:pt x="5221" y="18"/>
                  </a:lnTo>
                  <a:close/>
                </a:path>
                <a:path w="5714" h="24764">
                  <a:moveTo>
                    <a:pt x="880" y="20517"/>
                  </a:moveTo>
                  <a:lnTo>
                    <a:pt x="0" y="24752"/>
                  </a:lnTo>
                  <a:lnTo>
                    <a:pt x="955" y="2053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3447416" y="61579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0" y="0"/>
                  </a:moveTo>
                  <a:lnTo>
                    <a:pt x="4317" y="3960"/>
                  </a:lnTo>
                  <a:lnTo>
                    <a:pt x="4330" y="4279"/>
                  </a:lnTo>
                  <a:lnTo>
                    <a:pt x="5215" y="18"/>
                  </a:lnTo>
                  <a:close/>
                </a:path>
                <a:path w="5714" h="24764">
                  <a:moveTo>
                    <a:pt x="875" y="20515"/>
                  </a:moveTo>
                  <a:lnTo>
                    <a:pt x="0" y="24728"/>
                  </a:lnTo>
                  <a:lnTo>
                    <a:pt x="951" y="205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3447483" y="615798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5"/>
                  </a:lnTo>
                  <a:lnTo>
                    <a:pt x="4326" y="4277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1" y="20514"/>
                  </a:moveTo>
                  <a:lnTo>
                    <a:pt x="0" y="24707"/>
                  </a:lnTo>
                  <a:lnTo>
                    <a:pt x="947" y="2053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3447563" y="61579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4">
                  <a:moveTo>
                    <a:pt x="867" y="20512"/>
                  </a:moveTo>
                  <a:lnTo>
                    <a:pt x="0" y="24684"/>
                  </a:lnTo>
                  <a:lnTo>
                    <a:pt x="942" y="205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3447630" y="615801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12"/>
                  </a:lnTo>
                  <a:lnTo>
                    <a:pt x="4312" y="4302"/>
                  </a:lnTo>
                  <a:lnTo>
                    <a:pt x="5200" y="28"/>
                  </a:lnTo>
                  <a:close/>
                </a:path>
                <a:path w="5714" h="24764">
                  <a:moveTo>
                    <a:pt x="863" y="20511"/>
                  </a:moveTo>
                  <a:lnTo>
                    <a:pt x="0" y="24664"/>
                  </a:lnTo>
                  <a:lnTo>
                    <a:pt x="938" y="2052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3447710" y="61580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3"/>
                  </a:lnTo>
                  <a:lnTo>
                    <a:pt x="4302" y="4314"/>
                  </a:lnTo>
                  <a:lnTo>
                    <a:pt x="5188" y="53"/>
                  </a:lnTo>
                  <a:close/>
                </a:path>
                <a:path w="5714" h="24764">
                  <a:moveTo>
                    <a:pt x="858" y="20500"/>
                  </a:moveTo>
                  <a:lnTo>
                    <a:pt x="0" y="24630"/>
                  </a:lnTo>
                  <a:lnTo>
                    <a:pt x="933" y="2051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3447777" y="61580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10" y="0"/>
                  </a:moveTo>
                  <a:lnTo>
                    <a:pt x="4312" y="3838"/>
                  </a:lnTo>
                  <a:lnTo>
                    <a:pt x="4294" y="4303"/>
                  </a:lnTo>
                  <a:lnTo>
                    <a:pt x="5177" y="53"/>
                  </a:lnTo>
                  <a:close/>
                </a:path>
                <a:path w="5714" h="24764">
                  <a:moveTo>
                    <a:pt x="854" y="20469"/>
                  </a:moveTo>
                  <a:lnTo>
                    <a:pt x="0" y="24580"/>
                  </a:lnTo>
                  <a:lnTo>
                    <a:pt x="930" y="2048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3447860" y="615814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7" y="0"/>
                  </a:moveTo>
                  <a:lnTo>
                    <a:pt x="4310" y="3783"/>
                  </a:lnTo>
                  <a:lnTo>
                    <a:pt x="4284" y="4289"/>
                  </a:lnTo>
                  <a:lnTo>
                    <a:pt x="5165" y="53"/>
                  </a:lnTo>
                  <a:close/>
                </a:path>
                <a:path w="5714" h="24764">
                  <a:moveTo>
                    <a:pt x="849" y="20431"/>
                  </a:moveTo>
                  <a:lnTo>
                    <a:pt x="0" y="24519"/>
                  </a:lnTo>
                  <a:lnTo>
                    <a:pt x="925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3447927" y="61581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7" y="0"/>
                  </a:moveTo>
                  <a:lnTo>
                    <a:pt x="4310" y="3738"/>
                  </a:lnTo>
                  <a:lnTo>
                    <a:pt x="4276" y="4278"/>
                  </a:lnTo>
                  <a:lnTo>
                    <a:pt x="5154" y="53"/>
                  </a:lnTo>
                  <a:close/>
                </a:path>
                <a:path w="5714" h="24764">
                  <a:moveTo>
                    <a:pt x="846" y="20400"/>
                  </a:moveTo>
                  <a:lnTo>
                    <a:pt x="0" y="24469"/>
                  </a:lnTo>
                  <a:lnTo>
                    <a:pt x="921" y="2041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3448007" y="61582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4" y="0"/>
                  </a:moveTo>
                  <a:lnTo>
                    <a:pt x="4308" y="3684"/>
                  </a:lnTo>
                  <a:lnTo>
                    <a:pt x="4267" y="4264"/>
                  </a:lnTo>
                  <a:lnTo>
                    <a:pt x="5142" y="53"/>
                  </a:lnTo>
                  <a:close/>
                </a:path>
                <a:path w="5714" h="24764">
                  <a:moveTo>
                    <a:pt x="841" y="20362"/>
                  </a:moveTo>
                  <a:lnTo>
                    <a:pt x="0" y="24410"/>
                  </a:lnTo>
                  <a:lnTo>
                    <a:pt x="916" y="2037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3448074" y="61582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4" y="0"/>
                  </a:moveTo>
                  <a:lnTo>
                    <a:pt x="4307" y="3639"/>
                  </a:lnTo>
                  <a:lnTo>
                    <a:pt x="4258" y="4253"/>
                  </a:lnTo>
                  <a:lnTo>
                    <a:pt x="5132" y="53"/>
                  </a:lnTo>
                  <a:close/>
                </a:path>
                <a:path w="5714" h="24764">
                  <a:moveTo>
                    <a:pt x="837" y="20331"/>
                  </a:moveTo>
                  <a:lnTo>
                    <a:pt x="0" y="24360"/>
                  </a:lnTo>
                  <a:lnTo>
                    <a:pt x="912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3448154" y="61583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2" y="0"/>
                  </a:moveTo>
                  <a:lnTo>
                    <a:pt x="4306" y="3585"/>
                  </a:lnTo>
                  <a:lnTo>
                    <a:pt x="4249" y="4239"/>
                  </a:lnTo>
                  <a:lnTo>
                    <a:pt x="5119" y="53"/>
                  </a:lnTo>
                  <a:close/>
                </a:path>
                <a:path w="5714" h="24764">
                  <a:moveTo>
                    <a:pt x="832" y="20294"/>
                  </a:moveTo>
                  <a:lnTo>
                    <a:pt x="0" y="24300"/>
                  </a:lnTo>
                  <a:lnTo>
                    <a:pt x="908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3448234" y="61583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39" y="0"/>
                  </a:moveTo>
                  <a:lnTo>
                    <a:pt x="4305" y="3531"/>
                  </a:lnTo>
                  <a:lnTo>
                    <a:pt x="4239" y="4226"/>
                  </a:lnTo>
                  <a:lnTo>
                    <a:pt x="5107" y="53"/>
                  </a:lnTo>
                  <a:close/>
                </a:path>
                <a:path w="5714" h="24764">
                  <a:moveTo>
                    <a:pt x="828" y="20257"/>
                  </a:moveTo>
                  <a:lnTo>
                    <a:pt x="0" y="24241"/>
                  </a:lnTo>
                  <a:lnTo>
                    <a:pt x="903" y="2027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3448301" y="61584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9" y="0"/>
                  </a:moveTo>
                  <a:lnTo>
                    <a:pt x="4304" y="3486"/>
                  </a:lnTo>
                  <a:lnTo>
                    <a:pt x="4231" y="4215"/>
                  </a:lnTo>
                  <a:lnTo>
                    <a:pt x="5097" y="53"/>
                  </a:lnTo>
                  <a:close/>
                </a:path>
                <a:path w="5714" h="24764">
                  <a:moveTo>
                    <a:pt x="824" y="20226"/>
                  </a:moveTo>
                  <a:lnTo>
                    <a:pt x="0" y="24191"/>
                  </a:lnTo>
                  <a:lnTo>
                    <a:pt x="899" y="2024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3448384" y="61584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2" y="4201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9" y="20188"/>
                  </a:moveTo>
                  <a:lnTo>
                    <a:pt x="0" y="24130"/>
                  </a:lnTo>
                  <a:lnTo>
                    <a:pt x="894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3448451" y="61585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5"/>
                  </a:lnTo>
                  <a:lnTo>
                    <a:pt x="4214" y="4190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5" y="20157"/>
                  </a:moveTo>
                  <a:lnTo>
                    <a:pt x="0" y="24080"/>
                  </a:lnTo>
                  <a:lnTo>
                    <a:pt x="890" y="201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3448531" y="61585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1"/>
                  </a:lnTo>
                  <a:lnTo>
                    <a:pt x="4204" y="417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10" y="20120"/>
                  </a:moveTo>
                  <a:lnTo>
                    <a:pt x="0" y="24020"/>
                  </a:lnTo>
                  <a:lnTo>
                    <a:pt x="886" y="2013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3448598" y="61586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3" y="0"/>
                  </a:moveTo>
                  <a:lnTo>
                    <a:pt x="4300" y="3286"/>
                  </a:lnTo>
                  <a:lnTo>
                    <a:pt x="4196" y="4165"/>
                  </a:lnTo>
                  <a:lnTo>
                    <a:pt x="5051" y="53"/>
                  </a:lnTo>
                  <a:close/>
                </a:path>
                <a:path w="5079" h="24129">
                  <a:moveTo>
                    <a:pt x="883" y="20101"/>
                  </a:moveTo>
                  <a:lnTo>
                    <a:pt x="0" y="23971"/>
                  </a:lnTo>
                  <a:lnTo>
                    <a:pt x="883" y="20101"/>
                  </a:lnTo>
                  <a:close/>
                </a:path>
                <a:path w="5079" h="24129">
                  <a:moveTo>
                    <a:pt x="807" y="20089"/>
                  </a:moveTo>
                  <a:close/>
                </a:path>
                <a:path w="5079" h="24129">
                  <a:moveTo>
                    <a:pt x="866" y="20098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3448678" y="61586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6" y="4151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92" y="20000"/>
                  </a:moveTo>
                  <a:lnTo>
                    <a:pt x="0" y="23911"/>
                  </a:lnTo>
                  <a:lnTo>
                    <a:pt x="892" y="200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3448758" y="61587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7" y="3178"/>
                  </a:lnTo>
                  <a:lnTo>
                    <a:pt x="4177" y="4138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8" y="19909"/>
                  </a:moveTo>
                  <a:lnTo>
                    <a:pt x="0" y="23852"/>
                  </a:lnTo>
                  <a:lnTo>
                    <a:pt x="898" y="1990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3448828" y="6158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098" y="408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4" y="19830"/>
                  </a:moveTo>
                  <a:lnTo>
                    <a:pt x="0" y="23800"/>
                  </a:lnTo>
                  <a:lnTo>
                    <a:pt x="904" y="1983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3448908" y="61588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88" y="4076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10" y="19739"/>
                  </a:moveTo>
                  <a:lnTo>
                    <a:pt x="800" y="19893"/>
                  </a:lnTo>
                  <a:lnTo>
                    <a:pt x="0" y="23741"/>
                  </a:lnTo>
                  <a:lnTo>
                    <a:pt x="910" y="197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3448975" y="61588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6" y="19663"/>
                  </a:moveTo>
                  <a:lnTo>
                    <a:pt x="799" y="19847"/>
                  </a:lnTo>
                  <a:lnTo>
                    <a:pt x="0" y="23691"/>
                  </a:lnTo>
                  <a:lnTo>
                    <a:pt x="916" y="1966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3449055" y="61589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5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2" y="19572"/>
                  </a:moveTo>
                  <a:lnTo>
                    <a:pt x="797" y="19793"/>
                  </a:lnTo>
                  <a:lnTo>
                    <a:pt x="0" y="23631"/>
                  </a:lnTo>
                  <a:lnTo>
                    <a:pt x="922" y="195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3449122" y="6158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040" y="4149"/>
                  </a:lnTo>
                  <a:lnTo>
                    <a:pt x="4970" y="53"/>
                  </a:lnTo>
                  <a:close/>
                </a:path>
                <a:path w="5079" h="24129">
                  <a:moveTo>
                    <a:pt x="928" y="19496"/>
                  </a:moveTo>
                  <a:lnTo>
                    <a:pt x="0" y="23582"/>
                  </a:lnTo>
                  <a:lnTo>
                    <a:pt x="928" y="1949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3449202" y="61590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2" y="4175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4" y="19406"/>
                  </a:moveTo>
                  <a:lnTo>
                    <a:pt x="0" y="23522"/>
                  </a:lnTo>
                  <a:lnTo>
                    <a:pt x="934" y="19406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3449269" y="6159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007" y="4198"/>
                  </a:lnTo>
                  <a:lnTo>
                    <a:pt x="4947" y="53"/>
                  </a:lnTo>
                  <a:close/>
                </a:path>
                <a:path w="5079" h="23495">
                  <a:moveTo>
                    <a:pt x="940" y="19329"/>
                  </a:moveTo>
                  <a:lnTo>
                    <a:pt x="0" y="23472"/>
                  </a:lnTo>
                  <a:lnTo>
                    <a:pt x="940" y="1932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3449352" y="6159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8" y="4226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6" y="19236"/>
                  </a:moveTo>
                  <a:lnTo>
                    <a:pt x="0" y="23411"/>
                  </a:lnTo>
                  <a:lnTo>
                    <a:pt x="946" y="1923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3449432" y="6159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3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3" y="19145"/>
                  </a:moveTo>
                  <a:lnTo>
                    <a:pt x="0" y="23352"/>
                  </a:lnTo>
                  <a:lnTo>
                    <a:pt x="953" y="1914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3449499" y="61592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69"/>
                  </a:moveTo>
                  <a:lnTo>
                    <a:pt x="0" y="23302"/>
                  </a:lnTo>
                  <a:lnTo>
                    <a:pt x="958" y="1906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3449579" y="61592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2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5" y="18978"/>
                  </a:moveTo>
                  <a:lnTo>
                    <a:pt x="0" y="23242"/>
                  </a:lnTo>
                  <a:lnTo>
                    <a:pt x="965" y="189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3449646" y="61593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2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3449726" y="61593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3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7" y="18813"/>
                  </a:moveTo>
                  <a:lnTo>
                    <a:pt x="0" y="23134"/>
                  </a:lnTo>
                  <a:lnTo>
                    <a:pt x="977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3449796" y="61594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8" y="4378"/>
                  </a:lnTo>
                  <a:lnTo>
                    <a:pt x="4867" y="52"/>
                  </a:lnTo>
                  <a:close/>
                </a:path>
                <a:path w="5079" h="23495">
                  <a:moveTo>
                    <a:pt x="983" y="18735"/>
                  </a:moveTo>
                  <a:lnTo>
                    <a:pt x="0" y="23084"/>
                  </a:lnTo>
                  <a:lnTo>
                    <a:pt x="983" y="1873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3449876" y="6159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0" y="4406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5"/>
                  </a:moveTo>
                  <a:lnTo>
                    <a:pt x="0" y="23026"/>
                  </a:lnTo>
                  <a:lnTo>
                    <a:pt x="989" y="1864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3449943" y="61595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7" y="0"/>
                  </a:moveTo>
                  <a:lnTo>
                    <a:pt x="3855" y="4430"/>
                  </a:lnTo>
                  <a:lnTo>
                    <a:pt x="4844" y="52"/>
                  </a:lnTo>
                  <a:close/>
                </a:path>
                <a:path w="5079" h="23495">
                  <a:moveTo>
                    <a:pt x="994" y="18570"/>
                  </a:moveTo>
                  <a:lnTo>
                    <a:pt x="0" y="22977"/>
                  </a:lnTo>
                  <a:lnTo>
                    <a:pt x="994" y="1857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3450023" y="6159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8"/>
                  </a:lnTo>
                  <a:lnTo>
                    <a:pt x="4832" y="52"/>
                  </a:lnTo>
                  <a:close/>
                </a:path>
                <a:path w="5079" h="23495">
                  <a:moveTo>
                    <a:pt x="1001" y="18481"/>
                  </a:moveTo>
                  <a:lnTo>
                    <a:pt x="0" y="22919"/>
                  </a:lnTo>
                  <a:lnTo>
                    <a:pt x="1001" y="184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3450103" y="61596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2" y="0"/>
                  </a:moveTo>
                  <a:lnTo>
                    <a:pt x="3820" y="4487"/>
                  </a:lnTo>
                  <a:lnTo>
                    <a:pt x="4820" y="52"/>
                  </a:lnTo>
                  <a:close/>
                </a:path>
                <a:path w="5079" h="22860">
                  <a:moveTo>
                    <a:pt x="1008" y="18392"/>
                  </a:moveTo>
                  <a:lnTo>
                    <a:pt x="0" y="22861"/>
                  </a:lnTo>
                  <a:lnTo>
                    <a:pt x="1008" y="1839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3450170" y="61596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2" y="0"/>
                  </a:moveTo>
                  <a:lnTo>
                    <a:pt x="3804" y="4511"/>
                  </a:lnTo>
                  <a:lnTo>
                    <a:pt x="4810" y="52"/>
                  </a:lnTo>
                  <a:close/>
                </a:path>
                <a:path w="5079" h="22860">
                  <a:moveTo>
                    <a:pt x="1013" y="18317"/>
                  </a:moveTo>
                  <a:lnTo>
                    <a:pt x="0" y="22813"/>
                  </a:lnTo>
                  <a:lnTo>
                    <a:pt x="1013" y="1831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3450253" y="61597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786" y="4540"/>
                  </a:lnTo>
                  <a:lnTo>
                    <a:pt x="4798" y="52"/>
                  </a:lnTo>
                  <a:close/>
                </a:path>
                <a:path w="5079" h="22860">
                  <a:moveTo>
                    <a:pt x="1030" y="18175"/>
                  </a:moveTo>
                  <a:lnTo>
                    <a:pt x="0" y="22753"/>
                  </a:lnTo>
                  <a:lnTo>
                    <a:pt x="1030" y="1817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3450320" y="61597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0" y="0"/>
                  </a:moveTo>
                  <a:lnTo>
                    <a:pt x="3771" y="4564"/>
                  </a:lnTo>
                  <a:lnTo>
                    <a:pt x="4788" y="52"/>
                  </a:lnTo>
                  <a:close/>
                </a:path>
                <a:path w="5079" h="22860">
                  <a:moveTo>
                    <a:pt x="1044" y="18059"/>
                  </a:moveTo>
                  <a:lnTo>
                    <a:pt x="0" y="22704"/>
                  </a:lnTo>
                  <a:lnTo>
                    <a:pt x="1044" y="1805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3450400" y="61598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8" y="0"/>
                  </a:moveTo>
                  <a:lnTo>
                    <a:pt x="3753" y="4592"/>
                  </a:lnTo>
                  <a:lnTo>
                    <a:pt x="4776" y="52"/>
                  </a:lnTo>
                  <a:close/>
                </a:path>
                <a:path w="5079" h="22860">
                  <a:moveTo>
                    <a:pt x="1061" y="17919"/>
                  </a:moveTo>
                  <a:lnTo>
                    <a:pt x="0" y="22646"/>
                  </a:lnTo>
                  <a:lnTo>
                    <a:pt x="1061" y="1791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3450467" y="61598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8" y="0"/>
                  </a:moveTo>
                  <a:lnTo>
                    <a:pt x="3738" y="4616"/>
                  </a:lnTo>
                  <a:lnTo>
                    <a:pt x="4766" y="52"/>
                  </a:lnTo>
                  <a:close/>
                </a:path>
                <a:path w="5079" h="22860">
                  <a:moveTo>
                    <a:pt x="1075" y="17803"/>
                  </a:moveTo>
                  <a:lnTo>
                    <a:pt x="0" y="22598"/>
                  </a:lnTo>
                  <a:lnTo>
                    <a:pt x="1075" y="1780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3450547" y="61599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720" y="4644"/>
                  </a:lnTo>
                  <a:lnTo>
                    <a:pt x="4754" y="52"/>
                  </a:lnTo>
                  <a:close/>
                </a:path>
                <a:path w="5079" h="22860">
                  <a:moveTo>
                    <a:pt x="1092" y="17664"/>
                  </a:moveTo>
                  <a:lnTo>
                    <a:pt x="0" y="22540"/>
                  </a:lnTo>
                  <a:lnTo>
                    <a:pt x="1092" y="176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3450614" y="61599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705" y="4668"/>
                  </a:lnTo>
                  <a:lnTo>
                    <a:pt x="4744" y="52"/>
                  </a:lnTo>
                  <a:close/>
                </a:path>
                <a:path w="5079" h="22860">
                  <a:moveTo>
                    <a:pt x="1106" y="17547"/>
                  </a:moveTo>
                  <a:lnTo>
                    <a:pt x="0" y="22492"/>
                  </a:lnTo>
                  <a:lnTo>
                    <a:pt x="1106" y="1754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3450694" y="61600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3" y="0"/>
                  </a:moveTo>
                  <a:lnTo>
                    <a:pt x="3687" y="4697"/>
                  </a:lnTo>
                  <a:lnTo>
                    <a:pt x="4731" y="52"/>
                  </a:lnTo>
                  <a:close/>
                </a:path>
                <a:path w="5079" h="22860">
                  <a:moveTo>
                    <a:pt x="1123" y="17408"/>
                  </a:moveTo>
                  <a:lnTo>
                    <a:pt x="0" y="22434"/>
                  </a:lnTo>
                  <a:lnTo>
                    <a:pt x="1123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3450777" y="6160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1" y="0"/>
                  </a:moveTo>
                  <a:lnTo>
                    <a:pt x="3668" y="4726"/>
                  </a:lnTo>
                  <a:lnTo>
                    <a:pt x="4719" y="52"/>
                  </a:lnTo>
                  <a:close/>
                </a:path>
                <a:path w="5079" h="22860">
                  <a:moveTo>
                    <a:pt x="1140" y="17265"/>
                  </a:moveTo>
                  <a:lnTo>
                    <a:pt x="0" y="22374"/>
                  </a:lnTo>
                  <a:lnTo>
                    <a:pt x="1140" y="172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3450844" y="61601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1" y="0"/>
                  </a:moveTo>
                  <a:lnTo>
                    <a:pt x="3653" y="4750"/>
                  </a:lnTo>
                  <a:lnTo>
                    <a:pt x="4709" y="52"/>
                  </a:lnTo>
                  <a:close/>
                </a:path>
                <a:path w="5079" h="22860">
                  <a:moveTo>
                    <a:pt x="1155" y="17148"/>
                  </a:moveTo>
                  <a:lnTo>
                    <a:pt x="0" y="22325"/>
                  </a:lnTo>
                  <a:lnTo>
                    <a:pt x="1155" y="1714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3450924" y="61601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9" y="0"/>
                  </a:moveTo>
                  <a:lnTo>
                    <a:pt x="3635" y="4778"/>
                  </a:lnTo>
                  <a:lnTo>
                    <a:pt x="4697" y="52"/>
                  </a:lnTo>
                  <a:close/>
                </a:path>
                <a:path w="5079" h="22860">
                  <a:moveTo>
                    <a:pt x="1172" y="17009"/>
                  </a:moveTo>
                  <a:lnTo>
                    <a:pt x="0" y="22267"/>
                  </a:lnTo>
                  <a:lnTo>
                    <a:pt x="1172" y="1700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3450991" y="61602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620" y="4802"/>
                  </a:lnTo>
                  <a:lnTo>
                    <a:pt x="4687" y="52"/>
                  </a:lnTo>
                  <a:close/>
                </a:path>
                <a:path w="5079" h="22225">
                  <a:moveTo>
                    <a:pt x="1186" y="16893"/>
                  </a:moveTo>
                  <a:lnTo>
                    <a:pt x="0" y="22219"/>
                  </a:lnTo>
                  <a:lnTo>
                    <a:pt x="1186" y="1689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3451071" y="61602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7" y="0"/>
                  </a:moveTo>
                  <a:lnTo>
                    <a:pt x="3602" y="4830"/>
                  </a:lnTo>
                  <a:lnTo>
                    <a:pt x="4675" y="52"/>
                  </a:lnTo>
                  <a:close/>
                </a:path>
                <a:path w="5079" h="22225">
                  <a:moveTo>
                    <a:pt x="1202" y="16754"/>
                  </a:moveTo>
                  <a:lnTo>
                    <a:pt x="0" y="22161"/>
                  </a:lnTo>
                  <a:lnTo>
                    <a:pt x="1202" y="1675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3451138" y="61603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7" y="0"/>
                  </a:moveTo>
                  <a:lnTo>
                    <a:pt x="3587" y="4854"/>
                  </a:lnTo>
                  <a:lnTo>
                    <a:pt x="4665" y="52"/>
                  </a:lnTo>
                  <a:close/>
                </a:path>
                <a:path w="5079" h="22225">
                  <a:moveTo>
                    <a:pt x="1217" y="16637"/>
                  </a:moveTo>
                  <a:lnTo>
                    <a:pt x="0" y="22112"/>
                  </a:lnTo>
                  <a:lnTo>
                    <a:pt x="1217" y="1663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3451221" y="61603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569" y="4883"/>
                  </a:lnTo>
                  <a:lnTo>
                    <a:pt x="3620" y="5016"/>
                  </a:lnTo>
                  <a:lnTo>
                    <a:pt x="4652" y="52"/>
                  </a:lnTo>
                  <a:close/>
                </a:path>
                <a:path w="5079" h="22225">
                  <a:moveTo>
                    <a:pt x="1234" y="16494"/>
                  </a:moveTo>
                  <a:lnTo>
                    <a:pt x="0" y="22053"/>
                  </a:lnTo>
                  <a:lnTo>
                    <a:pt x="1234" y="1649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3451305" y="61604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9" y="0"/>
                  </a:moveTo>
                  <a:lnTo>
                    <a:pt x="3536" y="4964"/>
                  </a:lnTo>
                  <a:lnTo>
                    <a:pt x="3584" y="5115"/>
                  </a:lnTo>
                  <a:lnTo>
                    <a:pt x="4637" y="52"/>
                  </a:lnTo>
                  <a:close/>
                </a:path>
                <a:path w="5079" h="22225">
                  <a:moveTo>
                    <a:pt x="1247" y="16355"/>
                  </a:moveTo>
                  <a:lnTo>
                    <a:pt x="0" y="21977"/>
                  </a:lnTo>
                  <a:lnTo>
                    <a:pt x="1247" y="1635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3451381" y="6160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9" y="0"/>
                  </a:moveTo>
                  <a:lnTo>
                    <a:pt x="3500" y="5047"/>
                  </a:lnTo>
                  <a:lnTo>
                    <a:pt x="3547" y="5197"/>
                  </a:lnTo>
                  <a:lnTo>
                    <a:pt x="4617" y="52"/>
                  </a:lnTo>
                  <a:close/>
                </a:path>
                <a:path w="5079" h="22225">
                  <a:moveTo>
                    <a:pt x="1252" y="16238"/>
                  </a:moveTo>
                  <a:lnTo>
                    <a:pt x="0" y="21883"/>
                  </a:lnTo>
                  <a:lnTo>
                    <a:pt x="1252" y="1623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3451473" y="61605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456" y="5145"/>
                  </a:lnTo>
                  <a:lnTo>
                    <a:pt x="3503" y="5295"/>
                  </a:lnTo>
                  <a:lnTo>
                    <a:pt x="4593" y="52"/>
                  </a:lnTo>
                  <a:close/>
                </a:path>
                <a:path w="5079" h="22225">
                  <a:moveTo>
                    <a:pt x="1257" y="16099"/>
                  </a:moveTo>
                  <a:lnTo>
                    <a:pt x="0" y="21770"/>
                  </a:lnTo>
                  <a:lnTo>
                    <a:pt x="1257" y="1609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3451549" y="61605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419" y="5227"/>
                  </a:lnTo>
                  <a:lnTo>
                    <a:pt x="3467" y="5377"/>
                  </a:lnTo>
                  <a:lnTo>
                    <a:pt x="4574" y="52"/>
                  </a:lnTo>
                  <a:close/>
                </a:path>
                <a:path w="5079" h="22225">
                  <a:moveTo>
                    <a:pt x="1262" y="15983"/>
                  </a:moveTo>
                  <a:lnTo>
                    <a:pt x="0" y="21676"/>
                  </a:lnTo>
                  <a:lnTo>
                    <a:pt x="1262" y="1598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3451641" y="61606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3" y="0"/>
                  </a:moveTo>
                  <a:lnTo>
                    <a:pt x="3375" y="5325"/>
                  </a:lnTo>
                  <a:lnTo>
                    <a:pt x="3423" y="5476"/>
                  </a:lnTo>
                  <a:lnTo>
                    <a:pt x="4551" y="52"/>
                  </a:lnTo>
                  <a:close/>
                </a:path>
                <a:path w="5079" h="21589">
                  <a:moveTo>
                    <a:pt x="1267" y="15843"/>
                  </a:moveTo>
                  <a:lnTo>
                    <a:pt x="0" y="21563"/>
                  </a:lnTo>
                  <a:lnTo>
                    <a:pt x="1267" y="1584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3451717" y="61606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339" y="5407"/>
                  </a:lnTo>
                  <a:lnTo>
                    <a:pt x="3386" y="5558"/>
                  </a:lnTo>
                  <a:lnTo>
                    <a:pt x="4531" y="52"/>
                  </a:lnTo>
                  <a:close/>
                </a:path>
                <a:path w="5079" h="21589">
                  <a:moveTo>
                    <a:pt x="1272" y="15727"/>
                  </a:moveTo>
                  <a:lnTo>
                    <a:pt x="0" y="21469"/>
                  </a:lnTo>
                  <a:lnTo>
                    <a:pt x="1272" y="1572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3451812" y="61607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39" y="0"/>
                  </a:moveTo>
                  <a:lnTo>
                    <a:pt x="3294" y="5509"/>
                  </a:lnTo>
                  <a:lnTo>
                    <a:pt x="3341" y="5659"/>
                  </a:lnTo>
                  <a:lnTo>
                    <a:pt x="4507" y="52"/>
                  </a:lnTo>
                  <a:close/>
                </a:path>
                <a:path w="5079" h="21589">
                  <a:moveTo>
                    <a:pt x="1278" y="15584"/>
                  </a:moveTo>
                  <a:lnTo>
                    <a:pt x="0" y="21353"/>
                  </a:lnTo>
                  <a:lnTo>
                    <a:pt x="1278" y="1558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3451888" y="61607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19" y="0"/>
                  </a:moveTo>
                  <a:lnTo>
                    <a:pt x="3257" y="5591"/>
                  </a:lnTo>
                  <a:lnTo>
                    <a:pt x="3304" y="5741"/>
                  </a:lnTo>
                  <a:lnTo>
                    <a:pt x="4487" y="52"/>
                  </a:lnTo>
                  <a:close/>
                </a:path>
                <a:path w="5079" h="21589">
                  <a:moveTo>
                    <a:pt x="1282" y="15467"/>
                  </a:moveTo>
                  <a:lnTo>
                    <a:pt x="0" y="21258"/>
                  </a:lnTo>
                  <a:lnTo>
                    <a:pt x="1282" y="1546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3451980" y="616081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396" y="0"/>
                  </a:moveTo>
                  <a:lnTo>
                    <a:pt x="3213" y="5689"/>
                  </a:lnTo>
                  <a:lnTo>
                    <a:pt x="3260" y="5840"/>
                  </a:lnTo>
                  <a:lnTo>
                    <a:pt x="4464" y="52"/>
                  </a:lnTo>
                  <a:close/>
                </a:path>
                <a:path w="5079" h="21589">
                  <a:moveTo>
                    <a:pt x="1288" y="15328"/>
                  </a:moveTo>
                  <a:lnTo>
                    <a:pt x="0" y="21146"/>
                  </a:lnTo>
                  <a:lnTo>
                    <a:pt x="1288" y="1532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3452071" y="61608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2" y="0"/>
                  </a:moveTo>
                  <a:lnTo>
                    <a:pt x="3169" y="5787"/>
                  </a:lnTo>
                  <a:lnTo>
                    <a:pt x="3211" y="5964"/>
                  </a:lnTo>
                  <a:lnTo>
                    <a:pt x="4440" y="52"/>
                  </a:lnTo>
                  <a:close/>
                </a:path>
                <a:path w="4445" h="21589">
                  <a:moveTo>
                    <a:pt x="1293" y="15189"/>
                  </a:moveTo>
                  <a:lnTo>
                    <a:pt x="0" y="21034"/>
                  </a:lnTo>
                  <a:lnTo>
                    <a:pt x="1293" y="1518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3452148" y="61609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3" y="0"/>
                  </a:moveTo>
                  <a:lnTo>
                    <a:pt x="3130" y="5879"/>
                  </a:lnTo>
                  <a:lnTo>
                    <a:pt x="3157" y="6131"/>
                  </a:lnTo>
                  <a:lnTo>
                    <a:pt x="4421" y="52"/>
                  </a:lnTo>
                  <a:close/>
                </a:path>
                <a:path w="4445" h="20954">
                  <a:moveTo>
                    <a:pt x="1298" y="15072"/>
                  </a:moveTo>
                  <a:lnTo>
                    <a:pt x="0" y="20939"/>
                  </a:lnTo>
                  <a:lnTo>
                    <a:pt x="1298" y="150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3452239" y="61609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9" y="0"/>
                  </a:moveTo>
                  <a:lnTo>
                    <a:pt x="3065" y="6079"/>
                  </a:lnTo>
                  <a:lnTo>
                    <a:pt x="3092" y="6331"/>
                  </a:lnTo>
                  <a:lnTo>
                    <a:pt x="4387" y="99"/>
                  </a:lnTo>
                  <a:close/>
                </a:path>
                <a:path w="4445" h="20954">
                  <a:moveTo>
                    <a:pt x="1304" y="14933"/>
                  </a:moveTo>
                  <a:lnTo>
                    <a:pt x="0" y="20826"/>
                  </a:lnTo>
                  <a:lnTo>
                    <a:pt x="1304" y="1493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3452319" y="616104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1" y="0"/>
                  </a:moveTo>
                  <a:lnTo>
                    <a:pt x="3009" y="6213"/>
                  </a:lnTo>
                  <a:lnTo>
                    <a:pt x="3058" y="6676"/>
                  </a:lnTo>
                  <a:lnTo>
                    <a:pt x="4402" y="208"/>
                  </a:lnTo>
                  <a:lnTo>
                    <a:pt x="4301" y="0"/>
                  </a:lnTo>
                  <a:close/>
                </a:path>
                <a:path w="4445" h="20954">
                  <a:moveTo>
                    <a:pt x="1418" y="14561"/>
                  </a:moveTo>
                  <a:lnTo>
                    <a:pt x="1280" y="14797"/>
                  </a:lnTo>
                  <a:lnTo>
                    <a:pt x="0" y="20688"/>
                  </a:lnTo>
                  <a:lnTo>
                    <a:pt x="167" y="20578"/>
                  </a:lnTo>
                  <a:lnTo>
                    <a:pt x="1418" y="14561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3452487" y="61612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8"/>
                  </a:lnTo>
                  <a:lnTo>
                    <a:pt x="4174" y="670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2" y="14144"/>
                  </a:moveTo>
                  <a:lnTo>
                    <a:pt x="1250" y="14353"/>
                  </a:lnTo>
                  <a:lnTo>
                    <a:pt x="0" y="20369"/>
                  </a:lnTo>
                  <a:lnTo>
                    <a:pt x="1372" y="1414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3452578" y="61613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8" y="0"/>
                  </a:moveTo>
                  <a:lnTo>
                    <a:pt x="2825" y="6605"/>
                  </a:lnTo>
                  <a:lnTo>
                    <a:pt x="2854" y="7162"/>
                  </a:lnTo>
                  <a:lnTo>
                    <a:pt x="4227" y="556"/>
                  </a:lnTo>
                  <a:lnTo>
                    <a:pt x="4198" y="0"/>
                  </a:lnTo>
                  <a:close/>
                </a:path>
                <a:path w="4445" h="20320">
                  <a:moveTo>
                    <a:pt x="1506" y="13646"/>
                  </a:moveTo>
                  <a:lnTo>
                    <a:pt x="1281" y="14030"/>
                  </a:lnTo>
                  <a:lnTo>
                    <a:pt x="0" y="20195"/>
                  </a:lnTo>
                  <a:lnTo>
                    <a:pt x="167" y="20085"/>
                  </a:lnTo>
                  <a:lnTo>
                    <a:pt x="1506" y="1364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3452746" y="61615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2" y="0"/>
                  </a:moveTo>
                  <a:lnTo>
                    <a:pt x="2686" y="6953"/>
                  </a:lnTo>
                  <a:lnTo>
                    <a:pt x="2702" y="7574"/>
                  </a:lnTo>
                  <a:lnTo>
                    <a:pt x="4205" y="348"/>
                  </a:lnTo>
                  <a:lnTo>
                    <a:pt x="4132" y="0"/>
                  </a:lnTo>
                  <a:close/>
                </a:path>
                <a:path w="4445" h="20320">
                  <a:moveTo>
                    <a:pt x="1563" y="13055"/>
                  </a:moveTo>
                  <a:lnTo>
                    <a:pt x="1338" y="13439"/>
                  </a:lnTo>
                  <a:lnTo>
                    <a:pt x="0" y="19877"/>
                  </a:lnTo>
                  <a:lnTo>
                    <a:pt x="167" y="19766"/>
                  </a:lnTo>
                  <a:lnTo>
                    <a:pt x="1563" y="1305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3452917" y="61617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4" y="0"/>
                  </a:moveTo>
                  <a:lnTo>
                    <a:pt x="2531" y="7374"/>
                  </a:lnTo>
                  <a:lnTo>
                    <a:pt x="2540" y="7711"/>
                  </a:lnTo>
                  <a:lnTo>
                    <a:pt x="4115" y="135"/>
                  </a:lnTo>
                  <a:lnTo>
                    <a:pt x="4064" y="0"/>
                  </a:lnTo>
                  <a:close/>
                </a:path>
                <a:path w="4445" h="19685">
                  <a:moveTo>
                    <a:pt x="1528" y="12578"/>
                  </a:moveTo>
                  <a:lnTo>
                    <a:pt x="1396" y="12835"/>
                  </a:lnTo>
                  <a:lnTo>
                    <a:pt x="0" y="19551"/>
                  </a:lnTo>
                  <a:lnTo>
                    <a:pt x="1528" y="125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3453008" y="61619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8" y="0"/>
                  </a:moveTo>
                  <a:lnTo>
                    <a:pt x="2449" y="7597"/>
                  </a:lnTo>
                  <a:lnTo>
                    <a:pt x="2457" y="7935"/>
                  </a:lnTo>
                  <a:lnTo>
                    <a:pt x="4084" y="113"/>
                  </a:lnTo>
                  <a:close/>
                </a:path>
                <a:path w="4445" h="19685">
                  <a:moveTo>
                    <a:pt x="1670" y="11723"/>
                  </a:moveTo>
                  <a:lnTo>
                    <a:pt x="1436" y="12467"/>
                  </a:lnTo>
                  <a:lnTo>
                    <a:pt x="0" y="19378"/>
                  </a:lnTo>
                  <a:lnTo>
                    <a:pt x="1670" y="1172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3453085" y="61619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85" y="10378"/>
                  </a:moveTo>
                  <a:lnTo>
                    <a:pt x="1556" y="11747"/>
                  </a:lnTo>
                  <a:lnTo>
                    <a:pt x="0" y="19232"/>
                  </a:lnTo>
                  <a:lnTo>
                    <a:pt x="167" y="19121"/>
                  </a:lnTo>
                  <a:lnTo>
                    <a:pt x="1985" y="10378"/>
                  </a:lnTo>
                  <a:close/>
                </a:path>
                <a:path w="4445" h="19685">
                  <a:moveTo>
                    <a:pt x="3998" y="0"/>
                  </a:moveTo>
                  <a:lnTo>
                    <a:pt x="2379" y="7785"/>
                  </a:lnTo>
                  <a:lnTo>
                    <a:pt x="2395" y="8406"/>
                  </a:lnTo>
                  <a:lnTo>
                    <a:pt x="4100" y="208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3453253" y="616220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51" y="9423"/>
                  </a:moveTo>
                  <a:lnTo>
                    <a:pt x="1818" y="10167"/>
                  </a:lnTo>
                  <a:lnTo>
                    <a:pt x="0" y="18912"/>
                  </a:lnTo>
                  <a:lnTo>
                    <a:pt x="2051" y="9423"/>
                  </a:lnTo>
                  <a:close/>
                </a:path>
                <a:path w="4445" h="19050">
                  <a:moveTo>
                    <a:pt x="3931" y="0"/>
                  </a:moveTo>
                  <a:lnTo>
                    <a:pt x="2227" y="8198"/>
                  </a:lnTo>
                  <a:lnTo>
                    <a:pt x="2167" y="8866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3453345" y="61623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5" y="0"/>
                  </a:moveTo>
                  <a:lnTo>
                    <a:pt x="0" y="18739"/>
                  </a:lnTo>
                  <a:lnTo>
                    <a:pt x="281" y="18460"/>
                  </a:lnTo>
                  <a:lnTo>
                    <a:pt x="4052" y="322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3453630" y="616264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69" y="0"/>
                  </a:moveTo>
                  <a:lnTo>
                    <a:pt x="0" y="18130"/>
                  </a:lnTo>
                  <a:lnTo>
                    <a:pt x="3824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3453717" y="616274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28" y="0"/>
                  </a:moveTo>
                  <a:lnTo>
                    <a:pt x="0" y="17935"/>
                  </a:lnTo>
                  <a:lnTo>
                    <a:pt x="3784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3453820" y="616285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0" y="0"/>
                  </a:moveTo>
                  <a:lnTo>
                    <a:pt x="0" y="17703"/>
                  </a:lnTo>
                  <a:lnTo>
                    <a:pt x="487" y="17143"/>
                  </a:lnTo>
                  <a:lnTo>
                    <a:pt x="3940" y="534"/>
                  </a:lnTo>
                  <a:lnTo>
                    <a:pt x="368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3454285" y="6163373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787"/>
                  </a:moveTo>
                  <a:lnTo>
                    <a:pt x="3556" y="330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203" y="16408"/>
                  </a:lnTo>
                  <a:lnTo>
                    <a:pt x="2247" y="14058"/>
                  </a:lnTo>
                  <a:lnTo>
                    <a:pt x="3302" y="11849"/>
                  </a:lnTo>
                  <a:lnTo>
                    <a:pt x="3924" y="9105"/>
                  </a:lnTo>
                  <a:lnTo>
                    <a:pt x="4330" y="7467"/>
                  </a:lnTo>
                  <a:lnTo>
                    <a:pt x="4457" y="5626"/>
                  </a:lnTo>
                  <a:lnTo>
                    <a:pt x="4483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3439297" y="6157188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930" y="215"/>
                  </a:moveTo>
                  <a:lnTo>
                    <a:pt x="2" y="14135"/>
                  </a:lnTo>
                  <a:lnTo>
                    <a:pt x="115" y="16408"/>
                  </a:lnTo>
                  <a:lnTo>
                    <a:pt x="954" y="20104"/>
                  </a:lnTo>
                  <a:lnTo>
                    <a:pt x="2059" y="22351"/>
                  </a:lnTo>
                  <a:lnTo>
                    <a:pt x="5310" y="25260"/>
                  </a:lnTo>
                  <a:lnTo>
                    <a:pt x="7127" y="26034"/>
                  </a:lnTo>
                  <a:lnTo>
                    <a:pt x="9590" y="26022"/>
                  </a:lnTo>
                  <a:lnTo>
                    <a:pt x="12245" y="25831"/>
                  </a:lnTo>
                  <a:lnTo>
                    <a:pt x="13779" y="24803"/>
                  </a:lnTo>
                  <a:lnTo>
                    <a:pt x="7495" y="24803"/>
                  </a:lnTo>
                  <a:lnTo>
                    <a:pt x="5920" y="24142"/>
                  </a:lnTo>
                  <a:lnTo>
                    <a:pt x="1234" y="14122"/>
                  </a:lnTo>
                  <a:lnTo>
                    <a:pt x="1305" y="12699"/>
                  </a:lnTo>
                  <a:lnTo>
                    <a:pt x="10238" y="1244"/>
                  </a:lnTo>
                  <a:lnTo>
                    <a:pt x="15017" y="1244"/>
                  </a:lnTo>
                  <a:lnTo>
                    <a:pt x="14478" y="825"/>
                  </a:lnTo>
                  <a:lnTo>
                    <a:pt x="9070" y="825"/>
                  </a:lnTo>
                  <a:lnTo>
                    <a:pt x="8930" y="215"/>
                  </a:lnTo>
                  <a:close/>
                </a:path>
                <a:path w="20320" h="26035">
                  <a:moveTo>
                    <a:pt x="15572" y="1676"/>
                  </a:moveTo>
                  <a:lnTo>
                    <a:pt x="14810" y="2654"/>
                  </a:lnTo>
                  <a:lnTo>
                    <a:pt x="16753" y="4152"/>
                  </a:lnTo>
                  <a:lnTo>
                    <a:pt x="17909" y="6489"/>
                  </a:lnTo>
                  <a:lnTo>
                    <a:pt x="18560" y="9601"/>
                  </a:lnTo>
                  <a:lnTo>
                    <a:pt x="18665" y="13233"/>
                  </a:lnTo>
                  <a:lnTo>
                    <a:pt x="18545" y="14109"/>
                  </a:lnTo>
                  <a:lnTo>
                    <a:pt x="9095" y="24803"/>
                  </a:lnTo>
                  <a:lnTo>
                    <a:pt x="13779" y="24803"/>
                  </a:lnTo>
                  <a:lnTo>
                    <a:pt x="19376" y="15849"/>
                  </a:lnTo>
                  <a:lnTo>
                    <a:pt x="18811" y="15722"/>
                  </a:lnTo>
                  <a:lnTo>
                    <a:pt x="19465" y="15722"/>
                  </a:lnTo>
                  <a:lnTo>
                    <a:pt x="19709" y="14681"/>
                  </a:lnTo>
                  <a:lnTo>
                    <a:pt x="19912" y="13233"/>
                  </a:lnTo>
                  <a:lnTo>
                    <a:pt x="19790" y="9423"/>
                  </a:lnTo>
                  <a:lnTo>
                    <a:pt x="19090" y="6032"/>
                  </a:lnTo>
                  <a:lnTo>
                    <a:pt x="17820" y="3416"/>
                  </a:lnTo>
                  <a:lnTo>
                    <a:pt x="15572" y="1676"/>
                  </a:lnTo>
                  <a:close/>
                </a:path>
                <a:path w="20320" h="26035">
                  <a:moveTo>
                    <a:pt x="8790" y="4406"/>
                  </a:moveTo>
                  <a:lnTo>
                    <a:pt x="3139" y="14681"/>
                  </a:lnTo>
                  <a:lnTo>
                    <a:pt x="3256" y="15722"/>
                  </a:lnTo>
                  <a:lnTo>
                    <a:pt x="9057" y="21907"/>
                  </a:lnTo>
                  <a:lnTo>
                    <a:pt x="10975" y="21894"/>
                  </a:lnTo>
                  <a:lnTo>
                    <a:pt x="12422" y="21158"/>
                  </a:lnTo>
                  <a:lnTo>
                    <a:pt x="12977" y="20662"/>
                  </a:lnTo>
                  <a:lnTo>
                    <a:pt x="9133" y="20662"/>
                  </a:lnTo>
                  <a:lnTo>
                    <a:pt x="8879" y="20637"/>
                  </a:lnTo>
                  <a:lnTo>
                    <a:pt x="4370" y="12699"/>
                  </a:lnTo>
                  <a:lnTo>
                    <a:pt x="4511" y="11912"/>
                  </a:lnTo>
                  <a:lnTo>
                    <a:pt x="9197" y="5575"/>
                  </a:lnTo>
                  <a:lnTo>
                    <a:pt x="8790" y="4406"/>
                  </a:lnTo>
                  <a:close/>
                </a:path>
                <a:path w="20320" h="26035">
                  <a:moveTo>
                    <a:pt x="13287" y="4775"/>
                  </a:moveTo>
                  <a:lnTo>
                    <a:pt x="11152" y="4775"/>
                  </a:lnTo>
                  <a:lnTo>
                    <a:pt x="11127" y="5397"/>
                  </a:lnTo>
                  <a:lnTo>
                    <a:pt x="15546" y="13385"/>
                  </a:lnTo>
                  <a:lnTo>
                    <a:pt x="15397" y="14249"/>
                  </a:lnTo>
                  <a:lnTo>
                    <a:pt x="14556" y="16967"/>
                  </a:lnTo>
                  <a:lnTo>
                    <a:pt x="13781" y="18275"/>
                  </a:lnTo>
                  <a:lnTo>
                    <a:pt x="11787" y="20078"/>
                  </a:lnTo>
                  <a:lnTo>
                    <a:pt x="10556" y="20662"/>
                  </a:lnTo>
                  <a:lnTo>
                    <a:pt x="12977" y="20662"/>
                  </a:lnTo>
                  <a:lnTo>
                    <a:pt x="14797" y="19037"/>
                  </a:lnTo>
                  <a:lnTo>
                    <a:pt x="15686" y="17525"/>
                  </a:lnTo>
                  <a:lnTo>
                    <a:pt x="16575" y="14681"/>
                  </a:lnTo>
                  <a:lnTo>
                    <a:pt x="16817" y="13385"/>
                  </a:lnTo>
                  <a:lnTo>
                    <a:pt x="16711" y="10604"/>
                  </a:lnTo>
                  <a:lnTo>
                    <a:pt x="16601" y="9423"/>
                  </a:lnTo>
                  <a:lnTo>
                    <a:pt x="16080" y="7823"/>
                  </a:lnTo>
                  <a:lnTo>
                    <a:pt x="14099" y="5232"/>
                  </a:lnTo>
                  <a:lnTo>
                    <a:pt x="13287" y="4775"/>
                  </a:lnTo>
                  <a:close/>
                </a:path>
                <a:path w="20320" h="26035">
                  <a:moveTo>
                    <a:pt x="19465" y="15722"/>
                  </a:moveTo>
                  <a:lnTo>
                    <a:pt x="18811" y="15722"/>
                  </a:lnTo>
                  <a:lnTo>
                    <a:pt x="19433" y="15849"/>
                  </a:lnTo>
                  <a:lnTo>
                    <a:pt x="19465" y="15722"/>
                  </a:lnTo>
                  <a:close/>
                </a:path>
                <a:path w="20320" h="26035">
                  <a:moveTo>
                    <a:pt x="4433" y="15112"/>
                  </a:moveTo>
                  <a:close/>
                </a:path>
                <a:path w="20320" h="26035">
                  <a:moveTo>
                    <a:pt x="2" y="14109"/>
                  </a:moveTo>
                  <a:close/>
                </a:path>
                <a:path w="20320" h="26035">
                  <a:moveTo>
                    <a:pt x="1234" y="14122"/>
                  </a:moveTo>
                  <a:close/>
                </a:path>
                <a:path w="20320" h="26035">
                  <a:moveTo>
                    <a:pt x="10771" y="4140"/>
                  </a:moveTo>
                  <a:lnTo>
                    <a:pt x="9880" y="4152"/>
                  </a:lnTo>
                  <a:lnTo>
                    <a:pt x="9413" y="4203"/>
                  </a:lnTo>
                  <a:lnTo>
                    <a:pt x="8790" y="4406"/>
                  </a:lnTo>
                  <a:lnTo>
                    <a:pt x="9197" y="5575"/>
                  </a:lnTo>
                  <a:lnTo>
                    <a:pt x="9641" y="5435"/>
                  </a:lnTo>
                  <a:lnTo>
                    <a:pt x="10086" y="5384"/>
                  </a:lnTo>
                  <a:lnTo>
                    <a:pt x="11038" y="5384"/>
                  </a:lnTo>
                  <a:lnTo>
                    <a:pt x="11152" y="4775"/>
                  </a:lnTo>
                  <a:lnTo>
                    <a:pt x="13287" y="4775"/>
                  </a:lnTo>
                  <a:lnTo>
                    <a:pt x="12791" y="4495"/>
                  </a:lnTo>
                  <a:lnTo>
                    <a:pt x="11191" y="4152"/>
                  </a:lnTo>
                  <a:lnTo>
                    <a:pt x="10771" y="4140"/>
                  </a:lnTo>
                  <a:close/>
                </a:path>
                <a:path w="20320" h="26035">
                  <a:moveTo>
                    <a:pt x="11095" y="5397"/>
                  </a:moveTo>
                  <a:close/>
                </a:path>
                <a:path w="20320" h="26035">
                  <a:moveTo>
                    <a:pt x="11038" y="5384"/>
                  </a:moveTo>
                  <a:lnTo>
                    <a:pt x="10086" y="5384"/>
                  </a:lnTo>
                  <a:lnTo>
                    <a:pt x="11095" y="5397"/>
                  </a:lnTo>
                  <a:close/>
                </a:path>
                <a:path w="20320" h="26035">
                  <a:moveTo>
                    <a:pt x="15017" y="1244"/>
                  </a:moveTo>
                  <a:lnTo>
                    <a:pt x="12207" y="1244"/>
                  </a:lnTo>
                  <a:lnTo>
                    <a:pt x="13667" y="1752"/>
                  </a:lnTo>
                  <a:lnTo>
                    <a:pt x="14810" y="2654"/>
                  </a:lnTo>
                  <a:lnTo>
                    <a:pt x="15572" y="1676"/>
                  </a:lnTo>
                  <a:lnTo>
                    <a:pt x="15017" y="1244"/>
                  </a:lnTo>
                  <a:close/>
                </a:path>
                <a:path w="20320" h="26035">
                  <a:moveTo>
                    <a:pt x="12499" y="0"/>
                  </a:moveTo>
                  <a:lnTo>
                    <a:pt x="10136" y="0"/>
                  </a:lnTo>
                  <a:lnTo>
                    <a:pt x="9514" y="76"/>
                  </a:lnTo>
                  <a:lnTo>
                    <a:pt x="8967" y="215"/>
                  </a:lnTo>
                  <a:lnTo>
                    <a:pt x="9020" y="609"/>
                  </a:lnTo>
                  <a:lnTo>
                    <a:pt x="9070" y="825"/>
                  </a:lnTo>
                  <a:lnTo>
                    <a:pt x="14478" y="825"/>
                  </a:lnTo>
                  <a:lnTo>
                    <a:pt x="14200" y="609"/>
                  </a:lnTo>
                  <a:lnTo>
                    <a:pt x="1249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3439217" y="618749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7" y="297"/>
                  </a:lnTo>
                  <a:lnTo>
                    <a:pt x="45" y="5009"/>
                  </a:lnTo>
                  <a:lnTo>
                    <a:pt x="0" y="9413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3439219" y="6187366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6" y="0"/>
                  </a:moveTo>
                  <a:lnTo>
                    <a:pt x="1963" y="129"/>
                  </a:lnTo>
                  <a:lnTo>
                    <a:pt x="0" y="9578"/>
                  </a:lnTo>
                  <a:lnTo>
                    <a:pt x="36" y="10494"/>
                  </a:lnTo>
                  <a:lnTo>
                    <a:pt x="221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3439254" y="6187322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6" y="0"/>
                  </a:moveTo>
                  <a:lnTo>
                    <a:pt x="0" y="10527"/>
                  </a:lnTo>
                  <a:lnTo>
                    <a:pt x="12" y="10853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3439267" y="618723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7" y="0"/>
                  </a:moveTo>
                  <a:lnTo>
                    <a:pt x="2253" y="88"/>
                  </a:lnTo>
                  <a:lnTo>
                    <a:pt x="0" y="10934"/>
                  </a:lnTo>
                  <a:lnTo>
                    <a:pt x="28" y="11525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3439295" y="61871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79" y="0"/>
                  </a:moveTo>
                  <a:lnTo>
                    <a:pt x="0" y="11552"/>
                  </a:lnTo>
                  <a:lnTo>
                    <a:pt x="16" y="11857"/>
                  </a:lnTo>
                  <a:lnTo>
                    <a:pt x="247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3439311" y="618710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6" y="0"/>
                  </a:moveTo>
                  <a:lnTo>
                    <a:pt x="2462" y="88"/>
                  </a:lnTo>
                  <a:lnTo>
                    <a:pt x="0" y="11939"/>
                  </a:lnTo>
                  <a:lnTo>
                    <a:pt x="31" y="12514"/>
                  </a:lnTo>
                  <a:lnTo>
                    <a:pt x="263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3439342" y="618706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82" y="0"/>
                  </a:moveTo>
                  <a:lnTo>
                    <a:pt x="0" y="12530"/>
                  </a:lnTo>
                  <a:lnTo>
                    <a:pt x="16" y="12836"/>
                  </a:lnTo>
                  <a:lnTo>
                    <a:pt x="2682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3439359" y="618701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56" y="0"/>
                  </a:moveTo>
                  <a:lnTo>
                    <a:pt x="0" y="12885"/>
                  </a:lnTo>
                  <a:lnTo>
                    <a:pt x="16" y="13191"/>
                  </a:lnTo>
                  <a:lnTo>
                    <a:pt x="27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3439376" y="618692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3" y="0"/>
                  </a:moveTo>
                  <a:lnTo>
                    <a:pt x="2739" y="89"/>
                  </a:lnTo>
                  <a:lnTo>
                    <a:pt x="0" y="13274"/>
                  </a:lnTo>
                  <a:lnTo>
                    <a:pt x="34" y="13835"/>
                  </a:lnTo>
                  <a:lnTo>
                    <a:pt x="291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3439412" y="6186883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8" y="0"/>
                  </a:moveTo>
                  <a:lnTo>
                    <a:pt x="0" y="13904"/>
                  </a:lnTo>
                  <a:lnTo>
                    <a:pt x="23" y="14177"/>
                  </a:lnTo>
                  <a:lnTo>
                    <a:pt x="296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3439432" y="618680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08" y="0"/>
                  </a:moveTo>
                  <a:lnTo>
                    <a:pt x="2933" y="89"/>
                  </a:lnTo>
                  <a:lnTo>
                    <a:pt x="0" y="14210"/>
                  </a:lnTo>
                  <a:lnTo>
                    <a:pt x="44" y="14720"/>
                  </a:lnTo>
                  <a:lnTo>
                    <a:pt x="310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3439479" y="618671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40" y="0"/>
                  </a:moveTo>
                  <a:lnTo>
                    <a:pt x="3065" y="89"/>
                  </a:lnTo>
                  <a:lnTo>
                    <a:pt x="0" y="14844"/>
                  </a:lnTo>
                  <a:lnTo>
                    <a:pt x="60" y="15277"/>
                  </a:lnTo>
                  <a:lnTo>
                    <a:pt x="3240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3439536" y="618662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5" y="0"/>
                  </a:moveTo>
                  <a:lnTo>
                    <a:pt x="3171" y="89"/>
                  </a:lnTo>
                  <a:lnTo>
                    <a:pt x="0" y="15352"/>
                  </a:lnTo>
                  <a:lnTo>
                    <a:pt x="99" y="15596"/>
                  </a:lnTo>
                  <a:lnTo>
                    <a:pt x="334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3439642" y="618657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9"/>
                  </a:lnTo>
                  <a:lnTo>
                    <a:pt x="53" y="15790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3439695" y="618649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4" y="0"/>
                  </a:moveTo>
                  <a:lnTo>
                    <a:pt x="3280" y="89"/>
                  </a:lnTo>
                  <a:lnTo>
                    <a:pt x="0" y="15876"/>
                  </a:lnTo>
                  <a:lnTo>
                    <a:pt x="99" y="16119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3439791" y="6186407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0" y="0"/>
                  </a:moveTo>
                  <a:lnTo>
                    <a:pt x="3346" y="89"/>
                  </a:lnTo>
                  <a:lnTo>
                    <a:pt x="0" y="16194"/>
                  </a:lnTo>
                  <a:lnTo>
                    <a:pt x="99" y="1643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3439884" y="618632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101" y="16789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3439985" y="618623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65"/>
                  </a:lnTo>
                  <a:lnTo>
                    <a:pt x="50" y="17005"/>
                  </a:lnTo>
                  <a:lnTo>
                    <a:pt x="101" y="17132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3440098" y="61861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7" y="89"/>
                  </a:lnTo>
                  <a:lnTo>
                    <a:pt x="0" y="17210"/>
                  </a:lnTo>
                  <a:lnTo>
                    <a:pt x="99" y="17453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3440188" y="618601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6" y="0"/>
                  </a:moveTo>
                  <a:lnTo>
                    <a:pt x="3619" y="139"/>
                  </a:lnTo>
                  <a:lnTo>
                    <a:pt x="0" y="17576"/>
                  </a:lnTo>
                  <a:lnTo>
                    <a:pt x="101" y="17818"/>
                  </a:lnTo>
                  <a:lnTo>
                    <a:pt x="165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3440352" y="618596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20" y="0"/>
                  </a:moveTo>
                  <a:lnTo>
                    <a:pt x="0" y="18009"/>
                  </a:lnTo>
                  <a:lnTo>
                    <a:pt x="53" y="18140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3440392" y="61858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49"/>
                  </a:lnTo>
                  <a:lnTo>
                    <a:pt x="50" y="18376"/>
                  </a:lnTo>
                  <a:lnTo>
                    <a:pt x="152" y="18630"/>
                  </a:lnTo>
                  <a:lnTo>
                    <a:pt x="2070" y="9359"/>
                  </a:lnTo>
                  <a:lnTo>
                    <a:pt x="2540" y="6540"/>
                  </a:lnTo>
                  <a:lnTo>
                    <a:pt x="2730" y="621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3440555" y="618574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83" y="6287"/>
                  </a:lnTo>
                  <a:lnTo>
                    <a:pt x="2827" y="5856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843" y="9849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1" y="12802"/>
                  </a:lnTo>
                  <a:lnTo>
                    <a:pt x="1339" y="12499"/>
                  </a:lnTo>
                  <a:lnTo>
                    <a:pt x="1843" y="984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3440651" y="618570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6" y="0"/>
                  </a:moveTo>
                  <a:lnTo>
                    <a:pt x="2716" y="5921"/>
                  </a:lnTo>
                  <a:lnTo>
                    <a:pt x="2842" y="5698"/>
                  </a:lnTo>
                  <a:lnTo>
                    <a:pt x="4026" y="0"/>
                  </a:lnTo>
                  <a:close/>
                </a:path>
                <a:path w="4445" h="19685">
                  <a:moveTo>
                    <a:pt x="1281" y="12827"/>
                  </a:moveTo>
                  <a:lnTo>
                    <a:pt x="0" y="18996"/>
                  </a:lnTo>
                  <a:lnTo>
                    <a:pt x="53" y="19128"/>
                  </a:lnTo>
                  <a:lnTo>
                    <a:pt x="1327" y="12992"/>
                  </a:lnTo>
                  <a:lnTo>
                    <a:pt x="1281" y="1282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3440705" y="61856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3" y="0"/>
                  </a:moveTo>
                  <a:lnTo>
                    <a:pt x="2791" y="5742"/>
                  </a:lnTo>
                  <a:lnTo>
                    <a:pt x="2917" y="5519"/>
                  </a:lnTo>
                  <a:lnTo>
                    <a:pt x="4063" y="0"/>
                  </a:lnTo>
                  <a:close/>
                </a:path>
                <a:path w="4445" h="19685">
                  <a:moveTo>
                    <a:pt x="1274" y="13045"/>
                  </a:moveTo>
                  <a:lnTo>
                    <a:pt x="0" y="19178"/>
                  </a:lnTo>
                  <a:lnTo>
                    <a:pt x="53" y="19310"/>
                  </a:lnTo>
                  <a:lnTo>
                    <a:pt x="1320" y="13211"/>
                  </a:lnTo>
                  <a:lnTo>
                    <a:pt x="1274" y="130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3440757" y="61856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0" y="0"/>
                  </a:moveTo>
                  <a:lnTo>
                    <a:pt x="2863" y="5570"/>
                  </a:lnTo>
                  <a:lnTo>
                    <a:pt x="2989" y="5347"/>
                  </a:lnTo>
                  <a:lnTo>
                    <a:pt x="4100" y="0"/>
                  </a:lnTo>
                  <a:close/>
                </a:path>
                <a:path w="4445" h="19685">
                  <a:moveTo>
                    <a:pt x="1267" y="13254"/>
                  </a:moveTo>
                  <a:lnTo>
                    <a:pt x="0" y="19353"/>
                  </a:lnTo>
                  <a:lnTo>
                    <a:pt x="53" y="19485"/>
                  </a:lnTo>
                  <a:lnTo>
                    <a:pt x="1313" y="13420"/>
                  </a:lnTo>
                  <a:lnTo>
                    <a:pt x="1267" y="13254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3440801" y="61855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0" y="0"/>
                  </a:moveTo>
                  <a:lnTo>
                    <a:pt x="2924" y="5425"/>
                  </a:lnTo>
                  <a:lnTo>
                    <a:pt x="3050" y="5202"/>
                  </a:lnTo>
                  <a:lnTo>
                    <a:pt x="4130" y="0"/>
                  </a:lnTo>
                  <a:close/>
                </a:path>
                <a:path w="4445" h="19685">
                  <a:moveTo>
                    <a:pt x="1261" y="13431"/>
                  </a:moveTo>
                  <a:lnTo>
                    <a:pt x="0" y="19501"/>
                  </a:lnTo>
                  <a:lnTo>
                    <a:pt x="53" y="19632"/>
                  </a:lnTo>
                  <a:lnTo>
                    <a:pt x="1306" y="13597"/>
                  </a:lnTo>
                  <a:lnTo>
                    <a:pt x="1261" y="1343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3440853" y="618552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7" y="0"/>
                  </a:moveTo>
                  <a:lnTo>
                    <a:pt x="2997" y="5252"/>
                  </a:lnTo>
                  <a:lnTo>
                    <a:pt x="3122" y="5029"/>
                  </a:lnTo>
                  <a:lnTo>
                    <a:pt x="4167" y="0"/>
                  </a:lnTo>
                  <a:close/>
                </a:path>
                <a:path w="4445" h="20320">
                  <a:moveTo>
                    <a:pt x="1253" y="13642"/>
                  </a:moveTo>
                  <a:lnTo>
                    <a:pt x="0" y="19677"/>
                  </a:lnTo>
                  <a:lnTo>
                    <a:pt x="53" y="19808"/>
                  </a:lnTo>
                  <a:lnTo>
                    <a:pt x="1299" y="13808"/>
                  </a:lnTo>
                  <a:lnTo>
                    <a:pt x="1253" y="1364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3440906" y="61854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3069" y="5079"/>
                  </a:lnTo>
                  <a:lnTo>
                    <a:pt x="3195" y="4857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246" y="13852"/>
                  </a:moveTo>
                  <a:lnTo>
                    <a:pt x="0" y="19852"/>
                  </a:lnTo>
                  <a:lnTo>
                    <a:pt x="53" y="19983"/>
                  </a:lnTo>
                  <a:lnTo>
                    <a:pt x="1292" y="14018"/>
                  </a:lnTo>
                  <a:lnTo>
                    <a:pt x="1246" y="1385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3440960" y="61854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44" y="4901"/>
                  </a:lnTo>
                  <a:lnTo>
                    <a:pt x="3270" y="4678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39" y="14070"/>
                  </a:moveTo>
                  <a:lnTo>
                    <a:pt x="0" y="20034"/>
                  </a:lnTo>
                  <a:lnTo>
                    <a:pt x="53" y="20165"/>
                  </a:lnTo>
                  <a:lnTo>
                    <a:pt x="1285" y="14236"/>
                  </a:lnTo>
                  <a:lnTo>
                    <a:pt x="1239" y="140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3441003" y="61853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72" y="0"/>
                  </a:moveTo>
                  <a:lnTo>
                    <a:pt x="3204" y="4756"/>
                  </a:lnTo>
                  <a:lnTo>
                    <a:pt x="3330" y="4533"/>
                  </a:lnTo>
                  <a:lnTo>
                    <a:pt x="4272" y="0"/>
                  </a:lnTo>
                  <a:close/>
                </a:path>
                <a:path w="4445" h="20320">
                  <a:moveTo>
                    <a:pt x="1232" y="14247"/>
                  </a:moveTo>
                  <a:lnTo>
                    <a:pt x="0" y="20181"/>
                  </a:lnTo>
                  <a:lnTo>
                    <a:pt x="53" y="20313"/>
                  </a:lnTo>
                  <a:lnTo>
                    <a:pt x="1278" y="14413"/>
                  </a:lnTo>
                  <a:lnTo>
                    <a:pt x="1232" y="1424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3441056" y="61853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8" y="0"/>
                  </a:moveTo>
                  <a:lnTo>
                    <a:pt x="3277" y="4582"/>
                  </a:lnTo>
                  <a:lnTo>
                    <a:pt x="3403" y="4360"/>
                  </a:lnTo>
                  <a:lnTo>
                    <a:pt x="4308" y="0"/>
                  </a:lnTo>
                  <a:close/>
                </a:path>
                <a:path w="4445" h="20954">
                  <a:moveTo>
                    <a:pt x="1225" y="14458"/>
                  </a:moveTo>
                  <a:lnTo>
                    <a:pt x="0" y="20357"/>
                  </a:lnTo>
                  <a:lnTo>
                    <a:pt x="53" y="20489"/>
                  </a:lnTo>
                  <a:lnTo>
                    <a:pt x="1271" y="14624"/>
                  </a:lnTo>
                  <a:lnTo>
                    <a:pt x="1225" y="144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3441108" y="61852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2" y="0"/>
                  </a:moveTo>
                  <a:lnTo>
                    <a:pt x="4256" y="94"/>
                  </a:lnTo>
                  <a:lnTo>
                    <a:pt x="3349" y="4457"/>
                  </a:lnTo>
                  <a:lnTo>
                    <a:pt x="3595" y="4023"/>
                  </a:lnTo>
                  <a:lnTo>
                    <a:pt x="4432" y="0"/>
                  </a:lnTo>
                  <a:close/>
                </a:path>
                <a:path w="4445" h="20954">
                  <a:moveTo>
                    <a:pt x="1218" y="14715"/>
                  </a:moveTo>
                  <a:lnTo>
                    <a:pt x="0" y="20579"/>
                  </a:lnTo>
                  <a:lnTo>
                    <a:pt x="98" y="20821"/>
                  </a:lnTo>
                  <a:lnTo>
                    <a:pt x="1304" y="15027"/>
                  </a:lnTo>
                  <a:lnTo>
                    <a:pt x="1218" y="1471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3441214" y="61851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6" y="0"/>
                  </a:moveTo>
                  <a:lnTo>
                    <a:pt x="4330" y="94"/>
                  </a:lnTo>
                  <a:lnTo>
                    <a:pt x="3496" y="4106"/>
                  </a:lnTo>
                  <a:lnTo>
                    <a:pt x="3710" y="3728"/>
                  </a:lnTo>
                  <a:lnTo>
                    <a:pt x="4506" y="0"/>
                  </a:lnTo>
                  <a:close/>
                </a:path>
                <a:path w="5079" h="21589">
                  <a:moveTo>
                    <a:pt x="1203" y="15143"/>
                  </a:moveTo>
                  <a:lnTo>
                    <a:pt x="0" y="20937"/>
                  </a:lnTo>
                  <a:lnTo>
                    <a:pt x="98" y="21178"/>
                  </a:lnTo>
                  <a:lnTo>
                    <a:pt x="1290" y="15455"/>
                  </a:lnTo>
                  <a:lnTo>
                    <a:pt x="1203" y="1514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3441310" y="61851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6" y="0"/>
                  </a:moveTo>
                  <a:lnTo>
                    <a:pt x="3624" y="3768"/>
                  </a:lnTo>
                  <a:lnTo>
                    <a:pt x="4486" y="0"/>
                  </a:lnTo>
                  <a:close/>
                </a:path>
                <a:path w="5079" h="21589">
                  <a:moveTo>
                    <a:pt x="1190" y="15484"/>
                  </a:moveTo>
                  <a:lnTo>
                    <a:pt x="0" y="21213"/>
                  </a:lnTo>
                  <a:lnTo>
                    <a:pt x="53" y="21345"/>
                  </a:lnTo>
                  <a:lnTo>
                    <a:pt x="1236" y="15650"/>
                  </a:lnTo>
                  <a:lnTo>
                    <a:pt x="1190" y="1548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3441363" y="618505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3" y="0"/>
                  </a:moveTo>
                  <a:lnTo>
                    <a:pt x="3651" y="3816"/>
                  </a:lnTo>
                  <a:lnTo>
                    <a:pt x="4523" y="0"/>
                  </a:lnTo>
                  <a:close/>
                </a:path>
                <a:path w="5079" h="21589">
                  <a:moveTo>
                    <a:pt x="1183" y="15694"/>
                  </a:moveTo>
                  <a:lnTo>
                    <a:pt x="0" y="21388"/>
                  </a:lnTo>
                  <a:lnTo>
                    <a:pt x="53" y="21520"/>
                  </a:lnTo>
                  <a:lnTo>
                    <a:pt x="1229" y="15860"/>
                  </a:lnTo>
                  <a:lnTo>
                    <a:pt x="1183" y="1569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3441415" y="61850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677" y="3864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175" y="15905"/>
                  </a:moveTo>
                  <a:lnTo>
                    <a:pt x="0" y="21564"/>
                  </a:lnTo>
                  <a:lnTo>
                    <a:pt x="53" y="21696"/>
                  </a:lnTo>
                  <a:lnTo>
                    <a:pt x="1221" y="16071"/>
                  </a:lnTo>
                  <a:lnTo>
                    <a:pt x="1175" y="1590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3441461" y="618496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700" y="3905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169" y="16088"/>
                  </a:moveTo>
                  <a:lnTo>
                    <a:pt x="0" y="21718"/>
                  </a:lnTo>
                  <a:lnTo>
                    <a:pt x="1215" y="16255"/>
                  </a:lnTo>
                  <a:lnTo>
                    <a:pt x="1169" y="1608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3441523" y="61849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717" y="3953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152" y="16298"/>
                  </a:moveTo>
                  <a:lnTo>
                    <a:pt x="0" y="21843"/>
                  </a:lnTo>
                  <a:lnTo>
                    <a:pt x="1198" y="16465"/>
                  </a:lnTo>
                  <a:lnTo>
                    <a:pt x="1152" y="1629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3441594" y="61848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725" y="4001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126" y="16509"/>
                  </a:moveTo>
                  <a:lnTo>
                    <a:pt x="0" y="21930"/>
                  </a:lnTo>
                  <a:lnTo>
                    <a:pt x="1172" y="16676"/>
                  </a:lnTo>
                  <a:lnTo>
                    <a:pt x="1126" y="1650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3441665" y="61848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3" y="0"/>
                  </a:moveTo>
                  <a:lnTo>
                    <a:pt x="3733" y="4049"/>
                  </a:lnTo>
                  <a:lnTo>
                    <a:pt x="4653" y="0"/>
                  </a:lnTo>
                  <a:close/>
                </a:path>
                <a:path w="5079" h="22225">
                  <a:moveTo>
                    <a:pt x="1100" y="16720"/>
                  </a:moveTo>
                  <a:lnTo>
                    <a:pt x="0" y="22016"/>
                  </a:lnTo>
                  <a:lnTo>
                    <a:pt x="1146" y="16887"/>
                  </a:lnTo>
                  <a:lnTo>
                    <a:pt x="1100" y="1672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3441724" y="61847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8" y="0"/>
                  </a:moveTo>
                  <a:lnTo>
                    <a:pt x="3739" y="4089"/>
                  </a:lnTo>
                  <a:lnTo>
                    <a:pt x="4668" y="0"/>
                  </a:lnTo>
                  <a:close/>
                </a:path>
                <a:path w="5079" h="22225">
                  <a:moveTo>
                    <a:pt x="1078" y="16897"/>
                  </a:moveTo>
                  <a:lnTo>
                    <a:pt x="0" y="22088"/>
                  </a:lnTo>
                  <a:lnTo>
                    <a:pt x="1124" y="17064"/>
                  </a:lnTo>
                  <a:lnTo>
                    <a:pt x="1078" y="168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3441798" y="61847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6" y="0"/>
                  </a:moveTo>
                  <a:lnTo>
                    <a:pt x="3747" y="4138"/>
                  </a:lnTo>
                  <a:lnTo>
                    <a:pt x="4686" y="0"/>
                  </a:lnTo>
                  <a:close/>
                </a:path>
                <a:path w="5079" h="22225">
                  <a:moveTo>
                    <a:pt x="1051" y="17114"/>
                  </a:moveTo>
                  <a:lnTo>
                    <a:pt x="0" y="22177"/>
                  </a:lnTo>
                  <a:lnTo>
                    <a:pt x="1110" y="1721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3441868" y="6184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4" y="0"/>
                  </a:moveTo>
                  <a:lnTo>
                    <a:pt x="3755" y="4186"/>
                  </a:lnTo>
                  <a:lnTo>
                    <a:pt x="4704" y="0"/>
                  </a:lnTo>
                  <a:close/>
                </a:path>
                <a:path w="5079" h="22860">
                  <a:moveTo>
                    <a:pt x="1038" y="17265"/>
                  </a:moveTo>
                  <a:lnTo>
                    <a:pt x="0" y="22264"/>
                  </a:lnTo>
                  <a:lnTo>
                    <a:pt x="1106" y="1732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3441939" y="61846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60">
                  <a:moveTo>
                    <a:pt x="1033" y="17370"/>
                  </a:moveTo>
                  <a:lnTo>
                    <a:pt x="0" y="22345"/>
                  </a:lnTo>
                  <a:lnTo>
                    <a:pt x="1101" y="1743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3441999" y="61846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8" y="0"/>
                  </a:moveTo>
                  <a:lnTo>
                    <a:pt x="3770" y="4227"/>
                  </a:lnTo>
                  <a:lnTo>
                    <a:pt x="4728" y="0"/>
                  </a:lnTo>
                  <a:close/>
                </a:path>
                <a:path w="5079" h="22860">
                  <a:moveTo>
                    <a:pt x="1029" y="17421"/>
                  </a:moveTo>
                  <a:lnTo>
                    <a:pt x="0" y="22376"/>
                  </a:lnTo>
                  <a:lnTo>
                    <a:pt x="1097" y="1748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3442069" y="61846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7" y="0"/>
                  </a:moveTo>
                  <a:lnTo>
                    <a:pt x="3767" y="4279"/>
                  </a:lnTo>
                  <a:lnTo>
                    <a:pt x="3921" y="4288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60">
                  <a:moveTo>
                    <a:pt x="1024" y="17483"/>
                  </a:moveTo>
                  <a:lnTo>
                    <a:pt x="0" y="22414"/>
                  </a:lnTo>
                  <a:lnTo>
                    <a:pt x="133" y="22487"/>
                  </a:lnTo>
                  <a:lnTo>
                    <a:pt x="1150" y="1760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3442214" y="61846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2" y="0"/>
                  </a:moveTo>
                  <a:lnTo>
                    <a:pt x="3782" y="4285"/>
                  </a:lnTo>
                  <a:lnTo>
                    <a:pt x="3935" y="4294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60">
                  <a:moveTo>
                    <a:pt x="1014" y="17606"/>
                  </a:moveTo>
                  <a:lnTo>
                    <a:pt x="0" y="22490"/>
                  </a:lnTo>
                  <a:lnTo>
                    <a:pt x="133" y="22563"/>
                  </a:lnTo>
                  <a:lnTo>
                    <a:pt x="1140" y="17724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3442335" y="61846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830"/>
                  </a:moveTo>
                  <a:lnTo>
                    <a:pt x="1003" y="17716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30" y="17830"/>
                  </a:lnTo>
                  <a:close/>
                </a:path>
                <a:path w="5079" h="22860">
                  <a:moveTo>
                    <a:pt x="1206" y="17907"/>
                  </a:moveTo>
                  <a:lnTo>
                    <a:pt x="152" y="22631"/>
                  </a:lnTo>
                  <a:lnTo>
                    <a:pt x="1206" y="17907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3442559" y="61846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0" y="0"/>
                  </a:moveTo>
                  <a:lnTo>
                    <a:pt x="3833" y="4219"/>
                  </a:lnTo>
                  <a:lnTo>
                    <a:pt x="4789" y="1"/>
                  </a:lnTo>
                  <a:close/>
                </a:path>
                <a:path w="5079" h="22860">
                  <a:moveTo>
                    <a:pt x="991" y="17901"/>
                  </a:moveTo>
                  <a:lnTo>
                    <a:pt x="0" y="22671"/>
                  </a:lnTo>
                  <a:lnTo>
                    <a:pt x="1058" y="1796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3442618" y="61846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840" y="4218"/>
                  </a:lnTo>
                  <a:lnTo>
                    <a:pt x="4795" y="1"/>
                  </a:lnTo>
                  <a:close/>
                </a:path>
                <a:path w="5079" h="22860">
                  <a:moveTo>
                    <a:pt x="986" y="17952"/>
                  </a:moveTo>
                  <a:lnTo>
                    <a:pt x="0" y="22702"/>
                  </a:lnTo>
                  <a:lnTo>
                    <a:pt x="1054" y="18016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3442689" y="61846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4" y="0"/>
                  </a:moveTo>
                  <a:lnTo>
                    <a:pt x="3848" y="4216"/>
                  </a:lnTo>
                  <a:lnTo>
                    <a:pt x="4803" y="1"/>
                  </a:lnTo>
                  <a:close/>
                </a:path>
                <a:path w="5079" h="22860">
                  <a:moveTo>
                    <a:pt x="982" y="18013"/>
                  </a:moveTo>
                  <a:lnTo>
                    <a:pt x="0" y="22740"/>
                  </a:lnTo>
                  <a:lnTo>
                    <a:pt x="1049" y="1807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3442760" y="61846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60">
                  <a:moveTo>
                    <a:pt x="977" y="18073"/>
                  </a:moveTo>
                  <a:lnTo>
                    <a:pt x="0" y="22777"/>
                  </a:lnTo>
                  <a:lnTo>
                    <a:pt x="1044" y="1813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3442833" y="61846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60">
                  <a:moveTo>
                    <a:pt x="972" y="18136"/>
                  </a:moveTo>
                  <a:lnTo>
                    <a:pt x="0" y="22815"/>
                  </a:lnTo>
                  <a:lnTo>
                    <a:pt x="1039" y="18200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3442893" y="6184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6" y="0"/>
                  </a:moveTo>
                  <a:lnTo>
                    <a:pt x="3850" y="4316"/>
                  </a:lnTo>
                  <a:lnTo>
                    <a:pt x="4003" y="4324"/>
                  </a:lnTo>
                  <a:lnTo>
                    <a:pt x="4903" y="2"/>
                  </a:lnTo>
                  <a:lnTo>
                    <a:pt x="4746" y="0"/>
                  </a:lnTo>
                  <a:close/>
                </a:path>
                <a:path w="5079" h="23495">
                  <a:moveTo>
                    <a:pt x="968" y="18187"/>
                  </a:moveTo>
                  <a:lnTo>
                    <a:pt x="0" y="22846"/>
                  </a:lnTo>
                  <a:lnTo>
                    <a:pt x="133" y="22919"/>
                  </a:lnTo>
                  <a:lnTo>
                    <a:pt x="1093" y="1830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3443034" y="618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58" y="18308"/>
                  </a:moveTo>
                  <a:lnTo>
                    <a:pt x="0" y="22921"/>
                  </a:lnTo>
                  <a:lnTo>
                    <a:pt x="1025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3443105" y="61846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8" y="1"/>
                  </a:lnTo>
                  <a:close/>
                </a:path>
                <a:path w="5079" h="23495">
                  <a:moveTo>
                    <a:pt x="953" y="18369"/>
                  </a:moveTo>
                  <a:lnTo>
                    <a:pt x="0" y="22958"/>
                  </a:lnTo>
                  <a:lnTo>
                    <a:pt x="1021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3443167" y="6184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6" y="0"/>
                  </a:moveTo>
                  <a:lnTo>
                    <a:pt x="3902" y="4208"/>
                  </a:lnTo>
                  <a:lnTo>
                    <a:pt x="4855" y="1"/>
                  </a:lnTo>
                  <a:close/>
                </a:path>
                <a:path w="5079" h="23495">
                  <a:moveTo>
                    <a:pt x="949" y="18422"/>
                  </a:moveTo>
                  <a:lnTo>
                    <a:pt x="0" y="22990"/>
                  </a:lnTo>
                  <a:lnTo>
                    <a:pt x="1016" y="1848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3443238" y="6184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7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4" y="18482"/>
                  </a:moveTo>
                  <a:lnTo>
                    <a:pt x="0" y="23028"/>
                  </a:lnTo>
                  <a:lnTo>
                    <a:pt x="1011" y="185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3443309" y="6184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5"/>
                  </a:lnTo>
                  <a:lnTo>
                    <a:pt x="3970" y="4339"/>
                  </a:lnTo>
                  <a:lnTo>
                    <a:pt x="4871" y="1"/>
                  </a:lnTo>
                  <a:close/>
                </a:path>
                <a:path w="5079" h="23495">
                  <a:moveTo>
                    <a:pt x="939" y="18543"/>
                  </a:moveTo>
                  <a:lnTo>
                    <a:pt x="0" y="23065"/>
                  </a:lnTo>
                  <a:lnTo>
                    <a:pt x="1007" y="1860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3443379" y="61846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799" y="0"/>
                  </a:lnTo>
                  <a:close/>
                </a:path>
                <a:path w="5079" h="23495">
                  <a:moveTo>
                    <a:pt x="934" y="18604"/>
                  </a:moveTo>
                  <a:lnTo>
                    <a:pt x="0" y="23102"/>
                  </a:lnTo>
                  <a:lnTo>
                    <a:pt x="133" y="23175"/>
                  </a:lnTo>
                  <a:lnTo>
                    <a:pt x="1060" y="1872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3443512" y="61846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5" y="18717"/>
                  </a:moveTo>
                  <a:lnTo>
                    <a:pt x="0" y="23172"/>
                  </a:lnTo>
                  <a:lnTo>
                    <a:pt x="993" y="187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3443583" y="61846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0"/>
                  </a:lnTo>
                  <a:lnTo>
                    <a:pt x="3997" y="4351"/>
                  </a:lnTo>
                  <a:lnTo>
                    <a:pt x="4900" y="1"/>
                  </a:lnTo>
                  <a:close/>
                </a:path>
                <a:path w="5079" h="23495">
                  <a:moveTo>
                    <a:pt x="920" y="18778"/>
                  </a:moveTo>
                  <a:lnTo>
                    <a:pt x="0" y="23209"/>
                  </a:lnTo>
                  <a:lnTo>
                    <a:pt x="988" y="1884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3443654" y="6184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199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5" y="18839"/>
                  </a:moveTo>
                  <a:lnTo>
                    <a:pt x="0" y="23246"/>
                  </a:lnTo>
                  <a:lnTo>
                    <a:pt x="983" y="189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3443713" y="61846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3964" y="4198"/>
                  </a:lnTo>
                  <a:lnTo>
                    <a:pt x="4010" y="4357"/>
                  </a:lnTo>
                  <a:lnTo>
                    <a:pt x="4915" y="1"/>
                  </a:lnTo>
                  <a:close/>
                </a:path>
                <a:path w="5079" h="23495">
                  <a:moveTo>
                    <a:pt x="911" y="18890"/>
                  </a:moveTo>
                  <a:lnTo>
                    <a:pt x="0" y="23277"/>
                  </a:lnTo>
                  <a:lnTo>
                    <a:pt x="979" y="18953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3443784" y="6184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2" y="1"/>
                  </a:lnTo>
                  <a:close/>
                </a:path>
                <a:path w="5079" h="23495">
                  <a:moveTo>
                    <a:pt x="906" y="18950"/>
                  </a:moveTo>
                  <a:lnTo>
                    <a:pt x="0" y="23314"/>
                  </a:lnTo>
                  <a:lnTo>
                    <a:pt x="974" y="1901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3443857" y="6184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1" y="19013"/>
                  </a:moveTo>
                  <a:lnTo>
                    <a:pt x="0" y="23353"/>
                  </a:lnTo>
                  <a:lnTo>
                    <a:pt x="969" y="1907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3443928" y="6184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4"/>
                  </a:lnTo>
                  <a:lnTo>
                    <a:pt x="4032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6" y="19074"/>
                  </a:moveTo>
                  <a:lnTo>
                    <a:pt x="0" y="23390"/>
                  </a:lnTo>
                  <a:lnTo>
                    <a:pt x="964" y="1913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3443999" y="61846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2" y="19134"/>
                  </a:moveTo>
                  <a:lnTo>
                    <a:pt x="0" y="23427"/>
                  </a:lnTo>
                  <a:lnTo>
                    <a:pt x="959" y="1919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3444058" y="6184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7" y="19185"/>
                  </a:moveTo>
                  <a:lnTo>
                    <a:pt x="0" y="23458"/>
                  </a:lnTo>
                  <a:lnTo>
                    <a:pt x="955" y="1924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3444129" y="6184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1" y="0"/>
                  </a:moveTo>
                  <a:lnTo>
                    <a:pt x="3973" y="4371"/>
                  </a:lnTo>
                  <a:lnTo>
                    <a:pt x="4127" y="4379"/>
                  </a:lnTo>
                  <a:lnTo>
                    <a:pt x="5026" y="60"/>
                  </a:lnTo>
                  <a:lnTo>
                    <a:pt x="4881" y="0"/>
                  </a:lnTo>
                  <a:close/>
                </a:path>
                <a:path w="5079" h="24129">
                  <a:moveTo>
                    <a:pt x="883" y="19246"/>
                  </a:moveTo>
                  <a:lnTo>
                    <a:pt x="0" y="23496"/>
                  </a:lnTo>
                  <a:lnTo>
                    <a:pt x="133" y="23568"/>
                  </a:lnTo>
                  <a:lnTo>
                    <a:pt x="1008" y="1936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3444273" y="61847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7" y="4318"/>
                  </a:lnTo>
                  <a:lnTo>
                    <a:pt x="4142" y="4325"/>
                  </a:lnTo>
                  <a:lnTo>
                    <a:pt x="5028" y="66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3" y="19310"/>
                  </a:moveTo>
                  <a:lnTo>
                    <a:pt x="0" y="23513"/>
                  </a:lnTo>
                  <a:lnTo>
                    <a:pt x="133" y="23585"/>
                  </a:lnTo>
                  <a:lnTo>
                    <a:pt x="998" y="1942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3444404" y="61848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1" y="4068"/>
                  </a:lnTo>
                  <a:lnTo>
                    <a:pt x="4080" y="4266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4" y="19362"/>
                  </a:moveTo>
                  <a:lnTo>
                    <a:pt x="0" y="23522"/>
                  </a:lnTo>
                  <a:lnTo>
                    <a:pt x="931" y="194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3444468" y="61848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20"/>
                  </a:lnTo>
                  <a:lnTo>
                    <a:pt x="139" y="23596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3444607" y="61849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4" y="3972"/>
                  </a:lnTo>
                  <a:lnTo>
                    <a:pt x="4101" y="4178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50" y="19444"/>
                  </a:moveTo>
                  <a:lnTo>
                    <a:pt x="0" y="23536"/>
                  </a:lnTo>
                  <a:lnTo>
                    <a:pt x="917" y="1950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3444678" y="61849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2" y="3938"/>
                  </a:lnTo>
                  <a:lnTo>
                    <a:pt x="4108" y="4147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5" y="19472"/>
                  </a:moveTo>
                  <a:lnTo>
                    <a:pt x="0" y="23541"/>
                  </a:lnTo>
                  <a:lnTo>
                    <a:pt x="912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3444749" y="61849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0" y="3905"/>
                  </a:lnTo>
                  <a:lnTo>
                    <a:pt x="4116" y="4117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6"/>
                  </a:lnTo>
                  <a:lnTo>
                    <a:pt x="908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3444811" y="61850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34"/>
                  </a:moveTo>
                  <a:lnTo>
                    <a:pt x="838" y="19519"/>
                  </a:lnTo>
                  <a:lnTo>
                    <a:pt x="0" y="23545"/>
                  </a:lnTo>
                  <a:lnTo>
                    <a:pt x="139" y="23622"/>
                  </a:lnTo>
                  <a:lnTo>
                    <a:pt x="965" y="19634"/>
                  </a:lnTo>
                  <a:close/>
                </a:path>
                <a:path w="5079" h="24129">
                  <a:moveTo>
                    <a:pt x="5029" y="50"/>
                  </a:moveTo>
                  <a:lnTo>
                    <a:pt x="4889" y="0"/>
                  </a:lnTo>
                  <a:lnTo>
                    <a:pt x="4089" y="3860"/>
                  </a:lnTo>
                  <a:lnTo>
                    <a:pt x="4127" y="4076"/>
                  </a:lnTo>
                  <a:lnTo>
                    <a:pt x="4152" y="3924"/>
                  </a:lnTo>
                  <a:lnTo>
                    <a:pt x="4191" y="4089"/>
                  </a:lnTo>
                  <a:lnTo>
                    <a:pt x="5029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3444952" y="61850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3" y="3808"/>
                  </a:lnTo>
                  <a:lnTo>
                    <a:pt x="4137" y="4029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6" y="19582"/>
                  </a:moveTo>
                  <a:lnTo>
                    <a:pt x="0" y="23560"/>
                  </a:lnTo>
                  <a:lnTo>
                    <a:pt x="894" y="19646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3445023" y="61850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5" y="3996"/>
                  </a:lnTo>
                  <a:lnTo>
                    <a:pt x="4220" y="4001"/>
                  </a:lnTo>
                  <a:lnTo>
                    <a:pt x="5039" y="66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1" y="19611"/>
                  </a:moveTo>
                  <a:lnTo>
                    <a:pt x="0" y="23565"/>
                  </a:lnTo>
                  <a:lnTo>
                    <a:pt x="133" y="23638"/>
                  </a:lnTo>
                  <a:lnTo>
                    <a:pt x="947" y="19728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3445153" y="61851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26" y="3713"/>
                  </a:lnTo>
                  <a:lnTo>
                    <a:pt x="4158" y="3942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2" y="19663"/>
                  </a:moveTo>
                  <a:lnTo>
                    <a:pt x="0" y="23574"/>
                  </a:lnTo>
                  <a:lnTo>
                    <a:pt x="880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3445224" y="61851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6" y="3909"/>
                  </a:lnTo>
                  <a:lnTo>
                    <a:pt x="4241" y="3915"/>
                  </a:lnTo>
                  <a:lnTo>
                    <a:pt x="5042" y="66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7" y="19691"/>
                  </a:moveTo>
                  <a:lnTo>
                    <a:pt x="0" y="23579"/>
                  </a:lnTo>
                  <a:lnTo>
                    <a:pt x="133" y="23652"/>
                  </a:lnTo>
                  <a:lnTo>
                    <a:pt x="933" y="1980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3445368" y="61852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0" y="3612"/>
                  </a:lnTo>
                  <a:lnTo>
                    <a:pt x="4180" y="3850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8" y="19746"/>
                  </a:moveTo>
                  <a:lnTo>
                    <a:pt x="0" y="23589"/>
                  </a:lnTo>
                  <a:lnTo>
                    <a:pt x="871" y="1978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3445439" y="61852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8" y="3578"/>
                  </a:lnTo>
                  <a:lnTo>
                    <a:pt x="4188" y="3819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8"/>
                  </a:moveTo>
                  <a:lnTo>
                    <a:pt x="0" y="23594"/>
                  </a:lnTo>
                  <a:lnTo>
                    <a:pt x="872" y="1978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3445499" y="61853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5" y="3550"/>
                  </a:lnTo>
                  <a:lnTo>
                    <a:pt x="4194" y="379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0"/>
                  </a:moveTo>
                  <a:lnTo>
                    <a:pt x="0" y="23598"/>
                  </a:lnTo>
                  <a:lnTo>
                    <a:pt x="872" y="1978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3445569" y="61853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3" y="3517"/>
                  </a:lnTo>
                  <a:lnTo>
                    <a:pt x="4201" y="376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2"/>
                  </a:moveTo>
                  <a:lnTo>
                    <a:pt x="0" y="23603"/>
                  </a:lnTo>
                  <a:lnTo>
                    <a:pt x="873" y="1978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3445643" y="61853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1" y="3482"/>
                  </a:lnTo>
                  <a:lnTo>
                    <a:pt x="4209" y="3732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4"/>
                  </a:moveTo>
                  <a:lnTo>
                    <a:pt x="0" y="23609"/>
                  </a:lnTo>
                  <a:lnTo>
                    <a:pt x="874" y="1979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3445714" y="61854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9" y="3449"/>
                  </a:lnTo>
                  <a:lnTo>
                    <a:pt x="4216" y="3701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6"/>
                  </a:moveTo>
                  <a:lnTo>
                    <a:pt x="0" y="23613"/>
                  </a:lnTo>
                  <a:lnTo>
                    <a:pt x="874" y="1979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3445773" y="61854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6" y="3420"/>
                  </a:lnTo>
                  <a:lnTo>
                    <a:pt x="4222" y="367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58"/>
                  </a:moveTo>
                  <a:lnTo>
                    <a:pt x="0" y="23618"/>
                  </a:lnTo>
                  <a:lnTo>
                    <a:pt x="875" y="1979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3445844" y="61854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1" y="3642"/>
                  </a:lnTo>
                  <a:lnTo>
                    <a:pt x="4305" y="3648"/>
                  </a:lnTo>
                  <a:lnTo>
                    <a:pt x="5051" y="66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1"/>
                  </a:moveTo>
                  <a:lnTo>
                    <a:pt x="0" y="23623"/>
                  </a:lnTo>
                  <a:lnTo>
                    <a:pt x="133" y="23695"/>
                  </a:lnTo>
                  <a:lnTo>
                    <a:pt x="938" y="19828"/>
                  </a:lnTo>
                  <a:lnTo>
                    <a:pt x="802" y="197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3445988" y="61855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0" y="3319"/>
                  </a:lnTo>
                  <a:lnTo>
                    <a:pt x="4245" y="3583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5"/>
                  </a:moveTo>
                  <a:lnTo>
                    <a:pt x="0" y="23633"/>
                  </a:lnTo>
                  <a:lnTo>
                    <a:pt x="876" y="1980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3446047" y="61855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7" y="3291"/>
                  </a:lnTo>
                  <a:lnTo>
                    <a:pt x="4251" y="3557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7"/>
                  </a:moveTo>
                  <a:lnTo>
                    <a:pt x="0" y="23637"/>
                  </a:lnTo>
                  <a:lnTo>
                    <a:pt x="877" y="1980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3446118" y="61856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7"/>
                  </a:lnTo>
                  <a:lnTo>
                    <a:pt x="4258" y="352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69"/>
                  </a:moveTo>
                  <a:lnTo>
                    <a:pt x="0" y="23642"/>
                  </a:lnTo>
                  <a:lnTo>
                    <a:pt x="877" y="1980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3446189" y="61856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4"/>
                  </a:lnTo>
                  <a:lnTo>
                    <a:pt x="4266" y="349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1"/>
                  </a:moveTo>
                  <a:lnTo>
                    <a:pt x="0" y="23647"/>
                  </a:lnTo>
                  <a:lnTo>
                    <a:pt x="878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446260" y="61856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90"/>
                  </a:lnTo>
                  <a:lnTo>
                    <a:pt x="4273" y="346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2"/>
                  </a:lnTo>
                  <a:lnTo>
                    <a:pt x="879" y="1981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446322" y="61857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58" y="3161"/>
                  </a:lnTo>
                  <a:lnTo>
                    <a:pt x="4279" y="3439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6"/>
                  </a:lnTo>
                  <a:lnTo>
                    <a:pt x="879" y="1981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446393" y="61857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6" y="3128"/>
                  </a:lnTo>
                  <a:lnTo>
                    <a:pt x="4287" y="340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78"/>
                  </a:moveTo>
                  <a:lnTo>
                    <a:pt x="0" y="23661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446463" y="61857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4" y="3094"/>
                  </a:lnTo>
                  <a:lnTo>
                    <a:pt x="4294" y="337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6"/>
                  </a:lnTo>
                  <a:lnTo>
                    <a:pt x="882" y="1980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446534" y="61858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2" y="3061"/>
                  </a:lnTo>
                  <a:lnTo>
                    <a:pt x="4302" y="334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9" y="19775"/>
                  </a:moveTo>
                  <a:lnTo>
                    <a:pt x="0" y="23671"/>
                  </a:lnTo>
                  <a:lnTo>
                    <a:pt x="889" y="1977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446594" y="61858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88" y="3032"/>
                  </a:lnTo>
                  <a:lnTo>
                    <a:pt x="4308" y="3322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5" y="19750"/>
                  </a:moveTo>
                  <a:lnTo>
                    <a:pt x="0" y="23675"/>
                  </a:lnTo>
                  <a:lnTo>
                    <a:pt x="895" y="197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446667" y="618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7" y="2998"/>
                  </a:lnTo>
                  <a:lnTo>
                    <a:pt x="4315" y="329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2" y="19720"/>
                  </a:moveTo>
                  <a:lnTo>
                    <a:pt x="0" y="23680"/>
                  </a:lnTo>
                  <a:lnTo>
                    <a:pt x="902" y="1972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3446738" y="61859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5" y="2964"/>
                  </a:lnTo>
                  <a:lnTo>
                    <a:pt x="4323" y="325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9" y="19691"/>
                  </a:moveTo>
                  <a:lnTo>
                    <a:pt x="0" y="23685"/>
                  </a:lnTo>
                  <a:lnTo>
                    <a:pt x="909" y="1969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3446809" y="61859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13" y="2931"/>
                  </a:lnTo>
                  <a:lnTo>
                    <a:pt x="4330" y="322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6" y="19662"/>
                  </a:moveTo>
                  <a:lnTo>
                    <a:pt x="0" y="23690"/>
                  </a:lnTo>
                  <a:lnTo>
                    <a:pt x="916" y="1966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3446880" y="61859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1" y="2897"/>
                  </a:lnTo>
                  <a:lnTo>
                    <a:pt x="4337" y="319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3" y="19633"/>
                  </a:moveTo>
                  <a:lnTo>
                    <a:pt x="0" y="23695"/>
                  </a:lnTo>
                  <a:lnTo>
                    <a:pt x="923" y="1963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3446939" y="6186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27" y="2869"/>
                  </a:lnTo>
                  <a:lnTo>
                    <a:pt x="4344" y="317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49" y="19609"/>
                  </a:moveTo>
                  <a:lnTo>
                    <a:pt x="0" y="23699"/>
                  </a:lnTo>
                  <a:lnTo>
                    <a:pt x="929" y="1961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3447012" y="61860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36" y="2835"/>
                  </a:lnTo>
                  <a:lnTo>
                    <a:pt x="4351" y="3141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57" y="19579"/>
                  </a:moveTo>
                  <a:lnTo>
                    <a:pt x="0" y="23704"/>
                  </a:lnTo>
                  <a:lnTo>
                    <a:pt x="937" y="1958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3447083" y="6186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344" y="2801"/>
                  </a:lnTo>
                  <a:lnTo>
                    <a:pt x="4359" y="3111"/>
                  </a:lnTo>
                  <a:lnTo>
                    <a:pt x="4998" y="33"/>
                  </a:lnTo>
                  <a:close/>
                </a:path>
                <a:path w="5079" h="24129">
                  <a:moveTo>
                    <a:pt x="864" y="19550"/>
                  </a:moveTo>
                  <a:lnTo>
                    <a:pt x="0" y="23709"/>
                  </a:lnTo>
                  <a:lnTo>
                    <a:pt x="944" y="1955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3447156" y="6186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9" y="2768"/>
                  </a:lnTo>
                  <a:lnTo>
                    <a:pt x="4364" y="3080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8" y="19520"/>
                  </a:moveTo>
                  <a:lnTo>
                    <a:pt x="0" y="23702"/>
                  </a:lnTo>
                  <a:lnTo>
                    <a:pt x="948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447220" y="6186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51" y="2740"/>
                  </a:lnTo>
                  <a:lnTo>
                    <a:pt x="4365" y="3054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70" y="19496"/>
                  </a:moveTo>
                  <a:lnTo>
                    <a:pt x="0" y="23684"/>
                  </a:lnTo>
                  <a:lnTo>
                    <a:pt x="950" y="1950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3447297" y="61861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353" y="2706"/>
                  </a:lnTo>
                  <a:lnTo>
                    <a:pt x="4365" y="3033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71" y="19467"/>
                  </a:moveTo>
                  <a:lnTo>
                    <a:pt x="0" y="23662"/>
                  </a:lnTo>
                  <a:lnTo>
                    <a:pt x="951" y="1947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447376" y="61862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356" y="2672"/>
                  </a:lnTo>
                  <a:lnTo>
                    <a:pt x="4347" y="3096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72" y="19437"/>
                  </a:moveTo>
                  <a:lnTo>
                    <a:pt x="0" y="23639"/>
                  </a:lnTo>
                  <a:lnTo>
                    <a:pt x="952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3447452" y="6186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358" y="2638"/>
                  </a:lnTo>
                  <a:lnTo>
                    <a:pt x="4330" y="3156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74" y="19408"/>
                  </a:moveTo>
                  <a:lnTo>
                    <a:pt x="0" y="23616"/>
                  </a:lnTo>
                  <a:lnTo>
                    <a:pt x="954" y="194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3447517" y="61862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360" y="2610"/>
                  </a:lnTo>
                  <a:lnTo>
                    <a:pt x="4316" y="3207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75" y="19383"/>
                  </a:moveTo>
                  <a:lnTo>
                    <a:pt x="0" y="23598"/>
                  </a:lnTo>
                  <a:lnTo>
                    <a:pt x="955" y="1938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447593" y="6186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362" y="2576"/>
                  </a:lnTo>
                  <a:lnTo>
                    <a:pt x="4298" y="3267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77" y="19354"/>
                  </a:moveTo>
                  <a:lnTo>
                    <a:pt x="0" y="23576"/>
                  </a:lnTo>
                  <a:lnTo>
                    <a:pt x="957" y="19359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447670" y="61863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365" y="2543"/>
                  </a:lnTo>
                  <a:lnTo>
                    <a:pt x="4281" y="3327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78" y="19325"/>
                  </a:moveTo>
                  <a:lnTo>
                    <a:pt x="0" y="23553"/>
                  </a:lnTo>
                  <a:lnTo>
                    <a:pt x="958" y="19330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447749" y="6186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367" y="2508"/>
                  </a:lnTo>
                  <a:lnTo>
                    <a:pt x="4264" y="3390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79" y="19295"/>
                  </a:moveTo>
                  <a:lnTo>
                    <a:pt x="0" y="23530"/>
                  </a:lnTo>
                  <a:lnTo>
                    <a:pt x="959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447813" y="61863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4369" y="2480"/>
                  </a:lnTo>
                  <a:lnTo>
                    <a:pt x="4249" y="3440"/>
                  </a:lnTo>
                  <a:lnTo>
                    <a:pt x="4957" y="33"/>
                  </a:lnTo>
                  <a:close/>
                </a:path>
                <a:path w="5079" h="24129">
                  <a:moveTo>
                    <a:pt x="881" y="19271"/>
                  </a:moveTo>
                  <a:lnTo>
                    <a:pt x="0" y="23512"/>
                  </a:lnTo>
                  <a:lnTo>
                    <a:pt x="961" y="192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447889" y="6186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4172" y="3406"/>
                  </a:lnTo>
                  <a:lnTo>
                    <a:pt x="4952" y="33"/>
                  </a:lnTo>
                  <a:close/>
                </a:path>
                <a:path w="5079" h="23495">
                  <a:moveTo>
                    <a:pt x="882" y="19242"/>
                  </a:moveTo>
                  <a:lnTo>
                    <a:pt x="0" y="23490"/>
                  </a:lnTo>
                  <a:lnTo>
                    <a:pt x="962" y="19246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3447966" y="61864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5" y="0"/>
                  </a:moveTo>
                  <a:lnTo>
                    <a:pt x="4155" y="3467"/>
                  </a:lnTo>
                  <a:lnTo>
                    <a:pt x="4947" y="33"/>
                  </a:lnTo>
                  <a:close/>
                </a:path>
                <a:path w="5079" h="23495">
                  <a:moveTo>
                    <a:pt x="884" y="19212"/>
                  </a:moveTo>
                  <a:lnTo>
                    <a:pt x="0" y="23467"/>
                  </a:lnTo>
                  <a:lnTo>
                    <a:pt x="963" y="1921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3448042" y="6186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4138" y="3527"/>
                  </a:lnTo>
                  <a:lnTo>
                    <a:pt x="4943" y="33"/>
                  </a:lnTo>
                  <a:close/>
                </a:path>
                <a:path w="5079" h="23495">
                  <a:moveTo>
                    <a:pt x="885" y="19183"/>
                  </a:moveTo>
                  <a:lnTo>
                    <a:pt x="0" y="23445"/>
                  </a:lnTo>
                  <a:lnTo>
                    <a:pt x="965" y="1918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3448109" y="61865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4123" y="3580"/>
                  </a:lnTo>
                  <a:lnTo>
                    <a:pt x="4939" y="33"/>
                  </a:lnTo>
                  <a:close/>
                </a:path>
                <a:path w="5079" h="23495">
                  <a:moveTo>
                    <a:pt x="886" y="19158"/>
                  </a:moveTo>
                  <a:lnTo>
                    <a:pt x="0" y="23426"/>
                  </a:lnTo>
                  <a:lnTo>
                    <a:pt x="966" y="1916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3448186" y="6186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6" y="3640"/>
                  </a:lnTo>
                  <a:lnTo>
                    <a:pt x="4934" y="33"/>
                  </a:lnTo>
                  <a:close/>
                </a:path>
                <a:path w="5079" h="23495">
                  <a:moveTo>
                    <a:pt x="888" y="19129"/>
                  </a:moveTo>
                  <a:lnTo>
                    <a:pt x="0" y="23404"/>
                  </a:lnTo>
                  <a:lnTo>
                    <a:pt x="968" y="1913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3448262" y="6186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089" y="3700"/>
                  </a:lnTo>
                  <a:lnTo>
                    <a:pt x="4930" y="33"/>
                  </a:lnTo>
                  <a:close/>
                </a:path>
                <a:path w="5079" h="23495">
                  <a:moveTo>
                    <a:pt x="889" y="19100"/>
                  </a:moveTo>
                  <a:lnTo>
                    <a:pt x="0" y="23381"/>
                  </a:lnTo>
                  <a:lnTo>
                    <a:pt x="969" y="1910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3448339" y="6186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71" y="3761"/>
                  </a:lnTo>
                  <a:lnTo>
                    <a:pt x="4925" y="33"/>
                  </a:lnTo>
                  <a:close/>
                </a:path>
                <a:path w="5079" h="23495">
                  <a:moveTo>
                    <a:pt x="891" y="19071"/>
                  </a:moveTo>
                  <a:lnTo>
                    <a:pt x="0" y="23359"/>
                  </a:lnTo>
                  <a:lnTo>
                    <a:pt x="970" y="190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3448415" y="61866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4" y="3821"/>
                  </a:lnTo>
                  <a:lnTo>
                    <a:pt x="4920" y="33"/>
                  </a:lnTo>
                  <a:close/>
                </a:path>
                <a:path w="5079" h="23495">
                  <a:moveTo>
                    <a:pt x="892" y="19042"/>
                  </a:moveTo>
                  <a:lnTo>
                    <a:pt x="0" y="23337"/>
                  </a:lnTo>
                  <a:lnTo>
                    <a:pt x="972" y="1904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3448482" y="61866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039" y="3874"/>
                  </a:lnTo>
                  <a:lnTo>
                    <a:pt x="4916" y="33"/>
                  </a:lnTo>
                  <a:close/>
                </a:path>
                <a:path w="5079" h="23495">
                  <a:moveTo>
                    <a:pt x="893" y="19016"/>
                  </a:moveTo>
                  <a:lnTo>
                    <a:pt x="0" y="23317"/>
                  </a:lnTo>
                  <a:lnTo>
                    <a:pt x="973" y="1902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3448558" y="61867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22" y="3934"/>
                  </a:lnTo>
                  <a:lnTo>
                    <a:pt x="4912" y="33"/>
                  </a:lnTo>
                  <a:close/>
                </a:path>
                <a:path w="5079" h="23495">
                  <a:moveTo>
                    <a:pt x="895" y="18987"/>
                  </a:moveTo>
                  <a:lnTo>
                    <a:pt x="0" y="23295"/>
                  </a:lnTo>
                  <a:lnTo>
                    <a:pt x="975" y="1899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3448635" y="61867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05" y="3995"/>
                  </a:lnTo>
                  <a:lnTo>
                    <a:pt x="4901" y="61"/>
                  </a:lnTo>
                  <a:close/>
                </a:path>
                <a:path w="5079" h="23495">
                  <a:moveTo>
                    <a:pt x="896" y="18958"/>
                  </a:moveTo>
                  <a:lnTo>
                    <a:pt x="0" y="23273"/>
                  </a:lnTo>
                  <a:lnTo>
                    <a:pt x="976" y="1896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3448711" y="61868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3988" y="4027"/>
                  </a:lnTo>
                  <a:lnTo>
                    <a:pt x="4887" y="79"/>
                  </a:lnTo>
                  <a:close/>
                </a:path>
                <a:path w="5079" h="23495">
                  <a:moveTo>
                    <a:pt x="897" y="18901"/>
                  </a:moveTo>
                  <a:lnTo>
                    <a:pt x="0" y="23223"/>
                  </a:lnTo>
                  <a:lnTo>
                    <a:pt x="977" y="1890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3448775" y="6186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73" y="4039"/>
                  </a:lnTo>
                  <a:lnTo>
                    <a:pt x="4876" y="79"/>
                  </a:lnTo>
                  <a:close/>
                </a:path>
                <a:path w="5079" h="23495">
                  <a:moveTo>
                    <a:pt x="899" y="18839"/>
                  </a:moveTo>
                  <a:lnTo>
                    <a:pt x="0" y="23166"/>
                  </a:lnTo>
                  <a:lnTo>
                    <a:pt x="979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3448855" y="6186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956" y="4055"/>
                  </a:lnTo>
                  <a:lnTo>
                    <a:pt x="4861" y="79"/>
                  </a:lnTo>
                  <a:close/>
                </a:path>
                <a:path w="5079" h="23495">
                  <a:moveTo>
                    <a:pt x="900" y="18761"/>
                  </a:moveTo>
                  <a:lnTo>
                    <a:pt x="0" y="23096"/>
                  </a:lnTo>
                  <a:lnTo>
                    <a:pt x="980" y="1876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3448931" y="61870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39" y="4070"/>
                  </a:lnTo>
                  <a:lnTo>
                    <a:pt x="4847" y="79"/>
                  </a:lnTo>
                  <a:close/>
                </a:path>
                <a:path w="5079" h="23495">
                  <a:moveTo>
                    <a:pt x="902" y="18687"/>
                  </a:moveTo>
                  <a:lnTo>
                    <a:pt x="0" y="23029"/>
                  </a:lnTo>
                  <a:lnTo>
                    <a:pt x="982" y="1869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3449008" y="6187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21" y="4085"/>
                  </a:lnTo>
                  <a:lnTo>
                    <a:pt x="4833" y="79"/>
                  </a:lnTo>
                  <a:close/>
                </a:path>
                <a:path w="5079" h="23495">
                  <a:moveTo>
                    <a:pt x="903" y="18613"/>
                  </a:moveTo>
                  <a:lnTo>
                    <a:pt x="0" y="22961"/>
                  </a:lnTo>
                  <a:lnTo>
                    <a:pt x="983" y="1861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3449072" y="61871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07" y="4097"/>
                  </a:lnTo>
                  <a:lnTo>
                    <a:pt x="4821" y="79"/>
                  </a:lnTo>
                  <a:close/>
                </a:path>
                <a:path w="5079" h="23495">
                  <a:moveTo>
                    <a:pt x="984" y="18553"/>
                  </a:moveTo>
                  <a:lnTo>
                    <a:pt x="0" y="22904"/>
                  </a:lnTo>
                  <a:lnTo>
                    <a:pt x="984" y="18553"/>
                  </a:lnTo>
                  <a:close/>
                </a:path>
                <a:path w="5079" h="23495">
                  <a:moveTo>
                    <a:pt x="904" y="18550"/>
                  </a:moveTo>
                  <a:close/>
                </a:path>
                <a:path w="5079" h="23495">
                  <a:moveTo>
                    <a:pt x="961" y="18552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3449153" y="61872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0" y="0"/>
                  </a:moveTo>
                  <a:lnTo>
                    <a:pt x="3885" y="4113"/>
                  </a:lnTo>
                  <a:lnTo>
                    <a:pt x="4803" y="79"/>
                  </a:lnTo>
                  <a:close/>
                </a:path>
                <a:path w="5079" h="22860">
                  <a:moveTo>
                    <a:pt x="993" y="18422"/>
                  </a:moveTo>
                  <a:lnTo>
                    <a:pt x="0" y="22816"/>
                  </a:lnTo>
                  <a:lnTo>
                    <a:pt x="993" y="1842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3449239" y="61873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860" y="4128"/>
                  </a:lnTo>
                  <a:lnTo>
                    <a:pt x="4781" y="79"/>
                  </a:lnTo>
                  <a:close/>
                </a:path>
                <a:path w="5079" h="22860">
                  <a:moveTo>
                    <a:pt x="996" y="18301"/>
                  </a:moveTo>
                  <a:lnTo>
                    <a:pt x="0" y="22709"/>
                  </a:lnTo>
                  <a:lnTo>
                    <a:pt x="996" y="1830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3449323" y="61874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6" y="0"/>
                  </a:moveTo>
                  <a:lnTo>
                    <a:pt x="3835" y="4143"/>
                  </a:lnTo>
                  <a:lnTo>
                    <a:pt x="4759" y="79"/>
                  </a:lnTo>
                  <a:close/>
                </a:path>
                <a:path w="5079" h="22860">
                  <a:moveTo>
                    <a:pt x="999" y="18183"/>
                  </a:moveTo>
                  <a:lnTo>
                    <a:pt x="891" y="18314"/>
                  </a:lnTo>
                  <a:lnTo>
                    <a:pt x="0" y="22605"/>
                  </a:lnTo>
                  <a:lnTo>
                    <a:pt x="999" y="181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3449394" y="61874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815" y="4156"/>
                  </a:lnTo>
                  <a:lnTo>
                    <a:pt x="4741" y="79"/>
                  </a:lnTo>
                  <a:close/>
                </a:path>
                <a:path w="5079" h="22860">
                  <a:moveTo>
                    <a:pt x="1002" y="18084"/>
                  </a:moveTo>
                  <a:lnTo>
                    <a:pt x="887" y="18248"/>
                  </a:lnTo>
                  <a:lnTo>
                    <a:pt x="0" y="22519"/>
                  </a:lnTo>
                  <a:lnTo>
                    <a:pt x="1002" y="1808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3449478" y="61875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7" y="0"/>
                  </a:moveTo>
                  <a:lnTo>
                    <a:pt x="3790" y="4171"/>
                  </a:lnTo>
                  <a:lnTo>
                    <a:pt x="4720" y="79"/>
                  </a:lnTo>
                  <a:close/>
                </a:path>
                <a:path w="5079" h="22860">
                  <a:moveTo>
                    <a:pt x="1005" y="17967"/>
                  </a:moveTo>
                  <a:lnTo>
                    <a:pt x="882" y="18169"/>
                  </a:lnTo>
                  <a:lnTo>
                    <a:pt x="0" y="22415"/>
                  </a:lnTo>
                  <a:lnTo>
                    <a:pt x="1005" y="1796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3449562" y="61876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5" y="0"/>
                  </a:moveTo>
                  <a:lnTo>
                    <a:pt x="3766" y="4186"/>
                  </a:lnTo>
                  <a:lnTo>
                    <a:pt x="4698" y="79"/>
                  </a:lnTo>
                  <a:close/>
                </a:path>
                <a:path w="5079" h="22860">
                  <a:moveTo>
                    <a:pt x="1008" y="17849"/>
                  </a:moveTo>
                  <a:lnTo>
                    <a:pt x="0" y="22312"/>
                  </a:lnTo>
                  <a:lnTo>
                    <a:pt x="1008" y="1784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3449648" y="61877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0" y="4201"/>
                  </a:lnTo>
                  <a:lnTo>
                    <a:pt x="4676" y="79"/>
                  </a:lnTo>
                  <a:close/>
                </a:path>
                <a:path w="5079" h="22225">
                  <a:moveTo>
                    <a:pt x="1011" y="17727"/>
                  </a:moveTo>
                  <a:lnTo>
                    <a:pt x="0" y="22205"/>
                  </a:lnTo>
                  <a:lnTo>
                    <a:pt x="1011" y="1772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3449719" y="61877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5" y="0"/>
                  </a:moveTo>
                  <a:lnTo>
                    <a:pt x="3720" y="4214"/>
                  </a:lnTo>
                  <a:lnTo>
                    <a:pt x="4658" y="79"/>
                  </a:lnTo>
                  <a:close/>
                </a:path>
                <a:path w="5079" h="22225">
                  <a:moveTo>
                    <a:pt x="1013" y="17628"/>
                  </a:moveTo>
                  <a:lnTo>
                    <a:pt x="0" y="22118"/>
                  </a:lnTo>
                  <a:lnTo>
                    <a:pt x="1013" y="1762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3449803" y="61878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5" y="4229"/>
                  </a:lnTo>
                  <a:lnTo>
                    <a:pt x="4636" y="79"/>
                  </a:lnTo>
                  <a:close/>
                </a:path>
                <a:path w="5079" h="22225">
                  <a:moveTo>
                    <a:pt x="1016" y="17510"/>
                  </a:moveTo>
                  <a:lnTo>
                    <a:pt x="0" y="22014"/>
                  </a:lnTo>
                  <a:lnTo>
                    <a:pt x="1016" y="1751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3449887" y="61879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670" y="4244"/>
                  </a:lnTo>
                  <a:lnTo>
                    <a:pt x="4615" y="79"/>
                  </a:lnTo>
                  <a:close/>
                </a:path>
                <a:path w="5079" h="22225">
                  <a:moveTo>
                    <a:pt x="1019" y="17392"/>
                  </a:moveTo>
                  <a:lnTo>
                    <a:pt x="0" y="21911"/>
                  </a:lnTo>
                  <a:lnTo>
                    <a:pt x="1019" y="1739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3449971" y="61880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6" y="4259"/>
                  </a:lnTo>
                  <a:lnTo>
                    <a:pt x="4593" y="79"/>
                  </a:lnTo>
                  <a:close/>
                </a:path>
                <a:path w="5079" h="22225">
                  <a:moveTo>
                    <a:pt x="1022" y="17275"/>
                  </a:moveTo>
                  <a:lnTo>
                    <a:pt x="0" y="21808"/>
                  </a:lnTo>
                  <a:lnTo>
                    <a:pt x="1022" y="1727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3450055" y="61881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1" y="4274"/>
                  </a:lnTo>
                  <a:lnTo>
                    <a:pt x="4572" y="79"/>
                  </a:lnTo>
                  <a:close/>
                </a:path>
                <a:path w="5079" h="22225">
                  <a:moveTo>
                    <a:pt x="1025" y="17157"/>
                  </a:moveTo>
                  <a:lnTo>
                    <a:pt x="0" y="21704"/>
                  </a:lnTo>
                  <a:lnTo>
                    <a:pt x="1025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3450128" y="61881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0" y="0"/>
                  </a:moveTo>
                  <a:lnTo>
                    <a:pt x="3599" y="4287"/>
                  </a:lnTo>
                  <a:lnTo>
                    <a:pt x="3648" y="4435"/>
                  </a:lnTo>
                  <a:lnTo>
                    <a:pt x="4553" y="79"/>
                  </a:lnTo>
                  <a:close/>
                </a:path>
                <a:path w="5079" h="22225">
                  <a:moveTo>
                    <a:pt x="1028" y="17054"/>
                  </a:moveTo>
                  <a:lnTo>
                    <a:pt x="0" y="21614"/>
                  </a:lnTo>
                  <a:lnTo>
                    <a:pt x="1028" y="1705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3450212" y="61882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9" y="0"/>
                  </a:moveTo>
                  <a:lnTo>
                    <a:pt x="3564" y="4354"/>
                  </a:lnTo>
                  <a:lnTo>
                    <a:pt x="3606" y="4538"/>
                  </a:lnTo>
                  <a:lnTo>
                    <a:pt x="4420" y="614"/>
                  </a:lnTo>
                  <a:lnTo>
                    <a:pt x="4469" y="0"/>
                  </a:lnTo>
                  <a:close/>
                </a:path>
                <a:path w="5079" h="21589">
                  <a:moveTo>
                    <a:pt x="1031" y="16937"/>
                  </a:moveTo>
                  <a:lnTo>
                    <a:pt x="0" y="21510"/>
                  </a:lnTo>
                  <a:lnTo>
                    <a:pt x="1031" y="1693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3450296" y="61883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7" y="0"/>
                  </a:moveTo>
                  <a:lnTo>
                    <a:pt x="3521" y="4457"/>
                  </a:lnTo>
                  <a:lnTo>
                    <a:pt x="3563" y="4641"/>
                  </a:lnTo>
                  <a:lnTo>
                    <a:pt x="4415" y="535"/>
                  </a:lnTo>
                  <a:lnTo>
                    <a:pt x="4447" y="0"/>
                  </a:lnTo>
                  <a:close/>
                </a:path>
                <a:path w="4445" h="21589">
                  <a:moveTo>
                    <a:pt x="1034" y="16819"/>
                  </a:moveTo>
                  <a:lnTo>
                    <a:pt x="0" y="21407"/>
                  </a:lnTo>
                  <a:lnTo>
                    <a:pt x="1034" y="168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3450380" y="61884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6" y="0"/>
                  </a:moveTo>
                  <a:lnTo>
                    <a:pt x="3478" y="4560"/>
                  </a:lnTo>
                  <a:lnTo>
                    <a:pt x="3520" y="4744"/>
                  </a:lnTo>
                  <a:lnTo>
                    <a:pt x="4410" y="456"/>
                  </a:lnTo>
                  <a:lnTo>
                    <a:pt x="4426" y="0"/>
                  </a:lnTo>
                  <a:close/>
                </a:path>
                <a:path w="4445" h="21589">
                  <a:moveTo>
                    <a:pt x="1044" y="16665"/>
                  </a:moveTo>
                  <a:lnTo>
                    <a:pt x="0" y="21303"/>
                  </a:lnTo>
                  <a:lnTo>
                    <a:pt x="1044" y="1666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3450450" y="618848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8" y="0"/>
                  </a:moveTo>
                  <a:lnTo>
                    <a:pt x="3442" y="4646"/>
                  </a:lnTo>
                  <a:lnTo>
                    <a:pt x="3484" y="4830"/>
                  </a:lnTo>
                  <a:lnTo>
                    <a:pt x="4406" y="390"/>
                  </a:lnTo>
                  <a:lnTo>
                    <a:pt x="4408" y="0"/>
                  </a:lnTo>
                  <a:close/>
                </a:path>
                <a:path w="4445" h="21589">
                  <a:moveTo>
                    <a:pt x="1056" y="16518"/>
                  </a:moveTo>
                  <a:lnTo>
                    <a:pt x="0" y="21217"/>
                  </a:lnTo>
                  <a:lnTo>
                    <a:pt x="1056" y="1651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3450537" y="61885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6" y="0"/>
                  </a:moveTo>
                  <a:lnTo>
                    <a:pt x="3398" y="4753"/>
                  </a:lnTo>
                  <a:lnTo>
                    <a:pt x="3439" y="4937"/>
                  </a:lnTo>
                  <a:lnTo>
                    <a:pt x="4401" y="308"/>
                  </a:lnTo>
                  <a:lnTo>
                    <a:pt x="4386" y="0"/>
                  </a:lnTo>
                  <a:close/>
                </a:path>
                <a:path w="4445" h="21589">
                  <a:moveTo>
                    <a:pt x="1072" y="16336"/>
                  </a:moveTo>
                  <a:lnTo>
                    <a:pt x="0" y="21110"/>
                  </a:lnTo>
                  <a:lnTo>
                    <a:pt x="1072" y="1633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3450621" y="61886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4" y="0"/>
                  </a:moveTo>
                  <a:lnTo>
                    <a:pt x="3355" y="4856"/>
                  </a:lnTo>
                  <a:lnTo>
                    <a:pt x="3396" y="5040"/>
                  </a:lnTo>
                  <a:lnTo>
                    <a:pt x="4396" y="229"/>
                  </a:lnTo>
                  <a:lnTo>
                    <a:pt x="4364" y="0"/>
                  </a:lnTo>
                  <a:close/>
                </a:path>
                <a:path w="4445" h="21589">
                  <a:moveTo>
                    <a:pt x="1087" y="16159"/>
                  </a:moveTo>
                  <a:lnTo>
                    <a:pt x="0" y="21006"/>
                  </a:lnTo>
                  <a:lnTo>
                    <a:pt x="1087" y="1615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3450705" y="61887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3" y="0"/>
                  </a:moveTo>
                  <a:lnTo>
                    <a:pt x="3312" y="4959"/>
                  </a:lnTo>
                  <a:lnTo>
                    <a:pt x="3354" y="5143"/>
                  </a:lnTo>
                  <a:lnTo>
                    <a:pt x="4390" y="150"/>
                  </a:lnTo>
                  <a:lnTo>
                    <a:pt x="4343" y="0"/>
                  </a:lnTo>
                  <a:close/>
                </a:path>
                <a:path w="4445" h="20954">
                  <a:moveTo>
                    <a:pt x="1102" y="15984"/>
                  </a:moveTo>
                  <a:lnTo>
                    <a:pt x="0" y="20903"/>
                  </a:lnTo>
                  <a:lnTo>
                    <a:pt x="1102" y="1598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3450775" y="6188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6" y="4960"/>
                  </a:lnTo>
                  <a:lnTo>
                    <a:pt x="3318" y="514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5" y="15751"/>
                  </a:moveTo>
                  <a:lnTo>
                    <a:pt x="0" y="20731"/>
                  </a:lnTo>
                  <a:lnTo>
                    <a:pt x="1115" y="1575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3450859" y="6188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0" y="15654"/>
                  </a:moveTo>
                  <a:lnTo>
                    <a:pt x="0" y="20706"/>
                  </a:lnTo>
                  <a:lnTo>
                    <a:pt x="1130" y="15654"/>
                  </a:lnTo>
                  <a:close/>
                </a:path>
                <a:path w="4445" h="20954">
                  <a:moveTo>
                    <a:pt x="4307" y="0"/>
                  </a:moveTo>
                  <a:lnTo>
                    <a:pt x="3233" y="5143"/>
                  </a:lnTo>
                  <a:lnTo>
                    <a:pt x="3275" y="5327"/>
                  </a:lnTo>
                  <a:lnTo>
                    <a:pt x="4366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3450946" y="61889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78"/>
                  </a:moveTo>
                  <a:lnTo>
                    <a:pt x="0" y="20605"/>
                  </a:lnTo>
                  <a:lnTo>
                    <a:pt x="1146" y="15478"/>
                  </a:lnTo>
                  <a:close/>
                </a:path>
                <a:path w="4445" h="20954">
                  <a:moveTo>
                    <a:pt x="4281" y="0"/>
                  </a:moveTo>
                  <a:lnTo>
                    <a:pt x="3189" y="5255"/>
                  </a:lnTo>
                  <a:lnTo>
                    <a:pt x="3230" y="5439"/>
                  </a:lnTo>
                  <a:lnTo>
                    <a:pt x="4337" y="11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3451030" y="61890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69"/>
                  </a:moveTo>
                  <a:lnTo>
                    <a:pt x="0" y="20470"/>
                  </a:lnTo>
                  <a:lnTo>
                    <a:pt x="1161" y="15269"/>
                  </a:lnTo>
                  <a:close/>
                </a:path>
                <a:path w="4445" h="20954">
                  <a:moveTo>
                    <a:pt x="4253" y="0"/>
                  </a:moveTo>
                  <a:lnTo>
                    <a:pt x="3146" y="5325"/>
                  </a:lnTo>
                  <a:lnTo>
                    <a:pt x="3188" y="5509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3451100" y="61891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3" y="15089"/>
                  </a:moveTo>
                  <a:lnTo>
                    <a:pt x="0" y="20350"/>
                  </a:lnTo>
                  <a:lnTo>
                    <a:pt x="1173" y="15089"/>
                  </a:lnTo>
                  <a:close/>
                </a:path>
                <a:path w="4445" h="20954">
                  <a:moveTo>
                    <a:pt x="4228" y="0"/>
                  </a:moveTo>
                  <a:lnTo>
                    <a:pt x="3110" y="5379"/>
                  </a:lnTo>
                  <a:lnTo>
                    <a:pt x="3152" y="5563"/>
                  </a:lnTo>
                  <a:lnTo>
                    <a:pt x="4282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3451184" y="61892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74"/>
                  </a:moveTo>
                  <a:lnTo>
                    <a:pt x="0" y="20208"/>
                  </a:lnTo>
                  <a:lnTo>
                    <a:pt x="1188" y="14874"/>
                  </a:lnTo>
                  <a:close/>
                </a:path>
                <a:path w="4445" h="20320">
                  <a:moveTo>
                    <a:pt x="4198" y="0"/>
                  </a:moveTo>
                  <a:lnTo>
                    <a:pt x="3067" y="5444"/>
                  </a:lnTo>
                  <a:lnTo>
                    <a:pt x="3109" y="5628"/>
                  </a:lnTo>
                  <a:lnTo>
                    <a:pt x="4253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3451268" y="61893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59"/>
                  </a:moveTo>
                  <a:lnTo>
                    <a:pt x="0" y="20066"/>
                  </a:lnTo>
                  <a:lnTo>
                    <a:pt x="1204" y="14659"/>
                  </a:lnTo>
                  <a:close/>
                </a:path>
                <a:path w="4445" h="20320">
                  <a:moveTo>
                    <a:pt x="4169" y="0"/>
                  </a:moveTo>
                  <a:lnTo>
                    <a:pt x="3024" y="5508"/>
                  </a:lnTo>
                  <a:lnTo>
                    <a:pt x="3066" y="5692"/>
                  </a:lnTo>
                  <a:lnTo>
                    <a:pt x="4223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3451355" y="61895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37"/>
                  </a:moveTo>
                  <a:lnTo>
                    <a:pt x="0" y="19919"/>
                  </a:lnTo>
                  <a:lnTo>
                    <a:pt x="1219" y="14437"/>
                  </a:lnTo>
                  <a:close/>
                </a:path>
                <a:path w="4445" h="20320">
                  <a:moveTo>
                    <a:pt x="4138" y="0"/>
                  </a:moveTo>
                  <a:lnTo>
                    <a:pt x="2980" y="5574"/>
                  </a:lnTo>
                  <a:lnTo>
                    <a:pt x="3021" y="5759"/>
                  </a:lnTo>
                  <a:lnTo>
                    <a:pt x="4193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3451425" y="61896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2" y="14257"/>
                  </a:moveTo>
                  <a:lnTo>
                    <a:pt x="0" y="19800"/>
                  </a:lnTo>
                  <a:lnTo>
                    <a:pt x="1232" y="14257"/>
                  </a:lnTo>
                  <a:close/>
                </a:path>
                <a:path w="4445" h="20320">
                  <a:moveTo>
                    <a:pt x="4113" y="0"/>
                  </a:moveTo>
                  <a:lnTo>
                    <a:pt x="2944" y="5628"/>
                  </a:lnTo>
                  <a:lnTo>
                    <a:pt x="2986" y="5812"/>
                  </a:lnTo>
                  <a:lnTo>
                    <a:pt x="4168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3451509" y="61897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7" y="14042"/>
                  </a:moveTo>
                  <a:lnTo>
                    <a:pt x="0" y="19658"/>
                  </a:lnTo>
                  <a:lnTo>
                    <a:pt x="1247" y="14042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1" y="5693"/>
                  </a:lnTo>
                  <a:lnTo>
                    <a:pt x="2943" y="5877"/>
                  </a:lnTo>
                  <a:lnTo>
                    <a:pt x="4139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3451593" y="618985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2" y="13827"/>
                  </a:moveTo>
                  <a:lnTo>
                    <a:pt x="0" y="19515"/>
                  </a:lnTo>
                  <a:lnTo>
                    <a:pt x="1262" y="13827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8" y="5757"/>
                  </a:lnTo>
                  <a:lnTo>
                    <a:pt x="2900" y="5941"/>
                  </a:lnTo>
                  <a:lnTo>
                    <a:pt x="4109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3451677" y="61899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5" y="13526"/>
                  </a:moveTo>
                  <a:lnTo>
                    <a:pt x="1176" y="13712"/>
                  </a:lnTo>
                  <a:lnTo>
                    <a:pt x="0" y="19374"/>
                  </a:lnTo>
                  <a:lnTo>
                    <a:pt x="158" y="19327"/>
                  </a:lnTo>
                  <a:lnTo>
                    <a:pt x="1365" y="13526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5" y="5821"/>
                  </a:lnTo>
                  <a:lnTo>
                    <a:pt x="2846" y="6413"/>
                  </a:lnTo>
                  <a:lnTo>
                    <a:pt x="4132" y="232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3451835" y="61901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5" y="13210"/>
                  </a:moveTo>
                  <a:lnTo>
                    <a:pt x="0" y="19107"/>
                  </a:lnTo>
                  <a:lnTo>
                    <a:pt x="1305" y="13210"/>
                  </a:lnTo>
                  <a:close/>
                </a:path>
                <a:path w="4445" h="19685">
                  <a:moveTo>
                    <a:pt x="3969" y="0"/>
                  </a:moveTo>
                  <a:lnTo>
                    <a:pt x="2687" y="6170"/>
                  </a:lnTo>
                  <a:lnTo>
                    <a:pt x="2699" y="6497"/>
                  </a:lnTo>
                  <a:lnTo>
                    <a:pt x="4024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3451918" y="619030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9" y="12909"/>
                  </a:moveTo>
                  <a:lnTo>
                    <a:pt x="1219" y="13095"/>
                  </a:lnTo>
                  <a:lnTo>
                    <a:pt x="0" y="18965"/>
                  </a:lnTo>
                  <a:lnTo>
                    <a:pt x="158" y="18919"/>
                  </a:lnTo>
                  <a:lnTo>
                    <a:pt x="1409" y="12909"/>
                  </a:lnTo>
                  <a:close/>
                </a:path>
                <a:path w="4445" h="19050">
                  <a:moveTo>
                    <a:pt x="3940" y="0"/>
                  </a:moveTo>
                  <a:lnTo>
                    <a:pt x="2616" y="6374"/>
                  </a:lnTo>
                  <a:lnTo>
                    <a:pt x="2639" y="6999"/>
                  </a:lnTo>
                  <a:lnTo>
                    <a:pt x="4047" y="231"/>
                  </a:lnTo>
                  <a:lnTo>
                    <a:pt x="394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3452086" y="619054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0" y="12473"/>
                  </a:moveTo>
                  <a:lnTo>
                    <a:pt x="1249" y="12665"/>
                  </a:lnTo>
                  <a:lnTo>
                    <a:pt x="0" y="18681"/>
                  </a:lnTo>
                  <a:lnTo>
                    <a:pt x="158" y="18634"/>
                  </a:lnTo>
                  <a:lnTo>
                    <a:pt x="1440" y="12473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72" y="6783"/>
                  </a:lnTo>
                  <a:lnTo>
                    <a:pt x="2495" y="7407"/>
                  </a:lnTo>
                  <a:lnTo>
                    <a:pt x="3988" y="231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3452244" y="61907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25" y="11943"/>
                  </a:moveTo>
                  <a:lnTo>
                    <a:pt x="1278" y="12263"/>
                  </a:lnTo>
                  <a:lnTo>
                    <a:pt x="0" y="18414"/>
                  </a:lnTo>
                  <a:lnTo>
                    <a:pt x="1425" y="11943"/>
                  </a:lnTo>
                  <a:close/>
                </a:path>
                <a:path w="4445" h="18414">
                  <a:moveTo>
                    <a:pt x="3826" y="0"/>
                  </a:moveTo>
                  <a:lnTo>
                    <a:pt x="2337" y="7166"/>
                  </a:lnTo>
                  <a:lnTo>
                    <a:pt x="2349" y="7493"/>
                  </a:lnTo>
                  <a:lnTo>
                    <a:pt x="3880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3452328" y="619087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5" y="11508"/>
                  </a:moveTo>
                  <a:lnTo>
                    <a:pt x="1338" y="11831"/>
                  </a:lnTo>
                  <a:lnTo>
                    <a:pt x="0" y="18272"/>
                  </a:lnTo>
                  <a:lnTo>
                    <a:pt x="1485" y="11508"/>
                  </a:lnTo>
                  <a:close/>
                </a:path>
                <a:path w="4445" h="18414">
                  <a:moveTo>
                    <a:pt x="3796" y="0"/>
                  </a:moveTo>
                  <a:lnTo>
                    <a:pt x="2264" y="7371"/>
                  </a:lnTo>
                  <a:lnTo>
                    <a:pt x="2276" y="7699"/>
                  </a:lnTo>
                  <a:lnTo>
                    <a:pt x="385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3452411" y="619099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76" y="10790"/>
                  </a:moveTo>
                  <a:lnTo>
                    <a:pt x="1398" y="11398"/>
                  </a:lnTo>
                  <a:lnTo>
                    <a:pt x="0" y="18130"/>
                  </a:lnTo>
                  <a:lnTo>
                    <a:pt x="158" y="18084"/>
                  </a:lnTo>
                  <a:lnTo>
                    <a:pt x="1676" y="10790"/>
                  </a:lnTo>
                  <a:close/>
                </a:path>
                <a:path w="4445" h="18414">
                  <a:moveTo>
                    <a:pt x="3766" y="0"/>
                  </a:moveTo>
                  <a:lnTo>
                    <a:pt x="2193" y="7575"/>
                  </a:lnTo>
                  <a:lnTo>
                    <a:pt x="2216" y="8198"/>
                  </a:lnTo>
                  <a:lnTo>
                    <a:pt x="3874" y="231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3452569" y="61912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11" y="0"/>
                  </a:moveTo>
                  <a:lnTo>
                    <a:pt x="1894" y="8770"/>
                  </a:lnTo>
                  <a:lnTo>
                    <a:pt x="1627" y="10332"/>
                  </a:lnTo>
                  <a:lnTo>
                    <a:pt x="1512" y="10585"/>
                  </a:lnTo>
                  <a:lnTo>
                    <a:pt x="0" y="17864"/>
                  </a:lnTo>
                  <a:lnTo>
                    <a:pt x="3766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3452653" y="619133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22"/>
                  </a:lnTo>
                  <a:lnTo>
                    <a:pt x="241" y="17651"/>
                  </a:lnTo>
                  <a:lnTo>
                    <a:pt x="3838" y="337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3452891" y="619166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8" y="0"/>
                  </a:moveTo>
                  <a:lnTo>
                    <a:pt x="0" y="17318"/>
                  </a:lnTo>
                  <a:lnTo>
                    <a:pt x="3653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3452978" y="619178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1"/>
                  </a:lnTo>
                  <a:lnTo>
                    <a:pt x="3622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3453062" y="619190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29"/>
                  </a:lnTo>
                  <a:lnTo>
                    <a:pt x="157" y="16983"/>
                  </a:lnTo>
                  <a:lnTo>
                    <a:pt x="456" y="16682"/>
                  </a:lnTo>
                  <a:lnTo>
                    <a:pt x="3803" y="572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3453511" y="619248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267" y="8178"/>
                  </a:moveTo>
                  <a:lnTo>
                    <a:pt x="4140" y="2717"/>
                  </a:lnTo>
                  <a:lnTo>
                    <a:pt x="3784" y="927"/>
                  </a:lnTo>
                  <a:lnTo>
                    <a:pt x="3454" y="215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190" y="15925"/>
                  </a:lnTo>
                  <a:lnTo>
                    <a:pt x="1447" y="14655"/>
                  </a:lnTo>
                  <a:lnTo>
                    <a:pt x="3733" y="10541"/>
                  </a:lnTo>
                  <a:lnTo>
                    <a:pt x="4267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3438655" y="618430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26" y="868"/>
                  </a:moveTo>
                  <a:lnTo>
                    <a:pt x="0" y="13754"/>
                  </a:lnTo>
                  <a:lnTo>
                    <a:pt x="227" y="17729"/>
                  </a:lnTo>
                  <a:lnTo>
                    <a:pt x="2256" y="22821"/>
                  </a:lnTo>
                  <a:lnTo>
                    <a:pt x="6511" y="25158"/>
                  </a:lnTo>
                  <a:lnTo>
                    <a:pt x="7705" y="25793"/>
                  </a:lnTo>
                  <a:lnTo>
                    <a:pt x="9026" y="26149"/>
                  </a:lnTo>
                  <a:lnTo>
                    <a:pt x="11083" y="26149"/>
                  </a:lnTo>
                  <a:lnTo>
                    <a:pt x="11781" y="26060"/>
                  </a:lnTo>
                  <a:lnTo>
                    <a:pt x="14944" y="25133"/>
                  </a:lnTo>
                  <a:lnTo>
                    <a:pt x="15171" y="24904"/>
                  </a:lnTo>
                  <a:lnTo>
                    <a:pt x="9241" y="24904"/>
                  </a:lnTo>
                  <a:lnTo>
                    <a:pt x="8111" y="24612"/>
                  </a:lnTo>
                  <a:lnTo>
                    <a:pt x="3399" y="22072"/>
                  </a:lnTo>
                  <a:lnTo>
                    <a:pt x="1477" y="17462"/>
                  </a:lnTo>
                  <a:lnTo>
                    <a:pt x="1369" y="16357"/>
                  </a:lnTo>
                  <a:lnTo>
                    <a:pt x="1204" y="13144"/>
                  </a:lnTo>
                  <a:lnTo>
                    <a:pt x="567" y="13144"/>
                  </a:lnTo>
                  <a:lnTo>
                    <a:pt x="1202" y="13106"/>
                  </a:lnTo>
                  <a:lnTo>
                    <a:pt x="1312" y="9842"/>
                  </a:lnTo>
                  <a:lnTo>
                    <a:pt x="1558" y="8356"/>
                  </a:lnTo>
                  <a:lnTo>
                    <a:pt x="3247" y="4508"/>
                  </a:lnTo>
                  <a:lnTo>
                    <a:pt x="4517" y="2882"/>
                  </a:lnTo>
                  <a:lnTo>
                    <a:pt x="7209" y="1473"/>
                  </a:lnTo>
                  <a:lnTo>
                    <a:pt x="7473" y="1409"/>
                  </a:lnTo>
                  <a:lnTo>
                    <a:pt x="6016" y="1409"/>
                  </a:lnTo>
                  <a:lnTo>
                    <a:pt x="5726" y="868"/>
                  </a:lnTo>
                  <a:close/>
                </a:path>
                <a:path w="19685" h="26670">
                  <a:moveTo>
                    <a:pt x="12670" y="774"/>
                  </a:moveTo>
                  <a:lnTo>
                    <a:pt x="12380" y="1409"/>
                  </a:lnTo>
                  <a:lnTo>
                    <a:pt x="12258" y="1943"/>
                  </a:lnTo>
                  <a:lnTo>
                    <a:pt x="14398" y="2946"/>
                  </a:lnTo>
                  <a:lnTo>
                    <a:pt x="16074" y="5016"/>
                  </a:lnTo>
                  <a:lnTo>
                    <a:pt x="18030" y="9232"/>
                  </a:lnTo>
                  <a:lnTo>
                    <a:pt x="18340" y="10782"/>
                  </a:lnTo>
                  <a:lnTo>
                    <a:pt x="18442" y="16548"/>
                  </a:lnTo>
                  <a:lnTo>
                    <a:pt x="17954" y="18605"/>
                  </a:lnTo>
                  <a:lnTo>
                    <a:pt x="15833" y="22440"/>
                  </a:lnTo>
                  <a:lnTo>
                    <a:pt x="14194" y="24066"/>
                  </a:lnTo>
                  <a:lnTo>
                    <a:pt x="11540" y="24828"/>
                  </a:lnTo>
                  <a:lnTo>
                    <a:pt x="10969" y="24904"/>
                  </a:lnTo>
                  <a:lnTo>
                    <a:pt x="15171" y="24904"/>
                  </a:lnTo>
                  <a:lnTo>
                    <a:pt x="16811" y="23253"/>
                  </a:lnTo>
                  <a:lnTo>
                    <a:pt x="19160" y="18999"/>
                  </a:lnTo>
                  <a:lnTo>
                    <a:pt x="19626" y="17043"/>
                  </a:lnTo>
                  <a:lnTo>
                    <a:pt x="19557" y="10426"/>
                  </a:lnTo>
                  <a:lnTo>
                    <a:pt x="19249" y="8902"/>
                  </a:lnTo>
                  <a:lnTo>
                    <a:pt x="17103" y="4318"/>
                  </a:lnTo>
                  <a:lnTo>
                    <a:pt x="15287" y="1993"/>
                  </a:lnTo>
                  <a:lnTo>
                    <a:pt x="12670" y="774"/>
                  </a:lnTo>
                  <a:close/>
                </a:path>
                <a:path w="19685" h="26670">
                  <a:moveTo>
                    <a:pt x="3209" y="10782"/>
                  </a:moveTo>
                  <a:lnTo>
                    <a:pt x="10219" y="21996"/>
                  </a:lnTo>
                  <a:lnTo>
                    <a:pt x="11743" y="21996"/>
                  </a:lnTo>
                  <a:lnTo>
                    <a:pt x="13102" y="21323"/>
                  </a:lnTo>
                  <a:lnTo>
                    <a:pt x="13695" y="20751"/>
                  </a:lnTo>
                  <a:lnTo>
                    <a:pt x="9978" y="20739"/>
                  </a:lnTo>
                  <a:lnTo>
                    <a:pt x="8873" y="20688"/>
                  </a:lnTo>
                  <a:lnTo>
                    <a:pt x="7832" y="20167"/>
                  </a:lnTo>
                  <a:lnTo>
                    <a:pt x="5241" y="17729"/>
                  </a:lnTo>
                  <a:lnTo>
                    <a:pt x="4396" y="15494"/>
                  </a:lnTo>
                  <a:lnTo>
                    <a:pt x="4428" y="10998"/>
                  </a:lnTo>
                  <a:lnTo>
                    <a:pt x="3209" y="10795"/>
                  </a:lnTo>
                  <a:close/>
                </a:path>
                <a:path w="19685" h="26670">
                  <a:moveTo>
                    <a:pt x="13252" y="5384"/>
                  </a:moveTo>
                  <a:lnTo>
                    <a:pt x="9597" y="5384"/>
                  </a:lnTo>
                  <a:lnTo>
                    <a:pt x="11083" y="5448"/>
                  </a:lnTo>
                  <a:lnTo>
                    <a:pt x="12289" y="6184"/>
                  </a:lnTo>
                  <a:lnTo>
                    <a:pt x="14169" y="8394"/>
                  </a:lnTo>
                  <a:lnTo>
                    <a:pt x="14829" y="9842"/>
                  </a:lnTo>
                  <a:lnTo>
                    <a:pt x="15174" y="11353"/>
                  </a:lnTo>
                  <a:lnTo>
                    <a:pt x="15289" y="15176"/>
                  </a:lnTo>
                  <a:lnTo>
                    <a:pt x="14944" y="17043"/>
                  </a:lnTo>
                  <a:lnTo>
                    <a:pt x="14309" y="18389"/>
                  </a:lnTo>
                  <a:lnTo>
                    <a:pt x="12429" y="20243"/>
                  </a:lnTo>
                  <a:lnTo>
                    <a:pt x="11362" y="20751"/>
                  </a:lnTo>
                  <a:lnTo>
                    <a:pt x="13695" y="20751"/>
                  </a:lnTo>
                  <a:lnTo>
                    <a:pt x="15401" y="19062"/>
                  </a:lnTo>
                  <a:lnTo>
                    <a:pt x="16138" y="17462"/>
                  </a:lnTo>
                  <a:lnTo>
                    <a:pt x="16494" y="15494"/>
                  </a:lnTo>
                  <a:lnTo>
                    <a:pt x="16607" y="13322"/>
                  </a:lnTo>
                  <a:lnTo>
                    <a:pt x="15998" y="13322"/>
                  </a:lnTo>
                  <a:lnTo>
                    <a:pt x="16607" y="13309"/>
                  </a:lnTo>
                  <a:lnTo>
                    <a:pt x="16483" y="11557"/>
                  </a:lnTo>
                  <a:lnTo>
                    <a:pt x="15998" y="9385"/>
                  </a:lnTo>
                  <a:lnTo>
                    <a:pt x="15287" y="7772"/>
                  </a:lnTo>
                  <a:lnTo>
                    <a:pt x="13252" y="5384"/>
                  </a:lnTo>
                  <a:close/>
                </a:path>
                <a:path w="19685" h="26670">
                  <a:moveTo>
                    <a:pt x="16607" y="13309"/>
                  </a:moveTo>
                  <a:lnTo>
                    <a:pt x="15998" y="13322"/>
                  </a:lnTo>
                  <a:lnTo>
                    <a:pt x="16607" y="13322"/>
                  </a:lnTo>
                  <a:close/>
                </a:path>
                <a:path w="19685" h="26670">
                  <a:moveTo>
                    <a:pt x="1202" y="13106"/>
                  </a:moveTo>
                  <a:lnTo>
                    <a:pt x="567" y="13144"/>
                  </a:lnTo>
                  <a:lnTo>
                    <a:pt x="1204" y="13144"/>
                  </a:lnTo>
                  <a:close/>
                </a:path>
                <a:path w="19685" h="26670">
                  <a:moveTo>
                    <a:pt x="9661" y="4140"/>
                  </a:moveTo>
                  <a:lnTo>
                    <a:pt x="7540" y="4140"/>
                  </a:lnTo>
                  <a:lnTo>
                    <a:pt x="6079" y="5118"/>
                  </a:lnTo>
                  <a:lnTo>
                    <a:pt x="5089" y="6413"/>
                  </a:lnTo>
                  <a:lnTo>
                    <a:pt x="4060" y="7708"/>
                  </a:lnTo>
                  <a:lnTo>
                    <a:pt x="3472" y="9232"/>
                  </a:lnTo>
                  <a:lnTo>
                    <a:pt x="3374" y="9728"/>
                  </a:lnTo>
                  <a:lnTo>
                    <a:pt x="3281" y="10795"/>
                  </a:lnTo>
                  <a:lnTo>
                    <a:pt x="4428" y="10998"/>
                  </a:lnTo>
                  <a:lnTo>
                    <a:pt x="4631" y="9728"/>
                  </a:lnTo>
                  <a:lnTo>
                    <a:pt x="5203" y="8267"/>
                  </a:lnTo>
                  <a:lnTo>
                    <a:pt x="6930" y="6083"/>
                  </a:lnTo>
                  <a:lnTo>
                    <a:pt x="8022" y="5384"/>
                  </a:lnTo>
                  <a:lnTo>
                    <a:pt x="13252" y="5384"/>
                  </a:lnTo>
                  <a:lnTo>
                    <a:pt x="13090" y="5194"/>
                  </a:lnTo>
                  <a:lnTo>
                    <a:pt x="12405" y="4762"/>
                  </a:lnTo>
                  <a:lnTo>
                    <a:pt x="9635" y="4762"/>
                  </a:lnTo>
                  <a:lnTo>
                    <a:pt x="9661" y="4140"/>
                  </a:lnTo>
                  <a:close/>
                </a:path>
                <a:path w="19685" h="26670">
                  <a:moveTo>
                    <a:pt x="9661" y="4140"/>
                  </a:moveTo>
                  <a:lnTo>
                    <a:pt x="9635" y="4762"/>
                  </a:lnTo>
                  <a:lnTo>
                    <a:pt x="12405" y="4762"/>
                  </a:lnTo>
                  <a:lnTo>
                    <a:pt x="11540" y="4216"/>
                  </a:lnTo>
                  <a:lnTo>
                    <a:pt x="9661" y="4140"/>
                  </a:lnTo>
                  <a:close/>
                </a:path>
                <a:path w="19685" h="26670">
                  <a:moveTo>
                    <a:pt x="12457" y="1231"/>
                  </a:moveTo>
                  <a:lnTo>
                    <a:pt x="10219" y="1231"/>
                  </a:lnTo>
                  <a:lnTo>
                    <a:pt x="11250" y="1473"/>
                  </a:lnTo>
                  <a:lnTo>
                    <a:pt x="12150" y="1892"/>
                  </a:lnTo>
                  <a:lnTo>
                    <a:pt x="12457" y="1231"/>
                  </a:lnTo>
                  <a:close/>
                </a:path>
                <a:path w="19685" h="26670">
                  <a:moveTo>
                    <a:pt x="12629" y="863"/>
                  </a:moveTo>
                  <a:lnTo>
                    <a:pt x="5736" y="863"/>
                  </a:lnTo>
                  <a:lnTo>
                    <a:pt x="6016" y="1409"/>
                  </a:lnTo>
                  <a:lnTo>
                    <a:pt x="7473" y="1409"/>
                  </a:lnTo>
                  <a:lnTo>
                    <a:pt x="8213" y="1231"/>
                  </a:lnTo>
                  <a:lnTo>
                    <a:pt x="12457" y="1231"/>
                  </a:lnTo>
                  <a:lnTo>
                    <a:pt x="12629" y="863"/>
                  </a:lnTo>
                  <a:close/>
                </a:path>
                <a:path w="19685" h="26670">
                  <a:moveTo>
                    <a:pt x="10410" y="0"/>
                  </a:moveTo>
                  <a:lnTo>
                    <a:pt x="8022" y="0"/>
                  </a:lnTo>
                  <a:lnTo>
                    <a:pt x="6803" y="279"/>
                  </a:lnTo>
                  <a:lnTo>
                    <a:pt x="5726" y="868"/>
                  </a:lnTo>
                  <a:lnTo>
                    <a:pt x="12629" y="863"/>
                  </a:lnTo>
                  <a:lnTo>
                    <a:pt x="11578" y="266"/>
                  </a:lnTo>
                  <a:lnTo>
                    <a:pt x="1041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3446719" y="61740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21" y="736"/>
                  </a:lnTo>
                  <a:lnTo>
                    <a:pt x="0" y="1495"/>
                  </a:lnTo>
                  <a:lnTo>
                    <a:pt x="1331" y="45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3446713" y="617404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7" y="0"/>
                  </a:moveTo>
                  <a:lnTo>
                    <a:pt x="6" y="1450"/>
                  </a:lnTo>
                  <a:lnTo>
                    <a:pt x="0" y="1684"/>
                  </a:lnTo>
                  <a:lnTo>
                    <a:pt x="1528" y="18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3446710" y="61740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65"/>
                  </a:lnTo>
                  <a:lnTo>
                    <a:pt x="1597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3446706" y="61740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3446703" y="61740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39" y="0"/>
                  </a:moveTo>
                  <a:lnTo>
                    <a:pt x="2" y="1893"/>
                  </a:lnTo>
                  <a:lnTo>
                    <a:pt x="1805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3446699" y="6174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2" y="0"/>
                  </a:moveTo>
                  <a:lnTo>
                    <a:pt x="4" y="1969"/>
                  </a:lnTo>
                  <a:lnTo>
                    <a:pt x="0" y="2130"/>
                  </a:lnTo>
                  <a:lnTo>
                    <a:pt x="1945" y="12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3446696" y="61741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49" y="0"/>
                  </a:moveTo>
                  <a:lnTo>
                    <a:pt x="2" y="2121"/>
                  </a:lnTo>
                  <a:lnTo>
                    <a:pt x="2015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3446694" y="61741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18" y="0"/>
                  </a:moveTo>
                  <a:lnTo>
                    <a:pt x="2" y="2197"/>
                  </a:lnTo>
                  <a:lnTo>
                    <a:pt x="2085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3446689" y="61741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90" y="0"/>
                  </a:moveTo>
                  <a:lnTo>
                    <a:pt x="4" y="2273"/>
                  </a:lnTo>
                  <a:lnTo>
                    <a:pt x="0" y="2434"/>
                  </a:lnTo>
                  <a:lnTo>
                    <a:pt x="2224" y="12"/>
                  </a:lnTo>
                  <a:lnTo>
                    <a:pt x="209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3446687" y="61741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16" y="0"/>
                  </a:moveTo>
                  <a:lnTo>
                    <a:pt x="2" y="2412"/>
                  </a:lnTo>
                  <a:lnTo>
                    <a:pt x="228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3446682" y="617413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8" y="0"/>
                  </a:moveTo>
                  <a:lnTo>
                    <a:pt x="4" y="2488"/>
                  </a:lnTo>
                  <a:lnTo>
                    <a:pt x="0" y="2649"/>
                  </a:lnTo>
                  <a:lnTo>
                    <a:pt x="2421" y="12"/>
                  </a:lnTo>
                  <a:lnTo>
                    <a:pt x="228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3446677" y="617414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7" y="0"/>
                  </a:moveTo>
                  <a:lnTo>
                    <a:pt x="4" y="2640"/>
                  </a:lnTo>
                  <a:lnTo>
                    <a:pt x="0" y="2800"/>
                  </a:lnTo>
                  <a:lnTo>
                    <a:pt x="2561" y="1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3446673" y="617416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5" y="0"/>
                  </a:moveTo>
                  <a:lnTo>
                    <a:pt x="4" y="2779"/>
                  </a:lnTo>
                  <a:lnTo>
                    <a:pt x="0" y="2940"/>
                  </a:lnTo>
                  <a:lnTo>
                    <a:pt x="2689" y="12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3446671" y="61741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2" y="0"/>
                  </a:moveTo>
                  <a:lnTo>
                    <a:pt x="2" y="2931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3446666" y="61741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3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7" y="12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3446662" y="61741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92" y="0"/>
                  </a:moveTo>
                  <a:lnTo>
                    <a:pt x="4" y="3146"/>
                  </a:lnTo>
                  <a:lnTo>
                    <a:pt x="0" y="3306"/>
                  </a:lnTo>
                  <a:lnTo>
                    <a:pt x="2974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3446653" y="61742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3446640" y="61743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3446647" y="61744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36" y="0"/>
                  </a:moveTo>
                  <a:lnTo>
                    <a:pt x="4" y="3412"/>
                  </a:lnTo>
                  <a:lnTo>
                    <a:pt x="0" y="3572"/>
                  </a:lnTo>
                  <a:lnTo>
                    <a:pt x="3209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3446640" y="61745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14" y="101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314" y="101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3446638" y="61746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2" y="0"/>
                  </a:moveTo>
                  <a:lnTo>
                    <a:pt x="2" y="3618"/>
                  </a:lnTo>
                  <a:lnTo>
                    <a:pt x="335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3446627" y="6174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3446627" y="6174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4" y="3782"/>
                  </a:lnTo>
                  <a:lnTo>
                    <a:pt x="0" y="3941"/>
                  </a:lnTo>
                  <a:lnTo>
                    <a:pt x="3548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3446624" y="6174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1" y="0"/>
                  </a:moveTo>
                  <a:lnTo>
                    <a:pt x="2" y="3867"/>
                  </a:lnTo>
                  <a:lnTo>
                    <a:pt x="3587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3446622" y="6174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2" y="3909"/>
                  </a:lnTo>
                  <a:lnTo>
                    <a:pt x="3626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3446620" y="6174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2" y="3945"/>
                  </a:lnTo>
                  <a:lnTo>
                    <a:pt x="3659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3446618" y="6174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3446615" y="6174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0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3446613" y="6175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3"/>
                  </a:lnTo>
                  <a:lnTo>
                    <a:pt x="3760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3446610" y="617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3446609" y="6175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3446606" y="6175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3446601" y="6175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4" y="4100"/>
                  </a:lnTo>
                  <a:lnTo>
                    <a:pt x="0" y="4259"/>
                  </a:lnTo>
                  <a:lnTo>
                    <a:pt x="3763" y="161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3446596" y="6175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4" y="4101"/>
                  </a:lnTo>
                  <a:lnTo>
                    <a:pt x="0" y="4260"/>
                  </a:lnTo>
                  <a:lnTo>
                    <a:pt x="3765" y="161"/>
                  </a:lnTo>
                  <a:lnTo>
                    <a:pt x="376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3446594" y="6175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5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3446592" y="6175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3446590" y="6175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3446587" y="61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3446585" y="61759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3446583" y="6176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3446580" y="6176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3446578" y="6176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3446576" y="6176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3446574" y="61763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3446571" y="61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3446569" y="6176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3446564" y="6176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4" y="4112"/>
                  </a:lnTo>
                  <a:lnTo>
                    <a:pt x="0" y="4270"/>
                  </a:lnTo>
                  <a:lnTo>
                    <a:pt x="3774" y="161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3446560" y="61767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4" y="4113"/>
                  </a:lnTo>
                  <a:lnTo>
                    <a:pt x="0" y="4271"/>
                  </a:lnTo>
                  <a:lnTo>
                    <a:pt x="3776" y="161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3446551" y="6176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14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3446550" y="6177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3446547" y="6177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3446545" y="6177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3446543" y="6177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3446541" y="6177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3446536" y="6177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3446534" y="61777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3446531" y="6177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3446529" y="6177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3446527" y="6177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3446525" y="6178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3446520" y="6178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4" y="4126"/>
                  </a:lnTo>
                  <a:lnTo>
                    <a:pt x="0" y="4284"/>
                  </a:lnTo>
                  <a:lnTo>
                    <a:pt x="3788" y="160"/>
                  </a:lnTo>
                  <a:lnTo>
                    <a:pt x="3791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3446518" y="6178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3446515" y="6178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3446513" y="6178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3446510" y="6178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3446508" y="6178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3446506" y="6178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3446504" y="6178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3446502" y="6178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3446499" y="6178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3446494" y="6178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4" y="4135"/>
                  </a:lnTo>
                  <a:lnTo>
                    <a:pt x="0" y="4292"/>
                  </a:lnTo>
                  <a:lnTo>
                    <a:pt x="3796" y="159"/>
                  </a:lnTo>
                  <a:lnTo>
                    <a:pt x="379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3446490" y="6179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4" y="4136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3446488" y="6179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3446475" y="6179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3446481" y="6179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3446478" y="6179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1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3446476" y="6179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3446462" y="6179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3446469" y="6179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3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3446464" y="6180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4" y="4145"/>
                  </a:lnTo>
                  <a:lnTo>
                    <a:pt x="0" y="4301"/>
                  </a:lnTo>
                  <a:lnTo>
                    <a:pt x="3805" y="159"/>
                  </a:lnTo>
                  <a:lnTo>
                    <a:pt x="380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3446462" y="618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3446457" y="6180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3446455" y="6180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9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3446452" y="6180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3446450" y="6180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3446449" y="6180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68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3446450" y="618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3446450" y="6180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3446451" y="6180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3446451" y="6180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3446452" y="6181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3446453" y="6181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3446453" y="6181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3446453" y="6181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2"/>
                  </a:lnTo>
                  <a:lnTo>
                    <a:pt x="3790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3446454" y="61814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3446454" y="6181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3446454" y="6181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3446455" y="6181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3446456" y="6181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3446456" y="6181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3446456" y="6181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3446457" y="6182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3446458" y="6182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3446458" y="6182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3446458" y="6182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3446459" y="6182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3446459" y="6182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3446459" y="6182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3446460" y="6182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3446460" y="6182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3446461" y="6182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446461" y="6182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3446462" y="6182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3446462" y="6182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3446463" y="6183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7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3446463" y="61831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3446464" y="6183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3446464" y="6183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3446465" y="6183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3446465" y="6183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3446465" y="6183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3446466" y="6183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3446466" y="6183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3446467" y="6183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3446467" y="6183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3446468" y="6183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3446468" y="6183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3446469" y="6184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3446469" y="6184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3446470" y="6184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3446470" y="61843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3446470" y="618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3446471" y="6184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3446471" y="6184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3446472" y="618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3446472" y="6184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3446473" y="6184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3446473" y="618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3446474" y="6184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3446474" y="6185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3446475" y="61851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3446475" y="6185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3446476" y="6185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3446476" y="6185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3446476" y="6185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3446477" y="6185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3446477" y="6185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3446478" y="6185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3446478" y="6185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3446479" y="61857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3446479" y="618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023"/>
                  </a:moveTo>
                  <a:lnTo>
                    <a:pt x="3707" y="4023"/>
                  </a:lnTo>
                  <a:lnTo>
                    <a:pt x="3707" y="0"/>
                  </a:lnTo>
                  <a:lnTo>
                    <a:pt x="0" y="0"/>
                  </a:lnTo>
                  <a:lnTo>
                    <a:pt x="0" y="402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3446479" y="6185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945"/>
                  </a:moveTo>
                  <a:lnTo>
                    <a:pt x="3707" y="3945"/>
                  </a:lnTo>
                  <a:lnTo>
                    <a:pt x="3707" y="0"/>
                  </a:lnTo>
                  <a:lnTo>
                    <a:pt x="0" y="0"/>
                  </a:lnTo>
                  <a:lnTo>
                    <a:pt x="0" y="394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3446480" y="6186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3866"/>
                  </a:moveTo>
                  <a:lnTo>
                    <a:pt x="3708" y="3866"/>
                  </a:lnTo>
                  <a:lnTo>
                    <a:pt x="3708" y="0"/>
                  </a:lnTo>
                  <a:lnTo>
                    <a:pt x="0" y="0"/>
                  </a:lnTo>
                  <a:lnTo>
                    <a:pt x="0" y="386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3446481" y="61861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88"/>
                  </a:moveTo>
                  <a:lnTo>
                    <a:pt x="3708" y="3788"/>
                  </a:lnTo>
                  <a:lnTo>
                    <a:pt x="3708" y="0"/>
                  </a:lnTo>
                  <a:lnTo>
                    <a:pt x="0" y="0"/>
                  </a:lnTo>
                  <a:lnTo>
                    <a:pt x="0" y="378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3446481" y="61861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721"/>
                  </a:moveTo>
                  <a:lnTo>
                    <a:pt x="3709" y="3721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72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3446481" y="61862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643"/>
                  </a:moveTo>
                  <a:lnTo>
                    <a:pt x="3709" y="3643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64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3446482" y="618632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564"/>
                  </a:moveTo>
                  <a:lnTo>
                    <a:pt x="3709" y="3564"/>
                  </a:lnTo>
                  <a:lnTo>
                    <a:pt x="3709" y="0"/>
                  </a:lnTo>
                  <a:lnTo>
                    <a:pt x="0" y="0"/>
                  </a:lnTo>
                  <a:lnTo>
                    <a:pt x="0" y="356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3446482" y="61864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85"/>
                  </a:moveTo>
                  <a:lnTo>
                    <a:pt x="3710" y="3485"/>
                  </a:lnTo>
                  <a:lnTo>
                    <a:pt x="3710" y="0"/>
                  </a:lnTo>
                  <a:lnTo>
                    <a:pt x="0" y="0"/>
                  </a:lnTo>
                  <a:lnTo>
                    <a:pt x="0" y="348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3446483" y="61864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93"/>
                  </a:moveTo>
                  <a:lnTo>
                    <a:pt x="3710" y="3393"/>
                  </a:lnTo>
                  <a:lnTo>
                    <a:pt x="3710" y="0"/>
                  </a:lnTo>
                  <a:lnTo>
                    <a:pt x="0" y="0"/>
                  </a:lnTo>
                  <a:lnTo>
                    <a:pt x="0" y="339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3446483" y="61865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327"/>
                  </a:moveTo>
                  <a:lnTo>
                    <a:pt x="3711" y="3327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32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3446484" y="61866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248"/>
                  </a:moveTo>
                  <a:lnTo>
                    <a:pt x="3711" y="3248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24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3446484" y="6186721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169"/>
                  </a:moveTo>
                  <a:lnTo>
                    <a:pt x="3711" y="3169"/>
                  </a:lnTo>
                  <a:lnTo>
                    <a:pt x="3711" y="0"/>
                  </a:lnTo>
                  <a:lnTo>
                    <a:pt x="0" y="0"/>
                  </a:lnTo>
                  <a:lnTo>
                    <a:pt x="0" y="316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3446484" y="618679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91"/>
                  </a:moveTo>
                  <a:lnTo>
                    <a:pt x="3712" y="3091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309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3446485" y="6186878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3012"/>
                  </a:moveTo>
                  <a:lnTo>
                    <a:pt x="3712" y="3012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301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3446485" y="6186944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946"/>
                  </a:moveTo>
                  <a:lnTo>
                    <a:pt x="3712" y="2946"/>
                  </a:lnTo>
                  <a:lnTo>
                    <a:pt x="3712" y="0"/>
                  </a:lnTo>
                  <a:lnTo>
                    <a:pt x="0" y="0"/>
                  </a:lnTo>
                  <a:lnTo>
                    <a:pt x="0" y="294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3446486" y="61870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867"/>
                  </a:moveTo>
                  <a:lnTo>
                    <a:pt x="3714" y="2867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286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3446487" y="6187180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710"/>
                  </a:moveTo>
                  <a:lnTo>
                    <a:pt x="3714" y="2710"/>
                  </a:lnTo>
                  <a:lnTo>
                    <a:pt x="3714" y="0"/>
                  </a:lnTo>
                  <a:lnTo>
                    <a:pt x="0" y="0"/>
                  </a:lnTo>
                  <a:lnTo>
                    <a:pt x="0" y="271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3446487" y="6187259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0" y="2631"/>
                  </a:moveTo>
                  <a:lnTo>
                    <a:pt x="3715" y="2631"/>
                  </a:lnTo>
                  <a:lnTo>
                    <a:pt x="3715" y="0"/>
                  </a:lnTo>
                  <a:lnTo>
                    <a:pt x="0" y="0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3446536" y="618740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487"/>
                  </a:moveTo>
                  <a:lnTo>
                    <a:pt x="3668" y="2487"/>
                  </a:lnTo>
                  <a:lnTo>
                    <a:pt x="3668" y="0"/>
                  </a:lnTo>
                  <a:lnTo>
                    <a:pt x="0" y="0"/>
                  </a:lnTo>
                  <a:lnTo>
                    <a:pt x="0" y="2487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3446611" y="6187561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329"/>
                  </a:moveTo>
                  <a:lnTo>
                    <a:pt x="3593" y="2329"/>
                  </a:lnTo>
                  <a:lnTo>
                    <a:pt x="3593" y="0"/>
                  </a:lnTo>
                  <a:lnTo>
                    <a:pt x="0" y="0"/>
                  </a:lnTo>
                  <a:lnTo>
                    <a:pt x="0" y="232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3446649" y="618764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250"/>
                  </a:moveTo>
                  <a:lnTo>
                    <a:pt x="3556" y="2250"/>
                  </a:lnTo>
                  <a:lnTo>
                    <a:pt x="3556" y="0"/>
                  </a:lnTo>
                  <a:lnTo>
                    <a:pt x="0" y="0"/>
                  </a:lnTo>
                  <a:lnTo>
                    <a:pt x="0" y="225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3446681" y="618770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184"/>
                  </a:moveTo>
                  <a:lnTo>
                    <a:pt x="3526" y="2184"/>
                  </a:lnTo>
                  <a:lnTo>
                    <a:pt x="3526" y="0"/>
                  </a:lnTo>
                  <a:lnTo>
                    <a:pt x="0" y="0"/>
                  </a:lnTo>
                  <a:lnTo>
                    <a:pt x="0" y="2184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3446756" y="6187863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2027"/>
                  </a:moveTo>
                  <a:lnTo>
                    <a:pt x="3451" y="2027"/>
                  </a:lnTo>
                  <a:lnTo>
                    <a:pt x="3451" y="0"/>
                  </a:lnTo>
                  <a:lnTo>
                    <a:pt x="0" y="0"/>
                  </a:lnTo>
                  <a:lnTo>
                    <a:pt x="0" y="202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3446794" y="6187942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1948"/>
                  </a:moveTo>
                  <a:lnTo>
                    <a:pt x="3416" y="1948"/>
                  </a:lnTo>
                  <a:lnTo>
                    <a:pt x="3416" y="0"/>
                  </a:lnTo>
                  <a:lnTo>
                    <a:pt x="0" y="0"/>
                  </a:lnTo>
                  <a:lnTo>
                    <a:pt x="0" y="194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3446908" y="618817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711"/>
                  </a:moveTo>
                  <a:lnTo>
                    <a:pt x="3303" y="1711"/>
                  </a:lnTo>
                  <a:lnTo>
                    <a:pt x="3303" y="0"/>
                  </a:lnTo>
                  <a:lnTo>
                    <a:pt x="0" y="0"/>
                  </a:lnTo>
                  <a:lnTo>
                    <a:pt x="0" y="17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3446946" y="618825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632"/>
                  </a:moveTo>
                  <a:lnTo>
                    <a:pt x="3266" y="1632"/>
                  </a:lnTo>
                  <a:lnTo>
                    <a:pt x="3266" y="0"/>
                  </a:lnTo>
                  <a:lnTo>
                    <a:pt x="0" y="0"/>
                  </a:lnTo>
                  <a:lnTo>
                    <a:pt x="0" y="163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3446984" y="6188337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554"/>
                  </a:moveTo>
                  <a:lnTo>
                    <a:pt x="3232" y="1554"/>
                  </a:lnTo>
                  <a:lnTo>
                    <a:pt x="3232" y="0"/>
                  </a:lnTo>
                  <a:lnTo>
                    <a:pt x="0" y="0"/>
                  </a:lnTo>
                  <a:lnTo>
                    <a:pt x="0" y="1554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3447161" y="618872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73" y="152"/>
                  </a:moveTo>
                  <a:lnTo>
                    <a:pt x="3048" y="0"/>
                  </a:lnTo>
                  <a:lnTo>
                    <a:pt x="0" y="0"/>
                  </a:lnTo>
                  <a:lnTo>
                    <a:pt x="0" y="1168"/>
                  </a:lnTo>
                  <a:lnTo>
                    <a:pt x="3048" y="1168"/>
                  </a:lnTo>
                  <a:lnTo>
                    <a:pt x="3073" y="15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3445827" y="6173457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346" y="0"/>
                  </a:moveTo>
                  <a:lnTo>
                    <a:pt x="292" y="1003"/>
                  </a:lnTo>
                  <a:lnTo>
                    <a:pt x="0" y="11366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762" y="18288"/>
                  </a:lnTo>
                  <a:lnTo>
                    <a:pt x="1879" y="18161"/>
                  </a:lnTo>
                  <a:lnTo>
                    <a:pt x="1282" y="17551"/>
                  </a:lnTo>
                  <a:lnTo>
                    <a:pt x="1245" y="11366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27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5">
                  <a:moveTo>
                    <a:pt x="5033" y="16992"/>
                  </a:moveTo>
                  <a:lnTo>
                    <a:pt x="3797" y="17005"/>
                  </a:lnTo>
                  <a:lnTo>
                    <a:pt x="3784" y="17678"/>
                  </a:lnTo>
                  <a:lnTo>
                    <a:pt x="3301" y="18173"/>
                  </a:lnTo>
                  <a:lnTo>
                    <a:pt x="4820" y="18161"/>
                  </a:lnTo>
                  <a:lnTo>
                    <a:pt x="5041" y="17678"/>
                  </a:lnTo>
                  <a:lnTo>
                    <a:pt x="5033" y="16992"/>
                  </a:lnTo>
                  <a:close/>
                </a:path>
                <a:path w="5714" h="19685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603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65"/>
                  </a:lnTo>
                  <a:lnTo>
                    <a:pt x="4965" y="2565"/>
                  </a:lnTo>
                  <a:lnTo>
                    <a:pt x="5143" y="2552"/>
                  </a:lnTo>
                  <a:lnTo>
                    <a:pt x="5143" y="1257"/>
                  </a:lnTo>
                  <a:close/>
                </a:path>
                <a:path w="5714" h="19685">
                  <a:moveTo>
                    <a:pt x="3898" y="2565"/>
                  </a:moveTo>
                  <a:close/>
                </a:path>
                <a:path w="5714" h="19685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  <a:path w="5714" h="19685">
                  <a:moveTo>
                    <a:pt x="5143" y="2552"/>
                  </a:moveTo>
                  <a:lnTo>
                    <a:pt x="4965" y="2565"/>
                  </a:lnTo>
                  <a:lnTo>
                    <a:pt x="5143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3437489" y="60808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39" y="0"/>
                  </a:moveTo>
                  <a:lnTo>
                    <a:pt x="820" y="1748"/>
                  </a:lnTo>
                  <a:lnTo>
                    <a:pt x="146" y="4923"/>
                  </a:lnTo>
                  <a:lnTo>
                    <a:pt x="53" y="5685"/>
                  </a:lnTo>
                  <a:lnTo>
                    <a:pt x="0" y="7404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3437478" y="608014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23" y="0"/>
                  </a:moveTo>
                  <a:lnTo>
                    <a:pt x="1745" y="242"/>
                  </a:lnTo>
                  <a:lnTo>
                    <a:pt x="1550" y="716"/>
                  </a:lnTo>
                  <a:lnTo>
                    <a:pt x="10" y="8122"/>
                  </a:lnTo>
                  <a:lnTo>
                    <a:pt x="0" y="9250"/>
                  </a:lnTo>
                  <a:lnTo>
                    <a:pt x="192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3437479" y="607999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035" y="0"/>
                  </a:moveTo>
                  <a:lnTo>
                    <a:pt x="1925" y="150"/>
                  </a:lnTo>
                  <a:lnTo>
                    <a:pt x="0" y="9413"/>
                  </a:lnTo>
                  <a:lnTo>
                    <a:pt x="31" y="9640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3437506" y="607974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3" y="0"/>
                  </a:moveTo>
                  <a:lnTo>
                    <a:pt x="1991" y="276"/>
                  </a:lnTo>
                  <a:lnTo>
                    <a:pt x="0" y="9854"/>
                  </a:lnTo>
                  <a:lnTo>
                    <a:pt x="58" y="10271"/>
                  </a:lnTo>
                  <a:lnTo>
                    <a:pt x="219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3437564" y="607959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45" y="0"/>
                  </a:moveTo>
                  <a:lnTo>
                    <a:pt x="2135" y="150"/>
                  </a:lnTo>
                  <a:lnTo>
                    <a:pt x="0" y="10422"/>
                  </a:lnTo>
                  <a:lnTo>
                    <a:pt x="31" y="10649"/>
                  </a:lnTo>
                  <a:lnTo>
                    <a:pt x="224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3437595" y="607931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6" y="0"/>
                  </a:moveTo>
                  <a:lnTo>
                    <a:pt x="2214" y="276"/>
                  </a:lnTo>
                  <a:lnTo>
                    <a:pt x="0" y="10926"/>
                  </a:lnTo>
                  <a:lnTo>
                    <a:pt x="66" y="11302"/>
                  </a:lnTo>
                  <a:lnTo>
                    <a:pt x="241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3437664" y="607915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61" y="0"/>
                  </a:moveTo>
                  <a:lnTo>
                    <a:pt x="2351" y="150"/>
                  </a:lnTo>
                  <a:lnTo>
                    <a:pt x="0" y="11462"/>
                  </a:lnTo>
                  <a:lnTo>
                    <a:pt x="40" y="11646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3437704" y="607900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531" y="0"/>
                  </a:moveTo>
                  <a:lnTo>
                    <a:pt x="2421" y="150"/>
                  </a:lnTo>
                  <a:lnTo>
                    <a:pt x="0" y="11797"/>
                  </a:lnTo>
                  <a:lnTo>
                    <a:pt x="40" y="11981"/>
                  </a:lnTo>
                  <a:lnTo>
                    <a:pt x="253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3437738" y="607875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81" y="0"/>
                  </a:moveTo>
                  <a:lnTo>
                    <a:pt x="2479" y="276"/>
                  </a:lnTo>
                  <a:lnTo>
                    <a:pt x="0" y="12202"/>
                  </a:lnTo>
                  <a:lnTo>
                    <a:pt x="74" y="12540"/>
                  </a:lnTo>
                  <a:lnTo>
                    <a:pt x="268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3437813" y="607860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17" y="0"/>
                  </a:moveTo>
                  <a:lnTo>
                    <a:pt x="2607" y="150"/>
                  </a:lnTo>
                  <a:lnTo>
                    <a:pt x="0" y="12692"/>
                  </a:lnTo>
                  <a:lnTo>
                    <a:pt x="40" y="12876"/>
                  </a:lnTo>
                  <a:lnTo>
                    <a:pt x="271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3437853" y="607833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9" y="0"/>
                  </a:moveTo>
                  <a:lnTo>
                    <a:pt x="2677" y="276"/>
                  </a:lnTo>
                  <a:lnTo>
                    <a:pt x="0" y="13153"/>
                  </a:lnTo>
                  <a:lnTo>
                    <a:pt x="74" y="13491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3437930" y="607804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9" y="0"/>
                  </a:moveTo>
                  <a:lnTo>
                    <a:pt x="2807" y="276"/>
                  </a:lnTo>
                  <a:lnTo>
                    <a:pt x="0" y="13778"/>
                  </a:lnTo>
                  <a:lnTo>
                    <a:pt x="74" y="14116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3438004" y="607777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37" y="0"/>
                  </a:moveTo>
                  <a:lnTo>
                    <a:pt x="2934" y="276"/>
                  </a:lnTo>
                  <a:lnTo>
                    <a:pt x="0" y="14392"/>
                  </a:lnTo>
                  <a:lnTo>
                    <a:pt x="74" y="14730"/>
                  </a:lnTo>
                  <a:lnTo>
                    <a:pt x="313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3438079" y="607762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72" y="0"/>
                  </a:moveTo>
                  <a:lnTo>
                    <a:pt x="3062" y="150"/>
                  </a:lnTo>
                  <a:lnTo>
                    <a:pt x="0" y="14881"/>
                  </a:lnTo>
                  <a:lnTo>
                    <a:pt x="41" y="15062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3438121" y="607734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6" y="0"/>
                  </a:moveTo>
                  <a:lnTo>
                    <a:pt x="3133" y="276"/>
                  </a:lnTo>
                  <a:lnTo>
                    <a:pt x="0" y="15348"/>
                  </a:lnTo>
                  <a:lnTo>
                    <a:pt x="77" y="15672"/>
                  </a:lnTo>
                  <a:lnTo>
                    <a:pt x="333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3438199" y="607706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60" y="0"/>
                  </a:moveTo>
                  <a:lnTo>
                    <a:pt x="3258" y="276"/>
                  </a:lnTo>
                  <a:lnTo>
                    <a:pt x="0" y="15949"/>
                  </a:lnTo>
                  <a:lnTo>
                    <a:pt x="77" y="16273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3438271" y="60767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92" y="127"/>
                  </a:lnTo>
                  <a:lnTo>
                    <a:pt x="3378" y="279"/>
                  </a:lnTo>
                  <a:lnTo>
                    <a:pt x="0" y="16548"/>
                  </a:lnTo>
                  <a:lnTo>
                    <a:pt x="38" y="16725"/>
                  </a:lnTo>
                  <a:lnTo>
                    <a:pt x="76" y="1686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3438347" y="6076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05" y="190"/>
                  </a:lnTo>
                  <a:lnTo>
                    <a:pt x="0" y="17056"/>
                  </a:lnTo>
                  <a:lnTo>
                    <a:pt x="38" y="17233"/>
                  </a:lnTo>
                  <a:lnTo>
                    <a:pt x="3073" y="2603"/>
                  </a:lnTo>
                  <a:lnTo>
                    <a:pt x="50" y="17246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3438445" y="607647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5" y="0"/>
                  </a:moveTo>
                  <a:lnTo>
                    <a:pt x="3600" y="141"/>
                  </a:lnTo>
                  <a:lnTo>
                    <a:pt x="0" y="17460"/>
                  </a:lnTo>
                  <a:lnTo>
                    <a:pt x="101" y="17668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3438537" y="607626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670" y="215"/>
                  </a:lnTo>
                  <a:lnTo>
                    <a:pt x="0" y="17881"/>
                  </a:lnTo>
                  <a:lnTo>
                    <a:pt x="101" y="18097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3438706" y="607617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1" y="0"/>
                  </a:moveTo>
                  <a:lnTo>
                    <a:pt x="0" y="18290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3438753" y="607598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605"/>
                  </a:lnTo>
                  <a:lnTo>
                    <a:pt x="152" y="18910"/>
                  </a:lnTo>
                  <a:lnTo>
                    <a:pt x="1854" y="10731"/>
                  </a:lnTo>
                  <a:lnTo>
                    <a:pt x="1892" y="10020"/>
                  </a:lnTo>
                  <a:lnTo>
                    <a:pt x="2235" y="8890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3438910" y="60758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6" y="0"/>
                  </a:moveTo>
                  <a:lnTo>
                    <a:pt x="3931" y="141"/>
                  </a:lnTo>
                  <a:lnTo>
                    <a:pt x="2081" y="9039"/>
                  </a:lnTo>
                  <a:lnTo>
                    <a:pt x="2537" y="7544"/>
                  </a:lnTo>
                  <a:lnTo>
                    <a:pt x="4106" y="0"/>
                  </a:lnTo>
                  <a:close/>
                </a:path>
                <a:path w="4445" h="19685">
                  <a:moveTo>
                    <a:pt x="1698" y="10881"/>
                  </a:moveTo>
                  <a:lnTo>
                    <a:pt x="0" y="19053"/>
                  </a:lnTo>
                  <a:lnTo>
                    <a:pt x="101" y="19260"/>
                  </a:lnTo>
                  <a:lnTo>
                    <a:pt x="1650" y="11812"/>
                  </a:lnTo>
                  <a:lnTo>
                    <a:pt x="1698" y="1088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3439011" y="60757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9" y="0"/>
                  </a:moveTo>
                  <a:lnTo>
                    <a:pt x="2435" y="7622"/>
                  </a:lnTo>
                  <a:lnTo>
                    <a:pt x="2586" y="7126"/>
                  </a:lnTo>
                  <a:lnTo>
                    <a:pt x="4099" y="0"/>
                  </a:lnTo>
                  <a:close/>
                </a:path>
                <a:path w="4445" h="19685">
                  <a:moveTo>
                    <a:pt x="1548" y="11888"/>
                  </a:moveTo>
                  <a:lnTo>
                    <a:pt x="0" y="19337"/>
                  </a:lnTo>
                  <a:lnTo>
                    <a:pt x="1522" y="12394"/>
                  </a:lnTo>
                  <a:lnTo>
                    <a:pt x="1548" y="1188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3439069" y="60756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9" y="0"/>
                  </a:moveTo>
                  <a:lnTo>
                    <a:pt x="2582" y="7110"/>
                  </a:lnTo>
                  <a:lnTo>
                    <a:pt x="2708" y="6885"/>
                  </a:lnTo>
                  <a:lnTo>
                    <a:pt x="4139" y="0"/>
                  </a:lnTo>
                  <a:close/>
                </a:path>
                <a:path w="4445" h="19685">
                  <a:moveTo>
                    <a:pt x="1464" y="12491"/>
                  </a:moveTo>
                  <a:lnTo>
                    <a:pt x="0" y="19533"/>
                  </a:lnTo>
                  <a:lnTo>
                    <a:pt x="1495" y="12718"/>
                  </a:lnTo>
                  <a:lnTo>
                    <a:pt x="1464" y="1249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3439115" y="60756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2" y="0"/>
                  </a:moveTo>
                  <a:lnTo>
                    <a:pt x="2641" y="6986"/>
                  </a:lnTo>
                  <a:lnTo>
                    <a:pt x="2767" y="6761"/>
                  </a:lnTo>
                  <a:lnTo>
                    <a:pt x="4172" y="0"/>
                  </a:lnTo>
                  <a:close/>
                </a:path>
                <a:path w="4445" h="20320">
                  <a:moveTo>
                    <a:pt x="1443" y="12748"/>
                  </a:moveTo>
                  <a:lnTo>
                    <a:pt x="0" y="19693"/>
                  </a:lnTo>
                  <a:lnTo>
                    <a:pt x="1476" y="12969"/>
                  </a:lnTo>
                  <a:lnTo>
                    <a:pt x="1443" y="1274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3439171" y="607553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2" y="0"/>
                  </a:moveTo>
                  <a:lnTo>
                    <a:pt x="2711" y="6838"/>
                  </a:lnTo>
                  <a:lnTo>
                    <a:pt x="2837" y="6613"/>
                  </a:lnTo>
                  <a:lnTo>
                    <a:pt x="4212" y="0"/>
                  </a:lnTo>
                  <a:close/>
                </a:path>
                <a:path w="4445" h="20320">
                  <a:moveTo>
                    <a:pt x="1421" y="13045"/>
                  </a:moveTo>
                  <a:lnTo>
                    <a:pt x="0" y="19882"/>
                  </a:lnTo>
                  <a:lnTo>
                    <a:pt x="1454" y="13266"/>
                  </a:lnTo>
                  <a:lnTo>
                    <a:pt x="1421" y="1304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3439226" y="60754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1" y="0"/>
                  </a:moveTo>
                  <a:lnTo>
                    <a:pt x="2782" y="6690"/>
                  </a:lnTo>
                  <a:lnTo>
                    <a:pt x="2907" y="6465"/>
                  </a:lnTo>
                  <a:lnTo>
                    <a:pt x="4251" y="0"/>
                  </a:lnTo>
                  <a:close/>
                </a:path>
                <a:path w="4445" h="20320">
                  <a:moveTo>
                    <a:pt x="1398" y="13343"/>
                  </a:moveTo>
                  <a:lnTo>
                    <a:pt x="0" y="20072"/>
                  </a:lnTo>
                  <a:lnTo>
                    <a:pt x="1431" y="13564"/>
                  </a:lnTo>
                  <a:lnTo>
                    <a:pt x="1398" y="133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3439272" y="607539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41" y="6565"/>
                  </a:lnTo>
                  <a:lnTo>
                    <a:pt x="2966" y="6340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80" y="13593"/>
                  </a:moveTo>
                  <a:lnTo>
                    <a:pt x="0" y="20231"/>
                  </a:lnTo>
                  <a:lnTo>
                    <a:pt x="1412" y="13814"/>
                  </a:lnTo>
                  <a:lnTo>
                    <a:pt x="1380" y="1359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3439328" y="607531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2911" y="6418"/>
                  </a:lnTo>
                  <a:lnTo>
                    <a:pt x="3036" y="6193"/>
                  </a:lnTo>
                  <a:lnTo>
                    <a:pt x="4324" y="0"/>
                  </a:lnTo>
                  <a:close/>
                </a:path>
                <a:path w="4445" h="20954">
                  <a:moveTo>
                    <a:pt x="1357" y="13890"/>
                  </a:moveTo>
                  <a:lnTo>
                    <a:pt x="0" y="20420"/>
                  </a:lnTo>
                  <a:lnTo>
                    <a:pt x="1390" y="14111"/>
                  </a:lnTo>
                  <a:lnTo>
                    <a:pt x="1357" y="1389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3439376" y="60752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2" y="6240"/>
                  </a:lnTo>
                  <a:lnTo>
                    <a:pt x="3098" y="6015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7" y="14102"/>
                  </a:moveTo>
                  <a:lnTo>
                    <a:pt x="0" y="20538"/>
                  </a:lnTo>
                  <a:lnTo>
                    <a:pt x="1370" y="14323"/>
                  </a:lnTo>
                  <a:lnTo>
                    <a:pt x="1337" y="1410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3439439" y="60752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8" y="0"/>
                  </a:moveTo>
                  <a:lnTo>
                    <a:pt x="3035" y="6034"/>
                  </a:lnTo>
                  <a:lnTo>
                    <a:pt x="4368" y="0"/>
                  </a:lnTo>
                  <a:close/>
                </a:path>
                <a:path w="4445" h="20954">
                  <a:moveTo>
                    <a:pt x="1307" y="14343"/>
                  </a:moveTo>
                  <a:lnTo>
                    <a:pt x="0" y="20685"/>
                  </a:lnTo>
                  <a:lnTo>
                    <a:pt x="1340" y="14564"/>
                  </a:lnTo>
                  <a:lnTo>
                    <a:pt x="1307" y="1434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3439486" y="607524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5"/>
                  </a:lnTo>
                  <a:lnTo>
                    <a:pt x="3253" y="5808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8" y="14559"/>
                  </a:moveTo>
                  <a:lnTo>
                    <a:pt x="0" y="20759"/>
                  </a:lnTo>
                  <a:lnTo>
                    <a:pt x="1349" y="14965"/>
                  </a:lnTo>
                  <a:lnTo>
                    <a:pt x="1288" y="1455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3439608" y="60752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0" y="0"/>
                  </a:moveTo>
                  <a:lnTo>
                    <a:pt x="4338" y="35"/>
                  </a:lnTo>
                  <a:lnTo>
                    <a:pt x="3131" y="5843"/>
                  </a:lnTo>
                  <a:lnTo>
                    <a:pt x="3306" y="5696"/>
                  </a:lnTo>
                  <a:lnTo>
                    <a:pt x="4490" y="0"/>
                  </a:lnTo>
                  <a:close/>
                </a:path>
                <a:path w="5079" h="21589">
                  <a:moveTo>
                    <a:pt x="1227" y="15001"/>
                  </a:moveTo>
                  <a:lnTo>
                    <a:pt x="0" y="20904"/>
                  </a:lnTo>
                  <a:lnTo>
                    <a:pt x="1287" y="15408"/>
                  </a:lnTo>
                  <a:lnTo>
                    <a:pt x="1227" y="150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3439743" y="60751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4" y="0"/>
                  </a:moveTo>
                  <a:lnTo>
                    <a:pt x="3190" y="5703"/>
                  </a:lnTo>
                  <a:lnTo>
                    <a:pt x="4454" y="0"/>
                  </a:lnTo>
                  <a:close/>
                </a:path>
                <a:path w="5079" h="21589">
                  <a:moveTo>
                    <a:pt x="1158" y="15473"/>
                  </a:moveTo>
                  <a:lnTo>
                    <a:pt x="0" y="21048"/>
                  </a:lnTo>
                  <a:lnTo>
                    <a:pt x="1204" y="15634"/>
                  </a:lnTo>
                  <a:lnTo>
                    <a:pt x="1158" y="1547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3439799" y="607517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214" y="5652"/>
                  </a:lnTo>
                  <a:lnTo>
                    <a:pt x="4468" y="0"/>
                  </a:lnTo>
                  <a:close/>
                </a:path>
                <a:path w="5079" h="21589">
                  <a:moveTo>
                    <a:pt x="1140" y="15628"/>
                  </a:moveTo>
                  <a:lnTo>
                    <a:pt x="0" y="21114"/>
                  </a:lnTo>
                  <a:lnTo>
                    <a:pt x="1191" y="15761"/>
                  </a:lnTo>
                  <a:lnTo>
                    <a:pt x="1140" y="1562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3439865" y="60751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4" y="0"/>
                  </a:moveTo>
                  <a:lnTo>
                    <a:pt x="3243" y="5591"/>
                  </a:lnTo>
                  <a:lnTo>
                    <a:pt x="4484" y="0"/>
                  </a:lnTo>
                  <a:close/>
                </a:path>
                <a:path w="5079" h="21589">
                  <a:moveTo>
                    <a:pt x="1125" y="15781"/>
                  </a:moveTo>
                  <a:lnTo>
                    <a:pt x="0" y="21193"/>
                  </a:lnTo>
                  <a:lnTo>
                    <a:pt x="1176" y="15914"/>
                  </a:lnTo>
                  <a:lnTo>
                    <a:pt x="1125" y="157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3439921" y="60751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8" y="0"/>
                  </a:moveTo>
                  <a:lnTo>
                    <a:pt x="3267" y="5541"/>
                  </a:lnTo>
                  <a:lnTo>
                    <a:pt x="4498" y="0"/>
                  </a:lnTo>
                  <a:close/>
                </a:path>
                <a:path w="5079" h="21589">
                  <a:moveTo>
                    <a:pt x="1112" y="15908"/>
                  </a:moveTo>
                  <a:lnTo>
                    <a:pt x="0" y="21258"/>
                  </a:lnTo>
                  <a:lnTo>
                    <a:pt x="1163" y="16041"/>
                  </a:lnTo>
                  <a:lnTo>
                    <a:pt x="1112" y="1590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3439987" y="60751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296" y="5480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097" y="16060"/>
                  </a:moveTo>
                  <a:lnTo>
                    <a:pt x="0" y="21337"/>
                  </a:lnTo>
                  <a:lnTo>
                    <a:pt x="1148" y="16193"/>
                  </a:lnTo>
                  <a:lnTo>
                    <a:pt x="1097" y="1606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3440043" y="60751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8" y="0"/>
                  </a:moveTo>
                  <a:lnTo>
                    <a:pt x="3321" y="5429"/>
                  </a:lnTo>
                  <a:lnTo>
                    <a:pt x="4528" y="0"/>
                  </a:lnTo>
                  <a:close/>
                </a:path>
                <a:path w="5079" h="21589">
                  <a:moveTo>
                    <a:pt x="1084" y="16188"/>
                  </a:moveTo>
                  <a:lnTo>
                    <a:pt x="0" y="21404"/>
                  </a:lnTo>
                  <a:lnTo>
                    <a:pt x="1135" y="16321"/>
                  </a:lnTo>
                  <a:lnTo>
                    <a:pt x="1084" y="16188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3440109" y="60750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5" y="0"/>
                  </a:moveTo>
                  <a:lnTo>
                    <a:pt x="3350" y="5368"/>
                  </a:lnTo>
                  <a:lnTo>
                    <a:pt x="4545" y="0"/>
                  </a:lnTo>
                  <a:close/>
                </a:path>
                <a:path w="5079" h="21589">
                  <a:moveTo>
                    <a:pt x="1069" y="16340"/>
                  </a:moveTo>
                  <a:lnTo>
                    <a:pt x="0" y="21482"/>
                  </a:lnTo>
                  <a:lnTo>
                    <a:pt x="1120" y="16473"/>
                  </a:lnTo>
                  <a:lnTo>
                    <a:pt x="1069" y="163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3440167" y="60750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5" y="5315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5" y="16472"/>
                  </a:moveTo>
                  <a:lnTo>
                    <a:pt x="0" y="21551"/>
                  </a:lnTo>
                  <a:lnTo>
                    <a:pt x="1106" y="16605"/>
                  </a:lnTo>
                  <a:lnTo>
                    <a:pt x="1055" y="164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3440234" y="60750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4" y="5254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40" y="16625"/>
                  </a:moveTo>
                  <a:lnTo>
                    <a:pt x="0" y="21630"/>
                  </a:lnTo>
                  <a:lnTo>
                    <a:pt x="1091" y="16758"/>
                  </a:lnTo>
                  <a:lnTo>
                    <a:pt x="1040" y="1662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3440300" y="60750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433" y="5193"/>
                  </a:lnTo>
                  <a:lnTo>
                    <a:pt x="4592" y="0"/>
                  </a:lnTo>
                  <a:close/>
                </a:path>
                <a:path w="5079" h="22225">
                  <a:moveTo>
                    <a:pt x="1025" y="16777"/>
                  </a:moveTo>
                  <a:lnTo>
                    <a:pt x="0" y="21709"/>
                  </a:lnTo>
                  <a:lnTo>
                    <a:pt x="1076" y="16910"/>
                  </a:lnTo>
                  <a:lnTo>
                    <a:pt x="1025" y="167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3440356" y="60750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7" y="5143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12" y="16904"/>
                  </a:moveTo>
                  <a:lnTo>
                    <a:pt x="0" y="21774"/>
                  </a:lnTo>
                  <a:lnTo>
                    <a:pt x="1063" y="17037"/>
                  </a:lnTo>
                  <a:lnTo>
                    <a:pt x="1012" y="1690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3440422" y="6074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2" y="0"/>
                  </a:moveTo>
                  <a:lnTo>
                    <a:pt x="3486" y="5082"/>
                  </a:lnTo>
                  <a:lnTo>
                    <a:pt x="4622" y="0"/>
                  </a:lnTo>
                  <a:close/>
                </a:path>
                <a:path w="5079" h="22225">
                  <a:moveTo>
                    <a:pt x="997" y="17057"/>
                  </a:moveTo>
                  <a:lnTo>
                    <a:pt x="0" y="21853"/>
                  </a:lnTo>
                  <a:lnTo>
                    <a:pt x="1048" y="17190"/>
                  </a:lnTo>
                  <a:lnTo>
                    <a:pt x="997" y="1705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3440478" y="60749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1" y="5047"/>
                  </a:lnTo>
                  <a:lnTo>
                    <a:pt x="3686" y="4900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84" y="17200"/>
                  </a:moveTo>
                  <a:lnTo>
                    <a:pt x="0" y="21935"/>
                  </a:lnTo>
                  <a:lnTo>
                    <a:pt x="1095" y="17362"/>
                  </a:lnTo>
                  <a:lnTo>
                    <a:pt x="984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3440602" y="60749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5" y="4933"/>
                  </a:lnTo>
                  <a:lnTo>
                    <a:pt x="3740" y="4786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3" y="17400"/>
                  </a:moveTo>
                  <a:lnTo>
                    <a:pt x="0" y="22083"/>
                  </a:lnTo>
                  <a:lnTo>
                    <a:pt x="1089" y="17538"/>
                  </a:lnTo>
                  <a:lnTo>
                    <a:pt x="973" y="1740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3440722" y="60748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079" y="17741"/>
                  </a:moveTo>
                  <a:lnTo>
                    <a:pt x="965" y="17602"/>
                  </a:lnTo>
                  <a:lnTo>
                    <a:pt x="0" y="22250"/>
                  </a:lnTo>
                  <a:lnTo>
                    <a:pt x="1079" y="17741"/>
                  </a:lnTo>
                  <a:close/>
                </a:path>
                <a:path w="5079" h="22860">
                  <a:moveTo>
                    <a:pt x="1155" y="17830"/>
                  </a:moveTo>
                  <a:lnTo>
                    <a:pt x="127" y="22377"/>
                  </a:lnTo>
                  <a:lnTo>
                    <a:pt x="1155" y="17830"/>
                  </a:lnTo>
                  <a:close/>
                </a:path>
                <a:path w="5079" h="22860">
                  <a:moveTo>
                    <a:pt x="4762" y="25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24"/>
                  </a:lnTo>
                  <a:lnTo>
                    <a:pt x="4762" y="25"/>
                  </a:lnTo>
                  <a:close/>
                </a:path>
                <a:path w="5079" h="22860">
                  <a:moveTo>
                    <a:pt x="4864" y="0"/>
                  </a:moveTo>
                  <a:lnTo>
                    <a:pt x="3797" y="4711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3440913" y="60748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692" y="4672"/>
                  </a:lnTo>
                  <a:lnTo>
                    <a:pt x="4743" y="0"/>
                  </a:lnTo>
                  <a:close/>
                </a:path>
                <a:path w="5079" h="22860">
                  <a:moveTo>
                    <a:pt x="958" y="17824"/>
                  </a:moveTo>
                  <a:lnTo>
                    <a:pt x="0" y="22435"/>
                  </a:lnTo>
                  <a:lnTo>
                    <a:pt x="1022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3440982" y="6074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60" y="0"/>
                  </a:moveTo>
                  <a:lnTo>
                    <a:pt x="3717" y="4633"/>
                  </a:lnTo>
                  <a:lnTo>
                    <a:pt x="4760" y="0"/>
                  </a:lnTo>
                  <a:close/>
                </a:path>
                <a:path w="5079" h="22860">
                  <a:moveTo>
                    <a:pt x="955" y="17920"/>
                  </a:moveTo>
                  <a:lnTo>
                    <a:pt x="0" y="22516"/>
                  </a:lnTo>
                  <a:lnTo>
                    <a:pt x="1018" y="1799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3441038" y="60748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3" y="0"/>
                  </a:moveTo>
                  <a:lnTo>
                    <a:pt x="3738" y="4602"/>
                  </a:lnTo>
                  <a:lnTo>
                    <a:pt x="4773" y="0"/>
                  </a:lnTo>
                  <a:close/>
                </a:path>
                <a:path w="5079" h="22860">
                  <a:moveTo>
                    <a:pt x="952" y="17999"/>
                  </a:moveTo>
                  <a:lnTo>
                    <a:pt x="0" y="22583"/>
                  </a:lnTo>
                  <a:lnTo>
                    <a:pt x="1016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3441104" y="60747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0" y="0"/>
                  </a:moveTo>
                  <a:lnTo>
                    <a:pt x="3762" y="4565"/>
                  </a:lnTo>
                  <a:lnTo>
                    <a:pt x="4790" y="0"/>
                  </a:lnTo>
                  <a:close/>
                </a:path>
                <a:path w="5079" h="22860">
                  <a:moveTo>
                    <a:pt x="949" y="18094"/>
                  </a:moveTo>
                  <a:lnTo>
                    <a:pt x="0" y="22662"/>
                  </a:lnTo>
                  <a:lnTo>
                    <a:pt x="1013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3441160" y="60747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2" y="4536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7" y="18175"/>
                  </a:moveTo>
                  <a:lnTo>
                    <a:pt x="0" y="22730"/>
                  </a:lnTo>
                  <a:lnTo>
                    <a:pt x="1010" y="1824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3441226" y="60747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0" y="0"/>
                  </a:moveTo>
                  <a:lnTo>
                    <a:pt x="4737" y="38"/>
                  </a:lnTo>
                  <a:lnTo>
                    <a:pt x="3806" y="4518"/>
                  </a:lnTo>
                  <a:lnTo>
                    <a:pt x="3968" y="4436"/>
                  </a:lnTo>
                  <a:lnTo>
                    <a:pt x="4890" y="0"/>
                  </a:lnTo>
                  <a:close/>
                </a:path>
                <a:path w="5079" h="23495">
                  <a:moveTo>
                    <a:pt x="943" y="18288"/>
                  </a:moveTo>
                  <a:lnTo>
                    <a:pt x="0" y="22828"/>
                  </a:lnTo>
                  <a:lnTo>
                    <a:pt x="1060" y="18425"/>
                  </a:lnTo>
                  <a:lnTo>
                    <a:pt x="943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3441351" y="6074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7" y="4457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8" y="18450"/>
                  </a:moveTo>
                  <a:lnTo>
                    <a:pt x="0" y="22962"/>
                  </a:lnTo>
                  <a:lnTo>
                    <a:pt x="1001" y="1852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3441417" y="60746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5" y="4449"/>
                  </a:lnTo>
                  <a:lnTo>
                    <a:pt x="4869" y="0"/>
                  </a:lnTo>
                  <a:close/>
                </a:path>
                <a:path w="5079" h="23495">
                  <a:moveTo>
                    <a:pt x="934" y="18545"/>
                  </a:moveTo>
                  <a:lnTo>
                    <a:pt x="0" y="23042"/>
                  </a:lnTo>
                  <a:lnTo>
                    <a:pt x="998" y="186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3441473" y="6074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0" y="4443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32" y="18626"/>
                  </a:moveTo>
                  <a:lnTo>
                    <a:pt x="0" y="23110"/>
                  </a:lnTo>
                  <a:lnTo>
                    <a:pt x="995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3441539" y="60746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00" y="0"/>
                  </a:moveTo>
                  <a:lnTo>
                    <a:pt x="3899" y="4436"/>
                  </a:lnTo>
                  <a:lnTo>
                    <a:pt x="4900" y="0"/>
                  </a:lnTo>
                  <a:close/>
                </a:path>
                <a:path w="5079" h="23495">
                  <a:moveTo>
                    <a:pt x="929" y="18722"/>
                  </a:moveTo>
                  <a:lnTo>
                    <a:pt x="0" y="23191"/>
                  </a:lnTo>
                  <a:lnTo>
                    <a:pt x="992" y="1879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3441595" y="6074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4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6" y="18802"/>
                  </a:moveTo>
                  <a:lnTo>
                    <a:pt x="0" y="23258"/>
                  </a:lnTo>
                  <a:lnTo>
                    <a:pt x="989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3441662" y="60746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5000" y="0"/>
                  </a:moveTo>
                  <a:lnTo>
                    <a:pt x="4847" y="38"/>
                  </a:lnTo>
                  <a:lnTo>
                    <a:pt x="3932" y="4439"/>
                  </a:lnTo>
                  <a:lnTo>
                    <a:pt x="4088" y="4387"/>
                  </a:lnTo>
                  <a:lnTo>
                    <a:pt x="5000" y="0"/>
                  </a:lnTo>
                  <a:close/>
                </a:path>
                <a:path w="5079" h="23495">
                  <a:moveTo>
                    <a:pt x="923" y="18915"/>
                  </a:moveTo>
                  <a:lnTo>
                    <a:pt x="0" y="23357"/>
                  </a:lnTo>
                  <a:lnTo>
                    <a:pt x="1039" y="19053"/>
                  </a:lnTo>
                  <a:lnTo>
                    <a:pt x="923" y="1891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3441786" y="60745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3967" y="4408"/>
                  </a:lnTo>
                  <a:lnTo>
                    <a:pt x="4962" y="0"/>
                  </a:lnTo>
                  <a:close/>
                </a:path>
                <a:path w="5079" h="24129">
                  <a:moveTo>
                    <a:pt x="917" y="19077"/>
                  </a:moveTo>
                  <a:lnTo>
                    <a:pt x="0" y="23490"/>
                  </a:lnTo>
                  <a:lnTo>
                    <a:pt x="980" y="191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3441852" y="60745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9" y="0"/>
                  </a:moveTo>
                  <a:lnTo>
                    <a:pt x="3985" y="4400"/>
                  </a:lnTo>
                  <a:lnTo>
                    <a:pt x="4979" y="0"/>
                  </a:lnTo>
                  <a:close/>
                </a:path>
                <a:path w="5079" h="24129">
                  <a:moveTo>
                    <a:pt x="914" y="19173"/>
                  </a:moveTo>
                  <a:lnTo>
                    <a:pt x="0" y="23571"/>
                  </a:lnTo>
                  <a:lnTo>
                    <a:pt x="977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3441908" y="60745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0" y="4394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11" y="19254"/>
                  </a:moveTo>
                  <a:lnTo>
                    <a:pt x="0" y="23638"/>
                  </a:lnTo>
                  <a:lnTo>
                    <a:pt x="974" y="1932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3441974" y="60745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0" y="0"/>
                  </a:moveTo>
                  <a:lnTo>
                    <a:pt x="4019" y="4386"/>
                  </a:lnTo>
                  <a:lnTo>
                    <a:pt x="5010" y="0"/>
                  </a:lnTo>
                  <a:close/>
                </a:path>
                <a:path w="5079" h="24129">
                  <a:moveTo>
                    <a:pt x="908" y="19350"/>
                  </a:moveTo>
                  <a:lnTo>
                    <a:pt x="0" y="23719"/>
                  </a:lnTo>
                  <a:lnTo>
                    <a:pt x="971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3442030" y="60745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80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5" y="19430"/>
                  </a:moveTo>
                  <a:lnTo>
                    <a:pt x="0" y="23787"/>
                  </a:lnTo>
                  <a:lnTo>
                    <a:pt x="969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3442097" y="60744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40" y="0"/>
                  </a:moveTo>
                  <a:lnTo>
                    <a:pt x="4052" y="4373"/>
                  </a:lnTo>
                  <a:lnTo>
                    <a:pt x="5040" y="0"/>
                  </a:lnTo>
                  <a:close/>
                </a:path>
                <a:path w="5079" h="24129">
                  <a:moveTo>
                    <a:pt x="902" y="19526"/>
                  </a:moveTo>
                  <a:lnTo>
                    <a:pt x="0" y="23867"/>
                  </a:lnTo>
                  <a:lnTo>
                    <a:pt x="965" y="1960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3442155" y="60744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6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9" y="19609"/>
                  </a:moveTo>
                  <a:lnTo>
                    <a:pt x="0" y="23938"/>
                  </a:lnTo>
                  <a:lnTo>
                    <a:pt x="963" y="19684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3442221" y="60744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2" y="0"/>
                  </a:moveTo>
                  <a:lnTo>
                    <a:pt x="4087" y="4359"/>
                  </a:lnTo>
                  <a:lnTo>
                    <a:pt x="5072" y="0"/>
                  </a:lnTo>
                  <a:close/>
                </a:path>
                <a:path w="5079" h="24129">
                  <a:moveTo>
                    <a:pt x="896" y="19705"/>
                  </a:moveTo>
                  <a:lnTo>
                    <a:pt x="0" y="24019"/>
                  </a:lnTo>
                  <a:lnTo>
                    <a:pt x="960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3442277" y="60744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102" y="4352"/>
                  </a:lnTo>
                  <a:lnTo>
                    <a:pt x="5086" y="0"/>
                  </a:lnTo>
                  <a:close/>
                </a:path>
                <a:path w="5714" h="24764">
                  <a:moveTo>
                    <a:pt x="894" y="19785"/>
                  </a:moveTo>
                  <a:lnTo>
                    <a:pt x="0" y="24086"/>
                  </a:lnTo>
                  <a:lnTo>
                    <a:pt x="958" y="1985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3442343" y="60743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3" y="0"/>
                  </a:moveTo>
                  <a:lnTo>
                    <a:pt x="5019" y="38"/>
                  </a:lnTo>
                  <a:lnTo>
                    <a:pt x="4120" y="4362"/>
                  </a:lnTo>
                  <a:lnTo>
                    <a:pt x="4273" y="4328"/>
                  </a:lnTo>
                  <a:lnTo>
                    <a:pt x="5173" y="0"/>
                  </a:lnTo>
                  <a:close/>
                </a:path>
                <a:path w="5714" h="24764">
                  <a:moveTo>
                    <a:pt x="892" y="19894"/>
                  </a:moveTo>
                  <a:lnTo>
                    <a:pt x="0" y="24185"/>
                  </a:lnTo>
                  <a:lnTo>
                    <a:pt x="1020" y="19974"/>
                  </a:lnTo>
                  <a:lnTo>
                    <a:pt x="892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3442465" y="60743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3" y="0"/>
                  </a:moveTo>
                  <a:lnTo>
                    <a:pt x="5050" y="38"/>
                  </a:lnTo>
                  <a:lnTo>
                    <a:pt x="4150" y="4367"/>
                  </a:lnTo>
                  <a:lnTo>
                    <a:pt x="4296" y="4364"/>
                  </a:lnTo>
                  <a:lnTo>
                    <a:pt x="5203" y="0"/>
                  </a:lnTo>
                  <a:close/>
                </a:path>
                <a:path w="5714" h="24764">
                  <a:moveTo>
                    <a:pt x="898" y="20013"/>
                  </a:moveTo>
                  <a:lnTo>
                    <a:pt x="0" y="24333"/>
                  </a:lnTo>
                  <a:lnTo>
                    <a:pt x="1026" y="20094"/>
                  </a:lnTo>
                  <a:lnTo>
                    <a:pt x="898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3442592" y="60743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2" y="0"/>
                  </a:moveTo>
                  <a:lnTo>
                    <a:pt x="4172" y="4386"/>
                  </a:lnTo>
                  <a:lnTo>
                    <a:pt x="5162" y="0"/>
                  </a:lnTo>
                  <a:close/>
                </a:path>
                <a:path w="5714" h="24764">
                  <a:moveTo>
                    <a:pt x="901" y="20117"/>
                  </a:moveTo>
                  <a:lnTo>
                    <a:pt x="0" y="24454"/>
                  </a:lnTo>
                  <a:lnTo>
                    <a:pt x="971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3442665" y="607429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281"/>
                  </a:moveTo>
                  <a:lnTo>
                    <a:pt x="889" y="20193"/>
                  </a:lnTo>
                  <a:lnTo>
                    <a:pt x="0" y="24523"/>
                  </a:lnTo>
                  <a:lnTo>
                    <a:pt x="127" y="24574"/>
                  </a:lnTo>
                  <a:lnTo>
                    <a:pt x="1016" y="20281"/>
                  </a:lnTo>
                  <a:close/>
                </a:path>
                <a:path w="5714" h="24764">
                  <a:moveTo>
                    <a:pt x="5232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18" y="4419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3442799" y="607426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2" y="0"/>
                  </a:moveTo>
                  <a:lnTo>
                    <a:pt x="4189" y="4441"/>
                  </a:lnTo>
                  <a:lnTo>
                    <a:pt x="5192" y="0"/>
                  </a:lnTo>
                  <a:close/>
                </a:path>
                <a:path w="5714" h="24764">
                  <a:moveTo>
                    <a:pt x="892" y="20301"/>
                  </a:moveTo>
                  <a:lnTo>
                    <a:pt x="0" y="24594"/>
                  </a:lnTo>
                  <a:lnTo>
                    <a:pt x="962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3442861" y="6074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4" y="4457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9" y="20355"/>
                  </a:moveTo>
                  <a:lnTo>
                    <a:pt x="0" y="24636"/>
                  </a:lnTo>
                  <a:lnTo>
                    <a:pt x="959" y="203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3442934" y="6074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201" y="4456"/>
                  </a:lnTo>
                  <a:lnTo>
                    <a:pt x="5204" y="12"/>
                  </a:lnTo>
                  <a:close/>
                </a:path>
                <a:path w="5714" h="24764">
                  <a:moveTo>
                    <a:pt x="886" y="20399"/>
                  </a:moveTo>
                  <a:lnTo>
                    <a:pt x="0" y="24664"/>
                  </a:lnTo>
                  <a:lnTo>
                    <a:pt x="956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3443008" y="60742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03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510"/>
                  </a:lnTo>
                  <a:close/>
                </a:path>
                <a:path w="5714" h="24764">
                  <a:moveTo>
                    <a:pt x="5257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3443143" y="60742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4" y="0"/>
                  </a:moveTo>
                  <a:lnTo>
                    <a:pt x="4218" y="4407"/>
                  </a:lnTo>
                  <a:lnTo>
                    <a:pt x="5209" y="18"/>
                  </a:lnTo>
                  <a:close/>
                </a:path>
                <a:path w="5714" h="24764">
                  <a:moveTo>
                    <a:pt x="877" y="20478"/>
                  </a:moveTo>
                  <a:lnTo>
                    <a:pt x="0" y="24699"/>
                  </a:lnTo>
                  <a:lnTo>
                    <a:pt x="947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3443204" y="60743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8" y="4392"/>
                  </a:moveTo>
                  <a:lnTo>
                    <a:pt x="4221" y="4400"/>
                  </a:lnTo>
                  <a:lnTo>
                    <a:pt x="4365" y="4407"/>
                  </a:lnTo>
                  <a:close/>
                </a:path>
                <a:path w="5714" h="24764">
                  <a:moveTo>
                    <a:pt x="5136" y="0"/>
                  </a:moveTo>
                  <a:lnTo>
                    <a:pt x="4223" y="4392"/>
                  </a:lnTo>
                  <a:lnTo>
                    <a:pt x="4368" y="4392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4">
                  <a:moveTo>
                    <a:pt x="874" y="20499"/>
                  </a:moveTo>
                  <a:lnTo>
                    <a:pt x="0" y="24707"/>
                  </a:lnTo>
                  <a:lnTo>
                    <a:pt x="134" y="24760"/>
                  </a:lnTo>
                  <a:lnTo>
                    <a:pt x="1003" y="20580"/>
                  </a:lnTo>
                  <a:lnTo>
                    <a:pt x="874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3443338" y="60743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0" y="0"/>
                  </a:moveTo>
                  <a:lnTo>
                    <a:pt x="4234" y="4358"/>
                  </a:lnTo>
                  <a:lnTo>
                    <a:pt x="5215" y="18"/>
                  </a:lnTo>
                  <a:close/>
                </a:path>
                <a:path w="5714" h="24764">
                  <a:moveTo>
                    <a:pt x="868" y="20546"/>
                  </a:moveTo>
                  <a:lnTo>
                    <a:pt x="0" y="24726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3443411" y="60743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6" y="4359"/>
                  </a:lnTo>
                  <a:lnTo>
                    <a:pt x="4379" y="4366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7"/>
                  </a:moveTo>
                  <a:lnTo>
                    <a:pt x="0" y="24736"/>
                  </a:lnTo>
                  <a:lnTo>
                    <a:pt x="134" y="24788"/>
                  </a:lnTo>
                  <a:lnTo>
                    <a:pt x="1009" y="20579"/>
                  </a:lnTo>
                  <a:lnTo>
                    <a:pt x="870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3443548" y="60743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5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4"/>
                  </a:lnTo>
                  <a:lnTo>
                    <a:pt x="950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3443621" y="607441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7" y="4286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4"/>
                  </a:lnTo>
                  <a:lnTo>
                    <a:pt x="952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3443682" y="607443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71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2"/>
                  </a:moveTo>
                  <a:lnTo>
                    <a:pt x="0" y="24773"/>
                  </a:lnTo>
                  <a:lnTo>
                    <a:pt x="954" y="2055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3443755" y="60744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8" y="4253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1"/>
                  </a:moveTo>
                  <a:lnTo>
                    <a:pt x="0" y="24783"/>
                  </a:lnTo>
                  <a:lnTo>
                    <a:pt x="957" y="2055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3443816" y="607446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7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3" y="20540"/>
                  </a:moveTo>
                  <a:lnTo>
                    <a:pt x="0" y="24791"/>
                  </a:lnTo>
                  <a:lnTo>
                    <a:pt x="959" y="2055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3443891" y="60744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9" y="4218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8"/>
                  </a:moveTo>
                  <a:lnTo>
                    <a:pt x="0" y="24801"/>
                  </a:lnTo>
                  <a:lnTo>
                    <a:pt x="961" y="2055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3443953" y="607449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3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7"/>
                  </a:moveTo>
                  <a:lnTo>
                    <a:pt x="0" y="24809"/>
                  </a:lnTo>
                  <a:lnTo>
                    <a:pt x="963" y="2055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3444026" y="60745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4"/>
                  </a:lnTo>
                  <a:lnTo>
                    <a:pt x="4408" y="4314"/>
                  </a:lnTo>
                  <a:lnTo>
                    <a:pt x="5297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0" y="20536"/>
                  </a:moveTo>
                  <a:lnTo>
                    <a:pt x="0" y="24819"/>
                  </a:lnTo>
                  <a:lnTo>
                    <a:pt x="134" y="24872"/>
                  </a:lnTo>
                  <a:lnTo>
                    <a:pt x="1029" y="20567"/>
                  </a:lnTo>
                  <a:lnTo>
                    <a:pt x="890" y="2053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3444160" y="607455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4" y="20533"/>
                  </a:moveTo>
                  <a:lnTo>
                    <a:pt x="0" y="24838"/>
                  </a:lnTo>
                  <a:lnTo>
                    <a:pt x="970" y="2055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3444233" y="60745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32"/>
                  </a:moveTo>
                  <a:lnTo>
                    <a:pt x="0" y="24848"/>
                  </a:lnTo>
                  <a:lnTo>
                    <a:pt x="972" y="2054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3444296" y="607458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30"/>
                  </a:moveTo>
                  <a:lnTo>
                    <a:pt x="0" y="24856"/>
                  </a:lnTo>
                  <a:lnTo>
                    <a:pt x="974" y="20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3444369" y="60746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7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9"/>
                  </a:moveTo>
                  <a:lnTo>
                    <a:pt x="0" y="24866"/>
                  </a:lnTo>
                  <a:lnTo>
                    <a:pt x="977" y="2054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3444431" y="607462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8"/>
                  </a:moveTo>
                  <a:lnTo>
                    <a:pt x="0" y="24875"/>
                  </a:lnTo>
                  <a:lnTo>
                    <a:pt x="979" y="2054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3444508" y="607463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6"/>
                  </a:moveTo>
                  <a:lnTo>
                    <a:pt x="0" y="24862"/>
                  </a:lnTo>
                  <a:lnTo>
                    <a:pt x="976" y="2054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3444575" y="60746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3" y="4048"/>
                  </a:lnTo>
                  <a:lnTo>
                    <a:pt x="4352" y="4284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5"/>
                  </a:moveTo>
                  <a:lnTo>
                    <a:pt x="0" y="24842"/>
                  </a:lnTo>
                  <a:lnTo>
                    <a:pt x="972" y="2054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3444655" y="607467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4"/>
                  </a:moveTo>
                  <a:lnTo>
                    <a:pt x="0" y="24818"/>
                  </a:lnTo>
                  <a:lnTo>
                    <a:pt x="968" y="2054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3444722" y="60746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4"/>
                  </a:lnTo>
                  <a:lnTo>
                    <a:pt x="4344" y="428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3"/>
                  </a:moveTo>
                  <a:lnTo>
                    <a:pt x="0" y="24798"/>
                  </a:lnTo>
                  <a:lnTo>
                    <a:pt x="964" y="2054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3444805" y="60747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21"/>
                  </a:moveTo>
                  <a:lnTo>
                    <a:pt x="0" y="24773"/>
                  </a:lnTo>
                  <a:lnTo>
                    <a:pt x="959" y="2053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3444885" y="60747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79" y="20520"/>
                  </a:moveTo>
                  <a:lnTo>
                    <a:pt x="0" y="24749"/>
                  </a:lnTo>
                  <a:lnTo>
                    <a:pt x="954" y="2053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3444952" y="60747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1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5" y="20519"/>
                  </a:moveTo>
                  <a:lnTo>
                    <a:pt x="0" y="24729"/>
                  </a:lnTo>
                  <a:lnTo>
                    <a:pt x="950" y="2053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3445032" y="60747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0" y="20517"/>
                  </a:moveTo>
                  <a:lnTo>
                    <a:pt x="0" y="24705"/>
                  </a:lnTo>
                  <a:lnTo>
                    <a:pt x="945" y="205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3445099" y="60747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6" y="20516"/>
                  </a:moveTo>
                  <a:lnTo>
                    <a:pt x="0" y="24685"/>
                  </a:lnTo>
                  <a:lnTo>
                    <a:pt x="942" y="205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3445179" y="60747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8" y="33"/>
                  </a:lnTo>
                  <a:close/>
                </a:path>
                <a:path w="5714" h="24764">
                  <a:moveTo>
                    <a:pt x="862" y="20515"/>
                  </a:moveTo>
                  <a:lnTo>
                    <a:pt x="0" y="24661"/>
                  </a:lnTo>
                  <a:lnTo>
                    <a:pt x="937" y="2053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3445249" y="60748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2"/>
                  </a:lnTo>
                  <a:lnTo>
                    <a:pt x="4305" y="4301"/>
                  </a:lnTo>
                  <a:lnTo>
                    <a:pt x="5188" y="53"/>
                  </a:lnTo>
                  <a:close/>
                </a:path>
                <a:path w="5714" h="24764">
                  <a:moveTo>
                    <a:pt x="857" y="20502"/>
                  </a:moveTo>
                  <a:lnTo>
                    <a:pt x="0" y="24629"/>
                  </a:lnTo>
                  <a:lnTo>
                    <a:pt x="933" y="2051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3445329" y="60748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28"/>
                  </a:lnTo>
                  <a:lnTo>
                    <a:pt x="4295" y="4288"/>
                  </a:lnTo>
                  <a:lnTo>
                    <a:pt x="5175" y="53"/>
                  </a:lnTo>
                  <a:close/>
                </a:path>
                <a:path w="5714" h="24764">
                  <a:moveTo>
                    <a:pt x="853" y="20466"/>
                  </a:moveTo>
                  <a:lnTo>
                    <a:pt x="0" y="24570"/>
                  </a:lnTo>
                  <a:lnTo>
                    <a:pt x="928" y="20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3445409" y="60749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5" y="0"/>
                  </a:moveTo>
                  <a:lnTo>
                    <a:pt x="4311" y="3775"/>
                  </a:lnTo>
                  <a:lnTo>
                    <a:pt x="4286" y="4275"/>
                  </a:lnTo>
                  <a:lnTo>
                    <a:pt x="5163" y="53"/>
                  </a:lnTo>
                  <a:close/>
                </a:path>
                <a:path w="5714" h="24764">
                  <a:moveTo>
                    <a:pt x="848" y="20430"/>
                  </a:moveTo>
                  <a:lnTo>
                    <a:pt x="0" y="24511"/>
                  </a:lnTo>
                  <a:lnTo>
                    <a:pt x="923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3445476" y="60749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5" y="0"/>
                  </a:moveTo>
                  <a:lnTo>
                    <a:pt x="4310" y="3730"/>
                  </a:lnTo>
                  <a:lnTo>
                    <a:pt x="4278" y="4264"/>
                  </a:lnTo>
                  <a:lnTo>
                    <a:pt x="5153" y="53"/>
                  </a:lnTo>
                  <a:close/>
                </a:path>
                <a:path w="5714" h="24764">
                  <a:moveTo>
                    <a:pt x="844" y="20399"/>
                  </a:moveTo>
                  <a:lnTo>
                    <a:pt x="0" y="24462"/>
                  </a:lnTo>
                  <a:lnTo>
                    <a:pt x="919" y="2041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3445556" y="60750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3" y="0"/>
                  </a:moveTo>
                  <a:lnTo>
                    <a:pt x="4308" y="3676"/>
                  </a:lnTo>
                  <a:lnTo>
                    <a:pt x="4268" y="4250"/>
                  </a:lnTo>
                  <a:lnTo>
                    <a:pt x="5141" y="53"/>
                  </a:lnTo>
                  <a:close/>
                </a:path>
                <a:path w="5714" h="24764">
                  <a:moveTo>
                    <a:pt x="839" y="20363"/>
                  </a:moveTo>
                  <a:lnTo>
                    <a:pt x="0" y="24403"/>
                  </a:lnTo>
                  <a:lnTo>
                    <a:pt x="915" y="203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3445623" y="60750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3" y="0"/>
                  </a:moveTo>
                  <a:lnTo>
                    <a:pt x="4307" y="3632"/>
                  </a:lnTo>
                  <a:lnTo>
                    <a:pt x="4260" y="4239"/>
                  </a:lnTo>
                  <a:lnTo>
                    <a:pt x="5130" y="53"/>
                  </a:lnTo>
                  <a:close/>
                </a:path>
                <a:path w="5714" h="24764">
                  <a:moveTo>
                    <a:pt x="835" y="20332"/>
                  </a:moveTo>
                  <a:lnTo>
                    <a:pt x="0" y="24353"/>
                  </a:lnTo>
                  <a:lnTo>
                    <a:pt x="911" y="2034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3445703" y="60751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0" y="0"/>
                  </a:moveTo>
                  <a:lnTo>
                    <a:pt x="4306" y="3578"/>
                  </a:lnTo>
                  <a:lnTo>
                    <a:pt x="4250" y="4226"/>
                  </a:lnTo>
                  <a:lnTo>
                    <a:pt x="5118" y="53"/>
                  </a:lnTo>
                  <a:close/>
                </a:path>
                <a:path w="5714" h="24764">
                  <a:moveTo>
                    <a:pt x="831" y="20296"/>
                  </a:moveTo>
                  <a:lnTo>
                    <a:pt x="0" y="24294"/>
                  </a:lnTo>
                  <a:lnTo>
                    <a:pt x="906" y="2031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3445773" y="6075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0" y="0"/>
                  </a:moveTo>
                  <a:lnTo>
                    <a:pt x="4305" y="3532"/>
                  </a:lnTo>
                  <a:lnTo>
                    <a:pt x="4242" y="4215"/>
                  </a:lnTo>
                  <a:lnTo>
                    <a:pt x="5107" y="53"/>
                  </a:lnTo>
                  <a:close/>
                </a:path>
                <a:path w="5714" h="24764">
                  <a:moveTo>
                    <a:pt x="827" y="20264"/>
                  </a:moveTo>
                  <a:lnTo>
                    <a:pt x="0" y="24243"/>
                  </a:lnTo>
                  <a:lnTo>
                    <a:pt x="902" y="202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3445853" y="60752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7" y="0"/>
                  </a:moveTo>
                  <a:lnTo>
                    <a:pt x="4304" y="3478"/>
                  </a:lnTo>
                  <a:lnTo>
                    <a:pt x="4233" y="4202"/>
                  </a:lnTo>
                  <a:lnTo>
                    <a:pt x="5095" y="53"/>
                  </a:lnTo>
                  <a:close/>
                </a:path>
                <a:path w="5714" h="24764">
                  <a:moveTo>
                    <a:pt x="822" y="20227"/>
                  </a:moveTo>
                  <a:lnTo>
                    <a:pt x="0" y="24184"/>
                  </a:lnTo>
                  <a:lnTo>
                    <a:pt x="897" y="2024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3445920" y="6075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7" y="0"/>
                  </a:moveTo>
                  <a:lnTo>
                    <a:pt x="4303" y="3433"/>
                  </a:lnTo>
                  <a:lnTo>
                    <a:pt x="4225" y="4191"/>
                  </a:lnTo>
                  <a:lnTo>
                    <a:pt x="5085" y="53"/>
                  </a:lnTo>
                  <a:close/>
                </a:path>
                <a:path w="5079" h="24129">
                  <a:moveTo>
                    <a:pt x="818" y="20197"/>
                  </a:moveTo>
                  <a:lnTo>
                    <a:pt x="0" y="24134"/>
                  </a:lnTo>
                  <a:lnTo>
                    <a:pt x="893" y="2021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3446000" y="60753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5" y="0"/>
                  </a:moveTo>
                  <a:lnTo>
                    <a:pt x="4302" y="3380"/>
                  </a:lnTo>
                  <a:lnTo>
                    <a:pt x="4215" y="4178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3" y="20160"/>
                  </a:moveTo>
                  <a:lnTo>
                    <a:pt x="0" y="24075"/>
                  </a:lnTo>
                  <a:lnTo>
                    <a:pt x="889" y="2017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3446080" y="60753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26"/>
                  </a:lnTo>
                  <a:lnTo>
                    <a:pt x="4205" y="4165"/>
                  </a:lnTo>
                  <a:lnTo>
                    <a:pt x="5060" y="53"/>
                  </a:lnTo>
                  <a:close/>
                </a:path>
                <a:path w="5079" h="24129">
                  <a:moveTo>
                    <a:pt x="809" y="20124"/>
                  </a:moveTo>
                  <a:lnTo>
                    <a:pt x="0" y="24016"/>
                  </a:lnTo>
                  <a:lnTo>
                    <a:pt x="884" y="2014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3446147" y="6075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2" y="0"/>
                  </a:moveTo>
                  <a:lnTo>
                    <a:pt x="4300" y="3281"/>
                  </a:lnTo>
                  <a:lnTo>
                    <a:pt x="4197" y="4154"/>
                  </a:lnTo>
                  <a:lnTo>
                    <a:pt x="5050" y="53"/>
                  </a:lnTo>
                  <a:close/>
                </a:path>
                <a:path w="5079" h="24129">
                  <a:moveTo>
                    <a:pt x="880" y="20109"/>
                  </a:moveTo>
                  <a:lnTo>
                    <a:pt x="0" y="23967"/>
                  </a:lnTo>
                  <a:lnTo>
                    <a:pt x="880" y="20109"/>
                  </a:lnTo>
                  <a:close/>
                </a:path>
                <a:path w="5079" h="24129">
                  <a:moveTo>
                    <a:pt x="805" y="20093"/>
                  </a:moveTo>
                  <a:close/>
                </a:path>
                <a:path w="5079" h="24129">
                  <a:moveTo>
                    <a:pt x="875" y="20108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3446230" y="60754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9" y="3226"/>
                  </a:lnTo>
                  <a:lnTo>
                    <a:pt x="4188" y="4140"/>
                  </a:lnTo>
                  <a:lnTo>
                    <a:pt x="5037" y="53"/>
                  </a:lnTo>
                  <a:close/>
                </a:path>
                <a:path w="5079" h="24129">
                  <a:moveTo>
                    <a:pt x="888" y="20011"/>
                  </a:moveTo>
                  <a:lnTo>
                    <a:pt x="0" y="23906"/>
                  </a:lnTo>
                  <a:lnTo>
                    <a:pt x="888" y="2001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3446297" y="60755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4298" y="3181"/>
                  </a:lnTo>
                  <a:lnTo>
                    <a:pt x="4180" y="4129"/>
                  </a:lnTo>
                  <a:lnTo>
                    <a:pt x="5027" y="53"/>
                  </a:lnTo>
                  <a:close/>
                </a:path>
                <a:path w="5079" h="24129">
                  <a:moveTo>
                    <a:pt x="894" y="19934"/>
                  </a:moveTo>
                  <a:lnTo>
                    <a:pt x="0" y="23856"/>
                  </a:lnTo>
                  <a:lnTo>
                    <a:pt x="894" y="1993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3446377" y="60755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7" y="0"/>
                  </a:moveTo>
                  <a:lnTo>
                    <a:pt x="4297" y="3128"/>
                  </a:lnTo>
                  <a:lnTo>
                    <a:pt x="4170" y="411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2"/>
                  </a:moveTo>
                  <a:lnTo>
                    <a:pt x="0" y="23797"/>
                  </a:lnTo>
                  <a:lnTo>
                    <a:pt x="901" y="1984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3446444" y="60756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7" y="0"/>
                  </a:moveTo>
                  <a:lnTo>
                    <a:pt x="4092" y="4065"/>
                  </a:lnTo>
                  <a:lnTo>
                    <a:pt x="5004" y="53"/>
                  </a:lnTo>
                  <a:close/>
                </a:path>
                <a:path w="5079" h="24129">
                  <a:moveTo>
                    <a:pt x="906" y="19765"/>
                  </a:moveTo>
                  <a:lnTo>
                    <a:pt x="797" y="19911"/>
                  </a:lnTo>
                  <a:lnTo>
                    <a:pt x="0" y="23748"/>
                  </a:lnTo>
                  <a:lnTo>
                    <a:pt x="906" y="1976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3446524" y="6075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075" y="4083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3" y="19674"/>
                  </a:moveTo>
                  <a:lnTo>
                    <a:pt x="796" y="19857"/>
                  </a:lnTo>
                  <a:lnTo>
                    <a:pt x="0" y="23689"/>
                  </a:lnTo>
                  <a:lnTo>
                    <a:pt x="913" y="196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3446591" y="60757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060" y="4107"/>
                  </a:lnTo>
                  <a:lnTo>
                    <a:pt x="4982" y="53"/>
                  </a:lnTo>
                  <a:close/>
                </a:path>
                <a:path w="5079" h="24129">
                  <a:moveTo>
                    <a:pt x="919" y="19597"/>
                  </a:moveTo>
                  <a:lnTo>
                    <a:pt x="795" y="19812"/>
                  </a:lnTo>
                  <a:lnTo>
                    <a:pt x="0" y="23639"/>
                  </a:lnTo>
                  <a:lnTo>
                    <a:pt x="919" y="1959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3446671" y="607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042" y="4134"/>
                  </a:lnTo>
                  <a:lnTo>
                    <a:pt x="4970" y="53"/>
                  </a:lnTo>
                  <a:close/>
                </a:path>
                <a:path w="5079" h="24129">
                  <a:moveTo>
                    <a:pt x="926" y="19505"/>
                  </a:moveTo>
                  <a:lnTo>
                    <a:pt x="0" y="23580"/>
                  </a:lnTo>
                  <a:lnTo>
                    <a:pt x="926" y="1950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3446754" y="6075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24" y="4163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0"/>
                  </a:moveTo>
                  <a:lnTo>
                    <a:pt x="0" y="23519"/>
                  </a:lnTo>
                  <a:lnTo>
                    <a:pt x="933" y="194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3446821" y="6075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008" y="4186"/>
                  </a:lnTo>
                  <a:lnTo>
                    <a:pt x="4947" y="53"/>
                  </a:lnTo>
                  <a:close/>
                </a:path>
                <a:path w="5079" h="23495">
                  <a:moveTo>
                    <a:pt x="938" y="19333"/>
                  </a:moveTo>
                  <a:lnTo>
                    <a:pt x="0" y="23470"/>
                  </a:lnTo>
                  <a:lnTo>
                    <a:pt x="938" y="1933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3446901" y="60759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0" y="4214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1"/>
                  </a:moveTo>
                  <a:lnTo>
                    <a:pt x="0" y="23410"/>
                  </a:lnTo>
                  <a:lnTo>
                    <a:pt x="945" y="1924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3446968" y="60759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3975" y="4237"/>
                  </a:lnTo>
                  <a:lnTo>
                    <a:pt x="4924" y="53"/>
                  </a:lnTo>
                  <a:close/>
                </a:path>
                <a:path w="5079" h="23495">
                  <a:moveTo>
                    <a:pt x="951" y="19165"/>
                  </a:moveTo>
                  <a:lnTo>
                    <a:pt x="0" y="23361"/>
                  </a:lnTo>
                  <a:lnTo>
                    <a:pt x="951" y="1916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3447048" y="6076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7" y="426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73"/>
                  </a:moveTo>
                  <a:lnTo>
                    <a:pt x="0" y="23302"/>
                  </a:lnTo>
                  <a:lnTo>
                    <a:pt x="958" y="190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3447115" y="6076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3942" y="4288"/>
                  </a:lnTo>
                  <a:lnTo>
                    <a:pt x="4901" y="53"/>
                  </a:lnTo>
                  <a:close/>
                </a:path>
                <a:path w="5079" h="23495">
                  <a:moveTo>
                    <a:pt x="963" y="18996"/>
                  </a:moveTo>
                  <a:lnTo>
                    <a:pt x="0" y="23253"/>
                  </a:lnTo>
                  <a:lnTo>
                    <a:pt x="963" y="1899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3447198" y="60761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4" y="4317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2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3447265" y="60761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08" y="4341"/>
                  </a:lnTo>
                  <a:lnTo>
                    <a:pt x="4879" y="51"/>
                  </a:lnTo>
                  <a:close/>
                </a:path>
                <a:path w="5079" h="23495">
                  <a:moveTo>
                    <a:pt x="976" y="18826"/>
                  </a:moveTo>
                  <a:lnTo>
                    <a:pt x="0" y="23143"/>
                  </a:lnTo>
                  <a:lnTo>
                    <a:pt x="976" y="1882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3447345" y="60762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0" y="4370"/>
                  </a:lnTo>
                  <a:lnTo>
                    <a:pt x="4867" y="51"/>
                  </a:lnTo>
                  <a:close/>
                </a:path>
                <a:path w="5079" h="23495">
                  <a:moveTo>
                    <a:pt x="983" y="18735"/>
                  </a:moveTo>
                  <a:lnTo>
                    <a:pt x="0" y="23086"/>
                  </a:lnTo>
                  <a:lnTo>
                    <a:pt x="983" y="1873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3447425" y="6076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2" y="4400"/>
                  </a:lnTo>
                  <a:lnTo>
                    <a:pt x="4855" y="51"/>
                  </a:lnTo>
                  <a:close/>
                </a:path>
                <a:path w="5079" h="23495">
                  <a:moveTo>
                    <a:pt x="990" y="18646"/>
                  </a:moveTo>
                  <a:lnTo>
                    <a:pt x="0" y="23029"/>
                  </a:lnTo>
                  <a:lnTo>
                    <a:pt x="990" y="1864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3447492" y="6076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7" y="0"/>
                  </a:moveTo>
                  <a:lnTo>
                    <a:pt x="3857" y="4424"/>
                  </a:lnTo>
                  <a:lnTo>
                    <a:pt x="4845" y="51"/>
                  </a:lnTo>
                  <a:close/>
                </a:path>
                <a:path w="5079" h="23495">
                  <a:moveTo>
                    <a:pt x="995" y="18570"/>
                  </a:moveTo>
                  <a:lnTo>
                    <a:pt x="0" y="22980"/>
                  </a:lnTo>
                  <a:lnTo>
                    <a:pt x="995" y="1857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3447572" y="6076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9" y="4454"/>
                  </a:lnTo>
                  <a:lnTo>
                    <a:pt x="4833" y="51"/>
                  </a:lnTo>
                  <a:close/>
                </a:path>
                <a:path w="5079" h="23495">
                  <a:moveTo>
                    <a:pt x="1002" y="18480"/>
                  </a:moveTo>
                  <a:lnTo>
                    <a:pt x="0" y="22923"/>
                  </a:lnTo>
                  <a:lnTo>
                    <a:pt x="1002" y="184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3447639" y="60764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824" y="4478"/>
                  </a:lnTo>
                  <a:lnTo>
                    <a:pt x="4823" y="51"/>
                  </a:lnTo>
                  <a:close/>
                </a:path>
                <a:path w="5079" h="23495">
                  <a:moveTo>
                    <a:pt x="1008" y="18404"/>
                  </a:moveTo>
                  <a:lnTo>
                    <a:pt x="0" y="22875"/>
                  </a:lnTo>
                  <a:lnTo>
                    <a:pt x="1008" y="1840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3447722" y="6076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805" y="4509"/>
                  </a:lnTo>
                  <a:lnTo>
                    <a:pt x="4811" y="51"/>
                  </a:lnTo>
                  <a:close/>
                </a:path>
                <a:path w="5079" h="22860">
                  <a:moveTo>
                    <a:pt x="1016" y="18304"/>
                  </a:moveTo>
                  <a:lnTo>
                    <a:pt x="0" y="22816"/>
                  </a:lnTo>
                  <a:lnTo>
                    <a:pt x="1016" y="1830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3447789" y="60765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3" y="0"/>
                  </a:moveTo>
                  <a:lnTo>
                    <a:pt x="3790" y="4533"/>
                  </a:lnTo>
                  <a:lnTo>
                    <a:pt x="4801" y="51"/>
                  </a:lnTo>
                  <a:close/>
                </a:path>
                <a:path w="5079" h="22860">
                  <a:moveTo>
                    <a:pt x="1030" y="18188"/>
                  </a:moveTo>
                  <a:lnTo>
                    <a:pt x="0" y="22768"/>
                  </a:lnTo>
                  <a:lnTo>
                    <a:pt x="1030" y="1818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3447869" y="60765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772" y="4563"/>
                  </a:lnTo>
                  <a:lnTo>
                    <a:pt x="4789" y="51"/>
                  </a:lnTo>
                  <a:close/>
                </a:path>
                <a:path w="5079" h="22860">
                  <a:moveTo>
                    <a:pt x="1047" y="18050"/>
                  </a:moveTo>
                  <a:lnTo>
                    <a:pt x="0" y="22710"/>
                  </a:lnTo>
                  <a:lnTo>
                    <a:pt x="1047" y="1805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3447936" y="60766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1" y="0"/>
                  </a:moveTo>
                  <a:lnTo>
                    <a:pt x="3757" y="4588"/>
                  </a:lnTo>
                  <a:lnTo>
                    <a:pt x="4779" y="51"/>
                  </a:lnTo>
                  <a:close/>
                </a:path>
                <a:path w="5079" h="22860">
                  <a:moveTo>
                    <a:pt x="1061" y="17934"/>
                  </a:moveTo>
                  <a:lnTo>
                    <a:pt x="0" y="22662"/>
                  </a:lnTo>
                  <a:lnTo>
                    <a:pt x="1061" y="1793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3448016" y="60766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9" y="0"/>
                  </a:moveTo>
                  <a:lnTo>
                    <a:pt x="3739" y="4617"/>
                  </a:lnTo>
                  <a:lnTo>
                    <a:pt x="4767" y="51"/>
                  </a:lnTo>
                  <a:close/>
                </a:path>
                <a:path w="5079" h="22860">
                  <a:moveTo>
                    <a:pt x="1078" y="17797"/>
                  </a:moveTo>
                  <a:lnTo>
                    <a:pt x="0" y="22605"/>
                  </a:lnTo>
                  <a:lnTo>
                    <a:pt x="1078" y="1779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3448096" y="60767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7" y="0"/>
                  </a:moveTo>
                  <a:lnTo>
                    <a:pt x="3721" y="4646"/>
                  </a:lnTo>
                  <a:lnTo>
                    <a:pt x="4755" y="51"/>
                  </a:lnTo>
                  <a:close/>
                </a:path>
                <a:path w="5079" h="22860">
                  <a:moveTo>
                    <a:pt x="1095" y="17659"/>
                  </a:moveTo>
                  <a:lnTo>
                    <a:pt x="0" y="22547"/>
                  </a:lnTo>
                  <a:lnTo>
                    <a:pt x="1095" y="176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3448166" y="6076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7" y="0"/>
                  </a:moveTo>
                  <a:lnTo>
                    <a:pt x="3705" y="4672"/>
                  </a:lnTo>
                  <a:lnTo>
                    <a:pt x="4745" y="51"/>
                  </a:lnTo>
                  <a:close/>
                </a:path>
                <a:path w="5079" h="22860">
                  <a:moveTo>
                    <a:pt x="1109" y="17538"/>
                  </a:moveTo>
                  <a:lnTo>
                    <a:pt x="0" y="22497"/>
                  </a:lnTo>
                  <a:lnTo>
                    <a:pt x="1109" y="1753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3448246" y="60768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687" y="4701"/>
                  </a:lnTo>
                  <a:lnTo>
                    <a:pt x="4733" y="51"/>
                  </a:lnTo>
                  <a:close/>
                </a:path>
                <a:path w="5079" h="22860">
                  <a:moveTo>
                    <a:pt x="1126" y="17401"/>
                  </a:moveTo>
                  <a:lnTo>
                    <a:pt x="0" y="22440"/>
                  </a:lnTo>
                  <a:lnTo>
                    <a:pt x="1126" y="1740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3448313" y="60768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5" y="0"/>
                  </a:moveTo>
                  <a:lnTo>
                    <a:pt x="3672" y="4726"/>
                  </a:lnTo>
                  <a:lnTo>
                    <a:pt x="4723" y="51"/>
                  </a:lnTo>
                  <a:close/>
                </a:path>
                <a:path w="5079" h="22860">
                  <a:moveTo>
                    <a:pt x="1140" y="17285"/>
                  </a:moveTo>
                  <a:lnTo>
                    <a:pt x="0" y="22392"/>
                  </a:lnTo>
                  <a:lnTo>
                    <a:pt x="1140" y="1728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3448393" y="60768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3" y="0"/>
                  </a:moveTo>
                  <a:lnTo>
                    <a:pt x="3654" y="4755"/>
                  </a:lnTo>
                  <a:lnTo>
                    <a:pt x="4711" y="51"/>
                  </a:lnTo>
                  <a:close/>
                </a:path>
                <a:path w="5079" h="22860">
                  <a:moveTo>
                    <a:pt x="1157" y="17147"/>
                  </a:moveTo>
                  <a:lnTo>
                    <a:pt x="0" y="22335"/>
                  </a:lnTo>
                  <a:lnTo>
                    <a:pt x="1157" y="171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448460" y="60769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3" y="0"/>
                  </a:moveTo>
                  <a:lnTo>
                    <a:pt x="3639" y="4780"/>
                  </a:lnTo>
                  <a:lnTo>
                    <a:pt x="4701" y="51"/>
                  </a:lnTo>
                  <a:close/>
                </a:path>
                <a:path w="5079" h="22860">
                  <a:moveTo>
                    <a:pt x="1171" y="17031"/>
                  </a:moveTo>
                  <a:lnTo>
                    <a:pt x="0" y="22287"/>
                  </a:lnTo>
                  <a:lnTo>
                    <a:pt x="1171" y="1703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3448540" y="6076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621" y="4809"/>
                  </a:lnTo>
                  <a:lnTo>
                    <a:pt x="4689" y="51"/>
                  </a:lnTo>
                  <a:close/>
                </a:path>
                <a:path w="5079" h="22225">
                  <a:moveTo>
                    <a:pt x="1188" y="16894"/>
                  </a:moveTo>
                  <a:lnTo>
                    <a:pt x="0" y="22229"/>
                  </a:lnTo>
                  <a:lnTo>
                    <a:pt x="1188" y="1689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3448607" y="60770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606" y="4834"/>
                  </a:lnTo>
                  <a:lnTo>
                    <a:pt x="4679" y="51"/>
                  </a:lnTo>
                  <a:close/>
                </a:path>
                <a:path w="5079" h="22225">
                  <a:moveTo>
                    <a:pt x="1202" y="16778"/>
                  </a:moveTo>
                  <a:lnTo>
                    <a:pt x="0" y="22181"/>
                  </a:lnTo>
                  <a:lnTo>
                    <a:pt x="1202" y="167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3448690" y="60770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7" y="4865"/>
                  </a:lnTo>
                  <a:lnTo>
                    <a:pt x="4667" y="51"/>
                  </a:lnTo>
                  <a:close/>
                </a:path>
                <a:path w="5079" h="22225">
                  <a:moveTo>
                    <a:pt x="1219" y="16635"/>
                  </a:moveTo>
                  <a:lnTo>
                    <a:pt x="0" y="22122"/>
                  </a:lnTo>
                  <a:lnTo>
                    <a:pt x="1219" y="1663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3448770" y="60771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69" y="4894"/>
                  </a:lnTo>
                  <a:lnTo>
                    <a:pt x="3621" y="5023"/>
                  </a:lnTo>
                  <a:lnTo>
                    <a:pt x="4655" y="51"/>
                  </a:lnTo>
                  <a:close/>
                </a:path>
                <a:path w="5079" h="22225">
                  <a:moveTo>
                    <a:pt x="1236" y="16498"/>
                  </a:moveTo>
                  <a:lnTo>
                    <a:pt x="0" y="22065"/>
                  </a:lnTo>
                  <a:lnTo>
                    <a:pt x="1236" y="164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3448837" y="6077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6" y="4957"/>
                  </a:lnTo>
                  <a:lnTo>
                    <a:pt x="3595" y="5102"/>
                  </a:lnTo>
                  <a:lnTo>
                    <a:pt x="4645" y="51"/>
                  </a:lnTo>
                  <a:close/>
                </a:path>
                <a:path w="5079" h="22225">
                  <a:moveTo>
                    <a:pt x="1250" y="16382"/>
                  </a:moveTo>
                  <a:lnTo>
                    <a:pt x="0" y="22017"/>
                  </a:lnTo>
                  <a:lnTo>
                    <a:pt x="1250" y="1638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448926" y="60772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5" y="0"/>
                  </a:moveTo>
                  <a:lnTo>
                    <a:pt x="3505" y="5051"/>
                  </a:lnTo>
                  <a:lnTo>
                    <a:pt x="3554" y="5196"/>
                  </a:lnTo>
                  <a:lnTo>
                    <a:pt x="4623" y="51"/>
                  </a:lnTo>
                  <a:close/>
                </a:path>
                <a:path w="5079" h="22225">
                  <a:moveTo>
                    <a:pt x="1257" y="16244"/>
                  </a:moveTo>
                  <a:lnTo>
                    <a:pt x="0" y="21913"/>
                  </a:lnTo>
                  <a:lnTo>
                    <a:pt x="1257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3449003" y="60772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469" y="5129"/>
                  </a:lnTo>
                  <a:lnTo>
                    <a:pt x="3518" y="5275"/>
                  </a:lnTo>
                  <a:lnTo>
                    <a:pt x="4604" y="51"/>
                  </a:lnTo>
                  <a:close/>
                </a:path>
                <a:path w="5079" h="22225">
                  <a:moveTo>
                    <a:pt x="1261" y="16128"/>
                  </a:moveTo>
                  <a:lnTo>
                    <a:pt x="0" y="21818"/>
                  </a:lnTo>
                  <a:lnTo>
                    <a:pt x="1261" y="1612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3449095" y="60773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2" y="0"/>
                  </a:moveTo>
                  <a:lnTo>
                    <a:pt x="3426" y="5223"/>
                  </a:lnTo>
                  <a:lnTo>
                    <a:pt x="3475" y="5369"/>
                  </a:lnTo>
                  <a:lnTo>
                    <a:pt x="4580" y="51"/>
                  </a:lnTo>
                  <a:close/>
                </a:path>
                <a:path w="5079" h="22225">
                  <a:moveTo>
                    <a:pt x="1266" y="15990"/>
                  </a:moveTo>
                  <a:lnTo>
                    <a:pt x="0" y="21706"/>
                  </a:lnTo>
                  <a:lnTo>
                    <a:pt x="1266" y="1599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3449175" y="60773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389" y="5305"/>
                  </a:lnTo>
                  <a:lnTo>
                    <a:pt x="3437" y="5451"/>
                  </a:lnTo>
                  <a:lnTo>
                    <a:pt x="4560" y="51"/>
                  </a:lnTo>
                  <a:close/>
                </a:path>
                <a:path w="5079" h="22225">
                  <a:moveTo>
                    <a:pt x="1271" y="15870"/>
                  </a:moveTo>
                  <a:lnTo>
                    <a:pt x="0" y="21607"/>
                  </a:lnTo>
                  <a:lnTo>
                    <a:pt x="1271" y="1587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3449266" y="60774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8" y="0"/>
                  </a:moveTo>
                  <a:lnTo>
                    <a:pt x="3346" y="5399"/>
                  </a:lnTo>
                  <a:lnTo>
                    <a:pt x="3394" y="5545"/>
                  </a:lnTo>
                  <a:lnTo>
                    <a:pt x="4536" y="51"/>
                  </a:lnTo>
                  <a:close/>
                </a:path>
                <a:path w="5079" h="21589">
                  <a:moveTo>
                    <a:pt x="1276" y="15732"/>
                  </a:moveTo>
                  <a:lnTo>
                    <a:pt x="0" y="21494"/>
                  </a:lnTo>
                  <a:lnTo>
                    <a:pt x="1276" y="1573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3449358" y="60774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5" y="0"/>
                  </a:moveTo>
                  <a:lnTo>
                    <a:pt x="3303" y="5493"/>
                  </a:lnTo>
                  <a:lnTo>
                    <a:pt x="3351" y="5638"/>
                  </a:lnTo>
                  <a:lnTo>
                    <a:pt x="4513" y="51"/>
                  </a:lnTo>
                  <a:close/>
                </a:path>
                <a:path w="5079" h="21589">
                  <a:moveTo>
                    <a:pt x="1281" y="15595"/>
                  </a:moveTo>
                  <a:lnTo>
                    <a:pt x="0" y="21382"/>
                  </a:lnTo>
                  <a:lnTo>
                    <a:pt x="1281" y="1559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3449434" y="607752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5" y="0"/>
                  </a:moveTo>
                  <a:lnTo>
                    <a:pt x="3267" y="5572"/>
                  </a:lnTo>
                  <a:lnTo>
                    <a:pt x="3315" y="5717"/>
                  </a:lnTo>
                  <a:lnTo>
                    <a:pt x="4493" y="51"/>
                  </a:lnTo>
                  <a:close/>
                </a:path>
                <a:path w="5079" h="21589">
                  <a:moveTo>
                    <a:pt x="1286" y="15479"/>
                  </a:moveTo>
                  <a:lnTo>
                    <a:pt x="0" y="21287"/>
                  </a:lnTo>
                  <a:lnTo>
                    <a:pt x="1286" y="1547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3449526" y="607757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2" y="0"/>
                  </a:moveTo>
                  <a:lnTo>
                    <a:pt x="3224" y="5666"/>
                  </a:lnTo>
                  <a:lnTo>
                    <a:pt x="3272" y="5811"/>
                  </a:lnTo>
                  <a:lnTo>
                    <a:pt x="4470" y="51"/>
                  </a:lnTo>
                  <a:close/>
                </a:path>
                <a:path w="5079" h="21589">
                  <a:moveTo>
                    <a:pt x="1291" y="15341"/>
                  </a:moveTo>
                  <a:lnTo>
                    <a:pt x="0" y="21174"/>
                  </a:lnTo>
                  <a:lnTo>
                    <a:pt x="1291" y="1534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3449603" y="60776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2" y="0"/>
                  </a:moveTo>
                  <a:lnTo>
                    <a:pt x="3188" y="5745"/>
                  </a:lnTo>
                  <a:lnTo>
                    <a:pt x="3236" y="5890"/>
                  </a:lnTo>
                  <a:lnTo>
                    <a:pt x="4450" y="51"/>
                  </a:lnTo>
                  <a:close/>
                </a:path>
                <a:path w="4445" h="21589">
                  <a:moveTo>
                    <a:pt x="1295" y="15225"/>
                  </a:moveTo>
                  <a:lnTo>
                    <a:pt x="0" y="21079"/>
                  </a:lnTo>
                  <a:lnTo>
                    <a:pt x="1295" y="1522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3449697" y="60776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58" y="0"/>
                  </a:moveTo>
                  <a:lnTo>
                    <a:pt x="3143" y="5841"/>
                  </a:lnTo>
                  <a:lnTo>
                    <a:pt x="3172" y="6081"/>
                  </a:lnTo>
                  <a:lnTo>
                    <a:pt x="4426" y="51"/>
                  </a:lnTo>
                  <a:close/>
                </a:path>
                <a:path w="4445" h="21589">
                  <a:moveTo>
                    <a:pt x="1301" y="15083"/>
                  </a:moveTo>
                  <a:lnTo>
                    <a:pt x="0" y="20963"/>
                  </a:lnTo>
                  <a:lnTo>
                    <a:pt x="1301" y="1508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3449774" y="60777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8" y="0"/>
                  </a:moveTo>
                  <a:lnTo>
                    <a:pt x="3092" y="5995"/>
                  </a:lnTo>
                  <a:lnTo>
                    <a:pt x="3116" y="6256"/>
                  </a:lnTo>
                  <a:lnTo>
                    <a:pt x="4402" y="72"/>
                  </a:lnTo>
                  <a:close/>
                </a:path>
                <a:path w="4445" h="20954">
                  <a:moveTo>
                    <a:pt x="1305" y="14967"/>
                  </a:moveTo>
                  <a:lnTo>
                    <a:pt x="0" y="20868"/>
                  </a:lnTo>
                  <a:lnTo>
                    <a:pt x="1305" y="1496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3449866" y="60777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024" y="6185"/>
                  </a:lnTo>
                  <a:lnTo>
                    <a:pt x="3070" y="6665"/>
                  </a:lnTo>
                  <a:lnTo>
                    <a:pt x="4412" y="208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420" y="14597"/>
                  </a:moveTo>
                  <a:lnTo>
                    <a:pt x="1282" y="14834"/>
                  </a:lnTo>
                  <a:lnTo>
                    <a:pt x="0" y="20735"/>
                  </a:lnTo>
                  <a:lnTo>
                    <a:pt x="168" y="20622"/>
                  </a:lnTo>
                  <a:lnTo>
                    <a:pt x="1420" y="1459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3450034" y="607799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1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3450125" y="60781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834" y="6604"/>
                  </a:lnTo>
                  <a:lnTo>
                    <a:pt x="2865" y="7153"/>
                  </a:lnTo>
                  <a:lnTo>
                    <a:pt x="4229" y="592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508" y="13683"/>
                  </a:moveTo>
                  <a:lnTo>
                    <a:pt x="1283" y="14067"/>
                  </a:lnTo>
                  <a:lnTo>
                    <a:pt x="0" y="20240"/>
                  </a:lnTo>
                  <a:lnTo>
                    <a:pt x="168" y="20127"/>
                  </a:lnTo>
                  <a:lnTo>
                    <a:pt x="1508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3450297" y="60783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0" y="0"/>
                  </a:moveTo>
                  <a:lnTo>
                    <a:pt x="2694" y="6952"/>
                  </a:lnTo>
                  <a:lnTo>
                    <a:pt x="2712" y="7562"/>
                  </a:lnTo>
                  <a:lnTo>
                    <a:pt x="4205" y="380"/>
                  </a:lnTo>
                  <a:lnTo>
                    <a:pt x="4140" y="0"/>
                  </a:lnTo>
                  <a:close/>
                </a:path>
                <a:path w="4445" h="20320">
                  <a:moveTo>
                    <a:pt x="1565" y="13080"/>
                  </a:moveTo>
                  <a:lnTo>
                    <a:pt x="1340" y="13464"/>
                  </a:lnTo>
                  <a:lnTo>
                    <a:pt x="0" y="19913"/>
                  </a:lnTo>
                  <a:lnTo>
                    <a:pt x="168" y="19801"/>
                  </a:lnTo>
                  <a:lnTo>
                    <a:pt x="1565" y="1308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3450465" y="60785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3" y="0"/>
                  </a:moveTo>
                  <a:lnTo>
                    <a:pt x="2544" y="7354"/>
                  </a:lnTo>
                  <a:lnTo>
                    <a:pt x="2554" y="7686"/>
                  </a:lnTo>
                  <a:lnTo>
                    <a:pt x="4116" y="171"/>
                  </a:lnTo>
                  <a:lnTo>
                    <a:pt x="4073" y="0"/>
                  </a:lnTo>
                  <a:close/>
                </a:path>
                <a:path w="4445" h="19685">
                  <a:moveTo>
                    <a:pt x="1529" y="12616"/>
                  </a:moveTo>
                  <a:lnTo>
                    <a:pt x="1397" y="12871"/>
                  </a:lnTo>
                  <a:lnTo>
                    <a:pt x="0" y="19592"/>
                  </a:lnTo>
                  <a:lnTo>
                    <a:pt x="1529" y="1261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3450542" y="60786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43" y="0"/>
                  </a:moveTo>
                  <a:lnTo>
                    <a:pt x="2476" y="7536"/>
                  </a:lnTo>
                  <a:lnTo>
                    <a:pt x="2485" y="7868"/>
                  </a:lnTo>
                  <a:lnTo>
                    <a:pt x="4098" y="113"/>
                  </a:lnTo>
                  <a:close/>
                </a:path>
                <a:path w="4445" h="19685">
                  <a:moveTo>
                    <a:pt x="1642" y="11924"/>
                  </a:moveTo>
                  <a:lnTo>
                    <a:pt x="1422" y="12602"/>
                  </a:lnTo>
                  <a:lnTo>
                    <a:pt x="0" y="19447"/>
                  </a:lnTo>
                  <a:lnTo>
                    <a:pt x="1642" y="1192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3450633" y="60787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70" y="10492"/>
                  </a:moveTo>
                  <a:lnTo>
                    <a:pt x="1551" y="11809"/>
                  </a:lnTo>
                  <a:lnTo>
                    <a:pt x="0" y="19272"/>
                  </a:lnTo>
                  <a:lnTo>
                    <a:pt x="168" y="19159"/>
                  </a:lnTo>
                  <a:lnTo>
                    <a:pt x="1970" y="10492"/>
                  </a:lnTo>
                  <a:close/>
                </a:path>
                <a:path w="4445" h="19685">
                  <a:moveTo>
                    <a:pt x="4006" y="0"/>
                  </a:moveTo>
                  <a:lnTo>
                    <a:pt x="2394" y="7755"/>
                  </a:lnTo>
                  <a:lnTo>
                    <a:pt x="2412" y="8366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3450805" y="607895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34" y="9541"/>
                  </a:moveTo>
                  <a:lnTo>
                    <a:pt x="1806" y="10257"/>
                  </a:lnTo>
                  <a:lnTo>
                    <a:pt x="0" y="18945"/>
                  </a:lnTo>
                  <a:lnTo>
                    <a:pt x="2034" y="9541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241" y="8164"/>
                  </a:lnTo>
                  <a:lnTo>
                    <a:pt x="2207" y="8708"/>
                  </a:lnTo>
                  <a:lnTo>
                    <a:pt x="3994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3450896" y="607906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2" y="0"/>
                  </a:moveTo>
                  <a:lnTo>
                    <a:pt x="2115" y="8596"/>
                  </a:lnTo>
                  <a:lnTo>
                    <a:pt x="2042" y="9111"/>
                  </a:lnTo>
                  <a:lnTo>
                    <a:pt x="1942" y="9426"/>
                  </a:lnTo>
                  <a:lnTo>
                    <a:pt x="0" y="18771"/>
                  </a:lnTo>
                  <a:lnTo>
                    <a:pt x="282" y="18490"/>
                  </a:lnTo>
                  <a:lnTo>
                    <a:pt x="4059" y="322"/>
                  </a:lnTo>
                  <a:lnTo>
                    <a:pt x="390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3451162" y="607936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784" y="0"/>
                  </a:moveTo>
                  <a:lnTo>
                    <a:pt x="0" y="18205"/>
                  </a:lnTo>
                  <a:lnTo>
                    <a:pt x="3840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3451265" y="607948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36" y="0"/>
                  </a:moveTo>
                  <a:lnTo>
                    <a:pt x="0" y="17973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3451352" y="6079577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96" y="0"/>
                  </a:moveTo>
                  <a:lnTo>
                    <a:pt x="0" y="17779"/>
                  </a:lnTo>
                  <a:lnTo>
                    <a:pt x="484" y="17225"/>
                  </a:lnTo>
                  <a:lnTo>
                    <a:pt x="3956" y="533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3451834" y="608011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838"/>
                  </a:moveTo>
                  <a:lnTo>
                    <a:pt x="3556" y="330"/>
                  </a:lnTo>
                  <a:lnTo>
                    <a:pt x="3517" y="114"/>
                  </a:lnTo>
                  <a:lnTo>
                    <a:pt x="0" y="16687"/>
                  </a:lnTo>
                  <a:lnTo>
                    <a:pt x="190" y="16471"/>
                  </a:lnTo>
                  <a:lnTo>
                    <a:pt x="2247" y="14122"/>
                  </a:lnTo>
                  <a:lnTo>
                    <a:pt x="3314" y="11899"/>
                  </a:lnTo>
                  <a:lnTo>
                    <a:pt x="4330" y="7518"/>
                  </a:lnTo>
                  <a:lnTo>
                    <a:pt x="4457" y="5689"/>
                  </a:lnTo>
                  <a:lnTo>
                    <a:pt x="4483" y="483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3436868" y="607396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908" y="215"/>
                  </a:moveTo>
                  <a:lnTo>
                    <a:pt x="0" y="15570"/>
                  </a:lnTo>
                  <a:lnTo>
                    <a:pt x="108" y="16408"/>
                  </a:lnTo>
                  <a:lnTo>
                    <a:pt x="945" y="20104"/>
                  </a:lnTo>
                  <a:lnTo>
                    <a:pt x="2037" y="22339"/>
                  </a:lnTo>
                  <a:lnTo>
                    <a:pt x="5276" y="25260"/>
                  </a:lnTo>
                  <a:lnTo>
                    <a:pt x="7117" y="26034"/>
                  </a:lnTo>
                  <a:lnTo>
                    <a:pt x="9556" y="26022"/>
                  </a:lnTo>
                  <a:lnTo>
                    <a:pt x="12235" y="25831"/>
                  </a:lnTo>
                  <a:lnTo>
                    <a:pt x="13770" y="24803"/>
                  </a:lnTo>
                  <a:lnTo>
                    <a:pt x="7460" y="24803"/>
                  </a:lnTo>
                  <a:lnTo>
                    <a:pt x="5898" y="24142"/>
                  </a:lnTo>
                  <a:lnTo>
                    <a:pt x="3104" y="21628"/>
                  </a:lnTo>
                  <a:lnTo>
                    <a:pt x="2113" y="19646"/>
                  </a:lnTo>
                  <a:lnTo>
                    <a:pt x="1364" y="16408"/>
                  </a:lnTo>
                  <a:lnTo>
                    <a:pt x="1237" y="15417"/>
                  </a:lnTo>
                  <a:lnTo>
                    <a:pt x="1277" y="12699"/>
                  </a:lnTo>
                  <a:lnTo>
                    <a:pt x="9187" y="1435"/>
                  </a:lnTo>
                  <a:lnTo>
                    <a:pt x="9695" y="1295"/>
                  </a:lnTo>
                  <a:lnTo>
                    <a:pt x="10216" y="1244"/>
                  </a:lnTo>
                  <a:lnTo>
                    <a:pt x="14991" y="1231"/>
                  </a:lnTo>
                  <a:lnTo>
                    <a:pt x="14469" y="825"/>
                  </a:lnTo>
                  <a:lnTo>
                    <a:pt x="9048" y="825"/>
                  </a:lnTo>
                  <a:lnTo>
                    <a:pt x="8908" y="215"/>
                  </a:lnTo>
                  <a:close/>
                </a:path>
                <a:path w="20320" h="26035">
                  <a:moveTo>
                    <a:pt x="15563" y="1676"/>
                  </a:moveTo>
                  <a:lnTo>
                    <a:pt x="14788" y="2654"/>
                  </a:lnTo>
                  <a:lnTo>
                    <a:pt x="16744" y="4152"/>
                  </a:lnTo>
                  <a:lnTo>
                    <a:pt x="17900" y="6489"/>
                  </a:lnTo>
                  <a:lnTo>
                    <a:pt x="18536" y="9588"/>
                  </a:lnTo>
                  <a:lnTo>
                    <a:pt x="18648" y="13106"/>
                  </a:lnTo>
                  <a:lnTo>
                    <a:pt x="18531" y="14109"/>
                  </a:lnTo>
                  <a:lnTo>
                    <a:pt x="9060" y="24803"/>
                  </a:lnTo>
                  <a:lnTo>
                    <a:pt x="13770" y="24803"/>
                  </a:lnTo>
                  <a:lnTo>
                    <a:pt x="19344" y="15849"/>
                  </a:lnTo>
                  <a:lnTo>
                    <a:pt x="18801" y="15722"/>
                  </a:lnTo>
                  <a:lnTo>
                    <a:pt x="19433" y="15722"/>
                  </a:lnTo>
                  <a:lnTo>
                    <a:pt x="19687" y="14719"/>
                  </a:lnTo>
                  <a:lnTo>
                    <a:pt x="19791" y="14109"/>
                  </a:lnTo>
                  <a:lnTo>
                    <a:pt x="19903" y="13233"/>
                  </a:lnTo>
                  <a:lnTo>
                    <a:pt x="19782" y="9423"/>
                  </a:lnTo>
                  <a:lnTo>
                    <a:pt x="19068" y="6032"/>
                  </a:lnTo>
                  <a:lnTo>
                    <a:pt x="17798" y="3416"/>
                  </a:lnTo>
                  <a:lnTo>
                    <a:pt x="15563" y="1676"/>
                  </a:lnTo>
                  <a:close/>
                </a:path>
                <a:path w="20320" h="26035">
                  <a:moveTo>
                    <a:pt x="8781" y="4406"/>
                  </a:moveTo>
                  <a:lnTo>
                    <a:pt x="3113" y="14681"/>
                  </a:lnTo>
                  <a:lnTo>
                    <a:pt x="3432" y="16967"/>
                  </a:lnTo>
                  <a:lnTo>
                    <a:pt x="9022" y="21907"/>
                  </a:lnTo>
                  <a:lnTo>
                    <a:pt x="10940" y="21894"/>
                  </a:lnTo>
                  <a:lnTo>
                    <a:pt x="12413" y="21158"/>
                  </a:lnTo>
                  <a:lnTo>
                    <a:pt x="12964" y="20662"/>
                  </a:lnTo>
                  <a:lnTo>
                    <a:pt x="9098" y="20662"/>
                  </a:lnTo>
                  <a:lnTo>
                    <a:pt x="8870" y="20637"/>
                  </a:lnTo>
                  <a:lnTo>
                    <a:pt x="4359" y="12699"/>
                  </a:lnTo>
                  <a:lnTo>
                    <a:pt x="4490" y="11912"/>
                  </a:lnTo>
                  <a:lnTo>
                    <a:pt x="9187" y="5575"/>
                  </a:lnTo>
                  <a:lnTo>
                    <a:pt x="8781" y="4406"/>
                  </a:lnTo>
                  <a:close/>
                </a:path>
                <a:path w="20320" h="26035">
                  <a:moveTo>
                    <a:pt x="13273" y="4775"/>
                  </a:moveTo>
                  <a:lnTo>
                    <a:pt x="11143" y="4775"/>
                  </a:lnTo>
                  <a:lnTo>
                    <a:pt x="11105" y="5397"/>
                  </a:lnTo>
                  <a:lnTo>
                    <a:pt x="15533" y="13385"/>
                  </a:lnTo>
                  <a:lnTo>
                    <a:pt x="15356" y="14300"/>
                  </a:lnTo>
                  <a:lnTo>
                    <a:pt x="14547" y="16967"/>
                  </a:lnTo>
                  <a:lnTo>
                    <a:pt x="13759" y="18275"/>
                  </a:lnTo>
                  <a:lnTo>
                    <a:pt x="11753" y="20078"/>
                  </a:lnTo>
                  <a:lnTo>
                    <a:pt x="10546" y="20662"/>
                  </a:lnTo>
                  <a:lnTo>
                    <a:pt x="12964" y="20662"/>
                  </a:lnTo>
                  <a:lnTo>
                    <a:pt x="14788" y="19024"/>
                  </a:lnTo>
                  <a:lnTo>
                    <a:pt x="15677" y="17525"/>
                  </a:lnTo>
                  <a:lnTo>
                    <a:pt x="16554" y="14719"/>
                  </a:lnTo>
                  <a:lnTo>
                    <a:pt x="16661" y="14109"/>
                  </a:lnTo>
                  <a:lnTo>
                    <a:pt x="16566" y="9423"/>
                  </a:lnTo>
                  <a:lnTo>
                    <a:pt x="16058" y="7823"/>
                  </a:lnTo>
                  <a:lnTo>
                    <a:pt x="14077" y="5232"/>
                  </a:lnTo>
                  <a:lnTo>
                    <a:pt x="13273" y="4775"/>
                  </a:lnTo>
                  <a:close/>
                </a:path>
                <a:path w="20320" h="26035">
                  <a:moveTo>
                    <a:pt x="19433" y="15722"/>
                  </a:moveTo>
                  <a:lnTo>
                    <a:pt x="18801" y="15722"/>
                  </a:lnTo>
                  <a:lnTo>
                    <a:pt x="19398" y="15849"/>
                  </a:lnTo>
                  <a:lnTo>
                    <a:pt x="19433" y="15722"/>
                  </a:lnTo>
                  <a:close/>
                </a:path>
                <a:path w="20320" h="26035">
                  <a:moveTo>
                    <a:pt x="4810" y="10769"/>
                  </a:moveTo>
                  <a:close/>
                </a:path>
                <a:path w="20320" h="26035">
                  <a:moveTo>
                    <a:pt x="10965" y="4140"/>
                  </a:moveTo>
                  <a:lnTo>
                    <a:pt x="10000" y="4140"/>
                  </a:lnTo>
                  <a:lnTo>
                    <a:pt x="9403" y="4190"/>
                  </a:lnTo>
                  <a:lnTo>
                    <a:pt x="8781" y="4406"/>
                  </a:lnTo>
                  <a:lnTo>
                    <a:pt x="9187" y="5575"/>
                  </a:lnTo>
                  <a:lnTo>
                    <a:pt x="9619" y="5435"/>
                  </a:lnTo>
                  <a:lnTo>
                    <a:pt x="10076" y="5384"/>
                  </a:lnTo>
                  <a:lnTo>
                    <a:pt x="11003" y="5384"/>
                  </a:lnTo>
                  <a:lnTo>
                    <a:pt x="11143" y="4775"/>
                  </a:lnTo>
                  <a:lnTo>
                    <a:pt x="13273" y="4775"/>
                  </a:lnTo>
                  <a:lnTo>
                    <a:pt x="12781" y="4495"/>
                  </a:lnTo>
                  <a:lnTo>
                    <a:pt x="11169" y="4152"/>
                  </a:lnTo>
                  <a:lnTo>
                    <a:pt x="10965" y="4140"/>
                  </a:lnTo>
                  <a:close/>
                </a:path>
                <a:path w="20320" h="26035">
                  <a:moveTo>
                    <a:pt x="11059" y="5396"/>
                  </a:moveTo>
                  <a:close/>
                </a:path>
                <a:path w="20320" h="26035">
                  <a:moveTo>
                    <a:pt x="11003" y="5384"/>
                  </a:moveTo>
                  <a:lnTo>
                    <a:pt x="10076" y="5384"/>
                  </a:lnTo>
                  <a:lnTo>
                    <a:pt x="11059" y="5396"/>
                  </a:lnTo>
                  <a:close/>
                </a:path>
                <a:path w="20320" h="26035">
                  <a:moveTo>
                    <a:pt x="14991" y="1231"/>
                  </a:moveTo>
                  <a:lnTo>
                    <a:pt x="12197" y="1231"/>
                  </a:lnTo>
                  <a:lnTo>
                    <a:pt x="13632" y="1752"/>
                  </a:lnTo>
                  <a:lnTo>
                    <a:pt x="14788" y="2654"/>
                  </a:lnTo>
                  <a:lnTo>
                    <a:pt x="15563" y="1676"/>
                  </a:lnTo>
                  <a:lnTo>
                    <a:pt x="14991" y="1231"/>
                  </a:lnTo>
                  <a:close/>
                </a:path>
                <a:path w="20320" h="26035">
                  <a:moveTo>
                    <a:pt x="12489" y="0"/>
                  </a:moveTo>
                  <a:lnTo>
                    <a:pt x="10114" y="0"/>
                  </a:lnTo>
                  <a:lnTo>
                    <a:pt x="9505" y="63"/>
                  </a:lnTo>
                  <a:lnTo>
                    <a:pt x="8930" y="215"/>
                  </a:lnTo>
                  <a:lnTo>
                    <a:pt x="9048" y="825"/>
                  </a:lnTo>
                  <a:lnTo>
                    <a:pt x="14469" y="825"/>
                  </a:lnTo>
                  <a:lnTo>
                    <a:pt x="14191" y="609"/>
                  </a:lnTo>
                  <a:lnTo>
                    <a:pt x="1248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3438385" y="6132169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89">
                  <a:moveTo>
                    <a:pt x="0" y="8391"/>
                  </a:moveTo>
                  <a:lnTo>
                    <a:pt x="2056" y="8391"/>
                  </a:lnTo>
                  <a:lnTo>
                    <a:pt x="2056" y="0"/>
                  </a:lnTo>
                  <a:lnTo>
                    <a:pt x="0" y="0"/>
                  </a:lnTo>
                  <a:lnTo>
                    <a:pt x="0" y="8391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3438591" y="613216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142"/>
                  </a:moveTo>
                  <a:lnTo>
                    <a:pt x="2120" y="9142"/>
                  </a:lnTo>
                  <a:lnTo>
                    <a:pt x="2120" y="0"/>
                  </a:lnTo>
                  <a:lnTo>
                    <a:pt x="0" y="0"/>
                  </a:lnTo>
                  <a:lnTo>
                    <a:pt x="0" y="9142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3438669" y="613216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9420"/>
                  </a:moveTo>
                  <a:lnTo>
                    <a:pt x="2135" y="9420"/>
                  </a:lnTo>
                  <a:lnTo>
                    <a:pt x="2135" y="0"/>
                  </a:lnTo>
                  <a:lnTo>
                    <a:pt x="0" y="0"/>
                  </a:lnTo>
                  <a:lnTo>
                    <a:pt x="0" y="942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3438695" y="613216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0" y="9882"/>
                  </a:moveTo>
                  <a:lnTo>
                    <a:pt x="2286" y="9882"/>
                  </a:lnTo>
                  <a:lnTo>
                    <a:pt x="2286" y="0"/>
                  </a:lnTo>
                  <a:lnTo>
                    <a:pt x="0" y="0"/>
                  </a:lnTo>
                  <a:lnTo>
                    <a:pt x="0" y="9882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3438747" y="613216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0" y="10106"/>
                  </a:moveTo>
                  <a:lnTo>
                    <a:pt x="2312" y="10106"/>
                  </a:lnTo>
                  <a:lnTo>
                    <a:pt x="2312" y="0"/>
                  </a:lnTo>
                  <a:lnTo>
                    <a:pt x="0" y="0"/>
                  </a:lnTo>
                  <a:lnTo>
                    <a:pt x="0" y="1010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3438778" y="613216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0" y="10567"/>
                  </a:moveTo>
                  <a:lnTo>
                    <a:pt x="2462" y="10567"/>
                  </a:lnTo>
                  <a:lnTo>
                    <a:pt x="2462" y="0"/>
                  </a:lnTo>
                  <a:lnTo>
                    <a:pt x="0" y="0"/>
                  </a:lnTo>
                  <a:lnTo>
                    <a:pt x="0" y="10567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3438836" y="613216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0830"/>
                  </a:moveTo>
                  <a:lnTo>
                    <a:pt x="2497" y="10830"/>
                  </a:lnTo>
                  <a:lnTo>
                    <a:pt x="2497" y="0"/>
                  </a:lnTo>
                  <a:lnTo>
                    <a:pt x="0" y="0"/>
                  </a:lnTo>
                  <a:lnTo>
                    <a:pt x="0" y="1083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3438865" y="613216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068"/>
                  </a:moveTo>
                  <a:lnTo>
                    <a:pt x="2558" y="11068"/>
                  </a:lnTo>
                  <a:lnTo>
                    <a:pt x="2558" y="0"/>
                  </a:lnTo>
                  <a:lnTo>
                    <a:pt x="0" y="0"/>
                  </a:lnTo>
                  <a:lnTo>
                    <a:pt x="0" y="1106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3438896" y="613216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0" y="11529"/>
                  </a:moveTo>
                  <a:lnTo>
                    <a:pt x="2708" y="11529"/>
                  </a:lnTo>
                  <a:lnTo>
                    <a:pt x="2708" y="0"/>
                  </a:lnTo>
                  <a:lnTo>
                    <a:pt x="0" y="0"/>
                  </a:lnTo>
                  <a:lnTo>
                    <a:pt x="0" y="1152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3438949" y="6132169"/>
              <a:ext cx="3175" cy="12065"/>
            </a:xfrm>
            <a:custGeom>
              <a:avLst/>
              <a:gdLst/>
              <a:ahLst/>
              <a:cxnLst/>
              <a:rect l="l" t="t" r="r" b="b"/>
              <a:pathLst>
                <a:path w="3175" h="12064">
                  <a:moveTo>
                    <a:pt x="0" y="11754"/>
                  </a:moveTo>
                  <a:lnTo>
                    <a:pt x="2732" y="11754"/>
                  </a:lnTo>
                  <a:lnTo>
                    <a:pt x="2732" y="0"/>
                  </a:lnTo>
                  <a:lnTo>
                    <a:pt x="0" y="0"/>
                  </a:lnTo>
                  <a:lnTo>
                    <a:pt x="0" y="11754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3438979" y="61321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206"/>
                  </a:moveTo>
                  <a:lnTo>
                    <a:pt x="2881" y="12206"/>
                  </a:lnTo>
                  <a:lnTo>
                    <a:pt x="2881" y="0"/>
                  </a:lnTo>
                  <a:lnTo>
                    <a:pt x="0" y="0"/>
                  </a:lnTo>
                  <a:lnTo>
                    <a:pt x="0" y="12206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3439038" y="61321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691"/>
                  </a:moveTo>
                  <a:lnTo>
                    <a:pt x="3004" y="12691"/>
                  </a:lnTo>
                  <a:lnTo>
                    <a:pt x="3004" y="0"/>
                  </a:lnTo>
                  <a:lnTo>
                    <a:pt x="0" y="0"/>
                  </a:lnTo>
                  <a:lnTo>
                    <a:pt x="0" y="12691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3439097" y="613216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13167"/>
                  </a:moveTo>
                  <a:lnTo>
                    <a:pt x="3126" y="13167"/>
                  </a:lnTo>
                  <a:lnTo>
                    <a:pt x="3126" y="0"/>
                  </a:lnTo>
                  <a:lnTo>
                    <a:pt x="0" y="0"/>
                  </a:lnTo>
                  <a:lnTo>
                    <a:pt x="0" y="1316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3439150" y="613216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13395"/>
                  </a:moveTo>
                  <a:lnTo>
                    <a:pt x="3151" y="13395"/>
                  </a:lnTo>
                  <a:lnTo>
                    <a:pt x="3151" y="0"/>
                  </a:lnTo>
                  <a:lnTo>
                    <a:pt x="0" y="0"/>
                  </a:lnTo>
                  <a:lnTo>
                    <a:pt x="0" y="1339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3439181" y="613216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13852"/>
                  </a:moveTo>
                  <a:lnTo>
                    <a:pt x="3301" y="13852"/>
                  </a:lnTo>
                  <a:lnTo>
                    <a:pt x="3301" y="0"/>
                  </a:lnTo>
                  <a:lnTo>
                    <a:pt x="0" y="0"/>
                  </a:lnTo>
                  <a:lnTo>
                    <a:pt x="0" y="13852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3439239" y="613216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0" y="14190"/>
                  </a:moveTo>
                  <a:lnTo>
                    <a:pt x="3423" y="14190"/>
                  </a:lnTo>
                  <a:lnTo>
                    <a:pt x="3423" y="0"/>
                  </a:lnTo>
                  <a:lnTo>
                    <a:pt x="0" y="0"/>
                  </a:lnTo>
                  <a:lnTo>
                    <a:pt x="0" y="1419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3439325" y="6132169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3505" y="0"/>
                  </a:moveTo>
                  <a:lnTo>
                    <a:pt x="50" y="0"/>
                  </a:lnTo>
                  <a:lnTo>
                    <a:pt x="0" y="14325"/>
                  </a:lnTo>
                  <a:lnTo>
                    <a:pt x="3505" y="14427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3439426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581" y="0"/>
                  </a:moveTo>
                  <a:lnTo>
                    <a:pt x="50" y="0"/>
                  </a:lnTo>
                  <a:lnTo>
                    <a:pt x="0" y="14541"/>
                  </a:lnTo>
                  <a:lnTo>
                    <a:pt x="3581" y="14655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3439542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0" y="14870"/>
                  </a:moveTo>
                  <a:lnTo>
                    <a:pt x="3649" y="14870"/>
                  </a:lnTo>
                  <a:lnTo>
                    <a:pt x="3649" y="0"/>
                  </a:lnTo>
                  <a:lnTo>
                    <a:pt x="0" y="0"/>
                  </a:lnTo>
                  <a:lnTo>
                    <a:pt x="0" y="1487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3439642" y="613216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810" y="0"/>
                  </a:moveTo>
                  <a:lnTo>
                    <a:pt x="101" y="0"/>
                  </a:lnTo>
                  <a:lnTo>
                    <a:pt x="0" y="15113"/>
                  </a:lnTo>
                  <a:lnTo>
                    <a:pt x="3810" y="15227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3439809" y="613216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0" y="15334"/>
                  </a:moveTo>
                  <a:lnTo>
                    <a:pt x="3735" y="15334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15334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3439858" y="613216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49" y="0"/>
                  </a:moveTo>
                  <a:lnTo>
                    <a:pt x="3771" y="0"/>
                  </a:lnTo>
                  <a:lnTo>
                    <a:pt x="50" y="0"/>
                  </a:lnTo>
                  <a:lnTo>
                    <a:pt x="0" y="15455"/>
                  </a:lnTo>
                  <a:lnTo>
                    <a:pt x="50" y="15671"/>
                  </a:lnTo>
                  <a:lnTo>
                    <a:pt x="3949" y="1567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3440029" y="612949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49" y="7042"/>
                  </a:lnTo>
                  <a:lnTo>
                    <a:pt x="2533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5" y="9665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2"/>
                  </a:lnTo>
                  <a:lnTo>
                    <a:pt x="1805" y="966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3440132" y="612944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7" y="0"/>
                  </a:moveTo>
                  <a:lnTo>
                    <a:pt x="2532" y="6433"/>
                  </a:lnTo>
                  <a:lnTo>
                    <a:pt x="3947" y="0"/>
                  </a:lnTo>
                  <a:close/>
                </a:path>
                <a:path w="4445" h="19050">
                  <a:moveTo>
                    <a:pt x="1647" y="10694"/>
                  </a:moveTo>
                  <a:lnTo>
                    <a:pt x="0" y="18626"/>
                  </a:lnTo>
                  <a:lnTo>
                    <a:pt x="1633" y="11142"/>
                  </a:lnTo>
                  <a:lnTo>
                    <a:pt x="1647" y="1069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3440187" y="61293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2" y="0"/>
                  </a:moveTo>
                  <a:lnTo>
                    <a:pt x="2579" y="6376"/>
                  </a:lnTo>
                  <a:lnTo>
                    <a:pt x="3982" y="0"/>
                  </a:lnTo>
                  <a:close/>
                </a:path>
                <a:path w="4445" h="19050">
                  <a:moveTo>
                    <a:pt x="1578" y="11197"/>
                  </a:moveTo>
                  <a:lnTo>
                    <a:pt x="0" y="18799"/>
                  </a:lnTo>
                  <a:lnTo>
                    <a:pt x="1564" y="11645"/>
                  </a:lnTo>
                  <a:lnTo>
                    <a:pt x="1578" y="1119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3440241" y="61293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8" y="0"/>
                  </a:moveTo>
                  <a:lnTo>
                    <a:pt x="2627" y="6318"/>
                  </a:lnTo>
                  <a:lnTo>
                    <a:pt x="4018" y="0"/>
                  </a:lnTo>
                  <a:close/>
                </a:path>
                <a:path w="4445" h="19685">
                  <a:moveTo>
                    <a:pt x="1509" y="11703"/>
                  </a:moveTo>
                  <a:lnTo>
                    <a:pt x="0" y="18972"/>
                  </a:lnTo>
                  <a:lnTo>
                    <a:pt x="1495" y="12151"/>
                  </a:lnTo>
                  <a:lnTo>
                    <a:pt x="1509" y="1170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3440296" y="612927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4" y="0"/>
                  </a:moveTo>
                  <a:lnTo>
                    <a:pt x="2675" y="6261"/>
                  </a:lnTo>
                  <a:lnTo>
                    <a:pt x="4054" y="0"/>
                  </a:lnTo>
                  <a:close/>
                </a:path>
                <a:path w="4445" h="19685">
                  <a:moveTo>
                    <a:pt x="1440" y="12206"/>
                  </a:moveTo>
                  <a:lnTo>
                    <a:pt x="0" y="19144"/>
                  </a:lnTo>
                  <a:lnTo>
                    <a:pt x="1428" y="12644"/>
                  </a:lnTo>
                  <a:lnTo>
                    <a:pt x="1440" y="1220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3440353" y="612921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25" y="6201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3" y="12711"/>
                  </a:moveTo>
                  <a:lnTo>
                    <a:pt x="0" y="19323"/>
                  </a:lnTo>
                  <a:lnTo>
                    <a:pt x="1405" y="12934"/>
                  </a:lnTo>
                  <a:lnTo>
                    <a:pt x="1373" y="12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3440408" y="61291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72" y="6143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2"/>
                  </a:moveTo>
                  <a:lnTo>
                    <a:pt x="0" y="19496"/>
                  </a:lnTo>
                  <a:lnTo>
                    <a:pt x="1383" y="13215"/>
                  </a:lnTo>
                  <a:lnTo>
                    <a:pt x="1350" y="1299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3440453" y="61291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57" y="0"/>
                  </a:moveTo>
                  <a:lnTo>
                    <a:pt x="2812" y="6095"/>
                  </a:lnTo>
                  <a:lnTo>
                    <a:pt x="4157" y="0"/>
                  </a:lnTo>
                  <a:close/>
                </a:path>
                <a:path w="4445" h="20320">
                  <a:moveTo>
                    <a:pt x="1332" y="13226"/>
                  </a:moveTo>
                  <a:lnTo>
                    <a:pt x="0" y="19640"/>
                  </a:lnTo>
                  <a:lnTo>
                    <a:pt x="1364" y="13449"/>
                  </a:lnTo>
                  <a:lnTo>
                    <a:pt x="1332" y="1322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3440508" y="61290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60" y="6038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09" y="13507"/>
                  </a:moveTo>
                  <a:lnTo>
                    <a:pt x="0" y="19813"/>
                  </a:lnTo>
                  <a:lnTo>
                    <a:pt x="1348" y="13701"/>
                  </a:lnTo>
                  <a:lnTo>
                    <a:pt x="1309" y="1350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3440565" y="612899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10" y="5978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3" y="13764"/>
                  </a:moveTo>
                  <a:lnTo>
                    <a:pt x="0" y="19992"/>
                  </a:lnTo>
                  <a:lnTo>
                    <a:pt x="1343" y="13901"/>
                  </a:lnTo>
                  <a:lnTo>
                    <a:pt x="1293" y="1376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3440620" y="61288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5" y="112"/>
                  </a:lnTo>
                  <a:lnTo>
                    <a:pt x="2958" y="5977"/>
                  </a:lnTo>
                  <a:lnTo>
                    <a:pt x="3158" y="5754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3"/>
                  </a:moveTo>
                  <a:lnTo>
                    <a:pt x="0" y="20220"/>
                  </a:lnTo>
                  <a:lnTo>
                    <a:pt x="102" y="20437"/>
                  </a:lnTo>
                  <a:lnTo>
                    <a:pt x="1385" y="14273"/>
                  </a:lnTo>
                  <a:lnTo>
                    <a:pt x="1289" y="1401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3440729" y="61287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3" y="5862"/>
                  </a:lnTo>
                  <a:lnTo>
                    <a:pt x="3253" y="5639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2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3440832" y="61287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5" y="0"/>
                  </a:moveTo>
                  <a:lnTo>
                    <a:pt x="3143" y="5698"/>
                  </a:lnTo>
                  <a:lnTo>
                    <a:pt x="4405" y="0"/>
                  </a:lnTo>
                  <a:close/>
                </a:path>
                <a:path w="4445" h="20954">
                  <a:moveTo>
                    <a:pt x="1272" y="14707"/>
                  </a:moveTo>
                  <a:lnTo>
                    <a:pt x="0" y="20834"/>
                  </a:lnTo>
                  <a:lnTo>
                    <a:pt x="1322" y="14843"/>
                  </a:lnTo>
                  <a:lnTo>
                    <a:pt x="1272" y="1470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3440886" y="61286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8" y="0"/>
                  </a:moveTo>
                  <a:lnTo>
                    <a:pt x="3191" y="5628"/>
                  </a:lnTo>
                  <a:lnTo>
                    <a:pt x="4438" y="0"/>
                  </a:lnTo>
                  <a:close/>
                </a:path>
                <a:path w="4445" h="21589">
                  <a:moveTo>
                    <a:pt x="1268" y="14888"/>
                  </a:moveTo>
                  <a:lnTo>
                    <a:pt x="0" y="20994"/>
                  </a:lnTo>
                  <a:lnTo>
                    <a:pt x="1318" y="15025"/>
                  </a:lnTo>
                  <a:lnTo>
                    <a:pt x="1268" y="1488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3440941" y="61286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38" y="5518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263" y="15028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3440996" y="61286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286" y="5408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59" y="15169"/>
                  </a:moveTo>
                  <a:lnTo>
                    <a:pt x="0" y="21235"/>
                  </a:lnTo>
                  <a:lnTo>
                    <a:pt x="1310" y="15306"/>
                  </a:lnTo>
                  <a:lnTo>
                    <a:pt x="1259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3441051" y="61286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3" y="0"/>
                  </a:moveTo>
                  <a:lnTo>
                    <a:pt x="3334" y="5298"/>
                  </a:lnTo>
                  <a:lnTo>
                    <a:pt x="4513" y="0"/>
                  </a:lnTo>
                  <a:close/>
                </a:path>
                <a:path w="5079" h="21589">
                  <a:moveTo>
                    <a:pt x="1255" y="15310"/>
                  </a:moveTo>
                  <a:lnTo>
                    <a:pt x="0" y="21354"/>
                  </a:lnTo>
                  <a:lnTo>
                    <a:pt x="1305" y="15447"/>
                  </a:lnTo>
                  <a:lnTo>
                    <a:pt x="1255" y="153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3441107" y="61286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9" y="0"/>
                  </a:moveTo>
                  <a:lnTo>
                    <a:pt x="3384" y="5184"/>
                  </a:lnTo>
                  <a:lnTo>
                    <a:pt x="4539" y="0"/>
                  </a:lnTo>
                  <a:close/>
                </a:path>
                <a:path w="5079" h="21589">
                  <a:moveTo>
                    <a:pt x="1250" y="15456"/>
                  </a:moveTo>
                  <a:lnTo>
                    <a:pt x="0" y="21479"/>
                  </a:lnTo>
                  <a:lnTo>
                    <a:pt x="1301" y="15593"/>
                  </a:lnTo>
                  <a:lnTo>
                    <a:pt x="1250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3441162" y="61286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4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46" y="15597"/>
                  </a:moveTo>
                  <a:lnTo>
                    <a:pt x="0" y="21599"/>
                  </a:lnTo>
                  <a:lnTo>
                    <a:pt x="1296" y="15734"/>
                  </a:lnTo>
                  <a:lnTo>
                    <a:pt x="1246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3441208" y="61286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470" y="4988"/>
                  </a:lnTo>
                  <a:lnTo>
                    <a:pt x="4585" y="0"/>
                  </a:lnTo>
                  <a:close/>
                </a:path>
                <a:path w="5079" h="22225">
                  <a:moveTo>
                    <a:pt x="1242" y="15715"/>
                  </a:moveTo>
                  <a:lnTo>
                    <a:pt x="0" y="21700"/>
                  </a:lnTo>
                  <a:lnTo>
                    <a:pt x="1293" y="15851"/>
                  </a:lnTo>
                  <a:lnTo>
                    <a:pt x="1242" y="1571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3441263" y="61286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3" y="4951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38" y="15856"/>
                  </a:moveTo>
                  <a:lnTo>
                    <a:pt x="0" y="21820"/>
                  </a:lnTo>
                  <a:lnTo>
                    <a:pt x="1289" y="15993"/>
                  </a:lnTo>
                  <a:lnTo>
                    <a:pt x="1238" y="1585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3441319" y="61286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6" y="491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4" y="16002"/>
                  </a:moveTo>
                  <a:lnTo>
                    <a:pt x="0" y="21945"/>
                  </a:lnTo>
                  <a:lnTo>
                    <a:pt x="1284" y="16138"/>
                  </a:lnTo>
                  <a:lnTo>
                    <a:pt x="1234" y="1600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3441374" y="61286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1" y="0"/>
                  </a:moveTo>
                  <a:lnTo>
                    <a:pt x="3569" y="4877"/>
                  </a:lnTo>
                  <a:lnTo>
                    <a:pt x="4661" y="0"/>
                  </a:lnTo>
                  <a:close/>
                </a:path>
                <a:path w="5079" h="22225">
                  <a:moveTo>
                    <a:pt x="1229" y="16142"/>
                  </a:moveTo>
                  <a:lnTo>
                    <a:pt x="0" y="22065"/>
                  </a:lnTo>
                  <a:lnTo>
                    <a:pt x="1280" y="16279"/>
                  </a:lnTo>
                  <a:lnTo>
                    <a:pt x="1229" y="1614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3441429" y="61286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602" y="4840"/>
                  </a:lnTo>
                  <a:lnTo>
                    <a:pt x="4686" y="0"/>
                  </a:lnTo>
                  <a:close/>
                </a:path>
                <a:path w="5079" h="22860">
                  <a:moveTo>
                    <a:pt x="1225" y="16283"/>
                  </a:moveTo>
                  <a:lnTo>
                    <a:pt x="0" y="22185"/>
                  </a:lnTo>
                  <a:lnTo>
                    <a:pt x="1276" y="16420"/>
                  </a:lnTo>
                  <a:lnTo>
                    <a:pt x="1225" y="162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3441483" y="61286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9" y="0"/>
                  </a:moveTo>
                  <a:lnTo>
                    <a:pt x="4631" y="8"/>
                  </a:lnTo>
                  <a:lnTo>
                    <a:pt x="3634" y="4808"/>
                  </a:lnTo>
                  <a:lnTo>
                    <a:pt x="3805" y="4728"/>
                  </a:lnTo>
                  <a:lnTo>
                    <a:pt x="4789" y="0"/>
                  </a:lnTo>
                  <a:close/>
                </a:path>
                <a:path w="5079" h="22860">
                  <a:moveTo>
                    <a:pt x="1221" y="16428"/>
                  </a:moveTo>
                  <a:lnTo>
                    <a:pt x="0" y="22309"/>
                  </a:lnTo>
                  <a:lnTo>
                    <a:pt x="1316" y="16687"/>
                  </a:lnTo>
                  <a:lnTo>
                    <a:pt x="1221" y="16428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3441606" y="61286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6" y="0"/>
                  </a:moveTo>
                  <a:lnTo>
                    <a:pt x="4658" y="8"/>
                  </a:lnTo>
                  <a:lnTo>
                    <a:pt x="3675" y="4740"/>
                  </a:lnTo>
                  <a:lnTo>
                    <a:pt x="3846" y="4660"/>
                  </a:lnTo>
                  <a:lnTo>
                    <a:pt x="4816" y="0"/>
                  </a:lnTo>
                  <a:close/>
                </a:path>
                <a:path w="5079" h="22860">
                  <a:moveTo>
                    <a:pt x="1193" y="16692"/>
                  </a:moveTo>
                  <a:lnTo>
                    <a:pt x="0" y="22438"/>
                  </a:lnTo>
                  <a:lnTo>
                    <a:pt x="133" y="22500"/>
                  </a:lnTo>
                  <a:lnTo>
                    <a:pt x="1288" y="16951"/>
                  </a:lnTo>
                  <a:lnTo>
                    <a:pt x="1193" y="1669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3441738" y="61286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08"/>
                  </a:moveTo>
                  <a:lnTo>
                    <a:pt x="1155" y="16979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208"/>
                  </a:lnTo>
                  <a:close/>
                </a:path>
                <a:path w="5079" h="22860">
                  <a:moveTo>
                    <a:pt x="1320" y="17310"/>
                  </a:moveTo>
                  <a:lnTo>
                    <a:pt x="152" y="22580"/>
                  </a:lnTo>
                  <a:lnTo>
                    <a:pt x="1320" y="17310"/>
                  </a:lnTo>
                  <a:close/>
                </a:path>
                <a:path w="5079" h="22860">
                  <a:moveTo>
                    <a:pt x="4914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84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3441968" y="61285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7" y="0"/>
                  </a:moveTo>
                  <a:lnTo>
                    <a:pt x="3753" y="4552"/>
                  </a:lnTo>
                  <a:lnTo>
                    <a:pt x="4777" y="0"/>
                  </a:lnTo>
                  <a:close/>
                </a:path>
                <a:path w="5079" h="22860">
                  <a:moveTo>
                    <a:pt x="1100" y="17324"/>
                  </a:moveTo>
                  <a:lnTo>
                    <a:pt x="0" y="22624"/>
                  </a:lnTo>
                  <a:lnTo>
                    <a:pt x="1160" y="1741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3442028" y="61285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4" y="0"/>
                  </a:moveTo>
                  <a:lnTo>
                    <a:pt x="3766" y="4521"/>
                  </a:lnTo>
                  <a:lnTo>
                    <a:pt x="4784" y="0"/>
                  </a:lnTo>
                  <a:close/>
                </a:path>
                <a:path w="5079" h="22860">
                  <a:moveTo>
                    <a:pt x="1090" y="17405"/>
                  </a:moveTo>
                  <a:lnTo>
                    <a:pt x="0" y="22656"/>
                  </a:lnTo>
                  <a:lnTo>
                    <a:pt x="1150" y="1749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3442100" y="61285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1" y="0"/>
                  </a:moveTo>
                  <a:lnTo>
                    <a:pt x="3778" y="4500"/>
                  </a:lnTo>
                  <a:lnTo>
                    <a:pt x="4791" y="0"/>
                  </a:lnTo>
                  <a:close/>
                </a:path>
                <a:path w="5079" h="22860">
                  <a:moveTo>
                    <a:pt x="1078" y="17501"/>
                  </a:moveTo>
                  <a:lnTo>
                    <a:pt x="0" y="22694"/>
                  </a:lnTo>
                  <a:lnTo>
                    <a:pt x="1137" y="175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3442172" y="61285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9" y="0"/>
                  </a:moveTo>
                  <a:lnTo>
                    <a:pt x="3786" y="4497"/>
                  </a:lnTo>
                  <a:lnTo>
                    <a:pt x="4799" y="0"/>
                  </a:lnTo>
                  <a:close/>
                </a:path>
                <a:path w="5079" h="22860">
                  <a:moveTo>
                    <a:pt x="1066" y="17598"/>
                  </a:moveTo>
                  <a:lnTo>
                    <a:pt x="0" y="22732"/>
                  </a:lnTo>
                  <a:lnTo>
                    <a:pt x="1125" y="1769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3442246" y="61285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7" y="0"/>
                  </a:moveTo>
                  <a:lnTo>
                    <a:pt x="3795" y="4494"/>
                  </a:lnTo>
                  <a:lnTo>
                    <a:pt x="4807" y="0"/>
                  </a:lnTo>
                  <a:close/>
                </a:path>
                <a:path w="5079" h="22860">
                  <a:moveTo>
                    <a:pt x="1053" y="17698"/>
                  </a:moveTo>
                  <a:lnTo>
                    <a:pt x="0" y="22771"/>
                  </a:lnTo>
                  <a:lnTo>
                    <a:pt x="1113" y="1779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3442318" y="6128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4" y="4495"/>
                  </a:lnTo>
                  <a:lnTo>
                    <a:pt x="3961" y="4481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1" y="17799"/>
                  </a:moveTo>
                  <a:lnTo>
                    <a:pt x="0" y="22813"/>
                  </a:lnTo>
                  <a:lnTo>
                    <a:pt x="133" y="22875"/>
                  </a:lnTo>
                  <a:lnTo>
                    <a:pt x="1153" y="17973"/>
                  </a:lnTo>
                  <a:lnTo>
                    <a:pt x="1041" y="17799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3442462" y="61285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1" y="4485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6" y="17988"/>
                  </a:moveTo>
                  <a:lnTo>
                    <a:pt x="0" y="22884"/>
                  </a:lnTo>
                  <a:lnTo>
                    <a:pt x="1076" y="180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3442522" y="6128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828" y="4482"/>
                  </a:lnTo>
                  <a:lnTo>
                    <a:pt x="4838" y="0"/>
                  </a:lnTo>
                  <a:close/>
                </a:path>
                <a:path w="5079" h="23495">
                  <a:moveTo>
                    <a:pt x="1006" y="18069"/>
                  </a:moveTo>
                  <a:lnTo>
                    <a:pt x="0" y="22916"/>
                  </a:lnTo>
                  <a:lnTo>
                    <a:pt x="1066" y="1816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3442596" y="6128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7" y="4479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3" y="18169"/>
                  </a:moveTo>
                  <a:lnTo>
                    <a:pt x="0" y="22955"/>
                  </a:lnTo>
                  <a:lnTo>
                    <a:pt x="1053" y="1826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3442668" y="6128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845" y="4476"/>
                  </a:lnTo>
                  <a:lnTo>
                    <a:pt x="4853" y="0"/>
                  </a:lnTo>
                  <a:close/>
                </a:path>
                <a:path w="5079" h="23495">
                  <a:moveTo>
                    <a:pt x="981" y="18266"/>
                  </a:moveTo>
                  <a:lnTo>
                    <a:pt x="0" y="22993"/>
                  </a:lnTo>
                  <a:lnTo>
                    <a:pt x="1041" y="1835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3442740" y="6128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854" y="4473"/>
                  </a:lnTo>
                  <a:lnTo>
                    <a:pt x="4861" y="0"/>
                  </a:lnTo>
                  <a:close/>
                </a:path>
                <a:path w="5079" h="23495">
                  <a:moveTo>
                    <a:pt x="969" y="18363"/>
                  </a:moveTo>
                  <a:lnTo>
                    <a:pt x="0" y="23031"/>
                  </a:lnTo>
                  <a:lnTo>
                    <a:pt x="1029" y="1845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3442812" y="61285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70"/>
                  </a:lnTo>
                  <a:lnTo>
                    <a:pt x="4020" y="4455"/>
                  </a:lnTo>
                  <a:lnTo>
                    <a:pt x="4941" y="28"/>
                  </a:lnTo>
                  <a:close/>
                </a:path>
                <a:path w="5079" h="23495">
                  <a:moveTo>
                    <a:pt x="957" y="18459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0" y="18627"/>
                  </a:lnTo>
                  <a:lnTo>
                    <a:pt x="957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3442958" y="61285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5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4" y="18606"/>
                  </a:moveTo>
                  <a:lnTo>
                    <a:pt x="0" y="23108"/>
                  </a:lnTo>
                  <a:lnTo>
                    <a:pt x="1002" y="1866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3443018" y="6128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6" y="4395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0" y="18629"/>
                  </a:moveTo>
                  <a:lnTo>
                    <a:pt x="0" y="23112"/>
                  </a:lnTo>
                  <a:lnTo>
                    <a:pt x="998" y="1868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3443090" y="6128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5" y="436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26" y="18657"/>
                  </a:moveTo>
                  <a:lnTo>
                    <a:pt x="0" y="23117"/>
                  </a:lnTo>
                  <a:lnTo>
                    <a:pt x="993" y="1871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3443162" y="6128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4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1" y="18684"/>
                  </a:moveTo>
                  <a:lnTo>
                    <a:pt x="0" y="23123"/>
                  </a:lnTo>
                  <a:lnTo>
                    <a:pt x="989" y="1874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3443236" y="61286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87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6" y="18712"/>
                  </a:moveTo>
                  <a:lnTo>
                    <a:pt x="0" y="23128"/>
                  </a:lnTo>
                  <a:lnTo>
                    <a:pt x="984" y="1876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3443308" y="6128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1" y="425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2" y="18740"/>
                  </a:moveTo>
                  <a:lnTo>
                    <a:pt x="0" y="23133"/>
                  </a:lnTo>
                  <a:lnTo>
                    <a:pt x="979" y="1879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3443380" y="6128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1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7" y="18767"/>
                  </a:moveTo>
                  <a:lnTo>
                    <a:pt x="0" y="23139"/>
                  </a:lnTo>
                  <a:lnTo>
                    <a:pt x="975" y="1882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3443440" y="6128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4" y="4195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3" y="18790"/>
                  </a:moveTo>
                  <a:lnTo>
                    <a:pt x="0" y="23143"/>
                  </a:lnTo>
                  <a:lnTo>
                    <a:pt x="971" y="18846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3443512" y="61287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2" y="4165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899" y="18818"/>
                  </a:moveTo>
                  <a:lnTo>
                    <a:pt x="0" y="23148"/>
                  </a:lnTo>
                  <a:lnTo>
                    <a:pt x="966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3443586" y="6128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0" y="4133"/>
                  </a:lnTo>
                  <a:lnTo>
                    <a:pt x="4106" y="4128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4" y="18846"/>
                  </a:moveTo>
                  <a:lnTo>
                    <a:pt x="0" y="23154"/>
                  </a:lnTo>
                  <a:lnTo>
                    <a:pt x="133" y="23216"/>
                  </a:lnTo>
                  <a:lnTo>
                    <a:pt x="1021" y="18951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3443730" y="61288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5" y="4072"/>
                  </a:lnTo>
                  <a:lnTo>
                    <a:pt x="4120" y="4067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5" y="18901"/>
                  </a:moveTo>
                  <a:lnTo>
                    <a:pt x="0" y="23164"/>
                  </a:lnTo>
                  <a:lnTo>
                    <a:pt x="133" y="23227"/>
                  </a:lnTo>
                  <a:lnTo>
                    <a:pt x="1011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3443876" y="6128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80" y="4009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6" y="18957"/>
                  </a:moveTo>
                  <a:lnTo>
                    <a:pt x="0" y="23175"/>
                  </a:lnTo>
                  <a:lnTo>
                    <a:pt x="943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3443935" y="61289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63" y="18986"/>
                  </a:lnTo>
                  <a:lnTo>
                    <a:pt x="0" y="23177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3444080" y="6129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2" y="19035"/>
                  </a:moveTo>
                  <a:lnTo>
                    <a:pt x="0" y="23190"/>
                  </a:lnTo>
                  <a:lnTo>
                    <a:pt x="930" y="1909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3444152" y="6129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1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8" y="19062"/>
                  </a:moveTo>
                  <a:lnTo>
                    <a:pt x="0" y="23195"/>
                  </a:lnTo>
                  <a:lnTo>
                    <a:pt x="925" y="1911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3444226" y="61290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3" y="19091"/>
                  </a:moveTo>
                  <a:lnTo>
                    <a:pt x="0" y="23201"/>
                  </a:lnTo>
                  <a:lnTo>
                    <a:pt x="920" y="1914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3444290" y="61291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40"/>
                  </a:moveTo>
                  <a:lnTo>
                    <a:pt x="850" y="19126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40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3444430" y="61291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2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68"/>
                  </a:moveTo>
                  <a:lnTo>
                    <a:pt x="0" y="23216"/>
                  </a:lnTo>
                  <a:lnTo>
                    <a:pt x="907" y="1922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3444502" y="61291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2"/>
                  </a:lnTo>
                  <a:lnTo>
                    <a:pt x="4201" y="3737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5" y="19196"/>
                  </a:moveTo>
                  <a:lnTo>
                    <a:pt x="0" y="23221"/>
                  </a:lnTo>
                  <a:lnTo>
                    <a:pt x="133" y="23283"/>
                  </a:lnTo>
                  <a:lnTo>
                    <a:pt x="962" y="1930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3444648" y="61292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60" y="3679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6" y="19252"/>
                  </a:moveTo>
                  <a:lnTo>
                    <a:pt x="0" y="23232"/>
                  </a:lnTo>
                  <a:lnTo>
                    <a:pt x="893" y="1930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3444720" y="61292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8" y="3649"/>
                  </a:lnTo>
                  <a:lnTo>
                    <a:pt x="4224" y="3644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1" y="19279"/>
                  </a:moveTo>
                  <a:lnTo>
                    <a:pt x="0" y="23237"/>
                  </a:lnTo>
                  <a:lnTo>
                    <a:pt x="133" y="23299"/>
                  </a:lnTo>
                  <a:lnTo>
                    <a:pt x="948" y="1938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3444866" y="6129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5"/>
                  </a:moveTo>
                  <a:lnTo>
                    <a:pt x="0" y="23248"/>
                  </a:lnTo>
                  <a:lnTo>
                    <a:pt x="879" y="19390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3444927" y="6129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9" y="3561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8"/>
                  </a:moveTo>
                  <a:lnTo>
                    <a:pt x="0" y="23252"/>
                  </a:lnTo>
                  <a:lnTo>
                    <a:pt x="876" y="1941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3444999" y="61293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0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5"/>
                  </a:moveTo>
                  <a:lnTo>
                    <a:pt x="0" y="23258"/>
                  </a:lnTo>
                  <a:lnTo>
                    <a:pt x="871" y="1944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3445070" y="61294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4" y="3499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9" y="19413"/>
                  </a:moveTo>
                  <a:lnTo>
                    <a:pt x="0" y="23263"/>
                  </a:lnTo>
                  <a:lnTo>
                    <a:pt x="866" y="194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3445142" y="6129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1" y="3468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0"/>
                  </a:moveTo>
                  <a:lnTo>
                    <a:pt x="0" y="23268"/>
                  </a:lnTo>
                  <a:lnTo>
                    <a:pt x="862" y="1949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3445217" y="61294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9" y="3437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69"/>
                  </a:moveTo>
                  <a:lnTo>
                    <a:pt x="0" y="23274"/>
                  </a:lnTo>
                  <a:lnTo>
                    <a:pt x="857" y="1952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3445288" y="61294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7" y="340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5" y="19496"/>
                  </a:moveTo>
                  <a:lnTo>
                    <a:pt x="0" y="23279"/>
                  </a:lnTo>
                  <a:lnTo>
                    <a:pt x="856" y="1953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3445360" y="61295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4" y="3375"/>
                  </a:lnTo>
                  <a:lnTo>
                    <a:pt x="4290" y="3371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4" y="19506"/>
                  </a:moveTo>
                  <a:lnTo>
                    <a:pt x="0" y="23284"/>
                  </a:lnTo>
                  <a:lnTo>
                    <a:pt x="133" y="23346"/>
                  </a:lnTo>
                  <a:lnTo>
                    <a:pt x="920" y="19564"/>
                  </a:lnTo>
                  <a:lnTo>
                    <a:pt x="784" y="1950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3445492" y="61295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8" y="3319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5" y="19510"/>
                  </a:moveTo>
                  <a:lnTo>
                    <a:pt x="0" y="23294"/>
                  </a:lnTo>
                  <a:lnTo>
                    <a:pt x="858" y="1954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3445567" y="61296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56" y="3287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3"/>
                  </a:moveTo>
                  <a:lnTo>
                    <a:pt x="0" y="23299"/>
                  </a:lnTo>
                  <a:lnTo>
                    <a:pt x="858" y="1954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3445639" y="61296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3" y="3257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6"/>
                  </a:moveTo>
                  <a:lnTo>
                    <a:pt x="0" y="23305"/>
                  </a:lnTo>
                  <a:lnTo>
                    <a:pt x="859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3445710" y="61296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0" y="3226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8"/>
                  </a:moveTo>
                  <a:lnTo>
                    <a:pt x="0" y="23310"/>
                  </a:lnTo>
                  <a:lnTo>
                    <a:pt x="859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3445782" y="6129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8" y="3195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1"/>
                  </a:moveTo>
                  <a:lnTo>
                    <a:pt x="0" y="23315"/>
                  </a:lnTo>
                  <a:lnTo>
                    <a:pt x="860" y="1955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3445845" y="61297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4" y="3168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3"/>
                  </a:moveTo>
                  <a:lnTo>
                    <a:pt x="0" y="23320"/>
                  </a:lnTo>
                  <a:lnTo>
                    <a:pt x="860" y="1955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3445917" y="61297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2" y="313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25"/>
                  </a:moveTo>
                  <a:lnTo>
                    <a:pt x="0" y="23325"/>
                  </a:lnTo>
                  <a:lnTo>
                    <a:pt x="861" y="1955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3445989" y="6129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9" y="3107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28"/>
                  </a:moveTo>
                  <a:lnTo>
                    <a:pt x="0" y="23330"/>
                  </a:lnTo>
                  <a:lnTo>
                    <a:pt x="862" y="1955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3446060" y="61298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7" y="3076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0" y="19530"/>
                  </a:moveTo>
                  <a:lnTo>
                    <a:pt x="0" y="23336"/>
                  </a:lnTo>
                  <a:lnTo>
                    <a:pt x="862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3446132" y="61298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4" y="3046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0" y="19533"/>
                  </a:moveTo>
                  <a:lnTo>
                    <a:pt x="0" y="23341"/>
                  </a:lnTo>
                  <a:lnTo>
                    <a:pt x="863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3446207" y="6129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2" y="3014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6"/>
                  </a:moveTo>
                  <a:lnTo>
                    <a:pt x="0" y="23346"/>
                  </a:lnTo>
                  <a:lnTo>
                    <a:pt x="863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3446278" y="6129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30" y="2983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1" y="19538"/>
                  </a:moveTo>
                  <a:lnTo>
                    <a:pt x="0" y="23352"/>
                  </a:lnTo>
                  <a:lnTo>
                    <a:pt x="864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3446339" y="61299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5" y="2957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6" y="2957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40"/>
                  </a:moveTo>
                  <a:lnTo>
                    <a:pt x="0" y="23356"/>
                  </a:lnTo>
                  <a:lnTo>
                    <a:pt x="864" y="1957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3446411" y="6129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3" y="2929"/>
                  </a:lnTo>
                  <a:lnTo>
                    <a:pt x="4290" y="3083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3"/>
                  </a:moveTo>
                  <a:lnTo>
                    <a:pt x="0" y="23361"/>
                  </a:lnTo>
                  <a:lnTo>
                    <a:pt x="867" y="1956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3446485" y="61299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0" y="2900"/>
                  </a:lnTo>
                  <a:lnTo>
                    <a:pt x="4279" y="314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1" y="19549"/>
                  </a:moveTo>
                  <a:lnTo>
                    <a:pt x="0" y="23367"/>
                  </a:lnTo>
                  <a:lnTo>
                    <a:pt x="871" y="1954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446557" y="61299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7" y="2871"/>
                  </a:lnTo>
                  <a:lnTo>
                    <a:pt x="4268" y="3198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8" y="19520"/>
                  </a:moveTo>
                  <a:lnTo>
                    <a:pt x="0" y="23372"/>
                  </a:lnTo>
                  <a:lnTo>
                    <a:pt x="878" y="1952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446629" y="61300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4" y="2843"/>
                  </a:lnTo>
                  <a:lnTo>
                    <a:pt x="4257" y="3255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5" y="19492"/>
                  </a:moveTo>
                  <a:lnTo>
                    <a:pt x="0" y="23377"/>
                  </a:lnTo>
                  <a:lnTo>
                    <a:pt x="885" y="19492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3446701" y="61300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5"/>
                  </a:lnTo>
                  <a:lnTo>
                    <a:pt x="4247" y="3311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2" y="19463"/>
                  </a:moveTo>
                  <a:lnTo>
                    <a:pt x="0" y="23383"/>
                  </a:lnTo>
                  <a:lnTo>
                    <a:pt x="892" y="19463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3446772" y="61300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78" y="2786"/>
                  </a:lnTo>
                  <a:lnTo>
                    <a:pt x="4236" y="3368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99" y="19434"/>
                  </a:moveTo>
                  <a:lnTo>
                    <a:pt x="0" y="23388"/>
                  </a:lnTo>
                  <a:lnTo>
                    <a:pt x="899" y="1943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3446835" y="61301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4" y="2762"/>
                  </a:lnTo>
                  <a:lnTo>
                    <a:pt x="4227" y="341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6" y="19409"/>
                  </a:moveTo>
                  <a:lnTo>
                    <a:pt x="0" y="23393"/>
                  </a:lnTo>
                  <a:lnTo>
                    <a:pt x="906" y="1940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3446907" y="61301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1" y="2733"/>
                  </a:lnTo>
                  <a:lnTo>
                    <a:pt x="4216" y="3474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3" y="19381"/>
                  </a:moveTo>
                  <a:lnTo>
                    <a:pt x="0" y="23398"/>
                  </a:lnTo>
                  <a:lnTo>
                    <a:pt x="913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3446979" y="61301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8" y="2705"/>
                  </a:lnTo>
                  <a:lnTo>
                    <a:pt x="4205" y="3530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20" y="19352"/>
                  </a:moveTo>
                  <a:lnTo>
                    <a:pt x="0" y="23403"/>
                  </a:lnTo>
                  <a:lnTo>
                    <a:pt x="920" y="1935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3447051" y="61301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5" y="2677"/>
                  </a:lnTo>
                  <a:lnTo>
                    <a:pt x="4195" y="358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7" y="19323"/>
                  </a:moveTo>
                  <a:lnTo>
                    <a:pt x="0" y="23408"/>
                  </a:lnTo>
                  <a:lnTo>
                    <a:pt x="927" y="1932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3447123" y="61302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23" y="355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4" y="19295"/>
                  </a:moveTo>
                  <a:lnTo>
                    <a:pt x="0" y="23414"/>
                  </a:lnTo>
                  <a:lnTo>
                    <a:pt x="934" y="1929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3447197" y="61302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2" y="3617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41" y="19265"/>
                  </a:moveTo>
                  <a:lnTo>
                    <a:pt x="0" y="23419"/>
                  </a:lnTo>
                  <a:lnTo>
                    <a:pt x="941" y="1926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3447269" y="61302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01" y="3674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48" y="19236"/>
                  </a:moveTo>
                  <a:lnTo>
                    <a:pt x="0" y="23424"/>
                  </a:lnTo>
                  <a:lnTo>
                    <a:pt x="948" y="1923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3447338" y="61303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3" y="3721"/>
                  </a:lnTo>
                  <a:lnTo>
                    <a:pt x="4929" y="29"/>
                  </a:lnTo>
                  <a:close/>
                </a:path>
                <a:path w="5079" h="23495">
                  <a:moveTo>
                    <a:pt x="945" y="19212"/>
                  </a:moveTo>
                  <a:lnTo>
                    <a:pt x="0" y="23433"/>
                  </a:lnTo>
                  <a:lnTo>
                    <a:pt x="94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3447406" y="61303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077" y="3777"/>
                  </a:lnTo>
                  <a:lnTo>
                    <a:pt x="4925" y="70"/>
                  </a:lnTo>
                  <a:close/>
                </a:path>
                <a:path w="5079" h="23495">
                  <a:moveTo>
                    <a:pt x="956" y="19182"/>
                  </a:moveTo>
                  <a:lnTo>
                    <a:pt x="0" y="23410"/>
                  </a:lnTo>
                  <a:lnTo>
                    <a:pt x="956" y="1918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3447486" y="61304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0" y="3792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8" y="19109"/>
                  </a:moveTo>
                  <a:lnTo>
                    <a:pt x="0" y="23344"/>
                  </a:lnTo>
                  <a:lnTo>
                    <a:pt x="958" y="191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3447563" y="61304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4" y="3806"/>
                  </a:lnTo>
                  <a:lnTo>
                    <a:pt x="4898" y="70"/>
                  </a:lnTo>
                  <a:close/>
                </a:path>
                <a:path w="5079" h="23495">
                  <a:moveTo>
                    <a:pt x="959" y="19038"/>
                  </a:moveTo>
                  <a:lnTo>
                    <a:pt x="0" y="23280"/>
                  </a:lnTo>
                  <a:lnTo>
                    <a:pt x="959" y="1903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3447640" y="61305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61" y="18967"/>
                  </a:moveTo>
                  <a:lnTo>
                    <a:pt x="0" y="23217"/>
                  </a:lnTo>
                  <a:lnTo>
                    <a:pt x="961" y="1896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3447718" y="6130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1" y="3834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2" y="18896"/>
                  </a:moveTo>
                  <a:lnTo>
                    <a:pt x="0" y="23153"/>
                  </a:lnTo>
                  <a:lnTo>
                    <a:pt x="962" y="1889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3447783" y="6130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98" y="3846"/>
                  </a:lnTo>
                  <a:lnTo>
                    <a:pt x="4861" y="70"/>
                  </a:lnTo>
                  <a:close/>
                </a:path>
                <a:path w="5079" h="23495">
                  <a:moveTo>
                    <a:pt x="964" y="18837"/>
                  </a:moveTo>
                  <a:lnTo>
                    <a:pt x="0" y="23099"/>
                  </a:lnTo>
                  <a:lnTo>
                    <a:pt x="964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3447863" y="6130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1" y="3861"/>
                  </a:lnTo>
                  <a:lnTo>
                    <a:pt x="4847" y="70"/>
                  </a:lnTo>
                  <a:close/>
                </a:path>
                <a:path w="5079" h="23495">
                  <a:moveTo>
                    <a:pt x="965" y="18763"/>
                  </a:moveTo>
                  <a:lnTo>
                    <a:pt x="0" y="23033"/>
                  </a:lnTo>
                  <a:lnTo>
                    <a:pt x="965" y="187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3447940" y="61308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5" y="3875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7" y="18692"/>
                  </a:moveTo>
                  <a:lnTo>
                    <a:pt x="0" y="22970"/>
                  </a:lnTo>
                  <a:lnTo>
                    <a:pt x="967" y="1869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3448018" y="6130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49" y="3890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8" y="18621"/>
                  </a:moveTo>
                  <a:lnTo>
                    <a:pt x="0" y="22906"/>
                  </a:lnTo>
                  <a:lnTo>
                    <a:pt x="968" y="1862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3448095" y="6130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933" y="3904"/>
                  </a:lnTo>
                  <a:lnTo>
                    <a:pt x="4808" y="70"/>
                  </a:lnTo>
                  <a:close/>
                </a:path>
                <a:path w="5079" h="22860">
                  <a:moveTo>
                    <a:pt x="970" y="18550"/>
                  </a:moveTo>
                  <a:lnTo>
                    <a:pt x="0" y="22842"/>
                  </a:lnTo>
                  <a:lnTo>
                    <a:pt x="970" y="1855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3448175" y="61310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916" y="3918"/>
                  </a:lnTo>
                  <a:lnTo>
                    <a:pt x="4794" y="70"/>
                  </a:lnTo>
                  <a:close/>
                </a:path>
                <a:path w="5079" h="22860">
                  <a:moveTo>
                    <a:pt x="971" y="18477"/>
                  </a:moveTo>
                  <a:lnTo>
                    <a:pt x="0" y="22776"/>
                  </a:lnTo>
                  <a:lnTo>
                    <a:pt x="971" y="1847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3448253" y="6131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900" y="3933"/>
                  </a:lnTo>
                  <a:lnTo>
                    <a:pt x="4781" y="70"/>
                  </a:lnTo>
                  <a:close/>
                </a:path>
                <a:path w="5079" h="22860">
                  <a:moveTo>
                    <a:pt x="973" y="18406"/>
                  </a:moveTo>
                  <a:lnTo>
                    <a:pt x="0" y="22712"/>
                  </a:lnTo>
                  <a:lnTo>
                    <a:pt x="973" y="1840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3448318" y="6131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5" y="0"/>
                  </a:moveTo>
                  <a:lnTo>
                    <a:pt x="3886" y="3945"/>
                  </a:lnTo>
                  <a:lnTo>
                    <a:pt x="4769" y="70"/>
                  </a:lnTo>
                  <a:close/>
                </a:path>
                <a:path w="5079" h="22860">
                  <a:moveTo>
                    <a:pt x="974" y="18346"/>
                  </a:moveTo>
                  <a:lnTo>
                    <a:pt x="0" y="22659"/>
                  </a:lnTo>
                  <a:lnTo>
                    <a:pt x="974" y="1834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3448395" y="6131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2" y="0"/>
                  </a:moveTo>
                  <a:lnTo>
                    <a:pt x="3870" y="3959"/>
                  </a:lnTo>
                  <a:lnTo>
                    <a:pt x="4756" y="70"/>
                  </a:lnTo>
                  <a:close/>
                </a:path>
                <a:path w="5079" h="22860">
                  <a:moveTo>
                    <a:pt x="973" y="18276"/>
                  </a:moveTo>
                  <a:lnTo>
                    <a:pt x="0" y="22595"/>
                  </a:lnTo>
                  <a:lnTo>
                    <a:pt x="973" y="1827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3448472" y="61313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9" y="0"/>
                  </a:moveTo>
                  <a:lnTo>
                    <a:pt x="3854" y="3973"/>
                  </a:lnTo>
                  <a:lnTo>
                    <a:pt x="4743" y="70"/>
                  </a:lnTo>
                  <a:close/>
                </a:path>
                <a:path w="5079" h="22860">
                  <a:moveTo>
                    <a:pt x="969" y="18205"/>
                  </a:moveTo>
                  <a:lnTo>
                    <a:pt x="0" y="22531"/>
                  </a:lnTo>
                  <a:lnTo>
                    <a:pt x="969" y="1820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3448552" y="613137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837" y="3988"/>
                  </a:lnTo>
                  <a:lnTo>
                    <a:pt x="4729" y="70"/>
                  </a:lnTo>
                  <a:close/>
                </a:path>
                <a:path w="5079" h="22860">
                  <a:moveTo>
                    <a:pt x="965" y="18132"/>
                  </a:moveTo>
                  <a:lnTo>
                    <a:pt x="0" y="22465"/>
                  </a:lnTo>
                  <a:lnTo>
                    <a:pt x="977" y="1813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3448630" y="61314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2" y="0"/>
                  </a:moveTo>
                  <a:lnTo>
                    <a:pt x="3821" y="4002"/>
                  </a:lnTo>
                  <a:lnTo>
                    <a:pt x="4716" y="70"/>
                  </a:lnTo>
                  <a:close/>
                </a:path>
                <a:path w="5079" h="22860">
                  <a:moveTo>
                    <a:pt x="962" y="18062"/>
                  </a:moveTo>
                  <a:lnTo>
                    <a:pt x="0" y="22402"/>
                  </a:lnTo>
                  <a:lnTo>
                    <a:pt x="978" y="1806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3448707" y="61315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9" y="0"/>
                  </a:moveTo>
                  <a:lnTo>
                    <a:pt x="3804" y="4016"/>
                  </a:lnTo>
                  <a:lnTo>
                    <a:pt x="4703" y="70"/>
                  </a:lnTo>
                  <a:close/>
                </a:path>
                <a:path w="5079" h="22860">
                  <a:moveTo>
                    <a:pt x="959" y="17991"/>
                  </a:moveTo>
                  <a:lnTo>
                    <a:pt x="0" y="22338"/>
                  </a:lnTo>
                  <a:lnTo>
                    <a:pt x="980" y="1799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3448785" y="61315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88" y="4031"/>
                  </a:lnTo>
                  <a:lnTo>
                    <a:pt x="4690" y="70"/>
                  </a:lnTo>
                  <a:close/>
                </a:path>
                <a:path w="5079" h="22860">
                  <a:moveTo>
                    <a:pt x="956" y="17921"/>
                  </a:moveTo>
                  <a:lnTo>
                    <a:pt x="0" y="22274"/>
                  </a:lnTo>
                  <a:lnTo>
                    <a:pt x="981" y="1792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448849" y="61316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775" y="4043"/>
                  </a:lnTo>
                  <a:lnTo>
                    <a:pt x="4678" y="70"/>
                  </a:lnTo>
                  <a:close/>
                </a:path>
                <a:path w="5079" h="22225">
                  <a:moveTo>
                    <a:pt x="954" y="17861"/>
                  </a:moveTo>
                  <a:lnTo>
                    <a:pt x="0" y="22221"/>
                  </a:lnTo>
                  <a:lnTo>
                    <a:pt x="983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448929" y="61317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57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51" y="17789"/>
                  </a:moveTo>
                  <a:lnTo>
                    <a:pt x="0" y="22155"/>
                  </a:lnTo>
                  <a:lnTo>
                    <a:pt x="984" y="177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449007" y="61317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72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9" y="17718"/>
                  </a:moveTo>
                  <a:lnTo>
                    <a:pt x="0" y="22091"/>
                  </a:lnTo>
                  <a:lnTo>
                    <a:pt x="986" y="1772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449084" y="61318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6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7" y="17652"/>
                  </a:moveTo>
                  <a:lnTo>
                    <a:pt x="0" y="22027"/>
                  </a:lnTo>
                  <a:lnTo>
                    <a:pt x="987" y="1765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449162" y="61319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09" y="4100"/>
                  </a:lnTo>
                  <a:lnTo>
                    <a:pt x="3760" y="4237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8" y="17581"/>
                  </a:moveTo>
                  <a:lnTo>
                    <a:pt x="0" y="21963"/>
                  </a:lnTo>
                  <a:lnTo>
                    <a:pt x="988" y="1758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449242" y="61320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7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90" y="17508"/>
                  </a:moveTo>
                  <a:lnTo>
                    <a:pt x="0" y="21897"/>
                  </a:lnTo>
                  <a:lnTo>
                    <a:pt x="990" y="175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449307" y="61320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655" y="4243"/>
                  </a:lnTo>
                  <a:lnTo>
                    <a:pt x="3701" y="4400"/>
                  </a:lnTo>
                  <a:lnTo>
                    <a:pt x="4600" y="70"/>
                  </a:lnTo>
                  <a:close/>
                </a:path>
                <a:path w="5079" h="22225">
                  <a:moveTo>
                    <a:pt x="991" y="17448"/>
                  </a:moveTo>
                  <a:lnTo>
                    <a:pt x="0" y="21844"/>
                  </a:lnTo>
                  <a:lnTo>
                    <a:pt x="991" y="1744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449388" y="61321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0" y="4329"/>
                  </a:lnTo>
                  <a:lnTo>
                    <a:pt x="3666" y="4486"/>
                  </a:lnTo>
                  <a:lnTo>
                    <a:pt x="4583" y="70"/>
                  </a:lnTo>
                  <a:close/>
                </a:path>
                <a:path w="5079" h="22225">
                  <a:moveTo>
                    <a:pt x="989" y="17378"/>
                  </a:moveTo>
                  <a:lnTo>
                    <a:pt x="0" y="21761"/>
                  </a:lnTo>
                  <a:lnTo>
                    <a:pt x="989" y="173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49473" y="61322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6"/>
                  </a:lnTo>
                  <a:lnTo>
                    <a:pt x="3627" y="4573"/>
                  </a:lnTo>
                  <a:lnTo>
                    <a:pt x="4439" y="662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7"/>
                  </a:moveTo>
                  <a:lnTo>
                    <a:pt x="0" y="21660"/>
                  </a:lnTo>
                  <a:lnTo>
                    <a:pt x="982" y="1730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49558" y="613227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7" y="0"/>
                  </a:moveTo>
                  <a:lnTo>
                    <a:pt x="3542" y="4502"/>
                  </a:lnTo>
                  <a:lnTo>
                    <a:pt x="3588" y="4659"/>
                  </a:lnTo>
                  <a:lnTo>
                    <a:pt x="4433" y="592"/>
                  </a:lnTo>
                  <a:lnTo>
                    <a:pt x="4477" y="0"/>
                  </a:lnTo>
                  <a:close/>
                </a:path>
                <a:path w="5079" h="21589">
                  <a:moveTo>
                    <a:pt x="976" y="17236"/>
                  </a:moveTo>
                  <a:lnTo>
                    <a:pt x="0" y="21559"/>
                  </a:lnTo>
                  <a:lnTo>
                    <a:pt x="976" y="1723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49646" y="61323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2"/>
                  </a:lnTo>
                  <a:lnTo>
                    <a:pt x="3547" y="4749"/>
                  </a:lnTo>
                  <a:lnTo>
                    <a:pt x="4426" y="519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69" y="17163"/>
                  </a:moveTo>
                  <a:lnTo>
                    <a:pt x="0" y="21454"/>
                  </a:lnTo>
                  <a:lnTo>
                    <a:pt x="969" y="1716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49732" y="61324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3" y="0"/>
                  </a:moveTo>
                  <a:lnTo>
                    <a:pt x="3462" y="4674"/>
                  </a:lnTo>
                  <a:lnTo>
                    <a:pt x="3508" y="4831"/>
                  </a:lnTo>
                  <a:lnTo>
                    <a:pt x="4420" y="444"/>
                  </a:lnTo>
                  <a:lnTo>
                    <a:pt x="4433" y="0"/>
                  </a:lnTo>
                  <a:close/>
                </a:path>
                <a:path w="4445" h="21589">
                  <a:moveTo>
                    <a:pt x="963" y="17088"/>
                  </a:moveTo>
                  <a:lnTo>
                    <a:pt x="0" y="21348"/>
                  </a:lnTo>
                  <a:lnTo>
                    <a:pt x="963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449817" y="613252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5" y="0"/>
                  </a:moveTo>
                  <a:lnTo>
                    <a:pt x="3423" y="4725"/>
                  </a:lnTo>
                  <a:lnTo>
                    <a:pt x="3469" y="4882"/>
                  </a:lnTo>
                  <a:lnTo>
                    <a:pt x="4413" y="338"/>
                  </a:lnTo>
                  <a:lnTo>
                    <a:pt x="4405" y="0"/>
                  </a:lnTo>
                  <a:close/>
                </a:path>
                <a:path w="4445" h="21589">
                  <a:moveTo>
                    <a:pt x="957" y="16982"/>
                  </a:moveTo>
                  <a:lnTo>
                    <a:pt x="0" y="21212"/>
                  </a:lnTo>
                  <a:lnTo>
                    <a:pt x="95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49889" y="61326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1" y="0"/>
                  </a:moveTo>
                  <a:lnTo>
                    <a:pt x="3391" y="4768"/>
                  </a:lnTo>
                  <a:lnTo>
                    <a:pt x="3437" y="4926"/>
                  </a:lnTo>
                  <a:lnTo>
                    <a:pt x="4408" y="249"/>
                  </a:lnTo>
                  <a:lnTo>
                    <a:pt x="4381" y="0"/>
                  </a:lnTo>
                  <a:close/>
                </a:path>
                <a:path w="4445" h="21589">
                  <a:moveTo>
                    <a:pt x="951" y="16893"/>
                  </a:moveTo>
                  <a:lnTo>
                    <a:pt x="0" y="21097"/>
                  </a:lnTo>
                  <a:lnTo>
                    <a:pt x="951" y="1689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49974" y="61327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2" y="0"/>
                  </a:moveTo>
                  <a:lnTo>
                    <a:pt x="3351" y="4820"/>
                  </a:lnTo>
                  <a:lnTo>
                    <a:pt x="3398" y="4977"/>
                  </a:lnTo>
                  <a:lnTo>
                    <a:pt x="4402" y="143"/>
                  </a:lnTo>
                  <a:lnTo>
                    <a:pt x="4352" y="0"/>
                  </a:lnTo>
                  <a:close/>
                </a:path>
                <a:path w="4445" h="20954">
                  <a:moveTo>
                    <a:pt x="945" y="16787"/>
                  </a:moveTo>
                  <a:lnTo>
                    <a:pt x="0" y="20960"/>
                  </a:lnTo>
                  <a:lnTo>
                    <a:pt x="945" y="1678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50062" y="61328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311" y="4873"/>
                  </a:lnTo>
                  <a:lnTo>
                    <a:pt x="3357" y="5030"/>
                  </a:lnTo>
                  <a:lnTo>
                    <a:pt x="4380" y="105"/>
                  </a:lnTo>
                  <a:close/>
                </a:path>
                <a:path w="4445" h="20954">
                  <a:moveTo>
                    <a:pt x="938" y="16678"/>
                  </a:moveTo>
                  <a:lnTo>
                    <a:pt x="0" y="20819"/>
                  </a:lnTo>
                  <a:lnTo>
                    <a:pt x="938" y="166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50147" y="61329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2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3" y="15939"/>
                  </a:moveTo>
                  <a:lnTo>
                    <a:pt x="932" y="16571"/>
                  </a:lnTo>
                  <a:lnTo>
                    <a:pt x="1063" y="1593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4"/>
                  </a:lnTo>
                  <a:lnTo>
                    <a:pt x="3318" y="5081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50232" y="61330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6" y="16465"/>
                  </a:moveTo>
                  <a:lnTo>
                    <a:pt x="0" y="20545"/>
                  </a:lnTo>
                  <a:lnTo>
                    <a:pt x="926" y="16465"/>
                  </a:lnTo>
                  <a:close/>
                </a:path>
                <a:path w="4445" h="20954">
                  <a:moveTo>
                    <a:pt x="1067" y="15786"/>
                  </a:moveTo>
                  <a:lnTo>
                    <a:pt x="926" y="16465"/>
                  </a:lnTo>
                  <a:lnTo>
                    <a:pt x="1067" y="15786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3" y="4976"/>
                  </a:lnTo>
                  <a:lnTo>
                    <a:pt x="3279" y="5133"/>
                  </a:lnTo>
                  <a:lnTo>
                    <a:pt x="4323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50317" y="61331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9" y="16360"/>
                  </a:moveTo>
                  <a:lnTo>
                    <a:pt x="0" y="20409"/>
                  </a:lnTo>
                  <a:lnTo>
                    <a:pt x="919" y="16360"/>
                  </a:lnTo>
                  <a:close/>
                </a:path>
                <a:path w="4445" h="20954">
                  <a:moveTo>
                    <a:pt x="1084" y="15567"/>
                  </a:moveTo>
                  <a:lnTo>
                    <a:pt x="919" y="16359"/>
                  </a:lnTo>
                  <a:lnTo>
                    <a:pt x="1084" y="15567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4" y="5027"/>
                  </a:lnTo>
                  <a:lnTo>
                    <a:pt x="3240" y="5184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50406" y="6133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0"/>
                  </a:moveTo>
                  <a:lnTo>
                    <a:pt x="0" y="20268"/>
                  </a:lnTo>
                  <a:lnTo>
                    <a:pt x="913" y="16250"/>
                  </a:lnTo>
                  <a:close/>
                </a:path>
                <a:path w="4445" h="20320">
                  <a:moveTo>
                    <a:pt x="1102" y="15340"/>
                  </a:moveTo>
                  <a:lnTo>
                    <a:pt x="913" y="16250"/>
                  </a:lnTo>
                  <a:lnTo>
                    <a:pt x="1102" y="15340"/>
                  </a:lnTo>
                  <a:close/>
                </a:path>
                <a:path w="4445" h="20320">
                  <a:moveTo>
                    <a:pt x="4209" y="0"/>
                  </a:moveTo>
                  <a:lnTo>
                    <a:pt x="3154" y="5080"/>
                  </a:lnTo>
                  <a:lnTo>
                    <a:pt x="3200" y="5237"/>
                  </a:lnTo>
                  <a:lnTo>
                    <a:pt x="4266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50477" y="613334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7" y="16161"/>
                  </a:moveTo>
                  <a:lnTo>
                    <a:pt x="0" y="20153"/>
                  </a:lnTo>
                  <a:lnTo>
                    <a:pt x="907" y="16161"/>
                  </a:lnTo>
                  <a:close/>
                </a:path>
                <a:path w="4445" h="20320">
                  <a:moveTo>
                    <a:pt x="1116" y="15155"/>
                  </a:moveTo>
                  <a:lnTo>
                    <a:pt x="907" y="16161"/>
                  </a:lnTo>
                  <a:lnTo>
                    <a:pt x="1116" y="15155"/>
                  </a:lnTo>
                  <a:close/>
                </a:path>
                <a:path w="4445" h="20320">
                  <a:moveTo>
                    <a:pt x="4185" y="0"/>
                  </a:moveTo>
                  <a:lnTo>
                    <a:pt x="3121" y="5123"/>
                  </a:lnTo>
                  <a:lnTo>
                    <a:pt x="3167" y="5280"/>
                  </a:lnTo>
                  <a:lnTo>
                    <a:pt x="4242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50562" y="61334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48" y="16055"/>
                  </a:moveTo>
                  <a:lnTo>
                    <a:pt x="0" y="20017"/>
                  </a:lnTo>
                  <a:lnTo>
                    <a:pt x="901" y="16055"/>
                  </a:lnTo>
                  <a:close/>
                </a:path>
                <a:path w="4445" h="20320">
                  <a:moveTo>
                    <a:pt x="1134" y="14935"/>
                  </a:moveTo>
                  <a:lnTo>
                    <a:pt x="822" y="16055"/>
                  </a:lnTo>
                  <a:lnTo>
                    <a:pt x="1134" y="14935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2" y="5174"/>
                  </a:lnTo>
                  <a:lnTo>
                    <a:pt x="3128" y="5332"/>
                  </a:lnTo>
                  <a:lnTo>
                    <a:pt x="4213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50647" y="61335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49"/>
                  </a:moveTo>
                  <a:lnTo>
                    <a:pt x="0" y="19880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8" y="0"/>
                  </a:moveTo>
                  <a:lnTo>
                    <a:pt x="3043" y="5226"/>
                  </a:lnTo>
                  <a:lnTo>
                    <a:pt x="3089" y="5383"/>
                  </a:lnTo>
                  <a:lnTo>
                    <a:pt x="4185" y="105"/>
                  </a:lnTo>
                  <a:close/>
                </a:path>
                <a:path w="4445" h="20320">
                  <a:moveTo>
                    <a:pt x="1151" y="14715"/>
                  </a:moveTo>
                  <a:lnTo>
                    <a:pt x="816" y="15949"/>
                  </a:lnTo>
                  <a:lnTo>
                    <a:pt x="1151" y="147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50733" y="61336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9" y="15844"/>
                  </a:moveTo>
                  <a:lnTo>
                    <a:pt x="0" y="19744"/>
                  </a:lnTo>
                  <a:lnTo>
                    <a:pt x="888" y="15844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4" y="5277"/>
                  </a:lnTo>
                  <a:lnTo>
                    <a:pt x="3050" y="5434"/>
                  </a:lnTo>
                  <a:lnTo>
                    <a:pt x="4157" y="105"/>
                  </a:lnTo>
                  <a:close/>
                </a:path>
                <a:path w="4445" h="20320">
                  <a:moveTo>
                    <a:pt x="1168" y="14495"/>
                  </a:moveTo>
                  <a:lnTo>
                    <a:pt x="809" y="15844"/>
                  </a:lnTo>
                  <a:lnTo>
                    <a:pt x="1168" y="1449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50821" y="61337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3" y="15734"/>
                  </a:moveTo>
                  <a:lnTo>
                    <a:pt x="0" y="19602"/>
                  </a:lnTo>
                  <a:lnTo>
                    <a:pt x="882" y="15735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3" y="5330"/>
                  </a:lnTo>
                  <a:lnTo>
                    <a:pt x="3010" y="5488"/>
                  </a:lnTo>
                  <a:lnTo>
                    <a:pt x="4127" y="105"/>
                  </a:lnTo>
                  <a:close/>
                </a:path>
                <a:path w="4445" h="19685">
                  <a:moveTo>
                    <a:pt x="1186" y="14267"/>
                  </a:moveTo>
                  <a:lnTo>
                    <a:pt x="803" y="15734"/>
                  </a:lnTo>
                  <a:lnTo>
                    <a:pt x="1186" y="1426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50906" y="613388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6" y="15629"/>
                  </a:moveTo>
                  <a:lnTo>
                    <a:pt x="0" y="19465"/>
                  </a:lnTo>
                  <a:lnTo>
                    <a:pt x="875" y="15629"/>
                  </a:lnTo>
                  <a:close/>
                </a:path>
                <a:path w="4445" h="19685">
                  <a:moveTo>
                    <a:pt x="4042" y="0"/>
                  </a:moveTo>
                  <a:lnTo>
                    <a:pt x="2924" y="5382"/>
                  </a:lnTo>
                  <a:lnTo>
                    <a:pt x="2971" y="5539"/>
                  </a:lnTo>
                  <a:lnTo>
                    <a:pt x="4099" y="105"/>
                  </a:lnTo>
                  <a:close/>
                </a:path>
                <a:path w="4445" h="19685">
                  <a:moveTo>
                    <a:pt x="1204" y="14047"/>
                  </a:moveTo>
                  <a:lnTo>
                    <a:pt x="797" y="15628"/>
                  </a:lnTo>
                  <a:lnTo>
                    <a:pt x="1204" y="1404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50991" y="61339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0" y="15523"/>
                  </a:moveTo>
                  <a:lnTo>
                    <a:pt x="0" y="19329"/>
                  </a:lnTo>
                  <a:lnTo>
                    <a:pt x="869" y="15523"/>
                  </a:lnTo>
                  <a:close/>
                </a:path>
                <a:path w="4445" h="19685">
                  <a:moveTo>
                    <a:pt x="4014" y="0"/>
                  </a:moveTo>
                  <a:lnTo>
                    <a:pt x="2885" y="5433"/>
                  </a:lnTo>
                  <a:lnTo>
                    <a:pt x="2932" y="5590"/>
                  </a:lnTo>
                  <a:lnTo>
                    <a:pt x="4071" y="105"/>
                  </a:lnTo>
                  <a:close/>
                </a:path>
                <a:path w="4445" h="19685">
                  <a:moveTo>
                    <a:pt x="1221" y="13827"/>
                  </a:moveTo>
                  <a:lnTo>
                    <a:pt x="790" y="15522"/>
                  </a:lnTo>
                  <a:lnTo>
                    <a:pt x="1221" y="1382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51063" y="61340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5" y="15434"/>
                  </a:moveTo>
                  <a:lnTo>
                    <a:pt x="0" y="19214"/>
                  </a:lnTo>
                  <a:lnTo>
                    <a:pt x="863" y="15434"/>
                  </a:lnTo>
                  <a:close/>
                </a:path>
                <a:path w="4445" h="19685">
                  <a:moveTo>
                    <a:pt x="3990" y="0"/>
                  </a:moveTo>
                  <a:lnTo>
                    <a:pt x="2853" y="5476"/>
                  </a:lnTo>
                  <a:lnTo>
                    <a:pt x="2899" y="5633"/>
                  </a:lnTo>
                  <a:lnTo>
                    <a:pt x="4047" y="105"/>
                  </a:lnTo>
                  <a:close/>
                </a:path>
                <a:path w="4445" h="19685">
                  <a:moveTo>
                    <a:pt x="1236" y="13642"/>
                  </a:moveTo>
                  <a:lnTo>
                    <a:pt x="785" y="15433"/>
                  </a:lnTo>
                  <a:lnTo>
                    <a:pt x="1236" y="1364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51148" y="613418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8" y="15328"/>
                  </a:moveTo>
                  <a:lnTo>
                    <a:pt x="0" y="19078"/>
                  </a:lnTo>
                  <a:lnTo>
                    <a:pt x="857" y="15328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3" y="5528"/>
                  </a:lnTo>
                  <a:lnTo>
                    <a:pt x="2860" y="5685"/>
                  </a:lnTo>
                  <a:lnTo>
                    <a:pt x="4018" y="105"/>
                  </a:lnTo>
                  <a:close/>
                </a:path>
                <a:path w="4445" h="19685">
                  <a:moveTo>
                    <a:pt x="1253" y="13422"/>
                  </a:moveTo>
                  <a:lnTo>
                    <a:pt x="778" y="15327"/>
                  </a:lnTo>
                  <a:lnTo>
                    <a:pt x="1253" y="1342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451236" y="613429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2" y="15219"/>
                  </a:moveTo>
                  <a:lnTo>
                    <a:pt x="0" y="18937"/>
                  </a:lnTo>
                  <a:lnTo>
                    <a:pt x="158" y="18880"/>
                  </a:lnTo>
                  <a:lnTo>
                    <a:pt x="920" y="15220"/>
                  </a:lnTo>
                  <a:lnTo>
                    <a:pt x="772" y="15219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773" y="5580"/>
                  </a:lnTo>
                  <a:lnTo>
                    <a:pt x="2863" y="5884"/>
                  </a:lnTo>
                  <a:lnTo>
                    <a:pt x="4044" y="208"/>
                  </a:lnTo>
                  <a:lnTo>
                    <a:pt x="3932" y="0"/>
                  </a:lnTo>
                  <a:close/>
                </a:path>
                <a:path w="4445" h="19050">
                  <a:moveTo>
                    <a:pt x="1362" y="13093"/>
                  </a:moveTo>
                  <a:lnTo>
                    <a:pt x="1168" y="13309"/>
                  </a:lnTo>
                  <a:lnTo>
                    <a:pt x="772" y="15218"/>
                  </a:lnTo>
                  <a:lnTo>
                    <a:pt x="920" y="15217"/>
                  </a:lnTo>
                  <a:lnTo>
                    <a:pt x="1362" y="13093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451406" y="613450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9" y="15007"/>
                  </a:moveTo>
                  <a:lnTo>
                    <a:pt x="0" y="18663"/>
                  </a:lnTo>
                  <a:lnTo>
                    <a:pt x="837" y="15008"/>
                  </a:lnTo>
                  <a:close/>
                </a:path>
                <a:path w="4445" h="19050">
                  <a:moveTo>
                    <a:pt x="3875" y="0"/>
                  </a:moveTo>
                  <a:lnTo>
                    <a:pt x="2695" y="5683"/>
                  </a:lnTo>
                  <a:lnTo>
                    <a:pt x="2741" y="5841"/>
                  </a:lnTo>
                  <a:lnTo>
                    <a:pt x="3932" y="105"/>
                  </a:lnTo>
                  <a:close/>
                </a:path>
                <a:path w="4445" h="19050">
                  <a:moveTo>
                    <a:pt x="1306" y="12753"/>
                  </a:moveTo>
                  <a:lnTo>
                    <a:pt x="759" y="15005"/>
                  </a:lnTo>
                  <a:lnTo>
                    <a:pt x="1306" y="1275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451492" y="61346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2"/>
                  </a:moveTo>
                  <a:lnTo>
                    <a:pt x="0" y="18527"/>
                  </a:lnTo>
                  <a:lnTo>
                    <a:pt x="158" y="18470"/>
                  </a:lnTo>
                  <a:lnTo>
                    <a:pt x="900" y="14902"/>
                  </a:lnTo>
                  <a:lnTo>
                    <a:pt x="752" y="14902"/>
                  </a:lnTo>
                  <a:close/>
                </a:path>
                <a:path w="4445" h="19050">
                  <a:moveTo>
                    <a:pt x="3847" y="0"/>
                  </a:moveTo>
                  <a:lnTo>
                    <a:pt x="2656" y="5735"/>
                  </a:lnTo>
                  <a:lnTo>
                    <a:pt x="2745" y="6038"/>
                  </a:lnTo>
                  <a:lnTo>
                    <a:pt x="3959" y="207"/>
                  </a:lnTo>
                  <a:lnTo>
                    <a:pt x="3847" y="0"/>
                  </a:lnTo>
                  <a:close/>
                </a:path>
                <a:path w="4445" h="19050">
                  <a:moveTo>
                    <a:pt x="1415" y="12432"/>
                  </a:moveTo>
                  <a:lnTo>
                    <a:pt x="1220" y="12648"/>
                  </a:lnTo>
                  <a:lnTo>
                    <a:pt x="753" y="14899"/>
                  </a:lnTo>
                  <a:lnTo>
                    <a:pt x="901" y="14899"/>
                  </a:lnTo>
                  <a:lnTo>
                    <a:pt x="1415" y="12432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451651" y="613480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704"/>
                  </a:moveTo>
                  <a:lnTo>
                    <a:pt x="0" y="18271"/>
                  </a:lnTo>
                  <a:lnTo>
                    <a:pt x="158" y="18214"/>
                  </a:lnTo>
                  <a:lnTo>
                    <a:pt x="888" y="14704"/>
                  </a:lnTo>
                  <a:lnTo>
                    <a:pt x="740" y="14704"/>
                  </a:lnTo>
                  <a:close/>
                </a:path>
                <a:path w="4445" h="18414">
                  <a:moveTo>
                    <a:pt x="3794" y="0"/>
                  </a:moveTo>
                  <a:lnTo>
                    <a:pt x="2583" y="5831"/>
                  </a:lnTo>
                  <a:lnTo>
                    <a:pt x="2672" y="6134"/>
                  </a:lnTo>
                  <a:lnTo>
                    <a:pt x="3906" y="207"/>
                  </a:lnTo>
                  <a:lnTo>
                    <a:pt x="3794" y="0"/>
                  </a:lnTo>
                  <a:close/>
                </a:path>
                <a:path w="4445" h="18414">
                  <a:moveTo>
                    <a:pt x="1447" y="12019"/>
                  </a:moveTo>
                  <a:lnTo>
                    <a:pt x="1253" y="12235"/>
                  </a:lnTo>
                  <a:lnTo>
                    <a:pt x="741" y="14701"/>
                  </a:lnTo>
                  <a:lnTo>
                    <a:pt x="889" y="14700"/>
                  </a:lnTo>
                  <a:lnTo>
                    <a:pt x="1447" y="12019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451822" y="613502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7" y="14492"/>
                  </a:moveTo>
                  <a:lnTo>
                    <a:pt x="0" y="17998"/>
                  </a:lnTo>
                  <a:lnTo>
                    <a:pt x="806" y="14492"/>
                  </a:lnTo>
                  <a:close/>
                </a:path>
                <a:path w="3810" h="18414">
                  <a:moveTo>
                    <a:pt x="3737" y="0"/>
                  </a:moveTo>
                  <a:lnTo>
                    <a:pt x="2505" y="5934"/>
                  </a:lnTo>
                  <a:lnTo>
                    <a:pt x="2551" y="6091"/>
                  </a:lnTo>
                  <a:lnTo>
                    <a:pt x="3794" y="105"/>
                  </a:lnTo>
                  <a:close/>
                </a:path>
                <a:path w="3810" h="18414">
                  <a:moveTo>
                    <a:pt x="1390" y="11681"/>
                  </a:moveTo>
                  <a:lnTo>
                    <a:pt x="728" y="14489"/>
                  </a:lnTo>
                  <a:lnTo>
                    <a:pt x="1390" y="1168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3451907" y="613512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1" y="14387"/>
                  </a:moveTo>
                  <a:lnTo>
                    <a:pt x="0" y="17861"/>
                  </a:lnTo>
                  <a:lnTo>
                    <a:pt x="800" y="14387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66" y="5985"/>
                  </a:lnTo>
                  <a:lnTo>
                    <a:pt x="2512" y="6142"/>
                  </a:lnTo>
                  <a:lnTo>
                    <a:pt x="3766" y="105"/>
                  </a:lnTo>
                  <a:close/>
                </a:path>
                <a:path w="3810" h="18414">
                  <a:moveTo>
                    <a:pt x="1407" y="11462"/>
                  </a:moveTo>
                  <a:lnTo>
                    <a:pt x="722" y="14383"/>
                  </a:lnTo>
                  <a:lnTo>
                    <a:pt x="1407" y="1146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451995" y="613523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4" y="14277"/>
                  </a:moveTo>
                  <a:lnTo>
                    <a:pt x="0" y="17720"/>
                  </a:lnTo>
                  <a:lnTo>
                    <a:pt x="158" y="17663"/>
                  </a:lnTo>
                  <a:lnTo>
                    <a:pt x="863" y="14278"/>
                  </a:lnTo>
                  <a:lnTo>
                    <a:pt x="714" y="14277"/>
                  </a:lnTo>
                  <a:close/>
                </a:path>
                <a:path w="3810" h="17779">
                  <a:moveTo>
                    <a:pt x="3680" y="0"/>
                  </a:moveTo>
                  <a:lnTo>
                    <a:pt x="2426" y="6038"/>
                  </a:lnTo>
                  <a:lnTo>
                    <a:pt x="2514" y="6341"/>
                  </a:lnTo>
                  <a:lnTo>
                    <a:pt x="3791" y="207"/>
                  </a:lnTo>
                  <a:lnTo>
                    <a:pt x="3680" y="0"/>
                  </a:lnTo>
                  <a:close/>
                </a:path>
                <a:path w="3810" h="17779">
                  <a:moveTo>
                    <a:pt x="1517" y="11131"/>
                  </a:moveTo>
                  <a:lnTo>
                    <a:pt x="1323" y="11348"/>
                  </a:lnTo>
                  <a:lnTo>
                    <a:pt x="715" y="14273"/>
                  </a:lnTo>
                  <a:lnTo>
                    <a:pt x="863" y="14273"/>
                  </a:lnTo>
                  <a:lnTo>
                    <a:pt x="1517" y="1113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452152" y="613543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83"/>
                  </a:moveTo>
                  <a:lnTo>
                    <a:pt x="0" y="17469"/>
                  </a:lnTo>
                  <a:lnTo>
                    <a:pt x="781" y="14083"/>
                  </a:lnTo>
                  <a:close/>
                </a:path>
                <a:path w="3810" h="17779">
                  <a:moveTo>
                    <a:pt x="3627" y="0"/>
                  </a:moveTo>
                  <a:lnTo>
                    <a:pt x="2354" y="6132"/>
                  </a:lnTo>
                  <a:lnTo>
                    <a:pt x="2400" y="6290"/>
                  </a:lnTo>
                  <a:lnTo>
                    <a:pt x="3684" y="105"/>
                  </a:lnTo>
                  <a:close/>
                </a:path>
                <a:path w="3810" h="17779">
                  <a:moveTo>
                    <a:pt x="1457" y="10829"/>
                  </a:moveTo>
                  <a:lnTo>
                    <a:pt x="704" y="14079"/>
                  </a:lnTo>
                  <a:lnTo>
                    <a:pt x="1457" y="1082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452237" y="613553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7"/>
                  </a:moveTo>
                  <a:lnTo>
                    <a:pt x="0" y="17332"/>
                  </a:lnTo>
                  <a:lnTo>
                    <a:pt x="246" y="17243"/>
                  </a:lnTo>
                  <a:lnTo>
                    <a:pt x="926" y="13978"/>
                  </a:lnTo>
                  <a:lnTo>
                    <a:pt x="696" y="13977"/>
                  </a:lnTo>
                  <a:close/>
                </a:path>
                <a:path w="3810" h="17779">
                  <a:moveTo>
                    <a:pt x="3599" y="0"/>
                  </a:moveTo>
                  <a:lnTo>
                    <a:pt x="2315" y="6184"/>
                  </a:lnTo>
                  <a:lnTo>
                    <a:pt x="2262" y="7558"/>
                  </a:lnTo>
                  <a:lnTo>
                    <a:pt x="3761" y="353"/>
                  </a:lnTo>
                  <a:lnTo>
                    <a:pt x="3599" y="0"/>
                  </a:lnTo>
                  <a:close/>
                </a:path>
                <a:path w="3810" h="17779">
                  <a:moveTo>
                    <a:pt x="1673" y="10388"/>
                  </a:moveTo>
                  <a:lnTo>
                    <a:pt x="1372" y="10723"/>
                  </a:lnTo>
                  <a:lnTo>
                    <a:pt x="697" y="13973"/>
                  </a:lnTo>
                  <a:lnTo>
                    <a:pt x="927" y="13972"/>
                  </a:lnTo>
                  <a:lnTo>
                    <a:pt x="1673" y="1038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452495" y="613589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7" y="13618"/>
                  </a:moveTo>
                  <a:lnTo>
                    <a:pt x="0" y="16880"/>
                  </a:lnTo>
                  <a:lnTo>
                    <a:pt x="756" y="13619"/>
                  </a:lnTo>
                  <a:close/>
                </a:path>
                <a:path w="3810" h="17145">
                  <a:moveTo>
                    <a:pt x="3505" y="0"/>
                  </a:moveTo>
                  <a:lnTo>
                    <a:pt x="2002" y="7238"/>
                  </a:lnTo>
                  <a:lnTo>
                    <a:pt x="1984" y="7703"/>
                  </a:lnTo>
                  <a:lnTo>
                    <a:pt x="3557" y="127"/>
                  </a:lnTo>
                  <a:lnTo>
                    <a:pt x="3505" y="0"/>
                  </a:lnTo>
                  <a:close/>
                </a:path>
                <a:path w="3810" h="17145">
                  <a:moveTo>
                    <a:pt x="1527" y="9903"/>
                  </a:moveTo>
                  <a:lnTo>
                    <a:pt x="678" y="13613"/>
                  </a:lnTo>
                  <a:lnTo>
                    <a:pt x="1527" y="990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3452581" y="613602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0" y="13490"/>
                  </a:moveTo>
                  <a:lnTo>
                    <a:pt x="0" y="16721"/>
                  </a:lnTo>
                  <a:lnTo>
                    <a:pt x="749" y="13491"/>
                  </a:lnTo>
                  <a:close/>
                </a:path>
                <a:path w="3810" h="17145">
                  <a:moveTo>
                    <a:pt x="3472" y="0"/>
                  </a:moveTo>
                  <a:lnTo>
                    <a:pt x="1899" y="7576"/>
                  </a:lnTo>
                  <a:lnTo>
                    <a:pt x="1881" y="8042"/>
                  </a:lnTo>
                  <a:lnTo>
                    <a:pt x="3524" y="127"/>
                  </a:lnTo>
                  <a:lnTo>
                    <a:pt x="3472" y="0"/>
                  </a:lnTo>
                  <a:close/>
                </a:path>
                <a:path w="3810" h="17145">
                  <a:moveTo>
                    <a:pt x="1545" y="9660"/>
                  </a:moveTo>
                  <a:lnTo>
                    <a:pt x="672" y="13485"/>
                  </a:lnTo>
                  <a:lnTo>
                    <a:pt x="1545" y="966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452666" y="613615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4" y="13363"/>
                  </a:moveTo>
                  <a:lnTo>
                    <a:pt x="0" y="16563"/>
                  </a:lnTo>
                  <a:lnTo>
                    <a:pt x="415" y="16413"/>
                  </a:lnTo>
                  <a:lnTo>
                    <a:pt x="1048" y="13364"/>
                  </a:lnTo>
                  <a:lnTo>
                    <a:pt x="664" y="13363"/>
                  </a:lnTo>
                  <a:close/>
                </a:path>
                <a:path w="3810" h="17145">
                  <a:moveTo>
                    <a:pt x="3439" y="0"/>
                  </a:moveTo>
                  <a:lnTo>
                    <a:pt x="1796" y="7913"/>
                  </a:lnTo>
                  <a:lnTo>
                    <a:pt x="1746" y="9214"/>
                  </a:lnTo>
                  <a:lnTo>
                    <a:pt x="1459" y="9533"/>
                  </a:lnTo>
                  <a:lnTo>
                    <a:pt x="665" y="13357"/>
                  </a:lnTo>
                  <a:lnTo>
                    <a:pt x="1049" y="13357"/>
                  </a:lnTo>
                  <a:lnTo>
                    <a:pt x="3694" y="622"/>
                  </a:lnTo>
                  <a:lnTo>
                    <a:pt x="343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453079" y="613677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27" y="152"/>
                  </a:moveTo>
                  <a:lnTo>
                    <a:pt x="3276" y="0"/>
                  </a:lnTo>
                  <a:lnTo>
                    <a:pt x="635" y="12738"/>
                  </a:lnTo>
                  <a:lnTo>
                    <a:pt x="0" y="15786"/>
                  </a:lnTo>
                  <a:lnTo>
                    <a:pt x="711" y="12738"/>
                  </a:lnTo>
                  <a:lnTo>
                    <a:pt x="3327" y="152"/>
                  </a:lnTo>
                  <a:close/>
                </a:path>
                <a:path w="4445" h="15875">
                  <a:moveTo>
                    <a:pt x="4343" y="7175"/>
                  </a:moveTo>
                  <a:lnTo>
                    <a:pt x="4152" y="4152"/>
                  </a:lnTo>
                  <a:lnTo>
                    <a:pt x="4076" y="3543"/>
                  </a:lnTo>
                  <a:lnTo>
                    <a:pt x="3759" y="1752"/>
                  </a:lnTo>
                  <a:lnTo>
                    <a:pt x="3365" y="330"/>
                  </a:lnTo>
                  <a:lnTo>
                    <a:pt x="3327" y="165"/>
                  </a:lnTo>
                  <a:lnTo>
                    <a:pt x="711" y="12738"/>
                  </a:lnTo>
                  <a:lnTo>
                    <a:pt x="88" y="15760"/>
                  </a:lnTo>
                  <a:lnTo>
                    <a:pt x="266" y="15684"/>
                  </a:lnTo>
                  <a:lnTo>
                    <a:pt x="1917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43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438093" y="612821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70" y="17856"/>
                  </a:lnTo>
                  <a:lnTo>
                    <a:pt x="1676" y="17259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5" y="7962"/>
                  </a:lnTo>
                  <a:lnTo>
                    <a:pt x="2476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27"/>
                  </a:lnTo>
                  <a:lnTo>
                    <a:pt x="13766" y="2616"/>
                  </a:lnTo>
                  <a:lnTo>
                    <a:pt x="15569" y="4584"/>
                  </a:lnTo>
                  <a:lnTo>
                    <a:pt x="18559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68"/>
                  </a:lnTo>
                  <a:lnTo>
                    <a:pt x="19836" y="16509"/>
                  </a:lnTo>
                  <a:lnTo>
                    <a:pt x="19748" y="12547"/>
                  </a:lnTo>
                  <a:lnTo>
                    <a:pt x="19580" y="11506"/>
                  </a:lnTo>
                  <a:lnTo>
                    <a:pt x="18973" y="11506"/>
                  </a:lnTo>
                  <a:lnTo>
                    <a:pt x="19557" y="11391"/>
                  </a:lnTo>
                  <a:lnTo>
                    <a:pt x="19475" y="10769"/>
                  </a:lnTo>
                  <a:lnTo>
                    <a:pt x="18846" y="8369"/>
                  </a:lnTo>
                  <a:lnTo>
                    <a:pt x="18389" y="7200"/>
                  </a:lnTo>
                  <a:lnTo>
                    <a:pt x="16560" y="3809"/>
                  </a:lnTo>
                  <a:lnTo>
                    <a:pt x="14579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2115" y="21907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46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59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0" y="11252"/>
                  </a:lnTo>
                  <a:lnTo>
                    <a:pt x="3707" y="11252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89" y="20675"/>
                  </a:moveTo>
                  <a:lnTo>
                    <a:pt x="10477" y="21297"/>
                  </a:lnTo>
                  <a:lnTo>
                    <a:pt x="10489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2827" y="20104"/>
                  </a:lnTo>
                  <a:lnTo>
                    <a:pt x="11721" y="20675"/>
                  </a:lnTo>
                  <a:lnTo>
                    <a:pt x="10489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57" y="11391"/>
                  </a:moveTo>
                  <a:lnTo>
                    <a:pt x="18973" y="11506"/>
                  </a:lnTo>
                  <a:lnTo>
                    <a:pt x="19563" y="11420"/>
                  </a:lnTo>
                  <a:close/>
                </a:path>
                <a:path w="20320" h="26670">
                  <a:moveTo>
                    <a:pt x="19563" y="11420"/>
                  </a:moveTo>
                  <a:lnTo>
                    <a:pt x="18973" y="11506"/>
                  </a:lnTo>
                  <a:lnTo>
                    <a:pt x="19580" y="11506"/>
                  </a:lnTo>
                  <a:close/>
                </a:path>
                <a:path w="20320" h="26670">
                  <a:moveTo>
                    <a:pt x="19578" y="11391"/>
                  </a:moveTo>
                  <a:close/>
                </a:path>
                <a:path w="20320" h="26670">
                  <a:moveTo>
                    <a:pt x="5193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52"/>
                  </a:lnTo>
                  <a:lnTo>
                    <a:pt x="4330" y="11252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193" y="6045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9067" y="4140"/>
                  </a:lnTo>
                  <a:lnTo>
                    <a:pt x="7568" y="4267"/>
                  </a:lnTo>
                  <a:lnTo>
                    <a:pt x="6222" y="4889"/>
                  </a:lnTo>
                  <a:lnTo>
                    <a:pt x="5208" y="6045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99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31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27"/>
                  </a:lnTo>
                  <a:lnTo>
                    <a:pt x="11631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80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31" y="1244"/>
                  </a:lnTo>
                  <a:lnTo>
                    <a:pt x="11680" y="1117"/>
                  </a:lnTo>
                  <a:close/>
                </a:path>
                <a:path w="20320" h="26670">
                  <a:moveTo>
                    <a:pt x="9943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80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84"/>
                  </a:moveTo>
                  <a:lnTo>
                    <a:pt x="3744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64"/>
                  </a:moveTo>
                  <a:lnTo>
                    <a:pt x="3742" y="164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43"/>
                  </a:moveTo>
                  <a:lnTo>
                    <a:pt x="3741" y="243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10"/>
                  </a:moveTo>
                  <a:lnTo>
                    <a:pt x="3739" y="310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31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90"/>
                  </a:moveTo>
                  <a:lnTo>
                    <a:pt x="3738" y="390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39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69"/>
                  </a:moveTo>
                  <a:lnTo>
                    <a:pt x="3736" y="469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46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49"/>
                  </a:moveTo>
                  <a:lnTo>
                    <a:pt x="3734" y="549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54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3444544" y="607514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28"/>
                  </a:moveTo>
                  <a:lnTo>
                    <a:pt x="3733" y="62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2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5"/>
                  </a:moveTo>
                  <a:lnTo>
                    <a:pt x="3731" y="695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4" y="698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4" y="698"/>
                  </a:lnTo>
                  <a:lnTo>
                    <a:pt x="372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5" y="698"/>
                  </a:lnTo>
                  <a:lnTo>
                    <a:pt x="37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6" y="698"/>
                  </a:lnTo>
                  <a:lnTo>
                    <a:pt x="372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7" y="698"/>
                  </a:lnTo>
                  <a:lnTo>
                    <a:pt x="37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7" y="698"/>
                  </a:lnTo>
                  <a:lnTo>
                    <a:pt x="372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8" y="698"/>
                  </a:lnTo>
                  <a:lnTo>
                    <a:pt x="37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29" y="698"/>
                  </a:lnTo>
                  <a:lnTo>
                    <a:pt x="3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0" y="698"/>
                  </a:lnTo>
                  <a:lnTo>
                    <a:pt x="373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1" y="698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1" y="698"/>
                  </a:lnTo>
                  <a:lnTo>
                    <a:pt x="37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2" y="698"/>
                  </a:lnTo>
                  <a:lnTo>
                    <a:pt x="373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5" y="698"/>
                  </a:lnTo>
                  <a:lnTo>
                    <a:pt x="37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6" y="698"/>
                  </a:lnTo>
                  <a:lnTo>
                    <a:pt x="373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7" y="698"/>
                  </a:lnTo>
                  <a:lnTo>
                    <a:pt x="373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8" y="698"/>
                  </a:lnTo>
                  <a:lnTo>
                    <a:pt x="373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9" y="698"/>
                  </a:lnTo>
                  <a:lnTo>
                    <a:pt x="37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0" y="698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0" y="698"/>
                  </a:lnTo>
                  <a:lnTo>
                    <a:pt x="374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3444544" y="6075146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41" y="698"/>
                  </a:lnTo>
                  <a:lnTo>
                    <a:pt x="374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3444544" y="6075204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640"/>
                  </a:moveTo>
                  <a:lnTo>
                    <a:pt x="3742" y="640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64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3444544" y="607528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61"/>
                  </a:moveTo>
                  <a:lnTo>
                    <a:pt x="3742" y="561"/>
                  </a:lnTo>
                  <a:lnTo>
                    <a:pt x="3742" y="0"/>
                  </a:lnTo>
                  <a:lnTo>
                    <a:pt x="0" y="0"/>
                  </a:lnTo>
                  <a:lnTo>
                    <a:pt x="0" y="56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3444544" y="6075363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81"/>
                  </a:moveTo>
                  <a:lnTo>
                    <a:pt x="3743" y="481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444544" y="6075442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02"/>
                  </a:moveTo>
                  <a:lnTo>
                    <a:pt x="3743" y="402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40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3444544" y="6075521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23"/>
                  </a:moveTo>
                  <a:lnTo>
                    <a:pt x="3743" y="323"/>
                  </a:lnTo>
                  <a:lnTo>
                    <a:pt x="3743" y="0"/>
                  </a:lnTo>
                  <a:lnTo>
                    <a:pt x="0" y="0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3444544" y="6075587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57"/>
                  </a:moveTo>
                  <a:lnTo>
                    <a:pt x="3744" y="257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3444544" y="6075666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78"/>
                  </a:moveTo>
                  <a:lnTo>
                    <a:pt x="3744" y="178"/>
                  </a:lnTo>
                  <a:lnTo>
                    <a:pt x="3744" y="0"/>
                  </a:lnTo>
                  <a:lnTo>
                    <a:pt x="0" y="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444544" y="6075146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0" y="4747"/>
                  </a:moveTo>
                  <a:lnTo>
                    <a:pt x="3745" y="4747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474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3443884" y="6062535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101" y="18287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762" y="18287"/>
                  </a:lnTo>
                  <a:lnTo>
                    <a:pt x="482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84" y="17678"/>
                  </a:lnTo>
                  <a:lnTo>
                    <a:pt x="3301" y="18160"/>
                  </a:lnTo>
                  <a:lnTo>
                    <a:pt x="4826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5">
                  <a:moveTo>
                    <a:pt x="5143" y="2539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3445336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3"/>
                  </a:moveTo>
                  <a:lnTo>
                    <a:pt x="3464" y="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3445341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7"/>
                  </a:moveTo>
                  <a:lnTo>
                    <a:pt x="3463" y="127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445347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01"/>
                  </a:moveTo>
                  <a:lnTo>
                    <a:pt x="3463" y="201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20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445352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5"/>
                  </a:moveTo>
                  <a:lnTo>
                    <a:pt x="3462" y="275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27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3445358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62"/>
                  </a:moveTo>
                  <a:lnTo>
                    <a:pt x="3462" y="362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36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445363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36"/>
                  </a:moveTo>
                  <a:lnTo>
                    <a:pt x="3462" y="436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43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445367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98"/>
                  </a:moveTo>
                  <a:lnTo>
                    <a:pt x="3461" y="498"/>
                  </a:lnTo>
                  <a:lnTo>
                    <a:pt x="3461" y="0"/>
                  </a:lnTo>
                  <a:lnTo>
                    <a:pt x="0" y="0"/>
                  </a:lnTo>
                  <a:lnTo>
                    <a:pt x="0" y="49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3445373" y="6132169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72"/>
                  </a:moveTo>
                  <a:lnTo>
                    <a:pt x="3461" y="572"/>
                  </a:lnTo>
                  <a:lnTo>
                    <a:pt x="3461" y="0"/>
                  </a:lnTo>
                  <a:lnTo>
                    <a:pt x="0" y="0"/>
                  </a:lnTo>
                  <a:lnTo>
                    <a:pt x="0" y="5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44537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46"/>
                  </a:moveTo>
                  <a:lnTo>
                    <a:pt x="3460" y="646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4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44538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44538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344539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44539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44540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9" y="698"/>
                  </a:lnTo>
                  <a:lnTo>
                    <a:pt x="3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445410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0" y="698"/>
                  </a:lnTo>
                  <a:lnTo>
                    <a:pt x="346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3445415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2" y="698"/>
                  </a:lnTo>
                  <a:lnTo>
                    <a:pt x="346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3445420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3" y="698"/>
                  </a:lnTo>
                  <a:lnTo>
                    <a:pt x="346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344542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4" y="698"/>
                  </a:lnTo>
                  <a:lnTo>
                    <a:pt x="346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44543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6" y="698"/>
                  </a:lnTo>
                  <a:lnTo>
                    <a:pt x="346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344543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7" y="698"/>
                  </a:lnTo>
                  <a:lnTo>
                    <a:pt x="346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44544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69" y="698"/>
                  </a:lnTo>
                  <a:lnTo>
                    <a:pt x="346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3445447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0" y="698"/>
                  </a:lnTo>
                  <a:lnTo>
                    <a:pt x="347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44545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1" y="698"/>
                  </a:lnTo>
                  <a:lnTo>
                    <a:pt x="347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44545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3" y="698"/>
                  </a:lnTo>
                  <a:lnTo>
                    <a:pt x="347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344546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4" y="698"/>
                  </a:lnTo>
                  <a:lnTo>
                    <a:pt x="347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344546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5" y="698"/>
                  </a:lnTo>
                  <a:lnTo>
                    <a:pt x="347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344547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7" y="698"/>
                  </a:lnTo>
                  <a:lnTo>
                    <a:pt x="347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3445478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78" y="698"/>
                  </a:lnTo>
                  <a:lnTo>
                    <a:pt x="347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344548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0" y="698"/>
                  </a:lnTo>
                  <a:lnTo>
                    <a:pt x="348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44548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1" y="698"/>
                  </a:lnTo>
                  <a:lnTo>
                    <a:pt x="348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44549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3" y="698"/>
                  </a:lnTo>
                  <a:lnTo>
                    <a:pt x="348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344549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4" y="698"/>
                  </a:lnTo>
                  <a:lnTo>
                    <a:pt x="348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3445505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5" y="698"/>
                  </a:lnTo>
                  <a:lnTo>
                    <a:pt x="34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3445511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7" y="698"/>
                  </a:lnTo>
                  <a:lnTo>
                    <a:pt x="348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344551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5" y="698"/>
                  </a:lnTo>
                  <a:lnTo>
                    <a:pt x="349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3445526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1" y="698"/>
                  </a:lnTo>
                  <a:lnTo>
                    <a:pt x="34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344553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9" y="698"/>
                  </a:lnTo>
                  <a:lnTo>
                    <a:pt x="349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344554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2" y="698"/>
                  </a:lnTo>
                  <a:lnTo>
                    <a:pt x="350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344555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98" y="698"/>
                  </a:lnTo>
                  <a:lnTo>
                    <a:pt x="34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3445559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00" y="698"/>
                  </a:lnTo>
                  <a:lnTo>
                    <a:pt x="350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3445583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88" y="698"/>
                  </a:lnTo>
                  <a:lnTo>
                    <a:pt x="348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344566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14" y="698"/>
                  </a:lnTo>
                  <a:lnTo>
                    <a:pt x="34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3445704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91" y="698"/>
                  </a:lnTo>
                  <a:lnTo>
                    <a:pt x="339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3445831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70" y="698"/>
                  </a:lnTo>
                  <a:lnTo>
                    <a:pt x="327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3445872" y="613216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35" y="698"/>
                  </a:lnTo>
                  <a:lnTo>
                    <a:pt x="323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3445912" y="613220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67"/>
                  </a:moveTo>
                  <a:lnTo>
                    <a:pt x="3224" y="667"/>
                  </a:lnTo>
                  <a:lnTo>
                    <a:pt x="3224" y="0"/>
                  </a:lnTo>
                  <a:lnTo>
                    <a:pt x="0" y="0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3446119" y="6132588"/>
              <a:ext cx="3175" cy="635"/>
            </a:xfrm>
            <a:custGeom>
              <a:avLst/>
              <a:gdLst/>
              <a:ahLst/>
              <a:cxnLst/>
              <a:rect l="l" t="t" r="r" b="b"/>
              <a:pathLst>
                <a:path w="3175" h="635">
                  <a:moveTo>
                    <a:pt x="3111" y="152"/>
                  </a:moveTo>
                  <a:lnTo>
                    <a:pt x="3022" y="0"/>
                  </a:lnTo>
                  <a:lnTo>
                    <a:pt x="0" y="0"/>
                  </a:lnTo>
                  <a:lnTo>
                    <a:pt x="0" y="279"/>
                  </a:lnTo>
                  <a:lnTo>
                    <a:pt x="3022" y="279"/>
                  </a:lnTo>
                  <a:lnTo>
                    <a:pt x="3111" y="15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3444100" y="611741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3444107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1958" y="698"/>
                  </a:lnTo>
                  <a:lnTo>
                    <a:pt x="195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3444108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14" y="698"/>
                  </a:lnTo>
                  <a:lnTo>
                    <a:pt x="221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3444144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66" y="698"/>
                  </a:lnTo>
                  <a:lnTo>
                    <a:pt x="226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3444157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28" y="698"/>
                  </a:lnTo>
                  <a:lnTo>
                    <a:pt x="242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3444184" y="636027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77" y="698"/>
                  </a:lnTo>
                  <a:lnTo>
                    <a:pt x="247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3444201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34" y="698"/>
                  </a:lnTo>
                  <a:lnTo>
                    <a:pt x="26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3444234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694" y="698"/>
                  </a:lnTo>
                  <a:lnTo>
                    <a:pt x="269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3444248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55" y="698"/>
                  </a:lnTo>
                  <a:lnTo>
                    <a:pt x="275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3444265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912" y="698"/>
                  </a:lnTo>
                  <a:lnTo>
                    <a:pt x="291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3444302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969" y="698"/>
                  </a:lnTo>
                  <a:lnTo>
                    <a:pt x="296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3444321" y="636027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09" y="698"/>
                  </a:lnTo>
                  <a:lnTo>
                    <a:pt x="310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3444368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39" y="698"/>
                  </a:lnTo>
                  <a:lnTo>
                    <a:pt x="323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444425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47" y="698"/>
                  </a:lnTo>
                  <a:lnTo>
                    <a:pt x="334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3444530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333" y="698"/>
                  </a:lnTo>
                  <a:lnTo>
                    <a:pt x="33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3444582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55" y="698"/>
                  </a:lnTo>
                  <a:lnTo>
                    <a:pt x="345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3444680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522" y="698"/>
                  </a:lnTo>
                  <a:lnTo>
                    <a:pt x="35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3444773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06" y="0"/>
                  </a:moveTo>
                  <a:lnTo>
                    <a:pt x="63" y="0"/>
                  </a:lnTo>
                  <a:lnTo>
                    <a:pt x="0" y="698"/>
                  </a:lnTo>
                  <a:lnTo>
                    <a:pt x="3517" y="698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3444875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70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568" y="698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3444987" y="636027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4" y="698"/>
                  </a:lnTo>
                  <a:lnTo>
                    <a:pt x="373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3445078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898" y="0"/>
                  </a:moveTo>
                  <a:lnTo>
                    <a:pt x="101" y="0"/>
                  </a:lnTo>
                  <a:lnTo>
                    <a:pt x="0" y="698"/>
                  </a:lnTo>
                  <a:lnTo>
                    <a:pt x="3797" y="698"/>
                  </a:lnTo>
                  <a:lnTo>
                    <a:pt x="389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3445242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698"/>
                  </a:moveTo>
                  <a:lnTo>
                    <a:pt x="3823" y="698"/>
                  </a:lnTo>
                  <a:lnTo>
                    <a:pt x="382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3445281" y="636027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25" y="0"/>
                  </a:moveTo>
                  <a:lnTo>
                    <a:pt x="3848" y="0"/>
                  </a:lnTo>
                  <a:lnTo>
                    <a:pt x="50" y="0"/>
                  </a:lnTo>
                  <a:lnTo>
                    <a:pt x="0" y="698"/>
                  </a:lnTo>
                  <a:lnTo>
                    <a:pt x="3848" y="698"/>
                  </a:lnTo>
                  <a:lnTo>
                    <a:pt x="4025" y="698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3445444" y="635218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87" y="6282"/>
                  </a:lnTo>
                  <a:lnTo>
                    <a:pt x="2831" y="5850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822" y="9967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2" y="12812"/>
                  </a:lnTo>
                  <a:lnTo>
                    <a:pt x="1341" y="12500"/>
                  </a:lnTo>
                  <a:lnTo>
                    <a:pt x="1822" y="99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3445540" y="635214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29" y="0"/>
                  </a:moveTo>
                  <a:lnTo>
                    <a:pt x="2720" y="5915"/>
                  </a:lnTo>
                  <a:lnTo>
                    <a:pt x="2846" y="5692"/>
                  </a:lnTo>
                  <a:lnTo>
                    <a:pt x="4029" y="0"/>
                  </a:lnTo>
                  <a:close/>
                </a:path>
                <a:path w="4445" h="19685">
                  <a:moveTo>
                    <a:pt x="1282" y="12838"/>
                  </a:moveTo>
                  <a:lnTo>
                    <a:pt x="0" y="19011"/>
                  </a:lnTo>
                  <a:lnTo>
                    <a:pt x="53" y="19142"/>
                  </a:lnTo>
                  <a:lnTo>
                    <a:pt x="1328" y="13002"/>
                  </a:lnTo>
                  <a:lnTo>
                    <a:pt x="1282" y="1283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3445593" y="63520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5" y="0"/>
                  </a:moveTo>
                  <a:lnTo>
                    <a:pt x="2793" y="5743"/>
                  </a:lnTo>
                  <a:lnTo>
                    <a:pt x="2919" y="5520"/>
                  </a:lnTo>
                  <a:lnTo>
                    <a:pt x="4065" y="0"/>
                  </a:lnTo>
                  <a:close/>
                </a:path>
                <a:path w="4445" h="19685">
                  <a:moveTo>
                    <a:pt x="1275" y="13046"/>
                  </a:moveTo>
                  <a:lnTo>
                    <a:pt x="0" y="19186"/>
                  </a:lnTo>
                  <a:lnTo>
                    <a:pt x="53" y="19317"/>
                  </a:lnTo>
                  <a:lnTo>
                    <a:pt x="1322" y="13209"/>
                  </a:lnTo>
                  <a:lnTo>
                    <a:pt x="1275" y="1304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3445645" y="635204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2" y="0"/>
                  </a:moveTo>
                  <a:lnTo>
                    <a:pt x="2865" y="5570"/>
                  </a:lnTo>
                  <a:lnTo>
                    <a:pt x="2991" y="5347"/>
                  </a:lnTo>
                  <a:lnTo>
                    <a:pt x="4102" y="0"/>
                  </a:lnTo>
                  <a:close/>
                </a:path>
                <a:path w="4445" h="19685">
                  <a:moveTo>
                    <a:pt x="1268" y="13254"/>
                  </a:moveTo>
                  <a:lnTo>
                    <a:pt x="0" y="19362"/>
                  </a:lnTo>
                  <a:lnTo>
                    <a:pt x="53" y="19493"/>
                  </a:lnTo>
                  <a:lnTo>
                    <a:pt x="1315" y="13418"/>
                  </a:lnTo>
                  <a:lnTo>
                    <a:pt x="1268" y="13254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3445691" y="63520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3" y="0"/>
                  </a:moveTo>
                  <a:lnTo>
                    <a:pt x="2928" y="5419"/>
                  </a:lnTo>
                  <a:lnTo>
                    <a:pt x="3054" y="5196"/>
                  </a:lnTo>
                  <a:lnTo>
                    <a:pt x="4133" y="0"/>
                  </a:lnTo>
                  <a:close/>
                </a:path>
                <a:path w="4445" h="19685">
                  <a:moveTo>
                    <a:pt x="1263" y="13436"/>
                  </a:moveTo>
                  <a:lnTo>
                    <a:pt x="0" y="19515"/>
                  </a:lnTo>
                  <a:lnTo>
                    <a:pt x="53" y="19647"/>
                  </a:lnTo>
                  <a:lnTo>
                    <a:pt x="1309" y="13600"/>
                  </a:lnTo>
                  <a:lnTo>
                    <a:pt x="1263" y="1343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3445743" y="63519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3001" y="5246"/>
                  </a:lnTo>
                  <a:lnTo>
                    <a:pt x="3127" y="5023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256" y="13645"/>
                  </a:moveTo>
                  <a:lnTo>
                    <a:pt x="0" y="19691"/>
                  </a:lnTo>
                  <a:lnTo>
                    <a:pt x="53" y="19823"/>
                  </a:lnTo>
                  <a:lnTo>
                    <a:pt x="1302" y="13809"/>
                  </a:lnTo>
                  <a:lnTo>
                    <a:pt x="1256" y="1364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3445795" y="635190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3" y="5074"/>
                  </a:lnTo>
                  <a:lnTo>
                    <a:pt x="3199" y="4851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9" y="13852"/>
                  </a:moveTo>
                  <a:lnTo>
                    <a:pt x="0" y="19867"/>
                  </a:lnTo>
                  <a:lnTo>
                    <a:pt x="53" y="19998"/>
                  </a:lnTo>
                  <a:lnTo>
                    <a:pt x="1295" y="14016"/>
                  </a:lnTo>
                  <a:lnTo>
                    <a:pt x="1249" y="1385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3445847" y="63518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6" y="4900"/>
                  </a:lnTo>
                  <a:lnTo>
                    <a:pt x="3271" y="4678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42" y="14061"/>
                  </a:moveTo>
                  <a:lnTo>
                    <a:pt x="0" y="20043"/>
                  </a:lnTo>
                  <a:lnTo>
                    <a:pt x="53" y="20174"/>
                  </a:lnTo>
                  <a:lnTo>
                    <a:pt x="1289" y="14225"/>
                  </a:lnTo>
                  <a:lnTo>
                    <a:pt x="1242" y="1406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3445900" y="63518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9" y="0"/>
                  </a:moveTo>
                  <a:lnTo>
                    <a:pt x="3218" y="4728"/>
                  </a:lnTo>
                  <a:lnTo>
                    <a:pt x="3344" y="4506"/>
                  </a:lnTo>
                  <a:lnTo>
                    <a:pt x="4279" y="0"/>
                  </a:lnTo>
                  <a:close/>
                </a:path>
                <a:path w="4445" h="20954">
                  <a:moveTo>
                    <a:pt x="1236" y="14269"/>
                  </a:moveTo>
                  <a:lnTo>
                    <a:pt x="0" y="20218"/>
                  </a:lnTo>
                  <a:lnTo>
                    <a:pt x="53" y="20349"/>
                  </a:lnTo>
                  <a:lnTo>
                    <a:pt x="1282" y="14433"/>
                  </a:lnTo>
                  <a:lnTo>
                    <a:pt x="1236" y="14269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3445945" y="635177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1" y="0"/>
                  </a:moveTo>
                  <a:lnTo>
                    <a:pt x="3281" y="4577"/>
                  </a:lnTo>
                  <a:lnTo>
                    <a:pt x="3407" y="4355"/>
                  </a:lnTo>
                  <a:lnTo>
                    <a:pt x="4311" y="0"/>
                  </a:lnTo>
                  <a:close/>
                </a:path>
                <a:path w="4445" h="20954">
                  <a:moveTo>
                    <a:pt x="1230" y="14450"/>
                  </a:moveTo>
                  <a:lnTo>
                    <a:pt x="0" y="20371"/>
                  </a:lnTo>
                  <a:lnTo>
                    <a:pt x="53" y="20503"/>
                  </a:lnTo>
                  <a:lnTo>
                    <a:pt x="1276" y="14614"/>
                  </a:lnTo>
                  <a:lnTo>
                    <a:pt x="1230" y="1445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3445997" y="63516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5" y="0"/>
                  </a:moveTo>
                  <a:lnTo>
                    <a:pt x="4259" y="94"/>
                  </a:lnTo>
                  <a:lnTo>
                    <a:pt x="3353" y="4451"/>
                  </a:lnTo>
                  <a:lnTo>
                    <a:pt x="3599" y="4017"/>
                  </a:lnTo>
                  <a:lnTo>
                    <a:pt x="4435" y="0"/>
                  </a:lnTo>
                  <a:close/>
                </a:path>
                <a:path w="4445" h="20954">
                  <a:moveTo>
                    <a:pt x="1223" y="14706"/>
                  </a:moveTo>
                  <a:lnTo>
                    <a:pt x="0" y="20594"/>
                  </a:lnTo>
                  <a:lnTo>
                    <a:pt x="98" y="20836"/>
                  </a:lnTo>
                  <a:lnTo>
                    <a:pt x="1310" y="15014"/>
                  </a:lnTo>
                  <a:lnTo>
                    <a:pt x="1223" y="14706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3446102" y="63515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08" y="0"/>
                  </a:moveTo>
                  <a:lnTo>
                    <a:pt x="4332" y="94"/>
                  </a:lnTo>
                  <a:lnTo>
                    <a:pt x="3498" y="4106"/>
                  </a:lnTo>
                  <a:lnTo>
                    <a:pt x="3712" y="3728"/>
                  </a:lnTo>
                  <a:lnTo>
                    <a:pt x="4508" y="0"/>
                  </a:lnTo>
                  <a:close/>
                </a:path>
                <a:path w="5079" h="21589">
                  <a:moveTo>
                    <a:pt x="1209" y="15122"/>
                  </a:moveTo>
                  <a:lnTo>
                    <a:pt x="0" y="20945"/>
                  </a:lnTo>
                  <a:lnTo>
                    <a:pt x="98" y="21187"/>
                  </a:lnTo>
                  <a:lnTo>
                    <a:pt x="1297" y="15430"/>
                  </a:lnTo>
                  <a:lnTo>
                    <a:pt x="1209" y="1512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3446200" y="63515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9" y="0"/>
                  </a:moveTo>
                  <a:lnTo>
                    <a:pt x="3627" y="3769"/>
                  </a:lnTo>
                  <a:lnTo>
                    <a:pt x="4489" y="0"/>
                  </a:lnTo>
                  <a:close/>
                </a:path>
                <a:path w="5079" h="21589">
                  <a:moveTo>
                    <a:pt x="1197" y="15465"/>
                  </a:moveTo>
                  <a:lnTo>
                    <a:pt x="0" y="21227"/>
                  </a:lnTo>
                  <a:lnTo>
                    <a:pt x="53" y="21358"/>
                  </a:lnTo>
                  <a:lnTo>
                    <a:pt x="1243" y="15629"/>
                  </a:lnTo>
                  <a:lnTo>
                    <a:pt x="1197" y="1546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3446252" y="635149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653" y="3817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190" y="15673"/>
                  </a:moveTo>
                  <a:lnTo>
                    <a:pt x="0" y="21403"/>
                  </a:lnTo>
                  <a:lnTo>
                    <a:pt x="53" y="21534"/>
                  </a:lnTo>
                  <a:lnTo>
                    <a:pt x="1236" y="15837"/>
                  </a:lnTo>
                  <a:lnTo>
                    <a:pt x="1190" y="1567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3446304" y="63514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680" y="3865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183" y="15882"/>
                  </a:moveTo>
                  <a:lnTo>
                    <a:pt x="0" y="21579"/>
                  </a:lnTo>
                  <a:lnTo>
                    <a:pt x="53" y="21710"/>
                  </a:lnTo>
                  <a:lnTo>
                    <a:pt x="1230" y="16046"/>
                  </a:lnTo>
                  <a:lnTo>
                    <a:pt x="1183" y="1588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3446348" y="63514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3" y="0"/>
                  </a:moveTo>
                  <a:lnTo>
                    <a:pt x="3702" y="3905"/>
                  </a:lnTo>
                  <a:lnTo>
                    <a:pt x="4593" y="0"/>
                  </a:lnTo>
                  <a:close/>
                </a:path>
                <a:path w="5079" h="22225">
                  <a:moveTo>
                    <a:pt x="1177" y="16057"/>
                  </a:moveTo>
                  <a:lnTo>
                    <a:pt x="0" y="21726"/>
                  </a:lnTo>
                  <a:lnTo>
                    <a:pt x="1224" y="16221"/>
                  </a:lnTo>
                  <a:lnTo>
                    <a:pt x="1177" y="1605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3446410" y="63513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9" y="395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61" y="16264"/>
                  </a:moveTo>
                  <a:lnTo>
                    <a:pt x="0" y="21855"/>
                  </a:lnTo>
                  <a:lnTo>
                    <a:pt x="1208" y="16428"/>
                  </a:lnTo>
                  <a:lnTo>
                    <a:pt x="1161" y="1626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3446484" y="63513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7" y="4002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35" y="16480"/>
                  </a:moveTo>
                  <a:lnTo>
                    <a:pt x="0" y="21944"/>
                  </a:lnTo>
                  <a:lnTo>
                    <a:pt x="1181" y="16644"/>
                  </a:lnTo>
                  <a:lnTo>
                    <a:pt x="1135" y="164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3446554" y="63512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5" y="4050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9" y="16688"/>
                  </a:moveTo>
                  <a:lnTo>
                    <a:pt x="0" y="22030"/>
                  </a:lnTo>
                  <a:lnTo>
                    <a:pt x="1156" y="16852"/>
                  </a:lnTo>
                  <a:lnTo>
                    <a:pt x="1109" y="1668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3446614" y="63512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2" y="4090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88" y="16862"/>
                  </a:moveTo>
                  <a:lnTo>
                    <a:pt x="0" y="22102"/>
                  </a:lnTo>
                  <a:lnTo>
                    <a:pt x="1135" y="17027"/>
                  </a:lnTo>
                  <a:lnTo>
                    <a:pt x="1088" y="1686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3446685" y="635116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9" y="0"/>
                  </a:moveTo>
                  <a:lnTo>
                    <a:pt x="3750" y="4138"/>
                  </a:lnTo>
                  <a:lnTo>
                    <a:pt x="4689" y="0"/>
                  </a:lnTo>
                  <a:close/>
                </a:path>
                <a:path w="5079" h="22225">
                  <a:moveTo>
                    <a:pt x="1063" y="17071"/>
                  </a:moveTo>
                  <a:lnTo>
                    <a:pt x="0" y="22188"/>
                  </a:lnTo>
                  <a:lnTo>
                    <a:pt x="1115" y="17210"/>
                  </a:lnTo>
                  <a:lnTo>
                    <a:pt x="1063" y="1707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3446756" y="635112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6" y="0"/>
                  </a:moveTo>
                  <a:lnTo>
                    <a:pt x="3758" y="4186"/>
                  </a:lnTo>
                  <a:lnTo>
                    <a:pt x="4706" y="0"/>
                  </a:lnTo>
                  <a:close/>
                </a:path>
                <a:path w="5079" h="22860">
                  <a:moveTo>
                    <a:pt x="1042" y="17256"/>
                  </a:moveTo>
                  <a:lnTo>
                    <a:pt x="0" y="22274"/>
                  </a:lnTo>
                  <a:lnTo>
                    <a:pt x="1110" y="1732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3446829" y="63510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4" y="0"/>
                  </a:moveTo>
                  <a:lnTo>
                    <a:pt x="3766" y="4228"/>
                  </a:lnTo>
                  <a:lnTo>
                    <a:pt x="4724" y="0"/>
                  </a:lnTo>
                  <a:close/>
                </a:path>
                <a:path w="5079" h="22860">
                  <a:moveTo>
                    <a:pt x="1037" y="17363"/>
                  </a:moveTo>
                  <a:lnTo>
                    <a:pt x="0" y="22356"/>
                  </a:lnTo>
                  <a:lnTo>
                    <a:pt x="1104" y="1742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3446888" y="63510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1" y="0"/>
                  </a:moveTo>
                  <a:lnTo>
                    <a:pt x="3773" y="4227"/>
                  </a:lnTo>
                  <a:lnTo>
                    <a:pt x="4730" y="0"/>
                  </a:lnTo>
                  <a:close/>
                </a:path>
                <a:path w="5079" h="22860">
                  <a:moveTo>
                    <a:pt x="1033" y="17414"/>
                  </a:moveTo>
                  <a:lnTo>
                    <a:pt x="0" y="22388"/>
                  </a:lnTo>
                  <a:lnTo>
                    <a:pt x="1100" y="1747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3446959" y="63510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9" y="0"/>
                  </a:moveTo>
                  <a:lnTo>
                    <a:pt x="3770" y="4279"/>
                  </a:lnTo>
                  <a:lnTo>
                    <a:pt x="3923" y="4288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60">
                  <a:moveTo>
                    <a:pt x="1028" y="17476"/>
                  </a:moveTo>
                  <a:lnTo>
                    <a:pt x="0" y="22426"/>
                  </a:lnTo>
                  <a:lnTo>
                    <a:pt x="133" y="22498"/>
                  </a:lnTo>
                  <a:lnTo>
                    <a:pt x="1154" y="1759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3447101" y="6351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60">
                  <a:moveTo>
                    <a:pt x="1018" y="17599"/>
                  </a:moveTo>
                  <a:lnTo>
                    <a:pt x="0" y="22500"/>
                  </a:lnTo>
                  <a:lnTo>
                    <a:pt x="133" y="22572"/>
                  </a:lnTo>
                  <a:lnTo>
                    <a:pt x="1144" y="17718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3447224" y="63510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1016" y="17716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1206" y="17907"/>
                  </a:moveTo>
                  <a:lnTo>
                    <a:pt x="139" y="22644"/>
                  </a:lnTo>
                  <a:lnTo>
                    <a:pt x="1206" y="17907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3447446" y="635108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2" y="0"/>
                  </a:moveTo>
                  <a:lnTo>
                    <a:pt x="3835" y="4219"/>
                  </a:lnTo>
                  <a:lnTo>
                    <a:pt x="4791" y="1"/>
                  </a:lnTo>
                  <a:close/>
                </a:path>
                <a:path w="5079" h="22860">
                  <a:moveTo>
                    <a:pt x="994" y="17896"/>
                  </a:moveTo>
                  <a:lnTo>
                    <a:pt x="0" y="22680"/>
                  </a:lnTo>
                  <a:lnTo>
                    <a:pt x="1061" y="1796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3447508" y="63510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9" y="0"/>
                  </a:moveTo>
                  <a:lnTo>
                    <a:pt x="3842" y="4218"/>
                  </a:lnTo>
                  <a:lnTo>
                    <a:pt x="4797" y="1"/>
                  </a:lnTo>
                  <a:close/>
                </a:path>
                <a:path w="5079" h="22860">
                  <a:moveTo>
                    <a:pt x="989" y="17949"/>
                  </a:moveTo>
                  <a:lnTo>
                    <a:pt x="0" y="22713"/>
                  </a:lnTo>
                  <a:lnTo>
                    <a:pt x="1057" y="1801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3447579" y="63510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6" y="0"/>
                  </a:moveTo>
                  <a:lnTo>
                    <a:pt x="3850" y="4216"/>
                  </a:lnTo>
                  <a:lnTo>
                    <a:pt x="4805" y="1"/>
                  </a:lnTo>
                  <a:close/>
                </a:path>
                <a:path w="5079" h="22860">
                  <a:moveTo>
                    <a:pt x="984" y="18010"/>
                  </a:moveTo>
                  <a:lnTo>
                    <a:pt x="0" y="22750"/>
                  </a:lnTo>
                  <a:lnTo>
                    <a:pt x="1052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3447650" y="63510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4" y="0"/>
                  </a:moveTo>
                  <a:lnTo>
                    <a:pt x="3858" y="4215"/>
                  </a:lnTo>
                  <a:lnTo>
                    <a:pt x="4813" y="1"/>
                  </a:lnTo>
                  <a:close/>
                </a:path>
                <a:path w="5079" h="22860">
                  <a:moveTo>
                    <a:pt x="979" y="18071"/>
                  </a:moveTo>
                  <a:lnTo>
                    <a:pt x="0" y="22787"/>
                  </a:lnTo>
                  <a:lnTo>
                    <a:pt x="1047" y="1813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3447721" y="63510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2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60">
                  <a:moveTo>
                    <a:pt x="974" y="18133"/>
                  </a:moveTo>
                  <a:lnTo>
                    <a:pt x="0" y="22824"/>
                  </a:lnTo>
                  <a:lnTo>
                    <a:pt x="1042" y="1819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3447780" y="635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5" y="4324"/>
                  </a:lnTo>
                  <a:lnTo>
                    <a:pt x="4905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70" y="18184"/>
                  </a:moveTo>
                  <a:lnTo>
                    <a:pt x="0" y="22855"/>
                  </a:lnTo>
                  <a:lnTo>
                    <a:pt x="133" y="22927"/>
                  </a:lnTo>
                  <a:lnTo>
                    <a:pt x="1096" y="1830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3447924" y="63510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89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60" y="18308"/>
                  </a:moveTo>
                  <a:lnTo>
                    <a:pt x="0" y="22930"/>
                  </a:lnTo>
                  <a:lnTo>
                    <a:pt x="1027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3447995" y="63510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5" y="18369"/>
                  </a:moveTo>
                  <a:lnTo>
                    <a:pt x="0" y="22967"/>
                  </a:lnTo>
                  <a:lnTo>
                    <a:pt x="1022" y="1843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3448055" y="63511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51" y="18420"/>
                  </a:moveTo>
                  <a:lnTo>
                    <a:pt x="0" y="22999"/>
                  </a:lnTo>
                  <a:lnTo>
                    <a:pt x="1018" y="1848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3448126" y="6351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7"/>
                  </a:lnTo>
                  <a:lnTo>
                    <a:pt x="3964" y="4336"/>
                  </a:lnTo>
                  <a:lnTo>
                    <a:pt x="4864" y="1"/>
                  </a:lnTo>
                  <a:close/>
                </a:path>
                <a:path w="5079" h="23495">
                  <a:moveTo>
                    <a:pt x="946" y="18481"/>
                  </a:moveTo>
                  <a:lnTo>
                    <a:pt x="0" y="23036"/>
                  </a:lnTo>
                  <a:lnTo>
                    <a:pt x="1013" y="1854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3448199" y="6351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0" y="4205"/>
                  </a:lnTo>
                  <a:lnTo>
                    <a:pt x="3971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41" y="18544"/>
                  </a:moveTo>
                  <a:lnTo>
                    <a:pt x="0" y="23074"/>
                  </a:lnTo>
                  <a:lnTo>
                    <a:pt x="1008" y="1860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3448270" y="635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4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6" y="18605"/>
                  </a:moveTo>
                  <a:lnTo>
                    <a:pt x="0" y="23111"/>
                  </a:lnTo>
                  <a:lnTo>
                    <a:pt x="133" y="23183"/>
                  </a:lnTo>
                  <a:lnTo>
                    <a:pt x="1061" y="187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3448400" y="63511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42" y="4202"/>
                  </a:lnTo>
                  <a:lnTo>
                    <a:pt x="3991" y="4348"/>
                  </a:lnTo>
                  <a:lnTo>
                    <a:pt x="4894" y="1"/>
                  </a:lnTo>
                  <a:close/>
                </a:path>
                <a:path w="5079" h="23495">
                  <a:moveTo>
                    <a:pt x="926" y="18717"/>
                  </a:moveTo>
                  <a:lnTo>
                    <a:pt x="0" y="23179"/>
                  </a:lnTo>
                  <a:lnTo>
                    <a:pt x="994" y="187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3448471" y="63511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0" y="4201"/>
                  </a:lnTo>
                  <a:lnTo>
                    <a:pt x="3999" y="4351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1" y="18779"/>
                  </a:moveTo>
                  <a:lnTo>
                    <a:pt x="0" y="23216"/>
                  </a:lnTo>
                  <a:lnTo>
                    <a:pt x="989" y="1884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3448542" y="63511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58" y="4199"/>
                  </a:lnTo>
                  <a:lnTo>
                    <a:pt x="4006" y="4354"/>
                  </a:lnTo>
                  <a:lnTo>
                    <a:pt x="4910" y="1"/>
                  </a:lnTo>
                  <a:close/>
                </a:path>
                <a:path w="5079" h="23495">
                  <a:moveTo>
                    <a:pt x="916" y="18840"/>
                  </a:moveTo>
                  <a:lnTo>
                    <a:pt x="0" y="23253"/>
                  </a:lnTo>
                  <a:lnTo>
                    <a:pt x="984" y="1890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3448615" y="63511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967" y="4198"/>
                  </a:lnTo>
                  <a:lnTo>
                    <a:pt x="4013" y="4357"/>
                  </a:lnTo>
                  <a:lnTo>
                    <a:pt x="4918" y="1"/>
                  </a:lnTo>
                  <a:close/>
                </a:path>
                <a:path w="5079" h="23495">
                  <a:moveTo>
                    <a:pt x="911" y="18903"/>
                  </a:moveTo>
                  <a:lnTo>
                    <a:pt x="0" y="23292"/>
                  </a:lnTo>
                  <a:lnTo>
                    <a:pt x="979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3448674" y="635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973" y="4197"/>
                  </a:lnTo>
                  <a:lnTo>
                    <a:pt x="4019" y="4360"/>
                  </a:lnTo>
                  <a:lnTo>
                    <a:pt x="4924" y="1"/>
                  </a:lnTo>
                  <a:close/>
                </a:path>
                <a:path w="5079" h="23495">
                  <a:moveTo>
                    <a:pt x="907" y="18954"/>
                  </a:moveTo>
                  <a:lnTo>
                    <a:pt x="0" y="23323"/>
                  </a:lnTo>
                  <a:lnTo>
                    <a:pt x="975" y="1901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3448745" y="6351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981" y="4196"/>
                  </a:lnTo>
                  <a:lnTo>
                    <a:pt x="4026" y="4363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2" y="19015"/>
                  </a:moveTo>
                  <a:lnTo>
                    <a:pt x="0" y="23360"/>
                  </a:lnTo>
                  <a:lnTo>
                    <a:pt x="970" y="1907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3448816" y="63511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89" y="4195"/>
                  </a:lnTo>
                  <a:lnTo>
                    <a:pt x="4033" y="4366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7" y="19076"/>
                  </a:moveTo>
                  <a:lnTo>
                    <a:pt x="0" y="23397"/>
                  </a:lnTo>
                  <a:lnTo>
                    <a:pt x="965" y="19140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3448887" y="63511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7" y="4193"/>
                  </a:lnTo>
                  <a:lnTo>
                    <a:pt x="4040" y="4369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2" y="19137"/>
                  </a:moveTo>
                  <a:lnTo>
                    <a:pt x="0" y="23434"/>
                  </a:lnTo>
                  <a:lnTo>
                    <a:pt x="960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3448949" y="63511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5" y="0"/>
                  </a:moveTo>
                  <a:lnTo>
                    <a:pt x="4004" y="4192"/>
                  </a:lnTo>
                  <a:lnTo>
                    <a:pt x="4046" y="4372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8" y="19190"/>
                  </a:moveTo>
                  <a:lnTo>
                    <a:pt x="0" y="23466"/>
                  </a:lnTo>
                  <a:lnTo>
                    <a:pt x="955" y="1925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3449020" y="6351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1"/>
                  </a:lnTo>
                  <a:lnTo>
                    <a:pt x="4128" y="4380"/>
                  </a:lnTo>
                  <a:lnTo>
                    <a:pt x="5028" y="56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3" y="19251"/>
                  </a:moveTo>
                  <a:lnTo>
                    <a:pt x="0" y="23503"/>
                  </a:lnTo>
                  <a:lnTo>
                    <a:pt x="133" y="23575"/>
                  </a:lnTo>
                  <a:lnTo>
                    <a:pt x="1008" y="1937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3449162" y="63511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9" y="4323"/>
                  </a:lnTo>
                  <a:lnTo>
                    <a:pt x="4143" y="4329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3" y="19320"/>
                  </a:moveTo>
                  <a:lnTo>
                    <a:pt x="0" y="23523"/>
                  </a:lnTo>
                  <a:lnTo>
                    <a:pt x="133" y="23595"/>
                  </a:lnTo>
                  <a:lnTo>
                    <a:pt x="998" y="1943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3449294" y="63512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3" y="4071"/>
                  </a:lnTo>
                  <a:lnTo>
                    <a:pt x="4081" y="4269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4" y="19373"/>
                  </a:moveTo>
                  <a:lnTo>
                    <a:pt x="0" y="23532"/>
                  </a:lnTo>
                  <a:lnTo>
                    <a:pt x="931" y="19437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3449358" y="6351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3449496" y="63513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65" y="3975"/>
                  </a:lnTo>
                  <a:lnTo>
                    <a:pt x="4102" y="418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9" y="19454"/>
                  </a:moveTo>
                  <a:lnTo>
                    <a:pt x="0" y="23545"/>
                  </a:lnTo>
                  <a:lnTo>
                    <a:pt x="917" y="1951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3449566" y="6351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3" y="3941"/>
                  </a:lnTo>
                  <a:lnTo>
                    <a:pt x="4109" y="415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4" y="19483"/>
                  </a:moveTo>
                  <a:lnTo>
                    <a:pt x="0" y="23549"/>
                  </a:lnTo>
                  <a:lnTo>
                    <a:pt x="912" y="1954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3449640" y="63514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2" y="3907"/>
                  </a:lnTo>
                  <a:lnTo>
                    <a:pt x="4117" y="4119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39" y="19512"/>
                  </a:moveTo>
                  <a:lnTo>
                    <a:pt x="0" y="23554"/>
                  </a:lnTo>
                  <a:lnTo>
                    <a:pt x="907" y="1957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3449701" y="635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22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5029" y="50"/>
                  </a:moveTo>
                  <a:lnTo>
                    <a:pt x="4902" y="0"/>
                  </a:lnTo>
                  <a:lnTo>
                    <a:pt x="4089" y="3873"/>
                  </a:lnTo>
                  <a:lnTo>
                    <a:pt x="4127" y="4076"/>
                  </a:lnTo>
                  <a:lnTo>
                    <a:pt x="4165" y="3886"/>
                  </a:lnTo>
                  <a:lnTo>
                    <a:pt x="4191" y="4089"/>
                  </a:lnTo>
                  <a:lnTo>
                    <a:pt x="5029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3449841" y="635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4" y="3811"/>
                  </a:lnTo>
                  <a:lnTo>
                    <a:pt x="4138" y="403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5" y="19593"/>
                  </a:moveTo>
                  <a:lnTo>
                    <a:pt x="0" y="23567"/>
                  </a:lnTo>
                  <a:lnTo>
                    <a:pt x="893" y="1965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3449912" y="63515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6" y="3998"/>
                  </a:lnTo>
                  <a:lnTo>
                    <a:pt x="4221" y="4003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0" y="19622"/>
                  </a:moveTo>
                  <a:lnTo>
                    <a:pt x="0" y="23571"/>
                  </a:lnTo>
                  <a:lnTo>
                    <a:pt x="133" y="23644"/>
                  </a:lnTo>
                  <a:lnTo>
                    <a:pt x="945" y="1974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3450056" y="63515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8" y="3708"/>
                  </a:lnTo>
                  <a:lnTo>
                    <a:pt x="4160" y="393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0" y="19680"/>
                  </a:moveTo>
                  <a:lnTo>
                    <a:pt x="0" y="23581"/>
                  </a:lnTo>
                  <a:lnTo>
                    <a:pt x="878" y="1974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3450115" y="63516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7" y="3909"/>
                  </a:lnTo>
                  <a:lnTo>
                    <a:pt x="4242" y="3915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6" y="19704"/>
                  </a:moveTo>
                  <a:lnTo>
                    <a:pt x="0" y="23584"/>
                  </a:lnTo>
                  <a:lnTo>
                    <a:pt x="133" y="23657"/>
                  </a:lnTo>
                  <a:lnTo>
                    <a:pt x="931" y="1982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3450257" y="63516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1" y="3613"/>
                  </a:lnTo>
                  <a:lnTo>
                    <a:pt x="4181" y="385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6" y="19758"/>
                  </a:moveTo>
                  <a:lnTo>
                    <a:pt x="0" y="23594"/>
                  </a:lnTo>
                  <a:lnTo>
                    <a:pt x="870" y="1979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3450330" y="63517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9" y="3578"/>
                  </a:lnTo>
                  <a:lnTo>
                    <a:pt x="4188" y="381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0"/>
                  </a:moveTo>
                  <a:lnTo>
                    <a:pt x="0" y="23598"/>
                  </a:lnTo>
                  <a:lnTo>
                    <a:pt x="870" y="1979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3450390" y="6351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6" y="3549"/>
                  </a:lnTo>
                  <a:lnTo>
                    <a:pt x="4195" y="3793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1"/>
                  </a:moveTo>
                  <a:lnTo>
                    <a:pt x="0" y="23602"/>
                  </a:lnTo>
                  <a:lnTo>
                    <a:pt x="871" y="1979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3450461" y="63517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4" y="3516"/>
                  </a:lnTo>
                  <a:lnTo>
                    <a:pt x="4202" y="3762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8" y="19763"/>
                  </a:moveTo>
                  <a:lnTo>
                    <a:pt x="0" y="23607"/>
                  </a:lnTo>
                  <a:lnTo>
                    <a:pt x="871" y="1980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3450532" y="6351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2" y="3482"/>
                  </a:lnTo>
                  <a:lnTo>
                    <a:pt x="4209" y="3731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799" y="19765"/>
                  </a:moveTo>
                  <a:lnTo>
                    <a:pt x="0" y="23611"/>
                  </a:lnTo>
                  <a:lnTo>
                    <a:pt x="872" y="19802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3450602" y="63518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0" y="3448"/>
                  </a:lnTo>
                  <a:lnTo>
                    <a:pt x="4217" y="3700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799" y="19767"/>
                  </a:moveTo>
                  <a:lnTo>
                    <a:pt x="0" y="23616"/>
                  </a:lnTo>
                  <a:lnTo>
                    <a:pt x="872" y="1980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3450664" y="6351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7" y="3419"/>
                  </a:lnTo>
                  <a:lnTo>
                    <a:pt x="4223" y="3674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0" y="19769"/>
                  </a:moveTo>
                  <a:lnTo>
                    <a:pt x="0" y="23620"/>
                  </a:lnTo>
                  <a:lnTo>
                    <a:pt x="873" y="1980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3450735" y="63519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2" y="3640"/>
                  </a:lnTo>
                  <a:lnTo>
                    <a:pt x="4306" y="3645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0" y="19771"/>
                  </a:moveTo>
                  <a:lnTo>
                    <a:pt x="0" y="23624"/>
                  </a:lnTo>
                  <a:lnTo>
                    <a:pt x="133" y="23696"/>
                  </a:lnTo>
                  <a:lnTo>
                    <a:pt x="936" y="19839"/>
                  </a:lnTo>
                  <a:lnTo>
                    <a:pt x="800" y="1977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3450877" y="63519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1" y="3317"/>
                  </a:lnTo>
                  <a:lnTo>
                    <a:pt x="4245" y="3581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1" y="19775"/>
                  </a:moveTo>
                  <a:lnTo>
                    <a:pt x="0" y="23633"/>
                  </a:lnTo>
                  <a:lnTo>
                    <a:pt x="874" y="1981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3450936" y="6352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7" y="3289"/>
                  </a:lnTo>
                  <a:lnTo>
                    <a:pt x="4251" y="355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2" y="19777"/>
                  </a:moveTo>
                  <a:lnTo>
                    <a:pt x="0" y="23637"/>
                  </a:lnTo>
                  <a:lnTo>
                    <a:pt x="875" y="1981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3451010" y="6352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4"/>
                  </a:lnTo>
                  <a:lnTo>
                    <a:pt x="4259" y="3523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2" y="19779"/>
                  </a:moveTo>
                  <a:lnTo>
                    <a:pt x="0" y="23642"/>
                  </a:lnTo>
                  <a:lnTo>
                    <a:pt x="875" y="1981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3451081" y="63520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0"/>
                  </a:lnTo>
                  <a:lnTo>
                    <a:pt x="4266" y="3493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0"/>
                  </a:moveTo>
                  <a:lnTo>
                    <a:pt x="0" y="23646"/>
                  </a:lnTo>
                  <a:lnTo>
                    <a:pt x="876" y="1981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3451151" y="63521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86"/>
                  </a:lnTo>
                  <a:lnTo>
                    <a:pt x="4274" y="3462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3" y="19782"/>
                  </a:moveTo>
                  <a:lnTo>
                    <a:pt x="0" y="23651"/>
                  </a:lnTo>
                  <a:lnTo>
                    <a:pt x="877" y="1981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3451211" y="6352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8" y="3158"/>
                  </a:lnTo>
                  <a:lnTo>
                    <a:pt x="4280" y="343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84"/>
                  </a:moveTo>
                  <a:lnTo>
                    <a:pt x="0" y="23655"/>
                  </a:lnTo>
                  <a:lnTo>
                    <a:pt x="877" y="1982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3451282" y="63521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6" y="3124"/>
                  </a:lnTo>
                  <a:lnTo>
                    <a:pt x="4287" y="340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4" y="19786"/>
                  </a:moveTo>
                  <a:lnTo>
                    <a:pt x="0" y="23659"/>
                  </a:lnTo>
                  <a:lnTo>
                    <a:pt x="878" y="19823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3451355" y="63522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89"/>
                  </a:lnTo>
                  <a:lnTo>
                    <a:pt x="4295" y="3373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5" y="19788"/>
                  </a:moveTo>
                  <a:lnTo>
                    <a:pt x="0" y="23664"/>
                  </a:lnTo>
                  <a:lnTo>
                    <a:pt x="880" y="1981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3451426" y="63522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6"/>
                  </a:lnTo>
                  <a:lnTo>
                    <a:pt x="4302" y="3342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3"/>
                  </a:moveTo>
                  <a:lnTo>
                    <a:pt x="0" y="23669"/>
                  </a:lnTo>
                  <a:lnTo>
                    <a:pt x="887" y="1978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3451497" y="63522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0" y="3022"/>
                  </a:lnTo>
                  <a:lnTo>
                    <a:pt x="4309" y="3312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4" y="19753"/>
                  </a:moveTo>
                  <a:lnTo>
                    <a:pt x="0" y="23673"/>
                  </a:lnTo>
                  <a:lnTo>
                    <a:pt x="894" y="1975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3451556" y="63523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7" y="2994"/>
                  </a:lnTo>
                  <a:lnTo>
                    <a:pt x="4316" y="328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0" y="19729"/>
                  </a:moveTo>
                  <a:lnTo>
                    <a:pt x="0" y="23677"/>
                  </a:lnTo>
                  <a:lnTo>
                    <a:pt x="900" y="1973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3451627" y="6352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5" y="2960"/>
                  </a:lnTo>
                  <a:lnTo>
                    <a:pt x="4323" y="3255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7" y="19699"/>
                  </a:moveTo>
                  <a:lnTo>
                    <a:pt x="0" y="23681"/>
                  </a:lnTo>
                  <a:lnTo>
                    <a:pt x="907" y="1970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3451700" y="63523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3" y="2925"/>
                  </a:lnTo>
                  <a:lnTo>
                    <a:pt x="4330" y="3223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4" y="19669"/>
                  </a:moveTo>
                  <a:lnTo>
                    <a:pt x="0" y="23686"/>
                  </a:lnTo>
                  <a:lnTo>
                    <a:pt x="914" y="1967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3451771" y="63524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1" y="2891"/>
                  </a:lnTo>
                  <a:lnTo>
                    <a:pt x="4338" y="3192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1" y="19640"/>
                  </a:moveTo>
                  <a:lnTo>
                    <a:pt x="0" y="23691"/>
                  </a:lnTo>
                  <a:lnTo>
                    <a:pt x="921" y="1964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3451831" y="6352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8" y="2863"/>
                  </a:lnTo>
                  <a:lnTo>
                    <a:pt x="4344" y="316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7" y="19615"/>
                  </a:moveTo>
                  <a:lnTo>
                    <a:pt x="0" y="23695"/>
                  </a:lnTo>
                  <a:lnTo>
                    <a:pt x="927" y="1961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3451902" y="63524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6" y="2829"/>
                  </a:lnTo>
                  <a:lnTo>
                    <a:pt x="4351" y="3136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4" y="19586"/>
                  </a:moveTo>
                  <a:lnTo>
                    <a:pt x="0" y="23699"/>
                  </a:lnTo>
                  <a:lnTo>
                    <a:pt x="934" y="1959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3451973" y="63525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5"/>
                  </a:lnTo>
                  <a:lnTo>
                    <a:pt x="4359" y="3105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1" y="19556"/>
                  </a:moveTo>
                  <a:lnTo>
                    <a:pt x="0" y="23704"/>
                  </a:lnTo>
                  <a:lnTo>
                    <a:pt x="941" y="1956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3452048" y="63525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1"/>
                  </a:lnTo>
                  <a:lnTo>
                    <a:pt x="4364" y="3073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6" y="19526"/>
                  </a:moveTo>
                  <a:lnTo>
                    <a:pt x="0" y="23695"/>
                  </a:lnTo>
                  <a:lnTo>
                    <a:pt x="946" y="1953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3452113" y="63525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2"/>
                  </a:lnTo>
                  <a:lnTo>
                    <a:pt x="4365" y="304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67" y="19501"/>
                  </a:moveTo>
                  <a:lnTo>
                    <a:pt x="0" y="23677"/>
                  </a:lnTo>
                  <a:lnTo>
                    <a:pt x="947" y="1950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3452189" y="63526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3" y="2698"/>
                  </a:lnTo>
                  <a:lnTo>
                    <a:pt x="4364" y="3029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68" y="19472"/>
                  </a:moveTo>
                  <a:lnTo>
                    <a:pt x="0" y="23654"/>
                  </a:lnTo>
                  <a:lnTo>
                    <a:pt x="948" y="194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3452266" y="63526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356" y="2665"/>
                  </a:lnTo>
                  <a:lnTo>
                    <a:pt x="4347" y="3089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70" y="19442"/>
                  </a:moveTo>
                  <a:lnTo>
                    <a:pt x="0" y="23632"/>
                  </a:lnTo>
                  <a:lnTo>
                    <a:pt x="950" y="1944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3452342" y="63526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1"/>
                  </a:lnTo>
                  <a:lnTo>
                    <a:pt x="4330" y="3149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1" y="19413"/>
                  </a:moveTo>
                  <a:lnTo>
                    <a:pt x="0" y="23609"/>
                  </a:lnTo>
                  <a:lnTo>
                    <a:pt x="951" y="1941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3452409" y="6352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360" y="2601"/>
                  </a:lnTo>
                  <a:lnTo>
                    <a:pt x="4315" y="3202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873" y="19387"/>
                  </a:moveTo>
                  <a:lnTo>
                    <a:pt x="0" y="23590"/>
                  </a:lnTo>
                  <a:lnTo>
                    <a:pt x="953" y="1939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3452485" y="63527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8"/>
                  </a:lnTo>
                  <a:lnTo>
                    <a:pt x="4298" y="3262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4" y="19358"/>
                  </a:moveTo>
                  <a:lnTo>
                    <a:pt x="0" y="23567"/>
                  </a:lnTo>
                  <a:lnTo>
                    <a:pt x="954" y="1936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3452562" y="6352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4"/>
                  </a:lnTo>
                  <a:lnTo>
                    <a:pt x="4280" y="3323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5" y="19329"/>
                  </a:moveTo>
                  <a:lnTo>
                    <a:pt x="0" y="23545"/>
                  </a:lnTo>
                  <a:lnTo>
                    <a:pt x="955" y="1933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3452638" y="6352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500"/>
                  </a:lnTo>
                  <a:lnTo>
                    <a:pt x="4263" y="3383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7" y="19299"/>
                  </a:moveTo>
                  <a:lnTo>
                    <a:pt x="0" y="23522"/>
                  </a:lnTo>
                  <a:lnTo>
                    <a:pt x="957" y="1930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3452715" y="6352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6"/>
                  </a:lnTo>
                  <a:lnTo>
                    <a:pt x="4246" y="3443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78" y="19270"/>
                  </a:moveTo>
                  <a:lnTo>
                    <a:pt x="0" y="23500"/>
                  </a:lnTo>
                  <a:lnTo>
                    <a:pt x="958" y="192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3452782" y="63528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1" y="3401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0" y="19244"/>
                  </a:moveTo>
                  <a:lnTo>
                    <a:pt x="0" y="23480"/>
                  </a:lnTo>
                  <a:lnTo>
                    <a:pt x="960" y="1924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3452858" y="63529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4" y="3462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1" y="19215"/>
                  </a:moveTo>
                  <a:lnTo>
                    <a:pt x="0" y="23457"/>
                  </a:lnTo>
                  <a:lnTo>
                    <a:pt x="961" y="1921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3452934" y="6352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7" y="3522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2" y="19186"/>
                  </a:moveTo>
                  <a:lnTo>
                    <a:pt x="0" y="23435"/>
                  </a:lnTo>
                  <a:lnTo>
                    <a:pt x="962" y="1919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3453011" y="63529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0" y="3582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4" y="19156"/>
                  </a:moveTo>
                  <a:lnTo>
                    <a:pt x="0" y="23413"/>
                  </a:lnTo>
                  <a:lnTo>
                    <a:pt x="964" y="1916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3453075" y="6353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5" y="3633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5" y="19132"/>
                  </a:moveTo>
                  <a:lnTo>
                    <a:pt x="0" y="23394"/>
                  </a:lnTo>
                  <a:lnTo>
                    <a:pt x="965" y="1913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3453154" y="6353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7" y="3695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7" y="19101"/>
                  </a:moveTo>
                  <a:lnTo>
                    <a:pt x="0" y="23370"/>
                  </a:lnTo>
                  <a:lnTo>
                    <a:pt x="966" y="1910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3453231" y="63530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0" y="3756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8" y="19072"/>
                  </a:moveTo>
                  <a:lnTo>
                    <a:pt x="0" y="23348"/>
                  </a:lnTo>
                  <a:lnTo>
                    <a:pt x="968" y="1907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3453307" y="6353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3" y="3816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89" y="19042"/>
                  </a:moveTo>
                  <a:lnTo>
                    <a:pt x="0" y="23325"/>
                  </a:lnTo>
                  <a:lnTo>
                    <a:pt x="969" y="1904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3453371" y="6353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9" y="3867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1" y="19018"/>
                  </a:moveTo>
                  <a:lnTo>
                    <a:pt x="0" y="23307"/>
                  </a:lnTo>
                  <a:lnTo>
                    <a:pt x="971" y="190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3453448" y="63531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21" y="3927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2" y="18988"/>
                  </a:moveTo>
                  <a:lnTo>
                    <a:pt x="0" y="23284"/>
                  </a:lnTo>
                  <a:lnTo>
                    <a:pt x="972" y="1899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3453527" y="6353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3" y="3990"/>
                  </a:lnTo>
                  <a:lnTo>
                    <a:pt x="4899" y="61"/>
                  </a:lnTo>
                  <a:close/>
                </a:path>
                <a:path w="5079" h="23495">
                  <a:moveTo>
                    <a:pt x="893" y="18958"/>
                  </a:moveTo>
                  <a:lnTo>
                    <a:pt x="0" y="23261"/>
                  </a:lnTo>
                  <a:lnTo>
                    <a:pt x="973" y="1896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3453603" y="63532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6" y="4022"/>
                  </a:lnTo>
                  <a:lnTo>
                    <a:pt x="4885" y="79"/>
                  </a:lnTo>
                  <a:close/>
                </a:path>
                <a:path w="5079" h="23495">
                  <a:moveTo>
                    <a:pt x="895" y="18901"/>
                  </a:moveTo>
                  <a:lnTo>
                    <a:pt x="0" y="23211"/>
                  </a:lnTo>
                  <a:lnTo>
                    <a:pt x="975" y="1890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3453668" y="63533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72" y="4035"/>
                  </a:lnTo>
                  <a:lnTo>
                    <a:pt x="4873" y="79"/>
                  </a:lnTo>
                  <a:close/>
                </a:path>
                <a:path w="5079" h="23495">
                  <a:moveTo>
                    <a:pt x="896" y="18838"/>
                  </a:moveTo>
                  <a:lnTo>
                    <a:pt x="0" y="23154"/>
                  </a:lnTo>
                  <a:lnTo>
                    <a:pt x="976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3453744" y="63534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55" y="4050"/>
                  </a:lnTo>
                  <a:lnTo>
                    <a:pt x="4859" y="79"/>
                  </a:lnTo>
                  <a:close/>
                </a:path>
                <a:path w="5079" h="23495">
                  <a:moveTo>
                    <a:pt x="898" y="18764"/>
                  </a:moveTo>
                  <a:lnTo>
                    <a:pt x="0" y="23086"/>
                  </a:lnTo>
                  <a:lnTo>
                    <a:pt x="977" y="1876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3453821" y="63534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37" y="4065"/>
                  </a:lnTo>
                  <a:lnTo>
                    <a:pt x="4845" y="79"/>
                  </a:lnTo>
                  <a:close/>
                </a:path>
                <a:path w="5079" h="23495">
                  <a:moveTo>
                    <a:pt x="899" y="18690"/>
                  </a:moveTo>
                  <a:lnTo>
                    <a:pt x="0" y="23019"/>
                  </a:lnTo>
                  <a:lnTo>
                    <a:pt x="979" y="186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3453900" y="6353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20" y="4081"/>
                  </a:lnTo>
                  <a:lnTo>
                    <a:pt x="4830" y="79"/>
                  </a:lnTo>
                  <a:close/>
                </a:path>
                <a:path w="5079" h="23495">
                  <a:moveTo>
                    <a:pt x="900" y="18612"/>
                  </a:moveTo>
                  <a:lnTo>
                    <a:pt x="0" y="22949"/>
                  </a:lnTo>
                  <a:lnTo>
                    <a:pt x="980" y="18617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3453964" y="63536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05" y="4094"/>
                  </a:lnTo>
                  <a:lnTo>
                    <a:pt x="4819" y="79"/>
                  </a:lnTo>
                  <a:close/>
                </a:path>
                <a:path w="5079" h="23495">
                  <a:moveTo>
                    <a:pt x="982" y="18553"/>
                  </a:moveTo>
                  <a:lnTo>
                    <a:pt x="0" y="22892"/>
                  </a:lnTo>
                  <a:lnTo>
                    <a:pt x="982" y="18553"/>
                  </a:lnTo>
                  <a:close/>
                </a:path>
                <a:path w="5079" h="23495">
                  <a:moveTo>
                    <a:pt x="902" y="18550"/>
                  </a:moveTo>
                  <a:close/>
                </a:path>
                <a:path w="5079" h="23495">
                  <a:moveTo>
                    <a:pt x="958" y="18552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3454045" y="63537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7" y="0"/>
                  </a:moveTo>
                  <a:lnTo>
                    <a:pt x="3883" y="4109"/>
                  </a:lnTo>
                  <a:lnTo>
                    <a:pt x="4800" y="79"/>
                  </a:lnTo>
                  <a:close/>
                </a:path>
                <a:path w="5079" h="22860">
                  <a:moveTo>
                    <a:pt x="990" y="18423"/>
                  </a:moveTo>
                  <a:lnTo>
                    <a:pt x="0" y="22803"/>
                  </a:lnTo>
                  <a:lnTo>
                    <a:pt x="990" y="1842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3454129" y="63537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6" y="0"/>
                  </a:moveTo>
                  <a:lnTo>
                    <a:pt x="3859" y="4125"/>
                  </a:lnTo>
                  <a:lnTo>
                    <a:pt x="4779" y="79"/>
                  </a:lnTo>
                  <a:close/>
                </a:path>
                <a:path w="5079" h="22860">
                  <a:moveTo>
                    <a:pt x="993" y="18305"/>
                  </a:moveTo>
                  <a:lnTo>
                    <a:pt x="0" y="22699"/>
                  </a:lnTo>
                  <a:lnTo>
                    <a:pt x="993" y="1830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3454213" y="63538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4" y="0"/>
                  </a:moveTo>
                  <a:lnTo>
                    <a:pt x="3834" y="4140"/>
                  </a:lnTo>
                  <a:lnTo>
                    <a:pt x="4757" y="79"/>
                  </a:lnTo>
                  <a:close/>
                </a:path>
                <a:path w="5079" h="22860">
                  <a:moveTo>
                    <a:pt x="996" y="18187"/>
                  </a:moveTo>
                  <a:lnTo>
                    <a:pt x="889" y="18316"/>
                  </a:lnTo>
                  <a:lnTo>
                    <a:pt x="0" y="22596"/>
                  </a:lnTo>
                  <a:lnTo>
                    <a:pt x="996" y="1818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3454297" y="63539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3" y="0"/>
                  </a:moveTo>
                  <a:lnTo>
                    <a:pt x="3810" y="4155"/>
                  </a:lnTo>
                  <a:lnTo>
                    <a:pt x="4736" y="79"/>
                  </a:lnTo>
                  <a:close/>
                </a:path>
                <a:path w="5079" h="22860">
                  <a:moveTo>
                    <a:pt x="999" y="18069"/>
                  </a:moveTo>
                  <a:lnTo>
                    <a:pt x="884" y="18238"/>
                  </a:lnTo>
                  <a:lnTo>
                    <a:pt x="0" y="22493"/>
                  </a:lnTo>
                  <a:lnTo>
                    <a:pt x="999" y="1806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3454370" y="63540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4" y="0"/>
                  </a:moveTo>
                  <a:lnTo>
                    <a:pt x="3788" y="4168"/>
                  </a:lnTo>
                  <a:lnTo>
                    <a:pt x="4717" y="79"/>
                  </a:lnTo>
                  <a:close/>
                </a:path>
                <a:path w="5079" h="22860">
                  <a:moveTo>
                    <a:pt x="1002" y="17966"/>
                  </a:moveTo>
                  <a:lnTo>
                    <a:pt x="879" y="18169"/>
                  </a:lnTo>
                  <a:lnTo>
                    <a:pt x="0" y="22403"/>
                  </a:lnTo>
                  <a:lnTo>
                    <a:pt x="1002" y="1796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3454454" y="63540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3" y="0"/>
                  </a:moveTo>
                  <a:lnTo>
                    <a:pt x="3763" y="4184"/>
                  </a:lnTo>
                  <a:lnTo>
                    <a:pt x="4695" y="79"/>
                  </a:lnTo>
                  <a:close/>
                </a:path>
                <a:path w="5079" h="22860">
                  <a:moveTo>
                    <a:pt x="1005" y="17848"/>
                  </a:moveTo>
                  <a:lnTo>
                    <a:pt x="0" y="22300"/>
                  </a:lnTo>
                  <a:lnTo>
                    <a:pt x="1005" y="1784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3454537" y="63541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39" y="4199"/>
                  </a:lnTo>
                  <a:lnTo>
                    <a:pt x="4674" y="79"/>
                  </a:lnTo>
                  <a:close/>
                </a:path>
                <a:path w="5079" h="22225">
                  <a:moveTo>
                    <a:pt x="1008" y="17731"/>
                  </a:moveTo>
                  <a:lnTo>
                    <a:pt x="0" y="22197"/>
                  </a:lnTo>
                  <a:lnTo>
                    <a:pt x="1008" y="1773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3454621" y="63542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714" y="4214"/>
                  </a:lnTo>
                  <a:lnTo>
                    <a:pt x="4653" y="79"/>
                  </a:lnTo>
                  <a:close/>
                </a:path>
                <a:path w="5079" h="22225">
                  <a:moveTo>
                    <a:pt x="1011" y="17613"/>
                  </a:moveTo>
                  <a:lnTo>
                    <a:pt x="0" y="22093"/>
                  </a:lnTo>
                  <a:lnTo>
                    <a:pt x="1011" y="1761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3454692" y="63543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694" y="4227"/>
                  </a:lnTo>
                  <a:lnTo>
                    <a:pt x="4635" y="79"/>
                  </a:lnTo>
                  <a:close/>
                </a:path>
                <a:path w="5079" h="22225">
                  <a:moveTo>
                    <a:pt x="1014" y="17514"/>
                  </a:moveTo>
                  <a:lnTo>
                    <a:pt x="0" y="22007"/>
                  </a:lnTo>
                  <a:lnTo>
                    <a:pt x="1014" y="1751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3454779" y="6354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0" y="0"/>
                  </a:moveTo>
                  <a:lnTo>
                    <a:pt x="3668" y="4243"/>
                  </a:lnTo>
                  <a:lnTo>
                    <a:pt x="4613" y="79"/>
                  </a:lnTo>
                  <a:close/>
                </a:path>
                <a:path w="5079" h="22225">
                  <a:moveTo>
                    <a:pt x="1017" y="17393"/>
                  </a:moveTo>
                  <a:lnTo>
                    <a:pt x="0" y="21900"/>
                  </a:lnTo>
                  <a:lnTo>
                    <a:pt x="1017" y="1739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3454862" y="63544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8" y="0"/>
                  </a:moveTo>
                  <a:lnTo>
                    <a:pt x="3644" y="4258"/>
                  </a:lnTo>
                  <a:lnTo>
                    <a:pt x="4591" y="79"/>
                  </a:lnTo>
                  <a:close/>
                </a:path>
                <a:path w="5079" h="22225">
                  <a:moveTo>
                    <a:pt x="1020" y="17275"/>
                  </a:moveTo>
                  <a:lnTo>
                    <a:pt x="0" y="21797"/>
                  </a:lnTo>
                  <a:lnTo>
                    <a:pt x="1020" y="1727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3454946" y="63545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619" y="4273"/>
                  </a:lnTo>
                  <a:lnTo>
                    <a:pt x="4570" y="79"/>
                  </a:lnTo>
                  <a:close/>
                </a:path>
                <a:path w="5079" h="22225">
                  <a:moveTo>
                    <a:pt x="1023" y="17157"/>
                  </a:moveTo>
                  <a:lnTo>
                    <a:pt x="0" y="21693"/>
                  </a:lnTo>
                  <a:lnTo>
                    <a:pt x="1023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3455017" y="63546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89" y="0"/>
                  </a:moveTo>
                  <a:lnTo>
                    <a:pt x="3598" y="4286"/>
                  </a:lnTo>
                  <a:lnTo>
                    <a:pt x="3648" y="4431"/>
                  </a:lnTo>
                  <a:lnTo>
                    <a:pt x="4426" y="682"/>
                  </a:lnTo>
                  <a:lnTo>
                    <a:pt x="4489" y="0"/>
                  </a:lnTo>
                  <a:close/>
                </a:path>
                <a:path w="5079" h="22225">
                  <a:moveTo>
                    <a:pt x="1025" y="17058"/>
                  </a:moveTo>
                  <a:lnTo>
                    <a:pt x="0" y="21607"/>
                  </a:lnTo>
                  <a:lnTo>
                    <a:pt x="1025" y="1705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3455101" y="635470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7" y="0"/>
                  </a:moveTo>
                  <a:lnTo>
                    <a:pt x="3563" y="4351"/>
                  </a:lnTo>
                  <a:lnTo>
                    <a:pt x="3605" y="4534"/>
                  </a:lnTo>
                  <a:lnTo>
                    <a:pt x="4421" y="603"/>
                  </a:lnTo>
                  <a:lnTo>
                    <a:pt x="4467" y="0"/>
                  </a:lnTo>
                  <a:close/>
                </a:path>
                <a:path w="5079" h="21589">
                  <a:moveTo>
                    <a:pt x="1028" y="16940"/>
                  </a:moveTo>
                  <a:lnTo>
                    <a:pt x="0" y="21504"/>
                  </a:lnTo>
                  <a:lnTo>
                    <a:pt x="1028" y="169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3455187" y="63547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5" y="0"/>
                  </a:moveTo>
                  <a:lnTo>
                    <a:pt x="3519" y="4457"/>
                  </a:lnTo>
                  <a:lnTo>
                    <a:pt x="3561" y="4641"/>
                  </a:lnTo>
                  <a:lnTo>
                    <a:pt x="4416" y="522"/>
                  </a:lnTo>
                  <a:lnTo>
                    <a:pt x="4445" y="0"/>
                  </a:lnTo>
                  <a:close/>
                </a:path>
                <a:path w="4445" h="21589">
                  <a:moveTo>
                    <a:pt x="1032" y="16819"/>
                  </a:moveTo>
                  <a:lnTo>
                    <a:pt x="0" y="21397"/>
                  </a:lnTo>
                  <a:lnTo>
                    <a:pt x="1032" y="168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3455271" y="63548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4" y="0"/>
                  </a:moveTo>
                  <a:lnTo>
                    <a:pt x="3476" y="4560"/>
                  </a:lnTo>
                  <a:lnTo>
                    <a:pt x="3518" y="4744"/>
                  </a:lnTo>
                  <a:lnTo>
                    <a:pt x="4411" y="443"/>
                  </a:lnTo>
                  <a:lnTo>
                    <a:pt x="4424" y="0"/>
                  </a:lnTo>
                  <a:close/>
                </a:path>
                <a:path w="4445" h="21589">
                  <a:moveTo>
                    <a:pt x="1042" y="16666"/>
                  </a:moveTo>
                  <a:lnTo>
                    <a:pt x="0" y="21294"/>
                  </a:lnTo>
                  <a:lnTo>
                    <a:pt x="1042" y="1666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3455341" y="635493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6" y="0"/>
                  </a:moveTo>
                  <a:lnTo>
                    <a:pt x="3440" y="4646"/>
                  </a:lnTo>
                  <a:lnTo>
                    <a:pt x="3482" y="4830"/>
                  </a:lnTo>
                  <a:lnTo>
                    <a:pt x="4407" y="377"/>
                  </a:lnTo>
                  <a:lnTo>
                    <a:pt x="4406" y="0"/>
                  </a:lnTo>
                  <a:close/>
                </a:path>
                <a:path w="4445" h="21589">
                  <a:moveTo>
                    <a:pt x="1055" y="16518"/>
                  </a:moveTo>
                  <a:lnTo>
                    <a:pt x="0" y="21207"/>
                  </a:lnTo>
                  <a:lnTo>
                    <a:pt x="1055" y="1651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3455425" y="635501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4" y="0"/>
                  </a:moveTo>
                  <a:lnTo>
                    <a:pt x="3397" y="4750"/>
                  </a:lnTo>
                  <a:lnTo>
                    <a:pt x="3439" y="4934"/>
                  </a:lnTo>
                  <a:lnTo>
                    <a:pt x="4402" y="298"/>
                  </a:lnTo>
                  <a:lnTo>
                    <a:pt x="4384" y="0"/>
                  </a:lnTo>
                  <a:close/>
                </a:path>
                <a:path w="4445" h="21589">
                  <a:moveTo>
                    <a:pt x="1070" y="16341"/>
                  </a:moveTo>
                  <a:lnTo>
                    <a:pt x="0" y="21104"/>
                  </a:lnTo>
                  <a:lnTo>
                    <a:pt x="1070" y="1634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3455509" y="63550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3" y="0"/>
                  </a:moveTo>
                  <a:lnTo>
                    <a:pt x="3355" y="4852"/>
                  </a:lnTo>
                  <a:lnTo>
                    <a:pt x="3396" y="5036"/>
                  </a:lnTo>
                  <a:lnTo>
                    <a:pt x="4397" y="219"/>
                  </a:lnTo>
                  <a:lnTo>
                    <a:pt x="4363" y="0"/>
                  </a:lnTo>
                  <a:close/>
                </a:path>
                <a:path w="4445" h="21589">
                  <a:moveTo>
                    <a:pt x="1085" y="16166"/>
                  </a:moveTo>
                  <a:lnTo>
                    <a:pt x="0" y="21001"/>
                  </a:lnTo>
                  <a:lnTo>
                    <a:pt x="1085" y="1616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3455596" y="63551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1" y="0"/>
                  </a:moveTo>
                  <a:lnTo>
                    <a:pt x="3310" y="4959"/>
                  </a:lnTo>
                  <a:lnTo>
                    <a:pt x="3352" y="5143"/>
                  </a:lnTo>
                  <a:lnTo>
                    <a:pt x="4391" y="138"/>
                  </a:lnTo>
                  <a:lnTo>
                    <a:pt x="4341" y="0"/>
                  </a:lnTo>
                  <a:close/>
                </a:path>
                <a:path w="4445" h="20954">
                  <a:moveTo>
                    <a:pt x="1101" y="15983"/>
                  </a:moveTo>
                  <a:lnTo>
                    <a:pt x="0" y="20894"/>
                  </a:lnTo>
                  <a:lnTo>
                    <a:pt x="1101" y="1598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3455666" y="635523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274" y="5045"/>
                  </a:lnTo>
                  <a:lnTo>
                    <a:pt x="3316" y="5229"/>
                  </a:lnTo>
                  <a:lnTo>
                    <a:pt x="4386" y="79"/>
                  </a:lnTo>
                  <a:close/>
                </a:path>
                <a:path w="4445" h="20954">
                  <a:moveTo>
                    <a:pt x="1113" y="15835"/>
                  </a:moveTo>
                  <a:lnTo>
                    <a:pt x="0" y="20808"/>
                  </a:lnTo>
                  <a:lnTo>
                    <a:pt x="1113" y="1583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3455750" y="63553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28" y="15660"/>
                  </a:moveTo>
                  <a:lnTo>
                    <a:pt x="0" y="20705"/>
                  </a:lnTo>
                  <a:lnTo>
                    <a:pt x="1128" y="15660"/>
                  </a:lnTo>
                  <a:close/>
                </a:path>
                <a:path w="4445" h="20954">
                  <a:moveTo>
                    <a:pt x="4301" y="0"/>
                  </a:moveTo>
                  <a:lnTo>
                    <a:pt x="3232" y="5148"/>
                  </a:lnTo>
                  <a:lnTo>
                    <a:pt x="3273" y="5332"/>
                  </a:lnTo>
                  <a:lnTo>
                    <a:pt x="4364" y="7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3455834" y="63553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83"/>
                  </a:moveTo>
                  <a:lnTo>
                    <a:pt x="0" y="20601"/>
                  </a:lnTo>
                  <a:lnTo>
                    <a:pt x="1144" y="15483"/>
                  </a:lnTo>
                  <a:close/>
                </a:path>
                <a:path w="4445" h="20954">
                  <a:moveTo>
                    <a:pt x="4280" y="0"/>
                  </a:moveTo>
                  <a:lnTo>
                    <a:pt x="3189" y="5251"/>
                  </a:lnTo>
                  <a:lnTo>
                    <a:pt x="3230" y="5435"/>
                  </a:lnTo>
                  <a:lnTo>
                    <a:pt x="4336" y="10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3455918" y="63555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7"/>
                  </a:moveTo>
                  <a:lnTo>
                    <a:pt x="0" y="20468"/>
                  </a:lnTo>
                  <a:lnTo>
                    <a:pt x="1159" y="15277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6" y="5324"/>
                  </a:lnTo>
                  <a:lnTo>
                    <a:pt x="3187" y="5508"/>
                  </a:lnTo>
                  <a:lnTo>
                    <a:pt x="4307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3456005" y="635562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56"/>
                  </a:moveTo>
                  <a:lnTo>
                    <a:pt x="0" y="20322"/>
                  </a:lnTo>
                  <a:lnTo>
                    <a:pt x="1174" y="15056"/>
                  </a:lnTo>
                  <a:close/>
                </a:path>
                <a:path w="4445" h="20320">
                  <a:moveTo>
                    <a:pt x="4222" y="0"/>
                  </a:moveTo>
                  <a:lnTo>
                    <a:pt x="3102" y="5391"/>
                  </a:lnTo>
                  <a:lnTo>
                    <a:pt x="3143" y="5575"/>
                  </a:lnTo>
                  <a:lnTo>
                    <a:pt x="4277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3456075" y="63557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7" y="14876"/>
                  </a:moveTo>
                  <a:lnTo>
                    <a:pt x="0" y="20204"/>
                  </a:lnTo>
                  <a:lnTo>
                    <a:pt x="1187" y="14876"/>
                  </a:lnTo>
                  <a:close/>
                </a:path>
                <a:path w="4445" h="20320">
                  <a:moveTo>
                    <a:pt x="4197" y="0"/>
                  </a:moveTo>
                  <a:lnTo>
                    <a:pt x="3066" y="5446"/>
                  </a:lnTo>
                  <a:lnTo>
                    <a:pt x="3107" y="5630"/>
                  </a:lnTo>
                  <a:lnTo>
                    <a:pt x="4252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3456159" y="63558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2" y="14662"/>
                  </a:moveTo>
                  <a:lnTo>
                    <a:pt x="0" y="20062"/>
                  </a:lnTo>
                  <a:lnTo>
                    <a:pt x="1202" y="14662"/>
                  </a:lnTo>
                  <a:close/>
                </a:path>
                <a:path w="4445" h="20320">
                  <a:moveTo>
                    <a:pt x="4168" y="0"/>
                  </a:moveTo>
                  <a:lnTo>
                    <a:pt x="3023" y="5511"/>
                  </a:lnTo>
                  <a:lnTo>
                    <a:pt x="3064" y="5695"/>
                  </a:lnTo>
                  <a:lnTo>
                    <a:pt x="4223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3456243" y="63559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7" y="14448"/>
                  </a:moveTo>
                  <a:lnTo>
                    <a:pt x="0" y="19921"/>
                  </a:lnTo>
                  <a:lnTo>
                    <a:pt x="1217" y="14448"/>
                  </a:lnTo>
                  <a:close/>
                </a:path>
                <a:path w="4445" h="20320">
                  <a:moveTo>
                    <a:pt x="4139" y="0"/>
                  </a:moveTo>
                  <a:lnTo>
                    <a:pt x="2980" y="5575"/>
                  </a:lnTo>
                  <a:lnTo>
                    <a:pt x="3022" y="5760"/>
                  </a:lnTo>
                  <a:lnTo>
                    <a:pt x="4194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3456327" y="63560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33"/>
                  </a:moveTo>
                  <a:lnTo>
                    <a:pt x="0" y="19780"/>
                  </a:lnTo>
                  <a:lnTo>
                    <a:pt x="1233" y="14233"/>
                  </a:lnTo>
                  <a:close/>
                </a:path>
                <a:path w="4445" h="20320">
                  <a:moveTo>
                    <a:pt x="4109" y="0"/>
                  </a:moveTo>
                  <a:lnTo>
                    <a:pt x="2937" y="5641"/>
                  </a:lnTo>
                  <a:lnTo>
                    <a:pt x="2979" y="5825"/>
                  </a:lnTo>
                  <a:lnTo>
                    <a:pt x="4164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3456400" y="63561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46" y="14047"/>
                  </a:moveTo>
                  <a:lnTo>
                    <a:pt x="0" y="19657"/>
                  </a:lnTo>
                  <a:lnTo>
                    <a:pt x="1246" y="14047"/>
                  </a:lnTo>
                  <a:close/>
                </a:path>
                <a:path w="4445" h="19685">
                  <a:moveTo>
                    <a:pt x="4084" y="0"/>
                  </a:moveTo>
                  <a:lnTo>
                    <a:pt x="2900" y="5697"/>
                  </a:lnTo>
                  <a:lnTo>
                    <a:pt x="2941" y="5882"/>
                  </a:lnTo>
                  <a:lnTo>
                    <a:pt x="4139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3456484" y="63562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1" y="13833"/>
                  </a:moveTo>
                  <a:lnTo>
                    <a:pt x="0" y="19516"/>
                  </a:lnTo>
                  <a:lnTo>
                    <a:pt x="1261" y="13833"/>
                  </a:lnTo>
                  <a:close/>
                </a:path>
                <a:path w="4445" h="19685">
                  <a:moveTo>
                    <a:pt x="4054" y="0"/>
                  </a:moveTo>
                  <a:lnTo>
                    <a:pt x="2857" y="5762"/>
                  </a:lnTo>
                  <a:lnTo>
                    <a:pt x="2899" y="5946"/>
                  </a:lnTo>
                  <a:lnTo>
                    <a:pt x="4109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3456568" y="63564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4" y="13532"/>
                  </a:moveTo>
                  <a:lnTo>
                    <a:pt x="1175" y="13718"/>
                  </a:lnTo>
                  <a:lnTo>
                    <a:pt x="0" y="19374"/>
                  </a:lnTo>
                  <a:lnTo>
                    <a:pt x="158" y="19328"/>
                  </a:lnTo>
                  <a:lnTo>
                    <a:pt x="1364" y="13532"/>
                  </a:lnTo>
                  <a:close/>
                </a:path>
                <a:path w="4445" h="19685">
                  <a:moveTo>
                    <a:pt x="4025" y="0"/>
                  </a:moveTo>
                  <a:lnTo>
                    <a:pt x="2814" y="5827"/>
                  </a:lnTo>
                  <a:lnTo>
                    <a:pt x="2877" y="6262"/>
                  </a:lnTo>
                  <a:lnTo>
                    <a:pt x="4133" y="230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3456722" y="63566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4" y="13225"/>
                  </a:moveTo>
                  <a:lnTo>
                    <a:pt x="0" y="19115"/>
                  </a:lnTo>
                  <a:lnTo>
                    <a:pt x="1304" y="13225"/>
                  </a:lnTo>
                  <a:close/>
                </a:path>
                <a:path w="4445" h="19685">
                  <a:moveTo>
                    <a:pt x="3971" y="0"/>
                  </a:moveTo>
                  <a:lnTo>
                    <a:pt x="2722" y="6010"/>
                  </a:lnTo>
                  <a:lnTo>
                    <a:pt x="2731" y="6355"/>
                  </a:lnTo>
                  <a:lnTo>
                    <a:pt x="4026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3456809" y="635674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8" y="12917"/>
                  </a:moveTo>
                  <a:lnTo>
                    <a:pt x="1218" y="13103"/>
                  </a:lnTo>
                  <a:lnTo>
                    <a:pt x="0" y="18969"/>
                  </a:lnTo>
                  <a:lnTo>
                    <a:pt x="158" y="18923"/>
                  </a:lnTo>
                  <a:lnTo>
                    <a:pt x="1408" y="12917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44" y="6241"/>
                  </a:lnTo>
                  <a:lnTo>
                    <a:pt x="2660" y="6902"/>
                  </a:lnTo>
                  <a:lnTo>
                    <a:pt x="4048" y="230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3456977" y="635697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0" y="12482"/>
                  </a:moveTo>
                  <a:lnTo>
                    <a:pt x="1249" y="12675"/>
                  </a:lnTo>
                  <a:lnTo>
                    <a:pt x="0" y="18687"/>
                  </a:lnTo>
                  <a:lnTo>
                    <a:pt x="158" y="18641"/>
                  </a:lnTo>
                  <a:lnTo>
                    <a:pt x="1440" y="12482"/>
                  </a:lnTo>
                  <a:close/>
                </a:path>
                <a:path w="4445" h="19050">
                  <a:moveTo>
                    <a:pt x="3882" y="0"/>
                  </a:moveTo>
                  <a:lnTo>
                    <a:pt x="2493" y="6687"/>
                  </a:lnTo>
                  <a:lnTo>
                    <a:pt x="2509" y="7346"/>
                  </a:lnTo>
                  <a:lnTo>
                    <a:pt x="3990" y="230"/>
                  </a:lnTo>
                  <a:lnTo>
                    <a:pt x="388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3457131" y="635719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23" y="11963"/>
                  </a:moveTo>
                  <a:lnTo>
                    <a:pt x="1276" y="12281"/>
                  </a:lnTo>
                  <a:lnTo>
                    <a:pt x="0" y="18427"/>
                  </a:lnTo>
                  <a:lnTo>
                    <a:pt x="1423" y="11963"/>
                  </a:lnTo>
                  <a:close/>
                </a:path>
                <a:path w="4445" h="19050">
                  <a:moveTo>
                    <a:pt x="3828" y="0"/>
                  </a:moveTo>
                  <a:lnTo>
                    <a:pt x="2353" y="7098"/>
                  </a:lnTo>
                  <a:lnTo>
                    <a:pt x="2362" y="7443"/>
                  </a:lnTo>
                  <a:lnTo>
                    <a:pt x="3883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3457218" y="635731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87" y="11511"/>
                  </a:moveTo>
                  <a:lnTo>
                    <a:pt x="1338" y="11840"/>
                  </a:lnTo>
                  <a:lnTo>
                    <a:pt x="0" y="18281"/>
                  </a:lnTo>
                  <a:lnTo>
                    <a:pt x="1487" y="11511"/>
                  </a:lnTo>
                  <a:close/>
                </a:path>
                <a:path w="4445" h="18414">
                  <a:moveTo>
                    <a:pt x="3798" y="0"/>
                  </a:moveTo>
                  <a:lnTo>
                    <a:pt x="2275" y="7328"/>
                  </a:lnTo>
                  <a:lnTo>
                    <a:pt x="2284" y="7673"/>
                  </a:lnTo>
                  <a:lnTo>
                    <a:pt x="3853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3457301" y="635743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80" y="10782"/>
                  </a:moveTo>
                  <a:lnTo>
                    <a:pt x="1400" y="11400"/>
                  </a:lnTo>
                  <a:lnTo>
                    <a:pt x="0" y="18140"/>
                  </a:lnTo>
                  <a:lnTo>
                    <a:pt x="158" y="18094"/>
                  </a:lnTo>
                  <a:lnTo>
                    <a:pt x="1680" y="10782"/>
                  </a:lnTo>
                  <a:close/>
                </a:path>
                <a:path w="4445" h="18414">
                  <a:moveTo>
                    <a:pt x="3769" y="0"/>
                  </a:moveTo>
                  <a:lnTo>
                    <a:pt x="2199" y="7551"/>
                  </a:lnTo>
                  <a:lnTo>
                    <a:pt x="2215" y="8209"/>
                  </a:lnTo>
                  <a:lnTo>
                    <a:pt x="3876" y="230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3457448" y="636027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771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252"/>
                  </a:lnTo>
                  <a:lnTo>
                    <a:pt x="1295" y="15252"/>
                  </a:lnTo>
                  <a:lnTo>
                    <a:pt x="1295" y="698"/>
                  </a:lnTo>
                  <a:lnTo>
                    <a:pt x="3771" y="698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3457537" y="636027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3835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227"/>
                  </a:lnTo>
                  <a:lnTo>
                    <a:pt x="1206" y="15227"/>
                  </a:lnTo>
                  <a:lnTo>
                    <a:pt x="1206" y="698"/>
                  </a:lnTo>
                  <a:lnTo>
                    <a:pt x="3835" y="698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3457778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657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63"/>
                  </a:lnTo>
                  <a:lnTo>
                    <a:pt x="965" y="15163"/>
                  </a:lnTo>
                  <a:lnTo>
                    <a:pt x="965" y="698"/>
                  </a:lnTo>
                  <a:lnTo>
                    <a:pt x="3657" y="698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3457854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632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38"/>
                  </a:lnTo>
                  <a:lnTo>
                    <a:pt x="889" y="15138"/>
                  </a:lnTo>
                  <a:lnTo>
                    <a:pt x="889" y="698"/>
                  </a:lnTo>
                  <a:lnTo>
                    <a:pt x="3632" y="698"/>
                  </a:lnTo>
                  <a:lnTo>
                    <a:pt x="363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3457943" y="6360274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3810" y="0"/>
                  </a:moveTo>
                  <a:lnTo>
                    <a:pt x="0" y="0"/>
                  </a:lnTo>
                  <a:lnTo>
                    <a:pt x="0" y="698"/>
                  </a:lnTo>
                  <a:lnTo>
                    <a:pt x="0" y="15113"/>
                  </a:lnTo>
                  <a:lnTo>
                    <a:pt x="800" y="15113"/>
                  </a:lnTo>
                  <a:lnTo>
                    <a:pt x="800" y="698"/>
                  </a:lnTo>
                  <a:lnTo>
                    <a:pt x="3810" y="69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3458400" y="6360274"/>
              <a:ext cx="4445" cy="15240"/>
            </a:xfrm>
            <a:custGeom>
              <a:avLst/>
              <a:gdLst/>
              <a:ahLst/>
              <a:cxnLst/>
              <a:rect l="l" t="t" r="r" b="b"/>
              <a:pathLst>
                <a:path w="4445" h="15239">
                  <a:moveTo>
                    <a:pt x="4254" y="0"/>
                  </a:moveTo>
                  <a:lnTo>
                    <a:pt x="4254" y="0"/>
                  </a:lnTo>
                  <a:lnTo>
                    <a:pt x="0" y="0"/>
                  </a:lnTo>
                  <a:lnTo>
                    <a:pt x="0" y="698"/>
                  </a:lnTo>
                  <a:lnTo>
                    <a:pt x="0" y="14770"/>
                  </a:lnTo>
                  <a:lnTo>
                    <a:pt x="3403" y="14770"/>
                  </a:lnTo>
                  <a:lnTo>
                    <a:pt x="3454" y="14592"/>
                  </a:lnTo>
                  <a:lnTo>
                    <a:pt x="4254" y="14592"/>
                  </a:lnTo>
                  <a:lnTo>
                    <a:pt x="4254" y="698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3443542" y="6350736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29" y="868"/>
                  </a:moveTo>
                  <a:lnTo>
                    <a:pt x="0" y="13766"/>
                  </a:lnTo>
                  <a:lnTo>
                    <a:pt x="230" y="17729"/>
                  </a:lnTo>
                  <a:lnTo>
                    <a:pt x="2259" y="22821"/>
                  </a:lnTo>
                  <a:lnTo>
                    <a:pt x="6514" y="25158"/>
                  </a:lnTo>
                  <a:lnTo>
                    <a:pt x="7708" y="25793"/>
                  </a:lnTo>
                  <a:lnTo>
                    <a:pt x="9029" y="26149"/>
                  </a:lnTo>
                  <a:lnTo>
                    <a:pt x="11086" y="26149"/>
                  </a:lnTo>
                  <a:lnTo>
                    <a:pt x="11784" y="26060"/>
                  </a:lnTo>
                  <a:lnTo>
                    <a:pt x="14947" y="25133"/>
                  </a:lnTo>
                  <a:lnTo>
                    <a:pt x="15174" y="24904"/>
                  </a:lnTo>
                  <a:lnTo>
                    <a:pt x="9244" y="24904"/>
                  </a:lnTo>
                  <a:lnTo>
                    <a:pt x="8114" y="24612"/>
                  </a:lnTo>
                  <a:lnTo>
                    <a:pt x="3402" y="22072"/>
                  </a:lnTo>
                  <a:lnTo>
                    <a:pt x="1480" y="17462"/>
                  </a:lnTo>
                  <a:lnTo>
                    <a:pt x="1372" y="16357"/>
                  </a:lnTo>
                  <a:lnTo>
                    <a:pt x="1207" y="13144"/>
                  </a:lnTo>
                  <a:lnTo>
                    <a:pt x="570" y="13144"/>
                  </a:lnTo>
                  <a:lnTo>
                    <a:pt x="1205" y="13106"/>
                  </a:lnTo>
                  <a:lnTo>
                    <a:pt x="1315" y="9842"/>
                  </a:lnTo>
                  <a:lnTo>
                    <a:pt x="1561" y="8356"/>
                  </a:lnTo>
                  <a:lnTo>
                    <a:pt x="3250" y="4508"/>
                  </a:lnTo>
                  <a:lnTo>
                    <a:pt x="4520" y="2882"/>
                  </a:lnTo>
                  <a:lnTo>
                    <a:pt x="7212" y="1473"/>
                  </a:lnTo>
                  <a:lnTo>
                    <a:pt x="7477" y="1409"/>
                  </a:lnTo>
                  <a:lnTo>
                    <a:pt x="6019" y="1409"/>
                  </a:lnTo>
                  <a:lnTo>
                    <a:pt x="5729" y="868"/>
                  </a:lnTo>
                  <a:close/>
                </a:path>
                <a:path w="19685" h="26670">
                  <a:moveTo>
                    <a:pt x="12673" y="774"/>
                  </a:moveTo>
                  <a:lnTo>
                    <a:pt x="12383" y="1409"/>
                  </a:lnTo>
                  <a:lnTo>
                    <a:pt x="12262" y="1943"/>
                  </a:lnTo>
                  <a:lnTo>
                    <a:pt x="14413" y="2946"/>
                  </a:lnTo>
                  <a:lnTo>
                    <a:pt x="16077" y="5016"/>
                  </a:lnTo>
                  <a:lnTo>
                    <a:pt x="18033" y="9245"/>
                  </a:lnTo>
                  <a:lnTo>
                    <a:pt x="18340" y="10782"/>
                  </a:lnTo>
                  <a:lnTo>
                    <a:pt x="18448" y="16535"/>
                  </a:lnTo>
                  <a:lnTo>
                    <a:pt x="17957" y="18605"/>
                  </a:lnTo>
                  <a:lnTo>
                    <a:pt x="15836" y="22440"/>
                  </a:lnTo>
                  <a:lnTo>
                    <a:pt x="14197" y="24066"/>
                  </a:lnTo>
                  <a:lnTo>
                    <a:pt x="11543" y="24828"/>
                  </a:lnTo>
                  <a:lnTo>
                    <a:pt x="10972" y="24904"/>
                  </a:lnTo>
                  <a:lnTo>
                    <a:pt x="15174" y="24904"/>
                  </a:lnTo>
                  <a:lnTo>
                    <a:pt x="16814" y="23253"/>
                  </a:lnTo>
                  <a:lnTo>
                    <a:pt x="19163" y="18999"/>
                  </a:lnTo>
                  <a:lnTo>
                    <a:pt x="19627" y="17043"/>
                  </a:lnTo>
                  <a:lnTo>
                    <a:pt x="19558" y="10426"/>
                  </a:lnTo>
                  <a:lnTo>
                    <a:pt x="19252" y="8902"/>
                  </a:lnTo>
                  <a:lnTo>
                    <a:pt x="17106" y="4305"/>
                  </a:lnTo>
                  <a:lnTo>
                    <a:pt x="15290" y="2006"/>
                  </a:lnTo>
                  <a:lnTo>
                    <a:pt x="12673" y="774"/>
                  </a:lnTo>
                  <a:close/>
                </a:path>
                <a:path w="19685" h="26670">
                  <a:moveTo>
                    <a:pt x="3212" y="10782"/>
                  </a:moveTo>
                  <a:lnTo>
                    <a:pt x="10222" y="21996"/>
                  </a:lnTo>
                  <a:lnTo>
                    <a:pt x="11746" y="21996"/>
                  </a:lnTo>
                  <a:lnTo>
                    <a:pt x="13131" y="21336"/>
                  </a:lnTo>
                  <a:lnTo>
                    <a:pt x="13715" y="20751"/>
                  </a:lnTo>
                  <a:lnTo>
                    <a:pt x="9981" y="20751"/>
                  </a:lnTo>
                  <a:lnTo>
                    <a:pt x="8876" y="20688"/>
                  </a:lnTo>
                  <a:lnTo>
                    <a:pt x="7835" y="20167"/>
                  </a:lnTo>
                  <a:lnTo>
                    <a:pt x="5244" y="17729"/>
                  </a:lnTo>
                  <a:lnTo>
                    <a:pt x="4399" y="15494"/>
                  </a:lnTo>
                  <a:lnTo>
                    <a:pt x="4431" y="10998"/>
                  </a:lnTo>
                  <a:lnTo>
                    <a:pt x="3212" y="10795"/>
                  </a:lnTo>
                  <a:close/>
                </a:path>
                <a:path w="19685" h="26670">
                  <a:moveTo>
                    <a:pt x="13244" y="5372"/>
                  </a:moveTo>
                  <a:lnTo>
                    <a:pt x="9371" y="5372"/>
                  </a:lnTo>
                  <a:lnTo>
                    <a:pt x="11086" y="5448"/>
                  </a:lnTo>
                  <a:lnTo>
                    <a:pt x="12292" y="6184"/>
                  </a:lnTo>
                  <a:lnTo>
                    <a:pt x="14172" y="8394"/>
                  </a:lnTo>
                  <a:lnTo>
                    <a:pt x="14832" y="9842"/>
                  </a:lnTo>
                  <a:lnTo>
                    <a:pt x="15180" y="11366"/>
                  </a:lnTo>
                  <a:lnTo>
                    <a:pt x="15293" y="15176"/>
                  </a:lnTo>
                  <a:lnTo>
                    <a:pt x="14947" y="17043"/>
                  </a:lnTo>
                  <a:lnTo>
                    <a:pt x="14312" y="18389"/>
                  </a:lnTo>
                  <a:lnTo>
                    <a:pt x="12432" y="20256"/>
                  </a:lnTo>
                  <a:lnTo>
                    <a:pt x="11365" y="20751"/>
                  </a:lnTo>
                  <a:lnTo>
                    <a:pt x="13715" y="20751"/>
                  </a:lnTo>
                  <a:lnTo>
                    <a:pt x="15404" y="19062"/>
                  </a:lnTo>
                  <a:lnTo>
                    <a:pt x="16141" y="17462"/>
                  </a:lnTo>
                  <a:lnTo>
                    <a:pt x="16497" y="15494"/>
                  </a:lnTo>
                  <a:lnTo>
                    <a:pt x="16610" y="13322"/>
                  </a:lnTo>
                  <a:lnTo>
                    <a:pt x="16001" y="13322"/>
                  </a:lnTo>
                  <a:lnTo>
                    <a:pt x="16610" y="13309"/>
                  </a:lnTo>
                  <a:lnTo>
                    <a:pt x="16486" y="11557"/>
                  </a:lnTo>
                  <a:lnTo>
                    <a:pt x="16001" y="9385"/>
                  </a:lnTo>
                  <a:lnTo>
                    <a:pt x="15290" y="7772"/>
                  </a:lnTo>
                  <a:lnTo>
                    <a:pt x="13244" y="5372"/>
                  </a:lnTo>
                  <a:close/>
                </a:path>
                <a:path w="19685" h="26670">
                  <a:moveTo>
                    <a:pt x="16610" y="13309"/>
                  </a:moveTo>
                  <a:lnTo>
                    <a:pt x="16001" y="13322"/>
                  </a:lnTo>
                  <a:lnTo>
                    <a:pt x="16610" y="13322"/>
                  </a:lnTo>
                  <a:close/>
                </a:path>
                <a:path w="19685" h="26670">
                  <a:moveTo>
                    <a:pt x="1205" y="13106"/>
                  </a:moveTo>
                  <a:lnTo>
                    <a:pt x="570" y="13144"/>
                  </a:lnTo>
                  <a:lnTo>
                    <a:pt x="1207" y="13144"/>
                  </a:lnTo>
                  <a:close/>
                </a:path>
                <a:path w="19685" h="26670">
                  <a:moveTo>
                    <a:pt x="7543" y="4127"/>
                  </a:moveTo>
                  <a:lnTo>
                    <a:pt x="6082" y="5118"/>
                  </a:lnTo>
                  <a:lnTo>
                    <a:pt x="5092" y="6413"/>
                  </a:lnTo>
                  <a:lnTo>
                    <a:pt x="4063" y="7708"/>
                  </a:lnTo>
                  <a:lnTo>
                    <a:pt x="3470" y="9245"/>
                  </a:lnTo>
                  <a:lnTo>
                    <a:pt x="3378" y="9728"/>
                  </a:lnTo>
                  <a:lnTo>
                    <a:pt x="3284" y="10795"/>
                  </a:lnTo>
                  <a:lnTo>
                    <a:pt x="4431" y="10998"/>
                  </a:lnTo>
                  <a:lnTo>
                    <a:pt x="4634" y="9728"/>
                  </a:lnTo>
                  <a:lnTo>
                    <a:pt x="5206" y="8267"/>
                  </a:lnTo>
                  <a:lnTo>
                    <a:pt x="6933" y="6083"/>
                  </a:lnTo>
                  <a:lnTo>
                    <a:pt x="8025" y="5384"/>
                  </a:lnTo>
                  <a:lnTo>
                    <a:pt x="13244" y="5372"/>
                  </a:lnTo>
                  <a:lnTo>
                    <a:pt x="13093" y="5194"/>
                  </a:lnTo>
                  <a:lnTo>
                    <a:pt x="12420" y="4762"/>
                  </a:lnTo>
                  <a:lnTo>
                    <a:pt x="9638" y="4762"/>
                  </a:lnTo>
                  <a:lnTo>
                    <a:pt x="9676" y="4140"/>
                  </a:lnTo>
                  <a:lnTo>
                    <a:pt x="7543" y="4127"/>
                  </a:lnTo>
                  <a:close/>
                </a:path>
                <a:path w="19685" h="26670">
                  <a:moveTo>
                    <a:pt x="9676" y="4140"/>
                  </a:moveTo>
                  <a:lnTo>
                    <a:pt x="9638" y="4762"/>
                  </a:lnTo>
                  <a:lnTo>
                    <a:pt x="12420" y="4762"/>
                  </a:lnTo>
                  <a:lnTo>
                    <a:pt x="11569" y="4216"/>
                  </a:lnTo>
                  <a:lnTo>
                    <a:pt x="9676" y="4140"/>
                  </a:lnTo>
                  <a:close/>
                </a:path>
                <a:path w="19685" h="26670">
                  <a:moveTo>
                    <a:pt x="12460" y="1231"/>
                  </a:moveTo>
                  <a:lnTo>
                    <a:pt x="10222" y="1231"/>
                  </a:lnTo>
                  <a:lnTo>
                    <a:pt x="11253" y="1473"/>
                  </a:lnTo>
                  <a:lnTo>
                    <a:pt x="12153" y="1892"/>
                  </a:lnTo>
                  <a:lnTo>
                    <a:pt x="12460" y="1231"/>
                  </a:lnTo>
                  <a:close/>
                </a:path>
                <a:path w="19685" h="26670">
                  <a:moveTo>
                    <a:pt x="12632" y="863"/>
                  </a:moveTo>
                  <a:lnTo>
                    <a:pt x="5739" y="863"/>
                  </a:lnTo>
                  <a:lnTo>
                    <a:pt x="6019" y="1409"/>
                  </a:lnTo>
                  <a:lnTo>
                    <a:pt x="7477" y="1409"/>
                  </a:lnTo>
                  <a:lnTo>
                    <a:pt x="8216" y="1231"/>
                  </a:lnTo>
                  <a:lnTo>
                    <a:pt x="12460" y="1231"/>
                  </a:lnTo>
                  <a:lnTo>
                    <a:pt x="12632" y="863"/>
                  </a:lnTo>
                  <a:close/>
                </a:path>
                <a:path w="19685" h="26670">
                  <a:moveTo>
                    <a:pt x="10413" y="0"/>
                  </a:moveTo>
                  <a:lnTo>
                    <a:pt x="8025" y="0"/>
                  </a:lnTo>
                  <a:lnTo>
                    <a:pt x="6806" y="279"/>
                  </a:lnTo>
                  <a:lnTo>
                    <a:pt x="5729" y="868"/>
                  </a:lnTo>
                  <a:lnTo>
                    <a:pt x="12632" y="863"/>
                  </a:lnTo>
                  <a:lnTo>
                    <a:pt x="11607" y="266"/>
                  </a:lnTo>
                  <a:lnTo>
                    <a:pt x="1041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3453244" y="6379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2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0" y="19514"/>
                  </a:moveTo>
                  <a:lnTo>
                    <a:pt x="0" y="23321"/>
                  </a:lnTo>
                  <a:lnTo>
                    <a:pt x="854" y="1954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3453316" y="6379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12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6"/>
                  </a:moveTo>
                  <a:lnTo>
                    <a:pt x="0" y="23326"/>
                  </a:lnTo>
                  <a:lnTo>
                    <a:pt x="854" y="1954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3453388" y="63794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05" y="3081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9"/>
                  </a:moveTo>
                  <a:lnTo>
                    <a:pt x="0" y="23331"/>
                  </a:lnTo>
                  <a:lnTo>
                    <a:pt x="855" y="1954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3453460" y="63794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0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1"/>
                  </a:moveTo>
                  <a:lnTo>
                    <a:pt x="0" y="23336"/>
                  </a:lnTo>
                  <a:lnTo>
                    <a:pt x="855" y="1954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3453534" y="63795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20" y="3019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3"/>
                  </a:moveTo>
                  <a:lnTo>
                    <a:pt x="0" y="23341"/>
                  </a:lnTo>
                  <a:lnTo>
                    <a:pt x="856" y="1955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3453606" y="63795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88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5"/>
                  </a:moveTo>
                  <a:lnTo>
                    <a:pt x="0" y="23346"/>
                  </a:lnTo>
                  <a:lnTo>
                    <a:pt x="856" y="1955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3453666" y="63795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0" y="2962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62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50"/>
                  </a:lnTo>
                  <a:lnTo>
                    <a:pt x="857" y="1955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3453738" y="6379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3"/>
                  </a:lnTo>
                  <a:lnTo>
                    <a:pt x="4286" y="308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4" y="19530"/>
                  </a:moveTo>
                  <a:lnTo>
                    <a:pt x="0" y="23355"/>
                  </a:lnTo>
                  <a:lnTo>
                    <a:pt x="857" y="1955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3453810" y="63796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8" y="2905"/>
                  </a:lnTo>
                  <a:lnTo>
                    <a:pt x="4276" y="3136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4" y="19532"/>
                  </a:moveTo>
                  <a:lnTo>
                    <a:pt x="0" y="23360"/>
                  </a:lnTo>
                  <a:lnTo>
                    <a:pt x="861" y="1954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3453884" y="6379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5" y="2875"/>
                  </a:lnTo>
                  <a:lnTo>
                    <a:pt x="4265" y="3194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68" y="19512"/>
                  </a:moveTo>
                  <a:lnTo>
                    <a:pt x="0" y="23365"/>
                  </a:lnTo>
                  <a:lnTo>
                    <a:pt x="868" y="19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3453956" y="63796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2" y="2847"/>
                  </a:lnTo>
                  <a:lnTo>
                    <a:pt x="4254" y="3250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5" y="19484"/>
                  </a:moveTo>
                  <a:lnTo>
                    <a:pt x="0" y="23370"/>
                  </a:lnTo>
                  <a:lnTo>
                    <a:pt x="875" y="1948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3454028" y="63797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9" y="2818"/>
                  </a:lnTo>
                  <a:lnTo>
                    <a:pt x="4244" y="3305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2" y="19455"/>
                  </a:moveTo>
                  <a:lnTo>
                    <a:pt x="0" y="23375"/>
                  </a:lnTo>
                  <a:lnTo>
                    <a:pt x="882" y="1945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3454088" y="63797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4" y="2794"/>
                  </a:lnTo>
                  <a:lnTo>
                    <a:pt x="4235" y="3352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8" y="19431"/>
                  </a:moveTo>
                  <a:lnTo>
                    <a:pt x="0" y="23379"/>
                  </a:lnTo>
                  <a:lnTo>
                    <a:pt x="888" y="1943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3454163" y="6379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5"/>
                  </a:lnTo>
                  <a:lnTo>
                    <a:pt x="4224" y="3410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5" y="19402"/>
                  </a:moveTo>
                  <a:lnTo>
                    <a:pt x="0" y="23384"/>
                  </a:lnTo>
                  <a:lnTo>
                    <a:pt x="895" y="19402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3454235" y="63798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6"/>
                  </a:lnTo>
                  <a:lnTo>
                    <a:pt x="4213" y="3465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2" y="19373"/>
                  </a:moveTo>
                  <a:lnTo>
                    <a:pt x="0" y="23389"/>
                  </a:lnTo>
                  <a:lnTo>
                    <a:pt x="902" y="1937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3454306" y="63798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5" y="2707"/>
                  </a:lnTo>
                  <a:lnTo>
                    <a:pt x="4203" y="3521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9" y="19344"/>
                  </a:moveTo>
                  <a:lnTo>
                    <a:pt x="0" y="23394"/>
                  </a:lnTo>
                  <a:lnTo>
                    <a:pt x="909" y="19344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3454379" y="63798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2" y="2679"/>
                  </a:lnTo>
                  <a:lnTo>
                    <a:pt x="4192" y="357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6" y="19316"/>
                  </a:moveTo>
                  <a:lnTo>
                    <a:pt x="0" y="23398"/>
                  </a:lnTo>
                  <a:lnTo>
                    <a:pt x="916" y="1931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3454450" y="6379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2" y="3551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3" y="19287"/>
                  </a:moveTo>
                  <a:lnTo>
                    <a:pt x="0" y="23403"/>
                  </a:lnTo>
                  <a:lnTo>
                    <a:pt x="923" y="1928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3454525" y="63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11" y="3609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0" y="19258"/>
                  </a:moveTo>
                  <a:lnTo>
                    <a:pt x="0" y="23408"/>
                  </a:lnTo>
                  <a:lnTo>
                    <a:pt x="930" y="1925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3454585" y="63799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3" y="3655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6" y="19234"/>
                  </a:moveTo>
                  <a:lnTo>
                    <a:pt x="0" y="23413"/>
                  </a:lnTo>
                  <a:lnTo>
                    <a:pt x="936" y="1923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3454666" y="63799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83" y="371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934" y="19205"/>
                  </a:moveTo>
                  <a:lnTo>
                    <a:pt x="0" y="23422"/>
                  </a:lnTo>
                  <a:lnTo>
                    <a:pt x="934" y="1920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3454734" y="63799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7" y="3767"/>
                  </a:lnTo>
                  <a:lnTo>
                    <a:pt x="4922" y="69"/>
                  </a:lnTo>
                  <a:close/>
                </a:path>
                <a:path w="5079" h="23495">
                  <a:moveTo>
                    <a:pt x="945" y="19177"/>
                  </a:moveTo>
                  <a:lnTo>
                    <a:pt x="0" y="23399"/>
                  </a:lnTo>
                  <a:lnTo>
                    <a:pt x="945" y="19177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3454811" y="6380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61" y="3781"/>
                  </a:lnTo>
                  <a:lnTo>
                    <a:pt x="4909" y="69"/>
                  </a:lnTo>
                  <a:close/>
                </a:path>
                <a:path w="5079" h="23495">
                  <a:moveTo>
                    <a:pt x="947" y="19107"/>
                  </a:moveTo>
                  <a:lnTo>
                    <a:pt x="0" y="23336"/>
                  </a:lnTo>
                  <a:lnTo>
                    <a:pt x="947" y="1910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3454891" y="63801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44" y="3795"/>
                  </a:lnTo>
                  <a:lnTo>
                    <a:pt x="4895" y="69"/>
                  </a:lnTo>
                  <a:close/>
                </a:path>
                <a:path w="5079" h="23495">
                  <a:moveTo>
                    <a:pt x="948" y="19033"/>
                  </a:moveTo>
                  <a:lnTo>
                    <a:pt x="0" y="23270"/>
                  </a:lnTo>
                  <a:lnTo>
                    <a:pt x="948" y="1903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3454968" y="63802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28" y="3808"/>
                  </a:lnTo>
                  <a:lnTo>
                    <a:pt x="4882" y="69"/>
                  </a:lnTo>
                  <a:close/>
                </a:path>
                <a:path w="5079" h="23495">
                  <a:moveTo>
                    <a:pt x="950" y="18963"/>
                  </a:moveTo>
                  <a:lnTo>
                    <a:pt x="0" y="23206"/>
                  </a:lnTo>
                  <a:lnTo>
                    <a:pt x="950" y="1896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3455046" y="63802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4012" y="3822"/>
                  </a:lnTo>
                  <a:lnTo>
                    <a:pt x="4869" y="69"/>
                  </a:lnTo>
                  <a:close/>
                </a:path>
                <a:path w="5079" h="23495">
                  <a:moveTo>
                    <a:pt x="951" y="18892"/>
                  </a:moveTo>
                  <a:lnTo>
                    <a:pt x="0" y="23142"/>
                  </a:lnTo>
                  <a:lnTo>
                    <a:pt x="951" y="1889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3455111" y="63803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5" y="0"/>
                  </a:moveTo>
                  <a:lnTo>
                    <a:pt x="3998" y="3833"/>
                  </a:lnTo>
                  <a:lnTo>
                    <a:pt x="4858" y="69"/>
                  </a:lnTo>
                  <a:close/>
                </a:path>
                <a:path w="5079" h="23495">
                  <a:moveTo>
                    <a:pt x="952" y="18833"/>
                  </a:moveTo>
                  <a:lnTo>
                    <a:pt x="0" y="23089"/>
                  </a:lnTo>
                  <a:lnTo>
                    <a:pt x="952" y="1883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3455191" y="6380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82" y="3848"/>
                  </a:lnTo>
                  <a:lnTo>
                    <a:pt x="4844" y="69"/>
                  </a:lnTo>
                  <a:close/>
                </a:path>
                <a:path w="5079" h="23495">
                  <a:moveTo>
                    <a:pt x="954" y="18760"/>
                  </a:moveTo>
                  <a:lnTo>
                    <a:pt x="0" y="23023"/>
                  </a:lnTo>
                  <a:lnTo>
                    <a:pt x="954" y="1876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3455268" y="6380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66" y="3861"/>
                  </a:lnTo>
                  <a:lnTo>
                    <a:pt x="4831" y="69"/>
                  </a:lnTo>
                  <a:close/>
                </a:path>
                <a:path w="5079" h="23495">
                  <a:moveTo>
                    <a:pt x="955" y="18689"/>
                  </a:moveTo>
                  <a:lnTo>
                    <a:pt x="0" y="22959"/>
                  </a:lnTo>
                  <a:lnTo>
                    <a:pt x="955" y="1868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3455346" y="63805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50" y="3875"/>
                  </a:lnTo>
                  <a:lnTo>
                    <a:pt x="4817" y="69"/>
                  </a:lnTo>
                  <a:close/>
                </a:path>
                <a:path w="5079" h="23495">
                  <a:moveTo>
                    <a:pt x="957" y="18619"/>
                  </a:moveTo>
                  <a:lnTo>
                    <a:pt x="0" y="22895"/>
                  </a:lnTo>
                  <a:lnTo>
                    <a:pt x="957" y="1861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3455423" y="63806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934" y="3888"/>
                  </a:lnTo>
                  <a:lnTo>
                    <a:pt x="4804" y="69"/>
                  </a:lnTo>
                  <a:close/>
                </a:path>
                <a:path w="5079" h="22860">
                  <a:moveTo>
                    <a:pt x="958" y="18548"/>
                  </a:moveTo>
                  <a:lnTo>
                    <a:pt x="0" y="22831"/>
                  </a:lnTo>
                  <a:lnTo>
                    <a:pt x="958" y="1854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3455500" y="63806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8" y="0"/>
                  </a:moveTo>
                  <a:lnTo>
                    <a:pt x="3917" y="3902"/>
                  </a:lnTo>
                  <a:lnTo>
                    <a:pt x="4791" y="69"/>
                  </a:lnTo>
                  <a:close/>
                </a:path>
                <a:path w="5079" h="22860">
                  <a:moveTo>
                    <a:pt x="960" y="18477"/>
                  </a:moveTo>
                  <a:lnTo>
                    <a:pt x="0" y="22768"/>
                  </a:lnTo>
                  <a:lnTo>
                    <a:pt x="960" y="1847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3455580" y="63807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4" y="0"/>
                  </a:moveTo>
                  <a:lnTo>
                    <a:pt x="3901" y="3916"/>
                  </a:lnTo>
                  <a:lnTo>
                    <a:pt x="4777" y="69"/>
                  </a:lnTo>
                  <a:close/>
                </a:path>
                <a:path w="5079" h="22860">
                  <a:moveTo>
                    <a:pt x="961" y="18404"/>
                  </a:moveTo>
                  <a:lnTo>
                    <a:pt x="0" y="22702"/>
                  </a:lnTo>
                  <a:lnTo>
                    <a:pt x="961" y="1840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3455645" y="63808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3" y="0"/>
                  </a:moveTo>
                  <a:lnTo>
                    <a:pt x="3887" y="3927"/>
                  </a:lnTo>
                  <a:lnTo>
                    <a:pt x="4766" y="69"/>
                  </a:lnTo>
                  <a:close/>
                </a:path>
                <a:path w="5079" h="22860">
                  <a:moveTo>
                    <a:pt x="962" y="18345"/>
                  </a:moveTo>
                  <a:lnTo>
                    <a:pt x="0" y="22648"/>
                  </a:lnTo>
                  <a:lnTo>
                    <a:pt x="962" y="1834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3455723" y="63808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0" y="0"/>
                  </a:moveTo>
                  <a:lnTo>
                    <a:pt x="3871" y="3941"/>
                  </a:lnTo>
                  <a:lnTo>
                    <a:pt x="4753" y="69"/>
                  </a:lnTo>
                  <a:close/>
                </a:path>
                <a:path w="5079" h="22860">
                  <a:moveTo>
                    <a:pt x="964" y="18274"/>
                  </a:moveTo>
                  <a:lnTo>
                    <a:pt x="0" y="22584"/>
                  </a:lnTo>
                  <a:lnTo>
                    <a:pt x="964" y="182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3455800" y="63809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7" y="0"/>
                  </a:moveTo>
                  <a:lnTo>
                    <a:pt x="3855" y="3955"/>
                  </a:lnTo>
                  <a:lnTo>
                    <a:pt x="4739" y="69"/>
                  </a:lnTo>
                  <a:close/>
                </a:path>
                <a:path w="5079" h="22860">
                  <a:moveTo>
                    <a:pt x="965" y="18204"/>
                  </a:moveTo>
                  <a:lnTo>
                    <a:pt x="0" y="22520"/>
                  </a:lnTo>
                  <a:lnTo>
                    <a:pt x="965" y="1820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3455880" y="63810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3" y="0"/>
                  </a:moveTo>
                  <a:lnTo>
                    <a:pt x="3839" y="3969"/>
                  </a:lnTo>
                  <a:lnTo>
                    <a:pt x="4726" y="69"/>
                  </a:lnTo>
                  <a:close/>
                </a:path>
                <a:path w="5079" h="22860">
                  <a:moveTo>
                    <a:pt x="967" y="18131"/>
                  </a:moveTo>
                  <a:lnTo>
                    <a:pt x="0" y="22455"/>
                  </a:lnTo>
                  <a:lnTo>
                    <a:pt x="967" y="1813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3455958" y="63811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0" y="0"/>
                  </a:moveTo>
                  <a:lnTo>
                    <a:pt x="3822" y="3982"/>
                  </a:lnTo>
                  <a:lnTo>
                    <a:pt x="4712" y="69"/>
                  </a:lnTo>
                  <a:close/>
                </a:path>
                <a:path w="5079" h="22860">
                  <a:moveTo>
                    <a:pt x="968" y="18060"/>
                  </a:moveTo>
                  <a:lnTo>
                    <a:pt x="0" y="22391"/>
                  </a:lnTo>
                  <a:lnTo>
                    <a:pt x="968" y="1806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3456035" y="63811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6" y="0"/>
                  </a:moveTo>
                  <a:lnTo>
                    <a:pt x="3806" y="3996"/>
                  </a:lnTo>
                  <a:lnTo>
                    <a:pt x="4699" y="69"/>
                  </a:lnTo>
                  <a:close/>
                </a:path>
                <a:path w="5079" h="22860">
                  <a:moveTo>
                    <a:pt x="969" y="17989"/>
                  </a:moveTo>
                  <a:lnTo>
                    <a:pt x="0" y="22327"/>
                  </a:lnTo>
                  <a:lnTo>
                    <a:pt x="969" y="1798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3456100" y="638124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93" y="4007"/>
                  </a:lnTo>
                  <a:lnTo>
                    <a:pt x="4688" y="69"/>
                  </a:lnTo>
                  <a:close/>
                </a:path>
                <a:path w="5079" h="22860">
                  <a:moveTo>
                    <a:pt x="971" y="17930"/>
                  </a:moveTo>
                  <a:lnTo>
                    <a:pt x="0" y="22274"/>
                  </a:lnTo>
                  <a:lnTo>
                    <a:pt x="971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3456177" y="638131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7" y="4021"/>
                  </a:lnTo>
                  <a:lnTo>
                    <a:pt x="4675" y="69"/>
                  </a:lnTo>
                  <a:close/>
                </a:path>
                <a:path w="5079" h="22225">
                  <a:moveTo>
                    <a:pt x="972" y="17859"/>
                  </a:moveTo>
                  <a:lnTo>
                    <a:pt x="0" y="22210"/>
                  </a:lnTo>
                  <a:lnTo>
                    <a:pt x="972" y="1785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3456257" y="63813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60" y="4035"/>
                  </a:lnTo>
                  <a:lnTo>
                    <a:pt x="4661" y="69"/>
                  </a:lnTo>
                  <a:close/>
                </a:path>
                <a:path w="5079" h="22225">
                  <a:moveTo>
                    <a:pt x="974" y="17786"/>
                  </a:moveTo>
                  <a:lnTo>
                    <a:pt x="0" y="22143"/>
                  </a:lnTo>
                  <a:lnTo>
                    <a:pt x="974" y="1778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3456335" y="638145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744" y="4048"/>
                  </a:lnTo>
                  <a:lnTo>
                    <a:pt x="4648" y="69"/>
                  </a:lnTo>
                  <a:close/>
                </a:path>
                <a:path w="5079" h="22225">
                  <a:moveTo>
                    <a:pt x="975" y="17716"/>
                  </a:moveTo>
                  <a:lnTo>
                    <a:pt x="0" y="22080"/>
                  </a:lnTo>
                  <a:lnTo>
                    <a:pt x="975" y="1771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3456412" y="63815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728" y="4062"/>
                  </a:lnTo>
                  <a:lnTo>
                    <a:pt x="4634" y="69"/>
                  </a:lnTo>
                  <a:close/>
                </a:path>
                <a:path w="5079" h="22225">
                  <a:moveTo>
                    <a:pt x="976" y="17645"/>
                  </a:moveTo>
                  <a:lnTo>
                    <a:pt x="0" y="22016"/>
                  </a:lnTo>
                  <a:lnTo>
                    <a:pt x="976" y="17645"/>
                  </a:lnTo>
                  <a:close/>
                </a:path>
                <a:path w="5079" h="22225">
                  <a:moveTo>
                    <a:pt x="982" y="17619"/>
                  </a:move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3456490" y="63815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712" y="4076"/>
                  </a:lnTo>
                  <a:lnTo>
                    <a:pt x="4621" y="69"/>
                  </a:lnTo>
                  <a:close/>
                </a:path>
                <a:path w="5079" h="22225">
                  <a:moveTo>
                    <a:pt x="993" y="17502"/>
                  </a:moveTo>
                  <a:lnTo>
                    <a:pt x="0" y="21952"/>
                  </a:lnTo>
                  <a:lnTo>
                    <a:pt x="993" y="1750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3456567" y="63816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5" y="0"/>
                  </a:moveTo>
                  <a:lnTo>
                    <a:pt x="3687" y="4131"/>
                  </a:lnTo>
                  <a:lnTo>
                    <a:pt x="3731" y="4280"/>
                  </a:lnTo>
                  <a:lnTo>
                    <a:pt x="4608" y="68"/>
                  </a:lnTo>
                  <a:close/>
                </a:path>
                <a:path w="5079" h="22225">
                  <a:moveTo>
                    <a:pt x="1004" y="17384"/>
                  </a:moveTo>
                  <a:lnTo>
                    <a:pt x="0" y="21888"/>
                  </a:lnTo>
                  <a:lnTo>
                    <a:pt x="1004" y="1738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3456634" y="63817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60" y="4206"/>
                  </a:lnTo>
                  <a:lnTo>
                    <a:pt x="3704" y="4356"/>
                  </a:lnTo>
                  <a:lnTo>
                    <a:pt x="4596" y="68"/>
                  </a:lnTo>
                  <a:close/>
                </a:path>
                <a:path w="5079" h="22225">
                  <a:moveTo>
                    <a:pt x="1014" y="17281"/>
                  </a:moveTo>
                  <a:lnTo>
                    <a:pt x="911" y="17442"/>
                  </a:lnTo>
                  <a:lnTo>
                    <a:pt x="0" y="21833"/>
                  </a:lnTo>
                  <a:lnTo>
                    <a:pt x="1014" y="1728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3456716" y="63818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7" y="0"/>
                  </a:moveTo>
                  <a:lnTo>
                    <a:pt x="3625" y="4293"/>
                  </a:lnTo>
                  <a:lnTo>
                    <a:pt x="3669" y="4442"/>
                  </a:lnTo>
                  <a:lnTo>
                    <a:pt x="4579" y="68"/>
                  </a:lnTo>
                  <a:close/>
                </a:path>
                <a:path w="5079" h="22225">
                  <a:moveTo>
                    <a:pt x="1021" y="17164"/>
                  </a:moveTo>
                  <a:lnTo>
                    <a:pt x="909" y="17371"/>
                  </a:lnTo>
                  <a:lnTo>
                    <a:pt x="0" y="21750"/>
                  </a:lnTo>
                  <a:lnTo>
                    <a:pt x="1021" y="171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3456801" y="63818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6" y="0"/>
                  </a:moveTo>
                  <a:lnTo>
                    <a:pt x="3586" y="4380"/>
                  </a:lnTo>
                  <a:lnTo>
                    <a:pt x="3630" y="4529"/>
                  </a:lnTo>
                  <a:lnTo>
                    <a:pt x="4434" y="664"/>
                  </a:lnTo>
                  <a:lnTo>
                    <a:pt x="4496" y="0"/>
                  </a:lnTo>
                  <a:close/>
                </a:path>
                <a:path w="5079" h="22225">
                  <a:moveTo>
                    <a:pt x="1025" y="17046"/>
                  </a:moveTo>
                  <a:lnTo>
                    <a:pt x="903" y="17301"/>
                  </a:lnTo>
                  <a:lnTo>
                    <a:pt x="0" y="21649"/>
                  </a:lnTo>
                  <a:lnTo>
                    <a:pt x="1025" y="1704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3456886" y="63819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5" y="0"/>
                  </a:moveTo>
                  <a:lnTo>
                    <a:pt x="3547" y="4467"/>
                  </a:lnTo>
                  <a:lnTo>
                    <a:pt x="3591" y="4616"/>
                  </a:lnTo>
                  <a:lnTo>
                    <a:pt x="4428" y="593"/>
                  </a:lnTo>
                  <a:lnTo>
                    <a:pt x="4475" y="0"/>
                  </a:lnTo>
                  <a:close/>
                </a:path>
                <a:path w="5079" h="21589">
                  <a:moveTo>
                    <a:pt x="1028" y="16929"/>
                  </a:moveTo>
                  <a:lnTo>
                    <a:pt x="0" y="21548"/>
                  </a:lnTo>
                  <a:lnTo>
                    <a:pt x="1028" y="1692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3456974" y="638201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3" y="0"/>
                  </a:moveTo>
                  <a:lnTo>
                    <a:pt x="3507" y="4556"/>
                  </a:lnTo>
                  <a:lnTo>
                    <a:pt x="3551" y="4705"/>
                  </a:lnTo>
                  <a:lnTo>
                    <a:pt x="4422" y="520"/>
                  </a:lnTo>
                  <a:lnTo>
                    <a:pt x="4453" y="0"/>
                  </a:lnTo>
                  <a:close/>
                </a:path>
                <a:path w="5079" h="21589">
                  <a:moveTo>
                    <a:pt x="1032" y="16807"/>
                  </a:moveTo>
                  <a:lnTo>
                    <a:pt x="0" y="21444"/>
                  </a:lnTo>
                  <a:lnTo>
                    <a:pt x="1032" y="16807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3457059" y="63820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0" y="0"/>
                  </a:moveTo>
                  <a:lnTo>
                    <a:pt x="3468" y="4633"/>
                  </a:lnTo>
                  <a:lnTo>
                    <a:pt x="3511" y="4783"/>
                  </a:lnTo>
                  <a:lnTo>
                    <a:pt x="4415" y="440"/>
                  </a:lnTo>
                  <a:lnTo>
                    <a:pt x="4430" y="0"/>
                  </a:lnTo>
                  <a:close/>
                </a:path>
                <a:path w="4445" h="21589">
                  <a:moveTo>
                    <a:pt x="1035" y="16680"/>
                  </a:moveTo>
                  <a:lnTo>
                    <a:pt x="0" y="21334"/>
                  </a:lnTo>
                  <a:lnTo>
                    <a:pt x="1035" y="1668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3457144" y="638220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2" y="0"/>
                  </a:moveTo>
                  <a:lnTo>
                    <a:pt x="3429" y="4687"/>
                  </a:lnTo>
                  <a:lnTo>
                    <a:pt x="3472" y="4836"/>
                  </a:lnTo>
                  <a:lnTo>
                    <a:pt x="4409" y="336"/>
                  </a:lnTo>
                  <a:lnTo>
                    <a:pt x="4402" y="0"/>
                  </a:lnTo>
                  <a:close/>
                </a:path>
                <a:path w="4445" h="21589">
                  <a:moveTo>
                    <a:pt x="1039" y="16529"/>
                  </a:moveTo>
                  <a:lnTo>
                    <a:pt x="0" y="21199"/>
                  </a:lnTo>
                  <a:lnTo>
                    <a:pt x="1039" y="1652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3457216" y="63822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9" y="0"/>
                  </a:moveTo>
                  <a:lnTo>
                    <a:pt x="3396" y="4731"/>
                  </a:lnTo>
                  <a:lnTo>
                    <a:pt x="3440" y="4880"/>
                  </a:lnTo>
                  <a:lnTo>
                    <a:pt x="4404" y="248"/>
                  </a:lnTo>
                  <a:lnTo>
                    <a:pt x="4379" y="0"/>
                  </a:lnTo>
                  <a:close/>
                </a:path>
                <a:path w="4445" h="21589">
                  <a:moveTo>
                    <a:pt x="1042" y="16403"/>
                  </a:moveTo>
                  <a:lnTo>
                    <a:pt x="0" y="21087"/>
                  </a:lnTo>
                  <a:lnTo>
                    <a:pt x="1042" y="1640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3457301" y="63823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1" y="0"/>
                  </a:moveTo>
                  <a:lnTo>
                    <a:pt x="3357" y="4784"/>
                  </a:lnTo>
                  <a:lnTo>
                    <a:pt x="3401" y="4933"/>
                  </a:lnTo>
                  <a:lnTo>
                    <a:pt x="4397" y="144"/>
                  </a:lnTo>
                  <a:lnTo>
                    <a:pt x="4351" y="0"/>
                  </a:lnTo>
                  <a:close/>
                </a:path>
                <a:path w="4445" h="20954">
                  <a:moveTo>
                    <a:pt x="1045" y="16251"/>
                  </a:moveTo>
                  <a:lnTo>
                    <a:pt x="0" y="20952"/>
                  </a:lnTo>
                  <a:lnTo>
                    <a:pt x="1045" y="1625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3457389" y="63825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2" y="0"/>
                  </a:moveTo>
                  <a:lnTo>
                    <a:pt x="3317" y="4840"/>
                  </a:lnTo>
                  <a:lnTo>
                    <a:pt x="3360" y="4988"/>
                  </a:lnTo>
                  <a:lnTo>
                    <a:pt x="4377" y="101"/>
                  </a:lnTo>
                  <a:close/>
                </a:path>
                <a:path w="4445" h="20954">
                  <a:moveTo>
                    <a:pt x="1049" y="16094"/>
                  </a:moveTo>
                  <a:lnTo>
                    <a:pt x="0" y="20812"/>
                  </a:lnTo>
                  <a:lnTo>
                    <a:pt x="1049" y="16094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3457474" y="638260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52" y="15944"/>
                  </a:moveTo>
                  <a:lnTo>
                    <a:pt x="0" y="20679"/>
                  </a:lnTo>
                  <a:lnTo>
                    <a:pt x="1052" y="15944"/>
                  </a:lnTo>
                  <a:close/>
                </a:path>
                <a:path w="4445" h="20954">
                  <a:moveTo>
                    <a:pt x="4294" y="0"/>
                  </a:moveTo>
                  <a:lnTo>
                    <a:pt x="3278" y="4893"/>
                  </a:lnTo>
                  <a:lnTo>
                    <a:pt x="3321" y="5041"/>
                  </a:lnTo>
                  <a:lnTo>
                    <a:pt x="4350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3457559" y="63827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56" y="15792"/>
                  </a:moveTo>
                  <a:lnTo>
                    <a:pt x="0" y="20544"/>
                  </a:lnTo>
                  <a:lnTo>
                    <a:pt x="1056" y="15792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9" y="4946"/>
                  </a:lnTo>
                  <a:lnTo>
                    <a:pt x="3282" y="5094"/>
                  </a:lnTo>
                  <a:lnTo>
                    <a:pt x="4322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3457644" y="63828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9" y="15595"/>
                  </a:moveTo>
                  <a:lnTo>
                    <a:pt x="0" y="20410"/>
                  </a:lnTo>
                  <a:lnTo>
                    <a:pt x="1069" y="15595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200" y="4999"/>
                  </a:lnTo>
                  <a:lnTo>
                    <a:pt x="3243" y="5147"/>
                  </a:lnTo>
                  <a:lnTo>
                    <a:pt x="4294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3457729" y="63829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86" y="15376"/>
                  </a:moveTo>
                  <a:lnTo>
                    <a:pt x="0" y="20275"/>
                  </a:lnTo>
                  <a:lnTo>
                    <a:pt x="1086" y="15376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61" y="5052"/>
                  </a:lnTo>
                  <a:lnTo>
                    <a:pt x="3204" y="5200"/>
                  </a:lnTo>
                  <a:lnTo>
                    <a:pt x="4266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3457804" y="638300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2" y="15186"/>
                  </a:moveTo>
                  <a:lnTo>
                    <a:pt x="0" y="20157"/>
                  </a:lnTo>
                  <a:lnTo>
                    <a:pt x="1102" y="15186"/>
                  </a:lnTo>
                  <a:close/>
                </a:path>
                <a:path w="4445" h="20320">
                  <a:moveTo>
                    <a:pt x="4186" y="0"/>
                  </a:moveTo>
                  <a:lnTo>
                    <a:pt x="3127" y="5099"/>
                  </a:lnTo>
                  <a:lnTo>
                    <a:pt x="3170" y="5247"/>
                  </a:lnTo>
                  <a:lnTo>
                    <a:pt x="4241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3457889" y="63831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968"/>
                  </a:moveTo>
                  <a:lnTo>
                    <a:pt x="0" y="20023"/>
                  </a:lnTo>
                  <a:lnTo>
                    <a:pt x="1119" y="14968"/>
                  </a:lnTo>
                  <a:close/>
                </a:path>
                <a:path w="4445" h="20320">
                  <a:moveTo>
                    <a:pt x="4158" y="0"/>
                  </a:moveTo>
                  <a:lnTo>
                    <a:pt x="3088" y="5152"/>
                  </a:lnTo>
                  <a:lnTo>
                    <a:pt x="3131" y="5300"/>
                  </a:lnTo>
                  <a:lnTo>
                    <a:pt x="4213" y="10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3457974" y="63832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36" y="14750"/>
                  </a:moveTo>
                  <a:lnTo>
                    <a:pt x="0" y="19889"/>
                  </a:lnTo>
                  <a:lnTo>
                    <a:pt x="1136" y="14750"/>
                  </a:lnTo>
                  <a:close/>
                </a:path>
                <a:path w="4445" h="20320">
                  <a:moveTo>
                    <a:pt x="4130" y="0"/>
                  </a:moveTo>
                  <a:lnTo>
                    <a:pt x="3049" y="5205"/>
                  </a:lnTo>
                  <a:lnTo>
                    <a:pt x="3092" y="5353"/>
                  </a:lnTo>
                  <a:lnTo>
                    <a:pt x="4185" y="10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3458059" y="63833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54" y="14531"/>
                  </a:moveTo>
                  <a:lnTo>
                    <a:pt x="0" y="19754"/>
                  </a:lnTo>
                  <a:lnTo>
                    <a:pt x="1154" y="14531"/>
                  </a:lnTo>
                  <a:close/>
                </a:path>
                <a:path w="4445" h="20320">
                  <a:moveTo>
                    <a:pt x="4102" y="0"/>
                  </a:moveTo>
                  <a:lnTo>
                    <a:pt x="3010" y="5258"/>
                  </a:lnTo>
                  <a:lnTo>
                    <a:pt x="3053" y="5406"/>
                  </a:lnTo>
                  <a:lnTo>
                    <a:pt x="4157" y="10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3458147" y="63834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172" y="14307"/>
                  </a:moveTo>
                  <a:lnTo>
                    <a:pt x="0" y="19615"/>
                  </a:lnTo>
                  <a:lnTo>
                    <a:pt x="1172" y="14307"/>
                  </a:lnTo>
                  <a:close/>
                </a:path>
                <a:path w="4445" h="19685">
                  <a:moveTo>
                    <a:pt x="4073" y="0"/>
                  </a:moveTo>
                  <a:lnTo>
                    <a:pt x="2970" y="5313"/>
                  </a:lnTo>
                  <a:lnTo>
                    <a:pt x="3013" y="5461"/>
                  </a:lnTo>
                  <a:lnTo>
                    <a:pt x="4129" y="10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3458232" y="63835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189" y="14088"/>
                  </a:moveTo>
                  <a:lnTo>
                    <a:pt x="0" y="19481"/>
                  </a:lnTo>
                  <a:lnTo>
                    <a:pt x="1189" y="14088"/>
                  </a:lnTo>
                  <a:close/>
                </a:path>
                <a:path w="4445" h="19685">
                  <a:moveTo>
                    <a:pt x="4045" y="0"/>
                  </a:moveTo>
                  <a:lnTo>
                    <a:pt x="2931" y="5366"/>
                  </a:lnTo>
                  <a:lnTo>
                    <a:pt x="2974" y="5514"/>
                  </a:lnTo>
                  <a:lnTo>
                    <a:pt x="4101" y="10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3458303" y="63836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04" y="13905"/>
                  </a:moveTo>
                  <a:lnTo>
                    <a:pt x="0" y="19368"/>
                  </a:lnTo>
                  <a:lnTo>
                    <a:pt x="1204" y="13905"/>
                  </a:lnTo>
                  <a:close/>
                </a:path>
                <a:path w="4445" h="19685">
                  <a:moveTo>
                    <a:pt x="4022" y="0"/>
                  </a:moveTo>
                  <a:lnTo>
                    <a:pt x="2898" y="5411"/>
                  </a:lnTo>
                  <a:lnTo>
                    <a:pt x="2941" y="5558"/>
                  </a:lnTo>
                  <a:lnTo>
                    <a:pt x="4077" y="10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3458388" y="63837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21" y="13688"/>
                  </a:moveTo>
                  <a:lnTo>
                    <a:pt x="0" y="19234"/>
                  </a:lnTo>
                  <a:lnTo>
                    <a:pt x="1221" y="13688"/>
                  </a:lnTo>
                  <a:close/>
                </a:path>
                <a:path w="4445" h="19685">
                  <a:moveTo>
                    <a:pt x="3994" y="0"/>
                  </a:moveTo>
                  <a:lnTo>
                    <a:pt x="2859" y="5464"/>
                  </a:lnTo>
                  <a:lnTo>
                    <a:pt x="2902" y="5611"/>
                  </a:lnTo>
                  <a:lnTo>
                    <a:pt x="4049" y="10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3458474" y="63838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39" y="13469"/>
                  </a:moveTo>
                  <a:lnTo>
                    <a:pt x="0" y="19099"/>
                  </a:lnTo>
                  <a:lnTo>
                    <a:pt x="1239" y="13469"/>
                  </a:lnTo>
                  <a:close/>
                </a:path>
                <a:path w="4445" h="19685">
                  <a:moveTo>
                    <a:pt x="3966" y="0"/>
                  </a:moveTo>
                  <a:lnTo>
                    <a:pt x="2820" y="5518"/>
                  </a:lnTo>
                  <a:lnTo>
                    <a:pt x="2863" y="5665"/>
                  </a:lnTo>
                  <a:lnTo>
                    <a:pt x="4021" y="10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3458562" y="638393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62" y="13128"/>
                  </a:moveTo>
                  <a:lnTo>
                    <a:pt x="1166" y="13345"/>
                  </a:lnTo>
                  <a:lnTo>
                    <a:pt x="0" y="18960"/>
                  </a:lnTo>
                  <a:lnTo>
                    <a:pt x="160" y="18903"/>
                  </a:lnTo>
                  <a:lnTo>
                    <a:pt x="1362" y="13128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780" y="5572"/>
                  </a:lnTo>
                  <a:lnTo>
                    <a:pt x="2870" y="5879"/>
                  </a:lnTo>
                  <a:lnTo>
                    <a:pt x="4050" y="205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3445354" y="637787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57" y="1117"/>
                  </a:moveTo>
                  <a:lnTo>
                    <a:pt x="1348" y="3365"/>
                  </a:lnTo>
                  <a:lnTo>
                    <a:pt x="77" y="7708"/>
                  </a:lnTo>
                  <a:lnTo>
                    <a:pt x="0" y="12750"/>
                  </a:lnTo>
                  <a:lnTo>
                    <a:pt x="582" y="17767"/>
                  </a:lnTo>
                  <a:lnTo>
                    <a:pt x="673" y="18300"/>
                  </a:lnTo>
                  <a:lnTo>
                    <a:pt x="2961" y="23215"/>
                  </a:lnTo>
                  <a:lnTo>
                    <a:pt x="8422" y="25780"/>
                  </a:lnTo>
                  <a:lnTo>
                    <a:pt x="9616" y="26060"/>
                  </a:lnTo>
                  <a:lnTo>
                    <a:pt x="11674" y="26060"/>
                  </a:lnTo>
                  <a:lnTo>
                    <a:pt x="12499" y="25920"/>
                  </a:lnTo>
                  <a:lnTo>
                    <a:pt x="15619" y="24815"/>
                  </a:lnTo>
                  <a:lnTo>
                    <a:pt x="9807" y="24815"/>
                  </a:lnTo>
                  <a:lnTo>
                    <a:pt x="8803" y="24587"/>
                  </a:lnTo>
                  <a:lnTo>
                    <a:pt x="4041" y="22390"/>
                  </a:lnTo>
                  <a:lnTo>
                    <a:pt x="1862" y="17856"/>
                  </a:lnTo>
                  <a:lnTo>
                    <a:pt x="1765" y="17259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15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991" y="558"/>
                  </a:moveTo>
                  <a:lnTo>
                    <a:pt x="11534" y="1727"/>
                  </a:lnTo>
                  <a:lnTo>
                    <a:pt x="13845" y="2616"/>
                  </a:lnTo>
                  <a:lnTo>
                    <a:pt x="15636" y="4584"/>
                  </a:lnTo>
                  <a:lnTo>
                    <a:pt x="18417" y="11607"/>
                  </a:lnTo>
                  <a:lnTo>
                    <a:pt x="18544" y="12191"/>
                  </a:lnTo>
                  <a:lnTo>
                    <a:pt x="11534" y="24815"/>
                  </a:lnTo>
                  <a:lnTo>
                    <a:pt x="15619" y="24815"/>
                  </a:lnTo>
                  <a:lnTo>
                    <a:pt x="15763" y="24764"/>
                  </a:lnTo>
                  <a:lnTo>
                    <a:pt x="17516" y="22771"/>
                  </a:lnTo>
                  <a:lnTo>
                    <a:pt x="19471" y="18668"/>
                  </a:lnTo>
                  <a:lnTo>
                    <a:pt x="19929" y="16509"/>
                  </a:lnTo>
                  <a:lnTo>
                    <a:pt x="19840" y="12560"/>
                  </a:lnTo>
                  <a:lnTo>
                    <a:pt x="19670" y="11506"/>
                  </a:lnTo>
                  <a:lnTo>
                    <a:pt x="19040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91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56" y="21462"/>
                  </a:lnTo>
                  <a:lnTo>
                    <a:pt x="13061" y="21462"/>
                  </a:lnTo>
                  <a:lnTo>
                    <a:pt x="13370" y="21297"/>
                  </a:lnTo>
                  <a:lnTo>
                    <a:pt x="10556" y="21297"/>
                  </a:lnTo>
                  <a:lnTo>
                    <a:pt x="10556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7" y="11252"/>
                  </a:lnTo>
                  <a:lnTo>
                    <a:pt x="3774" y="11252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56" y="21462"/>
                  </a:moveTo>
                  <a:lnTo>
                    <a:pt x="10518" y="21920"/>
                  </a:lnTo>
                  <a:lnTo>
                    <a:pt x="10556" y="21462"/>
                  </a:lnTo>
                  <a:close/>
                </a:path>
                <a:path w="20320" h="26670">
                  <a:moveTo>
                    <a:pt x="13061" y="21462"/>
                  </a:moveTo>
                  <a:lnTo>
                    <a:pt x="10556" y="21462"/>
                  </a:lnTo>
                  <a:lnTo>
                    <a:pt x="10556" y="21920"/>
                  </a:lnTo>
                  <a:lnTo>
                    <a:pt x="12207" y="21920"/>
                  </a:lnTo>
                  <a:lnTo>
                    <a:pt x="1306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56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6" y="4749"/>
                  </a:moveTo>
                  <a:lnTo>
                    <a:pt x="9197" y="4749"/>
                  </a:lnTo>
                  <a:lnTo>
                    <a:pt x="9261" y="5372"/>
                  </a:lnTo>
                  <a:lnTo>
                    <a:pt x="10797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86" y="16103"/>
                  </a:lnTo>
                  <a:lnTo>
                    <a:pt x="15014" y="17767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56" y="21297"/>
                  </a:lnTo>
                  <a:lnTo>
                    <a:pt x="13370" y="21297"/>
                  </a:lnTo>
                  <a:lnTo>
                    <a:pt x="13655" y="21145"/>
                  </a:lnTo>
                  <a:lnTo>
                    <a:pt x="16196" y="18313"/>
                  </a:lnTo>
                  <a:lnTo>
                    <a:pt x="16673" y="16509"/>
                  </a:lnTo>
                  <a:lnTo>
                    <a:pt x="16558" y="11391"/>
                  </a:lnTo>
                  <a:lnTo>
                    <a:pt x="15852" y="8978"/>
                  </a:lnTo>
                  <a:lnTo>
                    <a:pt x="15052" y="7442"/>
                  </a:lnTo>
                  <a:lnTo>
                    <a:pt x="12740" y="5016"/>
                  </a:lnTo>
                  <a:lnTo>
                    <a:pt x="12276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40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40" y="11506"/>
                  </a:lnTo>
                  <a:lnTo>
                    <a:pt x="19670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6" y="7708"/>
                  </a:lnTo>
                  <a:lnTo>
                    <a:pt x="3355" y="9347"/>
                  </a:lnTo>
                  <a:lnTo>
                    <a:pt x="3152" y="11175"/>
                  </a:lnTo>
                  <a:lnTo>
                    <a:pt x="3774" y="11252"/>
                  </a:lnTo>
                  <a:lnTo>
                    <a:pt x="4397" y="11252"/>
                  </a:lnTo>
                  <a:lnTo>
                    <a:pt x="4507" y="10185"/>
                  </a:lnTo>
                  <a:lnTo>
                    <a:pt x="4621" y="9499"/>
                  </a:lnTo>
                  <a:lnTo>
                    <a:pt x="5133" y="8064"/>
                  </a:lnTo>
                  <a:lnTo>
                    <a:pt x="6200" y="6870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70"/>
                  </a:lnTo>
                  <a:lnTo>
                    <a:pt x="7013" y="5968"/>
                  </a:lnTo>
                  <a:lnTo>
                    <a:pt x="8003" y="5499"/>
                  </a:lnTo>
                  <a:lnTo>
                    <a:pt x="9261" y="5372"/>
                  </a:lnTo>
                  <a:lnTo>
                    <a:pt x="9197" y="4749"/>
                  </a:lnTo>
                  <a:lnTo>
                    <a:pt x="12276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12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34" y="1727"/>
                  </a:lnTo>
                  <a:lnTo>
                    <a:pt x="11712" y="1244"/>
                  </a:lnTo>
                  <a:close/>
                </a:path>
                <a:path w="20320" h="26670">
                  <a:moveTo>
                    <a:pt x="10023" y="0"/>
                  </a:moveTo>
                  <a:lnTo>
                    <a:pt x="7635" y="0"/>
                  </a:lnTo>
                  <a:lnTo>
                    <a:pt x="6263" y="368"/>
                  </a:lnTo>
                  <a:lnTo>
                    <a:pt x="507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12" y="1244"/>
                  </a:lnTo>
                  <a:lnTo>
                    <a:pt x="11991" y="558"/>
                  </a:lnTo>
                  <a:lnTo>
                    <a:pt x="11039" y="190"/>
                  </a:lnTo>
                  <a:lnTo>
                    <a:pt x="1002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3442423" y="6246595"/>
              <a:ext cx="1905" cy="635"/>
            </a:xfrm>
            <a:custGeom>
              <a:avLst/>
              <a:gdLst/>
              <a:ahLst/>
              <a:cxnLst/>
              <a:rect l="l" t="t" r="r" b="b"/>
              <a:pathLst>
                <a:path w="1904" h="635">
                  <a:moveTo>
                    <a:pt x="0" y="331"/>
                  </a:moveTo>
                  <a:lnTo>
                    <a:pt x="1867" y="331"/>
                  </a:lnTo>
                  <a:lnTo>
                    <a:pt x="1867" y="0"/>
                  </a:lnTo>
                  <a:lnTo>
                    <a:pt x="0" y="0"/>
                  </a:lnTo>
                  <a:lnTo>
                    <a:pt x="0" y="331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3442410" y="6246445"/>
              <a:ext cx="2540" cy="635"/>
            </a:xfrm>
            <a:custGeom>
              <a:avLst/>
              <a:gdLst/>
              <a:ahLst/>
              <a:cxnLst/>
              <a:rect l="l" t="t" r="r" b="b"/>
              <a:pathLst>
                <a:path w="2539" h="635">
                  <a:moveTo>
                    <a:pt x="0" y="481"/>
                  </a:moveTo>
                  <a:lnTo>
                    <a:pt x="1990" y="481"/>
                  </a:lnTo>
                  <a:lnTo>
                    <a:pt x="1990" y="0"/>
                  </a:lnTo>
                  <a:lnTo>
                    <a:pt x="0" y="0"/>
                  </a:lnTo>
                  <a:lnTo>
                    <a:pt x="0" y="48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3442412" y="624619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33"/>
                  </a:moveTo>
                  <a:lnTo>
                    <a:pt x="2173" y="733"/>
                  </a:lnTo>
                  <a:lnTo>
                    <a:pt x="2173" y="0"/>
                  </a:lnTo>
                  <a:lnTo>
                    <a:pt x="0" y="0"/>
                  </a:lnTo>
                  <a:lnTo>
                    <a:pt x="0" y="733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3442454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245" y="711"/>
                  </a:lnTo>
                  <a:lnTo>
                    <a:pt x="224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3442486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415" y="711"/>
                  </a:lnTo>
                  <a:lnTo>
                    <a:pt x="241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3442554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457" y="711"/>
                  </a:lnTo>
                  <a:lnTo>
                    <a:pt x="2457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3442595" y="6246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711"/>
                  </a:moveTo>
                  <a:lnTo>
                    <a:pt x="2526" y="711"/>
                  </a:lnTo>
                  <a:lnTo>
                    <a:pt x="25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3442631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679" y="711"/>
                  </a:lnTo>
                  <a:lnTo>
                    <a:pt x="267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3442706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713" y="711"/>
                  </a:lnTo>
                  <a:lnTo>
                    <a:pt x="271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3442747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2874" y="711"/>
                  </a:lnTo>
                  <a:lnTo>
                    <a:pt x="2874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3442823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001" y="711"/>
                  </a:lnTo>
                  <a:lnTo>
                    <a:pt x="3001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3442900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130" y="711"/>
                  </a:lnTo>
                  <a:lnTo>
                    <a:pt x="3130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3442976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711"/>
                  </a:moveTo>
                  <a:lnTo>
                    <a:pt x="3165" y="711"/>
                  </a:lnTo>
                  <a:lnTo>
                    <a:pt x="316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3443017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326" y="711"/>
                  </a:lnTo>
                  <a:lnTo>
                    <a:pt x="33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344309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53" y="711"/>
                  </a:lnTo>
                  <a:lnTo>
                    <a:pt x="345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344316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606" y="0"/>
                  </a:moveTo>
                  <a:lnTo>
                    <a:pt x="38" y="0"/>
                  </a:lnTo>
                  <a:lnTo>
                    <a:pt x="0" y="711"/>
                  </a:lnTo>
                  <a:lnTo>
                    <a:pt x="3492" y="711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3443236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708" y="0"/>
                  </a:moveTo>
                  <a:lnTo>
                    <a:pt x="50" y="0"/>
                  </a:lnTo>
                  <a:lnTo>
                    <a:pt x="0" y="711"/>
                  </a:lnTo>
                  <a:lnTo>
                    <a:pt x="3606" y="71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3443333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773" y="711"/>
                  </a:lnTo>
                  <a:lnTo>
                    <a:pt x="3773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3443427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101" y="0"/>
                  </a:lnTo>
                  <a:lnTo>
                    <a:pt x="0" y="711"/>
                  </a:lnTo>
                  <a:lnTo>
                    <a:pt x="3848" y="71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3443594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711"/>
                  </a:moveTo>
                  <a:lnTo>
                    <a:pt x="3879" y="711"/>
                  </a:lnTo>
                  <a:lnTo>
                    <a:pt x="387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3443643" y="624621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76" y="0"/>
                  </a:moveTo>
                  <a:lnTo>
                    <a:pt x="3924" y="0"/>
                  </a:lnTo>
                  <a:lnTo>
                    <a:pt x="50" y="0"/>
                  </a:lnTo>
                  <a:lnTo>
                    <a:pt x="0" y="711"/>
                  </a:lnTo>
                  <a:lnTo>
                    <a:pt x="3924" y="711"/>
                  </a:lnTo>
                  <a:lnTo>
                    <a:pt x="4076" y="711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3443800" y="62422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5" y="0"/>
                  </a:moveTo>
                  <a:lnTo>
                    <a:pt x="3930" y="141"/>
                  </a:lnTo>
                  <a:lnTo>
                    <a:pt x="2083" y="9026"/>
                  </a:lnTo>
                  <a:lnTo>
                    <a:pt x="2543" y="7512"/>
                  </a:lnTo>
                  <a:lnTo>
                    <a:pt x="4105" y="0"/>
                  </a:lnTo>
                  <a:close/>
                </a:path>
                <a:path w="4445" h="19685">
                  <a:moveTo>
                    <a:pt x="1700" y="10868"/>
                  </a:moveTo>
                  <a:lnTo>
                    <a:pt x="0" y="19048"/>
                  </a:lnTo>
                  <a:lnTo>
                    <a:pt x="102" y="19254"/>
                  </a:lnTo>
                  <a:lnTo>
                    <a:pt x="1654" y="11785"/>
                  </a:lnTo>
                  <a:lnTo>
                    <a:pt x="1700" y="1086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3443902" y="624220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7" y="0"/>
                  </a:moveTo>
                  <a:lnTo>
                    <a:pt x="2441" y="7587"/>
                  </a:lnTo>
                  <a:lnTo>
                    <a:pt x="2585" y="7114"/>
                  </a:lnTo>
                  <a:lnTo>
                    <a:pt x="4097" y="0"/>
                  </a:lnTo>
                  <a:close/>
                </a:path>
                <a:path w="4445" h="19685">
                  <a:moveTo>
                    <a:pt x="1552" y="11863"/>
                  </a:moveTo>
                  <a:lnTo>
                    <a:pt x="0" y="19332"/>
                  </a:lnTo>
                  <a:lnTo>
                    <a:pt x="1527" y="12362"/>
                  </a:lnTo>
                  <a:lnTo>
                    <a:pt x="1552" y="11863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3443958" y="62421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7" y="0"/>
                  </a:moveTo>
                  <a:lnTo>
                    <a:pt x="2582" y="7097"/>
                  </a:lnTo>
                  <a:lnTo>
                    <a:pt x="2707" y="6874"/>
                  </a:lnTo>
                  <a:lnTo>
                    <a:pt x="4137" y="0"/>
                  </a:lnTo>
                  <a:close/>
                </a:path>
                <a:path w="4445" h="19685">
                  <a:moveTo>
                    <a:pt x="1472" y="12437"/>
                  </a:moveTo>
                  <a:lnTo>
                    <a:pt x="0" y="19520"/>
                  </a:lnTo>
                  <a:lnTo>
                    <a:pt x="1498" y="12693"/>
                  </a:lnTo>
                  <a:lnTo>
                    <a:pt x="1472" y="1243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3444004" y="624205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0" y="0"/>
                  </a:moveTo>
                  <a:lnTo>
                    <a:pt x="2641" y="6975"/>
                  </a:lnTo>
                  <a:lnTo>
                    <a:pt x="2766" y="6752"/>
                  </a:lnTo>
                  <a:lnTo>
                    <a:pt x="4170" y="0"/>
                  </a:lnTo>
                  <a:close/>
                </a:path>
                <a:path w="4445" h="20320">
                  <a:moveTo>
                    <a:pt x="1446" y="12723"/>
                  </a:moveTo>
                  <a:lnTo>
                    <a:pt x="0" y="19679"/>
                  </a:lnTo>
                  <a:lnTo>
                    <a:pt x="1479" y="12944"/>
                  </a:lnTo>
                  <a:lnTo>
                    <a:pt x="1446" y="1272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3444061" y="624197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0" y="0"/>
                  </a:moveTo>
                  <a:lnTo>
                    <a:pt x="2713" y="6824"/>
                  </a:lnTo>
                  <a:lnTo>
                    <a:pt x="2838" y="6602"/>
                  </a:lnTo>
                  <a:lnTo>
                    <a:pt x="4210" y="0"/>
                  </a:lnTo>
                  <a:close/>
                </a:path>
                <a:path w="4445" h="20320">
                  <a:moveTo>
                    <a:pt x="1422" y="13032"/>
                  </a:moveTo>
                  <a:lnTo>
                    <a:pt x="0" y="19875"/>
                  </a:lnTo>
                  <a:lnTo>
                    <a:pt x="1455" y="13254"/>
                  </a:lnTo>
                  <a:lnTo>
                    <a:pt x="1422" y="1303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3444117" y="62419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0" y="0"/>
                  </a:moveTo>
                  <a:lnTo>
                    <a:pt x="2782" y="6679"/>
                  </a:lnTo>
                  <a:lnTo>
                    <a:pt x="2907" y="6457"/>
                  </a:lnTo>
                  <a:lnTo>
                    <a:pt x="4250" y="0"/>
                  </a:lnTo>
                  <a:close/>
                </a:path>
                <a:path w="4445" h="20320">
                  <a:moveTo>
                    <a:pt x="1400" y="13330"/>
                  </a:moveTo>
                  <a:lnTo>
                    <a:pt x="0" y="20064"/>
                  </a:lnTo>
                  <a:lnTo>
                    <a:pt x="1432" y="13552"/>
                  </a:lnTo>
                  <a:lnTo>
                    <a:pt x="1400" y="1333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3444163" y="624183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3" y="0"/>
                  </a:moveTo>
                  <a:lnTo>
                    <a:pt x="2841" y="6557"/>
                  </a:lnTo>
                  <a:lnTo>
                    <a:pt x="2966" y="6335"/>
                  </a:lnTo>
                  <a:lnTo>
                    <a:pt x="4283" y="0"/>
                  </a:lnTo>
                  <a:close/>
                </a:path>
                <a:path w="4445" h="20954">
                  <a:moveTo>
                    <a:pt x="1380" y="13581"/>
                  </a:moveTo>
                  <a:lnTo>
                    <a:pt x="0" y="20223"/>
                  </a:lnTo>
                  <a:lnTo>
                    <a:pt x="1413" y="13803"/>
                  </a:lnTo>
                  <a:lnTo>
                    <a:pt x="1380" y="1358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3444219" y="62417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2" y="0"/>
                  </a:moveTo>
                  <a:lnTo>
                    <a:pt x="2910" y="6411"/>
                  </a:lnTo>
                  <a:lnTo>
                    <a:pt x="3035" y="6189"/>
                  </a:lnTo>
                  <a:lnTo>
                    <a:pt x="4322" y="0"/>
                  </a:lnTo>
                  <a:close/>
                </a:path>
                <a:path w="4445" h="20954">
                  <a:moveTo>
                    <a:pt x="1358" y="13880"/>
                  </a:moveTo>
                  <a:lnTo>
                    <a:pt x="0" y="20413"/>
                  </a:lnTo>
                  <a:lnTo>
                    <a:pt x="1390" y="14102"/>
                  </a:lnTo>
                  <a:lnTo>
                    <a:pt x="1358" y="138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3444265" y="6241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69" y="6243"/>
                  </a:lnTo>
                  <a:lnTo>
                    <a:pt x="3094" y="6020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39" y="14084"/>
                  </a:moveTo>
                  <a:lnTo>
                    <a:pt x="0" y="20525"/>
                  </a:lnTo>
                  <a:lnTo>
                    <a:pt x="1371" y="14306"/>
                  </a:lnTo>
                  <a:lnTo>
                    <a:pt x="1339" y="140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3444329" y="62417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40"/>
                  </a:lnTo>
                  <a:lnTo>
                    <a:pt x="3136" y="5912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4"/>
                  </a:moveTo>
                  <a:lnTo>
                    <a:pt x="0" y="20671"/>
                  </a:lnTo>
                  <a:lnTo>
                    <a:pt x="1341" y="14546"/>
                  </a:lnTo>
                  <a:lnTo>
                    <a:pt x="1308" y="1432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3444375" y="6241691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5" y="35"/>
                  </a:lnTo>
                  <a:lnTo>
                    <a:pt x="3074" y="5957"/>
                  </a:lnTo>
                  <a:lnTo>
                    <a:pt x="3249" y="5811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89" y="14543"/>
                  </a:moveTo>
                  <a:lnTo>
                    <a:pt x="0" y="20745"/>
                  </a:lnTo>
                  <a:lnTo>
                    <a:pt x="1349" y="14951"/>
                  </a:lnTo>
                  <a:lnTo>
                    <a:pt x="1289" y="1454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3444510" y="62416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1" y="0"/>
                  </a:moveTo>
                  <a:lnTo>
                    <a:pt x="4339" y="35"/>
                  </a:lnTo>
                  <a:lnTo>
                    <a:pt x="3133" y="5835"/>
                  </a:lnTo>
                  <a:lnTo>
                    <a:pt x="3308" y="5689"/>
                  </a:lnTo>
                  <a:lnTo>
                    <a:pt x="4491" y="0"/>
                  </a:lnTo>
                  <a:close/>
                </a:path>
                <a:path w="5079" h="21589">
                  <a:moveTo>
                    <a:pt x="1221" y="15032"/>
                  </a:moveTo>
                  <a:lnTo>
                    <a:pt x="0" y="20905"/>
                  </a:lnTo>
                  <a:lnTo>
                    <a:pt x="1281" y="15440"/>
                  </a:lnTo>
                  <a:lnTo>
                    <a:pt x="1221" y="1503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3444632" y="62416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2" y="0"/>
                  </a:moveTo>
                  <a:lnTo>
                    <a:pt x="3186" y="5708"/>
                  </a:lnTo>
                  <a:lnTo>
                    <a:pt x="4452" y="0"/>
                  </a:lnTo>
                  <a:close/>
                </a:path>
                <a:path w="5079" h="21589">
                  <a:moveTo>
                    <a:pt x="1158" y="15460"/>
                  </a:moveTo>
                  <a:lnTo>
                    <a:pt x="0" y="21035"/>
                  </a:lnTo>
                  <a:lnTo>
                    <a:pt x="1204" y="15621"/>
                  </a:lnTo>
                  <a:lnTo>
                    <a:pt x="1158" y="1546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3444688" y="624161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5" y="0"/>
                  </a:moveTo>
                  <a:lnTo>
                    <a:pt x="3210" y="5658"/>
                  </a:lnTo>
                  <a:lnTo>
                    <a:pt x="4465" y="0"/>
                  </a:lnTo>
                  <a:close/>
                </a:path>
                <a:path w="5079" h="21589">
                  <a:moveTo>
                    <a:pt x="1140" y="15616"/>
                  </a:moveTo>
                  <a:lnTo>
                    <a:pt x="0" y="21101"/>
                  </a:lnTo>
                  <a:lnTo>
                    <a:pt x="1191" y="15749"/>
                  </a:lnTo>
                  <a:lnTo>
                    <a:pt x="1140" y="15616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3444755" y="624159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2" y="0"/>
                  </a:moveTo>
                  <a:lnTo>
                    <a:pt x="3239" y="5598"/>
                  </a:lnTo>
                  <a:lnTo>
                    <a:pt x="4482" y="0"/>
                  </a:lnTo>
                  <a:close/>
                </a:path>
                <a:path w="5079" h="21589">
                  <a:moveTo>
                    <a:pt x="1124" y="15768"/>
                  </a:moveTo>
                  <a:lnTo>
                    <a:pt x="0" y="21179"/>
                  </a:lnTo>
                  <a:lnTo>
                    <a:pt x="1176" y="15902"/>
                  </a:lnTo>
                  <a:lnTo>
                    <a:pt x="1124" y="1576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3444812" y="624158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6" y="0"/>
                  </a:moveTo>
                  <a:lnTo>
                    <a:pt x="3264" y="5545"/>
                  </a:lnTo>
                  <a:lnTo>
                    <a:pt x="4496" y="0"/>
                  </a:lnTo>
                  <a:close/>
                </a:path>
                <a:path w="5079" h="21589">
                  <a:moveTo>
                    <a:pt x="1111" y="15902"/>
                  </a:moveTo>
                  <a:lnTo>
                    <a:pt x="0" y="21248"/>
                  </a:lnTo>
                  <a:lnTo>
                    <a:pt x="1162" y="16035"/>
                  </a:lnTo>
                  <a:lnTo>
                    <a:pt x="1111" y="1590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3444879" y="62415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2" y="0"/>
                  </a:moveTo>
                  <a:lnTo>
                    <a:pt x="3293" y="5485"/>
                  </a:lnTo>
                  <a:lnTo>
                    <a:pt x="4512" y="0"/>
                  </a:lnTo>
                  <a:close/>
                </a:path>
                <a:path w="5079" h="21589">
                  <a:moveTo>
                    <a:pt x="1096" y="16055"/>
                  </a:moveTo>
                  <a:lnTo>
                    <a:pt x="0" y="21327"/>
                  </a:lnTo>
                  <a:lnTo>
                    <a:pt x="1147" y="16189"/>
                  </a:lnTo>
                  <a:lnTo>
                    <a:pt x="1096" y="1605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3444935" y="62415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6" y="0"/>
                  </a:moveTo>
                  <a:lnTo>
                    <a:pt x="3317" y="5434"/>
                  </a:lnTo>
                  <a:lnTo>
                    <a:pt x="4526" y="0"/>
                  </a:lnTo>
                  <a:close/>
                </a:path>
                <a:path w="5079" h="21589">
                  <a:moveTo>
                    <a:pt x="1083" y="16183"/>
                  </a:moveTo>
                  <a:lnTo>
                    <a:pt x="0" y="21393"/>
                  </a:lnTo>
                  <a:lnTo>
                    <a:pt x="1134" y="16317"/>
                  </a:lnTo>
                  <a:lnTo>
                    <a:pt x="1083" y="16183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3445001" y="62415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2" y="0"/>
                  </a:moveTo>
                  <a:lnTo>
                    <a:pt x="3346" y="5374"/>
                  </a:lnTo>
                  <a:lnTo>
                    <a:pt x="4542" y="0"/>
                  </a:lnTo>
                  <a:close/>
                </a:path>
                <a:path w="5079" h="21589">
                  <a:moveTo>
                    <a:pt x="1067" y="16335"/>
                  </a:moveTo>
                  <a:lnTo>
                    <a:pt x="0" y="21472"/>
                  </a:lnTo>
                  <a:lnTo>
                    <a:pt x="1118" y="16469"/>
                  </a:lnTo>
                  <a:lnTo>
                    <a:pt x="1067" y="1633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3445068" y="62415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5" y="5314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2" y="16489"/>
                  </a:moveTo>
                  <a:lnTo>
                    <a:pt x="0" y="21551"/>
                  </a:lnTo>
                  <a:lnTo>
                    <a:pt x="1103" y="16622"/>
                  </a:lnTo>
                  <a:lnTo>
                    <a:pt x="1052" y="1648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3445123" y="62414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3" y="0"/>
                  </a:moveTo>
                  <a:lnTo>
                    <a:pt x="3399" y="5264"/>
                  </a:lnTo>
                  <a:lnTo>
                    <a:pt x="4573" y="0"/>
                  </a:lnTo>
                  <a:close/>
                </a:path>
                <a:path w="5079" h="22225">
                  <a:moveTo>
                    <a:pt x="1039" y="16617"/>
                  </a:moveTo>
                  <a:lnTo>
                    <a:pt x="0" y="21617"/>
                  </a:lnTo>
                  <a:lnTo>
                    <a:pt x="1090" y="16751"/>
                  </a:lnTo>
                  <a:lnTo>
                    <a:pt x="1039" y="1661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3445190" y="62414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28" y="5204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4" y="16769"/>
                  </a:moveTo>
                  <a:lnTo>
                    <a:pt x="0" y="21695"/>
                  </a:lnTo>
                  <a:lnTo>
                    <a:pt x="1075" y="16903"/>
                  </a:lnTo>
                  <a:lnTo>
                    <a:pt x="1024" y="1676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3445248" y="62414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3" y="0"/>
                  </a:moveTo>
                  <a:lnTo>
                    <a:pt x="3453" y="5151"/>
                  </a:lnTo>
                  <a:lnTo>
                    <a:pt x="4603" y="0"/>
                  </a:lnTo>
                  <a:close/>
                </a:path>
                <a:path w="5079" h="22225">
                  <a:moveTo>
                    <a:pt x="1010" y="16903"/>
                  </a:moveTo>
                  <a:lnTo>
                    <a:pt x="0" y="21764"/>
                  </a:lnTo>
                  <a:lnTo>
                    <a:pt x="1061" y="17037"/>
                  </a:lnTo>
                  <a:lnTo>
                    <a:pt x="1010" y="1690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3445314" y="62414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482" y="5091"/>
                  </a:lnTo>
                  <a:lnTo>
                    <a:pt x="4620" y="0"/>
                  </a:lnTo>
                  <a:close/>
                </a:path>
                <a:path w="5079" h="22225">
                  <a:moveTo>
                    <a:pt x="995" y="17056"/>
                  </a:moveTo>
                  <a:lnTo>
                    <a:pt x="0" y="21843"/>
                  </a:lnTo>
                  <a:lnTo>
                    <a:pt x="1046" y="17190"/>
                  </a:lnTo>
                  <a:lnTo>
                    <a:pt x="995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3445370" y="62414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3" y="0"/>
                  </a:moveTo>
                  <a:lnTo>
                    <a:pt x="4551" y="35"/>
                  </a:lnTo>
                  <a:lnTo>
                    <a:pt x="3506" y="5056"/>
                  </a:lnTo>
                  <a:lnTo>
                    <a:pt x="3682" y="4911"/>
                  </a:lnTo>
                  <a:lnTo>
                    <a:pt x="4703" y="0"/>
                  </a:lnTo>
                  <a:close/>
                </a:path>
                <a:path w="5079" h="22225">
                  <a:moveTo>
                    <a:pt x="982" y="17200"/>
                  </a:moveTo>
                  <a:lnTo>
                    <a:pt x="0" y="21925"/>
                  </a:lnTo>
                  <a:lnTo>
                    <a:pt x="1093" y="17362"/>
                  </a:lnTo>
                  <a:lnTo>
                    <a:pt x="982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3445492" y="62413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3" y="0"/>
                  </a:moveTo>
                  <a:lnTo>
                    <a:pt x="4581" y="35"/>
                  </a:lnTo>
                  <a:lnTo>
                    <a:pt x="3560" y="4946"/>
                  </a:lnTo>
                  <a:lnTo>
                    <a:pt x="3735" y="4800"/>
                  </a:lnTo>
                  <a:lnTo>
                    <a:pt x="4733" y="0"/>
                  </a:lnTo>
                  <a:close/>
                </a:path>
                <a:path w="5079" h="22225">
                  <a:moveTo>
                    <a:pt x="971" y="17397"/>
                  </a:moveTo>
                  <a:lnTo>
                    <a:pt x="0" y="22070"/>
                  </a:lnTo>
                  <a:lnTo>
                    <a:pt x="1087" y="17535"/>
                  </a:lnTo>
                  <a:lnTo>
                    <a:pt x="971" y="1739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3445624" y="62413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965" y="17614"/>
                  </a:lnTo>
                  <a:lnTo>
                    <a:pt x="0" y="22250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3445805" y="62412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689" y="4679"/>
                  </a:lnTo>
                  <a:lnTo>
                    <a:pt x="4741" y="0"/>
                  </a:lnTo>
                  <a:close/>
                </a:path>
                <a:path w="5079" h="22860">
                  <a:moveTo>
                    <a:pt x="956" y="17823"/>
                  </a:moveTo>
                  <a:lnTo>
                    <a:pt x="0" y="22425"/>
                  </a:lnTo>
                  <a:lnTo>
                    <a:pt x="1019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3445871" y="62412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7" y="0"/>
                  </a:moveTo>
                  <a:lnTo>
                    <a:pt x="3713" y="4640"/>
                  </a:lnTo>
                  <a:lnTo>
                    <a:pt x="4757" y="0"/>
                  </a:lnTo>
                  <a:close/>
                </a:path>
                <a:path w="5079" h="22860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3445927" y="62412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1" y="0"/>
                  </a:moveTo>
                  <a:lnTo>
                    <a:pt x="3734" y="4608"/>
                  </a:lnTo>
                  <a:lnTo>
                    <a:pt x="4771" y="0"/>
                  </a:lnTo>
                  <a:close/>
                </a:path>
                <a:path w="5079" h="22860">
                  <a:moveTo>
                    <a:pt x="950" y="17996"/>
                  </a:moveTo>
                  <a:lnTo>
                    <a:pt x="0" y="22570"/>
                  </a:lnTo>
                  <a:lnTo>
                    <a:pt x="1014" y="1807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3445993" y="6241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58" y="4570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947" y="18091"/>
                  </a:moveTo>
                  <a:lnTo>
                    <a:pt x="0" y="22650"/>
                  </a:lnTo>
                  <a:lnTo>
                    <a:pt x="1010" y="181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3446052" y="6241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2" y="0"/>
                  </a:moveTo>
                  <a:lnTo>
                    <a:pt x="3779" y="4538"/>
                  </a:lnTo>
                  <a:lnTo>
                    <a:pt x="4802" y="0"/>
                  </a:lnTo>
                  <a:close/>
                </a:path>
                <a:path w="5079" h="22860">
                  <a:moveTo>
                    <a:pt x="944" y="18174"/>
                  </a:moveTo>
                  <a:lnTo>
                    <a:pt x="0" y="22720"/>
                  </a:lnTo>
                  <a:lnTo>
                    <a:pt x="1008" y="1824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3446118" y="62411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9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8"/>
                  </a:lnTo>
                  <a:lnTo>
                    <a:pt x="1058" y="18425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3446240" y="62411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6" y="18446"/>
                  </a:moveTo>
                  <a:lnTo>
                    <a:pt x="0" y="22949"/>
                  </a:lnTo>
                  <a:lnTo>
                    <a:pt x="999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3446306" y="62411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30"/>
                  </a:lnTo>
                  <a:lnTo>
                    <a:pt x="996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3446362" y="62411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7" y="4444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30" y="18623"/>
                  </a:moveTo>
                  <a:lnTo>
                    <a:pt x="0" y="23097"/>
                  </a:lnTo>
                  <a:lnTo>
                    <a:pt x="993" y="186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3446431" y="624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8" y="0"/>
                  </a:moveTo>
                  <a:lnTo>
                    <a:pt x="3896" y="4437"/>
                  </a:lnTo>
                  <a:lnTo>
                    <a:pt x="4898" y="0"/>
                  </a:lnTo>
                  <a:close/>
                </a:path>
                <a:path w="5079" h="23495">
                  <a:moveTo>
                    <a:pt x="927" y="18721"/>
                  </a:moveTo>
                  <a:lnTo>
                    <a:pt x="0" y="23181"/>
                  </a:lnTo>
                  <a:lnTo>
                    <a:pt x="990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3446487" y="6241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2" y="0"/>
                  </a:moveTo>
                  <a:lnTo>
                    <a:pt x="3912" y="4430"/>
                  </a:lnTo>
                  <a:lnTo>
                    <a:pt x="4912" y="0"/>
                  </a:lnTo>
                  <a:close/>
                </a:path>
                <a:path w="5079" h="23495">
                  <a:moveTo>
                    <a:pt x="924" y="18802"/>
                  </a:moveTo>
                  <a:lnTo>
                    <a:pt x="0" y="23248"/>
                  </a:lnTo>
                  <a:lnTo>
                    <a:pt x="987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3446553" y="62410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0" y="4441"/>
                  </a:lnTo>
                  <a:lnTo>
                    <a:pt x="4086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6"/>
                  </a:moveTo>
                  <a:lnTo>
                    <a:pt x="0" y="23347"/>
                  </a:lnTo>
                  <a:lnTo>
                    <a:pt x="1037" y="19053"/>
                  </a:lnTo>
                  <a:lnTo>
                    <a:pt x="921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3446675" y="62410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5" y="19074"/>
                  </a:moveTo>
                  <a:lnTo>
                    <a:pt x="0" y="23477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3446742" y="6241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3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2" y="19170"/>
                  </a:moveTo>
                  <a:lnTo>
                    <a:pt x="0" y="23558"/>
                  </a:lnTo>
                  <a:lnTo>
                    <a:pt x="975" y="1924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3446797" y="62409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0" y="0"/>
                  </a:moveTo>
                  <a:lnTo>
                    <a:pt x="3997" y="4397"/>
                  </a:lnTo>
                  <a:lnTo>
                    <a:pt x="4990" y="0"/>
                  </a:lnTo>
                  <a:close/>
                </a:path>
                <a:path w="5079" h="24129">
                  <a:moveTo>
                    <a:pt x="909" y="19250"/>
                  </a:moveTo>
                  <a:lnTo>
                    <a:pt x="0" y="23626"/>
                  </a:lnTo>
                  <a:lnTo>
                    <a:pt x="972" y="1932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3446866" y="62409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9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9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3446922" y="6240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1" y="4383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0"/>
                  </a:moveTo>
                  <a:lnTo>
                    <a:pt x="0" y="23777"/>
                  </a:lnTo>
                  <a:lnTo>
                    <a:pt x="967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3446988" y="62409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3447044" y="62409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3" y="0"/>
                  </a:moveTo>
                  <a:lnTo>
                    <a:pt x="4065" y="4370"/>
                  </a:lnTo>
                  <a:lnTo>
                    <a:pt x="5053" y="0"/>
                  </a:lnTo>
                  <a:close/>
                </a:path>
                <a:path w="5079" h="24129">
                  <a:moveTo>
                    <a:pt x="897" y="19606"/>
                  </a:moveTo>
                  <a:lnTo>
                    <a:pt x="0" y="23926"/>
                  </a:lnTo>
                  <a:lnTo>
                    <a:pt x="961" y="196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3447110" y="6240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9" y="0"/>
                  </a:moveTo>
                  <a:lnTo>
                    <a:pt x="4083" y="4363"/>
                  </a:lnTo>
                  <a:lnTo>
                    <a:pt x="5069" y="0"/>
                  </a:lnTo>
                  <a:close/>
                </a:path>
                <a:path w="5079" h="24129">
                  <a:moveTo>
                    <a:pt x="894" y="19702"/>
                  </a:moveTo>
                  <a:lnTo>
                    <a:pt x="0" y="24006"/>
                  </a:lnTo>
                  <a:lnTo>
                    <a:pt x="958" y="1977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3447177" y="62408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102" y="4355"/>
                  </a:lnTo>
                  <a:lnTo>
                    <a:pt x="5086" y="0"/>
                  </a:lnTo>
                  <a:close/>
                </a:path>
                <a:path w="5714" h="24764">
                  <a:moveTo>
                    <a:pt x="891" y="19798"/>
                  </a:moveTo>
                  <a:lnTo>
                    <a:pt x="0" y="24087"/>
                  </a:lnTo>
                  <a:lnTo>
                    <a:pt x="956" y="198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3447235" y="624083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71" y="0"/>
                  </a:moveTo>
                  <a:lnTo>
                    <a:pt x="5017" y="38"/>
                  </a:lnTo>
                  <a:lnTo>
                    <a:pt x="4118" y="4367"/>
                  </a:lnTo>
                  <a:lnTo>
                    <a:pt x="4271" y="4328"/>
                  </a:lnTo>
                  <a:lnTo>
                    <a:pt x="5171" y="0"/>
                  </a:lnTo>
                  <a:close/>
                </a:path>
                <a:path w="5714" h="24764">
                  <a:moveTo>
                    <a:pt x="890" y="19894"/>
                  </a:moveTo>
                  <a:lnTo>
                    <a:pt x="0" y="24175"/>
                  </a:lnTo>
                  <a:lnTo>
                    <a:pt x="1018" y="19974"/>
                  </a:lnTo>
                  <a:lnTo>
                    <a:pt x="890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3447357" y="62407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1" y="0"/>
                  </a:moveTo>
                  <a:lnTo>
                    <a:pt x="5048" y="38"/>
                  </a:lnTo>
                  <a:lnTo>
                    <a:pt x="4148" y="4367"/>
                  </a:lnTo>
                  <a:lnTo>
                    <a:pt x="4294" y="4364"/>
                  </a:lnTo>
                  <a:lnTo>
                    <a:pt x="5201" y="0"/>
                  </a:lnTo>
                  <a:close/>
                </a:path>
                <a:path w="5714" h="24764">
                  <a:moveTo>
                    <a:pt x="896" y="20013"/>
                  </a:moveTo>
                  <a:lnTo>
                    <a:pt x="0" y="24323"/>
                  </a:lnTo>
                  <a:lnTo>
                    <a:pt x="1024" y="20093"/>
                  </a:lnTo>
                  <a:lnTo>
                    <a:pt x="896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3447480" y="62407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1" y="0"/>
                  </a:moveTo>
                  <a:lnTo>
                    <a:pt x="4170" y="4385"/>
                  </a:lnTo>
                  <a:lnTo>
                    <a:pt x="5161" y="0"/>
                  </a:lnTo>
                  <a:close/>
                </a:path>
                <a:path w="5714" h="24764">
                  <a:moveTo>
                    <a:pt x="900" y="20115"/>
                  </a:moveTo>
                  <a:lnTo>
                    <a:pt x="0" y="24448"/>
                  </a:lnTo>
                  <a:lnTo>
                    <a:pt x="970" y="2015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3447542" y="624074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28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39" y="24561"/>
                  </a:lnTo>
                  <a:lnTo>
                    <a:pt x="1028" y="20281"/>
                  </a:lnTo>
                  <a:close/>
                </a:path>
                <a:path w="5714" h="24764">
                  <a:moveTo>
                    <a:pt x="5245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3447690" y="624071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4">
                  <a:moveTo>
                    <a:pt x="891" y="20301"/>
                  </a:moveTo>
                  <a:lnTo>
                    <a:pt x="0" y="24590"/>
                  </a:lnTo>
                  <a:lnTo>
                    <a:pt x="961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3447763" y="624069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4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3447824" y="624069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4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3447885" y="62407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4">
                  <a:moveTo>
                    <a:pt x="5270" y="25"/>
                  </a:moveTo>
                  <a:lnTo>
                    <a:pt x="5130" y="0"/>
                  </a:lnTo>
                  <a:lnTo>
                    <a:pt x="4216" y="4432"/>
                  </a:lnTo>
                  <a:lnTo>
                    <a:pt x="4356" y="4432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3448031" y="62407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4">
                  <a:moveTo>
                    <a:pt x="876" y="20477"/>
                  </a:moveTo>
                  <a:lnTo>
                    <a:pt x="0" y="24695"/>
                  </a:lnTo>
                  <a:lnTo>
                    <a:pt x="946" y="2052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3448094" y="62407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7" y="4392"/>
                  </a:moveTo>
                  <a:lnTo>
                    <a:pt x="4221" y="4400"/>
                  </a:lnTo>
                  <a:lnTo>
                    <a:pt x="4364" y="4407"/>
                  </a:lnTo>
                  <a:close/>
                </a:path>
                <a:path w="5714" h="24764">
                  <a:moveTo>
                    <a:pt x="5136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4">
                  <a:moveTo>
                    <a:pt x="874" y="20499"/>
                  </a:moveTo>
                  <a:lnTo>
                    <a:pt x="0" y="24704"/>
                  </a:lnTo>
                  <a:lnTo>
                    <a:pt x="134" y="24757"/>
                  </a:lnTo>
                  <a:lnTo>
                    <a:pt x="1002" y="20580"/>
                  </a:lnTo>
                  <a:lnTo>
                    <a:pt x="874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3448228" y="624079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3" y="4358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8" y="20546"/>
                  </a:moveTo>
                  <a:lnTo>
                    <a:pt x="0" y="24723"/>
                  </a:lnTo>
                  <a:lnTo>
                    <a:pt x="943" y="2056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3448301" y="6240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59"/>
                  </a:lnTo>
                  <a:lnTo>
                    <a:pt x="4379" y="4366"/>
                  </a:lnTo>
                  <a:lnTo>
                    <a:pt x="5279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7"/>
                  </a:moveTo>
                  <a:lnTo>
                    <a:pt x="0" y="24733"/>
                  </a:lnTo>
                  <a:lnTo>
                    <a:pt x="134" y="24786"/>
                  </a:lnTo>
                  <a:lnTo>
                    <a:pt x="1008" y="20578"/>
                  </a:lnTo>
                  <a:lnTo>
                    <a:pt x="870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3448435" y="62408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4"/>
                  </a:moveTo>
                  <a:lnTo>
                    <a:pt x="0" y="24752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3448511" y="62408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2"/>
                  </a:moveTo>
                  <a:lnTo>
                    <a:pt x="0" y="24762"/>
                  </a:lnTo>
                  <a:lnTo>
                    <a:pt x="952" y="2055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3448572" y="624087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1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41"/>
                  </a:moveTo>
                  <a:lnTo>
                    <a:pt x="0" y="24771"/>
                  </a:lnTo>
                  <a:lnTo>
                    <a:pt x="954" y="2055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3448645" y="62408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3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39"/>
                  </a:moveTo>
                  <a:lnTo>
                    <a:pt x="0" y="24781"/>
                  </a:lnTo>
                  <a:lnTo>
                    <a:pt x="957" y="2055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3448706" y="62409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7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37"/>
                  </a:moveTo>
                  <a:lnTo>
                    <a:pt x="0" y="24789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3448779" y="62409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9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799"/>
                  </a:lnTo>
                  <a:lnTo>
                    <a:pt x="961" y="2055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3448840" y="62409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3" y="4203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8"/>
                  </a:lnTo>
                  <a:lnTo>
                    <a:pt x="963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3448913" y="624096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9" y="4284"/>
                  </a:lnTo>
                  <a:lnTo>
                    <a:pt x="4407" y="4314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8"/>
                  </a:lnTo>
                  <a:lnTo>
                    <a:pt x="134" y="24871"/>
                  </a:lnTo>
                  <a:lnTo>
                    <a:pt x="1029" y="20563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3449049" y="624099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29"/>
                  </a:moveTo>
                  <a:lnTo>
                    <a:pt x="0" y="24837"/>
                  </a:lnTo>
                  <a:lnTo>
                    <a:pt x="970" y="2054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3449122" y="624101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8" y="20528"/>
                  </a:moveTo>
                  <a:lnTo>
                    <a:pt x="0" y="24847"/>
                  </a:lnTo>
                  <a:lnTo>
                    <a:pt x="973" y="20544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3449184" y="62410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3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6"/>
                  </a:moveTo>
                  <a:lnTo>
                    <a:pt x="0" y="24856"/>
                  </a:lnTo>
                  <a:lnTo>
                    <a:pt x="975" y="2054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3449256" y="624105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8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6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3449317" y="62410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4" y="20523"/>
                  </a:moveTo>
                  <a:lnTo>
                    <a:pt x="0" y="24874"/>
                  </a:lnTo>
                  <a:lnTo>
                    <a:pt x="980" y="2054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3449397" y="62410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2" y="20521"/>
                  </a:moveTo>
                  <a:lnTo>
                    <a:pt x="0" y="24862"/>
                  </a:lnTo>
                  <a:lnTo>
                    <a:pt x="977" y="20538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3449465" y="624110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3" y="4048"/>
                  </a:lnTo>
                  <a:lnTo>
                    <a:pt x="4352" y="4284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20"/>
                  </a:moveTo>
                  <a:lnTo>
                    <a:pt x="0" y="24842"/>
                  </a:lnTo>
                  <a:lnTo>
                    <a:pt x="974" y="2053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3449545" y="624111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4" y="20518"/>
                  </a:moveTo>
                  <a:lnTo>
                    <a:pt x="0" y="24818"/>
                  </a:lnTo>
                  <a:lnTo>
                    <a:pt x="969" y="2053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3449625" y="624113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11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9" y="20516"/>
                  </a:moveTo>
                  <a:lnTo>
                    <a:pt x="0" y="24794"/>
                  </a:lnTo>
                  <a:lnTo>
                    <a:pt x="964" y="20533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3449692" y="624115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6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5" y="20515"/>
                  </a:moveTo>
                  <a:lnTo>
                    <a:pt x="0" y="24774"/>
                  </a:lnTo>
                  <a:lnTo>
                    <a:pt x="960" y="2053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3449772" y="6241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80" y="20513"/>
                  </a:moveTo>
                  <a:lnTo>
                    <a:pt x="0" y="24750"/>
                  </a:lnTo>
                  <a:lnTo>
                    <a:pt x="956" y="2053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3449839" y="62411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2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6" y="20512"/>
                  </a:moveTo>
                  <a:lnTo>
                    <a:pt x="0" y="24730"/>
                  </a:lnTo>
                  <a:lnTo>
                    <a:pt x="952" y="2052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3449921" y="62412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2" y="20510"/>
                  </a:moveTo>
                  <a:lnTo>
                    <a:pt x="0" y="24705"/>
                  </a:lnTo>
                  <a:lnTo>
                    <a:pt x="947" y="205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3449989" y="62412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8" y="20508"/>
                  </a:moveTo>
                  <a:lnTo>
                    <a:pt x="0" y="24685"/>
                  </a:lnTo>
                  <a:lnTo>
                    <a:pt x="943" y="2052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3450069" y="62412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9" y="33"/>
                  </a:lnTo>
                  <a:close/>
                </a:path>
                <a:path w="5714" h="24764">
                  <a:moveTo>
                    <a:pt x="863" y="20507"/>
                  </a:moveTo>
                  <a:lnTo>
                    <a:pt x="0" y="24661"/>
                  </a:lnTo>
                  <a:lnTo>
                    <a:pt x="939" y="2052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3450136" y="62412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0" y="0"/>
                  </a:moveTo>
                  <a:lnTo>
                    <a:pt x="4313" y="3884"/>
                  </a:lnTo>
                  <a:lnTo>
                    <a:pt x="4305" y="4301"/>
                  </a:lnTo>
                  <a:lnTo>
                    <a:pt x="5188" y="52"/>
                  </a:lnTo>
                  <a:close/>
                </a:path>
                <a:path w="5714" h="24764">
                  <a:moveTo>
                    <a:pt x="859" y="20496"/>
                  </a:moveTo>
                  <a:lnTo>
                    <a:pt x="0" y="24631"/>
                  </a:lnTo>
                  <a:lnTo>
                    <a:pt x="935" y="20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3450216" y="62413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31"/>
                  </a:lnTo>
                  <a:lnTo>
                    <a:pt x="4295" y="4289"/>
                  </a:lnTo>
                  <a:lnTo>
                    <a:pt x="5176" y="52"/>
                  </a:lnTo>
                  <a:close/>
                </a:path>
                <a:path w="5714" h="24764">
                  <a:moveTo>
                    <a:pt x="855" y="20460"/>
                  </a:moveTo>
                  <a:lnTo>
                    <a:pt x="0" y="24574"/>
                  </a:lnTo>
                  <a:lnTo>
                    <a:pt x="930" y="2047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3450296" y="624136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6" y="0"/>
                  </a:moveTo>
                  <a:lnTo>
                    <a:pt x="4311" y="3779"/>
                  </a:lnTo>
                  <a:lnTo>
                    <a:pt x="4286" y="4277"/>
                  </a:lnTo>
                  <a:lnTo>
                    <a:pt x="5164" y="52"/>
                  </a:lnTo>
                  <a:close/>
                </a:path>
                <a:path w="5714" h="24764">
                  <a:moveTo>
                    <a:pt x="850" y="20424"/>
                  </a:moveTo>
                  <a:lnTo>
                    <a:pt x="0" y="24515"/>
                  </a:lnTo>
                  <a:lnTo>
                    <a:pt x="925" y="2044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3450365" y="62414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6" y="0"/>
                  </a:moveTo>
                  <a:lnTo>
                    <a:pt x="4310" y="3733"/>
                  </a:lnTo>
                  <a:lnTo>
                    <a:pt x="4278" y="4267"/>
                  </a:lnTo>
                  <a:lnTo>
                    <a:pt x="5154" y="52"/>
                  </a:lnTo>
                  <a:close/>
                </a:path>
                <a:path w="5714" h="24764">
                  <a:moveTo>
                    <a:pt x="846" y="20393"/>
                  </a:moveTo>
                  <a:lnTo>
                    <a:pt x="0" y="24465"/>
                  </a:lnTo>
                  <a:lnTo>
                    <a:pt x="921" y="2041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3450445" y="624146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4" y="0"/>
                  </a:moveTo>
                  <a:lnTo>
                    <a:pt x="4308" y="3681"/>
                  </a:lnTo>
                  <a:lnTo>
                    <a:pt x="4268" y="4254"/>
                  </a:lnTo>
                  <a:lnTo>
                    <a:pt x="5142" y="52"/>
                  </a:lnTo>
                  <a:close/>
                </a:path>
                <a:path w="5714" h="24764">
                  <a:moveTo>
                    <a:pt x="841" y="20357"/>
                  </a:moveTo>
                  <a:lnTo>
                    <a:pt x="0" y="24407"/>
                  </a:lnTo>
                  <a:lnTo>
                    <a:pt x="917" y="20374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3450513" y="624151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4" y="0"/>
                  </a:moveTo>
                  <a:lnTo>
                    <a:pt x="4307" y="3636"/>
                  </a:lnTo>
                  <a:lnTo>
                    <a:pt x="4260" y="4244"/>
                  </a:lnTo>
                  <a:lnTo>
                    <a:pt x="5132" y="52"/>
                  </a:lnTo>
                  <a:close/>
                </a:path>
                <a:path w="5714" h="24764">
                  <a:moveTo>
                    <a:pt x="838" y="20327"/>
                  </a:moveTo>
                  <a:lnTo>
                    <a:pt x="0" y="24358"/>
                  </a:lnTo>
                  <a:lnTo>
                    <a:pt x="913" y="2034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3450593" y="62415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1" y="0"/>
                  </a:moveTo>
                  <a:lnTo>
                    <a:pt x="4306" y="3584"/>
                  </a:lnTo>
                  <a:lnTo>
                    <a:pt x="4250" y="4232"/>
                  </a:lnTo>
                  <a:lnTo>
                    <a:pt x="5119" y="52"/>
                  </a:lnTo>
                  <a:close/>
                </a:path>
                <a:path w="5714" h="24764">
                  <a:moveTo>
                    <a:pt x="833" y="20291"/>
                  </a:moveTo>
                  <a:lnTo>
                    <a:pt x="0" y="24300"/>
                  </a:lnTo>
                  <a:lnTo>
                    <a:pt x="908" y="2030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3450660" y="62416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1" y="0"/>
                  </a:moveTo>
                  <a:lnTo>
                    <a:pt x="4305" y="3540"/>
                  </a:lnTo>
                  <a:lnTo>
                    <a:pt x="4242" y="4222"/>
                  </a:lnTo>
                  <a:lnTo>
                    <a:pt x="5109" y="52"/>
                  </a:lnTo>
                  <a:close/>
                </a:path>
                <a:path w="5714" h="24764">
                  <a:moveTo>
                    <a:pt x="829" y="20261"/>
                  </a:moveTo>
                  <a:lnTo>
                    <a:pt x="0" y="24251"/>
                  </a:lnTo>
                  <a:lnTo>
                    <a:pt x="904" y="2027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3450740" y="624166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9" y="0"/>
                  </a:moveTo>
                  <a:lnTo>
                    <a:pt x="4304" y="3487"/>
                  </a:lnTo>
                  <a:lnTo>
                    <a:pt x="4233" y="4210"/>
                  </a:lnTo>
                  <a:lnTo>
                    <a:pt x="5097" y="52"/>
                  </a:lnTo>
                  <a:close/>
                </a:path>
                <a:path w="5714" h="24764">
                  <a:moveTo>
                    <a:pt x="824" y="20225"/>
                  </a:moveTo>
                  <a:lnTo>
                    <a:pt x="0" y="24193"/>
                  </a:lnTo>
                  <a:lnTo>
                    <a:pt x="900" y="2024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3450820" y="62417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7" y="0"/>
                  </a:moveTo>
                  <a:lnTo>
                    <a:pt x="4303" y="3435"/>
                  </a:lnTo>
                  <a:lnTo>
                    <a:pt x="4223" y="4198"/>
                  </a:lnTo>
                  <a:lnTo>
                    <a:pt x="5085" y="52"/>
                  </a:lnTo>
                  <a:close/>
                </a:path>
                <a:path w="5079" h="24129">
                  <a:moveTo>
                    <a:pt x="820" y="20190"/>
                  </a:moveTo>
                  <a:lnTo>
                    <a:pt x="0" y="24135"/>
                  </a:lnTo>
                  <a:lnTo>
                    <a:pt x="895" y="2020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3450889" y="6241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302" y="3389"/>
                  </a:lnTo>
                  <a:lnTo>
                    <a:pt x="4215" y="4187"/>
                  </a:lnTo>
                  <a:lnTo>
                    <a:pt x="5075" y="52"/>
                  </a:lnTo>
                  <a:close/>
                </a:path>
                <a:path w="5079" h="24129">
                  <a:moveTo>
                    <a:pt x="816" y="20158"/>
                  </a:moveTo>
                  <a:lnTo>
                    <a:pt x="0" y="24084"/>
                  </a:lnTo>
                  <a:lnTo>
                    <a:pt x="891" y="201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3450969" y="62418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5" y="0"/>
                  </a:moveTo>
                  <a:lnTo>
                    <a:pt x="4301" y="3336"/>
                  </a:lnTo>
                  <a:lnTo>
                    <a:pt x="4205" y="4175"/>
                  </a:lnTo>
                  <a:lnTo>
                    <a:pt x="5063" y="52"/>
                  </a:lnTo>
                  <a:close/>
                </a:path>
                <a:path w="5079" h="24129">
                  <a:moveTo>
                    <a:pt x="811" y="20123"/>
                  </a:moveTo>
                  <a:lnTo>
                    <a:pt x="0" y="24026"/>
                  </a:lnTo>
                  <a:lnTo>
                    <a:pt x="886" y="2013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3451037" y="62418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5" y="0"/>
                  </a:moveTo>
                  <a:lnTo>
                    <a:pt x="4300" y="3292"/>
                  </a:lnTo>
                  <a:lnTo>
                    <a:pt x="4197" y="4165"/>
                  </a:lnTo>
                  <a:lnTo>
                    <a:pt x="5052" y="52"/>
                  </a:lnTo>
                  <a:close/>
                </a:path>
                <a:path w="5079" h="24129">
                  <a:moveTo>
                    <a:pt x="883" y="20107"/>
                  </a:moveTo>
                  <a:lnTo>
                    <a:pt x="0" y="23978"/>
                  </a:lnTo>
                  <a:lnTo>
                    <a:pt x="883" y="20107"/>
                  </a:lnTo>
                  <a:close/>
                </a:path>
                <a:path w="5079" h="24129">
                  <a:moveTo>
                    <a:pt x="807" y="20092"/>
                  </a:moveTo>
                  <a:close/>
                </a:path>
                <a:path w="5079" h="24129">
                  <a:moveTo>
                    <a:pt x="876" y="20106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3451117" y="62419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2" y="0"/>
                  </a:moveTo>
                  <a:lnTo>
                    <a:pt x="4299" y="3240"/>
                  </a:lnTo>
                  <a:lnTo>
                    <a:pt x="4188" y="4152"/>
                  </a:lnTo>
                  <a:lnTo>
                    <a:pt x="5040" y="52"/>
                  </a:lnTo>
                  <a:close/>
                </a:path>
                <a:path w="5079" h="24129">
                  <a:moveTo>
                    <a:pt x="891" y="20012"/>
                  </a:moveTo>
                  <a:lnTo>
                    <a:pt x="0" y="23919"/>
                  </a:lnTo>
                  <a:lnTo>
                    <a:pt x="891" y="2001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3451184" y="6241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4298" y="3196"/>
                  </a:lnTo>
                  <a:lnTo>
                    <a:pt x="4180" y="4142"/>
                  </a:lnTo>
                  <a:lnTo>
                    <a:pt x="5030" y="52"/>
                  </a:lnTo>
                  <a:close/>
                </a:path>
                <a:path w="5079" h="24129">
                  <a:moveTo>
                    <a:pt x="896" y="19937"/>
                  </a:moveTo>
                  <a:lnTo>
                    <a:pt x="0" y="23871"/>
                  </a:lnTo>
                  <a:lnTo>
                    <a:pt x="896" y="19937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3451264" y="6242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0" y="0"/>
                  </a:moveTo>
                  <a:lnTo>
                    <a:pt x="4297" y="3143"/>
                  </a:lnTo>
                  <a:lnTo>
                    <a:pt x="4170" y="4130"/>
                  </a:lnTo>
                  <a:lnTo>
                    <a:pt x="5018" y="52"/>
                  </a:lnTo>
                  <a:close/>
                </a:path>
                <a:path w="5079" h="24129">
                  <a:moveTo>
                    <a:pt x="903" y="19847"/>
                  </a:moveTo>
                  <a:lnTo>
                    <a:pt x="0" y="23813"/>
                  </a:lnTo>
                  <a:lnTo>
                    <a:pt x="903" y="1984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3451333" y="62420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0" y="0"/>
                  </a:moveTo>
                  <a:lnTo>
                    <a:pt x="4092" y="4079"/>
                  </a:lnTo>
                  <a:lnTo>
                    <a:pt x="5008" y="52"/>
                  </a:lnTo>
                  <a:close/>
                </a:path>
                <a:path w="5079" h="24129">
                  <a:moveTo>
                    <a:pt x="909" y="19768"/>
                  </a:moveTo>
                  <a:lnTo>
                    <a:pt x="800" y="19912"/>
                  </a:lnTo>
                  <a:lnTo>
                    <a:pt x="0" y="23762"/>
                  </a:lnTo>
                  <a:lnTo>
                    <a:pt x="909" y="1976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3451413" y="62421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8" y="0"/>
                  </a:moveTo>
                  <a:lnTo>
                    <a:pt x="4075" y="4099"/>
                  </a:lnTo>
                  <a:lnTo>
                    <a:pt x="4996" y="52"/>
                  </a:lnTo>
                  <a:close/>
                </a:path>
                <a:path w="5079" h="24129">
                  <a:moveTo>
                    <a:pt x="915" y="19678"/>
                  </a:moveTo>
                  <a:lnTo>
                    <a:pt x="799" y="19860"/>
                  </a:lnTo>
                  <a:lnTo>
                    <a:pt x="0" y="23704"/>
                  </a:lnTo>
                  <a:lnTo>
                    <a:pt x="915" y="196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3451493" y="62421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058" y="4127"/>
                  </a:lnTo>
                  <a:lnTo>
                    <a:pt x="4983" y="52"/>
                  </a:lnTo>
                  <a:close/>
                </a:path>
                <a:path w="5079" h="24129">
                  <a:moveTo>
                    <a:pt x="922" y="19588"/>
                  </a:moveTo>
                  <a:lnTo>
                    <a:pt x="798" y="19807"/>
                  </a:lnTo>
                  <a:lnTo>
                    <a:pt x="0" y="23646"/>
                  </a:lnTo>
                  <a:lnTo>
                    <a:pt x="922" y="1958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3451561" y="62422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042" y="4150"/>
                  </a:lnTo>
                  <a:lnTo>
                    <a:pt x="4973" y="52"/>
                  </a:lnTo>
                  <a:close/>
                </a:path>
                <a:path w="5079" h="24129">
                  <a:moveTo>
                    <a:pt x="927" y="19513"/>
                  </a:moveTo>
                  <a:lnTo>
                    <a:pt x="0" y="23597"/>
                  </a:lnTo>
                  <a:lnTo>
                    <a:pt x="927" y="1951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3451641" y="62422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24" y="4179"/>
                  </a:lnTo>
                  <a:lnTo>
                    <a:pt x="4961" y="52"/>
                  </a:lnTo>
                  <a:close/>
                </a:path>
                <a:path w="5079" h="24129">
                  <a:moveTo>
                    <a:pt x="934" y="19423"/>
                  </a:moveTo>
                  <a:lnTo>
                    <a:pt x="0" y="23539"/>
                  </a:lnTo>
                  <a:lnTo>
                    <a:pt x="934" y="1942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3451708" y="6242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4009" y="4203"/>
                  </a:lnTo>
                  <a:lnTo>
                    <a:pt x="4951" y="52"/>
                  </a:lnTo>
                  <a:close/>
                </a:path>
                <a:path w="5079" h="23495">
                  <a:moveTo>
                    <a:pt x="940" y="19347"/>
                  </a:moveTo>
                  <a:lnTo>
                    <a:pt x="0" y="23490"/>
                  </a:lnTo>
                  <a:lnTo>
                    <a:pt x="940" y="19347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3451788" y="6242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3991" y="4231"/>
                  </a:lnTo>
                  <a:lnTo>
                    <a:pt x="4939" y="52"/>
                  </a:lnTo>
                  <a:close/>
                </a:path>
                <a:path w="5079" h="23495">
                  <a:moveTo>
                    <a:pt x="946" y="19257"/>
                  </a:moveTo>
                  <a:lnTo>
                    <a:pt x="0" y="23432"/>
                  </a:lnTo>
                  <a:lnTo>
                    <a:pt x="946" y="1925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3451857" y="6242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76" y="4256"/>
                  </a:lnTo>
                  <a:lnTo>
                    <a:pt x="4929" y="52"/>
                  </a:lnTo>
                  <a:close/>
                </a:path>
                <a:path w="5079" h="23495">
                  <a:moveTo>
                    <a:pt x="952" y="19179"/>
                  </a:moveTo>
                  <a:lnTo>
                    <a:pt x="0" y="23382"/>
                  </a:lnTo>
                  <a:lnTo>
                    <a:pt x="952" y="191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3451937" y="6242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958" y="4284"/>
                  </a:lnTo>
                  <a:lnTo>
                    <a:pt x="4916" y="52"/>
                  </a:lnTo>
                  <a:close/>
                </a:path>
                <a:path w="5079" h="23495">
                  <a:moveTo>
                    <a:pt x="959" y="19088"/>
                  </a:moveTo>
                  <a:lnTo>
                    <a:pt x="0" y="23323"/>
                  </a:lnTo>
                  <a:lnTo>
                    <a:pt x="959" y="1908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3452004" y="62424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43" y="4307"/>
                  </a:lnTo>
                  <a:lnTo>
                    <a:pt x="4906" y="52"/>
                  </a:lnTo>
                  <a:close/>
                </a:path>
                <a:path w="5079" h="23495">
                  <a:moveTo>
                    <a:pt x="964" y="19013"/>
                  </a:moveTo>
                  <a:lnTo>
                    <a:pt x="0" y="23275"/>
                  </a:lnTo>
                  <a:lnTo>
                    <a:pt x="964" y="1901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3452085" y="62425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25" y="4336"/>
                  </a:lnTo>
                  <a:lnTo>
                    <a:pt x="4894" y="52"/>
                  </a:lnTo>
                  <a:close/>
                </a:path>
                <a:path w="5079" h="23495">
                  <a:moveTo>
                    <a:pt x="971" y="18923"/>
                  </a:moveTo>
                  <a:lnTo>
                    <a:pt x="0" y="23217"/>
                  </a:lnTo>
                  <a:lnTo>
                    <a:pt x="971" y="1892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3452165" y="62425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07" y="4364"/>
                  </a:lnTo>
                  <a:lnTo>
                    <a:pt x="4882" y="52"/>
                  </a:lnTo>
                  <a:close/>
                </a:path>
                <a:path w="5079" h="23495">
                  <a:moveTo>
                    <a:pt x="978" y="18833"/>
                  </a:moveTo>
                  <a:lnTo>
                    <a:pt x="0" y="23159"/>
                  </a:lnTo>
                  <a:lnTo>
                    <a:pt x="978" y="1883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3452232" y="6242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892" y="4388"/>
                  </a:lnTo>
                  <a:lnTo>
                    <a:pt x="4872" y="52"/>
                  </a:lnTo>
                  <a:close/>
                </a:path>
                <a:path w="5079" h="23495">
                  <a:moveTo>
                    <a:pt x="983" y="18757"/>
                  </a:moveTo>
                  <a:lnTo>
                    <a:pt x="0" y="23110"/>
                  </a:lnTo>
                  <a:lnTo>
                    <a:pt x="983" y="1875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3452314" y="62426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873" y="4417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90" y="18665"/>
                  </a:moveTo>
                  <a:lnTo>
                    <a:pt x="0" y="23050"/>
                  </a:lnTo>
                  <a:lnTo>
                    <a:pt x="990" y="18665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3452381" y="62427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858" y="4441"/>
                  </a:lnTo>
                  <a:lnTo>
                    <a:pt x="4849" y="52"/>
                  </a:lnTo>
                  <a:close/>
                </a:path>
                <a:path w="5079" h="23495">
                  <a:moveTo>
                    <a:pt x="996" y="18589"/>
                  </a:moveTo>
                  <a:lnTo>
                    <a:pt x="0" y="23001"/>
                  </a:lnTo>
                  <a:lnTo>
                    <a:pt x="996" y="1858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3452461" y="624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840" y="4469"/>
                  </a:lnTo>
                  <a:lnTo>
                    <a:pt x="4837" y="52"/>
                  </a:lnTo>
                  <a:close/>
                </a:path>
                <a:path w="5079" h="23495">
                  <a:moveTo>
                    <a:pt x="1002" y="18499"/>
                  </a:moveTo>
                  <a:lnTo>
                    <a:pt x="0" y="22943"/>
                  </a:lnTo>
                  <a:lnTo>
                    <a:pt x="1002" y="1849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3452528" y="6242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9" y="0"/>
                  </a:moveTo>
                  <a:lnTo>
                    <a:pt x="3825" y="4493"/>
                  </a:lnTo>
                  <a:lnTo>
                    <a:pt x="4827" y="52"/>
                  </a:lnTo>
                  <a:close/>
                </a:path>
                <a:path w="5079" h="23495">
                  <a:moveTo>
                    <a:pt x="1008" y="18424"/>
                  </a:moveTo>
                  <a:lnTo>
                    <a:pt x="0" y="22895"/>
                  </a:lnTo>
                  <a:lnTo>
                    <a:pt x="1008" y="1842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3452609" y="62428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7" y="0"/>
                  </a:moveTo>
                  <a:lnTo>
                    <a:pt x="3807" y="4521"/>
                  </a:lnTo>
                  <a:lnTo>
                    <a:pt x="4815" y="52"/>
                  </a:lnTo>
                  <a:close/>
                </a:path>
                <a:path w="5079" h="22860">
                  <a:moveTo>
                    <a:pt x="1016" y="18327"/>
                  </a:moveTo>
                  <a:lnTo>
                    <a:pt x="0" y="22836"/>
                  </a:lnTo>
                  <a:lnTo>
                    <a:pt x="1016" y="1832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3452676" y="62429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7" y="0"/>
                  </a:moveTo>
                  <a:lnTo>
                    <a:pt x="3792" y="4545"/>
                  </a:lnTo>
                  <a:lnTo>
                    <a:pt x="4805" y="52"/>
                  </a:lnTo>
                  <a:close/>
                </a:path>
                <a:path w="5079" h="22860">
                  <a:moveTo>
                    <a:pt x="1030" y="18211"/>
                  </a:moveTo>
                  <a:lnTo>
                    <a:pt x="0" y="22788"/>
                  </a:lnTo>
                  <a:lnTo>
                    <a:pt x="1030" y="1821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3452756" y="62429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5" y="0"/>
                  </a:moveTo>
                  <a:lnTo>
                    <a:pt x="3774" y="4573"/>
                  </a:lnTo>
                  <a:lnTo>
                    <a:pt x="4793" y="52"/>
                  </a:lnTo>
                  <a:close/>
                </a:path>
                <a:path w="5079" h="22860">
                  <a:moveTo>
                    <a:pt x="1047" y="18072"/>
                  </a:moveTo>
                  <a:lnTo>
                    <a:pt x="0" y="22730"/>
                  </a:lnTo>
                  <a:lnTo>
                    <a:pt x="1047" y="180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3452838" y="62430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756" y="4602"/>
                  </a:lnTo>
                  <a:lnTo>
                    <a:pt x="4780" y="52"/>
                  </a:lnTo>
                  <a:close/>
                </a:path>
                <a:path w="5079" h="22860">
                  <a:moveTo>
                    <a:pt x="1064" y="17929"/>
                  </a:moveTo>
                  <a:lnTo>
                    <a:pt x="0" y="22670"/>
                  </a:lnTo>
                  <a:lnTo>
                    <a:pt x="1064" y="1792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3452905" y="62430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2" y="0"/>
                  </a:moveTo>
                  <a:lnTo>
                    <a:pt x="3741" y="4626"/>
                  </a:lnTo>
                  <a:lnTo>
                    <a:pt x="4770" y="52"/>
                  </a:lnTo>
                  <a:close/>
                </a:path>
                <a:path w="5079" h="22860">
                  <a:moveTo>
                    <a:pt x="1078" y="17813"/>
                  </a:moveTo>
                  <a:lnTo>
                    <a:pt x="0" y="22621"/>
                  </a:lnTo>
                  <a:lnTo>
                    <a:pt x="1078" y="1781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3452985" y="62431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0" y="0"/>
                  </a:moveTo>
                  <a:lnTo>
                    <a:pt x="3723" y="4655"/>
                  </a:lnTo>
                  <a:lnTo>
                    <a:pt x="4758" y="52"/>
                  </a:lnTo>
                  <a:close/>
                </a:path>
                <a:path w="5079" h="22860">
                  <a:moveTo>
                    <a:pt x="1095" y="17674"/>
                  </a:moveTo>
                  <a:lnTo>
                    <a:pt x="0" y="22563"/>
                  </a:lnTo>
                  <a:lnTo>
                    <a:pt x="1095" y="176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3453052" y="62431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0" y="0"/>
                  </a:moveTo>
                  <a:lnTo>
                    <a:pt x="3708" y="4678"/>
                  </a:lnTo>
                  <a:lnTo>
                    <a:pt x="4748" y="52"/>
                  </a:lnTo>
                  <a:close/>
                </a:path>
                <a:path w="5079" h="22860">
                  <a:moveTo>
                    <a:pt x="1109" y="17558"/>
                  </a:moveTo>
                  <a:lnTo>
                    <a:pt x="0" y="22514"/>
                  </a:lnTo>
                  <a:lnTo>
                    <a:pt x="1109" y="1755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3453132" y="6243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8" y="0"/>
                  </a:moveTo>
                  <a:lnTo>
                    <a:pt x="3690" y="4707"/>
                  </a:lnTo>
                  <a:lnTo>
                    <a:pt x="4736" y="52"/>
                  </a:lnTo>
                  <a:close/>
                </a:path>
                <a:path w="5079" h="22860">
                  <a:moveTo>
                    <a:pt x="1126" y="17419"/>
                  </a:moveTo>
                  <a:lnTo>
                    <a:pt x="0" y="22456"/>
                  </a:lnTo>
                  <a:lnTo>
                    <a:pt x="1126" y="1741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3453200" y="62432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8" y="0"/>
                  </a:moveTo>
                  <a:lnTo>
                    <a:pt x="3674" y="4730"/>
                  </a:lnTo>
                  <a:lnTo>
                    <a:pt x="4726" y="52"/>
                  </a:lnTo>
                  <a:close/>
                </a:path>
                <a:path w="5079" h="22860">
                  <a:moveTo>
                    <a:pt x="1140" y="17303"/>
                  </a:moveTo>
                  <a:lnTo>
                    <a:pt x="0" y="22407"/>
                  </a:lnTo>
                  <a:lnTo>
                    <a:pt x="1140" y="1730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3453282" y="62433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6" y="0"/>
                  </a:moveTo>
                  <a:lnTo>
                    <a:pt x="3656" y="4760"/>
                  </a:lnTo>
                  <a:lnTo>
                    <a:pt x="4713" y="52"/>
                  </a:lnTo>
                  <a:close/>
                </a:path>
                <a:path w="5079" h="22860">
                  <a:moveTo>
                    <a:pt x="1157" y="17160"/>
                  </a:moveTo>
                  <a:lnTo>
                    <a:pt x="0" y="22347"/>
                  </a:lnTo>
                  <a:lnTo>
                    <a:pt x="1157" y="1716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3453349" y="62433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5" y="0"/>
                  </a:moveTo>
                  <a:lnTo>
                    <a:pt x="3641" y="4783"/>
                  </a:lnTo>
                  <a:lnTo>
                    <a:pt x="4703" y="52"/>
                  </a:lnTo>
                  <a:close/>
                </a:path>
                <a:path w="5079" h="22860">
                  <a:moveTo>
                    <a:pt x="1171" y="17043"/>
                  </a:moveTo>
                  <a:lnTo>
                    <a:pt x="0" y="22299"/>
                  </a:lnTo>
                  <a:lnTo>
                    <a:pt x="1171" y="1704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3453429" y="62434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3" y="0"/>
                  </a:moveTo>
                  <a:lnTo>
                    <a:pt x="3623" y="4812"/>
                  </a:lnTo>
                  <a:lnTo>
                    <a:pt x="4691" y="52"/>
                  </a:lnTo>
                  <a:close/>
                </a:path>
                <a:path w="5079" h="22860">
                  <a:moveTo>
                    <a:pt x="1188" y="16905"/>
                  </a:moveTo>
                  <a:lnTo>
                    <a:pt x="0" y="22240"/>
                  </a:lnTo>
                  <a:lnTo>
                    <a:pt x="1188" y="1690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3453509" y="62434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605" y="4840"/>
                  </a:lnTo>
                  <a:lnTo>
                    <a:pt x="4679" y="52"/>
                  </a:lnTo>
                  <a:close/>
                </a:path>
                <a:path w="5079" h="22225">
                  <a:moveTo>
                    <a:pt x="1204" y="16766"/>
                  </a:moveTo>
                  <a:lnTo>
                    <a:pt x="0" y="22183"/>
                  </a:lnTo>
                  <a:lnTo>
                    <a:pt x="1204" y="1676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3453576" y="62435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590" y="4864"/>
                  </a:lnTo>
                  <a:lnTo>
                    <a:pt x="4669" y="52"/>
                  </a:lnTo>
                  <a:close/>
                </a:path>
                <a:path w="5079" h="22225">
                  <a:moveTo>
                    <a:pt x="1218" y="16650"/>
                  </a:moveTo>
                  <a:lnTo>
                    <a:pt x="0" y="22134"/>
                  </a:lnTo>
                  <a:lnTo>
                    <a:pt x="1218" y="1665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3453657" y="62435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72" y="4892"/>
                  </a:lnTo>
                  <a:lnTo>
                    <a:pt x="3624" y="5022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5" y="16511"/>
                  </a:moveTo>
                  <a:lnTo>
                    <a:pt x="0" y="22076"/>
                  </a:lnTo>
                  <a:lnTo>
                    <a:pt x="1235" y="1651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3453726" y="62436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9" y="0"/>
                  </a:moveTo>
                  <a:lnTo>
                    <a:pt x="3548" y="4958"/>
                  </a:lnTo>
                  <a:lnTo>
                    <a:pt x="3596" y="5104"/>
                  </a:lnTo>
                  <a:lnTo>
                    <a:pt x="4646" y="52"/>
                  </a:lnTo>
                  <a:close/>
                </a:path>
                <a:path w="5079" h="22225">
                  <a:moveTo>
                    <a:pt x="1250" y="16390"/>
                  </a:moveTo>
                  <a:lnTo>
                    <a:pt x="0" y="22025"/>
                  </a:lnTo>
                  <a:lnTo>
                    <a:pt x="1250" y="1639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3453816" y="62436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7" y="5051"/>
                  </a:lnTo>
                  <a:lnTo>
                    <a:pt x="3555" y="5198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7" y="16252"/>
                  </a:moveTo>
                  <a:lnTo>
                    <a:pt x="0" y="21921"/>
                  </a:lnTo>
                  <a:lnTo>
                    <a:pt x="1257" y="1625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3453893" y="62437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7" y="0"/>
                  </a:moveTo>
                  <a:lnTo>
                    <a:pt x="3470" y="5130"/>
                  </a:lnTo>
                  <a:lnTo>
                    <a:pt x="3519" y="5277"/>
                  </a:lnTo>
                  <a:lnTo>
                    <a:pt x="4605" y="52"/>
                  </a:lnTo>
                  <a:close/>
                </a:path>
                <a:path w="5079" h="22225">
                  <a:moveTo>
                    <a:pt x="1261" y="16135"/>
                  </a:moveTo>
                  <a:lnTo>
                    <a:pt x="0" y="21825"/>
                  </a:lnTo>
                  <a:lnTo>
                    <a:pt x="1261" y="1613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3453984" y="62437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427" y="5224"/>
                  </a:lnTo>
                  <a:lnTo>
                    <a:pt x="3476" y="5371"/>
                  </a:lnTo>
                  <a:lnTo>
                    <a:pt x="4581" y="52"/>
                  </a:lnTo>
                  <a:close/>
                </a:path>
                <a:path w="5079" h="22225">
                  <a:moveTo>
                    <a:pt x="1266" y="15996"/>
                  </a:moveTo>
                  <a:lnTo>
                    <a:pt x="0" y="21712"/>
                  </a:lnTo>
                  <a:lnTo>
                    <a:pt x="1266" y="1599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3454061" y="62438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4" y="0"/>
                  </a:moveTo>
                  <a:lnTo>
                    <a:pt x="3391" y="5303"/>
                  </a:lnTo>
                  <a:lnTo>
                    <a:pt x="3439" y="5449"/>
                  </a:lnTo>
                  <a:lnTo>
                    <a:pt x="4561" y="52"/>
                  </a:lnTo>
                  <a:close/>
                </a:path>
                <a:path w="5079" h="22225">
                  <a:moveTo>
                    <a:pt x="1271" y="15880"/>
                  </a:moveTo>
                  <a:lnTo>
                    <a:pt x="0" y="21616"/>
                  </a:lnTo>
                  <a:lnTo>
                    <a:pt x="1271" y="158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3454152" y="62438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0" y="0"/>
                  </a:moveTo>
                  <a:lnTo>
                    <a:pt x="3348" y="5397"/>
                  </a:lnTo>
                  <a:lnTo>
                    <a:pt x="3396" y="5543"/>
                  </a:lnTo>
                  <a:lnTo>
                    <a:pt x="4538" y="52"/>
                  </a:lnTo>
                  <a:close/>
                </a:path>
                <a:path w="5079" h="21589">
                  <a:moveTo>
                    <a:pt x="1276" y="15742"/>
                  </a:moveTo>
                  <a:lnTo>
                    <a:pt x="0" y="21503"/>
                  </a:lnTo>
                  <a:lnTo>
                    <a:pt x="1276" y="1574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3454244" y="624392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6" y="0"/>
                  </a:moveTo>
                  <a:lnTo>
                    <a:pt x="3305" y="5491"/>
                  </a:lnTo>
                  <a:lnTo>
                    <a:pt x="3353" y="5637"/>
                  </a:lnTo>
                  <a:lnTo>
                    <a:pt x="4514" y="52"/>
                  </a:lnTo>
                  <a:close/>
                </a:path>
                <a:path w="5079" h="21589">
                  <a:moveTo>
                    <a:pt x="1281" y="15603"/>
                  </a:moveTo>
                  <a:lnTo>
                    <a:pt x="0" y="21389"/>
                  </a:lnTo>
                  <a:lnTo>
                    <a:pt x="1281" y="1560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3454324" y="624396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6" y="0"/>
                  </a:moveTo>
                  <a:lnTo>
                    <a:pt x="3267" y="5573"/>
                  </a:lnTo>
                  <a:lnTo>
                    <a:pt x="3316" y="5719"/>
                  </a:lnTo>
                  <a:lnTo>
                    <a:pt x="4494" y="52"/>
                  </a:lnTo>
                  <a:close/>
                </a:path>
                <a:path w="5079" h="21589">
                  <a:moveTo>
                    <a:pt x="1286" y="15482"/>
                  </a:moveTo>
                  <a:lnTo>
                    <a:pt x="0" y="21290"/>
                  </a:lnTo>
                  <a:lnTo>
                    <a:pt x="1286" y="1548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3454415" y="62440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2" y="0"/>
                  </a:moveTo>
                  <a:lnTo>
                    <a:pt x="3224" y="5666"/>
                  </a:lnTo>
                  <a:lnTo>
                    <a:pt x="3272" y="5813"/>
                  </a:lnTo>
                  <a:lnTo>
                    <a:pt x="4470" y="52"/>
                  </a:lnTo>
                  <a:close/>
                </a:path>
                <a:path w="5079" h="21589">
                  <a:moveTo>
                    <a:pt x="1291" y="15344"/>
                  </a:moveTo>
                  <a:lnTo>
                    <a:pt x="0" y="21177"/>
                  </a:lnTo>
                  <a:lnTo>
                    <a:pt x="1291" y="1534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3454492" y="624406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82" y="0"/>
                  </a:moveTo>
                  <a:lnTo>
                    <a:pt x="3188" y="5745"/>
                  </a:lnTo>
                  <a:lnTo>
                    <a:pt x="3236" y="5892"/>
                  </a:lnTo>
                  <a:lnTo>
                    <a:pt x="4450" y="52"/>
                  </a:lnTo>
                  <a:close/>
                </a:path>
                <a:path w="4445" h="21589">
                  <a:moveTo>
                    <a:pt x="1295" y="15227"/>
                  </a:moveTo>
                  <a:lnTo>
                    <a:pt x="0" y="21081"/>
                  </a:lnTo>
                  <a:lnTo>
                    <a:pt x="1295" y="1522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3454584" y="62441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59" y="0"/>
                  </a:moveTo>
                  <a:lnTo>
                    <a:pt x="3145" y="5839"/>
                  </a:lnTo>
                  <a:lnTo>
                    <a:pt x="3174" y="6075"/>
                  </a:lnTo>
                  <a:lnTo>
                    <a:pt x="4427" y="52"/>
                  </a:lnTo>
                  <a:close/>
                </a:path>
                <a:path w="4445" h="21589">
                  <a:moveTo>
                    <a:pt x="1301" y="15088"/>
                  </a:moveTo>
                  <a:lnTo>
                    <a:pt x="0" y="20968"/>
                  </a:lnTo>
                  <a:lnTo>
                    <a:pt x="1301" y="1508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3454661" y="624415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094" y="5989"/>
                  </a:lnTo>
                  <a:lnTo>
                    <a:pt x="3118" y="6250"/>
                  </a:lnTo>
                  <a:lnTo>
                    <a:pt x="4403" y="70"/>
                  </a:lnTo>
                  <a:close/>
                </a:path>
                <a:path w="4445" h="20954">
                  <a:moveTo>
                    <a:pt x="1305" y="14972"/>
                  </a:moveTo>
                  <a:lnTo>
                    <a:pt x="0" y="20872"/>
                  </a:lnTo>
                  <a:lnTo>
                    <a:pt x="1305" y="149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3454752" y="62442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7" y="6179"/>
                  </a:lnTo>
                  <a:lnTo>
                    <a:pt x="3072" y="6659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19" y="14609"/>
                  </a:moveTo>
                  <a:lnTo>
                    <a:pt x="1285" y="14838"/>
                  </a:lnTo>
                  <a:lnTo>
                    <a:pt x="0" y="20741"/>
                  </a:lnTo>
                  <a:lnTo>
                    <a:pt x="168" y="20629"/>
                  </a:lnTo>
                  <a:lnTo>
                    <a:pt x="1419" y="1460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3454923" y="62444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0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3455015" y="62445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8" y="0"/>
                  </a:moveTo>
                  <a:lnTo>
                    <a:pt x="2835" y="6603"/>
                  </a:lnTo>
                  <a:lnTo>
                    <a:pt x="2866" y="7149"/>
                  </a:lnTo>
                  <a:lnTo>
                    <a:pt x="4229" y="593"/>
                  </a:lnTo>
                  <a:lnTo>
                    <a:pt x="4208" y="0"/>
                  </a:lnTo>
                  <a:close/>
                </a:path>
                <a:path w="4445" h="20320">
                  <a:moveTo>
                    <a:pt x="1508" y="13684"/>
                  </a:moveTo>
                  <a:lnTo>
                    <a:pt x="1283" y="14068"/>
                  </a:lnTo>
                  <a:lnTo>
                    <a:pt x="0" y="20240"/>
                  </a:lnTo>
                  <a:lnTo>
                    <a:pt x="168" y="20128"/>
                  </a:lnTo>
                  <a:lnTo>
                    <a:pt x="1508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3455183" y="62447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1" y="0"/>
                  </a:moveTo>
                  <a:lnTo>
                    <a:pt x="2698" y="6941"/>
                  </a:lnTo>
                  <a:lnTo>
                    <a:pt x="2717" y="7545"/>
                  </a:lnTo>
                  <a:lnTo>
                    <a:pt x="4206" y="384"/>
                  </a:lnTo>
                  <a:lnTo>
                    <a:pt x="4141" y="0"/>
                  </a:lnTo>
                  <a:close/>
                </a:path>
                <a:path w="4445" h="20320">
                  <a:moveTo>
                    <a:pt x="1564" y="13090"/>
                  </a:moveTo>
                  <a:lnTo>
                    <a:pt x="1339" y="13474"/>
                  </a:lnTo>
                  <a:lnTo>
                    <a:pt x="0" y="19919"/>
                  </a:lnTo>
                  <a:lnTo>
                    <a:pt x="168" y="19807"/>
                  </a:lnTo>
                  <a:lnTo>
                    <a:pt x="1564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3455351" y="62449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4" y="0"/>
                  </a:moveTo>
                  <a:lnTo>
                    <a:pt x="2549" y="7336"/>
                  </a:lnTo>
                  <a:lnTo>
                    <a:pt x="2559" y="7664"/>
                  </a:lnTo>
                  <a:lnTo>
                    <a:pt x="4116" y="176"/>
                  </a:lnTo>
                  <a:lnTo>
                    <a:pt x="4074" y="0"/>
                  </a:lnTo>
                  <a:close/>
                </a:path>
                <a:path w="4445" h="19685">
                  <a:moveTo>
                    <a:pt x="1523" y="12648"/>
                  </a:moveTo>
                  <a:lnTo>
                    <a:pt x="1396" y="12883"/>
                  </a:lnTo>
                  <a:lnTo>
                    <a:pt x="0" y="19599"/>
                  </a:lnTo>
                  <a:lnTo>
                    <a:pt x="1523" y="1264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3455431" y="624507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42" y="0"/>
                  </a:moveTo>
                  <a:lnTo>
                    <a:pt x="2478" y="7524"/>
                  </a:lnTo>
                  <a:lnTo>
                    <a:pt x="2489" y="7852"/>
                  </a:lnTo>
                  <a:lnTo>
                    <a:pt x="4098" y="113"/>
                  </a:lnTo>
                  <a:close/>
                </a:path>
                <a:path w="4445" h="19685">
                  <a:moveTo>
                    <a:pt x="1637" y="11947"/>
                  </a:moveTo>
                  <a:lnTo>
                    <a:pt x="1423" y="12601"/>
                  </a:lnTo>
                  <a:lnTo>
                    <a:pt x="0" y="19446"/>
                  </a:lnTo>
                  <a:lnTo>
                    <a:pt x="1637" y="1194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3455523" y="624518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55" y="10563"/>
                  </a:moveTo>
                  <a:lnTo>
                    <a:pt x="1546" y="11831"/>
                  </a:lnTo>
                  <a:lnTo>
                    <a:pt x="0" y="19271"/>
                  </a:lnTo>
                  <a:lnTo>
                    <a:pt x="168" y="19159"/>
                  </a:lnTo>
                  <a:lnTo>
                    <a:pt x="1955" y="10563"/>
                  </a:lnTo>
                  <a:close/>
                </a:path>
                <a:path w="4445" h="19685">
                  <a:moveTo>
                    <a:pt x="4006" y="0"/>
                  </a:moveTo>
                  <a:lnTo>
                    <a:pt x="2397" y="7739"/>
                  </a:lnTo>
                  <a:lnTo>
                    <a:pt x="2417" y="8343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3455691" y="62453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9" y="9667"/>
                  </a:moveTo>
                  <a:lnTo>
                    <a:pt x="1786" y="10356"/>
                  </a:lnTo>
                  <a:lnTo>
                    <a:pt x="0" y="18951"/>
                  </a:lnTo>
                  <a:lnTo>
                    <a:pt x="2009" y="9667"/>
                  </a:lnTo>
                  <a:close/>
                </a:path>
                <a:path w="4445" h="19050">
                  <a:moveTo>
                    <a:pt x="3939" y="0"/>
                  </a:moveTo>
                  <a:lnTo>
                    <a:pt x="2248" y="8133"/>
                  </a:lnTo>
                  <a:lnTo>
                    <a:pt x="2238" y="8562"/>
                  </a:lnTo>
                  <a:lnTo>
                    <a:pt x="3995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3455771" y="624621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4064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8072"/>
                  </a:lnTo>
                  <a:lnTo>
                    <a:pt x="2971" y="18072"/>
                  </a:lnTo>
                  <a:lnTo>
                    <a:pt x="2971" y="711"/>
                  </a:lnTo>
                  <a:lnTo>
                    <a:pt x="4064" y="711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3456051" y="624621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35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805"/>
                  </a:lnTo>
                  <a:lnTo>
                    <a:pt x="2692" y="17805"/>
                  </a:lnTo>
                  <a:lnTo>
                    <a:pt x="2692" y="711"/>
                  </a:lnTo>
                  <a:lnTo>
                    <a:pt x="3835" y="711"/>
                  </a:lnTo>
                  <a:lnTo>
                    <a:pt x="3835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3456152" y="62462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4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691"/>
                  </a:lnTo>
                  <a:lnTo>
                    <a:pt x="2590" y="17691"/>
                  </a:lnTo>
                  <a:lnTo>
                    <a:pt x="2590" y="711"/>
                  </a:lnTo>
                  <a:lnTo>
                    <a:pt x="3784" y="71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3456241" y="624621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949" y="0"/>
                  </a:moveTo>
                  <a:lnTo>
                    <a:pt x="0" y="0"/>
                  </a:lnTo>
                  <a:lnTo>
                    <a:pt x="0" y="711"/>
                  </a:lnTo>
                  <a:lnTo>
                    <a:pt x="0" y="17589"/>
                  </a:lnTo>
                  <a:lnTo>
                    <a:pt x="2501" y="17589"/>
                  </a:lnTo>
                  <a:lnTo>
                    <a:pt x="2501" y="711"/>
                  </a:lnTo>
                  <a:lnTo>
                    <a:pt x="3949" y="711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3456724" y="62465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114"/>
                  </a:moveTo>
                  <a:lnTo>
                    <a:pt x="0" y="0"/>
                  </a:lnTo>
                  <a:lnTo>
                    <a:pt x="0" y="368"/>
                  </a:lnTo>
                  <a:lnTo>
                    <a:pt x="0" y="16687"/>
                  </a:lnTo>
                  <a:lnTo>
                    <a:pt x="2019" y="16687"/>
                  </a:lnTo>
                  <a:lnTo>
                    <a:pt x="2019" y="16471"/>
                  </a:lnTo>
                  <a:lnTo>
                    <a:pt x="2019" y="368"/>
                  </a:lnTo>
                  <a:lnTo>
                    <a:pt x="3517" y="368"/>
                  </a:lnTo>
                  <a:lnTo>
                    <a:pt x="3568" y="1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3441864" y="6240411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801" y="215"/>
                  </a:moveTo>
                  <a:lnTo>
                    <a:pt x="0" y="16395"/>
                  </a:lnTo>
                  <a:lnTo>
                    <a:pt x="839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49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54" y="24803"/>
                  </a:lnTo>
                  <a:lnTo>
                    <a:pt x="5792" y="24142"/>
                  </a:lnTo>
                  <a:lnTo>
                    <a:pt x="2998" y="21628"/>
                  </a:lnTo>
                  <a:lnTo>
                    <a:pt x="2007" y="19646"/>
                  </a:lnTo>
                  <a:lnTo>
                    <a:pt x="1258" y="16395"/>
                  </a:lnTo>
                  <a:lnTo>
                    <a:pt x="1131" y="15417"/>
                  </a:lnTo>
                  <a:lnTo>
                    <a:pt x="1171" y="12699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5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430" y="9588"/>
                  </a:lnTo>
                  <a:lnTo>
                    <a:pt x="18542" y="13106"/>
                  </a:lnTo>
                  <a:lnTo>
                    <a:pt x="18425" y="14109"/>
                  </a:lnTo>
                  <a:lnTo>
                    <a:pt x="8954" y="24803"/>
                  </a:lnTo>
                  <a:lnTo>
                    <a:pt x="13663" y="24803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80" y="14719"/>
                  </a:lnTo>
                  <a:lnTo>
                    <a:pt x="19685" y="14109"/>
                  </a:lnTo>
                  <a:lnTo>
                    <a:pt x="19796" y="13233"/>
                  </a:lnTo>
                  <a:lnTo>
                    <a:pt x="19676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035">
                  <a:moveTo>
                    <a:pt x="8674" y="4406"/>
                  </a:moveTo>
                  <a:lnTo>
                    <a:pt x="3074" y="15290"/>
                  </a:lnTo>
                  <a:lnTo>
                    <a:pt x="3338" y="16967"/>
                  </a:lnTo>
                  <a:lnTo>
                    <a:pt x="8916" y="21894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58" y="20662"/>
                  </a:lnTo>
                  <a:lnTo>
                    <a:pt x="8992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5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50" y="14300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58" y="20662"/>
                  </a:lnTo>
                  <a:lnTo>
                    <a:pt x="14682" y="19024"/>
                  </a:lnTo>
                  <a:lnTo>
                    <a:pt x="15571" y="17525"/>
                  </a:lnTo>
                  <a:lnTo>
                    <a:pt x="16448" y="14719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5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5">
                  <a:moveTo>
                    <a:pt x="10859" y="4140"/>
                  </a:moveTo>
                  <a:lnTo>
                    <a:pt x="9881" y="4140"/>
                  </a:lnTo>
                  <a:lnTo>
                    <a:pt x="9297" y="4190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62" y="4152"/>
                  </a:lnTo>
                  <a:lnTo>
                    <a:pt x="10859" y="4140"/>
                  </a:lnTo>
                  <a:close/>
                </a:path>
                <a:path w="20320" h="26035">
                  <a:moveTo>
                    <a:pt x="10953" y="5396"/>
                  </a:moveTo>
                  <a:close/>
                </a:path>
                <a:path w="20320" h="26035">
                  <a:moveTo>
                    <a:pt x="10897" y="5384"/>
                  </a:moveTo>
                  <a:lnTo>
                    <a:pt x="9970" y="5384"/>
                  </a:lnTo>
                  <a:lnTo>
                    <a:pt x="10953" y="5396"/>
                  </a:lnTo>
                  <a:close/>
                </a:path>
                <a:path w="20320" h="26035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5">
                  <a:moveTo>
                    <a:pt x="12383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3453975" y="62729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51" y="13977"/>
                  </a:moveTo>
                  <a:lnTo>
                    <a:pt x="0" y="19619"/>
                  </a:lnTo>
                  <a:lnTo>
                    <a:pt x="1251" y="13977"/>
                  </a:lnTo>
                  <a:close/>
                </a:path>
                <a:path w="4445" h="19685">
                  <a:moveTo>
                    <a:pt x="4076" y="0"/>
                  </a:moveTo>
                  <a:lnTo>
                    <a:pt x="2882" y="5745"/>
                  </a:lnTo>
                  <a:lnTo>
                    <a:pt x="2923" y="5928"/>
                  </a:lnTo>
                  <a:lnTo>
                    <a:pt x="4130" y="116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3454045" y="627308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6" y="13794"/>
                  </a:moveTo>
                  <a:lnTo>
                    <a:pt x="0" y="19500"/>
                  </a:lnTo>
                  <a:lnTo>
                    <a:pt x="1266" y="13794"/>
                  </a:lnTo>
                  <a:close/>
                </a:path>
                <a:path w="4445" h="19685">
                  <a:moveTo>
                    <a:pt x="4051" y="0"/>
                  </a:moveTo>
                  <a:lnTo>
                    <a:pt x="2846" y="5801"/>
                  </a:lnTo>
                  <a:lnTo>
                    <a:pt x="2887" y="5987"/>
                  </a:lnTo>
                  <a:lnTo>
                    <a:pt x="4106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3454129" y="62732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70" y="13491"/>
                  </a:moveTo>
                  <a:lnTo>
                    <a:pt x="1179" y="13680"/>
                  </a:lnTo>
                  <a:lnTo>
                    <a:pt x="0" y="19359"/>
                  </a:lnTo>
                  <a:lnTo>
                    <a:pt x="158" y="19313"/>
                  </a:lnTo>
                  <a:lnTo>
                    <a:pt x="1370" y="13491"/>
                  </a:lnTo>
                  <a:close/>
                </a:path>
                <a:path w="4445" h="19685">
                  <a:moveTo>
                    <a:pt x="4022" y="0"/>
                  </a:moveTo>
                  <a:lnTo>
                    <a:pt x="2803" y="5868"/>
                  </a:lnTo>
                  <a:lnTo>
                    <a:pt x="2856" y="6350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3454300" y="62734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10" y="13143"/>
                  </a:moveTo>
                  <a:lnTo>
                    <a:pt x="0" y="19072"/>
                  </a:lnTo>
                  <a:lnTo>
                    <a:pt x="1310" y="13143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686" y="6143"/>
                  </a:lnTo>
                  <a:lnTo>
                    <a:pt x="2695" y="6477"/>
                  </a:lnTo>
                  <a:lnTo>
                    <a:pt x="4017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3454370" y="627353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71"/>
                  </a:moveTo>
                  <a:lnTo>
                    <a:pt x="1224" y="13061"/>
                  </a:lnTo>
                  <a:lnTo>
                    <a:pt x="0" y="18953"/>
                  </a:lnTo>
                  <a:lnTo>
                    <a:pt x="158" y="18907"/>
                  </a:lnTo>
                  <a:lnTo>
                    <a:pt x="1414" y="12871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623" y="6326"/>
                  </a:lnTo>
                  <a:lnTo>
                    <a:pt x="2641" y="6975"/>
                  </a:lnTo>
                  <a:lnTo>
                    <a:pt x="4045" y="229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3454538" y="62737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61" y="12364"/>
                  </a:moveTo>
                  <a:lnTo>
                    <a:pt x="1255" y="12630"/>
                  </a:lnTo>
                  <a:lnTo>
                    <a:pt x="0" y="18671"/>
                  </a:lnTo>
                  <a:lnTo>
                    <a:pt x="158" y="18624"/>
                  </a:lnTo>
                  <a:lnTo>
                    <a:pt x="1461" y="12364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74" y="6761"/>
                  </a:lnTo>
                  <a:lnTo>
                    <a:pt x="2492" y="7409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3454695" y="62739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45" y="11838"/>
                  </a:moveTo>
                  <a:lnTo>
                    <a:pt x="1297" y="12161"/>
                  </a:lnTo>
                  <a:lnTo>
                    <a:pt x="0" y="18407"/>
                  </a:lnTo>
                  <a:lnTo>
                    <a:pt x="1445" y="11838"/>
                  </a:lnTo>
                  <a:close/>
                </a:path>
                <a:path w="4445" h="18414">
                  <a:moveTo>
                    <a:pt x="3824" y="0"/>
                  </a:moveTo>
                  <a:lnTo>
                    <a:pt x="2335" y="7168"/>
                  </a:lnTo>
                  <a:lnTo>
                    <a:pt x="2344" y="7508"/>
                  </a:lnTo>
                  <a:lnTo>
                    <a:pt x="3879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3454780" y="627410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503" y="11410"/>
                  </a:moveTo>
                  <a:lnTo>
                    <a:pt x="1358" y="11727"/>
                  </a:lnTo>
                  <a:lnTo>
                    <a:pt x="0" y="18265"/>
                  </a:lnTo>
                  <a:lnTo>
                    <a:pt x="1503" y="11410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260" y="7386"/>
                  </a:lnTo>
                  <a:lnTo>
                    <a:pt x="2269" y="7720"/>
                  </a:lnTo>
                  <a:lnTo>
                    <a:pt x="3849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3454863" y="62742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96" y="10687"/>
                  </a:moveTo>
                  <a:lnTo>
                    <a:pt x="1418" y="11295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96" y="10687"/>
                  </a:lnTo>
                  <a:close/>
                </a:path>
                <a:path w="4445" h="18414">
                  <a:moveTo>
                    <a:pt x="3765" y="0"/>
                  </a:moveTo>
                  <a:lnTo>
                    <a:pt x="2186" y="7603"/>
                  </a:lnTo>
                  <a:lnTo>
                    <a:pt x="2116" y="8673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3458044" y="6274435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0" y="17865"/>
                  </a:moveTo>
                  <a:lnTo>
                    <a:pt x="698" y="17865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86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3458044" y="6274555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719"/>
                  </a:moveTo>
                  <a:lnTo>
                    <a:pt x="698" y="17719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719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3458044" y="6274886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318"/>
                  </a:moveTo>
                  <a:lnTo>
                    <a:pt x="698" y="17318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3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3458044" y="6275003"/>
              <a:ext cx="1270" cy="17780"/>
            </a:xfrm>
            <a:custGeom>
              <a:avLst/>
              <a:gdLst/>
              <a:ahLst/>
              <a:cxnLst/>
              <a:rect l="l" t="t" r="r" b="b"/>
              <a:pathLst>
                <a:path w="1270" h="17779">
                  <a:moveTo>
                    <a:pt x="0" y="17177"/>
                  </a:moveTo>
                  <a:lnTo>
                    <a:pt x="698" y="17177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17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3458044" y="6275124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0" y="17031"/>
                  </a:moveTo>
                  <a:lnTo>
                    <a:pt x="698" y="17031"/>
                  </a:lnTo>
                  <a:lnTo>
                    <a:pt x="698" y="0"/>
                  </a:lnTo>
                  <a:lnTo>
                    <a:pt x="0" y="0"/>
                  </a:lnTo>
                  <a:lnTo>
                    <a:pt x="0" y="17031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3458045" y="627569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698" y="0"/>
                  </a:moveTo>
                  <a:lnTo>
                    <a:pt x="0" y="0"/>
                  </a:lnTo>
                  <a:lnTo>
                    <a:pt x="0" y="127"/>
                  </a:lnTo>
                  <a:lnTo>
                    <a:pt x="0" y="15938"/>
                  </a:lnTo>
                  <a:lnTo>
                    <a:pt x="0" y="16116"/>
                  </a:lnTo>
                  <a:lnTo>
                    <a:pt x="698" y="16116"/>
                  </a:lnTo>
                  <a:lnTo>
                    <a:pt x="698" y="15938"/>
                  </a:lnTo>
                  <a:lnTo>
                    <a:pt x="698" y="21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3441106" y="626751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11" y="863"/>
                  </a:moveTo>
                  <a:lnTo>
                    <a:pt x="0" y="14376"/>
                  </a:lnTo>
                  <a:lnTo>
                    <a:pt x="202" y="17729"/>
                  </a:lnTo>
                  <a:lnTo>
                    <a:pt x="2244" y="22821"/>
                  </a:lnTo>
                  <a:lnTo>
                    <a:pt x="7692" y="25793"/>
                  </a:lnTo>
                  <a:lnTo>
                    <a:pt x="9025" y="26149"/>
                  </a:lnTo>
                  <a:lnTo>
                    <a:pt x="11057" y="26149"/>
                  </a:lnTo>
                  <a:lnTo>
                    <a:pt x="11756" y="26060"/>
                  </a:lnTo>
                  <a:lnTo>
                    <a:pt x="14918" y="25133"/>
                  </a:lnTo>
                  <a:lnTo>
                    <a:pt x="15145" y="24904"/>
                  </a:lnTo>
                  <a:lnTo>
                    <a:pt x="9241" y="24904"/>
                  </a:lnTo>
                  <a:lnTo>
                    <a:pt x="8111" y="24612"/>
                  </a:lnTo>
                  <a:lnTo>
                    <a:pt x="3374" y="22072"/>
                  </a:lnTo>
                  <a:lnTo>
                    <a:pt x="1446" y="17462"/>
                  </a:lnTo>
                  <a:lnTo>
                    <a:pt x="1343" y="16357"/>
                  </a:lnTo>
                  <a:lnTo>
                    <a:pt x="1178" y="13144"/>
                  </a:lnTo>
                  <a:lnTo>
                    <a:pt x="567" y="13144"/>
                  </a:lnTo>
                  <a:lnTo>
                    <a:pt x="1177" y="13119"/>
                  </a:lnTo>
                  <a:lnTo>
                    <a:pt x="1303" y="9842"/>
                  </a:lnTo>
                  <a:lnTo>
                    <a:pt x="1558" y="8356"/>
                  </a:lnTo>
                  <a:lnTo>
                    <a:pt x="3222" y="4508"/>
                  </a:lnTo>
                  <a:lnTo>
                    <a:pt x="4504" y="2882"/>
                  </a:lnTo>
                  <a:lnTo>
                    <a:pt x="6425" y="1892"/>
                  </a:lnTo>
                  <a:lnTo>
                    <a:pt x="7197" y="1473"/>
                  </a:lnTo>
                  <a:lnTo>
                    <a:pt x="7457" y="1409"/>
                  </a:lnTo>
                  <a:lnTo>
                    <a:pt x="6016" y="1409"/>
                  </a:lnTo>
                  <a:lnTo>
                    <a:pt x="5711" y="863"/>
                  </a:lnTo>
                  <a:close/>
                </a:path>
                <a:path w="19685" h="26670">
                  <a:moveTo>
                    <a:pt x="12658" y="774"/>
                  </a:moveTo>
                  <a:lnTo>
                    <a:pt x="12340" y="1460"/>
                  </a:lnTo>
                  <a:lnTo>
                    <a:pt x="12232" y="1943"/>
                  </a:lnTo>
                  <a:lnTo>
                    <a:pt x="14385" y="2959"/>
                  </a:lnTo>
                  <a:lnTo>
                    <a:pt x="16049" y="5029"/>
                  </a:lnTo>
                  <a:lnTo>
                    <a:pt x="18004" y="9245"/>
                  </a:lnTo>
                  <a:lnTo>
                    <a:pt x="18312" y="10782"/>
                  </a:lnTo>
                  <a:lnTo>
                    <a:pt x="18421" y="16535"/>
                  </a:lnTo>
                  <a:lnTo>
                    <a:pt x="17954" y="18605"/>
                  </a:lnTo>
                  <a:lnTo>
                    <a:pt x="15807" y="22440"/>
                  </a:lnTo>
                  <a:lnTo>
                    <a:pt x="14169" y="24066"/>
                  </a:lnTo>
                  <a:lnTo>
                    <a:pt x="11540" y="24828"/>
                  </a:lnTo>
                  <a:lnTo>
                    <a:pt x="10943" y="24904"/>
                  </a:lnTo>
                  <a:lnTo>
                    <a:pt x="15145" y="24904"/>
                  </a:lnTo>
                  <a:lnTo>
                    <a:pt x="16785" y="23253"/>
                  </a:lnTo>
                  <a:lnTo>
                    <a:pt x="19125" y="19062"/>
                  </a:lnTo>
                  <a:lnTo>
                    <a:pt x="19604" y="17043"/>
                  </a:lnTo>
                  <a:lnTo>
                    <a:pt x="19535" y="10426"/>
                  </a:lnTo>
                  <a:lnTo>
                    <a:pt x="19236" y="8902"/>
                  </a:lnTo>
                  <a:lnTo>
                    <a:pt x="17077" y="4318"/>
                  </a:lnTo>
                  <a:lnTo>
                    <a:pt x="15274" y="1993"/>
                  </a:lnTo>
                  <a:lnTo>
                    <a:pt x="12658" y="774"/>
                  </a:lnTo>
                  <a:close/>
                </a:path>
                <a:path w="19685" h="26670">
                  <a:moveTo>
                    <a:pt x="3183" y="10782"/>
                  </a:moveTo>
                  <a:lnTo>
                    <a:pt x="3140" y="10998"/>
                  </a:lnTo>
                  <a:lnTo>
                    <a:pt x="3018" y="15494"/>
                  </a:lnTo>
                  <a:lnTo>
                    <a:pt x="4072" y="18351"/>
                  </a:lnTo>
                  <a:lnTo>
                    <a:pt x="7159" y="21247"/>
                  </a:lnTo>
                  <a:lnTo>
                    <a:pt x="8441" y="21907"/>
                  </a:lnTo>
                  <a:lnTo>
                    <a:pt x="10194" y="21996"/>
                  </a:lnTo>
                  <a:lnTo>
                    <a:pt x="11718" y="21996"/>
                  </a:lnTo>
                  <a:lnTo>
                    <a:pt x="13102" y="21336"/>
                  </a:lnTo>
                  <a:lnTo>
                    <a:pt x="13693" y="20751"/>
                  </a:lnTo>
                  <a:lnTo>
                    <a:pt x="9965" y="20751"/>
                  </a:lnTo>
                  <a:lnTo>
                    <a:pt x="8860" y="20688"/>
                  </a:lnTo>
                  <a:lnTo>
                    <a:pt x="7832" y="20167"/>
                  </a:lnTo>
                  <a:lnTo>
                    <a:pt x="5215" y="17729"/>
                  </a:lnTo>
                  <a:lnTo>
                    <a:pt x="4370" y="15494"/>
                  </a:lnTo>
                  <a:lnTo>
                    <a:pt x="4335" y="10998"/>
                  </a:lnTo>
                  <a:lnTo>
                    <a:pt x="3183" y="10795"/>
                  </a:lnTo>
                  <a:close/>
                </a:path>
                <a:path w="19685" h="26670">
                  <a:moveTo>
                    <a:pt x="13227" y="5384"/>
                  </a:moveTo>
                  <a:lnTo>
                    <a:pt x="9597" y="5384"/>
                  </a:lnTo>
                  <a:lnTo>
                    <a:pt x="11083" y="5448"/>
                  </a:lnTo>
                  <a:lnTo>
                    <a:pt x="12264" y="6184"/>
                  </a:lnTo>
                  <a:lnTo>
                    <a:pt x="14169" y="8394"/>
                  </a:lnTo>
                  <a:lnTo>
                    <a:pt x="14817" y="9842"/>
                  </a:lnTo>
                  <a:lnTo>
                    <a:pt x="15191" y="11531"/>
                  </a:lnTo>
                  <a:lnTo>
                    <a:pt x="15312" y="14986"/>
                  </a:lnTo>
                  <a:lnTo>
                    <a:pt x="14918" y="17043"/>
                  </a:lnTo>
                  <a:lnTo>
                    <a:pt x="14309" y="18389"/>
                  </a:lnTo>
                  <a:lnTo>
                    <a:pt x="12429" y="20256"/>
                  </a:lnTo>
                  <a:lnTo>
                    <a:pt x="11337" y="20751"/>
                  </a:lnTo>
                  <a:lnTo>
                    <a:pt x="13693" y="20751"/>
                  </a:lnTo>
                  <a:lnTo>
                    <a:pt x="15401" y="19062"/>
                  </a:lnTo>
                  <a:lnTo>
                    <a:pt x="16112" y="17462"/>
                  </a:lnTo>
                  <a:lnTo>
                    <a:pt x="16557" y="14986"/>
                  </a:lnTo>
                  <a:lnTo>
                    <a:pt x="16607" y="13322"/>
                  </a:lnTo>
                  <a:lnTo>
                    <a:pt x="15972" y="13322"/>
                  </a:lnTo>
                  <a:lnTo>
                    <a:pt x="16607" y="13309"/>
                  </a:lnTo>
                  <a:lnTo>
                    <a:pt x="16480" y="11658"/>
                  </a:lnTo>
                  <a:lnTo>
                    <a:pt x="15985" y="9385"/>
                  </a:lnTo>
                  <a:lnTo>
                    <a:pt x="15274" y="7772"/>
                  </a:lnTo>
                  <a:lnTo>
                    <a:pt x="13227" y="5384"/>
                  </a:lnTo>
                  <a:close/>
                </a:path>
                <a:path w="19685" h="26670">
                  <a:moveTo>
                    <a:pt x="16607" y="13309"/>
                  </a:moveTo>
                  <a:lnTo>
                    <a:pt x="15972" y="13322"/>
                  </a:lnTo>
                  <a:lnTo>
                    <a:pt x="16607" y="13322"/>
                  </a:lnTo>
                  <a:close/>
                </a:path>
                <a:path w="19685" h="26670">
                  <a:moveTo>
                    <a:pt x="1177" y="13119"/>
                  </a:moveTo>
                  <a:lnTo>
                    <a:pt x="567" y="13144"/>
                  </a:lnTo>
                  <a:lnTo>
                    <a:pt x="1177" y="13131"/>
                  </a:lnTo>
                  <a:close/>
                </a:path>
                <a:path w="19685" h="26670">
                  <a:moveTo>
                    <a:pt x="1177" y="13119"/>
                  </a:moveTo>
                  <a:lnTo>
                    <a:pt x="567" y="13144"/>
                  </a:lnTo>
                  <a:lnTo>
                    <a:pt x="1178" y="13144"/>
                  </a:lnTo>
                  <a:close/>
                </a:path>
                <a:path w="19685" h="26670">
                  <a:moveTo>
                    <a:pt x="9635" y="4140"/>
                  </a:moveTo>
                  <a:lnTo>
                    <a:pt x="7540" y="4140"/>
                  </a:lnTo>
                  <a:lnTo>
                    <a:pt x="6066" y="5118"/>
                  </a:lnTo>
                  <a:lnTo>
                    <a:pt x="4047" y="7708"/>
                  </a:lnTo>
                  <a:lnTo>
                    <a:pt x="3466" y="9245"/>
                  </a:lnTo>
                  <a:lnTo>
                    <a:pt x="3367" y="9728"/>
                  </a:lnTo>
                  <a:lnTo>
                    <a:pt x="3255" y="10795"/>
                  </a:lnTo>
                  <a:lnTo>
                    <a:pt x="4403" y="10998"/>
                  </a:lnTo>
                  <a:lnTo>
                    <a:pt x="4619" y="9728"/>
                  </a:lnTo>
                  <a:lnTo>
                    <a:pt x="5177" y="8267"/>
                  </a:lnTo>
                  <a:lnTo>
                    <a:pt x="6054" y="7188"/>
                  </a:lnTo>
                  <a:lnTo>
                    <a:pt x="6905" y="6083"/>
                  </a:lnTo>
                  <a:lnTo>
                    <a:pt x="7997" y="5384"/>
                  </a:lnTo>
                  <a:lnTo>
                    <a:pt x="13227" y="5384"/>
                  </a:lnTo>
                  <a:lnTo>
                    <a:pt x="13064" y="5194"/>
                  </a:lnTo>
                  <a:lnTo>
                    <a:pt x="12391" y="4762"/>
                  </a:lnTo>
                  <a:lnTo>
                    <a:pt x="9610" y="4762"/>
                  </a:lnTo>
                  <a:lnTo>
                    <a:pt x="9635" y="4140"/>
                  </a:lnTo>
                  <a:close/>
                </a:path>
                <a:path w="19685" h="26670">
                  <a:moveTo>
                    <a:pt x="9648" y="4140"/>
                  </a:moveTo>
                  <a:lnTo>
                    <a:pt x="9610" y="4762"/>
                  </a:lnTo>
                  <a:lnTo>
                    <a:pt x="12391" y="4762"/>
                  </a:lnTo>
                  <a:lnTo>
                    <a:pt x="11540" y="4216"/>
                  </a:lnTo>
                  <a:lnTo>
                    <a:pt x="9648" y="4140"/>
                  </a:lnTo>
                  <a:close/>
                </a:path>
                <a:path w="19685" h="26670">
                  <a:moveTo>
                    <a:pt x="12439" y="1231"/>
                  </a:moveTo>
                  <a:lnTo>
                    <a:pt x="10207" y="1231"/>
                  </a:lnTo>
                  <a:lnTo>
                    <a:pt x="11249" y="1473"/>
                  </a:lnTo>
                  <a:lnTo>
                    <a:pt x="12124" y="1892"/>
                  </a:lnTo>
                  <a:lnTo>
                    <a:pt x="12439" y="1231"/>
                  </a:lnTo>
                  <a:close/>
                </a:path>
                <a:path w="19685" h="26670">
                  <a:moveTo>
                    <a:pt x="10384" y="0"/>
                  </a:moveTo>
                  <a:lnTo>
                    <a:pt x="8009" y="0"/>
                  </a:lnTo>
                  <a:lnTo>
                    <a:pt x="6803" y="279"/>
                  </a:lnTo>
                  <a:lnTo>
                    <a:pt x="5711" y="863"/>
                  </a:lnTo>
                  <a:lnTo>
                    <a:pt x="6016" y="1409"/>
                  </a:lnTo>
                  <a:lnTo>
                    <a:pt x="7457" y="1409"/>
                  </a:lnTo>
                  <a:lnTo>
                    <a:pt x="8187" y="1231"/>
                  </a:lnTo>
                  <a:lnTo>
                    <a:pt x="12439" y="1231"/>
                  </a:lnTo>
                  <a:lnTo>
                    <a:pt x="12658" y="774"/>
                  </a:lnTo>
                  <a:lnTo>
                    <a:pt x="11578" y="266"/>
                  </a:lnTo>
                  <a:lnTo>
                    <a:pt x="1038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3443276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054" y="698"/>
                  </a:lnTo>
                  <a:lnTo>
                    <a:pt x="2054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3443481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118" y="698"/>
                  </a:lnTo>
                  <a:lnTo>
                    <a:pt x="211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3443559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131" y="698"/>
                  </a:lnTo>
                  <a:lnTo>
                    <a:pt x="213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3443586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285" y="698"/>
                  </a:lnTo>
                  <a:lnTo>
                    <a:pt x="228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3443638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311" y="698"/>
                  </a:lnTo>
                  <a:lnTo>
                    <a:pt x="2311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3443667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59" y="698"/>
                  </a:lnTo>
                  <a:lnTo>
                    <a:pt x="245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3443727" y="630325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698"/>
                  </a:moveTo>
                  <a:lnTo>
                    <a:pt x="2496" y="698"/>
                  </a:lnTo>
                  <a:lnTo>
                    <a:pt x="2496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3443756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557" y="698"/>
                  </a:lnTo>
                  <a:lnTo>
                    <a:pt x="2557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3443785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05" y="698"/>
                  </a:lnTo>
                  <a:lnTo>
                    <a:pt x="270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3443839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729" y="698"/>
                  </a:lnTo>
                  <a:lnTo>
                    <a:pt x="272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3443869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2880" y="698"/>
                  </a:lnTo>
                  <a:lnTo>
                    <a:pt x="2880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3443927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002" y="698"/>
                  </a:lnTo>
                  <a:lnTo>
                    <a:pt x="300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3443987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25" y="698"/>
                  </a:lnTo>
                  <a:lnTo>
                    <a:pt x="3125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3444041" y="630325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698"/>
                  </a:moveTo>
                  <a:lnTo>
                    <a:pt x="3149" y="698"/>
                  </a:lnTo>
                  <a:lnTo>
                    <a:pt x="3149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344407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298" y="698"/>
                  </a:lnTo>
                  <a:lnTo>
                    <a:pt x="329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344413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422" y="698"/>
                  </a:lnTo>
                  <a:lnTo>
                    <a:pt x="3422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3444214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517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429" y="69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3444316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581" y="0"/>
                  </a:moveTo>
                  <a:lnTo>
                    <a:pt x="50" y="0"/>
                  </a:lnTo>
                  <a:lnTo>
                    <a:pt x="0" y="698"/>
                  </a:lnTo>
                  <a:lnTo>
                    <a:pt x="3492" y="698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3444433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648" y="698"/>
                  </a:lnTo>
                  <a:lnTo>
                    <a:pt x="3648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3444532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810" y="0"/>
                  </a:moveTo>
                  <a:lnTo>
                    <a:pt x="101" y="0"/>
                  </a:lnTo>
                  <a:lnTo>
                    <a:pt x="0" y="698"/>
                  </a:lnTo>
                  <a:lnTo>
                    <a:pt x="3721" y="69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3444700" y="6303251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98"/>
                  </a:moveTo>
                  <a:lnTo>
                    <a:pt x="3733" y="698"/>
                  </a:lnTo>
                  <a:lnTo>
                    <a:pt x="3733" y="0"/>
                  </a:lnTo>
                  <a:lnTo>
                    <a:pt x="0" y="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3444748" y="630325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49" y="0"/>
                  </a:moveTo>
                  <a:lnTo>
                    <a:pt x="3771" y="0"/>
                  </a:lnTo>
                  <a:lnTo>
                    <a:pt x="50" y="0"/>
                  </a:lnTo>
                  <a:lnTo>
                    <a:pt x="0" y="698"/>
                  </a:lnTo>
                  <a:lnTo>
                    <a:pt x="3771" y="698"/>
                  </a:lnTo>
                  <a:lnTo>
                    <a:pt x="3949" y="698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3444920" y="629593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8" y="113"/>
                  </a:lnTo>
                  <a:lnTo>
                    <a:pt x="2338" y="7099"/>
                  </a:lnTo>
                  <a:lnTo>
                    <a:pt x="2545" y="6499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3" y="9673"/>
                  </a:moveTo>
                  <a:lnTo>
                    <a:pt x="0" y="18357"/>
                  </a:lnTo>
                  <a:lnTo>
                    <a:pt x="102" y="18575"/>
                  </a:lnTo>
                  <a:lnTo>
                    <a:pt x="1747" y="10671"/>
                  </a:lnTo>
                  <a:lnTo>
                    <a:pt x="1803" y="96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3445021" y="62958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5" y="0"/>
                  </a:moveTo>
                  <a:lnTo>
                    <a:pt x="2525" y="6458"/>
                  </a:lnTo>
                  <a:lnTo>
                    <a:pt x="3945" y="0"/>
                  </a:lnTo>
                  <a:close/>
                </a:path>
                <a:path w="4445" h="19050">
                  <a:moveTo>
                    <a:pt x="1648" y="10683"/>
                  </a:moveTo>
                  <a:lnTo>
                    <a:pt x="0" y="18620"/>
                  </a:lnTo>
                  <a:lnTo>
                    <a:pt x="1633" y="11134"/>
                  </a:lnTo>
                  <a:lnTo>
                    <a:pt x="1648" y="10683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3445077" y="629582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3" y="0"/>
                  </a:moveTo>
                  <a:lnTo>
                    <a:pt x="2575" y="6398"/>
                  </a:lnTo>
                  <a:lnTo>
                    <a:pt x="3983" y="0"/>
                  </a:lnTo>
                  <a:close/>
                </a:path>
                <a:path w="4445" h="19050">
                  <a:moveTo>
                    <a:pt x="1576" y="11210"/>
                  </a:moveTo>
                  <a:lnTo>
                    <a:pt x="0" y="18800"/>
                  </a:lnTo>
                  <a:lnTo>
                    <a:pt x="1561" y="11660"/>
                  </a:lnTo>
                  <a:lnTo>
                    <a:pt x="1576" y="1121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3445132" y="62957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9" y="0"/>
                  </a:moveTo>
                  <a:lnTo>
                    <a:pt x="2623" y="6341"/>
                  </a:lnTo>
                  <a:lnTo>
                    <a:pt x="4019" y="0"/>
                  </a:lnTo>
                  <a:close/>
                </a:path>
                <a:path w="4445" h="19685">
                  <a:moveTo>
                    <a:pt x="1506" y="11716"/>
                  </a:moveTo>
                  <a:lnTo>
                    <a:pt x="0" y="18973"/>
                  </a:lnTo>
                  <a:lnTo>
                    <a:pt x="1492" y="12167"/>
                  </a:lnTo>
                  <a:lnTo>
                    <a:pt x="1506" y="1171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3445187" y="62957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5" y="0"/>
                  </a:moveTo>
                  <a:lnTo>
                    <a:pt x="2671" y="6283"/>
                  </a:lnTo>
                  <a:lnTo>
                    <a:pt x="4055" y="0"/>
                  </a:lnTo>
                  <a:close/>
                </a:path>
                <a:path w="4445" h="19685">
                  <a:moveTo>
                    <a:pt x="1437" y="12225"/>
                  </a:moveTo>
                  <a:lnTo>
                    <a:pt x="0" y="19147"/>
                  </a:lnTo>
                  <a:lnTo>
                    <a:pt x="1427" y="12652"/>
                  </a:lnTo>
                  <a:lnTo>
                    <a:pt x="1437" y="1222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3445241" y="629565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19" y="6225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2" y="12710"/>
                  </a:moveTo>
                  <a:lnTo>
                    <a:pt x="0" y="19321"/>
                  </a:lnTo>
                  <a:lnTo>
                    <a:pt x="1405" y="12934"/>
                  </a:lnTo>
                  <a:lnTo>
                    <a:pt x="1372" y="1271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3445296" y="629559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67" y="6167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0"/>
                  </a:moveTo>
                  <a:lnTo>
                    <a:pt x="0" y="19494"/>
                  </a:lnTo>
                  <a:lnTo>
                    <a:pt x="1383" y="13214"/>
                  </a:lnTo>
                  <a:lnTo>
                    <a:pt x="1350" y="1299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3445353" y="62955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4" y="0"/>
                  </a:moveTo>
                  <a:lnTo>
                    <a:pt x="2817" y="6108"/>
                  </a:lnTo>
                  <a:lnTo>
                    <a:pt x="4164" y="0"/>
                  </a:lnTo>
                  <a:close/>
                </a:path>
                <a:path w="4445" h="20320">
                  <a:moveTo>
                    <a:pt x="1327" y="13281"/>
                  </a:moveTo>
                  <a:lnTo>
                    <a:pt x="0" y="19674"/>
                  </a:lnTo>
                  <a:lnTo>
                    <a:pt x="1359" y="13505"/>
                  </a:lnTo>
                  <a:lnTo>
                    <a:pt x="1327" y="132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3445398" y="629549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4" y="0"/>
                  </a:moveTo>
                  <a:lnTo>
                    <a:pt x="2857" y="6059"/>
                  </a:lnTo>
                  <a:lnTo>
                    <a:pt x="4194" y="0"/>
                  </a:lnTo>
                  <a:close/>
                </a:path>
                <a:path w="4445" h="20320">
                  <a:moveTo>
                    <a:pt x="1308" y="13517"/>
                  </a:moveTo>
                  <a:lnTo>
                    <a:pt x="0" y="19820"/>
                  </a:lnTo>
                  <a:lnTo>
                    <a:pt x="1347" y="13711"/>
                  </a:lnTo>
                  <a:lnTo>
                    <a:pt x="1308" y="1351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3445453" y="629543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5" y="6002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2" y="13768"/>
                  </a:moveTo>
                  <a:lnTo>
                    <a:pt x="0" y="19993"/>
                  </a:lnTo>
                  <a:lnTo>
                    <a:pt x="1343" y="13905"/>
                  </a:lnTo>
                  <a:lnTo>
                    <a:pt x="1292" y="1376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3445508" y="62953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4176" y="114"/>
                  </a:lnTo>
                  <a:lnTo>
                    <a:pt x="2953" y="6000"/>
                  </a:lnTo>
                  <a:lnTo>
                    <a:pt x="3154" y="5776"/>
                  </a:lnTo>
                  <a:lnTo>
                    <a:pt x="4356" y="0"/>
                  </a:lnTo>
                  <a:close/>
                </a:path>
                <a:path w="4445" h="20954">
                  <a:moveTo>
                    <a:pt x="1288" y="14019"/>
                  </a:moveTo>
                  <a:lnTo>
                    <a:pt x="0" y="20223"/>
                  </a:lnTo>
                  <a:lnTo>
                    <a:pt x="102" y="20440"/>
                  </a:lnTo>
                  <a:lnTo>
                    <a:pt x="1384" y="14279"/>
                  </a:lnTo>
                  <a:lnTo>
                    <a:pt x="1288" y="140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3445619" y="62952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9" y="0"/>
                  </a:moveTo>
                  <a:lnTo>
                    <a:pt x="4249" y="114"/>
                  </a:lnTo>
                  <a:lnTo>
                    <a:pt x="3051" y="5883"/>
                  </a:lnTo>
                  <a:lnTo>
                    <a:pt x="3252" y="5658"/>
                  </a:lnTo>
                  <a:lnTo>
                    <a:pt x="4429" y="0"/>
                  </a:lnTo>
                  <a:close/>
                </a:path>
                <a:path w="4445" h="20954">
                  <a:moveTo>
                    <a:pt x="1279" y="14414"/>
                  </a:moveTo>
                  <a:lnTo>
                    <a:pt x="0" y="20576"/>
                  </a:lnTo>
                  <a:lnTo>
                    <a:pt x="102" y="20793"/>
                  </a:lnTo>
                  <a:lnTo>
                    <a:pt x="1375" y="14673"/>
                  </a:lnTo>
                  <a:lnTo>
                    <a:pt x="1279" y="1441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3445729" y="62951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12" y="0"/>
                  </a:moveTo>
                  <a:lnTo>
                    <a:pt x="3147" y="5711"/>
                  </a:lnTo>
                  <a:lnTo>
                    <a:pt x="4412" y="0"/>
                  </a:lnTo>
                  <a:close/>
                </a:path>
                <a:path w="4445" h="21589">
                  <a:moveTo>
                    <a:pt x="1271" y="14745"/>
                  </a:moveTo>
                  <a:lnTo>
                    <a:pt x="0" y="20867"/>
                  </a:lnTo>
                  <a:lnTo>
                    <a:pt x="1321" y="14882"/>
                  </a:lnTo>
                  <a:lnTo>
                    <a:pt x="1271" y="1474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3445774" y="62951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0" y="0"/>
                  </a:moveTo>
                  <a:lnTo>
                    <a:pt x="3187" y="5650"/>
                  </a:lnTo>
                  <a:lnTo>
                    <a:pt x="4440" y="0"/>
                  </a:lnTo>
                  <a:close/>
                </a:path>
                <a:path w="4445" h="21589">
                  <a:moveTo>
                    <a:pt x="1267" y="14895"/>
                  </a:moveTo>
                  <a:lnTo>
                    <a:pt x="0" y="21000"/>
                  </a:lnTo>
                  <a:lnTo>
                    <a:pt x="1318" y="15032"/>
                  </a:lnTo>
                  <a:lnTo>
                    <a:pt x="1267" y="1489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3445831" y="629510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6" y="0"/>
                  </a:moveTo>
                  <a:lnTo>
                    <a:pt x="3237" y="5535"/>
                  </a:lnTo>
                  <a:lnTo>
                    <a:pt x="4466" y="0"/>
                  </a:lnTo>
                  <a:close/>
                </a:path>
                <a:path w="5079" h="21589">
                  <a:moveTo>
                    <a:pt x="1263" y="15041"/>
                  </a:moveTo>
                  <a:lnTo>
                    <a:pt x="0" y="21125"/>
                  </a:lnTo>
                  <a:lnTo>
                    <a:pt x="1313" y="15178"/>
                  </a:lnTo>
                  <a:lnTo>
                    <a:pt x="1263" y="1504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3445886" y="62951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0" y="0"/>
                  </a:moveTo>
                  <a:lnTo>
                    <a:pt x="3285" y="5424"/>
                  </a:lnTo>
                  <a:lnTo>
                    <a:pt x="4490" y="0"/>
                  </a:lnTo>
                  <a:close/>
                </a:path>
                <a:path w="5079" h="21589">
                  <a:moveTo>
                    <a:pt x="1259" y="15182"/>
                  </a:moveTo>
                  <a:lnTo>
                    <a:pt x="0" y="21245"/>
                  </a:lnTo>
                  <a:lnTo>
                    <a:pt x="1309" y="15319"/>
                  </a:lnTo>
                  <a:lnTo>
                    <a:pt x="1259" y="1518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3445941" y="62950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6" y="0"/>
                  </a:moveTo>
                  <a:lnTo>
                    <a:pt x="3333" y="5313"/>
                  </a:lnTo>
                  <a:lnTo>
                    <a:pt x="4516" y="0"/>
                  </a:lnTo>
                  <a:close/>
                </a:path>
                <a:path w="5079" h="21589">
                  <a:moveTo>
                    <a:pt x="1254" y="15323"/>
                  </a:moveTo>
                  <a:lnTo>
                    <a:pt x="0" y="21366"/>
                  </a:lnTo>
                  <a:lnTo>
                    <a:pt x="1305" y="15460"/>
                  </a:lnTo>
                  <a:lnTo>
                    <a:pt x="1254" y="1532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3445995" y="62950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1" y="0"/>
                  </a:moveTo>
                  <a:lnTo>
                    <a:pt x="3381" y="5202"/>
                  </a:lnTo>
                  <a:lnTo>
                    <a:pt x="4541" y="0"/>
                  </a:lnTo>
                  <a:close/>
                </a:path>
                <a:path w="5079" h="22225">
                  <a:moveTo>
                    <a:pt x="1250" y="15464"/>
                  </a:moveTo>
                  <a:lnTo>
                    <a:pt x="0" y="21486"/>
                  </a:lnTo>
                  <a:lnTo>
                    <a:pt x="1301" y="15601"/>
                  </a:lnTo>
                  <a:lnTo>
                    <a:pt x="1250" y="1546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3446050" y="629508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429" y="5092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246" y="15605"/>
                  </a:moveTo>
                  <a:lnTo>
                    <a:pt x="0" y="21606"/>
                  </a:lnTo>
                  <a:lnTo>
                    <a:pt x="1296" y="15741"/>
                  </a:lnTo>
                  <a:lnTo>
                    <a:pt x="1246" y="1560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3446097" y="62950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70" y="5001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242" y="15728"/>
                  </a:moveTo>
                  <a:lnTo>
                    <a:pt x="0" y="21711"/>
                  </a:lnTo>
                  <a:lnTo>
                    <a:pt x="1293" y="15864"/>
                  </a:lnTo>
                  <a:lnTo>
                    <a:pt x="1242" y="1572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3446152" y="62950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502" y="4965"/>
                  </a:lnTo>
                  <a:lnTo>
                    <a:pt x="4612" y="0"/>
                  </a:lnTo>
                  <a:close/>
                </a:path>
                <a:path w="5079" h="22225">
                  <a:moveTo>
                    <a:pt x="1238" y="15869"/>
                  </a:moveTo>
                  <a:lnTo>
                    <a:pt x="0" y="21832"/>
                  </a:lnTo>
                  <a:lnTo>
                    <a:pt x="1288" y="16006"/>
                  </a:lnTo>
                  <a:lnTo>
                    <a:pt x="1238" y="1586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3446207" y="62950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535" y="4929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234" y="16009"/>
                  </a:moveTo>
                  <a:lnTo>
                    <a:pt x="0" y="21952"/>
                  </a:lnTo>
                  <a:lnTo>
                    <a:pt x="1284" y="16146"/>
                  </a:lnTo>
                  <a:lnTo>
                    <a:pt x="1234" y="1600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3446262" y="62950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7" y="4893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29" y="16151"/>
                  </a:moveTo>
                  <a:lnTo>
                    <a:pt x="0" y="22073"/>
                  </a:lnTo>
                  <a:lnTo>
                    <a:pt x="1280" y="16287"/>
                  </a:lnTo>
                  <a:lnTo>
                    <a:pt x="1229" y="1615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3446318" y="62950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8" y="0"/>
                  </a:moveTo>
                  <a:lnTo>
                    <a:pt x="3601" y="4855"/>
                  </a:lnTo>
                  <a:lnTo>
                    <a:pt x="4688" y="0"/>
                  </a:lnTo>
                  <a:close/>
                </a:path>
                <a:path w="5079" h="22860">
                  <a:moveTo>
                    <a:pt x="1225" y="16296"/>
                  </a:moveTo>
                  <a:lnTo>
                    <a:pt x="0" y="22198"/>
                  </a:lnTo>
                  <a:lnTo>
                    <a:pt x="1275" y="16433"/>
                  </a:lnTo>
                  <a:lnTo>
                    <a:pt x="1225" y="162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3446373" y="6295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2" y="0"/>
                  </a:moveTo>
                  <a:lnTo>
                    <a:pt x="4634" y="8"/>
                  </a:lnTo>
                  <a:lnTo>
                    <a:pt x="3633" y="4823"/>
                  </a:lnTo>
                  <a:lnTo>
                    <a:pt x="3804" y="4744"/>
                  </a:lnTo>
                  <a:lnTo>
                    <a:pt x="4792" y="0"/>
                  </a:lnTo>
                  <a:close/>
                </a:path>
                <a:path w="5079" h="22860">
                  <a:moveTo>
                    <a:pt x="1221" y="16441"/>
                  </a:moveTo>
                  <a:lnTo>
                    <a:pt x="0" y="22322"/>
                  </a:lnTo>
                  <a:lnTo>
                    <a:pt x="1316" y="16700"/>
                  </a:lnTo>
                  <a:lnTo>
                    <a:pt x="1221" y="1644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3446493" y="62950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8" y="0"/>
                  </a:moveTo>
                  <a:lnTo>
                    <a:pt x="4660" y="8"/>
                  </a:lnTo>
                  <a:lnTo>
                    <a:pt x="3674" y="4757"/>
                  </a:lnTo>
                  <a:lnTo>
                    <a:pt x="3845" y="4678"/>
                  </a:lnTo>
                  <a:lnTo>
                    <a:pt x="4818" y="0"/>
                  </a:lnTo>
                  <a:close/>
                </a:path>
                <a:path w="5079" h="22860">
                  <a:moveTo>
                    <a:pt x="1193" y="16701"/>
                  </a:moveTo>
                  <a:lnTo>
                    <a:pt x="0" y="22449"/>
                  </a:lnTo>
                  <a:lnTo>
                    <a:pt x="133" y="22512"/>
                  </a:lnTo>
                  <a:lnTo>
                    <a:pt x="1289" y="16959"/>
                  </a:lnTo>
                  <a:lnTo>
                    <a:pt x="1193" y="1670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3446627" y="62950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60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3446855" y="62950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9" y="0"/>
                  </a:moveTo>
                  <a:lnTo>
                    <a:pt x="3751" y="4571"/>
                  </a:lnTo>
                  <a:lnTo>
                    <a:pt x="4779" y="0"/>
                  </a:lnTo>
                  <a:close/>
                </a:path>
                <a:path w="5079" h="22860">
                  <a:moveTo>
                    <a:pt x="1101" y="17333"/>
                  </a:moveTo>
                  <a:lnTo>
                    <a:pt x="0" y="22635"/>
                  </a:lnTo>
                  <a:lnTo>
                    <a:pt x="1160" y="1742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3446927" y="62950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7" y="0"/>
                  </a:moveTo>
                  <a:lnTo>
                    <a:pt x="3766" y="4535"/>
                  </a:lnTo>
                  <a:lnTo>
                    <a:pt x="4787" y="0"/>
                  </a:lnTo>
                  <a:close/>
                </a:path>
                <a:path w="5079" h="22860">
                  <a:moveTo>
                    <a:pt x="1089" y="17428"/>
                  </a:moveTo>
                  <a:lnTo>
                    <a:pt x="0" y="22672"/>
                  </a:lnTo>
                  <a:lnTo>
                    <a:pt x="1148" y="1752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3446990" y="62950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4" y="0"/>
                  </a:moveTo>
                  <a:lnTo>
                    <a:pt x="3777" y="4514"/>
                  </a:lnTo>
                  <a:lnTo>
                    <a:pt x="4794" y="0"/>
                  </a:lnTo>
                  <a:close/>
                </a:path>
                <a:path w="5079" h="22860">
                  <a:moveTo>
                    <a:pt x="1078" y="17512"/>
                  </a:moveTo>
                  <a:lnTo>
                    <a:pt x="0" y="22705"/>
                  </a:lnTo>
                  <a:lnTo>
                    <a:pt x="1138" y="1760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3447062" y="62950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2" y="0"/>
                  </a:moveTo>
                  <a:lnTo>
                    <a:pt x="3786" y="4511"/>
                  </a:lnTo>
                  <a:lnTo>
                    <a:pt x="4802" y="0"/>
                  </a:lnTo>
                  <a:close/>
                </a:path>
                <a:path w="5079" h="22860">
                  <a:moveTo>
                    <a:pt x="1066" y="17608"/>
                  </a:moveTo>
                  <a:lnTo>
                    <a:pt x="0" y="22743"/>
                  </a:lnTo>
                  <a:lnTo>
                    <a:pt x="1126" y="1770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3447133" y="62950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9" y="0"/>
                  </a:moveTo>
                  <a:lnTo>
                    <a:pt x="3794" y="4508"/>
                  </a:lnTo>
                  <a:lnTo>
                    <a:pt x="4809" y="0"/>
                  </a:lnTo>
                  <a:close/>
                </a:path>
                <a:path w="5079" h="22860">
                  <a:moveTo>
                    <a:pt x="1054" y="17704"/>
                  </a:moveTo>
                  <a:lnTo>
                    <a:pt x="0" y="22781"/>
                  </a:lnTo>
                  <a:lnTo>
                    <a:pt x="1114" y="1779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3447205" y="6295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8" y="8"/>
                  </a:lnTo>
                  <a:lnTo>
                    <a:pt x="3803" y="4509"/>
                  </a:lnTo>
                  <a:lnTo>
                    <a:pt x="3961" y="4494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5"/>
                  </a:moveTo>
                  <a:lnTo>
                    <a:pt x="0" y="22823"/>
                  </a:lnTo>
                  <a:lnTo>
                    <a:pt x="133" y="22885"/>
                  </a:lnTo>
                  <a:lnTo>
                    <a:pt x="1154" y="17978"/>
                  </a:lnTo>
                  <a:lnTo>
                    <a:pt x="1042" y="1780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3447351" y="62950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0" y="4498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7" y="17996"/>
                  </a:moveTo>
                  <a:lnTo>
                    <a:pt x="0" y="22895"/>
                  </a:lnTo>
                  <a:lnTo>
                    <a:pt x="1077" y="1808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3447423" y="62949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9" y="4495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5" y="18092"/>
                  </a:moveTo>
                  <a:lnTo>
                    <a:pt x="0" y="22933"/>
                  </a:lnTo>
                  <a:lnTo>
                    <a:pt x="1065" y="1818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3447484" y="62949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836" y="4493"/>
                  </a:lnTo>
                  <a:lnTo>
                    <a:pt x="4848" y="0"/>
                  </a:lnTo>
                  <a:close/>
                </a:path>
                <a:path w="5079" h="23495">
                  <a:moveTo>
                    <a:pt x="995" y="18173"/>
                  </a:moveTo>
                  <a:lnTo>
                    <a:pt x="0" y="22965"/>
                  </a:lnTo>
                  <a:lnTo>
                    <a:pt x="1054" y="1826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3447556" y="62949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4" y="4489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3" y="18268"/>
                  </a:moveTo>
                  <a:lnTo>
                    <a:pt x="0" y="23002"/>
                  </a:lnTo>
                  <a:lnTo>
                    <a:pt x="1042" y="18360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3447630" y="62949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53" y="4486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70" y="18368"/>
                  </a:moveTo>
                  <a:lnTo>
                    <a:pt x="0" y="23041"/>
                  </a:lnTo>
                  <a:lnTo>
                    <a:pt x="1030" y="1845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3447702" y="6294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1" y="4483"/>
                  </a:lnTo>
                  <a:lnTo>
                    <a:pt x="4019" y="4468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58" y="18463"/>
                  </a:moveTo>
                  <a:lnTo>
                    <a:pt x="0" y="23079"/>
                  </a:lnTo>
                  <a:lnTo>
                    <a:pt x="133" y="23141"/>
                  </a:lnTo>
                  <a:lnTo>
                    <a:pt x="1072" y="18629"/>
                  </a:lnTo>
                  <a:lnTo>
                    <a:pt x="958" y="18463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3447846" y="62950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78" y="4438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6" y="18606"/>
                  </a:moveTo>
                  <a:lnTo>
                    <a:pt x="0" y="23116"/>
                  </a:lnTo>
                  <a:lnTo>
                    <a:pt x="1003" y="1866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3447918" y="6295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7" y="4403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2" y="18633"/>
                  </a:moveTo>
                  <a:lnTo>
                    <a:pt x="0" y="23121"/>
                  </a:lnTo>
                  <a:lnTo>
                    <a:pt x="999" y="18689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3447980" y="629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4" y="4371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7" y="18657"/>
                  </a:moveTo>
                  <a:lnTo>
                    <a:pt x="0" y="23126"/>
                  </a:lnTo>
                  <a:lnTo>
                    <a:pt x="995" y="1871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3448052" y="62950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3" y="433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3" y="18685"/>
                  </a:moveTo>
                  <a:lnTo>
                    <a:pt x="0" y="23131"/>
                  </a:lnTo>
                  <a:lnTo>
                    <a:pt x="990" y="18740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3448124" y="6295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1" y="4300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8" y="18712"/>
                  </a:moveTo>
                  <a:lnTo>
                    <a:pt x="0" y="23136"/>
                  </a:lnTo>
                  <a:lnTo>
                    <a:pt x="985" y="1876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3448196" y="6295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0" y="426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4" y="18739"/>
                  </a:moveTo>
                  <a:lnTo>
                    <a:pt x="0" y="23141"/>
                  </a:lnTo>
                  <a:lnTo>
                    <a:pt x="981" y="1879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3448270" y="6295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7" y="4232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9" y="18767"/>
                  </a:moveTo>
                  <a:lnTo>
                    <a:pt x="0" y="23146"/>
                  </a:lnTo>
                  <a:lnTo>
                    <a:pt x="976" y="1882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3448342" y="6295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5" y="4201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4" y="18795"/>
                  </a:moveTo>
                  <a:lnTo>
                    <a:pt x="0" y="23151"/>
                  </a:lnTo>
                  <a:lnTo>
                    <a:pt x="971" y="1885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3448402" y="6295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1" y="4175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0" y="18818"/>
                  </a:moveTo>
                  <a:lnTo>
                    <a:pt x="0" y="23155"/>
                  </a:lnTo>
                  <a:lnTo>
                    <a:pt x="968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3448474" y="62952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9" y="4144"/>
                  </a:lnTo>
                  <a:lnTo>
                    <a:pt x="4104" y="4140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6" y="18845"/>
                  </a:moveTo>
                  <a:lnTo>
                    <a:pt x="0" y="23160"/>
                  </a:lnTo>
                  <a:lnTo>
                    <a:pt x="133" y="23222"/>
                  </a:lnTo>
                  <a:lnTo>
                    <a:pt x="1022" y="1895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3448620" y="62953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4" y="4082"/>
                  </a:lnTo>
                  <a:lnTo>
                    <a:pt x="4120" y="4077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901"/>
                  </a:moveTo>
                  <a:lnTo>
                    <a:pt x="0" y="23170"/>
                  </a:lnTo>
                  <a:lnTo>
                    <a:pt x="133" y="23232"/>
                  </a:lnTo>
                  <a:lnTo>
                    <a:pt x="1013" y="19005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3448764" y="6295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79" y="4020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77" y="18955"/>
                  </a:moveTo>
                  <a:lnTo>
                    <a:pt x="0" y="23180"/>
                  </a:lnTo>
                  <a:lnTo>
                    <a:pt x="944" y="1901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3448824" y="62954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76" y="18973"/>
                  </a:lnTo>
                  <a:lnTo>
                    <a:pt x="0" y="23177"/>
                  </a:lnTo>
                  <a:lnTo>
                    <a:pt x="139" y="23241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26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3448971" y="62954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0" y="393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4" y="19034"/>
                  </a:moveTo>
                  <a:lnTo>
                    <a:pt x="0" y="23195"/>
                  </a:lnTo>
                  <a:lnTo>
                    <a:pt x="931" y="1908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3449043" y="62954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7" y="390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9" y="19061"/>
                  </a:moveTo>
                  <a:lnTo>
                    <a:pt x="0" y="23200"/>
                  </a:lnTo>
                  <a:lnTo>
                    <a:pt x="926" y="1911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3449115" y="62955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15" y="3870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4" y="19088"/>
                  </a:moveTo>
                  <a:lnTo>
                    <a:pt x="0" y="23205"/>
                  </a:lnTo>
                  <a:lnTo>
                    <a:pt x="922" y="1914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3449180" y="6295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02"/>
                  </a:lnTo>
                  <a:lnTo>
                    <a:pt x="152" y="23266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3449333" y="62956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7" y="3777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0" y="19171"/>
                  </a:moveTo>
                  <a:lnTo>
                    <a:pt x="0" y="23220"/>
                  </a:lnTo>
                  <a:lnTo>
                    <a:pt x="908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3449393" y="6295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44" y="3751"/>
                  </a:lnTo>
                  <a:lnTo>
                    <a:pt x="4200" y="3746"/>
                  </a:lnTo>
                  <a:lnTo>
                    <a:pt x="4968" y="56"/>
                  </a:lnTo>
                  <a:lnTo>
                    <a:pt x="4823" y="0"/>
                  </a:lnTo>
                  <a:close/>
                </a:path>
                <a:path w="5079" h="23495">
                  <a:moveTo>
                    <a:pt x="836" y="19194"/>
                  </a:moveTo>
                  <a:lnTo>
                    <a:pt x="0" y="23224"/>
                  </a:lnTo>
                  <a:lnTo>
                    <a:pt x="133" y="23286"/>
                  </a:lnTo>
                  <a:lnTo>
                    <a:pt x="963" y="192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3449537" y="62956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59" y="3689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27" y="19249"/>
                  </a:moveTo>
                  <a:lnTo>
                    <a:pt x="0" y="23234"/>
                  </a:lnTo>
                  <a:lnTo>
                    <a:pt x="894" y="19304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3449611" y="62957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6" y="3657"/>
                  </a:lnTo>
                  <a:lnTo>
                    <a:pt x="4222" y="3653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2" y="19277"/>
                  </a:moveTo>
                  <a:lnTo>
                    <a:pt x="0" y="23240"/>
                  </a:lnTo>
                  <a:lnTo>
                    <a:pt x="133" y="23302"/>
                  </a:lnTo>
                  <a:lnTo>
                    <a:pt x="949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3449755" y="6295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1" y="359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3" y="19332"/>
                  </a:moveTo>
                  <a:lnTo>
                    <a:pt x="0" y="23250"/>
                  </a:lnTo>
                  <a:lnTo>
                    <a:pt x="880" y="1938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3449815" y="6295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7" y="3570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9" y="19355"/>
                  </a:moveTo>
                  <a:lnTo>
                    <a:pt x="0" y="23254"/>
                  </a:lnTo>
                  <a:lnTo>
                    <a:pt x="877" y="1941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3449890" y="62958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5" y="3538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3"/>
                  </a:moveTo>
                  <a:lnTo>
                    <a:pt x="0" y="23259"/>
                  </a:lnTo>
                  <a:lnTo>
                    <a:pt x="872" y="1943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3449961" y="6295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2" y="3507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0" y="19410"/>
                  </a:moveTo>
                  <a:lnTo>
                    <a:pt x="0" y="23264"/>
                  </a:lnTo>
                  <a:lnTo>
                    <a:pt x="867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3450033" y="6295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0" y="3477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5" y="19437"/>
                  </a:moveTo>
                  <a:lnTo>
                    <a:pt x="0" y="23269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3450105" y="6295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7" y="3446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1" y="19465"/>
                  </a:moveTo>
                  <a:lnTo>
                    <a:pt x="0" y="23274"/>
                  </a:lnTo>
                  <a:lnTo>
                    <a:pt x="858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3450177" y="62959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5" y="3415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6" y="19492"/>
                  </a:moveTo>
                  <a:lnTo>
                    <a:pt x="0" y="23279"/>
                  </a:lnTo>
                  <a:lnTo>
                    <a:pt x="857" y="1953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3450251" y="629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2" y="3383"/>
                  </a:lnTo>
                  <a:lnTo>
                    <a:pt x="4289" y="3379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5" y="19502"/>
                  </a:moveTo>
                  <a:lnTo>
                    <a:pt x="0" y="23284"/>
                  </a:lnTo>
                  <a:lnTo>
                    <a:pt x="133" y="23346"/>
                  </a:lnTo>
                  <a:lnTo>
                    <a:pt x="920" y="19562"/>
                  </a:lnTo>
                  <a:lnTo>
                    <a:pt x="785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3450383" y="6296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6" y="3327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6" y="19508"/>
                  </a:moveTo>
                  <a:lnTo>
                    <a:pt x="0" y="23294"/>
                  </a:lnTo>
                  <a:lnTo>
                    <a:pt x="858" y="1954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3450455" y="62960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54" y="3296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1"/>
                  </a:moveTo>
                  <a:lnTo>
                    <a:pt x="0" y="23299"/>
                  </a:lnTo>
                  <a:lnTo>
                    <a:pt x="858" y="1954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3450530" y="62960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1" y="3264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5"/>
                  </a:moveTo>
                  <a:lnTo>
                    <a:pt x="0" y="23304"/>
                  </a:lnTo>
                  <a:lnTo>
                    <a:pt x="859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3450602" y="6296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9" y="3233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8"/>
                  </a:moveTo>
                  <a:lnTo>
                    <a:pt x="0" y="23309"/>
                  </a:lnTo>
                  <a:lnTo>
                    <a:pt x="859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3450674" y="62961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6" y="320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21"/>
                  </a:moveTo>
                  <a:lnTo>
                    <a:pt x="0" y="23314"/>
                  </a:lnTo>
                  <a:lnTo>
                    <a:pt x="860" y="1955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3450745" y="62961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4" y="317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4"/>
                  </a:moveTo>
                  <a:lnTo>
                    <a:pt x="0" y="23319"/>
                  </a:lnTo>
                  <a:lnTo>
                    <a:pt x="860" y="1955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3450806" y="62961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6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8" y="19527"/>
                  </a:moveTo>
                  <a:lnTo>
                    <a:pt x="0" y="23323"/>
                  </a:lnTo>
                  <a:lnTo>
                    <a:pt x="860" y="1955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3450880" y="62962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1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8" y="19530"/>
                  </a:moveTo>
                  <a:lnTo>
                    <a:pt x="0" y="23328"/>
                  </a:lnTo>
                  <a:lnTo>
                    <a:pt x="861" y="1956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3450952" y="6296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05" y="3083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33"/>
                  </a:moveTo>
                  <a:lnTo>
                    <a:pt x="0" y="23333"/>
                  </a:lnTo>
                  <a:lnTo>
                    <a:pt x="861" y="195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3451024" y="62962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2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89" y="19536"/>
                  </a:moveTo>
                  <a:lnTo>
                    <a:pt x="0" y="23338"/>
                  </a:lnTo>
                  <a:lnTo>
                    <a:pt x="861" y="1956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3451096" y="62962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20" y="3021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0" y="19539"/>
                  </a:moveTo>
                  <a:lnTo>
                    <a:pt x="0" y="23343"/>
                  </a:lnTo>
                  <a:lnTo>
                    <a:pt x="862" y="1957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3451168" y="6296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91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0" y="19542"/>
                  </a:moveTo>
                  <a:lnTo>
                    <a:pt x="0" y="23348"/>
                  </a:lnTo>
                  <a:lnTo>
                    <a:pt x="862" y="1957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3451242" y="6296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4" y="2959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5" y="2959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0" y="19545"/>
                  </a:moveTo>
                  <a:lnTo>
                    <a:pt x="0" y="23354"/>
                  </a:lnTo>
                  <a:lnTo>
                    <a:pt x="863" y="1957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3451302" y="62963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5"/>
                  </a:lnTo>
                  <a:lnTo>
                    <a:pt x="4288" y="3089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1" y="19548"/>
                  </a:moveTo>
                  <a:lnTo>
                    <a:pt x="0" y="23358"/>
                  </a:lnTo>
                  <a:lnTo>
                    <a:pt x="865" y="1957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3451374" y="6296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8" y="2906"/>
                  </a:lnTo>
                  <a:lnTo>
                    <a:pt x="4277" y="3145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69" y="19556"/>
                  </a:moveTo>
                  <a:lnTo>
                    <a:pt x="0" y="23363"/>
                  </a:lnTo>
                  <a:lnTo>
                    <a:pt x="869" y="1955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3451446" y="6296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5" y="2878"/>
                  </a:lnTo>
                  <a:lnTo>
                    <a:pt x="4266" y="3201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76" y="19527"/>
                  </a:moveTo>
                  <a:lnTo>
                    <a:pt x="0" y="23368"/>
                  </a:lnTo>
                  <a:lnTo>
                    <a:pt x="876" y="19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3451520" y="62964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2" y="2849"/>
                  </a:lnTo>
                  <a:lnTo>
                    <a:pt x="4255" y="3259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3" y="19497"/>
                  </a:moveTo>
                  <a:lnTo>
                    <a:pt x="0" y="23373"/>
                  </a:lnTo>
                  <a:lnTo>
                    <a:pt x="883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3451592" y="62964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9" y="2820"/>
                  </a:lnTo>
                  <a:lnTo>
                    <a:pt x="4245" y="3315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0" y="19469"/>
                  </a:moveTo>
                  <a:lnTo>
                    <a:pt x="0" y="23378"/>
                  </a:lnTo>
                  <a:lnTo>
                    <a:pt x="890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3451664" y="62965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6" y="2792"/>
                  </a:lnTo>
                  <a:lnTo>
                    <a:pt x="4234" y="3372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7" y="19440"/>
                  </a:moveTo>
                  <a:lnTo>
                    <a:pt x="0" y="23383"/>
                  </a:lnTo>
                  <a:lnTo>
                    <a:pt x="897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3451724" y="62965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2" y="2768"/>
                  </a:lnTo>
                  <a:lnTo>
                    <a:pt x="4225" y="3419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3" y="19416"/>
                  </a:moveTo>
                  <a:lnTo>
                    <a:pt x="0" y="23387"/>
                  </a:lnTo>
                  <a:lnTo>
                    <a:pt x="903" y="1941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3451796" y="62965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9" y="2740"/>
                  </a:lnTo>
                  <a:lnTo>
                    <a:pt x="4215" y="347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0" y="19387"/>
                  </a:moveTo>
                  <a:lnTo>
                    <a:pt x="0" y="23392"/>
                  </a:lnTo>
                  <a:lnTo>
                    <a:pt x="910" y="1938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3451871" y="6296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6" y="2710"/>
                  </a:lnTo>
                  <a:lnTo>
                    <a:pt x="4204" y="3533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7" y="19357"/>
                  </a:moveTo>
                  <a:lnTo>
                    <a:pt x="0" y="23397"/>
                  </a:lnTo>
                  <a:lnTo>
                    <a:pt x="917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3451942" y="6296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303" y="2682"/>
                  </a:lnTo>
                  <a:lnTo>
                    <a:pt x="4193" y="3589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24" y="19328"/>
                  </a:moveTo>
                  <a:lnTo>
                    <a:pt x="0" y="23403"/>
                  </a:lnTo>
                  <a:lnTo>
                    <a:pt x="924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3452014" y="62966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21" y="3561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1" y="19299"/>
                  </a:moveTo>
                  <a:lnTo>
                    <a:pt x="0" y="23408"/>
                  </a:lnTo>
                  <a:lnTo>
                    <a:pt x="931" y="19299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3452086" y="6296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11" y="3617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8" y="19271"/>
                  </a:moveTo>
                  <a:lnTo>
                    <a:pt x="0" y="23413"/>
                  </a:lnTo>
                  <a:lnTo>
                    <a:pt x="938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3452158" y="6296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00" y="3673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46" y="19242"/>
                  </a:moveTo>
                  <a:lnTo>
                    <a:pt x="0" y="23418"/>
                  </a:lnTo>
                  <a:lnTo>
                    <a:pt x="946" y="1924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3452228" y="62967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084" y="3722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45" y="19217"/>
                  </a:moveTo>
                  <a:lnTo>
                    <a:pt x="0" y="23425"/>
                  </a:lnTo>
                  <a:lnTo>
                    <a:pt x="945" y="1921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3452298" y="6296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5" y="3778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4" y="19188"/>
                  </a:moveTo>
                  <a:lnTo>
                    <a:pt x="0" y="23403"/>
                  </a:lnTo>
                  <a:lnTo>
                    <a:pt x="954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3452375" y="6296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5" y="19123"/>
                  </a:moveTo>
                  <a:lnTo>
                    <a:pt x="0" y="23345"/>
                  </a:lnTo>
                  <a:lnTo>
                    <a:pt x="95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3452453" y="6296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3" y="3812"/>
                  </a:lnTo>
                  <a:lnTo>
                    <a:pt x="4899" y="70"/>
                  </a:lnTo>
                  <a:close/>
                </a:path>
                <a:path w="5079" h="23495">
                  <a:moveTo>
                    <a:pt x="957" y="19052"/>
                  </a:moveTo>
                  <a:lnTo>
                    <a:pt x="0" y="23281"/>
                  </a:lnTo>
                  <a:lnTo>
                    <a:pt x="957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3452533" y="62969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7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8" y="18979"/>
                  </a:moveTo>
                  <a:lnTo>
                    <a:pt x="0" y="23215"/>
                  </a:lnTo>
                  <a:lnTo>
                    <a:pt x="958" y="189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3452610" y="6297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0" y="3841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07"/>
                  </a:moveTo>
                  <a:lnTo>
                    <a:pt x="0" y="23151"/>
                  </a:lnTo>
                  <a:lnTo>
                    <a:pt x="960" y="1890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3452687" y="6297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9" y="70"/>
                  </a:lnTo>
                  <a:close/>
                </a:path>
                <a:path w="5079" h="23495">
                  <a:moveTo>
                    <a:pt x="961" y="18837"/>
                  </a:moveTo>
                  <a:lnTo>
                    <a:pt x="0" y="23088"/>
                  </a:lnTo>
                  <a:lnTo>
                    <a:pt x="961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3452752" y="62971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0" y="3866"/>
                  </a:lnTo>
                  <a:lnTo>
                    <a:pt x="4847" y="70"/>
                  </a:lnTo>
                  <a:close/>
                </a:path>
                <a:path w="5079" h="23495">
                  <a:moveTo>
                    <a:pt x="962" y="18777"/>
                  </a:moveTo>
                  <a:lnTo>
                    <a:pt x="0" y="23034"/>
                  </a:lnTo>
                  <a:lnTo>
                    <a:pt x="962" y="187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3452830" y="6297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4" y="3880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6"/>
                  </a:moveTo>
                  <a:lnTo>
                    <a:pt x="0" y="22970"/>
                  </a:lnTo>
                  <a:lnTo>
                    <a:pt x="964" y="1870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3452910" y="6297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47" y="3895"/>
                  </a:lnTo>
                  <a:lnTo>
                    <a:pt x="4820" y="70"/>
                  </a:lnTo>
                  <a:close/>
                </a:path>
                <a:path w="5079" h="23495">
                  <a:moveTo>
                    <a:pt x="966" y="18633"/>
                  </a:moveTo>
                  <a:lnTo>
                    <a:pt x="0" y="22905"/>
                  </a:lnTo>
                  <a:lnTo>
                    <a:pt x="966" y="1863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3452987" y="6297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60">
                  <a:moveTo>
                    <a:pt x="967" y="18561"/>
                  </a:moveTo>
                  <a:lnTo>
                    <a:pt x="0" y="22841"/>
                  </a:lnTo>
                  <a:lnTo>
                    <a:pt x="967" y="185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3453065" y="629746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60">
                  <a:moveTo>
                    <a:pt x="969" y="18490"/>
                  </a:moveTo>
                  <a:lnTo>
                    <a:pt x="0" y="22777"/>
                  </a:lnTo>
                  <a:lnTo>
                    <a:pt x="969" y="1849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3453142" y="62975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7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60">
                  <a:moveTo>
                    <a:pt x="970" y="18419"/>
                  </a:moveTo>
                  <a:lnTo>
                    <a:pt x="0" y="22713"/>
                  </a:lnTo>
                  <a:lnTo>
                    <a:pt x="970" y="1841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3453219" y="62976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3" y="0"/>
                  </a:moveTo>
                  <a:lnTo>
                    <a:pt x="3883" y="3951"/>
                  </a:lnTo>
                  <a:lnTo>
                    <a:pt x="4767" y="70"/>
                  </a:lnTo>
                  <a:close/>
                </a:path>
                <a:path w="5079" h="22860">
                  <a:moveTo>
                    <a:pt x="972" y="18348"/>
                  </a:moveTo>
                  <a:lnTo>
                    <a:pt x="0" y="22649"/>
                  </a:lnTo>
                  <a:lnTo>
                    <a:pt x="972" y="1834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3453287" y="62976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2" y="0"/>
                  </a:moveTo>
                  <a:lnTo>
                    <a:pt x="3869" y="3963"/>
                  </a:lnTo>
                  <a:lnTo>
                    <a:pt x="4756" y="70"/>
                  </a:lnTo>
                  <a:close/>
                </a:path>
                <a:path w="5079" h="22860">
                  <a:moveTo>
                    <a:pt x="970" y="18286"/>
                  </a:moveTo>
                  <a:lnTo>
                    <a:pt x="0" y="22593"/>
                  </a:lnTo>
                  <a:lnTo>
                    <a:pt x="970" y="18286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3453364" y="62977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853" y="3977"/>
                  </a:lnTo>
                  <a:lnTo>
                    <a:pt x="4743" y="70"/>
                  </a:lnTo>
                  <a:close/>
                </a:path>
                <a:path w="5079" h="22860">
                  <a:moveTo>
                    <a:pt x="966" y="18216"/>
                  </a:moveTo>
                  <a:lnTo>
                    <a:pt x="0" y="22530"/>
                  </a:lnTo>
                  <a:lnTo>
                    <a:pt x="966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3453442" y="62978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60">
                  <a:moveTo>
                    <a:pt x="962" y="18145"/>
                  </a:moveTo>
                  <a:lnTo>
                    <a:pt x="0" y="22466"/>
                  </a:lnTo>
                  <a:lnTo>
                    <a:pt x="974" y="1815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3453519" y="62978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2" y="0"/>
                  </a:moveTo>
                  <a:lnTo>
                    <a:pt x="3820" y="4005"/>
                  </a:lnTo>
                  <a:lnTo>
                    <a:pt x="4716" y="70"/>
                  </a:lnTo>
                  <a:close/>
                </a:path>
                <a:path w="5079" h="22860">
                  <a:moveTo>
                    <a:pt x="959" y="18075"/>
                  </a:moveTo>
                  <a:lnTo>
                    <a:pt x="0" y="22402"/>
                  </a:lnTo>
                  <a:lnTo>
                    <a:pt x="976" y="180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3453599" y="62979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8" y="0"/>
                  </a:moveTo>
                  <a:lnTo>
                    <a:pt x="3804" y="4019"/>
                  </a:lnTo>
                  <a:lnTo>
                    <a:pt x="4702" y="70"/>
                  </a:lnTo>
                  <a:close/>
                </a:path>
                <a:path w="5079" h="22860">
                  <a:moveTo>
                    <a:pt x="956" y="18002"/>
                  </a:moveTo>
                  <a:lnTo>
                    <a:pt x="0" y="22336"/>
                  </a:lnTo>
                  <a:lnTo>
                    <a:pt x="977" y="1800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3453676" y="62980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5" y="0"/>
                  </a:moveTo>
                  <a:lnTo>
                    <a:pt x="3787" y="4033"/>
                  </a:lnTo>
                  <a:lnTo>
                    <a:pt x="4689" y="70"/>
                  </a:lnTo>
                  <a:close/>
                </a:path>
                <a:path w="5079" h="22860">
                  <a:moveTo>
                    <a:pt x="953" y="17931"/>
                  </a:moveTo>
                  <a:lnTo>
                    <a:pt x="0" y="22272"/>
                  </a:lnTo>
                  <a:lnTo>
                    <a:pt x="979" y="1793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3453754" y="62980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51" y="17861"/>
                  </a:moveTo>
                  <a:lnTo>
                    <a:pt x="0" y="22209"/>
                  </a:lnTo>
                  <a:lnTo>
                    <a:pt x="98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3453819" y="62981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59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49" y="17802"/>
                  </a:moveTo>
                  <a:lnTo>
                    <a:pt x="0" y="22155"/>
                  </a:lnTo>
                  <a:lnTo>
                    <a:pt x="981" y="1780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3453896" y="62982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73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7" y="17731"/>
                  </a:moveTo>
                  <a:lnTo>
                    <a:pt x="0" y="22091"/>
                  </a:lnTo>
                  <a:lnTo>
                    <a:pt x="983" y="177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3453976" y="62982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7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2"/>
                  </a:moveTo>
                  <a:lnTo>
                    <a:pt x="0" y="22025"/>
                  </a:lnTo>
                  <a:lnTo>
                    <a:pt x="984" y="1766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3454054" y="62983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8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6" y="17592"/>
                  </a:moveTo>
                  <a:lnTo>
                    <a:pt x="0" y="21961"/>
                  </a:lnTo>
                  <a:lnTo>
                    <a:pt x="98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3454131" y="62984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3454209" y="62985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3454280" y="629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8" y="0"/>
                  </a:moveTo>
                  <a:lnTo>
                    <a:pt x="3618" y="4333"/>
                  </a:lnTo>
                  <a:lnTo>
                    <a:pt x="3664" y="4490"/>
                  </a:lnTo>
                  <a:lnTo>
                    <a:pt x="4582" y="70"/>
                  </a:lnTo>
                  <a:close/>
                </a:path>
                <a:path w="5079" h="22225">
                  <a:moveTo>
                    <a:pt x="986" y="17388"/>
                  </a:moveTo>
                  <a:lnTo>
                    <a:pt x="0" y="21758"/>
                  </a:lnTo>
                  <a:lnTo>
                    <a:pt x="986" y="1738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3454365" y="62986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7" y="0"/>
                  </a:moveTo>
                  <a:lnTo>
                    <a:pt x="3579" y="4420"/>
                  </a:lnTo>
                  <a:lnTo>
                    <a:pt x="3625" y="4577"/>
                  </a:lnTo>
                  <a:lnTo>
                    <a:pt x="4436" y="672"/>
                  </a:lnTo>
                  <a:lnTo>
                    <a:pt x="4497" y="0"/>
                  </a:lnTo>
                  <a:close/>
                </a:path>
                <a:path w="5079" h="22225">
                  <a:moveTo>
                    <a:pt x="980" y="17317"/>
                  </a:moveTo>
                  <a:lnTo>
                    <a:pt x="0" y="21657"/>
                  </a:lnTo>
                  <a:lnTo>
                    <a:pt x="980" y="1731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3454450" y="6298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6" y="0"/>
                  </a:moveTo>
                  <a:lnTo>
                    <a:pt x="3540" y="4506"/>
                  </a:lnTo>
                  <a:lnTo>
                    <a:pt x="3587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89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3454536" y="629878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67" y="17176"/>
                  </a:moveTo>
                  <a:lnTo>
                    <a:pt x="0" y="21455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3454621" y="62988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4" y="0"/>
                  </a:moveTo>
                  <a:lnTo>
                    <a:pt x="3463" y="4675"/>
                  </a:lnTo>
                  <a:lnTo>
                    <a:pt x="3509" y="4833"/>
                  </a:lnTo>
                  <a:lnTo>
                    <a:pt x="4417" y="456"/>
                  </a:lnTo>
                  <a:lnTo>
                    <a:pt x="4434" y="0"/>
                  </a:lnTo>
                  <a:close/>
                </a:path>
                <a:path w="4445" h="21589">
                  <a:moveTo>
                    <a:pt x="961" y="17101"/>
                  </a:moveTo>
                  <a:lnTo>
                    <a:pt x="0" y="21350"/>
                  </a:lnTo>
                  <a:lnTo>
                    <a:pt x="961" y="1710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3454709" y="629896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4" y="0"/>
                  </a:moveTo>
                  <a:lnTo>
                    <a:pt x="3422" y="4728"/>
                  </a:lnTo>
                  <a:lnTo>
                    <a:pt x="3468" y="4886"/>
                  </a:lnTo>
                  <a:lnTo>
                    <a:pt x="4411" y="347"/>
                  </a:lnTo>
                  <a:lnTo>
                    <a:pt x="4404" y="0"/>
                  </a:lnTo>
                  <a:close/>
                </a:path>
                <a:path w="4445" h="21589">
                  <a:moveTo>
                    <a:pt x="954" y="16991"/>
                  </a:moveTo>
                  <a:lnTo>
                    <a:pt x="0" y="21209"/>
                  </a:lnTo>
                  <a:lnTo>
                    <a:pt x="954" y="1699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3454794" y="629907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6" y="0"/>
                  </a:moveTo>
                  <a:lnTo>
                    <a:pt x="3383" y="4780"/>
                  </a:lnTo>
                  <a:lnTo>
                    <a:pt x="3429" y="4937"/>
                  </a:lnTo>
                  <a:lnTo>
                    <a:pt x="4405" y="240"/>
                  </a:lnTo>
                  <a:lnTo>
                    <a:pt x="4376" y="0"/>
                  </a:lnTo>
                  <a:close/>
                </a:path>
                <a:path w="4445" h="21589">
                  <a:moveTo>
                    <a:pt x="948" y="16884"/>
                  </a:moveTo>
                  <a:lnTo>
                    <a:pt x="0" y="21073"/>
                  </a:lnTo>
                  <a:lnTo>
                    <a:pt x="948" y="1688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3454865" y="629916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2" y="0"/>
                  </a:moveTo>
                  <a:lnTo>
                    <a:pt x="3351" y="4822"/>
                  </a:lnTo>
                  <a:lnTo>
                    <a:pt x="3397" y="4980"/>
                  </a:lnTo>
                  <a:lnTo>
                    <a:pt x="4399" y="152"/>
                  </a:lnTo>
                  <a:lnTo>
                    <a:pt x="4352" y="0"/>
                  </a:lnTo>
                  <a:close/>
                </a:path>
                <a:path w="4445" h="20954">
                  <a:moveTo>
                    <a:pt x="943" y="16796"/>
                  </a:moveTo>
                  <a:lnTo>
                    <a:pt x="0" y="20959"/>
                  </a:lnTo>
                  <a:lnTo>
                    <a:pt x="943" y="1679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3454950" y="629926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2" y="4874"/>
                  </a:lnTo>
                  <a:lnTo>
                    <a:pt x="3358" y="5031"/>
                  </a:lnTo>
                  <a:lnTo>
                    <a:pt x="4381" y="106"/>
                  </a:lnTo>
                  <a:close/>
                </a:path>
                <a:path w="4445" h="20954">
                  <a:moveTo>
                    <a:pt x="937" y="16689"/>
                  </a:moveTo>
                  <a:lnTo>
                    <a:pt x="0" y="20822"/>
                  </a:lnTo>
                  <a:lnTo>
                    <a:pt x="937" y="1668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3455036" y="62993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83"/>
                  </a:moveTo>
                  <a:lnTo>
                    <a:pt x="0" y="20685"/>
                  </a:lnTo>
                  <a:lnTo>
                    <a:pt x="930" y="16583"/>
                  </a:lnTo>
                  <a:close/>
                </a:path>
                <a:path w="4445" h="20954">
                  <a:moveTo>
                    <a:pt x="1061" y="15951"/>
                  </a:moveTo>
                  <a:lnTo>
                    <a:pt x="931" y="16582"/>
                  </a:lnTo>
                  <a:lnTo>
                    <a:pt x="1061" y="15951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5"/>
                  </a:lnTo>
                  <a:lnTo>
                    <a:pt x="3319" y="5083"/>
                  </a:lnTo>
                  <a:lnTo>
                    <a:pt x="4352" y="10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3455123" y="62994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73"/>
                  </a:moveTo>
                  <a:lnTo>
                    <a:pt x="0" y="20545"/>
                  </a:lnTo>
                  <a:lnTo>
                    <a:pt x="924" y="16473"/>
                  </a:lnTo>
                  <a:close/>
                </a:path>
                <a:path w="4445" h="20954">
                  <a:moveTo>
                    <a:pt x="1065" y="15794"/>
                  </a:moveTo>
                  <a:lnTo>
                    <a:pt x="924" y="16472"/>
                  </a:lnTo>
                  <a:lnTo>
                    <a:pt x="1065" y="15794"/>
                  </a:lnTo>
                  <a:close/>
                </a:path>
                <a:path w="4445" h="20954">
                  <a:moveTo>
                    <a:pt x="4266" y="0"/>
                  </a:moveTo>
                  <a:lnTo>
                    <a:pt x="3232" y="4978"/>
                  </a:lnTo>
                  <a:lnTo>
                    <a:pt x="3278" y="5135"/>
                  </a:lnTo>
                  <a:lnTo>
                    <a:pt x="4323" y="10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3455209" y="629959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67"/>
                  </a:moveTo>
                  <a:lnTo>
                    <a:pt x="0" y="20408"/>
                  </a:lnTo>
                  <a:lnTo>
                    <a:pt x="918" y="16367"/>
                  </a:lnTo>
                  <a:close/>
                </a:path>
                <a:path w="4445" h="20954">
                  <a:moveTo>
                    <a:pt x="1083" y="15571"/>
                  </a:moveTo>
                  <a:lnTo>
                    <a:pt x="918" y="16366"/>
                  </a:lnTo>
                  <a:lnTo>
                    <a:pt x="1083" y="15571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3" y="5029"/>
                  </a:lnTo>
                  <a:lnTo>
                    <a:pt x="3239" y="5187"/>
                  </a:lnTo>
                  <a:lnTo>
                    <a:pt x="4295" y="10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3455294" y="62996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61"/>
                  </a:moveTo>
                  <a:lnTo>
                    <a:pt x="0" y="20272"/>
                  </a:lnTo>
                  <a:lnTo>
                    <a:pt x="911" y="16261"/>
                  </a:lnTo>
                  <a:close/>
                </a:path>
                <a:path w="4445" h="20320">
                  <a:moveTo>
                    <a:pt x="1101" y="15348"/>
                  </a:moveTo>
                  <a:lnTo>
                    <a:pt x="911" y="16260"/>
                  </a:lnTo>
                  <a:lnTo>
                    <a:pt x="1101" y="15348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4" y="5081"/>
                  </a:lnTo>
                  <a:lnTo>
                    <a:pt x="3201" y="5238"/>
                  </a:lnTo>
                  <a:lnTo>
                    <a:pt x="4266" y="106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3455379" y="62998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54"/>
                  </a:moveTo>
                  <a:lnTo>
                    <a:pt x="0" y="20135"/>
                  </a:lnTo>
                  <a:lnTo>
                    <a:pt x="905" y="16154"/>
                  </a:lnTo>
                  <a:close/>
                </a:path>
                <a:path w="4445" h="20320">
                  <a:moveTo>
                    <a:pt x="1119" y="15124"/>
                  </a:moveTo>
                  <a:lnTo>
                    <a:pt x="905" y="16154"/>
                  </a:lnTo>
                  <a:lnTo>
                    <a:pt x="1119" y="15124"/>
                  </a:lnTo>
                  <a:close/>
                </a:path>
                <a:path w="4445" h="20320">
                  <a:moveTo>
                    <a:pt x="4181" y="0"/>
                  </a:moveTo>
                  <a:lnTo>
                    <a:pt x="3115" y="5132"/>
                  </a:lnTo>
                  <a:lnTo>
                    <a:pt x="3161" y="5289"/>
                  </a:lnTo>
                  <a:lnTo>
                    <a:pt x="4238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3455453" y="62998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46" y="16061"/>
                  </a:moveTo>
                  <a:lnTo>
                    <a:pt x="0" y="20016"/>
                  </a:lnTo>
                  <a:lnTo>
                    <a:pt x="900" y="16062"/>
                  </a:lnTo>
                  <a:close/>
                </a:path>
                <a:path w="4445" h="20320">
                  <a:moveTo>
                    <a:pt x="1135" y="14929"/>
                  </a:moveTo>
                  <a:lnTo>
                    <a:pt x="821" y="16061"/>
                  </a:lnTo>
                  <a:lnTo>
                    <a:pt x="1135" y="14929"/>
                  </a:lnTo>
                  <a:close/>
                </a:path>
                <a:path w="4445" h="20320">
                  <a:moveTo>
                    <a:pt x="4156" y="0"/>
                  </a:moveTo>
                  <a:lnTo>
                    <a:pt x="3081" y="5177"/>
                  </a:lnTo>
                  <a:lnTo>
                    <a:pt x="3127" y="5334"/>
                  </a:lnTo>
                  <a:lnTo>
                    <a:pt x="4213" y="10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3455538" y="63000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55"/>
                  </a:moveTo>
                  <a:lnTo>
                    <a:pt x="0" y="19880"/>
                  </a:lnTo>
                  <a:lnTo>
                    <a:pt x="893" y="15955"/>
                  </a:lnTo>
                  <a:close/>
                </a:path>
                <a:path w="4445" h="20320">
                  <a:moveTo>
                    <a:pt x="4128" y="0"/>
                  </a:moveTo>
                  <a:lnTo>
                    <a:pt x="3042" y="5228"/>
                  </a:lnTo>
                  <a:lnTo>
                    <a:pt x="3088" y="5386"/>
                  </a:lnTo>
                  <a:lnTo>
                    <a:pt x="4185" y="106"/>
                  </a:lnTo>
                  <a:close/>
                </a:path>
                <a:path w="4445" h="20320">
                  <a:moveTo>
                    <a:pt x="1153" y="14705"/>
                  </a:moveTo>
                  <a:lnTo>
                    <a:pt x="815" y="15955"/>
                  </a:lnTo>
                  <a:lnTo>
                    <a:pt x="1153" y="1470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3455623" y="63001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49"/>
                  </a:moveTo>
                  <a:lnTo>
                    <a:pt x="0" y="19743"/>
                  </a:lnTo>
                  <a:lnTo>
                    <a:pt x="887" y="15850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3" y="5279"/>
                  </a:lnTo>
                  <a:lnTo>
                    <a:pt x="3050" y="5437"/>
                  </a:lnTo>
                  <a:lnTo>
                    <a:pt x="4157" y="106"/>
                  </a:lnTo>
                  <a:close/>
                </a:path>
                <a:path w="4445" h="20320">
                  <a:moveTo>
                    <a:pt x="1171" y="14482"/>
                  </a:moveTo>
                  <a:lnTo>
                    <a:pt x="808" y="15849"/>
                  </a:lnTo>
                  <a:lnTo>
                    <a:pt x="1171" y="1448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3455708" y="63002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2" y="15743"/>
                  </a:moveTo>
                  <a:lnTo>
                    <a:pt x="0" y="19607"/>
                  </a:lnTo>
                  <a:lnTo>
                    <a:pt x="881" y="15743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4" y="5331"/>
                  </a:lnTo>
                  <a:lnTo>
                    <a:pt x="3010" y="5488"/>
                  </a:lnTo>
                  <a:lnTo>
                    <a:pt x="4128" y="106"/>
                  </a:lnTo>
                  <a:close/>
                </a:path>
                <a:path w="4445" h="19685">
                  <a:moveTo>
                    <a:pt x="1189" y="14259"/>
                  </a:moveTo>
                  <a:lnTo>
                    <a:pt x="802" y="15743"/>
                  </a:lnTo>
                  <a:lnTo>
                    <a:pt x="1189" y="1425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3455794" y="63003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6" y="15637"/>
                  </a:moveTo>
                  <a:lnTo>
                    <a:pt x="0" y="19471"/>
                  </a:lnTo>
                  <a:lnTo>
                    <a:pt x="874" y="15638"/>
                  </a:lnTo>
                  <a:close/>
                </a:path>
                <a:path w="4445" h="19685">
                  <a:moveTo>
                    <a:pt x="4043" y="0"/>
                  </a:moveTo>
                  <a:lnTo>
                    <a:pt x="2925" y="5382"/>
                  </a:lnTo>
                  <a:lnTo>
                    <a:pt x="2972" y="5539"/>
                  </a:lnTo>
                  <a:lnTo>
                    <a:pt x="4100" y="106"/>
                  </a:lnTo>
                  <a:close/>
                </a:path>
                <a:path w="4445" h="19685">
                  <a:moveTo>
                    <a:pt x="1207" y="14036"/>
                  </a:moveTo>
                  <a:lnTo>
                    <a:pt x="796" y="15637"/>
                  </a:lnTo>
                  <a:lnTo>
                    <a:pt x="1207" y="1403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3455882" y="63004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9" y="15528"/>
                  </a:moveTo>
                  <a:lnTo>
                    <a:pt x="0" y="19330"/>
                  </a:lnTo>
                  <a:lnTo>
                    <a:pt x="868" y="15528"/>
                  </a:lnTo>
                  <a:close/>
                </a:path>
                <a:path w="4445" h="19685">
                  <a:moveTo>
                    <a:pt x="4014" y="0"/>
                  </a:moveTo>
                  <a:lnTo>
                    <a:pt x="2885" y="5435"/>
                  </a:lnTo>
                  <a:lnTo>
                    <a:pt x="2931" y="5592"/>
                  </a:lnTo>
                  <a:lnTo>
                    <a:pt x="4071" y="106"/>
                  </a:lnTo>
                  <a:close/>
                </a:path>
                <a:path w="4445" h="19685">
                  <a:moveTo>
                    <a:pt x="1226" y="13804"/>
                  </a:moveTo>
                  <a:lnTo>
                    <a:pt x="789" y="15526"/>
                  </a:lnTo>
                  <a:lnTo>
                    <a:pt x="1226" y="138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3455953" y="63005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4" y="15439"/>
                  </a:moveTo>
                  <a:lnTo>
                    <a:pt x="0" y="19215"/>
                  </a:lnTo>
                  <a:lnTo>
                    <a:pt x="863" y="15439"/>
                  </a:lnTo>
                  <a:close/>
                </a:path>
                <a:path w="4445" h="19685">
                  <a:moveTo>
                    <a:pt x="3990" y="0"/>
                  </a:moveTo>
                  <a:lnTo>
                    <a:pt x="2852" y="5478"/>
                  </a:lnTo>
                  <a:lnTo>
                    <a:pt x="2899" y="5635"/>
                  </a:lnTo>
                  <a:lnTo>
                    <a:pt x="4047" y="106"/>
                  </a:lnTo>
                  <a:close/>
                </a:path>
                <a:path w="4445" h="19685">
                  <a:moveTo>
                    <a:pt x="1240" y="13621"/>
                  </a:moveTo>
                  <a:lnTo>
                    <a:pt x="784" y="15437"/>
                  </a:lnTo>
                  <a:lnTo>
                    <a:pt x="1240" y="1362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3456038" y="630062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7" y="15333"/>
                  </a:moveTo>
                  <a:lnTo>
                    <a:pt x="0" y="19079"/>
                  </a:lnTo>
                  <a:lnTo>
                    <a:pt x="856" y="15333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4" y="5529"/>
                  </a:lnTo>
                  <a:lnTo>
                    <a:pt x="2860" y="5686"/>
                  </a:lnTo>
                  <a:lnTo>
                    <a:pt x="4019" y="106"/>
                  </a:lnTo>
                  <a:close/>
                </a:path>
                <a:path w="4445" h="19685">
                  <a:moveTo>
                    <a:pt x="1257" y="13403"/>
                  </a:moveTo>
                  <a:lnTo>
                    <a:pt x="778" y="15331"/>
                  </a:lnTo>
                  <a:lnTo>
                    <a:pt x="1257" y="1340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3456123" y="630073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27"/>
                  </a:moveTo>
                  <a:lnTo>
                    <a:pt x="0" y="18942"/>
                  </a:lnTo>
                  <a:lnTo>
                    <a:pt x="158" y="18886"/>
                  </a:lnTo>
                  <a:lnTo>
                    <a:pt x="919" y="15227"/>
                  </a:lnTo>
                  <a:lnTo>
                    <a:pt x="771" y="15227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774" y="5580"/>
                  </a:lnTo>
                  <a:lnTo>
                    <a:pt x="2864" y="5885"/>
                  </a:lnTo>
                  <a:lnTo>
                    <a:pt x="4045" y="208"/>
                  </a:lnTo>
                  <a:lnTo>
                    <a:pt x="3933" y="0"/>
                  </a:lnTo>
                  <a:close/>
                </a:path>
                <a:path w="4445" h="19050">
                  <a:moveTo>
                    <a:pt x="1365" y="13084"/>
                  </a:moveTo>
                  <a:lnTo>
                    <a:pt x="1172" y="13296"/>
                  </a:lnTo>
                  <a:lnTo>
                    <a:pt x="772" y="15225"/>
                  </a:lnTo>
                  <a:lnTo>
                    <a:pt x="920" y="15225"/>
                  </a:lnTo>
                  <a:lnTo>
                    <a:pt x="1365" y="1308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3456296" y="630094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5011"/>
                  </a:moveTo>
                  <a:lnTo>
                    <a:pt x="0" y="18665"/>
                  </a:lnTo>
                  <a:lnTo>
                    <a:pt x="837" y="15011"/>
                  </a:lnTo>
                  <a:close/>
                </a:path>
                <a:path w="4445" h="19050">
                  <a:moveTo>
                    <a:pt x="3876" y="0"/>
                  </a:moveTo>
                  <a:lnTo>
                    <a:pt x="2695" y="5684"/>
                  </a:lnTo>
                  <a:lnTo>
                    <a:pt x="2741" y="5842"/>
                  </a:lnTo>
                  <a:lnTo>
                    <a:pt x="3933" y="106"/>
                  </a:lnTo>
                  <a:close/>
                </a:path>
                <a:path w="4445" h="19050">
                  <a:moveTo>
                    <a:pt x="1309" y="12740"/>
                  </a:moveTo>
                  <a:lnTo>
                    <a:pt x="759" y="15009"/>
                  </a:lnTo>
                  <a:lnTo>
                    <a:pt x="1309" y="1274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3456381" y="63010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5"/>
                  </a:moveTo>
                  <a:lnTo>
                    <a:pt x="0" y="18528"/>
                  </a:lnTo>
                  <a:lnTo>
                    <a:pt x="158" y="18472"/>
                  </a:lnTo>
                  <a:lnTo>
                    <a:pt x="900" y="14905"/>
                  </a:lnTo>
                  <a:lnTo>
                    <a:pt x="752" y="14905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36"/>
                  </a:lnTo>
                  <a:lnTo>
                    <a:pt x="2745" y="6040"/>
                  </a:lnTo>
                  <a:lnTo>
                    <a:pt x="3959" y="208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7" y="12421"/>
                  </a:moveTo>
                  <a:lnTo>
                    <a:pt x="1224" y="12634"/>
                  </a:lnTo>
                  <a:lnTo>
                    <a:pt x="753" y="14902"/>
                  </a:lnTo>
                  <a:lnTo>
                    <a:pt x="901" y="14902"/>
                  </a:lnTo>
                  <a:lnTo>
                    <a:pt x="1417" y="1242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3456538" y="630124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710"/>
                  </a:moveTo>
                  <a:lnTo>
                    <a:pt x="0" y="18278"/>
                  </a:lnTo>
                  <a:lnTo>
                    <a:pt x="158" y="18222"/>
                  </a:lnTo>
                  <a:lnTo>
                    <a:pt x="889" y="14710"/>
                  </a:lnTo>
                  <a:lnTo>
                    <a:pt x="740" y="14710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585" y="5830"/>
                  </a:lnTo>
                  <a:lnTo>
                    <a:pt x="2670" y="6153"/>
                  </a:lnTo>
                  <a:lnTo>
                    <a:pt x="3907" y="208"/>
                  </a:lnTo>
                  <a:lnTo>
                    <a:pt x="3795" y="0"/>
                  </a:lnTo>
                  <a:close/>
                </a:path>
                <a:path w="4445" h="18414">
                  <a:moveTo>
                    <a:pt x="1448" y="12020"/>
                  </a:moveTo>
                  <a:lnTo>
                    <a:pt x="1255" y="12233"/>
                  </a:lnTo>
                  <a:lnTo>
                    <a:pt x="741" y="14707"/>
                  </a:lnTo>
                  <a:lnTo>
                    <a:pt x="889" y="14707"/>
                  </a:lnTo>
                  <a:lnTo>
                    <a:pt x="1448" y="1202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3456711" y="630146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8" y="14494"/>
                  </a:moveTo>
                  <a:lnTo>
                    <a:pt x="0" y="18000"/>
                  </a:lnTo>
                  <a:lnTo>
                    <a:pt x="806" y="14494"/>
                  </a:lnTo>
                  <a:close/>
                </a:path>
                <a:path w="3810" h="18414">
                  <a:moveTo>
                    <a:pt x="3738" y="0"/>
                  </a:moveTo>
                  <a:lnTo>
                    <a:pt x="2497" y="5974"/>
                  </a:lnTo>
                  <a:lnTo>
                    <a:pt x="2505" y="6314"/>
                  </a:lnTo>
                  <a:lnTo>
                    <a:pt x="3795" y="106"/>
                  </a:lnTo>
                  <a:close/>
                </a:path>
                <a:path w="3810" h="18414">
                  <a:moveTo>
                    <a:pt x="1392" y="11676"/>
                  </a:moveTo>
                  <a:lnTo>
                    <a:pt x="728" y="14490"/>
                  </a:lnTo>
                  <a:lnTo>
                    <a:pt x="1392" y="1167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3456796" y="630157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1" y="14388"/>
                  </a:moveTo>
                  <a:lnTo>
                    <a:pt x="0" y="17864"/>
                  </a:lnTo>
                  <a:lnTo>
                    <a:pt x="800" y="14388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20" y="6207"/>
                  </a:lnTo>
                  <a:lnTo>
                    <a:pt x="2429" y="6547"/>
                  </a:lnTo>
                  <a:lnTo>
                    <a:pt x="3766" y="106"/>
                  </a:lnTo>
                  <a:close/>
                </a:path>
                <a:path w="3810" h="18414">
                  <a:moveTo>
                    <a:pt x="1409" y="11458"/>
                  </a:moveTo>
                  <a:lnTo>
                    <a:pt x="722" y="14384"/>
                  </a:lnTo>
                  <a:lnTo>
                    <a:pt x="1409" y="1145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3456881" y="63016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82"/>
                  </a:moveTo>
                  <a:lnTo>
                    <a:pt x="0" y="17727"/>
                  </a:lnTo>
                  <a:lnTo>
                    <a:pt x="158" y="17671"/>
                  </a:lnTo>
                  <a:lnTo>
                    <a:pt x="863" y="14282"/>
                  </a:lnTo>
                  <a:lnTo>
                    <a:pt x="715" y="14282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343" y="6441"/>
                  </a:lnTo>
                  <a:lnTo>
                    <a:pt x="2359" y="7094"/>
                  </a:lnTo>
                  <a:lnTo>
                    <a:pt x="3792" y="208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7" y="11139"/>
                  </a:moveTo>
                  <a:lnTo>
                    <a:pt x="1324" y="11352"/>
                  </a:lnTo>
                  <a:lnTo>
                    <a:pt x="716" y="14278"/>
                  </a:lnTo>
                  <a:lnTo>
                    <a:pt x="864" y="14278"/>
                  </a:lnTo>
                  <a:lnTo>
                    <a:pt x="1517" y="11139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3457054" y="630189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66"/>
                  </a:moveTo>
                  <a:lnTo>
                    <a:pt x="0" y="17450"/>
                  </a:lnTo>
                  <a:lnTo>
                    <a:pt x="781" y="14067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187" y="6917"/>
                  </a:lnTo>
                  <a:lnTo>
                    <a:pt x="2195" y="7257"/>
                  </a:lnTo>
                  <a:lnTo>
                    <a:pt x="3680" y="106"/>
                  </a:lnTo>
                  <a:close/>
                </a:path>
                <a:path w="3810" h="17779">
                  <a:moveTo>
                    <a:pt x="1460" y="10795"/>
                  </a:moveTo>
                  <a:lnTo>
                    <a:pt x="703" y="14062"/>
                  </a:lnTo>
                  <a:lnTo>
                    <a:pt x="1460" y="1079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3457126" y="630198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3977"/>
                  </a:moveTo>
                  <a:lnTo>
                    <a:pt x="0" y="17336"/>
                  </a:lnTo>
                  <a:lnTo>
                    <a:pt x="243" y="17249"/>
                  </a:lnTo>
                  <a:lnTo>
                    <a:pt x="925" y="13978"/>
                  </a:lnTo>
                  <a:lnTo>
                    <a:pt x="697" y="13977"/>
                  </a:lnTo>
                  <a:close/>
                </a:path>
                <a:path w="3810" h="17779">
                  <a:moveTo>
                    <a:pt x="3600" y="0"/>
                  </a:moveTo>
                  <a:lnTo>
                    <a:pt x="2123" y="7113"/>
                  </a:lnTo>
                  <a:lnTo>
                    <a:pt x="2147" y="8109"/>
                  </a:lnTo>
                  <a:lnTo>
                    <a:pt x="3762" y="352"/>
                  </a:lnTo>
                  <a:lnTo>
                    <a:pt x="3600" y="0"/>
                  </a:lnTo>
                  <a:close/>
                </a:path>
                <a:path w="3810" h="17779">
                  <a:moveTo>
                    <a:pt x="1670" y="10398"/>
                  </a:moveTo>
                  <a:lnTo>
                    <a:pt x="1372" y="10724"/>
                  </a:lnTo>
                  <a:lnTo>
                    <a:pt x="698" y="13973"/>
                  </a:lnTo>
                  <a:lnTo>
                    <a:pt x="926" y="13972"/>
                  </a:lnTo>
                  <a:lnTo>
                    <a:pt x="1670" y="10398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3457384" y="63023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8"/>
                  </a:moveTo>
                  <a:lnTo>
                    <a:pt x="0" y="16884"/>
                  </a:lnTo>
                  <a:lnTo>
                    <a:pt x="757" y="13618"/>
                  </a:lnTo>
                  <a:close/>
                </a:path>
                <a:path w="3810" h="17145">
                  <a:moveTo>
                    <a:pt x="3506" y="0"/>
                  </a:moveTo>
                  <a:lnTo>
                    <a:pt x="1889" y="7785"/>
                  </a:lnTo>
                  <a:lnTo>
                    <a:pt x="1897" y="8125"/>
                  </a:lnTo>
                  <a:lnTo>
                    <a:pt x="3558" y="127"/>
                  </a:lnTo>
                  <a:lnTo>
                    <a:pt x="3506" y="0"/>
                  </a:lnTo>
                  <a:close/>
                </a:path>
                <a:path w="3810" h="17145">
                  <a:moveTo>
                    <a:pt x="1526" y="9912"/>
                  </a:moveTo>
                  <a:lnTo>
                    <a:pt x="679" y="13613"/>
                  </a:lnTo>
                  <a:lnTo>
                    <a:pt x="1526" y="9912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3457469" y="630246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491"/>
                  </a:moveTo>
                  <a:lnTo>
                    <a:pt x="0" y="16727"/>
                  </a:lnTo>
                  <a:lnTo>
                    <a:pt x="750" y="13491"/>
                  </a:lnTo>
                  <a:close/>
                </a:path>
                <a:path w="3810" h="17145">
                  <a:moveTo>
                    <a:pt x="3473" y="0"/>
                  </a:moveTo>
                  <a:lnTo>
                    <a:pt x="1813" y="7997"/>
                  </a:lnTo>
                  <a:lnTo>
                    <a:pt x="1821" y="8337"/>
                  </a:lnTo>
                  <a:lnTo>
                    <a:pt x="3526" y="127"/>
                  </a:lnTo>
                  <a:lnTo>
                    <a:pt x="3473" y="0"/>
                  </a:lnTo>
                  <a:close/>
                </a:path>
                <a:path w="3810" h="17145">
                  <a:moveTo>
                    <a:pt x="1543" y="9673"/>
                  </a:moveTo>
                  <a:lnTo>
                    <a:pt x="673" y="13485"/>
                  </a:lnTo>
                  <a:lnTo>
                    <a:pt x="1543" y="96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3457554" y="63025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63"/>
                  </a:moveTo>
                  <a:lnTo>
                    <a:pt x="0" y="16568"/>
                  </a:lnTo>
                  <a:lnTo>
                    <a:pt x="414" y="16421"/>
                  </a:lnTo>
                  <a:lnTo>
                    <a:pt x="1049" y="13364"/>
                  </a:lnTo>
                  <a:lnTo>
                    <a:pt x="665" y="13363"/>
                  </a:lnTo>
                  <a:close/>
                </a:path>
                <a:path w="3810" h="17145">
                  <a:moveTo>
                    <a:pt x="3440" y="0"/>
                  </a:moveTo>
                  <a:lnTo>
                    <a:pt x="1735" y="8209"/>
                  </a:lnTo>
                  <a:lnTo>
                    <a:pt x="1760" y="9213"/>
                  </a:lnTo>
                  <a:lnTo>
                    <a:pt x="1458" y="9545"/>
                  </a:lnTo>
                  <a:lnTo>
                    <a:pt x="666" y="13357"/>
                  </a:lnTo>
                  <a:lnTo>
                    <a:pt x="1051" y="13357"/>
                  </a:lnTo>
                  <a:lnTo>
                    <a:pt x="3695" y="622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3457968" y="6303225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75"/>
                  </a:moveTo>
                  <a:lnTo>
                    <a:pt x="4165" y="4152"/>
                  </a:lnTo>
                  <a:lnTo>
                    <a:pt x="4089" y="3556"/>
                  </a:lnTo>
                  <a:lnTo>
                    <a:pt x="3771" y="1765"/>
                  </a:lnTo>
                  <a:lnTo>
                    <a:pt x="3365" y="317"/>
                  </a:ln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304" y="15697"/>
                  </a:lnTo>
                  <a:lnTo>
                    <a:pt x="1943" y="13843"/>
                  </a:lnTo>
                  <a:lnTo>
                    <a:pt x="2463" y="12750"/>
                  </a:lnTo>
                  <a:lnTo>
                    <a:pt x="787" y="12738"/>
                  </a:lnTo>
                  <a:lnTo>
                    <a:pt x="2463" y="12738"/>
                  </a:lnTo>
                  <a:lnTo>
                    <a:pt x="3962" y="9626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3442983" y="6294653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95" y="17856"/>
                  </a:lnTo>
                  <a:lnTo>
                    <a:pt x="1696" y="17246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7" y="7962"/>
                  </a:lnTo>
                  <a:lnTo>
                    <a:pt x="2501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69" y="4584"/>
                  </a:lnTo>
                  <a:lnTo>
                    <a:pt x="18556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56"/>
                  </a:lnTo>
                  <a:lnTo>
                    <a:pt x="19836" y="16509"/>
                  </a:lnTo>
                  <a:lnTo>
                    <a:pt x="19750" y="12560"/>
                  </a:lnTo>
                  <a:lnTo>
                    <a:pt x="19601" y="11506"/>
                  </a:lnTo>
                  <a:lnTo>
                    <a:pt x="18973" y="11506"/>
                  </a:lnTo>
                  <a:lnTo>
                    <a:pt x="19578" y="11392"/>
                  </a:lnTo>
                  <a:lnTo>
                    <a:pt x="14591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0451" y="21920"/>
                  </a:lnTo>
                  <a:lnTo>
                    <a:pt x="10477" y="21462"/>
                  </a:lnTo>
                  <a:lnTo>
                    <a:pt x="12974" y="21462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72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0" y="11252"/>
                  </a:lnTo>
                  <a:lnTo>
                    <a:pt x="3707" y="11252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74" y="21462"/>
                  </a:moveTo>
                  <a:lnTo>
                    <a:pt x="10477" y="21462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74" y="21462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3677" y="19151"/>
                  </a:lnTo>
                  <a:lnTo>
                    <a:pt x="12851" y="20091"/>
                  </a:lnTo>
                  <a:lnTo>
                    <a:pt x="11721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78" y="11392"/>
                  </a:moveTo>
                  <a:lnTo>
                    <a:pt x="18973" y="11506"/>
                  </a:lnTo>
                  <a:lnTo>
                    <a:pt x="19582" y="11417"/>
                  </a:lnTo>
                  <a:close/>
                </a:path>
                <a:path w="20320" h="26670">
                  <a:moveTo>
                    <a:pt x="19582" y="11391"/>
                  </a:moveTo>
                  <a:lnTo>
                    <a:pt x="18973" y="11506"/>
                  </a:lnTo>
                  <a:lnTo>
                    <a:pt x="19601" y="11506"/>
                  </a:lnTo>
                  <a:close/>
                </a:path>
                <a:path w="20320" h="26670">
                  <a:moveTo>
                    <a:pt x="5206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52"/>
                  </a:lnTo>
                  <a:lnTo>
                    <a:pt x="4330" y="11252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206" y="6032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5220" y="6045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99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40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14"/>
                  </a:lnTo>
                  <a:lnTo>
                    <a:pt x="11640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92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40" y="1244"/>
                  </a:lnTo>
                  <a:lnTo>
                    <a:pt x="11692" y="1117"/>
                  </a:lnTo>
                  <a:close/>
                </a:path>
                <a:path w="20320" h="26670">
                  <a:moveTo>
                    <a:pt x="9956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2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45"/>
                  </a:moveTo>
                  <a:lnTo>
                    <a:pt x="3744" y="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25"/>
                  </a:moveTo>
                  <a:lnTo>
                    <a:pt x="3745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192"/>
                  </a:moveTo>
                  <a:lnTo>
                    <a:pt x="3745" y="192"/>
                  </a:lnTo>
                  <a:lnTo>
                    <a:pt x="3745" y="0"/>
                  </a:lnTo>
                  <a:lnTo>
                    <a:pt x="0" y="0"/>
                  </a:lnTo>
                  <a:lnTo>
                    <a:pt x="0" y="19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271"/>
                  </a:moveTo>
                  <a:lnTo>
                    <a:pt x="3746" y="271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2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351"/>
                  </a:moveTo>
                  <a:lnTo>
                    <a:pt x="3746" y="351"/>
                  </a:lnTo>
                  <a:lnTo>
                    <a:pt x="3746" y="0"/>
                  </a:lnTo>
                  <a:lnTo>
                    <a:pt x="0" y="0"/>
                  </a:lnTo>
                  <a:lnTo>
                    <a:pt x="0" y="35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10"/>
                  </a:moveTo>
                  <a:lnTo>
                    <a:pt x="3747" y="510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51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3449434" y="6246215"/>
              <a:ext cx="3810" cy="635"/>
            </a:xfrm>
            <a:custGeom>
              <a:avLst/>
              <a:gdLst/>
              <a:ahLst/>
              <a:cxnLst/>
              <a:rect l="l" t="t" r="r" b="b"/>
              <a:pathLst>
                <a:path w="3810" h="635">
                  <a:moveTo>
                    <a:pt x="0" y="577"/>
                  </a:moveTo>
                  <a:lnTo>
                    <a:pt x="3747" y="577"/>
                  </a:lnTo>
                  <a:lnTo>
                    <a:pt x="3747" y="0"/>
                  </a:lnTo>
                  <a:lnTo>
                    <a:pt x="0" y="0"/>
                  </a:lnTo>
                  <a:lnTo>
                    <a:pt x="0" y="57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3449434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683"/>
                  </a:moveTo>
                  <a:lnTo>
                    <a:pt x="3748" y="683"/>
                  </a:lnTo>
                  <a:lnTo>
                    <a:pt x="3748" y="0"/>
                  </a:lnTo>
                  <a:lnTo>
                    <a:pt x="0" y="0"/>
                  </a:lnTo>
                  <a:lnTo>
                    <a:pt x="0" y="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3449488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695" y="711"/>
                  </a:lnTo>
                  <a:lnTo>
                    <a:pt x="369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3449564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619" y="711"/>
                  </a:lnTo>
                  <a:lnTo>
                    <a:pt x="361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344960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582" y="711"/>
                  </a:lnTo>
                  <a:lnTo>
                    <a:pt x="3582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344964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545" y="711"/>
                  </a:lnTo>
                  <a:lnTo>
                    <a:pt x="354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3449709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76" y="711"/>
                  </a:lnTo>
                  <a:lnTo>
                    <a:pt x="347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3449747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439" y="711"/>
                  </a:lnTo>
                  <a:lnTo>
                    <a:pt x="343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3449861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326" y="711"/>
                  </a:lnTo>
                  <a:lnTo>
                    <a:pt x="3326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3449892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295" y="711"/>
                  </a:lnTo>
                  <a:lnTo>
                    <a:pt x="3295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3449930" y="624621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11"/>
                  </a:moveTo>
                  <a:lnTo>
                    <a:pt x="3259" y="711"/>
                  </a:lnTo>
                  <a:lnTo>
                    <a:pt x="3259" y="0"/>
                  </a:lnTo>
                  <a:lnTo>
                    <a:pt x="0" y="0"/>
                  </a:lnTo>
                  <a:lnTo>
                    <a:pt x="0" y="711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3450107" y="624621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3098" y="0"/>
                  </a:moveTo>
                  <a:lnTo>
                    <a:pt x="76" y="0"/>
                  </a:lnTo>
                  <a:lnTo>
                    <a:pt x="0" y="711"/>
                  </a:lnTo>
                  <a:lnTo>
                    <a:pt x="3073" y="711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3448773" y="6228969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762" y="18275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4821" y="18148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3449786" y="64968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9" y="0"/>
                  </a:moveTo>
                  <a:lnTo>
                    <a:pt x="765" y="1861"/>
                  </a:lnTo>
                  <a:lnTo>
                    <a:pt x="66" y="5023"/>
                  </a:lnTo>
                  <a:lnTo>
                    <a:pt x="0" y="7259"/>
                  </a:lnTo>
                  <a:lnTo>
                    <a:pt x="150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3449751" y="649622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4" y="0"/>
                  </a:moveTo>
                  <a:lnTo>
                    <a:pt x="1689" y="264"/>
                  </a:lnTo>
                  <a:lnTo>
                    <a:pt x="1514" y="701"/>
                  </a:lnTo>
                  <a:lnTo>
                    <a:pt x="37" y="7807"/>
                  </a:lnTo>
                  <a:lnTo>
                    <a:pt x="0" y="9064"/>
                  </a:lnTo>
                  <a:lnTo>
                    <a:pt x="188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3449737" y="649607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011" y="0"/>
                  </a:moveTo>
                  <a:lnTo>
                    <a:pt x="1901" y="149"/>
                  </a:lnTo>
                  <a:lnTo>
                    <a:pt x="13" y="9233"/>
                  </a:lnTo>
                  <a:lnTo>
                    <a:pt x="0" y="9676"/>
                  </a:lnTo>
                  <a:lnTo>
                    <a:pt x="201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3449736" y="649580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2013" y="274"/>
                  </a:lnTo>
                  <a:lnTo>
                    <a:pt x="0" y="9990"/>
                  </a:lnTo>
                  <a:lnTo>
                    <a:pt x="55" y="10385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3449792" y="64956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8" y="0"/>
                  </a:moveTo>
                  <a:lnTo>
                    <a:pt x="2159" y="149"/>
                  </a:lnTo>
                  <a:lnTo>
                    <a:pt x="0" y="10534"/>
                  </a:lnTo>
                  <a:lnTo>
                    <a:pt x="31" y="10760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3449819" y="649540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6" y="0"/>
                  </a:moveTo>
                  <a:lnTo>
                    <a:pt x="2224" y="274"/>
                  </a:lnTo>
                  <a:lnTo>
                    <a:pt x="0" y="10974"/>
                  </a:lnTo>
                  <a:lnTo>
                    <a:pt x="69" y="11336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3449895" y="64952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2367" y="149"/>
                  </a:lnTo>
                  <a:lnTo>
                    <a:pt x="0" y="11538"/>
                  </a:lnTo>
                  <a:lnTo>
                    <a:pt x="41" y="11717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3449932" y="649509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7" y="0"/>
                  </a:moveTo>
                  <a:lnTo>
                    <a:pt x="2427" y="149"/>
                  </a:lnTo>
                  <a:lnTo>
                    <a:pt x="0" y="11825"/>
                  </a:lnTo>
                  <a:lnTo>
                    <a:pt x="41" y="12005"/>
                  </a:lnTo>
                  <a:lnTo>
                    <a:pt x="253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3449973" y="649482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8" y="0"/>
                  </a:moveTo>
                  <a:lnTo>
                    <a:pt x="2495" y="274"/>
                  </a:lnTo>
                  <a:lnTo>
                    <a:pt x="0" y="12280"/>
                  </a:lnTo>
                  <a:lnTo>
                    <a:pt x="76" y="12611"/>
                  </a:lnTo>
                  <a:lnTo>
                    <a:pt x="269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3450049" y="649467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2621" y="149"/>
                  </a:lnTo>
                  <a:lnTo>
                    <a:pt x="0" y="12759"/>
                  </a:lnTo>
                  <a:lnTo>
                    <a:pt x="41" y="12939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3450084" y="649442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679" y="274"/>
                  </a:lnTo>
                  <a:lnTo>
                    <a:pt x="0" y="13161"/>
                  </a:lnTo>
                  <a:lnTo>
                    <a:pt x="76" y="13491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3450161" y="6494143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9" y="0"/>
                  </a:moveTo>
                  <a:lnTo>
                    <a:pt x="2807" y="274"/>
                  </a:lnTo>
                  <a:lnTo>
                    <a:pt x="0" y="13778"/>
                  </a:lnTo>
                  <a:lnTo>
                    <a:pt x="76" y="14109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3450244" y="64938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6" y="0"/>
                  </a:moveTo>
                  <a:lnTo>
                    <a:pt x="2944" y="274"/>
                  </a:lnTo>
                  <a:lnTo>
                    <a:pt x="0" y="14436"/>
                  </a:lnTo>
                  <a:lnTo>
                    <a:pt x="76" y="14766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3450321" y="649369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9" y="0"/>
                  </a:moveTo>
                  <a:lnTo>
                    <a:pt x="3069" y="149"/>
                  </a:lnTo>
                  <a:lnTo>
                    <a:pt x="0" y="14915"/>
                  </a:lnTo>
                  <a:lnTo>
                    <a:pt x="41" y="15095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3450355" y="649344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7"/>
                  </a:lnTo>
                  <a:lnTo>
                    <a:pt x="76" y="15647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3450433" y="649316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7" y="0"/>
                  </a:moveTo>
                  <a:lnTo>
                    <a:pt x="3255" y="274"/>
                  </a:lnTo>
                  <a:lnTo>
                    <a:pt x="0" y="15932"/>
                  </a:lnTo>
                  <a:lnTo>
                    <a:pt x="76" y="16263"/>
                  </a:lnTo>
                  <a:lnTo>
                    <a:pt x="345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3450501" y="64928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292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3450590" y="6492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25" y="17208"/>
                  </a:lnTo>
                  <a:lnTo>
                    <a:pt x="88" y="17335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3450684" y="6492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0" y="0"/>
                  </a:moveTo>
                  <a:lnTo>
                    <a:pt x="3606" y="140"/>
                  </a:lnTo>
                  <a:lnTo>
                    <a:pt x="0" y="17487"/>
                  </a:lnTo>
                  <a:lnTo>
                    <a:pt x="102" y="17692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3450780" y="64923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3450936" y="649228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7" y="0"/>
                  </a:moveTo>
                  <a:lnTo>
                    <a:pt x="0" y="18270"/>
                  </a:lnTo>
                  <a:lnTo>
                    <a:pt x="387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3450983" y="649207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03" y="10998"/>
                  </a:lnTo>
                  <a:lnTo>
                    <a:pt x="1892" y="10045"/>
                  </a:lnTo>
                  <a:lnTo>
                    <a:pt x="2247" y="890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3451151" y="64919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7" y="0"/>
                  </a:moveTo>
                  <a:lnTo>
                    <a:pt x="3933" y="140"/>
                  </a:lnTo>
                  <a:lnTo>
                    <a:pt x="2082" y="9044"/>
                  </a:lnTo>
                  <a:lnTo>
                    <a:pt x="2538" y="7549"/>
                  </a:lnTo>
                  <a:lnTo>
                    <a:pt x="4107" y="0"/>
                  </a:lnTo>
                  <a:close/>
                </a:path>
                <a:path w="4445" h="19684">
                  <a:moveTo>
                    <a:pt x="1647" y="11135"/>
                  </a:moveTo>
                  <a:lnTo>
                    <a:pt x="0" y="19062"/>
                  </a:lnTo>
                  <a:lnTo>
                    <a:pt x="102" y="19266"/>
                  </a:lnTo>
                  <a:lnTo>
                    <a:pt x="1614" y="11992"/>
                  </a:lnTo>
                  <a:lnTo>
                    <a:pt x="1647" y="1113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3451254" y="64918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435" y="7628"/>
                  </a:lnTo>
                  <a:lnTo>
                    <a:pt x="2587" y="7130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512" y="12067"/>
                  </a:moveTo>
                  <a:lnTo>
                    <a:pt x="0" y="19342"/>
                  </a:lnTo>
                  <a:lnTo>
                    <a:pt x="1505" y="12478"/>
                  </a:lnTo>
                  <a:lnTo>
                    <a:pt x="1512" y="1206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3451300" y="64917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2" y="0"/>
                  </a:moveTo>
                  <a:lnTo>
                    <a:pt x="2569" y="7142"/>
                  </a:lnTo>
                  <a:lnTo>
                    <a:pt x="2695" y="6911"/>
                  </a:lnTo>
                  <a:lnTo>
                    <a:pt x="4132" y="0"/>
                  </a:lnTo>
                  <a:close/>
                </a:path>
                <a:path w="4445" h="19684">
                  <a:moveTo>
                    <a:pt x="1454" y="12506"/>
                  </a:moveTo>
                  <a:lnTo>
                    <a:pt x="0" y="19500"/>
                  </a:lnTo>
                  <a:lnTo>
                    <a:pt x="1486" y="12731"/>
                  </a:lnTo>
                  <a:lnTo>
                    <a:pt x="1454" y="1250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3451358" y="649170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2" y="6982"/>
                  </a:lnTo>
                  <a:lnTo>
                    <a:pt x="2769" y="6752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29" y="12818"/>
                  </a:moveTo>
                  <a:lnTo>
                    <a:pt x="0" y="19694"/>
                  </a:lnTo>
                  <a:lnTo>
                    <a:pt x="1461" y="13043"/>
                  </a:lnTo>
                  <a:lnTo>
                    <a:pt x="1429" y="1281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3451405" y="64916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2" y="6853"/>
                  </a:lnTo>
                  <a:lnTo>
                    <a:pt x="2829" y="6623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09" y="13071"/>
                  </a:moveTo>
                  <a:lnTo>
                    <a:pt x="0" y="19852"/>
                  </a:lnTo>
                  <a:lnTo>
                    <a:pt x="1441" y="13295"/>
                  </a:lnTo>
                  <a:lnTo>
                    <a:pt x="1409" y="130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3451461" y="64915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4" y="0"/>
                  </a:moveTo>
                  <a:lnTo>
                    <a:pt x="2773" y="6700"/>
                  </a:lnTo>
                  <a:lnTo>
                    <a:pt x="2899" y="6470"/>
                  </a:lnTo>
                  <a:lnTo>
                    <a:pt x="4244" y="0"/>
                  </a:lnTo>
                  <a:close/>
                </a:path>
                <a:path w="4445" h="20320">
                  <a:moveTo>
                    <a:pt x="1386" y="13371"/>
                  </a:moveTo>
                  <a:lnTo>
                    <a:pt x="0" y="20039"/>
                  </a:lnTo>
                  <a:lnTo>
                    <a:pt x="1418" y="13595"/>
                  </a:lnTo>
                  <a:lnTo>
                    <a:pt x="1386" y="133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3451516" y="64914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44" y="6545"/>
                  </a:lnTo>
                  <a:lnTo>
                    <a:pt x="2971" y="6315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62" y="13672"/>
                  </a:moveTo>
                  <a:lnTo>
                    <a:pt x="0" y="20227"/>
                  </a:lnTo>
                  <a:lnTo>
                    <a:pt x="1394" y="13897"/>
                  </a:lnTo>
                  <a:lnTo>
                    <a:pt x="1362" y="136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3451563" y="64914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6" y="0"/>
                  </a:moveTo>
                  <a:lnTo>
                    <a:pt x="2903" y="6416"/>
                  </a:lnTo>
                  <a:lnTo>
                    <a:pt x="3030" y="6186"/>
                  </a:lnTo>
                  <a:lnTo>
                    <a:pt x="4316" y="0"/>
                  </a:lnTo>
                  <a:close/>
                </a:path>
                <a:path w="4445" h="20954">
                  <a:moveTo>
                    <a:pt x="1342" y="13925"/>
                  </a:moveTo>
                  <a:lnTo>
                    <a:pt x="0" y="20385"/>
                  </a:lnTo>
                  <a:lnTo>
                    <a:pt x="1374" y="14150"/>
                  </a:lnTo>
                  <a:lnTo>
                    <a:pt x="1342" y="1392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3451619" y="6491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2974" y="6217"/>
                  </a:lnTo>
                  <a:lnTo>
                    <a:pt x="3101" y="5987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319" y="14180"/>
                  </a:moveTo>
                  <a:lnTo>
                    <a:pt x="0" y="20526"/>
                  </a:lnTo>
                  <a:lnTo>
                    <a:pt x="1351" y="14404"/>
                  </a:lnTo>
                  <a:lnTo>
                    <a:pt x="1319" y="141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3451667" y="649138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9" y="0"/>
                  </a:moveTo>
                  <a:lnTo>
                    <a:pt x="3036" y="6033"/>
                  </a:lnTo>
                  <a:lnTo>
                    <a:pt x="4369" y="0"/>
                  </a:lnTo>
                  <a:close/>
                </a:path>
                <a:path w="4445" h="20954">
                  <a:moveTo>
                    <a:pt x="1298" y="14392"/>
                  </a:moveTo>
                  <a:lnTo>
                    <a:pt x="0" y="20640"/>
                  </a:lnTo>
                  <a:lnTo>
                    <a:pt x="1330" y="14617"/>
                  </a:lnTo>
                  <a:lnTo>
                    <a:pt x="1298" y="14392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3451731" y="6491346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58" y="0"/>
                  </a:moveTo>
                  <a:lnTo>
                    <a:pt x="4306" y="35"/>
                  </a:lnTo>
                  <a:lnTo>
                    <a:pt x="3078" y="5942"/>
                  </a:lnTo>
                  <a:lnTo>
                    <a:pt x="3253" y="5795"/>
                  </a:lnTo>
                  <a:lnTo>
                    <a:pt x="4458" y="0"/>
                  </a:lnTo>
                  <a:close/>
                </a:path>
                <a:path w="5079" h="20954">
                  <a:moveTo>
                    <a:pt x="1267" y="14653"/>
                  </a:moveTo>
                  <a:lnTo>
                    <a:pt x="0" y="20749"/>
                  </a:lnTo>
                  <a:lnTo>
                    <a:pt x="1326" y="15066"/>
                  </a:lnTo>
                  <a:lnTo>
                    <a:pt x="1267" y="1465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3451853" y="64913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4336" y="35"/>
                  </a:lnTo>
                  <a:lnTo>
                    <a:pt x="3131" y="5831"/>
                  </a:lnTo>
                  <a:lnTo>
                    <a:pt x="3307" y="5684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04" y="15101"/>
                  </a:moveTo>
                  <a:lnTo>
                    <a:pt x="0" y="20894"/>
                  </a:lnTo>
                  <a:lnTo>
                    <a:pt x="1263" y="15514"/>
                  </a:lnTo>
                  <a:lnTo>
                    <a:pt x="1204" y="151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3451975" y="64912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185" y="5703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141" y="15534"/>
                  </a:moveTo>
                  <a:lnTo>
                    <a:pt x="0" y="21024"/>
                  </a:lnTo>
                  <a:lnTo>
                    <a:pt x="1192" y="15666"/>
                  </a:lnTo>
                  <a:lnTo>
                    <a:pt x="1141" y="1553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3452041" y="649127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214" y="5642"/>
                  </a:lnTo>
                  <a:lnTo>
                    <a:pt x="4466" y="0"/>
                  </a:lnTo>
                  <a:close/>
                </a:path>
                <a:path w="5079" h="21590">
                  <a:moveTo>
                    <a:pt x="1126" y="15685"/>
                  </a:moveTo>
                  <a:lnTo>
                    <a:pt x="0" y="21102"/>
                  </a:lnTo>
                  <a:lnTo>
                    <a:pt x="1178" y="15814"/>
                  </a:lnTo>
                  <a:lnTo>
                    <a:pt x="1126" y="1568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3452099" y="649125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0" y="0"/>
                  </a:moveTo>
                  <a:lnTo>
                    <a:pt x="3239" y="5590"/>
                  </a:lnTo>
                  <a:lnTo>
                    <a:pt x="4480" y="0"/>
                  </a:lnTo>
                  <a:close/>
                </a:path>
                <a:path w="5079" h="21590">
                  <a:moveTo>
                    <a:pt x="1113" y="15814"/>
                  </a:moveTo>
                  <a:lnTo>
                    <a:pt x="0" y="21171"/>
                  </a:lnTo>
                  <a:lnTo>
                    <a:pt x="1165" y="15943"/>
                  </a:lnTo>
                  <a:lnTo>
                    <a:pt x="1113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3452166" y="64912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6" y="0"/>
                  </a:moveTo>
                  <a:lnTo>
                    <a:pt x="3268" y="5529"/>
                  </a:lnTo>
                  <a:lnTo>
                    <a:pt x="4496" y="0"/>
                  </a:lnTo>
                  <a:close/>
                </a:path>
                <a:path w="5079" h="21590">
                  <a:moveTo>
                    <a:pt x="1099" y="15963"/>
                  </a:moveTo>
                  <a:lnTo>
                    <a:pt x="0" y="21251"/>
                  </a:lnTo>
                  <a:lnTo>
                    <a:pt x="1151" y="16092"/>
                  </a:lnTo>
                  <a:lnTo>
                    <a:pt x="1099" y="15963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3452221" y="64912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0" y="0"/>
                  </a:moveTo>
                  <a:lnTo>
                    <a:pt x="3292" y="5478"/>
                  </a:lnTo>
                  <a:lnTo>
                    <a:pt x="4510" y="0"/>
                  </a:lnTo>
                  <a:close/>
                </a:path>
                <a:path w="5079" h="21590">
                  <a:moveTo>
                    <a:pt x="1087" y="16088"/>
                  </a:moveTo>
                  <a:lnTo>
                    <a:pt x="0" y="21317"/>
                  </a:lnTo>
                  <a:lnTo>
                    <a:pt x="1139" y="16217"/>
                  </a:lnTo>
                  <a:lnTo>
                    <a:pt x="1087" y="1608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3452288" y="64912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7" y="0"/>
                  </a:moveTo>
                  <a:lnTo>
                    <a:pt x="3321" y="5417"/>
                  </a:lnTo>
                  <a:lnTo>
                    <a:pt x="4527" y="0"/>
                  </a:lnTo>
                  <a:close/>
                </a:path>
                <a:path w="5079" h="21590">
                  <a:moveTo>
                    <a:pt x="1072" y="16236"/>
                  </a:moveTo>
                  <a:lnTo>
                    <a:pt x="0" y="21396"/>
                  </a:lnTo>
                  <a:lnTo>
                    <a:pt x="1124" y="16365"/>
                  </a:lnTo>
                  <a:lnTo>
                    <a:pt x="1072" y="1623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3452343" y="64911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0" y="0"/>
                  </a:moveTo>
                  <a:lnTo>
                    <a:pt x="3346" y="5366"/>
                  </a:lnTo>
                  <a:lnTo>
                    <a:pt x="4540" y="0"/>
                  </a:lnTo>
                  <a:close/>
                </a:path>
                <a:path w="5079" h="21590">
                  <a:moveTo>
                    <a:pt x="1060" y="16360"/>
                  </a:moveTo>
                  <a:lnTo>
                    <a:pt x="0" y="21462"/>
                  </a:lnTo>
                  <a:lnTo>
                    <a:pt x="1112" y="16490"/>
                  </a:lnTo>
                  <a:lnTo>
                    <a:pt x="1060" y="1636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3452410" y="64911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375" y="5306"/>
                  </a:lnTo>
                  <a:lnTo>
                    <a:pt x="4557" y="0"/>
                  </a:lnTo>
                  <a:close/>
                </a:path>
                <a:path w="5079" h="22225">
                  <a:moveTo>
                    <a:pt x="1046" y="16509"/>
                  </a:moveTo>
                  <a:lnTo>
                    <a:pt x="0" y="21542"/>
                  </a:lnTo>
                  <a:lnTo>
                    <a:pt x="1098" y="16639"/>
                  </a:lnTo>
                  <a:lnTo>
                    <a:pt x="1046" y="1650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3452478" y="64911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5" y="5243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1" y="16662"/>
                  </a:moveTo>
                  <a:lnTo>
                    <a:pt x="0" y="21623"/>
                  </a:lnTo>
                  <a:lnTo>
                    <a:pt x="1083" y="16792"/>
                  </a:lnTo>
                  <a:lnTo>
                    <a:pt x="1031" y="1666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3452534" y="64911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9" y="519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19" y="16787"/>
                  </a:moveTo>
                  <a:lnTo>
                    <a:pt x="0" y="21690"/>
                  </a:lnTo>
                  <a:lnTo>
                    <a:pt x="1071" y="16916"/>
                  </a:lnTo>
                  <a:lnTo>
                    <a:pt x="1019" y="1678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3452600" y="64911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8" y="5131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04" y="16936"/>
                  </a:moveTo>
                  <a:lnTo>
                    <a:pt x="0" y="21769"/>
                  </a:lnTo>
                  <a:lnTo>
                    <a:pt x="1056" y="17065"/>
                  </a:lnTo>
                  <a:lnTo>
                    <a:pt x="1004" y="1693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3452656" y="64910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3" y="5080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1"/>
                  </a:moveTo>
                  <a:lnTo>
                    <a:pt x="0" y="21835"/>
                  </a:lnTo>
                  <a:lnTo>
                    <a:pt x="1044" y="17190"/>
                  </a:lnTo>
                  <a:lnTo>
                    <a:pt x="992" y="1706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3452722" y="64910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2" y="35"/>
                  </a:lnTo>
                  <a:lnTo>
                    <a:pt x="3512" y="5036"/>
                  </a:lnTo>
                  <a:lnTo>
                    <a:pt x="3687" y="4889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8" y="17225"/>
                  </a:moveTo>
                  <a:lnTo>
                    <a:pt x="0" y="21930"/>
                  </a:lnTo>
                  <a:lnTo>
                    <a:pt x="1091" y="17376"/>
                  </a:lnTo>
                  <a:lnTo>
                    <a:pt x="978" y="1722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3452845" y="64910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4" y="0"/>
                  </a:moveTo>
                  <a:lnTo>
                    <a:pt x="4582" y="35"/>
                  </a:lnTo>
                  <a:lnTo>
                    <a:pt x="3565" y="4924"/>
                  </a:lnTo>
                  <a:lnTo>
                    <a:pt x="3741" y="4778"/>
                  </a:lnTo>
                  <a:lnTo>
                    <a:pt x="4734" y="0"/>
                  </a:lnTo>
                  <a:close/>
                </a:path>
                <a:path w="5079" h="22225">
                  <a:moveTo>
                    <a:pt x="969" y="17412"/>
                  </a:moveTo>
                  <a:lnTo>
                    <a:pt x="0" y="22076"/>
                  </a:lnTo>
                  <a:lnTo>
                    <a:pt x="1086" y="17549"/>
                  </a:lnTo>
                  <a:lnTo>
                    <a:pt x="969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3452965" y="6490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3453157" y="64909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693" y="4665"/>
                  </a:lnTo>
                  <a:lnTo>
                    <a:pt x="4742" y="0"/>
                  </a:lnTo>
                  <a:close/>
                </a:path>
                <a:path w="5079" h="22859">
                  <a:moveTo>
                    <a:pt x="955" y="17838"/>
                  </a:moveTo>
                  <a:lnTo>
                    <a:pt x="0" y="22432"/>
                  </a:lnTo>
                  <a:lnTo>
                    <a:pt x="1018" y="1791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3453213" y="64909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3" y="4634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2" y="17917"/>
                  </a:moveTo>
                  <a:lnTo>
                    <a:pt x="0" y="22499"/>
                  </a:lnTo>
                  <a:lnTo>
                    <a:pt x="1015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3453282" y="64909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39" y="4596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49" y="18014"/>
                  </a:moveTo>
                  <a:lnTo>
                    <a:pt x="0" y="22581"/>
                  </a:lnTo>
                  <a:lnTo>
                    <a:pt x="1012" y="1808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3453337" y="64908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59" y="4565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6" y="18094"/>
                  </a:moveTo>
                  <a:lnTo>
                    <a:pt x="0" y="22647"/>
                  </a:lnTo>
                  <a:lnTo>
                    <a:pt x="1009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3453404" y="64908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3" y="4530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3" y="18190"/>
                  </a:moveTo>
                  <a:lnTo>
                    <a:pt x="0" y="22728"/>
                  </a:lnTo>
                  <a:lnTo>
                    <a:pt x="1006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3453459" y="6490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3" y="4518"/>
                  </a:lnTo>
                  <a:lnTo>
                    <a:pt x="3965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0" y="18288"/>
                  </a:moveTo>
                  <a:lnTo>
                    <a:pt x="0" y="22814"/>
                  </a:lnTo>
                  <a:lnTo>
                    <a:pt x="1057" y="18425"/>
                  </a:lnTo>
                  <a:lnTo>
                    <a:pt x="940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3453592" y="64908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3846" y="4456"/>
                  </a:lnTo>
                  <a:lnTo>
                    <a:pt x="4851" y="0"/>
                  </a:lnTo>
                  <a:close/>
                </a:path>
                <a:path w="5079" h="23495">
                  <a:moveTo>
                    <a:pt x="934" y="18462"/>
                  </a:moveTo>
                  <a:lnTo>
                    <a:pt x="0" y="22958"/>
                  </a:lnTo>
                  <a:lnTo>
                    <a:pt x="998" y="1853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3453648" y="64907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1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26"/>
                  </a:lnTo>
                  <a:lnTo>
                    <a:pt x="995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3453716" y="64907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0" y="4443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28" y="18641"/>
                  </a:moveTo>
                  <a:lnTo>
                    <a:pt x="0" y="23110"/>
                  </a:lnTo>
                  <a:lnTo>
                    <a:pt x="992" y="1871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3453772" y="6490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6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1"/>
                  </a:moveTo>
                  <a:lnTo>
                    <a:pt x="0" y="23177"/>
                  </a:lnTo>
                  <a:lnTo>
                    <a:pt x="989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3453838" y="64907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4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7"/>
                  </a:moveTo>
                  <a:lnTo>
                    <a:pt x="0" y="23258"/>
                  </a:lnTo>
                  <a:lnTo>
                    <a:pt x="986" y="1889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3453894" y="6490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29" y="4441"/>
                  </a:lnTo>
                  <a:lnTo>
                    <a:pt x="4085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6"/>
                  </a:moveTo>
                  <a:lnTo>
                    <a:pt x="0" y="23344"/>
                  </a:lnTo>
                  <a:lnTo>
                    <a:pt x="1037" y="19053"/>
                  </a:lnTo>
                  <a:lnTo>
                    <a:pt x="920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3454016" y="6490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3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4"/>
                  </a:moveTo>
                  <a:lnTo>
                    <a:pt x="0" y="23475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3454085" y="64906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2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3"/>
                  </a:moveTo>
                  <a:lnTo>
                    <a:pt x="0" y="23559"/>
                  </a:lnTo>
                  <a:lnTo>
                    <a:pt x="975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3454151" y="64906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0" y="4395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08" y="19269"/>
                  </a:moveTo>
                  <a:lnTo>
                    <a:pt x="0" y="23640"/>
                  </a:lnTo>
                  <a:lnTo>
                    <a:pt x="971" y="1934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3454207" y="6490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016" y="4389"/>
                  </a:lnTo>
                  <a:lnTo>
                    <a:pt x="5007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7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3454273" y="64906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82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2" y="19445"/>
                  </a:moveTo>
                  <a:lnTo>
                    <a:pt x="0" y="23788"/>
                  </a:lnTo>
                  <a:lnTo>
                    <a:pt x="966" y="195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3454329" y="64905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49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6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3454395" y="64905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1"/>
                  </a:moveTo>
                  <a:lnTo>
                    <a:pt x="0" y="23937"/>
                  </a:lnTo>
                  <a:lnTo>
                    <a:pt x="960" y="1969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3454453" y="64905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4" y="4362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5"/>
                  </a:moveTo>
                  <a:lnTo>
                    <a:pt x="0" y="24008"/>
                  </a:lnTo>
                  <a:lnTo>
                    <a:pt x="957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3454520" y="64905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6" y="0"/>
                  </a:moveTo>
                  <a:lnTo>
                    <a:pt x="4102" y="4355"/>
                  </a:lnTo>
                  <a:lnTo>
                    <a:pt x="5086" y="0"/>
                  </a:lnTo>
                  <a:close/>
                </a:path>
                <a:path w="5714" h="24765">
                  <a:moveTo>
                    <a:pt x="891" y="19801"/>
                  </a:moveTo>
                  <a:lnTo>
                    <a:pt x="0" y="24089"/>
                  </a:lnTo>
                  <a:lnTo>
                    <a:pt x="956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3454575" y="649048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0" y="0"/>
                  </a:moveTo>
                  <a:lnTo>
                    <a:pt x="5017" y="38"/>
                  </a:lnTo>
                  <a:lnTo>
                    <a:pt x="4117" y="4367"/>
                  </a:lnTo>
                  <a:lnTo>
                    <a:pt x="4270" y="4328"/>
                  </a:lnTo>
                  <a:lnTo>
                    <a:pt x="5170" y="0"/>
                  </a:lnTo>
                  <a:close/>
                </a:path>
                <a:path w="5714" h="24765">
                  <a:moveTo>
                    <a:pt x="889" y="19894"/>
                  </a:moveTo>
                  <a:lnTo>
                    <a:pt x="0" y="24174"/>
                  </a:lnTo>
                  <a:lnTo>
                    <a:pt x="1018" y="19974"/>
                  </a:lnTo>
                  <a:lnTo>
                    <a:pt x="889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3454708" y="649044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4" y="0"/>
                  </a:moveTo>
                  <a:lnTo>
                    <a:pt x="5051" y="38"/>
                  </a:lnTo>
                  <a:lnTo>
                    <a:pt x="4150" y="4370"/>
                  </a:lnTo>
                  <a:lnTo>
                    <a:pt x="4296" y="4367"/>
                  </a:lnTo>
                  <a:lnTo>
                    <a:pt x="5204" y="0"/>
                  </a:lnTo>
                  <a:close/>
                </a:path>
                <a:path w="5714" h="24765">
                  <a:moveTo>
                    <a:pt x="896" y="20023"/>
                  </a:moveTo>
                  <a:lnTo>
                    <a:pt x="0" y="24336"/>
                  </a:lnTo>
                  <a:lnTo>
                    <a:pt x="1024" y="20104"/>
                  </a:lnTo>
                  <a:lnTo>
                    <a:pt x="896" y="2002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3454833" y="64904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3" y="0"/>
                  </a:moveTo>
                  <a:lnTo>
                    <a:pt x="4171" y="4388"/>
                  </a:lnTo>
                  <a:lnTo>
                    <a:pt x="5163" y="0"/>
                  </a:lnTo>
                  <a:close/>
                </a:path>
                <a:path w="5714" h="24765">
                  <a:moveTo>
                    <a:pt x="900" y="20125"/>
                  </a:moveTo>
                  <a:lnTo>
                    <a:pt x="0" y="24456"/>
                  </a:lnTo>
                  <a:lnTo>
                    <a:pt x="970" y="2016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3454895" y="64903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3455030" y="64903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1"/>
                  </a:moveTo>
                  <a:lnTo>
                    <a:pt x="0" y="24590"/>
                  </a:lnTo>
                  <a:lnTo>
                    <a:pt x="961" y="2034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3455103" y="64903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3455164" y="649035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5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3455225" y="64903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952" y="20472"/>
                  </a:moveTo>
                  <a:lnTo>
                    <a:pt x="0" y="24676"/>
                  </a:lnTo>
                  <a:lnTo>
                    <a:pt x="952" y="20472"/>
                  </a:lnTo>
                  <a:close/>
                </a:path>
                <a:path w="5714" h="24765">
                  <a:moveTo>
                    <a:pt x="1028" y="20510"/>
                  </a:moveTo>
                  <a:lnTo>
                    <a:pt x="76" y="24701"/>
                  </a:lnTo>
                  <a:lnTo>
                    <a:pt x="1028" y="20510"/>
                  </a:lnTo>
                  <a:close/>
                </a:path>
                <a:path w="5714" h="24765">
                  <a:moveTo>
                    <a:pt x="5283" y="38"/>
                  </a:moveTo>
                  <a:lnTo>
                    <a:pt x="4445" y="3683"/>
                  </a:lnTo>
                  <a:lnTo>
                    <a:pt x="5207" y="12"/>
                  </a:lnTo>
                  <a:lnTo>
                    <a:pt x="4216" y="4445"/>
                  </a:lnTo>
                  <a:lnTo>
                    <a:pt x="4368" y="4432"/>
                  </a:lnTo>
                  <a:lnTo>
                    <a:pt x="5283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3455374" y="649039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78"/>
                  </a:moveTo>
                  <a:lnTo>
                    <a:pt x="0" y="24696"/>
                  </a:lnTo>
                  <a:lnTo>
                    <a:pt x="946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3455447" y="64904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2" y="4398"/>
                  </a:lnTo>
                  <a:lnTo>
                    <a:pt x="4365" y="4405"/>
                  </a:lnTo>
                  <a:close/>
                </a:path>
                <a:path w="5714" h="24765">
                  <a:moveTo>
                    <a:pt x="5136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5">
                  <a:moveTo>
                    <a:pt x="873" y="20504"/>
                  </a:moveTo>
                  <a:lnTo>
                    <a:pt x="0" y="24706"/>
                  </a:lnTo>
                  <a:lnTo>
                    <a:pt x="134" y="24759"/>
                  </a:lnTo>
                  <a:lnTo>
                    <a:pt x="1002" y="20583"/>
                  </a:lnTo>
                  <a:lnTo>
                    <a:pt x="873" y="205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3455581" y="64904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6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8" y="20549"/>
                  </a:moveTo>
                  <a:lnTo>
                    <a:pt x="0" y="24725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3455642" y="649046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60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8"/>
                  </a:moveTo>
                  <a:lnTo>
                    <a:pt x="0" y="24734"/>
                  </a:lnTo>
                  <a:lnTo>
                    <a:pt x="134" y="24786"/>
                  </a:lnTo>
                  <a:lnTo>
                    <a:pt x="1008" y="20579"/>
                  </a:lnTo>
                  <a:lnTo>
                    <a:pt x="870" y="2054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3455790" y="64905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3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4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3455851" y="64905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3"/>
                  </a:lnTo>
                  <a:lnTo>
                    <a:pt x="952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3455924" y="649053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69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2"/>
                  </a:moveTo>
                  <a:lnTo>
                    <a:pt x="0" y="24773"/>
                  </a:lnTo>
                  <a:lnTo>
                    <a:pt x="955" y="2055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3455985" y="649055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4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0"/>
                  </a:moveTo>
                  <a:lnTo>
                    <a:pt x="0" y="24782"/>
                  </a:lnTo>
                  <a:lnTo>
                    <a:pt x="957" y="2055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3456058" y="649056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9"/>
                  </a:moveTo>
                  <a:lnTo>
                    <a:pt x="0" y="24792"/>
                  </a:lnTo>
                  <a:lnTo>
                    <a:pt x="959" y="2055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3456119" y="64905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8" y="4220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8"/>
                  </a:moveTo>
                  <a:lnTo>
                    <a:pt x="0" y="24801"/>
                  </a:lnTo>
                  <a:lnTo>
                    <a:pt x="961" y="2055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3456195" y="649060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1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8" y="20536"/>
                  </a:moveTo>
                  <a:lnTo>
                    <a:pt x="0" y="24811"/>
                  </a:lnTo>
                  <a:lnTo>
                    <a:pt x="964" y="20553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3456256" y="649061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8" y="4288"/>
                  </a:lnTo>
                  <a:lnTo>
                    <a:pt x="4407" y="4318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0" y="20535"/>
                  </a:moveTo>
                  <a:lnTo>
                    <a:pt x="0" y="24820"/>
                  </a:lnTo>
                  <a:lnTo>
                    <a:pt x="134" y="24872"/>
                  </a:lnTo>
                  <a:lnTo>
                    <a:pt x="1029" y="20565"/>
                  </a:lnTo>
                  <a:lnTo>
                    <a:pt x="890" y="2053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3456402" y="649065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1" y="4149"/>
                  </a:lnTo>
                  <a:lnTo>
                    <a:pt x="4349" y="4300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1"/>
                  </a:moveTo>
                  <a:lnTo>
                    <a:pt x="0" y="24840"/>
                  </a:lnTo>
                  <a:lnTo>
                    <a:pt x="971" y="2054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3456463" y="649067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1" y="4298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7" y="20530"/>
                  </a:moveTo>
                  <a:lnTo>
                    <a:pt x="0" y="24849"/>
                  </a:lnTo>
                  <a:lnTo>
                    <a:pt x="973" y="2054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3456536" y="64906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5"/>
                  </a:lnTo>
                  <a:lnTo>
                    <a:pt x="4353" y="429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9"/>
                  </a:moveTo>
                  <a:lnTo>
                    <a:pt x="0" y="24859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3456597" y="64907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5" y="4294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7"/>
                  </a:moveTo>
                  <a:lnTo>
                    <a:pt x="0" y="24868"/>
                  </a:lnTo>
                  <a:lnTo>
                    <a:pt x="977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3456672" y="649072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1"/>
                  </a:lnTo>
                  <a:lnTo>
                    <a:pt x="4358" y="4292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26"/>
                  </a:moveTo>
                  <a:lnTo>
                    <a:pt x="0" y="24878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3456738" y="649073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6" y="4291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3456818" y="649075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3"/>
                  </a:moveTo>
                  <a:lnTo>
                    <a:pt x="0" y="24841"/>
                  </a:lnTo>
                  <a:lnTo>
                    <a:pt x="972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3456885" y="649077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7" y="4287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2"/>
                  </a:moveTo>
                  <a:lnTo>
                    <a:pt x="0" y="24820"/>
                  </a:lnTo>
                  <a:lnTo>
                    <a:pt x="969" y="2053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3456965" y="64907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20"/>
                  </a:moveTo>
                  <a:lnTo>
                    <a:pt x="0" y="24797"/>
                  </a:lnTo>
                  <a:lnTo>
                    <a:pt x="964" y="2053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3457045" y="64908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3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18"/>
                  </a:moveTo>
                  <a:lnTo>
                    <a:pt x="0" y="24773"/>
                  </a:lnTo>
                  <a:lnTo>
                    <a:pt x="959" y="2053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3457115" y="64908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5" y="0"/>
                  </a:moveTo>
                  <a:lnTo>
                    <a:pt x="4318" y="3979"/>
                  </a:lnTo>
                  <a:lnTo>
                    <a:pt x="4334" y="4281"/>
                  </a:lnTo>
                  <a:lnTo>
                    <a:pt x="5220" y="18"/>
                  </a:lnTo>
                  <a:close/>
                </a:path>
                <a:path w="5714" h="24765">
                  <a:moveTo>
                    <a:pt x="880" y="20517"/>
                  </a:moveTo>
                  <a:lnTo>
                    <a:pt x="0" y="24752"/>
                  </a:lnTo>
                  <a:lnTo>
                    <a:pt x="955" y="20534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3457195" y="64908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317" y="3961"/>
                  </a:lnTo>
                  <a:lnTo>
                    <a:pt x="4330" y="4279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5" y="20516"/>
                  </a:moveTo>
                  <a:lnTo>
                    <a:pt x="0" y="24728"/>
                  </a:lnTo>
                  <a:lnTo>
                    <a:pt x="951" y="2053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3457262" y="64908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7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1" y="20514"/>
                  </a:moveTo>
                  <a:lnTo>
                    <a:pt x="0" y="24708"/>
                  </a:lnTo>
                  <a:lnTo>
                    <a:pt x="947" y="2053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3457342" y="64908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7" y="20513"/>
                  </a:moveTo>
                  <a:lnTo>
                    <a:pt x="0" y="24684"/>
                  </a:lnTo>
                  <a:lnTo>
                    <a:pt x="942" y="205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3457409" y="649089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2" y="4302"/>
                  </a:lnTo>
                  <a:lnTo>
                    <a:pt x="5200" y="28"/>
                  </a:lnTo>
                  <a:close/>
                </a:path>
                <a:path w="5714" h="24765">
                  <a:moveTo>
                    <a:pt x="863" y="20511"/>
                  </a:moveTo>
                  <a:lnTo>
                    <a:pt x="0" y="24664"/>
                  </a:lnTo>
                  <a:lnTo>
                    <a:pt x="938" y="2052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3457489" y="64909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2" y="4314"/>
                  </a:lnTo>
                  <a:lnTo>
                    <a:pt x="5188" y="53"/>
                  </a:lnTo>
                  <a:close/>
                </a:path>
                <a:path w="5714" h="24765">
                  <a:moveTo>
                    <a:pt x="858" y="20500"/>
                  </a:moveTo>
                  <a:lnTo>
                    <a:pt x="0" y="24630"/>
                  </a:lnTo>
                  <a:lnTo>
                    <a:pt x="934" y="2051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3457556" y="649096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8"/>
                  </a:lnTo>
                  <a:lnTo>
                    <a:pt x="4294" y="4303"/>
                  </a:lnTo>
                  <a:lnTo>
                    <a:pt x="5177" y="53"/>
                  </a:lnTo>
                  <a:close/>
                </a:path>
                <a:path w="5714" h="24765">
                  <a:moveTo>
                    <a:pt x="854" y="20469"/>
                  </a:moveTo>
                  <a:lnTo>
                    <a:pt x="0" y="24580"/>
                  </a:lnTo>
                  <a:lnTo>
                    <a:pt x="930" y="2048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3457639" y="64910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11" y="3783"/>
                  </a:lnTo>
                  <a:lnTo>
                    <a:pt x="4284" y="4289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9" y="20431"/>
                  </a:moveTo>
                  <a:lnTo>
                    <a:pt x="0" y="24519"/>
                  </a:lnTo>
                  <a:lnTo>
                    <a:pt x="925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3457719" y="64910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29"/>
                  </a:lnTo>
                  <a:lnTo>
                    <a:pt x="4275" y="4276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5" y="20394"/>
                  </a:moveTo>
                  <a:lnTo>
                    <a:pt x="0" y="24460"/>
                  </a:lnTo>
                  <a:lnTo>
                    <a:pt x="920" y="2041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3457786" y="64911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8" y="3684"/>
                  </a:lnTo>
                  <a:lnTo>
                    <a:pt x="4267" y="4264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41" y="20363"/>
                  </a:moveTo>
                  <a:lnTo>
                    <a:pt x="0" y="24410"/>
                  </a:lnTo>
                  <a:lnTo>
                    <a:pt x="916" y="2037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3457866" y="64911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7" y="3630"/>
                  </a:lnTo>
                  <a:lnTo>
                    <a:pt x="4257" y="4251"/>
                  </a:lnTo>
                  <a:lnTo>
                    <a:pt x="5130" y="53"/>
                  </a:lnTo>
                  <a:close/>
                </a:path>
                <a:path w="5714" h="24765">
                  <a:moveTo>
                    <a:pt x="836" y="20325"/>
                  </a:moveTo>
                  <a:lnTo>
                    <a:pt x="0" y="24350"/>
                  </a:lnTo>
                  <a:lnTo>
                    <a:pt x="912" y="2034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3457933" y="64912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2" y="0"/>
                  </a:moveTo>
                  <a:lnTo>
                    <a:pt x="4306" y="3585"/>
                  </a:lnTo>
                  <a:lnTo>
                    <a:pt x="4249" y="4239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2" y="20294"/>
                  </a:moveTo>
                  <a:lnTo>
                    <a:pt x="0" y="24300"/>
                  </a:lnTo>
                  <a:lnTo>
                    <a:pt x="908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3458013" y="64912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5" y="3531"/>
                  </a:lnTo>
                  <a:lnTo>
                    <a:pt x="4239" y="4226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8" y="20257"/>
                  </a:moveTo>
                  <a:lnTo>
                    <a:pt x="0" y="24241"/>
                  </a:lnTo>
                  <a:lnTo>
                    <a:pt x="903" y="2027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3458083" y="64913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9" y="0"/>
                  </a:moveTo>
                  <a:lnTo>
                    <a:pt x="4304" y="3484"/>
                  </a:lnTo>
                  <a:lnTo>
                    <a:pt x="4231" y="4214"/>
                  </a:lnTo>
                  <a:lnTo>
                    <a:pt x="5096" y="53"/>
                  </a:lnTo>
                  <a:close/>
                </a:path>
                <a:path w="5714" h="24765">
                  <a:moveTo>
                    <a:pt x="824" y="20225"/>
                  </a:moveTo>
                  <a:lnTo>
                    <a:pt x="0" y="24189"/>
                  </a:lnTo>
                  <a:lnTo>
                    <a:pt x="899" y="2024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3458163" y="64913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2" y="4201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9" y="20188"/>
                  </a:moveTo>
                  <a:lnTo>
                    <a:pt x="0" y="24130"/>
                  </a:lnTo>
                  <a:lnTo>
                    <a:pt x="894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3458230" y="64914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5"/>
                  </a:lnTo>
                  <a:lnTo>
                    <a:pt x="4214" y="4190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5" y="20157"/>
                  </a:moveTo>
                  <a:lnTo>
                    <a:pt x="0" y="24080"/>
                  </a:lnTo>
                  <a:lnTo>
                    <a:pt x="890" y="201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3458310" y="6491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4" y="0"/>
                  </a:moveTo>
                  <a:lnTo>
                    <a:pt x="4301" y="3331"/>
                  </a:lnTo>
                  <a:lnTo>
                    <a:pt x="4204" y="417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10" y="20120"/>
                  </a:moveTo>
                  <a:lnTo>
                    <a:pt x="0" y="24021"/>
                  </a:lnTo>
                  <a:lnTo>
                    <a:pt x="886" y="20137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3458390" y="64915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300" y="3277"/>
                  </a:lnTo>
                  <a:lnTo>
                    <a:pt x="4194" y="4163"/>
                  </a:lnTo>
                  <a:lnTo>
                    <a:pt x="5049" y="53"/>
                  </a:lnTo>
                  <a:close/>
                </a:path>
                <a:path w="5079" h="24129">
                  <a:moveTo>
                    <a:pt x="883" y="20092"/>
                  </a:moveTo>
                  <a:lnTo>
                    <a:pt x="0" y="23961"/>
                  </a:lnTo>
                  <a:lnTo>
                    <a:pt x="883" y="20092"/>
                  </a:lnTo>
                  <a:close/>
                </a:path>
                <a:path w="5079" h="24129">
                  <a:moveTo>
                    <a:pt x="806" y="20083"/>
                  </a:moveTo>
                  <a:close/>
                </a:path>
                <a:path w="5079" h="24129">
                  <a:moveTo>
                    <a:pt x="855" y="20089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3458457" y="64915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6" y="4151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92" y="20000"/>
                  </a:moveTo>
                  <a:lnTo>
                    <a:pt x="0" y="23912"/>
                  </a:lnTo>
                  <a:lnTo>
                    <a:pt x="892" y="200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3458537" y="64916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8" y="3179"/>
                  </a:lnTo>
                  <a:lnTo>
                    <a:pt x="4177" y="4138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8" y="19909"/>
                  </a:moveTo>
                  <a:lnTo>
                    <a:pt x="0" y="23852"/>
                  </a:lnTo>
                  <a:lnTo>
                    <a:pt x="898" y="1990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3458607" y="64916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098" y="4086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4" y="19830"/>
                  </a:moveTo>
                  <a:lnTo>
                    <a:pt x="0" y="23800"/>
                  </a:lnTo>
                  <a:lnTo>
                    <a:pt x="904" y="1983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3458687" y="64917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88" y="4077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10" y="19739"/>
                  </a:moveTo>
                  <a:lnTo>
                    <a:pt x="800" y="19892"/>
                  </a:lnTo>
                  <a:lnTo>
                    <a:pt x="0" y="23741"/>
                  </a:lnTo>
                  <a:lnTo>
                    <a:pt x="910" y="197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3458754" y="64917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6" y="19663"/>
                  </a:moveTo>
                  <a:lnTo>
                    <a:pt x="799" y="19847"/>
                  </a:lnTo>
                  <a:lnTo>
                    <a:pt x="0" y="23691"/>
                  </a:lnTo>
                  <a:lnTo>
                    <a:pt x="916" y="1966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3458834" y="64918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5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2" y="19572"/>
                  </a:moveTo>
                  <a:lnTo>
                    <a:pt x="797" y="19794"/>
                  </a:lnTo>
                  <a:lnTo>
                    <a:pt x="0" y="23632"/>
                  </a:lnTo>
                  <a:lnTo>
                    <a:pt x="922" y="195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3458914" y="64918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37" y="4153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9" y="19482"/>
                  </a:moveTo>
                  <a:lnTo>
                    <a:pt x="0" y="23572"/>
                  </a:lnTo>
                  <a:lnTo>
                    <a:pt x="929" y="1948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3458981" y="64919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2" y="4176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4" y="19405"/>
                  </a:moveTo>
                  <a:lnTo>
                    <a:pt x="0" y="23523"/>
                  </a:lnTo>
                  <a:lnTo>
                    <a:pt x="934" y="1940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3459064" y="64919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3" y="4203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41" y="19312"/>
                  </a:moveTo>
                  <a:lnTo>
                    <a:pt x="0" y="23461"/>
                  </a:lnTo>
                  <a:lnTo>
                    <a:pt x="941" y="1931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3459131" y="64920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8" y="4226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6" y="19236"/>
                  </a:moveTo>
                  <a:lnTo>
                    <a:pt x="0" y="23412"/>
                  </a:lnTo>
                  <a:lnTo>
                    <a:pt x="946" y="1923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3459211" y="64920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3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3" y="19145"/>
                  </a:moveTo>
                  <a:lnTo>
                    <a:pt x="0" y="23352"/>
                  </a:lnTo>
                  <a:lnTo>
                    <a:pt x="953" y="1914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3459278" y="64921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5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8" y="19069"/>
                  </a:moveTo>
                  <a:lnTo>
                    <a:pt x="0" y="23302"/>
                  </a:lnTo>
                  <a:lnTo>
                    <a:pt x="958" y="1906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3459358" y="6492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2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5" y="18978"/>
                  </a:moveTo>
                  <a:lnTo>
                    <a:pt x="0" y="23243"/>
                  </a:lnTo>
                  <a:lnTo>
                    <a:pt x="965" y="189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3459425" y="6492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2"/>
                  </a:moveTo>
                  <a:lnTo>
                    <a:pt x="0" y="23193"/>
                  </a:lnTo>
                  <a:lnTo>
                    <a:pt x="970" y="1890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3459508" y="64922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7" y="18809"/>
                  </a:moveTo>
                  <a:lnTo>
                    <a:pt x="0" y="23133"/>
                  </a:lnTo>
                  <a:lnTo>
                    <a:pt x="977" y="1880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3459588" y="6492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6" y="4383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4" y="18721"/>
                  </a:moveTo>
                  <a:lnTo>
                    <a:pt x="0" y="23075"/>
                  </a:lnTo>
                  <a:lnTo>
                    <a:pt x="984" y="1872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3459655" y="6492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1" y="4407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6"/>
                  </a:moveTo>
                  <a:lnTo>
                    <a:pt x="0" y="23027"/>
                  </a:lnTo>
                  <a:lnTo>
                    <a:pt x="989" y="1864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3459735" y="6492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3" y="4435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6" y="18557"/>
                  </a:moveTo>
                  <a:lnTo>
                    <a:pt x="0" y="22969"/>
                  </a:lnTo>
                  <a:lnTo>
                    <a:pt x="996" y="1855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3459802" y="64924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9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3"/>
                  </a:moveTo>
                  <a:lnTo>
                    <a:pt x="0" y="22921"/>
                  </a:lnTo>
                  <a:lnTo>
                    <a:pt x="1001" y="184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3459882" y="64925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0" y="4488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8" y="18394"/>
                  </a:moveTo>
                  <a:lnTo>
                    <a:pt x="0" y="22864"/>
                  </a:lnTo>
                  <a:lnTo>
                    <a:pt x="1008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3459949" y="649256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805" y="4512"/>
                  </a:lnTo>
                  <a:lnTo>
                    <a:pt x="4811" y="52"/>
                  </a:lnTo>
                  <a:close/>
                </a:path>
                <a:path w="5079" h="22859">
                  <a:moveTo>
                    <a:pt x="1013" y="18319"/>
                  </a:moveTo>
                  <a:lnTo>
                    <a:pt x="0" y="22815"/>
                  </a:lnTo>
                  <a:lnTo>
                    <a:pt x="1013" y="1831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3460032" y="64926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6" y="454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3460099" y="64926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0" y="0"/>
                  </a:moveTo>
                  <a:lnTo>
                    <a:pt x="3771" y="4566"/>
                  </a:lnTo>
                  <a:lnTo>
                    <a:pt x="4788" y="52"/>
                  </a:lnTo>
                  <a:close/>
                </a:path>
                <a:path w="5079" h="22859">
                  <a:moveTo>
                    <a:pt x="1044" y="18061"/>
                  </a:moveTo>
                  <a:lnTo>
                    <a:pt x="0" y="22707"/>
                  </a:lnTo>
                  <a:lnTo>
                    <a:pt x="1044" y="180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3460179" y="64927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3" y="4595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3460259" y="64927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5" y="4623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3460326" y="64928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0" y="4647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3460406" y="64928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2" y="4676"/>
                  </a:lnTo>
                  <a:lnTo>
                    <a:pt x="4742" y="52"/>
                  </a:lnTo>
                  <a:close/>
                </a:path>
                <a:path w="5079" h="22859">
                  <a:moveTo>
                    <a:pt x="1109" y="17528"/>
                  </a:moveTo>
                  <a:lnTo>
                    <a:pt x="0" y="22486"/>
                  </a:lnTo>
                  <a:lnTo>
                    <a:pt x="1109" y="1752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3460476" y="64929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7" y="4701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7"/>
                  </a:moveTo>
                  <a:lnTo>
                    <a:pt x="0" y="22436"/>
                  </a:lnTo>
                  <a:lnTo>
                    <a:pt x="1124" y="1740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3460556" y="64929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69" y="4730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8"/>
                  </a:moveTo>
                  <a:lnTo>
                    <a:pt x="0" y="22378"/>
                  </a:lnTo>
                  <a:lnTo>
                    <a:pt x="1141" y="1726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3460623" y="64930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2" y="0"/>
                  </a:moveTo>
                  <a:lnTo>
                    <a:pt x="3654" y="4754"/>
                  </a:lnTo>
                  <a:lnTo>
                    <a:pt x="4710" y="52"/>
                  </a:lnTo>
                  <a:close/>
                </a:path>
                <a:path w="5079" h="22859">
                  <a:moveTo>
                    <a:pt x="1155" y="17153"/>
                  </a:moveTo>
                  <a:lnTo>
                    <a:pt x="0" y="22330"/>
                  </a:lnTo>
                  <a:lnTo>
                    <a:pt x="1155" y="1715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3460703" y="64930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82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2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3460770" y="64930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621" y="4806"/>
                  </a:lnTo>
                  <a:lnTo>
                    <a:pt x="4688" y="52"/>
                  </a:lnTo>
                  <a:close/>
                </a:path>
                <a:path w="5079" h="22225">
                  <a:moveTo>
                    <a:pt x="1186" y="16897"/>
                  </a:moveTo>
                  <a:lnTo>
                    <a:pt x="0" y="22224"/>
                  </a:lnTo>
                  <a:lnTo>
                    <a:pt x="1186" y="1689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3460850" y="64931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5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9"/>
                  </a:moveTo>
                  <a:lnTo>
                    <a:pt x="0" y="22167"/>
                  </a:lnTo>
                  <a:lnTo>
                    <a:pt x="1203" y="16759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3460930" y="649320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5" y="4864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20"/>
                  </a:moveTo>
                  <a:lnTo>
                    <a:pt x="0" y="22109"/>
                  </a:lnTo>
                  <a:lnTo>
                    <a:pt x="1220" y="1662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3461000" y="64932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3461082" y="64933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3461158" y="64933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3" y="5048"/>
                  </a:lnTo>
                  <a:lnTo>
                    <a:pt x="3551" y="5196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8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3461250" y="64933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5"/>
                  </a:lnTo>
                  <a:lnTo>
                    <a:pt x="3507" y="5293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6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3461326" y="64934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423" y="5225"/>
                  </a:lnTo>
                  <a:lnTo>
                    <a:pt x="3471" y="5373"/>
                  </a:lnTo>
                  <a:lnTo>
                    <a:pt x="4577" y="52"/>
                  </a:lnTo>
                  <a:close/>
                </a:path>
                <a:path w="5079" h="22225">
                  <a:moveTo>
                    <a:pt x="1264" y="15988"/>
                  </a:moveTo>
                  <a:lnTo>
                    <a:pt x="0" y="21692"/>
                  </a:lnTo>
                  <a:lnTo>
                    <a:pt x="1264" y="1598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3461418" y="64934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6" y="0"/>
                  </a:moveTo>
                  <a:lnTo>
                    <a:pt x="3380" y="5321"/>
                  </a:lnTo>
                  <a:lnTo>
                    <a:pt x="3428" y="5469"/>
                  </a:lnTo>
                  <a:lnTo>
                    <a:pt x="4554" y="52"/>
                  </a:lnTo>
                  <a:close/>
                </a:path>
                <a:path w="5079" h="21590">
                  <a:moveTo>
                    <a:pt x="1269" y="15850"/>
                  </a:moveTo>
                  <a:lnTo>
                    <a:pt x="0" y="21580"/>
                  </a:lnTo>
                  <a:lnTo>
                    <a:pt x="1269" y="1585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3461497" y="64935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342" y="5405"/>
                  </a:lnTo>
                  <a:lnTo>
                    <a:pt x="3390" y="5553"/>
                  </a:lnTo>
                  <a:lnTo>
                    <a:pt x="4534" y="52"/>
                  </a:lnTo>
                  <a:close/>
                </a:path>
                <a:path w="5079" h="21590">
                  <a:moveTo>
                    <a:pt x="1274" y="15729"/>
                  </a:moveTo>
                  <a:lnTo>
                    <a:pt x="0" y="21482"/>
                  </a:lnTo>
                  <a:lnTo>
                    <a:pt x="1274" y="1572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3461589" y="649358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299" y="5501"/>
                  </a:lnTo>
                  <a:lnTo>
                    <a:pt x="3347" y="5649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0" y="15590"/>
                  </a:moveTo>
                  <a:lnTo>
                    <a:pt x="0" y="21369"/>
                  </a:lnTo>
                  <a:lnTo>
                    <a:pt x="1280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3461680" y="64936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9" y="0"/>
                  </a:moveTo>
                  <a:lnTo>
                    <a:pt x="3255" y="5596"/>
                  </a:lnTo>
                  <a:lnTo>
                    <a:pt x="3303" y="5744"/>
                  </a:lnTo>
                  <a:lnTo>
                    <a:pt x="4487" y="52"/>
                  </a:lnTo>
                  <a:close/>
                </a:path>
                <a:path w="5079" h="21590">
                  <a:moveTo>
                    <a:pt x="1285" y="15452"/>
                  </a:moveTo>
                  <a:lnTo>
                    <a:pt x="0" y="21257"/>
                  </a:lnTo>
                  <a:lnTo>
                    <a:pt x="1285" y="1545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3461757" y="649368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19" y="5677"/>
                  </a:lnTo>
                  <a:lnTo>
                    <a:pt x="3267" y="5825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0" y="15335"/>
                  </a:moveTo>
                  <a:lnTo>
                    <a:pt x="0" y="21163"/>
                  </a:lnTo>
                  <a:lnTo>
                    <a:pt x="1290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3461848" y="649373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176" y="5773"/>
                  </a:lnTo>
                  <a:lnTo>
                    <a:pt x="3222" y="5932"/>
                  </a:lnTo>
                  <a:lnTo>
                    <a:pt x="4444" y="52"/>
                  </a:lnTo>
                  <a:close/>
                </a:path>
                <a:path w="4445" h="21590">
                  <a:moveTo>
                    <a:pt x="1295" y="15196"/>
                  </a:moveTo>
                  <a:lnTo>
                    <a:pt x="0" y="21051"/>
                  </a:lnTo>
                  <a:lnTo>
                    <a:pt x="1295" y="1519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3461925" y="64937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3142" y="5863"/>
                  </a:lnTo>
                  <a:lnTo>
                    <a:pt x="3167" y="6099"/>
                  </a:lnTo>
                  <a:lnTo>
                    <a:pt x="4424" y="52"/>
                  </a:lnTo>
                  <a:close/>
                </a:path>
                <a:path w="4445" h="20954">
                  <a:moveTo>
                    <a:pt x="1300" y="15080"/>
                  </a:moveTo>
                  <a:lnTo>
                    <a:pt x="0" y="20956"/>
                  </a:lnTo>
                  <a:lnTo>
                    <a:pt x="1300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3462016" y="64938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3" y="0"/>
                  </a:moveTo>
                  <a:lnTo>
                    <a:pt x="3076" y="6047"/>
                  </a:lnTo>
                  <a:lnTo>
                    <a:pt x="3103" y="6298"/>
                  </a:lnTo>
                  <a:lnTo>
                    <a:pt x="4393" y="89"/>
                  </a:lnTo>
                  <a:close/>
                </a:path>
                <a:path w="4445" h="20954">
                  <a:moveTo>
                    <a:pt x="1306" y="14942"/>
                  </a:moveTo>
                  <a:lnTo>
                    <a:pt x="0" y="20845"/>
                  </a:lnTo>
                  <a:lnTo>
                    <a:pt x="1306" y="1494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3462096" y="64939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7" y="0"/>
                  </a:moveTo>
                  <a:lnTo>
                    <a:pt x="3019" y="6191"/>
                  </a:lnTo>
                  <a:lnTo>
                    <a:pt x="3068" y="6653"/>
                  </a:lnTo>
                  <a:lnTo>
                    <a:pt x="4408" y="208"/>
                  </a:lnTo>
                  <a:lnTo>
                    <a:pt x="4307" y="0"/>
                  </a:lnTo>
                  <a:close/>
                </a:path>
                <a:path w="4445" h="20954">
                  <a:moveTo>
                    <a:pt x="1419" y="14586"/>
                  </a:moveTo>
                  <a:lnTo>
                    <a:pt x="1282" y="14816"/>
                  </a:lnTo>
                  <a:lnTo>
                    <a:pt x="0" y="20717"/>
                  </a:lnTo>
                  <a:lnTo>
                    <a:pt x="167" y="20606"/>
                  </a:lnTo>
                  <a:lnTo>
                    <a:pt x="1419" y="1458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3462278" y="64941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8"/>
                  </a:lnTo>
                  <a:lnTo>
                    <a:pt x="4174" y="670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7" y="14122"/>
                  </a:moveTo>
                  <a:lnTo>
                    <a:pt x="1256" y="14326"/>
                  </a:lnTo>
                  <a:lnTo>
                    <a:pt x="0" y="20369"/>
                  </a:lnTo>
                  <a:lnTo>
                    <a:pt x="1377" y="1412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3462355" y="649423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4" y="0"/>
                  </a:moveTo>
                  <a:lnTo>
                    <a:pt x="2835" y="6583"/>
                  </a:lnTo>
                  <a:lnTo>
                    <a:pt x="2867" y="7130"/>
                  </a:lnTo>
                  <a:lnTo>
                    <a:pt x="4230" y="574"/>
                  </a:lnTo>
                  <a:lnTo>
                    <a:pt x="4204" y="0"/>
                  </a:lnTo>
                  <a:close/>
                </a:path>
                <a:path w="4445" h="20320">
                  <a:moveTo>
                    <a:pt x="1504" y="13685"/>
                  </a:moveTo>
                  <a:lnTo>
                    <a:pt x="1281" y="14059"/>
                  </a:lnTo>
                  <a:lnTo>
                    <a:pt x="0" y="20224"/>
                  </a:lnTo>
                  <a:lnTo>
                    <a:pt x="167" y="20113"/>
                  </a:lnTo>
                  <a:lnTo>
                    <a:pt x="1504" y="1368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3462523" y="64944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8" y="0"/>
                  </a:moveTo>
                  <a:lnTo>
                    <a:pt x="2699" y="6921"/>
                  </a:lnTo>
                  <a:lnTo>
                    <a:pt x="2713" y="7549"/>
                  </a:lnTo>
                  <a:lnTo>
                    <a:pt x="4206" y="366"/>
                  </a:lnTo>
                  <a:lnTo>
                    <a:pt x="4138" y="0"/>
                  </a:lnTo>
                  <a:close/>
                </a:path>
                <a:path w="4445" h="20320">
                  <a:moveTo>
                    <a:pt x="1559" y="13100"/>
                  </a:moveTo>
                  <a:lnTo>
                    <a:pt x="1336" y="13475"/>
                  </a:lnTo>
                  <a:lnTo>
                    <a:pt x="0" y="19904"/>
                  </a:lnTo>
                  <a:lnTo>
                    <a:pt x="167" y="19793"/>
                  </a:lnTo>
                  <a:lnTo>
                    <a:pt x="1559" y="1310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3462694" y="64946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0" y="0"/>
                  </a:moveTo>
                  <a:lnTo>
                    <a:pt x="2542" y="7348"/>
                  </a:lnTo>
                  <a:lnTo>
                    <a:pt x="2550" y="7689"/>
                  </a:lnTo>
                  <a:lnTo>
                    <a:pt x="4117" y="153"/>
                  </a:lnTo>
                  <a:lnTo>
                    <a:pt x="4070" y="0"/>
                  </a:lnTo>
                  <a:close/>
                </a:path>
                <a:path w="4445" h="19684">
                  <a:moveTo>
                    <a:pt x="1513" y="12678"/>
                  </a:moveTo>
                  <a:lnTo>
                    <a:pt x="1392" y="12882"/>
                  </a:lnTo>
                  <a:lnTo>
                    <a:pt x="0" y="19579"/>
                  </a:lnTo>
                  <a:lnTo>
                    <a:pt x="1513" y="126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3462785" y="64947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459" y="7576"/>
                  </a:lnTo>
                  <a:lnTo>
                    <a:pt x="2467" y="7918"/>
                  </a:lnTo>
                  <a:lnTo>
                    <a:pt x="4089" y="113"/>
                  </a:lnTo>
                  <a:close/>
                </a:path>
                <a:path w="4445" h="19684">
                  <a:moveTo>
                    <a:pt x="1653" y="11830"/>
                  </a:moveTo>
                  <a:lnTo>
                    <a:pt x="1422" y="12564"/>
                  </a:lnTo>
                  <a:lnTo>
                    <a:pt x="0" y="19405"/>
                  </a:lnTo>
                  <a:lnTo>
                    <a:pt x="1653" y="1183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3462862" y="649486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79" y="10434"/>
                  </a:moveTo>
                  <a:lnTo>
                    <a:pt x="1538" y="11859"/>
                  </a:lnTo>
                  <a:lnTo>
                    <a:pt x="0" y="19260"/>
                  </a:lnTo>
                  <a:lnTo>
                    <a:pt x="167" y="19149"/>
                  </a:lnTo>
                  <a:lnTo>
                    <a:pt x="1979" y="10434"/>
                  </a:lnTo>
                  <a:close/>
                </a:path>
                <a:path w="4445" h="19684">
                  <a:moveTo>
                    <a:pt x="4004" y="0"/>
                  </a:moveTo>
                  <a:lnTo>
                    <a:pt x="2389" y="7768"/>
                  </a:lnTo>
                  <a:lnTo>
                    <a:pt x="2403" y="8396"/>
                  </a:lnTo>
                  <a:lnTo>
                    <a:pt x="4105" y="208"/>
                  </a:lnTo>
                  <a:lnTo>
                    <a:pt x="400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3463045" y="649508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75" y="9308"/>
                  </a:moveTo>
                  <a:lnTo>
                    <a:pt x="1835" y="10083"/>
                  </a:lnTo>
                  <a:lnTo>
                    <a:pt x="0" y="18913"/>
                  </a:lnTo>
                  <a:lnTo>
                    <a:pt x="2075" y="9308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22" y="8223"/>
                  </a:lnTo>
                  <a:lnTo>
                    <a:pt x="2136" y="9016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3463121" y="649518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1" y="0"/>
                  </a:moveTo>
                  <a:lnTo>
                    <a:pt x="0" y="18767"/>
                  </a:lnTo>
                  <a:lnTo>
                    <a:pt x="280" y="18496"/>
                  </a:lnTo>
                  <a:lnTo>
                    <a:pt x="4058" y="322"/>
                  </a:lnTo>
                  <a:lnTo>
                    <a:pt x="390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3463405" y="649550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6" y="0"/>
                  </a:moveTo>
                  <a:lnTo>
                    <a:pt x="0" y="18166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3463492" y="649560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1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3463596" y="6495716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7" y="0"/>
                  </a:moveTo>
                  <a:lnTo>
                    <a:pt x="0" y="17738"/>
                  </a:lnTo>
                  <a:lnTo>
                    <a:pt x="488" y="17176"/>
                  </a:lnTo>
                  <a:lnTo>
                    <a:pt x="3945" y="545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3464077" y="6496265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3543" y="279"/>
                  </a:moveTo>
                  <a:lnTo>
                    <a:pt x="3505" y="152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101" y="16510"/>
                  </a:lnTo>
                  <a:lnTo>
                    <a:pt x="3543" y="279"/>
                  </a:lnTo>
                  <a:close/>
                </a:path>
                <a:path w="5079" h="17145">
                  <a:moveTo>
                    <a:pt x="4495" y="4787"/>
                  </a:moveTo>
                  <a:lnTo>
                    <a:pt x="3543" y="292"/>
                  </a:lnTo>
                  <a:lnTo>
                    <a:pt x="190" y="16408"/>
                  </a:lnTo>
                  <a:lnTo>
                    <a:pt x="2247" y="14058"/>
                  </a:lnTo>
                  <a:lnTo>
                    <a:pt x="3302" y="11849"/>
                  </a:lnTo>
                  <a:lnTo>
                    <a:pt x="3924" y="9105"/>
                  </a:lnTo>
                  <a:lnTo>
                    <a:pt x="4330" y="7467"/>
                  </a:lnTo>
                  <a:lnTo>
                    <a:pt x="4445" y="5854"/>
                  </a:lnTo>
                  <a:lnTo>
                    <a:pt x="4495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3449195" y="6490068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10" y="215"/>
                  </a:moveTo>
                  <a:lnTo>
                    <a:pt x="0" y="16408"/>
                  </a:lnTo>
                  <a:lnTo>
                    <a:pt x="835" y="20104"/>
                  </a:lnTo>
                  <a:lnTo>
                    <a:pt x="1940" y="22339"/>
                  </a:lnTo>
                  <a:lnTo>
                    <a:pt x="5191" y="25260"/>
                  </a:lnTo>
                  <a:lnTo>
                    <a:pt x="7032" y="26034"/>
                  </a:lnTo>
                  <a:lnTo>
                    <a:pt x="9471" y="26022"/>
                  </a:lnTo>
                  <a:lnTo>
                    <a:pt x="12138" y="25831"/>
                  </a:lnTo>
                  <a:lnTo>
                    <a:pt x="13664" y="24803"/>
                  </a:lnTo>
                  <a:lnTo>
                    <a:pt x="7375" y="24803"/>
                  </a:lnTo>
                  <a:lnTo>
                    <a:pt x="5801" y="24142"/>
                  </a:lnTo>
                  <a:lnTo>
                    <a:pt x="3007" y="21628"/>
                  </a:lnTo>
                  <a:lnTo>
                    <a:pt x="2003" y="19646"/>
                  </a:lnTo>
                  <a:lnTo>
                    <a:pt x="1304" y="16573"/>
                  </a:lnTo>
                  <a:lnTo>
                    <a:pt x="1189" y="15849"/>
                  </a:lnTo>
                  <a:lnTo>
                    <a:pt x="1309" y="11722"/>
                  </a:lnTo>
                  <a:lnTo>
                    <a:pt x="9090" y="1435"/>
                  </a:lnTo>
                  <a:lnTo>
                    <a:pt x="9611" y="1295"/>
                  </a:lnTo>
                  <a:lnTo>
                    <a:pt x="10119" y="1244"/>
                  </a:lnTo>
                  <a:lnTo>
                    <a:pt x="14897" y="1244"/>
                  </a:lnTo>
                  <a:lnTo>
                    <a:pt x="14359" y="825"/>
                  </a:lnTo>
                  <a:lnTo>
                    <a:pt x="8950" y="825"/>
                  </a:lnTo>
                  <a:lnTo>
                    <a:pt x="8810" y="215"/>
                  </a:lnTo>
                  <a:close/>
                </a:path>
                <a:path w="20320" h="26034">
                  <a:moveTo>
                    <a:pt x="15453" y="1676"/>
                  </a:moveTo>
                  <a:lnTo>
                    <a:pt x="14691" y="2654"/>
                  </a:lnTo>
                  <a:lnTo>
                    <a:pt x="16617" y="4140"/>
                  </a:lnTo>
                  <a:lnTo>
                    <a:pt x="17802" y="6489"/>
                  </a:lnTo>
                  <a:lnTo>
                    <a:pt x="18405" y="9423"/>
                  </a:lnTo>
                  <a:lnTo>
                    <a:pt x="18523" y="13385"/>
                  </a:lnTo>
                  <a:lnTo>
                    <a:pt x="18399" y="14300"/>
                  </a:lnTo>
                  <a:lnTo>
                    <a:pt x="8976" y="24803"/>
                  </a:lnTo>
                  <a:lnTo>
                    <a:pt x="13664" y="24803"/>
                  </a:lnTo>
                  <a:lnTo>
                    <a:pt x="19257" y="15849"/>
                  </a:lnTo>
                  <a:lnTo>
                    <a:pt x="18691" y="15722"/>
                  </a:lnTo>
                  <a:lnTo>
                    <a:pt x="19347" y="15722"/>
                  </a:lnTo>
                  <a:lnTo>
                    <a:pt x="19563" y="14833"/>
                  </a:lnTo>
                  <a:lnTo>
                    <a:pt x="19689" y="14147"/>
                  </a:lnTo>
                  <a:lnTo>
                    <a:pt x="19805" y="13233"/>
                  </a:lnTo>
                  <a:lnTo>
                    <a:pt x="19707" y="9588"/>
                  </a:lnTo>
                  <a:lnTo>
                    <a:pt x="18970" y="6032"/>
                  </a:lnTo>
                  <a:lnTo>
                    <a:pt x="17700" y="3416"/>
                  </a:lnTo>
                  <a:lnTo>
                    <a:pt x="15453" y="1676"/>
                  </a:lnTo>
                  <a:close/>
                </a:path>
                <a:path w="20320" h="26034">
                  <a:moveTo>
                    <a:pt x="8671" y="4406"/>
                  </a:moveTo>
                  <a:lnTo>
                    <a:pt x="3070" y="15290"/>
                  </a:lnTo>
                  <a:lnTo>
                    <a:pt x="3154" y="15722"/>
                  </a:lnTo>
                  <a:lnTo>
                    <a:pt x="3334" y="16967"/>
                  </a:lnTo>
                  <a:lnTo>
                    <a:pt x="8937" y="21907"/>
                  </a:lnTo>
                  <a:lnTo>
                    <a:pt x="10855" y="21894"/>
                  </a:lnTo>
                  <a:lnTo>
                    <a:pt x="12303" y="21158"/>
                  </a:lnTo>
                  <a:lnTo>
                    <a:pt x="12857" y="20662"/>
                  </a:lnTo>
                  <a:lnTo>
                    <a:pt x="9014" y="20662"/>
                  </a:lnTo>
                  <a:lnTo>
                    <a:pt x="8760" y="20637"/>
                  </a:lnTo>
                  <a:lnTo>
                    <a:pt x="4251" y="12699"/>
                  </a:lnTo>
                  <a:lnTo>
                    <a:pt x="4391" y="11912"/>
                  </a:lnTo>
                  <a:lnTo>
                    <a:pt x="9077" y="5575"/>
                  </a:lnTo>
                  <a:lnTo>
                    <a:pt x="8671" y="4406"/>
                  </a:lnTo>
                  <a:close/>
                </a:path>
                <a:path w="20320" h="26034">
                  <a:moveTo>
                    <a:pt x="13167" y="4775"/>
                  </a:moveTo>
                  <a:lnTo>
                    <a:pt x="11033" y="4775"/>
                  </a:lnTo>
                  <a:lnTo>
                    <a:pt x="11008" y="5397"/>
                  </a:lnTo>
                  <a:lnTo>
                    <a:pt x="15426" y="13385"/>
                  </a:lnTo>
                  <a:lnTo>
                    <a:pt x="15221" y="14503"/>
                  </a:lnTo>
                  <a:lnTo>
                    <a:pt x="14437" y="16967"/>
                  </a:lnTo>
                  <a:lnTo>
                    <a:pt x="13662" y="18275"/>
                  </a:lnTo>
                  <a:lnTo>
                    <a:pt x="11668" y="20078"/>
                  </a:lnTo>
                  <a:lnTo>
                    <a:pt x="10436" y="20662"/>
                  </a:lnTo>
                  <a:lnTo>
                    <a:pt x="12857" y="20662"/>
                  </a:lnTo>
                  <a:lnTo>
                    <a:pt x="14691" y="19024"/>
                  </a:lnTo>
                  <a:lnTo>
                    <a:pt x="15567" y="17525"/>
                  </a:lnTo>
                  <a:lnTo>
                    <a:pt x="16432" y="14833"/>
                  </a:lnTo>
                  <a:lnTo>
                    <a:pt x="16576" y="14109"/>
                  </a:lnTo>
                  <a:lnTo>
                    <a:pt x="16481" y="9423"/>
                  </a:lnTo>
                  <a:lnTo>
                    <a:pt x="15961" y="7823"/>
                  </a:lnTo>
                  <a:lnTo>
                    <a:pt x="13979" y="5232"/>
                  </a:lnTo>
                  <a:lnTo>
                    <a:pt x="13167" y="4775"/>
                  </a:lnTo>
                  <a:close/>
                </a:path>
                <a:path w="20320" h="26034">
                  <a:moveTo>
                    <a:pt x="19347" y="15722"/>
                  </a:moveTo>
                  <a:lnTo>
                    <a:pt x="18691" y="15722"/>
                  </a:lnTo>
                  <a:lnTo>
                    <a:pt x="19313" y="15849"/>
                  </a:lnTo>
                  <a:lnTo>
                    <a:pt x="19347" y="15722"/>
                  </a:lnTo>
                  <a:close/>
                </a:path>
                <a:path w="20320" h="26034">
                  <a:moveTo>
                    <a:pt x="10677" y="4140"/>
                  </a:moveTo>
                  <a:lnTo>
                    <a:pt x="9877" y="4140"/>
                  </a:lnTo>
                  <a:lnTo>
                    <a:pt x="9293" y="4190"/>
                  </a:lnTo>
                  <a:lnTo>
                    <a:pt x="8671" y="4406"/>
                  </a:lnTo>
                  <a:lnTo>
                    <a:pt x="9077" y="5575"/>
                  </a:lnTo>
                  <a:lnTo>
                    <a:pt x="9522" y="5435"/>
                  </a:lnTo>
                  <a:lnTo>
                    <a:pt x="9966" y="5384"/>
                  </a:lnTo>
                  <a:lnTo>
                    <a:pt x="10919" y="5384"/>
                  </a:lnTo>
                  <a:lnTo>
                    <a:pt x="11033" y="4775"/>
                  </a:lnTo>
                  <a:lnTo>
                    <a:pt x="13167" y="4775"/>
                  </a:lnTo>
                  <a:lnTo>
                    <a:pt x="12671" y="4495"/>
                  </a:lnTo>
                  <a:lnTo>
                    <a:pt x="11071" y="4152"/>
                  </a:lnTo>
                  <a:lnTo>
                    <a:pt x="10677" y="4140"/>
                  </a:lnTo>
                  <a:close/>
                </a:path>
                <a:path w="20320" h="26034">
                  <a:moveTo>
                    <a:pt x="10975" y="5397"/>
                  </a:moveTo>
                  <a:close/>
                </a:path>
                <a:path w="20320" h="26034">
                  <a:moveTo>
                    <a:pt x="10919" y="5384"/>
                  </a:moveTo>
                  <a:lnTo>
                    <a:pt x="9966" y="5384"/>
                  </a:lnTo>
                  <a:lnTo>
                    <a:pt x="10975" y="5397"/>
                  </a:lnTo>
                  <a:close/>
                </a:path>
                <a:path w="20320" h="26034">
                  <a:moveTo>
                    <a:pt x="14897" y="1244"/>
                  </a:moveTo>
                  <a:lnTo>
                    <a:pt x="12100" y="1244"/>
                  </a:lnTo>
                  <a:lnTo>
                    <a:pt x="13548" y="1752"/>
                  </a:lnTo>
                  <a:lnTo>
                    <a:pt x="14691" y="2654"/>
                  </a:lnTo>
                  <a:lnTo>
                    <a:pt x="15453" y="1676"/>
                  </a:lnTo>
                  <a:lnTo>
                    <a:pt x="14897" y="1244"/>
                  </a:lnTo>
                  <a:close/>
                </a:path>
                <a:path w="20320" h="26034">
                  <a:moveTo>
                    <a:pt x="12379" y="0"/>
                  </a:moveTo>
                  <a:lnTo>
                    <a:pt x="10017" y="0"/>
                  </a:lnTo>
                  <a:lnTo>
                    <a:pt x="9407" y="76"/>
                  </a:lnTo>
                  <a:lnTo>
                    <a:pt x="8849" y="215"/>
                  </a:lnTo>
                  <a:lnTo>
                    <a:pt x="8901" y="609"/>
                  </a:lnTo>
                  <a:lnTo>
                    <a:pt x="8950" y="825"/>
                  </a:lnTo>
                  <a:lnTo>
                    <a:pt x="14359" y="825"/>
                  </a:lnTo>
                  <a:lnTo>
                    <a:pt x="14081" y="609"/>
                  </a:lnTo>
                  <a:lnTo>
                    <a:pt x="1237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3448997" y="652038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0" y="0"/>
                  </a:moveTo>
                  <a:lnTo>
                    <a:pt x="1389" y="292"/>
                  </a:lnTo>
                  <a:lnTo>
                    <a:pt x="49" y="5004"/>
                  </a:lnTo>
                  <a:lnTo>
                    <a:pt x="0" y="9418"/>
                  </a:lnTo>
                  <a:lnTo>
                    <a:pt x="19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3448998" y="65202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5" y="0"/>
                  </a:moveTo>
                  <a:lnTo>
                    <a:pt x="1961" y="129"/>
                  </a:lnTo>
                  <a:lnTo>
                    <a:pt x="0" y="9572"/>
                  </a:lnTo>
                  <a:lnTo>
                    <a:pt x="36" y="10488"/>
                  </a:lnTo>
                  <a:lnTo>
                    <a:pt x="221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3449033" y="652020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5" y="0"/>
                  </a:moveTo>
                  <a:lnTo>
                    <a:pt x="0" y="10521"/>
                  </a:lnTo>
                  <a:lnTo>
                    <a:pt x="12" y="1084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3449046" y="652011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6" y="0"/>
                  </a:moveTo>
                  <a:lnTo>
                    <a:pt x="2252" y="89"/>
                  </a:lnTo>
                  <a:lnTo>
                    <a:pt x="0" y="10930"/>
                  </a:lnTo>
                  <a:lnTo>
                    <a:pt x="28" y="11521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3449074" y="652007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8" y="0"/>
                  </a:moveTo>
                  <a:lnTo>
                    <a:pt x="0" y="11546"/>
                  </a:lnTo>
                  <a:lnTo>
                    <a:pt x="16" y="11852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3449090" y="651998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5" y="0"/>
                  </a:moveTo>
                  <a:lnTo>
                    <a:pt x="2461" y="89"/>
                  </a:lnTo>
                  <a:lnTo>
                    <a:pt x="0" y="11935"/>
                  </a:lnTo>
                  <a:lnTo>
                    <a:pt x="31" y="12510"/>
                  </a:lnTo>
                  <a:lnTo>
                    <a:pt x="263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3449124" y="651994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3" y="0"/>
                  </a:moveTo>
                  <a:lnTo>
                    <a:pt x="0" y="12581"/>
                  </a:lnTo>
                  <a:lnTo>
                    <a:pt x="16" y="12887"/>
                  </a:lnTo>
                  <a:lnTo>
                    <a:pt x="2693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3449138" y="651990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5" y="0"/>
                  </a:moveTo>
                  <a:lnTo>
                    <a:pt x="0" y="12882"/>
                  </a:lnTo>
                  <a:lnTo>
                    <a:pt x="16" y="13188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3449155" y="651981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9"/>
                  </a:lnTo>
                  <a:lnTo>
                    <a:pt x="34" y="13830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3449191" y="651976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901"/>
                  </a:lnTo>
                  <a:lnTo>
                    <a:pt x="23" y="14174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3449211" y="651968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07" y="0"/>
                  </a:moveTo>
                  <a:lnTo>
                    <a:pt x="2932" y="89"/>
                  </a:lnTo>
                  <a:lnTo>
                    <a:pt x="0" y="14205"/>
                  </a:lnTo>
                  <a:lnTo>
                    <a:pt x="44" y="14715"/>
                  </a:lnTo>
                  <a:lnTo>
                    <a:pt x="310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3449258" y="651959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5" y="89"/>
                  </a:lnTo>
                  <a:lnTo>
                    <a:pt x="0" y="14842"/>
                  </a:lnTo>
                  <a:lnTo>
                    <a:pt x="60" y="15274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3449323" y="651950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0" y="0"/>
                  </a:moveTo>
                  <a:lnTo>
                    <a:pt x="3176" y="89"/>
                  </a:lnTo>
                  <a:lnTo>
                    <a:pt x="0" y="15376"/>
                  </a:lnTo>
                  <a:lnTo>
                    <a:pt x="99" y="15620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3449421" y="651946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6"/>
                  </a:lnTo>
                  <a:lnTo>
                    <a:pt x="53" y="15787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3449474" y="65193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4" y="0"/>
                  </a:moveTo>
                  <a:lnTo>
                    <a:pt x="3279" y="89"/>
                  </a:lnTo>
                  <a:lnTo>
                    <a:pt x="0" y="15874"/>
                  </a:lnTo>
                  <a:lnTo>
                    <a:pt x="99" y="1611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3449570" y="651928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0" y="0"/>
                  </a:moveTo>
                  <a:lnTo>
                    <a:pt x="3345" y="89"/>
                  </a:lnTo>
                  <a:lnTo>
                    <a:pt x="0" y="16192"/>
                  </a:lnTo>
                  <a:lnTo>
                    <a:pt x="99" y="16435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3449675" y="651920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16" y="88"/>
                  </a:lnTo>
                  <a:lnTo>
                    <a:pt x="0" y="16548"/>
                  </a:lnTo>
                  <a:lnTo>
                    <a:pt x="50" y="16675"/>
                  </a:lnTo>
                  <a:lnTo>
                    <a:pt x="101" y="16802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3449764" y="651912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52"/>
                  </a:lnTo>
                  <a:lnTo>
                    <a:pt x="50" y="16992"/>
                  </a:lnTo>
                  <a:lnTo>
                    <a:pt x="101" y="17119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3449877" y="651902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6" y="89"/>
                  </a:lnTo>
                  <a:lnTo>
                    <a:pt x="0" y="17208"/>
                  </a:lnTo>
                  <a:lnTo>
                    <a:pt x="99" y="17451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3449967" y="651889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6" y="0"/>
                  </a:moveTo>
                  <a:lnTo>
                    <a:pt x="3619" y="139"/>
                  </a:lnTo>
                  <a:lnTo>
                    <a:pt x="0" y="17576"/>
                  </a:lnTo>
                  <a:lnTo>
                    <a:pt x="101" y="17830"/>
                  </a:lnTo>
                  <a:lnTo>
                    <a:pt x="165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3450131" y="651884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0" y="0"/>
                  </a:moveTo>
                  <a:lnTo>
                    <a:pt x="0" y="18007"/>
                  </a:lnTo>
                  <a:lnTo>
                    <a:pt x="53" y="18139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3450171" y="65187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101"/>
                  </a:lnTo>
                  <a:lnTo>
                    <a:pt x="0" y="18249"/>
                  </a:lnTo>
                  <a:lnTo>
                    <a:pt x="50" y="18389"/>
                  </a:lnTo>
                  <a:lnTo>
                    <a:pt x="152" y="18630"/>
                  </a:lnTo>
                  <a:lnTo>
                    <a:pt x="2070" y="9359"/>
                  </a:lnTo>
                  <a:lnTo>
                    <a:pt x="2540" y="6540"/>
                  </a:lnTo>
                  <a:lnTo>
                    <a:pt x="2730" y="6223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3450334" y="651862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82" y="6294"/>
                  </a:lnTo>
                  <a:lnTo>
                    <a:pt x="2824" y="5872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845" y="9841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2" y="12798"/>
                  </a:lnTo>
                  <a:lnTo>
                    <a:pt x="1322" y="12587"/>
                  </a:lnTo>
                  <a:lnTo>
                    <a:pt x="1845" y="984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3450432" y="65185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7" y="0"/>
                  </a:moveTo>
                  <a:lnTo>
                    <a:pt x="2716" y="5930"/>
                  </a:lnTo>
                  <a:lnTo>
                    <a:pt x="2841" y="5711"/>
                  </a:lnTo>
                  <a:lnTo>
                    <a:pt x="4027" y="0"/>
                  </a:lnTo>
                  <a:close/>
                </a:path>
                <a:path w="4445" h="19684">
                  <a:moveTo>
                    <a:pt x="1282" y="12831"/>
                  </a:moveTo>
                  <a:lnTo>
                    <a:pt x="0" y="19003"/>
                  </a:lnTo>
                  <a:lnTo>
                    <a:pt x="53" y="19134"/>
                  </a:lnTo>
                  <a:lnTo>
                    <a:pt x="1328" y="12995"/>
                  </a:lnTo>
                  <a:lnTo>
                    <a:pt x="1282" y="128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3450484" y="65185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3" y="0"/>
                  </a:moveTo>
                  <a:lnTo>
                    <a:pt x="2787" y="5762"/>
                  </a:lnTo>
                  <a:lnTo>
                    <a:pt x="2912" y="5543"/>
                  </a:lnTo>
                  <a:lnTo>
                    <a:pt x="4063" y="0"/>
                  </a:lnTo>
                  <a:close/>
                </a:path>
                <a:path w="4445" h="19684">
                  <a:moveTo>
                    <a:pt x="1275" y="13039"/>
                  </a:moveTo>
                  <a:lnTo>
                    <a:pt x="0" y="19178"/>
                  </a:lnTo>
                  <a:lnTo>
                    <a:pt x="53" y="19309"/>
                  </a:lnTo>
                  <a:lnTo>
                    <a:pt x="1321" y="13203"/>
                  </a:lnTo>
                  <a:lnTo>
                    <a:pt x="1275" y="130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3450536" y="65184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858" y="5593"/>
                  </a:lnTo>
                  <a:lnTo>
                    <a:pt x="2984" y="5375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268" y="13247"/>
                  </a:moveTo>
                  <a:lnTo>
                    <a:pt x="0" y="19354"/>
                  </a:lnTo>
                  <a:lnTo>
                    <a:pt x="53" y="19485"/>
                  </a:lnTo>
                  <a:lnTo>
                    <a:pt x="1315" y="13411"/>
                  </a:lnTo>
                  <a:lnTo>
                    <a:pt x="1268" y="1324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3450588" y="65184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6" y="0"/>
                  </a:moveTo>
                  <a:lnTo>
                    <a:pt x="2930" y="5425"/>
                  </a:lnTo>
                  <a:lnTo>
                    <a:pt x="3055" y="5207"/>
                  </a:lnTo>
                  <a:lnTo>
                    <a:pt x="4136" y="0"/>
                  </a:lnTo>
                  <a:close/>
                </a:path>
                <a:path w="4445" h="19684">
                  <a:moveTo>
                    <a:pt x="1261" y="13455"/>
                  </a:moveTo>
                  <a:lnTo>
                    <a:pt x="0" y="19529"/>
                  </a:lnTo>
                  <a:lnTo>
                    <a:pt x="53" y="19660"/>
                  </a:lnTo>
                  <a:lnTo>
                    <a:pt x="1308" y="13619"/>
                  </a:lnTo>
                  <a:lnTo>
                    <a:pt x="1261" y="1345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3450632" y="65184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7" y="0"/>
                  </a:moveTo>
                  <a:lnTo>
                    <a:pt x="2990" y="5284"/>
                  </a:lnTo>
                  <a:lnTo>
                    <a:pt x="3115" y="5066"/>
                  </a:lnTo>
                  <a:lnTo>
                    <a:pt x="4167" y="0"/>
                  </a:lnTo>
                  <a:close/>
                </a:path>
                <a:path w="4445" h="20320">
                  <a:moveTo>
                    <a:pt x="1256" y="13630"/>
                  </a:moveTo>
                  <a:lnTo>
                    <a:pt x="0" y="19677"/>
                  </a:lnTo>
                  <a:lnTo>
                    <a:pt x="53" y="19808"/>
                  </a:lnTo>
                  <a:lnTo>
                    <a:pt x="1302" y="13794"/>
                  </a:lnTo>
                  <a:lnTo>
                    <a:pt x="1256" y="1363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3450686" y="65183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5" y="0"/>
                  </a:moveTo>
                  <a:lnTo>
                    <a:pt x="3064" y="5110"/>
                  </a:lnTo>
                  <a:lnTo>
                    <a:pt x="3189" y="4891"/>
                  </a:lnTo>
                  <a:lnTo>
                    <a:pt x="4205" y="0"/>
                  </a:lnTo>
                  <a:close/>
                </a:path>
                <a:path w="4445" h="20320">
                  <a:moveTo>
                    <a:pt x="1249" y="13845"/>
                  </a:moveTo>
                  <a:lnTo>
                    <a:pt x="0" y="19858"/>
                  </a:lnTo>
                  <a:lnTo>
                    <a:pt x="53" y="19990"/>
                  </a:lnTo>
                  <a:lnTo>
                    <a:pt x="1295" y="14009"/>
                  </a:lnTo>
                  <a:lnTo>
                    <a:pt x="1249" y="1384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3450739" y="65183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35" y="4942"/>
                  </a:lnTo>
                  <a:lnTo>
                    <a:pt x="3260" y="4724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42" y="14053"/>
                  </a:moveTo>
                  <a:lnTo>
                    <a:pt x="0" y="20033"/>
                  </a:lnTo>
                  <a:lnTo>
                    <a:pt x="53" y="20165"/>
                  </a:lnTo>
                  <a:lnTo>
                    <a:pt x="1289" y="14217"/>
                  </a:lnTo>
                  <a:lnTo>
                    <a:pt x="1242" y="1405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3450791" y="651825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8" y="0"/>
                  </a:moveTo>
                  <a:lnTo>
                    <a:pt x="3207" y="4773"/>
                  </a:lnTo>
                  <a:lnTo>
                    <a:pt x="3332" y="4555"/>
                  </a:lnTo>
                  <a:lnTo>
                    <a:pt x="4278" y="0"/>
                  </a:lnTo>
                  <a:close/>
                </a:path>
                <a:path w="4445" h="20954">
                  <a:moveTo>
                    <a:pt x="1235" y="14262"/>
                  </a:moveTo>
                  <a:lnTo>
                    <a:pt x="0" y="20210"/>
                  </a:lnTo>
                  <a:lnTo>
                    <a:pt x="53" y="20341"/>
                  </a:lnTo>
                  <a:lnTo>
                    <a:pt x="1282" y="14425"/>
                  </a:lnTo>
                  <a:lnTo>
                    <a:pt x="1235" y="1426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3450835" y="65182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8" y="0"/>
                  </a:moveTo>
                  <a:lnTo>
                    <a:pt x="3267" y="4632"/>
                  </a:lnTo>
                  <a:lnTo>
                    <a:pt x="3392" y="4413"/>
                  </a:lnTo>
                  <a:lnTo>
                    <a:pt x="4308" y="0"/>
                  </a:lnTo>
                  <a:close/>
                </a:path>
                <a:path w="4445" h="20954">
                  <a:moveTo>
                    <a:pt x="1230" y="14437"/>
                  </a:moveTo>
                  <a:lnTo>
                    <a:pt x="0" y="20357"/>
                  </a:lnTo>
                  <a:lnTo>
                    <a:pt x="53" y="20489"/>
                  </a:lnTo>
                  <a:lnTo>
                    <a:pt x="1276" y="14600"/>
                  </a:lnTo>
                  <a:lnTo>
                    <a:pt x="1230" y="1443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3450887" y="65181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2" y="0"/>
                  </a:moveTo>
                  <a:lnTo>
                    <a:pt x="4256" y="94"/>
                  </a:lnTo>
                  <a:lnTo>
                    <a:pt x="3338" y="4511"/>
                  </a:lnTo>
                  <a:lnTo>
                    <a:pt x="3581" y="4085"/>
                  </a:lnTo>
                  <a:lnTo>
                    <a:pt x="4432" y="0"/>
                  </a:lnTo>
                  <a:close/>
                </a:path>
                <a:path w="4445" h="20954">
                  <a:moveTo>
                    <a:pt x="1223" y="14691"/>
                  </a:moveTo>
                  <a:lnTo>
                    <a:pt x="0" y="20579"/>
                  </a:lnTo>
                  <a:lnTo>
                    <a:pt x="98" y="20821"/>
                  </a:lnTo>
                  <a:lnTo>
                    <a:pt x="1310" y="14999"/>
                  </a:lnTo>
                  <a:lnTo>
                    <a:pt x="1223" y="1469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3450993" y="65180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6" y="0"/>
                  </a:moveTo>
                  <a:lnTo>
                    <a:pt x="4330" y="94"/>
                  </a:lnTo>
                  <a:lnTo>
                    <a:pt x="3484" y="4168"/>
                  </a:lnTo>
                  <a:lnTo>
                    <a:pt x="3727" y="3742"/>
                  </a:lnTo>
                  <a:lnTo>
                    <a:pt x="4506" y="0"/>
                  </a:lnTo>
                  <a:close/>
                </a:path>
                <a:path w="5079" h="21590">
                  <a:moveTo>
                    <a:pt x="1209" y="15115"/>
                  </a:moveTo>
                  <a:lnTo>
                    <a:pt x="0" y="20937"/>
                  </a:lnTo>
                  <a:lnTo>
                    <a:pt x="98" y="21179"/>
                  </a:lnTo>
                  <a:lnTo>
                    <a:pt x="1296" y="15423"/>
                  </a:lnTo>
                  <a:lnTo>
                    <a:pt x="1209" y="1511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3451089" y="65179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3640" y="3768"/>
                  </a:moveTo>
                  <a:close/>
                </a:path>
                <a:path w="5079" h="21590">
                  <a:moveTo>
                    <a:pt x="4486" y="0"/>
                  </a:moveTo>
                  <a:lnTo>
                    <a:pt x="3624" y="3768"/>
                  </a:lnTo>
                  <a:lnTo>
                    <a:pt x="4486" y="0"/>
                  </a:lnTo>
                  <a:close/>
                </a:path>
                <a:path w="5079" h="21590">
                  <a:moveTo>
                    <a:pt x="1197" y="15451"/>
                  </a:moveTo>
                  <a:lnTo>
                    <a:pt x="0" y="21213"/>
                  </a:lnTo>
                  <a:lnTo>
                    <a:pt x="53" y="21344"/>
                  </a:lnTo>
                  <a:lnTo>
                    <a:pt x="1243" y="15615"/>
                  </a:lnTo>
                  <a:lnTo>
                    <a:pt x="1197" y="1545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3451142" y="65179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3" y="0"/>
                  </a:moveTo>
                  <a:lnTo>
                    <a:pt x="3651" y="3816"/>
                  </a:lnTo>
                  <a:lnTo>
                    <a:pt x="4523" y="0"/>
                  </a:lnTo>
                  <a:close/>
                </a:path>
                <a:path w="5079" h="21590">
                  <a:moveTo>
                    <a:pt x="1190" y="15659"/>
                  </a:moveTo>
                  <a:lnTo>
                    <a:pt x="0" y="21389"/>
                  </a:lnTo>
                  <a:lnTo>
                    <a:pt x="53" y="21520"/>
                  </a:lnTo>
                  <a:lnTo>
                    <a:pt x="1236" y="15823"/>
                  </a:lnTo>
                  <a:lnTo>
                    <a:pt x="1190" y="1565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3451194" y="65178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677" y="3863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183" y="15867"/>
                  </a:moveTo>
                  <a:lnTo>
                    <a:pt x="0" y="21564"/>
                  </a:lnTo>
                  <a:lnTo>
                    <a:pt x="53" y="21696"/>
                  </a:lnTo>
                  <a:lnTo>
                    <a:pt x="1230" y="16031"/>
                  </a:lnTo>
                  <a:lnTo>
                    <a:pt x="1183" y="1586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3451240" y="65178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700" y="3905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177" y="16049"/>
                  </a:moveTo>
                  <a:lnTo>
                    <a:pt x="0" y="21717"/>
                  </a:lnTo>
                  <a:lnTo>
                    <a:pt x="1224" y="16213"/>
                  </a:lnTo>
                  <a:lnTo>
                    <a:pt x="1177" y="1604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3451302" y="65178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717" y="3953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160" y="16257"/>
                  </a:moveTo>
                  <a:lnTo>
                    <a:pt x="0" y="21843"/>
                  </a:lnTo>
                  <a:lnTo>
                    <a:pt x="1207" y="16421"/>
                  </a:lnTo>
                  <a:lnTo>
                    <a:pt x="1160" y="1625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3451373" y="65177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725" y="4001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135" y="16465"/>
                  </a:moveTo>
                  <a:lnTo>
                    <a:pt x="0" y="21929"/>
                  </a:lnTo>
                  <a:lnTo>
                    <a:pt x="1181" y="16629"/>
                  </a:lnTo>
                  <a:lnTo>
                    <a:pt x="1135" y="1646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3451444" y="65177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3" y="0"/>
                  </a:moveTo>
                  <a:lnTo>
                    <a:pt x="3733" y="4049"/>
                  </a:lnTo>
                  <a:lnTo>
                    <a:pt x="4653" y="0"/>
                  </a:lnTo>
                  <a:close/>
                </a:path>
                <a:path w="5079" h="22225">
                  <a:moveTo>
                    <a:pt x="1109" y="16674"/>
                  </a:moveTo>
                  <a:lnTo>
                    <a:pt x="0" y="22016"/>
                  </a:lnTo>
                  <a:lnTo>
                    <a:pt x="1156" y="16838"/>
                  </a:lnTo>
                  <a:lnTo>
                    <a:pt x="1109" y="1667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3451517" y="65176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1" y="0"/>
                  </a:moveTo>
                  <a:lnTo>
                    <a:pt x="3741" y="4098"/>
                  </a:lnTo>
                  <a:lnTo>
                    <a:pt x="4671" y="0"/>
                  </a:lnTo>
                  <a:close/>
                </a:path>
                <a:path w="5079" h="22225">
                  <a:moveTo>
                    <a:pt x="1083" y="16889"/>
                  </a:moveTo>
                  <a:lnTo>
                    <a:pt x="0" y="22105"/>
                  </a:lnTo>
                  <a:lnTo>
                    <a:pt x="1130" y="17053"/>
                  </a:lnTo>
                  <a:lnTo>
                    <a:pt x="1083" y="16889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3451577" y="65176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86" y="0"/>
                  </a:moveTo>
                  <a:lnTo>
                    <a:pt x="3747" y="4138"/>
                  </a:lnTo>
                  <a:lnTo>
                    <a:pt x="4686" y="0"/>
                  </a:lnTo>
                  <a:close/>
                </a:path>
                <a:path w="5079" h="22225">
                  <a:moveTo>
                    <a:pt x="1062" y="17063"/>
                  </a:moveTo>
                  <a:lnTo>
                    <a:pt x="0" y="22177"/>
                  </a:lnTo>
                  <a:lnTo>
                    <a:pt x="1115" y="17199"/>
                  </a:lnTo>
                  <a:lnTo>
                    <a:pt x="1062" y="1706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3451647" y="651756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4" y="0"/>
                  </a:moveTo>
                  <a:lnTo>
                    <a:pt x="3755" y="4186"/>
                  </a:lnTo>
                  <a:lnTo>
                    <a:pt x="4704" y="0"/>
                  </a:lnTo>
                  <a:close/>
                </a:path>
                <a:path w="5079" h="22859">
                  <a:moveTo>
                    <a:pt x="1042" y="17245"/>
                  </a:moveTo>
                  <a:lnTo>
                    <a:pt x="0" y="22264"/>
                  </a:lnTo>
                  <a:lnTo>
                    <a:pt x="1110" y="1730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3451718" y="65175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7" y="17350"/>
                  </a:moveTo>
                  <a:lnTo>
                    <a:pt x="0" y="22345"/>
                  </a:lnTo>
                  <a:lnTo>
                    <a:pt x="1105" y="1741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3451789" y="65175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1" y="4228"/>
                  </a:lnTo>
                  <a:lnTo>
                    <a:pt x="4729" y="1"/>
                  </a:lnTo>
                  <a:close/>
                </a:path>
                <a:path w="5079" h="22859">
                  <a:moveTo>
                    <a:pt x="1032" y="17413"/>
                  </a:moveTo>
                  <a:lnTo>
                    <a:pt x="0" y="22383"/>
                  </a:lnTo>
                  <a:lnTo>
                    <a:pt x="1100" y="1747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3451848" y="65175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768" y="4278"/>
                  </a:lnTo>
                  <a:lnTo>
                    <a:pt x="3921" y="4287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59">
                  <a:moveTo>
                    <a:pt x="1028" y="17464"/>
                  </a:moveTo>
                  <a:lnTo>
                    <a:pt x="0" y="22414"/>
                  </a:lnTo>
                  <a:lnTo>
                    <a:pt x="133" y="22487"/>
                  </a:lnTo>
                  <a:lnTo>
                    <a:pt x="1154" y="1758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3451992" y="65175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782" y="4285"/>
                  </a:lnTo>
                  <a:lnTo>
                    <a:pt x="3936" y="4293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59">
                  <a:moveTo>
                    <a:pt x="1018" y="17588"/>
                  </a:moveTo>
                  <a:lnTo>
                    <a:pt x="0" y="22490"/>
                  </a:lnTo>
                  <a:lnTo>
                    <a:pt x="133" y="22562"/>
                  </a:lnTo>
                  <a:lnTo>
                    <a:pt x="1144" y="1770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3452114" y="65175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1016" y="17703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1219" y="17894"/>
                  </a:moveTo>
                  <a:lnTo>
                    <a:pt x="152" y="22631"/>
                  </a:lnTo>
                  <a:lnTo>
                    <a:pt x="1219" y="17894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3452338" y="65175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33" y="4219"/>
                  </a:lnTo>
                  <a:lnTo>
                    <a:pt x="4789" y="1"/>
                  </a:lnTo>
                  <a:close/>
                </a:path>
                <a:path w="5079" h="22859">
                  <a:moveTo>
                    <a:pt x="994" y="17886"/>
                  </a:moveTo>
                  <a:lnTo>
                    <a:pt x="0" y="22671"/>
                  </a:lnTo>
                  <a:lnTo>
                    <a:pt x="1061" y="1794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3452397" y="65175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40" y="4218"/>
                  </a:lnTo>
                  <a:lnTo>
                    <a:pt x="4795" y="1"/>
                  </a:lnTo>
                  <a:close/>
                </a:path>
                <a:path w="5079" h="22859">
                  <a:moveTo>
                    <a:pt x="990" y="17937"/>
                  </a:moveTo>
                  <a:lnTo>
                    <a:pt x="0" y="22702"/>
                  </a:lnTo>
                  <a:lnTo>
                    <a:pt x="1057" y="1800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3452468" y="65175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4" y="0"/>
                  </a:moveTo>
                  <a:lnTo>
                    <a:pt x="3848" y="4217"/>
                  </a:lnTo>
                  <a:lnTo>
                    <a:pt x="4803" y="1"/>
                  </a:lnTo>
                  <a:close/>
                </a:path>
                <a:path w="5079" h="22859">
                  <a:moveTo>
                    <a:pt x="985" y="17998"/>
                  </a:moveTo>
                  <a:lnTo>
                    <a:pt x="0" y="22740"/>
                  </a:lnTo>
                  <a:lnTo>
                    <a:pt x="1052" y="1806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3452539" y="65175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59">
                  <a:moveTo>
                    <a:pt x="980" y="18059"/>
                  </a:moveTo>
                  <a:lnTo>
                    <a:pt x="0" y="22777"/>
                  </a:lnTo>
                  <a:lnTo>
                    <a:pt x="1047" y="1812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3452612" y="65175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59">
                  <a:moveTo>
                    <a:pt x="975" y="18122"/>
                  </a:moveTo>
                  <a:lnTo>
                    <a:pt x="0" y="22815"/>
                  </a:lnTo>
                  <a:lnTo>
                    <a:pt x="1042" y="1818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3452672" y="65175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6" y="0"/>
                  </a:moveTo>
                  <a:lnTo>
                    <a:pt x="3850" y="4315"/>
                  </a:lnTo>
                  <a:lnTo>
                    <a:pt x="4003" y="4324"/>
                  </a:lnTo>
                  <a:lnTo>
                    <a:pt x="4903" y="2"/>
                  </a:lnTo>
                  <a:lnTo>
                    <a:pt x="4746" y="0"/>
                  </a:lnTo>
                  <a:close/>
                </a:path>
                <a:path w="5079" h="23495">
                  <a:moveTo>
                    <a:pt x="970" y="18173"/>
                  </a:moveTo>
                  <a:lnTo>
                    <a:pt x="0" y="22847"/>
                  </a:lnTo>
                  <a:lnTo>
                    <a:pt x="133" y="22919"/>
                  </a:lnTo>
                  <a:lnTo>
                    <a:pt x="1096" y="1829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3452813" y="65175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61" y="18295"/>
                  </a:moveTo>
                  <a:lnTo>
                    <a:pt x="0" y="22921"/>
                  </a:lnTo>
                  <a:lnTo>
                    <a:pt x="1028" y="1835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3452884" y="65175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8" y="1"/>
                  </a:lnTo>
                  <a:close/>
                </a:path>
                <a:path w="5079" h="23495">
                  <a:moveTo>
                    <a:pt x="956" y="18356"/>
                  </a:moveTo>
                  <a:lnTo>
                    <a:pt x="0" y="22958"/>
                  </a:lnTo>
                  <a:lnTo>
                    <a:pt x="1023" y="184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3452957" y="65175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3" y="4208"/>
                  </a:lnTo>
                  <a:lnTo>
                    <a:pt x="4856" y="1"/>
                  </a:lnTo>
                  <a:close/>
                </a:path>
                <a:path w="5079" h="23495">
                  <a:moveTo>
                    <a:pt x="950" y="18420"/>
                  </a:moveTo>
                  <a:lnTo>
                    <a:pt x="0" y="22997"/>
                  </a:lnTo>
                  <a:lnTo>
                    <a:pt x="1018" y="1848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3453017" y="65175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7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6" y="18471"/>
                  </a:moveTo>
                  <a:lnTo>
                    <a:pt x="0" y="23028"/>
                  </a:lnTo>
                  <a:lnTo>
                    <a:pt x="1014" y="18534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3453088" y="65175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6"/>
                  </a:lnTo>
                  <a:lnTo>
                    <a:pt x="3970" y="4338"/>
                  </a:lnTo>
                  <a:lnTo>
                    <a:pt x="4871" y="1"/>
                  </a:lnTo>
                  <a:close/>
                </a:path>
                <a:path w="5079" h="23495">
                  <a:moveTo>
                    <a:pt x="941" y="18532"/>
                  </a:moveTo>
                  <a:lnTo>
                    <a:pt x="0" y="23065"/>
                  </a:lnTo>
                  <a:lnTo>
                    <a:pt x="1009" y="18596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3453158" y="6517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800" y="0"/>
                  </a:lnTo>
                  <a:close/>
                </a:path>
                <a:path w="5079" h="23495">
                  <a:moveTo>
                    <a:pt x="936" y="18593"/>
                  </a:moveTo>
                  <a:lnTo>
                    <a:pt x="0" y="23102"/>
                  </a:lnTo>
                  <a:lnTo>
                    <a:pt x="133" y="23175"/>
                  </a:lnTo>
                  <a:lnTo>
                    <a:pt x="1062" y="1871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3453291" y="65175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7" y="18707"/>
                  </a:moveTo>
                  <a:lnTo>
                    <a:pt x="0" y="23172"/>
                  </a:lnTo>
                  <a:lnTo>
                    <a:pt x="995" y="1877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3453362" y="65175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1"/>
                  </a:lnTo>
                  <a:lnTo>
                    <a:pt x="3997" y="4351"/>
                  </a:lnTo>
                  <a:lnTo>
                    <a:pt x="4901" y="1"/>
                  </a:lnTo>
                  <a:close/>
                </a:path>
                <a:path w="5079" h="23495">
                  <a:moveTo>
                    <a:pt x="922" y="18768"/>
                  </a:moveTo>
                  <a:lnTo>
                    <a:pt x="0" y="23209"/>
                  </a:lnTo>
                  <a:lnTo>
                    <a:pt x="990" y="188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3453433" y="65175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200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7" y="18829"/>
                  </a:moveTo>
                  <a:lnTo>
                    <a:pt x="0" y="23246"/>
                  </a:lnTo>
                  <a:lnTo>
                    <a:pt x="985" y="1889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3453504" y="6517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65" y="4198"/>
                  </a:lnTo>
                  <a:lnTo>
                    <a:pt x="4011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12" y="18890"/>
                  </a:moveTo>
                  <a:lnTo>
                    <a:pt x="0" y="23284"/>
                  </a:lnTo>
                  <a:lnTo>
                    <a:pt x="980" y="1895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3453563" y="6517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2" y="1"/>
                  </a:lnTo>
                  <a:close/>
                </a:path>
                <a:path w="5079" h="23495">
                  <a:moveTo>
                    <a:pt x="908" y="18942"/>
                  </a:moveTo>
                  <a:lnTo>
                    <a:pt x="0" y="23315"/>
                  </a:lnTo>
                  <a:lnTo>
                    <a:pt x="976" y="190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3453636" y="6517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3" y="19005"/>
                  </a:moveTo>
                  <a:lnTo>
                    <a:pt x="0" y="23353"/>
                  </a:lnTo>
                  <a:lnTo>
                    <a:pt x="971" y="1906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3453707" y="65175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5"/>
                  </a:lnTo>
                  <a:lnTo>
                    <a:pt x="4032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8" y="19066"/>
                  </a:moveTo>
                  <a:lnTo>
                    <a:pt x="0" y="23390"/>
                  </a:lnTo>
                  <a:lnTo>
                    <a:pt x="966" y="1912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3453778" y="6517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70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3" y="19127"/>
                  </a:moveTo>
                  <a:lnTo>
                    <a:pt x="0" y="23428"/>
                  </a:lnTo>
                  <a:lnTo>
                    <a:pt x="961" y="1919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3453838" y="6517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9" y="19178"/>
                  </a:moveTo>
                  <a:lnTo>
                    <a:pt x="0" y="23459"/>
                  </a:lnTo>
                  <a:lnTo>
                    <a:pt x="957" y="1924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3453908" y="65175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1" y="0"/>
                  </a:moveTo>
                  <a:lnTo>
                    <a:pt x="3973" y="4371"/>
                  </a:lnTo>
                  <a:lnTo>
                    <a:pt x="4127" y="4380"/>
                  </a:lnTo>
                  <a:lnTo>
                    <a:pt x="5028" y="50"/>
                  </a:lnTo>
                  <a:lnTo>
                    <a:pt x="4881" y="0"/>
                  </a:lnTo>
                  <a:close/>
                </a:path>
                <a:path w="5079" h="24129">
                  <a:moveTo>
                    <a:pt x="884" y="19239"/>
                  </a:moveTo>
                  <a:lnTo>
                    <a:pt x="0" y="23496"/>
                  </a:lnTo>
                  <a:lnTo>
                    <a:pt x="133" y="23569"/>
                  </a:lnTo>
                  <a:lnTo>
                    <a:pt x="1009" y="1935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3454052" y="65176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7" y="4328"/>
                  </a:lnTo>
                  <a:lnTo>
                    <a:pt x="4142" y="4335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4" y="19314"/>
                  </a:moveTo>
                  <a:lnTo>
                    <a:pt x="0" y="23523"/>
                  </a:lnTo>
                  <a:lnTo>
                    <a:pt x="133" y="23595"/>
                  </a:lnTo>
                  <a:lnTo>
                    <a:pt x="999" y="1943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3454183" y="65176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1" y="4077"/>
                  </a:lnTo>
                  <a:lnTo>
                    <a:pt x="4080" y="4275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5" y="19367"/>
                  </a:moveTo>
                  <a:lnTo>
                    <a:pt x="0" y="23531"/>
                  </a:lnTo>
                  <a:lnTo>
                    <a:pt x="932" y="1943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3454247" y="6517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52" y="23622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889" y="0"/>
                  </a:lnTo>
                  <a:lnTo>
                    <a:pt x="4051" y="4051"/>
                  </a:lnTo>
                  <a:lnTo>
                    <a:pt x="4089" y="4241"/>
                  </a:lnTo>
                  <a:lnTo>
                    <a:pt x="4127" y="4051"/>
                  </a:lnTo>
                  <a:lnTo>
                    <a:pt x="4165" y="4254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3454398" y="6517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6" y="3975"/>
                  </a:lnTo>
                  <a:lnTo>
                    <a:pt x="4102" y="418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0" y="19453"/>
                  </a:moveTo>
                  <a:lnTo>
                    <a:pt x="0" y="23545"/>
                  </a:lnTo>
                  <a:lnTo>
                    <a:pt x="917" y="1951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3454457" y="65178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2" y="3946"/>
                  </a:lnTo>
                  <a:lnTo>
                    <a:pt x="4108" y="4156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6" y="19477"/>
                  </a:moveTo>
                  <a:lnTo>
                    <a:pt x="0" y="23549"/>
                  </a:lnTo>
                  <a:lnTo>
                    <a:pt x="913" y="1954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3454528" y="65178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0" y="3912"/>
                  </a:lnTo>
                  <a:lnTo>
                    <a:pt x="4116" y="412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1" y="19505"/>
                  </a:moveTo>
                  <a:lnTo>
                    <a:pt x="0" y="23554"/>
                  </a:lnTo>
                  <a:lnTo>
                    <a:pt x="908" y="1956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3454590" y="65178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89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86"/>
                  </a:lnTo>
                  <a:lnTo>
                    <a:pt x="4203" y="4102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3454731" y="6517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3" y="3815"/>
                  </a:lnTo>
                  <a:lnTo>
                    <a:pt x="4137" y="403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6" y="19587"/>
                  </a:moveTo>
                  <a:lnTo>
                    <a:pt x="0" y="23567"/>
                  </a:lnTo>
                  <a:lnTo>
                    <a:pt x="894" y="1965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3454802" y="65179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5" y="4002"/>
                  </a:lnTo>
                  <a:lnTo>
                    <a:pt x="4220" y="4008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1" y="19615"/>
                  </a:moveTo>
                  <a:lnTo>
                    <a:pt x="0" y="23572"/>
                  </a:lnTo>
                  <a:lnTo>
                    <a:pt x="133" y="23644"/>
                  </a:lnTo>
                  <a:lnTo>
                    <a:pt x="947" y="1973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3454944" y="65180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7" y="3714"/>
                  </a:lnTo>
                  <a:lnTo>
                    <a:pt x="4159" y="3943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2" y="19672"/>
                  </a:moveTo>
                  <a:lnTo>
                    <a:pt x="0" y="23581"/>
                  </a:lnTo>
                  <a:lnTo>
                    <a:pt x="879" y="1973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3455006" y="65180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7" y="3913"/>
                  </a:lnTo>
                  <a:lnTo>
                    <a:pt x="4241" y="3919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7" y="19697"/>
                  </a:moveTo>
                  <a:lnTo>
                    <a:pt x="0" y="23585"/>
                  </a:lnTo>
                  <a:lnTo>
                    <a:pt x="133" y="23657"/>
                  </a:lnTo>
                  <a:lnTo>
                    <a:pt x="933" y="1981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3455147" y="65181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0" y="3616"/>
                  </a:lnTo>
                  <a:lnTo>
                    <a:pt x="4180" y="3854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8" y="19750"/>
                  </a:moveTo>
                  <a:lnTo>
                    <a:pt x="0" y="23594"/>
                  </a:lnTo>
                  <a:lnTo>
                    <a:pt x="871" y="1978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3455218" y="6518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8" y="3583"/>
                  </a:lnTo>
                  <a:lnTo>
                    <a:pt x="4188" y="382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2"/>
                  </a:moveTo>
                  <a:lnTo>
                    <a:pt x="0" y="23599"/>
                  </a:lnTo>
                  <a:lnTo>
                    <a:pt x="872" y="1978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3455278" y="65182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5" y="3554"/>
                  </a:lnTo>
                  <a:lnTo>
                    <a:pt x="4194" y="3798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4"/>
                  </a:moveTo>
                  <a:lnTo>
                    <a:pt x="0" y="23602"/>
                  </a:lnTo>
                  <a:lnTo>
                    <a:pt x="872" y="1979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3455351" y="65182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3" y="3519"/>
                  </a:lnTo>
                  <a:lnTo>
                    <a:pt x="4201" y="3766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6"/>
                  </a:moveTo>
                  <a:lnTo>
                    <a:pt x="0" y="23607"/>
                  </a:lnTo>
                  <a:lnTo>
                    <a:pt x="873" y="1979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3455422" y="65182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1" y="3485"/>
                  </a:lnTo>
                  <a:lnTo>
                    <a:pt x="4209" y="3735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2"/>
                  </a:lnTo>
                  <a:lnTo>
                    <a:pt x="874" y="1979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3455493" y="65183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9" y="3452"/>
                  </a:lnTo>
                  <a:lnTo>
                    <a:pt x="4216" y="3704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6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3455552" y="65183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6" y="3423"/>
                  </a:lnTo>
                  <a:lnTo>
                    <a:pt x="4222" y="3678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20"/>
                  </a:lnTo>
                  <a:lnTo>
                    <a:pt x="875" y="197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3455623" y="6518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1" y="3644"/>
                  </a:lnTo>
                  <a:lnTo>
                    <a:pt x="4305" y="3650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3"/>
                  </a:moveTo>
                  <a:lnTo>
                    <a:pt x="0" y="23625"/>
                  </a:lnTo>
                  <a:lnTo>
                    <a:pt x="133" y="23697"/>
                  </a:lnTo>
                  <a:lnTo>
                    <a:pt x="938" y="19831"/>
                  </a:lnTo>
                  <a:lnTo>
                    <a:pt x="802" y="1976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3455767" y="6518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0" y="3320"/>
                  </a:lnTo>
                  <a:lnTo>
                    <a:pt x="4245" y="3584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7"/>
                  </a:moveTo>
                  <a:lnTo>
                    <a:pt x="0" y="23634"/>
                  </a:lnTo>
                  <a:lnTo>
                    <a:pt x="876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3455838" y="65184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8" y="3287"/>
                  </a:lnTo>
                  <a:lnTo>
                    <a:pt x="4252" y="3553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8"/>
                  </a:moveTo>
                  <a:lnTo>
                    <a:pt x="0" y="23639"/>
                  </a:lnTo>
                  <a:lnTo>
                    <a:pt x="877" y="1980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3455897" y="65184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5" y="3258"/>
                  </a:lnTo>
                  <a:lnTo>
                    <a:pt x="4258" y="352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70"/>
                  </a:moveTo>
                  <a:lnTo>
                    <a:pt x="0" y="23643"/>
                  </a:lnTo>
                  <a:lnTo>
                    <a:pt x="877" y="1980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3455968" y="65185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3" y="3224"/>
                  </a:lnTo>
                  <a:lnTo>
                    <a:pt x="4266" y="349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2"/>
                  </a:moveTo>
                  <a:lnTo>
                    <a:pt x="0" y="23647"/>
                  </a:lnTo>
                  <a:lnTo>
                    <a:pt x="878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3456041" y="65185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1" y="3189"/>
                  </a:lnTo>
                  <a:lnTo>
                    <a:pt x="4273" y="346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2"/>
                  </a:lnTo>
                  <a:lnTo>
                    <a:pt x="879" y="1981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3456112" y="65185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59" y="3155"/>
                  </a:lnTo>
                  <a:lnTo>
                    <a:pt x="4281" y="3434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7"/>
                  </a:lnTo>
                  <a:lnTo>
                    <a:pt x="879" y="1981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3456171" y="65186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6" y="3127"/>
                  </a:lnTo>
                  <a:lnTo>
                    <a:pt x="4287" y="340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77"/>
                  </a:moveTo>
                  <a:lnTo>
                    <a:pt x="0" y="23661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3456242" y="65186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4" y="3093"/>
                  </a:lnTo>
                  <a:lnTo>
                    <a:pt x="4294" y="3377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9"/>
                  </a:moveTo>
                  <a:lnTo>
                    <a:pt x="0" y="23665"/>
                  </a:lnTo>
                  <a:lnTo>
                    <a:pt x="882" y="1980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3456313" y="65186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2" y="3059"/>
                  </a:lnTo>
                  <a:lnTo>
                    <a:pt x="4302" y="334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9" y="19774"/>
                  </a:moveTo>
                  <a:lnTo>
                    <a:pt x="0" y="23670"/>
                  </a:lnTo>
                  <a:lnTo>
                    <a:pt x="889" y="1977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3456386" y="65187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0" y="3024"/>
                  </a:lnTo>
                  <a:lnTo>
                    <a:pt x="4309" y="331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6" y="19743"/>
                  </a:moveTo>
                  <a:lnTo>
                    <a:pt x="0" y="23674"/>
                  </a:lnTo>
                  <a:lnTo>
                    <a:pt x="896" y="1974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3456446" y="65187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7" y="2996"/>
                  </a:lnTo>
                  <a:lnTo>
                    <a:pt x="4315" y="3288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2" y="19718"/>
                  </a:moveTo>
                  <a:lnTo>
                    <a:pt x="0" y="23678"/>
                  </a:lnTo>
                  <a:lnTo>
                    <a:pt x="902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3456517" y="65187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5" y="2962"/>
                  </a:lnTo>
                  <a:lnTo>
                    <a:pt x="4323" y="3257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9" y="19689"/>
                  </a:moveTo>
                  <a:lnTo>
                    <a:pt x="0" y="23683"/>
                  </a:lnTo>
                  <a:lnTo>
                    <a:pt x="909" y="1969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3456588" y="65188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3" y="2928"/>
                  </a:lnTo>
                  <a:lnTo>
                    <a:pt x="4330" y="3226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6" y="19659"/>
                  </a:moveTo>
                  <a:lnTo>
                    <a:pt x="0" y="23688"/>
                  </a:lnTo>
                  <a:lnTo>
                    <a:pt x="916" y="1966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3456658" y="65188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1" y="2894"/>
                  </a:lnTo>
                  <a:lnTo>
                    <a:pt x="4337" y="3195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3" y="19630"/>
                  </a:moveTo>
                  <a:lnTo>
                    <a:pt x="0" y="23692"/>
                  </a:lnTo>
                  <a:lnTo>
                    <a:pt x="923" y="1963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3456720" y="6518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28" y="2865"/>
                  </a:lnTo>
                  <a:lnTo>
                    <a:pt x="4344" y="316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0" y="19604"/>
                  </a:moveTo>
                  <a:lnTo>
                    <a:pt x="0" y="23696"/>
                  </a:lnTo>
                  <a:lnTo>
                    <a:pt x="930" y="1960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3456791" y="65189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6" y="2831"/>
                  </a:lnTo>
                  <a:lnTo>
                    <a:pt x="4351" y="3137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5"/>
                  </a:moveTo>
                  <a:lnTo>
                    <a:pt x="0" y="23701"/>
                  </a:lnTo>
                  <a:lnTo>
                    <a:pt x="937" y="1957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3456862" y="65189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4" y="2797"/>
                  </a:lnTo>
                  <a:lnTo>
                    <a:pt x="4359" y="3107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5"/>
                  </a:moveTo>
                  <a:lnTo>
                    <a:pt x="0" y="23705"/>
                  </a:lnTo>
                  <a:lnTo>
                    <a:pt x="944" y="1955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3456935" y="6518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3"/>
                  </a:lnTo>
                  <a:lnTo>
                    <a:pt x="4364" y="307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8" y="19516"/>
                  </a:moveTo>
                  <a:lnTo>
                    <a:pt x="0" y="23698"/>
                  </a:lnTo>
                  <a:lnTo>
                    <a:pt x="948" y="1952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3457000" y="6519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51" y="2735"/>
                  </a:lnTo>
                  <a:lnTo>
                    <a:pt x="4365" y="3050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70" y="19491"/>
                  </a:moveTo>
                  <a:lnTo>
                    <a:pt x="0" y="23679"/>
                  </a:lnTo>
                  <a:lnTo>
                    <a:pt x="950" y="1949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3457076" y="65190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353" y="2701"/>
                  </a:lnTo>
                  <a:lnTo>
                    <a:pt x="4365" y="3028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71" y="19462"/>
                  </a:moveTo>
                  <a:lnTo>
                    <a:pt x="0" y="23656"/>
                  </a:lnTo>
                  <a:lnTo>
                    <a:pt x="951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3457155" y="65190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356" y="2666"/>
                  </a:lnTo>
                  <a:lnTo>
                    <a:pt x="4347" y="3090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72" y="19431"/>
                  </a:moveTo>
                  <a:lnTo>
                    <a:pt x="0" y="23633"/>
                  </a:lnTo>
                  <a:lnTo>
                    <a:pt x="952" y="1943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3457231" y="6519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2"/>
                  </a:lnTo>
                  <a:lnTo>
                    <a:pt x="4330" y="3149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4" y="19402"/>
                  </a:moveTo>
                  <a:lnTo>
                    <a:pt x="0" y="23611"/>
                  </a:lnTo>
                  <a:lnTo>
                    <a:pt x="954" y="1940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3457308" y="65191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0" y="2598"/>
                  </a:lnTo>
                  <a:lnTo>
                    <a:pt x="4313" y="3209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5" y="19372"/>
                  </a:moveTo>
                  <a:lnTo>
                    <a:pt x="0" y="23588"/>
                  </a:lnTo>
                  <a:lnTo>
                    <a:pt x="955" y="1937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3457372" y="65191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362" y="2570"/>
                  </a:lnTo>
                  <a:lnTo>
                    <a:pt x="4299" y="3259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77" y="19348"/>
                  </a:moveTo>
                  <a:lnTo>
                    <a:pt x="0" y="23569"/>
                  </a:lnTo>
                  <a:lnTo>
                    <a:pt x="957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3457449" y="65192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365" y="2536"/>
                  </a:lnTo>
                  <a:lnTo>
                    <a:pt x="4282" y="3318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78" y="19318"/>
                  </a:moveTo>
                  <a:lnTo>
                    <a:pt x="0" y="23546"/>
                  </a:lnTo>
                  <a:lnTo>
                    <a:pt x="958" y="1932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3457528" y="6519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501"/>
                  </a:lnTo>
                  <a:lnTo>
                    <a:pt x="4264" y="3380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9" y="19288"/>
                  </a:moveTo>
                  <a:lnTo>
                    <a:pt x="0" y="23523"/>
                  </a:lnTo>
                  <a:lnTo>
                    <a:pt x="959" y="1929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3457604" y="65192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7"/>
                  </a:lnTo>
                  <a:lnTo>
                    <a:pt x="4247" y="3440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1" y="19258"/>
                  </a:moveTo>
                  <a:lnTo>
                    <a:pt x="0" y="23501"/>
                  </a:lnTo>
                  <a:lnTo>
                    <a:pt x="961" y="1926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3457668" y="6519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3" y="3395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2" y="19234"/>
                  </a:moveTo>
                  <a:lnTo>
                    <a:pt x="0" y="23482"/>
                  </a:lnTo>
                  <a:lnTo>
                    <a:pt x="962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3457745" y="6519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156" y="3455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4" y="19204"/>
                  </a:moveTo>
                  <a:lnTo>
                    <a:pt x="0" y="23459"/>
                  </a:lnTo>
                  <a:lnTo>
                    <a:pt x="963" y="192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3457821" y="65193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9" y="3515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5" y="19175"/>
                  </a:moveTo>
                  <a:lnTo>
                    <a:pt x="0" y="23436"/>
                  </a:lnTo>
                  <a:lnTo>
                    <a:pt x="965" y="191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3457900" y="6519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1" y="3576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6" y="19144"/>
                  </a:moveTo>
                  <a:lnTo>
                    <a:pt x="0" y="23413"/>
                  </a:lnTo>
                  <a:lnTo>
                    <a:pt x="966" y="1914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3457965" y="6519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7" y="3626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8" y="19119"/>
                  </a:moveTo>
                  <a:lnTo>
                    <a:pt x="0" y="23394"/>
                  </a:lnTo>
                  <a:lnTo>
                    <a:pt x="968" y="1912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3458041" y="6519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90" y="3686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9" y="19090"/>
                  </a:moveTo>
                  <a:lnTo>
                    <a:pt x="0" y="23372"/>
                  </a:lnTo>
                  <a:lnTo>
                    <a:pt x="969" y="1909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3458118" y="65195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3" y="374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91" y="19061"/>
                  </a:moveTo>
                  <a:lnTo>
                    <a:pt x="0" y="23349"/>
                  </a:lnTo>
                  <a:lnTo>
                    <a:pt x="970" y="1906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3458194" y="65195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6" y="3805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92" y="19031"/>
                  </a:moveTo>
                  <a:lnTo>
                    <a:pt x="0" y="23327"/>
                  </a:lnTo>
                  <a:lnTo>
                    <a:pt x="972" y="1903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3458261" y="65195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41" y="3857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3" y="19005"/>
                  </a:moveTo>
                  <a:lnTo>
                    <a:pt x="0" y="23307"/>
                  </a:lnTo>
                  <a:lnTo>
                    <a:pt x="973" y="190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3458337" y="65196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24" y="3916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5" y="18976"/>
                  </a:moveTo>
                  <a:lnTo>
                    <a:pt x="0" y="23284"/>
                  </a:lnTo>
                  <a:lnTo>
                    <a:pt x="975" y="189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3458414" y="6519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6" y="3976"/>
                  </a:lnTo>
                  <a:lnTo>
                    <a:pt x="4899" y="59"/>
                  </a:lnTo>
                  <a:close/>
                </a:path>
                <a:path w="5079" h="23495">
                  <a:moveTo>
                    <a:pt x="896" y="18947"/>
                  </a:moveTo>
                  <a:lnTo>
                    <a:pt x="0" y="23262"/>
                  </a:lnTo>
                  <a:lnTo>
                    <a:pt x="976" y="1895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3458490" y="6519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89" y="4010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7" y="18891"/>
                  </a:moveTo>
                  <a:lnTo>
                    <a:pt x="0" y="23213"/>
                  </a:lnTo>
                  <a:lnTo>
                    <a:pt x="977" y="1889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3458554" y="6519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5" y="4023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9" y="18829"/>
                  </a:moveTo>
                  <a:lnTo>
                    <a:pt x="0" y="23157"/>
                  </a:lnTo>
                  <a:lnTo>
                    <a:pt x="979" y="1883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3458634" y="65198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7" y="4039"/>
                  </a:lnTo>
                  <a:lnTo>
                    <a:pt x="4859" y="78"/>
                  </a:lnTo>
                  <a:close/>
                </a:path>
                <a:path w="5079" h="23495">
                  <a:moveTo>
                    <a:pt x="900" y="18753"/>
                  </a:moveTo>
                  <a:lnTo>
                    <a:pt x="0" y="23088"/>
                  </a:lnTo>
                  <a:lnTo>
                    <a:pt x="980" y="1875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3458710" y="6519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40" y="4054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2" y="18680"/>
                  </a:moveTo>
                  <a:lnTo>
                    <a:pt x="0" y="23021"/>
                  </a:lnTo>
                  <a:lnTo>
                    <a:pt x="982" y="1868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3458787" y="65200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23" y="4069"/>
                  </a:lnTo>
                  <a:lnTo>
                    <a:pt x="4832" y="78"/>
                  </a:lnTo>
                  <a:close/>
                </a:path>
                <a:path w="5079" h="23495">
                  <a:moveTo>
                    <a:pt x="903" y="18606"/>
                  </a:moveTo>
                  <a:lnTo>
                    <a:pt x="0" y="22955"/>
                  </a:lnTo>
                  <a:lnTo>
                    <a:pt x="983" y="1861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3458863" y="65200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06" y="4085"/>
                  </a:lnTo>
                  <a:lnTo>
                    <a:pt x="4818" y="78"/>
                  </a:lnTo>
                  <a:close/>
                </a:path>
                <a:path w="5079" h="23495">
                  <a:moveTo>
                    <a:pt x="985" y="18535"/>
                  </a:moveTo>
                  <a:lnTo>
                    <a:pt x="0" y="22888"/>
                  </a:lnTo>
                  <a:lnTo>
                    <a:pt x="985" y="18535"/>
                  </a:lnTo>
                  <a:close/>
                </a:path>
                <a:path w="5079" h="23495">
                  <a:moveTo>
                    <a:pt x="904" y="18532"/>
                  </a:moveTo>
                  <a:close/>
                </a:path>
                <a:path w="5079" h="23495">
                  <a:moveTo>
                    <a:pt x="949" y="18534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3458932" y="65201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9" y="0"/>
                  </a:moveTo>
                  <a:lnTo>
                    <a:pt x="3888" y="4098"/>
                  </a:lnTo>
                  <a:lnTo>
                    <a:pt x="4802" y="78"/>
                  </a:lnTo>
                  <a:close/>
                </a:path>
                <a:path w="5079" h="22859">
                  <a:moveTo>
                    <a:pt x="993" y="18418"/>
                  </a:moveTo>
                  <a:lnTo>
                    <a:pt x="0" y="22811"/>
                  </a:lnTo>
                  <a:lnTo>
                    <a:pt x="993" y="1841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3459018" y="65202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862" y="4114"/>
                  </a:lnTo>
                  <a:lnTo>
                    <a:pt x="4780" y="78"/>
                  </a:lnTo>
                  <a:close/>
                </a:path>
                <a:path w="5079" h="22859">
                  <a:moveTo>
                    <a:pt x="996" y="18296"/>
                  </a:moveTo>
                  <a:lnTo>
                    <a:pt x="0" y="22705"/>
                  </a:lnTo>
                  <a:lnTo>
                    <a:pt x="996" y="1829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3459102" y="65203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838" y="4129"/>
                  </a:lnTo>
                  <a:lnTo>
                    <a:pt x="4759" y="78"/>
                  </a:lnTo>
                  <a:close/>
                </a:path>
                <a:path w="5079" h="22859">
                  <a:moveTo>
                    <a:pt x="999" y="18180"/>
                  </a:moveTo>
                  <a:lnTo>
                    <a:pt x="891" y="18311"/>
                  </a:lnTo>
                  <a:lnTo>
                    <a:pt x="0" y="22602"/>
                  </a:lnTo>
                  <a:lnTo>
                    <a:pt x="999" y="181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3459186" y="65203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813" y="4144"/>
                  </a:lnTo>
                  <a:lnTo>
                    <a:pt x="4737" y="78"/>
                  </a:lnTo>
                  <a:close/>
                </a:path>
                <a:path w="5079" h="22859">
                  <a:moveTo>
                    <a:pt x="1002" y="18063"/>
                  </a:moveTo>
                  <a:lnTo>
                    <a:pt x="886" y="18232"/>
                  </a:lnTo>
                  <a:lnTo>
                    <a:pt x="0" y="22499"/>
                  </a:lnTo>
                  <a:lnTo>
                    <a:pt x="1002" y="1806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3459257" y="65204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793" y="4157"/>
                  </a:lnTo>
                  <a:lnTo>
                    <a:pt x="4719" y="78"/>
                  </a:lnTo>
                  <a:close/>
                </a:path>
                <a:path w="5079" h="22859">
                  <a:moveTo>
                    <a:pt x="1005" y="17964"/>
                  </a:moveTo>
                  <a:lnTo>
                    <a:pt x="882" y="18167"/>
                  </a:lnTo>
                  <a:lnTo>
                    <a:pt x="0" y="22413"/>
                  </a:lnTo>
                  <a:lnTo>
                    <a:pt x="1005" y="1796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3459341" y="65205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5" y="0"/>
                  </a:moveTo>
                  <a:lnTo>
                    <a:pt x="3768" y="4173"/>
                  </a:lnTo>
                  <a:lnTo>
                    <a:pt x="4698" y="78"/>
                  </a:lnTo>
                  <a:close/>
                </a:path>
                <a:path w="5079" h="22859">
                  <a:moveTo>
                    <a:pt x="1008" y="17848"/>
                  </a:moveTo>
                  <a:lnTo>
                    <a:pt x="0" y="22311"/>
                  </a:lnTo>
                  <a:lnTo>
                    <a:pt x="1008" y="1784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3459427" y="65206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3" y="4188"/>
                  </a:lnTo>
                  <a:lnTo>
                    <a:pt x="4676" y="78"/>
                  </a:lnTo>
                  <a:close/>
                </a:path>
                <a:path w="5079" h="22225">
                  <a:moveTo>
                    <a:pt x="1011" y="17727"/>
                  </a:moveTo>
                  <a:lnTo>
                    <a:pt x="0" y="22205"/>
                  </a:lnTo>
                  <a:lnTo>
                    <a:pt x="1011" y="1772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3459511" y="65206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718" y="4204"/>
                  </a:lnTo>
                  <a:lnTo>
                    <a:pt x="4655" y="78"/>
                  </a:lnTo>
                  <a:close/>
                </a:path>
                <a:path w="5079" h="22225">
                  <a:moveTo>
                    <a:pt x="1014" y="17610"/>
                  </a:moveTo>
                  <a:lnTo>
                    <a:pt x="0" y="22102"/>
                  </a:lnTo>
                  <a:lnTo>
                    <a:pt x="1014" y="176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3459582" y="65207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8" y="4217"/>
                  </a:lnTo>
                  <a:lnTo>
                    <a:pt x="4637" y="78"/>
                  </a:lnTo>
                  <a:close/>
                </a:path>
                <a:path w="5079" h="22225">
                  <a:moveTo>
                    <a:pt x="1016" y="17512"/>
                  </a:moveTo>
                  <a:lnTo>
                    <a:pt x="0" y="22016"/>
                  </a:lnTo>
                  <a:lnTo>
                    <a:pt x="1016" y="1751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3459666" y="652083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673" y="4232"/>
                  </a:lnTo>
                  <a:lnTo>
                    <a:pt x="4615" y="78"/>
                  </a:lnTo>
                  <a:close/>
                </a:path>
                <a:path w="5079" h="22225">
                  <a:moveTo>
                    <a:pt x="1019" y="17395"/>
                  </a:moveTo>
                  <a:lnTo>
                    <a:pt x="0" y="21913"/>
                  </a:lnTo>
                  <a:lnTo>
                    <a:pt x="1019" y="17395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3459750" y="65209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8" y="4248"/>
                  </a:lnTo>
                  <a:lnTo>
                    <a:pt x="4594" y="78"/>
                  </a:lnTo>
                  <a:close/>
                </a:path>
                <a:path w="5079" h="22225">
                  <a:moveTo>
                    <a:pt x="1022" y="17278"/>
                  </a:moveTo>
                  <a:lnTo>
                    <a:pt x="0" y="21810"/>
                  </a:lnTo>
                  <a:lnTo>
                    <a:pt x="1022" y="172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3459837" y="65209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3" y="4263"/>
                  </a:lnTo>
                  <a:lnTo>
                    <a:pt x="4572" y="78"/>
                  </a:lnTo>
                  <a:close/>
                </a:path>
                <a:path w="5079" h="22225">
                  <a:moveTo>
                    <a:pt x="1025" y="17157"/>
                  </a:moveTo>
                  <a:lnTo>
                    <a:pt x="0" y="21704"/>
                  </a:lnTo>
                  <a:lnTo>
                    <a:pt x="1025" y="1715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3459907" y="65210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603" y="4276"/>
                  </a:lnTo>
                  <a:lnTo>
                    <a:pt x="3654" y="4411"/>
                  </a:lnTo>
                  <a:lnTo>
                    <a:pt x="4554" y="78"/>
                  </a:lnTo>
                  <a:close/>
                </a:path>
                <a:path w="5079" h="22225">
                  <a:moveTo>
                    <a:pt x="1028" y="17059"/>
                  </a:moveTo>
                  <a:lnTo>
                    <a:pt x="0" y="21618"/>
                  </a:lnTo>
                  <a:lnTo>
                    <a:pt x="1028" y="1705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3459991" y="65211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70" y="4331"/>
                  </a:lnTo>
                  <a:lnTo>
                    <a:pt x="3611" y="4516"/>
                  </a:lnTo>
                  <a:lnTo>
                    <a:pt x="4420" y="619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1031" y="16942"/>
                  </a:moveTo>
                  <a:lnTo>
                    <a:pt x="0" y="21515"/>
                  </a:lnTo>
                  <a:lnTo>
                    <a:pt x="1031" y="1694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3460075" y="652121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527" y="4436"/>
                  </a:lnTo>
                  <a:lnTo>
                    <a:pt x="3568" y="4621"/>
                  </a:lnTo>
                  <a:lnTo>
                    <a:pt x="4415" y="541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034" y="16825"/>
                  </a:moveTo>
                  <a:lnTo>
                    <a:pt x="0" y="21413"/>
                  </a:lnTo>
                  <a:lnTo>
                    <a:pt x="1034" y="16825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3460159" y="65212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7" y="0"/>
                  </a:moveTo>
                  <a:lnTo>
                    <a:pt x="3484" y="4542"/>
                  </a:lnTo>
                  <a:lnTo>
                    <a:pt x="3525" y="4727"/>
                  </a:lnTo>
                  <a:lnTo>
                    <a:pt x="4410" y="463"/>
                  </a:lnTo>
                  <a:lnTo>
                    <a:pt x="4427" y="0"/>
                  </a:lnTo>
                  <a:close/>
                </a:path>
                <a:path w="4445" h="21590">
                  <a:moveTo>
                    <a:pt x="1044" y="16673"/>
                  </a:moveTo>
                  <a:lnTo>
                    <a:pt x="0" y="21310"/>
                  </a:lnTo>
                  <a:lnTo>
                    <a:pt x="1044" y="166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3460232" y="652135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9" y="0"/>
                  </a:moveTo>
                  <a:lnTo>
                    <a:pt x="3446" y="4633"/>
                  </a:lnTo>
                  <a:lnTo>
                    <a:pt x="3487" y="4819"/>
                  </a:lnTo>
                  <a:lnTo>
                    <a:pt x="4406" y="395"/>
                  </a:lnTo>
                  <a:lnTo>
                    <a:pt x="4409" y="0"/>
                  </a:lnTo>
                  <a:close/>
                </a:path>
                <a:path w="4445" h="21590">
                  <a:moveTo>
                    <a:pt x="1057" y="16520"/>
                  </a:moveTo>
                  <a:lnTo>
                    <a:pt x="0" y="21221"/>
                  </a:lnTo>
                  <a:lnTo>
                    <a:pt x="1057" y="1652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3460316" y="652143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7" y="0"/>
                  </a:moveTo>
                  <a:lnTo>
                    <a:pt x="3403" y="4738"/>
                  </a:lnTo>
                  <a:lnTo>
                    <a:pt x="3444" y="4924"/>
                  </a:lnTo>
                  <a:lnTo>
                    <a:pt x="4401" y="317"/>
                  </a:lnTo>
                  <a:lnTo>
                    <a:pt x="4387" y="0"/>
                  </a:lnTo>
                  <a:close/>
                </a:path>
                <a:path w="4445" h="21590">
                  <a:moveTo>
                    <a:pt x="1072" y="16345"/>
                  </a:moveTo>
                  <a:lnTo>
                    <a:pt x="0" y="21118"/>
                  </a:lnTo>
                  <a:lnTo>
                    <a:pt x="1072" y="1634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3460400" y="6521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6" y="0"/>
                  </a:moveTo>
                  <a:lnTo>
                    <a:pt x="3359" y="4844"/>
                  </a:lnTo>
                  <a:lnTo>
                    <a:pt x="3401" y="5029"/>
                  </a:lnTo>
                  <a:lnTo>
                    <a:pt x="4396" y="239"/>
                  </a:lnTo>
                  <a:lnTo>
                    <a:pt x="4366" y="0"/>
                  </a:lnTo>
                  <a:close/>
                </a:path>
                <a:path w="4445" h="21590">
                  <a:moveTo>
                    <a:pt x="1087" y="16169"/>
                  </a:moveTo>
                  <a:lnTo>
                    <a:pt x="0" y="21015"/>
                  </a:lnTo>
                  <a:lnTo>
                    <a:pt x="1087" y="1616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3460484" y="65215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16" y="4949"/>
                  </a:lnTo>
                  <a:lnTo>
                    <a:pt x="3357" y="5135"/>
                  </a:lnTo>
                  <a:lnTo>
                    <a:pt x="4390" y="160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102" y="15993"/>
                  </a:moveTo>
                  <a:lnTo>
                    <a:pt x="0" y="20912"/>
                  </a:lnTo>
                  <a:lnTo>
                    <a:pt x="1102" y="1599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3460568" y="652175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5" y="0"/>
                  </a:moveTo>
                  <a:lnTo>
                    <a:pt x="3273" y="4971"/>
                  </a:lnTo>
                  <a:lnTo>
                    <a:pt x="3314" y="5157"/>
                  </a:lnTo>
                  <a:lnTo>
                    <a:pt x="4385" y="0"/>
                  </a:lnTo>
                  <a:close/>
                </a:path>
                <a:path w="4445" h="20954">
                  <a:moveTo>
                    <a:pt x="1117" y="15735"/>
                  </a:moveTo>
                  <a:lnTo>
                    <a:pt x="0" y="20727"/>
                  </a:lnTo>
                  <a:lnTo>
                    <a:pt x="1117" y="1573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3460641" y="65217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235" y="5146"/>
                  </a:lnTo>
                  <a:lnTo>
                    <a:pt x="3277" y="5332"/>
                  </a:lnTo>
                  <a:lnTo>
                    <a:pt x="4368" y="78"/>
                  </a:lnTo>
                  <a:close/>
                </a:path>
                <a:path w="4445" h="20954">
                  <a:moveTo>
                    <a:pt x="1131" y="15665"/>
                  </a:moveTo>
                  <a:lnTo>
                    <a:pt x="0" y="20720"/>
                  </a:lnTo>
                  <a:lnTo>
                    <a:pt x="1131" y="1566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3460725" y="65218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90"/>
                  </a:moveTo>
                  <a:lnTo>
                    <a:pt x="0" y="20618"/>
                  </a:lnTo>
                  <a:lnTo>
                    <a:pt x="1146" y="15490"/>
                  </a:lnTo>
                  <a:close/>
                </a:path>
                <a:path w="4445" h="20954">
                  <a:moveTo>
                    <a:pt x="4283" y="0"/>
                  </a:moveTo>
                  <a:lnTo>
                    <a:pt x="3192" y="5252"/>
                  </a:lnTo>
                  <a:lnTo>
                    <a:pt x="3233" y="5437"/>
                  </a:lnTo>
                  <a:lnTo>
                    <a:pt x="4341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3460809" y="65219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88"/>
                  </a:moveTo>
                  <a:lnTo>
                    <a:pt x="0" y="20488"/>
                  </a:lnTo>
                  <a:lnTo>
                    <a:pt x="1161" y="15288"/>
                  </a:lnTo>
                  <a:close/>
                </a:path>
                <a:path w="4445" h="20954">
                  <a:moveTo>
                    <a:pt x="4256" y="0"/>
                  </a:moveTo>
                  <a:lnTo>
                    <a:pt x="3149" y="5330"/>
                  </a:lnTo>
                  <a:lnTo>
                    <a:pt x="3190" y="5515"/>
                  </a:lnTo>
                  <a:lnTo>
                    <a:pt x="4311" y="11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3460893" y="65220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6" y="15071"/>
                  </a:moveTo>
                  <a:lnTo>
                    <a:pt x="0" y="20344"/>
                  </a:lnTo>
                  <a:lnTo>
                    <a:pt x="1176" y="15071"/>
                  </a:lnTo>
                  <a:close/>
                </a:path>
                <a:path w="4445" h="20954">
                  <a:moveTo>
                    <a:pt x="4226" y="0"/>
                  </a:moveTo>
                  <a:lnTo>
                    <a:pt x="3106" y="5394"/>
                  </a:lnTo>
                  <a:lnTo>
                    <a:pt x="3147" y="5580"/>
                  </a:lnTo>
                  <a:lnTo>
                    <a:pt x="4281" y="11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3460963" y="65221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8" y="14889"/>
                  </a:moveTo>
                  <a:lnTo>
                    <a:pt x="0" y="20224"/>
                  </a:lnTo>
                  <a:lnTo>
                    <a:pt x="1188" y="14889"/>
                  </a:lnTo>
                  <a:close/>
                </a:path>
                <a:path w="4445" h="20320">
                  <a:moveTo>
                    <a:pt x="4201" y="0"/>
                  </a:moveTo>
                  <a:lnTo>
                    <a:pt x="3069" y="5448"/>
                  </a:lnTo>
                  <a:lnTo>
                    <a:pt x="3111" y="5634"/>
                  </a:lnTo>
                  <a:lnTo>
                    <a:pt x="4256" y="119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3461050" y="65222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67"/>
                  </a:moveTo>
                  <a:lnTo>
                    <a:pt x="0" y="20076"/>
                  </a:lnTo>
                  <a:lnTo>
                    <a:pt x="1204" y="14667"/>
                  </a:lnTo>
                  <a:close/>
                </a:path>
                <a:path w="4445" h="20320">
                  <a:moveTo>
                    <a:pt x="4171" y="0"/>
                  </a:moveTo>
                  <a:lnTo>
                    <a:pt x="3025" y="5515"/>
                  </a:lnTo>
                  <a:lnTo>
                    <a:pt x="3066" y="5700"/>
                  </a:lnTo>
                  <a:lnTo>
                    <a:pt x="4225" y="11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3461134" y="65223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50"/>
                  </a:moveTo>
                  <a:lnTo>
                    <a:pt x="0" y="19932"/>
                  </a:lnTo>
                  <a:lnTo>
                    <a:pt x="1219" y="14450"/>
                  </a:lnTo>
                  <a:close/>
                </a:path>
                <a:path w="4445" h="20320">
                  <a:moveTo>
                    <a:pt x="4141" y="0"/>
                  </a:moveTo>
                  <a:lnTo>
                    <a:pt x="2982" y="5579"/>
                  </a:lnTo>
                  <a:lnTo>
                    <a:pt x="3023" y="5765"/>
                  </a:lnTo>
                  <a:lnTo>
                    <a:pt x="4195" y="11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3461218" y="65225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4" y="14234"/>
                  </a:moveTo>
                  <a:lnTo>
                    <a:pt x="0" y="19788"/>
                  </a:lnTo>
                  <a:lnTo>
                    <a:pt x="1234" y="14234"/>
                  </a:lnTo>
                  <a:close/>
                </a:path>
                <a:path w="4445" h="20320">
                  <a:moveTo>
                    <a:pt x="4111" y="0"/>
                  </a:moveTo>
                  <a:lnTo>
                    <a:pt x="2938" y="5644"/>
                  </a:lnTo>
                  <a:lnTo>
                    <a:pt x="2980" y="5830"/>
                  </a:lnTo>
                  <a:lnTo>
                    <a:pt x="4166" y="11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3461288" y="65226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7" y="14053"/>
                  </a:moveTo>
                  <a:lnTo>
                    <a:pt x="0" y="19669"/>
                  </a:lnTo>
                  <a:lnTo>
                    <a:pt x="1247" y="14053"/>
                  </a:lnTo>
                  <a:close/>
                </a:path>
                <a:path w="4445" h="19684">
                  <a:moveTo>
                    <a:pt x="4086" y="0"/>
                  </a:moveTo>
                  <a:lnTo>
                    <a:pt x="2902" y="5698"/>
                  </a:lnTo>
                  <a:lnTo>
                    <a:pt x="2943" y="5884"/>
                  </a:lnTo>
                  <a:lnTo>
                    <a:pt x="4141" y="11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3461372" y="65227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2" y="13836"/>
                  </a:moveTo>
                  <a:lnTo>
                    <a:pt x="0" y="19525"/>
                  </a:lnTo>
                  <a:lnTo>
                    <a:pt x="1262" y="13836"/>
                  </a:lnTo>
                  <a:close/>
                </a:path>
                <a:path w="4445" h="19684">
                  <a:moveTo>
                    <a:pt x="4056" y="0"/>
                  </a:moveTo>
                  <a:lnTo>
                    <a:pt x="2859" y="5763"/>
                  </a:lnTo>
                  <a:lnTo>
                    <a:pt x="2900" y="5948"/>
                  </a:lnTo>
                  <a:lnTo>
                    <a:pt x="4111" y="11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3461459" y="65228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6" y="13526"/>
                  </a:moveTo>
                  <a:lnTo>
                    <a:pt x="1176" y="13712"/>
                  </a:lnTo>
                  <a:lnTo>
                    <a:pt x="0" y="19376"/>
                  </a:lnTo>
                  <a:lnTo>
                    <a:pt x="158" y="19330"/>
                  </a:lnTo>
                  <a:lnTo>
                    <a:pt x="1366" y="13526"/>
                  </a:lnTo>
                  <a:close/>
                </a:path>
                <a:path w="4445" h="19684">
                  <a:moveTo>
                    <a:pt x="4025" y="0"/>
                  </a:moveTo>
                  <a:lnTo>
                    <a:pt x="2814" y="5829"/>
                  </a:lnTo>
                  <a:lnTo>
                    <a:pt x="2876" y="6272"/>
                  </a:lnTo>
                  <a:lnTo>
                    <a:pt x="4132" y="234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3461614" y="65230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5" y="13216"/>
                  </a:moveTo>
                  <a:lnTo>
                    <a:pt x="0" y="19113"/>
                  </a:lnTo>
                  <a:lnTo>
                    <a:pt x="1305" y="13216"/>
                  </a:lnTo>
                  <a:close/>
                </a:path>
                <a:path w="4445" h="19684">
                  <a:moveTo>
                    <a:pt x="3971" y="0"/>
                  </a:moveTo>
                  <a:lnTo>
                    <a:pt x="2721" y="6016"/>
                  </a:lnTo>
                  <a:lnTo>
                    <a:pt x="2729" y="6361"/>
                  </a:lnTo>
                  <a:lnTo>
                    <a:pt x="4025" y="11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3461698" y="652318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09" y="12912"/>
                  </a:moveTo>
                  <a:lnTo>
                    <a:pt x="1219" y="13099"/>
                  </a:lnTo>
                  <a:lnTo>
                    <a:pt x="0" y="18969"/>
                  </a:lnTo>
                  <a:lnTo>
                    <a:pt x="158" y="18923"/>
                  </a:lnTo>
                  <a:lnTo>
                    <a:pt x="1409" y="12912"/>
                  </a:lnTo>
                  <a:close/>
                </a:path>
                <a:path w="4445" h="19050">
                  <a:moveTo>
                    <a:pt x="3941" y="0"/>
                  </a:moveTo>
                  <a:lnTo>
                    <a:pt x="2645" y="6238"/>
                  </a:lnTo>
                  <a:lnTo>
                    <a:pt x="2661" y="6898"/>
                  </a:lnTo>
                  <a:lnTo>
                    <a:pt x="4048" y="234"/>
                  </a:lnTo>
                  <a:lnTo>
                    <a:pt x="394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3461868" y="652342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3" y="12459"/>
                  </a:moveTo>
                  <a:lnTo>
                    <a:pt x="1250" y="12659"/>
                  </a:lnTo>
                  <a:lnTo>
                    <a:pt x="0" y="18677"/>
                  </a:lnTo>
                  <a:lnTo>
                    <a:pt x="158" y="18631"/>
                  </a:lnTo>
                  <a:lnTo>
                    <a:pt x="1443" y="12459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91" y="6688"/>
                  </a:lnTo>
                  <a:lnTo>
                    <a:pt x="2507" y="7347"/>
                  </a:lnTo>
                  <a:lnTo>
                    <a:pt x="3987" y="234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3462022" y="652364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25" y="11943"/>
                  </a:moveTo>
                  <a:lnTo>
                    <a:pt x="1278" y="12262"/>
                  </a:lnTo>
                  <a:lnTo>
                    <a:pt x="0" y="18414"/>
                  </a:lnTo>
                  <a:lnTo>
                    <a:pt x="1425" y="11943"/>
                  </a:lnTo>
                  <a:close/>
                </a:path>
                <a:path w="4445" h="18415">
                  <a:moveTo>
                    <a:pt x="3825" y="0"/>
                  </a:moveTo>
                  <a:lnTo>
                    <a:pt x="2352" y="7094"/>
                  </a:lnTo>
                  <a:lnTo>
                    <a:pt x="2360" y="7439"/>
                  </a:lnTo>
                  <a:lnTo>
                    <a:pt x="3880" y="11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3462107" y="652376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85" y="11507"/>
                  </a:moveTo>
                  <a:lnTo>
                    <a:pt x="1338" y="11830"/>
                  </a:lnTo>
                  <a:lnTo>
                    <a:pt x="0" y="18270"/>
                  </a:lnTo>
                  <a:lnTo>
                    <a:pt x="1485" y="1150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276" y="7315"/>
                  </a:lnTo>
                  <a:lnTo>
                    <a:pt x="2284" y="7661"/>
                  </a:lnTo>
                  <a:lnTo>
                    <a:pt x="3850" y="11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3462190" y="652387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76" y="10785"/>
                  </a:moveTo>
                  <a:lnTo>
                    <a:pt x="1398" y="11394"/>
                  </a:lnTo>
                  <a:lnTo>
                    <a:pt x="0" y="18126"/>
                  </a:lnTo>
                  <a:lnTo>
                    <a:pt x="158" y="18080"/>
                  </a:lnTo>
                  <a:lnTo>
                    <a:pt x="1676" y="10785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200" y="7537"/>
                  </a:lnTo>
                  <a:lnTo>
                    <a:pt x="2216" y="8194"/>
                  </a:lnTo>
                  <a:lnTo>
                    <a:pt x="3872" y="234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3462348" y="652410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10" y="0"/>
                  </a:moveTo>
                  <a:lnTo>
                    <a:pt x="2059" y="7990"/>
                  </a:lnTo>
                  <a:lnTo>
                    <a:pt x="1627" y="10327"/>
                  </a:lnTo>
                  <a:lnTo>
                    <a:pt x="1512" y="10580"/>
                  </a:lnTo>
                  <a:lnTo>
                    <a:pt x="0" y="17858"/>
                  </a:lnTo>
                  <a:lnTo>
                    <a:pt x="3765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3462432" y="652421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6"/>
                  </a:lnTo>
                  <a:lnTo>
                    <a:pt x="241" y="17646"/>
                  </a:lnTo>
                  <a:lnTo>
                    <a:pt x="3838" y="333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3462673" y="65245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6" y="0"/>
                  </a:moveTo>
                  <a:lnTo>
                    <a:pt x="0" y="17312"/>
                  </a:lnTo>
                  <a:lnTo>
                    <a:pt x="3652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3462757" y="652466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1"/>
                  </a:lnTo>
                  <a:lnTo>
                    <a:pt x="3622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3462841" y="65247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0"/>
                  </a:lnTo>
                  <a:lnTo>
                    <a:pt x="156" y="16984"/>
                  </a:lnTo>
                  <a:lnTo>
                    <a:pt x="455" y="16688"/>
                  </a:lnTo>
                  <a:lnTo>
                    <a:pt x="3804" y="566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3463290" y="652536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78"/>
                  </a:moveTo>
                  <a:lnTo>
                    <a:pt x="4140" y="2717"/>
                  </a:lnTo>
                  <a:lnTo>
                    <a:pt x="3784" y="927"/>
                  </a:lnTo>
                  <a:lnTo>
                    <a:pt x="3454" y="215"/>
                  </a:lnTo>
                  <a:lnTo>
                    <a:pt x="3390" y="88"/>
                  </a:lnTo>
                  <a:lnTo>
                    <a:pt x="0" y="16116"/>
                  </a:lnTo>
                  <a:lnTo>
                    <a:pt x="190" y="15938"/>
                  </a:lnTo>
                  <a:lnTo>
                    <a:pt x="1447" y="14668"/>
                  </a:lnTo>
                  <a:lnTo>
                    <a:pt x="3733" y="10541"/>
                  </a:lnTo>
                  <a:lnTo>
                    <a:pt x="4254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3448425" y="6517182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5" y="868"/>
                  </a:moveTo>
                  <a:lnTo>
                    <a:pt x="0" y="13766"/>
                  </a:lnTo>
                  <a:lnTo>
                    <a:pt x="236" y="17729"/>
                  </a:lnTo>
                  <a:lnTo>
                    <a:pt x="2265" y="22821"/>
                  </a:lnTo>
                  <a:lnTo>
                    <a:pt x="7714" y="25793"/>
                  </a:lnTo>
                  <a:lnTo>
                    <a:pt x="9034" y="26149"/>
                  </a:lnTo>
                  <a:lnTo>
                    <a:pt x="11092" y="26149"/>
                  </a:lnTo>
                  <a:lnTo>
                    <a:pt x="11790" y="26060"/>
                  </a:lnTo>
                  <a:lnTo>
                    <a:pt x="14953" y="25133"/>
                  </a:lnTo>
                  <a:lnTo>
                    <a:pt x="15180" y="24904"/>
                  </a:lnTo>
                  <a:lnTo>
                    <a:pt x="9250" y="24904"/>
                  </a:lnTo>
                  <a:lnTo>
                    <a:pt x="8120" y="24612"/>
                  </a:lnTo>
                  <a:lnTo>
                    <a:pt x="3408" y="22072"/>
                  </a:lnTo>
                  <a:lnTo>
                    <a:pt x="1485" y="17462"/>
                  </a:lnTo>
                  <a:lnTo>
                    <a:pt x="1378" y="16357"/>
                  </a:lnTo>
                  <a:lnTo>
                    <a:pt x="1213" y="13144"/>
                  </a:lnTo>
                  <a:lnTo>
                    <a:pt x="576" y="13144"/>
                  </a:lnTo>
                  <a:lnTo>
                    <a:pt x="1211" y="13106"/>
                  </a:lnTo>
                  <a:lnTo>
                    <a:pt x="1321" y="9842"/>
                  </a:lnTo>
                  <a:lnTo>
                    <a:pt x="1567" y="8356"/>
                  </a:lnTo>
                  <a:lnTo>
                    <a:pt x="3256" y="4495"/>
                  </a:lnTo>
                  <a:lnTo>
                    <a:pt x="4526" y="2882"/>
                  </a:lnTo>
                  <a:lnTo>
                    <a:pt x="7283" y="1460"/>
                  </a:lnTo>
                  <a:lnTo>
                    <a:pt x="7492" y="1409"/>
                  </a:lnTo>
                  <a:lnTo>
                    <a:pt x="6024" y="1409"/>
                  </a:lnTo>
                  <a:lnTo>
                    <a:pt x="5735" y="868"/>
                  </a:lnTo>
                  <a:close/>
                </a:path>
                <a:path w="19685" h="26670">
                  <a:moveTo>
                    <a:pt x="12679" y="774"/>
                  </a:moveTo>
                  <a:lnTo>
                    <a:pt x="12389" y="1409"/>
                  </a:lnTo>
                  <a:lnTo>
                    <a:pt x="12268" y="1943"/>
                  </a:lnTo>
                  <a:lnTo>
                    <a:pt x="14419" y="2946"/>
                  </a:lnTo>
                  <a:lnTo>
                    <a:pt x="16083" y="5016"/>
                  </a:lnTo>
                  <a:lnTo>
                    <a:pt x="18039" y="9245"/>
                  </a:lnTo>
                  <a:lnTo>
                    <a:pt x="18348" y="10782"/>
                  </a:lnTo>
                  <a:lnTo>
                    <a:pt x="18456" y="16535"/>
                  </a:lnTo>
                  <a:lnTo>
                    <a:pt x="17988" y="18605"/>
                  </a:lnTo>
                  <a:lnTo>
                    <a:pt x="15842" y="22440"/>
                  </a:lnTo>
                  <a:lnTo>
                    <a:pt x="14203" y="24066"/>
                  </a:lnTo>
                  <a:lnTo>
                    <a:pt x="11549" y="24828"/>
                  </a:lnTo>
                  <a:lnTo>
                    <a:pt x="10977" y="24904"/>
                  </a:lnTo>
                  <a:lnTo>
                    <a:pt x="15180" y="24904"/>
                  </a:lnTo>
                  <a:lnTo>
                    <a:pt x="16819" y="23253"/>
                  </a:lnTo>
                  <a:lnTo>
                    <a:pt x="19169" y="18999"/>
                  </a:lnTo>
                  <a:lnTo>
                    <a:pt x="19633" y="17043"/>
                  </a:lnTo>
                  <a:lnTo>
                    <a:pt x="19566" y="10426"/>
                  </a:lnTo>
                  <a:lnTo>
                    <a:pt x="19258" y="8902"/>
                  </a:lnTo>
                  <a:lnTo>
                    <a:pt x="17112" y="4305"/>
                  </a:lnTo>
                  <a:lnTo>
                    <a:pt x="15295" y="1993"/>
                  </a:lnTo>
                  <a:lnTo>
                    <a:pt x="12679" y="774"/>
                  </a:lnTo>
                  <a:close/>
                </a:path>
                <a:path w="19685" h="26670">
                  <a:moveTo>
                    <a:pt x="3218" y="10782"/>
                  </a:moveTo>
                  <a:lnTo>
                    <a:pt x="10228" y="21996"/>
                  </a:lnTo>
                  <a:lnTo>
                    <a:pt x="11752" y="21996"/>
                  </a:lnTo>
                  <a:lnTo>
                    <a:pt x="13136" y="21336"/>
                  </a:lnTo>
                  <a:lnTo>
                    <a:pt x="13721" y="20751"/>
                  </a:lnTo>
                  <a:lnTo>
                    <a:pt x="10000" y="20751"/>
                  </a:lnTo>
                  <a:lnTo>
                    <a:pt x="8882" y="20688"/>
                  </a:lnTo>
                  <a:lnTo>
                    <a:pt x="7853" y="20167"/>
                  </a:lnTo>
                  <a:lnTo>
                    <a:pt x="5250" y="17729"/>
                  </a:lnTo>
                  <a:lnTo>
                    <a:pt x="4405" y="15494"/>
                  </a:lnTo>
                  <a:lnTo>
                    <a:pt x="4437" y="10998"/>
                  </a:lnTo>
                  <a:lnTo>
                    <a:pt x="3218" y="10795"/>
                  </a:lnTo>
                  <a:close/>
                </a:path>
                <a:path w="19685" h="26670">
                  <a:moveTo>
                    <a:pt x="13250" y="5372"/>
                  </a:moveTo>
                  <a:lnTo>
                    <a:pt x="9377" y="5372"/>
                  </a:lnTo>
                  <a:lnTo>
                    <a:pt x="11092" y="5448"/>
                  </a:lnTo>
                  <a:lnTo>
                    <a:pt x="12298" y="6184"/>
                  </a:lnTo>
                  <a:lnTo>
                    <a:pt x="14178" y="8394"/>
                  </a:lnTo>
                  <a:lnTo>
                    <a:pt x="14838" y="9842"/>
                  </a:lnTo>
                  <a:lnTo>
                    <a:pt x="15183" y="11353"/>
                  </a:lnTo>
                  <a:lnTo>
                    <a:pt x="15298" y="15176"/>
                  </a:lnTo>
                  <a:lnTo>
                    <a:pt x="14953" y="17043"/>
                  </a:lnTo>
                  <a:lnTo>
                    <a:pt x="14318" y="18389"/>
                  </a:lnTo>
                  <a:lnTo>
                    <a:pt x="13289" y="19431"/>
                  </a:lnTo>
                  <a:lnTo>
                    <a:pt x="12438" y="20256"/>
                  </a:lnTo>
                  <a:lnTo>
                    <a:pt x="11371" y="20751"/>
                  </a:lnTo>
                  <a:lnTo>
                    <a:pt x="13721" y="20751"/>
                  </a:lnTo>
                  <a:lnTo>
                    <a:pt x="15410" y="19062"/>
                  </a:lnTo>
                  <a:lnTo>
                    <a:pt x="16146" y="17462"/>
                  </a:lnTo>
                  <a:lnTo>
                    <a:pt x="16503" y="15494"/>
                  </a:lnTo>
                  <a:lnTo>
                    <a:pt x="16616" y="13322"/>
                  </a:lnTo>
                  <a:lnTo>
                    <a:pt x="16007" y="13322"/>
                  </a:lnTo>
                  <a:lnTo>
                    <a:pt x="16616" y="13309"/>
                  </a:lnTo>
                  <a:lnTo>
                    <a:pt x="16492" y="11557"/>
                  </a:lnTo>
                  <a:lnTo>
                    <a:pt x="16007" y="9385"/>
                  </a:lnTo>
                  <a:lnTo>
                    <a:pt x="15295" y="7772"/>
                  </a:lnTo>
                  <a:lnTo>
                    <a:pt x="13250" y="5372"/>
                  </a:lnTo>
                  <a:close/>
                </a:path>
                <a:path w="19685" h="26670">
                  <a:moveTo>
                    <a:pt x="16616" y="13309"/>
                  </a:moveTo>
                  <a:lnTo>
                    <a:pt x="16007" y="13322"/>
                  </a:lnTo>
                  <a:lnTo>
                    <a:pt x="16616" y="13322"/>
                  </a:lnTo>
                  <a:close/>
                </a:path>
                <a:path w="19685" h="26670">
                  <a:moveTo>
                    <a:pt x="1211" y="13106"/>
                  </a:moveTo>
                  <a:lnTo>
                    <a:pt x="576" y="13144"/>
                  </a:lnTo>
                  <a:lnTo>
                    <a:pt x="1211" y="13131"/>
                  </a:lnTo>
                  <a:close/>
                </a:path>
                <a:path w="19685" h="26670">
                  <a:moveTo>
                    <a:pt x="1211" y="13106"/>
                  </a:moveTo>
                  <a:lnTo>
                    <a:pt x="576" y="13144"/>
                  </a:lnTo>
                  <a:lnTo>
                    <a:pt x="1213" y="13144"/>
                  </a:lnTo>
                  <a:close/>
                </a:path>
                <a:path w="19685" h="26670">
                  <a:moveTo>
                    <a:pt x="7548" y="4127"/>
                  </a:moveTo>
                  <a:lnTo>
                    <a:pt x="3290" y="10795"/>
                  </a:lnTo>
                  <a:lnTo>
                    <a:pt x="4437" y="10998"/>
                  </a:lnTo>
                  <a:lnTo>
                    <a:pt x="4640" y="9728"/>
                  </a:lnTo>
                  <a:lnTo>
                    <a:pt x="5212" y="8267"/>
                  </a:lnTo>
                  <a:lnTo>
                    <a:pt x="6939" y="6083"/>
                  </a:lnTo>
                  <a:lnTo>
                    <a:pt x="8031" y="5384"/>
                  </a:lnTo>
                  <a:lnTo>
                    <a:pt x="13250" y="5372"/>
                  </a:lnTo>
                  <a:lnTo>
                    <a:pt x="13098" y="5194"/>
                  </a:lnTo>
                  <a:lnTo>
                    <a:pt x="12425" y="4762"/>
                  </a:lnTo>
                  <a:lnTo>
                    <a:pt x="9644" y="4762"/>
                  </a:lnTo>
                  <a:lnTo>
                    <a:pt x="9695" y="4140"/>
                  </a:lnTo>
                  <a:lnTo>
                    <a:pt x="7548" y="4127"/>
                  </a:lnTo>
                  <a:close/>
                </a:path>
                <a:path w="19685" h="26670">
                  <a:moveTo>
                    <a:pt x="9695" y="4141"/>
                  </a:moveTo>
                  <a:lnTo>
                    <a:pt x="9644" y="4762"/>
                  </a:lnTo>
                  <a:lnTo>
                    <a:pt x="12425" y="4762"/>
                  </a:lnTo>
                  <a:lnTo>
                    <a:pt x="11574" y="4216"/>
                  </a:lnTo>
                  <a:lnTo>
                    <a:pt x="9695" y="4141"/>
                  </a:lnTo>
                  <a:close/>
                </a:path>
                <a:path w="19685" h="26670">
                  <a:moveTo>
                    <a:pt x="12466" y="1231"/>
                  </a:moveTo>
                  <a:lnTo>
                    <a:pt x="10228" y="1231"/>
                  </a:lnTo>
                  <a:lnTo>
                    <a:pt x="11259" y="1473"/>
                  </a:lnTo>
                  <a:lnTo>
                    <a:pt x="12159" y="1892"/>
                  </a:lnTo>
                  <a:lnTo>
                    <a:pt x="12466" y="1231"/>
                  </a:lnTo>
                  <a:close/>
                </a:path>
                <a:path w="19685" h="26670">
                  <a:moveTo>
                    <a:pt x="12638" y="863"/>
                  </a:moveTo>
                  <a:lnTo>
                    <a:pt x="5745" y="863"/>
                  </a:lnTo>
                  <a:lnTo>
                    <a:pt x="6024" y="1409"/>
                  </a:lnTo>
                  <a:lnTo>
                    <a:pt x="7492" y="1409"/>
                  </a:lnTo>
                  <a:lnTo>
                    <a:pt x="8222" y="1231"/>
                  </a:lnTo>
                  <a:lnTo>
                    <a:pt x="12466" y="1231"/>
                  </a:lnTo>
                  <a:lnTo>
                    <a:pt x="12638" y="863"/>
                  </a:lnTo>
                  <a:close/>
                </a:path>
                <a:path w="19685" h="26670">
                  <a:moveTo>
                    <a:pt x="10419" y="0"/>
                  </a:moveTo>
                  <a:lnTo>
                    <a:pt x="8031" y="0"/>
                  </a:lnTo>
                  <a:lnTo>
                    <a:pt x="6812" y="279"/>
                  </a:lnTo>
                  <a:lnTo>
                    <a:pt x="5735" y="868"/>
                  </a:lnTo>
                  <a:lnTo>
                    <a:pt x="12638" y="863"/>
                  </a:lnTo>
                  <a:lnTo>
                    <a:pt x="11612" y="266"/>
                  </a:lnTo>
                  <a:lnTo>
                    <a:pt x="1041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3450603" y="654775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5" y="0"/>
                  </a:moveTo>
                  <a:lnTo>
                    <a:pt x="1091" y="580"/>
                  </a:lnTo>
                  <a:lnTo>
                    <a:pt x="95" y="5139"/>
                  </a:lnTo>
                  <a:lnTo>
                    <a:pt x="0" y="6879"/>
                  </a:lnTo>
                  <a:lnTo>
                    <a:pt x="205" y="8907"/>
                  </a:lnTo>
                  <a:lnTo>
                    <a:pt x="205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3450808" y="6547592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0" y="0"/>
                  </a:moveTo>
                  <a:lnTo>
                    <a:pt x="1849" y="162"/>
                  </a:lnTo>
                  <a:lnTo>
                    <a:pt x="0" y="9070"/>
                  </a:lnTo>
                  <a:lnTo>
                    <a:pt x="75" y="982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3450886" y="654754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9" y="0"/>
                  </a:moveTo>
                  <a:lnTo>
                    <a:pt x="0" y="9886"/>
                  </a:lnTo>
                  <a:lnTo>
                    <a:pt x="23" y="10118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3450912" y="654743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4" y="0"/>
                  </a:moveTo>
                  <a:lnTo>
                    <a:pt x="2106" y="107"/>
                  </a:lnTo>
                  <a:lnTo>
                    <a:pt x="0" y="10251"/>
                  </a:lnTo>
                  <a:lnTo>
                    <a:pt x="54" y="10720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3450965" y="654738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09" y="0"/>
                  </a:moveTo>
                  <a:lnTo>
                    <a:pt x="0" y="10755"/>
                  </a:lnTo>
                  <a:lnTo>
                    <a:pt x="26" y="10971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3450994" y="65472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1" y="0"/>
                  </a:moveTo>
                  <a:lnTo>
                    <a:pt x="2283" y="107"/>
                  </a:lnTo>
                  <a:lnTo>
                    <a:pt x="0" y="11102"/>
                  </a:lnTo>
                  <a:lnTo>
                    <a:pt x="56" y="1156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3451054" y="654722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42"/>
                  </a:lnTo>
                  <a:lnTo>
                    <a:pt x="26" y="11857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3451083" y="654716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5" y="0"/>
                  </a:moveTo>
                  <a:lnTo>
                    <a:pt x="0" y="11936"/>
                  </a:lnTo>
                  <a:lnTo>
                    <a:pt x="26" y="12150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3451112" y="654705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8" y="107"/>
                  </a:lnTo>
                  <a:lnTo>
                    <a:pt x="0" y="12284"/>
                  </a:lnTo>
                  <a:lnTo>
                    <a:pt x="56" y="12742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3451166" y="654701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8" y="0"/>
                  </a:moveTo>
                  <a:lnTo>
                    <a:pt x="0" y="12768"/>
                  </a:lnTo>
                  <a:lnTo>
                    <a:pt x="26" y="12981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3451196" y="654690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7"/>
                  </a:lnTo>
                  <a:lnTo>
                    <a:pt x="0" y="13126"/>
                  </a:lnTo>
                  <a:lnTo>
                    <a:pt x="56" y="13583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3451255" y="6546792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7"/>
                  </a:lnTo>
                  <a:lnTo>
                    <a:pt x="0" y="13711"/>
                  </a:lnTo>
                  <a:lnTo>
                    <a:pt x="55" y="14168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3451313" y="654668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46" y="107"/>
                  </a:lnTo>
                  <a:lnTo>
                    <a:pt x="0" y="14297"/>
                  </a:lnTo>
                  <a:lnTo>
                    <a:pt x="55" y="14753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3451368" y="654663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8" y="0"/>
                  </a:moveTo>
                  <a:lnTo>
                    <a:pt x="0" y="14792"/>
                  </a:lnTo>
                  <a:lnTo>
                    <a:pt x="25" y="15003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3451397" y="6546528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7"/>
                  </a:lnTo>
                  <a:lnTo>
                    <a:pt x="0" y="15138"/>
                  </a:lnTo>
                  <a:lnTo>
                    <a:pt x="55" y="15594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3451457" y="654641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5" y="16047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3451542" y="654632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92" y="0"/>
                  </a:moveTo>
                  <a:lnTo>
                    <a:pt x="3340" y="88"/>
                  </a:lnTo>
                  <a:lnTo>
                    <a:pt x="0" y="16154"/>
                  </a:lnTo>
                  <a:lnTo>
                    <a:pt x="88" y="16357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3451644" y="654621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479" y="50"/>
                  </a:moveTo>
                  <a:lnTo>
                    <a:pt x="0" y="16484"/>
                  </a:lnTo>
                  <a:lnTo>
                    <a:pt x="3479" y="50"/>
                  </a:lnTo>
                  <a:close/>
                </a:path>
                <a:path w="3810" h="17145">
                  <a:moveTo>
                    <a:pt x="3581" y="0"/>
                  </a:moveTo>
                  <a:lnTo>
                    <a:pt x="50" y="16586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3451759" y="654609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5"/>
                  </a:lnTo>
                  <a:lnTo>
                    <a:pt x="104" y="17046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3451860" y="65459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97" y="0"/>
                  </a:moveTo>
                  <a:lnTo>
                    <a:pt x="3543" y="152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3452026" y="654588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0" y="17604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3452076" y="654571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93" y="9410"/>
                  </a:lnTo>
                  <a:lnTo>
                    <a:pt x="2159" y="8026"/>
                  </a:lnTo>
                  <a:lnTo>
                    <a:pt x="2463" y="7124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3452247" y="65455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9" y="0"/>
                  </a:moveTo>
                  <a:lnTo>
                    <a:pt x="3789" y="112"/>
                  </a:lnTo>
                  <a:lnTo>
                    <a:pt x="2319" y="7187"/>
                  </a:lnTo>
                  <a:lnTo>
                    <a:pt x="2559" y="6495"/>
                  </a:lnTo>
                  <a:lnTo>
                    <a:pt x="3969" y="0"/>
                  </a:lnTo>
                  <a:close/>
                </a:path>
                <a:path w="4445" h="19050">
                  <a:moveTo>
                    <a:pt x="1816" y="9611"/>
                  </a:moveTo>
                  <a:lnTo>
                    <a:pt x="0" y="18358"/>
                  </a:lnTo>
                  <a:lnTo>
                    <a:pt x="104" y="18579"/>
                  </a:lnTo>
                  <a:lnTo>
                    <a:pt x="1678" y="11010"/>
                  </a:lnTo>
                  <a:lnTo>
                    <a:pt x="1674" y="10826"/>
                  </a:lnTo>
                  <a:lnTo>
                    <a:pt x="1816" y="961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3452347" y="654555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4" y="0"/>
                  </a:moveTo>
                  <a:lnTo>
                    <a:pt x="2522" y="6470"/>
                  </a:lnTo>
                  <a:lnTo>
                    <a:pt x="3944" y="0"/>
                  </a:lnTo>
                  <a:close/>
                </a:path>
                <a:path w="4445" h="19050">
                  <a:moveTo>
                    <a:pt x="1577" y="11024"/>
                  </a:moveTo>
                  <a:lnTo>
                    <a:pt x="0" y="18619"/>
                  </a:lnTo>
                  <a:lnTo>
                    <a:pt x="1584" y="11335"/>
                  </a:lnTo>
                  <a:lnTo>
                    <a:pt x="1577" y="1102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3452402" y="654549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79" y="0"/>
                  </a:moveTo>
                  <a:lnTo>
                    <a:pt x="2571" y="6412"/>
                  </a:lnTo>
                  <a:lnTo>
                    <a:pt x="3979" y="0"/>
                  </a:lnTo>
                  <a:close/>
                </a:path>
                <a:path w="4445" h="19050">
                  <a:moveTo>
                    <a:pt x="1530" y="11422"/>
                  </a:moveTo>
                  <a:lnTo>
                    <a:pt x="0" y="18792"/>
                  </a:lnTo>
                  <a:lnTo>
                    <a:pt x="1538" y="11732"/>
                  </a:lnTo>
                  <a:lnTo>
                    <a:pt x="1530" y="1142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3452459" y="65454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0" y="6351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482" y="11833"/>
                  </a:moveTo>
                  <a:lnTo>
                    <a:pt x="0" y="18971"/>
                  </a:lnTo>
                  <a:lnTo>
                    <a:pt x="1489" y="12142"/>
                  </a:lnTo>
                  <a:lnTo>
                    <a:pt x="1482" y="1183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3452514" y="65453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2" y="0"/>
                  </a:moveTo>
                  <a:lnTo>
                    <a:pt x="2668" y="6293"/>
                  </a:lnTo>
                  <a:lnTo>
                    <a:pt x="4052" y="0"/>
                  </a:lnTo>
                  <a:close/>
                </a:path>
                <a:path w="4445" h="19684">
                  <a:moveTo>
                    <a:pt x="1436" y="12228"/>
                  </a:moveTo>
                  <a:lnTo>
                    <a:pt x="0" y="19143"/>
                  </a:lnTo>
                  <a:lnTo>
                    <a:pt x="1443" y="12537"/>
                  </a:lnTo>
                  <a:lnTo>
                    <a:pt x="1436" y="1222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3452568" y="65453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88" y="0"/>
                  </a:moveTo>
                  <a:lnTo>
                    <a:pt x="2716" y="6235"/>
                  </a:lnTo>
                  <a:lnTo>
                    <a:pt x="4088" y="0"/>
                  </a:lnTo>
                  <a:close/>
                </a:path>
                <a:path w="4445" h="19684">
                  <a:moveTo>
                    <a:pt x="1389" y="12625"/>
                  </a:moveTo>
                  <a:lnTo>
                    <a:pt x="0" y="19316"/>
                  </a:lnTo>
                  <a:lnTo>
                    <a:pt x="1413" y="12854"/>
                  </a:lnTo>
                  <a:lnTo>
                    <a:pt x="1389" y="1262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3452623" y="65452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4" y="0"/>
                  </a:moveTo>
                  <a:lnTo>
                    <a:pt x="2764" y="6176"/>
                  </a:lnTo>
                  <a:lnTo>
                    <a:pt x="4124" y="0"/>
                  </a:lnTo>
                  <a:close/>
                </a:path>
                <a:path w="4445" h="19684">
                  <a:moveTo>
                    <a:pt x="1361" y="12931"/>
                  </a:moveTo>
                  <a:lnTo>
                    <a:pt x="0" y="19488"/>
                  </a:lnTo>
                  <a:lnTo>
                    <a:pt x="1390" y="13138"/>
                  </a:lnTo>
                  <a:lnTo>
                    <a:pt x="1361" y="1293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3452680" y="654520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1" y="0"/>
                  </a:moveTo>
                  <a:lnTo>
                    <a:pt x="2814" y="6116"/>
                  </a:lnTo>
                  <a:lnTo>
                    <a:pt x="4161" y="0"/>
                  </a:lnTo>
                  <a:close/>
                </a:path>
                <a:path w="4445" h="20320">
                  <a:moveTo>
                    <a:pt x="1337" y="13226"/>
                  </a:moveTo>
                  <a:lnTo>
                    <a:pt x="0" y="19667"/>
                  </a:lnTo>
                  <a:lnTo>
                    <a:pt x="1366" y="13433"/>
                  </a:lnTo>
                  <a:lnTo>
                    <a:pt x="1337" y="1322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3452726" y="654515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2" y="0"/>
                  </a:moveTo>
                  <a:lnTo>
                    <a:pt x="2854" y="6067"/>
                  </a:lnTo>
                  <a:lnTo>
                    <a:pt x="4192" y="0"/>
                  </a:lnTo>
                  <a:close/>
                </a:path>
                <a:path w="4445" h="20320">
                  <a:moveTo>
                    <a:pt x="1317" y="13466"/>
                  </a:moveTo>
                  <a:lnTo>
                    <a:pt x="0" y="19812"/>
                  </a:lnTo>
                  <a:lnTo>
                    <a:pt x="1347" y="13665"/>
                  </a:lnTo>
                  <a:lnTo>
                    <a:pt x="1317" y="1346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3452780" y="65451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7" y="0"/>
                  </a:moveTo>
                  <a:lnTo>
                    <a:pt x="2902" y="6009"/>
                  </a:lnTo>
                  <a:lnTo>
                    <a:pt x="4227" y="0"/>
                  </a:lnTo>
                  <a:close/>
                </a:path>
                <a:path w="4445" h="20320">
                  <a:moveTo>
                    <a:pt x="1298" y="13734"/>
                  </a:moveTo>
                  <a:lnTo>
                    <a:pt x="0" y="19985"/>
                  </a:lnTo>
                  <a:lnTo>
                    <a:pt x="1343" y="138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3452835" y="654498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4" y="0"/>
                  </a:moveTo>
                  <a:lnTo>
                    <a:pt x="4174" y="112"/>
                  </a:lnTo>
                  <a:lnTo>
                    <a:pt x="2950" y="6007"/>
                  </a:lnTo>
                  <a:lnTo>
                    <a:pt x="3152" y="5781"/>
                  </a:lnTo>
                  <a:lnTo>
                    <a:pt x="4354" y="0"/>
                  </a:lnTo>
                  <a:close/>
                </a:path>
                <a:path w="4445" h="20954">
                  <a:moveTo>
                    <a:pt x="1293" y="13985"/>
                  </a:moveTo>
                  <a:lnTo>
                    <a:pt x="0" y="20215"/>
                  </a:lnTo>
                  <a:lnTo>
                    <a:pt x="103" y="20434"/>
                  </a:lnTo>
                  <a:lnTo>
                    <a:pt x="1390" y="14248"/>
                  </a:lnTo>
                  <a:lnTo>
                    <a:pt x="1293" y="1398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3452946" y="654487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48" y="5888"/>
                  </a:lnTo>
                  <a:lnTo>
                    <a:pt x="3249" y="5662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5" y="14378"/>
                  </a:moveTo>
                  <a:lnTo>
                    <a:pt x="0" y="20566"/>
                  </a:lnTo>
                  <a:lnTo>
                    <a:pt x="103" y="20786"/>
                  </a:lnTo>
                  <a:lnTo>
                    <a:pt x="1382" y="14641"/>
                  </a:lnTo>
                  <a:lnTo>
                    <a:pt x="1285" y="1437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3453047" y="65448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3" y="0"/>
                  </a:moveTo>
                  <a:lnTo>
                    <a:pt x="3136" y="5724"/>
                  </a:lnTo>
                  <a:lnTo>
                    <a:pt x="4403" y="0"/>
                  </a:lnTo>
                  <a:close/>
                </a:path>
                <a:path w="4445" h="20954">
                  <a:moveTo>
                    <a:pt x="1277" y="14677"/>
                  </a:moveTo>
                  <a:lnTo>
                    <a:pt x="0" y="20827"/>
                  </a:lnTo>
                  <a:lnTo>
                    <a:pt x="1322" y="1480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3453102" y="65447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6" y="0"/>
                  </a:moveTo>
                  <a:lnTo>
                    <a:pt x="3184" y="5656"/>
                  </a:lnTo>
                  <a:lnTo>
                    <a:pt x="4436" y="0"/>
                  </a:lnTo>
                  <a:close/>
                </a:path>
                <a:path w="4445" h="21590">
                  <a:moveTo>
                    <a:pt x="1272" y="14861"/>
                  </a:moveTo>
                  <a:lnTo>
                    <a:pt x="0" y="20990"/>
                  </a:lnTo>
                  <a:lnTo>
                    <a:pt x="1318" y="1498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3453158" y="65447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234" y="5541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268" y="15007"/>
                  </a:moveTo>
                  <a:lnTo>
                    <a:pt x="0" y="21115"/>
                  </a:lnTo>
                  <a:lnTo>
                    <a:pt x="1313" y="1513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3453213" y="65447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7" y="0"/>
                  </a:moveTo>
                  <a:lnTo>
                    <a:pt x="3282" y="5431"/>
                  </a:lnTo>
                  <a:lnTo>
                    <a:pt x="4487" y="0"/>
                  </a:lnTo>
                  <a:close/>
                </a:path>
                <a:path w="5079" h="21590">
                  <a:moveTo>
                    <a:pt x="1264" y="15148"/>
                  </a:moveTo>
                  <a:lnTo>
                    <a:pt x="0" y="21236"/>
                  </a:lnTo>
                  <a:lnTo>
                    <a:pt x="1309" y="1527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3453268" y="65447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330" y="5320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259" y="15289"/>
                  </a:moveTo>
                  <a:lnTo>
                    <a:pt x="0" y="21356"/>
                  </a:lnTo>
                  <a:lnTo>
                    <a:pt x="1305" y="1541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3453323" y="65447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8" y="0"/>
                  </a:moveTo>
                  <a:lnTo>
                    <a:pt x="3378" y="5210"/>
                  </a:lnTo>
                  <a:lnTo>
                    <a:pt x="4538" y="0"/>
                  </a:lnTo>
                  <a:close/>
                </a:path>
                <a:path w="5079" h="21590">
                  <a:moveTo>
                    <a:pt x="1255" y="15431"/>
                  </a:moveTo>
                  <a:lnTo>
                    <a:pt x="0" y="21477"/>
                  </a:lnTo>
                  <a:lnTo>
                    <a:pt x="1300" y="1555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3453377" y="65447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426" y="5099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251" y="15572"/>
                  </a:moveTo>
                  <a:lnTo>
                    <a:pt x="0" y="21597"/>
                  </a:lnTo>
                  <a:lnTo>
                    <a:pt x="1296" y="1569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3453425" y="65447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468" y="5003"/>
                  </a:lnTo>
                  <a:lnTo>
                    <a:pt x="4584" y="0"/>
                  </a:lnTo>
                  <a:close/>
                </a:path>
                <a:path w="5079" h="22225">
                  <a:moveTo>
                    <a:pt x="1247" y="15695"/>
                  </a:moveTo>
                  <a:lnTo>
                    <a:pt x="0" y="21702"/>
                  </a:lnTo>
                  <a:lnTo>
                    <a:pt x="1292" y="1581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3453480" y="65447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501" y="4961"/>
                  </a:lnTo>
                  <a:lnTo>
                    <a:pt x="4609" y="0"/>
                  </a:lnTo>
                  <a:close/>
                </a:path>
                <a:path w="5079" h="22225">
                  <a:moveTo>
                    <a:pt x="1243" y="15837"/>
                  </a:moveTo>
                  <a:lnTo>
                    <a:pt x="0" y="21823"/>
                  </a:lnTo>
                  <a:lnTo>
                    <a:pt x="1288" y="1595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3453535" y="65447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4" y="0"/>
                  </a:moveTo>
                  <a:lnTo>
                    <a:pt x="3534" y="4925"/>
                  </a:lnTo>
                  <a:lnTo>
                    <a:pt x="4634" y="0"/>
                  </a:lnTo>
                  <a:close/>
                </a:path>
                <a:path w="5079" h="22225">
                  <a:moveTo>
                    <a:pt x="1238" y="15978"/>
                  </a:moveTo>
                  <a:lnTo>
                    <a:pt x="0" y="21943"/>
                  </a:lnTo>
                  <a:lnTo>
                    <a:pt x="1284" y="1610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3453589" y="65447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66" y="4888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34" y="16119"/>
                  </a:moveTo>
                  <a:lnTo>
                    <a:pt x="0" y="22064"/>
                  </a:lnTo>
                  <a:lnTo>
                    <a:pt x="1279" y="1624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3453644" y="65447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599" y="4852"/>
                  </a:lnTo>
                  <a:lnTo>
                    <a:pt x="4685" y="0"/>
                  </a:lnTo>
                  <a:close/>
                </a:path>
                <a:path w="5079" h="22859">
                  <a:moveTo>
                    <a:pt x="1230" y="16261"/>
                  </a:moveTo>
                  <a:lnTo>
                    <a:pt x="0" y="22185"/>
                  </a:lnTo>
                  <a:lnTo>
                    <a:pt x="1275" y="163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3453701" y="65447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2" y="9"/>
                  </a:lnTo>
                  <a:lnTo>
                    <a:pt x="3633" y="4820"/>
                  </a:lnTo>
                  <a:lnTo>
                    <a:pt x="3804" y="4739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5" y="16411"/>
                  </a:moveTo>
                  <a:lnTo>
                    <a:pt x="0" y="22314"/>
                  </a:lnTo>
                  <a:lnTo>
                    <a:pt x="1322" y="16673"/>
                  </a:lnTo>
                  <a:lnTo>
                    <a:pt x="1225" y="1641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3453821" y="65447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7" y="0"/>
                  </a:moveTo>
                  <a:lnTo>
                    <a:pt x="4658" y="9"/>
                  </a:lnTo>
                  <a:lnTo>
                    <a:pt x="3673" y="4753"/>
                  </a:lnTo>
                  <a:lnTo>
                    <a:pt x="3845" y="4673"/>
                  </a:lnTo>
                  <a:lnTo>
                    <a:pt x="4817" y="0"/>
                  </a:lnTo>
                  <a:close/>
                </a:path>
                <a:path w="5079" h="22859">
                  <a:moveTo>
                    <a:pt x="1198" y="16671"/>
                  </a:moveTo>
                  <a:lnTo>
                    <a:pt x="0" y="22442"/>
                  </a:lnTo>
                  <a:lnTo>
                    <a:pt x="135" y="22506"/>
                  </a:lnTo>
                  <a:lnTo>
                    <a:pt x="1295" y="16933"/>
                  </a:lnTo>
                  <a:lnTo>
                    <a:pt x="1198" y="1667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3453955" y="65447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67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297"/>
                  </a:moveTo>
                  <a:lnTo>
                    <a:pt x="152" y="22593"/>
                  </a:lnTo>
                  <a:lnTo>
                    <a:pt x="1320" y="1729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3454183" y="65446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7" y="0"/>
                  </a:moveTo>
                  <a:lnTo>
                    <a:pt x="3751" y="4567"/>
                  </a:lnTo>
                  <a:lnTo>
                    <a:pt x="4777" y="0"/>
                  </a:lnTo>
                  <a:close/>
                </a:path>
                <a:path w="5079" h="22859">
                  <a:moveTo>
                    <a:pt x="1104" y="17312"/>
                  </a:moveTo>
                  <a:lnTo>
                    <a:pt x="0" y="22630"/>
                  </a:lnTo>
                  <a:lnTo>
                    <a:pt x="1157" y="1739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3454255" y="65446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5" y="0"/>
                  </a:moveTo>
                  <a:lnTo>
                    <a:pt x="3766" y="4531"/>
                  </a:lnTo>
                  <a:lnTo>
                    <a:pt x="4785" y="0"/>
                  </a:lnTo>
                  <a:close/>
                </a:path>
                <a:path w="5079" h="22859">
                  <a:moveTo>
                    <a:pt x="1092" y="17408"/>
                  </a:moveTo>
                  <a:lnTo>
                    <a:pt x="0" y="22668"/>
                  </a:lnTo>
                  <a:lnTo>
                    <a:pt x="1145" y="1748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3454317" y="65446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3778" y="4510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082" y="17491"/>
                  </a:moveTo>
                  <a:lnTo>
                    <a:pt x="0" y="22702"/>
                  </a:lnTo>
                  <a:lnTo>
                    <a:pt x="1135" y="1757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3454389" y="65446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0" y="0"/>
                  </a:moveTo>
                  <a:lnTo>
                    <a:pt x="3786" y="4507"/>
                  </a:lnTo>
                  <a:lnTo>
                    <a:pt x="4800" y="0"/>
                  </a:lnTo>
                  <a:close/>
                </a:path>
                <a:path w="5079" h="22859">
                  <a:moveTo>
                    <a:pt x="1069" y="17588"/>
                  </a:moveTo>
                  <a:lnTo>
                    <a:pt x="0" y="22740"/>
                  </a:lnTo>
                  <a:lnTo>
                    <a:pt x="1123" y="176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3454461" y="65446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8" y="0"/>
                  </a:moveTo>
                  <a:lnTo>
                    <a:pt x="3795" y="4504"/>
                  </a:lnTo>
                  <a:lnTo>
                    <a:pt x="4808" y="0"/>
                  </a:lnTo>
                  <a:close/>
                </a:path>
                <a:path w="5079" h="22859">
                  <a:moveTo>
                    <a:pt x="1058" y="17684"/>
                  </a:moveTo>
                  <a:lnTo>
                    <a:pt x="0" y="22778"/>
                  </a:lnTo>
                  <a:lnTo>
                    <a:pt x="1111" y="177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3454533" y="6544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9"/>
                  </a:lnTo>
                  <a:lnTo>
                    <a:pt x="3803" y="4506"/>
                  </a:lnTo>
                  <a:lnTo>
                    <a:pt x="3961" y="4491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5" y="17785"/>
                  </a:moveTo>
                  <a:lnTo>
                    <a:pt x="0" y="22821"/>
                  </a:lnTo>
                  <a:lnTo>
                    <a:pt x="135" y="22885"/>
                  </a:lnTo>
                  <a:lnTo>
                    <a:pt x="1160" y="17959"/>
                  </a:lnTo>
                  <a:lnTo>
                    <a:pt x="1045" y="1778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3454679" y="65446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820" y="4496"/>
                  </a:lnTo>
                  <a:lnTo>
                    <a:pt x="4832" y="0"/>
                  </a:lnTo>
                  <a:close/>
                </a:path>
                <a:path w="5079" h="23495">
                  <a:moveTo>
                    <a:pt x="1021" y="17975"/>
                  </a:moveTo>
                  <a:lnTo>
                    <a:pt x="0" y="22894"/>
                  </a:lnTo>
                  <a:lnTo>
                    <a:pt x="1074" y="18056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3454739" y="6544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828" y="4493"/>
                  </a:lnTo>
                  <a:lnTo>
                    <a:pt x="4839" y="0"/>
                  </a:lnTo>
                  <a:close/>
                </a:path>
                <a:path w="5079" h="23495">
                  <a:moveTo>
                    <a:pt x="1011" y="18056"/>
                  </a:moveTo>
                  <a:lnTo>
                    <a:pt x="0" y="22926"/>
                  </a:lnTo>
                  <a:lnTo>
                    <a:pt x="1064" y="1813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3454811" y="65446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3836" y="4490"/>
                  </a:lnTo>
                  <a:lnTo>
                    <a:pt x="4847" y="0"/>
                  </a:lnTo>
                  <a:close/>
                </a:path>
                <a:path w="5079" h="23495">
                  <a:moveTo>
                    <a:pt x="999" y="18152"/>
                  </a:moveTo>
                  <a:lnTo>
                    <a:pt x="0" y="22965"/>
                  </a:lnTo>
                  <a:lnTo>
                    <a:pt x="1052" y="1823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3454883" y="65446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5" y="4488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7" y="18248"/>
                  </a:moveTo>
                  <a:lnTo>
                    <a:pt x="0" y="23003"/>
                  </a:lnTo>
                  <a:lnTo>
                    <a:pt x="1040" y="1832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3454957" y="6544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3" y="4485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5" y="18347"/>
                  </a:moveTo>
                  <a:lnTo>
                    <a:pt x="0" y="23042"/>
                  </a:lnTo>
                  <a:lnTo>
                    <a:pt x="1027" y="184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3455029" y="65446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62" y="4483"/>
                  </a:lnTo>
                  <a:lnTo>
                    <a:pt x="4020" y="4468"/>
                  </a:lnTo>
                  <a:lnTo>
                    <a:pt x="4945" y="24"/>
                  </a:lnTo>
                  <a:close/>
                </a:path>
                <a:path w="5079" h="23495">
                  <a:moveTo>
                    <a:pt x="962" y="18444"/>
                  </a:moveTo>
                  <a:lnTo>
                    <a:pt x="0" y="23081"/>
                  </a:lnTo>
                  <a:lnTo>
                    <a:pt x="135" y="23145"/>
                  </a:lnTo>
                  <a:lnTo>
                    <a:pt x="1077" y="18619"/>
                  </a:lnTo>
                  <a:lnTo>
                    <a:pt x="962" y="1844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3455173" y="65446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79" y="4443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8" y="18602"/>
                  </a:moveTo>
                  <a:lnTo>
                    <a:pt x="0" y="23123"/>
                  </a:lnTo>
                  <a:lnTo>
                    <a:pt x="998" y="186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3455233" y="65446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86" y="4413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34" y="18626"/>
                  </a:moveTo>
                  <a:lnTo>
                    <a:pt x="0" y="23128"/>
                  </a:lnTo>
                  <a:lnTo>
                    <a:pt x="994" y="186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3455307" y="65447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895" y="437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30" y="18654"/>
                  </a:moveTo>
                  <a:lnTo>
                    <a:pt x="0" y="23133"/>
                  </a:lnTo>
                  <a:lnTo>
                    <a:pt x="989" y="187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3455379" y="6544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03" y="4339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5" y="18681"/>
                  </a:moveTo>
                  <a:lnTo>
                    <a:pt x="0" y="23138"/>
                  </a:lnTo>
                  <a:lnTo>
                    <a:pt x="985" y="18729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3455451" y="65447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12" y="430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21" y="18707"/>
                  </a:moveTo>
                  <a:lnTo>
                    <a:pt x="0" y="23143"/>
                  </a:lnTo>
                  <a:lnTo>
                    <a:pt x="980" y="1875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3455523" y="65448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20" y="4268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6" y="18734"/>
                  </a:moveTo>
                  <a:lnTo>
                    <a:pt x="0" y="23148"/>
                  </a:lnTo>
                  <a:lnTo>
                    <a:pt x="975" y="18783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3455597" y="6544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28" y="4236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1" y="18762"/>
                  </a:moveTo>
                  <a:lnTo>
                    <a:pt x="0" y="23153"/>
                  </a:lnTo>
                  <a:lnTo>
                    <a:pt x="971" y="1881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3455669" y="6544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36" y="4205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7" y="18789"/>
                  </a:moveTo>
                  <a:lnTo>
                    <a:pt x="0" y="23158"/>
                  </a:lnTo>
                  <a:lnTo>
                    <a:pt x="966" y="1883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3455729" y="65448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42" y="4179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3" y="18811"/>
                  </a:moveTo>
                  <a:lnTo>
                    <a:pt x="0" y="23162"/>
                  </a:lnTo>
                  <a:lnTo>
                    <a:pt x="962" y="1886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3455801" y="65449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49" y="4148"/>
                  </a:lnTo>
                  <a:lnTo>
                    <a:pt x="4106" y="4143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99" y="18838"/>
                  </a:moveTo>
                  <a:lnTo>
                    <a:pt x="0" y="23167"/>
                  </a:lnTo>
                  <a:lnTo>
                    <a:pt x="135" y="23231"/>
                  </a:lnTo>
                  <a:lnTo>
                    <a:pt x="1027" y="18944"/>
                  </a:lnTo>
                  <a:lnTo>
                    <a:pt x="899" y="1883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3455947" y="65449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65" y="4085"/>
                  </a:lnTo>
                  <a:lnTo>
                    <a:pt x="4121" y="4080"/>
                  </a:lnTo>
                  <a:lnTo>
                    <a:pt x="4958" y="56"/>
                  </a:lnTo>
                  <a:lnTo>
                    <a:pt x="4813" y="0"/>
                  </a:lnTo>
                  <a:close/>
                </a:path>
                <a:path w="5079" h="23495">
                  <a:moveTo>
                    <a:pt x="889" y="18893"/>
                  </a:moveTo>
                  <a:lnTo>
                    <a:pt x="0" y="23178"/>
                  </a:lnTo>
                  <a:lnTo>
                    <a:pt x="135" y="23241"/>
                  </a:lnTo>
                  <a:lnTo>
                    <a:pt x="1018" y="18998"/>
                  </a:lnTo>
                  <a:lnTo>
                    <a:pt x="889" y="1889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3456091" y="65450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80" y="4023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80" y="18946"/>
                  </a:moveTo>
                  <a:lnTo>
                    <a:pt x="0" y="23188"/>
                  </a:lnTo>
                  <a:lnTo>
                    <a:pt x="939" y="1899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3456140" y="6545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024"/>
                  </a:moveTo>
                  <a:lnTo>
                    <a:pt x="0" y="23190"/>
                  </a:lnTo>
                  <a:lnTo>
                    <a:pt x="939" y="19024"/>
                  </a:lnTo>
                  <a:close/>
                </a:path>
                <a:path w="5079" h="23495">
                  <a:moveTo>
                    <a:pt x="1003" y="19075"/>
                  </a:moveTo>
                  <a:lnTo>
                    <a:pt x="76" y="23228"/>
                  </a:lnTo>
                  <a:lnTo>
                    <a:pt x="1003" y="19075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3987" y="4000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076" y="4000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3456298" y="6545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1" y="3934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7" y="19024"/>
                  </a:moveTo>
                  <a:lnTo>
                    <a:pt x="0" y="23202"/>
                  </a:lnTo>
                  <a:lnTo>
                    <a:pt x="926" y="1907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3456370" y="65451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08" y="3903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63" y="19050"/>
                  </a:moveTo>
                  <a:lnTo>
                    <a:pt x="0" y="23207"/>
                  </a:lnTo>
                  <a:lnTo>
                    <a:pt x="922" y="190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3456441" y="6545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4016" y="3872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8" y="19077"/>
                  </a:moveTo>
                  <a:lnTo>
                    <a:pt x="0" y="23212"/>
                  </a:lnTo>
                  <a:lnTo>
                    <a:pt x="917" y="1912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3456508" y="6545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164"/>
                  </a:moveTo>
                  <a:lnTo>
                    <a:pt x="0" y="23228"/>
                  </a:lnTo>
                  <a:lnTo>
                    <a:pt x="914" y="19164"/>
                  </a:lnTo>
                  <a:close/>
                </a:path>
                <a:path w="5079" h="23495">
                  <a:moveTo>
                    <a:pt x="977" y="19215"/>
                  </a:moveTo>
                  <a:lnTo>
                    <a:pt x="76" y="23253"/>
                  </a:lnTo>
                  <a:lnTo>
                    <a:pt x="977" y="19215"/>
                  </a:lnTo>
                  <a:close/>
                </a:path>
                <a:path w="5079" h="23495">
                  <a:moveTo>
                    <a:pt x="4889" y="38"/>
                  </a:moveTo>
                  <a:lnTo>
                    <a:pt x="4025" y="3848"/>
                  </a:lnTo>
                  <a:lnTo>
                    <a:pt x="4889" y="38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102" y="3848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3456648" y="6545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37" y="3783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5" y="19154"/>
                  </a:moveTo>
                  <a:lnTo>
                    <a:pt x="0" y="23227"/>
                  </a:lnTo>
                  <a:lnTo>
                    <a:pt x="904" y="19203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3456720" y="65452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45" y="3752"/>
                  </a:lnTo>
                  <a:lnTo>
                    <a:pt x="4201" y="3748"/>
                  </a:lnTo>
                  <a:lnTo>
                    <a:pt x="4969" y="56"/>
                  </a:lnTo>
                  <a:lnTo>
                    <a:pt x="4824" y="0"/>
                  </a:lnTo>
                  <a:close/>
                </a:path>
                <a:path w="5079" h="23495">
                  <a:moveTo>
                    <a:pt x="841" y="19181"/>
                  </a:moveTo>
                  <a:lnTo>
                    <a:pt x="0" y="23232"/>
                  </a:lnTo>
                  <a:lnTo>
                    <a:pt x="135" y="23295"/>
                  </a:lnTo>
                  <a:lnTo>
                    <a:pt x="969" y="19287"/>
                  </a:lnTo>
                  <a:lnTo>
                    <a:pt x="841" y="1918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3456863" y="6545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0" y="3690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32" y="19235"/>
                  </a:moveTo>
                  <a:lnTo>
                    <a:pt x="0" y="23242"/>
                  </a:lnTo>
                  <a:lnTo>
                    <a:pt x="891" y="1928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3456938" y="65453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68" y="3658"/>
                  </a:lnTo>
                  <a:lnTo>
                    <a:pt x="4224" y="3654"/>
                  </a:lnTo>
                  <a:lnTo>
                    <a:pt x="4972" y="56"/>
                  </a:lnTo>
                  <a:lnTo>
                    <a:pt x="4827" y="0"/>
                  </a:lnTo>
                  <a:close/>
                </a:path>
                <a:path w="5079" h="23495">
                  <a:moveTo>
                    <a:pt x="827" y="19263"/>
                  </a:moveTo>
                  <a:lnTo>
                    <a:pt x="0" y="23247"/>
                  </a:lnTo>
                  <a:lnTo>
                    <a:pt x="135" y="23310"/>
                  </a:lnTo>
                  <a:lnTo>
                    <a:pt x="955" y="19368"/>
                  </a:lnTo>
                  <a:lnTo>
                    <a:pt x="827" y="19263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3457081" y="6545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82" y="3596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8" y="19316"/>
                  </a:moveTo>
                  <a:lnTo>
                    <a:pt x="0" y="23257"/>
                  </a:lnTo>
                  <a:lnTo>
                    <a:pt x="877" y="1936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3457142" y="65454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89" y="3570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14" y="19339"/>
                  </a:moveTo>
                  <a:lnTo>
                    <a:pt x="0" y="23261"/>
                  </a:lnTo>
                  <a:lnTo>
                    <a:pt x="873" y="1938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3457213" y="65454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96" y="3539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9" y="19366"/>
                  </a:moveTo>
                  <a:lnTo>
                    <a:pt x="0" y="23266"/>
                  </a:lnTo>
                  <a:lnTo>
                    <a:pt x="868" y="19414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3457288" y="6545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04" y="3508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5" y="19393"/>
                  </a:moveTo>
                  <a:lnTo>
                    <a:pt x="0" y="23271"/>
                  </a:lnTo>
                  <a:lnTo>
                    <a:pt x="864" y="1944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3457360" y="6545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1" y="3477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800" y="19420"/>
                  </a:moveTo>
                  <a:lnTo>
                    <a:pt x="0" y="23276"/>
                  </a:lnTo>
                  <a:lnTo>
                    <a:pt x="859" y="194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3457431" y="6545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19" y="3446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6" y="19447"/>
                  </a:moveTo>
                  <a:lnTo>
                    <a:pt x="0" y="23281"/>
                  </a:lnTo>
                  <a:lnTo>
                    <a:pt x="855" y="194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3457503" y="65455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26" y="3415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1" y="19474"/>
                  </a:moveTo>
                  <a:lnTo>
                    <a:pt x="0" y="23286"/>
                  </a:lnTo>
                  <a:lnTo>
                    <a:pt x="851" y="1951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3457578" y="65456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34" y="3383"/>
                  </a:lnTo>
                  <a:lnTo>
                    <a:pt x="4291" y="3378"/>
                  </a:lnTo>
                  <a:lnTo>
                    <a:pt x="4982" y="56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789" y="19492"/>
                  </a:moveTo>
                  <a:lnTo>
                    <a:pt x="0" y="23292"/>
                  </a:lnTo>
                  <a:lnTo>
                    <a:pt x="135" y="23355"/>
                  </a:lnTo>
                  <a:lnTo>
                    <a:pt x="926" y="19553"/>
                  </a:lnTo>
                  <a:lnTo>
                    <a:pt x="789" y="1949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3457710" y="6545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48" y="3326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9" y="19498"/>
                  </a:moveTo>
                  <a:lnTo>
                    <a:pt x="0" y="23301"/>
                  </a:lnTo>
                  <a:lnTo>
                    <a:pt x="852" y="1952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3457782" y="6545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55" y="3295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90" y="19501"/>
                  </a:moveTo>
                  <a:lnTo>
                    <a:pt x="0" y="23306"/>
                  </a:lnTo>
                  <a:lnTo>
                    <a:pt x="853" y="1952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3457854" y="65457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63" y="3264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90" y="19505"/>
                  </a:moveTo>
                  <a:lnTo>
                    <a:pt x="0" y="23311"/>
                  </a:lnTo>
                  <a:lnTo>
                    <a:pt x="853" y="19532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3457928" y="6545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0" y="323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90" y="19508"/>
                  </a:moveTo>
                  <a:lnTo>
                    <a:pt x="0" y="23316"/>
                  </a:lnTo>
                  <a:lnTo>
                    <a:pt x="853" y="1953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3458000" y="65457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78" y="320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1" y="19511"/>
                  </a:moveTo>
                  <a:lnTo>
                    <a:pt x="0" y="23321"/>
                  </a:lnTo>
                  <a:lnTo>
                    <a:pt x="854" y="1953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3458072" y="65458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85" y="3170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5"/>
                  </a:moveTo>
                  <a:lnTo>
                    <a:pt x="0" y="23326"/>
                  </a:lnTo>
                  <a:lnTo>
                    <a:pt x="854" y="1954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3458132" y="6545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2" y="314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7"/>
                  </a:moveTo>
                  <a:lnTo>
                    <a:pt x="0" y="23330"/>
                  </a:lnTo>
                  <a:lnTo>
                    <a:pt x="854" y="1954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3458206" y="6545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199" y="3112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1"/>
                  </a:moveTo>
                  <a:lnTo>
                    <a:pt x="0" y="23335"/>
                  </a:lnTo>
                  <a:lnTo>
                    <a:pt x="855" y="1954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3458278" y="65458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7" y="308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4"/>
                  </a:moveTo>
                  <a:lnTo>
                    <a:pt x="0" y="23340"/>
                  </a:lnTo>
                  <a:lnTo>
                    <a:pt x="855" y="1955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3458350" y="6545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4" y="3050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2" y="19527"/>
                  </a:moveTo>
                  <a:lnTo>
                    <a:pt x="0" y="23345"/>
                  </a:lnTo>
                  <a:lnTo>
                    <a:pt x="856" y="195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3458422" y="65459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2" y="3019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31"/>
                  </a:moveTo>
                  <a:lnTo>
                    <a:pt x="0" y="23350"/>
                  </a:lnTo>
                  <a:lnTo>
                    <a:pt x="856" y="1955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3458493" y="65459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9" y="2988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3" y="19534"/>
                  </a:moveTo>
                  <a:lnTo>
                    <a:pt x="0" y="23356"/>
                  </a:lnTo>
                  <a:lnTo>
                    <a:pt x="856" y="1956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3458556" y="65460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2" y="2961"/>
                  </a:moveTo>
                  <a:close/>
                </a:path>
                <a:path w="5079" h="23495">
                  <a:moveTo>
                    <a:pt x="4851" y="0"/>
                  </a:moveTo>
                  <a:lnTo>
                    <a:pt x="4236" y="2961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3" y="19537"/>
                  </a:moveTo>
                  <a:lnTo>
                    <a:pt x="0" y="23360"/>
                  </a:lnTo>
                  <a:lnTo>
                    <a:pt x="857" y="1956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3458628" y="65460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3" y="2932"/>
                  </a:lnTo>
                  <a:lnTo>
                    <a:pt x="4288" y="3083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4" y="19540"/>
                  </a:moveTo>
                  <a:lnTo>
                    <a:pt x="0" y="23365"/>
                  </a:lnTo>
                  <a:lnTo>
                    <a:pt x="857" y="1956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3458700" y="6546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0" y="2904"/>
                  </a:lnTo>
                  <a:lnTo>
                    <a:pt x="4277" y="3138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1" y="19553"/>
                  </a:moveTo>
                  <a:lnTo>
                    <a:pt x="0" y="23370"/>
                  </a:lnTo>
                  <a:lnTo>
                    <a:pt x="861" y="19553"/>
                  </a:lnTo>
                  <a:close/>
                </a:path>
                <a:path w="5079" h="23495">
                  <a:moveTo>
                    <a:pt x="795" y="19541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3458772" y="6546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7" y="2875"/>
                  </a:lnTo>
                  <a:lnTo>
                    <a:pt x="4267" y="3194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68" y="19524"/>
                  </a:moveTo>
                  <a:lnTo>
                    <a:pt x="0" y="23375"/>
                  </a:lnTo>
                  <a:lnTo>
                    <a:pt x="868" y="19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3458844" y="6546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4" y="2847"/>
                  </a:lnTo>
                  <a:lnTo>
                    <a:pt x="4256" y="3250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75" y="19495"/>
                  </a:moveTo>
                  <a:lnTo>
                    <a:pt x="0" y="23380"/>
                  </a:lnTo>
                  <a:lnTo>
                    <a:pt x="875" y="1949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3458918" y="6546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7"/>
                  </a:lnTo>
                  <a:lnTo>
                    <a:pt x="4245" y="3307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82" y="19465"/>
                  </a:moveTo>
                  <a:lnTo>
                    <a:pt x="0" y="23385"/>
                  </a:lnTo>
                  <a:lnTo>
                    <a:pt x="882" y="1946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3458990" y="65461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78" y="2789"/>
                  </a:lnTo>
                  <a:lnTo>
                    <a:pt x="4235" y="3363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89" y="19437"/>
                  </a:moveTo>
                  <a:lnTo>
                    <a:pt x="0" y="23390"/>
                  </a:lnTo>
                  <a:lnTo>
                    <a:pt x="889" y="1943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3459050" y="6546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4" y="2765"/>
                  </a:lnTo>
                  <a:lnTo>
                    <a:pt x="4226" y="3410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95" y="19412"/>
                  </a:moveTo>
                  <a:lnTo>
                    <a:pt x="0" y="23394"/>
                  </a:lnTo>
                  <a:lnTo>
                    <a:pt x="895" y="19412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3459122" y="6546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1" y="2736"/>
                  </a:lnTo>
                  <a:lnTo>
                    <a:pt x="4215" y="346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2" y="19383"/>
                  </a:moveTo>
                  <a:lnTo>
                    <a:pt x="0" y="23399"/>
                  </a:lnTo>
                  <a:lnTo>
                    <a:pt x="902" y="1938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3459196" y="65462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8" y="2707"/>
                  </a:lnTo>
                  <a:lnTo>
                    <a:pt x="4205" y="3523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0" y="19354"/>
                  </a:moveTo>
                  <a:lnTo>
                    <a:pt x="0" y="23405"/>
                  </a:lnTo>
                  <a:lnTo>
                    <a:pt x="910" y="19354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3459268" y="65462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5" y="2678"/>
                  </a:lnTo>
                  <a:lnTo>
                    <a:pt x="4194" y="357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7" y="19325"/>
                  </a:moveTo>
                  <a:lnTo>
                    <a:pt x="0" y="23410"/>
                  </a:lnTo>
                  <a:lnTo>
                    <a:pt x="917" y="1932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3459340" y="65463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24" y="3553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4" y="19296"/>
                  </a:moveTo>
                  <a:lnTo>
                    <a:pt x="0" y="23415"/>
                  </a:lnTo>
                  <a:lnTo>
                    <a:pt x="924" y="1929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3459412" y="6546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4" y="360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1" y="19267"/>
                  </a:moveTo>
                  <a:lnTo>
                    <a:pt x="0" y="23420"/>
                  </a:lnTo>
                  <a:lnTo>
                    <a:pt x="931" y="1926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3459484" y="65463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03" y="3664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38" y="19238"/>
                  </a:moveTo>
                  <a:lnTo>
                    <a:pt x="0" y="23425"/>
                  </a:lnTo>
                  <a:lnTo>
                    <a:pt x="938" y="1923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3459556" y="65464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5" y="3713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935" y="19213"/>
                  </a:moveTo>
                  <a:lnTo>
                    <a:pt x="0" y="23433"/>
                  </a:lnTo>
                  <a:lnTo>
                    <a:pt x="935" y="1921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3459623" y="6546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079" y="3768"/>
                  </a:lnTo>
                  <a:lnTo>
                    <a:pt x="4924" y="69"/>
                  </a:lnTo>
                  <a:close/>
                </a:path>
                <a:path w="5079" h="23495">
                  <a:moveTo>
                    <a:pt x="946" y="19183"/>
                  </a:moveTo>
                  <a:lnTo>
                    <a:pt x="0" y="23410"/>
                  </a:lnTo>
                  <a:lnTo>
                    <a:pt x="946" y="1918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3459701" y="65465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3" y="3781"/>
                  </a:lnTo>
                  <a:lnTo>
                    <a:pt x="4911" y="69"/>
                  </a:lnTo>
                  <a:close/>
                </a:path>
                <a:path w="5079" h="23495">
                  <a:moveTo>
                    <a:pt x="948" y="19112"/>
                  </a:moveTo>
                  <a:lnTo>
                    <a:pt x="0" y="23346"/>
                  </a:lnTo>
                  <a:lnTo>
                    <a:pt x="948" y="1911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3459778" y="65465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7" y="3795"/>
                  </a:lnTo>
                  <a:lnTo>
                    <a:pt x="4898" y="69"/>
                  </a:lnTo>
                  <a:close/>
                </a:path>
                <a:path w="5079" h="23495">
                  <a:moveTo>
                    <a:pt x="949" y="19041"/>
                  </a:moveTo>
                  <a:lnTo>
                    <a:pt x="0" y="23282"/>
                  </a:lnTo>
                  <a:lnTo>
                    <a:pt x="949" y="1904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3459855" y="6546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0" y="3809"/>
                  </a:lnTo>
                  <a:lnTo>
                    <a:pt x="4885" y="69"/>
                  </a:lnTo>
                  <a:close/>
                </a:path>
                <a:path w="5079" h="23495">
                  <a:moveTo>
                    <a:pt x="951" y="18970"/>
                  </a:moveTo>
                  <a:lnTo>
                    <a:pt x="0" y="23219"/>
                  </a:lnTo>
                  <a:lnTo>
                    <a:pt x="951" y="1897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3459935" y="65467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4" y="3823"/>
                  </a:lnTo>
                  <a:lnTo>
                    <a:pt x="4871" y="69"/>
                  </a:lnTo>
                  <a:close/>
                </a:path>
                <a:path w="5079" h="23495">
                  <a:moveTo>
                    <a:pt x="952" y="18896"/>
                  </a:moveTo>
                  <a:lnTo>
                    <a:pt x="0" y="23153"/>
                  </a:lnTo>
                  <a:lnTo>
                    <a:pt x="952" y="1889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3460000" y="65467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4000" y="3834"/>
                  </a:lnTo>
                  <a:lnTo>
                    <a:pt x="4860" y="69"/>
                  </a:lnTo>
                  <a:close/>
                </a:path>
                <a:path w="5079" h="23495">
                  <a:moveTo>
                    <a:pt x="954" y="18837"/>
                  </a:moveTo>
                  <a:lnTo>
                    <a:pt x="0" y="23099"/>
                  </a:lnTo>
                  <a:lnTo>
                    <a:pt x="954" y="1883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3460078" y="65468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84" y="3848"/>
                  </a:lnTo>
                  <a:lnTo>
                    <a:pt x="4847" y="69"/>
                  </a:lnTo>
                  <a:close/>
                </a:path>
                <a:path w="5079" h="23495">
                  <a:moveTo>
                    <a:pt x="955" y="18766"/>
                  </a:moveTo>
                  <a:lnTo>
                    <a:pt x="0" y="23036"/>
                  </a:lnTo>
                  <a:lnTo>
                    <a:pt x="955" y="18766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3460155" y="65469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8" y="3861"/>
                  </a:lnTo>
                  <a:lnTo>
                    <a:pt x="4833" y="69"/>
                  </a:lnTo>
                  <a:close/>
                </a:path>
                <a:path w="5079" h="23495">
                  <a:moveTo>
                    <a:pt x="957" y="18695"/>
                  </a:moveTo>
                  <a:lnTo>
                    <a:pt x="0" y="22972"/>
                  </a:lnTo>
                  <a:lnTo>
                    <a:pt x="957" y="1869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3460235" y="6546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52" y="3875"/>
                  </a:lnTo>
                  <a:lnTo>
                    <a:pt x="4820" y="69"/>
                  </a:lnTo>
                  <a:close/>
                </a:path>
                <a:path w="5079" h="23495">
                  <a:moveTo>
                    <a:pt x="958" y="18622"/>
                  </a:moveTo>
                  <a:lnTo>
                    <a:pt x="0" y="22906"/>
                  </a:lnTo>
                  <a:lnTo>
                    <a:pt x="958" y="186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3460313" y="65470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6" y="3889"/>
                  </a:lnTo>
                  <a:lnTo>
                    <a:pt x="4806" y="69"/>
                  </a:lnTo>
                  <a:close/>
                </a:path>
                <a:path w="5079" h="22859">
                  <a:moveTo>
                    <a:pt x="960" y="18550"/>
                  </a:moveTo>
                  <a:lnTo>
                    <a:pt x="0" y="22842"/>
                  </a:lnTo>
                  <a:lnTo>
                    <a:pt x="960" y="1855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3460390" y="65471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9" y="3903"/>
                  </a:lnTo>
                  <a:lnTo>
                    <a:pt x="4793" y="69"/>
                  </a:lnTo>
                  <a:close/>
                </a:path>
                <a:path w="5079" h="22859">
                  <a:moveTo>
                    <a:pt x="961" y="18479"/>
                  </a:moveTo>
                  <a:lnTo>
                    <a:pt x="0" y="22778"/>
                  </a:lnTo>
                  <a:lnTo>
                    <a:pt x="961" y="1847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3460467" y="65472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3" y="3916"/>
                  </a:lnTo>
                  <a:lnTo>
                    <a:pt x="4780" y="69"/>
                  </a:lnTo>
                  <a:close/>
                </a:path>
                <a:path w="5079" h="22859">
                  <a:moveTo>
                    <a:pt x="963" y="18408"/>
                  </a:moveTo>
                  <a:lnTo>
                    <a:pt x="0" y="22715"/>
                  </a:lnTo>
                  <a:lnTo>
                    <a:pt x="963" y="1840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3460532" y="65472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6" y="0"/>
                  </a:moveTo>
                  <a:lnTo>
                    <a:pt x="3890" y="3928"/>
                  </a:lnTo>
                  <a:lnTo>
                    <a:pt x="4769" y="69"/>
                  </a:lnTo>
                  <a:close/>
                </a:path>
                <a:path w="5079" h="22859">
                  <a:moveTo>
                    <a:pt x="964" y="18349"/>
                  </a:moveTo>
                  <a:lnTo>
                    <a:pt x="0" y="22661"/>
                  </a:lnTo>
                  <a:lnTo>
                    <a:pt x="964" y="1834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3460612" y="65473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73" y="3942"/>
                  </a:lnTo>
                  <a:lnTo>
                    <a:pt x="4755" y="69"/>
                  </a:lnTo>
                  <a:close/>
                </a:path>
                <a:path w="5079" h="22859">
                  <a:moveTo>
                    <a:pt x="964" y="18275"/>
                  </a:moveTo>
                  <a:lnTo>
                    <a:pt x="0" y="22595"/>
                  </a:lnTo>
                  <a:lnTo>
                    <a:pt x="964" y="182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3460690" y="6547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857" y="3955"/>
                  </a:lnTo>
                  <a:lnTo>
                    <a:pt x="4742" y="69"/>
                  </a:lnTo>
                  <a:close/>
                </a:path>
                <a:path w="5079" h="22859">
                  <a:moveTo>
                    <a:pt x="961" y="18205"/>
                  </a:moveTo>
                  <a:lnTo>
                    <a:pt x="0" y="22531"/>
                  </a:lnTo>
                  <a:lnTo>
                    <a:pt x="961" y="1820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3460767" y="65474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6" y="0"/>
                  </a:moveTo>
                  <a:lnTo>
                    <a:pt x="3841" y="3969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8" y="18134"/>
                  </a:moveTo>
                  <a:lnTo>
                    <a:pt x="0" y="22467"/>
                  </a:lnTo>
                  <a:lnTo>
                    <a:pt x="958" y="1813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3460844" y="65475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5" y="3983"/>
                  </a:lnTo>
                  <a:lnTo>
                    <a:pt x="4715" y="69"/>
                  </a:lnTo>
                  <a:close/>
                </a:path>
                <a:path w="5079" h="22859">
                  <a:moveTo>
                    <a:pt x="955" y="18064"/>
                  </a:moveTo>
                  <a:lnTo>
                    <a:pt x="0" y="22404"/>
                  </a:lnTo>
                  <a:lnTo>
                    <a:pt x="969" y="1807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3460924" y="65476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8" y="3997"/>
                  </a:lnTo>
                  <a:lnTo>
                    <a:pt x="4701" y="69"/>
                  </a:lnTo>
                  <a:close/>
                </a:path>
                <a:path w="5079" h="22859">
                  <a:moveTo>
                    <a:pt x="952" y="17991"/>
                  </a:moveTo>
                  <a:lnTo>
                    <a:pt x="0" y="22338"/>
                  </a:lnTo>
                  <a:lnTo>
                    <a:pt x="970" y="17997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3461002" y="65476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92" y="4010"/>
                  </a:lnTo>
                  <a:lnTo>
                    <a:pt x="4688" y="69"/>
                  </a:lnTo>
                  <a:close/>
                </a:path>
                <a:path w="5079" h="22859">
                  <a:moveTo>
                    <a:pt x="950" y="17921"/>
                  </a:moveTo>
                  <a:lnTo>
                    <a:pt x="0" y="22274"/>
                  </a:lnTo>
                  <a:lnTo>
                    <a:pt x="972" y="1792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3461067" y="65477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779" y="4022"/>
                  </a:lnTo>
                  <a:lnTo>
                    <a:pt x="4677" y="69"/>
                  </a:lnTo>
                  <a:close/>
                </a:path>
                <a:path w="5079" h="22225">
                  <a:moveTo>
                    <a:pt x="948" y="17861"/>
                  </a:moveTo>
                  <a:lnTo>
                    <a:pt x="0" y="22221"/>
                  </a:lnTo>
                  <a:lnTo>
                    <a:pt x="973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3461144" y="65478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63" y="4035"/>
                  </a:lnTo>
                  <a:lnTo>
                    <a:pt x="4664" y="69"/>
                  </a:lnTo>
                  <a:close/>
                </a:path>
                <a:path w="5079" h="22225">
                  <a:moveTo>
                    <a:pt x="946" y="17791"/>
                  </a:moveTo>
                  <a:lnTo>
                    <a:pt x="0" y="22157"/>
                  </a:lnTo>
                  <a:lnTo>
                    <a:pt x="974" y="1779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3461222" y="65478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47" y="4049"/>
                  </a:lnTo>
                  <a:lnTo>
                    <a:pt x="4650" y="69"/>
                  </a:lnTo>
                  <a:close/>
                </a:path>
                <a:path w="5079" h="22225">
                  <a:moveTo>
                    <a:pt x="945" y="17720"/>
                  </a:moveTo>
                  <a:lnTo>
                    <a:pt x="0" y="22093"/>
                  </a:lnTo>
                  <a:lnTo>
                    <a:pt x="976" y="1772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3461302" y="65479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30" y="4063"/>
                  </a:lnTo>
                  <a:lnTo>
                    <a:pt x="4637" y="69"/>
                  </a:lnTo>
                  <a:close/>
                </a:path>
                <a:path w="5079" h="22225">
                  <a:moveTo>
                    <a:pt x="977" y="17652"/>
                  </a:moveTo>
                  <a:lnTo>
                    <a:pt x="0" y="22027"/>
                  </a:lnTo>
                  <a:lnTo>
                    <a:pt x="977" y="1765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3461379" y="65480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14" y="4077"/>
                  </a:lnTo>
                  <a:lnTo>
                    <a:pt x="4624" y="68"/>
                  </a:lnTo>
                  <a:close/>
                </a:path>
                <a:path w="5079" h="22225">
                  <a:moveTo>
                    <a:pt x="979" y="17581"/>
                  </a:moveTo>
                  <a:lnTo>
                    <a:pt x="0" y="21963"/>
                  </a:lnTo>
                  <a:lnTo>
                    <a:pt x="979" y="1758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3461456" y="65481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89" y="4134"/>
                  </a:lnTo>
                  <a:lnTo>
                    <a:pt x="3733" y="4284"/>
                  </a:lnTo>
                  <a:lnTo>
                    <a:pt x="4610" y="68"/>
                  </a:lnTo>
                  <a:close/>
                </a:path>
                <a:path w="5079" h="22225">
                  <a:moveTo>
                    <a:pt x="980" y="17510"/>
                  </a:moveTo>
                  <a:lnTo>
                    <a:pt x="0" y="21900"/>
                  </a:lnTo>
                  <a:lnTo>
                    <a:pt x="980" y="175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3461534" y="654817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8" y="4221"/>
                  </a:lnTo>
                  <a:lnTo>
                    <a:pt x="3702" y="4371"/>
                  </a:lnTo>
                  <a:lnTo>
                    <a:pt x="4597" y="68"/>
                  </a:lnTo>
                  <a:close/>
                </a:path>
                <a:path w="5079" h="22225">
                  <a:moveTo>
                    <a:pt x="982" y="17440"/>
                  </a:moveTo>
                  <a:lnTo>
                    <a:pt x="0" y="21836"/>
                  </a:lnTo>
                  <a:lnTo>
                    <a:pt x="982" y="174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3461603" y="65482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0" y="0"/>
                  </a:moveTo>
                  <a:lnTo>
                    <a:pt x="3628" y="4294"/>
                  </a:lnTo>
                  <a:lnTo>
                    <a:pt x="3672" y="4444"/>
                  </a:lnTo>
                  <a:lnTo>
                    <a:pt x="4582" y="68"/>
                  </a:lnTo>
                  <a:close/>
                </a:path>
                <a:path w="5079" h="22225">
                  <a:moveTo>
                    <a:pt x="979" y="17380"/>
                  </a:moveTo>
                  <a:lnTo>
                    <a:pt x="0" y="21765"/>
                  </a:lnTo>
                  <a:lnTo>
                    <a:pt x="979" y="173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3461691" y="65483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7" y="4384"/>
                  </a:lnTo>
                  <a:lnTo>
                    <a:pt x="3631" y="4533"/>
                  </a:lnTo>
                  <a:lnTo>
                    <a:pt x="4437" y="662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73" y="17307"/>
                  </a:moveTo>
                  <a:lnTo>
                    <a:pt x="0" y="21660"/>
                  </a:lnTo>
                  <a:lnTo>
                    <a:pt x="973" y="1730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3461776" y="654837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7" y="0"/>
                  </a:moveTo>
                  <a:lnTo>
                    <a:pt x="3548" y="4470"/>
                  </a:lnTo>
                  <a:lnTo>
                    <a:pt x="3592" y="4620"/>
                  </a:lnTo>
                  <a:lnTo>
                    <a:pt x="4431" y="592"/>
                  </a:lnTo>
                  <a:lnTo>
                    <a:pt x="4477" y="0"/>
                  </a:lnTo>
                  <a:close/>
                </a:path>
                <a:path w="5079" h="21590">
                  <a:moveTo>
                    <a:pt x="966" y="17236"/>
                  </a:moveTo>
                  <a:lnTo>
                    <a:pt x="0" y="21559"/>
                  </a:lnTo>
                  <a:lnTo>
                    <a:pt x="966" y="1723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3461861" y="65484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6" y="0"/>
                  </a:moveTo>
                  <a:lnTo>
                    <a:pt x="3509" y="4557"/>
                  </a:lnTo>
                  <a:lnTo>
                    <a:pt x="3553" y="4707"/>
                  </a:lnTo>
                  <a:lnTo>
                    <a:pt x="4424" y="521"/>
                  </a:lnTo>
                  <a:lnTo>
                    <a:pt x="4456" y="0"/>
                  </a:lnTo>
                  <a:close/>
                </a:path>
                <a:path w="5079" h="21590">
                  <a:moveTo>
                    <a:pt x="960" y="17166"/>
                  </a:moveTo>
                  <a:lnTo>
                    <a:pt x="0" y="21458"/>
                  </a:lnTo>
                  <a:lnTo>
                    <a:pt x="960" y="171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3461946" y="65485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70" y="4641"/>
                  </a:lnTo>
                  <a:lnTo>
                    <a:pt x="3514" y="4790"/>
                  </a:lnTo>
                  <a:lnTo>
                    <a:pt x="4418" y="44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54" y="17092"/>
                  </a:moveTo>
                  <a:lnTo>
                    <a:pt x="0" y="21353"/>
                  </a:lnTo>
                  <a:lnTo>
                    <a:pt x="954" y="1709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3462034" y="654863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30" y="4695"/>
                  </a:lnTo>
                  <a:lnTo>
                    <a:pt x="3474" y="4844"/>
                  </a:lnTo>
                  <a:lnTo>
                    <a:pt x="4411" y="339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7" y="16983"/>
                  </a:moveTo>
                  <a:lnTo>
                    <a:pt x="0" y="21214"/>
                  </a:lnTo>
                  <a:lnTo>
                    <a:pt x="947" y="169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3462119" y="65487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91" y="4748"/>
                  </a:lnTo>
                  <a:lnTo>
                    <a:pt x="3435" y="4897"/>
                  </a:lnTo>
                  <a:lnTo>
                    <a:pt x="4405" y="234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941" y="16878"/>
                  </a:moveTo>
                  <a:lnTo>
                    <a:pt x="0" y="21078"/>
                  </a:lnTo>
                  <a:lnTo>
                    <a:pt x="941" y="168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3462191" y="65488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8" y="4792"/>
                  </a:lnTo>
                  <a:lnTo>
                    <a:pt x="3402" y="4941"/>
                  </a:lnTo>
                  <a:lnTo>
                    <a:pt x="4400" y="146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36" y="16790"/>
                  </a:moveTo>
                  <a:lnTo>
                    <a:pt x="0" y="20965"/>
                  </a:lnTo>
                  <a:lnTo>
                    <a:pt x="936" y="1679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3462276" y="654892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5" y="0"/>
                  </a:moveTo>
                  <a:lnTo>
                    <a:pt x="3319" y="4845"/>
                  </a:lnTo>
                  <a:lnTo>
                    <a:pt x="3363" y="4993"/>
                  </a:lnTo>
                  <a:lnTo>
                    <a:pt x="4381" y="101"/>
                  </a:lnTo>
                  <a:close/>
                </a:path>
                <a:path w="4445" h="20954">
                  <a:moveTo>
                    <a:pt x="929" y="16686"/>
                  </a:moveTo>
                  <a:lnTo>
                    <a:pt x="0" y="20830"/>
                  </a:lnTo>
                  <a:lnTo>
                    <a:pt x="929" y="1668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3462361" y="65490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3" y="16581"/>
                  </a:moveTo>
                  <a:lnTo>
                    <a:pt x="0" y="20694"/>
                  </a:lnTo>
                  <a:lnTo>
                    <a:pt x="923" y="16581"/>
                  </a:lnTo>
                  <a:close/>
                </a:path>
                <a:path w="4445" h="20954">
                  <a:moveTo>
                    <a:pt x="1050" y="15968"/>
                  </a:moveTo>
                  <a:lnTo>
                    <a:pt x="923" y="16579"/>
                  </a:lnTo>
                  <a:lnTo>
                    <a:pt x="1050" y="15968"/>
                  </a:lnTo>
                  <a:close/>
                </a:path>
                <a:path w="4445" h="20954">
                  <a:moveTo>
                    <a:pt x="4297" y="0"/>
                  </a:moveTo>
                  <a:lnTo>
                    <a:pt x="3280" y="4898"/>
                  </a:lnTo>
                  <a:lnTo>
                    <a:pt x="3324" y="5046"/>
                  </a:lnTo>
                  <a:lnTo>
                    <a:pt x="4353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3462449" y="65491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6" y="16472"/>
                  </a:moveTo>
                  <a:lnTo>
                    <a:pt x="0" y="20555"/>
                  </a:lnTo>
                  <a:lnTo>
                    <a:pt x="916" y="16472"/>
                  </a:lnTo>
                  <a:close/>
                </a:path>
                <a:path w="4445" h="20954">
                  <a:moveTo>
                    <a:pt x="1054" y="15813"/>
                  </a:moveTo>
                  <a:lnTo>
                    <a:pt x="917" y="16472"/>
                  </a:lnTo>
                  <a:lnTo>
                    <a:pt x="1054" y="15813"/>
                  </a:lnTo>
                  <a:close/>
                </a:path>
                <a:path w="4445" h="20954">
                  <a:moveTo>
                    <a:pt x="4268" y="0"/>
                  </a:moveTo>
                  <a:lnTo>
                    <a:pt x="3240" y="4952"/>
                  </a:lnTo>
                  <a:lnTo>
                    <a:pt x="3283" y="5100"/>
                  </a:lnTo>
                  <a:lnTo>
                    <a:pt x="4324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3462534" y="654924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0" y="16367"/>
                  </a:moveTo>
                  <a:lnTo>
                    <a:pt x="0" y="20419"/>
                  </a:lnTo>
                  <a:lnTo>
                    <a:pt x="910" y="16367"/>
                  </a:lnTo>
                  <a:close/>
                </a:path>
                <a:path w="4445" h="20954">
                  <a:moveTo>
                    <a:pt x="1065" y="15625"/>
                  </a:moveTo>
                  <a:lnTo>
                    <a:pt x="910" y="16367"/>
                  </a:lnTo>
                  <a:lnTo>
                    <a:pt x="1065" y="15625"/>
                  </a:lnTo>
                  <a:close/>
                </a:path>
                <a:path w="4445" h="20954">
                  <a:moveTo>
                    <a:pt x="4240" y="0"/>
                  </a:moveTo>
                  <a:lnTo>
                    <a:pt x="3201" y="5005"/>
                  </a:lnTo>
                  <a:lnTo>
                    <a:pt x="3244" y="5153"/>
                  </a:lnTo>
                  <a:lnTo>
                    <a:pt x="4296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3462620" y="654935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4" y="16262"/>
                  </a:moveTo>
                  <a:lnTo>
                    <a:pt x="0" y="20284"/>
                  </a:lnTo>
                  <a:lnTo>
                    <a:pt x="904" y="16262"/>
                  </a:lnTo>
                  <a:close/>
                </a:path>
                <a:path w="4445" h="20320">
                  <a:moveTo>
                    <a:pt x="1082" y="15405"/>
                  </a:moveTo>
                  <a:lnTo>
                    <a:pt x="904" y="16262"/>
                  </a:lnTo>
                  <a:lnTo>
                    <a:pt x="1082" y="15405"/>
                  </a:lnTo>
                  <a:close/>
                </a:path>
                <a:path w="4445" h="20320">
                  <a:moveTo>
                    <a:pt x="4212" y="0"/>
                  </a:moveTo>
                  <a:lnTo>
                    <a:pt x="3162" y="5057"/>
                  </a:lnTo>
                  <a:lnTo>
                    <a:pt x="3205" y="5206"/>
                  </a:lnTo>
                  <a:lnTo>
                    <a:pt x="4267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3462691" y="654943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9" y="16175"/>
                  </a:moveTo>
                  <a:lnTo>
                    <a:pt x="0" y="20171"/>
                  </a:lnTo>
                  <a:lnTo>
                    <a:pt x="899" y="16175"/>
                  </a:lnTo>
                  <a:close/>
                </a:path>
                <a:path w="4445" h="20320">
                  <a:moveTo>
                    <a:pt x="1097" y="15221"/>
                  </a:moveTo>
                  <a:lnTo>
                    <a:pt x="899" y="16175"/>
                  </a:lnTo>
                  <a:lnTo>
                    <a:pt x="1097" y="15221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129" y="5101"/>
                  </a:lnTo>
                  <a:lnTo>
                    <a:pt x="3172" y="5249"/>
                  </a:lnTo>
                  <a:lnTo>
                    <a:pt x="4244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3462776" y="654954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61" y="16070"/>
                  </a:moveTo>
                  <a:lnTo>
                    <a:pt x="0" y="20035"/>
                  </a:lnTo>
                  <a:lnTo>
                    <a:pt x="892" y="16070"/>
                  </a:lnTo>
                  <a:close/>
                </a:path>
                <a:path w="4445" h="20320">
                  <a:moveTo>
                    <a:pt x="1115" y="15001"/>
                  </a:moveTo>
                  <a:lnTo>
                    <a:pt x="823" y="16070"/>
                  </a:lnTo>
                  <a:lnTo>
                    <a:pt x="1115" y="15001"/>
                  </a:lnTo>
                  <a:close/>
                </a:path>
                <a:path w="4445" h="20320">
                  <a:moveTo>
                    <a:pt x="4160" y="0"/>
                  </a:moveTo>
                  <a:lnTo>
                    <a:pt x="3090" y="5154"/>
                  </a:lnTo>
                  <a:lnTo>
                    <a:pt x="3133" y="5302"/>
                  </a:lnTo>
                  <a:lnTo>
                    <a:pt x="4216" y="10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3462864" y="65496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61"/>
                  </a:moveTo>
                  <a:lnTo>
                    <a:pt x="0" y="19895"/>
                  </a:lnTo>
                  <a:lnTo>
                    <a:pt x="886" y="15961"/>
                  </a:lnTo>
                  <a:close/>
                </a:path>
                <a:path w="4445" h="20320">
                  <a:moveTo>
                    <a:pt x="4131" y="0"/>
                  </a:moveTo>
                  <a:lnTo>
                    <a:pt x="3049" y="5209"/>
                  </a:lnTo>
                  <a:lnTo>
                    <a:pt x="3093" y="5356"/>
                  </a:lnTo>
                  <a:lnTo>
                    <a:pt x="4187" y="101"/>
                  </a:lnTo>
                  <a:close/>
                </a:path>
                <a:path w="4445" h="20320">
                  <a:moveTo>
                    <a:pt x="1133" y="14774"/>
                  </a:moveTo>
                  <a:lnTo>
                    <a:pt x="816" y="15961"/>
                  </a:lnTo>
                  <a:lnTo>
                    <a:pt x="1133" y="1477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3462949" y="654975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57"/>
                  </a:moveTo>
                  <a:lnTo>
                    <a:pt x="0" y="19760"/>
                  </a:lnTo>
                  <a:lnTo>
                    <a:pt x="879" y="15857"/>
                  </a:lnTo>
                  <a:close/>
                </a:path>
                <a:path w="4445" h="20320">
                  <a:moveTo>
                    <a:pt x="4103" y="0"/>
                  </a:moveTo>
                  <a:lnTo>
                    <a:pt x="3011" y="5261"/>
                  </a:lnTo>
                  <a:lnTo>
                    <a:pt x="3054" y="5409"/>
                  </a:lnTo>
                  <a:lnTo>
                    <a:pt x="4159" y="101"/>
                  </a:lnTo>
                  <a:close/>
                </a:path>
                <a:path w="4445" h="20320">
                  <a:moveTo>
                    <a:pt x="1150" y="14554"/>
                  </a:moveTo>
                  <a:lnTo>
                    <a:pt x="810" y="15856"/>
                  </a:lnTo>
                  <a:lnTo>
                    <a:pt x="1150" y="1455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3463035" y="65498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4" y="15752"/>
                  </a:moveTo>
                  <a:lnTo>
                    <a:pt x="0" y="19624"/>
                  </a:lnTo>
                  <a:lnTo>
                    <a:pt x="873" y="15752"/>
                  </a:lnTo>
                  <a:close/>
                </a:path>
                <a:path w="4445" h="19684">
                  <a:moveTo>
                    <a:pt x="4075" y="0"/>
                  </a:moveTo>
                  <a:lnTo>
                    <a:pt x="2971" y="5314"/>
                  </a:lnTo>
                  <a:lnTo>
                    <a:pt x="3015" y="5461"/>
                  </a:lnTo>
                  <a:lnTo>
                    <a:pt x="4130" y="101"/>
                  </a:lnTo>
                  <a:close/>
                </a:path>
                <a:path w="4445" h="19684">
                  <a:moveTo>
                    <a:pt x="1168" y="14334"/>
                  </a:moveTo>
                  <a:lnTo>
                    <a:pt x="804" y="15751"/>
                  </a:lnTo>
                  <a:lnTo>
                    <a:pt x="1168" y="1433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3463120" y="6549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7" y="15648"/>
                  </a:moveTo>
                  <a:lnTo>
                    <a:pt x="0" y="19490"/>
                  </a:lnTo>
                  <a:lnTo>
                    <a:pt x="867" y="15648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933" y="5366"/>
                  </a:lnTo>
                  <a:lnTo>
                    <a:pt x="2976" y="5514"/>
                  </a:lnTo>
                  <a:lnTo>
                    <a:pt x="4102" y="101"/>
                  </a:lnTo>
                  <a:close/>
                </a:path>
                <a:path w="4445" h="19684">
                  <a:moveTo>
                    <a:pt x="1186" y="14115"/>
                  </a:moveTo>
                  <a:lnTo>
                    <a:pt x="798" y="15647"/>
                  </a:lnTo>
                  <a:lnTo>
                    <a:pt x="1186" y="14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3463208" y="65500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1" y="15539"/>
                  </a:moveTo>
                  <a:lnTo>
                    <a:pt x="0" y="19349"/>
                  </a:lnTo>
                  <a:lnTo>
                    <a:pt x="860" y="15539"/>
                  </a:lnTo>
                  <a:close/>
                </a:path>
                <a:path w="4445" h="19684">
                  <a:moveTo>
                    <a:pt x="4018" y="0"/>
                  </a:moveTo>
                  <a:lnTo>
                    <a:pt x="2892" y="5421"/>
                  </a:lnTo>
                  <a:lnTo>
                    <a:pt x="2935" y="5568"/>
                  </a:lnTo>
                  <a:lnTo>
                    <a:pt x="4073" y="101"/>
                  </a:lnTo>
                  <a:close/>
                </a:path>
                <a:path w="4445" h="19684">
                  <a:moveTo>
                    <a:pt x="1204" y="13888"/>
                  </a:moveTo>
                  <a:lnTo>
                    <a:pt x="791" y="15538"/>
                  </a:lnTo>
                  <a:lnTo>
                    <a:pt x="1204" y="1388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3463279" y="65501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5" y="15451"/>
                  </a:moveTo>
                  <a:lnTo>
                    <a:pt x="0" y="19236"/>
                  </a:lnTo>
                  <a:lnTo>
                    <a:pt x="855" y="15451"/>
                  </a:lnTo>
                  <a:close/>
                </a:path>
                <a:path w="4445" h="19684">
                  <a:moveTo>
                    <a:pt x="3994" y="0"/>
                  </a:moveTo>
                  <a:lnTo>
                    <a:pt x="2859" y="5465"/>
                  </a:lnTo>
                  <a:lnTo>
                    <a:pt x="2902" y="5612"/>
                  </a:lnTo>
                  <a:lnTo>
                    <a:pt x="4050" y="101"/>
                  </a:lnTo>
                  <a:close/>
                </a:path>
                <a:path w="4445" h="19684">
                  <a:moveTo>
                    <a:pt x="1219" y="13703"/>
                  </a:moveTo>
                  <a:lnTo>
                    <a:pt x="786" y="15450"/>
                  </a:lnTo>
                  <a:lnTo>
                    <a:pt x="1219" y="1370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3463364" y="65502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9" y="15346"/>
                  </a:moveTo>
                  <a:lnTo>
                    <a:pt x="0" y="19100"/>
                  </a:lnTo>
                  <a:lnTo>
                    <a:pt x="848" y="15347"/>
                  </a:lnTo>
                  <a:close/>
                </a:path>
                <a:path w="4445" h="19684">
                  <a:moveTo>
                    <a:pt x="3966" y="0"/>
                  </a:moveTo>
                  <a:lnTo>
                    <a:pt x="2820" y="5518"/>
                  </a:lnTo>
                  <a:lnTo>
                    <a:pt x="2863" y="5665"/>
                  </a:lnTo>
                  <a:lnTo>
                    <a:pt x="4021" y="101"/>
                  </a:lnTo>
                  <a:close/>
                </a:path>
                <a:path w="4445" h="19684">
                  <a:moveTo>
                    <a:pt x="1236" y="13483"/>
                  </a:moveTo>
                  <a:lnTo>
                    <a:pt x="779" y="15345"/>
                  </a:lnTo>
                  <a:lnTo>
                    <a:pt x="1236" y="1348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3463450" y="65503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3" y="15242"/>
                  </a:moveTo>
                  <a:lnTo>
                    <a:pt x="0" y="18965"/>
                  </a:lnTo>
                  <a:lnTo>
                    <a:pt x="160" y="18908"/>
                  </a:lnTo>
                  <a:lnTo>
                    <a:pt x="923" y="15242"/>
                  </a:lnTo>
                  <a:lnTo>
                    <a:pt x="773" y="15242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781" y="5570"/>
                  </a:lnTo>
                  <a:lnTo>
                    <a:pt x="2871" y="5877"/>
                  </a:lnTo>
                  <a:lnTo>
                    <a:pt x="4051" y="206"/>
                  </a:lnTo>
                  <a:lnTo>
                    <a:pt x="3938" y="0"/>
                  </a:lnTo>
                  <a:close/>
                </a:path>
                <a:path w="4445" h="19050">
                  <a:moveTo>
                    <a:pt x="1359" y="13146"/>
                  </a:moveTo>
                  <a:lnTo>
                    <a:pt x="1162" y="13366"/>
                  </a:lnTo>
                  <a:lnTo>
                    <a:pt x="773" y="15240"/>
                  </a:lnTo>
                  <a:lnTo>
                    <a:pt x="923" y="15240"/>
                  </a:lnTo>
                  <a:lnTo>
                    <a:pt x="1359" y="1314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3463623" y="655058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29"/>
                  </a:moveTo>
                  <a:lnTo>
                    <a:pt x="0" y="18690"/>
                  </a:lnTo>
                  <a:lnTo>
                    <a:pt x="829" y="15030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702" y="5677"/>
                  </a:lnTo>
                  <a:lnTo>
                    <a:pt x="2745" y="5824"/>
                  </a:lnTo>
                  <a:lnTo>
                    <a:pt x="3936" y="101"/>
                  </a:lnTo>
                  <a:close/>
                </a:path>
                <a:path w="4445" h="19050">
                  <a:moveTo>
                    <a:pt x="1290" y="12817"/>
                  </a:moveTo>
                  <a:lnTo>
                    <a:pt x="760" y="15027"/>
                  </a:lnTo>
                  <a:lnTo>
                    <a:pt x="1290" y="128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3463708" y="655069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25"/>
                  </a:moveTo>
                  <a:lnTo>
                    <a:pt x="0" y="18555"/>
                  </a:lnTo>
                  <a:lnTo>
                    <a:pt x="160" y="18497"/>
                  </a:lnTo>
                  <a:lnTo>
                    <a:pt x="903" y="14925"/>
                  </a:lnTo>
                  <a:lnTo>
                    <a:pt x="753" y="14925"/>
                  </a:lnTo>
                  <a:close/>
                </a:path>
                <a:path w="4445" h="19050">
                  <a:moveTo>
                    <a:pt x="3853" y="0"/>
                  </a:moveTo>
                  <a:lnTo>
                    <a:pt x="2663" y="5730"/>
                  </a:lnTo>
                  <a:lnTo>
                    <a:pt x="2753" y="6036"/>
                  </a:lnTo>
                  <a:lnTo>
                    <a:pt x="3965" y="206"/>
                  </a:lnTo>
                  <a:lnTo>
                    <a:pt x="3853" y="0"/>
                  </a:lnTo>
                  <a:close/>
                </a:path>
                <a:path w="4445" h="19050">
                  <a:moveTo>
                    <a:pt x="1412" y="12479"/>
                  </a:moveTo>
                  <a:lnTo>
                    <a:pt x="1215" y="12700"/>
                  </a:lnTo>
                  <a:lnTo>
                    <a:pt x="754" y="14922"/>
                  </a:lnTo>
                  <a:lnTo>
                    <a:pt x="904" y="14922"/>
                  </a:lnTo>
                  <a:lnTo>
                    <a:pt x="1412" y="12479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3463865" y="655088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2" y="14732"/>
                  </a:moveTo>
                  <a:lnTo>
                    <a:pt x="0" y="18306"/>
                  </a:lnTo>
                  <a:lnTo>
                    <a:pt x="160" y="18249"/>
                  </a:lnTo>
                  <a:lnTo>
                    <a:pt x="892" y="14733"/>
                  </a:lnTo>
                  <a:lnTo>
                    <a:pt x="742" y="14732"/>
                  </a:lnTo>
                  <a:close/>
                </a:path>
                <a:path w="4445" h="18415">
                  <a:moveTo>
                    <a:pt x="3801" y="0"/>
                  </a:moveTo>
                  <a:lnTo>
                    <a:pt x="2591" y="5827"/>
                  </a:lnTo>
                  <a:lnTo>
                    <a:pt x="2681" y="6133"/>
                  </a:lnTo>
                  <a:lnTo>
                    <a:pt x="3914" y="206"/>
                  </a:lnTo>
                  <a:lnTo>
                    <a:pt x="3801" y="0"/>
                  </a:lnTo>
                  <a:close/>
                </a:path>
                <a:path w="4445" h="18415">
                  <a:moveTo>
                    <a:pt x="1444" y="12076"/>
                  </a:moveTo>
                  <a:lnTo>
                    <a:pt x="1248" y="12296"/>
                  </a:lnTo>
                  <a:lnTo>
                    <a:pt x="742" y="14729"/>
                  </a:lnTo>
                  <a:lnTo>
                    <a:pt x="892" y="14729"/>
                  </a:lnTo>
                  <a:lnTo>
                    <a:pt x="1444" y="12076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3464038" y="655109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9" y="14519"/>
                  </a:moveTo>
                  <a:lnTo>
                    <a:pt x="0" y="18031"/>
                  </a:lnTo>
                  <a:lnTo>
                    <a:pt x="798" y="14519"/>
                  </a:lnTo>
                  <a:close/>
                </a:path>
                <a:path w="3810" h="18415">
                  <a:moveTo>
                    <a:pt x="3744" y="0"/>
                  </a:moveTo>
                  <a:lnTo>
                    <a:pt x="2512" y="5934"/>
                  </a:lnTo>
                  <a:lnTo>
                    <a:pt x="2554" y="6080"/>
                  </a:lnTo>
                  <a:lnTo>
                    <a:pt x="3799" y="100"/>
                  </a:lnTo>
                  <a:close/>
                </a:path>
                <a:path w="3810" h="18415">
                  <a:moveTo>
                    <a:pt x="1375" y="11746"/>
                  </a:moveTo>
                  <a:lnTo>
                    <a:pt x="729" y="14516"/>
                  </a:lnTo>
                  <a:lnTo>
                    <a:pt x="1375" y="1174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3464123" y="655120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2" y="14415"/>
                  </a:moveTo>
                  <a:lnTo>
                    <a:pt x="0" y="17896"/>
                  </a:lnTo>
                  <a:lnTo>
                    <a:pt x="792" y="14415"/>
                  </a:lnTo>
                  <a:close/>
                </a:path>
                <a:path w="3810" h="18415">
                  <a:moveTo>
                    <a:pt x="3716" y="0"/>
                  </a:moveTo>
                  <a:lnTo>
                    <a:pt x="2473" y="5987"/>
                  </a:lnTo>
                  <a:lnTo>
                    <a:pt x="2515" y="6133"/>
                  </a:lnTo>
                  <a:lnTo>
                    <a:pt x="3771" y="100"/>
                  </a:lnTo>
                  <a:close/>
                </a:path>
                <a:path w="3810" h="18415">
                  <a:moveTo>
                    <a:pt x="1393" y="11526"/>
                  </a:moveTo>
                  <a:lnTo>
                    <a:pt x="723" y="14411"/>
                  </a:lnTo>
                  <a:lnTo>
                    <a:pt x="1393" y="1152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3464208" y="655130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310"/>
                  </a:moveTo>
                  <a:lnTo>
                    <a:pt x="0" y="17760"/>
                  </a:lnTo>
                  <a:lnTo>
                    <a:pt x="160" y="17702"/>
                  </a:lnTo>
                  <a:lnTo>
                    <a:pt x="866" y="14310"/>
                  </a:lnTo>
                  <a:lnTo>
                    <a:pt x="716" y="14310"/>
                  </a:lnTo>
                  <a:close/>
                </a:path>
                <a:path w="3810" h="17779">
                  <a:moveTo>
                    <a:pt x="3688" y="0"/>
                  </a:moveTo>
                  <a:lnTo>
                    <a:pt x="2434" y="6040"/>
                  </a:lnTo>
                  <a:lnTo>
                    <a:pt x="2523" y="6345"/>
                  </a:lnTo>
                  <a:lnTo>
                    <a:pt x="3800" y="206"/>
                  </a:lnTo>
                  <a:lnTo>
                    <a:pt x="3688" y="0"/>
                  </a:lnTo>
                  <a:close/>
                </a:path>
                <a:path w="3810" h="17779">
                  <a:moveTo>
                    <a:pt x="1515" y="11189"/>
                  </a:moveTo>
                  <a:lnTo>
                    <a:pt x="1318" y="11409"/>
                  </a:lnTo>
                  <a:lnTo>
                    <a:pt x="717" y="14306"/>
                  </a:lnTo>
                  <a:lnTo>
                    <a:pt x="867" y="14306"/>
                  </a:lnTo>
                  <a:lnTo>
                    <a:pt x="1515" y="11189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3464381" y="655151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97"/>
                  </a:moveTo>
                  <a:lnTo>
                    <a:pt x="0" y="17485"/>
                  </a:lnTo>
                  <a:lnTo>
                    <a:pt x="772" y="14097"/>
                  </a:lnTo>
                  <a:close/>
                </a:path>
                <a:path w="3810" h="17779">
                  <a:moveTo>
                    <a:pt x="3631" y="0"/>
                  </a:moveTo>
                  <a:lnTo>
                    <a:pt x="2354" y="6147"/>
                  </a:lnTo>
                  <a:lnTo>
                    <a:pt x="2397" y="6292"/>
                  </a:lnTo>
                  <a:lnTo>
                    <a:pt x="3686" y="100"/>
                  </a:lnTo>
                  <a:close/>
                </a:path>
                <a:path w="3810" h="17779">
                  <a:moveTo>
                    <a:pt x="1446" y="10860"/>
                  </a:moveTo>
                  <a:lnTo>
                    <a:pt x="704" y="14093"/>
                  </a:lnTo>
                  <a:lnTo>
                    <a:pt x="1446" y="1086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3464453" y="6551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8" y="14009"/>
                  </a:moveTo>
                  <a:lnTo>
                    <a:pt x="0" y="17371"/>
                  </a:lnTo>
                  <a:lnTo>
                    <a:pt x="246" y="17283"/>
                  </a:lnTo>
                  <a:lnTo>
                    <a:pt x="927" y="14010"/>
                  </a:lnTo>
                  <a:lnTo>
                    <a:pt x="698" y="14009"/>
                  </a:lnTo>
                  <a:close/>
                </a:path>
                <a:path w="3810" h="17779">
                  <a:moveTo>
                    <a:pt x="3607" y="0"/>
                  </a:moveTo>
                  <a:lnTo>
                    <a:pt x="2329" y="6216"/>
                  </a:lnTo>
                  <a:lnTo>
                    <a:pt x="2279" y="7516"/>
                  </a:lnTo>
                  <a:lnTo>
                    <a:pt x="3770" y="351"/>
                  </a:lnTo>
                  <a:lnTo>
                    <a:pt x="3607" y="0"/>
                  </a:lnTo>
                  <a:close/>
                </a:path>
                <a:path w="3810" h="17779">
                  <a:moveTo>
                    <a:pt x="1670" y="10441"/>
                  </a:moveTo>
                  <a:lnTo>
                    <a:pt x="1369" y="10778"/>
                  </a:lnTo>
                  <a:lnTo>
                    <a:pt x="699" y="14005"/>
                  </a:lnTo>
                  <a:lnTo>
                    <a:pt x="928" y="14004"/>
                  </a:lnTo>
                  <a:lnTo>
                    <a:pt x="1670" y="10441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3464708" y="655195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9" y="13657"/>
                  </a:moveTo>
                  <a:lnTo>
                    <a:pt x="0" y="16927"/>
                  </a:lnTo>
                  <a:lnTo>
                    <a:pt x="748" y="13657"/>
                  </a:lnTo>
                  <a:close/>
                </a:path>
                <a:path w="3810" h="17145">
                  <a:moveTo>
                    <a:pt x="3515" y="0"/>
                  </a:moveTo>
                  <a:lnTo>
                    <a:pt x="2022" y="7186"/>
                  </a:lnTo>
                  <a:lnTo>
                    <a:pt x="2006" y="7612"/>
                  </a:lnTo>
                  <a:lnTo>
                    <a:pt x="3564" y="127"/>
                  </a:lnTo>
                  <a:lnTo>
                    <a:pt x="3515" y="0"/>
                  </a:lnTo>
                  <a:close/>
                </a:path>
                <a:path w="3810" h="17145">
                  <a:moveTo>
                    <a:pt x="1514" y="9977"/>
                  </a:moveTo>
                  <a:lnTo>
                    <a:pt x="680" y="13652"/>
                  </a:lnTo>
                  <a:lnTo>
                    <a:pt x="1514" y="997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3464796" y="655209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520"/>
                  </a:moveTo>
                  <a:lnTo>
                    <a:pt x="0" y="16759"/>
                  </a:lnTo>
                  <a:lnTo>
                    <a:pt x="741" y="13521"/>
                  </a:lnTo>
                  <a:close/>
                </a:path>
                <a:path w="3810" h="17145">
                  <a:moveTo>
                    <a:pt x="3480" y="0"/>
                  </a:moveTo>
                  <a:lnTo>
                    <a:pt x="1916" y="7530"/>
                  </a:lnTo>
                  <a:lnTo>
                    <a:pt x="1900" y="7954"/>
                  </a:lnTo>
                  <a:lnTo>
                    <a:pt x="3529" y="126"/>
                  </a:lnTo>
                  <a:close/>
                </a:path>
                <a:path w="3810" h="17145">
                  <a:moveTo>
                    <a:pt x="1532" y="9722"/>
                  </a:moveTo>
                  <a:lnTo>
                    <a:pt x="673" y="13515"/>
                  </a:lnTo>
                  <a:lnTo>
                    <a:pt x="1532" y="972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3464881" y="655222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88"/>
                  </a:moveTo>
                  <a:lnTo>
                    <a:pt x="0" y="16595"/>
                  </a:lnTo>
                  <a:lnTo>
                    <a:pt x="415" y="16447"/>
                  </a:lnTo>
                  <a:lnTo>
                    <a:pt x="1050" y="13388"/>
                  </a:lnTo>
                  <a:lnTo>
                    <a:pt x="666" y="13388"/>
                  </a:lnTo>
                  <a:close/>
                </a:path>
                <a:path w="3810" h="17145">
                  <a:moveTo>
                    <a:pt x="3446" y="0"/>
                  </a:moveTo>
                  <a:lnTo>
                    <a:pt x="1813" y="7863"/>
                  </a:lnTo>
                  <a:lnTo>
                    <a:pt x="1760" y="9238"/>
                  </a:lnTo>
                  <a:lnTo>
                    <a:pt x="1457" y="9578"/>
                  </a:lnTo>
                  <a:lnTo>
                    <a:pt x="667" y="13382"/>
                  </a:lnTo>
                  <a:lnTo>
                    <a:pt x="1051" y="13381"/>
                  </a:lnTo>
                  <a:lnTo>
                    <a:pt x="3696" y="646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3465296" y="655288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14" y="152"/>
                  </a:move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698" y="12738"/>
                  </a:lnTo>
                  <a:lnTo>
                    <a:pt x="3314" y="152"/>
                  </a:lnTo>
                  <a:close/>
                </a:path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711" y="12738"/>
                  </a:lnTo>
                  <a:lnTo>
                    <a:pt x="76" y="15773"/>
                  </a:lnTo>
                  <a:lnTo>
                    <a:pt x="774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81" y="7162"/>
                  </a:moveTo>
                  <a:lnTo>
                    <a:pt x="3365" y="317"/>
                  </a:lnTo>
                  <a:lnTo>
                    <a:pt x="787" y="12738"/>
                  </a:lnTo>
                  <a:lnTo>
                    <a:pt x="165" y="15735"/>
                  </a:lnTo>
                  <a:lnTo>
                    <a:pt x="304" y="15684"/>
                  </a:lnTo>
                  <a:lnTo>
                    <a:pt x="1943" y="13830"/>
                  </a:lnTo>
                  <a:lnTo>
                    <a:pt x="2463" y="12738"/>
                  </a:lnTo>
                  <a:lnTo>
                    <a:pt x="3987" y="9613"/>
                  </a:lnTo>
                  <a:lnTo>
                    <a:pt x="4381" y="716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3450252" y="654432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49" y="1117"/>
                  </a:moveTo>
                  <a:lnTo>
                    <a:pt x="1353" y="3365"/>
                  </a:lnTo>
                  <a:lnTo>
                    <a:pt x="81" y="7708"/>
                  </a:lnTo>
                  <a:lnTo>
                    <a:pt x="0" y="12877"/>
                  </a:lnTo>
                  <a:lnTo>
                    <a:pt x="585" y="17767"/>
                  </a:lnTo>
                  <a:lnTo>
                    <a:pt x="677" y="18300"/>
                  </a:lnTo>
                  <a:lnTo>
                    <a:pt x="2953" y="23215"/>
                  </a:lnTo>
                  <a:lnTo>
                    <a:pt x="8414" y="25780"/>
                  </a:lnTo>
                  <a:lnTo>
                    <a:pt x="9633" y="26060"/>
                  </a:lnTo>
                  <a:lnTo>
                    <a:pt x="11665" y="26060"/>
                  </a:lnTo>
                  <a:lnTo>
                    <a:pt x="12503" y="25920"/>
                  </a:lnTo>
                  <a:lnTo>
                    <a:pt x="15624" y="24815"/>
                  </a:lnTo>
                  <a:lnTo>
                    <a:pt x="9811" y="24815"/>
                  </a:lnTo>
                  <a:lnTo>
                    <a:pt x="8795" y="24587"/>
                  </a:lnTo>
                  <a:lnTo>
                    <a:pt x="4045" y="22390"/>
                  </a:lnTo>
                  <a:lnTo>
                    <a:pt x="1853" y="17856"/>
                  </a:lnTo>
                  <a:lnTo>
                    <a:pt x="1758" y="17259"/>
                  </a:lnTo>
                  <a:lnTo>
                    <a:pt x="1324" y="13690"/>
                  </a:lnTo>
                  <a:lnTo>
                    <a:pt x="692" y="13690"/>
                  </a:lnTo>
                  <a:lnTo>
                    <a:pt x="1211" y="13627"/>
                  </a:lnTo>
                  <a:lnTo>
                    <a:pt x="1319" y="7962"/>
                  </a:lnTo>
                  <a:lnTo>
                    <a:pt x="2559" y="4051"/>
                  </a:lnTo>
                  <a:lnTo>
                    <a:pt x="5709" y="2184"/>
                  </a:lnTo>
                  <a:lnTo>
                    <a:pt x="6541" y="1650"/>
                  </a:lnTo>
                  <a:lnTo>
                    <a:pt x="5366" y="1650"/>
                  </a:lnTo>
                  <a:lnTo>
                    <a:pt x="5049" y="1117"/>
                  </a:lnTo>
                  <a:close/>
                </a:path>
                <a:path w="20320" h="26670">
                  <a:moveTo>
                    <a:pt x="11983" y="558"/>
                  </a:moveTo>
                  <a:lnTo>
                    <a:pt x="11650" y="1409"/>
                  </a:lnTo>
                  <a:lnTo>
                    <a:pt x="11558" y="1727"/>
                  </a:lnTo>
                  <a:lnTo>
                    <a:pt x="13850" y="2616"/>
                  </a:lnTo>
                  <a:lnTo>
                    <a:pt x="15628" y="4571"/>
                  </a:lnTo>
                  <a:lnTo>
                    <a:pt x="18638" y="16509"/>
                  </a:lnTo>
                  <a:lnTo>
                    <a:pt x="18259" y="18300"/>
                  </a:lnTo>
                  <a:lnTo>
                    <a:pt x="16479" y="22021"/>
                  </a:lnTo>
                  <a:lnTo>
                    <a:pt x="14929" y="23736"/>
                  </a:lnTo>
                  <a:lnTo>
                    <a:pt x="12237" y="24701"/>
                  </a:lnTo>
                  <a:lnTo>
                    <a:pt x="11526" y="24815"/>
                  </a:lnTo>
                  <a:lnTo>
                    <a:pt x="15624" y="24815"/>
                  </a:lnTo>
                  <a:lnTo>
                    <a:pt x="15767" y="24764"/>
                  </a:lnTo>
                  <a:lnTo>
                    <a:pt x="17507" y="22771"/>
                  </a:lnTo>
                  <a:lnTo>
                    <a:pt x="19488" y="18656"/>
                  </a:lnTo>
                  <a:lnTo>
                    <a:pt x="19920" y="16509"/>
                  </a:lnTo>
                  <a:lnTo>
                    <a:pt x="19832" y="12547"/>
                  </a:lnTo>
                  <a:lnTo>
                    <a:pt x="19664" y="11506"/>
                  </a:lnTo>
                  <a:lnTo>
                    <a:pt x="19031" y="11506"/>
                  </a:lnTo>
                  <a:lnTo>
                    <a:pt x="19637" y="11392"/>
                  </a:lnTo>
                  <a:lnTo>
                    <a:pt x="14662" y="1612"/>
                  </a:lnTo>
                  <a:lnTo>
                    <a:pt x="11983" y="558"/>
                  </a:lnTo>
                  <a:close/>
                </a:path>
                <a:path w="20320" h="26670">
                  <a:moveTo>
                    <a:pt x="3156" y="11175"/>
                  </a:moveTo>
                  <a:lnTo>
                    <a:pt x="9087" y="21920"/>
                  </a:lnTo>
                  <a:lnTo>
                    <a:pt x="10522" y="21920"/>
                  </a:lnTo>
                  <a:lnTo>
                    <a:pt x="10560" y="21462"/>
                  </a:lnTo>
                  <a:lnTo>
                    <a:pt x="13043" y="21462"/>
                  </a:lnTo>
                  <a:lnTo>
                    <a:pt x="13357" y="21297"/>
                  </a:lnTo>
                  <a:lnTo>
                    <a:pt x="10560" y="21297"/>
                  </a:lnTo>
                  <a:lnTo>
                    <a:pt x="10560" y="20675"/>
                  </a:lnTo>
                  <a:lnTo>
                    <a:pt x="9430" y="20675"/>
                  </a:lnTo>
                  <a:lnTo>
                    <a:pt x="8376" y="20231"/>
                  </a:lnTo>
                  <a:lnTo>
                    <a:pt x="4381" y="11252"/>
                  </a:lnTo>
                  <a:lnTo>
                    <a:pt x="3766" y="11252"/>
                  </a:lnTo>
                  <a:lnTo>
                    <a:pt x="3156" y="11175"/>
                  </a:lnTo>
                  <a:close/>
                </a:path>
                <a:path w="20320" h="26670">
                  <a:moveTo>
                    <a:pt x="10560" y="21919"/>
                  </a:moveTo>
                  <a:close/>
                </a:path>
                <a:path w="20320" h="26670">
                  <a:moveTo>
                    <a:pt x="13043" y="21462"/>
                  </a:moveTo>
                  <a:lnTo>
                    <a:pt x="10560" y="21462"/>
                  </a:lnTo>
                  <a:lnTo>
                    <a:pt x="10560" y="21919"/>
                  </a:lnTo>
                  <a:lnTo>
                    <a:pt x="12199" y="21907"/>
                  </a:lnTo>
                  <a:lnTo>
                    <a:pt x="13043" y="21462"/>
                  </a:lnTo>
                  <a:close/>
                </a:path>
                <a:path w="20320" h="26670">
                  <a:moveTo>
                    <a:pt x="10573" y="20675"/>
                  </a:moveTo>
                  <a:lnTo>
                    <a:pt x="10560" y="21297"/>
                  </a:lnTo>
                  <a:lnTo>
                    <a:pt x="10573" y="20675"/>
                  </a:lnTo>
                  <a:close/>
                </a:path>
                <a:path w="20320" h="26670">
                  <a:moveTo>
                    <a:pt x="12289" y="4749"/>
                  </a:moveTo>
                  <a:lnTo>
                    <a:pt x="9189" y="4749"/>
                  </a:lnTo>
                  <a:lnTo>
                    <a:pt x="9252" y="5372"/>
                  </a:lnTo>
                  <a:lnTo>
                    <a:pt x="10802" y="5372"/>
                  </a:lnTo>
                  <a:lnTo>
                    <a:pt x="11985" y="6032"/>
                  </a:lnTo>
                  <a:lnTo>
                    <a:pt x="13941" y="8064"/>
                  </a:lnTo>
                  <a:lnTo>
                    <a:pt x="14701" y="9499"/>
                  </a:lnTo>
                  <a:lnTo>
                    <a:pt x="15374" y="11772"/>
                  </a:lnTo>
                  <a:lnTo>
                    <a:pt x="15490" y="16103"/>
                  </a:lnTo>
                  <a:lnTo>
                    <a:pt x="15018" y="17767"/>
                  </a:lnTo>
                  <a:lnTo>
                    <a:pt x="12910" y="20091"/>
                  </a:lnTo>
                  <a:lnTo>
                    <a:pt x="11792" y="20675"/>
                  </a:lnTo>
                  <a:lnTo>
                    <a:pt x="10573" y="20675"/>
                  </a:lnTo>
                  <a:lnTo>
                    <a:pt x="10560" y="21297"/>
                  </a:lnTo>
                  <a:lnTo>
                    <a:pt x="13357" y="21297"/>
                  </a:lnTo>
                  <a:lnTo>
                    <a:pt x="13646" y="21145"/>
                  </a:lnTo>
                  <a:lnTo>
                    <a:pt x="16188" y="18313"/>
                  </a:lnTo>
                  <a:lnTo>
                    <a:pt x="16686" y="16509"/>
                  </a:lnTo>
                  <a:lnTo>
                    <a:pt x="16559" y="11417"/>
                  </a:lnTo>
                  <a:lnTo>
                    <a:pt x="15844" y="8978"/>
                  </a:lnTo>
                  <a:lnTo>
                    <a:pt x="15056" y="7442"/>
                  </a:lnTo>
                  <a:lnTo>
                    <a:pt x="12757" y="5016"/>
                  </a:lnTo>
                  <a:lnTo>
                    <a:pt x="12289" y="4749"/>
                  </a:lnTo>
                  <a:close/>
                </a:path>
                <a:path w="20320" h="26670">
                  <a:moveTo>
                    <a:pt x="1315" y="13614"/>
                  </a:moveTo>
                  <a:lnTo>
                    <a:pt x="692" y="13690"/>
                  </a:lnTo>
                  <a:lnTo>
                    <a:pt x="1324" y="13690"/>
                  </a:lnTo>
                  <a:close/>
                </a:path>
                <a:path w="20320" h="26670">
                  <a:moveTo>
                    <a:pt x="19637" y="11392"/>
                  </a:moveTo>
                  <a:lnTo>
                    <a:pt x="19031" y="11506"/>
                  </a:lnTo>
                  <a:lnTo>
                    <a:pt x="19641" y="11417"/>
                  </a:lnTo>
                  <a:close/>
                </a:path>
                <a:path w="20320" h="26670">
                  <a:moveTo>
                    <a:pt x="19641" y="11391"/>
                  </a:moveTo>
                  <a:lnTo>
                    <a:pt x="19031" y="11506"/>
                  </a:lnTo>
                  <a:lnTo>
                    <a:pt x="19664" y="11506"/>
                  </a:lnTo>
                  <a:close/>
                </a:path>
                <a:path w="20320" h="26670">
                  <a:moveTo>
                    <a:pt x="5277" y="6032"/>
                  </a:moveTo>
                  <a:lnTo>
                    <a:pt x="4027" y="7442"/>
                  </a:lnTo>
                  <a:lnTo>
                    <a:pt x="3908" y="7708"/>
                  </a:lnTo>
                  <a:lnTo>
                    <a:pt x="3347" y="9347"/>
                  </a:lnTo>
                  <a:lnTo>
                    <a:pt x="3156" y="11175"/>
                  </a:lnTo>
                  <a:lnTo>
                    <a:pt x="3766" y="11252"/>
                  </a:lnTo>
                  <a:lnTo>
                    <a:pt x="4381" y="11252"/>
                  </a:lnTo>
                  <a:lnTo>
                    <a:pt x="4497" y="10185"/>
                  </a:lnTo>
                  <a:lnTo>
                    <a:pt x="4614" y="9499"/>
                  </a:lnTo>
                  <a:lnTo>
                    <a:pt x="5137" y="8064"/>
                  </a:lnTo>
                  <a:lnTo>
                    <a:pt x="6204" y="6870"/>
                  </a:lnTo>
                  <a:lnTo>
                    <a:pt x="5277" y="6032"/>
                  </a:lnTo>
                  <a:close/>
                </a:path>
                <a:path w="20320" h="26670">
                  <a:moveTo>
                    <a:pt x="11195" y="4127"/>
                  </a:moveTo>
                  <a:lnTo>
                    <a:pt x="9138" y="4140"/>
                  </a:lnTo>
                  <a:lnTo>
                    <a:pt x="7652" y="4267"/>
                  </a:lnTo>
                  <a:lnTo>
                    <a:pt x="6280" y="4889"/>
                  </a:lnTo>
                  <a:lnTo>
                    <a:pt x="5344" y="5956"/>
                  </a:lnTo>
                  <a:lnTo>
                    <a:pt x="5377" y="6121"/>
                  </a:lnTo>
                  <a:lnTo>
                    <a:pt x="6204" y="6870"/>
                  </a:lnTo>
                  <a:lnTo>
                    <a:pt x="7017" y="5956"/>
                  </a:lnTo>
                  <a:lnTo>
                    <a:pt x="8020" y="5499"/>
                  </a:lnTo>
                  <a:lnTo>
                    <a:pt x="9252" y="5372"/>
                  </a:lnTo>
                  <a:lnTo>
                    <a:pt x="9189" y="4749"/>
                  </a:lnTo>
                  <a:lnTo>
                    <a:pt x="12289" y="4749"/>
                  </a:lnTo>
                  <a:lnTo>
                    <a:pt x="11195" y="4127"/>
                  </a:lnTo>
                  <a:close/>
                </a:path>
                <a:path w="20320" h="26670">
                  <a:moveTo>
                    <a:pt x="9189" y="4749"/>
                  </a:moveTo>
                  <a:lnTo>
                    <a:pt x="9214" y="5372"/>
                  </a:lnTo>
                  <a:lnTo>
                    <a:pt x="9189" y="4749"/>
                  </a:lnTo>
                  <a:close/>
                </a:path>
                <a:path w="20320" h="26670">
                  <a:moveTo>
                    <a:pt x="11703" y="1244"/>
                  </a:moveTo>
                  <a:lnTo>
                    <a:pt x="9862" y="1244"/>
                  </a:lnTo>
                  <a:lnTo>
                    <a:pt x="10713" y="1409"/>
                  </a:lnTo>
                  <a:lnTo>
                    <a:pt x="11526" y="1727"/>
                  </a:lnTo>
                  <a:lnTo>
                    <a:pt x="11703" y="1244"/>
                  </a:lnTo>
                  <a:close/>
                </a:path>
                <a:path w="20320" h="26670">
                  <a:moveTo>
                    <a:pt x="10027" y="0"/>
                  </a:moveTo>
                  <a:lnTo>
                    <a:pt x="7627" y="0"/>
                  </a:lnTo>
                  <a:lnTo>
                    <a:pt x="6268" y="368"/>
                  </a:lnTo>
                  <a:lnTo>
                    <a:pt x="5069" y="1117"/>
                  </a:lnTo>
                  <a:lnTo>
                    <a:pt x="5366" y="1650"/>
                  </a:lnTo>
                  <a:lnTo>
                    <a:pt x="6541" y="1650"/>
                  </a:lnTo>
                  <a:lnTo>
                    <a:pt x="6700" y="1549"/>
                  </a:lnTo>
                  <a:lnTo>
                    <a:pt x="7843" y="1244"/>
                  </a:lnTo>
                  <a:lnTo>
                    <a:pt x="11703" y="1244"/>
                  </a:lnTo>
                  <a:lnTo>
                    <a:pt x="11983" y="558"/>
                  </a:lnTo>
                  <a:lnTo>
                    <a:pt x="11030" y="190"/>
                  </a:lnTo>
                  <a:lnTo>
                    <a:pt x="1002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3456509" y="65068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1"/>
                  </a:lnTo>
                  <a:lnTo>
                    <a:pt x="1312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3456502" y="65069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30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3456499" y="65069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2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3456493" y="65069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3456491" y="65069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6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3456485" y="65069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0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3456483" y="65069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3456481" y="650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3456475" y="65070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3456473" y="6507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5" y="0"/>
                  </a:moveTo>
                  <a:lnTo>
                    <a:pt x="2" y="2401"/>
                  </a:lnTo>
                  <a:lnTo>
                    <a:pt x="2272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3456468" y="65070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8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3456463" y="650703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0"/>
                  </a:lnTo>
                  <a:lnTo>
                    <a:pt x="0" y="2792"/>
                  </a:lnTo>
                  <a:lnTo>
                    <a:pt x="2553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3456458" y="650704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3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3456455" y="65070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3456450" y="65070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3456445" y="65070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88" y="0"/>
                  </a:moveTo>
                  <a:lnTo>
                    <a:pt x="5" y="3142"/>
                  </a:lnTo>
                  <a:lnTo>
                    <a:pt x="0" y="3303"/>
                  </a:lnTo>
                  <a:lnTo>
                    <a:pt x="2975" y="6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3456432" y="650714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3456432" y="65072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3456429" y="65072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5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3456419" y="650737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3456418" y="650748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5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3456406" y="6507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3456406" y="6507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3456403" y="6507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3456400" y="650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3456398" y="6507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3456396" y="6507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3456392" y="6507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2" y="4040"/>
                  </a:lnTo>
                  <a:lnTo>
                    <a:pt x="3745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3456389" y="6507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2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3456387" y="6507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3456384" y="650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3456382" y="6508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3456377" y="6508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3456372" y="6508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5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3456369" y="65085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3456367" y="6508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3456364" y="6508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3456361" y="6508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3456359" y="6508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3456356" y="650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3456354" y="65090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3456351" y="6509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3456349" y="6509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3456346" y="65092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3456343" y="6509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3456340" y="6509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3456335" y="6509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20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3456330" y="6509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5" y="4122"/>
                  </a:lnTo>
                  <a:lnTo>
                    <a:pt x="0" y="4280"/>
                  </a:lnTo>
                  <a:lnTo>
                    <a:pt x="3784" y="161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3456317" y="650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3456320" y="6510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3456317" y="6510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3456315" y="6510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3456312" y="6510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3456309" y="6510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3456304" y="6510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5" y="4132"/>
                  </a:lnTo>
                  <a:lnTo>
                    <a:pt x="0" y="4290"/>
                  </a:lnTo>
                  <a:lnTo>
                    <a:pt x="3794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3456302" y="6510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3456299" y="6510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6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3456296" y="6510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7"/>
                  </a:lnTo>
                  <a:lnTo>
                    <a:pt x="3797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3456294" y="6510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3456291" y="6510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3456286" y="6510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5" y="4140"/>
                  </a:lnTo>
                  <a:lnTo>
                    <a:pt x="0" y="4298"/>
                  </a:lnTo>
                  <a:lnTo>
                    <a:pt x="3801" y="160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3456283" y="6511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3456281" y="6511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3456278" y="6511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3456275" y="6511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3456273" y="6511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3456270" y="6511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2" y="4147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3456268" y="651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3456266" y="6511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1" y="4149"/>
                  </a:lnTo>
                  <a:lnTo>
                    <a:pt x="3807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3456266" y="6511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3456267" y="6511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0" y="4299"/>
                  </a:lnTo>
                  <a:lnTo>
                    <a:pt x="3802" y="159"/>
                  </a:lnTo>
                  <a:lnTo>
                    <a:pt x="380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3456266" y="6512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4"/>
                  </a:lnTo>
                  <a:lnTo>
                    <a:pt x="0" y="4295"/>
                  </a:lnTo>
                  <a:lnTo>
                    <a:pt x="3799" y="159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3456266" y="6512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0" y="4140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3456254" y="6512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76"/>
                  </a:moveTo>
                  <a:lnTo>
                    <a:pt x="12" y="4216"/>
                  </a:lnTo>
                  <a:lnTo>
                    <a:pt x="3797" y="152"/>
                  </a:lnTo>
                  <a:close/>
                </a:path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3456267" y="6512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3456266" y="6512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3456266" y="6512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9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3456267" y="6512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52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3456266" y="6512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5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3456266" y="6512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4"/>
                  </a:lnTo>
                  <a:lnTo>
                    <a:pt x="0" y="4275"/>
                  </a:lnTo>
                  <a:lnTo>
                    <a:pt x="3781" y="159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3456266" y="6513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1"/>
                  </a:lnTo>
                  <a:lnTo>
                    <a:pt x="3780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3456266" y="651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0" y="4119"/>
                  </a:lnTo>
                  <a:lnTo>
                    <a:pt x="0" y="4270"/>
                  </a:lnTo>
                  <a:lnTo>
                    <a:pt x="3776" y="158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3456266" y="6513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5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3456266" y="6513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3456266" y="6513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2"/>
                  </a:lnTo>
                  <a:lnTo>
                    <a:pt x="3772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3456266" y="6513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0"/>
                  </a:lnTo>
                  <a:lnTo>
                    <a:pt x="3770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3456266" y="6513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9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3456266" y="6513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3456267" y="6513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5"/>
                  </a:lnTo>
                  <a:lnTo>
                    <a:pt x="3765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3456266" y="6513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0" y="4103"/>
                  </a:lnTo>
                  <a:lnTo>
                    <a:pt x="0" y="4254"/>
                  </a:lnTo>
                  <a:lnTo>
                    <a:pt x="3762" y="158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3456267" y="6514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3456266" y="6514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3456266" y="6514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3456266" y="6514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3456267" y="6514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3456266" y="6514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3456266" y="6514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3456267" y="6514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49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3456266" y="6514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3456266" y="6514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6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3456266" y="6514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3456267" y="6514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3456266" y="6514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3456266" y="6515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3456267" y="6515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3456266" y="6515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3456266" y="6515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3456267" y="6515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3456266" y="6515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3456266" y="6515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3456266" y="6515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3456267" y="6515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3456266" y="6515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3456266" y="6515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3456266" y="6515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3456267" y="6516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3456266" y="6516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3456266" y="6516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3456267" y="6516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3456266" y="6516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3456266" y="6516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3456267" y="6516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3456266" y="6516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3456266" y="6516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3456266" y="6516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3456266" y="6516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3456266" y="6516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3456266" y="6516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3456267" y="651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6"/>
                  </a:lnTo>
                  <a:lnTo>
                    <a:pt x="373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3456266" y="6517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3456266" y="6517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3456267" y="6517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3456266" y="651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3456266" y="6517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5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3456266" y="6517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3456267" y="6517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6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3456266" y="6517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3456266" y="6517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3456267" y="6517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3456266" y="6517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3456266" y="6517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3456266" y="6518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3456267" y="6518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3456266" y="6518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3456266" y="6518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3456267" y="6518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3456266" y="651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2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3456266" y="65184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3456267" y="6518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8"/>
                  </a:lnTo>
                  <a:lnTo>
                    <a:pt x="374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3456266" y="651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4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3456266" y="6518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4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3456266" y="6518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5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3456267" y="6518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5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3456266" y="6518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6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3456266" y="6519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6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3456266" y="6519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3"/>
                  </a:lnTo>
                  <a:lnTo>
                    <a:pt x="374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3456267" y="651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8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3456266" y="6519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8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3456266" y="6519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9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3456267" y="651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9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3456266" y="65194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50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3456266" y="6519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3456267" y="6519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51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3456266" y="6519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1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3456266" y="6519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3456266" y="6519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0" y="4236"/>
                  </a:lnTo>
                  <a:lnTo>
                    <a:pt x="3753" y="15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3456266" y="6520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4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3456266" y="6520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5" y="150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3456314" y="6520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8" y="150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3456390" y="6520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3958"/>
                  </a:lnTo>
                  <a:lnTo>
                    <a:pt x="3633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3456428" y="6520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3456466" y="6520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0" y="3877"/>
                  </a:lnTo>
                  <a:lnTo>
                    <a:pt x="3559" y="149"/>
                  </a:lnTo>
                  <a:lnTo>
                    <a:pt x="355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3456542" y="6520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3456580" y="6520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754"/>
                  </a:lnTo>
                  <a:lnTo>
                    <a:pt x="3447" y="224"/>
                  </a:lnTo>
                  <a:lnTo>
                    <a:pt x="344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3456687" y="65210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9" y="0"/>
                  </a:moveTo>
                  <a:lnTo>
                    <a:pt x="0" y="3639"/>
                  </a:lnTo>
                  <a:lnTo>
                    <a:pt x="334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3456725" y="65210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0"/>
                  </a:moveTo>
                  <a:lnTo>
                    <a:pt x="0" y="3599"/>
                  </a:lnTo>
                  <a:lnTo>
                    <a:pt x="330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3456763" y="652117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5" y="0"/>
                  </a:moveTo>
                  <a:lnTo>
                    <a:pt x="0" y="3558"/>
                  </a:lnTo>
                  <a:lnTo>
                    <a:pt x="183" y="3744"/>
                  </a:lnTo>
                  <a:lnTo>
                    <a:pt x="3268" y="382"/>
                  </a:lnTo>
                  <a:lnTo>
                    <a:pt x="326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3456940" y="65215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0"/>
                  </a:moveTo>
                  <a:lnTo>
                    <a:pt x="0" y="3365"/>
                  </a:lnTo>
                  <a:lnTo>
                    <a:pt x="3086" y="152"/>
                  </a:lnTo>
                  <a:lnTo>
                    <a:pt x="3086" y="0"/>
                  </a:lnTo>
                  <a:close/>
                </a:path>
                <a:path w="3175" h="3809">
                  <a:moveTo>
                    <a:pt x="3111" y="2806"/>
                  </a:moveTo>
                  <a:lnTo>
                    <a:pt x="3086" y="165"/>
                  </a:lnTo>
                  <a:lnTo>
                    <a:pt x="76" y="3429"/>
                  </a:lnTo>
                  <a:lnTo>
                    <a:pt x="2260" y="3606"/>
                  </a:lnTo>
                  <a:lnTo>
                    <a:pt x="3111" y="280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3455606" y="6506349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57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6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57" y="1684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4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78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57" y="16840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39"/>
                  </a:moveTo>
                  <a:lnTo>
                    <a:pt x="4978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3456901" y="65341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6" y="1496"/>
                  </a:lnTo>
                  <a:lnTo>
                    <a:pt x="1391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3456928" y="65341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6"/>
                  </a:lnTo>
                  <a:lnTo>
                    <a:pt x="9" y="1715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3456937" y="653412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2" y="0"/>
                  </a:moveTo>
                  <a:lnTo>
                    <a:pt x="0" y="1714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3456940" y="65341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2" y="0"/>
                  </a:moveTo>
                  <a:lnTo>
                    <a:pt x="0" y="1789"/>
                  </a:lnTo>
                  <a:lnTo>
                    <a:pt x="5" y="1942"/>
                  </a:lnTo>
                  <a:lnTo>
                    <a:pt x="1785" y="2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3456946" y="653413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91" y="0"/>
                  </a:moveTo>
                  <a:lnTo>
                    <a:pt x="0" y="1952"/>
                  </a:lnTo>
                  <a:lnTo>
                    <a:pt x="1863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3456950" y="65341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60" y="0"/>
                  </a:moveTo>
                  <a:lnTo>
                    <a:pt x="0" y="2027"/>
                  </a:lnTo>
                  <a:lnTo>
                    <a:pt x="5" y="2180"/>
                  </a:lnTo>
                  <a:lnTo>
                    <a:pt x="2004" y="2"/>
                  </a:lnTo>
                  <a:lnTo>
                    <a:pt x="186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3456955" y="65341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8" y="0"/>
                  </a:moveTo>
                  <a:lnTo>
                    <a:pt x="0" y="2177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3456959" y="653413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0" y="2265"/>
                  </a:lnTo>
                  <a:lnTo>
                    <a:pt x="2150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3456962" y="65341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7" y="0"/>
                  </a:moveTo>
                  <a:lnTo>
                    <a:pt x="0" y="2340"/>
                  </a:lnTo>
                  <a:lnTo>
                    <a:pt x="5" y="2493"/>
                  </a:lnTo>
                  <a:lnTo>
                    <a:pt x="2291" y="2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3456967" y="653414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9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3456970" y="653414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3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3456976" y="653414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93" y="0"/>
                  </a:moveTo>
                  <a:lnTo>
                    <a:pt x="0" y="2717"/>
                  </a:lnTo>
                  <a:lnTo>
                    <a:pt x="5" y="2869"/>
                  </a:lnTo>
                  <a:lnTo>
                    <a:pt x="2636" y="2"/>
                  </a:lnTo>
                  <a:lnTo>
                    <a:pt x="249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3456982" y="653414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0" y="0"/>
                  </a:moveTo>
                  <a:lnTo>
                    <a:pt x="0" y="2867"/>
                  </a:lnTo>
                  <a:lnTo>
                    <a:pt x="5" y="3019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3456988" y="65341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7" y="0"/>
                  </a:moveTo>
                  <a:lnTo>
                    <a:pt x="0" y="2993"/>
                  </a:lnTo>
                  <a:lnTo>
                    <a:pt x="2786" y="3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3456992" y="65342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3" y="0"/>
                  </a:moveTo>
                  <a:lnTo>
                    <a:pt x="0" y="3033"/>
                  </a:lnTo>
                  <a:lnTo>
                    <a:pt x="5" y="3186"/>
                  </a:lnTo>
                  <a:lnTo>
                    <a:pt x="2861" y="73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3456998" y="653429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5" y="0"/>
                  </a:moveTo>
                  <a:lnTo>
                    <a:pt x="0" y="3112"/>
                  </a:lnTo>
                  <a:lnTo>
                    <a:pt x="5" y="3265"/>
                  </a:lnTo>
                  <a:lnTo>
                    <a:pt x="2934" y="7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3457003" y="6534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63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63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3457003" y="65344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276"/>
                  </a:lnTo>
                  <a:lnTo>
                    <a:pt x="0" y="3429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3457016" y="653452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9" y="0"/>
                  </a:moveTo>
                  <a:lnTo>
                    <a:pt x="0" y="3356"/>
                  </a:lnTo>
                  <a:lnTo>
                    <a:pt x="5" y="3509"/>
                  </a:lnTo>
                  <a:lnTo>
                    <a:pt x="3158" y="73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3457016" y="65346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3149" y="0"/>
                  </a:lnTo>
                  <a:lnTo>
                    <a:pt x="0" y="3441"/>
                  </a:lnTo>
                  <a:lnTo>
                    <a:pt x="0" y="3594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3457031" y="65347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8" y="0"/>
                  </a:moveTo>
                  <a:lnTo>
                    <a:pt x="0" y="3561"/>
                  </a:lnTo>
                  <a:lnTo>
                    <a:pt x="3307" y="36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3457029" y="6534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3457043" y="6534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19"/>
                  </a:lnTo>
                  <a:lnTo>
                    <a:pt x="5" y="3872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3457049" y="6534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500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3457052" y="6535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3457055" y="6535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3457058" y="65351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3457061" y="653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3457064" y="6535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3457067" y="6535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3457070" y="653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3457073" y="6535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3457077" y="6535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3457082" y="6535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3457088" y="6535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3457091" y="6536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3457094" y="6536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3457097" y="6536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3457100" y="6536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3457104" y="6536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3457106" y="6536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3457109" y="6536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3457113" y="6536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3457115" y="65366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3457119" y="6536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3457122" y="6536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3457125" y="6536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5" y="3983"/>
                  </a:lnTo>
                  <a:lnTo>
                    <a:pt x="3522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3457131" y="65370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3457130" y="6537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3457146" y="6537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3457149" y="653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3457152" y="6537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3457155" y="653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3457157" y="6537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3457161" y="6537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5" y="3992"/>
                  </a:lnTo>
                  <a:lnTo>
                    <a:pt x="3530" y="151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3457167" y="6537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3457170" y="6538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3457173" y="6538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3457176" y="6538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3457179" y="6538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3457182" y="6538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5" y="3998"/>
                  </a:lnTo>
                  <a:lnTo>
                    <a:pt x="3535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3457188" y="6538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3457191" y="6538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3457194" y="6538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3457197" y="6538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3457200" y="6538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3457203" y="6538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3457206" y="6538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3457209" y="6539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3457212" y="6539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3457215" y="6539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3457223" y="6539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4"/>
                  </a:lnTo>
                  <a:lnTo>
                    <a:pt x="8" y="4004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3457231" y="6539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3457232" y="6539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165"/>
                  </a:moveTo>
                  <a:lnTo>
                    <a:pt x="0" y="3924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3457245" y="6539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3457249" y="653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3457253" y="6539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3457257" y="6540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76"/>
                  </a:moveTo>
                  <a:lnTo>
                    <a:pt x="0" y="3911"/>
                  </a:lnTo>
                  <a:lnTo>
                    <a:pt x="3530" y="152"/>
                  </a:lnTo>
                  <a:close/>
                </a:path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3457266" y="6540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3457271" y="6540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3457279" y="6540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3457284" y="6540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3457293" y="6540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3457297" y="6540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3457302" y="6540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3457307" y="6540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3457311" y="65409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3457315" y="6541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3457320" y="6541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3457325" y="65411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8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3457333" y="6541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3457338" y="6541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3457341" y="6541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3457347" y="6541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3457351" y="6541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3457355" y="654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3457360" y="6541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3457366" y="6541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3457373" y="6541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3457379" y="6542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3457385" y="6542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3457391" y="6542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3457398" y="6542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3457405" y="6542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3457411" y="6542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3457417" y="6542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3457423" y="6542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3457430" y="65426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3457437" y="6542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3457443" y="6542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3457449" y="6542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3457454" y="6542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3457461" y="6543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3457467" y="6543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3457474" y="6543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3457480" y="6543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3457486" y="6543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3457493" y="6543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3457499" y="6543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3457505" y="6543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3457512" y="654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3457518" y="65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3457525" y="6543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3457531" y="6543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3457537" y="65439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3457543" y="654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3457550" y="6544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3457557" y="654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3457563" y="6544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3457567" y="6544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3457572" y="6544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3457577" y="65444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3457582" y="6544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3457587" y="6544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3457592" y="6544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3457597" y="6544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3457603" y="6544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3457607" y="654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3457612" y="6544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3457617" y="6545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3457622" y="6545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3457628" y="6545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3457633" y="6545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3457638" y="6545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3457643" y="6545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3457648" y="6545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3457653" y="6545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3457658" y="6545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3457662" y="6545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3457667" y="6545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3457673" y="6545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3457678" y="6545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3457683" y="6546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3457688" y="6546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3457693" y="6546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3457698" y="6546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3457703" y="6546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3457708" y="6546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7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3457713" y="6546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3457718" y="6546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3457724" y="6546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3457728" y="6546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3457733" y="6546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3457738" y="6546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3457743" y="6546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3457749" y="6547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9" y="3949"/>
                  </a:lnTo>
                  <a:lnTo>
                    <a:pt x="3498" y="147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3457758" y="6547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3457763" y="6547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9" y="3951"/>
                  </a:lnTo>
                  <a:lnTo>
                    <a:pt x="3500" y="147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3457774" y="6547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9" y="3952"/>
                  </a:lnTo>
                  <a:lnTo>
                    <a:pt x="3502" y="147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3457783" y="6547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7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3457788" y="654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3457820" y="6547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9" y="147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3457900" y="6547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8" y="0"/>
                  </a:moveTo>
                  <a:lnTo>
                    <a:pt x="0" y="3703"/>
                  </a:lnTo>
                  <a:lnTo>
                    <a:pt x="3404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3457940" y="65479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64" y="0"/>
                  </a:moveTo>
                  <a:lnTo>
                    <a:pt x="0" y="3666"/>
                  </a:lnTo>
                  <a:lnTo>
                    <a:pt x="3381" y="225"/>
                  </a:lnTo>
                  <a:lnTo>
                    <a:pt x="336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3458068" y="65481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4" y="0"/>
                  </a:moveTo>
                  <a:lnTo>
                    <a:pt x="0" y="3546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3458108" y="65482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9" y="0"/>
                  </a:moveTo>
                  <a:lnTo>
                    <a:pt x="0" y="3508"/>
                  </a:lnTo>
                  <a:lnTo>
                    <a:pt x="3224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3458148" y="6548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84" y="0"/>
                  </a:moveTo>
                  <a:lnTo>
                    <a:pt x="0" y="3470"/>
                  </a:lnTo>
                  <a:lnTo>
                    <a:pt x="208" y="3655"/>
                  </a:lnTo>
                  <a:lnTo>
                    <a:pt x="3213" y="380"/>
                  </a:lnTo>
                  <a:lnTo>
                    <a:pt x="318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3458349" y="65486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152"/>
                  </a:moveTo>
                  <a:lnTo>
                    <a:pt x="3009" y="0"/>
                  </a:lnTo>
                  <a:lnTo>
                    <a:pt x="0" y="3289"/>
                  </a:lnTo>
                  <a:lnTo>
                    <a:pt x="3022" y="152"/>
                  </a:lnTo>
                  <a:close/>
                </a:path>
                <a:path w="3175" h="3809">
                  <a:moveTo>
                    <a:pt x="3098" y="2794"/>
                  </a:moveTo>
                  <a:lnTo>
                    <a:pt x="3022" y="165"/>
                  </a:lnTo>
                  <a:lnTo>
                    <a:pt x="76" y="3352"/>
                  </a:lnTo>
                  <a:lnTo>
                    <a:pt x="342" y="3606"/>
                  </a:lnTo>
                  <a:lnTo>
                    <a:pt x="2425" y="3530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3456330" y="653350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49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9" y="9715"/>
                  </a:lnTo>
                  <a:lnTo>
                    <a:pt x="4144" y="12128"/>
                  </a:lnTo>
                  <a:lnTo>
                    <a:pt x="4360" y="14541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1527" y="9702"/>
                  </a:moveTo>
                  <a:lnTo>
                    <a:pt x="279" y="9702"/>
                  </a:lnTo>
                  <a:lnTo>
                    <a:pt x="393" y="12128"/>
                  </a:lnTo>
                  <a:lnTo>
                    <a:pt x="596" y="14541"/>
                  </a:lnTo>
                  <a:lnTo>
                    <a:pt x="749" y="16954"/>
                  </a:lnTo>
                  <a:lnTo>
                    <a:pt x="1993" y="16878"/>
                  </a:lnTo>
                  <a:lnTo>
                    <a:pt x="1841" y="14452"/>
                  </a:lnTo>
                  <a:lnTo>
                    <a:pt x="1645" y="12128"/>
                  </a:lnTo>
                  <a:lnTo>
                    <a:pt x="1527" y="9702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715"/>
                  </a:lnTo>
                  <a:lnTo>
                    <a:pt x="1527" y="9702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3447271" y="6417297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3833"/>
                  </a:moveTo>
                  <a:lnTo>
                    <a:pt x="1534" y="3833"/>
                  </a:lnTo>
                  <a:lnTo>
                    <a:pt x="1534" y="0"/>
                  </a:lnTo>
                  <a:lnTo>
                    <a:pt x="0" y="0"/>
                  </a:lnTo>
                  <a:lnTo>
                    <a:pt x="0" y="3833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3447257" y="6417297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4981"/>
                  </a:moveTo>
                  <a:lnTo>
                    <a:pt x="1922" y="4981"/>
                  </a:lnTo>
                  <a:lnTo>
                    <a:pt x="1922" y="0"/>
                  </a:lnTo>
                  <a:lnTo>
                    <a:pt x="0" y="0"/>
                  </a:lnTo>
                  <a:lnTo>
                    <a:pt x="0" y="4981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3447258" y="64172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215"/>
                  </a:moveTo>
                  <a:lnTo>
                    <a:pt x="2035" y="5215"/>
                  </a:lnTo>
                  <a:lnTo>
                    <a:pt x="2035" y="0"/>
                  </a:lnTo>
                  <a:lnTo>
                    <a:pt x="0" y="0"/>
                  </a:lnTo>
                  <a:lnTo>
                    <a:pt x="0" y="521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3447284" y="641729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39" h="5714">
                  <a:moveTo>
                    <a:pt x="0" y="5596"/>
                  </a:moveTo>
                  <a:lnTo>
                    <a:pt x="2193" y="5596"/>
                  </a:lnTo>
                  <a:lnTo>
                    <a:pt x="2193" y="0"/>
                  </a:lnTo>
                  <a:lnTo>
                    <a:pt x="0" y="0"/>
                  </a:lnTo>
                  <a:lnTo>
                    <a:pt x="0" y="5596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3447348" y="641729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5859"/>
                  </a:moveTo>
                  <a:lnTo>
                    <a:pt x="2257" y="5859"/>
                  </a:lnTo>
                  <a:lnTo>
                    <a:pt x="2257" y="0"/>
                  </a:lnTo>
                  <a:lnTo>
                    <a:pt x="0" y="0"/>
                  </a:lnTo>
                  <a:lnTo>
                    <a:pt x="0" y="5859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3447374" y="6417297"/>
              <a:ext cx="2540" cy="6350"/>
            </a:xfrm>
            <a:custGeom>
              <a:avLst/>
              <a:gdLst/>
              <a:ahLst/>
              <a:cxnLst/>
              <a:rect l="l" t="t" r="r" b="b"/>
              <a:pathLst>
                <a:path w="2539" h="6350">
                  <a:moveTo>
                    <a:pt x="0" y="6195"/>
                  </a:moveTo>
                  <a:lnTo>
                    <a:pt x="2415" y="6195"/>
                  </a:lnTo>
                  <a:lnTo>
                    <a:pt x="2415" y="0"/>
                  </a:lnTo>
                  <a:lnTo>
                    <a:pt x="0" y="0"/>
                  </a:lnTo>
                  <a:lnTo>
                    <a:pt x="0" y="6195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3447443" y="6417297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5">
                  <a:moveTo>
                    <a:pt x="0" y="6382"/>
                  </a:moveTo>
                  <a:lnTo>
                    <a:pt x="2459" y="6382"/>
                  </a:lnTo>
                  <a:lnTo>
                    <a:pt x="2459" y="0"/>
                  </a:lnTo>
                  <a:lnTo>
                    <a:pt x="0" y="0"/>
                  </a:lnTo>
                  <a:lnTo>
                    <a:pt x="0" y="6382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3447484" y="6417297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5">
                  <a:moveTo>
                    <a:pt x="0" y="6563"/>
                  </a:moveTo>
                  <a:lnTo>
                    <a:pt x="2528" y="6563"/>
                  </a:lnTo>
                  <a:lnTo>
                    <a:pt x="2528" y="0"/>
                  </a:lnTo>
                  <a:lnTo>
                    <a:pt x="0" y="0"/>
                  </a:lnTo>
                  <a:lnTo>
                    <a:pt x="0" y="6563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3447519" y="6417297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867"/>
                  </a:moveTo>
                  <a:lnTo>
                    <a:pt x="2678" y="6867"/>
                  </a:lnTo>
                  <a:lnTo>
                    <a:pt x="2678" y="0"/>
                  </a:lnTo>
                  <a:lnTo>
                    <a:pt x="0" y="0"/>
                  </a:lnTo>
                  <a:lnTo>
                    <a:pt x="0" y="6867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3447595" y="641729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048"/>
                  </a:moveTo>
                  <a:lnTo>
                    <a:pt x="2712" y="7048"/>
                  </a:lnTo>
                  <a:lnTo>
                    <a:pt x="2712" y="0"/>
                  </a:lnTo>
                  <a:lnTo>
                    <a:pt x="0" y="0"/>
                  </a:lnTo>
                  <a:lnTo>
                    <a:pt x="0" y="7048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3447636" y="641729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381"/>
                  </a:moveTo>
                  <a:lnTo>
                    <a:pt x="2873" y="7381"/>
                  </a:lnTo>
                  <a:lnTo>
                    <a:pt x="2873" y="0"/>
                  </a:lnTo>
                  <a:lnTo>
                    <a:pt x="0" y="0"/>
                  </a:lnTo>
                  <a:lnTo>
                    <a:pt x="0" y="7381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3447713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7720"/>
                  </a:moveTo>
                  <a:lnTo>
                    <a:pt x="3002" y="7720"/>
                  </a:lnTo>
                  <a:lnTo>
                    <a:pt x="3002" y="0"/>
                  </a:lnTo>
                  <a:lnTo>
                    <a:pt x="0" y="0"/>
                  </a:lnTo>
                  <a:lnTo>
                    <a:pt x="0" y="772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3447789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053"/>
                  </a:moveTo>
                  <a:lnTo>
                    <a:pt x="3128" y="8053"/>
                  </a:lnTo>
                  <a:lnTo>
                    <a:pt x="3128" y="0"/>
                  </a:lnTo>
                  <a:lnTo>
                    <a:pt x="0" y="0"/>
                  </a:lnTo>
                  <a:lnTo>
                    <a:pt x="0" y="805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3447865" y="641729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234"/>
                  </a:moveTo>
                  <a:lnTo>
                    <a:pt x="3162" y="8234"/>
                  </a:lnTo>
                  <a:lnTo>
                    <a:pt x="3162" y="0"/>
                  </a:lnTo>
                  <a:lnTo>
                    <a:pt x="0" y="0"/>
                  </a:lnTo>
                  <a:lnTo>
                    <a:pt x="0" y="8234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3447906" y="6417297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89">
                  <a:moveTo>
                    <a:pt x="0" y="8567"/>
                  </a:moveTo>
                  <a:lnTo>
                    <a:pt x="3323" y="8567"/>
                  </a:lnTo>
                  <a:lnTo>
                    <a:pt x="3323" y="0"/>
                  </a:lnTo>
                  <a:lnTo>
                    <a:pt x="0" y="0"/>
                  </a:lnTo>
                  <a:lnTo>
                    <a:pt x="0" y="8567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3447983" y="641729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0" y="8906"/>
                  </a:moveTo>
                  <a:lnTo>
                    <a:pt x="3452" y="8906"/>
                  </a:lnTo>
                  <a:lnTo>
                    <a:pt x="3452" y="0"/>
                  </a:lnTo>
                  <a:lnTo>
                    <a:pt x="0" y="0"/>
                  </a:lnTo>
                  <a:lnTo>
                    <a:pt x="0" y="8906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3448050" y="6417297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10" h="9525">
                  <a:moveTo>
                    <a:pt x="3594" y="0"/>
                  </a:moveTo>
                  <a:lnTo>
                    <a:pt x="38" y="0"/>
                  </a:lnTo>
                  <a:lnTo>
                    <a:pt x="0" y="9093"/>
                  </a:lnTo>
                  <a:lnTo>
                    <a:pt x="38" y="9271"/>
                  </a:lnTo>
                  <a:lnTo>
                    <a:pt x="3594" y="9271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3448126" y="641729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708" y="0"/>
                  </a:moveTo>
                  <a:lnTo>
                    <a:pt x="50" y="0"/>
                  </a:lnTo>
                  <a:lnTo>
                    <a:pt x="0" y="9423"/>
                  </a:lnTo>
                  <a:lnTo>
                    <a:pt x="50" y="9550"/>
                  </a:lnTo>
                  <a:lnTo>
                    <a:pt x="3708" y="9550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3448224" y="641729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727"/>
                  </a:moveTo>
                  <a:lnTo>
                    <a:pt x="3772" y="9727"/>
                  </a:lnTo>
                  <a:lnTo>
                    <a:pt x="3772" y="0"/>
                  </a:lnTo>
                  <a:lnTo>
                    <a:pt x="0" y="0"/>
                  </a:lnTo>
                  <a:lnTo>
                    <a:pt x="0" y="9727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3448316" y="6417297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3962" y="0"/>
                  </a:moveTo>
                  <a:lnTo>
                    <a:pt x="114" y="0"/>
                  </a:lnTo>
                  <a:lnTo>
                    <a:pt x="0" y="9944"/>
                  </a:lnTo>
                  <a:lnTo>
                    <a:pt x="114" y="10071"/>
                  </a:lnTo>
                  <a:lnTo>
                    <a:pt x="3962" y="10071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3448485" y="6417297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0" y="10164"/>
                  </a:moveTo>
                  <a:lnTo>
                    <a:pt x="3879" y="10164"/>
                  </a:lnTo>
                  <a:lnTo>
                    <a:pt x="3879" y="0"/>
                  </a:lnTo>
                  <a:lnTo>
                    <a:pt x="0" y="0"/>
                  </a:lnTo>
                  <a:lnTo>
                    <a:pt x="0" y="10164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3448532" y="6417297"/>
              <a:ext cx="4445" cy="10795"/>
            </a:xfrm>
            <a:custGeom>
              <a:avLst/>
              <a:gdLst/>
              <a:ahLst/>
              <a:cxnLst/>
              <a:rect l="l" t="t" r="r" b="b"/>
              <a:pathLst>
                <a:path w="4445" h="10795">
                  <a:moveTo>
                    <a:pt x="4076" y="0"/>
                  </a:moveTo>
                  <a:lnTo>
                    <a:pt x="3924" y="0"/>
                  </a:lnTo>
                  <a:lnTo>
                    <a:pt x="50" y="0"/>
                  </a:lnTo>
                  <a:lnTo>
                    <a:pt x="0" y="10287"/>
                  </a:lnTo>
                  <a:lnTo>
                    <a:pt x="50" y="10477"/>
                  </a:lnTo>
                  <a:lnTo>
                    <a:pt x="4076" y="10477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3448689" y="64087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4" y="0"/>
                  </a:moveTo>
                  <a:lnTo>
                    <a:pt x="3930" y="143"/>
                  </a:lnTo>
                  <a:lnTo>
                    <a:pt x="2081" y="9034"/>
                  </a:lnTo>
                  <a:lnTo>
                    <a:pt x="2537" y="7539"/>
                  </a:lnTo>
                  <a:lnTo>
                    <a:pt x="4104" y="0"/>
                  </a:lnTo>
                  <a:close/>
                </a:path>
                <a:path w="4445" h="19685">
                  <a:moveTo>
                    <a:pt x="1699" y="10874"/>
                  </a:moveTo>
                  <a:lnTo>
                    <a:pt x="0" y="19047"/>
                  </a:lnTo>
                  <a:lnTo>
                    <a:pt x="101" y="19254"/>
                  </a:lnTo>
                  <a:lnTo>
                    <a:pt x="1650" y="11805"/>
                  </a:lnTo>
                  <a:lnTo>
                    <a:pt x="1699" y="108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3448791" y="640863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7" y="0"/>
                  </a:moveTo>
                  <a:lnTo>
                    <a:pt x="2435" y="7618"/>
                  </a:lnTo>
                  <a:lnTo>
                    <a:pt x="2586" y="7122"/>
                  </a:lnTo>
                  <a:lnTo>
                    <a:pt x="4097" y="0"/>
                  </a:lnTo>
                  <a:close/>
                </a:path>
                <a:path w="4445" h="19685">
                  <a:moveTo>
                    <a:pt x="1548" y="11882"/>
                  </a:moveTo>
                  <a:lnTo>
                    <a:pt x="0" y="19332"/>
                  </a:lnTo>
                  <a:lnTo>
                    <a:pt x="1522" y="12388"/>
                  </a:lnTo>
                  <a:lnTo>
                    <a:pt x="1548" y="1188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3448848" y="640855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38" y="0"/>
                  </a:moveTo>
                  <a:lnTo>
                    <a:pt x="2582" y="7108"/>
                  </a:lnTo>
                  <a:lnTo>
                    <a:pt x="2707" y="6886"/>
                  </a:lnTo>
                  <a:lnTo>
                    <a:pt x="4138" y="0"/>
                  </a:lnTo>
                  <a:close/>
                </a:path>
                <a:path w="4445" h="19685">
                  <a:moveTo>
                    <a:pt x="1464" y="12486"/>
                  </a:moveTo>
                  <a:lnTo>
                    <a:pt x="0" y="19529"/>
                  </a:lnTo>
                  <a:lnTo>
                    <a:pt x="1495" y="12714"/>
                  </a:lnTo>
                  <a:lnTo>
                    <a:pt x="1464" y="1248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3448903" y="640848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8" y="0"/>
                  </a:moveTo>
                  <a:lnTo>
                    <a:pt x="2652" y="6963"/>
                  </a:lnTo>
                  <a:lnTo>
                    <a:pt x="2777" y="6741"/>
                  </a:lnTo>
                  <a:lnTo>
                    <a:pt x="4178" y="0"/>
                  </a:lnTo>
                  <a:close/>
                </a:path>
                <a:path w="4445" h="20320">
                  <a:moveTo>
                    <a:pt x="1440" y="12792"/>
                  </a:moveTo>
                  <a:lnTo>
                    <a:pt x="0" y="19720"/>
                  </a:lnTo>
                  <a:lnTo>
                    <a:pt x="1473" y="13013"/>
                  </a:lnTo>
                  <a:lnTo>
                    <a:pt x="1440" y="1279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3448949" y="64084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1" y="0"/>
                  </a:moveTo>
                  <a:lnTo>
                    <a:pt x="2710" y="6842"/>
                  </a:lnTo>
                  <a:lnTo>
                    <a:pt x="2835" y="6619"/>
                  </a:lnTo>
                  <a:lnTo>
                    <a:pt x="4211" y="0"/>
                  </a:lnTo>
                  <a:close/>
                </a:path>
                <a:path w="4445" h="20320">
                  <a:moveTo>
                    <a:pt x="1421" y="13043"/>
                  </a:moveTo>
                  <a:lnTo>
                    <a:pt x="0" y="19880"/>
                  </a:lnTo>
                  <a:lnTo>
                    <a:pt x="1454" y="13264"/>
                  </a:lnTo>
                  <a:lnTo>
                    <a:pt x="1421" y="1304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3449005" y="64083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1" y="0"/>
                  </a:moveTo>
                  <a:lnTo>
                    <a:pt x="2780" y="6697"/>
                  </a:lnTo>
                  <a:lnTo>
                    <a:pt x="2905" y="6475"/>
                  </a:lnTo>
                  <a:lnTo>
                    <a:pt x="4251" y="0"/>
                  </a:lnTo>
                  <a:close/>
                </a:path>
                <a:path w="4445" h="20320">
                  <a:moveTo>
                    <a:pt x="1398" y="13341"/>
                  </a:moveTo>
                  <a:lnTo>
                    <a:pt x="0" y="20070"/>
                  </a:lnTo>
                  <a:lnTo>
                    <a:pt x="1431" y="13562"/>
                  </a:lnTo>
                  <a:lnTo>
                    <a:pt x="1398" y="1334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3449051" y="640827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2838" y="6576"/>
                  </a:lnTo>
                  <a:lnTo>
                    <a:pt x="2963" y="6354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380" y="13592"/>
                  </a:moveTo>
                  <a:lnTo>
                    <a:pt x="0" y="20230"/>
                  </a:lnTo>
                  <a:lnTo>
                    <a:pt x="1412" y="13813"/>
                  </a:lnTo>
                  <a:lnTo>
                    <a:pt x="1380" y="1359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3449107" y="640819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2908" y="6431"/>
                  </a:lnTo>
                  <a:lnTo>
                    <a:pt x="3033" y="6209"/>
                  </a:lnTo>
                  <a:lnTo>
                    <a:pt x="4324" y="0"/>
                  </a:lnTo>
                  <a:close/>
                </a:path>
                <a:path w="4445" h="20954">
                  <a:moveTo>
                    <a:pt x="1357" y="13891"/>
                  </a:moveTo>
                  <a:lnTo>
                    <a:pt x="0" y="20421"/>
                  </a:lnTo>
                  <a:lnTo>
                    <a:pt x="1390" y="14112"/>
                  </a:lnTo>
                  <a:lnTo>
                    <a:pt x="1357" y="1389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3449155" y="64081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68" y="6257"/>
                  </a:lnTo>
                  <a:lnTo>
                    <a:pt x="3094" y="6034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7" y="14102"/>
                  </a:moveTo>
                  <a:lnTo>
                    <a:pt x="0" y="20537"/>
                  </a:lnTo>
                  <a:lnTo>
                    <a:pt x="1370" y="14323"/>
                  </a:lnTo>
                  <a:lnTo>
                    <a:pt x="1337" y="1410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3449218" y="64081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8" y="0"/>
                  </a:moveTo>
                  <a:lnTo>
                    <a:pt x="3031" y="6053"/>
                  </a:lnTo>
                  <a:lnTo>
                    <a:pt x="3136" y="5925"/>
                  </a:lnTo>
                  <a:lnTo>
                    <a:pt x="4368" y="0"/>
                  </a:lnTo>
                  <a:close/>
                </a:path>
                <a:path w="4445" h="20954">
                  <a:moveTo>
                    <a:pt x="1307" y="14342"/>
                  </a:moveTo>
                  <a:lnTo>
                    <a:pt x="0" y="20685"/>
                  </a:lnTo>
                  <a:lnTo>
                    <a:pt x="1340" y="14563"/>
                  </a:lnTo>
                  <a:lnTo>
                    <a:pt x="1307" y="14342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3449265" y="640812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4" y="5970"/>
                  </a:lnTo>
                  <a:lnTo>
                    <a:pt x="3250" y="5823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8" y="14560"/>
                  </a:moveTo>
                  <a:lnTo>
                    <a:pt x="0" y="20759"/>
                  </a:lnTo>
                  <a:lnTo>
                    <a:pt x="1349" y="14966"/>
                  </a:lnTo>
                  <a:lnTo>
                    <a:pt x="1288" y="1456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3449398" y="64080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3" y="0"/>
                  </a:moveTo>
                  <a:lnTo>
                    <a:pt x="4341" y="35"/>
                  </a:lnTo>
                  <a:lnTo>
                    <a:pt x="3132" y="5848"/>
                  </a:lnTo>
                  <a:lnTo>
                    <a:pt x="3307" y="5701"/>
                  </a:lnTo>
                  <a:lnTo>
                    <a:pt x="4493" y="0"/>
                  </a:lnTo>
                  <a:close/>
                </a:path>
                <a:path w="5079" h="21589">
                  <a:moveTo>
                    <a:pt x="1221" y="15040"/>
                  </a:moveTo>
                  <a:lnTo>
                    <a:pt x="0" y="20915"/>
                  </a:lnTo>
                  <a:lnTo>
                    <a:pt x="1281" y="15446"/>
                  </a:lnTo>
                  <a:lnTo>
                    <a:pt x="1221" y="1504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3449520" y="64080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3" y="0"/>
                  </a:moveTo>
                  <a:lnTo>
                    <a:pt x="3185" y="5720"/>
                  </a:lnTo>
                  <a:lnTo>
                    <a:pt x="4453" y="0"/>
                  </a:lnTo>
                  <a:close/>
                </a:path>
                <a:path w="5079" h="21589">
                  <a:moveTo>
                    <a:pt x="1159" y="15466"/>
                  </a:moveTo>
                  <a:lnTo>
                    <a:pt x="0" y="21043"/>
                  </a:lnTo>
                  <a:lnTo>
                    <a:pt x="1204" y="15629"/>
                  </a:lnTo>
                  <a:lnTo>
                    <a:pt x="1159" y="1546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3449578" y="640805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7" y="0"/>
                  </a:moveTo>
                  <a:lnTo>
                    <a:pt x="3210" y="5667"/>
                  </a:lnTo>
                  <a:lnTo>
                    <a:pt x="4467" y="0"/>
                  </a:lnTo>
                  <a:close/>
                </a:path>
                <a:path w="5079" h="21589">
                  <a:moveTo>
                    <a:pt x="1139" y="15628"/>
                  </a:moveTo>
                  <a:lnTo>
                    <a:pt x="0" y="21111"/>
                  </a:lnTo>
                  <a:lnTo>
                    <a:pt x="1191" y="15761"/>
                  </a:lnTo>
                  <a:lnTo>
                    <a:pt x="1139" y="1562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3449645" y="64080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4" y="0"/>
                  </a:moveTo>
                  <a:lnTo>
                    <a:pt x="3239" y="5606"/>
                  </a:lnTo>
                  <a:lnTo>
                    <a:pt x="4484" y="0"/>
                  </a:lnTo>
                  <a:close/>
                </a:path>
                <a:path w="5079" h="21589">
                  <a:moveTo>
                    <a:pt x="1124" y="15781"/>
                  </a:moveTo>
                  <a:lnTo>
                    <a:pt x="0" y="21190"/>
                  </a:lnTo>
                  <a:lnTo>
                    <a:pt x="1175" y="15914"/>
                  </a:lnTo>
                  <a:lnTo>
                    <a:pt x="1124" y="157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3449700" y="640801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7" y="0"/>
                  </a:moveTo>
                  <a:lnTo>
                    <a:pt x="3264" y="5555"/>
                  </a:lnTo>
                  <a:lnTo>
                    <a:pt x="4497" y="0"/>
                  </a:lnTo>
                  <a:close/>
                </a:path>
                <a:path w="5079" h="21589">
                  <a:moveTo>
                    <a:pt x="1111" y="15908"/>
                  </a:moveTo>
                  <a:lnTo>
                    <a:pt x="0" y="21256"/>
                  </a:lnTo>
                  <a:lnTo>
                    <a:pt x="1162" y="16041"/>
                  </a:lnTo>
                  <a:lnTo>
                    <a:pt x="1111" y="1590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3449767" y="640799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292" y="5494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096" y="16060"/>
                  </a:moveTo>
                  <a:lnTo>
                    <a:pt x="0" y="21334"/>
                  </a:lnTo>
                  <a:lnTo>
                    <a:pt x="1147" y="16193"/>
                  </a:lnTo>
                  <a:lnTo>
                    <a:pt x="1096" y="1606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3449833" y="64079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0" y="0"/>
                  </a:moveTo>
                  <a:lnTo>
                    <a:pt x="3322" y="5433"/>
                  </a:lnTo>
                  <a:lnTo>
                    <a:pt x="4530" y="0"/>
                  </a:lnTo>
                  <a:close/>
                </a:path>
                <a:path w="5079" h="21589">
                  <a:moveTo>
                    <a:pt x="1081" y="16212"/>
                  </a:moveTo>
                  <a:lnTo>
                    <a:pt x="0" y="21412"/>
                  </a:lnTo>
                  <a:lnTo>
                    <a:pt x="1132" y="16345"/>
                  </a:lnTo>
                  <a:lnTo>
                    <a:pt x="1081" y="1621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3449889" y="64079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44" y="0"/>
                  </a:moveTo>
                  <a:lnTo>
                    <a:pt x="3346" y="5382"/>
                  </a:lnTo>
                  <a:lnTo>
                    <a:pt x="4544" y="0"/>
                  </a:lnTo>
                  <a:close/>
                </a:path>
                <a:path w="5079" h="21589">
                  <a:moveTo>
                    <a:pt x="1068" y="16340"/>
                  </a:moveTo>
                  <a:lnTo>
                    <a:pt x="0" y="21478"/>
                  </a:lnTo>
                  <a:lnTo>
                    <a:pt x="1119" y="16473"/>
                  </a:lnTo>
                  <a:lnTo>
                    <a:pt x="1068" y="163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3449958" y="64079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376" y="5320"/>
                  </a:lnTo>
                  <a:lnTo>
                    <a:pt x="4560" y="0"/>
                  </a:lnTo>
                  <a:close/>
                </a:path>
                <a:path w="5079" h="22225">
                  <a:moveTo>
                    <a:pt x="1052" y="16497"/>
                  </a:moveTo>
                  <a:lnTo>
                    <a:pt x="0" y="21559"/>
                  </a:lnTo>
                  <a:lnTo>
                    <a:pt x="1103" y="16630"/>
                  </a:lnTo>
                  <a:lnTo>
                    <a:pt x="1052" y="164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3450014" y="64079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0" y="5268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9" y="16625"/>
                  </a:moveTo>
                  <a:lnTo>
                    <a:pt x="0" y="21625"/>
                  </a:lnTo>
                  <a:lnTo>
                    <a:pt x="1090" y="16758"/>
                  </a:lnTo>
                  <a:lnTo>
                    <a:pt x="1039" y="1662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3450080" y="6407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1" y="0"/>
                  </a:moveTo>
                  <a:lnTo>
                    <a:pt x="3429" y="5207"/>
                  </a:lnTo>
                  <a:lnTo>
                    <a:pt x="4591" y="0"/>
                  </a:lnTo>
                  <a:close/>
                </a:path>
                <a:path w="5079" h="22225">
                  <a:moveTo>
                    <a:pt x="1024" y="16777"/>
                  </a:moveTo>
                  <a:lnTo>
                    <a:pt x="0" y="21703"/>
                  </a:lnTo>
                  <a:lnTo>
                    <a:pt x="1075" y="16910"/>
                  </a:lnTo>
                  <a:lnTo>
                    <a:pt x="1024" y="167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3450136" y="64078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3" y="5156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11" y="16905"/>
                  </a:moveTo>
                  <a:lnTo>
                    <a:pt x="0" y="21769"/>
                  </a:lnTo>
                  <a:lnTo>
                    <a:pt x="1062" y="17038"/>
                  </a:lnTo>
                  <a:lnTo>
                    <a:pt x="1011" y="169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3450203" y="64078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482" y="5096"/>
                  </a:lnTo>
                  <a:lnTo>
                    <a:pt x="4620" y="0"/>
                  </a:lnTo>
                  <a:close/>
                </a:path>
                <a:path w="5079" h="22225">
                  <a:moveTo>
                    <a:pt x="995" y="17056"/>
                  </a:moveTo>
                  <a:lnTo>
                    <a:pt x="0" y="21847"/>
                  </a:lnTo>
                  <a:lnTo>
                    <a:pt x="1047" y="17189"/>
                  </a:lnTo>
                  <a:lnTo>
                    <a:pt x="995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3450258" y="64078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1" y="35"/>
                  </a:lnTo>
                  <a:lnTo>
                    <a:pt x="3506" y="5060"/>
                  </a:lnTo>
                  <a:lnTo>
                    <a:pt x="3682" y="4913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83" y="17200"/>
                  </a:moveTo>
                  <a:lnTo>
                    <a:pt x="0" y="21929"/>
                  </a:lnTo>
                  <a:lnTo>
                    <a:pt x="1094" y="17362"/>
                  </a:lnTo>
                  <a:lnTo>
                    <a:pt x="983" y="1720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3450394" y="64078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7" y="0"/>
                  </a:moveTo>
                  <a:lnTo>
                    <a:pt x="4584" y="35"/>
                  </a:lnTo>
                  <a:lnTo>
                    <a:pt x="3565" y="4937"/>
                  </a:lnTo>
                  <a:lnTo>
                    <a:pt x="3741" y="4790"/>
                  </a:lnTo>
                  <a:lnTo>
                    <a:pt x="4737" y="0"/>
                  </a:lnTo>
                  <a:close/>
                </a:path>
                <a:path w="5079" h="22225">
                  <a:moveTo>
                    <a:pt x="971" y="17415"/>
                  </a:moveTo>
                  <a:lnTo>
                    <a:pt x="0" y="22088"/>
                  </a:lnTo>
                  <a:lnTo>
                    <a:pt x="1087" y="17553"/>
                  </a:lnTo>
                  <a:lnTo>
                    <a:pt x="971" y="174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3450513" y="64077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43" y="17830"/>
                  </a:moveTo>
                  <a:lnTo>
                    <a:pt x="965" y="17614"/>
                  </a:lnTo>
                  <a:lnTo>
                    <a:pt x="0" y="22263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60">
                  <a:moveTo>
                    <a:pt x="4851" y="0"/>
                  </a:moveTo>
                  <a:lnTo>
                    <a:pt x="4610" y="63"/>
                  </a:lnTo>
                  <a:lnTo>
                    <a:pt x="3619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3450694" y="64077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1" y="0"/>
                  </a:moveTo>
                  <a:lnTo>
                    <a:pt x="3689" y="4679"/>
                  </a:lnTo>
                  <a:lnTo>
                    <a:pt x="4741" y="0"/>
                  </a:lnTo>
                  <a:close/>
                </a:path>
                <a:path w="5079" h="22860">
                  <a:moveTo>
                    <a:pt x="956" y="17823"/>
                  </a:moveTo>
                  <a:lnTo>
                    <a:pt x="0" y="22426"/>
                  </a:lnTo>
                  <a:lnTo>
                    <a:pt x="1020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3450763" y="64077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58" y="0"/>
                  </a:moveTo>
                  <a:lnTo>
                    <a:pt x="3714" y="4639"/>
                  </a:lnTo>
                  <a:lnTo>
                    <a:pt x="4758" y="0"/>
                  </a:lnTo>
                  <a:close/>
                </a:path>
                <a:path w="5079" h="22860">
                  <a:moveTo>
                    <a:pt x="953" y="17921"/>
                  </a:moveTo>
                  <a:lnTo>
                    <a:pt x="0" y="22507"/>
                  </a:lnTo>
                  <a:lnTo>
                    <a:pt x="1016" y="1799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3450819" y="64076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1" y="0"/>
                  </a:moveTo>
                  <a:lnTo>
                    <a:pt x="3735" y="4607"/>
                  </a:lnTo>
                  <a:lnTo>
                    <a:pt x="4771" y="0"/>
                  </a:lnTo>
                  <a:close/>
                </a:path>
                <a:path w="5079" h="22860">
                  <a:moveTo>
                    <a:pt x="950" y="18000"/>
                  </a:moveTo>
                  <a:lnTo>
                    <a:pt x="0" y="22573"/>
                  </a:lnTo>
                  <a:lnTo>
                    <a:pt x="1014" y="1807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3450885" y="64076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8" y="0"/>
                  </a:moveTo>
                  <a:lnTo>
                    <a:pt x="3759" y="4569"/>
                  </a:lnTo>
                  <a:lnTo>
                    <a:pt x="4788" y="0"/>
                  </a:lnTo>
                  <a:close/>
                </a:path>
                <a:path w="5079" h="22860">
                  <a:moveTo>
                    <a:pt x="947" y="18094"/>
                  </a:moveTo>
                  <a:lnTo>
                    <a:pt x="0" y="22652"/>
                  </a:lnTo>
                  <a:lnTo>
                    <a:pt x="1010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3450952" y="64076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4" y="0"/>
                  </a:moveTo>
                  <a:lnTo>
                    <a:pt x="3783" y="4532"/>
                  </a:lnTo>
                  <a:lnTo>
                    <a:pt x="4804" y="0"/>
                  </a:lnTo>
                  <a:close/>
                </a:path>
                <a:path w="5079" h="22860">
                  <a:moveTo>
                    <a:pt x="944" y="18190"/>
                  </a:moveTo>
                  <a:lnTo>
                    <a:pt x="0" y="22732"/>
                  </a:lnTo>
                  <a:lnTo>
                    <a:pt x="1007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3451008" y="64076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9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7"/>
                  </a:lnTo>
                  <a:lnTo>
                    <a:pt x="1058" y="18426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3451130" y="6407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6"/>
                  </a:moveTo>
                  <a:lnTo>
                    <a:pt x="0" y="22947"/>
                  </a:lnTo>
                  <a:lnTo>
                    <a:pt x="998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3451199" y="6407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6"/>
                  </a:moveTo>
                  <a:lnTo>
                    <a:pt x="0" y="23030"/>
                  </a:lnTo>
                  <a:lnTo>
                    <a:pt x="995" y="1862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3451254" y="64075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3878" y="4444"/>
                  </a:lnTo>
                  <a:lnTo>
                    <a:pt x="4880" y="0"/>
                  </a:lnTo>
                  <a:close/>
                </a:path>
                <a:path w="5079" h="23495">
                  <a:moveTo>
                    <a:pt x="929" y="18626"/>
                  </a:moveTo>
                  <a:lnTo>
                    <a:pt x="0" y="23098"/>
                  </a:lnTo>
                  <a:lnTo>
                    <a:pt x="992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3451321" y="64075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7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6" y="18722"/>
                  </a:moveTo>
                  <a:lnTo>
                    <a:pt x="0" y="23178"/>
                  </a:lnTo>
                  <a:lnTo>
                    <a:pt x="989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3451377" y="64075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1" y="0"/>
                  </a:moveTo>
                  <a:lnTo>
                    <a:pt x="3911" y="4430"/>
                  </a:lnTo>
                  <a:lnTo>
                    <a:pt x="4911" y="0"/>
                  </a:lnTo>
                  <a:close/>
                </a:path>
                <a:path w="5079" h="23495">
                  <a:moveTo>
                    <a:pt x="923" y="18802"/>
                  </a:moveTo>
                  <a:lnTo>
                    <a:pt x="0" y="23245"/>
                  </a:lnTo>
                  <a:lnTo>
                    <a:pt x="986" y="1887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3451443" y="64074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29" y="4441"/>
                  </a:lnTo>
                  <a:lnTo>
                    <a:pt x="4085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0" y="18916"/>
                  </a:moveTo>
                  <a:lnTo>
                    <a:pt x="0" y="23343"/>
                  </a:lnTo>
                  <a:lnTo>
                    <a:pt x="1036" y="19053"/>
                  </a:lnTo>
                  <a:lnTo>
                    <a:pt x="920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3451568" y="64074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3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4" y="19077"/>
                  </a:moveTo>
                  <a:lnTo>
                    <a:pt x="0" y="23476"/>
                  </a:lnTo>
                  <a:lnTo>
                    <a:pt x="977" y="1915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3451634" y="64074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2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1" y="19173"/>
                  </a:moveTo>
                  <a:lnTo>
                    <a:pt x="0" y="23556"/>
                  </a:lnTo>
                  <a:lnTo>
                    <a:pt x="974" y="1924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3451690" y="6407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0" y="0"/>
                  </a:moveTo>
                  <a:lnTo>
                    <a:pt x="3997" y="4396"/>
                  </a:lnTo>
                  <a:lnTo>
                    <a:pt x="4990" y="0"/>
                  </a:lnTo>
                  <a:close/>
                </a:path>
                <a:path w="5079" h="24129">
                  <a:moveTo>
                    <a:pt x="908" y="19254"/>
                  </a:moveTo>
                  <a:lnTo>
                    <a:pt x="0" y="23624"/>
                  </a:lnTo>
                  <a:lnTo>
                    <a:pt x="971" y="1932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3451757" y="64073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5" y="4389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5" y="19349"/>
                  </a:moveTo>
                  <a:lnTo>
                    <a:pt x="0" y="23704"/>
                  </a:lnTo>
                  <a:lnTo>
                    <a:pt x="968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3451812" y="64073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0" y="0"/>
                  </a:moveTo>
                  <a:lnTo>
                    <a:pt x="4030" y="4383"/>
                  </a:lnTo>
                  <a:lnTo>
                    <a:pt x="5020" y="0"/>
                  </a:lnTo>
                  <a:close/>
                </a:path>
                <a:path w="5079" h="24129">
                  <a:moveTo>
                    <a:pt x="902" y="19430"/>
                  </a:moveTo>
                  <a:lnTo>
                    <a:pt x="0" y="23771"/>
                  </a:lnTo>
                  <a:lnTo>
                    <a:pt x="965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3451879" y="64073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6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899" y="19526"/>
                  </a:moveTo>
                  <a:lnTo>
                    <a:pt x="0" y="23851"/>
                  </a:lnTo>
                  <a:lnTo>
                    <a:pt x="962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3451935" y="64073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1" y="0"/>
                  </a:moveTo>
                  <a:lnTo>
                    <a:pt x="4064" y="4370"/>
                  </a:lnTo>
                  <a:lnTo>
                    <a:pt x="5051" y="0"/>
                  </a:lnTo>
                  <a:close/>
                </a:path>
                <a:path w="5079" h="24129">
                  <a:moveTo>
                    <a:pt x="896" y="19606"/>
                  </a:moveTo>
                  <a:lnTo>
                    <a:pt x="0" y="23918"/>
                  </a:lnTo>
                  <a:lnTo>
                    <a:pt x="959" y="196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3452004" y="64073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2" y="4362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3" y="19705"/>
                  </a:moveTo>
                  <a:lnTo>
                    <a:pt x="0" y="24002"/>
                  </a:lnTo>
                  <a:lnTo>
                    <a:pt x="956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3452070" y="640730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5085" y="0"/>
                  </a:moveTo>
                  <a:lnTo>
                    <a:pt x="4101" y="4355"/>
                  </a:lnTo>
                  <a:lnTo>
                    <a:pt x="5085" y="0"/>
                  </a:lnTo>
                  <a:close/>
                </a:path>
                <a:path w="5079" h="24764">
                  <a:moveTo>
                    <a:pt x="889" y="19801"/>
                  </a:moveTo>
                  <a:lnTo>
                    <a:pt x="0" y="24082"/>
                  </a:lnTo>
                  <a:lnTo>
                    <a:pt x="955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3452126" y="640726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9" y="0"/>
                  </a:moveTo>
                  <a:lnTo>
                    <a:pt x="5016" y="38"/>
                  </a:lnTo>
                  <a:lnTo>
                    <a:pt x="4116" y="4367"/>
                  </a:lnTo>
                  <a:lnTo>
                    <a:pt x="4269" y="4328"/>
                  </a:lnTo>
                  <a:lnTo>
                    <a:pt x="5169" y="0"/>
                  </a:lnTo>
                  <a:close/>
                </a:path>
                <a:path w="5714" h="24764">
                  <a:moveTo>
                    <a:pt x="888" y="19894"/>
                  </a:moveTo>
                  <a:lnTo>
                    <a:pt x="0" y="24167"/>
                  </a:lnTo>
                  <a:lnTo>
                    <a:pt x="1016" y="19974"/>
                  </a:lnTo>
                  <a:lnTo>
                    <a:pt x="888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3452248" y="64072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5046" y="38"/>
                  </a:lnTo>
                  <a:lnTo>
                    <a:pt x="4147" y="4367"/>
                  </a:lnTo>
                  <a:lnTo>
                    <a:pt x="4292" y="4364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94" y="20013"/>
                  </a:moveTo>
                  <a:lnTo>
                    <a:pt x="0" y="24314"/>
                  </a:lnTo>
                  <a:lnTo>
                    <a:pt x="1022" y="20093"/>
                  </a:lnTo>
                  <a:lnTo>
                    <a:pt x="894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3452373" y="64072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60" y="0"/>
                  </a:moveTo>
                  <a:lnTo>
                    <a:pt x="4170" y="4386"/>
                  </a:lnTo>
                  <a:lnTo>
                    <a:pt x="5160" y="0"/>
                  </a:lnTo>
                  <a:close/>
                </a:path>
                <a:path w="5714" h="24764">
                  <a:moveTo>
                    <a:pt x="899" y="20117"/>
                  </a:moveTo>
                  <a:lnTo>
                    <a:pt x="0" y="24445"/>
                  </a:lnTo>
                  <a:lnTo>
                    <a:pt x="969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3452444" y="64071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16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27" y="24561"/>
                  </a:lnTo>
                  <a:lnTo>
                    <a:pt x="1016" y="20281"/>
                  </a:lnTo>
                  <a:close/>
                </a:path>
                <a:path w="5714" h="24764">
                  <a:moveTo>
                    <a:pt x="5232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18" y="4419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3452580" y="64071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90" y="0"/>
                  </a:moveTo>
                  <a:lnTo>
                    <a:pt x="4188" y="4441"/>
                  </a:lnTo>
                  <a:lnTo>
                    <a:pt x="5190" y="0"/>
                  </a:lnTo>
                  <a:close/>
                </a:path>
                <a:path w="5714" h="24764">
                  <a:moveTo>
                    <a:pt x="890" y="20300"/>
                  </a:moveTo>
                  <a:lnTo>
                    <a:pt x="0" y="24586"/>
                  </a:lnTo>
                  <a:lnTo>
                    <a:pt x="960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3452653" y="64071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200" y="0"/>
                  </a:moveTo>
                  <a:lnTo>
                    <a:pt x="4194" y="4461"/>
                  </a:lnTo>
                  <a:lnTo>
                    <a:pt x="5200" y="0"/>
                  </a:lnTo>
                  <a:close/>
                </a:path>
                <a:path w="5714" h="24764">
                  <a:moveTo>
                    <a:pt x="887" y="20365"/>
                  </a:moveTo>
                  <a:lnTo>
                    <a:pt x="0" y="24636"/>
                  </a:lnTo>
                  <a:lnTo>
                    <a:pt x="957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3452714" y="64071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6" y="0"/>
                  </a:moveTo>
                  <a:lnTo>
                    <a:pt x="4199" y="4456"/>
                  </a:lnTo>
                  <a:lnTo>
                    <a:pt x="5202" y="11"/>
                  </a:lnTo>
                  <a:close/>
                </a:path>
                <a:path w="5714" h="24764">
                  <a:moveTo>
                    <a:pt x="885" y="20399"/>
                  </a:moveTo>
                  <a:lnTo>
                    <a:pt x="0" y="24656"/>
                  </a:lnTo>
                  <a:lnTo>
                    <a:pt x="954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3452787" y="64071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1003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510"/>
                  </a:lnTo>
                  <a:close/>
                </a:path>
                <a:path w="5714" h="24764">
                  <a:moveTo>
                    <a:pt x="5257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3452923" y="64071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3" y="0"/>
                  </a:moveTo>
                  <a:lnTo>
                    <a:pt x="4217" y="4407"/>
                  </a:lnTo>
                  <a:lnTo>
                    <a:pt x="5208" y="18"/>
                  </a:lnTo>
                  <a:close/>
                </a:path>
                <a:path w="5714" h="24764">
                  <a:moveTo>
                    <a:pt x="876" y="20478"/>
                  </a:moveTo>
                  <a:lnTo>
                    <a:pt x="0" y="24693"/>
                  </a:lnTo>
                  <a:lnTo>
                    <a:pt x="945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3452984" y="640719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4367" y="4392"/>
                  </a:moveTo>
                  <a:lnTo>
                    <a:pt x="4220" y="4400"/>
                  </a:lnTo>
                  <a:lnTo>
                    <a:pt x="4364" y="4407"/>
                  </a:lnTo>
                  <a:close/>
                </a:path>
                <a:path w="5714" h="24764">
                  <a:moveTo>
                    <a:pt x="5135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4">
                  <a:moveTo>
                    <a:pt x="873" y="20499"/>
                  </a:moveTo>
                  <a:lnTo>
                    <a:pt x="0" y="24701"/>
                  </a:lnTo>
                  <a:lnTo>
                    <a:pt x="133" y="24754"/>
                  </a:lnTo>
                  <a:lnTo>
                    <a:pt x="1001" y="20580"/>
                  </a:lnTo>
                  <a:lnTo>
                    <a:pt x="873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3453130" y="64072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9" y="0"/>
                  </a:moveTo>
                  <a:lnTo>
                    <a:pt x="4234" y="4355"/>
                  </a:lnTo>
                  <a:lnTo>
                    <a:pt x="5214" y="18"/>
                  </a:lnTo>
                  <a:close/>
                </a:path>
                <a:path w="5714" h="24764">
                  <a:moveTo>
                    <a:pt x="867" y="20549"/>
                  </a:moveTo>
                  <a:lnTo>
                    <a:pt x="0" y="24722"/>
                  </a:lnTo>
                  <a:lnTo>
                    <a:pt x="942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3453191" y="64072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9"/>
                  </a:lnTo>
                  <a:lnTo>
                    <a:pt x="4378" y="4366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69" y="20547"/>
                  </a:moveTo>
                  <a:lnTo>
                    <a:pt x="0" y="24731"/>
                  </a:lnTo>
                  <a:lnTo>
                    <a:pt x="133" y="24783"/>
                  </a:lnTo>
                  <a:lnTo>
                    <a:pt x="1008" y="20579"/>
                  </a:lnTo>
                  <a:lnTo>
                    <a:pt x="869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3453328" y="64072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5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4" y="20545"/>
                  </a:moveTo>
                  <a:lnTo>
                    <a:pt x="0" y="24750"/>
                  </a:lnTo>
                  <a:lnTo>
                    <a:pt x="949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3453401" y="64072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7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6" y="20543"/>
                  </a:moveTo>
                  <a:lnTo>
                    <a:pt x="0" y="24760"/>
                  </a:lnTo>
                  <a:lnTo>
                    <a:pt x="951" y="2056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3453462" y="64073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1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8" y="20542"/>
                  </a:moveTo>
                  <a:lnTo>
                    <a:pt x="0" y="24769"/>
                  </a:lnTo>
                  <a:lnTo>
                    <a:pt x="954" y="2055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3453535" y="64073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3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41"/>
                  </a:moveTo>
                  <a:lnTo>
                    <a:pt x="0" y="24779"/>
                  </a:lnTo>
                  <a:lnTo>
                    <a:pt x="956" y="2055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3453596" y="640734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7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40"/>
                  </a:moveTo>
                  <a:lnTo>
                    <a:pt x="0" y="24788"/>
                  </a:lnTo>
                  <a:lnTo>
                    <a:pt x="958" y="2055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3453671" y="640736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5" y="20538"/>
                  </a:moveTo>
                  <a:lnTo>
                    <a:pt x="0" y="24798"/>
                  </a:lnTo>
                  <a:lnTo>
                    <a:pt x="961" y="2055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3453744" y="64073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200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7"/>
                  </a:moveTo>
                  <a:lnTo>
                    <a:pt x="0" y="24809"/>
                  </a:lnTo>
                  <a:lnTo>
                    <a:pt x="963" y="2055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3453805" y="64073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4"/>
                  </a:lnTo>
                  <a:lnTo>
                    <a:pt x="4407" y="4314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6"/>
                  </a:moveTo>
                  <a:lnTo>
                    <a:pt x="0" y="24817"/>
                  </a:lnTo>
                  <a:lnTo>
                    <a:pt x="133" y="24870"/>
                  </a:lnTo>
                  <a:lnTo>
                    <a:pt x="1028" y="20567"/>
                  </a:lnTo>
                  <a:lnTo>
                    <a:pt x="890" y="2053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3453939" y="64074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0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4" y="20533"/>
                  </a:moveTo>
                  <a:lnTo>
                    <a:pt x="0" y="24836"/>
                  </a:lnTo>
                  <a:lnTo>
                    <a:pt x="969" y="2055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3454012" y="64074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32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32"/>
                  </a:moveTo>
                  <a:lnTo>
                    <a:pt x="0" y="24847"/>
                  </a:lnTo>
                  <a:lnTo>
                    <a:pt x="972" y="2054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3454073" y="64074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6"/>
                  </a:lnTo>
                  <a:lnTo>
                    <a:pt x="4353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30"/>
                  </a:moveTo>
                  <a:lnTo>
                    <a:pt x="0" y="24855"/>
                  </a:lnTo>
                  <a:lnTo>
                    <a:pt x="974" y="20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3454148" y="64074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7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9"/>
                  </a:moveTo>
                  <a:lnTo>
                    <a:pt x="0" y="24866"/>
                  </a:lnTo>
                  <a:lnTo>
                    <a:pt x="976" y="2054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3454209" y="640749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2" y="4082"/>
                  </a:lnTo>
                  <a:lnTo>
                    <a:pt x="4358" y="4288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8"/>
                  </a:moveTo>
                  <a:lnTo>
                    <a:pt x="0" y="24875"/>
                  </a:lnTo>
                  <a:lnTo>
                    <a:pt x="979" y="2054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3454287" y="640751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3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6"/>
                  </a:moveTo>
                  <a:lnTo>
                    <a:pt x="0" y="24862"/>
                  </a:lnTo>
                  <a:lnTo>
                    <a:pt x="976" y="2054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3454367" y="640753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22" y="4045"/>
                  </a:lnTo>
                  <a:lnTo>
                    <a:pt x="4352" y="428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5"/>
                  </a:moveTo>
                  <a:lnTo>
                    <a:pt x="0" y="24838"/>
                  </a:lnTo>
                  <a:lnTo>
                    <a:pt x="972" y="2054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3454434" y="640755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29"/>
                  </a:lnTo>
                  <a:lnTo>
                    <a:pt x="4348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4"/>
                  </a:moveTo>
                  <a:lnTo>
                    <a:pt x="0" y="24818"/>
                  </a:lnTo>
                  <a:lnTo>
                    <a:pt x="968" y="2054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3454514" y="64075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11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8" y="20522"/>
                  </a:moveTo>
                  <a:lnTo>
                    <a:pt x="0" y="24794"/>
                  </a:lnTo>
                  <a:lnTo>
                    <a:pt x="963" y="2053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3454584" y="640758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9" y="4278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21"/>
                  </a:moveTo>
                  <a:lnTo>
                    <a:pt x="0" y="24773"/>
                  </a:lnTo>
                  <a:lnTo>
                    <a:pt x="959" y="2053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3454664" y="64076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5" y="0"/>
                  </a:moveTo>
                  <a:lnTo>
                    <a:pt x="4318" y="3977"/>
                  </a:lnTo>
                  <a:lnTo>
                    <a:pt x="4335" y="4276"/>
                  </a:lnTo>
                  <a:lnTo>
                    <a:pt x="5220" y="18"/>
                  </a:lnTo>
                  <a:close/>
                </a:path>
                <a:path w="5714" h="24764">
                  <a:moveTo>
                    <a:pt x="879" y="20520"/>
                  </a:moveTo>
                  <a:lnTo>
                    <a:pt x="0" y="24749"/>
                  </a:lnTo>
                  <a:lnTo>
                    <a:pt x="954" y="2053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3454731" y="640762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41" y="0"/>
                  </a:moveTo>
                  <a:lnTo>
                    <a:pt x="4317" y="3961"/>
                  </a:lnTo>
                  <a:lnTo>
                    <a:pt x="4331" y="4274"/>
                  </a:lnTo>
                  <a:lnTo>
                    <a:pt x="5216" y="18"/>
                  </a:lnTo>
                  <a:close/>
                </a:path>
                <a:path w="5714" h="24764">
                  <a:moveTo>
                    <a:pt x="875" y="20519"/>
                  </a:moveTo>
                  <a:lnTo>
                    <a:pt x="0" y="24729"/>
                  </a:lnTo>
                  <a:lnTo>
                    <a:pt x="950" y="2053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3454811" y="64076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6" y="0"/>
                  </a:moveTo>
                  <a:lnTo>
                    <a:pt x="4316" y="3943"/>
                  </a:lnTo>
                  <a:lnTo>
                    <a:pt x="4326" y="4272"/>
                  </a:lnTo>
                  <a:lnTo>
                    <a:pt x="5211" y="18"/>
                  </a:lnTo>
                  <a:close/>
                </a:path>
                <a:path w="5714" h="24764">
                  <a:moveTo>
                    <a:pt x="870" y="20517"/>
                  </a:moveTo>
                  <a:lnTo>
                    <a:pt x="0" y="24705"/>
                  </a:lnTo>
                  <a:lnTo>
                    <a:pt x="945" y="205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3454878" y="64076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32" y="0"/>
                  </a:moveTo>
                  <a:lnTo>
                    <a:pt x="4315" y="3927"/>
                  </a:lnTo>
                  <a:lnTo>
                    <a:pt x="4322" y="4271"/>
                  </a:lnTo>
                  <a:lnTo>
                    <a:pt x="5207" y="18"/>
                  </a:lnTo>
                  <a:close/>
                </a:path>
                <a:path w="5714" h="24764">
                  <a:moveTo>
                    <a:pt x="866" y="20516"/>
                  </a:moveTo>
                  <a:lnTo>
                    <a:pt x="0" y="24685"/>
                  </a:lnTo>
                  <a:lnTo>
                    <a:pt x="942" y="205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3454958" y="64076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27" y="0"/>
                  </a:moveTo>
                  <a:lnTo>
                    <a:pt x="4314" y="3909"/>
                  </a:lnTo>
                  <a:lnTo>
                    <a:pt x="4313" y="4293"/>
                  </a:lnTo>
                  <a:lnTo>
                    <a:pt x="5198" y="33"/>
                  </a:lnTo>
                  <a:close/>
                </a:path>
                <a:path w="5714" h="24764">
                  <a:moveTo>
                    <a:pt x="862" y="20515"/>
                  </a:moveTo>
                  <a:lnTo>
                    <a:pt x="0" y="24661"/>
                  </a:lnTo>
                  <a:lnTo>
                    <a:pt x="937" y="2053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3455038" y="64077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18" y="0"/>
                  </a:moveTo>
                  <a:lnTo>
                    <a:pt x="4313" y="3875"/>
                  </a:lnTo>
                  <a:lnTo>
                    <a:pt x="4303" y="4299"/>
                  </a:lnTo>
                  <a:lnTo>
                    <a:pt x="5186" y="53"/>
                  </a:lnTo>
                  <a:close/>
                </a:path>
                <a:path w="5714" h="24764">
                  <a:moveTo>
                    <a:pt x="857" y="20498"/>
                  </a:moveTo>
                  <a:lnTo>
                    <a:pt x="0" y="24622"/>
                  </a:lnTo>
                  <a:lnTo>
                    <a:pt x="932" y="2051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3455108" y="640775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108" y="0"/>
                  </a:moveTo>
                  <a:lnTo>
                    <a:pt x="4312" y="3829"/>
                  </a:lnTo>
                  <a:lnTo>
                    <a:pt x="4295" y="4288"/>
                  </a:lnTo>
                  <a:lnTo>
                    <a:pt x="5176" y="53"/>
                  </a:lnTo>
                  <a:close/>
                </a:path>
                <a:path w="5714" h="24764">
                  <a:moveTo>
                    <a:pt x="853" y="20466"/>
                  </a:moveTo>
                  <a:lnTo>
                    <a:pt x="0" y="24571"/>
                  </a:lnTo>
                  <a:lnTo>
                    <a:pt x="928" y="2048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3455188" y="6407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96" y="0"/>
                  </a:moveTo>
                  <a:lnTo>
                    <a:pt x="4311" y="3776"/>
                  </a:lnTo>
                  <a:lnTo>
                    <a:pt x="4286" y="4275"/>
                  </a:lnTo>
                  <a:lnTo>
                    <a:pt x="5163" y="53"/>
                  </a:lnTo>
                  <a:close/>
                </a:path>
                <a:path w="5714" h="24764">
                  <a:moveTo>
                    <a:pt x="848" y="20430"/>
                  </a:moveTo>
                  <a:lnTo>
                    <a:pt x="0" y="24512"/>
                  </a:lnTo>
                  <a:lnTo>
                    <a:pt x="923" y="2044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3455255" y="640785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85" y="0"/>
                  </a:moveTo>
                  <a:lnTo>
                    <a:pt x="4310" y="3731"/>
                  </a:lnTo>
                  <a:lnTo>
                    <a:pt x="4278" y="4265"/>
                  </a:lnTo>
                  <a:lnTo>
                    <a:pt x="5153" y="53"/>
                  </a:lnTo>
                  <a:close/>
                </a:path>
                <a:path w="5714" h="24764">
                  <a:moveTo>
                    <a:pt x="844" y="20400"/>
                  </a:moveTo>
                  <a:lnTo>
                    <a:pt x="0" y="24463"/>
                  </a:lnTo>
                  <a:lnTo>
                    <a:pt x="919" y="2041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3455335" y="64079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73" y="0"/>
                  </a:moveTo>
                  <a:lnTo>
                    <a:pt x="4308" y="3678"/>
                  </a:lnTo>
                  <a:lnTo>
                    <a:pt x="4268" y="4252"/>
                  </a:lnTo>
                  <a:lnTo>
                    <a:pt x="5141" y="53"/>
                  </a:lnTo>
                  <a:close/>
                </a:path>
                <a:path w="5714" h="24764">
                  <a:moveTo>
                    <a:pt x="839" y="20364"/>
                  </a:moveTo>
                  <a:lnTo>
                    <a:pt x="0" y="24404"/>
                  </a:lnTo>
                  <a:lnTo>
                    <a:pt x="915" y="203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3455402" y="64079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63" y="0"/>
                  </a:moveTo>
                  <a:lnTo>
                    <a:pt x="4307" y="3633"/>
                  </a:lnTo>
                  <a:lnTo>
                    <a:pt x="4260" y="4241"/>
                  </a:lnTo>
                  <a:lnTo>
                    <a:pt x="5131" y="53"/>
                  </a:lnTo>
                  <a:close/>
                </a:path>
                <a:path w="5714" h="24764">
                  <a:moveTo>
                    <a:pt x="836" y="20334"/>
                  </a:moveTo>
                  <a:lnTo>
                    <a:pt x="0" y="24355"/>
                  </a:lnTo>
                  <a:lnTo>
                    <a:pt x="911" y="2035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3455482" y="64080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51" y="0"/>
                  </a:moveTo>
                  <a:lnTo>
                    <a:pt x="4306" y="3580"/>
                  </a:lnTo>
                  <a:lnTo>
                    <a:pt x="4250" y="4228"/>
                  </a:lnTo>
                  <a:lnTo>
                    <a:pt x="5119" y="53"/>
                  </a:lnTo>
                  <a:close/>
                </a:path>
                <a:path w="5714" h="24764">
                  <a:moveTo>
                    <a:pt x="831" y="20298"/>
                  </a:moveTo>
                  <a:lnTo>
                    <a:pt x="0" y="24296"/>
                  </a:lnTo>
                  <a:lnTo>
                    <a:pt x="906" y="2031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3455552" y="640804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40" y="0"/>
                  </a:moveTo>
                  <a:lnTo>
                    <a:pt x="4305" y="3534"/>
                  </a:lnTo>
                  <a:lnTo>
                    <a:pt x="4242" y="4217"/>
                  </a:lnTo>
                  <a:lnTo>
                    <a:pt x="5108" y="53"/>
                  </a:lnTo>
                  <a:close/>
                </a:path>
                <a:path w="5714" h="24764">
                  <a:moveTo>
                    <a:pt x="827" y="20266"/>
                  </a:moveTo>
                  <a:lnTo>
                    <a:pt x="0" y="24245"/>
                  </a:lnTo>
                  <a:lnTo>
                    <a:pt x="902" y="202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3455632" y="64081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4">
                  <a:moveTo>
                    <a:pt x="5028" y="0"/>
                  </a:moveTo>
                  <a:lnTo>
                    <a:pt x="4304" y="3481"/>
                  </a:lnTo>
                  <a:lnTo>
                    <a:pt x="4233" y="4205"/>
                  </a:lnTo>
                  <a:lnTo>
                    <a:pt x="5096" y="53"/>
                  </a:lnTo>
                  <a:close/>
                </a:path>
                <a:path w="5714" h="24764">
                  <a:moveTo>
                    <a:pt x="822" y="20230"/>
                  </a:moveTo>
                  <a:lnTo>
                    <a:pt x="0" y="24186"/>
                  </a:lnTo>
                  <a:lnTo>
                    <a:pt x="897" y="202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3455712" y="64081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28"/>
                  </a:lnTo>
                  <a:lnTo>
                    <a:pt x="4223" y="4192"/>
                  </a:lnTo>
                  <a:lnTo>
                    <a:pt x="5083" y="53"/>
                  </a:lnTo>
                  <a:close/>
                </a:path>
                <a:path w="5079" h="24129">
                  <a:moveTo>
                    <a:pt x="817" y="20194"/>
                  </a:moveTo>
                  <a:lnTo>
                    <a:pt x="0" y="24128"/>
                  </a:lnTo>
                  <a:lnTo>
                    <a:pt x="893" y="2021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3455779" y="64081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302" y="3383"/>
                  </a:lnTo>
                  <a:lnTo>
                    <a:pt x="4215" y="4181"/>
                  </a:lnTo>
                  <a:lnTo>
                    <a:pt x="5073" y="53"/>
                  </a:lnTo>
                  <a:close/>
                </a:path>
                <a:path w="5079" h="24129">
                  <a:moveTo>
                    <a:pt x="813" y="20164"/>
                  </a:moveTo>
                  <a:lnTo>
                    <a:pt x="0" y="24079"/>
                  </a:lnTo>
                  <a:lnTo>
                    <a:pt x="889" y="201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3455859" y="64082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0"/>
                  </a:lnTo>
                  <a:lnTo>
                    <a:pt x="4205" y="4168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9" y="20128"/>
                  </a:moveTo>
                  <a:lnTo>
                    <a:pt x="0" y="24020"/>
                  </a:lnTo>
                  <a:lnTo>
                    <a:pt x="884" y="2014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3455926" y="64082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3" y="0"/>
                  </a:moveTo>
                  <a:lnTo>
                    <a:pt x="4300" y="3285"/>
                  </a:lnTo>
                  <a:lnTo>
                    <a:pt x="4197" y="4158"/>
                  </a:lnTo>
                  <a:lnTo>
                    <a:pt x="5051" y="53"/>
                  </a:lnTo>
                  <a:close/>
                </a:path>
                <a:path w="5079" h="24129">
                  <a:moveTo>
                    <a:pt x="880" y="20113"/>
                  </a:moveTo>
                  <a:lnTo>
                    <a:pt x="0" y="23971"/>
                  </a:lnTo>
                  <a:lnTo>
                    <a:pt x="880" y="20113"/>
                  </a:lnTo>
                  <a:close/>
                </a:path>
                <a:path w="5079" h="24129">
                  <a:moveTo>
                    <a:pt x="805" y="20097"/>
                  </a:moveTo>
                  <a:close/>
                </a:path>
                <a:path w="5079" h="24129">
                  <a:moveTo>
                    <a:pt x="876" y="20112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3456009" y="64083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9" y="3231"/>
                  </a:lnTo>
                  <a:lnTo>
                    <a:pt x="4188" y="4144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8" y="20016"/>
                  </a:moveTo>
                  <a:lnTo>
                    <a:pt x="0" y="23910"/>
                  </a:lnTo>
                  <a:lnTo>
                    <a:pt x="888" y="20016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3456076" y="64083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0" y="0"/>
                  </a:moveTo>
                  <a:lnTo>
                    <a:pt x="4298" y="3186"/>
                  </a:lnTo>
                  <a:lnTo>
                    <a:pt x="4180" y="4134"/>
                  </a:lnTo>
                  <a:lnTo>
                    <a:pt x="5028" y="53"/>
                  </a:lnTo>
                  <a:close/>
                </a:path>
                <a:path w="5079" h="24129">
                  <a:moveTo>
                    <a:pt x="894" y="19940"/>
                  </a:moveTo>
                  <a:lnTo>
                    <a:pt x="0" y="23861"/>
                  </a:lnTo>
                  <a:lnTo>
                    <a:pt x="894" y="1994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3456156" y="64084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7" y="3133"/>
                  </a:lnTo>
                  <a:lnTo>
                    <a:pt x="4170" y="4121"/>
                  </a:lnTo>
                  <a:lnTo>
                    <a:pt x="5016" y="53"/>
                  </a:lnTo>
                  <a:close/>
                </a:path>
                <a:path w="5079" h="24129">
                  <a:moveTo>
                    <a:pt x="900" y="19849"/>
                  </a:moveTo>
                  <a:lnTo>
                    <a:pt x="0" y="23802"/>
                  </a:lnTo>
                  <a:lnTo>
                    <a:pt x="900" y="1984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3456223" y="64084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8" y="0"/>
                  </a:moveTo>
                  <a:lnTo>
                    <a:pt x="4092" y="4070"/>
                  </a:lnTo>
                  <a:lnTo>
                    <a:pt x="5006" y="53"/>
                  </a:lnTo>
                  <a:close/>
                </a:path>
                <a:path w="5079" h="24129">
                  <a:moveTo>
                    <a:pt x="906" y="19773"/>
                  </a:moveTo>
                  <a:lnTo>
                    <a:pt x="797" y="19916"/>
                  </a:lnTo>
                  <a:lnTo>
                    <a:pt x="0" y="23753"/>
                  </a:lnTo>
                  <a:lnTo>
                    <a:pt x="906" y="197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3456303" y="64085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075" y="4089"/>
                  </a:lnTo>
                  <a:lnTo>
                    <a:pt x="4993" y="53"/>
                  </a:lnTo>
                  <a:close/>
                </a:path>
                <a:path w="5079" h="24129">
                  <a:moveTo>
                    <a:pt x="912" y="19682"/>
                  </a:moveTo>
                  <a:lnTo>
                    <a:pt x="796" y="19863"/>
                  </a:lnTo>
                  <a:lnTo>
                    <a:pt x="0" y="23694"/>
                  </a:lnTo>
                  <a:lnTo>
                    <a:pt x="912" y="1968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3456383" y="64085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57" y="4117"/>
                  </a:lnTo>
                  <a:lnTo>
                    <a:pt x="4981" y="53"/>
                  </a:lnTo>
                  <a:close/>
                </a:path>
                <a:path w="5079" h="24129">
                  <a:moveTo>
                    <a:pt x="919" y="19591"/>
                  </a:moveTo>
                  <a:lnTo>
                    <a:pt x="795" y="19809"/>
                  </a:lnTo>
                  <a:lnTo>
                    <a:pt x="0" y="23636"/>
                  </a:lnTo>
                  <a:lnTo>
                    <a:pt x="919" y="1959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3456450" y="6408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042" y="4141"/>
                  </a:lnTo>
                  <a:lnTo>
                    <a:pt x="4971" y="53"/>
                  </a:lnTo>
                  <a:close/>
                </a:path>
                <a:path w="5079" h="24129">
                  <a:moveTo>
                    <a:pt x="925" y="19515"/>
                  </a:moveTo>
                  <a:lnTo>
                    <a:pt x="0" y="23586"/>
                  </a:lnTo>
                  <a:lnTo>
                    <a:pt x="925" y="1951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3456533" y="64086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24" y="4169"/>
                  </a:lnTo>
                  <a:lnTo>
                    <a:pt x="4958" y="53"/>
                  </a:lnTo>
                  <a:close/>
                </a:path>
                <a:path w="5079" h="24129">
                  <a:moveTo>
                    <a:pt x="932" y="19422"/>
                  </a:moveTo>
                  <a:lnTo>
                    <a:pt x="0" y="23526"/>
                  </a:lnTo>
                  <a:lnTo>
                    <a:pt x="932" y="1942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3456600" y="64087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0" y="0"/>
                  </a:moveTo>
                  <a:lnTo>
                    <a:pt x="4009" y="4193"/>
                  </a:lnTo>
                  <a:lnTo>
                    <a:pt x="4948" y="53"/>
                  </a:lnTo>
                  <a:close/>
                </a:path>
                <a:path w="5079" h="23495">
                  <a:moveTo>
                    <a:pt x="937" y="19346"/>
                  </a:moveTo>
                  <a:lnTo>
                    <a:pt x="0" y="23477"/>
                  </a:lnTo>
                  <a:lnTo>
                    <a:pt x="937" y="1934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3456680" y="64087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0" y="4221"/>
                  </a:lnTo>
                  <a:lnTo>
                    <a:pt x="4936" y="53"/>
                  </a:lnTo>
                  <a:close/>
                </a:path>
                <a:path w="5079" h="23495">
                  <a:moveTo>
                    <a:pt x="944" y="19255"/>
                  </a:moveTo>
                  <a:lnTo>
                    <a:pt x="0" y="23418"/>
                  </a:lnTo>
                  <a:lnTo>
                    <a:pt x="944" y="1925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3456747" y="6408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3975" y="4245"/>
                  </a:lnTo>
                  <a:lnTo>
                    <a:pt x="4926" y="53"/>
                  </a:lnTo>
                  <a:close/>
                </a:path>
                <a:path w="5079" h="23495">
                  <a:moveTo>
                    <a:pt x="949" y="19178"/>
                  </a:moveTo>
                  <a:lnTo>
                    <a:pt x="0" y="23368"/>
                  </a:lnTo>
                  <a:lnTo>
                    <a:pt x="949" y="191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3456827" y="64088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57" y="4273"/>
                  </a:lnTo>
                  <a:lnTo>
                    <a:pt x="4914" y="53"/>
                  </a:lnTo>
                  <a:close/>
                </a:path>
                <a:path w="5079" h="23495">
                  <a:moveTo>
                    <a:pt x="956" y="19088"/>
                  </a:moveTo>
                  <a:lnTo>
                    <a:pt x="0" y="23310"/>
                  </a:lnTo>
                  <a:lnTo>
                    <a:pt x="956" y="1908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3456907" y="64089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939" y="4301"/>
                  </a:lnTo>
                  <a:lnTo>
                    <a:pt x="4901" y="53"/>
                  </a:lnTo>
                  <a:close/>
                </a:path>
                <a:path w="5079" h="23495">
                  <a:moveTo>
                    <a:pt x="963" y="18997"/>
                  </a:moveTo>
                  <a:lnTo>
                    <a:pt x="0" y="23251"/>
                  </a:lnTo>
                  <a:lnTo>
                    <a:pt x="963" y="18997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3456977" y="6408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24" y="4325"/>
                  </a:lnTo>
                  <a:lnTo>
                    <a:pt x="4891" y="52"/>
                  </a:lnTo>
                  <a:close/>
                </a:path>
                <a:path w="5079" h="23495">
                  <a:moveTo>
                    <a:pt x="969" y="18918"/>
                  </a:moveTo>
                  <a:lnTo>
                    <a:pt x="0" y="23200"/>
                  </a:lnTo>
                  <a:lnTo>
                    <a:pt x="969" y="1891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3457057" y="64090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06" y="4354"/>
                  </a:lnTo>
                  <a:lnTo>
                    <a:pt x="4879" y="52"/>
                  </a:lnTo>
                  <a:close/>
                </a:path>
                <a:path w="5079" h="23495">
                  <a:moveTo>
                    <a:pt x="975" y="18828"/>
                  </a:moveTo>
                  <a:lnTo>
                    <a:pt x="0" y="23142"/>
                  </a:lnTo>
                  <a:lnTo>
                    <a:pt x="975" y="1882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3457124" y="6409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0" y="4378"/>
                  </a:lnTo>
                  <a:lnTo>
                    <a:pt x="4869" y="52"/>
                  </a:lnTo>
                  <a:close/>
                </a:path>
                <a:path w="5079" h="23495">
                  <a:moveTo>
                    <a:pt x="981" y="18753"/>
                  </a:moveTo>
                  <a:lnTo>
                    <a:pt x="0" y="23094"/>
                  </a:lnTo>
                  <a:lnTo>
                    <a:pt x="981" y="1875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3457204" y="64091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9" y="0"/>
                  </a:moveTo>
                  <a:lnTo>
                    <a:pt x="3872" y="4407"/>
                  </a:lnTo>
                  <a:lnTo>
                    <a:pt x="4857" y="52"/>
                  </a:lnTo>
                  <a:close/>
                </a:path>
                <a:path w="5079" h="23495">
                  <a:moveTo>
                    <a:pt x="987" y="18663"/>
                  </a:moveTo>
                  <a:lnTo>
                    <a:pt x="0" y="23036"/>
                  </a:lnTo>
                  <a:lnTo>
                    <a:pt x="987" y="1866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3457271" y="6409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857" y="4432"/>
                  </a:lnTo>
                  <a:lnTo>
                    <a:pt x="4847" y="52"/>
                  </a:lnTo>
                  <a:close/>
                </a:path>
                <a:path w="5079" h="23495">
                  <a:moveTo>
                    <a:pt x="993" y="18588"/>
                  </a:moveTo>
                  <a:lnTo>
                    <a:pt x="0" y="22988"/>
                  </a:lnTo>
                  <a:lnTo>
                    <a:pt x="993" y="1858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3457351" y="64092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839" y="4461"/>
                  </a:lnTo>
                  <a:lnTo>
                    <a:pt x="4835" y="52"/>
                  </a:lnTo>
                  <a:close/>
                </a:path>
                <a:path w="5079" h="23495">
                  <a:moveTo>
                    <a:pt x="1000" y="18498"/>
                  </a:moveTo>
                  <a:lnTo>
                    <a:pt x="0" y="22930"/>
                  </a:lnTo>
                  <a:lnTo>
                    <a:pt x="1000" y="1849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3457418" y="64092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824" y="4485"/>
                  </a:lnTo>
                  <a:lnTo>
                    <a:pt x="4825" y="52"/>
                  </a:lnTo>
                  <a:close/>
                </a:path>
                <a:path w="5079" h="23495">
                  <a:moveTo>
                    <a:pt x="1005" y="18423"/>
                  </a:moveTo>
                  <a:lnTo>
                    <a:pt x="0" y="22882"/>
                  </a:lnTo>
                  <a:lnTo>
                    <a:pt x="1005" y="1842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3457501" y="64093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4" y="0"/>
                  </a:moveTo>
                  <a:lnTo>
                    <a:pt x="3805" y="4516"/>
                  </a:lnTo>
                  <a:lnTo>
                    <a:pt x="4812" y="52"/>
                  </a:lnTo>
                  <a:close/>
                </a:path>
                <a:path w="5079" h="22860">
                  <a:moveTo>
                    <a:pt x="1012" y="18330"/>
                  </a:moveTo>
                  <a:lnTo>
                    <a:pt x="0" y="22822"/>
                  </a:lnTo>
                  <a:lnTo>
                    <a:pt x="1012" y="1833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3457581" y="64093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2" y="0"/>
                  </a:moveTo>
                  <a:lnTo>
                    <a:pt x="3787" y="4545"/>
                  </a:lnTo>
                  <a:lnTo>
                    <a:pt x="4800" y="52"/>
                  </a:lnTo>
                  <a:close/>
                </a:path>
                <a:path w="5079" h="22860">
                  <a:moveTo>
                    <a:pt x="1028" y="18199"/>
                  </a:moveTo>
                  <a:lnTo>
                    <a:pt x="0" y="22765"/>
                  </a:lnTo>
                  <a:lnTo>
                    <a:pt x="1028" y="1819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3457648" y="64094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2" y="0"/>
                  </a:moveTo>
                  <a:lnTo>
                    <a:pt x="3772" y="4569"/>
                  </a:lnTo>
                  <a:lnTo>
                    <a:pt x="4790" y="52"/>
                  </a:lnTo>
                  <a:close/>
                </a:path>
                <a:path w="5079" h="22860">
                  <a:moveTo>
                    <a:pt x="1042" y="18082"/>
                  </a:moveTo>
                  <a:lnTo>
                    <a:pt x="0" y="22717"/>
                  </a:lnTo>
                  <a:lnTo>
                    <a:pt x="1042" y="1808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3457728" y="64094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0" y="0"/>
                  </a:moveTo>
                  <a:lnTo>
                    <a:pt x="3754" y="4598"/>
                  </a:lnTo>
                  <a:lnTo>
                    <a:pt x="4778" y="52"/>
                  </a:lnTo>
                  <a:close/>
                </a:path>
                <a:path w="5079" h="22860">
                  <a:moveTo>
                    <a:pt x="1059" y="17943"/>
                  </a:moveTo>
                  <a:lnTo>
                    <a:pt x="0" y="22659"/>
                  </a:lnTo>
                  <a:lnTo>
                    <a:pt x="1059" y="1794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3457795" y="64095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0" y="0"/>
                  </a:moveTo>
                  <a:lnTo>
                    <a:pt x="3739" y="4623"/>
                  </a:lnTo>
                  <a:lnTo>
                    <a:pt x="4768" y="52"/>
                  </a:lnTo>
                  <a:close/>
                </a:path>
                <a:path w="5079" h="22860">
                  <a:moveTo>
                    <a:pt x="1073" y="17826"/>
                  </a:moveTo>
                  <a:lnTo>
                    <a:pt x="0" y="22610"/>
                  </a:lnTo>
                  <a:lnTo>
                    <a:pt x="1073" y="1782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3457875" y="64095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8" y="0"/>
                  </a:moveTo>
                  <a:lnTo>
                    <a:pt x="3721" y="4652"/>
                  </a:lnTo>
                  <a:lnTo>
                    <a:pt x="4756" y="52"/>
                  </a:lnTo>
                  <a:close/>
                </a:path>
                <a:path w="5079" h="22860">
                  <a:moveTo>
                    <a:pt x="1090" y="17687"/>
                  </a:moveTo>
                  <a:lnTo>
                    <a:pt x="0" y="22553"/>
                  </a:lnTo>
                  <a:lnTo>
                    <a:pt x="1090" y="1768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3457945" y="64096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8" y="0"/>
                  </a:moveTo>
                  <a:lnTo>
                    <a:pt x="3705" y="4677"/>
                  </a:lnTo>
                  <a:lnTo>
                    <a:pt x="4746" y="52"/>
                  </a:lnTo>
                  <a:close/>
                </a:path>
                <a:path w="5079" h="22860">
                  <a:moveTo>
                    <a:pt x="1105" y="17565"/>
                  </a:moveTo>
                  <a:lnTo>
                    <a:pt x="0" y="22503"/>
                  </a:lnTo>
                  <a:lnTo>
                    <a:pt x="1105" y="1756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3458025" y="64096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6" y="0"/>
                  </a:moveTo>
                  <a:lnTo>
                    <a:pt x="3687" y="4706"/>
                  </a:lnTo>
                  <a:lnTo>
                    <a:pt x="4734" y="52"/>
                  </a:lnTo>
                  <a:close/>
                </a:path>
                <a:path w="5079" h="22860">
                  <a:moveTo>
                    <a:pt x="1122" y="17426"/>
                  </a:moveTo>
                  <a:lnTo>
                    <a:pt x="0" y="22445"/>
                  </a:lnTo>
                  <a:lnTo>
                    <a:pt x="1122" y="1742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3458092" y="64097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6" y="0"/>
                  </a:moveTo>
                  <a:lnTo>
                    <a:pt x="3672" y="4731"/>
                  </a:lnTo>
                  <a:lnTo>
                    <a:pt x="4724" y="52"/>
                  </a:lnTo>
                  <a:close/>
                </a:path>
                <a:path w="5079" h="22860">
                  <a:moveTo>
                    <a:pt x="1136" y="17309"/>
                  </a:moveTo>
                  <a:lnTo>
                    <a:pt x="0" y="22397"/>
                  </a:lnTo>
                  <a:lnTo>
                    <a:pt x="1136" y="1730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3458172" y="64097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4" y="0"/>
                  </a:moveTo>
                  <a:lnTo>
                    <a:pt x="3654" y="4760"/>
                  </a:lnTo>
                  <a:lnTo>
                    <a:pt x="4712" y="52"/>
                  </a:lnTo>
                  <a:close/>
                </a:path>
                <a:path w="5079" h="22860">
                  <a:moveTo>
                    <a:pt x="1153" y="17170"/>
                  </a:moveTo>
                  <a:lnTo>
                    <a:pt x="0" y="22339"/>
                  </a:lnTo>
                  <a:lnTo>
                    <a:pt x="1153" y="1717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3458252" y="6409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2" y="0"/>
                  </a:moveTo>
                  <a:lnTo>
                    <a:pt x="3636" y="4789"/>
                  </a:lnTo>
                  <a:lnTo>
                    <a:pt x="4700" y="52"/>
                  </a:lnTo>
                  <a:close/>
                </a:path>
                <a:path w="5079" h="22860">
                  <a:moveTo>
                    <a:pt x="1170" y="17031"/>
                  </a:moveTo>
                  <a:lnTo>
                    <a:pt x="0" y="22282"/>
                  </a:lnTo>
                  <a:lnTo>
                    <a:pt x="1170" y="1703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3458319" y="64098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2" y="0"/>
                  </a:moveTo>
                  <a:lnTo>
                    <a:pt x="3621" y="4813"/>
                  </a:lnTo>
                  <a:lnTo>
                    <a:pt x="4690" y="52"/>
                  </a:lnTo>
                  <a:close/>
                </a:path>
                <a:path w="5079" h="22860">
                  <a:moveTo>
                    <a:pt x="1184" y="16914"/>
                  </a:moveTo>
                  <a:lnTo>
                    <a:pt x="0" y="22233"/>
                  </a:lnTo>
                  <a:lnTo>
                    <a:pt x="1184" y="1691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3458399" y="64099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603" y="4843"/>
                  </a:lnTo>
                  <a:lnTo>
                    <a:pt x="4678" y="52"/>
                  </a:lnTo>
                  <a:close/>
                </a:path>
                <a:path w="5079" h="22225">
                  <a:moveTo>
                    <a:pt x="1201" y="16775"/>
                  </a:moveTo>
                  <a:lnTo>
                    <a:pt x="0" y="22176"/>
                  </a:lnTo>
                  <a:lnTo>
                    <a:pt x="1201" y="1677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3458469" y="64099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7" y="4868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6" y="16653"/>
                  </a:moveTo>
                  <a:lnTo>
                    <a:pt x="0" y="22126"/>
                  </a:lnTo>
                  <a:lnTo>
                    <a:pt x="1216" y="1665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3458549" y="64100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69" y="4897"/>
                  </a:lnTo>
                  <a:lnTo>
                    <a:pt x="3621" y="5027"/>
                  </a:lnTo>
                  <a:lnTo>
                    <a:pt x="4655" y="52"/>
                  </a:lnTo>
                  <a:close/>
                </a:path>
                <a:path w="5079" h="22225">
                  <a:moveTo>
                    <a:pt x="1233" y="16514"/>
                  </a:moveTo>
                  <a:lnTo>
                    <a:pt x="0" y="22068"/>
                  </a:lnTo>
                  <a:lnTo>
                    <a:pt x="1233" y="1651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3458616" y="64100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6" y="4960"/>
                  </a:lnTo>
                  <a:lnTo>
                    <a:pt x="3595" y="5106"/>
                  </a:lnTo>
                  <a:lnTo>
                    <a:pt x="4645" y="52"/>
                  </a:lnTo>
                  <a:close/>
                </a:path>
                <a:path w="5079" h="22225">
                  <a:moveTo>
                    <a:pt x="1247" y="16397"/>
                  </a:moveTo>
                  <a:lnTo>
                    <a:pt x="0" y="22020"/>
                  </a:lnTo>
                  <a:lnTo>
                    <a:pt x="1247" y="1639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3458705" y="64101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6" y="0"/>
                  </a:moveTo>
                  <a:lnTo>
                    <a:pt x="3505" y="5054"/>
                  </a:lnTo>
                  <a:lnTo>
                    <a:pt x="3553" y="5201"/>
                  </a:lnTo>
                  <a:lnTo>
                    <a:pt x="4624" y="52"/>
                  </a:lnTo>
                  <a:close/>
                </a:path>
                <a:path w="5079" h="22225">
                  <a:moveTo>
                    <a:pt x="1255" y="16258"/>
                  </a:moveTo>
                  <a:lnTo>
                    <a:pt x="0" y="21916"/>
                  </a:lnTo>
                  <a:lnTo>
                    <a:pt x="1255" y="1625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3458782" y="64101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6" y="0"/>
                  </a:moveTo>
                  <a:lnTo>
                    <a:pt x="3469" y="5134"/>
                  </a:lnTo>
                  <a:lnTo>
                    <a:pt x="3517" y="5280"/>
                  </a:lnTo>
                  <a:lnTo>
                    <a:pt x="4604" y="52"/>
                  </a:lnTo>
                  <a:close/>
                </a:path>
                <a:path w="5079" h="22225">
                  <a:moveTo>
                    <a:pt x="1259" y="16141"/>
                  </a:moveTo>
                  <a:lnTo>
                    <a:pt x="0" y="21822"/>
                  </a:lnTo>
                  <a:lnTo>
                    <a:pt x="1259" y="1614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3458873" y="64102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426" y="5228"/>
                  </a:lnTo>
                  <a:lnTo>
                    <a:pt x="3474" y="5375"/>
                  </a:lnTo>
                  <a:lnTo>
                    <a:pt x="4581" y="52"/>
                  </a:lnTo>
                  <a:close/>
                </a:path>
                <a:path w="5079" h="22225">
                  <a:moveTo>
                    <a:pt x="1265" y="16001"/>
                  </a:moveTo>
                  <a:lnTo>
                    <a:pt x="0" y="21709"/>
                  </a:lnTo>
                  <a:lnTo>
                    <a:pt x="1265" y="160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3458968" y="64102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9" y="0"/>
                  </a:moveTo>
                  <a:lnTo>
                    <a:pt x="3382" y="5325"/>
                  </a:lnTo>
                  <a:lnTo>
                    <a:pt x="3430" y="5472"/>
                  </a:lnTo>
                  <a:lnTo>
                    <a:pt x="4557" y="52"/>
                  </a:lnTo>
                  <a:close/>
                </a:path>
                <a:path w="5079" h="21589">
                  <a:moveTo>
                    <a:pt x="1271" y="15858"/>
                  </a:moveTo>
                  <a:lnTo>
                    <a:pt x="0" y="21593"/>
                  </a:lnTo>
                  <a:lnTo>
                    <a:pt x="1271" y="1585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3459044" y="641030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9" y="0"/>
                  </a:moveTo>
                  <a:lnTo>
                    <a:pt x="3345" y="5405"/>
                  </a:lnTo>
                  <a:lnTo>
                    <a:pt x="3394" y="5551"/>
                  </a:lnTo>
                  <a:lnTo>
                    <a:pt x="4537" y="52"/>
                  </a:lnTo>
                  <a:close/>
                </a:path>
                <a:path w="5079" h="21589">
                  <a:moveTo>
                    <a:pt x="1275" y="15741"/>
                  </a:moveTo>
                  <a:lnTo>
                    <a:pt x="0" y="21499"/>
                  </a:lnTo>
                  <a:lnTo>
                    <a:pt x="1275" y="1574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3459136" y="64103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46" y="0"/>
                  </a:moveTo>
                  <a:lnTo>
                    <a:pt x="3302" y="5499"/>
                  </a:lnTo>
                  <a:lnTo>
                    <a:pt x="3351" y="5646"/>
                  </a:lnTo>
                  <a:lnTo>
                    <a:pt x="4514" y="52"/>
                  </a:lnTo>
                  <a:close/>
                </a:path>
                <a:path w="5079" h="21589">
                  <a:moveTo>
                    <a:pt x="1281" y="15601"/>
                  </a:moveTo>
                  <a:lnTo>
                    <a:pt x="0" y="21386"/>
                  </a:lnTo>
                  <a:lnTo>
                    <a:pt x="1281" y="1560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3459213" y="641040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26" y="0"/>
                  </a:moveTo>
                  <a:lnTo>
                    <a:pt x="3266" y="5578"/>
                  </a:lnTo>
                  <a:lnTo>
                    <a:pt x="3315" y="5725"/>
                  </a:lnTo>
                  <a:lnTo>
                    <a:pt x="4494" y="52"/>
                  </a:lnTo>
                  <a:close/>
                </a:path>
                <a:path w="5079" h="21589">
                  <a:moveTo>
                    <a:pt x="1286" y="15485"/>
                  </a:moveTo>
                  <a:lnTo>
                    <a:pt x="0" y="21292"/>
                  </a:lnTo>
                  <a:lnTo>
                    <a:pt x="1286" y="1548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3459304" y="641045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03" y="0"/>
                  </a:moveTo>
                  <a:lnTo>
                    <a:pt x="3223" y="5673"/>
                  </a:lnTo>
                  <a:lnTo>
                    <a:pt x="3272" y="5819"/>
                  </a:lnTo>
                  <a:lnTo>
                    <a:pt x="4471" y="52"/>
                  </a:lnTo>
                  <a:close/>
                </a:path>
                <a:path w="5079" h="21589">
                  <a:moveTo>
                    <a:pt x="1291" y="15346"/>
                  </a:moveTo>
                  <a:lnTo>
                    <a:pt x="0" y="21180"/>
                  </a:lnTo>
                  <a:lnTo>
                    <a:pt x="1291" y="1534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3459381" y="64104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383" y="0"/>
                  </a:moveTo>
                  <a:lnTo>
                    <a:pt x="3187" y="5752"/>
                  </a:lnTo>
                  <a:lnTo>
                    <a:pt x="3236" y="5898"/>
                  </a:lnTo>
                  <a:lnTo>
                    <a:pt x="4451" y="52"/>
                  </a:lnTo>
                  <a:close/>
                </a:path>
                <a:path w="5079" h="21589">
                  <a:moveTo>
                    <a:pt x="1296" y="15229"/>
                  </a:moveTo>
                  <a:lnTo>
                    <a:pt x="0" y="21085"/>
                  </a:lnTo>
                  <a:lnTo>
                    <a:pt x="1296" y="1522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3459472" y="64105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0" y="0"/>
                  </a:moveTo>
                  <a:lnTo>
                    <a:pt x="3144" y="5846"/>
                  </a:lnTo>
                  <a:lnTo>
                    <a:pt x="3175" y="6077"/>
                  </a:lnTo>
                  <a:lnTo>
                    <a:pt x="4428" y="52"/>
                  </a:lnTo>
                  <a:close/>
                </a:path>
                <a:path w="4445" h="21589">
                  <a:moveTo>
                    <a:pt x="1301" y="15090"/>
                  </a:moveTo>
                  <a:lnTo>
                    <a:pt x="0" y="20973"/>
                  </a:lnTo>
                  <a:lnTo>
                    <a:pt x="1301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3459566" y="641060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6" y="0"/>
                  </a:moveTo>
                  <a:lnTo>
                    <a:pt x="3081" y="6032"/>
                  </a:lnTo>
                  <a:lnTo>
                    <a:pt x="3106" y="6293"/>
                  </a:lnTo>
                  <a:lnTo>
                    <a:pt x="4397" y="82"/>
                  </a:lnTo>
                  <a:close/>
                </a:path>
                <a:path w="4445" h="20954">
                  <a:moveTo>
                    <a:pt x="1307" y="14946"/>
                  </a:moveTo>
                  <a:lnTo>
                    <a:pt x="0" y="20857"/>
                  </a:lnTo>
                  <a:lnTo>
                    <a:pt x="1307" y="1494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3459643" y="641066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5" y="6187"/>
                  </a:lnTo>
                  <a:lnTo>
                    <a:pt x="3071" y="6666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22" y="14598"/>
                  </a:moveTo>
                  <a:lnTo>
                    <a:pt x="1284" y="14834"/>
                  </a:lnTo>
                  <a:lnTo>
                    <a:pt x="0" y="20742"/>
                  </a:lnTo>
                  <a:lnTo>
                    <a:pt x="168" y="20631"/>
                  </a:lnTo>
                  <a:lnTo>
                    <a:pt x="1422" y="145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3459811" y="64108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5" y="0"/>
                  </a:moveTo>
                  <a:lnTo>
                    <a:pt x="2903" y="6457"/>
                  </a:lnTo>
                  <a:lnTo>
                    <a:pt x="2928" y="6718"/>
                  </a:lnTo>
                  <a:lnTo>
                    <a:pt x="4177" y="706"/>
                  </a:lnTo>
                  <a:lnTo>
                    <a:pt x="4245" y="0"/>
                  </a:lnTo>
                  <a:close/>
                </a:path>
                <a:path w="4445" h="20954">
                  <a:moveTo>
                    <a:pt x="1376" y="14181"/>
                  </a:moveTo>
                  <a:lnTo>
                    <a:pt x="1254" y="14390"/>
                  </a:lnTo>
                  <a:lnTo>
                    <a:pt x="0" y="20423"/>
                  </a:lnTo>
                  <a:lnTo>
                    <a:pt x="1376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3459903" y="64109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9" y="0"/>
                  </a:moveTo>
                  <a:lnTo>
                    <a:pt x="2836" y="6604"/>
                  </a:lnTo>
                  <a:lnTo>
                    <a:pt x="2868" y="7150"/>
                  </a:lnTo>
                  <a:lnTo>
                    <a:pt x="4231" y="593"/>
                  </a:lnTo>
                  <a:lnTo>
                    <a:pt x="4209" y="0"/>
                  </a:lnTo>
                  <a:close/>
                </a:path>
                <a:path w="4445" h="20320">
                  <a:moveTo>
                    <a:pt x="1509" y="13683"/>
                  </a:moveTo>
                  <a:lnTo>
                    <a:pt x="1285" y="14067"/>
                  </a:lnTo>
                  <a:lnTo>
                    <a:pt x="0" y="20249"/>
                  </a:lnTo>
                  <a:lnTo>
                    <a:pt x="168" y="20138"/>
                  </a:lnTo>
                  <a:lnTo>
                    <a:pt x="1509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3460074" y="641120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2" y="0"/>
                  </a:moveTo>
                  <a:lnTo>
                    <a:pt x="2697" y="6948"/>
                  </a:lnTo>
                  <a:lnTo>
                    <a:pt x="2717" y="7552"/>
                  </a:lnTo>
                  <a:lnTo>
                    <a:pt x="4207" y="380"/>
                  </a:lnTo>
                  <a:lnTo>
                    <a:pt x="4142" y="0"/>
                  </a:lnTo>
                  <a:close/>
                </a:path>
                <a:path w="4445" h="20320">
                  <a:moveTo>
                    <a:pt x="1567" y="13081"/>
                  </a:moveTo>
                  <a:lnTo>
                    <a:pt x="1342" y="13465"/>
                  </a:lnTo>
                  <a:lnTo>
                    <a:pt x="0" y="19924"/>
                  </a:lnTo>
                  <a:lnTo>
                    <a:pt x="168" y="19813"/>
                  </a:lnTo>
                  <a:lnTo>
                    <a:pt x="1567" y="1308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3460242" y="641141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75" y="0"/>
                  </a:moveTo>
                  <a:lnTo>
                    <a:pt x="2548" y="7344"/>
                  </a:lnTo>
                  <a:lnTo>
                    <a:pt x="2559" y="7672"/>
                  </a:lnTo>
                  <a:lnTo>
                    <a:pt x="4118" y="172"/>
                  </a:lnTo>
                  <a:lnTo>
                    <a:pt x="4075" y="0"/>
                  </a:lnTo>
                  <a:close/>
                </a:path>
                <a:path w="4445" h="19685">
                  <a:moveTo>
                    <a:pt x="1530" y="12620"/>
                  </a:moveTo>
                  <a:lnTo>
                    <a:pt x="1399" y="12871"/>
                  </a:lnTo>
                  <a:lnTo>
                    <a:pt x="0" y="19603"/>
                  </a:lnTo>
                  <a:lnTo>
                    <a:pt x="1530" y="1262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3460333" y="64115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39" y="0"/>
                  </a:moveTo>
                  <a:lnTo>
                    <a:pt x="2468" y="7558"/>
                  </a:lnTo>
                  <a:lnTo>
                    <a:pt x="2478" y="7886"/>
                  </a:lnTo>
                  <a:lnTo>
                    <a:pt x="4094" y="113"/>
                  </a:lnTo>
                  <a:close/>
                </a:path>
                <a:path w="4445" h="19685">
                  <a:moveTo>
                    <a:pt x="1661" y="11820"/>
                  </a:moveTo>
                  <a:lnTo>
                    <a:pt x="1438" y="12509"/>
                  </a:lnTo>
                  <a:lnTo>
                    <a:pt x="0" y="19430"/>
                  </a:lnTo>
                  <a:lnTo>
                    <a:pt x="1661" y="118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3460410" y="64116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957" y="10566"/>
                  </a:moveTo>
                  <a:lnTo>
                    <a:pt x="1548" y="11835"/>
                  </a:lnTo>
                  <a:lnTo>
                    <a:pt x="0" y="19284"/>
                  </a:lnTo>
                  <a:lnTo>
                    <a:pt x="168" y="19173"/>
                  </a:lnTo>
                  <a:lnTo>
                    <a:pt x="1957" y="10566"/>
                  </a:lnTo>
                  <a:close/>
                </a:path>
                <a:path w="4445" h="19685">
                  <a:moveTo>
                    <a:pt x="4009" y="0"/>
                  </a:moveTo>
                  <a:lnTo>
                    <a:pt x="2400" y="7738"/>
                  </a:lnTo>
                  <a:lnTo>
                    <a:pt x="2419" y="8342"/>
                  </a:lnTo>
                  <a:lnTo>
                    <a:pt x="4110" y="208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3460578" y="641182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12" y="9665"/>
                  </a:moveTo>
                  <a:lnTo>
                    <a:pt x="1789" y="10355"/>
                  </a:lnTo>
                  <a:lnTo>
                    <a:pt x="0" y="18964"/>
                  </a:lnTo>
                  <a:lnTo>
                    <a:pt x="2012" y="9665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251" y="8134"/>
                  </a:lnTo>
                  <a:lnTo>
                    <a:pt x="2240" y="8564"/>
                  </a:lnTo>
                  <a:lnTo>
                    <a:pt x="399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3460672" y="6417297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5" h="13970">
                  <a:moveTo>
                    <a:pt x="0" y="13432"/>
                  </a:moveTo>
                  <a:lnTo>
                    <a:pt x="4062" y="13432"/>
                  </a:lnTo>
                  <a:lnTo>
                    <a:pt x="4062" y="0"/>
                  </a:lnTo>
                  <a:lnTo>
                    <a:pt x="0" y="0"/>
                  </a:lnTo>
                  <a:lnTo>
                    <a:pt x="0" y="13432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3460938" y="641729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0" y="13171"/>
                  </a:moveTo>
                  <a:lnTo>
                    <a:pt x="3843" y="13171"/>
                  </a:lnTo>
                  <a:lnTo>
                    <a:pt x="3843" y="0"/>
                  </a:lnTo>
                  <a:lnTo>
                    <a:pt x="0" y="0"/>
                  </a:lnTo>
                  <a:lnTo>
                    <a:pt x="0" y="1317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3461041" y="6417297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13053"/>
                  </a:moveTo>
                  <a:lnTo>
                    <a:pt x="3795" y="13053"/>
                  </a:lnTo>
                  <a:lnTo>
                    <a:pt x="3795" y="0"/>
                  </a:lnTo>
                  <a:lnTo>
                    <a:pt x="0" y="0"/>
                  </a:lnTo>
                  <a:lnTo>
                    <a:pt x="0" y="1305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3461145" y="641729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5" h="13335">
                  <a:moveTo>
                    <a:pt x="0" y="12934"/>
                  </a:moveTo>
                  <a:lnTo>
                    <a:pt x="3951" y="12934"/>
                  </a:lnTo>
                  <a:lnTo>
                    <a:pt x="3951" y="0"/>
                  </a:lnTo>
                  <a:lnTo>
                    <a:pt x="0" y="0"/>
                  </a:lnTo>
                  <a:lnTo>
                    <a:pt x="0" y="12934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3461613" y="6417297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495" y="0"/>
                  </a:moveTo>
                  <a:lnTo>
                    <a:pt x="4495" y="0"/>
                  </a:lnTo>
                  <a:lnTo>
                    <a:pt x="0" y="0"/>
                  </a:lnTo>
                  <a:lnTo>
                    <a:pt x="0" y="12395"/>
                  </a:lnTo>
                  <a:lnTo>
                    <a:pt x="3517" y="12395"/>
                  </a:lnTo>
                  <a:lnTo>
                    <a:pt x="3568" y="12179"/>
                  </a:lnTo>
                  <a:lnTo>
                    <a:pt x="4495" y="12179"/>
                  </a:lnTo>
                  <a:lnTo>
                    <a:pt x="4495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3446766" y="640684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8801" y="215"/>
                  </a:moveTo>
                  <a:lnTo>
                    <a:pt x="0" y="16408"/>
                  </a:lnTo>
                  <a:lnTo>
                    <a:pt x="839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75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54" y="24803"/>
                  </a:lnTo>
                  <a:lnTo>
                    <a:pt x="5804" y="24142"/>
                  </a:lnTo>
                  <a:lnTo>
                    <a:pt x="1118" y="14096"/>
                  </a:lnTo>
                  <a:lnTo>
                    <a:pt x="1171" y="12699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885" y="1231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5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09" y="13385"/>
                  </a:lnTo>
                  <a:lnTo>
                    <a:pt x="18387" y="14363"/>
                  </a:lnTo>
                  <a:lnTo>
                    <a:pt x="8954" y="24803"/>
                  </a:lnTo>
                  <a:lnTo>
                    <a:pt x="13663" y="24803"/>
                  </a:lnTo>
                  <a:lnTo>
                    <a:pt x="19242" y="15849"/>
                  </a:lnTo>
                  <a:lnTo>
                    <a:pt x="18695" y="15709"/>
                  </a:lnTo>
                  <a:lnTo>
                    <a:pt x="19330" y="15709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76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035">
                  <a:moveTo>
                    <a:pt x="8674" y="4406"/>
                  </a:moveTo>
                  <a:lnTo>
                    <a:pt x="2998" y="14681"/>
                  </a:lnTo>
                  <a:lnTo>
                    <a:pt x="3338" y="16967"/>
                  </a:lnTo>
                  <a:lnTo>
                    <a:pt x="8916" y="21894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58" y="20662"/>
                  </a:lnTo>
                  <a:lnTo>
                    <a:pt x="9017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5">
                  <a:moveTo>
                    <a:pt x="13180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00" y="14503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58" y="20662"/>
                  </a:lnTo>
                  <a:lnTo>
                    <a:pt x="14682" y="19024"/>
                  </a:lnTo>
                  <a:lnTo>
                    <a:pt x="15571" y="17525"/>
                  </a:lnTo>
                  <a:lnTo>
                    <a:pt x="16412" y="14833"/>
                  </a:lnTo>
                  <a:lnTo>
                    <a:pt x="16701" y="13385"/>
                  </a:lnTo>
                  <a:lnTo>
                    <a:pt x="16584" y="10604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80" y="4775"/>
                  </a:lnTo>
                  <a:close/>
                </a:path>
                <a:path w="20320" h="26035">
                  <a:moveTo>
                    <a:pt x="19330" y="15709"/>
                  </a:moveTo>
                  <a:lnTo>
                    <a:pt x="18695" y="15709"/>
                  </a:lnTo>
                  <a:lnTo>
                    <a:pt x="19292" y="15849"/>
                  </a:lnTo>
                  <a:lnTo>
                    <a:pt x="19330" y="15709"/>
                  </a:lnTo>
                  <a:close/>
                </a:path>
                <a:path w="20320" h="26035">
                  <a:moveTo>
                    <a:pt x="1118" y="14096"/>
                  </a:moveTo>
                  <a:close/>
                </a:path>
                <a:path w="20320" h="26035">
                  <a:moveTo>
                    <a:pt x="10859" y="4140"/>
                  </a:moveTo>
                  <a:lnTo>
                    <a:pt x="9894" y="4140"/>
                  </a:lnTo>
                  <a:lnTo>
                    <a:pt x="9297" y="4190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80" y="4775"/>
                  </a:lnTo>
                  <a:lnTo>
                    <a:pt x="12675" y="4483"/>
                  </a:lnTo>
                  <a:lnTo>
                    <a:pt x="11075" y="4152"/>
                  </a:lnTo>
                  <a:lnTo>
                    <a:pt x="10859" y="4140"/>
                  </a:lnTo>
                  <a:close/>
                </a:path>
                <a:path w="20320" h="26035">
                  <a:moveTo>
                    <a:pt x="10954" y="5396"/>
                  </a:moveTo>
                  <a:close/>
                </a:path>
                <a:path w="20320" h="26035">
                  <a:moveTo>
                    <a:pt x="10897" y="5384"/>
                  </a:moveTo>
                  <a:lnTo>
                    <a:pt x="9970" y="5384"/>
                  </a:lnTo>
                  <a:lnTo>
                    <a:pt x="10954" y="5396"/>
                  </a:lnTo>
                  <a:close/>
                </a:path>
                <a:path w="20320" h="26035">
                  <a:moveTo>
                    <a:pt x="14885" y="1231"/>
                  </a:moveTo>
                  <a:lnTo>
                    <a:pt x="12091" y="1231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885" y="1231"/>
                  </a:lnTo>
                  <a:close/>
                </a:path>
                <a:path w="20320" h="26035">
                  <a:moveTo>
                    <a:pt x="12383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3446558" y="643716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6" y="299"/>
                  </a:lnTo>
                  <a:lnTo>
                    <a:pt x="48" y="4998"/>
                  </a:lnTo>
                  <a:lnTo>
                    <a:pt x="0" y="9414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3446559" y="643703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4" y="0"/>
                  </a:moveTo>
                  <a:lnTo>
                    <a:pt x="1960" y="130"/>
                  </a:lnTo>
                  <a:lnTo>
                    <a:pt x="0" y="9566"/>
                  </a:lnTo>
                  <a:lnTo>
                    <a:pt x="36" y="10482"/>
                  </a:lnTo>
                  <a:lnTo>
                    <a:pt x="22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3446595" y="643698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4" y="0"/>
                  </a:moveTo>
                  <a:lnTo>
                    <a:pt x="0" y="10518"/>
                  </a:lnTo>
                  <a:lnTo>
                    <a:pt x="12" y="10843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3446608" y="643689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28" y="0"/>
                  </a:moveTo>
                  <a:lnTo>
                    <a:pt x="2253" y="89"/>
                  </a:lnTo>
                  <a:lnTo>
                    <a:pt x="0" y="10937"/>
                  </a:lnTo>
                  <a:lnTo>
                    <a:pt x="28" y="11527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3446638" y="643685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88" y="0"/>
                  </a:moveTo>
                  <a:lnTo>
                    <a:pt x="0" y="11597"/>
                  </a:lnTo>
                  <a:lnTo>
                    <a:pt x="16" y="11903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3446652" y="643677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4" y="0"/>
                  </a:moveTo>
                  <a:lnTo>
                    <a:pt x="2460" y="89"/>
                  </a:lnTo>
                  <a:lnTo>
                    <a:pt x="0" y="11930"/>
                  </a:lnTo>
                  <a:lnTo>
                    <a:pt x="31" y="12505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3446686" y="643672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694" y="0"/>
                  </a:moveTo>
                  <a:lnTo>
                    <a:pt x="0" y="12588"/>
                  </a:lnTo>
                  <a:lnTo>
                    <a:pt x="16" y="12895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3446702" y="64366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66" y="0"/>
                  </a:moveTo>
                  <a:lnTo>
                    <a:pt x="0" y="12934"/>
                  </a:lnTo>
                  <a:lnTo>
                    <a:pt x="16" y="13240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3446716" y="643659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8"/>
                  </a:lnTo>
                  <a:lnTo>
                    <a:pt x="34" y="13828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3446752" y="643654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898"/>
                  </a:lnTo>
                  <a:lnTo>
                    <a:pt x="23" y="14172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3446776" y="643645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20" y="0"/>
                  </a:moveTo>
                  <a:lnTo>
                    <a:pt x="2945" y="89"/>
                  </a:lnTo>
                  <a:lnTo>
                    <a:pt x="0" y="14266"/>
                  </a:lnTo>
                  <a:lnTo>
                    <a:pt x="44" y="14777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3446819" y="643637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1"/>
                  </a:lnTo>
                  <a:lnTo>
                    <a:pt x="59" y="15280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3446883" y="64362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2"/>
                  </a:lnTo>
                  <a:lnTo>
                    <a:pt x="99" y="15627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3446981" y="643624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3" y="0"/>
                  </a:moveTo>
                  <a:lnTo>
                    <a:pt x="0" y="15664"/>
                  </a:lnTo>
                  <a:lnTo>
                    <a:pt x="53" y="15796"/>
                  </a:lnTo>
                  <a:lnTo>
                    <a:pt x="333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3447033" y="643615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55" y="0"/>
                  </a:moveTo>
                  <a:lnTo>
                    <a:pt x="3281" y="89"/>
                  </a:lnTo>
                  <a:lnTo>
                    <a:pt x="0" y="15881"/>
                  </a:lnTo>
                  <a:lnTo>
                    <a:pt x="99" y="1612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3447137" y="6436061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28" y="0"/>
                  </a:moveTo>
                  <a:lnTo>
                    <a:pt x="3353" y="89"/>
                  </a:lnTo>
                  <a:lnTo>
                    <a:pt x="0" y="16230"/>
                  </a:lnTo>
                  <a:lnTo>
                    <a:pt x="99" y="16474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3447224" y="643597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60"/>
                  </a:lnTo>
                  <a:lnTo>
                    <a:pt x="50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3447338" y="643590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4" y="0"/>
                  </a:moveTo>
                  <a:lnTo>
                    <a:pt x="3492" y="76"/>
                  </a:lnTo>
                  <a:lnTo>
                    <a:pt x="0" y="16891"/>
                  </a:lnTo>
                  <a:lnTo>
                    <a:pt x="88" y="1713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3447437" y="643580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5" y="0"/>
                  </a:moveTo>
                  <a:lnTo>
                    <a:pt x="3560" y="89"/>
                  </a:lnTo>
                  <a:lnTo>
                    <a:pt x="0" y="17228"/>
                  </a:lnTo>
                  <a:lnTo>
                    <a:pt x="99" y="17472"/>
                  </a:lnTo>
                  <a:lnTo>
                    <a:pt x="373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3447529" y="643567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86" y="0"/>
                  </a:moveTo>
                  <a:lnTo>
                    <a:pt x="3644" y="127"/>
                  </a:lnTo>
                  <a:lnTo>
                    <a:pt x="0" y="17614"/>
                  </a:lnTo>
                  <a:lnTo>
                    <a:pt x="101" y="17856"/>
                  </a:lnTo>
                  <a:lnTo>
                    <a:pt x="152" y="17983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3447691" y="64356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825" y="0"/>
                  </a:moveTo>
                  <a:lnTo>
                    <a:pt x="0" y="18030"/>
                  </a:lnTo>
                  <a:lnTo>
                    <a:pt x="53" y="18162"/>
                  </a:lnTo>
                  <a:lnTo>
                    <a:pt x="382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3447732" y="64354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60" y="88"/>
                  </a:lnTo>
                  <a:lnTo>
                    <a:pt x="0" y="18288"/>
                  </a:lnTo>
                  <a:lnTo>
                    <a:pt x="50" y="18415"/>
                  </a:lnTo>
                  <a:lnTo>
                    <a:pt x="152" y="18669"/>
                  </a:lnTo>
                  <a:lnTo>
                    <a:pt x="1828" y="10617"/>
                  </a:lnTo>
                  <a:lnTo>
                    <a:pt x="2070" y="9372"/>
                  </a:lnTo>
                  <a:lnTo>
                    <a:pt x="2540" y="6553"/>
                  </a:lnTo>
                  <a:lnTo>
                    <a:pt x="2755" y="6146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3447891" y="643540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0" y="0"/>
                  </a:moveTo>
                  <a:lnTo>
                    <a:pt x="3875" y="89"/>
                  </a:lnTo>
                  <a:lnTo>
                    <a:pt x="2594" y="6255"/>
                  </a:lnTo>
                  <a:lnTo>
                    <a:pt x="2837" y="5828"/>
                  </a:lnTo>
                  <a:lnTo>
                    <a:pt x="4050" y="0"/>
                  </a:lnTo>
                  <a:close/>
                </a:path>
                <a:path w="4445" h="19050">
                  <a:moveTo>
                    <a:pt x="1739" y="10368"/>
                  </a:moveTo>
                  <a:lnTo>
                    <a:pt x="0" y="18742"/>
                  </a:lnTo>
                  <a:lnTo>
                    <a:pt x="98" y="18986"/>
                  </a:lnTo>
                  <a:lnTo>
                    <a:pt x="1385" y="12802"/>
                  </a:lnTo>
                  <a:lnTo>
                    <a:pt x="1326" y="12587"/>
                  </a:lnTo>
                  <a:lnTo>
                    <a:pt x="1739" y="1036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3447997" y="64353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37" y="0"/>
                  </a:moveTo>
                  <a:lnTo>
                    <a:pt x="2740" y="5860"/>
                  </a:lnTo>
                  <a:lnTo>
                    <a:pt x="2866" y="5639"/>
                  </a:lnTo>
                  <a:lnTo>
                    <a:pt x="4037" y="0"/>
                  </a:lnTo>
                  <a:close/>
                </a:path>
                <a:path w="4445" h="19685">
                  <a:moveTo>
                    <a:pt x="1284" y="12868"/>
                  </a:moveTo>
                  <a:lnTo>
                    <a:pt x="0" y="19051"/>
                  </a:lnTo>
                  <a:lnTo>
                    <a:pt x="53" y="19183"/>
                  </a:lnTo>
                  <a:lnTo>
                    <a:pt x="1330" y="13035"/>
                  </a:lnTo>
                  <a:lnTo>
                    <a:pt x="1284" y="1286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3448041" y="64353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68" y="0"/>
                  </a:moveTo>
                  <a:lnTo>
                    <a:pt x="2801" y="5717"/>
                  </a:lnTo>
                  <a:lnTo>
                    <a:pt x="2926" y="5496"/>
                  </a:lnTo>
                  <a:lnTo>
                    <a:pt x="4068" y="0"/>
                  </a:lnTo>
                  <a:close/>
                </a:path>
                <a:path w="4445" h="19685">
                  <a:moveTo>
                    <a:pt x="1278" y="13046"/>
                  </a:moveTo>
                  <a:lnTo>
                    <a:pt x="0" y="19200"/>
                  </a:lnTo>
                  <a:lnTo>
                    <a:pt x="53" y="19332"/>
                  </a:lnTo>
                  <a:lnTo>
                    <a:pt x="1324" y="13212"/>
                  </a:lnTo>
                  <a:lnTo>
                    <a:pt x="1278" y="1304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3448093" y="64352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04" y="0"/>
                  </a:moveTo>
                  <a:lnTo>
                    <a:pt x="2873" y="5547"/>
                  </a:lnTo>
                  <a:lnTo>
                    <a:pt x="2998" y="5327"/>
                  </a:lnTo>
                  <a:lnTo>
                    <a:pt x="4104" y="0"/>
                  </a:lnTo>
                  <a:close/>
                </a:path>
                <a:path w="4445" h="19685">
                  <a:moveTo>
                    <a:pt x="1271" y="13256"/>
                  </a:moveTo>
                  <a:lnTo>
                    <a:pt x="0" y="19376"/>
                  </a:lnTo>
                  <a:lnTo>
                    <a:pt x="53" y="19508"/>
                  </a:lnTo>
                  <a:lnTo>
                    <a:pt x="1317" y="13423"/>
                  </a:lnTo>
                  <a:lnTo>
                    <a:pt x="1271" y="1325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3448145" y="64352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41" y="0"/>
                  </a:moveTo>
                  <a:lnTo>
                    <a:pt x="2945" y="5377"/>
                  </a:lnTo>
                  <a:lnTo>
                    <a:pt x="3070" y="5156"/>
                  </a:lnTo>
                  <a:lnTo>
                    <a:pt x="4141" y="0"/>
                  </a:lnTo>
                  <a:close/>
                </a:path>
                <a:path w="4445" h="19685">
                  <a:moveTo>
                    <a:pt x="1264" y="13468"/>
                  </a:moveTo>
                  <a:lnTo>
                    <a:pt x="0" y="19553"/>
                  </a:lnTo>
                  <a:lnTo>
                    <a:pt x="53" y="19684"/>
                  </a:lnTo>
                  <a:lnTo>
                    <a:pt x="1310" y="13634"/>
                  </a:lnTo>
                  <a:lnTo>
                    <a:pt x="1264" y="1346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3448199" y="64351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9" y="0"/>
                  </a:moveTo>
                  <a:lnTo>
                    <a:pt x="3019" y="5201"/>
                  </a:lnTo>
                  <a:lnTo>
                    <a:pt x="3145" y="4980"/>
                  </a:lnTo>
                  <a:lnTo>
                    <a:pt x="4179" y="0"/>
                  </a:lnTo>
                  <a:close/>
                </a:path>
                <a:path w="4445" h="20320">
                  <a:moveTo>
                    <a:pt x="1256" y="13687"/>
                  </a:moveTo>
                  <a:lnTo>
                    <a:pt x="0" y="19735"/>
                  </a:lnTo>
                  <a:lnTo>
                    <a:pt x="53" y="19867"/>
                  </a:lnTo>
                  <a:lnTo>
                    <a:pt x="1302" y="13853"/>
                  </a:lnTo>
                  <a:lnTo>
                    <a:pt x="1256" y="1368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3448243" y="643513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0" y="0"/>
                  </a:moveTo>
                  <a:lnTo>
                    <a:pt x="3080" y="5059"/>
                  </a:lnTo>
                  <a:lnTo>
                    <a:pt x="3205" y="4838"/>
                  </a:lnTo>
                  <a:lnTo>
                    <a:pt x="4210" y="0"/>
                  </a:lnTo>
                  <a:close/>
                </a:path>
                <a:path w="4445" h="20320">
                  <a:moveTo>
                    <a:pt x="1250" y="13863"/>
                  </a:moveTo>
                  <a:lnTo>
                    <a:pt x="0" y="19883"/>
                  </a:lnTo>
                  <a:lnTo>
                    <a:pt x="53" y="20015"/>
                  </a:lnTo>
                  <a:lnTo>
                    <a:pt x="1296" y="14030"/>
                  </a:lnTo>
                  <a:lnTo>
                    <a:pt x="1250" y="1386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3448295" y="643508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7" y="0"/>
                  </a:moveTo>
                  <a:lnTo>
                    <a:pt x="3152" y="4888"/>
                  </a:lnTo>
                  <a:lnTo>
                    <a:pt x="3277" y="4668"/>
                  </a:lnTo>
                  <a:lnTo>
                    <a:pt x="4247" y="0"/>
                  </a:lnTo>
                  <a:close/>
                </a:path>
                <a:path w="4445" h="20320">
                  <a:moveTo>
                    <a:pt x="1243" y="14075"/>
                  </a:moveTo>
                  <a:lnTo>
                    <a:pt x="0" y="20060"/>
                  </a:lnTo>
                  <a:lnTo>
                    <a:pt x="53" y="20192"/>
                  </a:lnTo>
                  <a:lnTo>
                    <a:pt x="1289" y="14241"/>
                  </a:lnTo>
                  <a:lnTo>
                    <a:pt x="1243" y="140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3448347" y="643503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3" y="0"/>
                  </a:moveTo>
                  <a:lnTo>
                    <a:pt x="3224" y="4718"/>
                  </a:lnTo>
                  <a:lnTo>
                    <a:pt x="3349" y="4497"/>
                  </a:lnTo>
                  <a:lnTo>
                    <a:pt x="4283" y="0"/>
                  </a:lnTo>
                  <a:close/>
                </a:path>
                <a:path w="4445" h="20954">
                  <a:moveTo>
                    <a:pt x="1236" y="14286"/>
                  </a:moveTo>
                  <a:lnTo>
                    <a:pt x="0" y="20237"/>
                  </a:lnTo>
                  <a:lnTo>
                    <a:pt x="53" y="20369"/>
                  </a:lnTo>
                  <a:lnTo>
                    <a:pt x="1282" y="14453"/>
                  </a:lnTo>
                  <a:lnTo>
                    <a:pt x="1236" y="1428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3448400" y="643498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96" y="4548"/>
                  </a:lnTo>
                  <a:lnTo>
                    <a:pt x="3421" y="4328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229" y="14497"/>
                  </a:moveTo>
                  <a:lnTo>
                    <a:pt x="0" y="20413"/>
                  </a:lnTo>
                  <a:lnTo>
                    <a:pt x="53" y="20545"/>
                  </a:lnTo>
                  <a:lnTo>
                    <a:pt x="1274" y="14664"/>
                  </a:lnTo>
                  <a:lnTo>
                    <a:pt x="1229" y="1449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3448443" y="64348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8" y="0"/>
                  </a:moveTo>
                  <a:lnTo>
                    <a:pt x="4261" y="95"/>
                  </a:lnTo>
                  <a:lnTo>
                    <a:pt x="3356" y="4452"/>
                  </a:lnTo>
                  <a:lnTo>
                    <a:pt x="3601" y="4023"/>
                  </a:lnTo>
                  <a:lnTo>
                    <a:pt x="4438" y="0"/>
                  </a:lnTo>
                  <a:close/>
                </a:path>
                <a:path w="4445" h="20954">
                  <a:moveTo>
                    <a:pt x="1223" y="14722"/>
                  </a:moveTo>
                  <a:lnTo>
                    <a:pt x="0" y="20608"/>
                  </a:lnTo>
                  <a:lnTo>
                    <a:pt x="98" y="20851"/>
                  </a:lnTo>
                  <a:lnTo>
                    <a:pt x="1309" y="15035"/>
                  </a:lnTo>
                  <a:lnTo>
                    <a:pt x="1223" y="1472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3448549" y="64348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3" y="0"/>
                  </a:moveTo>
                  <a:lnTo>
                    <a:pt x="4336" y="95"/>
                  </a:lnTo>
                  <a:lnTo>
                    <a:pt x="3503" y="4106"/>
                  </a:lnTo>
                  <a:lnTo>
                    <a:pt x="3715" y="3732"/>
                  </a:lnTo>
                  <a:lnTo>
                    <a:pt x="4513" y="0"/>
                  </a:lnTo>
                  <a:close/>
                </a:path>
                <a:path w="5079" h="21589">
                  <a:moveTo>
                    <a:pt x="1208" y="15151"/>
                  </a:moveTo>
                  <a:lnTo>
                    <a:pt x="0" y="20967"/>
                  </a:lnTo>
                  <a:lnTo>
                    <a:pt x="98" y="21210"/>
                  </a:lnTo>
                  <a:lnTo>
                    <a:pt x="1294" y="15464"/>
                  </a:lnTo>
                  <a:lnTo>
                    <a:pt x="1208" y="1515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3448645" y="64347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93" y="0"/>
                  </a:moveTo>
                  <a:lnTo>
                    <a:pt x="3630" y="3772"/>
                  </a:lnTo>
                  <a:lnTo>
                    <a:pt x="4493" y="0"/>
                  </a:lnTo>
                  <a:close/>
                </a:path>
                <a:path w="5079" h="21589">
                  <a:moveTo>
                    <a:pt x="1195" y="15493"/>
                  </a:moveTo>
                  <a:lnTo>
                    <a:pt x="0" y="21245"/>
                  </a:lnTo>
                  <a:lnTo>
                    <a:pt x="53" y="21377"/>
                  </a:lnTo>
                  <a:lnTo>
                    <a:pt x="1241" y="15659"/>
                  </a:lnTo>
                  <a:lnTo>
                    <a:pt x="1195" y="1549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3448698" y="6434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29" y="0"/>
                  </a:moveTo>
                  <a:lnTo>
                    <a:pt x="3656" y="3820"/>
                  </a:lnTo>
                  <a:lnTo>
                    <a:pt x="4529" y="0"/>
                  </a:lnTo>
                  <a:close/>
                </a:path>
                <a:path w="5079" h="21589">
                  <a:moveTo>
                    <a:pt x="1187" y="15703"/>
                  </a:moveTo>
                  <a:lnTo>
                    <a:pt x="0" y="21421"/>
                  </a:lnTo>
                  <a:lnTo>
                    <a:pt x="53" y="21553"/>
                  </a:lnTo>
                  <a:lnTo>
                    <a:pt x="1233" y="15870"/>
                  </a:lnTo>
                  <a:lnTo>
                    <a:pt x="1187" y="1570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3448751" y="64346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84" y="3870"/>
                  </a:lnTo>
                  <a:lnTo>
                    <a:pt x="4567" y="0"/>
                  </a:lnTo>
                  <a:close/>
                </a:path>
                <a:path w="5079" h="22225">
                  <a:moveTo>
                    <a:pt x="1180" y="15922"/>
                  </a:moveTo>
                  <a:lnTo>
                    <a:pt x="0" y="21604"/>
                  </a:lnTo>
                  <a:lnTo>
                    <a:pt x="53" y="21736"/>
                  </a:lnTo>
                  <a:lnTo>
                    <a:pt x="1226" y="16089"/>
                  </a:lnTo>
                  <a:lnTo>
                    <a:pt x="1180" y="1592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3448811" y="64346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3" y="3918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5" y="16134"/>
                  </a:moveTo>
                  <a:lnTo>
                    <a:pt x="0" y="21800"/>
                  </a:lnTo>
                  <a:lnTo>
                    <a:pt x="1211" y="16300"/>
                  </a:lnTo>
                  <a:lnTo>
                    <a:pt x="1165" y="16134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3448872" y="64345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5" y="0"/>
                  </a:moveTo>
                  <a:lnTo>
                    <a:pt x="3721" y="3966"/>
                  </a:lnTo>
                  <a:lnTo>
                    <a:pt x="4625" y="0"/>
                  </a:lnTo>
                  <a:close/>
                </a:path>
                <a:path w="5079" h="22225">
                  <a:moveTo>
                    <a:pt x="1150" y="16344"/>
                  </a:moveTo>
                  <a:lnTo>
                    <a:pt x="0" y="21880"/>
                  </a:lnTo>
                  <a:lnTo>
                    <a:pt x="1196" y="16511"/>
                  </a:lnTo>
                  <a:lnTo>
                    <a:pt x="1150" y="1634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3448931" y="64345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0" y="0"/>
                  </a:moveTo>
                  <a:lnTo>
                    <a:pt x="3728" y="4007"/>
                  </a:lnTo>
                  <a:lnTo>
                    <a:pt x="4640" y="0"/>
                  </a:lnTo>
                  <a:close/>
                </a:path>
                <a:path w="5079" h="22225">
                  <a:moveTo>
                    <a:pt x="1128" y="16522"/>
                  </a:moveTo>
                  <a:lnTo>
                    <a:pt x="0" y="21953"/>
                  </a:lnTo>
                  <a:lnTo>
                    <a:pt x="1174" y="16688"/>
                  </a:lnTo>
                  <a:lnTo>
                    <a:pt x="1128" y="1652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3449002" y="64344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8" y="0"/>
                  </a:moveTo>
                  <a:lnTo>
                    <a:pt x="3736" y="4055"/>
                  </a:lnTo>
                  <a:lnTo>
                    <a:pt x="4658" y="0"/>
                  </a:lnTo>
                  <a:close/>
                </a:path>
                <a:path w="5079" h="22225">
                  <a:moveTo>
                    <a:pt x="1102" y="16733"/>
                  </a:moveTo>
                  <a:lnTo>
                    <a:pt x="0" y="22040"/>
                  </a:lnTo>
                  <a:lnTo>
                    <a:pt x="1148" y="16900"/>
                  </a:lnTo>
                  <a:lnTo>
                    <a:pt x="1102" y="1673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3449075" y="64344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6" y="0"/>
                  </a:moveTo>
                  <a:lnTo>
                    <a:pt x="3744" y="4105"/>
                  </a:lnTo>
                  <a:lnTo>
                    <a:pt x="4676" y="0"/>
                  </a:lnTo>
                  <a:close/>
                </a:path>
                <a:path w="5079" h="22225">
                  <a:moveTo>
                    <a:pt x="1075" y="16951"/>
                  </a:moveTo>
                  <a:lnTo>
                    <a:pt x="0" y="22129"/>
                  </a:lnTo>
                  <a:lnTo>
                    <a:pt x="1121" y="17118"/>
                  </a:lnTo>
                  <a:lnTo>
                    <a:pt x="1075" y="1695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3449146" y="64343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4" y="0"/>
                  </a:moveTo>
                  <a:lnTo>
                    <a:pt x="3752" y="4153"/>
                  </a:lnTo>
                  <a:lnTo>
                    <a:pt x="4694" y="0"/>
                  </a:lnTo>
                  <a:close/>
                </a:path>
                <a:path w="5079" h="22860">
                  <a:moveTo>
                    <a:pt x="1049" y="17163"/>
                  </a:moveTo>
                  <a:lnTo>
                    <a:pt x="0" y="22215"/>
                  </a:lnTo>
                  <a:lnTo>
                    <a:pt x="1111" y="1725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3449205" y="64343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9" y="0"/>
                  </a:moveTo>
                  <a:lnTo>
                    <a:pt x="3759" y="4193"/>
                  </a:lnTo>
                  <a:lnTo>
                    <a:pt x="4709" y="0"/>
                  </a:lnTo>
                  <a:close/>
                </a:path>
                <a:path w="5079" h="22860">
                  <a:moveTo>
                    <a:pt x="1039" y="17283"/>
                  </a:moveTo>
                  <a:lnTo>
                    <a:pt x="0" y="22288"/>
                  </a:lnTo>
                  <a:lnTo>
                    <a:pt x="1107" y="1734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3449276" y="6434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5" y="0"/>
                  </a:moveTo>
                  <a:lnTo>
                    <a:pt x="3767" y="4228"/>
                  </a:lnTo>
                  <a:lnTo>
                    <a:pt x="4725" y="0"/>
                  </a:lnTo>
                  <a:close/>
                </a:path>
                <a:path w="5079" h="22860">
                  <a:moveTo>
                    <a:pt x="1034" y="17380"/>
                  </a:moveTo>
                  <a:lnTo>
                    <a:pt x="0" y="22361"/>
                  </a:lnTo>
                  <a:lnTo>
                    <a:pt x="1102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3449347" y="6434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4" y="0"/>
                  </a:moveTo>
                  <a:lnTo>
                    <a:pt x="3775" y="4228"/>
                  </a:lnTo>
                  <a:lnTo>
                    <a:pt x="4732" y="1"/>
                  </a:lnTo>
                  <a:close/>
                </a:path>
                <a:path w="5079" h="22860">
                  <a:moveTo>
                    <a:pt x="1030" y="17442"/>
                  </a:moveTo>
                  <a:lnTo>
                    <a:pt x="0" y="22399"/>
                  </a:lnTo>
                  <a:lnTo>
                    <a:pt x="1097" y="1750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3449421" y="64343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1" y="0"/>
                  </a:moveTo>
                  <a:lnTo>
                    <a:pt x="3772" y="4280"/>
                  </a:lnTo>
                  <a:lnTo>
                    <a:pt x="3926" y="4288"/>
                  </a:lnTo>
                  <a:lnTo>
                    <a:pt x="4818" y="2"/>
                  </a:lnTo>
                  <a:lnTo>
                    <a:pt x="4661" y="0"/>
                  </a:lnTo>
                  <a:close/>
                </a:path>
                <a:path w="5079" h="22860">
                  <a:moveTo>
                    <a:pt x="1025" y="17504"/>
                  </a:moveTo>
                  <a:lnTo>
                    <a:pt x="0" y="22438"/>
                  </a:lnTo>
                  <a:lnTo>
                    <a:pt x="133" y="22510"/>
                  </a:lnTo>
                  <a:lnTo>
                    <a:pt x="1151" y="176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3449551" y="64343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6" y="0"/>
                  </a:moveTo>
                  <a:lnTo>
                    <a:pt x="3785" y="4285"/>
                  </a:lnTo>
                  <a:lnTo>
                    <a:pt x="3939" y="4294"/>
                  </a:lnTo>
                  <a:lnTo>
                    <a:pt x="4832" y="2"/>
                  </a:lnTo>
                  <a:lnTo>
                    <a:pt x="4676" y="0"/>
                  </a:lnTo>
                  <a:close/>
                </a:path>
                <a:path w="5079" h="22860">
                  <a:moveTo>
                    <a:pt x="1016" y="17615"/>
                  </a:moveTo>
                  <a:lnTo>
                    <a:pt x="0" y="22506"/>
                  </a:lnTo>
                  <a:lnTo>
                    <a:pt x="133" y="22578"/>
                  </a:lnTo>
                  <a:lnTo>
                    <a:pt x="1142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3449688" y="64343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93" y="17919"/>
                  </a:moveTo>
                  <a:lnTo>
                    <a:pt x="1003" y="17741"/>
                  </a:lnTo>
                  <a:lnTo>
                    <a:pt x="0" y="22580"/>
                  </a:lnTo>
                  <a:lnTo>
                    <a:pt x="127" y="22656"/>
                  </a:lnTo>
                  <a:lnTo>
                    <a:pt x="1193" y="17919"/>
                  </a:lnTo>
                  <a:close/>
                </a:path>
                <a:path w="5079" h="22860">
                  <a:moveTo>
                    <a:pt x="4914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3449896" y="64343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837" y="4219"/>
                  </a:lnTo>
                  <a:lnTo>
                    <a:pt x="4792" y="1"/>
                  </a:lnTo>
                  <a:close/>
                </a:path>
                <a:path w="5079" h="22860">
                  <a:moveTo>
                    <a:pt x="992" y="17910"/>
                  </a:moveTo>
                  <a:lnTo>
                    <a:pt x="0" y="22686"/>
                  </a:lnTo>
                  <a:lnTo>
                    <a:pt x="1060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3449967" y="64343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1" y="0"/>
                  </a:moveTo>
                  <a:lnTo>
                    <a:pt x="3845" y="4217"/>
                  </a:lnTo>
                  <a:lnTo>
                    <a:pt x="4800" y="1"/>
                  </a:lnTo>
                  <a:close/>
                </a:path>
                <a:path w="5079" h="22860">
                  <a:moveTo>
                    <a:pt x="987" y="17970"/>
                  </a:moveTo>
                  <a:lnTo>
                    <a:pt x="0" y="22724"/>
                  </a:lnTo>
                  <a:lnTo>
                    <a:pt x="1055" y="1803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3450027" y="64343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60">
                  <a:moveTo>
                    <a:pt x="983" y="18021"/>
                  </a:moveTo>
                  <a:lnTo>
                    <a:pt x="0" y="22755"/>
                  </a:lnTo>
                  <a:lnTo>
                    <a:pt x="1051" y="1808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3450100" y="64343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5" y="0"/>
                  </a:moveTo>
                  <a:lnTo>
                    <a:pt x="3859" y="4215"/>
                  </a:lnTo>
                  <a:lnTo>
                    <a:pt x="4814" y="1"/>
                  </a:lnTo>
                  <a:close/>
                </a:path>
                <a:path w="5079" h="22860">
                  <a:moveTo>
                    <a:pt x="978" y="18083"/>
                  </a:moveTo>
                  <a:lnTo>
                    <a:pt x="0" y="22793"/>
                  </a:lnTo>
                  <a:lnTo>
                    <a:pt x="1046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3450171" y="6434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3" y="0"/>
                  </a:moveTo>
                  <a:lnTo>
                    <a:pt x="3867" y="4214"/>
                  </a:lnTo>
                  <a:lnTo>
                    <a:pt x="4822" y="1"/>
                  </a:lnTo>
                  <a:close/>
                </a:path>
                <a:path w="5079" h="23495">
                  <a:moveTo>
                    <a:pt x="973" y="18144"/>
                  </a:moveTo>
                  <a:lnTo>
                    <a:pt x="0" y="22830"/>
                  </a:lnTo>
                  <a:lnTo>
                    <a:pt x="1041" y="1820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3450242" y="6434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1" y="0"/>
                  </a:moveTo>
                  <a:lnTo>
                    <a:pt x="3854" y="4316"/>
                  </a:lnTo>
                  <a:lnTo>
                    <a:pt x="4007" y="4325"/>
                  </a:lnTo>
                  <a:lnTo>
                    <a:pt x="4907" y="2"/>
                  </a:lnTo>
                  <a:lnTo>
                    <a:pt x="4751" y="0"/>
                  </a:lnTo>
                  <a:close/>
                </a:path>
                <a:path w="5079" h="23495">
                  <a:moveTo>
                    <a:pt x="968" y="18204"/>
                  </a:moveTo>
                  <a:lnTo>
                    <a:pt x="0" y="22867"/>
                  </a:lnTo>
                  <a:lnTo>
                    <a:pt x="133" y="22939"/>
                  </a:lnTo>
                  <a:lnTo>
                    <a:pt x="1094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3450372" y="64343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90" y="4210"/>
                  </a:lnTo>
                  <a:lnTo>
                    <a:pt x="4844" y="1"/>
                  </a:lnTo>
                  <a:close/>
                </a:path>
                <a:path w="5079" h="23495">
                  <a:moveTo>
                    <a:pt x="959" y="18315"/>
                  </a:moveTo>
                  <a:lnTo>
                    <a:pt x="0" y="22935"/>
                  </a:lnTo>
                  <a:lnTo>
                    <a:pt x="1027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3450445" y="64343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3" y="0"/>
                  </a:moveTo>
                  <a:lnTo>
                    <a:pt x="3898" y="4209"/>
                  </a:lnTo>
                  <a:lnTo>
                    <a:pt x="4852" y="1"/>
                  </a:lnTo>
                  <a:close/>
                </a:path>
                <a:path w="5079" h="23495">
                  <a:moveTo>
                    <a:pt x="954" y="18378"/>
                  </a:moveTo>
                  <a:lnTo>
                    <a:pt x="0" y="22973"/>
                  </a:lnTo>
                  <a:lnTo>
                    <a:pt x="1022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3450516" y="6434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06" y="4208"/>
                  </a:lnTo>
                  <a:lnTo>
                    <a:pt x="4859" y="1"/>
                  </a:lnTo>
                  <a:close/>
                </a:path>
                <a:path w="5079" h="23495">
                  <a:moveTo>
                    <a:pt x="950" y="18438"/>
                  </a:moveTo>
                  <a:lnTo>
                    <a:pt x="0" y="23010"/>
                  </a:lnTo>
                  <a:lnTo>
                    <a:pt x="1017" y="185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3450587" y="64343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8" y="0"/>
                  </a:moveTo>
                  <a:lnTo>
                    <a:pt x="3914" y="4206"/>
                  </a:lnTo>
                  <a:lnTo>
                    <a:pt x="3967" y="4336"/>
                  </a:lnTo>
                  <a:lnTo>
                    <a:pt x="4867" y="1"/>
                  </a:lnTo>
                  <a:close/>
                </a:path>
                <a:path w="5079" h="23495">
                  <a:moveTo>
                    <a:pt x="945" y="18499"/>
                  </a:moveTo>
                  <a:lnTo>
                    <a:pt x="0" y="23048"/>
                  </a:lnTo>
                  <a:lnTo>
                    <a:pt x="1012" y="185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3450646" y="6434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5" y="0"/>
                  </a:moveTo>
                  <a:lnTo>
                    <a:pt x="3921" y="4205"/>
                  </a:lnTo>
                  <a:lnTo>
                    <a:pt x="3972" y="4339"/>
                  </a:lnTo>
                  <a:lnTo>
                    <a:pt x="4873" y="1"/>
                  </a:lnTo>
                  <a:close/>
                </a:path>
                <a:path w="5079" h="23495">
                  <a:moveTo>
                    <a:pt x="941" y="18549"/>
                  </a:moveTo>
                  <a:lnTo>
                    <a:pt x="0" y="23079"/>
                  </a:lnTo>
                  <a:lnTo>
                    <a:pt x="1008" y="1861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3450717" y="64343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1" y="4338"/>
                  </a:lnTo>
                  <a:lnTo>
                    <a:pt x="4055" y="4346"/>
                  </a:lnTo>
                  <a:lnTo>
                    <a:pt x="4959" y="2"/>
                  </a:lnTo>
                  <a:lnTo>
                    <a:pt x="4802" y="0"/>
                  </a:lnTo>
                  <a:close/>
                </a:path>
                <a:path w="5079" h="23495">
                  <a:moveTo>
                    <a:pt x="936" y="18610"/>
                  </a:moveTo>
                  <a:lnTo>
                    <a:pt x="0" y="23116"/>
                  </a:lnTo>
                  <a:lnTo>
                    <a:pt x="133" y="23188"/>
                  </a:lnTo>
                  <a:lnTo>
                    <a:pt x="1062" y="1872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3450861" y="64343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3945" y="4201"/>
                  </a:lnTo>
                  <a:lnTo>
                    <a:pt x="3994" y="4349"/>
                  </a:lnTo>
                  <a:lnTo>
                    <a:pt x="4897" y="1"/>
                  </a:lnTo>
                  <a:close/>
                </a:path>
                <a:path w="5079" h="23495">
                  <a:moveTo>
                    <a:pt x="926" y="18732"/>
                  </a:moveTo>
                  <a:lnTo>
                    <a:pt x="0" y="23191"/>
                  </a:lnTo>
                  <a:lnTo>
                    <a:pt x="993" y="1879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3450921" y="6434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2" y="4200"/>
                  </a:lnTo>
                  <a:lnTo>
                    <a:pt x="4000" y="4351"/>
                  </a:lnTo>
                  <a:lnTo>
                    <a:pt x="4903" y="1"/>
                  </a:lnTo>
                  <a:close/>
                </a:path>
                <a:path w="5079" h="23495">
                  <a:moveTo>
                    <a:pt x="922" y="18783"/>
                  </a:moveTo>
                  <a:lnTo>
                    <a:pt x="0" y="23222"/>
                  </a:lnTo>
                  <a:lnTo>
                    <a:pt x="989" y="188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3450992" y="6434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9"/>
                  </a:lnTo>
                  <a:lnTo>
                    <a:pt x="4007" y="4354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7" y="18844"/>
                  </a:moveTo>
                  <a:lnTo>
                    <a:pt x="0" y="23259"/>
                  </a:lnTo>
                  <a:lnTo>
                    <a:pt x="985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3451062" y="64343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8"/>
                  </a:lnTo>
                  <a:lnTo>
                    <a:pt x="4014" y="4358"/>
                  </a:lnTo>
                  <a:lnTo>
                    <a:pt x="4919" y="1"/>
                  </a:lnTo>
                  <a:close/>
                </a:path>
                <a:path w="5079" h="23495">
                  <a:moveTo>
                    <a:pt x="912" y="18904"/>
                  </a:moveTo>
                  <a:lnTo>
                    <a:pt x="0" y="23296"/>
                  </a:lnTo>
                  <a:lnTo>
                    <a:pt x="980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3451136" y="64343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7"/>
                  </a:lnTo>
                  <a:lnTo>
                    <a:pt x="4021" y="4361"/>
                  </a:lnTo>
                  <a:lnTo>
                    <a:pt x="4927" y="1"/>
                  </a:lnTo>
                  <a:close/>
                </a:path>
                <a:path w="5079" h="23495">
                  <a:moveTo>
                    <a:pt x="907" y="18967"/>
                  </a:moveTo>
                  <a:lnTo>
                    <a:pt x="0" y="23335"/>
                  </a:lnTo>
                  <a:lnTo>
                    <a:pt x="975" y="1903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3451195" y="64343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6"/>
                  </a:lnTo>
                  <a:lnTo>
                    <a:pt x="4027" y="4364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3" y="19017"/>
                  </a:moveTo>
                  <a:lnTo>
                    <a:pt x="0" y="23366"/>
                  </a:lnTo>
                  <a:lnTo>
                    <a:pt x="971" y="190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3451266" y="6434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0" y="4194"/>
                  </a:lnTo>
                  <a:lnTo>
                    <a:pt x="4034" y="4367"/>
                  </a:lnTo>
                  <a:lnTo>
                    <a:pt x="4941" y="1"/>
                  </a:lnTo>
                  <a:close/>
                </a:path>
                <a:path w="5079" h="23495">
                  <a:moveTo>
                    <a:pt x="898" y="19078"/>
                  </a:moveTo>
                  <a:lnTo>
                    <a:pt x="0" y="23403"/>
                  </a:lnTo>
                  <a:lnTo>
                    <a:pt x="966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3451337" y="64343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8" y="4193"/>
                  </a:lnTo>
                  <a:lnTo>
                    <a:pt x="4041" y="4370"/>
                  </a:lnTo>
                  <a:lnTo>
                    <a:pt x="4948" y="1"/>
                  </a:lnTo>
                  <a:close/>
                </a:path>
                <a:path w="5079" h="23495">
                  <a:moveTo>
                    <a:pt x="893" y="19138"/>
                  </a:moveTo>
                  <a:lnTo>
                    <a:pt x="0" y="23440"/>
                  </a:lnTo>
                  <a:lnTo>
                    <a:pt x="961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3451408" y="64343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7" y="0"/>
                  </a:moveTo>
                  <a:lnTo>
                    <a:pt x="4006" y="4192"/>
                  </a:lnTo>
                  <a:lnTo>
                    <a:pt x="4048" y="4373"/>
                  </a:lnTo>
                  <a:lnTo>
                    <a:pt x="4956" y="1"/>
                  </a:lnTo>
                  <a:close/>
                </a:path>
                <a:path w="5079" h="24129">
                  <a:moveTo>
                    <a:pt x="888" y="19199"/>
                  </a:moveTo>
                  <a:lnTo>
                    <a:pt x="0" y="23477"/>
                  </a:lnTo>
                  <a:lnTo>
                    <a:pt x="956" y="1926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3451470" y="6434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1"/>
                  </a:lnTo>
                  <a:lnTo>
                    <a:pt x="4129" y="4380"/>
                  </a:lnTo>
                  <a:lnTo>
                    <a:pt x="5028" y="61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4" y="19251"/>
                  </a:moveTo>
                  <a:lnTo>
                    <a:pt x="0" y="23509"/>
                  </a:lnTo>
                  <a:lnTo>
                    <a:pt x="133" y="23581"/>
                  </a:lnTo>
                  <a:lnTo>
                    <a:pt x="1010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3451611" y="6434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90" y="4318"/>
                  </a:lnTo>
                  <a:lnTo>
                    <a:pt x="4144" y="4325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4" y="19313"/>
                  </a:moveTo>
                  <a:lnTo>
                    <a:pt x="0" y="23524"/>
                  </a:lnTo>
                  <a:lnTo>
                    <a:pt x="133" y="23596"/>
                  </a:lnTo>
                  <a:lnTo>
                    <a:pt x="1000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3451753" y="64344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5" y="4061"/>
                  </a:lnTo>
                  <a:lnTo>
                    <a:pt x="4083" y="4260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5" y="19369"/>
                  </a:moveTo>
                  <a:lnTo>
                    <a:pt x="0" y="23533"/>
                  </a:lnTo>
                  <a:lnTo>
                    <a:pt x="932" y="1943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3451809" y="64345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3451957" y="64345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8" y="3964"/>
                  </a:lnTo>
                  <a:lnTo>
                    <a:pt x="4104" y="4172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1" y="19449"/>
                  </a:moveTo>
                  <a:lnTo>
                    <a:pt x="0" y="23546"/>
                  </a:lnTo>
                  <a:lnTo>
                    <a:pt x="918" y="1951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3452028" y="64346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76" y="3931"/>
                  </a:lnTo>
                  <a:lnTo>
                    <a:pt x="4112" y="4141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6" y="19477"/>
                  </a:moveTo>
                  <a:lnTo>
                    <a:pt x="0" y="23551"/>
                  </a:lnTo>
                  <a:lnTo>
                    <a:pt x="914" y="1954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3452087" y="64346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83" y="3902"/>
                  </a:lnTo>
                  <a:lnTo>
                    <a:pt x="4118" y="411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2" y="19500"/>
                  </a:moveTo>
                  <a:lnTo>
                    <a:pt x="0" y="23554"/>
                  </a:lnTo>
                  <a:lnTo>
                    <a:pt x="910" y="1956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3452152" y="64346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3452302" y="64347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7" y="3800"/>
                  </a:lnTo>
                  <a:lnTo>
                    <a:pt x="4140" y="4022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7" y="19585"/>
                  </a:moveTo>
                  <a:lnTo>
                    <a:pt x="0" y="23568"/>
                  </a:lnTo>
                  <a:lnTo>
                    <a:pt x="895" y="1964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3452362" y="6434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7" y="3993"/>
                  </a:lnTo>
                  <a:lnTo>
                    <a:pt x="4222" y="3999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3" y="19608"/>
                  </a:moveTo>
                  <a:lnTo>
                    <a:pt x="0" y="23572"/>
                  </a:lnTo>
                  <a:lnTo>
                    <a:pt x="133" y="23644"/>
                  </a:lnTo>
                  <a:lnTo>
                    <a:pt x="949" y="1972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3452506" y="64348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30" y="3703"/>
                  </a:lnTo>
                  <a:lnTo>
                    <a:pt x="4161" y="3933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3" y="19665"/>
                  </a:moveTo>
                  <a:lnTo>
                    <a:pt x="0" y="23581"/>
                  </a:lnTo>
                  <a:lnTo>
                    <a:pt x="881" y="1972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3452577" y="64348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90" y="3899"/>
                  </a:lnTo>
                  <a:lnTo>
                    <a:pt x="4244" y="3905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8" y="19693"/>
                  </a:moveTo>
                  <a:lnTo>
                    <a:pt x="0" y="23586"/>
                  </a:lnTo>
                  <a:lnTo>
                    <a:pt x="133" y="23658"/>
                  </a:lnTo>
                  <a:lnTo>
                    <a:pt x="935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3452707" y="6434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2" y="3607"/>
                  </a:lnTo>
                  <a:lnTo>
                    <a:pt x="4182" y="3846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00" y="19741"/>
                  </a:moveTo>
                  <a:lnTo>
                    <a:pt x="0" y="23594"/>
                  </a:lnTo>
                  <a:lnTo>
                    <a:pt x="873" y="1977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3452778" y="64349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0" y="3573"/>
                  </a:lnTo>
                  <a:lnTo>
                    <a:pt x="4189" y="3815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1" y="19743"/>
                  </a:moveTo>
                  <a:lnTo>
                    <a:pt x="0" y="23599"/>
                  </a:lnTo>
                  <a:lnTo>
                    <a:pt x="874" y="1978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3452851" y="64349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38"/>
                  </a:lnTo>
                  <a:lnTo>
                    <a:pt x="4197" y="378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6"/>
                  </a:moveTo>
                  <a:lnTo>
                    <a:pt x="0" y="23604"/>
                  </a:lnTo>
                  <a:lnTo>
                    <a:pt x="874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3452911" y="64350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5" y="3510"/>
                  </a:lnTo>
                  <a:lnTo>
                    <a:pt x="4203" y="375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8"/>
                  </a:moveTo>
                  <a:lnTo>
                    <a:pt x="0" y="23607"/>
                  </a:lnTo>
                  <a:lnTo>
                    <a:pt x="875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3452981" y="6435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3" y="3476"/>
                  </a:lnTo>
                  <a:lnTo>
                    <a:pt x="4211" y="372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2" y="19750"/>
                  </a:moveTo>
                  <a:lnTo>
                    <a:pt x="0" y="23612"/>
                  </a:lnTo>
                  <a:lnTo>
                    <a:pt x="875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3453052" y="64350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1" y="3442"/>
                  </a:lnTo>
                  <a:lnTo>
                    <a:pt x="4218" y="369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2" y="19752"/>
                  </a:moveTo>
                  <a:lnTo>
                    <a:pt x="0" y="23616"/>
                  </a:lnTo>
                  <a:lnTo>
                    <a:pt x="876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3453123" y="6435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9" y="3409"/>
                  </a:lnTo>
                  <a:lnTo>
                    <a:pt x="4225" y="366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3" y="19754"/>
                  </a:moveTo>
                  <a:lnTo>
                    <a:pt x="0" y="23621"/>
                  </a:lnTo>
                  <a:lnTo>
                    <a:pt x="876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3453196" y="64351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4" y="3630"/>
                  </a:lnTo>
                  <a:lnTo>
                    <a:pt x="4308" y="3636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3" y="19757"/>
                  </a:moveTo>
                  <a:lnTo>
                    <a:pt x="0" y="23626"/>
                  </a:lnTo>
                  <a:lnTo>
                    <a:pt x="133" y="23698"/>
                  </a:lnTo>
                  <a:lnTo>
                    <a:pt x="939" y="19825"/>
                  </a:lnTo>
                  <a:lnTo>
                    <a:pt x="803" y="1975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3453327" y="6435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2" y="3312"/>
                  </a:lnTo>
                  <a:lnTo>
                    <a:pt x="4246" y="3576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1"/>
                  </a:moveTo>
                  <a:lnTo>
                    <a:pt x="0" y="23634"/>
                  </a:lnTo>
                  <a:lnTo>
                    <a:pt x="877" y="197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3453398" y="6435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0" y="3278"/>
                  </a:lnTo>
                  <a:lnTo>
                    <a:pt x="4254" y="354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5" y="19763"/>
                  </a:moveTo>
                  <a:lnTo>
                    <a:pt x="0" y="23639"/>
                  </a:lnTo>
                  <a:lnTo>
                    <a:pt x="878" y="1980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3453469" y="64352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8" y="3244"/>
                  </a:lnTo>
                  <a:lnTo>
                    <a:pt x="4261" y="3514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3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3453528" y="6435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4" y="3216"/>
                  </a:lnTo>
                  <a:lnTo>
                    <a:pt x="4267" y="348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6" y="19768"/>
                  </a:moveTo>
                  <a:lnTo>
                    <a:pt x="0" y="23647"/>
                  </a:lnTo>
                  <a:lnTo>
                    <a:pt x="879" y="1980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3453601" y="64353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3" y="3181"/>
                  </a:lnTo>
                  <a:lnTo>
                    <a:pt x="4275" y="345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2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3453672" y="64353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1" y="3147"/>
                  </a:lnTo>
                  <a:lnTo>
                    <a:pt x="4282" y="3426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6"/>
                  </a:lnTo>
                  <a:lnTo>
                    <a:pt x="880" y="198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3453743" y="64354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9" y="3114"/>
                  </a:lnTo>
                  <a:lnTo>
                    <a:pt x="4289" y="3395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5"/>
                  </a:moveTo>
                  <a:lnTo>
                    <a:pt x="0" y="23661"/>
                  </a:lnTo>
                  <a:lnTo>
                    <a:pt x="880" y="1981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3453802" y="6435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5" y="3085"/>
                  </a:lnTo>
                  <a:lnTo>
                    <a:pt x="4296" y="3369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7"/>
                  </a:moveTo>
                  <a:lnTo>
                    <a:pt x="0" y="23665"/>
                  </a:lnTo>
                  <a:lnTo>
                    <a:pt x="883" y="1980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3453873" y="64354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3" y="3051"/>
                  </a:lnTo>
                  <a:lnTo>
                    <a:pt x="4303" y="333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0" y="19766"/>
                  </a:moveTo>
                  <a:lnTo>
                    <a:pt x="0" y="23669"/>
                  </a:lnTo>
                  <a:lnTo>
                    <a:pt x="890" y="1977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3453947" y="64355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1" y="3017"/>
                  </a:lnTo>
                  <a:lnTo>
                    <a:pt x="4311" y="330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8" y="19736"/>
                  </a:moveTo>
                  <a:lnTo>
                    <a:pt x="0" y="23674"/>
                  </a:lnTo>
                  <a:lnTo>
                    <a:pt x="897" y="197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3454018" y="64355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9" y="2983"/>
                  </a:lnTo>
                  <a:lnTo>
                    <a:pt x="4318" y="327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5" y="19707"/>
                  </a:moveTo>
                  <a:lnTo>
                    <a:pt x="0" y="23678"/>
                  </a:lnTo>
                  <a:lnTo>
                    <a:pt x="904" y="1971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3454077" y="64355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6" y="2954"/>
                  </a:lnTo>
                  <a:lnTo>
                    <a:pt x="4324" y="325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0" y="19683"/>
                  </a:moveTo>
                  <a:lnTo>
                    <a:pt x="0" y="23682"/>
                  </a:lnTo>
                  <a:lnTo>
                    <a:pt x="910" y="1968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3454148" y="64356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4" y="2921"/>
                  </a:lnTo>
                  <a:lnTo>
                    <a:pt x="4331" y="321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7" y="19654"/>
                  </a:moveTo>
                  <a:lnTo>
                    <a:pt x="0" y="23687"/>
                  </a:lnTo>
                  <a:lnTo>
                    <a:pt x="917" y="1965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3454219" y="6435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7"/>
                  </a:lnTo>
                  <a:lnTo>
                    <a:pt x="4339" y="3188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4" y="19625"/>
                  </a:moveTo>
                  <a:lnTo>
                    <a:pt x="0" y="23691"/>
                  </a:lnTo>
                  <a:lnTo>
                    <a:pt x="924" y="1963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3454292" y="64356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2"/>
                  </a:lnTo>
                  <a:lnTo>
                    <a:pt x="4346" y="3156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2" y="19595"/>
                  </a:moveTo>
                  <a:lnTo>
                    <a:pt x="0" y="23696"/>
                  </a:lnTo>
                  <a:lnTo>
                    <a:pt x="932" y="1960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3454351" y="64357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7" y="2824"/>
                  </a:lnTo>
                  <a:lnTo>
                    <a:pt x="4352" y="3131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1"/>
                  </a:moveTo>
                  <a:lnTo>
                    <a:pt x="0" y="23700"/>
                  </a:lnTo>
                  <a:lnTo>
                    <a:pt x="937" y="195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3454422" y="6435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5" y="2790"/>
                  </a:lnTo>
                  <a:lnTo>
                    <a:pt x="4360" y="3100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1"/>
                  </a:moveTo>
                  <a:lnTo>
                    <a:pt x="0" y="23704"/>
                  </a:lnTo>
                  <a:lnTo>
                    <a:pt x="944" y="1954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3454497" y="6435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49" y="2756"/>
                  </a:lnTo>
                  <a:lnTo>
                    <a:pt x="4364" y="306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8" y="19512"/>
                  </a:moveTo>
                  <a:lnTo>
                    <a:pt x="0" y="23693"/>
                  </a:lnTo>
                  <a:lnTo>
                    <a:pt x="948" y="1951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3454573" y="64358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2"/>
                  </a:lnTo>
                  <a:lnTo>
                    <a:pt x="4366" y="303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3"/>
                  </a:moveTo>
                  <a:lnTo>
                    <a:pt x="0" y="23670"/>
                  </a:lnTo>
                  <a:lnTo>
                    <a:pt x="949" y="1948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3454652" y="64358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7"/>
                  </a:lnTo>
                  <a:lnTo>
                    <a:pt x="4359" y="3048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1" y="19453"/>
                  </a:moveTo>
                  <a:lnTo>
                    <a:pt x="0" y="23647"/>
                  </a:lnTo>
                  <a:lnTo>
                    <a:pt x="951" y="1945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3454716" y="64358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59"/>
                  </a:lnTo>
                  <a:lnTo>
                    <a:pt x="4344" y="309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2" y="19429"/>
                  </a:moveTo>
                  <a:lnTo>
                    <a:pt x="0" y="23628"/>
                  </a:lnTo>
                  <a:lnTo>
                    <a:pt x="952" y="1943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3454793" y="64359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59" y="2625"/>
                  </a:lnTo>
                  <a:lnTo>
                    <a:pt x="4327" y="31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3" y="19400"/>
                  </a:moveTo>
                  <a:lnTo>
                    <a:pt x="0" y="23606"/>
                  </a:lnTo>
                  <a:lnTo>
                    <a:pt x="953" y="1940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3454869" y="6435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1" y="2592"/>
                  </a:lnTo>
                  <a:lnTo>
                    <a:pt x="4310" y="321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75" y="19371"/>
                  </a:moveTo>
                  <a:lnTo>
                    <a:pt x="0" y="23583"/>
                  </a:lnTo>
                  <a:lnTo>
                    <a:pt x="955" y="193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3454946" y="64359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3" y="2558"/>
                  </a:lnTo>
                  <a:lnTo>
                    <a:pt x="4293" y="3278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6" y="19342"/>
                  </a:moveTo>
                  <a:lnTo>
                    <a:pt x="0" y="23561"/>
                  </a:lnTo>
                  <a:lnTo>
                    <a:pt x="956" y="193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3455012" y="64360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28"/>
                  </a:lnTo>
                  <a:lnTo>
                    <a:pt x="4278" y="333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16"/>
                  </a:moveTo>
                  <a:lnTo>
                    <a:pt x="0" y="23541"/>
                  </a:lnTo>
                  <a:lnTo>
                    <a:pt x="957" y="1932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3455089" y="64360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68" y="2495"/>
                  </a:lnTo>
                  <a:lnTo>
                    <a:pt x="4261" y="3391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79" y="19287"/>
                  </a:moveTo>
                  <a:lnTo>
                    <a:pt x="0" y="23518"/>
                  </a:lnTo>
                  <a:lnTo>
                    <a:pt x="958" y="1929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3455166" y="64360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370" y="2461"/>
                  </a:lnTo>
                  <a:lnTo>
                    <a:pt x="4244" y="3451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80" y="19258"/>
                  </a:moveTo>
                  <a:lnTo>
                    <a:pt x="0" y="23496"/>
                  </a:lnTo>
                  <a:lnTo>
                    <a:pt x="960" y="1926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3455242" y="6436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7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1" y="19229"/>
                  </a:moveTo>
                  <a:lnTo>
                    <a:pt x="0" y="23473"/>
                  </a:lnTo>
                  <a:lnTo>
                    <a:pt x="961" y="1923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3455306" y="6436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2" y="3467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2" y="19205"/>
                  </a:moveTo>
                  <a:lnTo>
                    <a:pt x="0" y="23455"/>
                  </a:lnTo>
                  <a:lnTo>
                    <a:pt x="962" y="192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3455385" y="64361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5" y="3529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4" y="19175"/>
                  </a:moveTo>
                  <a:lnTo>
                    <a:pt x="0" y="23431"/>
                  </a:lnTo>
                  <a:lnTo>
                    <a:pt x="964" y="1918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3455462" y="6436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7" y="3589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5" y="19146"/>
                  </a:moveTo>
                  <a:lnTo>
                    <a:pt x="0" y="23409"/>
                  </a:lnTo>
                  <a:lnTo>
                    <a:pt x="965" y="1915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3455538" y="6436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0" y="3650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7" y="19117"/>
                  </a:moveTo>
                  <a:lnTo>
                    <a:pt x="0" y="23386"/>
                  </a:lnTo>
                  <a:lnTo>
                    <a:pt x="966" y="1912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3455602" y="64362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6" y="3700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8" y="19092"/>
                  </a:moveTo>
                  <a:lnTo>
                    <a:pt x="0" y="23367"/>
                  </a:lnTo>
                  <a:lnTo>
                    <a:pt x="968" y="1909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3455679" y="6436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9" y="3760"/>
                  </a:lnTo>
                  <a:lnTo>
                    <a:pt x="4922" y="33"/>
                  </a:lnTo>
                  <a:close/>
                </a:path>
                <a:path w="5079" h="23495">
                  <a:moveTo>
                    <a:pt x="889" y="19063"/>
                  </a:moveTo>
                  <a:lnTo>
                    <a:pt x="0" y="23345"/>
                  </a:lnTo>
                  <a:lnTo>
                    <a:pt x="969" y="1906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3455758" y="6436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1" y="3822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1" y="19033"/>
                  </a:moveTo>
                  <a:lnTo>
                    <a:pt x="0" y="23322"/>
                  </a:lnTo>
                  <a:lnTo>
                    <a:pt x="970" y="1903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3455834" y="6436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4" y="3882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2" y="19004"/>
                  </a:moveTo>
                  <a:lnTo>
                    <a:pt x="0" y="23299"/>
                  </a:lnTo>
                  <a:lnTo>
                    <a:pt x="972" y="1900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3455899" y="64363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19" y="3933"/>
                  </a:lnTo>
                  <a:lnTo>
                    <a:pt x="4909" y="33"/>
                  </a:lnTo>
                  <a:close/>
                </a:path>
                <a:path w="5079" h="23495">
                  <a:moveTo>
                    <a:pt x="893" y="18980"/>
                  </a:moveTo>
                  <a:lnTo>
                    <a:pt x="0" y="23281"/>
                  </a:lnTo>
                  <a:lnTo>
                    <a:pt x="973" y="1898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3455975" y="6436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2" y="3993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4" y="18951"/>
                  </a:moveTo>
                  <a:lnTo>
                    <a:pt x="0" y="23258"/>
                  </a:lnTo>
                  <a:lnTo>
                    <a:pt x="974" y="1895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3456052" y="64364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5" y="4019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6" y="18888"/>
                  </a:moveTo>
                  <a:lnTo>
                    <a:pt x="0" y="23202"/>
                  </a:lnTo>
                  <a:lnTo>
                    <a:pt x="976" y="1889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3456131" y="6436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7" y="4035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7" y="18812"/>
                  </a:moveTo>
                  <a:lnTo>
                    <a:pt x="0" y="23133"/>
                  </a:lnTo>
                  <a:lnTo>
                    <a:pt x="977" y="18817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3456207" y="64366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0" y="4051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899" y="18738"/>
                  </a:moveTo>
                  <a:lnTo>
                    <a:pt x="0" y="23065"/>
                  </a:lnTo>
                  <a:lnTo>
                    <a:pt x="978" y="1874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3456271" y="64367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0" y="18676"/>
                  </a:moveTo>
                  <a:lnTo>
                    <a:pt x="0" y="23009"/>
                  </a:lnTo>
                  <a:lnTo>
                    <a:pt x="980" y="186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3456348" y="64367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19" y="4079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3"/>
                  </a:moveTo>
                  <a:lnTo>
                    <a:pt x="0" y="22942"/>
                  </a:lnTo>
                  <a:lnTo>
                    <a:pt x="981" y="1860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3456424" y="6436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1" y="4094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3" y="18532"/>
                  </a:moveTo>
                  <a:lnTo>
                    <a:pt x="0" y="22875"/>
                  </a:lnTo>
                  <a:lnTo>
                    <a:pt x="983" y="18532"/>
                  </a:lnTo>
                  <a:close/>
                </a:path>
                <a:path w="5079" h="23495">
                  <a:moveTo>
                    <a:pt x="902" y="18529"/>
                  </a:moveTo>
                  <a:close/>
                </a:path>
                <a:path w="5079" h="23495">
                  <a:moveTo>
                    <a:pt x="961" y="18531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3456510" y="6436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1" y="0"/>
                  </a:moveTo>
                  <a:lnTo>
                    <a:pt x="3877" y="4110"/>
                  </a:lnTo>
                  <a:lnTo>
                    <a:pt x="4794" y="78"/>
                  </a:lnTo>
                  <a:close/>
                </a:path>
                <a:path w="5079" h="22860">
                  <a:moveTo>
                    <a:pt x="989" y="18399"/>
                  </a:moveTo>
                  <a:lnTo>
                    <a:pt x="0" y="22772"/>
                  </a:lnTo>
                  <a:lnTo>
                    <a:pt x="989" y="1839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3456581" y="64370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3" y="0"/>
                  </a:moveTo>
                  <a:lnTo>
                    <a:pt x="3856" y="4123"/>
                  </a:lnTo>
                  <a:lnTo>
                    <a:pt x="4776" y="78"/>
                  </a:lnTo>
                  <a:close/>
                </a:path>
                <a:path w="5079" h="22860">
                  <a:moveTo>
                    <a:pt x="991" y="18300"/>
                  </a:moveTo>
                  <a:lnTo>
                    <a:pt x="0" y="22685"/>
                  </a:lnTo>
                  <a:lnTo>
                    <a:pt x="991" y="1830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3456665" y="64371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1" y="0"/>
                  </a:moveTo>
                  <a:lnTo>
                    <a:pt x="3831" y="4138"/>
                  </a:lnTo>
                  <a:lnTo>
                    <a:pt x="4754" y="78"/>
                  </a:lnTo>
                  <a:close/>
                </a:path>
                <a:path w="5079" h="22860">
                  <a:moveTo>
                    <a:pt x="994" y="18182"/>
                  </a:moveTo>
                  <a:lnTo>
                    <a:pt x="0" y="22582"/>
                  </a:lnTo>
                  <a:lnTo>
                    <a:pt x="994" y="1818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3456749" y="64371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70" y="0"/>
                  </a:moveTo>
                  <a:lnTo>
                    <a:pt x="3807" y="4154"/>
                  </a:lnTo>
                  <a:lnTo>
                    <a:pt x="4733" y="78"/>
                  </a:lnTo>
                  <a:close/>
                </a:path>
                <a:path w="5079" h="22860">
                  <a:moveTo>
                    <a:pt x="998" y="18065"/>
                  </a:moveTo>
                  <a:lnTo>
                    <a:pt x="883" y="18228"/>
                  </a:lnTo>
                  <a:lnTo>
                    <a:pt x="0" y="22479"/>
                  </a:lnTo>
                  <a:lnTo>
                    <a:pt x="998" y="1806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3456833" y="64372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9" y="0"/>
                  </a:moveTo>
                  <a:lnTo>
                    <a:pt x="3782" y="4169"/>
                  </a:lnTo>
                  <a:lnTo>
                    <a:pt x="4711" y="78"/>
                  </a:lnTo>
                  <a:close/>
                </a:path>
                <a:path w="5079" h="22860">
                  <a:moveTo>
                    <a:pt x="1001" y="17947"/>
                  </a:moveTo>
                  <a:lnTo>
                    <a:pt x="877" y="18150"/>
                  </a:lnTo>
                  <a:lnTo>
                    <a:pt x="0" y="22376"/>
                  </a:lnTo>
                  <a:lnTo>
                    <a:pt x="1001" y="1794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3456906" y="64373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30" y="0"/>
                  </a:moveTo>
                  <a:lnTo>
                    <a:pt x="3761" y="4183"/>
                  </a:lnTo>
                  <a:lnTo>
                    <a:pt x="4693" y="78"/>
                  </a:lnTo>
                  <a:close/>
                </a:path>
                <a:path w="5079" h="22860">
                  <a:moveTo>
                    <a:pt x="1003" y="17844"/>
                  </a:moveTo>
                  <a:lnTo>
                    <a:pt x="0" y="22286"/>
                  </a:lnTo>
                  <a:lnTo>
                    <a:pt x="1003" y="1784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3456990" y="64374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736" y="4198"/>
                  </a:lnTo>
                  <a:lnTo>
                    <a:pt x="4671" y="78"/>
                  </a:lnTo>
                  <a:close/>
                </a:path>
                <a:path w="5079" h="22225">
                  <a:moveTo>
                    <a:pt x="1006" y="17726"/>
                  </a:moveTo>
                  <a:lnTo>
                    <a:pt x="0" y="22182"/>
                  </a:lnTo>
                  <a:lnTo>
                    <a:pt x="1006" y="1772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3457074" y="64374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2" y="4213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09" y="17608"/>
                  </a:moveTo>
                  <a:lnTo>
                    <a:pt x="0" y="22079"/>
                  </a:lnTo>
                  <a:lnTo>
                    <a:pt x="1009" y="176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3457158" y="64375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7" y="4229"/>
                  </a:lnTo>
                  <a:lnTo>
                    <a:pt x="4628" y="78"/>
                  </a:lnTo>
                  <a:close/>
                </a:path>
                <a:path w="5079" h="22225">
                  <a:moveTo>
                    <a:pt x="1012" y="17490"/>
                  </a:moveTo>
                  <a:lnTo>
                    <a:pt x="0" y="21976"/>
                  </a:lnTo>
                  <a:lnTo>
                    <a:pt x="1012" y="1749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3457228" y="64376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66" y="4242"/>
                  </a:lnTo>
                  <a:lnTo>
                    <a:pt x="4610" y="78"/>
                  </a:lnTo>
                  <a:close/>
                </a:path>
                <a:path w="5079" h="22225">
                  <a:moveTo>
                    <a:pt x="1015" y="17391"/>
                  </a:moveTo>
                  <a:lnTo>
                    <a:pt x="0" y="21890"/>
                  </a:lnTo>
                  <a:lnTo>
                    <a:pt x="1015" y="1739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3457315" y="64377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5" y="0"/>
                  </a:moveTo>
                  <a:lnTo>
                    <a:pt x="3641" y="4257"/>
                  </a:lnTo>
                  <a:lnTo>
                    <a:pt x="4588" y="78"/>
                  </a:lnTo>
                  <a:close/>
                </a:path>
                <a:path w="5079" h="22225">
                  <a:moveTo>
                    <a:pt x="1018" y="17270"/>
                  </a:moveTo>
                  <a:lnTo>
                    <a:pt x="0" y="21783"/>
                  </a:lnTo>
                  <a:lnTo>
                    <a:pt x="1018" y="1727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3457399" y="64377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4" y="0"/>
                  </a:moveTo>
                  <a:lnTo>
                    <a:pt x="3616" y="4273"/>
                  </a:lnTo>
                  <a:lnTo>
                    <a:pt x="4567" y="78"/>
                  </a:lnTo>
                  <a:close/>
                </a:path>
                <a:path w="5079" h="22225">
                  <a:moveTo>
                    <a:pt x="1021" y="17152"/>
                  </a:moveTo>
                  <a:lnTo>
                    <a:pt x="0" y="21680"/>
                  </a:lnTo>
                  <a:lnTo>
                    <a:pt x="1021" y="1715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3457483" y="64378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3" y="0"/>
                  </a:moveTo>
                  <a:lnTo>
                    <a:pt x="3597" y="4296"/>
                  </a:lnTo>
                  <a:lnTo>
                    <a:pt x="3635" y="4464"/>
                  </a:lnTo>
                  <a:lnTo>
                    <a:pt x="4424" y="664"/>
                  </a:lnTo>
                  <a:lnTo>
                    <a:pt x="4483" y="0"/>
                  </a:lnTo>
                  <a:close/>
                </a:path>
                <a:path w="5079" h="21589">
                  <a:moveTo>
                    <a:pt x="1024" y="17034"/>
                  </a:moveTo>
                  <a:lnTo>
                    <a:pt x="0" y="21577"/>
                  </a:lnTo>
                  <a:lnTo>
                    <a:pt x="1024" y="1703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3457553" y="64379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5" y="0"/>
                  </a:moveTo>
                  <a:lnTo>
                    <a:pt x="3557" y="4368"/>
                  </a:lnTo>
                  <a:lnTo>
                    <a:pt x="3599" y="4551"/>
                  </a:lnTo>
                  <a:lnTo>
                    <a:pt x="4420" y="598"/>
                  </a:lnTo>
                  <a:lnTo>
                    <a:pt x="4465" y="0"/>
                  </a:lnTo>
                  <a:close/>
                </a:path>
                <a:path w="5079" h="21589">
                  <a:moveTo>
                    <a:pt x="1027" y="16935"/>
                  </a:moveTo>
                  <a:lnTo>
                    <a:pt x="0" y="21491"/>
                  </a:lnTo>
                  <a:lnTo>
                    <a:pt x="1027" y="1693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3457637" y="64380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43" y="0"/>
                  </a:moveTo>
                  <a:lnTo>
                    <a:pt x="3514" y="4471"/>
                  </a:lnTo>
                  <a:lnTo>
                    <a:pt x="3556" y="4655"/>
                  </a:lnTo>
                  <a:lnTo>
                    <a:pt x="4415" y="519"/>
                  </a:lnTo>
                  <a:lnTo>
                    <a:pt x="4443" y="0"/>
                  </a:lnTo>
                  <a:close/>
                </a:path>
                <a:path w="4445" h="21589">
                  <a:moveTo>
                    <a:pt x="1030" y="16817"/>
                  </a:moveTo>
                  <a:lnTo>
                    <a:pt x="0" y="21387"/>
                  </a:lnTo>
                  <a:lnTo>
                    <a:pt x="1030" y="1681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3457724" y="64380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21" y="0"/>
                  </a:moveTo>
                  <a:lnTo>
                    <a:pt x="3470" y="4578"/>
                  </a:lnTo>
                  <a:lnTo>
                    <a:pt x="3511" y="4761"/>
                  </a:lnTo>
                  <a:lnTo>
                    <a:pt x="4409" y="438"/>
                  </a:lnTo>
                  <a:lnTo>
                    <a:pt x="4421" y="0"/>
                  </a:lnTo>
                  <a:close/>
                </a:path>
                <a:path w="4445" h="21589">
                  <a:moveTo>
                    <a:pt x="1040" y="16660"/>
                  </a:moveTo>
                  <a:lnTo>
                    <a:pt x="0" y="21281"/>
                  </a:lnTo>
                  <a:lnTo>
                    <a:pt x="1040" y="1666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3457808" y="64381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0" y="0"/>
                  </a:moveTo>
                  <a:lnTo>
                    <a:pt x="3427" y="4681"/>
                  </a:lnTo>
                  <a:lnTo>
                    <a:pt x="3468" y="4865"/>
                  </a:lnTo>
                  <a:lnTo>
                    <a:pt x="4404" y="360"/>
                  </a:lnTo>
                  <a:lnTo>
                    <a:pt x="4400" y="0"/>
                  </a:lnTo>
                  <a:close/>
                </a:path>
                <a:path w="4445" h="21589">
                  <a:moveTo>
                    <a:pt x="1056" y="16482"/>
                  </a:moveTo>
                  <a:lnTo>
                    <a:pt x="0" y="21178"/>
                  </a:lnTo>
                  <a:lnTo>
                    <a:pt x="1056" y="1648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3457892" y="64382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8" y="0"/>
                  </a:moveTo>
                  <a:lnTo>
                    <a:pt x="3384" y="4785"/>
                  </a:lnTo>
                  <a:lnTo>
                    <a:pt x="3426" y="4968"/>
                  </a:lnTo>
                  <a:lnTo>
                    <a:pt x="4399" y="281"/>
                  </a:lnTo>
                  <a:lnTo>
                    <a:pt x="4378" y="0"/>
                  </a:lnTo>
                  <a:close/>
                </a:path>
                <a:path w="4445" h="21589">
                  <a:moveTo>
                    <a:pt x="1071" y="16305"/>
                  </a:moveTo>
                  <a:lnTo>
                    <a:pt x="0" y="21074"/>
                  </a:lnTo>
                  <a:lnTo>
                    <a:pt x="1071" y="1630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3457962" y="643831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60" y="0"/>
                  </a:moveTo>
                  <a:lnTo>
                    <a:pt x="3348" y="4871"/>
                  </a:lnTo>
                  <a:lnTo>
                    <a:pt x="3390" y="5055"/>
                  </a:lnTo>
                  <a:lnTo>
                    <a:pt x="4395" y="215"/>
                  </a:lnTo>
                  <a:lnTo>
                    <a:pt x="4360" y="0"/>
                  </a:lnTo>
                  <a:close/>
                </a:path>
                <a:path w="4445" h="21589">
                  <a:moveTo>
                    <a:pt x="1084" y="16156"/>
                  </a:moveTo>
                  <a:lnTo>
                    <a:pt x="0" y="20988"/>
                  </a:lnTo>
                  <a:lnTo>
                    <a:pt x="1084" y="1615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3458046" y="64383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4"/>
                  </a:lnTo>
                  <a:lnTo>
                    <a:pt x="3347" y="5158"/>
                  </a:lnTo>
                  <a:lnTo>
                    <a:pt x="4390" y="137"/>
                  </a:lnTo>
                  <a:lnTo>
                    <a:pt x="4339" y="0"/>
                  </a:lnTo>
                  <a:close/>
                </a:path>
                <a:path w="4445" h="20954">
                  <a:moveTo>
                    <a:pt x="1099" y="15979"/>
                  </a:moveTo>
                  <a:lnTo>
                    <a:pt x="0" y="20885"/>
                  </a:lnTo>
                  <a:lnTo>
                    <a:pt x="1099" y="1597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3458133" y="64384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61" y="5081"/>
                  </a:lnTo>
                  <a:lnTo>
                    <a:pt x="3302" y="5265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5" y="15796"/>
                  </a:moveTo>
                  <a:lnTo>
                    <a:pt x="0" y="20778"/>
                  </a:lnTo>
                  <a:lnTo>
                    <a:pt x="1115" y="1579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3458217" y="643855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1" y="15619"/>
                  </a:moveTo>
                  <a:lnTo>
                    <a:pt x="0" y="20675"/>
                  </a:lnTo>
                  <a:lnTo>
                    <a:pt x="1131" y="1561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18" y="5184"/>
                  </a:lnTo>
                  <a:lnTo>
                    <a:pt x="3260" y="5368"/>
                  </a:lnTo>
                  <a:lnTo>
                    <a:pt x="4357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3458287" y="64386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70"/>
                  </a:moveTo>
                  <a:lnTo>
                    <a:pt x="0" y="20589"/>
                  </a:lnTo>
                  <a:lnTo>
                    <a:pt x="1144" y="15470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4" y="5455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3458371" y="643873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55"/>
                  </a:moveTo>
                  <a:lnTo>
                    <a:pt x="0" y="20448"/>
                  </a:lnTo>
                  <a:lnTo>
                    <a:pt x="1159" y="15255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1" y="5521"/>
                  </a:lnTo>
                  <a:lnTo>
                    <a:pt x="4303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3458455" y="64388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40"/>
                  </a:moveTo>
                  <a:lnTo>
                    <a:pt x="0" y="20307"/>
                  </a:lnTo>
                  <a:lnTo>
                    <a:pt x="1174" y="15040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8" y="5586"/>
                  </a:lnTo>
                  <a:lnTo>
                    <a:pt x="4274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3458542" y="643897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0" y="14817"/>
                  </a:moveTo>
                  <a:lnTo>
                    <a:pt x="0" y="20161"/>
                  </a:lnTo>
                  <a:lnTo>
                    <a:pt x="1190" y="14817"/>
                  </a:lnTo>
                  <a:close/>
                </a:path>
                <a:path w="4445" h="20320">
                  <a:moveTo>
                    <a:pt x="4188" y="0"/>
                  </a:moveTo>
                  <a:lnTo>
                    <a:pt x="3052" y="5469"/>
                  </a:lnTo>
                  <a:lnTo>
                    <a:pt x="3093" y="5654"/>
                  </a:lnTo>
                  <a:lnTo>
                    <a:pt x="4243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3458613" y="64390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3" y="14636"/>
                  </a:moveTo>
                  <a:lnTo>
                    <a:pt x="0" y="20042"/>
                  </a:lnTo>
                  <a:lnTo>
                    <a:pt x="1203" y="14636"/>
                  </a:lnTo>
                  <a:close/>
                </a:path>
                <a:path w="4445" h="20320">
                  <a:moveTo>
                    <a:pt x="4164" y="0"/>
                  </a:moveTo>
                  <a:lnTo>
                    <a:pt x="3016" y="5524"/>
                  </a:lnTo>
                  <a:lnTo>
                    <a:pt x="3057" y="5708"/>
                  </a:lnTo>
                  <a:lnTo>
                    <a:pt x="4219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3458697" y="643918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22"/>
                  </a:moveTo>
                  <a:lnTo>
                    <a:pt x="0" y="19901"/>
                  </a:lnTo>
                  <a:lnTo>
                    <a:pt x="1219" y="14422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5" y="5774"/>
                  </a:lnTo>
                  <a:lnTo>
                    <a:pt x="4189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3458780" y="64393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4" y="14206"/>
                  </a:moveTo>
                  <a:lnTo>
                    <a:pt x="0" y="19760"/>
                  </a:lnTo>
                  <a:lnTo>
                    <a:pt x="1234" y="14206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2" y="5839"/>
                  </a:lnTo>
                  <a:lnTo>
                    <a:pt x="4160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3458864" y="643942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50" y="13990"/>
                  </a:moveTo>
                  <a:lnTo>
                    <a:pt x="0" y="19618"/>
                  </a:lnTo>
                  <a:lnTo>
                    <a:pt x="1250" y="13990"/>
                  </a:lnTo>
                  <a:close/>
                </a:path>
                <a:path w="4445" h="19685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3458938" y="643952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263" y="13802"/>
                  </a:moveTo>
                  <a:lnTo>
                    <a:pt x="0" y="19495"/>
                  </a:lnTo>
                  <a:lnTo>
                    <a:pt x="1263" y="13802"/>
                  </a:lnTo>
                  <a:close/>
                </a:path>
                <a:path w="4445" h="19685">
                  <a:moveTo>
                    <a:pt x="4050" y="0"/>
                  </a:moveTo>
                  <a:lnTo>
                    <a:pt x="2850" y="5777"/>
                  </a:lnTo>
                  <a:lnTo>
                    <a:pt x="2891" y="5961"/>
                  </a:lnTo>
                  <a:lnTo>
                    <a:pt x="4105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3459022" y="64396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67" y="13500"/>
                  </a:moveTo>
                  <a:lnTo>
                    <a:pt x="1177" y="13689"/>
                  </a:lnTo>
                  <a:lnTo>
                    <a:pt x="0" y="19355"/>
                  </a:lnTo>
                  <a:lnTo>
                    <a:pt x="158" y="19308"/>
                  </a:lnTo>
                  <a:lnTo>
                    <a:pt x="1367" y="13500"/>
                  </a:lnTo>
                  <a:close/>
                </a:path>
                <a:path w="4445" h="19685">
                  <a:moveTo>
                    <a:pt x="4021" y="0"/>
                  </a:moveTo>
                  <a:lnTo>
                    <a:pt x="2809" y="5852"/>
                  </a:lnTo>
                  <a:lnTo>
                    <a:pt x="2832" y="6461"/>
                  </a:lnTo>
                  <a:lnTo>
                    <a:pt x="4129" y="230"/>
                  </a:lnTo>
                  <a:lnTo>
                    <a:pt x="402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3459190" y="64398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1309" y="13157"/>
                  </a:moveTo>
                  <a:lnTo>
                    <a:pt x="0" y="19072"/>
                  </a:lnTo>
                  <a:lnTo>
                    <a:pt x="1309" y="13157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664" y="6246"/>
                  </a:lnTo>
                  <a:lnTo>
                    <a:pt x="2677" y="6573"/>
                  </a:lnTo>
                  <a:lnTo>
                    <a:pt x="4017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3459260" y="64399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1" y="12888"/>
                  </a:moveTo>
                  <a:lnTo>
                    <a:pt x="1220" y="13077"/>
                  </a:lnTo>
                  <a:lnTo>
                    <a:pt x="0" y="18954"/>
                  </a:lnTo>
                  <a:lnTo>
                    <a:pt x="158" y="18907"/>
                  </a:lnTo>
                  <a:lnTo>
                    <a:pt x="1411" y="12888"/>
                  </a:lnTo>
                  <a:close/>
                </a:path>
                <a:path w="4445" h="19050">
                  <a:moveTo>
                    <a:pt x="3938" y="0"/>
                  </a:moveTo>
                  <a:lnTo>
                    <a:pt x="2604" y="6418"/>
                  </a:lnTo>
                  <a:lnTo>
                    <a:pt x="2627" y="7044"/>
                  </a:lnTo>
                  <a:lnTo>
                    <a:pt x="4045" y="229"/>
                  </a:lnTo>
                  <a:lnTo>
                    <a:pt x="393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3459431" y="64402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2" y="12402"/>
                  </a:moveTo>
                  <a:lnTo>
                    <a:pt x="1252" y="12640"/>
                  </a:lnTo>
                  <a:lnTo>
                    <a:pt x="0" y="18667"/>
                  </a:lnTo>
                  <a:lnTo>
                    <a:pt x="158" y="18620"/>
                  </a:lnTo>
                  <a:lnTo>
                    <a:pt x="1452" y="12402"/>
                  </a:lnTo>
                  <a:close/>
                </a:path>
                <a:path w="4445" h="19050">
                  <a:moveTo>
                    <a:pt x="3878" y="0"/>
                  </a:moveTo>
                  <a:lnTo>
                    <a:pt x="2458" y="6836"/>
                  </a:lnTo>
                  <a:lnTo>
                    <a:pt x="2481" y="7461"/>
                  </a:lnTo>
                  <a:lnTo>
                    <a:pt x="3986" y="229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3459599" y="644044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44" y="11817"/>
                  </a:moveTo>
                  <a:lnTo>
                    <a:pt x="1297" y="12141"/>
                  </a:lnTo>
                  <a:lnTo>
                    <a:pt x="0" y="18384"/>
                  </a:lnTo>
                  <a:lnTo>
                    <a:pt x="1444" y="11817"/>
                  </a:lnTo>
                  <a:close/>
                </a:path>
                <a:path w="4445" h="18414">
                  <a:moveTo>
                    <a:pt x="3819" y="0"/>
                  </a:moveTo>
                  <a:lnTo>
                    <a:pt x="2313" y="7248"/>
                  </a:lnTo>
                  <a:lnTo>
                    <a:pt x="2325" y="7575"/>
                  </a:lnTo>
                  <a:lnTo>
                    <a:pt x="3874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3459669" y="644053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495" y="11456"/>
                  </a:moveTo>
                  <a:lnTo>
                    <a:pt x="1347" y="11780"/>
                  </a:lnTo>
                  <a:lnTo>
                    <a:pt x="0" y="18266"/>
                  </a:lnTo>
                  <a:lnTo>
                    <a:pt x="1495" y="11456"/>
                  </a:lnTo>
                  <a:close/>
                </a:path>
                <a:path w="4445" h="18414">
                  <a:moveTo>
                    <a:pt x="3795" y="0"/>
                  </a:moveTo>
                  <a:lnTo>
                    <a:pt x="2253" y="7419"/>
                  </a:lnTo>
                  <a:lnTo>
                    <a:pt x="2265" y="7747"/>
                  </a:lnTo>
                  <a:lnTo>
                    <a:pt x="3850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3459753" y="64406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1686" y="10737"/>
                  </a:moveTo>
                  <a:lnTo>
                    <a:pt x="1408" y="11346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86" y="10737"/>
                  </a:lnTo>
                  <a:close/>
                </a:path>
                <a:path w="4445" h="18414">
                  <a:moveTo>
                    <a:pt x="3765" y="0"/>
                  </a:moveTo>
                  <a:lnTo>
                    <a:pt x="2181" y="7625"/>
                  </a:lnTo>
                  <a:lnTo>
                    <a:pt x="2137" y="8569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3459924" y="644089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706" y="0"/>
                  </a:moveTo>
                  <a:lnTo>
                    <a:pt x="1903" y="8675"/>
                  </a:lnTo>
                  <a:lnTo>
                    <a:pt x="1600" y="10314"/>
                  </a:lnTo>
                  <a:lnTo>
                    <a:pt x="1531" y="10466"/>
                  </a:lnTo>
                  <a:lnTo>
                    <a:pt x="0" y="17838"/>
                  </a:lnTo>
                  <a:lnTo>
                    <a:pt x="3761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3459994" y="6440989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3460249" y="64413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2" y="0"/>
                  </a:moveTo>
                  <a:lnTo>
                    <a:pt x="0" y="17291"/>
                  </a:lnTo>
                  <a:lnTo>
                    <a:pt x="3647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3460319" y="644144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2"/>
                  </a:lnTo>
                  <a:lnTo>
                    <a:pt x="3623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3460403" y="644155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80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3460851" y="6442125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267" y="8191"/>
                  </a:moveTo>
                  <a:lnTo>
                    <a:pt x="4140" y="2730"/>
                  </a:lnTo>
                  <a:lnTo>
                    <a:pt x="3797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190" y="15938"/>
                  </a:lnTo>
                  <a:lnTo>
                    <a:pt x="1460" y="14681"/>
                  </a:lnTo>
                  <a:lnTo>
                    <a:pt x="3721" y="10604"/>
                  </a:lnTo>
                  <a:lnTo>
                    <a:pt x="4267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3445967" y="6433947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3" y="876"/>
                  </a:moveTo>
                  <a:lnTo>
                    <a:pt x="0" y="13195"/>
                  </a:lnTo>
                  <a:lnTo>
                    <a:pt x="243" y="17741"/>
                  </a:lnTo>
                  <a:lnTo>
                    <a:pt x="2286" y="22834"/>
                  </a:lnTo>
                  <a:lnTo>
                    <a:pt x="7734" y="25806"/>
                  </a:lnTo>
                  <a:lnTo>
                    <a:pt x="9067" y="26161"/>
                  </a:lnTo>
                  <a:lnTo>
                    <a:pt x="11099" y="26161"/>
                  </a:lnTo>
                  <a:lnTo>
                    <a:pt x="11798" y="26073"/>
                  </a:lnTo>
                  <a:lnTo>
                    <a:pt x="14960" y="25145"/>
                  </a:lnTo>
                  <a:lnTo>
                    <a:pt x="15187" y="24917"/>
                  </a:lnTo>
                  <a:lnTo>
                    <a:pt x="9283" y="24917"/>
                  </a:lnTo>
                  <a:lnTo>
                    <a:pt x="8153" y="24625"/>
                  </a:lnTo>
                  <a:lnTo>
                    <a:pt x="3416" y="22085"/>
                  </a:lnTo>
                  <a:lnTo>
                    <a:pt x="1493" y="17475"/>
                  </a:lnTo>
                  <a:lnTo>
                    <a:pt x="1385" y="16370"/>
                  </a:lnTo>
                  <a:lnTo>
                    <a:pt x="1221" y="13157"/>
                  </a:lnTo>
                  <a:lnTo>
                    <a:pt x="609" y="13157"/>
                  </a:lnTo>
                  <a:lnTo>
                    <a:pt x="1219" y="13119"/>
                  </a:lnTo>
                  <a:lnTo>
                    <a:pt x="1345" y="9855"/>
                  </a:lnTo>
                  <a:lnTo>
                    <a:pt x="1600" y="8369"/>
                  </a:lnTo>
                  <a:lnTo>
                    <a:pt x="3263" y="4508"/>
                  </a:lnTo>
                  <a:lnTo>
                    <a:pt x="4546" y="2895"/>
                  </a:lnTo>
                  <a:lnTo>
                    <a:pt x="6466" y="1904"/>
                  </a:lnTo>
                  <a:lnTo>
                    <a:pt x="7239" y="1485"/>
                  </a:lnTo>
                  <a:lnTo>
                    <a:pt x="7499" y="1422"/>
                  </a:lnTo>
                  <a:lnTo>
                    <a:pt x="6057" y="1422"/>
                  </a:lnTo>
                  <a:lnTo>
                    <a:pt x="5753" y="876"/>
                  </a:lnTo>
                  <a:close/>
                </a:path>
                <a:path w="19685" h="26670">
                  <a:moveTo>
                    <a:pt x="12700" y="787"/>
                  </a:moveTo>
                  <a:lnTo>
                    <a:pt x="12382" y="1473"/>
                  </a:lnTo>
                  <a:lnTo>
                    <a:pt x="12275" y="1955"/>
                  </a:lnTo>
                  <a:lnTo>
                    <a:pt x="14427" y="2959"/>
                  </a:lnTo>
                  <a:lnTo>
                    <a:pt x="16090" y="5029"/>
                  </a:lnTo>
                  <a:lnTo>
                    <a:pt x="18046" y="9258"/>
                  </a:lnTo>
                  <a:lnTo>
                    <a:pt x="18355" y="10794"/>
                  </a:lnTo>
                  <a:lnTo>
                    <a:pt x="18460" y="16560"/>
                  </a:lnTo>
                  <a:lnTo>
                    <a:pt x="17995" y="18618"/>
                  </a:lnTo>
                  <a:lnTo>
                    <a:pt x="15849" y="22453"/>
                  </a:lnTo>
                  <a:lnTo>
                    <a:pt x="14211" y="24079"/>
                  </a:lnTo>
                  <a:lnTo>
                    <a:pt x="11582" y="24841"/>
                  </a:lnTo>
                  <a:lnTo>
                    <a:pt x="10985" y="24917"/>
                  </a:lnTo>
                  <a:lnTo>
                    <a:pt x="15187" y="24917"/>
                  </a:lnTo>
                  <a:lnTo>
                    <a:pt x="16827" y="23266"/>
                  </a:lnTo>
                  <a:lnTo>
                    <a:pt x="19166" y="19075"/>
                  </a:lnTo>
                  <a:lnTo>
                    <a:pt x="19651" y="17043"/>
                  </a:lnTo>
                  <a:lnTo>
                    <a:pt x="19578" y="10439"/>
                  </a:lnTo>
                  <a:lnTo>
                    <a:pt x="19278" y="8915"/>
                  </a:lnTo>
                  <a:lnTo>
                    <a:pt x="17119" y="4317"/>
                  </a:lnTo>
                  <a:lnTo>
                    <a:pt x="15316" y="2006"/>
                  </a:lnTo>
                  <a:lnTo>
                    <a:pt x="12700" y="787"/>
                  </a:lnTo>
                  <a:close/>
                </a:path>
                <a:path w="19685" h="26670">
                  <a:moveTo>
                    <a:pt x="3225" y="10794"/>
                  </a:moveTo>
                  <a:lnTo>
                    <a:pt x="3181" y="11010"/>
                  </a:lnTo>
                  <a:lnTo>
                    <a:pt x="3060" y="15506"/>
                  </a:lnTo>
                  <a:lnTo>
                    <a:pt x="4114" y="18364"/>
                  </a:lnTo>
                  <a:lnTo>
                    <a:pt x="7200" y="21247"/>
                  </a:lnTo>
                  <a:lnTo>
                    <a:pt x="8483" y="21920"/>
                  </a:lnTo>
                  <a:lnTo>
                    <a:pt x="10236" y="22009"/>
                  </a:lnTo>
                  <a:lnTo>
                    <a:pt x="11760" y="22009"/>
                  </a:lnTo>
                  <a:lnTo>
                    <a:pt x="13144" y="21348"/>
                  </a:lnTo>
                  <a:lnTo>
                    <a:pt x="13735" y="20764"/>
                  </a:lnTo>
                  <a:lnTo>
                    <a:pt x="10007" y="20764"/>
                  </a:lnTo>
                  <a:lnTo>
                    <a:pt x="8902" y="20700"/>
                  </a:lnTo>
                  <a:lnTo>
                    <a:pt x="7874" y="20180"/>
                  </a:lnTo>
                  <a:lnTo>
                    <a:pt x="5257" y="17741"/>
                  </a:lnTo>
                  <a:lnTo>
                    <a:pt x="4412" y="15506"/>
                  </a:lnTo>
                  <a:lnTo>
                    <a:pt x="4377" y="11010"/>
                  </a:lnTo>
                  <a:lnTo>
                    <a:pt x="3225" y="10807"/>
                  </a:lnTo>
                  <a:close/>
                </a:path>
                <a:path w="19685" h="26670">
                  <a:moveTo>
                    <a:pt x="13258" y="5384"/>
                  </a:moveTo>
                  <a:lnTo>
                    <a:pt x="9398" y="5384"/>
                  </a:lnTo>
                  <a:lnTo>
                    <a:pt x="11125" y="5460"/>
                  </a:lnTo>
                  <a:lnTo>
                    <a:pt x="12306" y="6197"/>
                  </a:lnTo>
                  <a:lnTo>
                    <a:pt x="14211" y="8394"/>
                  </a:lnTo>
                  <a:lnTo>
                    <a:pt x="14859" y="9855"/>
                  </a:lnTo>
                  <a:lnTo>
                    <a:pt x="15230" y="11531"/>
                  </a:lnTo>
                  <a:lnTo>
                    <a:pt x="15354" y="14998"/>
                  </a:lnTo>
                  <a:lnTo>
                    <a:pt x="14960" y="17043"/>
                  </a:lnTo>
                  <a:lnTo>
                    <a:pt x="14351" y="18402"/>
                  </a:lnTo>
                  <a:lnTo>
                    <a:pt x="12471" y="20256"/>
                  </a:lnTo>
                  <a:lnTo>
                    <a:pt x="11379" y="20764"/>
                  </a:lnTo>
                  <a:lnTo>
                    <a:pt x="13735" y="20764"/>
                  </a:lnTo>
                  <a:lnTo>
                    <a:pt x="15443" y="19075"/>
                  </a:lnTo>
                  <a:lnTo>
                    <a:pt x="16154" y="17475"/>
                  </a:lnTo>
                  <a:lnTo>
                    <a:pt x="16599" y="14998"/>
                  </a:lnTo>
                  <a:lnTo>
                    <a:pt x="16649" y="13334"/>
                  </a:lnTo>
                  <a:lnTo>
                    <a:pt x="16014" y="13334"/>
                  </a:lnTo>
                  <a:lnTo>
                    <a:pt x="16649" y="13322"/>
                  </a:lnTo>
                  <a:lnTo>
                    <a:pt x="16522" y="11671"/>
                  </a:lnTo>
                  <a:lnTo>
                    <a:pt x="16027" y="9397"/>
                  </a:lnTo>
                  <a:lnTo>
                    <a:pt x="15316" y="7785"/>
                  </a:lnTo>
                  <a:lnTo>
                    <a:pt x="13258" y="5384"/>
                  </a:lnTo>
                  <a:close/>
                </a:path>
                <a:path w="19685" h="26670">
                  <a:moveTo>
                    <a:pt x="16649" y="13322"/>
                  </a:moveTo>
                  <a:lnTo>
                    <a:pt x="16014" y="13334"/>
                  </a:lnTo>
                  <a:lnTo>
                    <a:pt x="16649" y="13334"/>
                  </a:lnTo>
                  <a:close/>
                </a:path>
                <a:path w="19685" h="26670">
                  <a:moveTo>
                    <a:pt x="1219" y="13119"/>
                  </a:moveTo>
                  <a:lnTo>
                    <a:pt x="609" y="13157"/>
                  </a:lnTo>
                  <a:lnTo>
                    <a:pt x="1219" y="13131"/>
                  </a:lnTo>
                  <a:close/>
                </a:path>
                <a:path w="19685" h="26670">
                  <a:moveTo>
                    <a:pt x="1219" y="13119"/>
                  </a:moveTo>
                  <a:lnTo>
                    <a:pt x="609" y="13157"/>
                  </a:lnTo>
                  <a:lnTo>
                    <a:pt x="1221" y="13157"/>
                  </a:lnTo>
                  <a:close/>
                </a:path>
                <a:path w="19685" h="26670">
                  <a:moveTo>
                    <a:pt x="7581" y="4140"/>
                  </a:moveTo>
                  <a:lnTo>
                    <a:pt x="3297" y="10807"/>
                  </a:lnTo>
                  <a:lnTo>
                    <a:pt x="4445" y="11010"/>
                  </a:lnTo>
                  <a:lnTo>
                    <a:pt x="4660" y="9728"/>
                  </a:lnTo>
                  <a:lnTo>
                    <a:pt x="5219" y="8280"/>
                  </a:lnTo>
                  <a:lnTo>
                    <a:pt x="6946" y="6095"/>
                  </a:lnTo>
                  <a:lnTo>
                    <a:pt x="8039" y="5397"/>
                  </a:lnTo>
                  <a:lnTo>
                    <a:pt x="13258" y="5384"/>
                  </a:lnTo>
                  <a:lnTo>
                    <a:pt x="13106" y="5206"/>
                  </a:lnTo>
                  <a:lnTo>
                    <a:pt x="12433" y="4775"/>
                  </a:lnTo>
                  <a:lnTo>
                    <a:pt x="9652" y="4775"/>
                  </a:lnTo>
                  <a:lnTo>
                    <a:pt x="9690" y="4152"/>
                  </a:lnTo>
                  <a:lnTo>
                    <a:pt x="7581" y="4140"/>
                  </a:lnTo>
                  <a:close/>
                </a:path>
                <a:path w="19685" h="26670">
                  <a:moveTo>
                    <a:pt x="9690" y="4153"/>
                  </a:moveTo>
                  <a:lnTo>
                    <a:pt x="9652" y="4775"/>
                  </a:lnTo>
                  <a:lnTo>
                    <a:pt x="12433" y="4775"/>
                  </a:lnTo>
                  <a:lnTo>
                    <a:pt x="11582" y="4229"/>
                  </a:lnTo>
                  <a:lnTo>
                    <a:pt x="9690" y="4153"/>
                  </a:lnTo>
                  <a:close/>
                </a:path>
                <a:path w="19685" h="26670">
                  <a:moveTo>
                    <a:pt x="12481" y="1244"/>
                  </a:moveTo>
                  <a:lnTo>
                    <a:pt x="10248" y="1244"/>
                  </a:lnTo>
                  <a:lnTo>
                    <a:pt x="11291" y="1485"/>
                  </a:lnTo>
                  <a:lnTo>
                    <a:pt x="12166" y="1904"/>
                  </a:lnTo>
                  <a:lnTo>
                    <a:pt x="12481" y="1244"/>
                  </a:lnTo>
                  <a:close/>
                </a:path>
                <a:path w="19685" h="26670">
                  <a:moveTo>
                    <a:pt x="10426" y="0"/>
                  </a:moveTo>
                  <a:lnTo>
                    <a:pt x="8051" y="0"/>
                  </a:lnTo>
                  <a:lnTo>
                    <a:pt x="6845" y="292"/>
                  </a:lnTo>
                  <a:lnTo>
                    <a:pt x="5753" y="876"/>
                  </a:lnTo>
                  <a:lnTo>
                    <a:pt x="6057" y="1422"/>
                  </a:lnTo>
                  <a:lnTo>
                    <a:pt x="7499" y="1422"/>
                  </a:lnTo>
                  <a:lnTo>
                    <a:pt x="8229" y="1244"/>
                  </a:lnTo>
                  <a:lnTo>
                    <a:pt x="12481" y="1244"/>
                  </a:lnTo>
                  <a:lnTo>
                    <a:pt x="12700" y="787"/>
                  </a:lnTo>
                  <a:lnTo>
                    <a:pt x="11620" y="266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3448165" y="646453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4" y="0"/>
                  </a:moveTo>
                  <a:lnTo>
                    <a:pt x="1090" y="580"/>
                  </a:lnTo>
                  <a:lnTo>
                    <a:pt x="97" y="5139"/>
                  </a:lnTo>
                  <a:lnTo>
                    <a:pt x="0" y="6891"/>
                  </a:lnTo>
                  <a:lnTo>
                    <a:pt x="204" y="8907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3448370" y="646437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119" y="0"/>
                  </a:moveTo>
                  <a:lnTo>
                    <a:pt x="1849" y="162"/>
                  </a:lnTo>
                  <a:lnTo>
                    <a:pt x="0" y="9070"/>
                  </a:lnTo>
                  <a:lnTo>
                    <a:pt x="75" y="981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3448448" y="646431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2134" y="0"/>
                  </a:moveTo>
                  <a:lnTo>
                    <a:pt x="0" y="9900"/>
                  </a:lnTo>
                  <a:lnTo>
                    <a:pt x="25" y="10155"/>
                  </a:lnTo>
                  <a:lnTo>
                    <a:pt x="213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3448474" y="64642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6" y="0"/>
                  </a:moveTo>
                  <a:lnTo>
                    <a:pt x="2109" y="106"/>
                  </a:lnTo>
                  <a:lnTo>
                    <a:pt x="0" y="10262"/>
                  </a:lnTo>
                  <a:lnTo>
                    <a:pt x="53" y="10726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3448532" y="646414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4" y="0"/>
                  </a:moveTo>
                  <a:lnTo>
                    <a:pt x="0" y="10814"/>
                  </a:lnTo>
                  <a:lnTo>
                    <a:pt x="29" y="11053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3448556" y="646405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63" y="0"/>
                  </a:moveTo>
                  <a:lnTo>
                    <a:pt x="2285" y="106"/>
                  </a:lnTo>
                  <a:lnTo>
                    <a:pt x="0" y="11113"/>
                  </a:lnTo>
                  <a:lnTo>
                    <a:pt x="55" y="1156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3448615" y="646399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497" y="0"/>
                  </a:moveTo>
                  <a:lnTo>
                    <a:pt x="0" y="11646"/>
                  </a:lnTo>
                  <a:lnTo>
                    <a:pt x="29" y="11884"/>
                  </a:lnTo>
                  <a:lnTo>
                    <a:pt x="249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3448644" y="646394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8" y="0"/>
                  </a:moveTo>
                  <a:lnTo>
                    <a:pt x="0" y="11939"/>
                  </a:lnTo>
                  <a:lnTo>
                    <a:pt x="29" y="12178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3448674" y="646383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08" y="0"/>
                  </a:moveTo>
                  <a:lnTo>
                    <a:pt x="2530" y="106"/>
                  </a:lnTo>
                  <a:lnTo>
                    <a:pt x="0" y="12294"/>
                  </a:lnTo>
                  <a:lnTo>
                    <a:pt x="55" y="12746"/>
                  </a:lnTo>
                  <a:lnTo>
                    <a:pt x="270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3448733" y="64637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42" y="0"/>
                  </a:moveTo>
                  <a:lnTo>
                    <a:pt x="0" y="12826"/>
                  </a:lnTo>
                  <a:lnTo>
                    <a:pt x="29" y="13065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3448758" y="646367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6"/>
                  </a:lnTo>
                  <a:lnTo>
                    <a:pt x="0" y="13125"/>
                  </a:lnTo>
                  <a:lnTo>
                    <a:pt x="55" y="13577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3448817" y="6463568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4" y="0"/>
                  </a:moveTo>
                  <a:lnTo>
                    <a:pt x="2827" y="106"/>
                  </a:lnTo>
                  <a:lnTo>
                    <a:pt x="0" y="13720"/>
                  </a:lnTo>
                  <a:lnTo>
                    <a:pt x="55" y="14171"/>
                  </a:lnTo>
                  <a:lnTo>
                    <a:pt x="3004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3448876" y="646345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26" y="0"/>
                  </a:moveTo>
                  <a:lnTo>
                    <a:pt x="2949" y="106"/>
                  </a:lnTo>
                  <a:lnTo>
                    <a:pt x="0" y="14307"/>
                  </a:lnTo>
                  <a:lnTo>
                    <a:pt x="55" y="14758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3448930" y="6463411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3153" y="0"/>
                  </a:moveTo>
                  <a:lnTo>
                    <a:pt x="0" y="14802"/>
                  </a:lnTo>
                  <a:lnTo>
                    <a:pt x="29" y="15041"/>
                  </a:lnTo>
                  <a:lnTo>
                    <a:pt x="315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3448960" y="646330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01" y="0"/>
                  </a:moveTo>
                  <a:lnTo>
                    <a:pt x="3123" y="106"/>
                  </a:lnTo>
                  <a:lnTo>
                    <a:pt x="0" y="15149"/>
                  </a:lnTo>
                  <a:lnTo>
                    <a:pt x="55" y="15598"/>
                  </a:lnTo>
                  <a:lnTo>
                    <a:pt x="330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3449018" y="646319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3" y="160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3449104" y="646309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517" y="0"/>
                  </a:moveTo>
                  <a:lnTo>
                    <a:pt x="3340" y="101"/>
                  </a:lnTo>
                  <a:lnTo>
                    <a:pt x="0" y="16167"/>
                  </a:lnTo>
                  <a:lnTo>
                    <a:pt x="114" y="1640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3449205" y="646299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14" y="16713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3449321" y="646287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5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3449421" y="646271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3449589" y="646265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6" y="0"/>
                  </a:moveTo>
                  <a:lnTo>
                    <a:pt x="0" y="17611"/>
                  </a:lnTo>
                  <a:lnTo>
                    <a:pt x="3736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3449637" y="646249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99"/>
                  </a:lnTo>
                  <a:lnTo>
                    <a:pt x="2133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3449809" y="646237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38" y="7096"/>
                  </a:lnTo>
                  <a:lnTo>
                    <a:pt x="2546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4" y="9670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1"/>
                  </a:lnTo>
                  <a:lnTo>
                    <a:pt x="1804" y="967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3449920" y="646231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6" y="6441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6" y="10775"/>
                  </a:moveTo>
                  <a:lnTo>
                    <a:pt x="0" y="18654"/>
                  </a:lnTo>
                  <a:lnTo>
                    <a:pt x="1622" y="11223"/>
                  </a:lnTo>
                  <a:lnTo>
                    <a:pt x="1636" y="1077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3449966" y="646226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3" y="0"/>
                  </a:moveTo>
                  <a:lnTo>
                    <a:pt x="2576" y="6392"/>
                  </a:lnTo>
                  <a:lnTo>
                    <a:pt x="3983" y="0"/>
                  </a:lnTo>
                  <a:close/>
                </a:path>
                <a:path w="4445" h="19050">
                  <a:moveTo>
                    <a:pt x="1578" y="11198"/>
                  </a:moveTo>
                  <a:lnTo>
                    <a:pt x="0" y="18799"/>
                  </a:lnTo>
                  <a:lnTo>
                    <a:pt x="1564" y="11646"/>
                  </a:lnTo>
                  <a:lnTo>
                    <a:pt x="1578" y="1119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3450020" y="64622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18" y="0"/>
                  </a:moveTo>
                  <a:lnTo>
                    <a:pt x="2624" y="6334"/>
                  </a:lnTo>
                  <a:lnTo>
                    <a:pt x="4018" y="0"/>
                  </a:lnTo>
                  <a:close/>
                </a:path>
                <a:path w="4445" h="19685">
                  <a:moveTo>
                    <a:pt x="1509" y="11702"/>
                  </a:moveTo>
                  <a:lnTo>
                    <a:pt x="0" y="18971"/>
                  </a:lnTo>
                  <a:lnTo>
                    <a:pt x="1495" y="12150"/>
                  </a:lnTo>
                  <a:lnTo>
                    <a:pt x="1509" y="1170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3450077" y="64621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55" y="0"/>
                  </a:moveTo>
                  <a:lnTo>
                    <a:pt x="2674" y="6273"/>
                  </a:lnTo>
                  <a:lnTo>
                    <a:pt x="4055" y="0"/>
                  </a:lnTo>
                  <a:close/>
                </a:path>
                <a:path w="4445" h="19685">
                  <a:moveTo>
                    <a:pt x="1438" y="12225"/>
                  </a:moveTo>
                  <a:lnTo>
                    <a:pt x="0" y="19150"/>
                  </a:lnTo>
                  <a:lnTo>
                    <a:pt x="1427" y="12655"/>
                  </a:lnTo>
                  <a:lnTo>
                    <a:pt x="1438" y="1222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3450132" y="64620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091" y="0"/>
                  </a:moveTo>
                  <a:lnTo>
                    <a:pt x="2722" y="6215"/>
                  </a:lnTo>
                  <a:lnTo>
                    <a:pt x="4091" y="0"/>
                  </a:lnTo>
                  <a:close/>
                </a:path>
                <a:path w="4445" h="19685">
                  <a:moveTo>
                    <a:pt x="1373" y="12711"/>
                  </a:moveTo>
                  <a:lnTo>
                    <a:pt x="0" y="19323"/>
                  </a:lnTo>
                  <a:lnTo>
                    <a:pt x="1405" y="12934"/>
                  </a:lnTo>
                  <a:lnTo>
                    <a:pt x="1373" y="12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3450186" y="646204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4127" y="0"/>
                  </a:moveTo>
                  <a:lnTo>
                    <a:pt x="2770" y="6157"/>
                  </a:lnTo>
                  <a:lnTo>
                    <a:pt x="4127" y="0"/>
                  </a:lnTo>
                  <a:close/>
                </a:path>
                <a:path w="4445" h="19685">
                  <a:moveTo>
                    <a:pt x="1350" y="12991"/>
                  </a:moveTo>
                  <a:lnTo>
                    <a:pt x="0" y="19496"/>
                  </a:lnTo>
                  <a:lnTo>
                    <a:pt x="1383" y="13215"/>
                  </a:lnTo>
                  <a:lnTo>
                    <a:pt x="1350" y="1299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3450241" y="64619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8" y="6098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28" y="13272"/>
                  </a:moveTo>
                  <a:lnTo>
                    <a:pt x="0" y="19669"/>
                  </a:lnTo>
                  <a:lnTo>
                    <a:pt x="1360" y="13496"/>
                  </a:lnTo>
                  <a:lnTo>
                    <a:pt x="1328" y="132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3450296" y="646192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6" y="6040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06" y="13552"/>
                  </a:moveTo>
                  <a:lnTo>
                    <a:pt x="0" y="19841"/>
                  </a:lnTo>
                  <a:lnTo>
                    <a:pt x="1347" y="13732"/>
                  </a:lnTo>
                  <a:lnTo>
                    <a:pt x="1306" y="1355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3450344" y="64618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8" y="5989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3" y="13764"/>
                  </a:moveTo>
                  <a:lnTo>
                    <a:pt x="0" y="19992"/>
                  </a:lnTo>
                  <a:lnTo>
                    <a:pt x="1343" y="13901"/>
                  </a:lnTo>
                  <a:lnTo>
                    <a:pt x="1293" y="1376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3450398" y="646176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6" y="112"/>
                  </a:lnTo>
                  <a:lnTo>
                    <a:pt x="2956" y="5986"/>
                  </a:lnTo>
                  <a:lnTo>
                    <a:pt x="3156" y="5761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4"/>
                  </a:moveTo>
                  <a:lnTo>
                    <a:pt x="0" y="20221"/>
                  </a:lnTo>
                  <a:lnTo>
                    <a:pt x="102" y="20437"/>
                  </a:lnTo>
                  <a:lnTo>
                    <a:pt x="1385" y="14274"/>
                  </a:lnTo>
                  <a:lnTo>
                    <a:pt x="1289" y="140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3450508" y="64616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2" y="5869"/>
                  </a:lnTo>
                  <a:lnTo>
                    <a:pt x="3252" y="5644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3450619" y="64615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11" y="0"/>
                  </a:moveTo>
                  <a:lnTo>
                    <a:pt x="3149" y="5695"/>
                  </a:lnTo>
                  <a:lnTo>
                    <a:pt x="4411" y="0"/>
                  </a:lnTo>
                  <a:close/>
                </a:path>
                <a:path w="4445" h="21589">
                  <a:moveTo>
                    <a:pt x="1271" y="14738"/>
                  </a:moveTo>
                  <a:lnTo>
                    <a:pt x="0" y="20861"/>
                  </a:lnTo>
                  <a:lnTo>
                    <a:pt x="1322" y="14874"/>
                  </a:lnTo>
                  <a:lnTo>
                    <a:pt x="1271" y="14738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3450665" y="646155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8" y="0"/>
                  </a:moveTo>
                  <a:lnTo>
                    <a:pt x="3190" y="5633"/>
                  </a:lnTo>
                  <a:lnTo>
                    <a:pt x="4438" y="0"/>
                  </a:lnTo>
                  <a:close/>
                </a:path>
                <a:path w="4445" h="21589">
                  <a:moveTo>
                    <a:pt x="1268" y="14888"/>
                  </a:moveTo>
                  <a:lnTo>
                    <a:pt x="0" y="20994"/>
                  </a:lnTo>
                  <a:lnTo>
                    <a:pt x="1318" y="15024"/>
                  </a:lnTo>
                  <a:lnTo>
                    <a:pt x="1268" y="1488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3450720" y="64615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63" y="0"/>
                  </a:moveTo>
                  <a:lnTo>
                    <a:pt x="3237" y="5523"/>
                  </a:lnTo>
                  <a:lnTo>
                    <a:pt x="4463" y="0"/>
                  </a:lnTo>
                  <a:close/>
                </a:path>
                <a:path w="5079" h="21589">
                  <a:moveTo>
                    <a:pt x="1263" y="15028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3450775" y="64615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88" y="0"/>
                  </a:moveTo>
                  <a:lnTo>
                    <a:pt x="3285" y="5412"/>
                  </a:lnTo>
                  <a:lnTo>
                    <a:pt x="4488" y="0"/>
                  </a:lnTo>
                  <a:close/>
                </a:path>
                <a:path w="5079" h="21589">
                  <a:moveTo>
                    <a:pt x="1259" y="15169"/>
                  </a:moveTo>
                  <a:lnTo>
                    <a:pt x="0" y="21234"/>
                  </a:lnTo>
                  <a:lnTo>
                    <a:pt x="1310" y="15306"/>
                  </a:lnTo>
                  <a:lnTo>
                    <a:pt x="1259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3450831" y="646154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14" y="0"/>
                  </a:moveTo>
                  <a:lnTo>
                    <a:pt x="3335" y="5297"/>
                  </a:lnTo>
                  <a:lnTo>
                    <a:pt x="4514" y="0"/>
                  </a:lnTo>
                  <a:close/>
                </a:path>
                <a:path w="5079" h="21589">
                  <a:moveTo>
                    <a:pt x="1255" y="15315"/>
                  </a:moveTo>
                  <a:lnTo>
                    <a:pt x="0" y="21359"/>
                  </a:lnTo>
                  <a:lnTo>
                    <a:pt x="1305" y="15452"/>
                  </a:lnTo>
                  <a:lnTo>
                    <a:pt x="1255" y="153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3450886" y="646153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539" y="0"/>
                  </a:moveTo>
                  <a:lnTo>
                    <a:pt x="3383" y="5186"/>
                  </a:lnTo>
                  <a:lnTo>
                    <a:pt x="4539" y="0"/>
                  </a:lnTo>
                  <a:close/>
                </a:path>
                <a:path w="5079" h="21589">
                  <a:moveTo>
                    <a:pt x="1250" y="15456"/>
                  </a:moveTo>
                  <a:lnTo>
                    <a:pt x="0" y="21479"/>
                  </a:lnTo>
                  <a:lnTo>
                    <a:pt x="1301" y="15592"/>
                  </a:lnTo>
                  <a:lnTo>
                    <a:pt x="1250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3450941" y="64615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5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46" y="15597"/>
                  </a:moveTo>
                  <a:lnTo>
                    <a:pt x="0" y="21599"/>
                  </a:lnTo>
                  <a:lnTo>
                    <a:pt x="1296" y="15733"/>
                  </a:lnTo>
                  <a:lnTo>
                    <a:pt x="1246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3450996" y="646153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75" y="4982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242" y="15738"/>
                  </a:moveTo>
                  <a:lnTo>
                    <a:pt x="0" y="21720"/>
                  </a:lnTo>
                  <a:lnTo>
                    <a:pt x="1292" y="15875"/>
                  </a:lnTo>
                  <a:lnTo>
                    <a:pt x="1242" y="1573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3451042" y="64615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2" y="4952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38" y="15856"/>
                  </a:moveTo>
                  <a:lnTo>
                    <a:pt x="0" y="21820"/>
                  </a:lnTo>
                  <a:lnTo>
                    <a:pt x="1289" y="15992"/>
                  </a:lnTo>
                  <a:lnTo>
                    <a:pt x="1238" y="1585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3451098" y="64615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6" y="4916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4" y="16001"/>
                  </a:moveTo>
                  <a:lnTo>
                    <a:pt x="0" y="21944"/>
                  </a:lnTo>
                  <a:lnTo>
                    <a:pt x="1284" y="16138"/>
                  </a:lnTo>
                  <a:lnTo>
                    <a:pt x="1234" y="1600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3451153" y="64615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1" y="0"/>
                  </a:moveTo>
                  <a:lnTo>
                    <a:pt x="3568" y="4880"/>
                  </a:lnTo>
                  <a:lnTo>
                    <a:pt x="4661" y="0"/>
                  </a:lnTo>
                  <a:close/>
                </a:path>
                <a:path w="5079" h="22225">
                  <a:moveTo>
                    <a:pt x="1229" y="16143"/>
                  </a:moveTo>
                  <a:lnTo>
                    <a:pt x="0" y="22065"/>
                  </a:lnTo>
                  <a:lnTo>
                    <a:pt x="1280" y="16279"/>
                  </a:lnTo>
                  <a:lnTo>
                    <a:pt x="1229" y="161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3451208" y="64615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6" y="0"/>
                  </a:moveTo>
                  <a:lnTo>
                    <a:pt x="3601" y="4844"/>
                  </a:lnTo>
                  <a:lnTo>
                    <a:pt x="4686" y="0"/>
                  </a:lnTo>
                  <a:close/>
                </a:path>
                <a:path w="5079" h="22860">
                  <a:moveTo>
                    <a:pt x="1225" y="16283"/>
                  </a:moveTo>
                  <a:lnTo>
                    <a:pt x="0" y="22185"/>
                  </a:lnTo>
                  <a:lnTo>
                    <a:pt x="1276" y="16420"/>
                  </a:lnTo>
                  <a:lnTo>
                    <a:pt x="1225" y="1628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3451262" y="64615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9" y="0"/>
                  </a:moveTo>
                  <a:lnTo>
                    <a:pt x="4631" y="8"/>
                  </a:lnTo>
                  <a:lnTo>
                    <a:pt x="3633" y="4813"/>
                  </a:lnTo>
                  <a:lnTo>
                    <a:pt x="3804" y="4735"/>
                  </a:lnTo>
                  <a:lnTo>
                    <a:pt x="4789" y="0"/>
                  </a:lnTo>
                  <a:close/>
                </a:path>
                <a:path w="5079" h="22860">
                  <a:moveTo>
                    <a:pt x="1221" y="16429"/>
                  </a:moveTo>
                  <a:lnTo>
                    <a:pt x="0" y="22310"/>
                  </a:lnTo>
                  <a:lnTo>
                    <a:pt x="1316" y="16687"/>
                  </a:lnTo>
                  <a:lnTo>
                    <a:pt x="1221" y="16429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3451397" y="6461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17" y="0"/>
                  </a:moveTo>
                  <a:lnTo>
                    <a:pt x="4659" y="8"/>
                  </a:lnTo>
                  <a:lnTo>
                    <a:pt x="3676" y="4741"/>
                  </a:lnTo>
                  <a:lnTo>
                    <a:pt x="3847" y="4663"/>
                  </a:lnTo>
                  <a:lnTo>
                    <a:pt x="4817" y="0"/>
                  </a:lnTo>
                  <a:close/>
                </a:path>
                <a:path w="5079" h="22860">
                  <a:moveTo>
                    <a:pt x="1189" y="16715"/>
                  </a:moveTo>
                  <a:lnTo>
                    <a:pt x="0" y="22444"/>
                  </a:lnTo>
                  <a:lnTo>
                    <a:pt x="133" y="22506"/>
                  </a:lnTo>
                  <a:lnTo>
                    <a:pt x="1285" y="16973"/>
                  </a:lnTo>
                  <a:lnTo>
                    <a:pt x="1189" y="167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3451517" y="64614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257" y="17208"/>
                  </a:moveTo>
                  <a:lnTo>
                    <a:pt x="1155" y="16979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208"/>
                  </a:lnTo>
                  <a:close/>
                </a:path>
                <a:path w="5079" h="22860">
                  <a:moveTo>
                    <a:pt x="1320" y="17310"/>
                  </a:moveTo>
                  <a:lnTo>
                    <a:pt x="152" y="22580"/>
                  </a:lnTo>
                  <a:lnTo>
                    <a:pt x="1320" y="17310"/>
                  </a:lnTo>
                  <a:close/>
                </a:path>
                <a:path w="5079" h="22860">
                  <a:moveTo>
                    <a:pt x="4927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3451747" y="64614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77" y="0"/>
                  </a:moveTo>
                  <a:lnTo>
                    <a:pt x="3750" y="4563"/>
                  </a:lnTo>
                  <a:lnTo>
                    <a:pt x="4777" y="0"/>
                  </a:lnTo>
                  <a:close/>
                </a:path>
                <a:path w="5079" h="22860">
                  <a:moveTo>
                    <a:pt x="1101" y="17322"/>
                  </a:moveTo>
                  <a:lnTo>
                    <a:pt x="0" y="22624"/>
                  </a:lnTo>
                  <a:lnTo>
                    <a:pt x="1160" y="1741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3451819" y="646147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85" y="0"/>
                  </a:moveTo>
                  <a:lnTo>
                    <a:pt x="3766" y="4528"/>
                  </a:lnTo>
                  <a:lnTo>
                    <a:pt x="4785" y="0"/>
                  </a:lnTo>
                  <a:close/>
                </a:path>
                <a:path w="5079" h="22860">
                  <a:moveTo>
                    <a:pt x="1089" y="17418"/>
                  </a:moveTo>
                  <a:lnTo>
                    <a:pt x="0" y="22662"/>
                  </a:lnTo>
                  <a:lnTo>
                    <a:pt x="1148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3451879" y="64614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1" y="0"/>
                  </a:moveTo>
                  <a:lnTo>
                    <a:pt x="3777" y="4503"/>
                  </a:lnTo>
                  <a:lnTo>
                    <a:pt x="4791" y="0"/>
                  </a:lnTo>
                  <a:close/>
                </a:path>
                <a:path w="5079" h="22860">
                  <a:moveTo>
                    <a:pt x="1078" y="17498"/>
                  </a:moveTo>
                  <a:lnTo>
                    <a:pt x="0" y="22694"/>
                  </a:lnTo>
                  <a:lnTo>
                    <a:pt x="1138" y="17590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3451951" y="64614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99" y="0"/>
                  </a:moveTo>
                  <a:lnTo>
                    <a:pt x="3786" y="4499"/>
                  </a:lnTo>
                  <a:lnTo>
                    <a:pt x="4799" y="0"/>
                  </a:lnTo>
                  <a:close/>
                </a:path>
                <a:path w="5079" h="22860">
                  <a:moveTo>
                    <a:pt x="1066" y="17594"/>
                  </a:moveTo>
                  <a:lnTo>
                    <a:pt x="0" y="22732"/>
                  </a:lnTo>
                  <a:lnTo>
                    <a:pt x="1126" y="1768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3452025" y="6461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07" y="0"/>
                  </a:moveTo>
                  <a:lnTo>
                    <a:pt x="3795" y="4496"/>
                  </a:lnTo>
                  <a:lnTo>
                    <a:pt x="4807" y="0"/>
                  </a:lnTo>
                  <a:close/>
                </a:path>
                <a:path w="5079" h="22860">
                  <a:moveTo>
                    <a:pt x="1054" y="17693"/>
                  </a:moveTo>
                  <a:lnTo>
                    <a:pt x="0" y="22771"/>
                  </a:lnTo>
                  <a:lnTo>
                    <a:pt x="1114" y="1778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3452097" y="64614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3" y="4497"/>
                  </a:lnTo>
                  <a:lnTo>
                    <a:pt x="3961" y="4482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2" y="17793"/>
                  </a:moveTo>
                  <a:lnTo>
                    <a:pt x="0" y="22813"/>
                  </a:lnTo>
                  <a:lnTo>
                    <a:pt x="133" y="22875"/>
                  </a:lnTo>
                  <a:lnTo>
                    <a:pt x="1155" y="17965"/>
                  </a:lnTo>
                  <a:lnTo>
                    <a:pt x="1042" y="1779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3452241" y="64614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0" y="4486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8" y="17980"/>
                  </a:moveTo>
                  <a:lnTo>
                    <a:pt x="0" y="22884"/>
                  </a:lnTo>
                  <a:lnTo>
                    <a:pt x="1078" y="180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3452315" y="6461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829" y="4483"/>
                  </a:lnTo>
                  <a:lnTo>
                    <a:pt x="4839" y="0"/>
                  </a:lnTo>
                  <a:close/>
                </a:path>
                <a:path w="5079" h="23495">
                  <a:moveTo>
                    <a:pt x="1006" y="18079"/>
                  </a:moveTo>
                  <a:lnTo>
                    <a:pt x="0" y="22923"/>
                  </a:lnTo>
                  <a:lnTo>
                    <a:pt x="1065" y="1817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3452375" y="64614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6" y="4480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6" y="18159"/>
                  </a:moveTo>
                  <a:lnTo>
                    <a:pt x="0" y="22955"/>
                  </a:lnTo>
                  <a:lnTo>
                    <a:pt x="1055" y="1825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3452447" y="64614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3845" y="4477"/>
                  </a:lnTo>
                  <a:lnTo>
                    <a:pt x="4853" y="0"/>
                  </a:lnTo>
                  <a:close/>
                </a:path>
                <a:path w="5079" h="23495">
                  <a:moveTo>
                    <a:pt x="983" y="18255"/>
                  </a:moveTo>
                  <a:lnTo>
                    <a:pt x="0" y="22993"/>
                  </a:lnTo>
                  <a:lnTo>
                    <a:pt x="1043" y="183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3452519" y="64614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853" y="4474"/>
                  </a:lnTo>
                  <a:lnTo>
                    <a:pt x="4861" y="0"/>
                  </a:lnTo>
                  <a:close/>
                </a:path>
                <a:path w="5079" h="23495">
                  <a:moveTo>
                    <a:pt x="971" y="18350"/>
                  </a:moveTo>
                  <a:lnTo>
                    <a:pt x="0" y="23031"/>
                  </a:lnTo>
                  <a:lnTo>
                    <a:pt x="1031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3452591" y="6461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70"/>
                  </a:lnTo>
                  <a:lnTo>
                    <a:pt x="4020" y="4456"/>
                  </a:lnTo>
                  <a:lnTo>
                    <a:pt x="4941" y="27"/>
                  </a:lnTo>
                  <a:close/>
                </a:path>
                <a:path w="5079" h="23495">
                  <a:moveTo>
                    <a:pt x="959" y="18446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2" y="18618"/>
                  </a:lnTo>
                  <a:lnTo>
                    <a:pt x="959" y="1844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3452737" y="64614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6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6" y="18597"/>
                  </a:moveTo>
                  <a:lnTo>
                    <a:pt x="0" y="23108"/>
                  </a:lnTo>
                  <a:lnTo>
                    <a:pt x="1003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3452809" y="64614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8" y="439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2" y="18625"/>
                  </a:moveTo>
                  <a:lnTo>
                    <a:pt x="0" y="23113"/>
                  </a:lnTo>
                  <a:lnTo>
                    <a:pt x="999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3452869" y="6461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5" y="4360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28" y="18648"/>
                  </a:moveTo>
                  <a:lnTo>
                    <a:pt x="0" y="23117"/>
                  </a:lnTo>
                  <a:lnTo>
                    <a:pt x="995" y="1870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3452941" y="6461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5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3" y="18676"/>
                  </a:moveTo>
                  <a:lnTo>
                    <a:pt x="0" y="23123"/>
                  </a:lnTo>
                  <a:lnTo>
                    <a:pt x="990" y="1873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3453015" y="6461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88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8" y="18705"/>
                  </a:moveTo>
                  <a:lnTo>
                    <a:pt x="0" y="23128"/>
                  </a:lnTo>
                  <a:lnTo>
                    <a:pt x="985" y="1876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3453087" y="64615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1" y="425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3" y="18733"/>
                  </a:moveTo>
                  <a:lnTo>
                    <a:pt x="0" y="23134"/>
                  </a:lnTo>
                  <a:lnTo>
                    <a:pt x="981" y="1878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3453159" y="6461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2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9" y="18760"/>
                  </a:moveTo>
                  <a:lnTo>
                    <a:pt x="0" y="23139"/>
                  </a:lnTo>
                  <a:lnTo>
                    <a:pt x="976" y="1881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3453231" y="64616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6" y="4191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4" y="18788"/>
                  </a:moveTo>
                  <a:lnTo>
                    <a:pt x="0" y="23144"/>
                  </a:lnTo>
                  <a:lnTo>
                    <a:pt x="971" y="1884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3453305" y="6461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3" y="4159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899" y="18817"/>
                  </a:moveTo>
                  <a:lnTo>
                    <a:pt x="0" y="23150"/>
                  </a:lnTo>
                  <a:lnTo>
                    <a:pt x="967" y="1887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3453365" y="64617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0" y="4134"/>
                  </a:lnTo>
                  <a:lnTo>
                    <a:pt x="4106" y="4129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0"/>
                  </a:moveTo>
                  <a:lnTo>
                    <a:pt x="0" y="23154"/>
                  </a:lnTo>
                  <a:lnTo>
                    <a:pt x="133" y="23217"/>
                  </a:lnTo>
                  <a:lnTo>
                    <a:pt x="1022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3453509" y="6461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5" y="4072"/>
                  </a:lnTo>
                  <a:lnTo>
                    <a:pt x="4120" y="4068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6" y="18896"/>
                  </a:moveTo>
                  <a:lnTo>
                    <a:pt x="0" y="23165"/>
                  </a:lnTo>
                  <a:lnTo>
                    <a:pt x="133" y="23227"/>
                  </a:lnTo>
                  <a:lnTo>
                    <a:pt x="1012" y="1900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3453655" y="64618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7" y="18952"/>
                  </a:moveTo>
                  <a:lnTo>
                    <a:pt x="0" y="23176"/>
                  </a:lnTo>
                  <a:lnTo>
                    <a:pt x="944" y="1900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3453727" y="646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100"/>
                  </a:moveTo>
                  <a:lnTo>
                    <a:pt x="863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100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3453859" y="6461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3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1"/>
                  </a:moveTo>
                  <a:lnTo>
                    <a:pt x="0" y="23191"/>
                  </a:lnTo>
                  <a:lnTo>
                    <a:pt x="931" y="1908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3453931" y="6461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3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9"/>
                  </a:moveTo>
                  <a:lnTo>
                    <a:pt x="0" y="23197"/>
                  </a:lnTo>
                  <a:lnTo>
                    <a:pt x="926" y="1911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3454005" y="64619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4" y="19088"/>
                  </a:moveTo>
                  <a:lnTo>
                    <a:pt x="0" y="23202"/>
                  </a:lnTo>
                  <a:lnTo>
                    <a:pt x="921" y="1914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3454069" y="6461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3454221" y="6462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9" y="3769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71"/>
                  </a:moveTo>
                  <a:lnTo>
                    <a:pt x="0" y="23218"/>
                  </a:lnTo>
                  <a:lnTo>
                    <a:pt x="907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3454284" y="6462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2"/>
                  </a:lnTo>
                  <a:lnTo>
                    <a:pt x="4201" y="3738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6" y="19195"/>
                  </a:moveTo>
                  <a:lnTo>
                    <a:pt x="0" y="23223"/>
                  </a:lnTo>
                  <a:lnTo>
                    <a:pt x="133" y="23285"/>
                  </a:lnTo>
                  <a:lnTo>
                    <a:pt x="962" y="1930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3454427" y="64621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0" y="3681"/>
                  </a:lnTo>
                  <a:lnTo>
                    <a:pt x="4898" y="28"/>
                  </a:lnTo>
                  <a:close/>
                </a:path>
                <a:path w="5079" h="23495">
                  <a:moveTo>
                    <a:pt x="827" y="19251"/>
                  </a:moveTo>
                  <a:lnTo>
                    <a:pt x="0" y="23234"/>
                  </a:lnTo>
                  <a:lnTo>
                    <a:pt x="894" y="1930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3454499" y="6462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8" y="3651"/>
                  </a:lnTo>
                  <a:lnTo>
                    <a:pt x="4224" y="3646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2" y="19279"/>
                  </a:moveTo>
                  <a:lnTo>
                    <a:pt x="0" y="23239"/>
                  </a:lnTo>
                  <a:lnTo>
                    <a:pt x="133" y="23301"/>
                  </a:lnTo>
                  <a:lnTo>
                    <a:pt x="948" y="1938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3454645" y="6462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8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5"/>
                  </a:moveTo>
                  <a:lnTo>
                    <a:pt x="0" y="23250"/>
                  </a:lnTo>
                  <a:lnTo>
                    <a:pt x="880" y="1939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3454717" y="64622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0" y="3558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8" y="19363"/>
                  </a:moveTo>
                  <a:lnTo>
                    <a:pt x="0" y="23255"/>
                  </a:lnTo>
                  <a:lnTo>
                    <a:pt x="875" y="1941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3454778" y="646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2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4" y="19386"/>
                  </a:moveTo>
                  <a:lnTo>
                    <a:pt x="0" y="23260"/>
                  </a:lnTo>
                  <a:lnTo>
                    <a:pt x="871" y="19442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3454849" y="6462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4" y="3501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9" y="19414"/>
                  </a:moveTo>
                  <a:lnTo>
                    <a:pt x="0" y="23265"/>
                  </a:lnTo>
                  <a:lnTo>
                    <a:pt x="866" y="1947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3454924" y="6462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2" y="3470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3"/>
                  </a:moveTo>
                  <a:lnTo>
                    <a:pt x="0" y="23271"/>
                  </a:lnTo>
                  <a:lnTo>
                    <a:pt x="862" y="1949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3454996" y="64623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19" y="3439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71"/>
                  </a:moveTo>
                  <a:lnTo>
                    <a:pt x="0" y="23276"/>
                  </a:lnTo>
                  <a:lnTo>
                    <a:pt x="857" y="1952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3455067" y="64623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7" y="3409"/>
                  </a:lnTo>
                  <a:lnTo>
                    <a:pt x="4908" y="28"/>
                  </a:lnTo>
                  <a:close/>
                </a:path>
                <a:path w="5079" h="23495">
                  <a:moveTo>
                    <a:pt x="785" y="19498"/>
                  </a:moveTo>
                  <a:lnTo>
                    <a:pt x="0" y="23281"/>
                  </a:lnTo>
                  <a:lnTo>
                    <a:pt x="856" y="1953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3455139" y="64624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34" y="3378"/>
                  </a:lnTo>
                  <a:lnTo>
                    <a:pt x="4290" y="3373"/>
                  </a:lnTo>
                  <a:lnTo>
                    <a:pt x="4981" y="56"/>
                  </a:lnTo>
                  <a:lnTo>
                    <a:pt x="4836" y="0"/>
                  </a:lnTo>
                  <a:close/>
                </a:path>
                <a:path w="5079" h="23495">
                  <a:moveTo>
                    <a:pt x="784" y="19508"/>
                  </a:moveTo>
                  <a:lnTo>
                    <a:pt x="0" y="23287"/>
                  </a:lnTo>
                  <a:lnTo>
                    <a:pt x="133" y="23349"/>
                  </a:lnTo>
                  <a:lnTo>
                    <a:pt x="920" y="19565"/>
                  </a:lnTo>
                  <a:lnTo>
                    <a:pt x="784" y="1950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3455274" y="6462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48" y="3320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5" y="19512"/>
                  </a:moveTo>
                  <a:lnTo>
                    <a:pt x="0" y="23297"/>
                  </a:lnTo>
                  <a:lnTo>
                    <a:pt x="858" y="1954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3455346" y="64624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6" y="3290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5"/>
                  </a:moveTo>
                  <a:lnTo>
                    <a:pt x="0" y="23302"/>
                  </a:lnTo>
                  <a:lnTo>
                    <a:pt x="859" y="1954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3455417" y="6462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3" y="3259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7"/>
                  </a:moveTo>
                  <a:lnTo>
                    <a:pt x="0" y="23307"/>
                  </a:lnTo>
                  <a:lnTo>
                    <a:pt x="859" y="1954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3455489" y="6462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0" y="3229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19"/>
                  </a:moveTo>
                  <a:lnTo>
                    <a:pt x="0" y="23313"/>
                  </a:lnTo>
                  <a:lnTo>
                    <a:pt x="860" y="1955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3455561" y="6462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8" y="3198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2"/>
                  </a:moveTo>
                  <a:lnTo>
                    <a:pt x="0" y="23318"/>
                  </a:lnTo>
                  <a:lnTo>
                    <a:pt x="860" y="1955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3455635" y="6462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6" y="3166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24"/>
                  </a:moveTo>
                  <a:lnTo>
                    <a:pt x="0" y="23324"/>
                  </a:lnTo>
                  <a:lnTo>
                    <a:pt x="861" y="1955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3455707" y="64626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3" y="3136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26"/>
                  </a:moveTo>
                  <a:lnTo>
                    <a:pt x="0" y="23329"/>
                  </a:lnTo>
                  <a:lnTo>
                    <a:pt x="862" y="1955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3455768" y="64626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9" y="3110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0" y="19528"/>
                  </a:moveTo>
                  <a:lnTo>
                    <a:pt x="0" y="23333"/>
                  </a:lnTo>
                  <a:lnTo>
                    <a:pt x="862" y="1955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3455840" y="6462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7" y="3079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0" y="19530"/>
                  </a:moveTo>
                  <a:lnTo>
                    <a:pt x="0" y="23339"/>
                  </a:lnTo>
                  <a:lnTo>
                    <a:pt x="863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3455914" y="64627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5" y="3048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3"/>
                  </a:moveTo>
                  <a:lnTo>
                    <a:pt x="0" y="23344"/>
                  </a:lnTo>
                  <a:lnTo>
                    <a:pt x="864" y="1956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3455986" y="64627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2" y="3017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35"/>
                  </a:moveTo>
                  <a:lnTo>
                    <a:pt x="0" y="23350"/>
                  </a:lnTo>
                  <a:lnTo>
                    <a:pt x="864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3456058" y="64627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9" y="2987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7"/>
                  </a:moveTo>
                  <a:lnTo>
                    <a:pt x="0" y="23355"/>
                  </a:lnTo>
                  <a:lnTo>
                    <a:pt x="865" y="1956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3456129" y="646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6" y="2956"/>
                  </a:moveTo>
                  <a:close/>
                </a:path>
                <a:path w="5079" h="23495">
                  <a:moveTo>
                    <a:pt x="4851" y="0"/>
                  </a:moveTo>
                  <a:lnTo>
                    <a:pt x="4237" y="2956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0"/>
                  </a:moveTo>
                  <a:lnTo>
                    <a:pt x="0" y="23360"/>
                  </a:lnTo>
                  <a:lnTo>
                    <a:pt x="865" y="1957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3456190" y="64628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3" y="2932"/>
                  </a:lnTo>
                  <a:lnTo>
                    <a:pt x="4290" y="3087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793" y="19542"/>
                  </a:moveTo>
                  <a:lnTo>
                    <a:pt x="0" y="23365"/>
                  </a:lnTo>
                  <a:lnTo>
                    <a:pt x="867" y="1956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3456264" y="64628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0" y="2903"/>
                  </a:lnTo>
                  <a:lnTo>
                    <a:pt x="4279" y="3145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1" y="19553"/>
                  </a:moveTo>
                  <a:lnTo>
                    <a:pt x="0" y="23370"/>
                  </a:lnTo>
                  <a:lnTo>
                    <a:pt x="871" y="19553"/>
                  </a:lnTo>
                  <a:close/>
                </a:path>
                <a:path w="5079" h="23495">
                  <a:moveTo>
                    <a:pt x="795" y="19540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3456336" y="64628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7" y="2875"/>
                  </a:lnTo>
                  <a:lnTo>
                    <a:pt x="4268" y="3202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78" y="19524"/>
                  </a:moveTo>
                  <a:lnTo>
                    <a:pt x="0" y="23376"/>
                  </a:lnTo>
                  <a:lnTo>
                    <a:pt x="878" y="19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3456408" y="64629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4" y="2847"/>
                  </a:lnTo>
                  <a:lnTo>
                    <a:pt x="4257" y="3258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85" y="19495"/>
                  </a:moveTo>
                  <a:lnTo>
                    <a:pt x="0" y="23381"/>
                  </a:lnTo>
                  <a:lnTo>
                    <a:pt x="885" y="1949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3456480" y="6462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1" y="2818"/>
                  </a:lnTo>
                  <a:lnTo>
                    <a:pt x="4247" y="3315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2" y="19467"/>
                  </a:moveTo>
                  <a:lnTo>
                    <a:pt x="0" y="23386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3456554" y="64629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8" y="2789"/>
                  </a:lnTo>
                  <a:lnTo>
                    <a:pt x="4236" y="3374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0" y="19437"/>
                  </a:moveTo>
                  <a:lnTo>
                    <a:pt x="0" y="23392"/>
                  </a:lnTo>
                  <a:lnTo>
                    <a:pt x="900" y="19437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3456626" y="6462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85" y="2761"/>
                  </a:lnTo>
                  <a:lnTo>
                    <a:pt x="4225" y="3430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7" y="19409"/>
                  </a:moveTo>
                  <a:lnTo>
                    <a:pt x="0" y="23397"/>
                  </a:lnTo>
                  <a:lnTo>
                    <a:pt x="907" y="1940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3456686" y="64630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1" y="2737"/>
                  </a:lnTo>
                  <a:lnTo>
                    <a:pt x="4216" y="347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3" y="19385"/>
                  </a:moveTo>
                  <a:lnTo>
                    <a:pt x="0" y="23402"/>
                  </a:lnTo>
                  <a:lnTo>
                    <a:pt x="913" y="1938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3456758" y="64630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298" y="2709"/>
                  </a:lnTo>
                  <a:lnTo>
                    <a:pt x="4205" y="3535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0" y="19356"/>
                  </a:moveTo>
                  <a:lnTo>
                    <a:pt x="0" y="23407"/>
                  </a:lnTo>
                  <a:lnTo>
                    <a:pt x="920" y="1935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3456830" y="6463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305" y="2681"/>
                  </a:lnTo>
                  <a:lnTo>
                    <a:pt x="4195" y="3591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27" y="19327"/>
                  </a:moveTo>
                  <a:lnTo>
                    <a:pt x="0" y="23413"/>
                  </a:lnTo>
                  <a:lnTo>
                    <a:pt x="927" y="1932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3456904" y="6463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3" y="3565"/>
                  </a:lnTo>
                  <a:lnTo>
                    <a:pt x="4936" y="28"/>
                  </a:lnTo>
                  <a:close/>
                </a:path>
                <a:path w="5079" h="23495">
                  <a:moveTo>
                    <a:pt x="934" y="19298"/>
                  </a:moveTo>
                  <a:lnTo>
                    <a:pt x="0" y="23418"/>
                  </a:lnTo>
                  <a:lnTo>
                    <a:pt x="934" y="19298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3456976" y="6463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12" y="3622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41" y="19269"/>
                  </a:moveTo>
                  <a:lnTo>
                    <a:pt x="0" y="23423"/>
                  </a:lnTo>
                  <a:lnTo>
                    <a:pt x="941" y="1926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3457048" y="6463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01" y="3678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8" y="19241"/>
                  </a:moveTo>
                  <a:lnTo>
                    <a:pt x="0" y="23429"/>
                  </a:lnTo>
                  <a:lnTo>
                    <a:pt x="948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3457120" y="6463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090" y="3735"/>
                  </a:lnTo>
                  <a:lnTo>
                    <a:pt x="4939" y="29"/>
                  </a:lnTo>
                  <a:close/>
                </a:path>
                <a:path w="5079" h="23495">
                  <a:moveTo>
                    <a:pt x="955" y="19212"/>
                  </a:moveTo>
                  <a:lnTo>
                    <a:pt x="0" y="23433"/>
                  </a:lnTo>
                  <a:lnTo>
                    <a:pt x="95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3457185" y="6463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77" y="3782"/>
                  </a:lnTo>
                  <a:lnTo>
                    <a:pt x="4928" y="65"/>
                  </a:lnTo>
                  <a:close/>
                </a:path>
                <a:path w="5079" h="23495">
                  <a:moveTo>
                    <a:pt x="956" y="19188"/>
                  </a:moveTo>
                  <a:lnTo>
                    <a:pt x="0" y="23415"/>
                  </a:lnTo>
                  <a:lnTo>
                    <a:pt x="956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3457265" y="64632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0" y="3803"/>
                  </a:lnTo>
                  <a:lnTo>
                    <a:pt x="4914" y="71"/>
                  </a:lnTo>
                  <a:close/>
                </a:path>
                <a:path w="5079" h="23495">
                  <a:moveTo>
                    <a:pt x="958" y="19120"/>
                  </a:moveTo>
                  <a:lnTo>
                    <a:pt x="0" y="23355"/>
                  </a:lnTo>
                  <a:lnTo>
                    <a:pt x="958" y="1912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3457342" y="64633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044" y="3816"/>
                  </a:lnTo>
                  <a:lnTo>
                    <a:pt x="4901" y="71"/>
                  </a:lnTo>
                  <a:close/>
                </a:path>
                <a:path w="5079" h="23495">
                  <a:moveTo>
                    <a:pt x="959" y="19049"/>
                  </a:moveTo>
                  <a:lnTo>
                    <a:pt x="0" y="23291"/>
                  </a:lnTo>
                  <a:lnTo>
                    <a:pt x="959" y="1904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3457419" y="6463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28" y="3830"/>
                  </a:lnTo>
                  <a:lnTo>
                    <a:pt x="4887" y="71"/>
                  </a:lnTo>
                  <a:close/>
                </a:path>
                <a:path w="5079" h="23495">
                  <a:moveTo>
                    <a:pt x="961" y="18977"/>
                  </a:moveTo>
                  <a:lnTo>
                    <a:pt x="0" y="23227"/>
                  </a:lnTo>
                  <a:lnTo>
                    <a:pt x="961" y="1897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3457497" y="6463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4011" y="3844"/>
                  </a:lnTo>
                  <a:lnTo>
                    <a:pt x="4874" y="71"/>
                  </a:lnTo>
                  <a:close/>
                </a:path>
                <a:path w="5079" h="23495">
                  <a:moveTo>
                    <a:pt x="962" y="18906"/>
                  </a:moveTo>
                  <a:lnTo>
                    <a:pt x="0" y="23163"/>
                  </a:lnTo>
                  <a:lnTo>
                    <a:pt x="962" y="1890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3457577" y="64635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95" y="3858"/>
                  </a:lnTo>
                  <a:lnTo>
                    <a:pt x="4860" y="71"/>
                  </a:lnTo>
                  <a:close/>
                </a:path>
                <a:path w="5079" h="23495">
                  <a:moveTo>
                    <a:pt x="964" y="18832"/>
                  </a:moveTo>
                  <a:lnTo>
                    <a:pt x="0" y="23096"/>
                  </a:lnTo>
                  <a:lnTo>
                    <a:pt x="964" y="1883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3457642" y="64636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5" y="0"/>
                  </a:moveTo>
                  <a:lnTo>
                    <a:pt x="3981" y="3870"/>
                  </a:lnTo>
                  <a:lnTo>
                    <a:pt x="4849" y="71"/>
                  </a:lnTo>
                  <a:close/>
                </a:path>
                <a:path w="5079" h="23495">
                  <a:moveTo>
                    <a:pt x="965" y="18772"/>
                  </a:moveTo>
                  <a:lnTo>
                    <a:pt x="0" y="23042"/>
                  </a:lnTo>
                  <a:lnTo>
                    <a:pt x="965" y="187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3457719" y="6463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2" y="0"/>
                  </a:moveTo>
                  <a:lnTo>
                    <a:pt x="3965" y="3884"/>
                  </a:lnTo>
                  <a:lnTo>
                    <a:pt x="4836" y="71"/>
                  </a:lnTo>
                  <a:close/>
                </a:path>
                <a:path w="5079" h="23495">
                  <a:moveTo>
                    <a:pt x="967" y="18701"/>
                  </a:moveTo>
                  <a:lnTo>
                    <a:pt x="0" y="22978"/>
                  </a:lnTo>
                  <a:lnTo>
                    <a:pt x="967" y="1870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3457797" y="6463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49" y="3898"/>
                  </a:lnTo>
                  <a:lnTo>
                    <a:pt x="4822" y="71"/>
                  </a:lnTo>
                  <a:close/>
                </a:path>
                <a:path w="5079" h="23495">
                  <a:moveTo>
                    <a:pt x="968" y="18630"/>
                  </a:moveTo>
                  <a:lnTo>
                    <a:pt x="0" y="22914"/>
                  </a:lnTo>
                  <a:lnTo>
                    <a:pt x="968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3457874" y="646383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45" y="0"/>
                  </a:moveTo>
                  <a:lnTo>
                    <a:pt x="3932" y="3912"/>
                  </a:lnTo>
                  <a:lnTo>
                    <a:pt x="4809" y="71"/>
                  </a:lnTo>
                  <a:close/>
                </a:path>
                <a:path w="5079" h="22860">
                  <a:moveTo>
                    <a:pt x="970" y="18558"/>
                  </a:moveTo>
                  <a:lnTo>
                    <a:pt x="0" y="22850"/>
                  </a:lnTo>
                  <a:lnTo>
                    <a:pt x="970" y="1855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3457954" y="64639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31" y="0"/>
                  </a:moveTo>
                  <a:lnTo>
                    <a:pt x="3916" y="3926"/>
                  </a:lnTo>
                  <a:lnTo>
                    <a:pt x="4795" y="71"/>
                  </a:lnTo>
                  <a:close/>
                </a:path>
                <a:path w="5079" h="22860">
                  <a:moveTo>
                    <a:pt x="971" y="18485"/>
                  </a:moveTo>
                  <a:lnTo>
                    <a:pt x="0" y="22784"/>
                  </a:lnTo>
                  <a:lnTo>
                    <a:pt x="971" y="1848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3458031" y="64639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18" y="0"/>
                  </a:moveTo>
                  <a:lnTo>
                    <a:pt x="3900" y="3940"/>
                  </a:lnTo>
                  <a:lnTo>
                    <a:pt x="4782" y="71"/>
                  </a:lnTo>
                  <a:close/>
                </a:path>
                <a:path w="5079" h="22860">
                  <a:moveTo>
                    <a:pt x="973" y="18413"/>
                  </a:moveTo>
                  <a:lnTo>
                    <a:pt x="0" y="22719"/>
                  </a:lnTo>
                  <a:lnTo>
                    <a:pt x="973" y="1841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3458109" y="64640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705" y="0"/>
                  </a:moveTo>
                  <a:lnTo>
                    <a:pt x="3883" y="3954"/>
                  </a:lnTo>
                  <a:lnTo>
                    <a:pt x="4769" y="71"/>
                  </a:lnTo>
                  <a:close/>
                </a:path>
                <a:path w="5079" h="22860">
                  <a:moveTo>
                    <a:pt x="974" y="18342"/>
                  </a:moveTo>
                  <a:lnTo>
                    <a:pt x="0" y="22655"/>
                  </a:lnTo>
                  <a:lnTo>
                    <a:pt x="974" y="1834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3458174" y="64641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3" y="0"/>
                  </a:moveTo>
                  <a:lnTo>
                    <a:pt x="3870" y="3965"/>
                  </a:lnTo>
                  <a:lnTo>
                    <a:pt x="4757" y="71"/>
                  </a:lnTo>
                  <a:close/>
                </a:path>
                <a:path w="5079" h="22860">
                  <a:moveTo>
                    <a:pt x="973" y="18282"/>
                  </a:moveTo>
                  <a:lnTo>
                    <a:pt x="0" y="22602"/>
                  </a:lnTo>
                  <a:lnTo>
                    <a:pt x="973" y="1828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3458251" y="64641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80" y="0"/>
                  </a:moveTo>
                  <a:lnTo>
                    <a:pt x="3854" y="3979"/>
                  </a:lnTo>
                  <a:lnTo>
                    <a:pt x="4744" y="71"/>
                  </a:lnTo>
                  <a:close/>
                </a:path>
                <a:path w="5079" h="22860">
                  <a:moveTo>
                    <a:pt x="969" y="18211"/>
                  </a:moveTo>
                  <a:lnTo>
                    <a:pt x="0" y="22537"/>
                  </a:lnTo>
                  <a:lnTo>
                    <a:pt x="969" y="1821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3458331" y="64642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66" y="0"/>
                  </a:moveTo>
                  <a:lnTo>
                    <a:pt x="3837" y="3994"/>
                  </a:lnTo>
                  <a:lnTo>
                    <a:pt x="4730" y="71"/>
                  </a:lnTo>
                  <a:close/>
                </a:path>
                <a:path w="5079" h="22860">
                  <a:moveTo>
                    <a:pt x="965" y="18138"/>
                  </a:moveTo>
                  <a:lnTo>
                    <a:pt x="0" y="22471"/>
                  </a:lnTo>
                  <a:lnTo>
                    <a:pt x="977" y="1814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3458409" y="64643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53" y="0"/>
                  </a:moveTo>
                  <a:lnTo>
                    <a:pt x="3821" y="4007"/>
                  </a:lnTo>
                  <a:lnTo>
                    <a:pt x="4717" y="71"/>
                  </a:lnTo>
                  <a:close/>
                </a:path>
                <a:path w="5079" h="22860">
                  <a:moveTo>
                    <a:pt x="962" y="18067"/>
                  </a:moveTo>
                  <a:lnTo>
                    <a:pt x="0" y="22407"/>
                  </a:lnTo>
                  <a:lnTo>
                    <a:pt x="978" y="180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3458486" y="64643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40" y="0"/>
                  </a:moveTo>
                  <a:lnTo>
                    <a:pt x="3804" y="4021"/>
                  </a:lnTo>
                  <a:lnTo>
                    <a:pt x="4704" y="71"/>
                  </a:lnTo>
                  <a:close/>
                </a:path>
                <a:path w="5079" h="22860">
                  <a:moveTo>
                    <a:pt x="959" y="17996"/>
                  </a:moveTo>
                  <a:lnTo>
                    <a:pt x="0" y="22343"/>
                  </a:lnTo>
                  <a:lnTo>
                    <a:pt x="980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3458564" y="6464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26" y="0"/>
                  </a:moveTo>
                  <a:lnTo>
                    <a:pt x="3788" y="4035"/>
                  </a:lnTo>
                  <a:lnTo>
                    <a:pt x="4690" y="71"/>
                  </a:lnTo>
                  <a:close/>
                </a:path>
                <a:path w="5079" h="22860">
                  <a:moveTo>
                    <a:pt x="956" y="17925"/>
                  </a:moveTo>
                  <a:lnTo>
                    <a:pt x="0" y="22279"/>
                  </a:lnTo>
                  <a:lnTo>
                    <a:pt x="981" y="1793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3458643" y="64645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71" y="4050"/>
                  </a:lnTo>
                  <a:lnTo>
                    <a:pt x="4677" y="71"/>
                  </a:lnTo>
                  <a:close/>
                </a:path>
                <a:path w="5079" h="22225">
                  <a:moveTo>
                    <a:pt x="954" y="17852"/>
                  </a:moveTo>
                  <a:lnTo>
                    <a:pt x="0" y="22212"/>
                  </a:lnTo>
                  <a:lnTo>
                    <a:pt x="983" y="1785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3458708" y="64645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58" y="4061"/>
                  </a:lnTo>
                  <a:lnTo>
                    <a:pt x="4665" y="71"/>
                  </a:lnTo>
                  <a:close/>
                </a:path>
                <a:path w="5079" h="22225">
                  <a:moveTo>
                    <a:pt x="952" y="17792"/>
                  </a:moveTo>
                  <a:lnTo>
                    <a:pt x="0" y="22158"/>
                  </a:lnTo>
                  <a:lnTo>
                    <a:pt x="984" y="1779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3458786" y="64646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42" y="4075"/>
                  </a:lnTo>
                  <a:lnTo>
                    <a:pt x="4652" y="71"/>
                  </a:lnTo>
                  <a:close/>
                </a:path>
                <a:path w="5079" h="22225">
                  <a:moveTo>
                    <a:pt x="950" y="17722"/>
                  </a:moveTo>
                  <a:lnTo>
                    <a:pt x="0" y="22094"/>
                  </a:lnTo>
                  <a:lnTo>
                    <a:pt x="986" y="1772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3458863" y="64647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725" y="4089"/>
                  </a:lnTo>
                  <a:lnTo>
                    <a:pt x="4639" y="71"/>
                  </a:lnTo>
                  <a:close/>
                </a:path>
                <a:path w="5079" h="22225">
                  <a:moveTo>
                    <a:pt x="987" y="17655"/>
                  </a:moveTo>
                  <a:lnTo>
                    <a:pt x="0" y="22030"/>
                  </a:lnTo>
                  <a:lnTo>
                    <a:pt x="987" y="1765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3458941" y="64648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1" y="0"/>
                  </a:moveTo>
                  <a:lnTo>
                    <a:pt x="3709" y="4103"/>
                  </a:lnTo>
                  <a:lnTo>
                    <a:pt x="3759" y="4240"/>
                  </a:lnTo>
                  <a:lnTo>
                    <a:pt x="4625" y="71"/>
                  </a:lnTo>
                  <a:close/>
                </a:path>
                <a:path w="5079" h="22225">
                  <a:moveTo>
                    <a:pt x="988" y="17583"/>
                  </a:moveTo>
                  <a:lnTo>
                    <a:pt x="0" y="21966"/>
                  </a:lnTo>
                  <a:lnTo>
                    <a:pt x="988" y="1758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3459021" y="64648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8" y="0"/>
                  </a:moveTo>
                  <a:lnTo>
                    <a:pt x="3681" y="4172"/>
                  </a:lnTo>
                  <a:lnTo>
                    <a:pt x="3727" y="4329"/>
                  </a:lnTo>
                  <a:lnTo>
                    <a:pt x="4612" y="71"/>
                  </a:lnTo>
                  <a:close/>
                </a:path>
                <a:path w="5079" h="22225">
                  <a:moveTo>
                    <a:pt x="990" y="17510"/>
                  </a:moveTo>
                  <a:lnTo>
                    <a:pt x="0" y="21900"/>
                  </a:lnTo>
                  <a:lnTo>
                    <a:pt x="990" y="1751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3459098" y="64649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9"/>
                  </a:lnTo>
                  <a:lnTo>
                    <a:pt x="3696" y="4416"/>
                  </a:lnTo>
                  <a:lnTo>
                    <a:pt x="4598" y="71"/>
                  </a:lnTo>
                  <a:close/>
                </a:path>
                <a:path w="5079" h="22225">
                  <a:moveTo>
                    <a:pt x="991" y="17439"/>
                  </a:moveTo>
                  <a:lnTo>
                    <a:pt x="0" y="21835"/>
                  </a:lnTo>
                  <a:lnTo>
                    <a:pt x="991" y="174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3459181" y="64650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6" y="0"/>
                  </a:moveTo>
                  <a:lnTo>
                    <a:pt x="3613" y="4345"/>
                  </a:lnTo>
                  <a:lnTo>
                    <a:pt x="3660" y="4502"/>
                  </a:lnTo>
                  <a:lnTo>
                    <a:pt x="4580" y="71"/>
                  </a:lnTo>
                  <a:close/>
                </a:path>
                <a:path w="5079" h="22225">
                  <a:moveTo>
                    <a:pt x="988" y="17368"/>
                  </a:moveTo>
                  <a:lnTo>
                    <a:pt x="0" y="21747"/>
                  </a:lnTo>
                  <a:lnTo>
                    <a:pt x="988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3459252" y="64650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7"/>
                  </a:lnTo>
                  <a:lnTo>
                    <a:pt x="3627" y="4575"/>
                  </a:lnTo>
                  <a:lnTo>
                    <a:pt x="4439" y="663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8"/>
                  </a:moveTo>
                  <a:lnTo>
                    <a:pt x="0" y="21661"/>
                  </a:lnTo>
                  <a:lnTo>
                    <a:pt x="982" y="1730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3459337" y="646515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77" y="0"/>
                  </a:moveTo>
                  <a:lnTo>
                    <a:pt x="3542" y="4504"/>
                  </a:lnTo>
                  <a:lnTo>
                    <a:pt x="3588" y="4661"/>
                  </a:lnTo>
                  <a:lnTo>
                    <a:pt x="4433" y="592"/>
                  </a:lnTo>
                  <a:lnTo>
                    <a:pt x="4477" y="0"/>
                  </a:lnTo>
                  <a:close/>
                </a:path>
                <a:path w="5079" h="21589">
                  <a:moveTo>
                    <a:pt x="976" y="17237"/>
                  </a:moveTo>
                  <a:lnTo>
                    <a:pt x="0" y="21560"/>
                  </a:lnTo>
                  <a:lnTo>
                    <a:pt x="976" y="1723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3459425" y="64652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89">
                  <a:moveTo>
                    <a:pt x="4455" y="0"/>
                  </a:moveTo>
                  <a:lnTo>
                    <a:pt x="3501" y="4593"/>
                  </a:lnTo>
                  <a:lnTo>
                    <a:pt x="3547" y="4751"/>
                  </a:lnTo>
                  <a:lnTo>
                    <a:pt x="4426" y="519"/>
                  </a:lnTo>
                  <a:lnTo>
                    <a:pt x="4455" y="0"/>
                  </a:lnTo>
                  <a:close/>
                </a:path>
                <a:path w="5079" h="21589">
                  <a:moveTo>
                    <a:pt x="970" y="17164"/>
                  </a:moveTo>
                  <a:lnTo>
                    <a:pt x="0" y="21455"/>
                  </a:lnTo>
                  <a:lnTo>
                    <a:pt x="970" y="1716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3459510" y="646530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33" y="0"/>
                  </a:moveTo>
                  <a:lnTo>
                    <a:pt x="3462" y="4675"/>
                  </a:lnTo>
                  <a:lnTo>
                    <a:pt x="3508" y="4833"/>
                  </a:lnTo>
                  <a:lnTo>
                    <a:pt x="4420" y="444"/>
                  </a:lnTo>
                  <a:lnTo>
                    <a:pt x="4433" y="0"/>
                  </a:lnTo>
                  <a:close/>
                </a:path>
                <a:path w="4445" h="21589">
                  <a:moveTo>
                    <a:pt x="963" y="17088"/>
                  </a:moveTo>
                  <a:lnTo>
                    <a:pt x="0" y="21349"/>
                  </a:lnTo>
                  <a:lnTo>
                    <a:pt x="963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3459596" y="64654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405" y="0"/>
                  </a:moveTo>
                  <a:lnTo>
                    <a:pt x="3423" y="4727"/>
                  </a:lnTo>
                  <a:lnTo>
                    <a:pt x="3469" y="4884"/>
                  </a:lnTo>
                  <a:lnTo>
                    <a:pt x="4413" y="338"/>
                  </a:lnTo>
                  <a:lnTo>
                    <a:pt x="4405" y="0"/>
                  </a:lnTo>
                  <a:close/>
                </a:path>
                <a:path w="4445" h="21589">
                  <a:moveTo>
                    <a:pt x="957" y="16982"/>
                  </a:moveTo>
                  <a:lnTo>
                    <a:pt x="0" y="21212"/>
                  </a:lnTo>
                  <a:lnTo>
                    <a:pt x="95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3459681" y="6465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377" y="0"/>
                  </a:moveTo>
                  <a:lnTo>
                    <a:pt x="3384" y="4778"/>
                  </a:lnTo>
                  <a:lnTo>
                    <a:pt x="3430" y="4936"/>
                  </a:lnTo>
                  <a:lnTo>
                    <a:pt x="4407" y="232"/>
                  </a:lnTo>
                  <a:lnTo>
                    <a:pt x="4377" y="0"/>
                  </a:lnTo>
                  <a:close/>
                </a:path>
                <a:path w="4445" h="21589">
                  <a:moveTo>
                    <a:pt x="951" y="16876"/>
                  </a:moveTo>
                  <a:lnTo>
                    <a:pt x="0" y="21076"/>
                  </a:lnTo>
                  <a:lnTo>
                    <a:pt x="951" y="1687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3459769" y="64656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7" y="0"/>
                  </a:moveTo>
                  <a:lnTo>
                    <a:pt x="3344" y="4832"/>
                  </a:lnTo>
                  <a:lnTo>
                    <a:pt x="3390" y="4989"/>
                  </a:lnTo>
                  <a:lnTo>
                    <a:pt x="4401" y="122"/>
                  </a:lnTo>
                  <a:close/>
                </a:path>
                <a:path w="4445" h="20954">
                  <a:moveTo>
                    <a:pt x="944" y="16766"/>
                  </a:moveTo>
                  <a:lnTo>
                    <a:pt x="0" y="20935"/>
                  </a:lnTo>
                  <a:lnTo>
                    <a:pt x="944" y="16766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3459840" y="64657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1" y="4875"/>
                  </a:lnTo>
                  <a:lnTo>
                    <a:pt x="3357" y="5033"/>
                  </a:lnTo>
                  <a:lnTo>
                    <a:pt x="4380" y="105"/>
                  </a:lnTo>
                  <a:close/>
                </a:path>
                <a:path w="4445" h="20954">
                  <a:moveTo>
                    <a:pt x="939" y="16678"/>
                  </a:moveTo>
                  <a:lnTo>
                    <a:pt x="0" y="20821"/>
                  </a:lnTo>
                  <a:lnTo>
                    <a:pt x="939" y="166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3459926" y="646581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5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4" y="15939"/>
                  </a:moveTo>
                  <a:lnTo>
                    <a:pt x="933" y="16571"/>
                  </a:lnTo>
                  <a:lnTo>
                    <a:pt x="1064" y="1593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7"/>
                  </a:lnTo>
                  <a:lnTo>
                    <a:pt x="3318" y="5084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3460011" y="64659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6" y="16466"/>
                  </a:moveTo>
                  <a:lnTo>
                    <a:pt x="0" y="20548"/>
                  </a:lnTo>
                  <a:lnTo>
                    <a:pt x="926" y="16466"/>
                  </a:lnTo>
                  <a:close/>
                </a:path>
                <a:path w="4445" h="20954">
                  <a:moveTo>
                    <a:pt x="1067" y="15786"/>
                  </a:moveTo>
                  <a:lnTo>
                    <a:pt x="926" y="16465"/>
                  </a:lnTo>
                  <a:lnTo>
                    <a:pt x="1067" y="15786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3" y="4978"/>
                  </a:lnTo>
                  <a:lnTo>
                    <a:pt x="3279" y="5136"/>
                  </a:lnTo>
                  <a:lnTo>
                    <a:pt x="4324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3460096" y="646603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359"/>
                  </a:moveTo>
                  <a:lnTo>
                    <a:pt x="0" y="20411"/>
                  </a:lnTo>
                  <a:lnTo>
                    <a:pt x="920" y="16359"/>
                  </a:lnTo>
                  <a:close/>
                </a:path>
                <a:path w="4445" h="20954">
                  <a:moveTo>
                    <a:pt x="1084" y="15568"/>
                  </a:moveTo>
                  <a:lnTo>
                    <a:pt x="920" y="16359"/>
                  </a:lnTo>
                  <a:lnTo>
                    <a:pt x="1084" y="15568"/>
                  </a:lnTo>
                  <a:close/>
                </a:path>
                <a:path w="4445" h="20954">
                  <a:moveTo>
                    <a:pt x="4238" y="0"/>
                  </a:moveTo>
                  <a:lnTo>
                    <a:pt x="3194" y="5030"/>
                  </a:lnTo>
                  <a:lnTo>
                    <a:pt x="3240" y="5187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3460184" y="64661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0"/>
                  </a:moveTo>
                  <a:lnTo>
                    <a:pt x="0" y="20271"/>
                  </a:lnTo>
                  <a:lnTo>
                    <a:pt x="913" y="16250"/>
                  </a:lnTo>
                  <a:close/>
                </a:path>
                <a:path w="4445" h="20320">
                  <a:moveTo>
                    <a:pt x="1102" y="15342"/>
                  </a:moveTo>
                  <a:lnTo>
                    <a:pt x="913" y="16250"/>
                  </a:lnTo>
                  <a:lnTo>
                    <a:pt x="1102" y="15342"/>
                  </a:lnTo>
                  <a:close/>
                </a:path>
                <a:path w="4445" h="20320">
                  <a:moveTo>
                    <a:pt x="4209" y="0"/>
                  </a:moveTo>
                  <a:lnTo>
                    <a:pt x="3154" y="5083"/>
                  </a:lnTo>
                  <a:lnTo>
                    <a:pt x="3200" y="5240"/>
                  </a:lnTo>
                  <a:lnTo>
                    <a:pt x="4266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3460269" y="646624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7" y="16144"/>
                  </a:moveTo>
                  <a:lnTo>
                    <a:pt x="0" y="20134"/>
                  </a:lnTo>
                  <a:lnTo>
                    <a:pt x="907" y="16144"/>
                  </a:lnTo>
                  <a:close/>
                </a:path>
                <a:path w="4445" h="20320">
                  <a:moveTo>
                    <a:pt x="1119" y="15123"/>
                  </a:moveTo>
                  <a:lnTo>
                    <a:pt x="907" y="16144"/>
                  </a:lnTo>
                  <a:lnTo>
                    <a:pt x="1119" y="15123"/>
                  </a:lnTo>
                  <a:close/>
                </a:path>
                <a:path w="4445" h="20320">
                  <a:moveTo>
                    <a:pt x="4181" y="0"/>
                  </a:moveTo>
                  <a:lnTo>
                    <a:pt x="3114" y="5135"/>
                  </a:lnTo>
                  <a:lnTo>
                    <a:pt x="3161" y="5292"/>
                  </a:lnTo>
                  <a:lnTo>
                    <a:pt x="4238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3460341" y="64663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4" y="16055"/>
                  </a:moveTo>
                  <a:lnTo>
                    <a:pt x="0" y="20019"/>
                  </a:lnTo>
                  <a:lnTo>
                    <a:pt x="902" y="16055"/>
                  </a:lnTo>
                  <a:close/>
                </a:path>
                <a:path w="4445" h="20320">
                  <a:moveTo>
                    <a:pt x="1133" y="14939"/>
                  </a:moveTo>
                  <a:lnTo>
                    <a:pt x="823" y="16055"/>
                  </a:lnTo>
                  <a:lnTo>
                    <a:pt x="1133" y="14939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2" y="5178"/>
                  </a:lnTo>
                  <a:lnTo>
                    <a:pt x="3128" y="5335"/>
                  </a:lnTo>
                  <a:lnTo>
                    <a:pt x="4214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3460426" y="646644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50"/>
                  </a:moveTo>
                  <a:lnTo>
                    <a:pt x="0" y="19883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3" y="5229"/>
                  </a:lnTo>
                  <a:lnTo>
                    <a:pt x="3089" y="5387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50" y="14721"/>
                  </a:moveTo>
                  <a:lnTo>
                    <a:pt x="816" y="15949"/>
                  </a:lnTo>
                  <a:lnTo>
                    <a:pt x="1150" y="1472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3460514" y="64665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40"/>
                  </a:moveTo>
                  <a:lnTo>
                    <a:pt x="0" y="19742"/>
                  </a:lnTo>
                  <a:lnTo>
                    <a:pt x="889" y="15840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2" y="5283"/>
                  </a:lnTo>
                  <a:lnTo>
                    <a:pt x="3048" y="5440"/>
                  </a:lnTo>
                  <a:lnTo>
                    <a:pt x="4156" y="105"/>
                  </a:lnTo>
                  <a:close/>
                </a:path>
                <a:path w="4445" h="20320">
                  <a:moveTo>
                    <a:pt x="1168" y="14494"/>
                  </a:moveTo>
                  <a:lnTo>
                    <a:pt x="810" y="15840"/>
                  </a:lnTo>
                  <a:lnTo>
                    <a:pt x="1168" y="1449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3460599" y="64666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804" y="15735"/>
                  </a:moveTo>
                  <a:lnTo>
                    <a:pt x="0" y="19606"/>
                  </a:lnTo>
                  <a:lnTo>
                    <a:pt x="882" y="15735"/>
                  </a:lnTo>
                  <a:close/>
                </a:path>
                <a:path w="4445" h="19685">
                  <a:moveTo>
                    <a:pt x="4071" y="0"/>
                  </a:moveTo>
                  <a:lnTo>
                    <a:pt x="2963" y="5334"/>
                  </a:lnTo>
                  <a:lnTo>
                    <a:pt x="3010" y="5492"/>
                  </a:lnTo>
                  <a:lnTo>
                    <a:pt x="4128" y="105"/>
                  </a:lnTo>
                  <a:close/>
                </a:path>
                <a:path w="4445" h="19685">
                  <a:moveTo>
                    <a:pt x="1185" y="14276"/>
                  </a:moveTo>
                  <a:lnTo>
                    <a:pt x="804" y="15734"/>
                  </a:lnTo>
                  <a:lnTo>
                    <a:pt x="1185" y="1427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3460684" y="64667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7" y="15629"/>
                  </a:moveTo>
                  <a:lnTo>
                    <a:pt x="0" y="19469"/>
                  </a:lnTo>
                  <a:lnTo>
                    <a:pt x="876" y="15629"/>
                  </a:lnTo>
                  <a:close/>
                </a:path>
                <a:path w="4445" h="19685">
                  <a:moveTo>
                    <a:pt x="4043" y="0"/>
                  </a:moveTo>
                  <a:lnTo>
                    <a:pt x="2924" y="5386"/>
                  </a:lnTo>
                  <a:lnTo>
                    <a:pt x="2970" y="5543"/>
                  </a:lnTo>
                  <a:lnTo>
                    <a:pt x="4100" y="105"/>
                  </a:lnTo>
                  <a:close/>
                </a:path>
                <a:path w="4445" h="19685">
                  <a:moveTo>
                    <a:pt x="1203" y="14056"/>
                  </a:moveTo>
                  <a:lnTo>
                    <a:pt x="797" y="15628"/>
                  </a:lnTo>
                  <a:lnTo>
                    <a:pt x="1203" y="1405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3460769" y="646686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91" y="15523"/>
                  </a:moveTo>
                  <a:lnTo>
                    <a:pt x="0" y="19333"/>
                  </a:lnTo>
                  <a:lnTo>
                    <a:pt x="870" y="15523"/>
                  </a:lnTo>
                  <a:close/>
                </a:path>
                <a:path w="4445" h="19685">
                  <a:moveTo>
                    <a:pt x="4015" y="0"/>
                  </a:moveTo>
                  <a:lnTo>
                    <a:pt x="2885" y="5438"/>
                  </a:lnTo>
                  <a:lnTo>
                    <a:pt x="2931" y="5595"/>
                  </a:lnTo>
                  <a:lnTo>
                    <a:pt x="4071" y="105"/>
                  </a:lnTo>
                  <a:close/>
                </a:path>
                <a:path w="4445" h="19685">
                  <a:moveTo>
                    <a:pt x="1220" y="13837"/>
                  </a:moveTo>
                  <a:lnTo>
                    <a:pt x="791" y="15522"/>
                  </a:lnTo>
                  <a:lnTo>
                    <a:pt x="1220" y="1383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3460855" y="64669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84" y="15417"/>
                  </a:moveTo>
                  <a:lnTo>
                    <a:pt x="0" y="19197"/>
                  </a:lnTo>
                  <a:lnTo>
                    <a:pt x="863" y="15417"/>
                  </a:lnTo>
                  <a:close/>
                </a:path>
                <a:path w="4445" h="19685">
                  <a:moveTo>
                    <a:pt x="3986" y="0"/>
                  </a:moveTo>
                  <a:lnTo>
                    <a:pt x="2846" y="5489"/>
                  </a:lnTo>
                  <a:lnTo>
                    <a:pt x="2892" y="5646"/>
                  </a:lnTo>
                  <a:lnTo>
                    <a:pt x="4043" y="105"/>
                  </a:lnTo>
                  <a:close/>
                </a:path>
                <a:path w="4445" h="19685">
                  <a:moveTo>
                    <a:pt x="1237" y="13619"/>
                  </a:moveTo>
                  <a:lnTo>
                    <a:pt x="785" y="15416"/>
                  </a:lnTo>
                  <a:lnTo>
                    <a:pt x="1237" y="1361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3460929" y="64670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5">
                  <a:moveTo>
                    <a:pt x="779" y="15325"/>
                  </a:moveTo>
                  <a:lnTo>
                    <a:pt x="0" y="19078"/>
                  </a:lnTo>
                  <a:lnTo>
                    <a:pt x="858" y="15325"/>
                  </a:lnTo>
                  <a:close/>
                </a:path>
                <a:path w="4445" h="19685">
                  <a:moveTo>
                    <a:pt x="3962" y="0"/>
                  </a:moveTo>
                  <a:lnTo>
                    <a:pt x="2812" y="5534"/>
                  </a:lnTo>
                  <a:lnTo>
                    <a:pt x="2858" y="5691"/>
                  </a:lnTo>
                  <a:lnTo>
                    <a:pt x="4018" y="105"/>
                  </a:lnTo>
                  <a:close/>
                </a:path>
                <a:path w="4445" h="19685">
                  <a:moveTo>
                    <a:pt x="1252" y="13427"/>
                  </a:moveTo>
                  <a:lnTo>
                    <a:pt x="779" y="15323"/>
                  </a:lnTo>
                  <a:lnTo>
                    <a:pt x="1252" y="1342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3461014" y="64671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2" y="15219"/>
                  </a:moveTo>
                  <a:lnTo>
                    <a:pt x="0" y="18941"/>
                  </a:lnTo>
                  <a:lnTo>
                    <a:pt x="158" y="18884"/>
                  </a:lnTo>
                  <a:lnTo>
                    <a:pt x="921" y="15219"/>
                  </a:lnTo>
                  <a:lnTo>
                    <a:pt x="772" y="15219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773" y="5586"/>
                  </a:lnTo>
                  <a:lnTo>
                    <a:pt x="2862" y="5890"/>
                  </a:lnTo>
                  <a:lnTo>
                    <a:pt x="4045" y="208"/>
                  </a:lnTo>
                  <a:lnTo>
                    <a:pt x="3933" y="0"/>
                  </a:lnTo>
                  <a:close/>
                </a:path>
                <a:path w="4445" h="19050">
                  <a:moveTo>
                    <a:pt x="1360" y="13107"/>
                  </a:moveTo>
                  <a:lnTo>
                    <a:pt x="1167" y="13321"/>
                  </a:lnTo>
                  <a:lnTo>
                    <a:pt x="773" y="15217"/>
                  </a:lnTo>
                  <a:lnTo>
                    <a:pt x="921" y="15217"/>
                  </a:lnTo>
                  <a:lnTo>
                    <a:pt x="1360" y="13107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3461184" y="646738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08"/>
                  </a:moveTo>
                  <a:lnTo>
                    <a:pt x="0" y="18668"/>
                  </a:lnTo>
                  <a:lnTo>
                    <a:pt x="839" y="15008"/>
                  </a:lnTo>
                  <a:close/>
                </a:path>
                <a:path w="4445" h="19050">
                  <a:moveTo>
                    <a:pt x="3877" y="0"/>
                  </a:moveTo>
                  <a:lnTo>
                    <a:pt x="2695" y="5689"/>
                  </a:lnTo>
                  <a:lnTo>
                    <a:pt x="2741" y="5846"/>
                  </a:lnTo>
                  <a:lnTo>
                    <a:pt x="3933" y="105"/>
                  </a:lnTo>
                  <a:close/>
                </a:path>
                <a:path w="4445" h="19050">
                  <a:moveTo>
                    <a:pt x="1303" y="12770"/>
                  </a:moveTo>
                  <a:lnTo>
                    <a:pt x="760" y="15005"/>
                  </a:lnTo>
                  <a:lnTo>
                    <a:pt x="1303" y="127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3461270" y="646749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02"/>
                  </a:moveTo>
                  <a:lnTo>
                    <a:pt x="0" y="18532"/>
                  </a:lnTo>
                  <a:lnTo>
                    <a:pt x="158" y="18475"/>
                  </a:lnTo>
                  <a:lnTo>
                    <a:pt x="901" y="14902"/>
                  </a:lnTo>
                  <a:lnTo>
                    <a:pt x="753" y="14902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40"/>
                  </a:lnTo>
                  <a:lnTo>
                    <a:pt x="2745" y="6044"/>
                  </a:lnTo>
                  <a:lnTo>
                    <a:pt x="3960" y="207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2" y="12450"/>
                  </a:moveTo>
                  <a:lnTo>
                    <a:pt x="1218" y="12664"/>
                  </a:lnTo>
                  <a:lnTo>
                    <a:pt x="754" y="14899"/>
                  </a:lnTo>
                  <a:lnTo>
                    <a:pt x="902" y="14899"/>
                  </a:lnTo>
                  <a:lnTo>
                    <a:pt x="1412" y="1245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3461443" y="646770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4">
                  <a:moveTo>
                    <a:pt x="740" y="14687"/>
                  </a:moveTo>
                  <a:lnTo>
                    <a:pt x="0" y="18254"/>
                  </a:lnTo>
                  <a:lnTo>
                    <a:pt x="158" y="18198"/>
                  </a:lnTo>
                  <a:lnTo>
                    <a:pt x="889" y="14687"/>
                  </a:lnTo>
                  <a:lnTo>
                    <a:pt x="740" y="14687"/>
                  </a:lnTo>
                  <a:close/>
                </a:path>
                <a:path w="4445" h="18414">
                  <a:moveTo>
                    <a:pt x="3791" y="0"/>
                  </a:moveTo>
                  <a:lnTo>
                    <a:pt x="2577" y="5845"/>
                  </a:lnTo>
                  <a:lnTo>
                    <a:pt x="2656" y="6197"/>
                  </a:lnTo>
                  <a:lnTo>
                    <a:pt x="3902" y="207"/>
                  </a:lnTo>
                  <a:lnTo>
                    <a:pt x="3791" y="0"/>
                  </a:lnTo>
                  <a:close/>
                </a:path>
                <a:path w="4445" h="18414">
                  <a:moveTo>
                    <a:pt x="1447" y="12005"/>
                  </a:moveTo>
                  <a:lnTo>
                    <a:pt x="1253" y="12219"/>
                  </a:lnTo>
                  <a:lnTo>
                    <a:pt x="741" y="14684"/>
                  </a:lnTo>
                  <a:lnTo>
                    <a:pt x="889" y="14683"/>
                  </a:lnTo>
                  <a:lnTo>
                    <a:pt x="1447" y="1200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3461599" y="646789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9" y="14492"/>
                  </a:moveTo>
                  <a:lnTo>
                    <a:pt x="0" y="18004"/>
                  </a:lnTo>
                  <a:lnTo>
                    <a:pt x="808" y="14493"/>
                  </a:lnTo>
                  <a:close/>
                </a:path>
                <a:path w="3810" h="18414">
                  <a:moveTo>
                    <a:pt x="3739" y="0"/>
                  </a:moveTo>
                  <a:lnTo>
                    <a:pt x="2498" y="5972"/>
                  </a:lnTo>
                  <a:lnTo>
                    <a:pt x="2507" y="6308"/>
                  </a:lnTo>
                  <a:lnTo>
                    <a:pt x="3795" y="105"/>
                  </a:lnTo>
                  <a:close/>
                </a:path>
                <a:path w="3810" h="18414">
                  <a:moveTo>
                    <a:pt x="1387" y="11704"/>
                  </a:moveTo>
                  <a:lnTo>
                    <a:pt x="729" y="14489"/>
                  </a:lnTo>
                  <a:lnTo>
                    <a:pt x="1387" y="117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3461687" y="64680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722" y="14383"/>
                  </a:moveTo>
                  <a:lnTo>
                    <a:pt x="0" y="17863"/>
                  </a:lnTo>
                  <a:lnTo>
                    <a:pt x="801" y="14383"/>
                  </a:lnTo>
                  <a:close/>
                </a:path>
                <a:path w="3810" h="18414">
                  <a:moveTo>
                    <a:pt x="3709" y="0"/>
                  </a:moveTo>
                  <a:lnTo>
                    <a:pt x="2420" y="6210"/>
                  </a:lnTo>
                  <a:lnTo>
                    <a:pt x="2429" y="6545"/>
                  </a:lnTo>
                  <a:lnTo>
                    <a:pt x="3766" y="105"/>
                  </a:lnTo>
                  <a:close/>
                </a:path>
                <a:path w="3810" h="18414">
                  <a:moveTo>
                    <a:pt x="1404" y="11477"/>
                  </a:moveTo>
                  <a:lnTo>
                    <a:pt x="723" y="14379"/>
                  </a:lnTo>
                  <a:lnTo>
                    <a:pt x="1404" y="1147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3461772" y="646811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278"/>
                  </a:moveTo>
                  <a:lnTo>
                    <a:pt x="0" y="17727"/>
                  </a:lnTo>
                  <a:lnTo>
                    <a:pt x="158" y="17670"/>
                  </a:lnTo>
                  <a:lnTo>
                    <a:pt x="864" y="14278"/>
                  </a:lnTo>
                  <a:lnTo>
                    <a:pt x="716" y="14278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344" y="6439"/>
                  </a:lnTo>
                  <a:lnTo>
                    <a:pt x="2361" y="7084"/>
                  </a:lnTo>
                  <a:lnTo>
                    <a:pt x="3792" y="207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3" y="11157"/>
                  </a:moveTo>
                  <a:lnTo>
                    <a:pt x="1319" y="11372"/>
                  </a:lnTo>
                  <a:lnTo>
                    <a:pt x="717" y="14274"/>
                  </a:lnTo>
                  <a:lnTo>
                    <a:pt x="865" y="14273"/>
                  </a:lnTo>
                  <a:lnTo>
                    <a:pt x="1513" y="11157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3461943" y="646832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66"/>
                  </a:moveTo>
                  <a:lnTo>
                    <a:pt x="0" y="17453"/>
                  </a:lnTo>
                  <a:lnTo>
                    <a:pt x="782" y="14066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191" y="6900"/>
                  </a:lnTo>
                  <a:lnTo>
                    <a:pt x="2200" y="7235"/>
                  </a:lnTo>
                  <a:lnTo>
                    <a:pt x="3681" y="105"/>
                  </a:lnTo>
                  <a:close/>
                </a:path>
                <a:path w="3810" h="17779">
                  <a:moveTo>
                    <a:pt x="1456" y="10820"/>
                  </a:moveTo>
                  <a:lnTo>
                    <a:pt x="704" y="14061"/>
                  </a:lnTo>
                  <a:lnTo>
                    <a:pt x="1456" y="108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3462028" y="64684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3960"/>
                  </a:moveTo>
                  <a:lnTo>
                    <a:pt x="0" y="17317"/>
                  </a:lnTo>
                  <a:lnTo>
                    <a:pt x="244" y="17230"/>
                  </a:lnTo>
                  <a:lnTo>
                    <a:pt x="924" y="13961"/>
                  </a:lnTo>
                  <a:lnTo>
                    <a:pt x="697" y="13960"/>
                  </a:lnTo>
                  <a:close/>
                </a:path>
                <a:path w="3810" h="17779">
                  <a:moveTo>
                    <a:pt x="3596" y="0"/>
                  </a:moveTo>
                  <a:lnTo>
                    <a:pt x="2115" y="7129"/>
                  </a:lnTo>
                  <a:lnTo>
                    <a:pt x="2142" y="8112"/>
                  </a:lnTo>
                  <a:lnTo>
                    <a:pt x="3757" y="356"/>
                  </a:lnTo>
                  <a:lnTo>
                    <a:pt x="3596" y="0"/>
                  </a:lnTo>
                  <a:close/>
                </a:path>
                <a:path w="3810" h="17779">
                  <a:moveTo>
                    <a:pt x="1669" y="10385"/>
                  </a:moveTo>
                  <a:lnTo>
                    <a:pt x="1371" y="10715"/>
                  </a:lnTo>
                  <a:lnTo>
                    <a:pt x="698" y="13956"/>
                  </a:lnTo>
                  <a:lnTo>
                    <a:pt x="925" y="13955"/>
                  </a:lnTo>
                  <a:lnTo>
                    <a:pt x="1669" y="10385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3462273" y="646877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9"/>
                  </a:moveTo>
                  <a:lnTo>
                    <a:pt x="0" y="16888"/>
                  </a:lnTo>
                  <a:lnTo>
                    <a:pt x="757" y="13619"/>
                  </a:lnTo>
                  <a:close/>
                </a:path>
                <a:path w="3810" h="17145">
                  <a:moveTo>
                    <a:pt x="3507" y="0"/>
                  </a:moveTo>
                  <a:lnTo>
                    <a:pt x="1897" y="7751"/>
                  </a:lnTo>
                  <a:lnTo>
                    <a:pt x="1906" y="8087"/>
                  </a:lnTo>
                  <a:lnTo>
                    <a:pt x="3559" y="127"/>
                  </a:lnTo>
                  <a:lnTo>
                    <a:pt x="3507" y="0"/>
                  </a:lnTo>
                  <a:close/>
                </a:path>
                <a:path w="3810" h="17145">
                  <a:moveTo>
                    <a:pt x="1522" y="9935"/>
                  </a:moveTo>
                  <a:lnTo>
                    <a:pt x="680" y="13613"/>
                  </a:lnTo>
                  <a:lnTo>
                    <a:pt x="1522" y="993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3462358" y="646890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491"/>
                  </a:moveTo>
                  <a:lnTo>
                    <a:pt x="0" y="16729"/>
                  </a:lnTo>
                  <a:lnTo>
                    <a:pt x="751" y="13491"/>
                  </a:lnTo>
                  <a:close/>
                </a:path>
                <a:path w="3810" h="17145">
                  <a:moveTo>
                    <a:pt x="3474" y="0"/>
                  </a:moveTo>
                  <a:lnTo>
                    <a:pt x="1821" y="7960"/>
                  </a:lnTo>
                  <a:lnTo>
                    <a:pt x="1830" y="8295"/>
                  </a:lnTo>
                  <a:lnTo>
                    <a:pt x="3526" y="127"/>
                  </a:lnTo>
                  <a:lnTo>
                    <a:pt x="3474" y="0"/>
                  </a:lnTo>
                  <a:close/>
                </a:path>
                <a:path w="3810" h="17145">
                  <a:moveTo>
                    <a:pt x="1539" y="9694"/>
                  </a:moveTo>
                  <a:lnTo>
                    <a:pt x="673" y="13485"/>
                  </a:lnTo>
                  <a:lnTo>
                    <a:pt x="1539" y="9694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3462443" y="646903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63"/>
                  </a:moveTo>
                  <a:lnTo>
                    <a:pt x="0" y="16570"/>
                  </a:lnTo>
                  <a:lnTo>
                    <a:pt x="415" y="16422"/>
                  </a:lnTo>
                  <a:lnTo>
                    <a:pt x="1050" y="13363"/>
                  </a:lnTo>
                  <a:lnTo>
                    <a:pt x="666" y="13363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4" y="8168"/>
                  </a:lnTo>
                  <a:lnTo>
                    <a:pt x="1773" y="9213"/>
                  </a:lnTo>
                  <a:lnTo>
                    <a:pt x="1454" y="9565"/>
                  </a:lnTo>
                  <a:lnTo>
                    <a:pt x="667" y="13357"/>
                  </a:lnTo>
                  <a:lnTo>
                    <a:pt x="1051" y="13356"/>
                  </a:lnTo>
                  <a:lnTo>
                    <a:pt x="3696" y="622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3462858" y="646965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75"/>
                  </a:moveTo>
                  <a:lnTo>
                    <a:pt x="4152" y="4152"/>
                  </a:lnTo>
                  <a:lnTo>
                    <a:pt x="4076" y="3543"/>
                  </a:lnTo>
                  <a:lnTo>
                    <a:pt x="3759" y="1765"/>
                  </a:lnTo>
                  <a:lnTo>
                    <a:pt x="3365" y="330"/>
                  </a:lnTo>
                  <a:lnTo>
                    <a:pt x="3327" y="165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84"/>
                  </a:lnTo>
                  <a:lnTo>
                    <a:pt x="1930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3447897" y="646109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41" y="1132"/>
                  </a:moveTo>
                  <a:lnTo>
                    <a:pt x="1257" y="3365"/>
                  </a:lnTo>
                  <a:lnTo>
                    <a:pt x="123" y="7200"/>
                  </a:lnTo>
                  <a:lnTo>
                    <a:pt x="0" y="13766"/>
                  </a:lnTo>
                  <a:lnTo>
                    <a:pt x="490" y="17767"/>
                  </a:lnTo>
                  <a:lnTo>
                    <a:pt x="581" y="18300"/>
                  </a:lnTo>
                  <a:lnTo>
                    <a:pt x="2844" y="23215"/>
                  </a:lnTo>
                  <a:lnTo>
                    <a:pt x="8331" y="25780"/>
                  </a:lnTo>
                  <a:lnTo>
                    <a:pt x="9525" y="26060"/>
                  </a:lnTo>
                  <a:lnTo>
                    <a:pt x="11557" y="26060"/>
                  </a:lnTo>
                  <a:lnTo>
                    <a:pt x="12407" y="25920"/>
                  </a:lnTo>
                  <a:lnTo>
                    <a:pt x="15516" y="24815"/>
                  </a:lnTo>
                  <a:lnTo>
                    <a:pt x="9715" y="24815"/>
                  </a:lnTo>
                  <a:lnTo>
                    <a:pt x="8686" y="24587"/>
                  </a:lnTo>
                  <a:lnTo>
                    <a:pt x="3949" y="22390"/>
                  </a:lnTo>
                  <a:lnTo>
                    <a:pt x="1770" y="17856"/>
                  </a:lnTo>
                  <a:lnTo>
                    <a:pt x="1671" y="17246"/>
                  </a:lnTo>
                  <a:lnTo>
                    <a:pt x="1228" y="13690"/>
                  </a:lnTo>
                  <a:lnTo>
                    <a:pt x="609" y="13690"/>
                  </a:lnTo>
                  <a:lnTo>
                    <a:pt x="1117" y="13627"/>
                  </a:lnTo>
                  <a:lnTo>
                    <a:pt x="1212" y="7962"/>
                  </a:lnTo>
                  <a:lnTo>
                    <a:pt x="2476" y="4051"/>
                  </a:lnTo>
                  <a:lnTo>
                    <a:pt x="5600" y="2184"/>
                  </a:lnTo>
                  <a:lnTo>
                    <a:pt x="6443" y="1650"/>
                  </a:lnTo>
                  <a:lnTo>
                    <a:pt x="5283" y="1650"/>
                  </a:lnTo>
                  <a:lnTo>
                    <a:pt x="4941" y="1132"/>
                  </a:lnTo>
                  <a:close/>
                </a:path>
                <a:path w="20320" h="26670">
                  <a:moveTo>
                    <a:pt x="11874" y="558"/>
                  </a:moveTo>
                  <a:lnTo>
                    <a:pt x="11417" y="1714"/>
                  </a:lnTo>
                  <a:lnTo>
                    <a:pt x="13741" y="2616"/>
                  </a:lnTo>
                  <a:lnTo>
                    <a:pt x="15544" y="4584"/>
                  </a:lnTo>
                  <a:lnTo>
                    <a:pt x="18532" y="16509"/>
                  </a:lnTo>
                  <a:lnTo>
                    <a:pt x="18176" y="18300"/>
                  </a:lnTo>
                  <a:lnTo>
                    <a:pt x="16395" y="22021"/>
                  </a:lnTo>
                  <a:lnTo>
                    <a:pt x="14846" y="23736"/>
                  </a:lnTo>
                  <a:lnTo>
                    <a:pt x="12128" y="24701"/>
                  </a:lnTo>
                  <a:lnTo>
                    <a:pt x="11417" y="24815"/>
                  </a:lnTo>
                  <a:lnTo>
                    <a:pt x="15516" y="24815"/>
                  </a:lnTo>
                  <a:lnTo>
                    <a:pt x="15659" y="24764"/>
                  </a:lnTo>
                  <a:lnTo>
                    <a:pt x="17399" y="22771"/>
                  </a:lnTo>
                  <a:lnTo>
                    <a:pt x="19380" y="18668"/>
                  </a:lnTo>
                  <a:lnTo>
                    <a:pt x="19812" y="16509"/>
                  </a:lnTo>
                  <a:lnTo>
                    <a:pt x="19723" y="12547"/>
                  </a:lnTo>
                  <a:lnTo>
                    <a:pt x="19576" y="11506"/>
                  </a:lnTo>
                  <a:lnTo>
                    <a:pt x="18948" y="11506"/>
                  </a:lnTo>
                  <a:lnTo>
                    <a:pt x="19553" y="11392"/>
                  </a:lnTo>
                  <a:lnTo>
                    <a:pt x="14566" y="1612"/>
                  </a:lnTo>
                  <a:lnTo>
                    <a:pt x="11874" y="558"/>
                  </a:lnTo>
                  <a:close/>
                </a:path>
                <a:path w="20320" h="26670">
                  <a:moveTo>
                    <a:pt x="3060" y="11177"/>
                  </a:moveTo>
                  <a:lnTo>
                    <a:pt x="8991" y="21920"/>
                  </a:lnTo>
                  <a:lnTo>
                    <a:pt x="10426" y="21920"/>
                  </a:lnTo>
                  <a:lnTo>
                    <a:pt x="12237" y="21831"/>
                  </a:lnTo>
                  <a:lnTo>
                    <a:pt x="13268" y="21297"/>
                  </a:lnTo>
                  <a:lnTo>
                    <a:pt x="10452" y="21297"/>
                  </a:lnTo>
                  <a:lnTo>
                    <a:pt x="10452" y="20675"/>
                  </a:lnTo>
                  <a:lnTo>
                    <a:pt x="9347" y="20675"/>
                  </a:lnTo>
                  <a:lnTo>
                    <a:pt x="8267" y="20231"/>
                  </a:lnTo>
                  <a:lnTo>
                    <a:pt x="6248" y="18554"/>
                  </a:lnTo>
                  <a:lnTo>
                    <a:pt x="5397" y="17246"/>
                  </a:lnTo>
                  <a:lnTo>
                    <a:pt x="4445" y="14693"/>
                  </a:lnTo>
                  <a:lnTo>
                    <a:pt x="4279" y="13766"/>
                  </a:lnTo>
                  <a:lnTo>
                    <a:pt x="4306" y="11239"/>
                  </a:lnTo>
                  <a:lnTo>
                    <a:pt x="3683" y="11239"/>
                  </a:lnTo>
                  <a:lnTo>
                    <a:pt x="3060" y="11177"/>
                  </a:lnTo>
                  <a:close/>
                </a:path>
                <a:path w="20320" h="26670">
                  <a:moveTo>
                    <a:pt x="12237" y="21831"/>
                  </a:moveTo>
                  <a:lnTo>
                    <a:pt x="10426" y="21831"/>
                  </a:lnTo>
                  <a:lnTo>
                    <a:pt x="12090" y="21907"/>
                  </a:lnTo>
                  <a:lnTo>
                    <a:pt x="12237" y="21831"/>
                  </a:lnTo>
                  <a:close/>
                </a:path>
                <a:path w="20320" h="26670">
                  <a:moveTo>
                    <a:pt x="10464" y="20675"/>
                  </a:moveTo>
                  <a:lnTo>
                    <a:pt x="10452" y="21297"/>
                  </a:lnTo>
                  <a:lnTo>
                    <a:pt x="10464" y="20675"/>
                  </a:lnTo>
                  <a:close/>
                </a:path>
                <a:path w="20320" h="26670">
                  <a:moveTo>
                    <a:pt x="12184" y="4749"/>
                  </a:moveTo>
                  <a:lnTo>
                    <a:pt x="9105" y="4749"/>
                  </a:lnTo>
                  <a:lnTo>
                    <a:pt x="9169" y="5372"/>
                  </a:lnTo>
                  <a:lnTo>
                    <a:pt x="10693" y="5372"/>
                  </a:lnTo>
                  <a:lnTo>
                    <a:pt x="11899" y="6045"/>
                  </a:lnTo>
                  <a:lnTo>
                    <a:pt x="15383" y="16103"/>
                  </a:lnTo>
                  <a:lnTo>
                    <a:pt x="14922" y="17767"/>
                  </a:lnTo>
                  <a:lnTo>
                    <a:pt x="13652" y="19151"/>
                  </a:lnTo>
                  <a:lnTo>
                    <a:pt x="12827" y="20091"/>
                  </a:lnTo>
                  <a:lnTo>
                    <a:pt x="11696" y="20675"/>
                  </a:lnTo>
                  <a:lnTo>
                    <a:pt x="10464" y="20675"/>
                  </a:lnTo>
                  <a:lnTo>
                    <a:pt x="10452" y="21297"/>
                  </a:lnTo>
                  <a:lnTo>
                    <a:pt x="13268" y="21297"/>
                  </a:lnTo>
                  <a:lnTo>
                    <a:pt x="13563" y="21145"/>
                  </a:lnTo>
                  <a:lnTo>
                    <a:pt x="16079" y="18313"/>
                  </a:lnTo>
                  <a:lnTo>
                    <a:pt x="16577" y="16509"/>
                  </a:lnTo>
                  <a:lnTo>
                    <a:pt x="16451" y="11417"/>
                  </a:lnTo>
                  <a:lnTo>
                    <a:pt x="15735" y="8978"/>
                  </a:lnTo>
                  <a:lnTo>
                    <a:pt x="14947" y="7429"/>
                  </a:lnTo>
                  <a:lnTo>
                    <a:pt x="12649" y="5016"/>
                  </a:lnTo>
                  <a:lnTo>
                    <a:pt x="12184" y="4749"/>
                  </a:lnTo>
                  <a:close/>
                </a:path>
                <a:path w="20320" h="26670">
                  <a:moveTo>
                    <a:pt x="1219" y="13614"/>
                  </a:moveTo>
                  <a:lnTo>
                    <a:pt x="609" y="13690"/>
                  </a:lnTo>
                  <a:lnTo>
                    <a:pt x="1228" y="13690"/>
                  </a:lnTo>
                  <a:close/>
                </a:path>
                <a:path w="20320" h="26670">
                  <a:moveTo>
                    <a:pt x="19553" y="11392"/>
                  </a:moveTo>
                  <a:lnTo>
                    <a:pt x="18948" y="11506"/>
                  </a:lnTo>
                  <a:lnTo>
                    <a:pt x="19558" y="11417"/>
                  </a:lnTo>
                  <a:close/>
                </a:path>
                <a:path w="20320" h="26670">
                  <a:moveTo>
                    <a:pt x="19558" y="11391"/>
                  </a:moveTo>
                  <a:lnTo>
                    <a:pt x="18948" y="11506"/>
                  </a:lnTo>
                  <a:lnTo>
                    <a:pt x="19576" y="11506"/>
                  </a:lnTo>
                  <a:close/>
                </a:path>
                <a:path w="20320" h="26670">
                  <a:moveTo>
                    <a:pt x="4313" y="11175"/>
                  </a:moveTo>
                  <a:lnTo>
                    <a:pt x="3060" y="11175"/>
                  </a:lnTo>
                  <a:lnTo>
                    <a:pt x="3683" y="11239"/>
                  </a:lnTo>
                  <a:lnTo>
                    <a:pt x="4306" y="11239"/>
                  </a:lnTo>
                  <a:close/>
                </a:path>
                <a:path w="20320" h="26670">
                  <a:moveTo>
                    <a:pt x="5181" y="6032"/>
                  </a:moveTo>
                  <a:lnTo>
                    <a:pt x="3873" y="7492"/>
                  </a:lnTo>
                  <a:lnTo>
                    <a:pt x="3238" y="9347"/>
                  </a:lnTo>
                  <a:lnTo>
                    <a:pt x="3060" y="11177"/>
                  </a:lnTo>
                  <a:lnTo>
                    <a:pt x="4313" y="11175"/>
                  </a:lnTo>
                  <a:lnTo>
                    <a:pt x="4501" y="9575"/>
                  </a:lnTo>
                  <a:lnTo>
                    <a:pt x="5029" y="8064"/>
                  </a:lnTo>
                  <a:lnTo>
                    <a:pt x="6096" y="6870"/>
                  </a:lnTo>
                  <a:lnTo>
                    <a:pt x="5181" y="6032"/>
                  </a:lnTo>
                  <a:close/>
                </a:path>
                <a:path w="20320" h="26670">
                  <a:moveTo>
                    <a:pt x="11099" y="4127"/>
                  </a:moveTo>
                  <a:lnTo>
                    <a:pt x="9042" y="4127"/>
                  </a:lnTo>
                  <a:lnTo>
                    <a:pt x="7543" y="4267"/>
                  </a:lnTo>
                  <a:lnTo>
                    <a:pt x="6197" y="4889"/>
                  </a:lnTo>
                  <a:lnTo>
                    <a:pt x="5249" y="5956"/>
                  </a:lnTo>
                  <a:lnTo>
                    <a:pt x="6096" y="6870"/>
                  </a:lnTo>
                  <a:lnTo>
                    <a:pt x="6908" y="5956"/>
                  </a:lnTo>
                  <a:lnTo>
                    <a:pt x="7912" y="5499"/>
                  </a:lnTo>
                  <a:lnTo>
                    <a:pt x="9169" y="5372"/>
                  </a:lnTo>
                  <a:lnTo>
                    <a:pt x="9105" y="4749"/>
                  </a:lnTo>
                  <a:lnTo>
                    <a:pt x="12184" y="4749"/>
                  </a:lnTo>
                  <a:lnTo>
                    <a:pt x="11099" y="4127"/>
                  </a:lnTo>
                  <a:close/>
                </a:path>
                <a:path w="20320" h="26670">
                  <a:moveTo>
                    <a:pt x="9105" y="4749"/>
                  </a:moveTo>
                  <a:lnTo>
                    <a:pt x="9118" y="5372"/>
                  </a:lnTo>
                  <a:lnTo>
                    <a:pt x="9105" y="4749"/>
                  </a:lnTo>
                  <a:close/>
                </a:path>
                <a:path w="20320" h="26670">
                  <a:moveTo>
                    <a:pt x="11615" y="1244"/>
                  </a:moveTo>
                  <a:lnTo>
                    <a:pt x="9779" y="1244"/>
                  </a:lnTo>
                  <a:lnTo>
                    <a:pt x="10629" y="1409"/>
                  </a:lnTo>
                  <a:lnTo>
                    <a:pt x="11417" y="1714"/>
                  </a:lnTo>
                  <a:lnTo>
                    <a:pt x="11615" y="1244"/>
                  </a:lnTo>
                  <a:close/>
                </a:path>
                <a:path w="20320" h="26670">
                  <a:moveTo>
                    <a:pt x="4965" y="1117"/>
                  </a:moveTo>
                  <a:lnTo>
                    <a:pt x="5015" y="1244"/>
                  </a:lnTo>
                  <a:lnTo>
                    <a:pt x="5283" y="1650"/>
                  </a:lnTo>
                  <a:lnTo>
                    <a:pt x="4965" y="1117"/>
                  </a:lnTo>
                  <a:close/>
                </a:path>
                <a:path w="20320" h="26670">
                  <a:moveTo>
                    <a:pt x="11667" y="1117"/>
                  </a:moveTo>
                  <a:lnTo>
                    <a:pt x="4965" y="1117"/>
                  </a:lnTo>
                  <a:lnTo>
                    <a:pt x="5283" y="1650"/>
                  </a:lnTo>
                  <a:lnTo>
                    <a:pt x="6443" y="1650"/>
                  </a:lnTo>
                  <a:lnTo>
                    <a:pt x="6604" y="1549"/>
                  </a:lnTo>
                  <a:lnTo>
                    <a:pt x="7759" y="1244"/>
                  </a:lnTo>
                  <a:lnTo>
                    <a:pt x="11615" y="1244"/>
                  </a:lnTo>
                  <a:lnTo>
                    <a:pt x="11667" y="1117"/>
                  </a:lnTo>
                  <a:close/>
                </a:path>
                <a:path w="20320" h="26670">
                  <a:moveTo>
                    <a:pt x="9931" y="0"/>
                  </a:moveTo>
                  <a:lnTo>
                    <a:pt x="7543" y="0"/>
                  </a:lnTo>
                  <a:lnTo>
                    <a:pt x="6159" y="368"/>
                  </a:lnTo>
                  <a:lnTo>
                    <a:pt x="4941" y="1132"/>
                  </a:lnTo>
                  <a:lnTo>
                    <a:pt x="11667" y="1117"/>
                  </a:lnTo>
                  <a:lnTo>
                    <a:pt x="11874" y="558"/>
                  </a:lnTo>
                  <a:lnTo>
                    <a:pt x="10922" y="190"/>
                  </a:lnTo>
                  <a:lnTo>
                    <a:pt x="993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3454060" y="64236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6"/>
                  </a:lnTo>
                  <a:lnTo>
                    <a:pt x="1333" y="42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3454057" y="6423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6" y="0"/>
                  </a:moveTo>
                  <a:lnTo>
                    <a:pt x="2" y="1453"/>
                  </a:lnTo>
                  <a:lnTo>
                    <a:pt x="0" y="1682"/>
                  </a:lnTo>
                  <a:lnTo>
                    <a:pt x="1528" y="17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3454055" y="642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80"/>
                  </a:lnTo>
                  <a:lnTo>
                    <a:pt x="1598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3454050" y="64237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3454047" y="6423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3454042" y="64237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3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7" y="12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3454040" y="642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39" y="0"/>
                  </a:moveTo>
                  <a:lnTo>
                    <a:pt x="2" y="2111"/>
                  </a:lnTo>
                  <a:lnTo>
                    <a:pt x="2007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3454037" y="64237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9" y="0"/>
                  </a:moveTo>
                  <a:lnTo>
                    <a:pt x="2" y="2187"/>
                  </a:lnTo>
                  <a:lnTo>
                    <a:pt x="2077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3454032" y="64237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2" y="0"/>
                  </a:moveTo>
                  <a:lnTo>
                    <a:pt x="4" y="2263"/>
                  </a:lnTo>
                  <a:lnTo>
                    <a:pt x="0" y="2425"/>
                  </a:lnTo>
                  <a:lnTo>
                    <a:pt x="2216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3454030" y="64237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20" y="0"/>
                  </a:moveTo>
                  <a:lnTo>
                    <a:pt x="2" y="2417"/>
                  </a:lnTo>
                  <a:lnTo>
                    <a:pt x="2288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3454025" y="64237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3" y="0"/>
                  </a:moveTo>
                  <a:lnTo>
                    <a:pt x="4" y="2493"/>
                  </a:lnTo>
                  <a:lnTo>
                    <a:pt x="0" y="2654"/>
                  </a:lnTo>
                  <a:lnTo>
                    <a:pt x="2427" y="12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3454019" y="6423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3" y="0"/>
                  </a:moveTo>
                  <a:lnTo>
                    <a:pt x="4" y="2646"/>
                  </a:lnTo>
                  <a:lnTo>
                    <a:pt x="0" y="2807"/>
                  </a:lnTo>
                  <a:lnTo>
                    <a:pt x="2567" y="12"/>
                  </a:lnTo>
                  <a:lnTo>
                    <a:pt x="243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3454015" y="642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1" y="0"/>
                  </a:moveTo>
                  <a:lnTo>
                    <a:pt x="4" y="2786"/>
                  </a:lnTo>
                  <a:lnTo>
                    <a:pt x="0" y="2947"/>
                  </a:lnTo>
                  <a:lnTo>
                    <a:pt x="2696" y="12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3454012" y="64238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9" y="0"/>
                  </a:moveTo>
                  <a:lnTo>
                    <a:pt x="2" y="2939"/>
                  </a:lnTo>
                  <a:lnTo>
                    <a:pt x="2767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3454007" y="6423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2" y="0"/>
                  </a:moveTo>
                  <a:lnTo>
                    <a:pt x="4" y="3015"/>
                  </a:lnTo>
                  <a:lnTo>
                    <a:pt x="0" y="3176"/>
                  </a:lnTo>
                  <a:lnTo>
                    <a:pt x="2900" y="18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3454003" y="64238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00" y="0"/>
                  </a:moveTo>
                  <a:lnTo>
                    <a:pt x="4" y="3154"/>
                  </a:lnTo>
                  <a:lnTo>
                    <a:pt x="0" y="3315"/>
                  </a:lnTo>
                  <a:lnTo>
                    <a:pt x="2973" y="7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3453993" y="64239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3453981" y="64240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3453988" y="64240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29" y="0"/>
                  </a:moveTo>
                  <a:lnTo>
                    <a:pt x="4" y="3404"/>
                  </a:lnTo>
                  <a:lnTo>
                    <a:pt x="0" y="3565"/>
                  </a:lnTo>
                  <a:lnTo>
                    <a:pt x="3202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3453968" y="6424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7" y="114"/>
                  </a:moveTo>
                  <a:lnTo>
                    <a:pt x="12" y="3492"/>
                  </a:lnTo>
                  <a:lnTo>
                    <a:pt x="12" y="3644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3453978" y="642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3" y="0"/>
                  </a:moveTo>
                  <a:lnTo>
                    <a:pt x="2" y="3619"/>
                  </a:lnTo>
                  <a:lnTo>
                    <a:pt x="3360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3453968" y="642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3453966" y="6424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3"/>
                  </a:lnTo>
                  <a:lnTo>
                    <a:pt x="3549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3453963" y="6424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2" y="3868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3453960" y="6424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3453958" y="642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4" y="0"/>
                  </a:moveTo>
                  <a:lnTo>
                    <a:pt x="2" y="3947"/>
                  </a:lnTo>
                  <a:lnTo>
                    <a:pt x="366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3453956" y="6424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3453953" y="6424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2" y="4032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3453951" y="6424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2" y="4075"/>
                  </a:lnTo>
                  <a:lnTo>
                    <a:pt x="3749" y="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3453948" y="6424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3453946" y="6424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3453944" y="6424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3453938" y="642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8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3453934" y="6425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4" y="4090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3453931" y="6425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3453928" y="6425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3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3453926" y="642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3453923" y="6425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3453921" y="6425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3453919" y="6425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3453916" y="6425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3453913" y="642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3453911" y="6425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3453909" y="642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3453906" y="6426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3453904" y="6426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3453899" y="6426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3453894" y="6426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3453879" y="642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3453884" y="6426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3453882" y="6426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3453879" y="642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3453876" y="6427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3453874" y="6427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3453869" y="642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3453867" y="6427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3453864" y="6427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3453861" y="6427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8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3453859" y="642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3453857" y="6427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3453852" y="6427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3453849" y="642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3453847" y="642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3453844" y="6428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3453842" y="6428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3453839" y="6428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3453837" y="642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3453835" y="642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3453832" y="642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3453829" y="642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3453825" y="642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3453820" y="642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3453817" y="642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3453803" y="642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3453810" y="642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3453807" y="6429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3453805" y="64293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3453790" y="642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305"/>
                  </a:lnTo>
                  <a:lnTo>
                    <a:pt x="3810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3453797" y="6429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3453793" y="642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3453790" y="6429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3453785" y="642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2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3453782" y="6430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3453780" y="6430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3453777" y="6430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3453777" y="6430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3453778" y="643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3453778" y="6430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3453779" y="6430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3453779" y="643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3453780" y="6430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3453781" y="6430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3453782" y="643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3453782" y="6431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3453783" y="6431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3453783" y="6431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3453783" y="6431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3453784" y="6431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3453785" y="643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3453785" y="6431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3453786" y="6431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3453786" y="643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3453787" y="643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3453787" y="64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3453788" y="643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3453788" y="6432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3453789" y="643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3453789" y="6432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3453790" y="643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3453791" y="6432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3453791" y="6432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3453792" y="6432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3453792" y="6432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3453793" y="6432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3453793" y="6432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3453794" y="643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3453794" y="6432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3453795" y="6432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3453795" y="6433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3453796" y="6433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3453796" y="6433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3453797" y="6433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3453798" y="6433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3453798" y="6433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3453799" y="6433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3453799" y="6433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3453800" y="643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3453800" y="6433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3453801" y="643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3453802" y="6433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3453802" y="643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3453802" y="6434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3453803" y="6434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3453804" y="6434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3453804" y="6434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3453805" y="6434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3453805" y="643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3453806" y="6434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3453806" y="6434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3453807" y="6434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3453807" y="6434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3453808" y="6434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3453808" y="643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3453809" y="6435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3453809" y="6435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3453810" y="6435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3453811" y="6435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3453811" y="6435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3453812" y="643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3453812" y="64354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3453813" y="6435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3453813" y="6435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3453814" y="6435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3453814" y="643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3453815" y="6435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3453816" y="643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3453824" y="6436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3453832" y="6436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3453839" y="6436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3453847" y="6436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011"/>
                  </a:lnTo>
                  <a:lnTo>
                    <a:pt x="3681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3453854" y="64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3453861" y="6436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8"/>
                  </a:lnTo>
                  <a:lnTo>
                    <a:pt x="3669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3453870" y="6436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3453878" y="6436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3453886" y="643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3453892" y="643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3453907" y="6436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3453915" y="6436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3453929" y="643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3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3453952" y="6437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3453991" y="643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3871"/>
                  </a:lnTo>
                  <a:lnTo>
                    <a:pt x="355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3454029" y="643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3454099" y="64375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48" y="0"/>
                  </a:moveTo>
                  <a:lnTo>
                    <a:pt x="0" y="3757"/>
                  </a:lnTo>
                  <a:lnTo>
                    <a:pt x="3449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3454137" y="643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3454245" y="64378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6" y="0"/>
                  </a:moveTo>
                  <a:lnTo>
                    <a:pt x="0" y="3603"/>
                  </a:lnTo>
                  <a:lnTo>
                    <a:pt x="330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3454283" y="6437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9" y="0"/>
                  </a:moveTo>
                  <a:lnTo>
                    <a:pt x="0" y="3562"/>
                  </a:lnTo>
                  <a:lnTo>
                    <a:pt x="3270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3454321" y="64379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32" y="0"/>
                  </a:moveTo>
                  <a:lnTo>
                    <a:pt x="0" y="3522"/>
                  </a:lnTo>
                  <a:lnTo>
                    <a:pt x="184" y="3706"/>
                  </a:lnTo>
                  <a:lnTo>
                    <a:pt x="3237" y="379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3454501" y="6438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55"/>
                  </a:moveTo>
                  <a:lnTo>
                    <a:pt x="3048" y="152"/>
                  </a:lnTo>
                  <a:lnTo>
                    <a:pt x="3048" y="0"/>
                  </a:lnTo>
                  <a:lnTo>
                    <a:pt x="0" y="3314"/>
                  </a:lnTo>
                  <a:lnTo>
                    <a:pt x="177" y="3505"/>
                  </a:lnTo>
                  <a:lnTo>
                    <a:pt x="2247" y="3568"/>
                  </a:lnTo>
                  <a:lnTo>
                    <a:pt x="3086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3453212" y="642312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46" y="0"/>
                  </a:moveTo>
                  <a:lnTo>
                    <a:pt x="1276" y="0"/>
                  </a:lnTo>
                  <a:lnTo>
                    <a:pt x="247" y="990"/>
                  </a:lnTo>
                  <a:lnTo>
                    <a:pt x="0" y="9766"/>
                  </a:lnTo>
                  <a:lnTo>
                    <a:pt x="44" y="18275"/>
                  </a:lnTo>
                  <a:lnTo>
                    <a:pt x="1123" y="19354"/>
                  </a:lnTo>
                  <a:lnTo>
                    <a:pt x="2482" y="19405"/>
                  </a:lnTo>
                  <a:lnTo>
                    <a:pt x="3231" y="19405"/>
                  </a:lnTo>
                  <a:lnTo>
                    <a:pt x="3854" y="19138"/>
                  </a:lnTo>
                  <a:lnTo>
                    <a:pt x="4209" y="18783"/>
                  </a:lnTo>
                  <a:lnTo>
                    <a:pt x="2507" y="18783"/>
                  </a:lnTo>
                  <a:lnTo>
                    <a:pt x="2520" y="18160"/>
                  </a:lnTo>
                  <a:lnTo>
                    <a:pt x="1834" y="18148"/>
                  </a:lnTo>
                  <a:lnTo>
                    <a:pt x="1329" y="17652"/>
                  </a:lnTo>
                  <a:lnTo>
                    <a:pt x="1212" y="16827"/>
                  </a:lnTo>
                  <a:lnTo>
                    <a:pt x="1246" y="9766"/>
                  </a:lnTo>
                  <a:lnTo>
                    <a:pt x="1479" y="1676"/>
                  </a:lnTo>
                  <a:lnTo>
                    <a:pt x="1923" y="1257"/>
                  </a:lnTo>
                  <a:lnTo>
                    <a:pt x="2546" y="1244"/>
                  </a:lnTo>
                  <a:lnTo>
                    <a:pt x="5073" y="1244"/>
                  </a:lnTo>
                  <a:lnTo>
                    <a:pt x="4070" y="139"/>
                  </a:lnTo>
                  <a:lnTo>
                    <a:pt x="2546" y="0"/>
                  </a:lnTo>
                  <a:close/>
                </a:path>
                <a:path w="5714" h="19685">
                  <a:moveTo>
                    <a:pt x="4988" y="16979"/>
                  </a:moveTo>
                  <a:lnTo>
                    <a:pt x="3752" y="16992"/>
                  </a:lnTo>
                  <a:lnTo>
                    <a:pt x="3726" y="17678"/>
                  </a:lnTo>
                  <a:lnTo>
                    <a:pt x="3231" y="18160"/>
                  </a:lnTo>
                  <a:lnTo>
                    <a:pt x="2520" y="18160"/>
                  </a:lnTo>
                  <a:lnTo>
                    <a:pt x="2507" y="18783"/>
                  </a:lnTo>
                  <a:lnTo>
                    <a:pt x="4209" y="18783"/>
                  </a:lnTo>
                  <a:lnTo>
                    <a:pt x="4717" y="18275"/>
                  </a:lnTo>
                  <a:lnTo>
                    <a:pt x="4997" y="17678"/>
                  </a:lnTo>
                  <a:lnTo>
                    <a:pt x="4988" y="16979"/>
                  </a:lnTo>
                  <a:close/>
                </a:path>
                <a:path w="5714" h="19685">
                  <a:moveTo>
                    <a:pt x="5073" y="1244"/>
                  </a:moveTo>
                  <a:lnTo>
                    <a:pt x="2546" y="1244"/>
                  </a:lnTo>
                  <a:lnTo>
                    <a:pt x="3320" y="1308"/>
                  </a:lnTo>
                  <a:lnTo>
                    <a:pt x="3854" y="1904"/>
                  </a:lnTo>
                  <a:lnTo>
                    <a:pt x="3854" y="2552"/>
                  </a:lnTo>
                  <a:lnTo>
                    <a:pt x="4463" y="2565"/>
                  </a:lnTo>
                  <a:lnTo>
                    <a:pt x="3854" y="2590"/>
                  </a:lnTo>
                  <a:lnTo>
                    <a:pt x="3752" y="16992"/>
                  </a:lnTo>
                  <a:lnTo>
                    <a:pt x="4988" y="16979"/>
                  </a:lnTo>
                  <a:lnTo>
                    <a:pt x="4933" y="9766"/>
                  </a:lnTo>
                  <a:lnTo>
                    <a:pt x="5098" y="2552"/>
                  </a:lnTo>
                  <a:lnTo>
                    <a:pt x="4920" y="2552"/>
                  </a:lnTo>
                  <a:lnTo>
                    <a:pt x="5098" y="2540"/>
                  </a:lnTo>
                  <a:lnTo>
                    <a:pt x="5073" y="1244"/>
                  </a:lnTo>
                  <a:close/>
                </a:path>
                <a:path w="5714" h="19685">
                  <a:moveTo>
                    <a:pt x="4362" y="16979"/>
                  </a:moveTo>
                  <a:lnTo>
                    <a:pt x="3752" y="16979"/>
                  </a:lnTo>
                  <a:lnTo>
                    <a:pt x="4362" y="16979"/>
                  </a:lnTo>
                  <a:close/>
                </a:path>
                <a:path w="5714" h="19685">
                  <a:moveTo>
                    <a:pt x="3854" y="2552"/>
                  </a:moveTo>
                  <a:close/>
                </a:path>
                <a:path w="5714" h="19685">
                  <a:moveTo>
                    <a:pt x="3854" y="2552"/>
                  </a:moveTo>
                  <a:lnTo>
                    <a:pt x="4463" y="2565"/>
                  </a:lnTo>
                  <a:lnTo>
                    <a:pt x="3854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3454463" y="639686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28"/>
                  </a:moveTo>
                  <a:lnTo>
                    <a:pt x="4279" y="4028"/>
                  </a:lnTo>
                  <a:lnTo>
                    <a:pt x="4279" y="0"/>
                  </a:lnTo>
                  <a:lnTo>
                    <a:pt x="0" y="0"/>
                  </a:lnTo>
                  <a:lnTo>
                    <a:pt x="0" y="402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3454460" y="63969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070"/>
                  </a:moveTo>
                  <a:lnTo>
                    <a:pt x="4282" y="4070"/>
                  </a:lnTo>
                  <a:lnTo>
                    <a:pt x="4282" y="0"/>
                  </a:lnTo>
                  <a:lnTo>
                    <a:pt x="0" y="0"/>
                  </a:lnTo>
                  <a:lnTo>
                    <a:pt x="0" y="40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3458044" y="639694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13"/>
                  </a:moveTo>
                  <a:lnTo>
                    <a:pt x="151" y="4113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411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3458044" y="639698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55"/>
                  </a:moveTo>
                  <a:lnTo>
                    <a:pt x="164" y="4155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41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3458044" y="6397052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2"/>
                  </a:moveTo>
                  <a:lnTo>
                    <a:pt x="164" y="4172"/>
                  </a:lnTo>
                  <a:lnTo>
                    <a:pt x="164" y="0"/>
                  </a:lnTo>
                  <a:lnTo>
                    <a:pt x="0" y="0"/>
                  </a:lnTo>
                  <a:lnTo>
                    <a:pt x="0" y="41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3458044" y="639712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2"/>
                  </a:moveTo>
                  <a:lnTo>
                    <a:pt x="162" y="4172"/>
                  </a:lnTo>
                  <a:lnTo>
                    <a:pt x="162" y="0"/>
                  </a:lnTo>
                  <a:lnTo>
                    <a:pt x="0" y="0"/>
                  </a:lnTo>
                  <a:lnTo>
                    <a:pt x="0" y="417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3458044" y="6397202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3"/>
                  </a:moveTo>
                  <a:lnTo>
                    <a:pt x="160" y="4173"/>
                  </a:lnTo>
                  <a:lnTo>
                    <a:pt x="160" y="0"/>
                  </a:lnTo>
                  <a:lnTo>
                    <a:pt x="0" y="0"/>
                  </a:lnTo>
                  <a:lnTo>
                    <a:pt x="0" y="417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3458044" y="639728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51"/>
                  </a:moveTo>
                  <a:lnTo>
                    <a:pt x="159" y="4251"/>
                  </a:lnTo>
                  <a:lnTo>
                    <a:pt x="159" y="0"/>
                  </a:lnTo>
                  <a:lnTo>
                    <a:pt x="0" y="0"/>
                  </a:lnTo>
                  <a:lnTo>
                    <a:pt x="0" y="425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3458044" y="639744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52"/>
                  </a:moveTo>
                  <a:lnTo>
                    <a:pt x="155" y="4252"/>
                  </a:lnTo>
                  <a:lnTo>
                    <a:pt x="155" y="0"/>
                  </a:lnTo>
                  <a:lnTo>
                    <a:pt x="0" y="0"/>
                  </a:lnTo>
                  <a:lnTo>
                    <a:pt x="0" y="4252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3458044" y="6397597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7"/>
                  </a:moveTo>
                  <a:lnTo>
                    <a:pt x="151" y="4177"/>
                  </a:lnTo>
                  <a:lnTo>
                    <a:pt x="151" y="0"/>
                  </a:lnTo>
                  <a:lnTo>
                    <a:pt x="0" y="0"/>
                  </a:lnTo>
                  <a:lnTo>
                    <a:pt x="0" y="41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3458044" y="639767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8"/>
                  </a:moveTo>
                  <a:lnTo>
                    <a:pt x="150" y="4178"/>
                  </a:lnTo>
                  <a:lnTo>
                    <a:pt x="150" y="0"/>
                  </a:lnTo>
                  <a:lnTo>
                    <a:pt x="0" y="0"/>
                  </a:lnTo>
                  <a:lnTo>
                    <a:pt x="0" y="417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3458044" y="6397760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8"/>
                  </a:moveTo>
                  <a:lnTo>
                    <a:pt x="148" y="4178"/>
                  </a:lnTo>
                  <a:lnTo>
                    <a:pt x="148" y="0"/>
                  </a:lnTo>
                  <a:lnTo>
                    <a:pt x="0" y="0"/>
                  </a:lnTo>
                  <a:lnTo>
                    <a:pt x="0" y="417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3458044" y="639782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79"/>
                  </a:moveTo>
                  <a:lnTo>
                    <a:pt x="147" y="4179"/>
                  </a:lnTo>
                  <a:lnTo>
                    <a:pt x="147" y="0"/>
                  </a:lnTo>
                  <a:lnTo>
                    <a:pt x="0" y="0"/>
                  </a:lnTo>
                  <a:lnTo>
                    <a:pt x="0" y="417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3458044" y="639791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0"/>
                  </a:moveTo>
                  <a:lnTo>
                    <a:pt x="145" y="4180"/>
                  </a:lnTo>
                  <a:lnTo>
                    <a:pt x="145" y="0"/>
                  </a:lnTo>
                  <a:lnTo>
                    <a:pt x="0" y="0"/>
                  </a:lnTo>
                  <a:lnTo>
                    <a:pt x="0" y="41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3458044" y="6398006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1"/>
                  </a:moveTo>
                  <a:lnTo>
                    <a:pt x="143" y="4181"/>
                  </a:lnTo>
                  <a:lnTo>
                    <a:pt x="143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3458044" y="6398088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1"/>
                  </a:moveTo>
                  <a:lnTo>
                    <a:pt x="141" y="4181"/>
                  </a:lnTo>
                  <a:lnTo>
                    <a:pt x="141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3458044" y="639816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2"/>
                  </a:moveTo>
                  <a:lnTo>
                    <a:pt x="139" y="4182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418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3458044" y="6398238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3"/>
                  </a:moveTo>
                  <a:lnTo>
                    <a:pt x="138" y="4183"/>
                  </a:lnTo>
                  <a:lnTo>
                    <a:pt x="138" y="0"/>
                  </a:lnTo>
                  <a:lnTo>
                    <a:pt x="0" y="0"/>
                  </a:lnTo>
                  <a:lnTo>
                    <a:pt x="0" y="418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3458044" y="6398319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4"/>
                  </a:moveTo>
                  <a:lnTo>
                    <a:pt x="136" y="4184"/>
                  </a:lnTo>
                  <a:lnTo>
                    <a:pt x="136" y="0"/>
                  </a:lnTo>
                  <a:lnTo>
                    <a:pt x="0" y="0"/>
                  </a:lnTo>
                  <a:lnTo>
                    <a:pt x="0" y="418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3458044" y="6398401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4"/>
                  </a:moveTo>
                  <a:lnTo>
                    <a:pt x="134" y="4184"/>
                  </a:lnTo>
                  <a:lnTo>
                    <a:pt x="134" y="0"/>
                  </a:lnTo>
                  <a:lnTo>
                    <a:pt x="0" y="0"/>
                  </a:lnTo>
                  <a:lnTo>
                    <a:pt x="0" y="418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3458044" y="6398483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185"/>
                  </a:moveTo>
                  <a:lnTo>
                    <a:pt x="132" y="4185"/>
                  </a:lnTo>
                  <a:lnTo>
                    <a:pt x="132" y="0"/>
                  </a:lnTo>
                  <a:lnTo>
                    <a:pt x="0" y="0"/>
                  </a:lnTo>
                  <a:lnTo>
                    <a:pt x="0" y="418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3458044" y="639856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62"/>
                  </a:moveTo>
                  <a:lnTo>
                    <a:pt x="131" y="4262"/>
                  </a:lnTo>
                  <a:lnTo>
                    <a:pt x="131" y="0"/>
                  </a:lnTo>
                  <a:lnTo>
                    <a:pt x="0" y="0"/>
                  </a:lnTo>
                  <a:lnTo>
                    <a:pt x="0" y="426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3458044" y="639871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0" y="4263"/>
                  </a:moveTo>
                  <a:lnTo>
                    <a:pt x="127" y="4263"/>
                  </a:lnTo>
                  <a:lnTo>
                    <a:pt x="127" y="0"/>
                  </a:lnTo>
                  <a:lnTo>
                    <a:pt x="0" y="0"/>
                  </a:lnTo>
                  <a:lnTo>
                    <a:pt x="0" y="426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3454387" y="63988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356" y="0"/>
                  </a:moveTo>
                  <a:lnTo>
                    <a:pt x="0" y="0"/>
                  </a:lnTo>
                  <a:lnTo>
                    <a:pt x="0" y="152"/>
                  </a:lnTo>
                  <a:lnTo>
                    <a:pt x="0" y="4267"/>
                  </a:lnTo>
                  <a:lnTo>
                    <a:pt x="4356" y="4343"/>
                  </a:lnTo>
                  <a:lnTo>
                    <a:pt x="4356" y="152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3454390" y="639910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1"/>
                  </a:moveTo>
                  <a:lnTo>
                    <a:pt x="4352" y="4191"/>
                  </a:lnTo>
                  <a:lnTo>
                    <a:pt x="4352" y="0"/>
                  </a:lnTo>
                  <a:lnTo>
                    <a:pt x="0" y="0"/>
                  </a:lnTo>
                  <a:lnTo>
                    <a:pt x="0" y="419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3454388" y="6399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2"/>
                  </a:moveTo>
                  <a:lnTo>
                    <a:pt x="4354" y="4192"/>
                  </a:lnTo>
                  <a:lnTo>
                    <a:pt x="4354" y="0"/>
                  </a:lnTo>
                  <a:lnTo>
                    <a:pt x="0" y="0"/>
                  </a:lnTo>
                  <a:lnTo>
                    <a:pt x="0" y="41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3454385" y="63992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3"/>
                  </a:moveTo>
                  <a:lnTo>
                    <a:pt x="4357" y="4193"/>
                  </a:lnTo>
                  <a:lnTo>
                    <a:pt x="4357" y="0"/>
                  </a:ln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3454383" y="63993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360" y="4194"/>
                  </a:lnTo>
                  <a:lnTo>
                    <a:pt x="4360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3454381" y="639942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362" y="4194"/>
                  </a:lnTo>
                  <a:lnTo>
                    <a:pt x="4362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3454376" y="63995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0"/>
                  </a:moveTo>
                  <a:lnTo>
                    <a:pt x="4367" y="4270"/>
                  </a:lnTo>
                  <a:lnTo>
                    <a:pt x="4367" y="0"/>
                  </a:lnTo>
                  <a:lnTo>
                    <a:pt x="0" y="0"/>
                  </a:lnTo>
                  <a:lnTo>
                    <a:pt x="0" y="427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3454373" y="639968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7"/>
                  </a:moveTo>
                  <a:lnTo>
                    <a:pt x="4370" y="4197"/>
                  </a:lnTo>
                  <a:lnTo>
                    <a:pt x="4370" y="0"/>
                  </a:lnTo>
                  <a:lnTo>
                    <a:pt x="0" y="0"/>
                  </a:lnTo>
                  <a:lnTo>
                    <a:pt x="0" y="419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3454370" y="63997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7"/>
                  </a:moveTo>
                  <a:lnTo>
                    <a:pt x="4372" y="4197"/>
                  </a:lnTo>
                  <a:lnTo>
                    <a:pt x="4372" y="0"/>
                  </a:lnTo>
                  <a:lnTo>
                    <a:pt x="0" y="0"/>
                  </a:lnTo>
                  <a:lnTo>
                    <a:pt x="0" y="419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3454368" y="639983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8"/>
                  </a:moveTo>
                  <a:lnTo>
                    <a:pt x="4374" y="4198"/>
                  </a:lnTo>
                  <a:lnTo>
                    <a:pt x="4374" y="0"/>
                  </a:lnTo>
                  <a:lnTo>
                    <a:pt x="0" y="0"/>
                  </a:lnTo>
                  <a:lnTo>
                    <a:pt x="0" y="41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3454366" y="63999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9"/>
                  </a:moveTo>
                  <a:lnTo>
                    <a:pt x="4377" y="4199"/>
                  </a:lnTo>
                  <a:lnTo>
                    <a:pt x="4377" y="0"/>
                  </a:lnTo>
                  <a:lnTo>
                    <a:pt x="0" y="0"/>
                  </a:lnTo>
                  <a:lnTo>
                    <a:pt x="0" y="419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3454363" y="639999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0"/>
                  </a:moveTo>
                  <a:lnTo>
                    <a:pt x="4379" y="4200"/>
                  </a:lnTo>
                  <a:lnTo>
                    <a:pt x="4379" y="0"/>
                  </a:lnTo>
                  <a:lnTo>
                    <a:pt x="0" y="0"/>
                  </a:lnTo>
                  <a:lnTo>
                    <a:pt x="0" y="4200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3454358" y="640007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6"/>
                  </a:moveTo>
                  <a:lnTo>
                    <a:pt x="4384" y="4276"/>
                  </a:lnTo>
                  <a:lnTo>
                    <a:pt x="4384" y="0"/>
                  </a:lnTo>
                  <a:lnTo>
                    <a:pt x="0" y="0"/>
                  </a:lnTo>
                  <a:lnTo>
                    <a:pt x="0" y="427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3454356" y="640022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2"/>
                  </a:moveTo>
                  <a:lnTo>
                    <a:pt x="4386" y="4202"/>
                  </a:lnTo>
                  <a:lnTo>
                    <a:pt x="4386" y="0"/>
                  </a:lnTo>
                  <a:lnTo>
                    <a:pt x="0" y="0"/>
                  </a:lnTo>
                  <a:lnTo>
                    <a:pt x="0" y="420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3454354" y="640030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3"/>
                  </a:moveTo>
                  <a:lnTo>
                    <a:pt x="4388" y="4203"/>
                  </a:lnTo>
                  <a:lnTo>
                    <a:pt x="4388" y="0"/>
                  </a:lnTo>
                  <a:lnTo>
                    <a:pt x="0" y="0"/>
                  </a:lnTo>
                  <a:lnTo>
                    <a:pt x="0" y="4203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3454351" y="640038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3"/>
                  </a:moveTo>
                  <a:lnTo>
                    <a:pt x="4391" y="4203"/>
                  </a:lnTo>
                  <a:lnTo>
                    <a:pt x="4391" y="0"/>
                  </a:lnTo>
                  <a:lnTo>
                    <a:pt x="0" y="0"/>
                  </a:lnTo>
                  <a:lnTo>
                    <a:pt x="0" y="420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3454349" y="64004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4"/>
                  </a:moveTo>
                  <a:lnTo>
                    <a:pt x="4394" y="4204"/>
                  </a:lnTo>
                  <a:lnTo>
                    <a:pt x="4394" y="0"/>
                  </a:lnTo>
                  <a:lnTo>
                    <a:pt x="0" y="0"/>
                  </a:lnTo>
                  <a:lnTo>
                    <a:pt x="0" y="420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3454346" y="64005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5"/>
                  </a:moveTo>
                  <a:lnTo>
                    <a:pt x="4396" y="4205"/>
                  </a:lnTo>
                  <a:lnTo>
                    <a:pt x="4396" y="0"/>
                  </a:lnTo>
                  <a:lnTo>
                    <a:pt x="0" y="0"/>
                  </a:lnTo>
                  <a:lnTo>
                    <a:pt x="0" y="42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3454344" y="640062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6"/>
                  </a:moveTo>
                  <a:lnTo>
                    <a:pt x="4398" y="4206"/>
                  </a:lnTo>
                  <a:lnTo>
                    <a:pt x="4398" y="0"/>
                  </a:lnTo>
                  <a:lnTo>
                    <a:pt x="0" y="0"/>
                  </a:lnTo>
                  <a:lnTo>
                    <a:pt x="0" y="420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3454342" y="640070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6"/>
                  </a:moveTo>
                  <a:lnTo>
                    <a:pt x="4401" y="4206"/>
                  </a:lnTo>
                  <a:lnTo>
                    <a:pt x="4401" y="0"/>
                  </a:lnTo>
                  <a:lnTo>
                    <a:pt x="0" y="0"/>
                  </a:lnTo>
                  <a:lnTo>
                    <a:pt x="0" y="420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3454339" y="640078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7"/>
                  </a:moveTo>
                  <a:lnTo>
                    <a:pt x="4403" y="4207"/>
                  </a:lnTo>
                  <a:lnTo>
                    <a:pt x="4403" y="0"/>
                  </a:lnTo>
                  <a:lnTo>
                    <a:pt x="0" y="0"/>
                  </a:lnTo>
                  <a:lnTo>
                    <a:pt x="0" y="420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3454337" y="640086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8"/>
                  </a:moveTo>
                  <a:lnTo>
                    <a:pt x="4406" y="4208"/>
                  </a:lnTo>
                  <a:lnTo>
                    <a:pt x="4406" y="0"/>
                  </a:lnTo>
                  <a:lnTo>
                    <a:pt x="0" y="0"/>
                  </a:lnTo>
                  <a:lnTo>
                    <a:pt x="0" y="420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3454333" y="64009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82"/>
                  </a:moveTo>
                  <a:lnTo>
                    <a:pt x="4409" y="428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8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3454334" y="64010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78"/>
                  </a:moveTo>
                  <a:lnTo>
                    <a:pt x="4409" y="4278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78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3454334" y="64012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02"/>
                  </a:moveTo>
                  <a:lnTo>
                    <a:pt x="4409" y="420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0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3454324" y="6401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19" y="0"/>
                  </a:moveTo>
                  <a:lnTo>
                    <a:pt x="0" y="0"/>
                  </a:lnTo>
                  <a:lnTo>
                    <a:pt x="0" y="4203"/>
                  </a:lnTo>
                  <a:lnTo>
                    <a:pt x="4419" y="4267"/>
                  </a:lnTo>
                  <a:lnTo>
                    <a:pt x="4419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3454334" y="640150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6"/>
                  </a:moveTo>
                  <a:lnTo>
                    <a:pt x="4409" y="419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3454334" y="64015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4"/>
                  </a:moveTo>
                  <a:lnTo>
                    <a:pt x="4409" y="4194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3454334" y="640166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92"/>
                  </a:moveTo>
                  <a:lnTo>
                    <a:pt x="4409" y="4192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9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3454324" y="64017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4419" y="0"/>
                  </a:moveTo>
                  <a:lnTo>
                    <a:pt x="0" y="0"/>
                  </a:lnTo>
                  <a:lnTo>
                    <a:pt x="0" y="4191"/>
                  </a:lnTo>
                  <a:lnTo>
                    <a:pt x="4419" y="4267"/>
                  </a:lnTo>
                  <a:lnTo>
                    <a:pt x="4419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3454334" y="640190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7"/>
                  </a:moveTo>
                  <a:lnTo>
                    <a:pt x="4409" y="4187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3454334" y="640198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56"/>
                  </a:moveTo>
                  <a:lnTo>
                    <a:pt x="4409" y="425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25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3454334" y="640214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81"/>
                  </a:moveTo>
                  <a:lnTo>
                    <a:pt x="4408" y="4181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3454334" y="64022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251"/>
                  </a:moveTo>
                  <a:lnTo>
                    <a:pt x="4408" y="4251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251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3454334" y="640237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5"/>
                  </a:moveTo>
                  <a:lnTo>
                    <a:pt x="4408" y="4175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3454334" y="64024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3"/>
                  </a:moveTo>
                  <a:lnTo>
                    <a:pt x="4408" y="4173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3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3454334" y="640254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1"/>
                  </a:moveTo>
                  <a:lnTo>
                    <a:pt x="4409" y="4171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7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3454334" y="640260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70"/>
                  </a:moveTo>
                  <a:lnTo>
                    <a:pt x="4408" y="4170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70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3454334" y="64026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8"/>
                  </a:moveTo>
                  <a:lnTo>
                    <a:pt x="4408" y="4168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6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3454334" y="640277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6"/>
                  </a:moveTo>
                  <a:lnTo>
                    <a:pt x="4409" y="4166"/>
                  </a:lnTo>
                  <a:lnTo>
                    <a:pt x="4409" y="0"/>
                  </a:lnTo>
                  <a:lnTo>
                    <a:pt x="0" y="0"/>
                  </a:lnTo>
                  <a:lnTo>
                    <a:pt x="0" y="416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3454334" y="640285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4164"/>
                  </a:moveTo>
                  <a:lnTo>
                    <a:pt x="4408" y="4164"/>
                  </a:lnTo>
                  <a:lnTo>
                    <a:pt x="4408" y="0"/>
                  </a:lnTo>
                  <a:lnTo>
                    <a:pt x="0" y="0"/>
                  </a:lnTo>
                  <a:lnTo>
                    <a:pt x="0" y="416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3455085" y="64107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3424"/>
                  </a:moveTo>
                  <a:lnTo>
                    <a:pt x="3657" y="3424"/>
                  </a:lnTo>
                  <a:lnTo>
                    <a:pt x="3657" y="0"/>
                  </a:lnTo>
                  <a:lnTo>
                    <a:pt x="0" y="0"/>
                  </a:lnTo>
                  <a:lnTo>
                    <a:pt x="0" y="342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3453663" y="6395415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1257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57" y="16840"/>
                  </a:lnTo>
                  <a:close/>
                </a:path>
                <a:path w="5714" h="19685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5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5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78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5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5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57" y="16840"/>
                  </a:lnTo>
                  <a:close/>
                </a:path>
                <a:path w="5714" h="19685">
                  <a:moveTo>
                    <a:pt x="3898" y="2552"/>
                  </a:moveTo>
                  <a:close/>
                </a:path>
                <a:path w="5714" h="19685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5">
                  <a:moveTo>
                    <a:pt x="5143" y="2539"/>
                  </a:moveTo>
                  <a:lnTo>
                    <a:pt x="4978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3454060" y="642367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6"/>
                  </a:lnTo>
                  <a:lnTo>
                    <a:pt x="1333" y="42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3454057" y="642371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6" y="0"/>
                  </a:moveTo>
                  <a:lnTo>
                    <a:pt x="2" y="1453"/>
                  </a:lnTo>
                  <a:lnTo>
                    <a:pt x="0" y="1682"/>
                  </a:lnTo>
                  <a:lnTo>
                    <a:pt x="1528" y="17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3454055" y="64237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80"/>
                  </a:lnTo>
                  <a:lnTo>
                    <a:pt x="1598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3454050" y="642373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6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3454047" y="642375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3454042" y="64237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13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7" y="12"/>
                  </a:lnTo>
                  <a:lnTo>
                    <a:pt x="18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3454040" y="6423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39" y="0"/>
                  </a:moveTo>
                  <a:lnTo>
                    <a:pt x="2" y="2111"/>
                  </a:lnTo>
                  <a:lnTo>
                    <a:pt x="2007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3454037" y="64237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9" y="0"/>
                  </a:moveTo>
                  <a:lnTo>
                    <a:pt x="2" y="2187"/>
                  </a:lnTo>
                  <a:lnTo>
                    <a:pt x="2077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3454032" y="64237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2" y="0"/>
                  </a:moveTo>
                  <a:lnTo>
                    <a:pt x="4" y="2263"/>
                  </a:lnTo>
                  <a:lnTo>
                    <a:pt x="0" y="2425"/>
                  </a:lnTo>
                  <a:lnTo>
                    <a:pt x="2216" y="12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3454030" y="64237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20" y="0"/>
                  </a:moveTo>
                  <a:lnTo>
                    <a:pt x="2" y="2417"/>
                  </a:lnTo>
                  <a:lnTo>
                    <a:pt x="2288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3454025" y="642379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3" y="0"/>
                  </a:moveTo>
                  <a:lnTo>
                    <a:pt x="4" y="2493"/>
                  </a:lnTo>
                  <a:lnTo>
                    <a:pt x="0" y="2654"/>
                  </a:lnTo>
                  <a:lnTo>
                    <a:pt x="2427" y="12"/>
                  </a:lnTo>
                  <a:lnTo>
                    <a:pt x="229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3454019" y="642381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3" y="0"/>
                  </a:moveTo>
                  <a:lnTo>
                    <a:pt x="4" y="2646"/>
                  </a:lnTo>
                  <a:lnTo>
                    <a:pt x="0" y="2807"/>
                  </a:lnTo>
                  <a:lnTo>
                    <a:pt x="2567" y="12"/>
                  </a:lnTo>
                  <a:lnTo>
                    <a:pt x="243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3454015" y="642382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1" y="0"/>
                  </a:moveTo>
                  <a:lnTo>
                    <a:pt x="4" y="2786"/>
                  </a:lnTo>
                  <a:lnTo>
                    <a:pt x="0" y="2947"/>
                  </a:lnTo>
                  <a:lnTo>
                    <a:pt x="2696" y="12"/>
                  </a:lnTo>
                  <a:lnTo>
                    <a:pt x="256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3454012" y="64238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9" y="0"/>
                  </a:moveTo>
                  <a:lnTo>
                    <a:pt x="2" y="2939"/>
                  </a:lnTo>
                  <a:lnTo>
                    <a:pt x="2767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3454007" y="64238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2" y="0"/>
                  </a:moveTo>
                  <a:lnTo>
                    <a:pt x="4" y="3015"/>
                  </a:lnTo>
                  <a:lnTo>
                    <a:pt x="0" y="3176"/>
                  </a:lnTo>
                  <a:lnTo>
                    <a:pt x="2900" y="18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3454003" y="64238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00" y="0"/>
                  </a:moveTo>
                  <a:lnTo>
                    <a:pt x="4" y="3154"/>
                  </a:lnTo>
                  <a:lnTo>
                    <a:pt x="0" y="3315"/>
                  </a:lnTo>
                  <a:lnTo>
                    <a:pt x="2973" y="78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3453993" y="642393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3453981" y="642401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3453988" y="64240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29" y="0"/>
                  </a:moveTo>
                  <a:lnTo>
                    <a:pt x="4" y="3404"/>
                  </a:lnTo>
                  <a:lnTo>
                    <a:pt x="0" y="3565"/>
                  </a:lnTo>
                  <a:lnTo>
                    <a:pt x="3202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3453968" y="64241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7" y="114"/>
                  </a:moveTo>
                  <a:lnTo>
                    <a:pt x="12" y="3492"/>
                  </a:lnTo>
                  <a:lnTo>
                    <a:pt x="12" y="3644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3453978" y="642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23" y="0"/>
                  </a:moveTo>
                  <a:lnTo>
                    <a:pt x="2" y="3619"/>
                  </a:lnTo>
                  <a:lnTo>
                    <a:pt x="3360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3453968" y="642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79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3453966" y="6424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3"/>
                  </a:lnTo>
                  <a:lnTo>
                    <a:pt x="3549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3453963" y="6424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2" y="3868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3453960" y="6424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3453958" y="642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4" y="0"/>
                  </a:moveTo>
                  <a:lnTo>
                    <a:pt x="2" y="3947"/>
                  </a:lnTo>
                  <a:lnTo>
                    <a:pt x="366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3453956" y="6424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4" y="0"/>
                  </a:moveTo>
                  <a:lnTo>
                    <a:pt x="2" y="3990"/>
                  </a:lnTo>
                  <a:lnTo>
                    <a:pt x="3700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3453953" y="6424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2" y="4032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3453951" y="6424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2" y="4075"/>
                  </a:lnTo>
                  <a:lnTo>
                    <a:pt x="3749" y="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3453948" y="6424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3453946" y="6424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3453944" y="6424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3453938" y="642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8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3453934" y="6425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4" y="4090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3453931" y="6425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3453928" y="6425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3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3453926" y="642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3453923" y="6425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3453921" y="6425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3453919" y="6425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3453916" y="6425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3453913" y="642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3453911" y="6425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3453909" y="642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3453906" y="6426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3453904" y="6426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3453899" y="6426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3453894" y="6426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3453879" y="642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3453884" y="6426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3453882" y="6426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3453879" y="6427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3453876" y="6427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3453874" y="6427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3453869" y="642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3453867" y="6427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3453864" y="6427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3453861" y="6427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8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3453859" y="6427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3453857" y="6427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3453852" y="6427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3453849" y="6427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3453847" y="642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3453844" y="6428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3453842" y="6428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3453839" y="6428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3453837" y="642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3453835" y="642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3453832" y="6428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3453829" y="642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3453825" y="642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3453820" y="642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3453817" y="6428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3453803" y="642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3453810" y="642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3453807" y="6429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3453805" y="64293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3453790" y="642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305"/>
                  </a:lnTo>
                  <a:lnTo>
                    <a:pt x="3810" y="165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3453797" y="6429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3453793" y="642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3453790" y="6429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3453785" y="642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2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3453782" y="6430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3453780" y="6430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3453777" y="6430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3453777" y="6430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3453778" y="643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3453778" y="6430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3453779" y="6430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3453779" y="643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3453780" y="6430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3453781" y="6430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3453782" y="643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3453782" y="6431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3453783" y="6431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3453783" y="6431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3453783" y="6431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3453784" y="6431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3453785" y="643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3453785" y="6431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3453786" y="6431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3453786" y="643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3453787" y="643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3453787" y="64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3453788" y="643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3453788" y="6432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3453789" y="643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3453789" y="6432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3453790" y="643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3453791" y="6432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3453791" y="6432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3453792" y="6432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3453792" y="6432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3453793" y="6432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3453793" y="6432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3453794" y="643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3453794" y="6432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3453795" y="6432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3453795" y="6433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3453796" y="6433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3453796" y="6433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3453797" y="6433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3453798" y="6433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3453798" y="6433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3453799" y="6433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3453799" y="6433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3453800" y="643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3453800" y="6433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3453801" y="643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3453802" y="6433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3453802" y="643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3453802" y="6434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3453803" y="6434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3453804" y="6434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3453804" y="6434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3453805" y="6434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3453805" y="643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3453806" y="6434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3453806" y="6434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3453807" y="6434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3453807" y="6434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3453808" y="6434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3453808" y="643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3453809" y="6435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3453809" y="6435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3453810" y="6435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3453811" y="6435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3453811" y="6435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3453812" y="643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3453812" y="64354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3453813" y="6435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3453813" y="6435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3453814" y="6435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3453814" y="643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3453815" y="6435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3453816" y="643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3453824" y="6436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3453832" y="6436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3453839" y="6436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3453847" y="6436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011"/>
                  </a:lnTo>
                  <a:lnTo>
                    <a:pt x="3681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3453854" y="64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3453861" y="6436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8"/>
                  </a:lnTo>
                  <a:lnTo>
                    <a:pt x="3669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3453870" y="6436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3453878" y="6436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3453886" y="643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3453892" y="643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3453907" y="6436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3453915" y="6436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3453929" y="643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3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3453952" y="6437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3453991" y="6437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3871"/>
                  </a:lnTo>
                  <a:lnTo>
                    <a:pt x="355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3454029" y="643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3454099" y="64375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48" y="0"/>
                  </a:moveTo>
                  <a:lnTo>
                    <a:pt x="0" y="3757"/>
                  </a:lnTo>
                  <a:lnTo>
                    <a:pt x="3449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3454137" y="643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3454245" y="643783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06" y="0"/>
                  </a:moveTo>
                  <a:lnTo>
                    <a:pt x="0" y="3603"/>
                  </a:lnTo>
                  <a:lnTo>
                    <a:pt x="330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3454283" y="64379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9" y="0"/>
                  </a:moveTo>
                  <a:lnTo>
                    <a:pt x="0" y="3562"/>
                  </a:lnTo>
                  <a:lnTo>
                    <a:pt x="3270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3454321" y="64379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32" y="0"/>
                  </a:moveTo>
                  <a:lnTo>
                    <a:pt x="0" y="3522"/>
                  </a:lnTo>
                  <a:lnTo>
                    <a:pt x="184" y="3706"/>
                  </a:lnTo>
                  <a:lnTo>
                    <a:pt x="3237" y="379"/>
                  </a:lnTo>
                  <a:lnTo>
                    <a:pt x="323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3454501" y="643839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55"/>
                  </a:moveTo>
                  <a:lnTo>
                    <a:pt x="3048" y="152"/>
                  </a:lnTo>
                  <a:lnTo>
                    <a:pt x="3048" y="0"/>
                  </a:lnTo>
                  <a:lnTo>
                    <a:pt x="0" y="3314"/>
                  </a:lnTo>
                  <a:lnTo>
                    <a:pt x="177" y="3505"/>
                  </a:lnTo>
                  <a:lnTo>
                    <a:pt x="2247" y="3568"/>
                  </a:lnTo>
                  <a:lnTo>
                    <a:pt x="3086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3453212" y="642312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2546" y="0"/>
                  </a:moveTo>
                  <a:lnTo>
                    <a:pt x="1276" y="0"/>
                  </a:lnTo>
                  <a:lnTo>
                    <a:pt x="247" y="990"/>
                  </a:lnTo>
                  <a:lnTo>
                    <a:pt x="0" y="9766"/>
                  </a:lnTo>
                  <a:lnTo>
                    <a:pt x="44" y="18275"/>
                  </a:lnTo>
                  <a:lnTo>
                    <a:pt x="1123" y="19354"/>
                  </a:lnTo>
                  <a:lnTo>
                    <a:pt x="2482" y="19405"/>
                  </a:lnTo>
                  <a:lnTo>
                    <a:pt x="3231" y="19405"/>
                  </a:lnTo>
                  <a:lnTo>
                    <a:pt x="3854" y="19138"/>
                  </a:lnTo>
                  <a:lnTo>
                    <a:pt x="4209" y="18783"/>
                  </a:lnTo>
                  <a:lnTo>
                    <a:pt x="2507" y="18783"/>
                  </a:lnTo>
                  <a:lnTo>
                    <a:pt x="2520" y="18160"/>
                  </a:lnTo>
                  <a:lnTo>
                    <a:pt x="1834" y="18148"/>
                  </a:lnTo>
                  <a:lnTo>
                    <a:pt x="1329" y="17652"/>
                  </a:lnTo>
                  <a:lnTo>
                    <a:pt x="1212" y="16827"/>
                  </a:lnTo>
                  <a:lnTo>
                    <a:pt x="1246" y="9766"/>
                  </a:lnTo>
                  <a:lnTo>
                    <a:pt x="1479" y="1676"/>
                  </a:lnTo>
                  <a:lnTo>
                    <a:pt x="1923" y="1257"/>
                  </a:lnTo>
                  <a:lnTo>
                    <a:pt x="2546" y="1244"/>
                  </a:lnTo>
                  <a:lnTo>
                    <a:pt x="5073" y="1244"/>
                  </a:lnTo>
                  <a:lnTo>
                    <a:pt x="4070" y="139"/>
                  </a:lnTo>
                  <a:lnTo>
                    <a:pt x="2546" y="0"/>
                  </a:lnTo>
                  <a:close/>
                </a:path>
                <a:path w="5714" h="19685">
                  <a:moveTo>
                    <a:pt x="4988" y="16979"/>
                  </a:moveTo>
                  <a:lnTo>
                    <a:pt x="3752" y="16992"/>
                  </a:lnTo>
                  <a:lnTo>
                    <a:pt x="3726" y="17678"/>
                  </a:lnTo>
                  <a:lnTo>
                    <a:pt x="3231" y="18160"/>
                  </a:lnTo>
                  <a:lnTo>
                    <a:pt x="2520" y="18160"/>
                  </a:lnTo>
                  <a:lnTo>
                    <a:pt x="2507" y="18783"/>
                  </a:lnTo>
                  <a:lnTo>
                    <a:pt x="4209" y="18783"/>
                  </a:lnTo>
                  <a:lnTo>
                    <a:pt x="4717" y="18275"/>
                  </a:lnTo>
                  <a:lnTo>
                    <a:pt x="4997" y="17678"/>
                  </a:lnTo>
                  <a:lnTo>
                    <a:pt x="4988" y="16979"/>
                  </a:lnTo>
                  <a:close/>
                </a:path>
                <a:path w="5714" h="19685">
                  <a:moveTo>
                    <a:pt x="5073" y="1244"/>
                  </a:moveTo>
                  <a:lnTo>
                    <a:pt x="2546" y="1244"/>
                  </a:lnTo>
                  <a:lnTo>
                    <a:pt x="3320" y="1308"/>
                  </a:lnTo>
                  <a:lnTo>
                    <a:pt x="3854" y="1904"/>
                  </a:lnTo>
                  <a:lnTo>
                    <a:pt x="3854" y="2552"/>
                  </a:lnTo>
                  <a:lnTo>
                    <a:pt x="4463" y="2565"/>
                  </a:lnTo>
                  <a:lnTo>
                    <a:pt x="3854" y="2590"/>
                  </a:lnTo>
                  <a:lnTo>
                    <a:pt x="3752" y="16992"/>
                  </a:lnTo>
                  <a:lnTo>
                    <a:pt x="4988" y="16979"/>
                  </a:lnTo>
                  <a:lnTo>
                    <a:pt x="4933" y="9766"/>
                  </a:lnTo>
                  <a:lnTo>
                    <a:pt x="5098" y="2552"/>
                  </a:lnTo>
                  <a:lnTo>
                    <a:pt x="4920" y="2552"/>
                  </a:lnTo>
                  <a:lnTo>
                    <a:pt x="5098" y="2540"/>
                  </a:lnTo>
                  <a:lnTo>
                    <a:pt x="5073" y="1244"/>
                  </a:lnTo>
                  <a:close/>
                </a:path>
                <a:path w="5714" h="19685">
                  <a:moveTo>
                    <a:pt x="4362" y="16979"/>
                  </a:moveTo>
                  <a:lnTo>
                    <a:pt x="3752" y="16979"/>
                  </a:lnTo>
                  <a:lnTo>
                    <a:pt x="4362" y="16979"/>
                  </a:lnTo>
                  <a:close/>
                </a:path>
                <a:path w="5714" h="19685">
                  <a:moveTo>
                    <a:pt x="3854" y="2552"/>
                  </a:moveTo>
                  <a:close/>
                </a:path>
                <a:path w="5714" h="19685">
                  <a:moveTo>
                    <a:pt x="3854" y="2552"/>
                  </a:moveTo>
                  <a:lnTo>
                    <a:pt x="4463" y="2565"/>
                  </a:lnTo>
                  <a:lnTo>
                    <a:pt x="3854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3454463" y="64508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3454489" y="64509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5"/>
                  </a:lnTo>
                  <a:lnTo>
                    <a:pt x="9" y="1714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3454498" y="645090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2" y="0"/>
                  </a:moveTo>
                  <a:lnTo>
                    <a:pt x="0" y="1702"/>
                  </a:lnTo>
                  <a:lnTo>
                    <a:pt x="1633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3454501" y="645090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630" y="0"/>
                  </a:moveTo>
                  <a:lnTo>
                    <a:pt x="0" y="1777"/>
                  </a:lnTo>
                  <a:lnTo>
                    <a:pt x="5" y="1929"/>
                  </a:lnTo>
                  <a:lnTo>
                    <a:pt x="1774" y="2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3454507" y="64509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3454510" y="645090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3454517" y="64509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87" y="0"/>
                  </a:moveTo>
                  <a:lnTo>
                    <a:pt x="0" y="2165"/>
                  </a:lnTo>
                  <a:lnTo>
                    <a:pt x="2059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3454519" y="6450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3454522" y="64509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3454529" y="64509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3454531" y="645091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3454538" y="64509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3454544" y="64509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1" y="0"/>
                  </a:moveTo>
                  <a:lnTo>
                    <a:pt x="0" y="2867"/>
                  </a:lnTo>
                  <a:lnTo>
                    <a:pt x="5" y="3020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3454550" y="64509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3454552" y="645099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7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3454559" y="64510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8" y="0"/>
                  </a:moveTo>
                  <a:lnTo>
                    <a:pt x="0" y="3103"/>
                  </a:lnTo>
                  <a:lnTo>
                    <a:pt x="5" y="3256"/>
                  </a:lnTo>
                  <a:lnTo>
                    <a:pt x="2925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3454552" y="645115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3454565" y="645123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3454577" y="64513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68" y="0"/>
                  </a:moveTo>
                  <a:lnTo>
                    <a:pt x="0" y="3344"/>
                  </a:lnTo>
                  <a:lnTo>
                    <a:pt x="5" y="3497"/>
                  </a:lnTo>
                  <a:lnTo>
                    <a:pt x="314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3454578" y="645138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13" y="76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13" y="76"/>
                  </a:lnTo>
                  <a:close/>
                </a:path>
                <a:path w="3810" h="3810">
                  <a:moveTo>
                    <a:pt x="3263" y="114"/>
                  </a:move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3454592" y="64514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3" y="0"/>
                  </a:moveTo>
                  <a:lnTo>
                    <a:pt x="0" y="3545"/>
                  </a:lnTo>
                  <a:lnTo>
                    <a:pt x="3292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3454590" y="6451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3454604" y="6451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708"/>
                  </a:lnTo>
                  <a:lnTo>
                    <a:pt x="5" y="3861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3454610" y="6451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87" y="5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3454612" y="645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3454616" y="645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3454619" y="6451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3454622" y="6452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3454625" y="6452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3454628" y="645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3454631" y="6452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3454634" y="6452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3454637" y="64524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5" y="3956"/>
                  </a:lnTo>
                  <a:lnTo>
                    <a:pt x="3498" y="151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3454643" y="6452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5" y="3958"/>
                  </a:lnTo>
                  <a:lnTo>
                    <a:pt x="3499" y="151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3454649" y="6452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3454652" y="645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3454655" y="645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3454659" y="6452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3454661" y="6453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3454664" y="6453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3454667" y="645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3454670" y="6453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3454673" y="6453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3454676" y="6453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3454679" y="6453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3454682" y="6453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3454685" y="6453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3454692" y="6453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3454692" y="6453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3454706" y="6454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3454709" y="6454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3454712" y="64543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3454716" y="6454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3454719" y="6454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3454721" y="6454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5" y="3979"/>
                  </a:lnTo>
                  <a:lnTo>
                    <a:pt x="3518" y="151"/>
                  </a:lnTo>
                  <a:lnTo>
                    <a:pt x="351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3454727" y="645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454730" y="6454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3454733" y="6454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3454736" y="6454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3454740" y="6455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3454742" y="6455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3454749" y="6455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3454752" y="6455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3454755" y="6455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3454758" y="6455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3454761" y="6455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3454764" y="6455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3454767" y="645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3454770" y="6455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3454773" y="6455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3454776" y="64559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3454782" y="6456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7" y="3991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3454791" y="6456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3454793" y="6456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3454803" y="6456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3454807" y="6456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3454811" y="6456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3454806" y="6456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3454823" y="6456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3454827" y="6456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7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3454836" y="6457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3454840" y="6457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3454848" y="6457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3454852" y="6457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3454855" y="6457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3454859" y="6457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3454863" y="6457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3454868" y="6457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3454872" y="6457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3454876" y="6457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3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3454884" y="6458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3454888" y="6458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3454892" y="6458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3454896" y="6458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3454900" y="6458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3454904" y="6458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3454909" y="645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3454915" y="6458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3454921" y="6458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3454927" y="6458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3454933" y="6458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3454939" y="6458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3454944" y="6459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3454950" y="6459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3454956" y="645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3454963" y="6459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3454969" y="6459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3454974" y="6459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3454980" y="6459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3454986" y="6459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3454993" y="6459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3454998" y="6459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3455004" y="6459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3455010" y="6459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3455016" y="64599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3455023" y="6460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3455028" y="64601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3455034" y="6460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3455040" y="6460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3455046" y="6460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3455052" y="64604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3455057" y="6460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3455063" y="64605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3455069" y="6460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3455076" y="6460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3455082" y="6460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3455087" y="6460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3455093" y="6460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3455099" y="6461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3455105" y="646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3455110" y="646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3455115" y="646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3455120" y="64613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3455126" y="6461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3455131" y="64614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3455137" y="64615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3455142" y="64616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3455147" y="6461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3455151" y="646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3455157" y="646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3455162" y="6461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3455168" y="6462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3455173" y="6462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3455179" y="64621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3455184" y="646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3455189" y="6462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60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3455194" y="64624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3455199" y="64624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3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3455205" y="64625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5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3455211" y="6462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3455216" y="6462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2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3455221" y="6462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70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3455226" y="646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2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3455232" y="6462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3455237" y="6463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3455242" y="646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3455247" y="6463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3455252" y="6463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3455258" y="6463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3455263" y="6463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3455268" y="6463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3455273" y="6463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3455279" y="64635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3455285" y="6463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3455290" y="6463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3455295" y="6463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10" y="3950"/>
                  </a:lnTo>
                  <a:lnTo>
                    <a:pt x="3502" y="144"/>
                  </a:lnTo>
                  <a:lnTo>
                    <a:pt x="3489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3455306" y="646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9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3455311" y="6464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10" y="3956"/>
                  </a:lnTo>
                  <a:lnTo>
                    <a:pt x="3508" y="144"/>
                  </a:lnTo>
                  <a:lnTo>
                    <a:pt x="349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3455322" y="6464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10" y="3960"/>
                  </a:lnTo>
                  <a:lnTo>
                    <a:pt x="3511" y="144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3455333" y="6464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8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3455338" y="6464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3455368" y="64644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93" y="144"/>
                  </a:lnTo>
                  <a:lnTo>
                    <a:pt x="348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3455443" y="646461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418" y="0"/>
                  </a:moveTo>
                  <a:lnTo>
                    <a:pt x="0" y="3725"/>
                  </a:lnTo>
                  <a:lnTo>
                    <a:pt x="3425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3455490" y="64647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79" y="0"/>
                  </a:moveTo>
                  <a:lnTo>
                    <a:pt x="0" y="3682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3455610" y="64649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75" y="0"/>
                  </a:moveTo>
                  <a:lnTo>
                    <a:pt x="0" y="3569"/>
                  </a:lnTo>
                  <a:lnTo>
                    <a:pt x="3280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3455651" y="6464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0" y="0"/>
                  </a:moveTo>
                  <a:lnTo>
                    <a:pt x="0" y="3531"/>
                  </a:lnTo>
                  <a:lnTo>
                    <a:pt x="3246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3455698" y="64650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9" y="0"/>
                  </a:moveTo>
                  <a:lnTo>
                    <a:pt x="0" y="3486"/>
                  </a:lnTo>
                  <a:lnTo>
                    <a:pt x="208" y="3672"/>
                  </a:lnTo>
                  <a:lnTo>
                    <a:pt x="3227" y="381"/>
                  </a:lnTo>
                  <a:lnTo>
                    <a:pt x="319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3455898" y="646546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11" y="2781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42" y="3594"/>
                  </a:lnTo>
                  <a:lnTo>
                    <a:pt x="2438" y="3517"/>
                  </a:lnTo>
                  <a:lnTo>
                    <a:pt x="3111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3453879" y="645029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8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5225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225" y="9664"/>
                  </a:lnTo>
                  <a:close/>
                </a:path>
                <a:path w="6350" h="19685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41" y="14452"/>
                  </a:lnTo>
                  <a:lnTo>
                    <a:pt x="1663" y="12039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14" y="1244"/>
                  </a:lnTo>
                  <a:lnTo>
                    <a:pt x="4821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5">
                  <a:moveTo>
                    <a:pt x="1993" y="16878"/>
                  </a:moveTo>
                  <a:lnTo>
                    <a:pt x="1384" y="16929"/>
                  </a:lnTo>
                  <a:lnTo>
                    <a:pt x="1996" y="16904"/>
                  </a:lnTo>
                  <a:close/>
                </a:path>
                <a:path w="6350" h="19685">
                  <a:moveTo>
                    <a:pt x="1996" y="16904"/>
                  </a:moveTo>
                  <a:lnTo>
                    <a:pt x="1384" y="16929"/>
                  </a:lnTo>
                  <a:lnTo>
                    <a:pt x="1998" y="16929"/>
                  </a:lnTo>
                  <a:close/>
                </a:path>
                <a:path w="6350" h="19685">
                  <a:moveTo>
                    <a:pt x="4821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25" y="9664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1" y="1244"/>
                  </a:ln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0" y="9602"/>
                  </a:lnTo>
                  <a:close/>
                </a:path>
                <a:path w="6350" h="19685">
                  <a:moveTo>
                    <a:pt x="5220" y="9602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3455911" y="64806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17" y="1493"/>
                  </a:lnTo>
                  <a:lnTo>
                    <a:pt x="1378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3455928" y="648063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3" y="0"/>
                  </a:moveTo>
                  <a:lnTo>
                    <a:pt x="0" y="1485"/>
                  </a:lnTo>
                  <a:lnTo>
                    <a:pt x="6" y="1728"/>
                  </a:lnTo>
                  <a:lnTo>
                    <a:pt x="1589" y="4"/>
                  </a:lnTo>
                  <a:lnTo>
                    <a:pt x="1363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3455934" y="648063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2" y="0"/>
                  </a:moveTo>
                  <a:lnTo>
                    <a:pt x="0" y="1713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3455937" y="648063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654" y="0"/>
                  </a:moveTo>
                  <a:lnTo>
                    <a:pt x="0" y="1803"/>
                  </a:lnTo>
                  <a:lnTo>
                    <a:pt x="6" y="1955"/>
                  </a:lnTo>
                  <a:lnTo>
                    <a:pt x="1798" y="2"/>
                  </a:lnTo>
                  <a:lnTo>
                    <a:pt x="165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3455943" y="64806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0" y="0"/>
                  </a:moveTo>
                  <a:lnTo>
                    <a:pt x="0" y="1940"/>
                  </a:lnTo>
                  <a:lnTo>
                    <a:pt x="1852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3455946" y="64806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849" y="0"/>
                  </a:moveTo>
                  <a:lnTo>
                    <a:pt x="0" y="2015"/>
                  </a:lnTo>
                  <a:lnTo>
                    <a:pt x="6" y="2168"/>
                  </a:lnTo>
                  <a:lnTo>
                    <a:pt x="1993" y="2"/>
                  </a:lnTo>
                  <a:lnTo>
                    <a:pt x="184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3455952" y="64806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99" y="0"/>
                  </a:moveTo>
                  <a:lnTo>
                    <a:pt x="0" y="2178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3455955" y="6480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67" y="0"/>
                  </a:moveTo>
                  <a:lnTo>
                    <a:pt x="0" y="2253"/>
                  </a:lnTo>
                  <a:lnTo>
                    <a:pt x="2139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3455958" y="6480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36" y="0"/>
                  </a:moveTo>
                  <a:lnTo>
                    <a:pt x="0" y="2328"/>
                  </a:lnTo>
                  <a:lnTo>
                    <a:pt x="6" y="2481"/>
                  </a:lnTo>
                  <a:lnTo>
                    <a:pt x="2280" y="2"/>
                  </a:lnTo>
                  <a:lnTo>
                    <a:pt x="21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3455965" y="648064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5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3455968" y="648065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4" y="0"/>
                  </a:moveTo>
                  <a:lnTo>
                    <a:pt x="0" y="2566"/>
                  </a:lnTo>
                  <a:lnTo>
                    <a:pt x="6" y="2718"/>
                  </a:lnTo>
                  <a:lnTo>
                    <a:pt x="2498" y="2"/>
                  </a:lnTo>
                  <a:lnTo>
                    <a:pt x="235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3455974" y="648065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92" y="0"/>
                  </a:moveTo>
                  <a:lnTo>
                    <a:pt x="0" y="2716"/>
                  </a:lnTo>
                  <a:lnTo>
                    <a:pt x="6" y="2868"/>
                  </a:lnTo>
                  <a:lnTo>
                    <a:pt x="2636" y="2"/>
                  </a:lnTo>
                  <a:lnTo>
                    <a:pt x="249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3455980" y="64806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29" y="0"/>
                  </a:moveTo>
                  <a:lnTo>
                    <a:pt x="0" y="2866"/>
                  </a:lnTo>
                  <a:lnTo>
                    <a:pt x="6" y="3018"/>
                  </a:lnTo>
                  <a:lnTo>
                    <a:pt x="275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3455987" y="648068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0" y="0"/>
                  </a:moveTo>
                  <a:lnTo>
                    <a:pt x="0" y="2997"/>
                  </a:lnTo>
                  <a:lnTo>
                    <a:pt x="278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3455990" y="648072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86" y="0"/>
                  </a:moveTo>
                  <a:lnTo>
                    <a:pt x="0" y="3036"/>
                  </a:lnTo>
                  <a:lnTo>
                    <a:pt x="6" y="3189"/>
                  </a:lnTo>
                  <a:lnTo>
                    <a:pt x="2863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3455996" y="648079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52" y="0"/>
                  </a:moveTo>
                  <a:lnTo>
                    <a:pt x="0" y="3108"/>
                  </a:lnTo>
                  <a:lnTo>
                    <a:pt x="6" y="3260"/>
                  </a:lnTo>
                  <a:lnTo>
                    <a:pt x="2929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3456000" y="648088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97" y="76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3456000" y="648096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35" y="38"/>
                  </a:moveTo>
                  <a:lnTo>
                    <a:pt x="0" y="3263"/>
                  </a:lnTo>
                  <a:lnTo>
                    <a:pt x="3035" y="38"/>
                  </a:lnTo>
                  <a:close/>
                </a:path>
                <a:path w="3175" h="3810">
                  <a:moveTo>
                    <a:pt x="3086" y="76"/>
                  </a:moveTo>
                  <a:lnTo>
                    <a:pt x="0" y="3340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3456015" y="64810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7" y="0"/>
                  </a:moveTo>
                  <a:lnTo>
                    <a:pt x="0" y="3354"/>
                  </a:lnTo>
                  <a:lnTo>
                    <a:pt x="6" y="3506"/>
                  </a:lnTo>
                  <a:lnTo>
                    <a:pt x="3155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3456013" y="64811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25" y="76"/>
                  </a:moveTo>
                  <a:lnTo>
                    <a:pt x="0" y="3429"/>
                  </a:lnTo>
                  <a:lnTo>
                    <a:pt x="12" y="3581"/>
                  </a:lnTo>
                  <a:lnTo>
                    <a:pt x="3225" y="76"/>
                  </a:lnTo>
                  <a:close/>
                </a:path>
                <a:path w="3810" h="3810">
                  <a:moveTo>
                    <a:pt x="3276" y="114"/>
                  </a:moveTo>
                  <a:lnTo>
                    <a:pt x="12" y="3581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3456031" y="64812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61" y="0"/>
                  </a:moveTo>
                  <a:lnTo>
                    <a:pt x="0" y="3554"/>
                  </a:lnTo>
                  <a:lnTo>
                    <a:pt x="3300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3456025" y="6481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3456044" y="648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716"/>
                  </a:lnTo>
                  <a:lnTo>
                    <a:pt x="6" y="3869"/>
                  </a:lnTo>
                  <a:lnTo>
                    <a:pt x="3454" y="11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3456050" y="6481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757"/>
                  </a:lnTo>
                  <a:lnTo>
                    <a:pt x="3455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3456053" y="6481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1"/>
                  </a:lnTo>
                  <a:lnTo>
                    <a:pt x="3459" y="7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3456056" y="6481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2" y="7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3456059" y="6481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7" y="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3456062" y="6481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1" y="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3456066" y="6481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5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3456068" y="6481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9" y="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3456072" y="6482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3456075" y="6482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7" y="7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3456078" y="6482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6" y="3950"/>
                  </a:lnTo>
                  <a:lnTo>
                    <a:pt x="3498" y="143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3456084" y="6482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6" y="3958"/>
                  </a:lnTo>
                  <a:lnTo>
                    <a:pt x="3505" y="145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3456091" y="6482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3456094" y="6482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3456097" y="6482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3456100" y="6482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3456104" y="6482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3456107" y="64828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3456110" y="6482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3456113" y="6482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3456116" y="6483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3456119" y="6483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3456122" y="6483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3456125" y="6483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3456129" y="648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6" y="3973"/>
                  </a:lnTo>
                  <a:lnTo>
                    <a:pt x="3513" y="151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3456135" y="6483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6" y="3975"/>
                  </a:lnTo>
                  <a:lnTo>
                    <a:pt x="3515" y="151"/>
                  </a:lnTo>
                  <a:lnTo>
                    <a:pt x="350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3456140" y="6483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3456151" y="6483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3456154" y="6484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3456157" y="648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3456160" y="6484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3456164" y="6484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3456167" y="6484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6" y="3981"/>
                  </a:lnTo>
                  <a:lnTo>
                    <a:pt x="3521" y="151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3456172" y="6484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3456176" y="64845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3456179" y="6484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3456182" y="64847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3456185" y="6484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3456189" y="6484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6" y="3986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3456195" y="6485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3456198" y="64850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3456201" y="6485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3456204" y="6485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3456208" y="6485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3456211" y="64854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3456214" y="6485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3456217" y="6485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3456220" y="6485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3456224" y="6485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3456230" y="6485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7" y="3992"/>
                  </a:lnTo>
                  <a:lnTo>
                    <a:pt x="3532" y="151"/>
                  </a:lnTo>
                  <a:lnTo>
                    <a:pt x="3525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3456238" y="6486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3456241" y="6486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3456250" y="6486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3456254" y="6486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3456258" y="648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3456254" y="6486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3456271" y="6486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3456275" y="6486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3456283" y="6486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3456287" y="6486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3456295" y="6487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3456300" y="6487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3456304" y="6487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3456307" y="6487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3456311" y="648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3456315" y="6487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3456320" y="64875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3456324" y="6487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3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3456332" y="6487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3456336" y="6487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3456340" y="6487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3456344" y="6488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3456348" y="6488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3456352" y="648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3456358" y="6488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3456363" y="6488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3456369" y="6488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3456375" y="6488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3456380" y="6488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3456387" y="6488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3456393" y="6488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3456398" y="6488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3456404" y="648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3456409" y="6488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3456416" y="6489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3456422" y="6489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3456428" y="64892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3456434" y="6489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3456439" y="6489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3456446" y="6489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3456452" y="6489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3456458" y="6489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3456464" y="6489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3456470" y="6489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3456476" y="6489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3456482" y="6489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3456488" y="6489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3456494" y="6490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3456500" y="6490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3456505" y="6490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3456511" y="6490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3456517" y="64903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3456522" y="6490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3456529" y="6490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3456535" y="649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3456541" y="6490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3456546" y="6490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3456552" y="6490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3456558" y="6490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3456563" y="6490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3456568" y="6491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3456573" y="6491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3456578" y="6491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3456584" y="6491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3456589" y="6491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3456595" y="6491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3456600" y="6491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3456606" y="6491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3456610" y="649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3456615" y="6491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3456620" y="6491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3456625" y="6491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3456631" y="6491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3456637" y="6492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3456642" y="6492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60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3456647" y="6492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1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3456652" y="6492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2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3456658" y="6492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3456663" y="6492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3456668" y="6492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3456673" y="6492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3456679" y="6492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3456685" y="649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3456690" y="6492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3456695" y="6492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3456700" y="6492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3456705" y="6493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3456710" y="6493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3456715" y="6493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3456721" y="6493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3456726" y="6493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3456732" y="6493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3456737" y="6493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3456742" y="6493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10" y="3932"/>
                  </a:lnTo>
                  <a:lnTo>
                    <a:pt x="3484" y="1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3456752" y="6493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3456758" y="6493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0" y="3935"/>
                  </a:lnTo>
                  <a:lnTo>
                    <a:pt x="3487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3456769" y="6493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0" y="3937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3456779" y="6494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3456785" y="6494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3456810" y="64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73" y="146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3456891" y="64943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92" y="0"/>
                  </a:moveTo>
                  <a:lnTo>
                    <a:pt x="0" y="3696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3456925" y="649444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63" y="0"/>
                  </a:moveTo>
                  <a:lnTo>
                    <a:pt x="0" y="3665"/>
                  </a:lnTo>
                  <a:lnTo>
                    <a:pt x="3381" y="223"/>
                  </a:lnTo>
                  <a:lnTo>
                    <a:pt x="336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3457054" y="64946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3" y="0"/>
                  </a:moveTo>
                  <a:lnTo>
                    <a:pt x="0" y="3545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3457094" y="64947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19" y="0"/>
                  </a:moveTo>
                  <a:lnTo>
                    <a:pt x="0" y="3508"/>
                  </a:lnTo>
                  <a:lnTo>
                    <a:pt x="3225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3457142" y="649483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8" y="0"/>
                  </a:moveTo>
                  <a:lnTo>
                    <a:pt x="0" y="3464"/>
                  </a:lnTo>
                  <a:lnTo>
                    <a:pt x="209" y="3647"/>
                  </a:lnTo>
                  <a:lnTo>
                    <a:pt x="3210" y="377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3457346" y="64952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36" y="1714"/>
                  </a:moveTo>
                  <a:lnTo>
                    <a:pt x="3009" y="139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55" y="3568"/>
                  </a:lnTo>
                  <a:lnTo>
                    <a:pt x="2425" y="3505"/>
                  </a:lnTo>
                  <a:lnTo>
                    <a:pt x="3098" y="2768"/>
                  </a:lnTo>
                  <a:lnTo>
                    <a:pt x="3136" y="17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3455327" y="648002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1993" y="16878"/>
                  </a:moveTo>
                  <a:lnTo>
                    <a:pt x="977" y="16979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84" y="17589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5">
                  <a:moveTo>
                    <a:pt x="1384" y="16929"/>
                  </a:moveTo>
                  <a:lnTo>
                    <a:pt x="774" y="16979"/>
                  </a:lnTo>
                  <a:lnTo>
                    <a:pt x="1384" y="16929"/>
                  </a:lnTo>
                  <a:close/>
                </a:path>
                <a:path w="6350" h="19685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609" y="14541"/>
                  </a:lnTo>
                  <a:lnTo>
                    <a:pt x="739" y="16776"/>
                  </a:lnTo>
                  <a:lnTo>
                    <a:pt x="774" y="16979"/>
                  </a:lnTo>
                  <a:lnTo>
                    <a:pt x="1871" y="16865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5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5">
                  <a:moveTo>
                    <a:pt x="3975" y="9664"/>
                  </a:moveTo>
                  <a:close/>
                </a:path>
                <a:path w="6350" h="19685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5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5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3454688" y="6663391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461" y="0"/>
                  </a:moveTo>
                  <a:lnTo>
                    <a:pt x="752" y="1771"/>
                  </a:lnTo>
                  <a:lnTo>
                    <a:pt x="54" y="4933"/>
                  </a:lnTo>
                  <a:lnTo>
                    <a:pt x="0" y="7030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3454654" y="6662651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9" y="0"/>
                  </a:moveTo>
                  <a:lnTo>
                    <a:pt x="1676" y="289"/>
                  </a:lnTo>
                  <a:lnTo>
                    <a:pt x="1528" y="658"/>
                  </a:lnTo>
                  <a:lnTo>
                    <a:pt x="31" y="7857"/>
                  </a:lnTo>
                  <a:lnTo>
                    <a:pt x="0" y="9087"/>
                  </a:lnTo>
                  <a:lnTo>
                    <a:pt x="188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3454644" y="6662526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1990" y="0"/>
                  </a:moveTo>
                  <a:lnTo>
                    <a:pt x="1880" y="149"/>
                  </a:lnTo>
                  <a:lnTo>
                    <a:pt x="11" y="9142"/>
                  </a:lnTo>
                  <a:lnTo>
                    <a:pt x="0" y="9575"/>
                  </a:lnTo>
                  <a:lnTo>
                    <a:pt x="199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3454644" y="666225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3" y="0"/>
                  </a:moveTo>
                  <a:lnTo>
                    <a:pt x="1990" y="274"/>
                  </a:lnTo>
                  <a:lnTo>
                    <a:pt x="0" y="9851"/>
                  </a:lnTo>
                  <a:lnTo>
                    <a:pt x="41" y="10349"/>
                  </a:lnTo>
                  <a:lnTo>
                    <a:pt x="219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3454686" y="666209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4" y="0"/>
                  </a:moveTo>
                  <a:lnTo>
                    <a:pt x="2154" y="149"/>
                  </a:lnTo>
                  <a:lnTo>
                    <a:pt x="0" y="10510"/>
                  </a:lnTo>
                  <a:lnTo>
                    <a:pt x="28" y="10752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3454711" y="666184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4" y="0"/>
                  </a:moveTo>
                  <a:lnTo>
                    <a:pt x="2222" y="274"/>
                  </a:lnTo>
                  <a:lnTo>
                    <a:pt x="0" y="10964"/>
                  </a:lnTo>
                  <a:lnTo>
                    <a:pt x="67" y="11336"/>
                  </a:lnTo>
                  <a:lnTo>
                    <a:pt x="242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3454785" y="666167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2367" y="149"/>
                  </a:lnTo>
                  <a:lnTo>
                    <a:pt x="0" y="11538"/>
                  </a:lnTo>
                  <a:lnTo>
                    <a:pt x="41" y="11718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3454819" y="666154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5" y="0"/>
                  </a:moveTo>
                  <a:lnTo>
                    <a:pt x="2425" y="149"/>
                  </a:lnTo>
                  <a:lnTo>
                    <a:pt x="0" y="11814"/>
                  </a:lnTo>
                  <a:lnTo>
                    <a:pt x="41" y="11994"/>
                  </a:lnTo>
                  <a:lnTo>
                    <a:pt x="253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3454861" y="666127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5" y="0"/>
                  </a:moveTo>
                  <a:lnTo>
                    <a:pt x="2493" y="274"/>
                  </a:lnTo>
                  <a:lnTo>
                    <a:pt x="0" y="12268"/>
                  </a:lnTo>
                  <a:lnTo>
                    <a:pt x="76" y="12599"/>
                  </a:lnTo>
                  <a:lnTo>
                    <a:pt x="269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3454939" y="666111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2621" y="149"/>
                  </a:lnTo>
                  <a:lnTo>
                    <a:pt x="0" y="12760"/>
                  </a:lnTo>
                  <a:lnTo>
                    <a:pt x="41" y="12939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3454973" y="666086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679" y="274"/>
                  </a:lnTo>
                  <a:lnTo>
                    <a:pt x="0" y="13161"/>
                  </a:lnTo>
                  <a:lnTo>
                    <a:pt x="76" y="13492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3455056" y="6660571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8" y="0"/>
                  </a:moveTo>
                  <a:lnTo>
                    <a:pt x="2815" y="274"/>
                  </a:lnTo>
                  <a:lnTo>
                    <a:pt x="0" y="13819"/>
                  </a:lnTo>
                  <a:lnTo>
                    <a:pt x="76" y="14150"/>
                  </a:lnTo>
                  <a:lnTo>
                    <a:pt x="301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3455133" y="666029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3" y="0"/>
                  </a:moveTo>
                  <a:lnTo>
                    <a:pt x="2941" y="274"/>
                  </a:lnTo>
                  <a:lnTo>
                    <a:pt x="0" y="14424"/>
                  </a:lnTo>
                  <a:lnTo>
                    <a:pt x="76" y="14754"/>
                  </a:lnTo>
                  <a:lnTo>
                    <a:pt x="3143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3455210" y="666014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9" y="0"/>
                  </a:moveTo>
                  <a:lnTo>
                    <a:pt x="3069" y="149"/>
                  </a:lnTo>
                  <a:lnTo>
                    <a:pt x="0" y="14915"/>
                  </a:lnTo>
                  <a:lnTo>
                    <a:pt x="41" y="15095"/>
                  </a:lnTo>
                  <a:lnTo>
                    <a:pt x="3179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3455245" y="665989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7"/>
                  </a:lnTo>
                  <a:lnTo>
                    <a:pt x="76" y="15648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3455321" y="6659617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53" y="274"/>
                  </a:lnTo>
                  <a:lnTo>
                    <a:pt x="0" y="15922"/>
                  </a:lnTo>
                  <a:lnTo>
                    <a:pt x="76" y="16252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3455403" y="665932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27"/>
                  </a:lnTo>
                  <a:lnTo>
                    <a:pt x="3390" y="279"/>
                  </a:lnTo>
                  <a:lnTo>
                    <a:pt x="0" y="16586"/>
                  </a:lnTo>
                  <a:lnTo>
                    <a:pt x="25" y="16725"/>
                  </a:lnTo>
                  <a:lnTo>
                    <a:pt x="76" y="1691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3455479" y="665916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52"/>
                  </a:lnTo>
                  <a:lnTo>
                    <a:pt x="0" y="17068"/>
                  </a:lnTo>
                  <a:lnTo>
                    <a:pt x="25" y="1722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3455572" y="66590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9" y="0"/>
                  </a:moveTo>
                  <a:lnTo>
                    <a:pt x="3605" y="141"/>
                  </a:lnTo>
                  <a:lnTo>
                    <a:pt x="0" y="17483"/>
                  </a:lnTo>
                  <a:lnTo>
                    <a:pt x="102" y="17688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3455670" y="665880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70" y="215"/>
                  </a:lnTo>
                  <a:lnTo>
                    <a:pt x="0" y="17907"/>
                  </a:lnTo>
                  <a:lnTo>
                    <a:pt x="101" y="18110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3455834" y="665871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4" y="0"/>
                  </a:moveTo>
                  <a:lnTo>
                    <a:pt x="0" y="18307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3455873" y="66585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16" y="10985"/>
                  </a:lnTo>
                  <a:lnTo>
                    <a:pt x="1905" y="10045"/>
                  </a:lnTo>
                  <a:lnTo>
                    <a:pt x="2235" y="8915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3456041" y="66583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10" y="0"/>
                  </a:moveTo>
                  <a:lnTo>
                    <a:pt x="3935" y="141"/>
                  </a:lnTo>
                  <a:lnTo>
                    <a:pt x="2085" y="9038"/>
                  </a:lnTo>
                  <a:lnTo>
                    <a:pt x="2545" y="7524"/>
                  </a:lnTo>
                  <a:lnTo>
                    <a:pt x="4110" y="0"/>
                  </a:lnTo>
                  <a:close/>
                </a:path>
                <a:path w="4445" h="19684">
                  <a:moveTo>
                    <a:pt x="1647" y="11145"/>
                  </a:moveTo>
                  <a:lnTo>
                    <a:pt x="0" y="19072"/>
                  </a:lnTo>
                  <a:lnTo>
                    <a:pt x="102" y="19276"/>
                  </a:lnTo>
                  <a:lnTo>
                    <a:pt x="1614" y="12002"/>
                  </a:lnTo>
                  <a:lnTo>
                    <a:pt x="1647" y="1114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3456143" y="66582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42" y="7603"/>
                  </a:lnTo>
                  <a:lnTo>
                    <a:pt x="2586" y="7128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12" y="12078"/>
                  </a:moveTo>
                  <a:lnTo>
                    <a:pt x="0" y="19353"/>
                  </a:lnTo>
                  <a:lnTo>
                    <a:pt x="1507" y="12481"/>
                  </a:lnTo>
                  <a:lnTo>
                    <a:pt x="1512" y="1207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3456190" y="66582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3" y="7133"/>
                  </a:lnTo>
                  <a:lnTo>
                    <a:pt x="2699" y="6906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55" y="12510"/>
                  </a:moveTo>
                  <a:lnTo>
                    <a:pt x="0" y="19511"/>
                  </a:lnTo>
                  <a:lnTo>
                    <a:pt x="1488" y="12732"/>
                  </a:lnTo>
                  <a:lnTo>
                    <a:pt x="1455" y="1251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3456246" y="665814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3" y="6983"/>
                  </a:lnTo>
                  <a:lnTo>
                    <a:pt x="2770" y="6755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32" y="12809"/>
                  </a:moveTo>
                  <a:lnTo>
                    <a:pt x="0" y="19700"/>
                  </a:lnTo>
                  <a:lnTo>
                    <a:pt x="1465" y="13031"/>
                  </a:lnTo>
                  <a:lnTo>
                    <a:pt x="1432" y="1280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3456301" y="66580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3" y="0"/>
                  </a:moveTo>
                  <a:lnTo>
                    <a:pt x="2714" y="6833"/>
                  </a:lnTo>
                  <a:lnTo>
                    <a:pt x="2840" y="6605"/>
                  </a:lnTo>
                  <a:lnTo>
                    <a:pt x="4213" y="0"/>
                  </a:lnTo>
                  <a:close/>
                </a:path>
                <a:path w="4445" h="20320">
                  <a:moveTo>
                    <a:pt x="1409" y="13108"/>
                  </a:moveTo>
                  <a:lnTo>
                    <a:pt x="0" y="19888"/>
                  </a:lnTo>
                  <a:lnTo>
                    <a:pt x="1442" y="13329"/>
                  </a:lnTo>
                  <a:lnTo>
                    <a:pt x="1409" y="1310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3456348" y="66580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3" y="6707"/>
                  </a:lnTo>
                  <a:lnTo>
                    <a:pt x="2899" y="6479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0" y="13359"/>
                  </a:moveTo>
                  <a:lnTo>
                    <a:pt x="0" y="20046"/>
                  </a:lnTo>
                  <a:lnTo>
                    <a:pt x="1423" y="13580"/>
                  </a:lnTo>
                  <a:lnTo>
                    <a:pt x="1390" y="1335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3456406" y="665792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7" y="0"/>
                  </a:moveTo>
                  <a:lnTo>
                    <a:pt x="2846" y="6551"/>
                  </a:lnTo>
                  <a:lnTo>
                    <a:pt x="2972" y="6324"/>
                  </a:lnTo>
                  <a:lnTo>
                    <a:pt x="4287" y="0"/>
                  </a:lnTo>
                  <a:close/>
                </a:path>
                <a:path w="4445" h="20954">
                  <a:moveTo>
                    <a:pt x="1366" y="13668"/>
                  </a:moveTo>
                  <a:lnTo>
                    <a:pt x="0" y="20242"/>
                  </a:lnTo>
                  <a:lnTo>
                    <a:pt x="1399" y="13890"/>
                  </a:lnTo>
                  <a:lnTo>
                    <a:pt x="1366" y="13668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3456452" y="66578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9" y="0"/>
                  </a:moveTo>
                  <a:lnTo>
                    <a:pt x="2905" y="6426"/>
                  </a:lnTo>
                  <a:lnTo>
                    <a:pt x="3031" y="6198"/>
                  </a:lnTo>
                  <a:lnTo>
                    <a:pt x="4319" y="0"/>
                  </a:lnTo>
                  <a:close/>
                </a:path>
                <a:path w="4445" h="20954">
                  <a:moveTo>
                    <a:pt x="1347" y="13918"/>
                  </a:moveTo>
                  <a:lnTo>
                    <a:pt x="0" y="20399"/>
                  </a:lnTo>
                  <a:lnTo>
                    <a:pt x="1380" y="14139"/>
                  </a:lnTo>
                  <a:lnTo>
                    <a:pt x="1347" y="13918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3456508" y="66578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5" y="6226"/>
                  </a:lnTo>
                  <a:lnTo>
                    <a:pt x="3101" y="5999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24" y="14168"/>
                  </a:moveTo>
                  <a:lnTo>
                    <a:pt x="0" y="20539"/>
                  </a:lnTo>
                  <a:lnTo>
                    <a:pt x="1357" y="14390"/>
                  </a:lnTo>
                  <a:lnTo>
                    <a:pt x="1324" y="14168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3456555" y="665781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4" y="6051"/>
                  </a:lnTo>
                  <a:lnTo>
                    <a:pt x="3140" y="5921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05" y="14370"/>
                  </a:moveTo>
                  <a:lnTo>
                    <a:pt x="0" y="20648"/>
                  </a:lnTo>
                  <a:lnTo>
                    <a:pt x="1337" y="14592"/>
                  </a:lnTo>
                  <a:lnTo>
                    <a:pt x="1305" y="143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3456618" y="6657782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4"/>
                  </a:lnTo>
                  <a:lnTo>
                    <a:pt x="3077" y="5955"/>
                  </a:lnTo>
                  <a:lnTo>
                    <a:pt x="3252" y="580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74" y="14627"/>
                  </a:moveTo>
                  <a:lnTo>
                    <a:pt x="0" y="20757"/>
                  </a:lnTo>
                  <a:lnTo>
                    <a:pt x="1334" y="15035"/>
                  </a:lnTo>
                  <a:lnTo>
                    <a:pt x="1274" y="14627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3456742" y="6657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4"/>
                  </a:lnTo>
                  <a:lnTo>
                    <a:pt x="3131" y="5841"/>
                  </a:lnTo>
                  <a:lnTo>
                    <a:pt x="3307" y="5694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11" y="15076"/>
                  </a:moveTo>
                  <a:lnTo>
                    <a:pt x="0" y="20904"/>
                  </a:lnTo>
                  <a:lnTo>
                    <a:pt x="1271" y="15484"/>
                  </a:lnTo>
                  <a:lnTo>
                    <a:pt x="1211" y="15076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3456864" y="665772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49" y="15502"/>
                  </a:moveTo>
                  <a:lnTo>
                    <a:pt x="0" y="21032"/>
                  </a:lnTo>
                  <a:lnTo>
                    <a:pt x="1198" y="15648"/>
                  </a:lnTo>
                  <a:lnTo>
                    <a:pt x="1149" y="1550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3456931" y="665771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213" y="5651"/>
                  </a:lnTo>
                  <a:lnTo>
                    <a:pt x="4467" y="0"/>
                  </a:lnTo>
                  <a:close/>
                </a:path>
                <a:path w="5079" h="21590">
                  <a:moveTo>
                    <a:pt x="1131" y="15667"/>
                  </a:moveTo>
                  <a:lnTo>
                    <a:pt x="0" y="21110"/>
                  </a:lnTo>
                  <a:lnTo>
                    <a:pt x="1183" y="15798"/>
                  </a:lnTo>
                  <a:lnTo>
                    <a:pt x="1131" y="1566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3456987" y="665769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38" y="5600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19" y="15793"/>
                  </a:moveTo>
                  <a:lnTo>
                    <a:pt x="0" y="21176"/>
                  </a:lnTo>
                  <a:lnTo>
                    <a:pt x="1170" y="15925"/>
                  </a:lnTo>
                  <a:lnTo>
                    <a:pt x="1119" y="1579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3457053" y="66576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7" y="0"/>
                  </a:moveTo>
                  <a:lnTo>
                    <a:pt x="3267" y="5539"/>
                  </a:lnTo>
                  <a:lnTo>
                    <a:pt x="4497" y="0"/>
                  </a:lnTo>
                  <a:close/>
                </a:path>
                <a:path w="5079" h="21590">
                  <a:moveTo>
                    <a:pt x="1104" y="15943"/>
                  </a:moveTo>
                  <a:lnTo>
                    <a:pt x="0" y="21254"/>
                  </a:lnTo>
                  <a:lnTo>
                    <a:pt x="1155" y="16075"/>
                  </a:lnTo>
                  <a:lnTo>
                    <a:pt x="1104" y="15943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3457109" y="66576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1" y="0"/>
                  </a:moveTo>
                  <a:lnTo>
                    <a:pt x="3291" y="5487"/>
                  </a:lnTo>
                  <a:lnTo>
                    <a:pt x="4511" y="0"/>
                  </a:lnTo>
                  <a:close/>
                </a:path>
                <a:path w="5079" h="21590">
                  <a:moveTo>
                    <a:pt x="1091" y="16069"/>
                  </a:moveTo>
                  <a:lnTo>
                    <a:pt x="0" y="21320"/>
                  </a:lnTo>
                  <a:lnTo>
                    <a:pt x="1142" y="16201"/>
                  </a:lnTo>
                  <a:lnTo>
                    <a:pt x="1091" y="1606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3457178" y="665764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1" y="5424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5" y="16225"/>
                  </a:moveTo>
                  <a:lnTo>
                    <a:pt x="0" y="21401"/>
                  </a:lnTo>
                  <a:lnTo>
                    <a:pt x="1127" y="16357"/>
                  </a:lnTo>
                  <a:lnTo>
                    <a:pt x="1075" y="1622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3457233" y="66576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1" y="0"/>
                  </a:moveTo>
                  <a:lnTo>
                    <a:pt x="3345" y="5372"/>
                  </a:lnTo>
                  <a:lnTo>
                    <a:pt x="4541" y="0"/>
                  </a:lnTo>
                  <a:close/>
                </a:path>
                <a:path w="5079" h="21590">
                  <a:moveTo>
                    <a:pt x="1063" y="16352"/>
                  </a:moveTo>
                  <a:lnTo>
                    <a:pt x="0" y="21466"/>
                  </a:lnTo>
                  <a:lnTo>
                    <a:pt x="1114" y="16483"/>
                  </a:lnTo>
                  <a:lnTo>
                    <a:pt x="1063" y="16352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3457300" y="665760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4" y="5311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48" y="16502"/>
                  </a:moveTo>
                  <a:lnTo>
                    <a:pt x="0" y="21544"/>
                  </a:lnTo>
                  <a:lnTo>
                    <a:pt x="1099" y="16634"/>
                  </a:lnTo>
                  <a:lnTo>
                    <a:pt x="1048" y="1650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3457366" y="66575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403" y="5250"/>
                  </a:lnTo>
                  <a:lnTo>
                    <a:pt x="4574" y="0"/>
                  </a:lnTo>
                  <a:close/>
                </a:path>
                <a:path w="5079" h="22225">
                  <a:moveTo>
                    <a:pt x="1033" y="16652"/>
                  </a:moveTo>
                  <a:lnTo>
                    <a:pt x="0" y="21623"/>
                  </a:lnTo>
                  <a:lnTo>
                    <a:pt x="1084" y="16784"/>
                  </a:lnTo>
                  <a:lnTo>
                    <a:pt x="1033" y="1665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3457422" y="66575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28" y="5199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020" y="16779"/>
                  </a:moveTo>
                  <a:lnTo>
                    <a:pt x="0" y="21689"/>
                  </a:lnTo>
                  <a:lnTo>
                    <a:pt x="1072" y="16911"/>
                  </a:lnTo>
                  <a:lnTo>
                    <a:pt x="1020" y="167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3457488" y="66575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4" y="0"/>
                  </a:moveTo>
                  <a:lnTo>
                    <a:pt x="3457" y="5138"/>
                  </a:lnTo>
                  <a:lnTo>
                    <a:pt x="4604" y="0"/>
                  </a:lnTo>
                  <a:close/>
                </a:path>
                <a:path w="5079" h="22225">
                  <a:moveTo>
                    <a:pt x="1005" y="16929"/>
                  </a:moveTo>
                  <a:lnTo>
                    <a:pt x="0" y="21767"/>
                  </a:lnTo>
                  <a:lnTo>
                    <a:pt x="1057" y="17061"/>
                  </a:lnTo>
                  <a:lnTo>
                    <a:pt x="1005" y="1692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3457546" y="66575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482" y="5084"/>
                  </a:lnTo>
                  <a:lnTo>
                    <a:pt x="4618" y="0"/>
                  </a:lnTo>
                  <a:close/>
                </a:path>
                <a:path w="5079" h="22225">
                  <a:moveTo>
                    <a:pt x="992" y="17060"/>
                  </a:moveTo>
                  <a:lnTo>
                    <a:pt x="0" y="21835"/>
                  </a:lnTo>
                  <a:lnTo>
                    <a:pt x="1044" y="17192"/>
                  </a:lnTo>
                  <a:lnTo>
                    <a:pt x="992" y="17060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3457613" y="66575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4" y="0"/>
                  </a:moveTo>
                  <a:lnTo>
                    <a:pt x="4551" y="34"/>
                  </a:lnTo>
                  <a:lnTo>
                    <a:pt x="3511" y="5038"/>
                  </a:lnTo>
                  <a:lnTo>
                    <a:pt x="3687" y="4891"/>
                  </a:lnTo>
                  <a:lnTo>
                    <a:pt x="4704" y="0"/>
                  </a:lnTo>
                  <a:close/>
                </a:path>
                <a:path w="5079" h="22225">
                  <a:moveTo>
                    <a:pt x="977" y="17226"/>
                  </a:moveTo>
                  <a:lnTo>
                    <a:pt x="0" y="21929"/>
                  </a:lnTo>
                  <a:lnTo>
                    <a:pt x="1091" y="17377"/>
                  </a:lnTo>
                  <a:lnTo>
                    <a:pt x="977" y="1722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3457735" y="6657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3" y="0"/>
                  </a:moveTo>
                  <a:lnTo>
                    <a:pt x="4581" y="34"/>
                  </a:lnTo>
                  <a:lnTo>
                    <a:pt x="3564" y="4926"/>
                  </a:lnTo>
                  <a:lnTo>
                    <a:pt x="3740" y="4779"/>
                  </a:lnTo>
                  <a:lnTo>
                    <a:pt x="4733" y="0"/>
                  </a:lnTo>
                  <a:close/>
                </a:path>
                <a:path w="5079" h="22225">
                  <a:moveTo>
                    <a:pt x="969" y="17411"/>
                  </a:moveTo>
                  <a:lnTo>
                    <a:pt x="0" y="22073"/>
                  </a:lnTo>
                  <a:lnTo>
                    <a:pt x="1085" y="17547"/>
                  </a:lnTo>
                  <a:lnTo>
                    <a:pt x="969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3457854" y="66574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079" y="17729"/>
                  </a:moveTo>
                  <a:lnTo>
                    <a:pt x="965" y="17589"/>
                  </a:lnTo>
                  <a:lnTo>
                    <a:pt x="0" y="22225"/>
                  </a:lnTo>
                  <a:lnTo>
                    <a:pt x="1079" y="17729"/>
                  </a:lnTo>
                  <a:close/>
                </a:path>
                <a:path w="5079" h="22859">
                  <a:moveTo>
                    <a:pt x="1143" y="17805"/>
                  </a:moveTo>
                  <a:lnTo>
                    <a:pt x="127" y="22339"/>
                  </a:lnTo>
                  <a:lnTo>
                    <a:pt x="1143" y="17805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3458048" y="66573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692" y="4664"/>
                  </a:lnTo>
                  <a:lnTo>
                    <a:pt x="4741" y="0"/>
                  </a:lnTo>
                  <a:close/>
                </a:path>
                <a:path w="5079" h="22859">
                  <a:moveTo>
                    <a:pt x="955" y="17832"/>
                  </a:moveTo>
                  <a:lnTo>
                    <a:pt x="0" y="22426"/>
                  </a:lnTo>
                  <a:lnTo>
                    <a:pt x="1018" y="1790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3458104" y="66573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4" y="0"/>
                  </a:moveTo>
                  <a:lnTo>
                    <a:pt x="3712" y="4632"/>
                  </a:lnTo>
                  <a:lnTo>
                    <a:pt x="4754" y="0"/>
                  </a:lnTo>
                  <a:close/>
                </a:path>
                <a:path w="5079" h="22859">
                  <a:moveTo>
                    <a:pt x="952" y="17910"/>
                  </a:moveTo>
                  <a:lnTo>
                    <a:pt x="0" y="22492"/>
                  </a:lnTo>
                  <a:lnTo>
                    <a:pt x="1016" y="1798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3458170" y="66573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1" y="0"/>
                  </a:moveTo>
                  <a:lnTo>
                    <a:pt x="3736" y="4595"/>
                  </a:lnTo>
                  <a:lnTo>
                    <a:pt x="4771" y="0"/>
                  </a:lnTo>
                  <a:close/>
                </a:path>
                <a:path w="5079" h="22859">
                  <a:moveTo>
                    <a:pt x="949" y="18002"/>
                  </a:moveTo>
                  <a:lnTo>
                    <a:pt x="0" y="22570"/>
                  </a:lnTo>
                  <a:lnTo>
                    <a:pt x="1013" y="1807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3458226" y="66573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4" y="0"/>
                  </a:moveTo>
                  <a:lnTo>
                    <a:pt x="3757" y="4563"/>
                  </a:lnTo>
                  <a:lnTo>
                    <a:pt x="4784" y="0"/>
                  </a:lnTo>
                  <a:close/>
                </a:path>
                <a:path w="5079" h="22859">
                  <a:moveTo>
                    <a:pt x="947" y="18080"/>
                  </a:moveTo>
                  <a:lnTo>
                    <a:pt x="0" y="22636"/>
                  </a:lnTo>
                  <a:lnTo>
                    <a:pt x="1010" y="1815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3458292" y="66573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1" y="4527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944" y="18174"/>
                  </a:moveTo>
                  <a:lnTo>
                    <a:pt x="0" y="22716"/>
                  </a:lnTo>
                  <a:lnTo>
                    <a:pt x="1007" y="182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3458361" y="6657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9"/>
                  </a:lnTo>
                  <a:lnTo>
                    <a:pt x="3806" y="4509"/>
                  </a:lnTo>
                  <a:lnTo>
                    <a:pt x="3967" y="4432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91"/>
                  </a:moveTo>
                  <a:lnTo>
                    <a:pt x="0" y="22817"/>
                  </a:lnTo>
                  <a:lnTo>
                    <a:pt x="1057" y="18427"/>
                  </a:lnTo>
                  <a:lnTo>
                    <a:pt x="941" y="18291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3458483" y="66572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5" y="4453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5" y="18449"/>
                  </a:moveTo>
                  <a:lnTo>
                    <a:pt x="0" y="22949"/>
                  </a:lnTo>
                  <a:lnTo>
                    <a:pt x="999" y="1852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3458539" y="66572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60" y="4448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33" y="18529"/>
                  </a:moveTo>
                  <a:lnTo>
                    <a:pt x="0" y="23017"/>
                  </a:lnTo>
                  <a:lnTo>
                    <a:pt x="996" y="1860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3458605" y="66572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3878" y="4441"/>
                  </a:lnTo>
                  <a:lnTo>
                    <a:pt x="4881" y="0"/>
                  </a:lnTo>
                  <a:close/>
                </a:path>
                <a:path w="5079" h="23495">
                  <a:moveTo>
                    <a:pt x="930" y="18624"/>
                  </a:moveTo>
                  <a:lnTo>
                    <a:pt x="0" y="23098"/>
                  </a:lnTo>
                  <a:lnTo>
                    <a:pt x="993" y="1869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3458661" y="6657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5" y="0"/>
                  </a:moveTo>
                  <a:lnTo>
                    <a:pt x="3894" y="4436"/>
                  </a:lnTo>
                  <a:lnTo>
                    <a:pt x="4895" y="0"/>
                  </a:lnTo>
                  <a:close/>
                </a:path>
                <a:path w="5079" h="23495">
                  <a:moveTo>
                    <a:pt x="927" y="18705"/>
                  </a:moveTo>
                  <a:lnTo>
                    <a:pt x="0" y="23166"/>
                  </a:lnTo>
                  <a:lnTo>
                    <a:pt x="991" y="187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3458729" y="6657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2" y="0"/>
                  </a:moveTo>
                  <a:lnTo>
                    <a:pt x="3913" y="4429"/>
                  </a:lnTo>
                  <a:lnTo>
                    <a:pt x="4912" y="0"/>
                  </a:lnTo>
                  <a:close/>
                </a:path>
                <a:path w="5079" h="23495">
                  <a:moveTo>
                    <a:pt x="924" y="18804"/>
                  </a:moveTo>
                  <a:lnTo>
                    <a:pt x="0" y="23250"/>
                  </a:lnTo>
                  <a:lnTo>
                    <a:pt x="987" y="188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3458785" y="6657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6" y="0"/>
                  </a:moveTo>
                  <a:lnTo>
                    <a:pt x="4843" y="39"/>
                  </a:lnTo>
                  <a:lnTo>
                    <a:pt x="3928" y="4441"/>
                  </a:lnTo>
                  <a:lnTo>
                    <a:pt x="4084" y="4389"/>
                  </a:lnTo>
                  <a:lnTo>
                    <a:pt x="4996" y="0"/>
                  </a:lnTo>
                  <a:close/>
                </a:path>
                <a:path w="5079" h="23495">
                  <a:moveTo>
                    <a:pt x="921" y="18902"/>
                  </a:moveTo>
                  <a:lnTo>
                    <a:pt x="0" y="23337"/>
                  </a:lnTo>
                  <a:lnTo>
                    <a:pt x="1038" y="19038"/>
                  </a:lnTo>
                  <a:lnTo>
                    <a:pt x="921" y="1890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3458918" y="66571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0" y="0"/>
                  </a:moveTo>
                  <a:lnTo>
                    <a:pt x="3964" y="4410"/>
                  </a:lnTo>
                  <a:lnTo>
                    <a:pt x="4960" y="0"/>
                  </a:lnTo>
                  <a:close/>
                </a:path>
                <a:path w="5079" h="24129">
                  <a:moveTo>
                    <a:pt x="916" y="19075"/>
                  </a:moveTo>
                  <a:lnTo>
                    <a:pt x="0" y="23481"/>
                  </a:lnTo>
                  <a:lnTo>
                    <a:pt x="979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3458974" y="66571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3980" y="4404"/>
                  </a:lnTo>
                  <a:lnTo>
                    <a:pt x="4974" y="0"/>
                  </a:lnTo>
                  <a:close/>
                </a:path>
                <a:path w="5079" h="24129">
                  <a:moveTo>
                    <a:pt x="913" y="19155"/>
                  </a:moveTo>
                  <a:lnTo>
                    <a:pt x="0" y="23549"/>
                  </a:lnTo>
                  <a:lnTo>
                    <a:pt x="976" y="19229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3459040" y="66570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7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10" y="19251"/>
                  </a:moveTo>
                  <a:lnTo>
                    <a:pt x="0" y="23630"/>
                  </a:lnTo>
                  <a:lnTo>
                    <a:pt x="973" y="1932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3459096" y="66570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5" y="0"/>
                  </a:moveTo>
                  <a:lnTo>
                    <a:pt x="4013" y="4392"/>
                  </a:lnTo>
                  <a:lnTo>
                    <a:pt x="5005" y="0"/>
                  </a:lnTo>
                  <a:close/>
                </a:path>
                <a:path w="5079" h="24129">
                  <a:moveTo>
                    <a:pt x="908" y="19331"/>
                  </a:moveTo>
                  <a:lnTo>
                    <a:pt x="0" y="23699"/>
                  </a:lnTo>
                  <a:lnTo>
                    <a:pt x="971" y="1940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3459165" y="66570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3" y="0"/>
                  </a:moveTo>
                  <a:lnTo>
                    <a:pt x="4032" y="4385"/>
                  </a:lnTo>
                  <a:lnTo>
                    <a:pt x="5023" y="0"/>
                  </a:lnTo>
                  <a:close/>
                </a:path>
                <a:path w="5079" h="24129">
                  <a:moveTo>
                    <a:pt x="904" y="19430"/>
                  </a:moveTo>
                  <a:lnTo>
                    <a:pt x="0" y="23783"/>
                  </a:lnTo>
                  <a:lnTo>
                    <a:pt x="968" y="19504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3459221" y="66570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9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902" y="19510"/>
                  </a:moveTo>
                  <a:lnTo>
                    <a:pt x="0" y="23851"/>
                  </a:lnTo>
                  <a:lnTo>
                    <a:pt x="965" y="19584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3459287" y="66570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4" y="0"/>
                  </a:moveTo>
                  <a:lnTo>
                    <a:pt x="4066" y="4373"/>
                  </a:lnTo>
                  <a:lnTo>
                    <a:pt x="5054" y="0"/>
                  </a:lnTo>
                  <a:close/>
                </a:path>
                <a:path w="5079" h="24129">
                  <a:moveTo>
                    <a:pt x="899" y="19605"/>
                  </a:moveTo>
                  <a:lnTo>
                    <a:pt x="0" y="23932"/>
                  </a:lnTo>
                  <a:lnTo>
                    <a:pt x="962" y="1967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3459343" y="66569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1" y="4367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6" y="19686"/>
                  </a:moveTo>
                  <a:lnTo>
                    <a:pt x="0" y="24000"/>
                  </a:lnTo>
                  <a:lnTo>
                    <a:pt x="960" y="1976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3459409" y="66569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5" y="0"/>
                  </a:moveTo>
                  <a:lnTo>
                    <a:pt x="4100" y="4360"/>
                  </a:lnTo>
                  <a:lnTo>
                    <a:pt x="5085" y="0"/>
                  </a:lnTo>
                  <a:close/>
                </a:path>
                <a:path w="5079" h="24765">
                  <a:moveTo>
                    <a:pt x="893" y="19782"/>
                  </a:moveTo>
                  <a:lnTo>
                    <a:pt x="0" y="24082"/>
                  </a:lnTo>
                  <a:lnTo>
                    <a:pt x="958" y="1985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3459475" y="66569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2" y="0"/>
                  </a:moveTo>
                  <a:lnTo>
                    <a:pt x="5018" y="39"/>
                  </a:lnTo>
                  <a:lnTo>
                    <a:pt x="4118" y="4372"/>
                  </a:lnTo>
                  <a:lnTo>
                    <a:pt x="4270" y="4337"/>
                  </a:lnTo>
                  <a:lnTo>
                    <a:pt x="5172" y="0"/>
                  </a:lnTo>
                  <a:close/>
                </a:path>
                <a:path w="5714" h="24765">
                  <a:moveTo>
                    <a:pt x="892" y="19890"/>
                  </a:moveTo>
                  <a:lnTo>
                    <a:pt x="0" y="24181"/>
                  </a:lnTo>
                  <a:lnTo>
                    <a:pt x="1019" y="19972"/>
                  </a:lnTo>
                  <a:lnTo>
                    <a:pt x="892" y="1989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3459600" y="66568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3" y="0"/>
                  </a:moveTo>
                  <a:lnTo>
                    <a:pt x="5050" y="39"/>
                  </a:lnTo>
                  <a:lnTo>
                    <a:pt x="4148" y="4377"/>
                  </a:lnTo>
                  <a:lnTo>
                    <a:pt x="4294" y="4375"/>
                  </a:lnTo>
                  <a:lnTo>
                    <a:pt x="5203" y="0"/>
                  </a:lnTo>
                  <a:close/>
                </a:path>
                <a:path w="5714" h="24765">
                  <a:moveTo>
                    <a:pt x="897" y="20014"/>
                  </a:moveTo>
                  <a:lnTo>
                    <a:pt x="0" y="24333"/>
                  </a:lnTo>
                  <a:lnTo>
                    <a:pt x="1025" y="20096"/>
                  </a:lnTo>
                  <a:lnTo>
                    <a:pt x="897" y="20014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3459725" y="665686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69" y="4396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1" y="20117"/>
                  </a:moveTo>
                  <a:lnTo>
                    <a:pt x="0" y="24452"/>
                  </a:lnTo>
                  <a:lnTo>
                    <a:pt x="970" y="2016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3459784" y="665683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65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3459920" y="6656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6" y="4450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2" y="20295"/>
                  </a:moveTo>
                  <a:lnTo>
                    <a:pt x="0" y="24586"/>
                  </a:lnTo>
                  <a:lnTo>
                    <a:pt x="961" y="2033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3459995" y="66567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2" y="447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3"/>
                  </a:moveTo>
                  <a:lnTo>
                    <a:pt x="0" y="24638"/>
                  </a:lnTo>
                  <a:lnTo>
                    <a:pt x="958" y="2040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3460068" y="66567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8" y="0"/>
                  </a:moveTo>
                  <a:lnTo>
                    <a:pt x="4198" y="4469"/>
                  </a:lnTo>
                  <a:lnTo>
                    <a:pt x="5204" y="13"/>
                  </a:lnTo>
                  <a:close/>
                </a:path>
                <a:path w="5714" h="24765">
                  <a:moveTo>
                    <a:pt x="885" y="20408"/>
                  </a:moveTo>
                  <a:lnTo>
                    <a:pt x="0" y="24667"/>
                  </a:lnTo>
                  <a:lnTo>
                    <a:pt x="954" y="2045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3460127" y="665680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23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23"/>
                  </a:lnTo>
                  <a:close/>
                </a:path>
                <a:path w="5714" h="24765">
                  <a:moveTo>
                    <a:pt x="5270" y="25"/>
                  </a:moveTo>
                  <a:lnTo>
                    <a:pt x="5130" y="0"/>
                  </a:lnTo>
                  <a:lnTo>
                    <a:pt x="4203" y="4445"/>
                  </a:lnTo>
                  <a:lnTo>
                    <a:pt x="4356" y="4457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3460263" y="665682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5" y="4423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83"/>
                  </a:moveTo>
                  <a:lnTo>
                    <a:pt x="0" y="24699"/>
                  </a:lnTo>
                  <a:lnTo>
                    <a:pt x="946" y="2052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3460336" y="665684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6" y="4405"/>
                  </a:moveTo>
                  <a:lnTo>
                    <a:pt x="4219" y="4413"/>
                  </a:lnTo>
                  <a:lnTo>
                    <a:pt x="4362" y="4421"/>
                  </a:lnTo>
                  <a:close/>
                </a:path>
                <a:path w="5714" h="24765">
                  <a:moveTo>
                    <a:pt x="5137" y="0"/>
                  </a:moveTo>
                  <a:lnTo>
                    <a:pt x="4221" y="4405"/>
                  </a:lnTo>
                  <a:lnTo>
                    <a:pt x="4366" y="4405"/>
                  </a:lnTo>
                  <a:lnTo>
                    <a:pt x="5274" y="33"/>
                  </a:lnTo>
                  <a:lnTo>
                    <a:pt x="5137" y="0"/>
                  </a:lnTo>
                  <a:close/>
                </a:path>
                <a:path w="5714" h="24765">
                  <a:moveTo>
                    <a:pt x="873" y="20509"/>
                  </a:moveTo>
                  <a:lnTo>
                    <a:pt x="0" y="24709"/>
                  </a:lnTo>
                  <a:lnTo>
                    <a:pt x="134" y="24761"/>
                  </a:lnTo>
                  <a:lnTo>
                    <a:pt x="1001" y="20591"/>
                  </a:lnTo>
                  <a:lnTo>
                    <a:pt x="873" y="2050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3460473" y="665688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2" y="4370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6" y="20558"/>
                  </a:moveTo>
                  <a:lnTo>
                    <a:pt x="0" y="24728"/>
                  </a:lnTo>
                  <a:lnTo>
                    <a:pt x="941" y="20578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3460534" y="66568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3" y="4374"/>
                  </a:lnTo>
                  <a:lnTo>
                    <a:pt x="4376" y="4382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68" y="20560"/>
                  </a:moveTo>
                  <a:lnTo>
                    <a:pt x="0" y="24736"/>
                  </a:lnTo>
                  <a:lnTo>
                    <a:pt x="134" y="24789"/>
                  </a:lnTo>
                  <a:lnTo>
                    <a:pt x="1006" y="20590"/>
                  </a:lnTo>
                  <a:lnTo>
                    <a:pt x="868" y="2056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3460680" y="665693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49" y="4318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3" y="20556"/>
                  </a:moveTo>
                  <a:lnTo>
                    <a:pt x="0" y="24757"/>
                  </a:lnTo>
                  <a:lnTo>
                    <a:pt x="948" y="20573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3460741" y="665694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4" y="4302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5" y="20555"/>
                  </a:moveTo>
                  <a:lnTo>
                    <a:pt x="0" y="24765"/>
                  </a:lnTo>
                  <a:lnTo>
                    <a:pt x="950" y="2057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3460814" y="665696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0" y="4284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7" y="20553"/>
                  </a:moveTo>
                  <a:lnTo>
                    <a:pt x="0" y="24775"/>
                  </a:lnTo>
                  <a:lnTo>
                    <a:pt x="953" y="2057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3460877" y="66569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5" y="4268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79" y="20552"/>
                  </a:moveTo>
                  <a:lnTo>
                    <a:pt x="0" y="24784"/>
                  </a:lnTo>
                  <a:lnTo>
                    <a:pt x="955" y="2056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3460950" y="66570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1" y="4249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2" y="20550"/>
                  </a:moveTo>
                  <a:lnTo>
                    <a:pt x="0" y="24794"/>
                  </a:lnTo>
                  <a:lnTo>
                    <a:pt x="957" y="2056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3461011" y="665701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6" y="4234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4" y="20549"/>
                  </a:moveTo>
                  <a:lnTo>
                    <a:pt x="0" y="24803"/>
                  </a:lnTo>
                  <a:lnTo>
                    <a:pt x="959" y="2056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3461084" y="665703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2" y="4215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6" y="20548"/>
                  </a:moveTo>
                  <a:lnTo>
                    <a:pt x="0" y="24813"/>
                  </a:lnTo>
                  <a:lnTo>
                    <a:pt x="962" y="2056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3461157" y="66570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6" y="4301"/>
                  </a:lnTo>
                  <a:lnTo>
                    <a:pt x="4405" y="4331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89" y="20546"/>
                  </a:moveTo>
                  <a:lnTo>
                    <a:pt x="0" y="24823"/>
                  </a:lnTo>
                  <a:lnTo>
                    <a:pt x="134" y="24876"/>
                  </a:lnTo>
                  <a:lnTo>
                    <a:pt x="1027" y="20577"/>
                  </a:lnTo>
                  <a:lnTo>
                    <a:pt x="889" y="2054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3461294" y="665708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299" y="4162"/>
                  </a:lnTo>
                  <a:lnTo>
                    <a:pt x="4346" y="4313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3" y="20543"/>
                  </a:moveTo>
                  <a:lnTo>
                    <a:pt x="0" y="24842"/>
                  </a:lnTo>
                  <a:lnTo>
                    <a:pt x="969" y="2056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3461355" y="665710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4" y="4147"/>
                  </a:lnTo>
                  <a:lnTo>
                    <a:pt x="4348" y="4312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5" y="20542"/>
                  </a:moveTo>
                  <a:lnTo>
                    <a:pt x="0" y="24850"/>
                  </a:lnTo>
                  <a:lnTo>
                    <a:pt x="971" y="2055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3461428" y="665712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0" y="4128"/>
                  </a:lnTo>
                  <a:lnTo>
                    <a:pt x="4351" y="4309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898" y="20540"/>
                  </a:moveTo>
                  <a:lnTo>
                    <a:pt x="0" y="24861"/>
                  </a:lnTo>
                  <a:lnTo>
                    <a:pt x="973" y="2055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3461489" y="665713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5" y="4113"/>
                  </a:lnTo>
                  <a:lnTo>
                    <a:pt x="4353" y="4308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0" y="20539"/>
                  </a:moveTo>
                  <a:lnTo>
                    <a:pt x="0" y="24869"/>
                  </a:lnTo>
                  <a:lnTo>
                    <a:pt x="975" y="2055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3461562" y="665715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1" y="4095"/>
                  </a:lnTo>
                  <a:lnTo>
                    <a:pt x="4356" y="4306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2" y="20537"/>
                  </a:moveTo>
                  <a:lnTo>
                    <a:pt x="0" y="24879"/>
                  </a:lnTo>
                  <a:lnTo>
                    <a:pt x="978" y="20554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3461628" y="665717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1" y="4079"/>
                  </a:lnTo>
                  <a:lnTo>
                    <a:pt x="4353" y="4304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0" y="20536"/>
                  </a:moveTo>
                  <a:lnTo>
                    <a:pt x="0" y="24865"/>
                  </a:lnTo>
                  <a:lnTo>
                    <a:pt x="975" y="2055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3461710" y="665719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0" y="4060"/>
                  </a:lnTo>
                  <a:lnTo>
                    <a:pt x="4348" y="4302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4"/>
                  </a:moveTo>
                  <a:lnTo>
                    <a:pt x="0" y="24840"/>
                  </a:lnTo>
                  <a:lnTo>
                    <a:pt x="970" y="2055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3461790" y="66572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19" y="4042"/>
                  </a:lnTo>
                  <a:lnTo>
                    <a:pt x="4344" y="4299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7"/>
                  </a:lnTo>
                  <a:lnTo>
                    <a:pt x="965" y="2055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3461857" y="665722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18" y="4026"/>
                  </a:lnTo>
                  <a:lnTo>
                    <a:pt x="4340" y="4298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1"/>
                  </a:moveTo>
                  <a:lnTo>
                    <a:pt x="0" y="24796"/>
                  </a:lnTo>
                  <a:lnTo>
                    <a:pt x="962" y="2054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3461937" y="665724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6" y="4008"/>
                  </a:lnTo>
                  <a:lnTo>
                    <a:pt x="4335" y="4296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2" y="20530"/>
                  </a:moveTo>
                  <a:lnTo>
                    <a:pt x="0" y="24772"/>
                  </a:lnTo>
                  <a:lnTo>
                    <a:pt x="957" y="20547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3462004" y="66572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5" y="3992"/>
                  </a:lnTo>
                  <a:lnTo>
                    <a:pt x="4332" y="4294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78" y="20528"/>
                  </a:moveTo>
                  <a:lnTo>
                    <a:pt x="0" y="24752"/>
                  </a:lnTo>
                  <a:lnTo>
                    <a:pt x="953" y="2054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3462084" y="66572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4" y="3974"/>
                  </a:lnTo>
                  <a:lnTo>
                    <a:pt x="4327" y="4292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3" y="20527"/>
                  </a:moveTo>
                  <a:lnTo>
                    <a:pt x="0" y="24728"/>
                  </a:lnTo>
                  <a:lnTo>
                    <a:pt x="948" y="2054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3462152" y="66572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3" y="3958"/>
                  </a:lnTo>
                  <a:lnTo>
                    <a:pt x="4323" y="4290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69" y="20526"/>
                  </a:moveTo>
                  <a:lnTo>
                    <a:pt x="0" y="24708"/>
                  </a:lnTo>
                  <a:lnTo>
                    <a:pt x="944" y="2054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3462234" y="665731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2" y="3939"/>
                  </a:lnTo>
                  <a:lnTo>
                    <a:pt x="4317" y="4296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4" y="20524"/>
                  </a:moveTo>
                  <a:lnTo>
                    <a:pt x="0" y="24683"/>
                  </a:lnTo>
                  <a:lnTo>
                    <a:pt x="940" y="2054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3462301" y="66573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1" y="3924"/>
                  </a:lnTo>
                  <a:lnTo>
                    <a:pt x="4309" y="4314"/>
                  </a:lnTo>
                  <a:lnTo>
                    <a:pt x="5200" y="29"/>
                  </a:lnTo>
                  <a:close/>
                </a:path>
                <a:path w="5714" h="24765">
                  <a:moveTo>
                    <a:pt x="860" y="20523"/>
                  </a:moveTo>
                  <a:lnTo>
                    <a:pt x="0" y="24663"/>
                  </a:lnTo>
                  <a:lnTo>
                    <a:pt x="936" y="2053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3462381" y="66573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0" y="3894"/>
                  </a:lnTo>
                  <a:lnTo>
                    <a:pt x="4300" y="4324"/>
                  </a:lnTo>
                  <a:lnTo>
                    <a:pt x="5187" y="53"/>
                  </a:lnTo>
                  <a:close/>
                </a:path>
                <a:path w="5714" h="24765">
                  <a:moveTo>
                    <a:pt x="856" y="20510"/>
                  </a:moveTo>
                  <a:lnTo>
                    <a:pt x="0" y="24628"/>
                  </a:lnTo>
                  <a:lnTo>
                    <a:pt x="931" y="20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3462461" y="66574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7" y="0"/>
                  </a:moveTo>
                  <a:lnTo>
                    <a:pt x="4309" y="3840"/>
                  </a:lnTo>
                  <a:lnTo>
                    <a:pt x="4290" y="4310"/>
                  </a:lnTo>
                  <a:lnTo>
                    <a:pt x="5175" y="53"/>
                  </a:lnTo>
                  <a:close/>
                </a:path>
                <a:path w="5714" h="24765">
                  <a:moveTo>
                    <a:pt x="851" y="20473"/>
                  </a:moveTo>
                  <a:lnTo>
                    <a:pt x="0" y="24569"/>
                  </a:lnTo>
                  <a:lnTo>
                    <a:pt x="926" y="2049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3462528" y="66574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08" y="3795"/>
                  </a:lnTo>
                  <a:lnTo>
                    <a:pt x="4282" y="4299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7" y="20442"/>
                  </a:moveTo>
                  <a:lnTo>
                    <a:pt x="0" y="24519"/>
                  </a:lnTo>
                  <a:lnTo>
                    <a:pt x="922" y="2045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3462608" y="66575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7" y="3742"/>
                  </a:lnTo>
                  <a:lnTo>
                    <a:pt x="4273" y="4285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2" y="20405"/>
                  </a:moveTo>
                  <a:lnTo>
                    <a:pt x="0" y="24460"/>
                  </a:lnTo>
                  <a:lnTo>
                    <a:pt x="918" y="20422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3462678" y="66575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6" y="3695"/>
                  </a:lnTo>
                  <a:lnTo>
                    <a:pt x="4264" y="4273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38" y="20373"/>
                  </a:moveTo>
                  <a:lnTo>
                    <a:pt x="0" y="24408"/>
                  </a:lnTo>
                  <a:lnTo>
                    <a:pt x="914" y="2039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3462758" y="665761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5" y="3641"/>
                  </a:lnTo>
                  <a:lnTo>
                    <a:pt x="4255" y="4259"/>
                  </a:lnTo>
                  <a:lnTo>
                    <a:pt x="5129" y="53"/>
                  </a:lnTo>
                  <a:close/>
                </a:path>
                <a:path w="5714" h="24765">
                  <a:moveTo>
                    <a:pt x="834" y="20336"/>
                  </a:moveTo>
                  <a:lnTo>
                    <a:pt x="0" y="24348"/>
                  </a:lnTo>
                  <a:lnTo>
                    <a:pt x="909" y="2035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3462825" y="66576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1" y="0"/>
                  </a:moveTo>
                  <a:lnTo>
                    <a:pt x="4304" y="3596"/>
                  </a:lnTo>
                  <a:lnTo>
                    <a:pt x="4247" y="4247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0" y="20305"/>
                  </a:moveTo>
                  <a:lnTo>
                    <a:pt x="0" y="24299"/>
                  </a:lnTo>
                  <a:lnTo>
                    <a:pt x="905" y="203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3462905" y="66577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2" y="3542"/>
                  </a:lnTo>
                  <a:lnTo>
                    <a:pt x="4238" y="4233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5" y="20268"/>
                  </a:moveTo>
                  <a:lnTo>
                    <a:pt x="0" y="24239"/>
                  </a:lnTo>
                  <a:lnTo>
                    <a:pt x="900" y="2028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3462972" y="66577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9" y="0"/>
                  </a:moveTo>
                  <a:lnTo>
                    <a:pt x="4301" y="3497"/>
                  </a:lnTo>
                  <a:lnTo>
                    <a:pt x="4230" y="4222"/>
                  </a:lnTo>
                  <a:lnTo>
                    <a:pt x="5096" y="53"/>
                  </a:lnTo>
                  <a:close/>
                </a:path>
                <a:path w="5714" h="24765">
                  <a:moveTo>
                    <a:pt x="821" y="20237"/>
                  </a:moveTo>
                  <a:lnTo>
                    <a:pt x="0" y="24189"/>
                  </a:lnTo>
                  <a:lnTo>
                    <a:pt x="897" y="2025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3463052" y="6657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0" y="3443"/>
                  </a:lnTo>
                  <a:lnTo>
                    <a:pt x="4220" y="4208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7" y="20200"/>
                  </a:moveTo>
                  <a:lnTo>
                    <a:pt x="0" y="24130"/>
                  </a:lnTo>
                  <a:lnTo>
                    <a:pt x="892" y="2021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3463132" y="66578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4" y="0"/>
                  </a:moveTo>
                  <a:lnTo>
                    <a:pt x="4299" y="3389"/>
                  </a:lnTo>
                  <a:lnTo>
                    <a:pt x="4211" y="4194"/>
                  </a:lnTo>
                  <a:lnTo>
                    <a:pt x="5072" y="53"/>
                  </a:lnTo>
                  <a:close/>
                </a:path>
                <a:path w="5079" h="24129">
                  <a:moveTo>
                    <a:pt x="812" y="20163"/>
                  </a:moveTo>
                  <a:lnTo>
                    <a:pt x="0" y="24071"/>
                  </a:lnTo>
                  <a:lnTo>
                    <a:pt x="887" y="2018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3463202" y="66579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298" y="3342"/>
                  </a:lnTo>
                  <a:lnTo>
                    <a:pt x="4202" y="4182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8" y="20131"/>
                  </a:moveTo>
                  <a:lnTo>
                    <a:pt x="0" y="24019"/>
                  </a:lnTo>
                  <a:lnTo>
                    <a:pt x="883" y="2014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3463282" y="66579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297" y="3288"/>
                  </a:lnTo>
                  <a:lnTo>
                    <a:pt x="4193" y="4168"/>
                  </a:lnTo>
                  <a:lnTo>
                    <a:pt x="5048" y="53"/>
                  </a:lnTo>
                  <a:close/>
                </a:path>
                <a:path w="5079" h="24129">
                  <a:moveTo>
                    <a:pt x="880" y="20103"/>
                  </a:moveTo>
                  <a:lnTo>
                    <a:pt x="0" y="23959"/>
                  </a:lnTo>
                  <a:lnTo>
                    <a:pt x="880" y="20103"/>
                  </a:lnTo>
                  <a:close/>
                </a:path>
                <a:path w="5079" h="24129">
                  <a:moveTo>
                    <a:pt x="803" y="20094"/>
                  </a:moveTo>
                  <a:close/>
                </a:path>
                <a:path w="5079" h="24129">
                  <a:moveTo>
                    <a:pt x="852" y="20100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3463349" y="66580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0" y="0"/>
                  </a:moveTo>
                  <a:lnTo>
                    <a:pt x="4296" y="3243"/>
                  </a:lnTo>
                  <a:lnTo>
                    <a:pt x="4185" y="4157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9" y="20010"/>
                  </a:moveTo>
                  <a:lnTo>
                    <a:pt x="0" y="23910"/>
                  </a:lnTo>
                  <a:lnTo>
                    <a:pt x="889" y="200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3463429" y="6658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5" y="3189"/>
                  </a:lnTo>
                  <a:lnTo>
                    <a:pt x="4176" y="4143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6" y="19918"/>
                  </a:moveTo>
                  <a:lnTo>
                    <a:pt x="0" y="23850"/>
                  </a:lnTo>
                  <a:lnTo>
                    <a:pt x="896" y="1991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3463496" y="6658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4" y="3144"/>
                  </a:lnTo>
                  <a:lnTo>
                    <a:pt x="4168" y="4131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2"/>
                  </a:moveTo>
                  <a:lnTo>
                    <a:pt x="0" y="23800"/>
                  </a:lnTo>
                  <a:lnTo>
                    <a:pt x="901" y="1984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3463576" y="66581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94" y="4081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08" y="19750"/>
                  </a:moveTo>
                  <a:lnTo>
                    <a:pt x="797" y="19905"/>
                  </a:lnTo>
                  <a:lnTo>
                    <a:pt x="0" y="23741"/>
                  </a:lnTo>
                  <a:lnTo>
                    <a:pt x="908" y="1975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3463646" y="66582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073" y="4098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4" y="19671"/>
                  </a:moveTo>
                  <a:lnTo>
                    <a:pt x="796" y="19858"/>
                  </a:lnTo>
                  <a:lnTo>
                    <a:pt x="0" y="23689"/>
                  </a:lnTo>
                  <a:lnTo>
                    <a:pt x="914" y="1967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3463726" y="66582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054" y="4126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1" y="19579"/>
                  </a:moveTo>
                  <a:lnTo>
                    <a:pt x="795" y="19804"/>
                  </a:lnTo>
                  <a:lnTo>
                    <a:pt x="0" y="23630"/>
                  </a:lnTo>
                  <a:lnTo>
                    <a:pt x="921" y="1957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3463806" y="6658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36" y="4154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7" y="19488"/>
                  </a:moveTo>
                  <a:lnTo>
                    <a:pt x="0" y="23571"/>
                  </a:lnTo>
                  <a:lnTo>
                    <a:pt x="927" y="1948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3463873" y="66583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1" y="4178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1"/>
                  </a:moveTo>
                  <a:lnTo>
                    <a:pt x="0" y="23521"/>
                  </a:lnTo>
                  <a:lnTo>
                    <a:pt x="933" y="194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3463953" y="66584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3" y="4207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39" y="19320"/>
                  </a:moveTo>
                  <a:lnTo>
                    <a:pt x="0" y="23461"/>
                  </a:lnTo>
                  <a:lnTo>
                    <a:pt x="939" y="1932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3464020" y="66584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87" y="4230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3"/>
                  </a:moveTo>
                  <a:lnTo>
                    <a:pt x="0" y="23411"/>
                  </a:lnTo>
                  <a:lnTo>
                    <a:pt x="945" y="1924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3464100" y="66585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69" y="4258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52"/>
                  </a:moveTo>
                  <a:lnTo>
                    <a:pt x="0" y="23352"/>
                  </a:lnTo>
                  <a:lnTo>
                    <a:pt x="952" y="1915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3464170" y="6658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3" y="4283"/>
                  </a:lnTo>
                  <a:lnTo>
                    <a:pt x="4911" y="53"/>
                  </a:lnTo>
                  <a:close/>
                </a:path>
                <a:path w="5079" h="23495">
                  <a:moveTo>
                    <a:pt x="957" y="19072"/>
                  </a:moveTo>
                  <a:lnTo>
                    <a:pt x="0" y="23300"/>
                  </a:lnTo>
                  <a:lnTo>
                    <a:pt x="957" y="1907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3464250" y="6658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35" y="4311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0"/>
                  </a:moveTo>
                  <a:lnTo>
                    <a:pt x="0" y="23241"/>
                  </a:lnTo>
                  <a:lnTo>
                    <a:pt x="964" y="189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3464317" y="6658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0" y="433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3"/>
                  </a:moveTo>
                  <a:lnTo>
                    <a:pt x="0" y="23191"/>
                  </a:lnTo>
                  <a:lnTo>
                    <a:pt x="970" y="1890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3464397" y="6658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1" y="436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3"/>
                  </a:moveTo>
                  <a:lnTo>
                    <a:pt x="0" y="23133"/>
                  </a:lnTo>
                  <a:lnTo>
                    <a:pt x="976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3464477" y="66587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3" y="4394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3"/>
                  </a:moveTo>
                  <a:lnTo>
                    <a:pt x="0" y="23075"/>
                  </a:lnTo>
                  <a:lnTo>
                    <a:pt x="983" y="1872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3464544" y="66588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68" y="4419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8"/>
                  </a:moveTo>
                  <a:lnTo>
                    <a:pt x="0" y="23026"/>
                  </a:lnTo>
                  <a:lnTo>
                    <a:pt x="989" y="1864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3464627" y="6658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4" y="0"/>
                  </a:moveTo>
                  <a:lnTo>
                    <a:pt x="3849" y="4450"/>
                  </a:lnTo>
                  <a:lnTo>
                    <a:pt x="4842" y="52"/>
                  </a:lnTo>
                  <a:close/>
                </a:path>
                <a:path w="5079" h="23495">
                  <a:moveTo>
                    <a:pt x="995" y="18555"/>
                  </a:moveTo>
                  <a:lnTo>
                    <a:pt x="0" y="22966"/>
                  </a:lnTo>
                  <a:lnTo>
                    <a:pt x="995" y="1855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3464694" y="66589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4" y="0"/>
                  </a:moveTo>
                  <a:lnTo>
                    <a:pt x="3834" y="4474"/>
                  </a:lnTo>
                  <a:lnTo>
                    <a:pt x="4832" y="52"/>
                  </a:lnTo>
                  <a:close/>
                </a:path>
                <a:path w="5079" h="23495">
                  <a:moveTo>
                    <a:pt x="1001" y="18479"/>
                  </a:moveTo>
                  <a:lnTo>
                    <a:pt x="0" y="22918"/>
                  </a:lnTo>
                  <a:lnTo>
                    <a:pt x="1001" y="184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3464774" y="66589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2" y="0"/>
                  </a:moveTo>
                  <a:lnTo>
                    <a:pt x="3816" y="4502"/>
                  </a:lnTo>
                  <a:lnTo>
                    <a:pt x="4820" y="52"/>
                  </a:lnTo>
                  <a:close/>
                </a:path>
                <a:path w="5079" h="22859">
                  <a:moveTo>
                    <a:pt x="1008" y="18389"/>
                  </a:moveTo>
                  <a:lnTo>
                    <a:pt x="0" y="22860"/>
                  </a:lnTo>
                  <a:lnTo>
                    <a:pt x="1008" y="1838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3464841" y="6659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801" y="4524"/>
                  </a:lnTo>
                  <a:lnTo>
                    <a:pt x="4810" y="52"/>
                  </a:lnTo>
                  <a:close/>
                </a:path>
                <a:path w="5079" h="22859">
                  <a:moveTo>
                    <a:pt x="1013" y="18313"/>
                  </a:moveTo>
                  <a:lnTo>
                    <a:pt x="0" y="22811"/>
                  </a:lnTo>
                  <a:lnTo>
                    <a:pt x="1013" y="1831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3464921" y="66590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4" y="455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5"/>
                  </a:moveTo>
                  <a:lnTo>
                    <a:pt x="0" y="22753"/>
                  </a:lnTo>
                  <a:lnTo>
                    <a:pt x="1030" y="1817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3465001" y="66591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8" y="0"/>
                  </a:moveTo>
                  <a:lnTo>
                    <a:pt x="3766" y="4579"/>
                  </a:lnTo>
                  <a:lnTo>
                    <a:pt x="4786" y="52"/>
                  </a:lnTo>
                  <a:close/>
                </a:path>
                <a:path w="5079" h="22859">
                  <a:moveTo>
                    <a:pt x="1047" y="18035"/>
                  </a:moveTo>
                  <a:lnTo>
                    <a:pt x="0" y="22695"/>
                  </a:lnTo>
                  <a:lnTo>
                    <a:pt x="1047" y="1803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3465068" y="66591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1" y="4602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19"/>
                  </a:moveTo>
                  <a:lnTo>
                    <a:pt x="0" y="22646"/>
                  </a:lnTo>
                  <a:lnTo>
                    <a:pt x="1061" y="1791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3465151" y="6659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733" y="4630"/>
                  </a:lnTo>
                  <a:lnTo>
                    <a:pt x="4763" y="52"/>
                  </a:lnTo>
                  <a:close/>
                </a:path>
                <a:path w="5079" h="22859">
                  <a:moveTo>
                    <a:pt x="1079" y="17775"/>
                  </a:moveTo>
                  <a:lnTo>
                    <a:pt x="0" y="22587"/>
                  </a:lnTo>
                  <a:lnTo>
                    <a:pt x="1079" y="17775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3465218" y="66592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718" y="4653"/>
                  </a:lnTo>
                  <a:lnTo>
                    <a:pt x="4753" y="52"/>
                  </a:lnTo>
                  <a:close/>
                </a:path>
                <a:path w="5079" h="22859">
                  <a:moveTo>
                    <a:pt x="1093" y="17659"/>
                  </a:moveTo>
                  <a:lnTo>
                    <a:pt x="0" y="22538"/>
                  </a:lnTo>
                  <a:lnTo>
                    <a:pt x="1093" y="176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3465298" y="6659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3" y="0"/>
                  </a:moveTo>
                  <a:lnTo>
                    <a:pt x="3700" y="4680"/>
                  </a:lnTo>
                  <a:lnTo>
                    <a:pt x="4741" y="52"/>
                  </a:lnTo>
                  <a:close/>
                </a:path>
                <a:path w="5079" h="22859">
                  <a:moveTo>
                    <a:pt x="1110" y="17519"/>
                  </a:moveTo>
                  <a:lnTo>
                    <a:pt x="0" y="22480"/>
                  </a:lnTo>
                  <a:lnTo>
                    <a:pt x="1110" y="1751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3465365" y="6659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3" y="0"/>
                  </a:moveTo>
                  <a:lnTo>
                    <a:pt x="3685" y="4703"/>
                  </a:lnTo>
                  <a:lnTo>
                    <a:pt x="4731" y="52"/>
                  </a:lnTo>
                  <a:close/>
                </a:path>
                <a:path w="5079" h="22859">
                  <a:moveTo>
                    <a:pt x="1124" y="17403"/>
                  </a:moveTo>
                  <a:lnTo>
                    <a:pt x="0" y="22431"/>
                  </a:lnTo>
                  <a:lnTo>
                    <a:pt x="1124" y="1740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5" name="object 4425"/>
            <p:cNvSpPr/>
            <p:nvPr/>
          </p:nvSpPr>
          <p:spPr>
            <a:xfrm>
              <a:off x="3465445" y="66593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667" y="4731"/>
                  </a:lnTo>
                  <a:lnTo>
                    <a:pt x="4719" y="52"/>
                  </a:lnTo>
                  <a:close/>
                </a:path>
                <a:path w="5079" h="22859">
                  <a:moveTo>
                    <a:pt x="1141" y="17264"/>
                  </a:moveTo>
                  <a:lnTo>
                    <a:pt x="0" y="22374"/>
                  </a:lnTo>
                  <a:lnTo>
                    <a:pt x="1141" y="1726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6" name="object 4426"/>
            <p:cNvSpPr/>
            <p:nvPr/>
          </p:nvSpPr>
          <p:spPr>
            <a:xfrm>
              <a:off x="3465513" y="66594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1" y="0"/>
                  </a:moveTo>
                  <a:lnTo>
                    <a:pt x="3653" y="4754"/>
                  </a:lnTo>
                  <a:lnTo>
                    <a:pt x="4709" y="52"/>
                  </a:lnTo>
                  <a:close/>
                </a:path>
                <a:path w="5079" h="22859">
                  <a:moveTo>
                    <a:pt x="1155" y="17147"/>
                  </a:moveTo>
                  <a:lnTo>
                    <a:pt x="0" y="22325"/>
                  </a:lnTo>
                  <a:lnTo>
                    <a:pt x="1155" y="1714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3465595" y="6659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8" y="0"/>
                  </a:moveTo>
                  <a:lnTo>
                    <a:pt x="3634" y="4782"/>
                  </a:lnTo>
                  <a:lnTo>
                    <a:pt x="4696" y="52"/>
                  </a:lnTo>
                  <a:close/>
                </a:path>
                <a:path w="5079" h="22859">
                  <a:moveTo>
                    <a:pt x="1172" y="17003"/>
                  </a:moveTo>
                  <a:lnTo>
                    <a:pt x="0" y="22265"/>
                  </a:lnTo>
                  <a:lnTo>
                    <a:pt x="1172" y="1700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3465675" y="66595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6" y="0"/>
                  </a:moveTo>
                  <a:lnTo>
                    <a:pt x="3617" y="4809"/>
                  </a:lnTo>
                  <a:lnTo>
                    <a:pt x="4684" y="52"/>
                  </a:lnTo>
                  <a:close/>
                </a:path>
                <a:path w="5079" h="22225">
                  <a:moveTo>
                    <a:pt x="1189" y="16865"/>
                  </a:moveTo>
                  <a:lnTo>
                    <a:pt x="0" y="22207"/>
                  </a:lnTo>
                  <a:lnTo>
                    <a:pt x="1189" y="1686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3465742" y="66595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6" y="0"/>
                  </a:moveTo>
                  <a:lnTo>
                    <a:pt x="3602" y="4832"/>
                  </a:lnTo>
                  <a:lnTo>
                    <a:pt x="4674" y="52"/>
                  </a:lnTo>
                  <a:close/>
                </a:path>
                <a:path w="5079" h="22225">
                  <a:moveTo>
                    <a:pt x="1203" y="16748"/>
                  </a:moveTo>
                  <a:lnTo>
                    <a:pt x="0" y="22158"/>
                  </a:lnTo>
                  <a:lnTo>
                    <a:pt x="1203" y="1674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3465822" y="66596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4" y="0"/>
                  </a:moveTo>
                  <a:lnTo>
                    <a:pt x="3584" y="4859"/>
                  </a:lnTo>
                  <a:lnTo>
                    <a:pt x="4662" y="52"/>
                  </a:lnTo>
                  <a:close/>
                </a:path>
                <a:path w="5079" h="22225">
                  <a:moveTo>
                    <a:pt x="1220" y="16608"/>
                  </a:moveTo>
                  <a:lnTo>
                    <a:pt x="0" y="22100"/>
                  </a:lnTo>
                  <a:lnTo>
                    <a:pt x="1220" y="1660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3465889" y="66596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569" y="4882"/>
                  </a:lnTo>
                  <a:lnTo>
                    <a:pt x="3620" y="5014"/>
                  </a:lnTo>
                  <a:lnTo>
                    <a:pt x="4652" y="52"/>
                  </a:lnTo>
                  <a:close/>
                </a:path>
                <a:path w="5079" h="22225">
                  <a:moveTo>
                    <a:pt x="1234" y="16492"/>
                  </a:moveTo>
                  <a:lnTo>
                    <a:pt x="0" y="22052"/>
                  </a:lnTo>
                  <a:lnTo>
                    <a:pt x="1234" y="1649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3465971" y="66597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0" y="0"/>
                  </a:moveTo>
                  <a:lnTo>
                    <a:pt x="3539" y="4961"/>
                  </a:lnTo>
                  <a:lnTo>
                    <a:pt x="3587" y="5110"/>
                  </a:lnTo>
                  <a:lnTo>
                    <a:pt x="4638" y="52"/>
                  </a:lnTo>
                  <a:close/>
                </a:path>
                <a:path w="5079" h="22225">
                  <a:moveTo>
                    <a:pt x="1249" y="16353"/>
                  </a:moveTo>
                  <a:lnTo>
                    <a:pt x="0" y="21985"/>
                  </a:lnTo>
                  <a:lnTo>
                    <a:pt x="1249" y="1635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3466048" y="66597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1" y="0"/>
                  </a:moveTo>
                  <a:lnTo>
                    <a:pt x="3502" y="5042"/>
                  </a:lnTo>
                  <a:lnTo>
                    <a:pt x="3550" y="5191"/>
                  </a:lnTo>
                  <a:lnTo>
                    <a:pt x="4619" y="52"/>
                  </a:lnTo>
                  <a:close/>
                </a:path>
                <a:path w="5079" h="22225">
                  <a:moveTo>
                    <a:pt x="1254" y="16236"/>
                  </a:moveTo>
                  <a:lnTo>
                    <a:pt x="0" y="21891"/>
                  </a:lnTo>
                  <a:lnTo>
                    <a:pt x="1254" y="1623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3466142" y="66598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7" y="0"/>
                  </a:moveTo>
                  <a:lnTo>
                    <a:pt x="3458" y="5142"/>
                  </a:lnTo>
                  <a:lnTo>
                    <a:pt x="3505" y="5291"/>
                  </a:lnTo>
                  <a:lnTo>
                    <a:pt x="4595" y="52"/>
                  </a:lnTo>
                  <a:close/>
                </a:path>
                <a:path w="5079" h="22225">
                  <a:moveTo>
                    <a:pt x="1260" y="16092"/>
                  </a:moveTo>
                  <a:lnTo>
                    <a:pt x="0" y="21775"/>
                  </a:lnTo>
                  <a:lnTo>
                    <a:pt x="1260" y="1609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3466219" y="66598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421" y="5222"/>
                  </a:lnTo>
                  <a:lnTo>
                    <a:pt x="3469" y="5371"/>
                  </a:lnTo>
                  <a:lnTo>
                    <a:pt x="4575" y="52"/>
                  </a:lnTo>
                  <a:close/>
                </a:path>
                <a:path w="5079" h="22225">
                  <a:moveTo>
                    <a:pt x="1265" y="15976"/>
                  </a:moveTo>
                  <a:lnTo>
                    <a:pt x="0" y="21682"/>
                  </a:lnTo>
                  <a:lnTo>
                    <a:pt x="1265" y="1597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3466310" y="665993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4" y="0"/>
                  </a:moveTo>
                  <a:lnTo>
                    <a:pt x="3378" y="5319"/>
                  </a:lnTo>
                  <a:lnTo>
                    <a:pt x="3426" y="5468"/>
                  </a:lnTo>
                  <a:lnTo>
                    <a:pt x="4552" y="52"/>
                  </a:lnTo>
                  <a:close/>
                </a:path>
                <a:path w="5079" h="21590">
                  <a:moveTo>
                    <a:pt x="1270" y="15837"/>
                  </a:moveTo>
                  <a:lnTo>
                    <a:pt x="0" y="21570"/>
                  </a:lnTo>
                  <a:lnTo>
                    <a:pt x="1270" y="1583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3466401" y="665998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335" y="5416"/>
                  </a:lnTo>
                  <a:lnTo>
                    <a:pt x="3382" y="5564"/>
                  </a:lnTo>
                  <a:lnTo>
                    <a:pt x="4529" y="52"/>
                  </a:lnTo>
                  <a:close/>
                </a:path>
                <a:path w="5079" h="21590">
                  <a:moveTo>
                    <a:pt x="1276" y="15698"/>
                  </a:moveTo>
                  <a:lnTo>
                    <a:pt x="0" y="21457"/>
                  </a:lnTo>
                  <a:lnTo>
                    <a:pt x="1276" y="1569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3466477" y="66600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1" y="0"/>
                  </a:moveTo>
                  <a:lnTo>
                    <a:pt x="3298" y="5496"/>
                  </a:lnTo>
                  <a:lnTo>
                    <a:pt x="3346" y="5645"/>
                  </a:lnTo>
                  <a:lnTo>
                    <a:pt x="4509" y="52"/>
                  </a:lnTo>
                  <a:close/>
                </a:path>
                <a:path w="5079" h="21590">
                  <a:moveTo>
                    <a:pt x="1281" y="15581"/>
                  </a:moveTo>
                  <a:lnTo>
                    <a:pt x="0" y="21364"/>
                  </a:lnTo>
                  <a:lnTo>
                    <a:pt x="1281" y="1558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3466569" y="66600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8" y="0"/>
                  </a:moveTo>
                  <a:lnTo>
                    <a:pt x="3255" y="5593"/>
                  </a:lnTo>
                  <a:lnTo>
                    <a:pt x="3303" y="5741"/>
                  </a:lnTo>
                  <a:lnTo>
                    <a:pt x="4486" y="52"/>
                  </a:lnTo>
                  <a:close/>
                </a:path>
                <a:path w="5079" h="21590">
                  <a:moveTo>
                    <a:pt x="1286" y="15442"/>
                  </a:moveTo>
                  <a:lnTo>
                    <a:pt x="0" y="21252"/>
                  </a:lnTo>
                  <a:lnTo>
                    <a:pt x="1286" y="1544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3466648" y="666013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8" y="0"/>
                  </a:moveTo>
                  <a:lnTo>
                    <a:pt x="3217" y="5677"/>
                  </a:lnTo>
                  <a:lnTo>
                    <a:pt x="3265" y="5826"/>
                  </a:lnTo>
                  <a:lnTo>
                    <a:pt x="4465" y="52"/>
                  </a:lnTo>
                  <a:close/>
                </a:path>
                <a:path w="5079" h="21590">
                  <a:moveTo>
                    <a:pt x="1291" y="15321"/>
                  </a:moveTo>
                  <a:lnTo>
                    <a:pt x="0" y="21154"/>
                  </a:lnTo>
                  <a:lnTo>
                    <a:pt x="1291" y="1532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3466740" y="66601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4" y="0"/>
                  </a:moveTo>
                  <a:lnTo>
                    <a:pt x="3174" y="5773"/>
                  </a:lnTo>
                  <a:lnTo>
                    <a:pt x="3220" y="5933"/>
                  </a:lnTo>
                  <a:lnTo>
                    <a:pt x="4442" y="52"/>
                  </a:lnTo>
                  <a:close/>
                </a:path>
                <a:path w="4445" h="21590">
                  <a:moveTo>
                    <a:pt x="1297" y="15181"/>
                  </a:moveTo>
                  <a:lnTo>
                    <a:pt x="0" y="21042"/>
                  </a:lnTo>
                  <a:lnTo>
                    <a:pt x="1297" y="1518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3466816" y="66602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1" y="5863"/>
                  </a:lnTo>
                  <a:lnTo>
                    <a:pt x="3166" y="6099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301" y="15065"/>
                  </a:moveTo>
                  <a:lnTo>
                    <a:pt x="0" y="20949"/>
                  </a:lnTo>
                  <a:lnTo>
                    <a:pt x="1301" y="1506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3466907" y="66602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1" y="0"/>
                  </a:moveTo>
                  <a:lnTo>
                    <a:pt x="3074" y="6047"/>
                  </a:lnTo>
                  <a:lnTo>
                    <a:pt x="3101" y="6298"/>
                  </a:lnTo>
                  <a:lnTo>
                    <a:pt x="4392" y="90"/>
                  </a:lnTo>
                  <a:close/>
                </a:path>
                <a:path w="4445" h="20954">
                  <a:moveTo>
                    <a:pt x="1307" y="14926"/>
                  </a:moveTo>
                  <a:lnTo>
                    <a:pt x="0" y="20836"/>
                  </a:lnTo>
                  <a:lnTo>
                    <a:pt x="1307" y="1492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3466984" y="66603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6" y="0"/>
                  </a:moveTo>
                  <a:lnTo>
                    <a:pt x="3020" y="6186"/>
                  </a:lnTo>
                  <a:lnTo>
                    <a:pt x="3069" y="6649"/>
                  </a:lnTo>
                  <a:lnTo>
                    <a:pt x="4408" y="208"/>
                  </a:lnTo>
                  <a:lnTo>
                    <a:pt x="4306" y="0"/>
                  </a:lnTo>
                  <a:close/>
                </a:path>
                <a:path w="4445" h="20954">
                  <a:moveTo>
                    <a:pt x="1420" y="14579"/>
                  </a:moveTo>
                  <a:lnTo>
                    <a:pt x="1284" y="14807"/>
                  </a:lnTo>
                  <a:lnTo>
                    <a:pt x="0" y="20714"/>
                  </a:lnTo>
                  <a:lnTo>
                    <a:pt x="167" y="20605"/>
                  </a:lnTo>
                  <a:lnTo>
                    <a:pt x="1420" y="1457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3467169" y="66605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3" y="0"/>
                  </a:moveTo>
                  <a:lnTo>
                    <a:pt x="2888" y="6467"/>
                  </a:lnTo>
                  <a:lnTo>
                    <a:pt x="2915" y="6719"/>
                  </a:lnTo>
                  <a:lnTo>
                    <a:pt x="4173" y="670"/>
                  </a:lnTo>
                  <a:lnTo>
                    <a:pt x="4233" y="0"/>
                  </a:lnTo>
                  <a:close/>
                </a:path>
                <a:path w="4445" h="20954">
                  <a:moveTo>
                    <a:pt x="1379" y="14109"/>
                  </a:moveTo>
                  <a:lnTo>
                    <a:pt x="1258" y="14310"/>
                  </a:lnTo>
                  <a:lnTo>
                    <a:pt x="0" y="20363"/>
                  </a:lnTo>
                  <a:lnTo>
                    <a:pt x="1379" y="1410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3467246" y="66606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2834" y="6583"/>
                  </a:lnTo>
                  <a:lnTo>
                    <a:pt x="2864" y="7134"/>
                  </a:lnTo>
                  <a:lnTo>
                    <a:pt x="4228" y="574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504" y="13676"/>
                  </a:moveTo>
                  <a:lnTo>
                    <a:pt x="1283" y="14046"/>
                  </a:lnTo>
                  <a:lnTo>
                    <a:pt x="0" y="20218"/>
                  </a:lnTo>
                  <a:lnTo>
                    <a:pt x="167" y="20108"/>
                  </a:lnTo>
                  <a:lnTo>
                    <a:pt x="1504" y="1367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3467414" y="666088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7" y="0"/>
                  </a:moveTo>
                  <a:lnTo>
                    <a:pt x="2697" y="6925"/>
                  </a:lnTo>
                  <a:lnTo>
                    <a:pt x="2711" y="7553"/>
                  </a:lnTo>
                  <a:lnTo>
                    <a:pt x="4206" y="366"/>
                  </a:lnTo>
                  <a:lnTo>
                    <a:pt x="4137" y="0"/>
                  </a:lnTo>
                  <a:close/>
                </a:path>
                <a:path w="4445" h="20320">
                  <a:moveTo>
                    <a:pt x="1559" y="13098"/>
                  </a:moveTo>
                  <a:lnTo>
                    <a:pt x="1337" y="13468"/>
                  </a:lnTo>
                  <a:lnTo>
                    <a:pt x="0" y="19900"/>
                  </a:lnTo>
                  <a:lnTo>
                    <a:pt x="167" y="19790"/>
                  </a:lnTo>
                  <a:lnTo>
                    <a:pt x="1559" y="1309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3467581" y="666109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1" y="0"/>
                  </a:moveTo>
                  <a:lnTo>
                    <a:pt x="2543" y="7345"/>
                  </a:lnTo>
                  <a:lnTo>
                    <a:pt x="2551" y="7686"/>
                  </a:lnTo>
                  <a:lnTo>
                    <a:pt x="4117" y="157"/>
                  </a:lnTo>
                  <a:lnTo>
                    <a:pt x="4071" y="0"/>
                  </a:lnTo>
                  <a:close/>
                </a:path>
                <a:path w="4445" h="19684">
                  <a:moveTo>
                    <a:pt x="1511" y="12688"/>
                  </a:moveTo>
                  <a:lnTo>
                    <a:pt x="1391" y="12889"/>
                  </a:lnTo>
                  <a:lnTo>
                    <a:pt x="0" y="19581"/>
                  </a:lnTo>
                  <a:lnTo>
                    <a:pt x="1511" y="1268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3467673" y="66612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5" y="0"/>
                  </a:moveTo>
                  <a:lnTo>
                    <a:pt x="2460" y="7572"/>
                  </a:lnTo>
                  <a:lnTo>
                    <a:pt x="2468" y="7913"/>
                  </a:lnTo>
                  <a:lnTo>
                    <a:pt x="4090" y="113"/>
                  </a:lnTo>
                  <a:close/>
                </a:path>
                <a:path w="4445" h="19684">
                  <a:moveTo>
                    <a:pt x="1649" y="11854"/>
                  </a:moveTo>
                  <a:lnTo>
                    <a:pt x="1420" y="12575"/>
                  </a:lnTo>
                  <a:lnTo>
                    <a:pt x="0" y="19409"/>
                  </a:lnTo>
                  <a:lnTo>
                    <a:pt x="1649" y="1185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3467752" y="66613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84" y="10411"/>
                  </a:moveTo>
                  <a:lnTo>
                    <a:pt x="1539" y="11855"/>
                  </a:lnTo>
                  <a:lnTo>
                    <a:pt x="0" y="19258"/>
                  </a:lnTo>
                  <a:lnTo>
                    <a:pt x="167" y="19148"/>
                  </a:lnTo>
                  <a:lnTo>
                    <a:pt x="1984" y="10411"/>
                  </a:lnTo>
                  <a:close/>
                </a:path>
                <a:path w="4445" h="19684">
                  <a:moveTo>
                    <a:pt x="4003" y="0"/>
                  </a:moveTo>
                  <a:lnTo>
                    <a:pt x="2388" y="7771"/>
                  </a:lnTo>
                  <a:lnTo>
                    <a:pt x="2402" y="8399"/>
                  </a:lnTo>
                  <a:lnTo>
                    <a:pt x="4105" y="208"/>
                  </a:lnTo>
                  <a:lnTo>
                    <a:pt x="400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3467935" y="666153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82" y="9273"/>
                  </a:moveTo>
                  <a:lnTo>
                    <a:pt x="1840" y="10058"/>
                  </a:lnTo>
                  <a:lnTo>
                    <a:pt x="0" y="18912"/>
                  </a:lnTo>
                  <a:lnTo>
                    <a:pt x="2082" y="9273"/>
                  </a:lnTo>
                  <a:close/>
                </a:path>
                <a:path w="4445" h="19050">
                  <a:moveTo>
                    <a:pt x="3931" y="0"/>
                  </a:moveTo>
                  <a:lnTo>
                    <a:pt x="2221" y="8227"/>
                  </a:lnTo>
                  <a:lnTo>
                    <a:pt x="2131" y="9038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3468011" y="666162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1" y="0"/>
                  </a:moveTo>
                  <a:lnTo>
                    <a:pt x="0" y="18767"/>
                  </a:lnTo>
                  <a:lnTo>
                    <a:pt x="280" y="18496"/>
                  </a:lnTo>
                  <a:lnTo>
                    <a:pt x="4058" y="322"/>
                  </a:lnTo>
                  <a:lnTo>
                    <a:pt x="390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3468295" y="666195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6" y="0"/>
                  </a:moveTo>
                  <a:lnTo>
                    <a:pt x="0" y="18166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3468382" y="66620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1"/>
                  </a:lnTo>
                  <a:lnTo>
                    <a:pt x="3791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3468485" y="666216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7" y="0"/>
                  </a:moveTo>
                  <a:lnTo>
                    <a:pt x="0" y="17738"/>
                  </a:lnTo>
                  <a:lnTo>
                    <a:pt x="485" y="17179"/>
                  </a:lnTo>
                  <a:lnTo>
                    <a:pt x="3947" y="533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3468967" y="666269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3543" y="292"/>
                  </a:move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101" y="16522"/>
                  </a:lnTo>
                  <a:lnTo>
                    <a:pt x="3543" y="292"/>
                  </a:lnTo>
                  <a:close/>
                </a:path>
                <a:path w="5079" h="17145">
                  <a:moveTo>
                    <a:pt x="4483" y="4787"/>
                  </a:moveTo>
                  <a:lnTo>
                    <a:pt x="3543" y="304"/>
                  </a:lnTo>
                  <a:lnTo>
                    <a:pt x="190" y="16421"/>
                  </a:lnTo>
                  <a:lnTo>
                    <a:pt x="2235" y="14071"/>
                  </a:lnTo>
                  <a:lnTo>
                    <a:pt x="3289" y="11861"/>
                  </a:lnTo>
                  <a:lnTo>
                    <a:pt x="3924" y="9105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83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3454010" y="6656514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85" y="215"/>
                  </a:moveTo>
                  <a:lnTo>
                    <a:pt x="0" y="15722"/>
                  </a:lnTo>
                  <a:lnTo>
                    <a:pt x="191" y="16941"/>
                  </a:lnTo>
                  <a:lnTo>
                    <a:pt x="909" y="20104"/>
                  </a:lnTo>
                  <a:lnTo>
                    <a:pt x="2014" y="22339"/>
                  </a:lnTo>
                  <a:lnTo>
                    <a:pt x="5265" y="25260"/>
                  </a:lnTo>
                  <a:lnTo>
                    <a:pt x="7107" y="26035"/>
                  </a:lnTo>
                  <a:lnTo>
                    <a:pt x="9545" y="26022"/>
                  </a:lnTo>
                  <a:lnTo>
                    <a:pt x="12212" y="25831"/>
                  </a:lnTo>
                  <a:lnTo>
                    <a:pt x="13738" y="24803"/>
                  </a:lnTo>
                  <a:lnTo>
                    <a:pt x="7450" y="24803"/>
                  </a:lnTo>
                  <a:lnTo>
                    <a:pt x="5875" y="24142"/>
                  </a:lnTo>
                  <a:lnTo>
                    <a:pt x="3094" y="21640"/>
                  </a:lnTo>
                  <a:lnTo>
                    <a:pt x="2078" y="19646"/>
                  </a:lnTo>
                  <a:lnTo>
                    <a:pt x="1379" y="16573"/>
                  </a:lnTo>
                  <a:lnTo>
                    <a:pt x="1263" y="15849"/>
                  </a:lnTo>
                  <a:lnTo>
                    <a:pt x="1383" y="11722"/>
                  </a:lnTo>
                  <a:lnTo>
                    <a:pt x="9164" y="1435"/>
                  </a:lnTo>
                  <a:lnTo>
                    <a:pt x="9685" y="1295"/>
                  </a:lnTo>
                  <a:lnTo>
                    <a:pt x="10193" y="1244"/>
                  </a:lnTo>
                  <a:lnTo>
                    <a:pt x="14982" y="1244"/>
                  </a:lnTo>
                  <a:lnTo>
                    <a:pt x="14453" y="825"/>
                  </a:lnTo>
                  <a:lnTo>
                    <a:pt x="9025" y="825"/>
                  </a:lnTo>
                  <a:lnTo>
                    <a:pt x="8885" y="215"/>
                  </a:lnTo>
                  <a:close/>
                </a:path>
                <a:path w="20320" h="26034">
                  <a:moveTo>
                    <a:pt x="15527" y="1676"/>
                  </a:moveTo>
                  <a:lnTo>
                    <a:pt x="14765" y="2654"/>
                  </a:lnTo>
                  <a:lnTo>
                    <a:pt x="16692" y="4140"/>
                  </a:lnTo>
                  <a:lnTo>
                    <a:pt x="17877" y="6489"/>
                  </a:lnTo>
                  <a:lnTo>
                    <a:pt x="18479" y="9423"/>
                  </a:lnTo>
                  <a:lnTo>
                    <a:pt x="18598" y="13385"/>
                  </a:lnTo>
                  <a:lnTo>
                    <a:pt x="18473" y="14300"/>
                  </a:lnTo>
                  <a:lnTo>
                    <a:pt x="9050" y="24803"/>
                  </a:lnTo>
                  <a:lnTo>
                    <a:pt x="13738" y="24803"/>
                  </a:lnTo>
                  <a:lnTo>
                    <a:pt x="19331" y="15849"/>
                  </a:lnTo>
                  <a:lnTo>
                    <a:pt x="18766" y="15722"/>
                  </a:lnTo>
                  <a:lnTo>
                    <a:pt x="19422" y="15722"/>
                  </a:lnTo>
                  <a:lnTo>
                    <a:pt x="19638" y="14833"/>
                  </a:lnTo>
                  <a:lnTo>
                    <a:pt x="19763" y="14147"/>
                  </a:lnTo>
                  <a:lnTo>
                    <a:pt x="19880" y="13233"/>
                  </a:lnTo>
                  <a:lnTo>
                    <a:pt x="19782" y="9588"/>
                  </a:lnTo>
                  <a:lnTo>
                    <a:pt x="19045" y="6032"/>
                  </a:lnTo>
                  <a:lnTo>
                    <a:pt x="17775" y="3416"/>
                  </a:lnTo>
                  <a:lnTo>
                    <a:pt x="15527" y="1676"/>
                  </a:lnTo>
                  <a:close/>
                </a:path>
                <a:path w="20320" h="26034">
                  <a:moveTo>
                    <a:pt x="8748" y="4414"/>
                  </a:moveTo>
                  <a:lnTo>
                    <a:pt x="3164" y="15316"/>
                  </a:lnTo>
                  <a:lnTo>
                    <a:pt x="3409" y="16967"/>
                  </a:lnTo>
                  <a:lnTo>
                    <a:pt x="9012" y="21907"/>
                  </a:lnTo>
                  <a:lnTo>
                    <a:pt x="10930" y="21894"/>
                  </a:lnTo>
                  <a:lnTo>
                    <a:pt x="12377" y="21158"/>
                  </a:lnTo>
                  <a:lnTo>
                    <a:pt x="12932" y="20662"/>
                  </a:lnTo>
                  <a:lnTo>
                    <a:pt x="9088" y="20662"/>
                  </a:lnTo>
                  <a:lnTo>
                    <a:pt x="8834" y="20637"/>
                  </a:lnTo>
                  <a:lnTo>
                    <a:pt x="4305" y="14363"/>
                  </a:lnTo>
                  <a:lnTo>
                    <a:pt x="4325" y="12700"/>
                  </a:lnTo>
                  <a:lnTo>
                    <a:pt x="9152" y="5575"/>
                  </a:lnTo>
                  <a:lnTo>
                    <a:pt x="8748" y="4414"/>
                  </a:lnTo>
                  <a:close/>
                </a:path>
                <a:path w="20320" h="26034">
                  <a:moveTo>
                    <a:pt x="13242" y="4775"/>
                  </a:moveTo>
                  <a:lnTo>
                    <a:pt x="11107" y="4775"/>
                  </a:lnTo>
                  <a:lnTo>
                    <a:pt x="11082" y="5397"/>
                  </a:lnTo>
                  <a:lnTo>
                    <a:pt x="15501" y="13385"/>
                  </a:lnTo>
                  <a:lnTo>
                    <a:pt x="15296" y="14503"/>
                  </a:lnTo>
                  <a:lnTo>
                    <a:pt x="14511" y="16967"/>
                  </a:lnTo>
                  <a:lnTo>
                    <a:pt x="13736" y="18275"/>
                  </a:lnTo>
                  <a:lnTo>
                    <a:pt x="11742" y="20078"/>
                  </a:lnTo>
                  <a:lnTo>
                    <a:pt x="10511" y="20662"/>
                  </a:lnTo>
                  <a:lnTo>
                    <a:pt x="12932" y="20662"/>
                  </a:lnTo>
                  <a:lnTo>
                    <a:pt x="14765" y="19024"/>
                  </a:lnTo>
                  <a:lnTo>
                    <a:pt x="15641" y="17526"/>
                  </a:lnTo>
                  <a:lnTo>
                    <a:pt x="16507" y="14833"/>
                  </a:lnTo>
                  <a:lnTo>
                    <a:pt x="16651" y="14109"/>
                  </a:lnTo>
                  <a:lnTo>
                    <a:pt x="16556" y="9423"/>
                  </a:lnTo>
                  <a:lnTo>
                    <a:pt x="16035" y="7823"/>
                  </a:lnTo>
                  <a:lnTo>
                    <a:pt x="14054" y="5232"/>
                  </a:lnTo>
                  <a:lnTo>
                    <a:pt x="13242" y="4775"/>
                  </a:lnTo>
                  <a:close/>
                </a:path>
                <a:path w="20320" h="26034">
                  <a:moveTo>
                    <a:pt x="19422" y="15722"/>
                  </a:moveTo>
                  <a:lnTo>
                    <a:pt x="18766" y="15722"/>
                  </a:lnTo>
                  <a:lnTo>
                    <a:pt x="19388" y="15849"/>
                  </a:lnTo>
                  <a:lnTo>
                    <a:pt x="19422" y="15722"/>
                  </a:lnTo>
                  <a:close/>
                </a:path>
                <a:path w="20320" h="26034">
                  <a:moveTo>
                    <a:pt x="12331" y="4406"/>
                  </a:moveTo>
                  <a:lnTo>
                    <a:pt x="8771" y="4406"/>
                  </a:lnTo>
                  <a:lnTo>
                    <a:pt x="9152" y="5575"/>
                  </a:lnTo>
                  <a:lnTo>
                    <a:pt x="9596" y="5435"/>
                  </a:lnTo>
                  <a:lnTo>
                    <a:pt x="10041" y="5384"/>
                  </a:lnTo>
                  <a:lnTo>
                    <a:pt x="10993" y="5384"/>
                  </a:lnTo>
                  <a:lnTo>
                    <a:pt x="11107" y="4775"/>
                  </a:lnTo>
                  <a:lnTo>
                    <a:pt x="13242" y="4775"/>
                  </a:lnTo>
                  <a:lnTo>
                    <a:pt x="12746" y="4495"/>
                  </a:lnTo>
                  <a:lnTo>
                    <a:pt x="12331" y="4406"/>
                  </a:lnTo>
                  <a:close/>
                </a:path>
                <a:path w="20320" h="26034">
                  <a:moveTo>
                    <a:pt x="11050" y="5397"/>
                  </a:moveTo>
                  <a:close/>
                </a:path>
                <a:path w="20320" h="26034">
                  <a:moveTo>
                    <a:pt x="10993" y="5384"/>
                  </a:moveTo>
                  <a:lnTo>
                    <a:pt x="10041" y="5384"/>
                  </a:lnTo>
                  <a:lnTo>
                    <a:pt x="11050" y="5397"/>
                  </a:lnTo>
                  <a:close/>
                </a:path>
                <a:path w="20320" h="26034">
                  <a:moveTo>
                    <a:pt x="8771" y="4406"/>
                  </a:moveTo>
                  <a:lnTo>
                    <a:pt x="8838" y="4673"/>
                  </a:lnTo>
                  <a:lnTo>
                    <a:pt x="8948" y="4991"/>
                  </a:lnTo>
                  <a:lnTo>
                    <a:pt x="8771" y="4406"/>
                  </a:lnTo>
                  <a:close/>
                </a:path>
                <a:path w="20320" h="26034">
                  <a:moveTo>
                    <a:pt x="10942" y="4140"/>
                  </a:moveTo>
                  <a:lnTo>
                    <a:pt x="9964" y="4140"/>
                  </a:lnTo>
                  <a:lnTo>
                    <a:pt x="9368" y="4191"/>
                  </a:lnTo>
                  <a:lnTo>
                    <a:pt x="8748" y="4414"/>
                  </a:lnTo>
                  <a:lnTo>
                    <a:pt x="12331" y="4406"/>
                  </a:lnTo>
                  <a:lnTo>
                    <a:pt x="11146" y="4152"/>
                  </a:lnTo>
                  <a:lnTo>
                    <a:pt x="10942" y="4140"/>
                  </a:lnTo>
                  <a:close/>
                </a:path>
                <a:path w="20320" h="26034">
                  <a:moveTo>
                    <a:pt x="14982" y="1244"/>
                  </a:moveTo>
                  <a:lnTo>
                    <a:pt x="12174" y="1244"/>
                  </a:lnTo>
                  <a:lnTo>
                    <a:pt x="13622" y="1752"/>
                  </a:lnTo>
                  <a:lnTo>
                    <a:pt x="14765" y="2654"/>
                  </a:lnTo>
                  <a:lnTo>
                    <a:pt x="15527" y="1676"/>
                  </a:lnTo>
                  <a:lnTo>
                    <a:pt x="14982" y="1244"/>
                  </a:lnTo>
                  <a:close/>
                </a:path>
                <a:path w="20320" h="26034">
                  <a:moveTo>
                    <a:pt x="12454" y="0"/>
                  </a:moveTo>
                  <a:lnTo>
                    <a:pt x="10091" y="0"/>
                  </a:lnTo>
                  <a:lnTo>
                    <a:pt x="9482" y="76"/>
                  </a:lnTo>
                  <a:lnTo>
                    <a:pt x="8923" y="215"/>
                  </a:lnTo>
                  <a:lnTo>
                    <a:pt x="8975" y="609"/>
                  </a:lnTo>
                  <a:lnTo>
                    <a:pt x="9025" y="825"/>
                  </a:lnTo>
                  <a:lnTo>
                    <a:pt x="14453" y="825"/>
                  </a:lnTo>
                  <a:lnTo>
                    <a:pt x="14181" y="609"/>
                  </a:lnTo>
                  <a:lnTo>
                    <a:pt x="1245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3453889" y="66868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72" y="0"/>
                  </a:moveTo>
                  <a:lnTo>
                    <a:pt x="1386" y="301"/>
                  </a:lnTo>
                  <a:lnTo>
                    <a:pt x="43" y="5013"/>
                  </a:lnTo>
                  <a:lnTo>
                    <a:pt x="0" y="9495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3453890" y="668668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27" y="0"/>
                  </a:moveTo>
                  <a:lnTo>
                    <a:pt x="1973" y="130"/>
                  </a:lnTo>
                  <a:lnTo>
                    <a:pt x="0" y="9631"/>
                  </a:lnTo>
                  <a:lnTo>
                    <a:pt x="36" y="10547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3453927" y="668663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90" y="0"/>
                  </a:moveTo>
                  <a:lnTo>
                    <a:pt x="0" y="10640"/>
                  </a:lnTo>
                  <a:lnTo>
                    <a:pt x="12" y="10966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3453938" y="668655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39" y="0"/>
                  </a:moveTo>
                  <a:lnTo>
                    <a:pt x="2264" y="89"/>
                  </a:lnTo>
                  <a:lnTo>
                    <a:pt x="0" y="10990"/>
                  </a:lnTo>
                  <a:lnTo>
                    <a:pt x="29" y="11577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3453969" y="668650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01" y="0"/>
                  </a:moveTo>
                  <a:lnTo>
                    <a:pt x="0" y="11659"/>
                  </a:lnTo>
                  <a:lnTo>
                    <a:pt x="16" y="11965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3453986" y="668641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59" y="0"/>
                  </a:moveTo>
                  <a:lnTo>
                    <a:pt x="2484" y="89"/>
                  </a:lnTo>
                  <a:lnTo>
                    <a:pt x="0" y="12049"/>
                  </a:lnTo>
                  <a:lnTo>
                    <a:pt x="31" y="12624"/>
                  </a:lnTo>
                  <a:lnTo>
                    <a:pt x="265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3454016" y="66863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5" y="0"/>
                  </a:moveTo>
                  <a:lnTo>
                    <a:pt x="0" y="12639"/>
                  </a:lnTo>
                  <a:lnTo>
                    <a:pt x="16" y="12945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3454033" y="668633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77" y="0"/>
                  </a:moveTo>
                  <a:lnTo>
                    <a:pt x="0" y="12985"/>
                  </a:lnTo>
                  <a:lnTo>
                    <a:pt x="16" y="13292"/>
                  </a:lnTo>
                  <a:lnTo>
                    <a:pt x="277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3454050" y="6686239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37" y="0"/>
                  </a:moveTo>
                  <a:lnTo>
                    <a:pt x="2762" y="89"/>
                  </a:lnTo>
                  <a:lnTo>
                    <a:pt x="0" y="13387"/>
                  </a:lnTo>
                  <a:lnTo>
                    <a:pt x="36" y="13936"/>
                  </a:lnTo>
                  <a:lnTo>
                    <a:pt x="293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3454085" y="668619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78" y="0"/>
                  </a:moveTo>
                  <a:lnTo>
                    <a:pt x="0" y="13955"/>
                  </a:lnTo>
                  <a:lnTo>
                    <a:pt x="23" y="14229"/>
                  </a:lnTo>
                  <a:lnTo>
                    <a:pt x="297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3454108" y="66861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9" y="0"/>
                  </a:moveTo>
                  <a:lnTo>
                    <a:pt x="2955" y="90"/>
                  </a:lnTo>
                  <a:lnTo>
                    <a:pt x="0" y="14313"/>
                  </a:lnTo>
                  <a:lnTo>
                    <a:pt x="44" y="14823"/>
                  </a:lnTo>
                  <a:lnTo>
                    <a:pt x="312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3454155" y="6686017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61" y="0"/>
                  </a:moveTo>
                  <a:lnTo>
                    <a:pt x="3087" y="90"/>
                  </a:lnTo>
                  <a:lnTo>
                    <a:pt x="0" y="14949"/>
                  </a:lnTo>
                  <a:lnTo>
                    <a:pt x="69" y="15337"/>
                  </a:lnTo>
                  <a:lnTo>
                    <a:pt x="32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3454221" y="668593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8" y="0"/>
                  </a:moveTo>
                  <a:lnTo>
                    <a:pt x="3183" y="90"/>
                  </a:lnTo>
                  <a:lnTo>
                    <a:pt x="0" y="15412"/>
                  </a:lnTo>
                  <a:lnTo>
                    <a:pt x="99" y="15656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3454326" y="668588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4" y="0"/>
                  </a:moveTo>
                  <a:lnTo>
                    <a:pt x="0" y="15714"/>
                  </a:lnTo>
                  <a:lnTo>
                    <a:pt x="53" y="15845"/>
                  </a:lnTo>
                  <a:lnTo>
                    <a:pt x="334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3454372" y="668580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61" y="0"/>
                  </a:moveTo>
                  <a:lnTo>
                    <a:pt x="3287" y="90"/>
                  </a:lnTo>
                  <a:lnTo>
                    <a:pt x="0" y="15910"/>
                  </a:lnTo>
                  <a:lnTo>
                    <a:pt x="99" y="16154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3454476" y="6685711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33" y="0"/>
                  </a:moveTo>
                  <a:lnTo>
                    <a:pt x="3359" y="90"/>
                  </a:lnTo>
                  <a:lnTo>
                    <a:pt x="0" y="16257"/>
                  </a:lnTo>
                  <a:lnTo>
                    <a:pt x="99" y="16500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3454565" y="668563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73"/>
                  </a:lnTo>
                  <a:lnTo>
                    <a:pt x="50" y="16700"/>
                  </a:lnTo>
                  <a:lnTo>
                    <a:pt x="114" y="16840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3454666" y="668554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83" y="0"/>
                  </a:moveTo>
                  <a:lnTo>
                    <a:pt x="3505" y="88"/>
                  </a:lnTo>
                  <a:lnTo>
                    <a:pt x="0" y="16929"/>
                  </a:lnTo>
                  <a:lnTo>
                    <a:pt x="63" y="17056"/>
                  </a:lnTo>
                  <a:lnTo>
                    <a:pt x="114" y="17183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3454783" y="66854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5" y="0"/>
                  </a:moveTo>
                  <a:lnTo>
                    <a:pt x="3570" y="90"/>
                  </a:lnTo>
                  <a:lnTo>
                    <a:pt x="0" y="17275"/>
                  </a:lnTo>
                  <a:lnTo>
                    <a:pt x="99" y="17518"/>
                  </a:lnTo>
                  <a:lnTo>
                    <a:pt x="3745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3454870" y="668531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50"/>
                  </a:moveTo>
                  <a:lnTo>
                    <a:pt x="3644" y="139"/>
                  </a:lnTo>
                  <a:lnTo>
                    <a:pt x="0" y="17653"/>
                  </a:lnTo>
                  <a:lnTo>
                    <a:pt x="101" y="17894"/>
                  </a:lnTo>
                  <a:lnTo>
                    <a:pt x="3822" y="50"/>
                  </a:lnTo>
                  <a:close/>
                </a:path>
                <a:path w="4445" h="18415">
                  <a:moveTo>
                    <a:pt x="3911" y="0"/>
                  </a:moveTo>
                  <a:lnTo>
                    <a:pt x="114" y="17907"/>
                  </a:lnTo>
                  <a:lnTo>
                    <a:pt x="165" y="18034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3455029" y="668527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9" y="0"/>
                  </a:moveTo>
                  <a:lnTo>
                    <a:pt x="0" y="18048"/>
                  </a:lnTo>
                  <a:lnTo>
                    <a:pt x="53" y="18179"/>
                  </a:lnTo>
                  <a:lnTo>
                    <a:pt x="3829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3455073" y="668514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1" y="0"/>
                  </a:moveTo>
                  <a:lnTo>
                    <a:pt x="3873" y="88"/>
                  </a:lnTo>
                  <a:lnTo>
                    <a:pt x="0" y="18313"/>
                  </a:lnTo>
                  <a:lnTo>
                    <a:pt x="50" y="18453"/>
                  </a:lnTo>
                  <a:lnTo>
                    <a:pt x="152" y="18694"/>
                  </a:lnTo>
                  <a:lnTo>
                    <a:pt x="1752" y="10998"/>
                  </a:lnTo>
                  <a:lnTo>
                    <a:pt x="2070" y="9385"/>
                  </a:lnTo>
                  <a:lnTo>
                    <a:pt x="2540" y="6565"/>
                  </a:lnTo>
                  <a:lnTo>
                    <a:pt x="2768" y="6159"/>
                  </a:lnTo>
                  <a:lnTo>
                    <a:pt x="4051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3455232" y="66850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5" y="0"/>
                  </a:moveTo>
                  <a:lnTo>
                    <a:pt x="3880" y="90"/>
                  </a:lnTo>
                  <a:lnTo>
                    <a:pt x="2597" y="6260"/>
                  </a:lnTo>
                  <a:lnTo>
                    <a:pt x="2840" y="5837"/>
                  </a:lnTo>
                  <a:lnTo>
                    <a:pt x="4055" y="0"/>
                  </a:lnTo>
                  <a:close/>
                </a:path>
                <a:path w="4445" h="19050">
                  <a:moveTo>
                    <a:pt x="1678" y="10688"/>
                  </a:moveTo>
                  <a:lnTo>
                    <a:pt x="0" y="18764"/>
                  </a:lnTo>
                  <a:lnTo>
                    <a:pt x="99" y="19007"/>
                  </a:lnTo>
                  <a:lnTo>
                    <a:pt x="1381" y="12846"/>
                  </a:lnTo>
                  <a:lnTo>
                    <a:pt x="1314" y="12609"/>
                  </a:lnTo>
                  <a:lnTo>
                    <a:pt x="1678" y="1068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3455336" y="66850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40" y="0"/>
                  </a:moveTo>
                  <a:lnTo>
                    <a:pt x="2740" y="5876"/>
                  </a:lnTo>
                  <a:lnTo>
                    <a:pt x="2865" y="5657"/>
                  </a:lnTo>
                  <a:lnTo>
                    <a:pt x="4040" y="0"/>
                  </a:lnTo>
                  <a:close/>
                </a:path>
                <a:path w="4445" h="19684">
                  <a:moveTo>
                    <a:pt x="1280" y="12905"/>
                  </a:moveTo>
                  <a:lnTo>
                    <a:pt x="0" y="19067"/>
                  </a:lnTo>
                  <a:lnTo>
                    <a:pt x="53" y="19199"/>
                  </a:lnTo>
                  <a:lnTo>
                    <a:pt x="1326" y="13069"/>
                  </a:lnTo>
                  <a:lnTo>
                    <a:pt x="1280" y="1290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3455390" y="668495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8" y="0"/>
                  </a:moveTo>
                  <a:lnTo>
                    <a:pt x="2814" y="5702"/>
                  </a:lnTo>
                  <a:lnTo>
                    <a:pt x="2939" y="5484"/>
                  </a:lnTo>
                  <a:lnTo>
                    <a:pt x="4078" y="0"/>
                  </a:lnTo>
                  <a:close/>
                </a:path>
                <a:path w="4445" h="19684">
                  <a:moveTo>
                    <a:pt x="1273" y="13120"/>
                  </a:moveTo>
                  <a:lnTo>
                    <a:pt x="0" y="19249"/>
                  </a:lnTo>
                  <a:lnTo>
                    <a:pt x="53" y="19380"/>
                  </a:lnTo>
                  <a:lnTo>
                    <a:pt x="1319" y="13284"/>
                  </a:lnTo>
                  <a:lnTo>
                    <a:pt x="1273" y="1312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3455434" y="66849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9" y="0"/>
                  </a:moveTo>
                  <a:lnTo>
                    <a:pt x="2874" y="5561"/>
                  </a:lnTo>
                  <a:lnTo>
                    <a:pt x="2999" y="5342"/>
                  </a:lnTo>
                  <a:lnTo>
                    <a:pt x="4109" y="0"/>
                  </a:lnTo>
                  <a:close/>
                </a:path>
                <a:path w="4445" h="19684">
                  <a:moveTo>
                    <a:pt x="1267" y="13295"/>
                  </a:moveTo>
                  <a:lnTo>
                    <a:pt x="0" y="19396"/>
                  </a:lnTo>
                  <a:lnTo>
                    <a:pt x="53" y="19527"/>
                  </a:lnTo>
                  <a:lnTo>
                    <a:pt x="1314" y="13459"/>
                  </a:lnTo>
                  <a:lnTo>
                    <a:pt x="1267" y="1329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3455486" y="668486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5" y="0"/>
                  </a:moveTo>
                  <a:lnTo>
                    <a:pt x="2946" y="5392"/>
                  </a:lnTo>
                  <a:lnTo>
                    <a:pt x="3071" y="5174"/>
                  </a:lnTo>
                  <a:lnTo>
                    <a:pt x="4145" y="0"/>
                  </a:lnTo>
                  <a:close/>
                </a:path>
                <a:path w="4445" h="20320">
                  <a:moveTo>
                    <a:pt x="1260" y="13503"/>
                  </a:moveTo>
                  <a:lnTo>
                    <a:pt x="0" y="19572"/>
                  </a:lnTo>
                  <a:lnTo>
                    <a:pt x="53" y="19703"/>
                  </a:lnTo>
                  <a:lnTo>
                    <a:pt x="1307" y="13667"/>
                  </a:lnTo>
                  <a:lnTo>
                    <a:pt x="1260" y="1350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3455539" y="66848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82" y="0"/>
                  </a:moveTo>
                  <a:lnTo>
                    <a:pt x="3017" y="5224"/>
                  </a:lnTo>
                  <a:lnTo>
                    <a:pt x="3142" y="5006"/>
                  </a:lnTo>
                  <a:lnTo>
                    <a:pt x="4182" y="0"/>
                  </a:lnTo>
                  <a:close/>
                </a:path>
                <a:path w="4445" h="20320">
                  <a:moveTo>
                    <a:pt x="1254" y="13711"/>
                  </a:moveTo>
                  <a:lnTo>
                    <a:pt x="0" y="19747"/>
                  </a:lnTo>
                  <a:lnTo>
                    <a:pt x="53" y="19879"/>
                  </a:lnTo>
                  <a:lnTo>
                    <a:pt x="1300" y="13875"/>
                  </a:lnTo>
                  <a:lnTo>
                    <a:pt x="1254" y="1371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3455591" y="668477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8" y="0"/>
                  </a:moveTo>
                  <a:lnTo>
                    <a:pt x="3089" y="5056"/>
                  </a:lnTo>
                  <a:lnTo>
                    <a:pt x="3213" y="4837"/>
                  </a:lnTo>
                  <a:lnTo>
                    <a:pt x="4218" y="0"/>
                  </a:lnTo>
                  <a:close/>
                </a:path>
                <a:path w="4445" h="20320">
                  <a:moveTo>
                    <a:pt x="1247" y="13920"/>
                  </a:moveTo>
                  <a:lnTo>
                    <a:pt x="0" y="19923"/>
                  </a:lnTo>
                  <a:lnTo>
                    <a:pt x="53" y="20055"/>
                  </a:lnTo>
                  <a:lnTo>
                    <a:pt x="1293" y="14083"/>
                  </a:lnTo>
                  <a:lnTo>
                    <a:pt x="1247" y="1392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3455636" y="668473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0" y="0"/>
                  </a:moveTo>
                  <a:lnTo>
                    <a:pt x="3151" y="4908"/>
                  </a:lnTo>
                  <a:lnTo>
                    <a:pt x="3276" y="4690"/>
                  </a:lnTo>
                  <a:lnTo>
                    <a:pt x="4250" y="0"/>
                  </a:lnTo>
                  <a:close/>
                </a:path>
                <a:path w="4445" h="20320">
                  <a:moveTo>
                    <a:pt x="1241" y="14102"/>
                  </a:moveTo>
                  <a:lnTo>
                    <a:pt x="0" y="20077"/>
                  </a:lnTo>
                  <a:lnTo>
                    <a:pt x="53" y="20208"/>
                  </a:lnTo>
                  <a:lnTo>
                    <a:pt x="1287" y="14265"/>
                  </a:lnTo>
                  <a:lnTo>
                    <a:pt x="1241" y="1410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3455689" y="66846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6" y="0"/>
                  </a:moveTo>
                  <a:lnTo>
                    <a:pt x="3222" y="4741"/>
                  </a:lnTo>
                  <a:lnTo>
                    <a:pt x="3347" y="4523"/>
                  </a:lnTo>
                  <a:lnTo>
                    <a:pt x="4286" y="0"/>
                  </a:lnTo>
                  <a:close/>
                </a:path>
                <a:path w="4445" h="20954">
                  <a:moveTo>
                    <a:pt x="1234" y="14309"/>
                  </a:moveTo>
                  <a:lnTo>
                    <a:pt x="0" y="20252"/>
                  </a:lnTo>
                  <a:lnTo>
                    <a:pt x="53" y="20383"/>
                  </a:lnTo>
                  <a:lnTo>
                    <a:pt x="1281" y="14473"/>
                  </a:lnTo>
                  <a:lnTo>
                    <a:pt x="1234" y="14309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3455741" y="66846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3" y="0"/>
                  </a:moveTo>
                  <a:lnTo>
                    <a:pt x="3294" y="4572"/>
                  </a:lnTo>
                  <a:lnTo>
                    <a:pt x="3419" y="4354"/>
                  </a:lnTo>
                  <a:lnTo>
                    <a:pt x="4323" y="0"/>
                  </a:lnTo>
                  <a:close/>
                </a:path>
                <a:path w="4445" h="20954">
                  <a:moveTo>
                    <a:pt x="1227" y="14518"/>
                  </a:moveTo>
                  <a:lnTo>
                    <a:pt x="0" y="20428"/>
                  </a:lnTo>
                  <a:lnTo>
                    <a:pt x="53" y="20559"/>
                  </a:lnTo>
                  <a:lnTo>
                    <a:pt x="1274" y="14681"/>
                  </a:lnTo>
                  <a:lnTo>
                    <a:pt x="1227" y="1451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3455793" y="668454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7" y="0"/>
                  </a:moveTo>
                  <a:lnTo>
                    <a:pt x="4270" y="94"/>
                  </a:lnTo>
                  <a:lnTo>
                    <a:pt x="3365" y="4450"/>
                  </a:lnTo>
                  <a:lnTo>
                    <a:pt x="3609" y="4025"/>
                  </a:lnTo>
                  <a:lnTo>
                    <a:pt x="4447" y="0"/>
                  </a:lnTo>
                  <a:close/>
                </a:path>
                <a:path w="4445" h="20954">
                  <a:moveTo>
                    <a:pt x="1221" y="14773"/>
                  </a:moveTo>
                  <a:lnTo>
                    <a:pt x="0" y="20651"/>
                  </a:lnTo>
                  <a:lnTo>
                    <a:pt x="98" y="20893"/>
                  </a:lnTo>
                  <a:lnTo>
                    <a:pt x="1308" y="15081"/>
                  </a:lnTo>
                  <a:lnTo>
                    <a:pt x="1221" y="1477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3455891" y="668445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4339" y="94"/>
                  </a:lnTo>
                  <a:lnTo>
                    <a:pt x="3499" y="4135"/>
                  </a:lnTo>
                  <a:lnTo>
                    <a:pt x="3728" y="3736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08" y="15163"/>
                  </a:moveTo>
                  <a:lnTo>
                    <a:pt x="0" y="20979"/>
                  </a:lnTo>
                  <a:lnTo>
                    <a:pt x="98" y="21221"/>
                  </a:lnTo>
                  <a:lnTo>
                    <a:pt x="1295" y="15470"/>
                  </a:lnTo>
                  <a:lnTo>
                    <a:pt x="1208" y="1516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3455996" y="66844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1" y="0"/>
                  </a:moveTo>
                  <a:lnTo>
                    <a:pt x="3635" y="3785"/>
                  </a:lnTo>
                  <a:lnTo>
                    <a:pt x="4501" y="0"/>
                  </a:lnTo>
                  <a:close/>
                </a:path>
                <a:path w="5079" h="21590">
                  <a:moveTo>
                    <a:pt x="1195" y="15532"/>
                  </a:moveTo>
                  <a:lnTo>
                    <a:pt x="0" y="21284"/>
                  </a:lnTo>
                  <a:lnTo>
                    <a:pt x="53" y="21415"/>
                  </a:lnTo>
                  <a:lnTo>
                    <a:pt x="1241" y="15696"/>
                  </a:lnTo>
                  <a:lnTo>
                    <a:pt x="1195" y="1553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3456048" y="668435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662" y="3833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188" y="15740"/>
                  </a:moveTo>
                  <a:lnTo>
                    <a:pt x="0" y="21459"/>
                  </a:lnTo>
                  <a:lnTo>
                    <a:pt x="53" y="21591"/>
                  </a:lnTo>
                  <a:lnTo>
                    <a:pt x="1234" y="15904"/>
                  </a:lnTo>
                  <a:lnTo>
                    <a:pt x="1188" y="1574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3456092" y="668431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8" y="0"/>
                  </a:moveTo>
                  <a:lnTo>
                    <a:pt x="3684" y="3873"/>
                  </a:lnTo>
                  <a:lnTo>
                    <a:pt x="4568" y="0"/>
                  </a:lnTo>
                  <a:close/>
                </a:path>
                <a:path w="5079" h="22225">
                  <a:moveTo>
                    <a:pt x="1182" y="15915"/>
                  </a:moveTo>
                  <a:lnTo>
                    <a:pt x="0" y="21607"/>
                  </a:lnTo>
                  <a:lnTo>
                    <a:pt x="53" y="21739"/>
                  </a:lnTo>
                  <a:lnTo>
                    <a:pt x="1229" y="16079"/>
                  </a:lnTo>
                  <a:lnTo>
                    <a:pt x="1182" y="159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3456152" y="66842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705" y="3922"/>
                  </a:lnTo>
                  <a:lnTo>
                    <a:pt x="4599" y="0"/>
                  </a:lnTo>
                  <a:close/>
                </a:path>
                <a:path w="5079" h="22225">
                  <a:moveTo>
                    <a:pt x="1169" y="16130"/>
                  </a:moveTo>
                  <a:lnTo>
                    <a:pt x="0" y="21804"/>
                  </a:lnTo>
                  <a:lnTo>
                    <a:pt x="1215" y="16294"/>
                  </a:lnTo>
                  <a:lnTo>
                    <a:pt x="1169" y="1613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3456215" y="66842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6" y="0"/>
                  </a:moveTo>
                  <a:lnTo>
                    <a:pt x="3722" y="3970"/>
                  </a:lnTo>
                  <a:lnTo>
                    <a:pt x="4626" y="0"/>
                  </a:lnTo>
                  <a:close/>
                </a:path>
                <a:path w="5079" h="22225">
                  <a:moveTo>
                    <a:pt x="1152" y="16339"/>
                  </a:moveTo>
                  <a:lnTo>
                    <a:pt x="0" y="21885"/>
                  </a:lnTo>
                  <a:lnTo>
                    <a:pt x="1198" y="16503"/>
                  </a:lnTo>
                  <a:lnTo>
                    <a:pt x="1152" y="1633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3456285" y="66841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4" y="0"/>
                  </a:moveTo>
                  <a:lnTo>
                    <a:pt x="3730" y="4018"/>
                  </a:lnTo>
                  <a:lnTo>
                    <a:pt x="4644" y="0"/>
                  </a:lnTo>
                  <a:close/>
                </a:path>
                <a:path w="5079" h="22225">
                  <a:moveTo>
                    <a:pt x="1127" y="16547"/>
                  </a:moveTo>
                  <a:lnTo>
                    <a:pt x="0" y="21972"/>
                  </a:lnTo>
                  <a:lnTo>
                    <a:pt x="1173" y="16711"/>
                  </a:lnTo>
                  <a:lnTo>
                    <a:pt x="1127" y="1654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3456345" y="668413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9" y="0"/>
                  </a:moveTo>
                  <a:lnTo>
                    <a:pt x="3736" y="4058"/>
                  </a:lnTo>
                  <a:lnTo>
                    <a:pt x="4659" y="0"/>
                  </a:lnTo>
                  <a:close/>
                </a:path>
                <a:path w="5079" h="22225">
                  <a:moveTo>
                    <a:pt x="1105" y="16721"/>
                  </a:moveTo>
                  <a:lnTo>
                    <a:pt x="0" y="22043"/>
                  </a:lnTo>
                  <a:lnTo>
                    <a:pt x="1152" y="16885"/>
                  </a:lnTo>
                  <a:lnTo>
                    <a:pt x="1105" y="1672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3456416" y="66840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7" y="0"/>
                  </a:moveTo>
                  <a:lnTo>
                    <a:pt x="3744" y="4106"/>
                  </a:lnTo>
                  <a:lnTo>
                    <a:pt x="4677" y="0"/>
                  </a:lnTo>
                  <a:close/>
                </a:path>
                <a:path w="5079" h="22225">
                  <a:moveTo>
                    <a:pt x="1080" y="16930"/>
                  </a:moveTo>
                  <a:lnTo>
                    <a:pt x="0" y="22130"/>
                  </a:lnTo>
                  <a:lnTo>
                    <a:pt x="1126" y="17094"/>
                  </a:lnTo>
                  <a:lnTo>
                    <a:pt x="1080" y="1693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3456489" y="66840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753" y="4155"/>
                  </a:lnTo>
                  <a:lnTo>
                    <a:pt x="4695" y="0"/>
                  </a:lnTo>
                  <a:close/>
                </a:path>
                <a:path w="5079" h="22859">
                  <a:moveTo>
                    <a:pt x="1054" y="17145"/>
                  </a:moveTo>
                  <a:lnTo>
                    <a:pt x="0" y="22219"/>
                  </a:lnTo>
                  <a:lnTo>
                    <a:pt x="1113" y="1724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3456560" y="66839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61" y="4203"/>
                  </a:lnTo>
                  <a:lnTo>
                    <a:pt x="4713" y="0"/>
                  </a:lnTo>
                  <a:close/>
                </a:path>
                <a:path w="5079" h="22859">
                  <a:moveTo>
                    <a:pt x="1040" y="17295"/>
                  </a:moveTo>
                  <a:lnTo>
                    <a:pt x="0" y="22305"/>
                  </a:lnTo>
                  <a:lnTo>
                    <a:pt x="1108" y="173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3456619" y="6683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5" y="0"/>
                  </a:moveTo>
                  <a:lnTo>
                    <a:pt x="3767" y="4228"/>
                  </a:lnTo>
                  <a:lnTo>
                    <a:pt x="4725" y="0"/>
                  </a:lnTo>
                  <a:close/>
                </a:path>
                <a:path w="5079" h="22859">
                  <a:moveTo>
                    <a:pt x="1036" y="17373"/>
                  </a:moveTo>
                  <a:lnTo>
                    <a:pt x="0" y="22362"/>
                  </a:lnTo>
                  <a:lnTo>
                    <a:pt x="1104" y="1743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3456690" y="6683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4" y="0"/>
                  </a:moveTo>
                  <a:lnTo>
                    <a:pt x="3775" y="4228"/>
                  </a:lnTo>
                  <a:lnTo>
                    <a:pt x="4733" y="1"/>
                  </a:lnTo>
                  <a:close/>
                </a:path>
                <a:path w="5079" h="22859">
                  <a:moveTo>
                    <a:pt x="1031" y="17435"/>
                  </a:moveTo>
                  <a:lnTo>
                    <a:pt x="0" y="22401"/>
                  </a:lnTo>
                  <a:lnTo>
                    <a:pt x="1099" y="1749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3456761" y="66839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1" y="0"/>
                  </a:moveTo>
                  <a:lnTo>
                    <a:pt x="3772" y="4279"/>
                  </a:lnTo>
                  <a:lnTo>
                    <a:pt x="3926" y="4288"/>
                  </a:lnTo>
                  <a:lnTo>
                    <a:pt x="4818" y="2"/>
                  </a:lnTo>
                  <a:lnTo>
                    <a:pt x="4661" y="0"/>
                  </a:lnTo>
                  <a:close/>
                </a:path>
                <a:path w="5079" h="22859">
                  <a:moveTo>
                    <a:pt x="1026" y="17496"/>
                  </a:moveTo>
                  <a:lnTo>
                    <a:pt x="0" y="22438"/>
                  </a:lnTo>
                  <a:lnTo>
                    <a:pt x="133" y="22510"/>
                  </a:lnTo>
                  <a:lnTo>
                    <a:pt x="1152" y="1761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3456894" y="66839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6" y="0"/>
                  </a:moveTo>
                  <a:lnTo>
                    <a:pt x="3785" y="4285"/>
                  </a:lnTo>
                  <a:lnTo>
                    <a:pt x="3939" y="4294"/>
                  </a:lnTo>
                  <a:lnTo>
                    <a:pt x="4832" y="2"/>
                  </a:lnTo>
                  <a:lnTo>
                    <a:pt x="4676" y="0"/>
                  </a:lnTo>
                  <a:close/>
                </a:path>
                <a:path w="5079" h="22859">
                  <a:moveTo>
                    <a:pt x="1017" y="17611"/>
                  </a:moveTo>
                  <a:lnTo>
                    <a:pt x="0" y="22507"/>
                  </a:lnTo>
                  <a:lnTo>
                    <a:pt x="133" y="22579"/>
                  </a:lnTo>
                  <a:lnTo>
                    <a:pt x="1143" y="1773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3457029" y="66839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56"/>
                  </a:moveTo>
                  <a:lnTo>
                    <a:pt x="1003" y="17729"/>
                  </a:lnTo>
                  <a:lnTo>
                    <a:pt x="0" y="22580"/>
                  </a:lnTo>
                  <a:lnTo>
                    <a:pt x="139" y="22656"/>
                  </a:lnTo>
                  <a:lnTo>
                    <a:pt x="1130" y="17856"/>
                  </a:lnTo>
                  <a:close/>
                </a:path>
                <a:path w="5079" h="22859">
                  <a:moveTo>
                    <a:pt x="1206" y="17919"/>
                  </a:moveTo>
                  <a:lnTo>
                    <a:pt x="139" y="22656"/>
                  </a:lnTo>
                  <a:lnTo>
                    <a:pt x="1206" y="17919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16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3457239" y="66839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837" y="4219"/>
                  </a:lnTo>
                  <a:lnTo>
                    <a:pt x="4792" y="1"/>
                  </a:lnTo>
                  <a:close/>
                </a:path>
                <a:path w="5079" h="22859">
                  <a:moveTo>
                    <a:pt x="993" y="17908"/>
                  </a:moveTo>
                  <a:lnTo>
                    <a:pt x="0" y="22688"/>
                  </a:lnTo>
                  <a:lnTo>
                    <a:pt x="1060" y="1797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3457310" y="66839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845" y="4217"/>
                  </a:lnTo>
                  <a:lnTo>
                    <a:pt x="4800" y="1"/>
                  </a:lnTo>
                  <a:close/>
                </a:path>
                <a:path w="5079" h="22859">
                  <a:moveTo>
                    <a:pt x="988" y="17969"/>
                  </a:moveTo>
                  <a:lnTo>
                    <a:pt x="0" y="22725"/>
                  </a:lnTo>
                  <a:lnTo>
                    <a:pt x="1055" y="1803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3457381" y="66839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853" y="4216"/>
                  </a:lnTo>
                  <a:lnTo>
                    <a:pt x="4808" y="1"/>
                  </a:lnTo>
                  <a:close/>
                </a:path>
                <a:path w="5079" h="22859">
                  <a:moveTo>
                    <a:pt x="983" y="18030"/>
                  </a:moveTo>
                  <a:lnTo>
                    <a:pt x="0" y="22762"/>
                  </a:lnTo>
                  <a:lnTo>
                    <a:pt x="1050" y="180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3457452" y="66839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7" y="0"/>
                  </a:moveTo>
                  <a:lnTo>
                    <a:pt x="3861" y="4215"/>
                  </a:lnTo>
                  <a:lnTo>
                    <a:pt x="4815" y="1"/>
                  </a:lnTo>
                  <a:close/>
                </a:path>
                <a:path w="5079" h="22859">
                  <a:moveTo>
                    <a:pt x="978" y="18091"/>
                  </a:moveTo>
                  <a:lnTo>
                    <a:pt x="0" y="22799"/>
                  </a:lnTo>
                  <a:lnTo>
                    <a:pt x="1045" y="1815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3457514" y="66839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3" y="0"/>
                  </a:moveTo>
                  <a:lnTo>
                    <a:pt x="3868" y="4214"/>
                  </a:lnTo>
                  <a:lnTo>
                    <a:pt x="4822" y="1"/>
                  </a:lnTo>
                  <a:close/>
                </a:path>
                <a:path w="5079" h="23495">
                  <a:moveTo>
                    <a:pt x="973" y="18145"/>
                  </a:moveTo>
                  <a:lnTo>
                    <a:pt x="0" y="22831"/>
                  </a:lnTo>
                  <a:lnTo>
                    <a:pt x="1041" y="1820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3457585" y="66839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1" y="0"/>
                  </a:moveTo>
                  <a:lnTo>
                    <a:pt x="3854" y="4316"/>
                  </a:lnTo>
                  <a:lnTo>
                    <a:pt x="4008" y="4325"/>
                  </a:lnTo>
                  <a:lnTo>
                    <a:pt x="4907" y="2"/>
                  </a:lnTo>
                  <a:lnTo>
                    <a:pt x="4751" y="0"/>
                  </a:lnTo>
                  <a:close/>
                </a:path>
                <a:path w="5079" h="23495">
                  <a:moveTo>
                    <a:pt x="968" y="18205"/>
                  </a:moveTo>
                  <a:lnTo>
                    <a:pt x="0" y="22868"/>
                  </a:lnTo>
                  <a:lnTo>
                    <a:pt x="133" y="22941"/>
                  </a:lnTo>
                  <a:lnTo>
                    <a:pt x="1094" y="18324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3457726" y="66839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892" y="4210"/>
                  </a:lnTo>
                  <a:lnTo>
                    <a:pt x="4845" y="1"/>
                  </a:lnTo>
                  <a:close/>
                </a:path>
                <a:path w="5079" h="23495">
                  <a:moveTo>
                    <a:pt x="958" y="18328"/>
                  </a:moveTo>
                  <a:lnTo>
                    <a:pt x="0" y="22943"/>
                  </a:lnTo>
                  <a:lnTo>
                    <a:pt x="1026" y="1839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3457786" y="66839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3" y="0"/>
                  </a:moveTo>
                  <a:lnTo>
                    <a:pt x="3898" y="4209"/>
                  </a:lnTo>
                  <a:lnTo>
                    <a:pt x="4852" y="1"/>
                  </a:lnTo>
                  <a:close/>
                </a:path>
                <a:path w="5079" h="23495">
                  <a:moveTo>
                    <a:pt x="954" y="18379"/>
                  </a:moveTo>
                  <a:lnTo>
                    <a:pt x="0" y="22973"/>
                  </a:lnTo>
                  <a:lnTo>
                    <a:pt x="1022" y="18443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3457859" y="66839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06" y="4208"/>
                  </a:lnTo>
                  <a:lnTo>
                    <a:pt x="4860" y="1"/>
                  </a:lnTo>
                  <a:close/>
                </a:path>
                <a:path w="5079" h="23495">
                  <a:moveTo>
                    <a:pt x="949" y="18442"/>
                  </a:moveTo>
                  <a:lnTo>
                    <a:pt x="0" y="23012"/>
                  </a:lnTo>
                  <a:lnTo>
                    <a:pt x="1016" y="1850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3457930" y="66839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8" y="0"/>
                  </a:moveTo>
                  <a:lnTo>
                    <a:pt x="3914" y="4206"/>
                  </a:lnTo>
                  <a:lnTo>
                    <a:pt x="3967" y="4336"/>
                  </a:lnTo>
                  <a:lnTo>
                    <a:pt x="4867" y="1"/>
                  </a:lnTo>
                  <a:close/>
                </a:path>
                <a:path w="5079" h="23495">
                  <a:moveTo>
                    <a:pt x="944" y="18503"/>
                  </a:moveTo>
                  <a:lnTo>
                    <a:pt x="0" y="23049"/>
                  </a:lnTo>
                  <a:lnTo>
                    <a:pt x="1011" y="18567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3458001" y="6683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22" y="4205"/>
                  </a:lnTo>
                  <a:lnTo>
                    <a:pt x="3974" y="4340"/>
                  </a:lnTo>
                  <a:lnTo>
                    <a:pt x="4875" y="1"/>
                  </a:lnTo>
                  <a:close/>
                </a:path>
                <a:path w="5079" h="23495">
                  <a:moveTo>
                    <a:pt x="939" y="18564"/>
                  </a:moveTo>
                  <a:lnTo>
                    <a:pt x="0" y="23086"/>
                  </a:lnTo>
                  <a:lnTo>
                    <a:pt x="1007" y="186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3458060" y="6683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1" y="4338"/>
                  </a:lnTo>
                  <a:lnTo>
                    <a:pt x="4055" y="4346"/>
                  </a:lnTo>
                  <a:lnTo>
                    <a:pt x="4959" y="2"/>
                  </a:lnTo>
                  <a:lnTo>
                    <a:pt x="4803" y="0"/>
                  </a:lnTo>
                  <a:close/>
                </a:path>
                <a:path w="5079" h="23495">
                  <a:moveTo>
                    <a:pt x="935" y="18615"/>
                  </a:moveTo>
                  <a:lnTo>
                    <a:pt x="0" y="23117"/>
                  </a:lnTo>
                  <a:lnTo>
                    <a:pt x="133" y="23189"/>
                  </a:lnTo>
                  <a:lnTo>
                    <a:pt x="1060" y="1873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3458202" y="6683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3945" y="4202"/>
                  </a:lnTo>
                  <a:lnTo>
                    <a:pt x="3994" y="4349"/>
                  </a:lnTo>
                  <a:lnTo>
                    <a:pt x="4897" y="1"/>
                  </a:lnTo>
                  <a:close/>
                </a:path>
                <a:path w="5079" h="23495">
                  <a:moveTo>
                    <a:pt x="925" y="18737"/>
                  </a:moveTo>
                  <a:lnTo>
                    <a:pt x="0" y="23191"/>
                  </a:lnTo>
                  <a:lnTo>
                    <a:pt x="992" y="1880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3458275" y="66839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53" y="4200"/>
                  </a:lnTo>
                  <a:lnTo>
                    <a:pt x="4001" y="4352"/>
                  </a:lnTo>
                  <a:lnTo>
                    <a:pt x="4905" y="1"/>
                  </a:lnTo>
                  <a:close/>
                </a:path>
                <a:path w="5079" h="23495">
                  <a:moveTo>
                    <a:pt x="920" y="18800"/>
                  </a:moveTo>
                  <a:lnTo>
                    <a:pt x="0" y="23230"/>
                  </a:lnTo>
                  <a:lnTo>
                    <a:pt x="987" y="18864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3458335" y="6683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9"/>
                  </a:lnTo>
                  <a:lnTo>
                    <a:pt x="4007" y="4355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6" y="18852"/>
                  </a:moveTo>
                  <a:lnTo>
                    <a:pt x="0" y="23261"/>
                  </a:lnTo>
                  <a:lnTo>
                    <a:pt x="983" y="18916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3458405" y="66839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8"/>
                  </a:lnTo>
                  <a:lnTo>
                    <a:pt x="4014" y="4358"/>
                  </a:lnTo>
                  <a:lnTo>
                    <a:pt x="4919" y="1"/>
                  </a:lnTo>
                  <a:close/>
                </a:path>
                <a:path w="5079" h="23495">
                  <a:moveTo>
                    <a:pt x="911" y="18913"/>
                  </a:moveTo>
                  <a:lnTo>
                    <a:pt x="0" y="23298"/>
                  </a:lnTo>
                  <a:lnTo>
                    <a:pt x="978" y="1897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3458476" y="6683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7"/>
                  </a:lnTo>
                  <a:lnTo>
                    <a:pt x="4021" y="4361"/>
                  </a:lnTo>
                  <a:lnTo>
                    <a:pt x="4927" y="1"/>
                  </a:lnTo>
                  <a:close/>
                </a:path>
                <a:path w="5079" h="23495">
                  <a:moveTo>
                    <a:pt x="906" y="18974"/>
                  </a:moveTo>
                  <a:lnTo>
                    <a:pt x="0" y="23335"/>
                  </a:lnTo>
                  <a:lnTo>
                    <a:pt x="973" y="190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3458547" y="66839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3984" y="4196"/>
                  </a:lnTo>
                  <a:lnTo>
                    <a:pt x="4028" y="4364"/>
                  </a:lnTo>
                  <a:lnTo>
                    <a:pt x="4934" y="1"/>
                  </a:lnTo>
                  <a:close/>
                </a:path>
                <a:path w="5079" h="23495">
                  <a:moveTo>
                    <a:pt x="901" y="19035"/>
                  </a:moveTo>
                  <a:lnTo>
                    <a:pt x="0" y="23372"/>
                  </a:lnTo>
                  <a:lnTo>
                    <a:pt x="968" y="1909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3458621" y="66839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992" y="4194"/>
                  </a:lnTo>
                  <a:lnTo>
                    <a:pt x="4035" y="4367"/>
                  </a:lnTo>
                  <a:lnTo>
                    <a:pt x="4942" y="1"/>
                  </a:lnTo>
                  <a:close/>
                </a:path>
                <a:path w="5079" h="23495">
                  <a:moveTo>
                    <a:pt x="895" y="19098"/>
                  </a:moveTo>
                  <a:lnTo>
                    <a:pt x="0" y="23410"/>
                  </a:lnTo>
                  <a:lnTo>
                    <a:pt x="963" y="1916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3458680" y="6683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9" y="4193"/>
                  </a:lnTo>
                  <a:lnTo>
                    <a:pt x="4041" y="4370"/>
                  </a:lnTo>
                  <a:lnTo>
                    <a:pt x="4949" y="1"/>
                  </a:lnTo>
                  <a:close/>
                </a:path>
                <a:path w="5079" h="23495">
                  <a:moveTo>
                    <a:pt x="891" y="19149"/>
                  </a:moveTo>
                  <a:lnTo>
                    <a:pt x="0" y="23441"/>
                  </a:lnTo>
                  <a:lnTo>
                    <a:pt x="959" y="19213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3458751" y="66839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8" y="0"/>
                  </a:moveTo>
                  <a:lnTo>
                    <a:pt x="4007" y="4192"/>
                  </a:lnTo>
                  <a:lnTo>
                    <a:pt x="4048" y="4373"/>
                  </a:lnTo>
                  <a:lnTo>
                    <a:pt x="4956" y="1"/>
                  </a:lnTo>
                  <a:close/>
                </a:path>
                <a:path w="5079" h="24129">
                  <a:moveTo>
                    <a:pt x="886" y="19210"/>
                  </a:moveTo>
                  <a:lnTo>
                    <a:pt x="0" y="23478"/>
                  </a:lnTo>
                  <a:lnTo>
                    <a:pt x="954" y="19274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3458822" y="66839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77" y="4372"/>
                  </a:lnTo>
                  <a:lnTo>
                    <a:pt x="4131" y="4381"/>
                  </a:lnTo>
                  <a:lnTo>
                    <a:pt x="5030" y="61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81" y="19271"/>
                  </a:moveTo>
                  <a:lnTo>
                    <a:pt x="0" y="23515"/>
                  </a:lnTo>
                  <a:lnTo>
                    <a:pt x="133" y="23588"/>
                  </a:lnTo>
                  <a:lnTo>
                    <a:pt x="1007" y="1939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3458954" y="66840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3990" y="4323"/>
                  </a:lnTo>
                  <a:lnTo>
                    <a:pt x="4144" y="4329"/>
                  </a:lnTo>
                  <a:lnTo>
                    <a:pt x="5031" y="67"/>
                  </a:lnTo>
                  <a:lnTo>
                    <a:pt x="4888" y="0"/>
                  </a:lnTo>
                  <a:close/>
                </a:path>
                <a:path w="5079" h="24129">
                  <a:moveTo>
                    <a:pt x="872" y="19330"/>
                  </a:moveTo>
                  <a:lnTo>
                    <a:pt x="0" y="23529"/>
                  </a:lnTo>
                  <a:lnTo>
                    <a:pt x="133" y="23602"/>
                  </a:lnTo>
                  <a:lnTo>
                    <a:pt x="997" y="1944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3459096" y="66841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45" y="4065"/>
                  </a:lnTo>
                  <a:lnTo>
                    <a:pt x="4083" y="4264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62" y="19387"/>
                  </a:moveTo>
                  <a:lnTo>
                    <a:pt x="0" y="23538"/>
                  </a:lnTo>
                  <a:lnTo>
                    <a:pt x="930" y="1945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3459162" y="66841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532"/>
                  </a:moveTo>
                  <a:lnTo>
                    <a:pt x="850" y="19418"/>
                  </a:lnTo>
                  <a:lnTo>
                    <a:pt x="0" y="23545"/>
                  </a:lnTo>
                  <a:lnTo>
                    <a:pt x="127" y="23609"/>
                  </a:lnTo>
                  <a:lnTo>
                    <a:pt x="977" y="19532"/>
                  </a:lnTo>
                  <a:close/>
                </a:path>
                <a:path w="5079" h="24129">
                  <a:moveTo>
                    <a:pt x="5016" y="63"/>
                  </a:moveTo>
                  <a:lnTo>
                    <a:pt x="4889" y="0"/>
                  </a:lnTo>
                  <a:lnTo>
                    <a:pt x="4051" y="4025"/>
                  </a:lnTo>
                  <a:lnTo>
                    <a:pt x="4089" y="4229"/>
                  </a:lnTo>
                  <a:lnTo>
                    <a:pt x="4114" y="4076"/>
                  </a:lnTo>
                  <a:lnTo>
                    <a:pt x="4152" y="4241"/>
                  </a:lnTo>
                  <a:lnTo>
                    <a:pt x="5016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3459300" y="6684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68" y="3968"/>
                  </a:lnTo>
                  <a:lnTo>
                    <a:pt x="4105" y="4175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8" y="19469"/>
                  </a:moveTo>
                  <a:lnTo>
                    <a:pt x="0" y="23551"/>
                  </a:lnTo>
                  <a:lnTo>
                    <a:pt x="915" y="19533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3459371" y="66842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76" y="3934"/>
                  </a:lnTo>
                  <a:lnTo>
                    <a:pt x="4112" y="4144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3" y="19497"/>
                  </a:moveTo>
                  <a:lnTo>
                    <a:pt x="0" y="23556"/>
                  </a:lnTo>
                  <a:lnTo>
                    <a:pt x="910" y="1956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3459442" y="66842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84" y="3900"/>
                  </a:lnTo>
                  <a:lnTo>
                    <a:pt x="4119" y="4114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38" y="19526"/>
                  </a:moveTo>
                  <a:lnTo>
                    <a:pt x="0" y="23560"/>
                  </a:lnTo>
                  <a:lnTo>
                    <a:pt x="905" y="1959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3459492" y="66843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72"/>
                  </a:moveTo>
                  <a:lnTo>
                    <a:pt x="838" y="19545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65" y="19672"/>
                  </a:lnTo>
                  <a:close/>
                </a:path>
                <a:path w="5079" h="24129">
                  <a:moveTo>
                    <a:pt x="4965" y="25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25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3459645" y="66843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07" y="3803"/>
                  </a:lnTo>
                  <a:lnTo>
                    <a:pt x="4140" y="4025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23" y="19608"/>
                  </a:moveTo>
                  <a:lnTo>
                    <a:pt x="0" y="23573"/>
                  </a:lnTo>
                  <a:lnTo>
                    <a:pt x="891" y="1967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3459716" y="66844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69" y="3991"/>
                  </a:lnTo>
                  <a:lnTo>
                    <a:pt x="4223" y="3997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18" y="19636"/>
                  </a:moveTo>
                  <a:lnTo>
                    <a:pt x="0" y="23577"/>
                  </a:lnTo>
                  <a:lnTo>
                    <a:pt x="133" y="23650"/>
                  </a:lnTo>
                  <a:lnTo>
                    <a:pt x="944" y="1975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3459846" y="66844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30" y="3707"/>
                  </a:lnTo>
                  <a:lnTo>
                    <a:pt x="4161" y="393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09" y="19688"/>
                  </a:moveTo>
                  <a:lnTo>
                    <a:pt x="0" y="23586"/>
                  </a:lnTo>
                  <a:lnTo>
                    <a:pt x="877" y="1975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3459917" y="66845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090" y="3903"/>
                  </a:lnTo>
                  <a:lnTo>
                    <a:pt x="4244" y="3909"/>
                  </a:lnTo>
                  <a:lnTo>
                    <a:pt x="5044" y="67"/>
                  </a:lnTo>
                  <a:lnTo>
                    <a:pt x="4901" y="0"/>
                  </a:lnTo>
                  <a:close/>
                </a:path>
                <a:path w="5079" h="24129">
                  <a:moveTo>
                    <a:pt x="804" y="19717"/>
                  </a:moveTo>
                  <a:lnTo>
                    <a:pt x="0" y="23590"/>
                  </a:lnTo>
                  <a:lnTo>
                    <a:pt x="133" y="23662"/>
                  </a:lnTo>
                  <a:lnTo>
                    <a:pt x="931" y="19827"/>
                  </a:lnTo>
                  <a:lnTo>
                    <a:pt x="804" y="1971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3460061" y="66845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4" y="3604"/>
                  </a:lnTo>
                  <a:lnTo>
                    <a:pt x="4183" y="3843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7" y="19762"/>
                  </a:moveTo>
                  <a:lnTo>
                    <a:pt x="0" y="23599"/>
                  </a:lnTo>
                  <a:lnTo>
                    <a:pt x="870" y="1979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3460121" y="66846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0" y="3576"/>
                  </a:lnTo>
                  <a:lnTo>
                    <a:pt x="4190" y="381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7" y="19764"/>
                  </a:moveTo>
                  <a:lnTo>
                    <a:pt x="0" y="23603"/>
                  </a:lnTo>
                  <a:lnTo>
                    <a:pt x="870" y="1980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3460192" y="66846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42"/>
                  </a:lnTo>
                  <a:lnTo>
                    <a:pt x="4197" y="378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8" y="19766"/>
                  </a:moveTo>
                  <a:lnTo>
                    <a:pt x="0" y="23607"/>
                  </a:lnTo>
                  <a:lnTo>
                    <a:pt x="871" y="1980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3460263" y="66846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6" y="3508"/>
                  </a:lnTo>
                  <a:lnTo>
                    <a:pt x="4204" y="375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798" y="19768"/>
                  </a:moveTo>
                  <a:lnTo>
                    <a:pt x="0" y="23612"/>
                  </a:lnTo>
                  <a:lnTo>
                    <a:pt x="871" y="1980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3460336" y="66847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5" y="3473"/>
                  </a:lnTo>
                  <a:lnTo>
                    <a:pt x="4212" y="3724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799" y="19770"/>
                  </a:moveTo>
                  <a:lnTo>
                    <a:pt x="0" y="23616"/>
                  </a:lnTo>
                  <a:lnTo>
                    <a:pt x="872" y="19806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3460395" y="66847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1" y="3445"/>
                  </a:lnTo>
                  <a:lnTo>
                    <a:pt x="4218" y="3698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799" y="19771"/>
                  </a:moveTo>
                  <a:lnTo>
                    <a:pt x="0" y="23620"/>
                  </a:lnTo>
                  <a:lnTo>
                    <a:pt x="872" y="1980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3460466" y="66847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99" y="3411"/>
                  </a:lnTo>
                  <a:lnTo>
                    <a:pt x="4225" y="3667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0" y="19773"/>
                  </a:moveTo>
                  <a:lnTo>
                    <a:pt x="0" y="23625"/>
                  </a:lnTo>
                  <a:lnTo>
                    <a:pt x="873" y="1981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3460537" y="66848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154" y="3633"/>
                  </a:lnTo>
                  <a:lnTo>
                    <a:pt x="4308" y="3639"/>
                  </a:lnTo>
                  <a:lnTo>
                    <a:pt x="5052" y="67"/>
                  </a:lnTo>
                  <a:lnTo>
                    <a:pt x="4909" y="0"/>
                  </a:lnTo>
                  <a:close/>
                </a:path>
                <a:path w="5079" h="24129">
                  <a:moveTo>
                    <a:pt x="800" y="19775"/>
                  </a:moveTo>
                  <a:lnTo>
                    <a:pt x="0" y="23629"/>
                  </a:lnTo>
                  <a:lnTo>
                    <a:pt x="133" y="23701"/>
                  </a:lnTo>
                  <a:lnTo>
                    <a:pt x="936" y="19843"/>
                  </a:lnTo>
                  <a:lnTo>
                    <a:pt x="800" y="19775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3460670" y="6684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2" y="3314"/>
                  </a:lnTo>
                  <a:lnTo>
                    <a:pt x="4247" y="3578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1" y="19778"/>
                  </a:moveTo>
                  <a:lnTo>
                    <a:pt x="0" y="23637"/>
                  </a:lnTo>
                  <a:lnTo>
                    <a:pt x="875" y="1981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3460741" y="6684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0" y="3280"/>
                  </a:lnTo>
                  <a:lnTo>
                    <a:pt x="4254" y="354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2" y="19780"/>
                  </a:moveTo>
                  <a:lnTo>
                    <a:pt x="0" y="23642"/>
                  </a:lnTo>
                  <a:lnTo>
                    <a:pt x="875" y="1981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3460812" y="66849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38" y="3246"/>
                  </a:lnTo>
                  <a:lnTo>
                    <a:pt x="4261" y="351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2" y="19782"/>
                  </a:moveTo>
                  <a:lnTo>
                    <a:pt x="0" y="23646"/>
                  </a:lnTo>
                  <a:lnTo>
                    <a:pt x="876" y="1981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3460882" y="66849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6" y="3212"/>
                  </a:lnTo>
                  <a:lnTo>
                    <a:pt x="4269" y="3485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4"/>
                  </a:moveTo>
                  <a:lnTo>
                    <a:pt x="0" y="23651"/>
                  </a:lnTo>
                  <a:lnTo>
                    <a:pt x="876" y="1982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3460942" y="66850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3" y="3184"/>
                  </a:lnTo>
                  <a:lnTo>
                    <a:pt x="4275" y="3460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3" y="19786"/>
                  </a:moveTo>
                  <a:lnTo>
                    <a:pt x="0" y="23655"/>
                  </a:lnTo>
                  <a:lnTo>
                    <a:pt x="877" y="1982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3461015" y="66850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1" y="3149"/>
                  </a:lnTo>
                  <a:lnTo>
                    <a:pt x="4282" y="3428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4" y="19787"/>
                  </a:moveTo>
                  <a:lnTo>
                    <a:pt x="0" y="23659"/>
                  </a:lnTo>
                  <a:lnTo>
                    <a:pt x="877" y="1982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3461086" y="6685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9" y="3115"/>
                  </a:lnTo>
                  <a:lnTo>
                    <a:pt x="4290" y="3397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4" y="19789"/>
                  </a:moveTo>
                  <a:lnTo>
                    <a:pt x="0" y="23664"/>
                  </a:lnTo>
                  <a:lnTo>
                    <a:pt x="878" y="1982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3461157" y="66851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7" y="3081"/>
                  </a:lnTo>
                  <a:lnTo>
                    <a:pt x="4297" y="336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5" y="19791"/>
                  </a:moveTo>
                  <a:lnTo>
                    <a:pt x="0" y="23668"/>
                  </a:lnTo>
                  <a:lnTo>
                    <a:pt x="882" y="1981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3461216" y="6685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3" y="3053"/>
                  </a:lnTo>
                  <a:lnTo>
                    <a:pt x="4303" y="3340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8" y="19780"/>
                  </a:moveTo>
                  <a:lnTo>
                    <a:pt x="0" y="23672"/>
                  </a:lnTo>
                  <a:lnTo>
                    <a:pt x="888" y="1978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3461287" y="66851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1" y="3019"/>
                  </a:lnTo>
                  <a:lnTo>
                    <a:pt x="4311" y="3309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5" y="19751"/>
                  </a:moveTo>
                  <a:lnTo>
                    <a:pt x="0" y="23676"/>
                  </a:lnTo>
                  <a:lnTo>
                    <a:pt x="895" y="1975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3461361" y="66852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0" y="2984"/>
                  </a:lnTo>
                  <a:lnTo>
                    <a:pt x="4318" y="3277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2" y="19720"/>
                  </a:moveTo>
                  <a:lnTo>
                    <a:pt x="0" y="23681"/>
                  </a:lnTo>
                  <a:lnTo>
                    <a:pt x="902" y="1972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3461431" y="66852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8" y="2950"/>
                  </a:lnTo>
                  <a:lnTo>
                    <a:pt x="4325" y="3246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9" y="19691"/>
                  </a:moveTo>
                  <a:lnTo>
                    <a:pt x="0" y="23685"/>
                  </a:lnTo>
                  <a:lnTo>
                    <a:pt x="909" y="1969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3461502" y="66852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16" y="2916"/>
                  </a:lnTo>
                  <a:lnTo>
                    <a:pt x="4333" y="3215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6" y="19662"/>
                  </a:moveTo>
                  <a:lnTo>
                    <a:pt x="0" y="23690"/>
                  </a:lnTo>
                  <a:lnTo>
                    <a:pt x="916" y="1966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3461562" y="66852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8"/>
                  </a:lnTo>
                  <a:lnTo>
                    <a:pt x="4339" y="318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2" y="19637"/>
                  </a:moveTo>
                  <a:lnTo>
                    <a:pt x="0" y="23694"/>
                  </a:lnTo>
                  <a:lnTo>
                    <a:pt x="922" y="1964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3461633" y="66853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4"/>
                  </a:lnTo>
                  <a:lnTo>
                    <a:pt x="4346" y="3159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49" y="19607"/>
                  </a:moveTo>
                  <a:lnTo>
                    <a:pt x="0" y="23698"/>
                  </a:lnTo>
                  <a:lnTo>
                    <a:pt x="929" y="1961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3461706" y="66853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8" y="2819"/>
                  </a:lnTo>
                  <a:lnTo>
                    <a:pt x="4354" y="3127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7" y="19577"/>
                  </a:moveTo>
                  <a:lnTo>
                    <a:pt x="0" y="23703"/>
                  </a:lnTo>
                  <a:lnTo>
                    <a:pt x="937" y="195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3461777" y="66854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6" y="2785"/>
                  </a:lnTo>
                  <a:lnTo>
                    <a:pt x="4361" y="3096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4" y="19547"/>
                  </a:moveTo>
                  <a:lnTo>
                    <a:pt x="0" y="23707"/>
                  </a:lnTo>
                  <a:lnTo>
                    <a:pt x="944" y="19552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3461840" y="668543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0" y="2757"/>
                  </a:lnTo>
                  <a:lnTo>
                    <a:pt x="4364" y="3070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6" y="19523"/>
                  </a:moveTo>
                  <a:lnTo>
                    <a:pt x="0" y="23694"/>
                  </a:lnTo>
                  <a:lnTo>
                    <a:pt x="946" y="19527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3461916" y="66854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3"/>
                  </a:lnTo>
                  <a:lnTo>
                    <a:pt x="4366" y="3039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8" y="19493"/>
                  </a:moveTo>
                  <a:lnTo>
                    <a:pt x="0" y="23672"/>
                  </a:lnTo>
                  <a:lnTo>
                    <a:pt x="948" y="1949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3461992" y="6685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9"/>
                  </a:lnTo>
                  <a:lnTo>
                    <a:pt x="4359" y="304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69" y="19464"/>
                  </a:moveTo>
                  <a:lnTo>
                    <a:pt x="0" y="23650"/>
                  </a:lnTo>
                  <a:lnTo>
                    <a:pt x="949" y="1946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3462071" y="66855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7" y="2654"/>
                  </a:lnTo>
                  <a:lnTo>
                    <a:pt x="4341" y="3111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1" y="19433"/>
                  </a:moveTo>
                  <a:lnTo>
                    <a:pt x="0" y="23627"/>
                  </a:lnTo>
                  <a:lnTo>
                    <a:pt x="951" y="1943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3462135" y="66855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9" y="2626"/>
                  </a:lnTo>
                  <a:lnTo>
                    <a:pt x="4327" y="3161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2" y="19408"/>
                  </a:moveTo>
                  <a:lnTo>
                    <a:pt x="0" y="23608"/>
                  </a:lnTo>
                  <a:lnTo>
                    <a:pt x="952" y="1941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3462212" y="66855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2"/>
                  </a:lnTo>
                  <a:lnTo>
                    <a:pt x="4310" y="3221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4" y="19379"/>
                  </a:moveTo>
                  <a:lnTo>
                    <a:pt x="0" y="23586"/>
                  </a:lnTo>
                  <a:lnTo>
                    <a:pt x="954" y="193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3462288" y="66856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4" y="2558"/>
                  </a:lnTo>
                  <a:lnTo>
                    <a:pt x="4293" y="3281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5" y="19350"/>
                  </a:moveTo>
                  <a:lnTo>
                    <a:pt x="0" y="23564"/>
                  </a:lnTo>
                  <a:lnTo>
                    <a:pt x="955" y="1935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3462365" y="66856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6" y="2524"/>
                  </a:lnTo>
                  <a:lnTo>
                    <a:pt x="4276" y="334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20"/>
                  </a:moveTo>
                  <a:lnTo>
                    <a:pt x="0" y="23542"/>
                  </a:lnTo>
                  <a:lnTo>
                    <a:pt x="957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3462431" y="66856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8" y="2495"/>
                  </a:lnTo>
                  <a:lnTo>
                    <a:pt x="4261" y="3393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8" y="19294"/>
                  </a:moveTo>
                  <a:lnTo>
                    <a:pt x="0" y="23523"/>
                  </a:lnTo>
                  <a:lnTo>
                    <a:pt x="958" y="1929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3462508" y="66857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1" y="2461"/>
                  </a:lnTo>
                  <a:lnTo>
                    <a:pt x="4244" y="3453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5"/>
                  </a:moveTo>
                  <a:lnTo>
                    <a:pt x="0" y="23501"/>
                  </a:lnTo>
                  <a:lnTo>
                    <a:pt x="960" y="1926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3462584" y="66857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67" y="3418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1" y="19235"/>
                  </a:moveTo>
                  <a:lnTo>
                    <a:pt x="0" y="23479"/>
                  </a:lnTo>
                  <a:lnTo>
                    <a:pt x="961" y="19240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3462661" y="66857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0" y="3478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3" y="19206"/>
                  </a:moveTo>
                  <a:lnTo>
                    <a:pt x="0" y="23456"/>
                  </a:lnTo>
                  <a:lnTo>
                    <a:pt x="963" y="1921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3462725" y="66858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6" y="3529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4" y="19181"/>
                  </a:moveTo>
                  <a:lnTo>
                    <a:pt x="0" y="23438"/>
                  </a:lnTo>
                  <a:lnTo>
                    <a:pt x="964" y="1918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3462804" y="6685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18" y="3590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6" y="19151"/>
                  </a:moveTo>
                  <a:lnTo>
                    <a:pt x="0" y="23415"/>
                  </a:lnTo>
                  <a:lnTo>
                    <a:pt x="965" y="1915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3462880" y="6685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1" y="3650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7" y="19121"/>
                  </a:moveTo>
                  <a:lnTo>
                    <a:pt x="0" y="23393"/>
                  </a:lnTo>
                  <a:lnTo>
                    <a:pt x="967" y="1912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3462956" y="6685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084" y="3710"/>
                  </a:lnTo>
                  <a:lnTo>
                    <a:pt x="4927" y="33"/>
                  </a:lnTo>
                  <a:close/>
                </a:path>
                <a:path w="5079" h="23495">
                  <a:moveTo>
                    <a:pt x="889" y="19092"/>
                  </a:moveTo>
                  <a:lnTo>
                    <a:pt x="0" y="23371"/>
                  </a:lnTo>
                  <a:lnTo>
                    <a:pt x="969" y="1909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3463033" y="66859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67" y="3770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90" y="19062"/>
                  </a:moveTo>
                  <a:lnTo>
                    <a:pt x="0" y="23349"/>
                  </a:lnTo>
                  <a:lnTo>
                    <a:pt x="970" y="1906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3463097" y="6685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053" y="3820"/>
                  </a:lnTo>
                  <a:lnTo>
                    <a:pt x="4919" y="33"/>
                  </a:lnTo>
                  <a:close/>
                </a:path>
                <a:path w="5079" h="23495">
                  <a:moveTo>
                    <a:pt x="891" y="19037"/>
                  </a:moveTo>
                  <a:lnTo>
                    <a:pt x="0" y="23330"/>
                  </a:lnTo>
                  <a:lnTo>
                    <a:pt x="971" y="1904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3463176" y="6686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36" y="3882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3" y="19007"/>
                  </a:moveTo>
                  <a:lnTo>
                    <a:pt x="0" y="23307"/>
                  </a:lnTo>
                  <a:lnTo>
                    <a:pt x="973" y="1901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3463252" y="66860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18" y="3942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5" y="18978"/>
                  </a:moveTo>
                  <a:lnTo>
                    <a:pt x="0" y="23285"/>
                  </a:lnTo>
                  <a:lnTo>
                    <a:pt x="974" y="1898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3463329" y="66860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1" y="4002"/>
                  </a:lnTo>
                  <a:lnTo>
                    <a:pt x="4896" y="76"/>
                  </a:lnTo>
                  <a:close/>
                </a:path>
                <a:path w="5079" h="23495">
                  <a:moveTo>
                    <a:pt x="896" y="18948"/>
                  </a:moveTo>
                  <a:lnTo>
                    <a:pt x="0" y="23263"/>
                  </a:lnTo>
                  <a:lnTo>
                    <a:pt x="976" y="1895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3463393" y="6686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7" y="4017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7" y="18889"/>
                  </a:moveTo>
                  <a:lnTo>
                    <a:pt x="0" y="23210"/>
                  </a:lnTo>
                  <a:lnTo>
                    <a:pt x="977" y="1889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3463469" y="6686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70" y="4033"/>
                  </a:lnTo>
                  <a:lnTo>
                    <a:pt x="4871" y="78"/>
                  </a:lnTo>
                  <a:close/>
                </a:path>
                <a:path w="5079" h="23495">
                  <a:moveTo>
                    <a:pt x="899" y="18815"/>
                  </a:moveTo>
                  <a:lnTo>
                    <a:pt x="0" y="23143"/>
                  </a:lnTo>
                  <a:lnTo>
                    <a:pt x="979" y="1881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3463548" y="6686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52" y="4048"/>
                  </a:lnTo>
                  <a:lnTo>
                    <a:pt x="4857" y="78"/>
                  </a:lnTo>
                  <a:close/>
                </a:path>
                <a:path w="5079" h="23495">
                  <a:moveTo>
                    <a:pt x="900" y="18738"/>
                  </a:moveTo>
                  <a:lnTo>
                    <a:pt x="0" y="23074"/>
                  </a:lnTo>
                  <a:lnTo>
                    <a:pt x="980" y="1874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3463624" y="66863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2" y="18664"/>
                  </a:moveTo>
                  <a:lnTo>
                    <a:pt x="0" y="23008"/>
                  </a:lnTo>
                  <a:lnTo>
                    <a:pt x="982" y="1866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3463688" y="66864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21" y="4076"/>
                  </a:lnTo>
                  <a:lnTo>
                    <a:pt x="4831" y="78"/>
                  </a:lnTo>
                  <a:close/>
                </a:path>
                <a:path w="5079" h="23495">
                  <a:moveTo>
                    <a:pt x="903" y="18602"/>
                  </a:moveTo>
                  <a:lnTo>
                    <a:pt x="0" y="22952"/>
                  </a:lnTo>
                  <a:lnTo>
                    <a:pt x="983" y="1860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3463765" y="66865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04" y="4092"/>
                  </a:lnTo>
                  <a:lnTo>
                    <a:pt x="4817" y="78"/>
                  </a:lnTo>
                  <a:close/>
                </a:path>
                <a:path w="5079" h="23495">
                  <a:moveTo>
                    <a:pt x="985" y="18530"/>
                  </a:moveTo>
                  <a:lnTo>
                    <a:pt x="0" y="22885"/>
                  </a:lnTo>
                  <a:lnTo>
                    <a:pt x="985" y="18530"/>
                  </a:lnTo>
                  <a:close/>
                </a:path>
                <a:path w="5079" h="23495">
                  <a:moveTo>
                    <a:pt x="905" y="18528"/>
                  </a:moveTo>
                  <a:close/>
                </a:path>
                <a:path w="5079" h="23495">
                  <a:moveTo>
                    <a:pt x="949" y="1852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3463848" y="66866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880" y="4107"/>
                  </a:lnTo>
                  <a:lnTo>
                    <a:pt x="4797" y="78"/>
                  </a:lnTo>
                  <a:close/>
                </a:path>
                <a:path w="5079" h="22859">
                  <a:moveTo>
                    <a:pt x="993" y="18393"/>
                  </a:moveTo>
                  <a:lnTo>
                    <a:pt x="0" y="22786"/>
                  </a:lnTo>
                  <a:lnTo>
                    <a:pt x="993" y="1839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3463932" y="66866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2" y="0"/>
                  </a:moveTo>
                  <a:lnTo>
                    <a:pt x="3856" y="4122"/>
                  </a:lnTo>
                  <a:lnTo>
                    <a:pt x="4775" y="78"/>
                  </a:lnTo>
                  <a:close/>
                </a:path>
                <a:path w="5079" h="22859">
                  <a:moveTo>
                    <a:pt x="996" y="18275"/>
                  </a:moveTo>
                  <a:lnTo>
                    <a:pt x="0" y="22683"/>
                  </a:lnTo>
                  <a:lnTo>
                    <a:pt x="996" y="1827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3464005" y="66867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4" y="0"/>
                  </a:moveTo>
                  <a:lnTo>
                    <a:pt x="3834" y="4136"/>
                  </a:lnTo>
                  <a:lnTo>
                    <a:pt x="4756" y="78"/>
                  </a:lnTo>
                  <a:close/>
                </a:path>
                <a:path w="5079" h="22859">
                  <a:moveTo>
                    <a:pt x="999" y="18173"/>
                  </a:moveTo>
                  <a:lnTo>
                    <a:pt x="890" y="18305"/>
                  </a:lnTo>
                  <a:lnTo>
                    <a:pt x="0" y="22593"/>
                  </a:lnTo>
                  <a:lnTo>
                    <a:pt x="999" y="181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3464089" y="66868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810" y="4151"/>
                  </a:lnTo>
                  <a:lnTo>
                    <a:pt x="4735" y="78"/>
                  </a:lnTo>
                  <a:close/>
                </a:path>
                <a:path w="5079" h="22859">
                  <a:moveTo>
                    <a:pt x="1002" y="18055"/>
                  </a:moveTo>
                  <a:lnTo>
                    <a:pt x="885" y="18227"/>
                  </a:lnTo>
                  <a:lnTo>
                    <a:pt x="0" y="22490"/>
                  </a:lnTo>
                  <a:lnTo>
                    <a:pt x="1002" y="1805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3464173" y="66869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785" y="4166"/>
                  </a:lnTo>
                  <a:lnTo>
                    <a:pt x="4714" y="78"/>
                  </a:lnTo>
                  <a:close/>
                </a:path>
                <a:path w="5079" h="22859">
                  <a:moveTo>
                    <a:pt x="1005" y="17937"/>
                  </a:moveTo>
                  <a:lnTo>
                    <a:pt x="880" y="18148"/>
                  </a:lnTo>
                  <a:lnTo>
                    <a:pt x="0" y="22387"/>
                  </a:lnTo>
                  <a:lnTo>
                    <a:pt x="1005" y="1793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3464257" y="66869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9" y="0"/>
                  </a:moveTo>
                  <a:lnTo>
                    <a:pt x="3761" y="4182"/>
                  </a:lnTo>
                  <a:lnTo>
                    <a:pt x="4692" y="78"/>
                  </a:lnTo>
                  <a:close/>
                </a:path>
                <a:path w="5079" h="22859">
                  <a:moveTo>
                    <a:pt x="1008" y="17819"/>
                  </a:moveTo>
                  <a:lnTo>
                    <a:pt x="0" y="22284"/>
                  </a:lnTo>
                  <a:lnTo>
                    <a:pt x="1008" y="1781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3464328" y="66870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40" y="4194"/>
                  </a:lnTo>
                  <a:lnTo>
                    <a:pt x="4674" y="78"/>
                  </a:lnTo>
                  <a:close/>
                </a:path>
                <a:path w="5079" h="22225">
                  <a:moveTo>
                    <a:pt x="1011" y="17721"/>
                  </a:moveTo>
                  <a:lnTo>
                    <a:pt x="0" y="22198"/>
                  </a:lnTo>
                  <a:lnTo>
                    <a:pt x="1011" y="1772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3464414" y="66871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715" y="4210"/>
                  </a:lnTo>
                  <a:lnTo>
                    <a:pt x="4652" y="78"/>
                  </a:lnTo>
                  <a:close/>
                </a:path>
                <a:path w="5079" h="22225">
                  <a:moveTo>
                    <a:pt x="1014" y="17599"/>
                  </a:moveTo>
                  <a:lnTo>
                    <a:pt x="0" y="22091"/>
                  </a:lnTo>
                  <a:lnTo>
                    <a:pt x="1014" y="1759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3464498" y="66872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8" y="0"/>
                  </a:moveTo>
                  <a:lnTo>
                    <a:pt x="3690" y="4226"/>
                  </a:lnTo>
                  <a:lnTo>
                    <a:pt x="4631" y="78"/>
                  </a:lnTo>
                  <a:close/>
                </a:path>
                <a:path w="5079" h="22225">
                  <a:moveTo>
                    <a:pt x="1017" y="17481"/>
                  </a:moveTo>
                  <a:lnTo>
                    <a:pt x="0" y="21988"/>
                  </a:lnTo>
                  <a:lnTo>
                    <a:pt x="1017" y="1748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3464582" y="66872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66" y="4241"/>
                  </a:lnTo>
                  <a:lnTo>
                    <a:pt x="4610" y="78"/>
                  </a:lnTo>
                  <a:close/>
                </a:path>
                <a:path w="5079" h="22225">
                  <a:moveTo>
                    <a:pt x="1020" y="17364"/>
                  </a:moveTo>
                  <a:lnTo>
                    <a:pt x="0" y="21886"/>
                  </a:lnTo>
                  <a:lnTo>
                    <a:pt x="1020" y="1736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3464666" y="66873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5" y="0"/>
                  </a:moveTo>
                  <a:lnTo>
                    <a:pt x="3641" y="4256"/>
                  </a:lnTo>
                  <a:lnTo>
                    <a:pt x="4588" y="78"/>
                  </a:lnTo>
                  <a:close/>
                </a:path>
                <a:path w="5079" h="22225">
                  <a:moveTo>
                    <a:pt x="1023" y="17246"/>
                  </a:moveTo>
                  <a:lnTo>
                    <a:pt x="0" y="21782"/>
                  </a:lnTo>
                  <a:lnTo>
                    <a:pt x="1023" y="1724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3464736" y="66874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7" y="0"/>
                  </a:moveTo>
                  <a:lnTo>
                    <a:pt x="3620" y="4269"/>
                  </a:lnTo>
                  <a:lnTo>
                    <a:pt x="4570" y="78"/>
                  </a:lnTo>
                  <a:close/>
                </a:path>
                <a:path w="5079" h="22225">
                  <a:moveTo>
                    <a:pt x="1025" y="17147"/>
                  </a:moveTo>
                  <a:lnTo>
                    <a:pt x="0" y="21696"/>
                  </a:lnTo>
                  <a:lnTo>
                    <a:pt x="1025" y="171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3464823" y="66875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595" y="4285"/>
                  </a:lnTo>
                  <a:lnTo>
                    <a:pt x="3641" y="4448"/>
                  </a:lnTo>
                  <a:lnTo>
                    <a:pt x="4427" y="663"/>
                  </a:lnTo>
                  <a:lnTo>
                    <a:pt x="4485" y="0"/>
                  </a:lnTo>
                  <a:close/>
                </a:path>
                <a:path w="5079" h="21590">
                  <a:moveTo>
                    <a:pt x="1029" y="17026"/>
                  </a:moveTo>
                  <a:lnTo>
                    <a:pt x="0" y="21590"/>
                  </a:lnTo>
                  <a:lnTo>
                    <a:pt x="1029" y="1702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3464907" y="66876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556" y="4368"/>
                  </a:lnTo>
                  <a:lnTo>
                    <a:pt x="3597" y="4553"/>
                  </a:lnTo>
                  <a:lnTo>
                    <a:pt x="4422" y="584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032" y="16908"/>
                  </a:moveTo>
                  <a:lnTo>
                    <a:pt x="0" y="21487"/>
                  </a:lnTo>
                  <a:lnTo>
                    <a:pt x="1032" y="1690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3464991" y="66876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2" y="0"/>
                  </a:moveTo>
                  <a:lnTo>
                    <a:pt x="3513" y="4473"/>
                  </a:lnTo>
                  <a:lnTo>
                    <a:pt x="3554" y="4658"/>
                  </a:lnTo>
                  <a:lnTo>
                    <a:pt x="4417" y="506"/>
                  </a:lnTo>
                  <a:lnTo>
                    <a:pt x="4442" y="0"/>
                  </a:lnTo>
                  <a:close/>
                </a:path>
                <a:path w="4445" h="21590">
                  <a:moveTo>
                    <a:pt x="1035" y="16790"/>
                  </a:moveTo>
                  <a:lnTo>
                    <a:pt x="0" y="21384"/>
                  </a:lnTo>
                  <a:lnTo>
                    <a:pt x="1035" y="1679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3465061" y="668774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5" y="0"/>
                  </a:moveTo>
                  <a:lnTo>
                    <a:pt x="3477" y="4561"/>
                  </a:lnTo>
                  <a:lnTo>
                    <a:pt x="3518" y="4746"/>
                  </a:lnTo>
                  <a:lnTo>
                    <a:pt x="4412" y="440"/>
                  </a:lnTo>
                  <a:lnTo>
                    <a:pt x="4425" y="0"/>
                  </a:lnTo>
                  <a:close/>
                </a:path>
                <a:path w="4445" h="21590">
                  <a:moveTo>
                    <a:pt x="1047" y="16647"/>
                  </a:moveTo>
                  <a:lnTo>
                    <a:pt x="0" y="21298"/>
                  </a:lnTo>
                  <a:lnTo>
                    <a:pt x="1047" y="1664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3465146" y="66878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3" y="0"/>
                  </a:moveTo>
                  <a:lnTo>
                    <a:pt x="3434" y="4666"/>
                  </a:lnTo>
                  <a:lnTo>
                    <a:pt x="3475" y="4851"/>
                  </a:lnTo>
                  <a:lnTo>
                    <a:pt x="4407" y="362"/>
                  </a:lnTo>
                  <a:lnTo>
                    <a:pt x="4403" y="0"/>
                  </a:lnTo>
                  <a:close/>
                </a:path>
                <a:path w="4445" h="21590">
                  <a:moveTo>
                    <a:pt x="1062" y="16471"/>
                  </a:moveTo>
                  <a:lnTo>
                    <a:pt x="0" y="21194"/>
                  </a:lnTo>
                  <a:lnTo>
                    <a:pt x="1062" y="164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3465232" y="668790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1" y="0"/>
                  </a:moveTo>
                  <a:lnTo>
                    <a:pt x="3389" y="4775"/>
                  </a:lnTo>
                  <a:lnTo>
                    <a:pt x="3430" y="4960"/>
                  </a:lnTo>
                  <a:lnTo>
                    <a:pt x="4402" y="280"/>
                  </a:lnTo>
                  <a:lnTo>
                    <a:pt x="4381" y="0"/>
                  </a:lnTo>
                  <a:close/>
                </a:path>
                <a:path w="4445" h="21590">
                  <a:moveTo>
                    <a:pt x="1077" y="16289"/>
                  </a:moveTo>
                  <a:lnTo>
                    <a:pt x="0" y="21088"/>
                  </a:lnTo>
                  <a:lnTo>
                    <a:pt x="1077" y="1628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3465316" y="66879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346" y="4879"/>
                  </a:lnTo>
                  <a:lnTo>
                    <a:pt x="3387" y="5065"/>
                  </a:lnTo>
                  <a:lnTo>
                    <a:pt x="4397" y="202"/>
                  </a:lnTo>
                  <a:lnTo>
                    <a:pt x="4360" y="0"/>
                  </a:lnTo>
                  <a:close/>
                </a:path>
                <a:path w="4445" h="21590">
                  <a:moveTo>
                    <a:pt x="1092" y="16114"/>
                  </a:moveTo>
                  <a:lnTo>
                    <a:pt x="0" y="20985"/>
                  </a:lnTo>
                  <a:lnTo>
                    <a:pt x="1092" y="1611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3465387" y="66880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2" y="0"/>
                  </a:moveTo>
                  <a:lnTo>
                    <a:pt x="3310" y="4967"/>
                  </a:lnTo>
                  <a:lnTo>
                    <a:pt x="3351" y="5153"/>
                  </a:lnTo>
                  <a:lnTo>
                    <a:pt x="4393" y="136"/>
                  </a:lnTo>
                  <a:lnTo>
                    <a:pt x="4342" y="0"/>
                  </a:lnTo>
                  <a:close/>
                </a:path>
                <a:path w="4445" h="20954">
                  <a:moveTo>
                    <a:pt x="1105" y="15967"/>
                  </a:moveTo>
                  <a:lnTo>
                    <a:pt x="0" y="20899"/>
                  </a:lnTo>
                  <a:lnTo>
                    <a:pt x="1105" y="1596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3465471" y="66881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66" y="5072"/>
                  </a:lnTo>
                  <a:lnTo>
                    <a:pt x="3308" y="5258"/>
                  </a:lnTo>
                  <a:lnTo>
                    <a:pt x="4383" y="78"/>
                  </a:lnTo>
                  <a:close/>
                </a:path>
                <a:path w="4445" h="20954">
                  <a:moveTo>
                    <a:pt x="1120" y="15790"/>
                  </a:moveTo>
                  <a:lnTo>
                    <a:pt x="0" y="20796"/>
                  </a:lnTo>
                  <a:lnTo>
                    <a:pt x="1120" y="1579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3465554" y="66882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5" y="15615"/>
                  </a:moveTo>
                  <a:lnTo>
                    <a:pt x="0" y="20693"/>
                  </a:lnTo>
                  <a:lnTo>
                    <a:pt x="1135" y="15615"/>
                  </a:lnTo>
                  <a:close/>
                </a:path>
                <a:path w="4445" h="20954">
                  <a:moveTo>
                    <a:pt x="4299" y="0"/>
                  </a:moveTo>
                  <a:lnTo>
                    <a:pt x="3223" y="5177"/>
                  </a:lnTo>
                  <a:lnTo>
                    <a:pt x="3264" y="5363"/>
                  </a:lnTo>
                  <a:lnTo>
                    <a:pt x="4362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3465641" y="668828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1" y="15433"/>
                  </a:moveTo>
                  <a:lnTo>
                    <a:pt x="0" y="20586"/>
                  </a:lnTo>
                  <a:lnTo>
                    <a:pt x="1151" y="15433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79" y="5286"/>
                  </a:lnTo>
                  <a:lnTo>
                    <a:pt x="3220" y="5471"/>
                  </a:lnTo>
                  <a:lnTo>
                    <a:pt x="4332" y="11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3465712" y="66883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4" y="15253"/>
                  </a:moveTo>
                  <a:lnTo>
                    <a:pt x="0" y="20467"/>
                  </a:lnTo>
                  <a:lnTo>
                    <a:pt x="1164" y="15253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2" y="5341"/>
                  </a:lnTo>
                  <a:lnTo>
                    <a:pt x="3183" y="5527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3465796" y="668850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9" y="15039"/>
                  </a:moveTo>
                  <a:lnTo>
                    <a:pt x="0" y="20326"/>
                  </a:lnTo>
                  <a:lnTo>
                    <a:pt x="1179" y="15039"/>
                  </a:lnTo>
                  <a:close/>
                </a:path>
                <a:path w="4445" h="20320">
                  <a:moveTo>
                    <a:pt x="4223" y="0"/>
                  </a:moveTo>
                  <a:lnTo>
                    <a:pt x="3099" y="5407"/>
                  </a:lnTo>
                  <a:lnTo>
                    <a:pt x="3140" y="5592"/>
                  </a:lnTo>
                  <a:lnTo>
                    <a:pt x="4277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3465879" y="66886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4" y="14824"/>
                  </a:moveTo>
                  <a:lnTo>
                    <a:pt x="0" y="20183"/>
                  </a:lnTo>
                  <a:lnTo>
                    <a:pt x="1194" y="14824"/>
                  </a:lnTo>
                  <a:close/>
                </a:path>
                <a:path w="4445" h="20320">
                  <a:moveTo>
                    <a:pt x="4193" y="0"/>
                  </a:moveTo>
                  <a:lnTo>
                    <a:pt x="3056" y="5473"/>
                  </a:lnTo>
                  <a:lnTo>
                    <a:pt x="3097" y="5658"/>
                  </a:lnTo>
                  <a:lnTo>
                    <a:pt x="4248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3465963" y="668874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9" y="14608"/>
                  </a:moveTo>
                  <a:lnTo>
                    <a:pt x="0" y="20041"/>
                  </a:lnTo>
                  <a:lnTo>
                    <a:pt x="1209" y="14608"/>
                  </a:lnTo>
                  <a:close/>
                </a:path>
                <a:path w="4445" h="20320">
                  <a:moveTo>
                    <a:pt x="4163" y="0"/>
                  </a:moveTo>
                  <a:lnTo>
                    <a:pt x="3013" y="5539"/>
                  </a:lnTo>
                  <a:lnTo>
                    <a:pt x="3054" y="5724"/>
                  </a:lnTo>
                  <a:lnTo>
                    <a:pt x="4218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3466037" y="66888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2" y="14422"/>
                  </a:moveTo>
                  <a:lnTo>
                    <a:pt x="0" y="19918"/>
                  </a:lnTo>
                  <a:lnTo>
                    <a:pt x="1222" y="14422"/>
                  </a:lnTo>
                  <a:close/>
                </a:path>
                <a:path w="4445" h="20320">
                  <a:moveTo>
                    <a:pt x="4138" y="0"/>
                  </a:moveTo>
                  <a:lnTo>
                    <a:pt x="2975" y="5596"/>
                  </a:lnTo>
                  <a:lnTo>
                    <a:pt x="3016" y="5781"/>
                  </a:lnTo>
                  <a:lnTo>
                    <a:pt x="4193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3466121" y="66889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7" y="14207"/>
                  </a:moveTo>
                  <a:lnTo>
                    <a:pt x="0" y="19775"/>
                  </a:lnTo>
                  <a:lnTo>
                    <a:pt x="1237" y="14207"/>
                  </a:lnTo>
                  <a:close/>
                </a:path>
                <a:path w="4445" h="20320">
                  <a:moveTo>
                    <a:pt x="4108" y="0"/>
                  </a:moveTo>
                  <a:lnTo>
                    <a:pt x="2932" y="5662"/>
                  </a:lnTo>
                  <a:lnTo>
                    <a:pt x="2973" y="5847"/>
                  </a:lnTo>
                  <a:lnTo>
                    <a:pt x="4163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3466204" y="668907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2" y="13991"/>
                  </a:moveTo>
                  <a:lnTo>
                    <a:pt x="0" y="19633"/>
                  </a:lnTo>
                  <a:lnTo>
                    <a:pt x="1252" y="13991"/>
                  </a:lnTo>
                  <a:close/>
                </a:path>
                <a:path w="4445" h="19684">
                  <a:moveTo>
                    <a:pt x="4079" y="0"/>
                  </a:moveTo>
                  <a:lnTo>
                    <a:pt x="2889" y="5728"/>
                  </a:lnTo>
                  <a:lnTo>
                    <a:pt x="2930" y="5913"/>
                  </a:lnTo>
                  <a:lnTo>
                    <a:pt x="4133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3466289" y="668919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7" y="13777"/>
                  </a:moveTo>
                  <a:lnTo>
                    <a:pt x="0" y="19491"/>
                  </a:lnTo>
                  <a:lnTo>
                    <a:pt x="1267" y="13777"/>
                  </a:lnTo>
                  <a:close/>
                </a:path>
                <a:path w="4445" h="19684">
                  <a:moveTo>
                    <a:pt x="4049" y="0"/>
                  </a:moveTo>
                  <a:lnTo>
                    <a:pt x="2846" y="5793"/>
                  </a:lnTo>
                  <a:lnTo>
                    <a:pt x="2887" y="5979"/>
                  </a:lnTo>
                  <a:lnTo>
                    <a:pt x="4104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3466372" y="66893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71" y="13475"/>
                  </a:moveTo>
                  <a:lnTo>
                    <a:pt x="1181" y="13661"/>
                  </a:lnTo>
                  <a:lnTo>
                    <a:pt x="0" y="19349"/>
                  </a:lnTo>
                  <a:lnTo>
                    <a:pt x="158" y="19302"/>
                  </a:lnTo>
                  <a:lnTo>
                    <a:pt x="1371" y="13475"/>
                  </a:lnTo>
                  <a:close/>
                </a:path>
                <a:path w="4445" h="19684">
                  <a:moveTo>
                    <a:pt x="4020" y="0"/>
                  </a:moveTo>
                  <a:lnTo>
                    <a:pt x="2802" y="5859"/>
                  </a:lnTo>
                  <a:lnTo>
                    <a:pt x="2854" y="6347"/>
                  </a:lnTo>
                  <a:lnTo>
                    <a:pt x="4127" y="232"/>
                  </a:lnTo>
                  <a:lnTo>
                    <a:pt x="40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3466530" y="66895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11" y="13160"/>
                  </a:moveTo>
                  <a:lnTo>
                    <a:pt x="0" y="19083"/>
                  </a:lnTo>
                  <a:lnTo>
                    <a:pt x="1311" y="13160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97" y="6101"/>
                  </a:lnTo>
                  <a:lnTo>
                    <a:pt x="2705" y="6446"/>
                  </a:lnTo>
                  <a:lnTo>
                    <a:pt x="4019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3466613" y="668965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8"/>
                  </a:moveTo>
                  <a:lnTo>
                    <a:pt x="1225" y="13044"/>
                  </a:lnTo>
                  <a:lnTo>
                    <a:pt x="0" y="18941"/>
                  </a:lnTo>
                  <a:lnTo>
                    <a:pt x="158" y="18894"/>
                  </a:lnTo>
                  <a:lnTo>
                    <a:pt x="1414" y="12858"/>
                  </a:lnTo>
                  <a:close/>
                </a:path>
                <a:path w="4445" h="19050">
                  <a:moveTo>
                    <a:pt x="3935" y="0"/>
                  </a:moveTo>
                  <a:lnTo>
                    <a:pt x="2621" y="6324"/>
                  </a:lnTo>
                  <a:lnTo>
                    <a:pt x="2637" y="6984"/>
                  </a:lnTo>
                  <a:lnTo>
                    <a:pt x="4042" y="231"/>
                  </a:lnTo>
                  <a:lnTo>
                    <a:pt x="393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3466768" y="668986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1" y="12422"/>
                  </a:moveTo>
                  <a:lnTo>
                    <a:pt x="1252" y="12650"/>
                  </a:lnTo>
                  <a:lnTo>
                    <a:pt x="0" y="18680"/>
                  </a:lnTo>
                  <a:lnTo>
                    <a:pt x="158" y="18633"/>
                  </a:lnTo>
                  <a:lnTo>
                    <a:pt x="1451" y="12422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82" y="6732"/>
                  </a:lnTo>
                  <a:lnTo>
                    <a:pt x="2498" y="7391"/>
                  </a:lnTo>
                  <a:lnTo>
                    <a:pt x="3988" y="231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3466938" y="66901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5" y="11821"/>
                  </a:moveTo>
                  <a:lnTo>
                    <a:pt x="1297" y="12144"/>
                  </a:lnTo>
                  <a:lnTo>
                    <a:pt x="0" y="18390"/>
                  </a:lnTo>
                  <a:lnTo>
                    <a:pt x="1445" y="11821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28" y="7185"/>
                  </a:lnTo>
                  <a:lnTo>
                    <a:pt x="2336" y="7531"/>
                  </a:lnTo>
                  <a:lnTo>
                    <a:pt x="3875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3467022" y="66902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505" y="11388"/>
                  </a:moveTo>
                  <a:lnTo>
                    <a:pt x="1358" y="11712"/>
                  </a:lnTo>
                  <a:lnTo>
                    <a:pt x="0" y="18249"/>
                  </a:lnTo>
                  <a:lnTo>
                    <a:pt x="1505" y="11388"/>
                  </a:lnTo>
                  <a:close/>
                </a:path>
                <a:path w="4445" h="18415">
                  <a:moveTo>
                    <a:pt x="3791" y="0"/>
                  </a:moveTo>
                  <a:lnTo>
                    <a:pt x="2252" y="7407"/>
                  </a:lnTo>
                  <a:lnTo>
                    <a:pt x="2261" y="7752"/>
                  </a:lnTo>
                  <a:lnTo>
                    <a:pt x="3846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3467093" y="669032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7" y="10739"/>
                  </a:moveTo>
                  <a:lnTo>
                    <a:pt x="1409" y="11347"/>
                  </a:lnTo>
                  <a:lnTo>
                    <a:pt x="0" y="18129"/>
                  </a:lnTo>
                  <a:lnTo>
                    <a:pt x="158" y="18083"/>
                  </a:lnTo>
                  <a:lnTo>
                    <a:pt x="1687" y="10739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189" y="7593"/>
                  </a:lnTo>
                  <a:lnTo>
                    <a:pt x="2121" y="8653"/>
                  </a:lnTo>
                  <a:lnTo>
                    <a:pt x="3873" y="231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3467264" y="669056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889" y="8747"/>
                  </a:lnTo>
                  <a:lnTo>
                    <a:pt x="1601" y="10314"/>
                  </a:lnTo>
                  <a:lnTo>
                    <a:pt x="1532" y="10465"/>
                  </a:lnTo>
                  <a:lnTo>
                    <a:pt x="0" y="17840"/>
                  </a:lnTo>
                  <a:lnTo>
                    <a:pt x="376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3467347" y="6690679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77" y="0"/>
                  </a:moveTo>
                  <a:lnTo>
                    <a:pt x="0" y="17698"/>
                  </a:lnTo>
                  <a:lnTo>
                    <a:pt x="241" y="17628"/>
                  </a:lnTo>
                  <a:lnTo>
                    <a:pt x="3833" y="337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3467586" y="669101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3467673" y="669113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2" y="0"/>
                  </a:moveTo>
                  <a:lnTo>
                    <a:pt x="0" y="17148"/>
                  </a:lnTo>
                  <a:lnTo>
                    <a:pt x="3617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3467743" y="669123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29"/>
                  </a:lnTo>
                  <a:lnTo>
                    <a:pt x="156" y="16983"/>
                  </a:lnTo>
                  <a:lnTo>
                    <a:pt x="456" y="16681"/>
                  </a:lnTo>
                  <a:lnTo>
                    <a:pt x="3803" y="572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3468192" y="6691807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41" y="8178"/>
                  </a:moveTo>
                  <a:lnTo>
                    <a:pt x="4127" y="2717"/>
                  </a:lnTo>
                  <a:lnTo>
                    <a:pt x="3771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35" y="14668"/>
                  </a:lnTo>
                  <a:lnTo>
                    <a:pt x="3721" y="10553"/>
                  </a:lnTo>
                  <a:lnTo>
                    <a:pt x="4241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3453314" y="668360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6" y="881"/>
                  </a:moveTo>
                  <a:lnTo>
                    <a:pt x="0" y="13766"/>
                  </a:lnTo>
                  <a:lnTo>
                    <a:pt x="236" y="17741"/>
                  </a:lnTo>
                  <a:lnTo>
                    <a:pt x="2266" y="22834"/>
                  </a:lnTo>
                  <a:lnTo>
                    <a:pt x="7714" y="25806"/>
                  </a:lnTo>
                  <a:lnTo>
                    <a:pt x="9035" y="26161"/>
                  </a:lnTo>
                  <a:lnTo>
                    <a:pt x="11093" y="26161"/>
                  </a:lnTo>
                  <a:lnTo>
                    <a:pt x="11791" y="26073"/>
                  </a:lnTo>
                  <a:lnTo>
                    <a:pt x="14953" y="25145"/>
                  </a:lnTo>
                  <a:lnTo>
                    <a:pt x="15180" y="24917"/>
                  </a:lnTo>
                  <a:lnTo>
                    <a:pt x="9276" y="24917"/>
                  </a:lnTo>
                  <a:lnTo>
                    <a:pt x="8121" y="24612"/>
                  </a:lnTo>
                  <a:lnTo>
                    <a:pt x="3409" y="22085"/>
                  </a:lnTo>
                  <a:lnTo>
                    <a:pt x="1486" y="17475"/>
                  </a:lnTo>
                  <a:lnTo>
                    <a:pt x="1378" y="16370"/>
                  </a:lnTo>
                  <a:lnTo>
                    <a:pt x="1214" y="13157"/>
                  </a:lnTo>
                  <a:lnTo>
                    <a:pt x="577" y="13157"/>
                  </a:lnTo>
                  <a:lnTo>
                    <a:pt x="1212" y="13119"/>
                  </a:lnTo>
                  <a:lnTo>
                    <a:pt x="1321" y="9855"/>
                  </a:lnTo>
                  <a:lnTo>
                    <a:pt x="1568" y="8369"/>
                  </a:lnTo>
                  <a:lnTo>
                    <a:pt x="3257" y="4521"/>
                  </a:lnTo>
                  <a:lnTo>
                    <a:pt x="4527" y="2895"/>
                  </a:lnTo>
                  <a:lnTo>
                    <a:pt x="6458" y="1904"/>
                  </a:lnTo>
                  <a:lnTo>
                    <a:pt x="7232" y="1485"/>
                  </a:lnTo>
                  <a:lnTo>
                    <a:pt x="7492" y="1422"/>
                  </a:lnTo>
                  <a:lnTo>
                    <a:pt x="6025" y="1422"/>
                  </a:lnTo>
                  <a:lnTo>
                    <a:pt x="5736" y="881"/>
                  </a:lnTo>
                  <a:close/>
                </a:path>
                <a:path w="19685" h="26670">
                  <a:moveTo>
                    <a:pt x="12680" y="787"/>
                  </a:moveTo>
                  <a:lnTo>
                    <a:pt x="12390" y="1422"/>
                  </a:lnTo>
                  <a:lnTo>
                    <a:pt x="12268" y="1955"/>
                  </a:lnTo>
                  <a:lnTo>
                    <a:pt x="14420" y="2959"/>
                  </a:lnTo>
                  <a:lnTo>
                    <a:pt x="16084" y="5029"/>
                  </a:lnTo>
                  <a:lnTo>
                    <a:pt x="18039" y="9258"/>
                  </a:lnTo>
                  <a:lnTo>
                    <a:pt x="18348" y="10794"/>
                  </a:lnTo>
                  <a:lnTo>
                    <a:pt x="18454" y="16560"/>
                  </a:lnTo>
                  <a:lnTo>
                    <a:pt x="17989" y="18618"/>
                  </a:lnTo>
                  <a:lnTo>
                    <a:pt x="15842" y="22453"/>
                  </a:lnTo>
                  <a:lnTo>
                    <a:pt x="14204" y="24079"/>
                  </a:lnTo>
                  <a:lnTo>
                    <a:pt x="11550" y="24841"/>
                  </a:lnTo>
                  <a:lnTo>
                    <a:pt x="10978" y="24917"/>
                  </a:lnTo>
                  <a:lnTo>
                    <a:pt x="15180" y="24917"/>
                  </a:lnTo>
                  <a:lnTo>
                    <a:pt x="16820" y="23266"/>
                  </a:lnTo>
                  <a:lnTo>
                    <a:pt x="19170" y="19011"/>
                  </a:lnTo>
                  <a:lnTo>
                    <a:pt x="19639" y="17043"/>
                  </a:lnTo>
                  <a:lnTo>
                    <a:pt x="19567" y="10439"/>
                  </a:lnTo>
                  <a:lnTo>
                    <a:pt x="19259" y="8915"/>
                  </a:lnTo>
                  <a:lnTo>
                    <a:pt x="17112" y="4330"/>
                  </a:lnTo>
                  <a:lnTo>
                    <a:pt x="15296" y="2006"/>
                  </a:lnTo>
                  <a:lnTo>
                    <a:pt x="12680" y="787"/>
                  </a:lnTo>
                  <a:close/>
                </a:path>
                <a:path w="19685" h="26670">
                  <a:moveTo>
                    <a:pt x="3219" y="10794"/>
                  </a:moveTo>
                  <a:lnTo>
                    <a:pt x="10229" y="22009"/>
                  </a:lnTo>
                  <a:lnTo>
                    <a:pt x="11753" y="22009"/>
                  </a:lnTo>
                  <a:lnTo>
                    <a:pt x="13137" y="21348"/>
                  </a:lnTo>
                  <a:lnTo>
                    <a:pt x="13721" y="20764"/>
                  </a:lnTo>
                  <a:lnTo>
                    <a:pt x="10000" y="20751"/>
                  </a:lnTo>
                  <a:lnTo>
                    <a:pt x="8883" y="20700"/>
                  </a:lnTo>
                  <a:lnTo>
                    <a:pt x="7841" y="20180"/>
                  </a:lnTo>
                  <a:lnTo>
                    <a:pt x="5251" y="17741"/>
                  </a:lnTo>
                  <a:lnTo>
                    <a:pt x="4405" y="15506"/>
                  </a:lnTo>
                  <a:lnTo>
                    <a:pt x="4362" y="10998"/>
                  </a:lnTo>
                  <a:lnTo>
                    <a:pt x="3219" y="10807"/>
                  </a:lnTo>
                  <a:close/>
                </a:path>
                <a:path w="19685" h="26670">
                  <a:moveTo>
                    <a:pt x="13251" y="5384"/>
                  </a:moveTo>
                  <a:lnTo>
                    <a:pt x="9391" y="5384"/>
                  </a:lnTo>
                  <a:lnTo>
                    <a:pt x="11093" y="5460"/>
                  </a:lnTo>
                  <a:lnTo>
                    <a:pt x="12299" y="6197"/>
                  </a:lnTo>
                  <a:lnTo>
                    <a:pt x="14179" y="8394"/>
                  </a:lnTo>
                  <a:lnTo>
                    <a:pt x="14839" y="9855"/>
                  </a:lnTo>
                  <a:lnTo>
                    <a:pt x="15183" y="11366"/>
                  </a:lnTo>
                  <a:lnTo>
                    <a:pt x="15299" y="15189"/>
                  </a:lnTo>
                  <a:lnTo>
                    <a:pt x="14953" y="17043"/>
                  </a:lnTo>
                  <a:lnTo>
                    <a:pt x="14318" y="18402"/>
                  </a:lnTo>
                  <a:lnTo>
                    <a:pt x="12439" y="20256"/>
                  </a:lnTo>
                  <a:lnTo>
                    <a:pt x="11372" y="20764"/>
                  </a:lnTo>
                  <a:lnTo>
                    <a:pt x="13721" y="20764"/>
                  </a:lnTo>
                  <a:lnTo>
                    <a:pt x="15411" y="19075"/>
                  </a:lnTo>
                  <a:lnTo>
                    <a:pt x="16147" y="17475"/>
                  </a:lnTo>
                  <a:lnTo>
                    <a:pt x="16592" y="14998"/>
                  </a:lnTo>
                  <a:lnTo>
                    <a:pt x="16618" y="13334"/>
                  </a:lnTo>
                  <a:lnTo>
                    <a:pt x="16007" y="13334"/>
                  </a:lnTo>
                  <a:lnTo>
                    <a:pt x="16617" y="13322"/>
                  </a:lnTo>
                  <a:lnTo>
                    <a:pt x="16493" y="11569"/>
                  </a:lnTo>
                  <a:lnTo>
                    <a:pt x="16007" y="9397"/>
                  </a:lnTo>
                  <a:lnTo>
                    <a:pt x="15296" y="7785"/>
                  </a:lnTo>
                  <a:lnTo>
                    <a:pt x="13251" y="5384"/>
                  </a:lnTo>
                  <a:close/>
                </a:path>
                <a:path w="19685" h="26670">
                  <a:moveTo>
                    <a:pt x="16617" y="13322"/>
                  </a:moveTo>
                  <a:lnTo>
                    <a:pt x="16007" y="13334"/>
                  </a:lnTo>
                  <a:lnTo>
                    <a:pt x="16617" y="13334"/>
                  </a:lnTo>
                  <a:close/>
                </a:path>
                <a:path w="19685" h="26670">
                  <a:moveTo>
                    <a:pt x="1212" y="13119"/>
                  </a:moveTo>
                  <a:lnTo>
                    <a:pt x="577" y="13157"/>
                  </a:lnTo>
                  <a:lnTo>
                    <a:pt x="1214" y="13157"/>
                  </a:lnTo>
                  <a:close/>
                </a:path>
                <a:path w="19685" h="26670">
                  <a:moveTo>
                    <a:pt x="4438" y="10998"/>
                  </a:moveTo>
                  <a:close/>
                </a:path>
                <a:path w="19685" h="26670">
                  <a:moveTo>
                    <a:pt x="4440" y="10998"/>
                  </a:moveTo>
                  <a:close/>
                </a:path>
                <a:path w="19685" h="26670">
                  <a:moveTo>
                    <a:pt x="7549" y="4140"/>
                  </a:moveTo>
                  <a:lnTo>
                    <a:pt x="3290" y="10807"/>
                  </a:lnTo>
                  <a:lnTo>
                    <a:pt x="4366" y="10998"/>
                  </a:lnTo>
                  <a:lnTo>
                    <a:pt x="4641" y="9740"/>
                  </a:lnTo>
                  <a:lnTo>
                    <a:pt x="5212" y="8280"/>
                  </a:lnTo>
                  <a:lnTo>
                    <a:pt x="6940" y="6095"/>
                  </a:lnTo>
                  <a:lnTo>
                    <a:pt x="8032" y="5397"/>
                  </a:lnTo>
                  <a:lnTo>
                    <a:pt x="13251" y="5384"/>
                  </a:lnTo>
                  <a:lnTo>
                    <a:pt x="13099" y="5206"/>
                  </a:lnTo>
                  <a:lnTo>
                    <a:pt x="12426" y="4775"/>
                  </a:lnTo>
                  <a:lnTo>
                    <a:pt x="9645" y="4775"/>
                  </a:lnTo>
                  <a:lnTo>
                    <a:pt x="9683" y="4152"/>
                  </a:lnTo>
                  <a:lnTo>
                    <a:pt x="7549" y="4140"/>
                  </a:lnTo>
                  <a:close/>
                </a:path>
                <a:path w="19685" h="26670">
                  <a:moveTo>
                    <a:pt x="9683" y="4153"/>
                  </a:moveTo>
                  <a:lnTo>
                    <a:pt x="9645" y="4775"/>
                  </a:lnTo>
                  <a:lnTo>
                    <a:pt x="12426" y="4775"/>
                  </a:lnTo>
                  <a:lnTo>
                    <a:pt x="11575" y="4229"/>
                  </a:lnTo>
                  <a:lnTo>
                    <a:pt x="9683" y="4153"/>
                  </a:lnTo>
                  <a:close/>
                </a:path>
                <a:path w="19685" h="26670">
                  <a:moveTo>
                    <a:pt x="12467" y="1244"/>
                  </a:moveTo>
                  <a:lnTo>
                    <a:pt x="10229" y="1244"/>
                  </a:lnTo>
                  <a:lnTo>
                    <a:pt x="11259" y="1485"/>
                  </a:lnTo>
                  <a:lnTo>
                    <a:pt x="12159" y="1904"/>
                  </a:lnTo>
                  <a:lnTo>
                    <a:pt x="12467" y="1244"/>
                  </a:lnTo>
                  <a:close/>
                </a:path>
                <a:path w="19685" h="26670">
                  <a:moveTo>
                    <a:pt x="12639" y="876"/>
                  </a:moveTo>
                  <a:lnTo>
                    <a:pt x="5746" y="876"/>
                  </a:lnTo>
                  <a:lnTo>
                    <a:pt x="6025" y="1422"/>
                  </a:lnTo>
                  <a:lnTo>
                    <a:pt x="7492" y="1422"/>
                  </a:lnTo>
                  <a:lnTo>
                    <a:pt x="8222" y="1244"/>
                  </a:lnTo>
                  <a:lnTo>
                    <a:pt x="12467" y="1244"/>
                  </a:lnTo>
                  <a:lnTo>
                    <a:pt x="12639" y="876"/>
                  </a:lnTo>
                  <a:close/>
                </a:path>
                <a:path w="19685" h="26670">
                  <a:moveTo>
                    <a:pt x="10419" y="0"/>
                  </a:moveTo>
                  <a:lnTo>
                    <a:pt x="8032" y="0"/>
                  </a:lnTo>
                  <a:lnTo>
                    <a:pt x="6813" y="292"/>
                  </a:lnTo>
                  <a:lnTo>
                    <a:pt x="5736" y="881"/>
                  </a:lnTo>
                  <a:lnTo>
                    <a:pt x="12639" y="876"/>
                  </a:lnTo>
                  <a:lnTo>
                    <a:pt x="11613" y="279"/>
                  </a:lnTo>
                  <a:lnTo>
                    <a:pt x="1041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3455493" y="671419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3" y="0"/>
                  </a:moveTo>
                  <a:lnTo>
                    <a:pt x="1090" y="576"/>
                  </a:lnTo>
                  <a:lnTo>
                    <a:pt x="95" y="5148"/>
                  </a:lnTo>
                  <a:lnTo>
                    <a:pt x="0" y="6888"/>
                  </a:lnTo>
                  <a:lnTo>
                    <a:pt x="204" y="8904"/>
                  </a:lnTo>
                  <a:lnTo>
                    <a:pt x="20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3455698" y="6714031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19" y="0"/>
                  </a:moveTo>
                  <a:lnTo>
                    <a:pt x="1849" y="161"/>
                  </a:lnTo>
                  <a:lnTo>
                    <a:pt x="0" y="9065"/>
                  </a:lnTo>
                  <a:lnTo>
                    <a:pt x="76" y="9815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3455776" y="671397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93"/>
                  </a:lnTo>
                  <a:lnTo>
                    <a:pt x="23" y="10124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3455802" y="671386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5" y="0"/>
                  </a:moveTo>
                  <a:lnTo>
                    <a:pt x="2108" y="105"/>
                  </a:lnTo>
                  <a:lnTo>
                    <a:pt x="0" y="10256"/>
                  </a:lnTo>
                  <a:lnTo>
                    <a:pt x="53" y="1072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3455855" y="671382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3" y="0"/>
                  </a:moveTo>
                  <a:lnTo>
                    <a:pt x="0" y="10761"/>
                  </a:lnTo>
                  <a:lnTo>
                    <a:pt x="29" y="10999"/>
                  </a:lnTo>
                  <a:lnTo>
                    <a:pt x="2313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3455884" y="67137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1" y="0"/>
                  </a:moveTo>
                  <a:lnTo>
                    <a:pt x="2284" y="106"/>
                  </a:lnTo>
                  <a:lnTo>
                    <a:pt x="0" y="11106"/>
                  </a:lnTo>
                  <a:lnTo>
                    <a:pt x="55" y="11560"/>
                  </a:lnTo>
                  <a:lnTo>
                    <a:pt x="24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3455943" y="671365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6" y="0"/>
                  </a:moveTo>
                  <a:lnTo>
                    <a:pt x="0" y="11639"/>
                  </a:lnTo>
                  <a:lnTo>
                    <a:pt x="29" y="11877"/>
                  </a:lnTo>
                  <a:lnTo>
                    <a:pt x="249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3455972" y="6713604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6" y="0"/>
                  </a:moveTo>
                  <a:lnTo>
                    <a:pt x="0" y="11932"/>
                  </a:lnTo>
                  <a:lnTo>
                    <a:pt x="29" y="12171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3456003" y="671349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9" y="106"/>
                  </a:lnTo>
                  <a:lnTo>
                    <a:pt x="0" y="12285"/>
                  </a:lnTo>
                  <a:lnTo>
                    <a:pt x="55" y="12738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3456056" y="671344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1" y="0"/>
                  </a:moveTo>
                  <a:lnTo>
                    <a:pt x="0" y="12772"/>
                  </a:lnTo>
                  <a:lnTo>
                    <a:pt x="29" y="13011"/>
                  </a:lnTo>
                  <a:lnTo>
                    <a:pt x="273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3456085" y="671334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9" y="0"/>
                  </a:moveTo>
                  <a:lnTo>
                    <a:pt x="2701" y="106"/>
                  </a:lnTo>
                  <a:lnTo>
                    <a:pt x="0" y="13116"/>
                  </a:lnTo>
                  <a:lnTo>
                    <a:pt x="55" y="13567"/>
                  </a:lnTo>
                  <a:lnTo>
                    <a:pt x="28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3456145" y="6713234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6"/>
                  </a:lnTo>
                  <a:lnTo>
                    <a:pt x="0" y="13712"/>
                  </a:lnTo>
                  <a:lnTo>
                    <a:pt x="55" y="14163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3456203" y="671312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4" y="0"/>
                  </a:moveTo>
                  <a:lnTo>
                    <a:pt x="2947" y="106"/>
                  </a:lnTo>
                  <a:lnTo>
                    <a:pt x="0" y="14297"/>
                  </a:lnTo>
                  <a:lnTo>
                    <a:pt x="55" y="14747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3456258" y="671307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8" y="0"/>
                  </a:moveTo>
                  <a:lnTo>
                    <a:pt x="0" y="14790"/>
                  </a:lnTo>
                  <a:lnTo>
                    <a:pt x="25" y="15002"/>
                  </a:lnTo>
                  <a:lnTo>
                    <a:pt x="314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3456288" y="671297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6"/>
                  </a:lnTo>
                  <a:lnTo>
                    <a:pt x="0" y="15137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3456346" y="671286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0" y="0"/>
                  </a:moveTo>
                  <a:lnTo>
                    <a:pt x="3243" y="106"/>
                  </a:lnTo>
                  <a:lnTo>
                    <a:pt x="0" y="15722"/>
                  </a:lnTo>
                  <a:lnTo>
                    <a:pt x="83" y="16032"/>
                  </a:lnTo>
                  <a:lnTo>
                    <a:pt x="342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3456432" y="67127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01"/>
                  </a:lnTo>
                  <a:lnTo>
                    <a:pt x="0" y="16154"/>
                  </a:lnTo>
                  <a:lnTo>
                    <a:pt x="114" y="16395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3456533" y="67126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71"/>
                  </a:lnTo>
                  <a:lnTo>
                    <a:pt x="101" y="16687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3456650" y="671254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8" y="0"/>
                  </a:moveTo>
                  <a:lnTo>
                    <a:pt x="3470" y="106"/>
                  </a:lnTo>
                  <a:lnTo>
                    <a:pt x="0" y="16818"/>
                  </a:lnTo>
                  <a:lnTo>
                    <a:pt x="102" y="17037"/>
                  </a:lnTo>
                  <a:lnTo>
                    <a:pt x="364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3456749" y="671238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21" y="63"/>
                  </a:lnTo>
                  <a:close/>
                </a:path>
                <a:path w="3810" h="17779">
                  <a:moveTo>
                    <a:pt x="3810" y="0"/>
                  </a:moveTo>
                  <a:lnTo>
                    <a:pt x="114" y="1744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3456917" y="671232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0" y="17600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3456965" y="671216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81"/>
                  </a:lnTo>
                  <a:lnTo>
                    <a:pt x="50" y="18008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59" y="8039"/>
                  </a:lnTo>
                  <a:lnTo>
                    <a:pt x="2463" y="711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3457137" y="671204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8" y="113"/>
                  </a:lnTo>
                  <a:lnTo>
                    <a:pt x="2322" y="7172"/>
                  </a:lnTo>
                  <a:lnTo>
                    <a:pt x="2557" y="6487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4" y="9666"/>
                  </a:moveTo>
                  <a:lnTo>
                    <a:pt x="0" y="18357"/>
                  </a:lnTo>
                  <a:lnTo>
                    <a:pt x="102" y="18575"/>
                  </a:lnTo>
                  <a:lnTo>
                    <a:pt x="1774" y="10540"/>
                  </a:lnTo>
                  <a:lnTo>
                    <a:pt x="1804" y="966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3457238" y="67119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3" y="0"/>
                  </a:moveTo>
                  <a:lnTo>
                    <a:pt x="2525" y="6459"/>
                  </a:lnTo>
                  <a:lnTo>
                    <a:pt x="3943" y="0"/>
                  </a:lnTo>
                  <a:close/>
                </a:path>
                <a:path w="4445" h="19050">
                  <a:moveTo>
                    <a:pt x="1675" y="10551"/>
                  </a:moveTo>
                  <a:lnTo>
                    <a:pt x="0" y="18619"/>
                  </a:lnTo>
                  <a:lnTo>
                    <a:pt x="1661" y="10968"/>
                  </a:lnTo>
                  <a:lnTo>
                    <a:pt x="1675" y="1055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3457293" y="67119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0" y="0"/>
                  </a:moveTo>
                  <a:lnTo>
                    <a:pt x="2573" y="6402"/>
                  </a:lnTo>
                  <a:lnTo>
                    <a:pt x="3980" y="0"/>
                  </a:lnTo>
                  <a:close/>
                </a:path>
                <a:path w="4445" h="19050">
                  <a:moveTo>
                    <a:pt x="1605" y="11064"/>
                  </a:moveTo>
                  <a:lnTo>
                    <a:pt x="0" y="18793"/>
                  </a:lnTo>
                  <a:lnTo>
                    <a:pt x="1590" y="11481"/>
                  </a:lnTo>
                  <a:lnTo>
                    <a:pt x="1605" y="1106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3457348" y="67118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0" y="6347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534" y="11577"/>
                  </a:moveTo>
                  <a:lnTo>
                    <a:pt x="0" y="18967"/>
                  </a:lnTo>
                  <a:lnTo>
                    <a:pt x="1519" y="12032"/>
                  </a:lnTo>
                  <a:lnTo>
                    <a:pt x="1534" y="1157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3457404" y="671181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5" y="0"/>
                  </a:moveTo>
                  <a:lnTo>
                    <a:pt x="2670" y="6288"/>
                  </a:lnTo>
                  <a:lnTo>
                    <a:pt x="4055" y="0"/>
                  </a:lnTo>
                  <a:close/>
                </a:path>
                <a:path w="4445" h="19684">
                  <a:moveTo>
                    <a:pt x="1461" y="12107"/>
                  </a:moveTo>
                  <a:lnTo>
                    <a:pt x="0" y="19147"/>
                  </a:lnTo>
                  <a:lnTo>
                    <a:pt x="1446" y="12562"/>
                  </a:lnTo>
                  <a:lnTo>
                    <a:pt x="1461" y="1210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3457459" y="671176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89" y="0"/>
                  </a:moveTo>
                  <a:lnTo>
                    <a:pt x="2718" y="6230"/>
                  </a:lnTo>
                  <a:lnTo>
                    <a:pt x="4089" y="0"/>
                  </a:lnTo>
                  <a:close/>
                </a:path>
                <a:path w="4445" h="19684">
                  <a:moveTo>
                    <a:pt x="1391" y="12617"/>
                  </a:moveTo>
                  <a:lnTo>
                    <a:pt x="0" y="19319"/>
                  </a:lnTo>
                  <a:lnTo>
                    <a:pt x="1413" y="12858"/>
                  </a:lnTo>
                  <a:lnTo>
                    <a:pt x="1391" y="1261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3457513" y="67117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5" y="0"/>
                  </a:moveTo>
                  <a:lnTo>
                    <a:pt x="2766" y="6173"/>
                  </a:lnTo>
                  <a:lnTo>
                    <a:pt x="4125" y="0"/>
                  </a:lnTo>
                  <a:close/>
                </a:path>
                <a:path w="4445" h="19684">
                  <a:moveTo>
                    <a:pt x="1361" y="12937"/>
                  </a:moveTo>
                  <a:lnTo>
                    <a:pt x="0" y="19493"/>
                  </a:lnTo>
                  <a:lnTo>
                    <a:pt x="1390" y="13144"/>
                  </a:lnTo>
                  <a:lnTo>
                    <a:pt x="1361" y="1293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3457568" y="67116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4" y="6117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38" y="13224"/>
                  </a:moveTo>
                  <a:lnTo>
                    <a:pt x="0" y="19668"/>
                  </a:lnTo>
                  <a:lnTo>
                    <a:pt x="1369" y="13451"/>
                  </a:lnTo>
                  <a:lnTo>
                    <a:pt x="1338" y="13224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3457614" y="67115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54" y="6069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18" y="13463"/>
                  </a:moveTo>
                  <a:lnTo>
                    <a:pt x="0" y="19814"/>
                  </a:lnTo>
                  <a:lnTo>
                    <a:pt x="1353" y="13675"/>
                  </a:lnTo>
                  <a:lnTo>
                    <a:pt x="1318" y="134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3457671" y="671153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0" y="0"/>
                  </a:moveTo>
                  <a:lnTo>
                    <a:pt x="2903" y="6010"/>
                  </a:lnTo>
                  <a:lnTo>
                    <a:pt x="4230" y="0"/>
                  </a:lnTo>
                  <a:close/>
                </a:path>
                <a:path w="4445" h="20320">
                  <a:moveTo>
                    <a:pt x="1298" y="13738"/>
                  </a:moveTo>
                  <a:lnTo>
                    <a:pt x="0" y="19993"/>
                  </a:lnTo>
                  <a:lnTo>
                    <a:pt x="1349" y="13875"/>
                  </a:lnTo>
                  <a:lnTo>
                    <a:pt x="1298" y="1373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3457725" y="67114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4176" y="114"/>
                  </a:lnTo>
                  <a:lnTo>
                    <a:pt x="2951" y="6010"/>
                  </a:lnTo>
                  <a:lnTo>
                    <a:pt x="3151" y="5787"/>
                  </a:lnTo>
                  <a:lnTo>
                    <a:pt x="4356" y="0"/>
                  </a:lnTo>
                  <a:close/>
                </a:path>
                <a:path w="4445" h="20954">
                  <a:moveTo>
                    <a:pt x="1294" y="13989"/>
                  </a:moveTo>
                  <a:lnTo>
                    <a:pt x="0" y="20223"/>
                  </a:lnTo>
                  <a:lnTo>
                    <a:pt x="102" y="20440"/>
                  </a:lnTo>
                  <a:lnTo>
                    <a:pt x="1390" y="14250"/>
                  </a:lnTo>
                  <a:lnTo>
                    <a:pt x="1294" y="1398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3457835" y="67113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8" y="0"/>
                  </a:moveTo>
                  <a:lnTo>
                    <a:pt x="4248" y="114"/>
                  </a:lnTo>
                  <a:lnTo>
                    <a:pt x="3047" y="5896"/>
                  </a:lnTo>
                  <a:lnTo>
                    <a:pt x="3247" y="5673"/>
                  </a:lnTo>
                  <a:lnTo>
                    <a:pt x="4428" y="0"/>
                  </a:lnTo>
                  <a:close/>
                </a:path>
                <a:path w="4445" h="20954">
                  <a:moveTo>
                    <a:pt x="1285" y="14378"/>
                  </a:moveTo>
                  <a:lnTo>
                    <a:pt x="0" y="20571"/>
                  </a:lnTo>
                  <a:lnTo>
                    <a:pt x="102" y="20787"/>
                  </a:lnTo>
                  <a:lnTo>
                    <a:pt x="1381" y="14639"/>
                  </a:lnTo>
                  <a:lnTo>
                    <a:pt x="1285" y="1437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3457946" y="67112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1" y="0"/>
                  </a:moveTo>
                  <a:lnTo>
                    <a:pt x="3144" y="5723"/>
                  </a:lnTo>
                  <a:lnTo>
                    <a:pt x="4411" y="0"/>
                  </a:lnTo>
                  <a:close/>
                </a:path>
                <a:path w="4445" h="21590">
                  <a:moveTo>
                    <a:pt x="1277" y="14716"/>
                  </a:moveTo>
                  <a:lnTo>
                    <a:pt x="0" y="20866"/>
                  </a:lnTo>
                  <a:lnTo>
                    <a:pt x="1322" y="1483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3457992" y="671121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9" y="0"/>
                  </a:moveTo>
                  <a:lnTo>
                    <a:pt x="3185" y="5664"/>
                  </a:lnTo>
                  <a:lnTo>
                    <a:pt x="4439" y="0"/>
                  </a:lnTo>
                  <a:close/>
                </a:path>
                <a:path w="4445" h="21590">
                  <a:moveTo>
                    <a:pt x="1273" y="14868"/>
                  </a:moveTo>
                  <a:lnTo>
                    <a:pt x="0" y="21000"/>
                  </a:lnTo>
                  <a:lnTo>
                    <a:pt x="1318" y="1499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3458047" y="671120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33" y="5553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269" y="15009"/>
                  </a:moveTo>
                  <a:lnTo>
                    <a:pt x="0" y="21121"/>
                  </a:lnTo>
                  <a:lnTo>
                    <a:pt x="1319" y="15146"/>
                  </a:lnTo>
                  <a:lnTo>
                    <a:pt x="1269" y="1500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3458101" y="67112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3280" y="5443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64" y="15150"/>
                  </a:moveTo>
                  <a:lnTo>
                    <a:pt x="0" y="21241"/>
                  </a:lnTo>
                  <a:lnTo>
                    <a:pt x="1315" y="15287"/>
                  </a:lnTo>
                  <a:lnTo>
                    <a:pt x="1264" y="1515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3458158" y="67111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4" y="0"/>
                  </a:moveTo>
                  <a:lnTo>
                    <a:pt x="3330" y="5329"/>
                  </a:lnTo>
                  <a:lnTo>
                    <a:pt x="4514" y="0"/>
                  </a:lnTo>
                  <a:close/>
                </a:path>
                <a:path w="5079" h="21590">
                  <a:moveTo>
                    <a:pt x="1260" y="15296"/>
                  </a:moveTo>
                  <a:lnTo>
                    <a:pt x="0" y="21366"/>
                  </a:lnTo>
                  <a:lnTo>
                    <a:pt x="1305" y="1541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3458213" y="67111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0" y="0"/>
                  </a:moveTo>
                  <a:lnTo>
                    <a:pt x="3378" y="5219"/>
                  </a:lnTo>
                  <a:lnTo>
                    <a:pt x="4540" y="0"/>
                  </a:lnTo>
                  <a:close/>
                </a:path>
                <a:path w="5079" h="22225">
                  <a:moveTo>
                    <a:pt x="1256" y="15437"/>
                  </a:moveTo>
                  <a:lnTo>
                    <a:pt x="0" y="21486"/>
                  </a:lnTo>
                  <a:lnTo>
                    <a:pt x="1306" y="15574"/>
                  </a:lnTo>
                  <a:lnTo>
                    <a:pt x="1256" y="1543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3458267" y="67111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426" y="5109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251" y="15579"/>
                  </a:moveTo>
                  <a:lnTo>
                    <a:pt x="0" y="21606"/>
                  </a:lnTo>
                  <a:lnTo>
                    <a:pt x="1302" y="15716"/>
                  </a:lnTo>
                  <a:lnTo>
                    <a:pt x="1251" y="1557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3458313" y="67111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466" y="5017"/>
                  </a:lnTo>
                  <a:lnTo>
                    <a:pt x="4587" y="0"/>
                  </a:lnTo>
                  <a:close/>
                </a:path>
                <a:path w="5079" h="22225">
                  <a:moveTo>
                    <a:pt x="1248" y="15697"/>
                  </a:moveTo>
                  <a:lnTo>
                    <a:pt x="0" y="21707"/>
                  </a:lnTo>
                  <a:lnTo>
                    <a:pt x="1298" y="15834"/>
                  </a:lnTo>
                  <a:lnTo>
                    <a:pt x="1248" y="1569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3458370" y="6711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501" y="4970"/>
                  </a:lnTo>
                  <a:lnTo>
                    <a:pt x="4611" y="0"/>
                  </a:lnTo>
                  <a:close/>
                </a:path>
                <a:path w="5079" h="22225">
                  <a:moveTo>
                    <a:pt x="1243" y="15843"/>
                  </a:moveTo>
                  <a:lnTo>
                    <a:pt x="0" y="21832"/>
                  </a:lnTo>
                  <a:lnTo>
                    <a:pt x="1288" y="1596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3458424" y="67111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4" y="493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9" y="15984"/>
                  </a:moveTo>
                  <a:lnTo>
                    <a:pt x="0" y="21952"/>
                  </a:lnTo>
                  <a:lnTo>
                    <a:pt x="1284" y="1610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3458479" y="67111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6" y="4897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35" y="16126"/>
                  </a:moveTo>
                  <a:lnTo>
                    <a:pt x="0" y="22073"/>
                  </a:lnTo>
                  <a:lnTo>
                    <a:pt x="1285" y="16263"/>
                  </a:lnTo>
                  <a:lnTo>
                    <a:pt x="1235" y="161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3458534" y="67111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599" y="4861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30" y="16267"/>
                  </a:moveTo>
                  <a:lnTo>
                    <a:pt x="0" y="22193"/>
                  </a:lnTo>
                  <a:lnTo>
                    <a:pt x="1281" y="16404"/>
                  </a:lnTo>
                  <a:lnTo>
                    <a:pt x="1230" y="162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3458589" y="6711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3" y="8"/>
                  </a:lnTo>
                  <a:lnTo>
                    <a:pt x="3632" y="4828"/>
                  </a:lnTo>
                  <a:lnTo>
                    <a:pt x="3803" y="4749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6" y="16412"/>
                  </a:moveTo>
                  <a:lnTo>
                    <a:pt x="0" y="22318"/>
                  </a:lnTo>
                  <a:lnTo>
                    <a:pt x="1321" y="16671"/>
                  </a:lnTo>
                  <a:lnTo>
                    <a:pt x="1226" y="164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3458710" y="67111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8" y="0"/>
                  </a:moveTo>
                  <a:lnTo>
                    <a:pt x="4660" y="8"/>
                  </a:lnTo>
                  <a:lnTo>
                    <a:pt x="3673" y="4760"/>
                  </a:lnTo>
                  <a:lnTo>
                    <a:pt x="3844" y="4680"/>
                  </a:lnTo>
                  <a:lnTo>
                    <a:pt x="4818" y="0"/>
                  </a:lnTo>
                  <a:close/>
                </a:path>
                <a:path w="5079" h="22859">
                  <a:moveTo>
                    <a:pt x="1198" y="16676"/>
                  </a:moveTo>
                  <a:lnTo>
                    <a:pt x="0" y="22449"/>
                  </a:lnTo>
                  <a:lnTo>
                    <a:pt x="133" y="22511"/>
                  </a:lnTo>
                  <a:lnTo>
                    <a:pt x="1294" y="16935"/>
                  </a:lnTo>
                  <a:lnTo>
                    <a:pt x="1198" y="16676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3458845" y="67111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67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310"/>
                  </a:moveTo>
                  <a:lnTo>
                    <a:pt x="152" y="22593"/>
                  </a:lnTo>
                  <a:lnTo>
                    <a:pt x="1320" y="17310"/>
                  </a:lnTo>
                  <a:close/>
                </a:path>
                <a:path w="5079" h="22859">
                  <a:moveTo>
                    <a:pt x="4838" y="0"/>
                  </a:moveTo>
                  <a:lnTo>
                    <a:pt x="4673" y="12"/>
                  </a:lnTo>
                  <a:lnTo>
                    <a:pt x="3708" y="4686"/>
                  </a:lnTo>
                  <a:lnTo>
                    <a:pt x="3873" y="4610"/>
                  </a:lnTo>
                  <a:lnTo>
                    <a:pt x="4838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3459072" y="67111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1" y="4572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4" y="17316"/>
                  </a:moveTo>
                  <a:lnTo>
                    <a:pt x="0" y="22634"/>
                  </a:lnTo>
                  <a:lnTo>
                    <a:pt x="1164" y="1740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3459144" y="67111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3766" y="4535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1092" y="17411"/>
                  </a:moveTo>
                  <a:lnTo>
                    <a:pt x="0" y="22672"/>
                  </a:lnTo>
                  <a:lnTo>
                    <a:pt x="1145" y="1749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3459205" y="671112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3" y="0"/>
                  </a:moveTo>
                  <a:lnTo>
                    <a:pt x="3777" y="4514"/>
                  </a:lnTo>
                  <a:lnTo>
                    <a:pt x="4793" y="0"/>
                  </a:lnTo>
                  <a:close/>
                </a:path>
                <a:path w="5079" h="22859">
                  <a:moveTo>
                    <a:pt x="1082" y="17491"/>
                  </a:moveTo>
                  <a:lnTo>
                    <a:pt x="0" y="22704"/>
                  </a:lnTo>
                  <a:lnTo>
                    <a:pt x="1142" y="1758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3459279" y="67111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6" y="4510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70" y="17589"/>
                  </a:moveTo>
                  <a:lnTo>
                    <a:pt x="0" y="22743"/>
                  </a:lnTo>
                  <a:lnTo>
                    <a:pt x="1130" y="176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3459351" y="67111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5" y="4506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8" y="17684"/>
                  </a:moveTo>
                  <a:lnTo>
                    <a:pt x="0" y="22780"/>
                  </a:lnTo>
                  <a:lnTo>
                    <a:pt x="1118" y="177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3459423" y="671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3" y="4506"/>
                  </a:lnTo>
                  <a:lnTo>
                    <a:pt x="3961" y="4490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6" y="17783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9" y="17955"/>
                  </a:lnTo>
                  <a:lnTo>
                    <a:pt x="1046" y="1778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3459566" y="67111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1" y="4494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22" y="17969"/>
                  </a:moveTo>
                  <a:lnTo>
                    <a:pt x="0" y="22893"/>
                  </a:lnTo>
                  <a:lnTo>
                    <a:pt x="1082" y="18060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3459641" y="67111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30" y="4490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10" y="18068"/>
                  </a:moveTo>
                  <a:lnTo>
                    <a:pt x="0" y="22932"/>
                  </a:lnTo>
                  <a:lnTo>
                    <a:pt x="1070" y="1815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3459701" y="67110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3837" y="4486"/>
                  </a:lnTo>
                  <a:lnTo>
                    <a:pt x="4847" y="0"/>
                  </a:lnTo>
                  <a:close/>
                </a:path>
                <a:path w="5079" h="23495">
                  <a:moveTo>
                    <a:pt x="1000" y="18147"/>
                  </a:moveTo>
                  <a:lnTo>
                    <a:pt x="0" y="22964"/>
                  </a:lnTo>
                  <a:lnTo>
                    <a:pt x="1053" y="18227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3459773" y="671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845" y="4482"/>
                  </a:lnTo>
                  <a:lnTo>
                    <a:pt x="4854" y="0"/>
                  </a:lnTo>
                  <a:close/>
                </a:path>
                <a:path w="5079" h="23495">
                  <a:moveTo>
                    <a:pt x="988" y="18242"/>
                  </a:moveTo>
                  <a:lnTo>
                    <a:pt x="0" y="23002"/>
                  </a:lnTo>
                  <a:lnTo>
                    <a:pt x="1041" y="1832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3459845" y="6711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4" y="4478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6" y="18337"/>
                  </a:moveTo>
                  <a:lnTo>
                    <a:pt x="0" y="23039"/>
                  </a:lnTo>
                  <a:lnTo>
                    <a:pt x="1036" y="1842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3459917" y="6711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4" y="0"/>
                  </a:moveTo>
                  <a:lnTo>
                    <a:pt x="3863" y="4475"/>
                  </a:lnTo>
                  <a:lnTo>
                    <a:pt x="4021" y="4459"/>
                  </a:lnTo>
                  <a:lnTo>
                    <a:pt x="4944" y="23"/>
                  </a:lnTo>
                  <a:close/>
                </a:path>
                <a:path w="5079" h="23495">
                  <a:moveTo>
                    <a:pt x="964" y="18433"/>
                  </a:moveTo>
                  <a:lnTo>
                    <a:pt x="0" y="23078"/>
                  </a:lnTo>
                  <a:lnTo>
                    <a:pt x="133" y="23140"/>
                  </a:lnTo>
                  <a:lnTo>
                    <a:pt x="1077" y="18604"/>
                  </a:lnTo>
                  <a:lnTo>
                    <a:pt x="964" y="18433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3460063" y="67111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0" y="4434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40" y="18592"/>
                  </a:moveTo>
                  <a:lnTo>
                    <a:pt x="0" y="23121"/>
                  </a:lnTo>
                  <a:lnTo>
                    <a:pt x="999" y="18642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3460123" y="67111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88" y="4403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36" y="18615"/>
                  </a:moveTo>
                  <a:lnTo>
                    <a:pt x="0" y="23125"/>
                  </a:lnTo>
                  <a:lnTo>
                    <a:pt x="1003" y="1867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3460195" y="67111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6" y="436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31" y="18643"/>
                  </a:moveTo>
                  <a:lnTo>
                    <a:pt x="0" y="23130"/>
                  </a:lnTo>
                  <a:lnTo>
                    <a:pt x="999" y="1869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3460269" y="67111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05" y="4328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7" y="18671"/>
                  </a:moveTo>
                  <a:lnTo>
                    <a:pt x="0" y="23135"/>
                  </a:lnTo>
                  <a:lnTo>
                    <a:pt x="994" y="1872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3460341" y="67112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4" y="4292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2" y="18698"/>
                  </a:moveTo>
                  <a:lnTo>
                    <a:pt x="0" y="23140"/>
                  </a:lnTo>
                  <a:lnTo>
                    <a:pt x="981" y="1874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3460413" y="67112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2" y="4255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7" y="18725"/>
                  </a:moveTo>
                  <a:lnTo>
                    <a:pt x="0" y="23145"/>
                  </a:lnTo>
                  <a:lnTo>
                    <a:pt x="985" y="187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3460485" y="67112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0" y="4225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3" y="18753"/>
                  </a:moveTo>
                  <a:lnTo>
                    <a:pt x="0" y="23150"/>
                  </a:lnTo>
                  <a:lnTo>
                    <a:pt x="980" y="1880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3460557" y="6711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37" y="4194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8" y="18780"/>
                  </a:moveTo>
                  <a:lnTo>
                    <a:pt x="0" y="23155"/>
                  </a:lnTo>
                  <a:lnTo>
                    <a:pt x="967" y="1882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3460620" y="67113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4" y="4167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4" y="18804"/>
                  </a:moveTo>
                  <a:lnTo>
                    <a:pt x="0" y="23159"/>
                  </a:lnTo>
                  <a:lnTo>
                    <a:pt x="963" y="1885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3460692" y="67113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51" y="4137"/>
                  </a:lnTo>
                  <a:lnTo>
                    <a:pt x="4107" y="4133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99" y="18831"/>
                  </a:moveTo>
                  <a:lnTo>
                    <a:pt x="0" y="23164"/>
                  </a:lnTo>
                  <a:lnTo>
                    <a:pt x="133" y="23226"/>
                  </a:lnTo>
                  <a:lnTo>
                    <a:pt x="1026" y="1893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3460836" y="6711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66" y="4076"/>
                  </a:lnTo>
                  <a:lnTo>
                    <a:pt x="4121" y="4072"/>
                  </a:lnTo>
                  <a:lnTo>
                    <a:pt x="4957" y="56"/>
                  </a:lnTo>
                  <a:lnTo>
                    <a:pt x="4812" y="0"/>
                  </a:lnTo>
                  <a:close/>
                </a:path>
                <a:path w="5079" h="23495">
                  <a:moveTo>
                    <a:pt x="890" y="18885"/>
                  </a:moveTo>
                  <a:lnTo>
                    <a:pt x="0" y="23174"/>
                  </a:lnTo>
                  <a:lnTo>
                    <a:pt x="133" y="23236"/>
                  </a:lnTo>
                  <a:lnTo>
                    <a:pt x="1017" y="1899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3460982" y="67114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81" y="4014"/>
                  </a:lnTo>
                  <a:lnTo>
                    <a:pt x="4887" y="28"/>
                  </a:lnTo>
                  <a:close/>
                </a:path>
                <a:path w="5079" h="23495">
                  <a:moveTo>
                    <a:pt x="881" y="18941"/>
                  </a:moveTo>
                  <a:lnTo>
                    <a:pt x="0" y="23184"/>
                  </a:lnTo>
                  <a:lnTo>
                    <a:pt x="948" y="18997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3461042" y="6711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62"/>
                  </a:moveTo>
                  <a:lnTo>
                    <a:pt x="876" y="18973"/>
                  </a:lnTo>
                  <a:lnTo>
                    <a:pt x="0" y="23190"/>
                  </a:lnTo>
                  <a:lnTo>
                    <a:pt x="127" y="23253"/>
                  </a:lnTo>
                  <a:lnTo>
                    <a:pt x="1003" y="19062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26" y="0"/>
                  </a:lnTo>
                  <a:lnTo>
                    <a:pt x="3987" y="3987"/>
                  </a:lnTo>
                  <a:lnTo>
                    <a:pt x="4140" y="3987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3461186" y="6711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2" y="3927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8" y="19018"/>
                  </a:moveTo>
                  <a:lnTo>
                    <a:pt x="0" y="23198"/>
                  </a:lnTo>
                  <a:lnTo>
                    <a:pt x="927" y="1906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3461260" y="67115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9" y="3895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3" y="19046"/>
                  </a:moveTo>
                  <a:lnTo>
                    <a:pt x="0" y="23203"/>
                  </a:lnTo>
                  <a:lnTo>
                    <a:pt x="922" y="1909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3461332" y="67116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17" y="3865"/>
                  </a:lnTo>
                  <a:lnTo>
                    <a:pt x="4892" y="28"/>
                  </a:lnTo>
                  <a:close/>
                </a:path>
                <a:path w="5079" h="23495">
                  <a:moveTo>
                    <a:pt x="858" y="19074"/>
                  </a:moveTo>
                  <a:lnTo>
                    <a:pt x="0" y="23208"/>
                  </a:lnTo>
                  <a:lnTo>
                    <a:pt x="925" y="1912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3461397" y="6711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77" y="19215"/>
                  </a:moveTo>
                  <a:lnTo>
                    <a:pt x="850" y="19100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77" y="19215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3461548" y="67116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39" y="3773"/>
                  </a:lnTo>
                  <a:lnTo>
                    <a:pt x="4895" y="28"/>
                  </a:lnTo>
                  <a:close/>
                </a:path>
                <a:path w="5079" h="23495">
                  <a:moveTo>
                    <a:pt x="844" y="19155"/>
                  </a:moveTo>
                  <a:lnTo>
                    <a:pt x="0" y="23223"/>
                  </a:lnTo>
                  <a:lnTo>
                    <a:pt x="911" y="1921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3461610" y="67117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45" y="3746"/>
                  </a:lnTo>
                  <a:lnTo>
                    <a:pt x="4201" y="3742"/>
                  </a:lnTo>
                  <a:lnTo>
                    <a:pt x="4968" y="56"/>
                  </a:lnTo>
                  <a:lnTo>
                    <a:pt x="4823" y="0"/>
                  </a:lnTo>
                  <a:close/>
                </a:path>
                <a:path w="5079" h="23495">
                  <a:moveTo>
                    <a:pt x="840" y="19179"/>
                  </a:moveTo>
                  <a:lnTo>
                    <a:pt x="0" y="23227"/>
                  </a:lnTo>
                  <a:lnTo>
                    <a:pt x="133" y="23289"/>
                  </a:lnTo>
                  <a:lnTo>
                    <a:pt x="966" y="1928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3461754" y="67117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0" y="3685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31" y="19234"/>
                  </a:moveTo>
                  <a:lnTo>
                    <a:pt x="0" y="23237"/>
                  </a:lnTo>
                  <a:lnTo>
                    <a:pt x="890" y="1928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3461826" y="67118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7" y="3654"/>
                  </a:lnTo>
                  <a:lnTo>
                    <a:pt x="4223" y="3650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6" y="19261"/>
                  </a:moveTo>
                  <a:lnTo>
                    <a:pt x="0" y="23242"/>
                  </a:lnTo>
                  <a:lnTo>
                    <a:pt x="133" y="23304"/>
                  </a:lnTo>
                  <a:lnTo>
                    <a:pt x="952" y="1936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3461972" y="67118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2" y="3592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7" y="19316"/>
                  </a:moveTo>
                  <a:lnTo>
                    <a:pt x="0" y="23252"/>
                  </a:lnTo>
                  <a:lnTo>
                    <a:pt x="884" y="1937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3462044" y="67118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0" y="3562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43"/>
                  </a:moveTo>
                  <a:lnTo>
                    <a:pt x="0" y="23257"/>
                  </a:lnTo>
                  <a:lnTo>
                    <a:pt x="871" y="19392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3462104" y="67119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6" y="3536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8" y="19366"/>
                  </a:moveTo>
                  <a:lnTo>
                    <a:pt x="0" y="23261"/>
                  </a:lnTo>
                  <a:lnTo>
                    <a:pt x="867" y="1941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3462176" y="67119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3" y="3505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4" y="19394"/>
                  </a:moveTo>
                  <a:lnTo>
                    <a:pt x="0" y="23266"/>
                  </a:lnTo>
                  <a:lnTo>
                    <a:pt x="871" y="1944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3462251" y="67119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1" y="3474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9" y="19422"/>
                  </a:moveTo>
                  <a:lnTo>
                    <a:pt x="0" y="23271"/>
                  </a:lnTo>
                  <a:lnTo>
                    <a:pt x="866" y="194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3462322" y="67120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8" y="3443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4" y="19449"/>
                  </a:moveTo>
                  <a:lnTo>
                    <a:pt x="0" y="23276"/>
                  </a:lnTo>
                  <a:lnTo>
                    <a:pt x="853" y="19498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3462394" y="67120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6" y="3413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0" y="19476"/>
                  </a:moveTo>
                  <a:lnTo>
                    <a:pt x="0" y="23281"/>
                  </a:lnTo>
                  <a:lnTo>
                    <a:pt x="850" y="1951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3462466" y="6712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33" y="3382"/>
                  </a:lnTo>
                  <a:lnTo>
                    <a:pt x="4289" y="3378"/>
                  </a:lnTo>
                  <a:lnTo>
                    <a:pt x="4980" y="56"/>
                  </a:lnTo>
                  <a:lnTo>
                    <a:pt x="4836" y="0"/>
                  </a:lnTo>
                  <a:close/>
                </a:path>
                <a:path w="5079" h="23495">
                  <a:moveTo>
                    <a:pt x="787" y="19494"/>
                  </a:moveTo>
                  <a:lnTo>
                    <a:pt x="0" y="23286"/>
                  </a:lnTo>
                  <a:lnTo>
                    <a:pt x="133" y="23348"/>
                  </a:lnTo>
                  <a:lnTo>
                    <a:pt x="922" y="19554"/>
                  </a:lnTo>
                  <a:lnTo>
                    <a:pt x="787" y="19494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3462601" y="67121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47" y="3325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8" y="19501"/>
                  </a:moveTo>
                  <a:lnTo>
                    <a:pt x="0" y="23295"/>
                  </a:lnTo>
                  <a:lnTo>
                    <a:pt x="851" y="1952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3462673" y="67121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4" y="329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8" y="19504"/>
                  </a:moveTo>
                  <a:lnTo>
                    <a:pt x="0" y="23300"/>
                  </a:lnTo>
                  <a:lnTo>
                    <a:pt x="860" y="1953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3462745" y="67121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2" y="3264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8" y="19507"/>
                  </a:moveTo>
                  <a:lnTo>
                    <a:pt x="0" y="23305"/>
                  </a:lnTo>
                  <a:lnTo>
                    <a:pt x="860" y="1953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3462817" y="67122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69" y="3233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1"/>
                  </a:moveTo>
                  <a:lnTo>
                    <a:pt x="0" y="23310"/>
                  </a:lnTo>
                  <a:lnTo>
                    <a:pt x="861" y="1954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3462891" y="6712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7" y="320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4"/>
                  </a:moveTo>
                  <a:lnTo>
                    <a:pt x="0" y="23315"/>
                  </a:lnTo>
                  <a:lnTo>
                    <a:pt x="852" y="19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3462963" y="671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4" y="317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20"/>
                  </a:lnTo>
                  <a:lnTo>
                    <a:pt x="852" y="1954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3463023" y="67122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0" y="3145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0" y="19520"/>
                  </a:moveTo>
                  <a:lnTo>
                    <a:pt x="0" y="23325"/>
                  </a:lnTo>
                  <a:lnTo>
                    <a:pt x="862" y="1955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3463095" y="67123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98" y="3115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4"/>
                  </a:moveTo>
                  <a:lnTo>
                    <a:pt x="0" y="23330"/>
                  </a:lnTo>
                  <a:lnTo>
                    <a:pt x="862" y="1955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3463167" y="67123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5" y="3084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7"/>
                  </a:moveTo>
                  <a:lnTo>
                    <a:pt x="0" y="23334"/>
                  </a:lnTo>
                  <a:lnTo>
                    <a:pt x="853" y="1955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3463241" y="6712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3" y="3053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1" y="19531"/>
                  </a:moveTo>
                  <a:lnTo>
                    <a:pt x="0" y="23340"/>
                  </a:lnTo>
                  <a:lnTo>
                    <a:pt x="854" y="1955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3463313" y="6712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0" y="3022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4"/>
                  </a:moveTo>
                  <a:lnTo>
                    <a:pt x="0" y="23345"/>
                  </a:lnTo>
                  <a:lnTo>
                    <a:pt x="863" y="1956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3463385" y="6712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7" y="299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1" y="19537"/>
                  </a:moveTo>
                  <a:lnTo>
                    <a:pt x="0" y="23350"/>
                  </a:lnTo>
                  <a:lnTo>
                    <a:pt x="863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3463457" y="6712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1" y="2961"/>
                  </a:moveTo>
                  <a:close/>
                </a:path>
                <a:path w="5079" h="23495">
                  <a:moveTo>
                    <a:pt x="4850" y="0"/>
                  </a:moveTo>
                  <a:lnTo>
                    <a:pt x="4235" y="2961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41"/>
                  </a:moveTo>
                  <a:lnTo>
                    <a:pt x="0" y="23354"/>
                  </a:lnTo>
                  <a:lnTo>
                    <a:pt x="855" y="195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3463520" y="6712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1" y="2936"/>
                  </a:lnTo>
                  <a:lnTo>
                    <a:pt x="4286" y="3086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44"/>
                  </a:moveTo>
                  <a:lnTo>
                    <a:pt x="0" y="23359"/>
                  </a:lnTo>
                  <a:lnTo>
                    <a:pt x="855" y="1957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3463592" y="67125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8" y="2907"/>
                  </a:lnTo>
                  <a:lnTo>
                    <a:pt x="4277" y="3145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9" y="19557"/>
                  </a:moveTo>
                  <a:lnTo>
                    <a:pt x="0" y="23364"/>
                  </a:lnTo>
                  <a:lnTo>
                    <a:pt x="869" y="19557"/>
                  </a:lnTo>
                  <a:close/>
                </a:path>
                <a:path w="5079" h="23495">
                  <a:moveTo>
                    <a:pt x="793" y="19544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3463663" y="67125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5" y="2879"/>
                  </a:lnTo>
                  <a:lnTo>
                    <a:pt x="4267" y="3201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6" y="19528"/>
                  </a:moveTo>
                  <a:lnTo>
                    <a:pt x="0" y="23369"/>
                  </a:lnTo>
                  <a:lnTo>
                    <a:pt x="876" y="1952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3463735" y="6712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2" y="2850"/>
                  </a:lnTo>
                  <a:lnTo>
                    <a:pt x="4256" y="325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3" y="19499"/>
                  </a:moveTo>
                  <a:lnTo>
                    <a:pt x="0" y="23374"/>
                  </a:lnTo>
                  <a:lnTo>
                    <a:pt x="883" y="19499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3463807" y="67125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69" y="2822"/>
                  </a:lnTo>
                  <a:lnTo>
                    <a:pt x="4244" y="3309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0" y="19470"/>
                  </a:moveTo>
                  <a:lnTo>
                    <a:pt x="0" y="23379"/>
                  </a:lnTo>
                  <a:lnTo>
                    <a:pt x="880" y="1947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3463881" y="67126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6" y="2793"/>
                  </a:lnTo>
                  <a:lnTo>
                    <a:pt x="4235" y="3370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7" y="19440"/>
                  </a:moveTo>
                  <a:lnTo>
                    <a:pt x="0" y="23384"/>
                  </a:lnTo>
                  <a:lnTo>
                    <a:pt x="897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3463942" y="67126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2" y="2769"/>
                  </a:lnTo>
                  <a:lnTo>
                    <a:pt x="4226" y="3417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3" y="19416"/>
                  </a:moveTo>
                  <a:lnTo>
                    <a:pt x="0" y="23388"/>
                  </a:lnTo>
                  <a:lnTo>
                    <a:pt x="903" y="1941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3464014" y="67126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89" y="2740"/>
                  </a:lnTo>
                  <a:lnTo>
                    <a:pt x="4213" y="3469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00" y="19387"/>
                  </a:moveTo>
                  <a:lnTo>
                    <a:pt x="0" y="23393"/>
                  </a:lnTo>
                  <a:lnTo>
                    <a:pt x="900" y="19387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3464086" y="6712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95" y="2712"/>
                  </a:lnTo>
                  <a:lnTo>
                    <a:pt x="4203" y="352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7" y="19359"/>
                  </a:moveTo>
                  <a:lnTo>
                    <a:pt x="0" y="23398"/>
                  </a:lnTo>
                  <a:lnTo>
                    <a:pt x="907" y="19359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3464157" y="67127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302" y="2683"/>
                  </a:lnTo>
                  <a:lnTo>
                    <a:pt x="4192" y="3581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14" y="19330"/>
                  </a:moveTo>
                  <a:lnTo>
                    <a:pt x="0" y="23403"/>
                  </a:lnTo>
                  <a:lnTo>
                    <a:pt x="914" y="1933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3464232" y="6712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10" y="2654"/>
                  </a:lnTo>
                  <a:lnTo>
                    <a:pt x="4183" y="3641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1" y="19300"/>
                  </a:moveTo>
                  <a:lnTo>
                    <a:pt x="0" y="23408"/>
                  </a:lnTo>
                  <a:lnTo>
                    <a:pt x="931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3464304" y="67127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11" y="3613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8" y="19271"/>
                  </a:moveTo>
                  <a:lnTo>
                    <a:pt x="0" y="23413"/>
                  </a:lnTo>
                  <a:lnTo>
                    <a:pt x="938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3464376" y="67128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01" y="3669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36" y="19242"/>
                  </a:moveTo>
                  <a:lnTo>
                    <a:pt x="0" y="23418"/>
                  </a:lnTo>
                  <a:lnTo>
                    <a:pt x="936" y="19242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3464445" y="6712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3" y="371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942" y="19218"/>
                  </a:moveTo>
                  <a:lnTo>
                    <a:pt x="0" y="23426"/>
                  </a:lnTo>
                  <a:lnTo>
                    <a:pt x="942" y="1921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3464515" y="67128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6" y="3773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4" y="19188"/>
                  </a:moveTo>
                  <a:lnTo>
                    <a:pt x="0" y="23403"/>
                  </a:lnTo>
                  <a:lnTo>
                    <a:pt x="954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3464592" y="67129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60" y="3793"/>
                  </a:lnTo>
                  <a:lnTo>
                    <a:pt x="4911" y="69"/>
                  </a:lnTo>
                  <a:close/>
                </a:path>
                <a:path w="5079" h="23495">
                  <a:moveTo>
                    <a:pt x="945" y="19123"/>
                  </a:moveTo>
                  <a:lnTo>
                    <a:pt x="0" y="23345"/>
                  </a:lnTo>
                  <a:lnTo>
                    <a:pt x="94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3464670" y="6713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044" y="3806"/>
                  </a:lnTo>
                  <a:lnTo>
                    <a:pt x="4898" y="69"/>
                  </a:lnTo>
                  <a:close/>
                </a:path>
                <a:path w="5079" h="23495">
                  <a:moveTo>
                    <a:pt x="947" y="19052"/>
                  </a:moveTo>
                  <a:lnTo>
                    <a:pt x="0" y="23281"/>
                  </a:lnTo>
                  <a:lnTo>
                    <a:pt x="947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3464747" y="67130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4" y="69"/>
                  </a:lnTo>
                  <a:close/>
                </a:path>
                <a:path w="5079" h="23495">
                  <a:moveTo>
                    <a:pt x="948" y="18981"/>
                  </a:moveTo>
                  <a:lnTo>
                    <a:pt x="0" y="23217"/>
                  </a:lnTo>
                  <a:lnTo>
                    <a:pt x="948" y="189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3464825" y="67131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2" y="3833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10"/>
                  </a:moveTo>
                  <a:lnTo>
                    <a:pt x="0" y="23154"/>
                  </a:lnTo>
                  <a:lnTo>
                    <a:pt x="960" y="1891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3464905" y="67132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5" y="3847"/>
                  </a:lnTo>
                  <a:lnTo>
                    <a:pt x="4859" y="70"/>
                  </a:lnTo>
                  <a:close/>
                </a:path>
                <a:path w="5079" h="23495">
                  <a:moveTo>
                    <a:pt x="961" y="18836"/>
                  </a:moveTo>
                  <a:lnTo>
                    <a:pt x="0" y="23088"/>
                  </a:lnTo>
                  <a:lnTo>
                    <a:pt x="961" y="1883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3464970" y="67132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2" y="3859"/>
                  </a:lnTo>
                  <a:lnTo>
                    <a:pt x="4846" y="69"/>
                  </a:lnTo>
                  <a:close/>
                </a:path>
                <a:path w="5079" h="23495">
                  <a:moveTo>
                    <a:pt x="953" y="18777"/>
                  </a:moveTo>
                  <a:lnTo>
                    <a:pt x="0" y="23034"/>
                  </a:lnTo>
                  <a:lnTo>
                    <a:pt x="953" y="187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3465047" y="6713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966" y="3873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6"/>
                  </a:moveTo>
                  <a:lnTo>
                    <a:pt x="0" y="22970"/>
                  </a:lnTo>
                  <a:lnTo>
                    <a:pt x="964" y="1870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3465125" y="6713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50" y="3886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5" y="18635"/>
                  </a:moveTo>
                  <a:lnTo>
                    <a:pt x="0" y="22907"/>
                  </a:lnTo>
                  <a:lnTo>
                    <a:pt x="965" y="1863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3465202" y="67134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3" y="3900"/>
                  </a:lnTo>
                  <a:lnTo>
                    <a:pt x="4808" y="70"/>
                  </a:lnTo>
                  <a:close/>
                </a:path>
                <a:path w="5079" h="22859">
                  <a:moveTo>
                    <a:pt x="967" y="18564"/>
                  </a:moveTo>
                  <a:lnTo>
                    <a:pt x="0" y="22843"/>
                  </a:lnTo>
                  <a:lnTo>
                    <a:pt x="967" y="1856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3465282" y="67135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7" y="3914"/>
                  </a:lnTo>
                  <a:lnTo>
                    <a:pt x="4793" y="69"/>
                  </a:lnTo>
                  <a:close/>
                </a:path>
                <a:path w="5079" h="22859">
                  <a:moveTo>
                    <a:pt x="959" y="18491"/>
                  </a:moveTo>
                  <a:lnTo>
                    <a:pt x="0" y="22777"/>
                  </a:lnTo>
                  <a:lnTo>
                    <a:pt x="959" y="1849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3465359" y="67136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1" y="3927"/>
                  </a:lnTo>
                  <a:lnTo>
                    <a:pt x="4779" y="69"/>
                  </a:lnTo>
                  <a:close/>
                </a:path>
                <a:path w="5079" h="22859">
                  <a:moveTo>
                    <a:pt x="960" y="18419"/>
                  </a:moveTo>
                  <a:lnTo>
                    <a:pt x="0" y="22713"/>
                  </a:lnTo>
                  <a:lnTo>
                    <a:pt x="960" y="1841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3465437" y="67137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5" y="394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2" y="18348"/>
                  </a:moveTo>
                  <a:lnTo>
                    <a:pt x="0" y="22649"/>
                  </a:lnTo>
                  <a:lnTo>
                    <a:pt x="972" y="1834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3465502" y="671376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71" y="3952"/>
                  </a:lnTo>
                  <a:lnTo>
                    <a:pt x="4756" y="70"/>
                  </a:lnTo>
                  <a:close/>
                </a:path>
                <a:path w="5079" h="22859">
                  <a:moveTo>
                    <a:pt x="971" y="18289"/>
                  </a:moveTo>
                  <a:lnTo>
                    <a:pt x="0" y="22596"/>
                  </a:lnTo>
                  <a:lnTo>
                    <a:pt x="971" y="1828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3465582" y="67138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5" y="3966"/>
                  </a:lnTo>
                  <a:lnTo>
                    <a:pt x="4741" y="69"/>
                  </a:lnTo>
                  <a:close/>
                </a:path>
                <a:path w="5079" h="22859">
                  <a:moveTo>
                    <a:pt x="959" y="18216"/>
                  </a:moveTo>
                  <a:lnTo>
                    <a:pt x="0" y="22530"/>
                  </a:lnTo>
                  <a:lnTo>
                    <a:pt x="959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3465659" y="67139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9" y="3980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5" y="18145"/>
                  </a:moveTo>
                  <a:lnTo>
                    <a:pt x="0" y="22466"/>
                  </a:lnTo>
                  <a:lnTo>
                    <a:pt x="955" y="1814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3465737" y="6713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3" y="3994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60" y="18075"/>
                  </a:moveTo>
                  <a:lnTo>
                    <a:pt x="0" y="22402"/>
                  </a:lnTo>
                  <a:lnTo>
                    <a:pt x="976" y="180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3465814" y="671405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6" y="4007"/>
                  </a:lnTo>
                  <a:lnTo>
                    <a:pt x="4703" y="70"/>
                  </a:lnTo>
                  <a:close/>
                </a:path>
                <a:path w="5079" h="22859">
                  <a:moveTo>
                    <a:pt x="957" y="18004"/>
                  </a:moveTo>
                  <a:lnTo>
                    <a:pt x="0" y="22338"/>
                  </a:lnTo>
                  <a:lnTo>
                    <a:pt x="977" y="1801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3465891" y="67141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90" y="4021"/>
                  </a:lnTo>
                  <a:lnTo>
                    <a:pt x="4688" y="69"/>
                  </a:lnTo>
                  <a:close/>
                </a:path>
                <a:path w="5079" h="22859">
                  <a:moveTo>
                    <a:pt x="948" y="17934"/>
                  </a:moveTo>
                  <a:lnTo>
                    <a:pt x="0" y="22275"/>
                  </a:lnTo>
                  <a:lnTo>
                    <a:pt x="969" y="1793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3465971" y="67141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4" y="4035"/>
                  </a:lnTo>
                  <a:lnTo>
                    <a:pt x="4675" y="69"/>
                  </a:lnTo>
                  <a:close/>
                </a:path>
                <a:path w="5079" h="22225">
                  <a:moveTo>
                    <a:pt x="946" y="17861"/>
                  </a:moveTo>
                  <a:lnTo>
                    <a:pt x="0" y="22209"/>
                  </a:lnTo>
                  <a:lnTo>
                    <a:pt x="97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3466036" y="67142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1" y="0"/>
                  </a:moveTo>
                  <a:lnTo>
                    <a:pt x="3760" y="4046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49" y="17802"/>
                  </a:moveTo>
                  <a:lnTo>
                    <a:pt x="0" y="22155"/>
                  </a:lnTo>
                  <a:lnTo>
                    <a:pt x="981" y="1780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3466114" y="67143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4" y="4060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47" y="17731"/>
                  </a:moveTo>
                  <a:lnTo>
                    <a:pt x="0" y="22091"/>
                  </a:lnTo>
                  <a:lnTo>
                    <a:pt x="983" y="177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3466191" y="67143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8" y="4073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5"/>
                  </a:moveTo>
                  <a:lnTo>
                    <a:pt x="0" y="22027"/>
                  </a:lnTo>
                  <a:lnTo>
                    <a:pt x="984" y="1766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3466271" y="6714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11" y="4087"/>
                  </a:lnTo>
                  <a:lnTo>
                    <a:pt x="4623" y="69"/>
                  </a:lnTo>
                  <a:close/>
                </a:path>
                <a:path w="5079" h="22225">
                  <a:moveTo>
                    <a:pt x="976" y="17592"/>
                  </a:moveTo>
                  <a:lnTo>
                    <a:pt x="0" y="21961"/>
                  </a:lnTo>
                  <a:lnTo>
                    <a:pt x="97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3466349" y="67145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6" y="4145"/>
                  </a:lnTo>
                  <a:lnTo>
                    <a:pt x="3733" y="4302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3466426" y="671461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5" y="4232"/>
                  </a:lnTo>
                  <a:lnTo>
                    <a:pt x="3701" y="4389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3466495" y="67146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5" y="4304"/>
                  </a:lnTo>
                  <a:lnTo>
                    <a:pt x="3669" y="4454"/>
                  </a:lnTo>
                  <a:lnTo>
                    <a:pt x="4582" y="68"/>
                  </a:lnTo>
                  <a:close/>
                </a:path>
                <a:path w="5079" h="22225">
                  <a:moveTo>
                    <a:pt x="976" y="17391"/>
                  </a:moveTo>
                  <a:lnTo>
                    <a:pt x="0" y="21761"/>
                  </a:lnTo>
                  <a:lnTo>
                    <a:pt x="976" y="1739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3466580" y="671474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6" y="4391"/>
                  </a:lnTo>
                  <a:lnTo>
                    <a:pt x="3630" y="4541"/>
                  </a:lnTo>
                  <a:lnTo>
                    <a:pt x="4434" y="675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70" y="17320"/>
                  </a:moveTo>
                  <a:lnTo>
                    <a:pt x="0" y="21661"/>
                  </a:lnTo>
                  <a:lnTo>
                    <a:pt x="970" y="1732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3466668" y="671481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6" y="4481"/>
                  </a:lnTo>
                  <a:lnTo>
                    <a:pt x="3592" y="4638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3466753" y="671488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7" y="4568"/>
                  </a:lnTo>
                  <a:lnTo>
                    <a:pt x="3553" y="4725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967" y="17176"/>
                  </a:moveTo>
                  <a:lnTo>
                    <a:pt x="0" y="21455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3466838" y="671495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8" y="4650"/>
                  </a:lnTo>
                  <a:lnTo>
                    <a:pt x="3511" y="4799"/>
                  </a:lnTo>
                  <a:lnTo>
                    <a:pt x="4415" y="45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51" y="17101"/>
                  </a:moveTo>
                  <a:lnTo>
                    <a:pt x="0" y="21350"/>
                  </a:lnTo>
                  <a:lnTo>
                    <a:pt x="951" y="1710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3466923" y="671506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9" y="4703"/>
                  </a:lnTo>
                  <a:lnTo>
                    <a:pt x="3472" y="4852"/>
                  </a:lnTo>
                  <a:lnTo>
                    <a:pt x="4409" y="352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5" y="16996"/>
                  </a:moveTo>
                  <a:lnTo>
                    <a:pt x="0" y="21215"/>
                  </a:lnTo>
                  <a:lnTo>
                    <a:pt x="945" y="16996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3467008" y="671516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8" y="0"/>
                  </a:moveTo>
                  <a:lnTo>
                    <a:pt x="3390" y="4755"/>
                  </a:lnTo>
                  <a:lnTo>
                    <a:pt x="3436" y="4913"/>
                  </a:lnTo>
                  <a:lnTo>
                    <a:pt x="4405" y="247"/>
                  </a:lnTo>
                  <a:lnTo>
                    <a:pt x="4378" y="0"/>
                  </a:lnTo>
                  <a:close/>
                </a:path>
                <a:path w="4445" h="21590">
                  <a:moveTo>
                    <a:pt x="948" y="16891"/>
                  </a:moveTo>
                  <a:lnTo>
                    <a:pt x="0" y="21081"/>
                  </a:lnTo>
                  <a:lnTo>
                    <a:pt x="948" y="1689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3467083" y="671526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6" y="4801"/>
                  </a:lnTo>
                  <a:lnTo>
                    <a:pt x="3402" y="4959"/>
                  </a:lnTo>
                  <a:lnTo>
                    <a:pt x="4399" y="156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43" y="16800"/>
                  </a:moveTo>
                  <a:lnTo>
                    <a:pt x="0" y="20963"/>
                  </a:lnTo>
                  <a:lnTo>
                    <a:pt x="943" y="1680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3467168" y="67153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5" y="0"/>
                  </a:moveTo>
                  <a:lnTo>
                    <a:pt x="3317" y="4854"/>
                  </a:lnTo>
                  <a:lnTo>
                    <a:pt x="3360" y="5003"/>
                  </a:lnTo>
                  <a:lnTo>
                    <a:pt x="4380" y="101"/>
                  </a:lnTo>
                  <a:close/>
                </a:path>
                <a:path w="4445" h="20954">
                  <a:moveTo>
                    <a:pt x="927" y="16695"/>
                  </a:moveTo>
                  <a:lnTo>
                    <a:pt x="0" y="20827"/>
                  </a:lnTo>
                  <a:lnTo>
                    <a:pt x="927" y="1669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3467253" y="671547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1" y="16590"/>
                  </a:moveTo>
                  <a:lnTo>
                    <a:pt x="0" y="20693"/>
                  </a:lnTo>
                  <a:lnTo>
                    <a:pt x="921" y="16590"/>
                  </a:lnTo>
                  <a:close/>
                </a:path>
                <a:path w="4445" h="20954">
                  <a:moveTo>
                    <a:pt x="1048" y="15979"/>
                  </a:moveTo>
                  <a:lnTo>
                    <a:pt x="921" y="16589"/>
                  </a:lnTo>
                  <a:lnTo>
                    <a:pt x="1048" y="15979"/>
                  </a:lnTo>
                  <a:close/>
                </a:path>
                <a:path w="4445" h="20954">
                  <a:moveTo>
                    <a:pt x="4297" y="0"/>
                  </a:moveTo>
                  <a:lnTo>
                    <a:pt x="3278" y="4907"/>
                  </a:lnTo>
                  <a:lnTo>
                    <a:pt x="3321" y="5055"/>
                  </a:lnTo>
                  <a:lnTo>
                    <a:pt x="4352" y="10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3467338" y="67155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4" y="16485"/>
                  </a:moveTo>
                  <a:lnTo>
                    <a:pt x="0" y="20558"/>
                  </a:lnTo>
                  <a:lnTo>
                    <a:pt x="914" y="16485"/>
                  </a:lnTo>
                  <a:close/>
                </a:path>
                <a:path w="4445" h="20954">
                  <a:moveTo>
                    <a:pt x="1051" y="15828"/>
                  </a:moveTo>
                  <a:lnTo>
                    <a:pt x="915" y="16484"/>
                  </a:lnTo>
                  <a:lnTo>
                    <a:pt x="1051" y="15828"/>
                  </a:lnTo>
                  <a:close/>
                </a:path>
                <a:path w="4445" h="20954">
                  <a:moveTo>
                    <a:pt x="4269" y="0"/>
                  </a:moveTo>
                  <a:lnTo>
                    <a:pt x="3239" y="4959"/>
                  </a:lnTo>
                  <a:lnTo>
                    <a:pt x="3282" y="5108"/>
                  </a:lnTo>
                  <a:lnTo>
                    <a:pt x="4324" y="10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3467426" y="67156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76"/>
                  </a:moveTo>
                  <a:lnTo>
                    <a:pt x="0" y="20418"/>
                  </a:lnTo>
                  <a:lnTo>
                    <a:pt x="918" y="16376"/>
                  </a:lnTo>
                  <a:close/>
                </a:path>
                <a:path w="4445" h="20954">
                  <a:moveTo>
                    <a:pt x="1075" y="15620"/>
                  </a:moveTo>
                  <a:lnTo>
                    <a:pt x="918" y="16376"/>
                  </a:lnTo>
                  <a:lnTo>
                    <a:pt x="1075" y="15620"/>
                  </a:lnTo>
                  <a:close/>
                </a:path>
                <a:path w="4445" h="20954">
                  <a:moveTo>
                    <a:pt x="4240" y="0"/>
                  </a:moveTo>
                  <a:lnTo>
                    <a:pt x="3198" y="5014"/>
                  </a:lnTo>
                  <a:lnTo>
                    <a:pt x="3245" y="5171"/>
                  </a:lnTo>
                  <a:lnTo>
                    <a:pt x="4297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3467511" y="671578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72"/>
                  </a:moveTo>
                  <a:lnTo>
                    <a:pt x="0" y="20283"/>
                  </a:lnTo>
                  <a:lnTo>
                    <a:pt x="911" y="16272"/>
                  </a:lnTo>
                  <a:close/>
                </a:path>
                <a:path w="4445" h="20320">
                  <a:moveTo>
                    <a:pt x="1092" y="15401"/>
                  </a:moveTo>
                  <a:lnTo>
                    <a:pt x="911" y="16271"/>
                  </a:lnTo>
                  <a:lnTo>
                    <a:pt x="1092" y="15401"/>
                  </a:lnTo>
                  <a:close/>
                </a:path>
                <a:path w="4445" h="20320">
                  <a:moveTo>
                    <a:pt x="4212" y="0"/>
                  </a:moveTo>
                  <a:lnTo>
                    <a:pt x="3160" y="5066"/>
                  </a:lnTo>
                  <a:lnTo>
                    <a:pt x="3206" y="5224"/>
                  </a:lnTo>
                  <a:lnTo>
                    <a:pt x="4269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3467596" y="67158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5" y="16167"/>
                  </a:moveTo>
                  <a:lnTo>
                    <a:pt x="0" y="20148"/>
                  </a:lnTo>
                  <a:lnTo>
                    <a:pt x="895" y="16167"/>
                  </a:lnTo>
                  <a:close/>
                </a:path>
                <a:path w="4445" h="20320">
                  <a:moveTo>
                    <a:pt x="1098" y="15195"/>
                  </a:moveTo>
                  <a:lnTo>
                    <a:pt x="896" y="16167"/>
                  </a:lnTo>
                  <a:lnTo>
                    <a:pt x="1098" y="15195"/>
                  </a:lnTo>
                  <a:close/>
                </a:path>
                <a:path w="4445" h="20320">
                  <a:moveTo>
                    <a:pt x="4184" y="0"/>
                  </a:moveTo>
                  <a:lnTo>
                    <a:pt x="3121" y="5119"/>
                  </a:lnTo>
                  <a:lnTo>
                    <a:pt x="3164" y="5267"/>
                  </a:lnTo>
                  <a:lnTo>
                    <a:pt x="4239" y="10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3467668" y="6715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8" y="16079"/>
                  </a:moveTo>
                  <a:lnTo>
                    <a:pt x="0" y="20034"/>
                  </a:lnTo>
                  <a:lnTo>
                    <a:pt x="900" y="16079"/>
                  </a:lnTo>
                  <a:close/>
                </a:path>
                <a:path w="4445" h="20320">
                  <a:moveTo>
                    <a:pt x="1125" y="14997"/>
                  </a:moveTo>
                  <a:lnTo>
                    <a:pt x="821" y="16079"/>
                  </a:lnTo>
                  <a:lnTo>
                    <a:pt x="1125" y="14997"/>
                  </a:lnTo>
                  <a:close/>
                </a:path>
                <a:path w="4445" h="20320">
                  <a:moveTo>
                    <a:pt x="4160" y="0"/>
                  </a:moveTo>
                  <a:lnTo>
                    <a:pt x="3088" y="5163"/>
                  </a:lnTo>
                  <a:lnTo>
                    <a:pt x="3134" y="5321"/>
                  </a:lnTo>
                  <a:lnTo>
                    <a:pt x="4217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3467753" y="671608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5" y="15974"/>
                  </a:moveTo>
                  <a:lnTo>
                    <a:pt x="0" y="19900"/>
                  </a:lnTo>
                  <a:lnTo>
                    <a:pt x="894" y="15974"/>
                  </a:lnTo>
                  <a:close/>
                </a:path>
                <a:path w="4445" h="20320">
                  <a:moveTo>
                    <a:pt x="4132" y="0"/>
                  </a:moveTo>
                  <a:lnTo>
                    <a:pt x="3049" y="5216"/>
                  </a:lnTo>
                  <a:lnTo>
                    <a:pt x="3095" y="5373"/>
                  </a:lnTo>
                  <a:lnTo>
                    <a:pt x="4189" y="104"/>
                  </a:lnTo>
                  <a:close/>
                </a:path>
                <a:path w="4445" h="20320">
                  <a:moveTo>
                    <a:pt x="1142" y="14778"/>
                  </a:moveTo>
                  <a:lnTo>
                    <a:pt x="815" y="15974"/>
                  </a:lnTo>
                  <a:lnTo>
                    <a:pt x="1142" y="147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3467841" y="671619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66"/>
                  </a:moveTo>
                  <a:lnTo>
                    <a:pt x="0" y="19760"/>
                  </a:lnTo>
                  <a:lnTo>
                    <a:pt x="877" y="15866"/>
                  </a:lnTo>
                  <a:close/>
                </a:path>
                <a:path w="4445" h="20320">
                  <a:moveTo>
                    <a:pt x="4103" y="0"/>
                  </a:moveTo>
                  <a:lnTo>
                    <a:pt x="3009" y="5270"/>
                  </a:lnTo>
                  <a:lnTo>
                    <a:pt x="3052" y="5418"/>
                  </a:lnTo>
                  <a:lnTo>
                    <a:pt x="4159" y="101"/>
                  </a:lnTo>
                  <a:close/>
                </a:path>
                <a:path w="4445" h="20320">
                  <a:moveTo>
                    <a:pt x="1149" y="14563"/>
                  </a:moveTo>
                  <a:lnTo>
                    <a:pt x="808" y="15866"/>
                  </a:lnTo>
                  <a:lnTo>
                    <a:pt x="1149" y="145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3467926" y="671629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61"/>
                  </a:moveTo>
                  <a:lnTo>
                    <a:pt x="0" y="19625"/>
                  </a:lnTo>
                  <a:lnTo>
                    <a:pt x="871" y="15761"/>
                  </a:lnTo>
                  <a:close/>
                </a:path>
                <a:path w="4445" h="19684">
                  <a:moveTo>
                    <a:pt x="4075" y="0"/>
                  </a:moveTo>
                  <a:lnTo>
                    <a:pt x="2970" y="5323"/>
                  </a:lnTo>
                  <a:lnTo>
                    <a:pt x="3013" y="5471"/>
                  </a:lnTo>
                  <a:lnTo>
                    <a:pt x="4130" y="101"/>
                  </a:lnTo>
                  <a:close/>
                </a:path>
                <a:path w="4445" h="19684">
                  <a:moveTo>
                    <a:pt x="1166" y="14343"/>
                  </a:moveTo>
                  <a:lnTo>
                    <a:pt x="802" y="15760"/>
                  </a:lnTo>
                  <a:lnTo>
                    <a:pt x="1166" y="1434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3468011" y="67164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6" y="15657"/>
                  </a:moveTo>
                  <a:lnTo>
                    <a:pt x="0" y="19490"/>
                  </a:lnTo>
                  <a:lnTo>
                    <a:pt x="865" y="15657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931" y="5376"/>
                  </a:lnTo>
                  <a:lnTo>
                    <a:pt x="2974" y="5523"/>
                  </a:lnTo>
                  <a:lnTo>
                    <a:pt x="4102" y="101"/>
                  </a:lnTo>
                  <a:close/>
                </a:path>
                <a:path w="4445" h="19684">
                  <a:moveTo>
                    <a:pt x="1184" y="14124"/>
                  </a:moveTo>
                  <a:lnTo>
                    <a:pt x="796" y="15656"/>
                  </a:lnTo>
                  <a:lnTo>
                    <a:pt x="1184" y="1412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3468096" y="67165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52"/>
                  </a:moveTo>
                  <a:lnTo>
                    <a:pt x="0" y="19355"/>
                  </a:lnTo>
                  <a:lnTo>
                    <a:pt x="868" y="15552"/>
                  </a:lnTo>
                  <a:close/>
                </a:path>
                <a:path w="4445" h="19684">
                  <a:moveTo>
                    <a:pt x="4019" y="0"/>
                  </a:moveTo>
                  <a:lnTo>
                    <a:pt x="2892" y="5428"/>
                  </a:lnTo>
                  <a:lnTo>
                    <a:pt x="2938" y="5586"/>
                  </a:lnTo>
                  <a:lnTo>
                    <a:pt x="4076" y="104"/>
                  </a:lnTo>
                  <a:close/>
                </a:path>
                <a:path w="4445" h="19684">
                  <a:moveTo>
                    <a:pt x="1213" y="13891"/>
                  </a:moveTo>
                  <a:lnTo>
                    <a:pt x="790" y="15551"/>
                  </a:lnTo>
                  <a:lnTo>
                    <a:pt x="1213" y="1389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3468167" y="67165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4" y="15464"/>
                  </a:moveTo>
                  <a:lnTo>
                    <a:pt x="0" y="19241"/>
                  </a:lnTo>
                  <a:lnTo>
                    <a:pt x="863" y="15464"/>
                  </a:lnTo>
                  <a:close/>
                </a:path>
                <a:path w="4445" h="19684">
                  <a:moveTo>
                    <a:pt x="3996" y="0"/>
                  </a:moveTo>
                  <a:lnTo>
                    <a:pt x="2859" y="5473"/>
                  </a:lnTo>
                  <a:lnTo>
                    <a:pt x="2905" y="5630"/>
                  </a:lnTo>
                  <a:lnTo>
                    <a:pt x="4053" y="104"/>
                  </a:lnTo>
                  <a:close/>
                </a:path>
                <a:path w="4445" h="19684">
                  <a:moveTo>
                    <a:pt x="1228" y="13707"/>
                  </a:moveTo>
                  <a:lnTo>
                    <a:pt x="784" y="15463"/>
                  </a:lnTo>
                  <a:lnTo>
                    <a:pt x="1228" y="1370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3468255" y="67167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7" y="15356"/>
                  </a:moveTo>
                  <a:lnTo>
                    <a:pt x="0" y="19102"/>
                  </a:lnTo>
                  <a:lnTo>
                    <a:pt x="847" y="15356"/>
                  </a:lnTo>
                  <a:close/>
                </a:path>
                <a:path w="4445" h="19684">
                  <a:moveTo>
                    <a:pt x="3967" y="0"/>
                  </a:moveTo>
                  <a:lnTo>
                    <a:pt x="2819" y="5527"/>
                  </a:lnTo>
                  <a:lnTo>
                    <a:pt x="2862" y="5674"/>
                  </a:lnTo>
                  <a:lnTo>
                    <a:pt x="4022" y="101"/>
                  </a:lnTo>
                  <a:close/>
                </a:path>
                <a:path w="4445" h="19684">
                  <a:moveTo>
                    <a:pt x="1235" y="13493"/>
                  </a:moveTo>
                  <a:lnTo>
                    <a:pt x="778" y="15355"/>
                  </a:lnTo>
                  <a:lnTo>
                    <a:pt x="1235" y="1349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3468341" y="67168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51"/>
                  </a:moveTo>
                  <a:lnTo>
                    <a:pt x="0" y="18967"/>
                  </a:lnTo>
                  <a:lnTo>
                    <a:pt x="158" y="18911"/>
                  </a:lnTo>
                  <a:lnTo>
                    <a:pt x="919" y="15251"/>
                  </a:lnTo>
                  <a:lnTo>
                    <a:pt x="771" y="15251"/>
                  </a:lnTo>
                  <a:close/>
                </a:path>
                <a:path w="4445" h="19050">
                  <a:moveTo>
                    <a:pt x="3939" y="0"/>
                  </a:moveTo>
                  <a:lnTo>
                    <a:pt x="2780" y="5580"/>
                  </a:lnTo>
                  <a:lnTo>
                    <a:pt x="2869" y="5884"/>
                  </a:lnTo>
                  <a:lnTo>
                    <a:pt x="4051" y="205"/>
                  </a:lnTo>
                  <a:lnTo>
                    <a:pt x="3939" y="0"/>
                  </a:lnTo>
                  <a:close/>
                </a:path>
                <a:path w="4445" h="19050">
                  <a:moveTo>
                    <a:pt x="1355" y="13158"/>
                  </a:moveTo>
                  <a:lnTo>
                    <a:pt x="1161" y="13375"/>
                  </a:lnTo>
                  <a:lnTo>
                    <a:pt x="772" y="15249"/>
                  </a:lnTo>
                  <a:lnTo>
                    <a:pt x="920" y="15249"/>
                  </a:lnTo>
                  <a:lnTo>
                    <a:pt x="1355" y="1315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3468511" y="67170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9" y="15042"/>
                  </a:moveTo>
                  <a:lnTo>
                    <a:pt x="0" y="18697"/>
                  </a:lnTo>
                  <a:lnTo>
                    <a:pt x="828" y="15042"/>
                  </a:lnTo>
                  <a:close/>
                </a:path>
                <a:path w="4445" h="19050">
                  <a:moveTo>
                    <a:pt x="3883" y="0"/>
                  </a:moveTo>
                  <a:lnTo>
                    <a:pt x="2702" y="5685"/>
                  </a:lnTo>
                  <a:lnTo>
                    <a:pt x="2745" y="5832"/>
                  </a:lnTo>
                  <a:lnTo>
                    <a:pt x="3938" y="101"/>
                  </a:lnTo>
                  <a:close/>
                </a:path>
                <a:path w="4445" h="19050">
                  <a:moveTo>
                    <a:pt x="1288" y="12833"/>
                  </a:moveTo>
                  <a:lnTo>
                    <a:pt x="759" y="15040"/>
                  </a:lnTo>
                  <a:lnTo>
                    <a:pt x="1288" y="1283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3468599" y="671712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34"/>
                  </a:moveTo>
                  <a:lnTo>
                    <a:pt x="0" y="18557"/>
                  </a:lnTo>
                  <a:lnTo>
                    <a:pt x="158" y="18501"/>
                  </a:lnTo>
                  <a:lnTo>
                    <a:pt x="900" y="14934"/>
                  </a:lnTo>
                  <a:lnTo>
                    <a:pt x="752" y="14934"/>
                  </a:lnTo>
                  <a:close/>
                </a:path>
                <a:path w="4445" h="19050">
                  <a:moveTo>
                    <a:pt x="3853" y="0"/>
                  </a:moveTo>
                  <a:lnTo>
                    <a:pt x="2661" y="5740"/>
                  </a:lnTo>
                  <a:lnTo>
                    <a:pt x="2750" y="6043"/>
                  </a:lnTo>
                  <a:lnTo>
                    <a:pt x="3966" y="205"/>
                  </a:lnTo>
                  <a:lnTo>
                    <a:pt x="3853" y="0"/>
                  </a:lnTo>
                  <a:close/>
                </a:path>
                <a:path w="4445" h="19050">
                  <a:moveTo>
                    <a:pt x="1409" y="12491"/>
                  </a:moveTo>
                  <a:lnTo>
                    <a:pt x="1214" y="12708"/>
                  </a:lnTo>
                  <a:lnTo>
                    <a:pt x="753" y="14931"/>
                  </a:lnTo>
                  <a:lnTo>
                    <a:pt x="901" y="14931"/>
                  </a:lnTo>
                  <a:lnTo>
                    <a:pt x="1409" y="12491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3468755" y="67173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0" y="14741"/>
                  </a:moveTo>
                  <a:lnTo>
                    <a:pt x="0" y="18309"/>
                  </a:lnTo>
                  <a:lnTo>
                    <a:pt x="158" y="18253"/>
                  </a:lnTo>
                  <a:lnTo>
                    <a:pt x="889" y="14742"/>
                  </a:lnTo>
                  <a:lnTo>
                    <a:pt x="740" y="14741"/>
                  </a:lnTo>
                  <a:close/>
                </a:path>
                <a:path w="4445" h="18415">
                  <a:moveTo>
                    <a:pt x="3802" y="0"/>
                  </a:moveTo>
                  <a:lnTo>
                    <a:pt x="2590" y="5836"/>
                  </a:lnTo>
                  <a:lnTo>
                    <a:pt x="2679" y="6140"/>
                  </a:lnTo>
                  <a:lnTo>
                    <a:pt x="3914" y="205"/>
                  </a:lnTo>
                  <a:lnTo>
                    <a:pt x="3802" y="0"/>
                  </a:lnTo>
                  <a:close/>
                </a:path>
                <a:path w="4445" h="18415">
                  <a:moveTo>
                    <a:pt x="1441" y="12087"/>
                  </a:moveTo>
                  <a:lnTo>
                    <a:pt x="1246" y="12305"/>
                  </a:lnTo>
                  <a:lnTo>
                    <a:pt x="741" y="14738"/>
                  </a:lnTo>
                  <a:lnTo>
                    <a:pt x="889" y="14738"/>
                  </a:lnTo>
                  <a:lnTo>
                    <a:pt x="1441" y="12087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3468926" y="671752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8" y="14532"/>
                  </a:moveTo>
                  <a:lnTo>
                    <a:pt x="0" y="18039"/>
                  </a:lnTo>
                  <a:lnTo>
                    <a:pt x="797" y="14532"/>
                  </a:lnTo>
                  <a:close/>
                </a:path>
                <a:path w="3810" h="18415">
                  <a:moveTo>
                    <a:pt x="3746" y="0"/>
                  </a:moveTo>
                  <a:lnTo>
                    <a:pt x="2512" y="5942"/>
                  </a:lnTo>
                  <a:lnTo>
                    <a:pt x="2555" y="6088"/>
                  </a:lnTo>
                  <a:lnTo>
                    <a:pt x="3801" y="100"/>
                  </a:lnTo>
                  <a:close/>
                </a:path>
                <a:path w="3810" h="18415">
                  <a:moveTo>
                    <a:pt x="1374" y="11763"/>
                  </a:moveTo>
                  <a:lnTo>
                    <a:pt x="729" y="14529"/>
                  </a:lnTo>
                  <a:lnTo>
                    <a:pt x="1374" y="1176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3469014" y="671763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424"/>
                  </a:moveTo>
                  <a:lnTo>
                    <a:pt x="0" y="17900"/>
                  </a:lnTo>
                  <a:lnTo>
                    <a:pt x="800" y="14424"/>
                  </a:lnTo>
                  <a:close/>
                </a:path>
                <a:path w="3810" h="18415">
                  <a:moveTo>
                    <a:pt x="3717" y="0"/>
                  </a:moveTo>
                  <a:lnTo>
                    <a:pt x="2472" y="5996"/>
                  </a:lnTo>
                  <a:lnTo>
                    <a:pt x="2518" y="6153"/>
                  </a:lnTo>
                  <a:lnTo>
                    <a:pt x="3774" y="104"/>
                  </a:lnTo>
                  <a:close/>
                </a:path>
                <a:path w="3810" h="18415">
                  <a:moveTo>
                    <a:pt x="1403" y="11523"/>
                  </a:moveTo>
                  <a:lnTo>
                    <a:pt x="722" y="14420"/>
                  </a:lnTo>
                  <a:lnTo>
                    <a:pt x="1403" y="1152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3469099" y="67177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319"/>
                  </a:moveTo>
                  <a:lnTo>
                    <a:pt x="0" y="17764"/>
                  </a:lnTo>
                  <a:lnTo>
                    <a:pt x="158" y="17708"/>
                  </a:lnTo>
                  <a:lnTo>
                    <a:pt x="863" y="14319"/>
                  </a:lnTo>
                  <a:lnTo>
                    <a:pt x="715" y="14319"/>
                  </a:lnTo>
                  <a:close/>
                </a:path>
                <a:path w="3810" h="17779">
                  <a:moveTo>
                    <a:pt x="3689" y="0"/>
                  </a:moveTo>
                  <a:lnTo>
                    <a:pt x="2433" y="6049"/>
                  </a:lnTo>
                  <a:lnTo>
                    <a:pt x="2517" y="6373"/>
                  </a:lnTo>
                  <a:lnTo>
                    <a:pt x="3801" y="205"/>
                  </a:lnTo>
                  <a:lnTo>
                    <a:pt x="3689" y="0"/>
                  </a:lnTo>
                  <a:close/>
                </a:path>
                <a:path w="3810" h="17779">
                  <a:moveTo>
                    <a:pt x="1512" y="11200"/>
                  </a:moveTo>
                  <a:lnTo>
                    <a:pt x="1317" y="11418"/>
                  </a:lnTo>
                  <a:lnTo>
                    <a:pt x="716" y="14315"/>
                  </a:lnTo>
                  <a:lnTo>
                    <a:pt x="864" y="14315"/>
                  </a:lnTo>
                  <a:lnTo>
                    <a:pt x="1512" y="1120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3469269" y="67179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110"/>
                  </a:moveTo>
                  <a:lnTo>
                    <a:pt x="0" y="17494"/>
                  </a:lnTo>
                  <a:lnTo>
                    <a:pt x="772" y="14110"/>
                  </a:lnTo>
                  <a:close/>
                </a:path>
                <a:path w="3810" h="17779">
                  <a:moveTo>
                    <a:pt x="3633" y="0"/>
                  </a:moveTo>
                  <a:lnTo>
                    <a:pt x="2347" y="6189"/>
                  </a:lnTo>
                  <a:lnTo>
                    <a:pt x="2352" y="6515"/>
                  </a:lnTo>
                  <a:lnTo>
                    <a:pt x="3688" y="100"/>
                  </a:lnTo>
                  <a:close/>
                </a:path>
                <a:path w="3810" h="17779">
                  <a:moveTo>
                    <a:pt x="1445" y="10876"/>
                  </a:moveTo>
                  <a:lnTo>
                    <a:pt x="703" y="14105"/>
                  </a:lnTo>
                  <a:lnTo>
                    <a:pt x="1445" y="1087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3469343" y="671804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7" y="14018"/>
                  </a:moveTo>
                  <a:lnTo>
                    <a:pt x="0" y="17377"/>
                  </a:lnTo>
                  <a:lnTo>
                    <a:pt x="246" y="17289"/>
                  </a:lnTo>
                  <a:lnTo>
                    <a:pt x="927" y="14019"/>
                  </a:lnTo>
                  <a:lnTo>
                    <a:pt x="697" y="14018"/>
                  </a:lnTo>
                  <a:close/>
                </a:path>
                <a:path w="3810" h="17779">
                  <a:moveTo>
                    <a:pt x="3608" y="0"/>
                  </a:moveTo>
                  <a:lnTo>
                    <a:pt x="2278" y="6406"/>
                  </a:lnTo>
                  <a:lnTo>
                    <a:pt x="2278" y="7525"/>
                  </a:lnTo>
                  <a:lnTo>
                    <a:pt x="3771" y="353"/>
                  </a:lnTo>
                  <a:lnTo>
                    <a:pt x="3699" y="167"/>
                  </a:lnTo>
                  <a:lnTo>
                    <a:pt x="3608" y="0"/>
                  </a:lnTo>
                  <a:close/>
                </a:path>
                <a:path w="3810" h="17779">
                  <a:moveTo>
                    <a:pt x="1669" y="10450"/>
                  </a:moveTo>
                  <a:lnTo>
                    <a:pt x="1368" y="10787"/>
                  </a:lnTo>
                  <a:lnTo>
                    <a:pt x="698" y="14014"/>
                  </a:lnTo>
                  <a:lnTo>
                    <a:pt x="928" y="14013"/>
                  </a:lnTo>
                  <a:lnTo>
                    <a:pt x="1669" y="1045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3469599" y="671839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64"/>
                  </a:moveTo>
                  <a:lnTo>
                    <a:pt x="0" y="16931"/>
                  </a:lnTo>
                  <a:lnTo>
                    <a:pt x="747" y="13664"/>
                  </a:lnTo>
                  <a:close/>
                </a:path>
                <a:path w="3810" h="17145">
                  <a:moveTo>
                    <a:pt x="3516" y="0"/>
                  </a:moveTo>
                  <a:lnTo>
                    <a:pt x="2022" y="7192"/>
                  </a:lnTo>
                  <a:lnTo>
                    <a:pt x="2006" y="7618"/>
                  </a:lnTo>
                  <a:lnTo>
                    <a:pt x="3565" y="128"/>
                  </a:lnTo>
                  <a:lnTo>
                    <a:pt x="3516" y="0"/>
                  </a:lnTo>
                  <a:close/>
                </a:path>
                <a:path w="3810" h="17145">
                  <a:moveTo>
                    <a:pt x="1513" y="9985"/>
                  </a:moveTo>
                  <a:lnTo>
                    <a:pt x="679" y="13659"/>
                  </a:lnTo>
                  <a:lnTo>
                    <a:pt x="1513" y="998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3469684" y="671853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531"/>
                  </a:moveTo>
                  <a:lnTo>
                    <a:pt x="0" y="16767"/>
                  </a:lnTo>
                  <a:lnTo>
                    <a:pt x="741" y="13531"/>
                  </a:lnTo>
                  <a:close/>
                </a:path>
                <a:path w="3810" h="17145">
                  <a:moveTo>
                    <a:pt x="3482" y="0"/>
                  </a:moveTo>
                  <a:lnTo>
                    <a:pt x="1919" y="7525"/>
                  </a:lnTo>
                  <a:lnTo>
                    <a:pt x="1903" y="7949"/>
                  </a:lnTo>
                  <a:lnTo>
                    <a:pt x="3531" y="127"/>
                  </a:lnTo>
                  <a:lnTo>
                    <a:pt x="3482" y="0"/>
                  </a:lnTo>
                  <a:close/>
                </a:path>
                <a:path w="3810" h="17145">
                  <a:moveTo>
                    <a:pt x="1531" y="9736"/>
                  </a:moveTo>
                  <a:lnTo>
                    <a:pt x="673" y="13525"/>
                  </a:lnTo>
                  <a:lnTo>
                    <a:pt x="1531" y="973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3469772" y="671867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92"/>
                  </a:moveTo>
                  <a:lnTo>
                    <a:pt x="0" y="16597"/>
                  </a:lnTo>
                  <a:lnTo>
                    <a:pt x="414" y="16450"/>
                  </a:lnTo>
                  <a:lnTo>
                    <a:pt x="1049" y="13393"/>
                  </a:lnTo>
                  <a:lnTo>
                    <a:pt x="665" y="13392"/>
                  </a:lnTo>
                  <a:close/>
                </a:path>
                <a:path w="3810" h="17145">
                  <a:moveTo>
                    <a:pt x="3446" y="0"/>
                  </a:moveTo>
                  <a:lnTo>
                    <a:pt x="1812" y="7868"/>
                  </a:lnTo>
                  <a:lnTo>
                    <a:pt x="1760" y="9243"/>
                  </a:lnTo>
                  <a:lnTo>
                    <a:pt x="1456" y="9582"/>
                  </a:lnTo>
                  <a:lnTo>
                    <a:pt x="666" y="13386"/>
                  </a:lnTo>
                  <a:lnTo>
                    <a:pt x="1051" y="13386"/>
                  </a:lnTo>
                  <a:lnTo>
                    <a:pt x="3695" y="651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3470186" y="6719328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81" y="7162"/>
                  </a:moveTo>
                  <a:lnTo>
                    <a:pt x="4178" y="4267"/>
                  </a:lnTo>
                  <a:lnTo>
                    <a:pt x="4102" y="3530"/>
                  </a:lnTo>
                  <a:lnTo>
                    <a:pt x="3987" y="2946"/>
                  </a:lnTo>
                  <a:lnTo>
                    <a:pt x="3911" y="2336"/>
                  </a:lnTo>
                  <a:lnTo>
                    <a:pt x="3365" y="330"/>
                  </a:lnTo>
                  <a:lnTo>
                    <a:pt x="3314" y="165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304" y="15684"/>
                  </a:lnTo>
                  <a:lnTo>
                    <a:pt x="1943" y="13830"/>
                  </a:lnTo>
                  <a:lnTo>
                    <a:pt x="2463" y="12738"/>
                  </a:lnTo>
                  <a:lnTo>
                    <a:pt x="3987" y="9601"/>
                  </a:lnTo>
                  <a:lnTo>
                    <a:pt x="4381" y="7162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3455142" y="671075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49" y="1117"/>
                  </a:moveTo>
                  <a:lnTo>
                    <a:pt x="1353" y="3365"/>
                  </a:lnTo>
                  <a:lnTo>
                    <a:pt x="81" y="7708"/>
                  </a:lnTo>
                  <a:lnTo>
                    <a:pt x="0" y="12877"/>
                  </a:lnTo>
                  <a:lnTo>
                    <a:pt x="585" y="17767"/>
                  </a:lnTo>
                  <a:lnTo>
                    <a:pt x="9633" y="26060"/>
                  </a:lnTo>
                  <a:lnTo>
                    <a:pt x="11665" y="26060"/>
                  </a:lnTo>
                  <a:lnTo>
                    <a:pt x="12516" y="25920"/>
                  </a:lnTo>
                  <a:lnTo>
                    <a:pt x="15624" y="24815"/>
                  </a:lnTo>
                  <a:lnTo>
                    <a:pt x="9811" y="24815"/>
                  </a:lnTo>
                  <a:lnTo>
                    <a:pt x="8795" y="24587"/>
                  </a:lnTo>
                  <a:lnTo>
                    <a:pt x="4045" y="22390"/>
                  </a:lnTo>
                  <a:lnTo>
                    <a:pt x="1853" y="17856"/>
                  </a:lnTo>
                  <a:lnTo>
                    <a:pt x="1758" y="17259"/>
                  </a:lnTo>
                  <a:lnTo>
                    <a:pt x="1324" y="13690"/>
                  </a:lnTo>
                  <a:lnTo>
                    <a:pt x="692" y="13690"/>
                  </a:lnTo>
                  <a:lnTo>
                    <a:pt x="1211" y="13627"/>
                  </a:lnTo>
                  <a:lnTo>
                    <a:pt x="1319" y="7962"/>
                  </a:lnTo>
                  <a:lnTo>
                    <a:pt x="2559" y="4051"/>
                  </a:lnTo>
                  <a:lnTo>
                    <a:pt x="5709" y="2184"/>
                  </a:lnTo>
                  <a:lnTo>
                    <a:pt x="6541" y="1651"/>
                  </a:lnTo>
                  <a:lnTo>
                    <a:pt x="5366" y="1651"/>
                  </a:lnTo>
                  <a:lnTo>
                    <a:pt x="5049" y="1117"/>
                  </a:lnTo>
                  <a:close/>
                </a:path>
                <a:path w="20320" h="26670">
                  <a:moveTo>
                    <a:pt x="11983" y="558"/>
                  </a:moveTo>
                  <a:lnTo>
                    <a:pt x="11526" y="1727"/>
                  </a:lnTo>
                  <a:lnTo>
                    <a:pt x="13850" y="2616"/>
                  </a:lnTo>
                  <a:lnTo>
                    <a:pt x="15628" y="4584"/>
                  </a:lnTo>
                  <a:lnTo>
                    <a:pt x="18641" y="16510"/>
                  </a:lnTo>
                  <a:lnTo>
                    <a:pt x="18259" y="18300"/>
                  </a:lnTo>
                  <a:lnTo>
                    <a:pt x="16479" y="22021"/>
                  </a:lnTo>
                  <a:lnTo>
                    <a:pt x="14929" y="23736"/>
                  </a:lnTo>
                  <a:lnTo>
                    <a:pt x="12237" y="24701"/>
                  </a:lnTo>
                  <a:lnTo>
                    <a:pt x="11526" y="24815"/>
                  </a:lnTo>
                  <a:lnTo>
                    <a:pt x="15624" y="24815"/>
                  </a:lnTo>
                  <a:lnTo>
                    <a:pt x="15767" y="24765"/>
                  </a:lnTo>
                  <a:lnTo>
                    <a:pt x="17507" y="22771"/>
                  </a:lnTo>
                  <a:lnTo>
                    <a:pt x="19488" y="18669"/>
                  </a:lnTo>
                  <a:lnTo>
                    <a:pt x="19920" y="16510"/>
                  </a:lnTo>
                  <a:lnTo>
                    <a:pt x="19833" y="12560"/>
                  </a:lnTo>
                  <a:lnTo>
                    <a:pt x="19664" y="11506"/>
                  </a:lnTo>
                  <a:lnTo>
                    <a:pt x="19031" y="11506"/>
                  </a:lnTo>
                  <a:lnTo>
                    <a:pt x="19637" y="11392"/>
                  </a:lnTo>
                  <a:lnTo>
                    <a:pt x="14662" y="1612"/>
                  </a:lnTo>
                  <a:lnTo>
                    <a:pt x="11983" y="558"/>
                  </a:lnTo>
                  <a:close/>
                </a:path>
                <a:path w="20320" h="26670">
                  <a:moveTo>
                    <a:pt x="3156" y="11176"/>
                  </a:moveTo>
                  <a:lnTo>
                    <a:pt x="9087" y="21920"/>
                  </a:lnTo>
                  <a:lnTo>
                    <a:pt x="10535" y="21920"/>
                  </a:lnTo>
                  <a:lnTo>
                    <a:pt x="12343" y="21831"/>
                  </a:lnTo>
                  <a:lnTo>
                    <a:pt x="13357" y="21297"/>
                  </a:lnTo>
                  <a:lnTo>
                    <a:pt x="10560" y="21297"/>
                  </a:lnTo>
                  <a:lnTo>
                    <a:pt x="10560" y="20675"/>
                  </a:lnTo>
                  <a:lnTo>
                    <a:pt x="9430" y="20675"/>
                  </a:lnTo>
                  <a:lnTo>
                    <a:pt x="8376" y="20231"/>
                  </a:lnTo>
                  <a:lnTo>
                    <a:pt x="4380" y="11252"/>
                  </a:lnTo>
                  <a:lnTo>
                    <a:pt x="3766" y="11252"/>
                  </a:lnTo>
                  <a:lnTo>
                    <a:pt x="3156" y="11176"/>
                  </a:lnTo>
                  <a:close/>
                </a:path>
                <a:path w="20320" h="26670">
                  <a:moveTo>
                    <a:pt x="12343" y="21831"/>
                  </a:moveTo>
                  <a:lnTo>
                    <a:pt x="10535" y="21831"/>
                  </a:lnTo>
                  <a:lnTo>
                    <a:pt x="12199" y="21907"/>
                  </a:lnTo>
                  <a:lnTo>
                    <a:pt x="12343" y="21831"/>
                  </a:lnTo>
                  <a:close/>
                </a:path>
                <a:path w="20320" h="26670">
                  <a:moveTo>
                    <a:pt x="10573" y="20675"/>
                  </a:moveTo>
                  <a:lnTo>
                    <a:pt x="10560" y="21297"/>
                  </a:lnTo>
                  <a:lnTo>
                    <a:pt x="10573" y="20675"/>
                  </a:lnTo>
                  <a:close/>
                </a:path>
                <a:path w="20320" h="26670">
                  <a:moveTo>
                    <a:pt x="12289" y="4749"/>
                  </a:moveTo>
                  <a:lnTo>
                    <a:pt x="9189" y="4749"/>
                  </a:lnTo>
                  <a:lnTo>
                    <a:pt x="9252" y="5372"/>
                  </a:lnTo>
                  <a:lnTo>
                    <a:pt x="10802" y="5372"/>
                  </a:lnTo>
                  <a:lnTo>
                    <a:pt x="11985" y="6032"/>
                  </a:lnTo>
                  <a:lnTo>
                    <a:pt x="13941" y="8064"/>
                  </a:lnTo>
                  <a:lnTo>
                    <a:pt x="14701" y="9499"/>
                  </a:lnTo>
                  <a:lnTo>
                    <a:pt x="15374" y="11772"/>
                  </a:lnTo>
                  <a:lnTo>
                    <a:pt x="15490" y="16103"/>
                  </a:lnTo>
                  <a:lnTo>
                    <a:pt x="15018" y="17767"/>
                  </a:lnTo>
                  <a:lnTo>
                    <a:pt x="12910" y="20091"/>
                  </a:lnTo>
                  <a:lnTo>
                    <a:pt x="11792" y="20675"/>
                  </a:lnTo>
                  <a:lnTo>
                    <a:pt x="10573" y="20675"/>
                  </a:lnTo>
                  <a:lnTo>
                    <a:pt x="10560" y="21297"/>
                  </a:lnTo>
                  <a:lnTo>
                    <a:pt x="13357" y="21297"/>
                  </a:lnTo>
                  <a:lnTo>
                    <a:pt x="13646" y="21145"/>
                  </a:lnTo>
                  <a:lnTo>
                    <a:pt x="16188" y="18313"/>
                  </a:lnTo>
                  <a:lnTo>
                    <a:pt x="16686" y="16510"/>
                  </a:lnTo>
                  <a:lnTo>
                    <a:pt x="16559" y="11417"/>
                  </a:lnTo>
                  <a:lnTo>
                    <a:pt x="15844" y="8978"/>
                  </a:lnTo>
                  <a:lnTo>
                    <a:pt x="15056" y="7442"/>
                  </a:lnTo>
                  <a:lnTo>
                    <a:pt x="12757" y="5016"/>
                  </a:lnTo>
                  <a:lnTo>
                    <a:pt x="12289" y="4749"/>
                  </a:lnTo>
                  <a:close/>
                </a:path>
                <a:path w="20320" h="26670">
                  <a:moveTo>
                    <a:pt x="1315" y="13614"/>
                  </a:moveTo>
                  <a:lnTo>
                    <a:pt x="692" y="13690"/>
                  </a:lnTo>
                  <a:lnTo>
                    <a:pt x="1324" y="13690"/>
                  </a:lnTo>
                  <a:close/>
                </a:path>
                <a:path w="20320" h="26670">
                  <a:moveTo>
                    <a:pt x="19637" y="11392"/>
                  </a:moveTo>
                  <a:lnTo>
                    <a:pt x="19031" y="11506"/>
                  </a:lnTo>
                  <a:lnTo>
                    <a:pt x="19641" y="11417"/>
                  </a:lnTo>
                  <a:close/>
                </a:path>
                <a:path w="20320" h="26670">
                  <a:moveTo>
                    <a:pt x="19641" y="11391"/>
                  </a:moveTo>
                  <a:lnTo>
                    <a:pt x="19031" y="11506"/>
                  </a:lnTo>
                  <a:lnTo>
                    <a:pt x="19664" y="11506"/>
                  </a:lnTo>
                  <a:close/>
                </a:path>
                <a:path w="20320" h="26670">
                  <a:moveTo>
                    <a:pt x="5277" y="6032"/>
                  </a:moveTo>
                  <a:lnTo>
                    <a:pt x="4027" y="7442"/>
                  </a:lnTo>
                  <a:lnTo>
                    <a:pt x="3908" y="7708"/>
                  </a:lnTo>
                  <a:lnTo>
                    <a:pt x="3347" y="9347"/>
                  </a:lnTo>
                  <a:lnTo>
                    <a:pt x="3156" y="11176"/>
                  </a:lnTo>
                  <a:lnTo>
                    <a:pt x="3766" y="11252"/>
                  </a:lnTo>
                  <a:lnTo>
                    <a:pt x="4380" y="11252"/>
                  </a:lnTo>
                  <a:lnTo>
                    <a:pt x="4586" y="9575"/>
                  </a:lnTo>
                  <a:lnTo>
                    <a:pt x="5137" y="8064"/>
                  </a:lnTo>
                  <a:lnTo>
                    <a:pt x="6204" y="6870"/>
                  </a:lnTo>
                  <a:lnTo>
                    <a:pt x="5277" y="6032"/>
                  </a:lnTo>
                  <a:close/>
                </a:path>
                <a:path w="20320" h="26670">
                  <a:moveTo>
                    <a:pt x="11195" y="4127"/>
                  </a:moveTo>
                  <a:lnTo>
                    <a:pt x="9138" y="4140"/>
                  </a:lnTo>
                  <a:lnTo>
                    <a:pt x="7652" y="4267"/>
                  </a:lnTo>
                  <a:lnTo>
                    <a:pt x="6280" y="4889"/>
                  </a:lnTo>
                  <a:lnTo>
                    <a:pt x="5354" y="5956"/>
                  </a:lnTo>
                  <a:lnTo>
                    <a:pt x="5377" y="6121"/>
                  </a:lnTo>
                  <a:lnTo>
                    <a:pt x="6204" y="6870"/>
                  </a:lnTo>
                  <a:lnTo>
                    <a:pt x="7017" y="5956"/>
                  </a:lnTo>
                  <a:lnTo>
                    <a:pt x="8020" y="5499"/>
                  </a:lnTo>
                  <a:lnTo>
                    <a:pt x="9252" y="5372"/>
                  </a:lnTo>
                  <a:lnTo>
                    <a:pt x="9189" y="4749"/>
                  </a:lnTo>
                  <a:lnTo>
                    <a:pt x="12289" y="4749"/>
                  </a:lnTo>
                  <a:lnTo>
                    <a:pt x="11195" y="4127"/>
                  </a:lnTo>
                  <a:close/>
                </a:path>
                <a:path w="20320" h="26670">
                  <a:moveTo>
                    <a:pt x="9189" y="4749"/>
                  </a:moveTo>
                  <a:lnTo>
                    <a:pt x="9214" y="5372"/>
                  </a:lnTo>
                  <a:lnTo>
                    <a:pt x="9189" y="4749"/>
                  </a:lnTo>
                  <a:close/>
                </a:path>
                <a:path w="20320" h="26670">
                  <a:moveTo>
                    <a:pt x="11704" y="1244"/>
                  </a:moveTo>
                  <a:lnTo>
                    <a:pt x="9862" y="1244"/>
                  </a:lnTo>
                  <a:lnTo>
                    <a:pt x="10713" y="1409"/>
                  </a:lnTo>
                  <a:lnTo>
                    <a:pt x="11526" y="1727"/>
                  </a:lnTo>
                  <a:lnTo>
                    <a:pt x="11704" y="1244"/>
                  </a:lnTo>
                  <a:close/>
                </a:path>
                <a:path w="20320" h="26670">
                  <a:moveTo>
                    <a:pt x="10027" y="0"/>
                  </a:moveTo>
                  <a:lnTo>
                    <a:pt x="7652" y="0"/>
                  </a:lnTo>
                  <a:lnTo>
                    <a:pt x="6268" y="368"/>
                  </a:lnTo>
                  <a:lnTo>
                    <a:pt x="5069" y="1117"/>
                  </a:lnTo>
                  <a:lnTo>
                    <a:pt x="5366" y="1651"/>
                  </a:lnTo>
                  <a:lnTo>
                    <a:pt x="6541" y="1651"/>
                  </a:lnTo>
                  <a:lnTo>
                    <a:pt x="6700" y="1549"/>
                  </a:lnTo>
                  <a:lnTo>
                    <a:pt x="7843" y="1244"/>
                  </a:lnTo>
                  <a:lnTo>
                    <a:pt x="11704" y="1244"/>
                  </a:lnTo>
                  <a:lnTo>
                    <a:pt x="11983" y="558"/>
                  </a:lnTo>
                  <a:lnTo>
                    <a:pt x="11030" y="190"/>
                  </a:lnTo>
                  <a:lnTo>
                    <a:pt x="1002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3461399" y="66733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4" y="736"/>
                  </a:lnTo>
                  <a:lnTo>
                    <a:pt x="0" y="1484"/>
                  </a:lnTo>
                  <a:lnTo>
                    <a:pt x="1324" y="42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3461391" y="66733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1" y="0"/>
                  </a:moveTo>
                  <a:lnTo>
                    <a:pt x="7" y="1442"/>
                  </a:lnTo>
                  <a:lnTo>
                    <a:pt x="0" y="1677"/>
                  </a:lnTo>
                  <a:lnTo>
                    <a:pt x="1523" y="17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3461388" y="667338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7" y="0"/>
                  </a:moveTo>
                  <a:lnTo>
                    <a:pt x="2" y="1672"/>
                  </a:lnTo>
                  <a:lnTo>
                    <a:pt x="1605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3461383" y="66733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10" y="0"/>
                  </a:moveTo>
                  <a:lnTo>
                    <a:pt x="5" y="1749"/>
                  </a:lnTo>
                  <a:lnTo>
                    <a:pt x="0" y="1911"/>
                  </a:lnTo>
                  <a:lnTo>
                    <a:pt x="1744" y="11"/>
                  </a:lnTo>
                  <a:lnTo>
                    <a:pt x="161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3461380" y="667340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6" y="0"/>
                  </a:moveTo>
                  <a:lnTo>
                    <a:pt x="2" y="1889"/>
                  </a:lnTo>
                  <a:lnTo>
                    <a:pt x="1804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3461375" y="66734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3461372" y="6673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47" y="0"/>
                  </a:moveTo>
                  <a:lnTo>
                    <a:pt x="2" y="2119"/>
                  </a:lnTo>
                  <a:lnTo>
                    <a:pt x="2015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3461370" y="667342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3461365" y="66734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1"/>
                  </a:lnTo>
                  <a:lnTo>
                    <a:pt x="2213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3461362" y="66734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7" y="0"/>
                  </a:moveTo>
                  <a:lnTo>
                    <a:pt x="2" y="2413"/>
                  </a:lnTo>
                  <a:lnTo>
                    <a:pt x="2285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3461357" y="667345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0" y="0"/>
                  </a:moveTo>
                  <a:lnTo>
                    <a:pt x="5" y="2489"/>
                  </a:lnTo>
                  <a:lnTo>
                    <a:pt x="0" y="2651"/>
                  </a:lnTo>
                  <a:lnTo>
                    <a:pt x="2424" y="11"/>
                  </a:lnTo>
                  <a:lnTo>
                    <a:pt x="229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3461352" y="667346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0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3461347" y="667347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0" y="0"/>
                  </a:moveTo>
                  <a:lnTo>
                    <a:pt x="5" y="2784"/>
                  </a:lnTo>
                  <a:lnTo>
                    <a:pt x="0" y="2945"/>
                  </a:lnTo>
                  <a:lnTo>
                    <a:pt x="2694" y="11"/>
                  </a:lnTo>
                  <a:lnTo>
                    <a:pt x="256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3461344" y="66734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8" y="0"/>
                  </a:moveTo>
                  <a:lnTo>
                    <a:pt x="2" y="2938"/>
                  </a:lnTo>
                  <a:lnTo>
                    <a:pt x="2766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3461339" y="667349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1" y="0"/>
                  </a:moveTo>
                  <a:lnTo>
                    <a:pt x="5" y="3014"/>
                  </a:lnTo>
                  <a:lnTo>
                    <a:pt x="0" y="3175"/>
                  </a:lnTo>
                  <a:lnTo>
                    <a:pt x="2906" y="11"/>
                  </a:lnTo>
                  <a:lnTo>
                    <a:pt x="277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3461333" y="66735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11" y="0"/>
                  </a:moveTo>
                  <a:lnTo>
                    <a:pt x="5" y="3167"/>
                  </a:lnTo>
                  <a:lnTo>
                    <a:pt x="0" y="3328"/>
                  </a:lnTo>
                  <a:lnTo>
                    <a:pt x="2988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3461321" y="66735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12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3461321" y="66736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88"/>
                  </a:moveTo>
                  <a:lnTo>
                    <a:pt x="0" y="3340"/>
                  </a:lnTo>
                  <a:lnTo>
                    <a:pt x="0" y="3505"/>
                  </a:lnTo>
                  <a:lnTo>
                    <a:pt x="3136" y="88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3461318" y="667373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2" y="0"/>
                  </a:moveTo>
                  <a:lnTo>
                    <a:pt x="5" y="3419"/>
                  </a:lnTo>
                  <a:lnTo>
                    <a:pt x="0" y="3579"/>
                  </a:lnTo>
                  <a:lnTo>
                    <a:pt x="3215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3461309" y="667381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13" y="0"/>
                  </a:lnTo>
                  <a:lnTo>
                    <a:pt x="0" y="3505"/>
                  </a:lnTo>
                  <a:lnTo>
                    <a:pt x="0" y="3657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3461308" y="667393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8" y="0"/>
                  </a:moveTo>
                  <a:lnTo>
                    <a:pt x="2" y="3624"/>
                  </a:lnTo>
                  <a:lnTo>
                    <a:pt x="3364" y="4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3461296" y="6673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3461295" y="66740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5" y="3786"/>
                  </a:lnTo>
                  <a:lnTo>
                    <a:pt x="0" y="3946"/>
                  </a:lnTo>
                  <a:lnTo>
                    <a:pt x="3551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3461292" y="6674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8" y="0"/>
                  </a:moveTo>
                  <a:lnTo>
                    <a:pt x="2" y="3864"/>
                  </a:lnTo>
                  <a:lnTo>
                    <a:pt x="3584" y="4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3461289" y="6674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4" y="0"/>
                  </a:moveTo>
                  <a:lnTo>
                    <a:pt x="2" y="3913"/>
                  </a:lnTo>
                  <a:lnTo>
                    <a:pt x="3630" y="4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3461287" y="6674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3" y="0"/>
                  </a:moveTo>
                  <a:lnTo>
                    <a:pt x="2" y="3956"/>
                  </a:lnTo>
                  <a:lnTo>
                    <a:pt x="3669" y="4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3461284" y="6674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2" y="3998"/>
                  </a:lnTo>
                  <a:lnTo>
                    <a:pt x="3708" y="4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3461281" y="6674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4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3461279" y="6674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2" y="4076"/>
                  </a:lnTo>
                  <a:lnTo>
                    <a:pt x="3762" y="58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3461276" y="6674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3461274" y="6674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3461271" y="6674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3461266" y="6674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5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3461261" y="6674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5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3461258" y="6674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70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3461256" y="6675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3461254" y="6675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3461251" y="6675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3461248" y="6675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3461246" y="6675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3461243" y="6675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3461241" y="6675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3461237" y="667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3461235" y="6675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3461232" y="6675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3461230" y="6675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3461225" y="6675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20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3461219" y="6676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5" y="4122"/>
                  </a:lnTo>
                  <a:lnTo>
                    <a:pt x="0" y="4280"/>
                  </a:lnTo>
                  <a:lnTo>
                    <a:pt x="3784" y="161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3461207" y="6676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28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3461209" y="6676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7"/>
                  </a:lnTo>
                  <a:lnTo>
                    <a:pt x="378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3461206" y="6676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8"/>
                  </a:lnTo>
                  <a:lnTo>
                    <a:pt x="378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3461204" y="6676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3461202" y="6676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3461199" y="6676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1"/>
                  </a:lnTo>
                  <a:lnTo>
                    <a:pt x="3792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3461194" y="6676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5" y="4132"/>
                  </a:lnTo>
                  <a:lnTo>
                    <a:pt x="0" y="4290"/>
                  </a:lnTo>
                  <a:lnTo>
                    <a:pt x="3794" y="160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3461191" y="66770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4"/>
                  </a:lnTo>
                  <a:lnTo>
                    <a:pt x="3795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3461189" y="6677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6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3461186" y="6677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3461183" y="6677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3461180" y="6677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3461175" y="6677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5" y="4140"/>
                  </a:lnTo>
                  <a:lnTo>
                    <a:pt x="0" y="4298"/>
                  </a:lnTo>
                  <a:lnTo>
                    <a:pt x="3801" y="160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3461173" y="6677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3461170" y="6677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3461167" y="6677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2" y="4144"/>
                  </a:lnTo>
                  <a:lnTo>
                    <a:pt x="3804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3461165" y="6677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3461162" y="6677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2" y="4146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3461160" y="6677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2" y="4147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3461157" y="6678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8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3461156" y="6678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1" y="4149"/>
                  </a:lnTo>
                  <a:lnTo>
                    <a:pt x="3807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3461156" y="6678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3461155" y="6678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8"/>
                  </a:lnTo>
                  <a:lnTo>
                    <a:pt x="0" y="4300"/>
                  </a:lnTo>
                  <a:lnTo>
                    <a:pt x="3803" y="159"/>
                  </a:lnTo>
                  <a:lnTo>
                    <a:pt x="380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3461155" y="6678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0" y="4296"/>
                  </a:lnTo>
                  <a:lnTo>
                    <a:pt x="3800" y="159"/>
                  </a:lnTo>
                  <a:lnTo>
                    <a:pt x="380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3461155" y="6678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1"/>
                  </a:lnTo>
                  <a:lnTo>
                    <a:pt x="3798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3461143" y="6678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3461155" y="6678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6"/>
                  </a:lnTo>
                  <a:lnTo>
                    <a:pt x="3794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3461155" y="667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3461154" y="6679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3461143" y="6679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27"/>
                  </a:lnTo>
                  <a:lnTo>
                    <a:pt x="0" y="4292"/>
                  </a:lnTo>
                  <a:lnTo>
                    <a:pt x="3797" y="165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3461154" y="6679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3461154" y="6679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6"/>
                  </a:lnTo>
                  <a:lnTo>
                    <a:pt x="0" y="4278"/>
                  </a:lnTo>
                  <a:lnTo>
                    <a:pt x="3783" y="159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3461154" y="6679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3461153" y="6679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0" y="4273"/>
                  </a:lnTo>
                  <a:lnTo>
                    <a:pt x="3779" y="158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3461153" y="6679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3461153" y="6679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3461153" y="6679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3461153" y="667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3461153" y="6680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2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3461152" y="66801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3461152" y="6680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3461152" y="6680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7"/>
                  </a:lnTo>
                  <a:lnTo>
                    <a:pt x="0" y="4258"/>
                  </a:lnTo>
                  <a:lnTo>
                    <a:pt x="3766" y="158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3461152" y="668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3461152" y="6680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3461152" y="66806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0" y="4101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3461151" y="6680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3461151" y="6680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3461151" y="6680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3461151" y="6680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3461151" y="6681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3461151" y="6681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3461150" y="6681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89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3461150" y="668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49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3461150" y="6681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3461150" y="6681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3461150" y="6681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3461150" y="6681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3461150" y="66816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3461150" y="6681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3461150" y="6681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3461150" y="6681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3461149" y="6681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6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3461149" y="668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5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3461149" y="668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3461149" y="6682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3461149" y="668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1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3461149" y="668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3461149" y="6682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3461149" y="66825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7"/>
                  </a:lnTo>
                  <a:lnTo>
                    <a:pt x="3733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3461148" y="6682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3461148" y="66826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3461148" y="66827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3461148" y="6682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6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3461148" y="6682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3461148" y="6682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3461147" y="6683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3461147" y="6683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3461147" y="6683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3461147" y="668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3461147" y="6683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3461147" y="6683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41" y="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3461147" y="6683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2" y="7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3461146" y="66835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7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3461146" y="66836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3" y="7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3461146" y="6683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4" y="7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3461146" y="6683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5" y="79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3461146" y="668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5" y="7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3461146" y="6683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6" y="7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3461146" y="6684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7" y="7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3461145" y="6684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7" y="7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3461145" y="6684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8" y="7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3461145" y="6684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9" y="7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3461145" y="6684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3461145" y="6684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3461145" y="6684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51" y="7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3461145" y="6684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2" y="7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3461144" y="6684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8"/>
                  </a:lnTo>
                  <a:lnTo>
                    <a:pt x="3752" y="7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3461144" y="6684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3461144" y="6684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3461144" y="6684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4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3461144" y="668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5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3461144" y="6685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6" y="79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3461144" y="6685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3461143" y="6685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3461143" y="6685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8" y="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3461143" y="6685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9" y="7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3461143" y="668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9" y="7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3461146" y="6685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7" y="79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3461153" y="668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50" y="7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3461160" y="6685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4" y="7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3461167" y="6685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3461175" y="6685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9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3461183" y="6685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9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3461190" y="6686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3461197" y="6686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3461205" y="668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9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3461212" y="6686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6" y="7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3461220" y="6686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019"/>
                  </a:lnTo>
                  <a:lnTo>
                    <a:pt x="14" y="4151"/>
                  </a:lnTo>
                  <a:lnTo>
                    <a:pt x="3689" y="150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3461234" y="6686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6" y="79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3461242" y="6686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0" y="3997"/>
                  </a:lnTo>
                  <a:lnTo>
                    <a:pt x="14" y="4129"/>
                  </a:lnTo>
                  <a:lnTo>
                    <a:pt x="3669" y="150"/>
                  </a:lnTo>
                  <a:lnTo>
                    <a:pt x="366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3461257" y="6686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17" y="4110"/>
                  </a:lnTo>
                  <a:lnTo>
                    <a:pt x="3655" y="150"/>
                  </a:lnTo>
                  <a:lnTo>
                    <a:pt x="365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3461281" y="6686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0" y="3957"/>
                  </a:lnTo>
                  <a:lnTo>
                    <a:pt x="3631" y="7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3461319" y="6686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3" y="0"/>
                  </a:moveTo>
                  <a:lnTo>
                    <a:pt x="0" y="3916"/>
                  </a:lnTo>
                  <a:lnTo>
                    <a:pt x="3594" y="7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3461357" y="6687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6" y="0"/>
                  </a:moveTo>
                  <a:lnTo>
                    <a:pt x="0" y="3875"/>
                  </a:lnTo>
                  <a:lnTo>
                    <a:pt x="3557" y="149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3461433" y="6687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1" y="79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3461466" y="6687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1" y="224"/>
                  </a:lnTo>
                  <a:lnTo>
                    <a:pt x="344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3461580" y="66874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6" y="0"/>
                  </a:moveTo>
                  <a:lnTo>
                    <a:pt x="0" y="3636"/>
                  </a:lnTo>
                  <a:lnTo>
                    <a:pt x="3337" y="79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3461618" y="66875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5"/>
                  </a:lnTo>
                  <a:lnTo>
                    <a:pt x="3299" y="79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3461650" y="66876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7" y="0"/>
                  </a:moveTo>
                  <a:lnTo>
                    <a:pt x="0" y="3561"/>
                  </a:lnTo>
                  <a:lnTo>
                    <a:pt x="184" y="3745"/>
                  </a:lnTo>
                  <a:lnTo>
                    <a:pt x="3270" y="382"/>
                  </a:lnTo>
                  <a:lnTo>
                    <a:pt x="326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3461829" y="668799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94"/>
                  </a:moveTo>
                  <a:lnTo>
                    <a:pt x="3086" y="165"/>
                  </a:lnTo>
                  <a:lnTo>
                    <a:pt x="3086" y="0"/>
                  </a:lnTo>
                  <a:lnTo>
                    <a:pt x="0" y="3365"/>
                  </a:lnTo>
                  <a:lnTo>
                    <a:pt x="177" y="3543"/>
                  </a:lnTo>
                  <a:lnTo>
                    <a:pt x="2273" y="3606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3460496" y="667278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56" y="18783"/>
                  </a:lnTo>
                  <a:lnTo>
                    <a:pt x="2565" y="18783"/>
                  </a:lnTo>
                  <a:lnTo>
                    <a:pt x="2590" y="18161"/>
                  </a:lnTo>
                  <a:lnTo>
                    <a:pt x="1879" y="18148"/>
                  </a:lnTo>
                  <a:lnTo>
                    <a:pt x="1282" y="17538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1"/>
                  </a:moveTo>
                  <a:lnTo>
                    <a:pt x="2565" y="18783"/>
                  </a:lnTo>
                  <a:lnTo>
                    <a:pt x="2590" y="18161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1"/>
                  </a:lnTo>
                  <a:lnTo>
                    <a:pt x="2590" y="18161"/>
                  </a:lnTo>
                  <a:lnTo>
                    <a:pt x="2565" y="18783"/>
                  </a:lnTo>
                  <a:lnTo>
                    <a:pt x="4256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5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5" y="11582"/>
                  </a:lnTo>
                  <a:lnTo>
                    <a:pt x="4356" y="11569"/>
                  </a:lnTo>
                  <a:lnTo>
                    <a:pt x="4965" y="11569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4965" y="11569"/>
                  </a:moveTo>
                  <a:lnTo>
                    <a:pt x="4356" y="11569"/>
                  </a:lnTo>
                  <a:lnTo>
                    <a:pt x="4965" y="11582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40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3461791" y="670055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787"/>
                  </a:lnTo>
                  <a:lnTo>
                    <a:pt x="27" y="1496"/>
                  </a:lnTo>
                  <a:lnTo>
                    <a:pt x="1395" y="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3461818" y="67005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9" y="0"/>
                  </a:moveTo>
                  <a:lnTo>
                    <a:pt x="0" y="1492"/>
                  </a:lnTo>
                  <a:lnTo>
                    <a:pt x="9" y="1731"/>
                  </a:lnTo>
                  <a:lnTo>
                    <a:pt x="1597" y="2"/>
                  </a:lnTo>
                  <a:lnTo>
                    <a:pt x="136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3461827" y="67005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7" y="0"/>
                  </a:moveTo>
                  <a:lnTo>
                    <a:pt x="0" y="1719"/>
                  </a:lnTo>
                  <a:lnTo>
                    <a:pt x="164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3461830" y="670056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6" y="0"/>
                  </a:moveTo>
                  <a:lnTo>
                    <a:pt x="0" y="1794"/>
                  </a:lnTo>
                  <a:lnTo>
                    <a:pt x="5" y="1947"/>
                  </a:lnTo>
                  <a:lnTo>
                    <a:pt x="1791" y="1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3461836" y="67005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86" y="0"/>
                  </a:moveTo>
                  <a:lnTo>
                    <a:pt x="0" y="1946"/>
                  </a:lnTo>
                  <a:lnTo>
                    <a:pt x="185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3461839" y="67005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55" y="0"/>
                  </a:moveTo>
                  <a:lnTo>
                    <a:pt x="0" y="2022"/>
                  </a:lnTo>
                  <a:lnTo>
                    <a:pt x="5" y="2174"/>
                  </a:lnTo>
                  <a:lnTo>
                    <a:pt x="1999" y="1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3461845" y="67005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4" y="0"/>
                  </a:moveTo>
                  <a:lnTo>
                    <a:pt x="0" y="2173"/>
                  </a:lnTo>
                  <a:lnTo>
                    <a:pt x="206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3461848" y="670057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0" y="2261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3461851" y="6700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4" y="0"/>
                  </a:moveTo>
                  <a:lnTo>
                    <a:pt x="0" y="2337"/>
                  </a:lnTo>
                  <a:lnTo>
                    <a:pt x="5" y="2489"/>
                  </a:lnTo>
                  <a:lnTo>
                    <a:pt x="2289" y="1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3461857" y="670057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3" y="0"/>
                  </a:moveTo>
                  <a:lnTo>
                    <a:pt x="0" y="2488"/>
                  </a:lnTo>
                  <a:lnTo>
                    <a:pt x="2355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3461860" y="670057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2" y="0"/>
                  </a:moveTo>
                  <a:lnTo>
                    <a:pt x="0" y="2563"/>
                  </a:lnTo>
                  <a:lnTo>
                    <a:pt x="5" y="2716"/>
                  </a:lnTo>
                  <a:lnTo>
                    <a:pt x="2496" y="1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3461866" y="670058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3" y="0"/>
                  </a:moveTo>
                  <a:lnTo>
                    <a:pt x="0" y="2727"/>
                  </a:lnTo>
                  <a:lnTo>
                    <a:pt x="5" y="2880"/>
                  </a:lnTo>
                  <a:lnTo>
                    <a:pt x="2647" y="1"/>
                  </a:lnTo>
                  <a:lnTo>
                    <a:pt x="25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3461872" y="670058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1" y="0"/>
                  </a:moveTo>
                  <a:lnTo>
                    <a:pt x="0" y="2879"/>
                  </a:lnTo>
                  <a:lnTo>
                    <a:pt x="5" y="3031"/>
                  </a:lnTo>
                  <a:lnTo>
                    <a:pt x="2752" y="38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3461879" y="67006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2" y="0"/>
                  </a:moveTo>
                  <a:lnTo>
                    <a:pt x="0" y="2999"/>
                  </a:lnTo>
                  <a:lnTo>
                    <a:pt x="279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3461881" y="6700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8" y="0"/>
                  </a:moveTo>
                  <a:lnTo>
                    <a:pt x="0" y="3039"/>
                  </a:lnTo>
                  <a:lnTo>
                    <a:pt x="5" y="3191"/>
                  </a:lnTo>
                  <a:lnTo>
                    <a:pt x="286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3461887" y="67007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4" y="0"/>
                  </a:moveTo>
                  <a:lnTo>
                    <a:pt x="0" y="3111"/>
                  </a:lnTo>
                  <a:lnTo>
                    <a:pt x="5" y="3264"/>
                  </a:lnTo>
                  <a:lnTo>
                    <a:pt x="2932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3461893" y="67008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76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3461893" y="670090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63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86" y="63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3461905" y="67009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3" y="0"/>
                  </a:moveTo>
                  <a:lnTo>
                    <a:pt x="0" y="3360"/>
                  </a:lnTo>
                  <a:lnTo>
                    <a:pt x="5" y="3513"/>
                  </a:lnTo>
                  <a:lnTo>
                    <a:pt x="3161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3461905" y="67010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3149" y="0"/>
                  </a:lnTo>
                  <a:lnTo>
                    <a:pt x="0" y="3441"/>
                  </a:lnTo>
                  <a:lnTo>
                    <a:pt x="0" y="3594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3461921" y="67011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9" y="0"/>
                  </a:moveTo>
                  <a:lnTo>
                    <a:pt x="0" y="3563"/>
                  </a:lnTo>
                  <a:lnTo>
                    <a:pt x="330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3461918" y="6701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3461933" y="6701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20"/>
                  </a:lnTo>
                  <a:lnTo>
                    <a:pt x="5" y="3873"/>
                  </a:lnTo>
                  <a:lnTo>
                    <a:pt x="3491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3461939" y="6701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500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3461942" y="6701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3461944" y="6701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3461948" y="6701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3461951" y="67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3461953" y="6701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3461956" y="6701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3461960" y="6701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3461963" y="670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3461966" y="6702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3461972" y="6702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3461978" y="6702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3461981" y="6702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3461984" y="6702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3461987" y="6702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3461990" y="670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3461993" y="67027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3461996" y="6702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3461998" y="670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3462002" y="6703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3462005" y="6703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3462008" y="6703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3462011" y="67032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3462014" y="6703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3462020" y="670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3462020" y="67036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3462036" y="6703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3462038" y="6703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3462041" y="6704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3462044" y="6704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3462047" y="6704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3462051" y="6704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5" y="3992"/>
                  </a:lnTo>
                  <a:lnTo>
                    <a:pt x="3530" y="151"/>
                  </a:lnTo>
                  <a:lnTo>
                    <a:pt x="352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3462056" y="67044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3462059" y="6704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3462062" y="67045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3462065" y="6704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3462068" y="6704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3462071" y="6704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5" y="3997"/>
                  </a:lnTo>
                  <a:lnTo>
                    <a:pt x="3535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3462078" y="6704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3462081" y="6705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3462083" y="670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3462086" y="6705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3462089" y="6705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3462093" y="670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3462096" y="6705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3462099" y="6705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3462102" y="6705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3462104" y="6705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3462111" y="6705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4"/>
                  </a:lnTo>
                  <a:lnTo>
                    <a:pt x="8" y="4004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3462120" y="6705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3462121" y="6706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165"/>
                  </a:moveTo>
                  <a:lnTo>
                    <a:pt x="0" y="3924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3462134" y="6706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3462138" y="6706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3462142" y="6706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3462147" y="67064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0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3462156" y="6706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3462160" y="6706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5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3462170" y="67068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3462174" y="6706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4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3462183" y="6707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3462187" y="6707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3462193" y="670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3462196" y="6707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3462200" y="6707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3462205" y="6707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3462209" y="6707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3462214" y="6707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3462223" y="6707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3462227" y="6707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3462232" y="6707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3462237" y="6707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3462241" y="670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3462245" y="670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3462250" y="6708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3462257" y="6708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3462264" y="6708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3462269" y="6708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3462276" y="6708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3462282" y="6708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3462289" y="6708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3462294" y="670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3462300" y="6708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3462306" y="6708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3462312" y="6708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3462319" y="6709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3462326" y="6709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3462332" y="6709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3462338" y="6709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3462344" y="6709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3462351" y="6709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6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3462357" y="6709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3462363" y="6709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3462370" y="6709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3462377" y="6709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3462383" y="6709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3462389" y="6709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3462395" y="6710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3462401" y="6710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3462407" y="6710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2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3462414" y="6710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3462420" y="6710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3462426" y="6710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3462432" y="67104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3462439" y="6710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3462445" y="6710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3462451" y="6710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6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3462456" y="6710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3462460" y="6710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3462466" y="6710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3462471" y="6710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3462476" y="6711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3462480" y="6711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3462486" y="6711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3462490" y="6711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3462495" y="67113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3462500" y="6711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3462505" y="6711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3462509" y="6711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3462514" y="671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3462519" y="6711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3462523" y="6711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3462528" y="6711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3462534" y="671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3462538" y="6712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3462543" y="6712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3462548" y="6712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3462552" y="6712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3462558" y="6712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3462563" y="6712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3462568" y="67125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3462572" y="6712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3462577" y="6712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3462582" y="6712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3462587" y="6712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3462592" y="6712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3462596" y="6712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3462601" y="6713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3462607" y="671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3462613" y="671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3462619" y="6713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3462625" y="6713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3462633" y="6713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3462639" y="67134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2" y="3932"/>
                  </a:lnTo>
                  <a:lnTo>
                    <a:pt x="3486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3462651" y="6713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3462657" y="67137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12" y="3931"/>
                  </a:lnTo>
                  <a:lnTo>
                    <a:pt x="3485" y="146"/>
                  </a:lnTo>
                  <a:lnTo>
                    <a:pt x="347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3462670" y="671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12" y="3930"/>
                  </a:lnTo>
                  <a:lnTo>
                    <a:pt x="3484" y="146"/>
                  </a:lnTo>
                  <a:lnTo>
                    <a:pt x="347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3462683" y="6714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3462689" y="6714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3462715" y="6714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64" y="146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3462795" y="671432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3" y="0"/>
                  </a:moveTo>
                  <a:lnTo>
                    <a:pt x="0" y="3687"/>
                  </a:lnTo>
                  <a:lnTo>
                    <a:pt x="3389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3462829" y="67143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4" y="0"/>
                  </a:moveTo>
                  <a:lnTo>
                    <a:pt x="0" y="3656"/>
                  </a:lnTo>
                  <a:lnTo>
                    <a:pt x="3372" y="224"/>
                  </a:lnTo>
                  <a:lnTo>
                    <a:pt x="335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3462957" y="67146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5" y="0"/>
                  </a:moveTo>
                  <a:lnTo>
                    <a:pt x="0" y="3536"/>
                  </a:lnTo>
                  <a:lnTo>
                    <a:pt x="325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3462997" y="67146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0" y="0"/>
                  </a:moveTo>
                  <a:lnTo>
                    <a:pt x="0" y="3499"/>
                  </a:lnTo>
                  <a:lnTo>
                    <a:pt x="3216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3463038" y="67147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6" y="0"/>
                  </a:moveTo>
                  <a:lnTo>
                    <a:pt x="0" y="3461"/>
                  </a:lnTo>
                  <a:lnTo>
                    <a:pt x="208" y="3646"/>
                  </a:lnTo>
                  <a:lnTo>
                    <a:pt x="3206" y="379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3463239" y="671515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76"/>
                  </a:moveTo>
                  <a:lnTo>
                    <a:pt x="0" y="3263"/>
                  </a:lnTo>
                  <a:lnTo>
                    <a:pt x="3009" y="76"/>
                  </a:lnTo>
                  <a:close/>
                </a:path>
                <a:path w="3175" h="3809">
                  <a:moveTo>
                    <a:pt x="3098" y="2768"/>
                  </a:moveTo>
                  <a:lnTo>
                    <a:pt x="3009" y="152"/>
                  </a:lnTo>
                  <a:lnTo>
                    <a:pt x="50" y="3302"/>
                  </a:lnTo>
                  <a:lnTo>
                    <a:pt x="342" y="3568"/>
                  </a:lnTo>
                  <a:lnTo>
                    <a:pt x="2425" y="3505"/>
                  </a:lnTo>
                  <a:lnTo>
                    <a:pt x="3098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3461219" y="6699948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49" y="16954"/>
                  </a:lnTo>
                  <a:lnTo>
                    <a:pt x="876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lnTo>
                    <a:pt x="1384" y="16929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7" y="9690"/>
                  </a:lnTo>
                  <a:lnTo>
                    <a:pt x="4144" y="12128"/>
                  </a:lnTo>
                  <a:lnTo>
                    <a:pt x="4356" y="144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63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49" y="16954"/>
                  </a:lnTo>
                  <a:lnTo>
                    <a:pt x="1993" y="16878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3452253" y="6580205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41" y="0"/>
                  </a:moveTo>
                  <a:lnTo>
                    <a:pt x="737" y="1734"/>
                  </a:lnTo>
                  <a:lnTo>
                    <a:pt x="64" y="4896"/>
                  </a:lnTo>
                  <a:lnTo>
                    <a:pt x="0" y="6931"/>
                  </a:lnTo>
                  <a:lnTo>
                    <a:pt x="144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3452212" y="6579474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7" y="0"/>
                  </a:moveTo>
                  <a:lnTo>
                    <a:pt x="1679" y="242"/>
                  </a:lnTo>
                  <a:lnTo>
                    <a:pt x="1481" y="729"/>
                  </a:lnTo>
                  <a:lnTo>
                    <a:pt x="40" y="7663"/>
                  </a:lnTo>
                  <a:lnTo>
                    <a:pt x="0" y="8933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3452198" y="657932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81" y="0"/>
                  </a:moveTo>
                  <a:lnTo>
                    <a:pt x="1871" y="150"/>
                  </a:lnTo>
                  <a:lnTo>
                    <a:pt x="14" y="9083"/>
                  </a:lnTo>
                  <a:lnTo>
                    <a:pt x="0" y="953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3452200" y="657907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63" y="0"/>
                  </a:moveTo>
                  <a:lnTo>
                    <a:pt x="1961" y="276"/>
                  </a:lnTo>
                  <a:lnTo>
                    <a:pt x="0" y="9710"/>
                  </a:lnTo>
                  <a:lnTo>
                    <a:pt x="34" y="10243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3452241" y="657889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5" y="0"/>
                  </a:moveTo>
                  <a:lnTo>
                    <a:pt x="2145" y="150"/>
                  </a:lnTo>
                  <a:lnTo>
                    <a:pt x="0" y="10468"/>
                  </a:lnTo>
                  <a:lnTo>
                    <a:pt x="30" y="10701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3452266" y="657864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4" y="0"/>
                  </a:moveTo>
                  <a:lnTo>
                    <a:pt x="2212" y="276"/>
                  </a:lnTo>
                  <a:lnTo>
                    <a:pt x="0" y="10916"/>
                  </a:lnTo>
                  <a:lnTo>
                    <a:pt x="66" y="11292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3452333" y="657849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50"/>
                  </a:lnTo>
                  <a:lnTo>
                    <a:pt x="0" y="11442"/>
                  </a:lnTo>
                  <a:lnTo>
                    <a:pt x="41" y="11623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3452374" y="657834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6" y="0"/>
                  </a:moveTo>
                  <a:lnTo>
                    <a:pt x="2416" y="150"/>
                  </a:lnTo>
                  <a:lnTo>
                    <a:pt x="0" y="11774"/>
                  </a:lnTo>
                  <a:lnTo>
                    <a:pt x="41" y="11955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3452408" y="657808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76" y="0"/>
                  </a:moveTo>
                  <a:lnTo>
                    <a:pt x="2474" y="276"/>
                  </a:lnTo>
                  <a:lnTo>
                    <a:pt x="0" y="12177"/>
                  </a:lnTo>
                  <a:lnTo>
                    <a:pt x="75" y="12510"/>
                  </a:lnTo>
                  <a:lnTo>
                    <a:pt x="267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3452485" y="657793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13" y="0"/>
                  </a:moveTo>
                  <a:lnTo>
                    <a:pt x="2603" y="150"/>
                  </a:lnTo>
                  <a:lnTo>
                    <a:pt x="0" y="12672"/>
                  </a:lnTo>
                  <a:lnTo>
                    <a:pt x="41" y="12854"/>
                  </a:lnTo>
                  <a:lnTo>
                    <a:pt x="271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3452526" y="657765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4" y="0"/>
                  </a:moveTo>
                  <a:lnTo>
                    <a:pt x="2672" y="276"/>
                  </a:lnTo>
                  <a:lnTo>
                    <a:pt x="0" y="13131"/>
                  </a:lnTo>
                  <a:lnTo>
                    <a:pt x="75" y="13464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3452602" y="657738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799" y="276"/>
                  </a:lnTo>
                  <a:lnTo>
                    <a:pt x="0" y="13740"/>
                  </a:lnTo>
                  <a:lnTo>
                    <a:pt x="75" y="14074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3452679" y="657709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0" y="0"/>
                  </a:moveTo>
                  <a:lnTo>
                    <a:pt x="2928" y="276"/>
                  </a:lnTo>
                  <a:lnTo>
                    <a:pt x="0" y="14360"/>
                  </a:lnTo>
                  <a:lnTo>
                    <a:pt x="75" y="14694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3452755" y="657694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5" y="0"/>
                  </a:moveTo>
                  <a:lnTo>
                    <a:pt x="3055" y="150"/>
                  </a:lnTo>
                  <a:lnTo>
                    <a:pt x="0" y="14845"/>
                  </a:lnTo>
                  <a:lnTo>
                    <a:pt x="41" y="15026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3452796" y="657667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6" y="0"/>
                  </a:moveTo>
                  <a:lnTo>
                    <a:pt x="3123" y="276"/>
                  </a:lnTo>
                  <a:lnTo>
                    <a:pt x="0" y="15301"/>
                  </a:lnTo>
                  <a:lnTo>
                    <a:pt x="75" y="15635"/>
                  </a:lnTo>
                  <a:lnTo>
                    <a:pt x="332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3452871" y="657639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3" y="0"/>
                  </a:moveTo>
                  <a:lnTo>
                    <a:pt x="3250" y="276"/>
                  </a:lnTo>
                  <a:lnTo>
                    <a:pt x="0" y="15912"/>
                  </a:lnTo>
                  <a:lnTo>
                    <a:pt x="75" y="16246"/>
                  </a:lnTo>
                  <a:lnTo>
                    <a:pt x="345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3452939" y="65760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3453015" y="65759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06" y="76"/>
                  </a:moveTo>
                  <a:lnTo>
                    <a:pt x="0" y="17043"/>
                  </a:lnTo>
                  <a:lnTo>
                    <a:pt x="38" y="17221"/>
                  </a:lnTo>
                  <a:lnTo>
                    <a:pt x="3606" y="76"/>
                  </a:lnTo>
                  <a:close/>
                </a:path>
                <a:path w="3810" h="17779">
                  <a:moveTo>
                    <a:pt x="3708" y="0"/>
                  </a:moveTo>
                  <a:lnTo>
                    <a:pt x="50" y="17233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3453112" y="657580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3" y="0"/>
                  </a:moveTo>
                  <a:lnTo>
                    <a:pt x="3598" y="140"/>
                  </a:lnTo>
                  <a:lnTo>
                    <a:pt x="0" y="17451"/>
                  </a:lnTo>
                  <a:lnTo>
                    <a:pt x="102" y="17658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3453219" y="657557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3453373" y="657551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8" y="0"/>
                  </a:moveTo>
                  <a:lnTo>
                    <a:pt x="0" y="18276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3453422" y="65753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592"/>
                  </a:lnTo>
                  <a:lnTo>
                    <a:pt x="152" y="18897"/>
                  </a:lnTo>
                  <a:lnTo>
                    <a:pt x="1866" y="10642"/>
                  </a:lnTo>
                  <a:lnTo>
                    <a:pt x="1905" y="10033"/>
                  </a:lnTo>
                  <a:lnTo>
                    <a:pt x="2209" y="9004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3453579" y="65751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3929" y="140"/>
                  </a:lnTo>
                  <a:lnTo>
                    <a:pt x="2062" y="9118"/>
                  </a:lnTo>
                  <a:lnTo>
                    <a:pt x="2532" y="7557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711" y="10806"/>
                  </a:moveTo>
                  <a:lnTo>
                    <a:pt x="0" y="19040"/>
                  </a:lnTo>
                  <a:lnTo>
                    <a:pt x="102" y="19247"/>
                  </a:lnTo>
                  <a:lnTo>
                    <a:pt x="1658" y="11759"/>
                  </a:lnTo>
                  <a:lnTo>
                    <a:pt x="1711" y="1080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3453690" y="65750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62" y="7510"/>
                  </a:lnTo>
                  <a:lnTo>
                    <a:pt x="2576" y="7130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43" y="11930"/>
                  </a:moveTo>
                  <a:lnTo>
                    <a:pt x="0" y="19353"/>
                  </a:lnTo>
                  <a:lnTo>
                    <a:pt x="1517" y="12436"/>
                  </a:lnTo>
                  <a:lnTo>
                    <a:pt x="1543" y="119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3453737" y="657501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9" y="7106"/>
                  </a:lnTo>
                  <a:lnTo>
                    <a:pt x="2704" y="6881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72" y="12430"/>
                  </a:moveTo>
                  <a:lnTo>
                    <a:pt x="0" y="19512"/>
                  </a:lnTo>
                  <a:lnTo>
                    <a:pt x="1497" y="12687"/>
                  </a:lnTo>
                  <a:lnTo>
                    <a:pt x="1472" y="1243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3453792" y="65749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9" y="6958"/>
                  </a:lnTo>
                  <a:lnTo>
                    <a:pt x="2774" y="6733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2" y="12762"/>
                  </a:moveTo>
                  <a:lnTo>
                    <a:pt x="0" y="19700"/>
                  </a:lnTo>
                  <a:lnTo>
                    <a:pt x="1475" y="12984"/>
                  </a:lnTo>
                  <a:lnTo>
                    <a:pt x="1442" y="1276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3453839" y="65748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708" y="6833"/>
                  </a:lnTo>
                  <a:lnTo>
                    <a:pt x="2833" y="6608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423" y="13013"/>
                  </a:moveTo>
                  <a:lnTo>
                    <a:pt x="0" y="19858"/>
                  </a:lnTo>
                  <a:lnTo>
                    <a:pt x="1455" y="13235"/>
                  </a:lnTo>
                  <a:lnTo>
                    <a:pt x="1423" y="1301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3453896" y="657479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80" y="6679"/>
                  </a:lnTo>
                  <a:lnTo>
                    <a:pt x="2906" y="6454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99" y="13322"/>
                  </a:moveTo>
                  <a:lnTo>
                    <a:pt x="0" y="20054"/>
                  </a:lnTo>
                  <a:lnTo>
                    <a:pt x="1432" y="13544"/>
                  </a:lnTo>
                  <a:lnTo>
                    <a:pt x="1399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3453942" y="65747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81" y="0"/>
                  </a:moveTo>
                  <a:lnTo>
                    <a:pt x="2839" y="6554"/>
                  </a:lnTo>
                  <a:lnTo>
                    <a:pt x="2965" y="6329"/>
                  </a:lnTo>
                  <a:lnTo>
                    <a:pt x="4281" y="0"/>
                  </a:lnTo>
                  <a:close/>
                </a:path>
                <a:path w="4445" h="20320">
                  <a:moveTo>
                    <a:pt x="1380" y="13572"/>
                  </a:moveTo>
                  <a:lnTo>
                    <a:pt x="0" y="20212"/>
                  </a:lnTo>
                  <a:lnTo>
                    <a:pt x="1413" y="13795"/>
                  </a:lnTo>
                  <a:lnTo>
                    <a:pt x="1380" y="135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3453998" y="65746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2909" y="6405"/>
                  </a:lnTo>
                  <a:lnTo>
                    <a:pt x="3035" y="6180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357" y="13870"/>
                  </a:moveTo>
                  <a:lnTo>
                    <a:pt x="0" y="20400"/>
                  </a:lnTo>
                  <a:lnTo>
                    <a:pt x="1390" y="14092"/>
                  </a:lnTo>
                  <a:lnTo>
                    <a:pt x="1357" y="138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3454044" y="657462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2968" y="6244"/>
                  </a:lnTo>
                  <a:lnTo>
                    <a:pt x="3093" y="6019"/>
                  </a:lnTo>
                  <a:lnTo>
                    <a:pt x="4345" y="0"/>
                  </a:lnTo>
                  <a:close/>
                </a:path>
                <a:path w="4445" h="20954">
                  <a:moveTo>
                    <a:pt x="1338" y="14084"/>
                  </a:moveTo>
                  <a:lnTo>
                    <a:pt x="0" y="20522"/>
                  </a:lnTo>
                  <a:lnTo>
                    <a:pt x="1371" y="14306"/>
                  </a:lnTo>
                  <a:lnTo>
                    <a:pt x="1338" y="140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3454107" y="65746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38"/>
                  </a:lnTo>
                  <a:lnTo>
                    <a:pt x="3136" y="5909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6"/>
                  </a:moveTo>
                  <a:lnTo>
                    <a:pt x="0" y="20669"/>
                  </a:lnTo>
                  <a:lnTo>
                    <a:pt x="1340" y="14548"/>
                  </a:lnTo>
                  <a:lnTo>
                    <a:pt x="1308" y="1432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3454165" y="6574570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7" y="35"/>
                  </a:lnTo>
                  <a:lnTo>
                    <a:pt x="3079" y="5945"/>
                  </a:lnTo>
                  <a:lnTo>
                    <a:pt x="3254" y="579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3" y="14582"/>
                  </a:moveTo>
                  <a:lnTo>
                    <a:pt x="0" y="20755"/>
                  </a:lnTo>
                  <a:lnTo>
                    <a:pt x="1343" y="14991"/>
                  </a:lnTo>
                  <a:lnTo>
                    <a:pt x="1283" y="1458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3454289" y="657453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3" y="5832"/>
                  </a:lnTo>
                  <a:lnTo>
                    <a:pt x="3308" y="5687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19" y="15035"/>
                  </a:moveTo>
                  <a:lnTo>
                    <a:pt x="0" y="20903"/>
                  </a:lnTo>
                  <a:lnTo>
                    <a:pt x="1279" y="15444"/>
                  </a:lnTo>
                  <a:lnTo>
                    <a:pt x="1219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3454412" y="65745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51" y="0"/>
                  </a:moveTo>
                  <a:lnTo>
                    <a:pt x="3186" y="5706"/>
                  </a:lnTo>
                  <a:lnTo>
                    <a:pt x="4451" y="0"/>
                  </a:lnTo>
                  <a:close/>
                </a:path>
                <a:path w="4445" h="21590">
                  <a:moveTo>
                    <a:pt x="1157" y="15462"/>
                  </a:moveTo>
                  <a:lnTo>
                    <a:pt x="0" y="21031"/>
                  </a:lnTo>
                  <a:lnTo>
                    <a:pt x="1202" y="15626"/>
                  </a:lnTo>
                  <a:lnTo>
                    <a:pt x="1157" y="1546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3454467" y="65744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10" y="5655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138" y="15621"/>
                  </a:moveTo>
                  <a:lnTo>
                    <a:pt x="0" y="21097"/>
                  </a:lnTo>
                  <a:lnTo>
                    <a:pt x="1189" y="15754"/>
                  </a:lnTo>
                  <a:lnTo>
                    <a:pt x="1138" y="1562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3454534" y="65744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39" y="5595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23" y="15773"/>
                  </a:moveTo>
                  <a:lnTo>
                    <a:pt x="0" y="21176"/>
                  </a:lnTo>
                  <a:lnTo>
                    <a:pt x="1174" y="15907"/>
                  </a:lnTo>
                  <a:lnTo>
                    <a:pt x="1123" y="1577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3454590" y="65744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5" y="0"/>
                  </a:moveTo>
                  <a:lnTo>
                    <a:pt x="3263" y="5545"/>
                  </a:lnTo>
                  <a:lnTo>
                    <a:pt x="4495" y="0"/>
                  </a:lnTo>
                  <a:close/>
                </a:path>
                <a:path w="5079" h="21590">
                  <a:moveTo>
                    <a:pt x="1110" y="15901"/>
                  </a:moveTo>
                  <a:lnTo>
                    <a:pt x="0" y="21242"/>
                  </a:lnTo>
                  <a:lnTo>
                    <a:pt x="1161" y="16034"/>
                  </a:lnTo>
                  <a:lnTo>
                    <a:pt x="1110" y="1590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3454658" y="65744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3" y="5483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4" y="16058"/>
                  </a:moveTo>
                  <a:lnTo>
                    <a:pt x="0" y="21323"/>
                  </a:lnTo>
                  <a:lnTo>
                    <a:pt x="1145" y="16191"/>
                  </a:lnTo>
                  <a:lnTo>
                    <a:pt x="1094" y="1605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3454725" y="65744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3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1"/>
                  </a:moveTo>
                  <a:lnTo>
                    <a:pt x="0" y="21402"/>
                  </a:lnTo>
                  <a:lnTo>
                    <a:pt x="1130" y="16344"/>
                  </a:lnTo>
                  <a:lnTo>
                    <a:pt x="1079" y="1621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3454780" y="65744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6" y="5372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6" y="16339"/>
                  </a:moveTo>
                  <a:lnTo>
                    <a:pt x="0" y="21468"/>
                  </a:lnTo>
                  <a:lnTo>
                    <a:pt x="1117" y="16472"/>
                  </a:lnTo>
                  <a:lnTo>
                    <a:pt x="1066" y="1633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3454847" y="65743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5" y="5313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1" y="16490"/>
                  </a:moveTo>
                  <a:lnTo>
                    <a:pt x="0" y="21547"/>
                  </a:lnTo>
                  <a:lnTo>
                    <a:pt x="1102" y="16623"/>
                  </a:lnTo>
                  <a:lnTo>
                    <a:pt x="1051" y="1649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3454903" y="65743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399" y="5262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38" y="16618"/>
                  </a:moveTo>
                  <a:lnTo>
                    <a:pt x="0" y="21613"/>
                  </a:lnTo>
                  <a:lnTo>
                    <a:pt x="1089" y="16751"/>
                  </a:lnTo>
                  <a:lnTo>
                    <a:pt x="1038" y="166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3454969" y="65743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428" y="5202"/>
                  </a:lnTo>
                  <a:lnTo>
                    <a:pt x="4588" y="0"/>
                  </a:lnTo>
                  <a:close/>
                </a:path>
                <a:path w="5079" h="22225">
                  <a:moveTo>
                    <a:pt x="1023" y="16771"/>
                  </a:moveTo>
                  <a:lnTo>
                    <a:pt x="0" y="21691"/>
                  </a:lnTo>
                  <a:lnTo>
                    <a:pt x="1074" y="16904"/>
                  </a:lnTo>
                  <a:lnTo>
                    <a:pt x="1023" y="1677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3455027" y="6574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453" y="5150"/>
                  </a:lnTo>
                  <a:lnTo>
                    <a:pt x="4602" y="0"/>
                  </a:lnTo>
                  <a:close/>
                </a:path>
                <a:path w="5079" h="22225">
                  <a:moveTo>
                    <a:pt x="1009" y="16903"/>
                  </a:moveTo>
                  <a:lnTo>
                    <a:pt x="0" y="21760"/>
                  </a:lnTo>
                  <a:lnTo>
                    <a:pt x="1060" y="17036"/>
                  </a:lnTo>
                  <a:lnTo>
                    <a:pt x="1009" y="1690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3455094" y="65743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2" y="5090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4" y="17056"/>
                  </a:moveTo>
                  <a:lnTo>
                    <a:pt x="0" y="21839"/>
                  </a:lnTo>
                  <a:lnTo>
                    <a:pt x="1045" y="17189"/>
                  </a:lnTo>
                  <a:lnTo>
                    <a:pt x="994" y="1705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3455149" y="65742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2" y="0"/>
                  </a:moveTo>
                  <a:lnTo>
                    <a:pt x="4550" y="35"/>
                  </a:lnTo>
                  <a:lnTo>
                    <a:pt x="3506" y="5056"/>
                  </a:lnTo>
                  <a:lnTo>
                    <a:pt x="3681" y="4910"/>
                  </a:lnTo>
                  <a:lnTo>
                    <a:pt x="4702" y="0"/>
                  </a:lnTo>
                  <a:close/>
                </a:path>
                <a:path w="5079" h="22225">
                  <a:moveTo>
                    <a:pt x="981" y="17199"/>
                  </a:moveTo>
                  <a:lnTo>
                    <a:pt x="0" y="21921"/>
                  </a:lnTo>
                  <a:lnTo>
                    <a:pt x="1093" y="17360"/>
                  </a:lnTo>
                  <a:lnTo>
                    <a:pt x="981" y="17199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3455282" y="657424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2" y="35"/>
                  </a:lnTo>
                  <a:lnTo>
                    <a:pt x="3563" y="4935"/>
                  </a:lnTo>
                  <a:lnTo>
                    <a:pt x="3739" y="4790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0" y="17410"/>
                  </a:moveTo>
                  <a:lnTo>
                    <a:pt x="0" y="22078"/>
                  </a:lnTo>
                  <a:lnTo>
                    <a:pt x="1087" y="17545"/>
                  </a:lnTo>
                  <a:lnTo>
                    <a:pt x="970" y="1741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3455403" y="65741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50"/>
                  </a:lnTo>
                  <a:lnTo>
                    <a:pt x="190" y="22415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63"/>
                  </a:lnTo>
                  <a:lnTo>
                    <a:pt x="3606" y="4851"/>
                  </a:lnTo>
                  <a:lnTo>
                    <a:pt x="3784" y="4724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3455585" y="65741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688" y="4679"/>
                  </a:lnTo>
                  <a:lnTo>
                    <a:pt x="4740" y="0"/>
                  </a:lnTo>
                  <a:close/>
                </a:path>
                <a:path w="5079" h="22859">
                  <a:moveTo>
                    <a:pt x="957" y="17817"/>
                  </a:moveTo>
                  <a:lnTo>
                    <a:pt x="0" y="22420"/>
                  </a:lnTo>
                  <a:lnTo>
                    <a:pt x="1020" y="1789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3455651" y="65741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2" y="4640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4" y="17910"/>
                  </a:moveTo>
                  <a:lnTo>
                    <a:pt x="0" y="22499"/>
                  </a:lnTo>
                  <a:lnTo>
                    <a:pt x="1017" y="1798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3455718" y="65741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2" y="0"/>
                  </a:moveTo>
                  <a:lnTo>
                    <a:pt x="3737" y="4602"/>
                  </a:lnTo>
                  <a:lnTo>
                    <a:pt x="4772" y="0"/>
                  </a:lnTo>
                  <a:close/>
                </a:path>
                <a:path w="5079" h="22859">
                  <a:moveTo>
                    <a:pt x="951" y="18003"/>
                  </a:moveTo>
                  <a:lnTo>
                    <a:pt x="0" y="22577"/>
                  </a:lnTo>
                  <a:lnTo>
                    <a:pt x="1014" y="1807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3455774" y="657412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3757" y="4570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948" y="18082"/>
                  </a:moveTo>
                  <a:lnTo>
                    <a:pt x="0" y="22644"/>
                  </a:lnTo>
                  <a:lnTo>
                    <a:pt x="1012" y="1815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3455842" y="65741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3" y="0"/>
                  </a:moveTo>
                  <a:lnTo>
                    <a:pt x="3782" y="4532"/>
                  </a:lnTo>
                  <a:lnTo>
                    <a:pt x="4803" y="0"/>
                  </a:lnTo>
                  <a:close/>
                </a:path>
                <a:path w="5079" h="22859">
                  <a:moveTo>
                    <a:pt x="945" y="18180"/>
                  </a:moveTo>
                  <a:lnTo>
                    <a:pt x="0" y="22728"/>
                  </a:lnTo>
                  <a:lnTo>
                    <a:pt x="1008" y="1825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3455898" y="6574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7" y="0"/>
                  </a:moveTo>
                  <a:lnTo>
                    <a:pt x="4734" y="38"/>
                  </a:lnTo>
                  <a:lnTo>
                    <a:pt x="3803" y="4519"/>
                  </a:lnTo>
                  <a:lnTo>
                    <a:pt x="3965" y="4436"/>
                  </a:lnTo>
                  <a:lnTo>
                    <a:pt x="4887" y="0"/>
                  </a:lnTo>
                  <a:close/>
                </a:path>
                <a:path w="5079" h="23495">
                  <a:moveTo>
                    <a:pt x="942" y="18277"/>
                  </a:moveTo>
                  <a:lnTo>
                    <a:pt x="0" y="22812"/>
                  </a:lnTo>
                  <a:lnTo>
                    <a:pt x="1059" y="18412"/>
                  </a:lnTo>
                  <a:lnTo>
                    <a:pt x="942" y="1827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3456020" y="65740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843" y="4457"/>
                  </a:lnTo>
                  <a:lnTo>
                    <a:pt x="4848" y="0"/>
                  </a:lnTo>
                  <a:close/>
                </a:path>
                <a:path w="5079" h="23495">
                  <a:moveTo>
                    <a:pt x="937" y="18434"/>
                  </a:moveTo>
                  <a:lnTo>
                    <a:pt x="0" y="22943"/>
                  </a:lnTo>
                  <a:lnTo>
                    <a:pt x="1001" y="1850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3456087" y="65740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3861" y="4450"/>
                  </a:lnTo>
                  <a:lnTo>
                    <a:pt x="4865" y="0"/>
                  </a:lnTo>
                  <a:close/>
                </a:path>
                <a:path w="5079" h="23495">
                  <a:moveTo>
                    <a:pt x="934" y="18528"/>
                  </a:moveTo>
                  <a:lnTo>
                    <a:pt x="0" y="23023"/>
                  </a:lnTo>
                  <a:lnTo>
                    <a:pt x="998" y="1860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3456142" y="65740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3876" y="4444"/>
                  </a:lnTo>
                  <a:lnTo>
                    <a:pt x="4879" y="0"/>
                  </a:lnTo>
                  <a:close/>
                </a:path>
                <a:path w="5079" h="23495">
                  <a:moveTo>
                    <a:pt x="932" y="18608"/>
                  </a:moveTo>
                  <a:lnTo>
                    <a:pt x="0" y="23091"/>
                  </a:lnTo>
                  <a:lnTo>
                    <a:pt x="995" y="186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3456209" y="65739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3894" y="4437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9" y="18703"/>
                  </a:moveTo>
                  <a:lnTo>
                    <a:pt x="0" y="23172"/>
                  </a:lnTo>
                  <a:lnTo>
                    <a:pt x="992" y="187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3456278" y="65739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3" y="0"/>
                  </a:moveTo>
                  <a:lnTo>
                    <a:pt x="3913" y="4429"/>
                  </a:lnTo>
                  <a:lnTo>
                    <a:pt x="4913" y="0"/>
                  </a:lnTo>
                  <a:close/>
                </a:path>
                <a:path w="5079" h="23495">
                  <a:moveTo>
                    <a:pt x="925" y="18802"/>
                  </a:moveTo>
                  <a:lnTo>
                    <a:pt x="0" y="23255"/>
                  </a:lnTo>
                  <a:lnTo>
                    <a:pt x="988" y="188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3456333" y="65739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7" y="0"/>
                  </a:moveTo>
                  <a:lnTo>
                    <a:pt x="4844" y="38"/>
                  </a:lnTo>
                  <a:lnTo>
                    <a:pt x="3929" y="4441"/>
                  </a:lnTo>
                  <a:lnTo>
                    <a:pt x="4084" y="4389"/>
                  </a:lnTo>
                  <a:lnTo>
                    <a:pt x="4997" y="0"/>
                  </a:lnTo>
                  <a:close/>
                </a:path>
                <a:path w="5079" h="23495">
                  <a:moveTo>
                    <a:pt x="922" y="18901"/>
                  </a:moveTo>
                  <a:lnTo>
                    <a:pt x="0" y="23340"/>
                  </a:lnTo>
                  <a:lnTo>
                    <a:pt x="1038" y="19041"/>
                  </a:lnTo>
                  <a:lnTo>
                    <a:pt x="922" y="18901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3456456" y="65739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3962" y="4410"/>
                  </a:lnTo>
                  <a:lnTo>
                    <a:pt x="4958" y="0"/>
                  </a:lnTo>
                  <a:close/>
                </a:path>
                <a:path w="5079" h="24129">
                  <a:moveTo>
                    <a:pt x="916" y="19063"/>
                  </a:moveTo>
                  <a:lnTo>
                    <a:pt x="0" y="23470"/>
                  </a:lnTo>
                  <a:lnTo>
                    <a:pt x="979" y="1913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3456522" y="65738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5" y="0"/>
                  </a:moveTo>
                  <a:lnTo>
                    <a:pt x="3980" y="4403"/>
                  </a:lnTo>
                  <a:lnTo>
                    <a:pt x="4975" y="0"/>
                  </a:lnTo>
                  <a:close/>
                </a:path>
                <a:path w="5079" h="24129">
                  <a:moveTo>
                    <a:pt x="912" y="19159"/>
                  </a:moveTo>
                  <a:lnTo>
                    <a:pt x="0" y="23551"/>
                  </a:lnTo>
                  <a:lnTo>
                    <a:pt x="975" y="1923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3456578" y="6573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9" y="0"/>
                  </a:moveTo>
                  <a:lnTo>
                    <a:pt x="3996" y="4397"/>
                  </a:lnTo>
                  <a:lnTo>
                    <a:pt x="4989" y="0"/>
                  </a:lnTo>
                  <a:close/>
                </a:path>
                <a:path w="5079" h="24129">
                  <a:moveTo>
                    <a:pt x="909" y="19241"/>
                  </a:moveTo>
                  <a:lnTo>
                    <a:pt x="0" y="23618"/>
                  </a:lnTo>
                  <a:lnTo>
                    <a:pt x="972" y="1931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3456647" y="65738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5" y="4389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6" y="19342"/>
                  </a:moveTo>
                  <a:lnTo>
                    <a:pt x="0" y="23702"/>
                  </a:lnTo>
                  <a:lnTo>
                    <a:pt x="969" y="1941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3456702" y="65738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0" y="0"/>
                  </a:moveTo>
                  <a:lnTo>
                    <a:pt x="4030" y="4383"/>
                  </a:lnTo>
                  <a:lnTo>
                    <a:pt x="5020" y="0"/>
                  </a:lnTo>
                  <a:close/>
                </a:path>
                <a:path w="5079" h="24129">
                  <a:moveTo>
                    <a:pt x="903" y="19424"/>
                  </a:moveTo>
                  <a:lnTo>
                    <a:pt x="0" y="23769"/>
                  </a:lnTo>
                  <a:lnTo>
                    <a:pt x="966" y="1950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3456769" y="65738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8" y="4376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899" y="19520"/>
                  </a:moveTo>
                  <a:lnTo>
                    <a:pt x="0" y="23849"/>
                  </a:lnTo>
                  <a:lnTo>
                    <a:pt x="962" y="1959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3456835" y="65737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3" y="0"/>
                  </a:moveTo>
                  <a:lnTo>
                    <a:pt x="4066" y="4369"/>
                  </a:lnTo>
                  <a:lnTo>
                    <a:pt x="5053" y="0"/>
                  </a:lnTo>
                  <a:close/>
                </a:path>
                <a:path w="5079" h="24129">
                  <a:moveTo>
                    <a:pt x="896" y="19618"/>
                  </a:moveTo>
                  <a:lnTo>
                    <a:pt x="0" y="23930"/>
                  </a:lnTo>
                  <a:lnTo>
                    <a:pt x="959" y="19694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3456891" y="65737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82" y="4362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3" y="19700"/>
                  </a:moveTo>
                  <a:lnTo>
                    <a:pt x="0" y="23998"/>
                  </a:lnTo>
                  <a:lnTo>
                    <a:pt x="956" y="19776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3456957" y="65737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4" y="0"/>
                  </a:moveTo>
                  <a:lnTo>
                    <a:pt x="4100" y="4355"/>
                  </a:lnTo>
                  <a:lnTo>
                    <a:pt x="5084" y="0"/>
                  </a:lnTo>
                  <a:close/>
                </a:path>
                <a:path w="5079" h="24765">
                  <a:moveTo>
                    <a:pt x="890" y="19797"/>
                  </a:moveTo>
                  <a:lnTo>
                    <a:pt x="0" y="24078"/>
                  </a:lnTo>
                  <a:lnTo>
                    <a:pt x="955" y="198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3457015" y="657371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9" y="0"/>
                  </a:moveTo>
                  <a:lnTo>
                    <a:pt x="5016" y="38"/>
                  </a:lnTo>
                  <a:lnTo>
                    <a:pt x="4116" y="4367"/>
                  </a:lnTo>
                  <a:lnTo>
                    <a:pt x="4269" y="4328"/>
                  </a:lnTo>
                  <a:lnTo>
                    <a:pt x="5169" y="0"/>
                  </a:lnTo>
                  <a:close/>
                </a:path>
                <a:path w="5714" h="24765">
                  <a:moveTo>
                    <a:pt x="888" y="19893"/>
                  </a:moveTo>
                  <a:lnTo>
                    <a:pt x="0" y="24166"/>
                  </a:lnTo>
                  <a:lnTo>
                    <a:pt x="1016" y="19972"/>
                  </a:lnTo>
                  <a:lnTo>
                    <a:pt x="888" y="1989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3457138" y="65736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9" y="0"/>
                  </a:moveTo>
                  <a:lnTo>
                    <a:pt x="5046" y="38"/>
                  </a:lnTo>
                  <a:lnTo>
                    <a:pt x="4147" y="4367"/>
                  </a:lnTo>
                  <a:lnTo>
                    <a:pt x="4292" y="4364"/>
                  </a:lnTo>
                  <a:lnTo>
                    <a:pt x="5199" y="0"/>
                  </a:lnTo>
                  <a:close/>
                </a:path>
                <a:path w="5714" h="24765">
                  <a:moveTo>
                    <a:pt x="894" y="20011"/>
                  </a:moveTo>
                  <a:lnTo>
                    <a:pt x="0" y="24314"/>
                  </a:lnTo>
                  <a:lnTo>
                    <a:pt x="1023" y="20090"/>
                  </a:lnTo>
                  <a:lnTo>
                    <a:pt x="894" y="2001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3457260" y="657365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0" y="0"/>
                  </a:moveTo>
                  <a:lnTo>
                    <a:pt x="4170" y="4385"/>
                  </a:lnTo>
                  <a:lnTo>
                    <a:pt x="5160" y="0"/>
                  </a:lnTo>
                  <a:close/>
                </a:path>
                <a:path w="5714" h="24765">
                  <a:moveTo>
                    <a:pt x="900" y="20111"/>
                  </a:moveTo>
                  <a:lnTo>
                    <a:pt x="0" y="24443"/>
                  </a:lnTo>
                  <a:lnTo>
                    <a:pt x="970" y="2015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3457321" y="65736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41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52" y="24561"/>
                  </a:lnTo>
                  <a:lnTo>
                    <a:pt x="1041" y="20281"/>
                  </a:lnTo>
                  <a:close/>
                </a:path>
                <a:path w="5714" h="24765">
                  <a:moveTo>
                    <a:pt x="5257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43" y="4419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3457469" y="65735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8" y="4441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2" y="20294"/>
                  </a:moveTo>
                  <a:lnTo>
                    <a:pt x="0" y="24586"/>
                  </a:lnTo>
                  <a:lnTo>
                    <a:pt x="962" y="20337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3457542" y="65735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4" y="4461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89" y="20358"/>
                  </a:moveTo>
                  <a:lnTo>
                    <a:pt x="0" y="24636"/>
                  </a:lnTo>
                  <a:lnTo>
                    <a:pt x="959" y="2040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3457604" y="6573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199" y="4456"/>
                  </a:lnTo>
                  <a:lnTo>
                    <a:pt x="5202" y="11"/>
                  </a:lnTo>
                  <a:close/>
                </a:path>
                <a:path w="5714" h="24765">
                  <a:moveTo>
                    <a:pt x="886" y="20391"/>
                  </a:moveTo>
                  <a:lnTo>
                    <a:pt x="0" y="24657"/>
                  </a:lnTo>
                  <a:lnTo>
                    <a:pt x="956" y="2043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3457676" y="657359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03" y="20497"/>
                  </a:moveTo>
                  <a:lnTo>
                    <a:pt x="876" y="20421"/>
                  </a:lnTo>
                  <a:lnTo>
                    <a:pt x="0" y="24676"/>
                  </a:lnTo>
                  <a:lnTo>
                    <a:pt x="127" y="24726"/>
                  </a:lnTo>
                  <a:lnTo>
                    <a:pt x="1003" y="20497"/>
                  </a:lnTo>
                  <a:close/>
                </a:path>
                <a:path w="5714" h="24765">
                  <a:moveTo>
                    <a:pt x="5257" y="25"/>
                  </a:moveTo>
                  <a:lnTo>
                    <a:pt x="5118" y="0"/>
                  </a:lnTo>
                  <a:lnTo>
                    <a:pt x="4203" y="4432"/>
                  </a:lnTo>
                  <a:lnTo>
                    <a:pt x="4343" y="4432"/>
                  </a:lnTo>
                  <a:lnTo>
                    <a:pt x="5257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3457810" y="65736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8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8" y="20467"/>
                  </a:moveTo>
                  <a:lnTo>
                    <a:pt x="0" y="24693"/>
                  </a:lnTo>
                  <a:lnTo>
                    <a:pt x="948" y="2050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3457874" y="65736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7" y="4392"/>
                  </a:moveTo>
                  <a:lnTo>
                    <a:pt x="4220" y="4400"/>
                  </a:lnTo>
                  <a:lnTo>
                    <a:pt x="4364" y="4408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2" y="4392"/>
                  </a:lnTo>
                  <a:lnTo>
                    <a:pt x="4367" y="4392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6" y="20488"/>
                  </a:moveTo>
                  <a:lnTo>
                    <a:pt x="0" y="24702"/>
                  </a:lnTo>
                  <a:lnTo>
                    <a:pt x="133" y="24754"/>
                  </a:lnTo>
                  <a:lnTo>
                    <a:pt x="1004" y="20567"/>
                  </a:lnTo>
                  <a:lnTo>
                    <a:pt x="876" y="20488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3458020" y="6573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5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0" y="20537"/>
                  </a:moveTo>
                  <a:lnTo>
                    <a:pt x="0" y="24722"/>
                  </a:lnTo>
                  <a:lnTo>
                    <a:pt x="944" y="20560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3458081" y="657368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9"/>
                  </a:lnTo>
                  <a:lnTo>
                    <a:pt x="4378" y="4367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2"/>
                  </a:moveTo>
                  <a:lnTo>
                    <a:pt x="0" y="24731"/>
                  </a:lnTo>
                  <a:lnTo>
                    <a:pt x="133" y="24784"/>
                  </a:lnTo>
                  <a:lnTo>
                    <a:pt x="1009" y="20573"/>
                  </a:lnTo>
                  <a:lnTo>
                    <a:pt x="870" y="2054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3458215" y="65737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39"/>
                  </a:moveTo>
                  <a:lnTo>
                    <a:pt x="0" y="24750"/>
                  </a:lnTo>
                  <a:lnTo>
                    <a:pt x="950" y="20556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3458288" y="657374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8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38"/>
                  </a:moveTo>
                  <a:lnTo>
                    <a:pt x="0" y="24761"/>
                  </a:lnTo>
                  <a:lnTo>
                    <a:pt x="953" y="2055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3458351" y="65737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1" y="4272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80" y="20537"/>
                  </a:moveTo>
                  <a:lnTo>
                    <a:pt x="0" y="24770"/>
                  </a:lnTo>
                  <a:lnTo>
                    <a:pt x="955" y="2055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3458424" y="65737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4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2" y="20535"/>
                  </a:moveTo>
                  <a:lnTo>
                    <a:pt x="0" y="24780"/>
                  </a:lnTo>
                  <a:lnTo>
                    <a:pt x="957" y="2055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3458485" y="65737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2" y="4238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4" y="20534"/>
                  </a:moveTo>
                  <a:lnTo>
                    <a:pt x="0" y="24789"/>
                  </a:lnTo>
                  <a:lnTo>
                    <a:pt x="960" y="20550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3458558" y="65738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2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7" y="20532"/>
                  </a:moveTo>
                  <a:lnTo>
                    <a:pt x="0" y="24799"/>
                  </a:lnTo>
                  <a:lnTo>
                    <a:pt x="962" y="2054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3458631" y="6573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1"/>
                  </a:moveTo>
                  <a:lnTo>
                    <a:pt x="0" y="24810"/>
                  </a:lnTo>
                  <a:lnTo>
                    <a:pt x="964" y="2054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3458692" y="65738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9" y="4283"/>
                  </a:lnTo>
                  <a:lnTo>
                    <a:pt x="4407" y="4313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1" y="20529"/>
                  </a:moveTo>
                  <a:lnTo>
                    <a:pt x="0" y="24818"/>
                  </a:lnTo>
                  <a:lnTo>
                    <a:pt x="133" y="24871"/>
                  </a:lnTo>
                  <a:lnTo>
                    <a:pt x="1030" y="20560"/>
                  </a:lnTo>
                  <a:lnTo>
                    <a:pt x="891" y="2052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3458828" y="65738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2"/>
                  </a:lnTo>
                  <a:lnTo>
                    <a:pt x="4349" y="4296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6"/>
                  </a:moveTo>
                  <a:lnTo>
                    <a:pt x="0" y="24838"/>
                  </a:lnTo>
                  <a:lnTo>
                    <a:pt x="971" y="2054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3458901" y="65738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2" y="4294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5"/>
                  </a:moveTo>
                  <a:lnTo>
                    <a:pt x="0" y="24848"/>
                  </a:lnTo>
                  <a:lnTo>
                    <a:pt x="974" y="20542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3458963" y="65739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8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3"/>
                  </a:moveTo>
                  <a:lnTo>
                    <a:pt x="0" y="24857"/>
                  </a:lnTo>
                  <a:lnTo>
                    <a:pt x="976" y="2054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3459035" y="657392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1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3" y="20522"/>
                  </a:moveTo>
                  <a:lnTo>
                    <a:pt x="0" y="24867"/>
                  </a:lnTo>
                  <a:lnTo>
                    <a:pt x="978" y="2053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3459108" y="657394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9" y="4289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0"/>
                  </a:moveTo>
                  <a:lnTo>
                    <a:pt x="0" y="24878"/>
                  </a:lnTo>
                  <a:lnTo>
                    <a:pt x="981" y="2053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3459174" y="65739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7" y="4287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3" y="20519"/>
                  </a:moveTo>
                  <a:lnTo>
                    <a:pt x="0" y="24865"/>
                  </a:lnTo>
                  <a:lnTo>
                    <a:pt x="978" y="2053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3459257" y="657398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2" y="4285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17"/>
                  </a:moveTo>
                  <a:lnTo>
                    <a:pt x="0" y="24841"/>
                  </a:lnTo>
                  <a:lnTo>
                    <a:pt x="974" y="2053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3459324" y="65739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8" y="4284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4" y="20516"/>
                  </a:moveTo>
                  <a:lnTo>
                    <a:pt x="0" y="24821"/>
                  </a:lnTo>
                  <a:lnTo>
                    <a:pt x="970" y="2053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3459404" y="65740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2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90" y="20515"/>
                  </a:moveTo>
                  <a:lnTo>
                    <a:pt x="0" y="24797"/>
                  </a:lnTo>
                  <a:lnTo>
                    <a:pt x="965" y="2053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3459471" y="65740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319" y="3998"/>
                  </a:lnTo>
                  <a:lnTo>
                    <a:pt x="4340" y="428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6" y="20513"/>
                  </a:moveTo>
                  <a:lnTo>
                    <a:pt x="0" y="24777"/>
                  </a:lnTo>
                  <a:lnTo>
                    <a:pt x="961" y="2053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3459551" y="65740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5" y="4278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1" y="20512"/>
                  </a:moveTo>
                  <a:lnTo>
                    <a:pt x="0" y="24753"/>
                  </a:lnTo>
                  <a:lnTo>
                    <a:pt x="957" y="2052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3459618" y="657406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4"/>
                  </a:lnTo>
                  <a:lnTo>
                    <a:pt x="4331" y="4277"/>
                  </a:lnTo>
                  <a:lnTo>
                    <a:pt x="5217" y="18"/>
                  </a:lnTo>
                  <a:close/>
                </a:path>
                <a:path w="5714" h="24765">
                  <a:moveTo>
                    <a:pt x="877" y="20510"/>
                  </a:moveTo>
                  <a:lnTo>
                    <a:pt x="0" y="24733"/>
                  </a:lnTo>
                  <a:lnTo>
                    <a:pt x="953" y="20527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3459701" y="65740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2" y="20509"/>
                  </a:moveTo>
                  <a:lnTo>
                    <a:pt x="0" y="24708"/>
                  </a:lnTo>
                  <a:lnTo>
                    <a:pt x="948" y="2052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3459781" y="65741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8" y="20507"/>
                  </a:moveTo>
                  <a:lnTo>
                    <a:pt x="0" y="24684"/>
                  </a:lnTo>
                  <a:lnTo>
                    <a:pt x="943" y="2052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3459848" y="657411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5"/>
                  </a:lnTo>
                  <a:lnTo>
                    <a:pt x="5200" y="27"/>
                  </a:lnTo>
                  <a:close/>
                </a:path>
                <a:path w="5714" h="24765">
                  <a:moveTo>
                    <a:pt x="864" y="20506"/>
                  </a:moveTo>
                  <a:lnTo>
                    <a:pt x="0" y="24664"/>
                  </a:lnTo>
                  <a:lnTo>
                    <a:pt x="939" y="2052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3459927" y="657414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8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9" y="20495"/>
                  </a:moveTo>
                  <a:lnTo>
                    <a:pt x="0" y="24631"/>
                  </a:lnTo>
                  <a:lnTo>
                    <a:pt x="935" y="2051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3459995" y="657418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9"/>
                  </a:lnTo>
                  <a:lnTo>
                    <a:pt x="4295" y="4298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5" y="20465"/>
                  </a:moveTo>
                  <a:lnTo>
                    <a:pt x="0" y="24582"/>
                  </a:lnTo>
                  <a:lnTo>
                    <a:pt x="931" y="204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3460075" y="657424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7"/>
                  </a:lnTo>
                  <a:lnTo>
                    <a:pt x="4286" y="4285"/>
                  </a:lnTo>
                  <a:lnTo>
                    <a:pt x="5166" y="52"/>
                  </a:lnTo>
                  <a:close/>
                </a:path>
                <a:path w="5714" h="24765">
                  <a:moveTo>
                    <a:pt x="851" y="20429"/>
                  </a:moveTo>
                  <a:lnTo>
                    <a:pt x="0" y="24524"/>
                  </a:lnTo>
                  <a:lnTo>
                    <a:pt x="926" y="2044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3460144" y="65742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310" y="3741"/>
                  </a:lnTo>
                  <a:lnTo>
                    <a:pt x="4278" y="4275"/>
                  </a:lnTo>
                  <a:lnTo>
                    <a:pt x="5155" y="52"/>
                  </a:lnTo>
                  <a:close/>
                </a:path>
                <a:path w="5714" h="24765">
                  <a:moveTo>
                    <a:pt x="847" y="20398"/>
                  </a:moveTo>
                  <a:lnTo>
                    <a:pt x="0" y="24473"/>
                  </a:lnTo>
                  <a:lnTo>
                    <a:pt x="922" y="2041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3460224" y="65743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8"/>
                  </a:lnTo>
                  <a:lnTo>
                    <a:pt x="4268" y="4262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2" y="20362"/>
                  </a:moveTo>
                  <a:lnTo>
                    <a:pt x="0" y="24414"/>
                  </a:lnTo>
                  <a:lnTo>
                    <a:pt x="917" y="2037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3460292" y="657438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5" y="0"/>
                  </a:moveTo>
                  <a:lnTo>
                    <a:pt x="4307" y="3644"/>
                  </a:lnTo>
                  <a:lnTo>
                    <a:pt x="4260" y="4252"/>
                  </a:lnTo>
                  <a:lnTo>
                    <a:pt x="5133" y="52"/>
                  </a:lnTo>
                  <a:close/>
                </a:path>
                <a:path w="5714" h="24765">
                  <a:moveTo>
                    <a:pt x="838" y="20331"/>
                  </a:moveTo>
                  <a:lnTo>
                    <a:pt x="0" y="24366"/>
                  </a:lnTo>
                  <a:lnTo>
                    <a:pt x="914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3460372" y="657443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91"/>
                  </a:lnTo>
                  <a:lnTo>
                    <a:pt x="4250" y="4240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4" y="20296"/>
                  </a:moveTo>
                  <a:lnTo>
                    <a:pt x="0" y="24307"/>
                  </a:lnTo>
                  <a:lnTo>
                    <a:pt x="909" y="203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3460451" y="657448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9"/>
                  </a:lnTo>
                  <a:lnTo>
                    <a:pt x="4241" y="4227"/>
                  </a:lnTo>
                  <a:lnTo>
                    <a:pt x="5109" y="52"/>
                  </a:lnTo>
                  <a:close/>
                </a:path>
                <a:path w="5714" h="24765">
                  <a:moveTo>
                    <a:pt x="829" y="20260"/>
                  </a:moveTo>
                  <a:lnTo>
                    <a:pt x="0" y="24249"/>
                  </a:lnTo>
                  <a:lnTo>
                    <a:pt x="904" y="202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3460519" y="657453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1" y="0"/>
                  </a:moveTo>
                  <a:lnTo>
                    <a:pt x="4304" y="3494"/>
                  </a:lnTo>
                  <a:lnTo>
                    <a:pt x="4233" y="4217"/>
                  </a:lnTo>
                  <a:lnTo>
                    <a:pt x="5099" y="52"/>
                  </a:lnTo>
                  <a:close/>
                </a:path>
                <a:path w="5714" h="24765">
                  <a:moveTo>
                    <a:pt x="825" y="20230"/>
                  </a:moveTo>
                  <a:lnTo>
                    <a:pt x="0" y="24200"/>
                  </a:lnTo>
                  <a:lnTo>
                    <a:pt x="900" y="2024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3460599" y="657458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19" y="0"/>
                  </a:moveTo>
                  <a:lnTo>
                    <a:pt x="4303" y="3442"/>
                  </a:lnTo>
                  <a:lnTo>
                    <a:pt x="4223" y="4205"/>
                  </a:lnTo>
                  <a:lnTo>
                    <a:pt x="5087" y="52"/>
                  </a:lnTo>
                  <a:close/>
                </a:path>
                <a:path w="5714" h="24765">
                  <a:moveTo>
                    <a:pt x="820" y="20194"/>
                  </a:moveTo>
                  <a:lnTo>
                    <a:pt x="0" y="24142"/>
                  </a:lnTo>
                  <a:lnTo>
                    <a:pt x="896" y="2021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3460668" y="65746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6"/>
                  </a:lnTo>
                  <a:lnTo>
                    <a:pt x="4215" y="4194"/>
                  </a:lnTo>
                  <a:lnTo>
                    <a:pt x="5076" y="52"/>
                  </a:lnTo>
                  <a:close/>
                </a:path>
                <a:path w="5079" h="24129">
                  <a:moveTo>
                    <a:pt x="816" y="20162"/>
                  </a:moveTo>
                  <a:lnTo>
                    <a:pt x="0" y="24091"/>
                  </a:lnTo>
                  <a:lnTo>
                    <a:pt x="892" y="201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3460748" y="65746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6" y="0"/>
                  </a:moveTo>
                  <a:lnTo>
                    <a:pt x="4301" y="3343"/>
                  </a:lnTo>
                  <a:lnTo>
                    <a:pt x="4205" y="4182"/>
                  </a:lnTo>
                  <a:lnTo>
                    <a:pt x="5064" y="52"/>
                  </a:lnTo>
                  <a:close/>
                </a:path>
                <a:path w="5079" h="24129">
                  <a:moveTo>
                    <a:pt x="812" y="20126"/>
                  </a:moveTo>
                  <a:lnTo>
                    <a:pt x="0" y="24033"/>
                  </a:lnTo>
                  <a:lnTo>
                    <a:pt x="887" y="2014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3460816" y="65747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6" y="0"/>
                  </a:moveTo>
                  <a:lnTo>
                    <a:pt x="4300" y="3299"/>
                  </a:lnTo>
                  <a:lnTo>
                    <a:pt x="4197" y="4171"/>
                  </a:lnTo>
                  <a:lnTo>
                    <a:pt x="5054" y="52"/>
                  </a:lnTo>
                  <a:close/>
                </a:path>
                <a:path w="5079" h="24129">
                  <a:moveTo>
                    <a:pt x="808" y="20096"/>
                  </a:moveTo>
                  <a:lnTo>
                    <a:pt x="0" y="23984"/>
                  </a:lnTo>
                  <a:lnTo>
                    <a:pt x="883" y="2011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3460896" y="65747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4299" y="3246"/>
                  </a:lnTo>
                  <a:lnTo>
                    <a:pt x="4188" y="4159"/>
                  </a:lnTo>
                  <a:lnTo>
                    <a:pt x="5042" y="52"/>
                  </a:lnTo>
                  <a:close/>
                </a:path>
                <a:path w="5079" h="24129">
                  <a:moveTo>
                    <a:pt x="882" y="20061"/>
                  </a:moveTo>
                  <a:lnTo>
                    <a:pt x="0" y="23926"/>
                  </a:lnTo>
                  <a:lnTo>
                    <a:pt x="882" y="20061"/>
                  </a:lnTo>
                  <a:close/>
                </a:path>
                <a:path w="5079" h="24129">
                  <a:moveTo>
                    <a:pt x="808" y="20061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3460963" y="65748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4" y="0"/>
                  </a:moveTo>
                  <a:lnTo>
                    <a:pt x="4298" y="3202"/>
                  </a:lnTo>
                  <a:lnTo>
                    <a:pt x="4180" y="4149"/>
                  </a:lnTo>
                  <a:lnTo>
                    <a:pt x="5032" y="52"/>
                  </a:lnTo>
                  <a:close/>
                </a:path>
                <a:path w="5079" h="24129">
                  <a:moveTo>
                    <a:pt x="895" y="19950"/>
                  </a:moveTo>
                  <a:lnTo>
                    <a:pt x="0" y="23877"/>
                  </a:lnTo>
                  <a:lnTo>
                    <a:pt x="895" y="1995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3461043" y="65748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2" y="0"/>
                  </a:moveTo>
                  <a:lnTo>
                    <a:pt x="4297" y="3149"/>
                  </a:lnTo>
                  <a:lnTo>
                    <a:pt x="4170" y="4136"/>
                  </a:lnTo>
                  <a:lnTo>
                    <a:pt x="5019" y="52"/>
                  </a:lnTo>
                  <a:close/>
                </a:path>
                <a:path w="5079" h="24129">
                  <a:moveTo>
                    <a:pt x="901" y="19860"/>
                  </a:moveTo>
                  <a:lnTo>
                    <a:pt x="0" y="23819"/>
                  </a:lnTo>
                  <a:lnTo>
                    <a:pt x="901" y="19860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3461125" y="65749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9" y="0"/>
                  </a:moveTo>
                  <a:lnTo>
                    <a:pt x="4094" y="4086"/>
                  </a:lnTo>
                  <a:lnTo>
                    <a:pt x="5007" y="52"/>
                  </a:lnTo>
                  <a:close/>
                </a:path>
                <a:path w="5079" h="24129">
                  <a:moveTo>
                    <a:pt x="908" y="19767"/>
                  </a:moveTo>
                  <a:lnTo>
                    <a:pt x="800" y="19910"/>
                  </a:lnTo>
                  <a:lnTo>
                    <a:pt x="0" y="23759"/>
                  </a:lnTo>
                  <a:lnTo>
                    <a:pt x="908" y="1976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3461192" y="65749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9" y="0"/>
                  </a:moveTo>
                  <a:lnTo>
                    <a:pt x="4075" y="4105"/>
                  </a:lnTo>
                  <a:lnTo>
                    <a:pt x="4997" y="52"/>
                  </a:lnTo>
                  <a:close/>
                </a:path>
                <a:path w="5079" h="24129">
                  <a:moveTo>
                    <a:pt x="914" y="19692"/>
                  </a:moveTo>
                  <a:lnTo>
                    <a:pt x="799" y="19866"/>
                  </a:lnTo>
                  <a:lnTo>
                    <a:pt x="0" y="23710"/>
                  </a:lnTo>
                  <a:lnTo>
                    <a:pt x="914" y="1969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3461272" y="65750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057" y="4133"/>
                  </a:lnTo>
                  <a:lnTo>
                    <a:pt x="4985" y="52"/>
                  </a:lnTo>
                  <a:close/>
                </a:path>
                <a:path w="5079" h="24129">
                  <a:moveTo>
                    <a:pt x="920" y="19602"/>
                  </a:moveTo>
                  <a:lnTo>
                    <a:pt x="798" y="19813"/>
                  </a:lnTo>
                  <a:lnTo>
                    <a:pt x="0" y="23652"/>
                  </a:lnTo>
                  <a:lnTo>
                    <a:pt x="920" y="1960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3461340" y="6575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042" y="4156"/>
                  </a:lnTo>
                  <a:lnTo>
                    <a:pt x="4975" y="52"/>
                  </a:lnTo>
                  <a:close/>
                </a:path>
                <a:path w="5079" h="24129">
                  <a:moveTo>
                    <a:pt x="926" y="19527"/>
                  </a:moveTo>
                  <a:lnTo>
                    <a:pt x="0" y="23603"/>
                  </a:lnTo>
                  <a:lnTo>
                    <a:pt x="926" y="1952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3461419" y="65751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24" y="4184"/>
                  </a:lnTo>
                  <a:lnTo>
                    <a:pt x="4962" y="52"/>
                  </a:lnTo>
                  <a:close/>
                </a:path>
                <a:path w="5079" h="24129">
                  <a:moveTo>
                    <a:pt x="932" y="19437"/>
                  </a:moveTo>
                  <a:lnTo>
                    <a:pt x="0" y="23545"/>
                  </a:lnTo>
                  <a:lnTo>
                    <a:pt x="932" y="1943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3461487" y="65751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4" y="0"/>
                  </a:moveTo>
                  <a:lnTo>
                    <a:pt x="4009" y="4208"/>
                  </a:lnTo>
                  <a:lnTo>
                    <a:pt x="4952" y="52"/>
                  </a:lnTo>
                  <a:close/>
                </a:path>
                <a:path w="5079" h="23495">
                  <a:moveTo>
                    <a:pt x="938" y="19361"/>
                  </a:moveTo>
                  <a:lnTo>
                    <a:pt x="0" y="23496"/>
                  </a:lnTo>
                  <a:lnTo>
                    <a:pt x="938" y="193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3461567" y="65752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3991" y="4236"/>
                  </a:lnTo>
                  <a:lnTo>
                    <a:pt x="4940" y="52"/>
                  </a:lnTo>
                  <a:close/>
                </a:path>
                <a:path w="5079" h="23495">
                  <a:moveTo>
                    <a:pt x="944" y="19271"/>
                  </a:moveTo>
                  <a:lnTo>
                    <a:pt x="0" y="23438"/>
                  </a:lnTo>
                  <a:lnTo>
                    <a:pt x="944" y="1927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3461649" y="65752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73" y="4265"/>
                  </a:lnTo>
                  <a:lnTo>
                    <a:pt x="4928" y="52"/>
                  </a:lnTo>
                  <a:close/>
                </a:path>
                <a:path w="5079" h="23495">
                  <a:moveTo>
                    <a:pt x="951" y="19179"/>
                  </a:moveTo>
                  <a:lnTo>
                    <a:pt x="0" y="23377"/>
                  </a:lnTo>
                  <a:lnTo>
                    <a:pt x="951" y="1917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3461716" y="65753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3958" y="4289"/>
                  </a:lnTo>
                  <a:lnTo>
                    <a:pt x="4917" y="52"/>
                  </a:lnTo>
                  <a:close/>
                </a:path>
                <a:path w="5079" h="23495">
                  <a:moveTo>
                    <a:pt x="957" y="19103"/>
                  </a:moveTo>
                  <a:lnTo>
                    <a:pt x="0" y="23329"/>
                  </a:lnTo>
                  <a:lnTo>
                    <a:pt x="957" y="1910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3461796" y="6575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40" y="4317"/>
                  </a:lnTo>
                  <a:lnTo>
                    <a:pt x="4905" y="52"/>
                  </a:lnTo>
                  <a:close/>
                </a:path>
                <a:path w="5079" h="23495">
                  <a:moveTo>
                    <a:pt x="963" y="19013"/>
                  </a:moveTo>
                  <a:lnTo>
                    <a:pt x="0" y="23270"/>
                  </a:lnTo>
                  <a:lnTo>
                    <a:pt x="963" y="1901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3461863" y="65754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3925" y="4341"/>
                  </a:lnTo>
                  <a:lnTo>
                    <a:pt x="4895" y="52"/>
                  </a:lnTo>
                  <a:close/>
                </a:path>
                <a:path w="5079" h="23495">
                  <a:moveTo>
                    <a:pt x="969" y="18938"/>
                  </a:moveTo>
                  <a:lnTo>
                    <a:pt x="0" y="23222"/>
                  </a:lnTo>
                  <a:lnTo>
                    <a:pt x="969" y="1893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3461943" y="65754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07" y="4369"/>
                  </a:lnTo>
                  <a:lnTo>
                    <a:pt x="4883" y="52"/>
                  </a:lnTo>
                  <a:close/>
                </a:path>
                <a:path w="5079" h="23495">
                  <a:moveTo>
                    <a:pt x="975" y="18848"/>
                  </a:moveTo>
                  <a:lnTo>
                    <a:pt x="0" y="23163"/>
                  </a:lnTo>
                  <a:lnTo>
                    <a:pt x="975" y="1884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3462011" y="65755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892" y="4392"/>
                  </a:lnTo>
                  <a:lnTo>
                    <a:pt x="4873" y="52"/>
                  </a:lnTo>
                  <a:close/>
                </a:path>
                <a:path w="5079" h="23495">
                  <a:moveTo>
                    <a:pt x="981" y="18773"/>
                  </a:moveTo>
                  <a:lnTo>
                    <a:pt x="0" y="23114"/>
                  </a:lnTo>
                  <a:lnTo>
                    <a:pt x="981" y="187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3462093" y="65755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873" y="4422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88" y="18680"/>
                  </a:moveTo>
                  <a:lnTo>
                    <a:pt x="0" y="23054"/>
                  </a:lnTo>
                  <a:lnTo>
                    <a:pt x="988" y="186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3462160" y="6575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858" y="4445"/>
                  </a:lnTo>
                  <a:lnTo>
                    <a:pt x="4850" y="52"/>
                  </a:lnTo>
                  <a:close/>
                </a:path>
                <a:path w="5079" h="23495">
                  <a:moveTo>
                    <a:pt x="993" y="18605"/>
                  </a:moveTo>
                  <a:lnTo>
                    <a:pt x="0" y="23006"/>
                  </a:lnTo>
                  <a:lnTo>
                    <a:pt x="993" y="18605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3462240" y="65756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40" y="4473"/>
                  </a:lnTo>
                  <a:lnTo>
                    <a:pt x="4838" y="52"/>
                  </a:lnTo>
                  <a:close/>
                </a:path>
                <a:path w="5079" h="23495">
                  <a:moveTo>
                    <a:pt x="1000" y="18514"/>
                  </a:moveTo>
                  <a:lnTo>
                    <a:pt x="0" y="22947"/>
                  </a:lnTo>
                  <a:lnTo>
                    <a:pt x="1000" y="1851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3462308" y="6575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0" y="0"/>
                  </a:moveTo>
                  <a:lnTo>
                    <a:pt x="3825" y="4497"/>
                  </a:lnTo>
                  <a:lnTo>
                    <a:pt x="4828" y="52"/>
                  </a:lnTo>
                  <a:close/>
                </a:path>
                <a:path w="5079" h="23495">
                  <a:moveTo>
                    <a:pt x="1005" y="18439"/>
                  </a:moveTo>
                  <a:lnTo>
                    <a:pt x="0" y="22898"/>
                  </a:lnTo>
                  <a:lnTo>
                    <a:pt x="1005" y="184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3462387" y="657576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8" y="0"/>
                  </a:moveTo>
                  <a:lnTo>
                    <a:pt x="3807" y="4525"/>
                  </a:lnTo>
                  <a:lnTo>
                    <a:pt x="4816" y="52"/>
                  </a:lnTo>
                  <a:close/>
                </a:path>
                <a:path w="5079" h="22859">
                  <a:moveTo>
                    <a:pt x="1012" y="18349"/>
                  </a:moveTo>
                  <a:lnTo>
                    <a:pt x="0" y="22840"/>
                  </a:lnTo>
                  <a:lnTo>
                    <a:pt x="1012" y="1834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3462467" y="6575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6" y="0"/>
                  </a:moveTo>
                  <a:lnTo>
                    <a:pt x="3789" y="4553"/>
                  </a:lnTo>
                  <a:lnTo>
                    <a:pt x="4804" y="52"/>
                  </a:lnTo>
                  <a:close/>
                </a:path>
                <a:path w="5079" h="22859">
                  <a:moveTo>
                    <a:pt x="1027" y="18219"/>
                  </a:moveTo>
                  <a:lnTo>
                    <a:pt x="0" y="22782"/>
                  </a:lnTo>
                  <a:lnTo>
                    <a:pt x="1027" y="1821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3462535" y="65758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6" y="0"/>
                  </a:moveTo>
                  <a:lnTo>
                    <a:pt x="3774" y="4577"/>
                  </a:lnTo>
                  <a:lnTo>
                    <a:pt x="4794" y="52"/>
                  </a:lnTo>
                  <a:close/>
                </a:path>
                <a:path w="5079" h="22859">
                  <a:moveTo>
                    <a:pt x="1041" y="18101"/>
                  </a:moveTo>
                  <a:lnTo>
                    <a:pt x="0" y="22733"/>
                  </a:lnTo>
                  <a:lnTo>
                    <a:pt x="1041" y="1810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3462617" y="65759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56" y="4606"/>
                  </a:lnTo>
                  <a:lnTo>
                    <a:pt x="4781" y="52"/>
                  </a:lnTo>
                  <a:close/>
                </a:path>
                <a:path w="5079" h="22859">
                  <a:moveTo>
                    <a:pt x="1059" y="17957"/>
                  </a:moveTo>
                  <a:lnTo>
                    <a:pt x="0" y="22673"/>
                  </a:lnTo>
                  <a:lnTo>
                    <a:pt x="1059" y="179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3462684" y="65759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741" y="4629"/>
                  </a:lnTo>
                  <a:lnTo>
                    <a:pt x="4771" y="52"/>
                  </a:lnTo>
                  <a:close/>
                </a:path>
                <a:path w="5079" h="22859">
                  <a:moveTo>
                    <a:pt x="1073" y="17840"/>
                  </a:moveTo>
                  <a:lnTo>
                    <a:pt x="0" y="22624"/>
                  </a:lnTo>
                  <a:lnTo>
                    <a:pt x="1073" y="178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3462764" y="65760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23" y="4658"/>
                  </a:lnTo>
                  <a:lnTo>
                    <a:pt x="4759" y="52"/>
                  </a:lnTo>
                  <a:close/>
                </a:path>
                <a:path w="5079" h="22859">
                  <a:moveTo>
                    <a:pt x="1090" y="17700"/>
                  </a:moveTo>
                  <a:lnTo>
                    <a:pt x="0" y="22566"/>
                  </a:lnTo>
                  <a:lnTo>
                    <a:pt x="1090" y="177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3462832" y="65760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1" y="0"/>
                  </a:moveTo>
                  <a:lnTo>
                    <a:pt x="3707" y="4681"/>
                  </a:lnTo>
                  <a:lnTo>
                    <a:pt x="4749" y="52"/>
                  </a:lnTo>
                  <a:close/>
                </a:path>
                <a:path w="5079" h="22859">
                  <a:moveTo>
                    <a:pt x="1104" y="17582"/>
                  </a:moveTo>
                  <a:lnTo>
                    <a:pt x="0" y="22517"/>
                  </a:lnTo>
                  <a:lnTo>
                    <a:pt x="1104" y="1758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3462911" y="65761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9" y="0"/>
                  </a:moveTo>
                  <a:lnTo>
                    <a:pt x="3690" y="4709"/>
                  </a:lnTo>
                  <a:lnTo>
                    <a:pt x="4737" y="52"/>
                  </a:lnTo>
                  <a:close/>
                </a:path>
                <a:path w="5079" h="22859">
                  <a:moveTo>
                    <a:pt x="1121" y="17443"/>
                  </a:moveTo>
                  <a:lnTo>
                    <a:pt x="0" y="22459"/>
                  </a:lnTo>
                  <a:lnTo>
                    <a:pt x="1121" y="1744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3462991" y="65761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672" y="4738"/>
                  </a:lnTo>
                  <a:lnTo>
                    <a:pt x="4725" y="52"/>
                  </a:lnTo>
                  <a:close/>
                </a:path>
                <a:path w="5079" h="22859">
                  <a:moveTo>
                    <a:pt x="1138" y="17303"/>
                  </a:moveTo>
                  <a:lnTo>
                    <a:pt x="0" y="22401"/>
                  </a:lnTo>
                  <a:lnTo>
                    <a:pt x="1138" y="1730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3463061" y="65762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6" y="0"/>
                  </a:moveTo>
                  <a:lnTo>
                    <a:pt x="3656" y="4762"/>
                  </a:lnTo>
                  <a:lnTo>
                    <a:pt x="4714" y="52"/>
                  </a:lnTo>
                  <a:close/>
                </a:path>
                <a:path w="5079" h="22859">
                  <a:moveTo>
                    <a:pt x="1153" y="17180"/>
                  </a:moveTo>
                  <a:lnTo>
                    <a:pt x="0" y="22350"/>
                  </a:lnTo>
                  <a:lnTo>
                    <a:pt x="1153" y="1718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3463141" y="65762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638" y="4790"/>
                  </a:lnTo>
                  <a:lnTo>
                    <a:pt x="4702" y="52"/>
                  </a:lnTo>
                  <a:close/>
                </a:path>
                <a:path w="5079" h="22859">
                  <a:moveTo>
                    <a:pt x="1170" y="17041"/>
                  </a:moveTo>
                  <a:lnTo>
                    <a:pt x="0" y="22292"/>
                  </a:lnTo>
                  <a:lnTo>
                    <a:pt x="1170" y="1704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3463208" y="65763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623" y="4814"/>
                  </a:lnTo>
                  <a:lnTo>
                    <a:pt x="4692" y="52"/>
                  </a:lnTo>
                  <a:close/>
                </a:path>
                <a:path w="5079" h="22859">
                  <a:moveTo>
                    <a:pt x="1184" y="16923"/>
                  </a:moveTo>
                  <a:lnTo>
                    <a:pt x="0" y="22243"/>
                  </a:lnTo>
                  <a:lnTo>
                    <a:pt x="1184" y="1692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3463288" y="65763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605" y="4842"/>
                  </a:lnTo>
                  <a:lnTo>
                    <a:pt x="4680" y="52"/>
                  </a:lnTo>
                  <a:close/>
                </a:path>
                <a:path w="5079" h="22225">
                  <a:moveTo>
                    <a:pt x="1201" y="16783"/>
                  </a:moveTo>
                  <a:lnTo>
                    <a:pt x="0" y="22184"/>
                  </a:lnTo>
                  <a:lnTo>
                    <a:pt x="1201" y="1678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3463355" y="6576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2" y="0"/>
                  </a:moveTo>
                  <a:lnTo>
                    <a:pt x="3590" y="4866"/>
                  </a:lnTo>
                  <a:lnTo>
                    <a:pt x="4669" y="52"/>
                  </a:lnTo>
                  <a:close/>
                </a:path>
                <a:path w="5079" h="22225">
                  <a:moveTo>
                    <a:pt x="1215" y="16666"/>
                  </a:moveTo>
                  <a:lnTo>
                    <a:pt x="0" y="22135"/>
                  </a:lnTo>
                  <a:lnTo>
                    <a:pt x="1215" y="1666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3463435" y="65764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72" y="4894"/>
                  </a:lnTo>
                  <a:lnTo>
                    <a:pt x="3624" y="5024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2" y="16526"/>
                  </a:moveTo>
                  <a:lnTo>
                    <a:pt x="0" y="22077"/>
                  </a:lnTo>
                  <a:lnTo>
                    <a:pt x="1232" y="1652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3463502" y="657649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9" y="0"/>
                  </a:moveTo>
                  <a:lnTo>
                    <a:pt x="3549" y="4956"/>
                  </a:lnTo>
                  <a:lnTo>
                    <a:pt x="3597" y="5102"/>
                  </a:lnTo>
                  <a:lnTo>
                    <a:pt x="4647" y="52"/>
                  </a:lnTo>
                  <a:close/>
                </a:path>
                <a:path w="5079" h="22225">
                  <a:moveTo>
                    <a:pt x="1247" y="16409"/>
                  </a:moveTo>
                  <a:lnTo>
                    <a:pt x="0" y="22029"/>
                  </a:lnTo>
                  <a:lnTo>
                    <a:pt x="1247" y="16409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3463595" y="657655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6" y="5053"/>
                  </a:lnTo>
                  <a:lnTo>
                    <a:pt x="3555" y="5199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5" y="16264"/>
                  </a:moveTo>
                  <a:lnTo>
                    <a:pt x="0" y="21922"/>
                  </a:lnTo>
                  <a:lnTo>
                    <a:pt x="1255" y="1626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3463686" y="65766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463" y="5147"/>
                  </a:lnTo>
                  <a:lnTo>
                    <a:pt x="3512" y="5293"/>
                  </a:lnTo>
                  <a:lnTo>
                    <a:pt x="4601" y="52"/>
                  </a:lnTo>
                  <a:close/>
                </a:path>
                <a:path w="5079" h="22225">
                  <a:moveTo>
                    <a:pt x="1260" y="16124"/>
                  </a:moveTo>
                  <a:lnTo>
                    <a:pt x="0" y="21808"/>
                  </a:lnTo>
                  <a:lnTo>
                    <a:pt x="1260" y="1612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3463763" y="65766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4" y="0"/>
                  </a:moveTo>
                  <a:lnTo>
                    <a:pt x="3427" y="5225"/>
                  </a:lnTo>
                  <a:lnTo>
                    <a:pt x="3476" y="5372"/>
                  </a:lnTo>
                  <a:lnTo>
                    <a:pt x="4582" y="52"/>
                  </a:lnTo>
                  <a:close/>
                </a:path>
                <a:path w="5079" h="22225">
                  <a:moveTo>
                    <a:pt x="1265" y="16007"/>
                  </a:moveTo>
                  <a:lnTo>
                    <a:pt x="0" y="21713"/>
                  </a:lnTo>
                  <a:lnTo>
                    <a:pt x="1265" y="1600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3463855" y="65767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0" y="0"/>
                  </a:moveTo>
                  <a:lnTo>
                    <a:pt x="3384" y="5319"/>
                  </a:lnTo>
                  <a:lnTo>
                    <a:pt x="3432" y="5466"/>
                  </a:lnTo>
                  <a:lnTo>
                    <a:pt x="4558" y="52"/>
                  </a:lnTo>
                  <a:close/>
                </a:path>
                <a:path w="5079" h="22225">
                  <a:moveTo>
                    <a:pt x="1270" y="15867"/>
                  </a:moveTo>
                  <a:lnTo>
                    <a:pt x="0" y="21599"/>
                  </a:lnTo>
                  <a:lnTo>
                    <a:pt x="1270" y="1586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3463931" y="65767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348" y="5398"/>
                  </a:lnTo>
                  <a:lnTo>
                    <a:pt x="3396" y="5544"/>
                  </a:lnTo>
                  <a:lnTo>
                    <a:pt x="4538" y="52"/>
                  </a:lnTo>
                  <a:close/>
                </a:path>
                <a:path w="5079" h="21590">
                  <a:moveTo>
                    <a:pt x="1275" y="15749"/>
                  </a:moveTo>
                  <a:lnTo>
                    <a:pt x="0" y="21503"/>
                  </a:lnTo>
                  <a:lnTo>
                    <a:pt x="1275" y="1574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3464023" y="65767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7" y="0"/>
                  </a:moveTo>
                  <a:lnTo>
                    <a:pt x="3305" y="5491"/>
                  </a:lnTo>
                  <a:lnTo>
                    <a:pt x="3353" y="5638"/>
                  </a:lnTo>
                  <a:lnTo>
                    <a:pt x="4514" y="52"/>
                  </a:lnTo>
                  <a:close/>
                </a:path>
                <a:path w="5079" h="21590">
                  <a:moveTo>
                    <a:pt x="1280" y="15610"/>
                  </a:moveTo>
                  <a:lnTo>
                    <a:pt x="0" y="21390"/>
                  </a:lnTo>
                  <a:lnTo>
                    <a:pt x="1280" y="1561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3464103" y="657684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6" y="0"/>
                  </a:moveTo>
                  <a:lnTo>
                    <a:pt x="3267" y="5573"/>
                  </a:lnTo>
                  <a:lnTo>
                    <a:pt x="3316" y="5720"/>
                  </a:lnTo>
                  <a:lnTo>
                    <a:pt x="4494" y="52"/>
                  </a:lnTo>
                  <a:close/>
                </a:path>
                <a:path w="5079" h="21590">
                  <a:moveTo>
                    <a:pt x="1285" y="15488"/>
                  </a:moveTo>
                  <a:lnTo>
                    <a:pt x="0" y="21291"/>
                  </a:lnTo>
                  <a:lnTo>
                    <a:pt x="1285" y="1548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3464194" y="65768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02" y="0"/>
                  </a:moveTo>
                  <a:lnTo>
                    <a:pt x="3224" y="5667"/>
                  </a:lnTo>
                  <a:lnTo>
                    <a:pt x="3272" y="5814"/>
                  </a:lnTo>
                  <a:lnTo>
                    <a:pt x="4470" y="52"/>
                  </a:lnTo>
                  <a:close/>
                </a:path>
                <a:path w="5079" h="21590">
                  <a:moveTo>
                    <a:pt x="1290" y="15348"/>
                  </a:moveTo>
                  <a:lnTo>
                    <a:pt x="0" y="21177"/>
                  </a:lnTo>
                  <a:lnTo>
                    <a:pt x="1290" y="1534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3464271" y="65769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2" y="0"/>
                  </a:moveTo>
                  <a:lnTo>
                    <a:pt x="3188" y="5746"/>
                  </a:lnTo>
                  <a:lnTo>
                    <a:pt x="3236" y="5892"/>
                  </a:lnTo>
                  <a:lnTo>
                    <a:pt x="4450" y="52"/>
                  </a:lnTo>
                  <a:close/>
                </a:path>
                <a:path w="4445" h="21590">
                  <a:moveTo>
                    <a:pt x="1295" y="15230"/>
                  </a:moveTo>
                  <a:lnTo>
                    <a:pt x="0" y="21081"/>
                  </a:lnTo>
                  <a:lnTo>
                    <a:pt x="1295" y="1523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3464363" y="65769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9" y="0"/>
                  </a:moveTo>
                  <a:lnTo>
                    <a:pt x="3145" y="5839"/>
                  </a:lnTo>
                  <a:lnTo>
                    <a:pt x="3175" y="6075"/>
                  </a:lnTo>
                  <a:lnTo>
                    <a:pt x="4427" y="52"/>
                  </a:lnTo>
                  <a:close/>
                </a:path>
                <a:path w="4445" h="21590">
                  <a:moveTo>
                    <a:pt x="1300" y="15090"/>
                  </a:moveTo>
                  <a:lnTo>
                    <a:pt x="0" y="20968"/>
                  </a:lnTo>
                  <a:lnTo>
                    <a:pt x="1300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3464454" y="657704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5" y="0"/>
                  </a:moveTo>
                  <a:lnTo>
                    <a:pt x="3083" y="6023"/>
                  </a:lnTo>
                  <a:lnTo>
                    <a:pt x="3108" y="6284"/>
                  </a:lnTo>
                  <a:lnTo>
                    <a:pt x="4397" y="80"/>
                  </a:lnTo>
                  <a:close/>
                </a:path>
                <a:path w="4445" h="20954">
                  <a:moveTo>
                    <a:pt x="1306" y="14950"/>
                  </a:moveTo>
                  <a:lnTo>
                    <a:pt x="0" y="20854"/>
                  </a:lnTo>
                  <a:lnTo>
                    <a:pt x="1306" y="1495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3464531" y="65771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7" y="6180"/>
                  </a:lnTo>
                  <a:lnTo>
                    <a:pt x="3072" y="6660"/>
                  </a:lnTo>
                  <a:lnTo>
                    <a:pt x="4413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19" y="14608"/>
                  </a:moveTo>
                  <a:lnTo>
                    <a:pt x="1285" y="14837"/>
                  </a:lnTo>
                  <a:lnTo>
                    <a:pt x="0" y="20741"/>
                  </a:lnTo>
                  <a:lnTo>
                    <a:pt x="168" y="20628"/>
                  </a:lnTo>
                  <a:lnTo>
                    <a:pt x="1419" y="1460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3464702" y="657732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4" y="0"/>
                  </a:moveTo>
                  <a:lnTo>
                    <a:pt x="2901" y="6456"/>
                  </a:lnTo>
                  <a:lnTo>
                    <a:pt x="2926" y="6717"/>
                  </a:lnTo>
                  <a:lnTo>
                    <a:pt x="4176" y="706"/>
                  </a:lnTo>
                  <a:lnTo>
                    <a:pt x="4244" y="0"/>
                  </a:lnTo>
                  <a:close/>
                </a:path>
                <a:path w="4445" h="20954">
                  <a:moveTo>
                    <a:pt x="1374" y="14181"/>
                  </a:moveTo>
                  <a:lnTo>
                    <a:pt x="1252" y="14389"/>
                  </a:lnTo>
                  <a:lnTo>
                    <a:pt x="0" y="20414"/>
                  </a:lnTo>
                  <a:lnTo>
                    <a:pt x="1374" y="1418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3464794" y="65774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2834" y="6604"/>
                  </a:lnTo>
                  <a:lnTo>
                    <a:pt x="2866" y="7150"/>
                  </a:lnTo>
                  <a:lnTo>
                    <a:pt x="4229" y="592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508" y="13683"/>
                  </a:moveTo>
                  <a:lnTo>
                    <a:pt x="1283" y="14067"/>
                  </a:lnTo>
                  <a:lnTo>
                    <a:pt x="0" y="20240"/>
                  </a:lnTo>
                  <a:lnTo>
                    <a:pt x="168" y="20127"/>
                  </a:lnTo>
                  <a:lnTo>
                    <a:pt x="1508" y="13683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3464962" y="657764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1" y="0"/>
                  </a:moveTo>
                  <a:lnTo>
                    <a:pt x="2698" y="6941"/>
                  </a:lnTo>
                  <a:lnTo>
                    <a:pt x="2717" y="7545"/>
                  </a:lnTo>
                  <a:lnTo>
                    <a:pt x="4206" y="384"/>
                  </a:lnTo>
                  <a:lnTo>
                    <a:pt x="4141" y="0"/>
                  </a:lnTo>
                  <a:close/>
                </a:path>
                <a:path w="4445" h="20320">
                  <a:moveTo>
                    <a:pt x="1564" y="13091"/>
                  </a:moveTo>
                  <a:lnTo>
                    <a:pt x="1339" y="13475"/>
                  </a:lnTo>
                  <a:lnTo>
                    <a:pt x="0" y="19919"/>
                  </a:lnTo>
                  <a:lnTo>
                    <a:pt x="168" y="19807"/>
                  </a:lnTo>
                  <a:lnTo>
                    <a:pt x="1564" y="1309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3465130" y="65778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4" y="0"/>
                  </a:moveTo>
                  <a:lnTo>
                    <a:pt x="2549" y="7336"/>
                  </a:lnTo>
                  <a:lnTo>
                    <a:pt x="2559" y="7665"/>
                  </a:lnTo>
                  <a:lnTo>
                    <a:pt x="4116" y="175"/>
                  </a:lnTo>
                  <a:lnTo>
                    <a:pt x="4074" y="0"/>
                  </a:lnTo>
                  <a:close/>
                </a:path>
                <a:path w="4445" h="19684">
                  <a:moveTo>
                    <a:pt x="1524" y="12646"/>
                  </a:moveTo>
                  <a:lnTo>
                    <a:pt x="1396" y="12882"/>
                  </a:lnTo>
                  <a:lnTo>
                    <a:pt x="0" y="19598"/>
                  </a:lnTo>
                  <a:lnTo>
                    <a:pt x="1524" y="1264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3465225" y="657796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7" y="0"/>
                  </a:moveTo>
                  <a:lnTo>
                    <a:pt x="2465" y="7558"/>
                  </a:lnTo>
                  <a:lnTo>
                    <a:pt x="2476" y="7886"/>
                  </a:lnTo>
                  <a:lnTo>
                    <a:pt x="4092" y="113"/>
                  </a:lnTo>
                  <a:close/>
                </a:path>
                <a:path w="4445" h="19684">
                  <a:moveTo>
                    <a:pt x="1658" y="11818"/>
                  </a:moveTo>
                  <a:lnTo>
                    <a:pt x="1436" y="12508"/>
                  </a:lnTo>
                  <a:lnTo>
                    <a:pt x="0" y="19418"/>
                  </a:lnTo>
                  <a:lnTo>
                    <a:pt x="1658" y="118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3465302" y="65780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5" y="10564"/>
                  </a:moveTo>
                  <a:lnTo>
                    <a:pt x="1546" y="11833"/>
                  </a:lnTo>
                  <a:lnTo>
                    <a:pt x="0" y="19272"/>
                  </a:lnTo>
                  <a:lnTo>
                    <a:pt x="168" y="19159"/>
                  </a:lnTo>
                  <a:lnTo>
                    <a:pt x="1955" y="10564"/>
                  </a:lnTo>
                  <a:close/>
                </a:path>
                <a:path w="4445" h="19684">
                  <a:moveTo>
                    <a:pt x="4006" y="0"/>
                  </a:moveTo>
                  <a:lnTo>
                    <a:pt x="2397" y="7738"/>
                  </a:lnTo>
                  <a:lnTo>
                    <a:pt x="2417" y="8342"/>
                  </a:lnTo>
                  <a:lnTo>
                    <a:pt x="4108" y="208"/>
                  </a:lnTo>
                  <a:lnTo>
                    <a:pt x="400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3465470" y="65782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8" y="9668"/>
                  </a:moveTo>
                  <a:lnTo>
                    <a:pt x="1786" y="10358"/>
                  </a:lnTo>
                  <a:lnTo>
                    <a:pt x="0" y="18951"/>
                  </a:lnTo>
                  <a:lnTo>
                    <a:pt x="2008" y="9668"/>
                  </a:lnTo>
                  <a:close/>
                </a:path>
                <a:path w="4445" h="19050">
                  <a:moveTo>
                    <a:pt x="3940" y="0"/>
                  </a:moveTo>
                  <a:lnTo>
                    <a:pt x="2249" y="8133"/>
                  </a:lnTo>
                  <a:lnTo>
                    <a:pt x="2239" y="8561"/>
                  </a:lnTo>
                  <a:lnTo>
                    <a:pt x="3995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3465562" y="65783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3" y="0"/>
                  </a:moveTo>
                  <a:lnTo>
                    <a:pt x="2146" y="8449"/>
                  </a:lnTo>
                  <a:lnTo>
                    <a:pt x="2058" y="9115"/>
                  </a:lnTo>
                  <a:lnTo>
                    <a:pt x="1917" y="9553"/>
                  </a:lnTo>
                  <a:lnTo>
                    <a:pt x="0" y="18777"/>
                  </a:lnTo>
                  <a:lnTo>
                    <a:pt x="281" y="18499"/>
                  </a:lnTo>
                  <a:lnTo>
                    <a:pt x="4060" y="322"/>
                  </a:lnTo>
                  <a:lnTo>
                    <a:pt x="390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3465847" y="657871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7" y="0"/>
                  </a:moveTo>
                  <a:lnTo>
                    <a:pt x="0" y="18169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3465933" y="657880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7" y="0"/>
                  </a:moveTo>
                  <a:lnTo>
                    <a:pt x="0" y="17975"/>
                  </a:lnTo>
                  <a:lnTo>
                    <a:pt x="3792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3466037" y="6578921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8" y="0"/>
                  </a:moveTo>
                  <a:lnTo>
                    <a:pt x="0" y="17744"/>
                  </a:lnTo>
                  <a:lnTo>
                    <a:pt x="486" y="17190"/>
                  </a:lnTo>
                  <a:lnTo>
                    <a:pt x="3949" y="534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3466503" y="6579438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83" y="4826"/>
                  </a:moveTo>
                  <a:lnTo>
                    <a:pt x="3568" y="304"/>
                  </a:lnTo>
                  <a:lnTo>
                    <a:pt x="3517" y="114"/>
                  </a:lnTo>
                  <a:lnTo>
                    <a:pt x="0" y="16700"/>
                  </a:lnTo>
                  <a:lnTo>
                    <a:pt x="203" y="16459"/>
                  </a:lnTo>
                  <a:lnTo>
                    <a:pt x="2273" y="14097"/>
                  </a:lnTo>
                  <a:lnTo>
                    <a:pt x="3314" y="11887"/>
                  </a:lnTo>
                  <a:lnTo>
                    <a:pt x="3937" y="9144"/>
                  </a:lnTo>
                  <a:lnTo>
                    <a:pt x="4343" y="7505"/>
                  </a:lnTo>
                  <a:lnTo>
                    <a:pt x="4457" y="5664"/>
                  </a:lnTo>
                  <a:lnTo>
                    <a:pt x="4483" y="482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3451548" y="6573291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909" y="215"/>
                  </a:moveTo>
                  <a:lnTo>
                    <a:pt x="0" y="15570"/>
                  </a:lnTo>
                  <a:lnTo>
                    <a:pt x="109" y="16408"/>
                  </a:lnTo>
                  <a:lnTo>
                    <a:pt x="9062" y="26047"/>
                  </a:lnTo>
                  <a:lnTo>
                    <a:pt x="12237" y="25831"/>
                  </a:lnTo>
                  <a:lnTo>
                    <a:pt x="13771" y="24803"/>
                  </a:lnTo>
                  <a:lnTo>
                    <a:pt x="7432" y="24790"/>
                  </a:lnTo>
                  <a:lnTo>
                    <a:pt x="5912" y="24142"/>
                  </a:lnTo>
                  <a:lnTo>
                    <a:pt x="3105" y="21640"/>
                  </a:lnTo>
                  <a:lnTo>
                    <a:pt x="2115" y="19646"/>
                  </a:lnTo>
                  <a:lnTo>
                    <a:pt x="1366" y="16408"/>
                  </a:lnTo>
                  <a:lnTo>
                    <a:pt x="1240" y="15430"/>
                  </a:lnTo>
                  <a:lnTo>
                    <a:pt x="1279" y="12699"/>
                  </a:lnTo>
                  <a:lnTo>
                    <a:pt x="10217" y="1244"/>
                  </a:lnTo>
                  <a:lnTo>
                    <a:pt x="15009" y="1244"/>
                  </a:lnTo>
                  <a:lnTo>
                    <a:pt x="14470" y="825"/>
                  </a:lnTo>
                  <a:lnTo>
                    <a:pt x="9049" y="825"/>
                  </a:lnTo>
                  <a:lnTo>
                    <a:pt x="8909" y="215"/>
                  </a:lnTo>
                  <a:close/>
                </a:path>
                <a:path w="20320" h="26670">
                  <a:moveTo>
                    <a:pt x="15564" y="1676"/>
                  </a:moveTo>
                  <a:lnTo>
                    <a:pt x="14789" y="2654"/>
                  </a:lnTo>
                  <a:lnTo>
                    <a:pt x="16745" y="4152"/>
                  </a:lnTo>
                  <a:lnTo>
                    <a:pt x="17901" y="6489"/>
                  </a:lnTo>
                  <a:lnTo>
                    <a:pt x="18540" y="9601"/>
                  </a:lnTo>
                  <a:lnTo>
                    <a:pt x="18650" y="13106"/>
                  </a:lnTo>
                  <a:lnTo>
                    <a:pt x="18533" y="14109"/>
                  </a:lnTo>
                  <a:lnTo>
                    <a:pt x="9062" y="24803"/>
                  </a:lnTo>
                  <a:lnTo>
                    <a:pt x="13790" y="24790"/>
                  </a:lnTo>
                  <a:lnTo>
                    <a:pt x="19345" y="15849"/>
                  </a:lnTo>
                  <a:lnTo>
                    <a:pt x="18803" y="15722"/>
                  </a:lnTo>
                  <a:lnTo>
                    <a:pt x="19435" y="15722"/>
                  </a:lnTo>
                  <a:lnTo>
                    <a:pt x="19688" y="14719"/>
                  </a:lnTo>
                  <a:lnTo>
                    <a:pt x="19793" y="14109"/>
                  </a:lnTo>
                  <a:lnTo>
                    <a:pt x="19904" y="13233"/>
                  </a:lnTo>
                  <a:lnTo>
                    <a:pt x="19781" y="9423"/>
                  </a:lnTo>
                  <a:lnTo>
                    <a:pt x="19069" y="6032"/>
                  </a:lnTo>
                  <a:lnTo>
                    <a:pt x="17812" y="3416"/>
                  </a:lnTo>
                  <a:lnTo>
                    <a:pt x="15564" y="1676"/>
                  </a:lnTo>
                  <a:close/>
                </a:path>
                <a:path w="20320" h="26670">
                  <a:moveTo>
                    <a:pt x="8782" y="4406"/>
                  </a:moveTo>
                  <a:lnTo>
                    <a:pt x="3182" y="15303"/>
                  </a:lnTo>
                  <a:lnTo>
                    <a:pt x="3446" y="16967"/>
                  </a:lnTo>
                  <a:lnTo>
                    <a:pt x="9024" y="21907"/>
                  </a:lnTo>
                  <a:lnTo>
                    <a:pt x="10941" y="21894"/>
                  </a:lnTo>
                  <a:lnTo>
                    <a:pt x="12415" y="21158"/>
                  </a:lnTo>
                  <a:lnTo>
                    <a:pt x="12969" y="20662"/>
                  </a:lnTo>
                  <a:lnTo>
                    <a:pt x="9125" y="20662"/>
                  </a:lnTo>
                  <a:lnTo>
                    <a:pt x="8871" y="20637"/>
                  </a:lnTo>
                  <a:lnTo>
                    <a:pt x="4361" y="12699"/>
                  </a:lnTo>
                  <a:lnTo>
                    <a:pt x="4492" y="11912"/>
                  </a:lnTo>
                  <a:lnTo>
                    <a:pt x="9189" y="5575"/>
                  </a:lnTo>
                  <a:lnTo>
                    <a:pt x="8782" y="4406"/>
                  </a:lnTo>
                  <a:close/>
                </a:path>
                <a:path w="20320" h="26670">
                  <a:moveTo>
                    <a:pt x="13274" y="4775"/>
                  </a:moveTo>
                  <a:lnTo>
                    <a:pt x="11145" y="4775"/>
                  </a:lnTo>
                  <a:lnTo>
                    <a:pt x="11106" y="5397"/>
                  </a:lnTo>
                  <a:lnTo>
                    <a:pt x="15535" y="13385"/>
                  </a:lnTo>
                  <a:lnTo>
                    <a:pt x="15358" y="14300"/>
                  </a:lnTo>
                  <a:lnTo>
                    <a:pt x="14548" y="16967"/>
                  </a:lnTo>
                  <a:lnTo>
                    <a:pt x="13773" y="18275"/>
                  </a:lnTo>
                  <a:lnTo>
                    <a:pt x="11754" y="20078"/>
                  </a:lnTo>
                  <a:lnTo>
                    <a:pt x="10548" y="20662"/>
                  </a:lnTo>
                  <a:lnTo>
                    <a:pt x="12969" y="20662"/>
                  </a:lnTo>
                  <a:lnTo>
                    <a:pt x="14789" y="19037"/>
                  </a:lnTo>
                  <a:lnTo>
                    <a:pt x="15678" y="17525"/>
                  </a:lnTo>
                  <a:lnTo>
                    <a:pt x="16556" y="14719"/>
                  </a:lnTo>
                  <a:lnTo>
                    <a:pt x="16809" y="13385"/>
                  </a:lnTo>
                  <a:lnTo>
                    <a:pt x="16691" y="10604"/>
                  </a:lnTo>
                  <a:lnTo>
                    <a:pt x="16567" y="9423"/>
                  </a:lnTo>
                  <a:lnTo>
                    <a:pt x="16072" y="7823"/>
                  </a:lnTo>
                  <a:lnTo>
                    <a:pt x="14078" y="5232"/>
                  </a:lnTo>
                  <a:lnTo>
                    <a:pt x="13274" y="4775"/>
                  </a:lnTo>
                  <a:close/>
                </a:path>
                <a:path w="20320" h="26670">
                  <a:moveTo>
                    <a:pt x="19435" y="15722"/>
                  </a:moveTo>
                  <a:lnTo>
                    <a:pt x="18803" y="15722"/>
                  </a:lnTo>
                  <a:lnTo>
                    <a:pt x="19400" y="15849"/>
                  </a:lnTo>
                  <a:lnTo>
                    <a:pt x="19435" y="15722"/>
                  </a:lnTo>
                  <a:close/>
                </a:path>
                <a:path w="20320" h="26670">
                  <a:moveTo>
                    <a:pt x="10764" y="4140"/>
                  </a:moveTo>
                  <a:lnTo>
                    <a:pt x="10002" y="4140"/>
                  </a:lnTo>
                  <a:lnTo>
                    <a:pt x="9405" y="4190"/>
                  </a:lnTo>
                  <a:lnTo>
                    <a:pt x="8782" y="4406"/>
                  </a:lnTo>
                  <a:lnTo>
                    <a:pt x="9189" y="5575"/>
                  </a:lnTo>
                  <a:lnTo>
                    <a:pt x="9633" y="5435"/>
                  </a:lnTo>
                  <a:lnTo>
                    <a:pt x="10078" y="5384"/>
                  </a:lnTo>
                  <a:lnTo>
                    <a:pt x="11005" y="5384"/>
                  </a:lnTo>
                  <a:lnTo>
                    <a:pt x="11145" y="4775"/>
                  </a:lnTo>
                  <a:lnTo>
                    <a:pt x="13274" y="4775"/>
                  </a:lnTo>
                  <a:lnTo>
                    <a:pt x="12783" y="4495"/>
                  </a:lnTo>
                  <a:lnTo>
                    <a:pt x="11183" y="4152"/>
                  </a:lnTo>
                  <a:lnTo>
                    <a:pt x="10764" y="4140"/>
                  </a:lnTo>
                  <a:close/>
                </a:path>
                <a:path w="20320" h="26670">
                  <a:moveTo>
                    <a:pt x="11062" y="5396"/>
                  </a:moveTo>
                  <a:close/>
                </a:path>
                <a:path w="20320" h="26670">
                  <a:moveTo>
                    <a:pt x="11005" y="5384"/>
                  </a:moveTo>
                  <a:lnTo>
                    <a:pt x="10078" y="5384"/>
                  </a:lnTo>
                  <a:lnTo>
                    <a:pt x="11062" y="5396"/>
                  </a:lnTo>
                  <a:close/>
                </a:path>
                <a:path w="20320" h="26670">
                  <a:moveTo>
                    <a:pt x="15009" y="1244"/>
                  </a:moveTo>
                  <a:lnTo>
                    <a:pt x="12199" y="1244"/>
                  </a:lnTo>
                  <a:lnTo>
                    <a:pt x="13634" y="1752"/>
                  </a:lnTo>
                  <a:lnTo>
                    <a:pt x="14789" y="2654"/>
                  </a:lnTo>
                  <a:lnTo>
                    <a:pt x="15564" y="1676"/>
                  </a:lnTo>
                  <a:lnTo>
                    <a:pt x="15009" y="1244"/>
                  </a:lnTo>
                  <a:close/>
                </a:path>
                <a:path w="20320" h="26670">
                  <a:moveTo>
                    <a:pt x="12491" y="0"/>
                  </a:moveTo>
                  <a:lnTo>
                    <a:pt x="10116" y="0"/>
                  </a:lnTo>
                  <a:lnTo>
                    <a:pt x="9506" y="76"/>
                  </a:lnTo>
                  <a:lnTo>
                    <a:pt x="8936" y="215"/>
                  </a:lnTo>
                  <a:lnTo>
                    <a:pt x="9049" y="825"/>
                  </a:lnTo>
                  <a:lnTo>
                    <a:pt x="14470" y="825"/>
                  </a:lnTo>
                  <a:lnTo>
                    <a:pt x="14193" y="609"/>
                  </a:lnTo>
                  <a:lnTo>
                    <a:pt x="1249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3451459" y="6603594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1" y="0"/>
                  </a:moveTo>
                  <a:lnTo>
                    <a:pt x="1366" y="304"/>
                  </a:lnTo>
                  <a:lnTo>
                    <a:pt x="45" y="5015"/>
                  </a:lnTo>
                  <a:lnTo>
                    <a:pt x="0" y="9420"/>
                  </a:lnTo>
                  <a:lnTo>
                    <a:pt x="196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3451458" y="660346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7" y="0"/>
                  </a:moveTo>
                  <a:lnTo>
                    <a:pt x="1953" y="129"/>
                  </a:lnTo>
                  <a:lnTo>
                    <a:pt x="0" y="9532"/>
                  </a:lnTo>
                  <a:lnTo>
                    <a:pt x="35" y="10453"/>
                  </a:lnTo>
                  <a:lnTo>
                    <a:pt x="220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3451493" y="660342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58" y="0"/>
                  </a:moveTo>
                  <a:lnTo>
                    <a:pt x="0" y="10486"/>
                  </a:lnTo>
                  <a:lnTo>
                    <a:pt x="12" y="10813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3451505" y="660333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19" y="0"/>
                  </a:moveTo>
                  <a:lnTo>
                    <a:pt x="2245" y="88"/>
                  </a:lnTo>
                  <a:lnTo>
                    <a:pt x="0" y="10896"/>
                  </a:lnTo>
                  <a:lnTo>
                    <a:pt x="28" y="11490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3451535" y="660328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0" y="11571"/>
                  </a:lnTo>
                  <a:lnTo>
                    <a:pt x="15" y="11874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3451548" y="660320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29" y="0"/>
                  </a:moveTo>
                  <a:lnTo>
                    <a:pt x="2455" y="88"/>
                  </a:lnTo>
                  <a:lnTo>
                    <a:pt x="0" y="11907"/>
                  </a:lnTo>
                  <a:lnTo>
                    <a:pt x="30" y="12489"/>
                  </a:lnTo>
                  <a:lnTo>
                    <a:pt x="262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3451580" y="660316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8" y="0"/>
                  </a:moveTo>
                  <a:lnTo>
                    <a:pt x="0" y="12559"/>
                  </a:lnTo>
                  <a:lnTo>
                    <a:pt x="15" y="12862"/>
                  </a:lnTo>
                  <a:lnTo>
                    <a:pt x="268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3451596" y="660311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0" y="0"/>
                  </a:moveTo>
                  <a:lnTo>
                    <a:pt x="0" y="12908"/>
                  </a:lnTo>
                  <a:lnTo>
                    <a:pt x="15" y="1321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3451612" y="660302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1" y="0"/>
                  </a:moveTo>
                  <a:lnTo>
                    <a:pt x="2747" y="89"/>
                  </a:lnTo>
                  <a:lnTo>
                    <a:pt x="0" y="13311"/>
                  </a:lnTo>
                  <a:lnTo>
                    <a:pt x="34" y="13873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3451645" y="660298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5" y="0"/>
                  </a:moveTo>
                  <a:lnTo>
                    <a:pt x="0" y="13892"/>
                  </a:lnTo>
                  <a:lnTo>
                    <a:pt x="22" y="14162"/>
                  </a:lnTo>
                  <a:lnTo>
                    <a:pt x="2965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3451668" y="6602897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6" y="0"/>
                  </a:moveTo>
                  <a:lnTo>
                    <a:pt x="2942" y="89"/>
                  </a:lnTo>
                  <a:lnTo>
                    <a:pt x="0" y="14250"/>
                  </a:lnTo>
                  <a:lnTo>
                    <a:pt x="43" y="14766"/>
                  </a:lnTo>
                  <a:lnTo>
                    <a:pt x="311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3451710" y="660281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1"/>
                  </a:lnTo>
                  <a:lnTo>
                    <a:pt x="59" y="15278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3451775" y="660272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6" y="89"/>
                  </a:lnTo>
                  <a:lnTo>
                    <a:pt x="0" y="15379"/>
                  </a:lnTo>
                  <a:lnTo>
                    <a:pt x="99" y="15623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3451871" y="660268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1" y="0"/>
                  </a:moveTo>
                  <a:lnTo>
                    <a:pt x="0" y="15653"/>
                  </a:lnTo>
                  <a:lnTo>
                    <a:pt x="52" y="15781"/>
                  </a:lnTo>
                  <a:lnTo>
                    <a:pt x="3331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3451925" y="660259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4" y="0"/>
                  </a:moveTo>
                  <a:lnTo>
                    <a:pt x="3280" y="89"/>
                  </a:lnTo>
                  <a:lnTo>
                    <a:pt x="0" y="15876"/>
                  </a:lnTo>
                  <a:lnTo>
                    <a:pt x="99" y="16120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3452029" y="660250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6" y="0"/>
                  </a:moveTo>
                  <a:lnTo>
                    <a:pt x="3351" y="89"/>
                  </a:lnTo>
                  <a:lnTo>
                    <a:pt x="0" y="16222"/>
                  </a:lnTo>
                  <a:lnTo>
                    <a:pt x="99" y="16465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3452114" y="660242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75"/>
                  </a:lnTo>
                  <a:lnTo>
                    <a:pt x="114" y="16802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3452228" y="660233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4" y="0"/>
                  </a:moveTo>
                  <a:lnTo>
                    <a:pt x="3492" y="88"/>
                  </a:lnTo>
                  <a:lnTo>
                    <a:pt x="0" y="16891"/>
                  </a:lnTo>
                  <a:lnTo>
                    <a:pt x="88" y="1713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3452328" y="66022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1" y="0"/>
                  </a:moveTo>
                  <a:lnTo>
                    <a:pt x="3557" y="89"/>
                  </a:lnTo>
                  <a:lnTo>
                    <a:pt x="0" y="17210"/>
                  </a:lnTo>
                  <a:lnTo>
                    <a:pt x="99" y="17453"/>
                  </a:lnTo>
                  <a:lnTo>
                    <a:pt x="3731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3452431" y="660212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3" y="0"/>
                  </a:moveTo>
                  <a:lnTo>
                    <a:pt x="3632" y="127"/>
                  </a:lnTo>
                  <a:lnTo>
                    <a:pt x="0" y="17602"/>
                  </a:lnTo>
                  <a:lnTo>
                    <a:pt x="88" y="17830"/>
                  </a:lnTo>
                  <a:lnTo>
                    <a:pt x="139" y="17970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3452582" y="660207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0" y="0"/>
                  </a:moveTo>
                  <a:lnTo>
                    <a:pt x="0" y="18009"/>
                  </a:lnTo>
                  <a:lnTo>
                    <a:pt x="52" y="18136"/>
                  </a:lnTo>
                  <a:lnTo>
                    <a:pt x="382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3452634" y="660194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75"/>
                  </a:lnTo>
                  <a:lnTo>
                    <a:pt x="50" y="18402"/>
                  </a:lnTo>
                  <a:lnTo>
                    <a:pt x="152" y="18643"/>
                  </a:lnTo>
                  <a:lnTo>
                    <a:pt x="1803" y="10693"/>
                  </a:lnTo>
                  <a:lnTo>
                    <a:pt x="2044" y="9347"/>
                  </a:lnTo>
                  <a:lnTo>
                    <a:pt x="2514" y="6527"/>
                  </a:lnTo>
                  <a:lnTo>
                    <a:pt x="2755" y="6134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3452785" y="660185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6" y="0"/>
                  </a:moveTo>
                  <a:lnTo>
                    <a:pt x="3871" y="89"/>
                  </a:lnTo>
                  <a:lnTo>
                    <a:pt x="2593" y="6240"/>
                  </a:lnTo>
                  <a:lnTo>
                    <a:pt x="2835" y="5817"/>
                  </a:lnTo>
                  <a:lnTo>
                    <a:pt x="4046" y="0"/>
                  </a:lnTo>
                  <a:close/>
                </a:path>
                <a:path w="4445" h="19050">
                  <a:moveTo>
                    <a:pt x="1722" y="10430"/>
                  </a:moveTo>
                  <a:lnTo>
                    <a:pt x="0" y="18722"/>
                  </a:lnTo>
                  <a:lnTo>
                    <a:pt x="99" y="18965"/>
                  </a:lnTo>
                  <a:lnTo>
                    <a:pt x="1381" y="12801"/>
                  </a:lnTo>
                  <a:lnTo>
                    <a:pt x="1322" y="12587"/>
                  </a:lnTo>
                  <a:lnTo>
                    <a:pt x="1722" y="1043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3452889" y="66018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2" y="0"/>
                  </a:moveTo>
                  <a:lnTo>
                    <a:pt x="2736" y="5854"/>
                  </a:lnTo>
                  <a:lnTo>
                    <a:pt x="2861" y="5635"/>
                  </a:lnTo>
                  <a:lnTo>
                    <a:pt x="4032" y="0"/>
                  </a:lnTo>
                  <a:close/>
                </a:path>
                <a:path w="4445" h="19684">
                  <a:moveTo>
                    <a:pt x="1280" y="12861"/>
                  </a:moveTo>
                  <a:lnTo>
                    <a:pt x="0" y="19025"/>
                  </a:lnTo>
                  <a:lnTo>
                    <a:pt x="53" y="19157"/>
                  </a:lnTo>
                  <a:lnTo>
                    <a:pt x="1326" y="13027"/>
                  </a:lnTo>
                  <a:lnTo>
                    <a:pt x="1280" y="1286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3452935" y="660176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3" y="0"/>
                  </a:moveTo>
                  <a:lnTo>
                    <a:pt x="2798" y="5708"/>
                  </a:lnTo>
                  <a:lnTo>
                    <a:pt x="2922" y="5491"/>
                  </a:lnTo>
                  <a:lnTo>
                    <a:pt x="4063" y="0"/>
                  </a:lnTo>
                  <a:close/>
                </a:path>
                <a:path w="4445" h="19684">
                  <a:moveTo>
                    <a:pt x="1274" y="13044"/>
                  </a:moveTo>
                  <a:lnTo>
                    <a:pt x="0" y="19178"/>
                  </a:lnTo>
                  <a:lnTo>
                    <a:pt x="52" y="19306"/>
                  </a:lnTo>
                  <a:lnTo>
                    <a:pt x="1319" y="13207"/>
                  </a:lnTo>
                  <a:lnTo>
                    <a:pt x="1274" y="1304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3452987" y="66017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870" y="5539"/>
                  </a:lnTo>
                  <a:lnTo>
                    <a:pt x="2995" y="5321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267" y="13256"/>
                  </a:moveTo>
                  <a:lnTo>
                    <a:pt x="0" y="19354"/>
                  </a:lnTo>
                  <a:lnTo>
                    <a:pt x="53" y="19486"/>
                  </a:lnTo>
                  <a:lnTo>
                    <a:pt x="1313" y="13422"/>
                  </a:lnTo>
                  <a:lnTo>
                    <a:pt x="1267" y="1325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3453040" y="66016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6" y="0"/>
                  </a:moveTo>
                  <a:lnTo>
                    <a:pt x="2941" y="5371"/>
                  </a:lnTo>
                  <a:lnTo>
                    <a:pt x="3065" y="5155"/>
                  </a:lnTo>
                  <a:lnTo>
                    <a:pt x="4136" y="0"/>
                  </a:lnTo>
                  <a:close/>
                </a:path>
                <a:path w="4445" h="19684">
                  <a:moveTo>
                    <a:pt x="1259" y="13467"/>
                  </a:moveTo>
                  <a:lnTo>
                    <a:pt x="0" y="19531"/>
                  </a:lnTo>
                  <a:lnTo>
                    <a:pt x="52" y="19658"/>
                  </a:lnTo>
                  <a:lnTo>
                    <a:pt x="1304" y="13630"/>
                  </a:lnTo>
                  <a:lnTo>
                    <a:pt x="1259" y="1346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3453092" y="660161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3013" y="5203"/>
                  </a:lnTo>
                  <a:lnTo>
                    <a:pt x="3136" y="4987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252" y="13677"/>
                  </a:moveTo>
                  <a:lnTo>
                    <a:pt x="0" y="19706"/>
                  </a:lnTo>
                  <a:lnTo>
                    <a:pt x="52" y="19834"/>
                  </a:lnTo>
                  <a:lnTo>
                    <a:pt x="1297" y="13840"/>
                  </a:lnTo>
                  <a:lnTo>
                    <a:pt x="1252" y="13677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3453136" y="66015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3" y="0"/>
                  </a:moveTo>
                  <a:lnTo>
                    <a:pt x="3073" y="5062"/>
                  </a:lnTo>
                  <a:lnTo>
                    <a:pt x="3196" y="4846"/>
                  </a:lnTo>
                  <a:lnTo>
                    <a:pt x="4203" y="0"/>
                  </a:lnTo>
                  <a:close/>
                </a:path>
                <a:path w="4445" h="20320">
                  <a:moveTo>
                    <a:pt x="1246" y="13854"/>
                  </a:moveTo>
                  <a:lnTo>
                    <a:pt x="0" y="19854"/>
                  </a:lnTo>
                  <a:lnTo>
                    <a:pt x="52" y="19982"/>
                  </a:lnTo>
                  <a:lnTo>
                    <a:pt x="1291" y="14017"/>
                  </a:lnTo>
                  <a:lnTo>
                    <a:pt x="1246" y="1385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3453190" y="660152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1" y="0"/>
                  </a:moveTo>
                  <a:lnTo>
                    <a:pt x="3147" y="4888"/>
                  </a:lnTo>
                  <a:lnTo>
                    <a:pt x="3271" y="4672"/>
                  </a:lnTo>
                  <a:lnTo>
                    <a:pt x="4241" y="0"/>
                  </a:lnTo>
                  <a:close/>
                </a:path>
                <a:path w="4445" h="20320">
                  <a:moveTo>
                    <a:pt x="1239" y="14073"/>
                  </a:moveTo>
                  <a:lnTo>
                    <a:pt x="0" y="20036"/>
                  </a:lnTo>
                  <a:lnTo>
                    <a:pt x="52" y="20164"/>
                  </a:lnTo>
                  <a:lnTo>
                    <a:pt x="1284" y="14235"/>
                  </a:lnTo>
                  <a:lnTo>
                    <a:pt x="1239" y="1407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3453242" y="66014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8" y="0"/>
                  </a:moveTo>
                  <a:lnTo>
                    <a:pt x="3218" y="4721"/>
                  </a:lnTo>
                  <a:lnTo>
                    <a:pt x="3342" y="4504"/>
                  </a:lnTo>
                  <a:lnTo>
                    <a:pt x="4278" y="0"/>
                  </a:lnTo>
                  <a:close/>
                </a:path>
                <a:path w="4445" h="20954">
                  <a:moveTo>
                    <a:pt x="1231" y="14283"/>
                  </a:moveTo>
                  <a:lnTo>
                    <a:pt x="0" y="20212"/>
                  </a:lnTo>
                  <a:lnTo>
                    <a:pt x="52" y="20340"/>
                  </a:lnTo>
                  <a:lnTo>
                    <a:pt x="1276" y="14446"/>
                  </a:lnTo>
                  <a:lnTo>
                    <a:pt x="1231" y="1428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3453294" y="66014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4" y="0"/>
                  </a:moveTo>
                  <a:lnTo>
                    <a:pt x="3290" y="4552"/>
                  </a:lnTo>
                  <a:lnTo>
                    <a:pt x="3413" y="4336"/>
                  </a:lnTo>
                  <a:lnTo>
                    <a:pt x="4314" y="0"/>
                  </a:lnTo>
                  <a:close/>
                </a:path>
                <a:path w="4445" h="20954">
                  <a:moveTo>
                    <a:pt x="1224" y="14494"/>
                  </a:moveTo>
                  <a:lnTo>
                    <a:pt x="0" y="20388"/>
                  </a:lnTo>
                  <a:lnTo>
                    <a:pt x="52" y="20516"/>
                  </a:lnTo>
                  <a:lnTo>
                    <a:pt x="1269" y="14657"/>
                  </a:lnTo>
                  <a:lnTo>
                    <a:pt x="1224" y="1449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3453338" y="66013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3" y="0"/>
                  </a:moveTo>
                  <a:lnTo>
                    <a:pt x="4256" y="95"/>
                  </a:lnTo>
                  <a:lnTo>
                    <a:pt x="3350" y="4459"/>
                  </a:lnTo>
                  <a:lnTo>
                    <a:pt x="3593" y="4033"/>
                  </a:lnTo>
                  <a:lnTo>
                    <a:pt x="4433" y="0"/>
                  </a:lnTo>
                  <a:close/>
                </a:path>
                <a:path w="4445" h="20954">
                  <a:moveTo>
                    <a:pt x="1218" y="14719"/>
                  </a:moveTo>
                  <a:lnTo>
                    <a:pt x="0" y="20583"/>
                  </a:lnTo>
                  <a:lnTo>
                    <a:pt x="98" y="20825"/>
                  </a:lnTo>
                  <a:lnTo>
                    <a:pt x="1304" y="15031"/>
                  </a:lnTo>
                  <a:lnTo>
                    <a:pt x="1218" y="147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3453444" y="660124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7" y="0"/>
                  </a:moveTo>
                  <a:lnTo>
                    <a:pt x="4331" y="95"/>
                  </a:lnTo>
                  <a:lnTo>
                    <a:pt x="3495" y="4117"/>
                  </a:lnTo>
                  <a:lnTo>
                    <a:pt x="3723" y="3718"/>
                  </a:lnTo>
                  <a:lnTo>
                    <a:pt x="4507" y="0"/>
                  </a:lnTo>
                  <a:close/>
                </a:path>
                <a:path w="5079" h="21590">
                  <a:moveTo>
                    <a:pt x="1203" y="15147"/>
                  </a:moveTo>
                  <a:lnTo>
                    <a:pt x="0" y="20941"/>
                  </a:lnTo>
                  <a:lnTo>
                    <a:pt x="98" y="21183"/>
                  </a:lnTo>
                  <a:lnTo>
                    <a:pt x="1290" y="15459"/>
                  </a:lnTo>
                  <a:lnTo>
                    <a:pt x="1203" y="1514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3453549" y="660119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3" y="0"/>
                  </a:moveTo>
                  <a:lnTo>
                    <a:pt x="3631" y="3767"/>
                  </a:lnTo>
                  <a:lnTo>
                    <a:pt x="4493" y="0"/>
                  </a:lnTo>
                  <a:close/>
                </a:path>
                <a:path w="5079" h="21590">
                  <a:moveTo>
                    <a:pt x="1189" y="15521"/>
                  </a:moveTo>
                  <a:lnTo>
                    <a:pt x="0" y="21245"/>
                  </a:lnTo>
                  <a:lnTo>
                    <a:pt x="52" y="21373"/>
                  </a:lnTo>
                  <a:lnTo>
                    <a:pt x="1234" y="15684"/>
                  </a:lnTo>
                  <a:lnTo>
                    <a:pt x="1189" y="1552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3453593" y="660115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3" y="0"/>
                  </a:moveTo>
                  <a:lnTo>
                    <a:pt x="3653" y="3808"/>
                  </a:lnTo>
                  <a:lnTo>
                    <a:pt x="4523" y="0"/>
                  </a:lnTo>
                  <a:close/>
                </a:path>
                <a:path w="5079" h="21590">
                  <a:moveTo>
                    <a:pt x="1183" y="15699"/>
                  </a:moveTo>
                  <a:lnTo>
                    <a:pt x="0" y="21393"/>
                  </a:lnTo>
                  <a:lnTo>
                    <a:pt x="52" y="21521"/>
                  </a:lnTo>
                  <a:lnTo>
                    <a:pt x="1228" y="15861"/>
                  </a:lnTo>
                  <a:lnTo>
                    <a:pt x="1183" y="1569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3453645" y="66011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680" y="3856"/>
                  </a:lnTo>
                  <a:lnTo>
                    <a:pt x="4560" y="0"/>
                  </a:lnTo>
                  <a:close/>
                </a:path>
                <a:path w="5079" h="22225">
                  <a:moveTo>
                    <a:pt x="1175" y="15910"/>
                  </a:moveTo>
                  <a:lnTo>
                    <a:pt x="0" y="21570"/>
                  </a:lnTo>
                  <a:lnTo>
                    <a:pt x="52" y="21698"/>
                  </a:lnTo>
                  <a:lnTo>
                    <a:pt x="1220" y="16073"/>
                  </a:lnTo>
                  <a:lnTo>
                    <a:pt x="1175" y="159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3453699" y="66010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07" y="3905"/>
                  </a:lnTo>
                  <a:lnTo>
                    <a:pt x="4598" y="0"/>
                  </a:lnTo>
                  <a:close/>
                </a:path>
                <a:path w="5079" h="22225">
                  <a:moveTo>
                    <a:pt x="1168" y="16127"/>
                  </a:moveTo>
                  <a:lnTo>
                    <a:pt x="0" y="21751"/>
                  </a:lnTo>
                  <a:lnTo>
                    <a:pt x="1213" y="16290"/>
                  </a:lnTo>
                  <a:lnTo>
                    <a:pt x="1168" y="1612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3453765" y="66010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720" y="3954"/>
                  </a:lnTo>
                  <a:lnTo>
                    <a:pt x="4621" y="0"/>
                  </a:lnTo>
                  <a:close/>
                </a:path>
                <a:path w="5079" h="22225">
                  <a:moveTo>
                    <a:pt x="1147" y="16339"/>
                  </a:moveTo>
                  <a:lnTo>
                    <a:pt x="0" y="21863"/>
                  </a:lnTo>
                  <a:lnTo>
                    <a:pt x="1192" y="16501"/>
                  </a:lnTo>
                  <a:lnTo>
                    <a:pt x="1147" y="1633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3453824" y="66009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727" y="3994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126" y="16516"/>
                  </a:moveTo>
                  <a:lnTo>
                    <a:pt x="0" y="21936"/>
                  </a:lnTo>
                  <a:lnTo>
                    <a:pt x="1172" y="16682"/>
                  </a:lnTo>
                  <a:lnTo>
                    <a:pt x="1126" y="1651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3453895" y="660092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4" y="0"/>
                  </a:moveTo>
                  <a:lnTo>
                    <a:pt x="3735" y="4042"/>
                  </a:lnTo>
                  <a:lnTo>
                    <a:pt x="4654" y="0"/>
                  </a:lnTo>
                  <a:close/>
                </a:path>
                <a:path w="5079" h="22225">
                  <a:moveTo>
                    <a:pt x="1100" y="16726"/>
                  </a:moveTo>
                  <a:lnTo>
                    <a:pt x="0" y="22022"/>
                  </a:lnTo>
                  <a:lnTo>
                    <a:pt x="1145" y="16889"/>
                  </a:lnTo>
                  <a:lnTo>
                    <a:pt x="1100" y="16726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3453966" y="66008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2" y="0"/>
                  </a:moveTo>
                  <a:lnTo>
                    <a:pt x="3743" y="4090"/>
                  </a:lnTo>
                  <a:lnTo>
                    <a:pt x="4672" y="0"/>
                  </a:lnTo>
                  <a:close/>
                </a:path>
                <a:path w="5079" h="22225">
                  <a:moveTo>
                    <a:pt x="1074" y="16937"/>
                  </a:moveTo>
                  <a:lnTo>
                    <a:pt x="0" y="22109"/>
                  </a:lnTo>
                  <a:lnTo>
                    <a:pt x="1119" y="17100"/>
                  </a:lnTo>
                  <a:lnTo>
                    <a:pt x="1074" y="1693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3454039" y="6600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51" y="4140"/>
                  </a:lnTo>
                  <a:lnTo>
                    <a:pt x="4691" y="0"/>
                  </a:lnTo>
                  <a:close/>
                </a:path>
                <a:path w="5079" h="22859">
                  <a:moveTo>
                    <a:pt x="1047" y="17155"/>
                  </a:moveTo>
                  <a:lnTo>
                    <a:pt x="0" y="22198"/>
                  </a:lnTo>
                  <a:lnTo>
                    <a:pt x="1108" y="1724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3454098" y="66007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6" y="0"/>
                  </a:moveTo>
                  <a:lnTo>
                    <a:pt x="3758" y="4180"/>
                  </a:lnTo>
                  <a:lnTo>
                    <a:pt x="4706" y="0"/>
                  </a:lnTo>
                  <a:close/>
                </a:path>
                <a:path w="5079" h="22859">
                  <a:moveTo>
                    <a:pt x="1038" y="17272"/>
                  </a:moveTo>
                  <a:lnTo>
                    <a:pt x="0" y="22271"/>
                  </a:lnTo>
                  <a:lnTo>
                    <a:pt x="1104" y="1733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3454169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6" y="4216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3" y="17370"/>
                  </a:moveTo>
                  <a:lnTo>
                    <a:pt x="0" y="22345"/>
                  </a:lnTo>
                  <a:lnTo>
                    <a:pt x="1099" y="1743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3454240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4" y="4216"/>
                  </a:lnTo>
                  <a:lnTo>
                    <a:pt x="4729" y="0"/>
                  </a:lnTo>
                  <a:close/>
                </a:path>
                <a:path w="5079" h="22859">
                  <a:moveTo>
                    <a:pt x="1028" y="17432"/>
                  </a:moveTo>
                  <a:lnTo>
                    <a:pt x="0" y="22384"/>
                  </a:lnTo>
                  <a:lnTo>
                    <a:pt x="1094" y="1749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3454311" y="66007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8" y="0"/>
                  </a:moveTo>
                  <a:lnTo>
                    <a:pt x="3771" y="4267"/>
                  </a:lnTo>
                  <a:lnTo>
                    <a:pt x="3925" y="4276"/>
                  </a:lnTo>
                  <a:lnTo>
                    <a:pt x="4815" y="1"/>
                  </a:lnTo>
                  <a:lnTo>
                    <a:pt x="4658" y="0"/>
                  </a:lnTo>
                  <a:close/>
                </a:path>
                <a:path w="5079" h="22859">
                  <a:moveTo>
                    <a:pt x="1024" y="17493"/>
                  </a:moveTo>
                  <a:lnTo>
                    <a:pt x="0" y="22421"/>
                  </a:lnTo>
                  <a:lnTo>
                    <a:pt x="133" y="22494"/>
                  </a:lnTo>
                  <a:lnTo>
                    <a:pt x="1150" y="1761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3454443" y="66007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3" y="0"/>
                  </a:moveTo>
                  <a:lnTo>
                    <a:pt x="3785" y="4274"/>
                  </a:lnTo>
                  <a:lnTo>
                    <a:pt x="3938" y="4283"/>
                  </a:lnTo>
                  <a:lnTo>
                    <a:pt x="4829" y="1"/>
                  </a:lnTo>
                  <a:lnTo>
                    <a:pt x="4673" y="0"/>
                  </a:lnTo>
                  <a:close/>
                </a:path>
                <a:path w="5079" h="22859">
                  <a:moveTo>
                    <a:pt x="1014" y="17607"/>
                  </a:moveTo>
                  <a:lnTo>
                    <a:pt x="0" y="22492"/>
                  </a:lnTo>
                  <a:lnTo>
                    <a:pt x="133" y="22565"/>
                  </a:lnTo>
                  <a:lnTo>
                    <a:pt x="1140" y="1772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3454578" y="66007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07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93" y="1790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79"/>
                  </a:lnTo>
                  <a:lnTo>
                    <a:pt x="3949" y="4292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3454789" y="66007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6" y="4209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991" y="17905"/>
                  </a:moveTo>
                  <a:lnTo>
                    <a:pt x="0" y="22676"/>
                  </a:lnTo>
                  <a:lnTo>
                    <a:pt x="1057" y="17966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3454859" y="6600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4" y="4208"/>
                  </a:lnTo>
                  <a:lnTo>
                    <a:pt x="4797" y="0"/>
                  </a:lnTo>
                  <a:close/>
                </a:path>
                <a:path w="5079" h="22859">
                  <a:moveTo>
                    <a:pt x="986" y="17965"/>
                  </a:moveTo>
                  <a:lnTo>
                    <a:pt x="0" y="22713"/>
                  </a:lnTo>
                  <a:lnTo>
                    <a:pt x="1052" y="1802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3454930" y="66007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2" y="4208"/>
                  </a:lnTo>
                  <a:lnTo>
                    <a:pt x="4805" y="0"/>
                  </a:lnTo>
                  <a:close/>
                </a:path>
                <a:path w="5079" h="22859">
                  <a:moveTo>
                    <a:pt x="981" y="18027"/>
                  </a:moveTo>
                  <a:lnTo>
                    <a:pt x="0" y="22751"/>
                  </a:lnTo>
                  <a:lnTo>
                    <a:pt x="1047" y="1808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3454990" y="66007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59" y="4207"/>
                  </a:lnTo>
                  <a:lnTo>
                    <a:pt x="4812" y="0"/>
                  </a:lnTo>
                  <a:close/>
                </a:path>
                <a:path w="5079" h="22859">
                  <a:moveTo>
                    <a:pt x="977" y="18078"/>
                  </a:moveTo>
                  <a:lnTo>
                    <a:pt x="0" y="22783"/>
                  </a:lnTo>
                  <a:lnTo>
                    <a:pt x="1043" y="1814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3455063" y="66007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7" y="4206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972" y="18141"/>
                  </a:moveTo>
                  <a:lnTo>
                    <a:pt x="0" y="22822"/>
                  </a:lnTo>
                  <a:lnTo>
                    <a:pt x="1038" y="18203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3455134" y="6600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4" y="4309"/>
                  </a:lnTo>
                  <a:lnTo>
                    <a:pt x="4007" y="4318"/>
                  </a:lnTo>
                  <a:lnTo>
                    <a:pt x="4906" y="1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7" y="18202"/>
                  </a:moveTo>
                  <a:lnTo>
                    <a:pt x="0" y="22859"/>
                  </a:lnTo>
                  <a:lnTo>
                    <a:pt x="133" y="22932"/>
                  </a:lnTo>
                  <a:lnTo>
                    <a:pt x="1093" y="1832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3455264" y="6600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90" y="4204"/>
                  </a:lnTo>
                  <a:lnTo>
                    <a:pt x="4842" y="0"/>
                  </a:lnTo>
                  <a:close/>
                </a:path>
                <a:path w="5079" h="23495">
                  <a:moveTo>
                    <a:pt x="958" y="18314"/>
                  </a:moveTo>
                  <a:lnTo>
                    <a:pt x="0" y="22929"/>
                  </a:lnTo>
                  <a:lnTo>
                    <a:pt x="1026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3455335" y="6600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8" y="4203"/>
                  </a:lnTo>
                  <a:lnTo>
                    <a:pt x="4850" y="0"/>
                  </a:lnTo>
                  <a:close/>
                </a:path>
                <a:path w="5079" h="23495">
                  <a:moveTo>
                    <a:pt x="953" y="18375"/>
                  </a:moveTo>
                  <a:lnTo>
                    <a:pt x="0" y="22966"/>
                  </a:lnTo>
                  <a:lnTo>
                    <a:pt x="1019" y="1843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3455408" y="66007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6" y="4202"/>
                  </a:lnTo>
                  <a:lnTo>
                    <a:pt x="4858" y="0"/>
                  </a:lnTo>
                  <a:close/>
                </a:path>
                <a:path w="5079" h="23495">
                  <a:moveTo>
                    <a:pt x="948" y="18439"/>
                  </a:moveTo>
                  <a:lnTo>
                    <a:pt x="0" y="23005"/>
                  </a:lnTo>
                  <a:lnTo>
                    <a:pt x="1014" y="1850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3455479" y="66007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4" y="4201"/>
                  </a:lnTo>
                  <a:lnTo>
                    <a:pt x="3966" y="4331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43" y="18499"/>
                  </a:moveTo>
                  <a:lnTo>
                    <a:pt x="0" y="23043"/>
                  </a:lnTo>
                  <a:lnTo>
                    <a:pt x="1009" y="1856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3455538" y="66007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1" y="4200"/>
                  </a:lnTo>
                  <a:lnTo>
                    <a:pt x="3972" y="4334"/>
                  </a:lnTo>
                  <a:lnTo>
                    <a:pt x="4872" y="0"/>
                  </a:lnTo>
                  <a:close/>
                </a:path>
                <a:path w="5079" h="23495">
                  <a:moveTo>
                    <a:pt x="939" y="18551"/>
                  </a:moveTo>
                  <a:lnTo>
                    <a:pt x="0" y="23074"/>
                  </a:lnTo>
                  <a:lnTo>
                    <a:pt x="1005" y="18613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3455609" y="6600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1" y="4333"/>
                  </a:lnTo>
                  <a:lnTo>
                    <a:pt x="4055" y="4342"/>
                  </a:lnTo>
                  <a:lnTo>
                    <a:pt x="4958" y="1"/>
                  </a:lnTo>
                  <a:lnTo>
                    <a:pt x="4802" y="0"/>
                  </a:lnTo>
                  <a:close/>
                </a:path>
                <a:path w="5079" h="23495">
                  <a:moveTo>
                    <a:pt x="935" y="18612"/>
                  </a:moveTo>
                  <a:lnTo>
                    <a:pt x="0" y="23112"/>
                  </a:lnTo>
                  <a:lnTo>
                    <a:pt x="133" y="23185"/>
                  </a:lnTo>
                  <a:lnTo>
                    <a:pt x="1060" y="1873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3455751" y="66007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3945" y="4198"/>
                  </a:lnTo>
                  <a:lnTo>
                    <a:pt x="3993" y="4345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5" y="18734"/>
                  </a:moveTo>
                  <a:lnTo>
                    <a:pt x="0" y="23188"/>
                  </a:lnTo>
                  <a:lnTo>
                    <a:pt x="991" y="1879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3455813" y="6600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2" y="4197"/>
                  </a:lnTo>
                  <a:lnTo>
                    <a:pt x="4000" y="4348"/>
                  </a:lnTo>
                  <a:lnTo>
                    <a:pt x="4903" y="0"/>
                  </a:lnTo>
                  <a:close/>
                </a:path>
                <a:path w="5079" h="23495">
                  <a:moveTo>
                    <a:pt x="921" y="18787"/>
                  </a:moveTo>
                  <a:lnTo>
                    <a:pt x="0" y="23220"/>
                  </a:lnTo>
                  <a:lnTo>
                    <a:pt x="988" y="1885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3455883" y="66007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60" y="4196"/>
                  </a:lnTo>
                  <a:lnTo>
                    <a:pt x="4007" y="4352"/>
                  </a:lnTo>
                  <a:lnTo>
                    <a:pt x="4911" y="0"/>
                  </a:lnTo>
                  <a:close/>
                </a:path>
                <a:path w="5079" h="23495">
                  <a:moveTo>
                    <a:pt x="916" y="18848"/>
                  </a:moveTo>
                  <a:lnTo>
                    <a:pt x="0" y="23258"/>
                  </a:lnTo>
                  <a:lnTo>
                    <a:pt x="982" y="18910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3455954" y="6600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3968" y="4195"/>
                  </a:lnTo>
                  <a:lnTo>
                    <a:pt x="4014" y="4355"/>
                  </a:lnTo>
                  <a:lnTo>
                    <a:pt x="4918" y="0"/>
                  </a:lnTo>
                  <a:close/>
                </a:path>
                <a:path w="5079" h="23495">
                  <a:moveTo>
                    <a:pt x="911" y="18909"/>
                  </a:moveTo>
                  <a:lnTo>
                    <a:pt x="0" y="23296"/>
                  </a:lnTo>
                  <a:lnTo>
                    <a:pt x="977" y="1897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3456025" y="6600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76" y="4195"/>
                  </a:lnTo>
                  <a:lnTo>
                    <a:pt x="4021" y="4359"/>
                  </a:lnTo>
                  <a:lnTo>
                    <a:pt x="4926" y="0"/>
                  </a:lnTo>
                  <a:close/>
                </a:path>
                <a:path w="5079" h="23495">
                  <a:moveTo>
                    <a:pt x="906" y="18971"/>
                  </a:moveTo>
                  <a:lnTo>
                    <a:pt x="0" y="23334"/>
                  </a:lnTo>
                  <a:lnTo>
                    <a:pt x="972" y="19032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3456087" y="66007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3" y="4194"/>
                  </a:lnTo>
                  <a:lnTo>
                    <a:pt x="4027" y="4362"/>
                  </a:lnTo>
                  <a:lnTo>
                    <a:pt x="4933" y="0"/>
                  </a:lnTo>
                  <a:close/>
                </a:path>
                <a:path w="5079" h="23495">
                  <a:moveTo>
                    <a:pt x="902" y="19024"/>
                  </a:moveTo>
                  <a:lnTo>
                    <a:pt x="0" y="23367"/>
                  </a:lnTo>
                  <a:lnTo>
                    <a:pt x="968" y="1908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3456158" y="66007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1" y="4193"/>
                  </a:lnTo>
                  <a:lnTo>
                    <a:pt x="4034" y="4365"/>
                  </a:lnTo>
                  <a:lnTo>
                    <a:pt x="4941" y="0"/>
                  </a:lnTo>
                  <a:close/>
                </a:path>
                <a:path w="5079" h="23495">
                  <a:moveTo>
                    <a:pt x="897" y="19085"/>
                  </a:moveTo>
                  <a:lnTo>
                    <a:pt x="0" y="23404"/>
                  </a:lnTo>
                  <a:lnTo>
                    <a:pt x="963" y="1914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3456228" y="66007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3999" y="4192"/>
                  </a:lnTo>
                  <a:lnTo>
                    <a:pt x="4041" y="4369"/>
                  </a:lnTo>
                  <a:lnTo>
                    <a:pt x="4949" y="0"/>
                  </a:lnTo>
                  <a:close/>
                </a:path>
                <a:path w="5079" h="23495">
                  <a:moveTo>
                    <a:pt x="892" y="19146"/>
                  </a:moveTo>
                  <a:lnTo>
                    <a:pt x="0" y="23442"/>
                  </a:lnTo>
                  <a:lnTo>
                    <a:pt x="958" y="1920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3456299" y="66007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8" y="0"/>
                  </a:moveTo>
                  <a:lnTo>
                    <a:pt x="4007" y="4191"/>
                  </a:lnTo>
                  <a:lnTo>
                    <a:pt x="4048" y="4373"/>
                  </a:lnTo>
                  <a:lnTo>
                    <a:pt x="4957" y="0"/>
                  </a:lnTo>
                  <a:close/>
                </a:path>
                <a:path w="5079" h="24129">
                  <a:moveTo>
                    <a:pt x="887" y="19207"/>
                  </a:moveTo>
                  <a:lnTo>
                    <a:pt x="0" y="23480"/>
                  </a:lnTo>
                  <a:lnTo>
                    <a:pt x="953" y="1926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3456370" y="66007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77" y="4372"/>
                  </a:lnTo>
                  <a:lnTo>
                    <a:pt x="4131" y="4381"/>
                  </a:lnTo>
                  <a:lnTo>
                    <a:pt x="5029" y="66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82" y="19268"/>
                  </a:moveTo>
                  <a:lnTo>
                    <a:pt x="0" y="23517"/>
                  </a:lnTo>
                  <a:lnTo>
                    <a:pt x="133" y="23590"/>
                  </a:lnTo>
                  <a:lnTo>
                    <a:pt x="1008" y="1938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3456503" y="66008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3991" y="4317"/>
                  </a:lnTo>
                  <a:lnTo>
                    <a:pt x="4145" y="4324"/>
                  </a:lnTo>
                  <a:lnTo>
                    <a:pt x="5031" y="67"/>
                  </a:lnTo>
                  <a:lnTo>
                    <a:pt x="4888" y="0"/>
                  </a:lnTo>
                  <a:close/>
                </a:path>
                <a:path w="5079" h="24129">
                  <a:moveTo>
                    <a:pt x="873" y="19321"/>
                  </a:moveTo>
                  <a:lnTo>
                    <a:pt x="0" y="23527"/>
                  </a:lnTo>
                  <a:lnTo>
                    <a:pt x="133" y="23599"/>
                  </a:lnTo>
                  <a:lnTo>
                    <a:pt x="999" y="1943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3456645" y="66009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46" y="4060"/>
                  </a:lnTo>
                  <a:lnTo>
                    <a:pt x="4083" y="4260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64" y="19377"/>
                  </a:moveTo>
                  <a:lnTo>
                    <a:pt x="0" y="23536"/>
                  </a:lnTo>
                  <a:lnTo>
                    <a:pt x="930" y="1943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3456698" y="6600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405"/>
                  </a:lnTo>
                  <a:lnTo>
                    <a:pt x="0" y="23545"/>
                  </a:lnTo>
                  <a:lnTo>
                    <a:pt x="139" y="23622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3456848" y="660100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69" y="3963"/>
                  </a:lnTo>
                  <a:lnTo>
                    <a:pt x="4104" y="4172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50" y="19458"/>
                  </a:moveTo>
                  <a:lnTo>
                    <a:pt x="0" y="23550"/>
                  </a:lnTo>
                  <a:lnTo>
                    <a:pt x="916" y="1952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3456919" y="66010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77" y="3930"/>
                  </a:lnTo>
                  <a:lnTo>
                    <a:pt x="4112" y="4142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5" y="19486"/>
                  </a:moveTo>
                  <a:lnTo>
                    <a:pt x="0" y="23555"/>
                  </a:lnTo>
                  <a:lnTo>
                    <a:pt x="912" y="1955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3456978" y="66010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84" y="3901"/>
                  </a:lnTo>
                  <a:lnTo>
                    <a:pt x="4118" y="4116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41" y="19510"/>
                  </a:moveTo>
                  <a:lnTo>
                    <a:pt x="0" y="23559"/>
                  </a:lnTo>
                  <a:lnTo>
                    <a:pt x="907" y="1957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3457041" y="66011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39" y="23634"/>
                  </a:lnTo>
                  <a:lnTo>
                    <a:pt x="965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89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3457193" y="66011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08" y="3799"/>
                  </a:lnTo>
                  <a:lnTo>
                    <a:pt x="4140" y="4024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26" y="19595"/>
                  </a:moveTo>
                  <a:lnTo>
                    <a:pt x="0" y="23573"/>
                  </a:lnTo>
                  <a:lnTo>
                    <a:pt x="892" y="1965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3457252" y="66011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68" y="3995"/>
                  </a:lnTo>
                  <a:lnTo>
                    <a:pt x="4222" y="4001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22" y="19619"/>
                  </a:moveTo>
                  <a:lnTo>
                    <a:pt x="0" y="23577"/>
                  </a:lnTo>
                  <a:lnTo>
                    <a:pt x="133" y="23650"/>
                  </a:lnTo>
                  <a:lnTo>
                    <a:pt x="947" y="1973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3457394" y="66012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31" y="3703"/>
                  </a:lnTo>
                  <a:lnTo>
                    <a:pt x="4161" y="393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12" y="19675"/>
                  </a:moveTo>
                  <a:lnTo>
                    <a:pt x="0" y="23587"/>
                  </a:lnTo>
                  <a:lnTo>
                    <a:pt x="878" y="1973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3457465" y="66012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090" y="3903"/>
                  </a:lnTo>
                  <a:lnTo>
                    <a:pt x="4244" y="3909"/>
                  </a:lnTo>
                  <a:lnTo>
                    <a:pt x="5044" y="67"/>
                  </a:lnTo>
                  <a:lnTo>
                    <a:pt x="4901" y="0"/>
                  </a:lnTo>
                  <a:close/>
                </a:path>
                <a:path w="5079" h="24129">
                  <a:moveTo>
                    <a:pt x="807" y="19703"/>
                  </a:moveTo>
                  <a:lnTo>
                    <a:pt x="0" y="23591"/>
                  </a:lnTo>
                  <a:lnTo>
                    <a:pt x="133" y="23664"/>
                  </a:lnTo>
                  <a:lnTo>
                    <a:pt x="934" y="1981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3457598" y="66013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54" y="3606"/>
                  </a:lnTo>
                  <a:lnTo>
                    <a:pt x="4182" y="3849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3"/>
                  </a:moveTo>
                  <a:lnTo>
                    <a:pt x="0" y="23600"/>
                  </a:lnTo>
                  <a:lnTo>
                    <a:pt x="870" y="1978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3457668" y="66013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2" y="3572"/>
                  </a:lnTo>
                  <a:lnTo>
                    <a:pt x="4189" y="3819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9" y="19755"/>
                  </a:moveTo>
                  <a:lnTo>
                    <a:pt x="0" y="23605"/>
                  </a:lnTo>
                  <a:lnTo>
                    <a:pt x="871" y="1979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3457739" y="66014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0" y="3538"/>
                  </a:lnTo>
                  <a:lnTo>
                    <a:pt x="4197" y="3788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0"/>
                  </a:lnTo>
                  <a:lnTo>
                    <a:pt x="871" y="1979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3457810" y="66014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78" y="3505"/>
                  </a:lnTo>
                  <a:lnTo>
                    <a:pt x="4205" y="3758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5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3457872" y="66014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85" y="3475"/>
                  </a:lnTo>
                  <a:lnTo>
                    <a:pt x="4210" y="3731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1" y="19761"/>
                  </a:moveTo>
                  <a:lnTo>
                    <a:pt x="0" y="23619"/>
                  </a:lnTo>
                  <a:lnTo>
                    <a:pt x="872" y="1979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3457943" y="66015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93" y="3441"/>
                  </a:lnTo>
                  <a:lnTo>
                    <a:pt x="4218" y="3701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1" y="19764"/>
                  </a:moveTo>
                  <a:lnTo>
                    <a:pt x="0" y="23624"/>
                  </a:lnTo>
                  <a:lnTo>
                    <a:pt x="873" y="1980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3458014" y="66015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01" y="3408"/>
                  </a:lnTo>
                  <a:lnTo>
                    <a:pt x="4225" y="3670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66"/>
                  </a:moveTo>
                  <a:lnTo>
                    <a:pt x="0" y="23628"/>
                  </a:lnTo>
                  <a:lnTo>
                    <a:pt x="873" y="19802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3458084" y="6601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154" y="3636"/>
                  </a:lnTo>
                  <a:lnTo>
                    <a:pt x="4309" y="3643"/>
                  </a:lnTo>
                  <a:lnTo>
                    <a:pt x="5053" y="67"/>
                  </a:lnTo>
                  <a:lnTo>
                    <a:pt x="4910" y="0"/>
                  </a:lnTo>
                  <a:close/>
                </a:path>
                <a:path w="5079" h="24129">
                  <a:moveTo>
                    <a:pt x="802" y="19768"/>
                  </a:moveTo>
                  <a:lnTo>
                    <a:pt x="0" y="23633"/>
                  </a:lnTo>
                  <a:lnTo>
                    <a:pt x="133" y="23706"/>
                  </a:lnTo>
                  <a:lnTo>
                    <a:pt x="938" y="19837"/>
                  </a:lnTo>
                  <a:lnTo>
                    <a:pt x="802" y="19768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3458217" y="66016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24" y="3311"/>
                  </a:lnTo>
                  <a:lnTo>
                    <a:pt x="4246" y="3582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3"/>
                  </a:moveTo>
                  <a:lnTo>
                    <a:pt x="0" y="23642"/>
                  </a:lnTo>
                  <a:lnTo>
                    <a:pt x="875" y="1980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3458288" y="66016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32" y="3277"/>
                  </a:lnTo>
                  <a:lnTo>
                    <a:pt x="4253" y="3552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4" y="19775"/>
                  </a:moveTo>
                  <a:lnTo>
                    <a:pt x="0" y="23647"/>
                  </a:lnTo>
                  <a:lnTo>
                    <a:pt x="875" y="1981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3458359" y="66017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40" y="3243"/>
                  </a:lnTo>
                  <a:lnTo>
                    <a:pt x="4261" y="3521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77"/>
                  </a:moveTo>
                  <a:lnTo>
                    <a:pt x="0" y="23652"/>
                  </a:lnTo>
                  <a:lnTo>
                    <a:pt x="878" y="1981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3458418" y="66017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46" y="3215"/>
                  </a:lnTo>
                  <a:lnTo>
                    <a:pt x="4267" y="349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9"/>
                  </a:moveTo>
                  <a:lnTo>
                    <a:pt x="0" y="23656"/>
                  </a:lnTo>
                  <a:lnTo>
                    <a:pt x="876" y="1981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3458489" y="66017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54" y="3181"/>
                  </a:lnTo>
                  <a:lnTo>
                    <a:pt x="4274" y="346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5" y="19781"/>
                  </a:moveTo>
                  <a:lnTo>
                    <a:pt x="0" y="23660"/>
                  </a:lnTo>
                  <a:lnTo>
                    <a:pt x="877" y="1981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3458562" y="66018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63" y="3146"/>
                  </a:lnTo>
                  <a:lnTo>
                    <a:pt x="4282" y="3434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6" y="19784"/>
                  </a:moveTo>
                  <a:lnTo>
                    <a:pt x="0" y="23665"/>
                  </a:lnTo>
                  <a:lnTo>
                    <a:pt x="877" y="1982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3458633" y="66018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71" y="3112"/>
                  </a:lnTo>
                  <a:lnTo>
                    <a:pt x="4289" y="3403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6" y="19786"/>
                  </a:moveTo>
                  <a:lnTo>
                    <a:pt x="0" y="23670"/>
                  </a:lnTo>
                  <a:lnTo>
                    <a:pt x="878" y="1982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3458692" y="66018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77" y="3084"/>
                  </a:lnTo>
                  <a:lnTo>
                    <a:pt x="4295" y="337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07" y="19788"/>
                  </a:moveTo>
                  <a:lnTo>
                    <a:pt x="0" y="23674"/>
                  </a:lnTo>
                  <a:lnTo>
                    <a:pt x="881" y="19812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3458763" y="66019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85" y="3050"/>
                  </a:lnTo>
                  <a:lnTo>
                    <a:pt x="4303" y="334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0" y="19778"/>
                  </a:moveTo>
                  <a:lnTo>
                    <a:pt x="0" y="23679"/>
                  </a:lnTo>
                  <a:lnTo>
                    <a:pt x="888" y="1978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3458834" y="6601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3" y="3017"/>
                  </a:lnTo>
                  <a:lnTo>
                    <a:pt x="4310" y="3316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17" y="19749"/>
                  </a:moveTo>
                  <a:lnTo>
                    <a:pt x="0" y="23684"/>
                  </a:lnTo>
                  <a:lnTo>
                    <a:pt x="895" y="1975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3458907" y="66019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02" y="2982"/>
                  </a:lnTo>
                  <a:lnTo>
                    <a:pt x="4318" y="328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24" y="19718"/>
                  </a:moveTo>
                  <a:lnTo>
                    <a:pt x="0" y="23689"/>
                  </a:lnTo>
                  <a:lnTo>
                    <a:pt x="904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3458967" y="66020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08" y="2953"/>
                  </a:lnTo>
                  <a:lnTo>
                    <a:pt x="4324" y="325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30" y="19693"/>
                  </a:moveTo>
                  <a:lnTo>
                    <a:pt x="0" y="23693"/>
                  </a:lnTo>
                  <a:lnTo>
                    <a:pt x="908" y="1969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3459038" y="66020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16" y="2920"/>
                  </a:lnTo>
                  <a:lnTo>
                    <a:pt x="4331" y="3229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38" y="19664"/>
                  </a:moveTo>
                  <a:lnTo>
                    <a:pt x="0" y="23697"/>
                  </a:lnTo>
                  <a:lnTo>
                    <a:pt x="915" y="196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3459108" y="66020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25" y="2886"/>
                  </a:lnTo>
                  <a:lnTo>
                    <a:pt x="4338" y="3198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45" y="19635"/>
                  </a:moveTo>
                  <a:lnTo>
                    <a:pt x="0" y="23702"/>
                  </a:lnTo>
                  <a:lnTo>
                    <a:pt x="923" y="1963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3459179" y="66021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32" y="2852"/>
                  </a:lnTo>
                  <a:lnTo>
                    <a:pt x="4346" y="3168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52" y="19605"/>
                  </a:moveTo>
                  <a:lnTo>
                    <a:pt x="0" y="23707"/>
                  </a:lnTo>
                  <a:lnTo>
                    <a:pt x="930" y="1961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3459252" y="66021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6" y="0"/>
                  </a:moveTo>
                  <a:lnTo>
                    <a:pt x="4341" y="2817"/>
                  </a:lnTo>
                  <a:lnTo>
                    <a:pt x="4353" y="3136"/>
                  </a:lnTo>
                  <a:lnTo>
                    <a:pt x="4998" y="33"/>
                  </a:lnTo>
                  <a:close/>
                </a:path>
                <a:path w="5079" h="24129">
                  <a:moveTo>
                    <a:pt x="859" y="19575"/>
                  </a:moveTo>
                  <a:lnTo>
                    <a:pt x="0" y="23712"/>
                  </a:lnTo>
                  <a:lnTo>
                    <a:pt x="937" y="19579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3459312" y="66021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7" y="0"/>
                  </a:moveTo>
                  <a:lnTo>
                    <a:pt x="4347" y="2789"/>
                  </a:lnTo>
                  <a:lnTo>
                    <a:pt x="4359" y="3111"/>
                  </a:lnTo>
                  <a:lnTo>
                    <a:pt x="4999" y="33"/>
                  </a:lnTo>
                  <a:close/>
                </a:path>
                <a:path w="5079" h="24129">
                  <a:moveTo>
                    <a:pt x="865" y="19550"/>
                  </a:moveTo>
                  <a:lnTo>
                    <a:pt x="0" y="23716"/>
                  </a:lnTo>
                  <a:lnTo>
                    <a:pt x="943" y="1955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3459386" y="66022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52" y="2755"/>
                  </a:lnTo>
                  <a:lnTo>
                    <a:pt x="4363" y="3080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9" y="19521"/>
                  </a:moveTo>
                  <a:lnTo>
                    <a:pt x="0" y="23704"/>
                  </a:lnTo>
                  <a:lnTo>
                    <a:pt x="947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3459463" y="66022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54" y="2721"/>
                  </a:lnTo>
                  <a:lnTo>
                    <a:pt x="4366" y="3050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70" y="19491"/>
                  </a:moveTo>
                  <a:lnTo>
                    <a:pt x="0" y="23682"/>
                  </a:lnTo>
                  <a:lnTo>
                    <a:pt x="950" y="1949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3459539" y="66022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357" y="2687"/>
                  </a:lnTo>
                  <a:lnTo>
                    <a:pt x="4359" y="3057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72" y="19462"/>
                  </a:moveTo>
                  <a:lnTo>
                    <a:pt x="0" y="23659"/>
                  </a:lnTo>
                  <a:lnTo>
                    <a:pt x="950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3459606" y="66023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359" y="2658"/>
                  </a:lnTo>
                  <a:lnTo>
                    <a:pt x="4344" y="3110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73" y="19436"/>
                  </a:moveTo>
                  <a:lnTo>
                    <a:pt x="0" y="23640"/>
                  </a:lnTo>
                  <a:lnTo>
                    <a:pt x="953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3459682" y="6602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361" y="2624"/>
                  </a:lnTo>
                  <a:lnTo>
                    <a:pt x="4327" y="3169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74" y="19407"/>
                  </a:moveTo>
                  <a:lnTo>
                    <a:pt x="0" y="23617"/>
                  </a:lnTo>
                  <a:lnTo>
                    <a:pt x="952" y="194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3459759" y="66023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363" y="2590"/>
                  </a:lnTo>
                  <a:lnTo>
                    <a:pt x="4310" y="3230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76" y="19377"/>
                  </a:moveTo>
                  <a:lnTo>
                    <a:pt x="0" y="23595"/>
                  </a:lnTo>
                  <a:lnTo>
                    <a:pt x="954" y="19382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3459835" y="66024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366" y="2557"/>
                  </a:lnTo>
                  <a:lnTo>
                    <a:pt x="4292" y="3289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77" y="19348"/>
                  </a:moveTo>
                  <a:lnTo>
                    <a:pt x="0" y="23572"/>
                  </a:lnTo>
                  <a:lnTo>
                    <a:pt x="955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3459899" y="66024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368" y="2528"/>
                  </a:lnTo>
                  <a:lnTo>
                    <a:pt x="4278" y="3340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78" y="19323"/>
                  </a:moveTo>
                  <a:lnTo>
                    <a:pt x="0" y="23553"/>
                  </a:lnTo>
                  <a:lnTo>
                    <a:pt x="956" y="1932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3459978" y="66024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370" y="2493"/>
                  </a:lnTo>
                  <a:lnTo>
                    <a:pt x="4260" y="3402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80" y="19293"/>
                  </a:moveTo>
                  <a:lnTo>
                    <a:pt x="0" y="23530"/>
                  </a:lnTo>
                  <a:lnTo>
                    <a:pt x="958" y="1929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3460055" y="66025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4184" y="3368"/>
                  </a:lnTo>
                  <a:lnTo>
                    <a:pt x="4956" y="33"/>
                  </a:lnTo>
                  <a:close/>
                </a:path>
                <a:path w="5079" h="24129">
                  <a:moveTo>
                    <a:pt x="881" y="19264"/>
                  </a:moveTo>
                  <a:lnTo>
                    <a:pt x="0" y="23508"/>
                  </a:lnTo>
                  <a:lnTo>
                    <a:pt x="959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3460132" y="66025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9" y="0"/>
                  </a:moveTo>
                  <a:lnTo>
                    <a:pt x="4167" y="3428"/>
                  </a:lnTo>
                  <a:lnTo>
                    <a:pt x="4951" y="33"/>
                  </a:lnTo>
                  <a:close/>
                </a:path>
                <a:path w="5079" h="23495">
                  <a:moveTo>
                    <a:pt x="883" y="19234"/>
                  </a:moveTo>
                  <a:lnTo>
                    <a:pt x="0" y="23485"/>
                  </a:lnTo>
                  <a:lnTo>
                    <a:pt x="961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3460196" y="66025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5" y="0"/>
                  </a:moveTo>
                  <a:lnTo>
                    <a:pt x="4152" y="3479"/>
                  </a:lnTo>
                  <a:lnTo>
                    <a:pt x="4947" y="33"/>
                  </a:lnTo>
                  <a:close/>
                </a:path>
                <a:path w="5079" h="23495">
                  <a:moveTo>
                    <a:pt x="884" y="19209"/>
                  </a:moveTo>
                  <a:lnTo>
                    <a:pt x="0" y="23466"/>
                  </a:lnTo>
                  <a:lnTo>
                    <a:pt x="962" y="1921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3460272" y="66026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0" y="0"/>
                  </a:moveTo>
                  <a:lnTo>
                    <a:pt x="4135" y="3539"/>
                  </a:lnTo>
                  <a:lnTo>
                    <a:pt x="4942" y="33"/>
                  </a:lnTo>
                  <a:close/>
                </a:path>
                <a:path w="5079" h="23495">
                  <a:moveTo>
                    <a:pt x="885" y="19180"/>
                  </a:moveTo>
                  <a:lnTo>
                    <a:pt x="0" y="23444"/>
                  </a:lnTo>
                  <a:lnTo>
                    <a:pt x="963" y="1918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3460351" y="66026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117" y="3601"/>
                  </a:lnTo>
                  <a:lnTo>
                    <a:pt x="4937" y="33"/>
                  </a:lnTo>
                  <a:close/>
                </a:path>
                <a:path w="5079" h="23495">
                  <a:moveTo>
                    <a:pt x="887" y="19150"/>
                  </a:moveTo>
                  <a:lnTo>
                    <a:pt x="0" y="23420"/>
                  </a:lnTo>
                  <a:lnTo>
                    <a:pt x="965" y="1915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3460428" y="6602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0" y="3661"/>
                  </a:lnTo>
                  <a:lnTo>
                    <a:pt x="4933" y="33"/>
                  </a:lnTo>
                  <a:close/>
                </a:path>
                <a:path w="5079" h="23495">
                  <a:moveTo>
                    <a:pt x="888" y="19120"/>
                  </a:moveTo>
                  <a:lnTo>
                    <a:pt x="0" y="23398"/>
                  </a:lnTo>
                  <a:lnTo>
                    <a:pt x="968" y="1912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3460492" y="66026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086" y="3711"/>
                  </a:lnTo>
                  <a:lnTo>
                    <a:pt x="4929" y="33"/>
                  </a:lnTo>
                  <a:close/>
                </a:path>
                <a:path w="5079" h="23495">
                  <a:moveTo>
                    <a:pt x="889" y="19096"/>
                  </a:moveTo>
                  <a:lnTo>
                    <a:pt x="0" y="23379"/>
                  </a:lnTo>
                  <a:lnTo>
                    <a:pt x="967" y="1910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3460568" y="66027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069" y="3772"/>
                  </a:lnTo>
                  <a:lnTo>
                    <a:pt x="4924" y="33"/>
                  </a:lnTo>
                  <a:close/>
                </a:path>
                <a:path w="5079" h="23495">
                  <a:moveTo>
                    <a:pt x="891" y="19066"/>
                  </a:moveTo>
                  <a:lnTo>
                    <a:pt x="0" y="23357"/>
                  </a:lnTo>
                  <a:lnTo>
                    <a:pt x="969" y="1907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3460645" y="6602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1" y="3832"/>
                  </a:lnTo>
                  <a:lnTo>
                    <a:pt x="4920" y="33"/>
                  </a:lnTo>
                  <a:close/>
                </a:path>
                <a:path w="5079" h="23495">
                  <a:moveTo>
                    <a:pt x="892" y="19037"/>
                  </a:moveTo>
                  <a:lnTo>
                    <a:pt x="0" y="23334"/>
                  </a:lnTo>
                  <a:lnTo>
                    <a:pt x="970" y="1904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3460724" y="66028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034" y="3894"/>
                  </a:lnTo>
                  <a:lnTo>
                    <a:pt x="4915" y="33"/>
                  </a:lnTo>
                  <a:close/>
                </a:path>
                <a:path w="5079" h="23495">
                  <a:moveTo>
                    <a:pt x="894" y="19006"/>
                  </a:moveTo>
                  <a:lnTo>
                    <a:pt x="0" y="23311"/>
                  </a:lnTo>
                  <a:lnTo>
                    <a:pt x="972" y="190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3460800" y="6602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17" y="3954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5" y="18977"/>
                  </a:moveTo>
                  <a:lnTo>
                    <a:pt x="0" y="23288"/>
                  </a:lnTo>
                  <a:lnTo>
                    <a:pt x="973" y="189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3460865" y="66028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02" y="4004"/>
                  </a:lnTo>
                  <a:lnTo>
                    <a:pt x="4899" y="69"/>
                  </a:lnTo>
                  <a:close/>
                </a:path>
                <a:path w="5079" h="23495">
                  <a:moveTo>
                    <a:pt x="897" y="18952"/>
                  </a:moveTo>
                  <a:lnTo>
                    <a:pt x="0" y="23270"/>
                  </a:lnTo>
                  <a:lnTo>
                    <a:pt x="974" y="1895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3460941" y="66029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85" y="4029"/>
                  </a:lnTo>
                  <a:lnTo>
                    <a:pt x="4885" y="78"/>
                  </a:lnTo>
                  <a:close/>
                </a:path>
                <a:path w="5079" h="23495">
                  <a:moveTo>
                    <a:pt x="898" y="18888"/>
                  </a:moveTo>
                  <a:lnTo>
                    <a:pt x="0" y="23212"/>
                  </a:lnTo>
                  <a:lnTo>
                    <a:pt x="976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3461018" y="66030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68" y="4044"/>
                  </a:lnTo>
                  <a:lnTo>
                    <a:pt x="4871" y="79"/>
                  </a:lnTo>
                  <a:close/>
                </a:path>
                <a:path w="5079" h="23495">
                  <a:moveTo>
                    <a:pt x="899" y="18813"/>
                  </a:moveTo>
                  <a:lnTo>
                    <a:pt x="0" y="23144"/>
                  </a:lnTo>
                  <a:lnTo>
                    <a:pt x="979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3461097" y="6603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50" y="4060"/>
                  </a:lnTo>
                  <a:lnTo>
                    <a:pt x="4856" y="78"/>
                  </a:lnTo>
                  <a:close/>
                </a:path>
                <a:path w="5079" h="23495">
                  <a:moveTo>
                    <a:pt x="901" y="18736"/>
                  </a:moveTo>
                  <a:lnTo>
                    <a:pt x="0" y="23075"/>
                  </a:lnTo>
                  <a:lnTo>
                    <a:pt x="979" y="1874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3461161" y="66031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36" y="4072"/>
                  </a:lnTo>
                  <a:lnTo>
                    <a:pt x="4844" y="78"/>
                  </a:lnTo>
                  <a:close/>
                </a:path>
                <a:path w="5079" h="23495">
                  <a:moveTo>
                    <a:pt x="902" y="18674"/>
                  </a:moveTo>
                  <a:lnTo>
                    <a:pt x="0" y="23018"/>
                  </a:lnTo>
                  <a:lnTo>
                    <a:pt x="980" y="186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3461237" y="66032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19" y="4087"/>
                  </a:lnTo>
                  <a:lnTo>
                    <a:pt x="4830" y="78"/>
                  </a:lnTo>
                  <a:close/>
                </a:path>
                <a:path w="5079" h="23495">
                  <a:moveTo>
                    <a:pt x="904" y="18599"/>
                  </a:moveTo>
                  <a:lnTo>
                    <a:pt x="0" y="22950"/>
                  </a:lnTo>
                  <a:lnTo>
                    <a:pt x="981" y="186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3461314" y="6603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02" y="4102"/>
                  </a:lnTo>
                  <a:lnTo>
                    <a:pt x="4816" y="78"/>
                  </a:lnTo>
                  <a:close/>
                </a:path>
                <a:path w="5079" h="23495">
                  <a:moveTo>
                    <a:pt x="983" y="18528"/>
                  </a:moveTo>
                  <a:lnTo>
                    <a:pt x="0" y="22883"/>
                  </a:lnTo>
                  <a:lnTo>
                    <a:pt x="983" y="18528"/>
                  </a:lnTo>
                  <a:close/>
                </a:path>
                <a:path w="5079" h="23495">
                  <a:moveTo>
                    <a:pt x="905" y="18525"/>
                  </a:moveTo>
                  <a:close/>
                </a:path>
                <a:path w="5079" h="23495">
                  <a:moveTo>
                    <a:pt x="961" y="18527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3461397" y="66033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78" y="4117"/>
                  </a:lnTo>
                  <a:lnTo>
                    <a:pt x="4796" y="78"/>
                  </a:lnTo>
                  <a:close/>
                </a:path>
                <a:path w="5079" h="22859">
                  <a:moveTo>
                    <a:pt x="989" y="18398"/>
                  </a:moveTo>
                  <a:lnTo>
                    <a:pt x="0" y="22783"/>
                  </a:lnTo>
                  <a:lnTo>
                    <a:pt x="989" y="1839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3461470" y="6603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4" y="0"/>
                  </a:moveTo>
                  <a:lnTo>
                    <a:pt x="3856" y="4130"/>
                  </a:lnTo>
                  <a:lnTo>
                    <a:pt x="4777" y="78"/>
                  </a:lnTo>
                  <a:close/>
                </a:path>
                <a:path w="5079" h="22859">
                  <a:moveTo>
                    <a:pt x="992" y="18294"/>
                  </a:moveTo>
                  <a:lnTo>
                    <a:pt x="0" y="22692"/>
                  </a:lnTo>
                  <a:lnTo>
                    <a:pt x="992" y="1829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3461554" y="66035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3" y="0"/>
                  </a:moveTo>
                  <a:lnTo>
                    <a:pt x="3831" y="4145"/>
                  </a:lnTo>
                  <a:lnTo>
                    <a:pt x="4755" y="78"/>
                  </a:lnTo>
                  <a:close/>
                </a:path>
                <a:path w="5079" h="22859">
                  <a:moveTo>
                    <a:pt x="995" y="18176"/>
                  </a:moveTo>
                  <a:lnTo>
                    <a:pt x="0" y="22589"/>
                  </a:lnTo>
                  <a:lnTo>
                    <a:pt x="995" y="1817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3461638" y="66036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1" y="0"/>
                  </a:moveTo>
                  <a:lnTo>
                    <a:pt x="3807" y="4160"/>
                  </a:lnTo>
                  <a:lnTo>
                    <a:pt x="4734" y="79"/>
                  </a:lnTo>
                  <a:close/>
                </a:path>
                <a:path w="5079" h="22859">
                  <a:moveTo>
                    <a:pt x="1000" y="18057"/>
                  </a:moveTo>
                  <a:lnTo>
                    <a:pt x="885" y="18222"/>
                  </a:lnTo>
                  <a:lnTo>
                    <a:pt x="0" y="22485"/>
                  </a:lnTo>
                  <a:lnTo>
                    <a:pt x="1000" y="1805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3461722" y="660369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82" y="4175"/>
                  </a:lnTo>
                  <a:lnTo>
                    <a:pt x="4712" y="78"/>
                  </a:lnTo>
                  <a:close/>
                </a:path>
                <a:path w="5079" h="22859">
                  <a:moveTo>
                    <a:pt x="1001" y="17940"/>
                  </a:moveTo>
                  <a:lnTo>
                    <a:pt x="880" y="18143"/>
                  </a:lnTo>
                  <a:lnTo>
                    <a:pt x="0" y="22382"/>
                  </a:lnTo>
                  <a:lnTo>
                    <a:pt x="1001" y="1794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3461793" y="66037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2" y="0"/>
                  </a:moveTo>
                  <a:lnTo>
                    <a:pt x="3762" y="4188"/>
                  </a:lnTo>
                  <a:lnTo>
                    <a:pt x="4694" y="78"/>
                  </a:lnTo>
                  <a:close/>
                </a:path>
                <a:path w="5079" h="22859">
                  <a:moveTo>
                    <a:pt x="1004" y="17840"/>
                  </a:moveTo>
                  <a:lnTo>
                    <a:pt x="0" y="22295"/>
                  </a:lnTo>
                  <a:lnTo>
                    <a:pt x="1004" y="1784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3461877" y="66038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737" y="4203"/>
                  </a:lnTo>
                  <a:lnTo>
                    <a:pt x="4673" y="78"/>
                  </a:lnTo>
                  <a:close/>
                </a:path>
                <a:path w="5079" h="22225">
                  <a:moveTo>
                    <a:pt x="1007" y="17723"/>
                  </a:moveTo>
                  <a:lnTo>
                    <a:pt x="0" y="22192"/>
                  </a:lnTo>
                  <a:lnTo>
                    <a:pt x="1007" y="1772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3461963" y="66039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11" y="4218"/>
                  </a:lnTo>
                  <a:lnTo>
                    <a:pt x="4651" y="78"/>
                  </a:lnTo>
                  <a:close/>
                </a:path>
                <a:path w="5079" h="22225">
                  <a:moveTo>
                    <a:pt x="1010" y="17600"/>
                  </a:moveTo>
                  <a:lnTo>
                    <a:pt x="0" y="22084"/>
                  </a:lnTo>
                  <a:lnTo>
                    <a:pt x="1010" y="1760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3462047" y="660400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87" y="4233"/>
                  </a:lnTo>
                  <a:lnTo>
                    <a:pt x="4629" y="78"/>
                  </a:lnTo>
                  <a:close/>
                </a:path>
                <a:path w="5079" h="22225">
                  <a:moveTo>
                    <a:pt x="1013" y="17482"/>
                  </a:moveTo>
                  <a:lnTo>
                    <a:pt x="0" y="21981"/>
                  </a:lnTo>
                  <a:lnTo>
                    <a:pt x="1013" y="1748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3462118" y="660407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9" y="0"/>
                  </a:moveTo>
                  <a:lnTo>
                    <a:pt x="3666" y="4246"/>
                  </a:lnTo>
                  <a:lnTo>
                    <a:pt x="4611" y="78"/>
                  </a:lnTo>
                  <a:close/>
                </a:path>
                <a:path w="5079" h="22225">
                  <a:moveTo>
                    <a:pt x="1016" y="17383"/>
                  </a:moveTo>
                  <a:lnTo>
                    <a:pt x="0" y="21894"/>
                  </a:lnTo>
                  <a:lnTo>
                    <a:pt x="1016" y="17383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3462202" y="66041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7" y="0"/>
                  </a:moveTo>
                  <a:lnTo>
                    <a:pt x="3642" y="4261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19" y="17265"/>
                  </a:moveTo>
                  <a:lnTo>
                    <a:pt x="0" y="21791"/>
                  </a:lnTo>
                  <a:lnTo>
                    <a:pt x="1019" y="1726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3462286" y="66042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617" y="4276"/>
                  </a:lnTo>
                  <a:lnTo>
                    <a:pt x="4568" y="79"/>
                  </a:lnTo>
                  <a:close/>
                </a:path>
                <a:path w="5079" h="22225">
                  <a:moveTo>
                    <a:pt x="1024" y="17146"/>
                  </a:moveTo>
                  <a:lnTo>
                    <a:pt x="0" y="21688"/>
                  </a:lnTo>
                  <a:lnTo>
                    <a:pt x="1024" y="17146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3462372" y="660431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6" y="4299"/>
                  </a:lnTo>
                  <a:lnTo>
                    <a:pt x="3634" y="4466"/>
                  </a:lnTo>
                  <a:lnTo>
                    <a:pt x="4426" y="654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5" y="17025"/>
                  </a:moveTo>
                  <a:lnTo>
                    <a:pt x="0" y="21580"/>
                  </a:lnTo>
                  <a:lnTo>
                    <a:pt x="1025" y="1702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3462456" y="660438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550" y="4388"/>
                  </a:lnTo>
                  <a:lnTo>
                    <a:pt x="3592" y="4571"/>
                  </a:lnTo>
                  <a:lnTo>
                    <a:pt x="4421" y="575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030" y="16905"/>
                  </a:moveTo>
                  <a:lnTo>
                    <a:pt x="0" y="21477"/>
                  </a:lnTo>
                  <a:lnTo>
                    <a:pt x="1030" y="1690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3462527" y="660445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4" y="0"/>
                  </a:moveTo>
                  <a:lnTo>
                    <a:pt x="3514" y="4474"/>
                  </a:lnTo>
                  <a:lnTo>
                    <a:pt x="3555" y="4656"/>
                  </a:lnTo>
                  <a:lnTo>
                    <a:pt x="4417" y="509"/>
                  </a:lnTo>
                  <a:lnTo>
                    <a:pt x="4444" y="0"/>
                  </a:lnTo>
                  <a:close/>
                </a:path>
                <a:path w="4445" h="21590">
                  <a:moveTo>
                    <a:pt x="1031" y="16807"/>
                  </a:moveTo>
                  <a:lnTo>
                    <a:pt x="0" y="21390"/>
                  </a:lnTo>
                  <a:lnTo>
                    <a:pt x="1031" y="1680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3462611" y="66045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7"/>
                  </a:lnTo>
                  <a:lnTo>
                    <a:pt x="3512" y="4759"/>
                  </a:lnTo>
                  <a:lnTo>
                    <a:pt x="4412" y="430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41" y="16655"/>
                  </a:moveTo>
                  <a:lnTo>
                    <a:pt x="0" y="21287"/>
                  </a:lnTo>
                  <a:lnTo>
                    <a:pt x="1041" y="1665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3462695" y="660461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8" y="4680"/>
                  </a:lnTo>
                  <a:lnTo>
                    <a:pt x="3469" y="4862"/>
                  </a:lnTo>
                  <a:lnTo>
                    <a:pt x="4407" y="351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1056" y="16478"/>
                  </a:moveTo>
                  <a:lnTo>
                    <a:pt x="0" y="21183"/>
                  </a:lnTo>
                  <a:lnTo>
                    <a:pt x="1056" y="164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3462781" y="66046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384" y="4786"/>
                  </a:lnTo>
                  <a:lnTo>
                    <a:pt x="3425" y="4968"/>
                  </a:lnTo>
                  <a:lnTo>
                    <a:pt x="4401" y="270"/>
                  </a:lnTo>
                  <a:lnTo>
                    <a:pt x="4379" y="0"/>
                  </a:lnTo>
                  <a:close/>
                </a:path>
                <a:path w="4445" h="21590">
                  <a:moveTo>
                    <a:pt x="1072" y="16296"/>
                  </a:moveTo>
                  <a:lnTo>
                    <a:pt x="0" y="21076"/>
                  </a:lnTo>
                  <a:lnTo>
                    <a:pt x="1072" y="1629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3462852" y="660476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1" y="0"/>
                  </a:moveTo>
                  <a:lnTo>
                    <a:pt x="3348" y="4872"/>
                  </a:lnTo>
                  <a:lnTo>
                    <a:pt x="3389" y="5054"/>
                  </a:lnTo>
                  <a:lnTo>
                    <a:pt x="4397" y="204"/>
                  </a:lnTo>
                  <a:lnTo>
                    <a:pt x="4361" y="0"/>
                  </a:lnTo>
                  <a:close/>
                </a:path>
                <a:path w="4445" h="21590">
                  <a:moveTo>
                    <a:pt x="1084" y="16147"/>
                  </a:moveTo>
                  <a:lnTo>
                    <a:pt x="0" y="20989"/>
                  </a:lnTo>
                  <a:lnTo>
                    <a:pt x="1084" y="16147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3462936" y="66048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6"/>
                  </a:lnTo>
                  <a:lnTo>
                    <a:pt x="3346" y="5157"/>
                  </a:lnTo>
                  <a:lnTo>
                    <a:pt x="4392" y="125"/>
                  </a:lnTo>
                  <a:close/>
                </a:path>
                <a:path w="4445" h="20954">
                  <a:moveTo>
                    <a:pt x="1100" y="15970"/>
                  </a:moveTo>
                  <a:lnTo>
                    <a:pt x="0" y="20886"/>
                  </a:lnTo>
                  <a:lnTo>
                    <a:pt x="1100" y="1597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3463020" y="66049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62" y="5078"/>
                  </a:lnTo>
                  <a:lnTo>
                    <a:pt x="3303" y="5260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5" y="15793"/>
                  </a:moveTo>
                  <a:lnTo>
                    <a:pt x="0" y="20783"/>
                  </a:lnTo>
                  <a:lnTo>
                    <a:pt x="1115" y="1579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3463104" y="66049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3" y="15614"/>
                  </a:moveTo>
                  <a:lnTo>
                    <a:pt x="0" y="20679"/>
                  </a:lnTo>
                  <a:lnTo>
                    <a:pt x="1133" y="15614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1"/>
                  </a:lnTo>
                  <a:lnTo>
                    <a:pt x="3261" y="5365"/>
                  </a:lnTo>
                  <a:lnTo>
                    <a:pt x="4358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3463177" y="66050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4" y="15462"/>
                  </a:moveTo>
                  <a:lnTo>
                    <a:pt x="0" y="20589"/>
                  </a:lnTo>
                  <a:lnTo>
                    <a:pt x="1144" y="15462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3" y="5453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3463261" y="660518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48"/>
                  </a:moveTo>
                  <a:lnTo>
                    <a:pt x="0" y="20448"/>
                  </a:lnTo>
                  <a:lnTo>
                    <a:pt x="1159" y="15248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0" y="5518"/>
                  </a:lnTo>
                  <a:lnTo>
                    <a:pt x="4303" y="11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3463345" y="660529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33"/>
                  </a:moveTo>
                  <a:lnTo>
                    <a:pt x="0" y="20307"/>
                  </a:lnTo>
                  <a:lnTo>
                    <a:pt x="1174" y="15033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7" y="5584"/>
                  </a:lnTo>
                  <a:lnTo>
                    <a:pt x="4273" y="11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3463429" y="66054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18"/>
                  </a:moveTo>
                  <a:lnTo>
                    <a:pt x="0" y="20165"/>
                  </a:lnTo>
                  <a:lnTo>
                    <a:pt x="1189" y="14818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053" y="5467"/>
                  </a:lnTo>
                  <a:lnTo>
                    <a:pt x="3094" y="5649"/>
                  </a:lnTo>
                  <a:lnTo>
                    <a:pt x="4244" y="11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3463499" y="660551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2" y="14638"/>
                  </a:moveTo>
                  <a:lnTo>
                    <a:pt x="0" y="20047"/>
                  </a:lnTo>
                  <a:lnTo>
                    <a:pt x="1202" y="14638"/>
                  </a:lnTo>
                  <a:close/>
                </a:path>
                <a:path w="4445" h="20320">
                  <a:moveTo>
                    <a:pt x="4165" y="0"/>
                  </a:moveTo>
                  <a:lnTo>
                    <a:pt x="3017" y="5522"/>
                  </a:lnTo>
                  <a:lnTo>
                    <a:pt x="3058" y="5704"/>
                  </a:lnTo>
                  <a:lnTo>
                    <a:pt x="4219" y="11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3463586" y="660563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8" y="14417"/>
                  </a:moveTo>
                  <a:lnTo>
                    <a:pt x="0" y="19901"/>
                  </a:lnTo>
                  <a:lnTo>
                    <a:pt x="1218" y="14417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4" y="5771"/>
                  </a:lnTo>
                  <a:lnTo>
                    <a:pt x="4189" y="116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3463670" y="66057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02"/>
                  </a:moveTo>
                  <a:lnTo>
                    <a:pt x="0" y="19760"/>
                  </a:lnTo>
                  <a:lnTo>
                    <a:pt x="1233" y="14202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1" y="5837"/>
                  </a:lnTo>
                  <a:lnTo>
                    <a:pt x="4160" y="11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3463754" y="66058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1" y="13985"/>
                  </a:moveTo>
                  <a:lnTo>
                    <a:pt x="0" y="19619"/>
                  </a:lnTo>
                  <a:lnTo>
                    <a:pt x="1251" y="13985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3463824" y="66059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1" y="13808"/>
                  </a:moveTo>
                  <a:lnTo>
                    <a:pt x="0" y="19500"/>
                  </a:lnTo>
                  <a:lnTo>
                    <a:pt x="1261" y="13808"/>
                  </a:lnTo>
                  <a:close/>
                </a:path>
                <a:path w="4445" h="19684">
                  <a:moveTo>
                    <a:pt x="4051" y="0"/>
                  </a:moveTo>
                  <a:lnTo>
                    <a:pt x="2851" y="5775"/>
                  </a:lnTo>
                  <a:lnTo>
                    <a:pt x="2892" y="5957"/>
                  </a:lnTo>
                  <a:lnTo>
                    <a:pt x="4106" y="116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3463908" y="660608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03"/>
                  </a:moveTo>
                  <a:lnTo>
                    <a:pt x="1177" y="13691"/>
                  </a:lnTo>
                  <a:lnTo>
                    <a:pt x="0" y="19359"/>
                  </a:lnTo>
                  <a:lnTo>
                    <a:pt x="158" y="19312"/>
                  </a:lnTo>
                  <a:lnTo>
                    <a:pt x="1367" y="13503"/>
                  </a:lnTo>
                  <a:close/>
                </a:path>
                <a:path w="4445" h="19684">
                  <a:moveTo>
                    <a:pt x="4022" y="0"/>
                  </a:moveTo>
                  <a:lnTo>
                    <a:pt x="2808" y="5840"/>
                  </a:lnTo>
                  <a:lnTo>
                    <a:pt x="2866" y="6301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3464079" y="66063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7" y="13156"/>
                  </a:moveTo>
                  <a:lnTo>
                    <a:pt x="0" y="19072"/>
                  </a:lnTo>
                  <a:lnTo>
                    <a:pt x="1307" y="13156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696" y="6093"/>
                  </a:lnTo>
                  <a:lnTo>
                    <a:pt x="2704" y="6433"/>
                  </a:lnTo>
                  <a:lnTo>
                    <a:pt x="4017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3464163" y="66064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2"/>
                  </a:moveTo>
                  <a:lnTo>
                    <a:pt x="1224" y="13039"/>
                  </a:lnTo>
                  <a:lnTo>
                    <a:pt x="0" y="18931"/>
                  </a:lnTo>
                  <a:lnTo>
                    <a:pt x="158" y="18884"/>
                  </a:lnTo>
                  <a:lnTo>
                    <a:pt x="1414" y="12852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620" y="6317"/>
                  </a:lnTo>
                  <a:lnTo>
                    <a:pt x="2636" y="6977"/>
                  </a:lnTo>
                  <a:lnTo>
                    <a:pt x="4041" y="229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3464317" y="660664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0" y="12416"/>
                  </a:moveTo>
                  <a:lnTo>
                    <a:pt x="1252" y="12645"/>
                  </a:lnTo>
                  <a:lnTo>
                    <a:pt x="0" y="18671"/>
                  </a:lnTo>
                  <a:lnTo>
                    <a:pt x="158" y="18625"/>
                  </a:lnTo>
                  <a:lnTo>
                    <a:pt x="1450" y="12416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81" y="6727"/>
                  </a:lnTo>
                  <a:lnTo>
                    <a:pt x="2497" y="7387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3464488" y="660688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1" y="11826"/>
                  </a:moveTo>
                  <a:lnTo>
                    <a:pt x="1296" y="12142"/>
                  </a:lnTo>
                  <a:lnTo>
                    <a:pt x="0" y="18384"/>
                  </a:lnTo>
                  <a:lnTo>
                    <a:pt x="1441" y="11826"/>
                  </a:lnTo>
                  <a:close/>
                </a:path>
                <a:path w="4445" h="18415">
                  <a:moveTo>
                    <a:pt x="3819" y="0"/>
                  </a:moveTo>
                  <a:lnTo>
                    <a:pt x="2327" y="7182"/>
                  </a:lnTo>
                  <a:lnTo>
                    <a:pt x="2335" y="7522"/>
                  </a:lnTo>
                  <a:lnTo>
                    <a:pt x="3874" y="116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3464559" y="660698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2" y="11462"/>
                  </a:moveTo>
                  <a:lnTo>
                    <a:pt x="1347" y="11779"/>
                  </a:lnTo>
                  <a:lnTo>
                    <a:pt x="0" y="18266"/>
                  </a:lnTo>
                  <a:lnTo>
                    <a:pt x="1492" y="11462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263" y="7369"/>
                  </a:lnTo>
                  <a:lnTo>
                    <a:pt x="2272" y="7709"/>
                  </a:lnTo>
                  <a:lnTo>
                    <a:pt x="3849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3464642" y="660710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6" y="10736"/>
                  </a:moveTo>
                  <a:lnTo>
                    <a:pt x="1408" y="11345"/>
                  </a:lnTo>
                  <a:lnTo>
                    <a:pt x="0" y="18124"/>
                  </a:lnTo>
                  <a:lnTo>
                    <a:pt x="158" y="18078"/>
                  </a:lnTo>
                  <a:lnTo>
                    <a:pt x="1686" y="10736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88" y="7593"/>
                  </a:lnTo>
                  <a:lnTo>
                    <a:pt x="2136" y="8576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3464813" y="660733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2" y="8682"/>
                  </a:lnTo>
                  <a:lnTo>
                    <a:pt x="1600" y="10314"/>
                  </a:lnTo>
                  <a:lnTo>
                    <a:pt x="1531" y="10465"/>
                  </a:lnTo>
                  <a:lnTo>
                    <a:pt x="0" y="17837"/>
                  </a:lnTo>
                  <a:lnTo>
                    <a:pt x="3760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3464884" y="660743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3465135" y="66077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6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3465209" y="660788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8" y="0"/>
                  </a:moveTo>
                  <a:lnTo>
                    <a:pt x="0" y="17173"/>
                  </a:lnTo>
                  <a:lnTo>
                    <a:pt x="3622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3465293" y="660800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77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3465741" y="660857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52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47" y="14681"/>
                  </a:lnTo>
                  <a:lnTo>
                    <a:pt x="3721" y="10566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3450850" y="6600393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9" y="863"/>
                  </a:moveTo>
                  <a:lnTo>
                    <a:pt x="0" y="13119"/>
                  </a:lnTo>
                  <a:lnTo>
                    <a:pt x="250" y="17729"/>
                  </a:lnTo>
                  <a:lnTo>
                    <a:pt x="2292" y="22821"/>
                  </a:lnTo>
                  <a:lnTo>
                    <a:pt x="7741" y="25793"/>
                  </a:lnTo>
                  <a:lnTo>
                    <a:pt x="9074" y="26149"/>
                  </a:lnTo>
                  <a:lnTo>
                    <a:pt x="11106" y="26149"/>
                  </a:lnTo>
                  <a:lnTo>
                    <a:pt x="11805" y="26060"/>
                  </a:lnTo>
                  <a:lnTo>
                    <a:pt x="14967" y="25133"/>
                  </a:lnTo>
                  <a:lnTo>
                    <a:pt x="15194" y="24904"/>
                  </a:lnTo>
                  <a:lnTo>
                    <a:pt x="9290" y="24904"/>
                  </a:lnTo>
                  <a:lnTo>
                    <a:pt x="8160" y="24612"/>
                  </a:lnTo>
                  <a:lnTo>
                    <a:pt x="3423" y="22072"/>
                  </a:lnTo>
                  <a:lnTo>
                    <a:pt x="1494" y="17462"/>
                  </a:lnTo>
                  <a:lnTo>
                    <a:pt x="1391" y="16357"/>
                  </a:lnTo>
                  <a:lnTo>
                    <a:pt x="1227" y="13144"/>
                  </a:lnTo>
                  <a:lnTo>
                    <a:pt x="616" y="13144"/>
                  </a:lnTo>
                  <a:lnTo>
                    <a:pt x="1225" y="13119"/>
                  </a:lnTo>
                  <a:lnTo>
                    <a:pt x="1352" y="9842"/>
                  </a:lnTo>
                  <a:lnTo>
                    <a:pt x="1606" y="8356"/>
                  </a:lnTo>
                  <a:lnTo>
                    <a:pt x="3270" y="4508"/>
                  </a:lnTo>
                  <a:lnTo>
                    <a:pt x="4553" y="2882"/>
                  </a:lnTo>
                  <a:lnTo>
                    <a:pt x="6473" y="1892"/>
                  </a:lnTo>
                  <a:lnTo>
                    <a:pt x="7245" y="1473"/>
                  </a:lnTo>
                  <a:lnTo>
                    <a:pt x="7513" y="1409"/>
                  </a:lnTo>
                  <a:lnTo>
                    <a:pt x="6064" y="1409"/>
                  </a:lnTo>
                  <a:lnTo>
                    <a:pt x="5759" y="863"/>
                  </a:lnTo>
                  <a:close/>
                </a:path>
                <a:path w="19685" h="26670">
                  <a:moveTo>
                    <a:pt x="12706" y="774"/>
                  </a:moveTo>
                  <a:lnTo>
                    <a:pt x="12389" y="1460"/>
                  </a:lnTo>
                  <a:lnTo>
                    <a:pt x="12282" y="1943"/>
                  </a:lnTo>
                  <a:lnTo>
                    <a:pt x="14433" y="2946"/>
                  </a:lnTo>
                  <a:lnTo>
                    <a:pt x="16097" y="5016"/>
                  </a:lnTo>
                  <a:lnTo>
                    <a:pt x="18053" y="9245"/>
                  </a:lnTo>
                  <a:lnTo>
                    <a:pt x="18360" y="10782"/>
                  </a:lnTo>
                  <a:lnTo>
                    <a:pt x="18470" y="16535"/>
                  </a:lnTo>
                  <a:lnTo>
                    <a:pt x="18002" y="18605"/>
                  </a:lnTo>
                  <a:lnTo>
                    <a:pt x="15856" y="22440"/>
                  </a:lnTo>
                  <a:lnTo>
                    <a:pt x="14218" y="24066"/>
                  </a:lnTo>
                  <a:lnTo>
                    <a:pt x="11589" y="24828"/>
                  </a:lnTo>
                  <a:lnTo>
                    <a:pt x="11004" y="24904"/>
                  </a:lnTo>
                  <a:lnTo>
                    <a:pt x="15194" y="24904"/>
                  </a:lnTo>
                  <a:lnTo>
                    <a:pt x="16834" y="23253"/>
                  </a:lnTo>
                  <a:lnTo>
                    <a:pt x="19173" y="19062"/>
                  </a:lnTo>
                  <a:lnTo>
                    <a:pt x="19652" y="17043"/>
                  </a:lnTo>
                  <a:lnTo>
                    <a:pt x="19583" y="10426"/>
                  </a:lnTo>
                  <a:lnTo>
                    <a:pt x="19285" y="8902"/>
                  </a:lnTo>
                  <a:lnTo>
                    <a:pt x="17151" y="4318"/>
                  </a:lnTo>
                  <a:lnTo>
                    <a:pt x="15322" y="1993"/>
                  </a:lnTo>
                  <a:lnTo>
                    <a:pt x="12706" y="774"/>
                  </a:lnTo>
                  <a:close/>
                </a:path>
                <a:path w="19685" h="26670">
                  <a:moveTo>
                    <a:pt x="3232" y="10782"/>
                  </a:moveTo>
                  <a:lnTo>
                    <a:pt x="3188" y="10998"/>
                  </a:lnTo>
                  <a:lnTo>
                    <a:pt x="3067" y="15494"/>
                  </a:lnTo>
                  <a:lnTo>
                    <a:pt x="4134" y="18351"/>
                  </a:lnTo>
                  <a:lnTo>
                    <a:pt x="7207" y="21247"/>
                  </a:lnTo>
                  <a:lnTo>
                    <a:pt x="8490" y="21907"/>
                  </a:lnTo>
                  <a:lnTo>
                    <a:pt x="10242" y="21996"/>
                  </a:lnTo>
                  <a:lnTo>
                    <a:pt x="11766" y="21996"/>
                  </a:lnTo>
                  <a:lnTo>
                    <a:pt x="13151" y="21336"/>
                  </a:lnTo>
                  <a:lnTo>
                    <a:pt x="13742" y="20751"/>
                  </a:lnTo>
                  <a:lnTo>
                    <a:pt x="10014" y="20751"/>
                  </a:lnTo>
                  <a:lnTo>
                    <a:pt x="8909" y="20688"/>
                  </a:lnTo>
                  <a:lnTo>
                    <a:pt x="7880" y="20167"/>
                  </a:lnTo>
                  <a:lnTo>
                    <a:pt x="5264" y="17729"/>
                  </a:lnTo>
                  <a:lnTo>
                    <a:pt x="4419" y="15494"/>
                  </a:lnTo>
                  <a:lnTo>
                    <a:pt x="4384" y="10998"/>
                  </a:lnTo>
                  <a:lnTo>
                    <a:pt x="3232" y="10795"/>
                  </a:lnTo>
                  <a:close/>
                </a:path>
                <a:path w="19685" h="26670">
                  <a:moveTo>
                    <a:pt x="13265" y="5372"/>
                  </a:moveTo>
                  <a:lnTo>
                    <a:pt x="9404" y="5372"/>
                  </a:lnTo>
                  <a:lnTo>
                    <a:pt x="11131" y="5448"/>
                  </a:lnTo>
                  <a:lnTo>
                    <a:pt x="12313" y="6184"/>
                  </a:lnTo>
                  <a:lnTo>
                    <a:pt x="14218" y="8394"/>
                  </a:lnTo>
                  <a:lnTo>
                    <a:pt x="14865" y="9842"/>
                  </a:lnTo>
                  <a:lnTo>
                    <a:pt x="15239" y="11531"/>
                  </a:lnTo>
                  <a:lnTo>
                    <a:pt x="15361" y="14986"/>
                  </a:lnTo>
                  <a:lnTo>
                    <a:pt x="14967" y="17043"/>
                  </a:lnTo>
                  <a:lnTo>
                    <a:pt x="14357" y="18389"/>
                  </a:lnTo>
                  <a:lnTo>
                    <a:pt x="12478" y="20256"/>
                  </a:lnTo>
                  <a:lnTo>
                    <a:pt x="11385" y="20751"/>
                  </a:lnTo>
                  <a:lnTo>
                    <a:pt x="13742" y="20751"/>
                  </a:lnTo>
                  <a:lnTo>
                    <a:pt x="15449" y="19062"/>
                  </a:lnTo>
                  <a:lnTo>
                    <a:pt x="16161" y="17462"/>
                  </a:lnTo>
                  <a:lnTo>
                    <a:pt x="16605" y="14986"/>
                  </a:lnTo>
                  <a:lnTo>
                    <a:pt x="16656" y="13322"/>
                  </a:lnTo>
                  <a:lnTo>
                    <a:pt x="16021" y="13322"/>
                  </a:lnTo>
                  <a:lnTo>
                    <a:pt x="16656" y="13309"/>
                  </a:lnTo>
                  <a:lnTo>
                    <a:pt x="16529" y="11658"/>
                  </a:lnTo>
                  <a:lnTo>
                    <a:pt x="16034" y="9385"/>
                  </a:lnTo>
                  <a:lnTo>
                    <a:pt x="15322" y="7772"/>
                  </a:lnTo>
                  <a:lnTo>
                    <a:pt x="13265" y="5372"/>
                  </a:lnTo>
                  <a:close/>
                </a:path>
                <a:path w="19685" h="26670">
                  <a:moveTo>
                    <a:pt x="16656" y="13309"/>
                  </a:moveTo>
                  <a:lnTo>
                    <a:pt x="16021" y="13322"/>
                  </a:lnTo>
                  <a:lnTo>
                    <a:pt x="16656" y="13322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5" y="13131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7" y="13144"/>
                  </a:lnTo>
                  <a:close/>
                </a:path>
                <a:path w="19685" h="26670">
                  <a:moveTo>
                    <a:pt x="7588" y="4127"/>
                  </a:moveTo>
                  <a:lnTo>
                    <a:pt x="3304" y="10795"/>
                  </a:lnTo>
                  <a:lnTo>
                    <a:pt x="4451" y="10998"/>
                  </a:lnTo>
                  <a:lnTo>
                    <a:pt x="4667" y="9728"/>
                  </a:lnTo>
                  <a:lnTo>
                    <a:pt x="5226" y="8267"/>
                  </a:lnTo>
                  <a:lnTo>
                    <a:pt x="6953" y="6083"/>
                  </a:lnTo>
                  <a:lnTo>
                    <a:pt x="8045" y="5384"/>
                  </a:lnTo>
                  <a:lnTo>
                    <a:pt x="13265" y="5372"/>
                  </a:lnTo>
                  <a:lnTo>
                    <a:pt x="13113" y="5194"/>
                  </a:lnTo>
                  <a:lnTo>
                    <a:pt x="12440" y="4762"/>
                  </a:lnTo>
                  <a:lnTo>
                    <a:pt x="9658" y="4762"/>
                  </a:lnTo>
                  <a:lnTo>
                    <a:pt x="9709" y="4140"/>
                  </a:lnTo>
                  <a:lnTo>
                    <a:pt x="7588" y="4127"/>
                  </a:lnTo>
                  <a:close/>
                </a:path>
                <a:path w="19685" h="26670">
                  <a:moveTo>
                    <a:pt x="9709" y="4140"/>
                  </a:moveTo>
                  <a:lnTo>
                    <a:pt x="9658" y="4762"/>
                  </a:lnTo>
                  <a:lnTo>
                    <a:pt x="12440" y="4762"/>
                  </a:lnTo>
                  <a:lnTo>
                    <a:pt x="11589" y="4216"/>
                  </a:lnTo>
                  <a:lnTo>
                    <a:pt x="9709" y="4140"/>
                  </a:lnTo>
                  <a:close/>
                </a:path>
                <a:path w="19685" h="26670">
                  <a:moveTo>
                    <a:pt x="12488" y="1231"/>
                  </a:moveTo>
                  <a:lnTo>
                    <a:pt x="10255" y="1231"/>
                  </a:lnTo>
                  <a:lnTo>
                    <a:pt x="11298" y="1473"/>
                  </a:lnTo>
                  <a:lnTo>
                    <a:pt x="12173" y="1892"/>
                  </a:lnTo>
                  <a:lnTo>
                    <a:pt x="12488" y="1231"/>
                  </a:lnTo>
                  <a:close/>
                </a:path>
                <a:path w="19685" h="26670">
                  <a:moveTo>
                    <a:pt x="10433" y="0"/>
                  </a:moveTo>
                  <a:lnTo>
                    <a:pt x="8058" y="0"/>
                  </a:lnTo>
                  <a:lnTo>
                    <a:pt x="6852" y="279"/>
                  </a:lnTo>
                  <a:lnTo>
                    <a:pt x="5759" y="863"/>
                  </a:lnTo>
                  <a:lnTo>
                    <a:pt x="6064" y="1409"/>
                  </a:lnTo>
                  <a:lnTo>
                    <a:pt x="7513" y="1409"/>
                  </a:lnTo>
                  <a:lnTo>
                    <a:pt x="8261" y="1231"/>
                  </a:lnTo>
                  <a:lnTo>
                    <a:pt x="12488" y="1231"/>
                  </a:lnTo>
                  <a:lnTo>
                    <a:pt x="12706" y="774"/>
                  </a:lnTo>
                  <a:lnTo>
                    <a:pt x="11627" y="266"/>
                  </a:lnTo>
                  <a:lnTo>
                    <a:pt x="1043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3453055" y="663098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3" y="0"/>
                  </a:moveTo>
                  <a:lnTo>
                    <a:pt x="1103" y="573"/>
                  </a:lnTo>
                  <a:lnTo>
                    <a:pt x="97" y="5132"/>
                  </a:lnTo>
                  <a:lnTo>
                    <a:pt x="0" y="6872"/>
                  </a:lnTo>
                  <a:lnTo>
                    <a:pt x="205" y="8897"/>
                  </a:lnTo>
                  <a:lnTo>
                    <a:pt x="20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3453264" y="663081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7" y="0"/>
                  </a:moveTo>
                  <a:lnTo>
                    <a:pt x="1858" y="162"/>
                  </a:lnTo>
                  <a:lnTo>
                    <a:pt x="0" y="9110"/>
                  </a:lnTo>
                  <a:lnTo>
                    <a:pt x="75" y="9855"/>
                  </a:lnTo>
                  <a:lnTo>
                    <a:pt x="212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3453338" y="663076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80"/>
                  </a:lnTo>
                  <a:lnTo>
                    <a:pt x="25" y="10135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3453365" y="663065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4" y="0"/>
                  </a:moveTo>
                  <a:lnTo>
                    <a:pt x="2106" y="107"/>
                  </a:lnTo>
                  <a:lnTo>
                    <a:pt x="0" y="10252"/>
                  </a:lnTo>
                  <a:lnTo>
                    <a:pt x="53" y="10715"/>
                  </a:lnTo>
                  <a:lnTo>
                    <a:pt x="228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3453421" y="6630602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0" y="0"/>
                  </a:moveTo>
                  <a:lnTo>
                    <a:pt x="0" y="10795"/>
                  </a:lnTo>
                  <a:lnTo>
                    <a:pt x="29" y="11034"/>
                  </a:lnTo>
                  <a:lnTo>
                    <a:pt x="2320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3453451" y="663049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8" y="0"/>
                  </a:moveTo>
                  <a:lnTo>
                    <a:pt x="2291" y="107"/>
                  </a:lnTo>
                  <a:lnTo>
                    <a:pt x="0" y="11141"/>
                  </a:lnTo>
                  <a:lnTo>
                    <a:pt x="55" y="11595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3453505" y="663044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5" y="0"/>
                  </a:moveTo>
                  <a:lnTo>
                    <a:pt x="0" y="11638"/>
                  </a:lnTo>
                  <a:lnTo>
                    <a:pt x="29" y="11877"/>
                  </a:lnTo>
                  <a:lnTo>
                    <a:pt x="2495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3453534" y="663039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6" y="0"/>
                  </a:moveTo>
                  <a:lnTo>
                    <a:pt x="0" y="11930"/>
                  </a:lnTo>
                  <a:lnTo>
                    <a:pt x="29" y="12169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3453564" y="663028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4" y="0"/>
                  </a:moveTo>
                  <a:lnTo>
                    <a:pt x="2527" y="107"/>
                  </a:lnTo>
                  <a:lnTo>
                    <a:pt x="0" y="12277"/>
                  </a:lnTo>
                  <a:lnTo>
                    <a:pt x="55" y="1273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3453623" y="663022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41" y="0"/>
                  </a:moveTo>
                  <a:lnTo>
                    <a:pt x="0" y="12821"/>
                  </a:lnTo>
                  <a:lnTo>
                    <a:pt x="29" y="13059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3453648" y="663012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0" y="0"/>
                  </a:moveTo>
                  <a:lnTo>
                    <a:pt x="2702" y="107"/>
                  </a:lnTo>
                  <a:lnTo>
                    <a:pt x="0" y="13120"/>
                  </a:lnTo>
                  <a:lnTo>
                    <a:pt x="55" y="13572"/>
                  </a:lnTo>
                  <a:lnTo>
                    <a:pt x="288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3453706" y="663001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824" y="107"/>
                  </a:lnTo>
                  <a:lnTo>
                    <a:pt x="0" y="13706"/>
                  </a:lnTo>
                  <a:lnTo>
                    <a:pt x="55" y="14157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3453765" y="662990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48" y="107"/>
                  </a:lnTo>
                  <a:lnTo>
                    <a:pt x="0" y="14302"/>
                  </a:lnTo>
                  <a:lnTo>
                    <a:pt x="55" y="14753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3453824" y="662985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0" y="0"/>
                  </a:moveTo>
                  <a:lnTo>
                    <a:pt x="0" y="14837"/>
                  </a:lnTo>
                  <a:lnTo>
                    <a:pt x="29" y="15076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3453849" y="662975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8" y="0"/>
                  </a:moveTo>
                  <a:lnTo>
                    <a:pt x="3120" y="107"/>
                  </a:lnTo>
                  <a:lnTo>
                    <a:pt x="0" y="15135"/>
                  </a:lnTo>
                  <a:lnTo>
                    <a:pt x="55" y="15585"/>
                  </a:lnTo>
                  <a:lnTo>
                    <a:pt x="329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3453908" y="662964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2" y="0"/>
                  </a:moveTo>
                  <a:lnTo>
                    <a:pt x="3245" y="107"/>
                  </a:lnTo>
                  <a:lnTo>
                    <a:pt x="0" y="15733"/>
                  </a:lnTo>
                  <a:lnTo>
                    <a:pt x="83" y="16043"/>
                  </a:lnTo>
                  <a:lnTo>
                    <a:pt x="342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3453993" y="662953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27" y="114"/>
                  </a:lnTo>
                  <a:lnTo>
                    <a:pt x="0" y="16167"/>
                  </a:lnTo>
                  <a:lnTo>
                    <a:pt x="114" y="16395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3454108" y="66294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510"/>
                  </a:lnTo>
                  <a:lnTo>
                    <a:pt x="101" y="16713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3454210" y="662932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9" y="0"/>
                  </a:moveTo>
                  <a:lnTo>
                    <a:pt x="3471" y="107"/>
                  </a:lnTo>
                  <a:lnTo>
                    <a:pt x="0" y="16824"/>
                  </a:lnTo>
                  <a:lnTo>
                    <a:pt x="102" y="17042"/>
                  </a:lnTo>
                  <a:lnTo>
                    <a:pt x="364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3454311" y="662915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3454477" y="66291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5" y="0"/>
                  </a:moveTo>
                  <a:lnTo>
                    <a:pt x="0" y="17607"/>
                  </a:lnTo>
                  <a:lnTo>
                    <a:pt x="373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3454527" y="662894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46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3454698" y="662881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9" y="0"/>
                  </a:moveTo>
                  <a:lnTo>
                    <a:pt x="3789" y="113"/>
                  </a:lnTo>
                  <a:lnTo>
                    <a:pt x="2339" y="7100"/>
                  </a:lnTo>
                  <a:lnTo>
                    <a:pt x="2546" y="6499"/>
                  </a:lnTo>
                  <a:lnTo>
                    <a:pt x="3969" y="0"/>
                  </a:lnTo>
                  <a:close/>
                </a:path>
                <a:path w="4445" h="19050">
                  <a:moveTo>
                    <a:pt x="1804" y="9671"/>
                  </a:moveTo>
                  <a:lnTo>
                    <a:pt x="0" y="18363"/>
                  </a:lnTo>
                  <a:lnTo>
                    <a:pt x="102" y="18580"/>
                  </a:lnTo>
                  <a:lnTo>
                    <a:pt x="1748" y="10670"/>
                  </a:lnTo>
                  <a:lnTo>
                    <a:pt x="1804" y="9671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3454807" y="662875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4" y="6449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8" y="10765"/>
                  </a:moveTo>
                  <a:lnTo>
                    <a:pt x="0" y="18653"/>
                  </a:lnTo>
                  <a:lnTo>
                    <a:pt x="1623" y="11215"/>
                  </a:lnTo>
                  <a:lnTo>
                    <a:pt x="1638" y="1076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3454855" y="66287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4" y="0"/>
                  </a:moveTo>
                  <a:lnTo>
                    <a:pt x="2576" y="6398"/>
                  </a:lnTo>
                  <a:lnTo>
                    <a:pt x="3984" y="0"/>
                  </a:lnTo>
                  <a:close/>
                </a:path>
                <a:path w="4445" h="19050">
                  <a:moveTo>
                    <a:pt x="1577" y="11209"/>
                  </a:moveTo>
                  <a:lnTo>
                    <a:pt x="0" y="18804"/>
                  </a:lnTo>
                  <a:lnTo>
                    <a:pt x="1562" y="11659"/>
                  </a:lnTo>
                  <a:lnTo>
                    <a:pt x="1577" y="1120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3454910" y="66286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0" y="0"/>
                  </a:moveTo>
                  <a:lnTo>
                    <a:pt x="2624" y="6340"/>
                  </a:lnTo>
                  <a:lnTo>
                    <a:pt x="4020" y="0"/>
                  </a:lnTo>
                  <a:close/>
                </a:path>
                <a:path w="4445" h="19684">
                  <a:moveTo>
                    <a:pt x="1507" y="11718"/>
                  </a:moveTo>
                  <a:lnTo>
                    <a:pt x="0" y="18978"/>
                  </a:lnTo>
                  <a:lnTo>
                    <a:pt x="1493" y="12169"/>
                  </a:lnTo>
                  <a:lnTo>
                    <a:pt x="1507" y="11718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3454965" y="662859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6" y="0"/>
                  </a:moveTo>
                  <a:lnTo>
                    <a:pt x="2672" y="6283"/>
                  </a:lnTo>
                  <a:lnTo>
                    <a:pt x="4056" y="0"/>
                  </a:lnTo>
                  <a:close/>
                </a:path>
                <a:path w="4445" h="19684">
                  <a:moveTo>
                    <a:pt x="1438" y="12224"/>
                  </a:moveTo>
                  <a:lnTo>
                    <a:pt x="0" y="19151"/>
                  </a:lnTo>
                  <a:lnTo>
                    <a:pt x="1428" y="12651"/>
                  </a:lnTo>
                  <a:lnTo>
                    <a:pt x="1438" y="122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3455019" y="662853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2" y="0"/>
                  </a:moveTo>
                  <a:lnTo>
                    <a:pt x="2720" y="6225"/>
                  </a:lnTo>
                  <a:lnTo>
                    <a:pt x="4092" y="0"/>
                  </a:lnTo>
                  <a:close/>
                </a:path>
                <a:path w="4445" h="19684">
                  <a:moveTo>
                    <a:pt x="1373" y="12710"/>
                  </a:moveTo>
                  <a:lnTo>
                    <a:pt x="0" y="19325"/>
                  </a:lnTo>
                  <a:lnTo>
                    <a:pt x="1406" y="12933"/>
                  </a:lnTo>
                  <a:lnTo>
                    <a:pt x="1373" y="1271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3455076" y="66284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9" y="0"/>
                  </a:moveTo>
                  <a:lnTo>
                    <a:pt x="2770" y="6165"/>
                  </a:lnTo>
                  <a:lnTo>
                    <a:pt x="4129" y="0"/>
                  </a:lnTo>
                  <a:close/>
                </a:path>
                <a:path w="4445" h="19684">
                  <a:moveTo>
                    <a:pt x="1350" y="13001"/>
                  </a:moveTo>
                  <a:lnTo>
                    <a:pt x="0" y="19505"/>
                  </a:lnTo>
                  <a:lnTo>
                    <a:pt x="1383" y="13224"/>
                  </a:lnTo>
                  <a:lnTo>
                    <a:pt x="1350" y="1300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3455131" y="66284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5" y="0"/>
                  </a:moveTo>
                  <a:lnTo>
                    <a:pt x="2818" y="6108"/>
                  </a:lnTo>
                  <a:lnTo>
                    <a:pt x="4165" y="0"/>
                  </a:lnTo>
                  <a:close/>
                </a:path>
                <a:path w="4445" h="20320">
                  <a:moveTo>
                    <a:pt x="1328" y="13281"/>
                  </a:moveTo>
                  <a:lnTo>
                    <a:pt x="0" y="19677"/>
                  </a:lnTo>
                  <a:lnTo>
                    <a:pt x="1360" y="13504"/>
                  </a:lnTo>
                  <a:lnTo>
                    <a:pt x="1328" y="132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3455185" y="66283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1" y="0"/>
                  </a:moveTo>
                  <a:lnTo>
                    <a:pt x="2866" y="6050"/>
                  </a:lnTo>
                  <a:lnTo>
                    <a:pt x="4201" y="0"/>
                  </a:lnTo>
                  <a:close/>
                </a:path>
                <a:path w="4445" h="20320">
                  <a:moveTo>
                    <a:pt x="1306" y="13562"/>
                  </a:moveTo>
                  <a:lnTo>
                    <a:pt x="0" y="19851"/>
                  </a:lnTo>
                  <a:lnTo>
                    <a:pt x="1347" y="13742"/>
                  </a:lnTo>
                  <a:lnTo>
                    <a:pt x="1306" y="1356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3455231" y="66283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1" y="0"/>
                  </a:moveTo>
                  <a:lnTo>
                    <a:pt x="2906" y="6001"/>
                  </a:lnTo>
                  <a:lnTo>
                    <a:pt x="4231" y="0"/>
                  </a:lnTo>
                  <a:close/>
                </a:path>
                <a:path w="4445" h="20320">
                  <a:moveTo>
                    <a:pt x="1293" y="13769"/>
                  </a:moveTo>
                  <a:lnTo>
                    <a:pt x="0" y="19997"/>
                  </a:lnTo>
                  <a:lnTo>
                    <a:pt x="1343" y="13905"/>
                  </a:lnTo>
                  <a:lnTo>
                    <a:pt x="1293" y="1376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3455286" y="66282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7" y="0"/>
                  </a:moveTo>
                  <a:lnTo>
                    <a:pt x="4176" y="114"/>
                  </a:lnTo>
                  <a:lnTo>
                    <a:pt x="2954" y="6000"/>
                  </a:lnTo>
                  <a:lnTo>
                    <a:pt x="3154" y="5776"/>
                  </a:lnTo>
                  <a:lnTo>
                    <a:pt x="4357" y="0"/>
                  </a:lnTo>
                  <a:close/>
                </a:path>
                <a:path w="4445" h="20954">
                  <a:moveTo>
                    <a:pt x="1289" y="14019"/>
                  </a:moveTo>
                  <a:lnTo>
                    <a:pt x="0" y="20227"/>
                  </a:lnTo>
                  <a:lnTo>
                    <a:pt x="102" y="20443"/>
                  </a:lnTo>
                  <a:lnTo>
                    <a:pt x="1385" y="14279"/>
                  </a:lnTo>
                  <a:lnTo>
                    <a:pt x="1289" y="1401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3455398" y="66280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0" y="0"/>
                  </a:moveTo>
                  <a:lnTo>
                    <a:pt x="4250" y="114"/>
                  </a:lnTo>
                  <a:lnTo>
                    <a:pt x="3052" y="5883"/>
                  </a:lnTo>
                  <a:lnTo>
                    <a:pt x="3252" y="5658"/>
                  </a:lnTo>
                  <a:lnTo>
                    <a:pt x="4430" y="0"/>
                  </a:lnTo>
                  <a:close/>
                </a:path>
                <a:path w="4445" h="20954">
                  <a:moveTo>
                    <a:pt x="1280" y="14414"/>
                  </a:moveTo>
                  <a:lnTo>
                    <a:pt x="0" y="20580"/>
                  </a:lnTo>
                  <a:lnTo>
                    <a:pt x="102" y="20796"/>
                  </a:lnTo>
                  <a:lnTo>
                    <a:pt x="1376" y="14674"/>
                  </a:lnTo>
                  <a:lnTo>
                    <a:pt x="1280" y="1441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3455507" y="66280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3" y="0"/>
                  </a:moveTo>
                  <a:lnTo>
                    <a:pt x="3148" y="5711"/>
                  </a:lnTo>
                  <a:lnTo>
                    <a:pt x="4413" y="0"/>
                  </a:lnTo>
                  <a:close/>
                </a:path>
                <a:path w="4445" h="21590">
                  <a:moveTo>
                    <a:pt x="1271" y="14746"/>
                  </a:moveTo>
                  <a:lnTo>
                    <a:pt x="0" y="20870"/>
                  </a:lnTo>
                  <a:lnTo>
                    <a:pt x="1322" y="14882"/>
                  </a:lnTo>
                  <a:lnTo>
                    <a:pt x="1271" y="1474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3455562" y="66279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4" y="0"/>
                  </a:moveTo>
                  <a:lnTo>
                    <a:pt x="3196" y="5632"/>
                  </a:lnTo>
                  <a:lnTo>
                    <a:pt x="4444" y="0"/>
                  </a:lnTo>
                  <a:close/>
                </a:path>
                <a:path w="4445" h="21590">
                  <a:moveTo>
                    <a:pt x="1267" y="14918"/>
                  </a:moveTo>
                  <a:lnTo>
                    <a:pt x="0" y="21022"/>
                  </a:lnTo>
                  <a:lnTo>
                    <a:pt x="1318" y="15055"/>
                  </a:lnTo>
                  <a:lnTo>
                    <a:pt x="1267" y="1491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3455610" y="66279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6" y="0"/>
                  </a:moveTo>
                  <a:lnTo>
                    <a:pt x="3237" y="5535"/>
                  </a:lnTo>
                  <a:lnTo>
                    <a:pt x="4466" y="0"/>
                  </a:lnTo>
                  <a:close/>
                </a:path>
                <a:path w="5079" h="21590">
                  <a:moveTo>
                    <a:pt x="1263" y="15041"/>
                  </a:moveTo>
                  <a:lnTo>
                    <a:pt x="0" y="21127"/>
                  </a:lnTo>
                  <a:lnTo>
                    <a:pt x="1314" y="15178"/>
                  </a:lnTo>
                  <a:lnTo>
                    <a:pt x="1263" y="1504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3455664" y="66279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1" y="0"/>
                  </a:moveTo>
                  <a:lnTo>
                    <a:pt x="3286" y="5424"/>
                  </a:lnTo>
                  <a:lnTo>
                    <a:pt x="4491" y="0"/>
                  </a:lnTo>
                  <a:close/>
                </a:path>
                <a:path w="5079" h="21590">
                  <a:moveTo>
                    <a:pt x="1259" y="15182"/>
                  </a:moveTo>
                  <a:lnTo>
                    <a:pt x="0" y="21247"/>
                  </a:lnTo>
                  <a:lnTo>
                    <a:pt x="1310" y="15319"/>
                  </a:lnTo>
                  <a:lnTo>
                    <a:pt x="1259" y="1518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3455719" y="66279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6" y="0"/>
                  </a:moveTo>
                  <a:lnTo>
                    <a:pt x="3333" y="5314"/>
                  </a:lnTo>
                  <a:lnTo>
                    <a:pt x="4516" y="0"/>
                  </a:lnTo>
                  <a:close/>
                </a:path>
                <a:path w="5079" h="21590">
                  <a:moveTo>
                    <a:pt x="1255" y="15323"/>
                  </a:moveTo>
                  <a:lnTo>
                    <a:pt x="0" y="21367"/>
                  </a:lnTo>
                  <a:lnTo>
                    <a:pt x="1305" y="15459"/>
                  </a:lnTo>
                  <a:lnTo>
                    <a:pt x="1255" y="1532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3455774" y="662797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1" y="0"/>
                  </a:moveTo>
                  <a:lnTo>
                    <a:pt x="3382" y="5202"/>
                  </a:lnTo>
                  <a:lnTo>
                    <a:pt x="4541" y="0"/>
                  </a:lnTo>
                  <a:close/>
                </a:path>
                <a:path w="5079" h="22225">
                  <a:moveTo>
                    <a:pt x="1250" y="15464"/>
                  </a:moveTo>
                  <a:lnTo>
                    <a:pt x="0" y="21488"/>
                  </a:lnTo>
                  <a:lnTo>
                    <a:pt x="1301" y="15601"/>
                  </a:lnTo>
                  <a:lnTo>
                    <a:pt x="1250" y="1546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3455830" y="66279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431" y="5087"/>
                  </a:lnTo>
                  <a:lnTo>
                    <a:pt x="4567" y="0"/>
                  </a:lnTo>
                  <a:close/>
                </a:path>
                <a:path w="5079" h="22225">
                  <a:moveTo>
                    <a:pt x="1246" y="15610"/>
                  </a:moveTo>
                  <a:lnTo>
                    <a:pt x="0" y="21612"/>
                  </a:lnTo>
                  <a:lnTo>
                    <a:pt x="1296" y="15747"/>
                  </a:lnTo>
                  <a:lnTo>
                    <a:pt x="1246" y="156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3455885" y="66279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475" y="4995"/>
                  </a:lnTo>
                  <a:lnTo>
                    <a:pt x="4592" y="0"/>
                  </a:lnTo>
                  <a:close/>
                </a:path>
                <a:path w="5079" h="22225">
                  <a:moveTo>
                    <a:pt x="1242" y="15750"/>
                  </a:moveTo>
                  <a:lnTo>
                    <a:pt x="0" y="21732"/>
                  </a:lnTo>
                  <a:lnTo>
                    <a:pt x="1292" y="15887"/>
                  </a:lnTo>
                  <a:lnTo>
                    <a:pt x="1242" y="1575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3455940" y="66279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7" y="0"/>
                  </a:moveTo>
                  <a:lnTo>
                    <a:pt x="3508" y="4959"/>
                  </a:lnTo>
                  <a:lnTo>
                    <a:pt x="4617" y="0"/>
                  </a:lnTo>
                  <a:close/>
                </a:path>
                <a:path w="5079" h="22225">
                  <a:moveTo>
                    <a:pt x="1237" y="15892"/>
                  </a:moveTo>
                  <a:lnTo>
                    <a:pt x="0" y="21852"/>
                  </a:lnTo>
                  <a:lnTo>
                    <a:pt x="1288" y="16028"/>
                  </a:lnTo>
                  <a:lnTo>
                    <a:pt x="1237" y="1589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3455986" y="66279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535" y="4930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234" y="16010"/>
                  </a:moveTo>
                  <a:lnTo>
                    <a:pt x="0" y="21953"/>
                  </a:lnTo>
                  <a:lnTo>
                    <a:pt x="1284" y="16146"/>
                  </a:lnTo>
                  <a:lnTo>
                    <a:pt x="1234" y="1601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3456041" y="66279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3" y="0"/>
                  </a:moveTo>
                  <a:lnTo>
                    <a:pt x="3567" y="4894"/>
                  </a:lnTo>
                  <a:lnTo>
                    <a:pt x="4663" y="0"/>
                  </a:lnTo>
                  <a:close/>
                </a:path>
                <a:path w="5079" h="22225">
                  <a:moveTo>
                    <a:pt x="1230" y="16150"/>
                  </a:moveTo>
                  <a:lnTo>
                    <a:pt x="0" y="22073"/>
                  </a:lnTo>
                  <a:lnTo>
                    <a:pt x="1280" y="16287"/>
                  </a:lnTo>
                  <a:lnTo>
                    <a:pt x="1230" y="1615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3456097" y="66279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8" y="0"/>
                  </a:moveTo>
                  <a:lnTo>
                    <a:pt x="3601" y="4857"/>
                  </a:lnTo>
                  <a:lnTo>
                    <a:pt x="4688" y="0"/>
                  </a:lnTo>
                  <a:close/>
                </a:path>
                <a:path w="5079" h="22859">
                  <a:moveTo>
                    <a:pt x="1225" y="16296"/>
                  </a:moveTo>
                  <a:lnTo>
                    <a:pt x="0" y="22198"/>
                  </a:lnTo>
                  <a:lnTo>
                    <a:pt x="1276" y="16433"/>
                  </a:lnTo>
                  <a:lnTo>
                    <a:pt x="1225" y="16296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3456152" y="66279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4634" y="8"/>
                  </a:lnTo>
                  <a:lnTo>
                    <a:pt x="3633" y="4826"/>
                  </a:lnTo>
                  <a:lnTo>
                    <a:pt x="3804" y="4748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221" y="16441"/>
                  </a:moveTo>
                  <a:lnTo>
                    <a:pt x="0" y="22322"/>
                  </a:lnTo>
                  <a:lnTo>
                    <a:pt x="1316" y="16699"/>
                  </a:lnTo>
                  <a:lnTo>
                    <a:pt x="1221" y="16441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3456284" y="662792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20" y="0"/>
                  </a:moveTo>
                  <a:lnTo>
                    <a:pt x="4661" y="8"/>
                  </a:lnTo>
                  <a:lnTo>
                    <a:pt x="3675" y="4755"/>
                  </a:lnTo>
                  <a:lnTo>
                    <a:pt x="3846" y="4677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1190" y="16723"/>
                  </a:moveTo>
                  <a:lnTo>
                    <a:pt x="0" y="22455"/>
                  </a:lnTo>
                  <a:lnTo>
                    <a:pt x="133" y="22517"/>
                  </a:lnTo>
                  <a:lnTo>
                    <a:pt x="1285" y="16982"/>
                  </a:lnTo>
                  <a:lnTo>
                    <a:pt x="1190" y="1672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3456406" y="66279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59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610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3456634" y="66279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0" y="4577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1" y="17332"/>
                  </a:moveTo>
                  <a:lnTo>
                    <a:pt x="0" y="22634"/>
                  </a:lnTo>
                  <a:lnTo>
                    <a:pt x="1161" y="1742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3456708" y="66279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5" y="4540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88" y="17431"/>
                  </a:moveTo>
                  <a:lnTo>
                    <a:pt x="0" y="22673"/>
                  </a:lnTo>
                  <a:lnTo>
                    <a:pt x="1148" y="1752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3456780" y="66279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5" y="0"/>
                  </a:moveTo>
                  <a:lnTo>
                    <a:pt x="3778" y="4515"/>
                  </a:lnTo>
                  <a:lnTo>
                    <a:pt x="4795" y="0"/>
                  </a:lnTo>
                  <a:close/>
                </a:path>
                <a:path w="5079" h="22859">
                  <a:moveTo>
                    <a:pt x="1076" y="17526"/>
                  </a:moveTo>
                  <a:lnTo>
                    <a:pt x="0" y="22711"/>
                  </a:lnTo>
                  <a:lnTo>
                    <a:pt x="1136" y="1761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3456841" y="66279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5" y="4512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66" y="17607"/>
                  </a:moveTo>
                  <a:lnTo>
                    <a:pt x="0" y="22742"/>
                  </a:lnTo>
                  <a:lnTo>
                    <a:pt x="1126" y="1769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3456913" y="66278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4" y="4509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4" y="17703"/>
                  </a:moveTo>
                  <a:lnTo>
                    <a:pt x="0" y="22780"/>
                  </a:lnTo>
                  <a:lnTo>
                    <a:pt x="1114" y="1779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3456984" y="6627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2" y="4510"/>
                  </a:lnTo>
                  <a:lnTo>
                    <a:pt x="3960" y="4495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2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5" y="17975"/>
                  </a:lnTo>
                  <a:lnTo>
                    <a:pt x="1042" y="1780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3457131" y="66278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0" y="4499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7" y="17993"/>
                  </a:moveTo>
                  <a:lnTo>
                    <a:pt x="0" y="22894"/>
                  </a:lnTo>
                  <a:lnTo>
                    <a:pt x="1077" y="180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3457203" y="66278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8" y="4496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5" y="18088"/>
                  </a:moveTo>
                  <a:lnTo>
                    <a:pt x="0" y="22932"/>
                  </a:lnTo>
                  <a:lnTo>
                    <a:pt x="1065" y="1818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3457275" y="66278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7" y="4493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3" y="18184"/>
                  </a:moveTo>
                  <a:lnTo>
                    <a:pt x="0" y="22970"/>
                  </a:lnTo>
                  <a:lnTo>
                    <a:pt x="1053" y="1827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3457337" y="66278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4" y="4490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3" y="18268"/>
                  </a:moveTo>
                  <a:lnTo>
                    <a:pt x="0" y="23002"/>
                  </a:lnTo>
                  <a:lnTo>
                    <a:pt x="1043" y="1835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3457409" y="66278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3" y="4487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1" y="18363"/>
                  </a:moveTo>
                  <a:lnTo>
                    <a:pt x="0" y="23040"/>
                  </a:lnTo>
                  <a:lnTo>
                    <a:pt x="1031" y="1845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3457481" y="66278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861" y="4483"/>
                  </a:lnTo>
                  <a:lnTo>
                    <a:pt x="4019" y="4468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59" y="18459"/>
                  </a:moveTo>
                  <a:lnTo>
                    <a:pt x="0" y="23078"/>
                  </a:lnTo>
                  <a:lnTo>
                    <a:pt x="133" y="23139"/>
                  </a:lnTo>
                  <a:lnTo>
                    <a:pt x="1071" y="18631"/>
                  </a:lnTo>
                  <a:lnTo>
                    <a:pt x="959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3457625" y="66278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78" y="4439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5" y="18608"/>
                  </a:moveTo>
                  <a:lnTo>
                    <a:pt x="0" y="23115"/>
                  </a:lnTo>
                  <a:lnTo>
                    <a:pt x="1003" y="18664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3457699" y="66279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7" y="4402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1" y="18636"/>
                  </a:moveTo>
                  <a:lnTo>
                    <a:pt x="0" y="23120"/>
                  </a:lnTo>
                  <a:lnTo>
                    <a:pt x="998" y="1869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3457771" y="66279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5" y="4366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6" y="18663"/>
                  </a:moveTo>
                  <a:lnTo>
                    <a:pt x="0" y="23125"/>
                  </a:lnTo>
                  <a:lnTo>
                    <a:pt x="993" y="1871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3457831" y="66279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2" y="433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2" y="18686"/>
                  </a:moveTo>
                  <a:lnTo>
                    <a:pt x="0" y="23129"/>
                  </a:lnTo>
                  <a:lnTo>
                    <a:pt x="989" y="1874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3457903" y="66280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1" y="4300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8" y="18714"/>
                  </a:moveTo>
                  <a:lnTo>
                    <a:pt x="0" y="23134"/>
                  </a:lnTo>
                  <a:lnTo>
                    <a:pt x="985" y="18769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3457975" y="66280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9" y="426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3" y="18741"/>
                  </a:moveTo>
                  <a:lnTo>
                    <a:pt x="0" y="23139"/>
                  </a:lnTo>
                  <a:lnTo>
                    <a:pt x="980" y="1879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3458049" y="66280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7" y="4232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8" y="18769"/>
                  </a:moveTo>
                  <a:lnTo>
                    <a:pt x="0" y="23144"/>
                  </a:lnTo>
                  <a:lnTo>
                    <a:pt x="975" y="1882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3458121" y="66280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4" y="4201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3" y="18796"/>
                  </a:moveTo>
                  <a:lnTo>
                    <a:pt x="0" y="23149"/>
                  </a:lnTo>
                  <a:lnTo>
                    <a:pt x="971" y="1885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3458193" y="66281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2" y="4170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899" y="18823"/>
                  </a:moveTo>
                  <a:lnTo>
                    <a:pt x="0" y="23154"/>
                  </a:lnTo>
                  <a:lnTo>
                    <a:pt x="966" y="1887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3458254" y="66281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48" y="4145"/>
                  </a:lnTo>
                  <a:lnTo>
                    <a:pt x="4104" y="4140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5" y="18846"/>
                  </a:moveTo>
                  <a:lnTo>
                    <a:pt x="0" y="23158"/>
                  </a:lnTo>
                  <a:lnTo>
                    <a:pt x="133" y="23220"/>
                  </a:lnTo>
                  <a:lnTo>
                    <a:pt x="1021" y="18951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3458400" y="6628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3" y="4082"/>
                  </a:lnTo>
                  <a:lnTo>
                    <a:pt x="4119" y="4077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902"/>
                  </a:moveTo>
                  <a:lnTo>
                    <a:pt x="0" y="23168"/>
                  </a:lnTo>
                  <a:lnTo>
                    <a:pt x="133" y="23230"/>
                  </a:lnTo>
                  <a:lnTo>
                    <a:pt x="1012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3458544" y="6628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78" y="402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6" y="18956"/>
                  </a:moveTo>
                  <a:lnTo>
                    <a:pt x="0" y="23178"/>
                  </a:lnTo>
                  <a:lnTo>
                    <a:pt x="944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3458604" y="66282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037"/>
                  </a:moveTo>
                  <a:lnTo>
                    <a:pt x="0" y="23177"/>
                  </a:lnTo>
                  <a:lnTo>
                    <a:pt x="939" y="19037"/>
                  </a:lnTo>
                  <a:close/>
                </a:path>
                <a:path w="5079" h="23495">
                  <a:moveTo>
                    <a:pt x="1016" y="19088"/>
                  </a:moveTo>
                  <a:lnTo>
                    <a:pt x="76" y="23215"/>
                  </a:lnTo>
                  <a:lnTo>
                    <a:pt x="1016" y="19088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3987" y="3987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076" y="3987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3458750" y="66283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99" y="393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5"/>
                  </a:moveTo>
                  <a:lnTo>
                    <a:pt x="0" y="23192"/>
                  </a:lnTo>
                  <a:lnTo>
                    <a:pt x="930" y="1909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3458822" y="6628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7" y="3901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8" y="19062"/>
                  </a:moveTo>
                  <a:lnTo>
                    <a:pt x="0" y="23197"/>
                  </a:lnTo>
                  <a:lnTo>
                    <a:pt x="926" y="1911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3458894" y="6628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4" y="387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4" y="19089"/>
                  </a:moveTo>
                  <a:lnTo>
                    <a:pt x="0" y="23202"/>
                  </a:lnTo>
                  <a:lnTo>
                    <a:pt x="921" y="1914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3458959" y="6628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02"/>
                  </a:lnTo>
                  <a:lnTo>
                    <a:pt x="152" y="23266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889" y="25"/>
                  </a:moveTo>
                  <a:lnTo>
                    <a:pt x="4025" y="3835"/>
                  </a:lnTo>
                  <a:lnTo>
                    <a:pt x="4889" y="2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102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3459112" y="6628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7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0" y="19172"/>
                  </a:moveTo>
                  <a:lnTo>
                    <a:pt x="0" y="23217"/>
                  </a:lnTo>
                  <a:lnTo>
                    <a:pt x="907" y="1922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3459184" y="66285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4" y="3746"/>
                  </a:lnTo>
                  <a:lnTo>
                    <a:pt x="4200" y="3741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5" y="19199"/>
                  </a:moveTo>
                  <a:lnTo>
                    <a:pt x="0" y="23222"/>
                  </a:lnTo>
                  <a:lnTo>
                    <a:pt x="133" y="23284"/>
                  </a:lnTo>
                  <a:lnTo>
                    <a:pt x="961" y="193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3459319" y="6628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58" y="3688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6" y="19250"/>
                  </a:moveTo>
                  <a:lnTo>
                    <a:pt x="0" y="23232"/>
                  </a:lnTo>
                  <a:lnTo>
                    <a:pt x="894" y="1930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3459391" y="6628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6" y="3658"/>
                  </a:lnTo>
                  <a:lnTo>
                    <a:pt x="4222" y="3653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2" y="19277"/>
                  </a:moveTo>
                  <a:lnTo>
                    <a:pt x="0" y="23237"/>
                  </a:lnTo>
                  <a:lnTo>
                    <a:pt x="133" y="23298"/>
                  </a:lnTo>
                  <a:lnTo>
                    <a:pt x="948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3459534" y="66286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0" y="3596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2" y="19332"/>
                  </a:moveTo>
                  <a:lnTo>
                    <a:pt x="0" y="23246"/>
                  </a:lnTo>
                  <a:lnTo>
                    <a:pt x="880" y="193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3459606" y="6628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8" y="3565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9"/>
                  </a:moveTo>
                  <a:lnTo>
                    <a:pt x="0" y="23251"/>
                  </a:lnTo>
                  <a:lnTo>
                    <a:pt x="875" y="1941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3459681" y="6628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33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3" y="19388"/>
                  </a:moveTo>
                  <a:lnTo>
                    <a:pt x="0" y="23257"/>
                  </a:lnTo>
                  <a:lnTo>
                    <a:pt x="870" y="1944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3459741" y="66287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2" y="3507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799" y="19410"/>
                  </a:moveTo>
                  <a:lnTo>
                    <a:pt x="0" y="23261"/>
                  </a:lnTo>
                  <a:lnTo>
                    <a:pt x="866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3459813" y="66287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9" y="3477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5" y="19438"/>
                  </a:moveTo>
                  <a:lnTo>
                    <a:pt x="0" y="23266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3459885" y="66287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7" y="3446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0" y="19465"/>
                  </a:moveTo>
                  <a:lnTo>
                    <a:pt x="0" y="23271"/>
                  </a:lnTo>
                  <a:lnTo>
                    <a:pt x="857" y="1952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3459959" y="66288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4" y="3414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85" y="19493"/>
                  </a:moveTo>
                  <a:lnTo>
                    <a:pt x="0" y="23276"/>
                  </a:lnTo>
                  <a:lnTo>
                    <a:pt x="856" y="1953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3460031" y="6628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2" y="3383"/>
                  </a:lnTo>
                  <a:lnTo>
                    <a:pt x="4288" y="3378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4" y="19502"/>
                  </a:moveTo>
                  <a:lnTo>
                    <a:pt x="0" y="23281"/>
                  </a:lnTo>
                  <a:lnTo>
                    <a:pt x="133" y="23343"/>
                  </a:lnTo>
                  <a:lnTo>
                    <a:pt x="920" y="19561"/>
                  </a:lnTo>
                  <a:lnTo>
                    <a:pt x="784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3460163" y="66288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5" y="3327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5" y="19507"/>
                  </a:moveTo>
                  <a:lnTo>
                    <a:pt x="0" y="23290"/>
                  </a:lnTo>
                  <a:lnTo>
                    <a:pt x="857" y="19539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3460235" y="66289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3" y="3296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5" y="19510"/>
                  </a:moveTo>
                  <a:lnTo>
                    <a:pt x="0" y="23295"/>
                  </a:lnTo>
                  <a:lnTo>
                    <a:pt x="858" y="1954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3460309" y="66289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0" y="326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6" y="19513"/>
                  </a:moveTo>
                  <a:lnTo>
                    <a:pt x="0" y="23300"/>
                  </a:lnTo>
                  <a:lnTo>
                    <a:pt x="858" y="19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3460381" y="66289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8" y="3233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6" y="19516"/>
                  </a:moveTo>
                  <a:lnTo>
                    <a:pt x="0" y="23305"/>
                  </a:lnTo>
                  <a:lnTo>
                    <a:pt x="859" y="1954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3460453" y="66290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5" y="3202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7" y="19519"/>
                  </a:moveTo>
                  <a:lnTo>
                    <a:pt x="0" y="23310"/>
                  </a:lnTo>
                  <a:lnTo>
                    <a:pt x="859" y="1955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3460525" y="66290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3" y="3172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7" y="19522"/>
                  </a:moveTo>
                  <a:lnTo>
                    <a:pt x="0" y="23315"/>
                  </a:lnTo>
                  <a:lnTo>
                    <a:pt x="860" y="1955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3460597" y="6629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0" y="3141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8" y="19524"/>
                  </a:moveTo>
                  <a:lnTo>
                    <a:pt x="0" y="23320"/>
                  </a:lnTo>
                  <a:lnTo>
                    <a:pt x="860" y="1955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3460660" y="6629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7" y="3114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8" y="19527"/>
                  </a:moveTo>
                  <a:lnTo>
                    <a:pt x="0" y="23324"/>
                  </a:lnTo>
                  <a:lnTo>
                    <a:pt x="860" y="1955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3460732" y="66291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4" y="3083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89" y="19530"/>
                  </a:moveTo>
                  <a:lnTo>
                    <a:pt x="0" y="23329"/>
                  </a:lnTo>
                  <a:lnTo>
                    <a:pt x="861" y="1956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3460804" y="66291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2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89" y="19532"/>
                  </a:moveTo>
                  <a:lnTo>
                    <a:pt x="0" y="23334"/>
                  </a:lnTo>
                  <a:lnTo>
                    <a:pt x="861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3460875" y="662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9" y="302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89" y="19535"/>
                  </a:moveTo>
                  <a:lnTo>
                    <a:pt x="0" y="23339"/>
                  </a:lnTo>
                  <a:lnTo>
                    <a:pt x="862" y="19567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3460950" y="6629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7" y="2990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0" y="19538"/>
                  </a:moveTo>
                  <a:lnTo>
                    <a:pt x="0" y="23344"/>
                  </a:lnTo>
                  <a:lnTo>
                    <a:pt x="862" y="1956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3461022" y="66292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3" y="2959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59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0" y="19541"/>
                  </a:moveTo>
                  <a:lnTo>
                    <a:pt x="0" y="23349"/>
                  </a:lnTo>
                  <a:lnTo>
                    <a:pt x="863" y="1957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3461094" y="66292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0"/>
                  </a:lnTo>
                  <a:lnTo>
                    <a:pt x="4285" y="3098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1" y="19544"/>
                  </a:moveTo>
                  <a:lnTo>
                    <a:pt x="0" y="23354"/>
                  </a:lnTo>
                  <a:lnTo>
                    <a:pt x="865" y="1956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3461154" y="6629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7" y="2906"/>
                  </a:lnTo>
                  <a:lnTo>
                    <a:pt x="4276" y="3145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868" y="19556"/>
                  </a:moveTo>
                  <a:lnTo>
                    <a:pt x="0" y="23358"/>
                  </a:lnTo>
                  <a:lnTo>
                    <a:pt x="868" y="19556"/>
                  </a:lnTo>
                  <a:close/>
                </a:path>
                <a:path w="5079" h="23495">
                  <a:moveTo>
                    <a:pt x="792" y="19543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3461226" y="6629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4" y="2878"/>
                  </a:lnTo>
                  <a:lnTo>
                    <a:pt x="4265" y="3201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5" y="19527"/>
                  </a:moveTo>
                  <a:lnTo>
                    <a:pt x="0" y="23363"/>
                  </a:lnTo>
                  <a:lnTo>
                    <a:pt x="875" y="19527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3461300" y="66293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1" y="2849"/>
                  </a:lnTo>
                  <a:lnTo>
                    <a:pt x="4255" y="3259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2" y="19497"/>
                  </a:moveTo>
                  <a:lnTo>
                    <a:pt x="0" y="23368"/>
                  </a:lnTo>
                  <a:lnTo>
                    <a:pt x="882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3461372" y="6629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8" y="2820"/>
                  </a:lnTo>
                  <a:lnTo>
                    <a:pt x="4244" y="3315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9" y="19469"/>
                  </a:moveTo>
                  <a:lnTo>
                    <a:pt x="0" y="23373"/>
                  </a:lnTo>
                  <a:lnTo>
                    <a:pt x="889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3461444" y="6629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5" y="2792"/>
                  </a:lnTo>
                  <a:lnTo>
                    <a:pt x="4233" y="3372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6" y="19440"/>
                  </a:moveTo>
                  <a:lnTo>
                    <a:pt x="0" y="23378"/>
                  </a:lnTo>
                  <a:lnTo>
                    <a:pt x="896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3461516" y="6629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3"/>
                  </a:lnTo>
                  <a:lnTo>
                    <a:pt x="4223" y="3428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3" y="19411"/>
                  </a:moveTo>
                  <a:lnTo>
                    <a:pt x="0" y="23383"/>
                  </a:lnTo>
                  <a:lnTo>
                    <a:pt x="903" y="1941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3461590" y="66294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4"/>
                  </a:lnTo>
                  <a:lnTo>
                    <a:pt x="4212" y="3486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0" y="19381"/>
                  </a:moveTo>
                  <a:lnTo>
                    <a:pt x="0" y="23388"/>
                  </a:lnTo>
                  <a:lnTo>
                    <a:pt x="910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3461651" y="66294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5" y="2710"/>
                  </a:lnTo>
                  <a:lnTo>
                    <a:pt x="4203" y="3533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6" y="19357"/>
                  </a:moveTo>
                  <a:lnTo>
                    <a:pt x="0" y="23392"/>
                  </a:lnTo>
                  <a:lnTo>
                    <a:pt x="916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3461723" y="66295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2" y="2682"/>
                  </a:lnTo>
                  <a:lnTo>
                    <a:pt x="4192" y="3589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3" y="19328"/>
                  </a:moveTo>
                  <a:lnTo>
                    <a:pt x="0" y="23397"/>
                  </a:lnTo>
                  <a:lnTo>
                    <a:pt x="923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3461794" y="66295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0" y="3561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0" y="19300"/>
                  </a:moveTo>
                  <a:lnTo>
                    <a:pt x="0" y="23402"/>
                  </a:lnTo>
                  <a:lnTo>
                    <a:pt x="930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3461866" y="66295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9" y="361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7" y="19271"/>
                  </a:moveTo>
                  <a:lnTo>
                    <a:pt x="0" y="23407"/>
                  </a:lnTo>
                  <a:lnTo>
                    <a:pt x="937" y="1927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3461941" y="66295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98" y="3675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45" y="19241"/>
                  </a:moveTo>
                  <a:lnTo>
                    <a:pt x="0" y="23412"/>
                  </a:lnTo>
                  <a:lnTo>
                    <a:pt x="945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3462019" y="66296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81" y="3731"/>
                  </a:lnTo>
                  <a:lnTo>
                    <a:pt x="4929" y="29"/>
                  </a:lnTo>
                  <a:close/>
                </a:path>
                <a:path w="5079" h="23495">
                  <a:moveTo>
                    <a:pt x="945" y="19212"/>
                  </a:moveTo>
                  <a:lnTo>
                    <a:pt x="0" y="23421"/>
                  </a:lnTo>
                  <a:lnTo>
                    <a:pt x="94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3462077" y="66296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075" y="3779"/>
                  </a:lnTo>
                  <a:lnTo>
                    <a:pt x="4925" y="64"/>
                  </a:lnTo>
                  <a:close/>
                </a:path>
                <a:path w="5079" h="23495">
                  <a:moveTo>
                    <a:pt x="953" y="19188"/>
                  </a:moveTo>
                  <a:lnTo>
                    <a:pt x="0" y="23402"/>
                  </a:lnTo>
                  <a:lnTo>
                    <a:pt x="953" y="1918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3462154" y="66297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5" y="19123"/>
                  </a:moveTo>
                  <a:lnTo>
                    <a:pt x="0" y="23344"/>
                  </a:lnTo>
                  <a:lnTo>
                    <a:pt x="955" y="1912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3462232" y="66297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2" y="3812"/>
                  </a:lnTo>
                  <a:lnTo>
                    <a:pt x="4898" y="70"/>
                  </a:lnTo>
                  <a:close/>
                </a:path>
                <a:path w="5079" h="23495">
                  <a:moveTo>
                    <a:pt x="956" y="19052"/>
                  </a:moveTo>
                  <a:lnTo>
                    <a:pt x="0" y="23280"/>
                  </a:lnTo>
                  <a:lnTo>
                    <a:pt x="956" y="19052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3462312" y="66298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7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8" y="18979"/>
                  </a:moveTo>
                  <a:lnTo>
                    <a:pt x="0" y="23214"/>
                  </a:lnTo>
                  <a:lnTo>
                    <a:pt x="958" y="189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3462389" y="66299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4010" y="3841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0" y="18908"/>
                  </a:moveTo>
                  <a:lnTo>
                    <a:pt x="0" y="23151"/>
                  </a:lnTo>
                  <a:lnTo>
                    <a:pt x="960" y="1890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3462467" y="6630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8" y="70"/>
                  </a:lnTo>
                  <a:close/>
                </a:path>
                <a:path w="5079" h="23495">
                  <a:moveTo>
                    <a:pt x="961" y="18836"/>
                  </a:moveTo>
                  <a:lnTo>
                    <a:pt x="0" y="23087"/>
                  </a:lnTo>
                  <a:lnTo>
                    <a:pt x="961" y="1883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3462544" y="66300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7" y="3869"/>
                  </a:lnTo>
                  <a:lnTo>
                    <a:pt x="4845" y="70"/>
                  </a:lnTo>
                  <a:close/>
                </a:path>
                <a:path w="5079" h="23495">
                  <a:moveTo>
                    <a:pt x="963" y="18765"/>
                  </a:moveTo>
                  <a:lnTo>
                    <a:pt x="0" y="23023"/>
                  </a:lnTo>
                  <a:lnTo>
                    <a:pt x="963" y="1876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3462611" y="6630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3" y="3881"/>
                  </a:lnTo>
                  <a:lnTo>
                    <a:pt x="4834" y="70"/>
                  </a:lnTo>
                  <a:close/>
                </a:path>
                <a:path w="5079" h="23495">
                  <a:moveTo>
                    <a:pt x="964" y="18704"/>
                  </a:moveTo>
                  <a:lnTo>
                    <a:pt x="0" y="22967"/>
                  </a:lnTo>
                  <a:lnTo>
                    <a:pt x="964" y="1870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3462689" y="6630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947" y="3895"/>
                  </a:lnTo>
                  <a:lnTo>
                    <a:pt x="4820" y="70"/>
                  </a:lnTo>
                  <a:close/>
                </a:path>
                <a:path w="5079" h="23495">
                  <a:moveTo>
                    <a:pt x="965" y="18632"/>
                  </a:moveTo>
                  <a:lnTo>
                    <a:pt x="0" y="22904"/>
                  </a:lnTo>
                  <a:lnTo>
                    <a:pt x="965" y="1863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3462766" y="66302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59">
                  <a:moveTo>
                    <a:pt x="967" y="18561"/>
                  </a:moveTo>
                  <a:lnTo>
                    <a:pt x="0" y="22840"/>
                  </a:lnTo>
                  <a:lnTo>
                    <a:pt x="967" y="1856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3462844" y="66303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59">
                  <a:moveTo>
                    <a:pt x="968" y="18490"/>
                  </a:moveTo>
                  <a:lnTo>
                    <a:pt x="0" y="22776"/>
                  </a:lnTo>
                  <a:lnTo>
                    <a:pt x="968" y="1849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3462921" y="66304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59">
                  <a:moveTo>
                    <a:pt x="970" y="18420"/>
                  </a:moveTo>
                  <a:lnTo>
                    <a:pt x="0" y="22713"/>
                  </a:lnTo>
                  <a:lnTo>
                    <a:pt x="970" y="1842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3463001" y="66304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2" y="395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1" y="18346"/>
                  </a:moveTo>
                  <a:lnTo>
                    <a:pt x="0" y="22647"/>
                  </a:lnTo>
                  <a:lnTo>
                    <a:pt x="971" y="1834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3463079" y="66305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66" y="3965"/>
                  </a:lnTo>
                  <a:lnTo>
                    <a:pt x="4754" y="70"/>
                  </a:lnTo>
                  <a:close/>
                </a:path>
                <a:path w="5079" h="22859">
                  <a:moveTo>
                    <a:pt x="970" y="18275"/>
                  </a:moveTo>
                  <a:lnTo>
                    <a:pt x="0" y="22583"/>
                  </a:lnTo>
                  <a:lnTo>
                    <a:pt x="970" y="182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3463144" y="66306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2" y="3977"/>
                  </a:lnTo>
                  <a:lnTo>
                    <a:pt x="4742" y="70"/>
                  </a:lnTo>
                  <a:close/>
                </a:path>
                <a:path w="5079" h="22859">
                  <a:moveTo>
                    <a:pt x="966" y="18216"/>
                  </a:moveTo>
                  <a:lnTo>
                    <a:pt x="0" y="22529"/>
                  </a:lnTo>
                  <a:lnTo>
                    <a:pt x="966" y="1821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3463221" y="6630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59">
                  <a:moveTo>
                    <a:pt x="963" y="18145"/>
                  </a:moveTo>
                  <a:lnTo>
                    <a:pt x="0" y="22466"/>
                  </a:lnTo>
                  <a:lnTo>
                    <a:pt x="963" y="1814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3463298" y="66307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0" y="4005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59" y="18075"/>
                  </a:moveTo>
                  <a:lnTo>
                    <a:pt x="0" y="22402"/>
                  </a:lnTo>
                  <a:lnTo>
                    <a:pt x="976" y="180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3463378" y="66308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3" y="4019"/>
                  </a:lnTo>
                  <a:lnTo>
                    <a:pt x="4702" y="70"/>
                  </a:lnTo>
                  <a:close/>
                </a:path>
                <a:path w="5079" h="22859">
                  <a:moveTo>
                    <a:pt x="956" y="18002"/>
                  </a:moveTo>
                  <a:lnTo>
                    <a:pt x="0" y="22336"/>
                  </a:lnTo>
                  <a:lnTo>
                    <a:pt x="977" y="1800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3463456" y="663090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7" y="4033"/>
                  </a:lnTo>
                  <a:lnTo>
                    <a:pt x="4689" y="70"/>
                  </a:lnTo>
                  <a:close/>
                </a:path>
                <a:path w="5079" h="22859">
                  <a:moveTo>
                    <a:pt x="953" y="17931"/>
                  </a:moveTo>
                  <a:lnTo>
                    <a:pt x="0" y="22272"/>
                  </a:lnTo>
                  <a:lnTo>
                    <a:pt x="979" y="17937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3463533" y="663097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51" y="17861"/>
                  </a:moveTo>
                  <a:lnTo>
                    <a:pt x="0" y="22208"/>
                  </a:lnTo>
                  <a:lnTo>
                    <a:pt x="980" y="1786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3463611" y="66310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5" y="4061"/>
                  </a:lnTo>
                  <a:lnTo>
                    <a:pt x="4663" y="70"/>
                  </a:lnTo>
                  <a:close/>
                </a:path>
                <a:path w="5079" h="22225">
                  <a:moveTo>
                    <a:pt x="949" y="17790"/>
                  </a:moveTo>
                  <a:lnTo>
                    <a:pt x="0" y="22145"/>
                  </a:lnTo>
                  <a:lnTo>
                    <a:pt x="982" y="1779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3463678" y="66311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1" y="4073"/>
                  </a:lnTo>
                  <a:lnTo>
                    <a:pt x="4651" y="70"/>
                  </a:lnTo>
                  <a:close/>
                </a:path>
                <a:path w="5079" h="22225">
                  <a:moveTo>
                    <a:pt x="947" y="17729"/>
                  </a:moveTo>
                  <a:lnTo>
                    <a:pt x="0" y="22089"/>
                  </a:lnTo>
                  <a:lnTo>
                    <a:pt x="983" y="1773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3463755" y="66311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7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4" y="17662"/>
                  </a:moveTo>
                  <a:lnTo>
                    <a:pt x="0" y="22025"/>
                  </a:lnTo>
                  <a:lnTo>
                    <a:pt x="984" y="1766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3463833" y="66312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9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986" y="17592"/>
                  </a:moveTo>
                  <a:lnTo>
                    <a:pt x="0" y="21961"/>
                  </a:lnTo>
                  <a:lnTo>
                    <a:pt x="986" y="1759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3463910" y="66313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987" y="17521"/>
                  </a:moveTo>
                  <a:lnTo>
                    <a:pt x="0" y="21898"/>
                  </a:lnTo>
                  <a:lnTo>
                    <a:pt x="987" y="1752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3463988" y="663138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89" y="17450"/>
                  </a:moveTo>
                  <a:lnTo>
                    <a:pt x="0" y="21834"/>
                  </a:lnTo>
                  <a:lnTo>
                    <a:pt x="989" y="1745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3464073" y="66314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5" y="0"/>
                  </a:moveTo>
                  <a:lnTo>
                    <a:pt x="3612" y="4347"/>
                  </a:lnTo>
                  <a:lnTo>
                    <a:pt x="3658" y="4504"/>
                  </a:lnTo>
                  <a:lnTo>
                    <a:pt x="4579" y="70"/>
                  </a:lnTo>
                  <a:close/>
                </a:path>
                <a:path w="5079" h="22225">
                  <a:moveTo>
                    <a:pt x="985" y="17377"/>
                  </a:moveTo>
                  <a:lnTo>
                    <a:pt x="0" y="21742"/>
                  </a:lnTo>
                  <a:lnTo>
                    <a:pt x="985" y="1737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3464144" y="66315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7" y="0"/>
                  </a:moveTo>
                  <a:lnTo>
                    <a:pt x="3579" y="4419"/>
                  </a:lnTo>
                  <a:lnTo>
                    <a:pt x="3626" y="4577"/>
                  </a:lnTo>
                  <a:lnTo>
                    <a:pt x="4436" y="673"/>
                  </a:lnTo>
                  <a:lnTo>
                    <a:pt x="4497" y="0"/>
                  </a:lnTo>
                  <a:close/>
                </a:path>
                <a:path w="5079" h="22225">
                  <a:moveTo>
                    <a:pt x="980" y="17317"/>
                  </a:moveTo>
                  <a:lnTo>
                    <a:pt x="0" y="21657"/>
                  </a:lnTo>
                  <a:lnTo>
                    <a:pt x="980" y="1731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3464230" y="66315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0" y="4506"/>
                  </a:lnTo>
                  <a:lnTo>
                    <a:pt x="3586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973" y="17247"/>
                  </a:moveTo>
                  <a:lnTo>
                    <a:pt x="0" y="21556"/>
                  </a:lnTo>
                  <a:lnTo>
                    <a:pt x="973" y="1724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3464315" y="66316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967" y="17176"/>
                  </a:moveTo>
                  <a:lnTo>
                    <a:pt x="0" y="21456"/>
                  </a:lnTo>
                  <a:lnTo>
                    <a:pt x="967" y="171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3464403" y="66317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3" y="0"/>
                  </a:moveTo>
                  <a:lnTo>
                    <a:pt x="3461" y="4677"/>
                  </a:lnTo>
                  <a:lnTo>
                    <a:pt x="3507" y="4835"/>
                  </a:lnTo>
                  <a:lnTo>
                    <a:pt x="4417" y="453"/>
                  </a:lnTo>
                  <a:lnTo>
                    <a:pt x="4433" y="0"/>
                  </a:lnTo>
                  <a:close/>
                </a:path>
                <a:path w="4445" h="21590">
                  <a:moveTo>
                    <a:pt x="961" y="17097"/>
                  </a:moveTo>
                  <a:lnTo>
                    <a:pt x="0" y="21346"/>
                  </a:lnTo>
                  <a:lnTo>
                    <a:pt x="961" y="1709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3464488" y="66318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4" y="0"/>
                  </a:moveTo>
                  <a:lnTo>
                    <a:pt x="3422" y="4729"/>
                  </a:lnTo>
                  <a:lnTo>
                    <a:pt x="3468" y="4886"/>
                  </a:lnTo>
                  <a:lnTo>
                    <a:pt x="4411" y="347"/>
                  </a:lnTo>
                  <a:lnTo>
                    <a:pt x="4404" y="0"/>
                  </a:lnTo>
                  <a:close/>
                </a:path>
                <a:path w="4445" h="21590">
                  <a:moveTo>
                    <a:pt x="954" y="16992"/>
                  </a:moveTo>
                  <a:lnTo>
                    <a:pt x="0" y="21210"/>
                  </a:lnTo>
                  <a:lnTo>
                    <a:pt x="954" y="1699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3464573" y="663195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383" y="4781"/>
                  </a:lnTo>
                  <a:lnTo>
                    <a:pt x="3429" y="4938"/>
                  </a:lnTo>
                  <a:lnTo>
                    <a:pt x="4405" y="242"/>
                  </a:lnTo>
                  <a:lnTo>
                    <a:pt x="4376" y="0"/>
                  </a:lnTo>
                  <a:close/>
                </a:path>
                <a:path w="4445" h="21590">
                  <a:moveTo>
                    <a:pt x="948" y="16886"/>
                  </a:moveTo>
                  <a:lnTo>
                    <a:pt x="0" y="21074"/>
                  </a:lnTo>
                  <a:lnTo>
                    <a:pt x="948" y="1688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3464658" y="66320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3344" y="4833"/>
                  </a:lnTo>
                  <a:lnTo>
                    <a:pt x="3390" y="4990"/>
                  </a:lnTo>
                  <a:lnTo>
                    <a:pt x="4398" y="136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942" y="16780"/>
                  </a:moveTo>
                  <a:lnTo>
                    <a:pt x="0" y="20938"/>
                  </a:lnTo>
                  <a:lnTo>
                    <a:pt x="942" y="167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3464729" y="6632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2" y="4876"/>
                  </a:lnTo>
                  <a:lnTo>
                    <a:pt x="3358" y="5033"/>
                  </a:lnTo>
                  <a:lnTo>
                    <a:pt x="4381" y="105"/>
                  </a:lnTo>
                  <a:close/>
                </a:path>
                <a:path w="4445" h="20954">
                  <a:moveTo>
                    <a:pt x="937" y="16692"/>
                  </a:moveTo>
                  <a:lnTo>
                    <a:pt x="0" y="20824"/>
                  </a:lnTo>
                  <a:lnTo>
                    <a:pt x="937" y="1669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3464817" y="66322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82"/>
                  </a:moveTo>
                  <a:lnTo>
                    <a:pt x="0" y="20684"/>
                  </a:lnTo>
                  <a:lnTo>
                    <a:pt x="930" y="16582"/>
                  </a:lnTo>
                  <a:close/>
                </a:path>
                <a:path w="4445" h="20954">
                  <a:moveTo>
                    <a:pt x="1062" y="15949"/>
                  </a:moveTo>
                  <a:lnTo>
                    <a:pt x="930" y="16581"/>
                  </a:lnTo>
                  <a:lnTo>
                    <a:pt x="1062" y="15949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1" y="4930"/>
                  </a:lnTo>
                  <a:lnTo>
                    <a:pt x="3317" y="5087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3464903" y="663236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76"/>
                  </a:moveTo>
                  <a:lnTo>
                    <a:pt x="0" y="20548"/>
                  </a:lnTo>
                  <a:lnTo>
                    <a:pt x="924" y="16476"/>
                  </a:lnTo>
                  <a:close/>
                </a:path>
                <a:path w="4445" h="20954">
                  <a:moveTo>
                    <a:pt x="1065" y="15797"/>
                  </a:moveTo>
                  <a:lnTo>
                    <a:pt x="924" y="16475"/>
                  </a:lnTo>
                  <a:lnTo>
                    <a:pt x="1065" y="15797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2" y="4982"/>
                  </a:lnTo>
                  <a:lnTo>
                    <a:pt x="3278" y="5139"/>
                  </a:lnTo>
                  <a:lnTo>
                    <a:pt x="4324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3464988" y="66324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8" y="16371"/>
                  </a:moveTo>
                  <a:lnTo>
                    <a:pt x="0" y="20412"/>
                  </a:lnTo>
                  <a:lnTo>
                    <a:pt x="918" y="16371"/>
                  </a:lnTo>
                  <a:close/>
                </a:path>
                <a:path w="4445" h="20954">
                  <a:moveTo>
                    <a:pt x="1082" y="15580"/>
                  </a:moveTo>
                  <a:lnTo>
                    <a:pt x="918" y="16370"/>
                  </a:lnTo>
                  <a:lnTo>
                    <a:pt x="1082" y="15580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3" y="5033"/>
                  </a:lnTo>
                  <a:lnTo>
                    <a:pt x="3239" y="5191"/>
                  </a:lnTo>
                  <a:lnTo>
                    <a:pt x="4296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3465073" y="66325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65"/>
                  </a:moveTo>
                  <a:lnTo>
                    <a:pt x="0" y="20276"/>
                  </a:lnTo>
                  <a:lnTo>
                    <a:pt x="911" y="16265"/>
                  </a:lnTo>
                  <a:close/>
                </a:path>
                <a:path w="4445" h="20320">
                  <a:moveTo>
                    <a:pt x="1099" y="15361"/>
                  </a:moveTo>
                  <a:lnTo>
                    <a:pt x="911" y="16264"/>
                  </a:lnTo>
                  <a:lnTo>
                    <a:pt x="1099" y="15361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4" y="5085"/>
                  </a:lnTo>
                  <a:lnTo>
                    <a:pt x="3200" y="5243"/>
                  </a:lnTo>
                  <a:lnTo>
                    <a:pt x="4267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3465158" y="66326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59"/>
                  </a:moveTo>
                  <a:lnTo>
                    <a:pt x="0" y="20141"/>
                  </a:lnTo>
                  <a:lnTo>
                    <a:pt x="905" y="16159"/>
                  </a:lnTo>
                  <a:close/>
                </a:path>
                <a:path w="4445" h="20320">
                  <a:moveTo>
                    <a:pt x="1116" y="15142"/>
                  </a:moveTo>
                  <a:lnTo>
                    <a:pt x="905" y="16159"/>
                  </a:lnTo>
                  <a:lnTo>
                    <a:pt x="1116" y="15142"/>
                  </a:lnTo>
                  <a:close/>
                </a:path>
                <a:path w="4445" h="20320">
                  <a:moveTo>
                    <a:pt x="4182" y="0"/>
                  </a:moveTo>
                  <a:lnTo>
                    <a:pt x="3115" y="5137"/>
                  </a:lnTo>
                  <a:lnTo>
                    <a:pt x="3162" y="5294"/>
                  </a:lnTo>
                  <a:lnTo>
                    <a:pt x="4239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3465246" y="66327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9" y="16050"/>
                  </a:moveTo>
                  <a:lnTo>
                    <a:pt x="0" y="20000"/>
                  </a:lnTo>
                  <a:lnTo>
                    <a:pt x="899" y="16050"/>
                  </a:lnTo>
                  <a:close/>
                </a:path>
                <a:path w="4445" h="20320">
                  <a:moveTo>
                    <a:pt x="1134" y="14916"/>
                  </a:moveTo>
                  <a:lnTo>
                    <a:pt x="820" y="16050"/>
                  </a:lnTo>
                  <a:lnTo>
                    <a:pt x="1134" y="14916"/>
                  </a:lnTo>
                  <a:close/>
                </a:path>
                <a:path w="4445" h="20320">
                  <a:moveTo>
                    <a:pt x="4153" y="0"/>
                  </a:moveTo>
                  <a:lnTo>
                    <a:pt x="3075" y="5190"/>
                  </a:lnTo>
                  <a:lnTo>
                    <a:pt x="3121" y="5348"/>
                  </a:lnTo>
                  <a:lnTo>
                    <a:pt x="4210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3465317" y="663287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5" y="15961"/>
                  </a:moveTo>
                  <a:lnTo>
                    <a:pt x="0" y="19886"/>
                  </a:lnTo>
                  <a:lnTo>
                    <a:pt x="893" y="15961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2" y="5234"/>
                  </a:lnTo>
                  <a:lnTo>
                    <a:pt x="3088" y="5391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49" y="14732"/>
                  </a:moveTo>
                  <a:lnTo>
                    <a:pt x="815" y="15961"/>
                  </a:lnTo>
                  <a:lnTo>
                    <a:pt x="1149" y="1473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3465402" y="663298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56"/>
                  </a:moveTo>
                  <a:lnTo>
                    <a:pt x="0" y="19750"/>
                  </a:lnTo>
                  <a:lnTo>
                    <a:pt x="887" y="15856"/>
                  </a:lnTo>
                  <a:close/>
                </a:path>
                <a:path w="4445" h="20320">
                  <a:moveTo>
                    <a:pt x="4101" y="0"/>
                  </a:moveTo>
                  <a:lnTo>
                    <a:pt x="3003" y="5286"/>
                  </a:lnTo>
                  <a:lnTo>
                    <a:pt x="3049" y="5443"/>
                  </a:lnTo>
                  <a:lnTo>
                    <a:pt x="4158" y="105"/>
                  </a:lnTo>
                  <a:close/>
                </a:path>
                <a:path w="4445" h="20320">
                  <a:moveTo>
                    <a:pt x="1166" y="14513"/>
                  </a:moveTo>
                  <a:lnTo>
                    <a:pt x="808" y="15855"/>
                  </a:lnTo>
                  <a:lnTo>
                    <a:pt x="1166" y="1451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3465487" y="663308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51"/>
                  </a:moveTo>
                  <a:lnTo>
                    <a:pt x="0" y="19614"/>
                  </a:lnTo>
                  <a:lnTo>
                    <a:pt x="881" y="15751"/>
                  </a:lnTo>
                  <a:close/>
                </a:path>
                <a:path w="4445" h="19684">
                  <a:moveTo>
                    <a:pt x="4073" y="0"/>
                  </a:moveTo>
                  <a:lnTo>
                    <a:pt x="2964" y="5338"/>
                  </a:lnTo>
                  <a:lnTo>
                    <a:pt x="3011" y="5495"/>
                  </a:lnTo>
                  <a:lnTo>
                    <a:pt x="4130" y="105"/>
                  </a:lnTo>
                  <a:close/>
                </a:path>
                <a:path w="4445" h="19684">
                  <a:moveTo>
                    <a:pt x="1183" y="14295"/>
                  </a:moveTo>
                  <a:lnTo>
                    <a:pt x="802" y="15750"/>
                  </a:lnTo>
                  <a:lnTo>
                    <a:pt x="1183" y="1429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3465575" y="66331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5" y="15641"/>
                  </a:moveTo>
                  <a:lnTo>
                    <a:pt x="0" y="19474"/>
                  </a:lnTo>
                  <a:lnTo>
                    <a:pt x="874" y="15641"/>
                  </a:lnTo>
                  <a:close/>
                </a:path>
                <a:path w="4445" h="19684">
                  <a:moveTo>
                    <a:pt x="4044" y="0"/>
                  </a:moveTo>
                  <a:lnTo>
                    <a:pt x="2924" y="5391"/>
                  </a:lnTo>
                  <a:lnTo>
                    <a:pt x="2970" y="5549"/>
                  </a:lnTo>
                  <a:lnTo>
                    <a:pt x="4101" y="105"/>
                  </a:lnTo>
                  <a:close/>
                </a:path>
                <a:path w="4445" h="19684">
                  <a:moveTo>
                    <a:pt x="1201" y="14069"/>
                  </a:moveTo>
                  <a:lnTo>
                    <a:pt x="796" y="15640"/>
                  </a:lnTo>
                  <a:lnTo>
                    <a:pt x="1201" y="1406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3465660" y="66333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36"/>
                  </a:moveTo>
                  <a:lnTo>
                    <a:pt x="0" y="19338"/>
                  </a:lnTo>
                  <a:lnTo>
                    <a:pt x="868" y="15536"/>
                  </a:lnTo>
                  <a:close/>
                </a:path>
                <a:path w="4445" h="19684">
                  <a:moveTo>
                    <a:pt x="4016" y="0"/>
                  </a:moveTo>
                  <a:lnTo>
                    <a:pt x="2885" y="5443"/>
                  </a:lnTo>
                  <a:lnTo>
                    <a:pt x="2931" y="5600"/>
                  </a:lnTo>
                  <a:lnTo>
                    <a:pt x="4073" y="105"/>
                  </a:lnTo>
                  <a:close/>
                </a:path>
                <a:path w="4445" h="19684">
                  <a:moveTo>
                    <a:pt x="1218" y="13851"/>
                  </a:moveTo>
                  <a:lnTo>
                    <a:pt x="789" y="15535"/>
                  </a:lnTo>
                  <a:lnTo>
                    <a:pt x="1218" y="1385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3465746" y="663340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3" y="15430"/>
                  </a:moveTo>
                  <a:lnTo>
                    <a:pt x="0" y="19202"/>
                  </a:lnTo>
                  <a:lnTo>
                    <a:pt x="862" y="15431"/>
                  </a:lnTo>
                  <a:close/>
                </a:path>
                <a:path w="4445" h="19684">
                  <a:moveTo>
                    <a:pt x="3987" y="0"/>
                  </a:moveTo>
                  <a:lnTo>
                    <a:pt x="2846" y="5495"/>
                  </a:lnTo>
                  <a:lnTo>
                    <a:pt x="2892" y="5652"/>
                  </a:lnTo>
                  <a:lnTo>
                    <a:pt x="4044" y="105"/>
                  </a:lnTo>
                  <a:close/>
                </a:path>
                <a:path w="4445" h="19684">
                  <a:moveTo>
                    <a:pt x="1235" y="13632"/>
                  </a:moveTo>
                  <a:lnTo>
                    <a:pt x="783" y="15429"/>
                  </a:lnTo>
                  <a:lnTo>
                    <a:pt x="1235" y="1363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3465831" y="66335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6" y="15325"/>
                  </a:moveTo>
                  <a:lnTo>
                    <a:pt x="0" y="19066"/>
                  </a:lnTo>
                  <a:lnTo>
                    <a:pt x="855" y="15325"/>
                  </a:lnTo>
                  <a:close/>
                </a:path>
                <a:path w="4445" h="19684">
                  <a:moveTo>
                    <a:pt x="3959" y="0"/>
                  </a:moveTo>
                  <a:lnTo>
                    <a:pt x="2807" y="5547"/>
                  </a:lnTo>
                  <a:lnTo>
                    <a:pt x="2853" y="5704"/>
                  </a:lnTo>
                  <a:lnTo>
                    <a:pt x="4016" y="105"/>
                  </a:lnTo>
                  <a:close/>
                </a:path>
                <a:path w="4445" h="19684">
                  <a:moveTo>
                    <a:pt x="1252" y="13413"/>
                  </a:moveTo>
                  <a:lnTo>
                    <a:pt x="777" y="15323"/>
                  </a:lnTo>
                  <a:lnTo>
                    <a:pt x="1252" y="1341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3465902" y="663360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1" y="15237"/>
                  </a:moveTo>
                  <a:lnTo>
                    <a:pt x="0" y="18952"/>
                  </a:lnTo>
                  <a:lnTo>
                    <a:pt x="158" y="18896"/>
                  </a:lnTo>
                  <a:lnTo>
                    <a:pt x="919" y="15237"/>
                  </a:lnTo>
                  <a:lnTo>
                    <a:pt x="771" y="15237"/>
                  </a:lnTo>
                  <a:close/>
                </a:path>
                <a:path w="4445" h="19050">
                  <a:moveTo>
                    <a:pt x="3936" y="0"/>
                  </a:moveTo>
                  <a:lnTo>
                    <a:pt x="2775" y="5590"/>
                  </a:lnTo>
                  <a:lnTo>
                    <a:pt x="2864" y="5894"/>
                  </a:lnTo>
                  <a:lnTo>
                    <a:pt x="4047" y="207"/>
                  </a:lnTo>
                  <a:lnTo>
                    <a:pt x="3936" y="0"/>
                  </a:lnTo>
                  <a:close/>
                </a:path>
                <a:path w="4445" h="19050">
                  <a:moveTo>
                    <a:pt x="1358" y="13129"/>
                  </a:moveTo>
                  <a:lnTo>
                    <a:pt x="1164" y="13343"/>
                  </a:lnTo>
                  <a:lnTo>
                    <a:pt x="772" y="15235"/>
                  </a:lnTo>
                  <a:lnTo>
                    <a:pt x="920" y="15235"/>
                  </a:lnTo>
                  <a:lnTo>
                    <a:pt x="1358" y="13129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3466075" y="663381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5022"/>
                  </a:moveTo>
                  <a:lnTo>
                    <a:pt x="0" y="18676"/>
                  </a:lnTo>
                  <a:lnTo>
                    <a:pt x="837" y="15022"/>
                  </a:lnTo>
                  <a:close/>
                </a:path>
                <a:path w="4445" h="19050">
                  <a:moveTo>
                    <a:pt x="3878" y="0"/>
                  </a:moveTo>
                  <a:lnTo>
                    <a:pt x="2695" y="5696"/>
                  </a:lnTo>
                  <a:lnTo>
                    <a:pt x="2741" y="5853"/>
                  </a:lnTo>
                  <a:lnTo>
                    <a:pt x="3935" y="105"/>
                  </a:lnTo>
                  <a:close/>
                </a:path>
                <a:path w="4445" h="19050">
                  <a:moveTo>
                    <a:pt x="1302" y="12784"/>
                  </a:moveTo>
                  <a:lnTo>
                    <a:pt x="759" y="15019"/>
                  </a:lnTo>
                  <a:lnTo>
                    <a:pt x="1302" y="1278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3466160" y="663392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16"/>
                  </a:moveTo>
                  <a:lnTo>
                    <a:pt x="0" y="18540"/>
                  </a:lnTo>
                  <a:lnTo>
                    <a:pt x="158" y="18484"/>
                  </a:lnTo>
                  <a:lnTo>
                    <a:pt x="900" y="14917"/>
                  </a:lnTo>
                  <a:lnTo>
                    <a:pt x="752" y="14916"/>
                  </a:lnTo>
                  <a:close/>
                </a:path>
                <a:path w="4445" h="19050">
                  <a:moveTo>
                    <a:pt x="3850" y="0"/>
                  </a:moveTo>
                  <a:lnTo>
                    <a:pt x="2656" y="5747"/>
                  </a:lnTo>
                  <a:lnTo>
                    <a:pt x="2745" y="6051"/>
                  </a:lnTo>
                  <a:lnTo>
                    <a:pt x="3962" y="207"/>
                  </a:lnTo>
                  <a:lnTo>
                    <a:pt x="3850" y="0"/>
                  </a:lnTo>
                  <a:close/>
                </a:path>
                <a:path w="4445" h="19050">
                  <a:moveTo>
                    <a:pt x="1410" y="12465"/>
                  </a:moveTo>
                  <a:lnTo>
                    <a:pt x="1217" y="12679"/>
                  </a:lnTo>
                  <a:lnTo>
                    <a:pt x="753" y="14914"/>
                  </a:lnTo>
                  <a:lnTo>
                    <a:pt x="901" y="14914"/>
                  </a:lnTo>
                  <a:lnTo>
                    <a:pt x="1410" y="1246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3466331" y="663413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706"/>
                  </a:moveTo>
                  <a:lnTo>
                    <a:pt x="0" y="18269"/>
                  </a:lnTo>
                  <a:lnTo>
                    <a:pt x="158" y="18212"/>
                  </a:lnTo>
                  <a:lnTo>
                    <a:pt x="888" y="14706"/>
                  </a:lnTo>
                  <a:lnTo>
                    <a:pt x="739" y="14706"/>
                  </a:lnTo>
                  <a:close/>
                </a:path>
                <a:path w="4445" h="18415">
                  <a:moveTo>
                    <a:pt x="3794" y="0"/>
                  </a:moveTo>
                  <a:lnTo>
                    <a:pt x="2578" y="5851"/>
                  </a:lnTo>
                  <a:lnTo>
                    <a:pt x="2657" y="6202"/>
                  </a:lnTo>
                  <a:lnTo>
                    <a:pt x="3905" y="207"/>
                  </a:lnTo>
                  <a:lnTo>
                    <a:pt x="3794" y="0"/>
                  </a:lnTo>
                  <a:close/>
                </a:path>
                <a:path w="4445" h="18415">
                  <a:moveTo>
                    <a:pt x="1445" y="12028"/>
                  </a:moveTo>
                  <a:lnTo>
                    <a:pt x="1251" y="12242"/>
                  </a:lnTo>
                  <a:lnTo>
                    <a:pt x="740" y="14703"/>
                  </a:lnTo>
                  <a:lnTo>
                    <a:pt x="888" y="14702"/>
                  </a:lnTo>
                  <a:lnTo>
                    <a:pt x="1445" y="12028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3466490" y="663433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8" y="14508"/>
                  </a:moveTo>
                  <a:lnTo>
                    <a:pt x="0" y="18014"/>
                  </a:lnTo>
                  <a:lnTo>
                    <a:pt x="806" y="14508"/>
                  </a:lnTo>
                  <a:close/>
                </a:path>
                <a:path w="3810" h="18415">
                  <a:moveTo>
                    <a:pt x="3741" y="0"/>
                  </a:moveTo>
                  <a:lnTo>
                    <a:pt x="2497" y="5986"/>
                  </a:lnTo>
                  <a:lnTo>
                    <a:pt x="2506" y="6322"/>
                  </a:lnTo>
                  <a:lnTo>
                    <a:pt x="3798" y="105"/>
                  </a:lnTo>
                  <a:close/>
                </a:path>
                <a:path w="3810" h="18415">
                  <a:moveTo>
                    <a:pt x="1386" y="11719"/>
                  </a:moveTo>
                  <a:lnTo>
                    <a:pt x="728" y="14504"/>
                  </a:lnTo>
                  <a:lnTo>
                    <a:pt x="1386" y="1171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3466575" y="663443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403"/>
                  </a:moveTo>
                  <a:lnTo>
                    <a:pt x="0" y="17878"/>
                  </a:lnTo>
                  <a:lnTo>
                    <a:pt x="800" y="14403"/>
                  </a:lnTo>
                  <a:close/>
                </a:path>
                <a:path w="3810" h="18415">
                  <a:moveTo>
                    <a:pt x="3712" y="0"/>
                  </a:moveTo>
                  <a:lnTo>
                    <a:pt x="2422" y="6216"/>
                  </a:lnTo>
                  <a:lnTo>
                    <a:pt x="2431" y="6552"/>
                  </a:lnTo>
                  <a:lnTo>
                    <a:pt x="3769" y="105"/>
                  </a:lnTo>
                  <a:close/>
                </a:path>
                <a:path w="3810" h="18415">
                  <a:moveTo>
                    <a:pt x="1403" y="11501"/>
                  </a:moveTo>
                  <a:lnTo>
                    <a:pt x="722" y="14399"/>
                  </a:lnTo>
                  <a:lnTo>
                    <a:pt x="1403" y="1150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3466660" y="663454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97"/>
                  </a:moveTo>
                  <a:lnTo>
                    <a:pt x="0" y="17742"/>
                  </a:lnTo>
                  <a:lnTo>
                    <a:pt x="158" y="17686"/>
                  </a:lnTo>
                  <a:lnTo>
                    <a:pt x="863" y="14297"/>
                  </a:lnTo>
                  <a:lnTo>
                    <a:pt x="715" y="14297"/>
                  </a:lnTo>
                  <a:close/>
                </a:path>
                <a:path w="3810" h="17779">
                  <a:moveTo>
                    <a:pt x="3684" y="0"/>
                  </a:moveTo>
                  <a:lnTo>
                    <a:pt x="2345" y="6446"/>
                  </a:lnTo>
                  <a:lnTo>
                    <a:pt x="2363" y="7091"/>
                  </a:lnTo>
                  <a:lnTo>
                    <a:pt x="3796" y="207"/>
                  </a:lnTo>
                  <a:lnTo>
                    <a:pt x="3684" y="0"/>
                  </a:lnTo>
                  <a:close/>
                </a:path>
                <a:path w="3810" h="17779">
                  <a:moveTo>
                    <a:pt x="1512" y="11180"/>
                  </a:moveTo>
                  <a:lnTo>
                    <a:pt x="1318" y="11395"/>
                  </a:lnTo>
                  <a:lnTo>
                    <a:pt x="716" y="14293"/>
                  </a:lnTo>
                  <a:lnTo>
                    <a:pt x="864" y="14293"/>
                  </a:lnTo>
                  <a:lnTo>
                    <a:pt x="1512" y="1118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3466833" y="663475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82"/>
                  </a:moveTo>
                  <a:lnTo>
                    <a:pt x="0" y="17466"/>
                  </a:lnTo>
                  <a:lnTo>
                    <a:pt x="781" y="14083"/>
                  </a:lnTo>
                  <a:close/>
                </a:path>
                <a:path w="3810" h="17779">
                  <a:moveTo>
                    <a:pt x="3627" y="0"/>
                  </a:moveTo>
                  <a:lnTo>
                    <a:pt x="2191" y="6914"/>
                  </a:lnTo>
                  <a:lnTo>
                    <a:pt x="2200" y="7250"/>
                  </a:lnTo>
                  <a:lnTo>
                    <a:pt x="3684" y="105"/>
                  </a:lnTo>
                  <a:close/>
                </a:path>
                <a:path w="3810" h="17779">
                  <a:moveTo>
                    <a:pt x="1455" y="10837"/>
                  </a:moveTo>
                  <a:lnTo>
                    <a:pt x="703" y="14078"/>
                  </a:lnTo>
                  <a:lnTo>
                    <a:pt x="1455" y="1083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3466919" y="663486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7"/>
                  </a:moveTo>
                  <a:lnTo>
                    <a:pt x="0" y="17330"/>
                  </a:lnTo>
                  <a:lnTo>
                    <a:pt x="243" y="17243"/>
                  </a:lnTo>
                  <a:lnTo>
                    <a:pt x="924" y="13977"/>
                  </a:lnTo>
                  <a:lnTo>
                    <a:pt x="696" y="13977"/>
                  </a:lnTo>
                  <a:close/>
                </a:path>
                <a:path w="3810" h="17779">
                  <a:moveTo>
                    <a:pt x="3599" y="0"/>
                  </a:moveTo>
                  <a:lnTo>
                    <a:pt x="2115" y="7145"/>
                  </a:lnTo>
                  <a:lnTo>
                    <a:pt x="2141" y="8129"/>
                  </a:lnTo>
                  <a:lnTo>
                    <a:pt x="3760" y="356"/>
                  </a:lnTo>
                  <a:lnTo>
                    <a:pt x="3599" y="0"/>
                  </a:lnTo>
                  <a:close/>
                </a:path>
                <a:path w="3810" h="17779">
                  <a:moveTo>
                    <a:pt x="1668" y="10402"/>
                  </a:moveTo>
                  <a:lnTo>
                    <a:pt x="1370" y="10731"/>
                  </a:lnTo>
                  <a:lnTo>
                    <a:pt x="697" y="13972"/>
                  </a:lnTo>
                  <a:lnTo>
                    <a:pt x="925" y="13972"/>
                  </a:lnTo>
                  <a:lnTo>
                    <a:pt x="1668" y="10402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3467163" y="663520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35"/>
                  </a:moveTo>
                  <a:lnTo>
                    <a:pt x="0" y="16901"/>
                  </a:lnTo>
                  <a:lnTo>
                    <a:pt x="757" y="13635"/>
                  </a:lnTo>
                  <a:close/>
                </a:path>
                <a:path w="3810" h="17145">
                  <a:moveTo>
                    <a:pt x="3510" y="0"/>
                  </a:moveTo>
                  <a:lnTo>
                    <a:pt x="1896" y="7768"/>
                  </a:lnTo>
                  <a:lnTo>
                    <a:pt x="1905" y="8104"/>
                  </a:lnTo>
                  <a:lnTo>
                    <a:pt x="3561" y="130"/>
                  </a:lnTo>
                  <a:lnTo>
                    <a:pt x="3510" y="0"/>
                  </a:lnTo>
                  <a:close/>
                </a:path>
                <a:path w="3810" h="17145">
                  <a:moveTo>
                    <a:pt x="1522" y="9951"/>
                  </a:moveTo>
                  <a:lnTo>
                    <a:pt x="679" y="13630"/>
                  </a:lnTo>
                  <a:lnTo>
                    <a:pt x="1522" y="995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3467248" y="663533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505"/>
                  </a:moveTo>
                  <a:lnTo>
                    <a:pt x="0" y="16741"/>
                  </a:lnTo>
                  <a:lnTo>
                    <a:pt x="750" y="13505"/>
                  </a:lnTo>
                  <a:close/>
                </a:path>
                <a:path w="3810" h="17145">
                  <a:moveTo>
                    <a:pt x="3476" y="0"/>
                  </a:moveTo>
                  <a:lnTo>
                    <a:pt x="1820" y="7974"/>
                  </a:lnTo>
                  <a:lnTo>
                    <a:pt x="1829" y="8310"/>
                  </a:lnTo>
                  <a:lnTo>
                    <a:pt x="3528" y="130"/>
                  </a:lnTo>
                  <a:lnTo>
                    <a:pt x="3476" y="0"/>
                  </a:lnTo>
                  <a:close/>
                </a:path>
                <a:path w="3810" h="17145">
                  <a:moveTo>
                    <a:pt x="1539" y="9708"/>
                  </a:moveTo>
                  <a:lnTo>
                    <a:pt x="673" y="13499"/>
                  </a:lnTo>
                  <a:lnTo>
                    <a:pt x="1539" y="970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3467333" y="663546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75"/>
                  </a:moveTo>
                  <a:lnTo>
                    <a:pt x="0" y="16581"/>
                  </a:lnTo>
                  <a:lnTo>
                    <a:pt x="414" y="16433"/>
                  </a:lnTo>
                  <a:lnTo>
                    <a:pt x="1049" y="13376"/>
                  </a:lnTo>
                  <a:lnTo>
                    <a:pt x="665" y="13375"/>
                  </a:lnTo>
                  <a:close/>
                </a:path>
                <a:path w="3810" h="17145">
                  <a:moveTo>
                    <a:pt x="3443" y="0"/>
                  </a:moveTo>
                  <a:lnTo>
                    <a:pt x="1744" y="8179"/>
                  </a:lnTo>
                  <a:lnTo>
                    <a:pt x="1773" y="9226"/>
                  </a:lnTo>
                  <a:lnTo>
                    <a:pt x="1454" y="9578"/>
                  </a:lnTo>
                  <a:lnTo>
                    <a:pt x="666" y="13369"/>
                  </a:lnTo>
                  <a:lnTo>
                    <a:pt x="1051" y="13369"/>
                  </a:lnTo>
                  <a:lnTo>
                    <a:pt x="3695" y="634"/>
                  </a:lnTo>
                  <a:lnTo>
                    <a:pt x="344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3467747" y="6636105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97"/>
                  </a:lnTo>
                  <a:lnTo>
                    <a:pt x="1930" y="13843"/>
                  </a:lnTo>
                  <a:lnTo>
                    <a:pt x="2463" y="12750"/>
                  </a:lnTo>
                  <a:lnTo>
                    <a:pt x="787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56" y="7175"/>
                  </a:moveTo>
                  <a:lnTo>
                    <a:pt x="4152" y="4152"/>
                  </a:lnTo>
                  <a:lnTo>
                    <a:pt x="4076" y="3556"/>
                  </a:lnTo>
                  <a:lnTo>
                    <a:pt x="3759" y="1765"/>
                  </a:lnTo>
                  <a:lnTo>
                    <a:pt x="3365" y="330"/>
                  </a:lnTo>
                  <a:lnTo>
                    <a:pt x="787" y="12738"/>
                  </a:lnTo>
                  <a:lnTo>
                    <a:pt x="2463" y="12738"/>
                  </a:lnTo>
                  <a:lnTo>
                    <a:pt x="3949" y="9626"/>
                  </a:lnTo>
                  <a:lnTo>
                    <a:pt x="4356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3452761" y="6627545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1" y="7429"/>
                  </a:lnTo>
                  <a:lnTo>
                    <a:pt x="0" y="13766"/>
                  </a:lnTo>
                  <a:lnTo>
                    <a:pt x="515" y="17767"/>
                  </a:lnTo>
                  <a:lnTo>
                    <a:pt x="606" y="18300"/>
                  </a:lnTo>
                  <a:lnTo>
                    <a:pt x="2870" y="23215"/>
                  </a:lnTo>
                  <a:lnTo>
                    <a:pt x="8356" y="25780"/>
                  </a:lnTo>
                  <a:lnTo>
                    <a:pt x="9550" y="26060"/>
                  </a:lnTo>
                  <a:lnTo>
                    <a:pt x="11582" y="26060"/>
                  </a:lnTo>
                  <a:lnTo>
                    <a:pt x="12433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2" y="24587"/>
                  </a:lnTo>
                  <a:lnTo>
                    <a:pt x="3975" y="22390"/>
                  </a:lnTo>
                  <a:lnTo>
                    <a:pt x="1795" y="17856"/>
                  </a:lnTo>
                  <a:lnTo>
                    <a:pt x="1697" y="17246"/>
                  </a:lnTo>
                  <a:lnTo>
                    <a:pt x="1254" y="13690"/>
                  </a:lnTo>
                  <a:lnTo>
                    <a:pt x="635" y="13690"/>
                  </a:lnTo>
                  <a:lnTo>
                    <a:pt x="1143" y="13627"/>
                  </a:lnTo>
                  <a:lnTo>
                    <a:pt x="1237" y="7962"/>
                  </a:lnTo>
                  <a:lnTo>
                    <a:pt x="2501" y="4051"/>
                  </a:lnTo>
                  <a:lnTo>
                    <a:pt x="5626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70" y="4571"/>
                  </a:lnTo>
                  <a:lnTo>
                    <a:pt x="18557" y="16509"/>
                  </a:lnTo>
                  <a:lnTo>
                    <a:pt x="18201" y="18300"/>
                  </a:lnTo>
                  <a:lnTo>
                    <a:pt x="16421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4" y="22771"/>
                  </a:lnTo>
                  <a:lnTo>
                    <a:pt x="19405" y="18656"/>
                  </a:lnTo>
                  <a:lnTo>
                    <a:pt x="19837" y="16509"/>
                  </a:lnTo>
                  <a:lnTo>
                    <a:pt x="19748" y="12547"/>
                  </a:lnTo>
                  <a:lnTo>
                    <a:pt x="19599" y="11506"/>
                  </a:lnTo>
                  <a:lnTo>
                    <a:pt x="18973" y="11506"/>
                  </a:lnTo>
                  <a:lnTo>
                    <a:pt x="19579" y="11392"/>
                  </a:lnTo>
                  <a:lnTo>
                    <a:pt x="14592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86" y="11175"/>
                  </a:moveTo>
                  <a:lnTo>
                    <a:pt x="9029" y="21920"/>
                  </a:lnTo>
                  <a:lnTo>
                    <a:pt x="10452" y="21920"/>
                  </a:lnTo>
                  <a:lnTo>
                    <a:pt x="10477" y="21462"/>
                  </a:lnTo>
                  <a:lnTo>
                    <a:pt x="12975" y="21462"/>
                  </a:lnTo>
                  <a:lnTo>
                    <a:pt x="13294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72" y="20675"/>
                  </a:lnTo>
                  <a:lnTo>
                    <a:pt x="8293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70" y="14693"/>
                  </a:lnTo>
                  <a:lnTo>
                    <a:pt x="4304" y="13766"/>
                  </a:lnTo>
                  <a:lnTo>
                    <a:pt x="4332" y="11239"/>
                  </a:lnTo>
                  <a:lnTo>
                    <a:pt x="3708" y="11239"/>
                  </a:lnTo>
                  <a:lnTo>
                    <a:pt x="3086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75" y="21462"/>
                  </a:moveTo>
                  <a:lnTo>
                    <a:pt x="10477" y="21462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75" y="21462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1" y="4749"/>
                  </a:lnTo>
                  <a:lnTo>
                    <a:pt x="9194" y="5372"/>
                  </a:lnTo>
                  <a:lnTo>
                    <a:pt x="10718" y="5372"/>
                  </a:lnTo>
                  <a:lnTo>
                    <a:pt x="11938" y="6045"/>
                  </a:lnTo>
                  <a:lnTo>
                    <a:pt x="15408" y="16103"/>
                  </a:lnTo>
                  <a:lnTo>
                    <a:pt x="14947" y="17767"/>
                  </a:lnTo>
                  <a:lnTo>
                    <a:pt x="13677" y="19151"/>
                  </a:lnTo>
                  <a:lnTo>
                    <a:pt x="12852" y="20091"/>
                  </a:lnTo>
                  <a:lnTo>
                    <a:pt x="11722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4" y="21297"/>
                  </a:lnTo>
                  <a:lnTo>
                    <a:pt x="13589" y="21145"/>
                  </a:lnTo>
                  <a:lnTo>
                    <a:pt x="16105" y="18313"/>
                  </a:lnTo>
                  <a:lnTo>
                    <a:pt x="16602" y="16509"/>
                  </a:lnTo>
                  <a:lnTo>
                    <a:pt x="16476" y="11417"/>
                  </a:lnTo>
                  <a:lnTo>
                    <a:pt x="15760" y="8978"/>
                  </a:lnTo>
                  <a:lnTo>
                    <a:pt x="14973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5" y="13690"/>
                  </a:lnTo>
                  <a:lnTo>
                    <a:pt x="1254" y="13690"/>
                  </a:lnTo>
                  <a:close/>
                </a:path>
                <a:path w="20320" h="26670">
                  <a:moveTo>
                    <a:pt x="19579" y="11392"/>
                  </a:moveTo>
                  <a:lnTo>
                    <a:pt x="18973" y="11506"/>
                  </a:lnTo>
                  <a:lnTo>
                    <a:pt x="19583" y="11417"/>
                  </a:lnTo>
                  <a:close/>
                </a:path>
                <a:path w="20320" h="26670">
                  <a:moveTo>
                    <a:pt x="19583" y="11391"/>
                  </a:moveTo>
                  <a:lnTo>
                    <a:pt x="18973" y="11506"/>
                  </a:lnTo>
                  <a:lnTo>
                    <a:pt x="19599" y="11506"/>
                  </a:lnTo>
                  <a:close/>
                </a:path>
                <a:path w="20320" h="26670">
                  <a:moveTo>
                    <a:pt x="5207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86" y="11175"/>
                  </a:lnTo>
                  <a:lnTo>
                    <a:pt x="3708" y="11239"/>
                  </a:lnTo>
                  <a:lnTo>
                    <a:pt x="4332" y="11239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1" y="6857"/>
                  </a:lnTo>
                  <a:lnTo>
                    <a:pt x="5207" y="6032"/>
                  </a:lnTo>
                  <a:close/>
                </a:path>
                <a:path w="20320" h="26670">
                  <a:moveTo>
                    <a:pt x="11125" y="4127"/>
                  </a:moveTo>
                  <a:lnTo>
                    <a:pt x="9067" y="4127"/>
                  </a:lnTo>
                  <a:lnTo>
                    <a:pt x="7569" y="4267"/>
                  </a:lnTo>
                  <a:lnTo>
                    <a:pt x="6223" y="4889"/>
                  </a:lnTo>
                  <a:lnTo>
                    <a:pt x="5274" y="5956"/>
                  </a:lnTo>
                  <a:lnTo>
                    <a:pt x="6121" y="6857"/>
                  </a:lnTo>
                  <a:lnTo>
                    <a:pt x="6934" y="5956"/>
                  </a:lnTo>
                  <a:lnTo>
                    <a:pt x="7937" y="5486"/>
                  </a:lnTo>
                  <a:lnTo>
                    <a:pt x="9194" y="5372"/>
                  </a:lnTo>
                  <a:lnTo>
                    <a:pt x="9131" y="4749"/>
                  </a:lnTo>
                  <a:lnTo>
                    <a:pt x="12209" y="4749"/>
                  </a:lnTo>
                  <a:lnTo>
                    <a:pt x="11125" y="4127"/>
                  </a:lnTo>
                  <a:close/>
                </a:path>
                <a:path w="20320" h="26670">
                  <a:moveTo>
                    <a:pt x="9131" y="4749"/>
                  </a:moveTo>
                  <a:lnTo>
                    <a:pt x="9144" y="5372"/>
                  </a:lnTo>
                  <a:lnTo>
                    <a:pt x="9131" y="4749"/>
                  </a:lnTo>
                  <a:close/>
                </a:path>
                <a:path w="20320" h="26670">
                  <a:moveTo>
                    <a:pt x="11641" y="1244"/>
                  </a:moveTo>
                  <a:lnTo>
                    <a:pt x="9804" y="1244"/>
                  </a:lnTo>
                  <a:lnTo>
                    <a:pt x="10655" y="1409"/>
                  </a:lnTo>
                  <a:lnTo>
                    <a:pt x="11442" y="1714"/>
                  </a:lnTo>
                  <a:lnTo>
                    <a:pt x="11641" y="1244"/>
                  </a:lnTo>
                  <a:close/>
                </a:path>
                <a:path w="20320" h="26670">
                  <a:moveTo>
                    <a:pt x="4991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1" y="1117"/>
                  </a:lnTo>
                  <a:close/>
                </a:path>
                <a:path w="20320" h="26670">
                  <a:moveTo>
                    <a:pt x="11693" y="1117"/>
                  </a:moveTo>
                  <a:lnTo>
                    <a:pt x="4991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9" y="1549"/>
                  </a:lnTo>
                  <a:lnTo>
                    <a:pt x="7785" y="1244"/>
                  </a:lnTo>
                  <a:lnTo>
                    <a:pt x="11641" y="1244"/>
                  </a:lnTo>
                  <a:lnTo>
                    <a:pt x="11693" y="1117"/>
                  </a:lnTo>
                  <a:close/>
                </a:path>
                <a:path w="20320" h="26670">
                  <a:moveTo>
                    <a:pt x="9956" y="0"/>
                  </a:moveTo>
                  <a:lnTo>
                    <a:pt x="7569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3" y="1117"/>
                  </a:lnTo>
                  <a:lnTo>
                    <a:pt x="11899" y="558"/>
                  </a:lnTo>
                  <a:lnTo>
                    <a:pt x="10947" y="190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3458949" y="65901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5"/>
                  </a:lnTo>
                  <a:lnTo>
                    <a:pt x="1331" y="44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3458946" y="6590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4" y="0"/>
                  </a:moveTo>
                  <a:lnTo>
                    <a:pt x="2" y="1451"/>
                  </a:lnTo>
                  <a:lnTo>
                    <a:pt x="0" y="1680"/>
                  </a:lnTo>
                  <a:lnTo>
                    <a:pt x="1525" y="18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3458944" y="6590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8" y="0"/>
                  </a:moveTo>
                  <a:lnTo>
                    <a:pt x="2" y="1676"/>
                  </a:lnTo>
                  <a:lnTo>
                    <a:pt x="1604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3458939" y="6590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1" y="0"/>
                  </a:moveTo>
                  <a:lnTo>
                    <a:pt x="4" y="1750"/>
                  </a:lnTo>
                  <a:lnTo>
                    <a:pt x="0" y="1911"/>
                  </a:lnTo>
                  <a:lnTo>
                    <a:pt x="1744" y="12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3458936" y="6590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3458932" y="65901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4" y="1966"/>
                  </a:lnTo>
                  <a:lnTo>
                    <a:pt x="0" y="2127"/>
                  </a:lnTo>
                  <a:lnTo>
                    <a:pt x="1942" y="12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3458929" y="6590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0"/>
                  </a:lnTo>
                  <a:lnTo>
                    <a:pt x="2024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3458926" y="65902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6" y="0"/>
                  </a:moveTo>
                  <a:lnTo>
                    <a:pt x="2" y="2195"/>
                  </a:lnTo>
                  <a:lnTo>
                    <a:pt x="2083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3458921" y="6590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8" y="0"/>
                  </a:moveTo>
                  <a:lnTo>
                    <a:pt x="4" y="2271"/>
                  </a:lnTo>
                  <a:lnTo>
                    <a:pt x="0" y="2432"/>
                  </a:lnTo>
                  <a:lnTo>
                    <a:pt x="2222" y="12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3458919" y="65902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3"/>
                  </a:lnTo>
                  <a:lnTo>
                    <a:pt x="229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3458914" y="65902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8" y="0"/>
                  </a:moveTo>
                  <a:lnTo>
                    <a:pt x="4" y="2499"/>
                  </a:lnTo>
                  <a:lnTo>
                    <a:pt x="0" y="2660"/>
                  </a:lnTo>
                  <a:lnTo>
                    <a:pt x="2432" y="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3458909" y="659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6" y="0"/>
                  </a:moveTo>
                  <a:lnTo>
                    <a:pt x="4" y="2638"/>
                  </a:lnTo>
                  <a:lnTo>
                    <a:pt x="0" y="2799"/>
                  </a:lnTo>
                  <a:lnTo>
                    <a:pt x="2560" y="12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3458904" y="659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6" y="0"/>
                  </a:moveTo>
                  <a:lnTo>
                    <a:pt x="4" y="2791"/>
                  </a:lnTo>
                  <a:lnTo>
                    <a:pt x="0" y="2951"/>
                  </a:lnTo>
                  <a:lnTo>
                    <a:pt x="2700" y="12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3458902" y="6590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3458897" y="65902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4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8" y="12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3458892" y="65902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3" y="0"/>
                  </a:moveTo>
                  <a:lnTo>
                    <a:pt x="4" y="3158"/>
                  </a:lnTo>
                  <a:lnTo>
                    <a:pt x="0" y="3319"/>
                  </a:lnTo>
                  <a:lnTo>
                    <a:pt x="298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3458883" y="659036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38"/>
                  </a:moveTo>
                  <a:lnTo>
                    <a:pt x="0" y="3251"/>
                  </a:lnTo>
                  <a:lnTo>
                    <a:pt x="3022" y="38"/>
                  </a:lnTo>
                  <a:close/>
                </a:path>
                <a:path w="3175" h="3809">
                  <a:moveTo>
                    <a:pt x="3060" y="88"/>
                  </a:moveTo>
                  <a:lnTo>
                    <a:pt x="0" y="3327"/>
                  </a:lnTo>
                  <a:lnTo>
                    <a:pt x="3060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3458870" y="65904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3458877" y="6590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4" y="3415"/>
                  </a:lnTo>
                  <a:lnTo>
                    <a:pt x="0" y="3575"/>
                  </a:lnTo>
                  <a:lnTo>
                    <a:pt x="3210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3458857" y="65906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25" y="0"/>
                  </a:lnTo>
                  <a:lnTo>
                    <a:pt x="12" y="3505"/>
                  </a:lnTo>
                  <a:lnTo>
                    <a:pt x="12" y="3670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3458867" y="65907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0" y="0"/>
                  </a:moveTo>
                  <a:lnTo>
                    <a:pt x="2" y="3626"/>
                  </a:lnTo>
                  <a:lnTo>
                    <a:pt x="336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3458857" y="6590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3458855" y="6590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4" y="3788"/>
                  </a:lnTo>
                  <a:lnTo>
                    <a:pt x="0" y="3948"/>
                  </a:lnTo>
                  <a:lnTo>
                    <a:pt x="355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3458852" y="65909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9" y="0"/>
                  </a:moveTo>
                  <a:lnTo>
                    <a:pt x="2" y="3865"/>
                  </a:lnTo>
                  <a:lnTo>
                    <a:pt x="3585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3458850" y="6590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8" y="0"/>
                  </a:moveTo>
                  <a:lnTo>
                    <a:pt x="2" y="3907"/>
                  </a:lnTo>
                  <a:lnTo>
                    <a:pt x="362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3458847" y="6591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7" y="0"/>
                  </a:moveTo>
                  <a:lnTo>
                    <a:pt x="2" y="3949"/>
                  </a:lnTo>
                  <a:lnTo>
                    <a:pt x="3662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3458845" y="6591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2" y="3991"/>
                  </a:lnTo>
                  <a:lnTo>
                    <a:pt x="3701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3458842" y="659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2" y="4034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3458840" y="6591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2" y="4069"/>
                  </a:lnTo>
                  <a:lnTo>
                    <a:pt x="3749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3458838" y="6591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3458835" y="659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3458833" y="6591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3458828" y="6591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4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3458822" y="6591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3458820" y="659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3458817" y="659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3458815" y="6591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3458813" y="6592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3458810" y="659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3458808" y="6592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3458805" y="659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3458803" y="6592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3458800" y="6592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3458798" y="659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3458796" y="6592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3458793" y="659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3458788" y="6592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3458783" y="6592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3458768" y="6593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3458773" y="6593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3458771" y="6593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3458768" y="6593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3458766" y="659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3458763" y="659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3458759" y="6593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3"/>
                  </a:lnTo>
                  <a:lnTo>
                    <a:pt x="3778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3458756" y="6593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3458754" y="659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3458751" y="6593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3458749" y="6594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19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3458746" y="6594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3458741" y="65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4" y="160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3458739" y="659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3458736" y="6594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3458734" y="6594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3458731" y="6594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3458729" y="659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3458726" y="6594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3458724" y="6594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3458721" y="6594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3458719" y="6595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3458714" y="659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3458709" y="6595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3458706" y="6595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3458692" y="6595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3458699" y="6595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3458697" y="6595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3458694" y="659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3458680" y="6595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3458687" y="6596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3458682" y="659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3458680" y="6596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3458674" y="659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3458672" y="659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3458669" y="659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3458667" y="6596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3458667" y="6596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3458667" y="6596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3458668" y="6596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3458668" y="6597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3458668" y="6597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3458669" y="6597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3458670" y="6597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3458670" y="659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3458671" y="6597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3458671" y="6597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7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3458672" y="65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3458672" y="6597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3458672" y="6597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3458673" y="659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3458673" y="6597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3458674" y="6598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3458674" y="659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2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3458675" y="6598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3458675" y="65982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8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3458676" y="6598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3458676" y="6598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3458677" y="6598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1"/>
                  </a:lnTo>
                  <a:lnTo>
                    <a:pt x="3762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3458677" y="6598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3458678" y="6598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3458678" y="6598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3458679" y="6598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3458679" y="6598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3458679" y="6599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3458680" y="659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3458680" y="6599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3458681" y="6599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3458681" y="6599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3458681" y="659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3458682" y="659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3458683" y="6599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3458683" y="6599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3458683" y="6599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8"/>
                  </a:lnTo>
                  <a:lnTo>
                    <a:pt x="3731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3458684" y="659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9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3458684" y="659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3458685" y="6599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3458685" y="6600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3458686" y="6600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3458686" y="6600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3458686" y="6600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3458687" y="6600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3458688" y="6600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3458688" y="660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0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3458688" y="660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3458689" y="6600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3458690" y="660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3458690" y="66008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3458690" y="6600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3458691" y="660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3458691" y="660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3458691" y="6601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3458692" y="6601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3458693" y="660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3458693" y="660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3458693" y="6601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3458694" y="660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3458694" y="6601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3458695" y="66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3458695" y="6601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3458696" y="6601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3458696" y="6601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3458697" y="6601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3458697" y="6602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3458697" y="6602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3458698" y="6602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6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3458698" y="660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3458699" y="6602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3458699" y="6602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3458700" y="6602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3458700" y="6602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3458701" y="6602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3458701" y="6602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3458702" y="6602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3458702" y="6602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3458702" y="66029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3458703" y="6603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3458704" y="660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1"/>
                  </a:lnTo>
                  <a:lnTo>
                    <a:pt x="3723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3458704" y="6603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3458705" y="660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7"/>
                  </a:lnTo>
                  <a:lnTo>
                    <a:pt x="3725" y="148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3458766" y="660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3" y="0"/>
                  </a:moveTo>
                  <a:lnTo>
                    <a:pt x="0" y="3992"/>
                  </a:lnTo>
                  <a:lnTo>
                    <a:pt x="3665" y="148"/>
                  </a:lnTo>
                  <a:lnTo>
                    <a:pt x="366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3458837" y="6603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6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3458875" y="660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7" y="0"/>
                  </a:moveTo>
                  <a:lnTo>
                    <a:pt x="0" y="3877"/>
                  </a:lnTo>
                  <a:lnTo>
                    <a:pt x="3558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3458914" y="6603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2" y="14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3458990" y="6603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6" y="0"/>
                  </a:moveTo>
                  <a:lnTo>
                    <a:pt x="0" y="3755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3459023" y="6604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3459138" y="660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3" y="0"/>
                  </a:moveTo>
                  <a:lnTo>
                    <a:pt x="0" y="3599"/>
                  </a:lnTo>
                  <a:lnTo>
                    <a:pt x="3304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3459183" y="66043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9" y="0"/>
                  </a:moveTo>
                  <a:lnTo>
                    <a:pt x="0" y="3552"/>
                  </a:lnTo>
                  <a:lnTo>
                    <a:pt x="3260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3459221" y="66044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185" y="3694"/>
                  </a:lnTo>
                  <a:lnTo>
                    <a:pt x="3228" y="379"/>
                  </a:lnTo>
                  <a:lnTo>
                    <a:pt x="322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3459391" y="66048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60" y="3556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3458102" y="6589560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01" y="0"/>
                  </a:moveTo>
                  <a:lnTo>
                    <a:pt x="247" y="1003"/>
                  </a:lnTo>
                  <a:lnTo>
                    <a:pt x="0" y="9778"/>
                  </a:lnTo>
                  <a:lnTo>
                    <a:pt x="44" y="18287"/>
                  </a:lnTo>
                  <a:lnTo>
                    <a:pt x="1123" y="19367"/>
                  </a:lnTo>
                  <a:lnTo>
                    <a:pt x="2482" y="19418"/>
                  </a:lnTo>
                  <a:lnTo>
                    <a:pt x="3231" y="19418"/>
                  </a:lnTo>
                  <a:lnTo>
                    <a:pt x="3854" y="19151"/>
                  </a:lnTo>
                  <a:lnTo>
                    <a:pt x="4209" y="18795"/>
                  </a:lnTo>
                  <a:lnTo>
                    <a:pt x="2507" y="18795"/>
                  </a:lnTo>
                  <a:lnTo>
                    <a:pt x="2520" y="18173"/>
                  </a:lnTo>
                  <a:lnTo>
                    <a:pt x="1834" y="18160"/>
                  </a:lnTo>
                  <a:lnTo>
                    <a:pt x="1329" y="17665"/>
                  </a:lnTo>
                  <a:lnTo>
                    <a:pt x="1212" y="16840"/>
                  </a:lnTo>
                  <a:lnTo>
                    <a:pt x="1246" y="9778"/>
                  </a:lnTo>
                  <a:lnTo>
                    <a:pt x="1479" y="1689"/>
                  </a:lnTo>
                  <a:lnTo>
                    <a:pt x="1923" y="1269"/>
                  </a:lnTo>
                  <a:lnTo>
                    <a:pt x="2546" y="1257"/>
                  </a:lnTo>
                  <a:lnTo>
                    <a:pt x="5073" y="1257"/>
                  </a:lnTo>
                  <a:lnTo>
                    <a:pt x="4070" y="152"/>
                  </a:lnTo>
                  <a:lnTo>
                    <a:pt x="2546" y="12"/>
                  </a:lnTo>
                  <a:lnTo>
                    <a:pt x="1301" y="0"/>
                  </a:lnTo>
                  <a:close/>
                </a:path>
                <a:path w="5714" h="19684">
                  <a:moveTo>
                    <a:pt x="4988" y="16992"/>
                  </a:moveTo>
                  <a:lnTo>
                    <a:pt x="3752" y="17005"/>
                  </a:lnTo>
                  <a:lnTo>
                    <a:pt x="3726" y="17691"/>
                  </a:lnTo>
                  <a:lnTo>
                    <a:pt x="3231" y="18173"/>
                  </a:lnTo>
                  <a:lnTo>
                    <a:pt x="2520" y="18173"/>
                  </a:lnTo>
                  <a:lnTo>
                    <a:pt x="2507" y="18795"/>
                  </a:lnTo>
                  <a:lnTo>
                    <a:pt x="4209" y="18795"/>
                  </a:lnTo>
                  <a:lnTo>
                    <a:pt x="4717" y="18287"/>
                  </a:lnTo>
                  <a:lnTo>
                    <a:pt x="4997" y="17691"/>
                  </a:lnTo>
                  <a:lnTo>
                    <a:pt x="4988" y="16992"/>
                  </a:lnTo>
                  <a:close/>
                </a:path>
                <a:path w="5714" h="19684">
                  <a:moveTo>
                    <a:pt x="5073" y="1257"/>
                  </a:moveTo>
                  <a:lnTo>
                    <a:pt x="2546" y="1257"/>
                  </a:lnTo>
                  <a:lnTo>
                    <a:pt x="3320" y="1320"/>
                  </a:lnTo>
                  <a:lnTo>
                    <a:pt x="3854" y="1917"/>
                  </a:lnTo>
                  <a:lnTo>
                    <a:pt x="3854" y="2565"/>
                  </a:lnTo>
                  <a:lnTo>
                    <a:pt x="4463" y="2578"/>
                  </a:lnTo>
                  <a:lnTo>
                    <a:pt x="3854" y="2590"/>
                  </a:lnTo>
                  <a:lnTo>
                    <a:pt x="3752" y="17005"/>
                  </a:lnTo>
                  <a:lnTo>
                    <a:pt x="4988" y="16992"/>
                  </a:lnTo>
                  <a:lnTo>
                    <a:pt x="4933" y="9778"/>
                  </a:lnTo>
                  <a:lnTo>
                    <a:pt x="5098" y="2590"/>
                  </a:lnTo>
                  <a:lnTo>
                    <a:pt x="5073" y="1257"/>
                  </a:lnTo>
                  <a:close/>
                </a:path>
                <a:path w="5714" h="19684">
                  <a:moveTo>
                    <a:pt x="4362" y="16992"/>
                  </a:moveTo>
                  <a:lnTo>
                    <a:pt x="3752" y="16992"/>
                  </a:lnTo>
                  <a:lnTo>
                    <a:pt x="4362" y="16992"/>
                  </a:lnTo>
                  <a:close/>
                </a:path>
                <a:path w="5714" h="19684">
                  <a:moveTo>
                    <a:pt x="3854" y="2565"/>
                  </a:moveTo>
                  <a:close/>
                </a:path>
                <a:path w="5714" h="19684">
                  <a:moveTo>
                    <a:pt x="3854" y="2565"/>
                  </a:moveTo>
                  <a:lnTo>
                    <a:pt x="4463" y="2578"/>
                  </a:lnTo>
                  <a:lnTo>
                    <a:pt x="3854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3459458" y="656239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21" y="736"/>
                  </a:lnTo>
                  <a:lnTo>
                    <a:pt x="0" y="1482"/>
                  </a:lnTo>
                  <a:lnTo>
                    <a:pt x="1321" y="42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3459451" y="656243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8" y="0"/>
                  </a:moveTo>
                  <a:lnTo>
                    <a:pt x="6" y="1440"/>
                  </a:lnTo>
                  <a:lnTo>
                    <a:pt x="0" y="1674"/>
                  </a:lnTo>
                  <a:lnTo>
                    <a:pt x="1520" y="17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3459449" y="656245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3" y="0"/>
                  </a:moveTo>
                  <a:lnTo>
                    <a:pt x="2" y="1668"/>
                  </a:lnTo>
                  <a:lnTo>
                    <a:pt x="160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3459444" y="656246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6" y="0"/>
                  </a:moveTo>
                  <a:lnTo>
                    <a:pt x="4" y="1745"/>
                  </a:lnTo>
                  <a:lnTo>
                    <a:pt x="0" y="1906"/>
                  </a:lnTo>
                  <a:lnTo>
                    <a:pt x="1740" y="11"/>
                  </a:lnTo>
                  <a:lnTo>
                    <a:pt x="160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3459442" y="656247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2" y="0"/>
                  </a:moveTo>
                  <a:lnTo>
                    <a:pt x="2" y="1885"/>
                  </a:lnTo>
                  <a:lnTo>
                    <a:pt x="1800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3459437" y="65624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4" y="0"/>
                  </a:moveTo>
                  <a:lnTo>
                    <a:pt x="4" y="1961"/>
                  </a:lnTo>
                  <a:lnTo>
                    <a:pt x="0" y="2122"/>
                  </a:lnTo>
                  <a:lnTo>
                    <a:pt x="1939" y="11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3459435" y="65624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1" y="0"/>
                  </a:moveTo>
                  <a:lnTo>
                    <a:pt x="2" y="2101"/>
                  </a:lnTo>
                  <a:lnTo>
                    <a:pt x="1998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3459432" y="65624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1" y="0"/>
                  </a:moveTo>
                  <a:lnTo>
                    <a:pt x="2" y="2178"/>
                  </a:lnTo>
                  <a:lnTo>
                    <a:pt x="2068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3459428" y="65625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3" y="0"/>
                  </a:moveTo>
                  <a:lnTo>
                    <a:pt x="4" y="2254"/>
                  </a:lnTo>
                  <a:lnTo>
                    <a:pt x="0" y="2415"/>
                  </a:lnTo>
                  <a:lnTo>
                    <a:pt x="2208" y="11"/>
                  </a:lnTo>
                  <a:lnTo>
                    <a:pt x="207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3459425" y="65625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1" y="0"/>
                  </a:moveTo>
                  <a:lnTo>
                    <a:pt x="2" y="2406"/>
                  </a:lnTo>
                  <a:lnTo>
                    <a:pt x="2278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3459421" y="65625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2" y="0"/>
                  </a:moveTo>
                  <a:lnTo>
                    <a:pt x="4" y="2471"/>
                  </a:lnTo>
                  <a:lnTo>
                    <a:pt x="0" y="2631"/>
                  </a:lnTo>
                  <a:lnTo>
                    <a:pt x="2406" y="11"/>
                  </a:lnTo>
                  <a:lnTo>
                    <a:pt x="227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3459416" y="65625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3" y="0"/>
                  </a:moveTo>
                  <a:lnTo>
                    <a:pt x="4" y="2636"/>
                  </a:lnTo>
                  <a:lnTo>
                    <a:pt x="0" y="2797"/>
                  </a:lnTo>
                  <a:lnTo>
                    <a:pt x="2558" y="11"/>
                  </a:lnTo>
                  <a:lnTo>
                    <a:pt x="242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3459411" y="656254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4" y="0"/>
                  </a:moveTo>
                  <a:lnTo>
                    <a:pt x="4" y="2789"/>
                  </a:lnTo>
                  <a:lnTo>
                    <a:pt x="0" y="2949"/>
                  </a:lnTo>
                  <a:lnTo>
                    <a:pt x="2698" y="11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3459409" y="656255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0" y="0"/>
                  </a:moveTo>
                  <a:lnTo>
                    <a:pt x="2" y="2929"/>
                  </a:lnTo>
                  <a:lnTo>
                    <a:pt x="2757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3459404" y="656255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2" y="0"/>
                  </a:moveTo>
                  <a:lnTo>
                    <a:pt x="4" y="3005"/>
                  </a:lnTo>
                  <a:lnTo>
                    <a:pt x="0" y="3166"/>
                  </a:lnTo>
                  <a:lnTo>
                    <a:pt x="2897" y="11"/>
                  </a:lnTo>
                  <a:lnTo>
                    <a:pt x="2762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3459400" y="65625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2" y="0"/>
                  </a:moveTo>
                  <a:lnTo>
                    <a:pt x="4" y="3158"/>
                  </a:lnTo>
                  <a:lnTo>
                    <a:pt x="0" y="3318"/>
                  </a:lnTo>
                  <a:lnTo>
                    <a:pt x="2979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3459391" y="65626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3459378" y="656272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3459386" y="65627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7" y="0"/>
                  </a:moveTo>
                  <a:lnTo>
                    <a:pt x="4" y="3402"/>
                  </a:lnTo>
                  <a:lnTo>
                    <a:pt x="0" y="3562"/>
                  </a:lnTo>
                  <a:lnTo>
                    <a:pt x="3199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3459378" y="65628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76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276" y="76"/>
                  </a:lnTo>
                  <a:close/>
                </a:path>
                <a:path w="3810" h="3809">
                  <a:moveTo>
                    <a:pt x="3314" y="127"/>
                  </a:moveTo>
                  <a:lnTo>
                    <a:pt x="0" y="3644"/>
                  </a:lnTo>
                  <a:lnTo>
                    <a:pt x="3314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3459377" y="65629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2" y="0"/>
                  </a:moveTo>
                  <a:lnTo>
                    <a:pt x="2" y="3607"/>
                  </a:lnTo>
                  <a:lnTo>
                    <a:pt x="334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3459365" y="6563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38"/>
                  </a:moveTo>
                  <a:lnTo>
                    <a:pt x="0" y="3657"/>
                  </a:lnTo>
                  <a:lnTo>
                    <a:pt x="3390" y="38"/>
                  </a:lnTo>
                  <a:close/>
                </a:path>
                <a:path w="3810" h="4445">
                  <a:moveTo>
                    <a:pt x="3467" y="127"/>
                  </a:moveTo>
                  <a:lnTo>
                    <a:pt x="0" y="3733"/>
                  </a:lnTo>
                  <a:lnTo>
                    <a:pt x="0" y="3911"/>
                  </a:lnTo>
                  <a:lnTo>
                    <a:pt x="3467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3459365" y="6563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4" y="3784"/>
                  </a:lnTo>
                  <a:lnTo>
                    <a:pt x="0" y="3943"/>
                  </a:lnTo>
                  <a:lnTo>
                    <a:pt x="3549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3459363" y="65632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1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3459360" y="65632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4" y="0"/>
                  </a:moveTo>
                  <a:lnTo>
                    <a:pt x="2" y="3904"/>
                  </a:lnTo>
                  <a:lnTo>
                    <a:pt x="3621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3459358" y="6563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2" y="3946"/>
                  </a:lnTo>
                  <a:lnTo>
                    <a:pt x="366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3459356" y="656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3459354" y="6563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2" y="4023"/>
                  </a:lnTo>
                  <a:lnTo>
                    <a:pt x="3731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3459351" y="6563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2" y="4066"/>
                  </a:lnTo>
                  <a:lnTo>
                    <a:pt x="3746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3459349" y="6563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3459346" y="6563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3459344" y="6563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2" y="4084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3459340" y="65637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4" y="4084"/>
                  </a:lnTo>
                  <a:lnTo>
                    <a:pt x="0" y="4243"/>
                  </a:lnTo>
                  <a:lnTo>
                    <a:pt x="3749" y="162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3459335" y="6563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4" y="4086"/>
                  </a:lnTo>
                  <a:lnTo>
                    <a:pt x="0" y="4245"/>
                  </a:lnTo>
                  <a:lnTo>
                    <a:pt x="3750" y="162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3459333" y="6564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3459330" y="6564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3459328" y="6564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3459326" y="6564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3459323" y="6564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3459320" y="6564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3459319" y="6564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3459316" y="6564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2" y="4092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3459314" y="6564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3459311" y="6564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3459309" y="6564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3459307" y="6564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3459302" y="6564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4" y="4095"/>
                  </a:lnTo>
                  <a:lnTo>
                    <a:pt x="0" y="4253"/>
                  </a:lnTo>
                  <a:lnTo>
                    <a:pt x="3759" y="161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3459298" y="6565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4" y="4096"/>
                  </a:lnTo>
                  <a:lnTo>
                    <a:pt x="0" y="4254"/>
                  </a:lnTo>
                  <a:lnTo>
                    <a:pt x="3760" y="161"/>
                  </a:lnTo>
                  <a:lnTo>
                    <a:pt x="376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3459289" y="65653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54"/>
                  </a:lnTo>
                  <a:lnTo>
                    <a:pt x="3759" y="24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3459288" y="65655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3459286" y="6565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3459284" y="6565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3459282" y="6565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3459279" y="6565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3459274" y="65659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4" y="4103"/>
                  </a:lnTo>
                  <a:lnTo>
                    <a:pt x="0" y="4260"/>
                  </a:lnTo>
                  <a:lnTo>
                    <a:pt x="3766" y="160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3459272" y="6566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3459270" y="65661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3459267" y="6566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5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3459265" y="6566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3459263" y="6566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3459259" y="6566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4" y="4107"/>
                  </a:lnTo>
                  <a:lnTo>
                    <a:pt x="0" y="4264"/>
                  </a:lnTo>
                  <a:lnTo>
                    <a:pt x="3770" y="160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3459256" y="6566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3459253" y="656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3459251" y="6566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3459249" y="6566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3459247" y="6566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3459245" y="65670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3459242" y="6567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3459240" y="6567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3459238" y="6567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5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3459234" y="65673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3" y="4114"/>
                  </a:lnTo>
                  <a:lnTo>
                    <a:pt x="0" y="4270"/>
                  </a:lnTo>
                  <a:lnTo>
                    <a:pt x="3776" y="159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3459234" y="65675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0" y="4266"/>
                  </a:lnTo>
                  <a:lnTo>
                    <a:pt x="3772" y="15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3459233" y="65677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1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3459226" y="65677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3459233" y="656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5"/>
                  </a:lnTo>
                  <a:lnTo>
                    <a:pt x="3766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3459233" y="65680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3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3459233" y="6568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3459226" y="65681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67"/>
                  </a:lnTo>
                  <a:lnTo>
                    <a:pt x="3759" y="165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3459233" y="6568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3459233" y="6568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6"/>
                  </a:lnTo>
                  <a:lnTo>
                    <a:pt x="3754" y="159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3459233" y="6568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3459233" y="65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89"/>
                  </a:lnTo>
                  <a:lnTo>
                    <a:pt x="0" y="4241"/>
                  </a:lnTo>
                  <a:lnTo>
                    <a:pt x="3749" y="159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3459232" y="6568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3459232" y="6568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3459232" y="6568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3459232" y="6569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3459232" y="6569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3459232" y="6569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3459232" y="6569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3459232" y="6569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0" y="4224"/>
                  </a:lnTo>
                  <a:lnTo>
                    <a:pt x="3734" y="158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3459232" y="6569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3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3459231" y="65696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3459231" y="6569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29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3459232" y="65697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3459232" y="6569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3459231" y="65699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4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3459231" y="65700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3459231" y="6570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3459231" y="6570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3459231" y="65702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3459231" y="65703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3459231" y="6570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4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3459231" y="6570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3459231" y="6570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3459230" y="6570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3459230" y="6570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3459230" y="6570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3459230" y="6570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3459230" y="6570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3459230" y="657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3459230" y="65711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3459230" y="6571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3459230" y="6571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6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3459230" y="6571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3459230" y="6571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3459230" y="657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3459230" y="6571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023"/>
                  </a:lnTo>
                  <a:lnTo>
                    <a:pt x="3692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3459230" y="657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2" y="7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3459229" y="6571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3" y="7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3459229" y="6571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3459229" y="6571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6"/>
                  </a:lnTo>
                  <a:lnTo>
                    <a:pt x="3695" y="7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3459229" y="6571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6" y="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3459229" y="6572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7"/>
                  </a:lnTo>
                  <a:lnTo>
                    <a:pt x="3696" y="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3459229" y="657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7" y="7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3459229" y="6572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3459229" y="6572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3459229" y="65723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3459229" y="6572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3459229" y="6572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3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3459228" y="6572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3459228" y="6572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3459228" y="6572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3459228" y="6572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3459228" y="6572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3459228" y="6572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3459228" y="6573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3459228" y="6573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3459228" y="6573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3459228" y="6573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3459228" y="6573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3459228" y="657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3459228" y="6573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3459227" y="657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3459227" y="6573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3459227" y="6573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3459227" y="6573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3459227" y="6573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3459227" y="6573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3459227" y="6574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3459227" y="6574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3459227" y="6574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3459227" y="6574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3459227" y="6574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3459227" y="6574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3459227" y="6574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3459227" y="6574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3459226" y="6574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3459226" y="6574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3459226" y="6574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3459226" y="657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6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3459226" y="6574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3459226" y="6575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3459226" y="6575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3459226" y="6575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3459226" y="6575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3459226" y="6575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0" y="4212"/>
                  </a:lnTo>
                  <a:lnTo>
                    <a:pt x="3731" y="15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3459226" y="6575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3459226" y="6575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149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3459274" y="6575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016"/>
                  </a:lnTo>
                  <a:lnTo>
                    <a:pt x="3687" y="14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3459343" y="6575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3942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3459381" y="657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0" y="0"/>
                  </a:moveTo>
                  <a:lnTo>
                    <a:pt x="0" y="3901"/>
                  </a:lnTo>
                  <a:lnTo>
                    <a:pt x="3581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3459419" y="6576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1"/>
                  </a:lnTo>
                  <a:lnTo>
                    <a:pt x="3545" y="149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3459495" y="6576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0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3459526" y="6576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746"/>
                  </a:lnTo>
                  <a:lnTo>
                    <a:pt x="3440" y="223"/>
                  </a:lnTo>
                  <a:lnTo>
                    <a:pt x="343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3459640" y="657653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6" y="0"/>
                  </a:moveTo>
                  <a:lnTo>
                    <a:pt x="0" y="3625"/>
                  </a:lnTo>
                  <a:lnTo>
                    <a:pt x="332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3459672" y="65766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5" y="0"/>
                  </a:moveTo>
                  <a:lnTo>
                    <a:pt x="0" y="3591"/>
                  </a:lnTo>
                  <a:lnTo>
                    <a:pt x="3296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3459709" y="65766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8" y="0"/>
                  </a:moveTo>
                  <a:lnTo>
                    <a:pt x="0" y="3551"/>
                  </a:lnTo>
                  <a:lnTo>
                    <a:pt x="183" y="3737"/>
                  </a:lnTo>
                  <a:lnTo>
                    <a:pt x="3262" y="381"/>
                  </a:lnTo>
                  <a:lnTo>
                    <a:pt x="325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3459899" y="65770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81"/>
                  </a:moveTo>
                  <a:lnTo>
                    <a:pt x="3073" y="152"/>
                  </a:lnTo>
                  <a:lnTo>
                    <a:pt x="3060" y="0"/>
                  </a:lnTo>
                  <a:lnTo>
                    <a:pt x="0" y="3340"/>
                  </a:lnTo>
                  <a:lnTo>
                    <a:pt x="177" y="3530"/>
                  </a:lnTo>
                  <a:lnTo>
                    <a:pt x="2247" y="3594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3458553" y="6561848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5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282" y="17525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54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78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78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3458949" y="65901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60" y="0"/>
                  </a:moveTo>
                  <a:lnTo>
                    <a:pt x="9" y="736"/>
                  </a:lnTo>
                  <a:lnTo>
                    <a:pt x="0" y="1495"/>
                  </a:lnTo>
                  <a:lnTo>
                    <a:pt x="1331" y="44"/>
                  </a:lnTo>
                  <a:lnTo>
                    <a:pt x="86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3458946" y="6590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4" y="0"/>
                  </a:moveTo>
                  <a:lnTo>
                    <a:pt x="2" y="1451"/>
                  </a:lnTo>
                  <a:lnTo>
                    <a:pt x="0" y="1680"/>
                  </a:lnTo>
                  <a:lnTo>
                    <a:pt x="1525" y="18"/>
                  </a:lnTo>
                  <a:lnTo>
                    <a:pt x="133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3458944" y="659017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8" y="0"/>
                  </a:moveTo>
                  <a:lnTo>
                    <a:pt x="2" y="1676"/>
                  </a:lnTo>
                  <a:lnTo>
                    <a:pt x="1604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3458939" y="65901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1" y="0"/>
                  </a:moveTo>
                  <a:lnTo>
                    <a:pt x="4" y="1750"/>
                  </a:lnTo>
                  <a:lnTo>
                    <a:pt x="0" y="1911"/>
                  </a:lnTo>
                  <a:lnTo>
                    <a:pt x="1744" y="12"/>
                  </a:lnTo>
                  <a:lnTo>
                    <a:pt x="161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3458936" y="659018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3458932" y="65901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4" y="1966"/>
                  </a:lnTo>
                  <a:lnTo>
                    <a:pt x="0" y="2127"/>
                  </a:lnTo>
                  <a:lnTo>
                    <a:pt x="1942" y="12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3458929" y="6590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0"/>
                  </a:lnTo>
                  <a:lnTo>
                    <a:pt x="2024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3458926" y="65902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6" y="0"/>
                  </a:moveTo>
                  <a:lnTo>
                    <a:pt x="2" y="2195"/>
                  </a:lnTo>
                  <a:lnTo>
                    <a:pt x="2083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3458921" y="6590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8" y="0"/>
                  </a:moveTo>
                  <a:lnTo>
                    <a:pt x="4" y="2271"/>
                  </a:lnTo>
                  <a:lnTo>
                    <a:pt x="0" y="2432"/>
                  </a:lnTo>
                  <a:lnTo>
                    <a:pt x="2222" y="12"/>
                  </a:lnTo>
                  <a:lnTo>
                    <a:pt x="208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3458919" y="65902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3"/>
                  </a:lnTo>
                  <a:lnTo>
                    <a:pt x="2292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3458914" y="659023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8" y="0"/>
                  </a:moveTo>
                  <a:lnTo>
                    <a:pt x="4" y="2499"/>
                  </a:lnTo>
                  <a:lnTo>
                    <a:pt x="0" y="2660"/>
                  </a:lnTo>
                  <a:lnTo>
                    <a:pt x="2432" y="1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3458909" y="659025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6" y="0"/>
                  </a:moveTo>
                  <a:lnTo>
                    <a:pt x="4" y="2638"/>
                  </a:lnTo>
                  <a:lnTo>
                    <a:pt x="0" y="2799"/>
                  </a:lnTo>
                  <a:lnTo>
                    <a:pt x="2560" y="12"/>
                  </a:lnTo>
                  <a:lnTo>
                    <a:pt x="242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3458904" y="65902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6" y="0"/>
                  </a:moveTo>
                  <a:lnTo>
                    <a:pt x="4" y="2791"/>
                  </a:lnTo>
                  <a:lnTo>
                    <a:pt x="0" y="2951"/>
                  </a:lnTo>
                  <a:lnTo>
                    <a:pt x="2700" y="12"/>
                  </a:lnTo>
                  <a:lnTo>
                    <a:pt x="256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3458902" y="659027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3458897" y="659028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4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8" y="12"/>
                  </a:lnTo>
                  <a:lnTo>
                    <a:pt x="276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3458892" y="65902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3" y="0"/>
                  </a:moveTo>
                  <a:lnTo>
                    <a:pt x="4" y="3158"/>
                  </a:lnTo>
                  <a:lnTo>
                    <a:pt x="0" y="3319"/>
                  </a:lnTo>
                  <a:lnTo>
                    <a:pt x="298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3458883" y="659036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38"/>
                  </a:moveTo>
                  <a:lnTo>
                    <a:pt x="0" y="3251"/>
                  </a:lnTo>
                  <a:lnTo>
                    <a:pt x="3022" y="38"/>
                  </a:lnTo>
                  <a:close/>
                </a:path>
                <a:path w="3175" h="3809">
                  <a:moveTo>
                    <a:pt x="3060" y="88"/>
                  </a:moveTo>
                  <a:lnTo>
                    <a:pt x="0" y="3327"/>
                  </a:lnTo>
                  <a:lnTo>
                    <a:pt x="3060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3458870" y="659044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3458877" y="6590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4" y="3415"/>
                  </a:lnTo>
                  <a:lnTo>
                    <a:pt x="0" y="3575"/>
                  </a:lnTo>
                  <a:lnTo>
                    <a:pt x="3210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3458857" y="65906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27"/>
                  </a:moveTo>
                  <a:lnTo>
                    <a:pt x="3225" y="0"/>
                  </a:lnTo>
                  <a:lnTo>
                    <a:pt x="12" y="3505"/>
                  </a:lnTo>
                  <a:lnTo>
                    <a:pt x="12" y="3670"/>
                  </a:lnTo>
                  <a:lnTo>
                    <a:pt x="3327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3458867" y="65907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0" y="0"/>
                  </a:moveTo>
                  <a:lnTo>
                    <a:pt x="2" y="3626"/>
                  </a:lnTo>
                  <a:lnTo>
                    <a:pt x="336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3458857" y="6590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57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3458855" y="6590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4" y="3788"/>
                  </a:lnTo>
                  <a:lnTo>
                    <a:pt x="0" y="3948"/>
                  </a:lnTo>
                  <a:lnTo>
                    <a:pt x="355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3458852" y="65909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9" y="0"/>
                  </a:moveTo>
                  <a:lnTo>
                    <a:pt x="2" y="3865"/>
                  </a:lnTo>
                  <a:lnTo>
                    <a:pt x="3585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3458850" y="6590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8" y="0"/>
                  </a:moveTo>
                  <a:lnTo>
                    <a:pt x="2" y="3907"/>
                  </a:lnTo>
                  <a:lnTo>
                    <a:pt x="362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3458847" y="65910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7" y="0"/>
                  </a:moveTo>
                  <a:lnTo>
                    <a:pt x="2" y="3949"/>
                  </a:lnTo>
                  <a:lnTo>
                    <a:pt x="3662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3458845" y="6591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2" y="3991"/>
                  </a:lnTo>
                  <a:lnTo>
                    <a:pt x="3701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3458842" y="6591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2" y="4034"/>
                  </a:lnTo>
                  <a:lnTo>
                    <a:pt x="3740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3458840" y="6591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2" y="4069"/>
                  </a:lnTo>
                  <a:lnTo>
                    <a:pt x="3749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3458838" y="6591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3458835" y="659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3458833" y="6591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3458828" y="6591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4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3458822" y="6591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3458820" y="659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3458817" y="659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3458815" y="6591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3458813" y="6592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3458810" y="659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3458808" y="6592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3458805" y="659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3458803" y="6592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3458800" y="6592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3458798" y="659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3458796" y="65925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3458793" y="659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3458788" y="6592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3458783" y="65928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3458768" y="6593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3458773" y="65932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3458771" y="6593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3458768" y="65934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3458766" y="659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3458763" y="659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3458759" y="65936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3"/>
                  </a:lnTo>
                  <a:lnTo>
                    <a:pt x="3778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3458756" y="6593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3458754" y="6593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3458751" y="65939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3458749" y="6594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19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3458746" y="65941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3458741" y="65942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4" y="160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3458739" y="659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3458736" y="6594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3458734" y="6594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3458731" y="6594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3458729" y="659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3458726" y="6594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3458724" y="6594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3458721" y="6594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3458719" y="6595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3458714" y="65951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3458709" y="6595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3458706" y="6595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3458692" y="6595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3458699" y="6595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3458697" y="6595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3458694" y="659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3458680" y="6595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3458687" y="6596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3458682" y="6596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3458680" y="6596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3458674" y="659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3458672" y="659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3458669" y="659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3458667" y="6596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1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3458667" y="6596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3458667" y="6596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3458668" y="6596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3458668" y="6597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3458668" y="6597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3458669" y="6597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3458670" y="65973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3458670" y="659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3458671" y="6597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3458671" y="6597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7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3458672" y="6597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3458672" y="6597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3458672" y="6597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3458673" y="659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3458673" y="6597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3458674" y="6598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3458674" y="65981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2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3458675" y="6598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0" y="4110"/>
                  </a:lnTo>
                  <a:lnTo>
                    <a:pt x="3770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3458675" y="65982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8"/>
                  </a:lnTo>
                  <a:lnTo>
                    <a:pt x="3768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3458676" y="65983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3458676" y="6598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3458677" y="6598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1"/>
                  </a:lnTo>
                  <a:lnTo>
                    <a:pt x="3762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3458677" y="6598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099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3458678" y="6598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3458678" y="6598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3458679" y="65988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3458679" y="6598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3458679" y="6599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3458680" y="6599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3458680" y="6599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3458681" y="6599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3458681" y="6599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3458681" y="6599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3458682" y="65994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3458683" y="6599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3458683" y="6599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3458683" y="65997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8"/>
                  </a:lnTo>
                  <a:lnTo>
                    <a:pt x="3731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3458684" y="6599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29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3458684" y="659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3458685" y="6599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3458685" y="6600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3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3458686" y="6600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3458686" y="66002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3458686" y="6600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3458687" y="6600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3458688" y="6600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3458688" y="660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0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3458688" y="660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3458689" y="6600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3458690" y="660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3458690" y="66008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3458690" y="6600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3458691" y="660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3458691" y="660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3458691" y="6601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3458692" y="6601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3458693" y="660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3458693" y="660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3458693" y="6601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3458694" y="6601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3458694" y="6601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3458695" y="6601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3458695" y="6601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3458696" y="6601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3458696" y="6601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3458697" y="6601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3458697" y="6602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3458697" y="6602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3458698" y="6602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6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3458698" y="660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3458699" y="6602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3458699" y="6602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3458700" y="6602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3458700" y="6602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3458701" y="6602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3458701" y="6602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3458702" y="6602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3458702" y="6602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3458702" y="66029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3458703" y="66030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3458704" y="660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1"/>
                  </a:lnTo>
                  <a:lnTo>
                    <a:pt x="3723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3458704" y="6603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3458705" y="660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7"/>
                  </a:lnTo>
                  <a:lnTo>
                    <a:pt x="3725" y="148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3458766" y="6603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3" y="0"/>
                  </a:moveTo>
                  <a:lnTo>
                    <a:pt x="0" y="3992"/>
                  </a:lnTo>
                  <a:lnTo>
                    <a:pt x="3665" y="148"/>
                  </a:lnTo>
                  <a:lnTo>
                    <a:pt x="366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3458837" y="6603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5" y="0"/>
                  </a:moveTo>
                  <a:lnTo>
                    <a:pt x="0" y="3917"/>
                  </a:lnTo>
                  <a:lnTo>
                    <a:pt x="3596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3458875" y="660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7" y="0"/>
                  </a:moveTo>
                  <a:lnTo>
                    <a:pt x="0" y="3877"/>
                  </a:lnTo>
                  <a:lnTo>
                    <a:pt x="3558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3458914" y="6603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2" y="148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3458990" y="660398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6" y="0"/>
                  </a:moveTo>
                  <a:lnTo>
                    <a:pt x="0" y="3755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3459023" y="6604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3459138" y="66042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3" y="0"/>
                  </a:moveTo>
                  <a:lnTo>
                    <a:pt x="0" y="3599"/>
                  </a:lnTo>
                  <a:lnTo>
                    <a:pt x="3304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3459183" y="66043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9" y="0"/>
                  </a:moveTo>
                  <a:lnTo>
                    <a:pt x="0" y="3552"/>
                  </a:lnTo>
                  <a:lnTo>
                    <a:pt x="3260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3459221" y="66044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185" y="3694"/>
                  </a:lnTo>
                  <a:lnTo>
                    <a:pt x="3228" y="379"/>
                  </a:lnTo>
                  <a:lnTo>
                    <a:pt x="322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3459391" y="660482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60" y="3556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3458102" y="6589560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01" y="0"/>
                  </a:moveTo>
                  <a:lnTo>
                    <a:pt x="247" y="1003"/>
                  </a:lnTo>
                  <a:lnTo>
                    <a:pt x="0" y="9778"/>
                  </a:lnTo>
                  <a:lnTo>
                    <a:pt x="44" y="18287"/>
                  </a:lnTo>
                  <a:lnTo>
                    <a:pt x="1123" y="19367"/>
                  </a:lnTo>
                  <a:lnTo>
                    <a:pt x="2482" y="19418"/>
                  </a:lnTo>
                  <a:lnTo>
                    <a:pt x="3231" y="19418"/>
                  </a:lnTo>
                  <a:lnTo>
                    <a:pt x="3854" y="19151"/>
                  </a:lnTo>
                  <a:lnTo>
                    <a:pt x="4209" y="18795"/>
                  </a:lnTo>
                  <a:lnTo>
                    <a:pt x="2507" y="18795"/>
                  </a:lnTo>
                  <a:lnTo>
                    <a:pt x="2520" y="18173"/>
                  </a:lnTo>
                  <a:lnTo>
                    <a:pt x="1834" y="18160"/>
                  </a:lnTo>
                  <a:lnTo>
                    <a:pt x="1329" y="17665"/>
                  </a:lnTo>
                  <a:lnTo>
                    <a:pt x="1212" y="16840"/>
                  </a:lnTo>
                  <a:lnTo>
                    <a:pt x="1246" y="9778"/>
                  </a:lnTo>
                  <a:lnTo>
                    <a:pt x="1479" y="1689"/>
                  </a:lnTo>
                  <a:lnTo>
                    <a:pt x="1923" y="1269"/>
                  </a:lnTo>
                  <a:lnTo>
                    <a:pt x="2546" y="1257"/>
                  </a:lnTo>
                  <a:lnTo>
                    <a:pt x="5073" y="1257"/>
                  </a:lnTo>
                  <a:lnTo>
                    <a:pt x="4070" y="152"/>
                  </a:lnTo>
                  <a:lnTo>
                    <a:pt x="2546" y="12"/>
                  </a:lnTo>
                  <a:lnTo>
                    <a:pt x="1301" y="0"/>
                  </a:lnTo>
                  <a:close/>
                </a:path>
                <a:path w="5714" h="19684">
                  <a:moveTo>
                    <a:pt x="4988" y="16992"/>
                  </a:moveTo>
                  <a:lnTo>
                    <a:pt x="3752" y="17005"/>
                  </a:lnTo>
                  <a:lnTo>
                    <a:pt x="3726" y="17691"/>
                  </a:lnTo>
                  <a:lnTo>
                    <a:pt x="3231" y="18173"/>
                  </a:lnTo>
                  <a:lnTo>
                    <a:pt x="2520" y="18173"/>
                  </a:lnTo>
                  <a:lnTo>
                    <a:pt x="2507" y="18795"/>
                  </a:lnTo>
                  <a:lnTo>
                    <a:pt x="4209" y="18795"/>
                  </a:lnTo>
                  <a:lnTo>
                    <a:pt x="4717" y="18287"/>
                  </a:lnTo>
                  <a:lnTo>
                    <a:pt x="4997" y="17691"/>
                  </a:lnTo>
                  <a:lnTo>
                    <a:pt x="4988" y="16992"/>
                  </a:lnTo>
                  <a:close/>
                </a:path>
                <a:path w="5714" h="19684">
                  <a:moveTo>
                    <a:pt x="5073" y="1257"/>
                  </a:moveTo>
                  <a:lnTo>
                    <a:pt x="2546" y="1257"/>
                  </a:lnTo>
                  <a:lnTo>
                    <a:pt x="3320" y="1320"/>
                  </a:lnTo>
                  <a:lnTo>
                    <a:pt x="3854" y="1917"/>
                  </a:lnTo>
                  <a:lnTo>
                    <a:pt x="3854" y="2565"/>
                  </a:lnTo>
                  <a:lnTo>
                    <a:pt x="4463" y="2578"/>
                  </a:lnTo>
                  <a:lnTo>
                    <a:pt x="3854" y="2590"/>
                  </a:lnTo>
                  <a:lnTo>
                    <a:pt x="3752" y="17005"/>
                  </a:lnTo>
                  <a:lnTo>
                    <a:pt x="4988" y="16992"/>
                  </a:lnTo>
                  <a:lnTo>
                    <a:pt x="4933" y="9778"/>
                  </a:lnTo>
                  <a:lnTo>
                    <a:pt x="5098" y="2590"/>
                  </a:lnTo>
                  <a:lnTo>
                    <a:pt x="5073" y="1257"/>
                  </a:lnTo>
                  <a:close/>
                </a:path>
                <a:path w="5714" h="19684">
                  <a:moveTo>
                    <a:pt x="4362" y="16992"/>
                  </a:moveTo>
                  <a:lnTo>
                    <a:pt x="3752" y="16992"/>
                  </a:lnTo>
                  <a:lnTo>
                    <a:pt x="4362" y="16992"/>
                  </a:lnTo>
                  <a:close/>
                </a:path>
                <a:path w="5714" h="19684">
                  <a:moveTo>
                    <a:pt x="3854" y="2565"/>
                  </a:moveTo>
                  <a:close/>
                </a:path>
                <a:path w="5714" h="19684">
                  <a:moveTo>
                    <a:pt x="3854" y="2565"/>
                  </a:moveTo>
                  <a:lnTo>
                    <a:pt x="4463" y="2578"/>
                  </a:lnTo>
                  <a:lnTo>
                    <a:pt x="3854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3459365" y="661733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787"/>
                  </a:lnTo>
                  <a:lnTo>
                    <a:pt x="25" y="1458"/>
                  </a:lnTo>
                  <a:lnTo>
                    <a:pt x="1355" y="1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3459391" y="66173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0" y="0"/>
                  </a:moveTo>
                  <a:lnTo>
                    <a:pt x="0" y="1450"/>
                  </a:lnTo>
                  <a:lnTo>
                    <a:pt x="9" y="1689"/>
                  </a:lnTo>
                  <a:lnTo>
                    <a:pt x="1557" y="4"/>
                  </a:lnTo>
                  <a:lnTo>
                    <a:pt x="133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3459400" y="661735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3459403" y="66173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8" y="0"/>
                  </a:moveTo>
                  <a:lnTo>
                    <a:pt x="0" y="1763"/>
                  </a:lnTo>
                  <a:lnTo>
                    <a:pt x="5" y="1916"/>
                  </a:lnTo>
                  <a:lnTo>
                    <a:pt x="1762" y="2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3459409" y="661735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5" y="0"/>
                  </a:moveTo>
                  <a:lnTo>
                    <a:pt x="0" y="1913"/>
                  </a:lnTo>
                  <a:lnTo>
                    <a:pt x="1827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3459412" y="66173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24" y="0"/>
                  </a:moveTo>
                  <a:lnTo>
                    <a:pt x="0" y="1988"/>
                  </a:lnTo>
                  <a:lnTo>
                    <a:pt x="5" y="2141"/>
                  </a:lnTo>
                  <a:lnTo>
                    <a:pt x="1968" y="2"/>
                  </a:lnTo>
                  <a:lnTo>
                    <a:pt x="182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3459419" y="66173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4" y="0"/>
                  </a:moveTo>
                  <a:lnTo>
                    <a:pt x="0" y="2151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3459422" y="66173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3" y="0"/>
                  </a:moveTo>
                  <a:lnTo>
                    <a:pt x="0" y="2226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3459424" y="66173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3459430" y="66173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51" y="0"/>
                  </a:moveTo>
                  <a:lnTo>
                    <a:pt x="0" y="2453"/>
                  </a:lnTo>
                  <a:lnTo>
                    <a:pt x="2323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3459433" y="661736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19" y="0"/>
                  </a:moveTo>
                  <a:lnTo>
                    <a:pt x="0" y="2528"/>
                  </a:lnTo>
                  <a:lnTo>
                    <a:pt x="5" y="2681"/>
                  </a:lnTo>
                  <a:lnTo>
                    <a:pt x="2463" y="2"/>
                  </a:lnTo>
                  <a:lnTo>
                    <a:pt x="231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3459439" y="66173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7" y="0"/>
                  </a:moveTo>
                  <a:lnTo>
                    <a:pt x="0" y="2678"/>
                  </a:lnTo>
                  <a:lnTo>
                    <a:pt x="5" y="2831"/>
                  </a:lnTo>
                  <a:lnTo>
                    <a:pt x="2601" y="2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3459446" y="661737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07" y="0"/>
                  </a:moveTo>
                  <a:lnTo>
                    <a:pt x="0" y="2841"/>
                  </a:lnTo>
                  <a:lnTo>
                    <a:pt x="5" y="2994"/>
                  </a:lnTo>
                  <a:lnTo>
                    <a:pt x="2728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3459451" y="66173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22" y="0"/>
                  </a:moveTo>
                  <a:lnTo>
                    <a:pt x="0" y="2966"/>
                  </a:lnTo>
                  <a:lnTo>
                    <a:pt x="276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3459454" y="661743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8" y="0"/>
                  </a:moveTo>
                  <a:lnTo>
                    <a:pt x="0" y="3005"/>
                  </a:lnTo>
                  <a:lnTo>
                    <a:pt x="5" y="3158"/>
                  </a:lnTo>
                  <a:lnTo>
                    <a:pt x="283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3459461" y="66175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36" y="0"/>
                  </a:moveTo>
                  <a:lnTo>
                    <a:pt x="0" y="3091"/>
                  </a:lnTo>
                  <a:lnTo>
                    <a:pt x="5" y="3244"/>
                  </a:lnTo>
                  <a:lnTo>
                    <a:pt x="2914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3459454" y="66176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62"/>
                  </a:lnTo>
                  <a:lnTo>
                    <a:pt x="12" y="3314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3459467" y="661767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3459479" y="66177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8" y="0"/>
                  </a:moveTo>
                  <a:lnTo>
                    <a:pt x="0" y="3333"/>
                  </a:lnTo>
                  <a:lnTo>
                    <a:pt x="5" y="3486"/>
                  </a:lnTo>
                  <a:lnTo>
                    <a:pt x="313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3459480" y="661783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3124" y="0"/>
                  </a:lnTo>
                  <a:lnTo>
                    <a:pt x="0" y="3403"/>
                  </a:lnTo>
                  <a:lnTo>
                    <a:pt x="0" y="3556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3459493" y="66179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9" y="0"/>
                  </a:moveTo>
                  <a:lnTo>
                    <a:pt x="0" y="3530"/>
                  </a:lnTo>
                  <a:lnTo>
                    <a:pt x="327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3459492" y="661798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25"/>
                  </a:moveTo>
                  <a:lnTo>
                    <a:pt x="0" y="3568"/>
                  </a:lnTo>
                  <a:lnTo>
                    <a:pt x="3314" y="25"/>
                  </a:lnTo>
                  <a:close/>
                </a:path>
                <a:path w="3810" h="3809">
                  <a:moveTo>
                    <a:pt x="3390" y="114"/>
                  </a:moveTo>
                  <a:lnTo>
                    <a:pt x="0" y="3644"/>
                  </a:lnTo>
                  <a:lnTo>
                    <a:pt x="12" y="3810"/>
                  </a:lnTo>
                  <a:lnTo>
                    <a:pt x="3390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3459506" y="6618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9" y="0"/>
                  </a:moveTo>
                  <a:lnTo>
                    <a:pt x="0" y="3694"/>
                  </a:lnTo>
                  <a:lnTo>
                    <a:pt x="5" y="3847"/>
                  </a:lnTo>
                  <a:lnTo>
                    <a:pt x="3434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3459512" y="66181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28" y="0"/>
                  </a:moveTo>
                  <a:lnTo>
                    <a:pt x="0" y="3736"/>
                  </a:lnTo>
                  <a:lnTo>
                    <a:pt x="3436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3459515" y="6618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2"/>
                  </a:lnTo>
                  <a:lnTo>
                    <a:pt x="3442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3459518" y="6618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3459521" y="6618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3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3459524" y="6618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3459527" y="6618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2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3459530" y="6618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3459533" y="6618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4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3459536" y="6618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9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3459539" y="6618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5" y="3941"/>
                  </a:lnTo>
                  <a:lnTo>
                    <a:pt x="3492" y="141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3459545" y="661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3459551" y="6619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3459554" y="6619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3459557" y="6619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3459560" y="6619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3459563" y="6619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3459566" y="6619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3459569" y="66196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3459572" y="6619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3459576" y="6619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3459578" y="6619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3459581" y="6619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3459584" y="6620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3459588" y="6620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3459594" y="6620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3459594" y="6620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2"/>
                  </a:lnTo>
                  <a:lnTo>
                    <a:pt x="0" y="3975"/>
                  </a:lnTo>
                  <a:lnTo>
                    <a:pt x="3505" y="152"/>
                  </a:lnTo>
                  <a:lnTo>
                    <a:pt x="3505" y="0"/>
                  </a:lnTo>
                  <a:close/>
                </a:path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3459608" y="66206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3459611" y="6620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3459614" y="6620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3459618" y="6620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3459620" y="662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3459623" y="6621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3459630" y="6621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3459633" y="6621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3459635" y="6621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3459639" y="6621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3459642" y="6621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3459645" y="6621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3459651" y="6621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3459653" y="6621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3459656" y="6621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3459659" y="6621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3459663" y="6622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3459666" y="6622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3459669" y="6622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3459671" y="6622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3459675" y="6622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3459678" y="66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3459684" y="6622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3459692" y="662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3459696" y="662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5"/>
                  </a:lnTo>
                  <a:lnTo>
                    <a:pt x="0" y="3987"/>
                  </a:lnTo>
                  <a:lnTo>
                    <a:pt x="3517" y="152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3459703" y="6622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3459707" y="6623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3459710" y="6623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3459708" y="6623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3459720" y="66233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3459725" y="6623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3459732" y="6623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3459735" y="6623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3459743" y="6623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3459746" y="6623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3459750" y="6623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3459753" y="6624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3459757" y="6624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3459761" y="6624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3459765" y="6624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3459768" y="6624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6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3459776" y="6624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3459780" y="6624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3459783" y="6624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3459786" y="6624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3459790" y="6624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3459794" y="6624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3459798" y="66249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3459803" y="6625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3459809" y="6625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3459814" y="6625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3459821" y="6625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3459826" y="6625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3459832" y="6625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3459837" y="6625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3459842" y="6625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3459849" y="6625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3459854" y="6625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3459860" y="6625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3459865" y="6625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3459871" y="66260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3459877" y="6626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3459881" y="6626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3459887" y="6626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3459892" y="6626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3459898" y="6626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8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3459904" y="6626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3459909" y="66265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3459915" y="6626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3459920" y="6626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3459926" y="6626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3459932" y="6626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3459937" y="6626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3459943" y="6627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3459948" y="66270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3459954" y="6627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3459960" y="6627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3459965" y="6627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3459970" y="6627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3459976" y="6627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3459982" y="6627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3459987" y="6627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3459992" y="6627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90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3459998" y="662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3460004" y="6627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3460010" y="6627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3460015" y="6627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3460020" y="6628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3460026" y="6628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3460032" y="6628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3460038" y="6628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3460043" y="66283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3460048" y="6628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3460054" y="6628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3460060" y="6628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3460065" y="6628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3460071" y="6628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3460076" y="6628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3460082" y="66289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3460087" y="66289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3460093" y="6629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90"/>
                  </a:lnTo>
                  <a:lnTo>
                    <a:pt x="3484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3460098" y="6629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3460103" y="662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3460110" y="66292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7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3460115" y="662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3460121" y="6629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3460126" y="6629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3460132" y="6629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3460138" y="66296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3460143" y="6629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3460149" y="6629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3460154" y="6629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3460160" y="6629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8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3460166" y="6630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9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3460171" y="6630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3460177" y="6630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501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3460182" y="6630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09"/>
                  </a:lnTo>
                  <a:lnTo>
                    <a:pt x="10" y="3957"/>
                  </a:lnTo>
                  <a:lnTo>
                    <a:pt x="3509" y="145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3460193" y="6630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4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3460198" y="663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10" y="3961"/>
                  </a:lnTo>
                  <a:lnTo>
                    <a:pt x="3512" y="145"/>
                  </a:lnTo>
                  <a:lnTo>
                    <a:pt x="3499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3460209" y="66306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10" y="3963"/>
                  </a:lnTo>
                  <a:lnTo>
                    <a:pt x="3514" y="145"/>
                  </a:lnTo>
                  <a:lnTo>
                    <a:pt x="350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3460221" y="6630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3460226" y="6630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19"/>
                  </a:lnTo>
                  <a:lnTo>
                    <a:pt x="3511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3460251" y="66309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9" y="14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3460339" y="66310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3460379" y="66311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9" y="0"/>
                  </a:moveTo>
                  <a:lnTo>
                    <a:pt x="0" y="3683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3460500" y="663136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5" y="0"/>
                  </a:moveTo>
                  <a:lnTo>
                    <a:pt x="0" y="3569"/>
                  </a:lnTo>
                  <a:lnTo>
                    <a:pt x="328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3460547" y="66314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3240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3460587" y="663152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00" y="0"/>
                  </a:moveTo>
                  <a:lnTo>
                    <a:pt x="0" y="3487"/>
                  </a:lnTo>
                  <a:lnTo>
                    <a:pt x="208" y="3672"/>
                  </a:lnTo>
                  <a:lnTo>
                    <a:pt x="3228" y="381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3460788" y="66319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2806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302"/>
                  </a:lnTo>
                  <a:lnTo>
                    <a:pt x="355" y="3619"/>
                  </a:lnTo>
                  <a:lnTo>
                    <a:pt x="2451" y="3543"/>
                  </a:lnTo>
                  <a:lnTo>
                    <a:pt x="3111" y="280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3458768" y="661672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52"/>
                  </a:moveTo>
                  <a:lnTo>
                    <a:pt x="977" y="16979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3" y="16852"/>
                  </a:lnTo>
                  <a:close/>
                </a:path>
                <a:path w="6350" h="19684">
                  <a:moveTo>
                    <a:pt x="5250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5" y="16852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4" y="16852"/>
                  </a:lnTo>
                  <a:lnTo>
                    <a:pt x="5410" y="11976"/>
                  </a:lnTo>
                  <a:lnTo>
                    <a:pt x="5250" y="9664"/>
                  </a:lnTo>
                  <a:close/>
                </a:path>
                <a:path w="6350" h="19684">
                  <a:moveTo>
                    <a:pt x="1384" y="16929"/>
                  </a:moveTo>
                  <a:lnTo>
                    <a:pt x="774" y="16979"/>
                  </a:lnTo>
                  <a:lnTo>
                    <a:pt x="1384" y="16929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79"/>
                  </a:lnTo>
                  <a:lnTo>
                    <a:pt x="1992" y="16852"/>
                  </a:lnTo>
                  <a:lnTo>
                    <a:pt x="1841" y="14452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70" y="1689"/>
                  </a:lnTo>
                  <a:lnTo>
                    <a:pt x="1727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50" y="9664"/>
                  </a:lnTo>
                  <a:lnTo>
                    <a:pt x="4610" y="9626"/>
                  </a:lnTo>
                  <a:lnTo>
                    <a:pt x="5244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45" y="9588"/>
                  </a:moveTo>
                  <a:lnTo>
                    <a:pt x="4610" y="9626"/>
                  </a:lnTo>
                  <a:lnTo>
                    <a:pt x="5247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3460800" y="664706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787"/>
                  </a:lnTo>
                  <a:lnTo>
                    <a:pt x="26" y="1471"/>
                  </a:lnTo>
                  <a:lnTo>
                    <a:pt x="1367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3460827" y="664707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9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3460836" y="66470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3460839" y="664708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30" y="0"/>
                  </a:moveTo>
                  <a:lnTo>
                    <a:pt x="0" y="1776"/>
                  </a:lnTo>
                  <a:lnTo>
                    <a:pt x="5" y="1929"/>
                  </a:lnTo>
                  <a:lnTo>
                    <a:pt x="1773" y="2"/>
                  </a:lnTo>
                  <a:lnTo>
                    <a:pt x="163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3460845" y="66470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6"/>
                  </a:lnTo>
                  <a:lnTo>
                    <a:pt x="1839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3460848" y="66470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6" y="0"/>
                  </a:moveTo>
                  <a:lnTo>
                    <a:pt x="0" y="2001"/>
                  </a:lnTo>
                  <a:lnTo>
                    <a:pt x="5" y="2154"/>
                  </a:lnTo>
                  <a:lnTo>
                    <a:pt x="1980" y="2"/>
                  </a:lnTo>
                  <a:lnTo>
                    <a:pt x="183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3460854" y="66470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6" y="0"/>
                  </a:moveTo>
                  <a:lnTo>
                    <a:pt x="0" y="2165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3460857" y="664709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5" y="0"/>
                  </a:moveTo>
                  <a:lnTo>
                    <a:pt x="0" y="2240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3460860" y="66470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3460866" y="664709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3460869" y="664709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3"/>
                  </a:lnTo>
                  <a:lnTo>
                    <a:pt x="5" y="2706"/>
                  </a:lnTo>
                  <a:lnTo>
                    <a:pt x="2486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3460875" y="66470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69" y="0"/>
                  </a:moveTo>
                  <a:lnTo>
                    <a:pt x="0" y="2691"/>
                  </a:lnTo>
                  <a:lnTo>
                    <a:pt x="5" y="2844"/>
                  </a:lnTo>
                  <a:lnTo>
                    <a:pt x="2613" y="2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3460881" y="664710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4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3460887" y="664712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80"/>
                  </a:lnTo>
                  <a:lnTo>
                    <a:pt x="2773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3460890" y="664716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8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3460896" y="66472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8" y="0"/>
                  </a:moveTo>
                  <a:lnTo>
                    <a:pt x="0" y="3104"/>
                  </a:lnTo>
                  <a:lnTo>
                    <a:pt x="5" y="3257"/>
                  </a:lnTo>
                  <a:lnTo>
                    <a:pt x="2926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3460902" y="664733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0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3460902" y="66474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35" y="25"/>
                  </a:moveTo>
                  <a:lnTo>
                    <a:pt x="0" y="3251"/>
                  </a:lnTo>
                  <a:lnTo>
                    <a:pt x="3035" y="25"/>
                  </a:lnTo>
                  <a:close/>
                </a:path>
                <a:path w="3175" h="3809">
                  <a:moveTo>
                    <a:pt x="3073" y="76"/>
                  </a:moveTo>
                  <a:lnTo>
                    <a:pt x="0" y="3327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3460914" y="664747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1" y="0"/>
                  </a:moveTo>
                  <a:lnTo>
                    <a:pt x="0" y="3346"/>
                  </a:lnTo>
                  <a:lnTo>
                    <a:pt x="5" y="3499"/>
                  </a:lnTo>
                  <a:lnTo>
                    <a:pt x="3149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3460915" y="66475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3" y="114"/>
                  </a:moveTo>
                  <a:lnTo>
                    <a:pt x="3136" y="0"/>
                  </a:lnTo>
                  <a:lnTo>
                    <a:pt x="0" y="3416"/>
                  </a:lnTo>
                  <a:lnTo>
                    <a:pt x="0" y="3568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3460929" y="6647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0"/>
                  </a:moveTo>
                  <a:lnTo>
                    <a:pt x="0" y="3543"/>
                  </a:lnTo>
                  <a:lnTo>
                    <a:pt x="3290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3460928" y="66477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3" y="101"/>
                  </a:moveTo>
                  <a:lnTo>
                    <a:pt x="0" y="3581"/>
                  </a:lnTo>
                  <a:lnTo>
                    <a:pt x="12" y="3810"/>
                  </a:lnTo>
                  <a:lnTo>
                    <a:pt x="3403" y="101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3460941" y="6647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707"/>
                  </a:lnTo>
                  <a:lnTo>
                    <a:pt x="5" y="3860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3460947" y="6647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7" y="6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3460950" y="664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3460954" y="6648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3460957" y="6648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3460959" y="6648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3460962" y="6648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3460966" y="6648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3460969" y="6648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3460972" y="6648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3460975" y="6648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5" y="3957"/>
                  </a:lnTo>
                  <a:lnTo>
                    <a:pt x="3498" y="151"/>
                  </a:lnTo>
                  <a:lnTo>
                    <a:pt x="349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3460981" y="6648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5" y="3958"/>
                  </a:lnTo>
                  <a:lnTo>
                    <a:pt x="3499" y="151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3460987" y="6648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3460990" y="6648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3460992" y="6649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3460996" y="6649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3460999" y="6649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3461002" y="6649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3461005" y="6649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3461007" y="664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3461011" y="6649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3461014" y="6649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3461017" y="6649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3461020" y="66497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3461023" y="6649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3461029" y="66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3461029" y="66501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3461044" y="6650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3461047" y="66504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3461050" y="66505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3461053" y="6650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3461056" y="6650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3461059" y="6650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5" y="3979"/>
                  </a:lnTo>
                  <a:lnTo>
                    <a:pt x="3518" y="151"/>
                  </a:lnTo>
                  <a:lnTo>
                    <a:pt x="351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3461065" y="6650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3461068" y="665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3461071" y="6651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3461074" y="6651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3461077" y="66512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3461080" y="6651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3" y="151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3461086" y="6651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3461089" y="6651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3461092" y="66516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3461095" y="6651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3461098" y="6651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3461101" y="6651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3461104" y="6651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3461107" y="6651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3461111" y="665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3461113" y="6652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6" y="3992"/>
                  </a:lnTo>
                  <a:lnTo>
                    <a:pt x="3531" y="151"/>
                  </a:lnTo>
                  <a:lnTo>
                    <a:pt x="352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3461120" y="66523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7" y="3992"/>
                  </a:lnTo>
                  <a:lnTo>
                    <a:pt x="3532" y="151"/>
                  </a:lnTo>
                  <a:lnTo>
                    <a:pt x="3525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3461128" y="6652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3461131" y="665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3461140" y="6652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3461144" y="66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3461149" y="6652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3461143" y="6652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3461161" y="6653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3461164" y="6653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9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3461172" y="6653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3461176" y="6653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7"/>
                  </a:lnTo>
                  <a:lnTo>
                    <a:pt x="3528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3461184" y="66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3461189" y="6653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3461193" y="66537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3461197" y="66537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3461201" y="665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3461205" y="6653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3461209" y="66540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3461213" y="66541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7" y="3984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3461221" y="6654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3461226" y="6654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3461230" y="6654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3461234" y="6654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3461237" y="6654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3461241" y="6654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3461246" y="6654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3461251" y="6654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3461256" y="6654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3461262" y="6654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3461267" y="6655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3461274" y="6655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3461279" y="66551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3461285" y="6655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3461290" y="6655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3461297" y="6655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3461302" y="6655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3461307" y="6655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3461313" y="6655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6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3461318" y="6655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3461324" y="6655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3461330" y="66559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3461335" y="6655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9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3461340" y="6656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3461345" y="66561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3461352" y="6656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7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3461357" y="66562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6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3461362" y="665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3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3461368" y="6656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3461373" y="6656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3461380" y="66565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3461385" y="6656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3461390" y="6656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3461396" y="6656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1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3461402" y="6656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3461408" y="6656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3461413" y="6657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3461418" y="6657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3461424" y="66571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3461430" y="6657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3461436" y="6657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3461440" y="6657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3461446" y="6657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3461451" y="6657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3461457" y="6657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3461463" y="6657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3461468" y="665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3461473" y="6657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3461479" y="665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3461485" y="665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3461491" y="6658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3461496" y="6658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3461502" y="665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3461507" y="6658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3461513" y="6658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3461519" y="6658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3461524" y="6658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3461530" y="6658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3461536" y="6658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3461541" y="66588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3461546" y="6658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3461551" y="6658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3461557" y="6659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3461563" y="6659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3461568" y="665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3461574" y="6659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3461579" y="6659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3461585" y="6659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3461591" y="6659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3461597" y="6659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3461602" y="6659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3461607" y="6659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3461613" y="6659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3461619" y="6659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3461625" y="6659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3461630" y="6660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10" y="3934"/>
                  </a:lnTo>
                  <a:lnTo>
                    <a:pt x="3486" y="146"/>
                  </a:lnTo>
                  <a:lnTo>
                    <a:pt x="3474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3461642" y="6660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3461647" y="66602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9"/>
                  </a:lnTo>
                  <a:lnTo>
                    <a:pt x="10" y="3936"/>
                  </a:lnTo>
                  <a:lnTo>
                    <a:pt x="3489" y="146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3461657" y="6660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10" y="3937"/>
                  </a:lnTo>
                  <a:lnTo>
                    <a:pt x="3490" y="146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3461669" y="666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3461674" y="6660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3461699" y="6660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73" y="146"/>
                  </a:lnTo>
                  <a:lnTo>
                    <a:pt x="34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3461780" y="66608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2" y="0"/>
                  </a:moveTo>
                  <a:lnTo>
                    <a:pt x="0" y="3697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3461827" y="66609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2" y="0"/>
                  </a:moveTo>
                  <a:lnTo>
                    <a:pt x="0" y="3653"/>
                  </a:lnTo>
                  <a:lnTo>
                    <a:pt x="3371" y="223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3461948" y="666112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0" y="0"/>
                  </a:moveTo>
                  <a:lnTo>
                    <a:pt x="0" y="3541"/>
                  </a:lnTo>
                  <a:lnTo>
                    <a:pt x="3256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3461988" y="66611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5" y="0"/>
                  </a:moveTo>
                  <a:lnTo>
                    <a:pt x="0" y="3504"/>
                  </a:lnTo>
                  <a:lnTo>
                    <a:pt x="3221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3462035" y="66612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5" y="0"/>
                  </a:moveTo>
                  <a:lnTo>
                    <a:pt x="0" y="3460"/>
                  </a:lnTo>
                  <a:lnTo>
                    <a:pt x="208" y="3646"/>
                  </a:lnTo>
                  <a:lnTo>
                    <a:pt x="3207" y="377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3462236" y="66616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1714"/>
                  </a:moveTo>
                  <a:lnTo>
                    <a:pt x="3009" y="127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42" y="3581"/>
                  </a:lnTo>
                  <a:lnTo>
                    <a:pt x="2413" y="3505"/>
                  </a:lnTo>
                  <a:lnTo>
                    <a:pt x="3098" y="2768"/>
                  </a:lnTo>
                  <a:lnTo>
                    <a:pt x="3136" y="171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3460216" y="6646456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26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5" y="14376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57"/>
                  </a:lnTo>
                  <a:lnTo>
                    <a:pt x="2336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3459577" y="682981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467" y="0"/>
                  </a:moveTo>
                  <a:lnTo>
                    <a:pt x="753" y="1786"/>
                  </a:lnTo>
                  <a:lnTo>
                    <a:pt x="54" y="4948"/>
                  </a:lnTo>
                  <a:lnTo>
                    <a:pt x="0" y="7059"/>
                  </a:lnTo>
                  <a:lnTo>
                    <a:pt x="146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3459544" y="682908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88" y="0"/>
                  </a:moveTo>
                  <a:lnTo>
                    <a:pt x="1675" y="288"/>
                  </a:lnTo>
                  <a:lnTo>
                    <a:pt x="1527" y="659"/>
                  </a:lnTo>
                  <a:lnTo>
                    <a:pt x="31" y="7853"/>
                  </a:lnTo>
                  <a:lnTo>
                    <a:pt x="0" y="9083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3459534" y="6828954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1994" y="0"/>
                  </a:moveTo>
                  <a:lnTo>
                    <a:pt x="1884" y="149"/>
                  </a:lnTo>
                  <a:lnTo>
                    <a:pt x="11" y="9160"/>
                  </a:lnTo>
                  <a:lnTo>
                    <a:pt x="0" y="9594"/>
                  </a:lnTo>
                  <a:lnTo>
                    <a:pt x="199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3459534" y="68286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96" y="0"/>
                  </a:moveTo>
                  <a:lnTo>
                    <a:pt x="1994" y="274"/>
                  </a:lnTo>
                  <a:lnTo>
                    <a:pt x="0" y="9866"/>
                  </a:lnTo>
                  <a:lnTo>
                    <a:pt x="41" y="10365"/>
                  </a:lnTo>
                  <a:lnTo>
                    <a:pt x="219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3459575" y="68285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65" y="0"/>
                  </a:moveTo>
                  <a:lnTo>
                    <a:pt x="2155" y="149"/>
                  </a:lnTo>
                  <a:lnTo>
                    <a:pt x="0" y="10516"/>
                  </a:lnTo>
                  <a:lnTo>
                    <a:pt x="28" y="10757"/>
                  </a:lnTo>
                  <a:lnTo>
                    <a:pt x="226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3459604" y="682825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38" y="0"/>
                  </a:moveTo>
                  <a:lnTo>
                    <a:pt x="2236" y="274"/>
                  </a:lnTo>
                  <a:lnTo>
                    <a:pt x="0" y="11031"/>
                  </a:lnTo>
                  <a:lnTo>
                    <a:pt x="69" y="11395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3459674" y="682810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1" y="0"/>
                  </a:moveTo>
                  <a:lnTo>
                    <a:pt x="2371" y="149"/>
                  </a:lnTo>
                  <a:lnTo>
                    <a:pt x="0" y="11556"/>
                  </a:lnTo>
                  <a:lnTo>
                    <a:pt x="41" y="117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3459709" y="682797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38" y="0"/>
                  </a:moveTo>
                  <a:lnTo>
                    <a:pt x="2428" y="149"/>
                  </a:lnTo>
                  <a:lnTo>
                    <a:pt x="0" y="11832"/>
                  </a:lnTo>
                  <a:lnTo>
                    <a:pt x="41" y="12011"/>
                  </a:lnTo>
                  <a:lnTo>
                    <a:pt x="253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3459751" y="682770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99" y="0"/>
                  </a:moveTo>
                  <a:lnTo>
                    <a:pt x="2497" y="274"/>
                  </a:lnTo>
                  <a:lnTo>
                    <a:pt x="0" y="12285"/>
                  </a:lnTo>
                  <a:lnTo>
                    <a:pt x="76" y="12615"/>
                  </a:lnTo>
                  <a:lnTo>
                    <a:pt x="269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3459827" y="682755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2" y="0"/>
                  </a:moveTo>
                  <a:lnTo>
                    <a:pt x="2622" y="149"/>
                  </a:lnTo>
                  <a:lnTo>
                    <a:pt x="0" y="12765"/>
                  </a:lnTo>
                  <a:lnTo>
                    <a:pt x="41" y="12944"/>
                  </a:lnTo>
                  <a:lnTo>
                    <a:pt x="273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3459862" y="682730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2" y="0"/>
                  </a:moveTo>
                  <a:lnTo>
                    <a:pt x="2679" y="274"/>
                  </a:lnTo>
                  <a:lnTo>
                    <a:pt x="0" y="13165"/>
                  </a:lnTo>
                  <a:lnTo>
                    <a:pt x="76" y="13495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3459946" y="682699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21" y="0"/>
                  </a:moveTo>
                  <a:lnTo>
                    <a:pt x="2819" y="274"/>
                  </a:lnTo>
                  <a:lnTo>
                    <a:pt x="0" y="13835"/>
                  </a:lnTo>
                  <a:lnTo>
                    <a:pt x="76" y="14165"/>
                  </a:lnTo>
                  <a:lnTo>
                    <a:pt x="302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3460023" y="682672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46" y="0"/>
                  </a:moveTo>
                  <a:lnTo>
                    <a:pt x="2944" y="274"/>
                  </a:lnTo>
                  <a:lnTo>
                    <a:pt x="0" y="14438"/>
                  </a:lnTo>
                  <a:lnTo>
                    <a:pt x="76" y="14768"/>
                  </a:lnTo>
                  <a:lnTo>
                    <a:pt x="314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3460099" y="682657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80" y="0"/>
                  </a:moveTo>
                  <a:lnTo>
                    <a:pt x="3070" y="149"/>
                  </a:lnTo>
                  <a:lnTo>
                    <a:pt x="0" y="14919"/>
                  </a:lnTo>
                  <a:lnTo>
                    <a:pt x="41" y="15098"/>
                  </a:lnTo>
                  <a:lnTo>
                    <a:pt x="318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3460134" y="682632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9" y="0"/>
                  </a:moveTo>
                  <a:lnTo>
                    <a:pt x="3127" y="274"/>
                  </a:lnTo>
                  <a:lnTo>
                    <a:pt x="0" y="15318"/>
                  </a:lnTo>
                  <a:lnTo>
                    <a:pt x="76" y="15648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3460212" y="682604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7" y="0"/>
                  </a:moveTo>
                  <a:lnTo>
                    <a:pt x="3255" y="274"/>
                  </a:lnTo>
                  <a:lnTo>
                    <a:pt x="0" y="15935"/>
                  </a:lnTo>
                  <a:lnTo>
                    <a:pt x="76" y="16265"/>
                  </a:lnTo>
                  <a:lnTo>
                    <a:pt x="345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3460293" y="682575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27"/>
                  </a:lnTo>
                  <a:lnTo>
                    <a:pt x="3390" y="279"/>
                  </a:lnTo>
                  <a:lnTo>
                    <a:pt x="0" y="16586"/>
                  </a:lnTo>
                  <a:lnTo>
                    <a:pt x="25" y="16738"/>
                  </a:lnTo>
                  <a:lnTo>
                    <a:pt x="76" y="16916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3460369" y="682558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95" y="0"/>
                  </a:moveTo>
                  <a:lnTo>
                    <a:pt x="3517" y="165"/>
                  </a:lnTo>
                  <a:lnTo>
                    <a:pt x="0" y="17081"/>
                  </a:lnTo>
                  <a:lnTo>
                    <a:pt x="38" y="17259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3460463" y="68254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0" y="0"/>
                  </a:moveTo>
                  <a:lnTo>
                    <a:pt x="3606" y="140"/>
                  </a:lnTo>
                  <a:lnTo>
                    <a:pt x="0" y="17488"/>
                  </a:lnTo>
                  <a:lnTo>
                    <a:pt x="102" y="17693"/>
                  </a:lnTo>
                  <a:lnTo>
                    <a:pt x="378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3460559" y="682523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3460723" y="682515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4" y="0"/>
                  </a:moveTo>
                  <a:lnTo>
                    <a:pt x="0" y="18303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3460762" y="682495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89" y="0"/>
                  </a:moveTo>
                  <a:lnTo>
                    <a:pt x="3924" y="139"/>
                  </a:lnTo>
                  <a:lnTo>
                    <a:pt x="0" y="18605"/>
                  </a:lnTo>
                  <a:lnTo>
                    <a:pt x="165" y="18923"/>
                  </a:lnTo>
                  <a:lnTo>
                    <a:pt x="1854" y="10756"/>
                  </a:lnTo>
                  <a:lnTo>
                    <a:pt x="1892" y="10033"/>
                  </a:lnTo>
                  <a:lnTo>
                    <a:pt x="2247" y="8902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3460930" y="682480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8" y="0"/>
                  </a:moveTo>
                  <a:lnTo>
                    <a:pt x="3934" y="140"/>
                  </a:lnTo>
                  <a:lnTo>
                    <a:pt x="2083" y="9046"/>
                  </a:lnTo>
                  <a:lnTo>
                    <a:pt x="2538" y="7551"/>
                  </a:lnTo>
                  <a:lnTo>
                    <a:pt x="4108" y="0"/>
                  </a:lnTo>
                  <a:close/>
                </a:path>
                <a:path w="4445" h="19684">
                  <a:moveTo>
                    <a:pt x="1697" y="10900"/>
                  </a:moveTo>
                  <a:lnTo>
                    <a:pt x="0" y="19066"/>
                  </a:lnTo>
                  <a:lnTo>
                    <a:pt x="102" y="19271"/>
                  </a:lnTo>
                  <a:lnTo>
                    <a:pt x="1644" y="11853"/>
                  </a:lnTo>
                  <a:lnTo>
                    <a:pt x="1697" y="1090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3461032" y="682473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437" y="7625"/>
                  </a:lnTo>
                  <a:lnTo>
                    <a:pt x="2588" y="7130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542" y="11931"/>
                  </a:moveTo>
                  <a:lnTo>
                    <a:pt x="0" y="19348"/>
                  </a:lnTo>
                  <a:lnTo>
                    <a:pt x="1515" y="12436"/>
                  </a:lnTo>
                  <a:lnTo>
                    <a:pt x="1542" y="1193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3461089" y="68246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41" y="0"/>
                  </a:moveTo>
                  <a:lnTo>
                    <a:pt x="2583" y="7114"/>
                  </a:lnTo>
                  <a:lnTo>
                    <a:pt x="2709" y="6889"/>
                  </a:lnTo>
                  <a:lnTo>
                    <a:pt x="4141" y="0"/>
                  </a:lnTo>
                  <a:close/>
                </a:path>
                <a:path w="4445" h="19684">
                  <a:moveTo>
                    <a:pt x="1459" y="12521"/>
                  </a:moveTo>
                  <a:lnTo>
                    <a:pt x="0" y="19542"/>
                  </a:lnTo>
                  <a:lnTo>
                    <a:pt x="1492" y="12744"/>
                  </a:lnTo>
                  <a:lnTo>
                    <a:pt x="1459" y="1252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3461136" y="68245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2" y="6989"/>
                  </a:lnTo>
                  <a:lnTo>
                    <a:pt x="2768" y="6764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0" y="12772"/>
                  </a:moveTo>
                  <a:lnTo>
                    <a:pt x="0" y="19700"/>
                  </a:lnTo>
                  <a:lnTo>
                    <a:pt x="1472" y="12994"/>
                  </a:lnTo>
                  <a:lnTo>
                    <a:pt x="1440" y="1277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3461191" y="682451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3" y="0"/>
                  </a:moveTo>
                  <a:lnTo>
                    <a:pt x="2712" y="6840"/>
                  </a:lnTo>
                  <a:lnTo>
                    <a:pt x="2838" y="6615"/>
                  </a:lnTo>
                  <a:lnTo>
                    <a:pt x="4213" y="0"/>
                  </a:lnTo>
                  <a:close/>
                </a:path>
                <a:path w="4445" h="20320">
                  <a:moveTo>
                    <a:pt x="1417" y="13071"/>
                  </a:moveTo>
                  <a:lnTo>
                    <a:pt x="0" y="19889"/>
                  </a:lnTo>
                  <a:lnTo>
                    <a:pt x="1449" y="13293"/>
                  </a:lnTo>
                  <a:lnTo>
                    <a:pt x="1417" y="130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3461238" y="682444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1" y="6715"/>
                  </a:lnTo>
                  <a:lnTo>
                    <a:pt x="2897" y="6490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8" y="13322"/>
                  </a:moveTo>
                  <a:lnTo>
                    <a:pt x="0" y="20047"/>
                  </a:lnTo>
                  <a:lnTo>
                    <a:pt x="1430" y="13544"/>
                  </a:lnTo>
                  <a:lnTo>
                    <a:pt x="1398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3461294" y="682437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5" y="0"/>
                  </a:moveTo>
                  <a:lnTo>
                    <a:pt x="2841" y="6567"/>
                  </a:lnTo>
                  <a:lnTo>
                    <a:pt x="2967" y="6342"/>
                  </a:lnTo>
                  <a:lnTo>
                    <a:pt x="4285" y="0"/>
                  </a:lnTo>
                  <a:close/>
                </a:path>
                <a:path w="4445" h="20954">
                  <a:moveTo>
                    <a:pt x="1375" y="13619"/>
                  </a:moveTo>
                  <a:lnTo>
                    <a:pt x="0" y="20234"/>
                  </a:lnTo>
                  <a:lnTo>
                    <a:pt x="1407" y="13842"/>
                  </a:lnTo>
                  <a:lnTo>
                    <a:pt x="1375" y="1361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3461340" y="682430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2900" y="6442"/>
                  </a:lnTo>
                  <a:lnTo>
                    <a:pt x="3025" y="6217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355" y="13870"/>
                  </a:moveTo>
                  <a:lnTo>
                    <a:pt x="0" y="20392"/>
                  </a:lnTo>
                  <a:lnTo>
                    <a:pt x="1388" y="14092"/>
                  </a:lnTo>
                  <a:lnTo>
                    <a:pt x="1355" y="138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3461396" y="682427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70" y="6247"/>
                  </a:lnTo>
                  <a:lnTo>
                    <a:pt x="3096" y="6021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2" y="14123"/>
                  </a:moveTo>
                  <a:lnTo>
                    <a:pt x="0" y="20534"/>
                  </a:lnTo>
                  <a:lnTo>
                    <a:pt x="1365" y="14345"/>
                  </a:lnTo>
                  <a:lnTo>
                    <a:pt x="1332" y="1412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3461444" y="682426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1" y="6067"/>
                  </a:lnTo>
                  <a:lnTo>
                    <a:pt x="3141" y="5919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12" y="14334"/>
                  </a:moveTo>
                  <a:lnTo>
                    <a:pt x="0" y="20649"/>
                  </a:lnTo>
                  <a:lnTo>
                    <a:pt x="1345" y="14556"/>
                  </a:lnTo>
                  <a:lnTo>
                    <a:pt x="1312" y="1433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3461508" y="6824227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4"/>
                  </a:lnTo>
                  <a:lnTo>
                    <a:pt x="3253" y="5806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0"/>
                  </a:moveTo>
                  <a:lnTo>
                    <a:pt x="0" y="20759"/>
                  </a:lnTo>
                  <a:lnTo>
                    <a:pt x="1342" y="14999"/>
                  </a:lnTo>
                  <a:lnTo>
                    <a:pt x="1282" y="1459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3461630" y="682419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1" y="5841"/>
                  </a:lnTo>
                  <a:lnTo>
                    <a:pt x="3307" y="5693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4"/>
                  </a:moveTo>
                  <a:lnTo>
                    <a:pt x="0" y="20904"/>
                  </a:lnTo>
                  <a:lnTo>
                    <a:pt x="1280" y="15443"/>
                  </a:lnTo>
                  <a:lnTo>
                    <a:pt x="1220" y="1503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3461752" y="68241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8" y="15462"/>
                  </a:moveTo>
                  <a:lnTo>
                    <a:pt x="0" y="21032"/>
                  </a:lnTo>
                  <a:lnTo>
                    <a:pt x="1202" y="15626"/>
                  </a:lnTo>
                  <a:lnTo>
                    <a:pt x="1158" y="1546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3461821" y="682415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8" y="0"/>
                  </a:moveTo>
                  <a:lnTo>
                    <a:pt x="3215" y="5649"/>
                  </a:lnTo>
                  <a:lnTo>
                    <a:pt x="4468" y="0"/>
                  </a:lnTo>
                  <a:close/>
                </a:path>
                <a:path w="5079" h="21590">
                  <a:moveTo>
                    <a:pt x="1135" y="15650"/>
                  </a:moveTo>
                  <a:lnTo>
                    <a:pt x="0" y="21114"/>
                  </a:lnTo>
                  <a:lnTo>
                    <a:pt x="1187" y="15783"/>
                  </a:lnTo>
                  <a:lnTo>
                    <a:pt x="1135" y="156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3461876" y="68241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9" y="5597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23" y="15778"/>
                  </a:moveTo>
                  <a:lnTo>
                    <a:pt x="0" y="21180"/>
                  </a:lnTo>
                  <a:lnTo>
                    <a:pt x="1174" y="15911"/>
                  </a:lnTo>
                  <a:lnTo>
                    <a:pt x="1123" y="1577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3461943" y="682411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8" y="5536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7" y="15929"/>
                  </a:moveTo>
                  <a:lnTo>
                    <a:pt x="0" y="21259"/>
                  </a:lnTo>
                  <a:lnTo>
                    <a:pt x="1159" y="16062"/>
                  </a:lnTo>
                  <a:lnTo>
                    <a:pt x="1107" y="1592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3461998" y="68241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3" y="5485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5" y="16057"/>
                  </a:moveTo>
                  <a:lnTo>
                    <a:pt x="0" y="21325"/>
                  </a:lnTo>
                  <a:lnTo>
                    <a:pt x="1146" y="16190"/>
                  </a:lnTo>
                  <a:lnTo>
                    <a:pt x="1095" y="1605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3462065" y="682408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3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0"/>
                  </a:moveTo>
                  <a:lnTo>
                    <a:pt x="0" y="21404"/>
                  </a:lnTo>
                  <a:lnTo>
                    <a:pt x="1131" y="16343"/>
                  </a:lnTo>
                  <a:lnTo>
                    <a:pt x="1079" y="1621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3462131" y="682406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5" y="0"/>
                  </a:moveTo>
                  <a:lnTo>
                    <a:pt x="3351" y="5362"/>
                  </a:lnTo>
                  <a:lnTo>
                    <a:pt x="4545" y="0"/>
                  </a:lnTo>
                  <a:close/>
                </a:path>
                <a:path w="5079" h="21590">
                  <a:moveTo>
                    <a:pt x="1064" y="16361"/>
                  </a:moveTo>
                  <a:lnTo>
                    <a:pt x="0" y="21482"/>
                  </a:lnTo>
                  <a:lnTo>
                    <a:pt x="1115" y="16494"/>
                  </a:lnTo>
                  <a:lnTo>
                    <a:pt x="1064" y="1636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3462189" y="68240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6" y="5308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51" y="16494"/>
                  </a:moveTo>
                  <a:lnTo>
                    <a:pt x="0" y="21551"/>
                  </a:lnTo>
                  <a:lnTo>
                    <a:pt x="1102" y="16627"/>
                  </a:lnTo>
                  <a:lnTo>
                    <a:pt x="1051" y="16494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3462256" y="68240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6" y="5247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36" y="16646"/>
                  </a:moveTo>
                  <a:lnTo>
                    <a:pt x="0" y="21630"/>
                  </a:lnTo>
                  <a:lnTo>
                    <a:pt x="1087" y="16780"/>
                  </a:lnTo>
                  <a:lnTo>
                    <a:pt x="1036" y="16646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3462311" y="68240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0" y="5195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3" y="16774"/>
                  </a:moveTo>
                  <a:lnTo>
                    <a:pt x="0" y="21696"/>
                  </a:lnTo>
                  <a:lnTo>
                    <a:pt x="1074" y="16907"/>
                  </a:lnTo>
                  <a:lnTo>
                    <a:pt x="1023" y="1677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3462378" y="68239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9" y="5134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07" y="16926"/>
                  </a:moveTo>
                  <a:lnTo>
                    <a:pt x="0" y="21774"/>
                  </a:lnTo>
                  <a:lnTo>
                    <a:pt x="1059" y="17059"/>
                  </a:lnTo>
                  <a:lnTo>
                    <a:pt x="1007" y="169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3462434" y="682397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4" y="5082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5" y="17054"/>
                  </a:moveTo>
                  <a:lnTo>
                    <a:pt x="0" y="21841"/>
                  </a:lnTo>
                  <a:lnTo>
                    <a:pt x="1046" y="17187"/>
                  </a:lnTo>
                  <a:lnTo>
                    <a:pt x="995" y="1705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3462500" y="68239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7"/>
                  </a:lnTo>
                  <a:lnTo>
                    <a:pt x="3688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2"/>
                  </a:moveTo>
                  <a:lnTo>
                    <a:pt x="0" y="21936"/>
                  </a:lnTo>
                  <a:lnTo>
                    <a:pt x="1093" y="17374"/>
                  </a:lnTo>
                  <a:lnTo>
                    <a:pt x="979" y="172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3462624" y="6823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7" y="4922"/>
                  </a:lnTo>
                  <a:lnTo>
                    <a:pt x="3743" y="4774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1" y="17412"/>
                  </a:moveTo>
                  <a:lnTo>
                    <a:pt x="0" y="22083"/>
                  </a:lnTo>
                  <a:lnTo>
                    <a:pt x="1087" y="17548"/>
                  </a:lnTo>
                  <a:lnTo>
                    <a:pt x="971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3462744" y="68238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05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15"/>
                  </a:lnTo>
                  <a:lnTo>
                    <a:pt x="1143" y="17805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3462935" y="68238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694" y="4663"/>
                  </a:lnTo>
                  <a:lnTo>
                    <a:pt x="4743" y="0"/>
                  </a:lnTo>
                  <a:close/>
                </a:path>
                <a:path w="5079" h="22859">
                  <a:moveTo>
                    <a:pt x="956" y="17833"/>
                  </a:moveTo>
                  <a:lnTo>
                    <a:pt x="0" y="22435"/>
                  </a:lnTo>
                  <a:lnTo>
                    <a:pt x="1020" y="1790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3462993" y="6823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5" y="4630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4" y="17914"/>
                  </a:moveTo>
                  <a:lnTo>
                    <a:pt x="0" y="22504"/>
                  </a:lnTo>
                  <a:lnTo>
                    <a:pt x="1017" y="1798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3463059" y="68237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40" y="4593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1" y="18008"/>
                  </a:moveTo>
                  <a:lnTo>
                    <a:pt x="0" y="22583"/>
                  </a:lnTo>
                  <a:lnTo>
                    <a:pt x="1014" y="1808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3463126" y="68237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3764" y="4556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948" y="18102"/>
                  </a:moveTo>
                  <a:lnTo>
                    <a:pt x="0" y="22662"/>
                  </a:lnTo>
                  <a:lnTo>
                    <a:pt x="1011" y="1817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3463182" y="68237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4" y="4527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5" y="18182"/>
                  </a:moveTo>
                  <a:lnTo>
                    <a:pt x="0" y="22730"/>
                  </a:lnTo>
                  <a:lnTo>
                    <a:pt x="1008" y="1825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3463248" y="6823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1" y="0"/>
                  </a:moveTo>
                  <a:lnTo>
                    <a:pt x="4738" y="38"/>
                  </a:lnTo>
                  <a:lnTo>
                    <a:pt x="3808" y="4509"/>
                  </a:lnTo>
                  <a:lnTo>
                    <a:pt x="3969" y="4432"/>
                  </a:lnTo>
                  <a:lnTo>
                    <a:pt x="4891" y="0"/>
                  </a:lnTo>
                  <a:close/>
                </a:path>
                <a:path w="5079" h="23495">
                  <a:moveTo>
                    <a:pt x="942" y="18295"/>
                  </a:moveTo>
                  <a:lnTo>
                    <a:pt x="0" y="22828"/>
                  </a:lnTo>
                  <a:lnTo>
                    <a:pt x="1058" y="18432"/>
                  </a:lnTo>
                  <a:lnTo>
                    <a:pt x="942" y="1829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3463370" y="68237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7" y="4453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6" y="18453"/>
                  </a:moveTo>
                  <a:lnTo>
                    <a:pt x="0" y="22959"/>
                  </a:lnTo>
                  <a:lnTo>
                    <a:pt x="1000" y="18527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3463428" y="68236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3" y="4446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4" y="18536"/>
                  </a:moveTo>
                  <a:lnTo>
                    <a:pt x="0" y="23029"/>
                  </a:lnTo>
                  <a:lnTo>
                    <a:pt x="997" y="186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3463495" y="68236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1" y="4439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31" y="18632"/>
                  </a:moveTo>
                  <a:lnTo>
                    <a:pt x="0" y="23110"/>
                  </a:lnTo>
                  <a:lnTo>
                    <a:pt x="994" y="1870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3463550" y="68236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6" y="4433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8" y="18712"/>
                  </a:moveTo>
                  <a:lnTo>
                    <a:pt x="0" y="23178"/>
                  </a:lnTo>
                  <a:lnTo>
                    <a:pt x="991" y="1878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3463617" y="68236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6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5" y="18807"/>
                  </a:moveTo>
                  <a:lnTo>
                    <a:pt x="0" y="23258"/>
                  </a:lnTo>
                  <a:lnTo>
                    <a:pt x="988" y="188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3463683" y="68235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5000" y="0"/>
                  </a:moveTo>
                  <a:lnTo>
                    <a:pt x="4847" y="38"/>
                  </a:lnTo>
                  <a:lnTo>
                    <a:pt x="3933" y="4436"/>
                  </a:lnTo>
                  <a:lnTo>
                    <a:pt x="4089" y="4384"/>
                  </a:lnTo>
                  <a:lnTo>
                    <a:pt x="5000" y="0"/>
                  </a:lnTo>
                  <a:close/>
                </a:path>
                <a:path w="5079" h="23495">
                  <a:moveTo>
                    <a:pt x="922" y="18920"/>
                  </a:moveTo>
                  <a:lnTo>
                    <a:pt x="0" y="23357"/>
                  </a:lnTo>
                  <a:lnTo>
                    <a:pt x="1038" y="19057"/>
                  </a:lnTo>
                  <a:lnTo>
                    <a:pt x="922" y="1892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3463808" y="68235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3967" y="4405"/>
                  </a:lnTo>
                  <a:lnTo>
                    <a:pt x="4962" y="0"/>
                  </a:lnTo>
                  <a:close/>
                </a:path>
                <a:path w="5079" h="24129">
                  <a:moveTo>
                    <a:pt x="916" y="19081"/>
                  </a:moveTo>
                  <a:lnTo>
                    <a:pt x="0" y="23490"/>
                  </a:lnTo>
                  <a:lnTo>
                    <a:pt x="980" y="1915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3463863" y="68235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3" y="4399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4" y="19161"/>
                  </a:moveTo>
                  <a:lnTo>
                    <a:pt x="0" y="23558"/>
                  </a:lnTo>
                  <a:lnTo>
                    <a:pt x="977" y="1923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3463930" y="68235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001" y="4392"/>
                  </a:lnTo>
                  <a:lnTo>
                    <a:pt x="4993" y="0"/>
                  </a:lnTo>
                  <a:close/>
                </a:path>
                <a:path w="5079" h="24129">
                  <a:moveTo>
                    <a:pt x="911" y="19256"/>
                  </a:moveTo>
                  <a:lnTo>
                    <a:pt x="0" y="23638"/>
                  </a:lnTo>
                  <a:lnTo>
                    <a:pt x="974" y="1933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3463986" y="68235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7" y="0"/>
                  </a:moveTo>
                  <a:lnTo>
                    <a:pt x="4016" y="4386"/>
                  </a:lnTo>
                  <a:lnTo>
                    <a:pt x="5007" y="0"/>
                  </a:lnTo>
                  <a:close/>
                </a:path>
                <a:path w="5079" h="24129">
                  <a:moveTo>
                    <a:pt x="908" y="19337"/>
                  </a:moveTo>
                  <a:lnTo>
                    <a:pt x="0" y="23706"/>
                  </a:lnTo>
                  <a:lnTo>
                    <a:pt x="971" y="194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3464052" y="68234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4" y="4379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5" y="19432"/>
                  </a:moveTo>
                  <a:lnTo>
                    <a:pt x="0" y="23787"/>
                  </a:lnTo>
                  <a:lnTo>
                    <a:pt x="968" y="195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3464108" y="68234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2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2" y="19512"/>
                  </a:moveTo>
                  <a:lnTo>
                    <a:pt x="0" y="23854"/>
                  </a:lnTo>
                  <a:lnTo>
                    <a:pt x="966" y="19586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3464174" y="6823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5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9" y="19607"/>
                  </a:moveTo>
                  <a:lnTo>
                    <a:pt x="0" y="23935"/>
                  </a:lnTo>
                  <a:lnTo>
                    <a:pt x="963" y="1968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3464243" y="68234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2" y="0"/>
                  </a:moveTo>
                  <a:lnTo>
                    <a:pt x="4087" y="4358"/>
                  </a:lnTo>
                  <a:lnTo>
                    <a:pt x="5072" y="0"/>
                  </a:lnTo>
                  <a:close/>
                </a:path>
                <a:path w="5079" h="24129">
                  <a:moveTo>
                    <a:pt x="896" y="19706"/>
                  </a:moveTo>
                  <a:lnTo>
                    <a:pt x="0" y="24018"/>
                  </a:lnTo>
                  <a:lnTo>
                    <a:pt x="959" y="197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3464299" y="68234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6" y="0"/>
                  </a:moveTo>
                  <a:lnTo>
                    <a:pt x="4102" y="4352"/>
                  </a:lnTo>
                  <a:lnTo>
                    <a:pt x="5086" y="0"/>
                  </a:lnTo>
                  <a:close/>
                </a:path>
                <a:path w="5714" h="24765">
                  <a:moveTo>
                    <a:pt x="894" y="19786"/>
                  </a:moveTo>
                  <a:lnTo>
                    <a:pt x="0" y="24086"/>
                  </a:lnTo>
                  <a:lnTo>
                    <a:pt x="958" y="1985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3464365" y="68233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3" y="0"/>
                  </a:moveTo>
                  <a:lnTo>
                    <a:pt x="5020" y="38"/>
                  </a:lnTo>
                  <a:lnTo>
                    <a:pt x="4121" y="4362"/>
                  </a:lnTo>
                  <a:lnTo>
                    <a:pt x="4273" y="4328"/>
                  </a:lnTo>
                  <a:lnTo>
                    <a:pt x="5173" y="0"/>
                  </a:lnTo>
                  <a:close/>
                </a:path>
                <a:path w="5714" h="24765">
                  <a:moveTo>
                    <a:pt x="892" y="19894"/>
                  </a:moveTo>
                  <a:lnTo>
                    <a:pt x="0" y="24185"/>
                  </a:lnTo>
                  <a:lnTo>
                    <a:pt x="1020" y="19974"/>
                  </a:lnTo>
                  <a:lnTo>
                    <a:pt x="892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3464487" y="68233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3" y="0"/>
                  </a:moveTo>
                  <a:lnTo>
                    <a:pt x="5050" y="38"/>
                  </a:lnTo>
                  <a:lnTo>
                    <a:pt x="4150" y="4367"/>
                  </a:lnTo>
                  <a:lnTo>
                    <a:pt x="4296" y="4364"/>
                  </a:lnTo>
                  <a:lnTo>
                    <a:pt x="5203" y="0"/>
                  </a:lnTo>
                  <a:close/>
                </a:path>
                <a:path w="5714" h="24765">
                  <a:moveTo>
                    <a:pt x="898" y="20013"/>
                  </a:moveTo>
                  <a:lnTo>
                    <a:pt x="0" y="24333"/>
                  </a:lnTo>
                  <a:lnTo>
                    <a:pt x="1026" y="20093"/>
                  </a:lnTo>
                  <a:lnTo>
                    <a:pt x="898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3464614" y="68233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72" y="4386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1" y="20117"/>
                  </a:moveTo>
                  <a:lnTo>
                    <a:pt x="0" y="24454"/>
                  </a:lnTo>
                  <a:lnTo>
                    <a:pt x="971" y="20160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3464674" y="68232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81"/>
                  </a:moveTo>
                  <a:lnTo>
                    <a:pt x="889" y="20193"/>
                  </a:lnTo>
                  <a:lnTo>
                    <a:pt x="0" y="24511"/>
                  </a:lnTo>
                  <a:lnTo>
                    <a:pt x="139" y="24574"/>
                  </a:lnTo>
                  <a:lnTo>
                    <a:pt x="1028" y="20281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78" y="4419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3464821" y="682324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2" y="0"/>
                  </a:moveTo>
                  <a:lnTo>
                    <a:pt x="4189" y="4441"/>
                  </a:lnTo>
                  <a:lnTo>
                    <a:pt x="5192" y="0"/>
                  </a:lnTo>
                  <a:close/>
                </a:path>
                <a:path w="5714" h="24765">
                  <a:moveTo>
                    <a:pt x="892" y="20301"/>
                  </a:moveTo>
                  <a:lnTo>
                    <a:pt x="0" y="24595"/>
                  </a:lnTo>
                  <a:lnTo>
                    <a:pt x="962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3464882" y="68232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90" y="20355"/>
                  </a:moveTo>
                  <a:lnTo>
                    <a:pt x="0" y="24636"/>
                  </a:lnTo>
                  <a:lnTo>
                    <a:pt x="959" y="2039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3464955" y="68232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201" y="4456"/>
                  </a:lnTo>
                  <a:lnTo>
                    <a:pt x="5204" y="11"/>
                  </a:lnTo>
                  <a:close/>
                </a:path>
                <a:path w="5714" h="24765">
                  <a:moveTo>
                    <a:pt x="886" y="20399"/>
                  </a:moveTo>
                  <a:lnTo>
                    <a:pt x="0" y="24665"/>
                  </a:lnTo>
                  <a:lnTo>
                    <a:pt x="956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3465004" y="68232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523"/>
                  </a:moveTo>
                  <a:lnTo>
                    <a:pt x="889" y="20434"/>
                  </a:lnTo>
                  <a:lnTo>
                    <a:pt x="0" y="24688"/>
                  </a:lnTo>
                  <a:lnTo>
                    <a:pt x="152" y="24739"/>
                  </a:lnTo>
                  <a:lnTo>
                    <a:pt x="1028" y="20523"/>
                  </a:lnTo>
                  <a:close/>
                </a:path>
                <a:path w="5714" h="24765">
                  <a:moveTo>
                    <a:pt x="5207" y="25"/>
                  </a:moveTo>
                  <a:lnTo>
                    <a:pt x="4216" y="4457"/>
                  </a:lnTo>
                  <a:lnTo>
                    <a:pt x="5207" y="25"/>
                  </a:lnTo>
                  <a:close/>
                </a:path>
                <a:path w="5714" h="24765">
                  <a:moveTo>
                    <a:pt x="5283" y="38"/>
                  </a:moveTo>
                  <a:lnTo>
                    <a:pt x="4292" y="4457"/>
                  </a:lnTo>
                  <a:lnTo>
                    <a:pt x="5283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3465153" y="68232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10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8" y="20474"/>
                  </a:moveTo>
                  <a:lnTo>
                    <a:pt x="0" y="24699"/>
                  </a:lnTo>
                  <a:lnTo>
                    <a:pt x="948" y="2051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3465226" y="682329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92"/>
                  </a:moveTo>
                  <a:lnTo>
                    <a:pt x="4222" y="4400"/>
                  </a:lnTo>
                  <a:lnTo>
                    <a:pt x="4365" y="4408"/>
                  </a:lnTo>
                  <a:close/>
                </a:path>
                <a:path w="5714" h="24765">
                  <a:moveTo>
                    <a:pt x="5137" y="0"/>
                  </a:moveTo>
                  <a:lnTo>
                    <a:pt x="4223" y="4392"/>
                  </a:lnTo>
                  <a:lnTo>
                    <a:pt x="4368" y="4392"/>
                  </a:lnTo>
                  <a:lnTo>
                    <a:pt x="5274" y="33"/>
                  </a:lnTo>
                  <a:lnTo>
                    <a:pt x="5137" y="0"/>
                  </a:lnTo>
                  <a:close/>
                </a:path>
                <a:path w="5714" h="24765">
                  <a:moveTo>
                    <a:pt x="875" y="20499"/>
                  </a:moveTo>
                  <a:lnTo>
                    <a:pt x="0" y="24709"/>
                  </a:lnTo>
                  <a:lnTo>
                    <a:pt x="134" y="24761"/>
                  </a:lnTo>
                  <a:lnTo>
                    <a:pt x="1003" y="20580"/>
                  </a:lnTo>
                  <a:lnTo>
                    <a:pt x="875" y="20499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3465360" y="68233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8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9" y="20546"/>
                  </a:moveTo>
                  <a:lnTo>
                    <a:pt x="0" y="24728"/>
                  </a:lnTo>
                  <a:lnTo>
                    <a:pt x="944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3465433" y="682334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3" y="0"/>
                  </a:moveTo>
                  <a:lnTo>
                    <a:pt x="4236" y="4360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3" y="0"/>
                  </a:lnTo>
                  <a:close/>
                </a:path>
                <a:path w="5714" h="25400">
                  <a:moveTo>
                    <a:pt x="871" y="20547"/>
                  </a:moveTo>
                  <a:lnTo>
                    <a:pt x="0" y="24738"/>
                  </a:lnTo>
                  <a:lnTo>
                    <a:pt x="134" y="24790"/>
                  </a:lnTo>
                  <a:lnTo>
                    <a:pt x="1009" y="20579"/>
                  </a:lnTo>
                  <a:lnTo>
                    <a:pt x="871" y="2054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3465569" y="682337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1" y="4305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5" y="20545"/>
                  </a:moveTo>
                  <a:lnTo>
                    <a:pt x="0" y="24757"/>
                  </a:lnTo>
                  <a:lnTo>
                    <a:pt x="950" y="2056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3465630" y="682339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90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4"/>
                  </a:moveTo>
                  <a:lnTo>
                    <a:pt x="0" y="24765"/>
                  </a:lnTo>
                  <a:lnTo>
                    <a:pt x="952" y="2056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3465703" y="682341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71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3"/>
                  </a:moveTo>
                  <a:lnTo>
                    <a:pt x="0" y="24775"/>
                  </a:lnTo>
                  <a:lnTo>
                    <a:pt x="955" y="20560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3465764" y="68234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6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2"/>
                  </a:moveTo>
                  <a:lnTo>
                    <a:pt x="0" y="24784"/>
                  </a:lnTo>
                  <a:lnTo>
                    <a:pt x="957" y="2055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3465837" y="68234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7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41"/>
                  </a:moveTo>
                  <a:lnTo>
                    <a:pt x="0" y="24794"/>
                  </a:lnTo>
                  <a:lnTo>
                    <a:pt x="959" y="2055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3465910" y="68234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9" y="4219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9"/>
                  </a:moveTo>
                  <a:lnTo>
                    <a:pt x="0" y="24804"/>
                  </a:lnTo>
                  <a:lnTo>
                    <a:pt x="961" y="2055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3465974" y="68234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3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8" y="20538"/>
                  </a:moveTo>
                  <a:lnTo>
                    <a:pt x="0" y="24813"/>
                  </a:lnTo>
                  <a:lnTo>
                    <a:pt x="963" y="2055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3466047" y="682350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9"/>
                  </a:lnTo>
                  <a:lnTo>
                    <a:pt x="4407" y="4319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1" y="20537"/>
                  </a:moveTo>
                  <a:lnTo>
                    <a:pt x="0" y="24823"/>
                  </a:lnTo>
                  <a:lnTo>
                    <a:pt x="134" y="24876"/>
                  </a:lnTo>
                  <a:lnTo>
                    <a:pt x="1029" y="20569"/>
                  </a:lnTo>
                  <a:lnTo>
                    <a:pt x="891" y="2053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3466181" y="682353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1" y="4150"/>
                  </a:lnTo>
                  <a:lnTo>
                    <a:pt x="4349" y="4301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5"/>
                  </a:moveTo>
                  <a:lnTo>
                    <a:pt x="0" y="24842"/>
                  </a:lnTo>
                  <a:lnTo>
                    <a:pt x="970" y="2055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3466242" y="68235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5"/>
                  </a:lnTo>
                  <a:lnTo>
                    <a:pt x="4351" y="4299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7" y="20534"/>
                  </a:moveTo>
                  <a:lnTo>
                    <a:pt x="0" y="24850"/>
                  </a:lnTo>
                  <a:lnTo>
                    <a:pt x="972" y="2055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3466315" y="682356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6"/>
                  </a:lnTo>
                  <a:lnTo>
                    <a:pt x="4353" y="4297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899" y="20532"/>
                  </a:moveTo>
                  <a:lnTo>
                    <a:pt x="0" y="24860"/>
                  </a:lnTo>
                  <a:lnTo>
                    <a:pt x="975" y="2054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3466378" y="682358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5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1" y="20531"/>
                  </a:moveTo>
                  <a:lnTo>
                    <a:pt x="0" y="24869"/>
                  </a:lnTo>
                  <a:lnTo>
                    <a:pt x="977" y="2054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3466451" y="682360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8" y="4293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4" y="20530"/>
                  </a:moveTo>
                  <a:lnTo>
                    <a:pt x="0" y="24879"/>
                  </a:lnTo>
                  <a:lnTo>
                    <a:pt x="979" y="2054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3466530" y="68236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3" y="4063"/>
                  </a:lnTo>
                  <a:lnTo>
                    <a:pt x="4355" y="4291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9"/>
                  </a:moveTo>
                  <a:lnTo>
                    <a:pt x="0" y="24861"/>
                  </a:lnTo>
                  <a:lnTo>
                    <a:pt x="976" y="2054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3466597" y="682363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8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6" y="20528"/>
                  </a:moveTo>
                  <a:lnTo>
                    <a:pt x="0" y="24841"/>
                  </a:lnTo>
                  <a:lnTo>
                    <a:pt x="972" y="2054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3466677" y="68236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30"/>
                  </a:lnTo>
                  <a:lnTo>
                    <a:pt x="4346" y="4287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6"/>
                  </a:moveTo>
                  <a:lnTo>
                    <a:pt x="0" y="24817"/>
                  </a:lnTo>
                  <a:lnTo>
                    <a:pt x="967" y="2054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3466744" y="682367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4"/>
                  </a:lnTo>
                  <a:lnTo>
                    <a:pt x="4343" y="4286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5"/>
                  </a:moveTo>
                  <a:lnTo>
                    <a:pt x="0" y="24797"/>
                  </a:lnTo>
                  <a:lnTo>
                    <a:pt x="963" y="20543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3466827" y="682368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3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3" y="20524"/>
                  </a:moveTo>
                  <a:lnTo>
                    <a:pt x="0" y="24772"/>
                  </a:lnTo>
                  <a:lnTo>
                    <a:pt x="958" y="205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3466894" y="68237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4" y="4282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79" y="20523"/>
                  </a:moveTo>
                  <a:lnTo>
                    <a:pt x="0" y="24752"/>
                  </a:lnTo>
                  <a:lnTo>
                    <a:pt x="954" y="2054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3466974" y="682372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1"/>
                  </a:lnTo>
                  <a:lnTo>
                    <a:pt x="4330" y="4279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4" y="20522"/>
                  </a:moveTo>
                  <a:lnTo>
                    <a:pt x="0" y="24728"/>
                  </a:lnTo>
                  <a:lnTo>
                    <a:pt x="949" y="2053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3467041" y="682373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6"/>
                  </a:lnTo>
                  <a:lnTo>
                    <a:pt x="4326" y="4278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0" y="20521"/>
                  </a:moveTo>
                  <a:lnTo>
                    <a:pt x="0" y="24708"/>
                  </a:lnTo>
                  <a:lnTo>
                    <a:pt x="945" y="2053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3467121" y="682375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0" y="4283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5" y="20519"/>
                  </a:moveTo>
                  <a:lnTo>
                    <a:pt x="0" y="24684"/>
                  </a:lnTo>
                  <a:lnTo>
                    <a:pt x="941" y="2053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3467201" y="68237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314" y="3909"/>
                  </a:lnTo>
                  <a:lnTo>
                    <a:pt x="4310" y="4304"/>
                  </a:lnTo>
                  <a:lnTo>
                    <a:pt x="5198" y="33"/>
                  </a:lnTo>
                  <a:close/>
                </a:path>
                <a:path w="5714" h="24765">
                  <a:moveTo>
                    <a:pt x="861" y="20518"/>
                  </a:moveTo>
                  <a:lnTo>
                    <a:pt x="0" y="24660"/>
                  </a:lnTo>
                  <a:lnTo>
                    <a:pt x="936" y="2053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3467268" y="68238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3"/>
                  </a:lnTo>
                  <a:lnTo>
                    <a:pt x="4302" y="4312"/>
                  </a:lnTo>
                  <a:lnTo>
                    <a:pt x="5188" y="53"/>
                  </a:lnTo>
                  <a:close/>
                </a:path>
                <a:path w="5714" h="24765">
                  <a:moveTo>
                    <a:pt x="857" y="20507"/>
                  </a:moveTo>
                  <a:lnTo>
                    <a:pt x="0" y="24630"/>
                  </a:lnTo>
                  <a:lnTo>
                    <a:pt x="932" y="20524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3467351" y="682385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7" y="0"/>
                  </a:moveTo>
                  <a:lnTo>
                    <a:pt x="4312" y="3828"/>
                  </a:lnTo>
                  <a:lnTo>
                    <a:pt x="4293" y="4298"/>
                  </a:lnTo>
                  <a:lnTo>
                    <a:pt x="5175" y="53"/>
                  </a:lnTo>
                  <a:close/>
                </a:path>
                <a:path w="5714" h="24765">
                  <a:moveTo>
                    <a:pt x="852" y="20470"/>
                  </a:moveTo>
                  <a:lnTo>
                    <a:pt x="0" y="24569"/>
                  </a:lnTo>
                  <a:lnTo>
                    <a:pt x="927" y="20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3467418" y="682390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7" y="0"/>
                  </a:moveTo>
                  <a:lnTo>
                    <a:pt x="4311" y="3783"/>
                  </a:lnTo>
                  <a:lnTo>
                    <a:pt x="4285" y="4286"/>
                  </a:lnTo>
                  <a:lnTo>
                    <a:pt x="5165" y="53"/>
                  </a:lnTo>
                  <a:close/>
                </a:path>
                <a:path w="5714" h="24765">
                  <a:moveTo>
                    <a:pt x="848" y="20439"/>
                  </a:moveTo>
                  <a:lnTo>
                    <a:pt x="0" y="24519"/>
                  </a:lnTo>
                  <a:lnTo>
                    <a:pt x="923" y="2045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3467498" y="68239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29"/>
                  </a:lnTo>
                  <a:lnTo>
                    <a:pt x="4275" y="4271"/>
                  </a:lnTo>
                  <a:lnTo>
                    <a:pt x="5152" y="53"/>
                  </a:lnTo>
                  <a:close/>
                </a:path>
                <a:path w="5714" h="24765">
                  <a:moveTo>
                    <a:pt x="843" y="20402"/>
                  </a:moveTo>
                  <a:lnTo>
                    <a:pt x="0" y="24460"/>
                  </a:lnTo>
                  <a:lnTo>
                    <a:pt x="918" y="2041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3467565" y="68240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4" y="0"/>
                  </a:moveTo>
                  <a:lnTo>
                    <a:pt x="4308" y="3684"/>
                  </a:lnTo>
                  <a:lnTo>
                    <a:pt x="4268" y="4259"/>
                  </a:lnTo>
                  <a:lnTo>
                    <a:pt x="5142" y="53"/>
                  </a:lnTo>
                  <a:close/>
                </a:path>
                <a:path w="5714" h="24765">
                  <a:moveTo>
                    <a:pt x="839" y="20371"/>
                  </a:moveTo>
                  <a:lnTo>
                    <a:pt x="0" y="24410"/>
                  </a:lnTo>
                  <a:lnTo>
                    <a:pt x="914" y="2038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3467645" y="68240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2" y="0"/>
                  </a:moveTo>
                  <a:lnTo>
                    <a:pt x="4307" y="3630"/>
                  </a:lnTo>
                  <a:lnTo>
                    <a:pt x="4258" y="4245"/>
                  </a:lnTo>
                  <a:lnTo>
                    <a:pt x="5130" y="53"/>
                  </a:lnTo>
                  <a:close/>
                </a:path>
                <a:path w="5714" h="24765">
                  <a:moveTo>
                    <a:pt x="834" y="20335"/>
                  </a:moveTo>
                  <a:lnTo>
                    <a:pt x="0" y="24350"/>
                  </a:lnTo>
                  <a:lnTo>
                    <a:pt x="910" y="2035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3467712" y="682409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2" y="0"/>
                  </a:moveTo>
                  <a:lnTo>
                    <a:pt x="4306" y="3585"/>
                  </a:lnTo>
                  <a:lnTo>
                    <a:pt x="4250" y="4233"/>
                  </a:lnTo>
                  <a:lnTo>
                    <a:pt x="5119" y="53"/>
                  </a:lnTo>
                  <a:close/>
                </a:path>
                <a:path w="5714" h="24765">
                  <a:moveTo>
                    <a:pt x="830" y="20304"/>
                  </a:moveTo>
                  <a:lnTo>
                    <a:pt x="0" y="24301"/>
                  </a:lnTo>
                  <a:lnTo>
                    <a:pt x="906" y="2032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3467795" y="682415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9" y="0"/>
                  </a:moveTo>
                  <a:lnTo>
                    <a:pt x="4305" y="3529"/>
                  </a:lnTo>
                  <a:lnTo>
                    <a:pt x="4241" y="4219"/>
                  </a:lnTo>
                  <a:lnTo>
                    <a:pt x="5107" y="53"/>
                  </a:lnTo>
                  <a:close/>
                </a:path>
                <a:path w="5714" h="24765">
                  <a:moveTo>
                    <a:pt x="825" y="20266"/>
                  </a:moveTo>
                  <a:lnTo>
                    <a:pt x="0" y="24239"/>
                  </a:lnTo>
                  <a:lnTo>
                    <a:pt x="901" y="2028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3467875" y="68242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7" y="0"/>
                  </a:moveTo>
                  <a:lnTo>
                    <a:pt x="4304" y="3475"/>
                  </a:lnTo>
                  <a:lnTo>
                    <a:pt x="4231" y="4204"/>
                  </a:lnTo>
                  <a:lnTo>
                    <a:pt x="5094" y="53"/>
                  </a:lnTo>
                  <a:close/>
                </a:path>
                <a:path w="5714" h="24765">
                  <a:moveTo>
                    <a:pt x="821" y="20230"/>
                  </a:moveTo>
                  <a:lnTo>
                    <a:pt x="0" y="24180"/>
                  </a:lnTo>
                  <a:lnTo>
                    <a:pt x="896" y="202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3467942" y="68242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6" y="0"/>
                  </a:moveTo>
                  <a:lnTo>
                    <a:pt x="4303" y="3430"/>
                  </a:lnTo>
                  <a:lnTo>
                    <a:pt x="4223" y="4192"/>
                  </a:lnTo>
                  <a:lnTo>
                    <a:pt x="5084" y="53"/>
                  </a:lnTo>
                  <a:close/>
                </a:path>
                <a:path w="5079" h="24129">
                  <a:moveTo>
                    <a:pt x="817" y="20199"/>
                  </a:moveTo>
                  <a:lnTo>
                    <a:pt x="0" y="24130"/>
                  </a:lnTo>
                  <a:lnTo>
                    <a:pt x="892" y="2021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3468022" y="6824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4" y="0"/>
                  </a:moveTo>
                  <a:lnTo>
                    <a:pt x="4302" y="3376"/>
                  </a:lnTo>
                  <a:lnTo>
                    <a:pt x="4214" y="4178"/>
                  </a:lnTo>
                  <a:lnTo>
                    <a:pt x="5071" y="53"/>
                  </a:lnTo>
                  <a:close/>
                </a:path>
                <a:path w="5079" h="24129">
                  <a:moveTo>
                    <a:pt x="812" y="20162"/>
                  </a:moveTo>
                  <a:lnTo>
                    <a:pt x="0" y="24071"/>
                  </a:lnTo>
                  <a:lnTo>
                    <a:pt x="887" y="201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3468089" y="68243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3" y="0"/>
                  </a:moveTo>
                  <a:lnTo>
                    <a:pt x="4301" y="3331"/>
                  </a:lnTo>
                  <a:lnTo>
                    <a:pt x="4206" y="4166"/>
                  </a:lnTo>
                  <a:lnTo>
                    <a:pt x="5061" y="53"/>
                  </a:lnTo>
                  <a:close/>
                </a:path>
                <a:path w="5079" h="24129">
                  <a:moveTo>
                    <a:pt x="808" y="20131"/>
                  </a:moveTo>
                  <a:lnTo>
                    <a:pt x="0" y="24021"/>
                  </a:lnTo>
                  <a:lnTo>
                    <a:pt x="883" y="2014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3468169" y="682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1" y="0"/>
                  </a:moveTo>
                  <a:lnTo>
                    <a:pt x="4300" y="3277"/>
                  </a:lnTo>
                  <a:lnTo>
                    <a:pt x="4197" y="4152"/>
                  </a:lnTo>
                  <a:lnTo>
                    <a:pt x="5049" y="53"/>
                  </a:lnTo>
                  <a:close/>
                </a:path>
                <a:path w="5079" h="24129">
                  <a:moveTo>
                    <a:pt x="880" y="20105"/>
                  </a:moveTo>
                  <a:lnTo>
                    <a:pt x="0" y="23961"/>
                  </a:lnTo>
                  <a:lnTo>
                    <a:pt x="880" y="20105"/>
                  </a:lnTo>
                  <a:close/>
                </a:path>
                <a:path w="5079" h="24129">
                  <a:moveTo>
                    <a:pt x="803" y="20095"/>
                  </a:moveTo>
                  <a:close/>
                </a:path>
                <a:path w="5079" h="24129">
                  <a:moveTo>
                    <a:pt x="855" y="20102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3468236" y="68244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1" y="0"/>
                  </a:moveTo>
                  <a:lnTo>
                    <a:pt x="4299" y="3232"/>
                  </a:lnTo>
                  <a:lnTo>
                    <a:pt x="4189" y="4140"/>
                  </a:lnTo>
                  <a:lnTo>
                    <a:pt x="5038" y="53"/>
                  </a:lnTo>
                  <a:close/>
                </a:path>
                <a:path w="5079" h="24129">
                  <a:moveTo>
                    <a:pt x="889" y="20013"/>
                  </a:moveTo>
                  <a:lnTo>
                    <a:pt x="0" y="23912"/>
                  </a:lnTo>
                  <a:lnTo>
                    <a:pt x="889" y="2001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3468319" y="68245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4298" y="3177"/>
                  </a:lnTo>
                  <a:lnTo>
                    <a:pt x="4179" y="4125"/>
                  </a:lnTo>
                  <a:lnTo>
                    <a:pt x="5026" y="53"/>
                  </a:lnTo>
                  <a:close/>
                </a:path>
                <a:path w="5079" h="24129">
                  <a:moveTo>
                    <a:pt x="896" y="19918"/>
                  </a:moveTo>
                  <a:lnTo>
                    <a:pt x="0" y="23850"/>
                  </a:lnTo>
                  <a:lnTo>
                    <a:pt x="896" y="1991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3468386" y="68245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8" y="0"/>
                  </a:moveTo>
                  <a:lnTo>
                    <a:pt x="4297" y="3131"/>
                  </a:lnTo>
                  <a:lnTo>
                    <a:pt x="4171" y="4113"/>
                  </a:lnTo>
                  <a:lnTo>
                    <a:pt x="5015" y="53"/>
                  </a:lnTo>
                  <a:close/>
                </a:path>
                <a:path w="5079" h="24129">
                  <a:moveTo>
                    <a:pt x="901" y="19841"/>
                  </a:moveTo>
                  <a:lnTo>
                    <a:pt x="0" y="23800"/>
                  </a:lnTo>
                  <a:lnTo>
                    <a:pt x="901" y="1984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3468466" y="68246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5" y="0"/>
                  </a:moveTo>
                  <a:lnTo>
                    <a:pt x="4091" y="4060"/>
                  </a:lnTo>
                  <a:lnTo>
                    <a:pt x="5003" y="53"/>
                  </a:lnTo>
                  <a:close/>
                </a:path>
                <a:path w="5079" h="24129">
                  <a:moveTo>
                    <a:pt x="908" y="19750"/>
                  </a:moveTo>
                  <a:lnTo>
                    <a:pt x="797" y="19905"/>
                  </a:lnTo>
                  <a:lnTo>
                    <a:pt x="0" y="23741"/>
                  </a:lnTo>
                  <a:lnTo>
                    <a:pt x="908" y="19750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3468546" y="68246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075" y="4078"/>
                  </a:lnTo>
                  <a:lnTo>
                    <a:pt x="4991" y="53"/>
                  </a:lnTo>
                  <a:close/>
                </a:path>
                <a:path w="5079" h="24129">
                  <a:moveTo>
                    <a:pt x="915" y="19659"/>
                  </a:moveTo>
                  <a:lnTo>
                    <a:pt x="796" y="19851"/>
                  </a:lnTo>
                  <a:lnTo>
                    <a:pt x="0" y="23682"/>
                  </a:lnTo>
                  <a:lnTo>
                    <a:pt x="915" y="196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3468613" y="6824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060" y="4102"/>
                  </a:lnTo>
                  <a:lnTo>
                    <a:pt x="4980" y="53"/>
                  </a:lnTo>
                  <a:close/>
                </a:path>
                <a:path w="5079" h="24129">
                  <a:moveTo>
                    <a:pt x="920" y="19582"/>
                  </a:moveTo>
                  <a:lnTo>
                    <a:pt x="795" y="19806"/>
                  </a:lnTo>
                  <a:lnTo>
                    <a:pt x="0" y="23632"/>
                  </a:lnTo>
                  <a:lnTo>
                    <a:pt x="920" y="1958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3468693" y="68247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42" y="4129"/>
                  </a:lnTo>
                  <a:lnTo>
                    <a:pt x="4968" y="53"/>
                  </a:lnTo>
                  <a:close/>
                </a:path>
                <a:path w="5079" h="24129">
                  <a:moveTo>
                    <a:pt x="927" y="19491"/>
                  </a:moveTo>
                  <a:lnTo>
                    <a:pt x="0" y="23573"/>
                  </a:lnTo>
                  <a:lnTo>
                    <a:pt x="927" y="1949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3468763" y="68248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26" y="4154"/>
                  </a:lnTo>
                  <a:lnTo>
                    <a:pt x="4957" y="53"/>
                  </a:lnTo>
                  <a:close/>
                </a:path>
                <a:path w="5079" h="24129">
                  <a:moveTo>
                    <a:pt x="933" y="19411"/>
                  </a:moveTo>
                  <a:lnTo>
                    <a:pt x="0" y="23521"/>
                  </a:lnTo>
                  <a:lnTo>
                    <a:pt x="933" y="194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3468843" y="68248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008" y="4181"/>
                  </a:lnTo>
                  <a:lnTo>
                    <a:pt x="4945" y="53"/>
                  </a:lnTo>
                  <a:close/>
                </a:path>
                <a:path w="5079" h="23495">
                  <a:moveTo>
                    <a:pt x="939" y="19319"/>
                  </a:moveTo>
                  <a:lnTo>
                    <a:pt x="0" y="23461"/>
                  </a:lnTo>
                  <a:lnTo>
                    <a:pt x="939" y="1931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3468910" y="6824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3" y="4205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3"/>
                  </a:moveTo>
                  <a:lnTo>
                    <a:pt x="0" y="23412"/>
                  </a:lnTo>
                  <a:lnTo>
                    <a:pt x="945" y="1924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3468990" y="68249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4" y="4232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51"/>
                  </a:moveTo>
                  <a:lnTo>
                    <a:pt x="0" y="23352"/>
                  </a:lnTo>
                  <a:lnTo>
                    <a:pt x="952" y="1915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3469057" y="68250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9" y="4256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7" y="19075"/>
                  </a:moveTo>
                  <a:lnTo>
                    <a:pt x="0" y="23302"/>
                  </a:lnTo>
                  <a:lnTo>
                    <a:pt x="957" y="190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3469137" y="6825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41" y="4284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3"/>
                  </a:moveTo>
                  <a:lnTo>
                    <a:pt x="0" y="23243"/>
                  </a:lnTo>
                  <a:lnTo>
                    <a:pt x="964" y="1898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3469217" y="68251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3923" y="4311"/>
                  </a:lnTo>
                  <a:lnTo>
                    <a:pt x="4887" y="52"/>
                  </a:lnTo>
                  <a:close/>
                </a:path>
                <a:path w="5079" h="23495">
                  <a:moveTo>
                    <a:pt x="971" y="18892"/>
                  </a:moveTo>
                  <a:lnTo>
                    <a:pt x="0" y="23184"/>
                  </a:lnTo>
                  <a:lnTo>
                    <a:pt x="971" y="1889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3469287" y="68251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7" y="4337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4"/>
                  </a:moveTo>
                  <a:lnTo>
                    <a:pt x="0" y="23133"/>
                  </a:lnTo>
                  <a:lnTo>
                    <a:pt x="976" y="1881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3469367" y="6825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9" y="4367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4"/>
                  </a:moveTo>
                  <a:lnTo>
                    <a:pt x="0" y="23075"/>
                  </a:lnTo>
                  <a:lnTo>
                    <a:pt x="983" y="1872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3469434" y="68252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4" y="4391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9"/>
                  </a:moveTo>
                  <a:lnTo>
                    <a:pt x="0" y="23027"/>
                  </a:lnTo>
                  <a:lnTo>
                    <a:pt x="989" y="1864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3469514" y="68253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6" y="4421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5" y="18559"/>
                  </a:moveTo>
                  <a:lnTo>
                    <a:pt x="0" y="22969"/>
                  </a:lnTo>
                  <a:lnTo>
                    <a:pt x="995" y="185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3469581" y="68253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41" y="4446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4"/>
                  </a:moveTo>
                  <a:lnTo>
                    <a:pt x="0" y="22921"/>
                  </a:lnTo>
                  <a:lnTo>
                    <a:pt x="1001" y="1848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3469661" y="68254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2" y="4475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7" y="18394"/>
                  </a:moveTo>
                  <a:lnTo>
                    <a:pt x="0" y="22864"/>
                  </a:lnTo>
                  <a:lnTo>
                    <a:pt x="1007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3469744" y="68254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04" y="4506"/>
                  </a:lnTo>
                  <a:lnTo>
                    <a:pt x="4809" y="52"/>
                  </a:lnTo>
                  <a:close/>
                </a:path>
                <a:path w="5079" h="22859">
                  <a:moveTo>
                    <a:pt x="1016" y="18294"/>
                  </a:moveTo>
                  <a:lnTo>
                    <a:pt x="0" y="22804"/>
                  </a:lnTo>
                  <a:lnTo>
                    <a:pt x="1016" y="1829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3469811" y="68254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8" y="4531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3469891" y="68255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8" y="0"/>
                  </a:moveTo>
                  <a:lnTo>
                    <a:pt x="3770" y="4560"/>
                  </a:lnTo>
                  <a:lnTo>
                    <a:pt x="4786" y="52"/>
                  </a:lnTo>
                  <a:close/>
                </a:path>
                <a:path w="5079" h="22859">
                  <a:moveTo>
                    <a:pt x="1047" y="18038"/>
                  </a:moveTo>
                  <a:lnTo>
                    <a:pt x="0" y="22698"/>
                  </a:lnTo>
                  <a:lnTo>
                    <a:pt x="1047" y="1803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3469958" y="68255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5" y="4585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3470038" y="68256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7" y="4615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3470105" y="68256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2" y="4640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3470185" y="68257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4" y="4669"/>
                  </a:lnTo>
                  <a:lnTo>
                    <a:pt x="4743" y="52"/>
                  </a:lnTo>
                  <a:close/>
                </a:path>
                <a:path w="5079" h="22859">
                  <a:moveTo>
                    <a:pt x="1109" y="17529"/>
                  </a:moveTo>
                  <a:lnTo>
                    <a:pt x="0" y="22486"/>
                  </a:lnTo>
                  <a:lnTo>
                    <a:pt x="1109" y="1752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3470255" y="68257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8" y="4695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8"/>
                  </a:moveTo>
                  <a:lnTo>
                    <a:pt x="0" y="22436"/>
                  </a:lnTo>
                  <a:lnTo>
                    <a:pt x="1124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3470335" y="68258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70" y="4724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9"/>
                  </a:moveTo>
                  <a:lnTo>
                    <a:pt x="0" y="22378"/>
                  </a:lnTo>
                  <a:lnTo>
                    <a:pt x="1141" y="1726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3470415" y="68258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0" y="0"/>
                  </a:moveTo>
                  <a:lnTo>
                    <a:pt x="3652" y="4754"/>
                  </a:lnTo>
                  <a:lnTo>
                    <a:pt x="4708" y="52"/>
                  </a:lnTo>
                  <a:close/>
                </a:path>
                <a:path w="5079" h="22859">
                  <a:moveTo>
                    <a:pt x="1157" y="17130"/>
                  </a:moveTo>
                  <a:lnTo>
                    <a:pt x="0" y="22321"/>
                  </a:lnTo>
                  <a:lnTo>
                    <a:pt x="1157" y="1713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3470482" y="68259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79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3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3470562" y="68259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8" y="0"/>
                  </a:moveTo>
                  <a:lnTo>
                    <a:pt x="3618" y="4808"/>
                  </a:lnTo>
                  <a:lnTo>
                    <a:pt x="4686" y="52"/>
                  </a:lnTo>
                  <a:close/>
                </a:path>
                <a:path w="5079" h="22225">
                  <a:moveTo>
                    <a:pt x="1189" y="16875"/>
                  </a:moveTo>
                  <a:lnTo>
                    <a:pt x="0" y="22215"/>
                  </a:lnTo>
                  <a:lnTo>
                    <a:pt x="1189" y="1687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3470629" y="68260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3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8"/>
                  </a:moveTo>
                  <a:lnTo>
                    <a:pt x="0" y="22166"/>
                  </a:lnTo>
                  <a:lnTo>
                    <a:pt x="1203" y="1675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3470712" y="68260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4" y="4864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15"/>
                  </a:moveTo>
                  <a:lnTo>
                    <a:pt x="0" y="22107"/>
                  </a:lnTo>
                  <a:lnTo>
                    <a:pt x="1220" y="1661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3470779" y="68261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3470861" y="682618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3470937" y="68262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2" y="5049"/>
                  </a:lnTo>
                  <a:lnTo>
                    <a:pt x="3551" y="5197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8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3471029" y="68262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4"/>
                  </a:lnTo>
                  <a:lnTo>
                    <a:pt x="3507" y="5292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6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3471120" y="68263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416" y="5241"/>
                  </a:lnTo>
                  <a:lnTo>
                    <a:pt x="3464" y="5389"/>
                  </a:lnTo>
                  <a:lnTo>
                    <a:pt x="4574" y="52"/>
                  </a:lnTo>
                  <a:close/>
                </a:path>
                <a:path w="5079" h="22225">
                  <a:moveTo>
                    <a:pt x="1265" y="15966"/>
                  </a:moveTo>
                  <a:lnTo>
                    <a:pt x="0" y="21674"/>
                  </a:lnTo>
                  <a:lnTo>
                    <a:pt x="1265" y="1596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3471200" y="682637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378" y="5324"/>
                  </a:lnTo>
                  <a:lnTo>
                    <a:pt x="3426" y="5472"/>
                  </a:lnTo>
                  <a:lnTo>
                    <a:pt x="4553" y="52"/>
                  </a:lnTo>
                  <a:close/>
                </a:path>
                <a:path w="5079" h="21590">
                  <a:moveTo>
                    <a:pt x="1270" y="15845"/>
                  </a:moveTo>
                  <a:lnTo>
                    <a:pt x="0" y="21576"/>
                  </a:lnTo>
                  <a:lnTo>
                    <a:pt x="1270" y="1584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3471291" y="68264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335" y="5420"/>
                  </a:lnTo>
                  <a:lnTo>
                    <a:pt x="3383" y="5568"/>
                  </a:lnTo>
                  <a:lnTo>
                    <a:pt x="4530" y="52"/>
                  </a:lnTo>
                  <a:close/>
                </a:path>
                <a:path w="5079" h="21590">
                  <a:moveTo>
                    <a:pt x="1275" y="15707"/>
                  </a:moveTo>
                  <a:lnTo>
                    <a:pt x="0" y="21464"/>
                  </a:lnTo>
                  <a:lnTo>
                    <a:pt x="1275" y="1570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3471368" y="68264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299" y="5501"/>
                  </a:lnTo>
                  <a:lnTo>
                    <a:pt x="3347" y="5649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0" y="15590"/>
                  </a:moveTo>
                  <a:lnTo>
                    <a:pt x="0" y="21369"/>
                  </a:lnTo>
                  <a:lnTo>
                    <a:pt x="1280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3471459" y="68265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9" y="0"/>
                  </a:moveTo>
                  <a:lnTo>
                    <a:pt x="3255" y="5597"/>
                  </a:lnTo>
                  <a:lnTo>
                    <a:pt x="3303" y="5745"/>
                  </a:lnTo>
                  <a:lnTo>
                    <a:pt x="4487" y="52"/>
                  </a:lnTo>
                  <a:close/>
                </a:path>
                <a:path w="5079" h="21590">
                  <a:moveTo>
                    <a:pt x="1285" y="15451"/>
                  </a:moveTo>
                  <a:lnTo>
                    <a:pt x="0" y="21257"/>
                  </a:lnTo>
                  <a:lnTo>
                    <a:pt x="1285" y="1545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3471536" y="682656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19" y="5677"/>
                  </a:lnTo>
                  <a:lnTo>
                    <a:pt x="3267" y="5825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0" y="15335"/>
                  </a:moveTo>
                  <a:lnTo>
                    <a:pt x="0" y="21163"/>
                  </a:lnTo>
                  <a:lnTo>
                    <a:pt x="1290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3471627" y="682661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6" y="0"/>
                  </a:moveTo>
                  <a:lnTo>
                    <a:pt x="3176" y="5773"/>
                  </a:lnTo>
                  <a:lnTo>
                    <a:pt x="3222" y="5931"/>
                  </a:lnTo>
                  <a:lnTo>
                    <a:pt x="4444" y="52"/>
                  </a:lnTo>
                  <a:close/>
                </a:path>
                <a:path w="4445" h="21590">
                  <a:moveTo>
                    <a:pt x="1295" y="15197"/>
                  </a:moveTo>
                  <a:lnTo>
                    <a:pt x="0" y="21051"/>
                  </a:lnTo>
                  <a:lnTo>
                    <a:pt x="1295" y="1519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3471704" y="68266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6" y="0"/>
                  </a:moveTo>
                  <a:lnTo>
                    <a:pt x="3142" y="5863"/>
                  </a:lnTo>
                  <a:lnTo>
                    <a:pt x="3167" y="6099"/>
                  </a:lnTo>
                  <a:lnTo>
                    <a:pt x="4424" y="52"/>
                  </a:lnTo>
                  <a:close/>
                </a:path>
                <a:path w="4445" h="20954">
                  <a:moveTo>
                    <a:pt x="1300" y="15080"/>
                  </a:moveTo>
                  <a:lnTo>
                    <a:pt x="0" y="20957"/>
                  </a:lnTo>
                  <a:lnTo>
                    <a:pt x="1300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3471798" y="682671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2" y="0"/>
                  </a:moveTo>
                  <a:lnTo>
                    <a:pt x="3074" y="6054"/>
                  </a:lnTo>
                  <a:lnTo>
                    <a:pt x="3100" y="6305"/>
                  </a:lnTo>
                  <a:lnTo>
                    <a:pt x="4392" y="92"/>
                  </a:lnTo>
                  <a:close/>
                </a:path>
                <a:path w="4445" h="20954">
                  <a:moveTo>
                    <a:pt x="1306" y="14937"/>
                  </a:moveTo>
                  <a:lnTo>
                    <a:pt x="0" y="20840"/>
                  </a:lnTo>
                  <a:lnTo>
                    <a:pt x="1306" y="1493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3471890" y="68268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1" y="0"/>
                  </a:moveTo>
                  <a:lnTo>
                    <a:pt x="3009" y="6213"/>
                  </a:lnTo>
                  <a:lnTo>
                    <a:pt x="3058" y="6675"/>
                  </a:lnTo>
                  <a:lnTo>
                    <a:pt x="4402" y="208"/>
                  </a:lnTo>
                  <a:lnTo>
                    <a:pt x="4301" y="0"/>
                  </a:lnTo>
                  <a:close/>
                </a:path>
                <a:path w="4445" h="20954">
                  <a:moveTo>
                    <a:pt x="1424" y="14534"/>
                  </a:moveTo>
                  <a:lnTo>
                    <a:pt x="1268" y="14797"/>
                  </a:lnTo>
                  <a:lnTo>
                    <a:pt x="0" y="20689"/>
                  </a:lnTo>
                  <a:lnTo>
                    <a:pt x="167" y="20578"/>
                  </a:lnTo>
                  <a:lnTo>
                    <a:pt x="1424" y="1453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3472058" y="68270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4" y="0"/>
                  </a:moveTo>
                  <a:lnTo>
                    <a:pt x="2890" y="6467"/>
                  </a:lnTo>
                  <a:lnTo>
                    <a:pt x="2916" y="6719"/>
                  </a:lnTo>
                  <a:lnTo>
                    <a:pt x="4174" y="669"/>
                  </a:lnTo>
                  <a:lnTo>
                    <a:pt x="4234" y="0"/>
                  </a:lnTo>
                  <a:close/>
                </a:path>
                <a:path w="4445" h="20954">
                  <a:moveTo>
                    <a:pt x="1377" y="14121"/>
                  </a:moveTo>
                  <a:lnTo>
                    <a:pt x="1256" y="14325"/>
                  </a:lnTo>
                  <a:lnTo>
                    <a:pt x="0" y="20369"/>
                  </a:lnTo>
                  <a:lnTo>
                    <a:pt x="1377" y="1412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3472134" y="682711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4" y="0"/>
                  </a:moveTo>
                  <a:lnTo>
                    <a:pt x="2835" y="6583"/>
                  </a:lnTo>
                  <a:lnTo>
                    <a:pt x="2867" y="7127"/>
                  </a:lnTo>
                  <a:lnTo>
                    <a:pt x="4229" y="574"/>
                  </a:lnTo>
                  <a:lnTo>
                    <a:pt x="4204" y="0"/>
                  </a:lnTo>
                  <a:close/>
                </a:path>
                <a:path w="4445" h="20320">
                  <a:moveTo>
                    <a:pt x="1504" y="13684"/>
                  </a:moveTo>
                  <a:lnTo>
                    <a:pt x="1281" y="14059"/>
                  </a:lnTo>
                  <a:lnTo>
                    <a:pt x="0" y="20223"/>
                  </a:lnTo>
                  <a:lnTo>
                    <a:pt x="167" y="20113"/>
                  </a:lnTo>
                  <a:lnTo>
                    <a:pt x="1504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3472305" y="68273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6" y="0"/>
                  </a:moveTo>
                  <a:lnTo>
                    <a:pt x="2697" y="6925"/>
                  </a:lnTo>
                  <a:lnTo>
                    <a:pt x="2713" y="7546"/>
                  </a:lnTo>
                  <a:lnTo>
                    <a:pt x="4206" y="362"/>
                  </a:lnTo>
                  <a:lnTo>
                    <a:pt x="4136" y="0"/>
                  </a:lnTo>
                  <a:close/>
                </a:path>
                <a:path w="4445" h="20320">
                  <a:moveTo>
                    <a:pt x="1560" y="13090"/>
                  </a:moveTo>
                  <a:lnTo>
                    <a:pt x="1337" y="13465"/>
                  </a:lnTo>
                  <a:lnTo>
                    <a:pt x="0" y="19898"/>
                  </a:lnTo>
                  <a:lnTo>
                    <a:pt x="167" y="19788"/>
                  </a:lnTo>
                  <a:lnTo>
                    <a:pt x="1560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3472473" y="682753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0" y="0"/>
                  </a:moveTo>
                  <a:lnTo>
                    <a:pt x="2545" y="7337"/>
                  </a:lnTo>
                  <a:lnTo>
                    <a:pt x="2553" y="7674"/>
                  </a:lnTo>
                  <a:lnTo>
                    <a:pt x="4117" y="154"/>
                  </a:lnTo>
                  <a:lnTo>
                    <a:pt x="4070" y="0"/>
                  </a:lnTo>
                  <a:close/>
                </a:path>
                <a:path w="4445" h="19684">
                  <a:moveTo>
                    <a:pt x="1513" y="12679"/>
                  </a:moveTo>
                  <a:lnTo>
                    <a:pt x="1392" y="12882"/>
                  </a:lnTo>
                  <a:lnTo>
                    <a:pt x="0" y="19580"/>
                  </a:lnTo>
                  <a:lnTo>
                    <a:pt x="1513" y="12679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3472564" y="682764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462" y="7561"/>
                  </a:lnTo>
                  <a:lnTo>
                    <a:pt x="2471" y="7899"/>
                  </a:lnTo>
                  <a:lnTo>
                    <a:pt x="4089" y="113"/>
                  </a:lnTo>
                  <a:close/>
                </a:path>
                <a:path w="4445" h="19684">
                  <a:moveTo>
                    <a:pt x="1647" y="11860"/>
                  </a:moveTo>
                  <a:lnTo>
                    <a:pt x="1422" y="12565"/>
                  </a:lnTo>
                  <a:lnTo>
                    <a:pt x="0" y="19406"/>
                  </a:lnTo>
                  <a:lnTo>
                    <a:pt x="1647" y="1186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3472656" y="682775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86" y="10376"/>
                  </a:moveTo>
                  <a:lnTo>
                    <a:pt x="1556" y="11745"/>
                  </a:lnTo>
                  <a:lnTo>
                    <a:pt x="0" y="19232"/>
                  </a:lnTo>
                  <a:lnTo>
                    <a:pt x="167" y="19121"/>
                  </a:lnTo>
                  <a:lnTo>
                    <a:pt x="1986" y="10376"/>
                  </a:lnTo>
                  <a:close/>
                </a:path>
                <a:path w="4445" h="19684">
                  <a:moveTo>
                    <a:pt x="3998" y="0"/>
                  </a:moveTo>
                  <a:lnTo>
                    <a:pt x="2379" y="7786"/>
                  </a:lnTo>
                  <a:lnTo>
                    <a:pt x="2395" y="8407"/>
                  </a:lnTo>
                  <a:lnTo>
                    <a:pt x="4099" y="208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3472824" y="682796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51" y="9425"/>
                  </a:moveTo>
                  <a:lnTo>
                    <a:pt x="1817" y="10169"/>
                  </a:lnTo>
                  <a:lnTo>
                    <a:pt x="0" y="18913"/>
                  </a:lnTo>
                  <a:lnTo>
                    <a:pt x="2051" y="9425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27" y="8198"/>
                  </a:lnTo>
                  <a:lnTo>
                    <a:pt x="2167" y="8864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3472904" y="682806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0" y="0"/>
                  </a:moveTo>
                  <a:lnTo>
                    <a:pt x="2105" y="8632"/>
                  </a:lnTo>
                  <a:lnTo>
                    <a:pt x="2044" y="9093"/>
                  </a:lnTo>
                  <a:lnTo>
                    <a:pt x="1941" y="9420"/>
                  </a:lnTo>
                  <a:lnTo>
                    <a:pt x="0" y="18761"/>
                  </a:lnTo>
                  <a:lnTo>
                    <a:pt x="280" y="18490"/>
                  </a:lnTo>
                  <a:lnTo>
                    <a:pt x="4057" y="322"/>
                  </a:lnTo>
                  <a:lnTo>
                    <a:pt x="3900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3473184" y="68283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7" y="0"/>
                  </a:moveTo>
                  <a:lnTo>
                    <a:pt x="0" y="18168"/>
                  </a:lnTo>
                  <a:lnTo>
                    <a:pt x="3832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3473270" y="682848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36" y="0"/>
                  </a:moveTo>
                  <a:lnTo>
                    <a:pt x="0" y="17974"/>
                  </a:lnTo>
                  <a:lnTo>
                    <a:pt x="3792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3473374" y="682859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8" y="0"/>
                  </a:moveTo>
                  <a:lnTo>
                    <a:pt x="0" y="17743"/>
                  </a:lnTo>
                  <a:lnTo>
                    <a:pt x="484" y="17189"/>
                  </a:lnTo>
                  <a:lnTo>
                    <a:pt x="3948" y="533"/>
                  </a:lnTo>
                  <a:lnTo>
                    <a:pt x="368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3473856" y="6829132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95" y="4800"/>
                  </a:moveTo>
                  <a:lnTo>
                    <a:pt x="3543" y="304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49"/>
                  </a:lnTo>
                  <a:lnTo>
                    <a:pt x="190" y="16433"/>
                  </a:lnTo>
                  <a:lnTo>
                    <a:pt x="2260" y="14084"/>
                  </a:lnTo>
                  <a:lnTo>
                    <a:pt x="3302" y="11874"/>
                  </a:lnTo>
                  <a:lnTo>
                    <a:pt x="3924" y="9118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95" y="480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3458996" y="6822947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01" y="215"/>
                  </a:moveTo>
                  <a:lnTo>
                    <a:pt x="0" y="16395"/>
                  </a:lnTo>
                  <a:lnTo>
                    <a:pt x="813" y="20104"/>
                  </a:lnTo>
                  <a:lnTo>
                    <a:pt x="1931" y="22339"/>
                  </a:lnTo>
                  <a:lnTo>
                    <a:pt x="5169" y="25260"/>
                  </a:lnTo>
                  <a:lnTo>
                    <a:pt x="7011" y="26035"/>
                  </a:lnTo>
                  <a:lnTo>
                    <a:pt x="9449" y="26022"/>
                  </a:lnTo>
                  <a:lnTo>
                    <a:pt x="12129" y="25831"/>
                  </a:lnTo>
                  <a:lnTo>
                    <a:pt x="13646" y="24803"/>
                  </a:lnTo>
                  <a:lnTo>
                    <a:pt x="7354" y="24803"/>
                  </a:lnTo>
                  <a:lnTo>
                    <a:pt x="5792" y="24142"/>
                  </a:lnTo>
                  <a:lnTo>
                    <a:pt x="3026" y="21653"/>
                  </a:lnTo>
                  <a:lnTo>
                    <a:pt x="1982" y="19646"/>
                  </a:lnTo>
                  <a:lnTo>
                    <a:pt x="1297" y="16573"/>
                  </a:lnTo>
                  <a:lnTo>
                    <a:pt x="1174" y="15849"/>
                  </a:lnTo>
                  <a:lnTo>
                    <a:pt x="1301" y="11772"/>
                  </a:lnTo>
                  <a:lnTo>
                    <a:pt x="9081" y="1435"/>
                  </a:lnTo>
                  <a:lnTo>
                    <a:pt x="9589" y="1295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4">
                  <a:moveTo>
                    <a:pt x="15447" y="1688"/>
                  </a:moveTo>
                  <a:lnTo>
                    <a:pt x="14682" y="2654"/>
                  </a:lnTo>
                  <a:lnTo>
                    <a:pt x="16608" y="4140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02" y="13385"/>
                  </a:lnTo>
                  <a:lnTo>
                    <a:pt x="18377" y="14300"/>
                  </a:lnTo>
                  <a:lnTo>
                    <a:pt x="17590" y="17818"/>
                  </a:lnTo>
                  <a:lnTo>
                    <a:pt x="16587" y="19926"/>
                  </a:lnTo>
                  <a:lnTo>
                    <a:pt x="14831" y="21907"/>
                  </a:lnTo>
                  <a:lnTo>
                    <a:pt x="13615" y="23317"/>
                  </a:lnTo>
                  <a:lnTo>
                    <a:pt x="11595" y="24638"/>
                  </a:lnTo>
                  <a:lnTo>
                    <a:pt x="8954" y="24803"/>
                  </a:lnTo>
                  <a:lnTo>
                    <a:pt x="13646" y="24803"/>
                  </a:lnTo>
                  <a:lnTo>
                    <a:pt x="19236" y="15849"/>
                  </a:lnTo>
                  <a:lnTo>
                    <a:pt x="18682" y="15722"/>
                  </a:lnTo>
                  <a:lnTo>
                    <a:pt x="19327" y="15722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52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47" y="1688"/>
                  </a:lnTo>
                  <a:close/>
                </a:path>
                <a:path w="20320" h="26034">
                  <a:moveTo>
                    <a:pt x="8674" y="4406"/>
                  </a:moveTo>
                  <a:lnTo>
                    <a:pt x="3070" y="15316"/>
                  </a:lnTo>
                  <a:lnTo>
                    <a:pt x="3325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281" y="21158"/>
                  </a:lnTo>
                  <a:lnTo>
                    <a:pt x="12838" y="20662"/>
                  </a:lnTo>
                  <a:lnTo>
                    <a:pt x="8992" y="20662"/>
                  </a:lnTo>
                  <a:lnTo>
                    <a:pt x="8738" y="20637"/>
                  </a:lnTo>
                  <a:lnTo>
                    <a:pt x="4210" y="14376"/>
                  </a:lnTo>
                  <a:lnTo>
                    <a:pt x="4231" y="12700"/>
                  </a:lnTo>
                  <a:lnTo>
                    <a:pt x="9055" y="5575"/>
                  </a:lnTo>
                  <a:lnTo>
                    <a:pt x="8674" y="4406"/>
                  </a:lnTo>
                  <a:close/>
                </a:path>
                <a:path w="20320" h="26034">
                  <a:moveTo>
                    <a:pt x="13166" y="4775"/>
                  </a:moveTo>
                  <a:lnTo>
                    <a:pt x="11011" y="4775"/>
                  </a:lnTo>
                  <a:lnTo>
                    <a:pt x="10999" y="5397"/>
                  </a:lnTo>
                  <a:lnTo>
                    <a:pt x="15405" y="13385"/>
                  </a:lnTo>
                  <a:lnTo>
                    <a:pt x="15200" y="14503"/>
                  </a:lnTo>
                  <a:lnTo>
                    <a:pt x="14428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27" y="20662"/>
                  </a:lnTo>
                  <a:lnTo>
                    <a:pt x="12838" y="20662"/>
                  </a:lnTo>
                  <a:lnTo>
                    <a:pt x="14682" y="19024"/>
                  </a:lnTo>
                  <a:lnTo>
                    <a:pt x="15545" y="17526"/>
                  </a:lnTo>
                  <a:lnTo>
                    <a:pt x="16411" y="14833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4">
                  <a:moveTo>
                    <a:pt x="19327" y="15722"/>
                  </a:moveTo>
                  <a:lnTo>
                    <a:pt x="18682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4">
                  <a:moveTo>
                    <a:pt x="10859" y="4140"/>
                  </a:moveTo>
                  <a:lnTo>
                    <a:pt x="9868" y="4140"/>
                  </a:lnTo>
                  <a:lnTo>
                    <a:pt x="9271" y="4191"/>
                  </a:lnTo>
                  <a:lnTo>
                    <a:pt x="8674" y="4406"/>
                  </a:lnTo>
                  <a:lnTo>
                    <a:pt x="9055" y="5575"/>
                  </a:lnTo>
                  <a:lnTo>
                    <a:pt x="9513" y="5435"/>
                  </a:lnTo>
                  <a:lnTo>
                    <a:pt x="9944" y="5384"/>
                  </a:lnTo>
                  <a:lnTo>
                    <a:pt x="10897" y="5384"/>
                  </a:lnTo>
                  <a:lnTo>
                    <a:pt x="11011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49" y="4152"/>
                  </a:lnTo>
                  <a:lnTo>
                    <a:pt x="10859" y="4140"/>
                  </a:lnTo>
                  <a:close/>
                </a:path>
                <a:path w="20320" h="26034">
                  <a:moveTo>
                    <a:pt x="10953" y="5396"/>
                  </a:moveTo>
                  <a:close/>
                </a:path>
                <a:path w="20320" h="26034">
                  <a:moveTo>
                    <a:pt x="10897" y="5384"/>
                  </a:moveTo>
                  <a:lnTo>
                    <a:pt x="9944" y="5384"/>
                  </a:lnTo>
                  <a:lnTo>
                    <a:pt x="10953" y="5396"/>
                  </a:lnTo>
                  <a:close/>
                </a:path>
                <a:path w="20320" h="26034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4">
                  <a:moveTo>
                    <a:pt x="12357" y="0"/>
                  </a:moveTo>
                  <a:lnTo>
                    <a:pt x="10008" y="0"/>
                  </a:lnTo>
                  <a:lnTo>
                    <a:pt x="9398" y="63"/>
                  </a:lnTo>
                  <a:lnTo>
                    <a:pt x="8824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5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3458795" y="685327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4" y="0"/>
                  </a:moveTo>
                  <a:lnTo>
                    <a:pt x="1383" y="295"/>
                  </a:lnTo>
                  <a:lnTo>
                    <a:pt x="69" y="4867"/>
                  </a:lnTo>
                  <a:lnTo>
                    <a:pt x="0" y="9413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3458794" y="685314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8" y="0"/>
                  </a:moveTo>
                  <a:lnTo>
                    <a:pt x="1954" y="131"/>
                  </a:lnTo>
                  <a:lnTo>
                    <a:pt x="0" y="9538"/>
                  </a:lnTo>
                  <a:lnTo>
                    <a:pt x="40" y="10431"/>
                  </a:lnTo>
                  <a:lnTo>
                    <a:pt x="220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3458837" y="685308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8" y="0"/>
                  </a:moveTo>
                  <a:lnTo>
                    <a:pt x="0" y="10535"/>
                  </a:lnTo>
                  <a:lnTo>
                    <a:pt x="14" y="10852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3458852" y="685299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7" y="0"/>
                  </a:moveTo>
                  <a:lnTo>
                    <a:pt x="2253" y="90"/>
                  </a:lnTo>
                  <a:lnTo>
                    <a:pt x="0" y="10935"/>
                  </a:lnTo>
                  <a:lnTo>
                    <a:pt x="27" y="1153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3458878" y="685295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8" y="0"/>
                  </a:moveTo>
                  <a:lnTo>
                    <a:pt x="0" y="11547"/>
                  </a:lnTo>
                  <a:lnTo>
                    <a:pt x="14" y="11865"/>
                  </a:lnTo>
                  <a:lnTo>
                    <a:pt x="247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3458892" y="685286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8" y="0"/>
                  </a:moveTo>
                  <a:lnTo>
                    <a:pt x="2463" y="90"/>
                  </a:lnTo>
                  <a:lnTo>
                    <a:pt x="0" y="11949"/>
                  </a:lnTo>
                  <a:lnTo>
                    <a:pt x="27" y="12545"/>
                  </a:lnTo>
                  <a:lnTo>
                    <a:pt x="263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3458919" y="685282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1" y="0"/>
                  </a:moveTo>
                  <a:lnTo>
                    <a:pt x="0" y="12571"/>
                  </a:lnTo>
                  <a:lnTo>
                    <a:pt x="14" y="12889"/>
                  </a:lnTo>
                  <a:lnTo>
                    <a:pt x="26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3458933" y="685278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5" y="0"/>
                  </a:moveTo>
                  <a:lnTo>
                    <a:pt x="0" y="12928"/>
                  </a:lnTo>
                  <a:lnTo>
                    <a:pt x="14" y="13246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3458947" y="685269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5" y="0"/>
                  </a:moveTo>
                  <a:lnTo>
                    <a:pt x="2750" y="90"/>
                  </a:lnTo>
                  <a:lnTo>
                    <a:pt x="0" y="13328"/>
                  </a:lnTo>
                  <a:lnTo>
                    <a:pt x="32" y="1389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3458979" y="685264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73" y="0"/>
                  </a:moveTo>
                  <a:lnTo>
                    <a:pt x="0" y="13930"/>
                  </a:lnTo>
                  <a:lnTo>
                    <a:pt x="22" y="14208"/>
                  </a:lnTo>
                  <a:lnTo>
                    <a:pt x="297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3459001" y="685256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5" y="0"/>
                  </a:moveTo>
                  <a:lnTo>
                    <a:pt x="2950" y="90"/>
                  </a:lnTo>
                  <a:lnTo>
                    <a:pt x="0" y="14290"/>
                  </a:lnTo>
                  <a:lnTo>
                    <a:pt x="42" y="14810"/>
                  </a:lnTo>
                  <a:lnTo>
                    <a:pt x="312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3459046" y="6852468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57" y="0"/>
                  </a:moveTo>
                  <a:lnTo>
                    <a:pt x="3082" y="90"/>
                  </a:lnTo>
                  <a:lnTo>
                    <a:pt x="0" y="14925"/>
                  </a:lnTo>
                  <a:lnTo>
                    <a:pt x="68" y="15319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3459113" y="685238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5" y="0"/>
                  </a:moveTo>
                  <a:lnTo>
                    <a:pt x="3181" y="90"/>
                  </a:lnTo>
                  <a:lnTo>
                    <a:pt x="0" y="15401"/>
                  </a:lnTo>
                  <a:lnTo>
                    <a:pt x="99" y="15644"/>
                  </a:lnTo>
                  <a:lnTo>
                    <a:pt x="33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3459217" y="685233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2" y="0"/>
                  </a:moveTo>
                  <a:lnTo>
                    <a:pt x="0" y="15703"/>
                  </a:lnTo>
                  <a:lnTo>
                    <a:pt x="53" y="15834"/>
                  </a:lnTo>
                  <a:lnTo>
                    <a:pt x="334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3459261" y="685225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8" y="0"/>
                  </a:moveTo>
                  <a:lnTo>
                    <a:pt x="3283" y="90"/>
                  </a:lnTo>
                  <a:lnTo>
                    <a:pt x="0" y="15893"/>
                  </a:lnTo>
                  <a:lnTo>
                    <a:pt x="99" y="16137"/>
                  </a:lnTo>
                  <a:lnTo>
                    <a:pt x="345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3459367" y="685216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31" y="0"/>
                  </a:moveTo>
                  <a:lnTo>
                    <a:pt x="3356" y="90"/>
                  </a:lnTo>
                  <a:lnTo>
                    <a:pt x="0" y="16246"/>
                  </a:lnTo>
                  <a:lnTo>
                    <a:pt x="99" y="16490"/>
                  </a:lnTo>
                  <a:lnTo>
                    <a:pt x="3531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3459467" y="685208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29" y="88"/>
                  </a:lnTo>
                  <a:lnTo>
                    <a:pt x="0" y="16586"/>
                  </a:lnTo>
                  <a:lnTo>
                    <a:pt x="101" y="16827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3459556" y="685199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83" y="0"/>
                  </a:moveTo>
                  <a:lnTo>
                    <a:pt x="3505" y="88"/>
                  </a:lnTo>
                  <a:lnTo>
                    <a:pt x="0" y="16916"/>
                  </a:lnTo>
                  <a:lnTo>
                    <a:pt x="63" y="17043"/>
                  </a:lnTo>
                  <a:lnTo>
                    <a:pt x="114" y="17170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3459674" y="68518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3" y="0"/>
                  </a:moveTo>
                  <a:lnTo>
                    <a:pt x="3568" y="90"/>
                  </a:lnTo>
                  <a:lnTo>
                    <a:pt x="0" y="17266"/>
                  </a:lnTo>
                  <a:lnTo>
                    <a:pt x="99" y="17509"/>
                  </a:lnTo>
                  <a:lnTo>
                    <a:pt x="374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3459759" y="685176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10" y="50"/>
                  </a:moveTo>
                  <a:lnTo>
                    <a:pt x="3644" y="139"/>
                  </a:lnTo>
                  <a:lnTo>
                    <a:pt x="0" y="17640"/>
                  </a:lnTo>
                  <a:lnTo>
                    <a:pt x="101" y="17881"/>
                  </a:lnTo>
                  <a:lnTo>
                    <a:pt x="3810" y="50"/>
                  </a:lnTo>
                  <a:close/>
                </a:path>
                <a:path w="4445" h="18415">
                  <a:moveTo>
                    <a:pt x="3911" y="0"/>
                  </a:moveTo>
                  <a:lnTo>
                    <a:pt x="114" y="17894"/>
                  </a:lnTo>
                  <a:lnTo>
                    <a:pt x="165" y="18021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3459920" y="685172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7" y="0"/>
                  </a:moveTo>
                  <a:lnTo>
                    <a:pt x="0" y="18039"/>
                  </a:lnTo>
                  <a:lnTo>
                    <a:pt x="53" y="18170"/>
                  </a:lnTo>
                  <a:lnTo>
                    <a:pt x="3827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3459962" y="68515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73" y="101"/>
                  </a:lnTo>
                  <a:lnTo>
                    <a:pt x="0" y="18313"/>
                  </a:lnTo>
                  <a:lnTo>
                    <a:pt x="50" y="18440"/>
                  </a:lnTo>
                  <a:lnTo>
                    <a:pt x="152" y="18681"/>
                  </a:lnTo>
                  <a:lnTo>
                    <a:pt x="1765" y="10934"/>
                  </a:lnTo>
                  <a:lnTo>
                    <a:pt x="2057" y="9372"/>
                  </a:lnTo>
                  <a:lnTo>
                    <a:pt x="2501" y="6705"/>
                  </a:lnTo>
                  <a:lnTo>
                    <a:pt x="2527" y="6553"/>
                  </a:lnTo>
                  <a:lnTo>
                    <a:pt x="2755" y="6159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3460123" y="68514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53" y="0"/>
                  </a:moveTo>
                  <a:lnTo>
                    <a:pt x="3878" y="90"/>
                  </a:lnTo>
                  <a:lnTo>
                    <a:pt x="2595" y="6261"/>
                  </a:lnTo>
                  <a:lnTo>
                    <a:pt x="2838" y="5838"/>
                  </a:lnTo>
                  <a:lnTo>
                    <a:pt x="4053" y="0"/>
                  </a:lnTo>
                  <a:close/>
                </a:path>
                <a:path w="4445" h="19050">
                  <a:moveTo>
                    <a:pt x="1668" y="10727"/>
                  </a:moveTo>
                  <a:lnTo>
                    <a:pt x="0" y="18755"/>
                  </a:lnTo>
                  <a:lnTo>
                    <a:pt x="99" y="18998"/>
                  </a:lnTo>
                  <a:lnTo>
                    <a:pt x="1381" y="12838"/>
                  </a:lnTo>
                  <a:lnTo>
                    <a:pt x="1312" y="12596"/>
                  </a:lnTo>
                  <a:lnTo>
                    <a:pt x="1668" y="1072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3460228" y="68514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9" y="0"/>
                  </a:moveTo>
                  <a:lnTo>
                    <a:pt x="2738" y="5876"/>
                  </a:lnTo>
                  <a:lnTo>
                    <a:pt x="2863" y="5658"/>
                  </a:lnTo>
                  <a:lnTo>
                    <a:pt x="4039" y="0"/>
                  </a:lnTo>
                  <a:close/>
                </a:path>
                <a:path w="4445" h="19684">
                  <a:moveTo>
                    <a:pt x="1280" y="12897"/>
                  </a:moveTo>
                  <a:lnTo>
                    <a:pt x="0" y="19059"/>
                  </a:lnTo>
                  <a:lnTo>
                    <a:pt x="53" y="19190"/>
                  </a:lnTo>
                  <a:lnTo>
                    <a:pt x="1326" y="13061"/>
                  </a:lnTo>
                  <a:lnTo>
                    <a:pt x="1280" y="12897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3460280" y="68514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5" y="0"/>
                  </a:moveTo>
                  <a:lnTo>
                    <a:pt x="2810" y="5708"/>
                  </a:lnTo>
                  <a:lnTo>
                    <a:pt x="2935" y="5489"/>
                  </a:lnTo>
                  <a:lnTo>
                    <a:pt x="4075" y="0"/>
                  </a:lnTo>
                  <a:close/>
                </a:path>
                <a:path w="4445" h="19684">
                  <a:moveTo>
                    <a:pt x="1273" y="13106"/>
                  </a:moveTo>
                  <a:lnTo>
                    <a:pt x="0" y="19234"/>
                  </a:lnTo>
                  <a:lnTo>
                    <a:pt x="53" y="19366"/>
                  </a:lnTo>
                  <a:lnTo>
                    <a:pt x="1319" y="13270"/>
                  </a:lnTo>
                  <a:lnTo>
                    <a:pt x="1273" y="1310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3460324" y="68513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6" y="0"/>
                  </a:moveTo>
                  <a:lnTo>
                    <a:pt x="2870" y="5566"/>
                  </a:lnTo>
                  <a:lnTo>
                    <a:pt x="2995" y="5348"/>
                  </a:lnTo>
                  <a:lnTo>
                    <a:pt x="4106" y="0"/>
                  </a:lnTo>
                  <a:close/>
                </a:path>
                <a:path w="4445" h="19684">
                  <a:moveTo>
                    <a:pt x="1267" y="13281"/>
                  </a:moveTo>
                  <a:lnTo>
                    <a:pt x="0" y="19382"/>
                  </a:lnTo>
                  <a:lnTo>
                    <a:pt x="53" y="19513"/>
                  </a:lnTo>
                  <a:lnTo>
                    <a:pt x="1314" y="13445"/>
                  </a:lnTo>
                  <a:lnTo>
                    <a:pt x="1267" y="1328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3460378" y="68513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3" y="0"/>
                  </a:moveTo>
                  <a:lnTo>
                    <a:pt x="2944" y="5393"/>
                  </a:lnTo>
                  <a:lnTo>
                    <a:pt x="3069" y="5174"/>
                  </a:lnTo>
                  <a:lnTo>
                    <a:pt x="4143" y="0"/>
                  </a:lnTo>
                  <a:close/>
                </a:path>
                <a:path w="4445" h="20320">
                  <a:moveTo>
                    <a:pt x="1260" y="13495"/>
                  </a:moveTo>
                  <a:lnTo>
                    <a:pt x="0" y="19563"/>
                  </a:lnTo>
                  <a:lnTo>
                    <a:pt x="53" y="19694"/>
                  </a:lnTo>
                  <a:lnTo>
                    <a:pt x="1307" y="13659"/>
                  </a:lnTo>
                  <a:lnTo>
                    <a:pt x="1260" y="1349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3460430" y="68512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80" y="0"/>
                  </a:moveTo>
                  <a:lnTo>
                    <a:pt x="3015" y="5224"/>
                  </a:lnTo>
                  <a:lnTo>
                    <a:pt x="3140" y="5006"/>
                  </a:lnTo>
                  <a:lnTo>
                    <a:pt x="4180" y="0"/>
                  </a:lnTo>
                  <a:close/>
                </a:path>
                <a:path w="4445" h="20320">
                  <a:moveTo>
                    <a:pt x="1253" y="13704"/>
                  </a:moveTo>
                  <a:lnTo>
                    <a:pt x="0" y="19739"/>
                  </a:lnTo>
                  <a:lnTo>
                    <a:pt x="53" y="19870"/>
                  </a:lnTo>
                  <a:lnTo>
                    <a:pt x="1300" y="13868"/>
                  </a:lnTo>
                  <a:lnTo>
                    <a:pt x="1253" y="13704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3460482" y="685121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6" y="0"/>
                  </a:moveTo>
                  <a:lnTo>
                    <a:pt x="3087" y="5055"/>
                  </a:lnTo>
                  <a:lnTo>
                    <a:pt x="3212" y="4837"/>
                  </a:lnTo>
                  <a:lnTo>
                    <a:pt x="4216" y="0"/>
                  </a:lnTo>
                  <a:close/>
                </a:path>
                <a:path w="4445" h="20320">
                  <a:moveTo>
                    <a:pt x="1247" y="13913"/>
                  </a:moveTo>
                  <a:lnTo>
                    <a:pt x="0" y="19915"/>
                  </a:lnTo>
                  <a:lnTo>
                    <a:pt x="53" y="20047"/>
                  </a:lnTo>
                  <a:lnTo>
                    <a:pt x="1293" y="14076"/>
                  </a:lnTo>
                  <a:lnTo>
                    <a:pt x="1247" y="1391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3460534" y="68511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53" y="0"/>
                  </a:moveTo>
                  <a:lnTo>
                    <a:pt x="3158" y="4887"/>
                  </a:lnTo>
                  <a:lnTo>
                    <a:pt x="3283" y="4669"/>
                  </a:lnTo>
                  <a:lnTo>
                    <a:pt x="4253" y="0"/>
                  </a:lnTo>
                  <a:close/>
                </a:path>
                <a:path w="4445" h="20320">
                  <a:moveTo>
                    <a:pt x="1240" y="14120"/>
                  </a:moveTo>
                  <a:lnTo>
                    <a:pt x="0" y="20090"/>
                  </a:lnTo>
                  <a:lnTo>
                    <a:pt x="53" y="20222"/>
                  </a:lnTo>
                  <a:lnTo>
                    <a:pt x="1286" y="14284"/>
                  </a:lnTo>
                  <a:lnTo>
                    <a:pt x="1240" y="1412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3460578" y="685113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4" y="0"/>
                  </a:moveTo>
                  <a:lnTo>
                    <a:pt x="3218" y="4746"/>
                  </a:lnTo>
                  <a:lnTo>
                    <a:pt x="3343" y="4528"/>
                  </a:lnTo>
                  <a:lnTo>
                    <a:pt x="4284" y="0"/>
                  </a:lnTo>
                  <a:close/>
                </a:path>
                <a:path w="4445" h="20954">
                  <a:moveTo>
                    <a:pt x="1234" y="14295"/>
                  </a:moveTo>
                  <a:lnTo>
                    <a:pt x="0" y="20238"/>
                  </a:lnTo>
                  <a:lnTo>
                    <a:pt x="53" y="20369"/>
                  </a:lnTo>
                  <a:lnTo>
                    <a:pt x="1281" y="14459"/>
                  </a:lnTo>
                  <a:lnTo>
                    <a:pt x="1234" y="1429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3460632" y="685108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1" y="0"/>
                  </a:moveTo>
                  <a:lnTo>
                    <a:pt x="3292" y="4572"/>
                  </a:lnTo>
                  <a:lnTo>
                    <a:pt x="3417" y="4354"/>
                  </a:lnTo>
                  <a:lnTo>
                    <a:pt x="4321" y="0"/>
                  </a:lnTo>
                  <a:close/>
                </a:path>
                <a:path w="4445" h="20954">
                  <a:moveTo>
                    <a:pt x="1227" y="14511"/>
                  </a:moveTo>
                  <a:lnTo>
                    <a:pt x="0" y="20420"/>
                  </a:lnTo>
                  <a:lnTo>
                    <a:pt x="53" y="20551"/>
                  </a:lnTo>
                  <a:lnTo>
                    <a:pt x="1274" y="14674"/>
                  </a:lnTo>
                  <a:lnTo>
                    <a:pt x="1227" y="1451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3460685" y="685098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5" y="0"/>
                  </a:moveTo>
                  <a:lnTo>
                    <a:pt x="4269" y="94"/>
                  </a:lnTo>
                  <a:lnTo>
                    <a:pt x="3363" y="4451"/>
                  </a:lnTo>
                  <a:lnTo>
                    <a:pt x="3607" y="4025"/>
                  </a:lnTo>
                  <a:lnTo>
                    <a:pt x="4445" y="0"/>
                  </a:lnTo>
                  <a:close/>
                </a:path>
                <a:path w="4445" h="20954">
                  <a:moveTo>
                    <a:pt x="1220" y="14765"/>
                  </a:moveTo>
                  <a:lnTo>
                    <a:pt x="0" y="20642"/>
                  </a:lnTo>
                  <a:lnTo>
                    <a:pt x="98" y="20884"/>
                  </a:lnTo>
                  <a:lnTo>
                    <a:pt x="1308" y="15073"/>
                  </a:lnTo>
                  <a:lnTo>
                    <a:pt x="1220" y="14765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3460781" y="685089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4336" y="94"/>
                  </a:lnTo>
                  <a:lnTo>
                    <a:pt x="3495" y="4141"/>
                  </a:lnTo>
                  <a:lnTo>
                    <a:pt x="3728" y="3735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208" y="15149"/>
                  </a:moveTo>
                  <a:lnTo>
                    <a:pt x="0" y="20965"/>
                  </a:lnTo>
                  <a:lnTo>
                    <a:pt x="98" y="21207"/>
                  </a:lnTo>
                  <a:lnTo>
                    <a:pt x="1295" y="15456"/>
                  </a:lnTo>
                  <a:lnTo>
                    <a:pt x="1208" y="1514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3460887" y="68508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9" y="0"/>
                  </a:moveTo>
                  <a:lnTo>
                    <a:pt x="3633" y="3785"/>
                  </a:lnTo>
                  <a:lnTo>
                    <a:pt x="4499" y="0"/>
                  </a:lnTo>
                  <a:close/>
                </a:path>
                <a:path w="5079" h="21590">
                  <a:moveTo>
                    <a:pt x="1194" y="15525"/>
                  </a:moveTo>
                  <a:lnTo>
                    <a:pt x="0" y="21275"/>
                  </a:lnTo>
                  <a:lnTo>
                    <a:pt x="53" y="21407"/>
                  </a:lnTo>
                  <a:lnTo>
                    <a:pt x="1241" y="15689"/>
                  </a:lnTo>
                  <a:lnTo>
                    <a:pt x="1194" y="1552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3460939" y="685080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6" y="0"/>
                  </a:moveTo>
                  <a:lnTo>
                    <a:pt x="3660" y="3833"/>
                  </a:lnTo>
                  <a:lnTo>
                    <a:pt x="4536" y="0"/>
                  </a:lnTo>
                  <a:close/>
                </a:path>
                <a:path w="5079" h="21590">
                  <a:moveTo>
                    <a:pt x="1187" y="15734"/>
                  </a:moveTo>
                  <a:lnTo>
                    <a:pt x="0" y="21451"/>
                  </a:lnTo>
                  <a:lnTo>
                    <a:pt x="53" y="21583"/>
                  </a:lnTo>
                  <a:lnTo>
                    <a:pt x="1234" y="15897"/>
                  </a:lnTo>
                  <a:lnTo>
                    <a:pt x="1187" y="1573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3460983" y="685076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2" y="3873"/>
                  </a:lnTo>
                  <a:lnTo>
                    <a:pt x="4566" y="0"/>
                  </a:lnTo>
                  <a:close/>
                </a:path>
                <a:path w="5079" h="22225">
                  <a:moveTo>
                    <a:pt x="1182" y="15907"/>
                  </a:moveTo>
                  <a:lnTo>
                    <a:pt x="0" y="21598"/>
                  </a:lnTo>
                  <a:lnTo>
                    <a:pt x="53" y="21730"/>
                  </a:lnTo>
                  <a:lnTo>
                    <a:pt x="1228" y="16071"/>
                  </a:lnTo>
                  <a:lnTo>
                    <a:pt x="1182" y="1590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3461042" y="68507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3" y="3921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9" y="16116"/>
                  </a:moveTo>
                  <a:lnTo>
                    <a:pt x="0" y="21789"/>
                  </a:lnTo>
                  <a:lnTo>
                    <a:pt x="1215" y="16280"/>
                  </a:lnTo>
                  <a:lnTo>
                    <a:pt x="1169" y="16116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3461104" y="68506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3" y="0"/>
                  </a:moveTo>
                  <a:lnTo>
                    <a:pt x="3719" y="3968"/>
                  </a:lnTo>
                  <a:lnTo>
                    <a:pt x="4623" y="0"/>
                  </a:lnTo>
                  <a:close/>
                </a:path>
                <a:path w="5079" h="22225">
                  <a:moveTo>
                    <a:pt x="1152" y="16324"/>
                  </a:moveTo>
                  <a:lnTo>
                    <a:pt x="0" y="21871"/>
                  </a:lnTo>
                  <a:lnTo>
                    <a:pt x="1198" y="16489"/>
                  </a:lnTo>
                  <a:lnTo>
                    <a:pt x="1152" y="1632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3461177" y="68506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41" y="0"/>
                  </a:moveTo>
                  <a:lnTo>
                    <a:pt x="3727" y="4018"/>
                  </a:lnTo>
                  <a:lnTo>
                    <a:pt x="4641" y="0"/>
                  </a:lnTo>
                  <a:close/>
                </a:path>
                <a:path w="5079" h="22225">
                  <a:moveTo>
                    <a:pt x="1126" y="16539"/>
                  </a:moveTo>
                  <a:lnTo>
                    <a:pt x="0" y="21960"/>
                  </a:lnTo>
                  <a:lnTo>
                    <a:pt x="1172" y="16703"/>
                  </a:lnTo>
                  <a:lnTo>
                    <a:pt x="1126" y="1653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3461237" y="68505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4" y="4058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5" y="16714"/>
                  </a:moveTo>
                  <a:lnTo>
                    <a:pt x="0" y="22033"/>
                  </a:lnTo>
                  <a:lnTo>
                    <a:pt x="1151" y="16878"/>
                  </a:lnTo>
                  <a:lnTo>
                    <a:pt x="1105" y="16714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3461307" y="68505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4" y="0"/>
                  </a:moveTo>
                  <a:lnTo>
                    <a:pt x="3742" y="4106"/>
                  </a:lnTo>
                  <a:lnTo>
                    <a:pt x="4674" y="0"/>
                  </a:lnTo>
                  <a:close/>
                </a:path>
                <a:path w="5079" h="22225">
                  <a:moveTo>
                    <a:pt x="1079" y="16923"/>
                  </a:moveTo>
                  <a:lnTo>
                    <a:pt x="0" y="22119"/>
                  </a:lnTo>
                  <a:lnTo>
                    <a:pt x="1126" y="17087"/>
                  </a:lnTo>
                  <a:lnTo>
                    <a:pt x="1079" y="1692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3461378" y="68504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750" y="4153"/>
                  </a:lnTo>
                  <a:lnTo>
                    <a:pt x="4692" y="0"/>
                  </a:lnTo>
                  <a:close/>
                </a:path>
                <a:path w="5079" h="22859">
                  <a:moveTo>
                    <a:pt x="1054" y="17130"/>
                  </a:moveTo>
                  <a:lnTo>
                    <a:pt x="0" y="22205"/>
                  </a:lnTo>
                  <a:lnTo>
                    <a:pt x="1113" y="172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3461449" y="68504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758" y="4201"/>
                  </a:lnTo>
                  <a:lnTo>
                    <a:pt x="4710" y="0"/>
                  </a:lnTo>
                  <a:close/>
                </a:path>
                <a:path w="5079" h="22859">
                  <a:moveTo>
                    <a:pt x="1041" y="17281"/>
                  </a:moveTo>
                  <a:lnTo>
                    <a:pt x="0" y="22291"/>
                  </a:lnTo>
                  <a:lnTo>
                    <a:pt x="1108" y="173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3461511" y="6850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65" y="4228"/>
                  </a:lnTo>
                  <a:lnTo>
                    <a:pt x="4723" y="0"/>
                  </a:lnTo>
                  <a:close/>
                </a:path>
                <a:path w="5079" h="22859">
                  <a:moveTo>
                    <a:pt x="1036" y="17362"/>
                  </a:moveTo>
                  <a:lnTo>
                    <a:pt x="0" y="22352"/>
                  </a:lnTo>
                  <a:lnTo>
                    <a:pt x="1104" y="17426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3461582" y="68504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773" y="4228"/>
                  </a:lnTo>
                  <a:lnTo>
                    <a:pt x="4730" y="1"/>
                  </a:lnTo>
                  <a:close/>
                </a:path>
                <a:path w="5079" h="22859">
                  <a:moveTo>
                    <a:pt x="1031" y="17424"/>
                  </a:moveTo>
                  <a:lnTo>
                    <a:pt x="0" y="22390"/>
                  </a:lnTo>
                  <a:lnTo>
                    <a:pt x="1099" y="1748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3461653" y="68504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9" y="0"/>
                  </a:moveTo>
                  <a:lnTo>
                    <a:pt x="3770" y="4279"/>
                  </a:lnTo>
                  <a:lnTo>
                    <a:pt x="3924" y="4288"/>
                  </a:lnTo>
                  <a:lnTo>
                    <a:pt x="4816" y="2"/>
                  </a:lnTo>
                  <a:lnTo>
                    <a:pt x="4659" y="0"/>
                  </a:lnTo>
                  <a:close/>
                </a:path>
                <a:path w="5079" h="22859">
                  <a:moveTo>
                    <a:pt x="1026" y="17486"/>
                  </a:moveTo>
                  <a:lnTo>
                    <a:pt x="0" y="22428"/>
                  </a:lnTo>
                  <a:lnTo>
                    <a:pt x="133" y="22500"/>
                  </a:lnTo>
                  <a:lnTo>
                    <a:pt x="1152" y="17605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3461794" y="68504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5" y="0"/>
                  </a:moveTo>
                  <a:lnTo>
                    <a:pt x="3784" y="4286"/>
                  </a:lnTo>
                  <a:lnTo>
                    <a:pt x="3938" y="4294"/>
                  </a:lnTo>
                  <a:lnTo>
                    <a:pt x="4831" y="2"/>
                  </a:lnTo>
                  <a:lnTo>
                    <a:pt x="4675" y="0"/>
                  </a:lnTo>
                  <a:close/>
                </a:path>
                <a:path w="5079" h="22859">
                  <a:moveTo>
                    <a:pt x="1016" y="17608"/>
                  </a:moveTo>
                  <a:lnTo>
                    <a:pt x="0" y="22502"/>
                  </a:lnTo>
                  <a:lnTo>
                    <a:pt x="133" y="22575"/>
                  </a:lnTo>
                  <a:lnTo>
                    <a:pt x="1142" y="1772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3461918" y="68504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43"/>
                  </a:moveTo>
                  <a:lnTo>
                    <a:pt x="1016" y="17716"/>
                  </a:lnTo>
                  <a:lnTo>
                    <a:pt x="0" y="22567"/>
                  </a:lnTo>
                  <a:lnTo>
                    <a:pt x="139" y="22644"/>
                  </a:lnTo>
                  <a:lnTo>
                    <a:pt x="1130" y="17843"/>
                  </a:lnTo>
                  <a:close/>
                </a:path>
                <a:path w="5079" h="22859">
                  <a:moveTo>
                    <a:pt x="1206" y="17907"/>
                  </a:moveTo>
                  <a:lnTo>
                    <a:pt x="139" y="22644"/>
                  </a:lnTo>
                  <a:lnTo>
                    <a:pt x="1206" y="17907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3462128" y="68504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5" y="4219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3" y="17895"/>
                  </a:moveTo>
                  <a:lnTo>
                    <a:pt x="0" y="22677"/>
                  </a:lnTo>
                  <a:lnTo>
                    <a:pt x="1060" y="1795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3462199" y="68504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3" y="4217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8" y="17956"/>
                  </a:moveTo>
                  <a:lnTo>
                    <a:pt x="0" y="22714"/>
                  </a:lnTo>
                  <a:lnTo>
                    <a:pt x="1056" y="18020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3462272" y="68504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59">
                  <a:moveTo>
                    <a:pt x="983" y="18020"/>
                  </a:moveTo>
                  <a:lnTo>
                    <a:pt x="0" y="22753"/>
                  </a:lnTo>
                  <a:lnTo>
                    <a:pt x="1050" y="1808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3462343" y="68504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5" y="0"/>
                  </a:moveTo>
                  <a:lnTo>
                    <a:pt x="3859" y="4215"/>
                  </a:lnTo>
                  <a:lnTo>
                    <a:pt x="4813" y="1"/>
                  </a:lnTo>
                  <a:close/>
                </a:path>
                <a:path w="5079" h="22859">
                  <a:moveTo>
                    <a:pt x="978" y="18081"/>
                  </a:moveTo>
                  <a:lnTo>
                    <a:pt x="0" y="22790"/>
                  </a:lnTo>
                  <a:lnTo>
                    <a:pt x="1045" y="1814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3462402" y="68504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4" y="18132"/>
                  </a:moveTo>
                  <a:lnTo>
                    <a:pt x="0" y="22821"/>
                  </a:lnTo>
                  <a:lnTo>
                    <a:pt x="1041" y="1819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3462473" y="68504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2" y="4316"/>
                  </a:lnTo>
                  <a:lnTo>
                    <a:pt x="4006" y="4325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9" y="18193"/>
                  </a:moveTo>
                  <a:lnTo>
                    <a:pt x="0" y="22859"/>
                  </a:lnTo>
                  <a:lnTo>
                    <a:pt x="133" y="22931"/>
                  </a:lnTo>
                  <a:lnTo>
                    <a:pt x="1095" y="1831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3462617" y="6850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90" y="4210"/>
                  </a:lnTo>
                  <a:lnTo>
                    <a:pt x="4843" y="1"/>
                  </a:lnTo>
                  <a:close/>
                </a:path>
                <a:path w="5079" h="23495">
                  <a:moveTo>
                    <a:pt x="959" y="18317"/>
                  </a:moveTo>
                  <a:lnTo>
                    <a:pt x="0" y="22934"/>
                  </a:lnTo>
                  <a:lnTo>
                    <a:pt x="1026" y="183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3462677" y="68504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5" y="18368"/>
                  </a:moveTo>
                  <a:lnTo>
                    <a:pt x="0" y="22965"/>
                  </a:lnTo>
                  <a:lnTo>
                    <a:pt x="1022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3462748" y="6850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5" y="4208"/>
                  </a:lnTo>
                  <a:lnTo>
                    <a:pt x="4858" y="1"/>
                  </a:lnTo>
                  <a:close/>
                </a:path>
                <a:path w="5079" h="23495">
                  <a:moveTo>
                    <a:pt x="950" y="18429"/>
                  </a:moveTo>
                  <a:lnTo>
                    <a:pt x="0" y="23003"/>
                  </a:lnTo>
                  <a:lnTo>
                    <a:pt x="1017" y="18493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3462819" y="68504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2" y="4206"/>
                  </a:lnTo>
                  <a:lnTo>
                    <a:pt x="3965" y="4336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5" y="18490"/>
                  </a:moveTo>
                  <a:lnTo>
                    <a:pt x="0" y="23040"/>
                  </a:lnTo>
                  <a:lnTo>
                    <a:pt x="1012" y="18554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3462889" y="68504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20" y="4205"/>
                  </a:lnTo>
                  <a:lnTo>
                    <a:pt x="3972" y="4339"/>
                  </a:lnTo>
                  <a:lnTo>
                    <a:pt x="4873" y="1"/>
                  </a:lnTo>
                  <a:close/>
                </a:path>
                <a:path w="5079" h="23495">
                  <a:moveTo>
                    <a:pt x="940" y="18551"/>
                  </a:moveTo>
                  <a:lnTo>
                    <a:pt x="0" y="23077"/>
                  </a:lnTo>
                  <a:lnTo>
                    <a:pt x="1007" y="1861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3462951" y="68504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3" y="4346"/>
                  </a:lnTo>
                  <a:lnTo>
                    <a:pt x="4958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5" y="18605"/>
                  </a:moveTo>
                  <a:lnTo>
                    <a:pt x="0" y="23110"/>
                  </a:lnTo>
                  <a:lnTo>
                    <a:pt x="133" y="23182"/>
                  </a:lnTo>
                  <a:lnTo>
                    <a:pt x="1061" y="187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3463093" y="6850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3943" y="4202"/>
                  </a:lnTo>
                  <a:lnTo>
                    <a:pt x="3992" y="4349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6" y="18727"/>
                  </a:moveTo>
                  <a:lnTo>
                    <a:pt x="0" y="23184"/>
                  </a:lnTo>
                  <a:lnTo>
                    <a:pt x="993" y="1879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3463164" y="68504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1" y="4200"/>
                  </a:lnTo>
                  <a:lnTo>
                    <a:pt x="3999" y="4352"/>
                  </a:lnTo>
                  <a:lnTo>
                    <a:pt x="4903" y="1"/>
                  </a:lnTo>
                  <a:close/>
                </a:path>
                <a:path w="5079" h="23495">
                  <a:moveTo>
                    <a:pt x="921" y="18788"/>
                  </a:moveTo>
                  <a:lnTo>
                    <a:pt x="0" y="23221"/>
                  </a:lnTo>
                  <a:lnTo>
                    <a:pt x="988" y="1885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3463235" y="6850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59" y="4199"/>
                  </a:lnTo>
                  <a:lnTo>
                    <a:pt x="4006" y="4355"/>
                  </a:lnTo>
                  <a:lnTo>
                    <a:pt x="4911" y="1"/>
                  </a:lnTo>
                  <a:close/>
                </a:path>
                <a:path w="5079" h="23495">
                  <a:moveTo>
                    <a:pt x="916" y="18849"/>
                  </a:moveTo>
                  <a:lnTo>
                    <a:pt x="0" y="23258"/>
                  </a:lnTo>
                  <a:lnTo>
                    <a:pt x="983" y="1891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3463296" y="68504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3966" y="4198"/>
                  </a:lnTo>
                  <a:lnTo>
                    <a:pt x="4013" y="4358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1" y="18902"/>
                  </a:moveTo>
                  <a:lnTo>
                    <a:pt x="0" y="23291"/>
                  </a:lnTo>
                  <a:lnTo>
                    <a:pt x="979" y="18966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3463367" y="68504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4" y="4197"/>
                  </a:lnTo>
                  <a:lnTo>
                    <a:pt x="4020" y="4361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6" y="18963"/>
                  </a:moveTo>
                  <a:lnTo>
                    <a:pt x="0" y="23328"/>
                  </a:lnTo>
                  <a:lnTo>
                    <a:pt x="974" y="19027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3463438" y="68504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6"/>
                  </a:lnTo>
                  <a:lnTo>
                    <a:pt x="4027" y="4364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1" y="19024"/>
                  </a:moveTo>
                  <a:lnTo>
                    <a:pt x="0" y="23365"/>
                  </a:lnTo>
                  <a:lnTo>
                    <a:pt x="969" y="190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3463509" y="6850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990" y="4194"/>
                  </a:lnTo>
                  <a:lnTo>
                    <a:pt x="4034" y="4367"/>
                  </a:lnTo>
                  <a:lnTo>
                    <a:pt x="4941" y="1"/>
                  </a:lnTo>
                  <a:close/>
                </a:path>
                <a:path w="5079" h="23495">
                  <a:moveTo>
                    <a:pt x="896" y="19085"/>
                  </a:moveTo>
                  <a:lnTo>
                    <a:pt x="0" y="23402"/>
                  </a:lnTo>
                  <a:lnTo>
                    <a:pt x="964" y="1914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3463568" y="68504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7" y="4193"/>
                  </a:lnTo>
                  <a:lnTo>
                    <a:pt x="4040" y="4370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2" y="19137"/>
                  </a:moveTo>
                  <a:lnTo>
                    <a:pt x="0" y="23434"/>
                  </a:lnTo>
                  <a:lnTo>
                    <a:pt x="960" y="1920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3463642" y="6850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5" y="4192"/>
                  </a:lnTo>
                  <a:lnTo>
                    <a:pt x="4047" y="4373"/>
                  </a:lnTo>
                  <a:lnTo>
                    <a:pt x="4955" y="1"/>
                  </a:lnTo>
                  <a:close/>
                </a:path>
                <a:path w="5079" h="24129">
                  <a:moveTo>
                    <a:pt x="887" y="19200"/>
                  </a:moveTo>
                  <a:lnTo>
                    <a:pt x="0" y="23472"/>
                  </a:lnTo>
                  <a:lnTo>
                    <a:pt x="955" y="19263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3463712" y="68504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2"/>
                  </a:lnTo>
                  <a:lnTo>
                    <a:pt x="4129" y="4381"/>
                  </a:lnTo>
                  <a:lnTo>
                    <a:pt x="5028" y="61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2" y="19261"/>
                  </a:moveTo>
                  <a:lnTo>
                    <a:pt x="0" y="23509"/>
                  </a:lnTo>
                  <a:lnTo>
                    <a:pt x="133" y="23582"/>
                  </a:lnTo>
                  <a:lnTo>
                    <a:pt x="1008" y="1937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3463843" y="68504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3989" y="4324"/>
                  </a:lnTo>
                  <a:lnTo>
                    <a:pt x="4143" y="4330"/>
                  </a:lnTo>
                  <a:lnTo>
                    <a:pt x="5030" y="67"/>
                  </a:lnTo>
                  <a:lnTo>
                    <a:pt x="4887" y="0"/>
                  </a:lnTo>
                  <a:close/>
                </a:path>
                <a:path w="5079" h="24129">
                  <a:moveTo>
                    <a:pt x="873" y="19319"/>
                  </a:moveTo>
                  <a:lnTo>
                    <a:pt x="0" y="23523"/>
                  </a:lnTo>
                  <a:lnTo>
                    <a:pt x="133" y="23596"/>
                  </a:lnTo>
                  <a:lnTo>
                    <a:pt x="999" y="1943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3463987" y="68505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44" y="4065"/>
                  </a:lnTo>
                  <a:lnTo>
                    <a:pt x="4082" y="4264"/>
                  </a:lnTo>
                  <a:lnTo>
                    <a:pt x="4961" y="33"/>
                  </a:lnTo>
                  <a:close/>
                </a:path>
                <a:path w="5079" h="24129">
                  <a:moveTo>
                    <a:pt x="863" y="19377"/>
                  </a:moveTo>
                  <a:lnTo>
                    <a:pt x="0" y="23533"/>
                  </a:lnTo>
                  <a:lnTo>
                    <a:pt x="931" y="1944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3464052" y="68506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519"/>
                  </a:moveTo>
                  <a:lnTo>
                    <a:pt x="0" y="23533"/>
                  </a:lnTo>
                  <a:lnTo>
                    <a:pt x="127" y="23609"/>
                  </a:lnTo>
                  <a:lnTo>
                    <a:pt x="977" y="19519"/>
                  </a:lnTo>
                  <a:close/>
                </a:path>
                <a:path w="5079" h="24129">
                  <a:moveTo>
                    <a:pt x="5016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14" y="4076"/>
                  </a:lnTo>
                  <a:lnTo>
                    <a:pt x="4152" y="4241"/>
                  </a:lnTo>
                  <a:lnTo>
                    <a:pt x="5016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3464188" y="68506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67" y="3969"/>
                  </a:lnTo>
                  <a:lnTo>
                    <a:pt x="4103" y="4176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9" y="19457"/>
                  </a:moveTo>
                  <a:lnTo>
                    <a:pt x="0" y="23546"/>
                  </a:lnTo>
                  <a:lnTo>
                    <a:pt x="917" y="1952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3464259" y="68506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75" y="3935"/>
                  </a:lnTo>
                  <a:lnTo>
                    <a:pt x="4111" y="4146"/>
                  </a:lnTo>
                  <a:lnTo>
                    <a:pt x="4965" y="33"/>
                  </a:lnTo>
                  <a:close/>
                </a:path>
                <a:path w="5079" h="24129">
                  <a:moveTo>
                    <a:pt x="844" y="19486"/>
                  </a:moveTo>
                  <a:lnTo>
                    <a:pt x="0" y="23551"/>
                  </a:lnTo>
                  <a:lnTo>
                    <a:pt x="912" y="19550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3464332" y="68507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83" y="3900"/>
                  </a:lnTo>
                  <a:lnTo>
                    <a:pt x="4118" y="4114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39" y="19515"/>
                  </a:moveTo>
                  <a:lnTo>
                    <a:pt x="0" y="23555"/>
                  </a:lnTo>
                  <a:lnTo>
                    <a:pt x="906" y="195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3464382" y="68507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58"/>
                  </a:lnTo>
                  <a:lnTo>
                    <a:pt x="152" y="23634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25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25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73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3464533" y="68508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106" y="3804"/>
                  </a:lnTo>
                  <a:lnTo>
                    <a:pt x="4139" y="402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25" y="19596"/>
                  </a:moveTo>
                  <a:lnTo>
                    <a:pt x="0" y="23568"/>
                  </a:lnTo>
                  <a:lnTo>
                    <a:pt x="892" y="19660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3464604" y="68508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068" y="3992"/>
                  </a:lnTo>
                  <a:lnTo>
                    <a:pt x="4222" y="3998"/>
                  </a:lnTo>
                  <a:lnTo>
                    <a:pt x="5040" y="67"/>
                  </a:lnTo>
                  <a:lnTo>
                    <a:pt x="4897" y="0"/>
                  </a:lnTo>
                  <a:close/>
                </a:path>
                <a:path w="5079" h="24129">
                  <a:moveTo>
                    <a:pt x="820" y="19624"/>
                  </a:moveTo>
                  <a:lnTo>
                    <a:pt x="0" y="23573"/>
                  </a:lnTo>
                  <a:lnTo>
                    <a:pt x="133" y="23645"/>
                  </a:lnTo>
                  <a:lnTo>
                    <a:pt x="945" y="19743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3464737" y="68509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129" y="3707"/>
                  </a:lnTo>
                  <a:lnTo>
                    <a:pt x="4160" y="3937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11" y="19678"/>
                  </a:moveTo>
                  <a:lnTo>
                    <a:pt x="0" y="23582"/>
                  </a:lnTo>
                  <a:lnTo>
                    <a:pt x="878" y="1974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3464808" y="68509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089" y="3903"/>
                  </a:lnTo>
                  <a:lnTo>
                    <a:pt x="4243" y="3909"/>
                  </a:lnTo>
                  <a:lnTo>
                    <a:pt x="5043" y="67"/>
                  </a:lnTo>
                  <a:lnTo>
                    <a:pt x="4900" y="0"/>
                  </a:lnTo>
                  <a:close/>
                </a:path>
                <a:path w="5079" h="24129">
                  <a:moveTo>
                    <a:pt x="806" y="19706"/>
                  </a:moveTo>
                  <a:lnTo>
                    <a:pt x="0" y="23586"/>
                  </a:lnTo>
                  <a:lnTo>
                    <a:pt x="133" y="23659"/>
                  </a:lnTo>
                  <a:lnTo>
                    <a:pt x="933" y="19815"/>
                  </a:lnTo>
                  <a:lnTo>
                    <a:pt x="806" y="197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3464949" y="68510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53" y="3605"/>
                  </a:lnTo>
                  <a:lnTo>
                    <a:pt x="4183" y="3844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8" y="19751"/>
                  </a:moveTo>
                  <a:lnTo>
                    <a:pt x="0" y="23595"/>
                  </a:lnTo>
                  <a:lnTo>
                    <a:pt x="872" y="197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3465011" y="68510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60" y="3576"/>
                  </a:lnTo>
                  <a:lnTo>
                    <a:pt x="4189" y="3817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3"/>
                  </a:moveTo>
                  <a:lnTo>
                    <a:pt x="0" y="23599"/>
                  </a:lnTo>
                  <a:lnTo>
                    <a:pt x="872" y="1978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3465082" y="68510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68" y="3542"/>
                  </a:lnTo>
                  <a:lnTo>
                    <a:pt x="4196" y="3787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799" y="19754"/>
                  </a:moveTo>
                  <a:lnTo>
                    <a:pt x="0" y="23604"/>
                  </a:lnTo>
                  <a:lnTo>
                    <a:pt x="873" y="1979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3465153" y="6851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76" y="3508"/>
                  </a:lnTo>
                  <a:lnTo>
                    <a:pt x="4204" y="375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6"/>
                  </a:moveTo>
                  <a:lnTo>
                    <a:pt x="0" y="23609"/>
                  </a:lnTo>
                  <a:lnTo>
                    <a:pt x="873" y="19793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3465224" y="68511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84" y="3475"/>
                  </a:lnTo>
                  <a:lnTo>
                    <a:pt x="4211" y="372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0" y="19758"/>
                  </a:moveTo>
                  <a:lnTo>
                    <a:pt x="0" y="23613"/>
                  </a:lnTo>
                  <a:lnTo>
                    <a:pt x="874" y="1979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3465283" y="68511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0" y="3446"/>
                  </a:lnTo>
                  <a:lnTo>
                    <a:pt x="4217" y="3699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60"/>
                  </a:moveTo>
                  <a:lnTo>
                    <a:pt x="0" y="23617"/>
                  </a:lnTo>
                  <a:lnTo>
                    <a:pt x="874" y="19796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3465356" y="68512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99" y="3411"/>
                  </a:lnTo>
                  <a:lnTo>
                    <a:pt x="4225" y="3667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2" y="19762"/>
                  </a:moveTo>
                  <a:lnTo>
                    <a:pt x="0" y="23622"/>
                  </a:lnTo>
                  <a:lnTo>
                    <a:pt x="875" y="1979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3465427" y="68512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3" y="3633"/>
                  </a:lnTo>
                  <a:lnTo>
                    <a:pt x="4308" y="3639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2" y="19763"/>
                  </a:moveTo>
                  <a:lnTo>
                    <a:pt x="0" y="23626"/>
                  </a:lnTo>
                  <a:lnTo>
                    <a:pt x="133" y="23699"/>
                  </a:lnTo>
                  <a:lnTo>
                    <a:pt x="938" y="19831"/>
                  </a:lnTo>
                  <a:lnTo>
                    <a:pt x="802" y="1976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3465557" y="68513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1" y="3315"/>
                  </a:lnTo>
                  <a:lnTo>
                    <a:pt x="4246" y="3579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3" y="19767"/>
                  </a:moveTo>
                  <a:lnTo>
                    <a:pt x="0" y="23635"/>
                  </a:lnTo>
                  <a:lnTo>
                    <a:pt x="876" y="19803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3465628" y="68513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29" y="3281"/>
                  </a:lnTo>
                  <a:lnTo>
                    <a:pt x="4253" y="3548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9"/>
                  </a:moveTo>
                  <a:lnTo>
                    <a:pt x="0" y="23640"/>
                  </a:lnTo>
                  <a:lnTo>
                    <a:pt x="877" y="1980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3465702" y="68513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38" y="3246"/>
                  </a:lnTo>
                  <a:lnTo>
                    <a:pt x="4261" y="3516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4" y="19771"/>
                  </a:moveTo>
                  <a:lnTo>
                    <a:pt x="0" y="23644"/>
                  </a:lnTo>
                  <a:lnTo>
                    <a:pt x="878" y="1980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3465772" y="68514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46" y="3212"/>
                  </a:lnTo>
                  <a:lnTo>
                    <a:pt x="4268" y="3485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72"/>
                  </a:moveTo>
                  <a:lnTo>
                    <a:pt x="0" y="23649"/>
                  </a:lnTo>
                  <a:lnTo>
                    <a:pt x="878" y="1980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3465843" y="68514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4" y="3178"/>
                  </a:lnTo>
                  <a:lnTo>
                    <a:pt x="4276" y="3455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5" y="19774"/>
                  </a:moveTo>
                  <a:lnTo>
                    <a:pt x="0" y="23654"/>
                  </a:lnTo>
                  <a:lnTo>
                    <a:pt x="879" y="198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3465902" y="685148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60" y="3150"/>
                  </a:lnTo>
                  <a:lnTo>
                    <a:pt x="4282" y="3429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6"/>
                  </a:moveTo>
                  <a:lnTo>
                    <a:pt x="0" y="23657"/>
                  </a:lnTo>
                  <a:lnTo>
                    <a:pt x="879" y="19813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3465973" y="68515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68" y="3116"/>
                  </a:lnTo>
                  <a:lnTo>
                    <a:pt x="4289" y="3398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8"/>
                  </a:moveTo>
                  <a:lnTo>
                    <a:pt x="0" y="23662"/>
                  </a:lnTo>
                  <a:lnTo>
                    <a:pt x="880" y="1981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3466047" y="68515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77" y="3081"/>
                  </a:lnTo>
                  <a:lnTo>
                    <a:pt x="4297" y="3366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07" y="19780"/>
                  </a:moveTo>
                  <a:lnTo>
                    <a:pt x="0" y="23667"/>
                  </a:lnTo>
                  <a:lnTo>
                    <a:pt x="884" y="1979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3466118" y="68515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85" y="3047"/>
                  </a:lnTo>
                  <a:lnTo>
                    <a:pt x="4304" y="3335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1" y="19763"/>
                  </a:moveTo>
                  <a:lnTo>
                    <a:pt x="0" y="23671"/>
                  </a:lnTo>
                  <a:lnTo>
                    <a:pt x="891" y="1976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3466177" y="68516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291" y="3019"/>
                  </a:lnTo>
                  <a:lnTo>
                    <a:pt x="4310" y="3309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17" y="19739"/>
                  </a:moveTo>
                  <a:lnTo>
                    <a:pt x="0" y="23675"/>
                  </a:lnTo>
                  <a:lnTo>
                    <a:pt x="897" y="1974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3466248" y="68516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299" y="2985"/>
                  </a:lnTo>
                  <a:lnTo>
                    <a:pt x="4318" y="3278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24" y="19710"/>
                  </a:moveTo>
                  <a:lnTo>
                    <a:pt x="0" y="23680"/>
                  </a:lnTo>
                  <a:lnTo>
                    <a:pt x="904" y="1971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3466319" y="68516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07" y="2951"/>
                  </a:lnTo>
                  <a:lnTo>
                    <a:pt x="4325" y="3247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1" y="19681"/>
                  </a:moveTo>
                  <a:lnTo>
                    <a:pt x="0" y="23684"/>
                  </a:lnTo>
                  <a:lnTo>
                    <a:pt x="911" y="1968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3466392" y="68517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5" y="2916"/>
                  </a:lnTo>
                  <a:lnTo>
                    <a:pt x="4333" y="321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9" y="19651"/>
                  </a:moveTo>
                  <a:lnTo>
                    <a:pt x="0" y="23689"/>
                  </a:lnTo>
                  <a:lnTo>
                    <a:pt x="919" y="1965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3466451" y="68517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2" y="2888"/>
                  </a:lnTo>
                  <a:lnTo>
                    <a:pt x="4339" y="318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4" y="19626"/>
                  </a:moveTo>
                  <a:lnTo>
                    <a:pt x="0" y="23693"/>
                  </a:lnTo>
                  <a:lnTo>
                    <a:pt x="924" y="1963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3466522" y="68517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0" y="2854"/>
                  </a:lnTo>
                  <a:lnTo>
                    <a:pt x="4346" y="3158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1" y="19597"/>
                  </a:moveTo>
                  <a:lnTo>
                    <a:pt x="0" y="23698"/>
                  </a:lnTo>
                  <a:lnTo>
                    <a:pt x="931" y="19602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3466593" y="68518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38" y="2820"/>
                  </a:lnTo>
                  <a:lnTo>
                    <a:pt x="4354" y="3128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9" y="19568"/>
                  </a:moveTo>
                  <a:lnTo>
                    <a:pt x="0" y="23702"/>
                  </a:lnTo>
                  <a:lnTo>
                    <a:pt x="938" y="1957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3466664" y="68518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6" y="2786"/>
                  </a:lnTo>
                  <a:lnTo>
                    <a:pt x="4361" y="3097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5" y="19539"/>
                  </a:moveTo>
                  <a:lnTo>
                    <a:pt x="0" y="23707"/>
                  </a:lnTo>
                  <a:lnTo>
                    <a:pt x="945" y="19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3466729" y="68518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0" y="2757"/>
                  </a:lnTo>
                  <a:lnTo>
                    <a:pt x="4364" y="3070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8" y="19513"/>
                  </a:moveTo>
                  <a:lnTo>
                    <a:pt x="0" y="23694"/>
                  </a:lnTo>
                  <a:lnTo>
                    <a:pt x="948" y="1951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3466806" y="68519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2" y="2723"/>
                  </a:lnTo>
                  <a:lnTo>
                    <a:pt x="4366" y="3039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4"/>
                  </a:moveTo>
                  <a:lnTo>
                    <a:pt x="0" y="23671"/>
                  </a:lnTo>
                  <a:lnTo>
                    <a:pt x="949" y="1948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3466882" y="68519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4" y="2689"/>
                  </a:lnTo>
                  <a:lnTo>
                    <a:pt x="4359" y="304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1" y="19455"/>
                  </a:moveTo>
                  <a:lnTo>
                    <a:pt x="0" y="23648"/>
                  </a:lnTo>
                  <a:lnTo>
                    <a:pt x="951" y="1946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3466959" y="68519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357" y="2655"/>
                  </a:lnTo>
                  <a:lnTo>
                    <a:pt x="4342" y="3109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72" y="19426"/>
                  </a:moveTo>
                  <a:lnTo>
                    <a:pt x="0" y="23626"/>
                  </a:lnTo>
                  <a:lnTo>
                    <a:pt x="952" y="1943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3467023" y="68520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59" y="2627"/>
                  </a:lnTo>
                  <a:lnTo>
                    <a:pt x="4327" y="3159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3" y="19402"/>
                  </a:moveTo>
                  <a:lnTo>
                    <a:pt x="0" y="23607"/>
                  </a:lnTo>
                  <a:lnTo>
                    <a:pt x="953" y="1940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3467102" y="68520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2"/>
                  </a:lnTo>
                  <a:lnTo>
                    <a:pt x="4310" y="3220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5" y="19372"/>
                  </a:moveTo>
                  <a:lnTo>
                    <a:pt x="0" y="23584"/>
                  </a:lnTo>
                  <a:lnTo>
                    <a:pt x="955" y="193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3467178" y="68520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3" y="2558"/>
                  </a:lnTo>
                  <a:lnTo>
                    <a:pt x="4293" y="3280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6" y="19342"/>
                  </a:moveTo>
                  <a:lnTo>
                    <a:pt x="0" y="23561"/>
                  </a:lnTo>
                  <a:lnTo>
                    <a:pt x="956" y="1934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3467255" y="68521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366" y="2524"/>
                  </a:lnTo>
                  <a:lnTo>
                    <a:pt x="4276" y="3340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77" y="19313"/>
                  </a:moveTo>
                  <a:lnTo>
                    <a:pt x="0" y="23538"/>
                  </a:lnTo>
                  <a:lnTo>
                    <a:pt x="957" y="19318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3467319" y="68521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68" y="2496"/>
                  </a:lnTo>
                  <a:lnTo>
                    <a:pt x="4261" y="3390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79" y="19289"/>
                  </a:moveTo>
                  <a:lnTo>
                    <a:pt x="0" y="23519"/>
                  </a:lnTo>
                  <a:lnTo>
                    <a:pt x="958" y="1929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3467396" y="68521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2"/>
                  </a:lnTo>
                  <a:lnTo>
                    <a:pt x="4244" y="3449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0"/>
                  </a:moveTo>
                  <a:lnTo>
                    <a:pt x="0" y="23497"/>
                  </a:lnTo>
                  <a:lnTo>
                    <a:pt x="960" y="1926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3467472" y="6852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5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1" y="19231"/>
                  </a:moveTo>
                  <a:lnTo>
                    <a:pt x="0" y="23474"/>
                  </a:lnTo>
                  <a:lnTo>
                    <a:pt x="961" y="1923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3467551" y="6852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4150" y="3476"/>
                  </a:lnTo>
                  <a:lnTo>
                    <a:pt x="4944" y="33"/>
                  </a:lnTo>
                  <a:close/>
                </a:path>
                <a:path w="5079" h="23495">
                  <a:moveTo>
                    <a:pt x="883" y="19200"/>
                  </a:moveTo>
                  <a:lnTo>
                    <a:pt x="0" y="23451"/>
                  </a:lnTo>
                  <a:lnTo>
                    <a:pt x="963" y="1920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3467628" y="68522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4133" y="3536"/>
                  </a:lnTo>
                  <a:lnTo>
                    <a:pt x="4939" y="33"/>
                  </a:lnTo>
                  <a:close/>
                </a:path>
                <a:path w="5079" h="23495">
                  <a:moveTo>
                    <a:pt x="884" y="19171"/>
                  </a:moveTo>
                  <a:lnTo>
                    <a:pt x="0" y="23428"/>
                  </a:lnTo>
                  <a:lnTo>
                    <a:pt x="964" y="1917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3467692" y="68523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8" y="3586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5" y="19147"/>
                  </a:moveTo>
                  <a:lnTo>
                    <a:pt x="0" y="23409"/>
                  </a:lnTo>
                  <a:lnTo>
                    <a:pt x="965" y="1915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3467768" y="6852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1" y="3645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6" y="19118"/>
                  </a:moveTo>
                  <a:lnTo>
                    <a:pt x="0" y="23387"/>
                  </a:lnTo>
                  <a:lnTo>
                    <a:pt x="966" y="1912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3467845" y="6852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4" y="3705"/>
                  </a:lnTo>
                  <a:lnTo>
                    <a:pt x="4926" y="33"/>
                  </a:lnTo>
                  <a:close/>
                </a:path>
                <a:path w="5079" h="23495">
                  <a:moveTo>
                    <a:pt x="888" y="19089"/>
                  </a:moveTo>
                  <a:lnTo>
                    <a:pt x="0" y="23364"/>
                  </a:lnTo>
                  <a:lnTo>
                    <a:pt x="968" y="1909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3467924" y="68524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066" y="3767"/>
                  </a:lnTo>
                  <a:lnTo>
                    <a:pt x="4921" y="33"/>
                  </a:lnTo>
                  <a:close/>
                </a:path>
                <a:path w="5079" h="23495">
                  <a:moveTo>
                    <a:pt x="889" y="19058"/>
                  </a:moveTo>
                  <a:lnTo>
                    <a:pt x="0" y="23341"/>
                  </a:lnTo>
                  <a:lnTo>
                    <a:pt x="969" y="190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3467988" y="6852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2" y="3816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0" y="19034"/>
                  </a:moveTo>
                  <a:lnTo>
                    <a:pt x="0" y="23322"/>
                  </a:lnTo>
                  <a:lnTo>
                    <a:pt x="970" y="1903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468065" y="68524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035" y="3876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2" y="19005"/>
                  </a:moveTo>
                  <a:lnTo>
                    <a:pt x="0" y="23300"/>
                  </a:lnTo>
                  <a:lnTo>
                    <a:pt x="972" y="1901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3468141" y="68525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18" y="3936"/>
                  </a:lnTo>
                  <a:lnTo>
                    <a:pt x="4908" y="33"/>
                  </a:lnTo>
                  <a:close/>
                </a:path>
                <a:path w="5079" h="23495">
                  <a:moveTo>
                    <a:pt x="893" y="18976"/>
                  </a:moveTo>
                  <a:lnTo>
                    <a:pt x="0" y="23277"/>
                  </a:lnTo>
                  <a:lnTo>
                    <a:pt x="973" y="189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3468217" y="68525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01" y="3995"/>
                  </a:lnTo>
                  <a:lnTo>
                    <a:pt x="4895" y="74"/>
                  </a:lnTo>
                  <a:close/>
                </a:path>
                <a:path w="5079" h="23495">
                  <a:moveTo>
                    <a:pt x="894" y="18947"/>
                  </a:moveTo>
                  <a:lnTo>
                    <a:pt x="0" y="23254"/>
                  </a:lnTo>
                  <a:lnTo>
                    <a:pt x="974" y="1895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468284" y="6852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6" y="4013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6" y="18887"/>
                  </a:moveTo>
                  <a:lnTo>
                    <a:pt x="0" y="23200"/>
                  </a:lnTo>
                  <a:lnTo>
                    <a:pt x="976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468361" y="6852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9" y="4028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7" y="18814"/>
                  </a:moveTo>
                  <a:lnTo>
                    <a:pt x="0" y="23133"/>
                  </a:lnTo>
                  <a:lnTo>
                    <a:pt x="977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468437" y="68527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2" y="4043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898" y="18740"/>
                  </a:moveTo>
                  <a:lnTo>
                    <a:pt x="0" y="23067"/>
                  </a:lnTo>
                  <a:lnTo>
                    <a:pt x="978" y="1874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468514" y="6852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35" y="4059"/>
                  </a:lnTo>
                  <a:lnTo>
                    <a:pt x="4841" y="78"/>
                  </a:lnTo>
                  <a:close/>
                </a:path>
                <a:path w="5079" h="23495">
                  <a:moveTo>
                    <a:pt x="900" y="18667"/>
                  </a:moveTo>
                  <a:lnTo>
                    <a:pt x="0" y="23000"/>
                  </a:lnTo>
                  <a:lnTo>
                    <a:pt x="980" y="186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468578" y="6852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921" y="4072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5"/>
                  </a:moveTo>
                  <a:lnTo>
                    <a:pt x="0" y="22944"/>
                  </a:lnTo>
                  <a:lnTo>
                    <a:pt x="981" y="1861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3468657" y="68529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3" y="4088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3" y="18532"/>
                  </a:moveTo>
                  <a:lnTo>
                    <a:pt x="0" y="22875"/>
                  </a:lnTo>
                  <a:lnTo>
                    <a:pt x="983" y="18532"/>
                  </a:lnTo>
                  <a:close/>
                </a:path>
                <a:path w="5079" h="23495">
                  <a:moveTo>
                    <a:pt x="902" y="18530"/>
                  </a:moveTo>
                  <a:close/>
                </a:path>
                <a:path w="5079" h="23495">
                  <a:moveTo>
                    <a:pt x="947" y="18531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3468740" y="6853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879" y="4103"/>
                  </a:lnTo>
                  <a:lnTo>
                    <a:pt x="4794" y="78"/>
                  </a:lnTo>
                  <a:close/>
                </a:path>
                <a:path w="5079" h="22859">
                  <a:moveTo>
                    <a:pt x="990" y="18394"/>
                  </a:moveTo>
                  <a:lnTo>
                    <a:pt x="0" y="22774"/>
                  </a:lnTo>
                  <a:lnTo>
                    <a:pt x="990" y="1839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3468824" y="685313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54" y="4119"/>
                  </a:lnTo>
                  <a:lnTo>
                    <a:pt x="4773" y="78"/>
                  </a:lnTo>
                  <a:close/>
                </a:path>
                <a:path w="5079" h="22859">
                  <a:moveTo>
                    <a:pt x="994" y="18276"/>
                  </a:moveTo>
                  <a:lnTo>
                    <a:pt x="0" y="22672"/>
                  </a:lnTo>
                  <a:lnTo>
                    <a:pt x="994" y="18276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3468908" y="685321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30" y="4134"/>
                  </a:lnTo>
                  <a:lnTo>
                    <a:pt x="4752" y="78"/>
                  </a:lnTo>
                  <a:close/>
                </a:path>
                <a:path w="5079" h="22859">
                  <a:moveTo>
                    <a:pt x="997" y="18158"/>
                  </a:moveTo>
                  <a:lnTo>
                    <a:pt x="887" y="18298"/>
                  </a:lnTo>
                  <a:lnTo>
                    <a:pt x="0" y="22569"/>
                  </a:lnTo>
                  <a:lnTo>
                    <a:pt x="997" y="1815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3468979" y="68532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1" y="0"/>
                  </a:moveTo>
                  <a:lnTo>
                    <a:pt x="3809" y="4147"/>
                  </a:lnTo>
                  <a:lnTo>
                    <a:pt x="4734" y="78"/>
                  </a:lnTo>
                  <a:close/>
                </a:path>
                <a:path w="5079" h="22859">
                  <a:moveTo>
                    <a:pt x="1000" y="18058"/>
                  </a:moveTo>
                  <a:lnTo>
                    <a:pt x="883" y="18233"/>
                  </a:lnTo>
                  <a:lnTo>
                    <a:pt x="0" y="22483"/>
                  </a:lnTo>
                  <a:lnTo>
                    <a:pt x="1000" y="1805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3469065" y="68533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784" y="4163"/>
                  </a:lnTo>
                  <a:lnTo>
                    <a:pt x="4712" y="78"/>
                  </a:lnTo>
                  <a:close/>
                </a:path>
                <a:path w="5079" h="22859">
                  <a:moveTo>
                    <a:pt x="1003" y="17936"/>
                  </a:moveTo>
                  <a:lnTo>
                    <a:pt x="877" y="18152"/>
                  </a:lnTo>
                  <a:lnTo>
                    <a:pt x="0" y="22377"/>
                  </a:lnTo>
                  <a:lnTo>
                    <a:pt x="1003" y="1793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3469149" y="68534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8" y="0"/>
                  </a:moveTo>
                  <a:lnTo>
                    <a:pt x="3759" y="4178"/>
                  </a:lnTo>
                  <a:lnTo>
                    <a:pt x="4691" y="78"/>
                  </a:lnTo>
                  <a:close/>
                </a:path>
                <a:path w="5079" h="22859">
                  <a:moveTo>
                    <a:pt x="1006" y="17818"/>
                  </a:moveTo>
                  <a:lnTo>
                    <a:pt x="0" y="22275"/>
                  </a:lnTo>
                  <a:lnTo>
                    <a:pt x="1006" y="1781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3469233" y="685351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6" y="0"/>
                  </a:moveTo>
                  <a:lnTo>
                    <a:pt x="3735" y="4193"/>
                  </a:lnTo>
                  <a:lnTo>
                    <a:pt x="4669" y="78"/>
                  </a:lnTo>
                  <a:close/>
                </a:path>
                <a:path w="5079" h="22225">
                  <a:moveTo>
                    <a:pt x="1010" y="17699"/>
                  </a:moveTo>
                  <a:lnTo>
                    <a:pt x="0" y="22172"/>
                  </a:lnTo>
                  <a:lnTo>
                    <a:pt x="1010" y="1769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3469304" y="685358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8" y="0"/>
                  </a:moveTo>
                  <a:lnTo>
                    <a:pt x="3714" y="4206"/>
                  </a:lnTo>
                  <a:lnTo>
                    <a:pt x="4651" y="78"/>
                  </a:lnTo>
                  <a:close/>
                </a:path>
                <a:path w="5079" h="22225">
                  <a:moveTo>
                    <a:pt x="1012" y="17600"/>
                  </a:moveTo>
                  <a:lnTo>
                    <a:pt x="0" y="22086"/>
                  </a:lnTo>
                  <a:lnTo>
                    <a:pt x="1012" y="1760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3469388" y="685365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7" y="0"/>
                  </a:moveTo>
                  <a:lnTo>
                    <a:pt x="3690" y="4222"/>
                  </a:lnTo>
                  <a:lnTo>
                    <a:pt x="4630" y="78"/>
                  </a:lnTo>
                  <a:close/>
                </a:path>
                <a:path w="5079" h="22225">
                  <a:moveTo>
                    <a:pt x="1016" y="17482"/>
                  </a:moveTo>
                  <a:lnTo>
                    <a:pt x="0" y="21984"/>
                  </a:lnTo>
                  <a:lnTo>
                    <a:pt x="1016" y="1748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3469474" y="68537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5" y="0"/>
                  </a:moveTo>
                  <a:lnTo>
                    <a:pt x="3664" y="4238"/>
                  </a:lnTo>
                  <a:lnTo>
                    <a:pt x="4608" y="78"/>
                  </a:lnTo>
                  <a:close/>
                </a:path>
                <a:path w="5079" h="22225">
                  <a:moveTo>
                    <a:pt x="1019" y="17360"/>
                  </a:moveTo>
                  <a:lnTo>
                    <a:pt x="0" y="21877"/>
                  </a:lnTo>
                  <a:lnTo>
                    <a:pt x="1019" y="1736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3469558" y="68538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4" y="0"/>
                  </a:moveTo>
                  <a:lnTo>
                    <a:pt x="3640" y="4253"/>
                  </a:lnTo>
                  <a:lnTo>
                    <a:pt x="4587" y="78"/>
                  </a:lnTo>
                  <a:close/>
                </a:path>
                <a:path w="5079" h="22225">
                  <a:moveTo>
                    <a:pt x="1022" y="17241"/>
                  </a:moveTo>
                  <a:lnTo>
                    <a:pt x="0" y="21775"/>
                  </a:lnTo>
                  <a:lnTo>
                    <a:pt x="1022" y="1724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3469629" y="68538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6" y="0"/>
                  </a:moveTo>
                  <a:lnTo>
                    <a:pt x="3619" y="4266"/>
                  </a:lnTo>
                  <a:lnTo>
                    <a:pt x="4569" y="78"/>
                  </a:lnTo>
                  <a:close/>
                </a:path>
                <a:path w="5079" h="22225">
                  <a:moveTo>
                    <a:pt x="1025" y="17142"/>
                  </a:moveTo>
                  <a:lnTo>
                    <a:pt x="0" y="21689"/>
                  </a:lnTo>
                  <a:lnTo>
                    <a:pt x="1025" y="171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469713" y="685396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5" y="0"/>
                  </a:moveTo>
                  <a:lnTo>
                    <a:pt x="3595" y="4281"/>
                  </a:lnTo>
                  <a:lnTo>
                    <a:pt x="3641" y="4445"/>
                  </a:lnTo>
                  <a:lnTo>
                    <a:pt x="4424" y="672"/>
                  </a:lnTo>
                  <a:lnTo>
                    <a:pt x="4485" y="0"/>
                  </a:lnTo>
                  <a:close/>
                </a:path>
                <a:path w="5079" h="21590">
                  <a:moveTo>
                    <a:pt x="1028" y="17024"/>
                  </a:moveTo>
                  <a:lnTo>
                    <a:pt x="0" y="21586"/>
                  </a:lnTo>
                  <a:lnTo>
                    <a:pt x="1028" y="17024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3469797" y="685404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556" y="4365"/>
                  </a:lnTo>
                  <a:lnTo>
                    <a:pt x="3597" y="4550"/>
                  </a:lnTo>
                  <a:lnTo>
                    <a:pt x="4419" y="594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031" y="16905"/>
                  </a:moveTo>
                  <a:lnTo>
                    <a:pt x="0" y="21483"/>
                  </a:lnTo>
                  <a:lnTo>
                    <a:pt x="1031" y="16905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3469883" y="685412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512" y="4474"/>
                  </a:lnTo>
                  <a:lnTo>
                    <a:pt x="3553" y="4659"/>
                  </a:lnTo>
                  <a:lnTo>
                    <a:pt x="4414" y="513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035" y="16783"/>
                  </a:moveTo>
                  <a:lnTo>
                    <a:pt x="0" y="21378"/>
                  </a:lnTo>
                  <a:lnTo>
                    <a:pt x="1035" y="167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3469954" y="68541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3" y="0"/>
                  </a:moveTo>
                  <a:lnTo>
                    <a:pt x="3475" y="4562"/>
                  </a:lnTo>
                  <a:lnTo>
                    <a:pt x="3517" y="4747"/>
                  </a:lnTo>
                  <a:lnTo>
                    <a:pt x="4410" y="448"/>
                  </a:lnTo>
                  <a:lnTo>
                    <a:pt x="4423" y="0"/>
                  </a:lnTo>
                  <a:close/>
                </a:path>
                <a:path w="4445" h="21590">
                  <a:moveTo>
                    <a:pt x="1047" y="16641"/>
                  </a:moveTo>
                  <a:lnTo>
                    <a:pt x="0" y="21292"/>
                  </a:lnTo>
                  <a:lnTo>
                    <a:pt x="1047" y="1664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3470038" y="685426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2" y="0"/>
                  </a:moveTo>
                  <a:lnTo>
                    <a:pt x="3432" y="4667"/>
                  </a:lnTo>
                  <a:lnTo>
                    <a:pt x="3473" y="4853"/>
                  </a:lnTo>
                  <a:lnTo>
                    <a:pt x="4404" y="369"/>
                  </a:lnTo>
                  <a:lnTo>
                    <a:pt x="4402" y="0"/>
                  </a:lnTo>
                  <a:close/>
                </a:path>
                <a:path w="4445" h="21590">
                  <a:moveTo>
                    <a:pt x="1061" y="16467"/>
                  </a:moveTo>
                  <a:lnTo>
                    <a:pt x="0" y="21189"/>
                  </a:lnTo>
                  <a:lnTo>
                    <a:pt x="1061" y="1646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3470122" y="68543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1" y="0"/>
                  </a:moveTo>
                  <a:lnTo>
                    <a:pt x="3389" y="4772"/>
                  </a:lnTo>
                  <a:lnTo>
                    <a:pt x="3430" y="4958"/>
                  </a:lnTo>
                  <a:lnTo>
                    <a:pt x="4399" y="292"/>
                  </a:lnTo>
                  <a:lnTo>
                    <a:pt x="4381" y="0"/>
                  </a:lnTo>
                  <a:close/>
                </a:path>
                <a:path w="4445" h="21590">
                  <a:moveTo>
                    <a:pt x="1076" y="16295"/>
                  </a:moveTo>
                  <a:lnTo>
                    <a:pt x="0" y="21087"/>
                  </a:lnTo>
                  <a:lnTo>
                    <a:pt x="1076" y="1629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3470206" y="685442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9" y="0"/>
                  </a:moveTo>
                  <a:lnTo>
                    <a:pt x="3346" y="4878"/>
                  </a:lnTo>
                  <a:lnTo>
                    <a:pt x="3387" y="5063"/>
                  </a:lnTo>
                  <a:lnTo>
                    <a:pt x="4394" y="213"/>
                  </a:lnTo>
                  <a:lnTo>
                    <a:pt x="4359" y="0"/>
                  </a:lnTo>
                  <a:close/>
                </a:path>
                <a:path w="4445" h="21590">
                  <a:moveTo>
                    <a:pt x="1090" y="16122"/>
                  </a:moveTo>
                  <a:lnTo>
                    <a:pt x="0" y="20984"/>
                  </a:lnTo>
                  <a:lnTo>
                    <a:pt x="1090" y="1612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3470279" y="68544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1" y="0"/>
                  </a:moveTo>
                  <a:lnTo>
                    <a:pt x="3308" y="4970"/>
                  </a:lnTo>
                  <a:lnTo>
                    <a:pt x="3349" y="5155"/>
                  </a:lnTo>
                  <a:lnTo>
                    <a:pt x="4390" y="145"/>
                  </a:lnTo>
                  <a:lnTo>
                    <a:pt x="4341" y="0"/>
                  </a:lnTo>
                  <a:close/>
                </a:path>
                <a:path w="4445" h="20954">
                  <a:moveTo>
                    <a:pt x="1103" y="15971"/>
                  </a:moveTo>
                  <a:lnTo>
                    <a:pt x="0" y="20894"/>
                  </a:lnTo>
                  <a:lnTo>
                    <a:pt x="1103" y="159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3470363" y="68545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265" y="5075"/>
                  </a:lnTo>
                  <a:lnTo>
                    <a:pt x="3306" y="5260"/>
                  </a:lnTo>
                  <a:lnTo>
                    <a:pt x="4382" y="78"/>
                  </a:lnTo>
                  <a:close/>
                </a:path>
                <a:path w="4445" h="20954">
                  <a:moveTo>
                    <a:pt x="1118" y="15798"/>
                  </a:moveTo>
                  <a:lnTo>
                    <a:pt x="0" y="20792"/>
                  </a:lnTo>
                  <a:lnTo>
                    <a:pt x="1118" y="157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3470447" y="68546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2" y="15625"/>
                  </a:moveTo>
                  <a:lnTo>
                    <a:pt x="0" y="20689"/>
                  </a:lnTo>
                  <a:lnTo>
                    <a:pt x="1132" y="15625"/>
                  </a:lnTo>
                  <a:close/>
                </a:path>
                <a:path w="4445" h="20954">
                  <a:moveTo>
                    <a:pt x="4298" y="0"/>
                  </a:moveTo>
                  <a:lnTo>
                    <a:pt x="3222" y="5180"/>
                  </a:lnTo>
                  <a:lnTo>
                    <a:pt x="3263" y="5366"/>
                  </a:lnTo>
                  <a:lnTo>
                    <a:pt x="4361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3470531" y="68547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7" y="15452"/>
                  </a:moveTo>
                  <a:lnTo>
                    <a:pt x="0" y="20586"/>
                  </a:lnTo>
                  <a:lnTo>
                    <a:pt x="1147" y="15452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78" y="5286"/>
                  </a:lnTo>
                  <a:lnTo>
                    <a:pt x="3220" y="5471"/>
                  </a:lnTo>
                  <a:lnTo>
                    <a:pt x="4332" y="11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3470601" y="68548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9" y="15275"/>
                  </a:moveTo>
                  <a:lnTo>
                    <a:pt x="0" y="20468"/>
                  </a:lnTo>
                  <a:lnTo>
                    <a:pt x="1159" y="15275"/>
                  </a:lnTo>
                  <a:close/>
                </a:path>
                <a:path w="4445" h="20954">
                  <a:moveTo>
                    <a:pt x="4252" y="0"/>
                  </a:moveTo>
                  <a:lnTo>
                    <a:pt x="3142" y="5341"/>
                  </a:lnTo>
                  <a:lnTo>
                    <a:pt x="3184" y="5527"/>
                  </a:lnTo>
                  <a:lnTo>
                    <a:pt x="4307" y="11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3470688" y="685494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55"/>
                  </a:moveTo>
                  <a:lnTo>
                    <a:pt x="0" y="20321"/>
                  </a:lnTo>
                  <a:lnTo>
                    <a:pt x="1174" y="15055"/>
                  </a:lnTo>
                  <a:close/>
                </a:path>
                <a:path w="4445" h="20320">
                  <a:moveTo>
                    <a:pt x="4222" y="0"/>
                  </a:moveTo>
                  <a:lnTo>
                    <a:pt x="3098" y="5409"/>
                  </a:lnTo>
                  <a:lnTo>
                    <a:pt x="3139" y="5595"/>
                  </a:lnTo>
                  <a:lnTo>
                    <a:pt x="4276" y="11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3470772" y="685506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41"/>
                  </a:moveTo>
                  <a:lnTo>
                    <a:pt x="0" y="20178"/>
                  </a:lnTo>
                  <a:lnTo>
                    <a:pt x="1189" y="14841"/>
                  </a:lnTo>
                  <a:close/>
                </a:path>
                <a:path w="4445" h="20320">
                  <a:moveTo>
                    <a:pt x="4192" y="0"/>
                  </a:moveTo>
                  <a:lnTo>
                    <a:pt x="3054" y="5475"/>
                  </a:lnTo>
                  <a:lnTo>
                    <a:pt x="3096" y="5661"/>
                  </a:lnTo>
                  <a:lnTo>
                    <a:pt x="4247" y="11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3470856" y="68551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5" y="14625"/>
                  </a:moveTo>
                  <a:lnTo>
                    <a:pt x="0" y="20037"/>
                  </a:lnTo>
                  <a:lnTo>
                    <a:pt x="1205" y="14625"/>
                  </a:lnTo>
                  <a:close/>
                </a:path>
                <a:path w="4445" h="20320">
                  <a:moveTo>
                    <a:pt x="4163" y="0"/>
                  </a:moveTo>
                  <a:lnTo>
                    <a:pt x="3011" y="5541"/>
                  </a:lnTo>
                  <a:lnTo>
                    <a:pt x="3053" y="5726"/>
                  </a:lnTo>
                  <a:lnTo>
                    <a:pt x="4217" y="11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3470940" y="68552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07"/>
                  </a:moveTo>
                  <a:lnTo>
                    <a:pt x="0" y="19894"/>
                  </a:lnTo>
                  <a:lnTo>
                    <a:pt x="1220" y="14407"/>
                  </a:lnTo>
                  <a:close/>
                </a:path>
                <a:path w="4445" h="20320">
                  <a:moveTo>
                    <a:pt x="4133" y="0"/>
                  </a:moveTo>
                  <a:lnTo>
                    <a:pt x="2968" y="5607"/>
                  </a:lnTo>
                  <a:lnTo>
                    <a:pt x="3009" y="5792"/>
                  </a:lnTo>
                  <a:lnTo>
                    <a:pt x="4188" y="11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3471010" y="685539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25"/>
                  </a:moveTo>
                  <a:lnTo>
                    <a:pt x="0" y="19775"/>
                  </a:lnTo>
                  <a:lnTo>
                    <a:pt x="1233" y="14225"/>
                  </a:lnTo>
                  <a:close/>
                </a:path>
                <a:path w="4445" h="20320">
                  <a:moveTo>
                    <a:pt x="4108" y="0"/>
                  </a:moveTo>
                  <a:lnTo>
                    <a:pt x="2932" y="5662"/>
                  </a:lnTo>
                  <a:lnTo>
                    <a:pt x="2973" y="5848"/>
                  </a:lnTo>
                  <a:lnTo>
                    <a:pt x="4163" y="11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3471097" y="685551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9" y="14001"/>
                  </a:moveTo>
                  <a:lnTo>
                    <a:pt x="0" y="19629"/>
                  </a:lnTo>
                  <a:lnTo>
                    <a:pt x="1249" y="14001"/>
                  </a:lnTo>
                  <a:close/>
                </a:path>
                <a:path w="4445" h="19684">
                  <a:moveTo>
                    <a:pt x="4078" y="0"/>
                  </a:moveTo>
                  <a:lnTo>
                    <a:pt x="2887" y="5730"/>
                  </a:lnTo>
                  <a:lnTo>
                    <a:pt x="2929" y="5915"/>
                  </a:lnTo>
                  <a:lnTo>
                    <a:pt x="4133" y="11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3471181" y="68556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5" y="13784"/>
                  </a:moveTo>
                  <a:lnTo>
                    <a:pt x="0" y="19486"/>
                  </a:lnTo>
                  <a:lnTo>
                    <a:pt x="1265" y="13784"/>
                  </a:lnTo>
                  <a:close/>
                </a:path>
                <a:path w="4445" h="19684">
                  <a:moveTo>
                    <a:pt x="4048" y="0"/>
                  </a:moveTo>
                  <a:lnTo>
                    <a:pt x="2844" y="5795"/>
                  </a:lnTo>
                  <a:lnTo>
                    <a:pt x="2882" y="5997"/>
                  </a:lnTo>
                  <a:lnTo>
                    <a:pt x="4103" y="11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3471265" y="685575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9" y="13479"/>
                  </a:moveTo>
                  <a:lnTo>
                    <a:pt x="1179" y="13669"/>
                  </a:lnTo>
                  <a:lnTo>
                    <a:pt x="0" y="19345"/>
                  </a:lnTo>
                  <a:lnTo>
                    <a:pt x="158" y="19298"/>
                  </a:lnTo>
                  <a:lnTo>
                    <a:pt x="1369" y="13479"/>
                  </a:lnTo>
                  <a:close/>
                </a:path>
                <a:path w="4445" h="19684">
                  <a:moveTo>
                    <a:pt x="4019" y="0"/>
                  </a:moveTo>
                  <a:lnTo>
                    <a:pt x="2798" y="5875"/>
                  </a:lnTo>
                  <a:lnTo>
                    <a:pt x="2821" y="6502"/>
                  </a:lnTo>
                  <a:lnTo>
                    <a:pt x="4126" y="232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3471419" y="68559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9" y="13167"/>
                  </a:moveTo>
                  <a:lnTo>
                    <a:pt x="0" y="19083"/>
                  </a:lnTo>
                  <a:lnTo>
                    <a:pt x="1309" y="13167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65" y="6252"/>
                  </a:lnTo>
                  <a:lnTo>
                    <a:pt x="2677" y="6579"/>
                  </a:lnTo>
                  <a:lnTo>
                    <a:pt x="4019" y="1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3471506" y="685608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4" y="12854"/>
                  </a:moveTo>
                  <a:lnTo>
                    <a:pt x="1224" y="13044"/>
                  </a:lnTo>
                  <a:lnTo>
                    <a:pt x="0" y="18936"/>
                  </a:lnTo>
                  <a:lnTo>
                    <a:pt x="158" y="18889"/>
                  </a:lnTo>
                  <a:lnTo>
                    <a:pt x="1414" y="12854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591" y="6464"/>
                  </a:lnTo>
                  <a:lnTo>
                    <a:pt x="2614" y="7090"/>
                  </a:lnTo>
                  <a:lnTo>
                    <a:pt x="4041" y="231"/>
                  </a:lnTo>
                  <a:lnTo>
                    <a:pt x="393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3471660" y="685630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3" y="12407"/>
                  </a:moveTo>
                  <a:lnTo>
                    <a:pt x="1252" y="12646"/>
                  </a:lnTo>
                  <a:lnTo>
                    <a:pt x="0" y="18675"/>
                  </a:lnTo>
                  <a:lnTo>
                    <a:pt x="158" y="18628"/>
                  </a:lnTo>
                  <a:lnTo>
                    <a:pt x="1453" y="12407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58" y="6840"/>
                  </a:lnTo>
                  <a:lnTo>
                    <a:pt x="2481" y="7465"/>
                  </a:lnTo>
                  <a:lnTo>
                    <a:pt x="3987" y="231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3471828" y="685653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5" y="11822"/>
                  </a:moveTo>
                  <a:lnTo>
                    <a:pt x="1297" y="12146"/>
                  </a:lnTo>
                  <a:lnTo>
                    <a:pt x="0" y="18391"/>
                  </a:lnTo>
                  <a:lnTo>
                    <a:pt x="1445" y="11822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14" y="7250"/>
                  </a:lnTo>
                  <a:lnTo>
                    <a:pt x="2326" y="7577"/>
                  </a:lnTo>
                  <a:lnTo>
                    <a:pt x="3875" y="11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3471915" y="685666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507" y="11373"/>
                  </a:moveTo>
                  <a:lnTo>
                    <a:pt x="1360" y="11696"/>
                  </a:lnTo>
                  <a:lnTo>
                    <a:pt x="0" y="18244"/>
                  </a:lnTo>
                  <a:lnTo>
                    <a:pt x="1507" y="11373"/>
                  </a:lnTo>
                  <a:close/>
                </a:path>
                <a:path w="4445" h="18415">
                  <a:moveTo>
                    <a:pt x="3790" y="0"/>
                  </a:moveTo>
                  <a:lnTo>
                    <a:pt x="2240" y="7462"/>
                  </a:lnTo>
                  <a:lnTo>
                    <a:pt x="2252" y="7790"/>
                  </a:lnTo>
                  <a:lnTo>
                    <a:pt x="3845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3471985" y="685675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9" y="10723"/>
                  </a:moveTo>
                  <a:lnTo>
                    <a:pt x="1411" y="11332"/>
                  </a:lnTo>
                  <a:lnTo>
                    <a:pt x="0" y="18124"/>
                  </a:lnTo>
                  <a:lnTo>
                    <a:pt x="158" y="18078"/>
                  </a:lnTo>
                  <a:lnTo>
                    <a:pt x="1689" y="10723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79" y="7634"/>
                  </a:lnTo>
                  <a:lnTo>
                    <a:pt x="2113" y="8687"/>
                  </a:lnTo>
                  <a:lnTo>
                    <a:pt x="3872" y="231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3472153" y="685699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2" y="8682"/>
                  </a:lnTo>
                  <a:lnTo>
                    <a:pt x="1601" y="10314"/>
                  </a:lnTo>
                  <a:lnTo>
                    <a:pt x="1532" y="10464"/>
                  </a:lnTo>
                  <a:lnTo>
                    <a:pt x="0" y="17840"/>
                  </a:lnTo>
                  <a:lnTo>
                    <a:pt x="3761" y="11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3472237" y="685711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77" y="0"/>
                  </a:moveTo>
                  <a:lnTo>
                    <a:pt x="0" y="17699"/>
                  </a:lnTo>
                  <a:lnTo>
                    <a:pt x="241" y="17628"/>
                  </a:lnTo>
                  <a:lnTo>
                    <a:pt x="3833" y="337"/>
                  </a:lnTo>
                  <a:lnTo>
                    <a:pt x="3677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3472478" y="685745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2" y="0"/>
                  </a:moveTo>
                  <a:lnTo>
                    <a:pt x="0" y="17290"/>
                  </a:lnTo>
                  <a:lnTo>
                    <a:pt x="3647" y="11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3472562" y="685756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2" y="0"/>
                  </a:moveTo>
                  <a:lnTo>
                    <a:pt x="0" y="17148"/>
                  </a:lnTo>
                  <a:lnTo>
                    <a:pt x="3617" y="11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3472646" y="685768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3" y="0"/>
                  </a:moveTo>
                  <a:lnTo>
                    <a:pt x="0" y="17006"/>
                  </a:lnTo>
                  <a:lnTo>
                    <a:pt x="143" y="16964"/>
                  </a:lnTo>
                  <a:lnTo>
                    <a:pt x="458" y="16646"/>
                  </a:lnTo>
                  <a:lnTo>
                    <a:pt x="3798" y="572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3473081" y="6858241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78"/>
                  </a:moveTo>
                  <a:lnTo>
                    <a:pt x="4127" y="2717"/>
                  </a:lnTo>
                  <a:lnTo>
                    <a:pt x="3784" y="927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00"/>
                  </a:lnTo>
                  <a:lnTo>
                    <a:pt x="1447" y="14655"/>
                  </a:lnTo>
                  <a:lnTo>
                    <a:pt x="3721" y="10541"/>
                  </a:lnTo>
                  <a:lnTo>
                    <a:pt x="4254" y="817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3458204" y="685004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36" y="881"/>
                  </a:moveTo>
                  <a:lnTo>
                    <a:pt x="0" y="13766"/>
                  </a:lnTo>
                  <a:lnTo>
                    <a:pt x="236" y="17741"/>
                  </a:lnTo>
                  <a:lnTo>
                    <a:pt x="2266" y="22834"/>
                  </a:lnTo>
                  <a:lnTo>
                    <a:pt x="7714" y="25806"/>
                  </a:lnTo>
                  <a:lnTo>
                    <a:pt x="9035" y="26161"/>
                  </a:lnTo>
                  <a:lnTo>
                    <a:pt x="11093" y="26161"/>
                  </a:lnTo>
                  <a:lnTo>
                    <a:pt x="11791" y="26073"/>
                  </a:lnTo>
                  <a:lnTo>
                    <a:pt x="14953" y="25145"/>
                  </a:lnTo>
                  <a:lnTo>
                    <a:pt x="15180" y="24917"/>
                  </a:lnTo>
                  <a:lnTo>
                    <a:pt x="9276" y="24917"/>
                  </a:lnTo>
                  <a:lnTo>
                    <a:pt x="8121" y="24625"/>
                  </a:lnTo>
                  <a:lnTo>
                    <a:pt x="3409" y="22085"/>
                  </a:lnTo>
                  <a:lnTo>
                    <a:pt x="1486" y="17475"/>
                  </a:lnTo>
                  <a:lnTo>
                    <a:pt x="1378" y="16357"/>
                  </a:lnTo>
                  <a:lnTo>
                    <a:pt x="1214" y="13157"/>
                  </a:lnTo>
                  <a:lnTo>
                    <a:pt x="602" y="13157"/>
                  </a:lnTo>
                  <a:lnTo>
                    <a:pt x="1212" y="13119"/>
                  </a:lnTo>
                  <a:lnTo>
                    <a:pt x="1321" y="9855"/>
                  </a:lnTo>
                  <a:lnTo>
                    <a:pt x="1568" y="8369"/>
                  </a:lnTo>
                  <a:lnTo>
                    <a:pt x="3257" y="4508"/>
                  </a:lnTo>
                  <a:lnTo>
                    <a:pt x="4527" y="2895"/>
                  </a:lnTo>
                  <a:lnTo>
                    <a:pt x="6458" y="1904"/>
                  </a:lnTo>
                  <a:lnTo>
                    <a:pt x="7232" y="1485"/>
                  </a:lnTo>
                  <a:lnTo>
                    <a:pt x="7492" y="1422"/>
                  </a:lnTo>
                  <a:lnTo>
                    <a:pt x="6025" y="1422"/>
                  </a:lnTo>
                  <a:lnTo>
                    <a:pt x="5736" y="881"/>
                  </a:lnTo>
                  <a:close/>
                </a:path>
                <a:path w="19685" h="26670">
                  <a:moveTo>
                    <a:pt x="12680" y="787"/>
                  </a:moveTo>
                  <a:lnTo>
                    <a:pt x="12390" y="1422"/>
                  </a:lnTo>
                  <a:lnTo>
                    <a:pt x="12268" y="1955"/>
                  </a:lnTo>
                  <a:lnTo>
                    <a:pt x="14420" y="2959"/>
                  </a:lnTo>
                  <a:lnTo>
                    <a:pt x="16084" y="5029"/>
                  </a:lnTo>
                  <a:lnTo>
                    <a:pt x="18039" y="9258"/>
                  </a:lnTo>
                  <a:lnTo>
                    <a:pt x="18347" y="10794"/>
                  </a:lnTo>
                  <a:lnTo>
                    <a:pt x="18454" y="16548"/>
                  </a:lnTo>
                  <a:lnTo>
                    <a:pt x="17989" y="18618"/>
                  </a:lnTo>
                  <a:lnTo>
                    <a:pt x="15842" y="22453"/>
                  </a:lnTo>
                  <a:lnTo>
                    <a:pt x="14204" y="24079"/>
                  </a:lnTo>
                  <a:lnTo>
                    <a:pt x="11550" y="24841"/>
                  </a:lnTo>
                  <a:lnTo>
                    <a:pt x="10978" y="24917"/>
                  </a:lnTo>
                  <a:lnTo>
                    <a:pt x="15180" y="24917"/>
                  </a:lnTo>
                  <a:lnTo>
                    <a:pt x="16820" y="23266"/>
                  </a:lnTo>
                  <a:lnTo>
                    <a:pt x="19170" y="19011"/>
                  </a:lnTo>
                  <a:lnTo>
                    <a:pt x="19633" y="17056"/>
                  </a:lnTo>
                  <a:lnTo>
                    <a:pt x="19565" y="10439"/>
                  </a:lnTo>
                  <a:lnTo>
                    <a:pt x="19259" y="8915"/>
                  </a:lnTo>
                  <a:lnTo>
                    <a:pt x="17112" y="4317"/>
                  </a:lnTo>
                  <a:lnTo>
                    <a:pt x="15296" y="2006"/>
                  </a:lnTo>
                  <a:lnTo>
                    <a:pt x="12680" y="787"/>
                  </a:lnTo>
                  <a:close/>
                </a:path>
                <a:path w="19685" h="26670">
                  <a:moveTo>
                    <a:pt x="3219" y="10794"/>
                  </a:moveTo>
                  <a:lnTo>
                    <a:pt x="10229" y="22009"/>
                  </a:lnTo>
                  <a:lnTo>
                    <a:pt x="11753" y="22009"/>
                  </a:lnTo>
                  <a:lnTo>
                    <a:pt x="13137" y="21335"/>
                  </a:lnTo>
                  <a:lnTo>
                    <a:pt x="13712" y="20764"/>
                  </a:lnTo>
                  <a:lnTo>
                    <a:pt x="10000" y="20751"/>
                  </a:lnTo>
                  <a:lnTo>
                    <a:pt x="8883" y="20700"/>
                  </a:lnTo>
                  <a:lnTo>
                    <a:pt x="7854" y="20180"/>
                  </a:lnTo>
                  <a:lnTo>
                    <a:pt x="5251" y="17741"/>
                  </a:lnTo>
                  <a:lnTo>
                    <a:pt x="4405" y="15506"/>
                  </a:lnTo>
                  <a:lnTo>
                    <a:pt x="4370" y="11010"/>
                  </a:lnTo>
                  <a:lnTo>
                    <a:pt x="3219" y="10807"/>
                  </a:lnTo>
                  <a:close/>
                </a:path>
                <a:path w="19685" h="26670">
                  <a:moveTo>
                    <a:pt x="13251" y="5384"/>
                  </a:moveTo>
                  <a:lnTo>
                    <a:pt x="9391" y="5384"/>
                  </a:lnTo>
                  <a:lnTo>
                    <a:pt x="11093" y="5460"/>
                  </a:lnTo>
                  <a:lnTo>
                    <a:pt x="12299" y="6197"/>
                  </a:lnTo>
                  <a:lnTo>
                    <a:pt x="14179" y="8407"/>
                  </a:lnTo>
                  <a:lnTo>
                    <a:pt x="14839" y="9855"/>
                  </a:lnTo>
                  <a:lnTo>
                    <a:pt x="15186" y="11379"/>
                  </a:lnTo>
                  <a:lnTo>
                    <a:pt x="15308" y="15138"/>
                  </a:lnTo>
                  <a:lnTo>
                    <a:pt x="14953" y="17056"/>
                  </a:lnTo>
                  <a:lnTo>
                    <a:pt x="14318" y="18402"/>
                  </a:lnTo>
                  <a:lnTo>
                    <a:pt x="12439" y="20269"/>
                  </a:lnTo>
                  <a:lnTo>
                    <a:pt x="11372" y="20764"/>
                  </a:lnTo>
                  <a:lnTo>
                    <a:pt x="13712" y="20764"/>
                  </a:lnTo>
                  <a:lnTo>
                    <a:pt x="15411" y="19075"/>
                  </a:lnTo>
                  <a:lnTo>
                    <a:pt x="16147" y="17475"/>
                  </a:lnTo>
                  <a:lnTo>
                    <a:pt x="16592" y="14998"/>
                  </a:lnTo>
                  <a:lnTo>
                    <a:pt x="16618" y="13334"/>
                  </a:lnTo>
                  <a:lnTo>
                    <a:pt x="16007" y="13334"/>
                  </a:lnTo>
                  <a:lnTo>
                    <a:pt x="16617" y="13322"/>
                  </a:lnTo>
                  <a:lnTo>
                    <a:pt x="16493" y="11569"/>
                  </a:lnTo>
                  <a:lnTo>
                    <a:pt x="16007" y="9397"/>
                  </a:lnTo>
                  <a:lnTo>
                    <a:pt x="15296" y="7785"/>
                  </a:lnTo>
                  <a:lnTo>
                    <a:pt x="13251" y="5384"/>
                  </a:lnTo>
                  <a:close/>
                </a:path>
                <a:path w="19685" h="26670">
                  <a:moveTo>
                    <a:pt x="16617" y="13322"/>
                  </a:moveTo>
                  <a:lnTo>
                    <a:pt x="16007" y="13334"/>
                  </a:lnTo>
                  <a:lnTo>
                    <a:pt x="16617" y="13334"/>
                  </a:lnTo>
                  <a:close/>
                </a:path>
                <a:path w="19685" h="26670">
                  <a:moveTo>
                    <a:pt x="1212" y="13119"/>
                  </a:moveTo>
                  <a:lnTo>
                    <a:pt x="602" y="13157"/>
                  </a:lnTo>
                  <a:lnTo>
                    <a:pt x="1214" y="13157"/>
                  </a:lnTo>
                  <a:close/>
                </a:path>
                <a:path w="19685" h="26670">
                  <a:moveTo>
                    <a:pt x="7549" y="4140"/>
                  </a:moveTo>
                  <a:lnTo>
                    <a:pt x="3290" y="10807"/>
                  </a:lnTo>
                  <a:lnTo>
                    <a:pt x="4438" y="11010"/>
                  </a:lnTo>
                  <a:lnTo>
                    <a:pt x="4641" y="9728"/>
                  </a:lnTo>
                  <a:lnTo>
                    <a:pt x="5212" y="8280"/>
                  </a:lnTo>
                  <a:lnTo>
                    <a:pt x="6940" y="6095"/>
                  </a:lnTo>
                  <a:lnTo>
                    <a:pt x="8032" y="5397"/>
                  </a:lnTo>
                  <a:lnTo>
                    <a:pt x="13251" y="5384"/>
                  </a:lnTo>
                  <a:lnTo>
                    <a:pt x="13099" y="5206"/>
                  </a:lnTo>
                  <a:lnTo>
                    <a:pt x="12426" y="4775"/>
                  </a:lnTo>
                  <a:lnTo>
                    <a:pt x="9645" y="4775"/>
                  </a:lnTo>
                  <a:lnTo>
                    <a:pt x="9683" y="4152"/>
                  </a:lnTo>
                  <a:lnTo>
                    <a:pt x="7549" y="4140"/>
                  </a:lnTo>
                  <a:close/>
                </a:path>
                <a:path w="19685" h="26670">
                  <a:moveTo>
                    <a:pt x="9683" y="4153"/>
                  </a:moveTo>
                  <a:lnTo>
                    <a:pt x="9645" y="4775"/>
                  </a:lnTo>
                  <a:lnTo>
                    <a:pt x="12426" y="4775"/>
                  </a:lnTo>
                  <a:lnTo>
                    <a:pt x="11575" y="4229"/>
                  </a:lnTo>
                  <a:lnTo>
                    <a:pt x="9683" y="4153"/>
                  </a:lnTo>
                  <a:close/>
                </a:path>
                <a:path w="19685" h="26670">
                  <a:moveTo>
                    <a:pt x="12467" y="1244"/>
                  </a:moveTo>
                  <a:lnTo>
                    <a:pt x="10229" y="1244"/>
                  </a:lnTo>
                  <a:lnTo>
                    <a:pt x="11259" y="1485"/>
                  </a:lnTo>
                  <a:lnTo>
                    <a:pt x="12159" y="1904"/>
                  </a:lnTo>
                  <a:lnTo>
                    <a:pt x="12467" y="1244"/>
                  </a:lnTo>
                  <a:close/>
                </a:path>
                <a:path w="19685" h="26670">
                  <a:moveTo>
                    <a:pt x="12639" y="876"/>
                  </a:moveTo>
                  <a:lnTo>
                    <a:pt x="5746" y="876"/>
                  </a:lnTo>
                  <a:lnTo>
                    <a:pt x="6025" y="1422"/>
                  </a:lnTo>
                  <a:lnTo>
                    <a:pt x="7492" y="1422"/>
                  </a:lnTo>
                  <a:lnTo>
                    <a:pt x="8222" y="1244"/>
                  </a:lnTo>
                  <a:lnTo>
                    <a:pt x="12467" y="1244"/>
                  </a:lnTo>
                  <a:lnTo>
                    <a:pt x="12639" y="876"/>
                  </a:lnTo>
                  <a:close/>
                </a:path>
                <a:path w="19685" h="26670">
                  <a:moveTo>
                    <a:pt x="9238" y="0"/>
                  </a:moveTo>
                  <a:lnTo>
                    <a:pt x="7979" y="12"/>
                  </a:lnTo>
                  <a:lnTo>
                    <a:pt x="6813" y="292"/>
                  </a:lnTo>
                  <a:lnTo>
                    <a:pt x="5736" y="881"/>
                  </a:lnTo>
                  <a:lnTo>
                    <a:pt x="12639" y="876"/>
                  </a:lnTo>
                  <a:lnTo>
                    <a:pt x="11613" y="279"/>
                  </a:lnTo>
                  <a:lnTo>
                    <a:pt x="10419" y="12"/>
                  </a:lnTo>
                  <a:lnTo>
                    <a:pt x="9238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3460381" y="68806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81" y="0"/>
                  </a:moveTo>
                  <a:lnTo>
                    <a:pt x="1092" y="595"/>
                  </a:lnTo>
                  <a:lnTo>
                    <a:pt x="99" y="5154"/>
                  </a:lnTo>
                  <a:lnTo>
                    <a:pt x="0" y="6894"/>
                  </a:lnTo>
                  <a:lnTo>
                    <a:pt x="211" y="8983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3460595" y="688045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41" y="0"/>
                  </a:moveTo>
                  <a:lnTo>
                    <a:pt x="1870" y="162"/>
                  </a:lnTo>
                  <a:lnTo>
                    <a:pt x="0" y="9171"/>
                  </a:lnTo>
                  <a:lnTo>
                    <a:pt x="76" y="9921"/>
                  </a:lnTo>
                  <a:lnTo>
                    <a:pt x="214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3460674" y="68803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55" y="0"/>
                  </a:moveTo>
                  <a:lnTo>
                    <a:pt x="0" y="9999"/>
                  </a:lnTo>
                  <a:lnTo>
                    <a:pt x="25" y="10254"/>
                  </a:lnTo>
                  <a:lnTo>
                    <a:pt x="215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3460696" y="688030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96" y="0"/>
                  </a:moveTo>
                  <a:lnTo>
                    <a:pt x="2119" y="106"/>
                  </a:lnTo>
                  <a:lnTo>
                    <a:pt x="0" y="10311"/>
                  </a:lnTo>
                  <a:lnTo>
                    <a:pt x="54" y="10771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3460753" y="688024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9" y="0"/>
                  </a:moveTo>
                  <a:lnTo>
                    <a:pt x="0" y="10848"/>
                  </a:lnTo>
                  <a:lnTo>
                    <a:pt x="26" y="11064"/>
                  </a:lnTo>
                  <a:lnTo>
                    <a:pt x="232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3460783" y="688013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2305" y="106"/>
                  </a:lnTo>
                  <a:lnTo>
                    <a:pt x="0" y="11206"/>
                  </a:lnTo>
                  <a:lnTo>
                    <a:pt x="55" y="11659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3460842" y="688008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16" y="0"/>
                  </a:moveTo>
                  <a:lnTo>
                    <a:pt x="0" y="11739"/>
                  </a:lnTo>
                  <a:lnTo>
                    <a:pt x="29" y="11978"/>
                  </a:lnTo>
                  <a:lnTo>
                    <a:pt x="251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3460871" y="688002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77" y="0"/>
                  </a:moveTo>
                  <a:lnTo>
                    <a:pt x="0" y="12032"/>
                  </a:lnTo>
                  <a:lnTo>
                    <a:pt x="29" y="12271"/>
                  </a:lnTo>
                  <a:lnTo>
                    <a:pt x="2577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3460896" y="687992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16" y="0"/>
                  </a:moveTo>
                  <a:lnTo>
                    <a:pt x="2538" y="106"/>
                  </a:lnTo>
                  <a:lnTo>
                    <a:pt x="0" y="12331"/>
                  </a:lnTo>
                  <a:lnTo>
                    <a:pt x="55" y="12783"/>
                  </a:lnTo>
                  <a:lnTo>
                    <a:pt x="271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3460955" y="687987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2" y="0"/>
                  </a:moveTo>
                  <a:lnTo>
                    <a:pt x="0" y="12874"/>
                  </a:lnTo>
                  <a:lnTo>
                    <a:pt x="29" y="13112"/>
                  </a:lnTo>
                  <a:lnTo>
                    <a:pt x="275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3460984" y="687976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00" y="0"/>
                  </a:moveTo>
                  <a:lnTo>
                    <a:pt x="2723" y="106"/>
                  </a:lnTo>
                  <a:lnTo>
                    <a:pt x="0" y="13220"/>
                  </a:lnTo>
                  <a:lnTo>
                    <a:pt x="55" y="13671"/>
                  </a:lnTo>
                  <a:lnTo>
                    <a:pt x="2900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3461043" y="68796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22" y="0"/>
                  </a:moveTo>
                  <a:lnTo>
                    <a:pt x="2844" y="106"/>
                  </a:lnTo>
                  <a:lnTo>
                    <a:pt x="0" y="13806"/>
                  </a:lnTo>
                  <a:lnTo>
                    <a:pt x="55" y="14256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3461098" y="687955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6" y="0"/>
                  </a:moveTo>
                  <a:lnTo>
                    <a:pt x="2958" y="106"/>
                  </a:lnTo>
                  <a:lnTo>
                    <a:pt x="0" y="14353"/>
                  </a:lnTo>
                  <a:lnTo>
                    <a:pt x="55" y="14804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3461156" y="687949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0" y="0"/>
                  </a:moveTo>
                  <a:lnTo>
                    <a:pt x="0" y="14886"/>
                  </a:lnTo>
                  <a:lnTo>
                    <a:pt x="29" y="15125"/>
                  </a:lnTo>
                  <a:lnTo>
                    <a:pt x="3170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3461186" y="687938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1" y="0"/>
                  </a:moveTo>
                  <a:lnTo>
                    <a:pt x="3143" y="106"/>
                  </a:lnTo>
                  <a:lnTo>
                    <a:pt x="0" y="15242"/>
                  </a:lnTo>
                  <a:lnTo>
                    <a:pt x="55" y="15692"/>
                  </a:lnTo>
                  <a:lnTo>
                    <a:pt x="332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3461245" y="687928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42" y="0"/>
                  </a:moveTo>
                  <a:lnTo>
                    <a:pt x="3264" y="107"/>
                  </a:lnTo>
                  <a:lnTo>
                    <a:pt x="0" y="15828"/>
                  </a:lnTo>
                  <a:lnTo>
                    <a:pt x="92" y="16097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3461334" y="687918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14"/>
                  </a:lnTo>
                  <a:lnTo>
                    <a:pt x="0" y="16192"/>
                  </a:lnTo>
                  <a:lnTo>
                    <a:pt x="50" y="16319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3461436" y="687906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05" y="63"/>
                  </a:moveTo>
                  <a:lnTo>
                    <a:pt x="0" y="16548"/>
                  </a:lnTo>
                  <a:lnTo>
                    <a:pt x="3505" y="63"/>
                  </a:lnTo>
                  <a:close/>
                </a:path>
                <a:path w="3810" h="17145">
                  <a:moveTo>
                    <a:pt x="3594" y="0"/>
                  </a:moveTo>
                  <a:lnTo>
                    <a:pt x="63" y="16662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3461557" y="687896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60" y="0"/>
                  </a:moveTo>
                  <a:lnTo>
                    <a:pt x="3482" y="107"/>
                  </a:lnTo>
                  <a:lnTo>
                    <a:pt x="0" y="16875"/>
                  </a:lnTo>
                  <a:lnTo>
                    <a:pt x="103" y="17091"/>
                  </a:lnTo>
                  <a:lnTo>
                    <a:pt x="366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3461651" y="687881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33" y="50"/>
                  </a:moveTo>
                  <a:lnTo>
                    <a:pt x="3556" y="152"/>
                  </a:lnTo>
                  <a:lnTo>
                    <a:pt x="0" y="17246"/>
                  </a:lnTo>
                  <a:lnTo>
                    <a:pt x="101" y="17462"/>
                  </a:lnTo>
                  <a:lnTo>
                    <a:pt x="3733" y="50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7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3461825" y="687874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4" y="0"/>
                  </a:moveTo>
                  <a:lnTo>
                    <a:pt x="0" y="17652"/>
                  </a:lnTo>
                  <a:lnTo>
                    <a:pt x="3744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3461880" y="687858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2095" y="8229"/>
                  </a:moveTo>
                  <a:lnTo>
                    <a:pt x="50" y="18046"/>
                  </a:lnTo>
                  <a:lnTo>
                    <a:pt x="152" y="18262"/>
                  </a:lnTo>
                  <a:lnTo>
                    <a:pt x="1968" y="9550"/>
                  </a:lnTo>
                  <a:lnTo>
                    <a:pt x="2095" y="8229"/>
                  </a:lnTo>
                  <a:close/>
                </a:path>
                <a:path w="4445" h="18415">
                  <a:moveTo>
                    <a:pt x="3771" y="101"/>
                  </a:moveTo>
                  <a:lnTo>
                    <a:pt x="0" y="17932"/>
                  </a:lnTo>
                  <a:lnTo>
                    <a:pt x="3771" y="101"/>
                  </a:lnTo>
                  <a:close/>
                </a:path>
                <a:path w="4445" h="18415">
                  <a:moveTo>
                    <a:pt x="3962" y="0"/>
                  </a:moveTo>
                  <a:lnTo>
                    <a:pt x="3771" y="101"/>
                  </a:lnTo>
                  <a:lnTo>
                    <a:pt x="2133" y="8039"/>
                  </a:lnTo>
                  <a:lnTo>
                    <a:pt x="2514" y="6934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3462037" y="687847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71" y="0"/>
                  </a:moveTo>
                  <a:lnTo>
                    <a:pt x="3792" y="112"/>
                  </a:lnTo>
                  <a:lnTo>
                    <a:pt x="2340" y="7104"/>
                  </a:lnTo>
                  <a:lnTo>
                    <a:pt x="2547" y="6504"/>
                  </a:lnTo>
                  <a:lnTo>
                    <a:pt x="3971" y="0"/>
                  </a:lnTo>
                  <a:close/>
                </a:path>
                <a:path w="4445" h="19050">
                  <a:moveTo>
                    <a:pt x="1818" y="9617"/>
                  </a:moveTo>
                  <a:lnTo>
                    <a:pt x="0" y="18373"/>
                  </a:lnTo>
                  <a:lnTo>
                    <a:pt x="102" y="18589"/>
                  </a:lnTo>
                  <a:lnTo>
                    <a:pt x="1782" y="10517"/>
                  </a:lnTo>
                  <a:lnTo>
                    <a:pt x="1818" y="961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3462149" y="687841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5" y="0"/>
                  </a:moveTo>
                  <a:lnTo>
                    <a:pt x="2537" y="6451"/>
                  </a:lnTo>
                  <a:lnTo>
                    <a:pt x="3955" y="0"/>
                  </a:lnTo>
                  <a:close/>
                </a:path>
                <a:path w="4445" h="19050">
                  <a:moveTo>
                    <a:pt x="1669" y="10630"/>
                  </a:moveTo>
                  <a:lnTo>
                    <a:pt x="0" y="18667"/>
                  </a:lnTo>
                  <a:lnTo>
                    <a:pt x="1650" y="11098"/>
                  </a:lnTo>
                  <a:lnTo>
                    <a:pt x="1669" y="106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3462204" y="687835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91" y="0"/>
                  </a:moveTo>
                  <a:lnTo>
                    <a:pt x="2584" y="6392"/>
                  </a:lnTo>
                  <a:lnTo>
                    <a:pt x="3991" y="0"/>
                  </a:lnTo>
                  <a:close/>
                </a:path>
                <a:path w="4445" h="19050">
                  <a:moveTo>
                    <a:pt x="1595" y="11156"/>
                  </a:moveTo>
                  <a:lnTo>
                    <a:pt x="0" y="18839"/>
                  </a:lnTo>
                  <a:lnTo>
                    <a:pt x="1577" y="11624"/>
                  </a:lnTo>
                  <a:lnTo>
                    <a:pt x="1595" y="1115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3462259" y="68782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6" y="0"/>
                  </a:moveTo>
                  <a:lnTo>
                    <a:pt x="2632" y="6334"/>
                  </a:lnTo>
                  <a:lnTo>
                    <a:pt x="4026" y="0"/>
                  </a:lnTo>
                  <a:close/>
                </a:path>
                <a:path w="4445" h="19684">
                  <a:moveTo>
                    <a:pt x="1522" y="11680"/>
                  </a:moveTo>
                  <a:lnTo>
                    <a:pt x="0" y="19010"/>
                  </a:lnTo>
                  <a:lnTo>
                    <a:pt x="1503" y="12148"/>
                  </a:lnTo>
                  <a:lnTo>
                    <a:pt x="1522" y="1168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3462314" y="687824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0" y="0"/>
                  </a:moveTo>
                  <a:lnTo>
                    <a:pt x="2680" y="6274"/>
                  </a:lnTo>
                  <a:lnTo>
                    <a:pt x="4060" y="0"/>
                  </a:lnTo>
                  <a:close/>
                </a:path>
                <a:path w="4445" h="19684">
                  <a:moveTo>
                    <a:pt x="1448" y="12205"/>
                  </a:moveTo>
                  <a:lnTo>
                    <a:pt x="0" y="19181"/>
                  </a:lnTo>
                  <a:lnTo>
                    <a:pt x="1432" y="12631"/>
                  </a:lnTo>
                  <a:lnTo>
                    <a:pt x="1448" y="1220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3462362" y="687819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3" y="0"/>
                  </a:moveTo>
                  <a:lnTo>
                    <a:pt x="2722" y="6224"/>
                  </a:lnTo>
                  <a:lnTo>
                    <a:pt x="4093" y="0"/>
                  </a:lnTo>
                  <a:close/>
                </a:path>
                <a:path w="4445" h="19684">
                  <a:moveTo>
                    <a:pt x="1384" y="12665"/>
                  </a:moveTo>
                  <a:lnTo>
                    <a:pt x="0" y="19333"/>
                  </a:lnTo>
                  <a:lnTo>
                    <a:pt x="1413" y="12908"/>
                  </a:lnTo>
                  <a:lnTo>
                    <a:pt x="1384" y="1266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3462417" y="68781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9" y="0"/>
                  </a:moveTo>
                  <a:lnTo>
                    <a:pt x="2770" y="6166"/>
                  </a:lnTo>
                  <a:lnTo>
                    <a:pt x="4129" y="0"/>
                  </a:lnTo>
                  <a:close/>
                </a:path>
                <a:path w="4445" h="19684">
                  <a:moveTo>
                    <a:pt x="1358" y="12965"/>
                  </a:moveTo>
                  <a:lnTo>
                    <a:pt x="0" y="19505"/>
                  </a:lnTo>
                  <a:lnTo>
                    <a:pt x="1390" y="13189"/>
                  </a:lnTo>
                  <a:lnTo>
                    <a:pt x="1358" y="129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3462472" y="68780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5" y="0"/>
                  </a:moveTo>
                  <a:lnTo>
                    <a:pt x="2817" y="6107"/>
                  </a:lnTo>
                  <a:lnTo>
                    <a:pt x="4165" y="0"/>
                  </a:lnTo>
                  <a:close/>
                </a:path>
                <a:path w="4445" h="20320">
                  <a:moveTo>
                    <a:pt x="1335" y="13245"/>
                  </a:moveTo>
                  <a:lnTo>
                    <a:pt x="0" y="19676"/>
                  </a:lnTo>
                  <a:lnTo>
                    <a:pt x="1368" y="13468"/>
                  </a:lnTo>
                  <a:lnTo>
                    <a:pt x="1335" y="1324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3462527" y="68780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5" y="6048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13" y="13524"/>
                  </a:moveTo>
                  <a:lnTo>
                    <a:pt x="0" y="19847"/>
                  </a:lnTo>
                  <a:lnTo>
                    <a:pt x="1346" y="13705"/>
                  </a:lnTo>
                  <a:lnTo>
                    <a:pt x="1313" y="1352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3462582" y="687796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6" y="0"/>
                  </a:moveTo>
                  <a:lnTo>
                    <a:pt x="2913" y="5991"/>
                  </a:lnTo>
                  <a:lnTo>
                    <a:pt x="4236" y="0"/>
                  </a:lnTo>
                  <a:close/>
                </a:path>
                <a:path w="4445" h="20320">
                  <a:moveTo>
                    <a:pt x="1296" y="13776"/>
                  </a:moveTo>
                  <a:lnTo>
                    <a:pt x="0" y="20020"/>
                  </a:lnTo>
                  <a:lnTo>
                    <a:pt x="1346" y="13913"/>
                  </a:lnTo>
                  <a:lnTo>
                    <a:pt x="1296" y="137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3462638" y="687784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2" y="0"/>
                  </a:moveTo>
                  <a:lnTo>
                    <a:pt x="4182" y="112"/>
                  </a:lnTo>
                  <a:lnTo>
                    <a:pt x="2963" y="5986"/>
                  </a:lnTo>
                  <a:lnTo>
                    <a:pt x="3163" y="5761"/>
                  </a:lnTo>
                  <a:lnTo>
                    <a:pt x="4362" y="0"/>
                  </a:lnTo>
                  <a:close/>
                </a:path>
                <a:path w="4445" h="20954">
                  <a:moveTo>
                    <a:pt x="1291" y="14033"/>
                  </a:moveTo>
                  <a:lnTo>
                    <a:pt x="0" y="20254"/>
                  </a:lnTo>
                  <a:lnTo>
                    <a:pt x="102" y="20468"/>
                  </a:lnTo>
                  <a:lnTo>
                    <a:pt x="1387" y="14295"/>
                  </a:lnTo>
                  <a:lnTo>
                    <a:pt x="1291" y="1403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3462739" y="68777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8" y="0"/>
                  </a:moveTo>
                  <a:lnTo>
                    <a:pt x="4248" y="112"/>
                  </a:lnTo>
                  <a:lnTo>
                    <a:pt x="3050" y="5879"/>
                  </a:lnTo>
                  <a:lnTo>
                    <a:pt x="3251" y="5654"/>
                  </a:lnTo>
                  <a:lnTo>
                    <a:pt x="4428" y="0"/>
                  </a:lnTo>
                  <a:close/>
                </a:path>
                <a:path w="4445" h="20954">
                  <a:moveTo>
                    <a:pt x="1283" y="14390"/>
                  </a:moveTo>
                  <a:lnTo>
                    <a:pt x="0" y="20569"/>
                  </a:lnTo>
                  <a:lnTo>
                    <a:pt x="102" y="20784"/>
                  </a:lnTo>
                  <a:lnTo>
                    <a:pt x="1378" y="14652"/>
                  </a:lnTo>
                  <a:lnTo>
                    <a:pt x="1283" y="1439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3462849" y="687768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0" y="0"/>
                  </a:moveTo>
                  <a:lnTo>
                    <a:pt x="3146" y="5706"/>
                  </a:lnTo>
                  <a:lnTo>
                    <a:pt x="4410" y="0"/>
                  </a:lnTo>
                  <a:close/>
                </a:path>
                <a:path w="4445" h="21590">
                  <a:moveTo>
                    <a:pt x="1273" y="14724"/>
                  </a:moveTo>
                  <a:lnTo>
                    <a:pt x="0" y="20858"/>
                  </a:lnTo>
                  <a:lnTo>
                    <a:pt x="1324" y="14861"/>
                  </a:lnTo>
                  <a:lnTo>
                    <a:pt x="1273" y="1472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3462906" y="68776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195" y="5616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269" y="14895"/>
                  </a:moveTo>
                  <a:lnTo>
                    <a:pt x="0" y="21006"/>
                  </a:lnTo>
                  <a:lnTo>
                    <a:pt x="1319" y="15033"/>
                  </a:lnTo>
                  <a:lnTo>
                    <a:pt x="1269" y="1489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3462961" y="68776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243" y="5505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264" y="15037"/>
                  </a:moveTo>
                  <a:lnTo>
                    <a:pt x="0" y="21125"/>
                  </a:lnTo>
                  <a:lnTo>
                    <a:pt x="1309" y="1516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3463016" y="68776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9" y="0"/>
                  </a:moveTo>
                  <a:lnTo>
                    <a:pt x="3291" y="5394"/>
                  </a:lnTo>
                  <a:lnTo>
                    <a:pt x="4489" y="0"/>
                  </a:lnTo>
                  <a:close/>
                </a:path>
                <a:path w="5079" h="21590">
                  <a:moveTo>
                    <a:pt x="1259" y="15178"/>
                  </a:moveTo>
                  <a:lnTo>
                    <a:pt x="0" y="21244"/>
                  </a:lnTo>
                  <a:lnTo>
                    <a:pt x="1304" y="1530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3463071" y="68776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3339" y="5283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54" y="15321"/>
                  </a:moveTo>
                  <a:lnTo>
                    <a:pt x="0" y="21364"/>
                  </a:lnTo>
                  <a:lnTo>
                    <a:pt x="1305" y="15458"/>
                  </a:lnTo>
                  <a:lnTo>
                    <a:pt x="1254" y="1532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3463119" y="687764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381" y="5186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250" y="15445"/>
                  </a:moveTo>
                  <a:lnTo>
                    <a:pt x="0" y="21468"/>
                  </a:lnTo>
                  <a:lnTo>
                    <a:pt x="1301" y="15582"/>
                  </a:lnTo>
                  <a:lnTo>
                    <a:pt x="1250" y="1544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3463174" y="68776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2" y="0"/>
                  </a:moveTo>
                  <a:lnTo>
                    <a:pt x="3429" y="5075"/>
                  </a:lnTo>
                  <a:lnTo>
                    <a:pt x="4562" y="0"/>
                  </a:lnTo>
                  <a:close/>
                </a:path>
                <a:path w="5079" h="22225">
                  <a:moveTo>
                    <a:pt x="1246" y="15587"/>
                  </a:moveTo>
                  <a:lnTo>
                    <a:pt x="0" y="21587"/>
                  </a:lnTo>
                  <a:lnTo>
                    <a:pt x="1296" y="15724"/>
                  </a:lnTo>
                  <a:lnTo>
                    <a:pt x="1246" y="1558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3463229" y="68776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473" y="4983"/>
                  </a:lnTo>
                  <a:lnTo>
                    <a:pt x="4586" y="0"/>
                  </a:lnTo>
                  <a:close/>
                </a:path>
                <a:path w="5079" h="22225">
                  <a:moveTo>
                    <a:pt x="1241" y="15728"/>
                  </a:moveTo>
                  <a:lnTo>
                    <a:pt x="0" y="21706"/>
                  </a:lnTo>
                  <a:lnTo>
                    <a:pt x="1291" y="15866"/>
                  </a:lnTo>
                  <a:lnTo>
                    <a:pt x="1241" y="1572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3463283" y="68776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505" y="4946"/>
                  </a:lnTo>
                  <a:lnTo>
                    <a:pt x="4611" y="0"/>
                  </a:lnTo>
                  <a:close/>
                </a:path>
                <a:path w="5079" h="22225">
                  <a:moveTo>
                    <a:pt x="1236" y="15870"/>
                  </a:moveTo>
                  <a:lnTo>
                    <a:pt x="0" y="21826"/>
                  </a:lnTo>
                  <a:lnTo>
                    <a:pt x="1287" y="16008"/>
                  </a:lnTo>
                  <a:lnTo>
                    <a:pt x="1236" y="1587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3463338" y="68776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6" y="0"/>
                  </a:moveTo>
                  <a:lnTo>
                    <a:pt x="3537" y="4909"/>
                  </a:lnTo>
                  <a:lnTo>
                    <a:pt x="4636" y="0"/>
                  </a:lnTo>
                  <a:close/>
                </a:path>
                <a:path w="5079" h="22225">
                  <a:moveTo>
                    <a:pt x="1232" y="16012"/>
                  </a:moveTo>
                  <a:lnTo>
                    <a:pt x="0" y="21945"/>
                  </a:lnTo>
                  <a:lnTo>
                    <a:pt x="1282" y="16149"/>
                  </a:lnTo>
                  <a:lnTo>
                    <a:pt x="1232" y="1601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3463395" y="68776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71" y="4872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27" y="16159"/>
                  </a:moveTo>
                  <a:lnTo>
                    <a:pt x="0" y="22068"/>
                  </a:lnTo>
                  <a:lnTo>
                    <a:pt x="1272" y="162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3463450" y="68776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5" y="0"/>
                  </a:moveTo>
                  <a:lnTo>
                    <a:pt x="3603" y="4835"/>
                  </a:lnTo>
                  <a:lnTo>
                    <a:pt x="4685" y="0"/>
                  </a:lnTo>
                  <a:close/>
                </a:path>
                <a:path w="5079" h="22859">
                  <a:moveTo>
                    <a:pt x="1222" y="16301"/>
                  </a:moveTo>
                  <a:lnTo>
                    <a:pt x="0" y="22188"/>
                  </a:lnTo>
                  <a:lnTo>
                    <a:pt x="1267" y="16423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3463496" y="68776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6" y="0"/>
                  </a:moveTo>
                  <a:lnTo>
                    <a:pt x="4627" y="8"/>
                  </a:lnTo>
                  <a:lnTo>
                    <a:pt x="3630" y="4809"/>
                  </a:lnTo>
                  <a:lnTo>
                    <a:pt x="3801" y="4729"/>
                  </a:lnTo>
                  <a:lnTo>
                    <a:pt x="4786" y="0"/>
                  </a:lnTo>
                  <a:close/>
                </a:path>
                <a:path w="5079" h="22859">
                  <a:moveTo>
                    <a:pt x="1218" y="16423"/>
                  </a:moveTo>
                  <a:lnTo>
                    <a:pt x="0" y="22292"/>
                  </a:lnTo>
                  <a:lnTo>
                    <a:pt x="118" y="22424"/>
                  </a:lnTo>
                  <a:lnTo>
                    <a:pt x="1313" y="16684"/>
                  </a:lnTo>
                  <a:lnTo>
                    <a:pt x="1218" y="1642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3463628" y="68775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6" y="0"/>
                  </a:moveTo>
                  <a:lnTo>
                    <a:pt x="4658" y="8"/>
                  </a:lnTo>
                  <a:lnTo>
                    <a:pt x="3676" y="4734"/>
                  </a:lnTo>
                  <a:lnTo>
                    <a:pt x="3848" y="4654"/>
                  </a:lnTo>
                  <a:lnTo>
                    <a:pt x="4816" y="0"/>
                  </a:lnTo>
                  <a:close/>
                </a:path>
                <a:path w="5079" h="22859">
                  <a:moveTo>
                    <a:pt x="1189" y="16712"/>
                  </a:moveTo>
                  <a:lnTo>
                    <a:pt x="0" y="22439"/>
                  </a:lnTo>
                  <a:lnTo>
                    <a:pt x="133" y="22502"/>
                  </a:lnTo>
                  <a:lnTo>
                    <a:pt x="1284" y="16973"/>
                  </a:lnTo>
                  <a:lnTo>
                    <a:pt x="1189" y="167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3463760" y="68775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308" y="17310"/>
                  </a:moveTo>
                  <a:lnTo>
                    <a:pt x="1155" y="16992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308" y="17310"/>
                  </a:lnTo>
                  <a:close/>
                </a:path>
                <a:path w="5079" h="22859">
                  <a:moveTo>
                    <a:pt x="4902" y="0"/>
                  </a:moveTo>
                  <a:lnTo>
                    <a:pt x="4673" y="12"/>
                  </a:lnTo>
                  <a:lnTo>
                    <a:pt x="3708" y="4660"/>
                  </a:lnTo>
                  <a:lnTo>
                    <a:pt x="3886" y="4584"/>
                  </a:lnTo>
                  <a:lnTo>
                    <a:pt x="4902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3463978" y="68775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5" y="0"/>
                  </a:moveTo>
                  <a:lnTo>
                    <a:pt x="3752" y="4552"/>
                  </a:lnTo>
                  <a:lnTo>
                    <a:pt x="4775" y="0"/>
                  </a:lnTo>
                  <a:close/>
                </a:path>
                <a:path w="5079" h="22859">
                  <a:moveTo>
                    <a:pt x="1100" y="17323"/>
                  </a:moveTo>
                  <a:lnTo>
                    <a:pt x="0" y="22620"/>
                  </a:lnTo>
                  <a:lnTo>
                    <a:pt x="1153" y="1740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3464050" y="68775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4" y="0"/>
                  </a:moveTo>
                  <a:lnTo>
                    <a:pt x="3767" y="4515"/>
                  </a:lnTo>
                  <a:lnTo>
                    <a:pt x="4784" y="0"/>
                  </a:lnTo>
                  <a:close/>
                </a:path>
                <a:path w="5079" h="22859">
                  <a:moveTo>
                    <a:pt x="1088" y="17418"/>
                  </a:moveTo>
                  <a:lnTo>
                    <a:pt x="0" y="22658"/>
                  </a:lnTo>
                  <a:lnTo>
                    <a:pt x="1147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3464122" y="68775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2" y="0"/>
                  </a:moveTo>
                  <a:lnTo>
                    <a:pt x="3778" y="4500"/>
                  </a:lnTo>
                  <a:lnTo>
                    <a:pt x="4792" y="0"/>
                  </a:lnTo>
                  <a:close/>
                </a:path>
                <a:path w="5079" h="22859">
                  <a:moveTo>
                    <a:pt x="1076" y="17514"/>
                  </a:moveTo>
                  <a:lnTo>
                    <a:pt x="0" y="22696"/>
                  </a:lnTo>
                  <a:lnTo>
                    <a:pt x="1135" y="1760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3464193" y="68775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0" y="0"/>
                  </a:moveTo>
                  <a:lnTo>
                    <a:pt x="3787" y="4497"/>
                  </a:lnTo>
                  <a:lnTo>
                    <a:pt x="4800" y="0"/>
                  </a:lnTo>
                  <a:close/>
                </a:path>
                <a:path w="5079" h="22859">
                  <a:moveTo>
                    <a:pt x="1064" y="17610"/>
                  </a:moveTo>
                  <a:lnTo>
                    <a:pt x="0" y="22734"/>
                  </a:lnTo>
                  <a:lnTo>
                    <a:pt x="1123" y="1770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3464265" y="687756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7" y="0"/>
                  </a:moveTo>
                  <a:lnTo>
                    <a:pt x="3795" y="4494"/>
                  </a:lnTo>
                  <a:lnTo>
                    <a:pt x="4807" y="0"/>
                  </a:lnTo>
                  <a:close/>
                </a:path>
                <a:path w="5079" h="22859">
                  <a:moveTo>
                    <a:pt x="1052" y="17705"/>
                  </a:moveTo>
                  <a:lnTo>
                    <a:pt x="0" y="22772"/>
                  </a:lnTo>
                  <a:lnTo>
                    <a:pt x="1105" y="17786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3464339" y="68775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6" y="8"/>
                  </a:lnTo>
                  <a:lnTo>
                    <a:pt x="3804" y="4495"/>
                  </a:lnTo>
                  <a:lnTo>
                    <a:pt x="3962" y="4480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39" y="17808"/>
                  </a:moveTo>
                  <a:lnTo>
                    <a:pt x="0" y="22815"/>
                  </a:lnTo>
                  <a:lnTo>
                    <a:pt x="133" y="22878"/>
                  </a:lnTo>
                  <a:lnTo>
                    <a:pt x="1152" y="17981"/>
                  </a:lnTo>
                  <a:lnTo>
                    <a:pt x="1039" y="1780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3464472" y="68775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3820" y="4484"/>
                  </a:lnTo>
                  <a:lnTo>
                    <a:pt x="4830" y="0"/>
                  </a:lnTo>
                  <a:close/>
                </a:path>
                <a:path w="5079" h="23495">
                  <a:moveTo>
                    <a:pt x="1017" y="17980"/>
                  </a:moveTo>
                  <a:lnTo>
                    <a:pt x="0" y="22881"/>
                  </a:lnTo>
                  <a:lnTo>
                    <a:pt x="1077" y="1807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3464543" y="6877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828" y="4481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1005" y="18076"/>
                  </a:moveTo>
                  <a:lnTo>
                    <a:pt x="0" y="22919"/>
                  </a:lnTo>
                  <a:lnTo>
                    <a:pt x="1058" y="1815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3464617" y="68775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837" y="4478"/>
                  </a:lnTo>
                  <a:lnTo>
                    <a:pt x="4846" y="0"/>
                  </a:lnTo>
                  <a:close/>
                </a:path>
                <a:path w="5079" h="23495">
                  <a:moveTo>
                    <a:pt x="993" y="18175"/>
                  </a:moveTo>
                  <a:lnTo>
                    <a:pt x="0" y="22958"/>
                  </a:lnTo>
                  <a:lnTo>
                    <a:pt x="1053" y="1826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3464689" y="68775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846" y="4475"/>
                  </a:lnTo>
                  <a:lnTo>
                    <a:pt x="4854" y="0"/>
                  </a:lnTo>
                  <a:close/>
                </a:path>
                <a:path w="5079" h="23495">
                  <a:moveTo>
                    <a:pt x="981" y="18270"/>
                  </a:moveTo>
                  <a:lnTo>
                    <a:pt x="0" y="22996"/>
                  </a:lnTo>
                  <a:lnTo>
                    <a:pt x="1041" y="183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3464761" y="68775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3854" y="4472"/>
                  </a:lnTo>
                  <a:lnTo>
                    <a:pt x="4862" y="0"/>
                  </a:lnTo>
                  <a:close/>
                </a:path>
                <a:path w="5079" h="23495">
                  <a:moveTo>
                    <a:pt x="969" y="18366"/>
                  </a:moveTo>
                  <a:lnTo>
                    <a:pt x="0" y="23034"/>
                  </a:lnTo>
                  <a:lnTo>
                    <a:pt x="1029" y="1845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3464833" y="68775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3863" y="4468"/>
                  </a:lnTo>
                  <a:lnTo>
                    <a:pt x="4021" y="4453"/>
                  </a:lnTo>
                  <a:lnTo>
                    <a:pt x="4941" y="32"/>
                  </a:lnTo>
                  <a:close/>
                </a:path>
                <a:path w="5079" h="23495">
                  <a:moveTo>
                    <a:pt x="957" y="18461"/>
                  </a:moveTo>
                  <a:lnTo>
                    <a:pt x="0" y="23071"/>
                  </a:lnTo>
                  <a:lnTo>
                    <a:pt x="133" y="23133"/>
                  </a:lnTo>
                  <a:lnTo>
                    <a:pt x="1071" y="18627"/>
                  </a:lnTo>
                  <a:lnTo>
                    <a:pt x="957" y="18461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3464968" y="68775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8" y="0"/>
                  </a:moveTo>
                  <a:lnTo>
                    <a:pt x="3879" y="4424"/>
                  </a:lnTo>
                  <a:lnTo>
                    <a:pt x="4871" y="28"/>
                  </a:lnTo>
                  <a:close/>
                </a:path>
                <a:path w="5079" h="23495">
                  <a:moveTo>
                    <a:pt x="936" y="18597"/>
                  </a:moveTo>
                  <a:lnTo>
                    <a:pt x="0" y="23105"/>
                  </a:lnTo>
                  <a:lnTo>
                    <a:pt x="1003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3465039" y="6877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87" y="4389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1" y="18625"/>
                  </a:moveTo>
                  <a:lnTo>
                    <a:pt x="0" y="23110"/>
                  </a:lnTo>
                  <a:lnTo>
                    <a:pt x="998" y="1868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3465111" y="68776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96" y="4353"/>
                  </a:lnTo>
                  <a:lnTo>
                    <a:pt x="4872" y="27"/>
                  </a:lnTo>
                  <a:close/>
                </a:path>
                <a:path w="5079" h="23495">
                  <a:moveTo>
                    <a:pt x="926" y="18652"/>
                  </a:moveTo>
                  <a:lnTo>
                    <a:pt x="0" y="23116"/>
                  </a:lnTo>
                  <a:lnTo>
                    <a:pt x="986" y="1870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3465183" y="68776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5" y="4317"/>
                  </a:lnTo>
                  <a:lnTo>
                    <a:pt x="4873" y="27"/>
                  </a:lnTo>
                  <a:close/>
                </a:path>
                <a:path w="5079" h="23495">
                  <a:moveTo>
                    <a:pt x="922" y="18680"/>
                  </a:moveTo>
                  <a:lnTo>
                    <a:pt x="0" y="23121"/>
                  </a:lnTo>
                  <a:lnTo>
                    <a:pt x="981" y="18729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3465255" y="68776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13" y="4281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17" y="18707"/>
                  </a:moveTo>
                  <a:lnTo>
                    <a:pt x="0" y="23126"/>
                  </a:lnTo>
                  <a:lnTo>
                    <a:pt x="985" y="187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3465329" y="68777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2" y="4246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3" y="18735"/>
                  </a:moveTo>
                  <a:lnTo>
                    <a:pt x="0" y="23132"/>
                  </a:lnTo>
                  <a:lnTo>
                    <a:pt x="980" y="1879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3465389" y="68777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8" y="4221"/>
                  </a:lnTo>
                  <a:lnTo>
                    <a:pt x="4877" y="27"/>
                  </a:lnTo>
                  <a:close/>
                </a:path>
                <a:path w="5079" h="23495">
                  <a:moveTo>
                    <a:pt x="909" y="18758"/>
                  </a:moveTo>
                  <a:lnTo>
                    <a:pt x="0" y="23137"/>
                  </a:lnTo>
                  <a:lnTo>
                    <a:pt x="968" y="1880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3465461" y="6877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35" y="4190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4" y="18786"/>
                  </a:moveTo>
                  <a:lnTo>
                    <a:pt x="0" y="23142"/>
                  </a:lnTo>
                  <a:lnTo>
                    <a:pt x="971" y="1884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3465533" y="68777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3" y="4159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0" y="18813"/>
                  </a:moveTo>
                  <a:lnTo>
                    <a:pt x="0" y="23147"/>
                  </a:lnTo>
                  <a:lnTo>
                    <a:pt x="967" y="18869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3465607" y="68778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51" y="4128"/>
                  </a:lnTo>
                  <a:lnTo>
                    <a:pt x="4106" y="4123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2"/>
                  </a:moveTo>
                  <a:lnTo>
                    <a:pt x="0" y="23153"/>
                  </a:lnTo>
                  <a:lnTo>
                    <a:pt x="133" y="23216"/>
                  </a:lnTo>
                  <a:lnTo>
                    <a:pt x="1021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3465751" y="6877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66" y="4066"/>
                  </a:lnTo>
                  <a:lnTo>
                    <a:pt x="4121" y="4061"/>
                  </a:lnTo>
                  <a:lnTo>
                    <a:pt x="4955" y="56"/>
                  </a:lnTo>
                  <a:lnTo>
                    <a:pt x="4810" y="0"/>
                  </a:lnTo>
                  <a:close/>
                </a:path>
                <a:path w="5079" h="23495">
                  <a:moveTo>
                    <a:pt x="886" y="18896"/>
                  </a:moveTo>
                  <a:lnTo>
                    <a:pt x="0" y="23164"/>
                  </a:lnTo>
                  <a:lnTo>
                    <a:pt x="133" y="23226"/>
                  </a:lnTo>
                  <a:lnTo>
                    <a:pt x="1012" y="19001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3465883" y="687792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2" y="0"/>
                  </a:moveTo>
                  <a:lnTo>
                    <a:pt x="3979" y="4010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7" y="18947"/>
                  </a:moveTo>
                  <a:lnTo>
                    <a:pt x="0" y="23174"/>
                  </a:lnTo>
                  <a:lnTo>
                    <a:pt x="945" y="1900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3465957" y="68779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75"/>
                  </a:moveTo>
                  <a:lnTo>
                    <a:pt x="863" y="18973"/>
                  </a:lnTo>
                  <a:lnTo>
                    <a:pt x="0" y="23177"/>
                  </a:lnTo>
                  <a:lnTo>
                    <a:pt x="139" y="23241"/>
                  </a:lnTo>
                  <a:lnTo>
                    <a:pt x="1003" y="19075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13" y="0"/>
                  </a:lnTo>
                  <a:lnTo>
                    <a:pt x="3987" y="3975"/>
                  </a:lnTo>
                  <a:lnTo>
                    <a:pt x="4140" y="3962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3466101" y="68780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2" y="3917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3" y="19030"/>
                  </a:moveTo>
                  <a:lnTo>
                    <a:pt x="0" y="23190"/>
                  </a:lnTo>
                  <a:lnTo>
                    <a:pt x="931" y="1908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3466173" y="68780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10" y="3886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8"/>
                  </a:moveTo>
                  <a:lnTo>
                    <a:pt x="0" y="23196"/>
                  </a:lnTo>
                  <a:lnTo>
                    <a:pt x="926" y="19113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3466247" y="6878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7" y="3854"/>
                  </a:lnTo>
                  <a:lnTo>
                    <a:pt x="4890" y="27"/>
                  </a:lnTo>
                  <a:close/>
                </a:path>
                <a:path w="5079" h="23495">
                  <a:moveTo>
                    <a:pt x="854" y="19086"/>
                  </a:moveTo>
                  <a:lnTo>
                    <a:pt x="0" y="23201"/>
                  </a:lnTo>
                  <a:lnTo>
                    <a:pt x="913" y="1913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3466300" y="68780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164"/>
                  </a:moveTo>
                  <a:lnTo>
                    <a:pt x="0" y="23215"/>
                  </a:lnTo>
                  <a:lnTo>
                    <a:pt x="914" y="19164"/>
                  </a:lnTo>
                  <a:close/>
                </a:path>
                <a:path w="5079" h="23495">
                  <a:moveTo>
                    <a:pt x="990" y="19227"/>
                  </a:moveTo>
                  <a:lnTo>
                    <a:pt x="76" y="23241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22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3466451" y="6878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9" y="3767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1" y="19164"/>
                  </a:moveTo>
                  <a:lnTo>
                    <a:pt x="0" y="23217"/>
                  </a:lnTo>
                  <a:lnTo>
                    <a:pt x="908" y="1921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3466523" y="68781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6" y="3736"/>
                  </a:lnTo>
                  <a:lnTo>
                    <a:pt x="4202" y="3732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7" y="19191"/>
                  </a:moveTo>
                  <a:lnTo>
                    <a:pt x="0" y="23222"/>
                  </a:lnTo>
                  <a:lnTo>
                    <a:pt x="133" y="23285"/>
                  </a:lnTo>
                  <a:lnTo>
                    <a:pt x="963" y="1929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3466669" y="68782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1" y="3674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7" y="19247"/>
                  </a:moveTo>
                  <a:lnTo>
                    <a:pt x="0" y="23233"/>
                  </a:lnTo>
                  <a:lnTo>
                    <a:pt x="895" y="1930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3466741" y="6878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4069" y="3643"/>
                  </a:lnTo>
                  <a:lnTo>
                    <a:pt x="4225" y="3639"/>
                  </a:lnTo>
                  <a:lnTo>
                    <a:pt x="4971" y="56"/>
                  </a:lnTo>
                  <a:lnTo>
                    <a:pt x="4826" y="0"/>
                  </a:lnTo>
                  <a:close/>
                </a:path>
                <a:path w="5079" h="23495">
                  <a:moveTo>
                    <a:pt x="823" y="19274"/>
                  </a:moveTo>
                  <a:lnTo>
                    <a:pt x="0" y="23238"/>
                  </a:lnTo>
                  <a:lnTo>
                    <a:pt x="133" y="23301"/>
                  </a:lnTo>
                  <a:lnTo>
                    <a:pt x="949" y="1937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3466873" y="68783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3" y="3587"/>
                  </a:lnTo>
                  <a:lnTo>
                    <a:pt x="4900" y="27"/>
                  </a:lnTo>
                  <a:close/>
                </a:path>
                <a:path w="5079" h="23495">
                  <a:moveTo>
                    <a:pt x="814" y="19325"/>
                  </a:moveTo>
                  <a:lnTo>
                    <a:pt x="0" y="23248"/>
                  </a:lnTo>
                  <a:lnTo>
                    <a:pt x="873" y="1937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3466947" y="68783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0" y="3555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10" y="19353"/>
                  </a:moveTo>
                  <a:lnTo>
                    <a:pt x="0" y="23254"/>
                  </a:lnTo>
                  <a:lnTo>
                    <a:pt x="877" y="1940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3467019" y="68783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98" y="3525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5" y="19381"/>
                  </a:moveTo>
                  <a:lnTo>
                    <a:pt x="0" y="23259"/>
                  </a:lnTo>
                  <a:lnTo>
                    <a:pt x="872" y="1943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3467091" y="6878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05" y="3494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0" y="19408"/>
                  </a:moveTo>
                  <a:lnTo>
                    <a:pt x="0" y="23265"/>
                  </a:lnTo>
                  <a:lnTo>
                    <a:pt x="868" y="1946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3467163" y="6878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3" y="3463"/>
                  </a:lnTo>
                  <a:lnTo>
                    <a:pt x="4904" y="27"/>
                  </a:lnTo>
                  <a:close/>
                </a:path>
                <a:path w="5079" h="23495">
                  <a:moveTo>
                    <a:pt x="796" y="19436"/>
                  </a:moveTo>
                  <a:lnTo>
                    <a:pt x="0" y="23270"/>
                  </a:lnTo>
                  <a:lnTo>
                    <a:pt x="855" y="1948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3467237" y="6878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1" y="3431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91" y="19464"/>
                  </a:moveTo>
                  <a:lnTo>
                    <a:pt x="0" y="23276"/>
                  </a:lnTo>
                  <a:lnTo>
                    <a:pt x="858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3467297" y="6878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27" y="340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87" y="19487"/>
                  </a:moveTo>
                  <a:lnTo>
                    <a:pt x="0" y="23280"/>
                  </a:lnTo>
                  <a:lnTo>
                    <a:pt x="857" y="19529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3467369" y="68785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35" y="3375"/>
                  </a:lnTo>
                  <a:lnTo>
                    <a:pt x="4291" y="3370"/>
                  </a:lnTo>
                  <a:lnTo>
                    <a:pt x="4980" y="56"/>
                  </a:lnTo>
                  <a:lnTo>
                    <a:pt x="4835" y="0"/>
                  </a:lnTo>
                  <a:close/>
                </a:path>
                <a:path w="5079" h="23495">
                  <a:moveTo>
                    <a:pt x="786" y="19501"/>
                  </a:moveTo>
                  <a:lnTo>
                    <a:pt x="0" y="23286"/>
                  </a:lnTo>
                  <a:lnTo>
                    <a:pt x="133" y="23348"/>
                  </a:lnTo>
                  <a:lnTo>
                    <a:pt x="921" y="19559"/>
                  </a:lnTo>
                  <a:lnTo>
                    <a:pt x="786" y="1950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3467513" y="68785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49" y="3314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7" y="19507"/>
                  </a:moveTo>
                  <a:lnTo>
                    <a:pt x="0" y="23297"/>
                  </a:lnTo>
                  <a:lnTo>
                    <a:pt x="859" y="1953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3467587" y="68785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57" y="3282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7" y="19510"/>
                  </a:moveTo>
                  <a:lnTo>
                    <a:pt x="0" y="23302"/>
                  </a:lnTo>
                  <a:lnTo>
                    <a:pt x="860" y="1954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3467659" y="68786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65" y="3251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2"/>
                  </a:moveTo>
                  <a:lnTo>
                    <a:pt x="0" y="23308"/>
                  </a:lnTo>
                  <a:lnTo>
                    <a:pt x="860" y="19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3467719" y="68786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71" y="3225"/>
                  </a:lnTo>
                  <a:lnTo>
                    <a:pt x="4913" y="27"/>
                  </a:lnTo>
                  <a:close/>
                </a:path>
                <a:path w="5079" h="23495">
                  <a:moveTo>
                    <a:pt x="788" y="19515"/>
                  </a:moveTo>
                  <a:lnTo>
                    <a:pt x="0" y="23312"/>
                  </a:lnTo>
                  <a:lnTo>
                    <a:pt x="851" y="1954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3467791" y="68786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79" y="3195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18"/>
                  </a:lnTo>
                  <a:lnTo>
                    <a:pt x="861" y="19549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3467865" y="68787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86" y="3163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21"/>
                  </a:moveTo>
                  <a:lnTo>
                    <a:pt x="0" y="23323"/>
                  </a:lnTo>
                  <a:lnTo>
                    <a:pt x="862" y="1955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3467937" y="68787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4" y="3132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3"/>
                  </a:moveTo>
                  <a:lnTo>
                    <a:pt x="0" y="23329"/>
                  </a:lnTo>
                  <a:lnTo>
                    <a:pt x="862" y="19554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3468009" y="6878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01" y="3102"/>
                  </a:lnTo>
                  <a:lnTo>
                    <a:pt x="4917" y="27"/>
                  </a:lnTo>
                  <a:close/>
                </a:path>
                <a:path w="5079" h="23495">
                  <a:moveTo>
                    <a:pt x="790" y="19526"/>
                  </a:moveTo>
                  <a:lnTo>
                    <a:pt x="0" y="23334"/>
                  </a:lnTo>
                  <a:lnTo>
                    <a:pt x="854" y="19553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3468081" y="68787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9" y="3071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1" y="19529"/>
                  </a:moveTo>
                  <a:lnTo>
                    <a:pt x="0" y="23340"/>
                  </a:lnTo>
                  <a:lnTo>
                    <a:pt x="863" y="1956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3468152" y="68788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16" y="3040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1" y="19532"/>
                  </a:moveTo>
                  <a:lnTo>
                    <a:pt x="0" y="23345"/>
                  </a:lnTo>
                  <a:lnTo>
                    <a:pt x="864" y="1956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3468215" y="6878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23" y="3014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2" y="19534"/>
                  </a:moveTo>
                  <a:lnTo>
                    <a:pt x="0" y="23350"/>
                  </a:lnTo>
                  <a:lnTo>
                    <a:pt x="864" y="1956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3468287" y="68788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30" y="2983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7"/>
                  </a:moveTo>
                  <a:lnTo>
                    <a:pt x="0" y="23355"/>
                  </a:lnTo>
                  <a:lnTo>
                    <a:pt x="865" y="19568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3468359" y="68788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38" y="2952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0"/>
                  </a:moveTo>
                  <a:lnTo>
                    <a:pt x="0" y="23361"/>
                  </a:lnTo>
                  <a:lnTo>
                    <a:pt x="865" y="1957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3468431" y="6878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45" y="2924"/>
                  </a:lnTo>
                  <a:lnTo>
                    <a:pt x="4286" y="3104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66" y="19574"/>
                  </a:moveTo>
                  <a:lnTo>
                    <a:pt x="0" y="23366"/>
                  </a:lnTo>
                  <a:lnTo>
                    <a:pt x="866" y="19574"/>
                  </a:lnTo>
                  <a:close/>
                </a:path>
                <a:path w="5079" h="23495">
                  <a:moveTo>
                    <a:pt x="793" y="19543"/>
                  </a:move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3468502" y="68789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52" y="2896"/>
                  </a:lnTo>
                  <a:lnTo>
                    <a:pt x="4276" y="3160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73" y="19545"/>
                  </a:moveTo>
                  <a:lnTo>
                    <a:pt x="0" y="23371"/>
                  </a:lnTo>
                  <a:lnTo>
                    <a:pt x="873" y="1954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3468577" y="6878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9" y="2867"/>
                  </a:lnTo>
                  <a:lnTo>
                    <a:pt x="4263" y="3215"/>
                  </a:lnTo>
                  <a:lnTo>
                    <a:pt x="4926" y="27"/>
                  </a:lnTo>
                  <a:close/>
                </a:path>
                <a:path w="5079" h="23495">
                  <a:moveTo>
                    <a:pt x="870" y="19516"/>
                  </a:moveTo>
                  <a:lnTo>
                    <a:pt x="0" y="23377"/>
                  </a:lnTo>
                  <a:lnTo>
                    <a:pt x="870" y="1951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3468648" y="68790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66" y="2838"/>
                  </a:lnTo>
                  <a:lnTo>
                    <a:pt x="4252" y="3271"/>
                  </a:lnTo>
                  <a:lnTo>
                    <a:pt x="4927" y="27"/>
                  </a:lnTo>
                  <a:close/>
                </a:path>
                <a:path w="5079" h="23495">
                  <a:moveTo>
                    <a:pt x="877" y="19487"/>
                  </a:moveTo>
                  <a:lnTo>
                    <a:pt x="0" y="23382"/>
                  </a:lnTo>
                  <a:lnTo>
                    <a:pt x="877" y="19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3468709" y="6879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72" y="2815"/>
                  </a:lnTo>
                  <a:lnTo>
                    <a:pt x="4246" y="3321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93" y="19463"/>
                  </a:moveTo>
                  <a:lnTo>
                    <a:pt x="0" y="23387"/>
                  </a:lnTo>
                  <a:lnTo>
                    <a:pt x="893" y="19463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3468781" y="6879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9" y="2786"/>
                  </a:lnTo>
                  <a:lnTo>
                    <a:pt x="4235" y="3377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00" y="19434"/>
                  </a:moveTo>
                  <a:lnTo>
                    <a:pt x="0" y="23392"/>
                  </a:lnTo>
                  <a:lnTo>
                    <a:pt x="900" y="1943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3468855" y="68790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86" y="2757"/>
                  </a:lnTo>
                  <a:lnTo>
                    <a:pt x="4224" y="3434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8" y="19405"/>
                  </a:moveTo>
                  <a:lnTo>
                    <a:pt x="0" y="23398"/>
                  </a:lnTo>
                  <a:lnTo>
                    <a:pt x="908" y="1940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3468927" y="6879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93" y="2729"/>
                  </a:lnTo>
                  <a:lnTo>
                    <a:pt x="4214" y="3490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15" y="19376"/>
                  </a:moveTo>
                  <a:lnTo>
                    <a:pt x="0" y="23403"/>
                  </a:lnTo>
                  <a:lnTo>
                    <a:pt x="915" y="193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3468999" y="68791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300" y="2701"/>
                  </a:lnTo>
                  <a:lnTo>
                    <a:pt x="4203" y="3546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22" y="19347"/>
                  </a:moveTo>
                  <a:lnTo>
                    <a:pt x="0" y="23409"/>
                  </a:lnTo>
                  <a:lnTo>
                    <a:pt x="922" y="1934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3469070" y="687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307" y="2672"/>
                  </a:lnTo>
                  <a:lnTo>
                    <a:pt x="4193" y="3602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29" y="19319"/>
                  </a:moveTo>
                  <a:lnTo>
                    <a:pt x="0" y="23414"/>
                  </a:lnTo>
                  <a:lnTo>
                    <a:pt x="929" y="19319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3469142" y="6879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1" y="3574"/>
                  </a:lnTo>
                  <a:lnTo>
                    <a:pt x="4935" y="27"/>
                  </a:lnTo>
                  <a:close/>
                </a:path>
                <a:path w="5079" h="23495">
                  <a:moveTo>
                    <a:pt x="926" y="19290"/>
                  </a:moveTo>
                  <a:lnTo>
                    <a:pt x="0" y="23420"/>
                  </a:lnTo>
                  <a:lnTo>
                    <a:pt x="926" y="1929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3469205" y="68792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12" y="3622"/>
                  </a:lnTo>
                  <a:lnTo>
                    <a:pt x="4936" y="27"/>
                  </a:lnTo>
                  <a:close/>
                </a:path>
                <a:path w="5079" h="23495">
                  <a:moveTo>
                    <a:pt x="932" y="19265"/>
                  </a:moveTo>
                  <a:lnTo>
                    <a:pt x="0" y="23424"/>
                  </a:lnTo>
                  <a:lnTo>
                    <a:pt x="932" y="1926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3469277" y="68792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01" y="3678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9" y="19236"/>
                  </a:moveTo>
                  <a:lnTo>
                    <a:pt x="0" y="23430"/>
                  </a:lnTo>
                  <a:lnTo>
                    <a:pt x="949" y="1923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3469350" y="68792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090" y="3734"/>
                  </a:lnTo>
                  <a:lnTo>
                    <a:pt x="4937" y="36"/>
                  </a:lnTo>
                  <a:close/>
                </a:path>
                <a:path w="5079" h="23495">
                  <a:moveTo>
                    <a:pt x="955" y="19208"/>
                  </a:moveTo>
                  <a:lnTo>
                    <a:pt x="0" y="23430"/>
                  </a:lnTo>
                  <a:lnTo>
                    <a:pt x="955" y="1920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3469427" y="68793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4" y="3782"/>
                  </a:lnTo>
                  <a:lnTo>
                    <a:pt x="4923" y="71"/>
                  </a:lnTo>
                  <a:close/>
                </a:path>
                <a:path w="5079" h="23495">
                  <a:moveTo>
                    <a:pt x="957" y="19171"/>
                  </a:moveTo>
                  <a:lnTo>
                    <a:pt x="0" y="23401"/>
                  </a:lnTo>
                  <a:lnTo>
                    <a:pt x="957" y="1917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3469504" y="68793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8" y="3795"/>
                  </a:lnTo>
                  <a:lnTo>
                    <a:pt x="4910" y="71"/>
                  </a:lnTo>
                  <a:close/>
                </a:path>
                <a:path w="5079" h="23495">
                  <a:moveTo>
                    <a:pt x="958" y="19100"/>
                  </a:moveTo>
                  <a:lnTo>
                    <a:pt x="0" y="23337"/>
                  </a:lnTo>
                  <a:lnTo>
                    <a:pt x="958" y="19100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3469584" y="68794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41" y="3809"/>
                  </a:lnTo>
                  <a:lnTo>
                    <a:pt x="4896" y="71"/>
                  </a:lnTo>
                  <a:close/>
                </a:path>
                <a:path w="5079" h="23495">
                  <a:moveTo>
                    <a:pt x="960" y="19026"/>
                  </a:moveTo>
                  <a:lnTo>
                    <a:pt x="0" y="23270"/>
                  </a:lnTo>
                  <a:lnTo>
                    <a:pt x="960" y="1902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3469649" y="68795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8" y="3820"/>
                  </a:lnTo>
                  <a:lnTo>
                    <a:pt x="4885" y="71"/>
                  </a:lnTo>
                  <a:close/>
                </a:path>
                <a:path w="5079" h="23495">
                  <a:moveTo>
                    <a:pt x="961" y="18966"/>
                  </a:moveTo>
                  <a:lnTo>
                    <a:pt x="0" y="23217"/>
                  </a:lnTo>
                  <a:lnTo>
                    <a:pt x="961" y="18966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3469727" y="6879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2" y="3833"/>
                  </a:lnTo>
                  <a:lnTo>
                    <a:pt x="4871" y="69"/>
                  </a:lnTo>
                  <a:close/>
                </a:path>
                <a:path w="5079" h="23495">
                  <a:moveTo>
                    <a:pt x="953" y="18895"/>
                  </a:moveTo>
                  <a:lnTo>
                    <a:pt x="0" y="23152"/>
                  </a:lnTo>
                  <a:lnTo>
                    <a:pt x="953" y="1889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3469804" y="68796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6" y="3846"/>
                  </a:lnTo>
                  <a:lnTo>
                    <a:pt x="4857" y="69"/>
                  </a:lnTo>
                  <a:close/>
                </a:path>
                <a:path w="5079" h="23495">
                  <a:moveTo>
                    <a:pt x="954" y="18823"/>
                  </a:moveTo>
                  <a:lnTo>
                    <a:pt x="0" y="23088"/>
                  </a:lnTo>
                  <a:lnTo>
                    <a:pt x="954" y="1882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3469884" y="68797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9" y="3860"/>
                  </a:lnTo>
                  <a:lnTo>
                    <a:pt x="4845" y="71"/>
                  </a:lnTo>
                  <a:close/>
                </a:path>
                <a:path w="5079" h="23495">
                  <a:moveTo>
                    <a:pt x="966" y="18750"/>
                  </a:moveTo>
                  <a:lnTo>
                    <a:pt x="0" y="23022"/>
                  </a:lnTo>
                  <a:lnTo>
                    <a:pt x="966" y="1875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3469962" y="68798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7" y="0"/>
                  </a:moveTo>
                  <a:lnTo>
                    <a:pt x="3963" y="3873"/>
                  </a:lnTo>
                  <a:lnTo>
                    <a:pt x="4831" y="71"/>
                  </a:lnTo>
                  <a:close/>
                </a:path>
                <a:path w="5079" h="23495">
                  <a:moveTo>
                    <a:pt x="967" y="18678"/>
                  </a:moveTo>
                  <a:lnTo>
                    <a:pt x="0" y="22958"/>
                  </a:lnTo>
                  <a:lnTo>
                    <a:pt x="967" y="186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3470039" y="68798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4" y="0"/>
                  </a:moveTo>
                  <a:lnTo>
                    <a:pt x="3947" y="3886"/>
                  </a:lnTo>
                  <a:lnTo>
                    <a:pt x="4818" y="71"/>
                  </a:lnTo>
                  <a:close/>
                </a:path>
                <a:path w="5079" h="23495">
                  <a:moveTo>
                    <a:pt x="969" y="18607"/>
                  </a:moveTo>
                  <a:lnTo>
                    <a:pt x="0" y="22894"/>
                  </a:lnTo>
                  <a:lnTo>
                    <a:pt x="969" y="1860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3470116" y="68799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931" y="3899"/>
                  </a:lnTo>
                  <a:lnTo>
                    <a:pt x="4805" y="71"/>
                  </a:lnTo>
                  <a:close/>
                </a:path>
                <a:path w="5079" h="22859">
                  <a:moveTo>
                    <a:pt x="970" y="18535"/>
                  </a:moveTo>
                  <a:lnTo>
                    <a:pt x="0" y="22829"/>
                  </a:lnTo>
                  <a:lnTo>
                    <a:pt x="970" y="1853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3470181" y="68800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917" y="3910"/>
                  </a:lnTo>
                  <a:lnTo>
                    <a:pt x="4794" y="71"/>
                  </a:lnTo>
                  <a:close/>
                </a:path>
                <a:path w="5079" h="22859">
                  <a:moveTo>
                    <a:pt x="971" y="18475"/>
                  </a:moveTo>
                  <a:lnTo>
                    <a:pt x="0" y="22775"/>
                  </a:lnTo>
                  <a:lnTo>
                    <a:pt x="971" y="184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3470261" y="68800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901" y="3924"/>
                  </a:lnTo>
                  <a:lnTo>
                    <a:pt x="4780" y="71"/>
                  </a:lnTo>
                  <a:close/>
                </a:path>
                <a:path w="5079" h="22859">
                  <a:moveTo>
                    <a:pt x="973" y="18402"/>
                  </a:moveTo>
                  <a:lnTo>
                    <a:pt x="0" y="22709"/>
                  </a:lnTo>
                  <a:lnTo>
                    <a:pt x="973" y="1840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3470339" y="68801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2" y="0"/>
                  </a:moveTo>
                  <a:lnTo>
                    <a:pt x="3885" y="3937"/>
                  </a:lnTo>
                  <a:lnTo>
                    <a:pt x="4766" y="71"/>
                  </a:lnTo>
                  <a:close/>
                </a:path>
                <a:path w="5079" h="22859">
                  <a:moveTo>
                    <a:pt x="974" y="18330"/>
                  </a:moveTo>
                  <a:lnTo>
                    <a:pt x="0" y="22645"/>
                  </a:lnTo>
                  <a:lnTo>
                    <a:pt x="974" y="1833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3470416" y="68802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869" y="3950"/>
                  </a:lnTo>
                  <a:lnTo>
                    <a:pt x="4752" y="69"/>
                  </a:lnTo>
                  <a:close/>
                </a:path>
                <a:path w="5079" h="22859">
                  <a:moveTo>
                    <a:pt x="963" y="18259"/>
                  </a:moveTo>
                  <a:lnTo>
                    <a:pt x="0" y="22581"/>
                  </a:lnTo>
                  <a:lnTo>
                    <a:pt x="963" y="1825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3470494" y="68803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6" y="0"/>
                  </a:moveTo>
                  <a:lnTo>
                    <a:pt x="3853" y="3963"/>
                  </a:lnTo>
                  <a:lnTo>
                    <a:pt x="4740" y="71"/>
                  </a:lnTo>
                  <a:close/>
                </a:path>
                <a:path w="5079" h="22859">
                  <a:moveTo>
                    <a:pt x="968" y="18188"/>
                  </a:moveTo>
                  <a:lnTo>
                    <a:pt x="0" y="22517"/>
                  </a:lnTo>
                  <a:lnTo>
                    <a:pt x="968" y="1818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3470571" y="68803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2" y="0"/>
                  </a:moveTo>
                  <a:lnTo>
                    <a:pt x="3837" y="3976"/>
                  </a:lnTo>
                  <a:lnTo>
                    <a:pt x="4727" y="71"/>
                  </a:lnTo>
                  <a:close/>
                </a:path>
                <a:path w="5079" h="22859">
                  <a:moveTo>
                    <a:pt x="965" y="18117"/>
                  </a:moveTo>
                  <a:lnTo>
                    <a:pt x="0" y="22453"/>
                  </a:lnTo>
                  <a:lnTo>
                    <a:pt x="977" y="1812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3470651" y="68804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820" y="3990"/>
                  </a:lnTo>
                  <a:lnTo>
                    <a:pt x="4713" y="71"/>
                  </a:lnTo>
                  <a:close/>
                </a:path>
                <a:path w="5079" h="22859">
                  <a:moveTo>
                    <a:pt x="961" y="18044"/>
                  </a:moveTo>
                  <a:lnTo>
                    <a:pt x="0" y="22386"/>
                  </a:lnTo>
                  <a:lnTo>
                    <a:pt x="979" y="1805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3470716" y="68805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7" y="4001"/>
                  </a:lnTo>
                  <a:lnTo>
                    <a:pt x="4700" y="69"/>
                  </a:lnTo>
                  <a:close/>
                </a:path>
                <a:path w="5079" h="22859">
                  <a:moveTo>
                    <a:pt x="952" y="17985"/>
                  </a:moveTo>
                  <a:lnTo>
                    <a:pt x="0" y="22333"/>
                  </a:lnTo>
                  <a:lnTo>
                    <a:pt x="970" y="1799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3470793" y="688057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790" y="4014"/>
                  </a:lnTo>
                  <a:lnTo>
                    <a:pt x="4688" y="71"/>
                  </a:lnTo>
                  <a:close/>
                </a:path>
                <a:path w="5079" h="22859">
                  <a:moveTo>
                    <a:pt x="956" y="17914"/>
                  </a:moveTo>
                  <a:lnTo>
                    <a:pt x="0" y="22268"/>
                  </a:lnTo>
                  <a:lnTo>
                    <a:pt x="982" y="1791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3470871" y="688064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74" y="4027"/>
                  </a:lnTo>
                  <a:lnTo>
                    <a:pt x="4675" y="71"/>
                  </a:lnTo>
                  <a:close/>
                </a:path>
                <a:path w="5079" h="22225">
                  <a:moveTo>
                    <a:pt x="954" y="17843"/>
                  </a:moveTo>
                  <a:lnTo>
                    <a:pt x="0" y="22204"/>
                  </a:lnTo>
                  <a:lnTo>
                    <a:pt x="983" y="1784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3470951" y="688072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7" y="0"/>
                  </a:moveTo>
                  <a:lnTo>
                    <a:pt x="3758" y="4041"/>
                  </a:lnTo>
                  <a:lnTo>
                    <a:pt x="4661" y="71"/>
                  </a:lnTo>
                  <a:close/>
                </a:path>
                <a:path w="5079" h="22225">
                  <a:moveTo>
                    <a:pt x="951" y="17770"/>
                  </a:moveTo>
                  <a:lnTo>
                    <a:pt x="0" y="22138"/>
                  </a:lnTo>
                  <a:lnTo>
                    <a:pt x="985" y="177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3471028" y="68807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4" y="0"/>
                  </a:moveTo>
                  <a:lnTo>
                    <a:pt x="3742" y="4054"/>
                  </a:lnTo>
                  <a:lnTo>
                    <a:pt x="4646" y="69"/>
                  </a:lnTo>
                  <a:close/>
                </a:path>
                <a:path w="5079" h="22225">
                  <a:moveTo>
                    <a:pt x="944" y="17699"/>
                  </a:moveTo>
                  <a:lnTo>
                    <a:pt x="0" y="22074"/>
                  </a:lnTo>
                  <a:lnTo>
                    <a:pt x="976" y="1770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3471106" y="688086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0" y="0"/>
                  </a:moveTo>
                  <a:lnTo>
                    <a:pt x="3726" y="4067"/>
                  </a:lnTo>
                  <a:lnTo>
                    <a:pt x="4633" y="69"/>
                  </a:lnTo>
                  <a:close/>
                </a:path>
                <a:path w="5079" h="22225">
                  <a:moveTo>
                    <a:pt x="978" y="17632"/>
                  </a:moveTo>
                  <a:lnTo>
                    <a:pt x="0" y="22010"/>
                  </a:lnTo>
                  <a:lnTo>
                    <a:pt x="978" y="1763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3471183" y="68809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710" y="4080"/>
                  </a:lnTo>
                  <a:lnTo>
                    <a:pt x="3760" y="4218"/>
                  </a:lnTo>
                  <a:lnTo>
                    <a:pt x="4621" y="71"/>
                  </a:lnTo>
                  <a:close/>
                </a:path>
                <a:path w="5079" h="22225">
                  <a:moveTo>
                    <a:pt x="989" y="17561"/>
                  </a:moveTo>
                  <a:lnTo>
                    <a:pt x="0" y="21945"/>
                  </a:lnTo>
                  <a:lnTo>
                    <a:pt x="989" y="175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3471248" y="688099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6" y="0"/>
                  </a:moveTo>
                  <a:lnTo>
                    <a:pt x="3687" y="4133"/>
                  </a:lnTo>
                  <a:lnTo>
                    <a:pt x="3733" y="4291"/>
                  </a:lnTo>
                  <a:lnTo>
                    <a:pt x="4610" y="71"/>
                  </a:lnTo>
                  <a:close/>
                </a:path>
                <a:path w="5079" h="22225">
                  <a:moveTo>
                    <a:pt x="990" y="17501"/>
                  </a:moveTo>
                  <a:lnTo>
                    <a:pt x="0" y="21891"/>
                  </a:lnTo>
                  <a:lnTo>
                    <a:pt x="990" y="1750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3471328" y="688106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2" y="0"/>
                  </a:moveTo>
                  <a:lnTo>
                    <a:pt x="3655" y="4223"/>
                  </a:lnTo>
                  <a:lnTo>
                    <a:pt x="3699" y="4373"/>
                  </a:lnTo>
                  <a:lnTo>
                    <a:pt x="4595" y="69"/>
                  </a:lnTo>
                  <a:close/>
                </a:path>
                <a:path w="5079" h="22225">
                  <a:moveTo>
                    <a:pt x="982" y="17428"/>
                  </a:moveTo>
                  <a:lnTo>
                    <a:pt x="0" y="21825"/>
                  </a:lnTo>
                  <a:lnTo>
                    <a:pt x="982" y="1742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3471412" y="688113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2" y="0"/>
                  </a:moveTo>
                  <a:lnTo>
                    <a:pt x="3617" y="4310"/>
                  </a:lnTo>
                  <a:lnTo>
                    <a:pt x="3663" y="4468"/>
                  </a:lnTo>
                  <a:lnTo>
                    <a:pt x="4576" y="71"/>
                  </a:lnTo>
                  <a:close/>
                </a:path>
                <a:path w="5079" h="22225">
                  <a:moveTo>
                    <a:pt x="987" y="17356"/>
                  </a:moveTo>
                  <a:lnTo>
                    <a:pt x="0" y="21730"/>
                  </a:lnTo>
                  <a:lnTo>
                    <a:pt x="987" y="17356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3471497" y="688120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578" y="4397"/>
                  </a:lnTo>
                  <a:lnTo>
                    <a:pt x="3624" y="4556"/>
                  </a:lnTo>
                  <a:lnTo>
                    <a:pt x="4437" y="640"/>
                  </a:lnTo>
                  <a:lnTo>
                    <a:pt x="4491" y="0"/>
                  </a:lnTo>
                  <a:close/>
                </a:path>
                <a:path w="5079" h="22225">
                  <a:moveTo>
                    <a:pt x="980" y="17285"/>
                  </a:moveTo>
                  <a:lnTo>
                    <a:pt x="0" y="21628"/>
                  </a:lnTo>
                  <a:lnTo>
                    <a:pt x="980" y="17285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3471582" y="68812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39" y="4484"/>
                  </a:lnTo>
                  <a:lnTo>
                    <a:pt x="3585" y="4643"/>
                  </a:lnTo>
                  <a:lnTo>
                    <a:pt x="4431" y="570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974" y="17214"/>
                  </a:moveTo>
                  <a:lnTo>
                    <a:pt x="0" y="21527"/>
                  </a:lnTo>
                  <a:lnTo>
                    <a:pt x="974" y="17214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3471670" y="68813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8" y="0"/>
                  </a:moveTo>
                  <a:lnTo>
                    <a:pt x="3498" y="4575"/>
                  </a:lnTo>
                  <a:lnTo>
                    <a:pt x="3542" y="4725"/>
                  </a:lnTo>
                  <a:lnTo>
                    <a:pt x="4422" y="496"/>
                  </a:lnTo>
                  <a:lnTo>
                    <a:pt x="4448" y="0"/>
                  </a:lnTo>
                  <a:close/>
                </a:path>
                <a:path w="4445" h="21590">
                  <a:moveTo>
                    <a:pt x="958" y="17141"/>
                  </a:moveTo>
                  <a:lnTo>
                    <a:pt x="0" y="21422"/>
                  </a:lnTo>
                  <a:lnTo>
                    <a:pt x="958" y="1714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3471742" y="68814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9" y="0"/>
                  </a:moveTo>
                  <a:lnTo>
                    <a:pt x="3465" y="4638"/>
                  </a:lnTo>
                  <a:lnTo>
                    <a:pt x="3511" y="4796"/>
                  </a:lnTo>
                  <a:lnTo>
                    <a:pt x="4419" y="427"/>
                  </a:lnTo>
                  <a:lnTo>
                    <a:pt x="4429" y="0"/>
                  </a:lnTo>
                  <a:close/>
                </a:path>
                <a:path w="4445" h="21590">
                  <a:moveTo>
                    <a:pt x="962" y="17071"/>
                  </a:moveTo>
                  <a:lnTo>
                    <a:pt x="0" y="21327"/>
                  </a:lnTo>
                  <a:lnTo>
                    <a:pt x="962" y="170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3471827" y="6881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6" y="4691"/>
                  </a:lnTo>
                  <a:lnTo>
                    <a:pt x="3472" y="4849"/>
                  </a:lnTo>
                  <a:lnTo>
                    <a:pt x="4412" y="322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956" y="16967"/>
                  </a:moveTo>
                  <a:lnTo>
                    <a:pt x="0" y="21192"/>
                  </a:lnTo>
                  <a:lnTo>
                    <a:pt x="956" y="16967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3471912" y="688163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3" y="0"/>
                  </a:moveTo>
                  <a:lnTo>
                    <a:pt x="3387" y="4745"/>
                  </a:lnTo>
                  <a:lnTo>
                    <a:pt x="3433" y="4903"/>
                  </a:lnTo>
                  <a:lnTo>
                    <a:pt x="4406" y="217"/>
                  </a:lnTo>
                  <a:lnTo>
                    <a:pt x="4373" y="0"/>
                  </a:lnTo>
                  <a:close/>
                </a:path>
                <a:path w="4445" h="21590">
                  <a:moveTo>
                    <a:pt x="950" y="16861"/>
                  </a:moveTo>
                  <a:lnTo>
                    <a:pt x="0" y="21057"/>
                  </a:lnTo>
                  <a:lnTo>
                    <a:pt x="950" y="1686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3471997" y="68818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0" y="0"/>
                  </a:moveTo>
                  <a:lnTo>
                    <a:pt x="3348" y="4685"/>
                  </a:lnTo>
                  <a:lnTo>
                    <a:pt x="3394" y="4843"/>
                  </a:lnTo>
                  <a:lnTo>
                    <a:pt x="4400" y="0"/>
                  </a:lnTo>
                  <a:close/>
                </a:path>
                <a:path w="4445" h="20954">
                  <a:moveTo>
                    <a:pt x="943" y="16644"/>
                  </a:moveTo>
                  <a:lnTo>
                    <a:pt x="0" y="20808"/>
                  </a:lnTo>
                  <a:lnTo>
                    <a:pt x="943" y="1664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3472085" y="68818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307" y="4849"/>
                  </a:lnTo>
                  <a:lnTo>
                    <a:pt x="3353" y="5007"/>
                  </a:lnTo>
                  <a:lnTo>
                    <a:pt x="4372" y="99"/>
                  </a:lnTo>
                  <a:close/>
                </a:path>
                <a:path w="4445" h="20954">
                  <a:moveTo>
                    <a:pt x="937" y="16643"/>
                  </a:moveTo>
                  <a:lnTo>
                    <a:pt x="0" y="20777"/>
                  </a:lnTo>
                  <a:lnTo>
                    <a:pt x="937" y="1664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3472171" y="68819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0" y="16543"/>
                  </a:moveTo>
                  <a:lnTo>
                    <a:pt x="0" y="20646"/>
                  </a:lnTo>
                  <a:lnTo>
                    <a:pt x="930" y="16543"/>
                  </a:lnTo>
                  <a:close/>
                </a:path>
                <a:path w="4445" h="20954">
                  <a:moveTo>
                    <a:pt x="1062" y="15910"/>
                  </a:moveTo>
                  <a:lnTo>
                    <a:pt x="931" y="16542"/>
                  </a:lnTo>
                  <a:lnTo>
                    <a:pt x="1062" y="15910"/>
                  </a:lnTo>
                  <a:close/>
                </a:path>
                <a:path w="4445" h="20954">
                  <a:moveTo>
                    <a:pt x="4287" y="0"/>
                  </a:moveTo>
                  <a:lnTo>
                    <a:pt x="3268" y="4907"/>
                  </a:lnTo>
                  <a:lnTo>
                    <a:pt x="3314" y="5065"/>
                  </a:lnTo>
                  <a:lnTo>
                    <a:pt x="4344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3472256" y="68820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4" y="16439"/>
                  </a:moveTo>
                  <a:lnTo>
                    <a:pt x="0" y="20511"/>
                  </a:lnTo>
                  <a:lnTo>
                    <a:pt x="924" y="16439"/>
                  </a:lnTo>
                  <a:close/>
                </a:path>
                <a:path w="4445" h="20954">
                  <a:moveTo>
                    <a:pt x="1065" y="15760"/>
                  </a:moveTo>
                  <a:lnTo>
                    <a:pt x="924" y="16438"/>
                  </a:lnTo>
                  <a:lnTo>
                    <a:pt x="1065" y="15760"/>
                  </a:lnTo>
                  <a:close/>
                </a:path>
                <a:path w="4445" h="20954">
                  <a:moveTo>
                    <a:pt x="4259" y="0"/>
                  </a:moveTo>
                  <a:lnTo>
                    <a:pt x="3229" y="4960"/>
                  </a:lnTo>
                  <a:lnTo>
                    <a:pt x="3275" y="5118"/>
                  </a:lnTo>
                  <a:lnTo>
                    <a:pt x="4316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3472327" y="688214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09" y="16350"/>
                  </a:moveTo>
                  <a:lnTo>
                    <a:pt x="0" y="20397"/>
                  </a:lnTo>
                  <a:lnTo>
                    <a:pt x="909" y="16350"/>
                  </a:lnTo>
                  <a:close/>
                </a:path>
                <a:path w="4445" h="20954">
                  <a:moveTo>
                    <a:pt x="1067" y="15590"/>
                  </a:moveTo>
                  <a:lnTo>
                    <a:pt x="909" y="16350"/>
                  </a:lnTo>
                  <a:lnTo>
                    <a:pt x="1067" y="15590"/>
                  </a:lnTo>
                  <a:close/>
                </a:path>
                <a:path w="4445" h="20954">
                  <a:moveTo>
                    <a:pt x="4236" y="0"/>
                  </a:moveTo>
                  <a:lnTo>
                    <a:pt x="3196" y="5005"/>
                  </a:lnTo>
                  <a:lnTo>
                    <a:pt x="3239" y="5154"/>
                  </a:lnTo>
                  <a:lnTo>
                    <a:pt x="4291" y="10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3472412" y="688224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3" y="16245"/>
                  </a:moveTo>
                  <a:lnTo>
                    <a:pt x="0" y="20262"/>
                  </a:lnTo>
                  <a:lnTo>
                    <a:pt x="903" y="16245"/>
                  </a:lnTo>
                  <a:close/>
                </a:path>
                <a:path w="4445" h="20320">
                  <a:moveTo>
                    <a:pt x="1085" y="15371"/>
                  </a:moveTo>
                  <a:lnTo>
                    <a:pt x="903" y="16245"/>
                  </a:lnTo>
                  <a:lnTo>
                    <a:pt x="1085" y="15371"/>
                  </a:lnTo>
                  <a:close/>
                </a:path>
                <a:path w="4445" h="20320">
                  <a:moveTo>
                    <a:pt x="4207" y="0"/>
                  </a:moveTo>
                  <a:lnTo>
                    <a:pt x="3157" y="5058"/>
                  </a:lnTo>
                  <a:lnTo>
                    <a:pt x="3200" y="5207"/>
                  </a:lnTo>
                  <a:lnTo>
                    <a:pt x="4263" y="10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3472500" y="68823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6" y="16137"/>
                  </a:moveTo>
                  <a:lnTo>
                    <a:pt x="0" y="20122"/>
                  </a:lnTo>
                  <a:lnTo>
                    <a:pt x="906" y="16137"/>
                  </a:lnTo>
                  <a:close/>
                </a:path>
                <a:path w="4445" h="20320">
                  <a:moveTo>
                    <a:pt x="1115" y="15131"/>
                  </a:moveTo>
                  <a:lnTo>
                    <a:pt x="906" y="16137"/>
                  </a:lnTo>
                  <a:lnTo>
                    <a:pt x="1115" y="15131"/>
                  </a:lnTo>
                  <a:close/>
                </a:path>
                <a:path w="4445" h="20320">
                  <a:moveTo>
                    <a:pt x="4179" y="0"/>
                  </a:moveTo>
                  <a:lnTo>
                    <a:pt x="3116" y="5113"/>
                  </a:lnTo>
                  <a:lnTo>
                    <a:pt x="3162" y="5272"/>
                  </a:lnTo>
                  <a:lnTo>
                    <a:pt x="4236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3472585" y="68824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0" y="16032"/>
                  </a:moveTo>
                  <a:lnTo>
                    <a:pt x="0" y="19987"/>
                  </a:lnTo>
                  <a:lnTo>
                    <a:pt x="900" y="16032"/>
                  </a:lnTo>
                  <a:close/>
                </a:path>
                <a:path w="4445" h="20320">
                  <a:moveTo>
                    <a:pt x="1132" y="14912"/>
                  </a:moveTo>
                  <a:lnTo>
                    <a:pt x="821" y="16032"/>
                  </a:lnTo>
                  <a:lnTo>
                    <a:pt x="1132" y="14912"/>
                  </a:lnTo>
                  <a:close/>
                </a:path>
                <a:path w="4445" h="20320">
                  <a:moveTo>
                    <a:pt x="4150" y="0"/>
                  </a:moveTo>
                  <a:lnTo>
                    <a:pt x="3077" y="5167"/>
                  </a:lnTo>
                  <a:lnTo>
                    <a:pt x="3123" y="5325"/>
                  </a:lnTo>
                  <a:lnTo>
                    <a:pt x="4207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3472671" y="688256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27"/>
                  </a:moveTo>
                  <a:lnTo>
                    <a:pt x="0" y="19851"/>
                  </a:lnTo>
                  <a:lnTo>
                    <a:pt x="893" y="15928"/>
                  </a:lnTo>
                  <a:close/>
                </a:path>
                <a:path w="4445" h="20320">
                  <a:moveTo>
                    <a:pt x="4122" y="0"/>
                  </a:moveTo>
                  <a:lnTo>
                    <a:pt x="3038" y="5220"/>
                  </a:lnTo>
                  <a:lnTo>
                    <a:pt x="3084" y="5379"/>
                  </a:lnTo>
                  <a:lnTo>
                    <a:pt x="4179" y="104"/>
                  </a:lnTo>
                  <a:close/>
                </a:path>
                <a:path w="4445" h="20320">
                  <a:moveTo>
                    <a:pt x="1150" y="14693"/>
                  </a:moveTo>
                  <a:lnTo>
                    <a:pt x="814" y="15927"/>
                  </a:lnTo>
                  <a:lnTo>
                    <a:pt x="1150" y="1469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3472756" y="688267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23"/>
                  </a:moveTo>
                  <a:lnTo>
                    <a:pt x="0" y="19716"/>
                  </a:lnTo>
                  <a:lnTo>
                    <a:pt x="887" y="15823"/>
                  </a:lnTo>
                  <a:close/>
                </a:path>
                <a:path w="4445" h="20320">
                  <a:moveTo>
                    <a:pt x="4094" y="0"/>
                  </a:moveTo>
                  <a:lnTo>
                    <a:pt x="2999" y="5274"/>
                  </a:lnTo>
                  <a:lnTo>
                    <a:pt x="3045" y="5432"/>
                  </a:lnTo>
                  <a:lnTo>
                    <a:pt x="4151" y="104"/>
                  </a:lnTo>
                  <a:close/>
                </a:path>
                <a:path w="4445" h="20320">
                  <a:moveTo>
                    <a:pt x="1167" y="14474"/>
                  </a:moveTo>
                  <a:lnTo>
                    <a:pt x="808" y="15823"/>
                  </a:lnTo>
                  <a:lnTo>
                    <a:pt x="1167" y="1447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3472844" y="68827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1" y="15715"/>
                  </a:moveTo>
                  <a:lnTo>
                    <a:pt x="0" y="19576"/>
                  </a:lnTo>
                  <a:lnTo>
                    <a:pt x="880" y="15715"/>
                  </a:lnTo>
                  <a:close/>
                </a:path>
                <a:path w="4445" h="19684">
                  <a:moveTo>
                    <a:pt x="4065" y="0"/>
                  </a:moveTo>
                  <a:lnTo>
                    <a:pt x="2958" y="5329"/>
                  </a:lnTo>
                  <a:lnTo>
                    <a:pt x="3004" y="5487"/>
                  </a:lnTo>
                  <a:lnTo>
                    <a:pt x="4122" y="104"/>
                  </a:lnTo>
                  <a:close/>
                </a:path>
                <a:path w="4445" h="19684">
                  <a:moveTo>
                    <a:pt x="1185" y="14247"/>
                  </a:moveTo>
                  <a:lnTo>
                    <a:pt x="802" y="15714"/>
                  </a:lnTo>
                  <a:lnTo>
                    <a:pt x="1185" y="1424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3472915" y="68828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6" y="15627"/>
                  </a:moveTo>
                  <a:lnTo>
                    <a:pt x="0" y="19463"/>
                  </a:lnTo>
                  <a:lnTo>
                    <a:pt x="875" y="15627"/>
                  </a:lnTo>
                  <a:close/>
                </a:path>
                <a:path w="4445" h="19684">
                  <a:moveTo>
                    <a:pt x="4041" y="0"/>
                  </a:moveTo>
                  <a:lnTo>
                    <a:pt x="2925" y="5374"/>
                  </a:lnTo>
                  <a:lnTo>
                    <a:pt x="2971" y="5532"/>
                  </a:lnTo>
                  <a:lnTo>
                    <a:pt x="4099" y="104"/>
                  </a:lnTo>
                  <a:close/>
                </a:path>
                <a:path w="4445" h="19684">
                  <a:moveTo>
                    <a:pt x="1200" y="14063"/>
                  </a:moveTo>
                  <a:lnTo>
                    <a:pt x="796" y="15626"/>
                  </a:lnTo>
                  <a:lnTo>
                    <a:pt x="1200" y="1406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3473000" y="688297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0" y="15522"/>
                  </a:moveTo>
                  <a:lnTo>
                    <a:pt x="0" y="19328"/>
                  </a:lnTo>
                  <a:lnTo>
                    <a:pt x="869" y="15523"/>
                  </a:lnTo>
                  <a:close/>
                </a:path>
                <a:path w="4445" h="19684">
                  <a:moveTo>
                    <a:pt x="4013" y="0"/>
                  </a:moveTo>
                  <a:lnTo>
                    <a:pt x="2886" y="5427"/>
                  </a:lnTo>
                  <a:lnTo>
                    <a:pt x="2932" y="5585"/>
                  </a:lnTo>
                  <a:lnTo>
                    <a:pt x="4071" y="104"/>
                  </a:lnTo>
                  <a:close/>
                </a:path>
                <a:path w="4445" h="19684">
                  <a:moveTo>
                    <a:pt x="1217" y="13845"/>
                  </a:moveTo>
                  <a:lnTo>
                    <a:pt x="790" y="15521"/>
                  </a:lnTo>
                  <a:lnTo>
                    <a:pt x="1217" y="1384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3473086" y="68830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3" y="15418"/>
                  </a:moveTo>
                  <a:lnTo>
                    <a:pt x="0" y="19192"/>
                  </a:lnTo>
                  <a:lnTo>
                    <a:pt x="853" y="15418"/>
                  </a:lnTo>
                  <a:close/>
                </a:path>
                <a:path w="4445" h="19684">
                  <a:moveTo>
                    <a:pt x="3985" y="0"/>
                  </a:moveTo>
                  <a:lnTo>
                    <a:pt x="2847" y="5481"/>
                  </a:lnTo>
                  <a:lnTo>
                    <a:pt x="2890" y="5628"/>
                  </a:lnTo>
                  <a:lnTo>
                    <a:pt x="4040" y="101"/>
                  </a:lnTo>
                  <a:close/>
                </a:path>
                <a:path w="4445" h="19684">
                  <a:moveTo>
                    <a:pt x="1223" y="13638"/>
                  </a:moveTo>
                  <a:lnTo>
                    <a:pt x="784" y="15416"/>
                  </a:lnTo>
                  <a:lnTo>
                    <a:pt x="1223" y="1363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3473171" y="688318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7" y="15313"/>
                  </a:moveTo>
                  <a:lnTo>
                    <a:pt x="0" y="19057"/>
                  </a:lnTo>
                  <a:lnTo>
                    <a:pt x="856" y="15313"/>
                  </a:lnTo>
                  <a:close/>
                </a:path>
                <a:path w="4445" h="19684">
                  <a:moveTo>
                    <a:pt x="3957" y="0"/>
                  </a:moveTo>
                  <a:lnTo>
                    <a:pt x="2808" y="5534"/>
                  </a:lnTo>
                  <a:lnTo>
                    <a:pt x="2854" y="5692"/>
                  </a:lnTo>
                  <a:lnTo>
                    <a:pt x="4014" y="104"/>
                  </a:lnTo>
                  <a:close/>
                </a:path>
                <a:path w="4445" h="19684">
                  <a:moveTo>
                    <a:pt x="1252" y="13407"/>
                  </a:moveTo>
                  <a:lnTo>
                    <a:pt x="777" y="15312"/>
                  </a:lnTo>
                  <a:lnTo>
                    <a:pt x="1252" y="1340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3473259" y="688328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0" y="15205"/>
                  </a:moveTo>
                  <a:lnTo>
                    <a:pt x="0" y="18917"/>
                  </a:lnTo>
                  <a:lnTo>
                    <a:pt x="158" y="18860"/>
                  </a:lnTo>
                  <a:lnTo>
                    <a:pt x="919" y="15205"/>
                  </a:lnTo>
                  <a:lnTo>
                    <a:pt x="770" y="15205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767" y="5589"/>
                  </a:lnTo>
                  <a:lnTo>
                    <a:pt x="2856" y="5895"/>
                  </a:lnTo>
                  <a:lnTo>
                    <a:pt x="4040" y="205"/>
                  </a:lnTo>
                  <a:lnTo>
                    <a:pt x="3928" y="0"/>
                  </a:lnTo>
                  <a:close/>
                </a:path>
                <a:path w="4445" h="19050">
                  <a:moveTo>
                    <a:pt x="1361" y="13078"/>
                  </a:moveTo>
                  <a:lnTo>
                    <a:pt x="1167" y="13294"/>
                  </a:lnTo>
                  <a:lnTo>
                    <a:pt x="771" y="15203"/>
                  </a:lnTo>
                  <a:lnTo>
                    <a:pt x="919" y="15203"/>
                  </a:lnTo>
                  <a:lnTo>
                    <a:pt x="1361" y="1307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3473429" y="688349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4996"/>
                  </a:moveTo>
                  <a:lnTo>
                    <a:pt x="0" y="18647"/>
                  </a:lnTo>
                  <a:lnTo>
                    <a:pt x="827" y="14996"/>
                  </a:lnTo>
                  <a:close/>
                </a:path>
                <a:path w="4445" h="19050">
                  <a:moveTo>
                    <a:pt x="3872" y="0"/>
                  </a:moveTo>
                  <a:lnTo>
                    <a:pt x="2689" y="5696"/>
                  </a:lnTo>
                  <a:lnTo>
                    <a:pt x="2732" y="5843"/>
                  </a:lnTo>
                  <a:lnTo>
                    <a:pt x="3927" y="101"/>
                  </a:lnTo>
                  <a:close/>
                </a:path>
                <a:path w="4445" h="19050">
                  <a:moveTo>
                    <a:pt x="1293" y="12755"/>
                  </a:moveTo>
                  <a:lnTo>
                    <a:pt x="758" y="14993"/>
                  </a:lnTo>
                  <a:lnTo>
                    <a:pt x="1293" y="1275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3473501" y="68835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2" y="14908"/>
                  </a:moveTo>
                  <a:lnTo>
                    <a:pt x="0" y="18533"/>
                  </a:lnTo>
                  <a:lnTo>
                    <a:pt x="158" y="18476"/>
                  </a:lnTo>
                  <a:lnTo>
                    <a:pt x="900" y="14908"/>
                  </a:lnTo>
                  <a:lnTo>
                    <a:pt x="752" y="14908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6" y="5741"/>
                  </a:lnTo>
                  <a:lnTo>
                    <a:pt x="2745" y="6046"/>
                  </a:lnTo>
                  <a:lnTo>
                    <a:pt x="3961" y="205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1" y="12456"/>
                  </a:moveTo>
                  <a:lnTo>
                    <a:pt x="1217" y="12672"/>
                  </a:lnTo>
                  <a:lnTo>
                    <a:pt x="753" y="14905"/>
                  </a:lnTo>
                  <a:lnTo>
                    <a:pt x="901" y="14905"/>
                  </a:lnTo>
                  <a:lnTo>
                    <a:pt x="1411" y="12456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3473674" y="688379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695"/>
                  </a:moveTo>
                  <a:lnTo>
                    <a:pt x="0" y="18258"/>
                  </a:lnTo>
                  <a:lnTo>
                    <a:pt x="158" y="18201"/>
                  </a:lnTo>
                  <a:lnTo>
                    <a:pt x="888" y="14695"/>
                  </a:lnTo>
                  <a:lnTo>
                    <a:pt x="739" y="14695"/>
                  </a:lnTo>
                  <a:close/>
                </a:path>
                <a:path w="4445" h="18415">
                  <a:moveTo>
                    <a:pt x="3791" y="0"/>
                  </a:moveTo>
                  <a:lnTo>
                    <a:pt x="2577" y="5849"/>
                  </a:lnTo>
                  <a:lnTo>
                    <a:pt x="2665" y="6154"/>
                  </a:lnTo>
                  <a:lnTo>
                    <a:pt x="3903" y="205"/>
                  </a:lnTo>
                  <a:lnTo>
                    <a:pt x="3791" y="0"/>
                  </a:lnTo>
                  <a:close/>
                </a:path>
                <a:path w="4445" h="18415">
                  <a:moveTo>
                    <a:pt x="1446" y="12011"/>
                  </a:moveTo>
                  <a:lnTo>
                    <a:pt x="1252" y="12227"/>
                  </a:lnTo>
                  <a:lnTo>
                    <a:pt x="740" y="14692"/>
                  </a:lnTo>
                  <a:lnTo>
                    <a:pt x="888" y="14692"/>
                  </a:lnTo>
                  <a:lnTo>
                    <a:pt x="1446" y="1201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3473844" y="68840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7" y="14485"/>
                  </a:moveTo>
                  <a:lnTo>
                    <a:pt x="0" y="17987"/>
                  </a:lnTo>
                  <a:lnTo>
                    <a:pt x="805" y="14486"/>
                  </a:lnTo>
                  <a:close/>
                </a:path>
                <a:path w="3810" h="18415">
                  <a:moveTo>
                    <a:pt x="3735" y="0"/>
                  </a:moveTo>
                  <a:lnTo>
                    <a:pt x="2498" y="5956"/>
                  </a:lnTo>
                  <a:lnTo>
                    <a:pt x="2520" y="6231"/>
                  </a:lnTo>
                  <a:lnTo>
                    <a:pt x="3792" y="104"/>
                  </a:lnTo>
                  <a:close/>
                </a:path>
                <a:path w="3810" h="18415">
                  <a:moveTo>
                    <a:pt x="1389" y="11674"/>
                  </a:moveTo>
                  <a:lnTo>
                    <a:pt x="727" y="14482"/>
                  </a:lnTo>
                  <a:lnTo>
                    <a:pt x="1389" y="1167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3473929" y="688411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0" y="14381"/>
                  </a:moveTo>
                  <a:lnTo>
                    <a:pt x="0" y="17852"/>
                  </a:lnTo>
                  <a:lnTo>
                    <a:pt x="799" y="14381"/>
                  </a:lnTo>
                  <a:close/>
                </a:path>
                <a:path w="3810" h="18415">
                  <a:moveTo>
                    <a:pt x="3707" y="0"/>
                  </a:moveTo>
                  <a:lnTo>
                    <a:pt x="2435" y="6125"/>
                  </a:lnTo>
                  <a:lnTo>
                    <a:pt x="2441" y="6476"/>
                  </a:lnTo>
                  <a:lnTo>
                    <a:pt x="3764" y="104"/>
                  </a:lnTo>
                  <a:close/>
                </a:path>
                <a:path w="3810" h="18415">
                  <a:moveTo>
                    <a:pt x="1407" y="11456"/>
                  </a:moveTo>
                  <a:lnTo>
                    <a:pt x="721" y="14377"/>
                  </a:lnTo>
                  <a:lnTo>
                    <a:pt x="1407" y="1145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3474004" y="688420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5" y="14290"/>
                  </a:moveTo>
                  <a:lnTo>
                    <a:pt x="0" y="17734"/>
                  </a:lnTo>
                  <a:lnTo>
                    <a:pt x="158" y="17677"/>
                  </a:lnTo>
                  <a:lnTo>
                    <a:pt x="863" y="14290"/>
                  </a:lnTo>
                  <a:lnTo>
                    <a:pt x="715" y="14290"/>
                  </a:lnTo>
                  <a:close/>
                </a:path>
                <a:path w="3810" h="17779">
                  <a:moveTo>
                    <a:pt x="3682" y="0"/>
                  </a:moveTo>
                  <a:lnTo>
                    <a:pt x="2366" y="6340"/>
                  </a:lnTo>
                  <a:lnTo>
                    <a:pt x="2377" y="7015"/>
                  </a:lnTo>
                  <a:lnTo>
                    <a:pt x="3794" y="205"/>
                  </a:lnTo>
                  <a:lnTo>
                    <a:pt x="3682" y="0"/>
                  </a:lnTo>
                  <a:close/>
                </a:path>
                <a:path w="3810" h="17779">
                  <a:moveTo>
                    <a:pt x="1514" y="11162"/>
                  </a:moveTo>
                  <a:lnTo>
                    <a:pt x="1319" y="11379"/>
                  </a:lnTo>
                  <a:lnTo>
                    <a:pt x="716" y="14286"/>
                  </a:lnTo>
                  <a:lnTo>
                    <a:pt x="864" y="14285"/>
                  </a:lnTo>
                  <a:lnTo>
                    <a:pt x="1514" y="1116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3474174" y="688441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2" y="14081"/>
                  </a:moveTo>
                  <a:lnTo>
                    <a:pt x="0" y="17463"/>
                  </a:lnTo>
                  <a:lnTo>
                    <a:pt x="781" y="14081"/>
                  </a:lnTo>
                  <a:close/>
                </a:path>
                <a:path w="3810" h="17779">
                  <a:moveTo>
                    <a:pt x="3626" y="0"/>
                  </a:moveTo>
                  <a:lnTo>
                    <a:pt x="2207" y="6832"/>
                  </a:lnTo>
                  <a:lnTo>
                    <a:pt x="2213" y="7183"/>
                  </a:lnTo>
                  <a:lnTo>
                    <a:pt x="3683" y="104"/>
                  </a:lnTo>
                  <a:close/>
                </a:path>
                <a:path w="3810" h="17779">
                  <a:moveTo>
                    <a:pt x="1457" y="10826"/>
                  </a:moveTo>
                  <a:lnTo>
                    <a:pt x="703" y="14076"/>
                  </a:lnTo>
                  <a:lnTo>
                    <a:pt x="1457" y="1082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3474259" y="688452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6" y="13976"/>
                  </a:moveTo>
                  <a:lnTo>
                    <a:pt x="0" y="17328"/>
                  </a:lnTo>
                  <a:lnTo>
                    <a:pt x="246" y="17239"/>
                  </a:lnTo>
                  <a:lnTo>
                    <a:pt x="925" y="13976"/>
                  </a:lnTo>
                  <a:lnTo>
                    <a:pt x="696" y="13976"/>
                  </a:lnTo>
                  <a:close/>
                </a:path>
                <a:path w="3810" h="17779">
                  <a:moveTo>
                    <a:pt x="3598" y="0"/>
                  </a:moveTo>
                  <a:lnTo>
                    <a:pt x="2128" y="7079"/>
                  </a:lnTo>
                  <a:lnTo>
                    <a:pt x="2145" y="8114"/>
                  </a:lnTo>
                  <a:lnTo>
                    <a:pt x="3759" y="360"/>
                  </a:lnTo>
                  <a:lnTo>
                    <a:pt x="3598" y="0"/>
                  </a:lnTo>
                  <a:close/>
                </a:path>
                <a:path w="3810" h="17779">
                  <a:moveTo>
                    <a:pt x="1672" y="10386"/>
                  </a:moveTo>
                  <a:lnTo>
                    <a:pt x="1372" y="10721"/>
                  </a:lnTo>
                  <a:lnTo>
                    <a:pt x="697" y="13971"/>
                  </a:lnTo>
                  <a:lnTo>
                    <a:pt x="926" y="13971"/>
                  </a:lnTo>
                  <a:lnTo>
                    <a:pt x="1672" y="10386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3474518" y="68848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6" y="13610"/>
                  </a:moveTo>
                  <a:lnTo>
                    <a:pt x="0" y="16869"/>
                  </a:lnTo>
                  <a:lnTo>
                    <a:pt x="755" y="13610"/>
                  </a:lnTo>
                  <a:close/>
                </a:path>
                <a:path w="3810" h="17145">
                  <a:moveTo>
                    <a:pt x="3503" y="0"/>
                  </a:moveTo>
                  <a:lnTo>
                    <a:pt x="1887" y="7778"/>
                  </a:lnTo>
                  <a:lnTo>
                    <a:pt x="1893" y="8129"/>
                  </a:lnTo>
                  <a:lnTo>
                    <a:pt x="3554" y="132"/>
                  </a:lnTo>
                  <a:lnTo>
                    <a:pt x="3503" y="0"/>
                  </a:lnTo>
                  <a:close/>
                </a:path>
                <a:path w="3810" h="17145">
                  <a:moveTo>
                    <a:pt x="1527" y="9894"/>
                  </a:moveTo>
                  <a:lnTo>
                    <a:pt x="677" y="13604"/>
                  </a:lnTo>
                  <a:lnTo>
                    <a:pt x="1527" y="989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3474589" y="688499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499"/>
                  </a:moveTo>
                  <a:lnTo>
                    <a:pt x="0" y="16733"/>
                  </a:lnTo>
                  <a:lnTo>
                    <a:pt x="750" y="13499"/>
                  </a:lnTo>
                  <a:close/>
                </a:path>
                <a:path w="3810" h="17145">
                  <a:moveTo>
                    <a:pt x="3475" y="0"/>
                  </a:moveTo>
                  <a:lnTo>
                    <a:pt x="1821" y="7961"/>
                  </a:lnTo>
                  <a:lnTo>
                    <a:pt x="1827" y="8312"/>
                  </a:lnTo>
                  <a:lnTo>
                    <a:pt x="3526" y="132"/>
                  </a:lnTo>
                  <a:lnTo>
                    <a:pt x="3475" y="0"/>
                  </a:lnTo>
                  <a:close/>
                </a:path>
                <a:path w="3810" h="17145">
                  <a:moveTo>
                    <a:pt x="1541" y="9688"/>
                  </a:moveTo>
                  <a:lnTo>
                    <a:pt x="672" y="13494"/>
                  </a:lnTo>
                  <a:lnTo>
                    <a:pt x="1541" y="968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3474674" y="688513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5" y="13366"/>
                  </a:moveTo>
                  <a:lnTo>
                    <a:pt x="0" y="16569"/>
                  </a:lnTo>
                  <a:lnTo>
                    <a:pt x="415" y="16420"/>
                  </a:lnTo>
                  <a:lnTo>
                    <a:pt x="1049" y="13367"/>
                  </a:lnTo>
                  <a:lnTo>
                    <a:pt x="665" y="13366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2" y="8179"/>
                  </a:lnTo>
                  <a:lnTo>
                    <a:pt x="1759" y="9217"/>
                  </a:lnTo>
                  <a:lnTo>
                    <a:pt x="1456" y="9555"/>
                  </a:lnTo>
                  <a:lnTo>
                    <a:pt x="666" y="13360"/>
                  </a:lnTo>
                  <a:lnTo>
                    <a:pt x="1050" y="13360"/>
                  </a:lnTo>
                  <a:lnTo>
                    <a:pt x="3690" y="647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3475101" y="688581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05" y="7416"/>
                  </a:moveTo>
                  <a:lnTo>
                    <a:pt x="4191" y="4699"/>
                  </a:lnTo>
                  <a:lnTo>
                    <a:pt x="4064" y="3492"/>
                  </a:lnTo>
                  <a:lnTo>
                    <a:pt x="3949" y="2895"/>
                  </a:lnTo>
                  <a:lnTo>
                    <a:pt x="3873" y="2298"/>
                  </a:lnTo>
                  <a:lnTo>
                    <a:pt x="3733" y="1701"/>
                  </a:lnTo>
                  <a:lnTo>
                    <a:pt x="3352" y="304"/>
                  </a:lnTo>
                  <a:lnTo>
                    <a:pt x="3302" y="177"/>
                  </a:lnTo>
                  <a:lnTo>
                    <a:pt x="3263" y="0"/>
                  </a:lnTo>
                  <a:lnTo>
                    <a:pt x="635" y="12687"/>
                  </a:lnTo>
                  <a:lnTo>
                    <a:pt x="0" y="15735"/>
                  </a:lnTo>
                  <a:lnTo>
                    <a:pt x="698" y="12687"/>
                  </a:lnTo>
                  <a:lnTo>
                    <a:pt x="76" y="15709"/>
                  </a:lnTo>
                  <a:lnTo>
                    <a:pt x="266" y="15633"/>
                  </a:lnTo>
                  <a:lnTo>
                    <a:pt x="1905" y="13779"/>
                  </a:lnTo>
                  <a:lnTo>
                    <a:pt x="2438" y="12687"/>
                  </a:lnTo>
                  <a:lnTo>
                    <a:pt x="3949" y="9563"/>
                  </a:lnTo>
                  <a:lnTo>
                    <a:pt x="4305" y="741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3460155" y="687720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25" y="1117"/>
                  </a:moveTo>
                  <a:lnTo>
                    <a:pt x="1230" y="3365"/>
                  </a:lnTo>
                  <a:lnTo>
                    <a:pt x="106" y="7200"/>
                  </a:lnTo>
                  <a:lnTo>
                    <a:pt x="0" y="14020"/>
                  </a:lnTo>
                  <a:lnTo>
                    <a:pt x="462" y="17767"/>
                  </a:lnTo>
                  <a:lnTo>
                    <a:pt x="9510" y="26060"/>
                  </a:lnTo>
                  <a:lnTo>
                    <a:pt x="11542" y="26060"/>
                  </a:lnTo>
                  <a:lnTo>
                    <a:pt x="12393" y="25920"/>
                  </a:lnTo>
                  <a:lnTo>
                    <a:pt x="15501" y="24815"/>
                  </a:lnTo>
                  <a:lnTo>
                    <a:pt x="9688" y="24815"/>
                  </a:lnTo>
                  <a:lnTo>
                    <a:pt x="8672" y="24587"/>
                  </a:lnTo>
                  <a:lnTo>
                    <a:pt x="3922" y="22390"/>
                  </a:lnTo>
                  <a:lnTo>
                    <a:pt x="1730" y="17856"/>
                  </a:lnTo>
                  <a:lnTo>
                    <a:pt x="1635" y="17259"/>
                  </a:lnTo>
                  <a:lnTo>
                    <a:pt x="1201" y="13690"/>
                  </a:lnTo>
                  <a:lnTo>
                    <a:pt x="569" y="13690"/>
                  </a:lnTo>
                  <a:lnTo>
                    <a:pt x="1088" y="13627"/>
                  </a:lnTo>
                  <a:lnTo>
                    <a:pt x="1196" y="7962"/>
                  </a:lnTo>
                  <a:lnTo>
                    <a:pt x="2436" y="4051"/>
                  </a:lnTo>
                  <a:lnTo>
                    <a:pt x="5586" y="2184"/>
                  </a:lnTo>
                  <a:lnTo>
                    <a:pt x="6418" y="1651"/>
                  </a:lnTo>
                  <a:lnTo>
                    <a:pt x="5243" y="1651"/>
                  </a:lnTo>
                  <a:lnTo>
                    <a:pt x="4925" y="1117"/>
                  </a:lnTo>
                  <a:close/>
                </a:path>
                <a:path w="20320" h="26670">
                  <a:moveTo>
                    <a:pt x="11859" y="558"/>
                  </a:moveTo>
                  <a:lnTo>
                    <a:pt x="11402" y="1727"/>
                  </a:lnTo>
                  <a:lnTo>
                    <a:pt x="13726" y="2616"/>
                  </a:lnTo>
                  <a:lnTo>
                    <a:pt x="15504" y="4584"/>
                  </a:lnTo>
                  <a:lnTo>
                    <a:pt x="18517" y="16510"/>
                  </a:lnTo>
                  <a:lnTo>
                    <a:pt x="18161" y="18300"/>
                  </a:lnTo>
                  <a:lnTo>
                    <a:pt x="16381" y="22021"/>
                  </a:lnTo>
                  <a:lnTo>
                    <a:pt x="14806" y="23736"/>
                  </a:lnTo>
                  <a:lnTo>
                    <a:pt x="12113" y="24701"/>
                  </a:lnTo>
                  <a:lnTo>
                    <a:pt x="11402" y="24815"/>
                  </a:lnTo>
                  <a:lnTo>
                    <a:pt x="15501" y="24815"/>
                  </a:lnTo>
                  <a:lnTo>
                    <a:pt x="15644" y="24765"/>
                  </a:lnTo>
                  <a:lnTo>
                    <a:pt x="17384" y="22771"/>
                  </a:lnTo>
                  <a:lnTo>
                    <a:pt x="19365" y="18669"/>
                  </a:lnTo>
                  <a:lnTo>
                    <a:pt x="19797" y="16510"/>
                  </a:lnTo>
                  <a:lnTo>
                    <a:pt x="19710" y="12560"/>
                  </a:lnTo>
                  <a:lnTo>
                    <a:pt x="19541" y="11506"/>
                  </a:lnTo>
                  <a:lnTo>
                    <a:pt x="18908" y="11506"/>
                  </a:lnTo>
                  <a:lnTo>
                    <a:pt x="19514" y="11392"/>
                  </a:lnTo>
                  <a:lnTo>
                    <a:pt x="14539" y="1612"/>
                  </a:lnTo>
                  <a:lnTo>
                    <a:pt x="11859" y="558"/>
                  </a:lnTo>
                  <a:close/>
                </a:path>
                <a:path w="20320" h="26670">
                  <a:moveTo>
                    <a:pt x="3033" y="11176"/>
                  </a:moveTo>
                  <a:lnTo>
                    <a:pt x="8964" y="21920"/>
                  </a:lnTo>
                  <a:lnTo>
                    <a:pt x="10412" y="21920"/>
                  </a:lnTo>
                  <a:lnTo>
                    <a:pt x="10437" y="21463"/>
                  </a:lnTo>
                  <a:lnTo>
                    <a:pt x="12920" y="21463"/>
                  </a:lnTo>
                  <a:lnTo>
                    <a:pt x="13234" y="21297"/>
                  </a:lnTo>
                  <a:lnTo>
                    <a:pt x="10437" y="21297"/>
                  </a:lnTo>
                  <a:lnTo>
                    <a:pt x="10437" y="20675"/>
                  </a:lnTo>
                  <a:lnTo>
                    <a:pt x="9307" y="20675"/>
                  </a:lnTo>
                  <a:lnTo>
                    <a:pt x="8253" y="20231"/>
                  </a:lnTo>
                  <a:lnTo>
                    <a:pt x="4257" y="11252"/>
                  </a:lnTo>
                  <a:lnTo>
                    <a:pt x="3643" y="11252"/>
                  </a:lnTo>
                  <a:lnTo>
                    <a:pt x="3033" y="11176"/>
                  </a:lnTo>
                  <a:close/>
                </a:path>
                <a:path w="20320" h="26670">
                  <a:moveTo>
                    <a:pt x="10437" y="21920"/>
                  </a:moveTo>
                  <a:close/>
                </a:path>
                <a:path w="20320" h="26670">
                  <a:moveTo>
                    <a:pt x="12920" y="21463"/>
                  </a:moveTo>
                  <a:lnTo>
                    <a:pt x="10437" y="21463"/>
                  </a:lnTo>
                  <a:lnTo>
                    <a:pt x="10437" y="21920"/>
                  </a:lnTo>
                  <a:lnTo>
                    <a:pt x="12075" y="21907"/>
                  </a:lnTo>
                  <a:lnTo>
                    <a:pt x="12920" y="21463"/>
                  </a:lnTo>
                  <a:close/>
                </a:path>
                <a:path w="20320" h="26670">
                  <a:moveTo>
                    <a:pt x="10450" y="20675"/>
                  </a:moveTo>
                  <a:lnTo>
                    <a:pt x="10437" y="21297"/>
                  </a:lnTo>
                  <a:lnTo>
                    <a:pt x="10450" y="20675"/>
                  </a:lnTo>
                  <a:close/>
                </a:path>
                <a:path w="20320" h="26670">
                  <a:moveTo>
                    <a:pt x="12166" y="4749"/>
                  </a:moveTo>
                  <a:lnTo>
                    <a:pt x="9065" y="4749"/>
                  </a:lnTo>
                  <a:lnTo>
                    <a:pt x="9129" y="5372"/>
                  </a:lnTo>
                  <a:lnTo>
                    <a:pt x="10678" y="5372"/>
                  </a:lnTo>
                  <a:lnTo>
                    <a:pt x="11862" y="6032"/>
                  </a:lnTo>
                  <a:lnTo>
                    <a:pt x="15367" y="16103"/>
                  </a:lnTo>
                  <a:lnTo>
                    <a:pt x="14895" y="17767"/>
                  </a:lnTo>
                  <a:lnTo>
                    <a:pt x="12762" y="20104"/>
                  </a:lnTo>
                  <a:lnTo>
                    <a:pt x="11669" y="20675"/>
                  </a:lnTo>
                  <a:lnTo>
                    <a:pt x="10450" y="20675"/>
                  </a:lnTo>
                  <a:lnTo>
                    <a:pt x="10437" y="21297"/>
                  </a:lnTo>
                  <a:lnTo>
                    <a:pt x="13234" y="21297"/>
                  </a:lnTo>
                  <a:lnTo>
                    <a:pt x="13523" y="21145"/>
                  </a:lnTo>
                  <a:lnTo>
                    <a:pt x="16064" y="18313"/>
                  </a:lnTo>
                  <a:lnTo>
                    <a:pt x="16562" y="16510"/>
                  </a:lnTo>
                  <a:lnTo>
                    <a:pt x="16436" y="11417"/>
                  </a:lnTo>
                  <a:lnTo>
                    <a:pt x="15720" y="8978"/>
                  </a:lnTo>
                  <a:lnTo>
                    <a:pt x="14933" y="7429"/>
                  </a:lnTo>
                  <a:lnTo>
                    <a:pt x="12634" y="5016"/>
                  </a:lnTo>
                  <a:lnTo>
                    <a:pt x="12166" y="4749"/>
                  </a:lnTo>
                  <a:close/>
                </a:path>
                <a:path w="20320" h="26670">
                  <a:moveTo>
                    <a:pt x="1191" y="13614"/>
                  </a:moveTo>
                  <a:lnTo>
                    <a:pt x="569" y="13690"/>
                  </a:lnTo>
                  <a:lnTo>
                    <a:pt x="1201" y="13690"/>
                  </a:lnTo>
                  <a:close/>
                </a:path>
                <a:path w="20320" h="26670">
                  <a:moveTo>
                    <a:pt x="19514" y="11392"/>
                  </a:moveTo>
                  <a:lnTo>
                    <a:pt x="18908" y="11506"/>
                  </a:lnTo>
                  <a:lnTo>
                    <a:pt x="19518" y="11417"/>
                  </a:lnTo>
                  <a:close/>
                </a:path>
                <a:path w="20320" h="26670">
                  <a:moveTo>
                    <a:pt x="19518" y="11391"/>
                  </a:moveTo>
                  <a:lnTo>
                    <a:pt x="18908" y="11506"/>
                  </a:lnTo>
                  <a:lnTo>
                    <a:pt x="19541" y="11506"/>
                  </a:lnTo>
                  <a:close/>
                </a:path>
                <a:path w="20320" h="26670">
                  <a:moveTo>
                    <a:pt x="5154" y="6032"/>
                  </a:moveTo>
                  <a:lnTo>
                    <a:pt x="3858" y="7493"/>
                  </a:lnTo>
                  <a:lnTo>
                    <a:pt x="3223" y="9347"/>
                  </a:lnTo>
                  <a:lnTo>
                    <a:pt x="3033" y="11176"/>
                  </a:lnTo>
                  <a:lnTo>
                    <a:pt x="3643" y="11252"/>
                  </a:lnTo>
                  <a:lnTo>
                    <a:pt x="4257" y="11252"/>
                  </a:lnTo>
                  <a:lnTo>
                    <a:pt x="4462" y="9575"/>
                  </a:lnTo>
                  <a:lnTo>
                    <a:pt x="5014" y="8064"/>
                  </a:lnTo>
                  <a:lnTo>
                    <a:pt x="6081" y="6870"/>
                  </a:lnTo>
                  <a:lnTo>
                    <a:pt x="5154" y="6032"/>
                  </a:lnTo>
                  <a:close/>
                </a:path>
                <a:path w="20320" h="26670">
                  <a:moveTo>
                    <a:pt x="11072" y="4127"/>
                  </a:moveTo>
                  <a:lnTo>
                    <a:pt x="9015" y="4140"/>
                  </a:lnTo>
                  <a:lnTo>
                    <a:pt x="7529" y="4267"/>
                  </a:lnTo>
                  <a:lnTo>
                    <a:pt x="6157" y="4889"/>
                  </a:lnTo>
                  <a:lnTo>
                    <a:pt x="5221" y="5956"/>
                  </a:lnTo>
                  <a:lnTo>
                    <a:pt x="5254" y="6121"/>
                  </a:lnTo>
                  <a:lnTo>
                    <a:pt x="6081" y="6870"/>
                  </a:lnTo>
                  <a:lnTo>
                    <a:pt x="6894" y="5956"/>
                  </a:lnTo>
                  <a:lnTo>
                    <a:pt x="7897" y="5499"/>
                  </a:lnTo>
                  <a:lnTo>
                    <a:pt x="9129" y="5372"/>
                  </a:lnTo>
                  <a:lnTo>
                    <a:pt x="9065" y="4749"/>
                  </a:lnTo>
                  <a:lnTo>
                    <a:pt x="12166" y="4749"/>
                  </a:lnTo>
                  <a:lnTo>
                    <a:pt x="11072" y="4127"/>
                  </a:lnTo>
                  <a:close/>
                </a:path>
                <a:path w="20320" h="26670">
                  <a:moveTo>
                    <a:pt x="9065" y="4749"/>
                  </a:moveTo>
                  <a:lnTo>
                    <a:pt x="9091" y="5372"/>
                  </a:lnTo>
                  <a:lnTo>
                    <a:pt x="9065" y="4749"/>
                  </a:lnTo>
                  <a:close/>
                </a:path>
                <a:path w="20320" h="26670">
                  <a:moveTo>
                    <a:pt x="11581" y="1244"/>
                  </a:moveTo>
                  <a:lnTo>
                    <a:pt x="9739" y="1244"/>
                  </a:lnTo>
                  <a:lnTo>
                    <a:pt x="10589" y="1409"/>
                  </a:lnTo>
                  <a:lnTo>
                    <a:pt x="11402" y="1727"/>
                  </a:lnTo>
                  <a:lnTo>
                    <a:pt x="11581" y="1244"/>
                  </a:lnTo>
                  <a:close/>
                </a:path>
                <a:path w="20320" h="26670">
                  <a:moveTo>
                    <a:pt x="9904" y="0"/>
                  </a:moveTo>
                  <a:lnTo>
                    <a:pt x="7529" y="0"/>
                  </a:lnTo>
                  <a:lnTo>
                    <a:pt x="6144" y="368"/>
                  </a:lnTo>
                  <a:lnTo>
                    <a:pt x="4946" y="1117"/>
                  </a:lnTo>
                  <a:lnTo>
                    <a:pt x="5243" y="1651"/>
                  </a:lnTo>
                  <a:lnTo>
                    <a:pt x="6418" y="1651"/>
                  </a:lnTo>
                  <a:lnTo>
                    <a:pt x="6576" y="1549"/>
                  </a:lnTo>
                  <a:lnTo>
                    <a:pt x="7719" y="1244"/>
                  </a:lnTo>
                  <a:lnTo>
                    <a:pt x="11581" y="1244"/>
                  </a:lnTo>
                  <a:lnTo>
                    <a:pt x="11859" y="558"/>
                  </a:lnTo>
                  <a:lnTo>
                    <a:pt x="10907" y="190"/>
                  </a:lnTo>
                  <a:lnTo>
                    <a:pt x="990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3466289" y="68397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8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1" y="45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3466282" y="68398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8" y="0"/>
                  </a:moveTo>
                  <a:lnTo>
                    <a:pt x="7" y="1450"/>
                  </a:lnTo>
                  <a:lnTo>
                    <a:pt x="0" y="1684"/>
                  </a:lnTo>
                  <a:lnTo>
                    <a:pt x="1529" y="18"/>
                  </a:lnTo>
                  <a:lnTo>
                    <a:pt x="133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3466280" y="683982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1" y="0"/>
                  </a:moveTo>
                  <a:lnTo>
                    <a:pt x="2" y="1666"/>
                  </a:lnTo>
                  <a:lnTo>
                    <a:pt x="1599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3466275" y="683983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3" y="0"/>
                  </a:moveTo>
                  <a:lnTo>
                    <a:pt x="4" y="1742"/>
                  </a:lnTo>
                  <a:lnTo>
                    <a:pt x="0" y="1903"/>
                  </a:lnTo>
                  <a:lnTo>
                    <a:pt x="1737" y="12"/>
                  </a:lnTo>
                  <a:lnTo>
                    <a:pt x="160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3466272" y="68398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0" y="0"/>
                  </a:moveTo>
                  <a:lnTo>
                    <a:pt x="2" y="1894"/>
                  </a:lnTo>
                  <a:lnTo>
                    <a:pt x="1808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3466267" y="6839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2" y="0"/>
                  </a:moveTo>
                  <a:lnTo>
                    <a:pt x="4" y="1970"/>
                  </a:lnTo>
                  <a:lnTo>
                    <a:pt x="0" y="2131"/>
                  </a:lnTo>
                  <a:lnTo>
                    <a:pt x="1946" y="12"/>
                  </a:lnTo>
                  <a:lnTo>
                    <a:pt x="181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3466265" y="6839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8" y="0"/>
                  </a:moveTo>
                  <a:lnTo>
                    <a:pt x="2" y="2110"/>
                  </a:lnTo>
                  <a:lnTo>
                    <a:pt x="2006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3466263" y="68398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8" y="0"/>
                  </a:moveTo>
                  <a:lnTo>
                    <a:pt x="2" y="2186"/>
                  </a:lnTo>
                  <a:lnTo>
                    <a:pt x="2075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3466258" y="68398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80" y="0"/>
                  </a:moveTo>
                  <a:lnTo>
                    <a:pt x="4" y="2261"/>
                  </a:lnTo>
                  <a:lnTo>
                    <a:pt x="0" y="2422"/>
                  </a:lnTo>
                  <a:lnTo>
                    <a:pt x="2214" y="12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3466256" y="68398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3466251" y="6839894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8" y="0"/>
                  </a:moveTo>
                  <a:lnTo>
                    <a:pt x="4" y="2477"/>
                  </a:lnTo>
                  <a:lnTo>
                    <a:pt x="0" y="2638"/>
                  </a:lnTo>
                  <a:lnTo>
                    <a:pt x="2412" y="12"/>
                  </a:lnTo>
                  <a:lnTo>
                    <a:pt x="227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3466246" y="68399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8" y="0"/>
                  </a:moveTo>
                  <a:lnTo>
                    <a:pt x="4" y="2629"/>
                  </a:lnTo>
                  <a:lnTo>
                    <a:pt x="0" y="2790"/>
                  </a:lnTo>
                  <a:lnTo>
                    <a:pt x="2551" y="12"/>
                  </a:lnTo>
                  <a:lnTo>
                    <a:pt x="241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3466241" y="683992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8" y="0"/>
                  </a:moveTo>
                  <a:lnTo>
                    <a:pt x="4" y="2782"/>
                  </a:lnTo>
                  <a:lnTo>
                    <a:pt x="0" y="2943"/>
                  </a:lnTo>
                  <a:lnTo>
                    <a:pt x="2692" y="12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3466238" y="683993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5" y="0"/>
                  </a:moveTo>
                  <a:lnTo>
                    <a:pt x="2" y="2934"/>
                  </a:lnTo>
                  <a:lnTo>
                    <a:pt x="2762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3466233" y="683993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7" y="0"/>
                  </a:moveTo>
                  <a:lnTo>
                    <a:pt x="4" y="3010"/>
                  </a:lnTo>
                  <a:lnTo>
                    <a:pt x="0" y="3170"/>
                  </a:lnTo>
                  <a:lnTo>
                    <a:pt x="2901" y="12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3466229" y="683995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5" y="0"/>
                  </a:moveTo>
                  <a:lnTo>
                    <a:pt x="4" y="3150"/>
                  </a:lnTo>
                  <a:lnTo>
                    <a:pt x="0" y="3310"/>
                  </a:lnTo>
                  <a:lnTo>
                    <a:pt x="2977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3466223" y="684002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3466211" y="6840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12" y="3327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3466214" y="684017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1" y="0"/>
                  </a:moveTo>
                  <a:lnTo>
                    <a:pt x="4" y="3407"/>
                  </a:lnTo>
                  <a:lnTo>
                    <a:pt x="0" y="3567"/>
                  </a:lnTo>
                  <a:lnTo>
                    <a:pt x="3204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3466198" y="684025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12" y="3492"/>
                  </a:lnTo>
                  <a:lnTo>
                    <a:pt x="0" y="3644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3466205" y="68403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7" y="0"/>
                  </a:moveTo>
                  <a:lnTo>
                    <a:pt x="2" y="3612"/>
                  </a:lnTo>
                  <a:lnTo>
                    <a:pt x="3354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3466185" y="6840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12" y="3657"/>
                  </a:lnTo>
                  <a:lnTo>
                    <a:pt x="0" y="3898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3466192" y="684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4" y="3783"/>
                  </a:lnTo>
                  <a:lnTo>
                    <a:pt x="0" y="3942"/>
                  </a:lnTo>
                  <a:lnTo>
                    <a:pt x="3548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3466190" y="6840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1" y="0"/>
                  </a:moveTo>
                  <a:lnTo>
                    <a:pt x="2" y="3867"/>
                  </a:lnTo>
                  <a:lnTo>
                    <a:pt x="3588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3466187" y="6840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2" y="3910"/>
                  </a:lnTo>
                  <a:lnTo>
                    <a:pt x="3627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3466185" y="6840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2" y="3952"/>
                  </a:lnTo>
                  <a:lnTo>
                    <a:pt x="3665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3466183" y="6840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3466180" y="6840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0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3466178" y="6840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2"/>
                  </a:lnTo>
                  <a:lnTo>
                    <a:pt x="3752" y="6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3466175" y="6840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3466172" y="6840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3466170" y="6841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3466166" y="6841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1"/>
                  </a:lnTo>
                  <a:lnTo>
                    <a:pt x="3756" y="162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3466161" y="6841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3"/>
                  </a:lnTo>
                  <a:lnTo>
                    <a:pt x="0" y="4252"/>
                  </a:lnTo>
                  <a:lnTo>
                    <a:pt x="3757" y="162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3466159" y="6841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4"/>
                  </a:lnTo>
                  <a:lnTo>
                    <a:pt x="3758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3466156" y="6841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3466154" y="684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3466151" y="6841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3466148" y="6841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3466146" y="6841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3466144" y="68419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3466141" y="6841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3466139" y="6842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3466136" y="6842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3466134" y="6842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3466131" y="6842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3466127" y="6842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4" y="4104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3466122" y="6842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8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3466109" y="68426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3466112" y="6842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3466110" y="6843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3466107" y="6843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3466105" y="6843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3466102" y="6843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3466098" y="6843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4" y="4113"/>
                  </a:lnTo>
                  <a:lnTo>
                    <a:pt x="0" y="4271"/>
                  </a:lnTo>
                  <a:lnTo>
                    <a:pt x="3775" y="160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3466095" y="68434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3466093" y="6843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3466090" y="68436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3466088" y="6843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7"/>
                  </a:lnTo>
                  <a:lnTo>
                    <a:pt x="3778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3466085" y="6843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3466081" y="6843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4" y="4118"/>
                  </a:lnTo>
                  <a:lnTo>
                    <a:pt x="0" y="4276"/>
                  </a:lnTo>
                  <a:lnTo>
                    <a:pt x="3780" y="160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3466078" y="6844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3466076" y="6844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0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3466073" y="6844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3466071" y="6844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3466069" y="6844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3466066" y="6844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3466064" y="6844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3466061" y="6844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3466059" y="6844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3466055" y="6844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3" y="4127"/>
                  </a:lnTo>
                  <a:lnTo>
                    <a:pt x="0" y="4282"/>
                  </a:lnTo>
                  <a:lnTo>
                    <a:pt x="3787" y="159"/>
                  </a:lnTo>
                  <a:lnTo>
                    <a:pt x="379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3466055" y="6844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59"/>
                  </a:lnTo>
                  <a:lnTo>
                    <a:pt x="378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3466055" y="6845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3"/>
                  </a:lnTo>
                  <a:lnTo>
                    <a:pt x="3781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3466046" y="6845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3466055" y="6845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3776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3466055" y="68454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3774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3466056" y="684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3466046" y="6845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0" y="4279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3466056" y="6845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3466056" y="68457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0" y="4106"/>
                  </a:lnTo>
                  <a:lnTo>
                    <a:pt x="0" y="4257"/>
                  </a:lnTo>
                  <a:lnTo>
                    <a:pt x="3764" y="159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3466056" y="6845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2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3466056" y="6846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0" y="4251"/>
                  </a:lnTo>
                  <a:lnTo>
                    <a:pt x="3759" y="159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3466056" y="6846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6"/>
                  </a:lnTo>
                  <a:lnTo>
                    <a:pt x="3757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3466056" y="6846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4"/>
                  </a:lnTo>
                  <a:lnTo>
                    <a:pt x="3755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3466056" y="684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3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3466056" y="6846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3752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3466056" y="6846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3466056" y="6846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7"/>
                  </a:lnTo>
                  <a:lnTo>
                    <a:pt x="3748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3466056" y="6846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5"/>
                  </a:lnTo>
                  <a:lnTo>
                    <a:pt x="374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3466056" y="6846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0" y="4233"/>
                  </a:lnTo>
                  <a:lnTo>
                    <a:pt x="3743" y="158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3466056" y="6846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3466056" y="684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39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3466056" y="6847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7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3466056" y="6847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3466056" y="6847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4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3466056" y="68473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3466056" y="684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1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3466056" y="6847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29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3466056" y="6847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3466056" y="6847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3466056" y="6847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4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3466056" y="6847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2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3466056" y="6847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0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3466057" y="68479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3466056" y="6848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3466056" y="6848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3466057" y="68481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3466056" y="6848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3466056" y="6848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3466057" y="6848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3466057" y="68485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3466056" y="68485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3466057" y="6848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3466057" y="68487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3466057" y="6848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3466057" y="684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3466057" y="6848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3466057" y="6849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3466057" y="6849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3466057" y="6849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0"/>
                  </a:lnTo>
                  <a:lnTo>
                    <a:pt x="3699" y="7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3466057" y="6849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3466057" y="6849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3466057" y="6849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1" y="78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3466057" y="6849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3466057" y="6849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3466057" y="684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3" y="78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3466057" y="68497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3466057" y="6849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3466057" y="6849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5" y="78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3466057" y="6849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3466057" y="6850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3466057" y="6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7" y="78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3466057" y="6850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3466057" y="6850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8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3466057" y="6850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3466057" y="685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3466057" y="6850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3466057" y="6850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3466057" y="6850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2" y="7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3466057" y="6850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3466058" y="68508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3466057" y="68509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3466057" y="6850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3466058" y="6851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3466058" y="6851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3466057" y="6851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3466058" y="68512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3466058" y="685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8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3466058" y="6851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3466058" y="6851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3466058" y="6851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0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3466058" y="685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3466058" y="6851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3466058" y="68518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3466058" y="6851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3466058" y="685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3466058" y="6852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3466058" y="6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3466058" y="68522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3466058" y="6852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3466058" y="6852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7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3466058" y="6852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3466058" y="6852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3466058" y="68526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3466058" y="6852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3466058" y="6852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0" y="4212"/>
                  </a:lnTo>
                  <a:lnTo>
                    <a:pt x="3731" y="150"/>
                  </a:lnTo>
                  <a:lnTo>
                    <a:pt x="373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3466058" y="68529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3466058" y="6852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149"/>
                  </a:lnTo>
                  <a:lnTo>
                    <a:pt x="373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3466106" y="685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017"/>
                  </a:lnTo>
                  <a:lnTo>
                    <a:pt x="3687" y="149"/>
                  </a:lnTo>
                  <a:lnTo>
                    <a:pt x="368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3466181" y="6853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3936"/>
                  </a:lnTo>
                  <a:lnTo>
                    <a:pt x="3613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3466218" y="6853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5" y="0"/>
                  </a:moveTo>
                  <a:lnTo>
                    <a:pt x="0" y="3896"/>
                  </a:lnTo>
                  <a:lnTo>
                    <a:pt x="3576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3466256" y="685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0" y="149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3466325" y="6853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1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3466363" y="6853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2"/>
                  </a:lnTo>
                  <a:lnTo>
                    <a:pt x="3436" y="223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3466469" y="685390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9" y="0"/>
                  </a:moveTo>
                  <a:lnTo>
                    <a:pt x="0" y="3628"/>
                  </a:lnTo>
                  <a:lnTo>
                    <a:pt x="3330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3466507" y="685398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2" y="0"/>
                  </a:moveTo>
                  <a:lnTo>
                    <a:pt x="0" y="3588"/>
                  </a:lnTo>
                  <a:lnTo>
                    <a:pt x="3293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3466544" y="68540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5" y="0"/>
                  </a:moveTo>
                  <a:lnTo>
                    <a:pt x="0" y="3548"/>
                  </a:lnTo>
                  <a:lnTo>
                    <a:pt x="181" y="3735"/>
                  </a:lnTo>
                  <a:lnTo>
                    <a:pt x="3259" y="381"/>
                  </a:lnTo>
                  <a:lnTo>
                    <a:pt x="325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3466719" y="6854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352"/>
                  </a:lnTo>
                  <a:lnTo>
                    <a:pt x="3086" y="152"/>
                  </a:lnTo>
                  <a:close/>
                </a:path>
                <a:path w="3175" h="3809">
                  <a:moveTo>
                    <a:pt x="3111" y="2794"/>
                  </a:moveTo>
                  <a:lnTo>
                    <a:pt x="3086" y="165"/>
                  </a:lnTo>
                  <a:lnTo>
                    <a:pt x="88" y="3429"/>
                  </a:lnTo>
                  <a:lnTo>
                    <a:pt x="2286" y="3606"/>
                  </a:lnTo>
                  <a:lnTo>
                    <a:pt x="3111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3465385" y="683921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346" y="0"/>
                  </a:moveTo>
                  <a:lnTo>
                    <a:pt x="304" y="1003"/>
                  </a:lnTo>
                  <a:lnTo>
                    <a:pt x="0" y="11366"/>
                  </a:lnTo>
                  <a:lnTo>
                    <a:pt x="88" y="18288"/>
                  </a:lnTo>
                  <a:lnTo>
                    <a:pt x="1168" y="19367"/>
                  </a:lnTo>
                  <a:lnTo>
                    <a:pt x="2552" y="19418"/>
                  </a:lnTo>
                  <a:lnTo>
                    <a:pt x="3276" y="19418"/>
                  </a:lnTo>
                  <a:lnTo>
                    <a:pt x="3898" y="19151"/>
                  </a:lnTo>
                  <a:lnTo>
                    <a:pt x="4264" y="18796"/>
                  </a:lnTo>
                  <a:lnTo>
                    <a:pt x="2565" y="18796"/>
                  </a:lnTo>
                  <a:lnTo>
                    <a:pt x="2590" y="18173"/>
                  </a:lnTo>
                  <a:lnTo>
                    <a:pt x="1879" y="18161"/>
                  </a:lnTo>
                  <a:lnTo>
                    <a:pt x="1394" y="17665"/>
                  </a:lnTo>
                  <a:lnTo>
                    <a:pt x="1282" y="16840"/>
                  </a:lnTo>
                  <a:lnTo>
                    <a:pt x="1245" y="11366"/>
                  </a:lnTo>
                  <a:lnTo>
                    <a:pt x="1536" y="1689"/>
                  </a:lnTo>
                  <a:lnTo>
                    <a:pt x="1993" y="1270"/>
                  </a:lnTo>
                  <a:lnTo>
                    <a:pt x="2590" y="1257"/>
                  </a:lnTo>
                  <a:lnTo>
                    <a:pt x="5143" y="1257"/>
                  </a:lnTo>
                  <a:lnTo>
                    <a:pt x="4127" y="152"/>
                  </a:lnTo>
                  <a:lnTo>
                    <a:pt x="2590" y="12"/>
                  </a:lnTo>
                  <a:lnTo>
                    <a:pt x="1346" y="0"/>
                  </a:lnTo>
                  <a:close/>
                </a:path>
                <a:path w="5714" h="19684">
                  <a:moveTo>
                    <a:pt x="2590" y="18173"/>
                  </a:moveTo>
                  <a:lnTo>
                    <a:pt x="2565" y="18796"/>
                  </a:lnTo>
                  <a:lnTo>
                    <a:pt x="2590" y="18173"/>
                  </a:lnTo>
                  <a:close/>
                </a:path>
                <a:path w="5714" h="19684">
                  <a:moveTo>
                    <a:pt x="5033" y="16992"/>
                  </a:moveTo>
                  <a:lnTo>
                    <a:pt x="3797" y="17005"/>
                  </a:lnTo>
                  <a:lnTo>
                    <a:pt x="3772" y="17691"/>
                  </a:lnTo>
                  <a:lnTo>
                    <a:pt x="3301" y="18173"/>
                  </a:lnTo>
                  <a:lnTo>
                    <a:pt x="2590" y="18173"/>
                  </a:lnTo>
                  <a:lnTo>
                    <a:pt x="2565" y="18796"/>
                  </a:lnTo>
                  <a:lnTo>
                    <a:pt x="4264" y="18796"/>
                  </a:lnTo>
                  <a:lnTo>
                    <a:pt x="4787" y="18288"/>
                  </a:lnTo>
                  <a:lnTo>
                    <a:pt x="5041" y="17691"/>
                  </a:lnTo>
                  <a:lnTo>
                    <a:pt x="5033" y="16992"/>
                  </a:lnTo>
                  <a:close/>
                </a:path>
                <a:path w="5714" h="19684">
                  <a:moveTo>
                    <a:pt x="5143" y="1257"/>
                  </a:moveTo>
                  <a:lnTo>
                    <a:pt x="2590" y="1257"/>
                  </a:lnTo>
                  <a:lnTo>
                    <a:pt x="3365" y="1320"/>
                  </a:lnTo>
                  <a:lnTo>
                    <a:pt x="3911" y="1917"/>
                  </a:lnTo>
                  <a:lnTo>
                    <a:pt x="3898" y="2565"/>
                  </a:lnTo>
                  <a:lnTo>
                    <a:pt x="4533" y="2578"/>
                  </a:lnTo>
                  <a:lnTo>
                    <a:pt x="3898" y="2590"/>
                  </a:lnTo>
                  <a:lnTo>
                    <a:pt x="3797" y="17005"/>
                  </a:lnTo>
                  <a:lnTo>
                    <a:pt x="5033" y="16992"/>
                  </a:lnTo>
                  <a:lnTo>
                    <a:pt x="4970" y="11366"/>
                  </a:lnTo>
                  <a:lnTo>
                    <a:pt x="5143" y="2590"/>
                  </a:lnTo>
                  <a:lnTo>
                    <a:pt x="5143" y="1257"/>
                  </a:lnTo>
                  <a:close/>
                </a:path>
                <a:path w="5714" h="19684">
                  <a:moveTo>
                    <a:pt x="3898" y="2565"/>
                  </a:moveTo>
                  <a:close/>
                </a:path>
                <a:path w="5714" h="19684">
                  <a:moveTo>
                    <a:pt x="3898" y="2565"/>
                  </a:moveTo>
                  <a:lnTo>
                    <a:pt x="4533" y="2578"/>
                  </a:lnTo>
                  <a:lnTo>
                    <a:pt x="3898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3466681" y="68669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7" y="1509"/>
                  </a:lnTo>
                  <a:lnTo>
                    <a:pt x="1403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3466707" y="686700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66" y="0"/>
                  </a:moveTo>
                  <a:lnTo>
                    <a:pt x="0" y="1489"/>
                  </a:lnTo>
                  <a:lnTo>
                    <a:pt x="9" y="1731"/>
                  </a:lnTo>
                  <a:lnTo>
                    <a:pt x="1594" y="4"/>
                  </a:lnTo>
                  <a:lnTo>
                    <a:pt x="136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3466716" y="686700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3" y="0"/>
                  </a:moveTo>
                  <a:lnTo>
                    <a:pt x="0" y="1714"/>
                  </a:lnTo>
                  <a:lnTo>
                    <a:pt x="1645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3466719" y="68670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3" y="0"/>
                  </a:moveTo>
                  <a:lnTo>
                    <a:pt x="0" y="1790"/>
                  </a:lnTo>
                  <a:lnTo>
                    <a:pt x="5" y="1943"/>
                  </a:lnTo>
                  <a:lnTo>
                    <a:pt x="1786" y="2"/>
                  </a:lnTo>
                  <a:lnTo>
                    <a:pt x="1643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3466726" y="686701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92" y="0"/>
                  </a:moveTo>
                  <a:lnTo>
                    <a:pt x="0" y="1953"/>
                  </a:lnTo>
                  <a:lnTo>
                    <a:pt x="1864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3466729" y="6867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61" y="0"/>
                  </a:moveTo>
                  <a:lnTo>
                    <a:pt x="0" y="2028"/>
                  </a:lnTo>
                  <a:lnTo>
                    <a:pt x="5" y="2181"/>
                  </a:lnTo>
                  <a:lnTo>
                    <a:pt x="2004" y="2"/>
                  </a:lnTo>
                  <a:lnTo>
                    <a:pt x="186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3466734" y="68670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99" y="0"/>
                  </a:moveTo>
                  <a:lnTo>
                    <a:pt x="0" y="2178"/>
                  </a:lnTo>
                  <a:lnTo>
                    <a:pt x="2071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3466738" y="68670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67" y="0"/>
                  </a:moveTo>
                  <a:lnTo>
                    <a:pt x="0" y="2253"/>
                  </a:lnTo>
                  <a:lnTo>
                    <a:pt x="2139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3466741" y="68670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48" y="0"/>
                  </a:moveTo>
                  <a:lnTo>
                    <a:pt x="0" y="2341"/>
                  </a:lnTo>
                  <a:lnTo>
                    <a:pt x="5" y="2494"/>
                  </a:lnTo>
                  <a:lnTo>
                    <a:pt x="2292" y="2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3466747" y="686702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6" y="0"/>
                  </a:moveTo>
                  <a:lnTo>
                    <a:pt x="0" y="2491"/>
                  </a:lnTo>
                  <a:lnTo>
                    <a:pt x="2358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3466750" y="686702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55" y="0"/>
                  </a:moveTo>
                  <a:lnTo>
                    <a:pt x="0" y="2566"/>
                  </a:lnTo>
                  <a:lnTo>
                    <a:pt x="5" y="2719"/>
                  </a:lnTo>
                  <a:lnTo>
                    <a:pt x="2499" y="2"/>
                  </a:lnTo>
                  <a:lnTo>
                    <a:pt x="2355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3466756" y="686702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05" y="0"/>
                  </a:moveTo>
                  <a:lnTo>
                    <a:pt x="0" y="2729"/>
                  </a:lnTo>
                  <a:lnTo>
                    <a:pt x="5" y="2882"/>
                  </a:lnTo>
                  <a:lnTo>
                    <a:pt x="2648" y="2"/>
                  </a:lnTo>
                  <a:lnTo>
                    <a:pt x="250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3466762" y="68670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2" y="0"/>
                  </a:moveTo>
                  <a:lnTo>
                    <a:pt x="0" y="2879"/>
                  </a:lnTo>
                  <a:lnTo>
                    <a:pt x="5" y="3032"/>
                  </a:lnTo>
                  <a:lnTo>
                    <a:pt x="2752" y="3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3466768" y="686706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7" y="0"/>
                  </a:moveTo>
                  <a:lnTo>
                    <a:pt x="0" y="2994"/>
                  </a:lnTo>
                  <a:lnTo>
                    <a:pt x="2786" y="3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3466771" y="686710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83" y="0"/>
                  </a:moveTo>
                  <a:lnTo>
                    <a:pt x="0" y="3033"/>
                  </a:lnTo>
                  <a:lnTo>
                    <a:pt x="5" y="3186"/>
                  </a:lnTo>
                  <a:lnTo>
                    <a:pt x="2862" y="73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3466776" y="68671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6" y="0"/>
                  </a:moveTo>
                  <a:lnTo>
                    <a:pt x="0" y="3112"/>
                  </a:lnTo>
                  <a:lnTo>
                    <a:pt x="5" y="3265"/>
                  </a:lnTo>
                  <a:lnTo>
                    <a:pt x="2935" y="73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3466782" y="686727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63"/>
                  </a:moveTo>
                  <a:lnTo>
                    <a:pt x="0" y="3187"/>
                  </a:lnTo>
                  <a:lnTo>
                    <a:pt x="0" y="3340"/>
                  </a:lnTo>
                  <a:lnTo>
                    <a:pt x="3009" y="63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3466782" y="68673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6" y="76"/>
                  </a:moveTo>
                  <a:lnTo>
                    <a:pt x="0" y="3276"/>
                  </a:lnTo>
                  <a:lnTo>
                    <a:pt x="0" y="3429"/>
                  </a:lnTo>
                  <a:lnTo>
                    <a:pt x="308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3466795" y="6867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80" y="0"/>
                  </a:moveTo>
                  <a:lnTo>
                    <a:pt x="0" y="3356"/>
                  </a:lnTo>
                  <a:lnTo>
                    <a:pt x="5" y="3509"/>
                  </a:lnTo>
                  <a:lnTo>
                    <a:pt x="3158" y="73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3466795" y="686748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6" y="114"/>
                  </a:moveTo>
                  <a:lnTo>
                    <a:pt x="0" y="3454"/>
                  </a:lnTo>
                  <a:lnTo>
                    <a:pt x="0" y="3606"/>
                  </a:lnTo>
                  <a:lnTo>
                    <a:pt x="3276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3466810" y="68675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8" y="0"/>
                  </a:moveTo>
                  <a:lnTo>
                    <a:pt x="0" y="3561"/>
                  </a:lnTo>
                  <a:lnTo>
                    <a:pt x="3307" y="36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3466808" y="6867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101"/>
                  </a:moveTo>
                  <a:lnTo>
                    <a:pt x="0" y="3606"/>
                  </a:lnTo>
                  <a:lnTo>
                    <a:pt x="12" y="3835"/>
                  </a:lnTo>
                  <a:lnTo>
                    <a:pt x="3429" y="101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3466822" y="6867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719"/>
                  </a:lnTo>
                  <a:lnTo>
                    <a:pt x="5" y="3872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3466828" y="6867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500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3466831" y="6867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3466834" y="6867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3466837" y="6868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3466840" y="6868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3466843" y="6868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3466846" y="6868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3466849" y="6868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3466852" y="6868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3466856" y="68685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3466861" y="6868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5" y="3973"/>
                  </a:lnTo>
                  <a:lnTo>
                    <a:pt x="3513" y="151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3466868" y="6868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3466871" y="6868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3466874" y="6868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3466876" y="6869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3466879" y="6869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3466882" y="6869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3466885" y="6869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3466888" y="6869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3466892" y="6869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3466894" y="68695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3466898" y="6869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3466901" y="68696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3466904" y="68697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5" y="3985"/>
                  </a:lnTo>
                  <a:lnTo>
                    <a:pt x="3525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3466910" y="6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5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3466909" y="6870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39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12" y="3987"/>
                  </a:lnTo>
                  <a:lnTo>
                    <a:pt x="3530" y="215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3466925" y="6870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3466928" y="6870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3466931" y="6870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3466934" y="6870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3466937" y="6870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3466940" y="6870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5" y="3996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3466946" y="68708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5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3466949" y="687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3466952" y="6870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3466955" y="6871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3466958" y="6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3466961" y="6871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5" y="4003"/>
                  </a:lnTo>
                  <a:lnTo>
                    <a:pt x="3540" y="151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3466967" y="6871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3466970" y="6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3466973" y="6871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354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3466976" y="68716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7" y="0"/>
                  </a:moveTo>
                  <a:lnTo>
                    <a:pt x="0" y="3854"/>
                  </a:lnTo>
                  <a:lnTo>
                    <a:pt x="3541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3466979" y="68717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8" y="0"/>
                  </a:moveTo>
                  <a:lnTo>
                    <a:pt x="0" y="3855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3466982" y="6871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3466986" y="687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7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3466989" y="6871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8"/>
                  </a:lnTo>
                  <a:lnTo>
                    <a:pt x="3544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3466991" y="687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5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3466994" y="6872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2" y="0"/>
                  </a:moveTo>
                  <a:lnTo>
                    <a:pt x="0" y="3860"/>
                  </a:lnTo>
                  <a:lnTo>
                    <a:pt x="6" y="4011"/>
                  </a:lnTo>
                  <a:lnTo>
                    <a:pt x="3549" y="151"/>
                  </a:lnTo>
                  <a:lnTo>
                    <a:pt x="3542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3467002" y="6872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0"/>
                  </a:lnTo>
                  <a:lnTo>
                    <a:pt x="8" y="4010"/>
                  </a:lnTo>
                  <a:lnTo>
                    <a:pt x="3550" y="151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3467010" y="6872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5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3467011" y="6872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60"/>
                  </a:lnTo>
                  <a:lnTo>
                    <a:pt x="0" y="4013"/>
                  </a:lnTo>
                  <a:lnTo>
                    <a:pt x="3543" y="152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3467024" y="6872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0" y="0"/>
                  </a:moveTo>
                  <a:lnTo>
                    <a:pt x="0" y="3857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3467028" y="6872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0" y="3856"/>
                  </a:lnTo>
                  <a:lnTo>
                    <a:pt x="354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3467033" y="6872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8" y="0"/>
                  </a:moveTo>
                  <a:lnTo>
                    <a:pt x="0" y="3856"/>
                  </a:lnTo>
                  <a:lnTo>
                    <a:pt x="3542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3467036" y="6872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60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88"/>
                  </a:moveTo>
                  <a:lnTo>
                    <a:pt x="0" y="3937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3467046" y="6873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7" y="0"/>
                  </a:moveTo>
                  <a:lnTo>
                    <a:pt x="0" y="3854"/>
                  </a:lnTo>
                  <a:lnTo>
                    <a:pt x="3540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3467050" y="68731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8" y="4003"/>
                  </a:lnTo>
                  <a:lnTo>
                    <a:pt x="3544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3467059" y="6873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9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3467064" y="6873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8" y="4001"/>
                  </a:lnTo>
                  <a:lnTo>
                    <a:pt x="3542" y="151"/>
                  </a:lnTo>
                  <a:lnTo>
                    <a:pt x="3534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3467072" y="687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3467076" y="6873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3467081" y="68736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3467086" y="68737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3467090" y="68737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3467094" y="6873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3467099" y="6873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3467103" y="6874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8" y="3996"/>
                  </a:lnTo>
                  <a:lnTo>
                    <a:pt x="3537" y="151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3467112" y="6874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4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3467117" y="6874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3467121" y="6874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3467125" y="687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3467130" y="687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3467135" y="6874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3467140" y="687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3467146" y="6874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3467153" y="6874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3467158" y="6874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3467164" y="6874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3467170" y="6875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3467177" y="6875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3467184" y="6875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3467190" y="6875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3467196" y="6875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3467202" y="6875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3467208" y="6875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3467216" y="6875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3467222" y="6875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3467228" y="6875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3467234" y="6875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3467240" y="6875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3467247" y="6875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6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3467254" y="68760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3467260" y="6876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3467266" y="6876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3467272" y="6876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3467278" y="6876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3467284" y="6876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3467290" y="6876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3467297" y="6876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3467304" y="6876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3467310" y="6876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3467316" y="68768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3467322" y="6876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3467328" y="6876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3467336" y="6877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3467341" y="6877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3467346" y="687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3467351" y="6877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3467356" y="6877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3467361" y="6877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3467366" y="6877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3467371" y="687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3467375" y="68776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3467379" y="6877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3467385" y="6877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3467389" y="6877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3467394" y="6877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3467399" y="6878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3467404" y="6878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3467409" y="6878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3467414" y="687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3467418" y="6878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3467423" y="68784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3467429" y="6878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3467434" y="6878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4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3467438" y="6878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3467443" y="68787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3467448" y="687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3467453" y="68788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3467458" y="68789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3467462" y="6879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3467467" y="68791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3467472" y="687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3467476" y="6879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6"/>
                  </a:lnTo>
                  <a:lnTo>
                    <a:pt x="3481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3467481" y="6879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3467486" y="6879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3467491" y="6879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3467497" y="6879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3467503" y="68796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3467510" y="6879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3467516" y="6879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3467522" y="6879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3467529" y="6879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12" y="3935"/>
                  </a:lnTo>
                  <a:lnTo>
                    <a:pt x="3490" y="146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3467541" y="6880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3467547" y="68801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2" y="3935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3467561" y="6880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12" y="3934"/>
                  </a:lnTo>
                  <a:lnTo>
                    <a:pt x="3488" y="146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3467573" y="68804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3467578" y="6880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3467597" y="6880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3"/>
                  </a:lnTo>
                  <a:lnTo>
                    <a:pt x="3475" y="146"/>
                  </a:lnTo>
                  <a:lnTo>
                    <a:pt x="3463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3467684" y="688075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9" y="0"/>
                  </a:moveTo>
                  <a:lnTo>
                    <a:pt x="0" y="3693"/>
                  </a:lnTo>
                  <a:lnTo>
                    <a:pt x="3395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3467724" y="68808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5" y="0"/>
                  </a:moveTo>
                  <a:lnTo>
                    <a:pt x="0" y="3656"/>
                  </a:lnTo>
                  <a:lnTo>
                    <a:pt x="3373" y="232"/>
                  </a:lnTo>
                  <a:lnTo>
                    <a:pt x="335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3467851" y="688105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7" y="0"/>
                  </a:moveTo>
                  <a:lnTo>
                    <a:pt x="0" y="3538"/>
                  </a:lnTo>
                  <a:lnTo>
                    <a:pt x="3252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3467891" y="688112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0"/>
                  </a:moveTo>
                  <a:lnTo>
                    <a:pt x="0" y="3501"/>
                  </a:lnTo>
                  <a:lnTo>
                    <a:pt x="3218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3467931" y="68812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8" y="0"/>
                  </a:moveTo>
                  <a:lnTo>
                    <a:pt x="0" y="3464"/>
                  </a:lnTo>
                  <a:lnTo>
                    <a:pt x="206" y="3650"/>
                  </a:lnTo>
                  <a:lnTo>
                    <a:pt x="3209" y="378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3468129" y="68815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22" y="152"/>
                  </a:moveTo>
                  <a:lnTo>
                    <a:pt x="3009" y="0"/>
                  </a:lnTo>
                  <a:lnTo>
                    <a:pt x="0" y="3276"/>
                  </a:lnTo>
                  <a:lnTo>
                    <a:pt x="3022" y="152"/>
                  </a:lnTo>
                  <a:close/>
                </a:path>
                <a:path w="3175" h="3809">
                  <a:moveTo>
                    <a:pt x="3098" y="2768"/>
                  </a:moveTo>
                  <a:lnTo>
                    <a:pt x="3022" y="165"/>
                  </a:lnTo>
                  <a:lnTo>
                    <a:pt x="88" y="3352"/>
                  </a:lnTo>
                  <a:lnTo>
                    <a:pt x="355" y="3581"/>
                  </a:lnTo>
                  <a:lnTo>
                    <a:pt x="2438" y="3505"/>
                  </a:lnTo>
                  <a:lnTo>
                    <a:pt x="3098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3466109" y="686638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6" y="16929"/>
                  </a:moveTo>
                  <a:lnTo>
                    <a:pt x="1384" y="16929"/>
                  </a:lnTo>
                  <a:lnTo>
                    <a:pt x="774" y="17005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54" y="18122"/>
                  </a:lnTo>
                  <a:lnTo>
                    <a:pt x="2060" y="1758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3978" y="9690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378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63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749" y="16979"/>
                  </a:moveTo>
                  <a:close/>
                </a:path>
                <a:path w="6350" h="19684">
                  <a:moveTo>
                    <a:pt x="1384" y="16929"/>
                  </a:moveTo>
                  <a:lnTo>
                    <a:pt x="749" y="16979"/>
                  </a:lnTo>
                  <a:lnTo>
                    <a:pt x="1384" y="16929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49" y="16979"/>
                  </a:lnTo>
                  <a:lnTo>
                    <a:pt x="1871" y="16865"/>
                  </a:lnTo>
                  <a:lnTo>
                    <a:pt x="1834" y="14363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888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1993" y="16878"/>
                  </a:moveTo>
                  <a:lnTo>
                    <a:pt x="749" y="16979"/>
                  </a:lnTo>
                  <a:lnTo>
                    <a:pt x="1384" y="16929"/>
                  </a:lnTo>
                  <a:lnTo>
                    <a:pt x="1996" y="16929"/>
                  </a:lnTo>
                  <a:close/>
                </a:path>
                <a:path w="6350" h="19684">
                  <a:moveTo>
                    <a:pt x="1992" y="16853"/>
                  </a:moveTo>
                  <a:lnTo>
                    <a:pt x="1384" y="16916"/>
                  </a:lnTo>
                  <a:lnTo>
                    <a:pt x="1993" y="16878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888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3457143" y="6746644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38" y="0"/>
                  </a:moveTo>
                  <a:lnTo>
                    <a:pt x="736" y="1741"/>
                  </a:lnTo>
                  <a:lnTo>
                    <a:pt x="63" y="4904"/>
                  </a:lnTo>
                  <a:lnTo>
                    <a:pt x="0" y="6921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3457104" y="674590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5" y="0"/>
                  </a:moveTo>
                  <a:lnTo>
                    <a:pt x="1677" y="241"/>
                  </a:lnTo>
                  <a:lnTo>
                    <a:pt x="1478" y="735"/>
                  </a:lnTo>
                  <a:lnTo>
                    <a:pt x="39" y="7655"/>
                  </a:lnTo>
                  <a:lnTo>
                    <a:pt x="0" y="8922"/>
                  </a:lnTo>
                  <a:lnTo>
                    <a:pt x="185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3457090" y="674576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78" y="0"/>
                  </a:moveTo>
                  <a:lnTo>
                    <a:pt x="1868" y="149"/>
                  </a:lnTo>
                  <a:lnTo>
                    <a:pt x="13" y="9072"/>
                  </a:lnTo>
                  <a:lnTo>
                    <a:pt x="0" y="9518"/>
                  </a:lnTo>
                  <a:lnTo>
                    <a:pt x="197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3457089" y="67454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85" y="0"/>
                  </a:moveTo>
                  <a:lnTo>
                    <a:pt x="1983" y="274"/>
                  </a:lnTo>
                  <a:lnTo>
                    <a:pt x="0" y="9814"/>
                  </a:lnTo>
                  <a:lnTo>
                    <a:pt x="40" y="10317"/>
                  </a:lnTo>
                  <a:lnTo>
                    <a:pt x="21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3457129" y="67453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4" y="0"/>
                  </a:moveTo>
                  <a:lnTo>
                    <a:pt x="2144" y="149"/>
                  </a:lnTo>
                  <a:lnTo>
                    <a:pt x="0" y="10466"/>
                  </a:lnTo>
                  <a:lnTo>
                    <a:pt x="30" y="10700"/>
                  </a:lnTo>
                  <a:lnTo>
                    <a:pt x="225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3457155" y="674507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3" y="0"/>
                  </a:moveTo>
                  <a:lnTo>
                    <a:pt x="2211" y="274"/>
                  </a:lnTo>
                  <a:lnTo>
                    <a:pt x="0" y="10913"/>
                  </a:lnTo>
                  <a:lnTo>
                    <a:pt x="66" y="11292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3457221" y="6744930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49"/>
                  </a:lnTo>
                  <a:lnTo>
                    <a:pt x="0" y="11442"/>
                  </a:lnTo>
                  <a:lnTo>
                    <a:pt x="41" y="11623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3457263" y="67447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8" y="0"/>
                  </a:moveTo>
                  <a:lnTo>
                    <a:pt x="2418" y="149"/>
                  </a:lnTo>
                  <a:lnTo>
                    <a:pt x="0" y="11783"/>
                  </a:lnTo>
                  <a:lnTo>
                    <a:pt x="41" y="11964"/>
                  </a:lnTo>
                  <a:lnTo>
                    <a:pt x="252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3457305" y="674450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89" y="0"/>
                  </a:moveTo>
                  <a:lnTo>
                    <a:pt x="2487" y="274"/>
                  </a:lnTo>
                  <a:lnTo>
                    <a:pt x="0" y="12240"/>
                  </a:lnTo>
                  <a:lnTo>
                    <a:pt x="75" y="12572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3457381" y="674435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3" y="0"/>
                  </a:moveTo>
                  <a:lnTo>
                    <a:pt x="2613" y="149"/>
                  </a:lnTo>
                  <a:lnTo>
                    <a:pt x="0" y="12721"/>
                  </a:lnTo>
                  <a:lnTo>
                    <a:pt x="41" y="12902"/>
                  </a:lnTo>
                  <a:lnTo>
                    <a:pt x="2723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3457415" y="674410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3" y="0"/>
                  </a:moveTo>
                  <a:lnTo>
                    <a:pt x="2671" y="274"/>
                  </a:lnTo>
                  <a:lnTo>
                    <a:pt x="0" y="13124"/>
                  </a:lnTo>
                  <a:lnTo>
                    <a:pt x="75" y="13457"/>
                  </a:lnTo>
                  <a:lnTo>
                    <a:pt x="287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3457492" y="674382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2" y="0"/>
                  </a:moveTo>
                  <a:lnTo>
                    <a:pt x="2800" y="274"/>
                  </a:lnTo>
                  <a:lnTo>
                    <a:pt x="0" y="13744"/>
                  </a:lnTo>
                  <a:lnTo>
                    <a:pt x="75" y="14077"/>
                  </a:lnTo>
                  <a:lnTo>
                    <a:pt x="300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3457568" y="674354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8" y="0"/>
                  </a:moveTo>
                  <a:lnTo>
                    <a:pt x="2926" y="274"/>
                  </a:lnTo>
                  <a:lnTo>
                    <a:pt x="0" y="14351"/>
                  </a:lnTo>
                  <a:lnTo>
                    <a:pt x="75" y="14684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3457650" y="674337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73" y="0"/>
                  </a:moveTo>
                  <a:lnTo>
                    <a:pt x="3063" y="149"/>
                  </a:lnTo>
                  <a:lnTo>
                    <a:pt x="0" y="14887"/>
                  </a:lnTo>
                  <a:lnTo>
                    <a:pt x="41" y="15068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3457685" y="674312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3" y="0"/>
                  </a:moveTo>
                  <a:lnTo>
                    <a:pt x="3121" y="274"/>
                  </a:lnTo>
                  <a:lnTo>
                    <a:pt x="0" y="15290"/>
                  </a:lnTo>
                  <a:lnTo>
                    <a:pt x="75" y="15623"/>
                  </a:lnTo>
                  <a:lnTo>
                    <a:pt x="332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3457762" y="6742840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2" y="0"/>
                  </a:moveTo>
                  <a:lnTo>
                    <a:pt x="3250" y="274"/>
                  </a:lnTo>
                  <a:lnTo>
                    <a:pt x="0" y="15909"/>
                  </a:lnTo>
                  <a:lnTo>
                    <a:pt x="75" y="16242"/>
                  </a:lnTo>
                  <a:lnTo>
                    <a:pt x="345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3457829" y="674254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94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48"/>
                  </a:lnTo>
                  <a:lnTo>
                    <a:pt x="38" y="16725"/>
                  </a:lnTo>
                  <a:lnTo>
                    <a:pt x="88" y="16903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3457905" y="67423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06" y="76"/>
                  </a:moveTo>
                  <a:lnTo>
                    <a:pt x="0" y="17030"/>
                  </a:lnTo>
                  <a:lnTo>
                    <a:pt x="38" y="17208"/>
                  </a:lnTo>
                  <a:lnTo>
                    <a:pt x="3606" y="76"/>
                  </a:lnTo>
                  <a:close/>
                </a:path>
                <a:path w="3810" h="17779">
                  <a:moveTo>
                    <a:pt x="3695" y="0"/>
                  </a:moveTo>
                  <a:lnTo>
                    <a:pt x="50" y="1722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3458012" y="674223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8" y="0"/>
                  </a:moveTo>
                  <a:lnTo>
                    <a:pt x="3603" y="141"/>
                  </a:lnTo>
                  <a:lnTo>
                    <a:pt x="0" y="17475"/>
                  </a:lnTo>
                  <a:lnTo>
                    <a:pt x="102" y="17681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3458108" y="674202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70" y="215"/>
                  </a:lnTo>
                  <a:lnTo>
                    <a:pt x="0" y="17907"/>
                  </a:lnTo>
                  <a:lnTo>
                    <a:pt x="101" y="18110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3458263" y="674195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5" y="0"/>
                  </a:moveTo>
                  <a:lnTo>
                    <a:pt x="0" y="18263"/>
                  </a:lnTo>
                  <a:lnTo>
                    <a:pt x="387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3458311" y="674175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11" y="127"/>
                  </a:lnTo>
                  <a:lnTo>
                    <a:pt x="0" y="18580"/>
                  </a:lnTo>
                  <a:lnTo>
                    <a:pt x="152" y="18884"/>
                  </a:lnTo>
                  <a:lnTo>
                    <a:pt x="1866" y="10655"/>
                  </a:lnTo>
                  <a:lnTo>
                    <a:pt x="1892" y="10007"/>
                  </a:lnTo>
                  <a:lnTo>
                    <a:pt x="2209" y="8966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3458478" y="67415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7" y="0"/>
                  </a:moveTo>
                  <a:lnTo>
                    <a:pt x="3933" y="141"/>
                  </a:lnTo>
                  <a:lnTo>
                    <a:pt x="2093" y="8990"/>
                  </a:lnTo>
                  <a:lnTo>
                    <a:pt x="2563" y="7429"/>
                  </a:lnTo>
                  <a:lnTo>
                    <a:pt x="4107" y="0"/>
                  </a:lnTo>
                  <a:close/>
                </a:path>
                <a:path w="4445" h="19684">
                  <a:moveTo>
                    <a:pt x="1696" y="10898"/>
                  </a:moveTo>
                  <a:lnTo>
                    <a:pt x="0" y="19060"/>
                  </a:lnTo>
                  <a:lnTo>
                    <a:pt x="102" y="19266"/>
                  </a:lnTo>
                  <a:lnTo>
                    <a:pt x="1642" y="11856"/>
                  </a:lnTo>
                  <a:lnTo>
                    <a:pt x="1696" y="1089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3458580" y="67415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0" y="0"/>
                  </a:moveTo>
                  <a:lnTo>
                    <a:pt x="2461" y="7504"/>
                  </a:lnTo>
                  <a:lnTo>
                    <a:pt x="2575" y="7126"/>
                  </a:lnTo>
                  <a:lnTo>
                    <a:pt x="4100" y="0"/>
                  </a:lnTo>
                  <a:close/>
                </a:path>
                <a:path w="4445" h="19684">
                  <a:moveTo>
                    <a:pt x="1540" y="11935"/>
                  </a:moveTo>
                  <a:lnTo>
                    <a:pt x="0" y="19344"/>
                  </a:lnTo>
                  <a:lnTo>
                    <a:pt x="1514" y="12436"/>
                  </a:lnTo>
                  <a:lnTo>
                    <a:pt x="1540" y="11935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3458627" y="674144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3" y="0"/>
                  </a:moveTo>
                  <a:lnTo>
                    <a:pt x="2576" y="7107"/>
                  </a:lnTo>
                  <a:lnTo>
                    <a:pt x="2699" y="6894"/>
                  </a:lnTo>
                  <a:lnTo>
                    <a:pt x="4133" y="0"/>
                  </a:lnTo>
                  <a:close/>
                </a:path>
                <a:path w="4445" h="19684">
                  <a:moveTo>
                    <a:pt x="1469" y="12434"/>
                  </a:moveTo>
                  <a:lnTo>
                    <a:pt x="0" y="19501"/>
                  </a:lnTo>
                  <a:lnTo>
                    <a:pt x="1495" y="12686"/>
                  </a:lnTo>
                  <a:lnTo>
                    <a:pt x="1469" y="12434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3458685" y="67413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3" y="0"/>
                  </a:moveTo>
                  <a:lnTo>
                    <a:pt x="2646" y="6967"/>
                  </a:lnTo>
                  <a:lnTo>
                    <a:pt x="2769" y="6754"/>
                  </a:lnTo>
                  <a:lnTo>
                    <a:pt x="4173" y="0"/>
                  </a:lnTo>
                  <a:close/>
                </a:path>
                <a:path w="4445" h="20320">
                  <a:moveTo>
                    <a:pt x="1439" y="12773"/>
                  </a:moveTo>
                  <a:lnTo>
                    <a:pt x="0" y="19697"/>
                  </a:lnTo>
                  <a:lnTo>
                    <a:pt x="1472" y="12995"/>
                  </a:lnTo>
                  <a:lnTo>
                    <a:pt x="1439" y="1277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3458731" y="67413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2703" y="6853"/>
                  </a:lnTo>
                  <a:lnTo>
                    <a:pt x="2826" y="6640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420" y="13024"/>
                  </a:moveTo>
                  <a:lnTo>
                    <a:pt x="0" y="19856"/>
                  </a:lnTo>
                  <a:lnTo>
                    <a:pt x="1452" y="13246"/>
                  </a:lnTo>
                  <a:lnTo>
                    <a:pt x="1420" y="130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3458787" y="674122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6" y="0"/>
                  </a:moveTo>
                  <a:lnTo>
                    <a:pt x="2770" y="6717"/>
                  </a:lnTo>
                  <a:lnTo>
                    <a:pt x="2893" y="6504"/>
                  </a:lnTo>
                  <a:lnTo>
                    <a:pt x="4246" y="0"/>
                  </a:lnTo>
                  <a:close/>
                </a:path>
                <a:path w="4445" h="20320">
                  <a:moveTo>
                    <a:pt x="1397" y="13322"/>
                  </a:moveTo>
                  <a:lnTo>
                    <a:pt x="0" y="20044"/>
                  </a:lnTo>
                  <a:lnTo>
                    <a:pt x="1430" y="13544"/>
                  </a:lnTo>
                  <a:lnTo>
                    <a:pt x="1397" y="1332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3458842" y="674115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5" y="0"/>
                  </a:moveTo>
                  <a:lnTo>
                    <a:pt x="2838" y="6581"/>
                  </a:lnTo>
                  <a:lnTo>
                    <a:pt x="2961" y="6368"/>
                  </a:lnTo>
                  <a:lnTo>
                    <a:pt x="4285" y="0"/>
                  </a:lnTo>
                  <a:close/>
                </a:path>
                <a:path w="4445" h="20954">
                  <a:moveTo>
                    <a:pt x="1374" y="13622"/>
                  </a:moveTo>
                  <a:lnTo>
                    <a:pt x="0" y="20233"/>
                  </a:lnTo>
                  <a:lnTo>
                    <a:pt x="1407" y="13843"/>
                  </a:lnTo>
                  <a:lnTo>
                    <a:pt x="1374" y="1362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3458889" y="674108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2894" y="6467"/>
                  </a:lnTo>
                  <a:lnTo>
                    <a:pt x="3018" y="6254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355" y="13873"/>
                  </a:moveTo>
                  <a:lnTo>
                    <a:pt x="0" y="20392"/>
                  </a:lnTo>
                  <a:lnTo>
                    <a:pt x="1388" y="14095"/>
                  </a:lnTo>
                  <a:lnTo>
                    <a:pt x="1355" y="13873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3458945" y="67410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2962" y="6284"/>
                  </a:lnTo>
                  <a:lnTo>
                    <a:pt x="3085" y="6071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332" y="14126"/>
                  </a:moveTo>
                  <a:lnTo>
                    <a:pt x="0" y="20535"/>
                  </a:lnTo>
                  <a:lnTo>
                    <a:pt x="1365" y="14347"/>
                  </a:lnTo>
                  <a:lnTo>
                    <a:pt x="1332" y="1412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3458991" y="67410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0" y="0"/>
                  </a:moveTo>
                  <a:lnTo>
                    <a:pt x="3019" y="6122"/>
                  </a:lnTo>
                  <a:lnTo>
                    <a:pt x="3133" y="5950"/>
                  </a:lnTo>
                  <a:lnTo>
                    <a:pt x="4370" y="0"/>
                  </a:lnTo>
                  <a:close/>
                </a:path>
                <a:path w="4445" h="20954">
                  <a:moveTo>
                    <a:pt x="1313" y="14327"/>
                  </a:moveTo>
                  <a:lnTo>
                    <a:pt x="0" y="20644"/>
                  </a:lnTo>
                  <a:lnTo>
                    <a:pt x="1346" y="14549"/>
                  </a:lnTo>
                  <a:lnTo>
                    <a:pt x="1313" y="14327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3459056" y="6741003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1" y="5983"/>
                  </a:lnTo>
                  <a:lnTo>
                    <a:pt x="3247" y="5835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2"/>
                  </a:moveTo>
                  <a:lnTo>
                    <a:pt x="0" y="20759"/>
                  </a:lnTo>
                  <a:lnTo>
                    <a:pt x="1342" y="15000"/>
                  </a:lnTo>
                  <a:lnTo>
                    <a:pt x="1282" y="1459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3459179" y="674096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25" y="5870"/>
                  </a:lnTo>
                  <a:lnTo>
                    <a:pt x="3301" y="5722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5"/>
                  </a:moveTo>
                  <a:lnTo>
                    <a:pt x="0" y="20904"/>
                  </a:lnTo>
                  <a:lnTo>
                    <a:pt x="1280" y="15443"/>
                  </a:lnTo>
                  <a:lnTo>
                    <a:pt x="1220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3459301" y="674094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79" y="5741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7" y="15463"/>
                  </a:moveTo>
                  <a:lnTo>
                    <a:pt x="0" y="21032"/>
                  </a:lnTo>
                  <a:lnTo>
                    <a:pt x="1203" y="15624"/>
                  </a:lnTo>
                  <a:lnTo>
                    <a:pt x="1157" y="1546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3459367" y="674093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208" y="5680"/>
                  </a:lnTo>
                  <a:lnTo>
                    <a:pt x="4467" y="0"/>
                  </a:lnTo>
                  <a:close/>
                </a:path>
                <a:path w="5079" h="21590">
                  <a:moveTo>
                    <a:pt x="1136" y="15643"/>
                  </a:moveTo>
                  <a:lnTo>
                    <a:pt x="0" y="21111"/>
                  </a:lnTo>
                  <a:lnTo>
                    <a:pt x="1188" y="15772"/>
                  </a:lnTo>
                  <a:lnTo>
                    <a:pt x="1136" y="1564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3459425" y="674091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3" y="5626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24" y="15772"/>
                  </a:moveTo>
                  <a:lnTo>
                    <a:pt x="0" y="21179"/>
                  </a:lnTo>
                  <a:lnTo>
                    <a:pt x="1176" y="15902"/>
                  </a:lnTo>
                  <a:lnTo>
                    <a:pt x="1124" y="157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3459492" y="674089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2" y="5565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9" y="15921"/>
                  </a:moveTo>
                  <a:lnTo>
                    <a:pt x="0" y="21258"/>
                  </a:lnTo>
                  <a:lnTo>
                    <a:pt x="1161" y="16050"/>
                  </a:lnTo>
                  <a:lnTo>
                    <a:pt x="1109" y="1592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3459548" y="674087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87" y="5513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7" y="16046"/>
                  </a:moveTo>
                  <a:lnTo>
                    <a:pt x="0" y="21324"/>
                  </a:lnTo>
                  <a:lnTo>
                    <a:pt x="1149" y="16175"/>
                  </a:lnTo>
                  <a:lnTo>
                    <a:pt x="1097" y="1604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3459614" y="67408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16" y="5452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82" y="16194"/>
                  </a:moveTo>
                  <a:lnTo>
                    <a:pt x="0" y="21403"/>
                  </a:lnTo>
                  <a:lnTo>
                    <a:pt x="1134" y="16323"/>
                  </a:lnTo>
                  <a:lnTo>
                    <a:pt x="1082" y="1619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3459670" y="674084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0" y="5400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70" y="16319"/>
                  </a:moveTo>
                  <a:lnTo>
                    <a:pt x="0" y="21469"/>
                  </a:lnTo>
                  <a:lnTo>
                    <a:pt x="1122" y="16448"/>
                  </a:lnTo>
                  <a:lnTo>
                    <a:pt x="1070" y="1631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3459736" y="67408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69" y="5339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6" y="16468"/>
                  </a:moveTo>
                  <a:lnTo>
                    <a:pt x="0" y="21548"/>
                  </a:lnTo>
                  <a:lnTo>
                    <a:pt x="1108" y="16597"/>
                  </a:lnTo>
                  <a:lnTo>
                    <a:pt x="1056" y="1646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3459792" y="674080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394" y="5287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43" y="16592"/>
                  </a:moveTo>
                  <a:lnTo>
                    <a:pt x="0" y="21614"/>
                  </a:lnTo>
                  <a:lnTo>
                    <a:pt x="1095" y="16721"/>
                  </a:lnTo>
                  <a:lnTo>
                    <a:pt x="1043" y="16592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3459861" y="67407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24" y="5224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8" y="16745"/>
                  </a:moveTo>
                  <a:lnTo>
                    <a:pt x="0" y="21695"/>
                  </a:lnTo>
                  <a:lnTo>
                    <a:pt x="1080" y="16875"/>
                  </a:lnTo>
                  <a:lnTo>
                    <a:pt x="1028" y="167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3459927" y="674076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3" y="5162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14" y="16894"/>
                  </a:moveTo>
                  <a:lnTo>
                    <a:pt x="0" y="21774"/>
                  </a:lnTo>
                  <a:lnTo>
                    <a:pt x="1066" y="17023"/>
                  </a:lnTo>
                  <a:lnTo>
                    <a:pt x="1014" y="1689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3459983" y="674075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77" y="5111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002" y="17019"/>
                  </a:moveTo>
                  <a:lnTo>
                    <a:pt x="0" y="21840"/>
                  </a:lnTo>
                  <a:lnTo>
                    <a:pt x="1054" y="17148"/>
                  </a:lnTo>
                  <a:lnTo>
                    <a:pt x="1002" y="1701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3460050" y="67407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2" y="35"/>
                  </a:lnTo>
                  <a:lnTo>
                    <a:pt x="3506" y="5066"/>
                  </a:lnTo>
                  <a:lnTo>
                    <a:pt x="3682" y="4917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87" y="17183"/>
                  </a:moveTo>
                  <a:lnTo>
                    <a:pt x="0" y="21934"/>
                  </a:lnTo>
                  <a:lnTo>
                    <a:pt x="1097" y="17353"/>
                  </a:lnTo>
                  <a:lnTo>
                    <a:pt x="987" y="1718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3460172" y="674068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2" y="35"/>
                  </a:lnTo>
                  <a:lnTo>
                    <a:pt x="3560" y="4953"/>
                  </a:lnTo>
                  <a:lnTo>
                    <a:pt x="3736" y="4804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5" y="17389"/>
                  </a:moveTo>
                  <a:lnTo>
                    <a:pt x="0" y="22079"/>
                  </a:lnTo>
                  <a:lnTo>
                    <a:pt x="1090" y="17529"/>
                  </a:lnTo>
                  <a:lnTo>
                    <a:pt x="975" y="17389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3460293" y="67406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792"/>
                  </a:moveTo>
                  <a:lnTo>
                    <a:pt x="965" y="17576"/>
                  </a:lnTo>
                  <a:lnTo>
                    <a:pt x="0" y="22237"/>
                  </a:lnTo>
                  <a:lnTo>
                    <a:pt x="190" y="22402"/>
                  </a:lnTo>
                  <a:lnTo>
                    <a:pt x="1143" y="17792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06" y="4851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3460485" y="67406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690" y="4680"/>
                  </a:lnTo>
                  <a:lnTo>
                    <a:pt x="4742" y="0"/>
                  </a:lnTo>
                  <a:close/>
                </a:path>
                <a:path w="5079" h="22859">
                  <a:moveTo>
                    <a:pt x="958" y="17821"/>
                  </a:moveTo>
                  <a:lnTo>
                    <a:pt x="0" y="22433"/>
                  </a:lnTo>
                  <a:lnTo>
                    <a:pt x="1021" y="1789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3460541" y="67405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6" y="0"/>
                  </a:moveTo>
                  <a:lnTo>
                    <a:pt x="3711" y="4646"/>
                  </a:lnTo>
                  <a:lnTo>
                    <a:pt x="4756" y="0"/>
                  </a:lnTo>
                  <a:close/>
                </a:path>
                <a:path w="5079" h="22859">
                  <a:moveTo>
                    <a:pt x="956" y="17901"/>
                  </a:moveTo>
                  <a:lnTo>
                    <a:pt x="0" y="22499"/>
                  </a:lnTo>
                  <a:lnTo>
                    <a:pt x="1019" y="17977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3460607" y="674057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2" y="0"/>
                  </a:moveTo>
                  <a:lnTo>
                    <a:pt x="3736" y="4607"/>
                  </a:lnTo>
                  <a:lnTo>
                    <a:pt x="4772" y="0"/>
                  </a:lnTo>
                  <a:close/>
                </a:path>
                <a:path w="5079" h="22859">
                  <a:moveTo>
                    <a:pt x="952" y="17996"/>
                  </a:moveTo>
                  <a:lnTo>
                    <a:pt x="0" y="22578"/>
                  </a:lnTo>
                  <a:lnTo>
                    <a:pt x="1015" y="1807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3460665" y="67405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57" y="4573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9" y="18080"/>
                  </a:moveTo>
                  <a:lnTo>
                    <a:pt x="0" y="22648"/>
                  </a:lnTo>
                  <a:lnTo>
                    <a:pt x="1012" y="1815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3460732" y="674053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2" y="4535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6" y="18177"/>
                  </a:moveTo>
                  <a:lnTo>
                    <a:pt x="0" y="22728"/>
                  </a:lnTo>
                  <a:lnTo>
                    <a:pt x="1009" y="18253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3460787" y="67404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7" y="0"/>
                  </a:moveTo>
                  <a:lnTo>
                    <a:pt x="4734" y="38"/>
                  </a:lnTo>
                  <a:lnTo>
                    <a:pt x="3802" y="4521"/>
                  </a:lnTo>
                  <a:lnTo>
                    <a:pt x="3965" y="4437"/>
                  </a:lnTo>
                  <a:lnTo>
                    <a:pt x="4887" y="0"/>
                  </a:lnTo>
                  <a:close/>
                </a:path>
                <a:path w="5079" h="23495">
                  <a:moveTo>
                    <a:pt x="943" y="18276"/>
                  </a:moveTo>
                  <a:lnTo>
                    <a:pt x="0" y="22813"/>
                  </a:lnTo>
                  <a:lnTo>
                    <a:pt x="1059" y="18415"/>
                  </a:lnTo>
                  <a:lnTo>
                    <a:pt x="94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3460920" y="67404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3845" y="4457"/>
                  </a:lnTo>
                  <a:lnTo>
                    <a:pt x="4851" y="0"/>
                  </a:lnTo>
                  <a:close/>
                </a:path>
                <a:path w="5079" h="23495">
                  <a:moveTo>
                    <a:pt x="936" y="18452"/>
                  </a:moveTo>
                  <a:lnTo>
                    <a:pt x="0" y="22956"/>
                  </a:lnTo>
                  <a:lnTo>
                    <a:pt x="999" y="1852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3460976" y="67404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3861" y="4451"/>
                  </a:lnTo>
                  <a:lnTo>
                    <a:pt x="4865" y="0"/>
                  </a:lnTo>
                  <a:close/>
                </a:path>
                <a:path w="5079" h="23495">
                  <a:moveTo>
                    <a:pt x="933" y="18533"/>
                  </a:moveTo>
                  <a:lnTo>
                    <a:pt x="0" y="23024"/>
                  </a:lnTo>
                  <a:lnTo>
                    <a:pt x="996" y="1860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3461045" y="67404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79" y="4445"/>
                  </a:lnTo>
                  <a:lnTo>
                    <a:pt x="4882" y="0"/>
                  </a:lnTo>
                  <a:close/>
                </a:path>
                <a:path w="5079" h="23495">
                  <a:moveTo>
                    <a:pt x="930" y="18634"/>
                  </a:moveTo>
                  <a:lnTo>
                    <a:pt x="0" y="23107"/>
                  </a:lnTo>
                  <a:lnTo>
                    <a:pt x="993" y="1871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3461101" y="67404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3895" y="4439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927" y="18715"/>
                  </a:moveTo>
                  <a:lnTo>
                    <a:pt x="0" y="23175"/>
                  </a:lnTo>
                  <a:lnTo>
                    <a:pt x="990" y="18790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3461167" y="67403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3" y="0"/>
                  </a:moveTo>
                  <a:lnTo>
                    <a:pt x="3913" y="4433"/>
                  </a:lnTo>
                  <a:lnTo>
                    <a:pt x="4913" y="0"/>
                  </a:lnTo>
                  <a:close/>
                </a:path>
                <a:path w="5079" h="23495">
                  <a:moveTo>
                    <a:pt x="924" y="18810"/>
                  </a:moveTo>
                  <a:lnTo>
                    <a:pt x="0" y="23255"/>
                  </a:lnTo>
                  <a:lnTo>
                    <a:pt x="987" y="188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3461223" y="67403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7" y="0"/>
                  </a:moveTo>
                  <a:lnTo>
                    <a:pt x="4844" y="38"/>
                  </a:lnTo>
                  <a:lnTo>
                    <a:pt x="3928" y="4445"/>
                  </a:lnTo>
                  <a:lnTo>
                    <a:pt x="4083" y="4395"/>
                  </a:lnTo>
                  <a:lnTo>
                    <a:pt x="4997" y="0"/>
                  </a:lnTo>
                  <a:close/>
                </a:path>
                <a:path w="5079" h="23495">
                  <a:moveTo>
                    <a:pt x="921" y="18907"/>
                  </a:moveTo>
                  <a:lnTo>
                    <a:pt x="0" y="23340"/>
                  </a:lnTo>
                  <a:lnTo>
                    <a:pt x="1038" y="19042"/>
                  </a:lnTo>
                  <a:lnTo>
                    <a:pt x="921" y="1890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3461345" y="67403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8" y="0"/>
                  </a:moveTo>
                  <a:lnTo>
                    <a:pt x="3961" y="4416"/>
                  </a:lnTo>
                  <a:lnTo>
                    <a:pt x="4958" y="0"/>
                  </a:lnTo>
                  <a:close/>
                </a:path>
                <a:path w="5079" h="24129">
                  <a:moveTo>
                    <a:pt x="916" y="19063"/>
                  </a:moveTo>
                  <a:lnTo>
                    <a:pt x="0" y="23470"/>
                  </a:lnTo>
                  <a:lnTo>
                    <a:pt x="979" y="1913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3461414" y="67403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5" y="0"/>
                  </a:moveTo>
                  <a:lnTo>
                    <a:pt x="3980" y="4409"/>
                  </a:lnTo>
                  <a:lnTo>
                    <a:pt x="4975" y="0"/>
                  </a:lnTo>
                  <a:close/>
                </a:path>
                <a:path w="5079" h="24129">
                  <a:moveTo>
                    <a:pt x="913" y="19161"/>
                  </a:moveTo>
                  <a:lnTo>
                    <a:pt x="0" y="23554"/>
                  </a:lnTo>
                  <a:lnTo>
                    <a:pt x="976" y="19234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3461480" y="6740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2" y="0"/>
                  </a:moveTo>
                  <a:lnTo>
                    <a:pt x="3998" y="4403"/>
                  </a:lnTo>
                  <a:lnTo>
                    <a:pt x="4992" y="0"/>
                  </a:lnTo>
                  <a:close/>
                </a:path>
                <a:path w="5079" h="24129">
                  <a:moveTo>
                    <a:pt x="910" y="19255"/>
                  </a:moveTo>
                  <a:lnTo>
                    <a:pt x="0" y="23634"/>
                  </a:lnTo>
                  <a:lnTo>
                    <a:pt x="974" y="1932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3461536" y="67402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6" y="0"/>
                  </a:moveTo>
                  <a:lnTo>
                    <a:pt x="4013" y="4397"/>
                  </a:lnTo>
                  <a:lnTo>
                    <a:pt x="5006" y="0"/>
                  </a:lnTo>
                  <a:close/>
                </a:path>
                <a:path w="5079" h="24129">
                  <a:moveTo>
                    <a:pt x="908" y="19334"/>
                  </a:moveTo>
                  <a:lnTo>
                    <a:pt x="0" y="23702"/>
                  </a:lnTo>
                  <a:lnTo>
                    <a:pt x="971" y="1940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3461603" y="67402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3" y="0"/>
                  </a:moveTo>
                  <a:lnTo>
                    <a:pt x="4031" y="4391"/>
                  </a:lnTo>
                  <a:lnTo>
                    <a:pt x="5023" y="0"/>
                  </a:lnTo>
                  <a:close/>
                </a:path>
                <a:path w="5079" h="24129">
                  <a:moveTo>
                    <a:pt x="905" y="19428"/>
                  </a:moveTo>
                  <a:lnTo>
                    <a:pt x="0" y="23782"/>
                  </a:lnTo>
                  <a:lnTo>
                    <a:pt x="968" y="1950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3461658" y="67402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7" y="0"/>
                  </a:moveTo>
                  <a:lnTo>
                    <a:pt x="4046" y="4385"/>
                  </a:lnTo>
                  <a:lnTo>
                    <a:pt x="5037" y="0"/>
                  </a:lnTo>
                  <a:close/>
                </a:path>
                <a:path w="5079" h="24129">
                  <a:moveTo>
                    <a:pt x="902" y="19507"/>
                  </a:moveTo>
                  <a:lnTo>
                    <a:pt x="0" y="23850"/>
                  </a:lnTo>
                  <a:lnTo>
                    <a:pt x="966" y="195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3461725" y="6740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4" y="0"/>
                  </a:moveTo>
                  <a:lnTo>
                    <a:pt x="4064" y="4379"/>
                  </a:lnTo>
                  <a:lnTo>
                    <a:pt x="5054" y="0"/>
                  </a:lnTo>
                  <a:close/>
                </a:path>
                <a:path w="5079" h="24129">
                  <a:moveTo>
                    <a:pt x="899" y="19602"/>
                  </a:moveTo>
                  <a:lnTo>
                    <a:pt x="0" y="23930"/>
                  </a:lnTo>
                  <a:lnTo>
                    <a:pt x="963" y="196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3461781" y="67402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8" y="0"/>
                  </a:moveTo>
                  <a:lnTo>
                    <a:pt x="4079" y="4374"/>
                  </a:lnTo>
                  <a:lnTo>
                    <a:pt x="5068" y="0"/>
                  </a:lnTo>
                  <a:close/>
                </a:path>
                <a:path w="5079" h="24129">
                  <a:moveTo>
                    <a:pt x="897" y="19681"/>
                  </a:moveTo>
                  <a:lnTo>
                    <a:pt x="0" y="23998"/>
                  </a:lnTo>
                  <a:lnTo>
                    <a:pt x="961" y="1975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3461849" y="674018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85" y="0"/>
                  </a:moveTo>
                  <a:lnTo>
                    <a:pt x="4098" y="4367"/>
                  </a:lnTo>
                  <a:lnTo>
                    <a:pt x="5085" y="0"/>
                  </a:lnTo>
                  <a:close/>
                </a:path>
                <a:path w="5079" h="24765">
                  <a:moveTo>
                    <a:pt x="894" y="19778"/>
                  </a:moveTo>
                  <a:lnTo>
                    <a:pt x="0" y="24081"/>
                  </a:lnTo>
                  <a:lnTo>
                    <a:pt x="958" y="1985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3461905" y="674014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9" y="0"/>
                  </a:moveTo>
                  <a:lnTo>
                    <a:pt x="5016" y="38"/>
                  </a:lnTo>
                  <a:lnTo>
                    <a:pt x="4113" y="4379"/>
                  </a:lnTo>
                  <a:lnTo>
                    <a:pt x="4266" y="4340"/>
                  </a:lnTo>
                  <a:lnTo>
                    <a:pt x="5169" y="0"/>
                  </a:lnTo>
                  <a:close/>
                </a:path>
                <a:path w="5714" h="24765">
                  <a:moveTo>
                    <a:pt x="892" y="19875"/>
                  </a:moveTo>
                  <a:lnTo>
                    <a:pt x="0" y="24166"/>
                  </a:lnTo>
                  <a:lnTo>
                    <a:pt x="1019" y="19960"/>
                  </a:lnTo>
                  <a:lnTo>
                    <a:pt x="892" y="1987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3462038" y="67401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2" y="0"/>
                  </a:moveTo>
                  <a:lnTo>
                    <a:pt x="5049" y="38"/>
                  </a:lnTo>
                  <a:lnTo>
                    <a:pt x="4146" y="4382"/>
                  </a:lnTo>
                  <a:lnTo>
                    <a:pt x="4292" y="4376"/>
                  </a:lnTo>
                  <a:lnTo>
                    <a:pt x="5202" y="0"/>
                  </a:lnTo>
                  <a:close/>
                </a:path>
                <a:path w="5714" h="24765">
                  <a:moveTo>
                    <a:pt x="897" y="20009"/>
                  </a:moveTo>
                  <a:lnTo>
                    <a:pt x="0" y="24327"/>
                  </a:lnTo>
                  <a:lnTo>
                    <a:pt x="1025" y="20090"/>
                  </a:lnTo>
                  <a:lnTo>
                    <a:pt x="897" y="2000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3462161" y="67400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2" y="0"/>
                  </a:moveTo>
                  <a:lnTo>
                    <a:pt x="4169" y="4397"/>
                  </a:lnTo>
                  <a:lnTo>
                    <a:pt x="5162" y="0"/>
                  </a:lnTo>
                  <a:close/>
                </a:path>
                <a:path w="5714" h="24765">
                  <a:moveTo>
                    <a:pt x="902" y="20111"/>
                  </a:moveTo>
                  <a:lnTo>
                    <a:pt x="0" y="24451"/>
                  </a:lnTo>
                  <a:lnTo>
                    <a:pt x="972" y="20154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3462223" y="674005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69"/>
                  </a:moveTo>
                  <a:lnTo>
                    <a:pt x="901" y="20180"/>
                  </a:lnTo>
                  <a:lnTo>
                    <a:pt x="0" y="24511"/>
                  </a:lnTo>
                  <a:lnTo>
                    <a:pt x="139" y="24561"/>
                  </a:lnTo>
                  <a:lnTo>
                    <a:pt x="1028" y="20269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38"/>
                  </a:lnTo>
                  <a:lnTo>
                    <a:pt x="4165" y="4432"/>
                  </a:lnTo>
                  <a:lnTo>
                    <a:pt x="4330" y="441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3462359" y="67400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0" y="0"/>
                  </a:moveTo>
                  <a:lnTo>
                    <a:pt x="4187" y="4446"/>
                  </a:lnTo>
                  <a:lnTo>
                    <a:pt x="5190" y="0"/>
                  </a:lnTo>
                  <a:close/>
                </a:path>
                <a:path w="5714" h="24765">
                  <a:moveTo>
                    <a:pt x="893" y="20287"/>
                  </a:moveTo>
                  <a:lnTo>
                    <a:pt x="0" y="24586"/>
                  </a:lnTo>
                  <a:lnTo>
                    <a:pt x="963" y="2033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3462432" y="674000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3" y="4464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90" y="20351"/>
                  </a:moveTo>
                  <a:lnTo>
                    <a:pt x="0" y="24636"/>
                  </a:lnTo>
                  <a:lnTo>
                    <a:pt x="960" y="2039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3462493" y="67400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199" y="4458"/>
                  </a:lnTo>
                  <a:lnTo>
                    <a:pt x="5202" y="11"/>
                  </a:lnTo>
                  <a:close/>
                </a:path>
                <a:path w="5714" h="24765">
                  <a:moveTo>
                    <a:pt x="888" y="20385"/>
                  </a:moveTo>
                  <a:lnTo>
                    <a:pt x="0" y="24656"/>
                  </a:lnTo>
                  <a:lnTo>
                    <a:pt x="957" y="2042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3462566" y="67400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497"/>
                  </a:moveTo>
                  <a:lnTo>
                    <a:pt x="876" y="20408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497"/>
                  </a:lnTo>
                  <a:close/>
                </a:path>
                <a:path w="5714" h="24765">
                  <a:moveTo>
                    <a:pt x="5270" y="38"/>
                  </a:moveTo>
                  <a:lnTo>
                    <a:pt x="5118" y="0"/>
                  </a:lnTo>
                  <a:lnTo>
                    <a:pt x="4203" y="4445"/>
                  </a:lnTo>
                  <a:lnTo>
                    <a:pt x="4356" y="4445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3462702" y="674005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8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9" y="20464"/>
                  </a:moveTo>
                  <a:lnTo>
                    <a:pt x="0" y="24693"/>
                  </a:lnTo>
                  <a:lnTo>
                    <a:pt x="948" y="2050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3462775" y="67400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0" y="4401"/>
                  </a:lnTo>
                  <a:lnTo>
                    <a:pt x="4363" y="4410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5" y="20490"/>
                  </a:moveTo>
                  <a:lnTo>
                    <a:pt x="0" y="24703"/>
                  </a:lnTo>
                  <a:lnTo>
                    <a:pt x="133" y="24756"/>
                  </a:lnTo>
                  <a:lnTo>
                    <a:pt x="1004" y="20570"/>
                  </a:lnTo>
                  <a:lnTo>
                    <a:pt x="875" y="2049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3462909" y="67401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6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0" y="20537"/>
                  </a:moveTo>
                  <a:lnTo>
                    <a:pt x="0" y="24722"/>
                  </a:lnTo>
                  <a:lnTo>
                    <a:pt x="944" y="2056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3462970" y="674012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3" y="4366"/>
                  </a:lnTo>
                  <a:lnTo>
                    <a:pt x="4376" y="4375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3"/>
                  </a:moveTo>
                  <a:lnTo>
                    <a:pt x="0" y="24731"/>
                  </a:lnTo>
                  <a:lnTo>
                    <a:pt x="133" y="24784"/>
                  </a:lnTo>
                  <a:lnTo>
                    <a:pt x="1009" y="20574"/>
                  </a:lnTo>
                  <a:lnTo>
                    <a:pt x="870" y="20543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3463107" y="674015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0" y="4306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40"/>
                  </a:moveTo>
                  <a:lnTo>
                    <a:pt x="0" y="24751"/>
                  </a:lnTo>
                  <a:lnTo>
                    <a:pt x="950" y="2055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3463180" y="674017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7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39"/>
                  </a:moveTo>
                  <a:lnTo>
                    <a:pt x="0" y="24761"/>
                  </a:lnTo>
                  <a:lnTo>
                    <a:pt x="953" y="20556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3463252" y="67401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2" y="4269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0" y="20538"/>
                  </a:moveTo>
                  <a:lnTo>
                    <a:pt x="0" y="24771"/>
                  </a:lnTo>
                  <a:lnTo>
                    <a:pt x="955" y="2055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3463313" y="67402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4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2" y="20537"/>
                  </a:moveTo>
                  <a:lnTo>
                    <a:pt x="0" y="24780"/>
                  </a:lnTo>
                  <a:lnTo>
                    <a:pt x="957" y="2055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3463387" y="67402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5"/>
                  </a:moveTo>
                  <a:lnTo>
                    <a:pt x="0" y="24791"/>
                  </a:lnTo>
                  <a:lnTo>
                    <a:pt x="959" y="2055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3463448" y="67402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20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6" y="20534"/>
                  </a:moveTo>
                  <a:lnTo>
                    <a:pt x="0" y="24799"/>
                  </a:lnTo>
                  <a:lnTo>
                    <a:pt x="961" y="2055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3463520" y="674025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3"/>
                  </a:moveTo>
                  <a:lnTo>
                    <a:pt x="0" y="24810"/>
                  </a:lnTo>
                  <a:lnTo>
                    <a:pt x="964" y="2055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3463584" y="674027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7" y="4293"/>
                  </a:lnTo>
                  <a:lnTo>
                    <a:pt x="4406" y="4322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1" y="20532"/>
                  </a:moveTo>
                  <a:lnTo>
                    <a:pt x="0" y="24819"/>
                  </a:lnTo>
                  <a:lnTo>
                    <a:pt x="133" y="24872"/>
                  </a:lnTo>
                  <a:lnTo>
                    <a:pt x="1029" y="20564"/>
                  </a:lnTo>
                  <a:lnTo>
                    <a:pt x="891" y="2053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3463718" y="674030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0" y="4152"/>
                  </a:lnTo>
                  <a:lnTo>
                    <a:pt x="4347" y="430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8"/>
                  </a:lnTo>
                  <a:lnTo>
                    <a:pt x="970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3463791" y="67403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0" y="4301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9"/>
                  </a:moveTo>
                  <a:lnTo>
                    <a:pt x="0" y="24848"/>
                  </a:lnTo>
                  <a:lnTo>
                    <a:pt x="973" y="2054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3463864" y="674034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12" y="4115"/>
                  </a:lnTo>
                  <a:lnTo>
                    <a:pt x="4353" y="4299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0" y="20527"/>
                  </a:moveTo>
                  <a:lnTo>
                    <a:pt x="0" y="24859"/>
                  </a:lnTo>
                  <a:lnTo>
                    <a:pt x="975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3463925" y="67403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5" y="4297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6"/>
                  </a:moveTo>
                  <a:lnTo>
                    <a:pt x="0" y="24867"/>
                  </a:lnTo>
                  <a:lnTo>
                    <a:pt x="977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3464000" y="674038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1"/>
                  </a:lnTo>
                  <a:lnTo>
                    <a:pt x="4358" y="4294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5"/>
                  </a:moveTo>
                  <a:lnTo>
                    <a:pt x="0" y="24878"/>
                  </a:lnTo>
                  <a:lnTo>
                    <a:pt x="980" y="20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3464066" y="67403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5"/>
                  </a:lnTo>
                  <a:lnTo>
                    <a:pt x="4355" y="4292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4"/>
                  </a:moveTo>
                  <a:lnTo>
                    <a:pt x="0" y="24864"/>
                  </a:lnTo>
                  <a:lnTo>
                    <a:pt x="977" y="2054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3464146" y="67404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1" y="4289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7" y="20523"/>
                  </a:moveTo>
                  <a:lnTo>
                    <a:pt x="0" y="24841"/>
                  </a:lnTo>
                  <a:lnTo>
                    <a:pt x="972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3464213" y="67404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7" y="4287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3" y="20522"/>
                  </a:moveTo>
                  <a:lnTo>
                    <a:pt x="0" y="24821"/>
                  </a:lnTo>
                  <a:lnTo>
                    <a:pt x="968" y="2053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3464293" y="67404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8" y="20521"/>
                  </a:moveTo>
                  <a:lnTo>
                    <a:pt x="0" y="24797"/>
                  </a:lnTo>
                  <a:lnTo>
                    <a:pt x="964" y="2053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3464373" y="674046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319" y="3995"/>
                  </a:lnTo>
                  <a:lnTo>
                    <a:pt x="4338" y="4282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84" y="20519"/>
                  </a:moveTo>
                  <a:lnTo>
                    <a:pt x="0" y="24773"/>
                  </a:lnTo>
                  <a:lnTo>
                    <a:pt x="959" y="2053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3464443" y="67404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5" y="0"/>
                  </a:moveTo>
                  <a:lnTo>
                    <a:pt x="4318" y="3979"/>
                  </a:lnTo>
                  <a:lnTo>
                    <a:pt x="4334" y="4280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0" y="20518"/>
                  </a:moveTo>
                  <a:lnTo>
                    <a:pt x="0" y="24752"/>
                  </a:lnTo>
                  <a:lnTo>
                    <a:pt x="955" y="2053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3464523" y="674050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1"/>
                  </a:lnTo>
                  <a:lnTo>
                    <a:pt x="4330" y="4277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5" y="20517"/>
                  </a:moveTo>
                  <a:lnTo>
                    <a:pt x="0" y="24728"/>
                  </a:lnTo>
                  <a:lnTo>
                    <a:pt x="950" y="2053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3464590" y="674051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1" y="20516"/>
                  </a:moveTo>
                  <a:lnTo>
                    <a:pt x="0" y="24708"/>
                  </a:lnTo>
                  <a:lnTo>
                    <a:pt x="946" y="2053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3464670" y="674053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6" y="20515"/>
                  </a:moveTo>
                  <a:lnTo>
                    <a:pt x="0" y="24684"/>
                  </a:lnTo>
                  <a:lnTo>
                    <a:pt x="942" y="2053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3464737" y="674054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6"/>
                  </a:lnTo>
                  <a:lnTo>
                    <a:pt x="5200" y="27"/>
                  </a:lnTo>
                  <a:close/>
                </a:path>
                <a:path w="5714" h="24765">
                  <a:moveTo>
                    <a:pt x="862" y="20514"/>
                  </a:moveTo>
                  <a:lnTo>
                    <a:pt x="0" y="24664"/>
                  </a:lnTo>
                  <a:lnTo>
                    <a:pt x="938" y="2053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3464817" y="67405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9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8" y="20503"/>
                  </a:moveTo>
                  <a:lnTo>
                    <a:pt x="0" y="24630"/>
                  </a:lnTo>
                  <a:lnTo>
                    <a:pt x="933" y="2052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3464884" y="67406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40"/>
                  </a:lnTo>
                  <a:lnTo>
                    <a:pt x="4295" y="4300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4" y="20473"/>
                  </a:moveTo>
                  <a:lnTo>
                    <a:pt x="0" y="24582"/>
                  </a:lnTo>
                  <a:lnTo>
                    <a:pt x="929" y="2049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3464967" y="674067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5"/>
                  </a:lnTo>
                  <a:lnTo>
                    <a:pt x="4285" y="4288"/>
                  </a:lnTo>
                  <a:lnTo>
                    <a:pt x="5165" y="52"/>
                  </a:lnTo>
                  <a:close/>
                </a:path>
                <a:path w="5714" h="24765">
                  <a:moveTo>
                    <a:pt x="849" y="20436"/>
                  </a:moveTo>
                  <a:lnTo>
                    <a:pt x="0" y="24522"/>
                  </a:lnTo>
                  <a:lnTo>
                    <a:pt x="924" y="2045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3465047" y="674072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5" y="0"/>
                  </a:moveTo>
                  <a:lnTo>
                    <a:pt x="4309" y="3732"/>
                  </a:lnTo>
                  <a:lnTo>
                    <a:pt x="4275" y="4276"/>
                  </a:lnTo>
                  <a:lnTo>
                    <a:pt x="5153" y="52"/>
                  </a:lnTo>
                  <a:close/>
                </a:path>
                <a:path w="5714" h="24765">
                  <a:moveTo>
                    <a:pt x="844" y="20401"/>
                  </a:moveTo>
                  <a:lnTo>
                    <a:pt x="0" y="24463"/>
                  </a:lnTo>
                  <a:lnTo>
                    <a:pt x="919" y="20418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3465114" y="674077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8"/>
                  </a:lnTo>
                  <a:lnTo>
                    <a:pt x="4267" y="4266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0" y="20371"/>
                  </a:moveTo>
                  <a:lnTo>
                    <a:pt x="0" y="24415"/>
                  </a:lnTo>
                  <a:lnTo>
                    <a:pt x="915" y="2038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3465194" y="674082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3" y="0"/>
                  </a:moveTo>
                  <a:lnTo>
                    <a:pt x="4307" y="3636"/>
                  </a:lnTo>
                  <a:lnTo>
                    <a:pt x="4257" y="4255"/>
                  </a:lnTo>
                  <a:lnTo>
                    <a:pt x="5131" y="52"/>
                  </a:lnTo>
                  <a:close/>
                </a:path>
                <a:path w="5714" h="24765">
                  <a:moveTo>
                    <a:pt x="835" y="20335"/>
                  </a:moveTo>
                  <a:lnTo>
                    <a:pt x="0" y="24356"/>
                  </a:lnTo>
                  <a:lnTo>
                    <a:pt x="911" y="20353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3465261" y="67408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91"/>
                  </a:lnTo>
                  <a:lnTo>
                    <a:pt x="4249" y="4245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1" y="20306"/>
                  </a:moveTo>
                  <a:lnTo>
                    <a:pt x="0" y="24307"/>
                  </a:lnTo>
                  <a:lnTo>
                    <a:pt x="907" y="20323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3465341" y="67409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9"/>
                  </a:lnTo>
                  <a:lnTo>
                    <a:pt x="4240" y="4233"/>
                  </a:lnTo>
                  <a:lnTo>
                    <a:pt x="5109" y="52"/>
                  </a:lnTo>
                  <a:close/>
                </a:path>
                <a:path w="5714" h="24765">
                  <a:moveTo>
                    <a:pt x="827" y="20270"/>
                  </a:moveTo>
                  <a:lnTo>
                    <a:pt x="0" y="24249"/>
                  </a:lnTo>
                  <a:lnTo>
                    <a:pt x="902" y="20287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3465411" y="674096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0" y="0"/>
                  </a:moveTo>
                  <a:lnTo>
                    <a:pt x="4304" y="3493"/>
                  </a:lnTo>
                  <a:lnTo>
                    <a:pt x="4231" y="4223"/>
                  </a:lnTo>
                  <a:lnTo>
                    <a:pt x="5098" y="52"/>
                  </a:lnTo>
                  <a:close/>
                </a:path>
                <a:path w="5714" h="24765">
                  <a:moveTo>
                    <a:pt x="823" y="20239"/>
                  </a:moveTo>
                  <a:lnTo>
                    <a:pt x="0" y="24198"/>
                  </a:lnTo>
                  <a:lnTo>
                    <a:pt x="898" y="2025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3465491" y="674102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18" y="0"/>
                  </a:moveTo>
                  <a:lnTo>
                    <a:pt x="4303" y="3440"/>
                  </a:lnTo>
                  <a:lnTo>
                    <a:pt x="4221" y="4212"/>
                  </a:lnTo>
                  <a:lnTo>
                    <a:pt x="5086" y="52"/>
                  </a:lnTo>
                  <a:close/>
                </a:path>
                <a:path w="5714" h="24765">
                  <a:moveTo>
                    <a:pt x="818" y="20203"/>
                  </a:moveTo>
                  <a:lnTo>
                    <a:pt x="0" y="24140"/>
                  </a:lnTo>
                  <a:lnTo>
                    <a:pt x="893" y="2022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3465558" y="67410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6"/>
                  </a:lnTo>
                  <a:lnTo>
                    <a:pt x="4213" y="4202"/>
                  </a:lnTo>
                  <a:lnTo>
                    <a:pt x="5076" y="52"/>
                  </a:lnTo>
                  <a:close/>
                </a:path>
                <a:path w="5079" h="24129">
                  <a:moveTo>
                    <a:pt x="814" y="20174"/>
                  </a:moveTo>
                  <a:lnTo>
                    <a:pt x="0" y="24091"/>
                  </a:lnTo>
                  <a:lnTo>
                    <a:pt x="889" y="2019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3465638" y="67411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6" y="0"/>
                  </a:moveTo>
                  <a:lnTo>
                    <a:pt x="4301" y="3343"/>
                  </a:lnTo>
                  <a:lnTo>
                    <a:pt x="4204" y="4190"/>
                  </a:lnTo>
                  <a:lnTo>
                    <a:pt x="5064" y="52"/>
                  </a:lnTo>
                  <a:close/>
                </a:path>
                <a:path w="5079" h="24129">
                  <a:moveTo>
                    <a:pt x="809" y="20138"/>
                  </a:moveTo>
                  <a:lnTo>
                    <a:pt x="0" y="24033"/>
                  </a:lnTo>
                  <a:lnTo>
                    <a:pt x="885" y="2015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3465718" y="67411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4" y="0"/>
                  </a:moveTo>
                  <a:lnTo>
                    <a:pt x="4300" y="3291"/>
                  </a:lnTo>
                  <a:lnTo>
                    <a:pt x="4194" y="4179"/>
                  </a:lnTo>
                  <a:lnTo>
                    <a:pt x="5052" y="52"/>
                  </a:lnTo>
                  <a:close/>
                </a:path>
                <a:path w="5079" h="24129">
                  <a:moveTo>
                    <a:pt x="880" y="20118"/>
                  </a:moveTo>
                  <a:lnTo>
                    <a:pt x="0" y="23975"/>
                  </a:lnTo>
                  <a:lnTo>
                    <a:pt x="880" y="20118"/>
                  </a:lnTo>
                  <a:close/>
                </a:path>
                <a:path w="5079" h="24129">
                  <a:moveTo>
                    <a:pt x="805" y="20102"/>
                  </a:moveTo>
                  <a:close/>
                </a:path>
                <a:path w="5079" h="24129">
                  <a:moveTo>
                    <a:pt x="875" y="2011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3465785" y="6741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4" y="0"/>
                  </a:moveTo>
                  <a:lnTo>
                    <a:pt x="4299" y="3246"/>
                  </a:lnTo>
                  <a:lnTo>
                    <a:pt x="4186" y="4169"/>
                  </a:lnTo>
                  <a:lnTo>
                    <a:pt x="5042" y="52"/>
                  </a:lnTo>
                  <a:close/>
                </a:path>
                <a:path w="5079" h="24129">
                  <a:moveTo>
                    <a:pt x="879" y="20074"/>
                  </a:moveTo>
                  <a:lnTo>
                    <a:pt x="0" y="23926"/>
                  </a:lnTo>
                  <a:lnTo>
                    <a:pt x="879" y="20074"/>
                  </a:lnTo>
                  <a:close/>
                </a:path>
                <a:path w="5079" h="24129">
                  <a:moveTo>
                    <a:pt x="809" y="20073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3465865" y="67412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2" y="0"/>
                  </a:moveTo>
                  <a:lnTo>
                    <a:pt x="4298" y="3194"/>
                  </a:lnTo>
                  <a:lnTo>
                    <a:pt x="4176" y="4157"/>
                  </a:lnTo>
                  <a:lnTo>
                    <a:pt x="5030" y="52"/>
                  </a:lnTo>
                  <a:close/>
                </a:path>
                <a:path w="5079" h="24129">
                  <a:moveTo>
                    <a:pt x="893" y="19948"/>
                  </a:moveTo>
                  <a:lnTo>
                    <a:pt x="0" y="23868"/>
                  </a:lnTo>
                  <a:lnTo>
                    <a:pt x="893" y="19948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3465935" y="67413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1" y="0"/>
                  </a:moveTo>
                  <a:lnTo>
                    <a:pt x="4097" y="4106"/>
                  </a:lnTo>
                  <a:lnTo>
                    <a:pt x="5019" y="52"/>
                  </a:lnTo>
                  <a:close/>
                </a:path>
                <a:path w="5079" h="24129">
                  <a:moveTo>
                    <a:pt x="899" y="19869"/>
                  </a:moveTo>
                  <a:lnTo>
                    <a:pt x="0" y="23817"/>
                  </a:lnTo>
                  <a:lnTo>
                    <a:pt x="899" y="1986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3466015" y="6741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9" y="0"/>
                  </a:moveTo>
                  <a:lnTo>
                    <a:pt x="4094" y="4098"/>
                  </a:lnTo>
                  <a:lnTo>
                    <a:pt x="5007" y="52"/>
                  </a:lnTo>
                  <a:close/>
                </a:path>
                <a:path w="5079" h="24129">
                  <a:moveTo>
                    <a:pt x="906" y="19778"/>
                  </a:moveTo>
                  <a:lnTo>
                    <a:pt x="797" y="19923"/>
                  </a:lnTo>
                  <a:lnTo>
                    <a:pt x="0" y="23759"/>
                  </a:lnTo>
                  <a:lnTo>
                    <a:pt x="906" y="19778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3466082" y="67414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9" y="0"/>
                  </a:moveTo>
                  <a:lnTo>
                    <a:pt x="4073" y="4115"/>
                  </a:lnTo>
                  <a:lnTo>
                    <a:pt x="4997" y="52"/>
                  </a:lnTo>
                  <a:close/>
                </a:path>
                <a:path w="5079" h="24129">
                  <a:moveTo>
                    <a:pt x="911" y="19702"/>
                  </a:moveTo>
                  <a:lnTo>
                    <a:pt x="796" y="19878"/>
                  </a:lnTo>
                  <a:lnTo>
                    <a:pt x="0" y="23710"/>
                  </a:lnTo>
                  <a:lnTo>
                    <a:pt x="911" y="19702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3466162" y="67414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055" y="4143"/>
                  </a:lnTo>
                  <a:lnTo>
                    <a:pt x="4985" y="52"/>
                  </a:lnTo>
                  <a:close/>
                </a:path>
                <a:path w="5079" h="24129">
                  <a:moveTo>
                    <a:pt x="918" y="19612"/>
                  </a:moveTo>
                  <a:lnTo>
                    <a:pt x="795" y="19826"/>
                  </a:lnTo>
                  <a:lnTo>
                    <a:pt x="0" y="23652"/>
                  </a:lnTo>
                  <a:lnTo>
                    <a:pt x="918" y="1961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3466229" y="67415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040" y="4166"/>
                  </a:lnTo>
                  <a:lnTo>
                    <a:pt x="4975" y="52"/>
                  </a:lnTo>
                  <a:close/>
                </a:path>
                <a:path w="5079" h="24129">
                  <a:moveTo>
                    <a:pt x="924" y="19536"/>
                  </a:moveTo>
                  <a:lnTo>
                    <a:pt x="0" y="23603"/>
                  </a:lnTo>
                  <a:lnTo>
                    <a:pt x="924" y="1953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3466309" y="67415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022" y="4194"/>
                  </a:lnTo>
                  <a:lnTo>
                    <a:pt x="4962" y="52"/>
                  </a:lnTo>
                  <a:close/>
                </a:path>
                <a:path w="5079" h="24129">
                  <a:moveTo>
                    <a:pt x="931" y="19445"/>
                  </a:moveTo>
                  <a:lnTo>
                    <a:pt x="0" y="23545"/>
                  </a:lnTo>
                  <a:lnTo>
                    <a:pt x="931" y="1944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3466392" y="67416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004" y="4223"/>
                  </a:lnTo>
                  <a:lnTo>
                    <a:pt x="4950" y="52"/>
                  </a:lnTo>
                  <a:close/>
                </a:path>
                <a:path w="5079" h="23495">
                  <a:moveTo>
                    <a:pt x="938" y="19352"/>
                  </a:moveTo>
                  <a:lnTo>
                    <a:pt x="0" y="23485"/>
                  </a:lnTo>
                  <a:lnTo>
                    <a:pt x="938" y="1935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3466459" y="67416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2" y="0"/>
                  </a:moveTo>
                  <a:lnTo>
                    <a:pt x="3989" y="4247"/>
                  </a:lnTo>
                  <a:lnTo>
                    <a:pt x="4940" y="52"/>
                  </a:lnTo>
                  <a:close/>
                </a:path>
                <a:path w="5079" h="23495">
                  <a:moveTo>
                    <a:pt x="943" y="19276"/>
                  </a:moveTo>
                  <a:lnTo>
                    <a:pt x="0" y="23436"/>
                  </a:lnTo>
                  <a:lnTo>
                    <a:pt x="943" y="1927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3466539" y="67417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71" y="4275"/>
                  </a:lnTo>
                  <a:lnTo>
                    <a:pt x="4928" y="52"/>
                  </a:lnTo>
                  <a:close/>
                </a:path>
                <a:path w="5079" h="23495">
                  <a:moveTo>
                    <a:pt x="950" y="19185"/>
                  </a:moveTo>
                  <a:lnTo>
                    <a:pt x="0" y="23377"/>
                  </a:lnTo>
                  <a:lnTo>
                    <a:pt x="950" y="1918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3466606" y="67417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3956" y="4299"/>
                  </a:lnTo>
                  <a:lnTo>
                    <a:pt x="4917" y="52"/>
                  </a:lnTo>
                  <a:close/>
                </a:path>
                <a:path w="5079" h="23495">
                  <a:moveTo>
                    <a:pt x="956" y="19109"/>
                  </a:moveTo>
                  <a:lnTo>
                    <a:pt x="0" y="23329"/>
                  </a:lnTo>
                  <a:lnTo>
                    <a:pt x="956" y="19109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3466686" y="67418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38" y="4327"/>
                  </a:lnTo>
                  <a:lnTo>
                    <a:pt x="4905" y="52"/>
                  </a:lnTo>
                  <a:close/>
                </a:path>
                <a:path w="5079" h="23495">
                  <a:moveTo>
                    <a:pt x="962" y="19019"/>
                  </a:moveTo>
                  <a:lnTo>
                    <a:pt x="0" y="23270"/>
                  </a:lnTo>
                  <a:lnTo>
                    <a:pt x="962" y="1901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3466753" y="67418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3923" y="4351"/>
                  </a:lnTo>
                  <a:lnTo>
                    <a:pt x="4895" y="52"/>
                  </a:lnTo>
                  <a:close/>
                </a:path>
                <a:path w="5079" h="23495">
                  <a:moveTo>
                    <a:pt x="968" y="18943"/>
                  </a:moveTo>
                  <a:lnTo>
                    <a:pt x="0" y="23222"/>
                  </a:lnTo>
                  <a:lnTo>
                    <a:pt x="968" y="1894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3466833" y="67419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05" y="4379"/>
                  </a:lnTo>
                  <a:lnTo>
                    <a:pt x="4883" y="52"/>
                  </a:lnTo>
                  <a:close/>
                </a:path>
                <a:path w="5079" h="23495">
                  <a:moveTo>
                    <a:pt x="975" y="18852"/>
                  </a:moveTo>
                  <a:lnTo>
                    <a:pt x="0" y="23163"/>
                  </a:lnTo>
                  <a:lnTo>
                    <a:pt x="975" y="1885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3466903" y="67419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889" y="4403"/>
                  </a:lnTo>
                  <a:lnTo>
                    <a:pt x="4873" y="52"/>
                  </a:lnTo>
                  <a:close/>
                </a:path>
                <a:path w="5079" h="23495">
                  <a:moveTo>
                    <a:pt x="981" y="18773"/>
                  </a:moveTo>
                  <a:lnTo>
                    <a:pt x="0" y="23112"/>
                  </a:lnTo>
                  <a:lnTo>
                    <a:pt x="981" y="187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3466983" y="67420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871" y="4431"/>
                  </a:lnTo>
                  <a:lnTo>
                    <a:pt x="4860" y="52"/>
                  </a:lnTo>
                  <a:close/>
                </a:path>
                <a:path w="5079" h="23495">
                  <a:moveTo>
                    <a:pt x="987" y="18683"/>
                  </a:moveTo>
                  <a:lnTo>
                    <a:pt x="0" y="23054"/>
                  </a:lnTo>
                  <a:lnTo>
                    <a:pt x="987" y="18683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3467063" y="67420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853" y="4460"/>
                  </a:lnTo>
                  <a:lnTo>
                    <a:pt x="4848" y="52"/>
                  </a:lnTo>
                  <a:close/>
                </a:path>
                <a:path w="5079" h="23495">
                  <a:moveTo>
                    <a:pt x="994" y="18592"/>
                  </a:moveTo>
                  <a:lnTo>
                    <a:pt x="0" y="22996"/>
                  </a:lnTo>
                  <a:lnTo>
                    <a:pt x="994" y="1859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3467130" y="67421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38" y="4483"/>
                  </a:lnTo>
                  <a:lnTo>
                    <a:pt x="4838" y="52"/>
                  </a:lnTo>
                  <a:close/>
                </a:path>
                <a:path w="5079" h="23495">
                  <a:moveTo>
                    <a:pt x="1000" y="18516"/>
                  </a:moveTo>
                  <a:lnTo>
                    <a:pt x="0" y="22947"/>
                  </a:lnTo>
                  <a:lnTo>
                    <a:pt x="1000" y="18516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3467210" y="67421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820" y="4511"/>
                  </a:lnTo>
                  <a:lnTo>
                    <a:pt x="4826" y="52"/>
                  </a:lnTo>
                  <a:close/>
                </a:path>
                <a:path w="5079" h="23495">
                  <a:moveTo>
                    <a:pt x="1006" y="18425"/>
                  </a:moveTo>
                  <a:lnTo>
                    <a:pt x="0" y="22889"/>
                  </a:lnTo>
                  <a:lnTo>
                    <a:pt x="1006" y="1842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3467277" y="67421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8" y="0"/>
                  </a:moveTo>
                  <a:lnTo>
                    <a:pt x="3805" y="4535"/>
                  </a:lnTo>
                  <a:lnTo>
                    <a:pt x="4816" y="52"/>
                  </a:lnTo>
                  <a:close/>
                </a:path>
                <a:path w="5079" h="22859">
                  <a:moveTo>
                    <a:pt x="1012" y="18349"/>
                  </a:moveTo>
                  <a:lnTo>
                    <a:pt x="0" y="22840"/>
                  </a:lnTo>
                  <a:lnTo>
                    <a:pt x="1012" y="1834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3467360" y="67422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5" y="0"/>
                  </a:moveTo>
                  <a:lnTo>
                    <a:pt x="3787" y="4564"/>
                  </a:lnTo>
                  <a:lnTo>
                    <a:pt x="4803" y="52"/>
                  </a:lnTo>
                  <a:close/>
                </a:path>
                <a:path w="5079" h="22859">
                  <a:moveTo>
                    <a:pt x="1028" y="18214"/>
                  </a:moveTo>
                  <a:lnTo>
                    <a:pt x="0" y="22780"/>
                  </a:lnTo>
                  <a:lnTo>
                    <a:pt x="1028" y="1821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3467427" y="67422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5" y="0"/>
                  </a:moveTo>
                  <a:lnTo>
                    <a:pt x="3771" y="4588"/>
                  </a:lnTo>
                  <a:lnTo>
                    <a:pt x="4793" y="52"/>
                  </a:lnTo>
                  <a:close/>
                </a:path>
                <a:path w="5079" h="22859">
                  <a:moveTo>
                    <a:pt x="1042" y="18097"/>
                  </a:moveTo>
                  <a:lnTo>
                    <a:pt x="0" y="22731"/>
                  </a:lnTo>
                  <a:lnTo>
                    <a:pt x="1042" y="18097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3467507" y="67423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754" y="4616"/>
                  </a:lnTo>
                  <a:lnTo>
                    <a:pt x="4781" y="52"/>
                  </a:lnTo>
                  <a:close/>
                </a:path>
                <a:path w="5079" h="22859">
                  <a:moveTo>
                    <a:pt x="1059" y="17957"/>
                  </a:moveTo>
                  <a:lnTo>
                    <a:pt x="0" y="22673"/>
                  </a:lnTo>
                  <a:lnTo>
                    <a:pt x="1059" y="179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3467574" y="6742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738" y="4639"/>
                  </a:lnTo>
                  <a:lnTo>
                    <a:pt x="4771" y="52"/>
                  </a:lnTo>
                  <a:close/>
                </a:path>
                <a:path w="5079" h="22859">
                  <a:moveTo>
                    <a:pt x="1073" y="17840"/>
                  </a:moveTo>
                  <a:lnTo>
                    <a:pt x="0" y="22624"/>
                  </a:lnTo>
                  <a:lnTo>
                    <a:pt x="1073" y="1784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3467654" y="67424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720" y="4668"/>
                  </a:lnTo>
                  <a:lnTo>
                    <a:pt x="4759" y="52"/>
                  </a:lnTo>
                  <a:close/>
                </a:path>
                <a:path w="5079" h="22859">
                  <a:moveTo>
                    <a:pt x="1090" y="17699"/>
                  </a:moveTo>
                  <a:lnTo>
                    <a:pt x="0" y="22566"/>
                  </a:lnTo>
                  <a:lnTo>
                    <a:pt x="1090" y="1769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3467734" y="674249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703" y="4696"/>
                  </a:lnTo>
                  <a:lnTo>
                    <a:pt x="4747" y="52"/>
                  </a:lnTo>
                  <a:close/>
                </a:path>
                <a:path w="5079" h="22859">
                  <a:moveTo>
                    <a:pt x="1107" y="17560"/>
                  </a:moveTo>
                  <a:lnTo>
                    <a:pt x="0" y="22508"/>
                  </a:lnTo>
                  <a:lnTo>
                    <a:pt x="1107" y="175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3467801" y="67425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9" y="0"/>
                  </a:moveTo>
                  <a:lnTo>
                    <a:pt x="3687" y="4719"/>
                  </a:lnTo>
                  <a:lnTo>
                    <a:pt x="4737" y="52"/>
                  </a:lnTo>
                  <a:close/>
                </a:path>
                <a:path w="5079" h="22859">
                  <a:moveTo>
                    <a:pt x="1121" y="17442"/>
                  </a:moveTo>
                  <a:lnTo>
                    <a:pt x="0" y="22459"/>
                  </a:lnTo>
                  <a:lnTo>
                    <a:pt x="1121" y="174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3467884" y="67425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669" y="4749"/>
                  </a:lnTo>
                  <a:lnTo>
                    <a:pt x="4724" y="52"/>
                  </a:lnTo>
                  <a:close/>
                </a:path>
                <a:path w="5079" h="22859">
                  <a:moveTo>
                    <a:pt x="1139" y="17298"/>
                  </a:moveTo>
                  <a:lnTo>
                    <a:pt x="0" y="22398"/>
                  </a:lnTo>
                  <a:lnTo>
                    <a:pt x="1139" y="1729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3467951" y="67426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6" y="0"/>
                  </a:moveTo>
                  <a:lnTo>
                    <a:pt x="3654" y="4772"/>
                  </a:lnTo>
                  <a:lnTo>
                    <a:pt x="4714" y="52"/>
                  </a:lnTo>
                  <a:close/>
                </a:path>
                <a:path w="5079" h="22859">
                  <a:moveTo>
                    <a:pt x="1153" y="17181"/>
                  </a:moveTo>
                  <a:lnTo>
                    <a:pt x="0" y="22350"/>
                  </a:lnTo>
                  <a:lnTo>
                    <a:pt x="1153" y="1718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3468031" y="67426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636" y="4800"/>
                  </a:lnTo>
                  <a:lnTo>
                    <a:pt x="4702" y="52"/>
                  </a:lnTo>
                  <a:close/>
                </a:path>
                <a:path w="5079" h="22859">
                  <a:moveTo>
                    <a:pt x="1170" y="17041"/>
                  </a:moveTo>
                  <a:lnTo>
                    <a:pt x="0" y="22292"/>
                  </a:lnTo>
                  <a:lnTo>
                    <a:pt x="1170" y="1704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3468098" y="67427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4" y="0"/>
                  </a:moveTo>
                  <a:lnTo>
                    <a:pt x="3621" y="4824"/>
                  </a:lnTo>
                  <a:lnTo>
                    <a:pt x="4692" y="52"/>
                  </a:lnTo>
                  <a:close/>
                </a:path>
                <a:path w="5079" h="22859">
                  <a:moveTo>
                    <a:pt x="1184" y="16923"/>
                  </a:moveTo>
                  <a:lnTo>
                    <a:pt x="0" y="22243"/>
                  </a:lnTo>
                  <a:lnTo>
                    <a:pt x="1184" y="1692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3468178" y="67427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603" y="4852"/>
                  </a:lnTo>
                  <a:lnTo>
                    <a:pt x="4680" y="52"/>
                  </a:lnTo>
                  <a:close/>
                </a:path>
                <a:path w="5079" h="22225">
                  <a:moveTo>
                    <a:pt x="1201" y="16783"/>
                  </a:moveTo>
                  <a:lnTo>
                    <a:pt x="0" y="22184"/>
                  </a:lnTo>
                  <a:lnTo>
                    <a:pt x="1201" y="1678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3468258" y="67428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585" y="4880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8" y="16643"/>
                  </a:moveTo>
                  <a:lnTo>
                    <a:pt x="0" y="22126"/>
                  </a:lnTo>
                  <a:lnTo>
                    <a:pt x="1218" y="1664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3468328" y="674288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569" y="4905"/>
                  </a:lnTo>
                  <a:lnTo>
                    <a:pt x="3621" y="5034"/>
                  </a:lnTo>
                  <a:lnTo>
                    <a:pt x="4657" y="52"/>
                  </a:lnTo>
                  <a:close/>
                </a:path>
                <a:path w="5079" h="22225">
                  <a:moveTo>
                    <a:pt x="1233" y="16521"/>
                  </a:moveTo>
                  <a:lnTo>
                    <a:pt x="0" y="22075"/>
                  </a:lnTo>
                  <a:lnTo>
                    <a:pt x="1233" y="1652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3468408" y="67429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7" y="0"/>
                  </a:moveTo>
                  <a:lnTo>
                    <a:pt x="3541" y="4982"/>
                  </a:lnTo>
                  <a:lnTo>
                    <a:pt x="3590" y="5127"/>
                  </a:lnTo>
                  <a:lnTo>
                    <a:pt x="4645" y="52"/>
                  </a:lnTo>
                  <a:close/>
                </a:path>
                <a:path w="5079" h="22225">
                  <a:moveTo>
                    <a:pt x="1250" y="16381"/>
                  </a:moveTo>
                  <a:lnTo>
                    <a:pt x="0" y="22017"/>
                  </a:lnTo>
                  <a:lnTo>
                    <a:pt x="1250" y="1638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3468484" y="67429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7" y="0"/>
                  </a:moveTo>
                  <a:lnTo>
                    <a:pt x="3505" y="5059"/>
                  </a:lnTo>
                  <a:lnTo>
                    <a:pt x="3554" y="5205"/>
                  </a:lnTo>
                  <a:lnTo>
                    <a:pt x="4625" y="52"/>
                  </a:lnTo>
                  <a:close/>
                </a:path>
                <a:path w="5079" h="22225">
                  <a:moveTo>
                    <a:pt x="1255" y="16264"/>
                  </a:moveTo>
                  <a:lnTo>
                    <a:pt x="0" y="21923"/>
                  </a:lnTo>
                  <a:lnTo>
                    <a:pt x="1255" y="1626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3468576" y="674303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462" y="5152"/>
                  </a:lnTo>
                  <a:lnTo>
                    <a:pt x="3511" y="5298"/>
                  </a:lnTo>
                  <a:lnTo>
                    <a:pt x="4602" y="52"/>
                  </a:lnTo>
                  <a:close/>
                </a:path>
                <a:path w="5079" h="22225">
                  <a:moveTo>
                    <a:pt x="1260" y="16124"/>
                  </a:moveTo>
                  <a:lnTo>
                    <a:pt x="0" y="21809"/>
                  </a:lnTo>
                  <a:lnTo>
                    <a:pt x="1260" y="1612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3468652" y="67430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4" y="0"/>
                  </a:moveTo>
                  <a:lnTo>
                    <a:pt x="3426" y="5231"/>
                  </a:lnTo>
                  <a:lnTo>
                    <a:pt x="3475" y="5376"/>
                  </a:lnTo>
                  <a:lnTo>
                    <a:pt x="4582" y="52"/>
                  </a:lnTo>
                  <a:close/>
                </a:path>
                <a:path w="5079" h="22225">
                  <a:moveTo>
                    <a:pt x="1265" y="16007"/>
                  </a:moveTo>
                  <a:lnTo>
                    <a:pt x="0" y="21714"/>
                  </a:lnTo>
                  <a:lnTo>
                    <a:pt x="1265" y="1600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3468744" y="67431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1" y="0"/>
                  </a:moveTo>
                  <a:lnTo>
                    <a:pt x="3384" y="5323"/>
                  </a:lnTo>
                  <a:lnTo>
                    <a:pt x="3432" y="5469"/>
                  </a:lnTo>
                  <a:lnTo>
                    <a:pt x="4558" y="52"/>
                  </a:lnTo>
                  <a:close/>
                </a:path>
                <a:path w="5079" h="22225">
                  <a:moveTo>
                    <a:pt x="1271" y="15867"/>
                  </a:moveTo>
                  <a:lnTo>
                    <a:pt x="0" y="21602"/>
                  </a:lnTo>
                  <a:lnTo>
                    <a:pt x="1271" y="1586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3468820" y="67431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1" y="0"/>
                  </a:moveTo>
                  <a:lnTo>
                    <a:pt x="3348" y="5401"/>
                  </a:lnTo>
                  <a:lnTo>
                    <a:pt x="3396" y="5547"/>
                  </a:lnTo>
                  <a:lnTo>
                    <a:pt x="4539" y="52"/>
                  </a:lnTo>
                  <a:close/>
                </a:path>
                <a:path w="5079" h="21590">
                  <a:moveTo>
                    <a:pt x="1275" y="15750"/>
                  </a:moveTo>
                  <a:lnTo>
                    <a:pt x="0" y="21507"/>
                  </a:lnTo>
                  <a:lnTo>
                    <a:pt x="1275" y="1575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3468915" y="674323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6" y="0"/>
                  </a:moveTo>
                  <a:lnTo>
                    <a:pt x="3303" y="5498"/>
                  </a:lnTo>
                  <a:lnTo>
                    <a:pt x="3352" y="5643"/>
                  </a:lnTo>
                  <a:lnTo>
                    <a:pt x="4514" y="52"/>
                  </a:lnTo>
                  <a:close/>
                </a:path>
                <a:path w="5079" h="21590">
                  <a:moveTo>
                    <a:pt x="1281" y="15605"/>
                  </a:moveTo>
                  <a:lnTo>
                    <a:pt x="0" y="21390"/>
                  </a:lnTo>
                  <a:lnTo>
                    <a:pt x="1281" y="1560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3469006" y="674328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3" y="0"/>
                  </a:moveTo>
                  <a:lnTo>
                    <a:pt x="3261" y="5591"/>
                  </a:lnTo>
                  <a:lnTo>
                    <a:pt x="3309" y="5736"/>
                  </a:lnTo>
                  <a:lnTo>
                    <a:pt x="4491" y="52"/>
                  </a:lnTo>
                  <a:close/>
                </a:path>
                <a:path w="5079" h="21590">
                  <a:moveTo>
                    <a:pt x="1287" y="15465"/>
                  </a:moveTo>
                  <a:lnTo>
                    <a:pt x="0" y="21276"/>
                  </a:lnTo>
                  <a:lnTo>
                    <a:pt x="1287" y="1546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3469083" y="67433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03" y="0"/>
                  </a:moveTo>
                  <a:lnTo>
                    <a:pt x="3225" y="5668"/>
                  </a:lnTo>
                  <a:lnTo>
                    <a:pt x="3273" y="5814"/>
                  </a:lnTo>
                  <a:lnTo>
                    <a:pt x="4471" y="52"/>
                  </a:lnTo>
                  <a:close/>
                </a:path>
                <a:path w="5079" h="21590">
                  <a:moveTo>
                    <a:pt x="1291" y="15348"/>
                  </a:moveTo>
                  <a:lnTo>
                    <a:pt x="0" y="21182"/>
                  </a:lnTo>
                  <a:lnTo>
                    <a:pt x="1291" y="1534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3469174" y="67433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0" y="0"/>
                  </a:moveTo>
                  <a:lnTo>
                    <a:pt x="3182" y="5762"/>
                  </a:lnTo>
                  <a:lnTo>
                    <a:pt x="3230" y="5907"/>
                  </a:lnTo>
                  <a:lnTo>
                    <a:pt x="4448" y="52"/>
                  </a:lnTo>
                  <a:close/>
                </a:path>
                <a:path w="4445" h="21590">
                  <a:moveTo>
                    <a:pt x="1297" y="15208"/>
                  </a:moveTo>
                  <a:lnTo>
                    <a:pt x="0" y="21069"/>
                  </a:lnTo>
                  <a:lnTo>
                    <a:pt x="1297" y="1520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3469251" y="674342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146" y="5840"/>
                  </a:lnTo>
                  <a:lnTo>
                    <a:pt x="3176" y="6075"/>
                  </a:lnTo>
                  <a:lnTo>
                    <a:pt x="4428" y="52"/>
                  </a:lnTo>
                  <a:close/>
                </a:path>
                <a:path w="4445" h="21590">
                  <a:moveTo>
                    <a:pt x="1302" y="15090"/>
                  </a:moveTo>
                  <a:lnTo>
                    <a:pt x="0" y="20974"/>
                  </a:lnTo>
                  <a:lnTo>
                    <a:pt x="1302" y="1509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3469342" y="67434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7" y="0"/>
                  </a:moveTo>
                  <a:lnTo>
                    <a:pt x="3085" y="6022"/>
                  </a:lnTo>
                  <a:lnTo>
                    <a:pt x="3109" y="6283"/>
                  </a:lnTo>
                  <a:lnTo>
                    <a:pt x="4399" y="80"/>
                  </a:lnTo>
                  <a:close/>
                </a:path>
                <a:path w="4445" h="20954">
                  <a:moveTo>
                    <a:pt x="1307" y="14951"/>
                  </a:moveTo>
                  <a:lnTo>
                    <a:pt x="0" y="20861"/>
                  </a:lnTo>
                  <a:lnTo>
                    <a:pt x="1307" y="1495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3469422" y="674354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2" y="0"/>
                  </a:moveTo>
                  <a:lnTo>
                    <a:pt x="3026" y="6184"/>
                  </a:lnTo>
                  <a:lnTo>
                    <a:pt x="3071" y="6664"/>
                  </a:lnTo>
                  <a:lnTo>
                    <a:pt x="4414" y="208"/>
                  </a:lnTo>
                  <a:lnTo>
                    <a:pt x="4312" y="0"/>
                  </a:lnTo>
                  <a:close/>
                </a:path>
                <a:path w="4445" h="20954">
                  <a:moveTo>
                    <a:pt x="1422" y="14598"/>
                  </a:moveTo>
                  <a:lnTo>
                    <a:pt x="1284" y="14834"/>
                  </a:lnTo>
                  <a:lnTo>
                    <a:pt x="0" y="20742"/>
                  </a:lnTo>
                  <a:lnTo>
                    <a:pt x="168" y="20631"/>
                  </a:lnTo>
                  <a:lnTo>
                    <a:pt x="1422" y="1459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3469590" y="67437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45" y="0"/>
                  </a:moveTo>
                  <a:lnTo>
                    <a:pt x="2903" y="6456"/>
                  </a:lnTo>
                  <a:lnTo>
                    <a:pt x="2928" y="6717"/>
                  </a:lnTo>
                  <a:lnTo>
                    <a:pt x="4177" y="706"/>
                  </a:lnTo>
                  <a:lnTo>
                    <a:pt x="4245" y="0"/>
                  </a:lnTo>
                  <a:close/>
                </a:path>
                <a:path w="4445" h="20954">
                  <a:moveTo>
                    <a:pt x="1376" y="14180"/>
                  </a:moveTo>
                  <a:lnTo>
                    <a:pt x="1254" y="14389"/>
                  </a:lnTo>
                  <a:lnTo>
                    <a:pt x="0" y="20422"/>
                  </a:lnTo>
                  <a:lnTo>
                    <a:pt x="1376" y="141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3469682" y="674386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9" y="0"/>
                  </a:moveTo>
                  <a:lnTo>
                    <a:pt x="2836" y="6603"/>
                  </a:lnTo>
                  <a:lnTo>
                    <a:pt x="2868" y="7149"/>
                  </a:lnTo>
                  <a:lnTo>
                    <a:pt x="4231" y="593"/>
                  </a:lnTo>
                  <a:lnTo>
                    <a:pt x="4209" y="0"/>
                  </a:lnTo>
                  <a:close/>
                </a:path>
                <a:path w="4445" h="20320">
                  <a:moveTo>
                    <a:pt x="1509" y="13684"/>
                  </a:moveTo>
                  <a:lnTo>
                    <a:pt x="1285" y="14068"/>
                  </a:lnTo>
                  <a:lnTo>
                    <a:pt x="0" y="20249"/>
                  </a:lnTo>
                  <a:lnTo>
                    <a:pt x="168" y="20138"/>
                  </a:lnTo>
                  <a:lnTo>
                    <a:pt x="1509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3469850" y="67440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43" y="0"/>
                  </a:moveTo>
                  <a:lnTo>
                    <a:pt x="2700" y="6941"/>
                  </a:lnTo>
                  <a:lnTo>
                    <a:pt x="2719" y="7545"/>
                  </a:lnTo>
                  <a:lnTo>
                    <a:pt x="4208" y="384"/>
                  </a:lnTo>
                  <a:lnTo>
                    <a:pt x="4143" y="0"/>
                  </a:lnTo>
                  <a:close/>
                </a:path>
                <a:path w="4445" h="20320">
                  <a:moveTo>
                    <a:pt x="1566" y="13091"/>
                  </a:moveTo>
                  <a:lnTo>
                    <a:pt x="1341" y="13475"/>
                  </a:lnTo>
                  <a:lnTo>
                    <a:pt x="0" y="19929"/>
                  </a:lnTo>
                  <a:lnTo>
                    <a:pt x="168" y="19818"/>
                  </a:lnTo>
                  <a:lnTo>
                    <a:pt x="1566" y="13091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3470021" y="674428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75" y="0"/>
                  </a:moveTo>
                  <a:lnTo>
                    <a:pt x="2548" y="7343"/>
                  </a:lnTo>
                  <a:lnTo>
                    <a:pt x="2559" y="7671"/>
                  </a:lnTo>
                  <a:lnTo>
                    <a:pt x="4118" y="172"/>
                  </a:lnTo>
                  <a:lnTo>
                    <a:pt x="4075" y="0"/>
                  </a:lnTo>
                  <a:close/>
                </a:path>
                <a:path w="4445" h="19684">
                  <a:moveTo>
                    <a:pt x="1530" y="12621"/>
                  </a:moveTo>
                  <a:lnTo>
                    <a:pt x="1399" y="12872"/>
                  </a:lnTo>
                  <a:lnTo>
                    <a:pt x="0" y="19604"/>
                  </a:lnTo>
                  <a:lnTo>
                    <a:pt x="1530" y="1262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3470112" y="674440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9" y="0"/>
                  </a:moveTo>
                  <a:lnTo>
                    <a:pt x="2467" y="7558"/>
                  </a:lnTo>
                  <a:lnTo>
                    <a:pt x="2478" y="7887"/>
                  </a:lnTo>
                  <a:lnTo>
                    <a:pt x="4094" y="113"/>
                  </a:lnTo>
                  <a:close/>
                </a:path>
                <a:path w="4445" h="19684">
                  <a:moveTo>
                    <a:pt x="1661" y="11816"/>
                  </a:moveTo>
                  <a:lnTo>
                    <a:pt x="1439" y="12506"/>
                  </a:lnTo>
                  <a:lnTo>
                    <a:pt x="0" y="19430"/>
                  </a:lnTo>
                  <a:lnTo>
                    <a:pt x="1661" y="118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3470189" y="67444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7" y="10564"/>
                  </a:moveTo>
                  <a:lnTo>
                    <a:pt x="1549" y="11832"/>
                  </a:lnTo>
                  <a:lnTo>
                    <a:pt x="0" y="19284"/>
                  </a:lnTo>
                  <a:lnTo>
                    <a:pt x="168" y="19173"/>
                  </a:lnTo>
                  <a:lnTo>
                    <a:pt x="1957" y="10564"/>
                  </a:lnTo>
                  <a:close/>
                </a:path>
                <a:path w="4445" h="19684">
                  <a:moveTo>
                    <a:pt x="4009" y="0"/>
                  </a:moveTo>
                  <a:lnTo>
                    <a:pt x="2400" y="7739"/>
                  </a:lnTo>
                  <a:lnTo>
                    <a:pt x="2419" y="8342"/>
                  </a:lnTo>
                  <a:lnTo>
                    <a:pt x="4110" y="208"/>
                  </a:lnTo>
                  <a:lnTo>
                    <a:pt x="400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3470357" y="67447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11" y="9666"/>
                  </a:moveTo>
                  <a:lnTo>
                    <a:pt x="1789" y="10356"/>
                  </a:lnTo>
                  <a:lnTo>
                    <a:pt x="0" y="18964"/>
                  </a:lnTo>
                  <a:lnTo>
                    <a:pt x="2011" y="9666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251" y="8133"/>
                  </a:lnTo>
                  <a:lnTo>
                    <a:pt x="2241" y="8563"/>
                  </a:lnTo>
                  <a:lnTo>
                    <a:pt x="3998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3470448" y="674482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06" y="0"/>
                  </a:moveTo>
                  <a:lnTo>
                    <a:pt x="2149" y="8451"/>
                  </a:lnTo>
                  <a:lnTo>
                    <a:pt x="2061" y="9115"/>
                  </a:lnTo>
                  <a:lnTo>
                    <a:pt x="1920" y="9551"/>
                  </a:lnTo>
                  <a:lnTo>
                    <a:pt x="0" y="18790"/>
                  </a:lnTo>
                  <a:lnTo>
                    <a:pt x="281" y="18515"/>
                  </a:lnTo>
                  <a:lnTo>
                    <a:pt x="4063" y="322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3470733" y="674514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80" y="0"/>
                  </a:moveTo>
                  <a:lnTo>
                    <a:pt x="0" y="18185"/>
                  </a:lnTo>
                  <a:lnTo>
                    <a:pt x="3836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3470819" y="674524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40" y="0"/>
                  </a:moveTo>
                  <a:lnTo>
                    <a:pt x="0" y="17991"/>
                  </a:lnTo>
                  <a:lnTo>
                    <a:pt x="3795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3470923" y="6745354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92" y="0"/>
                  </a:moveTo>
                  <a:lnTo>
                    <a:pt x="0" y="17761"/>
                  </a:lnTo>
                  <a:lnTo>
                    <a:pt x="486" y="17208"/>
                  </a:lnTo>
                  <a:lnTo>
                    <a:pt x="3952" y="534"/>
                  </a:lnTo>
                  <a:lnTo>
                    <a:pt x="369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3471405" y="6745896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508" y="4813"/>
                  </a:moveTo>
                  <a:lnTo>
                    <a:pt x="3556" y="279"/>
                  </a:lnTo>
                  <a:lnTo>
                    <a:pt x="3505" y="139"/>
                  </a:lnTo>
                  <a:lnTo>
                    <a:pt x="3467" y="0"/>
                  </a:lnTo>
                  <a:lnTo>
                    <a:pt x="0" y="16675"/>
                  </a:lnTo>
                  <a:lnTo>
                    <a:pt x="101" y="16548"/>
                  </a:lnTo>
                  <a:lnTo>
                    <a:pt x="2273" y="14097"/>
                  </a:lnTo>
                  <a:lnTo>
                    <a:pt x="3314" y="11887"/>
                  </a:lnTo>
                  <a:lnTo>
                    <a:pt x="3937" y="9131"/>
                  </a:lnTo>
                  <a:lnTo>
                    <a:pt x="4318" y="7505"/>
                  </a:lnTo>
                  <a:lnTo>
                    <a:pt x="4432" y="6426"/>
                  </a:lnTo>
                  <a:lnTo>
                    <a:pt x="4508" y="4813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3456545" y="6739724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801" y="215"/>
                  </a:moveTo>
                  <a:lnTo>
                    <a:pt x="0" y="16408"/>
                  </a:lnTo>
                  <a:lnTo>
                    <a:pt x="839" y="20104"/>
                  </a:lnTo>
                  <a:lnTo>
                    <a:pt x="1931" y="22351"/>
                  </a:lnTo>
                  <a:lnTo>
                    <a:pt x="5169" y="25260"/>
                  </a:lnTo>
                  <a:lnTo>
                    <a:pt x="7011" y="26034"/>
                  </a:lnTo>
                  <a:lnTo>
                    <a:pt x="9475" y="26022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24" y="24790"/>
                  </a:lnTo>
                  <a:lnTo>
                    <a:pt x="5804" y="24142"/>
                  </a:lnTo>
                  <a:lnTo>
                    <a:pt x="2998" y="21640"/>
                  </a:lnTo>
                  <a:lnTo>
                    <a:pt x="2007" y="19646"/>
                  </a:lnTo>
                  <a:lnTo>
                    <a:pt x="1258" y="16408"/>
                  </a:lnTo>
                  <a:lnTo>
                    <a:pt x="1133" y="15430"/>
                  </a:lnTo>
                  <a:lnTo>
                    <a:pt x="1171" y="12699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034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432" y="9601"/>
                  </a:lnTo>
                  <a:lnTo>
                    <a:pt x="18543" y="13106"/>
                  </a:lnTo>
                  <a:lnTo>
                    <a:pt x="18425" y="14109"/>
                  </a:lnTo>
                  <a:lnTo>
                    <a:pt x="8954" y="24803"/>
                  </a:lnTo>
                  <a:lnTo>
                    <a:pt x="13682" y="24790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90" y="14681"/>
                  </a:lnTo>
                  <a:lnTo>
                    <a:pt x="19685" y="14109"/>
                  </a:lnTo>
                  <a:lnTo>
                    <a:pt x="19796" y="13233"/>
                  </a:lnTo>
                  <a:lnTo>
                    <a:pt x="19673" y="9423"/>
                  </a:lnTo>
                  <a:lnTo>
                    <a:pt x="18961" y="6032"/>
                  </a:lnTo>
                  <a:lnTo>
                    <a:pt x="17704" y="3416"/>
                  </a:lnTo>
                  <a:lnTo>
                    <a:pt x="15456" y="1676"/>
                  </a:lnTo>
                  <a:close/>
                </a:path>
                <a:path w="20320" h="26034">
                  <a:moveTo>
                    <a:pt x="8674" y="4406"/>
                  </a:moveTo>
                  <a:lnTo>
                    <a:pt x="3054" y="15112"/>
                  </a:lnTo>
                  <a:lnTo>
                    <a:pt x="3338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61" y="20662"/>
                  </a:lnTo>
                  <a:lnTo>
                    <a:pt x="9017" y="20662"/>
                  </a:lnTo>
                  <a:lnTo>
                    <a:pt x="8763" y="20637"/>
                  </a:lnTo>
                  <a:lnTo>
                    <a:pt x="4253" y="12699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034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30" y="13385"/>
                  </a:lnTo>
                  <a:lnTo>
                    <a:pt x="15273" y="14300"/>
                  </a:lnTo>
                  <a:lnTo>
                    <a:pt x="14440" y="16967"/>
                  </a:lnTo>
                  <a:lnTo>
                    <a:pt x="13666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61" y="20662"/>
                  </a:lnTo>
                  <a:lnTo>
                    <a:pt x="14682" y="19037"/>
                  </a:lnTo>
                  <a:lnTo>
                    <a:pt x="15571" y="17525"/>
                  </a:lnTo>
                  <a:lnTo>
                    <a:pt x="16448" y="14719"/>
                  </a:lnTo>
                  <a:lnTo>
                    <a:pt x="16701" y="13385"/>
                  </a:lnTo>
                  <a:lnTo>
                    <a:pt x="16577" y="10413"/>
                  </a:lnTo>
                  <a:lnTo>
                    <a:pt x="16485" y="9423"/>
                  </a:lnTo>
                  <a:lnTo>
                    <a:pt x="15964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034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034">
                  <a:moveTo>
                    <a:pt x="10656" y="4140"/>
                  </a:moveTo>
                  <a:lnTo>
                    <a:pt x="9774" y="4152"/>
                  </a:lnTo>
                  <a:lnTo>
                    <a:pt x="9297" y="4203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25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75" y="4152"/>
                  </a:lnTo>
                  <a:lnTo>
                    <a:pt x="10656" y="4140"/>
                  </a:lnTo>
                  <a:close/>
                </a:path>
                <a:path w="20320" h="26034">
                  <a:moveTo>
                    <a:pt x="10954" y="5396"/>
                  </a:moveTo>
                  <a:close/>
                </a:path>
                <a:path w="20320" h="26034">
                  <a:moveTo>
                    <a:pt x="10897" y="5384"/>
                  </a:moveTo>
                  <a:lnTo>
                    <a:pt x="9970" y="5384"/>
                  </a:lnTo>
                  <a:lnTo>
                    <a:pt x="10954" y="5396"/>
                  </a:lnTo>
                  <a:close/>
                </a:path>
                <a:path w="20320" h="26034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034">
                  <a:moveTo>
                    <a:pt x="12383" y="0"/>
                  </a:moveTo>
                  <a:lnTo>
                    <a:pt x="10008" y="0"/>
                  </a:lnTo>
                  <a:lnTo>
                    <a:pt x="9398" y="76"/>
                  </a:lnTo>
                  <a:lnTo>
                    <a:pt x="8828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3456347" y="6770038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2" y="0"/>
                  </a:moveTo>
                  <a:lnTo>
                    <a:pt x="1366" y="306"/>
                  </a:lnTo>
                  <a:lnTo>
                    <a:pt x="49" y="5005"/>
                  </a:lnTo>
                  <a:lnTo>
                    <a:pt x="0" y="9426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3456346" y="676991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5" y="0"/>
                  </a:moveTo>
                  <a:lnTo>
                    <a:pt x="1952" y="130"/>
                  </a:lnTo>
                  <a:lnTo>
                    <a:pt x="0" y="9527"/>
                  </a:lnTo>
                  <a:lnTo>
                    <a:pt x="34" y="10449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3456383" y="676986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71" y="0"/>
                  </a:moveTo>
                  <a:lnTo>
                    <a:pt x="0" y="10554"/>
                  </a:lnTo>
                  <a:lnTo>
                    <a:pt x="12" y="10875"/>
                  </a:lnTo>
                  <a:lnTo>
                    <a:pt x="227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3456394" y="676977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1" y="0"/>
                  </a:moveTo>
                  <a:lnTo>
                    <a:pt x="2247" y="89"/>
                  </a:lnTo>
                  <a:lnTo>
                    <a:pt x="0" y="10904"/>
                  </a:lnTo>
                  <a:lnTo>
                    <a:pt x="29" y="11492"/>
                  </a:lnTo>
                  <a:lnTo>
                    <a:pt x="242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3456424" y="676973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2" y="0"/>
                  </a:moveTo>
                  <a:lnTo>
                    <a:pt x="0" y="11564"/>
                  </a:lnTo>
                  <a:lnTo>
                    <a:pt x="16" y="11874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3456440" y="6769642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9" y="0"/>
                  </a:moveTo>
                  <a:lnTo>
                    <a:pt x="2465" y="89"/>
                  </a:lnTo>
                  <a:lnTo>
                    <a:pt x="0" y="11955"/>
                  </a:lnTo>
                  <a:lnTo>
                    <a:pt x="30" y="12537"/>
                  </a:lnTo>
                  <a:lnTo>
                    <a:pt x="263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3456470" y="676960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9" y="0"/>
                  </a:moveTo>
                  <a:lnTo>
                    <a:pt x="0" y="12565"/>
                  </a:lnTo>
                  <a:lnTo>
                    <a:pt x="15" y="12868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3456486" y="676955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1" y="0"/>
                  </a:moveTo>
                  <a:lnTo>
                    <a:pt x="0" y="12912"/>
                  </a:lnTo>
                  <a:lnTo>
                    <a:pt x="15" y="13215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3456501" y="67694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0" y="0"/>
                  </a:moveTo>
                  <a:lnTo>
                    <a:pt x="2745" y="89"/>
                  </a:lnTo>
                  <a:lnTo>
                    <a:pt x="0" y="13306"/>
                  </a:lnTo>
                  <a:lnTo>
                    <a:pt x="33" y="13868"/>
                  </a:lnTo>
                  <a:lnTo>
                    <a:pt x="292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3456534" y="676942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6" y="0"/>
                  </a:moveTo>
                  <a:lnTo>
                    <a:pt x="0" y="13897"/>
                  </a:lnTo>
                  <a:lnTo>
                    <a:pt x="22" y="14167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3456557" y="676933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8" y="0"/>
                  </a:moveTo>
                  <a:lnTo>
                    <a:pt x="2943" y="89"/>
                  </a:lnTo>
                  <a:lnTo>
                    <a:pt x="0" y="14257"/>
                  </a:lnTo>
                  <a:lnTo>
                    <a:pt x="43" y="14773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3456599" y="676925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8" y="0"/>
                  </a:moveTo>
                  <a:lnTo>
                    <a:pt x="3064" y="89"/>
                  </a:lnTo>
                  <a:lnTo>
                    <a:pt x="0" y="14836"/>
                  </a:lnTo>
                  <a:lnTo>
                    <a:pt x="58" y="15279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3456664" y="676916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3" y="0"/>
                  </a:moveTo>
                  <a:lnTo>
                    <a:pt x="3178" y="89"/>
                  </a:lnTo>
                  <a:lnTo>
                    <a:pt x="0" y="15388"/>
                  </a:lnTo>
                  <a:lnTo>
                    <a:pt x="99" y="15632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3456760" y="676912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62"/>
                  </a:lnTo>
                  <a:lnTo>
                    <a:pt x="52" y="15789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3456812" y="676903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9"/>
                  </a:lnTo>
                  <a:lnTo>
                    <a:pt x="99" y="16123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3456919" y="676893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8" y="0"/>
                  </a:moveTo>
                  <a:lnTo>
                    <a:pt x="3353" y="89"/>
                  </a:lnTo>
                  <a:lnTo>
                    <a:pt x="0" y="16232"/>
                  </a:lnTo>
                  <a:lnTo>
                    <a:pt x="99" y="16475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3457003" y="67688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60"/>
                  </a:lnTo>
                  <a:lnTo>
                    <a:pt x="63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3457118" y="67687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70" y="0"/>
                  </a:moveTo>
                  <a:lnTo>
                    <a:pt x="3492" y="88"/>
                  </a:lnTo>
                  <a:lnTo>
                    <a:pt x="0" y="16903"/>
                  </a:lnTo>
                  <a:lnTo>
                    <a:pt x="50" y="17030"/>
                  </a:lnTo>
                  <a:lnTo>
                    <a:pt x="101" y="17157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3457217" y="676868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4" y="0"/>
                  </a:moveTo>
                  <a:lnTo>
                    <a:pt x="3559" y="89"/>
                  </a:lnTo>
                  <a:lnTo>
                    <a:pt x="0" y="17221"/>
                  </a:lnTo>
                  <a:lnTo>
                    <a:pt x="99" y="17464"/>
                  </a:lnTo>
                  <a:lnTo>
                    <a:pt x="3734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3457321" y="676855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97" y="38"/>
                  </a:moveTo>
                  <a:lnTo>
                    <a:pt x="3632" y="127"/>
                  </a:lnTo>
                  <a:lnTo>
                    <a:pt x="0" y="17614"/>
                  </a:lnTo>
                  <a:lnTo>
                    <a:pt x="88" y="17856"/>
                  </a:lnTo>
                  <a:lnTo>
                    <a:pt x="3797" y="38"/>
                  </a:lnTo>
                  <a:close/>
                </a:path>
                <a:path w="4445" h="18415">
                  <a:moveTo>
                    <a:pt x="3886" y="0"/>
                  </a:moveTo>
                  <a:lnTo>
                    <a:pt x="88" y="17856"/>
                  </a:lnTo>
                  <a:lnTo>
                    <a:pt x="139" y="17983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3457472" y="676850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3" y="0"/>
                  </a:moveTo>
                  <a:lnTo>
                    <a:pt x="0" y="18021"/>
                  </a:lnTo>
                  <a:lnTo>
                    <a:pt x="52" y="18148"/>
                  </a:lnTo>
                  <a:lnTo>
                    <a:pt x="382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3457524" y="676837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25" y="0"/>
                  </a:moveTo>
                  <a:lnTo>
                    <a:pt x="3848" y="88"/>
                  </a:lnTo>
                  <a:lnTo>
                    <a:pt x="0" y="18288"/>
                  </a:lnTo>
                  <a:lnTo>
                    <a:pt x="50" y="18415"/>
                  </a:lnTo>
                  <a:lnTo>
                    <a:pt x="139" y="18656"/>
                  </a:lnTo>
                  <a:lnTo>
                    <a:pt x="1879" y="10312"/>
                  </a:lnTo>
                  <a:lnTo>
                    <a:pt x="2514" y="6553"/>
                  </a:lnTo>
                  <a:lnTo>
                    <a:pt x="2743" y="6146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3457674" y="676828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9" y="0"/>
                  </a:moveTo>
                  <a:lnTo>
                    <a:pt x="3874" y="89"/>
                  </a:lnTo>
                  <a:lnTo>
                    <a:pt x="2593" y="6254"/>
                  </a:lnTo>
                  <a:lnTo>
                    <a:pt x="2835" y="5831"/>
                  </a:lnTo>
                  <a:lnTo>
                    <a:pt x="4049" y="0"/>
                  </a:lnTo>
                  <a:close/>
                </a:path>
                <a:path w="4445" h="19050">
                  <a:moveTo>
                    <a:pt x="1759" y="10267"/>
                  </a:moveTo>
                  <a:lnTo>
                    <a:pt x="0" y="18736"/>
                  </a:lnTo>
                  <a:lnTo>
                    <a:pt x="99" y="18979"/>
                  </a:lnTo>
                  <a:lnTo>
                    <a:pt x="1387" y="12791"/>
                  </a:lnTo>
                  <a:lnTo>
                    <a:pt x="1759" y="102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3457779" y="67682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736" y="5868"/>
                  </a:lnTo>
                  <a:lnTo>
                    <a:pt x="2860" y="5652"/>
                  </a:lnTo>
                  <a:lnTo>
                    <a:pt x="4034" y="0"/>
                  </a:lnTo>
                  <a:close/>
                </a:path>
                <a:path w="4445" h="19684">
                  <a:moveTo>
                    <a:pt x="1285" y="12850"/>
                  </a:moveTo>
                  <a:lnTo>
                    <a:pt x="0" y="19039"/>
                  </a:lnTo>
                  <a:lnTo>
                    <a:pt x="52" y="19167"/>
                  </a:lnTo>
                  <a:lnTo>
                    <a:pt x="1330" y="13014"/>
                  </a:lnTo>
                  <a:lnTo>
                    <a:pt x="1285" y="1285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3457823" y="676819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5" y="0"/>
                  </a:moveTo>
                  <a:lnTo>
                    <a:pt x="2796" y="5727"/>
                  </a:lnTo>
                  <a:lnTo>
                    <a:pt x="2920" y="5511"/>
                  </a:lnTo>
                  <a:lnTo>
                    <a:pt x="4065" y="0"/>
                  </a:lnTo>
                  <a:close/>
                </a:path>
                <a:path w="4445" h="19684">
                  <a:moveTo>
                    <a:pt x="1279" y="13028"/>
                  </a:moveTo>
                  <a:lnTo>
                    <a:pt x="0" y="19187"/>
                  </a:lnTo>
                  <a:lnTo>
                    <a:pt x="52" y="19314"/>
                  </a:lnTo>
                  <a:lnTo>
                    <a:pt x="1324" y="13192"/>
                  </a:lnTo>
                  <a:lnTo>
                    <a:pt x="1279" y="1302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3457875" y="676814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868" y="5559"/>
                  </a:lnTo>
                  <a:lnTo>
                    <a:pt x="2991" y="5343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272" y="13241"/>
                  </a:moveTo>
                  <a:lnTo>
                    <a:pt x="0" y="19363"/>
                  </a:lnTo>
                  <a:lnTo>
                    <a:pt x="52" y="19491"/>
                  </a:lnTo>
                  <a:lnTo>
                    <a:pt x="1316" y="13405"/>
                  </a:lnTo>
                  <a:lnTo>
                    <a:pt x="1272" y="1324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3457929" y="67680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9" y="0"/>
                  </a:moveTo>
                  <a:lnTo>
                    <a:pt x="2941" y="5386"/>
                  </a:lnTo>
                  <a:lnTo>
                    <a:pt x="3066" y="5168"/>
                  </a:lnTo>
                  <a:lnTo>
                    <a:pt x="4139" y="0"/>
                  </a:lnTo>
                  <a:close/>
                </a:path>
                <a:path w="4445" h="19684">
                  <a:moveTo>
                    <a:pt x="1264" y="13459"/>
                  </a:moveTo>
                  <a:lnTo>
                    <a:pt x="0" y="19544"/>
                  </a:lnTo>
                  <a:lnTo>
                    <a:pt x="53" y="19676"/>
                  </a:lnTo>
                  <a:lnTo>
                    <a:pt x="1309" y="13626"/>
                  </a:lnTo>
                  <a:lnTo>
                    <a:pt x="1264" y="1345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3457981" y="676805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6" y="0"/>
                  </a:moveTo>
                  <a:lnTo>
                    <a:pt x="3013" y="5217"/>
                  </a:lnTo>
                  <a:lnTo>
                    <a:pt x="3137" y="5001"/>
                  </a:lnTo>
                  <a:lnTo>
                    <a:pt x="4176" y="0"/>
                  </a:lnTo>
                  <a:close/>
                </a:path>
                <a:path w="4445" h="20320">
                  <a:moveTo>
                    <a:pt x="1256" y="13672"/>
                  </a:moveTo>
                  <a:lnTo>
                    <a:pt x="0" y="19721"/>
                  </a:lnTo>
                  <a:lnTo>
                    <a:pt x="52" y="19848"/>
                  </a:lnTo>
                  <a:lnTo>
                    <a:pt x="1301" y="13836"/>
                  </a:lnTo>
                  <a:lnTo>
                    <a:pt x="1256" y="1367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3458034" y="67680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2" y="0"/>
                  </a:moveTo>
                  <a:lnTo>
                    <a:pt x="3084" y="5050"/>
                  </a:lnTo>
                  <a:lnTo>
                    <a:pt x="3208" y="4834"/>
                  </a:lnTo>
                  <a:lnTo>
                    <a:pt x="4212" y="0"/>
                  </a:lnTo>
                  <a:close/>
                </a:path>
                <a:path w="4445" h="20320">
                  <a:moveTo>
                    <a:pt x="1249" y="13883"/>
                  </a:moveTo>
                  <a:lnTo>
                    <a:pt x="0" y="19896"/>
                  </a:lnTo>
                  <a:lnTo>
                    <a:pt x="52" y="20024"/>
                  </a:lnTo>
                  <a:lnTo>
                    <a:pt x="1294" y="14047"/>
                  </a:lnTo>
                  <a:lnTo>
                    <a:pt x="1249" y="1388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3458078" y="67679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4" y="4909"/>
                  </a:lnTo>
                  <a:lnTo>
                    <a:pt x="3268" y="4692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43" y="14061"/>
                  </a:moveTo>
                  <a:lnTo>
                    <a:pt x="0" y="20044"/>
                  </a:lnTo>
                  <a:lnTo>
                    <a:pt x="52" y="20172"/>
                  </a:lnTo>
                  <a:lnTo>
                    <a:pt x="1287" y="14225"/>
                  </a:lnTo>
                  <a:lnTo>
                    <a:pt x="1243" y="1406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3458130" y="676791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0" y="0"/>
                  </a:moveTo>
                  <a:lnTo>
                    <a:pt x="3216" y="4740"/>
                  </a:lnTo>
                  <a:lnTo>
                    <a:pt x="3339" y="4524"/>
                  </a:lnTo>
                  <a:lnTo>
                    <a:pt x="4280" y="0"/>
                  </a:lnTo>
                  <a:close/>
                </a:path>
                <a:path w="4445" h="20954">
                  <a:moveTo>
                    <a:pt x="1235" y="14274"/>
                  </a:moveTo>
                  <a:lnTo>
                    <a:pt x="0" y="20220"/>
                  </a:lnTo>
                  <a:lnTo>
                    <a:pt x="52" y="20348"/>
                  </a:lnTo>
                  <a:lnTo>
                    <a:pt x="1280" y="14438"/>
                  </a:lnTo>
                  <a:lnTo>
                    <a:pt x="1235" y="1427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3458184" y="67678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90" y="4566"/>
                  </a:lnTo>
                  <a:lnTo>
                    <a:pt x="3414" y="4350"/>
                  </a:lnTo>
                  <a:lnTo>
                    <a:pt x="4317" y="0"/>
                  </a:lnTo>
                  <a:close/>
                </a:path>
                <a:path w="4445" h="20954">
                  <a:moveTo>
                    <a:pt x="1227" y="14493"/>
                  </a:moveTo>
                  <a:lnTo>
                    <a:pt x="0" y="20403"/>
                  </a:lnTo>
                  <a:lnTo>
                    <a:pt x="52" y="20530"/>
                  </a:lnTo>
                  <a:lnTo>
                    <a:pt x="1272" y="14657"/>
                  </a:lnTo>
                  <a:lnTo>
                    <a:pt x="1227" y="1449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3458236" y="676776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2" y="0"/>
                  </a:moveTo>
                  <a:lnTo>
                    <a:pt x="4265" y="95"/>
                  </a:lnTo>
                  <a:lnTo>
                    <a:pt x="3361" y="4446"/>
                  </a:lnTo>
                  <a:lnTo>
                    <a:pt x="3605" y="4021"/>
                  </a:lnTo>
                  <a:lnTo>
                    <a:pt x="4442" y="0"/>
                  </a:lnTo>
                  <a:close/>
                </a:path>
                <a:path w="4445" h="20954">
                  <a:moveTo>
                    <a:pt x="1220" y="14752"/>
                  </a:moveTo>
                  <a:lnTo>
                    <a:pt x="0" y="20626"/>
                  </a:lnTo>
                  <a:lnTo>
                    <a:pt x="98" y="20868"/>
                  </a:lnTo>
                  <a:lnTo>
                    <a:pt x="1306" y="15067"/>
                  </a:lnTo>
                  <a:lnTo>
                    <a:pt x="1220" y="1475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3458332" y="67676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9" y="0"/>
                  </a:moveTo>
                  <a:lnTo>
                    <a:pt x="4332" y="95"/>
                  </a:lnTo>
                  <a:lnTo>
                    <a:pt x="3493" y="4137"/>
                  </a:lnTo>
                  <a:lnTo>
                    <a:pt x="3725" y="3731"/>
                  </a:lnTo>
                  <a:lnTo>
                    <a:pt x="4509" y="0"/>
                  </a:lnTo>
                  <a:close/>
                </a:path>
                <a:path w="5079" h="21590">
                  <a:moveTo>
                    <a:pt x="1206" y="15143"/>
                  </a:moveTo>
                  <a:lnTo>
                    <a:pt x="0" y="20950"/>
                  </a:lnTo>
                  <a:lnTo>
                    <a:pt x="98" y="21191"/>
                  </a:lnTo>
                  <a:lnTo>
                    <a:pt x="1292" y="15457"/>
                  </a:lnTo>
                  <a:lnTo>
                    <a:pt x="1206" y="15143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3458438" y="676762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6" y="0"/>
                  </a:moveTo>
                  <a:lnTo>
                    <a:pt x="3631" y="3782"/>
                  </a:lnTo>
                  <a:lnTo>
                    <a:pt x="4496" y="0"/>
                  </a:lnTo>
                  <a:close/>
                </a:path>
                <a:path w="5079" h="21590">
                  <a:moveTo>
                    <a:pt x="1191" y="15526"/>
                  </a:moveTo>
                  <a:lnTo>
                    <a:pt x="0" y="21260"/>
                  </a:lnTo>
                  <a:lnTo>
                    <a:pt x="52" y="21388"/>
                  </a:lnTo>
                  <a:lnTo>
                    <a:pt x="1236" y="15690"/>
                  </a:lnTo>
                  <a:lnTo>
                    <a:pt x="1191" y="15526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3458482" y="676758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6" y="0"/>
                  </a:moveTo>
                  <a:lnTo>
                    <a:pt x="3653" y="3822"/>
                  </a:lnTo>
                  <a:lnTo>
                    <a:pt x="4526" y="0"/>
                  </a:lnTo>
                  <a:close/>
                </a:path>
                <a:path w="5079" h="21590">
                  <a:moveTo>
                    <a:pt x="1184" y="15705"/>
                  </a:moveTo>
                  <a:lnTo>
                    <a:pt x="0" y="21408"/>
                  </a:lnTo>
                  <a:lnTo>
                    <a:pt x="52" y="21536"/>
                  </a:lnTo>
                  <a:lnTo>
                    <a:pt x="1229" y="15869"/>
                  </a:lnTo>
                  <a:lnTo>
                    <a:pt x="1184" y="1570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3458535" y="67675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3" y="0"/>
                  </a:moveTo>
                  <a:lnTo>
                    <a:pt x="3680" y="3870"/>
                  </a:lnTo>
                  <a:lnTo>
                    <a:pt x="4563" y="0"/>
                  </a:lnTo>
                  <a:close/>
                </a:path>
                <a:path w="5079" h="22225">
                  <a:moveTo>
                    <a:pt x="1177" y="15916"/>
                  </a:moveTo>
                  <a:lnTo>
                    <a:pt x="0" y="21583"/>
                  </a:lnTo>
                  <a:lnTo>
                    <a:pt x="52" y="21711"/>
                  </a:lnTo>
                  <a:lnTo>
                    <a:pt x="1222" y="16080"/>
                  </a:lnTo>
                  <a:lnTo>
                    <a:pt x="1177" y="1591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3458587" y="676749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706" y="3918"/>
                  </a:lnTo>
                  <a:lnTo>
                    <a:pt x="4600" y="0"/>
                  </a:lnTo>
                  <a:close/>
                </a:path>
                <a:path w="5079" h="22225">
                  <a:moveTo>
                    <a:pt x="1169" y="16129"/>
                  </a:moveTo>
                  <a:lnTo>
                    <a:pt x="0" y="21760"/>
                  </a:lnTo>
                  <a:lnTo>
                    <a:pt x="1215" y="16297"/>
                  </a:lnTo>
                  <a:lnTo>
                    <a:pt x="1169" y="1612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3458652" y="67674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3" y="0"/>
                  </a:moveTo>
                  <a:lnTo>
                    <a:pt x="3720" y="3966"/>
                  </a:lnTo>
                  <a:lnTo>
                    <a:pt x="4623" y="0"/>
                  </a:lnTo>
                  <a:close/>
                </a:path>
                <a:path w="5079" h="22225">
                  <a:moveTo>
                    <a:pt x="1149" y="16340"/>
                  </a:moveTo>
                  <a:lnTo>
                    <a:pt x="0" y="21874"/>
                  </a:lnTo>
                  <a:lnTo>
                    <a:pt x="1194" y="16504"/>
                  </a:lnTo>
                  <a:lnTo>
                    <a:pt x="1149" y="1634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3458714" y="676740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9" y="0"/>
                  </a:moveTo>
                  <a:lnTo>
                    <a:pt x="3727" y="4008"/>
                  </a:lnTo>
                  <a:lnTo>
                    <a:pt x="4639" y="0"/>
                  </a:lnTo>
                  <a:close/>
                </a:path>
                <a:path w="5079" h="22225">
                  <a:moveTo>
                    <a:pt x="1126" y="16525"/>
                  </a:moveTo>
                  <a:lnTo>
                    <a:pt x="0" y="21949"/>
                  </a:lnTo>
                  <a:lnTo>
                    <a:pt x="1171" y="16689"/>
                  </a:lnTo>
                  <a:lnTo>
                    <a:pt x="1126" y="1652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3458785" y="67673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7" y="0"/>
                  </a:moveTo>
                  <a:lnTo>
                    <a:pt x="3735" y="4057"/>
                  </a:lnTo>
                  <a:lnTo>
                    <a:pt x="4657" y="0"/>
                  </a:lnTo>
                  <a:close/>
                </a:path>
                <a:path w="5079" h="22225">
                  <a:moveTo>
                    <a:pt x="1100" y="16738"/>
                  </a:moveTo>
                  <a:lnTo>
                    <a:pt x="0" y="22036"/>
                  </a:lnTo>
                  <a:lnTo>
                    <a:pt x="1146" y="16906"/>
                  </a:lnTo>
                  <a:lnTo>
                    <a:pt x="1100" y="1673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3458855" y="67673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5" y="0"/>
                  </a:moveTo>
                  <a:lnTo>
                    <a:pt x="3743" y="4105"/>
                  </a:lnTo>
                  <a:lnTo>
                    <a:pt x="4675" y="0"/>
                  </a:lnTo>
                  <a:close/>
                </a:path>
                <a:path w="5079" h="22225">
                  <a:moveTo>
                    <a:pt x="1074" y="16950"/>
                  </a:moveTo>
                  <a:lnTo>
                    <a:pt x="0" y="22122"/>
                  </a:lnTo>
                  <a:lnTo>
                    <a:pt x="1119" y="17114"/>
                  </a:lnTo>
                  <a:lnTo>
                    <a:pt x="1074" y="1695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3458926" y="67672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3" y="0"/>
                  </a:moveTo>
                  <a:lnTo>
                    <a:pt x="3751" y="4153"/>
                  </a:lnTo>
                  <a:lnTo>
                    <a:pt x="4693" y="0"/>
                  </a:lnTo>
                  <a:close/>
                </a:path>
                <a:path w="5079" h="22859">
                  <a:moveTo>
                    <a:pt x="1048" y="17162"/>
                  </a:moveTo>
                  <a:lnTo>
                    <a:pt x="0" y="22209"/>
                  </a:lnTo>
                  <a:lnTo>
                    <a:pt x="1108" y="17253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3458986" y="676721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8" y="4193"/>
                  </a:lnTo>
                  <a:lnTo>
                    <a:pt x="4708" y="0"/>
                  </a:lnTo>
                  <a:close/>
                </a:path>
                <a:path w="5079" h="22859">
                  <a:moveTo>
                    <a:pt x="1038" y="17283"/>
                  </a:moveTo>
                  <a:lnTo>
                    <a:pt x="0" y="22281"/>
                  </a:lnTo>
                  <a:lnTo>
                    <a:pt x="1104" y="1734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3459059" y="67671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66" y="4228"/>
                  </a:lnTo>
                  <a:lnTo>
                    <a:pt x="4723" y="0"/>
                  </a:lnTo>
                  <a:close/>
                </a:path>
                <a:path w="5079" h="22859">
                  <a:moveTo>
                    <a:pt x="1033" y="17382"/>
                  </a:moveTo>
                  <a:lnTo>
                    <a:pt x="0" y="22356"/>
                  </a:lnTo>
                  <a:lnTo>
                    <a:pt x="1099" y="1744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3459130" y="67671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774" y="4228"/>
                  </a:lnTo>
                  <a:lnTo>
                    <a:pt x="4731" y="1"/>
                  </a:lnTo>
                  <a:close/>
                </a:path>
                <a:path w="5079" h="22859">
                  <a:moveTo>
                    <a:pt x="1028" y="17443"/>
                  </a:moveTo>
                  <a:lnTo>
                    <a:pt x="0" y="22394"/>
                  </a:lnTo>
                  <a:lnTo>
                    <a:pt x="1096" y="175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3459201" y="67671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0" y="0"/>
                  </a:moveTo>
                  <a:lnTo>
                    <a:pt x="3771" y="4279"/>
                  </a:lnTo>
                  <a:lnTo>
                    <a:pt x="3924" y="4288"/>
                  </a:lnTo>
                  <a:lnTo>
                    <a:pt x="4816" y="2"/>
                  </a:lnTo>
                  <a:lnTo>
                    <a:pt x="4660" y="0"/>
                  </a:lnTo>
                  <a:close/>
                </a:path>
                <a:path w="5079" h="22859">
                  <a:moveTo>
                    <a:pt x="1023" y="17504"/>
                  </a:moveTo>
                  <a:lnTo>
                    <a:pt x="0" y="22431"/>
                  </a:lnTo>
                  <a:lnTo>
                    <a:pt x="133" y="22503"/>
                  </a:lnTo>
                  <a:lnTo>
                    <a:pt x="1149" y="1762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3459331" y="676718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84" y="4285"/>
                  </a:lnTo>
                  <a:lnTo>
                    <a:pt x="3937" y="4294"/>
                  </a:lnTo>
                  <a:lnTo>
                    <a:pt x="4831" y="2"/>
                  </a:lnTo>
                  <a:lnTo>
                    <a:pt x="4674" y="0"/>
                  </a:lnTo>
                  <a:close/>
                </a:path>
                <a:path w="5079" h="22859">
                  <a:moveTo>
                    <a:pt x="1014" y="17615"/>
                  </a:moveTo>
                  <a:lnTo>
                    <a:pt x="0" y="22499"/>
                  </a:lnTo>
                  <a:lnTo>
                    <a:pt x="133" y="22571"/>
                  </a:lnTo>
                  <a:lnTo>
                    <a:pt x="1140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3459467" y="676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19"/>
                  </a:moveTo>
                  <a:lnTo>
                    <a:pt x="1003" y="17741"/>
                  </a:lnTo>
                  <a:lnTo>
                    <a:pt x="0" y="22580"/>
                  </a:lnTo>
                  <a:lnTo>
                    <a:pt x="127" y="22644"/>
                  </a:lnTo>
                  <a:lnTo>
                    <a:pt x="1193" y="17919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3459677" y="67671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2" y="0"/>
                  </a:moveTo>
                  <a:lnTo>
                    <a:pt x="3835" y="4219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0" y="17910"/>
                  </a:moveTo>
                  <a:lnTo>
                    <a:pt x="0" y="22679"/>
                  </a:lnTo>
                  <a:lnTo>
                    <a:pt x="1058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3459748" y="67671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3" y="4217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6" y="17970"/>
                  </a:moveTo>
                  <a:lnTo>
                    <a:pt x="0" y="22716"/>
                  </a:lnTo>
                  <a:lnTo>
                    <a:pt x="1052" y="1803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3459821" y="676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1" y="4216"/>
                  </a:lnTo>
                  <a:lnTo>
                    <a:pt x="4806" y="1"/>
                  </a:lnTo>
                  <a:close/>
                </a:path>
                <a:path w="5079" h="22859">
                  <a:moveTo>
                    <a:pt x="981" y="18033"/>
                  </a:moveTo>
                  <a:lnTo>
                    <a:pt x="0" y="22754"/>
                  </a:lnTo>
                  <a:lnTo>
                    <a:pt x="1047" y="1809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3459880" y="67671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858" y="4215"/>
                  </a:lnTo>
                  <a:lnTo>
                    <a:pt x="4812" y="1"/>
                  </a:lnTo>
                  <a:close/>
                </a:path>
                <a:path w="5079" h="22859">
                  <a:moveTo>
                    <a:pt x="976" y="18083"/>
                  </a:moveTo>
                  <a:lnTo>
                    <a:pt x="0" y="22785"/>
                  </a:lnTo>
                  <a:lnTo>
                    <a:pt x="1044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3459951" y="67671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6" y="4214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2" y="18144"/>
                  </a:moveTo>
                  <a:lnTo>
                    <a:pt x="0" y="22822"/>
                  </a:lnTo>
                  <a:lnTo>
                    <a:pt x="1038" y="1820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3460022" y="67671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2" y="4316"/>
                  </a:lnTo>
                  <a:lnTo>
                    <a:pt x="4006" y="4325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7" y="18204"/>
                  </a:moveTo>
                  <a:lnTo>
                    <a:pt x="0" y="22859"/>
                  </a:lnTo>
                  <a:lnTo>
                    <a:pt x="133" y="22931"/>
                  </a:lnTo>
                  <a:lnTo>
                    <a:pt x="1093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3460155" y="67672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89" y="4210"/>
                  </a:lnTo>
                  <a:lnTo>
                    <a:pt x="4842" y="1"/>
                  </a:lnTo>
                  <a:close/>
                </a:path>
                <a:path w="5079" h="23495">
                  <a:moveTo>
                    <a:pt x="958" y="18317"/>
                  </a:moveTo>
                  <a:lnTo>
                    <a:pt x="0" y="22928"/>
                  </a:lnTo>
                  <a:lnTo>
                    <a:pt x="1024" y="183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3460226" y="67672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7" y="4209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3" y="18378"/>
                  </a:moveTo>
                  <a:lnTo>
                    <a:pt x="0" y="22966"/>
                  </a:lnTo>
                  <a:lnTo>
                    <a:pt x="1020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3460297" y="6767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4" y="4208"/>
                  </a:lnTo>
                  <a:lnTo>
                    <a:pt x="4857" y="1"/>
                  </a:lnTo>
                  <a:close/>
                </a:path>
                <a:path w="5079" h="23495">
                  <a:moveTo>
                    <a:pt x="948" y="18438"/>
                  </a:moveTo>
                  <a:lnTo>
                    <a:pt x="0" y="23002"/>
                  </a:lnTo>
                  <a:lnTo>
                    <a:pt x="1014" y="1850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3460368" y="67672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6" y="0"/>
                  </a:moveTo>
                  <a:lnTo>
                    <a:pt x="3912" y="4206"/>
                  </a:lnTo>
                  <a:lnTo>
                    <a:pt x="3965" y="4336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3" y="18499"/>
                  </a:moveTo>
                  <a:lnTo>
                    <a:pt x="0" y="23039"/>
                  </a:lnTo>
                  <a:lnTo>
                    <a:pt x="1011" y="1856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3460427" y="6767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19" y="4205"/>
                  </a:lnTo>
                  <a:lnTo>
                    <a:pt x="3970" y="4339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39" y="18549"/>
                  </a:moveTo>
                  <a:lnTo>
                    <a:pt x="0" y="23070"/>
                  </a:lnTo>
                  <a:lnTo>
                    <a:pt x="1005" y="1861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3460500" y="67672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8"/>
                  </a:lnTo>
                  <a:lnTo>
                    <a:pt x="4053" y="4346"/>
                  </a:lnTo>
                  <a:lnTo>
                    <a:pt x="4957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4" y="18612"/>
                  </a:moveTo>
                  <a:lnTo>
                    <a:pt x="0" y="23109"/>
                  </a:lnTo>
                  <a:lnTo>
                    <a:pt x="133" y="23181"/>
                  </a:lnTo>
                  <a:lnTo>
                    <a:pt x="1060" y="1872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3460642" y="67672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43" y="4201"/>
                  </a:lnTo>
                  <a:lnTo>
                    <a:pt x="3992" y="4348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4" y="18733"/>
                  </a:moveTo>
                  <a:lnTo>
                    <a:pt x="0" y="23183"/>
                  </a:lnTo>
                  <a:lnTo>
                    <a:pt x="990" y="18794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3460713" y="67672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3951" y="4200"/>
                  </a:lnTo>
                  <a:lnTo>
                    <a:pt x="3999" y="4352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19" y="18793"/>
                  </a:moveTo>
                  <a:lnTo>
                    <a:pt x="0" y="23220"/>
                  </a:lnTo>
                  <a:lnTo>
                    <a:pt x="985" y="1885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3460772" y="6767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3958" y="4199"/>
                  </a:lnTo>
                  <a:lnTo>
                    <a:pt x="4005" y="4354"/>
                  </a:lnTo>
                  <a:lnTo>
                    <a:pt x="4909" y="1"/>
                  </a:lnTo>
                  <a:close/>
                </a:path>
                <a:path w="5079" h="23495">
                  <a:moveTo>
                    <a:pt x="915" y="18844"/>
                  </a:moveTo>
                  <a:lnTo>
                    <a:pt x="0" y="23251"/>
                  </a:lnTo>
                  <a:lnTo>
                    <a:pt x="983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3460846" y="6767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6" y="4198"/>
                  </a:lnTo>
                  <a:lnTo>
                    <a:pt x="4012" y="4358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0" y="18906"/>
                  </a:moveTo>
                  <a:lnTo>
                    <a:pt x="0" y="23289"/>
                  </a:lnTo>
                  <a:lnTo>
                    <a:pt x="976" y="1896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3460917" y="6767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4" y="4197"/>
                  </a:lnTo>
                  <a:lnTo>
                    <a:pt x="4019" y="4361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5" y="18966"/>
                  </a:moveTo>
                  <a:lnTo>
                    <a:pt x="0" y="23326"/>
                  </a:lnTo>
                  <a:lnTo>
                    <a:pt x="973" y="1903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3460987" y="6767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2" y="4195"/>
                  </a:lnTo>
                  <a:lnTo>
                    <a:pt x="4026" y="4364"/>
                  </a:lnTo>
                  <a:lnTo>
                    <a:pt x="4932" y="1"/>
                  </a:lnTo>
                  <a:close/>
                </a:path>
                <a:path w="5079" h="23495">
                  <a:moveTo>
                    <a:pt x="900" y="19027"/>
                  </a:moveTo>
                  <a:lnTo>
                    <a:pt x="0" y="23363"/>
                  </a:lnTo>
                  <a:lnTo>
                    <a:pt x="966" y="19089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3461047" y="67672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989" y="4194"/>
                  </a:lnTo>
                  <a:lnTo>
                    <a:pt x="4032" y="4367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6" y="19078"/>
                  </a:moveTo>
                  <a:lnTo>
                    <a:pt x="0" y="23394"/>
                  </a:lnTo>
                  <a:lnTo>
                    <a:pt x="962" y="1913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3461118" y="67672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996" y="4193"/>
                  </a:lnTo>
                  <a:lnTo>
                    <a:pt x="4039" y="4370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1" y="19138"/>
                  </a:moveTo>
                  <a:lnTo>
                    <a:pt x="0" y="23431"/>
                  </a:lnTo>
                  <a:lnTo>
                    <a:pt x="959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3461191" y="67672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5" y="4192"/>
                  </a:lnTo>
                  <a:lnTo>
                    <a:pt x="4046" y="4373"/>
                  </a:lnTo>
                  <a:lnTo>
                    <a:pt x="4954" y="1"/>
                  </a:lnTo>
                  <a:close/>
                </a:path>
                <a:path w="5079" h="24129">
                  <a:moveTo>
                    <a:pt x="886" y="19201"/>
                  </a:moveTo>
                  <a:lnTo>
                    <a:pt x="0" y="23469"/>
                  </a:lnTo>
                  <a:lnTo>
                    <a:pt x="952" y="1926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3461262" y="67672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3" y="0"/>
                  </a:moveTo>
                  <a:lnTo>
                    <a:pt x="3975" y="4372"/>
                  </a:lnTo>
                  <a:lnTo>
                    <a:pt x="4129" y="4381"/>
                  </a:lnTo>
                  <a:lnTo>
                    <a:pt x="5027" y="66"/>
                  </a:lnTo>
                  <a:lnTo>
                    <a:pt x="4883" y="0"/>
                  </a:lnTo>
                  <a:close/>
                </a:path>
                <a:path w="5079" h="24129">
                  <a:moveTo>
                    <a:pt x="881" y="19261"/>
                  </a:moveTo>
                  <a:lnTo>
                    <a:pt x="0" y="23506"/>
                  </a:lnTo>
                  <a:lnTo>
                    <a:pt x="133" y="23578"/>
                  </a:lnTo>
                  <a:lnTo>
                    <a:pt x="1007" y="1937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3461392" y="6767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8" y="4318"/>
                  </a:lnTo>
                  <a:lnTo>
                    <a:pt x="4142" y="4325"/>
                  </a:lnTo>
                  <a:lnTo>
                    <a:pt x="5028" y="67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3" y="19313"/>
                  </a:moveTo>
                  <a:lnTo>
                    <a:pt x="0" y="23515"/>
                  </a:lnTo>
                  <a:lnTo>
                    <a:pt x="133" y="23587"/>
                  </a:lnTo>
                  <a:lnTo>
                    <a:pt x="998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3461537" y="67673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3" y="4060"/>
                  </a:lnTo>
                  <a:lnTo>
                    <a:pt x="4081" y="4259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3" y="19370"/>
                  </a:moveTo>
                  <a:lnTo>
                    <a:pt x="0" y="23524"/>
                  </a:lnTo>
                  <a:lnTo>
                    <a:pt x="929" y="1943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3461588" y="67673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51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3461738" y="67674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6" y="3964"/>
                  </a:lnTo>
                  <a:lnTo>
                    <a:pt x="4102" y="4172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9" y="19449"/>
                  </a:moveTo>
                  <a:lnTo>
                    <a:pt x="0" y="23537"/>
                  </a:lnTo>
                  <a:lnTo>
                    <a:pt x="915" y="195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3461809" y="67674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4" y="3931"/>
                  </a:lnTo>
                  <a:lnTo>
                    <a:pt x="4109" y="4141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4" y="19477"/>
                  </a:moveTo>
                  <a:lnTo>
                    <a:pt x="0" y="23541"/>
                  </a:lnTo>
                  <a:lnTo>
                    <a:pt x="910" y="1953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3461871" y="67675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81" y="3901"/>
                  </a:lnTo>
                  <a:lnTo>
                    <a:pt x="4116" y="4114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5"/>
                  </a:lnTo>
                  <a:lnTo>
                    <a:pt x="907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3461931" y="67675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45"/>
                  </a:lnTo>
                  <a:lnTo>
                    <a:pt x="152" y="23622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3462083" y="676761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105" y="3800"/>
                  </a:lnTo>
                  <a:lnTo>
                    <a:pt x="4138" y="4021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25" y="19585"/>
                  </a:moveTo>
                  <a:lnTo>
                    <a:pt x="0" y="23558"/>
                  </a:lnTo>
                  <a:lnTo>
                    <a:pt x="891" y="1964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3462154" y="67676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67" y="3988"/>
                  </a:lnTo>
                  <a:lnTo>
                    <a:pt x="4221" y="3993"/>
                  </a:lnTo>
                  <a:lnTo>
                    <a:pt x="5038" y="67"/>
                  </a:lnTo>
                  <a:lnTo>
                    <a:pt x="4895" y="0"/>
                  </a:lnTo>
                  <a:close/>
                </a:path>
                <a:path w="5079" h="24129">
                  <a:moveTo>
                    <a:pt x="820" y="19613"/>
                  </a:moveTo>
                  <a:lnTo>
                    <a:pt x="0" y="23563"/>
                  </a:lnTo>
                  <a:lnTo>
                    <a:pt x="133" y="23635"/>
                  </a:lnTo>
                  <a:lnTo>
                    <a:pt x="946" y="1973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3462287" y="67677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28" y="3703"/>
                  </a:lnTo>
                  <a:lnTo>
                    <a:pt x="4159" y="3933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11" y="19665"/>
                  </a:moveTo>
                  <a:lnTo>
                    <a:pt x="0" y="23571"/>
                  </a:lnTo>
                  <a:lnTo>
                    <a:pt x="877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3462358" y="67677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88" y="3899"/>
                  </a:lnTo>
                  <a:lnTo>
                    <a:pt x="4242" y="3905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06" y="19693"/>
                  </a:moveTo>
                  <a:lnTo>
                    <a:pt x="0" y="23576"/>
                  </a:lnTo>
                  <a:lnTo>
                    <a:pt x="133" y="23648"/>
                  </a:lnTo>
                  <a:lnTo>
                    <a:pt x="933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3462488" y="67678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50" y="3607"/>
                  </a:lnTo>
                  <a:lnTo>
                    <a:pt x="4179" y="3845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798" y="19741"/>
                  </a:moveTo>
                  <a:lnTo>
                    <a:pt x="0" y="23584"/>
                  </a:lnTo>
                  <a:lnTo>
                    <a:pt x="869" y="197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3462561" y="67678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8" y="3572"/>
                  </a:lnTo>
                  <a:lnTo>
                    <a:pt x="4188" y="3813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8" y="19744"/>
                  </a:moveTo>
                  <a:lnTo>
                    <a:pt x="0" y="23588"/>
                  </a:lnTo>
                  <a:lnTo>
                    <a:pt x="871" y="197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3462632" y="67678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66" y="3538"/>
                  </a:lnTo>
                  <a:lnTo>
                    <a:pt x="4194" y="3782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6"/>
                  </a:moveTo>
                  <a:lnTo>
                    <a:pt x="0" y="23593"/>
                  </a:lnTo>
                  <a:lnTo>
                    <a:pt x="870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3462703" y="67679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74" y="3505"/>
                  </a:lnTo>
                  <a:lnTo>
                    <a:pt x="4202" y="3752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9"/>
                  </a:moveTo>
                  <a:lnTo>
                    <a:pt x="0" y="23597"/>
                  </a:lnTo>
                  <a:lnTo>
                    <a:pt x="870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3462763" y="67679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81" y="3476"/>
                  </a:lnTo>
                  <a:lnTo>
                    <a:pt x="4208" y="3726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799" y="19751"/>
                  </a:moveTo>
                  <a:lnTo>
                    <a:pt x="0" y="23601"/>
                  </a:lnTo>
                  <a:lnTo>
                    <a:pt x="871" y="1978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3462834" y="67679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89" y="3443"/>
                  </a:lnTo>
                  <a:lnTo>
                    <a:pt x="4215" y="3695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4"/>
                  </a:moveTo>
                  <a:lnTo>
                    <a:pt x="0" y="23606"/>
                  </a:lnTo>
                  <a:lnTo>
                    <a:pt x="871" y="1979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3462907" y="67680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97" y="3408"/>
                  </a:lnTo>
                  <a:lnTo>
                    <a:pt x="4223" y="3663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0" y="19757"/>
                  </a:moveTo>
                  <a:lnTo>
                    <a:pt x="0" y="23610"/>
                  </a:lnTo>
                  <a:lnTo>
                    <a:pt x="873" y="19794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3462978" y="67680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52" y="3629"/>
                  </a:lnTo>
                  <a:lnTo>
                    <a:pt x="4306" y="3635"/>
                  </a:lnTo>
                  <a:lnTo>
                    <a:pt x="5049" y="67"/>
                  </a:lnTo>
                  <a:lnTo>
                    <a:pt x="4906" y="0"/>
                  </a:lnTo>
                  <a:close/>
                </a:path>
                <a:path w="5079" h="24129">
                  <a:moveTo>
                    <a:pt x="801" y="19759"/>
                  </a:moveTo>
                  <a:lnTo>
                    <a:pt x="0" y="23615"/>
                  </a:lnTo>
                  <a:lnTo>
                    <a:pt x="133" y="23687"/>
                  </a:lnTo>
                  <a:lnTo>
                    <a:pt x="936" y="19828"/>
                  </a:lnTo>
                  <a:lnTo>
                    <a:pt x="801" y="1975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3463108" y="67680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220" y="3312"/>
                  </a:lnTo>
                  <a:lnTo>
                    <a:pt x="4244" y="3575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1" y="19764"/>
                  </a:moveTo>
                  <a:lnTo>
                    <a:pt x="0" y="23623"/>
                  </a:lnTo>
                  <a:lnTo>
                    <a:pt x="874" y="19802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3463179" y="67681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27" y="3278"/>
                  </a:lnTo>
                  <a:lnTo>
                    <a:pt x="4251" y="3545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02" y="19767"/>
                  </a:moveTo>
                  <a:lnTo>
                    <a:pt x="0" y="23627"/>
                  </a:lnTo>
                  <a:lnTo>
                    <a:pt x="873" y="19803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3463252" y="67681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36" y="3243"/>
                  </a:lnTo>
                  <a:lnTo>
                    <a:pt x="4258" y="3513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2" y="19770"/>
                  </a:moveTo>
                  <a:lnTo>
                    <a:pt x="0" y="23632"/>
                  </a:lnTo>
                  <a:lnTo>
                    <a:pt x="873" y="1980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3463312" y="67681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42" y="3215"/>
                  </a:lnTo>
                  <a:lnTo>
                    <a:pt x="4265" y="3487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2" y="19772"/>
                  </a:moveTo>
                  <a:lnTo>
                    <a:pt x="0" y="23636"/>
                  </a:lnTo>
                  <a:lnTo>
                    <a:pt x="874" y="19808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3463383" y="67682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50" y="3181"/>
                  </a:lnTo>
                  <a:lnTo>
                    <a:pt x="4272" y="3456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3" y="19774"/>
                  </a:moveTo>
                  <a:lnTo>
                    <a:pt x="0" y="23640"/>
                  </a:lnTo>
                  <a:lnTo>
                    <a:pt x="874" y="198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3463454" y="676826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58" y="3147"/>
                  </a:lnTo>
                  <a:lnTo>
                    <a:pt x="4280" y="3425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3" y="19777"/>
                  </a:moveTo>
                  <a:lnTo>
                    <a:pt x="0" y="23645"/>
                  </a:lnTo>
                  <a:lnTo>
                    <a:pt x="876" y="1981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3463524" y="67682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66" y="3113"/>
                  </a:lnTo>
                  <a:lnTo>
                    <a:pt x="4287" y="3394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3" y="19780"/>
                  </a:moveTo>
                  <a:lnTo>
                    <a:pt x="0" y="23649"/>
                  </a:lnTo>
                  <a:lnTo>
                    <a:pt x="875" y="1981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3463598" y="67683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74" y="3079"/>
                  </a:lnTo>
                  <a:lnTo>
                    <a:pt x="4294" y="3363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4" y="19782"/>
                  </a:moveTo>
                  <a:lnTo>
                    <a:pt x="0" y="23654"/>
                  </a:lnTo>
                  <a:lnTo>
                    <a:pt x="878" y="198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3463657" y="67683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81" y="3050"/>
                  </a:lnTo>
                  <a:lnTo>
                    <a:pt x="4301" y="3337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6" y="19777"/>
                  </a:moveTo>
                  <a:lnTo>
                    <a:pt x="0" y="23658"/>
                  </a:lnTo>
                  <a:lnTo>
                    <a:pt x="886" y="19782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3463728" y="676839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89" y="3016"/>
                  </a:lnTo>
                  <a:lnTo>
                    <a:pt x="4308" y="3306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13" y="19748"/>
                  </a:moveTo>
                  <a:lnTo>
                    <a:pt x="0" y="23662"/>
                  </a:lnTo>
                  <a:lnTo>
                    <a:pt x="891" y="1975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3463799" y="67684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97" y="2983"/>
                  </a:lnTo>
                  <a:lnTo>
                    <a:pt x="4315" y="3275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20" y="19718"/>
                  </a:moveTo>
                  <a:lnTo>
                    <a:pt x="0" y="23667"/>
                  </a:lnTo>
                  <a:lnTo>
                    <a:pt x="898" y="1972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3463870" y="67684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05" y="2949"/>
                  </a:lnTo>
                  <a:lnTo>
                    <a:pt x="4322" y="3244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7" y="19689"/>
                  </a:moveTo>
                  <a:lnTo>
                    <a:pt x="0" y="23671"/>
                  </a:lnTo>
                  <a:lnTo>
                    <a:pt x="905" y="19693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3463932" y="67684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12" y="2920"/>
                  </a:lnTo>
                  <a:lnTo>
                    <a:pt x="4329" y="3217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33" y="19663"/>
                  </a:moveTo>
                  <a:lnTo>
                    <a:pt x="0" y="23675"/>
                  </a:lnTo>
                  <a:lnTo>
                    <a:pt x="911" y="1966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3464003" y="67685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20" y="2886"/>
                  </a:lnTo>
                  <a:lnTo>
                    <a:pt x="4337" y="3187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40" y="19634"/>
                  </a:moveTo>
                  <a:lnTo>
                    <a:pt x="0" y="23679"/>
                  </a:lnTo>
                  <a:lnTo>
                    <a:pt x="920" y="1963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3464074" y="67685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28" y="2852"/>
                  </a:lnTo>
                  <a:lnTo>
                    <a:pt x="4343" y="3156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47" y="19605"/>
                  </a:moveTo>
                  <a:lnTo>
                    <a:pt x="0" y="23684"/>
                  </a:lnTo>
                  <a:lnTo>
                    <a:pt x="925" y="19609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3464144" y="67685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36" y="2818"/>
                  </a:lnTo>
                  <a:lnTo>
                    <a:pt x="4351" y="3125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54" y="19575"/>
                  </a:moveTo>
                  <a:lnTo>
                    <a:pt x="0" y="23688"/>
                  </a:lnTo>
                  <a:lnTo>
                    <a:pt x="932" y="19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3464204" y="67686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42" y="2790"/>
                  </a:lnTo>
                  <a:lnTo>
                    <a:pt x="4357" y="309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0" y="19551"/>
                  </a:moveTo>
                  <a:lnTo>
                    <a:pt x="0" y="23692"/>
                  </a:lnTo>
                  <a:lnTo>
                    <a:pt x="940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3464279" y="67686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49" y="2755"/>
                  </a:lnTo>
                  <a:lnTo>
                    <a:pt x="4363" y="3067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65" y="19520"/>
                  </a:moveTo>
                  <a:lnTo>
                    <a:pt x="0" y="23688"/>
                  </a:lnTo>
                  <a:lnTo>
                    <a:pt x="943" y="1952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3464355" y="67686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351" y="2721"/>
                  </a:lnTo>
                  <a:lnTo>
                    <a:pt x="4365" y="3036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67" y="19491"/>
                  </a:moveTo>
                  <a:lnTo>
                    <a:pt x="0" y="23666"/>
                  </a:lnTo>
                  <a:lnTo>
                    <a:pt x="945" y="1949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3464432" y="67687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354" y="2688"/>
                  </a:lnTo>
                  <a:lnTo>
                    <a:pt x="4364" y="3017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68" y="19461"/>
                  </a:moveTo>
                  <a:lnTo>
                    <a:pt x="0" y="23644"/>
                  </a:lnTo>
                  <a:lnTo>
                    <a:pt x="946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3464496" y="676875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356" y="2659"/>
                  </a:lnTo>
                  <a:lnTo>
                    <a:pt x="4349" y="3068"/>
                  </a:lnTo>
                  <a:lnTo>
                    <a:pt x="4980" y="33"/>
                  </a:lnTo>
                  <a:close/>
                </a:path>
                <a:path w="5079" h="24129">
                  <a:moveTo>
                    <a:pt x="870" y="19437"/>
                  </a:moveTo>
                  <a:lnTo>
                    <a:pt x="0" y="23625"/>
                  </a:lnTo>
                  <a:lnTo>
                    <a:pt x="948" y="1944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3464573" y="67687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358" y="2625"/>
                  </a:lnTo>
                  <a:lnTo>
                    <a:pt x="4332" y="3130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1" y="19407"/>
                  </a:moveTo>
                  <a:lnTo>
                    <a:pt x="0" y="23602"/>
                  </a:lnTo>
                  <a:lnTo>
                    <a:pt x="951" y="1941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3464651" y="67688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0" y="2591"/>
                  </a:lnTo>
                  <a:lnTo>
                    <a:pt x="4314" y="3192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73" y="19377"/>
                  </a:moveTo>
                  <a:lnTo>
                    <a:pt x="0" y="23579"/>
                  </a:lnTo>
                  <a:lnTo>
                    <a:pt x="951" y="193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3464728" y="676885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363" y="2557"/>
                  </a:lnTo>
                  <a:lnTo>
                    <a:pt x="4297" y="3253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74" y="19348"/>
                  </a:moveTo>
                  <a:lnTo>
                    <a:pt x="0" y="23557"/>
                  </a:lnTo>
                  <a:lnTo>
                    <a:pt x="952" y="19352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3464792" y="67688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365" y="2528"/>
                  </a:lnTo>
                  <a:lnTo>
                    <a:pt x="4282" y="3304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75" y="19323"/>
                  </a:moveTo>
                  <a:lnTo>
                    <a:pt x="0" y="23538"/>
                  </a:lnTo>
                  <a:lnTo>
                    <a:pt x="953" y="1932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3464868" y="67689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4367" y="2495"/>
                  </a:lnTo>
                  <a:lnTo>
                    <a:pt x="4265" y="3365"/>
                  </a:lnTo>
                  <a:lnTo>
                    <a:pt x="4957" y="33"/>
                  </a:lnTo>
                  <a:close/>
                </a:path>
                <a:path w="5079" h="24129">
                  <a:moveTo>
                    <a:pt x="877" y="19294"/>
                  </a:moveTo>
                  <a:lnTo>
                    <a:pt x="0" y="23516"/>
                  </a:lnTo>
                  <a:lnTo>
                    <a:pt x="955" y="19298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3464945" y="67689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369" y="2461"/>
                  </a:lnTo>
                  <a:lnTo>
                    <a:pt x="4248" y="3426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78" y="19264"/>
                  </a:moveTo>
                  <a:lnTo>
                    <a:pt x="0" y="23494"/>
                  </a:lnTo>
                  <a:lnTo>
                    <a:pt x="956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3465022" y="67689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6" y="0"/>
                  </a:moveTo>
                  <a:lnTo>
                    <a:pt x="4171" y="3393"/>
                  </a:lnTo>
                  <a:lnTo>
                    <a:pt x="4948" y="33"/>
                  </a:lnTo>
                  <a:close/>
                </a:path>
                <a:path w="5079" h="23495">
                  <a:moveTo>
                    <a:pt x="880" y="19235"/>
                  </a:moveTo>
                  <a:lnTo>
                    <a:pt x="0" y="23471"/>
                  </a:lnTo>
                  <a:lnTo>
                    <a:pt x="960" y="1923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3465101" y="6769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4153" y="3455"/>
                  </a:lnTo>
                  <a:lnTo>
                    <a:pt x="4943" y="33"/>
                  </a:lnTo>
                  <a:close/>
                </a:path>
                <a:path w="5079" h="23495">
                  <a:moveTo>
                    <a:pt x="881" y="19204"/>
                  </a:moveTo>
                  <a:lnTo>
                    <a:pt x="0" y="23448"/>
                  </a:lnTo>
                  <a:lnTo>
                    <a:pt x="959" y="1920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3465165" y="67690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9" y="3507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2" y="19180"/>
                  </a:moveTo>
                  <a:lnTo>
                    <a:pt x="0" y="23429"/>
                  </a:lnTo>
                  <a:lnTo>
                    <a:pt x="962" y="1918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3465241" y="67690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22" y="3568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4" y="19150"/>
                  </a:moveTo>
                  <a:lnTo>
                    <a:pt x="0" y="23407"/>
                  </a:lnTo>
                  <a:lnTo>
                    <a:pt x="962" y="1915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3465318" y="67691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104" y="3628"/>
                  </a:lnTo>
                  <a:lnTo>
                    <a:pt x="4930" y="33"/>
                  </a:lnTo>
                  <a:close/>
                </a:path>
                <a:path w="5079" h="23495">
                  <a:moveTo>
                    <a:pt x="885" y="19121"/>
                  </a:moveTo>
                  <a:lnTo>
                    <a:pt x="0" y="23385"/>
                  </a:lnTo>
                  <a:lnTo>
                    <a:pt x="963" y="1912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3465394" y="67691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7" y="3690"/>
                  </a:lnTo>
                  <a:lnTo>
                    <a:pt x="4925" y="33"/>
                  </a:lnTo>
                  <a:close/>
                </a:path>
                <a:path w="5079" h="23495">
                  <a:moveTo>
                    <a:pt x="887" y="19091"/>
                  </a:moveTo>
                  <a:lnTo>
                    <a:pt x="0" y="23362"/>
                  </a:lnTo>
                  <a:lnTo>
                    <a:pt x="965" y="1909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3465461" y="6769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72" y="3743"/>
                  </a:lnTo>
                  <a:lnTo>
                    <a:pt x="4921" y="33"/>
                  </a:lnTo>
                  <a:close/>
                </a:path>
                <a:path w="5079" h="23495">
                  <a:moveTo>
                    <a:pt x="888" y="19066"/>
                  </a:moveTo>
                  <a:lnTo>
                    <a:pt x="0" y="23343"/>
                  </a:lnTo>
                  <a:lnTo>
                    <a:pt x="966" y="1907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3465537" y="6769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5" y="3804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0" y="19037"/>
                  </a:moveTo>
                  <a:lnTo>
                    <a:pt x="0" y="23321"/>
                  </a:lnTo>
                  <a:lnTo>
                    <a:pt x="970" y="1904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3465614" y="67692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7" y="3865"/>
                  </a:lnTo>
                  <a:lnTo>
                    <a:pt x="4912" y="33"/>
                  </a:lnTo>
                  <a:close/>
                </a:path>
                <a:path w="5079" h="23495">
                  <a:moveTo>
                    <a:pt x="891" y="19007"/>
                  </a:moveTo>
                  <a:lnTo>
                    <a:pt x="0" y="23298"/>
                  </a:lnTo>
                  <a:lnTo>
                    <a:pt x="969" y="1901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3465690" y="67692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20" y="3925"/>
                  </a:lnTo>
                  <a:lnTo>
                    <a:pt x="4907" y="33"/>
                  </a:lnTo>
                  <a:close/>
                </a:path>
                <a:path w="5079" h="23495">
                  <a:moveTo>
                    <a:pt x="893" y="18978"/>
                  </a:moveTo>
                  <a:lnTo>
                    <a:pt x="0" y="23276"/>
                  </a:lnTo>
                  <a:lnTo>
                    <a:pt x="970" y="1898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3465754" y="6769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5" y="3977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4" y="18953"/>
                  </a:moveTo>
                  <a:lnTo>
                    <a:pt x="0" y="23257"/>
                  </a:lnTo>
                  <a:lnTo>
                    <a:pt x="974" y="1895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3465833" y="67693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7" y="4005"/>
                  </a:lnTo>
                  <a:lnTo>
                    <a:pt x="4882" y="78"/>
                  </a:lnTo>
                  <a:close/>
                </a:path>
                <a:path w="5079" h="23495">
                  <a:moveTo>
                    <a:pt x="895" y="18888"/>
                  </a:moveTo>
                  <a:lnTo>
                    <a:pt x="0" y="23199"/>
                  </a:lnTo>
                  <a:lnTo>
                    <a:pt x="973" y="1889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3465910" y="67694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70" y="4021"/>
                  </a:lnTo>
                  <a:lnTo>
                    <a:pt x="4868" y="78"/>
                  </a:lnTo>
                  <a:close/>
                </a:path>
                <a:path w="5079" h="23495">
                  <a:moveTo>
                    <a:pt x="897" y="18814"/>
                  </a:moveTo>
                  <a:lnTo>
                    <a:pt x="0" y="23132"/>
                  </a:lnTo>
                  <a:lnTo>
                    <a:pt x="975" y="1881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3465986" y="6769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3" y="4037"/>
                  </a:lnTo>
                  <a:lnTo>
                    <a:pt x="4854" y="78"/>
                  </a:lnTo>
                  <a:close/>
                </a:path>
                <a:path w="5079" h="23495">
                  <a:moveTo>
                    <a:pt x="898" y="18740"/>
                  </a:moveTo>
                  <a:lnTo>
                    <a:pt x="0" y="23065"/>
                  </a:lnTo>
                  <a:lnTo>
                    <a:pt x="976" y="1874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3466050" y="6769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8" y="4051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899" y="18677"/>
                  </a:moveTo>
                  <a:lnTo>
                    <a:pt x="0" y="23009"/>
                  </a:lnTo>
                  <a:lnTo>
                    <a:pt x="977" y="1868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3466127" y="67696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21" y="4067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1" y="18603"/>
                  </a:moveTo>
                  <a:lnTo>
                    <a:pt x="0" y="22942"/>
                  </a:lnTo>
                  <a:lnTo>
                    <a:pt x="981" y="18608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3466206" y="67697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3" y="4084"/>
                  </a:lnTo>
                  <a:lnTo>
                    <a:pt x="4814" y="78"/>
                  </a:lnTo>
                  <a:close/>
                </a:path>
                <a:path w="5079" h="23495">
                  <a:moveTo>
                    <a:pt x="981" y="18530"/>
                  </a:moveTo>
                  <a:lnTo>
                    <a:pt x="0" y="22872"/>
                  </a:lnTo>
                  <a:lnTo>
                    <a:pt x="981" y="18530"/>
                  </a:lnTo>
                  <a:close/>
                </a:path>
                <a:path w="5079" h="23495">
                  <a:moveTo>
                    <a:pt x="902" y="18527"/>
                  </a:moveTo>
                  <a:close/>
                </a:path>
                <a:path w="5079" h="23495">
                  <a:moveTo>
                    <a:pt x="959" y="1852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3466289" y="67698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879" y="4100"/>
                  </a:lnTo>
                  <a:lnTo>
                    <a:pt x="4793" y="78"/>
                  </a:lnTo>
                  <a:close/>
                </a:path>
                <a:path w="5079" h="22859">
                  <a:moveTo>
                    <a:pt x="987" y="18400"/>
                  </a:moveTo>
                  <a:lnTo>
                    <a:pt x="0" y="22772"/>
                  </a:lnTo>
                  <a:lnTo>
                    <a:pt x="987" y="1840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3466360" y="67699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3" y="0"/>
                  </a:moveTo>
                  <a:lnTo>
                    <a:pt x="3858" y="4114"/>
                  </a:lnTo>
                  <a:lnTo>
                    <a:pt x="4776" y="78"/>
                  </a:lnTo>
                  <a:close/>
                </a:path>
                <a:path w="5079" h="22859">
                  <a:moveTo>
                    <a:pt x="992" y="18300"/>
                  </a:moveTo>
                  <a:lnTo>
                    <a:pt x="0" y="22685"/>
                  </a:lnTo>
                  <a:lnTo>
                    <a:pt x="992" y="1830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3466444" y="6769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833" y="4130"/>
                  </a:lnTo>
                  <a:lnTo>
                    <a:pt x="4754" y="78"/>
                  </a:lnTo>
                  <a:close/>
                </a:path>
                <a:path w="5079" h="22859">
                  <a:moveTo>
                    <a:pt x="992" y="18183"/>
                  </a:moveTo>
                  <a:lnTo>
                    <a:pt x="0" y="22583"/>
                  </a:lnTo>
                  <a:lnTo>
                    <a:pt x="992" y="1818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3466527" y="677006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0" y="0"/>
                  </a:moveTo>
                  <a:lnTo>
                    <a:pt x="3809" y="4146"/>
                  </a:lnTo>
                  <a:lnTo>
                    <a:pt x="4733" y="78"/>
                  </a:lnTo>
                  <a:close/>
                </a:path>
                <a:path w="5079" h="22859">
                  <a:moveTo>
                    <a:pt x="996" y="18065"/>
                  </a:moveTo>
                  <a:lnTo>
                    <a:pt x="883" y="18228"/>
                  </a:lnTo>
                  <a:lnTo>
                    <a:pt x="0" y="22480"/>
                  </a:lnTo>
                  <a:lnTo>
                    <a:pt x="996" y="18065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3466614" y="677014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8" y="0"/>
                  </a:moveTo>
                  <a:lnTo>
                    <a:pt x="3783" y="4163"/>
                  </a:lnTo>
                  <a:lnTo>
                    <a:pt x="4711" y="78"/>
                  </a:lnTo>
                  <a:close/>
                </a:path>
                <a:path w="5079" h="22859">
                  <a:moveTo>
                    <a:pt x="999" y="17944"/>
                  </a:moveTo>
                  <a:lnTo>
                    <a:pt x="878" y="18147"/>
                  </a:lnTo>
                  <a:lnTo>
                    <a:pt x="0" y="22374"/>
                  </a:lnTo>
                  <a:lnTo>
                    <a:pt x="999" y="1794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3466698" y="67702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7" y="0"/>
                  </a:moveTo>
                  <a:lnTo>
                    <a:pt x="3758" y="4179"/>
                  </a:lnTo>
                  <a:lnTo>
                    <a:pt x="4689" y="78"/>
                  </a:lnTo>
                  <a:close/>
                </a:path>
                <a:path w="5079" h="22859">
                  <a:moveTo>
                    <a:pt x="1002" y="17826"/>
                  </a:moveTo>
                  <a:lnTo>
                    <a:pt x="0" y="22271"/>
                  </a:lnTo>
                  <a:lnTo>
                    <a:pt x="1002" y="1782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3466769" y="67702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738" y="4193"/>
                  </a:lnTo>
                  <a:lnTo>
                    <a:pt x="4672" y="78"/>
                  </a:lnTo>
                  <a:close/>
                </a:path>
                <a:path w="5079" h="22225">
                  <a:moveTo>
                    <a:pt x="1007" y="17726"/>
                  </a:moveTo>
                  <a:lnTo>
                    <a:pt x="0" y="22184"/>
                  </a:lnTo>
                  <a:lnTo>
                    <a:pt x="1007" y="1772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3466852" y="67703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3" y="4209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08" y="17609"/>
                  </a:moveTo>
                  <a:lnTo>
                    <a:pt x="0" y="22081"/>
                  </a:lnTo>
                  <a:lnTo>
                    <a:pt x="1008" y="17609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3466936" y="67704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8" y="4225"/>
                  </a:lnTo>
                  <a:lnTo>
                    <a:pt x="4629" y="78"/>
                  </a:lnTo>
                  <a:close/>
                </a:path>
                <a:path w="5079" h="22225">
                  <a:moveTo>
                    <a:pt x="1011" y="17491"/>
                  </a:moveTo>
                  <a:lnTo>
                    <a:pt x="0" y="21979"/>
                  </a:lnTo>
                  <a:lnTo>
                    <a:pt x="1011" y="1749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3467023" y="67705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4" y="0"/>
                  </a:moveTo>
                  <a:lnTo>
                    <a:pt x="3663" y="4242"/>
                  </a:lnTo>
                  <a:lnTo>
                    <a:pt x="4607" y="78"/>
                  </a:lnTo>
                  <a:close/>
                </a:path>
                <a:path w="5079" h="22225">
                  <a:moveTo>
                    <a:pt x="1016" y="17368"/>
                  </a:moveTo>
                  <a:lnTo>
                    <a:pt x="0" y="21872"/>
                  </a:lnTo>
                  <a:lnTo>
                    <a:pt x="1016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3467093" y="67705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642" y="4256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16" y="17270"/>
                  </a:moveTo>
                  <a:lnTo>
                    <a:pt x="0" y="21786"/>
                  </a:lnTo>
                  <a:lnTo>
                    <a:pt x="1016" y="1727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3467177" y="677066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5" y="0"/>
                  </a:moveTo>
                  <a:lnTo>
                    <a:pt x="3617" y="4272"/>
                  </a:lnTo>
                  <a:lnTo>
                    <a:pt x="4567" y="78"/>
                  </a:lnTo>
                  <a:close/>
                </a:path>
                <a:path w="5079" h="22225">
                  <a:moveTo>
                    <a:pt x="1020" y="17153"/>
                  </a:moveTo>
                  <a:lnTo>
                    <a:pt x="0" y="21683"/>
                  </a:lnTo>
                  <a:lnTo>
                    <a:pt x="1020" y="1715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3467261" y="6770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7" y="4296"/>
                  </a:lnTo>
                  <a:lnTo>
                    <a:pt x="3635" y="4463"/>
                  </a:lnTo>
                  <a:lnTo>
                    <a:pt x="4424" y="663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3" y="17035"/>
                  </a:moveTo>
                  <a:lnTo>
                    <a:pt x="0" y="21580"/>
                  </a:lnTo>
                  <a:lnTo>
                    <a:pt x="1023" y="1703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3467345" y="67708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2" y="0"/>
                  </a:moveTo>
                  <a:lnTo>
                    <a:pt x="3551" y="4384"/>
                  </a:lnTo>
                  <a:lnTo>
                    <a:pt x="3592" y="4566"/>
                  </a:lnTo>
                  <a:lnTo>
                    <a:pt x="4419" y="585"/>
                  </a:lnTo>
                  <a:lnTo>
                    <a:pt x="4462" y="0"/>
                  </a:lnTo>
                  <a:close/>
                </a:path>
                <a:path w="5079" h="21590">
                  <a:moveTo>
                    <a:pt x="1026" y="16917"/>
                  </a:moveTo>
                  <a:lnTo>
                    <a:pt x="0" y="21478"/>
                  </a:lnTo>
                  <a:lnTo>
                    <a:pt x="1026" y="1691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3467418" y="67708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514" y="4474"/>
                  </a:lnTo>
                  <a:lnTo>
                    <a:pt x="3555" y="4658"/>
                  </a:lnTo>
                  <a:lnTo>
                    <a:pt x="4415" y="517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031" y="16814"/>
                  </a:moveTo>
                  <a:lnTo>
                    <a:pt x="0" y="21388"/>
                  </a:lnTo>
                  <a:lnTo>
                    <a:pt x="1031" y="168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3467502" y="677097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8"/>
                  </a:lnTo>
                  <a:lnTo>
                    <a:pt x="3512" y="4760"/>
                  </a:lnTo>
                  <a:lnTo>
                    <a:pt x="4410" y="438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39" y="16662"/>
                  </a:moveTo>
                  <a:lnTo>
                    <a:pt x="0" y="21285"/>
                  </a:lnTo>
                  <a:lnTo>
                    <a:pt x="1039" y="1666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3467586" y="67710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1" y="0"/>
                  </a:moveTo>
                  <a:lnTo>
                    <a:pt x="3428" y="4681"/>
                  </a:lnTo>
                  <a:lnTo>
                    <a:pt x="3469" y="4863"/>
                  </a:lnTo>
                  <a:lnTo>
                    <a:pt x="4405" y="360"/>
                  </a:lnTo>
                  <a:lnTo>
                    <a:pt x="4401" y="0"/>
                  </a:lnTo>
                  <a:close/>
                </a:path>
                <a:path w="4445" h="21590">
                  <a:moveTo>
                    <a:pt x="1054" y="16485"/>
                  </a:moveTo>
                  <a:lnTo>
                    <a:pt x="0" y="21182"/>
                  </a:lnTo>
                  <a:lnTo>
                    <a:pt x="1054" y="1648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3467670" y="677113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385" y="4784"/>
                  </a:lnTo>
                  <a:lnTo>
                    <a:pt x="3426" y="4966"/>
                  </a:lnTo>
                  <a:lnTo>
                    <a:pt x="4400" y="281"/>
                  </a:lnTo>
                  <a:lnTo>
                    <a:pt x="4379" y="0"/>
                  </a:lnTo>
                  <a:close/>
                </a:path>
                <a:path w="4445" h="21590">
                  <a:moveTo>
                    <a:pt x="1070" y="16308"/>
                  </a:moveTo>
                  <a:lnTo>
                    <a:pt x="0" y="21079"/>
                  </a:lnTo>
                  <a:lnTo>
                    <a:pt x="1070" y="1630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3467740" y="67711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1" y="0"/>
                  </a:moveTo>
                  <a:lnTo>
                    <a:pt x="3349" y="4871"/>
                  </a:lnTo>
                  <a:lnTo>
                    <a:pt x="3390" y="5053"/>
                  </a:lnTo>
                  <a:lnTo>
                    <a:pt x="4395" y="215"/>
                  </a:lnTo>
                  <a:lnTo>
                    <a:pt x="4361" y="0"/>
                  </a:lnTo>
                  <a:close/>
                </a:path>
                <a:path w="4445" h="21590">
                  <a:moveTo>
                    <a:pt x="1083" y="16159"/>
                  </a:moveTo>
                  <a:lnTo>
                    <a:pt x="0" y="20993"/>
                  </a:lnTo>
                  <a:lnTo>
                    <a:pt x="1083" y="1615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3467827" y="677127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8"/>
                  </a:lnTo>
                  <a:lnTo>
                    <a:pt x="3346" y="5159"/>
                  </a:lnTo>
                  <a:lnTo>
                    <a:pt x="4390" y="134"/>
                  </a:lnTo>
                  <a:lnTo>
                    <a:pt x="4339" y="0"/>
                  </a:lnTo>
                  <a:close/>
                </a:path>
                <a:path w="4445" h="20954">
                  <a:moveTo>
                    <a:pt x="1099" y="15976"/>
                  </a:moveTo>
                  <a:lnTo>
                    <a:pt x="0" y="20887"/>
                  </a:lnTo>
                  <a:lnTo>
                    <a:pt x="1099" y="1597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3467911" y="677135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62" y="5081"/>
                  </a:lnTo>
                  <a:lnTo>
                    <a:pt x="3303" y="5263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4" y="15798"/>
                  </a:moveTo>
                  <a:lnTo>
                    <a:pt x="0" y="20784"/>
                  </a:lnTo>
                  <a:lnTo>
                    <a:pt x="1114" y="1579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3467995" y="677143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0" y="15621"/>
                  </a:moveTo>
                  <a:lnTo>
                    <a:pt x="0" y="20681"/>
                  </a:lnTo>
                  <a:lnTo>
                    <a:pt x="1130" y="15621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5"/>
                  </a:lnTo>
                  <a:lnTo>
                    <a:pt x="3260" y="5366"/>
                  </a:lnTo>
                  <a:lnTo>
                    <a:pt x="4358" y="8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3468065" y="67714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5" y="15470"/>
                  </a:moveTo>
                  <a:lnTo>
                    <a:pt x="0" y="20595"/>
                  </a:lnTo>
                  <a:lnTo>
                    <a:pt x="1145" y="15470"/>
                  </a:lnTo>
                  <a:close/>
                </a:path>
                <a:path w="4445" h="20954">
                  <a:moveTo>
                    <a:pt x="4279" y="0"/>
                  </a:moveTo>
                  <a:lnTo>
                    <a:pt x="3183" y="5271"/>
                  </a:lnTo>
                  <a:lnTo>
                    <a:pt x="3225" y="5455"/>
                  </a:lnTo>
                  <a:lnTo>
                    <a:pt x="4333" y="11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3468149" y="67716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58" y="15257"/>
                  </a:moveTo>
                  <a:lnTo>
                    <a:pt x="0" y="20454"/>
                  </a:lnTo>
                  <a:lnTo>
                    <a:pt x="1158" y="15257"/>
                  </a:lnTo>
                  <a:close/>
                </a:path>
                <a:path w="4445" h="20954">
                  <a:moveTo>
                    <a:pt x="4249" y="0"/>
                  </a:moveTo>
                  <a:lnTo>
                    <a:pt x="3140" y="5337"/>
                  </a:lnTo>
                  <a:lnTo>
                    <a:pt x="3182" y="5519"/>
                  </a:lnTo>
                  <a:lnTo>
                    <a:pt x="4304" y="11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3468236" y="677173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4" y="15035"/>
                  </a:moveTo>
                  <a:lnTo>
                    <a:pt x="0" y="20308"/>
                  </a:lnTo>
                  <a:lnTo>
                    <a:pt x="1174" y="15035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4"/>
                  </a:lnTo>
                  <a:lnTo>
                    <a:pt x="3137" y="5586"/>
                  </a:lnTo>
                  <a:lnTo>
                    <a:pt x="4274" y="11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3468320" y="677185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20"/>
                  </a:moveTo>
                  <a:lnTo>
                    <a:pt x="0" y="20168"/>
                  </a:lnTo>
                  <a:lnTo>
                    <a:pt x="1189" y="14820"/>
                  </a:lnTo>
                  <a:close/>
                </a:path>
                <a:path w="4445" h="20320">
                  <a:moveTo>
                    <a:pt x="4190" y="0"/>
                  </a:moveTo>
                  <a:lnTo>
                    <a:pt x="3053" y="5469"/>
                  </a:lnTo>
                  <a:lnTo>
                    <a:pt x="3094" y="5651"/>
                  </a:lnTo>
                  <a:lnTo>
                    <a:pt x="4244" y="11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3468403" y="677196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5" y="14604"/>
                  </a:moveTo>
                  <a:lnTo>
                    <a:pt x="0" y="20027"/>
                  </a:lnTo>
                  <a:lnTo>
                    <a:pt x="1205" y="14604"/>
                  </a:lnTo>
                  <a:close/>
                </a:path>
                <a:path w="4445" h="20320">
                  <a:moveTo>
                    <a:pt x="4161" y="0"/>
                  </a:moveTo>
                  <a:lnTo>
                    <a:pt x="3010" y="5535"/>
                  </a:lnTo>
                  <a:lnTo>
                    <a:pt x="3052" y="5717"/>
                  </a:lnTo>
                  <a:lnTo>
                    <a:pt x="4215" y="116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3468474" y="67720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21"/>
                  </a:moveTo>
                  <a:lnTo>
                    <a:pt x="0" y="19908"/>
                  </a:lnTo>
                  <a:lnTo>
                    <a:pt x="1220" y="14421"/>
                  </a:lnTo>
                  <a:close/>
                </a:path>
                <a:path w="4445" h="20320">
                  <a:moveTo>
                    <a:pt x="4136" y="0"/>
                  </a:moveTo>
                  <a:lnTo>
                    <a:pt x="2974" y="5590"/>
                  </a:lnTo>
                  <a:lnTo>
                    <a:pt x="3016" y="5774"/>
                  </a:lnTo>
                  <a:lnTo>
                    <a:pt x="4191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3468558" y="67721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3" y="14209"/>
                  </a:moveTo>
                  <a:lnTo>
                    <a:pt x="0" y="19768"/>
                  </a:lnTo>
                  <a:lnTo>
                    <a:pt x="1233" y="14209"/>
                  </a:lnTo>
                  <a:close/>
                </a:path>
                <a:path w="4445" h="20320">
                  <a:moveTo>
                    <a:pt x="4107" y="0"/>
                  </a:moveTo>
                  <a:lnTo>
                    <a:pt x="2932" y="5655"/>
                  </a:lnTo>
                  <a:lnTo>
                    <a:pt x="2973" y="5836"/>
                  </a:lnTo>
                  <a:lnTo>
                    <a:pt x="4161" y="11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3468645" y="67723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9" y="13986"/>
                  </a:moveTo>
                  <a:lnTo>
                    <a:pt x="0" y="19622"/>
                  </a:lnTo>
                  <a:lnTo>
                    <a:pt x="1249" y="13986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2"/>
                  </a:lnTo>
                  <a:lnTo>
                    <a:pt x="2929" y="5904"/>
                  </a:lnTo>
                  <a:lnTo>
                    <a:pt x="4131" y="116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3468728" y="677242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7" y="13768"/>
                  </a:moveTo>
                  <a:lnTo>
                    <a:pt x="0" y="19481"/>
                  </a:lnTo>
                  <a:lnTo>
                    <a:pt x="1267" y="13768"/>
                  </a:lnTo>
                  <a:close/>
                </a:path>
                <a:path w="4445" h="19684">
                  <a:moveTo>
                    <a:pt x="4047" y="0"/>
                  </a:moveTo>
                  <a:lnTo>
                    <a:pt x="2845" y="5788"/>
                  </a:lnTo>
                  <a:lnTo>
                    <a:pt x="2882" y="5989"/>
                  </a:lnTo>
                  <a:lnTo>
                    <a:pt x="4102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3468799" y="677251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9" y="13500"/>
                  </a:moveTo>
                  <a:lnTo>
                    <a:pt x="1178" y="13689"/>
                  </a:lnTo>
                  <a:lnTo>
                    <a:pt x="0" y="19363"/>
                  </a:lnTo>
                  <a:lnTo>
                    <a:pt x="158" y="19317"/>
                  </a:lnTo>
                  <a:lnTo>
                    <a:pt x="1369" y="13500"/>
                  </a:lnTo>
                  <a:close/>
                </a:path>
                <a:path w="4445" h="19684">
                  <a:moveTo>
                    <a:pt x="4023" y="0"/>
                  </a:moveTo>
                  <a:lnTo>
                    <a:pt x="2811" y="5852"/>
                  </a:lnTo>
                  <a:lnTo>
                    <a:pt x="2833" y="6461"/>
                  </a:lnTo>
                  <a:lnTo>
                    <a:pt x="4130" y="230"/>
                  </a:lnTo>
                  <a:lnTo>
                    <a:pt x="4023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3468967" y="677275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9" y="13159"/>
                  </a:moveTo>
                  <a:lnTo>
                    <a:pt x="0" y="19081"/>
                  </a:lnTo>
                  <a:lnTo>
                    <a:pt x="1309" y="13159"/>
                  </a:lnTo>
                  <a:close/>
                </a:path>
                <a:path w="4445" h="19684">
                  <a:moveTo>
                    <a:pt x="3964" y="0"/>
                  </a:moveTo>
                  <a:lnTo>
                    <a:pt x="2666" y="6246"/>
                  </a:lnTo>
                  <a:lnTo>
                    <a:pt x="2678" y="6568"/>
                  </a:lnTo>
                  <a:lnTo>
                    <a:pt x="4019" y="116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3469053" y="67728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6" y="12846"/>
                  </a:moveTo>
                  <a:lnTo>
                    <a:pt x="1225" y="13035"/>
                  </a:lnTo>
                  <a:lnTo>
                    <a:pt x="0" y="18936"/>
                  </a:lnTo>
                  <a:lnTo>
                    <a:pt x="158" y="18890"/>
                  </a:lnTo>
                  <a:lnTo>
                    <a:pt x="1416" y="12846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592" y="6458"/>
                  </a:lnTo>
                  <a:lnTo>
                    <a:pt x="2615" y="7084"/>
                  </a:lnTo>
                  <a:lnTo>
                    <a:pt x="4042" y="229"/>
                  </a:lnTo>
                  <a:lnTo>
                    <a:pt x="3934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3469208" y="67730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4" y="12401"/>
                  </a:moveTo>
                  <a:lnTo>
                    <a:pt x="1254" y="12639"/>
                  </a:lnTo>
                  <a:lnTo>
                    <a:pt x="0" y="18676"/>
                  </a:lnTo>
                  <a:lnTo>
                    <a:pt x="158" y="18630"/>
                  </a:lnTo>
                  <a:lnTo>
                    <a:pt x="1454" y="12401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459" y="6837"/>
                  </a:lnTo>
                  <a:lnTo>
                    <a:pt x="2482" y="7461"/>
                  </a:lnTo>
                  <a:lnTo>
                    <a:pt x="3988" y="229"/>
                  </a:lnTo>
                  <a:lnTo>
                    <a:pt x="388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3469375" y="677331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6" y="11818"/>
                  </a:moveTo>
                  <a:lnTo>
                    <a:pt x="1299" y="12141"/>
                  </a:lnTo>
                  <a:lnTo>
                    <a:pt x="0" y="18394"/>
                  </a:lnTo>
                  <a:lnTo>
                    <a:pt x="1446" y="11818"/>
                  </a:lnTo>
                  <a:close/>
                </a:path>
                <a:path w="4445" h="18415">
                  <a:moveTo>
                    <a:pt x="3821" y="0"/>
                  </a:moveTo>
                  <a:lnTo>
                    <a:pt x="2315" y="7248"/>
                  </a:lnTo>
                  <a:lnTo>
                    <a:pt x="2328" y="7575"/>
                  </a:lnTo>
                  <a:lnTo>
                    <a:pt x="3876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3469449" y="6773421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6" y="11447"/>
                  </a:moveTo>
                  <a:lnTo>
                    <a:pt x="1352" y="11764"/>
                  </a:lnTo>
                  <a:lnTo>
                    <a:pt x="0" y="18271"/>
                  </a:lnTo>
                  <a:lnTo>
                    <a:pt x="1496" y="1144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253" y="7427"/>
                  </a:lnTo>
                  <a:lnTo>
                    <a:pt x="2265" y="7749"/>
                  </a:lnTo>
                  <a:lnTo>
                    <a:pt x="3850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3469532" y="677353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90" y="10723"/>
                  </a:moveTo>
                  <a:lnTo>
                    <a:pt x="1412" y="11332"/>
                  </a:lnTo>
                  <a:lnTo>
                    <a:pt x="0" y="18131"/>
                  </a:lnTo>
                  <a:lnTo>
                    <a:pt x="158" y="18085"/>
                  </a:lnTo>
                  <a:lnTo>
                    <a:pt x="1690" y="10723"/>
                  </a:lnTo>
                  <a:close/>
                </a:path>
                <a:path w="4445" h="18415">
                  <a:moveTo>
                    <a:pt x="3767" y="0"/>
                  </a:moveTo>
                  <a:lnTo>
                    <a:pt x="2181" y="7632"/>
                  </a:lnTo>
                  <a:lnTo>
                    <a:pt x="2117" y="8673"/>
                  </a:lnTo>
                  <a:lnTo>
                    <a:pt x="3874" y="229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3469700" y="677377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8" y="0"/>
                  </a:moveTo>
                  <a:lnTo>
                    <a:pt x="1903" y="8685"/>
                  </a:lnTo>
                  <a:lnTo>
                    <a:pt x="1602" y="10314"/>
                  </a:lnTo>
                  <a:lnTo>
                    <a:pt x="1534" y="10464"/>
                  </a:lnTo>
                  <a:lnTo>
                    <a:pt x="0" y="17849"/>
                  </a:lnTo>
                  <a:lnTo>
                    <a:pt x="3763" y="116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3469771" y="6773868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4" y="0"/>
                  </a:moveTo>
                  <a:lnTo>
                    <a:pt x="0" y="17731"/>
                  </a:lnTo>
                  <a:lnTo>
                    <a:pt x="240" y="17661"/>
                  </a:lnTo>
                  <a:lnTo>
                    <a:pt x="3840" y="334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3470025" y="67742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5" y="0"/>
                  </a:moveTo>
                  <a:lnTo>
                    <a:pt x="0" y="17303"/>
                  </a:lnTo>
                  <a:lnTo>
                    <a:pt x="3650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3470109" y="677433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5" y="0"/>
                  </a:moveTo>
                  <a:lnTo>
                    <a:pt x="0" y="17162"/>
                  </a:lnTo>
                  <a:lnTo>
                    <a:pt x="3620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3470179" y="677443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1" y="0"/>
                  </a:moveTo>
                  <a:lnTo>
                    <a:pt x="0" y="17044"/>
                  </a:lnTo>
                  <a:lnTo>
                    <a:pt x="145" y="17002"/>
                  </a:lnTo>
                  <a:lnTo>
                    <a:pt x="457" y="16693"/>
                  </a:lnTo>
                  <a:lnTo>
                    <a:pt x="3807" y="567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3470630" y="6775005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79" y="8191"/>
                  </a:moveTo>
                  <a:lnTo>
                    <a:pt x="4152" y="2730"/>
                  </a:lnTo>
                  <a:lnTo>
                    <a:pt x="3797" y="939"/>
                  </a:lnTo>
                  <a:lnTo>
                    <a:pt x="3467" y="241"/>
                  </a:lnTo>
                  <a:lnTo>
                    <a:pt x="3352" y="0"/>
                  </a:lnTo>
                  <a:lnTo>
                    <a:pt x="0" y="16129"/>
                  </a:lnTo>
                  <a:lnTo>
                    <a:pt x="203" y="15925"/>
                  </a:lnTo>
                  <a:lnTo>
                    <a:pt x="1460" y="14681"/>
                  </a:lnTo>
                  <a:lnTo>
                    <a:pt x="3733" y="10553"/>
                  </a:lnTo>
                  <a:lnTo>
                    <a:pt x="4279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3455739" y="676683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59" y="863"/>
                  </a:moveTo>
                  <a:lnTo>
                    <a:pt x="0" y="13119"/>
                  </a:lnTo>
                  <a:lnTo>
                    <a:pt x="250" y="17729"/>
                  </a:lnTo>
                  <a:lnTo>
                    <a:pt x="2292" y="22821"/>
                  </a:lnTo>
                  <a:lnTo>
                    <a:pt x="7741" y="25793"/>
                  </a:lnTo>
                  <a:lnTo>
                    <a:pt x="9074" y="26149"/>
                  </a:lnTo>
                  <a:lnTo>
                    <a:pt x="11106" y="26149"/>
                  </a:lnTo>
                  <a:lnTo>
                    <a:pt x="11805" y="26060"/>
                  </a:lnTo>
                  <a:lnTo>
                    <a:pt x="14992" y="25133"/>
                  </a:lnTo>
                  <a:lnTo>
                    <a:pt x="15216" y="24904"/>
                  </a:lnTo>
                  <a:lnTo>
                    <a:pt x="9290" y="24904"/>
                  </a:lnTo>
                  <a:lnTo>
                    <a:pt x="8160" y="24612"/>
                  </a:lnTo>
                  <a:lnTo>
                    <a:pt x="3423" y="22072"/>
                  </a:lnTo>
                  <a:lnTo>
                    <a:pt x="1500" y="17462"/>
                  </a:lnTo>
                  <a:lnTo>
                    <a:pt x="1392" y="16357"/>
                  </a:lnTo>
                  <a:lnTo>
                    <a:pt x="1227" y="13144"/>
                  </a:lnTo>
                  <a:lnTo>
                    <a:pt x="616" y="13144"/>
                  </a:lnTo>
                  <a:lnTo>
                    <a:pt x="1225" y="13119"/>
                  </a:lnTo>
                  <a:lnTo>
                    <a:pt x="1352" y="9842"/>
                  </a:lnTo>
                  <a:lnTo>
                    <a:pt x="1606" y="8356"/>
                  </a:lnTo>
                  <a:lnTo>
                    <a:pt x="3270" y="4508"/>
                  </a:lnTo>
                  <a:lnTo>
                    <a:pt x="4553" y="2882"/>
                  </a:lnTo>
                  <a:lnTo>
                    <a:pt x="6473" y="1892"/>
                  </a:lnTo>
                  <a:lnTo>
                    <a:pt x="7245" y="1473"/>
                  </a:lnTo>
                  <a:lnTo>
                    <a:pt x="7513" y="1409"/>
                  </a:lnTo>
                  <a:lnTo>
                    <a:pt x="6064" y="1409"/>
                  </a:lnTo>
                  <a:lnTo>
                    <a:pt x="5759" y="863"/>
                  </a:lnTo>
                  <a:close/>
                </a:path>
                <a:path w="19685" h="26670">
                  <a:moveTo>
                    <a:pt x="12706" y="774"/>
                  </a:moveTo>
                  <a:lnTo>
                    <a:pt x="12389" y="1460"/>
                  </a:lnTo>
                  <a:lnTo>
                    <a:pt x="12281" y="1943"/>
                  </a:lnTo>
                  <a:lnTo>
                    <a:pt x="14433" y="2959"/>
                  </a:lnTo>
                  <a:lnTo>
                    <a:pt x="16097" y="5029"/>
                  </a:lnTo>
                  <a:lnTo>
                    <a:pt x="18053" y="9245"/>
                  </a:lnTo>
                  <a:lnTo>
                    <a:pt x="18362" y="10782"/>
                  </a:lnTo>
                  <a:lnTo>
                    <a:pt x="18467" y="16548"/>
                  </a:lnTo>
                  <a:lnTo>
                    <a:pt x="18002" y="18605"/>
                  </a:lnTo>
                  <a:lnTo>
                    <a:pt x="15856" y="22440"/>
                  </a:lnTo>
                  <a:lnTo>
                    <a:pt x="14218" y="24066"/>
                  </a:lnTo>
                  <a:lnTo>
                    <a:pt x="11589" y="24828"/>
                  </a:lnTo>
                  <a:lnTo>
                    <a:pt x="11004" y="24904"/>
                  </a:lnTo>
                  <a:lnTo>
                    <a:pt x="15216" y="24904"/>
                  </a:lnTo>
                  <a:lnTo>
                    <a:pt x="16834" y="23253"/>
                  </a:lnTo>
                  <a:lnTo>
                    <a:pt x="19173" y="19062"/>
                  </a:lnTo>
                  <a:lnTo>
                    <a:pt x="19644" y="17043"/>
                  </a:lnTo>
                  <a:lnTo>
                    <a:pt x="19577" y="10426"/>
                  </a:lnTo>
                  <a:lnTo>
                    <a:pt x="19285" y="8902"/>
                  </a:lnTo>
                  <a:lnTo>
                    <a:pt x="17151" y="4318"/>
                  </a:lnTo>
                  <a:lnTo>
                    <a:pt x="15322" y="1993"/>
                  </a:lnTo>
                  <a:lnTo>
                    <a:pt x="12706" y="774"/>
                  </a:lnTo>
                  <a:close/>
                </a:path>
                <a:path w="19685" h="26670">
                  <a:moveTo>
                    <a:pt x="3232" y="10782"/>
                  </a:moveTo>
                  <a:lnTo>
                    <a:pt x="3188" y="10998"/>
                  </a:lnTo>
                  <a:lnTo>
                    <a:pt x="3067" y="15494"/>
                  </a:lnTo>
                  <a:lnTo>
                    <a:pt x="4134" y="18351"/>
                  </a:lnTo>
                  <a:lnTo>
                    <a:pt x="7207" y="21247"/>
                  </a:lnTo>
                  <a:lnTo>
                    <a:pt x="8490" y="21907"/>
                  </a:lnTo>
                  <a:lnTo>
                    <a:pt x="10255" y="21996"/>
                  </a:lnTo>
                  <a:lnTo>
                    <a:pt x="11766" y="21996"/>
                  </a:lnTo>
                  <a:lnTo>
                    <a:pt x="13151" y="21336"/>
                  </a:lnTo>
                  <a:lnTo>
                    <a:pt x="13742" y="20751"/>
                  </a:lnTo>
                  <a:lnTo>
                    <a:pt x="10014" y="20739"/>
                  </a:lnTo>
                  <a:lnTo>
                    <a:pt x="8909" y="20688"/>
                  </a:lnTo>
                  <a:lnTo>
                    <a:pt x="7880" y="20167"/>
                  </a:lnTo>
                  <a:lnTo>
                    <a:pt x="5264" y="17729"/>
                  </a:lnTo>
                  <a:lnTo>
                    <a:pt x="4419" y="15494"/>
                  </a:lnTo>
                  <a:lnTo>
                    <a:pt x="4384" y="10998"/>
                  </a:lnTo>
                  <a:lnTo>
                    <a:pt x="3232" y="10795"/>
                  </a:lnTo>
                  <a:close/>
                </a:path>
                <a:path w="19685" h="26670">
                  <a:moveTo>
                    <a:pt x="13276" y="5384"/>
                  </a:moveTo>
                  <a:lnTo>
                    <a:pt x="9646" y="5384"/>
                  </a:lnTo>
                  <a:lnTo>
                    <a:pt x="11131" y="5448"/>
                  </a:lnTo>
                  <a:lnTo>
                    <a:pt x="12313" y="6184"/>
                  </a:lnTo>
                  <a:lnTo>
                    <a:pt x="14218" y="8394"/>
                  </a:lnTo>
                  <a:lnTo>
                    <a:pt x="14865" y="9842"/>
                  </a:lnTo>
                  <a:lnTo>
                    <a:pt x="15237" y="11518"/>
                  </a:lnTo>
                  <a:lnTo>
                    <a:pt x="15361" y="14986"/>
                  </a:lnTo>
                  <a:lnTo>
                    <a:pt x="14967" y="17043"/>
                  </a:lnTo>
                  <a:lnTo>
                    <a:pt x="14357" y="18389"/>
                  </a:lnTo>
                  <a:lnTo>
                    <a:pt x="12478" y="20256"/>
                  </a:lnTo>
                  <a:lnTo>
                    <a:pt x="11411" y="20751"/>
                  </a:lnTo>
                  <a:lnTo>
                    <a:pt x="13742" y="20751"/>
                  </a:lnTo>
                  <a:lnTo>
                    <a:pt x="15449" y="19062"/>
                  </a:lnTo>
                  <a:lnTo>
                    <a:pt x="16161" y="17462"/>
                  </a:lnTo>
                  <a:lnTo>
                    <a:pt x="16605" y="14986"/>
                  </a:lnTo>
                  <a:lnTo>
                    <a:pt x="16656" y="13322"/>
                  </a:lnTo>
                  <a:lnTo>
                    <a:pt x="16021" y="13322"/>
                  </a:lnTo>
                  <a:lnTo>
                    <a:pt x="16656" y="13309"/>
                  </a:lnTo>
                  <a:lnTo>
                    <a:pt x="16529" y="11658"/>
                  </a:lnTo>
                  <a:lnTo>
                    <a:pt x="16034" y="9385"/>
                  </a:lnTo>
                  <a:lnTo>
                    <a:pt x="15322" y="7772"/>
                  </a:lnTo>
                  <a:lnTo>
                    <a:pt x="13276" y="5384"/>
                  </a:lnTo>
                  <a:close/>
                </a:path>
                <a:path w="19685" h="26670">
                  <a:moveTo>
                    <a:pt x="16656" y="13309"/>
                  </a:moveTo>
                  <a:lnTo>
                    <a:pt x="16021" y="13322"/>
                  </a:lnTo>
                  <a:lnTo>
                    <a:pt x="16656" y="13322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5" y="13131"/>
                  </a:lnTo>
                  <a:close/>
                </a:path>
                <a:path w="19685" h="26670">
                  <a:moveTo>
                    <a:pt x="1225" y="13119"/>
                  </a:moveTo>
                  <a:lnTo>
                    <a:pt x="616" y="13144"/>
                  </a:lnTo>
                  <a:lnTo>
                    <a:pt x="1227" y="13144"/>
                  </a:lnTo>
                  <a:close/>
                </a:path>
                <a:path w="19685" h="26670">
                  <a:moveTo>
                    <a:pt x="9696" y="4140"/>
                  </a:moveTo>
                  <a:lnTo>
                    <a:pt x="7588" y="4140"/>
                  </a:lnTo>
                  <a:lnTo>
                    <a:pt x="6115" y="5118"/>
                  </a:lnTo>
                  <a:lnTo>
                    <a:pt x="4096" y="7708"/>
                  </a:lnTo>
                  <a:lnTo>
                    <a:pt x="3515" y="9245"/>
                  </a:lnTo>
                  <a:lnTo>
                    <a:pt x="3416" y="9728"/>
                  </a:lnTo>
                  <a:lnTo>
                    <a:pt x="3304" y="10795"/>
                  </a:lnTo>
                  <a:lnTo>
                    <a:pt x="4451" y="10998"/>
                  </a:lnTo>
                  <a:lnTo>
                    <a:pt x="4667" y="9728"/>
                  </a:lnTo>
                  <a:lnTo>
                    <a:pt x="5226" y="8267"/>
                  </a:lnTo>
                  <a:lnTo>
                    <a:pt x="6953" y="6083"/>
                  </a:lnTo>
                  <a:lnTo>
                    <a:pt x="8045" y="5384"/>
                  </a:lnTo>
                  <a:lnTo>
                    <a:pt x="13276" y="5384"/>
                  </a:lnTo>
                  <a:lnTo>
                    <a:pt x="13113" y="5194"/>
                  </a:lnTo>
                  <a:lnTo>
                    <a:pt x="12440" y="4762"/>
                  </a:lnTo>
                  <a:lnTo>
                    <a:pt x="9658" y="4762"/>
                  </a:lnTo>
                  <a:lnTo>
                    <a:pt x="9696" y="4140"/>
                  </a:lnTo>
                  <a:close/>
                </a:path>
                <a:path w="19685" h="26670">
                  <a:moveTo>
                    <a:pt x="9696" y="4140"/>
                  </a:moveTo>
                  <a:lnTo>
                    <a:pt x="9658" y="4762"/>
                  </a:lnTo>
                  <a:lnTo>
                    <a:pt x="12440" y="4762"/>
                  </a:lnTo>
                  <a:lnTo>
                    <a:pt x="11589" y="4216"/>
                  </a:lnTo>
                  <a:lnTo>
                    <a:pt x="9696" y="4140"/>
                  </a:lnTo>
                  <a:close/>
                </a:path>
                <a:path w="19685" h="26670">
                  <a:moveTo>
                    <a:pt x="12488" y="1231"/>
                  </a:moveTo>
                  <a:lnTo>
                    <a:pt x="10255" y="1231"/>
                  </a:lnTo>
                  <a:lnTo>
                    <a:pt x="11298" y="1473"/>
                  </a:lnTo>
                  <a:lnTo>
                    <a:pt x="12173" y="1892"/>
                  </a:lnTo>
                  <a:lnTo>
                    <a:pt x="12488" y="1231"/>
                  </a:lnTo>
                  <a:close/>
                </a:path>
                <a:path w="19685" h="26670">
                  <a:moveTo>
                    <a:pt x="10433" y="0"/>
                  </a:moveTo>
                  <a:lnTo>
                    <a:pt x="8058" y="0"/>
                  </a:lnTo>
                  <a:lnTo>
                    <a:pt x="6852" y="279"/>
                  </a:lnTo>
                  <a:lnTo>
                    <a:pt x="5759" y="863"/>
                  </a:lnTo>
                  <a:lnTo>
                    <a:pt x="6064" y="1409"/>
                  </a:lnTo>
                  <a:lnTo>
                    <a:pt x="7513" y="1409"/>
                  </a:lnTo>
                  <a:lnTo>
                    <a:pt x="8261" y="1231"/>
                  </a:lnTo>
                  <a:lnTo>
                    <a:pt x="12488" y="1231"/>
                  </a:lnTo>
                  <a:lnTo>
                    <a:pt x="12706" y="774"/>
                  </a:lnTo>
                  <a:lnTo>
                    <a:pt x="11627" y="266"/>
                  </a:lnTo>
                  <a:lnTo>
                    <a:pt x="1043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3457944" y="679741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67" y="0"/>
                  </a:moveTo>
                  <a:lnTo>
                    <a:pt x="1103" y="582"/>
                  </a:lnTo>
                  <a:lnTo>
                    <a:pt x="99" y="5141"/>
                  </a:lnTo>
                  <a:lnTo>
                    <a:pt x="0" y="6894"/>
                  </a:lnTo>
                  <a:lnTo>
                    <a:pt x="208" y="8950"/>
                  </a:lnTo>
                  <a:lnTo>
                    <a:pt x="206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3458153" y="6797247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8" y="0"/>
                  </a:moveTo>
                  <a:lnTo>
                    <a:pt x="1858" y="162"/>
                  </a:lnTo>
                  <a:lnTo>
                    <a:pt x="0" y="9113"/>
                  </a:lnTo>
                  <a:lnTo>
                    <a:pt x="75" y="9859"/>
                  </a:lnTo>
                  <a:lnTo>
                    <a:pt x="21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3458227" y="679719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3" y="0"/>
                  </a:moveTo>
                  <a:lnTo>
                    <a:pt x="0" y="9894"/>
                  </a:lnTo>
                  <a:lnTo>
                    <a:pt x="25" y="10149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3458253" y="6797092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5" y="0"/>
                  </a:moveTo>
                  <a:lnTo>
                    <a:pt x="2107" y="107"/>
                  </a:lnTo>
                  <a:lnTo>
                    <a:pt x="0" y="10256"/>
                  </a:lnTo>
                  <a:lnTo>
                    <a:pt x="54" y="10717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3458311" y="6797034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22" y="0"/>
                  </a:moveTo>
                  <a:lnTo>
                    <a:pt x="0" y="10805"/>
                  </a:lnTo>
                  <a:lnTo>
                    <a:pt x="29" y="11042"/>
                  </a:lnTo>
                  <a:lnTo>
                    <a:pt x="232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3458341" y="67969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0" y="0"/>
                  </a:moveTo>
                  <a:lnTo>
                    <a:pt x="2293" y="107"/>
                  </a:lnTo>
                  <a:lnTo>
                    <a:pt x="0" y="11150"/>
                  </a:lnTo>
                  <a:lnTo>
                    <a:pt x="56" y="11600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3458396" y="679687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32"/>
                  </a:lnTo>
                  <a:lnTo>
                    <a:pt x="29" y="11869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3458425" y="679682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5" y="0"/>
                  </a:moveTo>
                  <a:lnTo>
                    <a:pt x="0" y="11923"/>
                  </a:lnTo>
                  <a:lnTo>
                    <a:pt x="29" y="12160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3458456" y="679671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4" y="0"/>
                  </a:moveTo>
                  <a:lnTo>
                    <a:pt x="2527" y="107"/>
                  </a:lnTo>
                  <a:lnTo>
                    <a:pt x="0" y="12276"/>
                  </a:lnTo>
                  <a:lnTo>
                    <a:pt x="56" y="12725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3458515" y="6796660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8" y="0"/>
                  </a:moveTo>
                  <a:lnTo>
                    <a:pt x="0" y="12807"/>
                  </a:lnTo>
                  <a:lnTo>
                    <a:pt x="29" y="13043"/>
                  </a:lnTo>
                  <a:lnTo>
                    <a:pt x="273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3458545" y="679655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6" y="0"/>
                  </a:moveTo>
                  <a:lnTo>
                    <a:pt x="2708" y="107"/>
                  </a:lnTo>
                  <a:lnTo>
                    <a:pt x="0" y="13150"/>
                  </a:lnTo>
                  <a:lnTo>
                    <a:pt x="56" y="13597"/>
                  </a:lnTo>
                  <a:lnTo>
                    <a:pt x="288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3458601" y="6796451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99" y="0"/>
                  </a:moveTo>
                  <a:lnTo>
                    <a:pt x="2822" y="107"/>
                  </a:lnTo>
                  <a:lnTo>
                    <a:pt x="0" y="13695"/>
                  </a:lnTo>
                  <a:lnTo>
                    <a:pt x="56" y="14143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3458660" y="679634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0" y="0"/>
                  </a:moveTo>
                  <a:lnTo>
                    <a:pt x="2942" y="107"/>
                  </a:lnTo>
                  <a:lnTo>
                    <a:pt x="0" y="14277"/>
                  </a:lnTo>
                  <a:lnTo>
                    <a:pt x="56" y="14724"/>
                  </a:lnTo>
                  <a:lnTo>
                    <a:pt x="312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3458721" y="6796284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5" y="0"/>
                  </a:moveTo>
                  <a:lnTo>
                    <a:pt x="0" y="14816"/>
                  </a:lnTo>
                  <a:lnTo>
                    <a:pt x="29" y="15053"/>
                  </a:lnTo>
                  <a:lnTo>
                    <a:pt x="315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3458750" y="679617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04" y="0"/>
                  </a:moveTo>
                  <a:lnTo>
                    <a:pt x="3126" y="107"/>
                  </a:lnTo>
                  <a:lnTo>
                    <a:pt x="0" y="15161"/>
                  </a:lnTo>
                  <a:lnTo>
                    <a:pt x="55" y="15606"/>
                  </a:lnTo>
                  <a:lnTo>
                    <a:pt x="3304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3458805" y="679607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15" y="0"/>
                  </a:moveTo>
                  <a:lnTo>
                    <a:pt x="3237" y="107"/>
                  </a:lnTo>
                  <a:lnTo>
                    <a:pt x="0" y="15695"/>
                  </a:lnTo>
                  <a:lnTo>
                    <a:pt x="80" y="16024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3458883" y="6795973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17" y="0"/>
                  </a:moveTo>
                  <a:lnTo>
                    <a:pt x="3340" y="101"/>
                  </a:lnTo>
                  <a:lnTo>
                    <a:pt x="0" y="16154"/>
                  </a:lnTo>
                  <a:lnTo>
                    <a:pt x="114" y="16383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3458997" y="679587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01" y="16700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3459105" y="679575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47" y="0"/>
                  </a:moveTo>
                  <a:lnTo>
                    <a:pt x="3469" y="107"/>
                  </a:lnTo>
                  <a:lnTo>
                    <a:pt x="0" y="16815"/>
                  </a:lnTo>
                  <a:lnTo>
                    <a:pt x="102" y="17034"/>
                  </a:lnTo>
                  <a:lnTo>
                    <a:pt x="36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3459213" y="67955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63"/>
                  </a:moveTo>
                  <a:lnTo>
                    <a:pt x="3530" y="165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08" y="63"/>
                  </a:lnTo>
                  <a:close/>
                </a:path>
                <a:path w="3810" h="17779">
                  <a:moveTo>
                    <a:pt x="3810" y="0"/>
                  </a:moveTo>
                  <a:lnTo>
                    <a:pt x="101" y="17437"/>
                  </a:lnTo>
                  <a:lnTo>
                    <a:pt x="152" y="17564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3459380" y="679553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9" y="0"/>
                  </a:moveTo>
                  <a:lnTo>
                    <a:pt x="0" y="17627"/>
                  </a:lnTo>
                  <a:lnTo>
                    <a:pt x="3739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3459416" y="679537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81"/>
                  </a:lnTo>
                  <a:lnTo>
                    <a:pt x="63" y="18008"/>
                  </a:lnTo>
                  <a:lnTo>
                    <a:pt x="165" y="18224"/>
                  </a:lnTo>
                  <a:lnTo>
                    <a:pt x="1981" y="9474"/>
                  </a:lnTo>
                  <a:lnTo>
                    <a:pt x="2146" y="8039"/>
                  </a:lnTo>
                  <a:lnTo>
                    <a:pt x="2476" y="708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3459591" y="679525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7" y="0"/>
                  </a:moveTo>
                  <a:lnTo>
                    <a:pt x="3788" y="112"/>
                  </a:lnTo>
                  <a:lnTo>
                    <a:pt x="2327" y="7147"/>
                  </a:lnTo>
                  <a:lnTo>
                    <a:pt x="2555" y="6497"/>
                  </a:lnTo>
                  <a:lnTo>
                    <a:pt x="3967" y="0"/>
                  </a:lnTo>
                  <a:close/>
                </a:path>
                <a:path w="4445" h="19050">
                  <a:moveTo>
                    <a:pt x="1801" y="9682"/>
                  </a:moveTo>
                  <a:lnTo>
                    <a:pt x="0" y="18355"/>
                  </a:lnTo>
                  <a:lnTo>
                    <a:pt x="102" y="18573"/>
                  </a:lnTo>
                  <a:lnTo>
                    <a:pt x="1745" y="10678"/>
                  </a:lnTo>
                  <a:lnTo>
                    <a:pt x="1801" y="968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3459700" y="67951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1" y="0"/>
                  </a:moveTo>
                  <a:lnTo>
                    <a:pt x="2530" y="6459"/>
                  </a:lnTo>
                  <a:lnTo>
                    <a:pt x="3951" y="0"/>
                  </a:lnTo>
                  <a:close/>
                </a:path>
                <a:path w="4445" h="19050">
                  <a:moveTo>
                    <a:pt x="1635" y="10772"/>
                  </a:moveTo>
                  <a:lnTo>
                    <a:pt x="0" y="18646"/>
                  </a:lnTo>
                  <a:lnTo>
                    <a:pt x="1620" y="11221"/>
                  </a:lnTo>
                  <a:lnTo>
                    <a:pt x="1635" y="1077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3459755" y="67951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7" y="0"/>
                  </a:moveTo>
                  <a:lnTo>
                    <a:pt x="2579" y="6400"/>
                  </a:lnTo>
                  <a:lnTo>
                    <a:pt x="3987" y="0"/>
                  </a:lnTo>
                  <a:close/>
                </a:path>
                <a:path w="4445" h="19050">
                  <a:moveTo>
                    <a:pt x="1566" y="11279"/>
                  </a:moveTo>
                  <a:lnTo>
                    <a:pt x="0" y="18820"/>
                  </a:lnTo>
                  <a:lnTo>
                    <a:pt x="1551" y="11727"/>
                  </a:lnTo>
                  <a:lnTo>
                    <a:pt x="1566" y="1127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3459801" y="67950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19" y="6350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508" y="11700"/>
                  </a:moveTo>
                  <a:lnTo>
                    <a:pt x="0" y="18964"/>
                  </a:lnTo>
                  <a:lnTo>
                    <a:pt x="1494" y="12149"/>
                  </a:lnTo>
                  <a:lnTo>
                    <a:pt x="1508" y="117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3459857" y="679503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69" y="6289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37" y="12224"/>
                  </a:moveTo>
                  <a:lnTo>
                    <a:pt x="0" y="19144"/>
                  </a:lnTo>
                  <a:lnTo>
                    <a:pt x="1426" y="12654"/>
                  </a:lnTo>
                  <a:lnTo>
                    <a:pt x="1437" y="122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3459912" y="679497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18" y="6229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71" y="12712"/>
                  </a:moveTo>
                  <a:lnTo>
                    <a:pt x="0" y="19318"/>
                  </a:lnTo>
                  <a:lnTo>
                    <a:pt x="1404" y="12935"/>
                  </a:lnTo>
                  <a:lnTo>
                    <a:pt x="1371" y="12712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3459967" y="679492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66" y="6170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49" y="12991"/>
                  </a:moveTo>
                  <a:lnTo>
                    <a:pt x="0" y="19490"/>
                  </a:lnTo>
                  <a:lnTo>
                    <a:pt x="1382" y="13214"/>
                  </a:lnTo>
                  <a:lnTo>
                    <a:pt x="1349" y="1299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3460021" y="679486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2" y="0"/>
                  </a:moveTo>
                  <a:lnTo>
                    <a:pt x="2814" y="6111"/>
                  </a:lnTo>
                  <a:lnTo>
                    <a:pt x="4162" y="0"/>
                  </a:lnTo>
                  <a:close/>
                </a:path>
                <a:path w="4445" h="20320">
                  <a:moveTo>
                    <a:pt x="1327" y="13272"/>
                  </a:moveTo>
                  <a:lnTo>
                    <a:pt x="0" y="19664"/>
                  </a:lnTo>
                  <a:lnTo>
                    <a:pt x="1359" y="13495"/>
                  </a:lnTo>
                  <a:lnTo>
                    <a:pt x="1327" y="132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3460076" y="679480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8" y="0"/>
                  </a:moveTo>
                  <a:lnTo>
                    <a:pt x="2863" y="6051"/>
                  </a:lnTo>
                  <a:lnTo>
                    <a:pt x="4198" y="0"/>
                  </a:lnTo>
                  <a:close/>
                </a:path>
                <a:path w="4445" h="20320">
                  <a:moveTo>
                    <a:pt x="1305" y="13553"/>
                  </a:moveTo>
                  <a:lnTo>
                    <a:pt x="0" y="19838"/>
                  </a:lnTo>
                  <a:lnTo>
                    <a:pt x="1346" y="13732"/>
                  </a:lnTo>
                  <a:lnTo>
                    <a:pt x="1305" y="1355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3460132" y="67947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35" y="0"/>
                  </a:moveTo>
                  <a:lnTo>
                    <a:pt x="2912" y="5990"/>
                  </a:lnTo>
                  <a:lnTo>
                    <a:pt x="4235" y="0"/>
                  </a:lnTo>
                  <a:close/>
                </a:path>
                <a:path w="4445" h="20320">
                  <a:moveTo>
                    <a:pt x="1292" y="13795"/>
                  </a:moveTo>
                  <a:lnTo>
                    <a:pt x="0" y="20017"/>
                  </a:lnTo>
                  <a:lnTo>
                    <a:pt x="1342" y="13932"/>
                  </a:lnTo>
                  <a:lnTo>
                    <a:pt x="1292" y="1379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3460178" y="679464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5" y="112"/>
                  </a:lnTo>
                  <a:lnTo>
                    <a:pt x="2953" y="5996"/>
                  </a:lnTo>
                  <a:lnTo>
                    <a:pt x="3154" y="5770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8" y="14013"/>
                  </a:moveTo>
                  <a:lnTo>
                    <a:pt x="0" y="20218"/>
                  </a:lnTo>
                  <a:lnTo>
                    <a:pt x="101" y="20436"/>
                  </a:lnTo>
                  <a:lnTo>
                    <a:pt x="1384" y="14273"/>
                  </a:lnTo>
                  <a:lnTo>
                    <a:pt x="1288" y="1401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3460287" y="679453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0" y="5878"/>
                  </a:lnTo>
                  <a:lnTo>
                    <a:pt x="3251" y="5651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5"/>
                  </a:lnTo>
                  <a:lnTo>
                    <a:pt x="101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3460398" y="679447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11" y="0"/>
                  </a:moveTo>
                  <a:lnTo>
                    <a:pt x="3148" y="5701"/>
                  </a:lnTo>
                  <a:lnTo>
                    <a:pt x="4411" y="0"/>
                  </a:lnTo>
                  <a:close/>
                </a:path>
                <a:path w="4445" h="21590">
                  <a:moveTo>
                    <a:pt x="1271" y="14737"/>
                  </a:moveTo>
                  <a:lnTo>
                    <a:pt x="0" y="20862"/>
                  </a:lnTo>
                  <a:lnTo>
                    <a:pt x="1322" y="14874"/>
                  </a:lnTo>
                  <a:lnTo>
                    <a:pt x="1271" y="1473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3460453" y="6794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196" y="5621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267" y="14910"/>
                  </a:moveTo>
                  <a:lnTo>
                    <a:pt x="0" y="21014"/>
                  </a:lnTo>
                  <a:lnTo>
                    <a:pt x="1318" y="15047"/>
                  </a:lnTo>
                  <a:lnTo>
                    <a:pt x="1267" y="1491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3460499" y="67944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4" y="0"/>
                  </a:moveTo>
                  <a:lnTo>
                    <a:pt x="3237" y="5527"/>
                  </a:lnTo>
                  <a:lnTo>
                    <a:pt x="4464" y="0"/>
                  </a:lnTo>
                  <a:close/>
                </a:path>
                <a:path w="5079" h="21590">
                  <a:moveTo>
                    <a:pt x="1264" y="15029"/>
                  </a:moveTo>
                  <a:lnTo>
                    <a:pt x="0" y="21116"/>
                  </a:lnTo>
                  <a:lnTo>
                    <a:pt x="1314" y="15165"/>
                  </a:lnTo>
                  <a:lnTo>
                    <a:pt x="1264" y="150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3460553" y="679442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9" y="0"/>
                  </a:moveTo>
                  <a:lnTo>
                    <a:pt x="3285" y="5415"/>
                  </a:lnTo>
                  <a:lnTo>
                    <a:pt x="4489" y="0"/>
                  </a:lnTo>
                  <a:close/>
                </a:path>
                <a:path w="5079" h="21590">
                  <a:moveTo>
                    <a:pt x="1260" y="15169"/>
                  </a:moveTo>
                  <a:lnTo>
                    <a:pt x="0" y="21236"/>
                  </a:lnTo>
                  <a:lnTo>
                    <a:pt x="1310" y="15306"/>
                  </a:lnTo>
                  <a:lnTo>
                    <a:pt x="1260" y="15169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3460610" y="67944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5" y="0"/>
                  </a:moveTo>
                  <a:lnTo>
                    <a:pt x="3335" y="5299"/>
                  </a:lnTo>
                  <a:lnTo>
                    <a:pt x="4515" y="0"/>
                  </a:lnTo>
                  <a:close/>
                </a:path>
                <a:path w="5079" h="21590">
                  <a:moveTo>
                    <a:pt x="1255" y="15315"/>
                  </a:moveTo>
                  <a:lnTo>
                    <a:pt x="0" y="21362"/>
                  </a:lnTo>
                  <a:lnTo>
                    <a:pt x="1306" y="15452"/>
                  </a:lnTo>
                  <a:lnTo>
                    <a:pt x="1255" y="1531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3460664" y="67944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0" y="0"/>
                  </a:moveTo>
                  <a:lnTo>
                    <a:pt x="3384" y="5187"/>
                  </a:lnTo>
                  <a:lnTo>
                    <a:pt x="4540" y="0"/>
                  </a:lnTo>
                  <a:close/>
                </a:path>
                <a:path w="5079" h="22225">
                  <a:moveTo>
                    <a:pt x="1251" y="15456"/>
                  </a:moveTo>
                  <a:lnTo>
                    <a:pt x="0" y="21483"/>
                  </a:lnTo>
                  <a:lnTo>
                    <a:pt x="1302" y="15593"/>
                  </a:lnTo>
                  <a:lnTo>
                    <a:pt x="1251" y="15456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3460719" y="679441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5" y="0"/>
                  </a:moveTo>
                  <a:lnTo>
                    <a:pt x="3432" y="5076"/>
                  </a:lnTo>
                  <a:lnTo>
                    <a:pt x="4565" y="0"/>
                  </a:lnTo>
                  <a:close/>
                </a:path>
                <a:path w="5079" h="22225">
                  <a:moveTo>
                    <a:pt x="1247" y="15597"/>
                  </a:moveTo>
                  <a:lnTo>
                    <a:pt x="0" y="21603"/>
                  </a:lnTo>
                  <a:lnTo>
                    <a:pt x="1297" y="15733"/>
                  </a:lnTo>
                  <a:lnTo>
                    <a:pt x="1247" y="1559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3460774" y="679440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476" y="4982"/>
                  </a:lnTo>
                  <a:lnTo>
                    <a:pt x="4590" y="0"/>
                  </a:lnTo>
                  <a:close/>
                </a:path>
                <a:path w="5079" h="22225">
                  <a:moveTo>
                    <a:pt x="1243" y="15738"/>
                  </a:moveTo>
                  <a:lnTo>
                    <a:pt x="0" y="21724"/>
                  </a:lnTo>
                  <a:lnTo>
                    <a:pt x="1293" y="15874"/>
                  </a:lnTo>
                  <a:lnTo>
                    <a:pt x="1243" y="1573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3460830" y="67944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6" y="0"/>
                  </a:moveTo>
                  <a:lnTo>
                    <a:pt x="3510" y="4945"/>
                  </a:lnTo>
                  <a:lnTo>
                    <a:pt x="4616" y="0"/>
                  </a:lnTo>
                  <a:close/>
                </a:path>
                <a:path w="5079" h="22225">
                  <a:moveTo>
                    <a:pt x="1238" y="15884"/>
                  </a:moveTo>
                  <a:lnTo>
                    <a:pt x="0" y="21850"/>
                  </a:lnTo>
                  <a:lnTo>
                    <a:pt x="1289" y="16020"/>
                  </a:lnTo>
                  <a:lnTo>
                    <a:pt x="1238" y="1588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3460876" y="67944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7" y="0"/>
                  </a:moveTo>
                  <a:lnTo>
                    <a:pt x="3537" y="4916"/>
                  </a:lnTo>
                  <a:lnTo>
                    <a:pt x="4637" y="0"/>
                  </a:lnTo>
                  <a:close/>
                </a:path>
                <a:path w="5079" h="22225">
                  <a:moveTo>
                    <a:pt x="1235" y="16001"/>
                  </a:moveTo>
                  <a:lnTo>
                    <a:pt x="0" y="21951"/>
                  </a:lnTo>
                  <a:lnTo>
                    <a:pt x="1285" y="16138"/>
                  </a:lnTo>
                  <a:lnTo>
                    <a:pt x="1235" y="1600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3460930" y="67943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70" y="4880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31" y="16142"/>
                  </a:moveTo>
                  <a:lnTo>
                    <a:pt x="0" y="22072"/>
                  </a:lnTo>
                  <a:lnTo>
                    <a:pt x="1281" y="16279"/>
                  </a:lnTo>
                  <a:lnTo>
                    <a:pt x="1231" y="16142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3460985" y="679439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602" y="4844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27" y="16284"/>
                  </a:moveTo>
                  <a:lnTo>
                    <a:pt x="0" y="22193"/>
                  </a:lnTo>
                  <a:lnTo>
                    <a:pt x="1277" y="16420"/>
                  </a:lnTo>
                  <a:lnTo>
                    <a:pt x="1227" y="16284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3461040" y="679438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1" y="0"/>
                  </a:moveTo>
                  <a:lnTo>
                    <a:pt x="4633" y="8"/>
                  </a:lnTo>
                  <a:lnTo>
                    <a:pt x="3635" y="4813"/>
                  </a:lnTo>
                  <a:lnTo>
                    <a:pt x="3805" y="4735"/>
                  </a:lnTo>
                  <a:lnTo>
                    <a:pt x="4791" y="0"/>
                  </a:lnTo>
                  <a:close/>
                </a:path>
                <a:path w="5079" h="22859">
                  <a:moveTo>
                    <a:pt x="1223" y="16428"/>
                  </a:moveTo>
                  <a:lnTo>
                    <a:pt x="0" y="22318"/>
                  </a:lnTo>
                  <a:lnTo>
                    <a:pt x="1318" y="16687"/>
                  </a:lnTo>
                  <a:lnTo>
                    <a:pt x="1223" y="16428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3461173" y="67943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20" y="0"/>
                  </a:moveTo>
                  <a:lnTo>
                    <a:pt x="4661" y="8"/>
                  </a:lnTo>
                  <a:lnTo>
                    <a:pt x="3678" y="4741"/>
                  </a:lnTo>
                  <a:lnTo>
                    <a:pt x="3849" y="4663"/>
                  </a:lnTo>
                  <a:lnTo>
                    <a:pt x="4820" y="0"/>
                  </a:lnTo>
                  <a:close/>
                </a:path>
                <a:path w="5079" h="22859">
                  <a:moveTo>
                    <a:pt x="1192" y="16715"/>
                  </a:moveTo>
                  <a:lnTo>
                    <a:pt x="0" y="22455"/>
                  </a:lnTo>
                  <a:lnTo>
                    <a:pt x="133" y="22517"/>
                  </a:lnTo>
                  <a:lnTo>
                    <a:pt x="1287" y="16973"/>
                  </a:lnTo>
                  <a:lnTo>
                    <a:pt x="1192" y="1671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3461296" y="679437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08"/>
                  </a:moveTo>
                  <a:lnTo>
                    <a:pt x="1155" y="16979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08"/>
                  </a:lnTo>
                  <a:close/>
                </a:path>
                <a:path w="5079" h="22859">
                  <a:moveTo>
                    <a:pt x="1320" y="17310"/>
                  </a:moveTo>
                  <a:lnTo>
                    <a:pt x="152" y="22593"/>
                  </a:lnTo>
                  <a:lnTo>
                    <a:pt x="1320" y="1731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3461524" y="67943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2" y="4563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3" y="17322"/>
                  </a:moveTo>
                  <a:lnTo>
                    <a:pt x="0" y="22634"/>
                  </a:lnTo>
                  <a:lnTo>
                    <a:pt x="1163" y="1741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3461596" y="67943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8" y="4528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91" y="17418"/>
                  </a:moveTo>
                  <a:lnTo>
                    <a:pt x="0" y="22672"/>
                  </a:lnTo>
                  <a:lnTo>
                    <a:pt x="1151" y="1750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3461667" y="679435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5" y="0"/>
                  </a:moveTo>
                  <a:lnTo>
                    <a:pt x="3781" y="4502"/>
                  </a:lnTo>
                  <a:lnTo>
                    <a:pt x="4795" y="0"/>
                  </a:lnTo>
                  <a:close/>
                </a:path>
                <a:path w="5079" h="22859">
                  <a:moveTo>
                    <a:pt x="1079" y="17514"/>
                  </a:moveTo>
                  <a:lnTo>
                    <a:pt x="0" y="22710"/>
                  </a:lnTo>
                  <a:lnTo>
                    <a:pt x="1138" y="1760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3461742" y="6794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3" y="0"/>
                  </a:moveTo>
                  <a:lnTo>
                    <a:pt x="3789" y="4499"/>
                  </a:lnTo>
                  <a:lnTo>
                    <a:pt x="4803" y="0"/>
                  </a:lnTo>
                  <a:close/>
                </a:path>
                <a:path w="5079" h="22859">
                  <a:moveTo>
                    <a:pt x="1066" y="17612"/>
                  </a:moveTo>
                  <a:lnTo>
                    <a:pt x="0" y="22748"/>
                  </a:lnTo>
                  <a:lnTo>
                    <a:pt x="1126" y="1770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3461802" y="67943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7" y="4496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6" y="17693"/>
                  </a:moveTo>
                  <a:lnTo>
                    <a:pt x="0" y="22780"/>
                  </a:lnTo>
                  <a:lnTo>
                    <a:pt x="1116" y="17784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3461874" y="67943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7" y="8"/>
                  </a:lnTo>
                  <a:lnTo>
                    <a:pt x="3805" y="4497"/>
                  </a:lnTo>
                  <a:lnTo>
                    <a:pt x="3963" y="4482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4" y="17793"/>
                  </a:moveTo>
                  <a:lnTo>
                    <a:pt x="0" y="22822"/>
                  </a:lnTo>
                  <a:lnTo>
                    <a:pt x="133" y="22884"/>
                  </a:lnTo>
                  <a:lnTo>
                    <a:pt x="1157" y="17965"/>
                  </a:lnTo>
                  <a:lnTo>
                    <a:pt x="1044" y="1779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3462018" y="6794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2" y="4486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20" y="17980"/>
                  </a:moveTo>
                  <a:lnTo>
                    <a:pt x="0" y="22893"/>
                  </a:lnTo>
                  <a:lnTo>
                    <a:pt x="1080" y="1807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3462092" y="6794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31" y="4483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7" y="18079"/>
                  </a:moveTo>
                  <a:lnTo>
                    <a:pt x="0" y="22932"/>
                  </a:lnTo>
                  <a:lnTo>
                    <a:pt x="1067" y="1817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3462164" y="67943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9" y="4480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5" y="18174"/>
                  </a:moveTo>
                  <a:lnTo>
                    <a:pt x="0" y="22969"/>
                  </a:lnTo>
                  <a:lnTo>
                    <a:pt x="1055" y="18266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3462224" y="67943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6" y="4477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5" y="18255"/>
                  </a:moveTo>
                  <a:lnTo>
                    <a:pt x="0" y="23001"/>
                  </a:lnTo>
                  <a:lnTo>
                    <a:pt x="1045" y="1834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3462296" y="67943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3855" y="4474"/>
                  </a:lnTo>
                  <a:lnTo>
                    <a:pt x="4863" y="0"/>
                  </a:lnTo>
                  <a:close/>
                </a:path>
                <a:path w="5079" h="23495">
                  <a:moveTo>
                    <a:pt x="973" y="18351"/>
                  </a:moveTo>
                  <a:lnTo>
                    <a:pt x="0" y="23039"/>
                  </a:lnTo>
                  <a:lnTo>
                    <a:pt x="1033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3462371" y="67943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3864" y="4470"/>
                  </a:lnTo>
                  <a:lnTo>
                    <a:pt x="4022" y="4456"/>
                  </a:lnTo>
                  <a:lnTo>
                    <a:pt x="4943" y="29"/>
                  </a:lnTo>
                  <a:close/>
                </a:path>
                <a:path w="5079" h="23495">
                  <a:moveTo>
                    <a:pt x="961" y="18449"/>
                  </a:moveTo>
                  <a:lnTo>
                    <a:pt x="0" y="23077"/>
                  </a:lnTo>
                  <a:lnTo>
                    <a:pt x="133" y="23139"/>
                  </a:lnTo>
                  <a:lnTo>
                    <a:pt x="1074" y="18620"/>
                  </a:lnTo>
                  <a:lnTo>
                    <a:pt x="961" y="1844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3462514" y="679433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1" y="4426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8" y="18597"/>
                  </a:moveTo>
                  <a:lnTo>
                    <a:pt x="0" y="23115"/>
                  </a:lnTo>
                  <a:lnTo>
                    <a:pt x="1005" y="18653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3462586" y="67943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9" y="4390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3" y="18625"/>
                  </a:moveTo>
                  <a:lnTo>
                    <a:pt x="0" y="23120"/>
                  </a:lnTo>
                  <a:lnTo>
                    <a:pt x="1000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3462658" y="6794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98" y="4354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8" y="18652"/>
                  </a:moveTo>
                  <a:lnTo>
                    <a:pt x="0" y="23125"/>
                  </a:lnTo>
                  <a:lnTo>
                    <a:pt x="996" y="1870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3462721" y="679442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05" y="4323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4" y="18676"/>
                  </a:moveTo>
                  <a:lnTo>
                    <a:pt x="0" y="23129"/>
                  </a:lnTo>
                  <a:lnTo>
                    <a:pt x="991" y="1873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3462793" y="67944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14" y="4287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0" y="18704"/>
                  </a:moveTo>
                  <a:lnTo>
                    <a:pt x="0" y="23134"/>
                  </a:lnTo>
                  <a:lnTo>
                    <a:pt x="987" y="1876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3462865" y="67944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2" y="4251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15" y="18732"/>
                  </a:moveTo>
                  <a:lnTo>
                    <a:pt x="0" y="23139"/>
                  </a:lnTo>
                  <a:lnTo>
                    <a:pt x="982" y="187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3462937" y="67945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9" y="4221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0" y="18759"/>
                  </a:moveTo>
                  <a:lnTo>
                    <a:pt x="0" y="23144"/>
                  </a:lnTo>
                  <a:lnTo>
                    <a:pt x="977" y="1881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3463008" y="67945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7" y="4190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5" y="18787"/>
                  </a:moveTo>
                  <a:lnTo>
                    <a:pt x="0" y="23149"/>
                  </a:lnTo>
                  <a:lnTo>
                    <a:pt x="973" y="18843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3463083" y="67945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4" y="4159"/>
                  </a:lnTo>
                  <a:lnTo>
                    <a:pt x="4881" y="28"/>
                  </a:lnTo>
                  <a:close/>
                </a:path>
                <a:path w="5079" h="23495">
                  <a:moveTo>
                    <a:pt x="901" y="18815"/>
                  </a:moveTo>
                  <a:lnTo>
                    <a:pt x="0" y="23154"/>
                  </a:lnTo>
                  <a:lnTo>
                    <a:pt x="968" y="1887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3463155" y="67945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52" y="4128"/>
                  </a:lnTo>
                  <a:lnTo>
                    <a:pt x="4107" y="4124"/>
                  </a:lnTo>
                  <a:lnTo>
                    <a:pt x="4954" y="56"/>
                  </a:lnTo>
                  <a:lnTo>
                    <a:pt x="4809" y="0"/>
                  </a:lnTo>
                  <a:close/>
                </a:path>
                <a:path w="5079" h="23495">
                  <a:moveTo>
                    <a:pt x="896" y="18843"/>
                  </a:moveTo>
                  <a:lnTo>
                    <a:pt x="0" y="23159"/>
                  </a:lnTo>
                  <a:lnTo>
                    <a:pt x="133" y="23221"/>
                  </a:lnTo>
                  <a:lnTo>
                    <a:pt x="1022" y="18948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3463287" y="67946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5" y="4072"/>
                  </a:lnTo>
                  <a:lnTo>
                    <a:pt x="4121" y="4068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7" y="18894"/>
                  </a:moveTo>
                  <a:lnTo>
                    <a:pt x="0" y="23168"/>
                  </a:lnTo>
                  <a:lnTo>
                    <a:pt x="133" y="23230"/>
                  </a:lnTo>
                  <a:lnTo>
                    <a:pt x="1013" y="18999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3463433" y="6794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0"/>
                  </a:lnTo>
                  <a:lnTo>
                    <a:pt x="4886" y="28"/>
                  </a:lnTo>
                  <a:close/>
                </a:path>
                <a:path w="5079" h="23495">
                  <a:moveTo>
                    <a:pt x="878" y="18950"/>
                  </a:moveTo>
                  <a:lnTo>
                    <a:pt x="0" y="23178"/>
                  </a:lnTo>
                  <a:lnTo>
                    <a:pt x="945" y="1900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3463493" y="67947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16" y="19088"/>
                  </a:moveTo>
                  <a:lnTo>
                    <a:pt x="876" y="18973"/>
                  </a:lnTo>
                  <a:lnTo>
                    <a:pt x="0" y="23177"/>
                  </a:lnTo>
                  <a:lnTo>
                    <a:pt x="152" y="23241"/>
                  </a:lnTo>
                  <a:lnTo>
                    <a:pt x="1016" y="19088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00" y="3975"/>
                  </a:lnTo>
                  <a:lnTo>
                    <a:pt x="4152" y="397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3463649" y="67947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2" y="3918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4" y="19033"/>
                  </a:moveTo>
                  <a:lnTo>
                    <a:pt x="0" y="23193"/>
                  </a:lnTo>
                  <a:lnTo>
                    <a:pt x="931" y="1908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3463712" y="67948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9" y="389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59" y="19057"/>
                  </a:moveTo>
                  <a:lnTo>
                    <a:pt x="0" y="23197"/>
                  </a:lnTo>
                  <a:lnTo>
                    <a:pt x="927" y="19113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3463784" y="6794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5" y="19084"/>
                  </a:moveTo>
                  <a:lnTo>
                    <a:pt x="0" y="23202"/>
                  </a:lnTo>
                  <a:lnTo>
                    <a:pt x="922" y="1914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3463849" y="67948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15"/>
                  </a:moveTo>
                  <a:lnTo>
                    <a:pt x="850" y="19100"/>
                  </a:lnTo>
                  <a:lnTo>
                    <a:pt x="0" y="23202"/>
                  </a:lnTo>
                  <a:lnTo>
                    <a:pt x="139" y="23266"/>
                  </a:lnTo>
                  <a:lnTo>
                    <a:pt x="990" y="19215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22"/>
                  </a:lnTo>
                  <a:lnTo>
                    <a:pt x="4178" y="3822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3463999" y="67949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8" y="3770"/>
                  </a:lnTo>
                  <a:lnTo>
                    <a:pt x="4894" y="28"/>
                  </a:lnTo>
                  <a:close/>
                </a:path>
                <a:path w="5079" h="23495">
                  <a:moveTo>
                    <a:pt x="841" y="19167"/>
                  </a:moveTo>
                  <a:lnTo>
                    <a:pt x="0" y="23217"/>
                  </a:lnTo>
                  <a:lnTo>
                    <a:pt x="908" y="19223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3464074" y="67949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6" y="3738"/>
                  </a:lnTo>
                  <a:lnTo>
                    <a:pt x="4202" y="3734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6" y="19196"/>
                  </a:moveTo>
                  <a:lnTo>
                    <a:pt x="0" y="23222"/>
                  </a:lnTo>
                  <a:lnTo>
                    <a:pt x="133" y="23284"/>
                  </a:lnTo>
                  <a:lnTo>
                    <a:pt x="962" y="193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3464206" y="67950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59" y="3682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7" y="19246"/>
                  </a:moveTo>
                  <a:lnTo>
                    <a:pt x="0" y="23231"/>
                  </a:lnTo>
                  <a:lnTo>
                    <a:pt x="894" y="1930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3464278" y="67950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7" y="3652"/>
                  </a:lnTo>
                  <a:lnTo>
                    <a:pt x="4223" y="3648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2" y="19274"/>
                  </a:moveTo>
                  <a:lnTo>
                    <a:pt x="0" y="23236"/>
                  </a:lnTo>
                  <a:lnTo>
                    <a:pt x="133" y="23298"/>
                  </a:lnTo>
                  <a:lnTo>
                    <a:pt x="949" y="19379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3464424" y="67950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2" y="3590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3" y="19330"/>
                  </a:moveTo>
                  <a:lnTo>
                    <a:pt x="0" y="23247"/>
                  </a:lnTo>
                  <a:lnTo>
                    <a:pt x="880" y="19386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3464496" y="67951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9" y="3559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8" y="19358"/>
                  </a:moveTo>
                  <a:lnTo>
                    <a:pt x="0" y="23251"/>
                  </a:lnTo>
                  <a:lnTo>
                    <a:pt x="875" y="1941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3464568" y="6795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29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3" y="19385"/>
                  </a:moveTo>
                  <a:lnTo>
                    <a:pt x="0" y="23256"/>
                  </a:lnTo>
                  <a:lnTo>
                    <a:pt x="871" y="1944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3464628" y="67951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3" y="3503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00" y="19408"/>
                  </a:moveTo>
                  <a:lnTo>
                    <a:pt x="0" y="23261"/>
                  </a:lnTo>
                  <a:lnTo>
                    <a:pt x="867" y="19464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3464702" y="67952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10" y="3471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5" y="19437"/>
                  </a:moveTo>
                  <a:lnTo>
                    <a:pt x="0" y="23266"/>
                  </a:lnTo>
                  <a:lnTo>
                    <a:pt x="862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3464774" y="6795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8" y="3441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0" y="19464"/>
                  </a:moveTo>
                  <a:lnTo>
                    <a:pt x="0" y="23271"/>
                  </a:lnTo>
                  <a:lnTo>
                    <a:pt x="857" y="1952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3464846" y="6795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5" y="3411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785" y="19492"/>
                  </a:moveTo>
                  <a:lnTo>
                    <a:pt x="0" y="23276"/>
                  </a:lnTo>
                  <a:lnTo>
                    <a:pt x="856" y="1953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3464918" y="6795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2" y="3380"/>
                  </a:lnTo>
                  <a:lnTo>
                    <a:pt x="4288" y="3376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4" y="19501"/>
                  </a:moveTo>
                  <a:lnTo>
                    <a:pt x="0" y="23281"/>
                  </a:lnTo>
                  <a:lnTo>
                    <a:pt x="133" y="23342"/>
                  </a:lnTo>
                  <a:lnTo>
                    <a:pt x="920" y="19558"/>
                  </a:lnTo>
                  <a:lnTo>
                    <a:pt x="784" y="1950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3465064" y="67953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7" y="3318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6" y="19505"/>
                  </a:moveTo>
                  <a:lnTo>
                    <a:pt x="0" y="23291"/>
                  </a:lnTo>
                  <a:lnTo>
                    <a:pt x="858" y="1953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3465125" y="67953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4" y="3292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6" y="19507"/>
                  </a:moveTo>
                  <a:lnTo>
                    <a:pt x="0" y="23295"/>
                  </a:lnTo>
                  <a:lnTo>
                    <a:pt x="859" y="1953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3465197" y="67953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1" y="3262"/>
                  </a:lnTo>
                  <a:lnTo>
                    <a:pt x="4911" y="28"/>
                  </a:lnTo>
                  <a:close/>
                </a:path>
                <a:path w="5079" h="23495">
                  <a:moveTo>
                    <a:pt x="787" y="19508"/>
                  </a:moveTo>
                  <a:lnTo>
                    <a:pt x="0" y="23300"/>
                  </a:lnTo>
                  <a:lnTo>
                    <a:pt x="859" y="1953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3465269" y="67954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68" y="3231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8" y="19510"/>
                  </a:moveTo>
                  <a:lnTo>
                    <a:pt x="0" y="23305"/>
                  </a:lnTo>
                  <a:lnTo>
                    <a:pt x="860" y="1954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3465343" y="67954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6" y="3200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2"/>
                  </a:moveTo>
                  <a:lnTo>
                    <a:pt x="0" y="23310"/>
                  </a:lnTo>
                  <a:lnTo>
                    <a:pt x="861" y="19542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3465415" y="67954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83" y="3169"/>
                  </a:lnTo>
                  <a:lnTo>
                    <a:pt x="4914" y="28"/>
                  </a:lnTo>
                  <a:close/>
                </a:path>
                <a:path w="5079" h="23495">
                  <a:moveTo>
                    <a:pt x="789" y="19514"/>
                  </a:moveTo>
                  <a:lnTo>
                    <a:pt x="0" y="23315"/>
                  </a:lnTo>
                  <a:lnTo>
                    <a:pt x="861" y="19544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3465487" y="67955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1" y="3139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6"/>
                  </a:moveTo>
                  <a:lnTo>
                    <a:pt x="0" y="23320"/>
                  </a:lnTo>
                  <a:lnTo>
                    <a:pt x="862" y="1954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3465559" y="67955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98" y="310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18"/>
                  </a:moveTo>
                  <a:lnTo>
                    <a:pt x="0" y="23325"/>
                  </a:lnTo>
                  <a:lnTo>
                    <a:pt x="863" y="19548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3465619" y="67955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4" y="3083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9"/>
                  </a:moveTo>
                  <a:lnTo>
                    <a:pt x="0" y="23329"/>
                  </a:lnTo>
                  <a:lnTo>
                    <a:pt x="863" y="19549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3465693" y="67955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12" y="3051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1" y="19521"/>
                  </a:moveTo>
                  <a:lnTo>
                    <a:pt x="0" y="23334"/>
                  </a:lnTo>
                  <a:lnTo>
                    <a:pt x="864" y="1955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3465765" y="67956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19" y="3021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2" y="19523"/>
                  </a:moveTo>
                  <a:lnTo>
                    <a:pt x="0" y="23339"/>
                  </a:lnTo>
                  <a:lnTo>
                    <a:pt x="865" y="19553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3465837" y="67956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26" y="2990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5"/>
                  </a:moveTo>
                  <a:lnTo>
                    <a:pt x="0" y="23344"/>
                  </a:lnTo>
                  <a:lnTo>
                    <a:pt x="865" y="1955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3465909" y="6795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3" y="2960"/>
                  </a:moveTo>
                  <a:close/>
                </a:path>
                <a:path w="5079" h="23495">
                  <a:moveTo>
                    <a:pt x="4849" y="0"/>
                  </a:moveTo>
                  <a:lnTo>
                    <a:pt x="4234" y="2960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49"/>
                  </a:lnTo>
                  <a:lnTo>
                    <a:pt x="866" y="1955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3465983" y="67957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41" y="2930"/>
                  </a:lnTo>
                  <a:lnTo>
                    <a:pt x="4285" y="3098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4" y="19528"/>
                  </a:moveTo>
                  <a:lnTo>
                    <a:pt x="0" y="23354"/>
                  </a:lnTo>
                  <a:lnTo>
                    <a:pt x="867" y="1955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3466044" y="67957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47" y="2906"/>
                  </a:lnTo>
                  <a:lnTo>
                    <a:pt x="4276" y="3145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5" y="19530"/>
                  </a:moveTo>
                  <a:lnTo>
                    <a:pt x="0" y="23358"/>
                  </a:lnTo>
                  <a:lnTo>
                    <a:pt x="871" y="19543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3466115" y="67957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4" y="2878"/>
                  </a:lnTo>
                  <a:lnTo>
                    <a:pt x="4266" y="3201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7" y="19515"/>
                  </a:moveTo>
                  <a:lnTo>
                    <a:pt x="0" y="23363"/>
                  </a:lnTo>
                  <a:lnTo>
                    <a:pt x="877" y="1951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3466187" y="67957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1" y="2850"/>
                  </a:lnTo>
                  <a:lnTo>
                    <a:pt x="4255" y="3257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4" y="19487"/>
                  </a:moveTo>
                  <a:lnTo>
                    <a:pt x="0" y="23368"/>
                  </a:lnTo>
                  <a:lnTo>
                    <a:pt x="884" y="1948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3466259" y="67958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68" y="2821"/>
                  </a:lnTo>
                  <a:lnTo>
                    <a:pt x="4244" y="3314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91" y="19458"/>
                  </a:moveTo>
                  <a:lnTo>
                    <a:pt x="0" y="23373"/>
                  </a:lnTo>
                  <a:lnTo>
                    <a:pt x="891" y="19458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3466333" y="67958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5" y="2792"/>
                  </a:lnTo>
                  <a:lnTo>
                    <a:pt x="4233" y="3371"/>
                  </a:lnTo>
                  <a:lnTo>
                    <a:pt x="4928" y="28"/>
                  </a:lnTo>
                  <a:close/>
                </a:path>
                <a:path w="5079" h="23495">
                  <a:moveTo>
                    <a:pt x="899" y="19429"/>
                  </a:moveTo>
                  <a:lnTo>
                    <a:pt x="0" y="23378"/>
                  </a:lnTo>
                  <a:lnTo>
                    <a:pt x="899" y="1942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3466406" y="67958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2" y="2763"/>
                  </a:lnTo>
                  <a:lnTo>
                    <a:pt x="4223" y="3428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5" y="19400"/>
                  </a:moveTo>
                  <a:lnTo>
                    <a:pt x="0" y="23383"/>
                  </a:lnTo>
                  <a:lnTo>
                    <a:pt x="905" y="1940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3466477" y="67959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89" y="2735"/>
                  </a:lnTo>
                  <a:lnTo>
                    <a:pt x="4212" y="3484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2" y="19372"/>
                  </a:moveTo>
                  <a:lnTo>
                    <a:pt x="0" y="23388"/>
                  </a:lnTo>
                  <a:lnTo>
                    <a:pt x="912" y="1937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3466538" y="67959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4" y="2711"/>
                  </a:lnTo>
                  <a:lnTo>
                    <a:pt x="4203" y="3531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8" y="19348"/>
                  </a:moveTo>
                  <a:lnTo>
                    <a:pt x="0" y="23392"/>
                  </a:lnTo>
                  <a:lnTo>
                    <a:pt x="918" y="1934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3466610" y="67959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1" y="2683"/>
                  </a:lnTo>
                  <a:lnTo>
                    <a:pt x="4192" y="3587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25" y="19320"/>
                  </a:moveTo>
                  <a:lnTo>
                    <a:pt x="0" y="23397"/>
                  </a:lnTo>
                  <a:lnTo>
                    <a:pt x="925" y="1932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3466684" y="67959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0" y="3561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2" y="19290"/>
                  </a:moveTo>
                  <a:lnTo>
                    <a:pt x="0" y="23402"/>
                  </a:lnTo>
                  <a:lnTo>
                    <a:pt x="932" y="1929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3466756" y="67960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09" y="3617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9" y="19262"/>
                  </a:moveTo>
                  <a:lnTo>
                    <a:pt x="0" y="23407"/>
                  </a:lnTo>
                  <a:lnTo>
                    <a:pt x="939" y="19262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3466828" y="67960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99" y="3673"/>
                  </a:lnTo>
                  <a:lnTo>
                    <a:pt x="4935" y="28"/>
                  </a:lnTo>
                  <a:close/>
                </a:path>
                <a:path w="5079" h="23495">
                  <a:moveTo>
                    <a:pt x="946" y="19234"/>
                  </a:moveTo>
                  <a:lnTo>
                    <a:pt x="0" y="23412"/>
                  </a:lnTo>
                  <a:lnTo>
                    <a:pt x="946" y="1923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3466909" y="67960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79" y="3729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943" y="19205"/>
                  </a:moveTo>
                  <a:lnTo>
                    <a:pt x="0" y="23422"/>
                  </a:lnTo>
                  <a:lnTo>
                    <a:pt x="943" y="1920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3466979" y="6796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2" y="3787"/>
                  </a:lnTo>
                  <a:lnTo>
                    <a:pt x="4923" y="70"/>
                  </a:lnTo>
                  <a:close/>
                </a:path>
                <a:path w="5079" h="23495">
                  <a:moveTo>
                    <a:pt x="955" y="19175"/>
                  </a:moveTo>
                  <a:lnTo>
                    <a:pt x="0" y="23398"/>
                  </a:lnTo>
                  <a:lnTo>
                    <a:pt x="955" y="191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3467044" y="67961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059" y="3798"/>
                  </a:lnTo>
                  <a:lnTo>
                    <a:pt x="4912" y="70"/>
                  </a:lnTo>
                  <a:close/>
                </a:path>
                <a:path w="5079" h="23495">
                  <a:moveTo>
                    <a:pt x="956" y="19116"/>
                  </a:moveTo>
                  <a:lnTo>
                    <a:pt x="0" y="23344"/>
                  </a:lnTo>
                  <a:lnTo>
                    <a:pt x="956" y="19116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3467121" y="67962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043" y="3812"/>
                  </a:lnTo>
                  <a:lnTo>
                    <a:pt x="4899" y="70"/>
                  </a:lnTo>
                  <a:close/>
                </a:path>
                <a:path w="5079" h="23495">
                  <a:moveTo>
                    <a:pt x="958" y="19045"/>
                  </a:moveTo>
                  <a:lnTo>
                    <a:pt x="0" y="23280"/>
                  </a:lnTo>
                  <a:lnTo>
                    <a:pt x="958" y="1904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3467199" y="67963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26" y="3826"/>
                  </a:lnTo>
                  <a:lnTo>
                    <a:pt x="4885" y="70"/>
                  </a:lnTo>
                  <a:close/>
                </a:path>
                <a:path w="5079" h="23495">
                  <a:moveTo>
                    <a:pt x="959" y="18974"/>
                  </a:moveTo>
                  <a:lnTo>
                    <a:pt x="0" y="23217"/>
                  </a:lnTo>
                  <a:lnTo>
                    <a:pt x="959" y="189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3467276" y="67963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4010" y="3840"/>
                  </a:lnTo>
                  <a:lnTo>
                    <a:pt x="4872" y="70"/>
                  </a:lnTo>
                  <a:close/>
                </a:path>
                <a:path w="5079" h="23495">
                  <a:moveTo>
                    <a:pt x="961" y="18903"/>
                  </a:moveTo>
                  <a:lnTo>
                    <a:pt x="0" y="23153"/>
                  </a:lnTo>
                  <a:lnTo>
                    <a:pt x="961" y="1890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3467356" y="67964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4" y="0"/>
                  </a:moveTo>
                  <a:lnTo>
                    <a:pt x="3994" y="3855"/>
                  </a:lnTo>
                  <a:lnTo>
                    <a:pt x="4858" y="70"/>
                  </a:lnTo>
                  <a:close/>
                </a:path>
                <a:path w="5079" h="23495">
                  <a:moveTo>
                    <a:pt x="962" y="18831"/>
                  </a:moveTo>
                  <a:lnTo>
                    <a:pt x="0" y="23087"/>
                  </a:lnTo>
                  <a:lnTo>
                    <a:pt x="962" y="1883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3467433" y="67965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977" y="3869"/>
                  </a:lnTo>
                  <a:lnTo>
                    <a:pt x="4845" y="70"/>
                  </a:lnTo>
                  <a:close/>
                </a:path>
                <a:path w="5079" h="23495">
                  <a:moveTo>
                    <a:pt x="964" y="18760"/>
                  </a:moveTo>
                  <a:lnTo>
                    <a:pt x="0" y="23023"/>
                  </a:lnTo>
                  <a:lnTo>
                    <a:pt x="964" y="1876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3467511" y="67965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961" y="3883"/>
                  </a:lnTo>
                  <a:lnTo>
                    <a:pt x="4832" y="70"/>
                  </a:lnTo>
                  <a:close/>
                </a:path>
                <a:path w="5079" h="23495">
                  <a:moveTo>
                    <a:pt x="965" y="18689"/>
                  </a:moveTo>
                  <a:lnTo>
                    <a:pt x="0" y="22959"/>
                  </a:lnTo>
                  <a:lnTo>
                    <a:pt x="965" y="1868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3467576" y="67966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7" y="0"/>
                  </a:moveTo>
                  <a:lnTo>
                    <a:pt x="3948" y="3894"/>
                  </a:lnTo>
                  <a:lnTo>
                    <a:pt x="4821" y="70"/>
                  </a:lnTo>
                  <a:close/>
                </a:path>
                <a:path w="5079" h="23495">
                  <a:moveTo>
                    <a:pt x="966" y="18630"/>
                  </a:moveTo>
                  <a:lnTo>
                    <a:pt x="0" y="22906"/>
                  </a:lnTo>
                  <a:lnTo>
                    <a:pt x="966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3467656" y="679671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931" y="3909"/>
                  </a:lnTo>
                  <a:lnTo>
                    <a:pt x="4807" y="70"/>
                  </a:lnTo>
                  <a:close/>
                </a:path>
                <a:path w="5079" h="22859">
                  <a:moveTo>
                    <a:pt x="968" y="18557"/>
                  </a:moveTo>
                  <a:lnTo>
                    <a:pt x="0" y="22840"/>
                  </a:lnTo>
                  <a:lnTo>
                    <a:pt x="968" y="18557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3467733" y="67967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915" y="3923"/>
                  </a:lnTo>
                  <a:lnTo>
                    <a:pt x="4794" y="70"/>
                  </a:lnTo>
                  <a:close/>
                </a:path>
                <a:path w="5079" h="22859">
                  <a:moveTo>
                    <a:pt x="969" y="18486"/>
                  </a:moveTo>
                  <a:lnTo>
                    <a:pt x="0" y="22776"/>
                  </a:lnTo>
                  <a:lnTo>
                    <a:pt x="969" y="1848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3467811" y="67968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99" y="3937"/>
                  </a:lnTo>
                  <a:lnTo>
                    <a:pt x="4781" y="70"/>
                  </a:lnTo>
                  <a:close/>
                </a:path>
                <a:path w="5079" h="22859">
                  <a:moveTo>
                    <a:pt x="971" y="18416"/>
                  </a:moveTo>
                  <a:lnTo>
                    <a:pt x="0" y="22712"/>
                  </a:lnTo>
                  <a:lnTo>
                    <a:pt x="971" y="18416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3467888" y="679693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3" y="3951"/>
                  </a:lnTo>
                  <a:lnTo>
                    <a:pt x="4767" y="70"/>
                  </a:lnTo>
                  <a:close/>
                </a:path>
                <a:path w="5079" h="22859">
                  <a:moveTo>
                    <a:pt x="972" y="18345"/>
                  </a:moveTo>
                  <a:lnTo>
                    <a:pt x="0" y="22649"/>
                  </a:lnTo>
                  <a:lnTo>
                    <a:pt x="972" y="1834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3467965" y="6797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0" y="0"/>
                  </a:moveTo>
                  <a:lnTo>
                    <a:pt x="3867" y="3964"/>
                  </a:lnTo>
                  <a:lnTo>
                    <a:pt x="4754" y="70"/>
                  </a:lnTo>
                  <a:close/>
                </a:path>
                <a:path w="5079" h="22859">
                  <a:moveTo>
                    <a:pt x="974" y="18274"/>
                  </a:moveTo>
                  <a:lnTo>
                    <a:pt x="0" y="22585"/>
                  </a:lnTo>
                  <a:lnTo>
                    <a:pt x="974" y="182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3468033" y="67970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2" y="3977"/>
                  </a:lnTo>
                  <a:lnTo>
                    <a:pt x="4743" y="70"/>
                  </a:lnTo>
                  <a:close/>
                </a:path>
                <a:path w="5079" h="22859">
                  <a:moveTo>
                    <a:pt x="975" y="18213"/>
                  </a:moveTo>
                  <a:lnTo>
                    <a:pt x="0" y="22529"/>
                  </a:lnTo>
                  <a:lnTo>
                    <a:pt x="975" y="18213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3468110" y="67971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6" y="3991"/>
                  </a:lnTo>
                  <a:lnTo>
                    <a:pt x="4729" y="70"/>
                  </a:lnTo>
                  <a:close/>
                </a:path>
                <a:path w="5079" h="22859">
                  <a:moveTo>
                    <a:pt x="976" y="18142"/>
                  </a:moveTo>
                  <a:lnTo>
                    <a:pt x="0" y="22465"/>
                  </a:lnTo>
                  <a:lnTo>
                    <a:pt x="976" y="1814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3468188" y="6797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820" y="4004"/>
                  </a:lnTo>
                  <a:lnTo>
                    <a:pt x="4716" y="70"/>
                  </a:lnTo>
                  <a:close/>
                </a:path>
                <a:path w="5079" h="22859">
                  <a:moveTo>
                    <a:pt x="978" y="18071"/>
                  </a:moveTo>
                  <a:lnTo>
                    <a:pt x="0" y="22402"/>
                  </a:lnTo>
                  <a:lnTo>
                    <a:pt x="978" y="1807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3468265" y="679727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9" y="0"/>
                  </a:moveTo>
                  <a:lnTo>
                    <a:pt x="3804" y="4018"/>
                  </a:lnTo>
                  <a:lnTo>
                    <a:pt x="4703" y="70"/>
                  </a:lnTo>
                  <a:close/>
                </a:path>
                <a:path w="5079" h="22859">
                  <a:moveTo>
                    <a:pt x="979" y="18001"/>
                  </a:moveTo>
                  <a:lnTo>
                    <a:pt x="0" y="22338"/>
                  </a:lnTo>
                  <a:lnTo>
                    <a:pt x="979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3468343" y="67973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32"/>
                  </a:lnTo>
                  <a:lnTo>
                    <a:pt x="4690" y="70"/>
                  </a:lnTo>
                  <a:close/>
                </a:path>
                <a:path w="5079" h="22859">
                  <a:moveTo>
                    <a:pt x="981" y="17930"/>
                  </a:moveTo>
                  <a:lnTo>
                    <a:pt x="0" y="22274"/>
                  </a:lnTo>
                  <a:lnTo>
                    <a:pt x="981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3468423" y="67974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2" y="0"/>
                  </a:moveTo>
                  <a:lnTo>
                    <a:pt x="3771" y="4047"/>
                  </a:lnTo>
                  <a:lnTo>
                    <a:pt x="4676" y="70"/>
                  </a:lnTo>
                  <a:close/>
                </a:path>
                <a:path w="5079" h="22225">
                  <a:moveTo>
                    <a:pt x="982" y="17857"/>
                  </a:moveTo>
                  <a:lnTo>
                    <a:pt x="0" y="22208"/>
                  </a:lnTo>
                  <a:lnTo>
                    <a:pt x="982" y="17857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3468500" y="679749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5" y="4061"/>
                  </a:lnTo>
                  <a:lnTo>
                    <a:pt x="4663" y="70"/>
                  </a:lnTo>
                  <a:close/>
                </a:path>
                <a:path w="5079" h="22225">
                  <a:moveTo>
                    <a:pt x="983" y="17786"/>
                  </a:moveTo>
                  <a:lnTo>
                    <a:pt x="0" y="22145"/>
                  </a:lnTo>
                  <a:lnTo>
                    <a:pt x="983" y="17786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3468565" y="67975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1" y="4073"/>
                  </a:lnTo>
                  <a:lnTo>
                    <a:pt x="4652" y="70"/>
                  </a:lnTo>
                  <a:close/>
                </a:path>
                <a:path w="5079" h="22225">
                  <a:moveTo>
                    <a:pt x="985" y="17727"/>
                  </a:moveTo>
                  <a:lnTo>
                    <a:pt x="0" y="22091"/>
                  </a:lnTo>
                  <a:lnTo>
                    <a:pt x="985" y="17727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3468642" y="679762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6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6" y="17656"/>
                  </a:moveTo>
                  <a:lnTo>
                    <a:pt x="0" y="22027"/>
                  </a:lnTo>
                  <a:lnTo>
                    <a:pt x="986" y="17656"/>
                  </a:lnTo>
                  <a:close/>
                </a:path>
                <a:path w="5079" h="22225">
                  <a:moveTo>
                    <a:pt x="993" y="17625"/>
                  </a:move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3468722" y="679769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101"/>
                  </a:lnTo>
                  <a:lnTo>
                    <a:pt x="3758" y="4241"/>
                  </a:lnTo>
                  <a:lnTo>
                    <a:pt x="4625" y="70"/>
                  </a:lnTo>
                  <a:close/>
                </a:path>
                <a:path w="5079" h="22225">
                  <a:moveTo>
                    <a:pt x="1004" y="17503"/>
                  </a:moveTo>
                  <a:lnTo>
                    <a:pt x="0" y="21961"/>
                  </a:lnTo>
                  <a:lnTo>
                    <a:pt x="1004" y="17503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3468800" y="67977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1" y="4170"/>
                  </a:lnTo>
                  <a:lnTo>
                    <a:pt x="3727" y="4328"/>
                  </a:lnTo>
                  <a:lnTo>
                    <a:pt x="4611" y="70"/>
                  </a:lnTo>
                  <a:close/>
                </a:path>
                <a:path w="5079" h="22225">
                  <a:moveTo>
                    <a:pt x="1016" y="17384"/>
                  </a:moveTo>
                  <a:lnTo>
                    <a:pt x="910" y="17512"/>
                  </a:lnTo>
                  <a:lnTo>
                    <a:pt x="0" y="21897"/>
                  </a:lnTo>
                  <a:lnTo>
                    <a:pt x="1016" y="1738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3468877" y="67978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0" y="4257"/>
                  </a:lnTo>
                  <a:lnTo>
                    <a:pt x="3696" y="4414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1027" y="17266"/>
                  </a:moveTo>
                  <a:lnTo>
                    <a:pt x="912" y="17442"/>
                  </a:lnTo>
                  <a:lnTo>
                    <a:pt x="0" y="21834"/>
                  </a:lnTo>
                  <a:lnTo>
                    <a:pt x="1027" y="172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3468960" y="67979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6" y="0"/>
                  </a:moveTo>
                  <a:lnTo>
                    <a:pt x="3613" y="4344"/>
                  </a:lnTo>
                  <a:lnTo>
                    <a:pt x="3659" y="4501"/>
                  </a:lnTo>
                  <a:lnTo>
                    <a:pt x="4580" y="70"/>
                  </a:lnTo>
                  <a:close/>
                </a:path>
                <a:path w="5079" h="22225">
                  <a:moveTo>
                    <a:pt x="1033" y="17148"/>
                  </a:moveTo>
                  <a:lnTo>
                    <a:pt x="908" y="17371"/>
                  </a:lnTo>
                  <a:lnTo>
                    <a:pt x="0" y="21745"/>
                  </a:lnTo>
                  <a:lnTo>
                    <a:pt x="1033" y="171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3469045" y="67979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5" y="0"/>
                  </a:moveTo>
                  <a:lnTo>
                    <a:pt x="3575" y="4430"/>
                  </a:lnTo>
                  <a:lnTo>
                    <a:pt x="3621" y="4588"/>
                  </a:lnTo>
                  <a:lnTo>
                    <a:pt x="4436" y="664"/>
                  </a:lnTo>
                  <a:lnTo>
                    <a:pt x="4495" y="0"/>
                  </a:lnTo>
                  <a:close/>
                </a:path>
                <a:path w="5079" h="22225">
                  <a:moveTo>
                    <a:pt x="1037" y="17030"/>
                  </a:moveTo>
                  <a:lnTo>
                    <a:pt x="0" y="21645"/>
                  </a:lnTo>
                  <a:lnTo>
                    <a:pt x="1037" y="1703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3469119" y="679803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6" y="0"/>
                  </a:moveTo>
                  <a:lnTo>
                    <a:pt x="3540" y="4506"/>
                  </a:lnTo>
                  <a:lnTo>
                    <a:pt x="3587" y="4664"/>
                  </a:lnTo>
                  <a:lnTo>
                    <a:pt x="4430" y="602"/>
                  </a:lnTo>
                  <a:lnTo>
                    <a:pt x="4476" y="0"/>
                  </a:lnTo>
                  <a:close/>
                </a:path>
                <a:path w="5079" h="21590">
                  <a:moveTo>
                    <a:pt x="1040" y="16927"/>
                  </a:moveTo>
                  <a:lnTo>
                    <a:pt x="0" y="21557"/>
                  </a:lnTo>
                  <a:lnTo>
                    <a:pt x="1040" y="1692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3469204" y="679810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5" y="0"/>
                  </a:moveTo>
                  <a:lnTo>
                    <a:pt x="3501" y="4593"/>
                  </a:lnTo>
                  <a:lnTo>
                    <a:pt x="3548" y="4750"/>
                  </a:lnTo>
                  <a:lnTo>
                    <a:pt x="4424" y="531"/>
                  </a:lnTo>
                  <a:lnTo>
                    <a:pt x="4455" y="0"/>
                  </a:lnTo>
                  <a:close/>
                </a:path>
                <a:path w="5079" h="21590">
                  <a:moveTo>
                    <a:pt x="1043" y="16809"/>
                  </a:moveTo>
                  <a:lnTo>
                    <a:pt x="0" y="21455"/>
                  </a:lnTo>
                  <a:lnTo>
                    <a:pt x="1043" y="1680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3469289" y="67981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3" y="4675"/>
                  </a:lnTo>
                  <a:lnTo>
                    <a:pt x="3509" y="4833"/>
                  </a:lnTo>
                  <a:lnTo>
                    <a:pt x="4417" y="45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1047" y="16687"/>
                  </a:moveTo>
                  <a:lnTo>
                    <a:pt x="0" y="21351"/>
                  </a:lnTo>
                  <a:lnTo>
                    <a:pt x="1047" y="16687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3469374" y="67982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3" y="4728"/>
                  </a:lnTo>
                  <a:lnTo>
                    <a:pt x="3470" y="4885"/>
                  </a:lnTo>
                  <a:lnTo>
                    <a:pt x="4411" y="351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1050" y="16534"/>
                  </a:moveTo>
                  <a:lnTo>
                    <a:pt x="0" y="21215"/>
                  </a:lnTo>
                  <a:lnTo>
                    <a:pt x="1050" y="1653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3469459" y="679839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84" y="4780"/>
                  </a:lnTo>
                  <a:lnTo>
                    <a:pt x="3431" y="4937"/>
                  </a:lnTo>
                  <a:lnTo>
                    <a:pt x="4405" y="246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1054" y="16381"/>
                  </a:moveTo>
                  <a:lnTo>
                    <a:pt x="0" y="21079"/>
                  </a:lnTo>
                  <a:lnTo>
                    <a:pt x="1054" y="1638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3469547" y="67985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8" y="0"/>
                  </a:moveTo>
                  <a:lnTo>
                    <a:pt x="3344" y="4833"/>
                  </a:lnTo>
                  <a:lnTo>
                    <a:pt x="3390" y="4991"/>
                  </a:lnTo>
                  <a:lnTo>
                    <a:pt x="4398" y="137"/>
                  </a:lnTo>
                  <a:lnTo>
                    <a:pt x="4348" y="0"/>
                  </a:lnTo>
                  <a:close/>
                </a:path>
                <a:path w="4445" h="20954">
                  <a:moveTo>
                    <a:pt x="1058" y="16224"/>
                  </a:moveTo>
                  <a:lnTo>
                    <a:pt x="0" y="20939"/>
                  </a:lnTo>
                  <a:lnTo>
                    <a:pt x="1058" y="1622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3469632" y="67986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305" y="4886"/>
                  </a:lnTo>
                  <a:lnTo>
                    <a:pt x="3351" y="5043"/>
                  </a:lnTo>
                  <a:lnTo>
                    <a:pt x="4377" y="105"/>
                  </a:lnTo>
                  <a:close/>
                </a:path>
                <a:path w="4445" h="20954">
                  <a:moveTo>
                    <a:pt x="1061" y="16071"/>
                  </a:moveTo>
                  <a:lnTo>
                    <a:pt x="0" y="20803"/>
                  </a:lnTo>
                  <a:lnTo>
                    <a:pt x="1061" y="160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3469704" y="679869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4" y="15942"/>
                  </a:moveTo>
                  <a:lnTo>
                    <a:pt x="0" y="20690"/>
                  </a:lnTo>
                  <a:lnTo>
                    <a:pt x="1064" y="15942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72" y="4929"/>
                  </a:lnTo>
                  <a:lnTo>
                    <a:pt x="3319" y="5087"/>
                  </a:lnTo>
                  <a:lnTo>
                    <a:pt x="4353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3469789" y="679880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8" y="15790"/>
                  </a:moveTo>
                  <a:lnTo>
                    <a:pt x="0" y="20554"/>
                  </a:lnTo>
                  <a:lnTo>
                    <a:pt x="1068" y="15790"/>
                  </a:lnTo>
                  <a:close/>
                </a:path>
                <a:path w="4445" h="20954">
                  <a:moveTo>
                    <a:pt x="4268" y="0"/>
                  </a:moveTo>
                  <a:lnTo>
                    <a:pt x="3234" y="4981"/>
                  </a:lnTo>
                  <a:lnTo>
                    <a:pt x="3280" y="5139"/>
                  </a:lnTo>
                  <a:lnTo>
                    <a:pt x="4325" y="10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3469877" y="679891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85" y="15566"/>
                  </a:moveTo>
                  <a:lnTo>
                    <a:pt x="0" y="20414"/>
                  </a:lnTo>
                  <a:lnTo>
                    <a:pt x="1085" y="15566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3" y="5035"/>
                  </a:lnTo>
                  <a:lnTo>
                    <a:pt x="3239" y="5193"/>
                  </a:lnTo>
                  <a:lnTo>
                    <a:pt x="4296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3469962" y="679901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2" y="15347"/>
                  </a:moveTo>
                  <a:lnTo>
                    <a:pt x="0" y="20278"/>
                  </a:lnTo>
                  <a:lnTo>
                    <a:pt x="1102" y="15347"/>
                  </a:lnTo>
                  <a:close/>
                </a:path>
                <a:path w="4445" h="20320">
                  <a:moveTo>
                    <a:pt x="4211" y="0"/>
                  </a:moveTo>
                  <a:lnTo>
                    <a:pt x="3154" y="5088"/>
                  </a:lnTo>
                  <a:lnTo>
                    <a:pt x="3200" y="5245"/>
                  </a:lnTo>
                  <a:lnTo>
                    <a:pt x="4268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3470047" y="679912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5130"/>
                  </a:moveTo>
                  <a:lnTo>
                    <a:pt x="0" y="20143"/>
                  </a:lnTo>
                  <a:lnTo>
                    <a:pt x="1119" y="15130"/>
                  </a:lnTo>
                  <a:close/>
                </a:path>
                <a:path w="4445" h="20320">
                  <a:moveTo>
                    <a:pt x="4183" y="0"/>
                  </a:moveTo>
                  <a:lnTo>
                    <a:pt x="3115" y="5140"/>
                  </a:lnTo>
                  <a:lnTo>
                    <a:pt x="3161" y="5297"/>
                  </a:lnTo>
                  <a:lnTo>
                    <a:pt x="4240" y="105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3470132" y="679922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37" y="14912"/>
                  </a:moveTo>
                  <a:lnTo>
                    <a:pt x="0" y="20007"/>
                  </a:lnTo>
                  <a:lnTo>
                    <a:pt x="1137" y="14912"/>
                  </a:lnTo>
                  <a:close/>
                </a:path>
                <a:path w="4445" h="20320">
                  <a:moveTo>
                    <a:pt x="4155" y="0"/>
                  </a:moveTo>
                  <a:lnTo>
                    <a:pt x="3076" y="5192"/>
                  </a:lnTo>
                  <a:lnTo>
                    <a:pt x="3122" y="5349"/>
                  </a:lnTo>
                  <a:lnTo>
                    <a:pt x="4212" y="10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3470218" y="679933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54" y="14694"/>
                  </a:moveTo>
                  <a:lnTo>
                    <a:pt x="0" y="19872"/>
                  </a:lnTo>
                  <a:lnTo>
                    <a:pt x="1154" y="14694"/>
                  </a:lnTo>
                  <a:close/>
                </a:path>
                <a:path w="4445" h="20320">
                  <a:moveTo>
                    <a:pt x="4127" y="0"/>
                  </a:moveTo>
                  <a:lnTo>
                    <a:pt x="3037" y="5244"/>
                  </a:lnTo>
                  <a:lnTo>
                    <a:pt x="3084" y="5401"/>
                  </a:lnTo>
                  <a:lnTo>
                    <a:pt x="4183" y="10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3470292" y="679942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69" y="14504"/>
                  </a:moveTo>
                  <a:lnTo>
                    <a:pt x="0" y="19754"/>
                  </a:lnTo>
                  <a:lnTo>
                    <a:pt x="1169" y="14504"/>
                  </a:lnTo>
                  <a:close/>
                </a:path>
                <a:path w="4445" h="20320">
                  <a:moveTo>
                    <a:pt x="4102" y="0"/>
                  </a:moveTo>
                  <a:lnTo>
                    <a:pt x="3003" y="5289"/>
                  </a:lnTo>
                  <a:lnTo>
                    <a:pt x="3050" y="5447"/>
                  </a:lnTo>
                  <a:lnTo>
                    <a:pt x="4159" y="10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3470377" y="679952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186" y="14286"/>
                  </a:moveTo>
                  <a:lnTo>
                    <a:pt x="0" y="19618"/>
                  </a:lnTo>
                  <a:lnTo>
                    <a:pt x="1186" y="14286"/>
                  </a:lnTo>
                  <a:close/>
                </a:path>
                <a:path w="4445" h="19684">
                  <a:moveTo>
                    <a:pt x="4074" y="0"/>
                  </a:moveTo>
                  <a:lnTo>
                    <a:pt x="2964" y="5341"/>
                  </a:lnTo>
                  <a:lnTo>
                    <a:pt x="3010" y="5499"/>
                  </a:lnTo>
                  <a:lnTo>
                    <a:pt x="4131" y="10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3470462" y="679963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03" y="14069"/>
                  </a:moveTo>
                  <a:lnTo>
                    <a:pt x="0" y="19483"/>
                  </a:lnTo>
                  <a:lnTo>
                    <a:pt x="1203" y="14069"/>
                  </a:lnTo>
                  <a:close/>
                </a:path>
                <a:path w="4445" h="19684">
                  <a:moveTo>
                    <a:pt x="4046" y="0"/>
                  </a:moveTo>
                  <a:lnTo>
                    <a:pt x="2925" y="5393"/>
                  </a:lnTo>
                  <a:lnTo>
                    <a:pt x="2972" y="5551"/>
                  </a:lnTo>
                  <a:lnTo>
                    <a:pt x="4103" y="10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3470547" y="679973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20" y="13850"/>
                  </a:moveTo>
                  <a:lnTo>
                    <a:pt x="0" y="19347"/>
                  </a:lnTo>
                  <a:lnTo>
                    <a:pt x="1220" y="13850"/>
                  </a:lnTo>
                  <a:close/>
                </a:path>
                <a:path w="4445" h="19684">
                  <a:moveTo>
                    <a:pt x="4017" y="0"/>
                  </a:moveTo>
                  <a:lnTo>
                    <a:pt x="2886" y="5446"/>
                  </a:lnTo>
                  <a:lnTo>
                    <a:pt x="2933" y="5603"/>
                  </a:lnTo>
                  <a:lnTo>
                    <a:pt x="4074" y="10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3470635" y="679984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38" y="13625"/>
                  </a:moveTo>
                  <a:lnTo>
                    <a:pt x="0" y="19206"/>
                  </a:lnTo>
                  <a:lnTo>
                    <a:pt x="1238" y="13625"/>
                  </a:lnTo>
                  <a:close/>
                </a:path>
                <a:path w="4445" h="19684">
                  <a:moveTo>
                    <a:pt x="3988" y="0"/>
                  </a:moveTo>
                  <a:lnTo>
                    <a:pt x="2846" y="5500"/>
                  </a:lnTo>
                  <a:lnTo>
                    <a:pt x="2892" y="5657"/>
                  </a:lnTo>
                  <a:lnTo>
                    <a:pt x="4045" y="10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3470720" y="67999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5" y="13408"/>
                  </a:moveTo>
                  <a:lnTo>
                    <a:pt x="0" y="19071"/>
                  </a:lnTo>
                  <a:lnTo>
                    <a:pt x="1255" y="13408"/>
                  </a:lnTo>
                  <a:close/>
                </a:path>
                <a:path w="4445" h="19684">
                  <a:moveTo>
                    <a:pt x="3960" y="0"/>
                  </a:moveTo>
                  <a:lnTo>
                    <a:pt x="2807" y="5552"/>
                  </a:lnTo>
                  <a:lnTo>
                    <a:pt x="2853" y="5709"/>
                  </a:lnTo>
                  <a:lnTo>
                    <a:pt x="4017" y="10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3470792" y="680004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60" y="13124"/>
                  </a:moveTo>
                  <a:lnTo>
                    <a:pt x="1167" y="13337"/>
                  </a:lnTo>
                  <a:lnTo>
                    <a:pt x="0" y="18958"/>
                  </a:lnTo>
                  <a:lnTo>
                    <a:pt x="158" y="18901"/>
                  </a:lnTo>
                  <a:lnTo>
                    <a:pt x="1360" y="13124"/>
                  </a:lnTo>
                  <a:close/>
                </a:path>
                <a:path w="4445" h="19050">
                  <a:moveTo>
                    <a:pt x="3937" y="0"/>
                  </a:moveTo>
                  <a:lnTo>
                    <a:pt x="2774" y="5595"/>
                  </a:lnTo>
                  <a:lnTo>
                    <a:pt x="2864" y="5900"/>
                  </a:lnTo>
                  <a:lnTo>
                    <a:pt x="4049" y="206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3470962" y="680025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303" y="12789"/>
                  </a:moveTo>
                  <a:lnTo>
                    <a:pt x="0" y="18686"/>
                  </a:lnTo>
                  <a:lnTo>
                    <a:pt x="1303" y="12789"/>
                  </a:lnTo>
                  <a:close/>
                </a:path>
                <a:path w="4445" h="19050">
                  <a:moveTo>
                    <a:pt x="3880" y="0"/>
                  </a:moveTo>
                  <a:lnTo>
                    <a:pt x="2697" y="5700"/>
                  </a:lnTo>
                  <a:lnTo>
                    <a:pt x="2743" y="5857"/>
                  </a:lnTo>
                  <a:lnTo>
                    <a:pt x="3937" y="10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3471050" y="680036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2" y="12463"/>
                  </a:moveTo>
                  <a:lnTo>
                    <a:pt x="1219" y="12676"/>
                  </a:lnTo>
                  <a:lnTo>
                    <a:pt x="0" y="18546"/>
                  </a:lnTo>
                  <a:lnTo>
                    <a:pt x="158" y="18490"/>
                  </a:lnTo>
                  <a:lnTo>
                    <a:pt x="1412" y="12463"/>
                  </a:lnTo>
                  <a:close/>
                </a:path>
                <a:path w="4445" h="19050">
                  <a:moveTo>
                    <a:pt x="3851" y="0"/>
                  </a:moveTo>
                  <a:lnTo>
                    <a:pt x="2656" y="5753"/>
                  </a:lnTo>
                  <a:lnTo>
                    <a:pt x="2745" y="6057"/>
                  </a:lnTo>
                  <a:lnTo>
                    <a:pt x="3963" y="206"/>
                  </a:lnTo>
                  <a:lnTo>
                    <a:pt x="385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3471220" y="6800572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6" y="12027"/>
                  </a:moveTo>
                  <a:lnTo>
                    <a:pt x="1253" y="12241"/>
                  </a:lnTo>
                  <a:lnTo>
                    <a:pt x="0" y="18275"/>
                  </a:lnTo>
                  <a:lnTo>
                    <a:pt x="158" y="18219"/>
                  </a:lnTo>
                  <a:lnTo>
                    <a:pt x="1446" y="12027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578" y="5858"/>
                  </a:lnTo>
                  <a:lnTo>
                    <a:pt x="2657" y="6209"/>
                  </a:lnTo>
                  <a:lnTo>
                    <a:pt x="3907" y="206"/>
                  </a:lnTo>
                  <a:lnTo>
                    <a:pt x="379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3471377" y="68007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1386" y="11727"/>
                  </a:moveTo>
                  <a:lnTo>
                    <a:pt x="0" y="18025"/>
                  </a:lnTo>
                  <a:lnTo>
                    <a:pt x="1386" y="11727"/>
                  </a:lnTo>
                  <a:close/>
                </a:path>
                <a:path w="3810" h="18415">
                  <a:moveTo>
                    <a:pt x="3743" y="0"/>
                  </a:moveTo>
                  <a:lnTo>
                    <a:pt x="2500" y="5986"/>
                  </a:lnTo>
                  <a:lnTo>
                    <a:pt x="2509" y="6322"/>
                  </a:lnTo>
                  <a:lnTo>
                    <a:pt x="3800" y="10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3471465" y="680087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1404" y="11502"/>
                  </a:moveTo>
                  <a:lnTo>
                    <a:pt x="0" y="17886"/>
                  </a:lnTo>
                  <a:lnTo>
                    <a:pt x="1404" y="11502"/>
                  </a:lnTo>
                  <a:close/>
                </a:path>
                <a:path w="3810" h="18415">
                  <a:moveTo>
                    <a:pt x="3714" y="0"/>
                  </a:moveTo>
                  <a:lnTo>
                    <a:pt x="2421" y="6224"/>
                  </a:lnTo>
                  <a:lnTo>
                    <a:pt x="2431" y="6559"/>
                  </a:lnTo>
                  <a:lnTo>
                    <a:pt x="3771" y="10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3471550" y="680098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13" y="11183"/>
                  </a:moveTo>
                  <a:lnTo>
                    <a:pt x="1319" y="11396"/>
                  </a:lnTo>
                  <a:lnTo>
                    <a:pt x="0" y="17750"/>
                  </a:lnTo>
                  <a:lnTo>
                    <a:pt x="158" y="17694"/>
                  </a:lnTo>
                  <a:lnTo>
                    <a:pt x="1513" y="11183"/>
                  </a:lnTo>
                  <a:close/>
                </a:path>
                <a:path w="3810" h="17779">
                  <a:moveTo>
                    <a:pt x="3686" y="0"/>
                  </a:moveTo>
                  <a:lnTo>
                    <a:pt x="2345" y="6455"/>
                  </a:lnTo>
                  <a:lnTo>
                    <a:pt x="2363" y="7100"/>
                  </a:lnTo>
                  <a:lnTo>
                    <a:pt x="3797" y="206"/>
                  </a:lnTo>
                  <a:lnTo>
                    <a:pt x="36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3471720" y="68011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455" y="10848"/>
                  </a:moveTo>
                  <a:lnTo>
                    <a:pt x="0" y="17479"/>
                  </a:lnTo>
                  <a:lnTo>
                    <a:pt x="1455" y="10848"/>
                  </a:lnTo>
                  <a:close/>
                </a:path>
                <a:path w="3810" h="17779">
                  <a:moveTo>
                    <a:pt x="3630" y="0"/>
                  </a:moveTo>
                  <a:lnTo>
                    <a:pt x="2193" y="6915"/>
                  </a:lnTo>
                  <a:lnTo>
                    <a:pt x="2202" y="7251"/>
                  </a:lnTo>
                  <a:lnTo>
                    <a:pt x="3687" y="10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3471808" y="680129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669" y="10407"/>
                  </a:moveTo>
                  <a:lnTo>
                    <a:pt x="1371" y="10735"/>
                  </a:lnTo>
                  <a:lnTo>
                    <a:pt x="0" y="17339"/>
                  </a:lnTo>
                  <a:lnTo>
                    <a:pt x="243" y="17252"/>
                  </a:lnTo>
                  <a:lnTo>
                    <a:pt x="1669" y="10407"/>
                  </a:lnTo>
                  <a:close/>
                </a:path>
                <a:path w="3810" h="17779">
                  <a:moveTo>
                    <a:pt x="3600" y="0"/>
                  </a:moveTo>
                  <a:lnTo>
                    <a:pt x="2115" y="7154"/>
                  </a:lnTo>
                  <a:lnTo>
                    <a:pt x="2141" y="8138"/>
                  </a:lnTo>
                  <a:lnTo>
                    <a:pt x="3762" y="352"/>
                  </a:lnTo>
                  <a:lnTo>
                    <a:pt x="3600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3472050" y="680163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522" y="9969"/>
                  </a:moveTo>
                  <a:lnTo>
                    <a:pt x="0" y="16919"/>
                  </a:lnTo>
                  <a:lnTo>
                    <a:pt x="1522" y="9969"/>
                  </a:lnTo>
                  <a:close/>
                </a:path>
                <a:path w="3810" h="17145">
                  <a:moveTo>
                    <a:pt x="3513" y="0"/>
                  </a:moveTo>
                  <a:lnTo>
                    <a:pt x="1899" y="7773"/>
                  </a:lnTo>
                  <a:lnTo>
                    <a:pt x="1908" y="8109"/>
                  </a:lnTo>
                  <a:lnTo>
                    <a:pt x="3565" y="127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3472135" y="680176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539" y="9729"/>
                  </a:moveTo>
                  <a:lnTo>
                    <a:pt x="0" y="16761"/>
                  </a:lnTo>
                  <a:lnTo>
                    <a:pt x="1539" y="9729"/>
                  </a:lnTo>
                  <a:close/>
                </a:path>
                <a:path w="3810" h="17145">
                  <a:moveTo>
                    <a:pt x="3480" y="0"/>
                  </a:moveTo>
                  <a:lnTo>
                    <a:pt x="1823" y="7981"/>
                  </a:lnTo>
                  <a:lnTo>
                    <a:pt x="1832" y="8317"/>
                  </a:lnTo>
                  <a:lnTo>
                    <a:pt x="3533" y="127"/>
                  </a:lnTo>
                  <a:lnTo>
                    <a:pt x="3480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3472223" y="680189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446" y="0"/>
                  </a:moveTo>
                  <a:lnTo>
                    <a:pt x="1744" y="8196"/>
                  </a:lnTo>
                  <a:lnTo>
                    <a:pt x="1772" y="9242"/>
                  </a:lnTo>
                  <a:lnTo>
                    <a:pt x="1454" y="9593"/>
                  </a:lnTo>
                  <a:lnTo>
                    <a:pt x="0" y="16597"/>
                  </a:lnTo>
                  <a:lnTo>
                    <a:pt x="414" y="16450"/>
                  </a:lnTo>
                  <a:lnTo>
                    <a:pt x="3701" y="622"/>
                  </a:lnTo>
                  <a:lnTo>
                    <a:pt x="3446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3472637" y="6802526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68" y="7188"/>
                  </a:moveTo>
                  <a:lnTo>
                    <a:pt x="3276" y="0"/>
                  </a:lnTo>
                  <a:lnTo>
                    <a:pt x="0" y="15824"/>
                  </a:lnTo>
                  <a:lnTo>
                    <a:pt x="165" y="15760"/>
                  </a:lnTo>
                  <a:lnTo>
                    <a:pt x="304" y="15709"/>
                  </a:lnTo>
                  <a:lnTo>
                    <a:pt x="1955" y="13843"/>
                  </a:lnTo>
                  <a:lnTo>
                    <a:pt x="3975" y="9626"/>
                  </a:lnTo>
                  <a:lnTo>
                    <a:pt x="4368" y="718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3457585" y="679397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33" y="1132"/>
                  </a:moveTo>
                  <a:lnTo>
                    <a:pt x="1348" y="3365"/>
                  </a:lnTo>
                  <a:lnTo>
                    <a:pt x="65" y="7708"/>
                  </a:lnTo>
                  <a:lnTo>
                    <a:pt x="0" y="12750"/>
                  </a:lnTo>
                  <a:lnTo>
                    <a:pt x="122" y="14020"/>
                  </a:lnTo>
                  <a:lnTo>
                    <a:pt x="9616" y="26060"/>
                  </a:lnTo>
                  <a:lnTo>
                    <a:pt x="11648" y="26060"/>
                  </a:lnTo>
                  <a:lnTo>
                    <a:pt x="12499" y="25920"/>
                  </a:lnTo>
                  <a:lnTo>
                    <a:pt x="15607" y="24815"/>
                  </a:lnTo>
                  <a:lnTo>
                    <a:pt x="9807" y="24815"/>
                  </a:lnTo>
                  <a:lnTo>
                    <a:pt x="8778" y="24587"/>
                  </a:lnTo>
                  <a:lnTo>
                    <a:pt x="4041" y="22390"/>
                  </a:lnTo>
                  <a:lnTo>
                    <a:pt x="1861" y="17856"/>
                  </a:lnTo>
                  <a:lnTo>
                    <a:pt x="1763" y="17246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03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33" y="1132"/>
                  </a:lnTo>
                  <a:close/>
                </a:path>
                <a:path w="20320" h="26670">
                  <a:moveTo>
                    <a:pt x="11966" y="558"/>
                  </a:moveTo>
                  <a:lnTo>
                    <a:pt x="11508" y="1714"/>
                  </a:lnTo>
                  <a:lnTo>
                    <a:pt x="13832" y="2616"/>
                  </a:lnTo>
                  <a:lnTo>
                    <a:pt x="15636" y="4571"/>
                  </a:lnTo>
                  <a:lnTo>
                    <a:pt x="18646" y="16509"/>
                  </a:lnTo>
                  <a:lnTo>
                    <a:pt x="18267" y="18300"/>
                  </a:lnTo>
                  <a:lnTo>
                    <a:pt x="16487" y="22021"/>
                  </a:lnTo>
                  <a:lnTo>
                    <a:pt x="14937" y="23736"/>
                  </a:lnTo>
                  <a:lnTo>
                    <a:pt x="12220" y="24701"/>
                  </a:lnTo>
                  <a:lnTo>
                    <a:pt x="11508" y="24815"/>
                  </a:lnTo>
                  <a:lnTo>
                    <a:pt x="15607" y="24815"/>
                  </a:lnTo>
                  <a:lnTo>
                    <a:pt x="15750" y="24764"/>
                  </a:lnTo>
                  <a:lnTo>
                    <a:pt x="17490" y="22771"/>
                  </a:lnTo>
                  <a:lnTo>
                    <a:pt x="19471" y="18668"/>
                  </a:lnTo>
                  <a:lnTo>
                    <a:pt x="19903" y="16509"/>
                  </a:lnTo>
                  <a:lnTo>
                    <a:pt x="19816" y="12560"/>
                  </a:lnTo>
                  <a:lnTo>
                    <a:pt x="19668" y="11506"/>
                  </a:lnTo>
                  <a:lnTo>
                    <a:pt x="19039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66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43" y="21462"/>
                  </a:lnTo>
                  <a:lnTo>
                    <a:pt x="13051" y="21462"/>
                  </a:lnTo>
                  <a:lnTo>
                    <a:pt x="13365" y="21297"/>
                  </a:lnTo>
                  <a:lnTo>
                    <a:pt x="10543" y="21297"/>
                  </a:lnTo>
                  <a:lnTo>
                    <a:pt x="10543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8" y="11239"/>
                  </a:lnTo>
                  <a:lnTo>
                    <a:pt x="3774" y="11239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43" y="21462"/>
                  </a:moveTo>
                  <a:lnTo>
                    <a:pt x="10518" y="21920"/>
                  </a:lnTo>
                  <a:lnTo>
                    <a:pt x="10543" y="21462"/>
                  </a:lnTo>
                  <a:close/>
                </a:path>
                <a:path w="20320" h="26670">
                  <a:moveTo>
                    <a:pt x="13051" y="21462"/>
                  </a:moveTo>
                  <a:lnTo>
                    <a:pt x="10543" y="21462"/>
                  </a:lnTo>
                  <a:lnTo>
                    <a:pt x="10543" y="21920"/>
                  </a:lnTo>
                  <a:lnTo>
                    <a:pt x="12181" y="21920"/>
                  </a:lnTo>
                  <a:lnTo>
                    <a:pt x="1305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43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5" y="4749"/>
                  </a:moveTo>
                  <a:lnTo>
                    <a:pt x="9197" y="4749"/>
                  </a:lnTo>
                  <a:lnTo>
                    <a:pt x="9248" y="5372"/>
                  </a:lnTo>
                  <a:lnTo>
                    <a:pt x="10784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74" y="16103"/>
                  </a:lnTo>
                  <a:lnTo>
                    <a:pt x="15014" y="17767"/>
                  </a:lnTo>
                  <a:lnTo>
                    <a:pt x="13744" y="19151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43" y="21297"/>
                  </a:lnTo>
                  <a:lnTo>
                    <a:pt x="13365" y="21297"/>
                  </a:lnTo>
                  <a:lnTo>
                    <a:pt x="13655" y="21145"/>
                  </a:lnTo>
                  <a:lnTo>
                    <a:pt x="16171" y="18313"/>
                  </a:lnTo>
                  <a:lnTo>
                    <a:pt x="16668" y="16509"/>
                  </a:lnTo>
                  <a:lnTo>
                    <a:pt x="16543" y="11417"/>
                  </a:lnTo>
                  <a:lnTo>
                    <a:pt x="15852" y="8978"/>
                  </a:lnTo>
                  <a:lnTo>
                    <a:pt x="15039" y="7442"/>
                  </a:lnTo>
                  <a:lnTo>
                    <a:pt x="12740" y="5016"/>
                  </a:lnTo>
                  <a:lnTo>
                    <a:pt x="12275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39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39" y="11506"/>
                  </a:lnTo>
                  <a:lnTo>
                    <a:pt x="19668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3" y="7708"/>
                  </a:lnTo>
                  <a:lnTo>
                    <a:pt x="3330" y="9347"/>
                  </a:lnTo>
                  <a:lnTo>
                    <a:pt x="3152" y="11175"/>
                  </a:lnTo>
                  <a:lnTo>
                    <a:pt x="3774" y="11239"/>
                  </a:lnTo>
                  <a:lnTo>
                    <a:pt x="4398" y="11239"/>
                  </a:lnTo>
                  <a:lnTo>
                    <a:pt x="4593" y="9575"/>
                  </a:lnTo>
                  <a:lnTo>
                    <a:pt x="5133" y="8064"/>
                  </a:lnTo>
                  <a:lnTo>
                    <a:pt x="6200" y="6857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57"/>
                  </a:lnTo>
                  <a:lnTo>
                    <a:pt x="7000" y="5956"/>
                  </a:lnTo>
                  <a:lnTo>
                    <a:pt x="8003" y="5486"/>
                  </a:lnTo>
                  <a:lnTo>
                    <a:pt x="9248" y="5372"/>
                  </a:lnTo>
                  <a:lnTo>
                    <a:pt x="9197" y="4749"/>
                  </a:lnTo>
                  <a:lnTo>
                    <a:pt x="12275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07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08" y="1714"/>
                  </a:lnTo>
                  <a:lnTo>
                    <a:pt x="11707" y="1244"/>
                  </a:lnTo>
                  <a:close/>
                </a:path>
                <a:path w="20320" h="26670">
                  <a:moveTo>
                    <a:pt x="5057" y="1117"/>
                  </a:moveTo>
                  <a:lnTo>
                    <a:pt x="5107" y="1244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759" y="1117"/>
                  </a:moveTo>
                  <a:lnTo>
                    <a:pt x="505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07" y="1244"/>
                  </a:lnTo>
                  <a:lnTo>
                    <a:pt x="11759" y="1117"/>
                  </a:lnTo>
                  <a:close/>
                </a:path>
                <a:path w="20320" h="26670">
                  <a:moveTo>
                    <a:pt x="10022" y="0"/>
                  </a:moveTo>
                  <a:lnTo>
                    <a:pt x="7635" y="0"/>
                  </a:lnTo>
                  <a:lnTo>
                    <a:pt x="6251" y="368"/>
                  </a:lnTo>
                  <a:lnTo>
                    <a:pt x="5033" y="1132"/>
                  </a:lnTo>
                  <a:lnTo>
                    <a:pt x="11759" y="1117"/>
                  </a:lnTo>
                  <a:lnTo>
                    <a:pt x="11966" y="558"/>
                  </a:lnTo>
                  <a:lnTo>
                    <a:pt x="11013" y="190"/>
                  </a:lnTo>
                  <a:lnTo>
                    <a:pt x="1002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3463838" y="6756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3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5" y="41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3463831" y="6756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7" y="1455"/>
                  </a:lnTo>
                  <a:lnTo>
                    <a:pt x="0" y="1689"/>
                  </a:lnTo>
                  <a:lnTo>
                    <a:pt x="1534" y="17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3463829" y="6756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2" y="1671"/>
                  </a:lnTo>
                  <a:lnTo>
                    <a:pt x="160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3463824" y="675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9" y="0"/>
                  </a:moveTo>
                  <a:lnTo>
                    <a:pt x="4" y="1748"/>
                  </a:lnTo>
                  <a:lnTo>
                    <a:pt x="0" y="1909"/>
                  </a:lnTo>
                  <a:lnTo>
                    <a:pt x="1743" y="11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3463821" y="67566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6" y="0"/>
                  </a:moveTo>
                  <a:lnTo>
                    <a:pt x="2" y="1900"/>
                  </a:lnTo>
                  <a:lnTo>
                    <a:pt x="181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3463816" y="6756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9" y="0"/>
                  </a:moveTo>
                  <a:lnTo>
                    <a:pt x="4" y="1977"/>
                  </a:lnTo>
                  <a:lnTo>
                    <a:pt x="0" y="2138"/>
                  </a:lnTo>
                  <a:lnTo>
                    <a:pt x="1953" y="11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3463814" y="6756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1"/>
                  </a:lnTo>
                  <a:lnTo>
                    <a:pt x="202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3463811" y="67566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7" y="0"/>
                  </a:moveTo>
                  <a:lnTo>
                    <a:pt x="2" y="2207"/>
                  </a:lnTo>
                  <a:lnTo>
                    <a:pt x="209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3463806" y="6756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00" y="0"/>
                  </a:moveTo>
                  <a:lnTo>
                    <a:pt x="4" y="2283"/>
                  </a:lnTo>
                  <a:lnTo>
                    <a:pt x="0" y="2445"/>
                  </a:lnTo>
                  <a:lnTo>
                    <a:pt x="2235" y="11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3463804" y="6756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4"/>
                  </a:lnTo>
                  <a:lnTo>
                    <a:pt x="229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3463799" y="67566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9" y="0"/>
                  </a:moveTo>
                  <a:lnTo>
                    <a:pt x="4" y="2500"/>
                  </a:lnTo>
                  <a:lnTo>
                    <a:pt x="0" y="2661"/>
                  </a:lnTo>
                  <a:lnTo>
                    <a:pt x="2434" y="11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3463794" y="6756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9" y="0"/>
                  </a:moveTo>
                  <a:lnTo>
                    <a:pt x="4" y="2652"/>
                  </a:lnTo>
                  <a:lnTo>
                    <a:pt x="0" y="2813"/>
                  </a:lnTo>
                  <a:lnTo>
                    <a:pt x="2573" y="11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3463790" y="67566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8" y="0"/>
                  </a:moveTo>
                  <a:lnTo>
                    <a:pt x="4" y="2793"/>
                  </a:lnTo>
                  <a:lnTo>
                    <a:pt x="0" y="2954"/>
                  </a:lnTo>
                  <a:lnTo>
                    <a:pt x="2702" y="11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3463787" y="67567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" y="2945"/>
                  </a:lnTo>
                  <a:lnTo>
                    <a:pt x="2772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3463782" y="67567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78" y="0"/>
                  </a:moveTo>
                  <a:lnTo>
                    <a:pt x="4" y="3022"/>
                  </a:lnTo>
                  <a:lnTo>
                    <a:pt x="0" y="3183"/>
                  </a:lnTo>
                  <a:lnTo>
                    <a:pt x="2913" y="12"/>
                  </a:lnTo>
                  <a:lnTo>
                    <a:pt x="277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3463778" y="67567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7" y="0"/>
                  </a:moveTo>
                  <a:lnTo>
                    <a:pt x="4" y="3162"/>
                  </a:lnTo>
                  <a:lnTo>
                    <a:pt x="0" y="3323"/>
                  </a:lnTo>
                  <a:lnTo>
                    <a:pt x="2988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3463772" y="67568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3463760" y="67568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40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3463763" y="67569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9" y="0"/>
                  </a:moveTo>
                  <a:lnTo>
                    <a:pt x="4" y="3426"/>
                  </a:lnTo>
                  <a:lnTo>
                    <a:pt x="0" y="3586"/>
                  </a:lnTo>
                  <a:lnTo>
                    <a:pt x="3221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3463747" y="67570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14"/>
                  </a:moveTo>
                  <a:lnTo>
                    <a:pt x="12" y="3505"/>
                  </a:lnTo>
                  <a:lnTo>
                    <a:pt x="0" y="3657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3463753" y="6757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3" y="0"/>
                  </a:moveTo>
                  <a:lnTo>
                    <a:pt x="2" y="3630"/>
                  </a:lnTo>
                  <a:lnTo>
                    <a:pt x="336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3463734" y="675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12" y="3670"/>
                  </a:lnTo>
                  <a:lnTo>
                    <a:pt x="0" y="3911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3463741" y="6757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4" y="3791"/>
                  </a:lnTo>
                  <a:lnTo>
                    <a:pt x="0" y="3951"/>
                  </a:lnTo>
                  <a:lnTo>
                    <a:pt x="3556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3463739" y="675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2" y="3875"/>
                  </a:lnTo>
                  <a:lnTo>
                    <a:pt x="3594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3463736" y="675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2" y="3917"/>
                  </a:lnTo>
                  <a:lnTo>
                    <a:pt x="3633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3463734" y="6757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2" y="3959"/>
                  </a:lnTo>
                  <a:lnTo>
                    <a:pt x="367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3463732" y="675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2" y="3995"/>
                  </a:lnTo>
                  <a:lnTo>
                    <a:pt x="3704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3463729" y="6757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2" y="4037"/>
                  </a:lnTo>
                  <a:lnTo>
                    <a:pt x="3742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3463726" y="675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2" y="4079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3463724" y="675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3463722" y="6757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3463719" y="6757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3463715" y="6757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3463709" y="6758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3463707" y="6758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3463705" y="6758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3463702" y="6758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3463700" y="6758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3463697" y="6758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3463695" y="6758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3463693" y="675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3463690" y="6758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3463688" y="6758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3463685" y="6758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3463683" y="675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3463681" y="6759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3463675" y="6759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6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3463671" y="6759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3463658" y="6759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177"/>
                  </a:moveTo>
                  <a:lnTo>
                    <a:pt x="0" y="4292"/>
                  </a:lnTo>
                  <a:lnTo>
                    <a:pt x="3771" y="254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3463661" y="6759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3463658" y="67598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3463656" y="6759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3463654" y="6759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3463651" y="6760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3463647" y="67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3463644" y="6760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3463642" y="6760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3463639" y="676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3463637" y="6760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3463635" y="6760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3463630" y="6760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3463627" y="6760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3463625" y="6760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3463623" y="6760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3463620" y="676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3463617" y="6761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3463615" y="6761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3463613" y="6761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3463610" y="6761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3463608" y="6761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3463603" y="6761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3463598" y="6761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3463596" y="6761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3463582" y="6761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3463589" y="6762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3463586" y="6762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3463584" y="6762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3463569" y="6762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3463576" y="6762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3463572" y="6762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3463569" y="676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3463564" y="6762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3463561" y="6762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3463559" y="676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3463557" y="6763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3463556" y="6763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3463556" y="6763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3463557" y="676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3463558" y="6763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3463558" y="6763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7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3463559" y="6763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3463560" y="6763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3463560" y="6763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3463561" y="6763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3463562" y="6764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3463562" y="676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3463563" y="676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3463563" y="6764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3463564" y="676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3463564" y="6764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3463565" y="6764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3463565" y="6764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3463566" y="676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3463566" y="676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3463567" y="6764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3463567" y="6764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3463568" y="6764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3463569" y="676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3463569" y="676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3463570" y="6765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3463570" y="6765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3463571" y="6765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3463571" y="6765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3463572" y="6765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3463573" y="676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3463573" y="6765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3463573" y="676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3463574" y="6765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3463574" y="6765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3463575" y="676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3463575" y="6766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3463576" y="676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3463576" y="6766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3463577" y="6766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3463578" y="676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3463578" y="6766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3463579" y="676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3463579" y="6766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3463580" y="676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3463580" y="676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3463581" y="6766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3463582" y="6766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3463582" y="6767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3463582" y="676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3463583" y="6767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3463584" y="6767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3463584" y="6767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3463585" y="676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3463585" y="6767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3463586" y="6767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3463586" y="6767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3463587" y="6767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3463588" y="6767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3463588" y="6767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3463589" y="6767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3463589" y="676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3463589" y="676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3463590" y="6768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3463591" y="6768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3463591" y="6768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3463592" y="6768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3463592" y="6768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3463593" y="6768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3463593" y="67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3463594" y="6768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3463596" y="6768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3463603" y="6768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3463611" y="676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3463619" y="6769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3463628" y="6769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9" y="0"/>
                  </a:moveTo>
                  <a:lnTo>
                    <a:pt x="0" y="4009"/>
                  </a:lnTo>
                  <a:lnTo>
                    <a:pt x="3680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3463634" y="676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003"/>
                  </a:lnTo>
                  <a:lnTo>
                    <a:pt x="3675" y="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3463642" y="6769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3996"/>
                  </a:lnTo>
                  <a:lnTo>
                    <a:pt x="3668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3463649" y="676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3463657" y="676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3463664" y="6769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3463671" y="6769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3463686" y="6769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3463694" y="67698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3463708" y="6769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2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3463731" y="6770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3463770" y="677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0" y="3871"/>
                  </a:lnTo>
                  <a:lnTo>
                    <a:pt x="355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3463808" y="6770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3463878" y="6770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8" y="0"/>
                  </a:moveTo>
                  <a:lnTo>
                    <a:pt x="0" y="3757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3463916" y="67704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3464031" y="67707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6"/>
                  </a:lnTo>
                  <a:lnTo>
                    <a:pt x="330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3464069" y="67708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2" y="0"/>
                  </a:moveTo>
                  <a:lnTo>
                    <a:pt x="0" y="3555"/>
                  </a:lnTo>
                  <a:lnTo>
                    <a:pt x="326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3464107" y="6770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5" y="0"/>
                  </a:moveTo>
                  <a:lnTo>
                    <a:pt x="0" y="3515"/>
                  </a:lnTo>
                  <a:lnTo>
                    <a:pt x="184" y="3699"/>
                  </a:lnTo>
                  <a:lnTo>
                    <a:pt x="3231" y="379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3464280" y="67712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14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73" y="3568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3462959" y="67559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44" y="16852"/>
                  </a:moveTo>
                  <a:lnTo>
                    <a:pt x="0" y="16890"/>
                  </a:lnTo>
                  <a:lnTo>
                    <a:pt x="76" y="18288"/>
                  </a:lnTo>
                  <a:lnTo>
                    <a:pt x="1155" y="19367"/>
                  </a:lnTo>
                  <a:lnTo>
                    <a:pt x="2514" y="19418"/>
                  </a:lnTo>
                  <a:lnTo>
                    <a:pt x="3263" y="19418"/>
                  </a:lnTo>
                  <a:lnTo>
                    <a:pt x="3886" y="19151"/>
                  </a:lnTo>
                  <a:lnTo>
                    <a:pt x="4241" y="18796"/>
                  </a:lnTo>
                  <a:lnTo>
                    <a:pt x="2540" y="18796"/>
                  </a:lnTo>
                  <a:lnTo>
                    <a:pt x="2552" y="18173"/>
                  </a:lnTo>
                  <a:lnTo>
                    <a:pt x="1866" y="18161"/>
                  </a:lnTo>
                  <a:lnTo>
                    <a:pt x="1244" y="17538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5020" y="16992"/>
                  </a:moveTo>
                  <a:lnTo>
                    <a:pt x="3784" y="17005"/>
                  </a:lnTo>
                  <a:lnTo>
                    <a:pt x="3771" y="17678"/>
                  </a:lnTo>
                  <a:lnTo>
                    <a:pt x="3263" y="18173"/>
                  </a:lnTo>
                  <a:lnTo>
                    <a:pt x="2552" y="18173"/>
                  </a:lnTo>
                  <a:lnTo>
                    <a:pt x="2540" y="18796"/>
                  </a:lnTo>
                  <a:lnTo>
                    <a:pt x="4241" y="18796"/>
                  </a:lnTo>
                  <a:lnTo>
                    <a:pt x="4749" y="18288"/>
                  </a:lnTo>
                  <a:lnTo>
                    <a:pt x="5029" y="17678"/>
                  </a:lnTo>
                  <a:lnTo>
                    <a:pt x="5020" y="16992"/>
                  </a:lnTo>
                  <a:close/>
                </a:path>
                <a:path w="5714" h="19684">
                  <a:moveTo>
                    <a:pt x="5105" y="1257"/>
                  </a:moveTo>
                  <a:lnTo>
                    <a:pt x="2578" y="1257"/>
                  </a:lnTo>
                  <a:lnTo>
                    <a:pt x="3352" y="1320"/>
                  </a:lnTo>
                  <a:lnTo>
                    <a:pt x="3886" y="1917"/>
                  </a:lnTo>
                  <a:lnTo>
                    <a:pt x="3886" y="2565"/>
                  </a:lnTo>
                  <a:lnTo>
                    <a:pt x="4495" y="2578"/>
                  </a:lnTo>
                  <a:lnTo>
                    <a:pt x="3886" y="2603"/>
                  </a:lnTo>
                  <a:lnTo>
                    <a:pt x="3784" y="17005"/>
                  </a:lnTo>
                  <a:lnTo>
                    <a:pt x="5020" y="16992"/>
                  </a:lnTo>
                  <a:lnTo>
                    <a:pt x="4965" y="9791"/>
                  </a:lnTo>
                  <a:lnTo>
                    <a:pt x="5130" y="2565"/>
                  </a:lnTo>
                  <a:lnTo>
                    <a:pt x="4953" y="2565"/>
                  </a:lnTo>
                  <a:lnTo>
                    <a:pt x="5130" y="2552"/>
                  </a:lnTo>
                  <a:lnTo>
                    <a:pt x="5105" y="1257"/>
                  </a:lnTo>
                  <a:close/>
                </a:path>
                <a:path w="5714" h="19684">
                  <a:moveTo>
                    <a:pt x="4394" y="16992"/>
                  </a:moveTo>
                  <a:lnTo>
                    <a:pt x="3784" y="16992"/>
                  </a:lnTo>
                  <a:lnTo>
                    <a:pt x="4394" y="16992"/>
                  </a:lnTo>
                  <a:close/>
                </a:path>
                <a:path w="5714" h="19684">
                  <a:moveTo>
                    <a:pt x="1333" y="0"/>
                  </a:moveTo>
                  <a:lnTo>
                    <a:pt x="279" y="1003"/>
                  </a:lnTo>
                  <a:lnTo>
                    <a:pt x="31" y="9791"/>
                  </a:lnTo>
                  <a:lnTo>
                    <a:pt x="0" y="16865"/>
                  </a:lnTo>
                  <a:lnTo>
                    <a:pt x="1244" y="16802"/>
                  </a:lnTo>
                  <a:lnTo>
                    <a:pt x="1277" y="9791"/>
                  </a:lnTo>
                  <a:lnTo>
                    <a:pt x="1511" y="1689"/>
                  </a:lnTo>
                  <a:lnTo>
                    <a:pt x="1955" y="1270"/>
                  </a:lnTo>
                  <a:lnTo>
                    <a:pt x="2578" y="1257"/>
                  </a:lnTo>
                  <a:lnTo>
                    <a:pt x="5105" y="1257"/>
                  </a:lnTo>
                  <a:lnTo>
                    <a:pt x="4102" y="152"/>
                  </a:lnTo>
                  <a:lnTo>
                    <a:pt x="2578" y="12"/>
                  </a:lnTo>
                  <a:lnTo>
                    <a:pt x="1333" y="0"/>
                  </a:lnTo>
                  <a:close/>
                </a:path>
                <a:path w="5714" h="19684">
                  <a:moveTo>
                    <a:pt x="1244" y="16802"/>
                  </a:moveTo>
                  <a:lnTo>
                    <a:pt x="317" y="16859"/>
                  </a:lnTo>
                  <a:lnTo>
                    <a:pt x="635" y="16852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3886" y="2565"/>
                  </a:moveTo>
                  <a:close/>
                </a:path>
                <a:path w="5714" h="19684">
                  <a:moveTo>
                    <a:pt x="3886" y="2565"/>
                  </a:moveTo>
                  <a:lnTo>
                    <a:pt x="4495" y="2578"/>
                  </a:lnTo>
                  <a:lnTo>
                    <a:pt x="3886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3464347" y="67288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59" y="0"/>
                  </a:moveTo>
                  <a:lnTo>
                    <a:pt x="21" y="749"/>
                  </a:lnTo>
                  <a:lnTo>
                    <a:pt x="0" y="1495"/>
                  </a:lnTo>
                  <a:lnTo>
                    <a:pt x="1330" y="45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3464341" y="672887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7" y="0"/>
                  </a:moveTo>
                  <a:lnTo>
                    <a:pt x="6" y="1449"/>
                  </a:lnTo>
                  <a:lnTo>
                    <a:pt x="0" y="1683"/>
                  </a:lnTo>
                  <a:lnTo>
                    <a:pt x="1528" y="18"/>
                  </a:lnTo>
                  <a:lnTo>
                    <a:pt x="133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3464338" y="672889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0" y="0"/>
                  </a:moveTo>
                  <a:lnTo>
                    <a:pt x="2" y="1665"/>
                  </a:lnTo>
                  <a:lnTo>
                    <a:pt x="1596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3464334" y="672889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2" y="0"/>
                  </a:moveTo>
                  <a:lnTo>
                    <a:pt x="4" y="1741"/>
                  </a:lnTo>
                  <a:lnTo>
                    <a:pt x="0" y="1902"/>
                  </a:lnTo>
                  <a:lnTo>
                    <a:pt x="1735" y="12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3464331" y="67289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9" y="0"/>
                  </a:moveTo>
                  <a:lnTo>
                    <a:pt x="2" y="1892"/>
                  </a:lnTo>
                  <a:lnTo>
                    <a:pt x="1805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3464327" y="67289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799" y="0"/>
                  </a:moveTo>
                  <a:lnTo>
                    <a:pt x="4" y="1956"/>
                  </a:lnTo>
                  <a:lnTo>
                    <a:pt x="0" y="2117"/>
                  </a:lnTo>
                  <a:lnTo>
                    <a:pt x="1933" y="12"/>
                  </a:lnTo>
                  <a:lnTo>
                    <a:pt x="179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3464324" y="67289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8"/>
                  </a:lnTo>
                  <a:lnTo>
                    <a:pt x="2003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3464322" y="67289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3"/>
                  </a:lnTo>
                  <a:lnTo>
                    <a:pt x="2072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3464317" y="67289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8" y="0"/>
                  </a:moveTo>
                  <a:lnTo>
                    <a:pt x="4" y="2259"/>
                  </a:lnTo>
                  <a:lnTo>
                    <a:pt x="0" y="2420"/>
                  </a:lnTo>
                  <a:lnTo>
                    <a:pt x="2212" y="12"/>
                  </a:lnTo>
                  <a:lnTo>
                    <a:pt x="2078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3464315" y="67289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3" y="0"/>
                  </a:moveTo>
                  <a:lnTo>
                    <a:pt x="2" y="2399"/>
                  </a:lnTo>
                  <a:lnTo>
                    <a:pt x="2270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3464310" y="672896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7" y="0"/>
                  </a:moveTo>
                  <a:lnTo>
                    <a:pt x="4" y="2487"/>
                  </a:lnTo>
                  <a:lnTo>
                    <a:pt x="0" y="2648"/>
                  </a:lnTo>
                  <a:lnTo>
                    <a:pt x="2421" y="12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3464305" y="672897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27" y="0"/>
                  </a:moveTo>
                  <a:lnTo>
                    <a:pt x="4" y="2639"/>
                  </a:lnTo>
                  <a:lnTo>
                    <a:pt x="0" y="2800"/>
                  </a:lnTo>
                  <a:lnTo>
                    <a:pt x="2560" y="12"/>
                  </a:lnTo>
                  <a:lnTo>
                    <a:pt x="242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3464301" y="67289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5" y="0"/>
                  </a:moveTo>
                  <a:lnTo>
                    <a:pt x="4" y="2779"/>
                  </a:lnTo>
                  <a:lnTo>
                    <a:pt x="0" y="2940"/>
                  </a:lnTo>
                  <a:lnTo>
                    <a:pt x="2689" y="12"/>
                  </a:lnTo>
                  <a:lnTo>
                    <a:pt x="2555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3464299" y="672899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1" y="0"/>
                  </a:moveTo>
                  <a:lnTo>
                    <a:pt x="2" y="2930"/>
                  </a:lnTo>
                  <a:lnTo>
                    <a:pt x="2758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3464294" y="67290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3" y="0"/>
                  </a:moveTo>
                  <a:lnTo>
                    <a:pt x="4" y="3006"/>
                  </a:lnTo>
                  <a:lnTo>
                    <a:pt x="0" y="3167"/>
                  </a:lnTo>
                  <a:lnTo>
                    <a:pt x="2897" y="12"/>
                  </a:lnTo>
                  <a:lnTo>
                    <a:pt x="276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3464290" y="67290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1" y="0"/>
                  </a:moveTo>
                  <a:lnTo>
                    <a:pt x="4" y="3145"/>
                  </a:lnTo>
                  <a:lnTo>
                    <a:pt x="0" y="3306"/>
                  </a:lnTo>
                  <a:lnTo>
                    <a:pt x="2973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3464280" y="672909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38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3464280" y="67291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76"/>
                  </a:moveTo>
                  <a:lnTo>
                    <a:pt x="0" y="3314"/>
                  </a:lnTo>
                  <a:lnTo>
                    <a:pt x="0" y="3479"/>
                  </a:lnTo>
                  <a:lnTo>
                    <a:pt x="3111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3464275" y="67292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7" y="0"/>
                  </a:moveTo>
                  <a:lnTo>
                    <a:pt x="4" y="3403"/>
                  </a:lnTo>
                  <a:lnTo>
                    <a:pt x="0" y="3563"/>
                  </a:lnTo>
                  <a:lnTo>
                    <a:pt x="320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3464268" y="672932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114"/>
                  </a:moveTo>
                  <a:lnTo>
                    <a:pt x="0" y="3492"/>
                  </a:lnTo>
                  <a:lnTo>
                    <a:pt x="0" y="3644"/>
                  </a:lnTo>
                  <a:lnTo>
                    <a:pt x="3302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3464266" y="67294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9" y="0"/>
                  </a:moveTo>
                  <a:lnTo>
                    <a:pt x="2" y="3614"/>
                  </a:lnTo>
                  <a:lnTo>
                    <a:pt x="3355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3464255" y="6729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38"/>
                  </a:moveTo>
                  <a:lnTo>
                    <a:pt x="0" y="3657"/>
                  </a:lnTo>
                  <a:lnTo>
                    <a:pt x="3390" y="38"/>
                  </a:lnTo>
                  <a:close/>
                </a:path>
                <a:path w="3810" h="4445">
                  <a:moveTo>
                    <a:pt x="3467" y="114"/>
                  </a:moveTo>
                  <a:lnTo>
                    <a:pt x="0" y="3733"/>
                  </a:lnTo>
                  <a:lnTo>
                    <a:pt x="0" y="3898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3464255" y="6729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4" y="3777"/>
                  </a:lnTo>
                  <a:lnTo>
                    <a:pt x="0" y="3936"/>
                  </a:lnTo>
                  <a:lnTo>
                    <a:pt x="3543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3464252" y="67296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1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3464250" y="6729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4" y="0"/>
                  </a:moveTo>
                  <a:lnTo>
                    <a:pt x="2" y="3904"/>
                  </a:lnTo>
                  <a:lnTo>
                    <a:pt x="3621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3464248" y="6729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2" y="3939"/>
                  </a:lnTo>
                  <a:lnTo>
                    <a:pt x="3653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3464245" y="6729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2" y="3981"/>
                  </a:lnTo>
                  <a:lnTo>
                    <a:pt x="3692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3464243" y="6729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2" y="4024"/>
                  </a:lnTo>
                  <a:lnTo>
                    <a:pt x="3731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3464241" y="6729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2" y="4066"/>
                  </a:lnTo>
                  <a:lnTo>
                    <a:pt x="3746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3464238" y="6729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3464236" y="67300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3"/>
                  </a:lnTo>
                  <a:lnTo>
                    <a:pt x="3747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3464234" y="6730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2" y="4084"/>
                  </a:lnTo>
                  <a:lnTo>
                    <a:pt x="3748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3464229" y="67301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4" y="4085"/>
                  </a:lnTo>
                  <a:lnTo>
                    <a:pt x="0" y="4244"/>
                  </a:lnTo>
                  <a:lnTo>
                    <a:pt x="3749" y="162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3464224" y="6730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4" y="4086"/>
                  </a:lnTo>
                  <a:lnTo>
                    <a:pt x="0" y="4245"/>
                  </a:lnTo>
                  <a:lnTo>
                    <a:pt x="3751" y="162"/>
                  </a:lnTo>
                  <a:lnTo>
                    <a:pt x="3754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3464222" y="6730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3464220" y="67305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3464217" y="67306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2" y="4089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3464215" y="673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3464213" y="6730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3464211" y="6730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3464208" y="6730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3464205" y="673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2" y="4092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3464203" y="6731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3464201" y="6731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3464199" y="6731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3464197" y="6731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3464192" y="6731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4" y="4095"/>
                  </a:lnTo>
                  <a:lnTo>
                    <a:pt x="0" y="4253"/>
                  </a:lnTo>
                  <a:lnTo>
                    <a:pt x="3759" y="161"/>
                  </a:lnTo>
                  <a:lnTo>
                    <a:pt x="376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3464187" y="6731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4" y="4096"/>
                  </a:lnTo>
                  <a:lnTo>
                    <a:pt x="0" y="4254"/>
                  </a:lnTo>
                  <a:lnTo>
                    <a:pt x="3760" y="161"/>
                  </a:lnTo>
                  <a:lnTo>
                    <a:pt x="376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3464179" y="6731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0" y="4254"/>
                  </a:lnTo>
                  <a:lnTo>
                    <a:pt x="3759" y="24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3464178" y="67319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3464176" y="67320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3464174" y="67321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3464171" y="6732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3464168" y="6732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3464164" y="6732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1"/>
                  </a:lnTo>
                  <a:lnTo>
                    <a:pt x="3766" y="160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3464162" y="6732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3464159" y="6732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3464157" y="6732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3464155" y="67327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3464152" y="6732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3464148" y="673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7"/>
                  </a:lnTo>
                  <a:lnTo>
                    <a:pt x="0" y="4265"/>
                  </a:lnTo>
                  <a:lnTo>
                    <a:pt x="3770" y="160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3464145" y="6733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3464143" y="67331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3464141" y="6733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3464139" y="6733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3464136" y="6733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3464134" y="6733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2"/>
                  </a:lnTo>
                  <a:lnTo>
                    <a:pt x="3774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3464132" y="6733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4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3464129" y="6733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3464127" y="6733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3464123" y="6733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3" y="4115"/>
                  </a:lnTo>
                  <a:lnTo>
                    <a:pt x="0" y="4270"/>
                  </a:lnTo>
                  <a:lnTo>
                    <a:pt x="3776" y="159"/>
                  </a:lnTo>
                  <a:lnTo>
                    <a:pt x="3779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3464123" y="6733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0" y="4115"/>
                  </a:lnTo>
                  <a:lnTo>
                    <a:pt x="0" y="4267"/>
                  </a:lnTo>
                  <a:lnTo>
                    <a:pt x="3773" y="159"/>
                  </a:lnTo>
                  <a:lnTo>
                    <a:pt x="377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3464123" y="6734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3464115" y="6734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88"/>
                  </a:moveTo>
                  <a:lnTo>
                    <a:pt x="0" y="4191"/>
                  </a:lnTo>
                  <a:lnTo>
                    <a:pt x="3771" y="165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0" y="4114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3464123" y="6734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3464123" y="6734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3464122" y="6734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3464115" y="6734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88"/>
                  </a:moveTo>
                  <a:lnTo>
                    <a:pt x="0" y="4178"/>
                  </a:lnTo>
                  <a:lnTo>
                    <a:pt x="3759" y="165"/>
                  </a:lnTo>
                  <a:close/>
                </a:path>
                <a:path w="3810" h="4445">
                  <a:moveTo>
                    <a:pt x="3759" y="0"/>
                  </a:moveTo>
                  <a:lnTo>
                    <a:pt x="0" y="4102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3464122" y="67347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3464122" y="6734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0" y="4247"/>
                  </a:lnTo>
                  <a:lnTo>
                    <a:pt x="3755" y="159"/>
                  </a:lnTo>
                  <a:lnTo>
                    <a:pt x="375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3464122" y="6735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1"/>
                  </a:lnTo>
                  <a:lnTo>
                    <a:pt x="375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3464122" y="67351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0" y="4090"/>
                  </a:lnTo>
                  <a:lnTo>
                    <a:pt x="0" y="4241"/>
                  </a:lnTo>
                  <a:lnTo>
                    <a:pt x="3750" y="159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3464122" y="6735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3464121" y="6735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3464121" y="6735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3464121" y="6735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3464122" y="6735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3464121" y="6735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3464121" y="6735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38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3464121" y="6735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0" y="4224"/>
                  </a:lnTo>
                  <a:lnTo>
                    <a:pt x="3735" y="158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3464121" y="6735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3464121" y="673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3464121" y="6736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3464121" y="6736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3464121" y="67363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3464121" y="6736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3464120" y="67364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3464120" y="6736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2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3464120" y="6736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3464120" y="6736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3464120" y="6736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7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3464120" y="6736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3464120" y="6736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3464120" y="6737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7"/>
                  </a:lnTo>
                  <a:lnTo>
                    <a:pt x="3712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3464120" y="6737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0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3464120" y="6737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8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3464120" y="6737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3464120" y="67373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39"/>
                  </a:lnTo>
                  <a:lnTo>
                    <a:pt x="3705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3464120" y="6737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3464119" y="6737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1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3464119" y="6737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3464119" y="6737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3464119" y="6737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7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3464119" y="6737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8"/>
                  </a:lnTo>
                  <a:lnTo>
                    <a:pt x="3695" y="76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3464119" y="67378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4" y="7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3464119" y="6737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5"/>
                  </a:lnTo>
                  <a:lnTo>
                    <a:pt x="3692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3464119" y="6738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3464119" y="67381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3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3464119" y="673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4"/>
                  </a:lnTo>
                  <a:lnTo>
                    <a:pt x="3694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3464118" y="6738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0" y="4025"/>
                  </a:lnTo>
                  <a:lnTo>
                    <a:pt x="3695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3464119" y="6738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6"/>
                  </a:lnTo>
                  <a:lnTo>
                    <a:pt x="3695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3464119" y="6738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027"/>
                  </a:lnTo>
                  <a:lnTo>
                    <a:pt x="3696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3464119" y="6738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0" y="4028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3464118" y="6738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3464118" y="6738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2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3464118" y="6738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3464118" y="67388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2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3464118" y="67389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3464118" y="6738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3464118" y="6739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3464118" y="6739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4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3464118" y="6739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5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3464118" y="6739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6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3464118" y="67393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3464118" y="6739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3464118" y="67395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3464118" y="67395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3464117" y="6739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3464117" y="67397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3464117" y="6739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3464117" y="6739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3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3464117" y="67399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3464117" y="6740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3464117" y="6740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3464117" y="6740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3464117" y="67402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3464117" y="6740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3464117" y="67404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3464117" y="67405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3464117" y="674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3464116" y="6740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3464116" y="67407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3464116" y="6740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3464116" y="6740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3464116" y="67409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3464116" y="6741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3464116" y="67411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3464116" y="6741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3464116" y="6741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3464116" y="6741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3464115" y="67414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3464116" y="6741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3464116" y="674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3464116" y="6741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3464115" y="6741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3464115" y="67418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0" y="4218"/>
                  </a:lnTo>
                  <a:lnTo>
                    <a:pt x="3737" y="149"/>
                  </a:lnTo>
                  <a:lnTo>
                    <a:pt x="373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3464115" y="6741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3464115" y="6742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40" y="149"/>
                  </a:lnTo>
                  <a:lnTo>
                    <a:pt x="373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3464163" y="6742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023"/>
                  </a:lnTo>
                  <a:lnTo>
                    <a:pt x="3694" y="149"/>
                  </a:lnTo>
                  <a:lnTo>
                    <a:pt x="369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3464239" y="67423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3943"/>
                  </a:lnTo>
                  <a:lnTo>
                    <a:pt x="3619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3464277" y="67424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1" y="0"/>
                  </a:moveTo>
                  <a:lnTo>
                    <a:pt x="0" y="3902"/>
                  </a:lnTo>
                  <a:lnTo>
                    <a:pt x="3582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3464308" y="6742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0" y="0"/>
                  </a:moveTo>
                  <a:lnTo>
                    <a:pt x="0" y="3868"/>
                  </a:lnTo>
                  <a:lnTo>
                    <a:pt x="3551" y="149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3464384" y="6742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3464422" y="67427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1" y="223"/>
                  </a:lnTo>
                  <a:lnTo>
                    <a:pt x="343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3464529" y="67429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4" y="0"/>
                  </a:moveTo>
                  <a:lnTo>
                    <a:pt x="0" y="3633"/>
                  </a:lnTo>
                  <a:lnTo>
                    <a:pt x="3335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3464567" y="67430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7" y="0"/>
                  </a:moveTo>
                  <a:lnTo>
                    <a:pt x="0" y="3593"/>
                  </a:lnTo>
                  <a:lnTo>
                    <a:pt x="3298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3464605" y="67431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0" y="0"/>
                  </a:moveTo>
                  <a:lnTo>
                    <a:pt x="0" y="3553"/>
                  </a:lnTo>
                  <a:lnTo>
                    <a:pt x="183" y="3738"/>
                  </a:lnTo>
                  <a:lnTo>
                    <a:pt x="3264" y="380"/>
                  </a:lnTo>
                  <a:lnTo>
                    <a:pt x="326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3464788" y="67435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63"/>
                  </a:lnTo>
                  <a:close/>
                </a:path>
                <a:path w="3175" h="3809">
                  <a:moveTo>
                    <a:pt x="3098" y="2781"/>
                  </a:moveTo>
                  <a:lnTo>
                    <a:pt x="3073" y="152"/>
                  </a:lnTo>
                  <a:lnTo>
                    <a:pt x="38" y="3378"/>
                  </a:lnTo>
                  <a:lnTo>
                    <a:pt x="165" y="3517"/>
                  </a:lnTo>
                  <a:lnTo>
                    <a:pt x="2247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3463442" y="6728294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82" y="16840"/>
                  </a:moveTo>
                  <a:lnTo>
                    <a:pt x="38" y="16878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38"/>
                  </a:lnTo>
                  <a:lnTo>
                    <a:pt x="4264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94" y="17652"/>
                  </a:lnTo>
                  <a:lnTo>
                    <a:pt x="1282" y="1684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4" y="18783"/>
                  </a:lnTo>
                  <a:lnTo>
                    <a:pt x="4787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43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69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39"/>
                  </a:lnTo>
                  <a:lnTo>
                    <a:pt x="5143" y="1244"/>
                  </a:lnTo>
                  <a:close/>
                </a:path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317" y="990"/>
                  </a:lnTo>
                  <a:lnTo>
                    <a:pt x="0" y="11353"/>
                  </a:lnTo>
                  <a:lnTo>
                    <a:pt x="38" y="16852"/>
                  </a:lnTo>
                  <a:lnTo>
                    <a:pt x="1257" y="16789"/>
                  </a:lnTo>
                  <a:lnTo>
                    <a:pt x="1245" y="11353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43" y="1244"/>
                  </a:lnTo>
                  <a:lnTo>
                    <a:pt x="4127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1257" y="16789"/>
                  </a:moveTo>
                  <a:lnTo>
                    <a:pt x="342" y="16846"/>
                  </a:lnTo>
                  <a:lnTo>
                    <a:pt x="647" y="16840"/>
                  </a:lnTo>
                  <a:lnTo>
                    <a:pt x="1282" y="16840"/>
                  </a:lnTo>
                  <a:close/>
                </a:path>
                <a:path w="5714" h="19684">
                  <a:moveTo>
                    <a:pt x="1257" y="16789"/>
                  </a:move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  <a:path w="5714" h="19684">
                  <a:moveTo>
                    <a:pt x="5143" y="2539"/>
                  </a:moveTo>
                  <a:lnTo>
                    <a:pt x="4965" y="2552"/>
                  </a:lnTo>
                  <a:lnTo>
                    <a:pt x="5143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3463838" y="675655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73" y="0"/>
                  </a:moveTo>
                  <a:lnTo>
                    <a:pt x="22" y="736"/>
                  </a:lnTo>
                  <a:lnTo>
                    <a:pt x="0" y="1496"/>
                  </a:lnTo>
                  <a:lnTo>
                    <a:pt x="1335" y="41"/>
                  </a:lnTo>
                  <a:lnTo>
                    <a:pt x="87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3463831" y="67565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7" y="1455"/>
                  </a:lnTo>
                  <a:lnTo>
                    <a:pt x="0" y="1689"/>
                  </a:lnTo>
                  <a:lnTo>
                    <a:pt x="1534" y="17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3463829" y="67566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6" y="0"/>
                  </a:moveTo>
                  <a:lnTo>
                    <a:pt x="2" y="1671"/>
                  </a:lnTo>
                  <a:lnTo>
                    <a:pt x="160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3463824" y="67566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9" y="0"/>
                  </a:moveTo>
                  <a:lnTo>
                    <a:pt x="4" y="1748"/>
                  </a:lnTo>
                  <a:lnTo>
                    <a:pt x="0" y="1909"/>
                  </a:lnTo>
                  <a:lnTo>
                    <a:pt x="1743" y="11"/>
                  </a:lnTo>
                  <a:lnTo>
                    <a:pt x="160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3463821" y="675662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46" y="0"/>
                  </a:moveTo>
                  <a:lnTo>
                    <a:pt x="2" y="1900"/>
                  </a:lnTo>
                  <a:lnTo>
                    <a:pt x="181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3463816" y="675663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19" y="0"/>
                  </a:moveTo>
                  <a:lnTo>
                    <a:pt x="4" y="1977"/>
                  </a:lnTo>
                  <a:lnTo>
                    <a:pt x="0" y="2138"/>
                  </a:lnTo>
                  <a:lnTo>
                    <a:pt x="1953" y="11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3463814" y="6756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57" y="0"/>
                  </a:moveTo>
                  <a:lnTo>
                    <a:pt x="2" y="2131"/>
                  </a:lnTo>
                  <a:lnTo>
                    <a:pt x="202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3463811" y="67566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7" y="0"/>
                  </a:moveTo>
                  <a:lnTo>
                    <a:pt x="2" y="2207"/>
                  </a:lnTo>
                  <a:lnTo>
                    <a:pt x="2094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3463806" y="67566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00" y="0"/>
                  </a:moveTo>
                  <a:lnTo>
                    <a:pt x="4" y="2283"/>
                  </a:lnTo>
                  <a:lnTo>
                    <a:pt x="0" y="2445"/>
                  </a:lnTo>
                  <a:lnTo>
                    <a:pt x="2235" y="11"/>
                  </a:lnTo>
                  <a:lnTo>
                    <a:pt x="2100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3463804" y="67566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26" y="0"/>
                  </a:moveTo>
                  <a:lnTo>
                    <a:pt x="2" y="2424"/>
                  </a:lnTo>
                  <a:lnTo>
                    <a:pt x="229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3463799" y="675667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99" y="0"/>
                  </a:moveTo>
                  <a:lnTo>
                    <a:pt x="4" y="2500"/>
                  </a:lnTo>
                  <a:lnTo>
                    <a:pt x="0" y="2661"/>
                  </a:lnTo>
                  <a:lnTo>
                    <a:pt x="2434" y="11"/>
                  </a:lnTo>
                  <a:lnTo>
                    <a:pt x="229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3463794" y="675668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39" y="0"/>
                  </a:moveTo>
                  <a:lnTo>
                    <a:pt x="4" y="2652"/>
                  </a:lnTo>
                  <a:lnTo>
                    <a:pt x="0" y="2813"/>
                  </a:lnTo>
                  <a:lnTo>
                    <a:pt x="2573" y="11"/>
                  </a:lnTo>
                  <a:lnTo>
                    <a:pt x="24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3463790" y="67566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68" y="0"/>
                  </a:moveTo>
                  <a:lnTo>
                    <a:pt x="4" y="2793"/>
                  </a:lnTo>
                  <a:lnTo>
                    <a:pt x="0" y="2954"/>
                  </a:lnTo>
                  <a:lnTo>
                    <a:pt x="2702" y="11"/>
                  </a:lnTo>
                  <a:lnTo>
                    <a:pt x="256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3463787" y="675671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05" y="0"/>
                  </a:moveTo>
                  <a:lnTo>
                    <a:pt x="2" y="2945"/>
                  </a:lnTo>
                  <a:lnTo>
                    <a:pt x="2772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3463782" y="67567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778" y="0"/>
                  </a:moveTo>
                  <a:lnTo>
                    <a:pt x="4" y="3022"/>
                  </a:lnTo>
                  <a:lnTo>
                    <a:pt x="0" y="3183"/>
                  </a:lnTo>
                  <a:lnTo>
                    <a:pt x="2913" y="12"/>
                  </a:lnTo>
                  <a:lnTo>
                    <a:pt x="2778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3463778" y="675672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7" y="0"/>
                  </a:moveTo>
                  <a:lnTo>
                    <a:pt x="4" y="3162"/>
                  </a:lnTo>
                  <a:lnTo>
                    <a:pt x="0" y="3323"/>
                  </a:lnTo>
                  <a:lnTo>
                    <a:pt x="2988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3463772" y="67568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16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3463760" y="67568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76"/>
                  </a:moveTo>
                  <a:lnTo>
                    <a:pt x="12" y="3340"/>
                  </a:lnTo>
                  <a:lnTo>
                    <a:pt x="0" y="3492"/>
                  </a:lnTo>
                  <a:lnTo>
                    <a:pt x="3136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3463763" y="67569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49" y="0"/>
                  </a:moveTo>
                  <a:lnTo>
                    <a:pt x="4" y="3426"/>
                  </a:lnTo>
                  <a:lnTo>
                    <a:pt x="0" y="3586"/>
                  </a:lnTo>
                  <a:lnTo>
                    <a:pt x="3221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3463747" y="67570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7" y="114"/>
                  </a:moveTo>
                  <a:lnTo>
                    <a:pt x="12" y="3505"/>
                  </a:lnTo>
                  <a:lnTo>
                    <a:pt x="0" y="3657"/>
                  </a:lnTo>
                  <a:lnTo>
                    <a:pt x="3327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3463753" y="675715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3" y="0"/>
                  </a:moveTo>
                  <a:lnTo>
                    <a:pt x="2" y="3630"/>
                  </a:lnTo>
                  <a:lnTo>
                    <a:pt x="3369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3463734" y="67571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127"/>
                  </a:moveTo>
                  <a:lnTo>
                    <a:pt x="3378" y="0"/>
                  </a:lnTo>
                  <a:lnTo>
                    <a:pt x="12" y="3670"/>
                  </a:lnTo>
                  <a:lnTo>
                    <a:pt x="0" y="3911"/>
                  </a:lnTo>
                  <a:lnTo>
                    <a:pt x="3492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3463741" y="6757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4" y="3791"/>
                  </a:lnTo>
                  <a:lnTo>
                    <a:pt x="0" y="3951"/>
                  </a:lnTo>
                  <a:lnTo>
                    <a:pt x="3556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3463739" y="675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8" y="0"/>
                  </a:moveTo>
                  <a:lnTo>
                    <a:pt x="2" y="3875"/>
                  </a:lnTo>
                  <a:lnTo>
                    <a:pt x="3594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3463736" y="675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2" y="3917"/>
                  </a:lnTo>
                  <a:lnTo>
                    <a:pt x="3633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3463734" y="6757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2" y="3959"/>
                  </a:lnTo>
                  <a:lnTo>
                    <a:pt x="3671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3463732" y="675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8" y="0"/>
                  </a:moveTo>
                  <a:lnTo>
                    <a:pt x="2" y="3995"/>
                  </a:lnTo>
                  <a:lnTo>
                    <a:pt x="3704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3463729" y="6757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2" y="4037"/>
                  </a:lnTo>
                  <a:lnTo>
                    <a:pt x="3742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3463726" y="6757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2" y="4079"/>
                  </a:lnTo>
                  <a:lnTo>
                    <a:pt x="3752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3463724" y="6757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3463722" y="6757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3463719" y="6757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3463715" y="6757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3463709" y="6758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3463707" y="6758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3463705" y="6758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3463702" y="6758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3463700" y="6758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3463697" y="6758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3463695" y="6758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3463693" y="675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3463690" y="67587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3463688" y="6758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3463685" y="67589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3463683" y="67590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3463681" y="6759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3463675" y="6759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6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3463671" y="6759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3463658" y="6759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177"/>
                  </a:moveTo>
                  <a:lnTo>
                    <a:pt x="0" y="4292"/>
                  </a:lnTo>
                  <a:lnTo>
                    <a:pt x="3771" y="254"/>
                  </a:lnTo>
                  <a:close/>
                </a:path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67"/>
                  </a:lnTo>
                  <a:lnTo>
                    <a:pt x="3771" y="165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3463661" y="6759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3463658" y="67598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3463656" y="6759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3463654" y="6759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3463651" y="6760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3463647" y="67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3463644" y="6760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3463642" y="67603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3463639" y="6760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3463637" y="67605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3463635" y="6760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3463630" y="6760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3463627" y="6760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3463625" y="6760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3463623" y="6760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3463620" y="676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3463617" y="67611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3463615" y="6761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3463613" y="6761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3463610" y="6761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3463608" y="6761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3463603" y="6761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3463598" y="6761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3463596" y="67618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3463582" y="6761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3463589" y="6762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3463586" y="6762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3463584" y="67622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3463569" y="6762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3463576" y="6762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3463572" y="67625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3463569" y="67627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3463564" y="67628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7"/>
                  </a:lnTo>
                  <a:lnTo>
                    <a:pt x="0" y="4303"/>
                  </a:lnTo>
                  <a:lnTo>
                    <a:pt x="3807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3463561" y="67629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3463559" y="676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3463557" y="67631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3463556" y="67632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154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3463556" y="6763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0" y="4149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3463557" y="67633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5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3463558" y="6763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0" y="4144"/>
                  </a:lnTo>
                  <a:lnTo>
                    <a:pt x="3801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3463558" y="67635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0" y="4142"/>
                  </a:lnTo>
                  <a:lnTo>
                    <a:pt x="1" y="4291"/>
                  </a:lnTo>
                  <a:lnTo>
                    <a:pt x="3797" y="158"/>
                  </a:lnTo>
                  <a:lnTo>
                    <a:pt x="380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3463559" y="6763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7"/>
                  </a:lnTo>
                  <a:lnTo>
                    <a:pt x="3795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3463560" y="6763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5"/>
                  </a:lnTo>
                  <a:lnTo>
                    <a:pt x="3793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3463560" y="6763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0" y="4133"/>
                  </a:lnTo>
                  <a:lnTo>
                    <a:pt x="3791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3463561" y="6763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0" y="4130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3463562" y="67640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3463562" y="6764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0" y="4126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3463563" y="676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3"/>
                  </a:lnTo>
                  <a:lnTo>
                    <a:pt x="378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3463563" y="67642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0" y="4121"/>
                  </a:lnTo>
                  <a:lnTo>
                    <a:pt x="378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3463564" y="6764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3463564" y="6764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3463565" y="6764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4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3463565" y="6764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3463566" y="676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3463566" y="676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3463567" y="6764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3463567" y="67648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3463568" y="6764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0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3463569" y="676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7"/>
                  </a:lnTo>
                  <a:lnTo>
                    <a:pt x="3758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3463569" y="676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3463570" y="6765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0" y="4092"/>
                  </a:lnTo>
                  <a:lnTo>
                    <a:pt x="3754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3463570" y="6765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0"/>
                  </a:lnTo>
                  <a:lnTo>
                    <a:pt x="3752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3463571" y="6765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8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3463571" y="6765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3463572" y="6765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3463573" y="676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3463573" y="6765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1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3463573" y="6765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6"/>
                  </a:lnTo>
                  <a:lnTo>
                    <a:pt x="3739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3463574" y="6765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3463574" y="6765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2"/>
                  </a:lnTo>
                  <a:lnTo>
                    <a:pt x="3735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3463575" y="676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3463575" y="6766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3463576" y="676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3463576" y="67662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3463577" y="67663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3463578" y="6766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3463578" y="6766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3463579" y="676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3463579" y="67666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3463580" y="676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3463580" y="676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3463581" y="67668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3463582" y="6766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3463582" y="6767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4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3463582" y="676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3463583" y="6767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3463584" y="6767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698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3463584" y="6767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7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3463585" y="676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8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3463585" y="6767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029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3463586" y="6767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030"/>
                  </a:lnTo>
                  <a:lnTo>
                    <a:pt x="3699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3463586" y="67676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3463587" y="6767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031"/>
                  </a:lnTo>
                  <a:lnTo>
                    <a:pt x="3700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3463588" y="6767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3463588" y="6767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3463589" y="6767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033"/>
                  </a:lnTo>
                  <a:lnTo>
                    <a:pt x="3702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3463589" y="67680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3463589" y="676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3463590" y="6768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3463591" y="67682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3463591" y="67683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3463592" y="6768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3463592" y="6768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8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3463593" y="6768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3463593" y="67686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3463594" y="6768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3463596" y="6768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3463603" y="67688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032"/>
                  </a:lnTo>
                  <a:lnTo>
                    <a:pt x="3701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3463611" y="67689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025"/>
                  </a:lnTo>
                  <a:lnTo>
                    <a:pt x="3694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3463619" y="6769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018"/>
                  </a:lnTo>
                  <a:lnTo>
                    <a:pt x="368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3463628" y="6769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9" y="0"/>
                  </a:moveTo>
                  <a:lnTo>
                    <a:pt x="0" y="4009"/>
                  </a:lnTo>
                  <a:lnTo>
                    <a:pt x="3680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3463634" y="67691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003"/>
                  </a:lnTo>
                  <a:lnTo>
                    <a:pt x="3675" y="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3463642" y="67692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3996"/>
                  </a:lnTo>
                  <a:lnTo>
                    <a:pt x="3668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3463649" y="6769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3989"/>
                  </a:lnTo>
                  <a:lnTo>
                    <a:pt x="3662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3463657" y="676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3982"/>
                  </a:lnTo>
                  <a:lnTo>
                    <a:pt x="3655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3463664" y="67695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3975"/>
                  </a:lnTo>
                  <a:lnTo>
                    <a:pt x="3649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3463671" y="6769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2" y="0"/>
                  </a:moveTo>
                  <a:lnTo>
                    <a:pt x="0" y="3969"/>
                  </a:lnTo>
                  <a:lnTo>
                    <a:pt x="14" y="4101"/>
                  </a:lnTo>
                  <a:lnTo>
                    <a:pt x="3644" y="149"/>
                  </a:lnTo>
                  <a:lnTo>
                    <a:pt x="364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3463686" y="6769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3955"/>
                  </a:lnTo>
                  <a:lnTo>
                    <a:pt x="3630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3463694" y="67698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3948"/>
                  </a:lnTo>
                  <a:lnTo>
                    <a:pt x="14" y="4080"/>
                  </a:lnTo>
                  <a:lnTo>
                    <a:pt x="3625" y="148"/>
                  </a:lnTo>
                  <a:lnTo>
                    <a:pt x="362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3463708" y="67699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1" y="0"/>
                  </a:moveTo>
                  <a:lnTo>
                    <a:pt x="0" y="3935"/>
                  </a:lnTo>
                  <a:lnTo>
                    <a:pt x="17" y="4062"/>
                  </a:lnTo>
                  <a:lnTo>
                    <a:pt x="3613" y="148"/>
                  </a:lnTo>
                  <a:lnTo>
                    <a:pt x="361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3463731" y="67701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3912"/>
                  </a:lnTo>
                  <a:lnTo>
                    <a:pt x="3591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3463770" y="677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2" y="0"/>
                  </a:moveTo>
                  <a:lnTo>
                    <a:pt x="0" y="3871"/>
                  </a:lnTo>
                  <a:lnTo>
                    <a:pt x="355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3463808" y="6770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8" y="148"/>
                  </a:lnTo>
                  <a:lnTo>
                    <a:pt x="351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3463878" y="677041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48" y="0"/>
                  </a:moveTo>
                  <a:lnTo>
                    <a:pt x="0" y="3757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3463916" y="67704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717"/>
                  </a:lnTo>
                  <a:lnTo>
                    <a:pt x="3414" y="222"/>
                  </a:lnTo>
                  <a:lnTo>
                    <a:pt x="341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3464031" y="677072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9" y="0"/>
                  </a:moveTo>
                  <a:lnTo>
                    <a:pt x="0" y="3596"/>
                  </a:lnTo>
                  <a:lnTo>
                    <a:pt x="330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3464069" y="677080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2" y="0"/>
                  </a:moveTo>
                  <a:lnTo>
                    <a:pt x="0" y="3555"/>
                  </a:lnTo>
                  <a:lnTo>
                    <a:pt x="326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3464107" y="677088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5" y="0"/>
                  </a:moveTo>
                  <a:lnTo>
                    <a:pt x="0" y="3515"/>
                  </a:lnTo>
                  <a:lnTo>
                    <a:pt x="184" y="3699"/>
                  </a:lnTo>
                  <a:lnTo>
                    <a:pt x="3231" y="379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3464280" y="67712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38" y="3352"/>
                  </a:lnTo>
                  <a:lnTo>
                    <a:pt x="3048" y="152"/>
                  </a:lnTo>
                  <a:close/>
                </a:path>
                <a:path w="3175" h="3809">
                  <a:moveTo>
                    <a:pt x="3048" y="0"/>
                  </a:moveTo>
                  <a:lnTo>
                    <a:pt x="0" y="3314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55"/>
                  </a:moveTo>
                  <a:lnTo>
                    <a:pt x="3060" y="152"/>
                  </a:lnTo>
                  <a:lnTo>
                    <a:pt x="76" y="3390"/>
                  </a:lnTo>
                  <a:lnTo>
                    <a:pt x="2273" y="3568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3462959" y="675599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44" y="16852"/>
                  </a:moveTo>
                  <a:lnTo>
                    <a:pt x="0" y="16890"/>
                  </a:lnTo>
                  <a:lnTo>
                    <a:pt x="76" y="18288"/>
                  </a:lnTo>
                  <a:lnTo>
                    <a:pt x="1155" y="19367"/>
                  </a:lnTo>
                  <a:lnTo>
                    <a:pt x="2514" y="19418"/>
                  </a:lnTo>
                  <a:lnTo>
                    <a:pt x="3263" y="19418"/>
                  </a:lnTo>
                  <a:lnTo>
                    <a:pt x="3886" y="19151"/>
                  </a:lnTo>
                  <a:lnTo>
                    <a:pt x="4241" y="18796"/>
                  </a:lnTo>
                  <a:lnTo>
                    <a:pt x="2540" y="18796"/>
                  </a:lnTo>
                  <a:lnTo>
                    <a:pt x="2552" y="18173"/>
                  </a:lnTo>
                  <a:lnTo>
                    <a:pt x="1866" y="18161"/>
                  </a:lnTo>
                  <a:lnTo>
                    <a:pt x="1244" y="17538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5020" y="16992"/>
                  </a:moveTo>
                  <a:lnTo>
                    <a:pt x="3784" y="17005"/>
                  </a:lnTo>
                  <a:lnTo>
                    <a:pt x="3771" y="17678"/>
                  </a:lnTo>
                  <a:lnTo>
                    <a:pt x="3263" y="18173"/>
                  </a:lnTo>
                  <a:lnTo>
                    <a:pt x="2552" y="18173"/>
                  </a:lnTo>
                  <a:lnTo>
                    <a:pt x="2540" y="18796"/>
                  </a:lnTo>
                  <a:lnTo>
                    <a:pt x="4241" y="18796"/>
                  </a:lnTo>
                  <a:lnTo>
                    <a:pt x="4749" y="18288"/>
                  </a:lnTo>
                  <a:lnTo>
                    <a:pt x="5029" y="17678"/>
                  </a:lnTo>
                  <a:lnTo>
                    <a:pt x="5020" y="16992"/>
                  </a:lnTo>
                  <a:close/>
                </a:path>
                <a:path w="5714" h="19684">
                  <a:moveTo>
                    <a:pt x="5105" y="1257"/>
                  </a:moveTo>
                  <a:lnTo>
                    <a:pt x="2578" y="1257"/>
                  </a:lnTo>
                  <a:lnTo>
                    <a:pt x="3352" y="1320"/>
                  </a:lnTo>
                  <a:lnTo>
                    <a:pt x="3886" y="1917"/>
                  </a:lnTo>
                  <a:lnTo>
                    <a:pt x="3886" y="2565"/>
                  </a:lnTo>
                  <a:lnTo>
                    <a:pt x="4495" y="2578"/>
                  </a:lnTo>
                  <a:lnTo>
                    <a:pt x="3886" y="2603"/>
                  </a:lnTo>
                  <a:lnTo>
                    <a:pt x="3784" y="17005"/>
                  </a:lnTo>
                  <a:lnTo>
                    <a:pt x="5020" y="16992"/>
                  </a:lnTo>
                  <a:lnTo>
                    <a:pt x="4965" y="9791"/>
                  </a:lnTo>
                  <a:lnTo>
                    <a:pt x="5130" y="2565"/>
                  </a:lnTo>
                  <a:lnTo>
                    <a:pt x="4953" y="2565"/>
                  </a:lnTo>
                  <a:lnTo>
                    <a:pt x="5130" y="2552"/>
                  </a:lnTo>
                  <a:lnTo>
                    <a:pt x="5105" y="1257"/>
                  </a:lnTo>
                  <a:close/>
                </a:path>
                <a:path w="5714" h="19684">
                  <a:moveTo>
                    <a:pt x="4394" y="16992"/>
                  </a:moveTo>
                  <a:lnTo>
                    <a:pt x="3784" y="16992"/>
                  </a:lnTo>
                  <a:lnTo>
                    <a:pt x="4394" y="16992"/>
                  </a:lnTo>
                  <a:close/>
                </a:path>
                <a:path w="5714" h="19684">
                  <a:moveTo>
                    <a:pt x="1333" y="0"/>
                  </a:moveTo>
                  <a:lnTo>
                    <a:pt x="279" y="1003"/>
                  </a:lnTo>
                  <a:lnTo>
                    <a:pt x="31" y="9791"/>
                  </a:lnTo>
                  <a:lnTo>
                    <a:pt x="0" y="16865"/>
                  </a:lnTo>
                  <a:lnTo>
                    <a:pt x="1244" y="16802"/>
                  </a:lnTo>
                  <a:lnTo>
                    <a:pt x="1277" y="9791"/>
                  </a:lnTo>
                  <a:lnTo>
                    <a:pt x="1511" y="1689"/>
                  </a:lnTo>
                  <a:lnTo>
                    <a:pt x="1955" y="1270"/>
                  </a:lnTo>
                  <a:lnTo>
                    <a:pt x="2578" y="1257"/>
                  </a:lnTo>
                  <a:lnTo>
                    <a:pt x="5105" y="1257"/>
                  </a:lnTo>
                  <a:lnTo>
                    <a:pt x="4102" y="152"/>
                  </a:lnTo>
                  <a:lnTo>
                    <a:pt x="2578" y="12"/>
                  </a:lnTo>
                  <a:lnTo>
                    <a:pt x="1333" y="0"/>
                  </a:lnTo>
                  <a:close/>
                </a:path>
                <a:path w="5714" h="19684">
                  <a:moveTo>
                    <a:pt x="1244" y="16802"/>
                  </a:moveTo>
                  <a:lnTo>
                    <a:pt x="317" y="16859"/>
                  </a:lnTo>
                  <a:lnTo>
                    <a:pt x="635" y="16852"/>
                  </a:lnTo>
                  <a:lnTo>
                    <a:pt x="1244" y="16852"/>
                  </a:lnTo>
                  <a:close/>
                </a:path>
                <a:path w="5714" h="19684">
                  <a:moveTo>
                    <a:pt x="3886" y="2565"/>
                  </a:moveTo>
                  <a:close/>
                </a:path>
                <a:path w="5714" h="19684">
                  <a:moveTo>
                    <a:pt x="3886" y="2565"/>
                  </a:moveTo>
                  <a:lnTo>
                    <a:pt x="4495" y="2578"/>
                  </a:lnTo>
                  <a:lnTo>
                    <a:pt x="3886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3464255" y="67837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800"/>
                  </a:lnTo>
                  <a:lnTo>
                    <a:pt x="25" y="1470"/>
                  </a:lnTo>
                  <a:lnTo>
                    <a:pt x="1366" y="1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3464280" y="67837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9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3464290" y="67837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1" y="0"/>
                  </a:moveTo>
                  <a:lnTo>
                    <a:pt x="0" y="1701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3464292" y="67837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3464298" y="678378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6" y="0"/>
                  </a:moveTo>
                  <a:lnTo>
                    <a:pt x="0" y="1914"/>
                  </a:lnTo>
                  <a:lnTo>
                    <a:pt x="1828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3464302" y="678378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3464308" y="67837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5" y="0"/>
                  </a:moveTo>
                  <a:lnTo>
                    <a:pt x="0" y="2152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3464311" y="67837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4" y="0"/>
                  </a:moveTo>
                  <a:lnTo>
                    <a:pt x="0" y="2227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3464314" y="67837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3464320" y="67837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6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3464323" y="678379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3464329" y="678380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69" y="0"/>
                  </a:moveTo>
                  <a:lnTo>
                    <a:pt x="0" y="2691"/>
                  </a:lnTo>
                  <a:lnTo>
                    <a:pt x="5" y="2844"/>
                  </a:lnTo>
                  <a:lnTo>
                    <a:pt x="2613" y="2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3464335" y="678380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8" y="0"/>
                  </a:moveTo>
                  <a:lnTo>
                    <a:pt x="0" y="2854"/>
                  </a:lnTo>
                  <a:lnTo>
                    <a:pt x="5" y="3006"/>
                  </a:lnTo>
                  <a:lnTo>
                    <a:pt x="2739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3464341" y="67838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79"/>
                  </a:lnTo>
                  <a:lnTo>
                    <a:pt x="2772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3464344" y="678387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69" y="0"/>
                  </a:moveTo>
                  <a:lnTo>
                    <a:pt x="0" y="3018"/>
                  </a:lnTo>
                  <a:lnTo>
                    <a:pt x="5" y="3170"/>
                  </a:lnTo>
                  <a:lnTo>
                    <a:pt x="2846" y="75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3464350" y="678394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0" y="0"/>
                  </a:moveTo>
                  <a:lnTo>
                    <a:pt x="0" y="3095"/>
                  </a:lnTo>
                  <a:lnTo>
                    <a:pt x="5" y="3248"/>
                  </a:lnTo>
                  <a:lnTo>
                    <a:pt x="2917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3464344" y="678402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59" y="38"/>
                  </a:moveTo>
                  <a:lnTo>
                    <a:pt x="0" y="3175"/>
                  </a:lnTo>
                  <a:lnTo>
                    <a:pt x="2959" y="38"/>
                  </a:lnTo>
                  <a:close/>
                </a:path>
                <a:path w="3175" h="3809">
                  <a:moveTo>
                    <a:pt x="2997" y="88"/>
                  </a:moveTo>
                  <a:lnTo>
                    <a:pt x="12" y="3251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3464356" y="678411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3464368" y="678417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7"/>
                  </a:lnTo>
                  <a:lnTo>
                    <a:pt x="3136" y="75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3464369" y="67842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3464383" y="67843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3" y="0"/>
                  </a:moveTo>
                  <a:lnTo>
                    <a:pt x="0" y="3534"/>
                  </a:lnTo>
                  <a:lnTo>
                    <a:pt x="3281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3464382" y="678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14" y="38"/>
                  </a:moveTo>
                  <a:lnTo>
                    <a:pt x="0" y="3581"/>
                  </a:lnTo>
                  <a:lnTo>
                    <a:pt x="3314" y="38"/>
                  </a:lnTo>
                  <a:close/>
                </a:path>
                <a:path w="3810" h="4445">
                  <a:moveTo>
                    <a:pt x="3403" y="127"/>
                  </a:moveTo>
                  <a:lnTo>
                    <a:pt x="0" y="3657"/>
                  </a:lnTo>
                  <a:lnTo>
                    <a:pt x="12" y="3822"/>
                  </a:lnTo>
                  <a:lnTo>
                    <a:pt x="3403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3464395" y="6784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1" y="0"/>
                  </a:moveTo>
                  <a:lnTo>
                    <a:pt x="0" y="3695"/>
                  </a:lnTo>
                  <a:lnTo>
                    <a:pt x="5" y="3848"/>
                  </a:lnTo>
                  <a:lnTo>
                    <a:pt x="3435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3464401" y="678464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29" y="0"/>
                  </a:moveTo>
                  <a:lnTo>
                    <a:pt x="0" y="3737"/>
                  </a:lnTo>
                  <a:lnTo>
                    <a:pt x="3437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3464405" y="6784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744"/>
                  </a:lnTo>
                  <a:lnTo>
                    <a:pt x="3443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3464407" y="6784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3464410" y="67848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4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3464413" y="6784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759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3464416" y="6785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3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3464419" y="6785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3464422" y="6785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3464425" y="67852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8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3464428" y="678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5" y="3940"/>
                  </a:lnTo>
                  <a:lnTo>
                    <a:pt x="3491" y="141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3464435" y="6785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3464440" y="6785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3464443" y="6785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3464447" y="67857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3464450" y="6785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3464453" y="67859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3464456" y="6785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3464458" y="6786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3464461" y="678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3464464" y="67862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3464467" y="6786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3464470" y="6786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3464473" y="678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3464477" y="6786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3464482" y="6786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3464484" y="6786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3464498" y="6787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3464501" y="67871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3464504" y="6787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3464507" y="67873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3464510" y="6787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3464513" y="67874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3464519" y="67876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3464522" y="67876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3464525" y="6787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3464527" y="6787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3464530" y="67879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3464534" y="67880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3464540" y="67881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3464543" y="6788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3464546" y="6788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3464549" y="6788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3464552" y="6788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3464555" y="67885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3464558" y="678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3464561" y="67887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3464565" y="6788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3464567" y="6788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3464574" y="6789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3464581" y="6789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3464572" y="6789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3464592" y="6789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3464596" y="6789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3464599" y="6789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3464598" y="6789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3464610" y="6789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3464614" y="6789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3464621" y="67900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3464625" y="6790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3464633" y="6790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3464636" y="6790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3464640" y="67904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3464643" y="6790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3464647" y="67905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3464651" y="6790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3464654" y="67907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3464658" y="67908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7" y="3986"/>
                  </a:lnTo>
                  <a:lnTo>
                    <a:pt x="3525" y="151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3464666" y="6790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3464669" y="6791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3464673" y="6791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3464676" y="67912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3464680" y="6791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3464684" y="679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3464689" y="67914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3464695" y="6791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3464701" y="6791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3464708" y="6791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3464714" y="67917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3464721" y="6791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3464726" y="6791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3464732" y="6791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3464739" y="67920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3464745" y="6792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3464751" y="6792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3464757" y="67922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3464764" y="6792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3464771" y="679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4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3464777" y="6792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3464783" y="6792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3464789" y="6792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6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3464795" y="67927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3464802" y="679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3464809" y="67929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3464815" y="6792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3464821" y="67930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3464827" y="6793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3464834" y="67932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3464841" y="67933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3464845" y="6793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3464852" y="6793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3464859" y="67935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3464865" y="6793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3464871" y="6793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3464877" y="6793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3464884" y="67938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3464891" y="6793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3464895" y="6793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3464900" y="6794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3464905" y="67941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3464910" y="679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3464916" y="6794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3464921" y="6794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3464926" y="67944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3464931" y="6794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3464935" y="67945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3464941" y="67946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3464946" y="6794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3464950" y="6794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3464955" y="6794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3464960" y="6794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3464966" y="6795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3464971" y="6795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3464975" y="6795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4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3464980" y="67952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3464986" y="679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3464991" y="6795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3464996" y="6795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3465000" y="67955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3465005" y="67956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3465011" y="6795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3465016" y="67958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3465021" y="6795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3465026" y="6795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3465030" y="6796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3465036" y="6796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3465041" y="6796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3465045" y="67962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3465050" y="6796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3465056" y="6796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3465061" y="67964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3465066" y="67965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3465070" y="6796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3465075" y="6796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9" y="3953"/>
                  </a:lnTo>
                  <a:lnTo>
                    <a:pt x="3505" y="144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3465086" y="6796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502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3465091" y="6796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9" y="3959"/>
                  </a:lnTo>
                  <a:lnTo>
                    <a:pt x="3510" y="144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3465101" y="6797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9" y="3963"/>
                  </a:lnTo>
                  <a:lnTo>
                    <a:pt x="3513" y="144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3465111" y="6797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1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3465116" y="6797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12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3465141" y="67973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500" y="144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3465229" y="67975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3465263" y="679757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85" y="0"/>
                  </a:moveTo>
                  <a:lnTo>
                    <a:pt x="0" y="3688"/>
                  </a:lnTo>
                  <a:lnTo>
                    <a:pt x="3401" y="225"/>
                  </a:lnTo>
                  <a:lnTo>
                    <a:pt x="338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3465385" y="67978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9" y="0"/>
                  </a:moveTo>
                  <a:lnTo>
                    <a:pt x="0" y="3574"/>
                  </a:lnTo>
                  <a:lnTo>
                    <a:pt x="3285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3465432" y="679788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8" y="0"/>
                  </a:moveTo>
                  <a:lnTo>
                    <a:pt x="0" y="3529"/>
                  </a:lnTo>
                  <a:lnTo>
                    <a:pt x="3244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3465473" y="67979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03" y="0"/>
                  </a:moveTo>
                  <a:lnTo>
                    <a:pt x="0" y="3491"/>
                  </a:lnTo>
                  <a:lnTo>
                    <a:pt x="209" y="3674"/>
                  </a:lnTo>
                  <a:lnTo>
                    <a:pt x="3231" y="381"/>
                  </a:lnTo>
                  <a:lnTo>
                    <a:pt x="320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3465677" y="679834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2794"/>
                  </a:moveTo>
                  <a:lnTo>
                    <a:pt x="3035" y="152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55" y="3594"/>
                  </a:lnTo>
                  <a:lnTo>
                    <a:pt x="2451" y="3530"/>
                  </a:lnTo>
                  <a:lnTo>
                    <a:pt x="3111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3463658" y="678317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19" y="16878"/>
                  </a:moveTo>
                  <a:lnTo>
                    <a:pt x="774" y="16954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2021" y="16929"/>
                  </a:lnTo>
                  <a:lnTo>
                    <a:pt x="1384" y="16929"/>
                  </a:lnTo>
                  <a:lnTo>
                    <a:pt x="2019" y="16891"/>
                  </a:lnTo>
                  <a:close/>
                </a:path>
                <a:path w="6350" h="19684">
                  <a:moveTo>
                    <a:pt x="5249" y="9664"/>
                  </a:moveTo>
                  <a:lnTo>
                    <a:pt x="4000" y="9664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97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397" y="11976"/>
                  </a:lnTo>
                  <a:lnTo>
                    <a:pt x="5249" y="9664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12" y="2425"/>
                  </a:ln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2019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94" y="1689"/>
                  </a:lnTo>
                  <a:lnTo>
                    <a:pt x="1714" y="1257"/>
                  </a:lnTo>
                  <a:lnTo>
                    <a:pt x="2349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2019" y="16891"/>
                  </a:moveTo>
                  <a:lnTo>
                    <a:pt x="1384" y="16929"/>
                  </a:lnTo>
                  <a:lnTo>
                    <a:pt x="2019" y="16903"/>
                  </a:lnTo>
                  <a:close/>
                </a:path>
                <a:path w="6350" h="19684">
                  <a:moveTo>
                    <a:pt x="2019" y="16891"/>
                  </a:moveTo>
                  <a:lnTo>
                    <a:pt x="1384" y="16929"/>
                  </a:lnTo>
                  <a:lnTo>
                    <a:pt x="2021" y="16929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0" y="9677"/>
                  </a:lnTo>
                  <a:lnTo>
                    <a:pt x="5249" y="9664"/>
                  </a:lnTo>
                  <a:lnTo>
                    <a:pt x="4610" y="9626"/>
                  </a:lnTo>
                  <a:lnTo>
                    <a:pt x="5244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45" y="9588"/>
                  </a:moveTo>
                  <a:lnTo>
                    <a:pt x="4610" y="9626"/>
                  </a:lnTo>
                  <a:lnTo>
                    <a:pt x="5247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3465690" y="681349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74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3465716" y="681351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5"/>
                  </a:lnTo>
                  <a:lnTo>
                    <a:pt x="9" y="1714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3465726" y="681351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73" y="0"/>
                  </a:moveTo>
                  <a:lnTo>
                    <a:pt x="0" y="1714"/>
                  </a:lnTo>
                  <a:lnTo>
                    <a:pt x="1644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3465728" y="681351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41" y="0"/>
                  </a:moveTo>
                  <a:lnTo>
                    <a:pt x="0" y="1789"/>
                  </a:lnTo>
                  <a:lnTo>
                    <a:pt x="5" y="1942"/>
                  </a:lnTo>
                  <a:lnTo>
                    <a:pt x="1785" y="2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3465734" y="68135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79" y="0"/>
                  </a:moveTo>
                  <a:lnTo>
                    <a:pt x="0" y="1939"/>
                  </a:lnTo>
                  <a:lnTo>
                    <a:pt x="1851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3465737" y="68135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3465743" y="68135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7" y="0"/>
                  </a:moveTo>
                  <a:lnTo>
                    <a:pt x="0" y="2165"/>
                  </a:lnTo>
                  <a:lnTo>
                    <a:pt x="2058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3465746" y="68135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3465749" y="68135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4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3465756" y="681352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4" y="0"/>
                  </a:moveTo>
                  <a:lnTo>
                    <a:pt x="0" y="2478"/>
                  </a:lnTo>
                  <a:lnTo>
                    <a:pt x="2346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3465758" y="681353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6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3465764" y="68135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3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3465771" y="681353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31" y="0"/>
                  </a:moveTo>
                  <a:lnTo>
                    <a:pt x="0" y="2867"/>
                  </a:lnTo>
                  <a:lnTo>
                    <a:pt x="5" y="3020"/>
                  </a:lnTo>
                  <a:lnTo>
                    <a:pt x="2746" y="33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3465777" y="68135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9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3465779" y="681360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6" y="0"/>
                  </a:moveTo>
                  <a:lnTo>
                    <a:pt x="0" y="3025"/>
                  </a:lnTo>
                  <a:lnTo>
                    <a:pt x="5" y="3178"/>
                  </a:lnTo>
                  <a:lnTo>
                    <a:pt x="2853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3465786" y="68136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53" y="0"/>
                  </a:moveTo>
                  <a:lnTo>
                    <a:pt x="0" y="3110"/>
                  </a:lnTo>
                  <a:lnTo>
                    <a:pt x="5" y="3262"/>
                  </a:lnTo>
                  <a:lnTo>
                    <a:pt x="2931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3465779" y="68137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3465792" y="68138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0" y="3263"/>
                  </a:lnTo>
                  <a:lnTo>
                    <a:pt x="0" y="341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3465803" y="681391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8" y="0"/>
                  </a:moveTo>
                  <a:lnTo>
                    <a:pt x="0" y="3344"/>
                  </a:lnTo>
                  <a:lnTo>
                    <a:pt x="5" y="3497"/>
                  </a:lnTo>
                  <a:lnTo>
                    <a:pt x="3146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3465804" y="681399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76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13" y="76"/>
                  </a:lnTo>
                  <a:close/>
                </a:path>
                <a:path w="3810" h="3809">
                  <a:moveTo>
                    <a:pt x="3263" y="114"/>
                  </a:move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3465819" y="681410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3" y="0"/>
                  </a:moveTo>
                  <a:lnTo>
                    <a:pt x="0" y="3545"/>
                  </a:lnTo>
                  <a:lnTo>
                    <a:pt x="3292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3465817" y="6814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3465831" y="68142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708"/>
                  </a:lnTo>
                  <a:lnTo>
                    <a:pt x="5" y="3861"/>
                  </a:lnTo>
                  <a:lnTo>
                    <a:pt x="3447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3465837" y="6814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750"/>
                  </a:lnTo>
                  <a:lnTo>
                    <a:pt x="3449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3465840" y="6814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755"/>
                  </a:lnTo>
                  <a:lnTo>
                    <a:pt x="3454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3465843" y="6814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60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3465846" y="6814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5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3465849" y="681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9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3465851" y="68147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4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3465855" y="6814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80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3465858" y="6814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5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3465861" y="6814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90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3465864" y="6815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5" y="3953"/>
                  </a:lnTo>
                  <a:lnTo>
                    <a:pt x="3503" y="141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3465870" y="6815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5" y="3965"/>
                  </a:lnTo>
                  <a:lnTo>
                    <a:pt x="3514" y="141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3465876" y="6815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3465879" y="68153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3465882" y="68154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3465885" y="6815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3465888" y="6815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3465891" y="6815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3465894" y="6815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3465897" y="6815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3465900" y="6815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3465903" y="6816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3465906" y="6816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3465909" y="6816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3465912" y="6816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5" y="3984"/>
                  </a:lnTo>
                  <a:lnTo>
                    <a:pt x="3522" y="151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3465918" y="6816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5" y="3985"/>
                  </a:lnTo>
                  <a:lnTo>
                    <a:pt x="3524" y="151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3465919" y="68165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65"/>
                  </a:moveTo>
                  <a:lnTo>
                    <a:pt x="0" y="3987"/>
                  </a:lnTo>
                  <a:lnTo>
                    <a:pt x="3530" y="241"/>
                  </a:lnTo>
                  <a:close/>
                </a:path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3465933" y="68168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3465936" y="6816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3465939" y="6816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3465943" y="6817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3465946" y="68171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3465948" y="68171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5" y="3991"/>
                  </a:lnTo>
                  <a:lnTo>
                    <a:pt x="3529" y="151"/>
                  </a:lnTo>
                  <a:lnTo>
                    <a:pt x="352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3465955" y="6817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3465958" y="6817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3465960" y="6817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3465963" y="68175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3465966" y="6817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3465969" y="6817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5" y="3995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3465976" y="68178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3465978" y="68179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3465981" y="68180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3465985" y="6818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3465988" y="6818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3465991" y="68182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3465994" y="68183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3465996" y="6818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3466000" y="6818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3466003" y="6818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6" y="4002"/>
                  </a:lnTo>
                  <a:lnTo>
                    <a:pt x="3539" y="151"/>
                  </a:lnTo>
                  <a:lnTo>
                    <a:pt x="3532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3466009" y="68187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7" y="4001"/>
                  </a:lnTo>
                  <a:lnTo>
                    <a:pt x="3540" y="151"/>
                  </a:lnTo>
                  <a:lnTo>
                    <a:pt x="3533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3466018" y="68189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3466020" y="6818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8"/>
                  </a:lnTo>
                  <a:lnTo>
                    <a:pt x="0" y="4000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3466029" y="6819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3466033" y="68192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3466038" y="68192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3466033" y="68193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152"/>
                  </a:moveTo>
                  <a:lnTo>
                    <a:pt x="3530" y="0"/>
                  </a:lnTo>
                  <a:lnTo>
                    <a:pt x="0" y="3848"/>
                  </a:lnTo>
                  <a:lnTo>
                    <a:pt x="12" y="4000"/>
                  </a:lnTo>
                  <a:lnTo>
                    <a:pt x="3543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3466050" y="68195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3466054" y="68196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3466062" y="6819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3466066" y="681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7" y="3993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3466075" y="6820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3466079" y="6820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3466083" y="6820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3466087" y="6820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3466091" y="68203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3466095" y="6820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3466099" y="6820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3466102" y="6820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7" y="3988"/>
                  </a:lnTo>
                  <a:lnTo>
                    <a:pt x="3528" y="151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3466111" y="6820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3466115" y="6820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3466119" y="6820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3466123" y="6820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3466127" y="6821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3466131" y="6821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3466136" y="6821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3466142" y="68212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3466148" y="6821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3466154" y="6821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3466160" y="6821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3466166" y="6821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3466172" y="6821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3466178" y="6821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3466184" y="6821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3466189" y="6821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3466195" y="6821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497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3466201" y="68220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3494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3466207" y="6822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3466213" y="6822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3466220" y="68222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3466225" y="6822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3466231" y="6822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3466237" y="68224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1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3466242" y="68225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3466249" y="6822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8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3466255" y="6822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3466261" y="68228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3466267" y="6822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3466273" y="68229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3466279" y="68230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3466285" y="682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3466291" y="68231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3466297" y="6823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3466302" y="6823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3466308" y="68234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3466314" y="6823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3466320" y="6823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3466326" y="6823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3466332" y="68237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3466337" y="6823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3466342" y="6823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3466347" y="6823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3466352" y="6824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3466358" y="6824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3466363" y="68241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3466369" y="6824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3466374" y="6824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3466379" y="6824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3466385" y="68244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3466390" y="6824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3466395" y="6824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3466399" y="682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3466405" y="6824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4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3466411" y="6824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8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3466416" y="6824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763"/>
                  </a:lnTo>
                  <a:lnTo>
                    <a:pt x="3459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3466421" y="6825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60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3466426" y="6825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1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3466432" y="68251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2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3466437" y="68252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3466442" y="6825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3466447" y="6825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69"/>
                  </a:lnTo>
                  <a:lnTo>
                    <a:pt x="3465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3466452" y="68254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3466459" y="68255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3466463" y="6825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3466469" y="6825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8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3466474" y="68257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3466479" y="6825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3466485" y="6825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3466490" y="68259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2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3466495" y="6826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3466500" y="6826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3466506" y="68262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3466511" y="6826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6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3466516" y="6826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3466521" y="68264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10" y="3932"/>
                  </a:lnTo>
                  <a:lnTo>
                    <a:pt x="3484" y="146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3466532" y="6826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3466537" y="68266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10" y="3935"/>
                  </a:lnTo>
                  <a:lnTo>
                    <a:pt x="3487" y="146"/>
                  </a:lnTo>
                  <a:lnTo>
                    <a:pt x="347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3466548" y="68268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10" y="3937"/>
                  </a:lnTo>
                  <a:lnTo>
                    <a:pt x="3489" y="146"/>
                  </a:lnTo>
                  <a:lnTo>
                    <a:pt x="3477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3466559" y="6826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5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3466564" y="6827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3466589" y="68271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73" y="146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3466670" y="68272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92" y="0"/>
                  </a:moveTo>
                  <a:lnTo>
                    <a:pt x="0" y="3696"/>
                  </a:lnTo>
                  <a:lnTo>
                    <a:pt x="339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3466718" y="682735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51" y="0"/>
                  </a:moveTo>
                  <a:lnTo>
                    <a:pt x="0" y="3652"/>
                  </a:lnTo>
                  <a:lnTo>
                    <a:pt x="3370" y="223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3466833" y="682755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3" y="0"/>
                  </a:moveTo>
                  <a:lnTo>
                    <a:pt x="0" y="3545"/>
                  </a:lnTo>
                  <a:lnTo>
                    <a:pt x="3259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3466880" y="682764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0"/>
                  </a:moveTo>
                  <a:lnTo>
                    <a:pt x="0" y="3501"/>
                  </a:lnTo>
                  <a:lnTo>
                    <a:pt x="3219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3466921" y="68277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78" y="0"/>
                  </a:moveTo>
                  <a:lnTo>
                    <a:pt x="0" y="3464"/>
                  </a:lnTo>
                  <a:lnTo>
                    <a:pt x="209" y="3647"/>
                  </a:lnTo>
                  <a:lnTo>
                    <a:pt x="3210" y="377"/>
                  </a:lnTo>
                  <a:lnTo>
                    <a:pt x="317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3467125" y="682810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1727"/>
                  </a:moveTo>
                  <a:lnTo>
                    <a:pt x="3009" y="139"/>
                  </a:lnTo>
                  <a:lnTo>
                    <a:pt x="2997" y="0"/>
                  </a:lnTo>
                  <a:lnTo>
                    <a:pt x="0" y="3263"/>
                  </a:lnTo>
                  <a:lnTo>
                    <a:pt x="342" y="3581"/>
                  </a:lnTo>
                  <a:lnTo>
                    <a:pt x="2425" y="3517"/>
                  </a:lnTo>
                  <a:lnTo>
                    <a:pt x="3098" y="2781"/>
                  </a:lnTo>
                  <a:lnTo>
                    <a:pt x="3136" y="172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3465106" y="681290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16" y="18326"/>
                  </a:lnTo>
                  <a:lnTo>
                    <a:pt x="5778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22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26" y="16776"/>
                  </a:lnTo>
                  <a:lnTo>
                    <a:pt x="4533" y="17589"/>
                  </a:lnTo>
                  <a:lnTo>
                    <a:pt x="4051" y="18097"/>
                  </a:lnTo>
                  <a:lnTo>
                    <a:pt x="3403" y="18122"/>
                  </a:lnTo>
                  <a:lnTo>
                    <a:pt x="5778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835" y="14376"/>
                  </a:lnTo>
                  <a:lnTo>
                    <a:pt x="1645" y="12128"/>
                  </a:lnTo>
                  <a:lnTo>
                    <a:pt x="1525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400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5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3464826" y="6994493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4">
                  <a:moveTo>
                    <a:pt x="1440" y="0"/>
                  </a:moveTo>
                  <a:lnTo>
                    <a:pt x="737" y="1733"/>
                  </a:lnTo>
                  <a:lnTo>
                    <a:pt x="64" y="4896"/>
                  </a:lnTo>
                  <a:lnTo>
                    <a:pt x="0" y="6930"/>
                  </a:lnTo>
                  <a:lnTo>
                    <a:pt x="144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3464785" y="6993761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856" y="0"/>
                  </a:moveTo>
                  <a:lnTo>
                    <a:pt x="1679" y="242"/>
                  </a:lnTo>
                  <a:lnTo>
                    <a:pt x="1481" y="730"/>
                  </a:lnTo>
                  <a:lnTo>
                    <a:pt x="40" y="7662"/>
                  </a:lnTo>
                  <a:lnTo>
                    <a:pt x="0" y="8932"/>
                  </a:lnTo>
                  <a:lnTo>
                    <a:pt x="185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3464771" y="699361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81" y="0"/>
                  </a:moveTo>
                  <a:lnTo>
                    <a:pt x="1871" y="150"/>
                  </a:lnTo>
                  <a:lnTo>
                    <a:pt x="14" y="9082"/>
                  </a:lnTo>
                  <a:lnTo>
                    <a:pt x="0" y="9529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3464771" y="699332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87" y="0"/>
                  </a:moveTo>
                  <a:lnTo>
                    <a:pt x="1985" y="276"/>
                  </a:lnTo>
                  <a:lnTo>
                    <a:pt x="0" y="9826"/>
                  </a:lnTo>
                  <a:lnTo>
                    <a:pt x="42" y="10318"/>
                  </a:lnTo>
                  <a:lnTo>
                    <a:pt x="218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3464814" y="699317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55" y="0"/>
                  </a:moveTo>
                  <a:lnTo>
                    <a:pt x="2144" y="150"/>
                  </a:lnTo>
                  <a:lnTo>
                    <a:pt x="0" y="10467"/>
                  </a:lnTo>
                  <a:lnTo>
                    <a:pt x="30" y="10700"/>
                  </a:lnTo>
                  <a:lnTo>
                    <a:pt x="2255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3464839" y="699292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14" y="0"/>
                  </a:moveTo>
                  <a:lnTo>
                    <a:pt x="2211" y="276"/>
                  </a:lnTo>
                  <a:lnTo>
                    <a:pt x="0" y="10915"/>
                  </a:lnTo>
                  <a:lnTo>
                    <a:pt x="66" y="11292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3464906" y="699277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57" y="0"/>
                  </a:moveTo>
                  <a:lnTo>
                    <a:pt x="2347" y="150"/>
                  </a:lnTo>
                  <a:lnTo>
                    <a:pt x="0" y="11441"/>
                  </a:lnTo>
                  <a:lnTo>
                    <a:pt x="41" y="11622"/>
                  </a:lnTo>
                  <a:lnTo>
                    <a:pt x="2457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3464947" y="699262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26" y="0"/>
                  </a:moveTo>
                  <a:lnTo>
                    <a:pt x="2416" y="150"/>
                  </a:lnTo>
                  <a:lnTo>
                    <a:pt x="0" y="11773"/>
                  </a:lnTo>
                  <a:lnTo>
                    <a:pt x="41" y="11955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3464983" y="6992369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79" y="0"/>
                  </a:moveTo>
                  <a:lnTo>
                    <a:pt x="2476" y="276"/>
                  </a:lnTo>
                  <a:lnTo>
                    <a:pt x="0" y="12189"/>
                  </a:lnTo>
                  <a:lnTo>
                    <a:pt x="75" y="12523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3465065" y="699219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4" y="0"/>
                  </a:moveTo>
                  <a:lnTo>
                    <a:pt x="2614" y="150"/>
                  </a:lnTo>
                  <a:lnTo>
                    <a:pt x="0" y="12726"/>
                  </a:lnTo>
                  <a:lnTo>
                    <a:pt x="41" y="12907"/>
                  </a:lnTo>
                  <a:lnTo>
                    <a:pt x="272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3465099" y="6991943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74" y="0"/>
                  </a:moveTo>
                  <a:lnTo>
                    <a:pt x="2672" y="276"/>
                  </a:lnTo>
                  <a:lnTo>
                    <a:pt x="0" y="13130"/>
                  </a:lnTo>
                  <a:lnTo>
                    <a:pt x="75" y="13464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3465175" y="699166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1" y="0"/>
                  </a:moveTo>
                  <a:lnTo>
                    <a:pt x="2799" y="276"/>
                  </a:lnTo>
                  <a:lnTo>
                    <a:pt x="0" y="13739"/>
                  </a:lnTo>
                  <a:lnTo>
                    <a:pt x="75" y="14073"/>
                  </a:lnTo>
                  <a:lnTo>
                    <a:pt x="300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3465252" y="699138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30" y="0"/>
                  </a:moveTo>
                  <a:lnTo>
                    <a:pt x="2928" y="276"/>
                  </a:lnTo>
                  <a:lnTo>
                    <a:pt x="0" y="14361"/>
                  </a:lnTo>
                  <a:lnTo>
                    <a:pt x="75" y="14695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3465328" y="699123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65" y="0"/>
                  </a:moveTo>
                  <a:lnTo>
                    <a:pt x="3054" y="150"/>
                  </a:lnTo>
                  <a:lnTo>
                    <a:pt x="0" y="14844"/>
                  </a:lnTo>
                  <a:lnTo>
                    <a:pt x="41" y="15026"/>
                  </a:lnTo>
                  <a:lnTo>
                    <a:pt x="3165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3465369" y="699095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26" y="0"/>
                  </a:moveTo>
                  <a:lnTo>
                    <a:pt x="3124" y="276"/>
                  </a:lnTo>
                  <a:lnTo>
                    <a:pt x="0" y="15303"/>
                  </a:lnTo>
                  <a:lnTo>
                    <a:pt x="75" y="15636"/>
                  </a:lnTo>
                  <a:lnTo>
                    <a:pt x="332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3465446" y="699067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53" y="276"/>
                  </a:lnTo>
                  <a:lnTo>
                    <a:pt x="0" y="15923"/>
                  </a:lnTo>
                  <a:lnTo>
                    <a:pt x="75" y="16256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3465512" y="69903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92" y="152"/>
                  </a:lnTo>
                  <a:lnTo>
                    <a:pt x="3378" y="304"/>
                  </a:lnTo>
                  <a:lnTo>
                    <a:pt x="0" y="16560"/>
                  </a:lnTo>
                  <a:lnTo>
                    <a:pt x="38" y="16738"/>
                  </a:lnTo>
                  <a:lnTo>
                    <a:pt x="88" y="16916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3465588" y="69902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05" y="177"/>
                  </a:lnTo>
                  <a:lnTo>
                    <a:pt x="0" y="17043"/>
                  </a:lnTo>
                  <a:lnTo>
                    <a:pt x="38" y="17221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3465685" y="699009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73" y="0"/>
                  </a:moveTo>
                  <a:lnTo>
                    <a:pt x="3599" y="140"/>
                  </a:lnTo>
                  <a:lnTo>
                    <a:pt x="0" y="17452"/>
                  </a:lnTo>
                  <a:lnTo>
                    <a:pt x="102" y="17658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3465792" y="698986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19"/>
                  </a:lnTo>
                  <a:lnTo>
                    <a:pt x="101" y="18122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3465946" y="698979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8" y="0"/>
                  </a:moveTo>
                  <a:lnTo>
                    <a:pt x="0" y="18276"/>
                  </a:lnTo>
                  <a:lnTo>
                    <a:pt x="3878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3465995" y="698959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76" y="0"/>
                  </a:moveTo>
                  <a:lnTo>
                    <a:pt x="3924" y="127"/>
                  </a:lnTo>
                  <a:lnTo>
                    <a:pt x="0" y="18592"/>
                  </a:lnTo>
                  <a:lnTo>
                    <a:pt x="152" y="18897"/>
                  </a:lnTo>
                  <a:lnTo>
                    <a:pt x="1866" y="10668"/>
                  </a:lnTo>
                  <a:lnTo>
                    <a:pt x="1892" y="10033"/>
                  </a:lnTo>
                  <a:lnTo>
                    <a:pt x="2209" y="897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3466152" y="69894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3929" y="140"/>
                  </a:lnTo>
                  <a:lnTo>
                    <a:pt x="2062" y="9119"/>
                  </a:lnTo>
                  <a:lnTo>
                    <a:pt x="2531" y="7559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712" y="10805"/>
                  </a:moveTo>
                  <a:lnTo>
                    <a:pt x="0" y="19040"/>
                  </a:lnTo>
                  <a:lnTo>
                    <a:pt x="102" y="19247"/>
                  </a:lnTo>
                  <a:lnTo>
                    <a:pt x="1658" y="11758"/>
                  </a:lnTo>
                  <a:lnTo>
                    <a:pt x="1712" y="1080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3466263" y="69893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2" y="0"/>
                  </a:moveTo>
                  <a:lnTo>
                    <a:pt x="2461" y="7511"/>
                  </a:lnTo>
                  <a:lnTo>
                    <a:pt x="2576" y="7130"/>
                  </a:lnTo>
                  <a:lnTo>
                    <a:pt x="4102" y="0"/>
                  </a:lnTo>
                  <a:close/>
                </a:path>
                <a:path w="4445" h="19684">
                  <a:moveTo>
                    <a:pt x="1543" y="11930"/>
                  </a:moveTo>
                  <a:lnTo>
                    <a:pt x="0" y="19353"/>
                  </a:lnTo>
                  <a:lnTo>
                    <a:pt x="1517" y="12435"/>
                  </a:lnTo>
                  <a:lnTo>
                    <a:pt x="1543" y="1193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3466309" y="698929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5" y="0"/>
                  </a:moveTo>
                  <a:lnTo>
                    <a:pt x="2579" y="7106"/>
                  </a:lnTo>
                  <a:lnTo>
                    <a:pt x="2704" y="6881"/>
                  </a:lnTo>
                  <a:lnTo>
                    <a:pt x="4135" y="0"/>
                  </a:lnTo>
                  <a:close/>
                </a:path>
                <a:path w="4445" h="19684">
                  <a:moveTo>
                    <a:pt x="1472" y="12429"/>
                  </a:moveTo>
                  <a:lnTo>
                    <a:pt x="0" y="19512"/>
                  </a:lnTo>
                  <a:lnTo>
                    <a:pt x="1497" y="12686"/>
                  </a:lnTo>
                  <a:lnTo>
                    <a:pt x="1472" y="1242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3466365" y="698922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4" y="0"/>
                  </a:moveTo>
                  <a:lnTo>
                    <a:pt x="2649" y="6957"/>
                  </a:lnTo>
                  <a:lnTo>
                    <a:pt x="2774" y="6732"/>
                  </a:lnTo>
                  <a:lnTo>
                    <a:pt x="4174" y="0"/>
                  </a:lnTo>
                  <a:close/>
                </a:path>
                <a:path w="4445" h="20320">
                  <a:moveTo>
                    <a:pt x="1442" y="12763"/>
                  </a:moveTo>
                  <a:lnTo>
                    <a:pt x="0" y="19701"/>
                  </a:lnTo>
                  <a:lnTo>
                    <a:pt x="1474" y="12985"/>
                  </a:lnTo>
                  <a:lnTo>
                    <a:pt x="1442" y="1276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3466413" y="69891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8" y="0"/>
                  </a:moveTo>
                  <a:lnTo>
                    <a:pt x="2710" y="6827"/>
                  </a:lnTo>
                  <a:lnTo>
                    <a:pt x="2836" y="6602"/>
                  </a:lnTo>
                  <a:lnTo>
                    <a:pt x="4208" y="0"/>
                  </a:lnTo>
                  <a:close/>
                </a:path>
                <a:path w="4445" h="20320">
                  <a:moveTo>
                    <a:pt x="1422" y="13024"/>
                  </a:moveTo>
                  <a:lnTo>
                    <a:pt x="0" y="19865"/>
                  </a:lnTo>
                  <a:lnTo>
                    <a:pt x="1455" y="13246"/>
                  </a:lnTo>
                  <a:lnTo>
                    <a:pt x="1422" y="13024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3466469" y="698907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80" y="6679"/>
                  </a:lnTo>
                  <a:lnTo>
                    <a:pt x="2906" y="6454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99" y="13321"/>
                  </a:moveTo>
                  <a:lnTo>
                    <a:pt x="0" y="20053"/>
                  </a:lnTo>
                  <a:lnTo>
                    <a:pt x="1432" y="13543"/>
                  </a:lnTo>
                  <a:lnTo>
                    <a:pt x="1399" y="1332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3466515" y="69890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80" y="0"/>
                  </a:moveTo>
                  <a:lnTo>
                    <a:pt x="2839" y="6554"/>
                  </a:lnTo>
                  <a:lnTo>
                    <a:pt x="2965" y="6329"/>
                  </a:lnTo>
                  <a:lnTo>
                    <a:pt x="4280" y="0"/>
                  </a:lnTo>
                  <a:close/>
                </a:path>
                <a:path w="4445" h="20320">
                  <a:moveTo>
                    <a:pt x="1380" y="13572"/>
                  </a:moveTo>
                  <a:lnTo>
                    <a:pt x="0" y="20212"/>
                  </a:lnTo>
                  <a:lnTo>
                    <a:pt x="1413" y="13794"/>
                  </a:lnTo>
                  <a:lnTo>
                    <a:pt x="1380" y="135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3466571" y="698893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2909" y="6405"/>
                  </a:lnTo>
                  <a:lnTo>
                    <a:pt x="3035" y="6180"/>
                  </a:lnTo>
                  <a:lnTo>
                    <a:pt x="4320" y="0"/>
                  </a:lnTo>
                  <a:close/>
                </a:path>
                <a:path w="4445" h="20954">
                  <a:moveTo>
                    <a:pt x="1357" y="13871"/>
                  </a:moveTo>
                  <a:lnTo>
                    <a:pt x="0" y="20401"/>
                  </a:lnTo>
                  <a:lnTo>
                    <a:pt x="1390" y="14093"/>
                  </a:lnTo>
                  <a:lnTo>
                    <a:pt x="1357" y="138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3466626" y="698890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9" y="0"/>
                  </a:moveTo>
                  <a:lnTo>
                    <a:pt x="2979" y="6211"/>
                  </a:lnTo>
                  <a:lnTo>
                    <a:pt x="3105" y="5986"/>
                  </a:lnTo>
                  <a:lnTo>
                    <a:pt x="4349" y="0"/>
                  </a:lnTo>
                  <a:close/>
                </a:path>
                <a:path w="4445" h="20954">
                  <a:moveTo>
                    <a:pt x="1334" y="14123"/>
                  </a:moveTo>
                  <a:lnTo>
                    <a:pt x="0" y="20543"/>
                  </a:lnTo>
                  <a:lnTo>
                    <a:pt x="1367" y="14345"/>
                  </a:lnTo>
                  <a:lnTo>
                    <a:pt x="1334" y="1412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3466681" y="698889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65" y="0"/>
                  </a:moveTo>
                  <a:lnTo>
                    <a:pt x="3031" y="6038"/>
                  </a:lnTo>
                  <a:lnTo>
                    <a:pt x="3136" y="5909"/>
                  </a:lnTo>
                  <a:lnTo>
                    <a:pt x="4365" y="0"/>
                  </a:lnTo>
                  <a:close/>
                </a:path>
                <a:path w="4445" h="20954">
                  <a:moveTo>
                    <a:pt x="1308" y="14325"/>
                  </a:moveTo>
                  <a:lnTo>
                    <a:pt x="0" y="20669"/>
                  </a:lnTo>
                  <a:lnTo>
                    <a:pt x="1340" y="14547"/>
                  </a:lnTo>
                  <a:lnTo>
                    <a:pt x="1308" y="1432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3466740" y="6988856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80" y="5942"/>
                  </a:lnTo>
                  <a:lnTo>
                    <a:pt x="3255" y="5795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82" y="14591"/>
                  </a:moveTo>
                  <a:lnTo>
                    <a:pt x="0" y="20758"/>
                  </a:lnTo>
                  <a:lnTo>
                    <a:pt x="1342" y="15000"/>
                  </a:lnTo>
                  <a:lnTo>
                    <a:pt x="1282" y="1459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3466862" y="698882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3" y="5831"/>
                  </a:lnTo>
                  <a:lnTo>
                    <a:pt x="3309" y="5684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20" y="15035"/>
                  </a:moveTo>
                  <a:lnTo>
                    <a:pt x="0" y="20903"/>
                  </a:lnTo>
                  <a:lnTo>
                    <a:pt x="1280" y="15443"/>
                  </a:lnTo>
                  <a:lnTo>
                    <a:pt x="1220" y="15035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3466984" y="698880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6" y="5703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57" y="15463"/>
                  </a:moveTo>
                  <a:lnTo>
                    <a:pt x="0" y="21032"/>
                  </a:lnTo>
                  <a:lnTo>
                    <a:pt x="1202" y="15627"/>
                  </a:lnTo>
                  <a:lnTo>
                    <a:pt x="1157" y="1546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3467040" y="698878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5" y="0"/>
                  </a:moveTo>
                  <a:lnTo>
                    <a:pt x="3211" y="5652"/>
                  </a:lnTo>
                  <a:lnTo>
                    <a:pt x="4465" y="0"/>
                  </a:lnTo>
                  <a:close/>
                </a:path>
                <a:path w="5079" h="21590">
                  <a:moveTo>
                    <a:pt x="1138" y="15621"/>
                  </a:moveTo>
                  <a:lnTo>
                    <a:pt x="0" y="21098"/>
                  </a:lnTo>
                  <a:lnTo>
                    <a:pt x="1189" y="15754"/>
                  </a:lnTo>
                  <a:lnTo>
                    <a:pt x="1138" y="1562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3467107" y="698876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1" y="0"/>
                  </a:moveTo>
                  <a:lnTo>
                    <a:pt x="3240" y="5592"/>
                  </a:lnTo>
                  <a:lnTo>
                    <a:pt x="4481" y="0"/>
                  </a:lnTo>
                  <a:close/>
                </a:path>
                <a:path w="5079" h="21590">
                  <a:moveTo>
                    <a:pt x="1123" y="15773"/>
                  </a:moveTo>
                  <a:lnTo>
                    <a:pt x="0" y="21177"/>
                  </a:lnTo>
                  <a:lnTo>
                    <a:pt x="1174" y="15906"/>
                  </a:lnTo>
                  <a:lnTo>
                    <a:pt x="1123" y="15773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3467175" y="69887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70" y="5529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7" y="15931"/>
                  </a:moveTo>
                  <a:lnTo>
                    <a:pt x="0" y="21259"/>
                  </a:lnTo>
                  <a:lnTo>
                    <a:pt x="1158" y="16064"/>
                  </a:lnTo>
                  <a:lnTo>
                    <a:pt x="1107" y="1593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3467231" y="698873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4" y="5478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94" y="16058"/>
                  </a:moveTo>
                  <a:lnTo>
                    <a:pt x="0" y="21325"/>
                  </a:lnTo>
                  <a:lnTo>
                    <a:pt x="1146" y="16191"/>
                  </a:lnTo>
                  <a:lnTo>
                    <a:pt x="1094" y="1605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3467297" y="698871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3" y="5417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9" y="16211"/>
                  </a:moveTo>
                  <a:lnTo>
                    <a:pt x="0" y="21404"/>
                  </a:lnTo>
                  <a:lnTo>
                    <a:pt x="1130" y="16344"/>
                  </a:lnTo>
                  <a:lnTo>
                    <a:pt x="1079" y="1621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3467353" y="698869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7" y="5366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6" y="16338"/>
                  </a:moveTo>
                  <a:lnTo>
                    <a:pt x="0" y="21470"/>
                  </a:lnTo>
                  <a:lnTo>
                    <a:pt x="1118" y="16471"/>
                  </a:lnTo>
                  <a:lnTo>
                    <a:pt x="1066" y="16338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3467420" y="69886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8" y="0"/>
                  </a:moveTo>
                  <a:lnTo>
                    <a:pt x="3376" y="5306"/>
                  </a:lnTo>
                  <a:lnTo>
                    <a:pt x="4558" y="0"/>
                  </a:lnTo>
                  <a:close/>
                </a:path>
                <a:path w="5079" h="22225">
                  <a:moveTo>
                    <a:pt x="1051" y="16490"/>
                  </a:moveTo>
                  <a:lnTo>
                    <a:pt x="0" y="21549"/>
                  </a:lnTo>
                  <a:lnTo>
                    <a:pt x="1102" y="16623"/>
                  </a:lnTo>
                  <a:lnTo>
                    <a:pt x="1051" y="1649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3467475" y="69886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401" y="5255"/>
                  </a:lnTo>
                  <a:lnTo>
                    <a:pt x="4572" y="0"/>
                  </a:lnTo>
                  <a:close/>
                </a:path>
                <a:path w="5079" h="22225">
                  <a:moveTo>
                    <a:pt x="1038" y="16618"/>
                  </a:moveTo>
                  <a:lnTo>
                    <a:pt x="0" y="21615"/>
                  </a:lnTo>
                  <a:lnTo>
                    <a:pt x="1090" y="16751"/>
                  </a:lnTo>
                  <a:lnTo>
                    <a:pt x="1038" y="166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3467544" y="69886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1" y="5192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3" y="16776"/>
                  </a:moveTo>
                  <a:lnTo>
                    <a:pt x="0" y="21697"/>
                  </a:lnTo>
                  <a:lnTo>
                    <a:pt x="1074" y="16909"/>
                  </a:lnTo>
                  <a:lnTo>
                    <a:pt x="1023" y="16776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3467600" y="698862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3" y="0"/>
                  </a:moveTo>
                  <a:lnTo>
                    <a:pt x="3455" y="5141"/>
                  </a:lnTo>
                  <a:lnTo>
                    <a:pt x="4603" y="0"/>
                  </a:lnTo>
                  <a:close/>
                </a:path>
                <a:path w="5079" h="22225">
                  <a:moveTo>
                    <a:pt x="1010" y="16904"/>
                  </a:moveTo>
                  <a:lnTo>
                    <a:pt x="0" y="21763"/>
                  </a:lnTo>
                  <a:lnTo>
                    <a:pt x="1061" y="17037"/>
                  </a:lnTo>
                  <a:lnTo>
                    <a:pt x="1010" y="1690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3467666" y="698860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4" y="5081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5" y="17055"/>
                  </a:moveTo>
                  <a:lnTo>
                    <a:pt x="0" y="21842"/>
                  </a:lnTo>
                  <a:lnTo>
                    <a:pt x="1046" y="17188"/>
                  </a:lnTo>
                  <a:lnTo>
                    <a:pt x="995" y="1705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3467733" y="69885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6"/>
                  </a:lnTo>
                  <a:lnTo>
                    <a:pt x="3689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4"/>
                  </a:moveTo>
                  <a:lnTo>
                    <a:pt x="0" y="21937"/>
                  </a:lnTo>
                  <a:lnTo>
                    <a:pt x="1093" y="17376"/>
                  </a:lnTo>
                  <a:lnTo>
                    <a:pt x="979" y="17224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3467855" y="69885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5" y="0"/>
                  </a:moveTo>
                  <a:lnTo>
                    <a:pt x="4583" y="35"/>
                  </a:lnTo>
                  <a:lnTo>
                    <a:pt x="3566" y="4925"/>
                  </a:lnTo>
                  <a:lnTo>
                    <a:pt x="3742" y="4778"/>
                  </a:lnTo>
                  <a:lnTo>
                    <a:pt x="4735" y="0"/>
                  </a:lnTo>
                  <a:close/>
                </a:path>
                <a:path w="5079" h="22225">
                  <a:moveTo>
                    <a:pt x="970" y="17411"/>
                  </a:moveTo>
                  <a:lnTo>
                    <a:pt x="0" y="22082"/>
                  </a:lnTo>
                  <a:lnTo>
                    <a:pt x="1087" y="17549"/>
                  </a:lnTo>
                  <a:lnTo>
                    <a:pt x="970" y="17411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3467976" y="698847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30"/>
                  </a:moveTo>
                  <a:lnTo>
                    <a:pt x="965" y="17614"/>
                  </a:lnTo>
                  <a:lnTo>
                    <a:pt x="0" y="22250"/>
                  </a:lnTo>
                  <a:lnTo>
                    <a:pt x="190" y="22428"/>
                  </a:lnTo>
                  <a:lnTo>
                    <a:pt x="1143" y="17830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63"/>
                  </a:lnTo>
                  <a:lnTo>
                    <a:pt x="3619" y="4838"/>
                  </a:lnTo>
                  <a:lnTo>
                    <a:pt x="3784" y="471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3468157" y="69884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690" y="4671"/>
                  </a:lnTo>
                  <a:lnTo>
                    <a:pt x="4740" y="0"/>
                  </a:lnTo>
                  <a:close/>
                </a:path>
                <a:path w="5079" h="22859">
                  <a:moveTo>
                    <a:pt x="956" y="17823"/>
                  </a:moveTo>
                  <a:lnTo>
                    <a:pt x="0" y="22425"/>
                  </a:lnTo>
                  <a:lnTo>
                    <a:pt x="1019" y="1789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3468223" y="698844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5" y="4634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3468290" y="69884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39" y="4597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0" y="18011"/>
                  </a:moveTo>
                  <a:lnTo>
                    <a:pt x="0" y="22582"/>
                  </a:lnTo>
                  <a:lnTo>
                    <a:pt x="1013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3468348" y="69884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8" y="0"/>
                  </a:moveTo>
                  <a:lnTo>
                    <a:pt x="3760" y="4565"/>
                  </a:lnTo>
                  <a:lnTo>
                    <a:pt x="4788" y="0"/>
                  </a:lnTo>
                  <a:close/>
                </a:path>
                <a:path w="5079" h="22859">
                  <a:moveTo>
                    <a:pt x="947" y="18094"/>
                  </a:moveTo>
                  <a:lnTo>
                    <a:pt x="0" y="22652"/>
                  </a:lnTo>
                  <a:lnTo>
                    <a:pt x="1010" y="1816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3468414" y="698838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5" y="0"/>
                  </a:moveTo>
                  <a:lnTo>
                    <a:pt x="3784" y="4530"/>
                  </a:lnTo>
                  <a:lnTo>
                    <a:pt x="4805" y="0"/>
                  </a:lnTo>
                  <a:close/>
                </a:path>
                <a:path w="5079" h="22859">
                  <a:moveTo>
                    <a:pt x="944" y="18190"/>
                  </a:moveTo>
                  <a:lnTo>
                    <a:pt x="0" y="22733"/>
                  </a:lnTo>
                  <a:lnTo>
                    <a:pt x="1007" y="1826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3468470" y="69883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8"/>
                  </a:lnTo>
                  <a:lnTo>
                    <a:pt x="3804" y="4518"/>
                  </a:lnTo>
                  <a:lnTo>
                    <a:pt x="3966" y="4436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8"/>
                  </a:moveTo>
                  <a:lnTo>
                    <a:pt x="0" y="22818"/>
                  </a:lnTo>
                  <a:lnTo>
                    <a:pt x="1058" y="18425"/>
                  </a:lnTo>
                  <a:lnTo>
                    <a:pt x="941" y="18288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3468592" y="69883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44" y="4457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36" y="18446"/>
                  </a:moveTo>
                  <a:lnTo>
                    <a:pt x="0" y="22949"/>
                  </a:lnTo>
                  <a:lnTo>
                    <a:pt x="999" y="1852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3468659" y="69883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2" y="4450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2"/>
                  </a:moveTo>
                  <a:lnTo>
                    <a:pt x="0" y="23030"/>
                  </a:lnTo>
                  <a:lnTo>
                    <a:pt x="996" y="18617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3468716" y="6988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3878" y="4444"/>
                  </a:lnTo>
                  <a:lnTo>
                    <a:pt x="4881" y="0"/>
                  </a:lnTo>
                  <a:close/>
                </a:path>
                <a:path w="5079" h="23495">
                  <a:moveTo>
                    <a:pt x="930" y="18626"/>
                  </a:moveTo>
                  <a:lnTo>
                    <a:pt x="0" y="23100"/>
                  </a:lnTo>
                  <a:lnTo>
                    <a:pt x="993" y="187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3468783" y="6988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8" y="0"/>
                  </a:moveTo>
                  <a:lnTo>
                    <a:pt x="3896" y="4436"/>
                  </a:lnTo>
                  <a:lnTo>
                    <a:pt x="4898" y="0"/>
                  </a:lnTo>
                  <a:close/>
                </a:path>
                <a:path w="5079" h="23495">
                  <a:moveTo>
                    <a:pt x="927" y="18722"/>
                  </a:moveTo>
                  <a:lnTo>
                    <a:pt x="0" y="23181"/>
                  </a:lnTo>
                  <a:lnTo>
                    <a:pt x="990" y="1879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3468849" y="69882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5" y="4429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8"/>
                  </a:moveTo>
                  <a:lnTo>
                    <a:pt x="0" y="23261"/>
                  </a:lnTo>
                  <a:lnTo>
                    <a:pt x="987" y="1889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3468905" y="6988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8"/>
                  </a:lnTo>
                  <a:lnTo>
                    <a:pt x="3930" y="4441"/>
                  </a:lnTo>
                  <a:lnTo>
                    <a:pt x="4086" y="4389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6"/>
                  </a:moveTo>
                  <a:lnTo>
                    <a:pt x="0" y="23347"/>
                  </a:lnTo>
                  <a:lnTo>
                    <a:pt x="1037" y="19053"/>
                  </a:lnTo>
                  <a:lnTo>
                    <a:pt x="921" y="18916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3469027" y="69881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9" y="0"/>
                  </a:moveTo>
                  <a:lnTo>
                    <a:pt x="3964" y="4410"/>
                  </a:lnTo>
                  <a:lnTo>
                    <a:pt x="4959" y="0"/>
                  </a:lnTo>
                  <a:close/>
                </a:path>
                <a:path w="5079" h="24129">
                  <a:moveTo>
                    <a:pt x="915" y="19074"/>
                  </a:moveTo>
                  <a:lnTo>
                    <a:pt x="0" y="23477"/>
                  </a:lnTo>
                  <a:lnTo>
                    <a:pt x="978" y="19149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3469094" y="69881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6" y="0"/>
                  </a:moveTo>
                  <a:lnTo>
                    <a:pt x="3982" y="4403"/>
                  </a:lnTo>
                  <a:lnTo>
                    <a:pt x="4976" y="0"/>
                  </a:lnTo>
                  <a:close/>
                </a:path>
                <a:path w="5079" h="24129">
                  <a:moveTo>
                    <a:pt x="912" y="19170"/>
                  </a:moveTo>
                  <a:lnTo>
                    <a:pt x="0" y="23558"/>
                  </a:lnTo>
                  <a:lnTo>
                    <a:pt x="975" y="1924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3469152" y="698815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3998" y="4396"/>
                  </a:lnTo>
                  <a:lnTo>
                    <a:pt x="4991" y="0"/>
                  </a:lnTo>
                  <a:close/>
                </a:path>
                <a:path w="5079" h="24129">
                  <a:moveTo>
                    <a:pt x="909" y="19254"/>
                  </a:moveTo>
                  <a:lnTo>
                    <a:pt x="0" y="23629"/>
                  </a:lnTo>
                  <a:lnTo>
                    <a:pt x="972" y="1932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3469218" y="69881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6" y="4389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49"/>
                  </a:moveTo>
                  <a:lnTo>
                    <a:pt x="0" y="23709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3469274" y="69881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2" y="0"/>
                  </a:moveTo>
                  <a:lnTo>
                    <a:pt x="4031" y="4383"/>
                  </a:lnTo>
                  <a:lnTo>
                    <a:pt x="5022" y="0"/>
                  </a:lnTo>
                  <a:close/>
                </a:path>
                <a:path w="5079" h="24129">
                  <a:moveTo>
                    <a:pt x="903" y="19430"/>
                  </a:moveTo>
                  <a:lnTo>
                    <a:pt x="0" y="23777"/>
                  </a:lnTo>
                  <a:lnTo>
                    <a:pt x="967" y="1950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3469340" y="69880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8" y="0"/>
                  </a:moveTo>
                  <a:lnTo>
                    <a:pt x="4050" y="4376"/>
                  </a:lnTo>
                  <a:lnTo>
                    <a:pt x="5038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3469407" y="6988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5" y="0"/>
                  </a:moveTo>
                  <a:lnTo>
                    <a:pt x="4068" y="4369"/>
                  </a:lnTo>
                  <a:lnTo>
                    <a:pt x="5055" y="0"/>
                  </a:lnTo>
                  <a:close/>
                </a:path>
                <a:path w="5079" h="24129">
                  <a:moveTo>
                    <a:pt x="897" y="19621"/>
                  </a:moveTo>
                  <a:lnTo>
                    <a:pt x="0" y="23938"/>
                  </a:lnTo>
                  <a:lnTo>
                    <a:pt x="960" y="19696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3469462" y="69880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69" y="0"/>
                  </a:moveTo>
                  <a:lnTo>
                    <a:pt x="4083" y="4362"/>
                  </a:lnTo>
                  <a:lnTo>
                    <a:pt x="5069" y="0"/>
                  </a:lnTo>
                  <a:close/>
                </a:path>
                <a:path w="5079" h="24129">
                  <a:moveTo>
                    <a:pt x="894" y="19702"/>
                  </a:moveTo>
                  <a:lnTo>
                    <a:pt x="0" y="24006"/>
                  </a:lnTo>
                  <a:lnTo>
                    <a:pt x="958" y="1977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3469531" y="698803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102" y="4355"/>
                  </a:lnTo>
                  <a:lnTo>
                    <a:pt x="5087" y="0"/>
                  </a:lnTo>
                  <a:close/>
                </a:path>
                <a:path w="5714" h="24765">
                  <a:moveTo>
                    <a:pt x="891" y="19801"/>
                  </a:moveTo>
                  <a:lnTo>
                    <a:pt x="0" y="24090"/>
                  </a:lnTo>
                  <a:lnTo>
                    <a:pt x="957" y="19866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3469587" y="698799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0" y="0"/>
                  </a:moveTo>
                  <a:lnTo>
                    <a:pt x="5017" y="38"/>
                  </a:lnTo>
                  <a:lnTo>
                    <a:pt x="4118" y="4367"/>
                  </a:lnTo>
                  <a:lnTo>
                    <a:pt x="4271" y="4328"/>
                  </a:lnTo>
                  <a:lnTo>
                    <a:pt x="5170" y="0"/>
                  </a:lnTo>
                  <a:close/>
                </a:path>
                <a:path w="5714" h="24765">
                  <a:moveTo>
                    <a:pt x="890" y="19894"/>
                  </a:moveTo>
                  <a:lnTo>
                    <a:pt x="0" y="24175"/>
                  </a:lnTo>
                  <a:lnTo>
                    <a:pt x="1018" y="19974"/>
                  </a:lnTo>
                  <a:lnTo>
                    <a:pt x="890" y="19894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3469709" y="69879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5048" y="38"/>
                  </a:lnTo>
                  <a:lnTo>
                    <a:pt x="4148" y="4367"/>
                  </a:lnTo>
                  <a:lnTo>
                    <a:pt x="4294" y="4364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96" y="20013"/>
                  </a:moveTo>
                  <a:lnTo>
                    <a:pt x="0" y="24323"/>
                  </a:lnTo>
                  <a:lnTo>
                    <a:pt x="1024" y="20093"/>
                  </a:lnTo>
                  <a:lnTo>
                    <a:pt x="896" y="2001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3469844" y="69879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3" y="0"/>
                  </a:moveTo>
                  <a:lnTo>
                    <a:pt x="4171" y="4388"/>
                  </a:lnTo>
                  <a:lnTo>
                    <a:pt x="5163" y="0"/>
                  </a:lnTo>
                  <a:close/>
                </a:path>
                <a:path w="5714" h="24765">
                  <a:moveTo>
                    <a:pt x="900" y="20125"/>
                  </a:moveTo>
                  <a:lnTo>
                    <a:pt x="0" y="24456"/>
                  </a:lnTo>
                  <a:lnTo>
                    <a:pt x="970" y="2016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3469894" y="698790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41" y="20281"/>
                  </a:moveTo>
                  <a:lnTo>
                    <a:pt x="901" y="20193"/>
                  </a:lnTo>
                  <a:lnTo>
                    <a:pt x="0" y="24511"/>
                  </a:lnTo>
                  <a:lnTo>
                    <a:pt x="152" y="24574"/>
                  </a:lnTo>
                  <a:lnTo>
                    <a:pt x="1041" y="20281"/>
                  </a:lnTo>
                  <a:close/>
                </a:path>
                <a:path w="5714" h="24765">
                  <a:moveTo>
                    <a:pt x="5257" y="0"/>
                  </a:moveTo>
                  <a:lnTo>
                    <a:pt x="5092" y="38"/>
                  </a:lnTo>
                  <a:lnTo>
                    <a:pt x="4178" y="4419"/>
                  </a:lnTo>
                  <a:lnTo>
                    <a:pt x="4343" y="4419"/>
                  </a:lnTo>
                  <a:lnTo>
                    <a:pt x="525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3470042" y="698787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1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0"/>
                  </a:moveTo>
                  <a:lnTo>
                    <a:pt x="0" y="24590"/>
                  </a:lnTo>
                  <a:lnTo>
                    <a:pt x="961" y="2034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3470115" y="698785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1" y="0"/>
                  </a:moveTo>
                  <a:lnTo>
                    <a:pt x="4195" y="4461"/>
                  </a:lnTo>
                  <a:lnTo>
                    <a:pt x="5201" y="0"/>
                  </a:lnTo>
                  <a:close/>
                </a:path>
                <a:path w="5714" h="24765">
                  <a:moveTo>
                    <a:pt x="888" y="20365"/>
                  </a:moveTo>
                  <a:lnTo>
                    <a:pt x="0" y="24640"/>
                  </a:lnTo>
                  <a:lnTo>
                    <a:pt x="958" y="2040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3470176" y="698786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200" y="4456"/>
                  </a:lnTo>
                  <a:lnTo>
                    <a:pt x="5203" y="11"/>
                  </a:lnTo>
                  <a:close/>
                </a:path>
                <a:path w="5714" h="24765">
                  <a:moveTo>
                    <a:pt x="885" y="20399"/>
                  </a:moveTo>
                  <a:lnTo>
                    <a:pt x="0" y="24660"/>
                  </a:lnTo>
                  <a:lnTo>
                    <a:pt x="955" y="2044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3470237" y="698788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10"/>
                  </a:moveTo>
                  <a:lnTo>
                    <a:pt x="889" y="20421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5">
                  <a:moveTo>
                    <a:pt x="5270" y="25"/>
                  </a:moveTo>
                  <a:lnTo>
                    <a:pt x="5130" y="0"/>
                  </a:lnTo>
                  <a:lnTo>
                    <a:pt x="4216" y="4445"/>
                  </a:lnTo>
                  <a:lnTo>
                    <a:pt x="4356" y="4432"/>
                  </a:lnTo>
                  <a:lnTo>
                    <a:pt x="5270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3470385" y="698790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4" y="0"/>
                  </a:moveTo>
                  <a:lnTo>
                    <a:pt x="4217" y="4408"/>
                  </a:lnTo>
                  <a:lnTo>
                    <a:pt x="5209" y="18"/>
                  </a:lnTo>
                  <a:close/>
                </a:path>
                <a:path w="5714" h="24765">
                  <a:moveTo>
                    <a:pt x="876" y="20478"/>
                  </a:moveTo>
                  <a:lnTo>
                    <a:pt x="0" y="24696"/>
                  </a:lnTo>
                  <a:lnTo>
                    <a:pt x="946" y="20522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3470458" y="69879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9"/>
                  </a:moveTo>
                  <a:lnTo>
                    <a:pt x="4222" y="4398"/>
                  </a:lnTo>
                  <a:lnTo>
                    <a:pt x="4365" y="4405"/>
                  </a:lnTo>
                  <a:close/>
                </a:path>
                <a:path w="5714" h="24765">
                  <a:moveTo>
                    <a:pt x="5136" y="0"/>
                  </a:moveTo>
                  <a:lnTo>
                    <a:pt x="4223" y="4389"/>
                  </a:lnTo>
                  <a:lnTo>
                    <a:pt x="4368" y="4389"/>
                  </a:lnTo>
                  <a:lnTo>
                    <a:pt x="5274" y="33"/>
                  </a:lnTo>
                  <a:lnTo>
                    <a:pt x="5136" y="0"/>
                  </a:lnTo>
                  <a:close/>
                </a:path>
                <a:path w="5714" h="24765">
                  <a:moveTo>
                    <a:pt x="873" y="20504"/>
                  </a:moveTo>
                  <a:lnTo>
                    <a:pt x="0" y="24706"/>
                  </a:lnTo>
                  <a:lnTo>
                    <a:pt x="134" y="24759"/>
                  </a:lnTo>
                  <a:lnTo>
                    <a:pt x="1002" y="20583"/>
                  </a:lnTo>
                  <a:lnTo>
                    <a:pt x="873" y="205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3470592" y="69879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0" y="0"/>
                  </a:moveTo>
                  <a:lnTo>
                    <a:pt x="4234" y="4355"/>
                  </a:lnTo>
                  <a:lnTo>
                    <a:pt x="5215" y="18"/>
                  </a:lnTo>
                  <a:close/>
                </a:path>
                <a:path w="5714" h="24765">
                  <a:moveTo>
                    <a:pt x="868" y="20549"/>
                  </a:moveTo>
                  <a:lnTo>
                    <a:pt x="0" y="24725"/>
                  </a:lnTo>
                  <a:lnTo>
                    <a:pt x="943" y="20566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3470653" y="698797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2" y="0"/>
                  </a:moveTo>
                  <a:lnTo>
                    <a:pt x="4235" y="4359"/>
                  </a:lnTo>
                  <a:lnTo>
                    <a:pt x="4379" y="4367"/>
                  </a:lnTo>
                  <a:lnTo>
                    <a:pt x="5280" y="33"/>
                  </a:lnTo>
                  <a:lnTo>
                    <a:pt x="5142" y="0"/>
                  </a:lnTo>
                  <a:close/>
                </a:path>
                <a:path w="5714" h="25400">
                  <a:moveTo>
                    <a:pt x="870" y="20548"/>
                  </a:moveTo>
                  <a:lnTo>
                    <a:pt x="0" y="24734"/>
                  </a:lnTo>
                  <a:lnTo>
                    <a:pt x="134" y="24786"/>
                  </a:lnTo>
                  <a:lnTo>
                    <a:pt x="1008" y="20578"/>
                  </a:lnTo>
                  <a:lnTo>
                    <a:pt x="870" y="20548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3470787" y="6988008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6" y="0"/>
                  </a:moveTo>
                  <a:lnTo>
                    <a:pt x="4250" y="4306"/>
                  </a:lnTo>
                  <a:lnTo>
                    <a:pt x="5221" y="18"/>
                  </a:lnTo>
                  <a:close/>
                </a:path>
                <a:path w="5714" h="25400">
                  <a:moveTo>
                    <a:pt x="874" y="20544"/>
                  </a:moveTo>
                  <a:lnTo>
                    <a:pt x="0" y="24752"/>
                  </a:lnTo>
                  <a:lnTo>
                    <a:pt x="950" y="2056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3470863" y="698802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8" y="0"/>
                  </a:moveTo>
                  <a:lnTo>
                    <a:pt x="4256" y="4287"/>
                  </a:lnTo>
                  <a:lnTo>
                    <a:pt x="5223" y="18"/>
                  </a:lnTo>
                  <a:close/>
                </a:path>
                <a:path w="5714" h="25400">
                  <a:moveTo>
                    <a:pt x="877" y="20543"/>
                  </a:moveTo>
                  <a:lnTo>
                    <a:pt x="0" y="24763"/>
                  </a:lnTo>
                  <a:lnTo>
                    <a:pt x="952" y="2055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3470924" y="698804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0" y="0"/>
                  </a:moveTo>
                  <a:lnTo>
                    <a:pt x="4261" y="4272"/>
                  </a:lnTo>
                  <a:lnTo>
                    <a:pt x="5225" y="18"/>
                  </a:lnTo>
                  <a:close/>
                </a:path>
                <a:path w="5714" h="25400">
                  <a:moveTo>
                    <a:pt x="879" y="20541"/>
                  </a:moveTo>
                  <a:lnTo>
                    <a:pt x="0" y="24772"/>
                  </a:lnTo>
                  <a:lnTo>
                    <a:pt x="954" y="20558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3470997" y="698806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2" y="0"/>
                  </a:moveTo>
                  <a:lnTo>
                    <a:pt x="4267" y="4254"/>
                  </a:lnTo>
                  <a:lnTo>
                    <a:pt x="5227" y="18"/>
                  </a:lnTo>
                  <a:close/>
                </a:path>
                <a:path w="5714" h="25400">
                  <a:moveTo>
                    <a:pt x="881" y="20540"/>
                  </a:moveTo>
                  <a:lnTo>
                    <a:pt x="0" y="24782"/>
                  </a:lnTo>
                  <a:lnTo>
                    <a:pt x="957" y="2055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3471070" y="698807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273" y="4235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4" y="20538"/>
                  </a:moveTo>
                  <a:lnTo>
                    <a:pt x="0" y="24792"/>
                  </a:lnTo>
                  <a:lnTo>
                    <a:pt x="959" y="2055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3471131" y="69880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6" y="0"/>
                  </a:moveTo>
                  <a:lnTo>
                    <a:pt x="4278" y="4220"/>
                  </a:lnTo>
                  <a:lnTo>
                    <a:pt x="5231" y="18"/>
                  </a:lnTo>
                  <a:close/>
                </a:path>
                <a:path w="5714" h="25400">
                  <a:moveTo>
                    <a:pt x="886" y="20536"/>
                  </a:moveTo>
                  <a:lnTo>
                    <a:pt x="0" y="24801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3471204" y="698811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8" y="0"/>
                  </a:moveTo>
                  <a:lnTo>
                    <a:pt x="4284" y="4202"/>
                  </a:lnTo>
                  <a:lnTo>
                    <a:pt x="5233" y="18"/>
                  </a:lnTo>
                  <a:close/>
                </a:path>
                <a:path w="5714" h="25400">
                  <a:moveTo>
                    <a:pt x="889" y="20535"/>
                  </a:moveTo>
                  <a:lnTo>
                    <a:pt x="0" y="24811"/>
                  </a:lnTo>
                  <a:lnTo>
                    <a:pt x="964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3471267" y="698812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269" y="4283"/>
                  </a:lnTo>
                  <a:lnTo>
                    <a:pt x="4408" y="4313"/>
                  </a:lnTo>
                  <a:lnTo>
                    <a:pt x="5298" y="33"/>
                  </a:lnTo>
                  <a:lnTo>
                    <a:pt x="5160" y="0"/>
                  </a:lnTo>
                  <a:close/>
                </a:path>
                <a:path w="5714" h="25400">
                  <a:moveTo>
                    <a:pt x="891" y="20533"/>
                  </a:moveTo>
                  <a:lnTo>
                    <a:pt x="0" y="24820"/>
                  </a:lnTo>
                  <a:lnTo>
                    <a:pt x="134" y="24872"/>
                  </a:lnTo>
                  <a:lnTo>
                    <a:pt x="1029" y="20564"/>
                  </a:lnTo>
                  <a:lnTo>
                    <a:pt x="891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3471401" y="69881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00" y="4152"/>
                  </a:lnTo>
                  <a:lnTo>
                    <a:pt x="4349" y="4296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5" y="20530"/>
                  </a:moveTo>
                  <a:lnTo>
                    <a:pt x="0" y="24839"/>
                  </a:lnTo>
                  <a:lnTo>
                    <a:pt x="971" y="2054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3471474" y="698818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6" y="0"/>
                  </a:moveTo>
                  <a:lnTo>
                    <a:pt x="4306" y="4134"/>
                  </a:lnTo>
                  <a:lnTo>
                    <a:pt x="4352" y="4294"/>
                  </a:lnTo>
                  <a:lnTo>
                    <a:pt x="5241" y="18"/>
                  </a:lnTo>
                  <a:close/>
                </a:path>
                <a:path w="5714" h="25400">
                  <a:moveTo>
                    <a:pt x="898" y="20528"/>
                  </a:moveTo>
                  <a:lnTo>
                    <a:pt x="0" y="24849"/>
                  </a:lnTo>
                  <a:lnTo>
                    <a:pt x="973" y="2054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3471535" y="698819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1" y="4118"/>
                  </a:lnTo>
                  <a:lnTo>
                    <a:pt x="4354" y="4292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900" y="20527"/>
                  </a:moveTo>
                  <a:lnTo>
                    <a:pt x="0" y="24857"/>
                  </a:lnTo>
                  <a:lnTo>
                    <a:pt x="975" y="20544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3471608" y="698821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0" y="0"/>
                  </a:moveTo>
                  <a:lnTo>
                    <a:pt x="4317" y="4100"/>
                  </a:lnTo>
                  <a:lnTo>
                    <a:pt x="4356" y="4291"/>
                  </a:lnTo>
                  <a:lnTo>
                    <a:pt x="5245" y="18"/>
                  </a:lnTo>
                  <a:close/>
                </a:path>
                <a:path w="5714" h="25400">
                  <a:moveTo>
                    <a:pt x="902" y="20525"/>
                  </a:moveTo>
                  <a:lnTo>
                    <a:pt x="0" y="24868"/>
                  </a:lnTo>
                  <a:lnTo>
                    <a:pt x="978" y="2054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3471681" y="698823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2" y="0"/>
                  </a:moveTo>
                  <a:lnTo>
                    <a:pt x="4323" y="4082"/>
                  </a:lnTo>
                  <a:lnTo>
                    <a:pt x="4359" y="4289"/>
                  </a:lnTo>
                  <a:lnTo>
                    <a:pt x="5247" y="18"/>
                  </a:lnTo>
                  <a:close/>
                </a:path>
                <a:path w="5714" h="25400">
                  <a:moveTo>
                    <a:pt x="905" y="20524"/>
                  </a:moveTo>
                  <a:lnTo>
                    <a:pt x="0" y="24878"/>
                  </a:lnTo>
                  <a:lnTo>
                    <a:pt x="980" y="2054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3471749" y="69882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24" y="4066"/>
                  </a:lnTo>
                  <a:lnTo>
                    <a:pt x="4356" y="4287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2" y="20522"/>
                  </a:moveTo>
                  <a:lnTo>
                    <a:pt x="0" y="24864"/>
                  </a:lnTo>
                  <a:lnTo>
                    <a:pt x="978" y="2053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3471829" y="698826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4" y="0"/>
                  </a:moveTo>
                  <a:lnTo>
                    <a:pt x="4322" y="4047"/>
                  </a:lnTo>
                  <a:lnTo>
                    <a:pt x="4352" y="4285"/>
                  </a:lnTo>
                  <a:lnTo>
                    <a:pt x="5239" y="18"/>
                  </a:lnTo>
                  <a:close/>
                </a:path>
                <a:path w="5714" h="25400">
                  <a:moveTo>
                    <a:pt x="898" y="20520"/>
                  </a:moveTo>
                  <a:lnTo>
                    <a:pt x="0" y="24841"/>
                  </a:lnTo>
                  <a:lnTo>
                    <a:pt x="973" y="20537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3471896" y="698828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0" y="0"/>
                  </a:moveTo>
                  <a:lnTo>
                    <a:pt x="4321" y="4032"/>
                  </a:lnTo>
                  <a:lnTo>
                    <a:pt x="4348" y="4284"/>
                  </a:lnTo>
                  <a:lnTo>
                    <a:pt x="5235" y="18"/>
                  </a:lnTo>
                  <a:close/>
                </a:path>
                <a:path w="5714" h="25400">
                  <a:moveTo>
                    <a:pt x="894" y="20519"/>
                  </a:moveTo>
                  <a:lnTo>
                    <a:pt x="0" y="24820"/>
                  </a:lnTo>
                  <a:lnTo>
                    <a:pt x="969" y="2053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3471977" y="698830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320" y="4013"/>
                  </a:lnTo>
                  <a:lnTo>
                    <a:pt x="4343" y="4282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9" y="20517"/>
                  </a:moveTo>
                  <a:lnTo>
                    <a:pt x="0" y="24797"/>
                  </a:lnTo>
                  <a:lnTo>
                    <a:pt x="965" y="2053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3472044" y="698831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319" y="3998"/>
                  </a:lnTo>
                  <a:lnTo>
                    <a:pt x="4340" y="428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5" y="20516"/>
                  </a:moveTo>
                  <a:lnTo>
                    <a:pt x="0" y="24777"/>
                  </a:lnTo>
                  <a:lnTo>
                    <a:pt x="961" y="20532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3472124" y="698833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6" y="0"/>
                  </a:moveTo>
                  <a:lnTo>
                    <a:pt x="4318" y="3980"/>
                  </a:lnTo>
                  <a:lnTo>
                    <a:pt x="4335" y="4278"/>
                  </a:lnTo>
                  <a:lnTo>
                    <a:pt x="5221" y="18"/>
                  </a:lnTo>
                  <a:close/>
                </a:path>
                <a:path w="5714" h="24765">
                  <a:moveTo>
                    <a:pt x="881" y="20514"/>
                  </a:moveTo>
                  <a:lnTo>
                    <a:pt x="0" y="24753"/>
                  </a:lnTo>
                  <a:lnTo>
                    <a:pt x="956" y="2053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3472193" y="698835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1" y="0"/>
                  </a:moveTo>
                  <a:lnTo>
                    <a:pt x="4317" y="3964"/>
                  </a:lnTo>
                  <a:lnTo>
                    <a:pt x="4331" y="4277"/>
                  </a:lnTo>
                  <a:lnTo>
                    <a:pt x="5216" y="18"/>
                  </a:lnTo>
                  <a:close/>
                </a:path>
                <a:path w="5714" h="24765">
                  <a:moveTo>
                    <a:pt x="877" y="20513"/>
                  </a:moveTo>
                  <a:lnTo>
                    <a:pt x="0" y="24732"/>
                  </a:lnTo>
                  <a:lnTo>
                    <a:pt x="952" y="2052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3472273" y="698836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6" y="0"/>
                  </a:moveTo>
                  <a:lnTo>
                    <a:pt x="4316" y="3945"/>
                  </a:lnTo>
                  <a:lnTo>
                    <a:pt x="4326" y="4275"/>
                  </a:lnTo>
                  <a:lnTo>
                    <a:pt x="5211" y="18"/>
                  </a:lnTo>
                  <a:close/>
                </a:path>
                <a:path w="5714" h="24765">
                  <a:moveTo>
                    <a:pt x="872" y="20511"/>
                  </a:moveTo>
                  <a:lnTo>
                    <a:pt x="0" y="24708"/>
                  </a:lnTo>
                  <a:lnTo>
                    <a:pt x="947" y="2052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3472353" y="69883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1" y="0"/>
                  </a:moveTo>
                  <a:lnTo>
                    <a:pt x="4315" y="3927"/>
                  </a:lnTo>
                  <a:lnTo>
                    <a:pt x="4321" y="4277"/>
                  </a:lnTo>
                  <a:lnTo>
                    <a:pt x="5206" y="18"/>
                  </a:lnTo>
                  <a:close/>
                </a:path>
                <a:path w="5714" h="24765">
                  <a:moveTo>
                    <a:pt x="867" y="20509"/>
                  </a:moveTo>
                  <a:lnTo>
                    <a:pt x="0" y="24684"/>
                  </a:lnTo>
                  <a:lnTo>
                    <a:pt x="943" y="2052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3472420" y="6988403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314" y="3912"/>
                  </a:lnTo>
                  <a:lnTo>
                    <a:pt x="4313" y="4295"/>
                  </a:lnTo>
                  <a:lnTo>
                    <a:pt x="5200" y="28"/>
                  </a:lnTo>
                  <a:close/>
                </a:path>
                <a:path w="5714" h="24765">
                  <a:moveTo>
                    <a:pt x="864" y="20508"/>
                  </a:moveTo>
                  <a:lnTo>
                    <a:pt x="0" y="24664"/>
                  </a:lnTo>
                  <a:lnTo>
                    <a:pt x="939" y="20524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3472501" y="698843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0" y="0"/>
                  </a:moveTo>
                  <a:lnTo>
                    <a:pt x="4313" y="3884"/>
                  </a:lnTo>
                  <a:lnTo>
                    <a:pt x="4303" y="4308"/>
                  </a:lnTo>
                  <a:lnTo>
                    <a:pt x="5188" y="52"/>
                  </a:lnTo>
                  <a:close/>
                </a:path>
                <a:path w="5714" h="24765">
                  <a:moveTo>
                    <a:pt x="859" y="20497"/>
                  </a:moveTo>
                  <a:lnTo>
                    <a:pt x="0" y="24631"/>
                  </a:lnTo>
                  <a:lnTo>
                    <a:pt x="934" y="2051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3472568" y="69884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0" y="0"/>
                  </a:moveTo>
                  <a:lnTo>
                    <a:pt x="4312" y="3839"/>
                  </a:lnTo>
                  <a:lnTo>
                    <a:pt x="4295" y="4297"/>
                  </a:lnTo>
                  <a:lnTo>
                    <a:pt x="5178" y="52"/>
                  </a:lnTo>
                  <a:close/>
                </a:path>
                <a:path w="5714" h="24765">
                  <a:moveTo>
                    <a:pt x="855" y="20466"/>
                  </a:moveTo>
                  <a:lnTo>
                    <a:pt x="0" y="24581"/>
                  </a:lnTo>
                  <a:lnTo>
                    <a:pt x="930" y="20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3472648" y="698852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8" y="0"/>
                  </a:moveTo>
                  <a:lnTo>
                    <a:pt x="4311" y="3786"/>
                  </a:lnTo>
                  <a:lnTo>
                    <a:pt x="4286" y="4285"/>
                  </a:lnTo>
                  <a:lnTo>
                    <a:pt x="5166" y="52"/>
                  </a:lnTo>
                  <a:close/>
                </a:path>
                <a:path w="5714" h="24765">
                  <a:moveTo>
                    <a:pt x="850" y="20430"/>
                  </a:moveTo>
                  <a:lnTo>
                    <a:pt x="0" y="24523"/>
                  </a:lnTo>
                  <a:lnTo>
                    <a:pt x="926" y="2044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3472717" y="6988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310" y="3740"/>
                  </a:lnTo>
                  <a:lnTo>
                    <a:pt x="4278" y="4274"/>
                  </a:lnTo>
                  <a:lnTo>
                    <a:pt x="5155" y="52"/>
                  </a:lnTo>
                  <a:close/>
                </a:path>
                <a:path w="5714" h="24765">
                  <a:moveTo>
                    <a:pt x="846" y="20398"/>
                  </a:moveTo>
                  <a:lnTo>
                    <a:pt x="0" y="24472"/>
                  </a:lnTo>
                  <a:lnTo>
                    <a:pt x="922" y="2041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3472797" y="698862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5" y="0"/>
                  </a:moveTo>
                  <a:lnTo>
                    <a:pt x="4308" y="3687"/>
                  </a:lnTo>
                  <a:lnTo>
                    <a:pt x="4268" y="4261"/>
                  </a:lnTo>
                  <a:lnTo>
                    <a:pt x="5143" y="52"/>
                  </a:lnTo>
                  <a:close/>
                </a:path>
                <a:path w="5714" h="24765">
                  <a:moveTo>
                    <a:pt x="842" y="20362"/>
                  </a:moveTo>
                  <a:lnTo>
                    <a:pt x="0" y="24413"/>
                  </a:lnTo>
                  <a:lnTo>
                    <a:pt x="917" y="20378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3472865" y="6988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65" y="0"/>
                  </a:moveTo>
                  <a:lnTo>
                    <a:pt x="4307" y="3643"/>
                  </a:lnTo>
                  <a:lnTo>
                    <a:pt x="4260" y="4250"/>
                  </a:lnTo>
                  <a:lnTo>
                    <a:pt x="5133" y="52"/>
                  </a:lnTo>
                  <a:close/>
                </a:path>
                <a:path w="5714" h="24765">
                  <a:moveTo>
                    <a:pt x="838" y="20331"/>
                  </a:moveTo>
                  <a:lnTo>
                    <a:pt x="0" y="24364"/>
                  </a:lnTo>
                  <a:lnTo>
                    <a:pt x="913" y="2034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3472944" y="69887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3" y="0"/>
                  </a:moveTo>
                  <a:lnTo>
                    <a:pt x="4306" y="3589"/>
                  </a:lnTo>
                  <a:lnTo>
                    <a:pt x="4250" y="4238"/>
                  </a:lnTo>
                  <a:lnTo>
                    <a:pt x="5121" y="52"/>
                  </a:lnTo>
                  <a:close/>
                </a:path>
                <a:path w="5714" h="24765">
                  <a:moveTo>
                    <a:pt x="833" y="20295"/>
                  </a:moveTo>
                  <a:lnTo>
                    <a:pt x="0" y="24306"/>
                  </a:lnTo>
                  <a:lnTo>
                    <a:pt x="909" y="2031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3473025" y="69887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1" y="0"/>
                  </a:moveTo>
                  <a:lnTo>
                    <a:pt x="4305" y="3537"/>
                  </a:lnTo>
                  <a:lnTo>
                    <a:pt x="4241" y="4225"/>
                  </a:lnTo>
                  <a:lnTo>
                    <a:pt x="5108" y="52"/>
                  </a:lnTo>
                  <a:close/>
                </a:path>
                <a:path w="5714" h="24765">
                  <a:moveTo>
                    <a:pt x="829" y="20258"/>
                  </a:moveTo>
                  <a:lnTo>
                    <a:pt x="0" y="24247"/>
                  </a:lnTo>
                  <a:lnTo>
                    <a:pt x="904" y="202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3473092" y="69888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0" y="0"/>
                  </a:moveTo>
                  <a:lnTo>
                    <a:pt x="4304" y="3492"/>
                  </a:lnTo>
                  <a:lnTo>
                    <a:pt x="4233" y="4215"/>
                  </a:lnTo>
                  <a:lnTo>
                    <a:pt x="5098" y="52"/>
                  </a:lnTo>
                  <a:close/>
                </a:path>
                <a:path w="5714" h="24765">
                  <a:moveTo>
                    <a:pt x="825" y="20228"/>
                  </a:moveTo>
                  <a:lnTo>
                    <a:pt x="0" y="24198"/>
                  </a:lnTo>
                  <a:lnTo>
                    <a:pt x="900" y="2024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3473174" y="698887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5">
                  <a:moveTo>
                    <a:pt x="5018" y="0"/>
                  </a:moveTo>
                  <a:lnTo>
                    <a:pt x="4303" y="3437"/>
                  </a:lnTo>
                  <a:lnTo>
                    <a:pt x="4223" y="4202"/>
                  </a:lnTo>
                  <a:lnTo>
                    <a:pt x="5086" y="52"/>
                  </a:lnTo>
                  <a:close/>
                </a:path>
                <a:path w="5079" h="24765">
                  <a:moveTo>
                    <a:pt x="820" y="20190"/>
                  </a:moveTo>
                  <a:lnTo>
                    <a:pt x="0" y="24137"/>
                  </a:lnTo>
                  <a:lnTo>
                    <a:pt x="895" y="2020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3473241" y="69889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302" y="3393"/>
                  </a:lnTo>
                  <a:lnTo>
                    <a:pt x="4215" y="4191"/>
                  </a:lnTo>
                  <a:lnTo>
                    <a:pt x="5075" y="52"/>
                  </a:lnTo>
                  <a:close/>
                </a:path>
                <a:path w="5079" h="24129">
                  <a:moveTo>
                    <a:pt x="816" y="20160"/>
                  </a:moveTo>
                  <a:lnTo>
                    <a:pt x="0" y="24089"/>
                  </a:lnTo>
                  <a:lnTo>
                    <a:pt x="892" y="2017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3473321" y="69889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5" y="0"/>
                  </a:moveTo>
                  <a:lnTo>
                    <a:pt x="4301" y="3340"/>
                  </a:lnTo>
                  <a:lnTo>
                    <a:pt x="4205" y="4178"/>
                  </a:lnTo>
                  <a:lnTo>
                    <a:pt x="5063" y="52"/>
                  </a:lnTo>
                  <a:close/>
                </a:path>
                <a:path w="5079" h="24129">
                  <a:moveTo>
                    <a:pt x="812" y="20124"/>
                  </a:moveTo>
                  <a:lnTo>
                    <a:pt x="0" y="24030"/>
                  </a:lnTo>
                  <a:lnTo>
                    <a:pt x="887" y="20140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3473388" y="6989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85" y="0"/>
                  </a:moveTo>
                  <a:lnTo>
                    <a:pt x="4300" y="3296"/>
                  </a:lnTo>
                  <a:lnTo>
                    <a:pt x="4197" y="4168"/>
                  </a:lnTo>
                  <a:lnTo>
                    <a:pt x="5053" y="52"/>
                  </a:lnTo>
                  <a:close/>
                </a:path>
                <a:path w="5079" h="24129">
                  <a:moveTo>
                    <a:pt x="808" y="20093"/>
                  </a:moveTo>
                  <a:lnTo>
                    <a:pt x="0" y="23981"/>
                  </a:lnTo>
                  <a:lnTo>
                    <a:pt x="883" y="20110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3473468" y="6989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3" y="0"/>
                  </a:moveTo>
                  <a:lnTo>
                    <a:pt x="4299" y="3243"/>
                  </a:lnTo>
                  <a:lnTo>
                    <a:pt x="4188" y="4155"/>
                  </a:lnTo>
                  <a:lnTo>
                    <a:pt x="5041" y="52"/>
                  </a:lnTo>
                  <a:close/>
                </a:path>
                <a:path w="5079" h="24129">
                  <a:moveTo>
                    <a:pt x="882" y="20058"/>
                  </a:moveTo>
                  <a:lnTo>
                    <a:pt x="0" y="23922"/>
                  </a:lnTo>
                  <a:lnTo>
                    <a:pt x="882" y="20058"/>
                  </a:lnTo>
                  <a:close/>
                </a:path>
                <a:path w="5079" h="24129">
                  <a:moveTo>
                    <a:pt x="808" y="20057"/>
                  </a:move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3473549" y="6989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1" y="0"/>
                  </a:moveTo>
                  <a:lnTo>
                    <a:pt x="4298" y="3190"/>
                  </a:lnTo>
                  <a:lnTo>
                    <a:pt x="4178" y="4143"/>
                  </a:lnTo>
                  <a:lnTo>
                    <a:pt x="5029" y="52"/>
                  </a:lnTo>
                  <a:close/>
                </a:path>
                <a:path w="5079" h="24129">
                  <a:moveTo>
                    <a:pt x="896" y="19931"/>
                  </a:moveTo>
                  <a:lnTo>
                    <a:pt x="0" y="23864"/>
                  </a:lnTo>
                  <a:lnTo>
                    <a:pt x="896" y="1993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3473618" y="6989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0" y="0"/>
                  </a:moveTo>
                  <a:lnTo>
                    <a:pt x="4297" y="3143"/>
                  </a:lnTo>
                  <a:lnTo>
                    <a:pt x="4170" y="4132"/>
                  </a:lnTo>
                  <a:lnTo>
                    <a:pt x="5018" y="52"/>
                  </a:lnTo>
                  <a:close/>
                </a:path>
                <a:path w="5079" h="24129">
                  <a:moveTo>
                    <a:pt x="902" y="19852"/>
                  </a:moveTo>
                  <a:lnTo>
                    <a:pt x="0" y="23813"/>
                  </a:lnTo>
                  <a:lnTo>
                    <a:pt x="902" y="19852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3473698" y="69892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8" y="0"/>
                  </a:moveTo>
                  <a:lnTo>
                    <a:pt x="4094" y="4081"/>
                  </a:lnTo>
                  <a:lnTo>
                    <a:pt x="5006" y="52"/>
                  </a:lnTo>
                  <a:close/>
                </a:path>
                <a:path w="5079" h="24129">
                  <a:moveTo>
                    <a:pt x="908" y="19761"/>
                  </a:moveTo>
                  <a:lnTo>
                    <a:pt x="800" y="19905"/>
                  </a:lnTo>
                  <a:lnTo>
                    <a:pt x="0" y="23754"/>
                  </a:lnTo>
                  <a:lnTo>
                    <a:pt x="908" y="1976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3473765" y="6989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8" y="0"/>
                  </a:moveTo>
                  <a:lnTo>
                    <a:pt x="4075" y="4100"/>
                  </a:lnTo>
                  <a:lnTo>
                    <a:pt x="4996" y="52"/>
                  </a:lnTo>
                  <a:close/>
                </a:path>
                <a:path w="5079" h="24129">
                  <a:moveTo>
                    <a:pt x="914" y="19686"/>
                  </a:moveTo>
                  <a:lnTo>
                    <a:pt x="799" y="19861"/>
                  </a:lnTo>
                  <a:lnTo>
                    <a:pt x="0" y="23705"/>
                  </a:lnTo>
                  <a:lnTo>
                    <a:pt x="914" y="19686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3473845" y="69893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057" y="4128"/>
                  </a:lnTo>
                  <a:lnTo>
                    <a:pt x="4983" y="52"/>
                  </a:lnTo>
                  <a:close/>
                </a:path>
                <a:path w="5079" h="24129">
                  <a:moveTo>
                    <a:pt x="921" y="19595"/>
                  </a:moveTo>
                  <a:lnTo>
                    <a:pt x="798" y="19808"/>
                  </a:lnTo>
                  <a:lnTo>
                    <a:pt x="0" y="23647"/>
                  </a:lnTo>
                  <a:lnTo>
                    <a:pt x="921" y="1959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3473912" y="69893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042" y="4152"/>
                  </a:lnTo>
                  <a:lnTo>
                    <a:pt x="4973" y="52"/>
                  </a:lnTo>
                  <a:close/>
                </a:path>
                <a:path w="5079" h="24129">
                  <a:moveTo>
                    <a:pt x="926" y="19519"/>
                  </a:moveTo>
                  <a:lnTo>
                    <a:pt x="0" y="23597"/>
                  </a:lnTo>
                  <a:lnTo>
                    <a:pt x="926" y="19519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3473992" y="69894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3" y="0"/>
                  </a:moveTo>
                  <a:lnTo>
                    <a:pt x="4024" y="4180"/>
                  </a:lnTo>
                  <a:lnTo>
                    <a:pt x="4961" y="52"/>
                  </a:lnTo>
                  <a:close/>
                </a:path>
                <a:path w="5079" h="24129">
                  <a:moveTo>
                    <a:pt x="933" y="19429"/>
                  </a:moveTo>
                  <a:lnTo>
                    <a:pt x="0" y="23539"/>
                  </a:lnTo>
                  <a:lnTo>
                    <a:pt x="933" y="1942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3474060" y="69894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4009" y="4203"/>
                  </a:lnTo>
                  <a:lnTo>
                    <a:pt x="4951" y="52"/>
                  </a:lnTo>
                  <a:close/>
                </a:path>
                <a:path w="5079" h="23495">
                  <a:moveTo>
                    <a:pt x="938" y="19353"/>
                  </a:moveTo>
                  <a:lnTo>
                    <a:pt x="0" y="23490"/>
                  </a:lnTo>
                  <a:lnTo>
                    <a:pt x="938" y="1935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3474142" y="69895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1" y="0"/>
                  </a:moveTo>
                  <a:lnTo>
                    <a:pt x="3990" y="4233"/>
                  </a:lnTo>
                  <a:lnTo>
                    <a:pt x="4938" y="52"/>
                  </a:lnTo>
                  <a:close/>
                </a:path>
                <a:path w="5079" h="23495">
                  <a:moveTo>
                    <a:pt x="945" y="19259"/>
                  </a:moveTo>
                  <a:lnTo>
                    <a:pt x="0" y="23429"/>
                  </a:lnTo>
                  <a:lnTo>
                    <a:pt x="945" y="19259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3474222" y="69895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3972" y="4261"/>
                  </a:lnTo>
                  <a:lnTo>
                    <a:pt x="4926" y="52"/>
                  </a:lnTo>
                  <a:close/>
                </a:path>
                <a:path w="5079" h="23495">
                  <a:moveTo>
                    <a:pt x="952" y="19169"/>
                  </a:moveTo>
                  <a:lnTo>
                    <a:pt x="0" y="23371"/>
                  </a:lnTo>
                  <a:lnTo>
                    <a:pt x="952" y="1916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3474289" y="6989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3957" y="4284"/>
                  </a:lnTo>
                  <a:lnTo>
                    <a:pt x="4916" y="52"/>
                  </a:lnTo>
                  <a:close/>
                </a:path>
                <a:path w="5079" h="23495">
                  <a:moveTo>
                    <a:pt x="957" y="19093"/>
                  </a:moveTo>
                  <a:lnTo>
                    <a:pt x="0" y="23322"/>
                  </a:lnTo>
                  <a:lnTo>
                    <a:pt x="957" y="1909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3474369" y="6989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3939" y="4313"/>
                  </a:lnTo>
                  <a:lnTo>
                    <a:pt x="4904" y="52"/>
                  </a:lnTo>
                  <a:close/>
                </a:path>
                <a:path w="5079" h="23495">
                  <a:moveTo>
                    <a:pt x="964" y="19002"/>
                  </a:moveTo>
                  <a:lnTo>
                    <a:pt x="0" y="23263"/>
                  </a:lnTo>
                  <a:lnTo>
                    <a:pt x="964" y="1900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3474436" y="69897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6" y="0"/>
                  </a:moveTo>
                  <a:lnTo>
                    <a:pt x="3924" y="4336"/>
                  </a:lnTo>
                  <a:lnTo>
                    <a:pt x="4894" y="52"/>
                  </a:lnTo>
                  <a:close/>
                </a:path>
                <a:path w="5079" h="23495">
                  <a:moveTo>
                    <a:pt x="970" y="18926"/>
                  </a:moveTo>
                  <a:lnTo>
                    <a:pt x="0" y="23214"/>
                  </a:lnTo>
                  <a:lnTo>
                    <a:pt x="970" y="1892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3474516" y="69897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06" y="4364"/>
                  </a:lnTo>
                  <a:lnTo>
                    <a:pt x="4881" y="52"/>
                  </a:lnTo>
                  <a:close/>
                </a:path>
                <a:path w="5079" h="23495">
                  <a:moveTo>
                    <a:pt x="976" y="18836"/>
                  </a:moveTo>
                  <a:lnTo>
                    <a:pt x="0" y="23156"/>
                  </a:lnTo>
                  <a:lnTo>
                    <a:pt x="976" y="18836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3474586" y="69898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0" y="4389"/>
                  </a:lnTo>
                  <a:lnTo>
                    <a:pt x="4871" y="52"/>
                  </a:lnTo>
                  <a:close/>
                </a:path>
                <a:path w="5079" h="23495">
                  <a:moveTo>
                    <a:pt x="982" y="18757"/>
                  </a:moveTo>
                  <a:lnTo>
                    <a:pt x="0" y="23105"/>
                  </a:lnTo>
                  <a:lnTo>
                    <a:pt x="982" y="1875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3474666" y="69898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1" y="0"/>
                  </a:moveTo>
                  <a:lnTo>
                    <a:pt x="3872" y="4417"/>
                  </a:lnTo>
                  <a:lnTo>
                    <a:pt x="4859" y="52"/>
                  </a:lnTo>
                  <a:close/>
                </a:path>
                <a:path w="5079" h="23495">
                  <a:moveTo>
                    <a:pt x="989" y="18666"/>
                  </a:moveTo>
                  <a:lnTo>
                    <a:pt x="0" y="23046"/>
                  </a:lnTo>
                  <a:lnTo>
                    <a:pt x="989" y="186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3474733" y="698990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1" y="0"/>
                  </a:moveTo>
                  <a:lnTo>
                    <a:pt x="3857" y="4441"/>
                  </a:lnTo>
                  <a:lnTo>
                    <a:pt x="4848" y="52"/>
                  </a:lnTo>
                  <a:close/>
                </a:path>
                <a:path w="5079" h="23495">
                  <a:moveTo>
                    <a:pt x="994" y="18590"/>
                  </a:moveTo>
                  <a:lnTo>
                    <a:pt x="0" y="22997"/>
                  </a:lnTo>
                  <a:lnTo>
                    <a:pt x="994" y="1859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3474813" y="69899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8" y="0"/>
                  </a:moveTo>
                  <a:lnTo>
                    <a:pt x="3839" y="4469"/>
                  </a:lnTo>
                  <a:lnTo>
                    <a:pt x="4836" y="52"/>
                  </a:lnTo>
                  <a:close/>
                </a:path>
                <a:path w="5079" h="23495">
                  <a:moveTo>
                    <a:pt x="1001" y="18500"/>
                  </a:moveTo>
                  <a:lnTo>
                    <a:pt x="0" y="22938"/>
                  </a:lnTo>
                  <a:lnTo>
                    <a:pt x="1001" y="1850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3474893" y="6990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6" y="0"/>
                  </a:moveTo>
                  <a:lnTo>
                    <a:pt x="3821" y="4497"/>
                  </a:lnTo>
                  <a:lnTo>
                    <a:pt x="4824" y="52"/>
                  </a:lnTo>
                  <a:close/>
                </a:path>
                <a:path w="5079" h="23495">
                  <a:moveTo>
                    <a:pt x="1008" y="18410"/>
                  </a:moveTo>
                  <a:lnTo>
                    <a:pt x="0" y="22880"/>
                  </a:lnTo>
                  <a:lnTo>
                    <a:pt x="1008" y="1841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3474960" y="699006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6" y="0"/>
                  </a:moveTo>
                  <a:lnTo>
                    <a:pt x="3806" y="4521"/>
                  </a:lnTo>
                  <a:lnTo>
                    <a:pt x="4814" y="52"/>
                  </a:lnTo>
                  <a:close/>
                </a:path>
                <a:path w="5079" h="22859">
                  <a:moveTo>
                    <a:pt x="1013" y="18334"/>
                  </a:moveTo>
                  <a:lnTo>
                    <a:pt x="0" y="22831"/>
                  </a:lnTo>
                  <a:lnTo>
                    <a:pt x="1013" y="1833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3475040" y="69901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4" y="0"/>
                  </a:moveTo>
                  <a:lnTo>
                    <a:pt x="3788" y="4549"/>
                  </a:lnTo>
                  <a:lnTo>
                    <a:pt x="4802" y="52"/>
                  </a:lnTo>
                  <a:close/>
                </a:path>
                <a:path w="5079" h="22859">
                  <a:moveTo>
                    <a:pt x="1030" y="18196"/>
                  </a:moveTo>
                  <a:lnTo>
                    <a:pt x="0" y="22772"/>
                  </a:lnTo>
                  <a:lnTo>
                    <a:pt x="1030" y="18196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3475110" y="69901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3" y="0"/>
                  </a:moveTo>
                  <a:lnTo>
                    <a:pt x="3772" y="4574"/>
                  </a:lnTo>
                  <a:lnTo>
                    <a:pt x="4791" y="52"/>
                  </a:lnTo>
                  <a:close/>
                </a:path>
                <a:path w="5079" h="22859">
                  <a:moveTo>
                    <a:pt x="1044" y="18074"/>
                  </a:moveTo>
                  <a:lnTo>
                    <a:pt x="0" y="22721"/>
                  </a:lnTo>
                  <a:lnTo>
                    <a:pt x="1044" y="180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3475190" y="69902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754" y="4602"/>
                  </a:lnTo>
                  <a:lnTo>
                    <a:pt x="4779" y="52"/>
                  </a:lnTo>
                  <a:close/>
                </a:path>
                <a:path w="5079" h="22859">
                  <a:moveTo>
                    <a:pt x="1061" y="17934"/>
                  </a:moveTo>
                  <a:lnTo>
                    <a:pt x="0" y="22662"/>
                  </a:lnTo>
                  <a:lnTo>
                    <a:pt x="1061" y="1793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3475257" y="69902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1" y="0"/>
                  </a:moveTo>
                  <a:lnTo>
                    <a:pt x="3739" y="4626"/>
                  </a:lnTo>
                  <a:lnTo>
                    <a:pt x="4769" y="52"/>
                  </a:lnTo>
                  <a:close/>
                </a:path>
                <a:path w="5079" h="22859">
                  <a:moveTo>
                    <a:pt x="1076" y="17817"/>
                  </a:moveTo>
                  <a:lnTo>
                    <a:pt x="0" y="22613"/>
                  </a:lnTo>
                  <a:lnTo>
                    <a:pt x="1076" y="178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3475337" y="69903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721" y="4654"/>
                  </a:lnTo>
                  <a:lnTo>
                    <a:pt x="4757" y="52"/>
                  </a:lnTo>
                  <a:close/>
                </a:path>
                <a:path w="5079" h="22859">
                  <a:moveTo>
                    <a:pt x="1092" y="17678"/>
                  </a:moveTo>
                  <a:lnTo>
                    <a:pt x="0" y="22555"/>
                  </a:lnTo>
                  <a:lnTo>
                    <a:pt x="1092" y="176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3475404" y="69903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706" y="4677"/>
                  </a:lnTo>
                  <a:lnTo>
                    <a:pt x="4746" y="52"/>
                  </a:lnTo>
                  <a:close/>
                </a:path>
                <a:path w="5079" h="22859">
                  <a:moveTo>
                    <a:pt x="1107" y="17560"/>
                  </a:moveTo>
                  <a:lnTo>
                    <a:pt x="0" y="22506"/>
                  </a:lnTo>
                  <a:lnTo>
                    <a:pt x="1107" y="175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3475484" y="69904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6" y="0"/>
                  </a:moveTo>
                  <a:lnTo>
                    <a:pt x="3688" y="4706"/>
                  </a:lnTo>
                  <a:lnTo>
                    <a:pt x="4734" y="52"/>
                  </a:lnTo>
                  <a:close/>
                </a:path>
                <a:path w="5079" h="22859">
                  <a:moveTo>
                    <a:pt x="1123" y="17420"/>
                  </a:moveTo>
                  <a:lnTo>
                    <a:pt x="0" y="22447"/>
                  </a:lnTo>
                  <a:lnTo>
                    <a:pt x="1123" y="17420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3475567" y="699046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4" y="0"/>
                  </a:moveTo>
                  <a:lnTo>
                    <a:pt x="3669" y="4735"/>
                  </a:lnTo>
                  <a:lnTo>
                    <a:pt x="4722" y="52"/>
                  </a:lnTo>
                  <a:close/>
                </a:path>
                <a:path w="5079" h="22859">
                  <a:moveTo>
                    <a:pt x="1141" y="17276"/>
                  </a:moveTo>
                  <a:lnTo>
                    <a:pt x="0" y="22387"/>
                  </a:lnTo>
                  <a:lnTo>
                    <a:pt x="1141" y="1727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3475634" y="699050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4" y="0"/>
                  </a:moveTo>
                  <a:lnTo>
                    <a:pt x="3654" y="4758"/>
                  </a:lnTo>
                  <a:lnTo>
                    <a:pt x="4711" y="52"/>
                  </a:lnTo>
                  <a:close/>
                </a:path>
                <a:path w="5079" h="22859">
                  <a:moveTo>
                    <a:pt x="1155" y="17159"/>
                  </a:moveTo>
                  <a:lnTo>
                    <a:pt x="0" y="22338"/>
                  </a:lnTo>
                  <a:lnTo>
                    <a:pt x="1155" y="1715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3475714" y="699055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1" y="0"/>
                  </a:moveTo>
                  <a:lnTo>
                    <a:pt x="3636" y="4787"/>
                  </a:lnTo>
                  <a:lnTo>
                    <a:pt x="4699" y="52"/>
                  </a:lnTo>
                  <a:close/>
                </a:path>
                <a:path w="5079" h="22859">
                  <a:moveTo>
                    <a:pt x="1172" y="17019"/>
                  </a:moveTo>
                  <a:lnTo>
                    <a:pt x="0" y="22279"/>
                  </a:lnTo>
                  <a:lnTo>
                    <a:pt x="1172" y="1701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3475781" y="699060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1" y="0"/>
                  </a:moveTo>
                  <a:lnTo>
                    <a:pt x="3621" y="4810"/>
                  </a:lnTo>
                  <a:lnTo>
                    <a:pt x="4689" y="52"/>
                  </a:lnTo>
                  <a:close/>
                </a:path>
                <a:path w="5079" h="22225">
                  <a:moveTo>
                    <a:pt x="1186" y="16902"/>
                  </a:moveTo>
                  <a:lnTo>
                    <a:pt x="0" y="22230"/>
                  </a:lnTo>
                  <a:lnTo>
                    <a:pt x="1186" y="1690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3475861" y="699065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603" y="4838"/>
                  </a:lnTo>
                  <a:lnTo>
                    <a:pt x="4677" y="52"/>
                  </a:lnTo>
                  <a:close/>
                </a:path>
                <a:path w="5079" h="22225">
                  <a:moveTo>
                    <a:pt x="1203" y="16763"/>
                  </a:moveTo>
                  <a:lnTo>
                    <a:pt x="0" y="22172"/>
                  </a:lnTo>
                  <a:lnTo>
                    <a:pt x="1203" y="1676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3475928" y="699070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588" y="4862"/>
                  </a:lnTo>
                  <a:lnTo>
                    <a:pt x="4667" y="52"/>
                  </a:lnTo>
                  <a:close/>
                </a:path>
                <a:path w="5079" h="22225">
                  <a:moveTo>
                    <a:pt x="1217" y="16646"/>
                  </a:moveTo>
                  <a:lnTo>
                    <a:pt x="0" y="22122"/>
                  </a:lnTo>
                  <a:lnTo>
                    <a:pt x="1217" y="16646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3476008" y="69907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570" y="4890"/>
                  </a:lnTo>
                  <a:lnTo>
                    <a:pt x="3622" y="5018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506"/>
                  </a:moveTo>
                  <a:lnTo>
                    <a:pt x="0" y="22064"/>
                  </a:lnTo>
                  <a:lnTo>
                    <a:pt x="1234" y="16506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3476078" y="69908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6" y="0"/>
                  </a:moveTo>
                  <a:lnTo>
                    <a:pt x="3546" y="4953"/>
                  </a:lnTo>
                  <a:lnTo>
                    <a:pt x="3595" y="5098"/>
                  </a:lnTo>
                  <a:lnTo>
                    <a:pt x="4644" y="52"/>
                  </a:lnTo>
                  <a:close/>
                </a:path>
                <a:path w="5079" h="22225">
                  <a:moveTo>
                    <a:pt x="1249" y="16384"/>
                  </a:moveTo>
                  <a:lnTo>
                    <a:pt x="0" y="22013"/>
                  </a:lnTo>
                  <a:lnTo>
                    <a:pt x="1249" y="1638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3476168" y="69908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4" y="0"/>
                  </a:moveTo>
                  <a:lnTo>
                    <a:pt x="3505" y="5045"/>
                  </a:lnTo>
                  <a:lnTo>
                    <a:pt x="3554" y="5191"/>
                  </a:lnTo>
                  <a:lnTo>
                    <a:pt x="4622" y="52"/>
                  </a:lnTo>
                  <a:close/>
                </a:path>
                <a:path w="5079" h="22225">
                  <a:moveTo>
                    <a:pt x="1256" y="16244"/>
                  </a:moveTo>
                  <a:lnTo>
                    <a:pt x="0" y="21908"/>
                  </a:lnTo>
                  <a:lnTo>
                    <a:pt x="1256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3476259" y="699090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0" y="0"/>
                  </a:moveTo>
                  <a:lnTo>
                    <a:pt x="3462" y="5138"/>
                  </a:lnTo>
                  <a:lnTo>
                    <a:pt x="3511" y="5284"/>
                  </a:lnTo>
                  <a:lnTo>
                    <a:pt x="4598" y="52"/>
                  </a:lnTo>
                  <a:close/>
                </a:path>
                <a:path w="5079" h="22225">
                  <a:moveTo>
                    <a:pt x="1261" y="16105"/>
                  </a:moveTo>
                  <a:lnTo>
                    <a:pt x="0" y="21794"/>
                  </a:lnTo>
                  <a:lnTo>
                    <a:pt x="1261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3476336" y="69909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1" y="0"/>
                  </a:moveTo>
                  <a:lnTo>
                    <a:pt x="3426" y="5216"/>
                  </a:lnTo>
                  <a:lnTo>
                    <a:pt x="3475" y="5362"/>
                  </a:lnTo>
                  <a:lnTo>
                    <a:pt x="4578" y="52"/>
                  </a:lnTo>
                  <a:close/>
                </a:path>
                <a:path w="5079" h="22225">
                  <a:moveTo>
                    <a:pt x="1266" y="15987"/>
                  </a:moveTo>
                  <a:lnTo>
                    <a:pt x="0" y="21698"/>
                  </a:lnTo>
                  <a:lnTo>
                    <a:pt x="1266" y="1598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3476428" y="699100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7" y="0"/>
                  </a:moveTo>
                  <a:lnTo>
                    <a:pt x="3383" y="5308"/>
                  </a:lnTo>
                  <a:lnTo>
                    <a:pt x="3432" y="5454"/>
                  </a:lnTo>
                  <a:lnTo>
                    <a:pt x="4555" y="52"/>
                  </a:lnTo>
                  <a:close/>
                </a:path>
                <a:path w="5079" h="21590">
                  <a:moveTo>
                    <a:pt x="1271" y="15848"/>
                  </a:moveTo>
                  <a:lnTo>
                    <a:pt x="0" y="21584"/>
                  </a:lnTo>
                  <a:lnTo>
                    <a:pt x="1271" y="1584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3476505" y="69910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7" y="0"/>
                  </a:moveTo>
                  <a:lnTo>
                    <a:pt x="3347" y="5386"/>
                  </a:lnTo>
                  <a:lnTo>
                    <a:pt x="3396" y="5532"/>
                  </a:lnTo>
                  <a:lnTo>
                    <a:pt x="4535" y="52"/>
                  </a:lnTo>
                  <a:close/>
                </a:path>
                <a:path w="5079" h="21590">
                  <a:moveTo>
                    <a:pt x="1275" y="15731"/>
                  </a:moveTo>
                  <a:lnTo>
                    <a:pt x="0" y="21489"/>
                  </a:lnTo>
                  <a:lnTo>
                    <a:pt x="1275" y="1573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3476599" y="699110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2" y="0"/>
                  </a:moveTo>
                  <a:lnTo>
                    <a:pt x="3303" y="5482"/>
                  </a:lnTo>
                  <a:lnTo>
                    <a:pt x="3351" y="5628"/>
                  </a:lnTo>
                  <a:lnTo>
                    <a:pt x="4510" y="52"/>
                  </a:lnTo>
                  <a:close/>
                </a:path>
                <a:path w="5079" h="21590">
                  <a:moveTo>
                    <a:pt x="1281" y="15586"/>
                  </a:moveTo>
                  <a:lnTo>
                    <a:pt x="0" y="21370"/>
                  </a:lnTo>
                  <a:lnTo>
                    <a:pt x="1281" y="15586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3476676" y="699114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23" y="0"/>
                  </a:moveTo>
                  <a:lnTo>
                    <a:pt x="3267" y="5560"/>
                  </a:lnTo>
                  <a:lnTo>
                    <a:pt x="3315" y="5705"/>
                  </a:lnTo>
                  <a:lnTo>
                    <a:pt x="4491" y="52"/>
                  </a:lnTo>
                  <a:close/>
                </a:path>
                <a:path w="5079" h="21590">
                  <a:moveTo>
                    <a:pt x="1285" y="15470"/>
                  </a:moveTo>
                  <a:lnTo>
                    <a:pt x="0" y="21275"/>
                  </a:lnTo>
                  <a:lnTo>
                    <a:pt x="1285" y="1547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3476767" y="69912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9" y="0"/>
                  </a:moveTo>
                  <a:lnTo>
                    <a:pt x="3224" y="5653"/>
                  </a:lnTo>
                  <a:lnTo>
                    <a:pt x="3272" y="5798"/>
                  </a:lnTo>
                  <a:lnTo>
                    <a:pt x="4467" y="52"/>
                  </a:lnTo>
                  <a:close/>
                </a:path>
                <a:path w="5079" h="21590">
                  <a:moveTo>
                    <a:pt x="1291" y="15330"/>
                  </a:moveTo>
                  <a:lnTo>
                    <a:pt x="0" y="21161"/>
                  </a:lnTo>
                  <a:lnTo>
                    <a:pt x="1291" y="1533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3476844" y="699124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9" y="0"/>
                  </a:moveTo>
                  <a:lnTo>
                    <a:pt x="3188" y="5730"/>
                  </a:lnTo>
                  <a:lnTo>
                    <a:pt x="3236" y="5876"/>
                  </a:lnTo>
                  <a:lnTo>
                    <a:pt x="4447" y="52"/>
                  </a:lnTo>
                  <a:close/>
                </a:path>
                <a:path w="4445" h="21590">
                  <a:moveTo>
                    <a:pt x="1295" y="15212"/>
                  </a:moveTo>
                  <a:lnTo>
                    <a:pt x="0" y="21065"/>
                  </a:lnTo>
                  <a:lnTo>
                    <a:pt x="1295" y="1521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3476936" y="69912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5" y="5823"/>
                  </a:lnTo>
                  <a:lnTo>
                    <a:pt x="3175" y="6058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300" y="15073"/>
                  </a:moveTo>
                  <a:lnTo>
                    <a:pt x="0" y="20952"/>
                  </a:lnTo>
                  <a:lnTo>
                    <a:pt x="1300" y="150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3477027" y="699135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2" y="0"/>
                  </a:moveTo>
                  <a:lnTo>
                    <a:pt x="3083" y="6005"/>
                  </a:lnTo>
                  <a:lnTo>
                    <a:pt x="3108" y="6267"/>
                  </a:lnTo>
                  <a:lnTo>
                    <a:pt x="4390" y="100"/>
                  </a:lnTo>
                  <a:close/>
                </a:path>
                <a:path w="4445" h="20954">
                  <a:moveTo>
                    <a:pt x="1306" y="14933"/>
                  </a:moveTo>
                  <a:lnTo>
                    <a:pt x="0" y="20837"/>
                  </a:lnTo>
                  <a:lnTo>
                    <a:pt x="1306" y="1493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3477104" y="69914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4" y="0"/>
                  </a:moveTo>
                  <a:lnTo>
                    <a:pt x="3027" y="6143"/>
                  </a:lnTo>
                  <a:lnTo>
                    <a:pt x="3072" y="6623"/>
                  </a:lnTo>
                  <a:lnTo>
                    <a:pt x="4406" y="208"/>
                  </a:lnTo>
                  <a:lnTo>
                    <a:pt x="4304" y="0"/>
                  </a:lnTo>
                  <a:close/>
                </a:path>
                <a:path w="4445" h="20954">
                  <a:moveTo>
                    <a:pt x="1419" y="14572"/>
                  </a:moveTo>
                  <a:lnTo>
                    <a:pt x="1285" y="14801"/>
                  </a:lnTo>
                  <a:lnTo>
                    <a:pt x="0" y="20704"/>
                  </a:lnTo>
                  <a:lnTo>
                    <a:pt x="168" y="20592"/>
                  </a:lnTo>
                  <a:lnTo>
                    <a:pt x="1419" y="14572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3477275" y="699164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6" y="0"/>
                  </a:moveTo>
                  <a:lnTo>
                    <a:pt x="2902" y="6419"/>
                  </a:lnTo>
                  <a:lnTo>
                    <a:pt x="2925" y="6684"/>
                  </a:lnTo>
                  <a:lnTo>
                    <a:pt x="4176" y="670"/>
                  </a:lnTo>
                  <a:lnTo>
                    <a:pt x="4236" y="0"/>
                  </a:lnTo>
                  <a:close/>
                </a:path>
                <a:path w="4445" h="20954">
                  <a:moveTo>
                    <a:pt x="1374" y="14145"/>
                  </a:moveTo>
                  <a:lnTo>
                    <a:pt x="1252" y="14353"/>
                  </a:lnTo>
                  <a:lnTo>
                    <a:pt x="0" y="20378"/>
                  </a:lnTo>
                  <a:lnTo>
                    <a:pt x="1374" y="1414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3477367" y="699175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0" y="0"/>
                  </a:moveTo>
                  <a:lnTo>
                    <a:pt x="2834" y="6571"/>
                  </a:lnTo>
                  <a:lnTo>
                    <a:pt x="2856" y="7161"/>
                  </a:lnTo>
                  <a:lnTo>
                    <a:pt x="4229" y="556"/>
                  </a:lnTo>
                  <a:lnTo>
                    <a:pt x="4200" y="0"/>
                  </a:lnTo>
                  <a:close/>
                </a:path>
                <a:path w="4445" h="20320">
                  <a:moveTo>
                    <a:pt x="1508" y="13647"/>
                  </a:moveTo>
                  <a:lnTo>
                    <a:pt x="1283" y="14031"/>
                  </a:lnTo>
                  <a:lnTo>
                    <a:pt x="0" y="20203"/>
                  </a:lnTo>
                  <a:lnTo>
                    <a:pt x="168" y="20091"/>
                  </a:lnTo>
                  <a:lnTo>
                    <a:pt x="1508" y="1364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3477535" y="699196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3" y="0"/>
                  </a:moveTo>
                  <a:lnTo>
                    <a:pt x="2688" y="6952"/>
                  </a:lnTo>
                  <a:lnTo>
                    <a:pt x="2710" y="7542"/>
                  </a:lnTo>
                  <a:lnTo>
                    <a:pt x="4206" y="348"/>
                  </a:lnTo>
                  <a:lnTo>
                    <a:pt x="4133" y="0"/>
                  </a:lnTo>
                  <a:close/>
                </a:path>
                <a:path w="4445" h="20320">
                  <a:moveTo>
                    <a:pt x="1564" y="13055"/>
                  </a:moveTo>
                  <a:lnTo>
                    <a:pt x="1339" y="13439"/>
                  </a:lnTo>
                  <a:lnTo>
                    <a:pt x="0" y="19883"/>
                  </a:lnTo>
                  <a:lnTo>
                    <a:pt x="168" y="19771"/>
                  </a:lnTo>
                  <a:lnTo>
                    <a:pt x="1564" y="13055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3477707" y="699217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5" y="0"/>
                  </a:moveTo>
                  <a:lnTo>
                    <a:pt x="2539" y="7341"/>
                  </a:lnTo>
                  <a:lnTo>
                    <a:pt x="2551" y="7662"/>
                  </a:lnTo>
                  <a:lnTo>
                    <a:pt x="4116" y="135"/>
                  </a:lnTo>
                  <a:lnTo>
                    <a:pt x="4065" y="0"/>
                  </a:lnTo>
                  <a:close/>
                </a:path>
                <a:path w="4445" h="19684">
                  <a:moveTo>
                    <a:pt x="1528" y="12584"/>
                  </a:moveTo>
                  <a:lnTo>
                    <a:pt x="1397" y="12835"/>
                  </a:lnTo>
                  <a:lnTo>
                    <a:pt x="0" y="19556"/>
                  </a:lnTo>
                  <a:lnTo>
                    <a:pt x="1528" y="1258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3477798" y="699229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9" y="0"/>
                  </a:moveTo>
                  <a:lnTo>
                    <a:pt x="2460" y="7548"/>
                  </a:lnTo>
                  <a:lnTo>
                    <a:pt x="2472" y="7868"/>
                  </a:lnTo>
                  <a:lnTo>
                    <a:pt x="4084" y="113"/>
                  </a:lnTo>
                  <a:close/>
                </a:path>
                <a:path w="4445" h="19684">
                  <a:moveTo>
                    <a:pt x="1658" y="11782"/>
                  </a:moveTo>
                  <a:lnTo>
                    <a:pt x="1436" y="12472"/>
                  </a:lnTo>
                  <a:lnTo>
                    <a:pt x="0" y="19382"/>
                  </a:lnTo>
                  <a:lnTo>
                    <a:pt x="1658" y="1178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3477875" y="699238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54" y="10529"/>
                  </a:moveTo>
                  <a:lnTo>
                    <a:pt x="1546" y="11798"/>
                  </a:lnTo>
                  <a:lnTo>
                    <a:pt x="0" y="19235"/>
                  </a:lnTo>
                  <a:lnTo>
                    <a:pt x="168" y="19123"/>
                  </a:lnTo>
                  <a:lnTo>
                    <a:pt x="1954" y="10529"/>
                  </a:lnTo>
                  <a:close/>
                </a:path>
                <a:path w="4445" h="19684">
                  <a:moveTo>
                    <a:pt x="3999" y="0"/>
                  </a:moveTo>
                  <a:lnTo>
                    <a:pt x="2393" y="7722"/>
                  </a:lnTo>
                  <a:lnTo>
                    <a:pt x="2416" y="8312"/>
                  </a:lnTo>
                  <a:lnTo>
                    <a:pt x="4100" y="208"/>
                  </a:lnTo>
                  <a:lnTo>
                    <a:pt x="399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3478043" y="699259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09" y="9629"/>
                  </a:moveTo>
                  <a:lnTo>
                    <a:pt x="1787" y="10319"/>
                  </a:lnTo>
                  <a:lnTo>
                    <a:pt x="0" y="18914"/>
                  </a:lnTo>
                  <a:lnTo>
                    <a:pt x="2009" y="9629"/>
                  </a:lnTo>
                  <a:close/>
                </a:path>
                <a:path w="4445" h="19050">
                  <a:moveTo>
                    <a:pt x="3932" y="0"/>
                  </a:moveTo>
                  <a:lnTo>
                    <a:pt x="2247" y="8104"/>
                  </a:lnTo>
                  <a:lnTo>
                    <a:pt x="2238" y="8527"/>
                  </a:lnTo>
                  <a:lnTo>
                    <a:pt x="3987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3478135" y="69927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6" y="0"/>
                  </a:moveTo>
                  <a:lnTo>
                    <a:pt x="2147" y="8411"/>
                  </a:lnTo>
                  <a:lnTo>
                    <a:pt x="2058" y="9079"/>
                  </a:lnTo>
                  <a:lnTo>
                    <a:pt x="1917" y="9517"/>
                  </a:lnTo>
                  <a:lnTo>
                    <a:pt x="0" y="18740"/>
                  </a:lnTo>
                  <a:lnTo>
                    <a:pt x="282" y="18460"/>
                  </a:lnTo>
                  <a:lnTo>
                    <a:pt x="4053" y="322"/>
                  </a:lnTo>
                  <a:lnTo>
                    <a:pt x="389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3478420" y="69930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69" y="0"/>
                  </a:moveTo>
                  <a:lnTo>
                    <a:pt x="0" y="18130"/>
                  </a:lnTo>
                  <a:lnTo>
                    <a:pt x="3824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3478507" y="6993131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28" y="0"/>
                  </a:moveTo>
                  <a:lnTo>
                    <a:pt x="0" y="17935"/>
                  </a:lnTo>
                  <a:lnTo>
                    <a:pt x="3784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3478611" y="6993244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0" y="0"/>
                  </a:moveTo>
                  <a:lnTo>
                    <a:pt x="0" y="17703"/>
                  </a:lnTo>
                  <a:lnTo>
                    <a:pt x="487" y="17143"/>
                  </a:lnTo>
                  <a:lnTo>
                    <a:pt x="3937" y="551"/>
                  </a:lnTo>
                  <a:lnTo>
                    <a:pt x="368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3479076" y="6993775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445" y="4546"/>
                  </a:moveTo>
                  <a:lnTo>
                    <a:pt x="3556" y="317"/>
                  </a:lnTo>
                  <a:lnTo>
                    <a:pt x="3505" y="152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203" y="16395"/>
                  </a:lnTo>
                  <a:lnTo>
                    <a:pt x="2247" y="14058"/>
                  </a:lnTo>
                  <a:lnTo>
                    <a:pt x="3314" y="11849"/>
                  </a:lnTo>
                  <a:lnTo>
                    <a:pt x="4343" y="7467"/>
                  </a:lnTo>
                  <a:lnTo>
                    <a:pt x="4445" y="454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3464229" y="698757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801" y="215"/>
                  </a:moveTo>
                  <a:lnTo>
                    <a:pt x="0" y="16408"/>
                  </a:lnTo>
                  <a:lnTo>
                    <a:pt x="813" y="20116"/>
                  </a:lnTo>
                  <a:lnTo>
                    <a:pt x="1931" y="22352"/>
                  </a:lnTo>
                  <a:lnTo>
                    <a:pt x="5169" y="25260"/>
                  </a:lnTo>
                  <a:lnTo>
                    <a:pt x="7011" y="26035"/>
                  </a:lnTo>
                  <a:lnTo>
                    <a:pt x="8954" y="26047"/>
                  </a:lnTo>
                  <a:lnTo>
                    <a:pt x="12129" y="25831"/>
                  </a:lnTo>
                  <a:lnTo>
                    <a:pt x="13663" y="24803"/>
                  </a:lnTo>
                  <a:lnTo>
                    <a:pt x="7324" y="24790"/>
                  </a:lnTo>
                  <a:lnTo>
                    <a:pt x="5792" y="24142"/>
                  </a:lnTo>
                  <a:lnTo>
                    <a:pt x="3026" y="21666"/>
                  </a:lnTo>
                  <a:lnTo>
                    <a:pt x="2007" y="19646"/>
                  </a:lnTo>
                  <a:lnTo>
                    <a:pt x="1258" y="16408"/>
                  </a:lnTo>
                  <a:lnTo>
                    <a:pt x="1133" y="15430"/>
                  </a:lnTo>
                  <a:lnTo>
                    <a:pt x="1171" y="12700"/>
                  </a:lnTo>
                  <a:lnTo>
                    <a:pt x="10110" y="1244"/>
                  </a:lnTo>
                  <a:lnTo>
                    <a:pt x="14901" y="1244"/>
                  </a:lnTo>
                  <a:lnTo>
                    <a:pt x="14362" y="825"/>
                  </a:lnTo>
                  <a:lnTo>
                    <a:pt x="8941" y="825"/>
                  </a:lnTo>
                  <a:lnTo>
                    <a:pt x="8801" y="215"/>
                  </a:lnTo>
                  <a:close/>
                </a:path>
                <a:path w="20320" h="26670">
                  <a:moveTo>
                    <a:pt x="15456" y="1676"/>
                  </a:moveTo>
                  <a:lnTo>
                    <a:pt x="14682" y="2654"/>
                  </a:lnTo>
                  <a:lnTo>
                    <a:pt x="16637" y="4152"/>
                  </a:lnTo>
                  <a:lnTo>
                    <a:pt x="17793" y="6489"/>
                  </a:lnTo>
                  <a:lnTo>
                    <a:pt x="18396" y="9423"/>
                  </a:lnTo>
                  <a:lnTo>
                    <a:pt x="18510" y="13385"/>
                  </a:lnTo>
                  <a:lnTo>
                    <a:pt x="18384" y="14376"/>
                  </a:lnTo>
                  <a:lnTo>
                    <a:pt x="8954" y="24803"/>
                  </a:lnTo>
                  <a:lnTo>
                    <a:pt x="13682" y="24790"/>
                  </a:lnTo>
                  <a:lnTo>
                    <a:pt x="19237" y="15849"/>
                  </a:lnTo>
                  <a:lnTo>
                    <a:pt x="18695" y="15722"/>
                  </a:lnTo>
                  <a:lnTo>
                    <a:pt x="19327" y="15722"/>
                  </a:lnTo>
                  <a:lnTo>
                    <a:pt x="19551" y="14833"/>
                  </a:lnTo>
                  <a:lnTo>
                    <a:pt x="19660" y="14300"/>
                  </a:lnTo>
                  <a:lnTo>
                    <a:pt x="19777" y="13385"/>
                  </a:lnTo>
                  <a:lnTo>
                    <a:pt x="19673" y="9423"/>
                  </a:lnTo>
                  <a:lnTo>
                    <a:pt x="18961" y="6032"/>
                  </a:lnTo>
                  <a:lnTo>
                    <a:pt x="17691" y="3416"/>
                  </a:lnTo>
                  <a:lnTo>
                    <a:pt x="15456" y="1676"/>
                  </a:lnTo>
                  <a:close/>
                </a:path>
                <a:path w="20320" h="26670">
                  <a:moveTo>
                    <a:pt x="8674" y="4406"/>
                  </a:moveTo>
                  <a:lnTo>
                    <a:pt x="2989" y="14681"/>
                  </a:lnTo>
                  <a:lnTo>
                    <a:pt x="3325" y="16967"/>
                  </a:lnTo>
                  <a:lnTo>
                    <a:pt x="8916" y="21907"/>
                  </a:lnTo>
                  <a:lnTo>
                    <a:pt x="10833" y="21894"/>
                  </a:lnTo>
                  <a:lnTo>
                    <a:pt x="12307" y="21158"/>
                  </a:lnTo>
                  <a:lnTo>
                    <a:pt x="12861" y="20662"/>
                  </a:lnTo>
                  <a:lnTo>
                    <a:pt x="8992" y="20662"/>
                  </a:lnTo>
                  <a:lnTo>
                    <a:pt x="8738" y="20637"/>
                  </a:lnTo>
                  <a:lnTo>
                    <a:pt x="4253" y="12700"/>
                  </a:lnTo>
                  <a:lnTo>
                    <a:pt x="4384" y="11912"/>
                  </a:lnTo>
                  <a:lnTo>
                    <a:pt x="9081" y="5575"/>
                  </a:lnTo>
                  <a:lnTo>
                    <a:pt x="8674" y="4406"/>
                  </a:lnTo>
                  <a:close/>
                </a:path>
                <a:path w="20320" h="26670">
                  <a:moveTo>
                    <a:pt x="13166" y="4775"/>
                  </a:moveTo>
                  <a:lnTo>
                    <a:pt x="11037" y="4775"/>
                  </a:lnTo>
                  <a:lnTo>
                    <a:pt x="10999" y="5397"/>
                  </a:lnTo>
                  <a:lnTo>
                    <a:pt x="15427" y="13385"/>
                  </a:lnTo>
                  <a:lnTo>
                    <a:pt x="15250" y="14300"/>
                  </a:lnTo>
                  <a:lnTo>
                    <a:pt x="14440" y="16967"/>
                  </a:lnTo>
                  <a:lnTo>
                    <a:pt x="13653" y="18275"/>
                  </a:lnTo>
                  <a:lnTo>
                    <a:pt x="11646" y="20078"/>
                  </a:lnTo>
                  <a:lnTo>
                    <a:pt x="10440" y="20662"/>
                  </a:lnTo>
                  <a:lnTo>
                    <a:pt x="12861" y="20662"/>
                  </a:lnTo>
                  <a:lnTo>
                    <a:pt x="14682" y="19037"/>
                  </a:lnTo>
                  <a:lnTo>
                    <a:pt x="15571" y="17526"/>
                  </a:lnTo>
                  <a:lnTo>
                    <a:pt x="16448" y="14719"/>
                  </a:lnTo>
                  <a:lnTo>
                    <a:pt x="16555" y="14109"/>
                  </a:lnTo>
                  <a:lnTo>
                    <a:pt x="16460" y="9423"/>
                  </a:lnTo>
                  <a:lnTo>
                    <a:pt x="15952" y="7823"/>
                  </a:lnTo>
                  <a:lnTo>
                    <a:pt x="13970" y="5232"/>
                  </a:lnTo>
                  <a:lnTo>
                    <a:pt x="13166" y="4775"/>
                  </a:lnTo>
                  <a:close/>
                </a:path>
                <a:path w="20320" h="26670">
                  <a:moveTo>
                    <a:pt x="19327" y="15722"/>
                  </a:moveTo>
                  <a:lnTo>
                    <a:pt x="18695" y="15722"/>
                  </a:lnTo>
                  <a:lnTo>
                    <a:pt x="19292" y="15849"/>
                  </a:lnTo>
                  <a:lnTo>
                    <a:pt x="19327" y="15722"/>
                  </a:lnTo>
                  <a:close/>
                </a:path>
                <a:path w="20320" h="26670">
                  <a:moveTo>
                    <a:pt x="10656" y="4140"/>
                  </a:moveTo>
                  <a:lnTo>
                    <a:pt x="9881" y="4140"/>
                  </a:lnTo>
                  <a:lnTo>
                    <a:pt x="9297" y="4191"/>
                  </a:lnTo>
                  <a:lnTo>
                    <a:pt x="8674" y="4406"/>
                  </a:lnTo>
                  <a:lnTo>
                    <a:pt x="9081" y="5575"/>
                  </a:lnTo>
                  <a:lnTo>
                    <a:pt x="9513" y="5435"/>
                  </a:lnTo>
                  <a:lnTo>
                    <a:pt x="9970" y="5384"/>
                  </a:lnTo>
                  <a:lnTo>
                    <a:pt x="10897" y="5384"/>
                  </a:lnTo>
                  <a:lnTo>
                    <a:pt x="11037" y="4775"/>
                  </a:lnTo>
                  <a:lnTo>
                    <a:pt x="13166" y="4775"/>
                  </a:lnTo>
                  <a:lnTo>
                    <a:pt x="12675" y="4495"/>
                  </a:lnTo>
                  <a:lnTo>
                    <a:pt x="11049" y="4152"/>
                  </a:lnTo>
                  <a:lnTo>
                    <a:pt x="10656" y="4140"/>
                  </a:lnTo>
                  <a:close/>
                </a:path>
                <a:path w="20320" h="26670">
                  <a:moveTo>
                    <a:pt x="10953" y="5396"/>
                  </a:moveTo>
                  <a:close/>
                </a:path>
                <a:path w="20320" h="26670">
                  <a:moveTo>
                    <a:pt x="10897" y="5384"/>
                  </a:moveTo>
                  <a:lnTo>
                    <a:pt x="9970" y="5384"/>
                  </a:lnTo>
                  <a:lnTo>
                    <a:pt x="10953" y="5396"/>
                  </a:lnTo>
                  <a:close/>
                </a:path>
                <a:path w="20320" h="26670">
                  <a:moveTo>
                    <a:pt x="14901" y="1244"/>
                  </a:moveTo>
                  <a:lnTo>
                    <a:pt x="12091" y="1244"/>
                  </a:lnTo>
                  <a:lnTo>
                    <a:pt x="13526" y="1752"/>
                  </a:lnTo>
                  <a:lnTo>
                    <a:pt x="14682" y="2654"/>
                  </a:lnTo>
                  <a:lnTo>
                    <a:pt x="15456" y="1676"/>
                  </a:lnTo>
                  <a:lnTo>
                    <a:pt x="14901" y="1244"/>
                  </a:lnTo>
                  <a:close/>
                </a:path>
                <a:path w="20320" h="26670">
                  <a:moveTo>
                    <a:pt x="12383" y="0"/>
                  </a:moveTo>
                  <a:lnTo>
                    <a:pt x="10008" y="0"/>
                  </a:lnTo>
                  <a:lnTo>
                    <a:pt x="9398" y="76"/>
                  </a:lnTo>
                  <a:lnTo>
                    <a:pt x="8828" y="215"/>
                  </a:lnTo>
                  <a:lnTo>
                    <a:pt x="8941" y="825"/>
                  </a:lnTo>
                  <a:lnTo>
                    <a:pt x="14362" y="825"/>
                  </a:lnTo>
                  <a:lnTo>
                    <a:pt x="14085" y="609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3464032" y="7017880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62" y="0"/>
                  </a:moveTo>
                  <a:lnTo>
                    <a:pt x="1366" y="304"/>
                  </a:lnTo>
                  <a:lnTo>
                    <a:pt x="45" y="5016"/>
                  </a:lnTo>
                  <a:lnTo>
                    <a:pt x="0" y="9427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3464031" y="701775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07" y="0"/>
                  </a:moveTo>
                  <a:lnTo>
                    <a:pt x="1953" y="129"/>
                  </a:lnTo>
                  <a:lnTo>
                    <a:pt x="0" y="9533"/>
                  </a:lnTo>
                  <a:lnTo>
                    <a:pt x="35" y="10454"/>
                  </a:lnTo>
                  <a:lnTo>
                    <a:pt x="2207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3464065" y="7017711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58" y="0"/>
                  </a:moveTo>
                  <a:lnTo>
                    <a:pt x="0" y="10489"/>
                  </a:lnTo>
                  <a:lnTo>
                    <a:pt x="12" y="10816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3464078" y="701762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19" y="0"/>
                  </a:moveTo>
                  <a:lnTo>
                    <a:pt x="2245" y="88"/>
                  </a:lnTo>
                  <a:lnTo>
                    <a:pt x="0" y="10897"/>
                  </a:lnTo>
                  <a:lnTo>
                    <a:pt x="28" y="1149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3464108" y="7017575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3" y="0"/>
                  </a:moveTo>
                  <a:lnTo>
                    <a:pt x="0" y="11572"/>
                  </a:lnTo>
                  <a:lnTo>
                    <a:pt x="16" y="11882"/>
                  </a:lnTo>
                  <a:lnTo>
                    <a:pt x="2483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3464124" y="7017486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41" y="0"/>
                  </a:moveTo>
                  <a:lnTo>
                    <a:pt x="2467" y="88"/>
                  </a:lnTo>
                  <a:lnTo>
                    <a:pt x="0" y="11965"/>
                  </a:lnTo>
                  <a:lnTo>
                    <a:pt x="30" y="12546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3464153" y="7017447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89" y="0"/>
                  </a:moveTo>
                  <a:lnTo>
                    <a:pt x="0" y="12560"/>
                  </a:lnTo>
                  <a:lnTo>
                    <a:pt x="16" y="12870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3464169" y="7017402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61" y="0"/>
                  </a:moveTo>
                  <a:lnTo>
                    <a:pt x="0" y="12909"/>
                  </a:lnTo>
                  <a:lnTo>
                    <a:pt x="16" y="13218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3464185" y="701731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21" y="0"/>
                  </a:moveTo>
                  <a:lnTo>
                    <a:pt x="2747" y="89"/>
                  </a:lnTo>
                  <a:lnTo>
                    <a:pt x="0" y="13313"/>
                  </a:lnTo>
                  <a:lnTo>
                    <a:pt x="33" y="13875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3464217" y="7017272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6" y="0"/>
                  </a:moveTo>
                  <a:lnTo>
                    <a:pt x="0" y="13894"/>
                  </a:lnTo>
                  <a:lnTo>
                    <a:pt x="23" y="14170"/>
                  </a:lnTo>
                  <a:lnTo>
                    <a:pt x="2966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3464240" y="70171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17" y="0"/>
                  </a:moveTo>
                  <a:lnTo>
                    <a:pt x="2942" y="89"/>
                  </a:lnTo>
                  <a:lnTo>
                    <a:pt x="0" y="14253"/>
                  </a:lnTo>
                  <a:lnTo>
                    <a:pt x="43" y="14768"/>
                  </a:lnTo>
                  <a:lnTo>
                    <a:pt x="3117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3464283" y="701709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5" y="89"/>
                  </a:lnTo>
                  <a:lnTo>
                    <a:pt x="0" y="14841"/>
                  </a:lnTo>
                  <a:lnTo>
                    <a:pt x="59" y="15278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3464348" y="7017009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0"/>
                  </a:lnTo>
                  <a:lnTo>
                    <a:pt x="99" y="15625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3464443" y="701697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2" y="0"/>
                  </a:moveTo>
                  <a:lnTo>
                    <a:pt x="0" y="15656"/>
                  </a:lnTo>
                  <a:lnTo>
                    <a:pt x="53" y="15787"/>
                  </a:lnTo>
                  <a:lnTo>
                    <a:pt x="333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3464497" y="701687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8"/>
                  </a:lnTo>
                  <a:lnTo>
                    <a:pt x="99" y="16123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3464602" y="701678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7" y="0"/>
                  </a:moveTo>
                  <a:lnTo>
                    <a:pt x="3352" y="89"/>
                  </a:lnTo>
                  <a:lnTo>
                    <a:pt x="0" y="16226"/>
                  </a:lnTo>
                  <a:lnTo>
                    <a:pt x="99" y="16470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3464687" y="701671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75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3464801" y="70166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670" y="0"/>
                  </a:moveTo>
                  <a:lnTo>
                    <a:pt x="3492" y="88"/>
                  </a:lnTo>
                  <a:lnTo>
                    <a:pt x="0" y="16891"/>
                  </a:lnTo>
                  <a:lnTo>
                    <a:pt x="50" y="17030"/>
                  </a:lnTo>
                  <a:lnTo>
                    <a:pt x="101" y="17157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3464899" y="701653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3558" y="89"/>
                  </a:lnTo>
                  <a:lnTo>
                    <a:pt x="0" y="17217"/>
                  </a:lnTo>
                  <a:lnTo>
                    <a:pt x="99" y="1746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3465004" y="70164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73" y="0"/>
                  </a:moveTo>
                  <a:lnTo>
                    <a:pt x="3632" y="127"/>
                  </a:lnTo>
                  <a:lnTo>
                    <a:pt x="0" y="17614"/>
                  </a:lnTo>
                  <a:lnTo>
                    <a:pt x="88" y="17856"/>
                  </a:lnTo>
                  <a:lnTo>
                    <a:pt x="139" y="17983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3465153" y="701635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0"/>
                  </a:moveTo>
                  <a:lnTo>
                    <a:pt x="0" y="18018"/>
                  </a:lnTo>
                  <a:lnTo>
                    <a:pt x="53" y="18149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3465195" y="701622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38" y="0"/>
                  </a:moveTo>
                  <a:lnTo>
                    <a:pt x="3860" y="88"/>
                  </a:lnTo>
                  <a:lnTo>
                    <a:pt x="0" y="18275"/>
                  </a:lnTo>
                  <a:lnTo>
                    <a:pt x="63" y="18415"/>
                  </a:lnTo>
                  <a:lnTo>
                    <a:pt x="152" y="18656"/>
                  </a:lnTo>
                  <a:lnTo>
                    <a:pt x="1828" y="10617"/>
                  </a:lnTo>
                  <a:lnTo>
                    <a:pt x="2070" y="9372"/>
                  </a:lnTo>
                  <a:lnTo>
                    <a:pt x="2540" y="6540"/>
                  </a:lnTo>
                  <a:lnTo>
                    <a:pt x="2768" y="6134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3465355" y="701613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8" y="0"/>
                  </a:moveTo>
                  <a:lnTo>
                    <a:pt x="3873" y="89"/>
                  </a:lnTo>
                  <a:lnTo>
                    <a:pt x="2595" y="6239"/>
                  </a:lnTo>
                  <a:lnTo>
                    <a:pt x="2838" y="5816"/>
                  </a:lnTo>
                  <a:lnTo>
                    <a:pt x="4048" y="0"/>
                  </a:lnTo>
                  <a:close/>
                </a:path>
                <a:path w="4445" h="19050">
                  <a:moveTo>
                    <a:pt x="1738" y="10367"/>
                  </a:moveTo>
                  <a:lnTo>
                    <a:pt x="0" y="18734"/>
                  </a:lnTo>
                  <a:lnTo>
                    <a:pt x="98" y="18977"/>
                  </a:lnTo>
                  <a:lnTo>
                    <a:pt x="1384" y="12802"/>
                  </a:lnTo>
                  <a:lnTo>
                    <a:pt x="1324" y="12588"/>
                  </a:lnTo>
                  <a:lnTo>
                    <a:pt x="1738" y="10367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3465460" y="70160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4" y="0"/>
                  </a:moveTo>
                  <a:lnTo>
                    <a:pt x="2739" y="5854"/>
                  </a:lnTo>
                  <a:lnTo>
                    <a:pt x="2864" y="5635"/>
                  </a:lnTo>
                  <a:lnTo>
                    <a:pt x="4034" y="0"/>
                  </a:lnTo>
                  <a:close/>
                </a:path>
                <a:path w="4445" h="19684">
                  <a:moveTo>
                    <a:pt x="1283" y="12861"/>
                  </a:moveTo>
                  <a:lnTo>
                    <a:pt x="0" y="19037"/>
                  </a:lnTo>
                  <a:lnTo>
                    <a:pt x="53" y="19169"/>
                  </a:lnTo>
                  <a:lnTo>
                    <a:pt x="1329" y="13027"/>
                  </a:lnTo>
                  <a:lnTo>
                    <a:pt x="1283" y="1286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3465505" y="701604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6" y="0"/>
                  </a:moveTo>
                  <a:lnTo>
                    <a:pt x="2801" y="5707"/>
                  </a:lnTo>
                  <a:lnTo>
                    <a:pt x="2926" y="5489"/>
                  </a:lnTo>
                  <a:lnTo>
                    <a:pt x="4066" y="0"/>
                  </a:lnTo>
                  <a:close/>
                </a:path>
                <a:path w="4445" h="19684">
                  <a:moveTo>
                    <a:pt x="1277" y="13045"/>
                  </a:moveTo>
                  <a:lnTo>
                    <a:pt x="0" y="19191"/>
                  </a:lnTo>
                  <a:lnTo>
                    <a:pt x="53" y="19323"/>
                  </a:lnTo>
                  <a:lnTo>
                    <a:pt x="1322" y="13211"/>
                  </a:lnTo>
                  <a:lnTo>
                    <a:pt x="1277" y="130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3465558" y="701600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3" y="0"/>
                  </a:moveTo>
                  <a:lnTo>
                    <a:pt x="2872" y="5540"/>
                  </a:lnTo>
                  <a:lnTo>
                    <a:pt x="2998" y="5321"/>
                  </a:lnTo>
                  <a:lnTo>
                    <a:pt x="4103" y="0"/>
                  </a:lnTo>
                  <a:close/>
                </a:path>
                <a:path w="4445" h="19684">
                  <a:moveTo>
                    <a:pt x="1269" y="13255"/>
                  </a:moveTo>
                  <a:lnTo>
                    <a:pt x="0" y="19367"/>
                  </a:lnTo>
                  <a:lnTo>
                    <a:pt x="53" y="19499"/>
                  </a:lnTo>
                  <a:lnTo>
                    <a:pt x="1315" y="13421"/>
                  </a:lnTo>
                  <a:lnTo>
                    <a:pt x="1269" y="1325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3465610" y="70159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9" y="0"/>
                  </a:moveTo>
                  <a:lnTo>
                    <a:pt x="2944" y="5371"/>
                  </a:lnTo>
                  <a:lnTo>
                    <a:pt x="3069" y="5153"/>
                  </a:lnTo>
                  <a:lnTo>
                    <a:pt x="4139" y="0"/>
                  </a:lnTo>
                  <a:close/>
                </a:path>
                <a:path w="4445" h="19684">
                  <a:moveTo>
                    <a:pt x="1262" y="13467"/>
                  </a:moveTo>
                  <a:lnTo>
                    <a:pt x="0" y="19544"/>
                  </a:lnTo>
                  <a:lnTo>
                    <a:pt x="53" y="19676"/>
                  </a:lnTo>
                  <a:lnTo>
                    <a:pt x="1308" y="13633"/>
                  </a:lnTo>
                  <a:lnTo>
                    <a:pt x="1262" y="13467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3465662" y="701590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6" y="0"/>
                  </a:moveTo>
                  <a:lnTo>
                    <a:pt x="3016" y="5203"/>
                  </a:lnTo>
                  <a:lnTo>
                    <a:pt x="3141" y="4985"/>
                  </a:lnTo>
                  <a:lnTo>
                    <a:pt x="4176" y="0"/>
                  </a:lnTo>
                  <a:close/>
                </a:path>
                <a:path w="4445" h="20320">
                  <a:moveTo>
                    <a:pt x="1255" y="13678"/>
                  </a:moveTo>
                  <a:lnTo>
                    <a:pt x="0" y="19721"/>
                  </a:lnTo>
                  <a:lnTo>
                    <a:pt x="53" y="19853"/>
                  </a:lnTo>
                  <a:lnTo>
                    <a:pt x="1301" y="13844"/>
                  </a:lnTo>
                  <a:lnTo>
                    <a:pt x="1255" y="13678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3465706" y="701586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7" y="0"/>
                  </a:moveTo>
                  <a:lnTo>
                    <a:pt x="3076" y="5063"/>
                  </a:lnTo>
                  <a:lnTo>
                    <a:pt x="3201" y="4844"/>
                  </a:lnTo>
                  <a:lnTo>
                    <a:pt x="4207" y="0"/>
                  </a:lnTo>
                  <a:close/>
                </a:path>
                <a:path w="4445" h="20320">
                  <a:moveTo>
                    <a:pt x="1249" y="13854"/>
                  </a:moveTo>
                  <a:lnTo>
                    <a:pt x="0" y="19869"/>
                  </a:lnTo>
                  <a:lnTo>
                    <a:pt x="53" y="20001"/>
                  </a:lnTo>
                  <a:lnTo>
                    <a:pt x="1295" y="14020"/>
                  </a:lnTo>
                  <a:lnTo>
                    <a:pt x="1249" y="1385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3465759" y="701581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5" y="0"/>
                  </a:moveTo>
                  <a:lnTo>
                    <a:pt x="3150" y="4889"/>
                  </a:lnTo>
                  <a:lnTo>
                    <a:pt x="3275" y="4670"/>
                  </a:lnTo>
                  <a:lnTo>
                    <a:pt x="4245" y="0"/>
                  </a:lnTo>
                  <a:close/>
                </a:path>
                <a:path w="4445" h="20320">
                  <a:moveTo>
                    <a:pt x="1242" y="14072"/>
                  </a:moveTo>
                  <a:lnTo>
                    <a:pt x="0" y="20051"/>
                  </a:lnTo>
                  <a:lnTo>
                    <a:pt x="53" y="20183"/>
                  </a:lnTo>
                  <a:lnTo>
                    <a:pt x="1288" y="14239"/>
                  </a:lnTo>
                  <a:lnTo>
                    <a:pt x="1242" y="1407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3465812" y="701576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2" y="0"/>
                  </a:moveTo>
                  <a:lnTo>
                    <a:pt x="3222" y="4720"/>
                  </a:lnTo>
                  <a:lnTo>
                    <a:pt x="3346" y="4502"/>
                  </a:lnTo>
                  <a:lnTo>
                    <a:pt x="4282" y="0"/>
                  </a:lnTo>
                  <a:close/>
                </a:path>
                <a:path w="4445" h="20954">
                  <a:moveTo>
                    <a:pt x="1235" y="14284"/>
                  </a:moveTo>
                  <a:lnTo>
                    <a:pt x="0" y="20228"/>
                  </a:lnTo>
                  <a:lnTo>
                    <a:pt x="53" y="20360"/>
                  </a:lnTo>
                  <a:lnTo>
                    <a:pt x="1281" y="14450"/>
                  </a:lnTo>
                  <a:lnTo>
                    <a:pt x="1235" y="14284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3465864" y="701571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8" y="0"/>
                  </a:moveTo>
                  <a:lnTo>
                    <a:pt x="3293" y="4553"/>
                  </a:lnTo>
                  <a:lnTo>
                    <a:pt x="3418" y="4335"/>
                  </a:lnTo>
                  <a:lnTo>
                    <a:pt x="4318" y="0"/>
                  </a:lnTo>
                  <a:close/>
                </a:path>
                <a:path w="4445" h="20954">
                  <a:moveTo>
                    <a:pt x="1227" y="14494"/>
                  </a:moveTo>
                  <a:lnTo>
                    <a:pt x="0" y="20404"/>
                  </a:lnTo>
                  <a:lnTo>
                    <a:pt x="53" y="20536"/>
                  </a:lnTo>
                  <a:lnTo>
                    <a:pt x="1273" y="14660"/>
                  </a:lnTo>
                  <a:lnTo>
                    <a:pt x="1227" y="14494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3465916" y="701562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42" y="0"/>
                  </a:moveTo>
                  <a:lnTo>
                    <a:pt x="4266" y="95"/>
                  </a:lnTo>
                  <a:lnTo>
                    <a:pt x="3365" y="4432"/>
                  </a:lnTo>
                  <a:lnTo>
                    <a:pt x="3608" y="4006"/>
                  </a:lnTo>
                  <a:lnTo>
                    <a:pt x="4442" y="0"/>
                  </a:lnTo>
                  <a:close/>
                </a:path>
                <a:path w="4445" h="20954">
                  <a:moveTo>
                    <a:pt x="1220" y="14753"/>
                  </a:moveTo>
                  <a:lnTo>
                    <a:pt x="0" y="20628"/>
                  </a:lnTo>
                  <a:lnTo>
                    <a:pt x="98" y="20871"/>
                  </a:lnTo>
                  <a:lnTo>
                    <a:pt x="1307" y="15065"/>
                  </a:lnTo>
                  <a:lnTo>
                    <a:pt x="1220" y="14753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3466014" y="701553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1" y="0"/>
                  </a:moveTo>
                  <a:lnTo>
                    <a:pt x="4334" y="95"/>
                  </a:lnTo>
                  <a:lnTo>
                    <a:pt x="3499" y="4118"/>
                  </a:lnTo>
                  <a:lnTo>
                    <a:pt x="3727" y="3718"/>
                  </a:lnTo>
                  <a:lnTo>
                    <a:pt x="4511" y="0"/>
                  </a:lnTo>
                  <a:close/>
                </a:path>
                <a:path w="5079" h="21590">
                  <a:moveTo>
                    <a:pt x="1207" y="15147"/>
                  </a:moveTo>
                  <a:lnTo>
                    <a:pt x="0" y="20959"/>
                  </a:lnTo>
                  <a:lnTo>
                    <a:pt x="98" y="21201"/>
                  </a:lnTo>
                  <a:lnTo>
                    <a:pt x="1293" y="15459"/>
                  </a:lnTo>
                  <a:lnTo>
                    <a:pt x="1207" y="15147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3466118" y="701548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7" y="0"/>
                  </a:moveTo>
                  <a:lnTo>
                    <a:pt x="3635" y="3767"/>
                  </a:lnTo>
                  <a:lnTo>
                    <a:pt x="4497" y="0"/>
                  </a:lnTo>
                  <a:close/>
                </a:path>
                <a:path w="5079" h="21590">
                  <a:moveTo>
                    <a:pt x="1193" y="15521"/>
                  </a:moveTo>
                  <a:lnTo>
                    <a:pt x="0" y="21264"/>
                  </a:lnTo>
                  <a:lnTo>
                    <a:pt x="53" y="21396"/>
                  </a:lnTo>
                  <a:lnTo>
                    <a:pt x="1239" y="15688"/>
                  </a:lnTo>
                  <a:lnTo>
                    <a:pt x="1193" y="1552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3466162" y="701544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657" y="3808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187" y="15698"/>
                  </a:moveTo>
                  <a:lnTo>
                    <a:pt x="0" y="21412"/>
                  </a:lnTo>
                  <a:lnTo>
                    <a:pt x="53" y="21545"/>
                  </a:lnTo>
                  <a:lnTo>
                    <a:pt x="1233" y="15865"/>
                  </a:lnTo>
                  <a:lnTo>
                    <a:pt x="1187" y="15698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3466214" y="70153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684" y="3856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180" y="15910"/>
                  </a:moveTo>
                  <a:lnTo>
                    <a:pt x="0" y="21589"/>
                  </a:lnTo>
                  <a:lnTo>
                    <a:pt x="53" y="21722"/>
                  </a:lnTo>
                  <a:lnTo>
                    <a:pt x="1226" y="16076"/>
                  </a:lnTo>
                  <a:lnTo>
                    <a:pt x="1180" y="1591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3466274" y="701534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705" y="3906"/>
                  </a:lnTo>
                  <a:lnTo>
                    <a:pt x="4596" y="0"/>
                  </a:lnTo>
                  <a:close/>
                </a:path>
                <a:path w="5079" h="22225">
                  <a:moveTo>
                    <a:pt x="1166" y="16128"/>
                  </a:moveTo>
                  <a:lnTo>
                    <a:pt x="0" y="21787"/>
                  </a:lnTo>
                  <a:lnTo>
                    <a:pt x="1212" y="16295"/>
                  </a:lnTo>
                  <a:lnTo>
                    <a:pt x="1166" y="1612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3466336" y="701529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2" y="0"/>
                  </a:moveTo>
                  <a:lnTo>
                    <a:pt x="3722" y="3954"/>
                  </a:lnTo>
                  <a:lnTo>
                    <a:pt x="4622" y="0"/>
                  </a:lnTo>
                  <a:close/>
                </a:path>
                <a:path w="5079" h="22225">
                  <a:moveTo>
                    <a:pt x="1149" y="16338"/>
                  </a:moveTo>
                  <a:lnTo>
                    <a:pt x="0" y="21869"/>
                  </a:lnTo>
                  <a:lnTo>
                    <a:pt x="1195" y="16505"/>
                  </a:lnTo>
                  <a:lnTo>
                    <a:pt x="1149" y="1633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3466396" y="70152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8" y="3994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27" y="16515"/>
                  </a:moveTo>
                  <a:lnTo>
                    <a:pt x="0" y="21942"/>
                  </a:lnTo>
                  <a:lnTo>
                    <a:pt x="1173" y="16682"/>
                  </a:lnTo>
                  <a:lnTo>
                    <a:pt x="1127" y="1651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3466467" y="701520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6" y="4042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101" y="16727"/>
                  </a:moveTo>
                  <a:lnTo>
                    <a:pt x="0" y="22029"/>
                  </a:lnTo>
                  <a:lnTo>
                    <a:pt x="1147" y="16893"/>
                  </a:lnTo>
                  <a:lnTo>
                    <a:pt x="1101" y="1672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3466538" y="70151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3" y="0"/>
                  </a:moveTo>
                  <a:lnTo>
                    <a:pt x="3744" y="4090"/>
                  </a:lnTo>
                  <a:lnTo>
                    <a:pt x="4673" y="0"/>
                  </a:lnTo>
                  <a:close/>
                </a:path>
                <a:path w="5079" h="22225">
                  <a:moveTo>
                    <a:pt x="1075" y="16937"/>
                  </a:moveTo>
                  <a:lnTo>
                    <a:pt x="0" y="22115"/>
                  </a:lnTo>
                  <a:lnTo>
                    <a:pt x="1121" y="17104"/>
                  </a:lnTo>
                  <a:lnTo>
                    <a:pt x="1075" y="1693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3466611" y="701511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2" y="0"/>
                  </a:moveTo>
                  <a:lnTo>
                    <a:pt x="3753" y="4140"/>
                  </a:lnTo>
                  <a:lnTo>
                    <a:pt x="4692" y="0"/>
                  </a:lnTo>
                  <a:close/>
                </a:path>
                <a:path w="5079" h="22859">
                  <a:moveTo>
                    <a:pt x="1049" y="17155"/>
                  </a:moveTo>
                  <a:lnTo>
                    <a:pt x="0" y="22205"/>
                  </a:lnTo>
                  <a:lnTo>
                    <a:pt x="1111" y="1724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3466670" y="701507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7" y="0"/>
                  </a:moveTo>
                  <a:lnTo>
                    <a:pt x="3759" y="4181"/>
                  </a:lnTo>
                  <a:lnTo>
                    <a:pt x="4707" y="0"/>
                  </a:lnTo>
                  <a:close/>
                </a:path>
                <a:path w="5079" h="22859">
                  <a:moveTo>
                    <a:pt x="1039" y="17273"/>
                  </a:moveTo>
                  <a:lnTo>
                    <a:pt x="0" y="22277"/>
                  </a:lnTo>
                  <a:lnTo>
                    <a:pt x="1107" y="17336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3466741" y="70150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2" y="0"/>
                  </a:moveTo>
                  <a:lnTo>
                    <a:pt x="3767" y="4216"/>
                  </a:lnTo>
                  <a:lnTo>
                    <a:pt x="4722" y="0"/>
                  </a:lnTo>
                  <a:close/>
                </a:path>
                <a:path w="5079" h="22859">
                  <a:moveTo>
                    <a:pt x="1034" y="17369"/>
                  </a:moveTo>
                  <a:lnTo>
                    <a:pt x="0" y="22351"/>
                  </a:lnTo>
                  <a:lnTo>
                    <a:pt x="1102" y="1743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3466812" y="70150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775" y="4216"/>
                  </a:lnTo>
                  <a:lnTo>
                    <a:pt x="4730" y="1"/>
                  </a:lnTo>
                  <a:close/>
                </a:path>
                <a:path w="5079" h="22859">
                  <a:moveTo>
                    <a:pt x="1030" y="17432"/>
                  </a:moveTo>
                  <a:lnTo>
                    <a:pt x="0" y="22389"/>
                  </a:lnTo>
                  <a:lnTo>
                    <a:pt x="1097" y="1749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3466883" y="701503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9" y="0"/>
                  </a:moveTo>
                  <a:lnTo>
                    <a:pt x="3772" y="4270"/>
                  </a:lnTo>
                  <a:lnTo>
                    <a:pt x="3925" y="4279"/>
                  </a:lnTo>
                  <a:lnTo>
                    <a:pt x="4815" y="2"/>
                  </a:lnTo>
                  <a:lnTo>
                    <a:pt x="4659" y="0"/>
                  </a:lnTo>
                  <a:close/>
                </a:path>
                <a:path w="5079" h="22859">
                  <a:moveTo>
                    <a:pt x="1025" y="17492"/>
                  </a:moveTo>
                  <a:lnTo>
                    <a:pt x="0" y="22426"/>
                  </a:lnTo>
                  <a:lnTo>
                    <a:pt x="133" y="22499"/>
                  </a:lnTo>
                  <a:lnTo>
                    <a:pt x="1151" y="1761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3467015" y="70150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85" y="4276"/>
                  </a:lnTo>
                  <a:lnTo>
                    <a:pt x="3938" y="4286"/>
                  </a:lnTo>
                  <a:lnTo>
                    <a:pt x="4830" y="2"/>
                  </a:lnTo>
                  <a:lnTo>
                    <a:pt x="4674" y="0"/>
                  </a:lnTo>
                  <a:close/>
                </a:path>
                <a:path w="5079" h="22859">
                  <a:moveTo>
                    <a:pt x="1016" y="17606"/>
                  </a:moveTo>
                  <a:lnTo>
                    <a:pt x="0" y="22496"/>
                  </a:lnTo>
                  <a:lnTo>
                    <a:pt x="133" y="22569"/>
                  </a:lnTo>
                  <a:lnTo>
                    <a:pt x="1142" y="17724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3467150" y="701504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93" y="17907"/>
                  </a:moveTo>
                  <a:lnTo>
                    <a:pt x="1003" y="17729"/>
                  </a:lnTo>
                  <a:lnTo>
                    <a:pt x="0" y="22567"/>
                  </a:lnTo>
                  <a:lnTo>
                    <a:pt x="127" y="22644"/>
                  </a:lnTo>
                  <a:lnTo>
                    <a:pt x="1193" y="1790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0"/>
                  </a:lnTo>
                  <a:lnTo>
                    <a:pt x="3797" y="4279"/>
                  </a:lnTo>
                  <a:lnTo>
                    <a:pt x="3949" y="4292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3467361" y="701504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1" y="0"/>
                  </a:moveTo>
                  <a:lnTo>
                    <a:pt x="3837" y="4206"/>
                  </a:lnTo>
                  <a:lnTo>
                    <a:pt x="4790" y="1"/>
                  </a:lnTo>
                  <a:close/>
                </a:path>
                <a:path w="5079" h="22859">
                  <a:moveTo>
                    <a:pt x="992" y="17901"/>
                  </a:moveTo>
                  <a:lnTo>
                    <a:pt x="0" y="22677"/>
                  </a:lnTo>
                  <a:lnTo>
                    <a:pt x="1059" y="1796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3467431" y="70150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9" y="0"/>
                  </a:moveTo>
                  <a:lnTo>
                    <a:pt x="3845" y="4205"/>
                  </a:lnTo>
                  <a:lnTo>
                    <a:pt x="4798" y="1"/>
                  </a:lnTo>
                  <a:close/>
                </a:path>
                <a:path w="5079" h="22859">
                  <a:moveTo>
                    <a:pt x="987" y="17962"/>
                  </a:moveTo>
                  <a:lnTo>
                    <a:pt x="0" y="22714"/>
                  </a:lnTo>
                  <a:lnTo>
                    <a:pt x="1054" y="1802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3467502" y="701504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7" y="0"/>
                  </a:moveTo>
                  <a:lnTo>
                    <a:pt x="3853" y="4203"/>
                  </a:lnTo>
                  <a:lnTo>
                    <a:pt x="4805" y="1"/>
                  </a:lnTo>
                  <a:close/>
                </a:path>
                <a:path w="5079" h="22859">
                  <a:moveTo>
                    <a:pt x="982" y="18022"/>
                  </a:moveTo>
                  <a:lnTo>
                    <a:pt x="0" y="22752"/>
                  </a:lnTo>
                  <a:lnTo>
                    <a:pt x="1050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3467562" y="70150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3" y="0"/>
                  </a:moveTo>
                  <a:lnTo>
                    <a:pt x="3860" y="4202"/>
                  </a:lnTo>
                  <a:lnTo>
                    <a:pt x="4812" y="1"/>
                  </a:lnTo>
                  <a:close/>
                </a:path>
                <a:path w="5079" h="22859">
                  <a:moveTo>
                    <a:pt x="978" y="18073"/>
                  </a:moveTo>
                  <a:lnTo>
                    <a:pt x="0" y="22783"/>
                  </a:lnTo>
                  <a:lnTo>
                    <a:pt x="1046" y="18137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3467635" y="70150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1" y="0"/>
                  </a:moveTo>
                  <a:lnTo>
                    <a:pt x="3868" y="4201"/>
                  </a:lnTo>
                  <a:lnTo>
                    <a:pt x="4820" y="1"/>
                  </a:lnTo>
                  <a:close/>
                </a:path>
                <a:path w="5079" h="22859">
                  <a:moveTo>
                    <a:pt x="973" y="18136"/>
                  </a:moveTo>
                  <a:lnTo>
                    <a:pt x="0" y="22821"/>
                  </a:lnTo>
                  <a:lnTo>
                    <a:pt x="1041" y="1819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3467706" y="70150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9" y="0"/>
                  </a:moveTo>
                  <a:lnTo>
                    <a:pt x="3853" y="4310"/>
                  </a:lnTo>
                  <a:lnTo>
                    <a:pt x="4007" y="4320"/>
                  </a:lnTo>
                  <a:lnTo>
                    <a:pt x="4905" y="2"/>
                  </a:lnTo>
                  <a:lnTo>
                    <a:pt x="4749" y="0"/>
                  </a:lnTo>
                  <a:close/>
                </a:path>
                <a:path w="5079" h="23495">
                  <a:moveTo>
                    <a:pt x="968" y="18197"/>
                  </a:moveTo>
                  <a:lnTo>
                    <a:pt x="0" y="22858"/>
                  </a:lnTo>
                  <a:lnTo>
                    <a:pt x="133" y="22931"/>
                  </a:lnTo>
                  <a:lnTo>
                    <a:pt x="1094" y="1831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3467836" y="70150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3" y="0"/>
                  </a:moveTo>
                  <a:lnTo>
                    <a:pt x="3891" y="4197"/>
                  </a:lnTo>
                  <a:lnTo>
                    <a:pt x="4842" y="1"/>
                  </a:lnTo>
                  <a:close/>
                </a:path>
                <a:path w="5079" h="23495">
                  <a:moveTo>
                    <a:pt x="959" y="18308"/>
                  </a:moveTo>
                  <a:lnTo>
                    <a:pt x="0" y="22927"/>
                  </a:lnTo>
                  <a:lnTo>
                    <a:pt x="1027" y="1837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3467907" y="70150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1" y="0"/>
                  </a:moveTo>
                  <a:lnTo>
                    <a:pt x="3899" y="4196"/>
                  </a:lnTo>
                  <a:lnTo>
                    <a:pt x="3952" y="4325"/>
                  </a:lnTo>
                  <a:lnTo>
                    <a:pt x="4850" y="1"/>
                  </a:lnTo>
                  <a:close/>
                </a:path>
                <a:path w="5079" h="23495">
                  <a:moveTo>
                    <a:pt x="954" y="18369"/>
                  </a:moveTo>
                  <a:lnTo>
                    <a:pt x="0" y="22964"/>
                  </a:lnTo>
                  <a:lnTo>
                    <a:pt x="1022" y="18432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3467980" y="70150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9" y="0"/>
                  </a:moveTo>
                  <a:lnTo>
                    <a:pt x="3907" y="4195"/>
                  </a:lnTo>
                  <a:lnTo>
                    <a:pt x="3959" y="4329"/>
                  </a:lnTo>
                  <a:lnTo>
                    <a:pt x="4858" y="1"/>
                  </a:lnTo>
                  <a:close/>
                </a:path>
                <a:path w="5079" h="23495">
                  <a:moveTo>
                    <a:pt x="949" y="18431"/>
                  </a:moveTo>
                  <a:lnTo>
                    <a:pt x="0" y="23003"/>
                  </a:lnTo>
                  <a:lnTo>
                    <a:pt x="1017" y="1849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3468051" y="70150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915" y="4194"/>
                  </a:lnTo>
                  <a:lnTo>
                    <a:pt x="3966" y="4332"/>
                  </a:lnTo>
                  <a:lnTo>
                    <a:pt x="4865" y="1"/>
                  </a:lnTo>
                  <a:close/>
                </a:path>
                <a:path w="5079" h="23495">
                  <a:moveTo>
                    <a:pt x="944" y="18492"/>
                  </a:moveTo>
                  <a:lnTo>
                    <a:pt x="0" y="23040"/>
                  </a:lnTo>
                  <a:lnTo>
                    <a:pt x="1012" y="1855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3468110" y="7015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22" y="4193"/>
                  </a:lnTo>
                  <a:lnTo>
                    <a:pt x="3972" y="4335"/>
                  </a:lnTo>
                  <a:lnTo>
                    <a:pt x="4872" y="1"/>
                  </a:lnTo>
                  <a:close/>
                </a:path>
                <a:path w="5079" h="23495">
                  <a:moveTo>
                    <a:pt x="940" y="18543"/>
                  </a:moveTo>
                  <a:lnTo>
                    <a:pt x="0" y="23071"/>
                  </a:lnTo>
                  <a:lnTo>
                    <a:pt x="1008" y="1860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3468181" y="7015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900" y="4334"/>
                  </a:lnTo>
                  <a:lnTo>
                    <a:pt x="4054" y="4343"/>
                  </a:lnTo>
                  <a:lnTo>
                    <a:pt x="4957" y="2"/>
                  </a:lnTo>
                  <a:lnTo>
                    <a:pt x="4801" y="0"/>
                  </a:lnTo>
                  <a:close/>
                </a:path>
                <a:path w="5079" h="23495">
                  <a:moveTo>
                    <a:pt x="935" y="18604"/>
                  </a:moveTo>
                  <a:lnTo>
                    <a:pt x="0" y="23108"/>
                  </a:lnTo>
                  <a:lnTo>
                    <a:pt x="133" y="23181"/>
                  </a:lnTo>
                  <a:lnTo>
                    <a:pt x="1061" y="18722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3468323" y="70150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3946" y="4189"/>
                  </a:lnTo>
                  <a:lnTo>
                    <a:pt x="3993" y="4345"/>
                  </a:lnTo>
                  <a:lnTo>
                    <a:pt x="4895" y="1"/>
                  </a:lnTo>
                  <a:close/>
                </a:path>
                <a:path w="5079" h="23495">
                  <a:moveTo>
                    <a:pt x="926" y="18725"/>
                  </a:moveTo>
                  <a:lnTo>
                    <a:pt x="0" y="23182"/>
                  </a:lnTo>
                  <a:lnTo>
                    <a:pt x="993" y="1878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3468385" y="7015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53" y="4188"/>
                  </a:lnTo>
                  <a:lnTo>
                    <a:pt x="3999" y="4349"/>
                  </a:lnTo>
                  <a:lnTo>
                    <a:pt x="4902" y="1"/>
                  </a:lnTo>
                  <a:close/>
                </a:path>
                <a:path w="5079" h="23495">
                  <a:moveTo>
                    <a:pt x="921" y="18778"/>
                  </a:moveTo>
                  <a:lnTo>
                    <a:pt x="0" y="23215"/>
                  </a:lnTo>
                  <a:lnTo>
                    <a:pt x="989" y="1884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3468456" y="70150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961" y="4186"/>
                  </a:lnTo>
                  <a:lnTo>
                    <a:pt x="4006" y="4352"/>
                  </a:lnTo>
                  <a:lnTo>
                    <a:pt x="4909" y="1"/>
                  </a:lnTo>
                  <a:close/>
                </a:path>
                <a:path w="5079" h="23495">
                  <a:moveTo>
                    <a:pt x="917" y="18839"/>
                  </a:moveTo>
                  <a:lnTo>
                    <a:pt x="0" y="23252"/>
                  </a:lnTo>
                  <a:lnTo>
                    <a:pt x="984" y="18902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3468527" y="701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3969" y="4185"/>
                  </a:lnTo>
                  <a:lnTo>
                    <a:pt x="4013" y="4355"/>
                  </a:lnTo>
                  <a:lnTo>
                    <a:pt x="4917" y="1"/>
                  </a:lnTo>
                  <a:close/>
                </a:path>
                <a:path w="5079" h="23495">
                  <a:moveTo>
                    <a:pt x="912" y="18899"/>
                  </a:moveTo>
                  <a:lnTo>
                    <a:pt x="0" y="23289"/>
                  </a:lnTo>
                  <a:lnTo>
                    <a:pt x="979" y="1896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3468597" y="70150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3977" y="4184"/>
                  </a:lnTo>
                  <a:lnTo>
                    <a:pt x="4020" y="4359"/>
                  </a:lnTo>
                  <a:lnTo>
                    <a:pt x="4925" y="1"/>
                  </a:lnTo>
                  <a:close/>
                </a:path>
                <a:path w="5079" h="23495">
                  <a:moveTo>
                    <a:pt x="907" y="18960"/>
                  </a:moveTo>
                  <a:lnTo>
                    <a:pt x="0" y="23327"/>
                  </a:lnTo>
                  <a:lnTo>
                    <a:pt x="974" y="1902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3468668" y="7015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85" y="4183"/>
                  </a:lnTo>
                  <a:lnTo>
                    <a:pt x="4027" y="4362"/>
                  </a:lnTo>
                  <a:lnTo>
                    <a:pt x="4933" y="1"/>
                  </a:lnTo>
                  <a:close/>
                </a:path>
                <a:path w="5079" h="23495">
                  <a:moveTo>
                    <a:pt x="902" y="19021"/>
                  </a:moveTo>
                  <a:lnTo>
                    <a:pt x="0" y="23364"/>
                  </a:lnTo>
                  <a:lnTo>
                    <a:pt x="970" y="19084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3468730" y="70150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3992" y="4182"/>
                  </a:lnTo>
                  <a:lnTo>
                    <a:pt x="4033" y="4365"/>
                  </a:lnTo>
                  <a:lnTo>
                    <a:pt x="4939" y="1"/>
                  </a:lnTo>
                  <a:close/>
                </a:path>
                <a:path w="5079" h="23495">
                  <a:moveTo>
                    <a:pt x="898" y="19073"/>
                  </a:moveTo>
                  <a:lnTo>
                    <a:pt x="0" y="23396"/>
                  </a:lnTo>
                  <a:lnTo>
                    <a:pt x="965" y="1913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3468801" y="70150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000" y="4180"/>
                  </a:lnTo>
                  <a:lnTo>
                    <a:pt x="4040" y="4369"/>
                  </a:lnTo>
                  <a:lnTo>
                    <a:pt x="4947" y="1"/>
                  </a:lnTo>
                  <a:close/>
                </a:path>
                <a:path w="5079" h="23495">
                  <a:moveTo>
                    <a:pt x="893" y="19134"/>
                  </a:moveTo>
                  <a:lnTo>
                    <a:pt x="0" y="23433"/>
                  </a:lnTo>
                  <a:lnTo>
                    <a:pt x="960" y="19197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3468872" y="70150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76" y="0"/>
                  </a:moveTo>
                  <a:lnTo>
                    <a:pt x="4008" y="4179"/>
                  </a:lnTo>
                  <a:lnTo>
                    <a:pt x="4047" y="4372"/>
                  </a:lnTo>
                  <a:lnTo>
                    <a:pt x="4955" y="1"/>
                  </a:lnTo>
                  <a:close/>
                </a:path>
                <a:path w="5079" h="24129">
                  <a:moveTo>
                    <a:pt x="888" y="19195"/>
                  </a:moveTo>
                  <a:lnTo>
                    <a:pt x="0" y="23471"/>
                  </a:lnTo>
                  <a:lnTo>
                    <a:pt x="956" y="1925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3468943" y="70150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4" y="0"/>
                  </a:moveTo>
                  <a:lnTo>
                    <a:pt x="3976" y="4371"/>
                  </a:lnTo>
                  <a:lnTo>
                    <a:pt x="4129" y="4380"/>
                  </a:lnTo>
                  <a:lnTo>
                    <a:pt x="5027" y="65"/>
                  </a:lnTo>
                  <a:lnTo>
                    <a:pt x="4884" y="0"/>
                  </a:lnTo>
                  <a:close/>
                </a:path>
                <a:path w="5079" h="24129">
                  <a:moveTo>
                    <a:pt x="883" y="19255"/>
                  </a:moveTo>
                  <a:lnTo>
                    <a:pt x="0" y="23508"/>
                  </a:lnTo>
                  <a:lnTo>
                    <a:pt x="133" y="23580"/>
                  </a:lnTo>
                  <a:lnTo>
                    <a:pt x="1009" y="1937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3469075" y="70151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3989" y="4318"/>
                  </a:lnTo>
                  <a:lnTo>
                    <a:pt x="4143" y="4325"/>
                  </a:lnTo>
                  <a:lnTo>
                    <a:pt x="5029" y="67"/>
                  </a:lnTo>
                  <a:lnTo>
                    <a:pt x="4886" y="0"/>
                  </a:lnTo>
                  <a:close/>
                </a:path>
                <a:path w="5079" h="24129">
                  <a:moveTo>
                    <a:pt x="874" y="19310"/>
                  </a:moveTo>
                  <a:lnTo>
                    <a:pt x="0" y="23518"/>
                  </a:lnTo>
                  <a:lnTo>
                    <a:pt x="133" y="23591"/>
                  </a:lnTo>
                  <a:lnTo>
                    <a:pt x="1000" y="1942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3469217" y="70152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8" y="0"/>
                  </a:moveTo>
                  <a:lnTo>
                    <a:pt x="4047" y="4049"/>
                  </a:lnTo>
                  <a:lnTo>
                    <a:pt x="4082" y="4260"/>
                  </a:lnTo>
                  <a:lnTo>
                    <a:pt x="4960" y="33"/>
                  </a:lnTo>
                  <a:close/>
                </a:path>
                <a:path w="5079" h="24129">
                  <a:moveTo>
                    <a:pt x="864" y="19366"/>
                  </a:moveTo>
                  <a:lnTo>
                    <a:pt x="0" y="23528"/>
                  </a:lnTo>
                  <a:lnTo>
                    <a:pt x="932" y="1942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3469271" y="70152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33"/>
                  </a:lnTo>
                  <a:lnTo>
                    <a:pt x="139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13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3469420" y="70152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70" y="3952"/>
                  </a:lnTo>
                  <a:lnTo>
                    <a:pt x="4103" y="4172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50" y="19447"/>
                  </a:moveTo>
                  <a:lnTo>
                    <a:pt x="0" y="23541"/>
                  </a:lnTo>
                  <a:lnTo>
                    <a:pt x="918" y="19510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3469491" y="70153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78" y="3918"/>
                  </a:lnTo>
                  <a:lnTo>
                    <a:pt x="4111" y="4141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5" y="19475"/>
                  </a:moveTo>
                  <a:lnTo>
                    <a:pt x="0" y="23546"/>
                  </a:lnTo>
                  <a:lnTo>
                    <a:pt x="913" y="1953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3469551" y="70153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2" y="0"/>
                  </a:moveTo>
                  <a:lnTo>
                    <a:pt x="4084" y="3890"/>
                  </a:lnTo>
                  <a:lnTo>
                    <a:pt x="4117" y="4115"/>
                  </a:lnTo>
                  <a:lnTo>
                    <a:pt x="4964" y="33"/>
                  </a:lnTo>
                  <a:close/>
                </a:path>
                <a:path w="5079" h="24129">
                  <a:moveTo>
                    <a:pt x="841" y="19498"/>
                  </a:moveTo>
                  <a:lnTo>
                    <a:pt x="0" y="23550"/>
                  </a:lnTo>
                  <a:lnTo>
                    <a:pt x="909" y="19562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3469614" y="701540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65" y="19646"/>
                  </a:moveTo>
                  <a:lnTo>
                    <a:pt x="838" y="19519"/>
                  </a:lnTo>
                  <a:lnTo>
                    <a:pt x="0" y="23558"/>
                  </a:lnTo>
                  <a:lnTo>
                    <a:pt x="139" y="23634"/>
                  </a:lnTo>
                  <a:lnTo>
                    <a:pt x="965" y="19646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60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48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3469766" y="70154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108" y="3787"/>
                  </a:lnTo>
                  <a:lnTo>
                    <a:pt x="4139" y="4022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26" y="19584"/>
                  </a:moveTo>
                  <a:lnTo>
                    <a:pt x="0" y="23564"/>
                  </a:lnTo>
                  <a:lnTo>
                    <a:pt x="894" y="1964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3469825" y="701549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067" y="3993"/>
                  </a:lnTo>
                  <a:lnTo>
                    <a:pt x="4221" y="3998"/>
                  </a:lnTo>
                  <a:lnTo>
                    <a:pt x="5039" y="67"/>
                  </a:lnTo>
                  <a:lnTo>
                    <a:pt x="4896" y="0"/>
                  </a:lnTo>
                  <a:close/>
                </a:path>
                <a:path w="5079" h="24129">
                  <a:moveTo>
                    <a:pt x="822" y="19607"/>
                  </a:moveTo>
                  <a:lnTo>
                    <a:pt x="0" y="23568"/>
                  </a:lnTo>
                  <a:lnTo>
                    <a:pt x="133" y="23640"/>
                  </a:lnTo>
                  <a:lnTo>
                    <a:pt x="948" y="1972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3469967" y="70155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131" y="3691"/>
                  </a:lnTo>
                  <a:lnTo>
                    <a:pt x="4160" y="3934"/>
                  </a:lnTo>
                  <a:lnTo>
                    <a:pt x="4970" y="33"/>
                  </a:lnTo>
                  <a:close/>
                </a:path>
                <a:path w="5079" h="24129">
                  <a:moveTo>
                    <a:pt x="813" y="19664"/>
                  </a:moveTo>
                  <a:lnTo>
                    <a:pt x="0" y="23577"/>
                  </a:lnTo>
                  <a:lnTo>
                    <a:pt x="880" y="1972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3470037" y="70155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89" y="3900"/>
                  </a:lnTo>
                  <a:lnTo>
                    <a:pt x="4243" y="3906"/>
                  </a:lnTo>
                  <a:lnTo>
                    <a:pt x="5042" y="67"/>
                  </a:lnTo>
                  <a:lnTo>
                    <a:pt x="4899" y="0"/>
                  </a:lnTo>
                  <a:close/>
                </a:path>
                <a:path w="5079" h="24129">
                  <a:moveTo>
                    <a:pt x="808" y="19692"/>
                  </a:moveTo>
                  <a:lnTo>
                    <a:pt x="0" y="23582"/>
                  </a:lnTo>
                  <a:lnTo>
                    <a:pt x="133" y="23654"/>
                  </a:lnTo>
                  <a:lnTo>
                    <a:pt x="934" y="19805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3470170" y="70156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4" y="3594"/>
                  </a:lnTo>
                  <a:lnTo>
                    <a:pt x="4181" y="3846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1"/>
                  </a:moveTo>
                  <a:lnTo>
                    <a:pt x="0" y="23591"/>
                  </a:lnTo>
                  <a:lnTo>
                    <a:pt x="873" y="1977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3470241" y="70156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62" y="3561"/>
                  </a:lnTo>
                  <a:lnTo>
                    <a:pt x="4189" y="3815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800" y="19743"/>
                  </a:moveTo>
                  <a:lnTo>
                    <a:pt x="0" y="23595"/>
                  </a:lnTo>
                  <a:lnTo>
                    <a:pt x="873" y="19780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3470312" y="70157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70" y="3527"/>
                  </a:lnTo>
                  <a:lnTo>
                    <a:pt x="4196" y="3784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6"/>
                  </a:moveTo>
                  <a:lnTo>
                    <a:pt x="0" y="23600"/>
                  </a:lnTo>
                  <a:lnTo>
                    <a:pt x="874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3470383" y="70157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78" y="3493"/>
                  </a:lnTo>
                  <a:lnTo>
                    <a:pt x="4203" y="3753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1" y="19748"/>
                  </a:moveTo>
                  <a:lnTo>
                    <a:pt x="0" y="23605"/>
                  </a:lnTo>
                  <a:lnTo>
                    <a:pt x="874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3470445" y="701578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5" y="3464"/>
                  </a:lnTo>
                  <a:lnTo>
                    <a:pt x="4210" y="372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0"/>
                  </a:moveTo>
                  <a:lnTo>
                    <a:pt x="0" y="23609"/>
                  </a:lnTo>
                  <a:lnTo>
                    <a:pt x="874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3470515" y="70158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3" y="3430"/>
                  </a:lnTo>
                  <a:lnTo>
                    <a:pt x="4217" y="3695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2" y="19752"/>
                  </a:moveTo>
                  <a:lnTo>
                    <a:pt x="0" y="23614"/>
                  </a:lnTo>
                  <a:lnTo>
                    <a:pt x="875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3470586" y="701585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201" y="3396"/>
                  </a:lnTo>
                  <a:lnTo>
                    <a:pt x="4225" y="3665"/>
                  </a:lnTo>
                  <a:lnTo>
                    <a:pt x="4979" y="33"/>
                  </a:lnTo>
                  <a:close/>
                </a:path>
                <a:path w="5079" h="24129">
                  <a:moveTo>
                    <a:pt x="802" y="19754"/>
                  </a:moveTo>
                  <a:lnTo>
                    <a:pt x="0" y="23618"/>
                  </a:lnTo>
                  <a:lnTo>
                    <a:pt x="875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3470657" y="70158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8" y="0"/>
                  </a:moveTo>
                  <a:lnTo>
                    <a:pt x="4153" y="3631"/>
                  </a:lnTo>
                  <a:lnTo>
                    <a:pt x="4308" y="3637"/>
                  </a:lnTo>
                  <a:lnTo>
                    <a:pt x="5051" y="67"/>
                  </a:lnTo>
                  <a:lnTo>
                    <a:pt x="4908" y="0"/>
                  </a:lnTo>
                  <a:close/>
                </a:path>
                <a:path w="5079" h="24129">
                  <a:moveTo>
                    <a:pt x="803" y="19757"/>
                  </a:moveTo>
                  <a:lnTo>
                    <a:pt x="0" y="23623"/>
                  </a:lnTo>
                  <a:lnTo>
                    <a:pt x="133" y="23695"/>
                  </a:lnTo>
                  <a:lnTo>
                    <a:pt x="938" y="19825"/>
                  </a:lnTo>
                  <a:lnTo>
                    <a:pt x="803" y="19757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3470790" y="7015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4" y="3299"/>
                  </a:lnTo>
                  <a:lnTo>
                    <a:pt x="4246" y="3576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1"/>
                  </a:moveTo>
                  <a:lnTo>
                    <a:pt x="0" y="23632"/>
                  </a:lnTo>
                  <a:lnTo>
                    <a:pt x="877" y="1979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3470861" y="70159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2" y="3265"/>
                  </a:lnTo>
                  <a:lnTo>
                    <a:pt x="4253" y="3545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3"/>
                  </a:moveTo>
                  <a:lnTo>
                    <a:pt x="0" y="23636"/>
                  </a:lnTo>
                  <a:lnTo>
                    <a:pt x="877" y="1980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3470931" y="70160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0" y="3231"/>
                  </a:lnTo>
                  <a:lnTo>
                    <a:pt x="4261" y="3514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1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3470991" y="70160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7" y="3203"/>
                  </a:lnTo>
                  <a:lnTo>
                    <a:pt x="4267" y="3489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8"/>
                  </a:moveTo>
                  <a:lnTo>
                    <a:pt x="0" y="23645"/>
                  </a:lnTo>
                  <a:lnTo>
                    <a:pt x="878" y="1980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3471062" y="70160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5" y="3169"/>
                  </a:lnTo>
                  <a:lnTo>
                    <a:pt x="4274" y="3458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0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3471135" y="70161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63" y="3135"/>
                  </a:lnTo>
                  <a:lnTo>
                    <a:pt x="4282" y="3426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5"/>
                  </a:lnTo>
                  <a:lnTo>
                    <a:pt x="879" y="198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3471206" y="7016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71" y="3101"/>
                  </a:lnTo>
                  <a:lnTo>
                    <a:pt x="4289" y="3395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7" y="19775"/>
                  </a:moveTo>
                  <a:lnTo>
                    <a:pt x="0" y="23659"/>
                  </a:lnTo>
                  <a:lnTo>
                    <a:pt x="880" y="1981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3471265" y="701617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78" y="3073"/>
                  </a:lnTo>
                  <a:lnTo>
                    <a:pt x="4295" y="3369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7" y="19777"/>
                  </a:moveTo>
                  <a:lnTo>
                    <a:pt x="0" y="23663"/>
                  </a:lnTo>
                  <a:lnTo>
                    <a:pt x="883" y="1980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3471336" y="701621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86" y="3039"/>
                  </a:lnTo>
                  <a:lnTo>
                    <a:pt x="4303" y="3338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0" y="19766"/>
                  </a:moveTo>
                  <a:lnTo>
                    <a:pt x="0" y="23668"/>
                  </a:lnTo>
                  <a:lnTo>
                    <a:pt x="890" y="1977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3471407" y="701624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4" y="3005"/>
                  </a:lnTo>
                  <a:lnTo>
                    <a:pt x="4310" y="330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17" y="19737"/>
                  </a:moveTo>
                  <a:lnTo>
                    <a:pt x="0" y="23673"/>
                  </a:lnTo>
                  <a:lnTo>
                    <a:pt x="897" y="1974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3471480" y="70162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2" y="2970"/>
                  </a:lnTo>
                  <a:lnTo>
                    <a:pt x="4318" y="3276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5" y="19707"/>
                  </a:moveTo>
                  <a:lnTo>
                    <a:pt x="0" y="23678"/>
                  </a:lnTo>
                  <a:lnTo>
                    <a:pt x="905" y="1971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3471551" y="7016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0" y="2936"/>
                  </a:lnTo>
                  <a:lnTo>
                    <a:pt x="4325" y="3245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2" y="19677"/>
                  </a:moveTo>
                  <a:lnTo>
                    <a:pt x="0" y="23682"/>
                  </a:lnTo>
                  <a:lnTo>
                    <a:pt x="912" y="19682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3471610" y="701634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17" y="2908"/>
                  </a:lnTo>
                  <a:lnTo>
                    <a:pt x="4331" y="3219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38" y="19652"/>
                  </a:moveTo>
                  <a:lnTo>
                    <a:pt x="0" y="23686"/>
                  </a:lnTo>
                  <a:lnTo>
                    <a:pt x="918" y="1965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3471681" y="70163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5" y="2874"/>
                  </a:lnTo>
                  <a:lnTo>
                    <a:pt x="4339" y="3188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5" y="19623"/>
                  </a:moveTo>
                  <a:lnTo>
                    <a:pt x="0" y="23691"/>
                  </a:lnTo>
                  <a:lnTo>
                    <a:pt x="925" y="1962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3471752" y="70164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3" y="2840"/>
                  </a:lnTo>
                  <a:lnTo>
                    <a:pt x="4346" y="3157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2" y="19594"/>
                  </a:moveTo>
                  <a:lnTo>
                    <a:pt x="0" y="23696"/>
                  </a:lnTo>
                  <a:lnTo>
                    <a:pt x="932" y="19598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3471825" y="7016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1" y="2806"/>
                  </a:lnTo>
                  <a:lnTo>
                    <a:pt x="4354" y="3126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59" y="19563"/>
                  </a:moveTo>
                  <a:lnTo>
                    <a:pt x="0" y="23700"/>
                  </a:lnTo>
                  <a:lnTo>
                    <a:pt x="939" y="1956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3471885" y="70164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5" y="0"/>
                  </a:moveTo>
                  <a:lnTo>
                    <a:pt x="4347" y="2777"/>
                  </a:lnTo>
                  <a:lnTo>
                    <a:pt x="4360" y="3100"/>
                  </a:lnTo>
                  <a:lnTo>
                    <a:pt x="4997" y="33"/>
                  </a:lnTo>
                  <a:close/>
                </a:path>
                <a:path w="5079" h="24129">
                  <a:moveTo>
                    <a:pt x="865" y="19539"/>
                  </a:moveTo>
                  <a:lnTo>
                    <a:pt x="0" y="23704"/>
                  </a:lnTo>
                  <a:lnTo>
                    <a:pt x="945" y="1954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3471959" y="70165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52" y="2743"/>
                  </a:lnTo>
                  <a:lnTo>
                    <a:pt x="4364" y="3069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69" y="19509"/>
                  </a:moveTo>
                  <a:lnTo>
                    <a:pt x="0" y="23693"/>
                  </a:lnTo>
                  <a:lnTo>
                    <a:pt x="949" y="1951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3472036" y="70165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4" y="2710"/>
                  </a:lnTo>
                  <a:lnTo>
                    <a:pt x="4366" y="3038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70" y="19480"/>
                  </a:moveTo>
                  <a:lnTo>
                    <a:pt x="0" y="23670"/>
                  </a:lnTo>
                  <a:lnTo>
                    <a:pt x="950" y="19484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3472112" y="701657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357" y="2676"/>
                  </a:lnTo>
                  <a:lnTo>
                    <a:pt x="4359" y="3046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72" y="19450"/>
                  </a:moveTo>
                  <a:lnTo>
                    <a:pt x="0" y="23648"/>
                  </a:lnTo>
                  <a:lnTo>
                    <a:pt x="952" y="1945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3472179" y="701660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9" y="2646"/>
                  </a:lnTo>
                  <a:lnTo>
                    <a:pt x="4344" y="309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3" y="19425"/>
                  </a:moveTo>
                  <a:lnTo>
                    <a:pt x="0" y="23628"/>
                  </a:lnTo>
                  <a:lnTo>
                    <a:pt x="953" y="1942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3472255" y="70166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361" y="2613"/>
                  </a:lnTo>
                  <a:lnTo>
                    <a:pt x="4327" y="315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74" y="19395"/>
                  </a:moveTo>
                  <a:lnTo>
                    <a:pt x="0" y="23606"/>
                  </a:lnTo>
                  <a:lnTo>
                    <a:pt x="954" y="19400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3472332" y="7016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363" y="2579"/>
                  </a:lnTo>
                  <a:lnTo>
                    <a:pt x="4310" y="3218"/>
                  </a:lnTo>
                  <a:lnTo>
                    <a:pt x="4971" y="33"/>
                  </a:lnTo>
                  <a:close/>
                </a:path>
                <a:path w="5079" h="24129">
                  <a:moveTo>
                    <a:pt x="876" y="19366"/>
                  </a:moveTo>
                  <a:lnTo>
                    <a:pt x="0" y="23583"/>
                  </a:lnTo>
                  <a:lnTo>
                    <a:pt x="956" y="1937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3472408" y="70167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366" y="2545"/>
                  </a:lnTo>
                  <a:lnTo>
                    <a:pt x="4293" y="3278"/>
                  </a:lnTo>
                  <a:lnTo>
                    <a:pt x="4967" y="33"/>
                  </a:lnTo>
                  <a:close/>
                </a:path>
                <a:path w="5079" h="24129">
                  <a:moveTo>
                    <a:pt x="877" y="19336"/>
                  </a:moveTo>
                  <a:lnTo>
                    <a:pt x="0" y="23561"/>
                  </a:lnTo>
                  <a:lnTo>
                    <a:pt x="957" y="1934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3472472" y="70167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8" y="2517"/>
                  </a:lnTo>
                  <a:lnTo>
                    <a:pt x="4278" y="3329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8" y="19312"/>
                  </a:moveTo>
                  <a:lnTo>
                    <a:pt x="0" y="23542"/>
                  </a:lnTo>
                  <a:lnTo>
                    <a:pt x="958" y="1931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3472551" y="70167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6" y="0"/>
                  </a:moveTo>
                  <a:lnTo>
                    <a:pt x="4370" y="2482"/>
                  </a:lnTo>
                  <a:lnTo>
                    <a:pt x="4261" y="3391"/>
                  </a:lnTo>
                  <a:lnTo>
                    <a:pt x="4958" y="33"/>
                  </a:lnTo>
                  <a:close/>
                </a:path>
                <a:path w="5079" h="24129">
                  <a:moveTo>
                    <a:pt x="880" y="19281"/>
                  </a:moveTo>
                  <a:lnTo>
                    <a:pt x="0" y="23518"/>
                  </a:lnTo>
                  <a:lnTo>
                    <a:pt x="960" y="19286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3472628" y="7016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1" y="0"/>
                  </a:moveTo>
                  <a:lnTo>
                    <a:pt x="4184" y="3357"/>
                  </a:lnTo>
                  <a:lnTo>
                    <a:pt x="4953" y="33"/>
                  </a:lnTo>
                  <a:close/>
                </a:path>
                <a:path w="5079" h="23495">
                  <a:moveTo>
                    <a:pt x="881" y="19252"/>
                  </a:moveTo>
                  <a:lnTo>
                    <a:pt x="0" y="23496"/>
                  </a:lnTo>
                  <a:lnTo>
                    <a:pt x="961" y="19256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3472705" y="70168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7" y="0"/>
                  </a:moveTo>
                  <a:lnTo>
                    <a:pt x="4167" y="3417"/>
                  </a:lnTo>
                  <a:lnTo>
                    <a:pt x="4949" y="33"/>
                  </a:lnTo>
                  <a:close/>
                </a:path>
                <a:path w="5079" h="23495">
                  <a:moveTo>
                    <a:pt x="883" y="19223"/>
                  </a:moveTo>
                  <a:lnTo>
                    <a:pt x="0" y="23473"/>
                  </a:lnTo>
                  <a:lnTo>
                    <a:pt x="963" y="19227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3472769" y="70168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2" y="3467"/>
                  </a:lnTo>
                  <a:lnTo>
                    <a:pt x="4945" y="33"/>
                  </a:lnTo>
                  <a:close/>
                </a:path>
                <a:path w="5079" h="23495">
                  <a:moveTo>
                    <a:pt x="884" y="19198"/>
                  </a:moveTo>
                  <a:lnTo>
                    <a:pt x="0" y="23455"/>
                  </a:lnTo>
                  <a:lnTo>
                    <a:pt x="964" y="1920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3472845" y="70168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8" y="0"/>
                  </a:moveTo>
                  <a:lnTo>
                    <a:pt x="4135" y="3527"/>
                  </a:lnTo>
                  <a:lnTo>
                    <a:pt x="4940" y="33"/>
                  </a:lnTo>
                  <a:close/>
                </a:path>
                <a:path w="5079" h="23495">
                  <a:moveTo>
                    <a:pt x="885" y="19168"/>
                  </a:moveTo>
                  <a:lnTo>
                    <a:pt x="0" y="23432"/>
                  </a:lnTo>
                  <a:lnTo>
                    <a:pt x="965" y="191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3472924" y="70169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117" y="3589"/>
                  </a:lnTo>
                  <a:lnTo>
                    <a:pt x="4935" y="33"/>
                  </a:lnTo>
                  <a:close/>
                </a:path>
                <a:path w="5079" h="23495">
                  <a:moveTo>
                    <a:pt x="887" y="19138"/>
                  </a:moveTo>
                  <a:lnTo>
                    <a:pt x="0" y="23409"/>
                  </a:lnTo>
                  <a:lnTo>
                    <a:pt x="967" y="1914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3473001" y="70169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100" y="3650"/>
                  </a:lnTo>
                  <a:lnTo>
                    <a:pt x="4931" y="33"/>
                  </a:lnTo>
                  <a:close/>
                </a:path>
                <a:path w="5079" h="23495">
                  <a:moveTo>
                    <a:pt x="888" y="19109"/>
                  </a:moveTo>
                  <a:lnTo>
                    <a:pt x="0" y="23386"/>
                  </a:lnTo>
                  <a:lnTo>
                    <a:pt x="968" y="1911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3473077" y="70170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083" y="3709"/>
                  </a:lnTo>
                  <a:lnTo>
                    <a:pt x="4926" y="33"/>
                  </a:lnTo>
                  <a:close/>
                </a:path>
                <a:path w="5079" h="23495">
                  <a:moveTo>
                    <a:pt x="890" y="19079"/>
                  </a:moveTo>
                  <a:lnTo>
                    <a:pt x="0" y="23364"/>
                  </a:lnTo>
                  <a:lnTo>
                    <a:pt x="970" y="1908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3473141" y="70170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9" y="3760"/>
                  </a:lnTo>
                  <a:lnTo>
                    <a:pt x="4922" y="33"/>
                  </a:lnTo>
                  <a:close/>
                </a:path>
                <a:path w="5079" h="23495">
                  <a:moveTo>
                    <a:pt x="891" y="19055"/>
                  </a:moveTo>
                  <a:lnTo>
                    <a:pt x="0" y="23345"/>
                  </a:lnTo>
                  <a:lnTo>
                    <a:pt x="971" y="1905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3473218" y="70170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051" y="3820"/>
                  </a:lnTo>
                  <a:lnTo>
                    <a:pt x="4917" y="33"/>
                  </a:lnTo>
                  <a:close/>
                </a:path>
                <a:path w="5079" h="23495">
                  <a:moveTo>
                    <a:pt x="892" y="19025"/>
                  </a:moveTo>
                  <a:lnTo>
                    <a:pt x="0" y="23323"/>
                  </a:lnTo>
                  <a:lnTo>
                    <a:pt x="972" y="1903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3473297" y="70170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034" y="3882"/>
                  </a:lnTo>
                  <a:lnTo>
                    <a:pt x="4913" y="33"/>
                  </a:lnTo>
                  <a:close/>
                </a:path>
                <a:path w="5079" h="23495">
                  <a:moveTo>
                    <a:pt x="894" y="18995"/>
                  </a:moveTo>
                  <a:lnTo>
                    <a:pt x="0" y="23299"/>
                  </a:lnTo>
                  <a:lnTo>
                    <a:pt x="974" y="1899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3473373" y="7017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17" y="3942"/>
                  </a:lnTo>
                  <a:lnTo>
                    <a:pt x="4908" y="33"/>
                  </a:lnTo>
                  <a:close/>
                </a:path>
                <a:path w="5079" h="23495">
                  <a:moveTo>
                    <a:pt x="895" y="18965"/>
                  </a:moveTo>
                  <a:lnTo>
                    <a:pt x="0" y="23277"/>
                  </a:lnTo>
                  <a:lnTo>
                    <a:pt x="975" y="1897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3473438" y="70171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02" y="3993"/>
                  </a:lnTo>
                  <a:lnTo>
                    <a:pt x="4897" y="67"/>
                  </a:lnTo>
                  <a:close/>
                </a:path>
                <a:path w="5079" h="23495">
                  <a:moveTo>
                    <a:pt x="897" y="18941"/>
                  </a:moveTo>
                  <a:lnTo>
                    <a:pt x="0" y="23258"/>
                  </a:lnTo>
                  <a:lnTo>
                    <a:pt x="976" y="1894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3473514" y="70172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3985" y="4019"/>
                  </a:lnTo>
                  <a:lnTo>
                    <a:pt x="4883" y="78"/>
                  </a:lnTo>
                  <a:close/>
                </a:path>
                <a:path w="5079" h="23495">
                  <a:moveTo>
                    <a:pt x="898" y="18878"/>
                  </a:moveTo>
                  <a:lnTo>
                    <a:pt x="0" y="23202"/>
                  </a:lnTo>
                  <a:lnTo>
                    <a:pt x="978" y="1888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3473591" y="70173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68" y="4035"/>
                  </a:lnTo>
                  <a:lnTo>
                    <a:pt x="4869" y="78"/>
                  </a:lnTo>
                  <a:close/>
                </a:path>
                <a:path w="5079" h="23495">
                  <a:moveTo>
                    <a:pt x="899" y="18804"/>
                  </a:moveTo>
                  <a:lnTo>
                    <a:pt x="0" y="23135"/>
                  </a:lnTo>
                  <a:lnTo>
                    <a:pt x="979" y="18808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3473670" y="70173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50" y="4051"/>
                  </a:lnTo>
                  <a:lnTo>
                    <a:pt x="4855" y="78"/>
                  </a:lnTo>
                  <a:close/>
                </a:path>
                <a:path w="5079" h="23495">
                  <a:moveTo>
                    <a:pt x="901" y="18727"/>
                  </a:moveTo>
                  <a:lnTo>
                    <a:pt x="0" y="23065"/>
                  </a:lnTo>
                  <a:lnTo>
                    <a:pt x="981" y="1873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3473734" y="70174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0" y="0"/>
                  </a:moveTo>
                  <a:lnTo>
                    <a:pt x="3936" y="4064"/>
                  </a:lnTo>
                  <a:lnTo>
                    <a:pt x="4843" y="78"/>
                  </a:lnTo>
                  <a:close/>
                </a:path>
                <a:path w="5079" h="23495">
                  <a:moveTo>
                    <a:pt x="902" y="18665"/>
                  </a:moveTo>
                  <a:lnTo>
                    <a:pt x="0" y="23009"/>
                  </a:lnTo>
                  <a:lnTo>
                    <a:pt x="982" y="1866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3473810" y="70175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6" y="0"/>
                  </a:moveTo>
                  <a:lnTo>
                    <a:pt x="3919" y="4079"/>
                  </a:lnTo>
                  <a:lnTo>
                    <a:pt x="4829" y="78"/>
                  </a:lnTo>
                  <a:close/>
                </a:path>
                <a:path w="5079" h="23495">
                  <a:moveTo>
                    <a:pt x="904" y="18591"/>
                  </a:moveTo>
                  <a:lnTo>
                    <a:pt x="0" y="22942"/>
                  </a:lnTo>
                  <a:lnTo>
                    <a:pt x="983" y="1859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3473887" y="70176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2" y="0"/>
                  </a:moveTo>
                  <a:lnTo>
                    <a:pt x="3901" y="4094"/>
                  </a:lnTo>
                  <a:lnTo>
                    <a:pt x="4815" y="78"/>
                  </a:lnTo>
                  <a:close/>
                </a:path>
                <a:path w="5079" h="23495">
                  <a:moveTo>
                    <a:pt x="985" y="18519"/>
                  </a:moveTo>
                  <a:lnTo>
                    <a:pt x="0" y="22875"/>
                  </a:lnTo>
                  <a:lnTo>
                    <a:pt x="985" y="18519"/>
                  </a:lnTo>
                  <a:close/>
                </a:path>
                <a:path w="5079" h="23495">
                  <a:moveTo>
                    <a:pt x="905" y="18516"/>
                  </a:moveTo>
                  <a:close/>
                </a:path>
                <a:path w="5079" h="23495">
                  <a:moveTo>
                    <a:pt x="961" y="18519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3473970" y="70176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78" y="4110"/>
                  </a:lnTo>
                  <a:lnTo>
                    <a:pt x="4794" y="78"/>
                  </a:lnTo>
                  <a:close/>
                </a:path>
                <a:path w="5079" h="22859">
                  <a:moveTo>
                    <a:pt x="992" y="18389"/>
                  </a:moveTo>
                  <a:lnTo>
                    <a:pt x="0" y="22775"/>
                  </a:lnTo>
                  <a:lnTo>
                    <a:pt x="992" y="1838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3474041" y="701775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4" y="0"/>
                  </a:moveTo>
                  <a:lnTo>
                    <a:pt x="3857" y="4123"/>
                  </a:lnTo>
                  <a:lnTo>
                    <a:pt x="4776" y="78"/>
                  </a:lnTo>
                  <a:close/>
                </a:path>
                <a:path w="5079" h="22859">
                  <a:moveTo>
                    <a:pt x="994" y="18290"/>
                  </a:moveTo>
                  <a:lnTo>
                    <a:pt x="0" y="22688"/>
                  </a:lnTo>
                  <a:lnTo>
                    <a:pt x="994" y="1829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3474127" y="701783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831" y="4138"/>
                  </a:lnTo>
                  <a:lnTo>
                    <a:pt x="4754" y="78"/>
                  </a:lnTo>
                  <a:close/>
                </a:path>
                <a:path w="5079" h="22859">
                  <a:moveTo>
                    <a:pt x="997" y="18168"/>
                  </a:moveTo>
                  <a:lnTo>
                    <a:pt x="0" y="22582"/>
                  </a:lnTo>
                  <a:lnTo>
                    <a:pt x="997" y="181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3474211" y="70179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0" y="0"/>
                  </a:moveTo>
                  <a:lnTo>
                    <a:pt x="3807" y="4154"/>
                  </a:lnTo>
                  <a:lnTo>
                    <a:pt x="4733" y="78"/>
                  </a:lnTo>
                  <a:close/>
                </a:path>
                <a:path w="5079" h="22859">
                  <a:moveTo>
                    <a:pt x="1000" y="18051"/>
                  </a:moveTo>
                  <a:lnTo>
                    <a:pt x="885" y="18216"/>
                  </a:lnTo>
                  <a:lnTo>
                    <a:pt x="0" y="22479"/>
                  </a:lnTo>
                  <a:lnTo>
                    <a:pt x="1000" y="1805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3474295" y="701799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9" y="0"/>
                  </a:moveTo>
                  <a:lnTo>
                    <a:pt x="3782" y="4169"/>
                  </a:lnTo>
                  <a:lnTo>
                    <a:pt x="4711" y="78"/>
                  </a:lnTo>
                  <a:close/>
                </a:path>
                <a:path w="5079" h="22859">
                  <a:moveTo>
                    <a:pt x="1003" y="17933"/>
                  </a:moveTo>
                  <a:lnTo>
                    <a:pt x="880" y="18137"/>
                  </a:lnTo>
                  <a:lnTo>
                    <a:pt x="0" y="22376"/>
                  </a:lnTo>
                  <a:lnTo>
                    <a:pt x="1003" y="17933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3474366" y="701805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1" y="0"/>
                  </a:moveTo>
                  <a:lnTo>
                    <a:pt x="3762" y="4182"/>
                  </a:lnTo>
                  <a:lnTo>
                    <a:pt x="4693" y="78"/>
                  </a:lnTo>
                  <a:close/>
                </a:path>
                <a:path w="5079" h="22859">
                  <a:moveTo>
                    <a:pt x="1006" y="17834"/>
                  </a:moveTo>
                  <a:lnTo>
                    <a:pt x="0" y="22289"/>
                  </a:lnTo>
                  <a:lnTo>
                    <a:pt x="1006" y="1783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3474450" y="70181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9" y="0"/>
                  </a:moveTo>
                  <a:lnTo>
                    <a:pt x="3737" y="4197"/>
                  </a:lnTo>
                  <a:lnTo>
                    <a:pt x="4672" y="78"/>
                  </a:lnTo>
                  <a:close/>
                </a:path>
                <a:path w="5079" h="22225">
                  <a:moveTo>
                    <a:pt x="1009" y="17716"/>
                  </a:moveTo>
                  <a:lnTo>
                    <a:pt x="0" y="22186"/>
                  </a:lnTo>
                  <a:lnTo>
                    <a:pt x="1009" y="1771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3474536" y="701821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12" y="4213"/>
                  </a:lnTo>
                  <a:lnTo>
                    <a:pt x="4650" y="78"/>
                  </a:lnTo>
                  <a:close/>
                </a:path>
                <a:path w="5079" h="22225">
                  <a:moveTo>
                    <a:pt x="1012" y="17594"/>
                  </a:moveTo>
                  <a:lnTo>
                    <a:pt x="0" y="22079"/>
                  </a:lnTo>
                  <a:lnTo>
                    <a:pt x="1012" y="1759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3474620" y="701829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6" y="0"/>
                  </a:moveTo>
                  <a:lnTo>
                    <a:pt x="3687" y="4229"/>
                  </a:lnTo>
                  <a:lnTo>
                    <a:pt x="4628" y="78"/>
                  </a:lnTo>
                  <a:close/>
                </a:path>
                <a:path w="5079" h="22225">
                  <a:moveTo>
                    <a:pt x="1015" y="17476"/>
                  </a:moveTo>
                  <a:lnTo>
                    <a:pt x="0" y="21976"/>
                  </a:lnTo>
                  <a:lnTo>
                    <a:pt x="1015" y="1747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3474704" y="701837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4" y="0"/>
                  </a:moveTo>
                  <a:lnTo>
                    <a:pt x="3662" y="4244"/>
                  </a:lnTo>
                  <a:lnTo>
                    <a:pt x="4607" y="78"/>
                  </a:lnTo>
                  <a:close/>
                </a:path>
                <a:path w="5079" h="22225">
                  <a:moveTo>
                    <a:pt x="1018" y="17359"/>
                  </a:moveTo>
                  <a:lnTo>
                    <a:pt x="0" y="21873"/>
                  </a:lnTo>
                  <a:lnTo>
                    <a:pt x="1018" y="1735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3474775" y="70184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6" y="0"/>
                  </a:moveTo>
                  <a:lnTo>
                    <a:pt x="3642" y="4257"/>
                  </a:lnTo>
                  <a:lnTo>
                    <a:pt x="4589" y="78"/>
                  </a:lnTo>
                  <a:close/>
                </a:path>
                <a:path w="5079" h="22225">
                  <a:moveTo>
                    <a:pt x="1021" y="17260"/>
                  </a:moveTo>
                  <a:lnTo>
                    <a:pt x="0" y="21787"/>
                  </a:lnTo>
                  <a:lnTo>
                    <a:pt x="1021" y="1726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3474859" y="70185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5" y="0"/>
                  </a:moveTo>
                  <a:lnTo>
                    <a:pt x="3617" y="4272"/>
                  </a:lnTo>
                  <a:lnTo>
                    <a:pt x="4568" y="78"/>
                  </a:lnTo>
                  <a:close/>
                </a:path>
                <a:path w="5079" h="22225">
                  <a:moveTo>
                    <a:pt x="1024" y="17142"/>
                  </a:moveTo>
                  <a:lnTo>
                    <a:pt x="0" y="21683"/>
                  </a:lnTo>
                  <a:lnTo>
                    <a:pt x="1024" y="1714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3474945" y="701860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3" y="0"/>
                  </a:moveTo>
                  <a:lnTo>
                    <a:pt x="3597" y="4296"/>
                  </a:lnTo>
                  <a:lnTo>
                    <a:pt x="3635" y="4464"/>
                  </a:lnTo>
                  <a:lnTo>
                    <a:pt x="4427" y="651"/>
                  </a:lnTo>
                  <a:lnTo>
                    <a:pt x="4483" y="0"/>
                  </a:lnTo>
                  <a:close/>
                </a:path>
                <a:path w="5079" h="21590">
                  <a:moveTo>
                    <a:pt x="1027" y="17020"/>
                  </a:moveTo>
                  <a:lnTo>
                    <a:pt x="0" y="21577"/>
                  </a:lnTo>
                  <a:lnTo>
                    <a:pt x="1027" y="17020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3475029" y="70186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550" y="4384"/>
                  </a:lnTo>
                  <a:lnTo>
                    <a:pt x="3592" y="4568"/>
                  </a:lnTo>
                  <a:lnTo>
                    <a:pt x="4421" y="572"/>
                  </a:lnTo>
                  <a:lnTo>
                    <a:pt x="4461" y="0"/>
                  </a:lnTo>
                  <a:close/>
                </a:path>
                <a:path w="5079" h="21590">
                  <a:moveTo>
                    <a:pt x="1030" y="16902"/>
                  </a:moveTo>
                  <a:lnTo>
                    <a:pt x="0" y="21474"/>
                  </a:lnTo>
                  <a:lnTo>
                    <a:pt x="1030" y="1690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3475100" y="701874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3" y="0"/>
                  </a:moveTo>
                  <a:lnTo>
                    <a:pt x="3514" y="4471"/>
                  </a:lnTo>
                  <a:lnTo>
                    <a:pt x="3556" y="4655"/>
                  </a:lnTo>
                  <a:lnTo>
                    <a:pt x="4417" y="506"/>
                  </a:lnTo>
                  <a:lnTo>
                    <a:pt x="4443" y="0"/>
                  </a:lnTo>
                  <a:close/>
                </a:path>
                <a:path w="4445" h="21590">
                  <a:moveTo>
                    <a:pt x="1033" y="16803"/>
                  </a:moveTo>
                  <a:lnTo>
                    <a:pt x="0" y="21387"/>
                  </a:lnTo>
                  <a:lnTo>
                    <a:pt x="1033" y="1680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3475184" y="70188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2" y="0"/>
                  </a:moveTo>
                  <a:lnTo>
                    <a:pt x="3471" y="4574"/>
                  </a:lnTo>
                  <a:lnTo>
                    <a:pt x="3513" y="4758"/>
                  </a:lnTo>
                  <a:lnTo>
                    <a:pt x="4412" y="428"/>
                  </a:lnTo>
                  <a:lnTo>
                    <a:pt x="4422" y="0"/>
                  </a:lnTo>
                  <a:close/>
                </a:path>
                <a:path w="4445" h="21590">
                  <a:moveTo>
                    <a:pt x="1043" y="16650"/>
                  </a:moveTo>
                  <a:lnTo>
                    <a:pt x="0" y="21284"/>
                  </a:lnTo>
                  <a:lnTo>
                    <a:pt x="1043" y="1665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3475268" y="701890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0" y="0"/>
                  </a:moveTo>
                  <a:lnTo>
                    <a:pt x="3428" y="4678"/>
                  </a:lnTo>
                  <a:lnTo>
                    <a:pt x="3470" y="4861"/>
                  </a:lnTo>
                  <a:lnTo>
                    <a:pt x="4407" y="349"/>
                  </a:lnTo>
                  <a:lnTo>
                    <a:pt x="4400" y="0"/>
                  </a:lnTo>
                  <a:close/>
                </a:path>
                <a:path w="4445" h="21590">
                  <a:moveTo>
                    <a:pt x="1058" y="16474"/>
                  </a:moveTo>
                  <a:lnTo>
                    <a:pt x="0" y="21181"/>
                  </a:lnTo>
                  <a:lnTo>
                    <a:pt x="1058" y="16474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3475354" y="7018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8" y="0"/>
                  </a:moveTo>
                  <a:lnTo>
                    <a:pt x="3384" y="4785"/>
                  </a:lnTo>
                  <a:lnTo>
                    <a:pt x="3426" y="4968"/>
                  </a:lnTo>
                  <a:lnTo>
                    <a:pt x="4402" y="268"/>
                  </a:lnTo>
                  <a:lnTo>
                    <a:pt x="4378" y="0"/>
                  </a:lnTo>
                  <a:close/>
                </a:path>
                <a:path w="4445" h="21590">
                  <a:moveTo>
                    <a:pt x="1074" y="16291"/>
                  </a:moveTo>
                  <a:lnTo>
                    <a:pt x="0" y="21074"/>
                  </a:lnTo>
                  <a:lnTo>
                    <a:pt x="1074" y="1629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3475425" y="70190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0" y="0"/>
                  </a:moveTo>
                  <a:lnTo>
                    <a:pt x="3348" y="4871"/>
                  </a:lnTo>
                  <a:lnTo>
                    <a:pt x="3390" y="5055"/>
                  </a:lnTo>
                  <a:lnTo>
                    <a:pt x="4397" y="202"/>
                  </a:lnTo>
                  <a:lnTo>
                    <a:pt x="4360" y="0"/>
                  </a:lnTo>
                  <a:close/>
                </a:path>
                <a:path w="4445" h="21590">
                  <a:moveTo>
                    <a:pt x="1087" y="16143"/>
                  </a:moveTo>
                  <a:lnTo>
                    <a:pt x="0" y="20988"/>
                  </a:lnTo>
                  <a:lnTo>
                    <a:pt x="1087" y="1614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3475509" y="701912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9" y="0"/>
                  </a:moveTo>
                  <a:lnTo>
                    <a:pt x="3305" y="4974"/>
                  </a:lnTo>
                  <a:lnTo>
                    <a:pt x="3347" y="5158"/>
                  </a:lnTo>
                  <a:lnTo>
                    <a:pt x="4392" y="124"/>
                  </a:lnTo>
                  <a:close/>
                </a:path>
                <a:path w="4445" h="20954">
                  <a:moveTo>
                    <a:pt x="1102" y="15967"/>
                  </a:moveTo>
                  <a:lnTo>
                    <a:pt x="0" y="20885"/>
                  </a:lnTo>
                  <a:lnTo>
                    <a:pt x="1102" y="15967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3475593" y="70192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7" y="0"/>
                  </a:moveTo>
                  <a:lnTo>
                    <a:pt x="3262" y="5078"/>
                  </a:lnTo>
                  <a:lnTo>
                    <a:pt x="3304" y="5262"/>
                  </a:lnTo>
                  <a:lnTo>
                    <a:pt x="4380" y="78"/>
                  </a:lnTo>
                  <a:close/>
                </a:path>
                <a:path w="4445" h="20954">
                  <a:moveTo>
                    <a:pt x="1117" y="15790"/>
                  </a:moveTo>
                  <a:lnTo>
                    <a:pt x="0" y="20782"/>
                  </a:lnTo>
                  <a:lnTo>
                    <a:pt x="1117" y="1579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3475677" y="701928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33" y="15614"/>
                  </a:moveTo>
                  <a:lnTo>
                    <a:pt x="0" y="20679"/>
                  </a:lnTo>
                  <a:lnTo>
                    <a:pt x="1133" y="15614"/>
                  </a:lnTo>
                  <a:close/>
                </a:path>
                <a:path w="4445" h="20954">
                  <a:moveTo>
                    <a:pt x="4296" y="0"/>
                  </a:moveTo>
                  <a:lnTo>
                    <a:pt x="3219" y="5181"/>
                  </a:lnTo>
                  <a:lnTo>
                    <a:pt x="3261" y="5365"/>
                  </a:lnTo>
                  <a:lnTo>
                    <a:pt x="4358" y="8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3475750" y="70193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6" y="15460"/>
                  </a:moveTo>
                  <a:lnTo>
                    <a:pt x="0" y="20589"/>
                  </a:lnTo>
                  <a:lnTo>
                    <a:pt x="1146" y="15460"/>
                  </a:lnTo>
                  <a:close/>
                </a:path>
                <a:path w="4445" h="20954">
                  <a:moveTo>
                    <a:pt x="4277" y="0"/>
                  </a:moveTo>
                  <a:lnTo>
                    <a:pt x="3182" y="5271"/>
                  </a:lnTo>
                  <a:lnTo>
                    <a:pt x="3224" y="5455"/>
                  </a:lnTo>
                  <a:lnTo>
                    <a:pt x="4332" y="11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3475834" y="70194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1" y="15245"/>
                  </a:moveTo>
                  <a:lnTo>
                    <a:pt x="0" y="20448"/>
                  </a:lnTo>
                  <a:lnTo>
                    <a:pt x="1161" y="15245"/>
                  </a:lnTo>
                  <a:close/>
                </a:path>
                <a:path w="4445" h="20954">
                  <a:moveTo>
                    <a:pt x="4248" y="0"/>
                  </a:moveTo>
                  <a:lnTo>
                    <a:pt x="3139" y="5337"/>
                  </a:lnTo>
                  <a:lnTo>
                    <a:pt x="3181" y="5521"/>
                  </a:lnTo>
                  <a:lnTo>
                    <a:pt x="4303" y="117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3475918" y="701958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76" y="15031"/>
                  </a:moveTo>
                  <a:lnTo>
                    <a:pt x="0" y="20307"/>
                  </a:lnTo>
                  <a:lnTo>
                    <a:pt x="1176" y="15031"/>
                  </a:lnTo>
                  <a:close/>
                </a:path>
                <a:path w="4445" h="20320">
                  <a:moveTo>
                    <a:pt x="4219" y="0"/>
                  </a:moveTo>
                  <a:lnTo>
                    <a:pt x="3096" y="5402"/>
                  </a:lnTo>
                  <a:lnTo>
                    <a:pt x="3138" y="5586"/>
                  </a:lnTo>
                  <a:lnTo>
                    <a:pt x="4274" y="11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3476002" y="701970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92" y="14816"/>
                  </a:moveTo>
                  <a:lnTo>
                    <a:pt x="0" y="20165"/>
                  </a:lnTo>
                  <a:lnTo>
                    <a:pt x="1192" y="14816"/>
                  </a:lnTo>
                  <a:close/>
                </a:path>
                <a:path w="4445" h="20320">
                  <a:moveTo>
                    <a:pt x="4189" y="0"/>
                  </a:moveTo>
                  <a:lnTo>
                    <a:pt x="3053" y="5467"/>
                  </a:lnTo>
                  <a:lnTo>
                    <a:pt x="3095" y="5651"/>
                  </a:lnTo>
                  <a:lnTo>
                    <a:pt x="4244" y="117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3476072" y="701980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36"/>
                  </a:moveTo>
                  <a:lnTo>
                    <a:pt x="0" y="20047"/>
                  </a:lnTo>
                  <a:lnTo>
                    <a:pt x="1204" y="14636"/>
                  </a:lnTo>
                  <a:close/>
                </a:path>
                <a:path w="4445" h="20320">
                  <a:moveTo>
                    <a:pt x="4165" y="0"/>
                  </a:moveTo>
                  <a:lnTo>
                    <a:pt x="3017" y="5522"/>
                  </a:lnTo>
                  <a:lnTo>
                    <a:pt x="3059" y="5706"/>
                  </a:lnTo>
                  <a:lnTo>
                    <a:pt x="4220" y="117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3476159" y="70199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20" y="14415"/>
                  </a:moveTo>
                  <a:lnTo>
                    <a:pt x="0" y="19901"/>
                  </a:lnTo>
                  <a:lnTo>
                    <a:pt x="1220" y="14415"/>
                  </a:lnTo>
                  <a:close/>
                </a:path>
                <a:path w="4445" h="20320">
                  <a:moveTo>
                    <a:pt x="4134" y="0"/>
                  </a:moveTo>
                  <a:lnTo>
                    <a:pt x="2973" y="5589"/>
                  </a:lnTo>
                  <a:lnTo>
                    <a:pt x="3015" y="5774"/>
                  </a:lnTo>
                  <a:lnTo>
                    <a:pt x="4189" y="117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3476243" y="702003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5" y="14200"/>
                  </a:moveTo>
                  <a:lnTo>
                    <a:pt x="0" y="19760"/>
                  </a:lnTo>
                  <a:lnTo>
                    <a:pt x="1235" y="14200"/>
                  </a:lnTo>
                  <a:close/>
                </a:path>
                <a:path w="4445" h="20320">
                  <a:moveTo>
                    <a:pt x="4105" y="0"/>
                  </a:moveTo>
                  <a:lnTo>
                    <a:pt x="2930" y="5655"/>
                  </a:lnTo>
                  <a:lnTo>
                    <a:pt x="2972" y="5839"/>
                  </a:lnTo>
                  <a:lnTo>
                    <a:pt x="4160" y="11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3476327" y="70201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51" y="13985"/>
                  </a:moveTo>
                  <a:lnTo>
                    <a:pt x="0" y="19618"/>
                  </a:lnTo>
                  <a:lnTo>
                    <a:pt x="1251" y="13985"/>
                  </a:lnTo>
                  <a:close/>
                </a:path>
                <a:path w="4445" h="19684">
                  <a:moveTo>
                    <a:pt x="4076" y="0"/>
                  </a:moveTo>
                  <a:lnTo>
                    <a:pt x="2887" y="5720"/>
                  </a:lnTo>
                  <a:lnTo>
                    <a:pt x="2929" y="5904"/>
                  </a:lnTo>
                  <a:lnTo>
                    <a:pt x="4131" y="117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3476411" y="702027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6" y="13771"/>
                  </a:moveTo>
                  <a:lnTo>
                    <a:pt x="0" y="19478"/>
                  </a:lnTo>
                  <a:lnTo>
                    <a:pt x="1266" y="13771"/>
                  </a:lnTo>
                  <a:close/>
                </a:path>
                <a:path w="4445" h="19684">
                  <a:moveTo>
                    <a:pt x="4046" y="0"/>
                  </a:moveTo>
                  <a:lnTo>
                    <a:pt x="2844" y="5785"/>
                  </a:lnTo>
                  <a:lnTo>
                    <a:pt x="2886" y="5970"/>
                  </a:lnTo>
                  <a:lnTo>
                    <a:pt x="4101" y="11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3476481" y="70203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03"/>
                  </a:moveTo>
                  <a:lnTo>
                    <a:pt x="1177" y="13691"/>
                  </a:lnTo>
                  <a:lnTo>
                    <a:pt x="0" y="19359"/>
                  </a:lnTo>
                  <a:lnTo>
                    <a:pt x="158" y="19313"/>
                  </a:lnTo>
                  <a:lnTo>
                    <a:pt x="1367" y="13503"/>
                  </a:lnTo>
                  <a:close/>
                </a:path>
                <a:path w="4445" h="19684">
                  <a:moveTo>
                    <a:pt x="4022" y="0"/>
                  </a:moveTo>
                  <a:lnTo>
                    <a:pt x="2808" y="5840"/>
                  </a:lnTo>
                  <a:lnTo>
                    <a:pt x="2866" y="6300"/>
                  </a:lnTo>
                  <a:lnTo>
                    <a:pt x="4130" y="230"/>
                  </a:lnTo>
                  <a:lnTo>
                    <a:pt x="4022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3476652" y="702060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10" y="13154"/>
                  </a:moveTo>
                  <a:lnTo>
                    <a:pt x="0" y="19072"/>
                  </a:lnTo>
                  <a:lnTo>
                    <a:pt x="1310" y="13154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696" y="6093"/>
                  </a:lnTo>
                  <a:lnTo>
                    <a:pt x="2705" y="6438"/>
                  </a:lnTo>
                  <a:lnTo>
                    <a:pt x="4017" y="117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3476736" y="702072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3" y="12852"/>
                  </a:moveTo>
                  <a:lnTo>
                    <a:pt x="1223" y="13040"/>
                  </a:lnTo>
                  <a:lnTo>
                    <a:pt x="0" y="18931"/>
                  </a:lnTo>
                  <a:lnTo>
                    <a:pt x="158" y="18884"/>
                  </a:lnTo>
                  <a:lnTo>
                    <a:pt x="1413" y="12852"/>
                  </a:lnTo>
                  <a:close/>
                </a:path>
                <a:path w="4445" h="19050">
                  <a:moveTo>
                    <a:pt x="3933" y="0"/>
                  </a:moveTo>
                  <a:lnTo>
                    <a:pt x="2620" y="6317"/>
                  </a:lnTo>
                  <a:lnTo>
                    <a:pt x="2636" y="6977"/>
                  </a:lnTo>
                  <a:lnTo>
                    <a:pt x="4041" y="229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3476890" y="702093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50" y="12417"/>
                  </a:moveTo>
                  <a:lnTo>
                    <a:pt x="1252" y="12646"/>
                  </a:lnTo>
                  <a:lnTo>
                    <a:pt x="0" y="18671"/>
                  </a:lnTo>
                  <a:lnTo>
                    <a:pt x="158" y="18625"/>
                  </a:lnTo>
                  <a:lnTo>
                    <a:pt x="1450" y="12417"/>
                  </a:lnTo>
                  <a:close/>
                </a:path>
                <a:path w="4445" h="19050">
                  <a:moveTo>
                    <a:pt x="3879" y="0"/>
                  </a:moveTo>
                  <a:lnTo>
                    <a:pt x="2481" y="6727"/>
                  </a:lnTo>
                  <a:lnTo>
                    <a:pt x="2497" y="7386"/>
                  </a:lnTo>
                  <a:lnTo>
                    <a:pt x="3987" y="229"/>
                  </a:lnTo>
                  <a:lnTo>
                    <a:pt x="387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3477061" y="702117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44" y="11818"/>
                  </a:moveTo>
                  <a:lnTo>
                    <a:pt x="1297" y="12141"/>
                  </a:lnTo>
                  <a:lnTo>
                    <a:pt x="0" y="18384"/>
                  </a:lnTo>
                  <a:lnTo>
                    <a:pt x="1444" y="11818"/>
                  </a:lnTo>
                  <a:close/>
                </a:path>
                <a:path w="4445" h="18415">
                  <a:moveTo>
                    <a:pt x="3819" y="0"/>
                  </a:moveTo>
                  <a:lnTo>
                    <a:pt x="2327" y="7182"/>
                  </a:lnTo>
                  <a:lnTo>
                    <a:pt x="2335" y="7528"/>
                  </a:lnTo>
                  <a:lnTo>
                    <a:pt x="3874" y="11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3477131" y="702127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95" y="11456"/>
                  </a:moveTo>
                  <a:lnTo>
                    <a:pt x="1347" y="11779"/>
                  </a:lnTo>
                  <a:lnTo>
                    <a:pt x="0" y="18266"/>
                  </a:lnTo>
                  <a:lnTo>
                    <a:pt x="1495" y="11456"/>
                  </a:lnTo>
                  <a:close/>
                </a:path>
                <a:path w="4445" h="18415">
                  <a:moveTo>
                    <a:pt x="3795" y="0"/>
                  </a:moveTo>
                  <a:lnTo>
                    <a:pt x="2264" y="7369"/>
                  </a:lnTo>
                  <a:lnTo>
                    <a:pt x="2272" y="7714"/>
                  </a:lnTo>
                  <a:lnTo>
                    <a:pt x="3850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3477215" y="702138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6" y="10737"/>
                  </a:moveTo>
                  <a:lnTo>
                    <a:pt x="1408" y="11346"/>
                  </a:lnTo>
                  <a:lnTo>
                    <a:pt x="0" y="18125"/>
                  </a:lnTo>
                  <a:lnTo>
                    <a:pt x="158" y="18078"/>
                  </a:lnTo>
                  <a:lnTo>
                    <a:pt x="1686" y="10737"/>
                  </a:lnTo>
                  <a:close/>
                </a:path>
                <a:path w="4445" h="18415">
                  <a:moveTo>
                    <a:pt x="3765" y="0"/>
                  </a:moveTo>
                  <a:lnTo>
                    <a:pt x="2188" y="7593"/>
                  </a:lnTo>
                  <a:lnTo>
                    <a:pt x="2137" y="8570"/>
                  </a:lnTo>
                  <a:lnTo>
                    <a:pt x="3873" y="229"/>
                  </a:lnTo>
                  <a:lnTo>
                    <a:pt x="3765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3477386" y="702162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06" y="0"/>
                  </a:moveTo>
                  <a:lnTo>
                    <a:pt x="1903" y="8677"/>
                  </a:lnTo>
                  <a:lnTo>
                    <a:pt x="1600" y="10314"/>
                  </a:lnTo>
                  <a:lnTo>
                    <a:pt x="1531" y="10465"/>
                  </a:lnTo>
                  <a:lnTo>
                    <a:pt x="0" y="17838"/>
                  </a:lnTo>
                  <a:lnTo>
                    <a:pt x="3761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3477457" y="702172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1" y="0"/>
                  </a:moveTo>
                  <a:lnTo>
                    <a:pt x="0" y="17719"/>
                  </a:lnTo>
                  <a:lnTo>
                    <a:pt x="241" y="17648"/>
                  </a:lnTo>
                  <a:lnTo>
                    <a:pt x="3838" y="334"/>
                  </a:lnTo>
                  <a:lnTo>
                    <a:pt x="3681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3477708" y="702207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3" y="0"/>
                  </a:moveTo>
                  <a:lnTo>
                    <a:pt x="0" y="17295"/>
                  </a:lnTo>
                  <a:lnTo>
                    <a:pt x="3648" y="117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3477782" y="70221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7" y="0"/>
                  </a:moveTo>
                  <a:lnTo>
                    <a:pt x="0" y="17172"/>
                  </a:lnTo>
                  <a:lnTo>
                    <a:pt x="3623" y="117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3477866" y="702228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38" y="0"/>
                  </a:moveTo>
                  <a:lnTo>
                    <a:pt x="0" y="17031"/>
                  </a:lnTo>
                  <a:lnTo>
                    <a:pt x="143" y="16989"/>
                  </a:lnTo>
                  <a:lnTo>
                    <a:pt x="457" y="16677"/>
                  </a:lnTo>
                  <a:lnTo>
                    <a:pt x="3804" y="567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3478314" y="7022858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39"/>
                  </a:lnTo>
                  <a:lnTo>
                    <a:pt x="3454" y="241"/>
                  </a:lnTo>
                  <a:lnTo>
                    <a:pt x="3352" y="0"/>
                  </a:lnTo>
                  <a:lnTo>
                    <a:pt x="0" y="16116"/>
                  </a:lnTo>
                  <a:lnTo>
                    <a:pt x="203" y="15913"/>
                  </a:lnTo>
                  <a:lnTo>
                    <a:pt x="1447" y="14668"/>
                  </a:lnTo>
                  <a:lnTo>
                    <a:pt x="3721" y="10553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3463470" y="701467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711" y="876"/>
                  </a:moveTo>
                  <a:lnTo>
                    <a:pt x="0" y="14376"/>
                  </a:lnTo>
                  <a:lnTo>
                    <a:pt x="202" y="17741"/>
                  </a:lnTo>
                  <a:lnTo>
                    <a:pt x="2232" y="22834"/>
                  </a:lnTo>
                  <a:lnTo>
                    <a:pt x="7680" y="25806"/>
                  </a:lnTo>
                  <a:lnTo>
                    <a:pt x="9026" y="26162"/>
                  </a:lnTo>
                  <a:lnTo>
                    <a:pt x="11058" y="26162"/>
                  </a:lnTo>
                  <a:lnTo>
                    <a:pt x="11757" y="26073"/>
                  </a:lnTo>
                  <a:lnTo>
                    <a:pt x="14919" y="25146"/>
                  </a:lnTo>
                  <a:lnTo>
                    <a:pt x="15146" y="24917"/>
                  </a:lnTo>
                  <a:lnTo>
                    <a:pt x="9242" y="24917"/>
                  </a:lnTo>
                  <a:lnTo>
                    <a:pt x="8112" y="24612"/>
                  </a:lnTo>
                  <a:lnTo>
                    <a:pt x="3375" y="22085"/>
                  </a:lnTo>
                  <a:lnTo>
                    <a:pt x="1452" y="17475"/>
                  </a:lnTo>
                  <a:lnTo>
                    <a:pt x="1344" y="16370"/>
                  </a:lnTo>
                  <a:lnTo>
                    <a:pt x="1180" y="13157"/>
                  </a:lnTo>
                  <a:lnTo>
                    <a:pt x="568" y="13157"/>
                  </a:lnTo>
                  <a:lnTo>
                    <a:pt x="1178" y="13119"/>
                  </a:lnTo>
                  <a:lnTo>
                    <a:pt x="1304" y="9855"/>
                  </a:lnTo>
                  <a:lnTo>
                    <a:pt x="1559" y="8369"/>
                  </a:lnTo>
                  <a:lnTo>
                    <a:pt x="3222" y="4508"/>
                  </a:lnTo>
                  <a:lnTo>
                    <a:pt x="4505" y="2895"/>
                  </a:lnTo>
                  <a:lnTo>
                    <a:pt x="7197" y="1485"/>
                  </a:lnTo>
                  <a:lnTo>
                    <a:pt x="7458" y="1422"/>
                  </a:lnTo>
                  <a:lnTo>
                    <a:pt x="6016" y="1422"/>
                  </a:lnTo>
                  <a:lnTo>
                    <a:pt x="5711" y="876"/>
                  </a:lnTo>
                  <a:close/>
                </a:path>
                <a:path w="19685" h="26670">
                  <a:moveTo>
                    <a:pt x="12658" y="787"/>
                  </a:moveTo>
                  <a:lnTo>
                    <a:pt x="12355" y="1422"/>
                  </a:lnTo>
                  <a:lnTo>
                    <a:pt x="12234" y="1955"/>
                  </a:lnTo>
                  <a:lnTo>
                    <a:pt x="14386" y="2959"/>
                  </a:lnTo>
                  <a:lnTo>
                    <a:pt x="16049" y="5029"/>
                  </a:lnTo>
                  <a:lnTo>
                    <a:pt x="18005" y="9245"/>
                  </a:lnTo>
                  <a:lnTo>
                    <a:pt x="18315" y="10795"/>
                  </a:lnTo>
                  <a:lnTo>
                    <a:pt x="18419" y="16560"/>
                  </a:lnTo>
                  <a:lnTo>
                    <a:pt x="17954" y="18618"/>
                  </a:lnTo>
                  <a:lnTo>
                    <a:pt x="15808" y="22453"/>
                  </a:lnTo>
                  <a:lnTo>
                    <a:pt x="14170" y="24079"/>
                  </a:lnTo>
                  <a:lnTo>
                    <a:pt x="11541" y="24841"/>
                  </a:lnTo>
                  <a:lnTo>
                    <a:pt x="10944" y="24917"/>
                  </a:lnTo>
                  <a:lnTo>
                    <a:pt x="15146" y="24917"/>
                  </a:lnTo>
                  <a:lnTo>
                    <a:pt x="16786" y="23266"/>
                  </a:lnTo>
                  <a:lnTo>
                    <a:pt x="19100" y="19075"/>
                  </a:lnTo>
                  <a:lnTo>
                    <a:pt x="19594" y="17043"/>
                  </a:lnTo>
                  <a:lnTo>
                    <a:pt x="19524" y="10439"/>
                  </a:lnTo>
                  <a:lnTo>
                    <a:pt x="19224" y="8915"/>
                  </a:lnTo>
                  <a:lnTo>
                    <a:pt x="17078" y="4318"/>
                  </a:lnTo>
                  <a:lnTo>
                    <a:pt x="15262" y="2006"/>
                  </a:lnTo>
                  <a:lnTo>
                    <a:pt x="12658" y="787"/>
                  </a:lnTo>
                  <a:close/>
                </a:path>
                <a:path w="19685" h="26670">
                  <a:moveTo>
                    <a:pt x="3184" y="10795"/>
                  </a:moveTo>
                  <a:lnTo>
                    <a:pt x="3068" y="11366"/>
                  </a:lnTo>
                  <a:lnTo>
                    <a:pt x="3006" y="15506"/>
                  </a:lnTo>
                  <a:lnTo>
                    <a:pt x="4073" y="18364"/>
                  </a:lnTo>
                  <a:lnTo>
                    <a:pt x="7134" y="21247"/>
                  </a:lnTo>
                  <a:lnTo>
                    <a:pt x="8442" y="21920"/>
                  </a:lnTo>
                  <a:lnTo>
                    <a:pt x="10195" y="22009"/>
                  </a:lnTo>
                  <a:lnTo>
                    <a:pt x="11719" y="22009"/>
                  </a:lnTo>
                  <a:lnTo>
                    <a:pt x="13103" y="21336"/>
                  </a:lnTo>
                  <a:lnTo>
                    <a:pt x="13684" y="20764"/>
                  </a:lnTo>
                  <a:lnTo>
                    <a:pt x="9966" y="20751"/>
                  </a:lnTo>
                  <a:lnTo>
                    <a:pt x="8861" y="20701"/>
                  </a:lnTo>
                  <a:lnTo>
                    <a:pt x="7832" y="20180"/>
                  </a:lnTo>
                  <a:lnTo>
                    <a:pt x="5216" y="17741"/>
                  </a:lnTo>
                  <a:lnTo>
                    <a:pt x="4371" y="15506"/>
                  </a:lnTo>
                  <a:lnTo>
                    <a:pt x="4336" y="11010"/>
                  </a:lnTo>
                  <a:lnTo>
                    <a:pt x="3184" y="10807"/>
                  </a:lnTo>
                  <a:close/>
                </a:path>
                <a:path w="19685" h="26670">
                  <a:moveTo>
                    <a:pt x="13217" y="5384"/>
                  </a:moveTo>
                  <a:lnTo>
                    <a:pt x="9356" y="5384"/>
                  </a:lnTo>
                  <a:lnTo>
                    <a:pt x="11084" y="5448"/>
                  </a:lnTo>
                  <a:lnTo>
                    <a:pt x="12265" y="6197"/>
                  </a:lnTo>
                  <a:lnTo>
                    <a:pt x="14170" y="8394"/>
                  </a:lnTo>
                  <a:lnTo>
                    <a:pt x="14805" y="9855"/>
                  </a:lnTo>
                  <a:lnTo>
                    <a:pt x="15187" y="11531"/>
                  </a:lnTo>
                  <a:lnTo>
                    <a:pt x="15313" y="14998"/>
                  </a:lnTo>
                  <a:lnTo>
                    <a:pt x="14919" y="17043"/>
                  </a:lnTo>
                  <a:lnTo>
                    <a:pt x="14309" y="18402"/>
                  </a:lnTo>
                  <a:lnTo>
                    <a:pt x="12430" y="20256"/>
                  </a:lnTo>
                  <a:lnTo>
                    <a:pt x="11338" y="20764"/>
                  </a:lnTo>
                  <a:lnTo>
                    <a:pt x="13684" y="20764"/>
                  </a:lnTo>
                  <a:lnTo>
                    <a:pt x="15402" y="19075"/>
                  </a:lnTo>
                  <a:lnTo>
                    <a:pt x="16113" y="17475"/>
                  </a:lnTo>
                  <a:lnTo>
                    <a:pt x="16557" y="14998"/>
                  </a:lnTo>
                  <a:lnTo>
                    <a:pt x="16608" y="13335"/>
                  </a:lnTo>
                  <a:lnTo>
                    <a:pt x="15973" y="13335"/>
                  </a:lnTo>
                  <a:lnTo>
                    <a:pt x="16608" y="13322"/>
                  </a:lnTo>
                  <a:lnTo>
                    <a:pt x="16481" y="11671"/>
                  </a:lnTo>
                  <a:lnTo>
                    <a:pt x="15973" y="9398"/>
                  </a:lnTo>
                  <a:lnTo>
                    <a:pt x="15275" y="7785"/>
                  </a:lnTo>
                  <a:lnTo>
                    <a:pt x="13217" y="5384"/>
                  </a:lnTo>
                  <a:close/>
                </a:path>
                <a:path w="19685" h="26670">
                  <a:moveTo>
                    <a:pt x="16608" y="13322"/>
                  </a:moveTo>
                  <a:lnTo>
                    <a:pt x="15973" y="13335"/>
                  </a:lnTo>
                  <a:lnTo>
                    <a:pt x="16608" y="13335"/>
                  </a:lnTo>
                  <a:close/>
                </a:path>
                <a:path w="19685" h="26670">
                  <a:moveTo>
                    <a:pt x="1178" y="13119"/>
                  </a:moveTo>
                  <a:lnTo>
                    <a:pt x="568" y="13157"/>
                  </a:lnTo>
                  <a:lnTo>
                    <a:pt x="1178" y="13131"/>
                  </a:lnTo>
                  <a:close/>
                </a:path>
                <a:path w="19685" h="26670">
                  <a:moveTo>
                    <a:pt x="1178" y="13119"/>
                  </a:moveTo>
                  <a:lnTo>
                    <a:pt x="568" y="13157"/>
                  </a:lnTo>
                  <a:lnTo>
                    <a:pt x="1180" y="13157"/>
                  </a:lnTo>
                  <a:close/>
                </a:path>
                <a:path w="19685" h="26670">
                  <a:moveTo>
                    <a:pt x="7515" y="4140"/>
                  </a:moveTo>
                  <a:lnTo>
                    <a:pt x="3256" y="10807"/>
                  </a:lnTo>
                  <a:lnTo>
                    <a:pt x="4403" y="11010"/>
                  </a:lnTo>
                  <a:lnTo>
                    <a:pt x="4619" y="9728"/>
                  </a:lnTo>
                  <a:lnTo>
                    <a:pt x="5178" y="8280"/>
                  </a:lnTo>
                  <a:lnTo>
                    <a:pt x="6905" y="6096"/>
                  </a:lnTo>
                  <a:lnTo>
                    <a:pt x="7997" y="5397"/>
                  </a:lnTo>
                  <a:lnTo>
                    <a:pt x="13217" y="5384"/>
                  </a:lnTo>
                  <a:lnTo>
                    <a:pt x="13065" y="5207"/>
                  </a:lnTo>
                  <a:lnTo>
                    <a:pt x="12392" y="4775"/>
                  </a:lnTo>
                  <a:lnTo>
                    <a:pt x="9610" y="4775"/>
                  </a:lnTo>
                  <a:lnTo>
                    <a:pt x="9648" y="4152"/>
                  </a:lnTo>
                  <a:lnTo>
                    <a:pt x="7515" y="4140"/>
                  </a:lnTo>
                  <a:close/>
                </a:path>
                <a:path w="19685" h="26670">
                  <a:moveTo>
                    <a:pt x="9648" y="4153"/>
                  </a:moveTo>
                  <a:lnTo>
                    <a:pt x="9610" y="4775"/>
                  </a:lnTo>
                  <a:lnTo>
                    <a:pt x="12392" y="4775"/>
                  </a:lnTo>
                  <a:lnTo>
                    <a:pt x="11541" y="4229"/>
                  </a:lnTo>
                  <a:lnTo>
                    <a:pt x="9648" y="4153"/>
                  </a:lnTo>
                  <a:close/>
                </a:path>
                <a:path w="19685" h="26670">
                  <a:moveTo>
                    <a:pt x="12440" y="1244"/>
                  </a:moveTo>
                  <a:lnTo>
                    <a:pt x="10207" y="1244"/>
                  </a:lnTo>
                  <a:lnTo>
                    <a:pt x="11225" y="1485"/>
                  </a:lnTo>
                  <a:lnTo>
                    <a:pt x="12125" y="1905"/>
                  </a:lnTo>
                  <a:lnTo>
                    <a:pt x="12440" y="1244"/>
                  </a:lnTo>
                  <a:close/>
                </a:path>
                <a:path w="19685" h="26670">
                  <a:moveTo>
                    <a:pt x="10385" y="0"/>
                  </a:moveTo>
                  <a:lnTo>
                    <a:pt x="8010" y="0"/>
                  </a:lnTo>
                  <a:lnTo>
                    <a:pt x="6804" y="292"/>
                  </a:lnTo>
                  <a:lnTo>
                    <a:pt x="5711" y="876"/>
                  </a:lnTo>
                  <a:lnTo>
                    <a:pt x="6016" y="1422"/>
                  </a:lnTo>
                  <a:lnTo>
                    <a:pt x="7458" y="1422"/>
                  </a:lnTo>
                  <a:lnTo>
                    <a:pt x="8188" y="1244"/>
                  </a:lnTo>
                  <a:lnTo>
                    <a:pt x="12440" y="1244"/>
                  </a:lnTo>
                  <a:lnTo>
                    <a:pt x="12658" y="787"/>
                  </a:lnTo>
                  <a:lnTo>
                    <a:pt x="11579" y="266"/>
                  </a:lnTo>
                  <a:lnTo>
                    <a:pt x="1038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3465608" y="704526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84" y="0"/>
                  </a:moveTo>
                  <a:lnTo>
                    <a:pt x="1123" y="580"/>
                  </a:lnTo>
                  <a:lnTo>
                    <a:pt x="96" y="5139"/>
                  </a:lnTo>
                  <a:lnTo>
                    <a:pt x="0" y="6879"/>
                  </a:lnTo>
                  <a:lnTo>
                    <a:pt x="226" y="8930"/>
                  </a:lnTo>
                  <a:lnTo>
                    <a:pt x="2084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3465836" y="7045100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9" y="0"/>
                  </a:moveTo>
                  <a:lnTo>
                    <a:pt x="1859" y="163"/>
                  </a:lnTo>
                  <a:lnTo>
                    <a:pt x="0" y="9117"/>
                  </a:lnTo>
                  <a:lnTo>
                    <a:pt x="80" y="9847"/>
                  </a:lnTo>
                  <a:lnTo>
                    <a:pt x="212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3465914" y="7045052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0" y="0"/>
                  </a:moveTo>
                  <a:lnTo>
                    <a:pt x="0" y="9877"/>
                  </a:lnTo>
                  <a:lnTo>
                    <a:pt x="27" y="10125"/>
                  </a:lnTo>
                  <a:lnTo>
                    <a:pt x="2130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3465942" y="7044945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0" y="0"/>
                  </a:moveTo>
                  <a:lnTo>
                    <a:pt x="2102" y="107"/>
                  </a:lnTo>
                  <a:lnTo>
                    <a:pt x="0" y="10232"/>
                  </a:lnTo>
                  <a:lnTo>
                    <a:pt x="52" y="10705"/>
                  </a:lnTo>
                  <a:lnTo>
                    <a:pt x="2280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3465996" y="704488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8" y="0"/>
                  </a:moveTo>
                  <a:lnTo>
                    <a:pt x="0" y="10784"/>
                  </a:lnTo>
                  <a:lnTo>
                    <a:pt x="27" y="11032"/>
                  </a:lnTo>
                  <a:lnTo>
                    <a:pt x="231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3466024" y="704478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8" y="0"/>
                  </a:moveTo>
                  <a:lnTo>
                    <a:pt x="2291" y="107"/>
                  </a:lnTo>
                  <a:lnTo>
                    <a:pt x="0" y="11138"/>
                  </a:lnTo>
                  <a:lnTo>
                    <a:pt x="52" y="11607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3466076" y="70447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8" y="0"/>
                  </a:moveTo>
                  <a:lnTo>
                    <a:pt x="0" y="11650"/>
                  </a:lnTo>
                  <a:lnTo>
                    <a:pt x="29" y="11888"/>
                  </a:lnTo>
                  <a:lnTo>
                    <a:pt x="249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3466105" y="7044678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9" y="0"/>
                  </a:moveTo>
                  <a:lnTo>
                    <a:pt x="0" y="11943"/>
                  </a:lnTo>
                  <a:lnTo>
                    <a:pt x="29" y="12181"/>
                  </a:lnTo>
                  <a:lnTo>
                    <a:pt x="2559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3466134" y="704457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7" y="0"/>
                  </a:moveTo>
                  <a:lnTo>
                    <a:pt x="2529" y="107"/>
                  </a:lnTo>
                  <a:lnTo>
                    <a:pt x="0" y="12288"/>
                  </a:lnTo>
                  <a:lnTo>
                    <a:pt x="55" y="12739"/>
                  </a:lnTo>
                  <a:lnTo>
                    <a:pt x="270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3466194" y="704451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40" y="0"/>
                  </a:moveTo>
                  <a:lnTo>
                    <a:pt x="0" y="12827"/>
                  </a:lnTo>
                  <a:lnTo>
                    <a:pt x="26" y="13040"/>
                  </a:lnTo>
                  <a:lnTo>
                    <a:pt x="274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3466224" y="704440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91" y="0"/>
                  </a:moveTo>
                  <a:lnTo>
                    <a:pt x="2713" y="107"/>
                  </a:lnTo>
                  <a:lnTo>
                    <a:pt x="0" y="13175"/>
                  </a:lnTo>
                  <a:lnTo>
                    <a:pt x="55" y="13625"/>
                  </a:lnTo>
                  <a:lnTo>
                    <a:pt x="289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3466278" y="704430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3" y="0"/>
                  </a:moveTo>
                  <a:lnTo>
                    <a:pt x="2825" y="107"/>
                  </a:lnTo>
                  <a:lnTo>
                    <a:pt x="0" y="13712"/>
                  </a:lnTo>
                  <a:lnTo>
                    <a:pt x="55" y="14162"/>
                  </a:lnTo>
                  <a:lnTo>
                    <a:pt x="3003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3466337" y="7044195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6" y="0"/>
                  </a:moveTo>
                  <a:lnTo>
                    <a:pt x="2949" y="107"/>
                  </a:lnTo>
                  <a:lnTo>
                    <a:pt x="0" y="14308"/>
                  </a:lnTo>
                  <a:lnTo>
                    <a:pt x="55" y="14757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3466396" y="7044140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8" y="0"/>
                  </a:moveTo>
                  <a:lnTo>
                    <a:pt x="0" y="14838"/>
                  </a:lnTo>
                  <a:lnTo>
                    <a:pt x="26" y="15049"/>
                  </a:lnTo>
                  <a:lnTo>
                    <a:pt x="315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3466421" y="704404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7"/>
                  </a:lnTo>
                  <a:lnTo>
                    <a:pt x="0" y="15138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3466481" y="704392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3"/>
                  </a:lnTo>
                  <a:lnTo>
                    <a:pt x="84" y="16042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3466566" y="704382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16" y="50"/>
                  </a:moveTo>
                  <a:lnTo>
                    <a:pt x="0" y="16167"/>
                  </a:lnTo>
                  <a:lnTo>
                    <a:pt x="3416" y="50"/>
                  </a:lnTo>
                  <a:close/>
                </a:path>
                <a:path w="3810" h="16509">
                  <a:moveTo>
                    <a:pt x="3517" y="0"/>
                  </a:moveTo>
                  <a:lnTo>
                    <a:pt x="50" y="16268"/>
                  </a:lnTo>
                  <a:lnTo>
                    <a:pt x="114" y="16408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3466681" y="704372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68" y="0"/>
                  </a:moveTo>
                  <a:lnTo>
                    <a:pt x="3403" y="101"/>
                  </a:lnTo>
                  <a:lnTo>
                    <a:pt x="0" y="16497"/>
                  </a:lnTo>
                  <a:lnTo>
                    <a:pt x="50" y="16624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3466783" y="7043609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1" y="107"/>
                  </a:lnTo>
                  <a:lnTo>
                    <a:pt x="0" y="16825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3466884" y="704344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721" y="63"/>
                  </a:moveTo>
                  <a:lnTo>
                    <a:pt x="3543" y="165"/>
                  </a:lnTo>
                  <a:lnTo>
                    <a:pt x="0" y="17233"/>
                  </a:lnTo>
                  <a:lnTo>
                    <a:pt x="101" y="17449"/>
                  </a:lnTo>
                  <a:lnTo>
                    <a:pt x="3721" y="63"/>
                  </a:lnTo>
                  <a:close/>
                </a:path>
                <a:path w="4445" h="17779">
                  <a:moveTo>
                    <a:pt x="3822" y="0"/>
                  </a:moveTo>
                  <a:lnTo>
                    <a:pt x="114" y="17462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3467059" y="704338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41" y="0"/>
                  </a:moveTo>
                  <a:lnTo>
                    <a:pt x="0" y="17634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3467100" y="704322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86"/>
                  </a:lnTo>
                  <a:lnTo>
                    <a:pt x="2146" y="8039"/>
                  </a:lnTo>
                  <a:lnTo>
                    <a:pt x="2489" y="7023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3467271" y="704310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38" y="7096"/>
                  </a:lnTo>
                  <a:lnTo>
                    <a:pt x="2546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5" y="9665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749" y="10661"/>
                  </a:lnTo>
                  <a:lnTo>
                    <a:pt x="1805" y="9665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3467382" y="704304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52" y="0"/>
                  </a:moveTo>
                  <a:lnTo>
                    <a:pt x="2536" y="6441"/>
                  </a:lnTo>
                  <a:lnTo>
                    <a:pt x="3952" y="0"/>
                  </a:lnTo>
                  <a:close/>
                </a:path>
                <a:path w="4445" h="19050">
                  <a:moveTo>
                    <a:pt x="1636" y="10774"/>
                  </a:moveTo>
                  <a:lnTo>
                    <a:pt x="0" y="18654"/>
                  </a:lnTo>
                  <a:lnTo>
                    <a:pt x="1622" y="11223"/>
                  </a:lnTo>
                  <a:lnTo>
                    <a:pt x="1636" y="10774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3467437" y="704299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6" y="0"/>
                  </a:moveTo>
                  <a:lnTo>
                    <a:pt x="2584" y="6382"/>
                  </a:lnTo>
                  <a:lnTo>
                    <a:pt x="3986" y="0"/>
                  </a:lnTo>
                  <a:close/>
                </a:path>
                <a:path w="4445" h="19050">
                  <a:moveTo>
                    <a:pt x="1567" y="11277"/>
                  </a:moveTo>
                  <a:lnTo>
                    <a:pt x="0" y="18825"/>
                  </a:lnTo>
                  <a:lnTo>
                    <a:pt x="1554" y="11686"/>
                  </a:lnTo>
                  <a:lnTo>
                    <a:pt x="1567" y="1127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3467483" y="704294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8" y="0"/>
                  </a:moveTo>
                  <a:lnTo>
                    <a:pt x="2624" y="6334"/>
                  </a:lnTo>
                  <a:lnTo>
                    <a:pt x="4018" y="0"/>
                  </a:lnTo>
                  <a:close/>
                </a:path>
                <a:path w="4445" h="19684">
                  <a:moveTo>
                    <a:pt x="1509" y="11702"/>
                  </a:moveTo>
                  <a:lnTo>
                    <a:pt x="0" y="18971"/>
                  </a:lnTo>
                  <a:lnTo>
                    <a:pt x="1495" y="12150"/>
                  </a:lnTo>
                  <a:lnTo>
                    <a:pt x="1509" y="1170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3467538" y="704288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72" y="6275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40" y="12208"/>
                  </a:moveTo>
                  <a:lnTo>
                    <a:pt x="0" y="19145"/>
                  </a:lnTo>
                  <a:lnTo>
                    <a:pt x="1428" y="12645"/>
                  </a:lnTo>
                  <a:lnTo>
                    <a:pt x="1440" y="12208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3467592" y="704283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20" y="6217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73" y="12701"/>
                  </a:moveTo>
                  <a:lnTo>
                    <a:pt x="0" y="19317"/>
                  </a:lnTo>
                  <a:lnTo>
                    <a:pt x="1406" y="12925"/>
                  </a:lnTo>
                  <a:lnTo>
                    <a:pt x="1373" y="1270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3467649" y="704277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70" y="6156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50" y="12990"/>
                  </a:moveTo>
                  <a:lnTo>
                    <a:pt x="0" y="19495"/>
                  </a:lnTo>
                  <a:lnTo>
                    <a:pt x="1380" y="13193"/>
                  </a:lnTo>
                  <a:lnTo>
                    <a:pt x="1350" y="1299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3467704" y="70427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2" y="0"/>
                  </a:moveTo>
                  <a:lnTo>
                    <a:pt x="2818" y="6097"/>
                  </a:lnTo>
                  <a:lnTo>
                    <a:pt x="4162" y="0"/>
                  </a:lnTo>
                  <a:close/>
                </a:path>
                <a:path w="4445" h="20320">
                  <a:moveTo>
                    <a:pt x="1328" y="13271"/>
                  </a:moveTo>
                  <a:lnTo>
                    <a:pt x="0" y="19668"/>
                  </a:lnTo>
                  <a:lnTo>
                    <a:pt x="1357" y="13474"/>
                  </a:lnTo>
                  <a:lnTo>
                    <a:pt x="1328" y="132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3467759" y="704265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9" y="0"/>
                  </a:moveTo>
                  <a:lnTo>
                    <a:pt x="2866" y="6040"/>
                  </a:lnTo>
                  <a:lnTo>
                    <a:pt x="4199" y="0"/>
                  </a:lnTo>
                  <a:close/>
                </a:path>
                <a:path w="4445" h="20320">
                  <a:moveTo>
                    <a:pt x="1306" y="13552"/>
                  </a:moveTo>
                  <a:lnTo>
                    <a:pt x="0" y="19841"/>
                  </a:lnTo>
                  <a:lnTo>
                    <a:pt x="1347" y="13732"/>
                  </a:lnTo>
                  <a:lnTo>
                    <a:pt x="1306" y="13552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3467804" y="7042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9" y="0"/>
                  </a:moveTo>
                  <a:lnTo>
                    <a:pt x="2906" y="5991"/>
                  </a:lnTo>
                  <a:lnTo>
                    <a:pt x="4229" y="0"/>
                  </a:lnTo>
                  <a:close/>
                </a:path>
                <a:path w="4445" h="20320">
                  <a:moveTo>
                    <a:pt x="1293" y="13758"/>
                  </a:moveTo>
                  <a:lnTo>
                    <a:pt x="0" y="19986"/>
                  </a:lnTo>
                  <a:lnTo>
                    <a:pt x="1343" y="13894"/>
                  </a:lnTo>
                  <a:lnTo>
                    <a:pt x="1293" y="13758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3467861" y="704249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4176" y="112"/>
                  </a:lnTo>
                  <a:lnTo>
                    <a:pt x="2956" y="5986"/>
                  </a:lnTo>
                  <a:lnTo>
                    <a:pt x="3156" y="5761"/>
                  </a:lnTo>
                  <a:lnTo>
                    <a:pt x="4355" y="0"/>
                  </a:lnTo>
                  <a:close/>
                </a:path>
                <a:path w="4445" h="20954">
                  <a:moveTo>
                    <a:pt x="1289" y="14014"/>
                  </a:moveTo>
                  <a:lnTo>
                    <a:pt x="0" y="20221"/>
                  </a:lnTo>
                  <a:lnTo>
                    <a:pt x="102" y="20437"/>
                  </a:lnTo>
                  <a:lnTo>
                    <a:pt x="1385" y="14274"/>
                  </a:lnTo>
                  <a:lnTo>
                    <a:pt x="1289" y="140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3467971" y="704238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2" y="5869"/>
                  </a:lnTo>
                  <a:lnTo>
                    <a:pt x="3252" y="5645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0" y="14400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76" y="14660"/>
                  </a:lnTo>
                  <a:lnTo>
                    <a:pt x="1280" y="1440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3468080" y="70423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8" y="0"/>
                  </a:moveTo>
                  <a:lnTo>
                    <a:pt x="3148" y="5696"/>
                  </a:lnTo>
                  <a:lnTo>
                    <a:pt x="4408" y="0"/>
                  </a:lnTo>
                  <a:close/>
                </a:path>
                <a:path w="4445" h="20954">
                  <a:moveTo>
                    <a:pt x="1271" y="14730"/>
                  </a:moveTo>
                  <a:lnTo>
                    <a:pt x="0" y="20855"/>
                  </a:lnTo>
                  <a:lnTo>
                    <a:pt x="1317" y="1485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3468137" y="704228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1" y="0"/>
                  </a:moveTo>
                  <a:lnTo>
                    <a:pt x="3197" y="5615"/>
                  </a:lnTo>
                  <a:lnTo>
                    <a:pt x="4441" y="0"/>
                  </a:lnTo>
                  <a:close/>
                </a:path>
                <a:path w="4445" h="21590">
                  <a:moveTo>
                    <a:pt x="1267" y="14911"/>
                  </a:moveTo>
                  <a:lnTo>
                    <a:pt x="0" y="21014"/>
                  </a:lnTo>
                  <a:lnTo>
                    <a:pt x="1312" y="15033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3468183" y="7042283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237" y="5523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263" y="15029"/>
                  </a:moveTo>
                  <a:lnTo>
                    <a:pt x="0" y="21114"/>
                  </a:lnTo>
                  <a:lnTo>
                    <a:pt x="1314" y="15165"/>
                  </a:lnTo>
                  <a:lnTo>
                    <a:pt x="1263" y="150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3468237" y="70422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286" y="5412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59" y="15170"/>
                  </a:moveTo>
                  <a:lnTo>
                    <a:pt x="0" y="21235"/>
                  </a:lnTo>
                  <a:lnTo>
                    <a:pt x="1310" y="15307"/>
                  </a:lnTo>
                  <a:lnTo>
                    <a:pt x="1259" y="1517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3468292" y="70422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4" y="0"/>
                  </a:moveTo>
                  <a:lnTo>
                    <a:pt x="3334" y="5302"/>
                  </a:lnTo>
                  <a:lnTo>
                    <a:pt x="4514" y="0"/>
                  </a:lnTo>
                  <a:close/>
                </a:path>
                <a:path w="5079" h="21590">
                  <a:moveTo>
                    <a:pt x="1255" y="15312"/>
                  </a:moveTo>
                  <a:lnTo>
                    <a:pt x="0" y="21356"/>
                  </a:lnTo>
                  <a:lnTo>
                    <a:pt x="1305" y="15449"/>
                  </a:lnTo>
                  <a:lnTo>
                    <a:pt x="1255" y="1531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3468347" y="704226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9" y="0"/>
                  </a:moveTo>
                  <a:lnTo>
                    <a:pt x="3381" y="5192"/>
                  </a:lnTo>
                  <a:lnTo>
                    <a:pt x="4539" y="0"/>
                  </a:lnTo>
                  <a:close/>
                </a:path>
                <a:path w="5079" h="21590">
                  <a:moveTo>
                    <a:pt x="1250" y="15453"/>
                  </a:moveTo>
                  <a:lnTo>
                    <a:pt x="0" y="21476"/>
                  </a:lnTo>
                  <a:lnTo>
                    <a:pt x="1301" y="15589"/>
                  </a:lnTo>
                  <a:lnTo>
                    <a:pt x="1250" y="15453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3468403" y="70422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5" y="0"/>
                  </a:moveTo>
                  <a:lnTo>
                    <a:pt x="3431" y="5077"/>
                  </a:lnTo>
                  <a:lnTo>
                    <a:pt x="4565" y="0"/>
                  </a:lnTo>
                  <a:close/>
                </a:path>
                <a:path w="5079" h="22225">
                  <a:moveTo>
                    <a:pt x="1246" y="15599"/>
                  </a:moveTo>
                  <a:lnTo>
                    <a:pt x="0" y="21601"/>
                  </a:lnTo>
                  <a:lnTo>
                    <a:pt x="1296" y="15736"/>
                  </a:lnTo>
                  <a:lnTo>
                    <a:pt x="1246" y="1559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3468458" y="704226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0" y="0"/>
                  </a:moveTo>
                  <a:lnTo>
                    <a:pt x="3476" y="4985"/>
                  </a:lnTo>
                  <a:lnTo>
                    <a:pt x="4590" y="0"/>
                  </a:lnTo>
                  <a:close/>
                </a:path>
                <a:path w="5079" h="22225">
                  <a:moveTo>
                    <a:pt x="1242" y="15741"/>
                  </a:moveTo>
                  <a:lnTo>
                    <a:pt x="0" y="21722"/>
                  </a:lnTo>
                  <a:lnTo>
                    <a:pt x="1292" y="15877"/>
                  </a:lnTo>
                  <a:lnTo>
                    <a:pt x="1242" y="1574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3468513" y="704225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4" y="0"/>
                  </a:moveTo>
                  <a:lnTo>
                    <a:pt x="3508" y="4949"/>
                  </a:lnTo>
                  <a:lnTo>
                    <a:pt x="4614" y="0"/>
                  </a:lnTo>
                  <a:close/>
                </a:path>
                <a:path w="5079" h="22225">
                  <a:moveTo>
                    <a:pt x="1237" y="15882"/>
                  </a:moveTo>
                  <a:lnTo>
                    <a:pt x="0" y="21843"/>
                  </a:lnTo>
                  <a:lnTo>
                    <a:pt x="1283" y="160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3468559" y="704225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5" y="0"/>
                  </a:moveTo>
                  <a:lnTo>
                    <a:pt x="3535" y="4918"/>
                  </a:lnTo>
                  <a:lnTo>
                    <a:pt x="4635" y="0"/>
                  </a:lnTo>
                  <a:close/>
                </a:path>
                <a:path w="5079" h="22225">
                  <a:moveTo>
                    <a:pt x="1234" y="16000"/>
                  </a:moveTo>
                  <a:lnTo>
                    <a:pt x="0" y="21944"/>
                  </a:lnTo>
                  <a:lnTo>
                    <a:pt x="1279" y="16122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3468615" y="704224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2" y="0"/>
                  </a:moveTo>
                  <a:lnTo>
                    <a:pt x="3569" y="4881"/>
                  </a:lnTo>
                  <a:lnTo>
                    <a:pt x="4662" y="0"/>
                  </a:lnTo>
                  <a:close/>
                </a:path>
                <a:path w="5079" h="22225">
                  <a:moveTo>
                    <a:pt x="1229" y="16147"/>
                  </a:moveTo>
                  <a:lnTo>
                    <a:pt x="0" y="22069"/>
                  </a:lnTo>
                  <a:lnTo>
                    <a:pt x="1280" y="16283"/>
                  </a:lnTo>
                  <a:lnTo>
                    <a:pt x="1229" y="1614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3468670" y="70422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7" y="0"/>
                  </a:moveTo>
                  <a:lnTo>
                    <a:pt x="3601" y="4845"/>
                  </a:lnTo>
                  <a:lnTo>
                    <a:pt x="4687" y="0"/>
                  </a:lnTo>
                  <a:close/>
                </a:path>
                <a:path w="5079" h="22859">
                  <a:moveTo>
                    <a:pt x="1225" y="16288"/>
                  </a:moveTo>
                  <a:lnTo>
                    <a:pt x="0" y="22189"/>
                  </a:lnTo>
                  <a:lnTo>
                    <a:pt x="1276" y="16424"/>
                  </a:lnTo>
                  <a:lnTo>
                    <a:pt x="1225" y="1628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3468725" y="704223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4632" y="9"/>
                  </a:lnTo>
                  <a:lnTo>
                    <a:pt x="3634" y="4813"/>
                  </a:lnTo>
                  <a:lnTo>
                    <a:pt x="3805" y="4733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1221" y="16434"/>
                  </a:moveTo>
                  <a:lnTo>
                    <a:pt x="0" y="22315"/>
                  </a:lnTo>
                  <a:lnTo>
                    <a:pt x="1316" y="16692"/>
                  </a:lnTo>
                  <a:lnTo>
                    <a:pt x="1221" y="16434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3468857" y="7042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8" y="0"/>
                  </a:moveTo>
                  <a:lnTo>
                    <a:pt x="4660" y="9"/>
                  </a:lnTo>
                  <a:lnTo>
                    <a:pt x="3677" y="4741"/>
                  </a:lnTo>
                  <a:lnTo>
                    <a:pt x="3848" y="4661"/>
                  </a:lnTo>
                  <a:lnTo>
                    <a:pt x="4818" y="0"/>
                  </a:lnTo>
                  <a:close/>
                </a:path>
                <a:path w="5079" h="22859">
                  <a:moveTo>
                    <a:pt x="1190" y="16716"/>
                  </a:moveTo>
                  <a:lnTo>
                    <a:pt x="0" y="22449"/>
                  </a:lnTo>
                  <a:lnTo>
                    <a:pt x="133" y="22511"/>
                  </a:lnTo>
                  <a:lnTo>
                    <a:pt x="1285" y="16975"/>
                  </a:lnTo>
                  <a:lnTo>
                    <a:pt x="1190" y="16716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3468979" y="70422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221"/>
                  </a:moveTo>
                  <a:lnTo>
                    <a:pt x="1155" y="16992"/>
                  </a:lnTo>
                  <a:lnTo>
                    <a:pt x="0" y="22529"/>
                  </a:lnTo>
                  <a:lnTo>
                    <a:pt x="139" y="22593"/>
                  </a:lnTo>
                  <a:lnTo>
                    <a:pt x="1257" y="17221"/>
                  </a:lnTo>
                  <a:close/>
                </a:path>
                <a:path w="5079" h="22859">
                  <a:moveTo>
                    <a:pt x="1320" y="17322"/>
                  </a:moveTo>
                  <a:lnTo>
                    <a:pt x="152" y="22593"/>
                  </a:lnTo>
                  <a:lnTo>
                    <a:pt x="1320" y="17322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86" y="12"/>
                  </a:lnTo>
                  <a:lnTo>
                    <a:pt x="3708" y="4686"/>
                  </a:lnTo>
                  <a:lnTo>
                    <a:pt x="3886" y="4597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3469209" y="70422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9" y="0"/>
                  </a:moveTo>
                  <a:lnTo>
                    <a:pt x="3753" y="4559"/>
                  </a:lnTo>
                  <a:lnTo>
                    <a:pt x="4779" y="0"/>
                  </a:lnTo>
                  <a:close/>
                </a:path>
                <a:path w="5079" h="22859">
                  <a:moveTo>
                    <a:pt x="1101" y="17330"/>
                  </a:moveTo>
                  <a:lnTo>
                    <a:pt x="0" y="22632"/>
                  </a:lnTo>
                  <a:lnTo>
                    <a:pt x="1161" y="1742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3469281" y="704220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8" y="4523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1089" y="17426"/>
                  </a:moveTo>
                  <a:lnTo>
                    <a:pt x="0" y="22671"/>
                  </a:lnTo>
                  <a:lnTo>
                    <a:pt x="1148" y="1751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3469353" y="70421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4" y="0"/>
                  </a:moveTo>
                  <a:lnTo>
                    <a:pt x="3779" y="4508"/>
                  </a:lnTo>
                  <a:lnTo>
                    <a:pt x="4794" y="0"/>
                  </a:lnTo>
                  <a:close/>
                </a:path>
                <a:path w="5079" h="22859">
                  <a:moveTo>
                    <a:pt x="1077" y="17523"/>
                  </a:moveTo>
                  <a:lnTo>
                    <a:pt x="0" y="22709"/>
                  </a:lnTo>
                  <a:lnTo>
                    <a:pt x="1130" y="1760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3469413" y="704219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1" y="0"/>
                  </a:moveTo>
                  <a:lnTo>
                    <a:pt x="3786" y="4506"/>
                  </a:lnTo>
                  <a:lnTo>
                    <a:pt x="4801" y="0"/>
                  </a:lnTo>
                  <a:close/>
                </a:path>
                <a:path w="5079" h="22859">
                  <a:moveTo>
                    <a:pt x="1067" y="17603"/>
                  </a:moveTo>
                  <a:lnTo>
                    <a:pt x="0" y="22741"/>
                  </a:lnTo>
                  <a:lnTo>
                    <a:pt x="1126" y="17694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3469485" y="70421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9" y="0"/>
                  </a:moveTo>
                  <a:lnTo>
                    <a:pt x="3795" y="4504"/>
                  </a:lnTo>
                  <a:lnTo>
                    <a:pt x="4809" y="0"/>
                  </a:lnTo>
                  <a:close/>
                </a:path>
                <a:path w="5079" h="22859">
                  <a:moveTo>
                    <a:pt x="1055" y="17699"/>
                  </a:moveTo>
                  <a:lnTo>
                    <a:pt x="0" y="22780"/>
                  </a:lnTo>
                  <a:lnTo>
                    <a:pt x="1114" y="1779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3469559" y="70421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6" y="0"/>
                  </a:moveTo>
                  <a:lnTo>
                    <a:pt x="4738" y="9"/>
                  </a:lnTo>
                  <a:lnTo>
                    <a:pt x="3804" y="4505"/>
                  </a:lnTo>
                  <a:lnTo>
                    <a:pt x="3961" y="4491"/>
                  </a:lnTo>
                  <a:lnTo>
                    <a:pt x="4896" y="0"/>
                  </a:lnTo>
                  <a:close/>
                </a:path>
                <a:path w="5079" h="23495">
                  <a:moveTo>
                    <a:pt x="1042" y="17803"/>
                  </a:moveTo>
                  <a:lnTo>
                    <a:pt x="0" y="22824"/>
                  </a:lnTo>
                  <a:lnTo>
                    <a:pt x="133" y="22886"/>
                  </a:lnTo>
                  <a:lnTo>
                    <a:pt x="1155" y="17976"/>
                  </a:lnTo>
                  <a:lnTo>
                    <a:pt x="1042" y="17803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3469703" y="70421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3821" y="4495"/>
                  </a:lnTo>
                  <a:lnTo>
                    <a:pt x="4833" y="0"/>
                  </a:lnTo>
                  <a:close/>
                </a:path>
                <a:path w="5079" h="23495">
                  <a:moveTo>
                    <a:pt x="1018" y="17991"/>
                  </a:moveTo>
                  <a:lnTo>
                    <a:pt x="0" y="22896"/>
                  </a:lnTo>
                  <a:lnTo>
                    <a:pt x="1078" y="18082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3469775" y="7042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3829" y="4493"/>
                  </a:lnTo>
                  <a:lnTo>
                    <a:pt x="4841" y="0"/>
                  </a:lnTo>
                  <a:close/>
                </a:path>
                <a:path w="5079" h="23495">
                  <a:moveTo>
                    <a:pt x="1006" y="18087"/>
                  </a:moveTo>
                  <a:lnTo>
                    <a:pt x="0" y="22934"/>
                  </a:lnTo>
                  <a:lnTo>
                    <a:pt x="1066" y="181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3469847" y="70421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3838" y="4490"/>
                  </a:lnTo>
                  <a:lnTo>
                    <a:pt x="4849" y="0"/>
                  </a:lnTo>
                  <a:close/>
                </a:path>
                <a:path w="5079" h="23495">
                  <a:moveTo>
                    <a:pt x="994" y="18183"/>
                  </a:moveTo>
                  <a:lnTo>
                    <a:pt x="0" y="22973"/>
                  </a:lnTo>
                  <a:lnTo>
                    <a:pt x="1054" y="1827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3469909" y="70421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3845" y="4488"/>
                  </a:lnTo>
                  <a:lnTo>
                    <a:pt x="4855" y="0"/>
                  </a:lnTo>
                  <a:close/>
                </a:path>
                <a:path w="5079" h="23495">
                  <a:moveTo>
                    <a:pt x="984" y="18267"/>
                  </a:moveTo>
                  <a:lnTo>
                    <a:pt x="0" y="23006"/>
                  </a:lnTo>
                  <a:lnTo>
                    <a:pt x="1037" y="1834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3469981" y="70421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3854" y="4485"/>
                  </a:lnTo>
                  <a:lnTo>
                    <a:pt x="4864" y="0"/>
                  </a:lnTo>
                  <a:close/>
                </a:path>
                <a:path w="5079" h="23495">
                  <a:moveTo>
                    <a:pt x="972" y="18363"/>
                  </a:moveTo>
                  <a:lnTo>
                    <a:pt x="0" y="23044"/>
                  </a:lnTo>
                  <a:lnTo>
                    <a:pt x="1032" y="1845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3470053" y="70421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3862" y="4482"/>
                  </a:lnTo>
                  <a:lnTo>
                    <a:pt x="4020" y="4468"/>
                  </a:lnTo>
                  <a:lnTo>
                    <a:pt x="4944" y="29"/>
                  </a:lnTo>
                  <a:close/>
                </a:path>
                <a:path w="5079" h="23495">
                  <a:moveTo>
                    <a:pt x="960" y="18459"/>
                  </a:moveTo>
                  <a:lnTo>
                    <a:pt x="0" y="23082"/>
                  </a:lnTo>
                  <a:lnTo>
                    <a:pt x="133" y="23145"/>
                  </a:lnTo>
                  <a:lnTo>
                    <a:pt x="1072" y="18631"/>
                  </a:lnTo>
                  <a:lnTo>
                    <a:pt x="960" y="1845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3470199" y="70421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80" y="4437"/>
                  </a:lnTo>
                  <a:lnTo>
                    <a:pt x="4873" y="28"/>
                  </a:lnTo>
                  <a:close/>
                </a:path>
                <a:path w="5079" h="23495">
                  <a:moveTo>
                    <a:pt x="936" y="18609"/>
                  </a:moveTo>
                  <a:lnTo>
                    <a:pt x="0" y="23120"/>
                  </a:lnTo>
                  <a:lnTo>
                    <a:pt x="996" y="1865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3470271" y="70422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888" y="4401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32" y="18636"/>
                  </a:moveTo>
                  <a:lnTo>
                    <a:pt x="0" y="23126"/>
                  </a:lnTo>
                  <a:lnTo>
                    <a:pt x="991" y="1868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3470343" y="70422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897" y="4365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27" y="18663"/>
                  </a:moveTo>
                  <a:lnTo>
                    <a:pt x="0" y="23131"/>
                  </a:lnTo>
                  <a:lnTo>
                    <a:pt x="995" y="18719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3470403" y="70422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04" y="4335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23" y="18686"/>
                  </a:moveTo>
                  <a:lnTo>
                    <a:pt x="0" y="23135"/>
                  </a:lnTo>
                  <a:lnTo>
                    <a:pt x="991" y="18742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3470475" y="70422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12" y="4299"/>
                  </a:lnTo>
                  <a:lnTo>
                    <a:pt x="4877" y="28"/>
                  </a:lnTo>
                  <a:close/>
                </a:path>
                <a:path w="5079" h="23495">
                  <a:moveTo>
                    <a:pt x="919" y="18713"/>
                  </a:moveTo>
                  <a:lnTo>
                    <a:pt x="0" y="23141"/>
                  </a:lnTo>
                  <a:lnTo>
                    <a:pt x="978" y="187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3470549" y="7042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3921" y="4263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14" y="18742"/>
                  </a:moveTo>
                  <a:lnTo>
                    <a:pt x="0" y="23146"/>
                  </a:lnTo>
                  <a:lnTo>
                    <a:pt x="981" y="1879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3470621" y="70423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29" y="4232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10" y="18769"/>
                  </a:moveTo>
                  <a:lnTo>
                    <a:pt x="0" y="23151"/>
                  </a:lnTo>
                  <a:lnTo>
                    <a:pt x="977" y="1882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3470693" y="70423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36" y="4201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5" y="18796"/>
                  </a:moveTo>
                  <a:lnTo>
                    <a:pt x="0" y="23156"/>
                  </a:lnTo>
                  <a:lnTo>
                    <a:pt x="972" y="18852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3470765" y="70424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3944" y="4170"/>
                  </a:lnTo>
                  <a:lnTo>
                    <a:pt x="4882" y="28"/>
                  </a:lnTo>
                  <a:close/>
                </a:path>
                <a:path w="5079" h="23495">
                  <a:moveTo>
                    <a:pt x="900" y="18823"/>
                  </a:moveTo>
                  <a:lnTo>
                    <a:pt x="0" y="23162"/>
                  </a:lnTo>
                  <a:lnTo>
                    <a:pt x="960" y="1887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3470837" y="7042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51" y="4140"/>
                  </a:lnTo>
                  <a:lnTo>
                    <a:pt x="4107" y="4135"/>
                  </a:lnTo>
                  <a:lnTo>
                    <a:pt x="4956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96" y="18851"/>
                  </a:moveTo>
                  <a:lnTo>
                    <a:pt x="0" y="23167"/>
                  </a:lnTo>
                  <a:lnTo>
                    <a:pt x="133" y="23229"/>
                  </a:lnTo>
                  <a:lnTo>
                    <a:pt x="1022" y="18955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3470971" y="70424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65" y="4082"/>
                  </a:lnTo>
                  <a:lnTo>
                    <a:pt x="4121" y="4077"/>
                  </a:lnTo>
                  <a:lnTo>
                    <a:pt x="4958" y="56"/>
                  </a:lnTo>
                  <a:lnTo>
                    <a:pt x="4813" y="0"/>
                  </a:lnTo>
                  <a:close/>
                </a:path>
                <a:path w="5079" h="23495">
                  <a:moveTo>
                    <a:pt x="887" y="18902"/>
                  </a:moveTo>
                  <a:lnTo>
                    <a:pt x="0" y="23177"/>
                  </a:lnTo>
                  <a:lnTo>
                    <a:pt x="133" y="23239"/>
                  </a:lnTo>
                  <a:lnTo>
                    <a:pt x="1014" y="19006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3471115" y="70425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5" y="0"/>
                  </a:moveTo>
                  <a:lnTo>
                    <a:pt x="3980" y="4020"/>
                  </a:lnTo>
                  <a:lnTo>
                    <a:pt x="4888" y="28"/>
                  </a:lnTo>
                  <a:close/>
                </a:path>
                <a:path w="5079" h="23495">
                  <a:moveTo>
                    <a:pt x="878" y="18956"/>
                  </a:moveTo>
                  <a:lnTo>
                    <a:pt x="0" y="23187"/>
                  </a:lnTo>
                  <a:lnTo>
                    <a:pt x="945" y="19012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3471189" y="70425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63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50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3471321" y="70426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01" y="3932"/>
                  </a:lnTo>
                  <a:lnTo>
                    <a:pt x="4890" y="28"/>
                  </a:lnTo>
                  <a:close/>
                </a:path>
                <a:path w="5079" h="23495">
                  <a:moveTo>
                    <a:pt x="865" y="19035"/>
                  </a:moveTo>
                  <a:lnTo>
                    <a:pt x="0" y="23202"/>
                  </a:lnTo>
                  <a:lnTo>
                    <a:pt x="924" y="19084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3471393" y="704265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09" y="3901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60" y="19062"/>
                  </a:moveTo>
                  <a:lnTo>
                    <a:pt x="0" y="23207"/>
                  </a:lnTo>
                  <a:lnTo>
                    <a:pt x="920" y="1911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3471465" y="70426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0" y="0"/>
                  </a:moveTo>
                  <a:lnTo>
                    <a:pt x="4016" y="3870"/>
                  </a:lnTo>
                  <a:lnTo>
                    <a:pt x="4893" y="28"/>
                  </a:lnTo>
                  <a:close/>
                </a:path>
                <a:path w="5079" h="23495">
                  <a:moveTo>
                    <a:pt x="856" y="19089"/>
                  </a:moveTo>
                  <a:lnTo>
                    <a:pt x="0" y="23213"/>
                  </a:lnTo>
                  <a:lnTo>
                    <a:pt x="923" y="1914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3471532" y="7042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50"/>
                  </a:moveTo>
                  <a:lnTo>
                    <a:pt x="4826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3471683" y="7042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39" y="3777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42" y="19172"/>
                  </a:moveTo>
                  <a:lnTo>
                    <a:pt x="0" y="23229"/>
                  </a:lnTo>
                  <a:lnTo>
                    <a:pt x="909" y="19228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3471755" y="70427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47" y="3746"/>
                  </a:lnTo>
                  <a:lnTo>
                    <a:pt x="4203" y="3741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37" y="19199"/>
                  </a:moveTo>
                  <a:lnTo>
                    <a:pt x="0" y="23234"/>
                  </a:lnTo>
                  <a:lnTo>
                    <a:pt x="133" y="23296"/>
                  </a:lnTo>
                  <a:lnTo>
                    <a:pt x="964" y="19304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3471889" y="7042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61" y="3688"/>
                  </a:lnTo>
                  <a:lnTo>
                    <a:pt x="4899" y="28"/>
                  </a:lnTo>
                  <a:close/>
                </a:path>
                <a:path w="5079" h="23495">
                  <a:moveTo>
                    <a:pt x="829" y="19250"/>
                  </a:moveTo>
                  <a:lnTo>
                    <a:pt x="0" y="23244"/>
                  </a:lnTo>
                  <a:lnTo>
                    <a:pt x="888" y="1929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3471961" y="70428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68" y="3658"/>
                  </a:lnTo>
                  <a:lnTo>
                    <a:pt x="4224" y="3653"/>
                  </a:lnTo>
                  <a:lnTo>
                    <a:pt x="4973" y="56"/>
                  </a:lnTo>
                  <a:lnTo>
                    <a:pt x="4828" y="0"/>
                  </a:lnTo>
                  <a:close/>
                </a:path>
                <a:path w="5079" h="23495">
                  <a:moveTo>
                    <a:pt x="824" y="19277"/>
                  </a:moveTo>
                  <a:lnTo>
                    <a:pt x="0" y="23249"/>
                  </a:lnTo>
                  <a:lnTo>
                    <a:pt x="133" y="23311"/>
                  </a:lnTo>
                  <a:lnTo>
                    <a:pt x="950" y="193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3472105" y="70429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083" y="3596"/>
                  </a:lnTo>
                  <a:lnTo>
                    <a:pt x="4903" y="28"/>
                  </a:lnTo>
                  <a:close/>
                </a:path>
                <a:path w="5079" h="23495">
                  <a:moveTo>
                    <a:pt x="815" y="19332"/>
                  </a:moveTo>
                  <a:lnTo>
                    <a:pt x="0" y="23259"/>
                  </a:lnTo>
                  <a:lnTo>
                    <a:pt x="882" y="19388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3472179" y="7042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091" y="3564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10" y="19360"/>
                  </a:moveTo>
                  <a:lnTo>
                    <a:pt x="0" y="23265"/>
                  </a:lnTo>
                  <a:lnTo>
                    <a:pt x="878" y="19416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3472251" y="7042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098" y="3533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806" y="19387"/>
                  </a:moveTo>
                  <a:lnTo>
                    <a:pt x="0" y="23270"/>
                  </a:lnTo>
                  <a:lnTo>
                    <a:pt x="865" y="1943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3472311" y="70430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05" y="3507"/>
                  </a:lnTo>
                  <a:lnTo>
                    <a:pt x="4906" y="28"/>
                  </a:lnTo>
                  <a:close/>
                </a:path>
                <a:path w="5079" h="23495">
                  <a:moveTo>
                    <a:pt x="802" y="19410"/>
                  </a:moveTo>
                  <a:lnTo>
                    <a:pt x="0" y="23274"/>
                  </a:lnTo>
                  <a:lnTo>
                    <a:pt x="869" y="19466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3472383" y="70430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12" y="3477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7" y="19438"/>
                  </a:moveTo>
                  <a:lnTo>
                    <a:pt x="0" y="23280"/>
                  </a:lnTo>
                  <a:lnTo>
                    <a:pt x="865" y="1949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3472455" y="70430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5" y="0"/>
                  </a:moveTo>
                  <a:lnTo>
                    <a:pt x="4120" y="3446"/>
                  </a:lnTo>
                  <a:lnTo>
                    <a:pt x="4907" y="28"/>
                  </a:lnTo>
                  <a:close/>
                </a:path>
                <a:path w="5079" h="23495">
                  <a:moveTo>
                    <a:pt x="793" y="19465"/>
                  </a:moveTo>
                  <a:lnTo>
                    <a:pt x="0" y="23285"/>
                  </a:lnTo>
                  <a:lnTo>
                    <a:pt x="852" y="1951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3472529" y="70431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27" y="3414"/>
                  </a:lnTo>
                  <a:lnTo>
                    <a:pt x="4908" y="28"/>
                  </a:lnTo>
                  <a:close/>
                </a:path>
                <a:path w="5079" h="23495">
                  <a:moveTo>
                    <a:pt x="788" y="19493"/>
                  </a:moveTo>
                  <a:lnTo>
                    <a:pt x="0" y="23290"/>
                  </a:lnTo>
                  <a:lnTo>
                    <a:pt x="850" y="1952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3472601" y="70431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35" y="3383"/>
                  </a:lnTo>
                  <a:lnTo>
                    <a:pt x="4291" y="3378"/>
                  </a:lnTo>
                  <a:lnTo>
                    <a:pt x="4982" y="56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787" y="19502"/>
                  </a:moveTo>
                  <a:lnTo>
                    <a:pt x="0" y="23296"/>
                  </a:lnTo>
                  <a:lnTo>
                    <a:pt x="133" y="23358"/>
                  </a:lnTo>
                  <a:lnTo>
                    <a:pt x="923" y="19562"/>
                  </a:lnTo>
                  <a:lnTo>
                    <a:pt x="787" y="1950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3472745" y="7043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50" y="3322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09"/>
                  </a:moveTo>
                  <a:lnTo>
                    <a:pt x="0" y="23306"/>
                  </a:lnTo>
                  <a:lnTo>
                    <a:pt x="860" y="1954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3472807" y="704321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56" y="3295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8" y="19511"/>
                  </a:moveTo>
                  <a:lnTo>
                    <a:pt x="0" y="23311"/>
                  </a:lnTo>
                  <a:lnTo>
                    <a:pt x="852" y="1953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3472879" y="70432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64" y="3264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89" y="19515"/>
                  </a:moveTo>
                  <a:lnTo>
                    <a:pt x="0" y="23316"/>
                  </a:lnTo>
                  <a:lnTo>
                    <a:pt x="861" y="1954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3472951" y="70432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71" y="3233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89" y="19518"/>
                  </a:moveTo>
                  <a:lnTo>
                    <a:pt x="0" y="23321"/>
                  </a:lnTo>
                  <a:lnTo>
                    <a:pt x="862" y="1954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3473023" y="704329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179" y="3202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0" y="19521"/>
                  </a:moveTo>
                  <a:lnTo>
                    <a:pt x="0" y="23326"/>
                  </a:lnTo>
                  <a:lnTo>
                    <a:pt x="853" y="1954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3473095" y="70433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186" y="3171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0" y="19524"/>
                  </a:moveTo>
                  <a:lnTo>
                    <a:pt x="0" y="23332"/>
                  </a:lnTo>
                  <a:lnTo>
                    <a:pt x="853" y="1955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3473169" y="70433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194" y="3140"/>
                  </a:lnTo>
                  <a:lnTo>
                    <a:pt x="4919" y="28"/>
                  </a:lnTo>
                  <a:close/>
                </a:path>
                <a:path w="5079" h="23495">
                  <a:moveTo>
                    <a:pt x="791" y="19527"/>
                  </a:moveTo>
                  <a:lnTo>
                    <a:pt x="0" y="23337"/>
                  </a:lnTo>
                  <a:lnTo>
                    <a:pt x="863" y="19559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3473229" y="70433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7" y="0"/>
                  </a:moveTo>
                  <a:lnTo>
                    <a:pt x="4200" y="3114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1" y="19530"/>
                  </a:moveTo>
                  <a:lnTo>
                    <a:pt x="0" y="23341"/>
                  </a:lnTo>
                  <a:lnTo>
                    <a:pt x="863" y="1956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3473301" y="70434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08" y="3083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2" y="19533"/>
                  </a:moveTo>
                  <a:lnTo>
                    <a:pt x="0" y="23347"/>
                  </a:lnTo>
                  <a:lnTo>
                    <a:pt x="864" y="1956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3473373" y="70434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15" y="3052"/>
                  </a:lnTo>
                  <a:lnTo>
                    <a:pt x="4921" y="27"/>
                  </a:lnTo>
                  <a:close/>
                </a:path>
                <a:path w="5079" h="23495">
                  <a:moveTo>
                    <a:pt x="792" y="19536"/>
                  </a:moveTo>
                  <a:lnTo>
                    <a:pt x="0" y="23352"/>
                  </a:lnTo>
                  <a:lnTo>
                    <a:pt x="855" y="1956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3473445" y="70434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223" y="3021"/>
                  </a:lnTo>
                  <a:lnTo>
                    <a:pt x="4923" y="28"/>
                  </a:lnTo>
                  <a:close/>
                </a:path>
                <a:path w="5079" h="23495">
                  <a:moveTo>
                    <a:pt x="792" y="19539"/>
                  </a:moveTo>
                  <a:lnTo>
                    <a:pt x="0" y="23357"/>
                  </a:lnTo>
                  <a:lnTo>
                    <a:pt x="865" y="1957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3473519" y="70434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30" y="2990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793" y="19542"/>
                  </a:moveTo>
                  <a:lnTo>
                    <a:pt x="0" y="23362"/>
                  </a:lnTo>
                  <a:lnTo>
                    <a:pt x="865" y="1957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3473591" y="70435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7" y="2959"/>
                  </a:moveTo>
                  <a:close/>
                </a:path>
                <a:path w="5079" h="23495">
                  <a:moveTo>
                    <a:pt x="4852" y="0"/>
                  </a:moveTo>
                  <a:lnTo>
                    <a:pt x="4238" y="2959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793" y="19545"/>
                  </a:moveTo>
                  <a:lnTo>
                    <a:pt x="0" y="23368"/>
                  </a:lnTo>
                  <a:lnTo>
                    <a:pt x="866" y="1957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3473663" y="7043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45" y="2930"/>
                  </a:lnTo>
                  <a:lnTo>
                    <a:pt x="4287" y="3095"/>
                  </a:lnTo>
                  <a:lnTo>
                    <a:pt x="4925" y="27"/>
                  </a:lnTo>
                  <a:close/>
                </a:path>
                <a:path w="5079" h="23495">
                  <a:moveTo>
                    <a:pt x="794" y="19549"/>
                  </a:moveTo>
                  <a:lnTo>
                    <a:pt x="0" y="23373"/>
                  </a:lnTo>
                  <a:lnTo>
                    <a:pt x="859" y="19567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3473723" y="704357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51" y="2906"/>
                  </a:lnTo>
                  <a:lnTo>
                    <a:pt x="4278" y="3142"/>
                  </a:lnTo>
                  <a:lnTo>
                    <a:pt x="4926" y="27"/>
                  </a:lnTo>
                  <a:close/>
                </a:path>
                <a:path w="5079" h="23495">
                  <a:moveTo>
                    <a:pt x="862" y="19556"/>
                  </a:moveTo>
                  <a:lnTo>
                    <a:pt x="0" y="23377"/>
                  </a:lnTo>
                  <a:lnTo>
                    <a:pt x="862" y="1955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3473797" y="7043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58" y="2877"/>
                  </a:lnTo>
                  <a:lnTo>
                    <a:pt x="4269" y="3203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879" y="19526"/>
                  </a:moveTo>
                  <a:lnTo>
                    <a:pt x="0" y="23383"/>
                  </a:lnTo>
                  <a:lnTo>
                    <a:pt x="879" y="1952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3473869" y="7043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65" y="2849"/>
                  </a:lnTo>
                  <a:lnTo>
                    <a:pt x="4259" y="3259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886" y="19497"/>
                  </a:moveTo>
                  <a:lnTo>
                    <a:pt x="0" y="23388"/>
                  </a:lnTo>
                  <a:lnTo>
                    <a:pt x="886" y="19497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3473941" y="70436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72" y="2820"/>
                  </a:lnTo>
                  <a:lnTo>
                    <a:pt x="4248" y="3315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893" y="19469"/>
                  </a:moveTo>
                  <a:lnTo>
                    <a:pt x="0" y="23393"/>
                  </a:lnTo>
                  <a:lnTo>
                    <a:pt x="893" y="19469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3474013" y="70436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279" y="2792"/>
                  </a:lnTo>
                  <a:lnTo>
                    <a:pt x="4237" y="3372"/>
                  </a:lnTo>
                  <a:lnTo>
                    <a:pt x="4932" y="28"/>
                  </a:lnTo>
                  <a:close/>
                </a:path>
                <a:path w="5079" h="23495">
                  <a:moveTo>
                    <a:pt x="900" y="19440"/>
                  </a:moveTo>
                  <a:lnTo>
                    <a:pt x="0" y="23398"/>
                  </a:lnTo>
                  <a:lnTo>
                    <a:pt x="900" y="1944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3474085" y="70437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286" y="2763"/>
                  </a:lnTo>
                  <a:lnTo>
                    <a:pt x="4227" y="342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08" y="19411"/>
                  </a:moveTo>
                  <a:lnTo>
                    <a:pt x="0" y="23404"/>
                  </a:lnTo>
                  <a:lnTo>
                    <a:pt x="908" y="1941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3474159" y="7043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293" y="2734"/>
                  </a:lnTo>
                  <a:lnTo>
                    <a:pt x="4216" y="3486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15" y="19381"/>
                  </a:moveTo>
                  <a:lnTo>
                    <a:pt x="0" y="23409"/>
                  </a:lnTo>
                  <a:lnTo>
                    <a:pt x="915" y="193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3474219" y="704376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299" y="2710"/>
                  </a:lnTo>
                  <a:lnTo>
                    <a:pt x="4205" y="3530"/>
                  </a:lnTo>
                  <a:lnTo>
                    <a:pt x="4934" y="27"/>
                  </a:lnTo>
                  <a:close/>
                </a:path>
                <a:path w="5079" h="23495">
                  <a:moveTo>
                    <a:pt x="911" y="19357"/>
                  </a:moveTo>
                  <a:lnTo>
                    <a:pt x="0" y="23413"/>
                  </a:lnTo>
                  <a:lnTo>
                    <a:pt x="911" y="19357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3474291" y="70437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3" y="0"/>
                  </a:moveTo>
                  <a:lnTo>
                    <a:pt x="4306" y="2682"/>
                  </a:lnTo>
                  <a:lnTo>
                    <a:pt x="4194" y="3586"/>
                  </a:lnTo>
                  <a:lnTo>
                    <a:pt x="4935" y="27"/>
                  </a:lnTo>
                  <a:close/>
                </a:path>
                <a:path w="5079" h="23495">
                  <a:moveTo>
                    <a:pt x="918" y="19328"/>
                  </a:moveTo>
                  <a:lnTo>
                    <a:pt x="0" y="23419"/>
                  </a:lnTo>
                  <a:lnTo>
                    <a:pt x="918" y="1932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3474363" y="7043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5" y="3561"/>
                  </a:lnTo>
                  <a:lnTo>
                    <a:pt x="4937" y="28"/>
                  </a:lnTo>
                  <a:close/>
                </a:path>
                <a:path w="5079" h="23495">
                  <a:moveTo>
                    <a:pt x="935" y="19300"/>
                  </a:moveTo>
                  <a:lnTo>
                    <a:pt x="0" y="23424"/>
                  </a:lnTo>
                  <a:lnTo>
                    <a:pt x="935" y="1930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3474437" y="70438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5" y="0"/>
                  </a:moveTo>
                  <a:lnTo>
                    <a:pt x="4114" y="3619"/>
                  </a:lnTo>
                  <a:lnTo>
                    <a:pt x="4938" y="28"/>
                  </a:lnTo>
                  <a:close/>
                </a:path>
                <a:path w="5079" h="23495">
                  <a:moveTo>
                    <a:pt x="942" y="19270"/>
                  </a:moveTo>
                  <a:lnTo>
                    <a:pt x="0" y="23429"/>
                  </a:lnTo>
                  <a:lnTo>
                    <a:pt x="942" y="19270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3474509" y="70438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103" y="3675"/>
                  </a:lnTo>
                  <a:lnTo>
                    <a:pt x="4938" y="27"/>
                  </a:lnTo>
                  <a:close/>
                </a:path>
                <a:path w="5079" h="23495">
                  <a:moveTo>
                    <a:pt x="939" y="19241"/>
                  </a:moveTo>
                  <a:lnTo>
                    <a:pt x="0" y="23435"/>
                  </a:lnTo>
                  <a:lnTo>
                    <a:pt x="939" y="1924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3474582" y="70439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4091" y="3731"/>
                  </a:lnTo>
                  <a:lnTo>
                    <a:pt x="4939" y="29"/>
                  </a:lnTo>
                  <a:close/>
                </a:path>
                <a:path w="5079" h="23495">
                  <a:moveTo>
                    <a:pt x="955" y="19212"/>
                  </a:moveTo>
                  <a:lnTo>
                    <a:pt x="0" y="23435"/>
                  </a:lnTo>
                  <a:lnTo>
                    <a:pt x="955" y="19212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3474660" y="70439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075" y="3787"/>
                  </a:lnTo>
                  <a:lnTo>
                    <a:pt x="4926" y="71"/>
                  </a:lnTo>
                  <a:close/>
                </a:path>
                <a:path w="5079" h="23495">
                  <a:moveTo>
                    <a:pt x="957" y="19182"/>
                  </a:moveTo>
                  <a:lnTo>
                    <a:pt x="0" y="23411"/>
                  </a:lnTo>
                  <a:lnTo>
                    <a:pt x="957" y="1918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3474725" y="70440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0" y="0"/>
                  </a:moveTo>
                  <a:lnTo>
                    <a:pt x="4061" y="3798"/>
                  </a:lnTo>
                  <a:lnTo>
                    <a:pt x="4914" y="71"/>
                  </a:lnTo>
                  <a:close/>
                </a:path>
                <a:path w="5079" h="23495">
                  <a:moveTo>
                    <a:pt x="958" y="19122"/>
                  </a:moveTo>
                  <a:lnTo>
                    <a:pt x="0" y="23357"/>
                  </a:lnTo>
                  <a:lnTo>
                    <a:pt x="958" y="1912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3474805" y="70440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045" y="3812"/>
                  </a:lnTo>
                  <a:lnTo>
                    <a:pt x="4899" y="69"/>
                  </a:lnTo>
                  <a:close/>
                </a:path>
                <a:path w="5079" h="23495">
                  <a:moveTo>
                    <a:pt x="949" y="19049"/>
                  </a:moveTo>
                  <a:lnTo>
                    <a:pt x="0" y="23290"/>
                  </a:lnTo>
                  <a:lnTo>
                    <a:pt x="949" y="1904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3474882" y="70441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4028" y="3826"/>
                  </a:lnTo>
                  <a:lnTo>
                    <a:pt x="4886" y="69"/>
                  </a:lnTo>
                  <a:close/>
                </a:path>
                <a:path w="5079" h="23495">
                  <a:moveTo>
                    <a:pt x="951" y="18977"/>
                  </a:moveTo>
                  <a:lnTo>
                    <a:pt x="0" y="23226"/>
                  </a:lnTo>
                  <a:lnTo>
                    <a:pt x="951" y="18977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3474960" y="704421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0" y="0"/>
                  </a:moveTo>
                  <a:lnTo>
                    <a:pt x="4012" y="3839"/>
                  </a:lnTo>
                  <a:lnTo>
                    <a:pt x="4874" y="71"/>
                  </a:lnTo>
                  <a:close/>
                </a:path>
                <a:path w="5079" h="23495">
                  <a:moveTo>
                    <a:pt x="962" y="18906"/>
                  </a:moveTo>
                  <a:lnTo>
                    <a:pt x="0" y="23161"/>
                  </a:lnTo>
                  <a:lnTo>
                    <a:pt x="962" y="18906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3475037" y="70442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6" y="0"/>
                  </a:moveTo>
                  <a:lnTo>
                    <a:pt x="3996" y="3853"/>
                  </a:lnTo>
                  <a:lnTo>
                    <a:pt x="4860" y="71"/>
                  </a:lnTo>
                  <a:close/>
                </a:path>
                <a:path w="5079" h="23495">
                  <a:moveTo>
                    <a:pt x="963" y="18835"/>
                  </a:moveTo>
                  <a:lnTo>
                    <a:pt x="0" y="23096"/>
                  </a:lnTo>
                  <a:lnTo>
                    <a:pt x="963" y="1883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3475115" y="70443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80" y="3867"/>
                  </a:lnTo>
                  <a:lnTo>
                    <a:pt x="4847" y="71"/>
                  </a:lnTo>
                  <a:close/>
                </a:path>
                <a:path w="5079" h="23495">
                  <a:moveTo>
                    <a:pt x="965" y="18763"/>
                  </a:moveTo>
                  <a:lnTo>
                    <a:pt x="0" y="23032"/>
                  </a:lnTo>
                  <a:lnTo>
                    <a:pt x="965" y="1876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3475195" y="70444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3" y="3881"/>
                  </a:lnTo>
                  <a:lnTo>
                    <a:pt x="4832" y="69"/>
                  </a:lnTo>
                  <a:close/>
                </a:path>
                <a:path w="5079" h="23495">
                  <a:moveTo>
                    <a:pt x="956" y="18690"/>
                  </a:moveTo>
                  <a:lnTo>
                    <a:pt x="0" y="22965"/>
                  </a:lnTo>
                  <a:lnTo>
                    <a:pt x="956" y="1869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3475260" y="704449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8" y="0"/>
                  </a:moveTo>
                  <a:lnTo>
                    <a:pt x="3949" y="3892"/>
                  </a:lnTo>
                  <a:lnTo>
                    <a:pt x="4822" y="71"/>
                  </a:lnTo>
                  <a:close/>
                </a:path>
                <a:path w="5079" h="23495">
                  <a:moveTo>
                    <a:pt x="967" y="18630"/>
                  </a:moveTo>
                  <a:lnTo>
                    <a:pt x="0" y="22911"/>
                  </a:lnTo>
                  <a:lnTo>
                    <a:pt x="967" y="1863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3475337" y="704456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4" y="0"/>
                  </a:moveTo>
                  <a:lnTo>
                    <a:pt x="3933" y="3906"/>
                  </a:lnTo>
                  <a:lnTo>
                    <a:pt x="4808" y="71"/>
                  </a:lnTo>
                  <a:close/>
                </a:path>
                <a:path w="5079" h="22859">
                  <a:moveTo>
                    <a:pt x="969" y="18558"/>
                  </a:moveTo>
                  <a:lnTo>
                    <a:pt x="0" y="22846"/>
                  </a:lnTo>
                  <a:lnTo>
                    <a:pt x="969" y="18558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3475415" y="70446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1" y="0"/>
                  </a:moveTo>
                  <a:lnTo>
                    <a:pt x="3917" y="3919"/>
                  </a:lnTo>
                  <a:lnTo>
                    <a:pt x="4794" y="69"/>
                  </a:lnTo>
                  <a:close/>
                </a:path>
                <a:path w="5079" h="22859">
                  <a:moveTo>
                    <a:pt x="960" y="18487"/>
                  </a:moveTo>
                  <a:lnTo>
                    <a:pt x="0" y="22781"/>
                  </a:lnTo>
                  <a:lnTo>
                    <a:pt x="960" y="18487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3475495" y="70447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7" y="0"/>
                  </a:moveTo>
                  <a:lnTo>
                    <a:pt x="3900" y="3933"/>
                  </a:lnTo>
                  <a:lnTo>
                    <a:pt x="4780" y="69"/>
                  </a:lnTo>
                  <a:close/>
                </a:path>
                <a:path w="5079" h="22859">
                  <a:moveTo>
                    <a:pt x="962" y="18413"/>
                  </a:moveTo>
                  <a:lnTo>
                    <a:pt x="0" y="22714"/>
                  </a:lnTo>
                  <a:lnTo>
                    <a:pt x="962" y="1841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3475573" y="70447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3" y="0"/>
                  </a:moveTo>
                  <a:lnTo>
                    <a:pt x="3884" y="3947"/>
                  </a:lnTo>
                  <a:lnTo>
                    <a:pt x="4767" y="71"/>
                  </a:lnTo>
                  <a:close/>
                </a:path>
                <a:path w="5079" h="22859">
                  <a:moveTo>
                    <a:pt x="973" y="18342"/>
                  </a:moveTo>
                  <a:lnTo>
                    <a:pt x="0" y="22650"/>
                  </a:lnTo>
                  <a:lnTo>
                    <a:pt x="973" y="18342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3475650" y="70448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0" y="0"/>
                  </a:moveTo>
                  <a:lnTo>
                    <a:pt x="3867" y="3960"/>
                  </a:lnTo>
                  <a:lnTo>
                    <a:pt x="4754" y="71"/>
                  </a:lnTo>
                  <a:close/>
                </a:path>
                <a:path w="5079" h="22859">
                  <a:moveTo>
                    <a:pt x="971" y="18271"/>
                  </a:moveTo>
                  <a:lnTo>
                    <a:pt x="0" y="22585"/>
                  </a:lnTo>
                  <a:lnTo>
                    <a:pt x="971" y="1827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3475715" y="704490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9" y="0"/>
                  </a:moveTo>
                  <a:lnTo>
                    <a:pt x="3854" y="3972"/>
                  </a:lnTo>
                  <a:lnTo>
                    <a:pt x="4743" y="71"/>
                  </a:lnTo>
                  <a:close/>
                </a:path>
                <a:path w="5079" h="22859">
                  <a:moveTo>
                    <a:pt x="967" y="18211"/>
                  </a:moveTo>
                  <a:lnTo>
                    <a:pt x="0" y="22531"/>
                  </a:lnTo>
                  <a:lnTo>
                    <a:pt x="967" y="1821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3475793" y="704498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5" y="0"/>
                  </a:moveTo>
                  <a:lnTo>
                    <a:pt x="3838" y="3985"/>
                  </a:lnTo>
                  <a:lnTo>
                    <a:pt x="4728" y="69"/>
                  </a:lnTo>
                  <a:close/>
                </a:path>
                <a:path w="5079" h="22859">
                  <a:moveTo>
                    <a:pt x="956" y="18140"/>
                  </a:moveTo>
                  <a:lnTo>
                    <a:pt x="0" y="22466"/>
                  </a:lnTo>
                  <a:lnTo>
                    <a:pt x="956" y="1814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3475873" y="70450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821" y="3999"/>
                  </a:lnTo>
                  <a:lnTo>
                    <a:pt x="4715" y="71"/>
                  </a:lnTo>
                  <a:close/>
                </a:path>
                <a:path w="5079" h="22859">
                  <a:moveTo>
                    <a:pt x="960" y="18067"/>
                  </a:moveTo>
                  <a:lnTo>
                    <a:pt x="0" y="22399"/>
                  </a:lnTo>
                  <a:lnTo>
                    <a:pt x="977" y="18073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3475950" y="70451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4" y="4013"/>
                  </a:lnTo>
                  <a:lnTo>
                    <a:pt x="4702" y="71"/>
                  </a:lnTo>
                  <a:close/>
                </a:path>
                <a:path w="5079" h="22859">
                  <a:moveTo>
                    <a:pt x="957" y="17996"/>
                  </a:moveTo>
                  <a:lnTo>
                    <a:pt x="0" y="22334"/>
                  </a:lnTo>
                  <a:lnTo>
                    <a:pt x="978" y="1800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3476028" y="704519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27"/>
                  </a:lnTo>
                  <a:lnTo>
                    <a:pt x="4689" y="71"/>
                  </a:lnTo>
                  <a:close/>
                </a:path>
                <a:path w="5079" h="22859">
                  <a:moveTo>
                    <a:pt x="954" y="17925"/>
                  </a:moveTo>
                  <a:lnTo>
                    <a:pt x="0" y="22270"/>
                  </a:lnTo>
                  <a:lnTo>
                    <a:pt x="980" y="1793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3476105" y="704526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1" y="0"/>
                  </a:moveTo>
                  <a:lnTo>
                    <a:pt x="3772" y="4040"/>
                  </a:lnTo>
                  <a:lnTo>
                    <a:pt x="4674" y="69"/>
                  </a:lnTo>
                  <a:close/>
                </a:path>
                <a:path w="5079" h="22225">
                  <a:moveTo>
                    <a:pt x="946" y="17854"/>
                  </a:moveTo>
                  <a:lnTo>
                    <a:pt x="0" y="22205"/>
                  </a:lnTo>
                  <a:lnTo>
                    <a:pt x="971" y="17859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3476183" y="70453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8" y="0"/>
                  </a:moveTo>
                  <a:lnTo>
                    <a:pt x="3756" y="4054"/>
                  </a:lnTo>
                  <a:lnTo>
                    <a:pt x="4662" y="71"/>
                  </a:lnTo>
                  <a:close/>
                </a:path>
                <a:path w="5079" h="22225">
                  <a:moveTo>
                    <a:pt x="949" y="17783"/>
                  </a:moveTo>
                  <a:lnTo>
                    <a:pt x="0" y="22140"/>
                  </a:lnTo>
                  <a:lnTo>
                    <a:pt x="982" y="1778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3476250" y="704539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741" y="4066"/>
                  </a:lnTo>
                  <a:lnTo>
                    <a:pt x="4650" y="71"/>
                  </a:lnTo>
                  <a:close/>
                </a:path>
                <a:path w="5079" h="22225">
                  <a:moveTo>
                    <a:pt x="947" y="17722"/>
                  </a:moveTo>
                  <a:lnTo>
                    <a:pt x="0" y="22084"/>
                  </a:lnTo>
                  <a:lnTo>
                    <a:pt x="983" y="1772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3476328" y="704547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725" y="4079"/>
                  </a:lnTo>
                  <a:lnTo>
                    <a:pt x="4637" y="71"/>
                  </a:lnTo>
                  <a:close/>
                </a:path>
                <a:path w="5079" h="22225">
                  <a:moveTo>
                    <a:pt x="985" y="17655"/>
                  </a:moveTo>
                  <a:lnTo>
                    <a:pt x="0" y="22019"/>
                  </a:lnTo>
                  <a:lnTo>
                    <a:pt x="985" y="17655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3476406" y="70455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709" y="4093"/>
                  </a:lnTo>
                  <a:lnTo>
                    <a:pt x="3757" y="4226"/>
                  </a:lnTo>
                  <a:lnTo>
                    <a:pt x="4622" y="69"/>
                  </a:lnTo>
                  <a:close/>
                </a:path>
                <a:path w="5079" h="22225">
                  <a:moveTo>
                    <a:pt x="976" y="17584"/>
                  </a:moveTo>
                  <a:lnTo>
                    <a:pt x="0" y="21955"/>
                  </a:lnTo>
                  <a:lnTo>
                    <a:pt x="976" y="1758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3476483" y="704561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6" y="0"/>
                  </a:moveTo>
                  <a:lnTo>
                    <a:pt x="3681" y="4162"/>
                  </a:lnTo>
                  <a:lnTo>
                    <a:pt x="3727" y="4319"/>
                  </a:lnTo>
                  <a:lnTo>
                    <a:pt x="4610" y="71"/>
                  </a:lnTo>
                  <a:close/>
                </a:path>
                <a:path w="5079" h="22225">
                  <a:moveTo>
                    <a:pt x="987" y="17513"/>
                  </a:moveTo>
                  <a:lnTo>
                    <a:pt x="0" y="21890"/>
                  </a:lnTo>
                  <a:lnTo>
                    <a:pt x="987" y="17513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3476563" y="704568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2" y="0"/>
                  </a:moveTo>
                  <a:lnTo>
                    <a:pt x="3649" y="4251"/>
                  </a:lnTo>
                  <a:lnTo>
                    <a:pt x="3695" y="4409"/>
                  </a:lnTo>
                  <a:lnTo>
                    <a:pt x="4596" y="71"/>
                  </a:lnTo>
                  <a:close/>
                </a:path>
                <a:path w="5079" h="22225">
                  <a:moveTo>
                    <a:pt x="989" y="17439"/>
                  </a:moveTo>
                  <a:lnTo>
                    <a:pt x="0" y="21823"/>
                  </a:lnTo>
                  <a:lnTo>
                    <a:pt x="989" y="174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3476646" y="704575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3" y="0"/>
                  </a:moveTo>
                  <a:lnTo>
                    <a:pt x="3612" y="4337"/>
                  </a:lnTo>
                  <a:lnTo>
                    <a:pt x="3656" y="4487"/>
                  </a:lnTo>
                  <a:lnTo>
                    <a:pt x="4576" y="69"/>
                  </a:lnTo>
                  <a:close/>
                </a:path>
                <a:path w="5079" h="22225">
                  <a:moveTo>
                    <a:pt x="975" y="17368"/>
                  </a:moveTo>
                  <a:lnTo>
                    <a:pt x="0" y="21733"/>
                  </a:lnTo>
                  <a:lnTo>
                    <a:pt x="975" y="1736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3476731" y="704582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573" y="4424"/>
                  </a:lnTo>
                  <a:lnTo>
                    <a:pt x="3617" y="4573"/>
                  </a:lnTo>
                  <a:lnTo>
                    <a:pt x="4433" y="652"/>
                  </a:lnTo>
                  <a:lnTo>
                    <a:pt x="4492" y="0"/>
                  </a:lnTo>
                  <a:close/>
                </a:path>
                <a:path w="5079" h="22225">
                  <a:moveTo>
                    <a:pt x="969" y="17297"/>
                  </a:moveTo>
                  <a:lnTo>
                    <a:pt x="0" y="21632"/>
                  </a:lnTo>
                  <a:lnTo>
                    <a:pt x="969" y="17297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3476803" y="704588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4" y="0"/>
                  </a:moveTo>
                  <a:lnTo>
                    <a:pt x="3540" y="4497"/>
                  </a:lnTo>
                  <a:lnTo>
                    <a:pt x="3586" y="4654"/>
                  </a:lnTo>
                  <a:lnTo>
                    <a:pt x="4430" y="592"/>
                  </a:lnTo>
                  <a:lnTo>
                    <a:pt x="4474" y="0"/>
                  </a:lnTo>
                  <a:close/>
                </a:path>
                <a:path w="5079" h="21590">
                  <a:moveTo>
                    <a:pt x="973" y="17237"/>
                  </a:moveTo>
                  <a:lnTo>
                    <a:pt x="0" y="21546"/>
                  </a:lnTo>
                  <a:lnTo>
                    <a:pt x="973" y="17237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3476888" y="704595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3" y="0"/>
                  </a:moveTo>
                  <a:lnTo>
                    <a:pt x="3501" y="4583"/>
                  </a:lnTo>
                  <a:lnTo>
                    <a:pt x="3548" y="4740"/>
                  </a:lnTo>
                  <a:lnTo>
                    <a:pt x="4424" y="521"/>
                  </a:lnTo>
                  <a:lnTo>
                    <a:pt x="4453" y="0"/>
                  </a:lnTo>
                  <a:close/>
                </a:path>
                <a:path w="5079" h="21590">
                  <a:moveTo>
                    <a:pt x="967" y="17166"/>
                  </a:moveTo>
                  <a:lnTo>
                    <a:pt x="0" y="21445"/>
                  </a:lnTo>
                  <a:lnTo>
                    <a:pt x="967" y="171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3476976" y="70460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1" y="0"/>
                  </a:moveTo>
                  <a:lnTo>
                    <a:pt x="3461" y="4668"/>
                  </a:lnTo>
                  <a:lnTo>
                    <a:pt x="3507" y="4825"/>
                  </a:lnTo>
                  <a:lnTo>
                    <a:pt x="4417" y="444"/>
                  </a:lnTo>
                  <a:lnTo>
                    <a:pt x="4431" y="0"/>
                  </a:lnTo>
                  <a:close/>
                </a:path>
                <a:path w="4445" h="21590">
                  <a:moveTo>
                    <a:pt x="961" y="17088"/>
                  </a:moveTo>
                  <a:lnTo>
                    <a:pt x="0" y="21336"/>
                  </a:lnTo>
                  <a:lnTo>
                    <a:pt x="961" y="1708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3477061" y="704614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2" y="0"/>
                  </a:moveTo>
                  <a:lnTo>
                    <a:pt x="3422" y="4719"/>
                  </a:lnTo>
                  <a:lnTo>
                    <a:pt x="3466" y="4868"/>
                  </a:lnTo>
                  <a:lnTo>
                    <a:pt x="4409" y="337"/>
                  </a:lnTo>
                  <a:lnTo>
                    <a:pt x="4402" y="0"/>
                  </a:lnTo>
                  <a:close/>
                </a:path>
                <a:path w="4445" h="21590">
                  <a:moveTo>
                    <a:pt x="945" y="16981"/>
                  </a:moveTo>
                  <a:lnTo>
                    <a:pt x="0" y="21199"/>
                  </a:lnTo>
                  <a:lnTo>
                    <a:pt x="945" y="1698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3477146" y="704624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4" y="0"/>
                  </a:moveTo>
                  <a:lnTo>
                    <a:pt x="3383" y="4769"/>
                  </a:lnTo>
                  <a:lnTo>
                    <a:pt x="3429" y="4927"/>
                  </a:lnTo>
                  <a:lnTo>
                    <a:pt x="4405" y="230"/>
                  </a:lnTo>
                  <a:lnTo>
                    <a:pt x="4374" y="0"/>
                  </a:lnTo>
                  <a:close/>
                </a:path>
                <a:path w="4445" h="21590">
                  <a:moveTo>
                    <a:pt x="948" y="16875"/>
                  </a:moveTo>
                  <a:lnTo>
                    <a:pt x="0" y="21062"/>
                  </a:lnTo>
                  <a:lnTo>
                    <a:pt x="948" y="16875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3477231" y="70463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5" y="0"/>
                  </a:moveTo>
                  <a:lnTo>
                    <a:pt x="3344" y="4820"/>
                  </a:lnTo>
                  <a:lnTo>
                    <a:pt x="3390" y="4978"/>
                  </a:lnTo>
                  <a:lnTo>
                    <a:pt x="4398" y="123"/>
                  </a:lnTo>
                  <a:close/>
                </a:path>
                <a:path w="4445" h="20954">
                  <a:moveTo>
                    <a:pt x="942" y="16768"/>
                  </a:moveTo>
                  <a:lnTo>
                    <a:pt x="0" y="20925"/>
                  </a:lnTo>
                  <a:lnTo>
                    <a:pt x="942" y="1676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3477305" y="704644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0" y="0"/>
                  </a:moveTo>
                  <a:lnTo>
                    <a:pt x="3310" y="4865"/>
                  </a:lnTo>
                  <a:lnTo>
                    <a:pt x="3356" y="5022"/>
                  </a:lnTo>
                  <a:lnTo>
                    <a:pt x="4377" y="106"/>
                  </a:lnTo>
                  <a:close/>
                </a:path>
                <a:path w="4445" h="20954">
                  <a:moveTo>
                    <a:pt x="936" y="16674"/>
                  </a:moveTo>
                  <a:lnTo>
                    <a:pt x="0" y="20805"/>
                  </a:lnTo>
                  <a:lnTo>
                    <a:pt x="936" y="16674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3477391" y="704655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568"/>
                  </a:moveTo>
                  <a:lnTo>
                    <a:pt x="0" y="20669"/>
                  </a:lnTo>
                  <a:lnTo>
                    <a:pt x="920" y="16568"/>
                  </a:lnTo>
                  <a:close/>
                </a:path>
                <a:path w="4445" h="20954">
                  <a:moveTo>
                    <a:pt x="1051" y="15941"/>
                  </a:moveTo>
                  <a:lnTo>
                    <a:pt x="921" y="16567"/>
                  </a:lnTo>
                  <a:lnTo>
                    <a:pt x="1051" y="15941"/>
                  </a:lnTo>
                  <a:close/>
                </a:path>
                <a:path w="4445" h="20954">
                  <a:moveTo>
                    <a:pt x="4292" y="0"/>
                  </a:moveTo>
                  <a:lnTo>
                    <a:pt x="3271" y="4915"/>
                  </a:lnTo>
                  <a:lnTo>
                    <a:pt x="3315" y="5064"/>
                  </a:lnTo>
                  <a:lnTo>
                    <a:pt x="4347" y="10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3477476" y="704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4" y="16461"/>
                  </a:moveTo>
                  <a:lnTo>
                    <a:pt x="0" y="20531"/>
                  </a:lnTo>
                  <a:lnTo>
                    <a:pt x="914" y="16461"/>
                  </a:lnTo>
                  <a:close/>
                </a:path>
                <a:path w="4445" h="20954">
                  <a:moveTo>
                    <a:pt x="1054" y="15787"/>
                  </a:moveTo>
                  <a:lnTo>
                    <a:pt x="914" y="16460"/>
                  </a:lnTo>
                  <a:lnTo>
                    <a:pt x="1054" y="15787"/>
                  </a:lnTo>
                  <a:close/>
                </a:path>
                <a:path w="4445" h="20954">
                  <a:moveTo>
                    <a:pt x="4263" y="0"/>
                  </a:moveTo>
                  <a:lnTo>
                    <a:pt x="3232" y="4966"/>
                  </a:lnTo>
                  <a:lnTo>
                    <a:pt x="3276" y="5114"/>
                  </a:lnTo>
                  <a:lnTo>
                    <a:pt x="4319" y="10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3477561" y="70467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7" y="16354"/>
                  </a:moveTo>
                  <a:lnTo>
                    <a:pt x="0" y="20394"/>
                  </a:lnTo>
                  <a:lnTo>
                    <a:pt x="917" y="16354"/>
                  </a:lnTo>
                  <a:close/>
                </a:path>
                <a:path w="4445" h="20954">
                  <a:moveTo>
                    <a:pt x="1082" y="15561"/>
                  </a:moveTo>
                  <a:lnTo>
                    <a:pt x="917" y="16353"/>
                  </a:lnTo>
                  <a:lnTo>
                    <a:pt x="1082" y="15561"/>
                  </a:lnTo>
                  <a:close/>
                </a:path>
                <a:path w="4445" h="20954">
                  <a:moveTo>
                    <a:pt x="4235" y="0"/>
                  </a:moveTo>
                  <a:lnTo>
                    <a:pt x="3193" y="5017"/>
                  </a:lnTo>
                  <a:lnTo>
                    <a:pt x="3239" y="5174"/>
                  </a:lnTo>
                  <a:lnTo>
                    <a:pt x="4292" y="106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3477646" y="704687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1" y="16247"/>
                  </a:moveTo>
                  <a:lnTo>
                    <a:pt x="0" y="20257"/>
                  </a:lnTo>
                  <a:lnTo>
                    <a:pt x="911" y="16247"/>
                  </a:lnTo>
                  <a:close/>
                </a:path>
                <a:path w="4445" h="20320">
                  <a:moveTo>
                    <a:pt x="1099" y="15341"/>
                  </a:moveTo>
                  <a:lnTo>
                    <a:pt x="911" y="16247"/>
                  </a:lnTo>
                  <a:lnTo>
                    <a:pt x="1099" y="15341"/>
                  </a:lnTo>
                  <a:close/>
                </a:path>
                <a:path w="4445" h="20320">
                  <a:moveTo>
                    <a:pt x="4207" y="0"/>
                  </a:moveTo>
                  <a:lnTo>
                    <a:pt x="3154" y="5067"/>
                  </a:lnTo>
                  <a:lnTo>
                    <a:pt x="3200" y="5225"/>
                  </a:lnTo>
                  <a:lnTo>
                    <a:pt x="4263" y="106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3477734" y="70469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05" y="16137"/>
                  </a:moveTo>
                  <a:lnTo>
                    <a:pt x="0" y="20116"/>
                  </a:lnTo>
                  <a:lnTo>
                    <a:pt x="905" y="16137"/>
                  </a:lnTo>
                  <a:close/>
                </a:path>
                <a:path w="4445" h="20320">
                  <a:moveTo>
                    <a:pt x="1117" y="15112"/>
                  </a:moveTo>
                  <a:lnTo>
                    <a:pt x="905" y="16137"/>
                  </a:lnTo>
                  <a:lnTo>
                    <a:pt x="1117" y="15112"/>
                  </a:lnTo>
                  <a:close/>
                </a:path>
                <a:path w="4445" h="20320">
                  <a:moveTo>
                    <a:pt x="4177" y="0"/>
                  </a:moveTo>
                  <a:lnTo>
                    <a:pt x="3114" y="5120"/>
                  </a:lnTo>
                  <a:lnTo>
                    <a:pt x="3160" y="5278"/>
                  </a:lnTo>
                  <a:lnTo>
                    <a:pt x="4234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3477819" y="70470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30" y="16030"/>
                  </a:moveTo>
                  <a:lnTo>
                    <a:pt x="0" y="19979"/>
                  </a:lnTo>
                  <a:lnTo>
                    <a:pt x="898" y="16031"/>
                  </a:lnTo>
                  <a:close/>
                </a:path>
                <a:path w="4445" h="20320">
                  <a:moveTo>
                    <a:pt x="1135" y="14892"/>
                  </a:moveTo>
                  <a:lnTo>
                    <a:pt x="820" y="16030"/>
                  </a:lnTo>
                  <a:lnTo>
                    <a:pt x="1135" y="14892"/>
                  </a:lnTo>
                  <a:close/>
                </a:path>
                <a:path w="4445" h="20320">
                  <a:moveTo>
                    <a:pt x="4149" y="0"/>
                  </a:moveTo>
                  <a:lnTo>
                    <a:pt x="3075" y="5171"/>
                  </a:lnTo>
                  <a:lnTo>
                    <a:pt x="3121" y="5328"/>
                  </a:lnTo>
                  <a:lnTo>
                    <a:pt x="4205" y="106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3477891" y="704718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4" y="15941"/>
                  </a:moveTo>
                  <a:lnTo>
                    <a:pt x="0" y="19864"/>
                  </a:lnTo>
                  <a:lnTo>
                    <a:pt x="893" y="15941"/>
                  </a:lnTo>
                  <a:close/>
                </a:path>
                <a:path w="4445" h="20320">
                  <a:moveTo>
                    <a:pt x="4125" y="0"/>
                  </a:moveTo>
                  <a:lnTo>
                    <a:pt x="3042" y="5213"/>
                  </a:lnTo>
                  <a:lnTo>
                    <a:pt x="3088" y="5371"/>
                  </a:lnTo>
                  <a:lnTo>
                    <a:pt x="4182" y="106"/>
                  </a:lnTo>
                  <a:close/>
                </a:path>
                <a:path w="4445" h="20320">
                  <a:moveTo>
                    <a:pt x="1149" y="14706"/>
                  </a:moveTo>
                  <a:lnTo>
                    <a:pt x="814" y="15941"/>
                  </a:lnTo>
                  <a:lnTo>
                    <a:pt x="1149" y="14706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3477976" y="70472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08" y="15834"/>
                  </a:moveTo>
                  <a:lnTo>
                    <a:pt x="0" y="19727"/>
                  </a:lnTo>
                  <a:lnTo>
                    <a:pt x="887" y="15834"/>
                  </a:lnTo>
                  <a:close/>
                </a:path>
                <a:path w="4445" h="20320">
                  <a:moveTo>
                    <a:pt x="4096" y="0"/>
                  </a:moveTo>
                  <a:lnTo>
                    <a:pt x="3003" y="5264"/>
                  </a:lnTo>
                  <a:lnTo>
                    <a:pt x="3049" y="5422"/>
                  </a:lnTo>
                  <a:lnTo>
                    <a:pt x="4153" y="106"/>
                  </a:lnTo>
                  <a:close/>
                </a:path>
                <a:path w="4445" h="20320">
                  <a:moveTo>
                    <a:pt x="1167" y="14485"/>
                  </a:moveTo>
                  <a:lnTo>
                    <a:pt x="808" y="15834"/>
                  </a:lnTo>
                  <a:lnTo>
                    <a:pt x="1167" y="1448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3478061" y="704739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2" y="15728"/>
                  </a:moveTo>
                  <a:lnTo>
                    <a:pt x="0" y="19590"/>
                  </a:lnTo>
                  <a:lnTo>
                    <a:pt x="871" y="15728"/>
                  </a:lnTo>
                  <a:close/>
                </a:path>
                <a:path w="4445" h="19684">
                  <a:moveTo>
                    <a:pt x="4068" y="0"/>
                  </a:moveTo>
                  <a:lnTo>
                    <a:pt x="2964" y="5315"/>
                  </a:lnTo>
                  <a:lnTo>
                    <a:pt x="3007" y="5462"/>
                  </a:lnTo>
                  <a:lnTo>
                    <a:pt x="4123" y="103"/>
                  </a:lnTo>
                  <a:close/>
                </a:path>
                <a:path w="4445" h="19684">
                  <a:moveTo>
                    <a:pt x="1173" y="14278"/>
                  </a:moveTo>
                  <a:lnTo>
                    <a:pt x="802" y="15727"/>
                  </a:lnTo>
                  <a:lnTo>
                    <a:pt x="1173" y="142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3478149" y="704750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5" y="15618"/>
                  </a:moveTo>
                  <a:lnTo>
                    <a:pt x="0" y="19448"/>
                  </a:lnTo>
                  <a:lnTo>
                    <a:pt x="864" y="15618"/>
                  </a:lnTo>
                  <a:close/>
                </a:path>
                <a:path w="4445" h="19684">
                  <a:moveTo>
                    <a:pt x="4038" y="0"/>
                  </a:moveTo>
                  <a:lnTo>
                    <a:pt x="2924" y="5367"/>
                  </a:lnTo>
                  <a:lnTo>
                    <a:pt x="2967" y="5515"/>
                  </a:lnTo>
                  <a:lnTo>
                    <a:pt x="4093" y="103"/>
                  </a:lnTo>
                  <a:close/>
                </a:path>
                <a:path w="4445" h="19684">
                  <a:moveTo>
                    <a:pt x="1191" y="14049"/>
                  </a:moveTo>
                  <a:lnTo>
                    <a:pt x="795" y="15617"/>
                  </a:lnTo>
                  <a:lnTo>
                    <a:pt x="1191" y="14049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3478234" y="704761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9" y="15511"/>
                  </a:moveTo>
                  <a:lnTo>
                    <a:pt x="0" y="19311"/>
                  </a:lnTo>
                  <a:lnTo>
                    <a:pt x="867" y="15511"/>
                  </a:lnTo>
                  <a:close/>
                </a:path>
                <a:path w="4445" h="19684">
                  <a:moveTo>
                    <a:pt x="4010" y="0"/>
                  </a:moveTo>
                  <a:lnTo>
                    <a:pt x="2885" y="5418"/>
                  </a:lnTo>
                  <a:lnTo>
                    <a:pt x="2931" y="5576"/>
                  </a:lnTo>
                  <a:lnTo>
                    <a:pt x="4067" y="106"/>
                  </a:lnTo>
                  <a:close/>
                </a:path>
                <a:path w="4445" h="19684">
                  <a:moveTo>
                    <a:pt x="1220" y="13815"/>
                  </a:moveTo>
                  <a:lnTo>
                    <a:pt x="789" y="15510"/>
                  </a:lnTo>
                  <a:lnTo>
                    <a:pt x="1220" y="138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3478319" y="704771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2" y="15405"/>
                  </a:moveTo>
                  <a:lnTo>
                    <a:pt x="0" y="19174"/>
                  </a:lnTo>
                  <a:lnTo>
                    <a:pt x="861" y="15405"/>
                  </a:lnTo>
                  <a:close/>
                </a:path>
                <a:path w="4445" h="19684">
                  <a:moveTo>
                    <a:pt x="3982" y="0"/>
                  </a:moveTo>
                  <a:lnTo>
                    <a:pt x="2846" y="5469"/>
                  </a:lnTo>
                  <a:lnTo>
                    <a:pt x="2892" y="5626"/>
                  </a:lnTo>
                  <a:lnTo>
                    <a:pt x="4038" y="106"/>
                  </a:lnTo>
                  <a:close/>
                </a:path>
                <a:path w="4445" h="19684">
                  <a:moveTo>
                    <a:pt x="1237" y="13594"/>
                  </a:moveTo>
                  <a:lnTo>
                    <a:pt x="783" y="15403"/>
                  </a:lnTo>
                  <a:lnTo>
                    <a:pt x="1237" y="1359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3478404" y="704782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6" y="15298"/>
                  </a:moveTo>
                  <a:lnTo>
                    <a:pt x="0" y="19037"/>
                  </a:lnTo>
                  <a:lnTo>
                    <a:pt x="855" y="15298"/>
                  </a:lnTo>
                  <a:close/>
                </a:path>
                <a:path w="4445" h="19050">
                  <a:moveTo>
                    <a:pt x="3953" y="0"/>
                  </a:moveTo>
                  <a:lnTo>
                    <a:pt x="2807" y="5520"/>
                  </a:lnTo>
                  <a:lnTo>
                    <a:pt x="2853" y="5677"/>
                  </a:lnTo>
                  <a:lnTo>
                    <a:pt x="4010" y="106"/>
                  </a:lnTo>
                  <a:close/>
                </a:path>
                <a:path w="4445" h="19050">
                  <a:moveTo>
                    <a:pt x="1255" y="13373"/>
                  </a:moveTo>
                  <a:lnTo>
                    <a:pt x="776" y="15296"/>
                  </a:lnTo>
                  <a:lnTo>
                    <a:pt x="1255" y="133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3478478" y="704791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0" y="15205"/>
                  </a:moveTo>
                  <a:lnTo>
                    <a:pt x="0" y="18917"/>
                  </a:lnTo>
                  <a:lnTo>
                    <a:pt x="158" y="18861"/>
                  </a:lnTo>
                  <a:lnTo>
                    <a:pt x="919" y="15205"/>
                  </a:lnTo>
                  <a:lnTo>
                    <a:pt x="770" y="15205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773" y="5564"/>
                  </a:lnTo>
                  <a:lnTo>
                    <a:pt x="2862" y="5868"/>
                  </a:lnTo>
                  <a:lnTo>
                    <a:pt x="4040" y="209"/>
                  </a:lnTo>
                  <a:lnTo>
                    <a:pt x="3928" y="0"/>
                  </a:lnTo>
                  <a:close/>
                </a:path>
                <a:path w="4445" h="19050">
                  <a:moveTo>
                    <a:pt x="1361" y="13078"/>
                  </a:moveTo>
                  <a:lnTo>
                    <a:pt x="1167" y="13294"/>
                  </a:lnTo>
                  <a:lnTo>
                    <a:pt x="771" y="15203"/>
                  </a:lnTo>
                  <a:lnTo>
                    <a:pt x="919" y="15203"/>
                  </a:lnTo>
                  <a:lnTo>
                    <a:pt x="1361" y="13078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3478649" y="704813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8" y="14992"/>
                  </a:moveTo>
                  <a:lnTo>
                    <a:pt x="0" y="18643"/>
                  </a:lnTo>
                  <a:lnTo>
                    <a:pt x="837" y="14992"/>
                  </a:lnTo>
                  <a:close/>
                </a:path>
                <a:path w="4445" h="19050">
                  <a:moveTo>
                    <a:pt x="3871" y="0"/>
                  </a:moveTo>
                  <a:lnTo>
                    <a:pt x="2695" y="5666"/>
                  </a:lnTo>
                  <a:lnTo>
                    <a:pt x="2741" y="5823"/>
                  </a:lnTo>
                  <a:lnTo>
                    <a:pt x="3928" y="106"/>
                  </a:lnTo>
                  <a:close/>
                </a:path>
                <a:path w="4445" h="19050">
                  <a:moveTo>
                    <a:pt x="1305" y="12738"/>
                  </a:moveTo>
                  <a:lnTo>
                    <a:pt x="758" y="14990"/>
                  </a:lnTo>
                  <a:lnTo>
                    <a:pt x="1305" y="1273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3478734" y="704823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1" y="14885"/>
                  </a:moveTo>
                  <a:lnTo>
                    <a:pt x="0" y="18506"/>
                  </a:lnTo>
                  <a:lnTo>
                    <a:pt x="158" y="18450"/>
                  </a:lnTo>
                  <a:lnTo>
                    <a:pt x="900" y="14885"/>
                  </a:lnTo>
                  <a:lnTo>
                    <a:pt x="751" y="14885"/>
                  </a:lnTo>
                  <a:close/>
                </a:path>
                <a:path w="4445" h="19050">
                  <a:moveTo>
                    <a:pt x="3843" y="0"/>
                  </a:moveTo>
                  <a:lnTo>
                    <a:pt x="2656" y="5716"/>
                  </a:lnTo>
                  <a:lnTo>
                    <a:pt x="2745" y="6020"/>
                  </a:lnTo>
                  <a:lnTo>
                    <a:pt x="3956" y="201"/>
                  </a:lnTo>
                  <a:lnTo>
                    <a:pt x="3843" y="0"/>
                  </a:lnTo>
                  <a:close/>
                </a:path>
                <a:path w="4445" h="19050">
                  <a:moveTo>
                    <a:pt x="1414" y="12415"/>
                  </a:moveTo>
                  <a:lnTo>
                    <a:pt x="1220" y="12631"/>
                  </a:lnTo>
                  <a:lnTo>
                    <a:pt x="752" y="14883"/>
                  </a:lnTo>
                  <a:lnTo>
                    <a:pt x="900" y="14882"/>
                  </a:lnTo>
                  <a:lnTo>
                    <a:pt x="1414" y="12415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3478907" y="7048448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39" y="14677"/>
                  </a:moveTo>
                  <a:lnTo>
                    <a:pt x="0" y="18236"/>
                  </a:lnTo>
                  <a:lnTo>
                    <a:pt x="158" y="18179"/>
                  </a:lnTo>
                  <a:lnTo>
                    <a:pt x="887" y="14677"/>
                  </a:lnTo>
                  <a:lnTo>
                    <a:pt x="739" y="14677"/>
                  </a:lnTo>
                  <a:close/>
                </a:path>
                <a:path w="4445" h="18415">
                  <a:moveTo>
                    <a:pt x="3787" y="0"/>
                  </a:moveTo>
                  <a:lnTo>
                    <a:pt x="2576" y="5828"/>
                  </a:lnTo>
                  <a:lnTo>
                    <a:pt x="2665" y="6131"/>
                  </a:lnTo>
                  <a:lnTo>
                    <a:pt x="3900" y="201"/>
                  </a:lnTo>
                  <a:lnTo>
                    <a:pt x="3787" y="0"/>
                  </a:lnTo>
                  <a:close/>
                </a:path>
                <a:path w="4445" h="18415">
                  <a:moveTo>
                    <a:pt x="1449" y="11974"/>
                  </a:moveTo>
                  <a:lnTo>
                    <a:pt x="1255" y="12190"/>
                  </a:lnTo>
                  <a:lnTo>
                    <a:pt x="739" y="14674"/>
                  </a:lnTo>
                  <a:lnTo>
                    <a:pt x="887" y="14673"/>
                  </a:lnTo>
                  <a:lnTo>
                    <a:pt x="1449" y="1197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3479064" y="704863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7" y="14489"/>
                  </a:moveTo>
                  <a:lnTo>
                    <a:pt x="0" y="17992"/>
                  </a:lnTo>
                  <a:lnTo>
                    <a:pt x="806" y="14489"/>
                  </a:lnTo>
                  <a:close/>
                </a:path>
                <a:path w="3810" h="18415">
                  <a:moveTo>
                    <a:pt x="3736" y="0"/>
                  </a:moveTo>
                  <a:lnTo>
                    <a:pt x="2505" y="5929"/>
                  </a:lnTo>
                  <a:lnTo>
                    <a:pt x="2551" y="6086"/>
                  </a:lnTo>
                  <a:lnTo>
                    <a:pt x="3794" y="102"/>
                  </a:lnTo>
                  <a:close/>
                </a:path>
                <a:path w="3810" h="18415">
                  <a:moveTo>
                    <a:pt x="1390" y="11677"/>
                  </a:moveTo>
                  <a:lnTo>
                    <a:pt x="728" y="14485"/>
                  </a:lnTo>
                  <a:lnTo>
                    <a:pt x="1390" y="1167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3479149" y="70487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1" y="14386"/>
                  </a:moveTo>
                  <a:lnTo>
                    <a:pt x="0" y="17859"/>
                  </a:lnTo>
                  <a:lnTo>
                    <a:pt x="790" y="14386"/>
                  </a:lnTo>
                  <a:close/>
                </a:path>
                <a:path w="3810" h="18415">
                  <a:moveTo>
                    <a:pt x="3708" y="0"/>
                  </a:moveTo>
                  <a:lnTo>
                    <a:pt x="2466" y="5984"/>
                  </a:lnTo>
                  <a:lnTo>
                    <a:pt x="2508" y="6129"/>
                  </a:lnTo>
                  <a:lnTo>
                    <a:pt x="3764" y="98"/>
                  </a:lnTo>
                  <a:close/>
                </a:path>
                <a:path w="3810" h="18415">
                  <a:moveTo>
                    <a:pt x="1396" y="11472"/>
                  </a:moveTo>
                  <a:lnTo>
                    <a:pt x="721" y="14382"/>
                  </a:lnTo>
                  <a:lnTo>
                    <a:pt x="1396" y="114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3479234" y="704884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4" y="14284"/>
                  </a:moveTo>
                  <a:lnTo>
                    <a:pt x="0" y="17726"/>
                  </a:lnTo>
                  <a:lnTo>
                    <a:pt x="158" y="17670"/>
                  </a:lnTo>
                  <a:lnTo>
                    <a:pt x="862" y="14284"/>
                  </a:lnTo>
                  <a:lnTo>
                    <a:pt x="714" y="14284"/>
                  </a:lnTo>
                  <a:close/>
                </a:path>
                <a:path w="3810" h="17779">
                  <a:moveTo>
                    <a:pt x="3681" y="0"/>
                  </a:moveTo>
                  <a:lnTo>
                    <a:pt x="2427" y="6038"/>
                  </a:lnTo>
                  <a:lnTo>
                    <a:pt x="2516" y="6341"/>
                  </a:lnTo>
                  <a:lnTo>
                    <a:pt x="3794" y="201"/>
                  </a:lnTo>
                  <a:lnTo>
                    <a:pt x="3681" y="0"/>
                  </a:lnTo>
                  <a:close/>
                </a:path>
                <a:path w="3810" h="17779">
                  <a:moveTo>
                    <a:pt x="1517" y="11141"/>
                  </a:moveTo>
                  <a:lnTo>
                    <a:pt x="1322" y="11358"/>
                  </a:lnTo>
                  <a:lnTo>
                    <a:pt x="715" y="14280"/>
                  </a:lnTo>
                  <a:lnTo>
                    <a:pt x="863" y="14280"/>
                  </a:lnTo>
                  <a:lnTo>
                    <a:pt x="1517" y="11141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3479407" y="704905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1" y="14075"/>
                  </a:moveTo>
                  <a:lnTo>
                    <a:pt x="0" y="17455"/>
                  </a:lnTo>
                  <a:lnTo>
                    <a:pt x="771" y="14075"/>
                  </a:lnTo>
                  <a:close/>
                </a:path>
                <a:path w="3810" h="17779">
                  <a:moveTo>
                    <a:pt x="3625" y="0"/>
                  </a:moveTo>
                  <a:lnTo>
                    <a:pt x="2347" y="6150"/>
                  </a:lnTo>
                  <a:lnTo>
                    <a:pt x="2384" y="6323"/>
                  </a:lnTo>
                  <a:lnTo>
                    <a:pt x="3680" y="98"/>
                  </a:lnTo>
                  <a:close/>
                </a:path>
                <a:path w="3810" h="17779">
                  <a:moveTo>
                    <a:pt x="1450" y="10814"/>
                  </a:moveTo>
                  <a:lnTo>
                    <a:pt x="702" y="14071"/>
                  </a:lnTo>
                  <a:lnTo>
                    <a:pt x="1450" y="1081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3479492" y="704915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5" y="13973"/>
                  </a:moveTo>
                  <a:lnTo>
                    <a:pt x="0" y="17323"/>
                  </a:lnTo>
                  <a:lnTo>
                    <a:pt x="246" y="17235"/>
                  </a:lnTo>
                  <a:lnTo>
                    <a:pt x="925" y="13973"/>
                  </a:lnTo>
                  <a:lnTo>
                    <a:pt x="695" y="13973"/>
                  </a:lnTo>
                  <a:close/>
                </a:path>
                <a:path w="3810" h="17779">
                  <a:moveTo>
                    <a:pt x="3597" y="0"/>
                  </a:moveTo>
                  <a:lnTo>
                    <a:pt x="2298" y="6255"/>
                  </a:lnTo>
                  <a:lnTo>
                    <a:pt x="2245" y="7628"/>
                  </a:lnTo>
                  <a:lnTo>
                    <a:pt x="3760" y="349"/>
                  </a:lnTo>
                  <a:lnTo>
                    <a:pt x="3597" y="0"/>
                  </a:lnTo>
                  <a:close/>
                </a:path>
                <a:path w="3810" h="17779">
                  <a:moveTo>
                    <a:pt x="1676" y="10365"/>
                  </a:moveTo>
                  <a:lnTo>
                    <a:pt x="1375" y="10700"/>
                  </a:lnTo>
                  <a:lnTo>
                    <a:pt x="696" y="13968"/>
                  </a:lnTo>
                  <a:lnTo>
                    <a:pt x="926" y="13968"/>
                  </a:lnTo>
                  <a:lnTo>
                    <a:pt x="1676" y="10365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3479737" y="70494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7" y="13639"/>
                  </a:moveTo>
                  <a:lnTo>
                    <a:pt x="0" y="16901"/>
                  </a:lnTo>
                  <a:lnTo>
                    <a:pt x="756" y="13639"/>
                  </a:lnTo>
                  <a:close/>
                </a:path>
                <a:path w="3810" h="17145">
                  <a:moveTo>
                    <a:pt x="3510" y="0"/>
                  </a:moveTo>
                  <a:lnTo>
                    <a:pt x="2002" y="7258"/>
                  </a:lnTo>
                  <a:lnTo>
                    <a:pt x="1984" y="7724"/>
                  </a:lnTo>
                  <a:lnTo>
                    <a:pt x="3562" y="127"/>
                  </a:lnTo>
                  <a:lnTo>
                    <a:pt x="3510" y="0"/>
                  </a:lnTo>
                  <a:close/>
                </a:path>
                <a:path w="3810" h="17145">
                  <a:moveTo>
                    <a:pt x="1527" y="9924"/>
                  </a:moveTo>
                  <a:lnTo>
                    <a:pt x="678" y="13634"/>
                  </a:lnTo>
                  <a:lnTo>
                    <a:pt x="1527" y="992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3479822" y="7049615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1" y="13511"/>
                  </a:moveTo>
                  <a:lnTo>
                    <a:pt x="0" y="16743"/>
                  </a:lnTo>
                  <a:lnTo>
                    <a:pt x="740" y="13511"/>
                  </a:lnTo>
                  <a:close/>
                </a:path>
                <a:path w="3810" h="17145">
                  <a:moveTo>
                    <a:pt x="3477" y="0"/>
                  </a:moveTo>
                  <a:lnTo>
                    <a:pt x="1899" y="7596"/>
                  </a:lnTo>
                  <a:lnTo>
                    <a:pt x="1883" y="8021"/>
                  </a:lnTo>
                  <a:lnTo>
                    <a:pt x="3527" y="122"/>
                  </a:lnTo>
                  <a:close/>
                </a:path>
                <a:path w="3810" h="17145">
                  <a:moveTo>
                    <a:pt x="1535" y="9692"/>
                  </a:moveTo>
                  <a:lnTo>
                    <a:pt x="672" y="13506"/>
                  </a:lnTo>
                  <a:lnTo>
                    <a:pt x="1535" y="969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3479907" y="704974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4" y="13383"/>
                  </a:moveTo>
                  <a:lnTo>
                    <a:pt x="0" y="16585"/>
                  </a:lnTo>
                  <a:lnTo>
                    <a:pt x="414" y="16437"/>
                  </a:lnTo>
                  <a:lnTo>
                    <a:pt x="1048" y="13384"/>
                  </a:lnTo>
                  <a:lnTo>
                    <a:pt x="664" y="13383"/>
                  </a:lnTo>
                  <a:close/>
                </a:path>
                <a:path w="3810" h="17145">
                  <a:moveTo>
                    <a:pt x="3444" y="0"/>
                  </a:moveTo>
                  <a:lnTo>
                    <a:pt x="1796" y="7935"/>
                  </a:lnTo>
                  <a:lnTo>
                    <a:pt x="1746" y="9234"/>
                  </a:lnTo>
                  <a:lnTo>
                    <a:pt x="1460" y="9553"/>
                  </a:lnTo>
                  <a:lnTo>
                    <a:pt x="666" y="13377"/>
                  </a:lnTo>
                  <a:lnTo>
                    <a:pt x="1050" y="13377"/>
                  </a:lnTo>
                  <a:lnTo>
                    <a:pt x="3699" y="622"/>
                  </a:lnTo>
                  <a:lnTo>
                    <a:pt x="344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3480320" y="7050366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356" y="7188"/>
                  </a:moveTo>
                  <a:lnTo>
                    <a:pt x="3327" y="165"/>
                  </a:lnTo>
                  <a:lnTo>
                    <a:pt x="3276" y="0"/>
                  </a:lnTo>
                  <a:lnTo>
                    <a:pt x="635" y="12763"/>
                  </a:lnTo>
                  <a:lnTo>
                    <a:pt x="0" y="15824"/>
                  </a:lnTo>
                  <a:lnTo>
                    <a:pt x="711" y="12763"/>
                  </a:lnTo>
                  <a:lnTo>
                    <a:pt x="88" y="15786"/>
                  </a:lnTo>
                  <a:lnTo>
                    <a:pt x="279" y="15709"/>
                  </a:lnTo>
                  <a:lnTo>
                    <a:pt x="1917" y="13855"/>
                  </a:lnTo>
                  <a:lnTo>
                    <a:pt x="2451" y="12763"/>
                  </a:lnTo>
                  <a:lnTo>
                    <a:pt x="3962" y="9639"/>
                  </a:lnTo>
                  <a:lnTo>
                    <a:pt x="4356" y="718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3465335" y="7041832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4966" y="1132"/>
                  </a:moveTo>
                  <a:lnTo>
                    <a:pt x="1282" y="3365"/>
                  </a:lnTo>
                  <a:lnTo>
                    <a:pt x="80" y="7429"/>
                  </a:lnTo>
                  <a:lnTo>
                    <a:pt x="0" y="13690"/>
                  </a:lnTo>
                  <a:lnTo>
                    <a:pt x="513" y="17767"/>
                  </a:lnTo>
                  <a:lnTo>
                    <a:pt x="606" y="18300"/>
                  </a:lnTo>
                  <a:lnTo>
                    <a:pt x="2869" y="23215"/>
                  </a:lnTo>
                  <a:lnTo>
                    <a:pt x="8356" y="25780"/>
                  </a:lnTo>
                  <a:lnTo>
                    <a:pt x="9549" y="26060"/>
                  </a:lnTo>
                  <a:lnTo>
                    <a:pt x="11581" y="26060"/>
                  </a:lnTo>
                  <a:lnTo>
                    <a:pt x="12432" y="25920"/>
                  </a:lnTo>
                  <a:lnTo>
                    <a:pt x="15541" y="24815"/>
                  </a:lnTo>
                  <a:lnTo>
                    <a:pt x="9740" y="24815"/>
                  </a:lnTo>
                  <a:lnTo>
                    <a:pt x="8711" y="24587"/>
                  </a:lnTo>
                  <a:lnTo>
                    <a:pt x="3974" y="22390"/>
                  </a:lnTo>
                  <a:lnTo>
                    <a:pt x="1770" y="17856"/>
                  </a:lnTo>
                  <a:lnTo>
                    <a:pt x="1674" y="17246"/>
                  </a:lnTo>
                  <a:lnTo>
                    <a:pt x="1253" y="13690"/>
                  </a:lnTo>
                  <a:lnTo>
                    <a:pt x="634" y="13690"/>
                  </a:lnTo>
                  <a:lnTo>
                    <a:pt x="1142" y="13627"/>
                  </a:lnTo>
                  <a:lnTo>
                    <a:pt x="1235" y="7962"/>
                  </a:lnTo>
                  <a:lnTo>
                    <a:pt x="2476" y="4051"/>
                  </a:lnTo>
                  <a:lnTo>
                    <a:pt x="5625" y="2184"/>
                  </a:lnTo>
                  <a:lnTo>
                    <a:pt x="6468" y="1650"/>
                  </a:lnTo>
                  <a:lnTo>
                    <a:pt x="5308" y="1650"/>
                  </a:lnTo>
                  <a:lnTo>
                    <a:pt x="4966" y="1132"/>
                  </a:lnTo>
                  <a:close/>
                </a:path>
                <a:path w="20320" h="26670">
                  <a:moveTo>
                    <a:pt x="11899" y="558"/>
                  </a:moveTo>
                  <a:lnTo>
                    <a:pt x="11442" y="1714"/>
                  </a:lnTo>
                  <a:lnTo>
                    <a:pt x="13766" y="2616"/>
                  </a:lnTo>
                  <a:lnTo>
                    <a:pt x="15544" y="4584"/>
                  </a:lnTo>
                  <a:lnTo>
                    <a:pt x="18556" y="16509"/>
                  </a:lnTo>
                  <a:lnTo>
                    <a:pt x="18201" y="18300"/>
                  </a:lnTo>
                  <a:lnTo>
                    <a:pt x="16420" y="22021"/>
                  </a:lnTo>
                  <a:lnTo>
                    <a:pt x="14871" y="23736"/>
                  </a:lnTo>
                  <a:lnTo>
                    <a:pt x="12153" y="24701"/>
                  </a:lnTo>
                  <a:lnTo>
                    <a:pt x="11442" y="24815"/>
                  </a:lnTo>
                  <a:lnTo>
                    <a:pt x="15541" y="24815"/>
                  </a:lnTo>
                  <a:lnTo>
                    <a:pt x="15684" y="24764"/>
                  </a:lnTo>
                  <a:lnTo>
                    <a:pt x="17423" y="22771"/>
                  </a:lnTo>
                  <a:lnTo>
                    <a:pt x="19405" y="18668"/>
                  </a:lnTo>
                  <a:lnTo>
                    <a:pt x="19836" y="16509"/>
                  </a:lnTo>
                  <a:lnTo>
                    <a:pt x="19748" y="12547"/>
                  </a:lnTo>
                  <a:lnTo>
                    <a:pt x="19580" y="11506"/>
                  </a:lnTo>
                  <a:lnTo>
                    <a:pt x="18973" y="11506"/>
                  </a:lnTo>
                  <a:lnTo>
                    <a:pt x="19557" y="11391"/>
                  </a:lnTo>
                  <a:lnTo>
                    <a:pt x="19475" y="10769"/>
                  </a:lnTo>
                  <a:lnTo>
                    <a:pt x="18846" y="8369"/>
                  </a:lnTo>
                  <a:lnTo>
                    <a:pt x="18401" y="7200"/>
                  </a:lnTo>
                  <a:lnTo>
                    <a:pt x="16560" y="3809"/>
                  </a:lnTo>
                  <a:lnTo>
                    <a:pt x="14579" y="1612"/>
                  </a:lnTo>
                  <a:lnTo>
                    <a:pt x="11899" y="558"/>
                  </a:lnTo>
                  <a:close/>
                </a:path>
                <a:path w="20320" h="26670">
                  <a:moveTo>
                    <a:pt x="3072" y="11175"/>
                  </a:moveTo>
                  <a:lnTo>
                    <a:pt x="9003" y="21920"/>
                  </a:lnTo>
                  <a:lnTo>
                    <a:pt x="10451" y="21920"/>
                  </a:lnTo>
                  <a:lnTo>
                    <a:pt x="10477" y="21488"/>
                  </a:lnTo>
                  <a:lnTo>
                    <a:pt x="12925" y="21488"/>
                  </a:lnTo>
                  <a:lnTo>
                    <a:pt x="13293" y="21297"/>
                  </a:lnTo>
                  <a:lnTo>
                    <a:pt x="10477" y="21297"/>
                  </a:lnTo>
                  <a:lnTo>
                    <a:pt x="10477" y="20675"/>
                  </a:lnTo>
                  <a:lnTo>
                    <a:pt x="9346" y="20675"/>
                  </a:lnTo>
                  <a:lnTo>
                    <a:pt x="8292" y="20231"/>
                  </a:lnTo>
                  <a:lnTo>
                    <a:pt x="6273" y="18554"/>
                  </a:lnTo>
                  <a:lnTo>
                    <a:pt x="5422" y="17246"/>
                  </a:lnTo>
                  <a:lnTo>
                    <a:pt x="4469" y="14693"/>
                  </a:lnTo>
                  <a:lnTo>
                    <a:pt x="4290" y="13690"/>
                  </a:lnTo>
                  <a:lnTo>
                    <a:pt x="4331" y="11239"/>
                  </a:lnTo>
                  <a:lnTo>
                    <a:pt x="3707" y="11239"/>
                  </a:lnTo>
                  <a:lnTo>
                    <a:pt x="3072" y="11175"/>
                  </a:lnTo>
                  <a:close/>
                </a:path>
                <a:path w="20320" h="26670">
                  <a:moveTo>
                    <a:pt x="10477" y="21920"/>
                  </a:moveTo>
                  <a:close/>
                </a:path>
                <a:path w="20320" h="26670">
                  <a:moveTo>
                    <a:pt x="12925" y="21488"/>
                  </a:moveTo>
                  <a:lnTo>
                    <a:pt x="10477" y="21488"/>
                  </a:lnTo>
                  <a:lnTo>
                    <a:pt x="10477" y="21920"/>
                  </a:lnTo>
                  <a:lnTo>
                    <a:pt x="12115" y="21907"/>
                  </a:lnTo>
                  <a:lnTo>
                    <a:pt x="12925" y="21488"/>
                  </a:lnTo>
                  <a:close/>
                </a:path>
                <a:path w="20320" h="26670">
                  <a:moveTo>
                    <a:pt x="10515" y="20675"/>
                  </a:moveTo>
                  <a:lnTo>
                    <a:pt x="10477" y="21297"/>
                  </a:lnTo>
                  <a:lnTo>
                    <a:pt x="10515" y="20675"/>
                  </a:lnTo>
                  <a:close/>
                </a:path>
                <a:path w="20320" h="26670">
                  <a:moveTo>
                    <a:pt x="12209" y="4749"/>
                  </a:moveTo>
                  <a:lnTo>
                    <a:pt x="9130" y="4749"/>
                  </a:lnTo>
                  <a:lnTo>
                    <a:pt x="9181" y="5372"/>
                  </a:lnTo>
                  <a:lnTo>
                    <a:pt x="10718" y="5372"/>
                  </a:lnTo>
                  <a:lnTo>
                    <a:pt x="11924" y="6045"/>
                  </a:lnTo>
                  <a:lnTo>
                    <a:pt x="15406" y="16103"/>
                  </a:lnTo>
                  <a:lnTo>
                    <a:pt x="14934" y="17767"/>
                  </a:lnTo>
                  <a:lnTo>
                    <a:pt x="12851" y="20091"/>
                  </a:lnTo>
                  <a:lnTo>
                    <a:pt x="11721" y="20675"/>
                  </a:lnTo>
                  <a:lnTo>
                    <a:pt x="10515" y="20675"/>
                  </a:lnTo>
                  <a:lnTo>
                    <a:pt x="10477" y="21297"/>
                  </a:lnTo>
                  <a:lnTo>
                    <a:pt x="13293" y="21297"/>
                  </a:lnTo>
                  <a:lnTo>
                    <a:pt x="13588" y="21145"/>
                  </a:lnTo>
                  <a:lnTo>
                    <a:pt x="16104" y="18313"/>
                  </a:lnTo>
                  <a:lnTo>
                    <a:pt x="16602" y="16509"/>
                  </a:lnTo>
                  <a:lnTo>
                    <a:pt x="16475" y="11417"/>
                  </a:lnTo>
                  <a:lnTo>
                    <a:pt x="15760" y="8978"/>
                  </a:lnTo>
                  <a:lnTo>
                    <a:pt x="14972" y="7429"/>
                  </a:lnTo>
                  <a:lnTo>
                    <a:pt x="12674" y="5016"/>
                  </a:lnTo>
                  <a:lnTo>
                    <a:pt x="12209" y="4749"/>
                  </a:lnTo>
                  <a:close/>
                </a:path>
                <a:path w="20320" h="26670">
                  <a:moveTo>
                    <a:pt x="1244" y="13614"/>
                  </a:moveTo>
                  <a:lnTo>
                    <a:pt x="634" y="13690"/>
                  </a:lnTo>
                  <a:lnTo>
                    <a:pt x="1253" y="13690"/>
                  </a:lnTo>
                  <a:close/>
                </a:path>
                <a:path w="20320" h="26670">
                  <a:moveTo>
                    <a:pt x="19557" y="11391"/>
                  </a:moveTo>
                  <a:lnTo>
                    <a:pt x="18973" y="11506"/>
                  </a:lnTo>
                  <a:lnTo>
                    <a:pt x="19563" y="11420"/>
                  </a:lnTo>
                  <a:close/>
                </a:path>
                <a:path w="20320" h="26670">
                  <a:moveTo>
                    <a:pt x="19563" y="11420"/>
                  </a:moveTo>
                  <a:lnTo>
                    <a:pt x="18973" y="11506"/>
                  </a:lnTo>
                  <a:lnTo>
                    <a:pt x="19580" y="11506"/>
                  </a:lnTo>
                  <a:close/>
                </a:path>
                <a:path w="20320" h="26670">
                  <a:moveTo>
                    <a:pt x="19578" y="11391"/>
                  </a:moveTo>
                  <a:close/>
                </a:path>
                <a:path w="20320" h="26670">
                  <a:moveTo>
                    <a:pt x="5193" y="6032"/>
                  </a:moveTo>
                  <a:lnTo>
                    <a:pt x="3898" y="7492"/>
                  </a:lnTo>
                  <a:lnTo>
                    <a:pt x="3263" y="9347"/>
                  </a:lnTo>
                  <a:lnTo>
                    <a:pt x="3072" y="11175"/>
                  </a:lnTo>
                  <a:lnTo>
                    <a:pt x="3707" y="11239"/>
                  </a:lnTo>
                  <a:lnTo>
                    <a:pt x="4331" y="11239"/>
                  </a:lnTo>
                  <a:lnTo>
                    <a:pt x="4526" y="9575"/>
                  </a:lnTo>
                  <a:lnTo>
                    <a:pt x="5054" y="8064"/>
                  </a:lnTo>
                  <a:lnTo>
                    <a:pt x="6120" y="6870"/>
                  </a:lnTo>
                  <a:lnTo>
                    <a:pt x="5193" y="6032"/>
                  </a:lnTo>
                  <a:close/>
                </a:path>
                <a:path w="20320" h="26670">
                  <a:moveTo>
                    <a:pt x="11124" y="4127"/>
                  </a:moveTo>
                  <a:lnTo>
                    <a:pt x="9067" y="4127"/>
                  </a:lnTo>
                  <a:lnTo>
                    <a:pt x="7568" y="4267"/>
                  </a:lnTo>
                  <a:lnTo>
                    <a:pt x="6222" y="4889"/>
                  </a:lnTo>
                  <a:lnTo>
                    <a:pt x="5262" y="5956"/>
                  </a:lnTo>
                  <a:lnTo>
                    <a:pt x="6120" y="6870"/>
                  </a:lnTo>
                  <a:lnTo>
                    <a:pt x="6933" y="5956"/>
                  </a:lnTo>
                  <a:lnTo>
                    <a:pt x="7937" y="5486"/>
                  </a:lnTo>
                  <a:lnTo>
                    <a:pt x="9181" y="5372"/>
                  </a:lnTo>
                  <a:lnTo>
                    <a:pt x="9130" y="4749"/>
                  </a:lnTo>
                  <a:lnTo>
                    <a:pt x="12209" y="4749"/>
                  </a:lnTo>
                  <a:lnTo>
                    <a:pt x="11124" y="4127"/>
                  </a:lnTo>
                  <a:close/>
                </a:path>
                <a:path w="20320" h="26670">
                  <a:moveTo>
                    <a:pt x="9130" y="4749"/>
                  </a:moveTo>
                  <a:lnTo>
                    <a:pt x="9143" y="5372"/>
                  </a:lnTo>
                  <a:lnTo>
                    <a:pt x="9130" y="4749"/>
                  </a:lnTo>
                  <a:close/>
                </a:path>
                <a:path w="20320" h="26670">
                  <a:moveTo>
                    <a:pt x="11640" y="1244"/>
                  </a:moveTo>
                  <a:lnTo>
                    <a:pt x="9803" y="1244"/>
                  </a:lnTo>
                  <a:lnTo>
                    <a:pt x="10654" y="1409"/>
                  </a:lnTo>
                  <a:lnTo>
                    <a:pt x="11442" y="1714"/>
                  </a:lnTo>
                  <a:lnTo>
                    <a:pt x="11640" y="1244"/>
                  </a:lnTo>
                  <a:close/>
                </a:path>
                <a:path w="20320" h="26670">
                  <a:moveTo>
                    <a:pt x="4990" y="1117"/>
                  </a:moveTo>
                  <a:lnTo>
                    <a:pt x="5040" y="1244"/>
                  </a:lnTo>
                  <a:lnTo>
                    <a:pt x="5308" y="1650"/>
                  </a:lnTo>
                  <a:lnTo>
                    <a:pt x="4990" y="1117"/>
                  </a:lnTo>
                  <a:close/>
                </a:path>
                <a:path w="20320" h="26670">
                  <a:moveTo>
                    <a:pt x="11692" y="1117"/>
                  </a:moveTo>
                  <a:lnTo>
                    <a:pt x="4990" y="1117"/>
                  </a:lnTo>
                  <a:lnTo>
                    <a:pt x="5308" y="1650"/>
                  </a:lnTo>
                  <a:lnTo>
                    <a:pt x="6468" y="1650"/>
                  </a:lnTo>
                  <a:lnTo>
                    <a:pt x="6628" y="1549"/>
                  </a:lnTo>
                  <a:lnTo>
                    <a:pt x="7784" y="1244"/>
                  </a:lnTo>
                  <a:lnTo>
                    <a:pt x="11640" y="1244"/>
                  </a:lnTo>
                  <a:lnTo>
                    <a:pt x="11692" y="1117"/>
                  </a:lnTo>
                  <a:close/>
                </a:path>
                <a:path w="20320" h="26670">
                  <a:moveTo>
                    <a:pt x="9943" y="0"/>
                  </a:moveTo>
                  <a:lnTo>
                    <a:pt x="7568" y="0"/>
                  </a:lnTo>
                  <a:lnTo>
                    <a:pt x="6184" y="368"/>
                  </a:lnTo>
                  <a:lnTo>
                    <a:pt x="4966" y="1132"/>
                  </a:lnTo>
                  <a:lnTo>
                    <a:pt x="11692" y="1117"/>
                  </a:lnTo>
                  <a:lnTo>
                    <a:pt x="11899" y="558"/>
                  </a:lnTo>
                  <a:lnTo>
                    <a:pt x="10946" y="190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3471522" y="700439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9" y="736"/>
                  </a:lnTo>
                  <a:lnTo>
                    <a:pt x="0" y="1481"/>
                  </a:lnTo>
                  <a:lnTo>
                    <a:pt x="1318" y="44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3471520" y="70044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1" y="0"/>
                  </a:moveTo>
                  <a:lnTo>
                    <a:pt x="2" y="1436"/>
                  </a:lnTo>
                  <a:lnTo>
                    <a:pt x="0" y="1666"/>
                  </a:lnTo>
                  <a:lnTo>
                    <a:pt x="1512" y="18"/>
                  </a:lnTo>
                  <a:lnTo>
                    <a:pt x="132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3471518" y="700445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14" y="0"/>
                  </a:moveTo>
                  <a:lnTo>
                    <a:pt x="1" y="1647"/>
                  </a:lnTo>
                  <a:lnTo>
                    <a:pt x="1580" y="6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3471512" y="70044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86" y="0"/>
                  </a:moveTo>
                  <a:lnTo>
                    <a:pt x="4" y="1723"/>
                  </a:lnTo>
                  <a:lnTo>
                    <a:pt x="0" y="1885"/>
                  </a:lnTo>
                  <a:lnTo>
                    <a:pt x="1720" y="12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3471510" y="700447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5" y="0"/>
                  </a:moveTo>
                  <a:lnTo>
                    <a:pt x="2" y="1888"/>
                  </a:lnTo>
                  <a:lnTo>
                    <a:pt x="1801" y="6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3471505" y="700448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796" y="0"/>
                  </a:moveTo>
                  <a:lnTo>
                    <a:pt x="4" y="1952"/>
                  </a:lnTo>
                  <a:lnTo>
                    <a:pt x="0" y="2113"/>
                  </a:lnTo>
                  <a:lnTo>
                    <a:pt x="1929" y="12"/>
                  </a:lnTo>
                  <a:lnTo>
                    <a:pt x="179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3471502" y="70044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3" y="0"/>
                  </a:moveTo>
                  <a:lnTo>
                    <a:pt x="2" y="2104"/>
                  </a:lnTo>
                  <a:lnTo>
                    <a:pt x="1999" y="6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3471500" y="700450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3" y="0"/>
                  </a:moveTo>
                  <a:lnTo>
                    <a:pt x="2" y="2180"/>
                  </a:lnTo>
                  <a:lnTo>
                    <a:pt x="2069" y="6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3471495" y="70045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4" y="2256"/>
                  </a:lnTo>
                  <a:lnTo>
                    <a:pt x="0" y="2417"/>
                  </a:lnTo>
                  <a:lnTo>
                    <a:pt x="2209" y="12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3471493" y="70045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0" y="0"/>
                  </a:moveTo>
                  <a:lnTo>
                    <a:pt x="2" y="2395"/>
                  </a:lnTo>
                  <a:lnTo>
                    <a:pt x="2267" y="6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3471488" y="700452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3" y="0"/>
                  </a:moveTo>
                  <a:lnTo>
                    <a:pt x="4" y="2471"/>
                  </a:lnTo>
                  <a:lnTo>
                    <a:pt x="0" y="2632"/>
                  </a:lnTo>
                  <a:lnTo>
                    <a:pt x="2406" y="12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3471483" y="700453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2" y="0"/>
                  </a:moveTo>
                  <a:lnTo>
                    <a:pt x="4" y="2623"/>
                  </a:lnTo>
                  <a:lnTo>
                    <a:pt x="0" y="2784"/>
                  </a:lnTo>
                  <a:lnTo>
                    <a:pt x="2546" y="12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3471478" y="700455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1" y="0"/>
                  </a:moveTo>
                  <a:lnTo>
                    <a:pt x="4" y="2763"/>
                  </a:lnTo>
                  <a:lnTo>
                    <a:pt x="0" y="2924"/>
                  </a:lnTo>
                  <a:lnTo>
                    <a:pt x="2674" y="1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3471475" y="700456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77" y="0"/>
                  </a:moveTo>
                  <a:lnTo>
                    <a:pt x="2" y="2915"/>
                  </a:lnTo>
                  <a:lnTo>
                    <a:pt x="2744" y="6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3471470" y="700456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0" y="0"/>
                  </a:moveTo>
                  <a:lnTo>
                    <a:pt x="4" y="2991"/>
                  </a:lnTo>
                  <a:lnTo>
                    <a:pt x="0" y="3152"/>
                  </a:lnTo>
                  <a:lnTo>
                    <a:pt x="2884" y="12"/>
                  </a:lnTo>
                  <a:lnTo>
                    <a:pt x="2750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3471466" y="700458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78" y="0"/>
                  </a:moveTo>
                  <a:lnTo>
                    <a:pt x="4" y="3131"/>
                  </a:lnTo>
                  <a:lnTo>
                    <a:pt x="0" y="3291"/>
                  </a:lnTo>
                  <a:lnTo>
                    <a:pt x="2960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3471456" y="700465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38"/>
                  </a:moveTo>
                  <a:lnTo>
                    <a:pt x="0" y="3225"/>
                  </a:lnTo>
                  <a:lnTo>
                    <a:pt x="2997" y="38"/>
                  </a:lnTo>
                  <a:close/>
                </a:path>
                <a:path w="3175" h="3809">
                  <a:moveTo>
                    <a:pt x="3048" y="88"/>
                  </a:moveTo>
                  <a:lnTo>
                    <a:pt x="0" y="3327"/>
                  </a:lnTo>
                  <a:lnTo>
                    <a:pt x="3048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3471456" y="700473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11" y="76"/>
                  </a:moveTo>
                  <a:lnTo>
                    <a:pt x="0" y="3314"/>
                  </a:lnTo>
                  <a:lnTo>
                    <a:pt x="0" y="3479"/>
                  </a:lnTo>
                  <a:lnTo>
                    <a:pt x="3111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3471450" y="70048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23" y="0"/>
                  </a:moveTo>
                  <a:lnTo>
                    <a:pt x="4" y="3398"/>
                  </a:lnTo>
                  <a:lnTo>
                    <a:pt x="0" y="3558"/>
                  </a:lnTo>
                  <a:lnTo>
                    <a:pt x="3196" y="78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3471443" y="700490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2" y="101"/>
                  </a:moveTo>
                  <a:lnTo>
                    <a:pt x="0" y="3479"/>
                  </a:lnTo>
                  <a:lnTo>
                    <a:pt x="0" y="3632"/>
                  </a:lnTo>
                  <a:lnTo>
                    <a:pt x="3302" y="101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3471441" y="700500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0" y="0"/>
                  </a:moveTo>
                  <a:lnTo>
                    <a:pt x="2" y="3605"/>
                  </a:lnTo>
                  <a:lnTo>
                    <a:pt x="3347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3471430" y="7005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0" y="3644"/>
                  </a:lnTo>
                  <a:lnTo>
                    <a:pt x="0" y="3886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3471428" y="7005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4" y="3769"/>
                  </a:lnTo>
                  <a:lnTo>
                    <a:pt x="0" y="3929"/>
                  </a:lnTo>
                  <a:lnTo>
                    <a:pt x="3537" y="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3471426" y="7005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9" y="0"/>
                  </a:moveTo>
                  <a:lnTo>
                    <a:pt x="2" y="3855"/>
                  </a:lnTo>
                  <a:lnTo>
                    <a:pt x="3576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3471424" y="7005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9" y="0"/>
                  </a:moveTo>
                  <a:lnTo>
                    <a:pt x="2" y="3897"/>
                  </a:lnTo>
                  <a:lnTo>
                    <a:pt x="3615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3471421" y="7005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2" y="3933"/>
                  </a:lnTo>
                  <a:lnTo>
                    <a:pt x="3648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3471419" y="70053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1" y="0"/>
                  </a:moveTo>
                  <a:lnTo>
                    <a:pt x="2" y="3976"/>
                  </a:lnTo>
                  <a:lnTo>
                    <a:pt x="3687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3471416" y="7005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2" y="4019"/>
                  </a:lnTo>
                  <a:lnTo>
                    <a:pt x="372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3471414" y="7005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2" y="4062"/>
                  </a:lnTo>
                  <a:lnTo>
                    <a:pt x="3749" y="57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3471411" y="7005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2" y="4086"/>
                  </a:lnTo>
                  <a:lnTo>
                    <a:pt x="3750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3471409" y="70055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7"/>
                  </a:lnTo>
                  <a:lnTo>
                    <a:pt x="3751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3471406" y="7005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3" y="0"/>
                  </a:moveTo>
                  <a:lnTo>
                    <a:pt x="2" y="4088"/>
                  </a:lnTo>
                  <a:lnTo>
                    <a:pt x="3752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3471401" y="7005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4" y="4089"/>
                  </a:lnTo>
                  <a:lnTo>
                    <a:pt x="0" y="4248"/>
                  </a:lnTo>
                  <a:lnTo>
                    <a:pt x="3753" y="161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3471396" y="7005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4" y="4091"/>
                  </a:lnTo>
                  <a:lnTo>
                    <a:pt x="0" y="4250"/>
                  </a:lnTo>
                  <a:lnTo>
                    <a:pt x="3755" y="161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3471394" y="7006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2"/>
                  </a:lnTo>
                  <a:lnTo>
                    <a:pt x="3756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3471391" y="7006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2" y="4093"/>
                  </a:lnTo>
                  <a:lnTo>
                    <a:pt x="3757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3471389" y="7006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2" y="4094"/>
                  </a:lnTo>
                  <a:lnTo>
                    <a:pt x="3758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3471386" y="70062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3471384" y="7006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3471382" y="7006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3471379" y="7006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3471377" y="7006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3471374" y="7006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3471372" y="7006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3471369" y="7006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3471367" y="7006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3471362" y="7006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4" y="4103"/>
                  </a:lnTo>
                  <a:lnTo>
                    <a:pt x="0" y="4262"/>
                  </a:lnTo>
                  <a:lnTo>
                    <a:pt x="3767" y="161"/>
                  </a:lnTo>
                  <a:lnTo>
                    <a:pt x="377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3471357" y="7007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4" y="4105"/>
                  </a:lnTo>
                  <a:lnTo>
                    <a:pt x="0" y="4264"/>
                  </a:lnTo>
                  <a:lnTo>
                    <a:pt x="3769" y="161"/>
                  </a:lnTo>
                  <a:lnTo>
                    <a:pt x="3772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3471341" y="70073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02"/>
                  </a:lnTo>
                  <a:lnTo>
                    <a:pt x="0" y="4267"/>
                  </a:lnTo>
                  <a:lnTo>
                    <a:pt x="3771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3471347" y="7007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3471344" y="7007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3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3471342" y="7007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3471340" y="7007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3471337" y="70078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3471332" y="70079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4" y="4115"/>
                  </a:lnTo>
                  <a:lnTo>
                    <a:pt x="0" y="4272"/>
                  </a:lnTo>
                  <a:lnTo>
                    <a:pt x="3777" y="160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3471329" y="7008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3471327" y="7008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7"/>
                  </a:lnTo>
                  <a:lnTo>
                    <a:pt x="3779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3471325" y="7008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3471323" y="7008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3471320" y="7008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3471315" y="7008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4" y="4121"/>
                  </a:lnTo>
                  <a:lnTo>
                    <a:pt x="0" y="4279"/>
                  </a:lnTo>
                  <a:lnTo>
                    <a:pt x="3783" y="160"/>
                  </a:lnTo>
                  <a:lnTo>
                    <a:pt x="378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3471312" y="7008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6" y="0"/>
                  </a:moveTo>
                  <a:lnTo>
                    <a:pt x="2" y="4123"/>
                  </a:lnTo>
                  <a:lnTo>
                    <a:pt x="3784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3471310" y="7008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3471307" y="7008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3471305" y="7008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3471302" y="7008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3471300" y="7009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3471298" y="70091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3471295" y="7009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29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3471292" y="70093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0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3471287" y="70093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4" y="4131"/>
                  </a:lnTo>
                  <a:lnTo>
                    <a:pt x="0" y="4288"/>
                  </a:lnTo>
                  <a:lnTo>
                    <a:pt x="3793" y="159"/>
                  </a:lnTo>
                  <a:lnTo>
                    <a:pt x="379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3471283" y="7009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3"/>
                  </a:lnTo>
                  <a:lnTo>
                    <a:pt x="0" y="4290"/>
                  </a:lnTo>
                  <a:lnTo>
                    <a:pt x="3794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3471280" y="7009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2" y="4135"/>
                  </a:lnTo>
                  <a:lnTo>
                    <a:pt x="3795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3471265" y="70097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92"/>
                  </a:lnTo>
                  <a:lnTo>
                    <a:pt x="3797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3471273" y="7009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3471270" y="7010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3471268" y="7010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40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3471253" y="7010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92"/>
                  </a:lnTo>
                  <a:lnTo>
                    <a:pt x="3810" y="152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3471261" y="70103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3471255" y="7010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3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3471253" y="7010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5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3471248" y="7010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3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3471246" y="7010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3471243" y="7010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3471241" y="70109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3471240" y="701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68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3471240" y="7011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3471241" y="7011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3471241" y="7011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3471241" y="70113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3471242" y="70115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3471243" y="7011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3471243" y="7011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3471244" y="7011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2"/>
                  </a:lnTo>
                  <a:lnTo>
                    <a:pt x="3790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3471244" y="7011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3471244" y="7011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6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3471245" y="7012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3471246" y="70120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3471246" y="7012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3471246" y="7012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3471247" y="7012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3471247" y="7012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3471248" y="7012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3471248" y="70125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3471249" y="7012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3471249" y="7012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3471249" y="70127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3471250" y="701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3471251" y="7012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3471251" y="7013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5"/>
                  </a:lnTo>
                  <a:lnTo>
                    <a:pt x="3756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3471251" y="7013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3471252" y="7013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3471252" y="7013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3471253" y="7013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0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3471253" y="70134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3471254" y="7013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3471254" y="7013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3471254" y="70136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3471255" y="7013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3471256" y="7013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3471256" y="70139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3471256" y="7013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3471257" y="70140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3471257" y="7014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3471258" y="7014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1"/>
                  </a:lnTo>
                  <a:lnTo>
                    <a:pt x="3725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3471258" y="7014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3471258" y="7014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3471259" y="7014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3471260" y="701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3471260" y="7014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0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3471260" y="70147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3471261" y="7014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3471261" y="70148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3471262" y="7014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3471262" y="7015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3471263" y="70150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3471263" y="70151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3471263" y="7015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3471264" y="70153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3471265" y="7015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3471265" y="7015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3471265" y="7015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3471266" y="70156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3471266" y="70157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3471267" y="7015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3471267" y="70158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3471268" y="70159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3471268" y="7016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3471269" y="7016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3471269" y="7016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3471269" y="7016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3471270" y="701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3471270" y="70164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3471271" y="7016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3471271" y="7016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3471272" y="7016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3471272" y="7016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3471273" y="7016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3471273" y="70168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3471274" y="70169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3471274" y="70170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3471274" y="70171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3471275" y="7017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3471275" y="70172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3471276" y="7017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3471276" y="7017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0"/>
                  </a:lnTo>
                  <a:lnTo>
                    <a:pt x="3722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3471277" y="7017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3471278" y="70176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4" y="149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3471326" y="70177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5" y="0"/>
                  </a:moveTo>
                  <a:lnTo>
                    <a:pt x="0" y="4005"/>
                  </a:lnTo>
                  <a:lnTo>
                    <a:pt x="3678" y="148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3471403" y="7017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1" y="0"/>
                  </a:moveTo>
                  <a:lnTo>
                    <a:pt x="0" y="3924"/>
                  </a:lnTo>
                  <a:lnTo>
                    <a:pt x="3602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3471442" y="70180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64" y="0"/>
                  </a:moveTo>
                  <a:lnTo>
                    <a:pt x="0" y="3884"/>
                  </a:lnTo>
                  <a:lnTo>
                    <a:pt x="3565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3471474" y="7018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5" y="148"/>
                  </a:lnTo>
                  <a:lnTo>
                    <a:pt x="3532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3471551" y="70182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58" y="0"/>
                  </a:moveTo>
                  <a:lnTo>
                    <a:pt x="0" y="3769"/>
                  </a:lnTo>
                  <a:lnTo>
                    <a:pt x="3459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3471596" y="7018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721"/>
                  </a:lnTo>
                  <a:lnTo>
                    <a:pt x="3418" y="222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3471705" y="701855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09" y="0"/>
                  </a:moveTo>
                  <a:lnTo>
                    <a:pt x="0" y="3606"/>
                  </a:lnTo>
                  <a:lnTo>
                    <a:pt x="3310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3471743" y="70186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1" y="0"/>
                  </a:moveTo>
                  <a:lnTo>
                    <a:pt x="0" y="3565"/>
                  </a:lnTo>
                  <a:lnTo>
                    <a:pt x="3273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3471781" y="70187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185" y="3708"/>
                  </a:lnTo>
                  <a:lnTo>
                    <a:pt x="3240" y="379"/>
                  </a:lnTo>
                  <a:lnTo>
                    <a:pt x="3234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3471964" y="701909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0"/>
                  </a:moveTo>
                  <a:lnTo>
                    <a:pt x="0" y="3327"/>
                  </a:lnTo>
                  <a:lnTo>
                    <a:pt x="3048" y="63"/>
                  </a:lnTo>
                  <a:close/>
                </a:path>
                <a:path w="3175" h="3809">
                  <a:moveTo>
                    <a:pt x="3098" y="2781"/>
                  </a:moveTo>
                  <a:lnTo>
                    <a:pt x="3048" y="152"/>
                  </a:lnTo>
                  <a:lnTo>
                    <a:pt x="38" y="3365"/>
                  </a:lnTo>
                  <a:lnTo>
                    <a:pt x="190" y="3517"/>
                  </a:lnTo>
                  <a:lnTo>
                    <a:pt x="2260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3470668" y="700384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95" y="0"/>
                  </a:moveTo>
                  <a:lnTo>
                    <a:pt x="266" y="1003"/>
                  </a:lnTo>
                  <a:lnTo>
                    <a:pt x="0" y="9550"/>
                  </a:lnTo>
                  <a:lnTo>
                    <a:pt x="38" y="18287"/>
                  </a:lnTo>
                  <a:lnTo>
                    <a:pt x="1117" y="19367"/>
                  </a:lnTo>
                  <a:lnTo>
                    <a:pt x="2501" y="19418"/>
                  </a:lnTo>
                  <a:lnTo>
                    <a:pt x="3251" y="19418"/>
                  </a:lnTo>
                  <a:lnTo>
                    <a:pt x="3848" y="19151"/>
                  </a:lnTo>
                  <a:lnTo>
                    <a:pt x="4214" y="18795"/>
                  </a:lnTo>
                  <a:lnTo>
                    <a:pt x="2514" y="18795"/>
                  </a:lnTo>
                  <a:lnTo>
                    <a:pt x="2540" y="18173"/>
                  </a:lnTo>
                  <a:lnTo>
                    <a:pt x="1841" y="18160"/>
                  </a:lnTo>
                  <a:lnTo>
                    <a:pt x="1356" y="17665"/>
                  </a:lnTo>
                  <a:lnTo>
                    <a:pt x="1231" y="16840"/>
                  </a:lnTo>
                  <a:lnTo>
                    <a:pt x="1249" y="9550"/>
                  </a:lnTo>
                  <a:lnTo>
                    <a:pt x="1485" y="1689"/>
                  </a:lnTo>
                  <a:lnTo>
                    <a:pt x="1943" y="1257"/>
                  </a:lnTo>
                  <a:lnTo>
                    <a:pt x="5092" y="1257"/>
                  </a:lnTo>
                  <a:lnTo>
                    <a:pt x="4076" y="152"/>
                  </a:lnTo>
                  <a:lnTo>
                    <a:pt x="2552" y="12"/>
                  </a:lnTo>
                  <a:lnTo>
                    <a:pt x="1295" y="0"/>
                  </a:lnTo>
                  <a:close/>
                </a:path>
                <a:path w="5714" h="19684">
                  <a:moveTo>
                    <a:pt x="4990" y="16992"/>
                  </a:moveTo>
                  <a:lnTo>
                    <a:pt x="3759" y="17005"/>
                  </a:lnTo>
                  <a:lnTo>
                    <a:pt x="3721" y="17691"/>
                  </a:lnTo>
                  <a:lnTo>
                    <a:pt x="3251" y="18173"/>
                  </a:lnTo>
                  <a:lnTo>
                    <a:pt x="2540" y="18173"/>
                  </a:lnTo>
                  <a:lnTo>
                    <a:pt x="2514" y="18795"/>
                  </a:lnTo>
                  <a:lnTo>
                    <a:pt x="4214" y="18795"/>
                  </a:lnTo>
                  <a:lnTo>
                    <a:pt x="4737" y="18287"/>
                  </a:lnTo>
                  <a:lnTo>
                    <a:pt x="5016" y="17691"/>
                  </a:lnTo>
                  <a:lnTo>
                    <a:pt x="4990" y="16992"/>
                  </a:lnTo>
                  <a:close/>
                </a:path>
                <a:path w="5714" h="19684">
                  <a:moveTo>
                    <a:pt x="5092" y="1257"/>
                  </a:moveTo>
                  <a:lnTo>
                    <a:pt x="2654" y="1257"/>
                  </a:lnTo>
                  <a:lnTo>
                    <a:pt x="3327" y="1320"/>
                  </a:lnTo>
                  <a:lnTo>
                    <a:pt x="3860" y="1917"/>
                  </a:lnTo>
                  <a:lnTo>
                    <a:pt x="3860" y="2565"/>
                  </a:lnTo>
                  <a:lnTo>
                    <a:pt x="4483" y="2578"/>
                  </a:lnTo>
                  <a:lnTo>
                    <a:pt x="3860" y="2603"/>
                  </a:lnTo>
                  <a:lnTo>
                    <a:pt x="3759" y="16998"/>
                  </a:lnTo>
                  <a:lnTo>
                    <a:pt x="4990" y="16992"/>
                  </a:lnTo>
                  <a:lnTo>
                    <a:pt x="4955" y="9550"/>
                  </a:lnTo>
                  <a:lnTo>
                    <a:pt x="5092" y="2565"/>
                  </a:lnTo>
                  <a:lnTo>
                    <a:pt x="4927" y="2565"/>
                  </a:lnTo>
                  <a:lnTo>
                    <a:pt x="5092" y="2552"/>
                  </a:lnTo>
                  <a:lnTo>
                    <a:pt x="5092" y="1257"/>
                  </a:lnTo>
                  <a:close/>
                </a:path>
                <a:path w="5714" h="19684">
                  <a:moveTo>
                    <a:pt x="3860" y="2565"/>
                  </a:moveTo>
                  <a:close/>
                </a:path>
                <a:path w="5714" h="19684">
                  <a:moveTo>
                    <a:pt x="3860" y="2565"/>
                  </a:moveTo>
                  <a:lnTo>
                    <a:pt x="4483" y="2578"/>
                  </a:lnTo>
                  <a:lnTo>
                    <a:pt x="3860" y="2565"/>
                  </a:lnTo>
                  <a:close/>
                </a:path>
                <a:path w="5714" h="19684">
                  <a:moveTo>
                    <a:pt x="5092" y="2552"/>
                  </a:moveTo>
                  <a:lnTo>
                    <a:pt x="4927" y="2565"/>
                  </a:lnTo>
                  <a:lnTo>
                    <a:pt x="5092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3471938" y="703162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62" y="0"/>
                  </a:moveTo>
                  <a:lnTo>
                    <a:pt x="0" y="800"/>
                  </a:lnTo>
                  <a:lnTo>
                    <a:pt x="25" y="1458"/>
                  </a:lnTo>
                  <a:lnTo>
                    <a:pt x="1355" y="1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3471964" y="703163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31" y="0"/>
                  </a:moveTo>
                  <a:lnTo>
                    <a:pt x="0" y="1450"/>
                  </a:lnTo>
                  <a:lnTo>
                    <a:pt x="9" y="1689"/>
                  </a:lnTo>
                  <a:lnTo>
                    <a:pt x="1557" y="4"/>
                  </a:lnTo>
                  <a:lnTo>
                    <a:pt x="1331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3471973" y="70316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49" y="0"/>
                  </a:moveTo>
                  <a:lnTo>
                    <a:pt x="0" y="1688"/>
                  </a:lnTo>
                  <a:lnTo>
                    <a:pt x="1621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3471976" y="703163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8" y="0"/>
                  </a:moveTo>
                  <a:lnTo>
                    <a:pt x="0" y="1763"/>
                  </a:lnTo>
                  <a:lnTo>
                    <a:pt x="5" y="1916"/>
                  </a:lnTo>
                  <a:lnTo>
                    <a:pt x="1762" y="2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3471982" y="703164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56" y="0"/>
                  </a:moveTo>
                  <a:lnTo>
                    <a:pt x="0" y="1914"/>
                  </a:lnTo>
                  <a:lnTo>
                    <a:pt x="1828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3471985" y="70316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25" y="0"/>
                  </a:moveTo>
                  <a:lnTo>
                    <a:pt x="0" y="1989"/>
                  </a:lnTo>
                  <a:lnTo>
                    <a:pt x="5" y="2141"/>
                  </a:lnTo>
                  <a:lnTo>
                    <a:pt x="1968" y="2"/>
                  </a:lnTo>
                  <a:lnTo>
                    <a:pt x="1825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3471991" y="70316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4" y="0"/>
                  </a:moveTo>
                  <a:lnTo>
                    <a:pt x="0" y="2152"/>
                  </a:lnTo>
                  <a:lnTo>
                    <a:pt x="2046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3471994" y="70316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44" y="0"/>
                  </a:moveTo>
                  <a:lnTo>
                    <a:pt x="0" y="2227"/>
                  </a:lnTo>
                  <a:lnTo>
                    <a:pt x="2115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3471997" y="70316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12" y="0"/>
                  </a:moveTo>
                  <a:lnTo>
                    <a:pt x="0" y="2302"/>
                  </a:lnTo>
                  <a:lnTo>
                    <a:pt x="5" y="2455"/>
                  </a:lnTo>
                  <a:lnTo>
                    <a:pt x="2256" y="2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3472004" y="70316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5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3472006" y="703165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3472012" y="70316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58" y="0"/>
                  </a:moveTo>
                  <a:lnTo>
                    <a:pt x="0" y="2678"/>
                  </a:lnTo>
                  <a:lnTo>
                    <a:pt x="5" y="2831"/>
                  </a:lnTo>
                  <a:lnTo>
                    <a:pt x="2601" y="2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3472018" y="70316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07" y="0"/>
                  </a:moveTo>
                  <a:lnTo>
                    <a:pt x="0" y="2842"/>
                  </a:lnTo>
                  <a:lnTo>
                    <a:pt x="5" y="2994"/>
                  </a:lnTo>
                  <a:lnTo>
                    <a:pt x="2728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3472024" y="703168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22" y="0"/>
                  </a:moveTo>
                  <a:lnTo>
                    <a:pt x="0" y="2967"/>
                  </a:lnTo>
                  <a:lnTo>
                    <a:pt x="276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3472027" y="70317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8" y="0"/>
                  </a:moveTo>
                  <a:lnTo>
                    <a:pt x="0" y="3006"/>
                  </a:lnTo>
                  <a:lnTo>
                    <a:pt x="5" y="3159"/>
                  </a:lnTo>
                  <a:lnTo>
                    <a:pt x="2836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3472033" y="703180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36" y="0"/>
                  </a:moveTo>
                  <a:lnTo>
                    <a:pt x="0" y="3091"/>
                  </a:lnTo>
                  <a:lnTo>
                    <a:pt x="5" y="3244"/>
                  </a:lnTo>
                  <a:lnTo>
                    <a:pt x="2914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3472027" y="70318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62"/>
                  </a:lnTo>
                  <a:lnTo>
                    <a:pt x="12" y="3314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3472040" y="70319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3472051" y="70320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6"/>
                  </a:lnTo>
                  <a:lnTo>
                    <a:pt x="3137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3472053" y="70321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13" y="76"/>
                  </a:moveTo>
                  <a:lnTo>
                    <a:pt x="0" y="3403"/>
                  </a:lnTo>
                  <a:lnTo>
                    <a:pt x="0" y="3556"/>
                  </a:lnTo>
                  <a:lnTo>
                    <a:pt x="3213" y="76"/>
                  </a:lnTo>
                  <a:close/>
                </a:path>
                <a:path w="3810" h="3809">
                  <a:moveTo>
                    <a:pt x="3251" y="114"/>
                  </a:move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3472066" y="703221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9" y="0"/>
                  </a:moveTo>
                  <a:lnTo>
                    <a:pt x="0" y="3530"/>
                  </a:lnTo>
                  <a:lnTo>
                    <a:pt x="3278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3472065" y="703226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25"/>
                  </a:moveTo>
                  <a:lnTo>
                    <a:pt x="0" y="3568"/>
                  </a:lnTo>
                  <a:lnTo>
                    <a:pt x="3314" y="25"/>
                  </a:lnTo>
                  <a:close/>
                </a:path>
                <a:path w="3810" h="3809">
                  <a:moveTo>
                    <a:pt x="3390" y="114"/>
                  </a:moveTo>
                  <a:lnTo>
                    <a:pt x="0" y="3644"/>
                  </a:lnTo>
                  <a:lnTo>
                    <a:pt x="12" y="3810"/>
                  </a:lnTo>
                  <a:lnTo>
                    <a:pt x="3390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3472078" y="7032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0" y="0"/>
                  </a:moveTo>
                  <a:lnTo>
                    <a:pt x="0" y="3694"/>
                  </a:lnTo>
                  <a:lnTo>
                    <a:pt x="5" y="3847"/>
                  </a:lnTo>
                  <a:lnTo>
                    <a:pt x="3444" y="9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3472085" y="7032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747"/>
                  </a:lnTo>
                  <a:lnTo>
                    <a:pt x="3445" y="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3472088" y="70325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752"/>
                  </a:lnTo>
                  <a:lnTo>
                    <a:pt x="3450" y="71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3472091" y="7032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757"/>
                  </a:lnTo>
                  <a:lnTo>
                    <a:pt x="3455" y="71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3472094" y="7032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62"/>
                  </a:lnTo>
                  <a:lnTo>
                    <a:pt x="3459" y="71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3472097" y="7032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3" y="7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3472100" y="703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1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3472103" y="7032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3" y="7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3472106" y="70330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7" y="7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3472109" y="7033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3472112" y="703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5" y="3943"/>
                  </a:lnTo>
                  <a:lnTo>
                    <a:pt x="3493" y="14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3472118" y="7033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5" y="3953"/>
                  </a:lnTo>
                  <a:lnTo>
                    <a:pt x="3502" y="143"/>
                  </a:lnTo>
                  <a:lnTo>
                    <a:pt x="3487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3472124" y="7033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500" y="74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3472127" y="7033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3472130" y="7033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3472133" y="7033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3472136" y="7033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3472139" y="70338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3472142" y="7033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3472146" y="7033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3472148" y="70340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3472151" y="7034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3472154" y="70342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3472157" y="70342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3472160" y="7034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0"/>
                  </a:lnTo>
                  <a:lnTo>
                    <a:pt x="3510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3472166" y="70345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5" y="3972"/>
                  </a:lnTo>
                  <a:lnTo>
                    <a:pt x="3511" y="151"/>
                  </a:lnTo>
                  <a:lnTo>
                    <a:pt x="350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3472167" y="70346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65"/>
                  </a:moveTo>
                  <a:lnTo>
                    <a:pt x="0" y="3975"/>
                  </a:lnTo>
                  <a:lnTo>
                    <a:pt x="3517" y="241"/>
                  </a:lnTo>
                  <a:close/>
                </a:path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152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3472181" y="7034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3472184" y="70349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3472188" y="70350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3472190" y="7035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3472193" y="7035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3472196" y="7035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5" y="3978"/>
                  </a:lnTo>
                  <a:lnTo>
                    <a:pt x="3517" y="151"/>
                  </a:lnTo>
                  <a:lnTo>
                    <a:pt x="351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3472203" y="7035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3472205" y="7035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3472208" y="703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3472212" y="7035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3472215" y="70357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3472218" y="7035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3472224" y="7036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3472227" y="7036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3472230" y="703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3472233" y="70362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3472236" y="7036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3472239" y="7036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3472241" y="7036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3472244" y="7036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3472248" y="70366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3472251" y="7036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6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3472257" y="7036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7" y="3988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3472265" y="7037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3472256" y="7037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lnTo>
                    <a:pt x="353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3472276" y="70372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3472280" y="7037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3472283" y="70374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3472281" y="70375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152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12" y="3987"/>
                  </a:lnTo>
                  <a:lnTo>
                    <a:pt x="3530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3472294" y="7037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3472298" y="7037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3472305" y="70378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3472308" y="703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7" y="3987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3472316" y="70381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3472320" y="7038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3472323" y="7038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3472327" y="70383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3472331" y="7038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3472334" y="7038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3472338" y="7038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3472341" y="70386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4"/>
                  </a:lnTo>
                  <a:lnTo>
                    <a:pt x="7" y="3986"/>
                  </a:lnTo>
                  <a:lnTo>
                    <a:pt x="3526" y="151"/>
                  </a:lnTo>
                  <a:lnTo>
                    <a:pt x="3519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3472349" y="7038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3472353" y="7038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3472356" y="7038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3472360" y="70390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3472364" y="70391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3472367" y="7039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3472371" y="7039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3472377" y="70393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3472384" y="70394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3472389" y="70395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3472397" y="70395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3472403" y="7039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3472409" y="7039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3472415" y="70398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3472421" y="70399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3472429" y="7039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3472435" y="70400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3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3472441" y="7040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3472447" y="7040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3472454" y="70403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3472460" y="704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3472466" y="7040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0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3472473" y="70405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3472479" y="7040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3472485" y="70406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3472491" y="7040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3472497" y="7040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3472503" y="70409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3472509" y="7040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3472517" y="7041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3472523" y="70411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3472529" y="70412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3472535" y="7041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3472541" y="7041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3472549" y="7041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3472555" y="70415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3472561" y="70416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3472567" y="7041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3472574" y="7041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3472579" y="7041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3472584" y="704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3472589" y="7041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3472593" y="7042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3472599" y="70421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3472603" y="70422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3472608" y="7042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3472613" y="704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3472618" y="7042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3472624" y="7042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3472629" y="70425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3472634" y="70426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3472639" y="70427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3472643" y="7042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3472649" y="7042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3472654" y="7042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3" y="7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3472659" y="70430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4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3472664" y="70431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6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3472669" y="7043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8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3472675" y="70432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3472680" y="70433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3472684" y="704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3472688" y="70434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3472694" y="70435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76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3472699" y="7043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8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3472704" y="70437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3472709" y="704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3472714" y="7043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3472720" y="7043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4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3472724" y="7044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6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3472729" y="7044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8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3472734" y="7044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3472739" y="70442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91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3472745" y="70443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3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3472750" y="7044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3472755" y="70444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3472759" y="7044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9" y="3953"/>
                  </a:lnTo>
                  <a:lnTo>
                    <a:pt x="3504" y="145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3472770" y="70446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8"/>
                  </a:lnTo>
                  <a:lnTo>
                    <a:pt x="3501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3472775" y="7044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9" y="3959"/>
                  </a:lnTo>
                  <a:lnTo>
                    <a:pt x="3509" y="145"/>
                  </a:lnTo>
                  <a:lnTo>
                    <a:pt x="3496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3472784" y="7044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9" y="3962"/>
                  </a:lnTo>
                  <a:lnTo>
                    <a:pt x="3512" y="145"/>
                  </a:lnTo>
                  <a:lnTo>
                    <a:pt x="349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3472795" y="7045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9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3472800" y="7045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11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3472825" y="70452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9" y="145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3472912" y="70453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13" y="0"/>
                  </a:moveTo>
                  <a:lnTo>
                    <a:pt x="0" y="3719"/>
                  </a:lnTo>
                  <a:lnTo>
                    <a:pt x="3419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3472952" y="704543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9" y="0"/>
                  </a:moveTo>
                  <a:lnTo>
                    <a:pt x="0" y="3682"/>
                  </a:lnTo>
                  <a:lnTo>
                    <a:pt x="3396" y="225"/>
                  </a:lnTo>
                  <a:lnTo>
                    <a:pt x="337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3473073" y="704565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5" y="0"/>
                  </a:moveTo>
                  <a:lnTo>
                    <a:pt x="0" y="3569"/>
                  </a:lnTo>
                  <a:lnTo>
                    <a:pt x="328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3473120" y="70457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4" y="0"/>
                  </a:moveTo>
                  <a:lnTo>
                    <a:pt x="0" y="3525"/>
                  </a:lnTo>
                  <a:lnTo>
                    <a:pt x="3240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3473160" y="704581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99" y="0"/>
                  </a:moveTo>
                  <a:lnTo>
                    <a:pt x="0" y="3487"/>
                  </a:lnTo>
                  <a:lnTo>
                    <a:pt x="208" y="3672"/>
                  </a:lnTo>
                  <a:lnTo>
                    <a:pt x="3228" y="381"/>
                  </a:lnTo>
                  <a:lnTo>
                    <a:pt x="3199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3473361" y="704620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94"/>
                  </a:moveTo>
                  <a:lnTo>
                    <a:pt x="3035" y="139"/>
                  </a:lnTo>
                  <a:lnTo>
                    <a:pt x="3022" y="0"/>
                  </a:lnTo>
                  <a:lnTo>
                    <a:pt x="0" y="3289"/>
                  </a:lnTo>
                  <a:lnTo>
                    <a:pt x="342" y="3606"/>
                  </a:lnTo>
                  <a:lnTo>
                    <a:pt x="2425" y="3530"/>
                  </a:lnTo>
                  <a:lnTo>
                    <a:pt x="3098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3471341" y="703101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1993" y="16878"/>
                  </a:moveTo>
                  <a:lnTo>
                    <a:pt x="774" y="16954"/>
                  </a:lnTo>
                  <a:lnTo>
                    <a:pt x="863" y="18326"/>
                  </a:lnTo>
                  <a:lnTo>
                    <a:pt x="1993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1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1997" y="16929"/>
                  </a:lnTo>
                  <a:lnTo>
                    <a:pt x="1384" y="16929"/>
                  </a:lnTo>
                  <a:lnTo>
                    <a:pt x="1993" y="16890"/>
                  </a:lnTo>
                  <a:close/>
                </a:path>
                <a:path w="6350" h="19684">
                  <a:moveTo>
                    <a:pt x="4822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690"/>
                  </a:lnTo>
                  <a:lnTo>
                    <a:pt x="4156" y="12128"/>
                  </a:lnTo>
                  <a:lnTo>
                    <a:pt x="4531" y="16776"/>
                  </a:lnTo>
                  <a:lnTo>
                    <a:pt x="4533" y="17589"/>
                  </a:lnTo>
                  <a:lnTo>
                    <a:pt x="4051" y="18084"/>
                  </a:lnTo>
                  <a:lnTo>
                    <a:pt x="3403" y="18122"/>
                  </a:lnTo>
                  <a:lnTo>
                    <a:pt x="5801" y="18122"/>
                  </a:lnTo>
                  <a:lnTo>
                    <a:pt x="5778" y="16776"/>
                  </a:lnTo>
                  <a:lnTo>
                    <a:pt x="5600" y="14376"/>
                  </a:lnTo>
                  <a:lnTo>
                    <a:pt x="5384" y="11976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22" y="1244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79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1993" y="16878"/>
                  </a:lnTo>
                  <a:lnTo>
                    <a:pt x="1660" y="11976"/>
                  </a:lnTo>
                  <a:lnTo>
                    <a:pt x="1526" y="9664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22" y="1244"/>
                  </a:lnTo>
                  <a:lnTo>
                    <a:pt x="4813" y="1079"/>
                  </a:lnTo>
                  <a:lnTo>
                    <a:pt x="4339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3" y="16903"/>
                  </a:lnTo>
                  <a:close/>
                </a:path>
                <a:path w="6350" h="19684">
                  <a:moveTo>
                    <a:pt x="1993" y="16890"/>
                  </a:moveTo>
                  <a:lnTo>
                    <a:pt x="1384" y="16929"/>
                  </a:lnTo>
                  <a:lnTo>
                    <a:pt x="1997" y="16929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39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3462359" y="6911155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505" y="0"/>
                  </a:moveTo>
                  <a:lnTo>
                    <a:pt x="765" y="1860"/>
                  </a:lnTo>
                  <a:lnTo>
                    <a:pt x="66" y="5022"/>
                  </a:lnTo>
                  <a:lnTo>
                    <a:pt x="0" y="7240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3462321" y="6910489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905" y="0"/>
                  </a:moveTo>
                  <a:lnTo>
                    <a:pt x="1692" y="291"/>
                  </a:lnTo>
                  <a:lnTo>
                    <a:pt x="1543" y="666"/>
                  </a:lnTo>
                  <a:lnTo>
                    <a:pt x="37" y="7906"/>
                  </a:lnTo>
                  <a:lnTo>
                    <a:pt x="0" y="9165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3462309" y="6910358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013" y="0"/>
                  </a:moveTo>
                  <a:lnTo>
                    <a:pt x="1903" y="150"/>
                  </a:lnTo>
                  <a:lnTo>
                    <a:pt x="13" y="9241"/>
                  </a:lnTo>
                  <a:lnTo>
                    <a:pt x="0" y="9685"/>
                  </a:lnTo>
                  <a:lnTo>
                    <a:pt x="2013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3462309" y="6910081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6" y="0"/>
                  </a:moveTo>
                  <a:lnTo>
                    <a:pt x="2014" y="276"/>
                  </a:lnTo>
                  <a:lnTo>
                    <a:pt x="0" y="9995"/>
                  </a:lnTo>
                  <a:lnTo>
                    <a:pt x="55" y="10394"/>
                  </a:lnTo>
                  <a:lnTo>
                    <a:pt x="22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3462364" y="690993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71" y="0"/>
                  </a:moveTo>
                  <a:lnTo>
                    <a:pt x="2161" y="150"/>
                  </a:lnTo>
                  <a:lnTo>
                    <a:pt x="0" y="10546"/>
                  </a:lnTo>
                  <a:lnTo>
                    <a:pt x="31" y="10773"/>
                  </a:lnTo>
                  <a:lnTo>
                    <a:pt x="2271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3462391" y="690967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429" y="0"/>
                  </a:moveTo>
                  <a:lnTo>
                    <a:pt x="2226" y="276"/>
                  </a:lnTo>
                  <a:lnTo>
                    <a:pt x="0" y="10987"/>
                  </a:lnTo>
                  <a:lnTo>
                    <a:pt x="68" y="11354"/>
                  </a:lnTo>
                  <a:lnTo>
                    <a:pt x="242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3462467" y="690949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84" y="0"/>
                  </a:moveTo>
                  <a:lnTo>
                    <a:pt x="2374" y="150"/>
                  </a:lnTo>
                  <a:lnTo>
                    <a:pt x="0" y="11571"/>
                  </a:lnTo>
                  <a:lnTo>
                    <a:pt x="40" y="11753"/>
                  </a:lnTo>
                  <a:lnTo>
                    <a:pt x="248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3462502" y="6909371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542" y="0"/>
                  </a:moveTo>
                  <a:lnTo>
                    <a:pt x="2432" y="150"/>
                  </a:lnTo>
                  <a:lnTo>
                    <a:pt x="0" y="11850"/>
                  </a:lnTo>
                  <a:lnTo>
                    <a:pt x="40" y="12033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3462543" y="690909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704" y="0"/>
                  </a:moveTo>
                  <a:lnTo>
                    <a:pt x="2501" y="276"/>
                  </a:lnTo>
                  <a:lnTo>
                    <a:pt x="0" y="12309"/>
                  </a:lnTo>
                  <a:lnTo>
                    <a:pt x="75" y="12645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3462618" y="690894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39" y="0"/>
                  </a:moveTo>
                  <a:lnTo>
                    <a:pt x="2629" y="150"/>
                  </a:lnTo>
                  <a:lnTo>
                    <a:pt x="0" y="12796"/>
                  </a:lnTo>
                  <a:lnTo>
                    <a:pt x="40" y="12979"/>
                  </a:lnTo>
                  <a:lnTo>
                    <a:pt x="273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3462652" y="6908692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9" y="0"/>
                  </a:moveTo>
                  <a:lnTo>
                    <a:pt x="2686" y="276"/>
                  </a:lnTo>
                  <a:lnTo>
                    <a:pt x="0" y="13200"/>
                  </a:lnTo>
                  <a:lnTo>
                    <a:pt x="75" y="13536"/>
                  </a:lnTo>
                  <a:lnTo>
                    <a:pt x="288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3462729" y="6908410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19" y="0"/>
                  </a:moveTo>
                  <a:lnTo>
                    <a:pt x="2816" y="276"/>
                  </a:lnTo>
                  <a:lnTo>
                    <a:pt x="0" y="13825"/>
                  </a:lnTo>
                  <a:lnTo>
                    <a:pt x="75" y="14161"/>
                  </a:lnTo>
                  <a:lnTo>
                    <a:pt x="30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3462810" y="690810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7" y="0"/>
                  </a:moveTo>
                  <a:lnTo>
                    <a:pt x="2955" y="276"/>
                  </a:lnTo>
                  <a:lnTo>
                    <a:pt x="0" y="14491"/>
                  </a:lnTo>
                  <a:lnTo>
                    <a:pt x="75" y="14826"/>
                  </a:lnTo>
                  <a:lnTo>
                    <a:pt x="3157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3462886" y="6907958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40">
                  <a:moveTo>
                    <a:pt x="3192" y="0"/>
                  </a:moveTo>
                  <a:lnTo>
                    <a:pt x="3082" y="150"/>
                  </a:lnTo>
                  <a:lnTo>
                    <a:pt x="0" y="14978"/>
                  </a:lnTo>
                  <a:lnTo>
                    <a:pt x="40" y="15161"/>
                  </a:lnTo>
                  <a:lnTo>
                    <a:pt x="3192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3462920" y="690770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43" y="0"/>
                  </a:moveTo>
                  <a:lnTo>
                    <a:pt x="3140" y="276"/>
                  </a:lnTo>
                  <a:lnTo>
                    <a:pt x="0" y="15382"/>
                  </a:lnTo>
                  <a:lnTo>
                    <a:pt x="75" y="15718"/>
                  </a:lnTo>
                  <a:lnTo>
                    <a:pt x="334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3462996" y="6907424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72" y="0"/>
                  </a:moveTo>
                  <a:lnTo>
                    <a:pt x="3270" y="276"/>
                  </a:lnTo>
                  <a:lnTo>
                    <a:pt x="0" y="16007"/>
                  </a:lnTo>
                  <a:lnTo>
                    <a:pt x="75" y="16343"/>
                  </a:lnTo>
                  <a:lnTo>
                    <a:pt x="3472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3463061" y="690713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19" y="0"/>
                  </a:moveTo>
                  <a:lnTo>
                    <a:pt x="3517" y="139"/>
                  </a:lnTo>
                  <a:lnTo>
                    <a:pt x="3403" y="292"/>
                  </a:lnTo>
                  <a:lnTo>
                    <a:pt x="0" y="16637"/>
                  </a:lnTo>
                  <a:lnTo>
                    <a:pt x="50" y="16814"/>
                  </a:lnTo>
                  <a:lnTo>
                    <a:pt x="88" y="17005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3463150" y="690699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08" y="0"/>
                  </a:moveTo>
                  <a:lnTo>
                    <a:pt x="3530" y="139"/>
                  </a:lnTo>
                  <a:lnTo>
                    <a:pt x="0" y="17145"/>
                  </a:lnTo>
                  <a:lnTo>
                    <a:pt x="38" y="172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3463250" y="690684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89" y="0"/>
                  </a:moveTo>
                  <a:lnTo>
                    <a:pt x="3615" y="139"/>
                  </a:lnTo>
                  <a:lnTo>
                    <a:pt x="0" y="17529"/>
                  </a:lnTo>
                  <a:lnTo>
                    <a:pt x="102" y="17731"/>
                  </a:lnTo>
                  <a:lnTo>
                    <a:pt x="3789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3463353" y="6906640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683" y="215"/>
                  </a:lnTo>
                  <a:lnTo>
                    <a:pt x="0" y="17945"/>
                  </a:lnTo>
                  <a:lnTo>
                    <a:pt x="101" y="18148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3463505" y="690656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5" y="0"/>
                  </a:moveTo>
                  <a:lnTo>
                    <a:pt x="0" y="18311"/>
                  </a:lnTo>
                  <a:lnTo>
                    <a:pt x="3885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3463556" y="6906361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102" y="0"/>
                  </a:moveTo>
                  <a:lnTo>
                    <a:pt x="3924" y="139"/>
                  </a:lnTo>
                  <a:lnTo>
                    <a:pt x="0" y="18630"/>
                  </a:lnTo>
                  <a:lnTo>
                    <a:pt x="152" y="18948"/>
                  </a:lnTo>
                  <a:lnTo>
                    <a:pt x="1803" y="10998"/>
                  </a:lnTo>
                  <a:lnTo>
                    <a:pt x="1892" y="10033"/>
                  </a:lnTo>
                  <a:lnTo>
                    <a:pt x="2247" y="8902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3463720" y="690621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13" y="0"/>
                  </a:moveTo>
                  <a:lnTo>
                    <a:pt x="3939" y="139"/>
                  </a:lnTo>
                  <a:lnTo>
                    <a:pt x="2086" y="9049"/>
                  </a:lnTo>
                  <a:lnTo>
                    <a:pt x="2542" y="7554"/>
                  </a:lnTo>
                  <a:lnTo>
                    <a:pt x="4113" y="0"/>
                  </a:lnTo>
                  <a:close/>
                </a:path>
                <a:path w="4445" h="19684">
                  <a:moveTo>
                    <a:pt x="1652" y="11138"/>
                  </a:moveTo>
                  <a:lnTo>
                    <a:pt x="0" y="19087"/>
                  </a:lnTo>
                  <a:lnTo>
                    <a:pt x="102" y="19289"/>
                  </a:lnTo>
                  <a:lnTo>
                    <a:pt x="1619" y="11995"/>
                  </a:lnTo>
                  <a:lnTo>
                    <a:pt x="1652" y="1113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3463823" y="690613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4" y="0"/>
                  </a:moveTo>
                  <a:lnTo>
                    <a:pt x="2440" y="7627"/>
                  </a:lnTo>
                  <a:lnTo>
                    <a:pt x="2591" y="7133"/>
                  </a:lnTo>
                  <a:lnTo>
                    <a:pt x="4104" y="0"/>
                  </a:lnTo>
                  <a:close/>
                </a:path>
                <a:path w="4445" h="19684">
                  <a:moveTo>
                    <a:pt x="1516" y="12072"/>
                  </a:moveTo>
                  <a:lnTo>
                    <a:pt x="0" y="19365"/>
                  </a:lnTo>
                  <a:lnTo>
                    <a:pt x="1509" y="12482"/>
                  </a:lnTo>
                  <a:lnTo>
                    <a:pt x="1516" y="12072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3463871" y="6906070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8" y="0"/>
                  </a:moveTo>
                  <a:lnTo>
                    <a:pt x="2575" y="7139"/>
                  </a:lnTo>
                  <a:lnTo>
                    <a:pt x="2701" y="6912"/>
                  </a:lnTo>
                  <a:lnTo>
                    <a:pt x="4138" y="0"/>
                  </a:lnTo>
                  <a:close/>
                </a:path>
                <a:path w="4445" h="19684">
                  <a:moveTo>
                    <a:pt x="1457" y="12519"/>
                  </a:moveTo>
                  <a:lnTo>
                    <a:pt x="0" y="19528"/>
                  </a:lnTo>
                  <a:lnTo>
                    <a:pt x="1489" y="12744"/>
                  </a:lnTo>
                  <a:lnTo>
                    <a:pt x="1457" y="1251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3463927" y="690599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77" y="0"/>
                  </a:moveTo>
                  <a:lnTo>
                    <a:pt x="2645" y="6988"/>
                  </a:lnTo>
                  <a:lnTo>
                    <a:pt x="2771" y="6761"/>
                  </a:lnTo>
                  <a:lnTo>
                    <a:pt x="4177" y="0"/>
                  </a:lnTo>
                  <a:close/>
                </a:path>
                <a:path w="4445" h="20320">
                  <a:moveTo>
                    <a:pt x="1433" y="12819"/>
                  </a:moveTo>
                  <a:lnTo>
                    <a:pt x="0" y="19713"/>
                  </a:lnTo>
                  <a:lnTo>
                    <a:pt x="1465" y="13044"/>
                  </a:lnTo>
                  <a:lnTo>
                    <a:pt x="1433" y="1281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3463983" y="690591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15" y="0"/>
                  </a:moveTo>
                  <a:lnTo>
                    <a:pt x="2715" y="6836"/>
                  </a:lnTo>
                  <a:lnTo>
                    <a:pt x="2841" y="6609"/>
                  </a:lnTo>
                  <a:lnTo>
                    <a:pt x="4215" y="0"/>
                  </a:lnTo>
                  <a:close/>
                </a:path>
                <a:path w="4445" h="20320">
                  <a:moveTo>
                    <a:pt x="1409" y="13120"/>
                  </a:moveTo>
                  <a:lnTo>
                    <a:pt x="0" y="19899"/>
                  </a:lnTo>
                  <a:lnTo>
                    <a:pt x="1441" y="13345"/>
                  </a:lnTo>
                  <a:lnTo>
                    <a:pt x="1409" y="1312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3464030" y="690585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8" y="0"/>
                  </a:moveTo>
                  <a:lnTo>
                    <a:pt x="2774" y="6709"/>
                  </a:lnTo>
                  <a:lnTo>
                    <a:pt x="2900" y="6482"/>
                  </a:lnTo>
                  <a:lnTo>
                    <a:pt x="4248" y="0"/>
                  </a:lnTo>
                  <a:close/>
                </a:path>
                <a:path w="4445" h="20320">
                  <a:moveTo>
                    <a:pt x="1389" y="13373"/>
                  </a:moveTo>
                  <a:lnTo>
                    <a:pt x="0" y="20055"/>
                  </a:lnTo>
                  <a:lnTo>
                    <a:pt x="1421" y="13598"/>
                  </a:lnTo>
                  <a:lnTo>
                    <a:pt x="1389" y="1337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3464087" y="69057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86" y="0"/>
                  </a:moveTo>
                  <a:lnTo>
                    <a:pt x="2844" y="6558"/>
                  </a:lnTo>
                  <a:lnTo>
                    <a:pt x="2970" y="6331"/>
                  </a:lnTo>
                  <a:lnTo>
                    <a:pt x="4286" y="0"/>
                  </a:lnTo>
                  <a:close/>
                </a:path>
                <a:path w="4445" h="20954">
                  <a:moveTo>
                    <a:pt x="1365" y="13672"/>
                  </a:moveTo>
                  <a:lnTo>
                    <a:pt x="0" y="20240"/>
                  </a:lnTo>
                  <a:lnTo>
                    <a:pt x="1397" y="13897"/>
                  </a:lnTo>
                  <a:lnTo>
                    <a:pt x="1365" y="13672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3464133" y="690571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9" y="0"/>
                  </a:moveTo>
                  <a:lnTo>
                    <a:pt x="2903" y="6431"/>
                  </a:lnTo>
                  <a:lnTo>
                    <a:pt x="3029" y="6203"/>
                  </a:lnTo>
                  <a:lnTo>
                    <a:pt x="4319" y="0"/>
                  </a:lnTo>
                  <a:close/>
                </a:path>
                <a:path w="4445" h="20954">
                  <a:moveTo>
                    <a:pt x="1345" y="13925"/>
                  </a:moveTo>
                  <a:lnTo>
                    <a:pt x="0" y="20396"/>
                  </a:lnTo>
                  <a:lnTo>
                    <a:pt x="1377" y="14150"/>
                  </a:lnTo>
                  <a:lnTo>
                    <a:pt x="1345" y="1392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3464191" y="690568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9" y="0"/>
                  </a:moveTo>
                  <a:lnTo>
                    <a:pt x="2976" y="6226"/>
                  </a:lnTo>
                  <a:lnTo>
                    <a:pt x="3102" y="5999"/>
                  </a:lnTo>
                  <a:lnTo>
                    <a:pt x="4349" y="0"/>
                  </a:lnTo>
                  <a:close/>
                </a:path>
                <a:path w="4445" h="20954">
                  <a:moveTo>
                    <a:pt x="1320" y="14188"/>
                  </a:moveTo>
                  <a:lnTo>
                    <a:pt x="0" y="20541"/>
                  </a:lnTo>
                  <a:lnTo>
                    <a:pt x="1352" y="14413"/>
                  </a:lnTo>
                  <a:lnTo>
                    <a:pt x="1320" y="14188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3464238" y="690566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71" y="0"/>
                  </a:moveTo>
                  <a:lnTo>
                    <a:pt x="3034" y="6051"/>
                  </a:lnTo>
                  <a:lnTo>
                    <a:pt x="3140" y="5922"/>
                  </a:lnTo>
                  <a:lnTo>
                    <a:pt x="4371" y="0"/>
                  </a:lnTo>
                  <a:close/>
                </a:path>
                <a:path w="4445" h="20954">
                  <a:moveTo>
                    <a:pt x="1300" y="14393"/>
                  </a:moveTo>
                  <a:lnTo>
                    <a:pt x="0" y="20649"/>
                  </a:lnTo>
                  <a:lnTo>
                    <a:pt x="1332" y="14618"/>
                  </a:lnTo>
                  <a:lnTo>
                    <a:pt x="1300" y="1439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3464302" y="690563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79" h="20954">
                  <a:moveTo>
                    <a:pt x="4460" y="0"/>
                  </a:moveTo>
                  <a:lnTo>
                    <a:pt x="4308" y="35"/>
                  </a:lnTo>
                  <a:lnTo>
                    <a:pt x="3077" y="5957"/>
                  </a:lnTo>
                  <a:lnTo>
                    <a:pt x="3253" y="5809"/>
                  </a:lnTo>
                  <a:lnTo>
                    <a:pt x="4460" y="0"/>
                  </a:lnTo>
                  <a:close/>
                </a:path>
                <a:path w="5079" h="20954">
                  <a:moveTo>
                    <a:pt x="1269" y="14652"/>
                  </a:moveTo>
                  <a:lnTo>
                    <a:pt x="0" y="20759"/>
                  </a:lnTo>
                  <a:lnTo>
                    <a:pt x="1328" y="15066"/>
                  </a:lnTo>
                  <a:lnTo>
                    <a:pt x="1269" y="14652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3464424" y="690559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0" y="0"/>
                  </a:moveTo>
                  <a:lnTo>
                    <a:pt x="4338" y="35"/>
                  </a:lnTo>
                  <a:lnTo>
                    <a:pt x="3131" y="5843"/>
                  </a:lnTo>
                  <a:lnTo>
                    <a:pt x="3306" y="5695"/>
                  </a:lnTo>
                  <a:lnTo>
                    <a:pt x="4490" y="0"/>
                  </a:lnTo>
                  <a:close/>
                </a:path>
                <a:path w="5079" h="21590">
                  <a:moveTo>
                    <a:pt x="1206" y="15101"/>
                  </a:moveTo>
                  <a:lnTo>
                    <a:pt x="0" y="20904"/>
                  </a:lnTo>
                  <a:lnTo>
                    <a:pt x="1265" y="15515"/>
                  </a:lnTo>
                  <a:lnTo>
                    <a:pt x="1206" y="151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3464546" y="690557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1" y="0"/>
                  </a:moveTo>
                  <a:lnTo>
                    <a:pt x="3184" y="5714"/>
                  </a:lnTo>
                  <a:lnTo>
                    <a:pt x="4451" y="0"/>
                  </a:lnTo>
                  <a:close/>
                </a:path>
                <a:path w="5079" h="21590">
                  <a:moveTo>
                    <a:pt x="1143" y="15533"/>
                  </a:moveTo>
                  <a:lnTo>
                    <a:pt x="0" y="21032"/>
                  </a:lnTo>
                  <a:lnTo>
                    <a:pt x="1194" y="15665"/>
                  </a:lnTo>
                  <a:lnTo>
                    <a:pt x="1143" y="1553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3464614" y="690556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8" y="0"/>
                  </a:moveTo>
                  <a:lnTo>
                    <a:pt x="3214" y="5651"/>
                  </a:lnTo>
                  <a:lnTo>
                    <a:pt x="4468" y="0"/>
                  </a:lnTo>
                  <a:close/>
                </a:path>
                <a:path w="5079" h="21590">
                  <a:moveTo>
                    <a:pt x="1127" y="15689"/>
                  </a:moveTo>
                  <a:lnTo>
                    <a:pt x="0" y="21114"/>
                  </a:lnTo>
                  <a:lnTo>
                    <a:pt x="1179" y="15818"/>
                  </a:lnTo>
                  <a:lnTo>
                    <a:pt x="1127" y="15689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3464670" y="690554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2" y="0"/>
                  </a:moveTo>
                  <a:lnTo>
                    <a:pt x="3239" y="5599"/>
                  </a:lnTo>
                  <a:lnTo>
                    <a:pt x="4482" y="0"/>
                  </a:lnTo>
                  <a:close/>
                </a:path>
                <a:path w="5079" h="21590">
                  <a:moveTo>
                    <a:pt x="1115" y="15814"/>
                  </a:moveTo>
                  <a:lnTo>
                    <a:pt x="0" y="21180"/>
                  </a:lnTo>
                  <a:lnTo>
                    <a:pt x="1167" y="15943"/>
                  </a:lnTo>
                  <a:lnTo>
                    <a:pt x="1115" y="15814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3464737" y="690552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98" y="0"/>
                  </a:moveTo>
                  <a:lnTo>
                    <a:pt x="3268" y="5538"/>
                  </a:lnTo>
                  <a:lnTo>
                    <a:pt x="4498" y="0"/>
                  </a:lnTo>
                  <a:close/>
                </a:path>
                <a:path w="5079" h="21590">
                  <a:moveTo>
                    <a:pt x="1101" y="15962"/>
                  </a:moveTo>
                  <a:lnTo>
                    <a:pt x="0" y="21259"/>
                  </a:lnTo>
                  <a:lnTo>
                    <a:pt x="1153" y="16091"/>
                  </a:lnTo>
                  <a:lnTo>
                    <a:pt x="1101" y="1596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3464792" y="69055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2" y="0"/>
                  </a:moveTo>
                  <a:lnTo>
                    <a:pt x="3292" y="5486"/>
                  </a:lnTo>
                  <a:lnTo>
                    <a:pt x="4512" y="0"/>
                  </a:lnTo>
                  <a:close/>
                </a:path>
                <a:path w="5079" h="21590">
                  <a:moveTo>
                    <a:pt x="1089" y="16086"/>
                  </a:moveTo>
                  <a:lnTo>
                    <a:pt x="0" y="21325"/>
                  </a:lnTo>
                  <a:lnTo>
                    <a:pt x="1141" y="16216"/>
                  </a:lnTo>
                  <a:lnTo>
                    <a:pt x="1089" y="1608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3464859" y="690549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8" y="0"/>
                  </a:moveTo>
                  <a:lnTo>
                    <a:pt x="3322" y="5424"/>
                  </a:lnTo>
                  <a:lnTo>
                    <a:pt x="4528" y="0"/>
                  </a:lnTo>
                  <a:close/>
                </a:path>
                <a:path w="5079" h="21590">
                  <a:moveTo>
                    <a:pt x="1074" y="16235"/>
                  </a:moveTo>
                  <a:lnTo>
                    <a:pt x="0" y="21404"/>
                  </a:lnTo>
                  <a:lnTo>
                    <a:pt x="1126" y="16364"/>
                  </a:lnTo>
                  <a:lnTo>
                    <a:pt x="1074" y="1623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3464915" y="690547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42" y="0"/>
                  </a:moveTo>
                  <a:lnTo>
                    <a:pt x="3346" y="5373"/>
                  </a:lnTo>
                  <a:lnTo>
                    <a:pt x="4542" y="0"/>
                  </a:lnTo>
                  <a:close/>
                </a:path>
                <a:path w="5079" h="21590">
                  <a:moveTo>
                    <a:pt x="1062" y="16359"/>
                  </a:moveTo>
                  <a:lnTo>
                    <a:pt x="0" y="21469"/>
                  </a:lnTo>
                  <a:lnTo>
                    <a:pt x="1114" y="16488"/>
                  </a:lnTo>
                  <a:lnTo>
                    <a:pt x="1062" y="16359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3464983" y="690545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9" y="0"/>
                  </a:moveTo>
                  <a:lnTo>
                    <a:pt x="3376" y="5309"/>
                  </a:lnTo>
                  <a:lnTo>
                    <a:pt x="4559" y="0"/>
                  </a:lnTo>
                  <a:close/>
                </a:path>
                <a:path w="5079" h="22225">
                  <a:moveTo>
                    <a:pt x="1047" y="16513"/>
                  </a:moveTo>
                  <a:lnTo>
                    <a:pt x="0" y="21551"/>
                  </a:lnTo>
                  <a:lnTo>
                    <a:pt x="1099" y="16642"/>
                  </a:lnTo>
                  <a:lnTo>
                    <a:pt x="1047" y="1651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3465050" y="69054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5" y="0"/>
                  </a:moveTo>
                  <a:lnTo>
                    <a:pt x="3405" y="5248"/>
                  </a:lnTo>
                  <a:lnTo>
                    <a:pt x="4575" y="0"/>
                  </a:lnTo>
                  <a:close/>
                </a:path>
                <a:path w="5079" h="22225">
                  <a:moveTo>
                    <a:pt x="1032" y="16661"/>
                  </a:moveTo>
                  <a:lnTo>
                    <a:pt x="0" y="21630"/>
                  </a:lnTo>
                  <a:lnTo>
                    <a:pt x="1084" y="16791"/>
                  </a:lnTo>
                  <a:lnTo>
                    <a:pt x="1032" y="1666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3465105" y="69054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9" y="0"/>
                  </a:moveTo>
                  <a:lnTo>
                    <a:pt x="3430" y="5196"/>
                  </a:lnTo>
                  <a:lnTo>
                    <a:pt x="4589" y="0"/>
                  </a:lnTo>
                  <a:close/>
                </a:path>
                <a:path w="5079" h="22225">
                  <a:moveTo>
                    <a:pt x="1020" y="16785"/>
                  </a:moveTo>
                  <a:lnTo>
                    <a:pt x="0" y="21696"/>
                  </a:lnTo>
                  <a:lnTo>
                    <a:pt x="1072" y="16914"/>
                  </a:lnTo>
                  <a:lnTo>
                    <a:pt x="1020" y="1678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3465172" y="69054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5" y="0"/>
                  </a:moveTo>
                  <a:lnTo>
                    <a:pt x="3459" y="5135"/>
                  </a:lnTo>
                  <a:lnTo>
                    <a:pt x="4605" y="0"/>
                  </a:lnTo>
                  <a:close/>
                </a:path>
                <a:path w="5079" h="22225">
                  <a:moveTo>
                    <a:pt x="1006" y="16934"/>
                  </a:moveTo>
                  <a:lnTo>
                    <a:pt x="0" y="21774"/>
                  </a:lnTo>
                  <a:lnTo>
                    <a:pt x="1058" y="17063"/>
                  </a:lnTo>
                  <a:lnTo>
                    <a:pt x="1006" y="16934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3465228" y="690538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483" y="5083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994" y="17058"/>
                  </a:moveTo>
                  <a:lnTo>
                    <a:pt x="0" y="21841"/>
                  </a:lnTo>
                  <a:lnTo>
                    <a:pt x="1046" y="17188"/>
                  </a:lnTo>
                  <a:lnTo>
                    <a:pt x="994" y="17058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3465294" y="690534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05" y="0"/>
                  </a:moveTo>
                  <a:lnTo>
                    <a:pt x="4553" y="35"/>
                  </a:lnTo>
                  <a:lnTo>
                    <a:pt x="3513" y="5037"/>
                  </a:lnTo>
                  <a:lnTo>
                    <a:pt x="3688" y="4889"/>
                  </a:lnTo>
                  <a:lnTo>
                    <a:pt x="4705" y="0"/>
                  </a:lnTo>
                  <a:close/>
                </a:path>
                <a:path w="5079" h="22225">
                  <a:moveTo>
                    <a:pt x="979" y="17223"/>
                  </a:moveTo>
                  <a:lnTo>
                    <a:pt x="0" y="21935"/>
                  </a:lnTo>
                  <a:lnTo>
                    <a:pt x="1093" y="17374"/>
                  </a:lnTo>
                  <a:lnTo>
                    <a:pt x="979" y="17223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3465418" y="690531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736" y="0"/>
                  </a:moveTo>
                  <a:lnTo>
                    <a:pt x="4583" y="35"/>
                  </a:lnTo>
                  <a:lnTo>
                    <a:pt x="3567" y="4922"/>
                  </a:lnTo>
                  <a:lnTo>
                    <a:pt x="3743" y="4774"/>
                  </a:lnTo>
                  <a:lnTo>
                    <a:pt x="4736" y="0"/>
                  </a:lnTo>
                  <a:close/>
                </a:path>
                <a:path w="5079" h="22225">
                  <a:moveTo>
                    <a:pt x="970" y="17412"/>
                  </a:moveTo>
                  <a:lnTo>
                    <a:pt x="0" y="22083"/>
                  </a:lnTo>
                  <a:lnTo>
                    <a:pt x="1087" y="17550"/>
                  </a:lnTo>
                  <a:lnTo>
                    <a:pt x="970" y="17412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3465538" y="690526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43" y="17818"/>
                  </a:moveTo>
                  <a:lnTo>
                    <a:pt x="965" y="17602"/>
                  </a:lnTo>
                  <a:lnTo>
                    <a:pt x="0" y="22237"/>
                  </a:lnTo>
                  <a:lnTo>
                    <a:pt x="190" y="22415"/>
                  </a:lnTo>
                  <a:lnTo>
                    <a:pt x="1143" y="17818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10" y="50"/>
                  </a:lnTo>
                  <a:lnTo>
                    <a:pt x="3619" y="4826"/>
                  </a:lnTo>
                  <a:lnTo>
                    <a:pt x="3784" y="4699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3465729" y="69052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3" y="0"/>
                  </a:moveTo>
                  <a:lnTo>
                    <a:pt x="3695" y="4661"/>
                  </a:lnTo>
                  <a:lnTo>
                    <a:pt x="4743" y="0"/>
                  </a:lnTo>
                  <a:close/>
                </a:path>
                <a:path w="5079" h="22859">
                  <a:moveTo>
                    <a:pt x="956" y="17835"/>
                  </a:moveTo>
                  <a:lnTo>
                    <a:pt x="0" y="22435"/>
                  </a:lnTo>
                  <a:lnTo>
                    <a:pt x="1019" y="1791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3465787" y="69052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7" y="0"/>
                  </a:moveTo>
                  <a:lnTo>
                    <a:pt x="3716" y="4627"/>
                  </a:lnTo>
                  <a:lnTo>
                    <a:pt x="4757" y="0"/>
                  </a:lnTo>
                  <a:close/>
                </a:path>
                <a:path w="5079" h="22859">
                  <a:moveTo>
                    <a:pt x="953" y="17917"/>
                  </a:moveTo>
                  <a:lnTo>
                    <a:pt x="0" y="22504"/>
                  </a:lnTo>
                  <a:lnTo>
                    <a:pt x="1016" y="1799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3465853" y="690520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3" y="0"/>
                  </a:moveTo>
                  <a:lnTo>
                    <a:pt x="3741" y="4588"/>
                  </a:lnTo>
                  <a:lnTo>
                    <a:pt x="4773" y="0"/>
                  </a:lnTo>
                  <a:close/>
                </a:path>
                <a:path w="5079" h="22859">
                  <a:moveTo>
                    <a:pt x="950" y="18011"/>
                  </a:moveTo>
                  <a:lnTo>
                    <a:pt x="0" y="22583"/>
                  </a:lnTo>
                  <a:lnTo>
                    <a:pt x="1013" y="18086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3465909" y="690518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7" y="0"/>
                  </a:moveTo>
                  <a:lnTo>
                    <a:pt x="3761" y="4556"/>
                  </a:lnTo>
                  <a:lnTo>
                    <a:pt x="4787" y="0"/>
                  </a:lnTo>
                  <a:close/>
                </a:path>
                <a:path w="5079" h="22859">
                  <a:moveTo>
                    <a:pt x="947" y="18091"/>
                  </a:moveTo>
                  <a:lnTo>
                    <a:pt x="0" y="22649"/>
                  </a:lnTo>
                  <a:lnTo>
                    <a:pt x="1011" y="181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3465976" y="690516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4" y="0"/>
                  </a:moveTo>
                  <a:lnTo>
                    <a:pt x="3785" y="4520"/>
                  </a:lnTo>
                  <a:lnTo>
                    <a:pt x="4804" y="0"/>
                  </a:lnTo>
                  <a:close/>
                </a:path>
                <a:path w="5079" h="22859">
                  <a:moveTo>
                    <a:pt x="944" y="18187"/>
                  </a:moveTo>
                  <a:lnTo>
                    <a:pt x="0" y="22730"/>
                  </a:lnTo>
                  <a:lnTo>
                    <a:pt x="1007" y="1826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3466031" y="6905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8" y="0"/>
                  </a:moveTo>
                  <a:lnTo>
                    <a:pt x="4735" y="39"/>
                  </a:lnTo>
                  <a:lnTo>
                    <a:pt x="3806" y="4507"/>
                  </a:lnTo>
                  <a:lnTo>
                    <a:pt x="3967" y="4429"/>
                  </a:lnTo>
                  <a:lnTo>
                    <a:pt x="4888" y="0"/>
                  </a:lnTo>
                  <a:close/>
                </a:path>
                <a:path w="5079" h="23495">
                  <a:moveTo>
                    <a:pt x="941" y="18285"/>
                  </a:moveTo>
                  <a:lnTo>
                    <a:pt x="0" y="22816"/>
                  </a:lnTo>
                  <a:lnTo>
                    <a:pt x="1058" y="18423"/>
                  </a:lnTo>
                  <a:lnTo>
                    <a:pt x="941" y="18285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3466164" y="69051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8" y="4449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35" y="18459"/>
                  </a:moveTo>
                  <a:lnTo>
                    <a:pt x="0" y="22960"/>
                  </a:lnTo>
                  <a:lnTo>
                    <a:pt x="998" y="1853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3466222" y="690508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864" y="4443"/>
                  </a:lnTo>
                  <a:lnTo>
                    <a:pt x="4866" y="0"/>
                  </a:lnTo>
                  <a:close/>
                </a:path>
                <a:path w="5079" h="23495">
                  <a:moveTo>
                    <a:pt x="932" y="18543"/>
                  </a:moveTo>
                  <a:lnTo>
                    <a:pt x="0" y="23030"/>
                  </a:lnTo>
                  <a:lnTo>
                    <a:pt x="996" y="1861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3466289" y="69050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3" y="0"/>
                  </a:moveTo>
                  <a:lnTo>
                    <a:pt x="3882" y="4435"/>
                  </a:lnTo>
                  <a:lnTo>
                    <a:pt x="4883" y="0"/>
                  </a:lnTo>
                  <a:close/>
                </a:path>
                <a:path w="5079" h="23495">
                  <a:moveTo>
                    <a:pt x="929" y="18640"/>
                  </a:moveTo>
                  <a:lnTo>
                    <a:pt x="0" y="23112"/>
                  </a:lnTo>
                  <a:lnTo>
                    <a:pt x="993" y="1871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3466344" y="69050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7" y="0"/>
                  </a:moveTo>
                  <a:lnTo>
                    <a:pt x="3898" y="4429"/>
                  </a:lnTo>
                  <a:lnTo>
                    <a:pt x="4897" y="0"/>
                  </a:lnTo>
                  <a:close/>
                </a:path>
                <a:path w="5079" h="23495">
                  <a:moveTo>
                    <a:pt x="927" y="18720"/>
                  </a:moveTo>
                  <a:lnTo>
                    <a:pt x="0" y="23180"/>
                  </a:lnTo>
                  <a:lnTo>
                    <a:pt x="990" y="1879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3466411" y="690502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14" y="0"/>
                  </a:moveTo>
                  <a:lnTo>
                    <a:pt x="3916" y="4422"/>
                  </a:lnTo>
                  <a:lnTo>
                    <a:pt x="4914" y="0"/>
                  </a:lnTo>
                  <a:close/>
                </a:path>
                <a:path w="5079" h="23495">
                  <a:moveTo>
                    <a:pt x="923" y="18816"/>
                  </a:moveTo>
                  <a:lnTo>
                    <a:pt x="0" y="23260"/>
                  </a:lnTo>
                  <a:lnTo>
                    <a:pt x="987" y="1889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3466467" y="6904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998" y="0"/>
                  </a:moveTo>
                  <a:lnTo>
                    <a:pt x="4845" y="39"/>
                  </a:lnTo>
                  <a:lnTo>
                    <a:pt x="3931" y="4434"/>
                  </a:lnTo>
                  <a:lnTo>
                    <a:pt x="4087" y="4381"/>
                  </a:lnTo>
                  <a:lnTo>
                    <a:pt x="4998" y="0"/>
                  </a:lnTo>
                  <a:close/>
                </a:path>
                <a:path w="5079" h="23495">
                  <a:moveTo>
                    <a:pt x="921" y="18914"/>
                  </a:moveTo>
                  <a:lnTo>
                    <a:pt x="0" y="23346"/>
                  </a:lnTo>
                  <a:lnTo>
                    <a:pt x="1037" y="19052"/>
                  </a:lnTo>
                  <a:lnTo>
                    <a:pt x="921" y="1891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3466602" y="69049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3" y="0"/>
                  </a:moveTo>
                  <a:lnTo>
                    <a:pt x="3969" y="4401"/>
                  </a:lnTo>
                  <a:lnTo>
                    <a:pt x="4963" y="0"/>
                  </a:lnTo>
                  <a:close/>
                </a:path>
                <a:path w="5079" h="24129">
                  <a:moveTo>
                    <a:pt x="914" y="19092"/>
                  </a:moveTo>
                  <a:lnTo>
                    <a:pt x="0" y="23493"/>
                  </a:lnTo>
                  <a:lnTo>
                    <a:pt x="978" y="19167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3466657" y="69049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7" y="0"/>
                  </a:moveTo>
                  <a:lnTo>
                    <a:pt x="3984" y="4395"/>
                  </a:lnTo>
                  <a:lnTo>
                    <a:pt x="4977" y="0"/>
                  </a:lnTo>
                  <a:close/>
                </a:path>
                <a:path w="5079" h="24129">
                  <a:moveTo>
                    <a:pt x="912" y="19173"/>
                  </a:moveTo>
                  <a:lnTo>
                    <a:pt x="0" y="23561"/>
                  </a:lnTo>
                  <a:lnTo>
                    <a:pt x="975" y="19247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3466724" y="690492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4" y="0"/>
                  </a:moveTo>
                  <a:lnTo>
                    <a:pt x="4002" y="4388"/>
                  </a:lnTo>
                  <a:lnTo>
                    <a:pt x="4994" y="0"/>
                  </a:lnTo>
                  <a:close/>
                </a:path>
                <a:path w="5079" h="24129">
                  <a:moveTo>
                    <a:pt x="909" y="19269"/>
                  </a:moveTo>
                  <a:lnTo>
                    <a:pt x="0" y="23642"/>
                  </a:lnTo>
                  <a:lnTo>
                    <a:pt x="972" y="1934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3466780" y="6904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8" y="0"/>
                  </a:moveTo>
                  <a:lnTo>
                    <a:pt x="4018" y="4382"/>
                  </a:lnTo>
                  <a:lnTo>
                    <a:pt x="5008" y="0"/>
                  </a:lnTo>
                  <a:close/>
                </a:path>
                <a:path w="5079" h="24129">
                  <a:moveTo>
                    <a:pt x="906" y="19350"/>
                  </a:moveTo>
                  <a:lnTo>
                    <a:pt x="0" y="23710"/>
                  </a:lnTo>
                  <a:lnTo>
                    <a:pt x="969" y="1942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3466846" y="69048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24" y="0"/>
                  </a:moveTo>
                  <a:lnTo>
                    <a:pt x="4036" y="4375"/>
                  </a:lnTo>
                  <a:lnTo>
                    <a:pt x="5024" y="0"/>
                  </a:lnTo>
                  <a:close/>
                </a:path>
                <a:path w="5079" h="24129">
                  <a:moveTo>
                    <a:pt x="903" y="19445"/>
                  </a:moveTo>
                  <a:lnTo>
                    <a:pt x="0" y="23790"/>
                  </a:lnTo>
                  <a:lnTo>
                    <a:pt x="966" y="195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3466902" y="69048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39" y="0"/>
                  </a:moveTo>
                  <a:lnTo>
                    <a:pt x="4051" y="4369"/>
                  </a:lnTo>
                  <a:lnTo>
                    <a:pt x="5039" y="0"/>
                  </a:lnTo>
                  <a:close/>
                </a:path>
                <a:path w="5079" h="24129">
                  <a:moveTo>
                    <a:pt x="900" y="19526"/>
                  </a:moveTo>
                  <a:lnTo>
                    <a:pt x="0" y="23858"/>
                  </a:lnTo>
                  <a:lnTo>
                    <a:pt x="963" y="1960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3466970" y="69048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56" y="0"/>
                  </a:moveTo>
                  <a:lnTo>
                    <a:pt x="4070" y="4361"/>
                  </a:lnTo>
                  <a:lnTo>
                    <a:pt x="5056" y="0"/>
                  </a:lnTo>
                  <a:close/>
                </a:path>
                <a:path w="5079" h="24129">
                  <a:moveTo>
                    <a:pt x="897" y="19626"/>
                  </a:moveTo>
                  <a:lnTo>
                    <a:pt x="0" y="23942"/>
                  </a:lnTo>
                  <a:lnTo>
                    <a:pt x="960" y="19700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3467026" y="690483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70" y="0"/>
                  </a:moveTo>
                  <a:lnTo>
                    <a:pt x="4086" y="4355"/>
                  </a:lnTo>
                  <a:lnTo>
                    <a:pt x="5070" y="0"/>
                  </a:lnTo>
                  <a:close/>
                </a:path>
                <a:path w="5079" h="24129">
                  <a:moveTo>
                    <a:pt x="894" y="19706"/>
                  </a:moveTo>
                  <a:lnTo>
                    <a:pt x="0" y="24010"/>
                  </a:lnTo>
                  <a:lnTo>
                    <a:pt x="958" y="197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3467093" y="69048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7" y="0"/>
                  </a:moveTo>
                  <a:lnTo>
                    <a:pt x="4104" y="4348"/>
                  </a:lnTo>
                  <a:lnTo>
                    <a:pt x="5087" y="0"/>
                  </a:lnTo>
                  <a:close/>
                </a:path>
                <a:path w="5714" h="24765">
                  <a:moveTo>
                    <a:pt x="891" y="19802"/>
                  </a:moveTo>
                  <a:lnTo>
                    <a:pt x="0" y="24091"/>
                  </a:lnTo>
                  <a:lnTo>
                    <a:pt x="957" y="19867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3467159" y="69047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74" y="0"/>
                  </a:moveTo>
                  <a:lnTo>
                    <a:pt x="5020" y="39"/>
                  </a:lnTo>
                  <a:lnTo>
                    <a:pt x="4122" y="4358"/>
                  </a:lnTo>
                  <a:lnTo>
                    <a:pt x="4273" y="4333"/>
                  </a:lnTo>
                  <a:lnTo>
                    <a:pt x="5174" y="0"/>
                  </a:lnTo>
                  <a:close/>
                </a:path>
                <a:path w="5714" h="24765">
                  <a:moveTo>
                    <a:pt x="890" y="19906"/>
                  </a:moveTo>
                  <a:lnTo>
                    <a:pt x="0" y="24190"/>
                  </a:lnTo>
                  <a:lnTo>
                    <a:pt x="1018" y="19987"/>
                  </a:lnTo>
                  <a:lnTo>
                    <a:pt x="890" y="1990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3467281" y="690473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4" y="0"/>
                  </a:moveTo>
                  <a:lnTo>
                    <a:pt x="5051" y="39"/>
                  </a:lnTo>
                  <a:lnTo>
                    <a:pt x="4151" y="4372"/>
                  </a:lnTo>
                  <a:lnTo>
                    <a:pt x="4296" y="4369"/>
                  </a:lnTo>
                  <a:lnTo>
                    <a:pt x="5204" y="0"/>
                  </a:lnTo>
                  <a:close/>
                </a:path>
                <a:path w="5714" h="24765">
                  <a:moveTo>
                    <a:pt x="896" y="20025"/>
                  </a:moveTo>
                  <a:lnTo>
                    <a:pt x="0" y="24338"/>
                  </a:lnTo>
                  <a:lnTo>
                    <a:pt x="1024" y="20106"/>
                  </a:lnTo>
                  <a:lnTo>
                    <a:pt x="896" y="20025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3467408" y="690470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64" y="0"/>
                  </a:moveTo>
                  <a:lnTo>
                    <a:pt x="4172" y="4391"/>
                  </a:lnTo>
                  <a:lnTo>
                    <a:pt x="5164" y="0"/>
                  </a:lnTo>
                  <a:close/>
                </a:path>
                <a:path w="5714" h="24765">
                  <a:moveTo>
                    <a:pt x="900" y="20130"/>
                  </a:moveTo>
                  <a:lnTo>
                    <a:pt x="0" y="24460"/>
                  </a:lnTo>
                  <a:lnTo>
                    <a:pt x="969" y="20173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3467468" y="690467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28" y="20294"/>
                  </a:moveTo>
                  <a:lnTo>
                    <a:pt x="889" y="20205"/>
                  </a:lnTo>
                  <a:lnTo>
                    <a:pt x="0" y="24523"/>
                  </a:lnTo>
                  <a:lnTo>
                    <a:pt x="139" y="24587"/>
                  </a:lnTo>
                  <a:lnTo>
                    <a:pt x="1028" y="20294"/>
                  </a:lnTo>
                  <a:close/>
                </a:path>
                <a:path w="5714" h="24765">
                  <a:moveTo>
                    <a:pt x="5245" y="0"/>
                  </a:moveTo>
                  <a:lnTo>
                    <a:pt x="5080" y="50"/>
                  </a:lnTo>
                  <a:lnTo>
                    <a:pt x="4178" y="4432"/>
                  </a:lnTo>
                  <a:lnTo>
                    <a:pt x="4330" y="4432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3467603" y="690465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91" y="0"/>
                  </a:moveTo>
                  <a:lnTo>
                    <a:pt x="4188" y="4444"/>
                  </a:lnTo>
                  <a:lnTo>
                    <a:pt x="5191" y="0"/>
                  </a:lnTo>
                  <a:close/>
                </a:path>
                <a:path w="5714" h="24765">
                  <a:moveTo>
                    <a:pt x="891" y="20304"/>
                  </a:moveTo>
                  <a:lnTo>
                    <a:pt x="0" y="24593"/>
                  </a:lnTo>
                  <a:lnTo>
                    <a:pt x="961" y="2034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3467676" y="690463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200" y="0"/>
                  </a:moveTo>
                  <a:lnTo>
                    <a:pt x="4195" y="4458"/>
                  </a:lnTo>
                  <a:lnTo>
                    <a:pt x="5200" y="0"/>
                  </a:lnTo>
                  <a:close/>
                </a:path>
                <a:path w="5714" h="24765">
                  <a:moveTo>
                    <a:pt x="888" y="20363"/>
                  </a:moveTo>
                  <a:lnTo>
                    <a:pt x="0" y="24637"/>
                  </a:lnTo>
                  <a:lnTo>
                    <a:pt x="958" y="2040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3467749" y="690463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7" y="0"/>
                  </a:moveTo>
                  <a:lnTo>
                    <a:pt x="4201" y="4456"/>
                  </a:lnTo>
                  <a:lnTo>
                    <a:pt x="5202" y="18"/>
                  </a:lnTo>
                  <a:close/>
                </a:path>
                <a:path w="5714" h="24765">
                  <a:moveTo>
                    <a:pt x="885" y="20406"/>
                  </a:moveTo>
                  <a:lnTo>
                    <a:pt x="0" y="24665"/>
                  </a:lnTo>
                  <a:lnTo>
                    <a:pt x="955" y="20450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3467811" y="690465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1016" y="20510"/>
                  </a:moveTo>
                  <a:lnTo>
                    <a:pt x="876" y="20434"/>
                  </a:lnTo>
                  <a:lnTo>
                    <a:pt x="0" y="24676"/>
                  </a:lnTo>
                  <a:lnTo>
                    <a:pt x="139" y="24726"/>
                  </a:lnTo>
                  <a:lnTo>
                    <a:pt x="1016" y="20510"/>
                  </a:lnTo>
                  <a:close/>
                </a:path>
                <a:path w="5714" h="24765">
                  <a:moveTo>
                    <a:pt x="5270" y="38"/>
                  </a:moveTo>
                  <a:lnTo>
                    <a:pt x="5130" y="0"/>
                  </a:lnTo>
                  <a:lnTo>
                    <a:pt x="4203" y="4432"/>
                  </a:lnTo>
                  <a:lnTo>
                    <a:pt x="4356" y="4445"/>
                  </a:lnTo>
                  <a:lnTo>
                    <a:pt x="5270" y="3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3467947" y="690468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3" y="0"/>
                  </a:moveTo>
                  <a:lnTo>
                    <a:pt x="4217" y="4404"/>
                  </a:lnTo>
                  <a:lnTo>
                    <a:pt x="5208" y="18"/>
                  </a:lnTo>
                  <a:close/>
                </a:path>
                <a:path w="5714" h="24765">
                  <a:moveTo>
                    <a:pt x="876" y="20475"/>
                  </a:moveTo>
                  <a:lnTo>
                    <a:pt x="0" y="24693"/>
                  </a:lnTo>
                  <a:lnTo>
                    <a:pt x="946" y="2051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3468020" y="690470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4368" y="4386"/>
                  </a:moveTo>
                  <a:lnTo>
                    <a:pt x="4221" y="4395"/>
                  </a:lnTo>
                  <a:lnTo>
                    <a:pt x="4365" y="4403"/>
                  </a:lnTo>
                  <a:close/>
                </a:path>
                <a:path w="5714" h="24765">
                  <a:moveTo>
                    <a:pt x="5135" y="0"/>
                  </a:moveTo>
                  <a:lnTo>
                    <a:pt x="4223" y="4386"/>
                  </a:lnTo>
                  <a:lnTo>
                    <a:pt x="4368" y="4386"/>
                  </a:lnTo>
                  <a:lnTo>
                    <a:pt x="5273" y="33"/>
                  </a:lnTo>
                  <a:lnTo>
                    <a:pt x="5135" y="0"/>
                  </a:lnTo>
                  <a:close/>
                </a:path>
                <a:path w="5714" h="24765">
                  <a:moveTo>
                    <a:pt x="873" y="20501"/>
                  </a:moveTo>
                  <a:lnTo>
                    <a:pt x="0" y="24703"/>
                  </a:lnTo>
                  <a:lnTo>
                    <a:pt x="134" y="24756"/>
                  </a:lnTo>
                  <a:lnTo>
                    <a:pt x="1002" y="20579"/>
                  </a:lnTo>
                  <a:lnTo>
                    <a:pt x="873" y="20501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3468154" y="690473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234" y="4352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68" y="20546"/>
                  </a:moveTo>
                  <a:lnTo>
                    <a:pt x="0" y="24722"/>
                  </a:lnTo>
                  <a:lnTo>
                    <a:pt x="943" y="205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3468215" y="690475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1" y="0"/>
                  </a:moveTo>
                  <a:lnTo>
                    <a:pt x="4235" y="4357"/>
                  </a:lnTo>
                  <a:lnTo>
                    <a:pt x="4379" y="4364"/>
                  </a:lnTo>
                  <a:lnTo>
                    <a:pt x="5279" y="33"/>
                  </a:lnTo>
                  <a:lnTo>
                    <a:pt x="5141" y="0"/>
                  </a:lnTo>
                  <a:close/>
                </a:path>
                <a:path w="5714" h="25400">
                  <a:moveTo>
                    <a:pt x="870" y="20544"/>
                  </a:moveTo>
                  <a:lnTo>
                    <a:pt x="0" y="24730"/>
                  </a:lnTo>
                  <a:lnTo>
                    <a:pt x="134" y="24783"/>
                  </a:lnTo>
                  <a:lnTo>
                    <a:pt x="1008" y="20576"/>
                  </a:lnTo>
                  <a:lnTo>
                    <a:pt x="870" y="20544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3468363" y="690479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5" y="0"/>
                  </a:moveTo>
                  <a:lnTo>
                    <a:pt x="4251" y="4299"/>
                  </a:lnTo>
                  <a:lnTo>
                    <a:pt x="5220" y="18"/>
                  </a:lnTo>
                  <a:close/>
                </a:path>
                <a:path w="5714" h="25400">
                  <a:moveTo>
                    <a:pt x="875" y="20542"/>
                  </a:moveTo>
                  <a:lnTo>
                    <a:pt x="0" y="24751"/>
                  </a:lnTo>
                  <a:lnTo>
                    <a:pt x="950" y="2055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3468424" y="690480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7" y="0"/>
                  </a:moveTo>
                  <a:lnTo>
                    <a:pt x="4256" y="4284"/>
                  </a:lnTo>
                  <a:lnTo>
                    <a:pt x="5222" y="18"/>
                  </a:lnTo>
                  <a:close/>
                </a:path>
                <a:path w="5714" h="25400">
                  <a:moveTo>
                    <a:pt x="877" y="20541"/>
                  </a:moveTo>
                  <a:lnTo>
                    <a:pt x="0" y="24759"/>
                  </a:lnTo>
                  <a:lnTo>
                    <a:pt x="952" y="2055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3468497" y="690482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49" y="0"/>
                  </a:moveTo>
                  <a:lnTo>
                    <a:pt x="4262" y="4265"/>
                  </a:lnTo>
                  <a:lnTo>
                    <a:pt x="5224" y="18"/>
                  </a:lnTo>
                  <a:close/>
                </a:path>
                <a:path w="5714" h="25400">
                  <a:moveTo>
                    <a:pt x="879" y="20539"/>
                  </a:moveTo>
                  <a:lnTo>
                    <a:pt x="0" y="24769"/>
                  </a:lnTo>
                  <a:lnTo>
                    <a:pt x="954" y="2055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3468558" y="690484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1" y="0"/>
                  </a:moveTo>
                  <a:lnTo>
                    <a:pt x="4267" y="4250"/>
                  </a:lnTo>
                  <a:lnTo>
                    <a:pt x="5226" y="18"/>
                  </a:lnTo>
                  <a:close/>
                </a:path>
                <a:path w="5714" h="25400">
                  <a:moveTo>
                    <a:pt x="881" y="20538"/>
                  </a:moveTo>
                  <a:lnTo>
                    <a:pt x="0" y="24778"/>
                  </a:lnTo>
                  <a:lnTo>
                    <a:pt x="956" y="2055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3468631" y="690486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3" y="0"/>
                  </a:moveTo>
                  <a:lnTo>
                    <a:pt x="4273" y="4231"/>
                  </a:lnTo>
                  <a:lnTo>
                    <a:pt x="5228" y="18"/>
                  </a:lnTo>
                  <a:close/>
                </a:path>
                <a:path w="5714" h="25400">
                  <a:moveTo>
                    <a:pt x="883" y="20537"/>
                  </a:moveTo>
                  <a:lnTo>
                    <a:pt x="0" y="24788"/>
                  </a:lnTo>
                  <a:lnTo>
                    <a:pt x="959" y="20554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3468695" y="6904876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5" y="0"/>
                  </a:moveTo>
                  <a:lnTo>
                    <a:pt x="4278" y="4215"/>
                  </a:lnTo>
                  <a:lnTo>
                    <a:pt x="5230" y="18"/>
                  </a:lnTo>
                  <a:close/>
                </a:path>
                <a:path w="5714" h="25400">
                  <a:moveTo>
                    <a:pt x="885" y="20536"/>
                  </a:moveTo>
                  <a:lnTo>
                    <a:pt x="0" y="24797"/>
                  </a:lnTo>
                  <a:lnTo>
                    <a:pt x="961" y="20553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3468768" y="6904894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7" y="0"/>
                  </a:moveTo>
                  <a:lnTo>
                    <a:pt x="4284" y="4197"/>
                  </a:lnTo>
                  <a:lnTo>
                    <a:pt x="5232" y="18"/>
                  </a:lnTo>
                  <a:close/>
                </a:path>
                <a:path w="5714" h="25400">
                  <a:moveTo>
                    <a:pt x="888" y="20534"/>
                  </a:moveTo>
                  <a:lnTo>
                    <a:pt x="0" y="24807"/>
                  </a:lnTo>
                  <a:lnTo>
                    <a:pt x="963" y="2055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3468829" y="6904910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268" y="4283"/>
                  </a:lnTo>
                  <a:lnTo>
                    <a:pt x="4407" y="4313"/>
                  </a:lnTo>
                  <a:lnTo>
                    <a:pt x="5297" y="33"/>
                  </a:lnTo>
                  <a:lnTo>
                    <a:pt x="5159" y="0"/>
                  </a:lnTo>
                  <a:close/>
                </a:path>
                <a:path w="5714" h="25400">
                  <a:moveTo>
                    <a:pt x="890" y="20533"/>
                  </a:moveTo>
                  <a:lnTo>
                    <a:pt x="0" y="24815"/>
                  </a:lnTo>
                  <a:lnTo>
                    <a:pt x="134" y="24868"/>
                  </a:lnTo>
                  <a:lnTo>
                    <a:pt x="1028" y="20565"/>
                  </a:lnTo>
                  <a:lnTo>
                    <a:pt x="890" y="2053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3468975" y="690494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01" y="4144"/>
                  </a:lnTo>
                  <a:lnTo>
                    <a:pt x="4349" y="4295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5" y="20531"/>
                  </a:moveTo>
                  <a:lnTo>
                    <a:pt x="0" y="24836"/>
                  </a:lnTo>
                  <a:lnTo>
                    <a:pt x="970" y="20548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3469036" y="6904962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5" y="0"/>
                  </a:moveTo>
                  <a:lnTo>
                    <a:pt x="4306" y="4129"/>
                  </a:lnTo>
                  <a:lnTo>
                    <a:pt x="4351" y="4294"/>
                  </a:lnTo>
                  <a:lnTo>
                    <a:pt x="5240" y="18"/>
                  </a:lnTo>
                  <a:close/>
                </a:path>
                <a:path w="5714" h="25400">
                  <a:moveTo>
                    <a:pt x="897" y="20529"/>
                  </a:moveTo>
                  <a:lnTo>
                    <a:pt x="0" y="24844"/>
                  </a:lnTo>
                  <a:lnTo>
                    <a:pt x="972" y="2054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3469109" y="690498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7" y="0"/>
                  </a:moveTo>
                  <a:lnTo>
                    <a:pt x="4312" y="4110"/>
                  </a:lnTo>
                  <a:lnTo>
                    <a:pt x="4353" y="4291"/>
                  </a:lnTo>
                  <a:lnTo>
                    <a:pt x="5242" y="18"/>
                  </a:lnTo>
                  <a:close/>
                </a:path>
                <a:path w="5714" h="25400">
                  <a:moveTo>
                    <a:pt x="899" y="20528"/>
                  </a:moveTo>
                  <a:lnTo>
                    <a:pt x="0" y="24854"/>
                  </a:lnTo>
                  <a:lnTo>
                    <a:pt x="974" y="2054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3469172" y="6904997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9" y="0"/>
                  </a:moveTo>
                  <a:lnTo>
                    <a:pt x="4317" y="4094"/>
                  </a:lnTo>
                  <a:lnTo>
                    <a:pt x="4356" y="4290"/>
                  </a:lnTo>
                  <a:lnTo>
                    <a:pt x="5244" y="18"/>
                  </a:lnTo>
                  <a:close/>
                </a:path>
                <a:path w="5714" h="25400">
                  <a:moveTo>
                    <a:pt x="901" y="20527"/>
                  </a:moveTo>
                  <a:lnTo>
                    <a:pt x="0" y="24863"/>
                  </a:lnTo>
                  <a:lnTo>
                    <a:pt x="976" y="20544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3469245" y="690501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71" y="0"/>
                  </a:moveTo>
                  <a:lnTo>
                    <a:pt x="4323" y="4076"/>
                  </a:lnTo>
                  <a:lnTo>
                    <a:pt x="4358" y="4287"/>
                  </a:lnTo>
                  <a:lnTo>
                    <a:pt x="5246" y="18"/>
                  </a:lnTo>
                  <a:close/>
                </a:path>
                <a:path w="5714" h="25400">
                  <a:moveTo>
                    <a:pt x="903" y="20526"/>
                  </a:moveTo>
                  <a:lnTo>
                    <a:pt x="0" y="24873"/>
                  </a:lnTo>
                  <a:lnTo>
                    <a:pt x="979" y="20543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3469311" y="6905031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8" y="0"/>
                  </a:moveTo>
                  <a:lnTo>
                    <a:pt x="4324" y="4060"/>
                  </a:lnTo>
                  <a:lnTo>
                    <a:pt x="4356" y="4286"/>
                  </a:lnTo>
                  <a:lnTo>
                    <a:pt x="5243" y="18"/>
                  </a:lnTo>
                  <a:close/>
                </a:path>
                <a:path w="5714" h="25400">
                  <a:moveTo>
                    <a:pt x="901" y="20525"/>
                  </a:moveTo>
                  <a:lnTo>
                    <a:pt x="0" y="24859"/>
                  </a:lnTo>
                  <a:lnTo>
                    <a:pt x="976" y="20542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3469391" y="6905049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63" y="0"/>
                  </a:moveTo>
                  <a:lnTo>
                    <a:pt x="4322" y="4042"/>
                  </a:lnTo>
                  <a:lnTo>
                    <a:pt x="4351" y="4284"/>
                  </a:lnTo>
                  <a:lnTo>
                    <a:pt x="5238" y="18"/>
                  </a:lnTo>
                  <a:close/>
                </a:path>
                <a:path w="5714" h="25400">
                  <a:moveTo>
                    <a:pt x="896" y="20523"/>
                  </a:moveTo>
                  <a:lnTo>
                    <a:pt x="0" y="24835"/>
                  </a:lnTo>
                  <a:lnTo>
                    <a:pt x="971" y="2054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3469458" y="6905065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9" y="0"/>
                  </a:moveTo>
                  <a:lnTo>
                    <a:pt x="4321" y="4027"/>
                  </a:lnTo>
                  <a:lnTo>
                    <a:pt x="4347" y="4282"/>
                  </a:lnTo>
                  <a:lnTo>
                    <a:pt x="5234" y="18"/>
                  </a:lnTo>
                  <a:close/>
                </a:path>
                <a:path w="5714" h="25400">
                  <a:moveTo>
                    <a:pt x="892" y="20522"/>
                  </a:moveTo>
                  <a:lnTo>
                    <a:pt x="0" y="24815"/>
                  </a:lnTo>
                  <a:lnTo>
                    <a:pt x="967" y="20539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3469538" y="6905083"/>
              <a:ext cx="5715" cy="25400"/>
            </a:xfrm>
            <a:custGeom>
              <a:avLst/>
              <a:gdLst/>
              <a:ahLst/>
              <a:cxnLst/>
              <a:rect l="l" t="t" r="r" b="b"/>
              <a:pathLst>
                <a:path w="5714" h="25400">
                  <a:moveTo>
                    <a:pt x="5154" y="0"/>
                  </a:moveTo>
                  <a:lnTo>
                    <a:pt x="4320" y="4008"/>
                  </a:lnTo>
                  <a:lnTo>
                    <a:pt x="4343" y="4280"/>
                  </a:lnTo>
                  <a:lnTo>
                    <a:pt x="5229" y="18"/>
                  </a:lnTo>
                  <a:close/>
                </a:path>
                <a:path w="5714" h="25400">
                  <a:moveTo>
                    <a:pt x="887" y="20521"/>
                  </a:moveTo>
                  <a:lnTo>
                    <a:pt x="0" y="24791"/>
                  </a:lnTo>
                  <a:lnTo>
                    <a:pt x="963" y="2053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3469621" y="690510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9" y="0"/>
                  </a:moveTo>
                  <a:lnTo>
                    <a:pt x="4319" y="3989"/>
                  </a:lnTo>
                  <a:lnTo>
                    <a:pt x="4338" y="4277"/>
                  </a:lnTo>
                  <a:lnTo>
                    <a:pt x="5224" y="18"/>
                  </a:lnTo>
                  <a:close/>
                </a:path>
                <a:path w="5714" h="24765">
                  <a:moveTo>
                    <a:pt x="882" y="20519"/>
                  </a:moveTo>
                  <a:lnTo>
                    <a:pt x="0" y="24766"/>
                  </a:lnTo>
                  <a:lnTo>
                    <a:pt x="958" y="20537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3469688" y="6905118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44" y="0"/>
                  </a:moveTo>
                  <a:lnTo>
                    <a:pt x="4318" y="3974"/>
                  </a:lnTo>
                  <a:lnTo>
                    <a:pt x="4334" y="4276"/>
                  </a:lnTo>
                  <a:lnTo>
                    <a:pt x="5219" y="18"/>
                  </a:lnTo>
                  <a:close/>
                </a:path>
                <a:path w="5714" h="24765">
                  <a:moveTo>
                    <a:pt x="879" y="20518"/>
                  </a:moveTo>
                  <a:lnTo>
                    <a:pt x="0" y="24746"/>
                  </a:lnTo>
                  <a:lnTo>
                    <a:pt x="954" y="2053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3469768" y="6905136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9" y="0"/>
                  </a:moveTo>
                  <a:lnTo>
                    <a:pt x="4317" y="3955"/>
                  </a:lnTo>
                  <a:lnTo>
                    <a:pt x="4330" y="4274"/>
                  </a:lnTo>
                  <a:lnTo>
                    <a:pt x="5214" y="18"/>
                  </a:lnTo>
                  <a:close/>
                </a:path>
                <a:path w="5714" h="24765">
                  <a:moveTo>
                    <a:pt x="874" y="20517"/>
                  </a:moveTo>
                  <a:lnTo>
                    <a:pt x="0" y="24722"/>
                  </a:lnTo>
                  <a:lnTo>
                    <a:pt x="949" y="2053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3469835" y="6905151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5" y="0"/>
                  </a:moveTo>
                  <a:lnTo>
                    <a:pt x="4316" y="3940"/>
                  </a:lnTo>
                  <a:lnTo>
                    <a:pt x="4326" y="4272"/>
                  </a:lnTo>
                  <a:lnTo>
                    <a:pt x="5210" y="18"/>
                  </a:lnTo>
                  <a:close/>
                </a:path>
                <a:path w="5714" h="24765">
                  <a:moveTo>
                    <a:pt x="870" y="20516"/>
                  </a:moveTo>
                  <a:lnTo>
                    <a:pt x="0" y="24702"/>
                  </a:lnTo>
                  <a:lnTo>
                    <a:pt x="945" y="20533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3469915" y="6905170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30" y="0"/>
                  </a:moveTo>
                  <a:lnTo>
                    <a:pt x="4315" y="3921"/>
                  </a:lnTo>
                  <a:lnTo>
                    <a:pt x="4320" y="4278"/>
                  </a:lnTo>
                  <a:lnTo>
                    <a:pt x="5205" y="18"/>
                  </a:lnTo>
                  <a:close/>
                </a:path>
                <a:path w="5714" h="24765">
                  <a:moveTo>
                    <a:pt x="865" y="20515"/>
                  </a:moveTo>
                  <a:lnTo>
                    <a:pt x="0" y="24678"/>
                  </a:lnTo>
                  <a:lnTo>
                    <a:pt x="940" y="20532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3469982" y="690518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26" y="0"/>
                  </a:moveTo>
                  <a:lnTo>
                    <a:pt x="4314" y="3906"/>
                  </a:lnTo>
                  <a:lnTo>
                    <a:pt x="4312" y="4296"/>
                  </a:lnTo>
                  <a:lnTo>
                    <a:pt x="5197" y="39"/>
                  </a:lnTo>
                  <a:close/>
                </a:path>
                <a:path w="5714" h="24765">
                  <a:moveTo>
                    <a:pt x="861" y="20513"/>
                  </a:moveTo>
                  <a:lnTo>
                    <a:pt x="0" y="24658"/>
                  </a:lnTo>
                  <a:lnTo>
                    <a:pt x="936" y="2053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3470062" y="690522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17" y="0"/>
                  </a:moveTo>
                  <a:lnTo>
                    <a:pt x="4313" y="3866"/>
                  </a:lnTo>
                  <a:lnTo>
                    <a:pt x="4302" y="4297"/>
                  </a:lnTo>
                  <a:lnTo>
                    <a:pt x="5184" y="53"/>
                  </a:lnTo>
                  <a:close/>
                </a:path>
                <a:path w="5714" h="24765">
                  <a:moveTo>
                    <a:pt x="856" y="20491"/>
                  </a:moveTo>
                  <a:lnTo>
                    <a:pt x="0" y="24613"/>
                  </a:lnTo>
                  <a:lnTo>
                    <a:pt x="932" y="2050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3470145" y="690527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104" y="0"/>
                  </a:moveTo>
                  <a:lnTo>
                    <a:pt x="4312" y="3812"/>
                  </a:lnTo>
                  <a:lnTo>
                    <a:pt x="4292" y="4284"/>
                  </a:lnTo>
                  <a:lnTo>
                    <a:pt x="5172" y="53"/>
                  </a:lnTo>
                  <a:close/>
                </a:path>
                <a:path w="5714" h="24765">
                  <a:moveTo>
                    <a:pt x="852" y="20454"/>
                  </a:moveTo>
                  <a:lnTo>
                    <a:pt x="0" y="24553"/>
                  </a:lnTo>
                  <a:lnTo>
                    <a:pt x="927" y="2047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3470212" y="690532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94" y="0"/>
                  </a:moveTo>
                  <a:lnTo>
                    <a:pt x="4311" y="3767"/>
                  </a:lnTo>
                  <a:lnTo>
                    <a:pt x="4284" y="4273"/>
                  </a:lnTo>
                  <a:lnTo>
                    <a:pt x="5162" y="53"/>
                  </a:lnTo>
                  <a:close/>
                </a:path>
                <a:path w="5714" h="24765">
                  <a:moveTo>
                    <a:pt x="848" y="20424"/>
                  </a:moveTo>
                  <a:lnTo>
                    <a:pt x="0" y="24503"/>
                  </a:lnTo>
                  <a:lnTo>
                    <a:pt x="923" y="2044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3470292" y="6905377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82" y="0"/>
                  </a:moveTo>
                  <a:lnTo>
                    <a:pt x="4309" y="3714"/>
                  </a:lnTo>
                  <a:lnTo>
                    <a:pt x="4275" y="4261"/>
                  </a:lnTo>
                  <a:lnTo>
                    <a:pt x="5149" y="53"/>
                  </a:lnTo>
                  <a:close/>
                </a:path>
                <a:path w="5714" h="24765">
                  <a:moveTo>
                    <a:pt x="843" y="20388"/>
                  </a:moveTo>
                  <a:lnTo>
                    <a:pt x="0" y="24445"/>
                  </a:lnTo>
                  <a:lnTo>
                    <a:pt x="918" y="204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3470359" y="6905422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71" y="0"/>
                  </a:moveTo>
                  <a:lnTo>
                    <a:pt x="4308" y="3669"/>
                  </a:lnTo>
                  <a:lnTo>
                    <a:pt x="4267" y="4250"/>
                  </a:lnTo>
                  <a:lnTo>
                    <a:pt x="5139" y="53"/>
                  </a:lnTo>
                  <a:close/>
                </a:path>
                <a:path w="5714" h="24765">
                  <a:moveTo>
                    <a:pt x="839" y="20358"/>
                  </a:moveTo>
                  <a:lnTo>
                    <a:pt x="0" y="24395"/>
                  </a:lnTo>
                  <a:lnTo>
                    <a:pt x="914" y="203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3470439" y="6905475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59" y="0"/>
                  </a:moveTo>
                  <a:lnTo>
                    <a:pt x="4307" y="3616"/>
                  </a:lnTo>
                  <a:lnTo>
                    <a:pt x="4257" y="4237"/>
                  </a:lnTo>
                  <a:lnTo>
                    <a:pt x="5127" y="53"/>
                  </a:lnTo>
                  <a:close/>
                </a:path>
                <a:path w="5714" h="24765">
                  <a:moveTo>
                    <a:pt x="834" y="20322"/>
                  </a:moveTo>
                  <a:lnTo>
                    <a:pt x="0" y="24337"/>
                  </a:lnTo>
                  <a:lnTo>
                    <a:pt x="910" y="20339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3470506" y="69055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49" y="0"/>
                  </a:moveTo>
                  <a:lnTo>
                    <a:pt x="4306" y="3572"/>
                  </a:lnTo>
                  <a:lnTo>
                    <a:pt x="4249" y="4226"/>
                  </a:lnTo>
                  <a:lnTo>
                    <a:pt x="5117" y="53"/>
                  </a:lnTo>
                  <a:close/>
                </a:path>
                <a:path w="5714" h="24765">
                  <a:moveTo>
                    <a:pt x="830" y="20291"/>
                  </a:moveTo>
                  <a:lnTo>
                    <a:pt x="0" y="24287"/>
                  </a:lnTo>
                  <a:lnTo>
                    <a:pt x="906" y="2030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3470589" y="6905574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36" y="0"/>
                  </a:moveTo>
                  <a:lnTo>
                    <a:pt x="4305" y="3517"/>
                  </a:lnTo>
                  <a:lnTo>
                    <a:pt x="4239" y="4213"/>
                  </a:lnTo>
                  <a:lnTo>
                    <a:pt x="5104" y="53"/>
                  </a:lnTo>
                  <a:close/>
                </a:path>
                <a:path w="5714" h="24765">
                  <a:moveTo>
                    <a:pt x="825" y="20254"/>
                  </a:moveTo>
                  <a:lnTo>
                    <a:pt x="0" y="24227"/>
                  </a:lnTo>
                  <a:lnTo>
                    <a:pt x="901" y="2027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3470656" y="6905619"/>
              <a:ext cx="5715" cy="24765"/>
            </a:xfrm>
            <a:custGeom>
              <a:avLst/>
              <a:gdLst/>
              <a:ahLst/>
              <a:cxnLst/>
              <a:rect l="l" t="t" r="r" b="b"/>
              <a:pathLst>
                <a:path w="5714" h="24765">
                  <a:moveTo>
                    <a:pt x="5026" y="0"/>
                  </a:moveTo>
                  <a:lnTo>
                    <a:pt x="4304" y="3472"/>
                  </a:lnTo>
                  <a:lnTo>
                    <a:pt x="4231" y="4202"/>
                  </a:lnTo>
                  <a:lnTo>
                    <a:pt x="5094" y="53"/>
                  </a:lnTo>
                  <a:close/>
                </a:path>
                <a:path w="5714" h="24765">
                  <a:moveTo>
                    <a:pt x="821" y="20224"/>
                  </a:moveTo>
                  <a:lnTo>
                    <a:pt x="0" y="24177"/>
                  </a:lnTo>
                  <a:lnTo>
                    <a:pt x="897" y="2024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3470736" y="69056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14" y="0"/>
                  </a:moveTo>
                  <a:lnTo>
                    <a:pt x="4303" y="3419"/>
                  </a:lnTo>
                  <a:lnTo>
                    <a:pt x="4222" y="4190"/>
                  </a:lnTo>
                  <a:lnTo>
                    <a:pt x="5082" y="53"/>
                  </a:lnTo>
                  <a:close/>
                </a:path>
                <a:path w="5079" h="24129">
                  <a:moveTo>
                    <a:pt x="817" y="20188"/>
                  </a:moveTo>
                  <a:lnTo>
                    <a:pt x="0" y="24119"/>
                  </a:lnTo>
                  <a:lnTo>
                    <a:pt x="892" y="2020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3470816" y="69057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5002" y="0"/>
                  </a:moveTo>
                  <a:lnTo>
                    <a:pt x="4302" y="3366"/>
                  </a:lnTo>
                  <a:lnTo>
                    <a:pt x="4212" y="4177"/>
                  </a:lnTo>
                  <a:lnTo>
                    <a:pt x="5069" y="53"/>
                  </a:lnTo>
                  <a:close/>
                </a:path>
                <a:path w="5079" h="24129">
                  <a:moveTo>
                    <a:pt x="812" y="20152"/>
                  </a:moveTo>
                  <a:lnTo>
                    <a:pt x="0" y="24060"/>
                  </a:lnTo>
                  <a:lnTo>
                    <a:pt x="887" y="2016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3470883" y="690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91" y="0"/>
                  </a:moveTo>
                  <a:lnTo>
                    <a:pt x="4301" y="3321"/>
                  </a:lnTo>
                  <a:lnTo>
                    <a:pt x="4204" y="4166"/>
                  </a:lnTo>
                  <a:lnTo>
                    <a:pt x="5059" y="53"/>
                  </a:lnTo>
                  <a:close/>
                </a:path>
                <a:path w="5079" h="24129">
                  <a:moveTo>
                    <a:pt x="808" y="20122"/>
                  </a:moveTo>
                  <a:lnTo>
                    <a:pt x="0" y="24011"/>
                  </a:lnTo>
                  <a:lnTo>
                    <a:pt x="883" y="2013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3470963" y="69058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79" y="0"/>
                  </a:moveTo>
                  <a:lnTo>
                    <a:pt x="4300" y="3268"/>
                  </a:lnTo>
                  <a:lnTo>
                    <a:pt x="4194" y="4154"/>
                  </a:lnTo>
                  <a:lnTo>
                    <a:pt x="5047" y="53"/>
                  </a:lnTo>
                  <a:close/>
                </a:path>
                <a:path w="5079" h="24129">
                  <a:moveTo>
                    <a:pt x="880" y="20096"/>
                  </a:moveTo>
                  <a:lnTo>
                    <a:pt x="0" y="23952"/>
                  </a:lnTo>
                  <a:lnTo>
                    <a:pt x="880" y="20096"/>
                  </a:lnTo>
                  <a:close/>
                </a:path>
                <a:path w="5079" h="24129">
                  <a:moveTo>
                    <a:pt x="803" y="20086"/>
                  </a:moveTo>
                  <a:close/>
                </a:path>
                <a:path w="5079" h="24129">
                  <a:moveTo>
                    <a:pt x="855" y="20093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3471033" y="690586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69" y="0"/>
                  </a:moveTo>
                  <a:lnTo>
                    <a:pt x="4299" y="3222"/>
                  </a:lnTo>
                  <a:lnTo>
                    <a:pt x="4186" y="4142"/>
                  </a:lnTo>
                  <a:lnTo>
                    <a:pt x="5036" y="53"/>
                  </a:lnTo>
                  <a:close/>
                </a:path>
                <a:path w="5079" h="24129">
                  <a:moveTo>
                    <a:pt x="889" y="20001"/>
                  </a:moveTo>
                  <a:lnTo>
                    <a:pt x="0" y="23901"/>
                  </a:lnTo>
                  <a:lnTo>
                    <a:pt x="889" y="2000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3471113" y="69059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56" y="0"/>
                  </a:moveTo>
                  <a:lnTo>
                    <a:pt x="4298" y="3169"/>
                  </a:lnTo>
                  <a:lnTo>
                    <a:pt x="4177" y="4130"/>
                  </a:lnTo>
                  <a:lnTo>
                    <a:pt x="5024" y="53"/>
                  </a:lnTo>
                  <a:close/>
                </a:path>
                <a:path w="5079" h="24129">
                  <a:moveTo>
                    <a:pt x="896" y="19910"/>
                  </a:moveTo>
                  <a:lnTo>
                    <a:pt x="0" y="23842"/>
                  </a:lnTo>
                  <a:lnTo>
                    <a:pt x="896" y="19910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3471180" y="6905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46" y="0"/>
                  </a:moveTo>
                  <a:lnTo>
                    <a:pt x="4098" y="4079"/>
                  </a:lnTo>
                  <a:lnTo>
                    <a:pt x="5014" y="53"/>
                  </a:lnTo>
                  <a:close/>
                </a:path>
                <a:path w="5079" h="24129">
                  <a:moveTo>
                    <a:pt x="901" y="19835"/>
                  </a:moveTo>
                  <a:lnTo>
                    <a:pt x="0" y="23793"/>
                  </a:lnTo>
                  <a:lnTo>
                    <a:pt x="901" y="1983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3471260" y="69060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34" y="0"/>
                  </a:moveTo>
                  <a:lnTo>
                    <a:pt x="4088" y="4070"/>
                  </a:lnTo>
                  <a:lnTo>
                    <a:pt x="5002" y="53"/>
                  </a:lnTo>
                  <a:close/>
                </a:path>
                <a:path w="5079" h="24129">
                  <a:moveTo>
                    <a:pt x="908" y="19744"/>
                  </a:moveTo>
                  <a:lnTo>
                    <a:pt x="797" y="19899"/>
                  </a:lnTo>
                  <a:lnTo>
                    <a:pt x="0" y="23734"/>
                  </a:lnTo>
                  <a:lnTo>
                    <a:pt x="908" y="1974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3471327" y="6906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073" y="4093"/>
                  </a:lnTo>
                  <a:lnTo>
                    <a:pt x="4992" y="53"/>
                  </a:lnTo>
                  <a:close/>
                </a:path>
                <a:path w="5079" h="24129">
                  <a:moveTo>
                    <a:pt x="914" y="19667"/>
                  </a:moveTo>
                  <a:lnTo>
                    <a:pt x="796" y="19854"/>
                  </a:lnTo>
                  <a:lnTo>
                    <a:pt x="0" y="23685"/>
                  </a:lnTo>
                  <a:lnTo>
                    <a:pt x="914" y="1966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3471407" y="690611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055" y="4121"/>
                  </a:lnTo>
                  <a:lnTo>
                    <a:pt x="4979" y="53"/>
                  </a:lnTo>
                  <a:close/>
                </a:path>
                <a:path w="5079" h="24129">
                  <a:moveTo>
                    <a:pt x="920" y="19577"/>
                  </a:moveTo>
                  <a:lnTo>
                    <a:pt x="795" y="19801"/>
                  </a:lnTo>
                  <a:lnTo>
                    <a:pt x="0" y="23626"/>
                  </a:lnTo>
                  <a:lnTo>
                    <a:pt x="920" y="1957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3471487" y="690617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9" y="0"/>
                  </a:moveTo>
                  <a:lnTo>
                    <a:pt x="4037" y="4148"/>
                  </a:lnTo>
                  <a:lnTo>
                    <a:pt x="4967" y="53"/>
                  </a:lnTo>
                  <a:close/>
                </a:path>
                <a:path w="5079" h="24129">
                  <a:moveTo>
                    <a:pt x="927" y="19486"/>
                  </a:moveTo>
                  <a:lnTo>
                    <a:pt x="0" y="23568"/>
                  </a:lnTo>
                  <a:lnTo>
                    <a:pt x="927" y="19486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3471557" y="69062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9" y="0"/>
                  </a:moveTo>
                  <a:lnTo>
                    <a:pt x="4021" y="4172"/>
                  </a:lnTo>
                  <a:lnTo>
                    <a:pt x="4956" y="53"/>
                  </a:lnTo>
                  <a:close/>
                </a:path>
                <a:path w="5079" h="24129">
                  <a:moveTo>
                    <a:pt x="933" y="19407"/>
                  </a:moveTo>
                  <a:lnTo>
                    <a:pt x="0" y="23517"/>
                  </a:lnTo>
                  <a:lnTo>
                    <a:pt x="933" y="19407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3471637" y="69062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6" y="0"/>
                  </a:moveTo>
                  <a:lnTo>
                    <a:pt x="4003" y="4200"/>
                  </a:lnTo>
                  <a:lnTo>
                    <a:pt x="4944" y="53"/>
                  </a:lnTo>
                  <a:close/>
                </a:path>
                <a:path w="5079" h="23495">
                  <a:moveTo>
                    <a:pt x="939" y="19316"/>
                  </a:moveTo>
                  <a:lnTo>
                    <a:pt x="0" y="23458"/>
                  </a:lnTo>
                  <a:lnTo>
                    <a:pt x="939" y="193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3471704" y="69063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6" y="0"/>
                  </a:moveTo>
                  <a:lnTo>
                    <a:pt x="3988" y="4223"/>
                  </a:lnTo>
                  <a:lnTo>
                    <a:pt x="4934" y="53"/>
                  </a:lnTo>
                  <a:close/>
                </a:path>
                <a:path w="5079" h="23495">
                  <a:moveTo>
                    <a:pt x="945" y="19240"/>
                  </a:moveTo>
                  <a:lnTo>
                    <a:pt x="0" y="23409"/>
                  </a:lnTo>
                  <a:lnTo>
                    <a:pt x="945" y="1924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3471784" y="69063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3970" y="4251"/>
                  </a:lnTo>
                  <a:lnTo>
                    <a:pt x="4922" y="53"/>
                  </a:lnTo>
                  <a:close/>
                </a:path>
                <a:path w="5079" h="23495">
                  <a:moveTo>
                    <a:pt x="952" y="19149"/>
                  </a:moveTo>
                  <a:lnTo>
                    <a:pt x="0" y="23350"/>
                  </a:lnTo>
                  <a:lnTo>
                    <a:pt x="952" y="191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3471851" y="69064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55" y="4274"/>
                  </a:lnTo>
                  <a:lnTo>
                    <a:pt x="4912" y="53"/>
                  </a:lnTo>
                  <a:close/>
                </a:path>
                <a:path w="5079" h="23495">
                  <a:moveTo>
                    <a:pt x="957" y="19073"/>
                  </a:moveTo>
                  <a:lnTo>
                    <a:pt x="0" y="23301"/>
                  </a:lnTo>
                  <a:lnTo>
                    <a:pt x="957" y="190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3471931" y="69064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3937" y="4301"/>
                  </a:lnTo>
                  <a:lnTo>
                    <a:pt x="4899" y="53"/>
                  </a:lnTo>
                  <a:close/>
                </a:path>
                <a:path w="5079" h="23495">
                  <a:moveTo>
                    <a:pt x="964" y="18983"/>
                  </a:moveTo>
                  <a:lnTo>
                    <a:pt x="0" y="23242"/>
                  </a:lnTo>
                  <a:lnTo>
                    <a:pt x="964" y="1898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3472001" y="69065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3922" y="4325"/>
                  </a:lnTo>
                  <a:lnTo>
                    <a:pt x="4889" y="52"/>
                  </a:lnTo>
                  <a:close/>
                </a:path>
                <a:path w="5079" h="23495">
                  <a:moveTo>
                    <a:pt x="970" y="18904"/>
                  </a:moveTo>
                  <a:lnTo>
                    <a:pt x="0" y="23191"/>
                  </a:lnTo>
                  <a:lnTo>
                    <a:pt x="970" y="1890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3472081" y="69065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9" y="0"/>
                  </a:moveTo>
                  <a:lnTo>
                    <a:pt x="3904" y="4354"/>
                  </a:lnTo>
                  <a:lnTo>
                    <a:pt x="4877" y="52"/>
                  </a:lnTo>
                  <a:close/>
                </a:path>
                <a:path w="5079" h="23495">
                  <a:moveTo>
                    <a:pt x="976" y="18813"/>
                  </a:moveTo>
                  <a:lnTo>
                    <a:pt x="0" y="23133"/>
                  </a:lnTo>
                  <a:lnTo>
                    <a:pt x="976" y="1881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3472161" y="69066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886" y="4383"/>
                  </a:lnTo>
                  <a:lnTo>
                    <a:pt x="4865" y="52"/>
                  </a:lnTo>
                  <a:close/>
                </a:path>
                <a:path w="5079" h="23495">
                  <a:moveTo>
                    <a:pt x="983" y="18724"/>
                  </a:moveTo>
                  <a:lnTo>
                    <a:pt x="0" y="23075"/>
                  </a:lnTo>
                  <a:lnTo>
                    <a:pt x="983" y="1872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3472228" y="69066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7" y="0"/>
                  </a:moveTo>
                  <a:lnTo>
                    <a:pt x="3871" y="4407"/>
                  </a:lnTo>
                  <a:lnTo>
                    <a:pt x="4855" y="52"/>
                  </a:lnTo>
                  <a:close/>
                </a:path>
                <a:path w="5079" h="23495">
                  <a:moveTo>
                    <a:pt x="989" y="18649"/>
                  </a:moveTo>
                  <a:lnTo>
                    <a:pt x="0" y="23027"/>
                  </a:lnTo>
                  <a:lnTo>
                    <a:pt x="989" y="18649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3472308" y="69067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5" y="0"/>
                  </a:moveTo>
                  <a:lnTo>
                    <a:pt x="3853" y="4435"/>
                  </a:lnTo>
                  <a:lnTo>
                    <a:pt x="4843" y="52"/>
                  </a:lnTo>
                  <a:close/>
                </a:path>
                <a:path w="5079" h="23495">
                  <a:moveTo>
                    <a:pt x="995" y="18559"/>
                  </a:moveTo>
                  <a:lnTo>
                    <a:pt x="0" y="22969"/>
                  </a:lnTo>
                  <a:lnTo>
                    <a:pt x="995" y="185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3472375" y="6906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5" y="0"/>
                  </a:moveTo>
                  <a:lnTo>
                    <a:pt x="3838" y="4459"/>
                  </a:lnTo>
                  <a:lnTo>
                    <a:pt x="4833" y="52"/>
                  </a:lnTo>
                  <a:close/>
                </a:path>
                <a:path w="5079" h="23495">
                  <a:moveTo>
                    <a:pt x="1001" y="18484"/>
                  </a:moveTo>
                  <a:lnTo>
                    <a:pt x="0" y="22921"/>
                  </a:lnTo>
                  <a:lnTo>
                    <a:pt x="1001" y="1848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3472455" y="690680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53" y="0"/>
                  </a:moveTo>
                  <a:lnTo>
                    <a:pt x="3820" y="4488"/>
                  </a:lnTo>
                  <a:lnTo>
                    <a:pt x="4821" y="52"/>
                  </a:lnTo>
                  <a:close/>
                </a:path>
                <a:path w="5079" h="22859">
                  <a:moveTo>
                    <a:pt x="1007" y="18394"/>
                  </a:moveTo>
                  <a:lnTo>
                    <a:pt x="0" y="22864"/>
                  </a:lnTo>
                  <a:lnTo>
                    <a:pt x="1007" y="1839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3472525" y="69068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804" y="4513"/>
                  </a:lnTo>
                  <a:lnTo>
                    <a:pt x="4810" y="52"/>
                  </a:lnTo>
                  <a:close/>
                </a:path>
                <a:path w="5079" h="22859">
                  <a:moveTo>
                    <a:pt x="1013" y="18316"/>
                  </a:moveTo>
                  <a:lnTo>
                    <a:pt x="0" y="22813"/>
                  </a:lnTo>
                  <a:lnTo>
                    <a:pt x="1013" y="18316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3472605" y="690690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0" y="0"/>
                  </a:moveTo>
                  <a:lnTo>
                    <a:pt x="3786" y="4542"/>
                  </a:lnTo>
                  <a:lnTo>
                    <a:pt x="4798" y="52"/>
                  </a:lnTo>
                  <a:close/>
                </a:path>
                <a:path w="5079" h="22859">
                  <a:moveTo>
                    <a:pt x="1030" y="18177"/>
                  </a:moveTo>
                  <a:lnTo>
                    <a:pt x="0" y="22756"/>
                  </a:lnTo>
                  <a:lnTo>
                    <a:pt x="1030" y="18177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3472672" y="690694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0" y="0"/>
                  </a:moveTo>
                  <a:lnTo>
                    <a:pt x="3771" y="4566"/>
                  </a:lnTo>
                  <a:lnTo>
                    <a:pt x="4788" y="52"/>
                  </a:lnTo>
                  <a:close/>
                </a:path>
                <a:path w="5079" h="22859">
                  <a:moveTo>
                    <a:pt x="1044" y="18061"/>
                  </a:moveTo>
                  <a:lnTo>
                    <a:pt x="0" y="22707"/>
                  </a:lnTo>
                  <a:lnTo>
                    <a:pt x="1044" y="1806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3472752" y="690700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8" y="0"/>
                  </a:moveTo>
                  <a:lnTo>
                    <a:pt x="3753" y="4594"/>
                  </a:lnTo>
                  <a:lnTo>
                    <a:pt x="4776" y="52"/>
                  </a:lnTo>
                  <a:close/>
                </a:path>
                <a:path w="5079" h="22859">
                  <a:moveTo>
                    <a:pt x="1061" y="17922"/>
                  </a:moveTo>
                  <a:lnTo>
                    <a:pt x="0" y="22650"/>
                  </a:lnTo>
                  <a:lnTo>
                    <a:pt x="1061" y="1792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3472832" y="690705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6" y="0"/>
                  </a:moveTo>
                  <a:lnTo>
                    <a:pt x="3735" y="4623"/>
                  </a:lnTo>
                  <a:lnTo>
                    <a:pt x="4764" y="52"/>
                  </a:lnTo>
                  <a:close/>
                </a:path>
                <a:path w="5079" h="22859">
                  <a:moveTo>
                    <a:pt x="1078" y="17783"/>
                  </a:moveTo>
                  <a:lnTo>
                    <a:pt x="0" y="22592"/>
                  </a:lnTo>
                  <a:lnTo>
                    <a:pt x="1078" y="17783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3472899" y="69070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720" y="4647"/>
                  </a:lnTo>
                  <a:lnTo>
                    <a:pt x="4754" y="52"/>
                  </a:lnTo>
                  <a:close/>
                </a:path>
                <a:path w="5079" h="22859">
                  <a:moveTo>
                    <a:pt x="1092" y="17667"/>
                  </a:moveTo>
                  <a:lnTo>
                    <a:pt x="0" y="22544"/>
                  </a:lnTo>
                  <a:lnTo>
                    <a:pt x="1092" y="1766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3472982" y="69071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702" y="4677"/>
                  </a:lnTo>
                  <a:lnTo>
                    <a:pt x="4742" y="52"/>
                  </a:lnTo>
                  <a:close/>
                </a:path>
                <a:path w="5079" h="22859">
                  <a:moveTo>
                    <a:pt x="1110" y="17524"/>
                  </a:moveTo>
                  <a:lnTo>
                    <a:pt x="0" y="22484"/>
                  </a:lnTo>
                  <a:lnTo>
                    <a:pt x="1110" y="1752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3473049" y="690719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687" y="4701"/>
                  </a:lnTo>
                  <a:lnTo>
                    <a:pt x="4732" y="52"/>
                  </a:lnTo>
                  <a:close/>
                </a:path>
                <a:path w="5079" h="22859">
                  <a:moveTo>
                    <a:pt x="1124" y="17408"/>
                  </a:moveTo>
                  <a:lnTo>
                    <a:pt x="0" y="22436"/>
                  </a:lnTo>
                  <a:lnTo>
                    <a:pt x="1124" y="1740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3473129" y="690724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2" y="0"/>
                  </a:moveTo>
                  <a:lnTo>
                    <a:pt x="3669" y="4730"/>
                  </a:lnTo>
                  <a:lnTo>
                    <a:pt x="4720" y="52"/>
                  </a:lnTo>
                  <a:close/>
                </a:path>
                <a:path w="5079" h="22859">
                  <a:moveTo>
                    <a:pt x="1141" y="17269"/>
                  </a:moveTo>
                  <a:lnTo>
                    <a:pt x="0" y="22378"/>
                  </a:lnTo>
                  <a:lnTo>
                    <a:pt x="1141" y="1726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3473196" y="69072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42" y="0"/>
                  </a:moveTo>
                  <a:lnTo>
                    <a:pt x="3654" y="4754"/>
                  </a:lnTo>
                  <a:lnTo>
                    <a:pt x="4710" y="52"/>
                  </a:lnTo>
                  <a:close/>
                </a:path>
                <a:path w="5079" h="22859">
                  <a:moveTo>
                    <a:pt x="1155" y="17152"/>
                  </a:moveTo>
                  <a:lnTo>
                    <a:pt x="0" y="22330"/>
                  </a:lnTo>
                  <a:lnTo>
                    <a:pt x="1155" y="1715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3473276" y="690734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0" y="0"/>
                  </a:moveTo>
                  <a:lnTo>
                    <a:pt x="3636" y="4782"/>
                  </a:lnTo>
                  <a:lnTo>
                    <a:pt x="4698" y="52"/>
                  </a:lnTo>
                  <a:close/>
                </a:path>
                <a:path w="5079" h="22859">
                  <a:moveTo>
                    <a:pt x="1172" y="17014"/>
                  </a:moveTo>
                  <a:lnTo>
                    <a:pt x="0" y="22273"/>
                  </a:lnTo>
                  <a:lnTo>
                    <a:pt x="1172" y="1701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3473343" y="690738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20" y="0"/>
                  </a:moveTo>
                  <a:lnTo>
                    <a:pt x="3621" y="4806"/>
                  </a:lnTo>
                  <a:lnTo>
                    <a:pt x="4688" y="52"/>
                  </a:lnTo>
                  <a:close/>
                </a:path>
                <a:path w="5079" h="22225">
                  <a:moveTo>
                    <a:pt x="1186" y="16897"/>
                  </a:moveTo>
                  <a:lnTo>
                    <a:pt x="0" y="22224"/>
                  </a:lnTo>
                  <a:lnTo>
                    <a:pt x="1186" y="1689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3473423" y="690743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8" y="0"/>
                  </a:moveTo>
                  <a:lnTo>
                    <a:pt x="3603" y="4835"/>
                  </a:lnTo>
                  <a:lnTo>
                    <a:pt x="4676" y="52"/>
                  </a:lnTo>
                  <a:close/>
                </a:path>
                <a:path w="5079" h="22225">
                  <a:moveTo>
                    <a:pt x="1203" y="16758"/>
                  </a:moveTo>
                  <a:lnTo>
                    <a:pt x="0" y="22166"/>
                  </a:lnTo>
                  <a:lnTo>
                    <a:pt x="1203" y="1675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3473506" y="690749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6" y="0"/>
                  </a:moveTo>
                  <a:lnTo>
                    <a:pt x="3584" y="4865"/>
                  </a:lnTo>
                  <a:lnTo>
                    <a:pt x="4664" y="52"/>
                  </a:lnTo>
                  <a:close/>
                </a:path>
                <a:path w="5079" h="22225">
                  <a:moveTo>
                    <a:pt x="1220" y="16615"/>
                  </a:moveTo>
                  <a:lnTo>
                    <a:pt x="0" y="22107"/>
                  </a:lnTo>
                  <a:lnTo>
                    <a:pt x="1220" y="1661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3473573" y="690753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6" y="0"/>
                  </a:moveTo>
                  <a:lnTo>
                    <a:pt x="3569" y="4889"/>
                  </a:lnTo>
                  <a:lnTo>
                    <a:pt x="3621" y="5020"/>
                  </a:lnTo>
                  <a:lnTo>
                    <a:pt x="4654" y="52"/>
                  </a:lnTo>
                  <a:close/>
                </a:path>
                <a:path w="5079" h="22225">
                  <a:moveTo>
                    <a:pt x="1234" y="16499"/>
                  </a:moveTo>
                  <a:lnTo>
                    <a:pt x="0" y="22059"/>
                  </a:lnTo>
                  <a:lnTo>
                    <a:pt x="1234" y="1649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3473655" y="690758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2" y="0"/>
                  </a:moveTo>
                  <a:lnTo>
                    <a:pt x="3539" y="4968"/>
                  </a:lnTo>
                  <a:lnTo>
                    <a:pt x="3587" y="5116"/>
                  </a:lnTo>
                  <a:lnTo>
                    <a:pt x="4640" y="52"/>
                  </a:lnTo>
                  <a:close/>
                </a:path>
                <a:path w="5079" h="22225">
                  <a:moveTo>
                    <a:pt x="1249" y="16360"/>
                  </a:moveTo>
                  <a:lnTo>
                    <a:pt x="0" y="21992"/>
                  </a:lnTo>
                  <a:lnTo>
                    <a:pt x="1249" y="1636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3473731" y="6907631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2" y="0"/>
                  </a:moveTo>
                  <a:lnTo>
                    <a:pt x="3502" y="5049"/>
                  </a:lnTo>
                  <a:lnTo>
                    <a:pt x="3550" y="5197"/>
                  </a:lnTo>
                  <a:lnTo>
                    <a:pt x="4620" y="52"/>
                  </a:lnTo>
                  <a:close/>
                </a:path>
                <a:path w="5079" h="22225">
                  <a:moveTo>
                    <a:pt x="1254" y="16244"/>
                  </a:moveTo>
                  <a:lnTo>
                    <a:pt x="0" y="21897"/>
                  </a:lnTo>
                  <a:lnTo>
                    <a:pt x="1254" y="162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3473823" y="69076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29" y="0"/>
                  </a:moveTo>
                  <a:lnTo>
                    <a:pt x="3459" y="5144"/>
                  </a:lnTo>
                  <a:lnTo>
                    <a:pt x="3507" y="5292"/>
                  </a:lnTo>
                  <a:lnTo>
                    <a:pt x="4597" y="52"/>
                  </a:lnTo>
                  <a:close/>
                </a:path>
                <a:path w="5079" h="22225">
                  <a:moveTo>
                    <a:pt x="1259" y="16105"/>
                  </a:moveTo>
                  <a:lnTo>
                    <a:pt x="0" y="21784"/>
                  </a:lnTo>
                  <a:lnTo>
                    <a:pt x="1259" y="16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3473900" y="690772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422" y="5225"/>
                  </a:lnTo>
                  <a:lnTo>
                    <a:pt x="3471" y="5373"/>
                  </a:lnTo>
                  <a:lnTo>
                    <a:pt x="4577" y="52"/>
                  </a:lnTo>
                  <a:close/>
                </a:path>
                <a:path w="5079" h="22225">
                  <a:moveTo>
                    <a:pt x="1264" y="15989"/>
                  </a:moveTo>
                  <a:lnTo>
                    <a:pt x="0" y="21689"/>
                  </a:lnTo>
                  <a:lnTo>
                    <a:pt x="1264" y="15989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3473994" y="6907780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4" y="0"/>
                  </a:moveTo>
                  <a:lnTo>
                    <a:pt x="3377" y="5324"/>
                  </a:lnTo>
                  <a:lnTo>
                    <a:pt x="3426" y="5472"/>
                  </a:lnTo>
                  <a:lnTo>
                    <a:pt x="4552" y="52"/>
                  </a:lnTo>
                  <a:close/>
                </a:path>
                <a:path w="5079" h="21590">
                  <a:moveTo>
                    <a:pt x="1269" y="15845"/>
                  </a:moveTo>
                  <a:lnTo>
                    <a:pt x="0" y="21572"/>
                  </a:lnTo>
                  <a:lnTo>
                    <a:pt x="1269" y="1584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3474086" y="690783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1" y="0"/>
                  </a:moveTo>
                  <a:lnTo>
                    <a:pt x="3334" y="5420"/>
                  </a:lnTo>
                  <a:lnTo>
                    <a:pt x="3382" y="5568"/>
                  </a:lnTo>
                  <a:lnTo>
                    <a:pt x="4529" y="52"/>
                  </a:lnTo>
                  <a:close/>
                </a:path>
                <a:path w="5079" h="21590">
                  <a:moveTo>
                    <a:pt x="1274" y="15707"/>
                  </a:moveTo>
                  <a:lnTo>
                    <a:pt x="0" y="21460"/>
                  </a:lnTo>
                  <a:lnTo>
                    <a:pt x="1274" y="15707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3474163" y="690787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41" y="0"/>
                  </a:moveTo>
                  <a:lnTo>
                    <a:pt x="3298" y="5501"/>
                  </a:lnTo>
                  <a:lnTo>
                    <a:pt x="3346" y="5649"/>
                  </a:lnTo>
                  <a:lnTo>
                    <a:pt x="4509" y="52"/>
                  </a:lnTo>
                  <a:close/>
                </a:path>
                <a:path w="5079" h="21590">
                  <a:moveTo>
                    <a:pt x="1279" y="15590"/>
                  </a:moveTo>
                  <a:lnTo>
                    <a:pt x="0" y="21365"/>
                  </a:lnTo>
                  <a:lnTo>
                    <a:pt x="1279" y="1559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3474254" y="690792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18" y="0"/>
                  </a:moveTo>
                  <a:lnTo>
                    <a:pt x="3254" y="5597"/>
                  </a:lnTo>
                  <a:lnTo>
                    <a:pt x="3302" y="5745"/>
                  </a:lnTo>
                  <a:lnTo>
                    <a:pt x="4486" y="52"/>
                  </a:lnTo>
                  <a:close/>
                </a:path>
                <a:path w="5079" h="21590">
                  <a:moveTo>
                    <a:pt x="1284" y="15451"/>
                  </a:moveTo>
                  <a:lnTo>
                    <a:pt x="0" y="21251"/>
                  </a:lnTo>
                  <a:lnTo>
                    <a:pt x="1284" y="1545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3474331" y="690797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398" y="0"/>
                  </a:moveTo>
                  <a:lnTo>
                    <a:pt x="3218" y="5677"/>
                  </a:lnTo>
                  <a:lnTo>
                    <a:pt x="3266" y="5825"/>
                  </a:lnTo>
                  <a:lnTo>
                    <a:pt x="4466" y="52"/>
                  </a:lnTo>
                  <a:close/>
                </a:path>
                <a:path w="5079" h="21590">
                  <a:moveTo>
                    <a:pt x="1289" y="15335"/>
                  </a:moveTo>
                  <a:lnTo>
                    <a:pt x="0" y="21156"/>
                  </a:lnTo>
                  <a:lnTo>
                    <a:pt x="1289" y="1533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3474423" y="690802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5" y="0"/>
                  </a:moveTo>
                  <a:lnTo>
                    <a:pt x="3174" y="5773"/>
                  </a:lnTo>
                  <a:lnTo>
                    <a:pt x="3220" y="5931"/>
                  </a:lnTo>
                  <a:lnTo>
                    <a:pt x="4443" y="52"/>
                  </a:lnTo>
                  <a:close/>
                </a:path>
                <a:path w="4445" h="21590">
                  <a:moveTo>
                    <a:pt x="1294" y="15197"/>
                  </a:moveTo>
                  <a:lnTo>
                    <a:pt x="0" y="21044"/>
                  </a:lnTo>
                  <a:lnTo>
                    <a:pt x="1294" y="15197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3474499" y="690806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5" y="0"/>
                  </a:moveTo>
                  <a:lnTo>
                    <a:pt x="3141" y="5863"/>
                  </a:lnTo>
                  <a:lnTo>
                    <a:pt x="3166" y="6099"/>
                  </a:lnTo>
                  <a:lnTo>
                    <a:pt x="4423" y="52"/>
                  </a:lnTo>
                  <a:close/>
                </a:path>
                <a:path w="4445" h="20954">
                  <a:moveTo>
                    <a:pt x="1298" y="15080"/>
                  </a:moveTo>
                  <a:lnTo>
                    <a:pt x="0" y="20949"/>
                  </a:lnTo>
                  <a:lnTo>
                    <a:pt x="1298" y="150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3474594" y="690812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30" y="0"/>
                  </a:moveTo>
                  <a:lnTo>
                    <a:pt x="3072" y="6054"/>
                  </a:lnTo>
                  <a:lnTo>
                    <a:pt x="3098" y="6305"/>
                  </a:lnTo>
                  <a:lnTo>
                    <a:pt x="4390" y="92"/>
                  </a:lnTo>
                  <a:close/>
                </a:path>
                <a:path w="4445" h="20954">
                  <a:moveTo>
                    <a:pt x="1304" y="14937"/>
                  </a:moveTo>
                  <a:lnTo>
                    <a:pt x="0" y="20832"/>
                  </a:lnTo>
                  <a:lnTo>
                    <a:pt x="1304" y="14937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3474671" y="69081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5" y="0"/>
                  </a:moveTo>
                  <a:lnTo>
                    <a:pt x="3018" y="6190"/>
                  </a:lnTo>
                  <a:lnTo>
                    <a:pt x="3066" y="6653"/>
                  </a:lnTo>
                  <a:lnTo>
                    <a:pt x="4406" y="208"/>
                  </a:lnTo>
                  <a:lnTo>
                    <a:pt x="4305" y="0"/>
                  </a:lnTo>
                  <a:close/>
                </a:path>
                <a:path w="4445" h="20954">
                  <a:moveTo>
                    <a:pt x="1417" y="14586"/>
                  </a:moveTo>
                  <a:lnTo>
                    <a:pt x="1280" y="14816"/>
                  </a:lnTo>
                  <a:lnTo>
                    <a:pt x="0" y="20707"/>
                  </a:lnTo>
                  <a:lnTo>
                    <a:pt x="168" y="20595"/>
                  </a:lnTo>
                  <a:lnTo>
                    <a:pt x="1417" y="14586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3474854" y="69084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32" y="0"/>
                  </a:moveTo>
                  <a:lnTo>
                    <a:pt x="2887" y="6467"/>
                  </a:lnTo>
                  <a:lnTo>
                    <a:pt x="2914" y="6719"/>
                  </a:lnTo>
                  <a:lnTo>
                    <a:pt x="4172" y="669"/>
                  </a:lnTo>
                  <a:lnTo>
                    <a:pt x="4232" y="0"/>
                  </a:lnTo>
                  <a:close/>
                </a:path>
                <a:path w="4445" h="20954">
                  <a:moveTo>
                    <a:pt x="1375" y="14121"/>
                  </a:moveTo>
                  <a:lnTo>
                    <a:pt x="1254" y="14325"/>
                  </a:lnTo>
                  <a:lnTo>
                    <a:pt x="0" y="20358"/>
                  </a:lnTo>
                  <a:lnTo>
                    <a:pt x="1375" y="1412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3474931" y="690851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2" y="0"/>
                  </a:moveTo>
                  <a:lnTo>
                    <a:pt x="2833" y="6583"/>
                  </a:lnTo>
                  <a:lnTo>
                    <a:pt x="2864" y="7130"/>
                  </a:lnTo>
                  <a:lnTo>
                    <a:pt x="4227" y="574"/>
                  </a:lnTo>
                  <a:lnTo>
                    <a:pt x="4202" y="0"/>
                  </a:lnTo>
                  <a:close/>
                </a:path>
                <a:path w="4445" h="20320">
                  <a:moveTo>
                    <a:pt x="1502" y="13684"/>
                  </a:moveTo>
                  <a:lnTo>
                    <a:pt x="1279" y="14059"/>
                  </a:lnTo>
                  <a:lnTo>
                    <a:pt x="0" y="20211"/>
                  </a:lnTo>
                  <a:lnTo>
                    <a:pt x="168" y="20099"/>
                  </a:lnTo>
                  <a:lnTo>
                    <a:pt x="1502" y="13684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3475102" y="690872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34" y="0"/>
                  </a:moveTo>
                  <a:lnTo>
                    <a:pt x="2693" y="6929"/>
                  </a:lnTo>
                  <a:lnTo>
                    <a:pt x="2708" y="7557"/>
                  </a:lnTo>
                  <a:lnTo>
                    <a:pt x="4203" y="362"/>
                  </a:lnTo>
                  <a:lnTo>
                    <a:pt x="4134" y="0"/>
                  </a:lnTo>
                  <a:close/>
                </a:path>
                <a:path w="4445" h="20320">
                  <a:moveTo>
                    <a:pt x="1557" y="13090"/>
                  </a:moveTo>
                  <a:lnTo>
                    <a:pt x="1334" y="13465"/>
                  </a:lnTo>
                  <a:lnTo>
                    <a:pt x="0" y="19885"/>
                  </a:lnTo>
                  <a:lnTo>
                    <a:pt x="168" y="19773"/>
                  </a:lnTo>
                  <a:lnTo>
                    <a:pt x="1557" y="1309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3475270" y="690893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7" y="0"/>
                  </a:moveTo>
                  <a:lnTo>
                    <a:pt x="2539" y="7348"/>
                  </a:lnTo>
                  <a:lnTo>
                    <a:pt x="2547" y="7689"/>
                  </a:lnTo>
                  <a:lnTo>
                    <a:pt x="4114" y="154"/>
                  </a:lnTo>
                  <a:lnTo>
                    <a:pt x="4067" y="0"/>
                  </a:lnTo>
                  <a:close/>
                </a:path>
                <a:path w="4445" h="19684">
                  <a:moveTo>
                    <a:pt x="1510" y="12678"/>
                  </a:moveTo>
                  <a:lnTo>
                    <a:pt x="1389" y="12882"/>
                  </a:lnTo>
                  <a:lnTo>
                    <a:pt x="0" y="19565"/>
                  </a:lnTo>
                  <a:lnTo>
                    <a:pt x="1510" y="126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3475362" y="69090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31" y="0"/>
                  </a:moveTo>
                  <a:lnTo>
                    <a:pt x="2456" y="7576"/>
                  </a:lnTo>
                  <a:lnTo>
                    <a:pt x="2463" y="7917"/>
                  </a:lnTo>
                  <a:lnTo>
                    <a:pt x="4086" y="113"/>
                  </a:lnTo>
                  <a:close/>
                </a:path>
                <a:path w="4445" h="19684">
                  <a:moveTo>
                    <a:pt x="1650" y="11831"/>
                  </a:moveTo>
                  <a:lnTo>
                    <a:pt x="1419" y="12564"/>
                  </a:lnTo>
                  <a:lnTo>
                    <a:pt x="0" y="19390"/>
                  </a:lnTo>
                  <a:lnTo>
                    <a:pt x="1650" y="1183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3475439" y="690914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976" y="10435"/>
                  </a:moveTo>
                  <a:lnTo>
                    <a:pt x="1534" y="11860"/>
                  </a:lnTo>
                  <a:lnTo>
                    <a:pt x="0" y="19243"/>
                  </a:lnTo>
                  <a:lnTo>
                    <a:pt x="168" y="19131"/>
                  </a:lnTo>
                  <a:lnTo>
                    <a:pt x="1976" y="10435"/>
                  </a:lnTo>
                  <a:close/>
                </a:path>
                <a:path w="4445" h="19684">
                  <a:moveTo>
                    <a:pt x="4000" y="0"/>
                  </a:moveTo>
                  <a:lnTo>
                    <a:pt x="2385" y="7767"/>
                  </a:lnTo>
                  <a:lnTo>
                    <a:pt x="2400" y="8395"/>
                  </a:lnTo>
                  <a:lnTo>
                    <a:pt x="4102" y="208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3475622" y="69093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2071" y="9309"/>
                  </a:moveTo>
                  <a:lnTo>
                    <a:pt x="1831" y="10084"/>
                  </a:lnTo>
                  <a:lnTo>
                    <a:pt x="0" y="18895"/>
                  </a:lnTo>
                  <a:lnTo>
                    <a:pt x="2071" y="9309"/>
                  </a:lnTo>
                  <a:close/>
                </a:path>
                <a:path w="4445" h="19050">
                  <a:moveTo>
                    <a:pt x="3928" y="0"/>
                  </a:moveTo>
                  <a:lnTo>
                    <a:pt x="2218" y="8223"/>
                  </a:lnTo>
                  <a:lnTo>
                    <a:pt x="2132" y="9015"/>
                  </a:lnTo>
                  <a:lnTo>
                    <a:pt x="3983" y="11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3475701" y="690947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896" y="0"/>
                  </a:moveTo>
                  <a:lnTo>
                    <a:pt x="0" y="18742"/>
                  </a:lnTo>
                  <a:lnTo>
                    <a:pt x="283" y="18456"/>
                  </a:lnTo>
                  <a:lnTo>
                    <a:pt x="4053" y="322"/>
                  </a:lnTo>
                  <a:lnTo>
                    <a:pt x="389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3475985" y="69097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770" y="0"/>
                  </a:moveTo>
                  <a:lnTo>
                    <a:pt x="0" y="18134"/>
                  </a:lnTo>
                  <a:lnTo>
                    <a:pt x="3825" y="11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3476071" y="690988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29" y="0"/>
                  </a:moveTo>
                  <a:lnTo>
                    <a:pt x="0" y="17941"/>
                  </a:lnTo>
                  <a:lnTo>
                    <a:pt x="3785" y="11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3476174" y="6910002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12"/>
                  </a:lnTo>
                  <a:lnTo>
                    <a:pt x="485" y="17163"/>
                  </a:lnTo>
                  <a:lnTo>
                    <a:pt x="3942" y="534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3476650" y="691053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495" y="4800"/>
                  </a:moveTo>
                  <a:lnTo>
                    <a:pt x="3543" y="304"/>
                  </a:lnTo>
                  <a:lnTo>
                    <a:pt x="3505" y="139"/>
                  </a:lnTo>
                  <a:lnTo>
                    <a:pt x="3454" y="0"/>
                  </a:lnTo>
                  <a:lnTo>
                    <a:pt x="0" y="16637"/>
                  </a:lnTo>
                  <a:lnTo>
                    <a:pt x="190" y="16421"/>
                  </a:lnTo>
                  <a:lnTo>
                    <a:pt x="2247" y="14084"/>
                  </a:lnTo>
                  <a:lnTo>
                    <a:pt x="3302" y="11874"/>
                  </a:lnTo>
                  <a:lnTo>
                    <a:pt x="3924" y="9118"/>
                  </a:lnTo>
                  <a:lnTo>
                    <a:pt x="4330" y="7480"/>
                  </a:lnTo>
                  <a:lnTo>
                    <a:pt x="4445" y="5867"/>
                  </a:lnTo>
                  <a:lnTo>
                    <a:pt x="4495" y="480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3461658" y="6904355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4">
                  <a:moveTo>
                    <a:pt x="8921" y="215"/>
                  </a:moveTo>
                  <a:lnTo>
                    <a:pt x="0" y="15570"/>
                  </a:lnTo>
                  <a:lnTo>
                    <a:pt x="108" y="16408"/>
                  </a:lnTo>
                  <a:lnTo>
                    <a:pt x="945" y="20104"/>
                  </a:lnTo>
                  <a:lnTo>
                    <a:pt x="2050" y="22339"/>
                  </a:lnTo>
                  <a:lnTo>
                    <a:pt x="5301" y="25260"/>
                  </a:lnTo>
                  <a:lnTo>
                    <a:pt x="7143" y="26035"/>
                  </a:lnTo>
                  <a:lnTo>
                    <a:pt x="9581" y="26022"/>
                  </a:lnTo>
                  <a:lnTo>
                    <a:pt x="12235" y="25831"/>
                  </a:lnTo>
                  <a:lnTo>
                    <a:pt x="13770" y="24803"/>
                  </a:lnTo>
                  <a:lnTo>
                    <a:pt x="7486" y="24803"/>
                  </a:lnTo>
                  <a:lnTo>
                    <a:pt x="5911" y="24142"/>
                  </a:lnTo>
                  <a:lnTo>
                    <a:pt x="3129" y="21628"/>
                  </a:lnTo>
                  <a:lnTo>
                    <a:pt x="2113" y="19646"/>
                  </a:lnTo>
                  <a:lnTo>
                    <a:pt x="1364" y="16408"/>
                  </a:lnTo>
                  <a:lnTo>
                    <a:pt x="1237" y="15417"/>
                  </a:lnTo>
                  <a:lnTo>
                    <a:pt x="1277" y="12700"/>
                  </a:lnTo>
                  <a:lnTo>
                    <a:pt x="9200" y="1435"/>
                  </a:lnTo>
                  <a:lnTo>
                    <a:pt x="9721" y="1295"/>
                  </a:lnTo>
                  <a:lnTo>
                    <a:pt x="10229" y="1244"/>
                  </a:lnTo>
                  <a:lnTo>
                    <a:pt x="15008" y="1244"/>
                  </a:lnTo>
                  <a:lnTo>
                    <a:pt x="14469" y="825"/>
                  </a:lnTo>
                  <a:lnTo>
                    <a:pt x="9060" y="825"/>
                  </a:lnTo>
                  <a:lnTo>
                    <a:pt x="8921" y="215"/>
                  </a:lnTo>
                  <a:close/>
                </a:path>
                <a:path w="20320" h="26034">
                  <a:moveTo>
                    <a:pt x="15563" y="1676"/>
                  </a:moveTo>
                  <a:lnTo>
                    <a:pt x="14801" y="2654"/>
                  </a:lnTo>
                  <a:lnTo>
                    <a:pt x="16744" y="4152"/>
                  </a:lnTo>
                  <a:lnTo>
                    <a:pt x="17900" y="6489"/>
                  </a:lnTo>
                  <a:lnTo>
                    <a:pt x="18548" y="9588"/>
                  </a:lnTo>
                  <a:lnTo>
                    <a:pt x="18654" y="13233"/>
                  </a:lnTo>
                  <a:lnTo>
                    <a:pt x="18535" y="14109"/>
                  </a:lnTo>
                  <a:lnTo>
                    <a:pt x="18252" y="15417"/>
                  </a:lnTo>
                  <a:lnTo>
                    <a:pt x="18133" y="15849"/>
                  </a:lnTo>
                  <a:lnTo>
                    <a:pt x="17696" y="17818"/>
                  </a:lnTo>
                  <a:lnTo>
                    <a:pt x="16680" y="19926"/>
                  </a:lnTo>
                  <a:lnTo>
                    <a:pt x="13734" y="23317"/>
                  </a:lnTo>
                  <a:lnTo>
                    <a:pt x="11715" y="24638"/>
                  </a:lnTo>
                  <a:lnTo>
                    <a:pt x="9086" y="24803"/>
                  </a:lnTo>
                  <a:lnTo>
                    <a:pt x="13770" y="24803"/>
                  </a:lnTo>
                  <a:lnTo>
                    <a:pt x="19367" y="15849"/>
                  </a:lnTo>
                  <a:lnTo>
                    <a:pt x="18801" y="15722"/>
                  </a:lnTo>
                  <a:lnTo>
                    <a:pt x="19456" y="15722"/>
                  </a:lnTo>
                  <a:lnTo>
                    <a:pt x="19699" y="14681"/>
                  </a:lnTo>
                  <a:lnTo>
                    <a:pt x="19903" y="13233"/>
                  </a:lnTo>
                  <a:lnTo>
                    <a:pt x="19783" y="9423"/>
                  </a:lnTo>
                  <a:lnTo>
                    <a:pt x="19081" y="6032"/>
                  </a:lnTo>
                  <a:lnTo>
                    <a:pt x="17811" y="3416"/>
                  </a:lnTo>
                  <a:lnTo>
                    <a:pt x="15563" y="1676"/>
                  </a:lnTo>
                  <a:close/>
                </a:path>
                <a:path w="20320" h="26034">
                  <a:moveTo>
                    <a:pt x="8781" y="4406"/>
                  </a:moveTo>
                  <a:lnTo>
                    <a:pt x="3159" y="15113"/>
                  </a:lnTo>
                  <a:lnTo>
                    <a:pt x="3444" y="16967"/>
                  </a:lnTo>
                  <a:lnTo>
                    <a:pt x="9022" y="21907"/>
                  </a:lnTo>
                  <a:lnTo>
                    <a:pt x="10965" y="21894"/>
                  </a:lnTo>
                  <a:lnTo>
                    <a:pt x="12413" y="21158"/>
                  </a:lnTo>
                  <a:lnTo>
                    <a:pt x="12964" y="20662"/>
                  </a:lnTo>
                  <a:lnTo>
                    <a:pt x="9124" y="20662"/>
                  </a:lnTo>
                  <a:lnTo>
                    <a:pt x="8870" y="20637"/>
                  </a:lnTo>
                  <a:lnTo>
                    <a:pt x="4361" y="12700"/>
                  </a:lnTo>
                  <a:lnTo>
                    <a:pt x="4501" y="11912"/>
                  </a:lnTo>
                  <a:lnTo>
                    <a:pt x="9187" y="5575"/>
                  </a:lnTo>
                  <a:lnTo>
                    <a:pt x="8781" y="4406"/>
                  </a:lnTo>
                  <a:close/>
                </a:path>
                <a:path w="20320" h="26034">
                  <a:moveTo>
                    <a:pt x="13278" y="4775"/>
                  </a:moveTo>
                  <a:lnTo>
                    <a:pt x="11143" y="4775"/>
                  </a:lnTo>
                  <a:lnTo>
                    <a:pt x="11118" y="5397"/>
                  </a:lnTo>
                  <a:lnTo>
                    <a:pt x="15537" y="13385"/>
                  </a:lnTo>
                  <a:lnTo>
                    <a:pt x="15379" y="14300"/>
                  </a:lnTo>
                  <a:lnTo>
                    <a:pt x="14547" y="16967"/>
                  </a:lnTo>
                  <a:lnTo>
                    <a:pt x="13772" y="18275"/>
                  </a:lnTo>
                  <a:lnTo>
                    <a:pt x="11753" y="20078"/>
                  </a:lnTo>
                  <a:lnTo>
                    <a:pt x="10546" y="20662"/>
                  </a:lnTo>
                  <a:lnTo>
                    <a:pt x="12964" y="20662"/>
                  </a:lnTo>
                  <a:lnTo>
                    <a:pt x="14788" y="19024"/>
                  </a:lnTo>
                  <a:lnTo>
                    <a:pt x="15677" y="17526"/>
                  </a:lnTo>
                  <a:lnTo>
                    <a:pt x="16566" y="14681"/>
                  </a:lnTo>
                  <a:lnTo>
                    <a:pt x="16807" y="13385"/>
                  </a:lnTo>
                  <a:lnTo>
                    <a:pt x="16684" y="10414"/>
                  </a:lnTo>
                  <a:lnTo>
                    <a:pt x="16591" y="9423"/>
                  </a:lnTo>
                  <a:lnTo>
                    <a:pt x="16071" y="7823"/>
                  </a:lnTo>
                  <a:lnTo>
                    <a:pt x="14090" y="5232"/>
                  </a:lnTo>
                  <a:lnTo>
                    <a:pt x="13278" y="4775"/>
                  </a:lnTo>
                  <a:close/>
                </a:path>
                <a:path w="20320" h="26034">
                  <a:moveTo>
                    <a:pt x="19456" y="15722"/>
                  </a:moveTo>
                  <a:lnTo>
                    <a:pt x="18801" y="15722"/>
                  </a:lnTo>
                  <a:lnTo>
                    <a:pt x="19424" y="15849"/>
                  </a:lnTo>
                  <a:lnTo>
                    <a:pt x="19456" y="15722"/>
                  </a:lnTo>
                  <a:close/>
                </a:path>
                <a:path w="20320" h="26034">
                  <a:moveTo>
                    <a:pt x="10788" y="4140"/>
                  </a:moveTo>
                  <a:lnTo>
                    <a:pt x="9987" y="4140"/>
                  </a:lnTo>
                  <a:lnTo>
                    <a:pt x="9403" y="4191"/>
                  </a:lnTo>
                  <a:lnTo>
                    <a:pt x="8781" y="4406"/>
                  </a:lnTo>
                  <a:lnTo>
                    <a:pt x="9187" y="5575"/>
                  </a:lnTo>
                  <a:lnTo>
                    <a:pt x="9632" y="5435"/>
                  </a:lnTo>
                  <a:lnTo>
                    <a:pt x="10076" y="5384"/>
                  </a:lnTo>
                  <a:lnTo>
                    <a:pt x="11029" y="5384"/>
                  </a:lnTo>
                  <a:lnTo>
                    <a:pt x="11143" y="4775"/>
                  </a:lnTo>
                  <a:lnTo>
                    <a:pt x="13278" y="4775"/>
                  </a:lnTo>
                  <a:lnTo>
                    <a:pt x="12781" y="4495"/>
                  </a:lnTo>
                  <a:lnTo>
                    <a:pt x="11181" y="4152"/>
                  </a:lnTo>
                  <a:lnTo>
                    <a:pt x="10788" y="4140"/>
                  </a:lnTo>
                  <a:close/>
                </a:path>
                <a:path w="20320" h="26034">
                  <a:moveTo>
                    <a:pt x="11085" y="5397"/>
                  </a:moveTo>
                  <a:close/>
                </a:path>
                <a:path w="20320" h="26034">
                  <a:moveTo>
                    <a:pt x="11029" y="5384"/>
                  </a:moveTo>
                  <a:lnTo>
                    <a:pt x="10076" y="5384"/>
                  </a:lnTo>
                  <a:lnTo>
                    <a:pt x="11085" y="5397"/>
                  </a:lnTo>
                  <a:close/>
                </a:path>
                <a:path w="20320" h="26034">
                  <a:moveTo>
                    <a:pt x="15008" y="1244"/>
                  </a:moveTo>
                  <a:lnTo>
                    <a:pt x="12197" y="1244"/>
                  </a:lnTo>
                  <a:lnTo>
                    <a:pt x="13658" y="1752"/>
                  </a:lnTo>
                  <a:lnTo>
                    <a:pt x="14788" y="2654"/>
                  </a:lnTo>
                  <a:lnTo>
                    <a:pt x="15563" y="1676"/>
                  </a:lnTo>
                  <a:lnTo>
                    <a:pt x="15008" y="1244"/>
                  </a:lnTo>
                  <a:close/>
                </a:path>
                <a:path w="20320" h="26034">
                  <a:moveTo>
                    <a:pt x="12489" y="0"/>
                  </a:moveTo>
                  <a:lnTo>
                    <a:pt x="10127" y="0"/>
                  </a:lnTo>
                  <a:lnTo>
                    <a:pt x="9505" y="76"/>
                  </a:lnTo>
                  <a:lnTo>
                    <a:pt x="8958" y="215"/>
                  </a:lnTo>
                  <a:lnTo>
                    <a:pt x="9011" y="609"/>
                  </a:lnTo>
                  <a:lnTo>
                    <a:pt x="9060" y="825"/>
                  </a:lnTo>
                  <a:lnTo>
                    <a:pt x="14469" y="825"/>
                  </a:lnTo>
                  <a:lnTo>
                    <a:pt x="14191" y="609"/>
                  </a:lnTo>
                  <a:lnTo>
                    <a:pt x="1248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3461570" y="6934675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1959" y="0"/>
                  </a:moveTo>
                  <a:lnTo>
                    <a:pt x="1376" y="299"/>
                  </a:lnTo>
                  <a:lnTo>
                    <a:pt x="48" y="4998"/>
                  </a:lnTo>
                  <a:lnTo>
                    <a:pt x="0" y="9412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3461571" y="6934543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14" y="0"/>
                  </a:moveTo>
                  <a:lnTo>
                    <a:pt x="1960" y="130"/>
                  </a:lnTo>
                  <a:lnTo>
                    <a:pt x="0" y="9566"/>
                  </a:lnTo>
                  <a:lnTo>
                    <a:pt x="36" y="10483"/>
                  </a:lnTo>
                  <a:lnTo>
                    <a:pt x="22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3461606" y="693449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64" y="0"/>
                  </a:moveTo>
                  <a:lnTo>
                    <a:pt x="0" y="10516"/>
                  </a:lnTo>
                  <a:lnTo>
                    <a:pt x="12" y="10841"/>
                  </a:lnTo>
                  <a:lnTo>
                    <a:pt x="226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3461619" y="6934408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28" y="0"/>
                  </a:moveTo>
                  <a:lnTo>
                    <a:pt x="2253" y="89"/>
                  </a:lnTo>
                  <a:lnTo>
                    <a:pt x="0" y="10937"/>
                  </a:lnTo>
                  <a:lnTo>
                    <a:pt x="28" y="11527"/>
                  </a:lnTo>
                  <a:lnTo>
                    <a:pt x="2428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3461647" y="6934369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77" y="0"/>
                  </a:moveTo>
                  <a:lnTo>
                    <a:pt x="0" y="11541"/>
                  </a:lnTo>
                  <a:lnTo>
                    <a:pt x="16" y="11847"/>
                  </a:lnTo>
                  <a:lnTo>
                    <a:pt x="2477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3461663" y="6934280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634" y="0"/>
                  </a:moveTo>
                  <a:lnTo>
                    <a:pt x="2460" y="89"/>
                  </a:lnTo>
                  <a:lnTo>
                    <a:pt x="0" y="11931"/>
                  </a:lnTo>
                  <a:lnTo>
                    <a:pt x="31" y="12506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3461697" y="693423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694" y="0"/>
                  </a:moveTo>
                  <a:lnTo>
                    <a:pt x="0" y="12589"/>
                  </a:lnTo>
                  <a:lnTo>
                    <a:pt x="16" y="12895"/>
                  </a:lnTo>
                  <a:lnTo>
                    <a:pt x="26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3461711" y="693419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55" y="0"/>
                  </a:moveTo>
                  <a:lnTo>
                    <a:pt x="0" y="12878"/>
                  </a:lnTo>
                  <a:lnTo>
                    <a:pt x="16" y="13185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3461727" y="6934104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912" y="0"/>
                  </a:moveTo>
                  <a:lnTo>
                    <a:pt x="2738" y="89"/>
                  </a:lnTo>
                  <a:lnTo>
                    <a:pt x="0" y="13268"/>
                  </a:lnTo>
                  <a:lnTo>
                    <a:pt x="34" y="13829"/>
                  </a:lnTo>
                  <a:lnTo>
                    <a:pt x="2912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3461764" y="6934057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967" y="0"/>
                  </a:moveTo>
                  <a:lnTo>
                    <a:pt x="0" y="13898"/>
                  </a:lnTo>
                  <a:lnTo>
                    <a:pt x="23" y="14172"/>
                  </a:lnTo>
                  <a:lnTo>
                    <a:pt x="2967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3461784" y="693397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09" y="0"/>
                  </a:moveTo>
                  <a:lnTo>
                    <a:pt x="2934" y="89"/>
                  </a:lnTo>
                  <a:lnTo>
                    <a:pt x="0" y="14215"/>
                  </a:lnTo>
                  <a:lnTo>
                    <a:pt x="44" y="14726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3461831" y="6933883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39" y="0"/>
                  </a:moveTo>
                  <a:lnTo>
                    <a:pt x="3064" y="89"/>
                  </a:lnTo>
                  <a:lnTo>
                    <a:pt x="0" y="14840"/>
                  </a:lnTo>
                  <a:lnTo>
                    <a:pt x="59" y="15279"/>
                  </a:lnTo>
                  <a:lnTo>
                    <a:pt x="323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3461895" y="6933792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51" y="0"/>
                  </a:moveTo>
                  <a:lnTo>
                    <a:pt x="3177" y="89"/>
                  </a:lnTo>
                  <a:lnTo>
                    <a:pt x="0" y="15381"/>
                  </a:lnTo>
                  <a:lnTo>
                    <a:pt x="99" y="15625"/>
                  </a:lnTo>
                  <a:lnTo>
                    <a:pt x="3351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3461993" y="6933751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333" y="0"/>
                  </a:moveTo>
                  <a:lnTo>
                    <a:pt x="0" y="15662"/>
                  </a:lnTo>
                  <a:lnTo>
                    <a:pt x="53" y="15792"/>
                  </a:lnTo>
                  <a:lnTo>
                    <a:pt x="3333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3462045" y="693366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55" y="0"/>
                  </a:moveTo>
                  <a:lnTo>
                    <a:pt x="3280" y="89"/>
                  </a:lnTo>
                  <a:lnTo>
                    <a:pt x="0" y="15878"/>
                  </a:lnTo>
                  <a:lnTo>
                    <a:pt x="99" y="16121"/>
                  </a:lnTo>
                  <a:lnTo>
                    <a:pt x="3455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3462141" y="693357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521" y="0"/>
                  </a:moveTo>
                  <a:lnTo>
                    <a:pt x="3346" y="89"/>
                  </a:lnTo>
                  <a:lnTo>
                    <a:pt x="0" y="16197"/>
                  </a:lnTo>
                  <a:lnTo>
                    <a:pt x="99" y="16440"/>
                  </a:lnTo>
                  <a:lnTo>
                    <a:pt x="3521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3462236" y="693348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06" y="0"/>
                  </a:moveTo>
                  <a:lnTo>
                    <a:pt x="3429" y="88"/>
                  </a:lnTo>
                  <a:lnTo>
                    <a:pt x="0" y="16548"/>
                  </a:lnTo>
                  <a:lnTo>
                    <a:pt x="63" y="16687"/>
                  </a:lnTo>
                  <a:lnTo>
                    <a:pt x="114" y="16814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3462337" y="693341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7" y="0"/>
                  </a:moveTo>
                  <a:lnTo>
                    <a:pt x="3492" y="88"/>
                  </a:lnTo>
                  <a:lnTo>
                    <a:pt x="0" y="16865"/>
                  </a:lnTo>
                  <a:lnTo>
                    <a:pt x="50" y="16992"/>
                  </a:lnTo>
                  <a:lnTo>
                    <a:pt x="101" y="17119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3462450" y="6933310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3558" y="89"/>
                  </a:lnTo>
                  <a:lnTo>
                    <a:pt x="0" y="17218"/>
                  </a:lnTo>
                  <a:lnTo>
                    <a:pt x="99" y="17461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3462540" y="693318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86" y="0"/>
                  </a:moveTo>
                  <a:lnTo>
                    <a:pt x="3619" y="139"/>
                  </a:lnTo>
                  <a:lnTo>
                    <a:pt x="0" y="17589"/>
                  </a:lnTo>
                  <a:lnTo>
                    <a:pt x="101" y="17830"/>
                  </a:lnTo>
                  <a:lnTo>
                    <a:pt x="152" y="17970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3462705" y="6933133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822" y="0"/>
                  </a:moveTo>
                  <a:lnTo>
                    <a:pt x="0" y="18018"/>
                  </a:lnTo>
                  <a:lnTo>
                    <a:pt x="53" y="18149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3462756" y="693300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13" y="0"/>
                  </a:moveTo>
                  <a:lnTo>
                    <a:pt x="3848" y="88"/>
                  </a:lnTo>
                  <a:lnTo>
                    <a:pt x="0" y="18275"/>
                  </a:lnTo>
                  <a:lnTo>
                    <a:pt x="139" y="18630"/>
                  </a:lnTo>
                  <a:lnTo>
                    <a:pt x="1816" y="10591"/>
                  </a:lnTo>
                  <a:lnTo>
                    <a:pt x="2540" y="6540"/>
                  </a:lnTo>
                  <a:lnTo>
                    <a:pt x="2717" y="6210"/>
                  </a:lnTo>
                  <a:lnTo>
                    <a:pt x="4013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3462906" y="693291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4047" y="0"/>
                  </a:moveTo>
                  <a:lnTo>
                    <a:pt x="3872" y="89"/>
                  </a:lnTo>
                  <a:lnTo>
                    <a:pt x="2584" y="6288"/>
                  </a:lnTo>
                  <a:lnTo>
                    <a:pt x="2828" y="5856"/>
                  </a:lnTo>
                  <a:lnTo>
                    <a:pt x="4047" y="0"/>
                  </a:lnTo>
                  <a:close/>
                </a:path>
                <a:path w="4445" h="19050">
                  <a:moveTo>
                    <a:pt x="1637" y="10846"/>
                  </a:moveTo>
                  <a:lnTo>
                    <a:pt x="0" y="18726"/>
                  </a:lnTo>
                  <a:lnTo>
                    <a:pt x="99" y="18968"/>
                  </a:lnTo>
                  <a:lnTo>
                    <a:pt x="1381" y="12808"/>
                  </a:lnTo>
                  <a:lnTo>
                    <a:pt x="1341" y="12498"/>
                  </a:lnTo>
                  <a:lnTo>
                    <a:pt x="1637" y="1084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3463004" y="693287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28" y="0"/>
                  </a:moveTo>
                  <a:lnTo>
                    <a:pt x="2719" y="5915"/>
                  </a:lnTo>
                  <a:lnTo>
                    <a:pt x="2845" y="5692"/>
                  </a:lnTo>
                  <a:lnTo>
                    <a:pt x="4028" y="0"/>
                  </a:lnTo>
                  <a:close/>
                </a:path>
                <a:path w="4445" h="19684">
                  <a:moveTo>
                    <a:pt x="1280" y="12841"/>
                  </a:moveTo>
                  <a:lnTo>
                    <a:pt x="0" y="19006"/>
                  </a:lnTo>
                  <a:lnTo>
                    <a:pt x="53" y="19137"/>
                  </a:lnTo>
                  <a:lnTo>
                    <a:pt x="1326" y="13007"/>
                  </a:lnTo>
                  <a:lnTo>
                    <a:pt x="1280" y="1284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3463056" y="693282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64" y="0"/>
                  </a:moveTo>
                  <a:lnTo>
                    <a:pt x="2791" y="5744"/>
                  </a:lnTo>
                  <a:lnTo>
                    <a:pt x="2918" y="5521"/>
                  </a:lnTo>
                  <a:lnTo>
                    <a:pt x="4064" y="0"/>
                  </a:lnTo>
                  <a:close/>
                </a:path>
                <a:path w="4445" h="19684">
                  <a:moveTo>
                    <a:pt x="1273" y="13052"/>
                  </a:moveTo>
                  <a:lnTo>
                    <a:pt x="0" y="19182"/>
                  </a:lnTo>
                  <a:lnTo>
                    <a:pt x="53" y="19313"/>
                  </a:lnTo>
                  <a:lnTo>
                    <a:pt x="1319" y="13218"/>
                  </a:lnTo>
                  <a:lnTo>
                    <a:pt x="1273" y="1305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3463108" y="69327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01" y="0"/>
                  </a:moveTo>
                  <a:lnTo>
                    <a:pt x="2864" y="5571"/>
                  </a:lnTo>
                  <a:lnTo>
                    <a:pt x="2990" y="5348"/>
                  </a:lnTo>
                  <a:lnTo>
                    <a:pt x="4101" y="0"/>
                  </a:lnTo>
                  <a:close/>
                </a:path>
                <a:path w="4445" h="19684">
                  <a:moveTo>
                    <a:pt x="1266" y="13263"/>
                  </a:moveTo>
                  <a:lnTo>
                    <a:pt x="0" y="19358"/>
                  </a:lnTo>
                  <a:lnTo>
                    <a:pt x="53" y="19489"/>
                  </a:lnTo>
                  <a:lnTo>
                    <a:pt x="1312" y="13429"/>
                  </a:lnTo>
                  <a:lnTo>
                    <a:pt x="1266" y="13263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3463161" y="693272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37" y="0"/>
                  </a:moveTo>
                  <a:lnTo>
                    <a:pt x="2936" y="5399"/>
                  </a:lnTo>
                  <a:lnTo>
                    <a:pt x="3062" y="5176"/>
                  </a:lnTo>
                  <a:lnTo>
                    <a:pt x="4137" y="0"/>
                  </a:lnTo>
                  <a:close/>
                </a:path>
                <a:path w="4445" h="19684">
                  <a:moveTo>
                    <a:pt x="1258" y="13475"/>
                  </a:moveTo>
                  <a:lnTo>
                    <a:pt x="0" y="19535"/>
                  </a:lnTo>
                  <a:lnTo>
                    <a:pt x="53" y="19666"/>
                  </a:lnTo>
                  <a:lnTo>
                    <a:pt x="1304" y="13641"/>
                  </a:lnTo>
                  <a:lnTo>
                    <a:pt x="1258" y="134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3463207" y="69326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9" y="0"/>
                  </a:moveTo>
                  <a:lnTo>
                    <a:pt x="3000" y="5249"/>
                  </a:lnTo>
                  <a:lnTo>
                    <a:pt x="3126" y="5026"/>
                  </a:lnTo>
                  <a:lnTo>
                    <a:pt x="4169" y="0"/>
                  </a:lnTo>
                  <a:close/>
                </a:path>
                <a:path w="4445" h="20320">
                  <a:moveTo>
                    <a:pt x="1252" y="13660"/>
                  </a:moveTo>
                  <a:lnTo>
                    <a:pt x="0" y="19688"/>
                  </a:lnTo>
                  <a:lnTo>
                    <a:pt x="53" y="19820"/>
                  </a:lnTo>
                  <a:lnTo>
                    <a:pt x="1298" y="13826"/>
                  </a:lnTo>
                  <a:lnTo>
                    <a:pt x="1252" y="1366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3463259" y="693263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06" y="0"/>
                  </a:moveTo>
                  <a:lnTo>
                    <a:pt x="3072" y="5077"/>
                  </a:lnTo>
                  <a:lnTo>
                    <a:pt x="3198" y="4854"/>
                  </a:lnTo>
                  <a:lnTo>
                    <a:pt x="4206" y="0"/>
                  </a:lnTo>
                  <a:close/>
                </a:path>
                <a:path w="4445" h="20320">
                  <a:moveTo>
                    <a:pt x="1245" y="13870"/>
                  </a:moveTo>
                  <a:lnTo>
                    <a:pt x="0" y="19864"/>
                  </a:lnTo>
                  <a:lnTo>
                    <a:pt x="53" y="19995"/>
                  </a:lnTo>
                  <a:lnTo>
                    <a:pt x="1291" y="14036"/>
                  </a:lnTo>
                  <a:lnTo>
                    <a:pt x="1245" y="138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3463311" y="6932589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43" y="0"/>
                  </a:moveTo>
                  <a:lnTo>
                    <a:pt x="3144" y="4905"/>
                  </a:lnTo>
                  <a:lnTo>
                    <a:pt x="3270" y="4682"/>
                  </a:lnTo>
                  <a:lnTo>
                    <a:pt x="4243" y="0"/>
                  </a:lnTo>
                  <a:close/>
                </a:path>
                <a:path w="4445" h="20320">
                  <a:moveTo>
                    <a:pt x="1237" y="14082"/>
                  </a:moveTo>
                  <a:lnTo>
                    <a:pt x="0" y="20040"/>
                  </a:lnTo>
                  <a:lnTo>
                    <a:pt x="53" y="20172"/>
                  </a:lnTo>
                  <a:lnTo>
                    <a:pt x="1283" y="14248"/>
                  </a:lnTo>
                  <a:lnTo>
                    <a:pt x="1237" y="1408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3463363" y="69325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279" y="0"/>
                  </a:moveTo>
                  <a:lnTo>
                    <a:pt x="3216" y="4733"/>
                  </a:lnTo>
                  <a:lnTo>
                    <a:pt x="3342" y="4510"/>
                  </a:lnTo>
                  <a:lnTo>
                    <a:pt x="4279" y="0"/>
                  </a:lnTo>
                  <a:close/>
                </a:path>
                <a:path w="4445" h="20954">
                  <a:moveTo>
                    <a:pt x="1230" y="14293"/>
                  </a:moveTo>
                  <a:lnTo>
                    <a:pt x="0" y="20216"/>
                  </a:lnTo>
                  <a:lnTo>
                    <a:pt x="53" y="20347"/>
                  </a:lnTo>
                  <a:lnTo>
                    <a:pt x="1276" y="14459"/>
                  </a:lnTo>
                  <a:lnTo>
                    <a:pt x="1230" y="1429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3463407" y="693250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10" y="0"/>
                  </a:moveTo>
                  <a:lnTo>
                    <a:pt x="3277" y="4589"/>
                  </a:lnTo>
                  <a:lnTo>
                    <a:pt x="3403" y="4366"/>
                  </a:lnTo>
                  <a:lnTo>
                    <a:pt x="4310" y="0"/>
                  </a:lnTo>
                  <a:close/>
                </a:path>
                <a:path w="4445" h="20954">
                  <a:moveTo>
                    <a:pt x="1224" y="14470"/>
                  </a:moveTo>
                  <a:lnTo>
                    <a:pt x="0" y="20364"/>
                  </a:lnTo>
                  <a:lnTo>
                    <a:pt x="53" y="20495"/>
                  </a:lnTo>
                  <a:lnTo>
                    <a:pt x="1270" y="14636"/>
                  </a:lnTo>
                  <a:lnTo>
                    <a:pt x="1224" y="144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3463460" y="69324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34" y="0"/>
                  </a:moveTo>
                  <a:lnTo>
                    <a:pt x="4257" y="96"/>
                  </a:lnTo>
                  <a:lnTo>
                    <a:pt x="3350" y="4464"/>
                  </a:lnTo>
                  <a:lnTo>
                    <a:pt x="3595" y="4030"/>
                  </a:lnTo>
                  <a:lnTo>
                    <a:pt x="4434" y="0"/>
                  </a:lnTo>
                  <a:close/>
                </a:path>
                <a:path w="4445" h="20954">
                  <a:moveTo>
                    <a:pt x="1217" y="14729"/>
                  </a:moveTo>
                  <a:lnTo>
                    <a:pt x="0" y="20588"/>
                  </a:lnTo>
                  <a:lnTo>
                    <a:pt x="98" y="20830"/>
                  </a:lnTo>
                  <a:lnTo>
                    <a:pt x="1303" y="15042"/>
                  </a:lnTo>
                  <a:lnTo>
                    <a:pt x="1217" y="14729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3463566" y="693230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08" y="0"/>
                  </a:moveTo>
                  <a:lnTo>
                    <a:pt x="4332" y="96"/>
                  </a:lnTo>
                  <a:lnTo>
                    <a:pt x="3497" y="4114"/>
                  </a:lnTo>
                  <a:lnTo>
                    <a:pt x="3710" y="3736"/>
                  </a:lnTo>
                  <a:lnTo>
                    <a:pt x="4508" y="0"/>
                  </a:lnTo>
                  <a:close/>
                </a:path>
                <a:path w="5079" h="21590">
                  <a:moveTo>
                    <a:pt x="1202" y="15159"/>
                  </a:moveTo>
                  <a:lnTo>
                    <a:pt x="0" y="20946"/>
                  </a:lnTo>
                  <a:lnTo>
                    <a:pt x="98" y="21188"/>
                  </a:lnTo>
                  <a:lnTo>
                    <a:pt x="1288" y="15471"/>
                  </a:lnTo>
                  <a:lnTo>
                    <a:pt x="1202" y="1515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3463662" y="6932264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624" y="3777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189" y="15499"/>
                  </a:moveTo>
                  <a:lnTo>
                    <a:pt x="0" y="21222"/>
                  </a:lnTo>
                  <a:lnTo>
                    <a:pt x="53" y="21353"/>
                  </a:lnTo>
                  <a:lnTo>
                    <a:pt x="1235" y="15665"/>
                  </a:lnTo>
                  <a:lnTo>
                    <a:pt x="1189" y="1549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3463715" y="6932215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25" y="0"/>
                  </a:moveTo>
                  <a:lnTo>
                    <a:pt x="3651" y="3825"/>
                  </a:lnTo>
                  <a:lnTo>
                    <a:pt x="4525" y="0"/>
                  </a:lnTo>
                  <a:close/>
                </a:path>
                <a:path w="5079" h="21590">
                  <a:moveTo>
                    <a:pt x="1181" y="15711"/>
                  </a:moveTo>
                  <a:lnTo>
                    <a:pt x="0" y="21399"/>
                  </a:lnTo>
                  <a:lnTo>
                    <a:pt x="53" y="21530"/>
                  </a:lnTo>
                  <a:lnTo>
                    <a:pt x="1227" y="15877"/>
                  </a:lnTo>
                  <a:lnTo>
                    <a:pt x="1181" y="1571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3463769" y="693216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3" y="0"/>
                  </a:moveTo>
                  <a:lnTo>
                    <a:pt x="3678" y="3875"/>
                  </a:lnTo>
                  <a:lnTo>
                    <a:pt x="4563" y="0"/>
                  </a:lnTo>
                  <a:close/>
                </a:path>
                <a:path w="5079" h="22225">
                  <a:moveTo>
                    <a:pt x="1174" y="15929"/>
                  </a:moveTo>
                  <a:lnTo>
                    <a:pt x="0" y="21581"/>
                  </a:lnTo>
                  <a:lnTo>
                    <a:pt x="53" y="21712"/>
                  </a:lnTo>
                  <a:lnTo>
                    <a:pt x="1220" y="16096"/>
                  </a:lnTo>
                  <a:lnTo>
                    <a:pt x="1174" y="1592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3463821" y="693211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9" y="0"/>
                  </a:moveTo>
                  <a:lnTo>
                    <a:pt x="3705" y="3924"/>
                  </a:lnTo>
                  <a:lnTo>
                    <a:pt x="4599" y="0"/>
                  </a:lnTo>
                  <a:close/>
                </a:path>
                <a:path w="5079" h="22225">
                  <a:moveTo>
                    <a:pt x="1166" y="16140"/>
                  </a:moveTo>
                  <a:lnTo>
                    <a:pt x="0" y="21757"/>
                  </a:lnTo>
                  <a:lnTo>
                    <a:pt x="1212" y="16307"/>
                  </a:lnTo>
                  <a:lnTo>
                    <a:pt x="1166" y="1614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3463875" y="69320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9" y="0"/>
                  </a:moveTo>
                  <a:lnTo>
                    <a:pt x="3717" y="3965"/>
                  </a:lnTo>
                  <a:lnTo>
                    <a:pt x="4619" y="0"/>
                  </a:lnTo>
                  <a:close/>
                </a:path>
                <a:path w="5079" h="22225">
                  <a:moveTo>
                    <a:pt x="1150" y="16317"/>
                  </a:moveTo>
                  <a:lnTo>
                    <a:pt x="0" y="21855"/>
                  </a:lnTo>
                  <a:lnTo>
                    <a:pt x="1196" y="16484"/>
                  </a:lnTo>
                  <a:lnTo>
                    <a:pt x="1150" y="1631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3463946" y="69320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8" y="0"/>
                  </a:moveTo>
                  <a:lnTo>
                    <a:pt x="3725" y="4013"/>
                  </a:lnTo>
                  <a:lnTo>
                    <a:pt x="4638" y="0"/>
                  </a:lnTo>
                  <a:close/>
                </a:path>
                <a:path w="5079" h="22225">
                  <a:moveTo>
                    <a:pt x="1124" y="16529"/>
                  </a:moveTo>
                  <a:lnTo>
                    <a:pt x="0" y="21942"/>
                  </a:lnTo>
                  <a:lnTo>
                    <a:pt x="1170" y="16696"/>
                  </a:lnTo>
                  <a:lnTo>
                    <a:pt x="1124" y="16529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3464017" y="693197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56" y="0"/>
                  </a:moveTo>
                  <a:lnTo>
                    <a:pt x="3733" y="4061"/>
                  </a:lnTo>
                  <a:lnTo>
                    <a:pt x="4656" y="0"/>
                  </a:lnTo>
                  <a:close/>
                </a:path>
                <a:path w="5079" h="22225">
                  <a:moveTo>
                    <a:pt x="1098" y="16740"/>
                  </a:moveTo>
                  <a:lnTo>
                    <a:pt x="0" y="22029"/>
                  </a:lnTo>
                  <a:lnTo>
                    <a:pt x="1144" y="16906"/>
                  </a:lnTo>
                  <a:lnTo>
                    <a:pt x="1098" y="1674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3464090" y="693192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74" y="0"/>
                  </a:moveTo>
                  <a:lnTo>
                    <a:pt x="3741" y="4112"/>
                  </a:lnTo>
                  <a:lnTo>
                    <a:pt x="4674" y="0"/>
                  </a:lnTo>
                  <a:close/>
                </a:path>
                <a:path w="5079" h="22225">
                  <a:moveTo>
                    <a:pt x="1072" y="16958"/>
                  </a:moveTo>
                  <a:lnTo>
                    <a:pt x="0" y="22119"/>
                  </a:lnTo>
                  <a:lnTo>
                    <a:pt x="1118" y="17125"/>
                  </a:lnTo>
                  <a:lnTo>
                    <a:pt x="1072" y="16958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3464149" y="693188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9" y="0"/>
                  </a:moveTo>
                  <a:lnTo>
                    <a:pt x="3748" y="4152"/>
                  </a:lnTo>
                  <a:lnTo>
                    <a:pt x="4689" y="0"/>
                  </a:lnTo>
                  <a:close/>
                </a:path>
                <a:path w="5079" h="22859">
                  <a:moveTo>
                    <a:pt x="1050" y="17136"/>
                  </a:moveTo>
                  <a:lnTo>
                    <a:pt x="0" y="22192"/>
                  </a:lnTo>
                  <a:lnTo>
                    <a:pt x="1108" y="1724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3464220" y="693184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7" y="0"/>
                  </a:moveTo>
                  <a:lnTo>
                    <a:pt x="3755" y="4201"/>
                  </a:lnTo>
                  <a:lnTo>
                    <a:pt x="4707" y="0"/>
                  </a:lnTo>
                  <a:close/>
                </a:path>
                <a:path w="5079" h="22859">
                  <a:moveTo>
                    <a:pt x="1036" y="17291"/>
                  </a:moveTo>
                  <a:lnTo>
                    <a:pt x="0" y="22278"/>
                  </a:lnTo>
                  <a:lnTo>
                    <a:pt x="1103" y="17354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3464291" y="693181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1" y="0"/>
                  </a:moveTo>
                  <a:lnTo>
                    <a:pt x="3763" y="4228"/>
                  </a:lnTo>
                  <a:lnTo>
                    <a:pt x="4721" y="0"/>
                  </a:lnTo>
                  <a:close/>
                </a:path>
                <a:path w="5079" h="22859">
                  <a:moveTo>
                    <a:pt x="1031" y="17380"/>
                  </a:moveTo>
                  <a:lnTo>
                    <a:pt x="0" y="22344"/>
                  </a:lnTo>
                  <a:lnTo>
                    <a:pt x="1099" y="17443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3464362" y="69318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0" y="0"/>
                  </a:moveTo>
                  <a:lnTo>
                    <a:pt x="3771" y="4228"/>
                  </a:lnTo>
                  <a:lnTo>
                    <a:pt x="4729" y="1"/>
                  </a:lnTo>
                  <a:close/>
                </a:path>
                <a:path w="5079" h="22859">
                  <a:moveTo>
                    <a:pt x="1026" y="17441"/>
                  </a:moveTo>
                  <a:lnTo>
                    <a:pt x="0" y="22383"/>
                  </a:lnTo>
                  <a:lnTo>
                    <a:pt x="1094" y="1750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3464424" y="693181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7" y="0"/>
                  </a:moveTo>
                  <a:lnTo>
                    <a:pt x="3768" y="4279"/>
                  </a:lnTo>
                  <a:lnTo>
                    <a:pt x="3921" y="4287"/>
                  </a:lnTo>
                  <a:lnTo>
                    <a:pt x="4813" y="2"/>
                  </a:lnTo>
                  <a:lnTo>
                    <a:pt x="4657" y="0"/>
                  </a:lnTo>
                  <a:close/>
                </a:path>
                <a:path w="5079" h="22859">
                  <a:moveTo>
                    <a:pt x="1022" y="17494"/>
                  </a:moveTo>
                  <a:lnTo>
                    <a:pt x="0" y="22415"/>
                  </a:lnTo>
                  <a:lnTo>
                    <a:pt x="133" y="22488"/>
                  </a:lnTo>
                  <a:lnTo>
                    <a:pt x="1148" y="17612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3464566" y="693181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2" y="0"/>
                  </a:moveTo>
                  <a:lnTo>
                    <a:pt x="3782" y="4285"/>
                  </a:lnTo>
                  <a:lnTo>
                    <a:pt x="3935" y="4294"/>
                  </a:lnTo>
                  <a:lnTo>
                    <a:pt x="4829" y="2"/>
                  </a:lnTo>
                  <a:lnTo>
                    <a:pt x="4672" y="0"/>
                  </a:lnTo>
                  <a:close/>
                </a:path>
                <a:path w="5079" h="22859">
                  <a:moveTo>
                    <a:pt x="1012" y="17615"/>
                  </a:moveTo>
                  <a:lnTo>
                    <a:pt x="0" y="22490"/>
                  </a:lnTo>
                  <a:lnTo>
                    <a:pt x="133" y="22562"/>
                  </a:lnTo>
                  <a:lnTo>
                    <a:pt x="1138" y="17733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3464687" y="6931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130" y="17843"/>
                  </a:moveTo>
                  <a:lnTo>
                    <a:pt x="1003" y="17729"/>
                  </a:lnTo>
                  <a:lnTo>
                    <a:pt x="0" y="22555"/>
                  </a:lnTo>
                  <a:lnTo>
                    <a:pt x="139" y="22631"/>
                  </a:lnTo>
                  <a:lnTo>
                    <a:pt x="1130" y="17843"/>
                  </a:lnTo>
                  <a:close/>
                </a:path>
                <a:path w="5079" h="22859">
                  <a:moveTo>
                    <a:pt x="1206" y="17919"/>
                  </a:moveTo>
                  <a:lnTo>
                    <a:pt x="152" y="22631"/>
                  </a:lnTo>
                  <a:lnTo>
                    <a:pt x="1206" y="17919"/>
                  </a:lnTo>
                  <a:close/>
                </a:path>
                <a:path w="5079" h="22859">
                  <a:moveTo>
                    <a:pt x="4851" y="0"/>
                  </a:moveTo>
                  <a:lnTo>
                    <a:pt x="4686" y="0"/>
                  </a:lnTo>
                  <a:lnTo>
                    <a:pt x="3797" y="4292"/>
                  </a:lnTo>
                  <a:lnTo>
                    <a:pt x="3949" y="4305"/>
                  </a:lnTo>
                  <a:lnTo>
                    <a:pt x="4851" y="0"/>
                  </a:lnTo>
                  <a:close/>
                </a:path>
                <a:path w="5079" h="22859">
                  <a:moveTo>
                    <a:pt x="4927" y="0"/>
                  </a:moveTo>
                  <a:lnTo>
                    <a:pt x="3975" y="4229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3464911" y="693182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0" y="0"/>
                  </a:moveTo>
                  <a:lnTo>
                    <a:pt x="3833" y="4218"/>
                  </a:lnTo>
                  <a:lnTo>
                    <a:pt x="4789" y="1"/>
                  </a:lnTo>
                  <a:close/>
                </a:path>
                <a:path w="5079" h="22859">
                  <a:moveTo>
                    <a:pt x="989" y="17909"/>
                  </a:moveTo>
                  <a:lnTo>
                    <a:pt x="0" y="22671"/>
                  </a:lnTo>
                  <a:lnTo>
                    <a:pt x="1056" y="17973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3464970" y="69318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40" y="4217"/>
                  </a:lnTo>
                  <a:lnTo>
                    <a:pt x="4795" y="1"/>
                  </a:lnTo>
                  <a:close/>
                </a:path>
                <a:path w="5079" h="22859">
                  <a:moveTo>
                    <a:pt x="985" y="17960"/>
                  </a:moveTo>
                  <a:lnTo>
                    <a:pt x="0" y="22702"/>
                  </a:lnTo>
                  <a:lnTo>
                    <a:pt x="1052" y="18023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3465041" y="693182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4" y="0"/>
                  </a:moveTo>
                  <a:lnTo>
                    <a:pt x="3848" y="4216"/>
                  </a:lnTo>
                  <a:lnTo>
                    <a:pt x="4803" y="1"/>
                  </a:lnTo>
                  <a:close/>
                </a:path>
                <a:path w="5079" h="22859">
                  <a:moveTo>
                    <a:pt x="980" y="18020"/>
                  </a:moveTo>
                  <a:lnTo>
                    <a:pt x="0" y="22739"/>
                  </a:lnTo>
                  <a:lnTo>
                    <a:pt x="1048" y="18084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3465114" y="693182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2" y="0"/>
                  </a:moveTo>
                  <a:lnTo>
                    <a:pt x="3856" y="4215"/>
                  </a:lnTo>
                  <a:lnTo>
                    <a:pt x="4811" y="1"/>
                  </a:lnTo>
                  <a:close/>
                </a:path>
                <a:path w="5079" h="22859">
                  <a:moveTo>
                    <a:pt x="975" y="18083"/>
                  </a:moveTo>
                  <a:lnTo>
                    <a:pt x="0" y="22778"/>
                  </a:lnTo>
                  <a:lnTo>
                    <a:pt x="1043" y="1814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3465185" y="69318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0" y="0"/>
                  </a:moveTo>
                  <a:lnTo>
                    <a:pt x="3864" y="4214"/>
                  </a:lnTo>
                  <a:lnTo>
                    <a:pt x="4819" y="1"/>
                  </a:lnTo>
                  <a:close/>
                </a:path>
                <a:path w="5079" h="22859">
                  <a:moveTo>
                    <a:pt x="970" y="18144"/>
                  </a:moveTo>
                  <a:lnTo>
                    <a:pt x="0" y="22815"/>
                  </a:lnTo>
                  <a:lnTo>
                    <a:pt x="1038" y="18207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3465256" y="69318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48" y="0"/>
                  </a:moveTo>
                  <a:lnTo>
                    <a:pt x="3851" y="4316"/>
                  </a:lnTo>
                  <a:lnTo>
                    <a:pt x="4004" y="4325"/>
                  </a:lnTo>
                  <a:lnTo>
                    <a:pt x="4904" y="2"/>
                  </a:lnTo>
                  <a:lnTo>
                    <a:pt x="4748" y="0"/>
                  </a:lnTo>
                  <a:close/>
                </a:path>
                <a:path w="5079" h="23495">
                  <a:moveTo>
                    <a:pt x="965" y="18204"/>
                  </a:moveTo>
                  <a:lnTo>
                    <a:pt x="0" y="22852"/>
                  </a:lnTo>
                  <a:lnTo>
                    <a:pt x="133" y="22925"/>
                  </a:lnTo>
                  <a:lnTo>
                    <a:pt x="1091" y="18322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3465386" y="6931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2" y="0"/>
                  </a:moveTo>
                  <a:lnTo>
                    <a:pt x="3887" y="4210"/>
                  </a:lnTo>
                  <a:lnTo>
                    <a:pt x="4841" y="1"/>
                  </a:lnTo>
                  <a:close/>
                </a:path>
                <a:path w="5079" h="23495">
                  <a:moveTo>
                    <a:pt x="956" y="18315"/>
                  </a:moveTo>
                  <a:lnTo>
                    <a:pt x="0" y="22921"/>
                  </a:lnTo>
                  <a:lnTo>
                    <a:pt x="1024" y="183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3465459" y="69318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0" y="0"/>
                  </a:moveTo>
                  <a:lnTo>
                    <a:pt x="3895" y="4209"/>
                  </a:lnTo>
                  <a:lnTo>
                    <a:pt x="4849" y="1"/>
                  </a:lnTo>
                  <a:close/>
                </a:path>
                <a:path w="5079" h="23495">
                  <a:moveTo>
                    <a:pt x="951" y="18377"/>
                  </a:moveTo>
                  <a:lnTo>
                    <a:pt x="0" y="22959"/>
                  </a:lnTo>
                  <a:lnTo>
                    <a:pt x="1019" y="184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3465530" y="69318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78" y="0"/>
                  </a:moveTo>
                  <a:lnTo>
                    <a:pt x="3903" y="4208"/>
                  </a:lnTo>
                  <a:lnTo>
                    <a:pt x="4856" y="1"/>
                  </a:lnTo>
                  <a:close/>
                </a:path>
                <a:path w="5079" h="23495">
                  <a:moveTo>
                    <a:pt x="947" y="18438"/>
                  </a:moveTo>
                  <a:lnTo>
                    <a:pt x="0" y="22996"/>
                  </a:lnTo>
                  <a:lnTo>
                    <a:pt x="1014" y="1850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3465590" y="6931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4" y="0"/>
                  </a:moveTo>
                  <a:lnTo>
                    <a:pt x="3910" y="4206"/>
                  </a:lnTo>
                  <a:lnTo>
                    <a:pt x="3963" y="4335"/>
                  </a:lnTo>
                  <a:lnTo>
                    <a:pt x="4863" y="1"/>
                  </a:lnTo>
                  <a:close/>
                </a:path>
                <a:path w="5079" h="23495">
                  <a:moveTo>
                    <a:pt x="943" y="18489"/>
                  </a:moveTo>
                  <a:lnTo>
                    <a:pt x="0" y="23028"/>
                  </a:lnTo>
                  <a:lnTo>
                    <a:pt x="1010" y="18552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3465661" y="693183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2" y="0"/>
                  </a:moveTo>
                  <a:lnTo>
                    <a:pt x="3918" y="4205"/>
                  </a:lnTo>
                  <a:lnTo>
                    <a:pt x="3970" y="4338"/>
                  </a:lnTo>
                  <a:lnTo>
                    <a:pt x="4870" y="1"/>
                  </a:lnTo>
                  <a:close/>
                </a:path>
                <a:path w="5079" h="23495">
                  <a:moveTo>
                    <a:pt x="938" y="18549"/>
                  </a:moveTo>
                  <a:lnTo>
                    <a:pt x="0" y="23065"/>
                  </a:lnTo>
                  <a:lnTo>
                    <a:pt x="1005" y="1861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3465731" y="69318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98" y="4337"/>
                  </a:lnTo>
                  <a:lnTo>
                    <a:pt x="4052" y="4346"/>
                  </a:lnTo>
                  <a:lnTo>
                    <a:pt x="4956" y="2"/>
                  </a:lnTo>
                  <a:lnTo>
                    <a:pt x="4799" y="0"/>
                  </a:lnTo>
                  <a:close/>
                </a:path>
                <a:path w="5079" h="23495">
                  <a:moveTo>
                    <a:pt x="933" y="18610"/>
                  </a:moveTo>
                  <a:lnTo>
                    <a:pt x="0" y="23102"/>
                  </a:lnTo>
                  <a:lnTo>
                    <a:pt x="133" y="23174"/>
                  </a:lnTo>
                  <a:lnTo>
                    <a:pt x="1059" y="18727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3465864" y="69318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4" y="0"/>
                  </a:moveTo>
                  <a:lnTo>
                    <a:pt x="3941" y="4202"/>
                  </a:lnTo>
                  <a:lnTo>
                    <a:pt x="3990" y="4348"/>
                  </a:lnTo>
                  <a:lnTo>
                    <a:pt x="4893" y="1"/>
                  </a:lnTo>
                  <a:close/>
                </a:path>
                <a:path w="5079" h="23495">
                  <a:moveTo>
                    <a:pt x="924" y="18723"/>
                  </a:moveTo>
                  <a:lnTo>
                    <a:pt x="0" y="23171"/>
                  </a:lnTo>
                  <a:lnTo>
                    <a:pt x="991" y="18786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3465935" y="69318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3949" y="4200"/>
                  </a:lnTo>
                  <a:lnTo>
                    <a:pt x="3997" y="4351"/>
                  </a:lnTo>
                  <a:lnTo>
                    <a:pt x="4900" y="1"/>
                  </a:lnTo>
                  <a:close/>
                </a:path>
                <a:path w="5079" h="23495">
                  <a:moveTo>
                    <a:pt x="919" y="18783"/>
                  </a:moveTo>
                  <a:lnTo>
                    <a:pt x="0" y="23209"/>
                  </a:lnTo>
                  <a:lnTo>
                    <a:pt x="987" y="1884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3466006" y="69318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3957" y="4199"/>
                  </a:lnTo>
                  <a:lnTo>
                    <a:pt x="4004" y="4354"/>
                  </a:lnTo>
                  <a:lnTo>
                    <a:pt x="4908" y="1"/>
                  </a:lnTo>
                  <a:close/>
                </a:path>
                <a:path w="5079" h="23495">
                  <a:moveTo>
                    <a:pt x="914" y="18844"/>
                  </a:moveTo>
                  <a:lnTo>
                    <a:pt x="0" y="23246"/>
                  </a:lnTo>
                  <a:lnTo>
                    <a:pt x="982" y="1890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3466077" y="69318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965" y="4198"/>
                  </a:lnTo>
                  <a:lnTo>
                    <a:pt x="4011" y="4357"/>
                  </a:lnTo>
                  <a:lnTo>
                    <a:pt x="4916" y="1"/>
                  </a:lnTo>
                  <a:close/>
                </a:path>
                <a:path w="5079" h="23495">
                  <a:moveTo>
                    <a:pt x="909" y="18904"/>
                  </a:moveTo>
                  <a:lnTo>
                    <a:pt x="0" y="23283"/>
                  </a:lnTo>
                  <a:lnTo>
                    <a:pt x="977" y="189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3466139" y="69318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3972" y="4197"/>
                  </a:lnTo>
                  <a:lnTo>
                    <a:pt x="4017" y="4360"/>
                  </a:lnTo>
                  <a:lnTo>
                    <a:pt x="4923" y="1"/>
                  </a:lnTo>
                  <a:close/>
                </a:path>
                <a:path w="5079" h="23495">
                  <a:moveTo>
                    <a:pt x="905" y="18957"/>
                  </a:moveTo>
                  <a:lnTo>
                    <a:pt x="0" y="23316"/>
                  </a:lnTo>
                  <a:lnTo>
                    <a:pt x="973" y="19020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3466209" y="69318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980" y="4196"/>
                  </a:lnTo>
                  <a:lnTo>
                    <a:pt x="4024" y="4363"/>
                  </a:lnTo>
                  <a:lnTo>
                    <a:pt x="4930" y="1"/>
                  </a:lnTo>
                  <a:close/>
                </a:path>
                <a:path w="5079" h="23495">
                  <a:moveTo>
                    <a:pt x="900" y="19017"/>
                  </a:moveTo>
                  <a:lnTo>
                    <a:pt x="0" y="23353"/>
                  </a:lnTo>
                  <a:lnTo>
                    <a:pt x="968" y="190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3466280" y="69318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3988" y="4194"/>
                  </a:lnTo>
                  <a:lnTo>
                    <a:pt x="4031" y="4366"/>
                  </a:lnTo>
                  <a:lnTo>
                    <a:pt x="4938" y="1"/>
                  </a:lnTo>
                  <a:close/>
                </a:path>
                <a:path w="5079" h="23495">
                  <a:moveTo>
                    <a:pt x="895" y="19078"/>
                  </a:moveTo>
                  <a:lnTo>
                    <a:pt x="0" y="23390"/>
                  </a:lnTo>
                  <a:lnTo>
                    <a:pt x="963" y="1914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3466351" y="693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7" y="0"/>
                  </a:moveTo>
                  <a:lnTo>
                    <a:pt x="3996" y="4193"/>
                  </a:lnTo>
                  <a:lnTo>
                    <a:pt x="4039" y="4369"/>
                  </a:lnTo>
                  <a:lnTo>
                    <a:pt x="4946" y="1"/>
                  </a:lnTo>
                  <a:close/>
                </a:path>
                <a:path w="5079" h="23495">
                  <a:moveTo>
                    <a:pt x="891" y="19138"/>
                  </a:moveTo>
                  <a:lnTo>
                    <a:pt x="0" y="23427"/>
                  </a:lnTo>
                  <a:lnTo>
                    <a:pt x="958" y="1920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3466410" y="69318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4" y="0"/>
                  </a:moveTo>
                  <a:lnTo>
                    <a:pt x="4002" y="4192"/>
                  </a:lnTo>
                  <a:lnTo>
                    <a:pt x="4045" y="4372"/>
                  </a:lnTo>
                  <a:lnTo>
                    <a:pt x="4952" y="1"/>
                  </a:lnTo>
                  <a:close/>
                </a:path>
                <a:path w="5079" h="23495">
                  <a:moveTo>
                    <a:pt x="887" y="19189"/>
                  </a:moveTo>
                  <a:lnTo>
                    <a:pt x="0" y="23459"/>
                  </a:lnTo>
                  <a:lnTo>
                    <a:pt x="954" y="19252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3466484" y="69318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2" y="0"/>
                  </a:moveTo>
                  <a:lnTo>
                    <a:pt x="3973" y="4371"/>
                  </a:lnTo>
                  <a:lnTo>
                    <a:pt x="4127" y="4379"/>
                  </a:lnTo>
                  <a:lnTo>
                    <a:pt x="5026" y="61"/>
                  </a:lnTo>
                  <a:lnTo>
                    <a:pt x="4882" y="0"/>
                  </a:lnTo>
                  <a:close/>
                </a:path>
                <a:path w="5079" h="24129">
                  <a:moveTo>
                    <a:pt x="882" y="19251"/>
                  </a:moveTo>
                  <a:lnTo>
                    <a:pt x="0" y="23497"/>
                  </a:lnTo>
                  <a:lnTo>
                    <a:pt x="133" y="23569"/>
                  </a:lnTo>
                  <a:lnTo>
                    <a:pt x="1007" y="19369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3466625" y="69319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5" y="0"/>
                  </a:moveTo>
                  <a:lnTo>
                    <a:pt x="3987" y="4318"/>
                  </a:lnTo>
                  <a:lnTo>
                    <a:pt x="4142" y="4324"/>
                  </a:lnTo>
                  <a:lnTo>
                    <a:pt x="5028" y="67"/>
                  </a:lnTo>
                  <a:lnTo>
                    <a:pt x="4885" y="0"/>
                  </a:lnTo>
                  <a:close/>
                </a:path>
                <a:path w="5079" h="24129">
                  <a:moveTo>
                    <a:pt x="872" y="19313"/>
                  </a:moveTo>
                  <a:lnTo>
                    <a:pt x="0" y="23512"/>
                  </a:lnTo>
                  <a:lnTo>
                    <a:pt x="133" y="23585"/>
                  </a:lnTo>
                  <a:lnTo>
                    <a:pt x="998" y="1943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3466756" y="69319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041" y="4067"/>
                  </a:lnTo>
                  <a:lnTo>
                    <a:pt x="4080" y="4265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63" y="19365"/>
                  </a:moveTo>
                  <a:lnTo>
                    <a:pt x="0" y="23521"/>
                  </a:lnTo>
                  <a:lnTo>
                    <a:pt x="931" y="1942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3466820" y="69320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90" y="19519"/>
                  </a:moveTo>
                  <a:lnTo>
                    <a:pt x="863" y="19392"/>
                  </a:lnTo>
                  <a:lnTo>
                    <a:pt x="0" y="23520"/>
                  </a:lnTo>
                  <a:lnTo>
                    <a:pt x="152" y="23609"/>
                  </a:lnTo>
                  <a:lnTo>
                    <a:pt x="990" y="19519"/>
                  </a:lnTo>
                  <a:close/>
                </a:path>
                <a:path w="5079" h="24129">
                  <a:moveTo>
                    <a:pt x="5029" y="63"/>
                  </a:moveTo>
                  <a:lnTo>
                    <a:pt x="4889" y="0"/>
                  </a:lnTo>
                  <a:lnTo>
                    <a:pt x="4051" y="4038"/>
                  </a:lnTo>
                  <a:lnTo>
                    <a:pt x="4089" y="4229"/>
                  </a:lnTo>
                  <a:lnTo>
                    <a:pt x="4127" y="4038"/>
                  </a:lnTo>
                  <a:lnTo>
                    <a:pt x="4165" y="4241"/>
                  </a:lnTo>
                  <a:lnTo>
                    <a:pt x="5029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3466971" y="69320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66" y="3965"/>
                  </a:lnTo>
                  <a:lnTo>
                    <a:pt x="4102" y="4172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8" y="19450"/>
                  </a:moveTo>
                  <a:lnTo>
                    <a:pt x="0" y="23535"/>
                  </a:lnTo>
                  <a:lnTo>
                    <a:pt x="916" y="19513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3467030" y="693210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0" y="0"/>
                  </a:moveTo>
                  <a:lnTo>
                    <a:pt x="4072" y="3937"/>
                  </a:lnTo>
                  <a:lnTo>
                    <a:pt x="4108" y="4146"/>
                  </a:lnTo>
                  <a:lnTo>
                    <a:pt x="4962" y="33"/>
                  </a:lnTo>
                  <a:close/>
                </a:path>
                <a:path w="5079" h="24129">
                  <a:moveTo>
                    <a:pt x="844" y="19473"/>
                  </a:moveTo>
                  <a:lnTo>
                    <a:pt x="0" y="23539"/>
                  </a:lnTo>
                  <a:lnTo>
                    <a:pt x="912" y="1953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3467101" y="693213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080" y="3903"/>
                  </a:lnTo>
                  <a:lnTo>
                    <a:pt x="4116" y="4115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40" y="19501"/>
                  </a:moveTo>
                  <a:lnTo>
                    <a:pt x="0" y="23544"/>
                  </a:lnTo>
                  <a:lnTo>
                    <a:pt x="907" y="19564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3467163" y="69321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77" y="19659"/>
                  </a:moveTo>
                  <a:lnTo>
                    <a:pt x="838" y="19532"/>
                  </a:lnTo>
                  <a:lnTo>
                    <a:pt x="0" y="23545"/>
                  </a:lnTo>
                  <a:lnTo>
                    <a:pt x="152" y="23622"/>
                  </a:lnTo>
                  <a:lnTo>
                    <a:pt x="977" y="19659"/>
                  </a:lnTo>
                  <a:close/>
                </a:path>
                <a:path w="5079" h="24129">
                  <a:moveTo>
                    <a:pt x="4965" y="38"/>
                  </a:moveTo>
                  <a:lnTo>
                    <a:pt x="4089" y="3873"/>
                  </a:lnTo>
                  <a:lnTo>
                    <a:pt x="4127" y="4076"/>
                  </a:lnTo>
                  <a:lnTo>
                    <a:pt x="4965" y="38"/>
                  </a:lnTo>
                  <a:close/>
                </a:path>
                <a:path w="5079" h="24129">
                  <a:moveTo>
                    <a:pt x="5041" y="63"/>
                  </a:moveTo>
                  <a:lnTo>
                    <a:pt x="4178" y="3860"/>
                  </a:lnTo>
                  <a:lnTo>
                    <a:pt x="4203" y="4089"/>
                  </a:lnTo>
                  <a:lnTo>
                    <a:pt x="5041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3467304" y="69322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4" y="0"/>
                  </a:moveTo>
                  <a:lnTo>
                    <a:pt x="4103" y="3806"/>
                  </a:lnTo>
                  <a:lnTo>
                    <a:pt x="4137" y="4027"/>
                  </a:lnTo>
                  <a:lnTo>
                    <a:pt x="4966" y="33"/>
                  </a:lnTo>
                  <a:close/>
                </a:path>
                <a:path w="5079" h="24129">
                  <a:moveTo>
                    <a:pt x="826" y="19581"/>
                  </a:moveTo>
                  <a:lnTo>
                    <a:pt x="0" y="23558"/>
                  </a:lnTo>
                  <a:lnTo>
                    <a:pt x="893" y="1964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3467375" y="693226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5" y="0"/>
                  </a:moveTo>
                  <a:lnTo>
                    <a:pt x="4065" y="3993"/>
                  </a:lnTo>
                  <a:lnTo>
                    <a:pt x="4220" y="3999"/>
                  </a:lnTo>
                  <a:lnTo>
                    <a:pt x="5038" y="67"/>
                  </a:lnTo>
                  <a:lnTo>
                    <a:pt x="4895" y="0"/>
                  </a:lnTo>
                  <a:close/>
                </a:path>
                <a:path w="5079" h="24129">
                  <a:moveTo>
                    <a:pt x="821" y="19609"/>
                  </a:moveTo>
                  <a:lnTo>
                    <a:pt x="0" y="23563"/>
                  </a:lnTo>
                  <a:lnTo>
                    <a:pt x="133" y="23635"/>
                  </a:lnTo>
                  <a:lnTo>
                    <a:pt x="946" y="19727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3467519" y="693233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7" y="0"/>
                  </a:moveTo>
                  <a:lnTo>
                    <a:pt x="4128" y="3704"/>
                  </a:lnTo>
                  <a:lnTo>
                    <a:pt x="4159" y="3934"/>
                  </a:lnTo>
                  <a:lnTo>
                    <a:pt x="4969" y="33"/>
                  </a:lnTo>
                  <a:close/>
                </a:path>
                <a:path w="5079" h="24129">
                  <a:moveTo>
                    <a:pt x="811" y="19666"/>
                  </a:moveTo>
                  <a:lnTo>
                    <a:pt x="0" y="23572"/>
                  </a:lnTo>
                  <a:lnTo>
                    <a:pt x="879" y="19730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3467579" y="6932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8" y="0"/>
                  </a:moveTo>
                  <a:lnTo>
                    <a:pt x="4087" y="3905"/>
                  </a:lnTo>
                  <a:lnTo>
                    <a:pt x="4241" y="3911"/>
                  </a:lnTo>
                  <a:lnTo>
                    <a:pt x="5041" y="67"/>
                  </a:lnTo>
                  <a:lnTo>
                    <a:pt x="4898" y="0"/>
                  </a:lnTo>
                  <a:close/>
                </a:path>
                <a:path w="5079" h="24129">
                  <a:moveTo>
                    <a:pt x="807" y="19690"/>
                  </a:moveTo>
                  <a:lnTo>
                    <a:pt x="0" y="23577"/>
                  </a:lnTo>
                  <a:lnTo>
                    <a:pt x="133" y="23649"/>
                  </a:lnTo>
                  <a:lnTo>
                    <a:pt x="933" y="1980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3467720" y="69324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150" y="3609"/>
                  </a:lnTo>
                  <a:lnTo>
                    <a:pt x="4180" y="3847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798" y="19742"/>
                  </a:moveTo>
                  <a:lnTo>
                    <a:pt x="0" y="23586"/>
                  </a:lnTo>
                  <a:lnTo>
                    <a:pt x="871" y="197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3467791" y="6932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1" y="0"/>
                  </a:moveTo>
                  <a:lnTo>
                    <a:pt x="4158" y="3575"/>
                  </a:lnTo>
                  <a:lnTo>
                    <a:pt x="4188" y="3816"/>
                  </a:lnTo>
                  <a:lnTo>
                    <a:pt x="4973" y="33"/>
                  </a:lnTo>
                  <a:close/>
                </a:path>
                <a:path w="5079" h="24129">
                  <a:moveTo>
                    <a:pt x="799" y="19744"/>
                  </a:moveTo>
                  <a:lnTo>
                    <a:pt x="0" y="23591"/>
                  </a:lnTo>
                  <a:lnTo>
                    <a:pt x="872" y="197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3467853" y="693249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2" y="0"/>
                  </a:moveTo>
                  <a:lnTo>
                    <a:pt x="4165" y="3545"/>
                  </a:lnTo>
                  <a:lnTo>
                    <a:pt x="4194" y="3789"/>
                  </a:lnTo>
                  <a:lnTo>
                    <a:pt x="4974" y="33"/>
                  </a:lnTo>
                  <a:close/>
                </a:path>
                <a:path w="5079" h="24129">
                  <a:moveTo>
                    <a:pt x="799" y="19746"/>
                  </a:moveTo>
                  <a:lnTo>
                    <a:pt x="0" y="23595"/>
                  </a:lnTo>
                  <a:lnTo>
                    <a:pt x="872" y="19783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3467924" y="693252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3" y="0"/>
                  </a:moveTo>
                  <a:lnTo>
                    <a:pt x="4173" y="3512"/>
                  </a:lnTo>
                  <a:lnTo>
                    <a:pt x="4201" y="3758"/>
                  </a:lnTo>
                  <a:lnTo>
                    <a:pt x="4975" y="33"/>
                  </a:lnTo>
                  <a:close/>
                </a:path>
                <a:path w="5079" h="24129">
                  <a:moveTo>
                    <a:pt x="800" y="19748"/>
                  </a:moveTo>
                  <a:lnTo>
                    <a:pt x="0" y="23600"/>
                  </a:lnTo>
                  <a:lnTo>
                    <a:pt x="873" y="1978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3467995" y="69325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4" y="0"/>
                  </a:moveTo>
                  <a:lnTo>
                    <a:pt x="4181" y="3478"/>
                  </a:lnTo>
                  <a:lnTo>
                    <a:pt x="4209" y="3728"/>
                  </a:lnTo>
                  <a:lnTo>
                    <a:pt x="4976" y="33"/>
                  </a:lnTo>
                  <a:close/>
                </a:path>
                <a:path w="5079" h="24129">
                  <a:moveTo>
                    <a:pt x="800" y="19750"/>
                  </a:moveTo>
                  <a:lnTo>
                    <a:pt x="0" y="23605"/>
                  </a:lnTo>
                  <a:lnTo>
                    <a:pt x="874" y="1978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3468066" y="693259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189" y="3445"/>
                  </a:lnTo>
                  <a:lnTo>
                    <a:pt x="4216" y="3697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01" y="19752"/>
                  </a:moveTo>
                  <a:lnTo>
                    <a:pt x="0" y="23609"/>
                  </a:lnTo>
                  <a:lnTo>
                    <a:pt x="874" y="19789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3468125" y="69326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6" y="0"/>
                  </a:moveTo>
                  <a:lnTo>
                    <a:pt x="4196" y="3416"/>
                  </a:lnTo>
                  <a:lnTo>
                    <a:pt x="4222" y="3671"/>
                  </a:lnTo>
                  <a:lnTo>
                    <a:pt x="4978" y="33"/>
                  </a:lnTo>
                  <a:close/>
                </a:path>
                <a:path w="5079" h="24129">
                  <a:moveTo>
                    <a:pt x="801" y="19754"/>
                  </a:moveTo>
                  <a:lnTo>
                    <a:pt x="0" y="23613"/>
                  </a:lnTo>
                  <a:lnTo>
                    <a:pt x="875" y="1979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3468198" y="69326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7" y="0"/>
                  </a:moveTo>
                  <a:lnTo>
                    <a:pt x="4151" y="3636"/>
                  </a:lnTo>
                  <a:lnTo>
                    <a:pt x="4306" y="3642"/>
                  </a:lnTo>
                  <a:lnTo>
                    <a:pt x="5050" y="67"/>
                  </a:lnTo>
                  <a:lnTo>
                    <a:pt x="4907" y="0"/>
                  </a:lnTo>
                  <a:close/>
                </a:path>
                <a:path w="5079" h="24129">
                  <a:moveTo>
                    <a:pt x="802" y="19756"/>
                  </a:moveTo>
                  <a:lnTo>
                    <a:pt x="0" y="23618"/>
                  </a:lnTo>
                  <a:lnTo>
                    <a:pt x="133" y="23691"/>
                  </a:lnTo>
                  <a:lnTo>
                    <a:pt x="938" y="19824"/>
                  </a:lnTo>
                  <a:lnTo>
                    <a:pt x="802" y="19756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3468340" y="69327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220" y="3314"/>
                  </a:lnTo>
                  <a:lnTo>
                    <a:pt x="4245" y="3578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03" y="19760"/>
                  </a:moveTo>
                  <a:lnTo>
                    <a:pt x="0" y="23628"/>
                  </a:lnTo>
                  <a:lnTo>
                    <a:pt x="876" y="1979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3468411" y="693276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0" y="0"/>
                  </a:moveTo>
                  <a:lnTo>
                    <a:pt x="4228" y="3280"/>
                  </a:lnTo>
                  <a:lnTo>
                    <a:pt x="4252" y="3547"/>
                  </a:lnTo>
                  <a:lnTo>
                    <a:pt x="4982" y="33"/>
                  </a:lnTo>
                  <a:close/>
                </a:path>
                <a:path w="5079" h="24129">
                  <a:moveTo>
                    <a:pt x="804" y="19762"/>
                  </a:moveTo>
                  <a:lnTo>
                    <a:pt x="0" y="23633"/>
                  </a:lnTo>
                  <a:lnTo>
                    <a:pt x="877" y="19799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3468470" y="693278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1" y="0"/>
                  </a:moveTo>
                  <a:lnTo>
                    <a:pt x="4235" y="3252"/>
                  </a:lnTo>
                  <a:lnTo>
                    <a:pt x="4258" y="3521"/>
                  </a:lnTo>
                  <a:lnTo>
                    <a:pt x="4983" y="33"/>
                  </a:lnTo>
                  <a:close/>
                </a:path>
                <a:path w="5079" h="24129">
                  <a:moveTo>
                    <a:pt x="804" y="19764"/>
                  </a:moveTo>
                  <a:lnTo>
                    <a:pt x="0" y="23637"/>
                  </a:lnTo>
                  <a:lnTo>
                    <a:pt x="877" y="198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3468543" y="69328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2" y="0"/>
                  </a:moveTo>
                  <a:lnTo>
                    <a:pt x="4243" y="3217"/>
                  </a:lnTo>
                  <a:lnTo>
                    <a:pt x="4266" y="3490"/>
                  </a:lnTo>
                  <a:lnTo>
                    <a:pt x="4984" y="33"/>
                  </a:lnTo>
                  <a:close/>
                </a:path>
                <a:path w="5079" h="24129">
                  <a:moveTo>
                    <a:pt x="805" y="19766"/>
                  </a:moveTo>
                  <a:lnTo>
                    <a:pt x="0" y="23642"/>
                  </a:lnTo>
                  <a:lnTo>
                    <a:pt x="878" y="198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3468614" y="6932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3" y="0"/>
                  </a:moveTo>
                  <a:lnTo>
                    <a:pt x="4251" y="3184"/>
                  </a:lnTo>
                  <a:lnTo>
                    <a:pt x="4273" y="3459"/>
                  </a:lnTo>
                  <a:lnTo>
                    <a:pt x="4985" y="33"/>
                  </a:lnTo>
                  <a:close/>
                </a:path>
                <a:path w="5079" h="24129">
                  <a:moveTo>
                    <a:pt x="805" y="19768"/>
                  </a:moveTo>
                  <a:lnTo>
                    <a:pt x="0" y="23646"/>
                  </a:lnTo>
                  <a:lnTo>
                    <a:pt x="879" y="1980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3468685" y="69328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59" y="3150"/>
                  </a:lnTo>
                  <a:lnTo>
                    <a:pt x="4281" y="3428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0"/>
                  </a:moveTo>
                  <a:lnTo>
                    <a:pt x="0" y="23651"/>
                  </a:lnTo>
                  <a:lnTo>
                    <a:pt x="879" y="19807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3468745" y="69329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266" y="3122"/>
                  </a:lnTo>
                  <a:lnTo>
                    <a:pt x="4287" y="3402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06" y="19772"/>
                  </a:moveTo>
                  <a:lnTo>
                    <a:pt x="0" y="23655"/>
                  </a:lnTo>
                  <a:lnTo>
                    <a:pt x="880" y="198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3468815" y="693295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5" y="0"/>
                  </a:moveTo>
                  <a:lnTo>
                    <a:pt x="4274" y="3088"/>
                  </a:lnTo>
                  <a:lnTo>
                    <a:pt x="4294" y="3372"/>
                  </a:lnTo>
                  <a:lnTo>
                    <a:pt x="4987" y="33"/>
                  </a:lnTo>
                  <a:close/>
                </a:path>
                <a:path w="5079" h="24129">
                  <a:moveTo>
                    <a:pt x="807" y="19774"/>
                  </a:moveTo>
                  <a:lnTo>
                    <a:pt x="0" y="23660"/>
                  </a:lnTo>
                  <a:lnTo>
                    <a:pt x="882" y="19802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3468886" y="693298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6" y="0"/>
                  </a:moveTo>
                  <a:lnTo>
                    <a:pt x="4282" y="3054"/>
                  </a:lnTo>
                  <a:lnTo>
                    <a:pt x="4302" y="3341"/>
                  </a:lnTo>
                  <a:lnTo>
                    <a:pt x="4988" y="33"/>
                  </a:lnTo>
                  <a:close/>
                </a:path>
                <a:path w="5079" h="24129">
                  <a:moveTo>
                    <a:pt x="809" y="19769"/>
                  </a:moveTo>
                  <a:lnTo>
                    <a:pt x="0" y="23665"/>
                  </a:lnTo>
                  <a:lnTo>
                    <a:pt x="889" y="19774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3468959" y="693302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7" y="0"/>
                  </a:moveTo>
                  <a:lnTo>
                    <a:pt x="4290" y="3020"/>
                  </a:lnTo>
                  <a:lnTo>
                    <a:pt x="4309" y="3309"/>
                  </a:lnTo>
                  <a:lnTo>
                    <a:pt x="4989" y="33"/>
                  </a:lnTo>
                  <a:close/>
                </a:path>
                <a:path w="5079" h="24129">
                  <a:moveTo>
                    <a:pt x="816" y="19739"/>
                  </a:moveTo>
                  <a:lnTo>
                    <a:pt x="0" y="23670"/>
                  </a:lnTo>
                  <a:lnTo>
                    <a:pt x="896" y="19744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3469019" y="693304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297" y="2991"/>
                  </a:lnTo>
                  <a:lnTo>
                    <a:pt x="4315" y="3283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22" y="19715"/>
                  </a:moveTo>
                  <a:lnTo>
                    <a:pt x="0" y="23674"/>
                  </a:lnTo>
                  <a:lnTo>
                    <a:pt x="902" y="1971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3469090" y="69330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9" y="0"/>
                  </a:moveTo>
                  <a:lnTo>
                    <a:pt x="4305" y="2958"/>
                  </a:lnTo>
                  <a:lnTo>
                    <a:pt x="4323" y="3253"/>
                  </a:lnTo>
                  <a:lnTo>
                    <a:pt x="4991" y="33"/>
                  </a:lnTo>
                  <a:close/>
                </a:path>
                <a:path w="5079" h="24129">
                  <a:moveTo>
                    <a:pt x="829" y="19686"/>
                  </a:moveTo>
                  <a:lnTo>
                    <a:pt x="0" y="23678"/>
                  </a:lnTo>
                  <a:lnTo>
                    <a:pt x="909" y="1969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3469161" y="693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0" y="0"/>
                  </a:moveTo>
                  <a:lnTo>
                    <a:pt x="4313" y="2924"/>
                  </a:lnTo>
                  <a:lnTo>
                    <a:pt x="4330" y="3222"/>
                  </a:lnTo>
                  <a:lnTo>
                    <a:pt x="4992" y="33"/>
                  </a:lnTo>
                  <a:close/>
                </a:path>
                <a:path w="5079" h="24129">
                  <a:moveTo>
                    <a:pt x="836" y="19657"/>
                  </a:moveTo>
                  <a:lnTo>
                    <a:pt x="0" y="23683"/>
                  </a:lnTo>
                  <a:lnTo>
                    <a:pt x="916" y="19662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3469232" y="693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1" y="0"/>
                  </a:moveTo>
                  <a:lnTo>
                    <a:pt x="4321" y="2890"/>
                  </a:lnTo>
                  <a:lnTo>
                    <a:pt x="4337" y="3191"/>
                  </a:lnTo>
                  <a:lnTo>
                    <a:pt x="4993" y="33"/>
                  </a:lnTo>
                  <a:close/>
                </a:path>
                <a:path w="5079" h="24129">
                  <a:moveTo>
                    <a:pt x="843" y="19628"/>
                  </a:moveTo>
                  <a:lnTo>
                    <a:pt x="0" y="23688"/>
                  </a:lnTo>
                  <a:lnTo>
                    <a:pt x="923" y="19633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3469293" y="69331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2" y="0"/>
                  </a:moveTo>
                  <a:lnTo>
                    <a:pt x="4328" y="2861"/>
                  </a:lnTo>
                  <a:lnTo>
                    <a:pt x="4344" y="3164"/>
                  </a:lnTo>
                  <a:lnTo>
                    <a:pt x="4994" y="33"/>
                  </a:lnTo>
                  <a:close/>
                </a:path>
                <a:path w="5079" h="24129">
                  <a:moveTo>
                    <a:pt x="849" y="19602"/>
                  </a:moveTo>
                  <a:lnTo>
                    <a:pt x="0" y="23692"/>
                  </a:lnTo>
                  <a:lnTo>
                    <a:pt x="929" y="19607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3469364" y="69332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36" y="2827"/>
                  </a:lnTo>
                  <a:lnTo>
                    <a:pt x="4351" y="3134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56" y="19574"/>
                  </a:moveTo>
                  <a:lnTo>
                    <a:pt x="0" y="23697"/>
                  </a:lnTo>
                  <a:lnTo>
                    <a:pt x="936" y="19578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3469435" y="69332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4" y="0"/>
                  </a:moveTo>
                  <a:lnTo>
                    <a:pt x="4344" y="2794"/>
                  </a:lnTo>
                  <a:lnTo>
                    <a:pt x="4359" y="3103"/>
                  </a:lnTo>
                  <a:lnTo>
                    <a:pt x="4996" y="33"/>
                  </a:lnTo>
                  <a:close/>
                </a:path>
                <a:path w="5079" h="24129">
                  <a:moveTo>
                    <a:pt x="863" y="19545"/>
                  </a:moveTo>
                  <a:lnTo>
                    <a:pt x="0" y="23702"/>
                  </a:lnTo>
                  <a:lnTo>
                    <a:pt x="943" y="1955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3469508" y="693328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23" y="0"/>
                  </a:moveTo>
                  <a:lnTo>
                    <a:pt x="4349" y="2760"/>
                  </a:lnTo>
                  <a:lnTo>
                    <a:pt x="4364" y="3072"/>
                  </a:lnTo>
                  <a:lnTo>
                    <a:pt x="4995" y="33"/>
                  </a:lnTo>
                  <a:close/>
                </a:path>
                <a:path w="5079" h="24129">
                  <a:moveTo>
                    <a:pt x="868" y="19516"/>
                  </a:moveTo>
                  <a:lnTo>
                    <a:pt x="0" y="23695"/>
                  </a:lnTo>
                  <a:lnTo>
                    <a:pt x="948" y="1952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3469585" y="693331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8" y="0"/>
                  </a:moveTo>
                  <a:lnTo>
                    <a:pt x="4351" y="2726"/>
                  </a:lnTo>
                  <a:lnTo>
                    <a:pt x="4365" y="3042"/>
                  </a:lnTo>
                  <a:lnTo>
                    <a:pt x="4990" y="33"/>
                  </a:lnTo>
                  <a:close/>
                </a:path>
                <a:path w="5079" h="24129">
                  <a:moveTo>
                    <a:pt x="869" y="19487"/>
                  </a:moveTo>
                  <a:lnTo>
                    <a:pt x="0" y="23672"/>
                  </a:lnTo>
                  <a:lnTo>
                    <a:pt x="949" y="19492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3469651" y="69333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14" y="0"/>
                  </a:moveTo>
                  <a:lnTo>
                    <a:pt x="4353" y="2697"/>
                  </a:lnTo>
                  <a:lnTo>
                    <a:pt x="4364" y="3027"/>
                  </a:lnTo>
                  <a:lnTo>
                    <a:pt x="4986" y="33"/>
                  </a:lnTo>
                  <a:close/>
                </a:path>
                <a:path w="5079" h="24129">
                  <a:moveTo>
                    <a:pt x="870" y="19462"/>
                  </a:moveTo>
                  <a:lnTo>
                    <a:pt x="0" y="23653"/>
                  </a:lnTo>
                  <a:lnTo>
                    <a:pt x="950" y="1946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3469728" y="693337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9" y="0"/>
                  </a:moveTo>
                  <a:lnTo>
                    <a:pt x="4356" y="2663"/>
                  </a:lnTo>
                  <a:lnTo>
                    <a:pt x="4347" y="3086"/>
                  </a:lnTo>
                  <a:lnTo>
                    <a:pt x="4981" y="33"/>
                  </a:lnTo>
                  <a:close/>
                </a:path>
                <a:path w="5079" h="24129">
                  <a:moveTo>
                    <a:pt x="872" y="19433"/>
                  </a:moveTo>
                  <a:lnTo>
                    <a:pt x="0" y="23630"/>
                  </a:lnTo>
                  <a:lnTo>
                    <a:pt x="952" y="19438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3469805" y="693341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5" y="0"/>
                  </a:moveTo>
                  <a:lnTo>
                    <a:pt x="4358" y="2630"/>
                  </a:lnTo>
                  <a:lnTo>
                    <a:pt x="4330" y="3146"/>
                  </a:lnTo>
                  <a:lnTo>
                    <a:pt x="4977" y="33"/>
                  </a:lnTo>
                  <a:close/>
                </a:path>
                <a:path w="5079" h="24129">
                  <a:moveTo>
                    <a:pt x="873" y="19404"/>
                  </a:moveTo>
                  <a:lnTo>
                    <a:pt x="0" y="23608"/>
                  </a:lnTo>
                  <a:lnTo>
                    <a:pt x="953" y="19409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3469881" y="693344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900" y="0"/>
                  </a:moveTo>
                  <a:lnTo>
                    <a:pt x="4361" y="2596"/>
                  </a:lnTo>
                  <a:lnTo>
                    <a:pt x="4313" y="3206"/>
                  </a:lnTo>
                  <a:lnTo>
                    <a:pt x="4972" y="33"/>
                  </a:lnTo>
                  <a:close/>
                </a:path>
                <a:path w="5079" h="24129">
                  <a:moveTo>
                    <a:pt x="874" y="19375"/>
                  </a:moveTo>
                  <a:lnTo>
                    <a:pt x="0" y="23586"/>
                  </a:lnTo>
                  <a:lnTo>
                    <a:pt x="954" y="19380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3469945" y="6933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6" y="0"/>
                  </a:moveTo>
                  <a:lnTo>
                    <a:pt x="4363" y="2567"/>
                  </a:lnTo>
                  <a:lnTo>
                    <a:pt x="4299" y="3256"/>
                  </a:lnTo>
                  <a:lnTo>
                    <a:pt x="4968" y="33"/>
                  </a:lnTo>
                  <a:close/>
                </a:path>
                <a:path w="5079" h="24129">
                  <a:moveTo>
                    <a:pt x="876" y="19350"/>
                  </a:moveTo>
                  <a:lnTo>
                    <a:pt x="0" y="23567"/>
                  </a:lnTo>
                  <a:lnTo>
                    <a:pt x="955" y="1935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3470024" y="69335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91" y="0"/>
                  </a:moveTo>
                  <a:lnTo>
                    <a:pt x="4365" y="2533"/>
                  </a:lnTo>
                  <a:lnTo>
                    <a:pt x="4281" y="3318"/>
                  </a:lnTo>
                  <a:lnTo>
                    <a:pt x="4963" y="33"/>
                  </a:lnTo>
                  <a:close/>
                </a:path>
                <a:path w="5079" h="24129">
                  <a:moveTo>
                    <a:pt x="877" y="19321"/>
                  </a:moveTo>
                  <a:lnTo>
                    <a:pt x="0" y="23544"/>
                  </a:lnTo>
                  <a:lnTo>
                    <a:pt x="957" y="19326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3470101" y="69335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887" y="0"/>
                  </a:moveTo>
                  <a:lnTo>
                    <a:pt x="4367" y="2499"/>
                  </a:lnTo>
                  <a:lnTo>
                    <a:pt x="4264" y="3378"/>
                  </a:lnTo>
                  <a:lnTo>
                    <a:pt x="4959" y="33"/>
                  </a:lnTo>
                  <a:close/>
                </a:path>
                <a:path w="5079" h="24129">
                  <a:moveTo>
                    <a:pt x="878" y="19292"/>
                  </a:moveTo>
                  <a:lnTo>
                    <a:pt x="0" y="23522"/>
                  </a:lnTo>
                  <a:lnTo>
                    <a:pt x="958" y="1929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3470177" y="69335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4370" y="2465"/>
                  </a:lnTo>
                  <a:lnTo>
                    <a:pt x="4247" y="3438"/>
                  </a:lnTo>
                  <a:lnTo>
                    <a:pt x="4954" y="33"/>
                  </a:lnTo>
                  <a:close/>
                </a:path>
                <a:path w="5079" h="23495">
                  <a:moveTo>
                    <a:pt x="880" y="19263"/>
                  </a:moveTo>
                  <a:lnTo>
                    <a:pt x="0" y="23499"/>
                  </a:lnTo>
                  <a:lnTo>
                    <a:pt x="960" y="19268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3470241" y="69336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8" y="0"/>
                  </a:moveTo>
                  <a:lnTo>
                    <a:pt x="4173" y="3394"/>
                  </a:lnTo>
                  <a:lnTo>
                    <a:pt x="4950" y="33"/>
                  </a:lnTo>
                  <a:close/>
                </a:path>
                <a:path w="5079" h="23495">
                  <a:moveTo>
                    <a:pt x="881" y="19239"/>
                  </a:moveTo>
                  <a:lnTo>
                    <a:pt x="0" y="23481"/>
                  </a:lnTo>
                  <a:lnTo>
                    <a:pt x="961" y="1924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3470318" y="69336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73" y="0"/>
                  </a:moveTo>
                  <a:lnTo>
                    <a:pt x="4156" y="3453"/>
                  </a:lnTo>
                  <a:lnTo>
                    <a:pt x="4946" y="33"/>
                  </a:lnTo>
                  <a:close/>
                </a:path>
                <a:path w="5079" h="23495">
                  <a:moveTo>
                    <a:pt x="882" y="19210"/>
                  </a:moveTo>
                  <a:lnTo>
                    <a:pt x="0" y="23458"/>
                  </a:lnTo>
                  <a:lnTo>
                    <a:pt x="962" y="1921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3470397" y="69336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9" y="0"/>
                  </a:moveTo>
                  <a:lnTo>
                    <a:pt x="4138" y="3515"/>
                  </a:lnTo>
                  <a:lnTo>
                    <a:pt x="4941" y="33"/>
                  </a:lnTo>
                  <a:close/>
                </a:path>
                <a:path w="5079" h="23495">
                  <a:moveTo>
                    <a:pt x="884" y="19180"/>
                  </a:moveTo>
                  <a:lnTo>
                    <a:pt x="0" y="23435"/>
                  </a:lnTo>
                  <a:lnTo>
                    <a:pt x="964" y="1918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3470473" y="69337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4" y="0"/>
                  </a:moveTo>
                  <a:lnTo>
                    <a:pt x="4121" y="3575"/>
                  </a:lnTo>
                  <a:lnTo>
                    <a:pt x="4936" y="33"/>
                  </a:lnTo>
                  <a:close/>
                </a:path>
                <a:path w="5079" h="23495">
                  <a:moveTo>
                    <a:pt x="885" y="19151"/>
                  </a:moveTo>
                  <a:lnTo>
                    <a:pt x="0" y="23413"/>
                  </a:lnTo>
                  <a:lnTo>
                    <a:pt x="965" y="19156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3470537" y="69337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07" y="3625"/>
                  </a:lnTo>
                  <a:lnTo>
                    <a:pt x="4932" y="33"/>
                  </a:lnTo>
                  <a:close/>
                </a:path>
                <a:path w="5079" h="23495">
                  <a:moveTo>
                    <a:pt x="886" y="19127"/>
                  </a:moveTo>
                  <a:lnTo>
                    <a:pt x="0" y="23394"/>
                  </a:lnTo>
                  <a:lnTo>
                    <a:pt x="966" y="1913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3470614" y="69337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090" y="3685"/>
                  </a:lnTo>
                  <a:lnTo>
                    <a:pt x="4928" y="33"/>
                  </a:lnTo>
                  <a:close/>
                </a:path>
                <a:path w="5079" h="23495">
                  <a:moveTo>
                    <a:pt x="888" y="19098"/>
                  </a:moveTo>
                  <a:lnTo>
                    <a:pt x="0" y="23372"/>
                  </a:lnTo>
                  <a:lnTo>
                    <a:pt x="967" y="1910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3470690" y="69338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073" y="3745"/>
                  </a:lnTo>
                  <a:lnTo>
                    <a:pt x="4923" y="33"/>
                  </a:lnTo>
                  <a:close/>
                </a:path>
                <a:path w="5079" h="23495">
                  <a:moveTo>
                    <a:pt x="889" y="19069"/>
                  </a:moveTo>
                  <a:lnTo>
                    <a:pt x="0" y="23349"/>
                  </a:lnTo>
                  <a:lnTo>
                    <a:pt x="969" y="190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3470769" y="69338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55" y="3806"/>
                  </a:lnTo>
                  <a:lnTo>
                    <a:pt x="4918" y="33"/>
                  </a:lnTo>
                  <a:close/>
                </a:path>
                <a:path w="5079" h="23495">
                  <a:moveTo>
                    <a:pt x="890" y="19039"/>
                  </a:moveTo>
                  <a:lnTo>
                    <a:pt x="0" y="23326"/>
                  </a:lnTo>
                  <a:lnTo>
                    <a:pt x="970" y="1904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3470834" y="69338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041" y="3856"/>
                  </a:lnTo>
                  <a:lnTo>
                    <a:pt x="4914" y="33"/>
                  </a:lnTo>
                  <a:close/>
                </a:path>
                <a:path w="5079" h="23495">
                  <a:moveTo>
                    <a:pt x="891" y="19015"/>
                  </a:moveTo>
                  <a:lnTo>
                    <a:pt x="0" y="23308"/>
                  </a:lnTo>
                  <a:lnTo>
                    <a:pt x="971" y="19019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3470910" y="69338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024" y="3916"/>
                  </a:lnTo>
                  <a:lnTo>
                    <a:pt x="4910" y="33"/>
                  </a:lnTo>
                  <a:close/>
                </a:path>
                <a:path w="5079" h="23495">
                  <a:moveTo>
                    <a:pt x="893" y="18986"/>
                  </a:moveTo>
                  <a:lnTo>
                    <a:pt x="0" y="23285"/>
                  </a:lnTo>
                  <a:lnTo>
                    <a:pt x="973" y="1899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3470987" y="69339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07" y="3976"/>
                  </a:lnTo>
                  <a:lnTo>
                    <a:pt x="4900" y="59"/>
                  </a:lnTo>
                  <a:close/>
                </a:path>
                <a:path w="5079" h="23495">
                  <a:moveTo>
                    <a:pt x="894" y="18957"/>
                  </a:moveTo>
                  <a:lnTo>
                    <a:pt x="0" y="23263"/>
                  </a:lnTo>
                  <a:lnTo>
                    <a:pt x="974" y="1896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3471063" y="69339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3" y="0"/>
                  </a:moveTo>
                  <a:lnTo>
                    <a:pt x="3990" y="4010"/>
                  </a:lnTo>
                  <a:lnTo>
                    <a:pt x="4886" y="78"/>
                  </a:lnTo>
                  <a:close/>
                </a:path>
                <a:path w="5079" h="23495">
                  <a:moveTo>
                    <a:pt x="896" y="18902"/>
                  </a:moveTo>
                  <a:lnTo>
                    <a:pt x="0" y="23215"/>
                  </a:lnTo>
                  <a:lnTo>
                    <a:pt x="975" y="1890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3471130" y="693405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75" y="4023"/>
                  </a:lnTo>
                  <a:lnTo>
                    <a:pt x="4874" y="78"/>
                  </a:lnTo>
                  <a:close/>
                </a:path>
                <a:path w="5079" h="23495">
                  <a:moveTo>
                    <a:pt x="897" y="18838"/>
                  </a:moveTo>
                  <a:lnTo>
                    <a:pt x="0" y="23157"/>
                  </a:lnTo>
                  <a:lnTo>
                    <a:pt x="977" y="1884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3471206" y="693413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7" y="0"/>
                  </a:moveTo>
                  <a:lnTo>
                    <a:pt x="3958" y="4039"/>
                  </a:lnTo>
                  <a:lnTo>
                    <a:pt x="4860" y="78"/>
                  </a:lnTo>
                  <a:close/>
                </a:path>
                <a:path w="5079" h="23495">
                  <a:moveTo>
                    <a:pt x="898" y="18764"/>
                  </a:moveTo>
                  <a:lnTo>
                    <a:pt x="0" y="23090"/>
                  </a:lnTo>
                  <a:lnTo>
                    <a:pt x="978" y="18769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3471283" y="69342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3" y="0"/>
                  </a:moveTo>
                  <a:lnTo>
                    <a:pt x="3941" y="4054"/>
                  </a:lnTo>
                  <a:lnTo>
                    <a:pt x="4846" y="78"/>
                  </a:lnTo>
                  <a:close/>
                </a:path>
                <a:path w="5079" h="23495">
                  <a:moveTo>
                    <a:pt x="900" y="18691"/>
                  </a:moveTo>
                  <a:lnTo>
                    <a:pt x="0" y="23023"/>
                  </a:lnTo>
                  <a:lnTo>
                    <a:pt x="979" y="18696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3471359" y="69342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24" y="4069"/>
                  </a:lnTo>
                  <a:lnTo>
                    <a:pt x="4832" y="78"/>
                  </a:lnTo>
                  <a:close/>
                </a:path>
                <a:path w="5079" h="23495">
                  <a:moveTo>
                    <a:pt x="901" y="18618"/>
                  </a:moveTo>
                  <a:lnTo>
                    <a:pt x="0" y="22956"/>
                  </a:lnTo>
                  <a:lnTo>
                    <a:pt x="981" y="1862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3471436" y="693437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07" y="4085"/>
                  </a:lnTo>
                  <a:lnTo>
                    <a:pt x="4818" y="78"/>
                  </a:lnTo>
                  <a:close/>
                </a:path>
                <a:path w="5079" h="23495">
                  <a:moveTo>
                    <a:pt x="983" y="18547"/>
                  </a:moveTo>
                  <a:lnTo>
                    <a:pt x="0" y="22890"/>
                  </a:lnTo>
                  <a:lnTo>
                    <a:pt x="983" y="18547"/>
                  </a:lnTo>
                  <a:close/>
                </a:path>
                <a:path w="5079" h="23495">
                  <a:moveTo>
                    <a:pt x="902" y="18545"/>
                  </a:moveTo>
                  <a:close/>
                </a:path>
                <a:path w="5079" h="23495">
                  <a:moveTo>
                    <a:pt x="949" y="18546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3471508" y="69344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38" y="0"/>
                  </a:moveTo>
                  <a:lnTo>
                    <a:pt x="3886" y="4098"/>
                  </a:lnTo>
                  <a:lnTo>
                    <a:pt x="4800" y="78"/>
                  </a:lnTo>
                  <a:close/>
                </a:path>
                <a:path w="5079" h="22859">
                  <a:moveTo>
                    <a:pt x="990" y="18428"/>
                  </a:moveTo>
                  <a:lnTo>
                    <a:pt x="0" y="22804"/>
                  </a:lnTo>
                  <a:lnTo>
                    <a:pt x="990" y="18428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3471592" y="693451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6" y="0"/>
                  </a:moveTo>
                  <a:lnTo>
                    <a:pt x="3862" y="4114"/>
                  </a:lnTo>
                  <a:lnTo>
                    <a:pt x="4779" y="78"/>
                  </a:lnTo>
                  <a:close/>
                </a:path>
                <a:path w="5079" h="22859">
                  <a:moveTo>
                    <a:pt x="993" y="18311"/>
                  </a:moveTo>
                  <a:lnTo>
                    <a:pt x="0" y="22702"/>
                  </a:lnTo>
                  <a:lnTo>
                    <a:pt x="993" y="1831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3471676" y="69345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5" y="0"/>
                  </a:moveTo>
                  <a:lnTo>
                    <a:pt x="3837" y="4129"/>
                  </a:lnTo>
                  <a:lnTo>
                    <a:pt x="4758" y="78"/>
                  </a:lnTo>
                  <a:close/>
                </a:path>
                <a:path w="5079" h="22859">
                  <a:moveTo>
                    <a:pt x="996" y="18193"/>
                  </a:moveTo>
                  <a:lnTo>
                    <a:pt x="888" y="18323"/>
                  </a:lnTo>
                  <a:lnTo>
                    <a:pt x="0" y="22599"/>
                  </a:lnTo>
                  <a:lnTo>
                    <a:pt x="996" y="1819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3471760" y="693467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4" y="0"/>
                  </a:moveTo>
                  <a:lnTo>
                    <a:pt x="3813" y="4144"/>
                  </a:lnTo>
                  <a:lnTo>
                    <a:pt x="4737" y="78"/>
                  </a:lnTo>
                  <a:close/>
                </a:path>
                <a:path w="5079" h="22859">
                  <a:moveTo>
                    <a:pt x="999" y="18077"/>
                  </a:moveTo>
                  <a:lnTo>
                    <a:pt x="883" y="18245"/>
                  </a:lnTo>
                  <a:lnTo>
                    <a:pt x="0" y="22497"/>
                  </a:lnTo>
                  <a:lnTo>
                    <a:pt x="999" y="18077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3471830" y="69347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6" y="0"/>
                  </a:moveTo>
                  <a:lnTo>
                    <a:pt x="3792" y="4157"/>
                  </a:lnTo>
                  <a:lnTo>
                    <a:pt x="4719" y="78"/>
                  </a:lnTo>
                  <a:close/>
                </a:path>
                <a:path w="5079" h="22859">
                  <a:moveTo>
                    <a:pt x="1001" y="17979"/>
                  </a:moveTo>
                  <a:lnTo>
                    <a:pt x="879" y="18180"/>
                  </a:lnTo>
                  <a:lnTo>
                    <a:pt x="0" y="22411"/>
                  </a:lnTo>
                  <a:lnTo>
                    <a:pt x="1001" y="17979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3471917" y="693482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4" y="0"/>
                  </a:moveTo>
                  <a:lnTo>
                    <a:pt x="3767" y="4173"/>
                  </a:lnTo>
                  <a:lnTo>
                    <a:pt x="4697" y="78"/>
                  </a:lnTo>
                  <a:close/>
                </a:path>
                <a:path w="5079" h="22859">
                  <a:moveTo>
                    <a:pt x="1005" y="17858"/>
                  </a:moveTo>
                  <a:lnTo>
                    <a:pt x="0" y="22306"/>
                  </a:lnTo>
                  <a:lnTo>
                    <a:pt x="1005" y="1785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3472001" y="693489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43" y="4188"/>
                  </a:lnTo>
                  <a:lnTo>
                    <a:pt x="4676" y="78"/>
                  </a:lnTo>
                  <a:close/>
                </a:path>
                <a:path w="5079" h="22225">
                  <a:moveTo>
                    <a:pt x="1008" y="17741"/>
                  </a:moveTo>
                  <a:lnTo>
                    <a:pt x="0" y="22204"/>
                  </a:lnTo>
                  <a:lnTo>
                    <a:pt x="1008" y="1774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3472084" y="693497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92" y="0"/>
                  </a:moveTo>
                  <a:lnTo>
                    <a:pt x="3718" y="4204"/>
                  </a:lnTo>
                  <a:lnTo>
                    <a:pt x="4654" y="78"/>
                  </a:lnTo>
                  <a:close/>
                </a:path>
                <a:path w="5079" h="22225">
                  <a:moveTo>
                    <a:pt x="1011" y="17624"/>
                  </a:moveTo>
                  <a:lnTo>
                    <a:pt x="0" y="22101"/>
                  </a:lnTo>
                  <a:lnTo>
                    <a:pt x="1011" y="1762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3472155" y="693504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698" y="4217"/>
                  </a:lnTo>
                  <a:lnTo>
                    <a:pt x="4637" y="78"/>
                  </a:lnTo>
                  <a:close/>
                </a:path>
                <a:path w="5079" h="22225">
                  <a:moveTo>
                    <a:pt x="1013" y="17526"/>
                  </a:moveTo>
                  <a:lnTo>
                    <a:pt x="0" y="22015"/>
                  </a:lnTo>
                  <a:lnTo>
                    <a:pt x="1013" y="1752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3472239" y="6935119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53" y="0"/>
                  </a:moveTo>
                  <a:lnTo>
                    <a:pt x="3673" y="4232"/>
                  </a:lnTo>
                  <a:lnTo>
                    <a:pt x="4615" y="78"/>
                  </a:lnTo>
                  <a:close/>
                </a:path>
                <a:path w="5079" h="22225">
                  <a:moveTo>
                    <a:pt x="1016" y="17409"/>
                  </a:moveTo>
                  <a:lnTo>
                    <a:pt x="0" y="21913"/>
                  </a:lnTo>
                  <a:lnTo>
                    <a:pt x="1016" y="17409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3472325" y="693520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1" y="0"/>
                  </a:moveTo>
                  <a:lnTo>
                    <a:pt x="3648" y="4248"/>
                  </a:lnTo>
                  <a:lnTo>
                    <a:pt x="4593" y="78"/>
                  </a:lnTo>
                  <a:close/>
                </a:path>
                <a:path w="5079" h="22225">
                  <a:moveTo>
                    <a:pt x="1019" y="17288"/>
                  </a:moveTo>
                  <a:lnTo>
                    <a:pt x="0" y="21808"/>
                  </a:lnTo>
                  <a:lnTo>
                    <a:pt x="1019" y="1728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3472409" y="693527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09" y="0"/>
                  </a:moveTo>
                  <a:lnTo>
                    <a:pt x="3623" y="4263"/>
                  </a:lnTo>
                  <a:lnTo>
                    <a:pt x="4572" y="78"/>
                  </a:lnTo>
                  <a:close/>
                </a:path>
                <a:path w="5079" h="22225">
                  <a:moveTo>
                    <a:pt x="1022" y="17171"/>
                  </a:moveTo>
                  <a:lnTo>
                    <a:pt x="0" y="21705"/>
                  </a:lnTo>
                  <a:lnTo>
                    <a:pt x="1022" y="171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3472480" y="693534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2" y="0"/>
                  </a:moveTo>
                  <a:lnTo>
                    <a:pt x="3603" y="4276"/>
                  </a:lnTo>
                  <a:lnTo>
                    <a:pt x="3655" y="4411"/>
                  </a:lnTo>
                  <a:lnTo>
                    <a:pt x="4554" y="78"/>
                  </a:lnTo>
                  <a:close/>
                </a:path>
                <a:path w="5079" h="22225">
                  <a:moveTo>
                    <a:pt x="1025" y="17073"/>
                  </a:moveTo>
                  <a:lnTo>
                    <a:pt x="0" y="21620"/>
                  </a:lnTo>
                  <a:lnTo>
                    <a:pt x="1025" y="170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3472564" y="693542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0" y="0"/>
                  </a:moveTo>
                  <a:lnTo>
                    <a:pt x="3570" y="4331"/>
                  </a:lnTo>
                  <a:lnTo>
                    <a:pt x="3612" y="4516"/>
                  </a:lnTo>
                  <a:lnTo>
                    <a:pt x="4421" y="619"/>
                  </a:lnTo>
                  <a:lnTo>
                    <a:pt x="4470" y="0"/>
                  </a:lnTo>
                  <a:close/>
                </a:path>
                <a:path w="5079" h="21590">
                  <a:moveTo>
                    <a:pt x="1028" y="16956"/>
                  </a:moveTo>
                  <a:lnTo>
                    <a:pt x="0" y="21517"/>
                  </a:lnTo>
                  <a:lnTo>
                    <a:pt x="1028" y="16956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3472647" y="693550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49" y="0"/>
                  </a:moveTo>
                  <a:lnTo>
                    <a:pt x="3527" y="4436"/>
                  </a:lnTo>
                  <a:lnTo>
                    <a:pt x="3568" y="4622"/>
                  </a:lnTo>
                  <a:lnTo>
                    <a:pt x="4416" y="541"/>
                  </a:lnTo>
                  <a:lnTo>
                    <a:pt x="4449" y="0"/>
                  </a:lnTo>
                  <a:close/>
                </a:path>
                <a:path w="4445" h="21590">
                  <a:moveTo>
                    <a:pt x="1031" y="16839"/>
                  </a:moveTo>
                  <a:lnTo>
                    <a:pt x="0" y="21415"/>
                  </a:lnTo>
                  <a:lnTo>
                    <a:pt x="1031" y="1683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3472734" y="693558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27" y="0"/>
                  </a:moveTo>
                  <a:lnTo>
                    <a:pt x="3483" y="4545"/>
                  </a:lnTo>
                  <a:lnTo>
                    <a:pt x="3524" y="4730"/>
                  </a:lnTo>
                  <a:lnTo>
                    <a:pt x="4411" y="460"/>
                  </a:lnTo>
                  <a:lnTo>
                    <a:pt x="4427" y="0"/>
                  </a:lnTo>
                  <a:close/>
                </a:path>
                <a:path w="4445" h="21590">
                  <a:moveTo>
                    <a:pt x="1042" y="16682"/>
                  </a:moveTo>
                  <a:lnTo>
                    <a:pt x="0" y="21310"/>
                  </a:lnTo>
                  <a:lnTo>
                    <a:pt x="1042" y="1668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3472804" y="693564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9" y="0"/>
                  </a:moveTo>
                  <a:lnTo>
                    <a:pt x="3446" y="4633"/>
                  </a:lnTo>
                  <a:lnTo>
                    <a:pt x="3488" y="4819"/>
                  </a:lnTo>
                  <a:lnTo>
                    <a:pt x="4406" y="395"/>
                  </a:lnTo>
                  <a:lnTo>
                    <a:pt x="4409" y="0"/>
                  </a:lnTo>
                  <a:close/>
                </a:path>
                <a:path w="4445" h="21590">
                  <a:moveTo>
                    <a:pt x="1055" y="16535"/>
                  </a:moveTo>
                  <a:lnTo>
                    <a:pt x="0" y="21224"/>
                  </a:lnTo>
                  <a:lnTo>
                    <a:pt x="1055" y="16535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3472888" y="693572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88" y="0"/>
                  </a:moveTo>
                  <a:lnTo>
                    <a:pt x="3403" y="4739"/>
                  </a:lnTo>
                  <a:lnTo>
                    <a:pt x="3444" y="4924"/>
                  </a:lnTo>
                  <a:lnTo>
                    <a:pt x="4401" y="316"/>
                  </a:lnTo>
                  <a:lnTo>
                    <a:pt x="4388" y="0"/>
                  </a:lnTo>
                  <a:close/>
                </a:path>
                <a:path w="4445" h="21590">
                  <a:moveTo>
                    <a:pt x="1070" y="16358"/>
                  </a:moveTo>
                  <a:lnTo>
                    <a:pt x="0" y="21121"/>
                  </a:lnTo>
                  <a:lnTo>
                    <a:pt x="1070" y="1635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3472972" y="693580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67" y="0"/>
                  </a:moveTo>
                  <a:lnTo>
                    <a:pt x="3360" y="4844"/>
                  </a:lnTo>
                  <a:lnTo>
                    <a:pt x="3401" y="5029"/>
                  </a:lnTo>
                  <a:lnTo>
                    <a:pt x="4396" y="239"/>
                  </a:lnTo>
                  <a:lnTo>
                    <a:pt x="4367" y="0"/>
                  </a:lnTo>
                  <a:close/>
                </a:path>
                <a:path w="4445" h="21590">
                  <a:moveTo>
                    <a:pt x="1085" y="16183"/>
                  </a:moveTo>
                  <a:lnTo>
                    <a:pt x="0" y="21019"/>
                  </a:lnTo>
                  <a:lnTo>
                    <a:pt x="1085" y="1618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3473056" y="693588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46" y="0"/>
                  </a:moveTo>
                  <a:lnTo>
                    <a:pt x="3317" y="4949"/>
                  </a:lnTo>
                  <a:lnTo>
                    <a:pt x="3358" y="5135"/>
                  </a:lnTo>
                  <a:lnTo>
                    <a:pt x="4391" y="160"/>
                  </a:lnTo>
                  <a:lnTo>
                    <a:pt x="4346" y="0"/>
                  </a:lnTo>
                  <a:close/>
                </a:path>
                <a:path w="4445" h="20954">
                  <a:moveTo>
                    <a:pt x="1101" y="16006"/>
                  </a:moveTo>
                  <a:lnTo>
                    <a:pt x="0" y="20917"/>
                  </a:lnTo>
                  <a:lnTo>
                    <a:pt x="1101" y="16006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3473143" y="69360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86" y="0"/>
                  </a:moveTo>
                  <a:lnTo>
                    <a:pt x="3272" y="4978"/>
                  </a:lnTo>
                  <a:lnTo>
                    <a:pt x="3314" y="5164"/>
                  </a:lnTo>
                  <a:lnTo>
                    <a:pt x="4386" y="0"/>
                  </a:lnTo>
                  <a:close/>
                </a:path>
                <a:path w="4445" h="20954">
                  <a:moveTo>
                    <a:pt x="1116" y="15744"/>
                  </a:moveTo>
                  <a:lnTo>
                    <a:pt x="0" y="20731"/>
                  </a:lnTo>
                  <a:lnTo>
                    <a:pt x="1116" y="1574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3473213" y="693602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06" y="0"/>
                  </a:moveTo>
                  <a:lnTo>
                    <a:pt x="3236" y="5146"/>
                  </a:lnTo>
                  <a:lnTo>
                    <a:pt x="3278" y="5332"/>
                  </a:lnTo>
                  <a:lnTo>
                    <a:pt x="4369" y="78"/>
                  </a:lnTo>
                  <a:close/>
                </a:path>
                <a:path w="4445" h="20954">
                  <a:moveTo>
                    <a:pt x="1129" y="15677"/>
                  </a:moveTo>
                  <a:lnTo>
                    <a:pt x="0" y="20726"/>
                  </a:lnTo>
                  <a:lnTo>
                    <a:pt x="1129" y="15677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3473297" y="693610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45" y="15501"/>
                  </a:moveTo>
                  <a:lnTo>
                    <a:pt x="0" y="20623"/>
                  </a:lnTo>
                  <a:lnTo>
                    <a:pt x="1145" y="15501"/>
                  </a:lnTo>
                  <a:close/>
                </a:path>
                <a:path w="4445" h="20954">
                  <a:moveTo>
                    <a:pt x="4285" y="0"/>
                  </a:moveTo>
                  <a:lnTo>
                    <a:pt x="3193" y="5252"/>
                  </a:lnTo>
                  <a:lnTo>
                    <a:pt x="3234" y="5437"/>
                  </a:lnTo>
                  <a:lnTo>
                    <a:pt x="4342" y="106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3473381" y="693621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60" y="15296"/>
                  </a:moveTo>
                  <a:lnTo>
                    <a:pt x="0" y="20493"/>
                  </a:lnTo>
                  <a:lnTo>
                    <a:pt x="1160" y="15296"/>
                  </a:lnTo>
                  <a:close/>
                </a:path>
                <a:path w="4445" h="20954">
                  <a:moveTo>
                    <a:pt x="4257" y="0"/>
                  </a:moveTo>
                  <a:lnTo>
                    <a:pt x="3150" y="5329"/>
                  </a:lnTo>
                  <a:lnTo>
                    <a:pt x="3191" y="5515"/>
                  </a:lnTo>
                  <a:lnTo>
                    <a:pt x="4312" y="119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3473465" y="69363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175" y="15080"/>
                  </a:moveTo>
                  <a:lnTo>
                    <a:pt x="0" y="20350"/>
                  </a:lnTo>
                  <a:lnTo>
                    <a:pt x="1175" y="15080"/>
                  </a:lnTo>
                  <a:close/>
                </a:path>
                <a:path w="4445" h="20954">
                  <a:moveTo>
                    <a:pt x="4228" y="0"/>
                  </a:moveTo>
                  <a:lnTo>
                    <a:pt x="3107" y="5393"/>
                  </a:lnTo>
                  <a:lnTo>
                    <a:pt x="3148" y="5579"/>
                  </a:lnTo>
                  <a:lnTo>
                    <a:pt x="4282" y="12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3473538" y="693643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89" y="14890"/>
                  </a:moveTo>
                  <a:lnTo>
                    <a:pt x="0" y="20225"/>
                  </a:lnTo>
                  <a:lnTo>
                    <a:pt x="1189" y="14890"/>
                  </a:lnTo>
                  <a:close/>
                </a:path>
                <a:path w="4445" h="20320">
                  <a:moveTo>
                    <a:pt x="4202" y="0"/>
                  </a:moveTo>
                  <a:lnTo>
                    <a:pt x="3069" y="5449"/>
                  </a:lnTo>
                  <a:lnTo>
                    <a:pt x="3111" y="5635"/>
                  </a:lnTo>
                  <a:lnTo>
                    <a:pt x="4256" y="12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3473622" y="693655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04" y="14672"/>
                  </a:moveTo>
                  <a:lnTo>
                    <a:pt x="0" y="20081"/>
                  </a:lnTo>
                  <a:lnTo>
                    <a:pt x="1204" y="14672"/>
                  </a:lnTo>
                  <a:close/>
                </a:path>
                <a:path w="4445" h="20320">
                  <a:moveTo>
                    <a:pt x="4172" y="0"/>
                  </a:moveTo>
                  <a:lnTo>
                    <a:pt x="3026" y="5513"/>
                  </a:lnTo>
                  <a:lnTo>
                    <a:pt x="3067" y="5699"/>
                  </a:lnTo>
                  <a:lnTo>
                    <a:pt x="4226" y="12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3473705" y="693667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19" y="14455"/>
                  </a:moveTo>
                  <a:lnTo>
                    <a:pt x="0" y="19938"/>
                  </a:lnTo>
                  <a:lnTo>
                    <a:pt x="1219" y="14455"/>
                  </a:lnTo>
                  <a:close/>
                </a:path>
                <a:path w="4445" h="20320">
                  <a:moveTo>
                    <a:pt x="4142" y="0"/>
                  </a:moveTo>
                  <a:lnTo>
                    <a:pt x="2983" y="5577"/>
                  </a:lnTo>
                  <a:lnTo>
                    <a:pt x="3024" y="5763"/>
                  </a:lnTo>
                  <a:lnTo>
                    <a:pt x="4196" y="12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3473789" y="693679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235" y="14238"/>
                  </a:moveTo>
                  <a:lnTo>
                    <a:pt x="0" y="19794"/>
                  </a:lnTo>
                  <a:lnTo>
                    <a:pt x="1235" y="14238"/>
                  </a:lnTo>
                  <a:close/>
                </a:path>
                <a:path w="4445" h="20320">
                  <a:moveTo>
                    <a:pt x="4112" y="0"/>
                  </a:moveTo>
                  <a:lnTo>
                    <a:pt x="2940" y="5641"/>
                  </a:lnTo>
                  <a:lnTo>
                    <a:pt x="2981" y="5827"/>
                  </a:lnTo>
                  <a:lnTo>
                    <a:pt x="4167" y="12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3473860" y="693689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48" y="14055"/>
                  </a:moveTo>
                  <a:lnTo>
                    <a:pt x="0" y="19674"/>
                  </a:lnTo>
                  <a:lnTo>
                    <a:pt x="1248" y="14055"/>
                  </a:lnTo>
                  <a:close/>
                </a:path>
                <a:path w="4445" h="19684">
                  <a:moveTo>
                    <a:pt x="4087" y="0"/>
                  </a:moveTo>
                  <a:lnTo>
                    <a:pt x="2904" y="5695"/>
                  </a:lnTo>
                  <a:lnTo>
                    <a:pt x="2945" y="5881"/>
                  </a:lnTo>
                  <a:lnTo>
                    <a:pt x="4142" y="12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3473946" y="69370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263" y="13831"/>
                  </a:moveTo>
                  <a:lnTo>
                    <a:pt x="0" y="19526"/>
                  </a:lnTo>
                  <a:lnTo>
                    <a:pt x="1263" y="13831"/>
                  </a:lnTo>
                  <a:close/>
                </a:path>
                <a:path w="4445" h="19684">
                  <a:moveTo>
                    <a:pt x="4056" y="0"/>
                  </a:moveTo>
                  <a:lnTo>
                    <a:pt x="2859" y="5761"/>
                  </a:lnTo>
                  <a:lnTo>
                    <a:pt x="2901" y="5947"/>
                  </a:lnTo>
                  <a:lnTo>
                    <a:pt x="4111" y="12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3474030" y="693713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67" y="13526"/>
                  </a:moveTo>
                  <a:lnTo>
                    <a:pt x="1177" y="13714"/>
                  </a:lnTo>
                  <a:lnTo>
                    <a:pt x="0" y="19382"/>
                  </a:lnTo>
                  <a:lnTo>
                    <a:pt x="158" y="19337"/>
                  </a:lnTo>
                  <a:lnTo>
                    <a:pt x="1367" y="13526"/>
                  </a:lnTo>
                  <a:close/>
                </a:path>
                <a:path w="4445" h="19684">
                  <a:moveTo>
                    <a:pt x="4027" y="0"/>
                  </a:moveTo>
                  <a:lnTo>
                    <a:pt x="2816" y="5825"/>
                  </a:lnTo>
                  <a:lnTo>
                    <a:pt x="2878" y="6268"/>
                  </a:lnTo>
                  <a:lnTo>
                    <a:pt x="4133" y="235"/>
                  </a:lnTo>
                  <a:lnTo>
                    <a:pt x="402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3474184" y="693735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1307" y="13214"/>
                  </a:moveTo>
                  <a:lnTo>
                    <a:pt x="0" y="19119"/>
                  </a:lnTo>
                  <a:lnTo>
                    <a:pt x="1307" y="13214"/>
                  </a:lnTo>
                  <a:close/>
                </a:path>
                <a:path w="4445" h="19684">
                  <a:moveTo>
                    <a:pt x="3972" y="0"/>
                  </a:moveTo>
                  <a:lnTo>
                    <a:pt x="2723" y="6011"/>
                  </a:lnTo>
                  <a:lnTo>
                    <a:pt x="2731" y="6356"/>
                  </a:lnTo>
                  <a:lnTo>
                    <a:pt x="4026" y="12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3474268" y="6937473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11" y="12909"/>
                  </a:moveTo>
                  <a:lnTo>
                    <a:pt x="1221" y="13097"/>
                  </a:lnTo>
                  <a:lnTo>
                    <a:pt x="0" y="18975"/>
                  </a:lnTo>
                  <a:lnTo>
                    <a:pt x="158" y="18929"/>
                  </a:lnTo>
                  <a:lnTo>
                    <a:pt x="1411" y="12909"/>
                  </a:lnTo>
                  <a:close/>
                </a:path>
                <a:path w="4445" h="19050">
                  <a:moveTo>
                    <a:pt x="3942" y="0"/>
                  </a:moveTo>
                  <a:lnTo>
                    <a:pt x="2647" y="6233"/>
                  </a:lnTo>
                  <a:lnTo>
                    <a:pt x="2663" y="6893"/>
                  </a:lnTo>
                  <a:lnTo>
                    <a:pt x="4049" y="235"/>
                  </a:lnTo>
                  <a:lnTo>
                    <a:pt x="39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3474439" y="6937715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445" y="12454"/>
                  </a:moveTo>
                  <a:lnTo>
                    <a:pt x="1252" y="12655"/>
                  </a:lnTo>
                  <a:lnTo>
                    <a:pt x="0" y="18683"/>
                  </a:lnTo>
                  <a:lnTo>
                    <a:pt x="158" y="18638"/>
                  </a:lnTo>
                  <a:lnTo>
                    <a:pt x="1445" y="12454"/>
                  </a:lnTo>
                  <a:close/>
                </a:path>
                <a:path w="4445" h="19050">
                  <a:moveTo>
                    <a:pt x="3881" y="0"/>
                  </a:moveTo>
                  <a:lnTo>
                    <a:pt x="2493" y="6681"/>
                  </a:lnTo>
                  <a:lnTo>
                    <a:pt x="2509" y="7341"/>
                  </a:lnTo>
                  <a:lnTo>
                    <a:pt x="3988" y="235"/>
                  </a:lnTo>
                  <a:lnTo>
                    <a:pt x="3881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3474593" y="6937935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27" y="11935"/>
                  </a:moveTo>
                  <a:lnTo>
                    <a:pt x="1280" y="12255"/>
                  </a:lnTo>
                  <a:lnTo>
                    <a:pt x="0" y="18419"/>
                  </a:lnTo>
                  <a:lnTo>
                    <a:pt x="1427" y="11935"/>
                  </a:lnTo>
                  <a:close/>
                </a:path>
                <a:path w="4445" h="18415">
                  <a:moveTo>
                    <a:pt x="3827" y="0"/>
                  </a:moveTo>
                  <a:lnTo>
                    <a:pt x="2354" y="7088"/>
                  </a:lnTo>
                  <a:lnTo>
                    <a:pt x="2362" y="7433"/>
                  </a:lnTo>
                  <a:lnTo>
                    <a:pt x="3881" y="12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3474677" y="693805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488" y="11500"/>
                  </a:moveTo>
                  <a:lnTo>
                    <a:pt x="1340" y="11823"/>
                  </a:lnTo>
                  <a:lnTo>
                    <a:pt x="0" y="18276"/>
                  </a:lnTo>
                  <a:lnTo>
                    <a:pt x="1488" y="11500"/>
                  </a:lnTo>
                  <a:close/>
                </a:path>
                <a:path w="4445" h="18415">
                  <a:moveTo>
                    <a:pt x="3797" y="0"/>
                  </a:moveTo>
                  <a:lnTo>
                    <a:pt x="2278" y="7308"/>
                  </a:lnTo>
                  <a:lnTo>
                    <a:pt x="2287" y="7653"/>
                  </a:lnTo>
                  <a:lnTo>
                    <a:pt x="3851" y="12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3474764" y="6938177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1681" y="10764"/>
                  </a:moveTo>
                  <a:lnTo>
                    <a:pt x="1403" y="11372"/>
                  </a:lnTo>
                  <a:lnTo>
                    <a:pt x="0" y="18127"/>
                  </a:lnTo>
                  <a:lnTo>
                    <a:pt x="158" y="18082"/>
                  </a:lnTo>
                  <a:lnTo>
                    <a:pt x="1681" y="10764"/>
                  </a:lnTo>
                  <a:close/>
                </a:path>
                <a:path w="4445" h="18415">
                  <a:moveTo>
                    <a:pt x="3766" y="0"/>
                  </a:moveTo>
                  <a:lnTo>
                    <a:pt x="2200" y="7536"/>
                  </a:lnTo>
                  <a:lnTo>
                    <a:pt x="2216" y="8194"/>
                  </a:lnTo>
                  <a:lnTo>
                    <a:pt x="3872" y="235"/>
                  </a:lnTo>
                  <a:lnTo>
                    <a:pt x="3766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3474918" y="693839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3711" y="0"/>
                  </a:moveTo>
                  <a:lnTo>
                    <a:pt x="2062" y="7982"/>
                  </a:lnTo>
                  <a:lnTo>
                    <a:pt x="1630" y="10319"/>
                  </a:lnTo>
                  <a:lnTo>
                    <a:pt x="1515" y="10572"/>
                  </a:lnTo>
                  <a:lnTo>
                    <a:pt x="0" y="17864"/>
                  </a:lnTo>
                  <a:lnTo>
                    <a:pt x="3766" y="1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3475002" y="6938513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5" h="17779">
                  <a:moveTo>
                    <a:pt x="3682" y="0"/>
                  </a:moveTo>
                  <a:lnTo>
                    <a:pt x="0" y="17723"/>
                  </a:lnTo>
                  <a:lnTo>
                    <a:pt x="240" y="17653"/>
                  </a:lnTo>
                  <a:lnTo>
                    <a:pt x="3839" y="332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3475243" y="693884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98" y="0"/>
                  </a:moveTo>
                  <a:lnTo>
                    <a:pt x="0" y="17321"/>
                  </a:lnTo>
                  <a:lnTo>
                    <a:pt x="3654" y="116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3475326" y="693896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69" y="0"/>
                  </a:moveTo>
                  <a:lnTo>
                    <a:pt x="0" y="17181"/>
                  </a:lnTo>
                  <a:lnTo>
                    <a:pt x="3624" y="116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3475410" y="693907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40" y="0"/>
                  </a:moveTo>
                  <a:lnTo>
                    <a:pt x="0" y="17041"/>
                  </a:lnTo>
                  <a:lnTo>
                    <a:pt x="172" y="16991"/>
                  </a:lnTo>
                  <a:lnTo>
                    <a:pt x="453" y="16709"/>
                  </a:lnTo>
                  <a:lnTo>
                    <a:pt x="3807" y="563"/>
                  </a:lnTo>
                  <a:lnTo>
                    <a:pt x="354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3475863" y="6939648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09">
                  <a:moveTo>
                    <a:pt x="4254" y="8191"/>
                  </a:moveTo>
                  <a:lnTo>
                    <a:pt x="4140" y="2730"/>
                  </a:lnTo>
                  <a:lnTo>
                    <a:pt x="3784" y="939"/>
                  </a:lnTo>
                  <a:lnTo>
                    <a:pt x="3454" y="215"/>
                  </a:lnTo>
                  <a:lnTo>
                    <a:pt x="3352" y="0"/>
                  </a:lnTo>
                  <a:lnTo>
                    <a:pt x="0" y="16141"/>
                  </a:lnTo>
                  <a:lnTo>
                    <a:pt x="177" y="15963"/>
                  </a:lnTo>
                  <a:lnTo>
                    <a:pt x="1447" y="14681"/>
                  </a:lnTo>
                  <a:lnTo>
                    <a:pt x="3733" y="10553"/>
                  </a:lnTo>
                  <a:lnTo>
                    <a:pt x="4254" y="819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3461041" y="6931469"/>
              <a:ext cx="19685" cy="26670"/>
            </a:xfrm>
            <a:custGeom>
              <a:avLst/>
              <a:gdLst/>
              <a:ahLst/>
              <a:cxnLst/>
              <a:rect l="l" t="t" r="r" b="b"/>
              <a:pathLst>
                <a:path w="19685" h="26670">
                  <a:moveTo>
                    <a:pt x="5683" y="873"/>
                  </a:moveTo>
                  <a:lnTo>
                    <a:pt x="0" y="14376"/>
                  </a:lnTo>
                  <a:lnTo>
                    <a:pt x="193" y="17729"/>
                  </a:lnTo>
                  <a:lnTo>
                    <a:pt x="2210" y="22821"/>
                  </a:lnTo>
                  <a:lnTo>
                    <a:pt x="7658" y="25793"/>
                  </a:lnTo>
                  <a:lnTo>
                    <a:pt x="8992" y="26149"/>
                  </a:lnTo>
                  <a:lnTo>
                    <a:pt x="11049" y="26149"/>
                  </a:lnTo>
                  <a:lnTo>
                    <a:pt x="11735" y="26060"/>
                  </a:lnTo>
                  <a:lnTo>
                    <a:pt x="14910" y="25133"/>
                  </a:lnTo>
                  <a:lnTo>
                    <a:pt x="15134" y="24904"/>
                  </a:lnTo>
                  <a:lnTo>
                    <a:pt x="9208" y="24904"/>
                  </a:lnTo>
                  <a:lnTo>
                    <a:pt x="8078" y="24612"/>
                  </a:lnTo>
                  <a:lnTo>
                    <a:pt x="3366" y="22072"/>
                  </a:lnTo>
                  <a:lnTo>
                    <a:pt x="1443" y="17462"/>
                  </a:lnTo>
                  <a:lnTo>
                    <a:pt x="1335" y="16357"/>
                  </a:lnTo>
                  <a:lnTo>
                    <a:pt x="1171" y="13144"/>
                  </a:lnTo>
                  <a:lnTo>
                    <a:pt x="534" y="13144"/>
                  </a:lnTo>
                  <a:lnTo>
                    <a:pt x="1168" y="13106"/>
                  </a:lnTo>
                  <a:lnTo>
                    <a:pt x="1291" y="9715"/>
                  </a:lnTo>
                  <a:lnTo>
                    <a:pt x="1524" y="8356"/>
                  </a:lnTo>
                  <a:lnTo>
                    <a:pt x="3201" y="4508"/>
                  </a:lnTo>
                  <a:lnTo>
                    <a:pt x="4471" y="2882"/>
                  </a:lnTo>
                  <a:lnTo>
                    <a:pt x="7163" y="1473"/>
                  </a:lnTo>
                  <a:lnTo>
                    <a:pt x="7431" y="1409"/>
                  </a:lnTo>
                  <a:lnTo>
                    <a:pt x="5982" y="1409"/>
                  </a:lnTo>
                  <a:lnTo>
                    <a:pt x="5683" y="873"/>
                  </a:lnTo>
                  <a:close/>
                </a:path>
                <a:path w="19685" h="26670">
                  <a:moveTo>
                    <a:pt x="12624" y="774"/>
                  </a:moveTo>
                  <a:lnTo>
                    <a:pt x="12336" y="1409"/>
                  </a:lnTo>
                  <a:lnTo>
                    <a:pt x="12224" y="1943"/>
                  </a:lnTo>
                  <a:lnTo>
                    <a:pt x="14351" y="2946"/>
                  </a:lnTo>
                  <a:lnTo>
                    <a:pt x="16015" y="5016"/>
                  </a:lnTo>
                  <a:lnTo>
                    <a:pt x="17996" y="9245"/>
                  </a:lnTo>
                  <a:lnTo>
                    <a:pt x="18305" y="10782"/>
                  </a:lnTo>
                  <a:lnTo>
                    <a:pt x="18408" y="16548"/>
                  </a:lnTo>
                  <a:lnTo>
                    <a:pt x="17920" y="18605"/>
                  </a:lnTo>
                  <a:lnTo>
                    <a:pt x="15799" y="22440"/>
                  </a:lnTo>
                  <a:lnTo>
                    <a:pt x="14161" y="24066"/>
                  </a:lnTo>
                  <a:lnTo>
                    <a:pt x="11507" y="24828"/>
                  </a:lnTo>
                  <a:lnTo>
                    <a:pt x="10922" y="24904"/>
                  </a:lnTo>
                  <a:lnTo>
                    <a:pt x="15134" y="24904"/>
                  </a:lnTo>
                  <a:lnTo>
                    <a:pt x="16752" y="23253"/>
                  </a:lnTo>
                  <a:lnTo>
                    <a:pt x="19091" y="19062"/>
                  </a:lnTo>
                  <a:lnTo>
                    <a:pt x="19562" y="17043"/>
                  </a:lnTo>
                  <a:lnTo>
                    <a:pt x="19495" y="10426"/>
                  </a:lnTo>
                  <a:lnTo>
                    <a:pt x="19203" y="8902"/>
                  </a:lnTo>
                  <a:lnTo>
                    <a:pt x="17069" y="4305"/>
                  </a:lnTo>
                  <a:lnTo>
                    <a:pt x="15240" y="1993"/>
                  </a:lnTo>
                  <a:lnTo>
                    <a:pt x="12624" y="774"/>
                  </a:lnTo>
                  <a:close/>
                </a:path>
                <a:path w="19685" h="26670">
                  <a:moveTo>
                    <a:pt x="3160" y="10796"/>
                  </a:moveTo>
                  <a:lnTo>
                    <a:pt x="3095" y="11150"/>
                  </a:lnTo>
                  <a:lnTo>
                    <a:pt x="2985" y="15494"/>
                  </a:lnTo>
                  <a:lnTo>
                    <a:pt x="4052" y="18351"/>
                  </a:lnTo>
                  <a:lnTo>
                    <a:pt x="7125" y="21247"/>
                  </a:lnTo>
                  <a:lnTo>
                    <a:pt x="8408" y="21907"/>
                  </a:lnTo>
                  <a:lnTo>
                    <a:pt x="10173" y="21996"/>
                  </a:lnTo>
                  <a:lnTo>
                    <a:pt x="11684" y="21996"/>
                  </a:lnTo>
                  <a:lnTo>
                    <a:pt x="13069" y="21336"/>
                  </a:lnTo>
                  <a:lnTo>
                    <a:pt x="13659" y="20751"/>
                  </a:lnTo>
                  <a:lnTo>
                    <a:pt x="9932" y="20739"/>
                  </a:lnTo>
                  <a:lnTo>
                    <a:pt x="8827" y="20675"/>
                  </a:lnTo>
                  <a:lnTo>
                    <a:pt x="7798" y="20167"/>
                  </a:lnTo>
                  <a:lnTo>
                    <a:pt x="5207" y="17729"/>
                  </a:lnTo>
                  <a:lnTo>
                    <a:pt x="4340" y="15494"/>
                  </a:lnTo>
                  <a:lnTo>
                    <a:pt x="4369" y="10998"/>
                  </a:lnTo>
                  <a:lnTo>
                    <a:pt x="3160" y="10796"/>
                  </a:lnTo>
                  <a:close/>
                </a:path>
                <a:path w="19685" h="26670">
                  <a:moveTo>
                    <a:pt x="13195" y="5372"/>
                  </a:moveTo>
                  <a:lnTo>
                    <a:pt x="9322" y="5372"/>
                  </a:lnTo>
                  <a:lnTo>
                    <a:pt x="11049" y="5448"/>
                  </a:lnTo>
                  <a:lnTo>
                    <a:pt x="12256" y="6184"/>
                  </a:lnTo>
                  <a:lnTo>
                    <a:pt x="14135" y="8394"/>
                  </a:lnTo>
                  <a:lnTo>
                    <a:pt x="14783" y="9842"/>
                  </a:lnTo>
                  <a:lnTo>
                    <a:pt x="15162" y="11518"/>
                  </a:lnTo>
                  <a:lnTo>
                    <a:pt x="15278" y="14986"/>
                  </a:lnTo>
                  <a:lnTo>
                    <a:pt x="14910" y="17043"/>
                  </a:lnTo>
                  <a:lnTo>
                    <a:pt x="14275" y="18389"/>
                  </a:lnTo>
                  <a:lnTo>
                    <a:pt x="12396" y="20256"/>
                  </a:lnTo>
                  <a:lnTo>
                    <a:pt x="11329" y="20751"/>
                  </a:lnTo>
                  <a:lnTo>
                    <a:pt x="13659" y="20751"/>
                  </a:lnTo>
                  <a:lnTo>
                    <a:pt x="15367" y="19062"/>
                  </a:lnTo>
                  <a:lnTo>
                    <a:pt x="16091" y="17462"/>
                  </a:lnTo>
                  <a:lnTo>
                    <a:pt x="16466" y="15494"/>
                  </a:lnTo>
                  <a:lnTo>
                    <a:pt x="16574" y="13322"/>
                  </a:lnTo>
                  <a:lnTo>
                    <a:pt x="15952" y="13322"/>
                  </a:lnTo>
                  <a:lnTo>
                    <a:pt x="16574" y="13309"/>
                  </a:lnTo>
                  <a:lnTo>
                    <a:pt x="16449" y="11557"/>
                  </a:lnTo>
                  <a:lnTo>
                    <a:pt x="15952" y="9385"/>
                  </a:lnTo>
                  <a:lnTo>
                    <a:pt x="15240" y="7772"/>
                  </a:lnTo>
                  <a:lnTo>
                    <a:pt x="13195" y="5372"/>
                  </a:lnTo>
                  <a:close/>
                </a:path>
                <a:path w="19685" h="26670">
                  <a:moveTo>
                    <a:pt x="16574" y="13309"/>
                  </a:moveTo>
                  <a:lnTo>
                    <a:pt x="15952" y="13322"/>
                  </a:lnTo>
                  <a:lnTo>
                    <a:pt x="16574" y="13322"/>
                  </a:lnTo>
                  <a:close/>
                </a:path>
                <a:path w="19685" h="26670">
                  <a:moveTo>
                    <a:pt x="1169" y="13106"/>
                  </a:moveTo>
                  <a:lnTo>
                    <a:pt x="534" y="13144"/>
                  </a:lnTo>
                  <a:lnTo>
                    <a:pt x="1171" y="13144"/>
                  </a:lnTo>
                  <a:close/>
                </a:path>
                <a:path w="19685" h="26670">
                  <a:moveTo>
                    <a:pt x="4406" y="10782"/>
                  </a:moveTo>
                  <a:lnTo>
                    <a:pt x="3163" y="10782"/>
                  </a:lnTo>
                  <a:lnTo>
                    <a:pt x="4369" y="10998"/>
                  </a:lnTo>
                  <a:lnTo>
                    <a:pt x="4406" y="10782"/>
                  </a:lnTo>
                  <a:close/>
                </a:path>
                <a:path w="19685" h="26670">
                  <a:moveTo>
                    <a:pt x="3163" y="10782"/>
                  </a:moveTo>
                  <a:lnTo>
                    <a:pt x="3760" y="10896"/>
                  </a:lnTo>
                  <a:lnTo>
                    <a:pt x="3163" y="10782"/>
                  </a:lnTo>
                  <a:close/>
                </a:path>
                <a:path w="19685" h="26670">
                  <a:moveTo>
                    <a:pt x="7506" y="4127"/>
                  </a:moveTo>
                  <a:lnTo>
                    <a:pt x="6033" y="5118"/>
                  </a:lnTo>
                  <a:lnTo>
                    <a:pt x="4014" y="7708"/>
                  </a:lnTo>
                  <a:lnTo>
                    <a:pt x="3433" y="9245"/>
                  </a:lnTo>
                  <a:lnTo>
                    <a:pt x="3160" y="10796"/>
                  </a:lnTo>
                  <a:lnTo>
                    <a:pt x="4406" y="10782"/>
                  </a:lnTo>
                  <a:lnTo>
                    <a:pt x="13195" y="5372"/>
                  </a:lnTo>
                  <a:lnTo>
                    <a:pt x="13043" y="5194"/>
                  </a:lnTo>
                  <a:lnTo>
                    <a:pt x="12365" y="4762"/>
                  </a:lnTo>
                  <a:lnTo>
                    <a:pt x="9602" y="4762"/>
                  </a:lnTo>
                  <a:lnTo>
                    <a:pt x="9614" y="4140"/>
                  </a:lnTo>
                  <a:lnTo>
                    <a:pt x="7506" y="4127"/>
                  </a:lnTo>
                  <a:close/>
                </a:path>
                <a:path w="19685" h="26670">
                  <a:moveTo>
                    <a:pt x="9614" y="4140"/>
                  </a:moveTo>
                  <a:lnTo>
                    <a:pt x="9602" y="4762"/>
                  </a:lnTo>
                  <a:lnTo>
                    <a:pt x="12365" y="4762"/>
                  </a:lnTo>
                  <a:lnTo>
                    <a:pt x="11507" y="4216"/>
                  </a:lnTo>
                  <a:lnTo>
                    <a:pt x="9614" y="4140"/>
                  </a:lnTo>
                  <a:close/>
                </a:path>
                <a:path w="19685" h="26670">
                  <a:moveTo>
                    <a:pt x="12416" y="1231"/>
                  </a:moveTo>
                  <a:lnTo>
                    <a:pt x="10173" y="1231"/>
                  </a:lnTo>
                  <a:lnTo>
                    <a:pt x="11216" y="1473"/>
                  </a:lnTo>
                  <a:lnTo>
                    <a:pt x="12116" y="1892"/>
                  </a:lnTo>
                  <a:lnTo>
                    <a:pt x="12416" y="1231"/>
                  </a:lnTo>
                  <a:close/>
                </a:path>
                <a:path w="19685" h="26670">
                  <a:moveTo>
                    <a:pt x="5703" y="863"/>
                  </a:moveTo>
                  <a:lnTo>
                    <a:pt x="5982" y="1409"/>
                  </a:lnTo>
                  <a:lnTo>
                    <a:pt x="5703" y="863"/>
                  </a:lnTo>
                  <a:close/>
                </a:path>
                <a:path w="19685" h="26670">
                  <a:moveTo>
                    <a:pt x="12584" y="863"/>
                  </a:moveTo>
                  <a:lnTo>
                    <a:pt x="5703" y="863"/>
                  </a:lnTo>
                  <a:lnTo>
                    <a:pt x="5982" y="1409"/>
                  </a:lnTo>
                  <a:lnTo>
                    <a:pt x="7431" y="1409"/>
                  </a:lnTo>
                  <a:lnTo>
                    <a:pt x="8179" y="1231"/>
                  </a:lnTo>
                  <a:lnTo>
                    <a:pt x="12416" y="1231"/>
                  </a:lnTo>
                  <a:lnTo>
                    <a:pt x="12584" y="863"/>
                  </a:lnTo>
                  <a:close/>
                </a:path>
                <a:path w="19685" h="26670">
                  <a:moveTo>
                    <a:pt x="10376" y="0"/>
                  </a:moveTo>
                  <a:lnTo>
                    <a:pt x="7976" y="0"/>
                  </a:lnTo>
                  <a:lnTo>
                    <a:pt x="6769" y="279"/>
                  </a:lnTo>
                  <a:lnTo>
                    <a:pt x="5677" y="863"/>
                  </a:lnTo>
                  <a:lnTo>
                    <a:pt x="12584" y="863"/>
                  </a:lnTo>
                  <a:lnTo>
                    <a:pt x="11545" y="266"/>
                  </a:lnTo>
                  <a:lnTo>
                    <a:pt x="1037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3463175" y="6962042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5" y="0"/>
                  </a:moveTo>
                  <a:lnTo>
                    <a:pt x="1092" y="580"/>
                  </a:lnTo>
                  <a:lnTo>
                    <a:pt x="99" y="5139"/>
                  </a:lnTo>
                  <a:lnTo>
                    <a:pt x="0" y="6879"/>
                  </a:lnTo>
                  <a:lnTo>
                    <a:pt x="205" y="8908"/>
                  </a:lnTo>
                  <a:lnTo>
                    <a:pt x="2055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3463381" y="6961879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20" y="0"/>
                  </a:moveTo>
                  <a:lnTo>
                    <a:pt x="1850" y="162"/>
                  </a:lnTo>
                  <a:lnTo>
                    <a:pt x="0" y="9070"/>
                  </a:lnTo>
                  <a:lnTo>
                    <a:pt x="76" y="9821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3463459" y="6961825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59">
                  <a:moveTo>
                    <a:pt x="2132" y="0"/>
                  </a:moveTo>
                  <a:lnTo>
                    <a:pt x="0" y="9890"/>
                  </a:lnTo>
                  <a:lnTo>
                    <a:pt x="25" y="10145"/>
                  </a:lnTo>
                  <a:lnTo>
                    <a:pt x="2132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3463486" y="696171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286" y="0"/>
                  </a:moveTo>
                  <a:lnTo>
                    <a:pt x="2108" y="106"/>
                  </a:lnTo>
                  <a:lnTo>
                    <a:pt x="0" y="10261"/>
                  </a:lnTo>
                  <a:lnTo>
                    <a:pt x="53" y="10724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3463538" y="696166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312" y="0"/>
                  </a:moveTo>
                  <a:lnTo>
                    <a:pt x="0" y="10756"/>
                  </a:lnTo>
                  <a:lnTo>
                    <a:pt x="29" y="10995"/>
                  </a:lnTo>
                  <a:lnTo>
                    <a:pt x="231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3463567" y="6961563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60" y="0"/>
                  </a:moveTo>
                  <a:lnTo>
                    <a:pt x="2283" y="106"/>
                  </a:lnTo>
                  <a:lnTo>
                    <a:pt x="0" y="11101"/>
                  </a:lnTo>
                  <a:lnTo>
                    <a:pt x="55" y="11555"/>
                  </a:lnTo>
                  <a:lnTo>
                    <a:pt x="2460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3463626" y="696150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5">
                  <a:moveTo>
                    <a:pt x="2494" y="0"/>
                  </a:moveTo>
                  <a:lnTo>
                    <a:pt x="0" y="11644"/>
                  </a:lnTo>
                  <a:lnTo>
                    <a:pt x="26" y="11858"/>
                  </a:lnTo>
                  <a:lnTo>
                    <a:pt x="2494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3463656" y="6961451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2558" y="0"/>
                  </a:moveTo>
                  <a:lnTo>
                    <a:pt x="0" y="11937"/>
                  </a:lnTo>
                  <a:lnTo>
                    <a:pt x="29" y="12176"/>
                  </a:lnTo>
                  <a:lnTo>
                    <a:pt x="2558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3463685" y="6961344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06" y="0"/>
                  </a:moveTo>
                  <a:lnTo>
                    <a:pt x="2528" y="106"/>
                  </a:lnTo>
                  <a:lnTo>
                    <a:pt x="0" y="12283"/>
                  </a:lnTo>
                  <a:lnTo>
                    <a:pt x="55" y="12736"/>
                  </a:lnTo>
                  <a:lnTo>
                    <a:pt x="270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3463740" y="696129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4">
                  <a:moveTo>
                    <a:pt x="2729" y="0"/>
                  </a:moveTo>
                  <a:lnTo>
                    <a:pt x="0" y="12777"/>
                  </a:lnTo>
                  <a:lnTo>
                    <a:pt x="26" y="12991"/>
                  </a:lnTo>
                  <a:lnTo>
                    <a:pt x="2729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3463769" y="6961188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881" y="0"/>
                  </a:moveTo>
                  <a:lnTo>
                    <a:pt x="2703" y="106"/>
                  </a:lnTo>
                  <a:lnTo>
                    <a:pt x="0" y="13125"/>
                  </a:lnTo>
                  <a:lnTo>
                    <a:pt x="55" y="13576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3463828" y="696107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3002" y="0"/>
                  </a:moveTo>
                  <a:lnTo>
                    <a:pt x="2825" y="106"/>
                  </a:lnTo>
                  <a:lnTo>
                    <a:pt x="0" y="13711"/>
                  </a:lnTo>
                  <a:lnTo>
                    <a:pt x="55" y="14162"/>
                  </a:lnTo>
                  <a:lnTo>
                    <a:pt x="3002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3463887" y="6960969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26" y="0"/>
                  </a:moveTo>
                  <a:lnTo>
                    <a:pt x="2948" y="106"/>
                  </a:lnTo>
                  <a:lnTo>
                    <a:pt x="0" y="14306"/>
                  </a:lnTo>
                  <a:lnTo>
                    <a:pt x="55" y="14756"/>
                  </a:lnTo>
                  <a:lnTo>
                    <a:pt x="3126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3463941" y="696092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40">
                  <a:moveTo>
                    <a:pt x="3151" y="0"/>
                  </a:moveTo>
                  <a:lnTo>
                    <a:pt x="0" y="14793"/>
                  </a:lnTo>
                  <a:lnTo>
                    <a:pt x="29" y="15031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3463970" y="6960815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299" y="0"/>
                  </a:moveTo>
                  <a:lnTo>
                    <a:pt x="3121" y="106"/>
                  </a:lnTo>
                  <a:lnTo>
                    <a:pt x="0" y="15138"/>
                  </a:lnTo>
                  <a:lnTo>
                    <a:pt x="55" y="15587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3464030" y="696070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23" y="0"/>
                  </a:moveTo>
                  <a:lnTo>
                    <a:pt x="3245" y="107"/>
                  </a:lnTo>
                  <a:lnTo>
                    <a:pt x="0" y="15734"/>
                  </a:lnTo>
                  <a:lnTo>
                    <a:pt x="84" y="160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3464115" y="696061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492" y="0"/>
                  </a:moveTo>
                  <a:lnTo>
                    <a:pt x="3340" y="88"/>
                  </a:lnTo>
                  <a:lnTo>
                    <a:pt x="0" y="16154"/>
                  </a:lnTo>
                  <a:lnTo>
                    <a:pt x="88" y="16357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3464217" y="696050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581" y="0"/>
                  </a:moveTo>
                  <a:lnTo>
                    <a:pt x="3403" y="101"/>
                  </a:lnTo>
                  <a:lnTo>
                    <a:pt x="0" y="16484"/>
                  </a:lnTo>
                  <a:lnTo>
                    <a:pt x="114" y="16713"/>
                  </a:lnTo>
                  <a:lnTo>
                    <a:pt x="3581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3464332" y="696038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650" y="0"/>
                  </a:moveTo>
                  <a:lnTo>
                    <a:pt x="3472" y="107"/>
                  </a:lnTo>
                  <a:lnTo>
                    <a:pt x="0" y="16826"/>
                  </a:lnTo>
                  <a:lnTo>
                    <a:pt x="102" y="17043"/>
                  </a:lnTo>
                  <a:lnTo>
                    <a:pt x="3650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3464433" y="696023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97" y="0"/>
                  </a:moveTo>
                  <a:lnTo>
                    <a:pt x="3543" y="152"/>
                  </a:lnTo>
                  <a:lnTo>
                    <a:pt x="0" y="17221"/>
                  </a:lnTo>
                  <a:lnTo>
                    <a:pt x="101" y="17437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3464599" y="696017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733" y="0"/>
                  </a:moveTo>
                  <a:lnTo>
                    <a:pt x="0" y="17605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3464649" y="6960006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3949" y="0"/>
                  </a:moveTo>
                  <a:lnTo>
                    <a:pt x="3771" y="114"/>
                  </a:lnTo>
                  <a:lnTo>
                    <a:pt x="0" y="17894"/>
                  </a:lnTo>
                  <a:lnTo>
                    <a:pt x="152" y="18224"/>
                  </a:lnTo>
                  <a:lnTo>
                    <a:pt x="1981" y="9499"/>
                  </a:lnTo>
                  <a:lnTo>
                    <a:pt x="2146" y="8039"/>
                  </a:lnTo>
                  <a:lnTo>
                    <a:pt x="2476" y="7086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3464820" y="695988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68" y="0"/>
                  </a:moveTo>
                  <a:lnTo>
                    <a:pt x="3789" y="112"/>
                  </a:lnTo>
                  <a:lnTo>
                    <a:pt x="2324" y="7164"/>
                  </a:lnTo>
                  <a:lnTo>
                    <a:pt x="2559" y="6495"/>
                  </a:lnTo>
                  <a:lnTo>
                    <a:pt x="3968" y="0"/>
                  </a:lnTo>
                  <a:close/>
                </a:path>
                <a:path w="4445" h="19050">
                  <a:moveTo>
                    <a:pt x="1802" y="9676"/>
                  </a:moveTo>
                  <a:lnTo>
                    <a:pt x="0" y="18358"/>
                  </a:lnTo>
                  <a:lnTo>
                    <a:pt x="102" y="18575"/>
                  </a:lnTo>
                  <a:lnTo>
                    <a:pt x="1676" y="11013"/>
                  </a:lnTo>
                  <a:lnTo>
                    <a:pt x="1671" y="10825"/>
                  </a:lnTo>
                  <a:lnTo>
                    <a:pt x="1802" y="9676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3464920" y="6959837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45" y="0"/>
                  </a:moveTo>
                  <a:lnTo>
                    <a:pt x="2523" y="6471"/>
                  </a:lnTo>
                  <a:lnTo>
                    <a:pt x="3945" y="0"/>
                  </a:lnTo>
                  <a:close/>
                </a:path>
                <a:path w="4445" h="19050">
                  <a:moveTo>
                    <a:pt x="1575" y="11036"/>
                  </a:moveTo>
                  <a:lnTo>
                    <a:pt x="0" y="18620"/>
                  </a:lnTo>
                  <a:lnTo>
                    <a:pt x="1583" y="11374"/>
                  </a:lnTo>
                  <a:lnTo>
                    <a:pt x="1575" y="1103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3464977" y="6959780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81" y="0"/>
                  </a:moveTo>
                  <a:lnTo>
                    <a:pt x="2572" y="6408"/>
                  </a:lnTo>
                  <a:lnTo>
                    <a:pt x="3981" y="0"/>
                  </a:lnTo>
                  <a:close/>
                </a:path>
                <a:path w="4445" h="19050">
                  <a:moveTo>
                    <a:pt x="1527" y="11442"/>
                  </a:moveTo>
                  <a:lnTo>
                    <a:pt x="0" y="18797"/>
                  </a:lnTo>
                  <a:lnTo>
                    <a:pt x="1535" y="11750"/>
                  </a:lnTo>
                  <a:lnTo>
                    <a:pt x="1527" y="11442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3465032" y="695972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17" y="0"/>
                  </a:moveTo>
                  <a:lnTo>
                    <a:pt x="2621" y="6349"/>
                  </a:lnTo>
                  <a:lnTo>
                    <a:pt x="4017" y="0"/>
                  </a:lnTo>
                  <a:close/>
                </a:path>
                <a:path w="4445" h="19684">
                  <a:moveTo>
                    <a:pt x="1481" y="11837"/>
                  </a:moveTo>
                  <a:lnTo>
                    <a:pt x="0" y="18971"/>
                  </a:lnTo>
                  <a:lnTo>
                    <a:pt x="1489" y="12144"/>
                  </a:lnTo>
                  <a:lnTo>
                    <a:pt x="1481" y="11837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3465086" y="6959665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54" y="0"/>
                  </a:moveTo>
                  <a:lnTo>
                    <a:pt x="2669" y="6291"/>
                  </a:lnTo>
                  <a:lnTo>
                    <a:pt x="4054" y="0"/>
                  </a:lnTo>
                  <a:close/>
                </a:path>
                <a:path w="4445" h="19684">
                  <a:moveTo>
                    <a:pt x="1435" y="12233"/>
                  </a:moveTo>
                  <a:lnTo>
                    <a:pt x="0" y="19145"/>
                  </a:lnTo>
                  <a:lnTo>
                    <a:pt x="1444" y="12571"/>
                  </a:lnTo>
                  <a:lnTo>
                    <a:pt x="1435" y="122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3465141" y="69596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090" y="0"/>
                  </a:moveTo>
                  <a:lnTo>
                    <a:pt x="2717" y="6231"/>
                  </a:lnTo>
                  <a:lnTo>
                    <a:pt x="4090" y="0"/>
                  </a:lnTo>
                  <a:close/>
                </a:path>
                <a:path w="4445" h="19684">
                  <a:moveTo>
                    <a:pt x="1389" y="12626"/>
                  </a:moveTo>
                  <a:lnTo>
                    <a:pt x="0" y="19317"/>
                  </a:lnTo>
                  <a:lnTo>
                    <a:pt x="1416" y="12876"/>
                  </a:lnTo>
                  <a:lnTo>
                    <a:pt x="1389" y="1262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3465196" y="6959551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4126" y="0"/>
                  </a:moveTo>
                  <a:lnTo>
                    <a:pt x="2765" y="6172"/>
                  </a:lnTo>
                  <a:lnTo>
                    <a:pt x="4126" y="0"/>
                  </a:lnTo>
                  <a:close/>
                </a:path>
                <a:path w="4445" h="19684">
                  <a:moveTo>
                    <a:pt x="1361" y="12933"/>
                  </a:moveTo>
                  <a:lnTo>
                    <a:pt x="0" y="19490"/>
                  </a:lnTo>
                  <a:lnTo>
                    <a:pt x="1393" y="13161"/>
                  </a:lnTo>
                  <a:lnTo>
                    <a:pt x="1361" y="12933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3465253" y="695949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63" y="0"/>
                  </a:moveTo>
                  <a:lnTo>
                    <a:pt x="2815" y="6111"/>
                  </a:lnTo>
                  <a:lnTo>
                    <a:pt x="4163" y="0"/>
                  </a:lnTo>
                  <a:close/>
                </a:path>
                <a:path w="4445" h="20320">
                  <a:moveTo>
                    <a:pt x="1337" y="13227"/>
                  </a:moveTo>
                  <a:lnTo>
                    <a:pt x="0" y="19668"/>
                  </a:lnTo>
                  <a:lnTo>
                    <a:pt x="1369" y="13455"/>
                  </a:lnTo>
                  <a:lnTo>
                    <a:pt x="1337" y="13227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3465299" y="695944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193" y="0"/>
                  </a:moveTo>
                  <a:lnTo>
                    <a:pt x="2855" y="6061"/>
                  </a:lnTo>
                  <a:lnTo>
                    <a:pt x="4193" y="0"/>
                  </a:lnTo>
                  <a:close/>
                </a:path>
                <a:path w="4445" h="20320">
                  <a:moveTo>
                    <a:pt x="1318" y="13467"/>
                  </a:moveTo>
                  <a:lnTo>
                    <a:pt x="0" y="19813"/>
                  </a:lnTo>
                  <a:lnTo>
                    <a:pt x="1352" y="13679"/>
                  </a:lnTo>
                  <a:lnTo>
                    <a:pt x="1318" y="13467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3465353" y="695938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4229" y="0"/>
                  </a:moveTo>
                  <a:lnTo>
                    <a:pt x="2904" y="6002"/>
                  </a:lnTo>
                  <a:lnTo>
                    <a:pt x="4229" y="0"/>
                  </a:lnTo>
                  <a:close/>
                </a:path>
                <a:path w="4445" h="20320">
                  <a:moveTo>
                    <a:pt x="1298" y="13736"/>
                  </a:moveTo>
                  <a:lnTo>
                    <a:pt x="0" y="19986"/>
                  </a:lnTo>
                  <a:lnTo>
                    <a:pt x="1348" y="13872"/>
                  </a:lnTo>
                  <a:lnTo>
                    <a:pt x="1298" y="1373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3465408" y="695927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54" y="0"/>
                  </a:moveTo>
                  <a:lnTo>
                    <a:pt x="4174" y="112"/>
                  </a:lnTo>
                  <a:lnTo>
                    <a:pt x="2952" y="5998"/>
                  </a:lnTo>
                  <a:lnTo>
                    <a:pt x="3153" y="5772"/>
                  </a:lnTo>
                  <a:lnTo>
                    <a:pt x="4354" y="0"/>
                  </a:lnTo>
                  <a:close/>
                </a:path>
                <a:path w="4445" h="20954">
                  <a:moveTo>
                    <a:pt x="1293" y="13984"/>
                  </a:moveTo>
                  <a:lnTo>
                    <a:pt x="0" y="20214"/>
                  </a:lnTo>
                  <a:lnTo>
                    <a:pt x="102" y="20431"/>
                  </a:lnTo>
                  <a:lnTo>
                    <a:pt x="1389" y="14244"/>
                  </a:lnTo>
                  <a:lnTo>
                    <a:pt x="1293" y="1398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3465519" y="69591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27" y="0"/>
                  </a:moveTo>
                  <a:lnTo>
                    <a:pt x="4247" y="112"/>
                  </a:lnTo>
                  <a:lnTo>
                    <a:pt x="3050" y="5877"/>
                  </a:lnTo>
                  <a:lnTo>
                    <a:pt x="3251" y="5651"/>
                  </a:lnTo>
                  <a:lnTo>
                    <a:pt x="4427" y="0"/>
                  </a:lnTo>
                  <a:close/>
                </a:path>
                <a:path w="4445" h="20954">
                  <a:moveTo>
                    <a:pt x="1285" y="14379"/>
                  </a:moveTo>
                  <a:lnTo>
                    <a:pt x="0" y="20566"/>
                  </a:lnTo>
                  <a:lnTo>
                    <a:pt x="102" y="20783"/>
                  </a:lnTo>
                  <a:lnTo>
                    <a:pt x="1380" y="14638"/>
                  </a:lnTo>
                  <a:lnTo>
                    <a:pt x="1285" y="14379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3465620" y="695911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404" y="0"/>
                  </a:moveTo>
                  <a:lnTo>
                    <a:pt x="3139" y="5712"/>
                  </a:lnTo>
                  <a:lnTo>
                    <a:pt x="4404" y="0"/>
                  </a:lnTo>
                  <a:close/>
                </a:path>
                <a:path w="4445" h="20954">
                  <a:moveTo>
                    <a:pt x="1277" y="14678"/>
                  </a:moveTo>
                  <a:lnTo>
                    <a:pt x="0" y="20828"/>
                  </a:lnTo>
                  <a:lnTo>
                    <a:pt x="1327" y="14815"/>
                  </a:lnTo>
                  <a:lnTo>
                    <a:pt x="1277" y="14678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3465675" y="69590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6" y="0"/>
                  </a:moveTo>
                  <a:lnTo>
                    <a:pt x="3187" y="5642"/>
                  </a:lnTo>
                  <a:lnTo>
                    <a:pt x="4436" y="0"/>
                  </a:lnTo>
                  <a:close/>
                </a:path>
                <a:path w="4445" h="21590">
                  <a:moveTo>
                    <a:pt x="1272" y="14861"/>
                  </a:moveTo>
                  <a:lnTo>
                    <a:pt x="0" y="20990"/>
                  </a:lnTo>
                  <a:lnTo>
                    <a:pt x="1318" y="14984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3465732" y="6959061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63" y="0"/>
                  </a:moveTo>
                  <a:lnTo>
                    <a:pt x="3237" y="5527"/>
                  </a:lnTo>
                  <a:lnTo>
                    <a:pt x="4463" y="0"/>
                  </a:lnTo>
                  <a:close/>
                </a:path>
                <a:path w="5079" h="21590">
                  <a:moveTo>
                    <a:pt x="1268" y="15006"/>
                  </a:moveTo>
                  <a:lnTo>
                    <a:pt x="0" y="21114"/>
                  </a:lnTo>
                  <a:lnTo>
                    <a:pt x="1318" y="15143"/>
                  </a:lnTo>
                  <a:lnTo>
                    <a:pt x="1268" y="15006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3465786" y="6959057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88" y="0"/>
                  </a:moveTo>
                  <a:lnTo>
                    <a:pt x="3285" y="5415"/>
                  </a:lnTo>
                  <a:lnTo>
                    <a:pt x="4488" y="0"/>
                  </a:lnTo>
                  <a:close/>
                </a:path>
                <a:path w="5079" h="21590">
                  <a:moveTo>
                    <a:pt x="1264" y="15147"/>
                  </a:moveTo>
                  <a:lnTo>
                    <a:pt x="0" y="21234"/>
                  </a:lnTo>
                  <a:lnTo>
                    <a:pt x="1314" y="15284"/>
                  </a:lnTo>
                  <a:lnTo>
                    <a:pt x="1264" y="1514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3465841" y="6959052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13" y="0"/>
                  </a:moveTo>
                  <a:lnTo>
                    <a:pt x="3333" y="5303"/>
                  </a:lnTo>
                  <a:lnTo>
                    <a:pt x="4513" y="0"/>
                  </a:lnTo>
                  <a:close/>
                </a:path>
                <a:path w="5079" h="21590">
                  <a:moveTo>
                    <a:pt x="1259" y="15288"/>
                  </a:moveTo>
                  <a:lnTo>
                    <a:pt x="0" y="21354"/>
                  </a:lnTo>
                  <a:lnTo>
                    <a:pt x="1310" y="15424"/>
                  </a:lnTo>
                  <a:lnTo>
                    <a:pt x="1259" y="1528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3465896" y="6959048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537" y="0"/>
                  </a:moveTo>
                  <a:lnTo>
                    <a:pt x="3381" y="5191"/>
                  </a:lnTo>
                  <a:lnTo>
                    <a:pt x="4537" y="0"/>
                  </a:lnTo>
                  <a:close/>
                </a:path>
                <a:path w="5079" h="21590">
                  <a:moveTo>
                    <a:pt x="1255" y="15429"/>
                  </a:moveTo>
                  <a:lnTo>
                    <a:pt x="0" y="21475"/>
                  </a:lnTo>
                  <a:lnTo>
                    <a:pt x="1300" y="1555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3465952" y="695904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4" y="0"/>
                  </a:moveTo>
                  <a:lnTo>
                    <a:pt x="3431" y="5075"/>
                  </a:lnTo>
                  <a:lnTo>
                    <a:pt x="4564" y="0"/>
                  </a:lnTo>
                  <a:close/>
                </a:path>
                <a:path w="5079" h="22225">
                  <a:moveTo>
                    <a:pt x="1251" y="15575"/>
                  </a:moveTo>
                  <a:lnTo>
                    <a:pt x="0" y="21599"/>
                  </a:lnTo>
                  <a:lnTo>
                    <a:pt x="1301" y="15711"/>
                  </a:lnTo>
                  <a:lnTo>
                    <a:pt x="1251" y="155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3465998" y="69590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5" y="0"/>
                  </a:moveTo>
                  <a:lnTo>
                    <a:pt x="3470" y="4988"/>
                  </a:lnTo>
                  <a:lnTo>
                    <a:pt x="4585" y="0"/>
                  </a:lnTo>
                  <a:close/>
                </a:path>
                <a:path w="5079" h="22225">
                  <a:moveTo>
                    <a:pt x="1247" y="15693"/>
                  </a:moveTo>
                  <a:lnTo>
                    <a:pt x="0" y="21700"/>
                  </a:lnTo>
                  <a:lnTo>
                    <a:pt x="1297" y="15830"/>
                  </a:lnTo>
                  <a:lnTo>
                    <a:pt x="1247" y="1569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3466053" y="6959036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0" y="0"/>
                  </a:moveTo>
                  <a:lnTo>
                    <a:pt x="3503" y="4952"/>
                  </a:lnTo>
                  <a:lnTo>
                    <a:pt x="4610" y="0"/>
                  </a:lnTo>
                  <a:close/>
                </a:path>
                <a:path w="5079" h="22225">
                  <a:moveTo>
                    <a:pt x="1243" y="15834"/>
                  </a:moveTo>
                  <a:lnTo>
                    <a:pt x="0" y="21820"/>
                  </a:lnTo>
                  <a:lnTo>
                    <a:pt x="1293" y="15970"/>
                  </a:lnTo>
                  <a:lnTo>
                    <a:pt x="1243" y="1583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3466108" y="6959032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34" y="0"/>
                  </a:moveTo>
                  <a:lnTo>
                    <a:pt x="3535" y="4916"/>
                  </a:lnTo>
                  <a:lnTo>
                    <a:pt x="4634" y="0"/>
                  </a:lnTo>
                  <a:close/>
                </a:path>
                <a:path w="5079" h="22225">
                  <a:moveTo>
                    <a:pt x="1238" y="15975"/>
                  </a:moveTo>
                  <a:lnTo>
                    <a:pt x="0" y="21940"/>
                  </a:lnTo>
                  <a:lnTo>
                    <a:pt x="1284" y="1609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3466163" y="6959027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60" y="0"/>
                  </a:moveTo>
                  <a:lnTo>
                    <a:pt x="3567" y="4880"/>
                  </a:lnTo>
                  <a:lnTo>
                    <a:pt x="4660" y="0"/>
                  </a:lnTo>
                  <a:close/>
                </a:path>
                <a:path w="5079" h="22225">
                  <a:moveTo>
                    <a:pt x="1234" y="16115"/>
                  </a:moveTo>
                  <a:lnTo>
                    <a:pt x="0" y="22060"/>
                  </a:lnTo>
                  <a:lnTo>
                    <a:pt x="1285" y="16252"/>
                  </a:lnTo>
                  <a:lnTo>
                    <a:pt x="1234" y="1611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3466219" y="695902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86" y="0"/>
                  </a:moveTo>
                  <a:lnTo>
                    <a:pt x="3601" y="4842"/>
                  </a:lnTo>
                  <a:lnTo>
                    <a:pt x="4686" y="0"/>
                  </a:lnTo>
                  <a:close/>
                </a:path>
                <a:path w="5079" h="22859">
                  <a:moveTo>
                    <a:pt x="1230" y="16261"/>
                  </a:moveTo>
                  <a:lnTo>
                    <a:pt x="0" y="22185"/>
                  </a:lnTo>
                  <a:lnTo>
                    <a:pt x="1280" y="16398"/>
                  </a:lnTo>
                  <a:lnTo>
                    <a:pt x="1230" y="1626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3466274" y="695901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9" y="0"/>
                  </a:moveTo>
                  <a:lnTo>
                    <a:pt x="4631" y="8"/>
                  </a:lnTo>
                  <a:lnTo>
                    <a:pt x="3634" y="4810"/>
                  </a:lnTo>
                  <a:lnTo>
                    <a:pt x="3805" y="4731"/>
                  </a:lnTo>
                  <a:lnTo>
                    <a:pt x="4789" y="0"/>
                  </a:lnTo>
                  <a:close/>
                </a:path>
                <a:path w="5079" h="22859">
                  <a:moveTo>
                    <a:pt x="1225" y="16406"/>
                  </a:moveTo>
                  <a:lnTo>
                    <a:pt x="0" y="22309"/>
                  </a:lnTo>
                  <a:lnTo>
                    <a:pt x="1321" y="16665"/>
                  </a:lnTo>
                  <a:lnTo>
                    <a:pt x="1225" y="1640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3466394" y="695900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16" y="0"/>
                  </a:moveTo>
                  <a:lnTo>
                    <a:pt x="4657" y="8"/>
                  </a:lnTo>
                  <a:lnTo>
                    <a:pt x="3674" y="4744"/>
                  </a:lnTo>
                  <a:lnTo>
                    <a:pt x="3845" y="4665"/>
                  </a:lnTo>
                  <a:lnTo>
                    <a:pt x="4816" y="0"/>
                  </a:lnTo>
                  <a:close/>
                </a:path>
                <a:path w="5079" h="22859">
                  <a:moveTo>
                    <a:pt x="1198" y="16665"/>
                  </a:moveTo>
                  <a:lnTo>
                    <a:pt x="0" y="22436"/>
                  </a:lnTo>
                  <a:lnTo>
                    <a:pt x="133" y="22499"/>
                  </a:lnTo>
                  <a:lnTo>
                    <a:pt x="1293" y="16923"/>
                  </a:lnTo>
                  <a:lnTo>
                    <a:pt x="1198" y="16665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3466528" y="695900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1257" y="17195"/>
                  </a:moveTo>
                  <a:lnTo>
                    <a:pt x="1155" y="16954"/>
                  </a:lnTo>
                  <a:lnTo>
                    <a:pt x="0" y="22517"/>
                  </a:lnTo>
                  <a:lnTo>
                    <a:pt x="139" y="22580"/>
                  </a:lnTo>
                  <a:lnTo>
                    <a:pt x="1257" y="17195"/>
                  </a:lnTo>
                  <a:close/>
                </a:path>
                <a:path w="5079" h="22859">
                  <a:moveTo>
                    <a:pt x="1320" y="17297"/>
                  </a:moveTo>
                  <a:lnTo>
                    <a:pt x="152" y="22580"/>
                  </a:lnTo>
                  <a:lnTo>
                    <a:pt x="1320" y="17297"/>
                  </a:lnTo>
                  <a:close/>
                </a:path>
                <a:path w="5079" h="22859">
                  <a:moveTo>
                    <a:pt x="4914" y="0"/>
                  </a:moveTo>
                  <a:lnTo>
                    <a:pt x="4673" y="12"/>
                  </a:lnTo>
                  <a:lnTo>
                    <a:pt x="3708" y="4673"/>
                  </a:lnTo>
                  <a:lnTo>
                    <a:pt x="3886" y="4597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3466756" y="695899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77" y="0"/>
                  </a:moveTo>
                  <a:lnTo>
                    <a:pt x="3751" y="4558"/>
                  </a:lnTo>
                  <a:lnTo>
                    <a:pt x="4777" y="0"/>
                  </a:lnTo>
                  <a:close/>
                </a:path>
                <a:path w="5079" h="22859">
                  <a:moveTo>
                    <a:pt x="1103" y="17307"/>
                  </a:moveTo>
                  <a:lnTo>
                    <a:pt x="0" y="22622"/>
                  </a:lnTo>
                  <a:lnTo>
                    <a:pt x="1163" y="17400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3466830" y="69589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85" y="0"/>
                  </a:moveTo>
                  <a:lnTo>
                    <a:pt x="3767" y="4521"/>
                  </a:lnTo>
                  <a:lnTo>
                    <a:pt x="4785" y="0"/>
                  </a:lnTo>
                  <a:close/>
                </a:path>
                <a:path w="5079" h="22859">
                  <a:moveTo>
                    <a:pt x="1091" y="17408"/>
                  </a:moveTo>
                  <a:lnTo>
                    <a:pt x="0" y="22662"/>
                  </a:lnTo>
                  <a:lnTo>
                    <a:pt x="1150" y="1750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3466890" y="6958982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0" y="0"/>
                  </a:moveTo>
                  <a:lnTo>
                    <a:pt x="3778" y="4501"/>
                  </a:lnTo>
                  <a:lnTo>
                    <a:pt x="4790" y="0"/>
                  </a:lnTo>
                  <a:close/>
                </a:path>
                <a:path w="5079" h="22859">
                  <a:moveTo>
                    <a:pt x="1080" y="17490"/>
                  </a:moveTo>
                  <a:lnTo>
                    <a:pt x="0" y="22693"/>
                  </a:lnTo>
                  <a:lnTo>
                    <a:pt x="1133" y="17573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3466962" y="695897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98" y="0"/>
                  </a:moveTo>
                  <a:lnTo>
                    <a:pt x="3786" y="4498"/>
                  </a:lnTo>
                  <a:lnTo>
                    <a:pt x="4798" y="0"/>
                  </a:lnTo>
                  <a:close/>
                </a:path>
                <a:path w="5079" h="22859">
                  <a:moveTo>
                    <a:pt x="1068" y="17587"/>
                  </a:moveTo>
                  <a:lnTo>
                    <a:pt x="0" y="22731"/>
                  </a:lnTo>
                  <a:lnTo>
                    <a:pt x="1120" y="17670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3467034" y="69589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807" y="0"/>
                  </a:moveTo>
                  <a:lnTo>
                    <a:pt x="3795" y="4495"/>
                  </a:lnTo>
                  <a:lnTo>
                    <a:pt x="4807" y="0"/>
                  </a:lnTo>
                  <a:close/>
                </a:path>
                <a:path w="5079" h="22859">
                  <a:moveTo>
                    <a:pt x="1055" y="17685"/>
                  </a:moveTo>
                  <a:lnTo>
                    <a:pt x="0" y="22769"/>
                  </a:lnTo>
                  <a:lnTo>
                    <a:pt x="1115" y="177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3467106" y="69589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94" y="0"/>
                  </a:moveTo>
                  <a:lnTo>
                    <a:pt x="4735" y="8"/>
                  </a:lnTo>
                  <a:lnTo>
                    <a:pt x="3803" y="4496"/>
                  </a:lnTo>
                  <a:lnTo>
                    <a:pt x="3961" y="4481"/>
                  </a:lnTo>
                  <a:lnTo>
                    <a:pt x="4894" y="0"/>
                  </a:lnTo>
                  <a:close/>
                </a:path>
                <a:path w="5079" h="23495">
                  <a:moveTo>
                    <a:pt x="1043" y="17787"/>
                  </a:moveTo>
                  <a:lnTo>
                    <a:pt x="0" y="22811"/>
                  </a:lnTo>
                  <a:lnTo>
                    <a:pt x="133" y="22873"/>
                  </a:lnTo>
                  <a:lnTo>
                    <a:pt x="1155" y="17963"/>
                  </a:lnTo>
                  <a:lnTo>
                    <a:pt x="1043" y="1778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3467252" y="69589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3820" y="4485"/>
                  </a:lnTo>
                  <a:lnTo>
                    <a:pt x="4831" y="0"/>
                  </a:lnTo>
                  <a:close/>
                </a:path>
                <a:path w="5079" h="23495">
                  <a:moveTo>
                    <a:pt x="1018" y="17981"/>
                  </a:moveTo>
                  <a:lnTo>
                    <a:pt x="0" y="22884"/>
                  </a:lnTo>
                  <a:lnTo>
                    <a:pt x="1077" y="180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3467312" y="695895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3828" y="4482"/>
                  </a:lnTo>
                  <a:lnTo>
                    <a:pt x="4837" y="0"/>
                  </a:lnTo>
                  <a:close/>
                </a:path>
                <a:path w="5079" h="23495">
                  <a:moveTo>
                    <a:pt x="1007" y="18063"/>
                  </a:moveTo>
                  <a:lnTo>
                    <a:pt x="0" y="22915"/>
                  </a:lnTo>
                  <a:lnTo>
                    <a:pt x="1067" y="18156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3467384" y="69589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3836" y="4479"/>
                  </a:lnTo>
                  <a:lnTo>
                    <a:pt x="4845" y="0"/>
                  </a:lnTo>
                  <a:close/>
                </a:path>
                <a:path w="5079" h="23495">
                  <a:moveTo>
                    <a:pt x="995" y="18161"/>
                  </a:moveTo>
                  <a:lnTo>
                    <a:pt x="0" y="22953"/>
                  </a:lnTo>
                  <a:lnTo>
                    <a:pt x="1054" y="18254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3467456" y="69589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3845" y="4476"/>
                  </a:lnTo>
                  <a:lnTo>
                    <a:pt x="4852" y="0"/>
                  </a:lnTo>
                  <a:close/>
                </a:path>
                <a:path w="5079" h="23495">
                  <a:moveTo>
                    <a:pt x="982" y="18258"/>
                  </a:moveTo>
                  <a:lnTo>
                    <a:pt x="0" y="22991"/>
                  </a:lnTo>
                  <a:lnTo>
                    <a:pt x="1035" y="183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3467530" y="6958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3853" y="4472"/>
                  </a:lnTo>
                  <a:lnTo>
                    <a:pt x="4860" y="0"/>
                  </a:lnTo>
                  <a:close/>
                </a:path>
                <a:path w="5079" h="23495">
                  <a:moveTo>
                    <a:pt x="970" y="18359"/>
                  </a:moveTo>
                  <a:lnTo>
                    <a:pt x="0" y="23030"/>
                  </a:lnTo>
                  <a:lnTo>
                    <a:pt x="1022" y="18442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3467602" y="69589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82" y="0"/>
                  </a:moveTo>
                  <a:lnTo>
                    <a:pt x="3862" y="4470"/>
                  </a:lnTo>
                  <a:lnTo>
                    <a:pt x="4020" y="4455"/>
                  </a:lnTo>
                  <a:lnTo>
                    <a:pt x="4942" y="23"/>
                  </a:lnTo>
                  <a:close/>
                </a:path>
                <a:path w="5079" h="23495">
                  <a:moveTo>
                    <a:pt x="957" y="18458"/>
                  </a:moveTo>
                  <a:lnTo>
                    <a:pt x="0" y="23069"/>
                  </a:lnTo>
                  <a:lnTo>
                    <a:pt x="133" y="23131"/>
                  </a:lnTo>
                  <a:lnTo>
                    <a:pt x="1070" y="18627"/>
                  </a:lnTo>
                  <a:lnTo>
                    <a:pt x="957" y="18458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3467746" y="6958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9" y="0"/>
                  </a:moveTo>
                  <a:lnTo>
                    <a:pt x="3879" y="4431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5" y="18609"/>
                  </a:moveTo>
                  <a:lnTo>
                    <a:pt x="0" y="23112"/>
                  </a:lnTo>
                  <a:lnTo>
                    <a:pt x="1002" y="1866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3467809" y="69589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0" y="0"/>
                  </a:moveTo>
                  <a:lnTo>
                    <a:pt x="3886" y="4400"/>
                  </a:lnTo>
                  <a:lnTo>
                    <a:pt x="4872" y="28"/>
                  </a:lnTo>
                  <a:close/>
                </a:path>
                <a:path w="5079" h="23495">
                  <a:moveTo>
                    <a:pt x="931" y="18633"/>
                  </a:moveTo>
                  <a:lnTo>
                    <a:pt x="0" y="23116"/>
                  </a:lnTo>
                  <a:lnTo>
                    <a:pt x="990" y="186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3467880" y="69590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1" y="0"/>
                  </a:moveTo>
                  <a:lnTo>
                    <a:pt x="3895" y="4364"/>
                  </a:lnTo>
                  <a:lnTo>
                    <a:pt x="4874" y="28"/>
                  </a:lnTo>
                  <a:close/>
                </a:path>
                <a:path w="5079" h="23495">
                  <a:moveTo>
                    <a:pt x="926" y="18659"/>
                  </a:moveTo>
                  <a:lnTo>
                    <a:pt x="0" y="23121"/>
                  </a:lnTo>
                  <a:lnTo>
                    <a:pt x="993" y="18714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3467952" y="69590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2" y="0"/>
                  </a:moveTo>
                  <a:lnTo>
                    <a:pt x="3903" y="4328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22" y="18686"/>
                  </a:moveTo>
                  <a:lnTo>
                    <a:pt x="0" y="23126"/>
                  </a:lnTo>
                  <a:lnTo>
                    <a:pt x="989" y="1874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3468024" y="695907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3" y="0"/>
                  </a:moveTo>
                  <a:lnTo>
                    <a:pt x="3912" y="4292"/>
                  </a:lnTo>
                  <a:lnTo>
                    <a:pt x="4875" y="28"/>
                  </a:lnTo>
                  <a:close/>
                </a:path>
                <a:path w="5079" h="23495">
                  <a:moveTo>
                    <a:pt x="917" y="18713"/>
                  </a:moveTo>
                  <a:lnTo>
                    <a:pt x="0" y="23131"/>
                  </a:lnTo>
                  <a:lnTo>
                    <a:pt x="976" y="1876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3468096" y="695910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4" y="0"/>
                  </a:moveTo>
                  <a:lnTo>
                    <a:pt x="3920" y="4256"/>
                  </a:lnTo>
                  <a:lnTo>
                    <a:pt x="4876" y="28"/>
                  </a:lnTo>
                  <a:close/>
                </a:path>
                <a:path w="5079" h="23495">
                  <a:moveTo>
                    <a:pt x="913" y="18739"/>
                  </a:moveTo>
                  <a:lnTo>
                    <a:pt x="0" y="23136"/>
                  </a:lnTo>
                  <a:lnTo>
                    <a:pt x="972" y="1878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3468170" y="69591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5" y="0"/>
                  </a:moveTo>
                  <a:lnTo>
                    <a:pt x="3928" y="4224"/>
                  </a:lnTo>
                  <a:lnTo>
                    <a:pt x="4878" y="28"/>
                  </a:lnTo>
                  <a:close/>
                </a:path>
                <a:path w="5079" h="23495">
                  <a:moveTo>
                    <a:pt x="908" y="18767"/>
                  </a:moveTo>
                  <a:lnTo>
                    <a:pt x="0" y="23141"/>
                  </a:lnTo>
                  <a:lnTo>
                    <a:pt x="975" y="18822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3468242" y="69591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36" y="4193"/>
                  </a:lnTo>
                  <a:lnTo>
                    <a:pt x="4879" y="28"/>
                  </a:lnTo>
                  <a:close/>
                </a:path>
                <a:path w="5079" h="23495">
                  <a:moveTo>
                    <a:pt x="903" y="18793"/>
                  </a:moveTo>
                  <a:lnTo>
                    <a:pt x="0" y="23146"/>
                  </a:lnTo>
                  <a:lnTo>
                    <a:pt x="971" y="1884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3468303" y="69591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7" y="0"/>
                  </a:moveTo>
                  <a:lnTo>
                    <a:pt x="3942" y="4167"/>
                  </a:lnTo>
                  <a:lnTo>
                    <a:pt x="4880" y="28"/>
                  </a:lnTo>
                  <a:close/>
                </a:path>
                <a:path w="5079" h="23495">
                  <a:moveTo>
                    <a:pt x="900" y="18816"/>
                  </a:moveTo>
                  <a:lnTo>
                    <a:pt x="0" y="23151"/>
                  </a:lnTo>
                  <a:lnTo>
                    <a:pt x="967" y="1887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3468374" y="695921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8" y="0"/>
                  </a:moveTo>
                  <a:lnTo>
                    <a:pt x="3949" y="4136"/>
                  </a:lnTo>
                  <a:lnTo>
                    <a:pt x="4105" y="4131"/>
                  </a:lnTo>
                  <a:lnTo>
                    <a:pt x="4953" y="56"/>
                  </a:lnTo>
                  <a:lnTo>
                    <a:pt x="4808" y="0"/>
                  </a:lnTo>
                  <a:close/>
                </a:path>
                <a:path w="5079" h="23495">
                  <a:moveTo>
                    <a:pt x="895" y="18842"/>
                  </a:moveTo>
                  <a:lnTo>
                    <a:pt x="0" y="23156"/>
                  </a:lnTo>
                  <a:lnTo>
                    <a:pt x="133" y="23218"/>
                  </a:lnTo>
                  <a:lnTo>
                    <a:pt x="1022" y="18946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3468521" y="69592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1" y="0"/>
                  </a:moveTo>
                  <a:lnTo>
                    <a:pt x="3965" y="4073"/>
                  </a:lnTo>
                  <a:lnTo>
                    <a:pt x="4120" y="4068"/>
                  </a:lnTo>
                  <a:lnTo>
                    <a:pt x="4955" y="56"/>
                  </a:lnTo>
                  <a:lnTo>
                    <a:pt x="4811" y="0"/>
                  </a:lnTo>
                  <a:close/>
                </a:path>
                <a:path w="5079" h="23495">
                  <a:moveTo>
                    <a:pt x="886" y="18897"/>
                  </a:moveTo>
                  <a:lnTo>
                    <a:pt x="0" y="23166"/>
                  </a:lnTo>
                  <a:lnTo>
                    <a:pt x="133" y="23228"/>
                  </a:lnTo>
                  <a:lnTo>
                    <a:pt x="1013" y="1900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3468664" y="695932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3" y="0"/>
                  </a:moveTo>
                  <a:lnTo>
                    <a:pt x="3980" y="4011"/>
                  </a:lnTo>
                  <a:lnTo>
                    <a:pt x="4885" y="28"/>
                  </a:lnTo>
                  <a:close/>
                </a:path>
                <a:path w="5079" h="23495">
                  <a:moveTo>
                    <a:pt x="877" y="18950"/>
                  </a:moveTo>
                  <a:lnTo>
                    <a:pt x="0" y="23176"/>
                  </a:lnTo>
                  <a:lnTo>
                    <a:pt x="936" y="1899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3468725" y="69593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1003" y="19088"/>
                  </a:moveTo>
                  <a:lnTo>
                    <a:pt x="876" y="18986"/>
                  </a:lnTo>
                  <a:lnTo>
                    <a:pt x="0" y="23190"/>
                  </a:lnTo>
                  <a:lnTo>
                    <a:pt x="139" y="23253"/>
                  </a:lnTo>
                  <a:lnTo>
                    <a:pt x="1003" y="19088"/>
                  </a:lnTo>
                  <a:close/>
                </a:path>
                <a:path w="5079" h="23495">
                  <a:moveTo>
                    <a:pt x="4953" y="63"/>
                  </a:moveTo>
                  <a:lnTo>
                    <a:pt x="4813" y="0"/>
                  </a:lnTo>
                  <a:lnTo>
                    <a:pt x="3987" y="3987"/>
                  </a:lnTo>
                  <a:lnTo>
                    <a:pt x="4140" y="3975"/>
                  </a:lnTo>
                  <a:lnTo>
                    <a:pt x="4953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3468871" y="69594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6" y="0"/>
                  </a:moveTo>
                  <a:lnTo>
                    <a:pt x="4001" y="3922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4" y="19026"/>
                  </a:moveTo>
                  <a:lnTo>
                    <a:pt x="0" y="23190"/>
                  </a:lnTo>
                  <a:lnTo>
                    <a:pt x="932" y="190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3468942" y="69594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7" y="0"/>
                  </a:moveTo>
                  <a:lnTo>
                    <a:pt x="4008" y="3891"/>
                  </a:lnTo>
                  <a:lnTo>
                    <a:pt x="4889" y="28"/>
                  </a:lnTo>
                  <a:close/>
                </a:path>
                <a:path w="5079" h="23495">
                  <a:moveTo>
                    <a:pt x="860" y="19053"/>
                  </a:moveTo>
                  <a:lnTo>
                    <a:pt x="0" y="23195"/>
                  </a:lnTo>
                  <a:lnTo>
                    <a:pt x="919" y="1910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3469014" y="695946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8" y="0"/>
                  </a:moveTo>
                  <a:lnTo>
                    <a:pt x="4016" y="3860"/>
                  </a:lnTo>
                  <a:lnTo>
                    <a:pt x="4891" y="28"/>
                  </a:lnTo>
                  <a:close/>
                </a:path>
                <a:path w="5079" h="23495">
                  <a:moveTo>
                    <a:pt x="855" y="19080"/>
                  </a:moveTo>
                  <a:lnTo>
                    <a:pt x="0" y="23200"/>
                  </a:lnTo>
                  <a:lnTo>
                    <a:pt x="923" y="1913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3469081" y="69594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90" y="19227"/>
                  </a:moveTo>
                  <a:lnTo>
                    <a:pt x="850" y="19113"/>
                  </a:lnTo>
                  <a:lnTo>
                    <a:pt x="0" y="23215"/>
                  </a:lnTo>
                  <a:lnTo>
                    <a:pt x="139" y="23279"/>
                  </a:lnTo>
                  <a:lnTo>
                    <a:pt x="990" y="19227"/>
                  </a:lnTo>
                  <a:close/>
                </a:path>
                <a:path w="5079" h="23495">
                  <a:moveTo>
                    <a:pt x="4965" y="63"/>
                  </a:moveTo>
                  <a:lnTo>
                    <a:pt x="4813" y="0"/>
                  </a:lnTo>
                  <a:lnTo>
                    <a:pt x="4025" y="3835"/>
                  </a:lnTo>
                  <a:lnTo>
                    <a:pt x="4178" y="3835"/>
                  </a:lnTo>
                  <a:lnTo>
                    <a:pt x="4965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3469221" y="69595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1" y="0"/>
                  </a:moveTo>
                  <a:lnTo>
                    <a:pt x="4037" y="3771"/>
                  </a:lnTo>
                  <a:lnTo>
                    <a:pt x="4893" y="28"/>
                  </a:lnTo>
                  <a:close/>
                </a:path>
                <a:path w="5079" h="23495">
                  <a:moveTo>
                    <a:pt x="842" y="19156"/>
                  </a:moveTo>
                  <a:lnTo>
                    <a:pt x="0" y="23215"/>
                  </a:lnTo>
                  <a:lnTo>
                    <a:pt x="901" y="1920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3469293" y="69595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2" y="0"/>
                  </a:moveTo>
                  <a:lnTo>
                    <a:pt x="4045" y="3741"/>
                  </a:lnTo>
                  <a:lnTo>
                    <a:pt x="4201" y="3736"/>
                  </a:lnTo>
                  <a:lnTo>
                    <a:pt x="4967" y="56"/>
                  </a:lnTo>
                  <a:lnTo>
                    <a:pt x="4822" y="0"/>
                  </a:lnTo>
                  <a:close/>
                </a:path>
                <a:path w="5079" h="23495">
                  <a:moveTo>
                    <a:pt x="838" y="19183"/>
                  </a:moveTo>
                  <a:lnTo>
                    <a:pt x="0" y="23220"/>
                  </a:lnTo>
                  <a:lnTo>
                    <a:pt x="133" y="23282"/>
                  </a:lnTo>
                  <a:lnTo>
                    <a:pt x="964" y="1928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3469439" y="69596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4" y="0"/>
                  </a:moveTo>
                  <a:lnTo>
                    <a:pt x="4060" y="3678"/>
                  </a:lnTo>
                  <a:lnTo>
                    <a:pt x="4897" y="28"/>
                  </a:lnTo>
                  <a:close/>
                </a:path>
                <a:path w="5079" h="23495">
                  <a:moveTo>
                    <a:pt x="829" y="19237"/>
                  </a:moveTo>
                  <a:lnTo>
                    <a:pt x="0" y="23230"/>
                  </a:lnTo>
                  <a:lnTo>
                    <a:pt x="896" y="19292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3469511" y="6959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5" y="0"/>
                  </a:moveTo>
                  <a:lnTo>
                    <a:pt x="4068" y="3647"/>
                  </a:lnTo>
                  <a:lnTo>
                    <a:pt x="4224" y="3642"/>
                  </a:lnTo>
                  <a:lnTo>
                    <a:pt x="4970" y="56"/>
                  </a:lnTo>
                  <a:lnTo>
                    <a:pt x="4825" y="0"/>
                  </a:lnTo>
                  <a:close/>
                </a:path>
                <a:path w="5079" h="23495">
                  <a:moveTo>
                    <a:pt x="824" y="19264"/>
                  </a:moveTo>
                  <a:lnTo>
                    <a:pt x="0" y="23235"/>
                  </a:lnTo>
                  <a:lnTo>
                    <a:pt x="133" y="23297"/>
                  </a:lnTo>
                  <a:lnTo>
                    <a:pt x="951" y="19367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3469654" y="6959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7" y="0"/>
                  </a:moveTo>
                  <a:lnTo>
                    <a:pt x="4082" y="3585"/>
                  </a:lnTo>
                  <a:lnTo>
                    <a:pt x="4900" y="28"/>
                  </a:lnTo>
                  <a:close/>
                </a:path>
                <a:path w="5079" h="23495">
                  <a:moveTo>
                    <a:pt x="815" y="19317"/>
                  </a:moveTo>
                  <a:lnTo>
                    <a:pt x="0" y="23245"/>
                  </a:lnTo>
                  <a:lnTo>
                    <a:pt x="883" y="19372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3469715" y="6959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8" y="0"/>
                  </a:moveTo>
                  <a:lnTo>
                    <a:pt x="4089" y="3559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12" y="19339"/>
                  </a:moveTo>
                  <a:lnTo>
                    <a:pt x="0" y="23249"/>
                  </a:lnTo>
                  <a:lnTo>
                    <a:pt x="879" y="19394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3469789" y="695977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29" y="0"/>
                  </a:moveTo>
                  <a:lnTo>
                    <a:pt x="4096" y="3527"/>
                  </a:lnTo>
                  <a:lnTo>
                    <a:pt x="4901" y="28"/>
                  </a:lnTo>
                  <a:close/>
                </a:path>
                <a:path w="5079" h="23495">
                  <a:moveTo>
                    <a:pt x="807" y="19367"/>
                  </a:moveTo>
                  <a:lnTo>
                    <a:pt x="0" y="23254"/>
                  </a:lnTo>
                  <a:lnTo>
                    <a:pt x="866" y="1941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3469861" y="6959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0" y="0"/>
                  </a:moveTo>
                  <a:lnTo>
                    <a:pt x="4104" y="3496"/>
                  </a:lnTo>
                  <a:lnTo>
                    <a:pt x="4902" y="28"/>
                  </a:lnTo>
                  <a:close/>
                </a:path>
                <a:path w="5079" h="23495">
                  <a:moveTo>
                    <a:pt x="802" y="19393"/>
                  </a:moveTo>
                  <a:lnTo>
                    <a:pt x="0" y="23259"/>
                  </a:lnTo>
                  <a:lnTo>
                    <a:pt x="861" y="19442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3469933" y="69598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1" y="0"/>
                  </a:moveTo>
                  <a:lnTo>
                    <a:pt x="4111" y="3465"/>
                  </a:lnTo>
                  <a:lnTo>
                    <a:pt x="4904" y="28"/>
                  </a:lnTo>
                  <a:close/>
                </a:path>
                <a:path w="5079" h="23495">
                  <a:moveTo>
                    <a:pt x="798" y="19420"/>
                  </a:moveTo>
                  <a:lnTo>
                    <a:pt x="0" y="23265"/>
                  </a:lnTo>
                  <a:lnTo>
                    <a:pt x="865" y="194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3470005" y="695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2" y="0"/>
                  </a:moveTo>
                  <a:lnTo>
                    <a:pt x="4119" y="3434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93" y="19447"/>
                  </a:moveTo>
                  <a:lnTo>
                    <a:pt x="0" y="23270"/>
                  </a:lnTo>
                  <a:lnTo>
                    <a:pt x="861" y="1950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3470076" y="695988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126" y="3403"/>
                  </a:lnTo>
                  <a:lnTo>
                    <a:pt x="4905" y="28"/>
                  </a:lnTo>
                  <a:close/>
                </a:path>
                <a:path w="5079" h="23495">
                  <a:moveTo>
                    <a:pt x="789" y="19473"/>
                  </a:moveTo>
                  <a:lnTo>
                    <a:pt x="0" y="23275"/>
                  </a:lnTo>
                  <a:lnTo>
                    <a:pt x="849" y="19516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3470151" y="69599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4" y="0"/>
                  </a:moveTo>
                  <a:lnTo>
                    <a:pt x="4134" y="3371"/>
                  </a:lnTo>
                  <a:lnTo>
                    <a:pt x="4290" y="3366"/>
                  </a:lnTo>
                  <a:lnTo>
                    <a:pt x="4979" y="56"/>
                  </a:lnTo>
                  <a:lnTo>
                    <a:pt x="4834" y="0"/>
                  </a:lnTo>
                  <a:close/>
                </a:path>
                <a:path w="5079" h="23495">
                  <a:moveTo>
                    <a:pt x="786" y="19492"/>
                  </a:moveTo>
                  <a:lnTo>
                    <a:pt x="0" y="23280"/>
                  </a:lnTo>
                  <a:lnTo>
                    <a:pt x="133" y="23342"/>
                  </a:lnTo>
                  <a:lnTo>
                    <a:pt x="922" y="19550"/>
                  </a:lnTo>
                  <a:lnTo>
                    <a:pt x="786" y="19492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3470283" y="695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6" y="0"/>
                  </a:moveTo>
                  <a:lnTo>
                    <a:pt x="4148" y="3314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7" y="19496"/>
                  </a:moveTo>
                  <a:lnTo>
                    <a:pt x="0" y="23289"/>
                  </a:lnTo>
                  <a:lnTo>
                    <a:pt x="860" y="1952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3470355" y="696000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7" y="0"/>
                  </a:moveTo>
                  <a:lnTo>
                    <a:pt x="4155" y="3283"/>
                  </a:lnTo>
                  <a:lnTo>
                    <a:pt x="4909" y="28"/>
                  </a:lnTo>
                  <a:close/>
                </a:path>
                <a:path w="5079" h="23495">
                  <a:moveTo>
                    <a:pt x="788" y="19499"/>
                  </a:moveTo>
                  <a:lnTo>
                    <a:pt x="0" y="23294"/>
                  </a:lnTo>
                  <a:lnTo>
                    <a:pt x="851" y="1952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3470429" y="696002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8" y="0"/>
                  </a:moveTo>
                  <a:lnTo>
                    <a:pt x="4163" y="3251"/>
                  </a:lnTo>
                  <a:lnTo>
                    <a:pt x="4910" y="28"/>
                  </a:lnTo>
                  <a:close/>
                </a:path>
                <a:path w="5079" h="23495">
                  <a:moveTo>
                    <a:pt x="788" y="19502"/>
                  </a:moveTo>
                  <a:lnTo>
                    <a:pt x="0" y="23299"/>
                  </a:lnTo>
                  <a:lnTo>
                    <a:pt x="851" y="19529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3470501" y="69600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9" y="0"/>
                  </a:moveTo>
                  <a:lnTo>
                    <a:pt x="4170" y="3220"/>
                  </a:lnTo>
                  <a:lnTo>
                    <a:pt x="4912" y="28"/>
                  </a:lnTo>
                  <a:close/>
                </a:path>
                <a:path w="5079" h="23495">
                  <a:moveTo>
                    <a:pt x="789" y="19504"/>
                  </a:moveTo>
                  <a:lnTo>
                    <a:pt x="0" y="23304"/>
                  </a:lnTo>
                  <a:lnTo>
                    <a:pt x="861" y="1953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3470573" y="69600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0" y="0"/>
                  </a:moveTo>
                  <a:lnTo>
                    <a:pt x="4178" y="3189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89" y="19507"/>
                  </a:moveTo>
                  <a:lnTo>
                    <a:pt x="0" y="23309"/>
                  </a:lnTo>
                  <a:lnTo>
                    <a:pt x="862" y="19538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3470644" y="69601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1" y="0"/>
                  </a:moveTo>
                  <a:lnTo>
                    <a:pt x="4185" y="3158"/>
                  </a:lnTo>
                  <a:lnTo>
                    <a:pt x="4913" y="28"/>
                  </a:lnTo>
                  <a:close/>
                </a:path>
                <a:path w="5079" h="23495">
                  <a:moveTo>
                    <a:pt x="790" y="19509"/>
                  </a:moveTo>
                  <a:lnTo>
                    <a:pt x="0" y="23314"/>
                  </a:lnTo>
                  <a:lnTo>
                    <a:pt x="853" y="1953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3470705" y="69601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2" y="0"/>
                  </a:moveTo>
                  <a:lnTo>
                    <a:pt x="4192" y="3132"/>
                  </a:lnTo>
                  <a:lnTo>
                    <a:pt x="4915" y="28"/>
                  </a:lnTo>
                  <a:close/>
                </a:path>
                <a:path w="5079" h="23495">
                  <a:moveTo>
                    <a:pt x="790" y="19511"/>
                  </a:moveTo>
                  <a:lnTo>
                    <a:pt x="0" y="23318"/>
                  </a:lnTo>
                  <a:lnTo>
                    <a:pt x="863" y="19543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3470779" y="69601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3" y="0"/>
                  </a:moveTo>
                  <a:lnTo>
                    <a:pt x="4199" y="3100"/>
                  </a:lnTo>
                  <a:lnTo>
                    <a:pt x="4916" y="28"/>
                  </a:lnTo>
                  <a:close/>
                </a:path>
                <a:path w="5079" h="23495">
                  <a:moveTo>
                    <a:pt x="791" y="19514"/>
                  </a:moveTo>
                  <a:lnTo>
                    <a:pt x="0" y="23324"/>
                  </a:lnTo>
                  <a:lnTo>
                    <a:pt x="863" y="1954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3470851" y="696019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4" y="0"/>
                  </a:moveTo>
                  <a:lnTo>
                    <a:pt x="4207" y="3069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1" y="19517"/>
                  </a:moveTo>
                  <a:lnTo>
                    <a:pt x="0" y="23329"/>
                  </a:lnTo>
                  <a:lnTo>
                    <a:pt x="864" y="19548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3470923" y="696022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5" y="0"/>
                  </a:moveTo>
                  <a:lnTo>
                    <a:pt x="4214" y="3038"/>
                  </a:lnTo>
                  <a:lnTo>
                    <a:pt x="4917" y="28"/>
                  </a:lnTo>
                  <a:close/>
                </a:path>
                <a:path w="5079" h="23495">
                  <a:moveTo>
                    <a:pt x="792" y="19519"/>
                  </a:moveTo>
                  <a:lnTo>
                    <a:pt x="0" y="23334"/>
                  </a:lnTo>
                  <a:lnTo>
                    <a:pt x="855" y="1954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3470995" y="696025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222" y="3007"/>
                  </a:lnTo>
                  <a:lnTo>
                    <a:pt x="4918" y="28"/>
                  </a:lnTo>
                  <a:close/>
                </a:path>
                <a:path w="5079" h="23495">
                  <a:moveTo>
                    <a:pt x="792" y="19522"/>
                  </a:moveTo>
                  <a:lnTo>
                    <a:pt x="0" y="23339"/>
                  </a:lnTo>
                  <a:lnTo>
                    <a:pt x="855" y="19549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3471069" y="696028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8" y="0"/>
                  </a:moveTo>
                  <a:lnTo>
                    <a:pt x="4230" y="2976"/>
                  </a:lnTo>
                  <a:lnTo>
                    <a:pt x="4920" y="28"/>
                  </a:lnTo>
                  <a:close/>
                </a:path>
                <a:path w="5079" h="23495">
                  <a:moveTo>
                    <a:pt x="793" y="19524"/>
                  </a:moveTo>
                  <a:lnTo>
                    <a:pt x="0" y="23344"/>
                  </a:lnTo>
                  <a:lnTo>
                    <a:pt x="865" y="1955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3471129" y="69603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15" y="2949"/>
                  </a:moveTo>
                  <a:close/>
                </a:path>
                <a:path w="5079" h="23495">
                  <a:moveTo>
                    <a:pt x="4848" y="0"/>
                  </a:moveTo>
                  <a:lnTo>
                    <a:pt x="4236" y="2949"/>
                  </a:lnTo>
                  <a:lnTo>
                    <a:pt x="4921" y="28"/>
                  </a:lnTo>
                  <a:close/>
                </a:path>
                <a:path w="5079" h="23495">
                  <a:moveTo>
                    <a:pt x="793" y="19527"/>
                  </a:moveTo>
                  <a:lnTo>
                    <a:pt x="0" y="23348"/>
                  </a:lnTo>
                  <a:lnTo>
                    <a:pt x="866" y="19558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3471201" y="69603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9" y="0"/>
                  </a:moveTo>
                  <a:lnTo>
                    <a:pt x="4243" y="2921"/>
                  </a:lnTo>
                  <a:lnTo>
                    <a:pt x="4290" y="3075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794" y="19529"/>
                  </a:moveTo>
                  <a:lnTo>
                    <a:pt x="0" y="23353"/>
                  </a:lnTo>
                  <a:lnTo>
                    <a:pt x="867" y="1955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3471273" y="696036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1" y="0"/>
                  </a:moveTo>
                  <a:lnTo>
                    <a:pt x="4250" y="2892"/>
                  </a:lnTo>
                  <a:lnTo>
                    <a:pt x="4277" y="3128"/>
                  </a:lnTo>
                  <a:lnTo>
                    <a:pt x="4922" y="28"/>
                  </a:lnTo>
                  <a:close/>
                </a:path>
                <a:path w="5079" h="23495">
                  <a:moveTo>
                    <a:pt x="861" y="19542"/>
                  </a:moveTo>
                  <a:lnTo>
                    <a:pt x="0" y="23358"/>
                  </a:lnTo>
                  <a:lnTo>
                    <a:pt x="861" y="19542"/>
                  </a:lnTo>
                  <a:close/>
                </a:path>
                <a:path w="5079" h="23495">
                  <a:moveTo>
                    <a:pt x="795" y="19529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3471345" y="696039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2" y="0"/>
                  </a:moveTo>
                  <a:lnTo>
                    <a:pt x="4257" y="2863"/>
                  </a:lnTo>
                  <a:lnTo>
                    <a:pt x="4268" y="3188"/>
                  </a:lnTo>
                  <a:lnTo>
                    <a:pt x="4924" y="28"/>
                  </a:lnTo>
                  <a:close/>
                </a:path>
                <a:path w="5079" h="23495">
                  <a:moveTo>
                    <a:pt x="878" y="19513"/>
                  </a:moveTo>
                  <a:lnTo>
                    <a:pt x="0" y="23363"/>
                  </a:lnTo>
                  <a:lnTo>
                    <a:pt x="878" y="19513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3471419" y="69604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264" y="2834"/>
                  </a:lnTo>
                  <a:lnTo>
                    <a:pt x="4257" y="3246"/>
                  </a:lnTo>
                  <a:lnTo>
                    <a:pt x="4926" y="28"/>
                  </a:lnTo>
                  <a:close/>
                </a:path>
                <a:path w="5079" h="23495">
                  <a:moveTo>
                    <a:pt x="885" y="19483"/>
                  </a:moveTo>
                  <a:lnTo>
                    <a:pt x="0" y="23368"/>
                  </a:lnTo>
                  <a:lnTo>
                    <a:pt x="885" y="19483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3471491" y="69604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4" y="0"/>
                  </a:moveTo>
                  <a:lnTo>
                    <a:pt x="4271" y="2805"/>
                  </a:lnTo>
                  <a:lnTo>
                    <a:pt x="4245" y="3299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882" y="19454"/>
                  </a:moveTo>
                  <a:lnTo>
                    <a:pt x="0" y="23373"/>
                  </a:lnTo>
                  <a:lnTo>
                    <a:pt x="882" y="19454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3471563" y="696048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5" y="0"/>
                  </a:moveTo>
                  <a:lnTo>
                    <a:pt x="4278" y="2777"/>
                  </a:lnTo>
                  <a:lnTo>
                    <a:pt x="4234" y="3356"/>
                  </a:lnTo>
                  <a:lnTo>
                    <a:pt x="4927" y="28"/>
                  </a:lnTo>
                  <a:close/>
                </a:path>
                <a:path w="5079" h="23495">
                  <a:moveTo>
                    <a:pt x="889" y="19425"/>
                  </a:moveTo>
                  <a:lnTo>
                    <a:pt x="0" y="23378"/>
                  </a:lnTo>
                  <a:lnTo>
                    <a:pt x="889" y="1942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3471623" y="696050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6" y="0"/>
                  </a:moveTo>
                  <a:lnTo>
                    <a:pt x="4284" y="2753"/>
                  </a:lnTo>
                  <a:lnTo>
                    <a:pt x="4227" y="3406"/>
                  </a:lnTo>
                  <a:lnTo>
                    <a:pt x="4929" y="28"/>
                  </a:lnTo>
                  <a:close/>
                </a:path>
                <a:path w="5079" h="23495">
                  <a:moveTo>
                    <a:pt x="905" y="19400"/>
                  </a:moveTo>
                  <a:lnTo>
                    <a:pt x="0" y="23383"/>
                  </a:lnTo>
                  <a:lnTo>
                    <a:pt x="905" y="1940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3471695" y="696053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7" y="0"/>
                  </a:moveTo>
                  <a:lnTo>
                    <a:pt x="4291" y="2724"/>
                  </a:lnTo>
                  <a:lnTo>
                    <a:pt x="4216" y="3462"/>
                  </a:lnTo>
                  <a:lnTo>
                    <a:pt x="4930" y="28"/>
                  </a:lnTo>
                  <a:close/>
                </a:path>
                <a:path w="5079" h="23495">
                  <a:moveTo>
                    <a:pt x="912" y="19372"/>
                  </a:moveTo>
                  <a:lnTo>
                    <a:pt x="0" y="23388"/>
                  </a:lnTo>
                  <a:lnTo>
                    <a:pt x="912" y="19372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3471769" y="696056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8" y="0"/>
                  </a:moveTo>
                  <a:lnTo>
                    <a:pt x="4298" y="2695"/>
                  </a:lnTo>
                  <a:lnTo>
                    <a:pt x="4205" y="3520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20" y="19342"/>
                  </a:moveTo>
                  <a:lnTo>
                    <a:pt x="0" y="23393"/>
                  </a:lnTo>
                  <a:lnTo>
                    <a:pt x="920" y="1934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3471841" y="69605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305" y="2666"/>
                  </a:lnTo>
                  <a:lnTo>
                    <a:pt x="4193" y="3573"/>
                  </a:lnTo>
                  <a:lnTo>
                    <a:pt x="4931" y="28"/>
                  </a:lnTo>
                  <a:close/>
                </a:path>
                <a:path w="5079" h="23495">
                  <a:moveTo>
                    <a:pt x="917" y="19313"/>
                  </a:moveTo>
                  <a:lnTo>
                    <a:pt x="0" y="23398"/>
                  </a:lnTo>
                  <a:lnTo>
                    <a:pt x="917" y="19313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3471913" y="696061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0" y="0"/>
                  </a:moveTo>
                  <a:lnTo>
                    <a:pt x="4123" y="3548"/>
                  </a:lnTo>
                  <a:lnTo>
                    <a:pt x="4933" y="28"/>
                  </a:lnTo>
                  <a:close/>
                </a:path>
                <a:path w="5079" h="23495">
                  <a:moveTo>
                    <a:pt x="934" y="19284"/>
                  </a:moveTo>
                  <a:lnTo>
                    <a:pt x="0" y="23403"/>
                  </a:lnTo>
                  <a:lnTo>
                    <a:pt x="934" y="1928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3471985" y="69606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1" y="0"/>
                  </a:moveTo>
                  <a:lnTo>
                    <a:pt x="4112" y="3604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41" y="19255"/>
                  </a:moveTo>
                  <a:lnTo>
                    <a:pt x="0" y="23408"/>
                  </a:lnTo>
                  <a:lnTo>
                    <a:pt x="941" y="1925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3472059" y="696067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62" y="0"/>
                  </a:moveTo>
                  <a:lnTo>
                    <a:pt x="4101" y="3662"/>
                  </a:lnTo>
                  <a:lnTo>
                    <a:pt x="4934" y="28"/>
                  </a:lnTo>
                  <a:close/>
                </a:path>
                <a:path w="5079" h="23495">
                  <a:moveTo>
                    <a:pt x="938" y="19225"/>
                  </a:moveTo>
                  <a:lnTo>
                    <a:pt x="0" y="23413"/>
                  </a:lnTo>
                  <a:lnTo>
                    <a:pt x="938" y="1922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3472129" y="69607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3" y="0"/>
                  </a:moveTo>
                  <a:lnTo>
                    <a:pt x="4083" y="3710"/>
                  </a:lnTo>
                  <a:lnTo>
                    <a:pt x="4925" y="28"/>
                  </a:lnTo>
                  <a:close/>
                </a:path>
                <a:path w="5079" h="23495">
                  <a:moveTo>
                    <a:pt x="935" y="19201"/>
                  </a:moveTo>
                  <a:lnTo>
                    <a:pt x="0" y="23422"/>
                  </a:lnTo>
                  <a:lnTo>
                    <a:pt x="935" y="1920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3472196" y="69607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59" y="0"/>
                  </a:moveTo>
                  <a:lnTo>
                    <a:pt x="4077" y="3766"/>
                  </a:lnTo>
                  <a:lnTo>
                    <a:pt x="4923" y="69"/>
                  </a:lnTo>
                  <a:close/>
                </a:path>
                <a:path w="5079" h="23495">
                  <a:moveTo>
                    <a:pt x="956" y="19172"/>
                  </a:moveTo>
                  <a:lnTo>
                    <a:pt x="0" y="23399"/>
                  </a:lnTo>
                  <a:lnTo>
                    <a:pt x="956" y="1917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3472273" y="69607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46" y="0"/>
                  </a:moveTo>
                  <a:lnTo>
                    <a:pt x="4061" y="3781"/>
                  </a:lnTo>
                  <a:lnTo>
                    <a:pt x="4910" y="70"/>
                  </a:lnTo>
                  <a:close/>
                </a:path>
                <a:path w="5079" h="23495">
                  <a:moveTo>
                    <a:pt x="958" y="19102"/>
                  </a:moveTo>
                  <a:lnTo>
                    <a:pt x="0" y="23336"/>
                  </a:lnTo>
                  <a:lnTo>
                    <a:pt x="958" y="19102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3472351" y="696087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33" y="0"/>
                  </a:moveTo>
                  <a:lnTo>
                    <a:pt x="4044" y="3796"/>
                  </a:lnTo>
                  <a:lnTo>
                    <a:pt x="4897" y="70"/>
                  </a:lnTo>
                  <a:close/>
                </a:path>
                <a:path w="5079" h="23495">
                  <a:moveTo>
                    <a:pt x="959" y="19031"/>
                  </a:moveTo>
                  <a:lnTo>
                    <a:pt x="0" y="23273"/>
                  </a:lnTo>
                  <a:lnTo>
                    <a:pt x="959" y="1903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3472431" y="69609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19" y="0"/>
                  </a:moveTo>
                  <a:lnTo>
                    <a:pt x="4028" y="3811"/>
                  </a:lnTo>
                  <a:lnTo>
                    <a:pt x="4882" y="69"/>
                  </a:lnTo>
                  <a:close/>
                </a:path>
                <a:path w="5079" h="23495">
                  <a:moveTo>
                    <a:pt x="951" y="18958"/>
                  </a:moveTo>
                  <a:lnTo>
                    <a:pt x="0" y="23207"/>
                  </a:lnTo>
                  <a:lnTo>
                    <a:pt x="951" y="1895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3472508" y="69610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806" y="0"/>
                  </a:moveTo>
                  <a:lnTo>
                    <a:pt x="4011" y="3825"/>
                  </a:lnTo>
                  <a:lnTo>
                    <a:pt x="4870" y="70"/>
                  </a:lnTo>
                  <a:close/>
                </a:path>
                <a:path w="5079" h="23495">
                  <a:moveTo>
                    <a:pt x="962" y="18887"/>
                  </a:moveTo>
                  <a:lnTo>
                    <a:pt x="0" y="23144"/>
                  </a:lnTo>
                  <a:lnTo>
                    <a:pt x="962" y="18887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3472586" y="69610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93" y="0"/>
                  </a:moveTo>
                  <a:lnTo>
                    <a:pt x="3995" y="3840"/>
                  </a:lnTo>
                  <a:lnTo>
                    <a:pt x="4857" y="70"/>
                  </a:lnTo>
                  <a:close/>
                </a:path>
                <a:path w="5079" h="23495">
                  <a:moveTo>
                    <a:pt x="964" y="18817"/>
                  </a:moveTo>
                  <a:lnTo>
                    <a:pt x="0" y="23080"/>
                  </a:lnTo>
                  <a:lnTo>
                    <a:pt x="964" y="18817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3472651" y="696114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82" y="0"/>
                  </a:moveTo>
                  <a:lnTo>
                    <a:pt x="3982" y="3852"/>
                  </a:lnTo>
                  <a:lnTo>
                    <a:pt x="4846" y="70"/>
                  </a:lnTo>
                  <a:close/>
                </a:path>
                <a:path w="5079" h="23495">
                  <a:moveTo>
                    <a:pt x="965" y="18757"/>
                  </a:moveTo>
                  <a:lnTo>
                    <a:pt x="0" y="23027"/>
                  </a:lnTo>
                  <a:lnTo>
                    <a:pt x="965" y="18757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3472728" y="696121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69" y="0"/>
                  </a:moveTo>
                  <a:lnTo>
                    <a:pt x="3965" y="3867"/>
                  </a:lnTo>
                  <a:lnTo>
                    <a:pt x="4832" y="68"/>
                  </a:lnTo>
                  <a:close/>
                </a:path>
                <a:path w="5079" h="23495">
                  <a:moveTo>
                    <a:pt x="957" y="18687"/>
                  </a:moveTo>
                  <a:lnTo>
                    <a:pt x="0" y="22964"/>
                  </a:lnTo>
                  <a:lnTo>
                    <a:pt x="957" y="18687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3472808" y="696128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755" y="0"/>
                  </a:moveTo>
                  <a:lnTo>
                    <a:pt x="3949" y="3882"/>
                  </a:lnTo>
                  <a:lnTo>
                    <a:pt x="4818" y="68"/>
                  </a:lnTo>
                  <a:close/>
                </a:path>
                <a:path w="5079" h="23495">
                  <a:moveTo>
                    <a:pt x="958" y="18614"/>
                  </a:moveTo>
                  <a:lnTo>
                    <a:pt x="0" y="22898"/>
                  </a:lnTo>
                  <a:lnTo>
                    <a:pt x="958" y="1861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3472885" y="696135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42" y="0"/>
                  </a:moveTo>
                  <a:lnTo>
                    <a:pt x="3933" y="3897"/>
                  </a:lnTo>
                  <a:lnTo>
                    <a:pt x="4806" y="70"/>
                  </a:lnTo>
                  <a:close/>
                </a:path>
                <a:path w="5079" h="22859">
                  <a:moveTo>
                    <a:pt x="970" y="18543"/>
                  </a:moveTo>
                  <a:lnTo>
                    <a:pt x="0" y="22835"/>
                  </a:lnTo>
                  <a:lnTo>
                    <a:pt x="970" y="1854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3472963" y="696142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29" y="0"/>
                  </a:moveTo>
                  <a:lnTo>
                    <a:pt x="3916" y="3911"/>
                  </a:lnTo>
                  <a:lnTo>
                    <a:pt x="4793" y="70"/>
                  </a:lnTo>
                  <a:close/>
                </a:path>
                <a:path w="5079" h="22859">
                  <a:moveTo>
                    <a:pt x="971" y="18472"/>
                  </a:moveTo>
                  <a:lnTo>
                    <a:pt x="0" y="22771"/>
                  </a:lnTo>
                  <a:lnTo>
                    <a:pt x="971" y="18472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3473040" y="696149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15" y="0"/>
                  </a:moveTo>
                  <a:lnTo>
                    <a:pt x="3900" y="3926"/>
                  </a:lnTo>
                  <a:lnTo>
                    <a:pt x="4778" y="68"/>
                  </a:lnTo>
                  <a:close/>
                </a:path>
                <a:path w="5079" h="22859">
                  <a:moveTo>
                    <a:pt x="963" y="18402"/>
                  </a:moveTo>
                  <a:lnTo>
                    <a:pt x="0" y="22708"/>
                  </a:lnTo>
                  <a:lnTo>
                    <a:pt x="963" y="18402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3473108" y="696155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704" y="0"/>
                  </a:moveTo>
                  <a:lnTo>
                    <a:pt x="3886" y="3938"/>
                  </a:lnTo>
                  <a:lnTo>
                    <a:pt x="4768" y="70"/>
                  </a:lnTo>
                  <a:close/>
                </a:path>
                <a:path w="5079" h="22859">
                  <a:moveTo>
                    <a:pt x="974" y="18340"/>
                  </a:moveTo>
                  <a:lnTo>
                    <a:pt x="0" y="22653"/>
                  </a:lnTo>
                  <a:lnTo>
                    <a:pt x="974" y="1834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3473185" y="696162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91" y="0"/>
                  </a:moveTo>
                  <a:lnTo>
                    <a:pt x="3870" y="3953"/>
                  </a:lnTo>
                  <a:lnTo>
                    <a:pt x="4755" y="70"/>
                  </a:lnTo>
                  <a:close/>
                </a:path>
                <a:path w="5079" h="22859">
                  <a:moveTo>
                    <a:pt x="973" y="18270"/>
                  </a:moveTo>
                  <a:lnTo>
                    <a:pt x="0" y="22589"/>
                  </a:lnTo>
                  <a:lnTo>
                    <a:pt x="973" y="182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3473263" y="6961697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78" y="0"/>
                  </a:moveTo>
                  <a:lnTo>
                    <a:pt x="3854" y="3968"/>
                  </a:lnTo>
                  <a:lnTo>
                    <a:pt x="4742" y="70"/>
                  </a:lnTo>
                  <a:close/>
                </a:path>
                <a:path w="5079" h="22859">
                  <a:moveTo>
                    <a:pt x="969" y="18199"/>
                  </a:moveTo>
                  <a:lnTo>
                    <a:pt x="0" y="22526"/>
                  </a:lnTo>
                  <a:lnTo>
                    <a:pt x="969" y="18199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3473340" y="696176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64" y="0"/>
                  </a:moveTo>
                  <a:lnTo>
                    <a:pt x="3837" y="3982"/>
                  </a:lnTo>
                  <a:lnTo>
                    <a:pt x="4727" y="68"/>
                  </a:lnTo>
                  <a:close/>
                </a:path>
                <a:path w="5079" h="22859">
                  <a:moveTo>
                    <a:pt x="958" y="18129"/>
                  </a:moveTo>
                  <a:lnTo>
                    <a:pt x="0" y="22462"/>
                  </a:lnTo>
                  <a:lnTo>
                    <a:pt x="958" y="18129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3473418" y="6961838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51" y="0"/>
                  </a:moveTo>
                  <a:lnTo>
                    <a:pt x="3821" y="3997"/>
                  </a:lnTo>
                  <a:lnTo>
                    <a:pt x="4714" y="68"/>
                  </a:lnTo>
                  <a:close/>
                </a:path>
                <a:path w="5079" h="22859">
                  <a:moveTo>
                    <a:pt x="955" y="18059"/>
                  </a:moveTo>
                  <a:lnTo>
                    <a:pt x="0" y="22399"/>
                  </a:lnTo>
                  <a:lnTo>
                    <a:pt x="969" y="1806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3473498" y="696191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38" y="0"/>
                  </a:moveTo>
                  <a:lnTo>
                    <a:pt x="3804" y="4012"/>
                  </a:lnTo>
                  <a:lnTo>
                    <a:pt x="4702" y="70"/>
                  </a:lnTo>
                  <a:close/>
                </a:path>
                <a:path w="5079" h="22859">
                  <a:moveTo>
                    <a:pt x="959" y="17987"/>
                  </a:moveTo>
                  <a:lnTo>
                    <a:pt x="0" y="22334"/>
                  </a:lnTo>
                  <a:lnTo>
                    <a:pt x="980" y="1799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3473575" y="6961981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59">
                  <a:moveTo>
                    <a:pt x="4625" y="0"/>
                  </a:moveTo>
                  <a:lnTo>
                    <a:pt x="3788" y="4027"/>
                  </a:lnTo>
                  <a:lnTo>
                    <a:pt x="4689" y="70"/>
                  </a:lnTo>
                  <a:close/>
                </a:path>
                <a:path w="5079" h="22859">
                  <a:moveTo>
                    <a:pt x="956" y="17917"/>
                  </a:moveTo>
                  <a:lnTo>
                    <a:pt x="0" y="22270"/>
                  </a:lnTo>
                  <a:lnTo>
                    <a:pt x="981" y="1792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3473640" y="696204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13" y="0"/>
                  </a:moveTo>
                  <a:lnTo>
                    <a:pt x="3775" y="4039"/>
                  </a:lnTo>
                  <a:lnTo>
                    <a:pt x="4678" y="70"/>
                  </a:lnTo>
                  <a:close/>
                </a:path>
                <a:path w="5079" h="22225">
                  <a:moveTo>
                    <a:pt x="954" y="17858"/>
                  </a:moveTo>
                  <a:lnTo>
                    <a:pt x="0" y="22217"/>
                  </a:lnTo>
                  <a:lnTo>
                    <a:pt x="983" y="1786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3473717" y="696211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600" y="0"/>
                  </a:moveTo>
                  <a:lnTo>
                    <a:pt x="3758" y="4053"/>
                  </a:lnTo>
                  <a:lnTo>
                    <a:pt x="4665" y="70"/>
                  </a:lnTo>
                  <a:close/>
                </a:path>
                <a:path w="5079" h="22225">
                  <a:moveTo>
                    <a:pt x="952" y="17787"/>
                  </a:moveTo>
                  <a:lnTo>
                    <a:pt x="0" y="22153"/>
                  </a:lnTo>
                  <a:lnTo>
                    <a:pt x="984" y="1779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3473797" y="696218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87" y="0"/>
                  </a:moveTo>
                  <a:lnTo>
                    <a:pt x="3742" y="4069"/>
                  </a:lnTo>
                  <a:lnTo>
                    <a:pt x="4651" y="70"/>
                  </a:lnTo>
                  <a:close/>
                </a:path>
                <a:path w="5079" h="22225">
                  <a:moveTo>
                    <a:pt x="950" y="17715"/>
                  </a:moveTo>
                  <a:lnTo>
                    <a:pt x="0" y="22088"/>
                  </a:lnTo>
                  <a:lnTo>
                    <a:pt x="986" y="1772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3473875" y="696225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74" y="0"/>
                  </a:moveTo>
                  <a:lnTo>
                    <a:pt x="3725" y="4083"/>
                  </a:lnTo>
                  <a:lnTo>
                    <a:pt x="4638" y="70"/>
                  </a:lnTo>
                  <a:close/>
                </a:path>
                <a:path w="5079" h="22225">
                  <a:moveTo>
                    <a:pt x="987" y="17649"/>
                  </a:moveTo>
                  <a:lnTo>
                    <a:pt x="0" y="22024"/>
                  </a:lnTo>
                  <a:lnTo>
                    <a:pt x="987" y="17649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3473952" y="6962323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60" y="0"/>
                  </a:moveTo>
                  <a:lnTo>
                    <a:pt x="3709" y="4098"/>
                  </a:lnTo>
                  <a:lnTo>
                    <a:pt x="3757" y="4228"/>
                  </a:lnTo>
                  <a:lnTo>
                    <a:pt x="4623" y="68"/>
                  </a:lnTo>
                  <a:close/>
                </a:path>
                <a:path w="5079" h="22225">
                  <a:moveTo>
                    <a:pt x="979" y="17579"/>
                  </a:moveTo>
                  <a:lnTo>
                    <a:pt x="0" y="21961"/>
                  </a:lnTo>
                  <a:lnTo>
                    <a:pt x="979" y="17579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3474030" y="696239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47" y="0"/>
                  </a:moveTo>
                  <a:lnTo>
                    <a:pt x="3682" y="4165"/>
                  </a:lnTo>
                  <a:lnTo>
                    <a:pt x="3726" y="4315"/>
                  </a:lnTo>
                  <a:lnTo>
                    <a:pt x="4610" y="68"/>
                  </a:lnTo>
                  <a:close/>
                </a:path>
                <a:path w="5079" h="22225">
                  <a:moveTo>
                    <a:pt x="980" y="17508"/>
                  </a:moveTo>
                  <a:lnTo>
                    <a:pt x="0" y="21898"/>
                  </a:lnTo>
                  <a:lnTo>
                    <a:pt x="980" y="1750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3474107" y="696246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34" y="0"/>
                  </a:moveTo>
                  <a:lnTo>
                    <a:pt x="3651" y="4252"/>
                  </a:lnTo>
                  <a:lnTo>
                    <a:pt x="3697" y="4409"/>
                  </a:lnTo>
                  <a:lnTo>
                    <a:pt x="4598" y="70"/>
                  </a:lnTo>
                  <a:close/>
                </a:path>
                <a:path w="5079" h="22225">
                  <a:moveTo>
                    <a:pt x="991" y="17438"/>
                  </a:moveTo>
                  <a:lnTo>
                    <a:pt x="0" y="21834"/>
                  </a:lnTo>
                  <a:lnTo>
                    <a:pt x="991" y="1743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3474178" y="696252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519" y="0"/>
                  </a:moveTo>
                  <a:lnTo>
                    <a:pt x="3620" y="4327"/>
                  </a:lnTo>
                  <a:lnTo>
                    <a:pt x="3666" y="4485"/>
                  </a:lnTo>
                  <a:lnTo>
                    <a:pt x="4583" y="70"/>
                  </a:lnTo>
                  <a:close/>
                </a:path>
                <a:path w="5079" h="22225">
                  <a:moveTo>
                    <a:pt x="989" y="17377"/>
                  </a:moveTo>
                  <a:lnTo>
                    <a:pt x="0" y="21760"/>
                  </a:lnTo>
                  <a:lnTo>
                    <a:pt x="989" y="17377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3474264" y="6962595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498" y="0"/>
                  </a:moveTo>
                  <a:lnTo>
                    <a:pt x="3581" y="4415"/>
                  </a:lnTo>
                  <a:lnTo>
                    <a:pt x="3627" y="4572"/>
                  </a:lnTo>
                  <a:lnTo>
                    <a:pt x="4439" y="661"/>
                  </a:lnTo>
                  <a:lnTo>
                    <a:pt x="4498" y="0"/>
                  </a:lnTo>
                  <a:close/>
                </a:path>
                <a:path w="5079" h="22225">
                  <a:moveTo>
                    <a:pt x="982" y="17306"/>
                  </a:moveTo>
                  <a:lnTo>
                    <a:pt x="0" y="21659"/>
                  </a:lnTo>
                  <a:lnTo>
                    <a:pt x="982" y="17306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3474349" y="696266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77" y="0"/>
                  </a:moveTo>
                  <a:lnTo>
                    <a:pt x="3542" y="4502"/>
                  </a:lnTo>
                  <a:lnTo>
                    <a:pt x="3588" y="4659"/>
                  </a:lnTo>
                  <a:lnTo>
                    <a:pt x="4433" y="591"/>
                  </a:lnTo>
                  <a:lnTo>
                    <a:pt x="4477" y="0"/>
                  </a:lnTo>
                  <a:close/>
                </a:path>
                <a:path w="5079" h="21590">
                  <a:moveTo>
                    <a:pt x="976" y="17235"/>
                  </a:moveTo>
                  <a:lnTo>
                    <a:pt x="0" y="21558"/>
                  </a:lnTo>
                  <a:lnTo>
                    <a:pt x="976" y="1723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3474434" y="6962736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79" h="21590">
                  <a:moveTo>
                    <a:pt x="4456" y="0"/>
                  </a:moveTo>
                  <a:lnTo>
                    <a:pt x="3503" y="4588"/>
                  </a:lnTo>
                  <a:lnTo>
                    <a:pt x="3549" y="4746"/>
                  </a:lnTo>
                  <a:lnTo>
                    <a:pt x="4426" y="521"/>
                  </a:lnTo>
                  <a:lnTo>
                    <a:pt x="4456" y="0"/>
                  </a:lnTo>
                  <a:close/>
                </a:path>
                <a:path w="5079" h="21590">
                  <a:moveTo>
                    <a:pt x="970" y="17165"/>
                  </a:moveTo>
                  <a:lnTo>
                    <a:pt x="0" y="21458"/>
                  </a:lnTo>
                  <a:lnTo>
                    <a:pt x="970" y="17165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3474519" y="69628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34" y="0"/>
                  </a:moveTo>
                  <a:lnTo>
                    <a:pt x="3464" y="4672"/>
                  </a:lnTo>
                  <a:lnTo>
                    <a:pt x="3510" y="4830"/>
                  </a:lnTo>
                  <a:lnTo>
                    <a:pt x="4420" y="447"/>
                  </a:lnTo>
                  <a:lnTo>
                    <a:pt x="4434" y="0"/>
                  </a:lnTo>
                  <a:close/>
                </a:path>
                <a:path w="4445" h="21590">
                  <a:moveTo>
                    <a:pt x="963" y="17092"/>
                  </a:moveTo>
                  <a:lnTo>
                    <a:pt x="0" y="21353"/>
                  </a:lnTo>
                  <a:lnTo>
                    <a:pt x="963" y="1709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3474607" y="69629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405" y="0"/>
                  </a:moveTo>
                  <a:lnTo>
                    <a:pt x="3424" y="4725"/>
                  </a:lnTo>
                  <a:lnTo>
                    <a:pt x="3467" y="4874"/>
                  </a:lnTo>
                  <a:lnTo>
                    <a:pt x="4411" y="338"/>
                  </a:lnTo>
                  <a:lnTo>
                    <a:pt x="4405" y="0"/>
                  </a:lnTo>
                  <a:close/>
                </a:path>
                <a:path w="4445" h="21590">
                  <a:moveTo>
                    <a:pt x="947" y="16982"/>
                  </a:moveTo>
                  <a:lnTo>
                    <a:pt x="0" y="21213"/>
                  </a:lnTo>
                  <a:lnTo>
                    <a:pt x="947" y="1698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3474692" y="696302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77" y="0"/>
                  </a:moveTo>
                  <a:lnTo>
                    <a:pt x="3384" y="4777"/>
                  </a:lnTo>
                  <a:lnTo>
                    <a:pt x="3428" y="4925"/>
                  </a:lnTo>
                  <a:lnTo>
                    <a:pt x="4405" y="232"/>
                  </a:lnTo>
                  <a:lnTo>
                    <a:pt x="4377" y="0"/>
                  </a:lnTo>
                  <a:close/>
                </a:path>
                <a:path w="4445" h="21590">
                  <a:moveTo>
                    <a:pt x="941" y="16876"/>
                  </a:moveTo>
                  <a:lnTo>
                    <a:pt x="0" y="21076"/>
                  </a:lnTo>
                  <a:lnTo>
                    <a:pt x="941" y="16876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3474764" y="696311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90">
                  <a:moveTo>
                    <a:pt x="4353" y="0"/>
                  </a:moveTo>
                  <a:lnTo>
                    <a:pt x="3352" y="4820"/>
                  </a:lnTo>
                  <a:lnTo>
                    <a:pt x="3398" y="4977"/>
                  </a:lnTo>
                  <a:lnTo>
                    <a:pt x="4402" y="143"/>
                  </a:lnTo>
                  <a:lnTo>
                    <a:pt x="4353" y="0"/>
                  </a:lnTo>
                  <a:close/>
                </a:path>
                <a:path w="4445" h="21590">
                  <a:moveTo>
                    <a:pt x="945" y="16787"/>
                  </a:moveTo>
                  <a:lnTo>
                    <a:pt x="0" y="20962"/>
                  </a:lnTo>
                  <a:lnTo>
                    <a:pt x="945" y="1678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3474849" y="696322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324" y="0"/>
                  </a:moveTo>
                  <a:lnTo>
                    <a:pt x="3313" y="4871"/>
                  </a:lnTo>
                  <a:lnTo>
                    <a:pt x="3359" y="5029"/>
                  </a:lnTo>
                  <a:lnTo>
                    <a:pt x="4381" y="105"/>
                  </a:lnTo>
                  <a:close/>
                </a:path>
                <a:path w="4445" h="20954">
                  <a:moveTo>
                    <a:pt x="939" y="16681"/>
                  </a:moveTo>
                  <a:lnTo>
                    <a:pt x="0" y="20825"/>
                  </a:lnTo>
                  <a:lnTo>
                    <a:pt x="939" y="1668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3474937" y="69633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32" y="16572"/>
                  </a:moveTo>
                  <a:lnTo>
                    <a:pt x="0" y="20684"/>
                  </a:lnTo>
                  <a:lnTo>
                    <a:pt x="932" y="16572"/>
                  </a:lnTo>
                  <a:close/>
                </a:path>
                <a:path w="4445" h="20954">
                  <a:moveTo>
                    <a:pt x="1061" y="15953"/>
                  </a:moveTo>
                  <a:lnTo>
                    <a:pt x="933" y="16571"/>
                  </a:lnTo>
                  <a:lnTo>
                    <a:pt x="1061" y="15953"/>
                  </a:lnTo>
                  <a:close/>
                </a:path>
                <a:path w="4445" h="20954">
                  <a:moveTo>
                    <a:pt x="4295" y="0"/>
                  </a:moveTo>
                  <a:lnTo>
                    <a:pt x="3272" y="4924"/>
                  </a:lnTo>
                  <a:lnTo>
                    <a:pt x="3319" y="5081"/>
                  </a:lnTo>
                  <a:lnTo>
                    <a:pt x="4352" y="10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3475022" y="696343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16" y="16466"/>
                  </a:moveTo>
                  <a:lnTo>
                    <a:pt x="0" y="20548"/>
                  </a:lnTo>
                  <a:lnTo>
                    <a:pt x="916" y="16466"/>
                  </a:lnTo>
                  <a:close/>
                </a:path>
                <a:path w="4445" h="20954">
                  <a:moveTo>
                    <a:pt x="1054" y="15806"/>
                  </a:moveTo>
                  <a:lnTo>
                    <a:pt x="917" y="16465"/>
                  </a:lnTo>
                  <a:lnTo>
                    <a:pt x="1054" y="15806"/>
                  </a:lnTo>
                  <a:close/>
                </a:path>
                <a:path w="4445" h="20954">
                  <a:moveTo>
                    <a:pt x="4267" y="0"/>
                  </a:moveTo>
                  <a:lnTo>
                    <a:pt x="3233" y="4976"/>
                  </a:lnTo>
                  <a:lnTo>
                    <a:pt x="3277" y="5124"/>
                  </a:lnTo>
                  <a:lnTo>
                    <a:pt x="4322" y="10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3475107" y="696354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20" y="16360"/>
                  </a:moveTo>
                  <a:lnTo>
                    <a:pt x="0" y="20412"/>
                  </a:lnTo>
                  <a:lnTo>
                    <a:pt x="920" y="16360"/>
                  </a:lnTo>
                  <a:close/>
                </a:path>
                <a:path w="4445" h="20954">
                  <a:moveTo>
                    <a:pt x="1077" y="15604"/>
                  </a:moveTo>
                  <a:lnTo>
                    <a:pt x="920" y="16359"/>
                  </a:lnTo>
                  <a:lnTo>
                    <a:pt x="1077" y="15604"/>
                  </a:lnTo>
                  <a:close/>
                </a:path>
                <a:path w="4445" h="20954">
                  <a:moveTo>
                    <a:pt x="4239" y="0"/>
                  </a:moveTo>
                  <a:lnTo>
                    <a:pt x="3195" y="5027"/>
                  </a:lnTo>
                  <a:lnTo>
                    <a:pt x="3241" y="5184"/>
                  </a:lnTo>
                  <a:lnTo>
                    <a:pt x="4295" y="105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3475192" y="696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913" y="16254"/>
                  </a:moveTo>
                  <a:lnTo>
                    <a:pt x="0" y="20275"/>
                  </a:lnTo>
                  <a:lnTo>
                    <a:pt x="913" y="16254"/>
                  </a:lnTo>
                  <a:close/>
                </a:path>
                <a:path w="4445" h="20320">
                  <a:moveTo>
                    <a:pt x="1094" y="15383"/>
                  </a:moveTo>
                  <a:lnTo>
                    <a:pt x="914" y="16253"/>
                  </a:lnTo>
                  <a:lnTo>
                    <a:pt x="1094" y="15383"/>
                  </a:lnTo>
                  <a:close/>
                </a:path>
                <a:path w="4445" h="20320">
                  <a:moveTo>
                    <a:pt x="4210" y="0"/>
                  </a:moveTo>
                  <a:lnTo>
                    <a:pt x="3155" y="5078"/>
                  </a:lnTo>
                  <a:lnTo>
                    <a:pt x="3202" y="5236"/>
                  </a:lnTo>
                  <a:lnTo>
                    <a:pt x="4267" y="105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3475264" y="696373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99" y="16165"/>
                  </a:moveTo>
                  <a:lnTo>
                    <a:pt x="0" y="20160"/>
                  </a:lnTo>
                  <a:lnTo>
                    <a:pt x="899" y="16165"/>
                  </a:lnTo>
                  <a:close/>
                </a:path>
                <a:path w="4445" h="20320">
                  <a:moveTo>
                    <a:pt x="1097" y="15211"/>
                  </a:moveTo>
                  <a:lnTo>
                    <a:pt x="899" y="16164"/>
                  </a:lnTo>
                  <a:lnTo>
                    <a:pt x="1097" y="15211"/>
                  </a:lnTo>
                  <a:close/>
                </a:path>
                <a:path w="4445" h="20320">
                  <a:moveTo>
                    <a:pt x="4186" y="0"/>
                  </a:moveTo>
                  <a:lnTo>
                    <a:pt x="3123" y="5121"/>
                  </a:lnTo>
                  <a:lnTo>
                    <a:pt x="3166" y="5269"/>
                  </a:lnTo>
                  <a:lnTo>
                    <a:pt x="4242" y="10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3475352" y="6963844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55" y="16055"/>
                  </a:moveTo>
                  <a:lnTo>
                    <a:pt x="0" y="20020"/>
                  </a:lnTo>
                  <a:lnTo>
                    <a:pt x="892" y="16056"/>
                  </a:lnTo>
                  <a:close/>
                </a:path>
                <a:path w="4445" h="20320">
                  <a:moveTo>
                    <a:pt x="1115" y="14983"/>
                  </a:moveTo>
                  <a:lnTo>
                    <a:pt x="823" y="16055"/>
                  </a:lnTo>
                  <a:lnTo>
                    <a:pt x="1115" y="14983"/>
                  </a:lnTo>
                  <a:close/>
                </a:path>
                <a:path w="4445" h="20320">
                  <a:moveTo>
                    <a:pt x="4157" y="0"/>
                  </a:moveTo>
                  <a:lnTo>
                    <a:pt x="3083" y="5174"/>
                  </a:lnTo>
                  <a:lnTo>
                    <a:pt x="3126" y="5322"/>
                  </a:lnTo>
                  <a:lnTo>
                    <a:pt x="4212" y="10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3475437" y="696395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6" y="15949"/>
                  </a:moveTo>
                  <a:lnTo>
                    <a:pt x="0" y="19883"/>
                  </a:lnTo>
                  <a:lnTo>
                    <a:pt x="895" y="15950"/>
                  </a:lnTo>
                  <a:close/>
                </a:path>
                <a:path w="4445" h="20320">
                  <a:moveTo>
                    <a:pt x="4129" y="0"/>
                  </a:moveTo>
                  <a:lnTo>
                    <a:pt x="3043" y="5226"/>
                  </a:lnTo>
                  <a:lnTo>
                    <a:pt x="3090" y="5383"/>
                  </a:lnTo>
                  <a:lnTo>
                    <a:pt x="4186" y="105"/>
                  </a:lnTo>
                  <a:close/>
                </a:path>
                <a:path w="4445" h="20320">
                  <a:moveTo>
                    <a:pt x="1145" y="14749"/>
                  </a:moveTo>
                  <a:lnTo>
                    <a:pt x="816" y="15949"/>
                  </a:lnTo>
                  <a:lnTo>
                    <a:pt x="1145" y="14749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3475522" y="696405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810" y="15843"/>
                  </a:moveTo>
                  <a:lnTo>
                    <a:pt x="0" y="19747"/>
                  </a:lnTo>
                  <a:lnTo>
                    <a:pt x="889" y="15844"/>
                  </a:lnTo>
                  <a:close/>
                </a:path>
                <a:path w="4445" h="20320">
                  <a:moveTo>
                    <a:pt x="4100" y="0"/>
                  </a:moveTo>
                  <a:lnTo>
                    <a:pt x="3004" y="5277"/>
                  </a:lnTo>
                  <a:lnTo>
                    <a:pt x="3051" y="5435"/>
                  </a:lnTo>
                  <a:lnTo>
                    <a:pt x="4157" y="105"/>
                  </a:lnTo>
                  <a:close/>
                </a:path>
                <a:path w="4445" h="20320">
                  <a:moveTo>
                    <a:pt x="1162" y="14528"/>
                  </a:moveTo>
                  <a:lnTo>
                    <a:pt x="810" y="15843"/>
                  </a:lnTo>
                  <a:lnTo>
                    <a:pt x="1162" y="1452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3475608" y="696416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804" y="15738"/>
                  </a:moveTo>
                  <a:lnTo>
                    <a:pt x="0" y="19611"/>
                  </a:lnTo>
                  <a:lnTo>
                    <a:pt x="883" y="15738"/>
                  </a:lnTo>
                  <a:close/>
                </a:path>
                <a:path w="4445" h="19684">
                  <a:moveTo>
                    <a:pt x="4072" y="0"/>
                  </a:moveTo>
                  <a:lnTo>
                    <a:pt x="2966" y="5329"/>
                  </a:lnTo>
                  <a:lnTo>
                    <a:pt x="3012" y="5486"/>
                  </a:lnTo>
                  <a:lnTo>
                    <a:pt x="4129" y="105"/>
                  </a:lnTo>
                  <a:close/>
                </a:path>
                <a:path w="4445" h="19684">
                  <a:moveTo>
                    <a:pt x="1180" y="14308"/>
                  </a:moveTo>
                  <a:lnTo>
                    <a:pt x="804" y="15737"/>
                  </a:lnTo>
                  <a:lnTo>
                    <a:pt x="1180" y="1430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3475695" y="69642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7" y="15629"/>
                  </a:moveTo>
                  <a:lnTo>
                    <a:pt x="0" y="19469"/>
                  </a:lnTo>
                  <a:lnTo>
                    <a:pt x="866" y="15629"/>
                  </a:lnTo>
                  <a:close/>
                </a:path>
                <a:path w="4445" h="19684">
                  <a:moveTo>
                    <a:pt x="4043" y="0"/>
                  </a:moveTo>
                  <a:lnTo>
                    <a:pt x="2925" y="5382"/>
                  </a:lnTo>
                  <a:lnTo>
                    <a:pt x="2968" y="5529"/>
                  </a:lnTo>
                  <a:lnTo>
                    <a:pt x="4098" y="102"/>
                  </a:lnTo>
                  <a:close/>
                </a:path>
                <a:path w="4445" h="19684">
                  <a:moveTo>
                    <a:pt x="1186" y="14092"/>
                  </a:moveTo>
                  <a:lnTo>
                    <a:pt x="797" y="15628"/>
                  </a:lnTo>
                  <a:lnTo>
                    <a:pt x="1186" y="1409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3475781" y="696437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91" y="15523"/>
                  </a:moveTo>
                  <a:lnTo>
                    <a:pt x="0" y="19333"/>
                  </a:lnTo>
                  <a:lnTo>
                    <a:pt x="870" y="15523"/>
                  </a:lnTo>
                  <a:close/>
                </a:path>
                <a:path w="4445" h="19684">
                  <a:moveTo>
                    <a:pt x="4015" y="0"/>
                  </a:moveTo>
                  <a:lnTo>
                    <a:pt x="2886" y="5433"/>
                  </a:lnTo>
                  <a:lnTo>
                    <a:pt x="2932" y="5590"/>
                  </a:lnTo>
                  <a:lnTo>
                    <a:pt x="4071" y="105"/>
                  </a:lnTo>
                  <a:close/>
                </a:path>
                <a:path w="4445" h="19684">
                  <a:moveTo>
                    <a:pt x="1215" y="13859"/>
                  </a:moveTo>
                  <a:lnTo>
                    <a:pt x="791" y="15522"/>
                  </a:lnTo>
                  <a:lnTo>
                    <a:pt x="1215" y="13859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3475852" y="696446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85" y="15434"/>
                  </a:moveTo>
                  <a:lnTo>
                    <a:pt x="0" y="19219"/>
                  </a:lnTo>
                  <a:lnTo>
                    <a:pt x="864" y="15434"/>
                  </a:lnTo>
                  <a:close/>
                </a:path>
                <a:path w="4445" h="19684">
                  <a:moveTo>
                    <a:pt x="3991" y="0"/>
                  </a:moveTo>
                  <a:lnTo>
                    <a:pt x="2854" y="5476"/>
                  </a:lnTo>
                  <a:lnTo>
                    <a:pt x="2900" y="5633"/>
                  </a:lnTo>
                  <a:lnTo>
                    <a:pt x="4048" y="105"/>
                  </a:lnTo>
                  <a:close/>
                </a:path>
                <a:path w="4445" h="19684">
                  <a:moveTo>
                    <a:pt x="1230" y="13673"/>
                  </a:moveTo>
                  <a:lnTo>
                    <a:pt x="786" y="15433"/>
                  </a:lnTo>
                  <a:lnTo>
                    <a:pt x="1230" y="136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3475937" y="696457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779" y="15328"/>
                  </a:moveTo>
                  <a:lnTo>
                    <a:pt x="0" y="19082"/>
                  </a:lnTo>
                  <a:lnTo>
                    <a:pt x="858" y="15329"/>
                  </a:lnTo>
                  <a:close/>
                </a:path>
                <a:path w="4445" h="19684">
                  <a:moveTo>
                    <a:pt x="3962" y="0"/>
                  </a:moveTo>
                  <a:lnTo>
                    <a:pt x="2814" y="5528"/>
                  </a:lnTo>
                  <a:lnTo>
                    <a:pt x="2861" y="5685"/>
                  </a:lnTo>
                  <a:lnTo>
                    <a:pt x="4019" y="105"/>
                  </a:lnTo>
                  <a:close/>
                </a:path>
                <a:path w="4445" h="19684">
                  <a:moveTo>
                    <a:pt x="1248" y="13452"/>
                  </a:moveTo>
                  <a:lnTo>
                    <a:pt x="779" y="15327"/>
                  </a:lnTo>
                  <a:lnTo>
                    <a:pt x="1248" y="1345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3476023" y="6964678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73" y="15223"/>
                  </a:moveTo>
                  <a:lnTo>
                    <a:pt x="0" y="18946"/>
                  </a:lnTo>
                  <a:lnTo>
                    <a:pt x="158" y="18889"/>
                  </a:lnTo>
                  <a:lnTo>
                    <a:pt x="921" y="15223"/>
                  </a:lnTo>
                  <a:lnTo>
                    <a:pt x="773" y="15223"/>
                  </a:lnTo>
                  <a:close/>
                </a:path>
                <a:path w="4445" h="19050">
                  <a:moveTo>
                    <a:pt x="3934" y="0"/>
                  </a:moveTo>
                  <a:lnTo>
                    <a:pt x="2776" y="5579"/>
                  </a:lnTo>
                  <a:lnTo>
                    <a:pt x="2865" y="5883"/>
                  </a:lnTo>
                  <a:lnTo>
                    <a:pt x="4046" y="208"/>
                  </a:lnTo>
                  <a:lnTo>
                    <a:pt x="3934" y="0"/>
                  </a:lnTo>
                  <a:close/>
                </a:path>
                <a:path w="4445" h="19050">
                  <a:moveTo>
                    <a:pt x="1356" y="13130"/>
                  </a:moveTo>
                  <a:lnTo>
                    <a:pt x="1162" y="13347"/>
                  </a:lnTo>
                  <a:lnTo>
                    <a:pt x="773" y="15221"/>
                  </a:lnTo>
                  <a:lnTo>
                    <a:pt x="921" y="15221"/>
                  </a:lnTo>
                  <a:lnTo>
                    <a:pt x="1356" y="1313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3476196" y="696489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60" y="15008"/>
                  </a:moveTo>
                  <a:lnTo>
                    <a:pt x="0" y="18668"/>
                  </a:lnTo>
                  <a:lnTo>
                    <a:pt x="839" y="15008"/>
                  </a:lnTo>
                  <a:close/>
                </a:path>
                <a:path w="4445" h="19050">
                  <a:moveTo>
                    <a:pt x="3877" y="0"/>
                  </a:moveTo>
                  <a:lnTo>
                    <a:pt x="2696" y="5683"/>
                  </a:lnTo>
                  <a:lnTo>
                    <a:pt x="2742" y="5841"/>
                  </a:lnTo>
                  <a:lnTo>
                    <a:pt x="3933" y="105"/>
                  </a:lnTo>
                  <a:close/>
                </a:path>
                <a:path w="4445" h="19050">
                  <a:moveTo>
                    <a:pt x="1301" y="12782"/>
                  </a:moveTo>
                  <a:lnTo>
                    <a:pt x="760" y="15005"/>
                  </a:lnTo>
                  <a:lnTo>
                    <a:pt x="1301" y="1278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3476281" y="69649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753" y="14902"/>
                  </a:moveTo>
                  <a:lnTo>
                    <a:pt x="0" y="18532"/>
                  </a:lnTo>
                  <a:lnTo>
                    <a:pt x="158" y="18475"/>
                  </a:lnTo>
                  <a:lnTo>
                    <a:pt x="901" y="14902"/>
                  </a:lnTo>
                  <a:lnTo>
                    <a:pt x="753" y="14902"/>
                  </a:lnTo>
                  <a:close/>
                </a:path>
                <a:path w="4445" h="19050">
                  <a:moveTo>
                    <a:pt x="3848" y="0"/>
                  </a:moveTo>
                  <a:lnTo>
                    <a:pt x="2657" y="5735"/>
                  </a:lnTo>
                  <a:lnTo>
                    <a:pt x="2746" y="6038"/>
                  </a:lnTo>
                  <a:lnTo>
                    <a:pt x="3960" y="207"/>
                  </a:lnTo>
                  <a:lnTo>
                    <a:pt x="3848" y="0"/>
                  </a:lnTo>
                  <a:close/>
                </a:path>
                <a:path w="4445" h="19050">
                  <a:moveTo>
                    <a:pt x="1410" y="12459"/>
                  </a:moveTo>
                  <a:lnTo>
                    <a:pt x="1215" y="12677"/>
                  </a:lnTo>
                  <a:lnTo>
                    <a:pt x="754" y="14899"/>
                  </a:lnTo>
                  <a:lnTo>
                    <a:pt x="902" y="14899"/>
                  </a:lnTo>
                  <a:lnTo>
                    <a:pt x="1410" y="12459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3476437" y="6965194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5" h="18415">
                  <a:moveTo>
                    <a:pt x="742" y="14707"/>
                  </a:moveTo>
                  <a:lnTo>
                    <a:pt x="0" y="18281"/>
                  </a:lnTo>
                  <a:lnTo>
                    <a:pt x="158" y="18224"/>
                  </a:lnTo>
                  <a:lnTo>
                    <a:pt x="890" y="14708"/>
                  </a:lnTo>
                  <a:lnTo>
                    <a:pt x="742" y="14707"/>
                  </a:lnTo>
                  <a:close/>
                </a:path>
                <a:path w="4445" h="18415">
                  <a:moveTo>
                    <a:pt x="3796" y="0"/>
                  </a:moveTo>
                  <a:lnTo>
                    <a:pt x="2585" y="5829"/>
                  </a:lnTo>
                  <a:lnTo>
                    <a:pt x="2674" y="6132"/>
                  </a:lnTo>
                  <a:lnTo>
                    <a:pt x="3908" y="207"/>
                  </a:lnTo>
                  <a:lnTo>
                    <a:pt x="3796" y="0"/>
                  </a:lnTo>
                  <a:close/>
                </a:path>
                <a:path w="4445" h="18415">
                  <a:moveTo>
                    <a:pt x="1442" y="12053"/>
                  </a:moveTo>
                  <a:lnTo>
                    <a:pt x="1248" y="12270"/>
                  </a:lnTo>
                  <a:lnTo>
                    <a:pt x="742" y="14704"/>
                  </a:lnTo>
                  <a:lnTo>
                    <a:pt x="890" y="14704"/>
                  </a:lnTo>
                  <a:lnTo>
                    <a:pt x="1442" y="12053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3476611" y="696540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9" y="14492"/>
                  </a:moveTo>
                  <a:lnTo>
                    <a:pt x="0" y="18004"/>
                  </a:lnTo>
                  <a:lnTo>
                    <a:pt x="808" y="14493"/>
                  </a:lnTo>
                  <a:close/>
                </a:path>
                <a:path w="3810" h="18415">
                  <a:moveTo>
                    <a:pt x="3739" y="0"/>
                  </a:moveTo>
                  <a:lnTo>
                    <a:pt x="2506" y="5934"/>
                  </a:lnTo>
                  <a:lnTo>
                    <a:pt x="2536" y="6171"/>
                  </a:lnTo>
                  <a:lnTo>
                    <a:pt x="3795" y="105"/>
                  </a:lnTo>
                  <a:close/>
                </a:path>
                <a:path w="3810" h="18415">
                  <a:moveTo>
                    <a:pt x="1386" y="11707"/>
                  </a:moveTo>
                  <a:lnTo>
                    <a:pt x="729" y="14489"/>
                  </a:lnTo>
                  <a:lnTo>
                    <a:pt x="1386" y="11707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3476696" y="6965515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5">
                  <a:moveTo>
                    <a:pt x="722" y="14386"/>
                  </a:moveTo>
                  <a:lnTo>
                    <a:pt x="0" y="17867"/>
                  </a:lnTo>
                  <a:lnTo>
                    <a:pt x="792" y="14387"/>
                  </a:lnTo>
                  <a:close/>
                </a:path>
                <a:path w="3810" h="18415">
                  <a:moveTo>
                    <a:pt x="3710" y="0"/>
                  </a:moveTo>
                  <a:lnTo>
                    <a:pt x="2450" y="6066"/>
                  </a:lnTo>
                  <a:lnTo>
                    <a:pt x="2456" y="6391"/>
                  </a:lnTo>
                  <a:lnTo>
                    <a:pt x="3765" y="101"/>
                  </a:lnTo>
                  <a:close/>
                </a:path>
                <a:path w="3810" h="18415">
                  <a:moveTo>
                    <a:pt x="1393" y="11498"/>
                  </a:moveTo>
                  <a:lnTo>
                    <a:pt x="723" y="14383"/>
                  </a:lnTo>
                  <a:lnTo>
                    <a:pt x="1393" y="1149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3476781" y="696562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16" y="14281"/>
                  </a:moveTo>
                  <a:lnTo>
                    <a:pt x="0" y="17731"/>
                  </a:lnTo>
                  <a:lnTo>
                    <a:pt x="158" y="17674"/>
                  </a:lnTo>
                  <a:lnTo>
                    <a:pt x="864" y="14281"/>
                  </a:lnTo>
                  <a:lnTo>
                    <a:pt x="716" y="14281"/>
                  </a:lnTo>
                  <a:close/>
                </a:path>
                <a:path w="3810" h="17779">
                  <a:moveTo>
                    <a:pt x="3682" y="0"/>
                  </a:moveTo>
                  <a:lnTo>
                    <a:pt x="2371" y="6311"/>
                  </a:lnTo>
                  <a:lnTo>
                    <a:pt x="2382" y="6987"/>
                  </a:lnTo>
                  <a:lnTo>
                    <a:pt x="3793" y="207"/>
                  </a:lnTo>
                  <a:lnTo>
                    <a:pt x="3682" y="0"/>
                  </a:lnTo>
                  <a:close/>
                </a:path>
                <a:path w="3810" h="17779">
                  <a:moveTo>
                    <a:pt x="1513" y="11162"/>
                  </a:moveTo>
                  <a:lnTo>
                    <a:pt x="1318" y="11380"/>
                  </a:lnTo>
                  <a:lnTo>
                    <a:pt x="717" y="14277"/>
                  </a:lnTo>
                  <a:lnTo>
                    <a:pt x="865" y="14277"/>
                  </a:lnTo>
                  <a:lnTo>
                    <a:pt x="1513" y="1116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3476954" y="696583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703" y="14066"/>
                  </a:moveTo>
                  <a:lnTo>
                    <a:pt x="0" y="17454"/>
                  </a:lnTo>
                  <a:lnTo>
                    <a:pt x="782" y="14066"/>
                  </a:lnTo>
                  <a:close/>
                </a:path>
                <a:path w="3810" h="17779">
                  <a:moveTo>
                    <a:pt x="3624" y="0"/>
                  </a:moveTo>
                  <a:lnTo>
                    <a:pt x="2210" y="6811"/>
                  </a:lnTo>
                  <a:lnTo>
                    <a:pt x="2216" y="7163"/>
                  </a:lnTo>
                  <a:lnTo>
                    <a:pt x="3681" y="105"/>
                  </a:lnTo>
                  <a:close/>
                </a:path>
                <a:path w="3810" h="17779">
                  <a:moveTo>
                    <a:pt x="1457" y="10817"/>
                  </a:moveTo>
                  <a:lnTo>
                    <a:pt x="704" y="14062"/>
                  </a:lnTo>
                  <a:lnTo>
                    <a:pt x="1457" y="10817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3477026" y="6965925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698" y="13977"/>
                  </a:moveTo>
                  <a:lnTo>
                    <a:pt x="0" y="17339"/>
                  </a:lnTo>
                  <a:lnTo>
                    <a:pt x="246" y="17251"/>
                  </a:lnTo>
                  <a:lnTo>
                    <a:pt x="927" y="13978"/>
                  </a:lnTo>
                  <a:lnTo>
                    <a:pt x="698" y="13977"/>
                  </a:lnTo>
                  <a:close/>
                </a:path>
                <a:path w="3810" h="17779">
                  <a:moveTo>
                    <a:pt x="3601" y="0"/>
                  </a:moveTo>
                  <a:lnTo>
                    <a:pt x="2143" y="7017"/>
                  </a:lnTo>
                  <a:lnTo>
                    <a:pt x="2160" y="8054"/>
                  </a:lnTo>
                  <a:lnTo>
                    <a:pt x="3763" y="353"/>
                  </a:lnTo>
                  <a:lnTo>
                    <a:pt x="3601" y="0"/>
                  </a:lnTo>
                  <a:close/>
                </a:path>
                <a:path w="3810" h="17779">
                  <a:moveTo>
                    <a:pt x="1670" y="10409"/>
                  </a:moveTo>
                  <a:lnTo>
                    <a:pt x="1369" y="10746"/>
                  </a:lnTo>
                  <a:lnTo>
                    <a:pt x="699" y="13973"/>
                  </a:lnTo>
                  <a:lnTo>
                    <a:pt x="928" y="13972"/>
                  </a:lnTo>
                  <a:lnTo>
                    <a:pt x="1670" y="10409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3477284" y="6966284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8" y="13619"/>
                  </a:moveTo>
                  <a:lnTo>
                    <a:pt x="0" y="16888"/>
                  </a:lnTo>
                  <a:lnTo>
                    <a:pt x="757" y="13619"/>
                  </a:lnTo>
                  <a:close/>
                </a:path>
                <a:path w="3810" h="17145">
                  <a:moveTo>
                    <a:pt x="3507" y="0"/>
                  </a:moveTo>
                  <a:lnTo>
                    <a:pt x="1902" y="7726"/>
                  </a:lnTo>
                  <a:lnTo>
                    <a:pt x="1908" y="8078"/>
                  </a:lnTo>
                  <a:lnTo>
                    <a:pt x="3559" y="127"/>
                  </a:lnTo>
                  <a:lnTo>
                    <a:pt x="3507" y="0"/>
                  </a:lnTo>
                  <a:close/>
                </a:path>
                <a:path w="3810" h="17145">
                  <a:moveTo>
                    <a:pt x="1525" y="9924"/>
                  </a:moveTo>
                  <a:lnTo>
                    <a:pt x="680" y="13613"/>
                  </a:lnTo>
                  <a:lnTo>
                    <a:pt x="1525" y="9924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3477369" y="696641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72" y="13491"/>
                  </a:moveTo>
                  <a:lnTo>
                    <a:pt x="0" y="16729"/>
                  </a:lnTo>
                  <a:lnTo>
                    <a:pt x="741" y="13491"/>
                  </a:lnTo>
                  <a:close/>
                </a:path>
                <a:path w="3810" h="17145">
                  <a:moveTo>
                    <a:pt x="3474" y="0"/>
                  </a:moveTo>
                  <a:lnTo>
                    <a:pt x="1823" y="7950"/>
                  </a:lnTo>
                  <a:lnTo>
                    <a:pt x="1828" y="8271"/>
                  </a:lnTo>
                  <a:lnTo>
                    <a:pt x="3524" y="122"/>
                  </a:lnTo>
                  <a:close/>
                </a:path>
                <a:path w="3810" h="17145">
                  <a:moveTo>
                    <a:pt x="1532" y="9692"/>
                  </a:moveTo>
                  <a:lnTo>
                    <a:pt x="673" y="13485"/>
                  </a:lnTo>
                  <a:lnTo>
                    <a:pt x="1532" y="9692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3477454" y="696654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666" y="13363"/>
                  </a:moveTo>
                  <a:lnTo>
                    <a:pt x="0" y="16571"/>
                  </a:lnTo>
                  <a:lnTo>
                    <a:pt x="415" y="16422"/>
                  </a:lnTo>
                  <a:lnTo>
                    <a:pt x="1050" y="13364"/>
                  </a:lnTo>
                  <a:lnTo>
                    <a:pt x="666" y="13363"/>
                  </a:lnTo>
                  <a:close/>
                </a:path>
                <a:path w="3810" h="17145">
                  <a:moveTo>
                    <a:pt x="3441" y="0"/>
                  </a:moveTo>
                  <a:lnTo>
                    <a:pt x="1743" y="8174"/>
                  </a:lnTo>
                  <a:lnTo>
                    <a:pt x="1760" y="9214"/>
                  </a:lnTo>
                  <a:lnTo>
                    <a:pt x="1457" y="9553"/>
                  </a:lnTo>
                  <a:lnTo>
                    <a:pt x="667" y="13357"/>
                  </a:lnTo>
                  <a:lnTo>
                    <a:pt x="1051" y="13357"/>
                  </a:lnTo>
                  <a:lnTo>
                    <a:pt x="3696" y="622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3477869" y="6967169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365" y="317"/>
                  </a:moveTo>
                  <a:lnTo>
                    <a:pt x="3327" y="152"/>
                  </a:lnTo>
                  <a:lnTo>
                    <a:pt x="3276" y="0"/>
                  </a:lnTo>
                  <a:lnTo>
                    <a:pt x="635" y="12738"/>
                  </a:lnTo>
                  <a:lnTo>
                    <a:pt x="0" y="15798"/>
                  </a:lnTo>
                  <a:lnTo>
                    <a:pt x="165" y="15735"/>
                  </a:lnTo>
                  <a:lnTo>
                    <a:pt x="292" y="15684"/>
                  </a:lnTo>
                  <a:lnTo>
                    <a:pt x="1930" y="13830"/>
                  </a:lnTo>
                  <a:lnTo>
                    <a:pt x="2463" y="12738"/>
                  </a:lnTo>
                  <a:lnTo>
                    <a:pt x="787" y="12738"/>
                  </a:lnTo>
                  <a:lnTo>
                    <a:pt x="3365" y="317"/>
                  </a:lnTo>
                  <a:close/>
                </a:path>
                <a:path w="4445" h="15875">
                  <a:moveTo>
                    <a:pt x="4368" y="7175"/>
                  </a:moveTo>
                  <a:lnTo>
                    <a:pt x="4089" y="3543"/>
                  </a:lnTo>
                  <a:lnTo>
                    <a:pt x="3759" y="1752"/>
                  </a:lnTo>
                  <a:lnTo>
                    <a:pt x="3365" y="330"/>
                  </a:lnTo>
                  <a:lnTo>
                    <a:pt x="787" y="12738"/>
                  </a:lnTo>
                  <a:lnTo>
                    <a:pt x="2463" y="12725"/>
                  </a:lnTo>
                  <a:lnTo>
                    <a:pt x="3949" y="9613"/>
                  </a:lnTo>
                  <a:lnTo>
                    <a:pt x="4368" y="7175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3462817" y="6958609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033" y="1132"/>
                  </a:moveTo>
                  <a:lnTo>
                    <a:pt x="1348" y="3365"/>
                  </a:lnTo>
                  <a:lnTo>
                    <a:pt x="77" y="7708"/>
                  </a:lnTo>
                  <a:lnTo>
                    <a:pt x="0" y="12750"/>
                  </a:lnTo>
                  <a:lnTo>
                    <a:pt x="582" y="17767"/>
                  </a:lnTo>
                  <a:lnTo>
                    <a:pt x="673" y="18300"/>
                  </a:lnTo>
                  <a:lnTo>
                    <a:pt x="2961" y="23215"/>
                  </a:lnTo>
                  <a:lnTo>
                    <a:pt x="8422" y="25780"/>
                  </a:lnTo>
                  <a:lnTo>
                    <a:pt x="9616" y="26060"/>
                  </a:lnTo>
                  <a:lnTo>
                    <a:pt x="11674" y="26060"/>
                  </a:lnTo>
                  <a:lnTo>
                    <a:pt x="12499" y="25920"/>
                  </a:lnTo>
                  <a:lnTo>
                    <a:pt x="15619" y="24815"/>
                  </a:lnTo>
                  <a:lnTo>
                    <a:pt x="9807" y="24815"/>
                  </a:lnTo>
                  <a:lnTo>
                    <a:pt x="8803" y="24587"/>
                  </a:lnTo>
                  <a:lnTo>
                    <a:pt x="4041" y="22390"/>
                  </a:lnTo>
                  <a:lnTo>
                    <a:pt x="1862" y="17856"/>
                  </a:lnTo>
                  <a:lnTo>
                    <a:pt x="1765" y="17259"/>
                  </a:lnTo>
                  <a:lnTo>
                    <a:pt x="1320" y="13690"/>
                  </a:lnTo>
                  <a:lnTo>
                    <a:pt x="701" y="13690"/>
                  </a:lnTo>
                  <a:lnTo>
                    <a:pt x="1209" y="13627"/>
                  </a:lnTo>
                  <a:lnTo>
                    <a:pt x="1315" y="7962"/>
                  </a:lnTo>
                  <a:lnTo>
                    <a:pt x="2568" y="4051"/>
                  </a:lnTo>
                  <a:lnTo>
                    <a:pt x="5692" y="2184"/>
                  </a:lnTo>
                  <a:lnTo>
                    <a:pt x="6535" y="1650"/>
                  </a:lnTo>
                  <a:lnTo>
                    <a:pt x="5374" y="1650"/>
                  </a:lnTo>
                  <a:lnTo>
                    <a:pt x="5033" y="1132"/>
                  </a:lnTo>
                  <a:close/>
                </a:path>
                <a:path w="20320" h="26670">
                  <a:moveTo>
                    <a:pt x="11991" y="558"/>
                  </a:moveTo>
                  <a:lnTo>
                    <a:pt x="11534" y="1727"/>
                  </a:lnTo>
                  <a:lnTo>
                    <a:pt x="13845" y="2616"/>
                  </a:lnTo>
                  <a:lnTo>
                    <a:pt x="15636" y="4584"/>
                  </a:lnTo>
                  <a:lnTo>
                    <a:pt x="18649" y="16509"/>
                  </a:lnTo>
                  <a:lnTo>
                    <a:pt x="18268" y="18300"/>
                  </a:lnTo>
                  <a:lnTo>
                    <a:pt x="16487" y="22021"/>
                  </a:lnTo>
                  <a:lnTo>
                    <a:pt x="14937" y="23736"/>
                  </a:lnTo>
                  <a:lnTo>
                    <a:pt x="12220" y="24701"/>
                  </a:lnTo>
                  <a:lnTo>
                    <a:pt x="11534" y="24815"/>
                  </a:lnTo>
                  <a:lnTo>
                    <a:pt x="15619" y="24815"/>
                  </a:lnTo>
                  <a:lnTo>
                    <a:pt x="15763" y="24764"/>
                  </a:lnTo>
                  <a:lnTo>
                    <a:pt x="17516" y="22771"/>
                  </a:lnTo>
                  <a:lnTo>
                    <a:pt x="19471" y="18668"/>
                  </a:lnTo>
                  <a:lnTo>
                    <a:pt x="19929" y="16509"/>
                  </a:lnTo>
                  <a:lnTo>
                    <a:pt x="19840" y="12560"/>
                  </a:lnTo>
                  <a:lnTo>
                    <a:pt x="19670" y="11506"/>
                  </a:lnTo>
                  <a:lnTo>
                    <a:pt x="19040" y="11506"/>
                  </a:lnTo>
                  <a:lnTo>
                    <a:pt x="19645" y="11392"/>
                  </a:lnTo>
                  <a:lnTo>
                    <a:pt x="14658" y="1612"/>
                  </a:lnTo>
                  <a:lnTo>
                    <a:pt x="11991" y="558"/>
                  </a:lnTo>
                  <a:close/>
                </a:path>
                <a:path w="20320" h="26670">
                  <a:moveTo>
                    <a:pt x="3152" y="11175"/>
                  </a:moveTo>
                  <a:lnTo>
                    <a:pt x="9095" y="21920"/>
                  </a:lnTo>
                  <a:lnTo>
                    <a:pt x="10518" y="21920"/>
                  </a:lnTo>
                  <a:lnTo>
                    <a:pt x="10543" y="21462"/>
                  </a:lnTo>
                  <a:lnTo>
                    <a:pt x="13051" y="21462"/>
                  </a:lnTo>
                  <a:lnTo>
                    <a:pt x="13365" y="21297"/>
                  </a:lnTo>
                  <a:lnTo>
                    <a:pt x="10556" y="21297"/>
                  </a:lnTo>
                  <a:lnTo>
                    <a:pt x="10556" y="20675"/>
                  </a:lnTo>
                  <a:lnTo>
                    <a:pt x="9438" y="20675"/>
                  </a:lnTo>
                  <a:lnTo>
                    <a:pt x="8384" y="20231"/>
                  </a:lnTo>
                  <a:lnTo>
                    <a:pt x="4397" y="11252"/>
                  </a:lnTo>
                  <a:lnTo>
                    <a:pt x="3774" y="11252"/>
                  </a:lnTo>
                  <a:lnTo>
                    <a:pt x="3152" y="11175"/>
                  </a:lnTo>
                  <a:close/>
                </a:path>
                <a:path w="20320" h="26670">
                  <a:moveTo>
                    <a:pt x="10543" y="21462"/>
                  </a:moveTo>
                  <a:lnTo>
                    <a:pt x="10518" y="21920"/>
                  </a:lnTo>
                  <a:lnTo>
                    <a:pt x="10543" y="21462"/>
                  </a:lnTo>
                  <a:close/>
                </a:path>
                <a:path w="20320" h="26670">
                  <a:moveTo>
                    <a:pt x="13051" y="21462"/>
                  </a:moveTo>
                  <a:lnTo>
                    <a:pt x="10543" y="21462"/>
                  </a:lnTo>
                  <a:lnTo>
                    <a:pt x="10543" y="21920"/>
                  </a:lnTo>
                  <a:lnTo>
                    <a:pt x="12182" y="21920"/>
                  </a:lnTo>
                  <a:lnTo>
                    <a:pt x="13051" y="21462"/>
                  </a:lnTo>
                  <a:close/>
                </a:path>
                <a:path w="20320" h="26670">
                  <a:moveTo>
                    <a:pt x="10581" y="20675"/>
                  </a:moveTo>
                  <a:lnTo>
                    <a:pt x="10556" y="21297"/>
                  </a:lnTo>
                  <a:lnTo>
                    <a:pt x="10581" y="20675"/>
                  </a:lnTo>
                  <a:close/>
                </a:path>
                <a:path w="20320" h="26670">
                  <a:moveTo>
                    <a:pt x="12276" y="4749"/>
                  </a:moveTo>
                  <a:lnTo>
                    <a:pt x="9197" y="4749"/>
                  </a:lnTo>
                  <a:lnTo>
                    <a:pt x="9261" y="5372"/>
                  </a:lnTo>
                  <a:lnTo>
                    <a:pt x="10785" y="5372"/>
                  </a:lnTo>
                  <a:lnTo>
                    <a:pt x="12004" y="6045"/>
                  </a:lnTo>
                  <a:lnTo>
                    <a:pt x="13936" y="8064"/>
                  </a:lnTo>
                  <a:lnTo>
                    <a:pt x="14696" y="9499"/>
                  </a:lnTo>
                  <a:lnTo>
                    <a:pt x="15369" y="11772"/>
                  </a:lnTo>
                  <a:lnTo>
                    <a:pt x="15486" y="16103"/>
                  </a:lnTo>
                  <a:lnTo>
                    <a:pt x="15014" y="17767"/>
                  </a:lnTo>
                  <a:lnTo>
                    <a:pt x="12918" y="20091"/>
                  </a:lnTo>
                  <a:lnTo>
                    <a:pt x="11788" y="20675"/>
                  </a:lnTo>
                  <a:lnTo>
                    <a:pt x="10581" y="20675"/>
                  </a:lnTo>
                  <a:lnTo>
                    <a:pt x="10556" y="21297"/>
                  </a:lnTo>
                  <a:lnTo>
                    <a:pt x="13365" y="21297"/>
                  </a:lnTo>
                  <a:lnTo>
                    <a:pt x="13655" y="21145"/>
                  </a:lnTo>
                  <a:lnTo>
                    <a:pt x="16196" y="18313"/>
                  </a:lnTo>
                  <a:lnTo>
                    <a:pt x="16673" y="16509"/>
                  </a:lnTo>
                  <a:lnTo>
                    <a:pt x="16558" y="11391"/>
                  </a:lnTo>
                  <a:lnTo>
                    <a:pt x="15852" y="8978"/>
                  </a:lnTo>
                  <a:lnTo>
                    <a:pt x="15052" y="7442"/>
                  </a:lnTo>
                  <a:lnTo>
                    <a:pt x="12740" y="5016"/>
                  </a:lnTo>
                  <a:lnTo>
                    <a:pt x="12276" y="4749"/>
                  </a:lnTo>
                  <a:close/>
                </a:path>
                <a:path w="20320" h="26670">
                  <a:moveTo>
                    <a:pt x="1310" y="13614"/>
                  </a:moveTo>
                  <a:lnTo>
                    <a:pt x="701" y="13690"/>
                  </a:lnTo>
                  <a:lnTo>
                    <a:pt x="1320" y="13690"/>
                  </a:lnTo>
                  <a:close/>
                </a:path>
                <a:path w="20320" h="26670">
                  <a:moveTo>
                    <a:pt x="19645" y="11392"/>
                  </a:moveTo>
                  <a:lnTo>
                    <a:pt x="19040" y="11506"/>
                  </a:lnTo>
                  <a:lnTo>
                    <a:pt x="19649" y="11417"/>
                  </a:lnTo>
                  <a:close/>
                </a:path>
                <a:path w="20320" h="26670">
                  <a:moveTo>
                    <a:pt x="19649" y="11391"/>
                  </a:moveTo>
                  <a:lnTo>
                    <a:pt x="19040" y="11506"/>
                  </a:lnTo>
                  <a:lnTo>
                    <a:pt x="19670" y="11506"/>
                  </a:lnTo>
                  <a:close/>
                </a:path>
                <a:path w="20320" h="26670">
                  <a:moveTo>
                    <a:pt x="5273" y="6032"/>
                  </a:moveTo>
                  <a:lnTo>
                    <a:pt x="4035" y="7442"/>
                  </a:lnTo>
                  <a:lnTo>
                    <a:pt x="3916" y="7708"/>
                  </a:lnTo>
                  <a:lnTo>
                    <a:pt x="3355" y="9347"/>
                  </a:lnTo>
                  <a:lnTo>
                    <a:pt x="3152" y="11175"/>
                  </a:lnTo>
                  <a:lnTo>
                    <a:pt x="3774" y="11252"/>
                  </a:lnTo>
                  <a:lnTo>
                    <a:pt x="4397" y="11252"/>
                  </a:lnTo>
                  <a:lnTo>
                    <a:pt x="4507" y="10185"/>
                  </a:lnTo>
                  <a:lnTo>
                    <a:pt x="4621" y="9499"/>
                  </a:lnTo>
                  <a:lnTo>
                    <a:pt x="5133" y="8064"/>
                  </a:lnTo>
                  <a:lnTo>
                    <a:pt x="6200" y="6870"/>
                  </a:lnTo>
                  <a:lnTo>
                    <a:pt x="5273" y="6032"/>
                  </a:lnTo>
                  <a:close/>
                </a:path>
                <a:path w="20320" h="26670">
                  <a:moveTo>
                    <a:pt x="11191" y="4127"/>
                  </a:moveTo>
                  <a:lnTo>
                    <a:pt x="5287" y="6045"/>
                  </a:lnTo>
                  <a:lnTo>
                    <a:pt x="6200" y="6870"/>
                  </a:lnTo>
                  <a:lnTo>
                    <a:pt x="7013" y="5968"/>
                  </a:lnTo>
                  <a:lnTo>
                    <a:pt x="8003" y="5499"/>
                  </a:lnTo>
                  <a:lnTo>
                    <a:pt x="9261" y="5372"/>
                  </a:lnTo>
                  <a:lnTo>
                    <a:pt x="9197" y="4749"/>
                  </a:lnTo>
                  <a:lnTo>
                    <a:pt x="12276" y="4749"/>
                  </a:lnTo>
                  <a:lnTo>
                    <a:pt x="11191" y="4127"/>
                  </a:lnTo>
                  <a:close/>
                </a:path>
                <a:path w="20320" h="26670">
                  <a:moveTo>
                    <a:pt x="9197" y="4749"/>
                  </a:moveTo>
                  <a:lnTo>
                    <a:pt x="9210" y="5372"/>
                  </a:lnTo>
                  <a:lnTo>
                    <a:pt x="9197" y="4749"/>
                  </a:lnTo>
                  <a:close/>
                </a:path>
                <a:path w="20320" h="26670">
                  <a:moveTo>
                    <a:pt x="11712" y="1244"/>
                  </a:moveTo>
                  <a:lnTo>
                    <a:pt x="9870" y="1244"/>
                  </a:lnTo>
                  <a:lnTo>
                    <a:pt x="10721" y="1409"/>
                  </a:lnTo>
                  <a:lnTo>
                    <a:pt x="11534" y="1727"/>
                  </a:lnTo>
                  <a:lnTo>
                    <a:pt x="11712" y="1244"/>
                  </a:lnTo>
                  <a:close/>
                </a:path>
                <a:path w="20320" h="26670">
                  <a:moveTo>
                    <a:pt x="5057" y="1117"/>
                  </a:moveTo>
                  <a:lnTo>
                    <a:pt x="5107" y="1244"/>
                  </a:lnTo>
                  <a:lnTo>
                    <a:pt x="5374" y="1650"/>
                  </a:lnTo>
                  <a:lnTo>
                    <a:pt x="5057" y="1117"/>
                  </a:lnTo>
                  <a:close/>
                </a:path>
                <a:path w="20320" h="26670">
                  <a:moveTo>
                    <a:pt x="11760" y="1117"/>
                  </a:moveTo>
                  <a:lnTo>
                    <a:pt x="5057" y="1117"/>
                  </a:lnTo>
                  <a:lnTo>
                    <a:pt x="5374" y="1650"/>
                  </a:lnTo>
                  <a:lnTo>
                    <a:pt x="6535" y="1650"/>
                  </a:lnTo>
                  <a:lnTo>
                    <a:pt x="6695" y="1549"/>
                  </a:lnTo>
                  <a:lnTo>
                    <a:pt x="7851" y="1244"/>
                  </a:lnTo>
                  <a:lnTo>
                    <a:pt x="11712" y="1244"/>
                  </a:lnTo>
                  <a:lnTo>
                    <a:pt x="11760" y="1117"/>
                  </a:lnTo>
                  <a:close/>
                </a:path>
                <a:path w="20320" h="26670">
                  <a:moveTo>
                    <a:pt x="10023" y="0"/>
                  </a:moveTo>
                  <a:lnTo>
                    <a:pt x="7635" y="0"/>
                  </a:lnTo>
                  <a:lnTo>
                    <a:pt x="6251" y="368"/>
                  </a:lnTo>
                  <a:lnTo>
                    <a:pt x="5033" y="1132"/>
                  </a:lnTo>
                  <a:lnTo>
                    <a:pt x="11760" y="1117"/>
                  </a:lnTo>
                  <a:lnTo>
                    <a:pt x="11991" y="558"/>
                  </a:lnTo>
                  <a:lnTo>
                    <a:pt x="11039" y="190"/>
                  </a:lnTo>
                  <a:lnTo>
                    <a:pt x="10023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3469083" y="6921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0"/>
                  </a:lnTo>
                  <a:lnTo>
                    <a:pt x="1311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3469075" y="692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29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3469072" y="6921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3469067" y="6921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3469064" y="6921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3469058" y="6921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3469057" y="6921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3469054" y="6921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4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3469048" y="69212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3469046" y="6921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3469041" y="6921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7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3469035" y="6921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1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3469031" y="69213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2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3469028" y="692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3469023" y="692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3469017" y="69213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0" y="0"/>
                  </a:moveTo>
                  <a:lnTo>
                    <a:pt x="5" y="3155"/>
                  </a:lnTo>
                  <a:lnTo>
                    <a:pt x="0" y="3316"/>
                  </a:lnTo>
                  <a:lnTo>
                    <a:pt x="2982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3469005" y="69214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3469005" y="6921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3469002" y="69215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4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3468992" y="69216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3468991" y="69217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4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3468979" y="6921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3468979" y="6921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3468976" y="692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3468973" y="6922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3468971" y="692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3468968" y="6922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0" y="0"/>
                  </a:moveTo>
                  <a:lnTo>
                    <a:pt x="2" y="3997"/>
                  </a:lnTo>
                  <a:lnTo>
                    <a:pt x="3706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3468965" y="6922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3468963" y="6922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1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3468960" y="6922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3468957" y="692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3468955" y="69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3468950" y="6922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3468944" y="6922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5" y="4104"/>
                  </a:lnTo>
                  <a:lnTo>
                    <a:pt x="0" y="4263"/>
                  </a:lnTo>
                  <a:lnTo>
                    <a:pt x="3768" y="162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3468942" y="6922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3468939" y="692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3468937" y="6922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3468934" y="6923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3468931" y="692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3468929" y="6923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3468927" y="692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3468924" y="6923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3468921" y="692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3468919" y="6923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3468917" y="6923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3468914" y="6923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3468908" y="6923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5" y="4117"/>
                  </a:lnTo>
                  <a:lnTo>
                    <a:pt x="0" y="4276"/>
                  </a:lnTo>
                  <a:lnTo>
                    <a:pt x="3780" y="161"/>
                  </a:lnTo>
                  <a:lnTo>
                    <a:pt x="378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3468903" y="692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19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3468890" y="692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3468892" y="692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3468890" y="6924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3468887" y="6924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3468885" y="6924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3468882" y="6924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3468877" y="692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5" y="4129"/>
                  </a:lnTo>
                  <a:lnTo>
                    <a:pt x="0" y="4287"/>
                  </a:lnTo>
                  <a:lnTo>
                    <a:pt x="3790" y="160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3468875" y="6924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3468872" y="6924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3468869" y="6925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3468867" y="6925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3468865" y="6925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3468859" y="6925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5" y="4136"/>
                  </a:lnTo>
                  <a:lnTo>
                    <a:pt x="0" y="4293"/>
                  </a:lnTo>
                  <a:lnTo>
                    <a:pt x="3797" y="160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3468856" y="692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3468853" y="692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3468851" y="692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3468848" y="6925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3468846" y="6925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1"/>
                  </a:lnTo>
                  <a:lnTo>
                    <a:pt x="380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3468843" y="6925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3468840" y="6925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3468840" y="6926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1" y="4144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3468840" y="6926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3468839" y="692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2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3468840" y="692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3468839" y="6926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3468827" y="6926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797" y="165"/>
                  </a:lnTo>
                  <a:lnTo>
                    <a:pt x="304" y="3873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3468839" y="692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3468840" y="6926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3468840" y="6926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3468827" y="6926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1968" y="2057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3468840" y="692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3468840" y="6927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0" y="4268"/>
                  </a:lnTo>
                  <a:lnTo>
                    <a:pt x="3775" y="159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3468840" y="6927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3468840" y="6927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0" y="4262"/>
                  </a:lnTo>
                  <a:lnTo>
                    <a:pt x="3769" y="159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3468840" y="6927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3468840" y="6927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3468839" y="692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3468839" y="6927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3468840" y="6927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3468840" y="6927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0" y="4099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3468839" y="6928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7"/>
                  </a:lnTo>
                  <a:lnTo>
                    <a:pt x="3757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3468840" y="692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5"/>
                  </a:lnTo>
                  <a:lnTo>
                    <a:pt x="3754" y="158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3468839" y="6928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3468840" y="6928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3468840" y="6928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7"/>
                  </a:lnTo>
                  <a:lnTo>
                    <a:pt x="3749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3468840" y="692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3468839" y="6928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3468840" y="6928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3468840" y="692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3468839" y="6928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3468839" y="692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3468840" y="6929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3468840" y="6929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3468839" y="69291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3468840" y="6929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3468840" y="692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3468839" y="692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3468840" y="6929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3468840" y="692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3468839" y="692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3468839" y="6929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3468840" y="6929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3468839" y="6929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3468839" y="692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3468840" y="6930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3468840" y="6930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3468840" y="6930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3468839" y="6930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3468840" y="693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3468840" y="6930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3468839" y="6930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3468840" y="6930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3468840" y="6930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3468839" y="6930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3468840" y="6930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3468840" y="693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3468839" y="693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3468839" y="6931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3468840" y="693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3468840" y="6931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3468839" y="6931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3468840" y="693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3468840" y="6931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3468839" y="6931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3468840" y="6931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3468840" y="6931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3468840" y="693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3468839" y="69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3468840" y="6931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3468840" y="693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3468839" y="6932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3468839" y="6932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3468840" y="6932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3468840" y="693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3468839" y="6932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3468840" y="6932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3468840" y="6932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3468839" y="693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3468840" y="6932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3468840" y="69327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3468839" y="6932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3468839" y="693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3468840" y="6933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3468839" y="693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3468839" y="693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3468840" y="6933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3468840" y="6933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3468840" y="6933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3468839" y="6933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3468840" y="6933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3468840" y="693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3468839" y="6933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3468840" y="693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3468840" y="6933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3468839" y="6933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3468840" y="6934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3468840" y="6934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3468839" y="693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0" y="4224"/>
                  </a:lnTo>
                  <a:lnTo>
                    <a:pt x="3742" y="150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3468840" y="6934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2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3468840" y="693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150"/>
                  </a:lnTo>
                  <a:lnTo>
                    <a:pt x="37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3468893" y="693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021"/>
                  </a:lnTo>
                  <a:lnTo>
                    <a:pt x="3691" y="150"/>
                  </a:lnTo>
                  <a:lnTo>
                    <a:pt x="36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3468962" y="6934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3947"/>
                  </a:lnTo>
                  <a:lnTo>
                    <a:pt x="3622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3469000" y="6934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5" y="0"/>
                  </a:moveTo>
                  <a:lnTo>
                    <a:pt x="0" y="3906"/>
                  </a:lnTo>
                  <a:lnTo>
                    <a:pt x="358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3469044" y="693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2" y="150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3469113" y="6935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3469151" y="693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744"/>
                  </a:lnTo>
                  <a:lnTo>
                    <a:pt x="3437" y="224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3469257" y="69353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1" y="0"/>
                  </a:moveTo>
                  <a:lnTo>
                    <a:pt x="0" y="3630"/>
                  </a:lnTo>
                  <a:lnTo>
                    <a:pt x="3331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3469295" y="6935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4" y="0"/>
                  </a:moveTo>
                  <a:lnTo>
                    <a:pt x="0" y="3589"/>
                  </a:lnTo>
                  <a:lnTo>
                    <a:pt x="3294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3469333" y="69354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49"/>
                  </a:lnTo>
                  <a:lnTo>
                    <a:pt x="181" y="3736"/>
                  </a:lnTo>
                  <a:lnTo>
                    <a:pt x="3260" y="382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3469513" y="69358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38" y="3390"/>
                  </a:lnTo>
                  <a:lnTo>
                    <a:pt x="3073" y="152"/>
                  </a:lnTo>
                  <a:close/>
                </a:path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76"/>
                  </a:lnTo>
                  <a:close/>
                </a:path>
                <a:path w="3175" h="3809">
                  <a:moveTo>
                    <a:pt x="3086" y="2794"/>
                  </a:moveTo>
                  <a:lnTo>
                    <a:pt x="3073" y="165"/>
                  </a:lnTo>
                  <a:lnTo>
                    <a:pt x="76" y="3429"/>
                  </a:lnTo>
                  <a:lnTo>
                    <a:pt x="2247" y="3606"/>
                  </a:lnTo>
                  <a:lnTo>
                    <a:pt x="3086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3468179" y="692063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73" y="17652"/>
                  </a:lnTo>
                  <a:lnTo>
                    <a:pt x="1257" y="16827"/>
                  </a:lnTo>
                  <a:lnTo>
                    <a:pt x="1245" y="11353"/>
                  </a:lnTo>
                  <a:lnTo>
                    <a:pt x="1490" y="2590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18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18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18" y="1244"/>
                  </a:lnTo>
                  <a:close/>
                </a:path>
                <a:path w="5714" h="19684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3469579" y="68934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7" y="0"/>
                  </a:moveTo>
                  <a:lnTo>
                    <a:pt x="22" y="736"/>
                  </a:lnTo>
                  <a:lnTo>
                    <a:pt x="0" y="1469"/>
                  </a:lnTo>
                  <a:lnTo>
                    <a:pt x="1310" y="41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3469572" y="689350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28" y="0"/>
                  </a:moveTo>
                  <a:lnTo>
                    <a:pt x="7" y="1440"/>
                  </a:lnTo>
                  <a:lnTo>
                    <a:pt x="0" y="1674"/>
                  </a:lnTo>
                  <a:lnTo>
                    <a:pt x="1520" y="17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3469569" y="689351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5" y="0"/>
                  </a:moveTo>
                  <a:lnTo>
                    <a:pt x="2" y="1670"/>
                  </a:lnTo>
                  <a:lnTo>
                    <a:pt x="1601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3469564" y="689352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607" y="0"/>
                  </a:moveTo>
                  <a:lnTo>
                    <a:pt x="4" y="1746"/>
                  </a:lnTo>
                  <a:lnTo>
                    <a:pt x="0" y="1908"/>
                  </a:lnTo>
                  <a:lnTo>
                    <a:pt x="1742" y="11"/>
                  </a:lnTo>
                  <a:lnTo>
                    <a:pt x="1607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3469562" y="68935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4" y="0"/>
                  </a:moveTo>
                  <a:lnTo>
                    <a:pt x="2" y="1887"/>
                  </a:lnTo>
                  <a:lnTo>
                    <a:pt x="1801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3469557" y="689354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6" y="0"/>
                  </a:moveTo>
                  <a:lnTo>
                    <a:pt x="4" y="1963"/>
                  </a:lnTo>
                  <a:lnTo>
                    <a:pt x="0" y="2124"/>
                  </a:lnTo>
                  <a:lnTo>
                    <a:pt x="1941" y="11"/>
                  </a:lnTo>
                  <a:lnTo>
                    <a:pt x="180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3469555" y="68935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44" y="0"/>
                  </a:moveTo>
                  <a:lnTo>
                    <a:pt x="2" y="2116"/>
                  </a:lnTo>
                  <a:lnTo>
                    <a:pt x="2010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3469552" y="689355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14" y="0"/>
                  </a:moveTo>
                  <a:lnTo>
                    <a:pt x="2" y="2192"/>
                  </a:lnTo>
                  <a:lnTo>
                    <a:pt x="208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3469547" y="689356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5" y="0"/>
                  </a:moveTo>
                  <a:lnTo>
                    <a:pt x="4" y="2256"/>
                  </a:lnTo>
                  <a:lnTo>
                    <a:pt x="0" y="2417"/>
                  </a:lnTo>
                  <a:lnTo>
                    <a:pt x="2210" y="11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3469545" y="689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13" y="0"/>
                  </a:moveTo>
                  <a:lnTo>
                    <a:pt x="2" y="2409"/>
                  </a:lnTo>
                  <a:lnTo>
                    <a:pt x="2280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3469540" y="6893582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86" y="0"/>
                  </a:moveTo>
                  <a:lnTo>
                    <a:pt x="4" y="2485"/>
                  </a:lnTo>
                  <a:lnTo>
                    <a:pt x="0" y="2646"/>
                  </a:lnTo>
                  <a:lnTo>
                    <a:pt x="2420" y="1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3469535" y="6893593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4" y="0"/>
                  </a:moveTo>
                  <a:lnTo>
                    <a:pt x="4" y="2626"/>
                  </a:lnTo>
                  <a:lnTo>
                    <a:pt x="0" y="2787"/>
                  </a:lnTo>
                  <a:lnTo>
                    <a:pt x="2549" y="11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3469531" y="689360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54" y="0"/>
                  </a:moveTo>
                  <a:lnTo>
                    <a:pt x="4" y="2778"/>
                  </a:lnTo>
                  <a:lnTo>
                    <a:pt x="0" y="2939"/>
                  </a:lnTo>
                  <a:lnTo>
                    <a:pt x="2689" y="11"/>
                  </a:lnTo>
                  <a:lnTo>
                    <a:pt x="255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3469528" y="68936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92" y="0"/>
                  </a:moveTo>
                  <a:lnTo>
                    <a:pt x="2" y="2931"/>
                  </a:lnTo>
                  <a:lnTo>
                    <a:pt x="2759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3469523" y="689362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3" y="0"/>
                  </a:moveTo>
                  <a:lnTo>
                    <a:pt x="4" y="2995"/>
                  </a:lnTo>
                  <a:lnTo>
                    <a:pt x="0" y="3156"/>
                  </a:lnTo>
                  <a:lnTo>
                    <a:pt x="2888" y="11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3469518" y="689363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94" y="0"/>
                  </a:moveTo>
                  <a:lnTo>
                    <a:pt x="4" y="3148"/>
                  </a:lnTo>
                  <a:lnTo>
                    <a:pt x="0" y="3309"/>
                  </a:lnTo>
                  <a:lnTo>
                    <a:pt x="2975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3469513" y="68937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48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48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3469500" y="689378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36" y="88"/>
                  </a:moveTo>
                  <a:lnTo>
                    <a:pt x="12" y="3327"/>
                  </a:lnTo>
                  <a:lnTo>
                    <a:pt x="0" y="3492"/>
                  </a:lnTo>
                  <a:lnTo>
                    <a:pt x="3136" y="88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3469504" y="689386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6" y="0"/>
                  </a:moveTo>
                  <a:lnTo>
                    <a:pt x="4" y="3412"/>
                  </a:lnTo>
                  <a:lnTo>
                    <a:pt x="0" y="3572"/>
                  </a:lnTo>
                  <a:lnTo>
                    <a:pt x="3208" y="8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3469487" y="6893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27"/>
                  </a:moveTo>
                  <a:lnTo>
                    <a:pt x="3213" y="0"/>
                  </a:lnTo>
                  <a:lnTo>
                    <a:pt x="12" y="3492"/>
                  </a:lnTo>
                  <a:lnTo>
                    <a:pt x="0" y="3657"/>
                  </a:lnTo>
                  <a:lnTo>
                    <a:pt x="3314" y="127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3469494" y="689406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0" y="0"/>
                  </a:moveTo>
                  <a:lnTo>
                    <a:pt x="2" y="3616"/>
                  </a:lnTo>
                  <a:lnTo>
                    <a:pt x="3356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3469475" y="68941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114"/>
                  </a:moveTo>
                  <a:lnTo>
                    <a:pt x="12" y="3657"/>
                  </a:lnTo>
                  <a:lnTo>
                    <a:pt x="0" y="3886"/>
                  </a:lnTo>
                  <a:lnTo>
                    <a:pt x="3467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3469482" y="6894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4" y="3777"/>
                  </a:lnTo>
                  <a:lnTo>
                    <a:pt x="0" y="3937"/>
                  </a:lnTo>
                  <a:lnTo>
                    <a:pt x="3543" y="8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3469479" y="6894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6" y="0"/>
                  </a:moveTo>
                  <a:lnTo>
                    <a:pt x="2" y="3862"/>
                  </a:lnTo>
                  <a:lnTo>
                    <a:pt x="3582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3469477" y="68943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8" y="0"/>
                  </a:moveTo>
                  <a:lnTo>
                    <a:pt x="2" y="3897"/>
                  </a:lnTo>
                  <a:lnTo>
                    <a:pt x="3614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3469475" y="6894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2" y="3939"/>
                  </a:lnTo>
                  <a:lnTo>
                    <a:pt x="3653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3469472" y="6894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2" y="3988"/>
                  </a:lnTo>
                  <a:lnTo>
                    <a:pt x="369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3469469" y="68944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2" y="4031"/>
                  </a:lnTo>
                  <a:lnTo>
                    <a:pt x="3737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3469467" y="68944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2" y="4073"/>
                  </a:lnTo>
                  <a:lnTo>
                    <a:pt x="3752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3469465" y="6894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5" y="0"/>
                  </a:moveTo>
                  <a:lnTo>
                    <a:pt x="2" y="4089"/>
                  </a:lnTo>
                  <a:lnTo>
                    <a:pt x="3753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3469462" y="6894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0"/>
                  </a:lnTo>
                  <a:lnTo>
                    <a:pt x="3754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3469460" y="6894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2" y="4091"/>
                  </a:lnTo>
                  <a:lnTo>
                    <a:pt x="3755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3469455" y="68947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4" y="4092"/>
                  </a:lnTo>
                  <a:lnTo>
                    <a:pt x="0" y="4251"/>
                  </a:lnTo>
                  <a:lnTo>
                    <a:pt x="3756" y="161"/>
                  </a:lnTo>
                  <a:lnTo>
                    <a:pt x="3760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3469450" y="6894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4" y="4094"/>
                  </a:lnTo>
                  <a:lnTo>
                    <a:pt x="0" y="4253"/>
                  </a:lnTo>
                  <a:lnTo>
                    <a:pt x="3758" y="161"/>
                  </a:lnTo>
                  <a:lnTo>
                    <a:pt x="376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3469448" y="68951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2" y="4095"/>
                  </a:lnTo>
                  <a:lnTo>
                    <a:pt x="3759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3469445" y="6895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2" y="4096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3469443" y="68952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2" y="4097"/>
                  </a:lnTo>
                  <a:lnTo>
                    <a:pt x="376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3469441" y="6895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3" y="0"/>
                  </a:moveTo>
                  <a:lnTo>
                    <a:pt x="2" y="4098"/>
                  </a:lnTo>
                  <a:lnTo>
                    <a:pt x="376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3469438" y="68954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3469436" y="68955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3469433" y="68955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3469431" y="68956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2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3469429" y="68957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7" y="0"/>
                  </a:moveTo>
                  <a:lnTo>
                    <a:pt x="2" y="4102"/>
                  </a:lnTo>
                  <a:lnTo>
                    <a:pt x="376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3469426" y="68958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3"/>
                  </a:lnTo>
                  <a:lnTo>
                    <a:pt x="3766" y="7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3469424" y="6895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2" y="4104"/>
                  </a:lnTo>
                  <a:lnTo>
                    <a:pt x="3767" y="79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3469421" y="68959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2" y="4105"/>
                  </a:lnTo>
                  <a:lnTo>
                    <a:pt x="376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3469416" y="6896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4" y="4106"/>
                  </a:lnTo>
                  <a:lnTo>
                    <a:pt x="0" y="4265"/>
                  </a:lnTo>
                  <a:lnTo>
                    <a:pt x="3769" y="161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3469412" y="68962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4" y="4108"/>
                  </a:lnTo>
                  <a:lnTo>
                    <a:pt x="0" y="4266"/>
                  </a:lnTo>
                  <a:lnTo>
                    <a:pt x="3771" y="161"/>
                  </a:lnTo>
                  <a:lnTo>
                    <a:pt x="3774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3469398" y="6896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12" y="4114"/>
                  </a:lnTo>
                  <a:lnTo>
                    <a:pt x="0" y="4254"/>
                  </a:lnTo>
                  <a:lnTo>
                    <a:pt x="3771" y="228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3469402" y="6896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3469400" y="6896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3469397" y="68967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4"/>
                  </a:lnTo>
                  <a:lnTo>
                    <a:pt x="3776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3469394" y="6896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5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3469392" y="6896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6"/>
                  </a:lnTo>
                  <a:lnTo>
                    <a:pt x="3777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3469388" y="6897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4" y="4116"/>
                  </a:lnTo>
                  <a:lnTo>
                    <a:pt x="0" y="4274"/>
                  </a:lnTo>
                  <a:lnTo>
                    <a:pt x="3779" y="160"/>
                  </a:lnTo>
                  <a:lnTo>
                    <a:pt x="378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3469385" y="6897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2" y="4118"/>
                  </a:lnTo>
                  <a:lnTo>
                    <a:pt x="3780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3469383" y="68972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2" y="0"/>
                  </a:moveTo>
                  <a:lnTo>
                    <a:pt x="2" y="4119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3469380" y="68973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2" y="4120"/>
                  </a:lnTo>
                  <a:lnTo>
                    <a:pt x="3781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3469378" y="68974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2" y="4121"/>
                  </a:lnTo>
                  <a:lnTo>
                    <a:pt x="3782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3469376" y="68974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2" y="4122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3469370" y="6897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4" y="4123"/>
                  </a:lnTo>
                  <a:lnTo>
                    <a:pt x="0" y="4280"/>
                  </a:lnTo>
                  <a:lnTo>
                    <a:pt x="3785" y="160"/>
                  </a:lnTo>
                  <a:lnTo>
                    <a:pt x="378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3469368" y="68977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3469365" y="6897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3469363" y="68978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3469360" y="6897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7"/>
                  </a:lnTo>
                  <a:lnTo>
                    <a:pt x="3788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3469358" y="6898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3469356" y="68981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2" y="4129"/>
                  </a:lnTo>
                  <a:lnTo>
                    <a:pt x="3789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3469353" y="68982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2" y="0"/>
                  </a:moveTo>
                  <a:lnTo>
                    <a:pt x="2" y="4130"/>
                  </a:lnTo>
                  <a:lnTo>
                    <a:pt x="3790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3469351" y="68982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3469349" y="68983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3469343" y="68984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4" y="4132"/>
                  </a:lnTo>
                  <a:lnTo>
                    <a:pt x="0" y="4289"/>
                  </a:lnTo>
                  <a:lnTo>
                    <a:pt x="3794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3469339" y="68986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4" y="4134"/>
                  </a:lnTo>
                  <a:lnTo>
                    <a:pt x="0" y="4291"/>
                  </a:lnTo>
                  <a:lnTo>
                    <a:pt x="3795" y="159"/>
                  </a:lnTo>
                  <a:lnTo>
                    <a:pt x="3798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3469336" y="68987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2" y="4136"/>
                  </a:lnTo>
                  <a:lnTo>
                    <a:pt x="3796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3469322" y="68988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97" y="1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3469329" y="6898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3469327" y="6899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7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3469325" y="6899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7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3469309" y="68992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810" y="139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3469317" y="6899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3469312" y="6899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7" y="0"/>
                  </a:moveTo>
                  <a:lnTo>
                    <a:pt x="4" y="4144"/>
                  </a:lnTo>
                  <a:lnTo>
                    <a:pt x="0" y="4300"/>
                  </a:lnTo>
                  <a:lnTo>
                    <a:pt x="3804" y="159"/>
                  </a:lnTo>
                  <a:lnTo>
                    <a:pt x="380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3469309" y="6899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2" y="4146"/>
                  </a:lnTo>
                  <a:lnTo>
                    <a:pt x="3805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3469305" y="6899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4" y="4146"/>
                  </a:lnTo>
                  <a:lnTo>
                    <a:pt x="0" y="4303"/>
                  </a:lnTo>
                  <a:lnTo>
                    <a:pt x="3806" y="158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3469302" y="6899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2" y="4148"/>
                  </a:lnTo>
                  <a:lnTo>
                    <a:pt x="3807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3469300" y="68999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49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3469298" y="6900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2" y="4150"/>
                  </a:lnTo>
                  <a:lnTo>
                    <a:pt x="3809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3469297" y="69001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10" y="0"/>
                  </a:moveTo>
                  <a:lnTo>
                    <a:pt x="0" y="4151"/>
                  </a:lnTo>
                  <a:lnTo>
                    <a:pt x="3808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3469297" y="69001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8" y="0"/>
                  </a:moveTo>
                  <a:lnTo>
                    <a:pt x="0" y="4150"/>
                  </a:lnTo>
                  <a:lnTo>
                    <a:pt x="3806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3469298" y="6900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6" y="0"/>
                  </a:moveTo>
                  <a:lnTo>
                    <a:pt x="0" y="4147"/>
                  </a:lnTo>
                  <a:lnTo>
                    <a:pt x="3804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3469298" y="6900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0" y="4145"/>
                  </a:lnTo>
                  <a:lnTo>
                    <a:pt x="3802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3469298" y="6900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0" y="4292"/>
                  </a:lnTo>
                  <a:lnTo>
                    <a:pt x="3798" y="158"/>
                  </a:lnTo>
                  <a:lnTo>
                    <a:pt x="3802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3469299" y="6900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8" y="0"/>
                  </a:moveTo>
                  <a:lnTo>
                    <a:pt x="0" y="4138"/>
                  </a:lnTo>
                  <a:lnTo>
                    <a:pt x="3796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3469300" y="6900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0" y="4136"/>
                  </a:lnTo>
                  <a:lnTo>
                    <a:pt x="3794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3469300" y="6900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0" y="4134"/>
                  </a:lnTo>
                  <a:lnTo>
                    <a:pt x="3792" y="76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3469301" y="69008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1" y="0"/>
                  </a:moveTo>
                  <a:lnTo>
                    <a:pt x="0" y="4131"/>
                  </a:lnTo>
                  <a:lnTo>
                    <a:pt x="3789" y="76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3469301" y="69009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0" y="4129"/>
                  </a:lnTo>
                  <a:lnTo>
                    <a:pt x="3788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3469301" y="69009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3469302" y="69010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5"/>
                  </a:lnTo>
                  <a:lnTo>
                    <a:pt x="3783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3469302" y="69011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0" y="4122"/>
                  </a:lnTo>
                  <a:lnTo>
                    <a:pt x="3781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3469303" y="6901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1" y="0"/>
                  </a:moveTo>
                  <a:lnTo>
                    <a:pt x="0" y="4120"/>
                  </a:lnTo>
                  <a:lnTo>
                    <a:pt x="3779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3469303" y="6901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8"/>
                  </a:lnTo>
                  <a:lnTo>
                    <a:pt x="377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3469304" y="6901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0" y="4116"/>
                  </a:lnTo>
                  <a:lnTo>
                    <a:pt x="377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3469304" y="6901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0" y="4113"/>
                  </a:lnTo>
                  <a:lnTo>
                    <a:pt x="377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3469305" y="6901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3771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3469305" y="6901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0" y="4109"/>
                  </a:lnTo>
                  <a:lnTo>
                    <a:pt x="3769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3469305" y="6901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7"/>
                  </a:lnTo>
                  <a:lnTo>
                    <a:pt x="3767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3469306" y="690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5"/>
                  </a:lnTo>
                  <a:lnTo>
                    <a:pt x="3765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3469307" y="6901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3469307" y="69019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3469307" y="69020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0" y="0"/>
                  </a:moveTo>
                  <a:lnTo>
                    <a:pt x="0" y="4098"/>
                  </a:lnTo>
                  <a:lnTo>
                    <a:pt x="3759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3469308" y="6902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8" y="0"/>
                  </a:moveTo>
                  <a:lnTo>
                    <a:pt x="0" y="4096"/>
                  </a:lnTo>
                  <a:lnTo>
                    <a:pt x="3757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3469308" y="69021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6" y="0"/>
                  </a:moveTo>
                  <a:lnTo>
                    <a:pt x="0" y="4093"/>
                  </a:lnTo>
                  <a:lnTo>
                    <a:pt x="3755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3469309" y="6902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3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3469309" y="69023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0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3469310" y="69024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6"/>
                  </a:lnTo>
                  <a:lnTo>
                    <a:pt x="3748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3469310" y="6902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8" y="0"/>
                  </a:moveTo>
                  <a:lnTo>
                    <a:pt x="0" y="4084"/>
                  </a:lnTo>
                  <a:lnTo>
                    <a:pt x="3746" y="75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3469310" y="6902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6" y="0"/>
                  </a:moveTo>
                  <a:lnTo>
                    <a:pt x="0" y="4082"/>
                  </a:lnTo>
                  <a:lnTo>
                    <a:pt x="3744" y="75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3469311" y="6902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3" y="0"/>
                  </a:moveTo>
                  <a:lnTo>
                    <a:pt x="0" y="4079"/>
                  </a:lnTo>
                  <a:lnTo>
                    <a:pt x="3742" y="75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3469312" y="6902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3740" y="75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3469312" y="6902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38" y="75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3469312" y="69028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3"/>
                  </a:lnTo>
                  <a:lnTo>
                    <a:pt x="3736" y="7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3469313" y="6902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1"/>
                  </a:lnTo>
                  <a:lnTo>
                    <a:pt x="3734" y="7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3469313" y="6903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5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3469314" y="6903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5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3469314" y="6903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27" y="75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3469315" y="6903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6" y="75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3469315" y="6903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4" y="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3469315" y="6903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3469316" y="69035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19" y="75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3469316" y="69036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7" y="75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3469317" y="6903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5" y="75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3469317" y="69037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3" y="75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3469318" y="6903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1" y="75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3469318" y="69039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09" y="75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3469319" y="6904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7" y="75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3469319" y="6904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3469319" y="69041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3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3469320" y="69042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2" y="73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3469320" y="69043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4"/>
                  </a:lnTo>
                  <a:lnTo>
                    <a:pt x="3703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3469321" y="69044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035"/>
                  </a:lnTo>
                  <a:lnTo>
                    <a:pt x="3703" y="7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3469321" y="6904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5"/>
                  </a:lnTo>
                  <a:lnTo>
                    <a:pt x="3704" y="71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3469322" y="69045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036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3469322" y="69046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037"/>
                  </a:lnTo>
                  <a:lnTo>
                    <a:pt x="3705" y="71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3469323" y="6904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037"/>
                  </a:lnTo>
                  <a:lnTo>
                    <a:pt x="3706" y="71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3469323" y="6904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8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3469324" y="69048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039"/>
                  </a:lnTo>
                  <a:lnTo>
                    <a:pt x="3707" y="71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3469324" y="69049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0" y="4040"/>
                  </a:lnTo>
                  <a:lnTo>
                    <a:pt x="3708" y="7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3469325" y="6905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0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3469325" y="6905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041"/>
                  </a:lnTo>
                  <a:lnTo>
                    <a:pt x="3709" y="71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3469325" y="69051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0" y="71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3469326" y="690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042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3469326" y="6905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043"/>
                  </a:lnTo>
                  <a:lnTo>
                    <a:pt x="3711" y="7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3469327" y="6905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044"/>
                  </a:lnTo>
                  <a:lnTo>
                    <a:pt x="3712" y="71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3469327" y="6905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3469328" y="6905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045"/>
                  </a:lnTo>
                  <a:lnTo>
                    <a:pt x="3713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3469328" y="69056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046"/>
                  </a:lnTo>
                  <a:lnTo>
                    <a:pt x="3714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3469329" y="69057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3469329" y="6905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3469330" y="690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6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3469330" y="6905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3469330" y="6906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3469331" y="6906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3469331" y="690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1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3469332" y="6906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9" y="7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3469332" y="69063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3469333" y="69063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1" y="7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3469333" y="6906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0" y="4200"/>
                  </a:lnTo>
                  <a:lnTo>
                    <a:pt x="3722" y="149"/>
                  </a:lnTo>
                  <a:lnTo>
                    <a:pt x="372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3469334" y="69066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3469335" y="6906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4" y="149"/>
                  </a:lnTo>
                  <a:lnTo>
                    <a:pt x="372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3469383" y="69068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006"/>
                  </a:lnTo>
                  <a:lnTo>
                    <a:pt x="3678" y="148"/>
                  </a:lnTo>
                  <a:lnTo>
                    <a:pt x="3676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3469458" y="6907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3" y="0"/>
                  </a:moveTo>
                  <a:lnTo>
                    <a:pt x="0" y="3926"/>
                  </a:lnTo>
                  <a:lnTo>
                    <a:pt x="3604" y="7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3469490" y="6907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72" y="0"/>
                  </a:moveTo>
                  <a:lnTo>
                    <a:pt x="0" y="3893"/>
                  </a:lnTo>
                  <a:lnTo>
                    <a:pt x="35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3469535" y="6907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1" y="148"/>
                  </a:lnTo>
                  <a:lnTo>
                    <a:pt x="352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3469610" y="6907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55" y="0"/>
                  </a:moveTo>
                  <a:lnTo>
                    <a:pt x="0" y="3766"/>
                  </a:lnTo>
                  <a:lnTo>
                    <a:pt x="3457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3469648" y="6907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726"/>
                  </a:lnTo>
                  <a:lnTo>
                    <a:pt x="3422" y="222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3469756" y="690762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5" y="0"/>
                  </a:moveTo>
                  <a:lnTo>
                    <a:pt x="0" y="3612"/>
                  </a:lnTo>
                  <a:lnTo>
                    <a:pt x="3316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3469793" y="690769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78" y="0"/>
                  </a:moveTo>
                  <a:lnTo>
                    <a:pt x="0" y="3572"/>
                  </a:lnTo>
                  <a:lnTo>
                    <a:pt x="3279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3469831" y="69077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1" y="0"/>
                  </a:moveTo>
                  <a:lnTo>
                    <a:pt x="0" y="3532"/>
                  </a:lnTo>
                  <a:lnTo>
                    <a:pt x="183" y="3718"/>
                  </a:lnTo>
                  <a:lnTo>
                    <a:pt x="3247" y="379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3470008" y="690816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98" y="2781"/>
                  </a:moveTo>
                  <a:lnTo>
                    <a:pt x="3060" y="139"/>
                  </a:lnTo>
                  <a:lnTo>
                    <a:pt x="3060" y="0"/>
                  </a:lnTo>
                  <a:lnTo>
                    <a:pt x="0" y="3340"/>
                  </a:lnTo>
                  <a:lnTo>
                    <a:pt x="165" y="3517"/>
                  </a:lnTo>
                  <a:lnTo>
                    <a:pt x="2273" y="3581"/>
                  </a:lnTo>
                  <a:lnTo>
                    <a:pt x="3098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3468725" y="6892912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295" y="0"/>
                  </a:moveTo>
                  <a:lnTo>
                    <a:pt x="266" y="1003"/>
                  </a:lnTo>
                  <a:lnTo>
                    <a:pt x="0" y="9550"/>
                  </a:lnTo>
                  <a:lnTo>
                    <a:pt x="38" y="18287"/>
                  </a:lnTo>
                  <a:lnTo>
                    <a:pt x="1117" y="19367"/>
                  </a:lnTo>
                  <a:lnTo>
                    <a:pt x="2501" y="19418"/>
                  </a:lnTo>
                  <a:lnTo>
                    <a:pt x="3251" y="19418"/>
                  </a:lnTo>
                  <a:lnTo>
                    <a:pt x="3860" y="19151"/>
                  </a:lnTo>
                  <a:lnTo>
                    <a:pt x="4221" y="18795"/>
                  </a:lnTo>
                  <a:lnTo>
                    <a:pt x="2514" y="18795"/>
                  </a:lnTo>
                  <a:lnTo>
                    <a:pt x="2540" y="18173"/>
                  </a:lnTo>
                  <a:lnTo>
                    <a:pt x="1841" y="18160"/>
                  </a:lnTo>
                  <a:lnTo>
                    <a:pt x="1356" y="17665"/>
                  </a:lnTo>
                  <a:lnTo>
                    <a:pt x="1231" y="16840"/>
                  </a:lnTo>
                  <a:lnTo>
                    <a:pt x="1249" y="9550"/>
                  </a:lnTo>
                  <a:lnTo>
                    <a:pt x="1485" y="1689"/>
                  </a:lnTo>
                  <a:lnTo>
                    <a:pt x="1943" y="1269"/>
                  </a:lnTo>
                  <a:lnTo>
                    <a:pt x="2552" y="1257"/>
                  </a:lnTo>
                  <a:lnTo>
                    <a:pt x="5092" y="1257"/>
                  </a:lnTo>
                  <a:lnTo>
                    <a:pt x="4076" y="152"/>
                  </a:lnTo>
                  <a:lnTo>
                    <a:pt x="2552" y="12"/>
                  </a:lnTo>
                  <a:lnTo>
                    <a:pt x="1295" y="0"/>
                  </a:lnTo>
                  <a:close/>
                </a:path>
                <a:path w="5714" h="19684">
                  <a:moveTo>
                    <a:pt x="4985" y="16992"/>
                  </a:moveTo>
                  <a:lnTo>
                    <a:pt x="3759" y="17005"/>
                  </a:lnTo>
                  <a:lnTo>
                    <a:pt x="3734" y="17678"/>
                  </a:lnTo>
                  <a:lnTo>
                    <a:pt x="3251" y="18173"/>
                  </a:lnTo>
                  <a:lnTo>
                    <a:pt x="2540" y="18173"/>
                  </a:lnTo>
                  <a:lnTo>
                    <a:pt x="2514" y="18795"/>
                  </a:lnTo>
                  <a:lnTo>
                    <a:pt x="4221" y="18795"/>
                  </a:lnTo>
                  <a:lnTo>
                    <a:pt x="4737" y="18287"/>
                  </a:lnTo>
                  <a:lnTo>
                    <a:pt x="4991" y="17678"/>
                  </a:lnTo>
                  <a:lnTo>
                    <a:pt x="4985" y="16992"/>
                  </a:lnTo>
                  <a:close/>
                </a:path>
                <a:path w="5714" h="19684">
                  <a:moveTo>
                    <a:pt x="5092" y="1257"/>
                  </a:moveTo>
                  <a:lnTo>
                    <a:pt x="2552" y="1257"/>
                  </a:lnTo>
                  <a:lnTo>
                    <a:pt x="3314" y="1320"/>
                  </a:lnTo>
                  <a:lnTo>
                    <a:pt x="3860" y="1917"/>
                  </a:lnTo>
                  <a:lnTo>
                    <a:pt x="3860" y="2565"/>
                  </a:lnTo>
                  <a:lnTo>
                    <a:pt x="4483" y="2578"/>
                  </a:lnTo>
                  <a:lnTo>
                    <a:pt x="3860" y="2603"/>
                  </a:lnTo>
                  <a:lnTo>
                    <a:pt x="3759" y="16998"/>
                  </a:lnTo>
                  <a:lnTo>
                    <a:pt x="4985" y="16992"/>
                  </a:lnTo>
                  <a:lnTo>
                    <a:pt x="4955" y="9550"/>
                  </a:lnTo>
                  <a:lnTo>
                    <a:pt x="5092" y="2565"/>
                  </a:lnTo>
                  <a:lnTo>
                    <a:pt x="4927" y="2565"/>
                  </a:lnTo>
                  <a:lnTo>
                    <a:pt x="5092" y="2552"/>
                  </a:lnTo>
                  <a:lnTo>
                    <a:pt x="5092" y="1257"/>
                  </a:lnTo>
                  <a:close/>
                </a:path>
                <a:path w="5714" h="19684">
                  <a:moveTo>
                    <a:pt x="3860" y="2565"/>
                  </a:moveTo>
                  <a:close/>
                </a:path>
                <a:path w="5714" h="19684">
                  <a:moveTo>
                    <a:pt x="3860" y="2565"/>
                  </a:moveTo>
                  <a:lnTo>
                    <a:pt x="4483" y="2578"/>
                  </a:lnTo>
                  <a:lnTo>
                    <a:pt x="3860" y="2565"/>
                  </a:lnTo>
                  <a:close/>
                </a:path>
                <a:path w="5714" h="19684">
                  <a:moveTo>
                    <a:pt x="5092" y="2552"/>
                  </a:moveTo>
                  <a:lnTo>
                    <a:pt x="4927" y="2565"/>
                  </a:lnTo>
                  <a:lnTo>
                    <a:pt x="5092" y="25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3469083" y="69211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9" y="0"/>
                  </a:moveTo>
                  <a:lnTo>
                    <a:pt x="23" y="736"/>
                  </a:lnTo>
                  <a:lnTo>
                    <a:pt x="0" y="1470"/>
                  </a:lnTo>
                  <a:lnTo>
                    <a:pt x="1311" y="41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3469075" y="69212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9" y="0"/>
                  </a:moveTo>
                  <a:lnTo>
                    <a:pt x="7" y="1429"/>
                  </a:lnTo>
                  <a:lnTo>
                    <a:pt x="0" y="1664"/>
                  </a:lnTo>
                  <a:lnTo>
                    <a:pt x="1511" y="17"/>
                  </a:lnTo>
                  <a:lnTo>
                    <a:pt x="131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3469072" y="692124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26" y="0"/>
                  </a:moveTo>
                  <a:lnTo>
                    <a:pt x="2" y="1660"/>
                  </a:lnTo>
                  <a:lnTo>
                    <a:pt x="159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3469067" y="69212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5" y="1737"/>
                  </a:lnTo>
                  <a:lnTo>
                    <a:pt x="0" y="1898"/>
                  </a:lnTo>
                  <a:lnTo>
                    <a:pt x="1733" y="11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3469064" y="692125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37" y="0"/>
                  </a:moveTo>
                  <a:lnTo>
                    <a:pt x="2" y="1890"/>
                  </a:lnTo>
                  <a:lnTo>
                    <a:pt x="1803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3469058" y="69212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09" y="0"/>
                  </a:moveTo>
                  <a:lnTo>
                    <a:pt x="5" y="1966"/>
                  </a:lnTo>
                  <a:lnTo>
                    <a:pt x="0" y="2128"/>
                  </a:lnTo>
                  <a:lnTo>
                    <a:pt x="1944" y="11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3469057" y="69212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36" y="0"/>
                  </a:moveTo>
                  <a:lnTo>
                    <a:pt x="2" y="2107"/>
                  </a:lnTo>
                  <a:lnTo>
                    <a:pt x="2003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3469054" y="69212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06" y="0"/>
                  </a:moveTo>
                  <a:lnTo>
                    <a:pt x="2" y="2184"/>
                  </a:lnTo>
                  <a:lnTo>
                    <a:pt x="2073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3469048" y="692128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79" y="0"/>
                  </a:moveTo>
                  <a:lnTo>
                    <a:pt x="5" y="2260"/>
                  </a:lnTo>
                  <a:lnTo>
                    <a:pt x="0" y="2422"/>
                  </a:lnTo>
                  <a:lnTo>
                    <a:pt x="2214" y="11"/>
                  </a:lnTo>
                  <a:lnTo>
                    <a:pt x="2079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3469046" y="69212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06" y="0"/>
                  </a:moveTo>
                  <a:lnTo>
                    <a:pt x="2" y="2401"/>
                  </a:lnTo>
                  <a:lnTo>
                    <a:pt x="2273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3469041" y="6921305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79" y="0"/>
                  </a:moveTo>
                  <a:lnTo>
                    <a:pt x="5" y="2477"/>
                  </a:lnTo>
                  <a:lnTo>
                    <a:pt x="0" y="2639"/>
                  </a:lnTo>
                  <a:lnTo>
                    <a:pt x="2413" y="11"/>
                  </a:lnTo>
                  <a:lnTo>
                    <a:pt x="2279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3469035" y="6921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19" y="0"/>
                  </a:moveTo>
                  <a:lnTo>
                    <a:pt x="5" y="2631"/>
                  </a:lnTo>
                  <a:lnTo>
                    <a:pt x="0" y="2792"/>
                  </a:lnTo>
                  <a:lnTo>
                    <a:pt x="2554" y="11"/>
                  </a:lnTo>
                  <a:lnTo>
                    <a:pt x="2419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3469031" y="692132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48" y="0"/>
                  </a:moveTo>
                  <a:lnTo>
                    <a:pt x="5" y="2771"/>
                  </a:lnTo>
                  <a:lnTo>
                    <a:pt x="0" y="2932"/>
                  </a:lnTo>
                  <a:lnTo>
                    <a:pt x="2683" y="11"/>
                  </a:lnTo>
                  <a:lnTo>
                    <a:pt x="2548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3469028" y="6921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6" y="0"/>
                  </a:moveTo>
                  <a:lnTo>
                    <a:pt x="2" y="2924"/>
                  </a:lnTo>
                  <a:lnTo>
                    <a:pt x="2753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3469023" y="692134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59" y="0"/>
                  </a:moveTo>
                  <a:lnTo>
                    <a:pt x="5" y="3001"/>
                  </a:lnTo>
                  <a:lnTo>
                    <a:pt x="0" y="3162"/>
                  </a:lnTo>
                  <a:lnTo>
                    <a:pt x="2894" y="11"/>
                  </a:lnTo>
                  <a:lnTo>
                    <a:pt x="275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3469017" y="692135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00" y="0"/>
                  </a:moveTo>
                  <a:lnTo>
                    <a:pt x="5" y="3155"/>
                  </a:lnTo>
                  <a:lnTo>
                    <a:pt x="0" y="3316"/>
                  </a:lnTo>
                  <a:lnTo>
                    <a:pt x="2982" y="6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3469005" y="692143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3469005" y="692151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124" y="76"/>
                  </a:moveTo>
                  <a:lnTo>
                    <a:pt x="0" y="3340"/>
                  </a:lnTo>
                  <a:lnTo>
                    <a:pt x="0" y="3479"/>
                  </a:lnTo>
                  <a:lnTo>
                    <a:pt x="3124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3469002" y="692158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38" y="0"/>
                  </a:moveTo>
                  <a:lnTo>
                    <a:pt x="5" y="3414"/>
                  </a:lnTo>
                  <a:lnTo>
                    <a:pt x="0" y="3574"/>
                  </a:lnTo>
                  <a:lnTo>
                    <a:pt x="3210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3468992" y="692166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14" y="114"/>
                  </a:moveTo>
                  <a:lnTo>
                    <a:pt x="0" y="3505"/>
                  </a:lnTo>
                  <a:lnTo>
                    <a:pt x="0" y="3657"/>
                  </a:lnTo>
                  <a:lnTo>
                    <a:pt x="3314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3468991" y="69217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24" y="0"/>
                  </a:moveTo>
                  <a:lnTo>
                    <a:pt x="2" y="3620"/>
                  </a:lnTo>
                  <a:lnTo>
                    <a:pt x="3361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3468979" y="69218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27"/>
                  </a:moveTo>
                  <a:lnTo>
                    <a:pt x="3365" y="0"/>
                  </a:lnTo>
                  <a:lnTo>
                    <a:pt x="0" y="3670"/>
                  </a:lnTo>
                  <a:lnTo>
                    <a:pt x="0" y="3911"/>
                  </a:lnTo>
                  <a:lnTo>
                    <a:pt x="3479" y="127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3468979" y="6921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5" y="3784"/>
                  </a:lnTo>
                  <a:lnTo>
                    <a:pt x="0" y="3944"/>
                  </a:lnTo>
                  <a:lnTo>
                    <a:pt x="3550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3468976" y="6922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2" y="3869"/>
                  </a:lnTo>
                  <a:lnTo>
                    <a:pt x="3589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3468973" y="6922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2" y="3911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3468971" y="6922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1" y="0"/>
                  </a:moveTo>
                  <a:lnTo>
                    <a:pt x="2" y="3954"/>
                  </a:lnTo>
                  <a:lnTo>
                    <a:pt x="3667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3468968" y="69221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0" y="0"/>
                  </a:moveTo>
                  <a:lnTo>
                    <a:pt x="2" y="3997"/>
                  </a:lnTo>
                  <a:lnTo>
                    <a:pt x="3706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3468965" y="6922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2" y="4040"/>
                  </a:lnTo>
                  <a:lnTo>
                    <a:pt x="374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3468963" y="69222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2" y="4082"/>
                  </a:lnTo>
                  <a:lnTo>
                    <a:pt x="3761" y="6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3468960" y="69222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2" y="4099"/>
                  </a:lnTo>
                  <a:lnTo>
                    <a:pt x="3762" y="8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3468957" y="69223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5" y="0"/>
                  </a:moveTo>
                  <a:lnTo>
                    <a:pt x="2" y="4100"/>
                  </a:lnTo>
                  <a:lnTo>
                    <a:pt x="3763" y="8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3468955" y="69224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2" y="4101"/>
                  </a:lnTo>
                  <a:lnTo>
                    <a:pt x="3764" y="8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3468950" y="6922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5" y="4102"/>
                  </a:lnTo>
                  <a:lnTo>
                    <a:pt x="0" y="4262"/>
                  </a:lnTo>
                  <a:lnTo>
                    <a:pt x="3766" y="162"/>
                  </a:lnTo>
                  <a:lnTo>
                    <a:pt x="3769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3468944" y="6922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5" y="4104"/>
                  </a:lnTo>
                  <a:lnTo>
                    <a:pt x="0" y="4263"/>
                  </a:lnTo>
                  <a:lnTo>
                    <a:pt x="3768" y="162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3468942" y="6922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0" y="0"/>
                  </a:moveTo>
                  <a:lnTo>
                    <a:pt x="2" y="4106"/>
                  </a:lnTo>
                  <a:lnTo>
                    <a:pt x="3768" y="80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3468939" y="692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1" y="0"/>
                  </a:moveTo>
                  <a:lnTo>
                    <a:pt x="2" y="4107"/>
                  </a:lnTo>
                  <a:lnTo>
                    <a:pt x="3769" y="8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3468937" y="69229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2" y="0"/>
                  </a:moveTo>
                  <a:lnTo>
                    <a:pt x="2" y="4108"/>
                  </a:lnTo>
                  <a:lnTo>
                    <a:pt x="3770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3468934" y="69230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2" y="4109"/>
                  </a:lnTo>
                  <a:lnTo>
                    <a:pt x="3771" y="80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3468931" y="69231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0"/>
                  </a:lnTo>
                  <a:lnTo>
                    <a:pt x="3772" y="8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3468929" y="6923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2" y="4111"/>
                  </a:lnTo>
                  <a:lnTo>
                    <a:pt x="3773" y="8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3468927" y="6923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5" y="0"/>
                  </a:moveTo>
                  <a:lnTo>
                    <a:pt x="2" y="4111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3468924" y="6923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6" y="0"/>
                  </a:moveTo>
                  <a:lnTo>
                    <a:pt x="2" y="4112"/>
                  </a:lnTo>
                  <a:lnTo>
                    <a:pt x="3774" y="80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3468921" y="6923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7" y="0"/>
                  </a:moveTo>
                  <a:lnTo>
                    <a:pt x="2" y="4113"/>
                  </a:lnTo>
                  <a:lnTo>
                    <a:pt x="3775" y="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3468919" y="69235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2" y="4114"/>
                  </a:lnTo>
                  <a:lnTo>
                    <a:pt x="3776" y="80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3468917" y="6923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2" y="4115"/>
                  </a:lnTo>
                  <a:lnTo>
                    <a:pt x="3777" y="8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3468914" y="6923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0" y="0"/>
                  </a:moveTo>
                  <a:lnTo>
                    <a:pt x="2" y="4116"/>
                  </a:lnTo>
                  <a:lnTo>
                    <a:pt x="3778" y="79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3468908" y="6923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3" y="0"/>
                  </a:moveTo>
                  <a:lnTo>
                    <a:pt x="5" y="4117"/>
                  </a:lnTo>
                  <a:lnTo>
                    <a:pt x="0" y="4276"/>
                  </a:lnTo>
                  <a:lnTo>
                    <a:pt x="3780" y="161"/>
                  </a:lnTo>
                  <a:lnTo>
                    <a:pt x="3783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3468903" y="692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5" y="4119"/>
                  </a:lnTo>
                  <a:lnTo>
                    <a:pt x="0" y="4278"/>
                  </a:lnTo>
                  <a:lnTo>
                    <a:pt x="3782" y="161"/>
                  </a:lnTo>
                  <a:lnTo>
                    <a:pt x="378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3468890" y="692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0" y="4127"/>
                  </a:lnTo>
                  <a:lnTo>
                    <a:pt x="0" y="4279"/>
                  </a:lnTo>
                  <a:lnTo>
                    <a:pt x="3784" y="241"/>
                  </a:lnTo>
                  <a:lnTo>
                    <a:pt x="3784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3468892" y="6924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2" y="4124"/>
                  </a:lnTo>
                  <a:lnTo>
                    <a:pt x="3785" y="79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3468890" y="6924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2" y="4125"/>
                  </a:lnTo>
                  <a:lnTo>
                    <a:pt x="3786" y="7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3468887" y="6924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6"/>
                  </a:lnTo>
                  <a:lnTo>
                    <a:pt x="3787" y="7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3468885" y="6924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9" y="0"/>
                  </a:moveTo>
                  <a:lnTo>
                    <a:pt x="2" y="4127"/>
                  </a:lnTo>
                  <a:lnTo>
                    <a:pt x="3788" y="79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3468882" y="6924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0" y="0"/>
                  </a:moveTo>
                  <a:lnTo>
                    <a:pt x="2" y="4128"/>
                  </a:lnTo>
                  <a:lnTo>
                    <a:pt x="3789" y="79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3468877" y="69247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5" y="4129"/>
                  </a:lnTo>
                  <a:lnTo>
                    <a:pt x="0" y="4287"/>
                  </a:lnTo>
                  <a:lnTo>
                    <a:pt x="3790" y="160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3468875" y="6924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3" y="0"/>
                  </a:moveTo>
                  <a:lnTo>
                    <a:pt x="2" y="4131"/>
                  </a:lnTo>
                  <a:lnTo>
                    <a:pt x="3791" y="7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3468872" y="6924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2" y="4132"/>
                  </a:lnTo>
                  <a:lnTo>
                    <a:pt x="3792" y="79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3468869" y="6925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5" y="0"/>
                  </a:moveTo>
                  <a:lnTo>
                    <a:pt x="2" y="4133"/>
                  </a:lnTo>
                  <a:lnTo>
                    <a:pt x="3793" y="7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3468867" y="6925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4" y="79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3468865" y="6925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6" y="0"/>
                  </a:moveTo>
                  <a:lnTo>
                    <a:pt x="2" y="4134"/>
                  </a:lnTo>
                  <a:lnTo>
                    <a:pt x="3795" y="79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3468859" y="69252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5" y="4136"/>
                  </a:lnTo>
                  <a:lnTo>
                    <a:pt x="0" y="4293"/>
                  </a:lnTo>
                  <a:lnTo>
                    <a:pt x="3797" y="160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3468856" y="69254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9" y="0"/>
                  </a:moveTo>
                  <a:lnTo>
                    <a:pt x="2" y="4137"/>
                  </a:lnTo>
                  <a:lnTo>
                    <a:pt x="3797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3468853" y="692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2" y="4138"/>
                  </a:lnTo>
                  <a:lnTo>
                    <a:pt x="3798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3468851" y="69256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1" y="0"/>
                  </a:moveTo>
                  <a:lnTo>
                    <a:pt x="2" y="4139"/>
                  </a:lnTo>
                  <a:lnTo>
                    <a:pt x="3799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3468848" y="6925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2" y="4140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3468846" y="69257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1"/>
                  </a:lnTo>
                  <a:lnTo>
                    <a:pt x="3801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3468843" y="6925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3" y="0"/>
                  </a:moveTo>
                  <a:lnTo>
                    <a:pt x="2" y="4142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3468840" y="69259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2" y="4143"/>
                  </a:lnTo>
                  <a:lnTo>
                    <a:pt x="3803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3468840" y="6926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4" y="0"/>
                  </a:moveTo>
                  <a:lnTo>
                    <a:pt x="1" y="4144"/>
                  </a:lnTo>
                  <a:lnTo>
                    <a:pt x="3802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3468840" y="6926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2" y="0"/>
                  </a:moveTo>
                  <a:lnTo>
                    <a:pt x="0" y="4143"/>
                  </a:lnTo>
                  <a:lnTo>
                    <a:pt x="3800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3468839" y="69261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0" y="0"/>
                  </a:moveTo>
                  <a:lnTo>
                    <a:pt x="0" y="4142"/>
                  </a:lnTo>
                  <a:lnTo>
                    <a:pt x="0" y="4293"/>
                  </a:lnTo>
                  <a:lnTo>
                    <a:pt x="3797" y="159"/>
                  </a:lnTo>
                  <a:lnTo>
                    <a:pt x="3800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3468840" y="69263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0" y="4138"/>
                  </a:lnTo>
                  <a:lnTo>
                    <a:pt x="0" y="4289"/>
                  </a:lnTo>
                  <a:lnTo>
                    <a:pt x="3793" y="159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3468839" y="6926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4" y="0"/>
                  </a:moveTo>
                  <a:lnTo>
                    <a:pt x="0" y="4134"/>
                  </a:lnTo>
                  <a:lnTo>
                    <a:pt x="3792" y="78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3468827" y="6926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97" y="0"/>
                  </a:moveTo>
                  <a:lnTo>
                    <a:pt x="12" y="4140"/>
                  </a:lnTo>
                  <a:lnTo>
                    <a:pt x="0" y="4279"/>
                  </a:lnTo>
                  <a:lnTo>
                    <a:pt x="3797" y="165"/>
                  </a:lnTo>
                  <a:lnTo>
                    <a:pt x="304" y="3873"/>
                  </a:lnTo>
                  <a:lnTo>
                    <a:pt x="3797" y="76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3468839" y="6926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8" y="0"/>
                  </a:moveTo>
                  <a:lnTo>
                    <a:pt x="0" y="4128"/>
                  </a:lnTo>
                  <a:lnTo>
                    <a:pt x="3787" y="78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3468840" y="69267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7" y="0"/>
                  </a:moveTo>
                  <a:lnTo>
                    <a:pt x="0" y="4127"/>
                  </a:lnTo>
                  <a:lnTo>
                    <a:pt x="3785" y="78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3468840" y="69268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5" y="0"/>
                  </a:moveTo>
                  <a:lnTo>
                    <a:pt x="0" y="4124"/>
                  </a:lnTo>
                  <a:lnTo>
                    <a:pt x="3783" y="7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3468827" y="69269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84" y="0"/>
                  </a:moveTo>
                  <a:lnTo>
                    <a:pt x="12" y="4127"/>
                  </a:lnTo>
                  <a:lnTo>
                    <a:pt x="0" y="4279"/>
                  </a:lnTo>
                  <a:lnTo>
                    <a:pt x="3784" y="165"/>
                  </a:lnTo>
                  <a:lnTo>
                    <a:pt x="1968" y="2057"/>
                  </a:lnTo>
                  <a:lnTo>
                    <a:pt x="3784" y="76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3468840" y="692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9" y="0"/>
                  </a:moveTo>
                  <a:lnTo>
                    <a:pt x="0" y="4119"/>
                  </a:lnTo>
                  <a:lnTo>
                    <a:pt x="3778" y="7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3468840" y="6927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8" y="0"/>
                  </a:moveTo>
                  <a:lnTo>
                    <a:pt x="0" y="4117"/>
                  </a:lnTo>
                  <a:lnTo>
                    <a:pt x="0" y="4268"/>
                  </a:lnTo>
                  <a:lnTo>
                    <a:pt x="3775" y="159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3468840" y="6927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4" y="0"/>
                  </a:moveTo>
                  <a:lnTo>
                    <a:pt x="0" y="4113"/>
                  </a:lnTo>
                  <a:lnTo>
                    <a:pt x="3773" y="77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3468840" y="69274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73" y="0"/>
                  </a:moveTo>
                  <a:lnTo>
                    <a:pt x="0" y="4111"/>
                  </a:lnTo>
                  <a:lnTo>
                    <a:pt x="0" y="4262"/>
                  </a:lnTo>
                  <a:lnTo>
                    <a:pt x="3769" y="159"/>
                  </a:lnTo>
                  <a:lnTo>
                    <a:pt x="3773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3468840" y="6927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9" y="0"/>
                  </a:moveTo>
                  <a:lnTo>
                    <a:pt x="0" y="4108"/>
                  </a:lnTo>
                  <a:lnTo>
                    <a:pt x="3768" y="77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3468840" y="69276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8" y="0"/>
                  </a:moveTo>
                  <a:lnTo>
                    <a:pt x="0" y="4106"/>
                  </a:lnTo>
                  <a:lnTo>
                    <a:pt x="3766" y="77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3468839" y="69277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6" y="0"/>
                  </a:moveTo>
                  <a:lnTo>
                    <a:pt x="0" y="4104"/>
                  </a:lnTo>
                  <a:lnTo>
                    <a:pt x="3764" y="7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3468839" y="69278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4" y="0"/>
                  </a:moveTo>
                  <a:lnTo>
                    <a:pt x="0" y="4102"/>
                  </a:lnTo>
                  <a:lnTo>
                    <a:pt x="3763" y="77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3468840" y="6927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2" y="0"/>
                  </a:moveTo>
                  <a:lnTo>
                    <a:pt x="0" y="4100"/>
                  </a:lnTo>
                  <a:lnTo>
                    <a:pt x="3761" y="77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3468840" y="6927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61" y="0"/>
                  </a:moveTo>
                  <a:lnTo>
                    <a:pt x="0" y="4099"/>
                  </a:lnTo>
                  <a:lnTo>
                    <a:pt x="3759" y="77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3468839" y="6928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9" y="0"/>
                  </a:moveTo>
                  <a:lnTo>
                    <a:pt x="0" y="4097"/>
                  </a:lnTo>
                  <a:lnTo>
                    <a:pt x="3757" y="77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3468840" y="692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7" y="0"/>
                  </a:moveTo>
                  <a:lnTo>
                    <a:pt x="0" y="4095"/>
                  </a:lnTo>
                  <a:lnTo>
                    <a:pt x="0" y="4245"/>
                  </a:lnTo>
                  <a:lnTo>
                    <a:pt x="3754" y="158"/>
                  </a:lnTo>
                  <a:lnTo>
                    <a:pt x="375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3468839" y="6928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4" y="0"/>
                  </a:moveTo>
                  <a:lnTo>
                    <a:pt x="0" y="4091"/>
                  </a:lnTo>
                  <a:lnTo>
                    <a:pt x="3752" y="77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3468840" y="69283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2" y="0"/>
                  </a:moveTo>
                  <a:lnTo>
                    <a:pt x="0" y="4089"/>
                  </a:lnTo>
                  <a:lnTo>
                    <a:pt x="3751" y="77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3468840" y="6928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51" y="0"/>
                  </a:moveTo>
                  <a:lnTo>
                    <a:pt x="0" y="4087"/>
                  </a:lnTo>
                  <a:lnTo>
                    <a:pt x="3749" y="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3468840" y="6928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9" y="0"/>
                  </a:moveTo>
                  <a:lnTo>
                    <a:pt x="0" y="4085"/>
                  </a:lnTo>
                  <a:lnTo>
                    <a:pt x="3747" y="77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3468839" y="69286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7" y="0"/>
                  </a:moveTo>
                  <a:lnTo>
                    <a:pt x="0" y="4083"/>
                  </a:lnTo>
                  <a:lnTo>
                    <a:pt x="3745" y="7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3468840" y="6928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5" y="0"/>
                  </a:moveTo>
                  <a:lnTo>
                    <a:pt x="0" y="4081"/>
                  </a:lnTo>
                  <a:lnTo>
                    <a:pt x="3743" y="76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3468840" y="69287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4" y="0"/>
                  </a:moveTo>
                  <a:lnTo>
                    <a:pt x="0" y="4080"/>
                  </a:lnTo>
                  <a:lnTo>
                    <a:pt x="3742" y="76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3468839" y="6928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0" y="7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3468839" y="692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38" y="7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3468840" y="69290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7" y="76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3468840" y="6929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5" y="76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3468839" y="69291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3" y="76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3468840" y="69292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2" y="76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3468840" y="692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0" y="76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3468839" y="69294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28" y="7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3468840" y="6929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6" y="76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3468840" y="692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5" y="76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3468839" y="6929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3" y="76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3468839" y="69297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1" y="76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3468840" y="69298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0" y="76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3468839" y="69299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18" y="76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3468839" y="69299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6" y="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3468840" y="6930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5" y="7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3468840" y="69301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4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3468840" y="69302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7"/>
                  </a:lnTo>
                  <a:lnTo>
                    <a:pt x="3714" y="7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3468839" y="6930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3468840" y="69303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8"/>
                  </a:lnTo>
                  <a:lnTo>
                    <a:pt x="3715" y="7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3468840" y="6930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3468839" y="6930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49"/>
                  </a:lnTo>
                  <a:lnTo>
                    <a:pt x="3716" y="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3468840" y="69306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050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3468840" y="6930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7" y="7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3468839" y="69307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051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3468840" y="6930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052"/>
                  </a:lnTo>
                  <a:lnTo>
                    <a:pt x="3718" y="73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3468840" y="69309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2"/>
                  </a:lnTo>
                  <a:lnTo>
                    <a:pt x="3719" y="73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3468839" y="69310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3468839" y="69310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3"/>
                  </a:lnTo>
                  <a:lnTo>
                    <a:pt x="3720" y="73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3468840" y="693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054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3468840" y="6931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1" y="73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3468839" y="6931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055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3468840" y="69313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2" y="73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3468840" y="69314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056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3468839" y="69315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3" y="72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3468840" y="69316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0" y="4057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3468840" y="6931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8"/>
                  </a:lnTo>
                  <a:lnTo>
                    <a:pt x="3724" y="7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3468840" y="6931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3468839" y="69318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59"/>
                  </a:lnTo>
                  <a:lnTo>
                    <a:pt x="3725" y="72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3468840" y="69319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3468840" y="69320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0"/>
                  </a:lnTo>
                  <a:lnTo>
                    <a:pt x="3726" y="72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3468839" y="6932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061"/>
                  </a:lnTo>
                  <a:lnTo>
                    <a:pt x="3727" y="7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3468839" y="6932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3468840" y="69322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2"/>
                  </a:lnTo>
                  <a:lnTo>
                    <a:pt x="3728" y="7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3468840" y="693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3468839" y="6932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3"/>
                  </a:lnTo>
                  <a:lnTo>
                    <a:pt x="3729" y="72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3468840" y="6932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9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3468840" y="6932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4"/>
                  </a:lnTo>
                  <a:lnTo>
                    <a:pt x="3730" y="72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3468839" y="693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0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3468840" y="69326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5"/>
                  </a:lnTo>
                  <a:lnTo>
                    <a:pt x="3731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3468840" y="69327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1" y="0"/>
                  </a:moveTo>
                  <a:lnTo>
                    <a:pt x="0" y="4066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3468839" y="69328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2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3468839" y="69329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2" y="0"/>
                  </a:moveTo>
                  <a:lnTo>
                    <a:pt x="0" y="4067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3468840" y="69330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3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3468839" y="693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3" y="0"/>
                  </a:moveTo>
                  <a:lnTo>
                    <a:pt x="0" y="4068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3468839" y="69331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69"/>
                  </a:lnTo>
                  <a:lnTo>
                    <a:pt x="3734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3468840" y="69332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4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3468840" y="69333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5" y="0"/>
                  </a:moveTo>
                  <a:lnTo>
                    <a:pt x="0" y="4070"/>
                  </a:lnTo>
                  <a:lnTo>
                    <a:pt x="3735" y="71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3468840" y="6933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3468839" y="6933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6" y="0"/>
                  </a:moveTo>
                  <a:lnTo>
                    <a:pt x="0" y="4071"/>
                  </a:lnTo>
                  <a:lnTo>
                    <a:pt x="3736" y="71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3468840" y="6933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7" y="7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3468840" y="6933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7" y="0"/>
                  </a:moveTo>
                  <a:lnTo>
                    <a:pt x="0" y="4072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3468839" y="69337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3"/>
                  </a:lnTo>
                  <a:lnTo>
                    <a:pt x="3738" y="71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3468840" y="6933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8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3468840" y="69338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4"/>
                  </a:lnTo>
                  <a:lnTo>
                    <a:pt x="3739" y="71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3468839" y="6933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39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3468840" y="69340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5"/>
                  </a:lnTo>
                  <a:lnTo>
                    <a:pt x="3740" y="71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3468840" y="69340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0" y="0"/>
                  </a:moveTo>
                  <a:lnTo>
                    <a:pt x="0" y="4076"/>
                  </a:lnTo>
                  <a:lnTo>
                    <a:pt x="3741" y="71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3468839" y="69341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1" y="0"/>
                  </a:moveTo>
                  <a:lnTo>
                    <a:pt x="0" y="4077"/>
                  </a:lnTo>
                  <a:lnTo>
                    <a:pt x="0" y="4224"/>
                  </a:lnTo>
                  <a:lnTo>
                    <a:pt x="3742" y="150"/>
                  </a:lnTo>
                  <a:lnTo>
                    <a:pt x="374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3468840" y="69343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2" y="71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3468840" y="6934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42" y="0"/>
                  </a:moveTo>
                  <a:lnTo>
                    <a:pt x="0" y="4078"/>
                  </a:lnTo>
                  <a:lnTo>
                    <a:pt x="3743" y="150"/>
                  </a:lnTo>
                  <a:lnTo>
                    <a:pt x="374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3468893" y="6934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021"/>
                  </a:lnTo>
                  <a:lnTo>
                    <a:pt x="3691" y="150"/>
                  </a:lnTo>
                  <a:lnTo>
                    <a:pt x="3690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3468962" y="69346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3947"/>
                  </a:lnTo>
                  <a:lnTo>
                    <a:pt x="3622" y="71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3469000" y="6934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5" y="0"/>
                  </a:moveTo>
                  <a:lnTo>
                    <a:pt x="0" y="3906"/>
                  </a:lnTo>
                  <a:lnTo>
                    <a:pt x="3585" y="7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3469044" y="69348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1" y="0"/>
                  </a:moveTo>
                  <a:lnTo>
                    <a:pt x="0" y="3859"/>
                  </a:lnTo>
                  <a:lnTo>
                    <a:pt x="3542" y="150"/>
                  </a:lnTo>
                  <a:lnTo>
                    <a:pt x="354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3469113" y="69350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3469151" y="69350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744"/>
                  </a:lnTo>
                  <a:lnTo>
                    <a:pt x="3437" y="224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3469257" y="693531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31" y="0"/>
                  </a:moveTo>
                  <a:lnTo>
                    <a:pt x="0" y="3630"/>
                  </a:lnTo>
                  <a:lnTo>
                    <a:pt x="3331" y="7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3469295" y="693539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94" y="0"/>
                  </a:moveTo>
                  <a:lnTo>
                    <a:pt x="0" y="3589"/>
                  </a:lnTo>
                  <a:lnTo>
                    <a:pt x="3294" y="7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3469333" y="6935475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49"/>
                  </a:lnTo>
                  <a:lnTo>
                    <a:pt x="181" y="3736"/>
                  </a:lnTo>
                  <a:lnTo>
                    <a:pt x="3260" y="382"/>
                  </a:lnTo>
                  <a:lnTo>
                    <a:pt x="325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3469513" y="69358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76"/>
                  </a:moveTo>
                  <a:lnTo>
                    <a:pt x="38" y="3390"/>
                  </a:lnTo>
                  <a:lnTo>
                    <a:pt x="3073" y="152"/>
                  </a:lnTo>
                  <a:close/>
                </a:path>
                <a:path w="3175" h="3809">
                  <a:moveTo>
                    <a:pt x="3073" y="0"/>
                  </a:moveTo>
                  <a:lnTo>
                    <a:pt x="0" y="3352"/>
                  </a:lnTo>
                  <a:lnTo>
                    <a:pt x="3073" y="76"/>
                  </a:lnTo>
                  <a:close/>
                </a:path>
                <a:path w="3175" h="3809">
                  <a:moveTo>
                    <a:pt x="3086" y="2794"/>
                  </a:moveTo>
                  <a:lnTo>
                    <a:pt x="3073" y="165"/>
                  </a:lnTo>
                  <a:lnTo>
                    <a:pt x="76" y="3429"/>
                  </a:lnTo>
                  <a:lnTo>
                    <a:pt x="2247" y="3606"/>
                  </a:lnTo>
                  <a:lnTo>
                    <a:pt x="3086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3468179" y="692063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2590" y="0"/>
                  </a:moveTo>
                  <a:lnTo>
                    <a:pt x="1346" y="0"/>
                  </a:lnTo>
                  <a:lnTo>
                    <a:pt x="292" y="990"/>
                  </a:lnTo>
                  <a:lnTo>
                    <a:pt x="0" y="11353"/>
                  </a:lnTo>
                  <a:lnTo>
                    <a:pt x="88" y="18275"/>
                  </a:lnTo>
                  <a:lnTo>
                    <a:pt x="1168" y="19354"/>
                  </a:lnTo>
                  <a:lnTo>
                    <a:pt x="2552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65" y="18783"/>
                  </a:lnTo>
                  <a:lnTo>
                    <a:pt x="2590" y="18160"/>
                  </a:lnTo>
                  <a:lnTo>
                    <a:pt x="1879" y="18148"/>
                  </a:lnTo>
                  <a:lnTo>
                    <a:pt x="1373" y="17652"/>
                  </a:lnTo>
                  <a:lnTo>
                    <a:pt x="1257" y="16827"/>
                  </a:lnTo>
                  <a:lnTo>
                    <a:pt x="1245" y="11353"/>
                  </a:lnTo>
                  <a:lnTo>
                    <a:pt x="1490" y="2590"/>
                  </a:lnTo>
                  <a:lnTo>
                    <a:pt x="1536" y="1676"/>
                  </a:lnTo>
                  <a:lnTo>
                    <a:pt x="1993" y="1257"/>
                  </a:lnTo>
                  <a:lnTo>
                    <a:pt x="2590" y="1244"/>
                  </a:lnTo>
                  <a:lnTo>
                    <a:pt x="5118" y="1244"/>
                  </a:lnTo>
                  <a:lnTo>
                    <a:pt x="4114" y="139"/>
                  </a:lnTo>
                  <a:lnTo>
                    <a:pt x="2590" y="0"/>
                  </a:lnTo>
                  <a:close/>
                </a:path>
                <a:path w="5714" h="19684">
                  <a:moveTo>
                    <a:pt x="2590" y="18160"/>
                  </a:moveTo>
                  <a:lnTo>
                    <a:pt x="2565" y="18783"/>
                  </a:lnTo>
                  <a:lnTo>
                    <a:pt x="2590" y="18160"/>
                  </a:lnTo>
                  <a:close/>
                </a:path>
                <a:path w="5714" h="19684">
                  <a:moveTo>
                    <a:pt x="5033" y="16979"/>
                  </a:moveTo>
                  <a:lnTo>
                    <a:pt x="3797" y="16992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65" y="18783"/>
                  </a:lnTo>
                  <a:lnTo>
                    <a:pt x="4261" y="18783"/>
                  </a:lnTo>
                  <a:lnTo>
                    <a:pt x="4762" y="18275"/>
                  </a:lnTo>
                  <a:lnTo>
                    <a:pt x="5041" y="17678"/>
                  </a:lnTo>
                  <a:lnTo>
                    <a:pt x="5033" y="16979"/>
                  </a:lnTo>
                  <a:close/>
                </a:path>
                <a:path w="5714" h="19684">
                  <a:moveTo>
                    <a:pt x="5118" y="1244"/>
                  </a:moveTo>
                  <a:lnTo>
                    <a:pt x="2590" y="1244"/>
                  </a:lnTo>
                  <a:lnTo>
                    <a:pt x="3365" y="1308"/>
                  </a:lnTo>
                  <a:lnTo>
                    <a:pt x="3911" y="1904"/>
                  </a:lnTo>
                  <a:lnTo>
                    <a:pt x="3898" y="2552"/>
                  </a:lnTo>
                  <a:lnTo>
                    <a:pt x="4533" y="2565"/>
                  </a:lnTo>
                  <a:lnTo>
                    <a:pt x="3898" y="2590"/>
                  </a:lnTo>
                  <a:lnTo>
                    <a:pt x="3797" y="16992"/>
                  </a:lnTo>
                  <a:lnTo>
                    <a:pt x="5033" y="16979"/>
                  </a:lnTo>
                  <a:lnTo>
                    <a:pt x="4970" y="11353"/>
                  </a:lnTo>
                  <a:lnTo>
                    <a:pt x="5143" y="2552"/>
                  </a:lnTo>
                  <a:lnTo>
                    <a:pt x="4965" y="2552"/>
                  </a:lnTo>
                  <a:lnTo>
                    <a:pt x="5143" y="2540"/>
                  </a:lnTo>
                  <a:lnTo>
                    <a:pt x="5118" y="1244"/>
                  </a:lnTo>
                  <a:close/>
                </a:path>
                <a:path w="5714" h="19684">
                  <a:moveTo>
                    <a:pt x="4432" y="16979"/>
                  </a:moveTo>
                  <a:lnTo>
                    <a:pt x="3797" y="16979"/>
                  </a:lnTo>
                  <a:lnTo>
                    <a:pt x="4432" y="16979"/>
                  </a:lnTo>
                  <a:close/>
                </a:path>
                <a:path w="5714" h="19684">
                  <a:moveTo>
                    <a:pt x="3898" y="2552"/>
                  </a:moveTo>
                  <a:close/>
                </a:path>
                <a:path w="5714" h="19684">
                  <a:moveTo>
                    <a:pt x="3898" y="2552"/>
                  </a:moveTo>
                  <a:lnTo>
                    <a:pt x="4533" y="2565"/>
                  </a:lnTo>
                  <a:lnTo>
                    <a:pt x="3898" y="25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3469474" y="694839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00" y="0"/>
                  </a:moveTo>
                  <a:lnTo>
                    <a:pt x="0" y="800"/>
                  </a:lnTo>
                  <a:lnTo>
                    <a:pt x="26" y="1484"/>
                  </a:lnTo>
                  <a:lnTo>
                    <a:pt x="1379" y="1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3469501" y="694840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54" y="0"/>
                  </a:moveTo>
                  <a:lnTo>
                    <a:pt x="0" y="1476"/>
                  </a:lnTo>
                  <a:lnTo>
                    <a:pt x="9" y="1715"/>
                  </a:lnTo>
                  <a:lnTo>
                    <a:pt x="1580" y="4"/>
                  </a:lnTo>
                  <a:lnTo>
                    <a:pt x="135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3469509" y="69484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50" y="0"/>
                  </a:moveTo>
                  <a:lnTo>
                    <a:pt x="0" y="1689"/>
                  </a:lnTo>
                  <a:lnTo>
                    <a:pt x="162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3469512" y="694841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3469518" y="69484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3469521" y="69484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3469528" y="69484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87" y="0"/>
                  </a:moveTo>
                  <a:lnTo>
                    <a:pt x="0" y="2165"/>
                  </a:lnTo>
                  <a:lnTo>
                    <a:pt x="2059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3469531" y="694842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3469534" y="694842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5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3469540" y="69484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5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3469543" y="694842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43" y="0"/>
                  </a:moveTo>
                  <a:lnTo>
                    <a:pt x="0" y="2554"/>
                  </a:lnTo>
                  <a:lnTo>
                    <a:pt x="5" y="2707"/>
                  </a:lnTo>
                  <a:lnTo>
                    <a:pt x="2487" y="2"/>
                  </a:lnTo>
                  <a:lnTo>
                    <a:pt x="2343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3469549" y="694843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6"/>
                  </a:lnTo>
                  <a:lnTo>
                    <a:pt x="2624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3469555" y="6948434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40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3469561" y="69484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34" y="0"/>
                  </a:moveTo>
                  <a:lnTo>
                    <a:pt x="0" y="2980"/>
                  </a:lnTo>
                  <a:lnTo>
                    <a:pt x="2773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3469564" y="69484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0" y="0"/>
                  </a:moveTo>
                  <a:lnTo>
                    <a:pt x="0" y="3019"/>
                  </a:lnTo>
                  <a:lnTo>
                    <a:pt x="5" y="3172"/>
                  </a:lnTo>
                  <a:lnTo>
                    <a:pt x="2848" y="74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3469570" y="694857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2" y="0"/>
                  </a:moveTo>
                  <a:lnTo>
                    <a:pt x="0" y="3098"/>
                  </a:lnTo>
                  <a:lnTo>
                    <a:pt x="5" y="3250"/>
                  </a:lnTo>
                  <a:lnTo>
                    <a:pt x="2920" y="74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3469576" y="694866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0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3469576" y="694874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3" y="63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73" y="63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3469588" y="694881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71" y="0"/>
                  </a:moveTo>
                  <a:lnTo>
                    <a:pt x="0" y="3346"/>
                  </a:lnTo>
                  <a:lnTo>
                    <a:pt x="5" y="3499"/>
                  </a:lnTo>
                  <a:lnTo>
                    <a:pt x="3149" y="74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3469589" y="69488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3" y="114"/>
                  </a:moveTo>
                  <a:lnTo>
                    <a:pt x="3136" y="0"/>
                  </a:lnTo>
                  <a:lnTo>
                    <a:pt x="0" y="3416"/>
                  </a:lnTo>
                  <a:lnTo>
                    <a:pt x="0" y="3581"/>
                  </a:lnTo>
                  <a:lnTo>
                    <a:pt x="3263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3469603" y="69490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7" y="0"/>
                  </a:moveTo>
                  <a:lnTo>
                    <a:pt x="0" y="3550"/>
                  </a:lnTo>
                  <a:lnTo>
                    <a:pt x="3296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3469602" y="69490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114"/>
                  </a:moveTo>
                  <a:lnTo>
                    <a:pt x="0" y="3594"/>
                  </a:lnTo>
                  <a:lnTo>
                    <a:pt x="12" y="3822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3469616" y="6949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713"/>
                  </a:lnTo>
                  <a:lnTo>
                    <a:pt x="5" y="3866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3469621" y="69492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99" y="5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3469624" y="6949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6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3469627" y="6949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3469630" y="69494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3469633" y="6949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3469636" y="69495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3469639" y="69496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3469642" y="6949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3469646" y="69498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3469648" y="69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5" y="3969"/>
                  </a:lnTo>
                  <a:lnTo>
                    <a:pt x="3509" y="151"/>
                  </a:lnTo>
                  <a:lnTo>
                    <a:pt x="3502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3469655" y="6950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5" y="3971"/>
                  </a:lnTo>
                  <a:lnTo>
                    <a:pt x="3511" y="151"/>
                  </a:lnTo>
                  <a:lnTo>
                    <a:pt x="3503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3469661" y="6950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3469664" y="6950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3469667" y="6950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3510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3469670" y="6950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3469673" y="69505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3469676" y="69506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3469679" y="6950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3469682" y="69507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3469684" y="69508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3469688" y="6950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3469691" y="69509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3469694" y="69510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3469697" y="6951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1" y="151"/>
                  </a:lnTo>
                  <a:lnTo>
                    <a:pt x="351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3469703" y="69513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5" y="3983"/>
                  </a:lnTo>
                  <a:lnTo>
                    <a:pt x="3522" y="151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3469703" y="69514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228"/>
                  </a:moveTo>
                  <a:lnTo>
                    <a:pt x="3517" y="0"/>
                  </a:lnTo>
                  <a:lnTo>
                    <a:pt x="0" y="3835"/>
                  </a:lnTo>
                  <a:lnTo>
                    <a:pt x="0" y="3987"/>
                  </a:lnTo>
                  <a:lnTo>
                    <a:pt x="3530" y="228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3469718" y="69517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3469721" y="6951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3469724" y="69518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3469727" y="6951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3469730" y="69520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3469733" y="69520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5" y="3991"/>
                  </a:lnTo>
                  <a:lnTo>
                    <a:pt x="3529" y="151"/>
                  </a:lnTo>
                  <a:lnTo>
                    <a:pt x="352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3469739" y="6952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3469742" y="69523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3469745" y="69523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3469748" y="69524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3469751" y="69525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3469754" y="69526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5" y="3997"/>
                  </a:lnTo>
                  <a:lnTo>
                    <a:pt x="3535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3469760" y="69527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2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3469763" y="6952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3469766" y="69529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47"/>
                  </a:lnTo>
                  <a:lnTo>
                    <a:pt x="353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3469769" y="6953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3469772" y="69530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3469776" y="69531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3469778" y="69532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3" y="0"/>
                  </a:moveTo>
                  <a:lnTo>
                    <a:pt x="0" y="3850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3469782" y="6953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1"/>
                  </a:lnTo>
                  <a:lnTo>
                    <a:pt x="3537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3469784" y="69533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4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3469788" y="69534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3"/>
                  </a:lnTo>
                  <a:lnTo>
                    <a:pt x="6" y="4005"/>
                  </a:lnTo>
                  <a:lnTo>
                    <a:pt x="3543" y="15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3469794" y="69536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6" y="0"/>
                  </a:moveTo>
                  <a:lnTo>
                    <a:pt x="0" y="3853"/>
                  </a:lnTo>
                  <a:lnTo>
                    <a:pt x="8" y="4003"/>
                  </a:lnTo>
                  <a:lnTo>
                    <a:pt x="3543" y="151"/>
                  </a:lnTo>
                  <a:lnTo>
                    <a:pt x="353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3469803" y="69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5" y="0"/>
                  </a:moveTo>
                  <a:lnTo>
                    <a:pt x="0" y="3852"/>
                  </a:lnTo>
                  <a:lnTo>
                    <a:pt x="3538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3469805" y="6953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152"/>
                  </a:moveTo>
                  <a:lnTo>
                    <a:pt x="3530" y="0"/>
                  </a:lnTo>
                  <a:lnTo>
                    <a:pt x="0" y="3848"/>
                  </a:lnTo>
                  <a:lnTo>
                    <a:pt x="0" y="4000"/>
                  </a:lnTo>
                  <a:lnTo>
                    <a:pt x="3543" y="152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3469816" y="6954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50"/>
                  </a:lnTo>
                  <a:lnTo>
                    <a:pt x="3536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3469821" y="69541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2" y="0"/>
                  </a:moveTo>
                  <a:lnTo>
                    <a:pt x="0" y="3849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3469825" y="69541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1" y="0"/>
                  </a:moveTo>
                  <a:lnTo>
                    <a:pt x="0" y="3848"/>
                  </a:lnTo>
                  <a:lnTo>
                    <a:pt x="3535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3469818" y="6954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43" y="0"/>
                  </a:moveTo>
                  <a:lnTo>
                    <a:pt x="0" y="3848"/>
                  </a:lnTo>
                  <a:lnTo>
                    <a:pt x="12" y="3987"/>
                  </a:lnTo>
                  <a:lnTo>
                    <a:pt x="3543" y="152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3469839" y="69544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9" y="0"/>
                  </a:moveTo>
                  <a:lnTo>
                    <a:pt x="0" y="3846"/>
                  </a:lnTo>
                  <a:lnTo>
                    <a:pt x="3533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3469843" y="69544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8" y="0"/>
                  </a:moveTo>
                  <a:lnTo>
                    <a:pt x="0" y="3845"/>
                  </a:lnTo>
                  <a:lnTo>
                    <a:pt x="8" y="3995"/>
                  </a:lnTo>
                  <a:lnTo>
                    <a:pt x="3536" y="151"/>
                  </a:lnTo>
                  <a:lnTo>
                    <a:pt x="3528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3469852" y="695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3469857" y="6954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8" y="3993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3469865" y="69548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9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3469869" y="69549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3469874" y="695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3469878" y="6955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3469883" y="6955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3469887" y="6955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3469892" y="69553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3469896" y="6955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8" y="3986"/>
                  </a:lnTo>
                  <a:lnTo>
                    <a:pt x="3527" y="151"/>
                  </a:lnTo>
                  <a:lnTo>
                    <a:pt x="3520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3469905" y="69555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3469909" y="69556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3469914" y="695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3469919" y="695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3469923" y="695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2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3469927" y="6955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3469931" y="69560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3469939" y="69561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3469945" y="69562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9" y="0"/>
                  </a:moveTo>
                  <a:lnTo>
                    <a:pt x="0" y="3824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3469950" y="69562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7" y="0"/>
                  </a:moveTo>
                  <a:lnTo>
                    <a:pt x="0" y="3822"/>
                  </a:lnTo>
                  <a:lnTo>
                    <a:pt x="3511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3469956" y="6956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3469963" y="69564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6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3469970" y="69565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3469976" y="69565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0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3469982" y="69566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4" y="0"/>
                  </a:moveTo>
                  <a:lnTo>
                    <a:pt x="0" y="3808"/>
                  </a:lnTo>
                  <a:lnTo>
                    <a:pt x="3498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3469988" y="69567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3495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3469995" y="6956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2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3470002" y="69569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0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3470007" y="69569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87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3470014" y="69570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1" y="0"/>
                  </a:moveTo>
                  <a:lnTo>
                    <a:pt x="0" y="3794"/>
                  </a:lnTo>
                  <a:lnTo>
                    <a:pt x="3485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3470020" y="6957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2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3470027" y="6957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79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3470033" y="69572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7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3470039" y="6957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5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3470046" y="69574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74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3470051" y="6957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79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3470059" y="69576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3470065" y="69576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3470070" y="69577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3470076" y="6957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3470082" y="69578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3470090" y="6957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3470096" y="69580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3470102" y="69581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3470108" y="69582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8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3470114" y="6958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3470121" y="69583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3470127" y="6958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3470135" y="69585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778"/>
                  </a:lnTo>
                  <a:lnTo>
                    <a:pt x="3457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3470138" y="69585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764"/>
                  </a:lnTo>
                  <a:lnTo>
                    <a:pt x="3459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3470144" y="69586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5"/>
                  </a:lnTo>
                  <a:lnTo>
                    <a:pt x="3460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3470148" y="69587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6"/>
                  </a:lnTo>
                  <a:lnTo>
                    <a:pt x="3461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3470152" y="69588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767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3470156" y="6958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768"/>
                  </a:lnTo>
                  <a:lnTo>
                    <a:pt x="3462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3470161" y="69589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769"/>
                  </a:lnTo>
                  <a:lnTo>
                    <a:pt x="3463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3470166" y="69590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770"/>
                  </a:lnTo>
                  <a:lnTo>
                    <a:pt x="3464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3470170" y="69591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3470174" y="69591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3470178" y="6959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3470182" y="6959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3470187" y="69594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8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3470192" y="69595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3470196" y="6959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3470200" y="6959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3470205" y="6959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7"/>
                  </a:lnTo>
                  <a:lnTo>
                    <a:pt x="3471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3470210" y="6959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3" y="73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3470214" y="69598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4" y="73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3470218" y="6959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1"/>
                  </a:lnTo>
                  <a:lnTo>
                    <a:pt x="3475" y="73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3470223" y="69600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7" y="7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3470228" y="6960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5"/>
                  </a:lnTo>
                  <a:lnTo>
                    <a:pt x="3479" y="73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3470232" y="696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0" y="7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3470236" y="69602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2" y="73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3470241" y="69603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3" y="73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3470245" y="69604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0"/>
                  </a:moveTo>
                  <a:lnTo>
                    <a:pt x="0" y="3791"/>
                  </a:lnTo>
                  <a:lnTo>
                    <a:pt x="3484" y="73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3470250" y="6960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6" y="73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3470254" y="69605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4"/>
                  </a:lnTo>
                  <a:lnTo>
                    <a:pt x="3487" y="73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3470258" y="69606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3470262" y="6960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7"/>
                  </a:lnTo>
                  <a:lnTo>
                    <a:pt x="3490" y="73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3470266" y="69607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3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3470272" y="69608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3470277" y="69609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3470283" y="6961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4" y="7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3470289" y="6961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8" y="0"/>
                  </a:moveTo>
                  <a:lnTo>
                    <a:pt x="0" y="3801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3470295" y="69611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3470303" y="69612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0"/>
                  </a:lnTo>
                  <a:lnTo>
                    <a:pt x="3493" y="73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3470309" y="6961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12" y="3945"/>
                  </a:lnTo>
                  <a:lnTo>
                    <a:pt x="3498" y="146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3470321" y="69614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3491" y="73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3470328" y="69615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5" y="0"/>
                  </a:moveTo>
                  <a:lnTo>
                    <a:pt x="0" y="3798"/>
                  </a:lnTo>
                  <a:lnTo>
                    <a:pt x="12" y="3943"/>
                  </a:lnTo>
                  <a:lnTo>
                    <a:pt x="3496" y="146"/>
                  </a:lnTo>
                  <a:lnTo>
                    <a:pt x="3485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3470341" y="69616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12" y="3943"/>
                  </a:lnTo>
                  <a:lnTo>
                    <a:pt x="3496" y="146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3470353" y="69618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6"/>
                  </a:lnTo>
                  <a:lnTo>
                    <a:pt x="3489" y="73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3470361" y="69619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795"/>
                  </a:lnTo>
                  <a:lnTo>
                    <a:pt x="3488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3470379" y="696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0"/>
                  </a:lnTo>
                  <a:lnTo>
                    <a:pt x="3481" y="146"/>
                  </a:lnTo>
                  <a:lnTo>
                    <a:pt x="34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3470460" y="696213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0" y="0"/>
                  </a:moveTo>
                  <a:lnTo>
                    <a:pt x="0" y="3705"/>
                  </a:lnTo>
                  <a:lnTo>
                    <a:pt x="3406" y="73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3470500" y="696221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66" y="0"/>
                  </a:moveTo>
                  <a:lnTo>
                    <a:pt x="0" y="3668"/>
                  </a:lnTo>
                  <a:lnTo>
                    <a:pt x="3383" y="224"/>
                  </a:lnTo>
                  <a:lnTo>
                    <a:pt x="336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3470628" y="696244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6" y="0"/>
                  </a:moveTo>
                  <a:lnTo>
                    <a:pt x="0" y="3549"/>
                  </a:lnTo>
                  <a:lnTo>
                    <a:pt x="3262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3470668" y="696251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22" y="0"/>
                  </a:moveTo>
                  <a:lnTo>
                    <a:pt x="0" y="3511"/>
                  </a:lnTo>
                  <a:lnTo>
                    <a:pt x="3228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3470708" y="696259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87" y="0"/>
                  </a:moveTo>
                  <a:lnTo>
                    <a:pt x="0" y="3474"/>
                  </a:lnTo>
                  <a:lnTo>
                    <a:pt x="208" y="3659"/>
                  </a:lnTo>
                  <a:lnTo>
                    <a:pt x="3217" y="379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3470910" y="696297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09" y="0"/>
                  </a:moveTo>
                  <a:lnTo>
                    <a:pt x="0" y="3276"/>
                  </a:lnTo>
                  <a:lnTo>
                    <a:pt x="3009" y="76"/>
                  </a:lnTo>
                  <a:close/>
                </a:path>
                <a:path w="3175" h="3809">
                  <a:moveTo>
                    <a:pt x="3111" y="2781"/>
                  </a:moveTo>
                  <a:lnTo>
                    <a:pt x="3022" y="152"/>
                  </a:lnTo>
                  <a:lnTo>
                    <a:pt x="50" y="3314"/>
                  </a:lnTo>
                  <a:lnTo>
                    <a:pt x="368" y="3594"/>
                  </a:lnTo>
                  <a:lnTo>
                    <a:pt x="2451" y="3517"/>
                  </a:lnTo>
                  <a:lnTo>
                    <a:pt x="3111" y="278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3468903" y="6947801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06" y="16878"/>
                  </a:moveTo>
                  <a:lnTo>
                    <a:pt x="762" y="16954"/>
                  </a:lnTo>
                  <a:lnTo>
                    <a:pt x="876" y="18326"/>
                  </a:lnTo>
                  <a:lnTo>
                    <a:pt x="2006" y="19354"/>
                  </a:lnTo>
                  <a:lnTo>
                    <a:pt x="3352" y="19367"/>
                  </a:lnTo>
                  <a:lnTo>
                    <a:pt x="4762" y="19316"/>
                  </a:lnTo>
                  <a:lnTo>
                    <a:pt x="5729" y="18326"/>
                  </a:lnTo>
                  <a:lnTo>
                    <a:pt x="5791" y="18122"/>
                  </a:lnTo>
                  <a:lnTo>
                    <a:pt x="2654" y="18122"/>
                  </a:lnTo>
                  <a:lnTo>
                    <a:pt x="2072" y="17589"/>
                  </a:lnTo>
                  <a:lnTo>
                    <a:pt x="2008" y="16929"/>
                  </a:lnTo>
                  <a:lnTo>
                    <a:pt x="1397" y="16929"/>
                  </a:lnTo>
                  <a:lnTo>
                    <a:pt x="2006" y="16890"/>
                  </a:lnTo>
                  <a:close/>
                </a:path>
                <a:path w="6350" h="19684">
                  <a:moveTo>
                    <a:pt x="4821" y="1244"/>
                  </a:moveTo>
                  <a:lnTo>
                    <a:pt x="3035" y="1244"/>
                  </a:lnTo>
                  <a:lnTo>
                    <a:pt x="3526" y="1714"/>
                  </a:lnTo>
                  <a:lnTo>
                    <a:pt x="3644" y="2463"/>
                  </a:lnTo>
                  <a:lnTo>
                    <a:pt x="3988" y="9690"/>
                  </a:lnTo>
                  <a:lnTo>
                    <a:pt x="4144" y="12128"/>
                  </a:lnTo>
                  <a:lnTo>
                    <a:pt x="4356" y="14477"/>
                  </a:lnTo>
                  <a:lnTo>
                    <a:pt x="4527" y="16776"/>
                  </a:lnTo>
                  <a:lnTo>
                    <a:pt x="4533" y="17589"/>
                  </a:lnTo>
                  <a:lnTo>
                    <a:pt x="4064" y="18097"/>
                  </a:lnTo>
                  <a:lnTo>
                    <a:pt x="3390" y="18122"/>
                  </a:lnTo>
                  <a:lnTo>
                    <a:pt x="5791" y="18122"/>
                  </a:lnTo>
                  <a:lnTo>
                    <a:pt x="5791" y="16776"/>
                  </a:lnTo>
                  <a:lnTo>
                    <a:pt x="5384" y="11976"/>
                  </a:lnTo>
                  <a:lnTo>
                    <a:pt x="5234" y="9626"/>
                  </a:lnTo>
                  <a:lnTo>
                    <a:pt x="4622" y="9626"/>
                  </a:lnTo>
                  <a:lnTo>
                    <a:pt x="5231" y="9588"/>
                  </a:lnTo>
                  <a:lnTo>
                    <a:pt x="4821" y="1244"/>
                  </a:lnTo>
                  <a:close/>
                </a:path>
                <a:path w="6350" h="19684">
                  <a:moveTo>
                    <a:pt x="2374" y="0"/>
                  </a:moveTo>
                  <a:lnTo>
                    <a:pt x="1689" y="0"/>
                  </a:lnTo>
                  <a:lnTo>
                    <a:pt x="1092" y="253"/>
                  </a:lnTo>
                  <a:lnTo>
                    <a:pt x="279" y="1079"/>
                  </a:lnTo>
                  <a:lnTo>
                    <a:pt x="0" y="1689"/>
                  </a:lnTo>
                  <a:lnTo>
                    <a:pt x="1" y="2463"/>
                  </a:lnTo>
                  <a:lnTo>
                    <a:pt x="279" y="9690"/>
                  </a:lnTo>
                  <a:lnTo>
                    <a:pt x="406" y="12128"/>
                  </a:lnTo>
                  <a:lnTo>
                    <a:pt x="762" y="16954"/>
                  </a:lnTo>
                  <a:lnTo>
                    <a:pt x="2006" y="16878"/>
                  </a:lnTo>
                  <a:lnTo>
                    <a:pt x="1647" y="11976"/>
                  </a:lnTo>
                  <a:lnTo>
                    <a:pt x="1526" y="9664"/>
                  </a:lnTo>
                  <a:lnTo>
                    <a:pt x="901" y="9664"/>
                  </a:lnTo>
                  <a:lnTo>
                    <a:pt x="1523" y="9626"/>
                  </a:lnTo>
                  <a:lnTo>
                    <a:pt x="1260" y="2463"/>
                  </a:lnTo>
                  <a:lnTo>
                    <a:pt x="1281" y="1689"/>
                  </a:lnTo>
                  <a:lnTo>
                    <a:pt x="1701" y="1244"/>
                  </a:lnTo>
                  <a:lnTo>
                    <a:pt x="4821" y="1244"/>
                  </a:lnTo>
                  <a:lnTo>
                    <a:pt x="4813" y="1079"/>
                  </a:lnTo>
                  <a:lnTo>
                    <a:pt x="4328" y="622"/>
                  </a:lnTo>
                  <a:lnTo>
                    <a:pt x="2374" y="622"/>
                  </a:lnTo>
                  <a:lnTo>
                    <a:pt x="2374" y="0"/>
                  </a:lnTo>
                  <a:close/>
                </a:path>
                <a:path w="6350" h="19684">
                  <a:moveTo>
                    <a:pt x="2006" y="16890"/>
                  </a:moveTo>
                  <a:lnTo>
                    <a:pt x="1397" y="16929"/>
                  </a:lnTo>
                  <a:lnTo>
                    <a:pt x="2006" y="16903"/>
                  </a:lnTo>
                  <a:close/>
                </a:path>
                <a:path w="6350" h="19684">
                  <a:moveTo>
                    <a:pt x="2006" y="16890"/>
                  </a:moveTo>
                  <a:lnTo>
                    <a:pt x="1397" y="16929"/>
                  </a:lnTo>
                  <a:lnTo>
                    <a:pt x="2008" y="16929"/>
                  </a:lnTo>
                  <a:close/>
                </a:path>
                <a:path w="6350" h="19684">
                  <a:moveTo>
                    <a:pt x="1524" y="9626"/>
                  </a:moveTo>
                  <a:lnTo>
                    <a:pt x="901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32" y="9588"/>
                  </a:moveTo>
                  <a:lnTo>
                    <a:pt x="4622" y="9626"/>
                  </a:lnTo>
                  <a:lnTo>
                    <a:pt x="5234" y="9626"/>
                  </a:lnTo>
                  <a:close/>
                </a:path>
                <a:path w="6350" h="19684">
                  <a:moveTo>
                    <a:pt x="2400" y="0"/>
                  </a:moveTo>
                  <a:lnTo>
                    <a:pt x="2374" y="622"/>
                  </a:lnTo>
                  <a:lnTo>
                    <a:pt x="4328" y="622"/>
                  </a:lnTo>
                  <a:lnTo>
                    <a:pt x="3708" y="38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3470922" y="69781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787" y="0"/>
                  </a:moveTo>
                  <a:lnTo>
                    <a:pt x="0" y="800"/>
                  </a:lnTo>
                  <a:lnTo>
                    <a:pt x="26" y="1483"/>
                  </a:lnTo>
                  <a:lnTo>
                    <a:pt x="1379" y="11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3470948" y="697814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42" y="0"/>
                  </a:moveTo>
                  <a:lnTo>
                    <a:pt x="0" y="1463"/>
                  </a:lnTo>
                  <a:lnTo>
                    <a:pt x="9" y="1702"/>
                  </a:lnTo>
                  <a:lnTo>
                    <a:pt x="1568" y="4"/>
                  </a:lnTo>
                  <a:lnTo>
                    <a:pt x="1342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3470958" y="697814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60" y="0"/>
                  </a:moveTo>
                  <a:lnTo>
                    <a:pt x="0" y="1701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3470960" y="697814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619" y="0"/>
                  </a:moveTo>
                  <a:lnTo>
                    <a:pt x="0" y="1764"/>
                  </a:lnTo>
                  <a:lnTo>
                    <a:pt x="5" y="1917"/>
                  </a:lnTo>
                  <a:lnTo>
                    <a:pt x="1762" y="2"/>
                  </a:lnTo>
                  <a:lnTo>
                    <a:pt x="161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3470966" y="697814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40">
                  <a:moveTo>
                    <a:pt x="1768" y="0"/>
                  </a:moveTo>
                  <a:lnTo>
                    <a:pt x="0" y="1927"/>
                  </a:lnTo>
                  <a:lnTo>
                    <a:pt x="1840" y="1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3470969" y="697815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837" y="0"/>
                  </a:moveTo>
                  <a:lnTo>
                    <a:pt x="0" y="2002"/>
                  </a:lnTo>
                  <a:lnTo>
                    <a:pt x="5" y="2155"/>
                  </a:lnTo>
                  <a:lnTo>
                    <a:pt x="1981" y="2"/>
                  </a:lnTo>
                  <a:lnTo>
                    <a:pt x="183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3470975" y="69781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975" y="0"/>
                  </a:moveTo>
                  <a:lnTo>
                    <a:pt x="0" y="2152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3470979" y="6978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56" y="0"/>
                  </a:moveTo>
                  <a:lnTo>
                    <a:pt x="0" y="2240"/>
                  </a:lnTo>
                  <a:lnTo>
                    <a:pt x="2127" y="1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3470982" y="69781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125" y="0"/>
                  </a:moveTo>
                  <a:lnTo>
                    <a:pt x="0" y="2315"/>
                  </a:lnTo>
                  <a:lnTo>
                    <a:pt x="5" y="2468"/>
                  </a:lnTo>
                  <a:lnTo>
                    <a:pt x="2268" y="2"/>
                  </a:lnTo>
                  <a:lnTo>
                    <a:pt x="2125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3470987" y="69781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262" y="0"/>
                  </a:moveTo>
                  <a:lnTo>
                    <a:pt x="0" y="2466"/>
                  </a:lnTo>
                  <a:lnTo>
                    <a:pt x="2334" y="1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3470990" y="6978159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31" y="0"/>
                  </a:moveTo>
                  <a:lnTo>
                    <a:pt x="0" y="2540"/>
                  </a:lnTo>
                  <a:lnTo>
                    <a:pt x="5" y="2693"/>
                  </a:lnTo>
                  <a:lnTo>
                    <a:pt x="2475" y="2"/>
                  </a:lnTo>
                  <a:lnTo>
                    <a:pt x="233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3470997" y="6978162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481" y="0"/>
                  </a:moveTo>
                  <a:lnTo>
                    <a:pt x="0" y="2704"/>
                  </a:lnTo>
                  <a:lnTo>
                    <a:pt x="5" y="2857"/>
                  </a:lnTo>
                  <a:lnTo>
                    <a:pt x="2625" y="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3471003" y="697816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19" y="0"/>
                  </a:moveTo>
                  <a:lnTo>
                    <a:pt x="0" y="2854"/>
                  </a:lnTo>
                  <a:lnTo>
                    <a:pt x="5" y="3007"/>
                  </a:lnTo>
                  <a:lnTo>
                    <a:pt x="2739" y="27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3471009" y="6978199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40" y="0"/>
                  </a:moveTo>
                  <a:lnTo>
                    <a:pt x="0" y="2986"/>
                  </a:lnTo>
                  <a:lnTo>
                    <a:pt x="2778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3471012" y="6978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775" y="0"/>
                  </a:moveTo>
                  <a:lnTo>
                    <a:pt x="0" y="3024"/>
                  </a:lnTo>
                  <a:lnTo>
                    <a:pt x="5" y="3177"/>
                  </a:lnTo>
                  <a:lnTo>
                    <a:pt x="2852" y="75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3471017" y="697830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840" y="0"/>
                  </a:moveTo>
                  <a:lnTo>
                    <a:pt x="0" y="3096"/>
                  </a:lnTo>
                  <a:lnTo>
                    <a:pt x="5" y="3248"/>
                  </a:lnTo>
                  <a:lnTo>
                    <a:pt x="2917" y="75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3471011" y="6978395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2997" y="76"/>
                  </a:moveTo>
                  <a:lnTo>
                    <a:pt x="0" y="3175"/>
                  </a:lnTo>
                  <a:lnTo>
                    <a:pt x="12" y="3327"/>
                  </a:lnTo>
                  <a:lnTo>
                    <a:pt x="2997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3471024" y="6978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60" y="76"/>
                  </a:moveTo>
                  <a:lnTo>
                    <a:pt x="0" y="3251"/>
                  </a:lnTo>
                  <a:lnTo>
                    <a:pt x="0" y="3403"/>
                  </a:lnTo>
                  <a:lnTo>
                    <a:pt x="3060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3471036" y="697854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59" y="0"/>
                  </a:moveTo>
                  <a:lnTo>
                    <a:pt x="0" y="3334"/>
                  </a:lnTo>
                  <a:lnTo>
                    <a:pt x="5" y="3487"/>
                  </a:lnTo>
                  <a:lnTo>
                    <a:pt x="3136" y="75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3471037" y="697862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51" y="114"/>
                  </a:moveTo>
                  <a:lnTo>
                    <a:pt x="0" y="3429"/>
                  </a:lnTo>
                  <a:lnTo>
                    <a:pt x="0" y="3581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3471051" y="697874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49" y="0"/>
                  </a:moveTo>
                  <a:lnTo>
                    <a:pt x="0" y="3540"/>
                  </a:lnTo>
                  <a:lnTo>
                    <a:pt x="3287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3471049" y="6978789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3" y="114"/>
                  </a:moveTo>
                  <a:lnTo>
                    <a:pt x="0" y="3581"/>
                  </a:lnTo>
                  <a:lnTo>
                    <a:pt x="12" y="3810"/>
                  </a:lnTo>
                  <a:lnTo>
                    <a:pt x="3403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3471063" y="69788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1" y="0"/>
                  </a:moveTo>
                  <a:lnTo>
                    <a:pt x="0" y="3695"/>
                  </a:lnTo>
                  <a:lnTo>
                    <a:pt x="5" y="3848"/>
                  </a:lnTo>
                  <a:lnTo>
                    <a:pt x="3435" y="110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3471069" y="6979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30" y="0"/>
                  </a:moveTo>
                  <a:lnTo>
                    <a:pt x="0" y="3738"/>
                  </a:lnTo>
                  <a:lnTo>
                    <a:pt x="3438" y="70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3471072" y="69790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743"/>
                  </a:lnTo>
                  <a:lnTo>
                    <a:pt x="3442" y="70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3471075" y="69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748"/>
                  </a:lnTo>
                  <a:lnTo>
                    <a:pt x="3447" y="7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3471077" y="69792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4" y="0"/>
                  </a:moveTo>
                  <a:lnTo>
                    <a:pt x="0" y="3754"/>
                  </a:lnTo>
                  <a:lnTo>
                    <a:pt x="3452" y="7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3471081" y="69793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760"/>
                  </a:lnTo>
                  <a:lnTo>
                    <a:pt x="3458" y="70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3471084" y="69793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766"/>
                  </a:lnTo>
                  <a:lnTo>
                    <a:pt x="3463" y="70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3471087" y="69794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8" y="70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3471090" y="6979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3" y="70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3471093" y="69795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8" y="70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3471096" y="69796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5" y="3941"/>
                  </a:lnTo>
                  <a:lnTo>
                    <a:pt x="3492" y="141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3471102" y="69798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5" y="3952"/>
                  </a:lnTo>
                  <a:lnTo>
                    <a:pt x="3502" y="141"/>
                  </a:lnTo>
                  <a:lnTo>
                    <a:pt x="3486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3471108" y="6979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0" y="75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3471111" y="6980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7" y="0"/>
                  </a:moveTo>
                  <a:lnTo>
                    <a:pt x="0" y="3811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3471114" y="6980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3471117" y="6980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3"/>
                  </a:lnTo>
                  <a:lnTo>
                    <a:pt x="3502" y="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3471120" y="6980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9" y="0"/>
                  </a:moveTo>
                  <a:lnTo>
                    <a:pt x="0" y="3814"/>
                  </a:lnTo>
                  <a:lnTo>
                    <a:pt x="3503" y="7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3471124" y="6980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0" y="0"/>
                  </a:moveTo>
                  <a:lnTo>
                    <a:pt x="0" y="3814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3471126" y="6980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3471129" y="69804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6"/>
                  </a:lnTo>
                  <a:lnTo>
                    <a:pt x="3505" y="75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3471132" y="69805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2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3471135" y="69806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7"/>
                  </a:lnTo>
                  <a:lnTo>
                    <a:pt x="3506" y="7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3471138" y="69807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3471141" y="69808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4" y="0"/>
                  </a:moveTo>
                  <a:lnTo>
                    <a:pt x="0" y="3819"/>
                  </a:lnTo>
                  <a:lnTo>
                    <a:pt x="3508" y="75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3471144" y="6980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5" y="0"/>
                  </a:moveTo>
                  <a:lnTo>
                    <a:pt x="0" y="3820"/>
                  </a:lnTo>
                  <a:lnTo>
                    <a:pt x="5" y="3972"/>
                  </a:lnTo>
                  <a:lnTo>
                    <a:pt x="3512" y="151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3471150" y="69810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1"/>
                  </a:lnTo>
                  <a:lnTo>
                    <a:pt x="5" y="3974"/>
                  </a:lnTo>
                  <a:lnTo>
                    <a:pt x="3513" y="151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3471151" y="6981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152"/>
                  </a:moveTo>
                  <a:lnTo>
                    <a:pt x="3505" y="0"/>
                  </a:lnTo>
                  <a:lnTo>
                    <a:pt x="0" y="3822"/>
                  </a:lnTo>
                  <a:lnTo>
                    <a:pt x="0" y="3975"/>
                  </a:lnTo>
                  <a:lnTo>
                    <a:pt x="3517" y="215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3471166" y="69814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5"/>
                  </a:lnTo>
                  <a:lnTo>
                    <a:pt x="3513" y="75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3471169" y="698151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0" y="0"/>
                  </a:moveTo>
                  <a:lnTo>
                    <a:pt x="0" y="3826"/>
                  </a:lnTo>
                  <a:lnTo>
                    <a:pt x="3514" y="75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3471171" y="69815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3471174" y="69816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7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3471178" y="69817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2" y="0"/>
                  </a:moveTo>
                  <a:lnTo>
                    <a:pt x="0" y="3828"/>
                  </a:lnTo>
                  <a:lnTo>
                    <a:pt x="3516" y="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3471181" y="69818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5" y="3982"/>
                  </a:lnTo>
                  <a:lnTo>
                    <a:pt x="3520" y="151"/>
                  </a:lnTo>
                  <a:lnTo>
                    <a:pt x="3513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3471186" y="69819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4" y="0"/>
                  </a:moveTo>
                  <a:lnTo>
                    <a:pt x="0" y="3830"/>
                  </a:lnTo>
                  <a:lnTo>
                    <a:pt x="3518" y="75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3471189" y="69820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3471192" y="69821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3471196" y="69822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2"/>
                  </a:lnTo>
                  <a:lnTo>
                    <a:pt x="3520" y="75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3471198" y="69822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7" y="0"/>
                  </a:moveTo>
                  <a:lnTo>
                    <a:pt x="0" y="3833"/>
                  </a:lnTo>
                  <a:lnTo>
                    <a:pt x="3521" y="75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3471202" y="69823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5" y="3987"/>
                  </a:lnTo>
                  <a:lnTo>
                    <a:pt x="3525" y="151"/>
                  </a:lnTo>
                  <a:lnTo>
                    <a:pt x="3518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3471207" y="69825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9" y="0"/>
                  </a:moveTo>
                  <a:lnTo>
                    <a:pt x="0" y="3835"/>
                  </a:lnTo>
                  <a:lnTo>
                    <a:pt x="3523" y="75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3471211" y="6982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0" y="0"/>
                  </a:moveTo>
                  <a:lnTo>
                    <a:pt x="0" y="3836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3471214" y="6982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3471217" y="69827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8"/>
                  </a:lnTo>
                  <a:lnTo>
                    <a:pt x="3525" y="75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3471219" y="69828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2" y="0"/>
                  </a:moveTo>
                  <a:lnTo>
                    <a:pt x="0" y="3838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3471223" y="6982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3" y="0"/>
                  </a:moveTo>
                  <a:lnTo>
                    <a:pt x="0" y="3839"/>
                  </a:lnTo>
                  <a:lnTo>
                    <a:pt x="3526" y="7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3471226" y="6982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3471229" y="69830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3471232" y="69831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841"/>
                  </a:lnTo>
                  <a:lnTo>
                    <a:pt x="3528" y="75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3471235" y="69832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2"/>
                  </a:lnTo>
                  <a:lnTo>
                    <a:pt x="6" y="3994"/>
                  </a:lnTo>
                  <a:lnTo>
                    <a:pt x="3533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3471241" y="69833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7" y="3994"/>
                  </a:lnTo>
                  <a:lnTo>
                    <a:pt x="3534" y="151"/>
                  </a:lnTo>
                  <a:lnTo>
                    <a:pt x="352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3471248" y="6983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3471240" y="69836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3530" y="76"/>
                  </a:lnTo>
                  <a:close/>
                </a:path>
                <a:path w="3810" h="4445">
                  <a:moveTo>
                    <a:pt x="3543" y="88"/>
                  </a:moveTo>
                  <a:lnTo>
                    <a:pt x="12" y="3911"/>
                  </a:lnTo>
                  <a:lnTo>
                    <a:pt x="3543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3471260" y="69837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3471263" y="6983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3471267" y="6983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3471265" y="698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30" y="88"/>
                  </a:moveTo>
                  <a:lnTo>
                    <a:pt x="0" y="3911"/>
                  </a:lnTo>
                  <a:lnTo>
                    <a:pt x="3530" y="152"/>
                  </a:lnTo>
                  <a:close/>
                </a:path>
                <a:path w="3810" h="4445">
                  <a:moveTo>
                    <a:pt x="3530" y="0"/>
                  </a:moveTo>
                  <a:lnTo>
                    <a:pt x="0" y="3835"/>
                  </a:lnTo>
                  <a:lnTo>
                    <a:pt x="3530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3471278" y="6984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3471282" y="69842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3471289" y="69843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3471293" y="69844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3471300" y="69846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3471304" y="69847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3471308" y="6984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3471311" y="69848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3471315" y="6984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3471318" y="69850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3471322" y="698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3471326" y="6985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7" y="3995"/>
                  </a:lnTo>
                  <a:lnTo>
                    <a:pt x="3534" y="151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3471333" y="6985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3471337" y="6985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3471341" y="69854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3471345" y="6985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3471348" y="6985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3471352" y="69857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7" y="0"/>
                  </a:moveTo>
                  <a:lnTo>
                    <a:pt x="0" y="3844"/>
                  </a:lnTo>
                  <a:lnTo>
                    <a:pt x="3531" y="75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3471356" y="69857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6" y="0"/>
                  </a:moveTo>
                  <a:lnTo>
                    <a:pt x="0" y="3843"/>
                  </a:lnTo>
                  <a:lnTo>
                    <a:pt x="3530" y="75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3471362" y="69858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4" y="0"/>
                  </a:moveTo>
                  <a:lnTo>
                    <a:pt x="0" y="3840"/>
                  </a:lnTo>
                  <a:lnTo>
                    <a:pt x="3527" y="75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3471369" y="6985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1" y="0"/>
                  </a:moveTo>
                  <a:lnTo>
                    <a:pt x="0" y="3837"/>
                  </a:lnTo>
                  <a:lnTo>
                    <a:pt x="3524" y="7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3471376" y="69860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8" y="0"/>
                  </a:moveTo>
                  <a:lnTo>
                    <a:pt x="0" y="3834"/>
                  </a:lnTo>
                  <a:lnTo>
                    <a:pt x="3522" y="75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3471382" y="6986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6" y="0"/>
                  </a:moveTo>
                  <a:lnTo>
                    <a:pt x="0" y="3831"/>
                  </a:lnTo>
                  <a:lnTo>
                    <a:pt x="3519" y="75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3471388" y="6986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3" y="0"/>
                  </a:moveTo>
                  <a:lnTo>
                    <a:pt x="0" y="3829"/>
                  </a:lnTo>
                  <a:lnTo>
                    <a:pt x="3517" y="75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3471393" y="6986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1" y="0"/>
                  </a:moveTo>
                  <a:lnTo>
                    <a:pt x="0" y="3826"/>
                  </a:lnTo>
                  <a:lnTo>
                    <a:pt x="3515" y="75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3471400" y="698633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8" y="0"/>
                  </a:moveTo>
                  <a:lnTo>
                    <a:pt x="0" y="3823"/>
                  </a:lnTo>
                  <a:lnTo>
                    <a:pt x="3512" y="75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3471407" y="69864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6" y="0"/>
                  </a:moveTo>
                  <a:lnTo>
                    <a:pt x="0" y="3820"/>
                  </a:lnTo>
                  <a:lnTo>
                    <a:pt x="3509" y="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3471412" y="69864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3" y="0"/>
                  </a:moveTo>
                  <a:lnTo>
                    <a:pt x="0" y="3818"/>
                  </a:lnTo>
                  <a:lnTo>
                    <a:pt x="3507" y="7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3471419" y="69865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01" y="0"/>
                  </a:moveTo>
                  <a:lnTo>
                    <a:pt x="0" y="3815"/>
                  </a:lnTo>
                  <a:lnTo>
                    <a:pt x="3504" y="7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3471426" y="69866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8" y="0"/>
                  </a:moveTo>
                  <a:lnTo>
                    <a:pt x="0" y="3812"/>
                  </a:lnTo>
                  <a:lnTo>
                    <a:pt x="3501" y="7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3471432" y="69867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5" y="0"/>
                  </a:moveTo>
                  <a:lnTo>
                    <a:pt x="0" y="3809"/>
                  </a:lnTo>
                  <a:lnTo>
                    <a:pt x="3499" y="7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3471438" y="69868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3496" y="75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3471444" y="69868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4" y="75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3471451" y="69869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3491" y="75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3471458" y="69870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7"/>
                  </a:lnTo>
                  <a:lnTo>
                    <a:pt x="3488" y="75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3471464" y="69871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6" y="75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3471470" y="69871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2"/>
                  </a:lnTo>
                  <a:lnTo>
                    <a:pt x="3485" y="7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3471476" y="69872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1"/>
                  </a:lnTo>
                  <a:lnTo>
                    <a:pt x="3483" y="74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3471482" y="6987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7" y="0"/>
                  </a:moveTo>
                  <a:lnTo>
                    <a:pt x="0" y="3789"/>
                  </a:lnTo>
                  <a:lnTo>
                    <a:pt x="3482" y="74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3471489" y="69874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5" y="0"/>
                  </a:moveTo>
                  <a:lnTo>
                    <a:pt x="0" y="3787"/>
                  </a:lnTo>
                  <a:lnTo>
                    <a:pt x="3480" y="74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3471496" y="69875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79" y="74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3471502" y="69875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3" y="0"/>
                  </a:moveTo>
                  <a:lnTo>
                    <a:pt x="0" y="3784"/>
                  </a:lnTo>
                  <a:lnTo>
                    <a:pt x="3477" y="74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3471508" y="69876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3"/>
                  </a:lnTo>
                  <a:lnTo>
                    <a:pt x="3476" y="74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3471513" y="69877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0" y="0"/>
                  </a:moveTo>
                  <a:lnTo>
                    <a:pt x="0" y="3782"/>
                  </a:lnTo>
                  <a:lnTo>
                    <a:pt x="3475" y="74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3471520" y="69878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3" y="74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3471527" y="6987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778"/>
                  </a:lnTo>
                  <a:lnTo>
                    <a:pt x="3472" y="74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3471532" y="69879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7"/>
                  </a:lnTo>
                  <a:lnTo>
                    <a:pt x="3470" y="74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3471539" y="69880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775"/>
                  </a:lnTo>
                  <a:lnTo>
                    <a:pt x="3469" y="74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3471546" y="69881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773"/>
                  </a:lnTo>
                  <a:lnTo>
                    <a:pt x="3467" y="74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3471552" y="69881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2"/>
                  </a:lnTo>
                  <a:lnTo>
                    <a:pt x="3466" y="74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3471558" y="69882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0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3471563" y="69883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3471567" y="69884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3471573" y="69884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3471578" y="6988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3471582" y="6988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3471587" y="69887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3471592" y="69887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3471597" y="69888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3471602" y="69889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3471606" y="69890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3471610" y="69890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3471615" y="69891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3471620" y="6989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3471625" y="69893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3471630" y="69894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3471634" y="69894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5" y="74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3471639" y="69895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771"/>
                  </a:lnTo>
                  <a:lnTo>
                    <a:pt x="3467" y="72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3471645" y="6989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774"/>
                  </a:lnTo>
                  <a:lnTo>
                    <a:pt x="3469" y="72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3471650" y="69897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776"/>
                  </a:lnTo>
                  <a:lnTo>
                    <a:pt x="3471" y="72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3471654" y="69897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778"/>
                  </a:lnTo>
                  <a:lnTo>
                    <a:pt x="3473" y="72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3471659" y="69898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8" y="0"/>
                  </a:moveTo>
                  <a:lnTo>
                    <a:pt x="0" y="3780"/>
                  </a:lnTo>
                  <a:lnTo>
                    <a:pt x="3475" y="7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3471664" y="6989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1" y="0"/>
                  </a:moveTo>
                  <a:lnTo>
                    <a:pt x="0" y="3782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3471669" y="6990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2" y="0"/>
                  </a:moveTo>
                  <a:lnTo>
                    <a:pt x="0" y="3784"/>
                  </a:lnTo>
                  <a:lnTo>
                    <a:pt x="3479" y="72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3471673" y="69900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4" y="0"/>
                  </a:moveTo>
                  <a:lnTo>
                    <a:pt x="0" y="3786"/>
                  </a:lnTo>
                  <a:lnTo>
                    <a:pt x="3481" y="72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3471678" y="69901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6" y="0"/>
                  </a:moveTo>
                  <a:lnTo>
                    <a:pt x="0" y="3788"/>
                  </a:lnTo>
                  <a:lnTo>
                    <a:pt x="3483" y="72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3471683" y="69902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8" y="0"/>
                  </a:moveTo>
                  <a:lnTo>
                    <a:pt x="0" y="3790"/>
                  </a:lnTo>
                  <a:lnTo>
                    <a:pt x="3485" y="72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3471689" y="699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0" y="0"/>
                  </a:moveTo>
                  <a:lnTo>
                    <a:pt x="0" y="3793"/>
                  </a:lnTo>
                  <a:lnTo>
                    <a:pt x="3487" y="72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3471693" y="69903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2" y="0"/>
                  </a:moveTo>
                  <a:lnTo>
                    <a:pt x="0" y="3795"/>
                  </a:lnTo>
                  <a:lnTo>
                    <a:pt x="3489" y="72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3471697" y="69904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4" y="0"/>
                  </a:moveTo>
                  <a:lnTo>
                    <a:pt x="0" y="3796"/>
                  </a:lnTo>
                  <a:lnTo>
                    <a:pt x="3490" y="72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3471702" y="69905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6" y="0"/>
                  </a:moveTo>
                  <a:lnTo>
                    <a:pt x="0" y="3799"/>
                  </a:lnTo>
                  <a:lnTo>
                    <a:pt x="3492" y="72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3471706" y="6990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7" y="0"/>
                  </a:moveTo>
                  <a:lnTo>
                    <a:pt x="0" y="3801"/>
                  </a:lnTo>
                  <a:lnTo>
                    <a:pt x="3494" y="72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3471713" y="69906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5" y="72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3471719" y="6990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802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3471725" y="69908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3471731" y="6990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3"/>
                  </a:lnTo>
                  <a:lnTo>
                    <a:pt x="3496" y="72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3471738" y="6990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0" y="0"/>
                  </a:moveTo>
                  <a:lnTo>
                    <a:pt x="0" y="3804"/>
                  </a:lnTo>
                  <a:lnTo>
                    <a:pt x="3497" y="72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3471745" y="69910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4"/>
                  </a:lnTo>
                  <a:lnTo>
                    <a:pt x="12" y="3950"/>
                  </a:lnTo>
                  <a:lnTo>
                    <a:pt x="3504" y="144"/>
                  </a:lnTo>
                  <a:lnTo>
                    <a:pt x="3491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3471758" y="69912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1" y="0"/>
                  </a:moveTo>
                  <a:lnTo>
                    <a:pt x="0" y="3805"/>
                  </a:lnTo>
                  <a:lnTo>
                    <a:pt x="3498" y="72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3471764" y="69912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5"/>
                  </a:lnTo>
                  <a:lnTo>
                    <a:pt x="12" y="3951"/>
                  </a:lnTo>
                  <a:lnTo>
                    <a:pt x="3505" y="144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3471777" y="6991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2" y="0"/>
                  </a:moveTo>
                  <a:lnTo>
                    <a:pt x="0" y="3806"/>
                  </a:lnTo>
                  <a:lnTo>
                    <a:pt x="12" y="3952"/>
                  </a:lnTo>
                  <a:lnTo>
                    <a:pt x="3505" y="144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3471790" y="69915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3471796" y="69916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93" y="0"/>
                  </a:moveTo>
                  <a:lnTo>
                    <a:pt x="0" y="3807"/>
                  </a:lnTo>
                  <a:lnTo>
                    <a:pt x="3500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3471828" y="69917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9" y="0"/>
                  </a:moveTo>
                  <a:lnTo>
                    <a:pt x="0" y="3781"/>
                  </a:lnTo>
                  <a:lnTo>
                    <a:pt x="3482" y="144"/>
                  </a:lnTo>
                  <a:lnTo>
                    <a:pt x="3469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3471901" y="699186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408" y="0"/>
                  </a:moveTo>
                  <a:lnTo>
                    <a:pt x="0" y="3714"/>
                  </a:lnTo>
                  <a:lnTo>
                    <a:pt x="3414" y="7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3471941" y="699194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374" y="0"/>
                  </a:moveTo>
                  <a:lnTo>
                    <a:pt x="0" y="3677"/>
                  </a:lnTo>
                  <a:lnTo>
                    <a:pt x="3392" y="224"/>
                  </a:lnTo>
                  <a:lnTo>
                    <a:pt x="3374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3472068" y="699217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66" y="0"/>
                  </a:moveTo>
                  <a:lnTo>
                    <a:pt x="0" y="3559"/>
                  </a:lnTo>
                  <a:lnTo>
                    <a:pt x="3271" y="73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3472108" y="699224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231" y="0"/>
                  </a:moveTo>
                  <a:lnTo>
                    <a:pt x="0" y="3522"/>
                  </a:lnTo>
                  <a:lnTo>
                    <a:pt x="3237" y="73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3472148" y="69923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09">
                  <a:moveTo>
                    <a:pt x="3197" y="0"/>
                  </a:moveTo>
                  <a:lnTo>
                    <a:pt x="0" y="3484"/>
                  </a:lnTo>
                  <a:lnTo>
                    <a:pt x="206" y="3671"/>
                  </a:lnTo>
                  <a:lnTo>
                    <a:pt x="3227" y="379"/>
                  </a:lnTo>
                  <a:lnTo>
                    <a:pt x="3197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3472345" y="6992708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09">
                  <a:moveTo>
                    <a:pt x="3035" y="76"/>
                  </a:moveTo>
                  <a:lnTo>
                    <a:pt x="0" y="3289"/>
                  </a:lnTo>
                  <a:lnTo>
                    <a:pt x="3035" y="76"/>
                  </a:lnTo>
                  <a:close/>
                </a:path>
                <a:path w="3175" h="3809">
                  <a:moveTo>
                    <a:pt x="3124" y="2794"/>
                  </a:moveTo>
                  <a:lnTo>
                    <a:pt x="3035" y="152"/>
                  </a:lnTo>
                  <a:lnTo>
                    <a:pt x="50" y="3327"/>
                  </a:lnTo>
                  <a:lnTo>
                    <a:pt x="355" y="3606"/>
                  </a:lnTo>
                  <a:lnTo>
                    <a:pt x="2463" y="3530"/>
                  </a:lnTo>
                  <a:lnTo>
                    <a:pt x="3124" y="2794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3470325" y="697753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4">
                  <a:moveTo>
                    <a:pt x="2019" y="16878"/>
                  </a:moveTo>
                  <a:lnTo>
                    <a:pt x="774" y="16954"/>
                  </a:lnTo>
                  <a:lnTo>
                    <a:pt x="888" y="18326"/>
                  </a:lnTo>
                  <a:lnTo>
                    <a:pt x="2019" y="19354"/>
                  </a:lnTo>
                  <a:lnTo>
                    <a:pt x="3340" y="19367"/>
                  </a:lnTo>
                  <a:lnTo>
                    <a:pt x="4749" y="19316"/>
                  </a:lnTo>
                  <a:lnTo>
                    <a:pt x="5740" y="18326"/>
                  </a:lnTo>
                  <a:lnTo>
                    <a:pt x="5803" y="18122"/>
                  </a:lnTo>
                  <a:lnTo>
                    <a:pt x="2666" y="18122"/>
                  </a:lnTo>
                  <a:lnTo>
                    <a:pt x="2085" y="17589"/>
                  </a:lnTo>
                  <a:lnTo>
                    <a:pt x="2021" y="16929"/>
                  </a:lnTo>
                  <a:lnTo>
                    <a:pt x="1384" y="16929"/>
                  </a:lnTo>
                  <a:lnTo>
                    <a:pt x="2019" y="16890"/>
                  </a:lnTo>
                  <a:close/>
                </a:path>
                <a:path w="6350" h="19684">
                  <a:moveTo>
                    <a:pt x="4834" y="1244"/>
                  </a:moveTo>
                  <a:lnTo>
                    <a:pt x="3047" y="1244"/>
                  </a:lnTo>
                  <a:lnTo>
                    <a:pt x="3619" y="1816"/>
                  </a:lnTo>
                  <a:lnTo>
                    <a:pt x="4002" y="9702"/>
                  </a:lnTo>
                  <a:lnTo>
                    <a:pt x="4157" y="12128"/>
                  </a:lnTo>
                  <a:lnTo>
                    <a:pt x="4546" y="16865"/>
                  </a:lnTo>
                  <a:lnTo>
                    <a:pt x="4546" y="17589"/>
                  </a:lnTo>
                  <a:lnTo>
                    <a:pt x="4076" y="18084"/>
                  </a:lnTo>
                  <a:lnTo>
                    <a:pt x="3403" y="18122"/>
                  </a:lnTo>
                  <a:lnTo>
                    <a:pt x="5803" y="18122"/>
                  </a:lnTo>
                  <a:lnTo>
                    <a:pt x="5795" y="16865"/>
                  </a:lnTo>
                  <a:lnTo>
                    <a:pt x="5222" y="9626"/>
                  </a:lnTo>
                  <a:lnTo>
                    <a:pt x="4610" y="9626"/>
                  </a:lnTo>
                  <a:lnTo>
                    <a:pt x="5219" y="9588"/>
                  </a:lnTo>
                  <a:lnTo>
                    <a:pt x="4834" y="1244"/>
                  </a:lnTo>
                  <a:close/>
                </a:path>
                <a:path w="6350" h="19684">
                  <a:moveTo>
                    <a:pt x="1527" y="9690"/>
                  </a:moveTo>
                  <a:lnTo>
                    <a:pt x="292" y="9690"/>
                  </a:lnTo>
                  <a:lnTo>
                    <a:pt x="419" y="12128"/>
                  </a:lnTo>
                  <a:lnTo>
                    <a:pt x="774" y="16954"/>
                  </a:lnTo>
                  <a:lnTo>
                    <a:pt x="2019" y="16878"/>
                  </a:lnTo>
                  <a:lnTo>
                    <a:pt x="1663" y="12039"/>
                  </a:lnTo>
                  <a:lnTo>
                    <a:pt x="1527" y="9690"/>
                  </a:lnTo>
                  <a:close/>
                </a:path>
                <a:path w="6350" h="19684">
                  <a:moveTo>
                    <a:pt x="2019" y="16890"/>
                  </a:moveTo>
                  <a:lnTo>
                    <a:pt x="1384" y="16929"/>
                  </a:lnTo>
                  <a:lnTo>
                    <a:pt x="2019" y="16903"/>
                  </a:lnTo>
                  <a:close/>
                </a:path>
                <a:path w="6350" h="19684">
                  <a:moveTo>
                    <a:pt x="2019" y="16890"/>
                  </a:moveTo>
                  <a:lnTo>
                    <a:pt x="1384" y="16929"/>
                  </a:lnTo>
                  <a:lnTo>
                    <a:pt x="2021" y="16929"/>
                  </a:lnTo>
                  <a:close/>
                </a:path>
                <a:path w="6350" h="19684">
                  <a:moveTo>
                    <a:pt x="2387" y="0"/>
                  </a:moveTo>
                  <a:lnTo>
                    <a:pt x="1701" y="0"/>
                  </a:lnTo>
                  <a:lnTo>
                    <a:pt x="1104" y="253"/>
                  </a:lnTo>
                  <a:lnTo>
                    <a:pt x="266" y="1079"/>
                  </a:lnTo>
                  <a:lnTo>
                    <a:pt x="0" y="1689"/>
                  </a:lnTo>
                  <a:lnTo>
                    <a:pt x="0" y="2425"/>
                  </a:lnTo>
                  <a:lnTo>
                    <a:pt x="292" y="9702"/>
                  </a:lnTo>
                  <a:lnTo>
                    <a:pt x="1527" y="9690"/>
                  </a:lnTo>
                  <a:lnTo>
                    <a:pt x="914" y="9664"/>
                  </a:lnTo>
                  <a:lnTo>
                    <a:pt x="1523" y="9626"/>
                  </a:lnTo>
                  <a:lnTo>
                    <a:pt x="1246" y="2425"/>
                  </a:lnTo>
                  <a:lnTo>
                    <a:pt x="1269" y="1689"/>
                  </a:lnTo>
                  <a:lnTo>
                    <a:pt x="1714" y="1244"/>
                  </a:lnTo>
                  <a:lnTo>
                    <a:pt x="4834" y="1244"/>
                  </a:lnTo>
                  <a:lnTo>
                    <a:pt x="4825" y="1079"/>
                  </a:lnTo>
                  <a:lnTo>
                    <a:pt x="4346" y="622"/>
                  </a:lnTo>
                  <a:lnTo>
                    <a:pt x="2374" y="622"/>
                  </a:lnTo>
                  <a:lnTo>
                    <a:pt x="2387" y="0"/>
                  </a:lnTo>
                  <a:close/>
                </a:path>
                <a:path w="6350" h="19684">
                  <a:moveTo>
                    <a:pt x="1523" y="9626"/>
                  </a:moveTo>
                  <a:lnTo>
                    <a:pt x="914" y="9664"/>
                  </a:lnTo>
                  <a:lnTo>
                    <a:pt x="1526" y="9664"/>
                  </a:lnTo>
                  <a:close/>
                </a:path>
                <a:path w="6350" h="19684">
                  <a:moveTo>
                    <a:pt x="5219" y="9588"/>
                  </a:moveTo>
                  <a:lnTo>
                    <a:pt x="4610" y="9626"/>
                  </a:lnTo>
                  <a:lnTo>
                    <a:pt x="5220" y="9602"/>
                  </a:lnTo>
                  <a:close/>
                </a:path>
                <a:path w="6350" h="19684">
                  <a:moveTo>
                    <a:pt x="5220" y="9602"/>
                  </a:moveTo>
                  <a:lnTo>
                    <a:pt x="4610" y="9626"/>
                  </a:lnTo>
                  <a:lnTo>
                    <a:pt x="5222" y="9626"/>
                  </a:lnTo>
                  <a:close/>
                </a:path>
                <a:path w="6350" h="19684">
                  <a:moveTo>
                    <a:pt x="2412" y="0"/>
                  </a:moveTo>
                  <a:lnTo>
                    <a:pt x="2374" y="622"/>
                  </a:lnTo>
                  <a:lnTo>
                    <a:pt x="4346" y="622"/>
                  </a:lnTo>
                  <a:lnTo>
                    <a:pt x="3721" y="25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3429463" y="58322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376" y="0"/>
                  </a:moveTo>
                  <a:lnTo>
                    <a:pt x="692" y="1795"/>
                  </a:lnTo>
                  <a:lnTo>
                    <a:pt x="57" y="4970"/>
                  </a:lnTo>
                  <a:lnTo>
                    <a:pt x="0" y="7278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3429439" y="583155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58" y="0"/>
                  </a:moveTo>
                  <a:lnTo>
                    <a:pt x="1567" y="270"/>
                  </a:lnTo>
                  <a:lnTo>
                    <a:pt x="1399" y="710"/>
                  </a:lnTo>
                  <a:lnTo>
                    <a:pt x="23" y="7988"/>
                  </a:lnTo>
                  <a:lnTo>
                    <a:pt x="0" y="9302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3429438" y="583140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1865" y="0"/>
                  </a:moveTo>
                  <a:lnTo>
                    <a:pt x="1757" y="152"/>
                  </a:lnTo>
                  <a:lnTo>
                    <a:pt x="0" y="9448"/>
                  </a:lnTo>
                  <a:lnTo>
                    <a:pt x="33" y="9686"/>
                  </a:lnTo>
                  <a:lnTo>
                    <a:pt x="18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3429466" y="583115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16" y="0"/>
                  </a:moveTo>
                  <a:lnTo>
                    <a:pt x="1819" y="279"/>
                  </a:lnTo>
                  <a:lnTo>
                    <a:pt x="0" y="9903"/>
                  </a:lnTo>
                  <a:lnTo>
                    <a:pt x="61" y="10341"/>
                  </a:lnTo>
                  <a:lnTo>
                    <a:pt x="20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3429528" y="58309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62" y="0"/>
                  </a:moveTo>
                  <a:lnTo>
                    <a:pt x="1954" y="152"/>
                  </a:lnTo>
                  <a:lnTo>
                    <a:pt x="0" y="10492"/>
                  </a:lnTo>
                  <a:lnTo>
                    <a:pt x="33" y="10730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3429562" y="583071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27" y="0"/>
                  </a:moveTo>
                  <a:lnTo>
                    <a:pt x="2028" y="281"/>
                  </a:lnTo>
                  <a:lnTo>
                    <a:pt x="0" y="11012"/>
                  </a:lnTo>
                  <a:lnTo>
                    <a:pt x="75" y="11383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3429637" y="583056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58" y="0"/>
                  </a:moveTo>
                  <a:lnTo>
                    <a:pt x="2151" y="152"/>
                  </a:lnTo>
                  <a:lnTo>
                    <a:pt x="0" y="11530"/>
                  </a:lnTo>
                  <a:lnTo>
                    <a:pt x="44" y="11709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3429681" y="58304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21" y="0"/>
                  </a:moveTo>
                  <a:lnTo>
                    <a:pt x="2213" y="152"/>
                  </a:lnTo>
                  <a:lnTo>
                    <a:pt x="0" y="11861"/>
                  </a:lnTo>
                  <a:lnTo>
                    <a:pt x="44" y="12040"/>
                  </a:lnTo>
                  <a:lnTo>
                    <a:pt x="232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3429719" y="5830159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63" y="0"/>
                  </a:moveTo>
                  <a:lnTo>
                    <a:pt x="2266" y="279"/>
                  </a:lnTo>
                  <a:lnTo>
                    <a:pt x="0" y="12267"/>
                  </a:lnTo>
                  <a:lnTo>
                    <a:pt x="82" y="1259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3429801" y="5830007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88" y="0"/>
                  </a:moveTo>
                  <a:lnTo>
                    <a:pt x="2381" y="152"/>
                  </a:lnTo>
                  <a:lnTo>
                    <a:pt x="0" y="12748"/>
                  </a:lnTo>
                  <a:lnTo>
                    <a:pt x="44" y="12927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3429846" y="582972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2" y="0"/>
                  </a:moveTo>
                  <a:lnTo>
                    <a:pt x="2444" y="280"/>
                  </a:lnTo>
                  <a:lnTo>
                    <a:pt x="0" y="13208"/>
                  </a:lnTo>
                  <a:lnTo>
                    <a:pt x="83" y="13541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3429928" y="5829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57" y="0"/>
                  </a:moveTo>
                  <a:lnTo>
                    <a:pt x="2559" y="280"/>
                  </a:lnTo>
                  <a:lnTo>
                    <a:pt x="0" y="13816"/>
                  </a:lnTo>
                  <a:lnTo>
                    <a:pt x="83" y="14149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3430012" y="582916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4" y="0"/>
                  </a:moveTo>
                  <a:lnTo>
                    <a:pt x="2676" y="280"/>
                  </a:lnTo>
                  <a:lnTo>
                    <a:pt x="0" y="14436"/>
                  </a:lnTo>
                  <a:lnTo>
                    <a:pt x="83" y="14769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3430101" y="582898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908" y="0"/>
                  </a:moveTo>
                  <a:lnTo>
                    <a:pt x="2801" y="152"/>
                  </a:lnTo>
                  <a:lnTo>
                    <a:pt x="0" y="14970"/>
                  </a:lnTo>
                  <a:lnTo>
                    <a:pt x="44" y="1514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3430139" y="5828730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51" y="0"/>
                  </a:moveTo>
                  <a:lnTo>
                    <a:pt x="2854" y="279"/>
                  </a:lnTo>
                  <a:lnTo>
                    <a:pt x="0" y="15375"/>
                  </a:lnTo>
                  <a:lnTo>
                    <a:pt x="82" y="15704"/>
                  </a:lnTo>
                  <a:lnTo>
                    <a:pt x="305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3430221" y="582845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66" y="0"/>
                  </a:moveTo>
                  <a:lnTo>
                    <a:pt x="2969" y="279"/>
                  </a:lnTo>
                  <a:lnTo>
                    <a:pt x="0" y="15983"/>
                  </a:lnTo>
                  <a:lnTo>
                    <a:pt x="82" y="16312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3430295" y="582815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87" y="152"/>
                  </a:lnTo>
                  <a:lnTo>
                    <a:pt x="3086" y="304"/>
                  </a:lnTo>
                  <a:lnTo>
                    <a:pt x="0" y="16611"/>
                  </a:lnTo>
                  <a:lnTo>
                    <a:pt x="50" y="16789"/>
                  </a:lnTo>
                  <a:lnTo>
                    <a:pt x="88" y="16967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3430384" y="58279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90" y="0"/>
                  </a:moveTo>
                  <a:lnTo>
                    <a:pt x="3213" y="165"/>
                  </a:lnTo>
                  <a:lnTo>
                    <a:pt x="0" y="17132"/>
                  </a:lnTo>
                  <a:lnTo>
                    <a:pt x="38" y="1728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3430487" y="58278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62" y="0"/>
                  </a:moveTo>
                  <a:lnTo>
                    <a:pt x="3289" y="144"/>
                  </a:lnTo>
                  <a:lnTo>
                    <a:pt x="0" y="17544"/>
                  </a:lnTo>
                  <a:lnTo>
                    <a:pt x="107" y="17751"/>
                  </a:lnTo>
                  <a:lnTo>
                    <a:pt x="3462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3430587" y="582762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619" y="0"/>
                  </a:moveTo>
                  <a:lnTo>
                    <a:pt x="3352" y="228"/>
                  </a:lnTo>
                  <a:lnTo>
                    <a:pt x="0" y="17970"/>
                  </a:lnTo>
                  <a:lnTo>
                    <a:pt x="101" y="1818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3430757" y="5827543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50" y="0"/>
                  </a:moveTo>
                  <a:lnTo>
                    <a:pt x="0" y="18363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3430803" y="5827331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46" y="0"/>
                  </a:moveTo>
                  <a:lnTo>
                    <a:pt x="3581" y="152"/>
                  </a:lnTo>
                  <a:lnTo>
                    <a:pt x="0" y="18681"/>
                  </a:lnTo>
                  <a:lnTo>
                    <a:pt x="165" y="18999"/>
                  </a:lnTo>
                  <a:lnTo>
                    <a:pt x="1714" y="10769"/>
                  </a:lnTo>
                  <a:lnTo>
                    <a:pt x="1752" y="10083"/>
                  </a:lnTo>
                  <a:lnTo>
                    <a:pt x="2044" y="902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3430971" y="58271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61" y="0"/>
                  </a:moveTo>
                  <a:lnTo>
                    <a:pt x="3589" y="144"/>
                  </a:lnTo>
                  <a:lnTo>
                    <a:pt x="1882" y="9173"/>
                  </a:lnTo>
                  <a:lnTo>
                    <a:pt x="2320" y="7622"/>
                  </a:lnTo>
                  <a:lnTo>
                    <a:pt x="3761" y="0"/>
                  </a:lnTo>
                  <a:close/>
                </a:path>
                <a:path w="3810" h="19685">
                  <a:moveTo>
                    <a:pt x="1555" y="10902"/>
                  </a:moveTo>
                  <a:lnTo>
                    <a:pt x="0" y="19130"/>
                  </a:lnTo>
                  <a:lnTo>
                    <a:pt x="106" y="19333"/>
                  </a:lnTo>
                  <a:lnTo>
                    <a:pt x="1512" y="11893"/>
                  </a:lnTo>
                  <a:lnTo>
                    <a:pt x="1555" y="1090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3431077" y="582710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8" y="0"/>
                  </a:moveTo>
                  <a:lnTo>
                    <a:pt x="2213" y="7702"/>
                  </a:lnTo>
                  <a:lnTo>
                    <a:pt x="2367" y="7156"/>
                  </a:lnTo>
                  <a:lnTo>
                    <a:pt x="3748" y="0"/>
                  </a:lnTo>
                  <a:close/>
                </a:path>
                <a:path w="3810" h="19685">
                  <a:moveTo>
                    <a:pt x="1406" y="11971"/>
                  </a:moveTo>
                  <a:lnTo>
                    <a:pt x="0" y="19411"/>
                  </a:lnTo>
                  <a:lnTo>
                    <a:pt x="1391" y="12468"/>
                  </a:lnTo>
                  <a:lnTo>
                    <a:pt x="1406" y="119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3431134" y="58270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4" y="0"/>
                  </a:moveTo>
                  <a:lnTo>
                    <a:pt x="2353" y="7155"/>
                  </a:lnTo>
                  <a:lnTo>
                    <a:pt x="2474" y="6930"/>
                  </a:lnTo>
                  <a:lnTo>
                    <a:pt x="3784" y="0"/>
                  </a:lnTo>
                  <a:close/>
                </a:path>
                <a:path w="3810" h="20320">
                  <a:moveTo>
                    <a:pt x="1333" y="12548"/>
                  </a:moveTo>
                  <a:lnTo>
                    <a:pt x="0" y="19601"/>
                  </a:lnTo>
                  <a:lnTo>
                    <a:pt x="1370" y="12770"/>
                  </a:lnTo>
                  <a:lnTo>
                    <a:pt x="1333" y="1254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3431183" y="5826964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14" y="0"/>
                  </a:moveTo>
                  <a:lnTo>
                    <a:pt x="2406" y="7032"/>
                  </a:lnTo>
                  <a:lnTo>
                    <a:pt x="2527" y="6807"/>
                  </a:lnTo>
                  <a:lnTo>
                    <a:pt x="3814" y="0"/>
                  </a:lnTo>
                  <a:close/>
                </a:path>
                <a:path w="3810" h="20320">
                  <a:moveTo>
                    <a:pt x="1315" y="12800"/>
                  </a:moveTo>
                  <a:lnTo>
                    <a:pt x="0" y="19760"/>
                  </a:lnTo>
                  <a:lnTo>
                    <a:pt x="1352" y="13023"/>
                  </a:lnTo>
                  <a:lnTo>
                    <a:pt x="1315" y="128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3431240" y="58268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0" y="0"/>
                  </a:moveTo>
                  <a:lnTo>
                    <a:pt x="2469" y="6886"/>
                  </a:lnTo>
                  <a:lnTo>
                    <a:pt x="2590" y="6661"/>
                  </a:lnTo>
                  <a:lnTo>
                    <a:pt x="3850" y="0"/>
                  </a:lnTo>
                  <a:close/>
                </a:path>
                <a:path w="4445" h="20320">
                  <a:moveTo>
                    <a:pt x="1294" y="13100"/>
                  </a:moveTo>
                  <a:lnTo>
                    <a:pt x="0" y="19948"/>
                  </a:lnTo>
                  <a:lnTo>
                    <a:pt x="1331" y="13323"/>
                  </a:lnTo>
                  <a:lnTo>
                    <a:pt x="1294" y="1310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3431289" y="58268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0" y="0"/>
                  </a:moveTo>
                  <a:lnTo>
                    <a:pt x="2522" y="6763"/>
                  </a:lnTo>
                  <a:lnTo>
                    <a:pt x="2644" y="6538"/>
                  </a:lnTo>
                  <a:lnTo>
                    <a:pt x="3880" y="0"/>
                  </a:lnTo>
                  <a:close/>
                </a:path>
                <a:path w="4445" h="20320">
                  <a:moveTo>
                    <a:pt x="1276" y="13353"/>
                  </a:moveTo>
                  <a:lnTo>
                    <a:pt x="0" y="20107"/>
                  </a:lnTo>
                  <a:lnTo>
                    <a:pt x="1313" y="13576"/>
                  </a:lnTo>
                  <a:lnTo>
                    <a:pt x="1276" y="1335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3431346" y="5826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6" y="0"/>
                  </a:moveTo>
                  <a:lnTo>
                    <a:pt x="2586" y="6616"/>
                  </a:lnTo>
                  <a:lnTo>
                    <a:pt x="2707" y="6391"/>
                  </a:lnTo>
                  <a:lnTo>
                    <a:pt x="3916" y="0"/>
                  </a:lnTo>
                  <a:close/>
                </a:path>
                <a:path w="4445" h="20954">
                  <a:moveTo>
                    <a:pt x="1255" y="13655"/>
                  </a:moveTo>
                  <a:lnTo>
                    <a:pt x="0" y="20296"/>
                  </a:lnTo>
                  <a:lnTo>
                    <a:pt x="1292" y="13877"/>
                  </a:lnTo>
                  <a:lnTo>
                    <a:pt x="1255" y="136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3431404" y="582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51" y="0"/>
                  </a:moveTo>
                  <a:lnTo>
                    <a:pt x="2649" y="6470"/>
                  </a:lnTo>
                  <a:lnTo>
                    <a:pt x="2770" y="6245"/>
                  </a:lnTo>
                  <a:lnTo>
                    <a:pt x="3951" y="0"/>
                  </a:lnTo>
                  <a:close/>
                </a:path>
                <a:path w="4445" h="20954">
                  <a:moveTo>
                    <a:pt x="1234" y="13955"/>
                  </a:moveTo>
                  <a:lnTo>
                    <a:pt x="0" y="20485"/>
                  </a:lnTo>
                  <a:lnTo>
                    <a:pt x="1271" y="14178"/>
                  </a:lnTo>
                  <a:lnTo>
                    <a:pt x="1234" y="1395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3431452" y="58266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73" y="0"/>
                  </a:moveTo>
                  <a:lnTo>
                    <a:pt x="2702" y="6302"/>
                  </a:lnTo>
                  <a:lnTo>
                    <a:pt x="2824" y="6077"/>
                  </a:lnTo>
                  <a:lnTo>
                    <a:pt x="3973" y="0"/>
                  </a:lnTo>
                  <a:close/>
                </a:path>
                <a:path w="4445" h="20954">
                  <a:moveTo>
                    <a:pt x="1216" y="14163"/>
                  </a:moveTo>
                  <a:lnTo>
                    <a:pt x="0" y="20599"/>
                  </a:lnTo>
                  <a:lnTo>
                    <a:pt x="1253" y="14385"/>
                  </a:lnTo>
                  <a:lnTo>
                    <a:pt x="1216" y="141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3431510" y="58266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8" y="0"/>
                  </a:moveTo>
                  <a:lnTo>
                    <a:pt x="2766" y="6097"/>
                  </a:lnTo>
                  <a:lnTo>
                    <a:pt x="2873" y="5948"/>
                  </a:lnTo>
                  <a:lnTo>
                    <a:pt x="3998" y="0"/>
                  </a:lnTo>
                  <a:close/>
                </a:path>
                <a:path w="4445" h="20954">
                  <a:moveTo>
                    <a:pt x="1195" y="14406"/>
                  </a:moveTo>
                  <a:lnTo>
                    <a:pt x="0" y="20730"/>
                  </a:lnTo>
                  <a:lnTo>
                    <a:pt x="1232" y="14629"/>
                  </a:lnTo>
                  <a:lnTo>
                    <a:pt x="1195" y="1440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3431564" y="58265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82" y="0"/>
                  </a:moveTo>
                  <a:lnTo>
                    <a:pt x="3930" y="37"/>
                  </a:lnTo>
                  <a:lnTo>
                    <a:pt x="2804" y="5996"/>
                  </a:lnTo>
                  <a:lnTo>
                    <a:pt x="2977" y="5845"/>
                  </a:lnTo>
                  <a:lnTo>
                    <a:pt x="4082" y="0"/>
                  </a:lnTo>
                  <a:close/>
                </a:path>
                <a:path w="4445" h="20954">
                  <a:moveTo>
                    <a:pt x="1172" y="14628"/>
                  </a:moveTo>
                  <a:lnTo>
                    <a:pt x="0" y="20828"/>
                  </a:lnTo>
                  <a:lnTo>
                    <a:pt x="1239" y="15037"/>
                  </a:lnTo>
                  <a:lnTo>
                    <a:pt x="1172" y="14628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3431688" y="58265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958" y="37"/>
                  </a:lnTo>
                  <a:lnTo>
                    <a:pt x="2852" y="5883"/>
                  </a:lnTo>
                  <a:lnTo>
                    <a:pt x="3026" y="5732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115" y="15074"/>
                  </a:moveTo>
                  <a:lnTo>
                    <a:pt x="0" y="20973"/>
                  </a:lnTo>
                  <a:lnTo>
                    <a:pt x="1183" y="15488"/>
                  </a:lnTo>
                  <a:lnTo>
                    <a:pt x="1115" y="1507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3431823" y="5826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2905" y="5743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053" y="15543"/>
                  </a:moveTo>
                  <a:lnTo>
                    <a:pt x="0" y="21112"/>
                  </a:lnTo>
                  <a:lnTo>
                    <a:pt x="1102" y="15697"/>
                  </a:lnTo>
                  <a:lnTo>
                    <a:pt x="1053" y="1554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3431882" y="58265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3" y="0"/>
                  </a:moveTo>
                  <a:lnTo>
                    <a:pt x="2928" y="5690"/>
                  </a:lnTo>
                  <a:lnTo>
                    <a:pt x="4083" y="0"/>
                  </a:lnTo>
                  <a:close/>
                </a:path>
                <a:path w="4445" h="21589">
                  <a:moveTo>
                    <a:pt x="1036" y="15697"/>
                  </a:moveTo>
                  <a:lnTo>
                    <a:pt x="0" y="21181"/>
                  </a:lnTo>
                  <a:lnTo>
                    <a:pt x="1090" y="15828"/>
                  </a:lnTo>
                  <a:lnTo>
                    <a:pt x="1036" y="1569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3431950" y="58264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98" y="0"/>
                  </a:moveTo>
                  <a:lnTo>
                    <a:pt x="2955" y="5628"/>
                  </a:lnTo>
                  <a:lnTo>
                    <a:pt x="4098" y="0"/>
                  </a:lnTo>
                  <a:close/>
                </a:path>
                <a:path w="4445" h="21589">
                  <a:moveTo>
                    <a:pt x="1023" y="15848"/>
                  </a:moveTo>
                  <a:lnTo>
                    <a:pt x="0" y="21259"/>
                  </a:lnTo>
                  <a:lnTo>
                    <a:pt x="1077" y="15979"/>
                  </a:lnTo>
                  <a:lnTo>
                    <a:pt x="1023" y="1584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3432006" y="58264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2977" y="5577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11" y="15975"/>
                  </a:moveTo>
                  <a:lnTo>
                    <a:pt x="0" y="21325"/>
                  </a:lnTo>
                  <a:lnTo>
                    <a:pt x="1065" y="16105"/>
                  </a:lnTo>
                  <a:lnTo>
                    <a:pt x="1011" y="159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3432074" y="58264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25" y="0"/>
                  </a:moveTo>
                  <a:lnTo>
                    <a:pt x="3003" y="5516"/>
                  </a:lnTo>
                  <a:lnTo>
                    <a:pt x="4125" y="0"/>
                  </a:lnTo>
                  <a:close/>
                </a:path>
                <a:path w="4445" h="21589">
                  <a:moveTo>
                    <a:pt x="997" y="16125"/>
                  </a:moveTo>
                  <a:lnTo>
                    <a:pt x="0" y="21404"/>
                  </a:lnTo>
                  <a:lnTo>
                    <a:pt x="1051" y="16256"/>
                  </a:lnTo>
                  <a:lnTo>
                    <a:pt x="997" y="1612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3432131" y="5826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7" y="0"/>
                  </a:moveTo>
                  <a:lnTo>
                    <a:pt x="3026" y="5464"/>
                  </a:lnTo>
                  <a:lnTo>
                    <a:pt x="4137" y="0"/>
                  </a:lnTo>
                  <a:close/>
                </a:path>
                <a:path w="4445" h="21589">
                  <a:moveTo>
                    <a:pt x="986" y="16252"/>
                  </a:moveTo>
                  <a:lnTo>
                    <a:pt x="0" y="21470"/>
                  </a:lnTo>
                  <a:lnTo>
                    <a:pt x="1040" y="16382"/>
                  </a:lnTo>
                  <a:lnTo>
                    <a:pt x="986" y="1625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3432198" y="582641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2" y="0"/>
                  </a:moveTo>
                  <a:lnTo>
                    <a:pt x="3052" y="5403"/>
                  </a:lnTo>
                  <a:lnTo>
                    <a:pt x="4152" y="0"/>
                  </a:lnTo>
                  <a:close/>
                </a:path>
                <a:path w="4445" h="22225">
                  <a:moveTo>
                    <a:pt x="972" y="16403"/>
                  </a:moveTo>
                  <a:lnTo>
                    <a:pt x="0" y="21548"/>
                  </a:lnTo>
                  <a:lnTo>
                    <a:pt x="1026" y="16533"/>
                  </a:lnTo>
                  <a:lnTo>
                    <a:pt x="972" y="1640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3432266" y="582639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7" y="0"/>
                  </a:moveTo>
                  <a:lnTo>
                    <a:pt x="3078" y="5341"/>
                  </a:lnTo>
                  <a:lnTo>
                    <a:pt x="4167" y="0"/>
                  </a:lnTo>
                  <a:close/>
                </a:path>
                <a:path w="4445" h="22225">
                  <a:moveTo>
                    <a:pt x="959" y="16553"/>
                  </a:moveTo>
                  <a:lnTo>
                    <a:pt x="0" y="21627"/>
                  </a:lnTo>
                  <a:lnTo>
                    <a:pt x="1013" y="16683"/>
                  </a:lnTo>
                  <a:lnTo>
                    <a:pt x="959" y="1655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3432323" y="5826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0" y="0"/>
                  </a:moveTo>
                  <a:lnTo>
                    <a:pt x="3101" y="5290"/>
                  </a:lnTo>
                  <a:lnTo>
                    <a:pt x="4180" y="0"/>
                  </a:lnTo>
                  <a:close/>
                </a:path>
                <a:path w="4445" h="22225">
                  <a:moveTo>
                    <a:pt x="947" y="16680"/>
                  </a:moveTo>
                  <a:lnTo>
                    <a:pt x="0" y="21693"/>
                  </a:lnTo>
                  <a:lnTo>
                    <a:pt x="1001" y="16810"/>
                  </a:lnTo>
                  <a:lnTo>
                    <a:pt x="947" y="166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3432390" y="582635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4" y="0"/>
                  </a:moveTo>
                  <a:lnTo>
                    <a:pt x="3127" y="5228"/>
                  </a:lnTo>
                  <a:lnTo>
                    <a:pt x="4194" y="0"/>
                  </a:lnTo>
                  <a:close/>
                </a:path>
                <a:path w="4445" h="22225">
                  <a:moveTo>
                    <a:pt x="934" y="16831"/>
                  </a:moveTo>
                  <a:lnTo>
                    <a:pt x="0" y="21771"/>
                  </a:lnTo>
                  <a:lnTo>
                    <a:pt x="988" y="16961"/>
                  </a:lnTo>
                  <a:lnTo>
                    <a:pt x="934" y="1683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3432447" y="582633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7" y="0"/>
                  </a:moveTo>
                  <a:lnTo>
                    <a:pt x="3149" y="5177"/>
                  </a:lnTo>
                  <a:lnTo>
                    <a:pt x="4207" y="0"/>
                  </a:lnTo>
                  <a:close/>
                </a:path>
                <a:path w="4445" h="22225">
                  <a:moveTo>
                    <a:pt x="922" y="16957"/>
                  </a:moveTo>
                  <a:lnTo>
                    <a:pt x="0" y="21837"/>
                  </a:lnTo>
                  <a:lnTo>
                    <a:pt x="976" y="17087"/>
                  </a:lnTo>
                  <a:lnTo>
                    <a:pt x="922" y="1695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3432515" y="582631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2" y="0"/>
                  </a:moveTo>
                  <a:lnTo>
                    <a:pt x="3176" y="5116"/>
                  </a:lnTo>
                  <a:lnTo>
                    <a:pt x="4222" y="0"/>
                  </a:lnTo>
                  <a:close/>
                </a:path>
                <a:path w="4445" h="22225">
                  <a:moveTo>
                    <a:pt x="909" y="17107"/>
                  </a:moveTo>
                  <a:lnTo>
                    <a:pt x="0" y="21916"/>
                  </a:lnTo>
                  <a:lnTo>
                    <a:pt x="963" y="17238"/>
                  </a:lnTo>
                  <a:lnTo>
                    <a:pt x="909" y="171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3432582" y="582628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306" y="0"/>
                  </a:moveTo>
                  <a:lnTo>
                    <a:pt x="4154" y="37"/>
                  </a:lnTo>
                  <a:lnTo>
                    <a:pt x="3202" y="5071"/>
                  </a:lnTo>
                  <a:lnTo>
                    <a:pt x="3376" y="4920"/>
                  </a:lnTo>
                  <a:lnTo>
                    <a:pt x="4306" y="0"/>
                  </a:lnTo>
                  <a:close/>
                </a:path>
                <a:path w="4445" h="22225">
                  <a:moveTo>
                    <a:pt x="895" y="17276"/>
                  </a:moveTo>
                  <a:lnTo>
                    <a:pt x="0" y="22011"/>
                  </a:lnTo>
                  <a:lnTo>
                    <a:pt x="1012" y="17431"/>
                  </a:lnTo>
                  <a:lnTo>
                    <a:pt x="895" y="1727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3432706" y="582624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4181" y="37"/>
                  </a:lnTo>
                  <a:lnTo>
                    <a:pt x="3251" y="4959"/>
                  </a:lnTo>
                  <a:lnTo>
                    <a:pt x="3425" y="4808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86" y="17467"/>
                  </a:moveTo>
                  <a:lnTo>
                    <a:pt x="0" y="22156"/>
                  </a:lnTo>
                  <a:lnTo>
                    <a:pt x="1006" y="17603"/>
                  </a:lnTo>
                  <a:lnTo>
                    <a:pt x="886" y="1746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3432822" y="58261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1066" y="17868"/>
                  </a:moveTo>
                  <a:lnTo>
                    <a:pt x="889" y="17665"/>
                  </a:lnTo>
                  <a:lnTo>
                    <a:pt x="0" y="22326"/>
                  </a:lnTo>
                  <a:lnTo>
                    <a:pt x="127" y="22428"/>
                  </a:lnTo>
                  <a:lnTo>
                    <a:pt x="1066" y="17868"/>
                  </a:lnTo>
                  <a:close/>
                </a:path>
                <a:path w="4445" h="22860">
                  <a:moveTo>
                    <a:pt x="4445" y="0"/>
                  </a:moveTo>
                  <a:lnTo>
                    <a:pt x="4216" y="63"/>
                  </a:lnTo>
                  <a:lnTo>
                    <a:pt x="3302" y="4864"/>
                  </a:lnTo>
                  <a:lnTo>
                    <a:pt x="3479" y="4724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3433023" y="58261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3369" y="4682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73" y="17889"/>
                  </a:moveTo>
                  <a:lnTo>
                    <a:pt x="0" y="22506"/>
                  </a:lnTo>
                  <a:lnTo>
                    <a:pt x="937" y="1796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3433081" y="582614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46" y="0"/>
                  </a:moveTo>
                  <a:lnTo>
                    <a:pt x="3389" y="4648"/>
                  </a:lnTo>
                  <a:lnTo>
                    <a:pt x="4346" y="0"/>
                  </a:lnTo>
                  <a:close/>
                </a:path>
                <a:path w="4445" h="22860">
                  <a:moveTo>
                    <a:pt x="870" y="17970"/>
                  </a:moveTo>
                  <a:lnTo>
                    <a:pt x="0" y="22574"/>
                  </a:lnTo>
                  <a:lnTo>
                    <a:pt x="935" y="1804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3433149" y="58261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61" y="0"/>
                  </a:moveTo>
                  <a:lnTo>
                    <a:pt x="3411" y="4609"/>
                  </a:lnTo>
                  <a:lnTo>
                    <a:pt x="4361" y="0"/>
                  </a:lnTo>
                  <a:close/>
                </a:path>
                <a:path w="4445" h="22860">
                  <a:moveTo>
                    <a:pt x="867" y="18064"/>
                  </a:moveTo>
                  <a:lnTo>
                    <a:pt x="0" y="22653"/>
                  </a:lnTo>
                  <a:lnTo>
                    <a:pt x="932" y="1813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3433206" y="58261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4" y="0"/>
                  </a:moveTo>
                  <a:lnTo>
                    <a:pt x="3430" y="4575"/>
                  </a:lnTo>
                  <a:lnTo>
                    <a:pt x="4374" y="0"/>
                  </a:lnTo>
                  <a:close/>
                </a:path>
                <a:path w="4445" h="22860">
                  <a:moveTo>
                    <a:pt x="865" y="18142"/>
                  </a:moveTo>
                  <a:lnTo>
                    <a:pt x="0" y="22719"/>
                  </a:lnTo>
                  <a:lnTo>
                    <a:pt x="929" y="1821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3433273" y="58260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9" y="0"/>
                  </a:moveTo>
                  <a:lnTo>
                    <a:pt x="3452" y="4537"/>
                  </a:lnTo>
                  <a:lnTo>
                    <a:pt x="4389" y="0"/>
                  </a:lnTo>
                  <a:close/>
                </a:path>
                <a:path w="4445" h="22860">
                  <a:moveTo>
                    <a:pt x="862" y="18238"/>
                  </a:moveTo>
                  <a:lnTo>
                    <a:pt x="0" y="22798"/>
                  </a:lnTo>
                  <a:lnTo>
                    <a:pt x="927" y="1831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3433330" y="58260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1" y="0"/>
                  </a:moveTo>
                  <a:lnTo>
                    <a:pt x="4318" y="41"/>
                  </a:lnTo>
                  <a:lnTo>
                    <a:pt x="3471" y="4525"/>
                  </a:lnTo>
                  <a:lnTo>
                    <a:pt x="3631" y="4442"/>
                  </a:lnTo>
                  <a:lnTo>
                    <a:pt x="4471" y="0"/>
                  </a:lnTo>
                  <a:close/>
                </a:path>
                <a:path w="5079" h="23495">
                  <a:moveTo>
                    <a:pt x="859" y="18337"/>
                  </a:moveTo>
                  <a:lnTo>
                    <a:pt x="0" y="22885"/>
                  </a:lnTo>
                  <a:lnTo>
                    <a:pt x="978" y="18472"/>
                  </a:lnTo>
                  <a:lnTo>
                    <a:pt x="859" y="1833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3433465" y="58260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2" y="0"/>
                  </a:moveTo>
                  <a:lnTo>
                    <a:pt x="3509" y="4463"/>
                  </a:lnTo>
                  <a:lnTo>
                    <a:pt x="4432" y="0"/>
                  </a:lnTo>
                  <a:close/>
                </a:path>
                <a:path w="4445" h="23495">
                  <a:moveTo>
                    <a:pt x="854" y="18510"/>
                  </a:moveTo>
                  <a:lnTo>
                    <a:pt x="0" y="23028"/>
                  </a:lnTo>
                  <a:lnTo>
                    <a:pt x="918" y="185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3433522" y="582600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5" y="0"/>
                  </a:moveTo>
                  <a:lnTo>
                    <a:pt x="3523" y="4457"/>
                  </a:lnTo>
                  <a:lnTo>
                    <a:pt x="4445" y="0"/>
                  </a:lnTo>
                  <a:close/>
                </a:path>
                <a:path w="4445" h="23495">
                  <a:moveTo>
                    <a:pt x="851" y="18591"/>
                  </a:moveTo>
                  <a:lnTo>
                    <a:pt x="0" y="23095"/>
                  </a:lnTo>
                  <a:lnTo>
                    <a:pt x="916" y="1866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3433589" y="5825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60" y="0"/>
                  </a:moveTo>
                  <a:lnTo>
                    <a:pt x="3540" y="4451"/>
                  </a:lnTo>
                  <a:lnTo>
                    <a:pt x="4460" y="0"/>
                  </a:lnTo>
                  <a:close/>
                </a:path>
                <a:path w="5079" h="23495">
                  <a:moveTo>
                    <a:pt x="848" y="18687"/>
                  </a:moveTo>
                  <a:lnTo>
                    <a:pt x="0" y="23177"/>
                  </a:lnTo>
                  <a:lnTo>
                    <a:pt x="913" y="1876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3433646" y="582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3" y="0"/>
                  </a:moveTo>
                  <a:lnTo>
                    <a:pt x="3554" y="4445"/>
                  </a:lnTo>
                  <a:lnTo>
                    <a:pt x="4473" y="0"/>
                  </a:lnTo>
                  <a:close/>
                </a:path>
                <a:path w="5079" h="23495">
                  <a:moveTo>
                    <a:pt x="846" y="18768"/>
                  </a:moveTo>
                  <a:lnTo>
                    <a:pt x="0" y="23244"/>
                  </a:lnTo>
                  <a:lnTo>
                    <a:pt x="911" y="188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3433714" y="5825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8" y="0"/>
                  </a:moveTo>
                  <a:lnTo>
                    <a:pt x="3570" y="4438"/>
                  </a:lnTo>
                  <a:lnTo>
                    <a:pt x="4488" y="0"/>
                  </a:lnTo>
                  <a:close/>
                </a:path>
                <a:path w="5079" h="23495">
                  <a:moveTo>
                    <a:pt x="843" y="18864"/>
                  </a:moveTo>
                  <a:lnTo>
                    <a:pt x="0" y="23325"/>
                  </a:lnTo>
                  <a:lnTo>
                    <a:pt x="908" y="1893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3433781" y="58258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4421" y="41"/>
                  </a:lnTo>
                  <a:lnTo>
                    <a:pt x="3587" y="4450"/>
                  </a:lnTo>
                  <a:lnTo>
                    <a:pt x="3742" y="4396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40" y="18979"/>
                  </a:moveTo>
                  <a:lnTo>
                    <a:pt x="0" y="23425"/>
                  </a:lnTo>
                  <a:lnTo>
                    <a:pt x="959" y="19114"/>
                  </a:lnTo>
                  <a:lnTo>
                    <a:pt x="840" y="1897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3433906" y="582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2" y="0"/>
                  </a:moveTo>
                  <a:lnTo>
                    <a:pt x="3618" y="4419"/>
                  </a:lnTo>
                  <a:lnTo>
                    <a:pt x="4532" y="0"/>
                  </a:lnTo>
                  <a:close/>
                </a:path>
                <a:path w="5079" h="24129">
                  <a:moveTo>
                    <a:pt x="835" y="19137"/>
                  </a:moveTo>
                  <a:lnTo>
                    <a:pt x="0" y="23555"/>
                  </a:lnTo>
                  <a:lnTo>
                    <a:pt x="900" y="1921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3433962" y="5825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4" y="0"/>
                  </a:moveTo>
                  <a:lnTo>
                    <a:pt x="3631" y="4413"/>
                  </a:lnTo>
                  <a:lnTo>
                    <a:pt x="4544" y="0"/>
                  </a:lnTo>
                  <a:close/>
                </a:path>
                <a:path w="5079" h="24129">
                  <a:moveTo>
                    <a:pt x="832" y="19217"/>
                  </a:moveTo>
                  <a:lnTo>
                    <a:pt x="0" y="23622"/>
                  </a:lnTo>
                  <a:lnTo>
                    <a:pt x="897" y="1929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3434030" y="58258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60" y="0"/>
                  </a:moveTo>
                  <a:lnTo>
                    <a:pt x="3648" y="4406"/>
                  </a:lnTo>
                  <a:lnTo>
                    <a:pt x="4560" y="0"/>
                  </a:lnTo>
                  <a:close/>
                </a:path>
                <a:path w="5079" h="24129">
                  <a:moveTo>
                    <a:pt x="830" y="19313"/>
                  </a:moveTo>
                  <a:lnTo>
                    <a:pt x="0" y="23703"/>
                  </a:lnTo>
                  <a:lnTo>
                    <a:pt x="894" y="1938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3434086" y="58258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3662" y="4400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27" y="19394"/>
                  </a:moveTo>
                  <a:lnTo>
                    <a:pt x="0" y="23771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3434154" y="5825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88" y="0"/>
                  </a:moveTo>
                  <a:lnTo>
                    <a:pt x="3678" y="4393"/>
                  </a:lnTo>
                  <a:lnTo>
                    <a:pt x="4588" y="0"/>
                  </a:lnTo>
                  <a:close/>
                </a:path>
                <a:path w="5079" h="24129">
                  <a:moveTo>
                    <a:pt x="824" y="19490"/>
                  </a:moveTo>
                  <a:lnTo>
                    <a:pt x="0" y="23852"/>
                  </a:lnTo>
                  <a:lnTo>
                    <a:pt x="889" y="195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3434222" y="582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03" y="0"/>
                  </a:moveTo>
                  <a:lnTo>
                    <a:pt x="3695" y="4387"/>
                  </a:lnTo>
                  <a:lnTo>
                    <a:pt x="4603" y="0"/>
                  </a:lnTo>
                  <a:close/>
                </a:path>
                <a:path w="5079" h="24129">
                  <a:moveTo>
                    <a:pt x="821" y="19586"/>
                  </a:moveTo>
                  <a:lnTo>
                    <a:pt x="0" y="23933"/>
                  </a:lnTo>
                  <a:lnTo>
                    <a:pt x="886" y="1966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3434280" y="58257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16" y="0"/>
                  </a:moveTo>
                  <a:lnTo>
                    <a:pt x="3709" y="4381"/>
                  </a:lnTo>
                  <a:lnTo>
                    <a:pt x="4616" y="0"/>
                  </a:lnTo>
                  <a:close/>
                </a:path>
                <a:path w="5079" h="24129">
                  <a:moveTo>
                    <a:pt x="819" y="19670"/>
                  </a:moveTo>
                  <a:lnTo>
                    <a:pt x="0" y="24003"/>
                  </a:lnTo>
                  <a:lnTo>
                    <a:pt x="884" y="1974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3434348" y="582572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2" y="0"/>
                  </a:moveTo>
                  <a:lnTo>
                    <a:pt x="3726" y="4374"/>
                  </a:lnTo>
                  <a:lnTo>
                    <a:pt x="4632" y="0"/>
                  </a:lnTo>
                  <a:close/>
                </a:path>
                <a:path w="5079" h="24764">
                  <a:moveTo>
                    <a:pt x="816" y="19766"/>
                  </a:moveTo>
                  <a:lnTo>
                    <a:pt x="0" y="24084"/>
                  </a:lnTo>
                  <a:lnTo>
                    <a:pt x="881" y="1983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3434405" y="582570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4" y="0"/>
                  </a:moveTo>
                  <a:lnTo>
                    <a:pt x="3740" y="4368"/>
                  </a:lnTo>
                  <a:lnTo>
                    <a:pt x="4644" y="0"/>
                  </a:lnTo>
                  <a:close/>
                </a:path>
                <a:path w="5079" h="24764">
                  <a:moveTo>
                    <a:pt x="814" y="19846"/>
                  </a:moveTo>
                  <a:lnTo>
                    <a:pt x="0" y="24152"/>
                  </a:lnTo>
                  <a:lnTo>
                    <a:pt x="878" y="1992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3434472" y="582566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29" y="0"/>
                  </a:moveTo>
                  <a:lnTo>
                    <a:pt x="4577" y="41"/>
                  </a:lnTo>
                  <a:lnTo>
                    <a:pt x="3757" y="4380"/>
                  </a:lnTo>
                  <a:lnTo>
                    <a:pt x="3909" y="4342"/>
                  </a:lnTo>
                  <a:lnTo>
                    <a:pt x="4729" y="0"/>
                  </a:lnTo>
                  <a:close/>
                </a:path>
                <a:path w="5079" h="24764">
                  <a:moveTo>
                    <a:pt x="811" y="19962"/>
                  </a:moveTo>
                  <a:lnTo>
                    <a:pt x="0" y="24252"/>
                  </a:lnTo>
                  <a:lnTo>
                    <a:pt x="942" y="20042"/>
                  </a:lnTo>
                  <a:lnTo>
                    <a:pt x="811" y="1996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3434597" y="582562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8" y="0"/>
                  </a:moveTo>
                  <a:lnTo>
                    <a:pt x="4605" y="41"/>
                  </a:lnTo>
                  <a:lnTo>
                    <a:pt x="3784" y="4383"/>
                  </a:lnTo>
                  <a:lnTo>
                    <a:pt x="3930" y="4378"/>
                  </a:lnTo>
                  <a:lnTo>
                    <a:pt x="4758" y="0"/>
                  </a:lnTo>
                  <a:close/>
                </a:path>
                <a:path w="5079" h="24764">
                  <a:moveTo>
                    <a:pt x="816" y="20083"/>
                  </a:moveTo>
                  <a:lnTo>
                    <a:pt x="0" y="24400"/>
                  </a:lnTo>
                  <a:lnTo>
                    <a:pt x="947" y="20162"/>
                  </a:lnTo>
                  <a:lnTo>
                    <a:pt x="816" y="2008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3434721" y="582560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15" y="0"/>
                  </a:moveTo>
                  <a:lnTo>
                    <a:pt x="3805" y="4401"/>
                  </a:lnTo>
                  <a:lnTo>
                    <a:pt x="4715" y="0"/>
                  </a:lnTo>
                  <a:close/>
                </a:path>
                <a:path w="5079" h="24764">
                  <a:moveTo>
                    <a:pt x="821" y="20184"/>
                  </a:moveTo>
                  <a:lnTo>
                    <a:pt x="0" y="24527"/>
                  </a:lnTo>
                  <a:lnTo>
                    <a:pt x="891" y="202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3434791" y="58255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939" y="20345"/>
                  </a:moveTo>
                  <a:lnTo>
                    <a:pt x="812" y="20269"/>
                  </a:lnTo>
                  <a:lnTo>
                    <a:pt x="0" y="24599"/>
                  </a:lnTo>
                  <a:lnTo>
                    <a:pt x="127" y="24650"/>
                  </a:lnTo>
                  <a:lnTo>
                    <a:pt x="939" y="20345"/>
                  </a:lnTo>
                  <a:close/>
                </a:path>
                <a:path w="5079" h="24764">
                  <a:moveTo>
                    <a:pt x="4787" y="0"/>
                  </a:moveTo>
                  <a:lnTo>
                    <a:pt x="4635" y="38"/>
                  </a:lnTo>
                  <a:lnTo>
                    <a:pt x="3810" y="4445"/>
                  </a:lnTo>
                  <a:lnTo>
                    <a:pt x="3949" y="443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3434930" y="582553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43" y="0"/>
                  </a:moveTo>
                  <a:lnTo>
                    <a:pt x="3821" y="4457"/>
                  </a:lnTo>
                  <a:lnTo>
                    <a:pt x="4743" y="0"/>
                  </a:lnTo>
                  <a:close/>
                </a:path>
                <a:path w="5079" h="24764">
                  <a:moveTo>
                    <a:pt x="813" y="20369"/>
                  </a:moveTo>
                  <a:lnTo>
                    <a:pt x="0" y="24671"/>
                  </a:lnTo>
                  <a:lnTo>
                    <a:pt x="883" y="204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3434991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1" y="0"/>
                  </a:moveTo>
                  <a:lnTo>
                    <a:pt x="3826" y="4474"/>
                  </a:lnTo>
                  <a:lnTo>
                    <a:pt x="4751" y="0"/>
                  </a:lnTo>
                  <a:close/>
                </a:path>
                <a:path w="5079" h="24764">
                  <a:moveTo>
                    <a:pt x="810" y="20423"/>
                  </a:moveTo>
                  <a:lnTo>
                    <a:pt x="0" y="24713"/>
                  </a:lnTo>
                  <a:lnTo>
                    <a:pt x="881" y="2046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3435064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7" y="0"/>
                  </a:moveTo>
                  <a:lnTo>
                    <a:pt x="3832" y="4470"/>
                  </a:lnTo>
                  <a:lnTo>
                    <a:pt x="4754" y="10"/>
                  </a:lnTo>
                  <a:close/>
                </a:path>
                <a:path w="5079" h="24764">
                  <a:moveTo>
                    <a:pt x="808" y="20466"/>
                  </a:moveTo>
                  <a:lnTo>
                    <a:pt x="0" y="24740"/>
                  </a:lnTo>
                  <a:lnTo>
                    <a:pt x="878" y="2050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3435134" y="582554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927" y="20574"/>
                  </a:moveTo>
                  <a:lnTo>
                    <a:pt x="800" y="20497"/>
                  </a:lnTo>
                  <a:lnTo>
                    <a:pt x="0" y="24752"/>
                  </a:lnTo>
                  <a:lnTo>
                    <a:pt x="127" y="24803"/>
                  </a:lnTo>
                  <a:lnTo>
                    <a:pt x="927" y="20574"/>
                  </a:lnTo>
                  <a:close/>
                </a:path>
                <a:path w="5079" h="25400">
                  <a:moveTo>
                    <a:pt x="4813" y="25"/>
                  </a:moveTo>
                  <a:lnTo>
                    <a:pt x="4673" y="0"/>
                  </a:lnTo>
                  <a:lnTo>
                    <a:pt x="3835" y="4457"/>
                  </a:lnTo>
                  <a:lnTo>
                    <a:pt x="3975" y="4445"/>
                  </a:lnTo>
                  <a:lnTo>
                    <a:pt x="4813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3435273" y="582556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4" y="0"/>
                  </a:moveTo>
                  <a:lnTo>
                    <a:pt x="3848" y="4424"/>
                  </a:lnTo>
                  <a:lnTo>
                    <a:pt x="4759" y="17"/>
                  </a:lnTo>
                  <a:close/>
                </a:path>
                <a:path w="5079" h="25400">
                  <a:moveTo>
                    <a:pt x="800" y="20544"/>
                  </a:moveTo>
                  <a:lnTo>
                    <a:pt x="0" y="24777"/>
                  </a:lnTo>
                  <a:lnTo>
                    <a:pt x="870" y="205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3435334" y="582557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6" y="0"/>
                  </a:moveTo>
                  <a:lnTo>
                    <a:pt x="3852" y="4409"/>
                  </a:lnTo>
                  <a:lnTo>
                    <a:pt x="3997" y="4409"/>
                  </a:lnTo>
                  <a:lnTo>
                    <a:pt x="4824" y="31"/>
                  </a:lnTo>
                  <a:lnTo>
                    <a:pt x="4686" y="0"/>
                  </a:lnTo>
                  <a:close/>
                </a:path>
                <a:path w="5079" h="25400">
                  <a:moveTo>
                    <a:pt x="797" y="20566"/>
                  </a:moveTo>
                  <a:lnTo>
                    <a:pt x="0" y="24786"/>
                  </a:lnTo>
                  <a:lnTo>
                    <a:pt x="136" y="24838"/>
                  </a:lnTo>
                  <a:lnTo>
                    <a:pt x="929" y="20645"/>
                  </a:lnTo>
                  <a:lnTo>
                    <a:pt x="797" y="2056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3435483" y="582561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0" y="0"/>
                  </a:moveTo>
                  <a:lnTo>
                    <a:pt x="3863" y="4374"/>
                  </a:lnTo>
                  <a:lnTo>
                    <a:pt x="4765" y="17"/>
                  </a:lnTo>
                  <a:close/>
                </a:path>
                <a:path w="5079" h="25400">
                  <a:moveTo>
                    <a:pt x="792" y="20617"/>
                  </a:moveTo>
                  <a:lnTo>
                    <a:pt x="0" y="24807"/>
                  </a:lnTo>
                  <a:lnTo>
                    <a:pt x="867" y="2063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3435545" y="582562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865" y="4373"/>
                  </a:lnTo>
                  <a:lnTo>
                    <a:pt x="4008" y="4378"/>
                  </a:lnTo>
                  <a:lnTo>
                    <a:pt x="4830" y="31"/>
                  </a:lnTo>
                  <a:lnTo>
                    <a:pt x="4691" y="0"/>
                  </a:lnTo>
                  <a:close/>
                </a:path>
                <a:path w="5079" h="25400">
                  <a:moveTo>
                    <a:pt x="794" y="20616"/>
                  </a:moveTo>
                  <a:lnTo>
                    <a:pt x="0" y="24816"/>
                  </a:lnTo>
                  <a:lnTo>
                    <a:pt x="134" y="24867"/>
                  </a:lnTo>
                  <a:lnTo>
                    <a:pt x="933" y="20645"/>
                  </a:lnTo>
                  <a:lnTo>
                    <a:pt x="794" y="2061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3435680" y="582565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5" y="0"/>
                  </a:moveTo>
                  <a:lnTo>
                    <a:pt x="3877" y="4328"/>
                  </a:lnTo>
                  <a:lnTo>
                    <a:pt x="4770" y="17"/>
                  </a:lnTo>
                  <a:close/>
                </a:path>
                <a:path w="5079" h="25400">
                  <a:moveTo>
                    <a:pt x="798" y="20613"/>
                  </a:moveTo>
                  <a:lnTo>
                    <a:pt x="0" y="24836"/>
                  </a:lnTo>
                  <a:lnTo>
                    <a:pt x="873" y="2062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3435753" y="582567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7" y="0"/>
                  </a:moveTo>
                  <a:lnTo>
                    <a:pt x="3882" y="4311"/>
                  </a:lnTo>
                  <a:lnTo>
                    <a:pt x="4772" y="17"/>
                  </a:lnTo>
                  <a:close/>
                </a:path>
                <a:path w="5079" h="25400">
                  <a:moveTo>
                    <a:pt x="800" y="20612"/>
                  </a:moveTo>
                  <a:lnTo>
                    <a:pt x="0" y="24846"/>
                  </a:lnTo>
                  <a:lnTo>
                    <a:pt x="876" y="2062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3435814" y="582568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886" y="4296"/>
                  </a:lnTo>
                  <a:lnTo>
                    <a:pt x="4774" y="17"/>
                  </a:lnTo>
                  <a:close/>
                </a:path>
                <a:path w="5079" h="25400">
                  <a:moveTo>
                    <a:pt x="802" y="20611"/>
                  </a:moveTo>
                  <a:lnTo>
                    <a:pt x="0" y="24855"/>
                  </a:lnTo>
                  <a:lnTo>
                    <a:pt x="878" y="2062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3435888" y="5825706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1" y="0"/>
                  </a:moveTo>
                  <a:lnTo>
                    <a:pt x="3892" y="4279"/>
                  </a:lnTo>
                  <a:lnTo>
                    <a:pt x="4776" y="17"/>
                  </a:lnTo>
                  <a:close/>
                </a:path>
                <a:path w="5079" h="25400">
                  <a:moveTo>
                    <a:pt x="804" y="20609"/>
                  </a:moveTo>
                  <a:lnTo>
                    <a:pt x="0" y="24865"/>
                  </a:lnTo>
                  <a:lnTo>
                    <a:pt x="880" y="2062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3435961" y="582572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3" y="0"/>
                  </a:moveTo>
                  <a:lnTo>
                    <a:pt x="3897" y="4262"/>
                  </a:lnTo>
                  <a:lnTo>
                    <a:pt x="4778" y="17"/>
                  </a:lnTo>
                  <a:close/>
                </a:path>
                <a:path w="5079" h="25400">
                  <a:moveTo>
                    <a:pt x="806" y="20608"/>
                  </a:moveTo>
                  <a:lnTo>
                    <a:pt x="0" y="24876"/>
                  </a:lnTo>
                  <a:lnTo>
                    <a:pt x="882" y="2062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3436023" y="582573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01" y="4248"/>
                  </a:lnTo>
                  <a:lnTo>
                    <a:pt x="4780" y="17"/>
                  </a:lnTo>
                  <a:close/>
                </a:path>
                <a:path w="5079" h="25400">
                  <a:moveTo>
                    <a:pt x="808" y="20606"/>
                  </a:moveTo>
                  <a:lnTo>
                    <a:pt x="0" y="24885"/>
                  </a:lnTo>
                  <a:lnTo>
                    <a:pt x="884" y="2062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3436096" y="58257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6" y="0"/>
                  </a:moveTo>
                  <a:lnTo>
                    <a:pt x="3907" y="4230"/>
                  </a:lnTo>
                  <a:lnTo>
                    <a:pt x="4782" y="17"/>
                  </a:lnTo>
                  <a:close/>
                </a:path>
                <a:path w="5079" h="25400">
                  <a:moveTo>
                    <a:pt x="811" y="20605"/>
                  </a:moveTo>
                  <a:lnTo>
                    <a:pt x="0" y="24895"/>
                  </a:lnTo>
                  <a:lnTo>
                    <a:pt x="886" y="2062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3436157" y="582576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896" y="4296"/>
                  </a:lnTo>
                  <a:lnTo>
                    <a:pt x="4036" y="4323"/>
                  </a:lnTo>
                  <a:lnTo>
                    <a:pt x="4847" y="31"/>
                  </a:lnTo>
                  <a:lnTo>
                    <a:pt x="4708" y="0"/>
                  </a:lnTo>
                  <a:close/>
                </a:path>
                <a:path w="5079" h="25400">
                  <a:moveTo>
                    <a:pt x="813" y="20603"/>
                  </a:moveTo>
                  <a:lnTo>
                    <a:pt x="0" y="24904"/>
                  </a:lnTo>
                  <a:lnTo>
                    <a:pt x="136" y="24956"/>
                  </a:lnTo>
                  <a:lnTo>
                    <a:pt x="953" y="20633"/>
                  </a:lnTo>
                  <a:lnTo>
                    <a:pt x="813" y="2060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3436292" y="582580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2" y="0"/>
                  </a:moveTo>
                  <a:lnTo>
                    <a:pt x="3921" y="4184"/>
                  </a:lnTo>
                  <a:lnTo>
                    <a:pt x="4787" y="17"/>
                  </a:lnTo>
                  <a:close/>
                </a:path>
                <a:path w="5079" h="25400">
                  <a:moveTo>
                    <a:pt x="817" y="20601"/>
                  </a:moveTo>
                  <a:lnTo>
                    <a:pt x="0" y="24923"/>
                  </a:lnTo>
                  <a:lnTo>
                    <a:pt x="892" y="2061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3436366" y="582581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4" y="0"/>
                  </a:moveTo>
                  <a:lnTo>
                    <a:pt x="3926" y="4167"/>
                  </a:lnTo>
                  <a:lnTo>
                    <a:pt x="3978" y="4305"/>
                  </a:lnTo>
                  <a:lnTo>
                    <a:pt x="4789" y="17"/>
                  </a:lnTo>
                  <a:close/>
                </a:path>
                <a:path w="5079" h="25400">
                  <a:moveTo>
                    <a:pt x="819" y="20599"/>
                  </a:moveTo>
                  <a:lnTo>
                    <a:pt x="0" y="24934"/>
                  </a:lnTo>
                  <a:lnTo>
                    <a:pt x="895" y="2061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3436439" y="582583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6" y="0"/>
                  </a:moveTo>
                  <a:lnTo>
                    <a:pt x="3931" y="4150"/>
                  </a:lnTo>
                  <a:lnTo>
                    <a:pt x="3981" y="4303"/>
                  </a:lnTo>
                  <a:lnTo>
                    <a:pt x="4791" y="17"/>
                  </a:lnTo>
                  <a:close/>
                </a:path>
                <a:path w="5079" h="25400">
                  <a:moveTo>
                    <a:pt x="821" y="20598"/>
                  </a:moveTo>
                  <a:lnTo>
                    <a:pt x="0" y="24944"/>
                  </a:lnTo>
                  <a:lnTo>
                    <a:pt x="897" y="2061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3436500" y="582585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35" y="4135"/>
                  </a:lnTo>
                  <a:lnTo>
                    <a:pt x="3983" y="4301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3" y="20596"/>
                  </a:moveTo>
                  <a:lnTo>
                    <a:pt x="0" y="24953"/>
                  </a:lnTo>
                  <a:lnTo>
                    <a:pt x="899" y="206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3436574" y="582586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9" y="0"/>
                  </a:moveTo>
                  <a:lnTo>
                    <a:pt x="3941" y="4118"/>
                  </a:lnTo>
                  <a:lnTo>
                    <a:pt x="3985" y="4299"/>
                  </a:lnTo>
                  <a:lnTo>
                    <a:pt x="4795" y="17"/>
                  </a:lnTo>
                  <a:close/>
                </a:path>
                <a:path w="5079" h="25400">
                  <a:moveTo>
                    <a:pt x="825" y="20595"/>
                  </a:moveTo>
                  <a:lnTo>
                    <a:pt x="0" y="24964"/>
                  </a:lnTo>
                  <a:lnTo>
                    <a:pt x="901" y="206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3436639" y="582588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41" y="4103"/>
                  </a:lnTo>
                  <a:lnTo>
                    <a:pt x="3983" y="4297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4" y="20594"/>
                  </a:moveTo>
                  <a:lnTo>
                    <a:pt x="0" y="24953"/>
                  </a:lnTo>
                  <a:lnTo>
                    <a:pt x="899" y="20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3436719" y="582589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3" y="0"/>
                  </a:moveTo>
                  <a:lnTo>
                    <a:pt x="3940" y="4086"/>
                  </a:lnTo>
                  <a:lnTo>
                    <a:pt x="3979" y="4295"/>
                  </a:lnTo>
                  <a:lnTo>
                    <a:pt x="4788" y="17"/>
                  </a:lnTo>
                  <a:close/>
                </a:path>
                <a:path w="5079" h="25400">
                  <a:moveTo>
                    <a:pt x="819" y="20592"/>
                  </a:moveTo>
                  <a:lnTo>
                    <a:pt x="0" y="24928"/>
                  </a:lnTo>
                  <a:lnTo>
                    <a:pt x="895" y="206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3436801" y="582591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939" y="4068"/>
                  </a:lnTo>
                  <a:lnTo>
                    <a:pt x="3975" y="4293"/>
                  </a:lnTo>
                  <a:lnTo>
                    <a:pt x="4783" y="17"/>
                  </a:lnTo>
                  <a:close/>
                </a:path>
                <a:path w="5079" h="25400">
                  <a:moveTo>
                    <a:pt x="815" y="20591"/>
                  </a:moveTo>
                  <a:lnTo>
                    <a:pt x="0" y="24903"/>
                  </a:lnTo>
                  <a:lnTo>
                    <a:pt x="890" y="206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3436868" y="582593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38" y="4054"/>
                  </a:lnTo>
                  <a:lnTo>
                    <a:pt x="3971" y="4291"/>
                  </a:lnTo>
                  <a:lnTo>
                    <a:pt x="4779" y="17"/>
                  </a:lnTo>
                  <a:close/>
                </a:path>
                <a:path w="5079" h="25400">
                  <a:moveTo>
                    <a:pt x="811" y="20589"/>
                  </a:moveTo>
                  <a:lnTo>
                    <a:pt x="0" y="24883"/>
                  </a:lnTo>
                  <a:lnTo>
                    <a:pt x="887" y="2060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3436948" y="582594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936" y="4037"/>
                  </a:lnTo>
                  <a:lnTo>
                    <a:pt x="3967" y="4289"/>
                  </a:lnTo>
                  <a:lnTo>
                    <a:pt x="4775" y="17"/>
                  </a:lnTo>
                  <a:close/>
                </a:path>
                <a:path w="5079" h="25400">
                  <a:moveTo>
                    <a:pt x="807" y="20588"/>
                  </a:moveTo>
                  <a:lnTo>
                    <a:pt x="0" y="24858"/>
                  </a:lnTo>
                  <a:lnTo>
                    <a:pt x="883" y="2060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3437015" y="582596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6" y="0"/>
                  </a:moveTo>
                  <a:lnTo>
                    <a:pt x="3935" y="4022"/>
                  </a:lnTo>
                  <a:lnTo>
                    <a:pt x="3964" y="4287"/>
                  </a:lnTo>
                  <a:lnTo>
                    <a:pt x="4771" y="17"/>
                  </a:lnTo>
                  <a:close/>
                </a:path>
                <a:path w="5079" h="25400">
                  <a:moveTo>
                    <a:pt x="803" y="20586"/>
                  </a:moveTo>
                  <a:lnTo>
                    <a:pt x="0" y="24838"/>
                  </a:lnTo>
                  <a:lnTo>
                    <a:pt x="879" y="2060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3437095" y="582598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934" y="4005"/>
                  </a:lnTo>
                  <a:lnTo>
                    <a:pt x="3959" y="4285"/>
                  </a:lnTo>
                  <a:lnTo>
                    <a:pt x="4766" y="17"/>
                  </a:lnTo>
                  <a:close/>
                </a:path>
                <a:path w="5079" h="25400">
                  <a:moveTo>
                    <a:pt x="799" y="20585"/>
                  </a:moveTo>
                  <a:lnTo>
                    <a:pt x="0" y="24813"/>
                  </a:lnTo>
                  <a:lnTo>
                    <a:pt x="875" y="2060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3437162" y="582599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7" y="0"/>
                  </a:moveTo>
                  <a:lnTo>
                    <a:pt x="3933" y="3990"/>
                  </a:lnTo>
                  <a:lnTo>
                    <a:pt x="3956" y="4283"/>
                  </a:lnTo>
                  <a:lnTo>
                    <a:pt x="4762" y="17"/>
                  </a:lnTo>
                  <a:close/>
                </a:path>
                <a:path w="5079" h="25400">
                  <a:moveTo>
                    <a:pt x="795" y="20584"/>
                  </a:moveTo>
                  <a:lnTo>
                    <a:pt x="0" y="24793"/>
                  </a:lnTo>
                  <a:lnTo>
                    <a:pt x="871" y="2059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3437242" y="582601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82" y="0"/>
                  </a:moveTo>
                  <a:lnTo>
                    <a:pt x="3931" y="3973"/>
                  </a:lnTo>
                  <a:lnTo>
                    <a:pt x="3951" y="4286"/>
                  </a:lnTo>
                  <a:lnTo>
                    <a:pt x="4758" y="17"/>
                  </a:lnTo>
                  <a:close/>
                </a:path>
                <a:path w="5079" h="24764">
                  <a:moveTo>
                    <a:pt x="791" y="20582"/>
                  </a:moveTo>
                  <a:lnTo>
                    <a:pt x="0" y="24768"/>
                  </a:lnTo>
                  <a:lnTo>
                    <a:pt x="867" y="205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3437322" y="582602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8" y="0"/>
                  </a:moveTo>
                  <a:lnTo>
                    <a:pt x="3930" y="3956"/>
                  </a:lnTo>
                  <a:lnTo>
                    <a:pt x="3942" y="4309"/>
                  </a:lnTo>
                  <a:lnTo>
                    <a:pt x="4749" y="38"/>
                  </a:lnTo>
                  <a:close/>
                </a:path>
                <a:path w="5079" h="24764">
                  <a:moveTo>
                    <a:pt x="787" y="20581"/>
                  </a:moveTo>
                  <a:lnTo>
                    <a:pt x="0" y="24744"/>
                  </a:lnTo>
                  <a:lnTo>
                    <a:pt x="862" y="2059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3437389" y="582605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1" y="0"/>
                  </a:moveTo>
                  <a:lnTo>
                    <a:pt x="3929" y="3926"/>
                  </a:lnTo>
                  <a:lnTo>
                    <a:pt x="3934" y="4312"/>
                  </a:lnTo>
                  <a:lnTo>
                    <a:pt x="4740" y="51"/>
                  </a:lnTo>
                  <a:close/>
                </a:path>
                <a:path w="5079" h="24764">
                  <a:moveTo>
                    <a:pt x="783" y="20564"/>
                  </a:moveTo>
                  <a:lnTo>
                    <a:pt x="0" y="24708"/>
                  </a:lnTo>
                  <a:lnTo>
                    <a:pt x="859" y="20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3437469" y="582611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60" y="0"/>
                  </a:moveTo>
                  <a:lnTo>
                    <a:pt x="3927" y="3875"/>
                  </a:lnTo>
                  <a:lnTo>
                    <a:pt x="3925" y="4301"/>
                  </a:lnTo>
                  <a:lnTo>
                    <a:pt x="4729" y="51"/>
                  </a:lnTo>
                  <a:close/>
                </a:path>
                <a:path w="5079" h="24764">
                  <a:moveTo>
                    <a:pt x="779" y="20529"/>
                  </a:moveTo>
                  <a:lnTo>
                    <a:pt x="0" y="24650"/>
                  </a:lnTo>
                  <a:lnTo>
                    <a:pt x="854" y="20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3437536" y="582615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51" y="0"/>
                  </a:moveTo>
                  <a:lnTo>
                    <a:pt x="3926" y="3832"/>
                  </a:lnTo>
                  <a:lnTo>
                    <a:pt x="3918" y="4292"/>
                  </a:lnTo>
                  <a:lnTo>
                    <a:pt x="4720" y="51"/>
                  </a:lnTo>
                  <a:close/>
                </a:path>
                <a:path w="5079" h="24764">
                  <a:moveTo>
                    <a:pt x="775" y="20499"/>
                  </a:moveTo>
                  <a:lnTo>
                    <a:pt x="0" y="24601"/>
                  </a:lnTo>
                  <a:lnTo>
                    <a:pt x="851" y="2051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3437616" y="582620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0" y="0"/>
                  </a:moveTo>
                  <a:lnTo>
                    <a:pt x="3925" y="3781"/>
                  </a:lnTo>
                  <a:lnTo>
                    <a:pt x="3909" y="4280"/>
                  </a:lnTo>
                  <a:lnTo>
                    <a:pt x="4709" y="51"/>
                  </a:lnTo>
                  <a:close/>
                </a:path>
                <a:path w="5079" h="24764">
                  <a:moveTo>
                    <a:pt x="771" y="20463"/>
                  </a:moveTo>
                  <a:lnTo>
                    <a:pt x="0" y="24542"/>
                  </a:lnTo>
                  <a:lnTo>
                    <a:pt x="846" y="2047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3437683" y="58262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0" y="0"/>
                  </a:moveTo>
                  <a:lnTo>
                    <a:pt x="3924" y="3738"/>
                  </a:lnTo>
                  <a:lnTo>
                    <a:pt x="3902" y="4271"/>
                  </a:lnTo>
                  <a:lnTo>
                    <a:pt x="4699" y="51"/>
                  </a:lnTo>
                  <a:close/>
                </a:path>
                <a:path w="5079" h="24764">
                  <a:moveTo>
                    <a:pt x="767" y="20433"/>
                  </a:moveTo>
                  <a:lnTo>
                    <a:pt x="0" y="24493"/>
                  </a:lnTo>
                  <a:lnTo>
                    <a:pt x="843" y="2044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3437763" y="582629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19" y="0"/>
                  </a:moveTo>
                  <a:lnTo>
                    <a:pt x="3922" y="3686"/>
                  </a:lnTo>
                  <a:lnTo>
                    <a:pt x="3893" y="4259"/>
                  </a:lnTo>
                  <a:lnTo>
                    <a:pt x="4688" y="51"/>
                  </a:lnTo>
                  <a:close/>
                </a:path>
                <a:path w="5079" h="24764">
                  <a:moveTo>
                    <a:pt x="763" y="20398"/>
                  </a:moveTo>
                  <a:lnTo>
                    <a:pt x="0" y="24435"/>
                  </a:lnTo>
                  <a:lnTo>
                    <a:pt x="838" y="2041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3437843" y="582635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08" y="0"/>
                  </a:moveTo>
                  <a:lnTo>
                    <a:pt x="3921" y="3635"/>
                  </a:lnTo>
                  <a:lnTo>
                    <a:pt x="3884" y="4248"/>
                  </a:lnTo>
                  <a:lnTo>
                    <a:pt x="4677" y="51"/>
                  </a:lnTo>
                  <a:close/>
                </a:path>
                <a:path w="5079" h="24764">
                  <a:moveTo>
                    <a:pt x="758" y="20362"/>
                  </a:moveTo>
                  <a:lnTo>
                    <a:pt x="0" y="24377"/>
                  </a:lnTo>
                  <a:lnTo>
                    <a:pt x="834" y="2037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3437910" y="582639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99" y="0"/>
                  </a:moveTo>
                  <a:lnTo>
                    <a:pt x="3920" y="3592"/>
                  </a:lnTo>
                  <a:lnTo>
                    <a:pt x="3876" y="4239"/>
                  </a:lnTo>
                  <a:lnTo>
                    <a:pt x="4668" y="51"/>
                  </a:lnTo>
                  <a:close/>
                </a:path>
                <a:path w="5079" h="24764">
                  <a:moveTo>
                    <a:pt x="755" y="20333"/>
                  </a:moveTo>
                  <a:lnTo>
                    <a:pt x="0" y="24328"/>
                  </a:lnTo>
                  <a:lnTo>
                    <a:pt x="830" y="2034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3437990" y="582644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88" y="0"/>
                  </a:moveTo>
                  <a:lnTo>
                    <a:pt x="3919" y="3541"/>
                  </a:lnTo>
                  <a:lnTo>
                    <a:pt x="3867" y="4227"/>
                  </a:lnTo>
                  <a:lnTo>
                    <a:pt x="4657" y="51"/>
                  </a:lnTo>
                  <a:close/>
                </a:path>
                <a:path w="5079" h="24764">
                  <a:moveTo>
                    <a:pt x="750" y="20297"/>
                  </a:moveTo>
                  <a:lnTo>
                    <a:pt x="0" y="24269"/>
                  </a:lnTo>
                  <a:lnTo>
                    <a:pt x="826" y="2031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3438057" y="582648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79" y="0"/>
                  </a:moveTo>
                  <a:lnTo>
                    <a:pt x="3917" y="3498"/>
                  </a:lnTo>
                  <a:lnTo>
                    <a:pt x="3860" y="4218"/>
                  </a:lnTo>
                  <a:lnTo>
                    <a:pt x="4648" y="51"/>
                  </a:lnTo>
                  <a:close/>
                </a:path>
                <a:path w="5079" h="24764">
                  <a:moveTo>
                    <a:pt x="747" y="20268"/>
                  </a:moveTo>
                  <a:lnTo>
                    <a:pt x="0" y="24220"/>
                  </a:lnTo>
                  <a:lnTo>
                    <a:pt x="822" y="2028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3438140" y="582654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67" y="0"/>
                  </a:moveTo>
                  <a:lnTo>
                    <a:pt x="3916" y="3445"/>
                  </a:lnTo>
                  <a:lnTo>
                    <a:pt x="3851" y="4206"/>
                  </a:lnTo>
                  <a:lnTo>
                    <a:pt x="4636" y="51"/>
                  </a:lnTo>
                  <a:close/>
                </a:path>
                <a:path w="5079" h="24764">
                  <a:moveTo>
                    <a:pt x="742" y="20231"/>
                  </a:moveTo>
                  <a:lnTo>
                    <a:pt x="0" y="24160"/>
                  </a:lnTo>
                  <a:lnTo>
                    <a:pt x="818" y="2024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3438220" y="5826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56" y="0"/>
                  </a:moveTo>
                  <a:lnTo>
                    <a:pt x="3915" y="3394"/>
                  </a:lnTo>
                  <a:lnTo>
                    <a:pt x="3842" y="4195"/>
                  </a:lnTo>
                  <a:lnTo>
                    <a:pt x="4625" y="51"/>
                  </a:lnTo>
                  <a:close/>
                </a:path>
                <a:path w="5079" h="24129">
                  <a:moveTo>
                    <a:pt x="738" y="20195"/>
                  </a:moveTo>
                  <a:lnTo>
                    <a:pt x="0" y="24102"/>
                  </a:lnTo>
                  <a:lnTo>
                    <a:pt x="814" y="2021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3438287" y="5826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7" y="0"/>
                  </a:moveTo>
                  <a:lnTo>
                    <a:pt x="3914" y="3351"/>
                  </a:lnTo>
                  <a:lnTo>
                    <a:pt x="3834" y="4185"/>
                  </a:lnTo>
                  <a:lnTo>
                    <a:pt x="4616" y="51"/>
                  </a:lnTo>
                  <a:close/>
                </a:path>
                <a:path w="5079" h="24129">
                  <a:moveTo>
                    <a:pt x="811" y="20179"/>
                  </a:moveTo>
                  <a:lnTo>
                    <a:pt x="0" y="24053"/>
                  </a:lnTo>
                  <a:lnTo>
                    <a:pt x="811" y="20179"/>
                  </a:lnTo>
                  <a:close/>
                </a:path>
                <a:path w="5079" h="24129">
                  <a:moveTo>
                    <a:pt x="734" y="20166"/>
                  </a:moveTo>
                  <a:close/>
                </a:path>
                <a:path w="5079" h="24129">
                  <a:moveTo>
                    <a:pt x="800" y="2017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3438367" y="58266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6" y="0"/>
                  </a:moveTo>
                  <a:lnTo>
                    <a:pt x="3912" y="3300"/>
                  </a:lnTo>
                  <a:lnTo>
                    <a:pt x="3825" y="4174"/>
                  </a:lnTo>
                  <a:lnTo>
                    <a:pt x="4605" y="51"/>
                  </a:lnTo>
                  <a:close/>
                </a:path>
                <a:path w="5079" h="24129">
                  <a:moveTo>
                    <a:pt x="818" y="20081"/>
                  </a:moveTo>
                  <a:lnTo>
                    <a:pt x="0" y="23994"/>
                  </a:lnTo>
                  <a:lnTo>
                    <a:pt x="818" y="200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3438434" y="58267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7" y="0"/>
                  </a:moveTo>
                  <a:lnTo>
                    <a:pt x="3911" y="3257"/>
                  </a:lnTo>
                  <a:lnTo>
                    <a:pt x="3818" y="4164"/>
                  </a:lnTo>
                  <a:lnTo>
                    <a:pt x="4596" y="51"/>
                  </a:lnTo>
                  <a:close/>
                </a:path>
                <a:path w="5079" h="24129">
                  <a:moveTo>
                    <a:pt x="823" y="20005"/>
                  </a:moveTo>
                  <a:lnTo>
                    <a:pt x="0" y="23945"/>
                  </a:lnTo>
                  <a:lnTo>
                    <a:pt x="823" y="2000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3438514" y="5826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910" y="3206"/>
                  </a:lnTo>
                  <a:lnTo>
                    <a:pt x="3809" y="4153"/>
                  </a:lnTo>
                  <a:lnTo>
                    <a:pt x="4585" y="51"/>
                  </a:lnTo>
                  <a:close/>
                </a:path>
                <a:path w="5079" h="24129">
                  <a:moveTo>
                    <a:pt x="829" y="19915"/>
                  </a:moveTo>
                  <a:lnTo>
                    <a:pt x="0" y="23887"/>
                  </a:lnTo>
                  <a:lnTo>
                    <a:pt x="829" y="1991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3438581" y="58268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07" y="0"/>
                  </a:moveTo>
                  <a:lnTo>
                    <a:pt x="3909" y="3163"/>
                  </a:lnTo>
                  <a:lnTo>
                    <a:pt x="3799" y="4159"/>
                  </a:lnTo>
                  <a:lnTo>
                    <a:pt x="4575" y="51"/>
                  </a:lnTo>
                  <a:close/>
                </a:path>
                <a:path w="5079" h="24129">
                  <a:moveTo>
                    <a:pt x="834" y="19839"/>
                  </a:moveTo>
                  <a:lnTo>
                    <a:pt x="727" y="19990"/>
                  </a:lnTo>
                  <a:lnTo>
                    <a:pt x="0" y="23838"/>
                  </a:lnTo>
                  <a:lnTo>
                    <a:pt x="834" y="198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3438661" y="58268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6" y="0"/>
                  </a:moveTo>
                  <a:lnTo>
                    <a:pt x="3907" y="3111"/>
                  </a:lnTo>
                  <a:lnTo>
                    <a:pt x="3782" y="4188"/>
                  </a:lnTo>
                  <a:lnTo>
                    <a:pt x="4564" y="51"/>
                  </a:lnTo>
                  <a:close/>
                </a:path>
                <a:path w="5079" h="24129">
                  <a:moveTo>
                    <a:pt x="840" y="19749"/>
                  </a:moveTo>
                  <a:lnTo>
                    <a:pt x="726" y="19939"/>
                  </a:lnTo>
                  <a:lnTo>
                    <a:pt x="0" y="23780"/>
                  </a:lnTo>
                  <a:lnTo>
                    <a:pt x="840" y="197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3438741" y="5826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702" y="4137"/>
                  </a:lnTo>
                  <a:lnTo>
                    <a:pt x="4553" y="51"/>
                  </a:lnTo>
                  <a:close/>
                </a:path>
                <a:path w="5079" h="24129">
                  <a:moveTo>
                    <a:pt x="846" y="19658"/>
                  </a:moveTo>
                  <a:lnTo>
                    <a:pt x="724" y="19888"/>
                  </a:lnTo>
                  <a:lnTo>
                    <a:pt x="0" y="23721"/>
                  </a:lnTo>
                  <a:lnTo>
                    <a:pt x="846" y="1965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3438808" y="5826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689" y="4160"/>
                  </a:lnTo>
                  <a:lnTo>
                    <a:pt x="4544" y="51"/>
                  </a:lnTo>
                  <a:close/>
                </a:path>
                <a:path w="5079" h="24129">
                  <a:moveTo>
                    <a:pt x="851" y="19583"/>
                  </a:moveTo>
                  <a:lnTo>
                    <a:pt x="0" y="23672"/>
                  </a:lnTo>
                  <a:lnTo>
                    <a:pt x="851" y="1958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3438887" y="5827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4" y="0"/>
                  </a:moveTo>
                  <a:lnTo>
                    <a:pt x="3672" y="4189"/>
                  </a:lnTo>
                  <a:lnTo>
                    <a:pt x="4533" y="51"/>
                  </a:lnTo>
                  <a:close/>
                </a:path>
                <a:path w="5079" h="24129">
                  <a:moveTo>
                    <a:pt x="857" y="19492"/>
                  </a:moveTo>
                  <a:lnTo>
                    <a:pt x="0" y="23614"/>
                  </a:lnTo>
                  <a:lnTo>
                    <a:pt x="857" y="1949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3438955" y="58270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658" y="4213"/>
                  </a:lnTo>
                  <a:lnTo>
                    <a:pt x="4524" y="51"/>
                  </a:lnTo>
                  <a:close/>
                </a:path>
                <a:path w="5079" h="24129">
                  <a:moveTo>
                    <a:pt x="862" y="19416"/>
                  </a:moveTo>
                  <a:lnTo>
                    <a:pt x="0" y="23565"/>
                  </a:lnTo>
                  <a:lnTo>
                    <a:pt x="862" y="194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3439035" y="58271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4" y="0"/>
                  </a:moveTo>
                  <a:lnTo>
                    <a:pt x="3642" y="4241"/>
                  </a:lnTo>
                  <a:lnTo>
                    <a:pt x="4513" y="51"/>
                  </a:lnTo>
                  <a:close/>
                </a:path>
                <a:path w="5079" h="24129">
                  <a:moveTo>
                    <a:pt x="869" y="19326"/>
                  </a:moveTo>
                  <a:lnTo>
                    <a:pt x="0" y="23507"/>
                  </a:lnTo>
                  <a:lnTo>
                    <a:pt x="869" y="1932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3439102" y="58271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628" y="4265"/>
                  </a:lnTo>
                  <a:lnTo>
                    <a:pt x="4504" y="51"/>
                  </a:lnTo>
                  <a:close/>
                </a:path>
                <a:path w="5079" h="23495">
                  <a:moveTo>
                    <a:pt x="874" y="19250"/>
                  </a:moveTo>
                  <a:lnTo>
                    <a:pt x="0" y="23458"/>
                  </a:lnTo>
                  <a:lnTo>
                    <a:pt x="874" y="1925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3439182" y="58272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612" y="4294"/>
                  </a:lnTo>
                  <a:lnTo>
                    <a:pt x="4492" y="51"/>
                  </a:lnTo>
                  <a:close/>
                </a:path>
                <a:path w="5079" h="23495">
                  <a:moveTo>
                    <a:pt x="880" y="19160"/>
                  </a:moveTo>
                  <a:lnTo>
                    <a:pt x="0" y="23399"/>
                  </a:lnTo>
                  <a:lnTo>
                    <a:pt x="880" y="1916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3439261" y="58272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3" y="0"/>
                  </a:moveTo>
                  <a:lnTo>
                    <a:pt x="3595" y="4322"/>
                  </a:lnTo>
                  <a:lnTo>
                    <a:pt x="4481" y="51"/>
                  </a:lnTo>
                  <a:close/>
                </a:path>
                <a:path w="5079" h="23495">
                  <a:moveTo>
                    <a:pt x="886" y="19070"/>
                  </a:moveTo>
                  <a:lnTo>
                    <a:pt x="0" y="23341"/>
                  </a:lnTo>
                  <a:lnTo>
                    <a:pt x="886" y="190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3439329" y="58273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3" y="0"/>
                  </a:moveTo>
                  <a:lnTo>
                    <a:pt x="3581" y="4346"/>
                  </a:lnTo>
                  <a:lnTo>
                    <a:pt x="4472" y="51"/>
                  </a:lnTo>
                  <a:close/>
                </a:path>
                <a:path w="5079" h="23495">
                  <a:moveTo>
                    <a:pt x="891" y="18994"/>
                  </a:moveTo>
                  <a:lnTo>
                    <a:pt x="0" y="23292"/>
                  </a:lnTo>
                  <a:lnTo>
                    <a:pt x="891" y="189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3439409" y="5827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2" y="0"/>
                  </a:moveTo>
                  <a:lnTo>
                    <a:pt x="3565" y="4375"/>
                  </a:lnTo>
                  <a:lnTo>
                    <a:pt x="4461" y="51"/>
                  </a:lnTo>
                  <a:close/>
                </a:path>
                <a:path w="5079" h="23495">
                  <a:moveTo>
                    <a:pt x="897" y="18903"/>
                  </a:moveTo>
                  <a:lnTo>
                    <a:pt x="0" y="23233"/>
                  </a:lnTo>
                  <a:lnTo>
                    <a:pt x="897" y="189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3439476" y="5827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51" y="4399"/>
                  </a:lnTo>
                  <a:lnTo>
                    <a:pt x="4452" y="51"/>
                  </a:lnTo>
                  <a:close/>
                </a:path>
                <a:path w="5079" h="23495">
                  <a:moveTo>
                    <a:pt x="902" y="18827"/>
                  </a:moveTo>
                  <a:lnTo>
                    <a:pt x="0" y="23184"/>
                  </a:lnTo>
                  <a:lnTo>
                    <a:pt x="902" y="1882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3439558" y="582744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2" y="0"/>
                  </a:moveTo>
                  <a:lnTo>
                    <a:pt x="3534" y="4428"/>
                  </a:lnTo>
                  <a:lnTo>
                    <a:pt x="4441" y="51"/>
                  </a:lnTo>
                  <a:close/>
                </a:path>
                <a:path w="4445" h="23495">
                  <a:moveTo>
                    <a:pt x="908" y="18734"/>
                  </a:moveTo>
                  <a:lnTo>
                    <a:pt x="0" y="23124"/>
                  </a:lnTo>
                  <a:lnTo>
                    <a:pt x="908" y="1873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3439625" y="582749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21" y="4452"/>
                  </a:lnTo>
                  <a:lnTo>
                    <a:pt x="4431" y="51"/>
                  </a:lnTo>
                  <a:close/>
                </a:path>
                <a:path w="4445" h="23495">
                  <a:moveTo>
                    <a:pt x="913" y="18659"/>
                  </a:moveTo>
                  <a:lnTo>
                    <a:pt x="0" y="23075"/>
                  </a:lnTo>
                  <a:lnTo>
                    <a:pt x="913" y="186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3439705" y="582754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1" y="0"/>
                  </a:moveTo>
                  <a:lnTo>
                    <a:pt x="3504" y="4480"/>
                  </a:lnTo>
                  <a:lnTo>
                    <a:pt x="4420" y="51"/>
                  </a:lnTo>
                  <a:close/>
                </a:path>
                <a:path w="4445" h="23495">
                  <a:moveTo>
                    <a:pt x="919" y="18568"/>
                  </a:moveTo>
                  <a:lnTo>
                    <a:pt x="0" y="23017"/>
                  </a:lnTo>
                  <a:lnTo>
                    <a:pt x="919" y="185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3439785" y="582759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488" y="4509"/>
                  </a:lnTo>
                  <a:lnTo>
                    <a:pt x="4409" y="51"/>
                  </a:lnTo>
                  <a:close/>
                </a:path>
                <a:path w="4445" h="23495">
                  <a:moveTo>
                    <a:pt x="925" y="18478"/>
                  </a:moveTo>
                  <a:lnTo>
                    <a:pt x="0" y="22959"/>
                  </a:lnTo>
                  <a:lnTo>
                    <a:pt x="925" y="184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3439852" y="58276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1" y="0"/>
                  </a:moveTo>
                  <a:lnTo>
                    <a:pt x="3474" y="4533"/>
                  </a:lnTo>
                  <a:lnTo>
                    <a:pt x="4400" y="51"/>
                  </a:lnTo>
                  <a:close/>
                </a:path>
                <a:path w="4445" h="23495">
                  <a:moveTo>
                    <a:pt x="930" y="18402"/>
                  </a:moveTo>
                  <a:lnTo>
                    <a:pt x="0" y="22910"/>
                  </a:lnTo>
                  <a:lnTo>
                    <a:pt x="930" y="1840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3439932" y="58276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0" y="0"/>
                  </a:moveTo>
                  <a:lnTo>
                    <a:pt x="3457" y="4561"/>
                  </a:lnTo>
                  <a:lnTo>
                    <a:pt x="4389" y="51"/>
                  </a:lnTo>
                  <a:close/>
                </a:path>
                <a:path w="4445" h="22860">
                  <a:moveTo>
                    <a:pt x="946" y="18263"/>
                  </a:moveTo>
                  <a:lnTo>
                    <a:pt x="0" y="22851"/>
                  </a:lnTo>
                  <a:lnTo>
                    <a:pt x="946" y="1826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3439999" y="58277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1" y="0"/>
                  </a:moveTo>
                  <a:lnTo>
                    <a:pt x="3444" y="4585"/>
                  </a:lnTo>
                  <a:lnTo>
                    <a:pt x="4380" y="51"/>
                  </a:lnTo>
                  <a:close/>
                </a:path>
                <a:path w="4445" h="22860">
                  <a:moveTo>
                    <a:pt x="958" y="18146"/>
                  </a:moveTo>
                  <a:lnTo>
                    <a:pt x="0" y="22802"/>
                  </a:lnTo>
                  <a:lnTo>
                    <a:pt x="958" y="1814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3440079" y="582778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427" y="4614"/>
                  </a:lnTo>
                  <a:lnTo>
                    <a:pt x="4369" y="51"/>
                  </a:lnTo>
                  <a:close/>
                </a:path>
                <a:path w="4445" h="22860">
                  <a:moveTo>
                    <a:pt x="974" y="18006"/>
                  </a:moveTo>
                  <a:lnTo>
                    <a:pt x="0" y="22744"/>
                  </a:lnTo>
                  <a:lnTo>
                    <a:pt x="974" y="18006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3440159" y="582783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11" y="4642"/>
                  </a:lnTo>
                  <a:lnTo>
                    <a:pt x="4358" y="51"/>
                  </a:lnTo>
                  <a:close/>
                </a:path>
                <a:path w="4445" h="22860">
                  <a:moveTo>
                    <a:pt x="989" y="17866"/>
                  </a:moveTo>
                  <a:lnTo>
                    <a:pt x="0" y="22685"/>
                  </a:lnTo>
                  <a:lnTo>
                    <a:pt x="989" y="178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3440226" y="582787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397" y="4666"/>
                  </a:lnTo>
                  <a:lnTo>
                    <a:pt x="4348" y="51"/>
                  </a:lnTo>
                  <a:close/>
                </a:path>
                <a:path w="4445" h="22860">
                  <a:moveTo>
                    <a:pt x="1002" y="17748"/>
                  </a:moveTo>
                  <a:lnTo>
                    <a:pt x="0" y="22636"/>
                  </a:lnTo>
                  <a:lnTo>
                    <a:pt x="1002" y="177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3440306" y="58279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8" y="0"/>
                  </a:moveTo>
                  <a:lnTo>
                    <a:pt x="3381" y="4695"/>
                  </a:lnTo>
                  <a:lnTo>
                    <a:pt x="4337" y="51"/>
                  </a:lnTo>
                  <a:close/>
                </a:path>
                <a:path w="4445" h="22860">
                  <a:moveTo>
                    <a:pt x="1018" y="17609"/>
                  </a:moveTo>
                  <a:lnTo>
                    <a:pt x="0" y="22578"/>
                  </a:lnTo>
                  <a:lnTo>
                    <a:pt x="1018" y="1760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3440373" y="58279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9" y="0"/>
                  </a:moveTo>
                  <a:lnTo>
                    <a:pt x="3367" y="4718"/>
                  </a:lnTo>
                  <a:lnTo>
                    <a:pt x="4328" y="51"/>
                  </a:lnTo>
                  <a:close/>
                </a:path>
                <a:path w="4445" h="22860">
                  <a:moveTo>
                    <a:pt x="1031" y="17491"/>
                  </a:moveTo>
                  <a:lnTo>
                    <a:pt x="0" y="22529"/>
                  </a:lnTo>
                  <a:lnTo>
                    <a:pt x="1031" y="1749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3440453" y="58280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8" y="0"/>
                  </a:moveTo>
                  <a:lnTo>
                    <a:pt x="3350" y="4747"/>
                  </a:lnTo>
                  <a:lnTo>
                    <a:pt x="4317" y="51"/>
                  </a:lnTo>
                  <a:close/>
                </a:path>
                <a:path w="4445" h="22860">
                  <a:moveTo>
                    <a:pt x="1046" y="17351"/>
                  </a:moveTo>
                  <a:lnTo>
                    <a:pt x="0" y="22471"/>
                  </a:lnTo>
                  <a:lnTo>
                    <a:pt x="1046" y="1735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3440520" y="58280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9" y="0"/>
                  </a:moveTo>
                  <a:lnTo>
                    <a:pt x="3337" y="4771"/>
                  </a:lnTo>
                  <a:lnTo>
                    <a:pt x="4308" y="51"/>
                  </a:lnTo>
                  <a:close/>
                </a:path>
                <a:path w="4445" h="22860">
                  <a:moveTo>
                    <a:pt x="1059" y="17234"/>
                  </a:moveTo>
                  <a:lnTo>
                    <a:pt x="0" y="22422"/>
                  </a:lnTo>
                  <a:lnTo>
                    <a:pt x="1059" y="17234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3440600" y="582811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8" y="0"/>
                  </a:moveTo>
                  <a:lnTo>
                    <a:pt x="3320" y="4799"/>
                  </a:lnTo>
                  <a:lnTo>
                    <a:pt x="4297" y="51"/>
                  </a:lnTo>
                  <a:close/>
                </a:path>
                <a:path w="4445" h="22860">
                  <a:moveTo>
                    <a:pt x="1074" y="17094"/>
                  </a:moveTo>
                  <a:lnTo>
                    <a:pt x="0" y="22363"/>
                  </a:lnTo>
                  <a:lnTo>
                    <a:pt x="1074" y="1709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3440680" y="582816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17" y="0"/>
                  </a:moveTo>
                  <a:lnTo>
                    <a:pt x="3304" y="4828"/>
                  </a:lnTo>
                  <a:lnTo>
                    <a:pt x="4286" y="51"/>
                  </a:lnTo>
                  <a:close/>
                </a:path>
                <a:path w="4445" h="22860">
                  <a:moveTo>
                    <a:pt x="1090" y="16954"/>
                  </a:moveTo>
                  <a:lnTo>
                    <a:pt x="0" y="22305"/>
                  </a:lnTo>
                  <a:lnTo>
                    <a:pt x="1090" y="1695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3440747" y="58282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7" y="0"/>
                  </a:moveTo>
                  <a:lnTo>
                    <a:pt x="3290" y="4852"/>
                  </a:lnTo>
                  <a:lnTo>
                    <a:pt x="4276" y="51"/>
                  </a:lnTo>
                  <a:close/>
                </a:path>
                <a:path w="4445" h="22860">
                  <a:moveTo>
                    <a:pt x="1103" y="16837"/>
                  </a:moveTo>
                  <a:lnTo>
                    <a:pt x="0" y="22256"/>
                  </a:lnTo>
                  <a:lnTo>
                    <a:pt x="1103" y="1683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3440827" y="582826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6" y="0"/>
                  </a:moveTo>
                  <a:lnTo>
                    <a:pt x="3274" y="4880"/>
                  </a:lnTo>
                  <a:lnTo>
                    <a:pt x="4265" y="51"/>
                  </a:lnTo>
                  <a:close/>
                </a:path>
                <a:path w="4445" h="22225">
                  <a:moveTo>
                    <a:pt x="1118" y="16697"/>
                  </a:moveTo>
                  <a:lnTo>
                    <a:pt x="0" y="22198"/>
                  </a:lnTo>
                  <a:lnTo>
                    <a:pt x="1118" y="1669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3440894" y="582830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7" y="0"/>
                  </a:moveTo>
                  <a:lnTo>
                    <a:pt x="3260" y="4904"/>
                  </a:lnTo>
                  <a:lnTo>
                    <a:pt x="4256" y="51"/>
                  </a:lnTo>
                  <a:close/>
                </a:path>
                <a:path w="4445" h="22225">
                  <a:moveTo>
                    <a:pt x="1131" y="16579"/>
                  </a:moveTo>
                  <a:lnTo>
                    <a:pt x="0" y="22149"/>
                  </a:lnTo>
                  <a:lnTo>
                    <a:pt x="1131" y="165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3440976" y="582835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6" y="0"/>
                  </a:moveTo>
                  <a:lnTo>
                    <a:pt x="3234" y="4981"/>
                  </a:lnTo>
                  <a:lnTo>
                    <a:pt x="3285" y="5129"/>
                  </a:lnTo>
                  <a:lnTo>
                    <a:pt x="4245" y="51"/>
                  </a:lnTo>
                  <a:close/>
                </a:path>
                <a:path w="4445" h="22225">
                  <a:moveTo>
                    <a:pt x="1147" y="16435"/>
                  </a:moveTo>
                  <a:lnTo>
                    <a:pt x="0" y="22088"/>
                  </a:lnTo>
                  <a:lnTo>
                    <a:pt x="1147" y="1643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3441050" y="58284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0" y="0"/>
                  </a:moveTo>
                  <a:lnTo>
                    <a:pt x="3202" y="5061"/>
                  </a:lnTo>
                  <a:lnTo>
                    <a:pt x="3253" y="5209"/>
                  </a:lnTo>
                  <a:lnTo>
                    <a:pt x="4228" y="51"/>
                  </a:lnTo>
                  <a:close/>
                </a:path>
                <a:path w="4445" h="22225">
                  <a:moveTo>
                    <a:pt x="1153" y="16318"/>
                  </a:moveTo>
                  <a:lnTo>
                    <a:pt x="0" y="22002"/>
                  </a:lnTo>
                  <a:lnTo>
                    <a:pt x="1153" y="1631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3441140" y="582845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163" y="5158"/>
                  </a:lnTo>
                  <a:lnTo>
                    <a:pt x="3213" y="5306"/>
                  </a:lnTo>
                  <a:lnTo>
                    <a:pt x="4207" y="51"/>
                  </a:lnTo>
                  <a:close/>
                </a:path>
                <a:path w="4445" h="22225">
                  <a:moveTo>
                    <a:pt x="1158" y="16178"/>
                  </a:moveTo>
                  <a:lnTo>
                    <a:pt x="0" y="21889"/>
                  </a:lnTo>
                  <a:lnTo>
                    <a:pt x="1158" y="161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3441231" y="582850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7" y="0"/>
                  </a:moveTo>
                  <a:lnTo>
                    <a:pt x="3123" y="5255"/>
                  </a:lnTo>
                  <a:lnTo>
                    <a:pt x="3174" y="5403"/>
                  </a:lnTo>
                  <a:lnTo>
                    <a:pt x="4186" y="51"/>
                  </a:lnTo>
                  <a:close/>
                </a:path>
                <a:path w="4445" h="22225">
                  <a:moveTo>
                    <a:pt x="1163" y="16037"/>
                  </a:moveTo>
                  <a:lnTo>
                    <a:pt x="0" y="21776"/>
                  </a:lnTo>
                  <a:lnTo>
                    <a:pt x="1163" y="1603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3441307" y="582854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9" y="0"/>
                  </a:moveTo>
                  <a:lnTo>
                    <a:pt x="3090" y="5336"/>
                  </a:lnTo>
                  <a:lnTo>
                    <a:pt x="3141" y="5484"/>
                  </a:lnTo>
                  <a:lnTo>
                    <a:pt x="4168" y="51"/>
                  </a:lnTo>
                  <a:close/>
                </a:path>
                <a:path w="4445" h="22225">
                  <a:moveTo>
                    <a:pt x="1167" y="15921"/>
                  </a:moveTo>
                  <a:lnTo>
                    <a:pt x="0" y="21682"/>
                  </a:lnTo>
                  <a:lnTo>
                    <a:pt x="1167" y="1592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3441397" y="58285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8" y="0"/>
                  </a:moveTo>
                  <a:lnTo>
                    <a:pt x="3050" y="5433"/>
                  </a:lnTo>
                  <a:lnTo>
                    <a:pt x="3101" y="5581"/>
                  </a:lnTo>
                  <a:lnTo>
                    <a:pt x="4146" y="51"/>
                  </a:lnTo>
                  <a:close/>
                </a:path>
                <a:path w="4445" h="21589">
                  <a:moveTo>
                    <a:pt x="1173" y="15780"/>
                  </a:moveTo>
                  <a:lnTo>
                    <a:pt x="0" y="21569"/>
                  </a:lnTo>
                  <a:lnTo>
                    <a:pt x="1173" y="157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3441472" y="58286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0" y="0"/>
                  </a:moveTo>
                  <a:lnTo>
                    <a:pt x="3017" y="5514"/>
                  </a:lnTo>
                  <a:lnTo>
                    <a:pt x="3068" y="5662"/>
                  </a:lnTo>
                  <a:lnTo>
                    <a:pt x="4129" y="51"/>
                  </a:lnTo>
                  <a:close/>
                </a:path>
                <a:path w="4445" h="21589">
                  <a:moveTo>
                    <a:pt x="1177" y="15663"/>
                  </a:moveTo>
                  <a:lnTo>
                    <a:pt x="0" y="21474"/>
                  </a:lnTo>
                  <a:lnTo>
                    <a:pt x="1177" y="156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3441562" y="58286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8" y="0"/>
                  </a:moveTo>
                  <a:lnTo>
                    <a:pt x="2977" y="5611"/>
                  </a:lnTo>
                  <a:lnTo>
                    <a:pt x="3028" y="5759"/>
                  </a:lnTo>
                  <a:lnTo>
                    <a:pt x="4107" y="51"/>
                  </a:lnTo>
                  <a:close/>
                </a:path>
                <a:path w="4445" h="21589">
                  <a:moveTo>
                    <a:pt x="1182" y="15523"/>
                  </a:moveTo>
                  <a:lnTo>
                    <a:pt x="0" y="21362"/>
                  </a:lnTo>
                  <a:lnTo>
                    <a:pt x="1182" y="1552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3441653" y="58287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7" y="0"/>
                  </a:moveTo>
                  <a:lnTo>
                    <a:pt x="2938" y="5708"/>
                  </a:lnTo>
                  <a:lnTo>
                    <a:pt x="2988" y="5856"/>
                  </a:lnTo>
                  <a:lnTo>
                    <a:pt x="4086" y="51"/>
                  </a:lnTo>
                  <a:close/>
                </a:path>
                <a:path w="4445" h="21589">
                  <a:moveTo>
                    <a:pt x="1187" y="15383"/>
                  </a:moveTo>
                  <a:lnTo>
                    <a:pt x="0" y="21249"/>
                  </a:lnTo>
                  <a:lnTo>
                    <a:pt x="1187" y="1538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3441729" y="58287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9" y="0"/>
                  </a:moveTo>
                  <a:lnTo>
                    <a:pt x="2905" y="5789"/>
                  </a:lnTo>
                  <a:lnTo>
                    <a:pt x="2955" y="5937"/>
                  </a:lnTo>
                  <a:lnTo>
                    <a:pt x="4068" y="51"/>
                  </a:lnTo>
                  <a:close/>
                </a:path>
                <a:path w="4445" h="21589">
                  <a:moveTo>
                    <a:pt x="1191" y="15266"/>
                  </a:moveTo>
                  <a:lnTo>
                    <a:pt x="0" y="21154"/>
                  </a:lnTo>
                  <a:lnTo>
                    <a:pt x="1191" y="1526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3441819" y="58288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8" y="0"/>
                  </a:moveTo>
                  <a:lnTo>
                    <a:pt x="2865" y="5886"/>
                  </a:lnTo>
                  <a:lnTo>
                    <a:pt x="2896" y="6135"/>
                  </a:lnTo>
                  <a:lnTo>
                    <a:pt x="4047" y="51"/>
                  </a:lnTo>
                  <a:close/>
                </a:path>
                <a:path w="4445" h="21589">
                  <a:moveTo>
                    <a:pt x="1197" y="15125"/>
                  </a:moveTo>
                  <a:lnTo>
                    <a:pt x="0" y="21041"/>
                  </a:lnTo>
                  <a:lnTo>
                    <a:pt x="1197" y="1512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3441894" y="58288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60" y="0"/>
                  </a:moveTo>
                  <a:lnTo>
                    <a:pt x="2816" y="6052"/>
                  </a:lnTo>
                  <a:lnTo>
                    <a:pt x="2847" y="6301"/>
                  </a:lnTo>
                  <a:lnTo>
                    <a:pt x="4023" y="80"/>
                  </a:lnTo>
                  <a:close/>
                </a:path>
                <a:path w="4445" h="20954">
                  <a:moveTo>
                    <a:pt x="1201" y="15009"/>
                  </a:moveTo>
                  <a:lnTo>
                    <a:pt x="0" y="20947"/>
                  </a:lnTo>
                  <a:lnTo>
                    <a:pt x="1201" y="1500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3441985" y="58289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33" y="0"/>
                  </a:moveTo>
                  <a:lnTo>
                    <a:pt x="2757" y="6220"/>
                  </a:lnTo>
                  <a:lnTo>
                    <a:pt x="2815" y="6681"/>
                  </a:lnTo>
                  <a:lnTo>
                    <a:pt x="4039" y="206"/>
                  </a:lnTo>
                  <a:lnTo>
                    <a:pt x="3933" y="0"/>
                  </a:lnTo>
                  <a:close/>
                </a:path>
                <a:path w="4445" h="20954">
                  <a:moveTo>
                    <a:pt x="1314" y="14624"/>
                  </a:moveTo>
                  <a:lnTo>
                    <a:pt x="1175" y="14868"/>
                  </a:lnTo>
                  <a:lnTo>
                    <a:pt x="0" y="20805"/>
                  </a:lnTo>
                  <a:lnTo>
                    <a:pt x="168" y="20690"/>
                  </a:lnTo>
                  <a:lnTo>
                    <a:pt x="1314" y="1462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3442151" y="58291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873" y="0"/>
                  </a:moveTo>
                  <a:lnTo>
                    <a:pt x="2649" y="6472"/>
                  </a:lnTo>
                  <a:lnTo>
                    <a:pt x="2681" y="6721"/>
                  </a:lnTo>
                  <a:lnTo>
                    <a:pt x="3930" y="111"/>
                  </a:lnTo>
                  <a:close/>
                </a:path>
                <a:path w="4445" h="20954">
                  <a:moveTo>
                    <a:pt x="1263" y="14218"/>
                  </a:moveTo>
                  <a:lnTo>
                    <a:pt x="1146" y="14424"/>
                  </a:lnTo>
                  <a:lnTo>
                    <a:pt x="0" y="20486"/>
                  </a:lnTo>
                  <a:lnTo>
                    <a:pt x="1263" y="142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3442241" y="58292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590" y="6609"/>
                  </a:lnTo>
                  <a:lnTo>
                    <a:pt x="2648" y="7067"/>
                  </a:lnTo>
                  <a:lnTo>
                    <a:pt x="3851" y="707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389" y="13727"/>
                  </a:moveTo>
                  <a:lnTo>
                    <a:pt x="1173" y="14105"/>
                  </a:lnTo>
                  <a:lnTo>
                    <a:pt x="0" y="20312"/>
                  </a:lnTo>
                  <a:lnTo>
                    <a:pt x="165" y="20199"/>
                  </a:lnTo>
                  <a:lnTo>
                    <a:pt x="1389" y="1372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3442407" y="58294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780" y="0"/>
                  </a:moveTo>
                  <a:lnTo>
                    <a:pt x="2482" y="6861"/>
                  </a:lnTo>
                  <a:lnTo>
                    <a:pt x="2540" y="7319"/>
                  </a:lnTo>
                  <a:lnTo>
                    <a:pt x="3829" y="502"/>
                  </a:lnTo>
                  <a:lnTo>
                    <a:pt x="3780" y="0"/>
                  </a:lnTo>
                  <a:close/>
                </a:path>
                <a:path w="4445" h="20320">
                  <a:moveTo>
                    <a:pt x="1439" y="13144"/>
                  </a:moveTo>
                  <a:lnTo>
                    <a:pt x="1223" y="13522"/>
                  </a:lnTo>
                  <a:lnTo>
                    <a:pt x="0" y="19993"/>
                  </a:lnTo>
                  <a:lnTo>
                    <a:pt x="165" y="19880"/>
                  </a:lnTo>
                  <a:lnTo>
                    <a:pt x="1439" y="1314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3442575" y="582969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8" y="0"/>
                  </a:moveTo>
                  <a:lnTo>
                    <a:pt x="2372" y="7118"/>
                  </a:lnTo>
                  <a:lnTo>
                    <a:pt x="2404" y="7367"/>
                  </a:lnTo>
                  <a:lnTo>
                    <a:pt x="3741" y="292"/>
                  </a:lnTo>
                  <a:lnTo>
                    <a:pt x="3718" y="0"/>
                  </a:lnTo>
                  <a:close/>
                </a:path>
                <a:path w="3810" h="19685">
                  <a:moveTo>
                    <a:pt x="1391" y="12722"/>
                  </a:moveTo>
                  <a:lnTo>
                    <a:pt x="1274" y="12928"/>
                  </a:lnTo>
                  <a:lnTo>
                    <a:pt x="0" y="19668"/>
                  </a:lnTo>
                  <a:lnTo>
                    <a:pt x="1391" y="1272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3442651" y="58297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1" y="0"/>
                  </a:moveTo>
                  <a:lnTo>
                    <a:pt x="2323" y="7233"/>
                  </a:lnTo>
                  <a:lnTo>
                    <a:pt x="2350" y="7508"/>
                  </a:lnTo>
                  <a:lnTo>
                    <a:pt x="3732" y="198"/>
                  </a:lnTo>
                  <a:lnTo>
                    <a:pt x="3691" y="0"/>
                  </a:lnTo>
                  <a:close/>
                </a:path>
                <a:path w="3810" h="19685">
                  <a:moveTo>
                    <a:pt x="1498" y="12012"/>
                  </a:moveTo>
                  <a:lnTo>
                    <a:pt x="1297" y="12661"/>
                  </a:lnTo>
                  <a:lnTo>
                    <a:pt x="0" y="19523"/>
                  </a:lnTo>
                  <a:lnTo>
                    <a:pt x="1498" y="1201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3442741" y="582989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58" y="0"/>
                  </a:moveTo>
                  <a:lnTo>
                    <a:pt x="2260" y="7395"/>
                  </a:lnTo>
                  <a:lnTo>
                    <a:pt x="2245" y="8242"/>
                  </a:lnTo>
                  <a:lnTo>
                    <a:pt x="3764" y="206"/>
                  </a:lnTo>
                  <a:lnTo>
                    <a:pt x="3658" y="0"/>
                  </a:lnTo>
                  <a:close/>
                </a:path>
                <a:path w="3810" h="19685">
                  <a:moveTo>
                    <a:pt x="1822" y="10482"/>
                  </a:moveTo>
                  <a:lnTo>
                    <a:pt x="1407" y="11903"/>
                  </a:lnTo>
                  <a:lnTo>
                    <a:pt x="0" y="19350"/>
                  </a:lnTo>
                  <a:lnTo>
                    <a:pt x="168" y="19235"/>
                  </a:lnTo>
                  <a:lnTo>
                    <a:pt x="1822" y="1048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3442907" y="583010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876" y="9520"/>
                  </a:moveTo>
                  <a:lnTo>
                    <a:pt x="1653" y="10286"/>
                  </a:lnTo>
                  <a:lnTo>
                    <a:pt x="0" y="19030"/>
                  </a:lnTo>
                  <a:lnTo>
                    <a:pt x="1876" y="9520"/>
                  </a:lnTo>
                  <a:close/>
                </a:path>
                <a:path w="3810" h="19050">
                  <a:moveTo>
                    <a:pt x="3598" y="0"/>
                  </a:moveTo>
                  <a:lnTo>
                    <a:pt x="2079" y="8031"/>
                  </a:lnTo>
                  <a:lnTo>
                    <a:pt x="2007" y="8826"/>
                  </a:lnTo>
                  <a:lnTo>
                    <a:pt x="3655" y="1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3442997" y="58302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65" y="0"/>
                  </a:moveTo>
                  <a:lnTo>
                    <a:pt x="0" y="18857"/>
                  </a:lnTo>
                  <a:lnTo>
                    <a:pt x="276" y="18584"/>
                  </a:lnTo>
                  <a:lnTo>
                    <a:pt x="3728" y="318"/>
                  </a:lnTo>
                  <a:lnTo>
                    <a:pt x="356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3443255" y="58305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61" y="0"/>
                  </a:moveTo>
                  <a:lnTo>
                    <a:pt x="0" y="18306"/>
                  </a:lnTo>
                  <a:lnTo>
                    <a:pt x="3518" y="1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3443357" y="583062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17" y="0"/>
                  </a:moveTo>
                  <a:lnTo>
                    <a:pt x="0" y="18074"/>
                  </a:lnTo>
                  <a:lnTo>
                    <a:pt x="3474" y="1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3443458" y="583074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73" y="0"/>
                  </a:moveTo>
                  <a:lnTo>
                    <a:pt x="0" y="17841"/>
                  </a:lnTo>
                  <a:lnTo>
                    <a:pt x="477" y="17272"/>
                  </a:lnTo>
                  <a:lnTo>
                    <a:pt x="3642" y="524"/>
                  </a:lnTo>
                  <a:lnTo>
                    <a:pt x="33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3443922" y="5831268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279" y="4787"/>
                  </a:moveTo>
                  <a:lnTo>
                    <a:pt x="3263" y="279"/>
                  </a:lnTo>
                  <a:lnTo>
                    <a:pt x="3225" y="127"/>
                  </a:lnTo>
                  <a:lnTo>
                    <a:pt x="3175" y="0"/>
                  </a:lnTo>
                  <a:lnTo>
                    <a:pt x="0" y="16751"/>
                  </a:lnTo>
                  <a:lnTo>
                    <a:pt x="190" y="16535"/>
                  </a:lnTo>
                  <a:lnTo>
                    <a:pt x="2222" y="14097"/>
                  </a:lnTo>
                  <a:lnTo>
                    <a:pt x="3225" y="11874"/>
                  </a:lnTo>
                  <a:lnTo>
                    <a:pt x="4229" y="7124"/>
                  </a:lnTo>
                  <a:lnTo>
                    <a:pt x="4279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3428819" y="582523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628" y="272"/>
                  </a:moveTo>
                  <a:lnTo>
                    <a:pt x="0" y="15697"/>
                  </a:lnTo>
                  <a:lnTo>
                    <a:pt x="124" y="16548"/>
                  </a:lnTo>
                  <a:lnTo>
                    <a:pt x="1044" y="20294"/>
                  </a:lnTo>
                  <a:lnTo>
                    <a:pt x="2187" y="22504"/>
                  </a:lnTo>
                  <a:lnTo>
                    <a:pt x="5438" y="25336"/>
                  </a:lnTo>
                  <a:lnTo>
                    <a:pt x="7242" y="26073"/>
                  </a:lnTo>
                  <a:lnTo>
                    <a:pt x="9553" y="26073"/>
                  </a:lnTo>
                  <a:lnTo>
                    <a:pt x="12423" y="25806"/>
                  </a:lnTo>
                  <a:lnTo>
                    <a:pt x="13838" y="24828"/>
                  </a:lnTo>
                  <a:lnTo>
                    <a:pt x="7541" y="24815"/>
                  </a:lnTo>
                  <a:lnTo>
                    <a:pt x="6048" y="24206"/>
                  </a:lnTo>
                  <a:lnTo>
                    <a:pt x="1222" y="14325"/>
                  </a:lnTo>
                  <a:lnTo>
                    <a:pt x="587" y="14312"/>
                  </a:lnTo>
                  <a:lnTo>
                    <a:pt x="1222" y="14312"/>
                  </a:lnTo>
                  <a:lnTo>
                    <a:pt x="1336" y="12090"/>
                  </a:lnTo>
                  <a:lnTo>
                    <a:pt x="1933" y="9029"/>
                  </a:lnTo>
                  <a:lnTo>
                    <a:pt x="10048" y="1244"/>
                  </a:lnTo>
                  <a:lnTo>
                    <a:pt x="14848" y="1244"/>
                  </a:lnTo>
                  <a:lnTo>
                    <a:pt x="14343" y="863"/>
                  </a:lnTo>
                  <a:lnTo>
                    <a:pt x="8804" y="863"/>
                  </a:lnTo>
                  <a:lnTo>
                    <a:pt x="8628" y="272"/>
                  </a:lnTo>
                  <a:close/>
                </a:path>
                <a:path w="20320" h="26670">
                  <a:moveTo>
                    <a:pt x="15319" y="1600"/>
                  </a:moveTo>
                  <a:lnTo>
                    <a:pt x="14570" y="2590"/>
                  </a:lnTo>
                  <a:lnTo>
                    <a:pt x="16551" y="4051"/>
                  </a:lnTo>
                  <a:lnTo>
                    <a:pt x="17757" y="6375"/>
                  </a:lnTo>
                  <a:lnTo>
                    <a:pt x="18492" y="9652"/>
                  </a:lnTo>
                  <a:lnTo>
                    <a:pt x="18603" y="13195"/>
                  </a:lnTo>
                  <a:lnTo>
                    <a:pt x="18481" y="14249"/>
                  </a:lnTo>
                  <a:lnTo>
                    <a:pt x="9147" y="24828"/>
                  </a:lnTo>
                  <a:lnTo>
                    <a:pt x="13857" y="24815"/>
                  </a:lnTo>
                  <a:lnTo>
                    <a:pt x="19418" y="15709"/>
                  </a:lnTo>
                  <a:lnTo>
                    <a:pt x="18824" y="15570"/>
                  </a:lnTo>
                  <a:lnTo>
                    <a:pt x="19453" y="15570"/>
                  </a:lnTo>
                  <a:lnTo>
                    <a:pt x="19727" y="14312"/>
                  </a:lnTo>
                  <a:lnTo>
                    <a:pt x="19619" y="9029"/>
                  </a:lnTo>
                  <a:lnTo>
                    <a:pt x="18881" y="5842"/>
                  </a:lnTo>
                  <a:lnTo>
                    <a:pt x="17592" y="3289"/>
                  </a:lnTo>
                  <a:lnTo>
                    <a:pt x="15319" y="1600"/>
                  </a:lnTo>
                  <a:close/>
                </a:path>
                <a:path w="20320" h="26670">
                  <a:moveTo>
                    <a:pt x="8601" y="4445"/>
                  </a:moveTo>
                  <a:lnTo>
                    <a:pt x="3067" y="14439"/>
                  </a:lnTo>
                  <a:lnTo>
                    <a:pt x="3242" y="15709"/>
                  </a:lnTo>
                  <a:lnTo>
                    <a:pt x="9096" y="21932"/>
                  </a:lnTo>
                  <a:lnTo>
                    <a:pt x="11026" y="21932"/>
                  </a:lnTo>
                  <a:lnTo>
                    <a:pt x="12512" y="21158"/>
                  </a:lnTo>
                  <a:lnTo>
                    <a:pt x="13015" y="20688"/>
                  </a:lnTo>
                  <a:lnTo>
                    <a:pt x="9185" y="20688"/>
                  </a:lnTo>
                  <a:lnTo>
                    <a:pt x="7737" y="20421"/>
                  </a:lnTo>
                  <a:lnTo>
                    <a:pt x="4334" y="14643"/>
                  </a:lnTo>
                  <a:lnTo>
                    <a:pt x="4459" y="11925"/>
                  </a:lnTo>
                  <a:lnTo>
                    <a:pt x="8914" y="5651"/>
                  </a:lnTo>
                  <a:lnTo>
                    <a:pt x="8804" y="5029"/>
                  </a:lnTo>
                  <a:lnTo>
                    <a:pt x="8601" y="4445"/>
                  </a:lnTo>
                  <a:close/>
                </a:path>
                <a:path w="20320" h="26670">
                  <a:moveTo>
                    <a:pt x="13175" y="4775"/>
                  </a:moveTo>
                  <a:lnTo>
                    <a:pt x="10963" y="4775"/>
                  </a:lnTo>
                  <a:lnTo>
                    <a:pt x="10937" y="5397"/>
                  </a:lnTo>
                  <a:lnTo>
                    <a:pt x="15497" y="13411"/>
                  </a:lnTo>
                  <a:lnTo>
                    <a:pt x="15344" y="14249"/>
                  </a:lnTo>
                  <a:lnTo>
                    <a:pt x="14582" y="16903"/>
                  </a:lnTo>
                  <a:lnTo>
                    <a:pt x="13833" y="18224"/>
                  </a:lnTo>
                  <a:lnTo>
                    <a:pt x="11839" y="20078"/>
                  </a:lnTo>
                  <a:lnTo>
                    <a:pt x="10607" y="20688"/>
                  </a:lnTo>
                  <a:lnTo>
                    <a:pt x="13015" y="20688"/>
                  </a:lnTo>
                  <a:lnTo>
                    <a:pt x="16741" y="13411"/>
                  </a:lnTo>
                  <a:lnTo>
                    <a:pt x="16636" y="10553"/>
                  </a:lnTo>
                  <a:lnTo>
                    <a:pt x="16474" y="9283"/>
                  </a:lnTo>
                  <a:lnTo>
                    <a:pt x="15928" y="7734"/>
                  </a:lnTo>
                  <a:lnTo>
                    <a:pt x="13909" y="5181"/>
                  </a:lnTo>
                  <a:lnTo>
                    <a:pt x="13175" y="4775"/>
                  </a:lnTo>
                  <a:close/>
                </a:path>
                <a:path w="20320" h="26670">
                  <a:moveTo>
                    <a:pt x="19453" y="15570"/>
                  </a:moveTo>
                  <a:lnTo>
                    <a:pt x="18824" y="15570"/>
                  </a:lnTo>
                  <a:lnTo>
                    <a:pt x="19421" y="15697"/>
                  </a:lnTo>
                  <a:close/>
                </a:path>
                <a:path w="20320" h="26670">
                  <a:moveTo>
                    <a:pt x="1222" y="14312"/>
                  </a:moveTo>
                  <a:lnTo>
                    <a:pt x="587" y="14312"/>
                  </a:lnTo>
                  <a:lnTo>
                    <a:pt x="1222" y="14325"/>
                  </a:lnTo>
                  <a:close/>
                </a:path>
                <a:path w="20320" h="26670">
                  <a:moveTo>
                    <a:pt x="4743" y="10883"/>
                  </a:moveTo>
                  <a:close/>
                </a:path>
                <a:path w="20320" h="26670">
                  <a:moveTo>
                    <a:pt x="11026" y="4152"/>
                  </a:moveTo>
                  <a:lnTo>
                    <a:pt x="9909" y="4152"/>
                  </a:lnTo>
                  <a:lnTo>
                    <a:pt x="9261" y="4203"/>
                  </a:lnTo>
                  <a:lnTo>
                    <a:pt x="8601" y="4445"/>
                  </a:lnTo>
                  <a:lnTo>
                    <a:pt x="9020" y="5613"/>
                  </a:lnTo>
                  <a:lnTo>
                    <a:pt x="9502" y="5448"/>
                  </a:lnTo>
                  <a:lnTo>
                    <a:pt x="9998" y="5397"/>
                  </a:lnTo>
                  <a:lnTo>
                    <a:pt x="10910" y="5397"/>
                  </a:lnTo>
                  <a:lnTo>
                    <a:pt x="10963" y="4775"/>
                  </a:lnTo>
                  <a:lnTo>
                    <a:pt x="13175" y="4775"/>
                  </a:lnTo>
                  <a:lnTo>
                    <a:pt x="12601" y="4457"/>
                  </a:lnTo>
                  <a:lnTo>
                    <a:pt x="11026" y="4152"/>
                  </a:lnTo>
                  <a:close/>
                </a:path>
                <a:path w="20320" h="26670">
                  <a:moveTo>
                    <a:pt x="10963" y="4775"/>
                  </a:moveTo>
                  <a:lnTo>
                    <a:pt x="10910" y="5397"/>
                  </a:lnTo>
                  <a:lnTo>
                    <a:pt x="10963" y="4775"/>
                  </a:lnTo>
                  <a:close/>
                </a:path>
                <a:path w="20320" h="26670">
                  <a:moveTo>
                    <a:pt x="14848" y="1244"/>
                  </a:moveTo>
                  <a:lnTo>
                    <a:pt x="12030" y="1244"/>
                  </a:lnTo>
                  <a:lnTo>
                    <a:pt x="13439" y="1727"/>
                  </a:lnTo>
                  <a:lnTo>
                    <a:pt x="14570" y="2590"/>
                  </a:lnTo>
                  <a:lnTo>
                    <a:pt x="15319" y="1600"/>
                  </a:lnTo>
                  <a:lnTo>
                    <a:pt x="14848" y="1244"/>
                  </a:lnTo>
                  <a:close/>
                </a:path>
                <a:path w="20320" h="26670">
                  <a:moveTo>
                    <a:pt x="13068" y="266"/>
                  </a:moveTo>
                  <a:lnTo>
                    <a:pt x="8651" y="266"/>
                  </a:lnTo>
                  <a:lnTo>
                    <a:pt x="8804" y="863"/>
                  </a:lnTo>
                  <a:lnTo>
                    <a:pt x="14343" y="863"/>
                  </a:lnTo>
                  <a:lnTo>
                    <a:pt x="13973" y="584"/>
                  </a:lnTo>
                  <a:lnTo>
                    <a:pt x="13068" y="266"/>
                  </a:lnTo>
                  <a:close/>
                </a:path>
                <a:path w="20320" h="26670">
                  <a:moveTo>
                    <a:pt x="12309" y="0"/>
                  </a:moveTo>
                  <a:lnTo>
                    <a:pt x="9934" y="0"/>
                  </a:lnTo>
                  <a:lnTo>
                    <a:pt x="9274" y="88"/>
                  </a:lnTo>
                  <a:lnTo>
                    <a:pt x="8626" y="266"/>
                  </a:lnTo>
                  <a:lnTo>
                    <a:pt x="13068" y="266"/>
                  </a:lnTo>
                  <a:lnTo>
                    <a:pt x="1230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3429177" y="585571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88" y="0"/>
                  </a:moveTo>
                  <a:lnTo>
                    <a:pt x="1219" y="305"/>
                  </a:lnTo>
                  <a:lnTo>
                    <a:pt x="32" y="4839"/>
                  </a:lnTo>
                  <a:lnTo>
                    <a:pt x="0" y="946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3429177" y="58555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36" y="0"/>
                  </a:moveTo>
                  <a:lnTo>
                    <a:pt x="1788" y="133"/>
                  </a:lnTo>
                  <a:lnTo>
                    <a:pt x="0" y="9599"/>
                  </a:lnTo>
                  <a:lnTo>
                    <a:pt x="53" y="10497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3429234" y="585552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081" y="0"/>
                  </a:moveTo>
                  <a:lnTo>
                    <a:pt x="0" y="10599"/>
                  </a:lnTo>
                  <a:lnTo>
                    <a:pt x="21" y="10902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3429256" y="58554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34" y="0"/>
                  </a:moveTo>
                  <a:lnTo>
                    <a:pt x="2059" y="94"/>
                  </a:lnTo>
                  <a:lnTo>
                    <a:pt x="0" y="10997"/>
                  </a:lnTo>
                  <a:lnTo>
                    <a:pt x="42" y="11601"/>
                  </a:lnTo>
                  <a:lnTo>
                    <a:pt x="223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3429295" y="58553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8" y="0"/>
                  </a:moveTo>
                  <a:lnTo>
                    <a:pt x="0" y="11593"/>
                  </a:lnTo>
                  <a:lnTo>
                    <a:pt x="21" y="11895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3429317" y="585529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22" y="0"/>
                  </a:moveTo>
                  <a:lnTo>
                    <a:pt x="2247" y="94"/>
                  </a:lnTo>
                  <a:lnTo>
                    <a:pt x="0" y="11988"/>
                  </a:lnTo>
                  <a:lnTo>
                    <a:pt x="42" y="12593"/>
                  </a:lnTo>
                  <a:lnTo>
                    <a:pt x="242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3429360" y="585525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68" y="0"/>
                  </a:moveTo>
                  <a:lnTo>
                    <a:pt x="0" y="12650"/>
                  </a:lnTo>
                  <a:lnTo>
                    <a:pt x="21" y="12952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3429378" y="585521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23" y="0"/>
                  </a:moveTo>
                  <a:lnTo>
                    <a:pt x="0" y="12943"/>
                  </a:lnTo>
                  <a:lnTo>
                    <a:pt x="21" y="13246"/>
                  </a:lnTo>
                  <a:lnTo>
                    <a:pt x="2523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3429400" y="58551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77" y="0"/>
                  </a:moveTo>
                  <a:lnTo>
                    <a:pt x="2502" y="94"/>
                  </a:lnTo>
                  <a:lnTo>
                    <a:pt x="0" y="13340"/>
                  </a:lnTo>
                  <a:lnTo>
                    <a:pt x="42" y="139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3429443" y="585506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22" y="0"/>
                  </a:moveTo>
                  <a:lnTo>
                    <a:pt x="0" y="13992"/>
                  </a:lnTo>
                  <a:lnTo>
                    <a:pt x="21" y="14294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3429461" y="58549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64" y="0"/>
                  </a:moveTo>
                  <a:lnTo>
                    <a:pt x="2689" y="94"/>
                  </a:lnTo>
                  <a:lnTo>
                    <a:pt x="0" y="14332"/>
                  </a:lnTo>
                  <a:lnTo>
                    <a:pt x="42" y="14937"/>
                  </a:lnTo>
                  <a:lnTo>
                    <a:pt x="286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3429504" y="5854888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996" y="0"/>
                  </a:moveTo>
                  <a:lnTo>
                    <a:pt x="2821" y="94"/>
                  </a:lnTo>
                  <a:lnTo>
                    <a:pt x="0" y="15031"/>
                  </a:lnTo>
                  <a:lnTo>
                    <a:pt x="89" y="15391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3429593" y="585479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82" y="0"/>
                  </a:moveTo>
                  <a:lnTo>
                    <a:pt x="2907" y="94"/>
                  </a:lnTo>
                  <a:lnTo>
                    <a:pt x="0" y="15485"/>
                  </a:lnTo>
                  <a:lnTo>
                    <a:pt x="109" y="15738"/>
                  </a:lnTo>
                  <a:lnTo>
                    <a:pt x="308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3429695" y="585475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56" y="0"/>
                  </a:moveTo>
                  <a:lnTo>
                    <a:pt x="0" y="15763"/>
                  </a:lnTo>
                  <a:lnTo>
                    <a:pt x="3056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3429750" y="585465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76" y="0"/>
                  </a:moveTo>
                  <a:lnTo>
                    <a:pt x="3001" y="94"/>
                  </a:lnTo>
                  <a:lnTo>
                    <a:pt x="0" y="15983"/>
                  </a:lnTo>
                  <a:lnTo>
                    <a:pt x="109" y="16236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3429850" y="585457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37" y="0"/>
                  </a:moveTo>
                  <a:lnTo>
                    <a:pt x="3062" y="94"/>
                  </a:lnTo>
                  <a:lnTo>
                    <a:pt x="0" y="16302"/>
                  </a:lnTo>
                  <a:lnTo>
                    <a:pt x="109" y="16555"/>
                  </a:lnTo>
                  <a:lnTo>
                    <a:pt x="323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3429952" y="585448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24" y="88"/>
                  </a:lnTo>
                  <a:lnTo>
                    <a:pt x="0" y="16649"/>
                  </a:lnTo>
                  <a:lnTo>
                    <a:pt x="50" y="16776"/>
                  </a:lnTo>
                  <a:lnTo>
                    <a:pt x="114" y="1690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3430066" y="585439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2" y="0"/>
                  </a:moveTo>
                  <a:lnTo>
                    <a:pt x="3187" y="88"/>
                  </a:lnTo>
                  <a:lnTo>
                    <a:pt x="0" y="16992"/>
                  </a:lnTo>
                  <a:lnTo>
                    <a:pt x="50" y="1711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3430170" y="585429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28" y="0"/>
                  </a:moveTo>
                  <a:lnTo>
                    <a:pt x="3253" y="94"/>
                  </a:lnTo>
                  <a:lnTo>
                    <a:pt x="0" y="17316"/>
                  </a:lnTo>
                  <a:lnTo>
                    <a:pt x="109" y="17569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3430270" y="58541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68" y="0"/>
                  </a:moveTo>
                  <a:lnTo>
                    <a:pt x="3327" y="139"/>
                  </a:lnTo>
                  <a:lnTo>
                    <a:pt x="0" y="17716"/>
                  </a:lnTo>
                  <a:lnTo>
                    <a:pt x="101" y="17945"/>
                  </a:lnTo>
                  <a:lnTo>
                    <a:pt x="165" y="18072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3430436" y="58541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00" y="0"/>
                  </a:moveTo>
                  <a:lnTo>
                    <a:pt x="0" y="18113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3430486" y="58539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08" y="0"/>
                  </a:moveTo>
                  <a:lnTo>
                    <a:pt x="3530" y="101"/>
                  </a:lnTo>
                  <a:lnTo>
                    <a:pt x="0" y="18389"/>
                  </a:lnTo>
                  <a:lnTo>
                    <a:pt x="50" y="18516"/>
                  </a:lnTo>
                  <a:lnTo>
                    <a:pt x="165" y="18770"/>
                  </a:lnTo>
                  <a:lnTo>
                    <a:pt x="1638" y="10985"/>
                  </a:lnTo>
                  <a:lnTo>
                    <a:pt x="1905" y="9410"/>
                  </a:lnTo>
                  <a:lnTo>
                    <a:pt x="2324" y="6578"/>
                  </a:lnTo>
                  <a:lnTo>
                    <a:pt x="2540" y="61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3430646" y="58538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3" y="0"/>
                  </a:moveTo>
                  <a:lnTo>
                    <a:pt x="3538" y="94"/>
                  </a:lnTo>
                  <a:lnTo>
                    <a:pt x="2367" y="6293"/>
                  </a:lnTo>
                  <a:lnTo>
                    <a:pt x="2607" y="5856"/>
                  </a:lnTo>
                  <a:lnTo>
                    <a:pt x="3713" y="0"/>
                  </a:lnTo>
                  <a:close/>
                </a:path>
                <a:path w="3810" h="19685">
                  <a:moveTo>
                    <a:pt x="1587" y="10422"/>
                  </a:moveTo>
                  <a:lnTo>
                    <a:pt x="0" y="18826"/>
                  </a:lnTo>
                  <a:lnTo>
                    <a:pt x="109" y="19079"/>
                  </a:lnTo>
                  <a:lnTo>
                    <a:pt x="1280" y="12880"/>
                  </a:lnTo>
                  <a:lnTo>
                    <a:pt x="1210" y="12647"/>
                  </a:lnTo>
                  <a:lnTo>
                    <a:pt x="1587" y="1042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3430755" y="58538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2" y="0"/>
                  </a:moveTo>
                  <a:lnTo>
                    <a:pt x="2498" y="5904"/>
                  </a:lnTo>
                  <a:lnTo>
                    <a:pt x="2618" y="5685"/>
                  </a:lnTo>
                  <a:lnTo>
                    <a:pt x="3692" y="0"/>
                  </a:lnTo>
                  <a:close/>
                </a:path>
                <a:path w="3810" h="19685">
                  <a:moveTo>
                    <a:pt x="1171" y="12928"/>
                  </a:moveTo>
                  <a:lnTo>
                    <a:pt x="0" y="19127"/>
                  </a:lnTo>
                  <a:lnTo>
                    <a:pt x="1219" y="13090"/>
                  </a:lnTo>
                  <a:lnTo>
                    <a:pt x="1171" y="1292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3430812" y="585378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26" y="0"/>
                  </a:moveTo>
                  <a:lnTo>
                    <a:pt x="2565" y="5730"/>
                  </a:lnTo>
                  <a:lnTo>
                    <a:pt x="2685" y="5512"/>
                  </a:lnTo>
                  <a:lnTo>
                    <a:pt x="3726" y="0"/>
                  </a:lnTo>
                  <a:close/>
                </a:path>
                <a:path w="3810" h="19685">
                  <a:moveTo>
                    <a:pt x="1164" y="13145"/>
                  </a:moveTo>
                  <a:lnTo>
                    <a:pt x="0" y="19308"/>
                  </a:lnTo>
                  <a:lnTo>
                    <a:pt x="1212" y="13306"/>
                  </a:lnTo>
                  <a:lnTo>
                    <a:pt x="1164" y="131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3430858" y="585374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54" y="0"/>
                  </a:moveTo>
                  <a:lnTo>
                    <a:pt x="2619" y="5589"/>
                  </a:lnTo>
                  <a:lnTo>
                    <a:pt x="2739" y="5370"/>
                  </a:lnTo>
                  <a:lnTo>
                    <a:pt x="3754" y="0"/>
                  </a:lnTo>
                  <a:close/>
                </a:path>
                <a:path w="3810" h="19685">
                  <a:moveTo>
                    <a:pt x="1158" y="13322"/>
                  </a:moveTo>
                  <a:lnTo>
                    <a:pt x="0" y="19456"/>
                  </a:lnTo>
                  <a:lnTo>
                    <a:pt x="1207" y="13483"/>
                  </a:lnTo>
                  <a:lnTo>
                    <a:pt x="1158" y="1332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3430912" y="5853697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7" y="0"/>
                  </a:moveTo>
                  <a:lnTo>
                    <a:pt x="2685" y="5419"/>
                  </a:lnTo>
                  <a:lnTo>
                    <a:pt x="2805" y="5201"/>
                  </a:lnTo>
                  <a:lnTo>
                    <a:pt x="3787" y="0"/>
                  </a:lnTo>
                  <a:close/>
                </a:path>
                <a:path w="3810" h="20320">
                  <a:moveTo>
                    <a:pt x="1152" y="13533"/>
                  </a:moveTo>
                  <a:lnTo>
                    <a:pt x="0" y="19633"/>
                  </a:lnTo>
                  <a:lnTo>
                    <a:pt x="1200" y="13694"/>
                  </a:lnTo>
                  <a:lnTo>
                    <a:pt x="1152" y="135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3430967" y="585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20" y="0"/>
                  </a:moveTo>
                  <a:lnTo>
                    <a:pt x="2750" y="5251"/>
                  </a:lnTo>
                  <a:lnTo>
                    <a:pt x="2870" y="5032"/>
                  </a:lnTo>
                  <a:lnTo>
                    <a:pt x="3820" y="0"/>
                  </a:lnTo>
                  <a:close/>
                </a:path>
                <a:path w="4445" h="20320">
                  <a:moveTo>
                    <a:pt x="1145" y="13743"/>
                  </a:moveTo>
                  <a:lnTo>
                    <a:pt x="0" y="19808"/>
                  </a:lnTo>
                  <a:lnTo>
                    <a:pt x="1193" y="13905"/>
                  </a:lnTo>
                  <a:lnTo>
                    <a:pt x="1145" y="137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3431022" y="585359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4" y="0"/>
                  </a:moveTo>
                  <a:lnTo>
                    <a:pt x="2815" y="5082"/>
                  </a:lnTo>
                  <a:lnTo>
                    <a:pt x="2935" y="4863"/>
                  </a:lnTo>
                  <a:lnTo>
                    <a:pt x="3854" y="0"/>
                  </a:lnTo>
                  <a:close/>
                </a:path>
                <a:path w="4445" h="20320">
                  <a:moveTo>
                    <a:pt x="1139" y="13955"/>
                  </a:moveTo>
                  <a:lnTo>
                    <a:pt x="0" y="19985"/>
                  </a:lnTo>
                  <a:lnTo>
                    <a:pt x="1187" y="14116"/>
                  </a:lnTo>
                  <a:lnTo>
                    <a:pt x="1139" y="139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3431068" y="58535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2" y="0"/>
                  </a:moveTo>
                  <a:lnTo>
                    <a:pt x="2870" y="4940"/>
                  </a:lnTo>
                  <a:lnTo>
                    <a:pt x="2990" y="4721"/>
                  </a:lnTo>
                  <a:lnTo>
                    <a:pt x="3882" y="0"/>
                  </a:lnTo>
                  <a:close/>
                </a:path>
                <a:path w="4445" h="20320">
                  <a:moveTo>
                    <a:pt x="1133" y="14132"/>
                  </a:moveTo>
                  <a:lnTo>
                    <a:pt x="0" y="20133"/>
                  </a:lnTo>
                  <a:lnTo>
                    <a:pt x="1181" y="14293"/>
                  </a:lnTo>
                  <a:lnTo>
                    <a:pt x="1133" y="1413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3431122" y="58535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5" y="0"/>
                  </a:moveTo>
                  <a:lnTo>
                    <a:pt x="2935" y="4770"/>
                  </a:lnTo>
                  <a:lnTo>
                    <a:pt x="3055" y="4552"/>
                  </a:lnTo>
                  <a:lnTo>
                    <a:pt x="3915" y="0"/>
                  </a:lnTo>
                  <a:close/>
                </a:path>
                <a:path w="4445" h="20954">
                  <a:moveTo>
                    <a:pt x="1127" y="14343"/>
                  </a:moveTo>
                  <a:lnTo>
                    <a:pt x="0" y="20309"/>
                  </a:lnTo>
                  <a:lnTo>
                    <a:pt x="1175" y="14504"/>
                  </a:lnTo>
                  <a:lnTo>
                    <a:pt x="1127" y="1434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3431177" y="58534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8" y="0"/>
                  </a:moveTo>
                  <a:lnTo>
                    <a:pt x="3000" y="4602"/>
                  </a:lnTo>
                  <a:lnTo>
                    <a:pt x="3120" y="4383"/>
                  </a:lnTo>
                  <a:lnTo>
                    <a:pt x="3948" y="0"/>
                  </a:lnTo>
                  <a:close/>
                </a:path>
                <a:path w="4445" h="20954">
                  <a:moveTo>
                    <a:pt x="1120" y="14553"/>
                  </a:moveTo>
                  <a:lnTo>
                    <a:pt x="0" y="20485"/>
                  </a:lnTo>
                  <a:lnTo>
                    <a:pt x="1168" y="14714"/>
                  </a:lnTo>
                  <a:lnTo>
                    <a:pt x="1120" y="1455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3431232" y="58533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3894" y="99"/>
                  </a:lnTo>
                  <a:lnTo>
                    <a:pt x="3065" y="4483"/>
                  </a:lnTo>
                  <a:lnTo>
                    <a:pt x="3305" y="4045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114" y="14814"/>
                  </a:moveTo>
                  <a:lnTo>
                    <a:pt x="0" y="20711"/>
                  </a:lnTo>
                  <a:lnTo>
                    <a:pt x="109" y="20964"/>
                  </a:lnTo>
                  <a:lnTo>
                    <a:pt x="1210" y="15136"/>
                  </a:lnTo>
                  <a:lnTo>
                    <a:pt x="1114" y="148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3431332" y="58532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1" y="0"/>
                  </a:moveTo>
                  <a:lnTo>
                    <a:pt x="3955" y="99"/>
                  </a:lnTo>
                  <a:lnTo>
                    <a:pt x="3185" y="4172"/>
                  </a:lnTo>
                  <a:lnTo>
                    <a:pt x="3420" y="3744"/>
                  </a:lnTo>
                  <a:lnTo>
                    <a:pt x="4131" y="0"/>
                  </a:lnTo>
                  <a:close/>
                </a:path>
                <a:path w="4445" h="21589">
                  <a:moveTo>
                    <a:pt x="1102" y="15201"/>
                  </a:moveTo>
                  <a:lnTo>
                    <a:pt x="0" y="21035"/>
                  </a:lnTo>
                  <a:lnTo>
                    <a:pt x="109" y="21288"/>
                  </a:lnTo>
                  <a:lnTo>
                    <a:pt x="1198" y="15523"/>
                  </a:lnTo>
                  <a:lnTo>
                    <a:pt x="1102" y="152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3431444" y="58532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314" y="3796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88" y="15579"/>
                  </a:moveTo>
                  <a:lnTo>
                    <a:pt x="0" y="21342"/>
                  </a:lnTo>
                  <a:lnTo>
                    <a:pt x="1136" y="15740"/>
                  </a:lnTo>
                  <a:lnTo>
                    <a:pt x="1088" y="1557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3431498" y="585316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4" y="0"/>
                  </a:moveTo>
                  <a:lnTo>
                    <a:pt x="3338" y="3845"/>
                  </a:lnTo>
                  <a:lnTo>
                    <a:pt x="4144" y="0"/>
                  </a:lnTo>
                  <a:close/>
                </a:path>
                <a:path w="4445" h="22225">
                  <a:moveTo>
                    <a:pt x="1082" y="15790"/>
                  </a:moveTo>
                  <a:lnTo>
                    <a:pt x="0" y="21519"/>
                  </a:lnTo>
                  <a:lnTo>
                    <a:pt x="1130" y="15952"/>
                  </a:lnTo>
                  <a:lnTo>
                    <a:pt x="1082" y="1579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3431553" y="585311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7" y="0"/>
                  </a:moveTo>
                  <a:lnTo>
                    <a:pt x="3362" y="3895"/>
                  </a:lnTo>
                  <a:lnTo>
                    <a:pt x="4177" y="0"/>
                  </a:lnTo>
                  <a:close/>
                </a:path>
                <a:path w="4445" h="22225">
                  <a:moveTo>
                    <a:pt x="1075" y="16002"/>
                  </a:moveTo>
                  <a:lnTo>
                    <a:pt x="0" y="21695"/>
                  </a:lnTo>
                  <a:lnTo>
                    <a:pt x="1123" y="16163"/>
                  </a:lnTo>
                  <a:lnTo>
                    <a:pt x="1075" y="1600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3431599" y="58530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5" y="0"/>
                  </a:moveTo>
                  <a:lnTo>
                    <a:pt x="3382" y="3937"/>
                  </a:lnTo>
                  <a:lnTo>
                    <a:pt x="4205" y="0"/>
                  </a:lnTo>
                  <a:close/>
                </a:path>
                <a:path w="4445" h="22225">
                  <a:moveTo>
                    <a:pt x="1070" y="16178"/>
                  </a:moveTo>
                  <a:lnTo>
                    <a:pt x="0" y="21842"/>
                  </a:lnTo>
                  <a:lnTo>
                    <a:pt x="1118" y="16339"/>
                  </a:lnTo>
                  <a:lnTo>
                    <a:pt x="1070" y="1617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3431665" y="585302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6" y="0"/>
                  </a:moveTo>
                  <a:lnTo>
                    <a:pt x="3395" y="3986"/>
                  </a:lnTo>
                  <a:lnTo>
                    <a:pt x="4226" y="0"/>
                  </a:lnTo>
                  <a:close/>
                </a:path>
                <a:path w="4445" h="22225">
                  <a:moveTo>
                    <a:pt x="1051" y="16389"/>
                  </a:moveTo>
                  <a:lnTo>
                    <a:pt x="0" y="21957"/>
                  </a:lnTo>
                  <a:lnTo>
                    <a:pt x="1100" y="16550"/>
                  </a:lnTo>
                  <a:lnTo>
                    <a:pt x="1051" y="1638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3431737" y="58529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3" y="0"/>
                  </a:moveTo>
                  <a:lnTo>
                    <a:pt x="3402" y="4036"/>
                  </a:lnTo>
                  <a:lnTo>
                    <a:pt x="4243" y="0"/>
                  </a:lnTo>
                  <a:close/>
                </a:path>
                <a:path w="4445" h="22225">
                  <a:moveTo>
                    <a:pt x="1028" y="16600"/>
                  </a:moveTo>
                  <a:lnTo>
                    <a:pt x="0" y="22044"/>
                  </a:lnTo>
                  <a:lnTo>
                    <a:pt x="1076" y="16761"/>
                  </a:lnTo>
                  <a:lnTo>
                    <a:pt x="1028" y="1660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3431808" y="585292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59" y="0"/>
                  </a:moveTo>
                  <a:lnTo>
                    <a:pt x="3409" y="4086"/>
                  </a:lnTo>
                  <a:lnTo>
                    <a:pt x="4259" y="0"/>
                  </a:lnTo>
                  <a:close/>
                </a:path>
                <a:path w="4445" h="22225">
                  <a:moveTo>
                    <a:pt x="1005" y="16810"/>
                  </a:moveTo>
                  <a:lnTo>
                    <a:pt x="0" y="22131"/>
                  </a:lnTo>
                  <a:lnTo>
                    <a:pt x="1053" y="16971"/>
                  </a:lnTo>
                  <a:lnTo>
                    <a:pt x="1005" y="168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3431869" y="58528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3" y="0"/>
                  </a:moveTo>
                  <a:lnTo>
                    <a:pt x="3414" y="4128"/>
                  </a:lnTo>
                  <a:lnTo>
                    <a:pt x="4273" y="0"/>
                  </a:lnTo>
                  <a:close/>
                </a:path>
                <a:path w="4445" h="22860">
                  <a:moveTo>
                    <a:pt x="985" y="16987"/>
                  </a:moveTo>
                  <a:lnTo>
                    <a:pt x="0" y="22204"/>
                  </a:lnTo>
                  <a:lnTo>
                    <a:pt x="1033" y="17148"/>
                  </a:lnTo>
                  <a:lnTo>
                    <a:pt x="985" y="1698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3431940" y="585283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21" y="4177"/>
                  </a:lnTo>
                  <a:lnTo>
                    <a:pt x="4289" y="0"/>
                  </a:lnTo>
                  <a:close/>
                </a:path>
                <a:path w="4445" h="22860">
                  <a:moveTo>
                    <a:pt x="962" y="17198"/>
                  </a:moveTo>
                  <a:lnTo>
                    <a:pt x="0" y="22290"/>
                  </a:lnTo>
                  <a:lnTo>
                    <a:pt x="1020" y="173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3432012" y="58527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6" y="0"/>
                  </a:moveTo>
                  <a:lnTo>
                    <a:pt x="3428" y="4227"/>
                  </a:lnTo>
                  <a:lnTo>
                    <a:pt x="4306" y="0"/>
                  </a:lnTo>
                  <a:close/>
                </a:path>
                <a:path w="4445" h="22860">
                  <a:moveTo>
                    <a:pt x="948" y="17354"/>
                  </a:moveTo>
                  <a:lnTo>
                    <a:pt x="0" y="22377"/>
                  </a:lnTo>
                  <a:lnTo>
                    <a:pt x="1016" y="1741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3432085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8" y="0"/>
                  </a:moveTo>
                  <a:lnTo>
                    <a:pt x="3436" y="4254"/>
                  </a:lnTo>
                  <a:lnTo>
                    <a:pt x="4318" y="0"/>
                  </a:lnTo>
                  <a:close/>
                </a:path>
                <a:path w="4445" h="22860">
                  <a:moveTo>
                    <a:pt x="944" y="17444"/>
                  </a:moveTo>
                  <a:lnTo>
                    <a:pt x="0" y="22443"/>
                  </a:lnTo>
                  <a:lnTo>
                    <a:pt x="1011" y="175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3432157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5" y="0"/>
                  </a:moveTo>
                  <a:lnTo>
                    <a:pt x="3443" y="4255"/>
                  </a:lnTo>
                  <a:lnTo>
                    <a:pt x="4325" y="0"/>
                  </a:lnTo>
                  <a:close/>
                </a:path>
                <a:path w="4445" h="22860">
                  <a:moveTo>
                    <a:pt x="939" y="17506"/>
                  </a:moveTo>
                  <a:lnTo>
                    <a:pt x="0" y="22480"/>
                  </a:lnTo>
                  <a:lnTo>
                    <a:pt x="1006" y="175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3432217" y="585275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0" y="0"/>
                  </a:moveTo>
                  <a:lnTo>
                    <a:pt x="4252" y="0"/>
                  </a:lnTo>
                  <a:lnTo>
                    <a:pt x="3442" y="4290"/>
                  </a:lnTo>
                  <a:lnTo>
                    <a:pt x="3598" y="4296"/>
                  </a:lnTo>
                  <a:lnTo>
                    <a:pt x="4410" y="0"/>
                  </a:lnTo>
                  <a:close/>
                </a:path>
                <a:path w="4445" h="22860">
                  <a:moveTo>
                    <a:pt x="936" y="17557"/>
                  </a:moveTo>
                  <a:lnTo>
                    <a:pt x="0" y="22512"/>
                  </a:lnTo>
                  <a:lnTo>
                    <a:pt x="143" y="22586"/>
                  </a:lnTo>
                  <a:lnTo>
                    <a:pt x="1070" y="17679"/>
                  </a:lnTo>
                  <a:lnTo>
                    <a:pt x="936" y="1755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3432360" y="58527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24" y="0"/>
                  </a:moveTo>
                  <a:lnTo>
                    <a:pt x="4267" y="0"/>
                  </a:lnTo>
                  <a:lnTo>
                    <a:pt x="3455" y="4297"/>
                  </a:lnTo>
                  <a:lnTo>
                    <a:pt x="3611" y="4303"/>
                  </a:lnTo>
                  <a:lnTo>
                    <a:pt x="4424" y="0"/>
                  </a:lnTo>
                  <a:close/>
                </a:path>
                <a:path w="4445" h="22860">
                  <a:moveTo>
                    <a:pt x="926" y="17680"/>
                  </a:moveTo>
                  <a:lnTo>
                    <a:pt x="0" y="22587"/>
                  </a:lnTo>
                  <a:lnTo>
                    <a:pt x="143" y="22661"/>
                  </a:lnTo>
                  <a:lnTo>
                    <a:pt x="1061" y="17802"/>
                  </a:lnTo>
                  <a:lnTo>
                    <a:pt x="926" y="1768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3432480" y="5852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983"/>
                  </a:moveTo>
                  <a:lnTo>
                    <a:pt x="927" y="17792"/>
                  </a:lnTo>
                  <a:lnTo>
                    <a:pt x="0" y="22656"/>
                  </a:lnTo>
                  <a:lnTo>
                    <a:pt x="152" y="22733"/>
                  </a:lnTo>
                  <a:lnTo>
                    <a:pt x="1130" y="17983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4279" y="0"/>
                  </a:lnTo>
                  <a:lnTo>
                    <a:pt x="3467" y="4305"/>
                  </a:lnTo>
                  <a:lnTo>
                    <a:pt x="3632" y="431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3432707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9" y="0"/>
                  </a:moveTo>
                  <a:lnTo>
                    <a:pt x="3496" y="4258"/>
                  </a:lnTo>
                  <a:lnTo>
                    <a:pt x="4379" y="0"/>
                  </a:lnTo>
                  <a:close/>
                </a:path>
                <a:path w="4445" h="22860">
                  <a:moveTo>
                    <a:pt x="905" y="17976"/>
                  </a:moveTo>
                  <a:lnTo>
                    <a:pt x="0" y="22768"/>
                  </a:lnTo>
                  <a:lnTo>
                    <a:pt x="972" y="1803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3432778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7" y="0"/>
                  </a:moveTo>
                  <a:lnTo>
                    <a:pt x="3503" y="4258"/>
                  </a:lnTo>
                  <a:lnTo>
                    <a:pt x="4387" y="0"/>
                  </a:lnTo>
                  <a:close/>
                </a:path>
                <a:path w="4445" h="22860">
                  <a:moveTo>
                    <a:pt x="900" y="18038"/>
                  </a:moveTo>
                  <a:lnTo>
                    <a:pt x="0" y="22805"/>
                  </a:lnTo>
                  <a:lnTo>
                    <a:pt x="967" y="1809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3432840" y="585275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509" y="4259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896" y="18091"/>
                  </a:moveTo>
                  <a:lnTo>
                    <a:pt x="0" y="22838"/>
                  </a:lnTo>
                  <a:lnTo>
                    <a:pt x="963" y="1815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3432912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0" y="0"/>
                  </a:moveTo>
                  <a:lnTo>
                    <a:pt x="3516" y="4259"/>
                  </a:lnTo>
                  <a:lnTo>
                    <a:pt x="4400" y="0"/>
                  </a:lnTo>
                  <a:close/>
                </a:path>
                <a:path w="4445" h="23495">
                  <a:moveTo>
                    <a:pt x="892" y="18153"/>
                  </a:moveTo>
                  <a:lnTo>
                    <a:pt x="0" y="22875"/>
                  </a:lnTo>
                  <a:lnTo>
                    <a:pt x="959" y="1821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3432984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7" y="0"/>
                  </a:moveTo>
                  <a:lnTo>
                    <a:pt x="3524" y="4259"/>
                  </a:lnTo>
                  <a:lnTo>
                    <a:pt x="4407" y="0"/>
                  </a:lnTo>
                  <a:close/>
                </a:path>
                <a:path w="4445" h="23495">
                  <a:moveTo>
                    <a:pt x="887" y="18214"/>
                  </a:moveTo>
                  <a:lnTo>
                    <a:pt x="0" y="22913"/>
                  </a:lnTo>
                  <a:lnTo>
                    <a:pt x="954" y="182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3433055" y="58527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3" y="0"/>
                  </a:moveTo>
                  <a:lnTo>
                    <a:pt x="4335" y="0"/>
                  </a:lnTo>
                  <a:lnTo>
                    <a:pt x="3517" y="4329"/>
                  </a:lnTo>
                  <a:lnTo>
                    <a:pt x="3673" y="4335"/>
                  </a:lnTo>
                  <a:lnTo>
                    <a:pt x="4493" y="0"/>
                  </a:lnTo>
                  <a:close/>
                </a:path>
                <a:path w="5079" h="23495">
                  <a:moveTo>
                    <a:pt x="883" y="18276"/>
                  </a:moveTo>
                  <a:lnTo>
                    <a:pt x="0" y="22951"/>
                  </a:lnTo>
                  <a:lnTo>
                    <a:pt x="143" y="23025"/>
                  </a:lnTo>
                  <a:lnTo>
                    <a:pt x="1017" y="18397"/>
                  </a:lnTo>
                  <a:lnTo>
                    <a:pt x="88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3433187" y="585275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543" y="4261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874" y="18388"/>
                  </a:moveTo>
                  <a:lnTo>
                    <a:pt x="0" y="23019"/>
                  </a:lnTo>
                  <a:lnTo>
                    <a:pt x="942" y="1844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3433259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4" y="0"/>
                  </a:moveTo>
                  <a:lnTo>
                    <a:pt x="3550" y="4261"/>
                  </a:lnTo>
                  <a:lnTo>
                    <a:pt x="4434" y="0"/>
                  </a:lnTo>
                  <a:close/>
                </a:path>
                <a:path w="4445" h="23495">
                  <a:moveTo>
                    <a:pt x="870" y="18449"/>
                  </a:moveTo>
                  <a:lnTo>
                    <a:pt x="0" y="23057"/>
                  </a:lnTo>
                  <a:lnTo>
                    <a:pt x="937" y="185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3433330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1" y="0"/>
                  </a:moveTo>
                  <a:lnTo>
                    <a:pt x="3557" y="4261"/>
                  </a:lnTo>
                  <a:lnTo>
                    <a:pt x="4441" y="0"/>
                  </a:lnTo>
                  <a:close/>
                </a:path>
                <a:path w="4445" h="23495">
                  <a:moveTo>
                    <a:pt x="865" y="18511"/>
                  </a:moveTo>
                  <a:lnTo>
                    <a:pt x="0" y="23094"/>
                  </a:lnTo>
                  <a:lnTo>
                    <a:pt x="933" y="1857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3433402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8" y="0"/>
                  </a:moveTo>
                  <a:lnTo>
                    <a:pt x="3564" y="4262"/>
                  </a:lnTo>
                  <a:lnTo>
                    <a:pt x="4448" y="0"/>
                  </a:lnTo>
                  <a:close/>
                </a:path>
                <a:path w="4445" h="23495">
                  <a:moveTo>
                    <a:pt x="861" y="18572"/>
                  </a:moveTo>
                  <a:lnTo>
                    <a:pt x="0" y="23132"/>
                  </a:lnTo>
                  <a:lnTo>
                    <a:pt x="928" y="18633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3433462" y="5852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4" y="0"/>
                  </a:moveTo>
                  <a:lnTo>
                    <a:pt x="3570" y="4262"/>
                  </a:lnTo>
                  <a:lnTo>
                    <a:pt x="4454" y="0"/>
                  </a:lnTo>
                  <a:close/>
                </a:path>
                <a:path w="5079" h="23495">
                  <a:moveTo>
                    <a:pt x="857" y="18623"/>
                  </a:moveTo>
                  <a:lnTo>
                    <a:pt x="0" y="23163"/>
                  </a:lnTo>
                  <a:lnTo>
                    <a:pt x="924" y="186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3433533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40" y="0"/>
                  </a:moveTo>
                  <a:lnTo>
                    <a:pt x="4383" y="0"/>
                  </a:lnTo>
                  <a:lnTo>
                    <a:pt x="3560" y="4352"/>
                  </a:lnTo>
                  <a:lnTo>
                    <a:pt x="3717" y="4358"/>
                  </a:lnTo>
                  <a:lnTo>
                    <a:pt x="4540" y="0"/>
                  </a:lnTo>
                  <a:close/>
                </a:path>
                <a:path w="5079" h="23495">
                  <a:moveTo>
                    <a:pt x="853" y="18685"/>
                  </a:moveTo>
                  <a:lnTo>
                    <a:pt x="0" y="23201"/>
                  </a:lnTo>
                  <a:lnTo>
                    <a:pt x="143" y="23275"/>
                  </a:lnTo>
                  <a:lnTo>
                    <a:pt x="987" y="18807"/>
                  </a:lnTo>
                  <a:lnTo>
                    <a:pt x="853" y="1868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3433679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6" y="0"/>
                  </a:moveTo>
                  <a:lnTo>
                    <a:pt x="3591" y="4263"/>
                  </a:lnTo>
                  <a:lnTo>
                    <a:pt x="4476" y="0"/>
                  </a:lnTo>
                  <a:close/>
                </a:path>
                <a:path w="5079" h="23495">
                  <a:moveTo>
                    <a:pt x="843" y="18809"/>
                  </a:moveTo>
                  <a:lnTo>
                    <a:pt x="0" y="23277"/>
                  </a:lnTo>
                  <a:lnTo>
                    <a:pt x="911" y="1887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343375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3" y="0"/>
                  </a:moveTo>
                  <a:lnTo>
                    <a:pt x="3599" y="4264"/>
                  </a:lnTo>
                  <a:lnTo>
                    <a:pt x="4483" y="0"/>
                  </a:lnTo>
                  <a:close/>
                </a:path>
                <a:path w="5079" h="23495">
                  <a:moveTo>
                    <a:pt x="839" y="18871"/>
                  </a:moveTo>
                  <a:lnTo>
                    <a:pt x="0" y="23314"/>
                  </a:lnTo>
                  <a:lnTo>
                    <a:pt x="906" y="189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343381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9" y="0"/>
                  </a:moveTo>
                  <a:lnTo>
                    <a:pt x="3604" y="4264"/>
                  </a:lnTo>
                  <a:lnTo>
                    <a:pt x="4489" y="0"/>
                  </a:lnTo>
                  <a:close/>
                </a:path>
                <a:path w="5079" h="23495">
                  <a:moveTo>
                    <a:pt x="835" y="18922"/>
                  </a:moveTo>
                  <a:lnTo>
                    <a:pt x="0" y="23346"/>
                  </a:lnTo>
                  <a:lnTo>
                    <a:pt x="902" y="189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3433882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6" y="0"/>
                  </a:moveTo>
                  <a:lnTo>
                    <a:pt x="3611" y="4265"/>
                  </a:lnTo>
                  <a:lnTo>
                    <a:pt x="4496" y="0"/>
                  </a:lnTo>
                  <a:close/>
                </a:path>
                <a:path w="5079" h="23495">
                  <a:moveTo>
                    <a:pt x="831" y="18984"/>
                  </a:moveTo>
                  <a:lnTo>
                    <a:pt x="0" y="23383"/>
                  </a:lnTo>
                  <a:lnTo>
                    <a:pt x="898" y="1904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3433953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03" y="0"/>
                  </a:moveTo>
                  <a:lnTo>
                    <a:pt x="3618" y="4265"/>
                  </a:lnTo>
                  <a:lnTo>
                    <a:pt x="4503" y="0"/>
                  </a:lnTo>
                  <a:close/>
                </a:path>
                <a:path w="5079" h="23495">
                  <a:moveTo>
                    <a:pt x="826" y="19045"/>
                  </a:moveTo>
                  <a:lnTo>
                    <a:pt x="0" y="23421"/>
                  </a:lnTo>
                  <a:lnTo>
                    <a:pt x="893" y="191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3434025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10" y="0"/>
                  </a:moveTo>
                  <a:lnTo>
                    <a:pt x="3625" y="4265"/>
                  </a:lnTo>
                  <a:lnTo>
                    <a:pt x="4510" y="0"/>
                  </a:lnTo>
                  <a:close/>
                </a:path>
                <a:path w="5079" h="23495">
                  <a:moveTo>
                    <a:pt x="822" y="19106"/>
                  </a:moveTo>
                  <a:lnTo>
                    <a:pt x="0" y="23458"/>
                  </a:lnTo>
                  <a:lnTo>
                    <a:pt x="889" y="1916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3434085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631" y="4266"/>
                  </a:lnTo>
                  <a:lnTo>
                    <a:pt x="4516" y="0"/>
                  </a:lnTo>
                  <a:close/>
                </a:path>
                <a:path w="5079" h="24129">
                  <a:moveTo>
                    <a:pt x="818" y="19158"/>
                  </a:moveTo>
                  <a:lnTo>
                    <a:pt x="0" y="23490"/>
                  </a:lnTo>
                  <a:lnTo>
                    <a:pt x="885" y="1921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3434157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3" y="0"/>
                  </a:moveTo>
                  <a:lnTo>
                    <a:pt x="3638" y="4266"/>
                  </a:lnTo>
                  <a:lnTo>
                    <a:pt x="4523" y="0"/>
                  </a:lnTo>
                  <a:close/>
                </a:path>
                <a:path w="5079" h="24129">
                  <a:moveTo>
                    <a:pt x="813" y="19219"/>
                  </a:moveTo>
                  <a:lnTo>
                    <a:pt x="0" y="23527"/>
                  </a:lnTo>
                  <a:lnTo>
                    <a:pt x="880" y="192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3434228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0" y="0"/>
                  </a:moveTo>
                  <a:lnTo>
                    <a:pt x="3645" y="4267"/>
                  </a:lnTo>
                  <a:lnTo>
                    <a:pt x="4530" y="0"/>
                  </a:lnTo>
                  <a:close/>
                </a:path>
                <a:path w="5079" h="24129">
                  <a:moveTo>
                    <a:pt x="809" y="19280"/>
                  </a:moveTo>
                  <a:lnTo>
                    <a:pt x="0" y="23565"/>
                  </a:lnTo>
                  <a:lnTo>
                    <a:pt x="876" y="193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3434302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630" y="4388"/>
                  </a:lnTo>
                  <a:lnTo>
                    <a:pt x="3786" y="4394"/>
                  </a:lnTo>
                  <a:lnTo>
                    <a:pt x="4604" y="63"/>
                  </a:lnTo>
                  <a:lnTo>
                    <a:pt x="4459" y="0"/>
                  </a:lnTo>
                  <a:close/>
                </a:path>
                <a:path w="5079" h="24129">
                  <a:moveTo>
                    <a:pt x="804" y="19343"/>
                  </a:moveTo>
                  <a:lnTo>
                    <a:pt x="0" y="23603"/>
                  </a:lnTo>
                  <a:lnTo>
                    <a:pt x="143" y="23677"/>
                  </a:lnTo>
                  <a:lnTo>
                    <a:pt x="938" y="19465"/>
                  </a:lnTo>
                  <a:lnTo>
                    <a:pt x="804" y="1934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3434434" y="5852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1" y="0"/>
                  </a:moveTo>
                  <a:lnTo>
                    <a:pt x="3641" y="4335"/>
                  </a:lnTo>
                  <a:lnTo>
                    <a:pt x="3798" y="4339"/>
                  </a:lnTo>
                  <a:lnTo>
                    <a:pt x="4605" y="65"/>
                  </a:lnTo>
                  <a:lnTo>
                    <a:pt x="4461" y="0"/>
                  </a:lnTo>
                  <a:close/>
                </a:path>
                <a:path w="5079" h="24129">
                  <a:moveTo>
                    <a:pt x="796" y="19397"/>
                  </a:moveTo>
                  <a:lnTo>
                    <a:pt x="0" y="23613"/>
                  </a:lnTo>
                  <a:lnTo>
                    <a:pt x="143" y="23687"/>
                  </a:lnTo>
                  <a:lnTo>
                    <a:pt x="930" y="19519"/>
                  </a:lnTo>
                  <a:lnTo>
                    <a:pt x="796" y="1939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3434577" y="5852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2" y="0"/>
                  </a:moveTo>
                  <a:lnTo>
                    <a:pt x="3679" y="4144"/>
                  </a:lnTo>
                  <a:lnTo>
                    <a:pt x="3733" y="4276"/>
                  </a:lnTo>
                  <a:lnTo>
                    <a:pt x="4535" y="32"/>
                  </a:lnTo>
                  <a:close/>
                </a:path>
                <a:path w="5079" h="24129">
                  <a:moveTo>
                    <a:pt x="787" y="19454"/>
                  </a:moveTo>
                  <a:lnTo>
                    <a:pt x="0" y="23622"/>
                  </a:lnTo>
                  <a:lnTo>
                    <a:pt x="854" y="1951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3434638" y="5852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27" y="19596"/>
                  </a:moveTo>
                  <a:lnTo>
                    <a:pt x="787" y="19481"/>
                  </a:lnTo>
                  <a:lnTo>
                    <a:pt x="0" y="23622"/>
                  </a:lnTo>
                  <a:lnTo>
                    <a:pt x="152" y="23698"/>
                  </a:lnTo>
                  <a:lnTo>
                    <a:pt x="927" y="19596"/>
                  </a:lnTo>
                  <a:close/>
                </a:path>
                <a:path w="5079" h="24129">
                  <a:moveTo>
                    <a:pt x="4610" y="63"/>
                  </a:moveTo>
                  <a:lnTo>
                    <a:pt x="4470" y="0"/>
                  </a:lnTo>
                  <a:lnTo>
                    <a:pt x="3695" y="4114"/>
                  </a:lnTo>
                  <a:lnTo>
                    <a:pt x="3746" y="4241"/>
                  </a:lnTo>
                  <a:lnTo>
                    <a:pt x="3771" y="4114"/>
                  </a:lnTo>
                  <a:lnTo>
                    <a:pt x="3822" y="4241"/>
                  </a:lnTo>
                  <a:lnTo>
                    <a:pt x="4610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3434780" y="58529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5" y="0"/>
                  </a:moveTo>
                  <a:lnTo>
                    <a:pt x="3699" y="4051"/>
                  </a:lnTo>
                  <a:lnTo>
                    <a:pt x="3752" y="4188"/>
                  </a:lnTo>
                  <a:lnTo>
                    <a:pt x="4537" y="32"/>
                  </a:lnTo>
                  <a:close/>
                </a:path>
                <a:path w="5079" h="24129">
                  <a:moveTo>
                    <a:pt x="774" y="19535"/>
                  </a:moveTo>
                  <a:lnTo>
                    <a:pt x="0" y="23635"/>
                  </a:lnTo>
                  <a:lnTo>
                    <a:pt x="841" y="195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3434852" y="5852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06" y="4019"/>
                  </a:lnTo>
                  <a:lnTo>
                    <a:pt x="3759" y="4158"/>
                  </a:lnTo>
                  <a:lnTo>
                    <a:pt x="4538" y="32"/>
                  </a:lnTo>
                  <a:close/>
                </a:path>
                <a:path w="5079" h="24129">
                  <a:moveTo>
                    <a:pt x="770" y="19563"/>
                  </a:moveTo>
                  <a:lnTo>
                    <a:pt x="0" y="23640"/>
                  </a:lnTo>
                  <a:lnTo>
                    <a:pt x="837" y="1962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3434923" y="58530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13" y="3986"/>
                  </a:lnTo>
                  <a:lnTo>
                    <a:pt x="3765" y="4127"/>
                  </a:lnTo>
                  <a:lnTo>
                    <a:pt x="4539" y="32"/>
                  </a:lnTo>
                  <a:close/>
                </a:path>
                <a:path w="5079" h="24129">
                  <a:moveTo>
                    <a:pt x="765" y="19592"/>
                  </a:moveTo>
                  <a:lnTo>
                    <a:pt x="0" y="23644"/>
                  </a:lnTo>
                  <a:lnTo>
                    <a:pt x="832" y="1965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3434994" y="5853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876" y="19735"/>
                  </a:moveTo>
                  <a:lnTo>
                    <a:pt x="749" y="19621"/>
                  </a:lnTo>
                  <a:lnTo>
                    <a:pt x="0" y="23647"/>
                  </a:lnTo>
                  <a:lnTo>
                    <a:pt x="127" y="23723"/>
                  </a:lnTo>
                  <a:lnTo>
                    <a:pt x="876" y="19735"/>
                  </a:lnTo>
                  <a:close/>
                </a:path>
                <a:path w="5079" h="24129">
                  <a:moveTo>
                    <a:pt x="4597" y="63"/>
                  </a:moveTo>
                  <a:lnTo>
                    <a:pt x="4457" y="0"/>
                  </a:lnTo>
                  <a:lnTo>
                    <a:pt x="3721" y="3962"/>
                  </a:lnTo>
                  <a:lnTo>
                    <a:pt x="3771" y="4102"/>
                  </a:lnTo>
                  <a:lnTo>
                    <a:pt x="4597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3435129" y="585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9" y="0"/>
                  </a:moveTo>
                  <a:lnTo>
                    <a:pt x="3733" y="3893"/>
                  </a:lnTo>
                  <a:lnTo>
                    <a:pt x="3784" y="4039"/>
                  </a:lnTo>
                  <a:lnTo>
                    <a:pt x="4541" y="32"/>
                  </a:lnTo>
                  <a:close/>
                </a:path>
                <a:path w="5079" h="24129">
                  <a:moveTo>
                    <a:pt x="752" y="19673"/>
                  </a:moveTo>
                  <a:lnTo>
                    <a:pt x="0" y="23657"/>
                  </a:lnTo>
                  <a:lnTo>
                    <a:pt x="819" y="1973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3435200" y="585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0" y="0"/>
                  </a:moveTo>
                  <a:lnTo>
                    <a:pt x="3713" y="4006"/>
                  </a:lnTo>
                  <a:lnTo>
                    <a:pt x="3869" y="4009"/>
                  </a:lnTo>
                  <a:lnTo>
                    <a:pt x="4615" y="65"/>
                  </a:lnTo>
                  <a:lnTo>
                    <a:pt x="4470" y="0"/>
                  </a:lnTo>
                  <a:close/>
                </a:path>
                <a:path w="5079" h="24129">
                  <a:moveTo>
                    <a:pt x="748" y="19702"/>
                  </a:moveTo>
                  <a:lnTo>
                    <a:pt x="0" y="23662"/>
                  </a:lnTo>
                  <a:lnTo>
                    <a:pt x="143" y="23736"/>
                  </a:lnTo>
                  <a:lnTo>
                    <a:pt x="882" y="19823"/>
                  </a:lnTo>
                  <a:lnTo>
                    <a:pt x="748" y="19702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3435343" y="5853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1" y="0"/>
                  </a:moveTo>
                  <a:lnTo>
                    <a:pt x="3754" y="3795"/>
                  </a:lnTo>
                  <a:lnTo>
                    <a:pt x="3804" y="394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39" y="19758"/>
                  </a:moveTo>
                  <a:lnTo>
                    <a:pt x="0" y="23671"/>
                  </a:lnTo>
                  <a:lnTo>
                    <a:pt x="806" y="1981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3435403" y="58532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732" y="3919"/>
                  </a:lnTo>
                  <a:lnTo>
                    <a:pt x="3888" y="3922"/>
                  </a:lnTo>
                  <a:lnTo>
                    <a:pt x="4617" y="65"/>
                  </a:lnTo>
                  <a:lnTo>
                    <a:pt x="4472" y="0"/>
                  </a:lnTo>
                  <a:close/>
                </a:path>
                <a:path w="5079" h="24129">
                  <a:moveTo>
                    <a:pt x="735" y="19782"/>
                  </a:moveTo>
                  <a:lnTo>
                    <a:pt x="0" y="23675"/>
                  </a:lnTo>
                  <a:lnTo>
                    <a:pt x="143" y="23749"/>
                  </a:lnTo>
                  <a:lnTo>
                    <a:pt x="871" y="19895"/>
                  </a:lnTo>
                  <a:lnTo>
                    <a:pt x="735" y="197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3435547" y="5853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4" y="0"/>
                  </a:moveTo>
                  <a:lnTo>
                    <a:pt x="3774" y="3703"/>
                  </a:lnTo>
                  <a:lnTo>
                    <a:pt x="3823" y="3859"/>
                  </a:lnTo>
                  <a:lnTo>
                    <a:pt x="4546" y="32"/>
                  </a:lnTo>
                  <a:close/>
                </a:path>
                <a:path w="5079" h="24129">
                  <a:moveTo>
                    <a:pt x="727" y="19830"/>
                  </a:moveTo>
                  <a:lnTo>
                    <a:pt x="0" y="23684"/>
                  </a:lnTo>
                  <a:lnTo>
                    <a:pt x="800" y="1986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3435618" y="5853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781" y="3670"/>
                  </a:lnTo>
                  <a:lnTo>
                    <a:pt x="3830" y="3828"/>
                  </a:lnTo>
                  <a:lnTo>
                    <a:pt x="4547" y="32"/>
                  </a:lnTo>
                  <a:close/>
                </a:path>
                <a:path w="5079" h="24129">
                  <a:moveTo>
                    <a:pt x="728" y="19831"/>
                  </a:moveTo>
                  <a:lnTo>
                    <a:pt x="0" y="23688"/>
                  </a:lnTo>
                  <a:lnTo>
                    <a:pt x="800" y="1986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3435690" y="58533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88" y="3638"/>
                  </a:lnTo>
                  <a:lnTo>
                    <a:pt x="3837" y="3797"/>
                  </a:lnTo>
                  <a:lnTo>
                    <a:pt x="4548" y="32"/>
                  </a:lnTo>
                  <a:close/>
                </a:path>
                <a:path w="5079" h="24129">
                  <a:moveTo>
                    <a:pt x="729" y="19833"/>
                  </a:moveTo>
                  <a:lnTo>
                    <a:pt x="0" y="23693"/>
                  </a:lnTo>
                  <a:lnTo>
                    <a:pt x="801" y="1986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3435750" y="58534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94" y="3611"/>
                  </a:lnTo>
                  <a:lnTo>
                    <a:pt x="3842" y="3772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29" y="19834"/>
                  </a:moveTo>
                  <a:lnTo>
                    <a:pt x="0" y="23697"/>
                  </a:lnTo>
                  <a:lnTo>
                    <a:pt x="801" y="198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3435824" y="5853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7" y="0"/>
                  </a:moveTo>
                  <a:lnTo>
                    <a:pt x="3801" y="3577"/>
                  </a:lnTo>
                  <a:lnTo>
                    <a:pt x="3849" y="3740"/>
                  </a:lnTo>
                  <a:lnTo>
                    <a:pt x="4550" y="32"/>
                  </a:lnTo>
                  <a:close/>
                </a:path>
                <a:path w="5079" h="24129">
                  <a:moveTo>
                    <a:pt x="730" y="19835"/>
                  </a:moveTo>
                  <a:lnTo>
                    <a:pt x="0" y="23701"/>
                  </a:lnTo>
                  <a:lnTo>
                    <a:pt x="802" y="198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3435895" y="5853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8" y="0"/>
                  </a:moveTo>
                  <a:lnTo>
                    <a:pt x="3808" y="3545"/>
                  </a:lnTo>
                  <a:lnTo>
                    <a:pt x="3856" y="3709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6"/>
                  </a:moveTo>
                  <a:lnTo>
                    <a:pt x="0" y="23706"/>
                  </a:lnTo>
                  <a:lnTo>
                    <a:pt x="803" y="1987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3435967" y="5853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9" y="0"/>
                  </a:moveTo>
                  <a:lnTo>
                    <a:pt x="3815" y="3512"/>
                  </a:lnTo>
                  <a:lnTo>
                    <a:pt x="3863" y="3678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8"/>
                  </a:moveTo>
                  <a:lnTo>
                    <a:pt x="0" y="23710"/>
                  </a:lnTo>
                  <a:lnTo>
                    <a:pt x="803" y="1987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3436027" y="5853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790" y="3651"/>
                  </a:lnTo>
                  <a:lnTo>
                    <a:pt x="3946" y="3654"/>
                  </a:lnTo>
                  <a:lnTo>
                    <a:pt x="4625" y="65"/>
                  </a:lnTo>
                  <a:lnTo>
                    <a:pt x="4480" y="0"/>
                  </a:lnTo>
                  <a:close/>
                </a:path>
                <a:path w="5079" h="24129">
                  <a:moveTo>
                    <a:pt x="732" y="19839"/>
                  </a:moveTo>
                  <a:lnTo>
                    <a:pt x="0" y="23714"/>
                  </a:lnTo>
                  <a:lnTo>
                    <a:pt x="143" y="23788"/>
                  </a:lnTo>
                  <a:lnTo>
                    <a:pt x="876" y="19906"/>
                  </a:lnTo>
                  <a:lnTo>
                    <a:pt x="732" y="1983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3436170" y="5853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1" y="0"/>
                  </a:moveTo>
                  <a:lnTo>
                    <a:pt x="3835" y="3420"/>
                  </a:lnTo>
                  <a:lnTo>
                    <a:pt x="3881" y="3591"/>
                  </a:lnTo>
                  <a:lnTo>
                    <a:pt x="4554" y="32"/>
                  </a:lnTo>
                  <a:close/>
                </a:path>
                <a:path w="5079" h="24129">
                  <a:moveTo>
                    <a:pt x="733" y="19841"/>
                  </a:moveTo>
                  <a:lnTo>
                    <a:pt x="0" y="23723"/>
                  </a:lnTo>
                  <a:lnTo>
                    <a:pt x="805" y="198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3436242" y="5853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2" y="0"/>
                  </a:moveTo>
                  <a:lnTo>
                    <a:pt x="3842" y="3387"/>
                  </a:lnTo>
                  <a:lnTo>
                    <a:pt x="3888" y="3560"/>
                  </a:lnTo>
                  <a:lnTo>
                    <a:pt x="4555" y="32"/>
                  </a:lnTo>
                  <a:close/>
                </a:path>
                <a:path w="5079" h="24129">
                  <a:moveTo>
                    <a:pt x="734" y="19842"/>
                  </a:moveTo>
                  <a:lnTo>
                    <a:pt x="0" y="23728"/>
                  </a:lnTo>
                  <a:lnTo>
                    <a:pt x="806" y="1987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3436313" y="58536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3" y="0"/>
                  </a:moveTo>
                  <a:lnTo>
                    <a:pt x="3849" y="3355"/>
                  </a:lnTo>
                  <a:lnTo>
                    <a:pt x="3895" y="3529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4" y="19844"/>
                  </a:moveTo>
                  <a:lnTo>
                    <a:pt x="0" y="23732"/>
                  </a:lnTo>
                  <a:lnTo>
                    <a:pt x="806" y="198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3436373" y="5853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855" y="3327"/>
                  </a:lnTo>
                  <a:lnTo>
                    <a:pt x="3900" y="3504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5" y="19845"/>
                  </a:moveTo>
                  <a:lnTo>
                    <a:pt x="0" y="23736"/>
                  </a:lnTo>
                  <a:lnTo>
                    <a:pt x="807" y="1987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3436445" y="5853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2" y="3295"/>
                  </a:lnTo>
                  <a:lnTo>
                    <a:pt x="3907" y="3473"/>
                  </a:lnTo>
                  <a:lnTo>
                    <a:pt x="4557" y="32"/>
                  </a:lnTo>
                  <a:close/>
                </a:path>
                <a:path w="5079" h="24129">
                  <a:moveTo>
                    <a:pt x="735" y="19846"/>
                  </a:moveTo>
                  <a:lnTo>
                    <a:pt x="0" y="23741"/>
                  </a:lnTo>
                  <a:lnTo>
                    <a:pt x="807" y="198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3436516" y="58537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9" y="3262"/>
                  </a:lnTo>
                  <a:lnTo>
                    <a:pt x="3914" y="3442"/>
                  </a:lnTo>
                  <a:lnTo>
                    <a:pt x="4558" y="32"/>
                  </a:lnTo>
                  <a:close/>
                </a:path>
                <a:path w="5079" h="24129">
                  <a:moveTo>
                    <a:pt x="736" y="19847"/>
                  </a:moveTo>
                  <a:lnTo>
                    <a:pt x="0" y="23745"/>
                  </a:lnTo>
                  <a:lnTo>
                    <a:pt x="808" y="198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3436590" y="58537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6" y="0"/>
                  </a:moveTo>
                  <a:lnTo>
                    <a:pt x="3876" y="3229"/>
                  </a:lnTo>
                  <a:lnTo>
                    <a:pt x="3921" y="3410"/>
                  </a:lnTo>
                  <a:lnTo>
                    <a:pt x="4559" y="32"/>
                  </a:lnTo>
                  <a:close/>
                </a:path>
                <a:path w="5079" h="24129">
                  <a:moveTo>
                    <a:pt x="737" y="19849"/>
                  </a:moveTo>
                  <a:lnTo>
                    <a:pt x="0" y="23750"/>
                  </a:lnTo>
                  <a:lnTo>
                    <a:pt x="809" y="1988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3436650" y="58538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7" y="0"/>
                  </a:moveTo>
                  <a:lnTo>
                    <a:pt x="3882" y="3201"/>
                  </a:lnTo>
                  <a:lnTo>
                    <a:pt x="3926" y="338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7" y="19850"/>
                  </a:moveTo>
                  <a:lnTo>
                    <a:pt x="0" y="23754"/>
                  </a:lnTo>
                  <a:lnTo>
                    <a:pt x="810" y="1987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3436722" y="58538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889" y="3169"/>
                  </a:lnTo>
                  <a:lnTo>
                    <a:pt x="3933" y="335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9" y="19844"/>
                  </a:moveTo>
                  <a:lnTo>
                    <a:pt x="0" y="23758"/>
                  </a:lnTo>
                  <a:lnTo>
                    <a:pt x="817" y="1984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3436793" y="5853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9" y="0"/>
                  </a:moveTo>
                  <a:lnTo>
                    <a:pt x="3896" y="3136"/>
                  </a:lnTo>
                  <a:lnTo>
                    <a:pt x="3940" y="3323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45" y="19815"/>
                  </a:moveTo>
                  <a:lnTo>
                    <a:pt x="0" y="23763"/>
                  </a:lnTo>
                  <a:lnTo>
                    <a:pt x="823" y="1981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3436865" y="5853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0" y="0"/>
                  </a:moveTo>
                  <a:lnTo>
                    <a:pt x="3903" y="3104"/>
                  </a:lnTo>
                  <a:lnTo>
                    <a:pt x="3946" y="3292"/>
                  </a:lnTo>
                  <a:lnTo>
                    <a:pt x="4562" y="32"/>
                  </a:lnTo>
                  <a:close/>
                </a:path>
                <a:path w="5079" h="24129">
                  <a:moveTo>
                    <a:pt x="752" y="19785"/>
                  </a:moveTo>
                  <a:lnTo>
                    <a:pt x="0" y="23767"/>
                  </a:lnTo>
                  <a:lnTo>
                    <a:pt x="830" y="1978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3436937" y="5853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0" y="3071"/>
                  </a:lnTo>
                  <a:lnTo>
                    <a:pt x="3953" y="3261"/>
                  </a:lnTo>
                  <a:lnTo>
                    <a:pt x="4563" y="32"/>
                  </a:lnTo>
                  <a:close/>
                </a:path>
                <a:path w="5079" h="24129">
                  <a:moveTo>
                    <a:pt x="758" y="19756"/>
                  </a:moveTo>
                  <a:lnTo>
                    <a:pt x="0" y="23772"/>
                  </a:lnTo>
                  <a:lnTo>
                    <a:pt x="836" y="1975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3436997" y="5853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6" y="3044"/>
                  </a:lnTo>
                  <a:lnTo>
                    <a:pt x="3958" y="3236"/>
                  </a:lnTo>
                  <a:lnTo>
                    <a:pt x="4564" y="32"/>
                  </a:lnTo>
                  <a:close/>
                </a:path>
                <a:path w="5079" h="24129">
                  <a:moveTo>
                    <a:pt x="764" y="19731"/>
                  </a:moveTo>
                  <a:lnTo>
                    <a:pt x="0" y="23776"/>
                  </a:lnTo>
                  <a:lnTo>
                    <a:pt x="842" y="197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3437068" y="58539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2" y="0"/>
                  </a:moveTo>
                  <a:lnTo>
                    <a:pt x="3923" y="3011"/>
                  </a:lnTo>
                  <a:lnTo>
                    <a:pt x="3965" y="3205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0" y="19701"/>
                  </a:moveTo>
                  <a:lnTo>
                    <a:pt x="0" y="23780"/>
                  </a:lnTo>
                  <a:lnTo>
                    <a:pt x="848" y="1970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3437140" y="58540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30" y="2979"/>
                  </a:lnTo>
                  <a:lnTo>
                    <a:pt x="3972" y="3174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7" y="19672"/>
                  </a:moveTo>
                  <a:lnTo>
                    <a:pt x="0" y="23785"/>
                  </a:lnTo>
                  <a:lnTo>
                    <a:pt x="855" y="196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3437211" y="5854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4" y="0"/>
                  </a:moveTo>
                  <a:lnTo>
                    <a:pt x="3937" y="2946"/>
                  </a:lnTo>
                  <a:lnTo>
                    <a:pt x="3978" y="3143"/>
                  </a:lnTo>
                  <a:lnTo>
                    <a:pt x="4566" y="32"/>
                  </a:lnTo>
                  <a:close/>
                </a:path>
                <a:path w="5079" h="24129">
                  <a:moveTo>
                    <a:pt x="783" y="19642"/>
                  </a:moveTo>
                  <a:lnTo>
                    <a:pt x="0" y="23789"/>
                  </a:lnTo>
                  <a:lnTo>
                    <a:pt x="861" y="1964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3437283" y="58540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5" y="0"/>
                  </a:moveTo>
                  <a:lnTo>
                    <a:pt x="3944" y="2914"/>
                  </a:lnTo>
                  <a:lnTo>
                    <a:pt x="3985" y="3113"/>
                  </a:lnTo>
                  <a:lnTo>
                    <a:pt x="4567" y="32"/>
                  </a:lnTo>
                  <a:close/>
                </a:path>
                <a:path w="5079" h="24129">
                  <a:moveTo>
                    <a:pt x="789" y="19612"/>
                  </a:moveTo>
                  <a:lnTo>
                    <a:pt x="0" y="23794"/>
                  </a:lnTo>
                  <a:lnTo>
                    <a:pt x="867" y="1961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3437348" y="5854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47" y="2885"/>
                  </a:lnTo>
                  <a:lnTo>
                    <a:pt x="3988" y="3086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92" y="19587"/>
                  </a:moveTo>
                  <a:lnTo>
                    <a:pt x="0" y="23782"/>
                  </a:lnTo>
                  <a:lnTo>
                    <a:pt x="870" y="1959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3437425" y="58541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949" y="2853"/>
                  </a:lnTo>
                  <a:lnTo>
                    <a:pt x="3990" y="3055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93" y="19557"/>
                  </a:moveTo>
                  <a:lnTo>
                    <a:pt x="0" y="23760"/>
                  </a:lnTo>
                  <a:lnTo>
                    <a:pt x="872" y="1956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3437502" y="58541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951" y="2820"/>
                  </a:lnTo>
                  <a:lnTo>
                    <a:pt x="3983" y="3065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95" y="19527"/>
                  </a:moveTo>
                  <a:lnTo>
                    <a:pt x="0" y="23737"/>
                  </a:lnTo>
                  <a:lnTo>
                    <a:pt x="873" y="1953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3437578" y="58542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953" y="2788"/>
                  </a:lnTo>
                  <a:lnTo>
                    <a:pt x="3968" y="3125"/>
                  </a:lnTo>
                  <a:lnTo>
                    <a:pt x="4552" y="32"/>
                  </a:lnTo>
                  <a:close/>
                </a:path>
                <a:path w="5079" h="24129">
                  <a:moveTo>
                    <a:pt x="796" y="19498"/>
                  </a:moveTo>
                  <a:lnTo>
                    <a:pt x="0" y="23714"/>
                  </a:lnTo>
                  <a:lnTo>
                    <a:pt x="874" y="1950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3437643" y="58542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954" y="2760"/>
                  </a:lnTo>
                  <a:lnTo>
                    <a:pt x="3955" y="3176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97" y="19473"/>
                  </a:moveTo>
                  <a:lnTo>
                    <a:pt x="0" y="23695"/>
                  </a:lnTo>
                  <a:lnTo>
                    <a:pt x="875" y="194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3437719" y="5854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956" y="2728"/>
                  </a:lnTo>
                  <a:lnTo>
                    <a:pt x="3939" y="323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98" y="19443"/>
                  </a:moveTo>
                  <a:lnTo>
                    <a:pt x="0" y="23673"/>
                  </a:lnTo>
                  <a:lnTo>
                    <a:pt x="877" y="1944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3437796" y="5854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8" y="0"/>
                  </a:moveTo>
                  <a:lnTo>
                    <a:pt x="3958" y="2695"/>
                  </a:lnTo>
                  <a:lnTo>
                    <a:pt x="3923" y="3296"/>
                  </a:lnTo>
                  <a:lnTo>
                    <a:pt x="4540" y="32"/>
                  </a:lnTo>
                  <a:close/>
                </a:path>
                <a:path w="5079" h="24129">
                  <a:moveTo>
                    <a:pt x="800" y="19414"/>
                  </a:moveTo>
                  <a:lnTo>
                    <a:pt x="0" y="23650"/>
                  </a:lnTo>
                  <a:lnTo>
                    <a:pt x="878" y="1941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3437873" y="5854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3" y="0"/>
                  </a:moveTo>
                  <a:lnTo>
                    <a:pt x="3960" y="2663"/>
                  </a:lnTo>
                  <a:lnTo>
                    <a:pt x="3908" y="3356"/>
                  </a:lnTo>
                  <a:lnTo>
                    <a:pt x="4536" y="32"/>
                  </a:lnTo>
                  <a:close/>
                </a:path>
                <a:path w="5079" h="24129">
                  <a:moveTo>
                    <a:pt x="801" y="19384"/>
                  </a:moveTo>
                  <a:lnTo>
                    <a:pt x="0" y="23627"/>
                  </a:lnTo>
                  <a:lnTo>
                    <a:pt x="879" y="1938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3437950" y="58543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962" y="2630"/>
                  </a:lnTo>
                  <a:lnTo>
                    <a:pt x="3892" y="3416"/>
                  </a:lnTo>
                  <a:lnTo>
                    <a:pt x="4531" y="32"/>
                  </a:lnTo>
                  <a:close/>
                </a:path>
                <a:path w="5079" h="24129">
                  <a:moveTo>
                    <a:pt x="802" y="19355"/>
                  </a:moveTo>
                  <a:lnTo>
                    <a:pt x="0" y="23604"/>
                  </a:lnTo>
                  <a:lnTo>
                    <a:pt x="880" y="1935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3438014" y="585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963" y="2603"/>
                  </a:lnTo>
                  <a:lnTo>
                    <a:pt x="3879" y="3467"/>
                  </a:lnTo>
                  <a:lnTo>
                    <a:pt x="4528" y="32"/>
                  </a:lnTo>
                  <a:close/>
                </a:path>
                <a:path w="5079" h="24129">
                  <a:moveTo>
                    <a:pt x="803" y="19330"/>
                  </a:moveTo>
                  <a:lnTo>
                    <a:pt x="0" y="23585"/>
                  </a:lnTo>
                  <a:lnTo>
                    <a:pt x="882" y="1933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3438093" y="5854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1" y="0"/>
                  </a:moveTo>
                  <a:lnTo>
                    <a:pt x="3965" y="2569"/>
                  </a:lnTo>
                  <a:lnTo>
                    <a:pt x="3863" y="3529"/>
                  </a:lnTo>
                  <a:lnTo>
                    <a:pt x="4523" y="32"/>
                  </a:lnTo>
                  <a:close/>
                </a:path>
                <a:path w="5079" h="24129">
                  <a:moveTo>
                    <a:pt x="805" y="19299"/>
                  </a:moveTo>
                  <a:lnTo>
                    <a:pt x="0" y="23562"/>
                  </a:lnTo>
                  <a:lnTo>
                    <a:pt x="883" y="1930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3438170" y="5854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7" y="0"/>
                  </a:moveTo>
                  <a:lnTo>
                    <a:pt x="3967" y="2537"/>
                  </a:lnTo>
                  <a:lnTo>
                    <a:pt x="3847" y="3589"/>
                  </a:lnTo>
                  <a:lnTo>
                    <a:pt x="4519" y="32"/>
                  </a:lnTo>
                  <a:close/>
                </a:path>
                <a:path w="5079" h="24129">
                  <a:moveTo>
                    <a:pt x="806" y="19270"/>
                  </a:moveTo>
                  <a:lnTo>
                    <a:pt x="0" y="23539"/>
                  </a:lnTo>
                  <a:lnTo>
                    <a:pt x="884" y="192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3438247" y="58545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2" y="0"/>
                  </a:moveTo>
                  <a:lnTo>
                    <a:pt x="3770" y="3556"/>
                  </a:lnTo>
                  <a:lnTo>
                    <a:pt x="4515" y="32"/>
                  </a:lnTo>
                  <a:close/>
                </a:path>
                <a:path w="5079" h="24129">
                  <a:moveTo>
                    <a:pt x="807" y="19240"/>
                  </a:moveTo>
                  <a:lnTo>
                    <a:pt x="0" y="23517"/>
                  </a:lnTo>
                  <a:lnTo>
                    <a:pt x="885" y="1924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3438311" y="58545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9" y="0"/>
                  </a:moveTo>
                  <a:lnTo>
                    <a:pt x="3757" y="3607"/>
                  </a:lnTo>
                  <a:lnTo>
                    <a:pt x="4511" y="32"/>
                  </a:lnTo>
                  <a:close/>
                </a:path>
                <a:path w="5079" h="23495">
                  <a:moveTo>
                    <a:pt x="809" y="19215"/>
                  </a:moveTo>
                  <a:lnTo>
                    <a:pt x="0" y="23498"/>
                  </a:lnTo>
                  <a:lnTo>
                    <a:pt x="887" y="1921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3438388" y="5854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4" y="0"/>
                  </a:moveTo>
                  <a:lnTo>
                    <a:pt x="3742" y="3667"/>
                  </a:lnTo>
                  <a:lnTo>
                    <a:pt x="4507" y="32"/>
                  </a:lnTo>
                  <a:close/>
                </a:path>
                <a:path w="5079" h="23495">
                  <a:moveTo>
                    <a:pt x="810" y="19186"/>
                  </a:moveTo>
                  <a:lnTo>
                    <a:pt x="0" y="23475"/>
                  </a:lnTo>
                  <a:lnTo>
                    <a:pt x="888" y="1918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3438464" y="5854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726" y="3727"/>
                  </a:lnTo>
                  <a:lnTo>
                    <a:pt x="4503" y="32"/>
                  </a:lnTo>
                  <a:close/>
                </a:path>
                <a:path w="5079" h="23495">
                  <a:moveTo>
                    <a:pt x="811" y="19156"/>
                  </a:moveTo>
                  <a:lnTo>
                    <a:pt x="0" y="23452"/>
                  </a:lnTo>
                  <a:lnTo>
                    <a:pt x="889" y="191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3438541" y="5854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6" y="0"/>
                  </a:moveTo>
                  <a:lnTo>
                    <a:pt x="3710" y="3787"/>
                  </a:lnTo>
                  <a:lnTo>
                    <a:pt x="4498" y="32"/>
                  </a:lnTo>
                  <a:close/>
                </a:path>
                <a:path w="5079" h="23495">
                  <a:moveTo>
                    <a:pt x="812" y="19126"/>
                  </a:moveTo>
                  <a:lnTo>
                    <a:pt x="0" y="23429"/>
                  </a:lnTo>
                  <a:lnTo>
                    <a:pt x="890" y="1912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3438618" y="585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695" y="3847"/>
                  </a:lnTo>
                  <a:lnTo>
                    <a:pt x="4494" y="32"/>
                  </a:lnTo>
                  <a:close/>
                </a:path>
                <a:path w="5079" h="23495">
                  <a:moveTo>
                    <a:pt x="814" y="19097"/>
                  </a:moveTo>
                  <a:lnTo>
                    <a:pt x="0" y="23407"/>
                  </a:lnTo>
                  <a:lnTo>
                    <a:pt x="892" y="1910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3438682" y="5854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8" y="0"/>
                  </a:moveTo>
                  <a:lnTo>
                    <a:pt x="3682" y="3898"/>
                  </a:lnTo>
                  <a:lnTo>
                    <a:pt x="4490" y="32"/>
                  </a:lnTo>
                  <a:close/>
                </a:path>
                <a:path w="5079" h="23495">
                  <a:moveTo>
                    <a:pt x="815" y="19072"/>
                  </a:moveTo>
                  <a:lnTo>
                    <a:pt x="0" y="23388"/>
                  </a:lnTo>
                  <a:lnTo>
                    <a:pt x="893" y="190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3438759" y="58547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666" y="3958"/>
                  </a:lnTo>
                  <a:lnTo>
                    <a:pt x="4486" y="32"/>
                  </a:lnTo>
                  <a:close/>
                </a:path>
                <a:path w="5079" h="23495">
                  <a:moveTo>
                    <a:pt x="816" y="19042"/>
                  </a:moveTo>
                  <a:lnTo>
                    <a:pt x="0" y="23365"/>
                  </a:lnTo>
                  <a:lnTo>
                    <a:pt x="894" y="1904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3438836" y="5854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650" y="4018"/>
                  </a:lnTo>
                  <a:lnTo>
                    <a:pt x="4475" y="67"/>
                  </a:lnTo>
                  <a:close/>
                </a:path>
                <a:path w="5079" h="23495">
                  <a:moveTo>
                    <a:pt x="817" y="19013"/>
                  </a:moveTo>
                  <a:lnTo>
                    <a:pt x="0" y="23342"/>
                  </a:lnTo>
                  <a:lnTo>
                    <a:pt x="895" y="1901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3438915" y="5854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34" y="4044"/>
                  </a:lnTo>
                  <a:lnTo>
                    <a:pt x="4462" y="77"/>
                  </a:lnTo>
                  <a:close/>
                </a:path>
                <a:path w="5079" h="23495">
                  <a:moveTo>
                    <a:pt x="819" y="18946"/>
                  </a:moveTo>
                  <a:lnTo>
                    <a:pt x="0" y="23282"/>
                  </a:lnTo>
                  <a:lnTo>
                    <a:pt x="897" y="189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3438979" y="5854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621" y="4056"/>
                  </a:lnTo>
                  <a:lnTo>
                    <a:pt x="4451" y="77"/>
                  </a:lnTo>
                  <a:close/>
                </a:path>
                <a:path w="5079" h="23495">
                  <a:moveTo>
                    <a:pt x="820" y="18883"/>
                  </a:moveTo>
                  <a:lnTo>
                    <a:pt x="0" y="23225"/>
                  </a:lnTo>
                  <a:lnTo>
                    <a:pt x="898" y="1888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3439056" y="585496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5" y="0"/>
                  </a:moveTo>
                  <a:lnTo>
                    <a:pt x="3605" y="4071"/>
                  </a:lnTo>
                  <a:lnTo>
                    <a:pt x="4438" y="77"/>
                  </a:lnTo>
                  <a:close/>
                </a:path>
                <a:path w="4445" h="23495">
                  <a:moveTo>
                    <a:pt x="821" y="18808"/>
                  </a:moveTo>
                  <a:lnTo>
                    <a:pt x="0" y="23158"/>
                  </a:lnTo>
                  <a:lnTo>
                    <a:pt x="899" y="1881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3439133" y="585504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90" y="4086"/>
                  </a:lnTo>
                  <a:lnTo>
                    <a:pt x="4426" y="77"/>
                  </a:lnTo>
                  <a:close/>
                </a:path>
                <a:path w="4445" h="23495">
                  <a:moveTo>
                    <a:pt x="823" y="18734"/>
                  </a:moveTo>
                  <a:lnTo>
                    <a:pt x="0" y="23090"/>
                  </a:lnTo>
                  <a:lnTo>
                    <a:pt x="901" y="18737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3439209" y="58551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9" y="0"/>
                  </a:moveTo>
                  <a:lnTo>
                    <a:pt x="3574" y="4102"/>
                  </a:lnTo>
                  <a:lnTo>
                    <a:pt x="4413" y="77"/>
                  </a:lnTo>
                  <a:close/>
                </a:path>
                <a:path w="4445" h="23495">
                  <a:moveTo>
                    <a:pt x="824" y="18659"/>
                  </a:moveTo>
                  <a:lnTo>
                    <a:pt x="0" y="23022"/>
                  </a:lnTo>
                  <a:lnTo>
                    <a:pt x="902" y="1866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3439286" y="585520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6" y="0"/>
                  </a:moveTo>
                  <a:lnTo>
                    <a:pt x="3558" y="4117"/>
                  </a:lnTo>
                  <a:lnTo>
                    <a:pt x="4400" y="77"/>
                  </a:lnTo>
                  <a:close/>
                </a:path>
                <a:path w="4445" h="23495">
                  <a:moveTo>
                    <a:pt x="903" y="18586"/>
                  </a:moveTo>
                  <a:lnTo>
                    <a:pt x="0" y="22954"/>
                  </a:lnTo>
                  <a:lnTo>
                    <a:pt x="903" y="18586"/>
                  </a:lnTo>
                  <a:close/>
                </a:path>
                <a:path w="4445" h="23495">
                  <a:moveTo>
                    <a:pt x="825" y="18584"/>
                  </a:moveTo>
                  <a:close/>
                </a:path>
                <a:path w="4445" h="23495">
                  <a:moveTo>
                    <a:pt x="865" y="18585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3439356" y="585526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0" y="0"/>
                  </a:moveTo>
                  <a:lnTo>
                    <a:pt x="3540" y="4129"/>
                  </a:lnTo>
                  <a:lnTo>
                    <a:pt x="4384" y="77"/>
                  </a:lnTo>
                  <a:close/>
                </a:path>
                <a:path w="4445" h="23495">
                  <a:moveTo>
                    <a:pt x="910" y="18466"/>
                  </a:moveTo>
                  <a:lnTo>
                    <a:pt x="0" y="22868"/>
                  </a:lnTo>
                  <a:lnTo>
                    <a:pt x="910" y="184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3439440" y="585534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517" y="4144"/>
                  </a:lnTo>
                  <a:lnTo>
                    <a:pt x="4364" y="77"/>
                  </a:lnTo>
                  <a:close/>
                </a:path>
                <a:path w="4445" h="22860">
                  <a:moveTo>
                    <a:pt x="912" y="18348"/>
                  </a:moveTo>
                  <a:lnTo>
                    <a:pt x="0" y="22764"/>
                  </a:lnTo>
                  <a:lnTo>
                    <a:pt x="912" y="1834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3439523" y="58554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1" y="0"/>
                  </a:moveTo>
                  <a:lnTo>
                    <a:pt x="3495" y="4159"/>
                  </a:lnTo>
                  <a:lnTo>
                    <a:pt x="4345" y="77"/>
                  </a:lnTo>
                  <a:close/>
                </a:path>
                <a:path w="4445" h="22860">
                  <a:moveTo>
                    <a:pt x="915" y="18231"/>
                  </a:moveTo>
                  <a:lnTo>
                    <a:pt x="811" y="18365"/>
                  </a:lnTo>
                  <a:lnTo>
                    <a:pt x="0" y="22661"/>
                  </a:lnTo>
                  <a:lnTo>
                    <a:pt x="915" y="1823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3439607" y="5855499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1" y="0"/>
                  </a:moveTo>
                  <a:lnTo>
                    <a:pt x="3472" y="4174"/>
                  </a:lnTo>
                  <a:lnTo>
                    <a:pt x="4325" y="77"/>
                  </a:lnTo>
                  <a:close/>
                </a:path>
                <a:path w="4445" h="22860">
                  <a:moveTo>
                    <a:pt x="918" y="18113"/>
                  </a:moveTo>
                  <a:lnTo>
                    <a:pt x="806" y="18288"/>
                  </a:lnTo>
                  <a:lnTo>
                    <a:pt x="0" y="22557"/>
                  </a:lnTo>
                  <a:lnTo>
                    <a:pt x="918" y="1811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3439690" y="58555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2" y="0"/>
                  </a:moveTo>
                  <a:lnTo>
                    <a:pt x="3450" y="4190"/>
                  </a:lnTo>
                  <a:lnTo>
                    <a:pt x="4305" y="77"/>
                  </a:lnTo>
                  <a:close/>
                </a:path>
                <a:path w="4445" h="22860">
                  <a:moveTo>
                    <a:pt x="920" y="17995"/>
                  </a:moveTo>
                  <a:lnTo>
                    <a:pt x="801" y="18210"/>
                  </a:lnTo>
                  <a:lnTo>
                    <a:pt x="0" y="22454"/>
                  </a:lnTo>
                  <a:lnTo>
                    <a:pt x="920" y="1799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3439763" y="585564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5" y="0"/>
                  </a:moveTo>
                  <a:lnTo>
                    <a:pt x="3430" y="4203"/>
                  </a:lnTo>
                  <a:lnTo>
                    <a:pt x="4288" y="77"/>
                  </a:lnTo>
                  <a:close/>
                </a:path>
                <a:path w="4445" h="22860">
                  <a:moveTo>
                    <a:pt x="923" y="17893"/>
                  </a:moveTo>
                  <a:lnTo>
                    <a:pt x="797" y="18143"/>
                  </a:lnTo>
                  <a:lnTo>
                    <a:pt x="0" y="22364"/>
                  </a:lnTo>
                  <a:lnTo>
                    <a:pt x="923" y="1789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3439846" y="58557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5" y="0"/>
                  </a:moveTo>
                  <a:lnTo>
                    <a:pt x="3408" y="4218"/>
                  </a:lnTo>
                  <a:lnTo>
                    <a:pt x="4269" y="77"/>
                  </a:lnTo>
                  <a:close/>
                </a:path>
                <a:path w="4445" h="22860">
                  <a:moveTo>
                    <a:pt x="925" y="17775"/>
                  </a:moveTo>
                  <a:lnTo>
                    <a:pt x="0" y="22260"/>
                  </a:lnTo>
                  <a:lnTo>
                    <a:pt x="925" y="1777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3439930" y="58558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5" y="0"/>
                  </a:moveTo>
                  <a:lnTo>
                    <a:pt x="3386" y="4233"/>
                  </a:lnTo>
                  <a:lnTo>
                    <a:pt x="4249" y="77"/>
                  </a:lnTo>
                  <a:close/>
                </a:path>
                <a:path w="4445" h="22225">
                  <a:moveTo>
                    <a:pt x="928" y="17657"/>
                  </a:moveTo>
                  <a:lnTo>
                    <a:pt x="0" y="22157"/>
                  </a:lnTo>
                  <a:lnTo>
                    <a:pt x="928" y="176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3440013" y="585587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6" y="0"/>
                  </a:moveTo>
                  <a:lnTo>
                    <a:pt x="3363" y="4248"/>
                  </a:lnTo>
                  <a:lnTo>
                    <a:pt x="4230" y="77"/>
                  </a:lnTo>
                  <a:close/>
                </a:path>
                <a:path w="4445" h="22225">
                  <a:moveTo>
                    <a:pt x="931" y="17539"/>
                  </a:moveTo>
                  <a:lnTo>
                    <a:pt x="0" y="22053"/>
                  </a:lnTo>
                  <a:lnTo>
                    <a:pt x="931" y="175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3440083" y="585594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9" y="0"/>
                  </a:moveTo>
                  <a:lnTo>
                    <a:pt x="3344" y="4261"/>
                  </a:lnTo>
                  <a:lnTo>
                    <a:pt x="4213" y="77"/>
                  </a:lnTo>
                  <a:close/>
                </a:path>
                <a:path w="4445" h="22225">
                  <a:moveTo>
                    <a:pt x="933" y="17440"/>
                  </a:moveTo>
                  <a:lnTo>
                    <a:pt x="0" y="21966"/>
                  </a:lnTo>
                  <a:lnTo>
                    <a:pt x="933" y="1744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3440166" y="585602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0" y="0"/>
                  </a:moveTo>
                  <a:lnTo>
                    <a:pt x="3322" y="4276"/>
                  </a:lnTo>
                  <a:lnTo>
                    <a:pt x="4194" y="77"/>
                  </a:lnTo>
                  <a:close/>
                </a:path>
                <a:path w="4445" h="22225">
                  <a:moveTo>
                    <a:pt x="936" y="17323"/>
                  </a:moveTo>
                  <a:lnTo>
                    <a:pt x="0" y="21863"/>
                  </a:lnTo>
                  <a:lnTo>
                    <a:pt x="936" y="1732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3440250" y="585609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0" y="0"/>
                  </a:moveTo>
                  <a:lnTo>
                    <a:pt x="3300" y="4291"/>
                  </a:lnTo>
                  <a:lnTo>
                    <a:pt x="4174" y="77"/>
                  </a:lnTo>
                  <a:close/>
                </a:path>
                <a:path w="4445" h="22225">
                  <a:moveTo>
                    <a:pt x="939" y="17205"/>
                  </a:moveTo>
                  <a:lnTo>
                    <a:pt x="0" y="21759"/>
                  </a:lnTo>
                  <a:lnTo>
                    <a:pt x="939" y="1720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3440333" y="585617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1" y="0"/>
                  </a:moveTo>
                  <a:lnTo>
                    <a:pt x="3283" y="4315"/>
                  </a:lnTo>
                  <a:lnTo>
                    <a:pt x="3323" y="4477"/>
                  </a:lnTo>
                  <a:lnTo>
                    <a:pt x="4155" y="77"/>
                  </a:lnTo>
                  <a:close/>
                </a:path>
                <a:path w="4445" h="22225">
                  <a:moveTo>
                    <a:pt x="941" y="17086"/>
                  </a:moveTo>
                  <a:lnTo>
                    <a:pt x="0" y="21655"/>
                  </a:lnTo>
                  <a:lnTo>
                    <a:pt x="941" y="1708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3440417" y="585625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1" y="0"/>
                  </a:moveTo>
                  <a:lnTo>
                    <a:pt x="3240" y="4399"/>
                  </a:lnTo>
                  <a:lnTo>
                    <a:pt x="3285" y="4579"/>
                  </a:lnTo>
                  <a:lnTo>
                    <a:pt x="4135" y="77"/>
                  </a:lnTo>
                  <a:close/>
                </a:path>
                <a:path w="4445" h="21589">
                  <a:moveTo>
                    <a:pt x="944" y="16969"/>
                  </a:moveTo>
                  <a:lnTo>
                    <a:pt x="0" y="21552"/>
                  </a:lnTo>
                  <a:lnTo>
                    <a:pt x="944" y="1696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3440487" y="58563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55" y="0"/>
                  </a:moveTo>
                  <a:lnTo>
                    <a:pt x="3207" y="4485"/>
                  </a:lnTo>
                  <a:lnTo>
                    <a:pt x="3252" y="4665"/>
                  </a:lnTo>
                  <a:lnTo>
                    <a:pt x="4002" y="692"/>
                  </a:lnTo>
                  <a:lnTo>
                    <a:pt x="4055" y="0"/>
                  </a:lnTo>
                  <a:close/>
                </a:path>
                <a:path w="4445" h="21589">
                  <a:moveTo>
                    <a:pt x="946" y="16870"/>
                  </a:moveTo>
                  <a:lnTo>
                    <a:pt x="0" y="21465"/>
                  </a:lnTo>
                  <a:lnTo>
                    <a:pt x="946" y="1687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3440570" y="58563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5" y="0"/>
                  </a:moveTo>
                  <a:lnTo>
                    <a:pt x="3168" y="4587"/>
                  </a:lnTo>
                  <a:lnTo>
                    <a:pt x="3213" y="4767"/>
                  </a:lnTo>
                  <a:lnTo>
                    <a:pt x="3998" y="615"/>
                  </a:lnTo>
                  <a:lnTo>
                    <a:pt x="4035" y="0"/>
                  </a:lnTo>
                  <a:close/>
                </a:path>
                <a:path w="4445" h="21589">
                  <a:moveTo>
                    <a:pt x="954" y="16727"/>
                  </a:moveTo>
                  <a:lnTo>
                    <a:pt x="0" y="21361"/>
                  </a:lnTo>
                  <a:lnTo>
                    <a:pt x="954" y="1672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3440657" y="58564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5" y="0"/>
                  </a:moveTo>
                  <a:lnTo>
                    <a:pt x="3128" y="4692"/>
                  </a:lnTo>
                  <a:lnTo>
                    <a:pt x="3173" y="4872"/>
                  </a:lnTo>
                  <a:lnTo>
                    <a:pt x="3993" y="535"/>
                  </a:lnTo>
                  <a:lnTo>
                    <a:pt x="4015" y="0"/>
                  </a:lnTo>
                  <a:close/>
                </a:path>
                <a:path w="4445" h="21589">
                  <a:moveTo>
                    <a:pt x="968" y="16543"/>
                  </a:moveTo>
                  <a:lnTo>
                    <a:pt x="0" y="21255"/>
                  </a:lnTo>
                  <a:lnTo>
                    <a:pt x="968" y="1654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3440740" y="58565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5" y="0"/>
                  </a:moveTo>
                  <a:lnTo>
                    <a:pt x="3090" y="4795"/>
                  </a:lnTo>
                  <a:lnTo>
                    <a:pt x="3134" y="4974"/>
                  </a:lnTo>
                  <a:lnTo>
                    <a:pt x="3988" y="457"/>
                  </a:lnTo>
                  <a:lnTo>
                    <a:pt x="3995" y="0"/>
                  </a:lnTo>
                  <a:close/>
                </a:path>
                <a:path w="4445" h="21589">
                  <a:moveTo>
                    <a:pt x="982" y="16365"/>
                  </a:moveTo>
                  <a:lnTo>
                    <a:pt x="0" y="21151"/>
                  </a:lnTo>
                  <a:lnTo>
                    <a:pt x="982" y="1636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3440810" y="58566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9" y="0"/>
                  </a:moveTo>
                  <a:lnTo>
                    <a:pt x="3057" y="4880"/>
                  </a:lnTo>
                  <a:lnTo>
                    <a:pt x="3102" y="5060"/>
                  </a:lnTo>
                  <a:lnTo>
                    <a:pt x="3983" y="392"/>
                  </a:lnTo>
                  <a:lnTo>
                    <a:pt x="3979" y="0"/>
                  </a:lnTo>
                  <a:close/>
                </a:path>
                <a:path w="4445" h="21589">
                  <a:moveTo>
                    <a:pt x="994" y="16215"/>
                  </a:moveTo>
                  <a:lnTo>
                    <a:pt x="0" y="21064"/>
                  </a:lnTo>
                  <a:lnTo>
                    <a:pt x="994" y="1621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3440894" y="58566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0" y="0"/>
                  </a:moveTo>
                  <a:lnTo>
                    <a:pt x="3018" y="4982"/>
                  </a:lnTo>
                  <a:lnTo>
                    <a:pt x="3063" y="5162"/>
                  </a:lnTo>
                  <a:lnTo>
                    <a:pt x="3979" y="314"/>
                  </a:lnTo>
                  <a:lnTo>
                    <a:pt x="3960" y="0"/>
                  </a:lnTo>
                  <a:close/>
                </a:path>
                <a:path w="4445" h="21589">
                  <a:moveTo>
                    <a:pt x="1008" y="16038"/>
                  </a:moveTo>
                  <a:lnTo>
                    <a:pt x="0" y="20961"/>
                  </a:lnTo>
                  <a:lnTo>
                    <a:pt x="1008" y="1603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3440977" y="58567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0" y="0"/>
                  </a:moveTo>
                  <a:lnTo>
                    <a:pt x="2979" y="5085"/>
                  </a:lnTo>
                  <a:lnTo>
                    <a:pt x="3024" y="5265"/>
                  </a:lnTo>
                  <a:lnTo>
                    <a:pt x="3974" y="237"/>
                  </a:lnTo>
                  <a:lnTo>
                    <a:pt x="3940" y="0"/>
                  </a:lnTo>
                  <a:close/>
                </a:path>
                <a:path w="4445" h="20954">
                  <a:moveTo>
                    <a:pt x="1022" y="15859"/>
                  </a:moveTo>
                  <a:lnTo>
                    <a:pt x="0" y="20857"/>
                  </a:lnTo>
                  <a:lnTo>
                    <a:pt x="1022" y="1585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3441061" y="58568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20" y="0"/>
                  </a:moveTo>
                  <a:lnTo>
                    <a:pt x="2940" y="5187"/>
                  </a:lnTo>
                  <a:lnTo>
                    <a:pt x="2985" y="5367"/>
                  </a:lnTo>
                  <a:lnTo>
                    <a:pt x="3969" y="159"/>
                  </a:lnTo>
                  <a:lnTo>
                    <a:pt x="3920" y="0"/>
                  </a:lnTo>
                  <a:close/>
                </a:path>
                <a:path w="4445" h="20954">
                  <a:moveTo>
                    <a:pt x="1036" y="15681"/>
                  </a:moveTo>
                  <a:lnTo>
                    <a:pt x="0" y="20753"/>
                  </a:lnTo>
                  <a:lnTo>
                    <a:pt x="1036" y="1568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3441144" y="58569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00" y="0"/>
                  </a:moveTo>
                  <a:lnTo>
                    <a:pt x="2902" y="5286"/>
                  </a:lnTo>
                  <a:lnTo>
                    <a:pt x="2946" y="5465"/>
                  </a:lnTo>
                  <a:lnTo>
                    <a:pt x="3957" y="115"/>
                  </a:lnTo>
                  <a:close/>
                </a:path>
                <a:path w="4445" h="20954">
                  <a:moveTo>
                    <a:pt x="1050" y="15500"/>
                  </a:moveTo>
                  <a:lnTo>
                    <a:pt x="0" y="20647"/>
                  </a:lnTo>
                  <a:lnTo>
                    <a:pt x="1050" y="1550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3441214" y="58570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2" y="15318"/>
                  </a:moveTo>
                  <a:lnTo>
                    <a:pt x="0" y="20528"/>
                  </a:lnTo>
                  <a:lnTo>
                    <a:pt x="1062" y="15318"/>
                  </a:lnTo>
                  <a:close/>
                </a:path>
                <a:path w="4445" h="20954">
                  <a:moveTo>
                    <a:pt x="3878" y="0"/>
                  </a:moveTo>
                  <a:lnTo>
                    <a:pt x="2869" y="5339"/>
                  </a:lnTo>
                  <a:lnTo>
                    <a:pt x="2914" y="5519"/>
                  </a:lnTo>
                  <a:lnTo>
                    <a:pt x="3934" y="11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3441298" y="5857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76" y="15101"/>
                  </a:moveTo>
                  <a:lnTo>
                    <a:pt x="0" y="20386"/>
                  </a:lnTo>
                  <a:lnTo>
                    <a:pt x="1076" y="15101"/>
                  </a:lnTo>
                  <a:close/>
                </a:path>
                <a:path w="4445" h="20954">
                  <a:moveTo>
                    <a:pt x="3851" y="0"/>
                  </a:moveTo>
                  <a:lnTo>
                    <a:pt x="2830" y="5403"/>
                  </a:lnTo>
                  <a:lnTo>
                    <a:pt x="2875" y="5583"/>
                  </a:lnTo>
                  <a:lnTo>
                    <a:pt x="3908" y="1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3441381" y="5857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91" y="14885"/>
                  </a:moveTo>
                  <a:lnTo>
                    <a:pt x="0" y="20244"/>
                  </a:lnTo>
                  <a:lnTo>
                    <a:pt x="1091" y="14885"/>
                  </a:lnTo>
                  <a:close/>
                </a:path>
                <a:path w="4445" h="20320">
                  <a:moveTo>
                    <a:pt x="3824" y="0"/>
                  </a:moveTo>
                  <a:lnTo>
                    <a:pt x="2791" y="5467"/>
                  </a:lnTo>
                  <a:lnTo>
                    <a:pt x="2836" y="5647"/>
                  </a:lnTo>
                  <a:lnTo>
                    <a:pt x="3881" y="11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3441465" y="58573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5" y="14669"/>
                  </a:moveTo>
                  <a:lnTo>
                    <a:pt x="0" y="20103"/>
                  </a:lnTo>
                  <a:lnTo>
                    <a:pt x="1105" y="14669"/>
                  </a:lnTo>
                  <a:close/>
                </a:path>
                <a:path w="4445" h="20320">
                  <a:moveTo>
                    <a:pt x="3797" y="0"/>
                  </a:moveTo>
                  <a:lnTo>
                    <a:pt x="2752" y="5531"/>
                  </a:lnTo>
                  <a:lnTo>
                    <a:pt x="2797" y="5711"/>
                  </a:lnTo>
                  <a:lnTo>
                    <a:pt x="3854" y="11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3441551" y="58574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447"/>
                  </a:moveTo>
                  <a:lnTo>
                    <a:pt x="0" y="19957"/>
                  </a:lnTo>
                  <a:lnTo>
                    <a:pt x="1119" y="14447"/>
                  </a:lnTo>
                  <a:close/>
                </a:path>
                <a:path w="4445" h="20320">
                  <a:moveTo>
                    <a:pt x="3770" y="0"/>
                  </a:moveTo>
                  <a:lnTo>
                    <a:pt x="2712" y="5597"/>
                  </a:lnTo>
                  <a:lnTo>
                    <a:pt x="2757" y="5777"/>
                  </a:lnTo>
                  <a:lnTo>
                    <a:pt x="3827" y="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3441621" y="5857593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31" y="14265"/>
                  </a:moveTo>
                  <a:lnTo>
                    <a:pt x="0" y="19838"/>
                  </a:lnTo>
                  <a:lnTo>
                    <a:pt x="1131" y="14265"/>
                  </a:lnTo>
                  <a:close/>
                </a:path>
                <a:path w="3810" h="20320">
                  <a:moveTo>
                    <a:pt x="3747" y="0"/>
                  </a:moveTo>
                  <a:lnTo>
                    <a:pt x="2680" y="5651"/>
                  </a:lnTo>
                  <a:lnTo>
                    <a:pt x="2724" y="5831"/>
                  </a:lnTo>
                  <a:lnTo>
                    <a:pt x="3804" y="1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3441704" y="5857709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45" y="14048"/>
                  </a:moveTo>
                  <a:lnTo>
                    <a:pt x="0" y="19696"/>
                  </a:lnTo>
                  <a:lnTo>
                    <a:pt x="1145" y="14048"/>
                  </a:lnTo>
                  <a:close/>
                </a:path>
                <a:path w="3810" h="20320">
                  <a:moveTo>
                    <a:pt x="3721" y="0"/>
                  </a:moveTo>
                  <a:lnTo>
                    <a:pt x="2641" y="5715"/>
                  </a:lnTo>
                  <a:lnTo>
                    <a:pt x="2685" y="5895"/>
                  </a:lnTo>
                  <a:lnTo>
                    <a:pt x="3777" y="11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3441788" y="585782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59" y="13831"/>
                  </a:moveTo>
                  <a:lnTo>
                    <a:pt x="0" y="19554"/>
                  </a:lnTo>
                  <a:lnTo>
                    <a:pt x="1159" y="13831"/>
                  </a:lnTo>
                  <a:close/>
                </a:path>
                <a:path w="3810" h="19685">
                  <a:moveTo>
                    <a:pt x="3694" y="0"/>
                  </a:moveTo>
                  <a:lnTo>
                    <a:pt x="2602" y="5779"/>
                  </a:lnTo>
                  <a:lnTo>
                    <a:pt x="2646" y="5959"/>
                  </a:lnTo>
                  <a:lnTo>
                    <a:pt x="3750" y="11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3441871" y="58579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271" y="13515"/>
                  </a:moveTo>
                  <a:lnTo>
                    <a:pt x="1076" y="13716"/>
                  </a:lnTo>
                  <a:lnTo>
                    <a:pt x="0" y="19413"/>
                  </a:lnTo>
                  <a:lnTo>
                    <a:pt x="166" y="19361"/>
                  </a:lnTo>
                  <a:lnTo>
                    <a:pt x="1271" y="13515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563" y="5843"/>
                  </a:lnTo>
                  <a:lnTo>
                    <a:pt x="2644" y="6247"/>
                  </a:lnTo>
                  <a:lnTo>
                    <a:pt x="3780" y="231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3442025" y="585815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99" y="13218"/>
                  </a:moveTo>
                  <a:lnTo>
                    <a:pt x="0" y="19152"/>
                  </a:lnTo>
                  <a:lnTo>
                    <a:pt x="1199" y="13218"/>
                  </a:lnTo>
                  <a:close/>
                </a:path>
                <a:path w="3810" h="19685">
                  <a:moveTo>
                    <a:pt x="3618" y="0"/>
                  </a:moveTo>
                  <a:lnTo>
                    <a:pt x="2485" y="5995"/>
                  </a:lnTo>
                  <a:lnTo>
                    <a:pt x="2517" y="6241"/>
                  </a:lnTo>
                  <a:lnTo>
                    <a:pt x="3674" y="11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3442108" y="5858269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1" y="12901"/>
                  </a:moveTo>
                  <a:lnTo>
                    <a:pt x="1116" y="13102"/>
                  </a:lnTo>
                  <a:lnTo>
                    <a:pt x="0" y="19011"/>
                  </a:lnTo>
                  <a:lnTo>
                    <a:pt x="166" y="18959"/>
                  </a:lnTo>
                  <a:lnTo>
                    <a:pt x="1311" y="12901"/>
                  </a:lnTo>
                  <a:close/>
                </a:path>
                <a:path w="3810" h="19050">
                  <a:moveTo>
                    <a:pt x="3591" y="0"/>
                  </a:moveTo>
                  <a:lnTo>
                    <a:pt x="2434" y="6125"/>
                  </a:lnTo>
                  <a:lnTo>
                    <a:pt x="2489" y="6666"/>
                  </a:lnTo>
                  <a:lnTo>
                    <a:pt x="3705" y="231"/>
                  </a:lnTo>
                  <a:lnTo>
                    <a:pt x="359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3442275" y="585850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54" y="12390"/>
                  </a:moveTo>
                  <a:lnTo>
                    <a:pt x="1144" y="12670"/>
                  </a:lnTo>
                  <a:lnTo>
                    <a:pt x="0" y="18727"/>
                  </a:lnTo>
                  <a:lnTo>
                    <a:pt x="166" y="18675"/>
                  </a:lnTo>
                  <a:lnTo>
                    <a:pt x="1354" y="12390"/>
                  </a:lnTo>
                  <a:close/>
                </a:path>
                <a:path w="3810" h="19050">
                  <a:moveTo>
                    <a:pt x="3538" y="0"/>
                  </a:moveTo>
                  <a:lnTo>
                    <a:pt x="2322" y="6434"/>
                  </a:lnTo>
                  <a:lnTo>
                    <a:pt x="2334" y="7201"/>
                  </a:lnTo>
                  <a:lnTo>
                    <a:pt x="3651" y="231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3442431" y="5858717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9" y="11896"/>
                  </a:moveTo>
                  <a:lnTo>
                    <a:pt x="1180" y="12214"/>
                  </a:lnTo>
                  <a:lnTo>
                    <a:pt x="0" y="18462"/>
                  </a:lnTo>
                  <a:lnTo>
                    <a:pt x="1319" y="11896"/>
                  </a:lnTo>
                  <a:close/>
                </a:path>
                <a:path w="3810" h="19050">
                  <a:moveTo>
                    <a:pt x="3487" y="0"/>
                  </a:moveTo>
                  <a:lnTo>
                    <a:pt x="2177" y="6935"/>
                  </a:lnTo>
                  <a:lnTo>
                    <a:pt x="2183" y="7319"/>
                  </a:lnTo>
                  <a:lnTo>
                    <a:pt x="3544" y="11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3442515" y="585883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74" y="11463"/>
                  </a:moveTo>
                  <a:lnTo>
                    <a:pt x="1235" y="11781"/>
                  </a:lnTo>
                  <a:lnTo>
                    <a:pt x="0" y="18321"/>
                  </a:lnTo>
                  <a:lnTo>
                    <a:pt x="1374" y="11463"/>
                  </a:lnTo>
                  <a:close/>
                </a:path>
                <a:path w="3810" h="18414">
                  <a:moveTo>
                    <a:pt x="3461" y="0"/>
                  </a:moveTo>
                  <a:lnTo>
                    <a:pt x="2100" y="7202"/>
                  </a:lnTo>
                  <a:lnTo>
                    <a:pt x="2106" y="7586"/>
                  </a:lnTo>
                  <a:lnTo>
                    <a:pt x="3517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3442598" y="58589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568" y="10710"/>
                  </a:moveTo>
                  <a:lnTo>
                    <a:pt x="1290" y="11346"/>
                  </a:lnTo>
                  <a:lnTo>
                    <a:pt x="0" y="18179"/>
                  </a:lnTo>
                  <a:lnTo>
                    <a:pt x="166" y="18127"/>
                  </a:lnTo>
                  <a:lnTo>
                    <a:pt x="1568" y="10710"/>
                  </a:lnTo>
                  <a:close/>
                </a:path>
                <a:path w="3810" h="18414">
                  <a:moveTo>
                    <a:pt x="3434" y="0"/>
                  </a:moveTo>
                  <a:lnTo>
                    <a:pt x="2022" y="7470"/>
                  </a:lnTo>
                  <a:lnTo>
                    <a:pt x="2000" y="8424"/>
                  </a:lnTo>
                  <a:lnTo>
                    <a:pt x="3547" y="231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3442752" y="585916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85" y="0"/>
                  </a:moveTo>
                  <a:lnTo>
                    <a:pt x="1881" y="8008"/>
                  </a:lnTo>
                  <a:lnTo>
                    <a:pt x="1474" y="10358"/>
                  </a:lnTo>
                  <a:lnTo>
                    <a:pt x="1392" y="10547"/>
                  </a:lnTo>
                  <a:lnTo>
                    <a:pt x="0" y="17918"/>
                  </a:lnTo>
                  <a:lnTo>
                    <a:pt x="3441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3442835" y="58592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8" y="0"/>
                  </a:moveTo>
                  <a:lnTo>
                    <a:pt x="0" y="17776"/>
                  </a:lnTo>
                  <a:lnTo>
                    <a:pt x="237" y="17703"/>
                  </a:lnTo>
                  <a:lnTo>
                    <a:pt x="3519" y="328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3443072" y="5859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82" y="0"/>
                  </a:moveTo>
                  <a:lnTo>
                    <a:pt x="0" y="17374"/>
                  </a:lnTo>
                  <a:lnTo>
                    <a:pt x="3339" y="11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3443156" y="5859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55" y="0"/>
                  </a:moveTo>
                  <a:lnTo>
                    <a:pt x="0" y="17232"/>
                  </a:lnTo>
                  <a:lnTo>
                    <a:pt x="3312" y="115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3443242" y="58598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28" y="0"/>
                  </a:moveTo>
                  <a:lnTo>
                    <a:pt x="0" y="17087"/>
                  </a:lnTo>
                  <a:lnTo>
                    <a:pt x="134" y="17045"/>
                  </a:lnTo>
                  <a:lnTo>
                    <a:pt x="449" y="16718"/>
                  </a:lnTo>
                  <a:lnTo>
                    <a:pt x="3502" y="560"/>
                  </a:lnTo>
                  <a:lnTo>
                    <a:pt x="32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3443681" y="586040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114" y="8166"/>
                  </a:moveTo>
                  <a:lnTo>
                    <a:pt x="4038" y="3340"/>
                  </a:lnTo>
                  <a:lnTo>
                    <a:pt x="3517" y="927"/>
                  </a:lnTo>
                  <a:lnTo>
                    <a:pt x="3175" y="241"/>
                  </a:lnTo>
                  <a:lnTo>
                    <a:pt x="3060" y="0"/>
                  </a:lnTo>
                  <a:lnTo>
                    <a:pt x="0" y="16167"/>
                  </a:lnTo>
                  <a:lnTo>
                    <a:pt x="190" y="15976"/>
                  </a:lnTo>
                  <a:lnTo>
                    <a:pt x="1422" y="14693"/>
                  </a:lnTo>
                  <a:lnTo>
                    <a:pt x="3619" y="10579"/>
                  </a:lnTo>
                  <a:lnTo>
                    <a:pt x="4114" y="816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3428565" y="585238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564" y="927"/>
                  </a:moveTo>
                  <a:lnTo>
                    <a:pt x="1462" y="3149"/>
                  </a:lnTo>
                  <a:lnTo>
                    <a:pt x="120" y="7785"/>
                  </a:lnTo>
                  <a:lnTo>
                    <a:pt x="0" y="13169"/>
                  </a:lnTo>
                  <a:lnTo>
                    <a:pt x="345" y="17856"/>
                  </a:lnTo>
                  <a:lnTo>
                    <a:pt x="2478" y="22948"/>
                  </a:lnTo>
                  <a:lnTo>
                    <a:pt x="7939" y="25806"/>
                  </a:lnTo>
                  <a:lnTo>
                    <a:pt x="9235" y="26136"/>
                  </a:lnTo>
                  <a:lnTo>
                    <a:pt x="11267" y="26136"/>
                  </a:lnTo>
                  <a:lnTo>
                    <a:pt x="12016" y="26022"/>
                  </a:lnTo>
                  <a:lnTo>
                    <a:pt x="15204" y="25031"/>
                  </a:lnTo>
                  <a:lnTo>
                    <a:pt x="15337" y="24891"/>
                  </a:lnTo>
                  <a:lnTo>
                    <a:pt x="9451" y="24891"/>
                  </a:lnTo>
                  <a:lnTo>
                    <a:pt x="8333" y="24612"/>
                  </a:lnTo>
                  <a:lnTo>
                    <a:pt x="3609" y="22186"/>
                  </a:lnTo>
                  <a:lnTo>
                    <a:pt x="1551" y="17475"/>
                  </a:lnTo>
                  <a:lnTo>
                    <a:pt x="1250" y="13309"/>
                  </a:lnTo>
                  <a:lnTo>
                    <a:pt x="637" y="13309"/>
                  </a:lnTo>
                  <a:lnTo>
                    <a:pt x="1246" y="13258"/>
                  </a:lnTo>
                  <a:lnTo>
                    <a:pt x="1290" y="8191"/>
                  </a:lnTo>
                  <a:lnTo>
                    <a:pt x="2694" y="3848"/>
                  </a:lnTo>
                  <a:lnTo>
                    <a:pt x="7088" y="1498"/>
                  </a:lnTo>
                  <a:lnTo>
                    <a:pt x="5844" y="1473"/>
                  </a:lnTo>
                  <a:lnTo>
                    <a:pt x="5552" y="939"/>
                  </a:lnTo>
                  <a:close/>
                </a:path>
                <a:path w="20320" h="26670">
                  <a:moveTo>
                    <a:pt x="12499" y="711"/>
                  </a:moveTo>
                  <a:lnTo>
                    <a:pt x="12179" y="1447"/>
                  </a:lnTo>
                  <a:lnTo>
                    <a:pt x="12089" y="1892"/>
                  </a:lnTo>
                  <a:lnTo>
                    <a:pt x="14264" y="2857"/>
                  </a:lnTo>
                  <a:lnTo>
                    <a:pt x="15966" y="4902"/>
                  </a:lnTo>
                  <a:lnTo>
                    <a:pt x="18023" y="9118"/>
                  </a:lnTo>
                  <a:lnTo>
                    <a:pt x="18402" y="10896"/>
                  </a:lnTo>
                  <a:lnTo>
                    <a:pt x="18516" y="16548"/>
                  </a:lnTo>
                  <a:lnTo>
                    <a:pt x="18061" y="18529"/>
                  </a:lnTo>
                  <a:lnTo>
                    <a:pt x="16042" y="22313"/>
                  </a:lnTo>
                  <a:lnTo>
                    <a:pt x="14442" y="23977"/>
                  </a:lnTo>
                  <a:lnTo>
                    <a:pt x="11762" y="24803"/>
                  </a:lnTo>
                  <a:lnTo>
                    <a:pt x="11152" y="24891"/>
                  </a:lnTo>
                  <a:lnTo>
                    <a:pt x="15337" y="24891"/>
                  </a:lnTo>
                  <a:lnTo>
                    <a:pt x="17033" y="23113"/>
                  </a:lnTo>
                  <a:lnTo>
                    <a:pt x="19247" y="18948"/>
                  </a:lnTo>
                  <a:lnTo>
                    <a:pt x="19712" y="16941"/>
                  </a:lnTo>
                  <a:lnTo>
                    <a:pt x="19789" y="13766"/>
                  </a:lnTo>
                  <a:lnTo>
                    <a:pt x="19166" y="13766"/>
                  </a:lnTo>
                  <a:lnTo>
                    <a:pt x="19788" y="13754"/>
                  </a:lnTo>
                  <a:lnTo>
                    <a:pt x="19685" y="10896"/>
                  </a:lnTo>
                  <a:lnTo>
                    <a:pt x="19230" y="8762"/>
                  </a:lnTo>
                  <a:lnTo>
                    <a:pt x="16994" y="4178"/>
                  </a:lnTo>
                  <a:lnTo>
                    <a:pt x="15128" y="1892"/>
                  </a:lnTo>
                  <a:lnTo>
                    <a:pt x="12499" y="711"/>
                  </a:lnTo>
                  <a:close/>
                </a:path>
                <a:path w="20320" h="26670">
                  <a:moveTo>
                    <a:pt x="3215" y="10896"/>
                  </a:moveTo>
                  <a:lnTo>
                    <a:pt x="3075" y="15468"/>
                  </a:lnTo>
                  <a:lnTo>
                    <a:pt x="4180" y="18402"/>
                  </a:lnTo>
                  <a:lnTo>
                    <a:pt x="7368" y="21285"/>
                  </a:lnTo>
                  <a:lnTo>
                    <a:pt x="8676" y="21920"/>
                  </a:lnTo>
                  <a:lnTo>
                    <a:pt x="10314" y="21983"/>
                  </a:lnTo>
                  <a:lnTo>
                    <a:pt x="11889" y="21983"/>
                  </a:lnTo>
                  <a:lnTo>
                    <a:pt x="13286" y="21285"/>
                  </a:lnTo>
                  <a:lnTo>
                    <a:pt x="13820" y="20739"/>
                  </a:lnTo>
                  <a:lnTo>
                    <a:pt x="10175" y="20739"/>
                  </a:lnTo>
                  <a:lnTo>
                    <a:pt x="9057" y="20688"/>
                  </a:lnTo>
                  <a:lnTo>
                    <a:pt x="8028" y="20192"/>
                  </a:lnTo>
                  <a:lnTo>
                    <a:pt x="5323" y="17767"/>
                  </a:lnTo>
                  <a:lnTo>
                    <a:pt x="4419" y="15468"/>
                  </a:lnTo>
                  <a:lnTo>
                    <a:pt x="4358" y="11087"/>
                  </a:lnTo>
                  <a:lnTo>
                    <a:pt x="3215" y="10909"/>
                  </a:lnTo>
                  <a:close/>
                </a:path>
                <a:path w="20320" h="26670">
                  <a:moveTo>
                    <a:pt x="13217" y="5384"/>
                  </a:moveTo>
                  <a:lnTo>
                    <a:pt x="9527" y="5384"/>
                  </a:lnTo>
                  <a:lnTo>
                    <a:pt x="10987" y="5410"/>
                  </a:lnTo>
                  <a:lnTo>
                    <a:pt x="12194" y="6134"/>
                  </a:lnTo>
                  <a:lnTo>
                    <a:pt x="15428" y="14465"/>
                  </a:lnTo>
                  <a:lnTo>
                    <a:pt x="15305" y="15468"/>
                  </a:lnTo>
                  <a:lnTo>
                    <a:pt x="15051" y="16941"/>
                  </a:lnTo>
                  <a:lnTo>
                    <a:pt x="14454" y="18300"/>
                  </a:lnTo>
                  <a:lnTo>
                    <a:pt x="12600" y="20205"/>
                  </a:lnTo>
                  <a:lnTo>
                    <a:pt x="11508" y="20739"/>
                  </a:lnTo>
                  <a:lnTo>
                    <a:pt x="13820" y="20739"/>
                  </a:lnTo>
                  <a:lnTo>
                    <a:pt x="16656" y="13207"/>
                  </a:lnTo>
                  <a:lnTo>
                    <a:pt x="16042" y="13207"/>
                  </a:lnTo>
                  <a:lnTo>
                    <a:pt x="16651" y="13169"/>
                  </a:lnTo>
                  <a:lnTo>
                    <a:pt x="16537" y="11531"/>
                  </a:lnTo>
                  <a:lnTo>
                    <a:pt x="16016" y="9423"/>
                  </a:lnTo>
                  <a:lnTo>
                    <a:pt x="15907" y="9118"/>
                  </a:lnTo>
                  <a:lnTo>
                    <a:pt x="15229" y="7670"/>
                  </a:lnTo>
                  <a:lnTo>
                    <a:pt x="13217" y="5384"/>
                  </a:lnTo>
                  <a:close/>
                </a:path>
                <a:path w="20320" h="26670">
                  <a:moveTo>
                    <a:pt x="1246" y="13258"/>
                  </a:moveTo>
                  <a:lnTo>
                    <a:pt x="637" y="13309"/>
                  </a:lnTo>
                  <a:lnTo>
                    <a:pt x="1250" y="13309"/>
                  </a:lnTo>
                  <a:close/>
                </a:path>
                <a:path w="20320" h="26670">
                  <a:moveTo>
                    <a:pt x="16652" y="13169"/>
                  </a:moveTo>
                  <a:lnTo>
                    <a:pt x="16042" y="13207"/>
                  </a:lnTo>
                  <a:lnTo>
                    <a:pt x="16656" y="13207"/>
                  </a:lnTo>
                  <a:close/>
                </a:path>
                <a:path w="20320" h="26670">
                  <a:moveTo>
                    <a:pt x="7482" y="4127"/>
                  </a:moveTo>
                  <a:lnTo>
                    <a:pt x="3296" y="10909"/>
                  </a:lnTo>
                  <a:lnTo>
                    <a:pt x="4434" y="11087"/>
                  </a:lnTo>
                  <a:lnTo>
                    <a:pt x="4612" y="9804"/>
                  </a:lnTo>
                  <a:lnTo>
                    <a:pt x="5180" y="8305"/>
                  </a:lnTo>
                  <a:lnTo>
                    <a:pt x="6873" y="6095"/>
                  </a:lnTo>
                  <a:lnTo>
                    <a:pt x="7965" y="5384"/>
                  </a:lnTo>
                  <a:lnTo>
                    <a:pt x="13217" y="5384"/>
                  </a:lnTo>
                  <a:lnTo>
                    <a:pt x="12994" y="5130"/>
                  </a:lnTo>
                  <a:lnTo>
                    <a:pt x="12390" y="4762"/>
                  </a:lnTo>
                  <a:lnTo>
                    <a:pt x="9527" y="4762"/>
                  </a:lnTo>
                  <a:lnTo>
                    <a:pt x="9552" y="4140"/>
                  </a:lnTo>
                  <a:lnTo>
                    <a:pt x="7482" y="4127"/>
                  </a:lnTo>
                  <a:close/>
                </a:path>
                <a:path w="20320" h="26670">
                  <a:moveTo>
                    <a:pt x="9552" y="4140"/>
                  </a:moveTo>
                  <a:lnTo>
                    <a:pt x="9527" y="4762"/>
                  </a:lnTo>
                  <a:lnTo>
                    <a:pt x="12390" y="4762"/>
                  </a:lnTo>
                  <a:lnTo>
                    <a:pt x="11432" y="4178"/>
                  </a:lnTo>
                  <a:lnTo>
                    <a:pt x="9552" y="4140"/>
                  </a:lnTo>
                  <a:close/>
                </a:path>
                <a:path w="20320" h="26670">
                  <a:moveTo>
                    <a:pt x="12262" y="1244"/>
                  </a:moveTo>
                  <a:lnTo>
                    <a:pt x="10136" y="1244"/>
                  </a:lnTo>
                  <a:lnTo>
                    <a:pt x="11089" y="1447"/>
                  </a:lnTo>
                  <a:lnTo>
                    <a:pt x="12003" y="1854"/>
                  </a:lnTo>
                  <a:lnTo>
                    <a:pt x="12262" y="1244"/>
                  </a:lnTo>
                  <a:close/>
                </a:path>
                <a:path w="20320" h="26670">
                  <a:moveTo>
                    <a:pt x="5567" y="931"/>
                  </a:moveTo>
                  <a:lnTo>
                    <a:pt x="5844" y="1473"/>
                  </a:lnTo>
                  <a:lnTo>
                    <a:pt x="5567" y="931"/>
                  </a:lnTo>
                  <a:close/>
                </a:path>
                <a:path w="20320" h="26670">
                  <a:moveTo>
                    <a:pt x="10314" y="0"/>
                  </a:moveTo>
                  <a:lnTo>
                    <a:pt x="7927" y="0"/>
                  </a:lnTo>
                  <a:lnTo>
                    <a:pt x="6682" y="304"/>
                  </a:lnTo>
                  <a:lnTo>
                    <a:pt x="5571" y="939"/>
                  </a:lnTo>
                  <a:lnTo>
                    <a:pt x="5844" y="1473"/>
                  </a:lnTo>
                  <a:lnTo>
                    <a:pt x="7191" y="1473"/>
                  </a:lnTo>
                  <a:lnTo>
                    <a:pt x="8117" y="1244"/>
                  </a:lnTo>
                  <a:lnTo>
                    <a:pt x="12262" y="1244"/>
                  </a:lnTo>
                  <a:lnTo>
                    <a:pt x="12499" y="711"/>
                  </a:lnTo>
                  <a:lnTo>
                    <a:pt x="11445" y="241"/>
                  </a:lnTo>
                  <a:lnTo>
                    <a:pt x="1031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3431120" y="588304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6" y="0"/>
                  </a:moveTo>
                  <a:lnTo>
                    <a:pt x="1092" y="601"/>
                  </a:lnTo>
                  <a:lnTo>
                    <a:pt x="0" y="6050"/>
                  </a:lnTo>
                  <a:lnTo>
                    <a:pt x="364" y="8955"/>
                  </a:lnTo>
                  <a:lnTo>
                    <a:pt x="205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3431485" y="588287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1959" y="0"/>
                  </a:moveTo>
                  <a:lnTo>
                    <a:pt x="1691" y="167"/>
                  </a:lnTo>
                  <a:lnTo>
                    <a:pt x="0" y="9122"/>
                  </a:lnTo>
                  <a:lnTo>
                    <a:pt x="94" y="9876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3431579" y="588281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1954" y="0"/>
                  </a:moveTo>
                  <a:lnTo>
                    <a:pt x="0" y="9927"/>
                  </a:lnTo>
                  <a:lnTo>
                    <a:pt x="31" y="10177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3431611" y="58827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01" y="0"/>
                  </a:moveTo>
                  <a:lnTo>
                    <a:pt x="1922" y="111"/>
                  </a:lnTo>
                  <a:lnTo>
                    <a:pt x="0" y="10289"/>
                  </a:lnTo>
                  <a:lnTo>
                    <a:pt x="62" y="10789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3431669" y="5882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119" y="0"/>
                  </a:moveTo>
                  <a:lnTo>
                    <a:pt x="0" y="10804"/>
                  </a:lnTo>
                  <a:lnTo>
                    <a:pt x="31" y="11053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3431701" y="588254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6" y="0"/>
                  </a:moveTo>
                  <a:lnTo>
                    <a:pt x="2088" y="111"/>
                  </a:lnTo>
                  <a:lnTo>
                    <a:pt x="0" y="11165"/>
                  </a:lnTo>
                  <a:lnTo>
                    <a:pt x="63" y="11659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3431765" y="58824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91" y="0"/>
                  </a:moveTo>
                  <a:lnTo>
                    <a:pt x="0" y="11714"/>
                  </a:lnTo>
                  <a:lnTo>
                    <a:pt x="33" y="11952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3431799" y="5882436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346" y="0"/>
                  </a:moveTo>
                  <a:lnTo>
                    <a:pt x="0" y="12007"/>
                  </a:lnTo>
                  <a:lnTo>
                    <a:pt x="33" y="12244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3431832" y="588232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91" y="0"/>
                  </a:moveTo>
                  <a:lnTo>
                    <a:pt x="2313" y="111"/>
                  </a:lnTo>
                  <a:lnTo>
                    <a:pt x="0" y="12356"/>
                  </a:lnTo>
                  <a:lnTo>
                    <a:pt x="67" y="12832"/>
                  </a:lnTo>
                  <a:lnTo>
                    <a:pt x="249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3431894" y="5882279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04" y="0"/>
                  </a:moveTo>
                  <a:lnTo>
                    <a:pt x="0" y="12839"/>
                  </a:lnTo>
                  <a:lnTo>
                    <a:pt x="33" y="13077"/>
                  </a:lnTo>
                  <a:lnTo>
                    <a:pt x="250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3431928" y="58821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8" y="0"/>
                  </a:moveTo>
                  <a:lnTo>
                    <a:pt x="2470" y="111"/>
                  </a:lnTo>
                  <a:lnTo>
                    <a:pt x="0" y="13189"/>
                  </a:lnTo>
                  <a:lnTo>
                    <a:pt x="67" y="13665"/>
                  </a:lnTo>
                  <a:lnTo>
                    <a:pt x="264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3431996" y="58820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61" y="0"/>
                  </a:moveTo>
                  <a:lnTo>
                    <a:pt x="2583" y="111"/>
                  </a:lnTo>
                  <a:lnTo>
                    <a:pt x="0" y="13784"/>
                  </a:lnTo>
                  <a:lnTo>
                    <a:pt x="67" y="14260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3432063" y="5881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2" y="0"/>
                  </a:moveTo>
                  <a:lnTo>
                    <a:pt x="2694" y="111"/>
                  </a:lnTo>
                  <a:lnTo>
                    <a:pt x="0" y="14373"/>
                  </a:lnTo>
                  <a:lnTo>
                    <a:pt x="67" y="14848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3432131" y="588188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94" y="0"/>
                  </a:moveTo>
                  <a:lnTo>
                    <a:pt x="0" y="14903"/>
                  </a:lnTo>
                  <a:lnTo>
                    <a:pt x="33" y="15141"/>
                  </a:lnTo>
                  <a:lnTo>
                    <a:pt x="289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3432159" y="588178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29" y="0"/>
                  </a:moveTo>
                  <a:lnTo>
                    <a:pt x="2851" y="111"/>
                  </a:lnTo>
                  <a:lnTo>
                    <a:pt x="0" y="15205"/>
                  </a:lnTo>
                  <a:lnTo>
                    <a:pt x="67" y="15681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3432226" y="588167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40" y="0"/>
                  </a:moveTo>
                  <a:lnTo>
                    <a:pt x="2962" y="111"/>
                  </a:lnTo>
                  <a:lnTo>
                    <a:pt x="0" y="15792"/>
                  </a:lnTo>
                  <a:lnTo>
                    <a:pt x="96" y="16112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3432314" y="58815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225" y="0"/>
                  </a:moveTo>
                  <a:lnTo>
                    <a:pt x="3048" y="101"/>
                  </a:lnTo>
                  <a:lnTo>
                    <a:pt x="0" y="16217"/>
                  </a:lnTo>
                  <a:lnTo>
                    <a:pt x="63" y="16344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3432429" y="58814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89" y="0"/>
                  </a:moveTo>
                  <a:lnTo>
                    <a:pt x="3111" y="114"/>
                  </a:lnTo>
                  <a:lnTo>
                    <a:pt x="0" y="16573"/>
                  </a:lnTo>
                  <a:lnTo>
                    <a:pt x="114" y="16802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3432543" y="588134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47" y="0"/>
                  </a:moveTo>
                  <a:lnTo>
                    <a:pt x="3169" y="111"/>
                  </a:lnTo>
                  <a:lnTo>
                    <a:pt x="0" y="16885"/>
                  </a:lnTo>
                  <a:lnTo>
                    <a:pt x="113" y="1711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3432645" y="588117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05" y="0"/>
                  </a:moveTo>
                  <a:lnTo>
                    <a:pt x="3238" y="177"/>
                  </a:lnTo>
                  <a:lnTo>
                    <a:pt x="0" y="17297"/>
                  </a:lnTo>
                  <a:lnTo>
                    <a:pt x="114" y="17526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3432828" y="588111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21" y="0"/>
                  </a:moveTo>
                  <a:lnTo>
                    <a:pt x="0" y="17697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3432873" y="588095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917" y="8318"/>
                  </a:moveTo>
                  <a:lnTo>
                    <a:pt x="63" y="18097"/>
                  </a:lnTo>
                  <a:lnTo>
                    <a:pt x="177" y="18338"/>
                  </a:lnTo>
                  <a:lnTo>
                    <a:pt x="1816" y="9677"/>
                  </a:lnTo>
                  <a:lnTo>
                    <a:pt x="1917" y="8318"/>
                  </a:lnTo>
                  <a:close/>
                </a:path>
                <a:path w="3810" h="18414">
                  <a:moveTo>
                    <a:pt x="3454" y="114"/>
                  </a:moveTo>
                  <a:lnTo>
                    <a:pt x="0" y="17983"/>
                  </a:lnTo>
                  <a:lnTo>
                    <a:pt x="3454" y="114"/>
                  </a:lnTo>
                  <a:close/>
                </a:path>
                <a:path w="3810" h="18414">
                  <a:moveTo>
                    <a:pt x="3644" y="0"/>
                  </a:moveTo>
                  <a:lnTo>
                    <a:pt x="3454" y="114"/>
                  </a:lnTo>
                  <a:lnTo>
                    <a:pt x="1968" y="8013"/>
                  </a:lnTo>
                  <a:lnTo>
                    <a:pt x="2324" y="6946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3433046" y="588083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38" y="0"/>
                  </a:moveTo>
                  <a:lnTo>
                    <a:pt x="3458" y="117"/>
                  </a:lnTo>
                  <a:lnTo>
                    <a:pt x="2131" y="7145"/>
                  </a:lnTo>
                  <a:lnTo>
                    <a:pt x="2341" y="6517"/>
                  </a:lnTo>
                  <a:lnTo>
                    <a:pt x="3638" y="0"/>
                  </a:lnTo>
                  <a:close/>
                </a:path>
                <a:path w="3810" h="19050">
                  <a:moveTo>
                    <a:pt x="1652" y="9678"/>
                  </a:moveTo>
                  <a:lnTo>
                    <a:pt x="0" y="18425"/>
                  </a:lnTo>
                  <a:lnTo>
                    <a:pt x="113" y="18656"/>
                  </a:lnTo>
                  <a:lnTo>
                    <a:pt x="1551" y="11045"/>
                  </a:lnTo>
                  <a:lnTo>
                    <a:pt x="1652" y="96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3433160" y="58807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14" y="0"/>
                  </a:moveTo>
                  <a:lnTo>
                    <a:pt x="2312" y="6477"/>
                  </a:lnTo>
                  <a:lnTo>
                    <a:pt x="3614" y="0"/>
                  </a:lnTo>
                  <a:close/>
                </a:path>
                <a:path w="3810" h="19050">
                  <a:moveTo>
                    <a:pt x="1437" y="11106"/>
                  </a:moveTo>
                  <a:lnTo>
                    <a:pt x="0" y="18715"/>
                  </a:lnTo>
                  <a:lnTo>
                    <a:pt x="1386" y="11790"/>
                  </a:lnTo>
                  <a:lnTo>
                    <a:pt x="1437" y="1110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3433216" y="58807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47" y="0"/>
                  </a:moveTo>
                  <a:lnTo>
                    <a:pt x="2356" y="6417"/>
                  </a:lnTo>
                  <a:lnTo>
                    <a:pt x="3647" y="0"/>
                  </a:lnTo>
                  <a:close/>
                </a:path>
                <a:path w="3810" h="19050">
                  <a:moveTo>
                    <a:pt x="1330" y="11847"/>
                  </a:moveTo>
                  <a:lnTo>
                    <a:pt x="0" y="18889"/>
                  </a:lnTo>
                  <a:lnTo>
                    <a:pt x="1358" y="12116"/>
                  </a:lnTo>
                  <a:lnTo>
                    <a:pt x="1330" y="1184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3433273" y="588065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80" y="0"/>
                  </a:moveTo>
                  <a:lnTo>
                    <a:pt x="2400" y="6357"/>
                  </a:lnTo>
                  <a:lnTo>
                    <a:pt x="3680" y="0"/>
                  </a:lnTo>
                  <a:close/>
                </a:path>
                <a:path w="3810" h="19685">
                  <a:moveTo>
                    <a:pt x="1301" y="12175"/>
                  </a:moveTo>
                  <a:lnTo>
                    <a:pt x="0" y="19064"/>
                  </a:lnTo>
                  <a:lnTo>
                    <a:pt x="1336" y="12405"/>
                  </a:lnTo>
                  <a:lnTo>
                    <a:pt x="1301" y="121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3433332" y="588059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4" y="0"/>
                  </a:moveTo>
                  <a:lnTo>
                    <a:pt x="2446" y="6295"/>
                  </a:lnTo>
                  <a:lnTo>
                    <a:pt x="3714" y="0"/>
                  </a:lnTo>
                  <a:close/>
                </a:path>
                <a:path w="3810" h="19685">
                  <a:moveTo>
                    <a:pt x="1279" y="12472"/>
                  </a:moveTo>
                  <a:lnTo>
                    <a:pt x="0" y="19243"/>
                  </a:lnTo>
                  <a:lnTo>
                    <a:pt x="1314" y="12702"/>
                  </a:lnTo>
                  <a:lnTo>
                    <a:pt x="1279" y="1247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3433388" y="588053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7" y="0"/>
                  </a:moveTo>
                  <a:lnTo>
                    <a:pt x="2490" y="6234"/>
                  </a:lnTo>
                  <a:lnTo>
                    <a:pt x="3747" y="0"/>
                  </a:lnTo>
                  <a:close/>
                </a:path>
                <a:path w="3810" h="19685">
                  <a:moveTo>
                    <a:pt x="1257" y="12761"/>
                  </a:moveTo>
                  <a:lnTo>
                    <a:pt x="0" y="19418"/>
                  </a:lnTo>
                  <a:lnTo>
                    <a:pt x="1292" y="12991"/>
                  </a:lnTo>
                  <a:lnTo>
                    <a:pt x="1257" y="1276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3433436" y="58804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74" y="0"/>
                  </a:moveTo>
                  <a:lnTo>
                    <a:pt x="2527" y="6184"/>
                  </a:lnTo>
                  <a:lnTo>
                    <a:pt x="3774" y="0"/>
                  </a:lnTo>
                  <a:close/>
                </a:path>
                <a:path w="3810" h="19685">
                  <a:moveTo>
                    <a:pt x="1239" y="13004"/>
                  </a:moveTo>
                  <a:lnTo>
                    <a:pt x="0" y="19565"/>
                  </a:lnTo>
                  <a:lnTo>
                    <a:pt x="1274" y="13234"/>
                  </a:lnTo>
                  <a:lnTo>
                    <a:pt x="1239" y="1300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3433493" y="58804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07" y="0"/>
                  </a:moveTo>
                  <a:lnTo>
                    <a:pt x="2572" y="6124"/>
                  </a:lnTo>
                  <a:lnTo>
                    <a:pt x="3807" y="0"/>
                  </a:lnTo>
                  <a:close/>
                </a:path>
                <a:path w="3810" h="20320">
                  <a:moveTo>
                    <a:pt x="1217" y="13292"/>
                  </a:moveTo>
                  <a:lnTo>
                    <a:pt x="0" y="19739"/>
                  </a:lnTo>
                  <a:lnTo>
                    <a:pt x="1253" y="13522"/>
                  </a:lnTo>
                  <a:lnTo>
                    <a:pt x="1217" y="1329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3433549" y="58803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616" y="6063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196" y="13581"/>
                  </a:moveTo>
                  <a:lnTo>
                    <a:pt x="0" y="19913"/>
                  </a:lnTo>
                  <a:lnTo>
                    <a:pt x="1239" y="13770"/>
                  </a:lnTo>
                  <a:lnTo>
                    <a:pt x="1196" y="135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3433606" y="58803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73" y="0"/>
                  </a:moveTo>
                  <a:lnTo>
                    <a:pt x="2660" y="6003"/>
                  </a:lnTo>
                  <a:lnTo>
                    <a:pt x="3873" y="0"/>
                  </a:lnTo>
                  <a:close/>
                </a:path>
                <a:path w="4445" h="20320">
                  <a:moveTo>
                    <a:pt x="1182" y="13829"/>
                  </a:moveTo>
                  <a:lnTo>
                    <a:pt x="0" y="20088"/>
                  </a:lnTo>
                  <a:lnTo>
                    <a:pt x="1235" y="13964"/>
                  </a:lnTo>
                  <a:lnTo>
                    <a:pt x="1182" y="1382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3433663" y="58801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6" y="0"/>
                  </a:moveTo>
                  <a:lnTo>
                    <a:pt x="3816" y="117"/>
                  </a:lnTo>
                  <a:lnTo>
                    <a:pt x="2705" y="6002"/>
                  </a:lnTo>
                  <a:lnTo>
                    <a:pt x="2906" y="5765"/>
                  </a:lnTo>
                  <a:lnTo>
                    <a:pt x="3996" y="0"/>
                  </a:lnTo>
                  <a:close/>
                </a:path>
                <a:path w="4445" h="20954">
                  <a:moveTo>
                    <a:pt x="1178" y="14081"/>
                  </a:moveTo>
                  <a:lnTo>
                    <a:pt x="0" y="20321"/>
                  </a:lnTo>
                  <a:lnTo>
                    <a:pt x="113" y="20552"/>
                  </a:lnTo>
                  <a:lnTo>
                    <a:pt x="1285" y="14351"/>
                  </a:lnTo>
                  <a:lnTo>
                    <a:pt x="1178" y="1408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3433776" y="588007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62" y="0"/>
                  </a:moveTo>
                  <a:lnTo>
                    <a:pt x="3882" y="117"/>
                  </a:lnTo>
                  <a:lnTo>
                    <a:pt x="2793" y="5883"/>
                  </a:lnTo>
                  <a:lnTo>
                    <a:pt x="2993" y="5655"/>
                  </a:lnTo>
                  <a:lnTo>
                    <a:pt x="4062" y="0"/>
                  </a:lnTo>
                  <a:close/>
                </a:path>
                <a:path w="4445" h="20954">
                  <a:moveTo>
                    <a:pt x="1171" y="14468"/>
                  </a:moveTo>
                  <a:lnTo>
                    <a:pt x="0" y="20670"/>
                  </a:lnTo>
                  <a:lnTo>
                    <a:pt x="113" y="20901"/>
                  </a:lnTo>
                  <a:lnTo>
                    <a:pt x="1277" y="14738"/>
                  </a:lnTo>
                  <a:lnTo>
                    <a:pt x="1171" y="1446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3433882" y="58800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4" y="0"/>
                  </a:moveTo>
                  <a:lnTo>
                    <a:pt x="2874" y="5721"/>
                  </a:lnTo>
                  <a:lnTo>
                    <a:pt x="4034" y="0"/>
                  </a:lnTo>
                  <a:close/>
                </a:path>
                <a:path w="4445" h="21589">
                  <a:moveTo>
                    <a:pt x="1164" y="14772"/>
                  </a:moveTo>
                  <a:lnTo>
                    <a:pt x="0" y="20937"/>
                  </a:lnTo>
                  <a:lnTo>
                    <a:pt x="1217" y="14907"/>
                  </a:lnTo>
                  <a:lnTo>
                    <a:pt x="1164" y="1477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3433939" y="5879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4" y="0"/>
                  </a:moveTo>
                  <a:lnTo>
                    <a:pt x="2918" y="5649"/>
                  </a:lnTo>
                  <a:lnTo>
                    <a:pt x="4064" y="0"/>
                  </a:lnTo>
                  <a:close/>
                </a:path>
                <a:path w="4445" h="21589">
                  <a:moveTo>
                    <a:pt x="1161" y="14950"/>
                  </a:moveTo>
                  <a:lnTo>
                    <a:pt x="0" y="21096"/>
                  </a:lnTo>
                  <a:lnTo>
                    <a:pt x="1214" y="15085"/>
                  </a:lnTo>
                  <a:lnTo>
                    <a:pt x="1161" y="149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3433996" y="58799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6" y="0"/>
                  </a:moveTo>
                  <a:lnTo>
                    <a:pt x="2961" y="5541"/>
                  </a:lnTo>
                  <a:lnTo>
                    <a:pt x="4086" y="0"/>
                  </a:lnTo>
                  <a:close/>
                </a:path>
                <a:path w="4445" h="21589">
                  <a:moveTo>
                    <a:pt x="1157" y="15090"/>
                  </a:moveTo>
                  <a:lnTo>
                    <a:pt x="0" y="21217"/>
                  </a:lnTo>
                  <a:lnTo>
                    <a:pt x="1210" y="15225"/>
                  </a:lnTo>
                  <a:lnTo>
                    <a:pt x="1157" y="1509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3434053" y="58799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09" y="0"/>
                  </a:moveTo>
                  <a:lnTo>
                    <a:pt x="3004" y="5433"/>
                  </a:lnTo>
                  <a:lnTo>
                    <a:pt x="4109" y="0"/>
                  </a:lnTo>
                  <a:close/>
                </a:path>
                <a:path w="4445" h="21589">
                  <a:moveTo>
                    <a:pt x="1153" y="15232"/>
                  </a:moveTo>
                  <a:lnTo>
                    <a:pt x="0" y="21339"/>
                  </a:lnTo>
                  <a:lnTo>
                    <a:pt x="1206" y="15367"/>
                  </a:lnTo>
                  <a:lnTo>
                    <a:pt x="1153" y="1523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3434109" y="5879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2" y="0"/>
                  </a:moveTo>
                  <a:lnTo>
                    <a:pt x="3048" y="5325"/>
                  </a:lnTo>
                  <a:lnTo>
                    <a:pt x="4132" y="0"/>
                  </a:lnTo>
                  <a:close/>
                </a:path>
                <a:path w="4445" h="21589">
                  <a:moveTo>
                    <a:pt x="1150" y="15372"/>
                  </a:moveTo>
                  <a:lnTo>
                    <a:pt x="0" y="21460"/>
                  </a:lnTo>
                  <a:lnTo>
                    <a:pt x="1203" y="15507"/>
                  </a:lnTo>
                  <a:lnTo>
                    <a:pt x="1150" y="153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3434166" y="587995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5" y="0"/>
                  </a:moveTo>
                  <a:lnTo>
                    <a:pt x="3091" y="5217"/>
                  </a:lnTo>
                  <a:lnTo>
                    <a:pt x="4155" y="0"/>
                  </a:lnTo>
                  <a:close/>
                </a:path>
                <a:path w="4445" h="22225">
                  <a:moveTo>
                    <a:pt x="1146" y="15514"/>
                  </a:moveTo>
                  <a:lnTo>
                    <a:pt x="0" y="21582"/>
                  </a:lnTo>
                  <a:lnTo>
                    <a:pt x="1199" y="15649"/>
                  </a:lnTo>
                  <a:lnTo>
                    <a:pt x="1146" y="1551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3434223" y="587995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8" y="0"/>
                  </a:moveTo>
                  <a:lnTo>
                    <a:pt x="3135" y="5109"/>
                  </a:lnTo>
                  <a:lnTo>
                    <a:pt x="4178" y="0"/>
                  </a:lnTo>
                  <a:close/>
                </a:path>
                <a:path w="4445" h="22225">
                  <a:moveTo>
                    <a:pt x="1142" y="15655"/>
                  </a:moveTo>
                  <a:lnTo>
                    <a:pt x="0" y="21704"/>
                  </a:lnTo>
                  <a:lnTo>
                    <a:pt x="1195" y="15790"/>
                  </a:lnTo>
                  <a:lnTo>
                    <a:pt x="1142" y="1565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3434270" y="587994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8" y="0"/>
                  </a:moveTo>
                  <a:lnTo>
                    <a:pt x="3171" y="5018"/>
                  </a:lnTo>
                  <a:lnTo>
                    <a:pt x="4198" y="0"/>
                  </a:lnTo>
                  <a:close/>
                </a:path>
                <a:path w="4445" h="22225">
                  <a:moveTo>
                    <a:pt x="1139" y="15772"/>
                  </a:moveTo>
                  <a:lnTo>
                    <a:pt x="0" y="21805"/>
                  </a:lnTo>
                  <a:lnTo>
                    <a:pt x="1192" y="15907"/>
                  </a:lnTo>
                  <a:lnTo>
                    <a:pt x="1139" y="157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3434329" y="5879942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1" y="0"/>
                  </a:moveTo>
                  <a:lnTo>
                    <a:pt x="3202" y="4978"/>
                  </a:lnTo>
                  <a:lnTo>
                    <a:pt x="4221" y="0"/>
                  </a:lnTo>
                  <a:close/>
                </a:path>
                <a:path w="4445" h="22225">
                  <a:moveTo>
                    <a:pt x="1135" y="15918"/>
                  </a:moveTo>
                  <a:lnTo>
                    <a:pt x="0" y="21931"/>
                  </a:lnTo>
                  <a:lnTo>
                    <a:pt x="1189" y="16053"/>
                  </a:lnTo>
                  <a:lnTo>
                    <a:pt x="1135" y="159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3434386" y="587993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4" y="0"/>
                  </a:moveTo>
                  <a:lnTo>
                    <a:pt x="3232" y="4942"/>
                  </a:lnTo>
                  <a:lnTo>
                    <a:pt x="4244" y="0"/>
                  </a:lnTo>
                  <a:close/>
                </a:path>
                <a:path w="4445" h="22225">
                  <a:moveTo>
                    <a:pt x="1132" y="16059"/>
                  </a:moveTo>
                  <a:lnTo>
                    <a:pt x="0" y="22053"/>
                  </a:lnTo>
                  <a:lnTo>
                    <a:pt x="1185" y="16194"/>
                  </a:lnTo>
                  <a:lnTo>
                    <a:pt x="1132" y="160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3434442" y="58799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7" y="0"/>
                  </a:moveTo>
                  <a:lnTo>
                    <a:pt x="3262" y="4906"/>
                  </a:lnTo>
                  <a:lnTo>
                    <a:pt x="4267" y="0"/>
                  </a:lnTo>
                  <a:close/>
                </a:path>
                <a:path w="4445" h="22860">
                  <a:moveTo>
                    <a:pt x="1128" y="16200"/>
                  </a:moveTo>
                  <a:lnTo>
                    <a:pt x="0" y="22174"/>
                  </a:lnTo>
                  <a:lnTo>
                    <a:pt x="1181" y="16335"/>
                  </a:lnTo>
                  <a:lnTo>
                    <a:pt x="1128" y="1620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3434499" y="587992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0" y="0"/>
                  </a:moveTo>
                  <a:lnTo>
                    <a:pt x="3292" y="4869"/>
                  </a:lnTo>
                  <a:lnTo>
                    <a:pt x="4290" y="0"/>
                  </a:lnTo>
                  <a:close/>
                </a:path>
                <a:path w="4445" h="22860">
                  <a:moveTo>
                    <a:pt x="1124" y="16341"/>
                  </a:moveTo>
                  <a:lnTo>
                    <a:pt x="0" y="22296"/>
                  </a:lnTo>
                  <a:lnTo>
                    <a:pt x="1178" y="16476"/>
                  </a:lnTo>
                  <a:lnTo>
                    <a:pt x="1124" y="1634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3434556" y="587991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93" y="0"/>
                  </a:moveTo>
                  <a:lnTo>
                    <a:pt x="4233" y="11"/>
                  </a:lnTo>
                  <a:lnTo>
                    <a:pt x="3321" y="4839"/>
                  </a:lnTo>
                  <a:lnTo>
                    <a:pt x="3495" y="4754"/>
                  </a:lnTo>
                  <a:lnTo>
                    <a:pt x="4393" y="0"/>
                  </a:lnTo>
                  <a:close/>
                </a:path>
                <a:path w="4445" h="22860">
                  <a:moveTo>
                    <a:pt x="1121" y="16487"/>
                  </a:moveTo>
                  <a:lnTo>
                    <a:pt x="0" y="22423"/>
                  </a:lnTo>
                  <a:lnTo>
                    <a:pt x="136" y="22534"/>
                  </a:lnTo>
                  <a:lnTo>
                    <a:pt x="1227" y="16757"/>
                  </a:lnTo>
                  <a:lnTo>
                    <a:pt x="1121" y="1648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3434692" y="587990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6" y="0"/>
                  </a:moveTo>
                  <a:lnTo>
                    <a:pt x="4257" y="11"/>
                  </a:lnTo>
                  <a:lnTo>
                    <a:pt x="3358" y="4766"/>
                  </a:lnTo>
                  <a:lnTo>
                    <a:pt x="3532" y="4681"/>
                  </a:lnTo>
                  <a:lnTo>
                    <a:pt x="4416" y="0"/>
                  </a:lnTo>
                  <a:close/>
                </a:path>
                <a:path w="4445" h="22860">
                  <a:moveTo>
                    <a:pt x="1091" y="16770"/>
                  </a:moveTo>
                  <a:lnTo>
                    <a:pt x="0" y="22546"/>
                  </a:lnTo>
                  <a:lnTo>
                    <a:pt x="145" y="22609"/>
                  </a:lnTo>
                  <a:lnTo>
                    <a:pt x="1197" y="17040"/>
                  </a:lnTo>
                  <a:lnTo>
                    <a:pt x="1091" y="1677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3434816" y="58798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68" y="17284"/>
                  </a:moveTo>
                  <a:lnTo>
                    <a:pt x="1054" y="17043"/>
                  </a:lnTo>
                  <a:lnTo>
                    <a:pt x="0" y="22631"/>
                  </a:lnTo>
                  <a:lnTo>
                    <a:pt x="152" y="22694"/>
                  </a:lnTo>
                  <a:lnTo>
                    <a:pt x="1168" y="17284"/>
                  </a:lnTo>
                  <a:close/>
                </a:path>
                <a:path w="5079" h="22860">
                  <a:moveTo>
                    <a:pt x="1231" y="17386"/>
                  </a:moveTo>
                  <a:lnTo>
                    <a:pt x="152" y="22694"/>
                  </a:lnTo>
                  <a:lnTo>
                    <a:pt x="1231" y="17386"/>
                  </a:lnTo>
                  <a:close/>
                </a:path>
                <a:path w="5079" h="22860">
                  <a:moveTo>
                    <a:pt x="4432" y="12"/>
                  </a:moveTo>
                  <a:lnTo>
                    <a:pt x="4267" y="25"/>
                  </a:lnTo>
                  <a:lnTo>
                    <a:pt x="3390" y="4711"/>
                  </a:lnTo>
                  <a:lnTo>
                    <a:pt x="3556" y="4622"/>
                  </a:lnTo>
                  <a:lnTo>
                    <a:pt x="4432" y="12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3568" y="4622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3435046" y="58798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1" y="0"/>
                  </a:moveTo>
                  <a:lnTo>
                    <a:pt x="3427" y="4583"/>
                  </a:lnTo>
                  <a:lnTo>
                    <a:pt x="4371" y="0"/>
                  </a:lnTo>
                  <a:close/>
                </a:path>
                <a:path w="4445" h="22860">
                  <a:moveTo>
                    <a:pt x="1009" y="17382"/>
                  </a:moveTo>
                  <a:lnTo>
                    <a:pt x="0" y="22724"/>
                  </a:lnTo>
                  <a:lnTo>
                    <a:pt x="1070" y="1747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3435118" y="587987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8" y="0"/>
                  </a:moveTo>
                  <a:lnTo>
                    <a:pt x="3441" y="4546"/>
                  </a:lnTo>
                  <a:lnTo>
                    <a:pt x="4378" y="0"/>
                  </a:lnTo>
                  <a:close/>
                </a:path>
                <a:path w="4445" h="22860">
                  <a:moveTo>
                    <a:pt x="997" y="17480"/>
                  </a:moveTo>
                  <a:lnTo>
                    <a:pt x="0" y="22762"/>
                  </a:lnTo>
                  <a:lnTo>
                    <a:pt x="1059" y="1757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3435191" y="58798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5" y="0"/>
                  </a:moveTo>
                  <a:lnTo>
                    <a:pt x="3452" y="4523"/>
                  </a:lnTo>
                  <a:lnTo>
                    <a:pt x="4385" y="0"/>
                  </a:lnTo>
                  <a:close/>
                </a:path>
                <a:path w="4445" h="22860">
                  <a:moveTo>
                    <a:pt x="986" y="17577"/>
                  </a:moveTo>
                  <a:lnTo>
                    <a:pt x="0" y="22799"/>
                  </a:lnTo>
                  <a:lnTo>
                    <a:pt x="1047" y="1766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3435263" y="587986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460" y="4520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975" y="17675"/>
                  </a:moveTo>
                  <a:lnTo>
                    <a:pt x="0" y="22837"/>
                  </a:lnTo>
                  <a:lnTo>
                    <a:pt x="1036" y="177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3435324" y="587985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9" y="0"/>
                  </a:moveTo>
                  <a:lnTo>
                    <a:pt x="3467" y="4517"/>
                  </a:lnTo>
                  <a:lnTo>
                    <a:pt x="4399" y="0"/>
                  </a:lnTo>
                  <a:close/>
                </a:path>
                <a:path w="4445" h="23495">
                  <a:moveTo>
                    <a:pt x="965" y="17757"/>
                  </a:moveTo>
                  <a:lnTo>
                    <a:pt x="0" y="22869"/>
                  </a:lnTo>
                  <a:lnTo>
                    <a:pt x="1027" y="178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3435397" y="5879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5" y="0"/>
                  </a:moveTo>
                  <a:lnTo>
                    <a:pt x="4326" y="11"/>
                  </a:lnTo>
                  <a:lnTo>
                    <a:pt x="3474" y="4520"/>
                  </a:lnTo>
                  <a:lnTo>
                    <a:pt x="3635" y="4502"/>
                  </a:lnTo>
                  <a:lnTo>
                    <a:pt x="4485" y="0"/>
                  </a:lnTo>
                  <a:close/>
                </a:path>
                <a:path w="5079" h="23495">
                  <a:moveTo>
                    <a:pt x="954" y="17860"/>
                  </a:moveTo>
                  <a:lnTo>
                    <a:pt x="0" y="22913"/>
                  </a:lnTo>
                  <a:lnTo>
                    <a:pt x="145" y="22977"/>
                  </a:lnTo>
                  <a:lnTo>
                    <a:pt x="1077" y="18043"/>
                  </a:lnTo>
                  <a:lnTo>
                    <a:pt x="954" y="1786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3435544" y="58798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0" y="0"/>
                  </a:moveTo>
                  <a:lnTo>
                    <a:pt x="3490" y="4508"/>
                  </a:lnTo>
                  <a:lnTo>
                    <a:pt x="4420" y="0"/>
                  </a:lnTo>
                  <a:close/>
                </a:path>
                <a:path w="4445" h="23495">
                  <a:moveTo>
                    <a:pt x="931" y="18052"/>
                  </a:moveTo>
                  <a:lnTo>
                    <a:pt x="0" y="22984"/>
                  </a:lnTo>
                  <a:lnTo>
                    <a:pt x="993" y="1814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3435617" y="587983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498" y="4505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920" y="18150"/>
                  </a:moveTo>
                  <a:lnTo>
                    <a:pt x="0" y="23022"/>
                  </a:lnTo>
                  <a:lnTo>
                    <a:pt x="981" y="182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3435689" y="58798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5" y="0"/>
                  </a:moveTo>
                  <a:lnTo>
                    <a:pt x="3505" y="4502"/>
                  </a:lnTo>
                  <a:lnTo>
                    <a:pt x="4435" y="0"/>
                  </a:lnTo>
                  <a:close/>
                </a:path>
                <a:path w="4445" h="23495">
                  <a:moveTo>
                    <a:pt x="909" y="18247"/>
                  </a:moveTo>
                  <a:lnTo>
                    <a:pt x="0" y="23059"/>
                  </a:lnTo>
                  <a:lnTo>
                    <a:pt x="970" y="1833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3435762" y="587981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2" y="0"/>
                  </a:moveTo>
                  <a:lnTo>
                    <a:pt x="3513" y="4499"/>
                  </a:lnTo>
                  <a:lnTo>
                    <a:pt x="4442" y="0"/>
                  </a:lnTo>
                  <a:close/>
                </a:path>
                <a:path w="4445" h="23495">
                  <a:moveTo>
                    <a:pt x="897" y="18344"/>
                  </a:moveTo>
                  <a:lnTo>
                    <a:pt x="0" y="23097"/>
                  </a:lnTo>
                  <a:lnTo>
                    <a:pt x="959" y="1843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3435835" y="5879813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9" y="0"/>
                  </a:moveTo>
                  <a:lnTo>
                    <a:pt x="3521" y="4496"/>
                  </a:lnTo>
                  <a:lnTo>
                    <a:pt x="4449" y="0"/>
                  </a:lnTo>
                  <a:close/>
                </a:path>
                <a:path w="4445" h="23495">
                  <a:moveTo>
                    <a:pt x="886" y="18442"/>
                  </a:moveTo>
                  <a:lnTo>
                    <a:pt x="0" y="23135"/>
                  </a:lnTo>
                  <a:lnTo>
                    <a:pt x="947" y="1853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3435895" y="58798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7" y="0"/>
                  </a:moveTo>
                  <a:lnTo>
                    <a:pt x="3527" y="4493"/>
                  </a:lnTo>
                  <a:lnTo>
                    <a:pt x="3688" y="4475"/>
                  </a:lnTo>
                  <a:lnTo>
                    <a:pt x="4528" y="26"/>
                  </a:lnTo>
                  <a:close/>
                </a:path>
                <a:path w="5079" h="23495">
                  <a:moveTo>
                    <a:pt x="877" y="18524"/>
                  </a:moveTo>
                  <a:lnTo>
                    <a:pt x="0" y="23167"/>
                  </a:lnTo>
                  <a:lnTo>
                    <a:pt x="145" y="23231"/>
                  </a:lnTo>
                  <a:lnTo>
                    <a:pt x="1000" y="18702"/>
                  </a:lnTo>
                  <a:lnTo>
                    <a:pt x="877" y="185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3436041" y="5879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43" y="4449"/>
                  </a:lnTo>
                  <a:lnTo>
                    <a:pt x="4457" y="27"/>
                  </a:lnTo>
                  <a:close/>
                </a:path>
                <a:path w="5079" h="23495">
                  <a:moveTo>
                    <a:pt x="855" y="18675"/>
                  </a:moveTo>
                  <a:lnTo>
                    <a:pt x="0" y="23204"/>
                  </a:lnTo>
                  <a:lnTo>
                    <a:pt x="923" y="1873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3436113" y="587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4" y="0"/>
                  </a:moveTo>
                  <a:lnTo>
                    <a:pt x="3550" y="4413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51" y="18702"/>
                  </a:moveTo>
                  <a:lnTo>
                    <a:pt x="0" y="23209"/>
                  </a:lnTo>
                  <a:lnTo>
                    <a:pt x="919" y="1875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3436186" y="5879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5" y="0"/>
                  </a:moveTo>
                  <a:lnTo>
                    <a:pt x="3558" y="4376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47" y="18729"/>
                  </a:moveTo>
                  <a:lnTo>
                    <a:pt x="0" y="23213"/>
                  </a:lnTo>
                  <a:lnTo>
                    <a:pt x="915" y="187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3436260" y="58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566" y="4339"/>
                  </a:lnTo>
                  <a:lnTo>
                    <a:pt x="4459" y="27"/>
                  </a:lnTo>
                  <a:close/>
                </a:path>
                <a:path w="5079" h="23495">
                  <a:moveTo>
                    <a:pt x="842" y="18757"/>
                  </a:moveTo>
                  <a:lnTo>
                    <a:pt x="0" y="23218"/>
                  </a:lnTo>
                  <a:lnTo>
                    <a:pt x="911" y="188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3436333" y="5879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574" y="4303"/>
                  </a:lnTo>
                  <a:lnTo>
                    <a:pt x="4460" y="27"/>
                  </a:lnTo>
                  <a:close/>
                </a:path>
                <a:path w="5079" h="23495">
                  <a:moveTo>
                    <a:pt x="838" y="18783"/>
                  </a:moveTo>
                  <a:lnTo>
                    <a:pt x="0" y="23223"/>
                  </a:lnTo>
                  <a:lnTo>
                    <a:pt x="907" y="188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3436406" y="587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1" y="4267"/>
                  </a:lnTo>
                  <a:lnTo>
                    <a:pt x="4461" y="27"/>
                  </a:lnTo>
                  <a:close/>
                </a:path>
                <a:path w="5079" h="23495">
                  <a:moveTo>
                    <a:pt x="834" y="18810"/>
                  </a:moveTo>
                  <a:lnTo>
                    <a:pt x="0" y="23227"/>
                  </a:lnTo>
                  <a:lnTo>
                    <a:pt x="902" y="1886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3436466" y="5879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7" y="4241"/>
                  </a:lnTo>
                  <a:lnTo>
                    <a:pt x="4462" y="27"/>
                  </a:lnTo>
                  <a:close/>
                </a:path>
                <a:path w="5079" h="23495">
                  <a:moveTo>
                    <a:pt x="830" y="18833"/>
                  </a:moveTo>
                  <a:lnTo>
                    <a:pt x="0" y="23231"/>
                  </a:lnTo>
                  <a:lnTo>
                    <a:pt x="899" y="1888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3436539" y="5880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9" y="0"/>
                  </a:moveTo>
                  <a:lnTo>
                    <a:pt x="3594" y="4211"/>
                  </a:lnTo>
                  <a:lnTo>
                    <a:pt x="4463" y="27"/>
                  </a:lnTo>
                  <a:close/>
                </a:path>
                <a:path w="5079" h="23495">
                  <a:moveTo>
                    <a:pt x="826" y="18860"/>
                  </a:moveTo>
                  <a:lnTo>
                    <a:pt x="0" y="23236"/>
                  </a:lnTo>
                  <a:lnTo>
                    <a:pt x="895" y="1891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3436612" y="5880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0" y="0"/>
                  </a:moveTo>
                  <a:lnTo>
                    <a:pt x="3600" y="4180"/>
                  </a:lnTo>
                  <a:lnTo>
                    <a:pt x="4464" y="27"/>
                  </a:lnTo>
                  <a:close/>
                </a:path>
                <a:path w="5079" h="23495">
                  <a:moveTo>
                    <a:pt x="822" y="18887"/>
                  </a:moveTo>
                  <a:lnTo>
                    <a:pt x="0" y="23240"/>
                  </a:lnTo>
                  <a:lnTo>
                    <a:pt x="890" y="189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3436684" y="58800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1" y="0"/>
                  </a:moveTo>
                  <a:lnTo>
                    <a:pt x="3607" y="4149"/>
                  </a:lnTo>
                  <a:lnTo>
                    <a:pt x="3766" y="4141"/>
                  </a:lnTo>
                  <a:lnTo>
                    <a:pt x="4538" y="54"/>
                  </a:lnTo>
                  <a:lnTo>
                    <a:pt x="4391" y="0"/>
                  </a:lnTo>
                  <a:close/>
                </a:path>
                <a:path w="5079" h="23495">
                  <a:moveTo>
                    <a:pt x="818" y="18913"/>
                  </a:moveTo>
                  <a:lnTo>
                    <a:pt x="0" y="23245"/>
                  </a:lnTo>
                  <a:lnTo>
                    <a:pt x="145" y="23308"/>
                  </a:lnTo>
                  <a:lnTo>
                    <a:pt x="954" y="19022"/>
                  </a:lnTo>
                  <a:lnTo>
                    <a:pt x="818" y="1891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3436829" y="5880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3" y="0"/>
                  </a:moveTo>
                  <a:lnTo>
                    <a:pt x="3620" y="4087"/>
                  </a:lnTo>
                  <a:lnTo>
                    <a:pt x="3779" y="4080"/>
                  </a:lnTo>
                  <a:lnTo>
                    <a:pt x="4540" y="54"/>
                  </a:lnTo>
                  <a:lnTo>
                    <a:pt x="4393" y="0"/>
                  </a:lnTo>
                  <a:close/>
                </a:path>
                <a:path w="5079" h="23495">
                  <a:moveTo>
                    <a:pt x="809" y="18967"/>
                  </a:moveTo>
                  <a:lnTo>
                    <a:pt x="0" y="23254"/>
                  </a:lnTo>
                  <a:lnTo>
                    <a:pt x="145" y="23317"/>
                  </a:lnTo>
                  <a:lnTo>
                    <a:pt x="946" y="19075"/>
                  </a:lnTo>
                  <a:lnTo>
                    <a:pt x="809" y="1896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3436977" y="5880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4" y="0"/>
                  </a:moveTo>
                  <a:lnTo>
                    <a:pt x="3634" y="4024"/>
                  </a:lnTo>
                  <a:lnTo>
                    <a:pt x="4468" y="27"/>
                  </a:lnTo>
                  <a:close/>
                </a:path>
                <a:path w="5079" h="23495">
                  <a:moveTo>
                    <a:pt x="801" y="19022"/>
                  </a:moveTo>
                  <a:lnTo>
                    <a:pt x="0" y="23263"/>
                  </a:lnTo>
                  <a:lnTo>
                    <a:pt x="869" y="1907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3437026" y="5880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151"/>
                  </a:moveTo>
                  <a:lnTo>
                    <a:pt x="800" y="19050"/>
                  </a:lnTo>
                  <a:lnTo>
                    <a:pt x="0" y="23266"/>
                  </a:lnTo>
                  <a:lnTo>
                    <a:pt x="152" y="23329"/>
                  </a:lnTo>
                  <a:lnTo>
                    <a:pt x="939" y="1915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406" y="0"/>
                  </a:lnTo>
                  <a:lnTo>
                    <a:pt x="3644" y="4000"/>
                  </a:lnTo>
                  <a:lnTo>
                    <a:pt x="3810" y="3987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3437183" y="58802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7" y="0"/>
                  </a:moveTo>
                  <a:lnTo>
                    <a:pt x="3653" y="3936"/>
                  </a:lnTo>
                  <a:lnTo>
                    <a:pt x="4470" y="27"/>
                  </a:lnTo>
                  <a:close/>
                </a:path>
                <a:path w="5079" h="23495">
                  <a:moveTo>
                    <a:pt x="789" y="19098"/>
                  </a:moveTo>
                  <a:lnTo>
                    <a:pt x="0" y="23276"/>
                  </a:lnTo>
                  <a:lnTo>
                    <a:pt x="857" y="1915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3437255" y="5880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60" y="3905"/>
                  </a:lnTo>
                  <a:lnTo>
                    <a:pt x="4471" y="27"/>
                  </a:lnTo>
                  <a:close/>
                </a:path>
                <a:path w="5079" h="23495">
                  <a:moveTo>
                    <a:pt x="785" y="19125"/>
                  </a:moveTo>
                  <a:lnTo>
                    <a:pt x="0" y="23280"/>
                  </a:lnTo>
                  <a:lnTo>
                    <a:pt x="853" y="191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3437328" y="5880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66" y="3875"/>
                  </a:lnTo>
                  <a:lnTo>
                    <a:pt x="4472" y="27"/>
                  </a:lnTo>
                  <a:close/>
                </a:path>
                <a:path w="5079" h="23495">
                  <a:moveTo>
                    <a:pt x="780" y="19151"/>
                  </a:moveTo>
                  <a:lnTo>
                    <a:pt x="0" y="23285"/>
                  </a:lnTo>
                  <a:lnTo>
                    <a:pt x="849" y="1920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3437394" y="5880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291"/>
                  </a:moveTo>
                  <a:lnTo>
                    <a:pt x="774" y="19177"/>
                  </a:lnTo>
                  <a:lnTo>
                    <a:pt x="0" y="23291"/>
                  </a:lnTo>
                  <a:lnTo>
                    <a:pt x="139" y="23355"/>
                  </a:lnTo>
                  <a:lnTo>
                    <a:pt x="914" y="1929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394" y="0"/>
                  </a:lnTo>
                  <a:lnTo>
                    <a:pt x="3670" y="3848"/>
                  </a:lnTo>
                  <a:lnTo>
                    <a:pt x="3835" y="3835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3437548" y="5880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1" y="0"/>
                  </a:moveTo>
                  <a:lnTo>
                    <a:pt x="3687" y="3781"/>
                  </a:lnTo>
                  <a:lnTo>
                    <a:pt x="4475" y="27"/>
                  </a:lnTo>
                  <a:close/>
                </a:path>
                <a:path w="5079" h="23495">
                  <a:moveTo>
                    <a:pt x="768" y="19233"/>
                  </a:moveTo>
                  <a:lnTo>
                    <a:pt x="0" y="23299"/>
                  </a:lnTo>
                  <a:lnTo>
                    <a:pt x="836" y="192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3437609" y="58804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2" y="0"/>
                  </a:moveTo>
                  <a:lnTo>
                    <a:pt x="3692" y="3755"/>
                  </a:lnTo>
                  <a:lnTo>
                    <a:pt x="3851" y="3748"/>
                  </a:lnTo>
                  <a:lnTo>
                    <a:pt x="4549" y="54"/>
                  </a:lnTo>
                  <a:lnTo>
                    <a:pt x="4402" y="0"/>
                  </a:lnTo>
                  <a:close/>
                </a:path>
                <a:path w="5079" h="23495">
                  <a:moveTo>
                    <a:pt x="764" y="19255"/>
                  </a:moveTo>
                  <a:lnTo>
                    <a:pt x="0" y="23303"/>
                  </a:lnTo>
                  <a:lnTo>
                    <a:pt x="145" y="23366"/>
                  </a:lnTo>
                  <a:lnTo>
                    <a:pt x="901" y="19364"/>
                  </a:lnTo>
                  <a:lnTo>
                    <a:pt x="764" y="1925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3437754" y="5880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06" y="3693"/>
                  </a:lnTo>
                  <a:lnTo>
                    <a:pt x="4477" y="27"/>
                  </a:lnTo>
                  <a:close/>
                </a:path>
                <a:path w="5079" h="23495">
                  <a:moveTo>
                    <a:pt x="756" y="19309"/>
                  </a:moveTo>
                  <a:lnTo>
                    <a:pt x="0" y="23312"/>
                  </a:lnTo>
                  <a:lnTo>
                    <a:pt x="824" y="193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3437826" y="58805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13" y="3662"/>
                  </a:lnTo>
                  <a:lnTo>
                    <a:pt x="3871" y="3655"/>
                  </a:lnTo>
                  <a:lnTo>
                    <a:pt x="4551" y="54"/>
                  </a:lnTo>
                  <a:lnTo>
                    <a:pt x="4404" y="0"/>
                  </a:lnTo>
                  <a:close/>
                </a:path>
                <a:path w="5079" h="23495">
                  <a:moveTo>
                    <a:pt x="751" y="19336"/>
                  </a:moveTo>
                  <a:lnTo>
                    <a:pt x="0" y="23316"/>
                  </a:lnTo>
                  <a:lnTo>
                    <a:pt x="145" y="23380"/>
                  </a:lnTo>
                  <a:lnTo>
                    <a:pt x="888" y="19444"/>
                  </a:lnTo>
                  <a:lnTo>
                    <a:pt x="751" y="1933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3437972" y="5880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6" y="0"/>
                  </a:moveTo>
                  <a:lnTo>
                    <a:pt x="3726" y="3601"/>
                  </a:lnTo>
                  <a:lnTo>
                    <a:pt x="4480" y="27"/>
                  </a:lnTo>
                  <a:close/>
                </a:path>
                <a:path w="5079" h="23495">
                  <a:moveTo>
                    <a:pt x="743" y="19390"/>
                  </a:moveTo>
                  <a:lnTo>
                    <a:pt x="0" y="23325"/>
                  </a:lnTo>
                  <a:lnTo>
                    <a:pt x="811" y="1944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3438044" y="58805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7" y="0"/>
                  </a:moveTo>
                  <a:lnTo>
                    <a:pt x="3733" y="3570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9" y="19416"/>
                  </a:moveTo>
                  <a:lnTo>
                    <a:pt x="0" y="23330"/>
                  </a:lnTo>
                  <a:lnTo>
                    <a:pt x="807" y="1947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3438117" y="5880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8" y="0"/>
                  </a:moveTo>
                  <a:lnTo>
                    <a:pt x="3739" y="3539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5" y="19443"/>
                  </a:moveTo>
                  <a:lnTo>
                    <a:pt x="0" y="23334"/>
                  </a:lnTo>
                  <a:lnTo>
                    <a:pt x="803" y="1949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3438180" y="58806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745" y="3512"/>
                  </a:lnTo>
                  <a:lnTo>
                    <a:pt x="4482" y="27"/>
                  </a:lnTo>
                  <a:close/>
                </a:path>
                <a:path w="5079" h="23495">
                  <a:moveTo>
                    <a:pt x="731" y="19467"/>
                  </a:moveTo>
                  <a:lnTo>
                    <a:pt x="0" y="23338"/>
                  </a:lnTo>
                  <a:lnTo>
                    <a:pt x="799" y="1952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3438252" y="5880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2" y="3481"/>
                  </a:lnTo>
                  <a:lnTo>
                    <a:pt x="4483" y="27"/>
                  </a:lnTo>
                  <a:close/>
                </a:path>
                <a:path w="5079" h="23495">
                  <a:moveTo>
                    <a:pt x="727" y="19493"/>
                  </a:moveTo>
                  <a:lnTo>
                    <a:pt x="0" y="23343"/>
                  </a:lnTo>
                  <a:lnTo>
                    <a:pt x="795" y="1954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3438325" y="58806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9" y="345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23" y="19520"/>
                  </a:moveTo>
                  <a:lnTo>
                    <a:pt x="0" y="23348"/>
                  </a:lnTo>
                  <a:lnTo>
                    <a:pt x="791" y="1957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3438398" y="5880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65" y="3419"/>
                  </a:lnTo>
                  <a:lnTo>
                    <a:pt x="4485" y="27"/>
                  </a:lnTo>
                  <a:close/>
                </a:path>
                <a:path w="5079" h="23495">
                  <a:moveTo>
                    <a:pt x="718" y="19547"/>
                  </a:moveTo>
                  <a:lnTo>
                    <a:pt x="0" y="23352"/>
                  </a:lnTo>
                  <a:lnTo>
                    <a:pt x="789" y="1958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3438470" y="5880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2" y="0"/>
                  </a:moveTo>
                  <a:lnTo>
                    <a:pt x="3772" y="3388"/>
                  </a:lnTo>
                  <a:lnTo>
                    <a:pt x="3930" y="3381"/>
                  </a:lnTo>
                  <a:lnTo>
                    <a:pt x="4559" y="54"/>
                  </a:lnTo>
                  <a:lnTo>
                    <a:pt x="4412" y="0"/>
                  </a:lnTo>
                  <a:close/>
                </a:path>
                <a:path w="5079" h="23495">
                  <a:moveTo>
                    <a:pt x="717" y="19561"/>
                  </a:moveTo>
                  <a:lnTo>
                    <a:pt x="0" y="23357"/>
                  </a:lnTo>
                  <a:lnTo>
                    <a:pt x="145" y="23420"/>
                  </a:lnTo>
                  <a:lnTo>
                    <a:pt x="863" y="19620"/>
                  </a:lnTo>
                  <a:lnTo>
                    <a:pt x="717" y="195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3438615" y="5880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785" y="3326"/>
                  </a:lnTo>
                  <a:lnTo>
                    <a:pt x="4487" y="27"/>
                  </a:lnTo>
                  <a:close/>
                </a:path>
                <a:path w="5079" h="23495">
                  <a:moveTo>
                    <a:pt x="717" y="19566"/>
                  </a:moveTo>
                  <a:lnTo>
                    <a:pt x="0" y="23366"/>
                  </a:lnTo>
                  <a:lnTo>
                    <a:pt x="790" y="1959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3438688" y="5880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5" y="0"/>
                  </a:moveTo>
                  <a:lnTo>
                    <a:pt x="3792" y="3296"/>
                  </a:lnTo>
                  <a:lnTo>
                    <a:pt x="4488" y="27"/>
                  </a:lnTo>
                  <a:close/>
                </a:path>
                <a:path w="5079" h="23495">
                  <a:moveTo>
                    <a:pt x="718" y="19568"/>
                  </a:moveTo>
                  <a:lnTo>
                    <a:pt x="0" y="23370"/>
                  </a:lnTo>
                  <a:lnTo>
                    <a:pt x="791" y="195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3438753" y="58808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93" y="327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14" y="19571"/>
                  </a:moveTo>
                  <a:lnTo>
                    <a:pt x="0" y="23376"/>
                  </a:lnTo>
                  <a:lnTo>
                    <a:pt x="787" y="196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3438823" y="5880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6" y="0"/>
                  </a:moveTo>
                  <a:lnTo>
                    <a:pt x="3805" y="3238"/>
                  </a:lnTo>
                  <a:lnTo>
                    <a:pt x="4490" y="27"/>
                  </a:lnTo>
                  <a:close/>
                </a:path>
                <a:path w="5079" h="23495">
                  <a:moveTo>
                    <a:pt x="719" y="19573"/>
                  </a:moveTo>
                  <a:lnTo>
                    <a:pt x="0" y="23380"/>
                  </a:lnTo>
                  <a:lnTo>
                    <a:pt x="792" y="196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3438896" y="58809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7" y="0"/>
                  </a:moveTo>
                  <a:lnTo>
                    <a:pt x="3812" y="3207"/>
                  </a:lnTo>
                  <a:lnTo>
                    <a:pt x="4491" y="27"/>
                  </a:lnTo>
                  <a:close/>
                </a:path>
                <a:path w="5079" h="23495">
                  <a:moveTo>
                    <a:pt x="719" y="19576"/>
                  </a:moveTo>
                  <a:lnTo>
                    <a:pt x="0" y="23385"/>
                  </a:lnTo>
                  <a:lnTo>
                    <a:pt x="792" y="1960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3438968" y="58809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9" y="0"/>
                  </a:moveTo>
                  <a:lnTo>
                    <a:pt x="3818" y="3176"/>
                  </a:lnTo>
                  <a:lnTo>
                    <a:pt x="4492" y="27"/>
                  </a:lnTo>
                  <a:close/>
                </a:path>
                <a:path w="5079" h="23495">
                  <a:moveTo>
                    <a:pt x="720" y="19579"/>
                  </a:moveTo>
                  <a:lnTo>
                    <a:pt x="0" y="23390"/>
                  </a:lnTo>
                  <a:lnTo>
                    <a:pt x="793" y="19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3439041" y="5880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0" y="0"/>
                  </a:moveTo>
                  <a:lnTo>
                    <a:pt x="3825" y="3145"/>
                  </a:lnTo>
                  <a:lnTo>
                    <a:pt x="4493" y="27"/>
                  </a:lnTo>
                  <a:close/>
                </a:path>
                <a:path w="5079" h="23495">
                  <a:moveTo>
                    <a:pt x="720" y="19581"/>
                  </a:moveTo>
                  <a:lnTo>
                    <a:pt x="0" y="23396"/>
                  </a:lnTo>
                  <a:lnTo>
                    <a:pt x="793" y="1961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3439113" y="5880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1" y="0"/>
                  </a:moveTo>
                  <a:lnTo>
                    <a:pt x="3832" y="3114"/>
                  </a:lnTo>
                  <a:lnTo>
                    <a:pt x="4494" y="27"/>
                  </a:lnTo>
                  <a:close/>
                </a:path>
                <a:path w="5079" h="23495">
                  <a:moveTo>
                    <a:pt x="721" y="19584"/>
                  </a:moveTo>
                  <a:lnTo>
                    <a:pt x="0" y="23401"/>
                  </a:lnTo>
                  <a:lnTo>
                    <a:pt x="794" y="1961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3439186" y="5881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39" y="3083"/>
                  </a:lnTo>
                  <a:lnTo>
                    <a:pt x="4495" y="27"/>
                  </a:lnTo>
                  <a:close/>
                </a:path>
                <a:path w="5079" h="23495">
                  <a:moveTo>
                    <a:pt x="721" y="19587"/>
                  </a:moveTo>
                  <a:lnTo>
                    <a:pt x="0" y="23407"/>
                  </a:lnTo>
                  <a:lnTo>
                    <a:pt x="794" y="1961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3439246" y="5881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45" y="3057"/>
                  </a:lnTo>
                  <a:lnTo>
                    <a:pt x="4496" y="27"/>
                  </a:lnTo>
                  <a:close/>
                </a:path>
                <a:path w="5079" h="23495">
                  <a:moveTo>
                    <a:pt x="722" y="19589"/>
                  </a:moveTo>
                  <a:lnTo>
                    <a:pt x="0" y="23411"/>
                  </a:lnTo>
                  <a:lnTo>
                    <a:pt x="795" y="19619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3439319" y="5881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852" y="3027"/>
                  </a:lnTo>
                  <a:lnTo>
                    <a:pt x="4497" y="27"/>
                  </a:lnTo>
                  <a:close/>
                </a:path>
                <a:path w="5079" h="23495">
                  <a:moveTo>
                    <a:pt x="722" y="19591"/>
                  </a:moveTo>
                  <a:lnTo>
                    <a:pt x="0" y="23417"/>
                  </a:lnTo>
                  <a:lnTo>
                    <a:pt x="795" y="1962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3439391" y="588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858" y="2996"/>
                  </a:lnTo>
                  <a:lnTo>
                    <a:pt x="4498" y="27"/>
                  </a:lnTo>
                  <a:close/>
                </a:path>
                <a:path w="5079" h="23495">
                  <a:moveTo>
                    <a:pt x="723" y="19594"/>
                  </a:moveTo>
                  <a:lnTo>
                    <a:pt x="0" y="23422"/>
                  </a:lnTo>
                  <a:lnTo>
                    <a:pt x="796" y="1962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3439466" y="5881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3944" y="2963"/>
                  </a:moveTo>
                  <a:close/>
                </a:path>
                <a:path w="5079" h="23495">
                  <a:moveTo>
                    <a:pt x="4426" y="0"/>
                  </a:moveTo>
                  <a:lnTo>
                    <a:pt x="3866" y="2963"/>
                  </a:lnTo>
                  <a:lnTo>
                    <a:pt x="4499" y="27"/>
                  </a:lnTo>
                  <a:close/>
                </a:path>
                <a:path w="5079" h="23495">
                  <a:moveTo>
                    <a:pt x="723" y="19597"/>
                  </a:moveTo>
                  <a:lnTo>
                    <a:pt x="0" y="23428"/>
                  </a:lnTo>
                  <a:lnTo>
                    <a:pt x="796" y="196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3439538" y="5881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7" y="0"/>
                  </a:moveTo>
                  <a:lnTo>
                    <a:pt x="3872" y="2936"/>
                  </a:lnTo>
                  <a:lnTo>
                    <a:pt x="3920" y="3097"/>
                  </a:lnTo>
                  <a:lnTo>
                    <a:pt x="4500" y="27"/>
                  </a:lnTo>
                  <a:close/>
                </a:path>
                <a:path w="5079" h="23495">
                  <a:moveTo>
                    <a:pt x="724" y="19599"/>
                  </a:moveTo>
                  <a:lnTo>
                    <a:pt x="0" y="23433"/>
                  </a:lnTo>
                  <a:lnTo>
                    <a:pt x="797" y="196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3439610" y="5881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8" y="0"/>
                  </a:moveTo>
                  <a:lnTo>
                    <a:pt x="3878" y="2909"/>
                  </a:lnTo>
                  <a:lnTo>
                    <a:pt x="3910" y="3153"/>
                  </a:lnTo>
                  <a:lnTo>
                    <a:pt x="4501" y="27"/>
                  </a:lnTo>
                  <a:close/>
                </a:path>
                <a:path w="5079" h="23495">
                  <a:moveTo>
                    <a:pt x="802" y="19609"/>
                  </a:moveTo>
                  <a:lnTo>
                    <a:pt x="0" y="23438"/>
                  </a:lnTo>
                  <a:lnTo>
                    <a:pt x="802" y="19609"/>
                  </a:lnTo>
                  <a:close/>
                </a:path>
                <a:path w="5079" h="23495">
                  <a:moveTo>
                    <a:pt x="724" y="19602"/>
                  </a:moveTo>
                  <a:close/>
                </a:path>
                <a:path w="5079" h="23495">
                  <a:moveTo>
                    <a:pt x="792" y="19608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3439683" y="5881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9" y="0"/>
                  </a:moveTo>
                  <a:lnTo>
                    <a:pt x="3884" y="2882"/>
                  </a:lnTo>
                  <a:lnTo>
                    <a:pt x="3901" y="3209"/>
                  </a:lnTo>
                  <a:lnTo>
                    <a:pt x="4502" y="27"/>
                  </a:lnTo>
                  <a:close/>
                </a:path>
                <a:path w="5079" h="23495">
                  <a:moveTo>
                    <a:pt x="808" y="19582"/>
                  </a:moveTo>
                  <a:lnTo>
                    <a:pt x="0" y="23444"/>
                  </a:lnTo>
                  <a:lnTo>
                    <a:pt x="808" y="1958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3439755" y="5881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0" y="2854"/>
                  </a:lnTo>
                  <a:lnTo>
                    <a:pt x="3891" y="3265"/>
                  </a:lnTo>
                  <a:lnTo>
                    <a:pt x="4503" y="27"/>
                  </a:lnTo>
                  <a:close/>
                </a:path>
                <a:path w="5079" h="23495">
                  <a:moveTo>
                    <a:pt x="814" y="19555"/>
                  </a:moveTo>
                  <a:lnTo>
                    <a:pt x="0" y="23449"/>
                  </a:lnTo>
                  <a:lnTo>
                    <a:pt x="814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3439816" y="5881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5" y="2831"/>
                  </a:lnTo>
                  <a:lnTo>
                    <a:pt x="3883" y="3312"/>
                  </a:lnTo>
                  <a:lnTo>
                    <a:pt x="4504" y="27"/>
                  </a:lnTo>
                  <a:close/>
                </a:path>
                <a:path w="5079" h="23495">
                  <a:moveTo>
                    <a:pt x="819" y="19532"/>
                  </a:moveTo>
                  <a:lnTo>
                    <a:pt x="0" y="23454"/>
                  </a:lnTo>
                  <a:lnTo>
                    <a:pt x="819" y="19532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3439889" y="58812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1" y="0"/>
                  </a:moveTo>
                  <a:lnTo>
                    <a:pt x="3902" y="2804"/>
                  </a:lnTo>
                  <a:lnTo>
                    <a:pt x="3874" y="3368"/>
                  </a:lnTo>
                  <a:lnTo>
                    <a:pt x="4505" y="27"/>
                  </a:lnTo>
                  <a:close/>
                </a:path>
                <a:path w="5079" h="23495">
                  <a:moveTo>
                    <a:pt x="825" y="19505"/>
                  </a:moveTo>
                  <a:lnTo>
                    <a:pt x="0" y="23459"/>
                  </a:lnTo>
                  <a:lnTo>
                    <a:pt x="825" y="195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3439961" y="58813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3" y="0"/>
                  </a:moveTo>
                  <a:lnTo>
                    <a:pt x="3908" y="2777"/>
                  </a:lnTo>
                  <a:lnTo>
                    <a:pt x="3864" y="3424"/>
                  </a:lnTo>
                  <a:lnTo>
                    <a:pt x="4506" y="27"/>
                  </a:lnTo>
                  <a:close/>
                </a:path>
                <a:path w="5079" h="23495">
                  <a:moveTo>
                    <a:pt x="831" y="19477"/>
                  </a:moveTo>
                  <a:lnTo>
                    <a:pt x="0" y="23465"/>
                  </a:lnTo>
                  <a:lnTo>
                    <a:pt x="831" y="19477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3440033" y="58813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4" y="0"/>
                  </a:moveTo>
                  <a:lnTo>
                    <a:pt x="3914" y="2749"/>
                  </a:lnTo>
                  <a:lnTo>
                    <a:pt x="3855" y="3481"/>
                  </a:lnTo>
                  <a:lnTo>
                    <a:pt x="4507" y="27"/>
                  </a:lnTo>
                  <a:close/>
                </a:path>
                <a:path w="5079" h="24129">
                  <a:moveTo>
                    <a:pt x="838" y="19450"/>
                  </a:moveTo>
                  <a:lnTo>
                    <a:pt x="0" y="23470"/>
                  </a:lnTo>
                  <a:lnTo>
                    <a:pt x="838" y="19450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3440108" y="5881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5" y="0"/>
                  </a:moveTo>
                  <a:lnTo>
                    <a:pt x="3920" y="2721"/>
                  </a:lnTo>
                  <a:lnTo>
                    <a:pt x="3845" y="3538"/>
                  </a:lnTo>
                  <a:lnTo>
                    <a:pt x="4508" y="27"/>
                  </a:lnTo>
                  <a:close/>
                </a:path>
                <a:path w="5079" h="24129">
                  <a:moveTo>
                    <a:pt x="844" y="19422"/>
                  </a:moveTo>
                  <a:lnTo>
                    <a:pt x="0" y="23476"/>
                  </a:lnTo>
                  <a:lnTo>
                    <a:pt x="844" y="194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3440180" y="58813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6" y="0"/>
                  </a:moveTo>
                  <a:lnTo>
                    <a:pt x="3927" y="2694"/>
                  </a:lnTo>
                  <a:lnTo>
                    <a:pt x="3835" y="3594"/>
                  </a:lnTo>
                  <a:lnTo>
                    <a:pt x="4509" y="27"/>
                  </a:lnTo>
                  <a:close/>
                </a:path>
                <a:path w="5079" h="24129">
                  <a:moveTo>
                    <a:pt x="850" y="19394"/>
                  </a:moveTo>
                  <a:lnTo>
                    <a:pt x="0" y="23481"/>
                  </a:lnTo>
                  <a:lnTo>
                    <a:pt x="850" y="1939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3440253" y="5881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7" y="0"/>
                  </a:moveTo>
                  <a:lnTo>
                    <a:pt x="3933" y="2667"/>
                  </a:lnTo>
                  <a:lnTo>
                    <a:pt x="3826" y="3650"/>
                  </a:lnTo>
                  <a:lnTo>
                    <a:pt x="4510" y="27"/>
                  </a:lnTo>
                  <a:close/>
                </a:path>
                <a:path w="5079" h="24129">
                  <a:moveTo>
                    <a:pt x="859" y="19353"/>
                  </a:moveTo>
                  <a:lnTo>
                    <a:pt x="0" y="23486"/>
                  </a:lnTo>
                  <a:lnTo>
                    <a:pt x="859" y="1935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3440325" y="588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8" y="0"/>
                  </a:moveTo>
                  <a:lnTo>
                    <a:pt x="3939" y="2639"/>
                  </a:lnTo>
                  <a:lnTo>
                    <a:pt x="3816" y="3707"/>
                  </a:lnTo>
                  <a:lnTo>
                    <a:pt x="4511" y="27"/>
                  </a:lnTo>
                  <a:close/>
                </a:path>
                <a:path w="5079" h="24129">
                  <a:moveTo>
                    <a:pt x="865" y="19324"/>
                  </a:moveTo>
                  <a:lnTo>
                    <a:pt x="0" y="23492"/>
                  </a:lnTo>
                  <a:lnTo>
                    <a:pt x="865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3440386" y="5881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9" y="0"/>
                  </a:moveTo>
                  <a:lnTo>
                    <a:pt x="3745" y="3670"/>
                  </a:lnTo>
                  <a:lnTo>
                    <a:pt x="4512" y="27"/>
                  </a:lnTo>
                  <a:close/>
                </a:path>
                <a:path w="5079" h="24129">
                  <a:moveTo>
                    <a:pt x="871" y="19300"/>
                  </a:moveTo>
                  <a:lnTo>
                    <a:pt x="0" y="23496"/>
                  </a:lnTo>
                  <a:lnTo>
                    <a:pt x="871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3440468" y="588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0" y="0"/>
                  </a:moveTo>
                  <a:lnTo>
                    <a:pt x="3726" y="3726"/>
                  </a:lnTo>
                  <a:lnTo>
                    <a:pt x="4503" y="32"/>
                  </a:lnTo>
                  <a:close/>
                </a:path>
                <a:path w="5079" h="24129">
                  <a:moveTo>
                    <a:pt x="868" y="19271"/>
                  </a:moveTo>
                  <a:lnTo>
                    <a:pt x="0" y="23506"/>
                  </a:lnTo>
                  <a:lnTo>
                    <a:pt x="868" y="1927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3440535" y="58815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721" y="3778"/>
                  </a:lnTo>
                  <a:lnTo>
                    <a:pt x="4501" y="69"/>
                  </a:lnTo>
                  <a:close/>
                </a:path>
                <a:path w="5079" h="23495">
                  <a:moveTo>
                    <a:pt x="879" y="19238"/>
                  </a:moveTo>
                  <a:lnTo>
                    <a:pt x="0" y="23479"/>
                  </a:lnTo>
                  <a:lnTo>
                    <a:pt x="879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3440613" y="5881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707" y="3792"/>
                  </a:lnTo>
                  <a:lnTo>
                    <a:pt x="4489" y="69"/>
                  </a:lnTo>
                  <a:close/>
                </a:path>
                <a:path w="5079" h="23495">
                  <a:moveTo>
                    <a:pt x="881" y="19167"/>
                  </a:moveTo>
                  <a:lnTo>
                    <a:pt x="0" y="23415"/>
                  </a:lnTo>
                  <a:lnTo>
                    <a:pt x="881" y="1916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3440690" y="5881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692" y="3806"/>
                  </a:lnTo>
                  <a:lnTo>
                    <a:pt x="4476" y="69"/>
                  </a:lnTo>
                  <a:close/>
                </a:path>
                <a:path w="5079" h="23495">
                  <a:moveTo>
                    <a:pt x="882" y="19096"/>
                  </a:moveTo>
                  <a:lnTo>
                    <a:pt x="0" y="23351"/>
                  </a:lnTo>
                  <a:lnTo>
                    <a:pt x="882" y="1909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3440770" y="58817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77" y="3820"/>
                  </a:lnTo>
                  <a:lnTo>
                    <a:pt x="4464" y="69"/>
                  </a:lnTo>
                  <a:close/>
                </a:path>
                <a:path w="5079" h="23495">
                  <a:moveTo>
                    <a:pt x="883" y="19023"/>
                  </a:moveTo>
                  <a:lnTo>
                    <a:pt x="0" y="23285"/>
                  </a:lnTo>
                  <a:lnTo>
                    <a:pt x="883" y="1902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3440848" y="58818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662" y="3834"/>
                  </a:lnTo>
                  <a:lnTo>
                    <a:pt x="4452" y="69"/>
                  </a:lnTo>
                  <a:close/>
                </a:path>
                <a:path w="5079" h="23495">
                  <a:moveTo>
                    <a:pt x="885" y="18952"/>
                  </a:moveTo>
                  <a:lnTo>
                    <a:pt x="0" y="23221"/>
                  </a:lnTo>
                  <a:lnTo>
                    <a:pt x="885" y="1895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3440926" y="588187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4" y="0"/>
                  </a:moveTo>
                  <a:lnTo>
                    <a:pt x="3647" y="3848"/>
                  </a:lnTo>
                  <a:lnTo>
                    <a:pt x="4440" y="69"/>
                  </a:lnTo>
                  <a:close/>
                </a:path>
                <a:path w="4445" h="23495">
                  <a:moveTo>
                    <a:pt x="886" y="18881"/>
                  </a:moveTo>
                  <a:lnTo>
                    <a:pt x="0" y="23157"/>
                  </a:lnTo>
                  <a:lnTo>
                    <a:pt x="886" y="188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3440991" y="58819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4" y="0"/>
                  </a:moveTo>
                  <a:lnTo>
                    <a:pt x="3635" y="3860"/>
                  </a:lnTo>
                  <a:lnTo>
                    <a:pt x="4430" y="69"/>
                  </a:lnTo>
                  <a:close/>
                </a:path>
                <a:path w="4445" h="23495">
                  <a:moveTo>
                    <a:pt x="887" y="18822"/>
                  </a:moveTo>
                  <a:lnTo>
                    <a:pt x="0" y="23103"/>
                  </a:lnTo>
                  <a:lnTo>
                    <a:pt x="887" y="1882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3441068" y="588200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2" y="0"/>
                  </a:moveTo>
                  <a:lnTo>
                    <a:pt x="3620" y="3874"/>
                  </a:lnTo>
                  <a:lnTo>
                    <a:pt x="4418" y="69"/>
                  </a:lnTo>
                  <a:close/>
                </a:path>
                <a:path w="4445" h="23495">
                  <a:moveTo>
                    <a:pt x="888" y="18751"/>
                  </a:moveTo>
                  <a:lnTo>
                    <a:pt x="0" y="23039"/>
                  </a:lnTo>
                  <a:lnTo>
                    <a:pt x="888" y="187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3441146" y="588207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605" y="3888"/>
                  </a:lnTo>
                  <a:lnTo>
                    <a:pt x="4406" y="69"/>
                  </a:lnTo>
                  <a:close/>
                </a:path>
                <a:path w="4445" h="23495">
                  <a:moveTo>
                    <a:pt x="890" y="18680"/>
                  </a:moveTo>
                  <a:lnTo>
                    <a:pt x="0" y="22975"/>
                  </a:lnTo>
                  <a:lnTo>
                    <a:pt x="890" y="186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3441223" y="588214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8" y="0"/>
                  </a:moveTo>
                  <a:lnTo>
                    <a:pt x="3591" y="3902"/>
                  </a:lnTo>
                  <a:lnTo>
                    <a:pt x="4393" y="69"/>
                  </a:lnTo>
                  <a:close/>
                </a:path>
                <a:path w="4445" h="23495">
                  <a:moveTo>
                    <a:pt x="891" y="18609"/>
                  </a:moveTo>
                  <a:lnTo>
                    <a:pt x="0" y="22911"/>
                  </a:lnTo>
                  <a:lnTo>
                    <a:pt x="891" y="1860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3441301" y="588221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6" y="0"/>
                  </a:moveTo>
                  <a:lnTo>
                    <a:pt x="3576" y="3916"/>
                  </a:lnTo>
                  <a:lnTo>
                    <a:pt x="4381" y="69"/>
                  </a:lnTo>
                  <a:close/>
                </a:path>
                <a:path w="4445" h="22860">
                  <a:moveTo>
                    <a:pt x="892" y="18538"/>
                  </a:moveTo>
                  <a:lnTo>
                    <a:pt x="0" y="22847"/>
                  </a:lnTo>
                  <a:lnTo>
                    <a:pt x="892" y="1853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3441378" y="58822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4" y="0"/>
                  </a:moveTo>
                  <a:lnTo>
                    <a:pt x="3561" y="3930"/>
                  </a:lnTo>
                  <a:lnTo>
                    <a:pt x="4369" y="69"/>
                  </a:lnTo>
                  <a:close/>
                </a:path>
                <a:path w="4445" h="22860">
                  <a:moveTo>
                    <a:pt x="893" y="18467"/>
                  </a:moveTo>
                  <a:lnTo>
                    <a:pt x="0" y="22783"/>
                  </a:lnTo>
                  <a:lnTo>
                    <a:pt x="893" y="1846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3441456" y="58823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2" y="0"/>
                  </a:moveTo>
                  <a:lnTo>
                    <a:pt x="3546" y="3945"/>
                  </a:lnTo>
                  <a:lnTo>
                    <a:pt x="4357" y="69"/>
                  </a:lnTo>
                  <a:close/>
                </a:path>
                <a:path w="4445" h="22860">
                  <a:moveTo>
                    <a:pt x="895" y="18396"/>
                  </a:moveTo>
                  <a:lnTo>
                    <a:pt x="0" y="22719"/>
                  </a:lnTo>
                  <a:lnTo>
                    <a:pt x="895" y="1839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3441536" y="588242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531" y="3959"/>
                  </a:lnTo>
                  <a:lnTo>
                    <a:pt x="4345" y="69"/>
                  </a:lnTo>
                  <a:close/>
                </a:path>
                <a:path w="4445" h="22860">
                  <a:moveTo>
                    <a:pt x="896" y="18323"/>
                  </a:moveTo>
                  <a:lnTo>
                    <a:pt x="0" y="22653"/>
                  </a:lnTo>
                  <a:lnTo>
                    <a:pt x="896" y="1832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3441601" y="58824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9" y="0"/>
                  </a:moveTo>
                  <a:lnTo>
                    <a:pt x="3519" y="3971"/>
                  </a:lnTo>
                  <a:lnTo>
                    <a:pt x="4335" y="69"/>
                  </a:lnTo>
                  <a:close/>
                </a:path>
                <a:path w="4445" h="22860">
                  <a:moveTo>
                    <a:pt x="897" y="18264"/>
                  </a:moveTo>
                  <a:lnTo>
                    <a:pt x="0" y="22599"/>
                  </a:lnTo>
                  <a:lnTo>
                    <a:pt x="897" y="1826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3441679" y="588255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7" y="0"/>
                  </a:moveTo>
                  <a:lnTo>
                    <a:pt x="3504" y="3985"/>
                  </a:lnTo>
                  <a:lnTo>
                    <a:pt x="4322" y="69"/>
                  </a:lnTo>
                  <a:close/>
                </a:path>
                <a:path w="4445" h="22860">
                  <a:moveTo>
                    <a:pt x="898" y="18193"/>
                  </a:moveTo>
                  <a:lnTo>
                    <a:pt x="0" y="22535"/>
                  </a:lnTo>
                  <a:lnTo>
                    <a:pt x="898" y="1819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3441756" y="58826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5" y="0"/>
                  </a:moveTo>
                  <a:lnTo>
                    <a:pt x="3489" y="3999"/>
                  </a:lnTo>
                  <a:lnTo>
                    <a:pt x="4310" y="69"/>
                  </a:lnTo>
                  <a:close/>
                </a:path>
                <a:path w="4445" h="22860">
                  <a:moveTo>
                    <a:pt x="900" y="18122"/>
                  </a:moveTo>
                  <a:lnTo>
                    <a:pt x="0" y="22472"/>
                  </a:lnTo>
                  <a:lnTo>
                    <a:pt x="900" y="1812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3441834" y="588269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3" y="0"/>
                  </a:moveTo>
                  <a:lnTo>
                    <a:pt x="3475" y="4013"/>
                  </a:lnTo>
                  <a:lnTo>
                    <a:pt x="4298" y="69"/>
                  </a:lnTo>
                  <a:close/>
                </a:path>
                <a:path w="4445" h="22860">
                  <a:moveTo>
                    <a:pt x="901" y="18051"/>
                  </a:moveTo>
                  <a:lnTo>
                    <a:pt x="0" y="22407"/>
                  </a:lnTo>
                  <a:lnTo>
                    <a:pt x="901" y="1805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3441911" y="588276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1" y="0"/>
                  </a:moveTo>
                  <a:lnTo>
                    <a:pt x="3460" y="4027"/>
                  </a:lnTo>
                  <a:lnTo>
                    <a:pt x="4286" y="69"/>
                  </a:lnTo>
                  <a:close/>
                </a:path>
                <a:path w="4445" h="22860">
                  <a:moveTo>
                    <a:pt x="902" y="17980"/>
                  </a:moveTo>
                  <a:lnTo>
                    <a:pt x="0" y="22343"/>
                  </a:lnTo>
                  <a:lnTo>
                    <a:pt x="902" y="179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3441989" y="588283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9" y="0"/>
                  </a:moveTo>
                  <a:lnTo>
                    <a:pt x="3445" y="4041"/>
                  </a:lnTo>
                  <a:lnTo>
                    <a:pt x="4274" y="69"/>
                  </a:lnTo>
                  <a:close/>
                </a:path>
                <a:path w="4445" h="22860">
                  <a:moveTo>
                    <a:pt x="904" y="17910"/>
                  </a:moveTo>
                  <a:lnTo>
                    <a:pt x="0" y="22280"/>
                  </a:lnTo>
                  <a:lnTo>
                    <a:pt x="904" y="1791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3442067" y="58829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7" y="0"/>
                  </a:moveTo>
                  <a:lnTo>
                    <a:pt x="3430" y="4055"/>
                  </a:lnTo>
                  <a:lnTo>
                    <a:pt x="4262" y="69"/>
                  </a:lnTo>
                  <a:close/>
                </a:path>
                <a:path w="4445" h="22225">
                  <a:moveTo>
                    <a:pt x="905" y="17839"/>
                  </a:moveTo>
                  <a:lnTo>
                    <a:pt x="0" y="22215"/>
                  </a:lnTo>
                  <a:lnTo>
                    <a:pt x="905" y="178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3442144" y="588296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4" y="0"/>
                  </a:moveTo>
                  <a:lnTo>
                    <a:pt x="3416" y="4069"/>
                  </a:lnTo>
                  <a:lnTo>
                    <a:pt x="4250" y="69"/>
                  </a:lnTo>
                  <a:close/>
                </a:path>
                <a:path w="4445" h="22225">
                  <a:moveTo>
                    <a:pt x="906" y="17768"/>
                  </a:moveTo>
                  <a:lnTo>
                    <a:pt x="0" y="22152"/>
                  </a:lnTo>
                  <a:lnTo>
                    <a:pt x="906" y="1776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3442211" y="588302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4" y="0"/>
                  </a:moveTo>
                  <a:lnTo>
                    <a:pt x="3403" y="4081"/>
                  </a:lnTo>
                  <a:lnTo>
                    <a:pt x="4239" y="69"/>
                  </a:lnTo>
                  <a:close/>
                </a:path>
                <a:path w="4445" h="22225">
                  <a:moveTo>
                    <a:pt x="914" y="17670"/>
                  </a:moveTo>
                  <a:lnTo>
                    <a:pt x="0" y="22096"/>
                  </a:lnTo>
                  <a:lnTo>
                    <a:pt x="914" y="1767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3442289" y="588309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2" y="0"/>
                  </a:moveTo>
                  <a:lnTo>
                    <a:pt x="3388" y="4095"/>
                  </a:lnTo>
                  <a:lnTo>
                    <a:pt x="3442" y="4226"/>
                  </a:lnTo>
                  <a:lnTo>
                    <a:pt x="4227" y="69"/>
                  </a:lnTo>
                  <a:close/>
                </a:path>
                <a:path w="4445" h="22225">
                  <a:moveTo>
                    <a:pt x="924" y="17552"/>
                  </a:moveTo>
                  <a:lnTo>
                    <a:pt x="820" y="17689"/>
                  </a:lnTo>
                  <a:lnTo>
                    <a:pt x="0" y="22032"/>
                  </a:lnTo>
                  <a:lnTo>
                    <a:pt x="924" y="1755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3442367" y="588316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0" y="0"/>
                  </a:moveTo>
                  <a:lnTo>
                    <a:pt x="3364" y="4156"/>
                  </a:lnTo>
                  <a:lnTo>
                    <a:pt x="3414" y="4313"/>
                  </a:lnTo>
                  <a:lnTo>
                    <a:pt x="4215" y="69"/>
                  </a:lnTo>
                  <a:close/>
                </a:path>
                <a:path w="4445" h="22225">
                  <a:moveTo>
                    <a:pt x="934" y="17435"/>
                  </a:moveTo>
                  <a:lnTo>
                    <a:pt x="821" y="17619"/>
                  </a:lnTo>
                  <a:lnTo>
                    <a:pt x="0" y="21968"/>
                  </a:lnTo>
                  <a:lnTo>
                    <a:pt x="934" y="1743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3442444" y="588323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336" y="4244"/>
                  </a:lnTo>
                  <a:lnTo>
                    <a:pt x="3385" y="4400"/>
                  </a:lnTo>
                  <a:lnTo>
                    <a:pt x="4203" y="69"/>
                  </a:lnTo>
                  <a:close/>
                </a:path>
                <a:path w="4445" h="22225">
                  <a:moveTo>
                    <a:pt x="945" y="17317"/>
                  </a:moveTo>
                  <a:lnTo>
                    <a:pt x="822" y="17550"/>
                  </a:lnTo>
                  <a:lnTo>
                    <a:pt x="0" y="21904"/>
                  </a:lnTo>
                  <a:lnTo>
                    <a:pt x="945" y="173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3442526" y="588330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21" y="0"/>
                  </a:moveTo>
                  <a:lnTo>
                    <a:pt x="3303" y="4331"/>
                  </a:lnTo>
                  <a:lnTo>
                    <a:pt x="3352" y="4488"/>
                  </a:lnTo>
                  <a:lnTo>
                    <a:pt x="4187" y="69"/>
                  </a:lnTo>
                  <a:close/>
                </a:path>
                <a:path w="4445" h="22225">
                  <a:moveTo>
                    <a:pt x="950" y="17200"/>
                  </a:moveTo>
                  <a:lnTo>
                    <a:pt x="0" y="21817"/>
                  </a:lnTo>
                  <a:lnTo>
                    <a:pt x="950" y="172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3442611" y="5883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02" y="0"/>
                  </a:moveTo>
                  <a:lnTo>
                    <a:pt x="3267" y="4418"/>
                  </a:lnTo>
                  <a:lnTo>
                    <a:pt x="3316" y="4574"/>
                  </a:lnTo>
                  <a:lnTo>
                    <a:pt x="4046" y="711"/>
                  </a:lnTo>
                  <a:lnTo>
                    <a:pt x="4102" y="0"/>
                  </a:lnTo>
                  <a:close/>
                </a:path>
                <a:path w="4445" h="22225">
                  <a:moveTo>
                    <a:pt x="953" y="17083"/>
                  </a:moveTo>
                  <a:lnTo>
                    <a:pt x="0" y="21716"/>
                  </a:lnTo>
                  <a:lnTo>
                    <a:pt x="953" y="1708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3442695" y="588344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83" y="0"/>
                  </a:moveTo>
                  <a:lnTo>
                    <a:pt x="3232" y="4505"/>
                  </a:lnTo>
                  <a:lnTo>
                    <a:pt x="3281" y="4662"/>
                  </a:lnTo>
                  <a:lnTo>
                    <a:pt x="4040" y="641"/>
                  </a:lnTo>
                  <a:lnTo>
                    <a:pt x="4083" y="0"/>
                  </a:lnTo>
                  <a:close/>
                </a:path>
                <a:path w="4445" h="22225">
                  <a:moveTo>
                    <a:pt x="956" y="16965"/>
                  </a:moveTo>
                  <a:lnTo>
                    <a:pt x="0" y="21614"/>
                  </a:lnTo>
                  <a:lnTo>
                    <a:pt x="956" y="1696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3442766" y="588350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7" y="0"/>
                  </a:moveTo>
                  <a:lnTo>
                    <a:pt x="3202" y="4578"/>
                  </a:lnTo>
                  <a:lnTo>
                    <a:pt x="3251" y="4735"/>
                  </a:lnTo>
                  <a:lnTo>
                    <a:pt x="4035" y="583"/>
                  </a:lnTo>
                  <a:lnTo>
                    <a:pt x="4067" y="0"/>
                  </a:lnTo>
                  <a:close/>
                </a:path>
                <a:path w="4445" h="21589">
                  <a:moveTo>
                    <a:pt x="959" y="16866"/>
                  </a:moveTo>
                  <a:lnTo>
                    <a:pt x="0" y="21529"/>
                  </a:lnTo>
                  <a:lnTo>
                    <a:pt x="959" y="168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3442851" y="58835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46" y="0"/>
                  </a:moveTo>
                  <a:lnTo>
                    <a:pt x="3166" y="4656"/>
                  </a:lnTo>
                  <a:lnTo>
                    <a:pt x="3215" y="4813"/>
                  </a:lnTo>
                  <a:lnTo>
                    <a:pt x="4029" y="504"/>
                  </a:lnTo>
                  <a:lnTo>
                    <a:pt x="4046" y="0"/>
                  </a:lnTo>
                  <a:close/>
                </a:path>
                <a:path w="4445" h="21589">
                  <a:moveTo>
                    <a:pt x="962" y="16740"/>
                  </a:moveTo>
                  <a:lnTo>
                    <a:pt x="0" y="21419"/>
                  </a:lnTo>
                  <a:lnTo>
                    <a:pt x="962" y="167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3442938" y="588368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20" y="0"/>
                  </a:moveTo>
                  <a:lnTo>
                    <a:pt x="3130" y="4711"/>
                  </a:lnTo>
                  <a:lnTo>
                    <a:pt x="3179" y="4868"/>
                  </a:lnTo>
                  <a:lnTo>
                    <a:pt x="4023" y="398"/>
                  </a:lnTo>
                  <a:lnTo>
                    <a:pt x="4020" y="0"/>
                  </a:lnTo>
                  <a:close/>
                </a:path>
                <a:path w="4445" h="21589">
                  <a:moveTo>
                    <a:pt x="965" y="16583"/>
                  </a:moveTo>
                  <a:lnTo>
                    <a:pt x="0" y="21279"/>
                  </a:lnTo>
                  <a:lnTo>
                    <a:pt x="965" y="165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3443023" y="58837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4" y="0"/>
                  </a:moveTo>
                  <a:lnTo>
                    <a:pt x="3094" y="4764"/>
                  </a:lnTo>
                  <a:lnTo>
                    <a:pt x="3143" y="4921"/>
                  </a:lnTo>
                  <a:lnTo>
                    <a:pt x="4017" y="295"/>
                  </a:lnTo>
                  <a:lnTo>
                    <a:pt x="3994" y="0"/>
                  </a:lnTo>
                  <a:close/>
                </a:path>
                <a:path w="4445" h="21589">
                  <a:moveTo>
                    <a:pt x="968" y="16432"/>
                  </a:moveTo>
                  <a:lnTo>
                    <a:pt x="0" y="21144"/>
                  </a:lnTo>
                  <a:lnTo>
                    <a:pt x="968" y="1643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3443108" y="58838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9" y="0"/>
                  </a:moveTo>
                  <a:lnTo>
                    <a:pt x="3058" y="4818"/>
                  </a:lnTo>
                  <a:lnTo>
                    <a:pt x="3107" y="4974"/>
                  </a:lnTo>
                  <a:lnTo>
                    <a:pt x="4011" y="191"/>
                  </a:lnTo>
                  <a:lnTo>
                    <a:pt x="3969" y="0"/>
                  </a:lnTo>
                  <a:close/>
                </a:path>
                <a:path w="4445" h="21589">
                  <a:moveTo>
                    <a:pt x="971" y="16281"/>
                  </a:moveTo>
                  <a:lnTo>
                    <a:pt x="0" y="21009"/>
                  </a:lnTo>
                  <a:lnTo>
                    <a:pt x="971" y="1628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3443192" y="58839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3" y="0"/>
                  </a:moveTo>
                  <a:lnTo>
                    <a:pt x="3023" y="4871"/>
                  </a:lnTo>
                  <a:lnTo>
                    <a:pt x="3072" y="5028"/>
                  </a:lnTo>
                  <a:lnTo>
                    <a:pt x="4002" y="103"/>
                  </a:lnTo>
                  <a:close/>
                </a:path>
                <a:path w="4445" h="20954">
                  <a:moveTo>
                    <a:pt x="974" y="16129"/>
                  </a:moveTo>
                  <a:lnTo>
                    <a:pt x="0" y="20873"/>
                  </a:lnTo>
                  <a:lnTo>
                    <a:pt x="974" y="1612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3443277" y="58841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77" y="15978"/>
                  </a:moveTo>
                  <a:lnTo>
                    <a:pt x="0" y="20738"/>
                  </a:lnTo>
                  <a:lnTo>
                    <a:pt x="977" y="15978"/>
                  </a:lnTo>
                  <a:close/>
                </a:path>
                <a:path w="4445" h="20954">
                  <a:moveTo>
                    <a:pt x="3917" y="0"/>
                  </a:moveTo>
                  <a:lnTo>
                    <a:pt x="2987" y="4924"/>
                  </a:lnTo>
                  <a:lnTo>
                    <a:pt x="3036" y="5081"/>
                  </a:lnTo>
                  <a:lnTo>
                    <a:pt x="3976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3443361" y="588420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81" y="15825"/>
                  </a:moveTo>
                  <a:lnTo>
                    <a:pt x="0" y="20602"/>
                  </a:lnTo>
                  <a:lnTo>
                    <a:pt x="981" y="15825"/>
                  </a:lnTo>
                  <a:close/>
                </a:path>
                <a:path w="4445" h="20954">
                  <a:moveTo>
                    <a:pt x="3892" y="0"/>
                  </a:moveTo>
                  <a:lnTo>
                    <a:pt x="2951" y="4976"/>
                  </a:lnTo>
                  <a:lnTo>
                    <a:pt x="3000" y="5133"/>
                  </a:lnTo>
                  <a:lnTo>
                    <a:pt x="3950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3443432" y="58842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92" y="15649"/>
                  </a:moveTo>
                  <a:lnTo>
                    <a:pt x="0" y="20487"/>
                  </a:lnTo>
                  <a:lnTo>
                    <a:pt x="992" y="15649"/>
                  </a:lnTo>
                  <a:close/>
                </a:path>
                <a:path w="4445" h="20954">
                  <a:moveTo>
                    <a:pt x="3870" y="0"/>
                  </a:moveTo>
                  <a:lnTo>
                    <a:pt x="2922" y="5020"/>
                  </a:lnTo>
                  <a:lnTo>
                    <a:pt x="2971" y="5177"/>
                  </a:lnTo>
                  <a:lnTo>
                    <a:pt x="3929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3443517" y="5884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08" y="15429"/>
                  </a:moveTo>
                  <a:lnTo>
                    <a:pt x="0" y="20351"/>
                  </a:lnTo>
                  <a:lnTo>
                    <a:pt x="1008" y="15429"/>
                  </a:lnTo>
                  <a:close/>
                </a:path>
                <a:path w="4445" h="20954">
                  <a:moveTo>
                    <a:pt x="3844" y="0"/>
                  </a:moveTo>
                  <a:lnTo>
                    <a:pt x="2886" y="5072"/>
                  </a:lnTo>
                  <a:lnTo>
                    <a:pt x="2935" y="5228"/>
                  </a:lnTo>
                  <a:lnTo>
                    <a:pt x="3903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3443602" y="58845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24" y="15208"/>
                  </a:moveTo>
                  <a:lnTo>
                    <a:pt x="0" y="20214"/>
                  </a:lnTo>
                  <a:lnTo>
                    <a:pt x="1024" y="15208"/>
                  </a:lnTo>
                  <a:close/>
                </a:path>
                <a:path w="4445" h="20320">
                  <a:moveTo>
                    <a:pt x="3818" y="0"/>
                  </a:moveTo>
                  <a:lnTo>
                    <a:pt x="2850" y="5124"/>
                  </a:lnTo>
                  <a:lnTo>
                    <a:pt x="2899" y="5281"/>
                  </a:lnTo>
                  <a:lnTo>
                    <a:pt x="3877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3443689" y="5884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40" y="14980"/>
                  </a:moveTo>
                  <a:lnTo>
                    <a:pt x="0" y="20073"/>
                  </a:lnTo>
                  <a:lnTo>
                    <a:pt x="1040" y="14980"/>
                  </a:lnTo>
                  <a:close/>
                </a:path>
                <a:path w="4445" h="20320">
                  <a:moveTo>
                    <a:pt x="3792" y="0"/>
                  </a:moveTo>
                  <a:lnTo>
                    <a:pt x="2814" y="5178"/>
                  </a:lnTo>
                  <a:lnTo>
                    <a:pt x="2863" y="5334"/>
                  </a:lnTo>
                  <a:lnTo>
                    <a:pt x="3851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3443774" y="58847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56" y="14760"/>
                  </a:moveTo>
                  <a:lnTo>
                    <a:pt x="0" y="19937"/>
                  </a:lnTo>
                  <a:lnTo>
                    <a:pt x="1056" y="14760"/>
                  </a:lnTo>
                  <a:close/>
                </a:path>
                <a:path w="4445" h="20320">
                  <a:moveTo>
                    <a:pt x="3766" y="0"/>
                  </a:moveTo>
                  <a:lnTo>
                    <a:pt x="2778" y="5230"/>
                  </a:lnTo>
                  <a:lnTo>
                    <a:pt x="2827" y="5386"/>
                  </a:lnTo>
                  <a:lnTo>
                    <a:pt x="3825" y="10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3443858" y="588482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072" y="14539"/>
                  </a:moveTo>
                  <a:lnTo>
                    <a:pt x="0" y="19801"/>
                  </a:lnTo>
                  <a:lnTo>
                    <a:pt x="1072" y="14539"/>
                  </a:lnTo>
                  <a:close/>
                </a:path>
                <a:path w="3810" h="20320">
                  <a:moveTo>
                    <a:pt x="3740" y="0"/>
                  </a:moveTo>
                  <a:lnTo>
                    <a:pt x="2742" y="5282"/>
                  </a:lnTo>
                  <a:lnTo>
                    <a:pt x="2791" y="5438"/>
                  </a:lnTo>
                  <a:lnTo>
                    <a:pt x="3799" y="10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3443943" y="588492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088" y="14320"/>
                  </a:moveTo>
                  <a:lnTo>
                    <a:pt x="0" y="19664"/>
                  </a:lnTo>
                  <a:lnTo>
                    <a:pt x="1088" y="14320"/>
                  </a:lnTo>
                  <a:close/>
                </a:path>
                <a:path w="3810" h="19685">
                  <a:moveTo>
                    <a:pt x="3715" y="0"/>
                  </a:moveTo>
                  <a:lnTo>
                    <a:pt x="2707" y="5334"/>
                  </a:lnTo>
                  <a:lnTo>
                    <a:pt x="2756" y="5490"/>
                  </a:lnTo>
                  <a:lnTo>
                    <a:pt x="3773" y="10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3444027" y="588502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04" y="14099"/>
                  </a:moveTo>
                  <a:lnTo>
                    <a:pt x="0" y="19528"/>
                  </a:lnTo>
                  <a:lnTo>
                    <a:pt x="1104" y="14099"/>
                  </a:lnTo>
                  <a:close/>
                </a:path>
                <a:path w="3810" h="19685">
                  <a:moveTo>
                    <a:pt x="3689" y="0"/>
                  </a:moveTo>
                  <a:lnTo>
                    <a:pt x="2671" y="5386"/>
                  </a:lnTo>
                  <a:lnTo>
                    <a:pt x="2720" y="5543"/>
                  </a:lnTo>
                  <a:lnTo>
                    <a:pt x="3748" y="10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3444098" y="588511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17" y="13913"/>
                  </a:moveTo>
                  <a:lnTo>
                    <a:pt x="0" y="19413"/>
                  </a:lnTo>
                  <a:lnTo>
                    <a:pt x="1117" y="13913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641" y="5430"/>
                  </a:lnTo>
                  <a:lnTo>
                    <a:pt x="2690" y="5586"/>
                  </a:lnTo>
                  <a:lnTo>
                    <a:pt x="3726" y="1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3444183" y="588522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33" y="13694"/>
                  </a:moveTo>
                  <a:lnTo>
                    <a:pt x="0" y="19277"/>
                  </a:lnTo>
                  <a:lnTo>
                    <a:pt x="1133" y="13694"/>
                  </a:lnTo>
                  <a:close/>
                </a:path>
                <a:path w="3810" h="19685">
                  <a:moveTo>
                    <a:pt x="3641" y="0"/>
                  </a:moveTo>
                  <a:lnTo>
                    <a:pt x="2606" y="5482"/>
                  </a:lnTo>
                  <a:lnTo>
                    <a:pt x="2655" y="5638"/>
                  </a:lnTo>
                  <a:lnTo>
                    <a:pt x="3700" y="10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3444268" y="588532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49" y="13473"/>
                  </a:moveTo>
                  <a:lnTo>
                    <a:pt x="0" y="19140"/>
                  </a:lnTo>
                  <a:lnTo>
                    <a:pt x="1149" y="13473"/>
                  </a:lnTo>
                  <a:close/>
                </a:path>
                <a:path w="3810" h="19685">
                  <a:moveTo>
                    <a:pt x="3616" y="0"/>
                  </a:moveTo>
                  <a:lnTo>
                    <a:pt x="2570" y="5534"/>
                  </a:lnTo>
                  <a:lnTo>
                    <a:pt x="2619" y="5690"/>
                  </a:lnTo>
                  <a:lnTo>
                    <a:pt x="3674" y="104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3444352" y="588543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265" y="13136"/>
                  </a:moveTo>
                  <a:lnTo>
                    <a:pt x="1064" y="13368"/>
                  </a:lnTo>
                  <a:lnTo>
                    <a:pt x="0" y="19004"/>
                  </a:lnTo>
                  <a:lnTo>
                    <a:pt x="169" y="18940"/>
                  </a:lnTo>
                  <a:lnTo>
                    <a:pt x="1265" y="13136"/>
                  </a:lnTo>
                  <a:close/>
                </a:path>
                <a:path w="3810" h="19050">
                  <a:moveTo>
                    <a:pt x="3590" y="0"/>
                  </a:moveTo>
                  <a:lnTo>
                    <a:pt x="2534" y="5586"/>
                  </a:lnTo>
                  <a:lnTo>
                    <a:pt x="2632" y="5899"/>
                  </a:lnTo>
                  <a:lnTo>
                    <a:pt x="3707" y="20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3444524" y="5885642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197" y="12804"/>
                  </a:moveTo>
                  <a:lnTo>
                    <a:pt x="0" y="18727"/>
                  </a:lnTo>
                  <a:lnTo>
                    <a:pt x="1197" y="12804"/>
                  </a:lnTo>
                  <a:close/>
                </a:path>
                <a:path w="3810" h="19050">
                  <a:moveTo>
                    <a:pt x="3537" y="0"/>
                  </a:moveTo>
                  <a:lnTo>
                    <a:pt x="2462" y="5692"/>
                  </a:lnTo>
                  <a:lnTo>
                    <a:pt x="2511" y="5848"/>
                  </a:lnTo>
                  <a:lnTo>
                    <a:pt x="3596" y="10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3444609" y="588574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3" y="12468"/>
                  </a:moveTo>
                  <a:lnTo>
                    <a:pt x="1112" y="12700"/>
                  </a:lnTo>
                  <a:lnTo>
                    <a:pt x="0" y="18591"/>
                  </a:lnTo>
                  <a:lnTo>
                    <a:pt x="169" y="18527"/>
                  </a:lnTo>
                  <a:lnTo>
                    <a:pt x="1313" y="12468"/>
                  </a:lnTo>
                  <a:close/>
                </a:path>
                <a:path w="3810" h="19050">
                  <a:moveTo>
                    <a:pt x="3512" y="0"/>
                  </a:moveTo>
                  <a:lnTo>
                    <a:pt x="2427" y="5744"/>
                  </a:lnTo>
                  <a:lnTo>
                    <a:pt x="2525" y="6057"/>
                  </a:lnTo>
                  <a:lnTo>
                    <a:pt x="3629" y="209"/>
                  </a:lnTo>
                  <a:lnTo>
                    <a:pt x="351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3444764" y="58859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43" y="12062"/>
                  </a:moveTo>
                  <a:lnTo>
                    <a:pt x="1142" y="12294"/>
                  </a:lnTo>
                  <a:lnTo>
                    <a:pt x="0" y="18339"/>
                  </a:lnTo>
                  <a:lnTo>
                    <a:pt x="169" y="18275"/>
                  </a:lnTo>
                  <a:lnTo>
                    <a:pt x="1343" y="12062"/>
                  </a:lnTo>
                  <a:close/>
                </a:path>
                <a:path w="3810" h="18414">
                  <a:moveTo>
                    <a:pt x="3464" y="0"/>
                  </a:moveTo>
                  <a:lnTo>
                    <a:pt x="2361" y="5840"/>
                  </a:lnTo>
                  <a:lnTo>
                    <a:pt x="2459" y="6153"/>
                  </a:lnTo>
                  <a:lnTo>
                    <a:pt x="3582" y="209"/>
                  </a:lnTo>
                  <a:lnTo>
                    <a:pt x="346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3444934" y="588614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74" y="11738"/>
                  </a:moveTo>
                  <a:lnTo>
                    <a:pt x="0" y="18067"/>
                  </a:lnTo>
                  <a:lnTo>
                    <a:pt x="1274" y="11738"/>
                  </a:lnTo>
                  <a:close/>
                </a:path>
                <a:path w="3810" h="18414">
                  <a:moveTo>
                    <a:pt x="3413" y="0"/>
                  </a:moveTo>
                  <a:lnTo>
                    <a:pt x="2290" y="5944"/>
                  </a:lnTo>
                  <a:lnTo>
                    <a:pt x="2339" y="6100"/>
                  </a:lnTo>
                  <a:lnTo>
                    <a:pt x="3472" y="1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3445018" y="588625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90" y="11517"/>
                  </a:moveTo>
                  <a:lnTo>
                    <a:pt x="0" y="17930"/>
                  </a:lnTo>
                  <a:lnTo>
                    <a:pt x="1290" y="11517"/>
                  </a:lnTo>
                  <a:close/>
                </a:path>
                <a:path w="3810" h="18414">
                  <a:moveTo>
                    <a:pt x="3387" y="0"/>
                  </a:moveTo>
                  <a:lnTo>
                    <a:pt x="2254" y="5996"/>
                  </a:lnTo>
                  <a:lnTo>
                    <a:pt x="2303" y="6152"/>
                  </a:lnTo>
                  <a:lnTo>
                    <a:pt x="3446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3445103" y="588635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406" y="11181"/>
                  </a:moveTo>
                  <a:lnTo>
                    <a:pt x="1205" y="11413"/>
                  </a:lnTo>
                  <a:lnTo>
                    <a:pt x="0" y="17794"/>
                  </a:lnTo>
                  <a:lnTo>
                    <a:pt x="169" y="17730"/>
                  </a:lnTo>
                  <a:lnTo>
                    <a:pt x="1406" y="11181"/>
                  </a:lnTo>
                  <a:close/>
                </a:path>
                <a:path w="3810" h="18414">
                  <a:moveTo>
                    <a:pt x="3361" y="0"/>
                  </a:moveTo>
                  <a:lnTo>
                    <a:pt x="2223" y="6061"/>
                  </a:lnTo>
                  <a:lnTo>
                    <a:pt x="2236" y="6786"/>
                  </a:lnTo>
                  <a:lnTo>
                    <a:pt x="3479" y="209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3445275" y="5886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338" y="10848"/>
                  </a:moveTo>
                  <a:lnTo>
                    <a:pt x="0" y="17516"/>
                  </a:lnTo>
                  <a:lnTo>
                    <a:pt x="1338" y="10848"/>
                  </a:lnTo>
                  <a:close/>
                </a:path>
                <a:path w="3810" h="17779">
                  <a:moveTo>
                    <a:pt x="3309" y="0"/>
                  </a:moveTo>
                  <a:lnTo>
                    <a:pt x="2064" y="6587"/>
                  </a:lnTo>
                  <a:lnTo>
                    <a:pt x="2071" y="6966"/>
                  </a:lnTo>
                  <a:lnTo>
                    <a:pt x="3368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3445360" y="58866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57" y="10394"/>
                  </a:moveTo>
                  <a:lnTo>
                    <a:pt x="1253" y="10744"/>
                  </a:lnTo>
                  <a:lnTo>
                    <a:pt x="0" y="17380"/>
                  </a:lnTo>
                  <a:lnTo>
                    <a:pt x="256" y="17283"/>
                  </a:lnTo>
                  <a:lnTo>
                    <a:pt x="1557" y="10394"/>
                  </a:lnTo>
                  <a:close/>
                </a:path>
                <a:path w="3810" h="17779">
                  <a:moveTo>
                    <a:pt x="3283" y="0"/>
                  </a:moveTo>
                  <a:lnTo>
                    <a:pt x="1987" y="6860"/>
                  </a:lnTo>
                  <a:lnTo>
                    <a:pt x="2008" y="8003"/>
                  </a:lnTo>
                  <a:lnTo>
                    <a:pt x="3452" y="358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3445600" y="588701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399" y="9963"/>
                  </a:moveTo>
                  <a:lnTo>
                    <a:pt x="0" y="16953"/>
                  </a:lnTo>
                  <a:lnTo>
                    <a:pt x="1399" y="9963"/>
                  </a:lnTo>
                  <a:close/>
                </a:path>
                <a:path w="3810" h="17145">
                  <a:moveTo>
                    <a:pt x="3202" y="0"/>
                  </a:moveTo>
                  <a:lnTo>
                    <a:pt x="1767" y="7599"/>
                  </a:lnTo>
                  <a:lnTo>
                    <a:pt x="1774" y="7978"/>
                  </a:lnTo>
                  <a:lnTo>
                    <a:pt x="3257" y="127"/>
                  </a:lnTo>
                  <a:lnTo>
                    <a:pt x="3202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3445684" y="588713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415" y="9718"/>
                  </a:moveTo>
                  <a:lnTo>
                    <a:pt x="0" y="16792"/>
                  </a:lnTo>
                  <a:lnTo>
                    <a:pt x="1415" y="9718"/>
                  </a:lnTo>
                  <a:close/>
                </a:path>
                <a:path w="3810" h="17145">
                  <a:moveTo>
                    <a:pt x="3172" y="0"/>
                  </a:moveTo>
                  <a:lnTo>
                    <a:pt x="1689" y="7851"/>
                  </a:lnTo>
                  <a:lnTo>
                    <a:pt x="1696" y="8230"/>
                  </a:lnTo>
                  <a:lnTo>
                    <a:pt x="3226" y="127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3445769" y="58872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142" y="0"/>
                  </a:moveTo>
                  <a:lnTo>
                    <a:pt x="1611" y="8101"/>
                  </a:lnTo>
                  <a:lnTo>
                    <a:pt x="1632" y="9242"/>
                  </a:lnTo>
                  <a:lnTo>
                    <a:pt x="1330" y="9591"/>
                  </a:lnTo>
                  <a:lnTo>
                    <a:pt x="0" y="16633"/>
                  </a:lnTo>
                  <a:lnTo>
                    <a:pt x="412" y="16477"/>
                  </a:lnTo>
                  <a:lnTo>
                    <a:pt x="3407" y="623"/>
                  </a:lnTo>
                  <a:lnTo>
                    <a:pt x="314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3446170" y="5887897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203" y="7137"/>
                  </a:moveTo>
                  <a:lnTo>
                    <a:pt x="2997" y="0"/>
                  </a:lnTo>
                  <a:lnTo>
                    <a:pt x="0" y="15849"/>
                  </a:lnTo>
                  <a:lnTo>
                    <a:pt x="4203" y="713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3430907" y="5879503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4849" y="1181"/>
                  </a:moveTo>
                  <a:lnTo>
                    <a:pt x="1293" y="3441"/>
                  </a:lnTo>
                  <a:lnTo>
                    <a:pt x="94" y="7543"/>
                  </a:lnTo>
                  <a:lnTo>
                    <a:pt x="0" y="12738"/>
                  </a:lnTo>
                  <a:lnTo>
                    <a:pt x="118" y="13830"/>
                  </a:lnTo>
                  <a:lnTo>
                    <a:pt x="747" y="18364"/>
                  </a:lnTo>
                  <a:lnTo>
                    <a:pt x="3147" y="23317"/>
                  </a:lnTo>
                  <a:lnTo>
                    <a:pt x="8633" y="25768"/>
                  </a:lnTo>
                  <a:lnTo>
                    <a:pt x="9776" y="26009"/>
                  </a:lnTo>
                  <a:lnTo>
                    <a:pt x="11895" y="26009"/>
                  </a:lnTo>
                  <a:lnTo>
                    <a:pt x="12710" y="25869"/>
                  </a:lnTo>
                  <a:lnTo>
                    <a:pt x="15574" y="24777"/>
                  </a:lnTo>
                  <a:lnTo>
                    <a:pt x="9954" y="24777"/>
                  </a:lnTo>
                  <a:lnTo>
                    <a:pt x="8989" y="24561"/>
                  </a:lnTo>
                  <a:lnTo>
                    <a:pt x="4239" y="22479"/>
                  </a:lnTo>
                  <a:lnTo>
                    <a:pt x="1928" y="17932"/>
                  </a:lnTo>
                  <a:lnTo>
                    <a:pt x="1356" y="13830"/>
                  </a:lnTo>
                  <a:lnTo>
                    <a:pt x="734" y="13830"/>
                  </a:lnTo>
                  <a:lnTo>
                    <a:pt x="1257" y="13754"/>
                  </a:lnTo>
                  <a:lnTo>
                    <a:pt x="1310" y="7874"/>
                  </a:lnTo>
                  <a:lnTo>
                    <a:pt x="2499" y="4114"/>
                  </a:lnTo>
                  <a:lnTo>
                    <a:pt x="5522" y="2235"/>
                  </a:lnTo>
                  <a:lnTo>
                    <a:pt x="6308" y="1714"/>
                  </a:lnTo>
                  <a:lnTo>
                    <a:pt x="5192" y="1714"/>
                  </a:lnTo>
                  <a:lnTo>
                    <a:pt x="4849" y="1181"/>
                  </a:lnTo>
                  <a:close/>
                </a:path>
                <a:path w="20320" h="26035">
                  <a:moveTo>
                    <a:pt x="11758" y="495"/>
                  </a:moveTo>
                  <a:lnTo>
                    <a:pt x="11326" y="1663"/>
                  </a:lnTo>
                  <a:lnTo>
                    <a:pt x="13663" y="2527"/>
                  </a:lnTo>
                  <a:lnTo>
                    <a:pt x="15479" y="4445"/>
                  </a:lnTo>
                  <a:lnTo>
                    <a:pt x="18686" y="16484"/>
                  </a:lnTo>
                  <a:lnTo>
                    <a:pt x="18393" y="17932"/>
                  </a:lnTo>
                  <a:lnTo>
                    <a:pt x="11681" y="24777"/>
                  </a:lnTo>
                  <a:lnTo>
                    <a:pt x="15574" y="24777"/>
                  </a:lnTo>
                  <a:lnTo>
                    <a:pt x="19962" y="16484"/>
                  </a:lnTo>
                  <a:lnTo>
                    <a:pt x="19839" y="12484"/>
                  </a:lnTo>
                  <a:lnTo>
                    <a:pt x="19727" y="11671"/>
                  </a:lnTo>
                  <a:lnTo>
                    <a:pt x="19645" y="11315"/>
                  </a:lnTo>
                  <a:lnTo>
                    <a:pt x="19035" y="11315"/>
                  </a:lnTo>
                  <a:lnTo>
                    <a:pt x="19642" y="11201"/>
                  </a:lnTo>
                  <a:lnTo>
                    <a:pt x="14450" y="1498"/>
                  </a:lnTo>
                  <a:lnTo>
                    <a:pt x="11758" y="495"/>
                  </a:lnTo>
                  <a:close/>
                </a:path>
                <a:path w="20320" h="26035">
                  <a:moveTo>
                    <a:pt x="3134" y="11264"/>
                  </a:moveTo>
                  <a:lnTo>
                    <a:pt x="3160" y="14008"/>
                  </a:lnTo>
                  <a:lnTo>
                    <a:pt x="3363" y="15024"/>
                  </a:lnTo>
                  <a:lnTo>
                    <a:pt x="3946" y="16484"/>
                  </a:lnTo>
                  <a:lnTo>
                    <a:pt x="4493" y="17932"/>
                  </a:lnTo>
                  <a:lnTo>
                    <a:pt x="5484" y="19405"/>
                  </a:lnTo>
                  <a:lnTo>
                    <a:pt x="7897" y="21336"/>
                  </a:lnTo>
                  <a:lnTo>
                    <a:pt x="9205" y="21882"/>
                  </a:lnTo>
                  <a:lnTo>
                    <a:pt x="10729" y="21882"/>
                  </a:lnTo>
                  <a:lnTo>
                    <a:pt x="12380" y="21844"/>
                  </a:lnTo>
                  <a:lnTo>
                    <a:pt x="13815" y="21043"/>
                  </a:lnTo>
                  <a:lnTo>
                    <a:pt x="14165" y="20637"/>
                  </a:lnTo>
                  <a:lnTo>
                    <a:pt x="9548" y="20637"/>
                  </a:lnTo>
                  <a:lnTo>
                    <a:pt x="8494" y="20218"/>
                  </a:lnTo>
                  <a:lnTo>
                    <a:pt x="7643" y="19519"/>
                  </a:lnTo>
                  <a:lnTo>
                    <a:pt x="6449" y="18592"/>
                  </a:lnTo>
                  <a:lnTo>
                    <a:pt x="5585" y="17310"/>
                  </a:lnTo>
                  <a:lnTo>
                    <a:pt x="4569" y="14706"/>
                  </a:lnTo>
                  <a:lnTo>
                    <a:pt x="4441" y="14008"/>
                  </a:lnTo>
                  <a:lnTo>
                    <a:pt x="4372" y="11328"/>
                  </a:lnTo>
                  <a:lnTo>
                    <a:pt x="3757" y="11328"/>
                  </a:lnTo>
                  <a:lnTo>
                    <a:pt x="3134" y="11277"/>
                  </a:lnTo>
                  <a:close/>
                </a:path>
                <a:path w="20320" h="26035">
                  <a:moveTo>
                    <a:pt x="12239" y="4737"/>
                  </a:moveTo>
                  <a:lnTo>
                    <a:pt x="9065" y="4737"/>
                  </a:lnTo>
                  <a:lnTo>
                    <a:pt x="9129" y="5359"/>
                  </a:lnTo>
                  <a:lnTo>
                    <a:pt x="10716" y="5359"/>
                  </a:lnTo>
                  <a:lnTo>
                    <a:pt x="11889" y="5994"/>
                  </a:lnTo>
                  <a:lnTo>
                    <a:pt x="15520" y="16103"/>
                  </a:lnTo>
                  <a:lnTo>
                    <a:pt x="15072" y="17691"/>
                  </a:lnTo>
                  <a:lnTo>
                    <a:pt x="13066" y="20002"/>
                  </a:lnTo>
                  <a:lnTo>
                    <a:pt x="11935" y="20612"/>
                  </a:lnTo>
                  <a:lnTo>
                    <a:pt x="10716" y="20637"/>
                  </a:lnTo>
                  <a:lnTo>
                    <a:pt x="14165" y="20637"/>
                  </a:lnTo>
                  <a:lnTo>
                    <a:pt x="16253" y="18211"/>
                  </a:lnTo>
                  <a:lnTo>
                    <a:pt x="16711" y="16484"/>
                  </a:lnTo>
                  <a:lnTo>
                    <a:pt x="16596" y="11455"/>
                  </a:lnTo>
                  <a:lnTo>
                    <a:pt x="15784" y="8851"/>
                  </a:lnTo>
                  <a:lnTo>
                    <a:pt x="14971" y="7340"/>
                  </a:lnTo>
                  <a:lnTo>
                    <a:pt x="12672" y="4978"/>
                  </a:lnTo>
                  <a:lnTo>
                    <a:pt x="12239" y="4737"/>
                  </a:lnTo>
                  <a:close/>
                </a:path>
                <a:path w="20320" h="26035">
                  <a:moveTo>
                    <a:pt x="1344" y="13741"/>
                  </a:moveTo>
                  <a:lnTo>
                    <a:pt x="734" y="13830"/>
                  </a:lnTo>
                  <a:lnTo>
                    <a:pt x="1356" y="13830"/>
                  </a:lnTo>
                  <a:close/>
                </a:path>
                <a:path w="20320" h="26035">
                  <a:moveTo>
                    <a:pt x="5166" y="6096"/>
                  </a:moveTo>
                  <a:lnTo>
                    <a:pt x="3918" y="7543"/>
                  </a:lnTo>
                  <a:lnTo>
                    <a:pt x="3299" y="9398"/>
                  </a:lnTo>
                  <a:lnTo>
                    <a:pt x="3259" y="11277"/>
                  </a:lnTo>
                  <a:lnTo>
                    <a:pt x="3757" y="11328"/>
                  </a:lnTo>
                  <a:lnTo>
                    <a:pt x="4372" y="11328"/>
                  </a:lnTo>
                  <a:lnTo>
                    <a:pt x="4496" y="9982"/>
                  </a:lnTo>
                  <a:lnTo>
                    <a:pt x="4632" y="9398"/>
                  </a:lnTo>
                  <a:lnTo>
                    <a:pt x="5035" y="8178"/>
                  </a:lnTo>
                  <a:lnTo>
                    <a:pt x="5128" y="8039"/>
                  </a:lnTo>
                  <a:lnTo>
                    <a:pt x="6093" y="6908"/>
                  </a:lnTo>
                  <a:lnTo>
                    <a:pt x="5166" y="6096"/>
                  </a:lnTo>
                  <a:close/>
                </a:path>
                <a:path w="20320" h="26035">
                  <a:moveTo>
                    <a:pt x="19619" y="11201"/>
                  </a:moveTo>
                  <a:lnTo>
                    <a:pt x="19035" y="11315"/>
                  </a:lnTo>
                  <a:lnTo>
                    <a:pt x="19623" y="11217"/>
                  </a:lnTo>
                  <a:close/>
                </a:path>
                <a:path w="20320" h="26035">
                  <a:moveTo>
                    <a:pt x="19623" y="11217"/>
                  </a:moveTo>
                  <a:lnTo>
                    <a:pt x="19035" y="11315"/>
                  </a:lnTo>
                  <a:lnTo>
                    <a:pt x="19645" y="11315"/>
                  </a:lnTo>
                  <a:close/>
                </a:path>
                <a:path w="20320" h="26035">
                  <a:moveTo>
                    <a:pt x="19642" y="11201"/>
                  </a:moveTo>
                  <a:close/>
                </a:path>
                <a:path w="20320" h="26035">
                  <a:moveTo>
                    <a:pt x="11123" y="4114"/>
                  </a:moveTo>
                  <a:lnTo>
                    <a:pt x="9014" y="4127"/>
                  </a:lnTo>
                  <a:lnTo>
                    <a:pt x="7503" y="4292"/>
                  </a:lnTo>
                  <a:lnTo>
                    <a:pt x="6157" y="4940"/>
                  </a:lnTo>
                  <a:lnTo>
                    <a:pt x="5166" y="6096"/>
                  </a:lnTo>
                  <a:lnTo>
                    <a:pt x="6093" y="6908"/>
                  </a:lnTo>
                  <a:lnTo>
                    <a:pt x="6894" y="5994"/>
                  </a:lnTo>
                  <a:lnTo>
                    <a:pt x="7897" y="5499"/>
                  </a:lnTo>
                  <a:lnTo>
                    <a:pt x="9129" y="5359"/>
                  </a:lnTo>
                  <a:lnTo>
                    <a:pt x="9065" y="4737"/>
                  </a:lnTo>
                  <a:lnTo>
                    <a:pt x="12239" y="4737"/>
                  </a:lnTo>
                  <a:lnTo>
                    <a:pt x="11123" y="4114"/>
                  </a:lnTo>
                  <a:close/>
                </a:path>
                <a:path w="20320" h="26035">
                  <a:moveTo>
                    <a:pt x="9065" y="4737"/>
                  </a:moveTo>
                  <a:lnTo>
                    <a:pt x="9091" y="5359"/>
                  </a:lnTo>
                  <a:lnTo>
                    <a:pt x="9065" y="4737"/>
                  </a:lnTo>
                  <a:close/>
                </a:path>
                <a:path w="20320" h="26035">
                  <a:moveTo>
                    <a:pt x="9903" y="0"/>
                  </a:moveTo>
                  <a:lnTo>
                    <a:pt x="7503" y="0"/>
                  </a:lnTo>
                  <a:lnTo>
                    <a:pt x="6081" y="381"/>
                  </a:lnTo>
                  <a:lnTo>
                    <a:pt x="5022" y="1079"/>
                  </a:lnTo>
                  <a:lnTo>
                    <a:pt x="4979" y="1384"/>
                  </a:lnTo>
                  <a:lnTo>
                    <a:pt x="5192" y="1714"/>
                  </a:lnTo>
                  <a:lnTo>
                    <a:pt x="6308" y="1714"/>
                  </a:lnTo>
                  <a:lnTo>
                    <a:pt x="6538" y="1562"/>
                  </a:lnTo>
                  <a:lnTo>
                    <a:pt x="7744" y="1231"/>
                  </a:lnTo>
                  <a:lnTo>
                    <a:pt x="11485" y="1231"/>
                  </a:lnTo>
                  <a:lnTo>
                    <a:pt x="11758" y="495"/>
                  </a:lnTo>
                  <a:lnTo>
                    <a:pt x="10856" y="165"/>
                  </a:lnTo>
                  <a:lnTo>
                    <a:pt x="9903" y="0"/>
                  </a:lnTo>
                  <a:close/>
                </a:path>
                <a:path w="20320" h="26035">
                  <a:moveTo>
                    <a:pt x="11485" y="1231"/>
                  </a:moveTo>
                  <a:lnTo>
                    <a:pt x="9738" y="1231"/>
                  </a:lnTo>
                  <a:lnTo>
                    <a:pt x="10551" y="1384"/>
                  </a:lnTo>
                  <a:lnTo>
                    <a:pt x="11326" y="1663"/>
                  </a:lnTo>
                  <a:lnTo>
                    <a:pt x="1148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3436281" y="5842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6" y="0"/>
                  </a:moveTo>
                  <a:lnTo>
                    <a:pt x="8" y="762"/>
                  </a:lnTo>
                  <a:lnTo>
                    <a:pt x="0" y="1507"/>
                  </a:lnTo>
                  <a:lnTo>
                    <a:pt x="1302" y="34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3436278" y="584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4" y="0"/>
                  </a:moveTo>
                  <a:lnTo>
                    <a:pt x="2" y="1482"/>
                  </a:lnTo>
                  <a:lnTo>
                    <a:pt x="0" y="1718"/>
                  </a:lnTo>
                  <a:lnTo>
                    <a:pt x="1506" y="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3436278" y="5842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06" y="0"/>
                  </a:moveTo>
                  <a:lnTo>
                    <a:pt x="0" y="1700"/>
                  </a:lnTo>
                  <a:lnTo>
                    <a:pt x="157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3436276" y="58421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5" y="0"/>
                  </a:moveTo>
                  <a:lnTo>
                    <a:pt x="1" y="1777"/>
                  </a:lnTo>
                  <a:lnTo>
                    <a:pt x="0" y="1932"/>
                  </a:lnTo>
                  <a:lnTo>
                    <a:pt x="1700" y="9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3436275" y="5842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12" y="0"/>
                  </a:moveTo>
                  <a:lnTo>
                    <a:pt x="0" y="1933"/>
                  </a:lnTo>
                  <a:lnTo>
                    <a:pt x="1779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3436273" y="58421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1" y="0"/>
                  </a:moveTo>
                  <a:lnTo>
                    <a:pt x="1" y="2010"/>
                  </a:lnTo>
                  <a:lnTo>
                    <a:pt x="0" y="2164"/>
                  </a:lnTo>
                  <a:lnTo>
                    <a:pt x="1906" y="9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3436272" y="5842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16" y="0"/>
                  </a:moveTo>
                  <a:lnTo>
                    <a:pt x="0" y="2164"/>
                  </a:lnTo>
                  <a:lnTo>
                    <a:pt x="198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3436272" y="5842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74" y="0"/>
                  </a:moveTo>
                  <a:lnTo>
                    <a:pt x="0" y="2228"/>
                  </a:lnTo>
                  <a:lnTo>
                    <a:pt x="204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3436270" y="58421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43" y="0"/>
                  </a:moveTo>
                  <a:lnTo>
                    <a:pt x="1" y="2306"/>
                  </a:lnTo>
                  <a:lnTo>
                    <a:pt x="0" y="2461"/>
                  </a:lnTo>
                  <a:lnTo>
                    <a:pt x="2168" y="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3436269" y="58422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78" y="0"/>
                  </a:moveTo>
                  <a:lnTo>
                    <a:pt x="0" y="2460"/>
                  </a:lnTo>
                  <a:lnTo>
                    <a:pt x="2246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3436267" y="58422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7" y="0"/>
                  </a:moveTo>
                  <a:lnTo>
                    <a:pt x="1" y="2525"/>
                  </a:lnTo>
                  <a:lnTo>
                    <a:pt x="0" y="2680"/>
                  </a:lnTo>
                  <a:lnTo>
                    <a:pt x="2362" y="9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3436265" y="58422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5" y="0"/>
                  </a:moveTo>
                  <a:lnTo>
                    <a:pt x="1" y="2692"/>
                  </a:lnTo>
                  <a:lnTo>
                    <a:pt x="0" y="2847"/>
                  </a:lnTo>
                  <a:lnTo>
                    <a:pt x="2510" y="9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3436264" y="5842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1" y="0"/>
                  </a:moveTo>
                  <a:lnTo>
                    <a:pt x="1" y="2834"/>
                  </a:lnTo>
                  <a:lnTo>
                    <a:pt x="0" y="2990"/>
                  </a:lnTo>
                  <a:lnTo>
                    <a:pt x="2636" y="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3436263" y="5842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6" y="0"/>
                  </a:moveTo>
                  <a:lnTo>
                    <a:pt x="0" y="2988"/>
                  </a:lnTo>
                  <a:lnTo>
                    <a:pt x="2714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3436261" y="584224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04" y="0"/>
                  </a:moveTo>
                  <a:lnTo>
                    <a:pt x="1" y="3053"/>
                  </a:lnTo>
                  <a:lnTo>
                    <a:pt x="0" y="3208"/>
                  </a:lnTo>
                  <a:lnTo>
                    <a:pt x="2829" y="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3436260" y="5842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1" y="0"/>
                  </a:moveTo>
                  <a:lnTo>
                    <a:pt x="1" y="3207"/>
                  </a:lnTo>
                  <a:lnTo>
                    <a:pt x="0" y="3363"/>
                  </a:lnTo>
                  <a:lnTo>
                    <a:pt x="2919" y="62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3436251" y="584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59" y="38"/>
                  </a:moveTo>
                  <a:lnTo>
                    <a:pt x="0" y="3302"/>
                  </a:lnTo>
                  <a:lnTo>
                    <a:pt x="2959" y="38"/>
                  </a:lnTo>
                  <a:close/>
                </a:path>
                <a:path w="3175" h="3810">
                  <a:moveTo>
                    <a:pt x="2997" y="88"/>
                  </a:moveTo>
                  <a:lnTo>
                    <a:pt x="0" y="3378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3436251" y="5842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390"/>
                  </a:lnTo>
                  <a:lnTo>
                    <a:pt x="0" y="355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3436254" y="5842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2" y="0"/>
                  </a:moveTo>
                  <a:lnTo>
                    <a:pt x="1" y="3469"/>
                  </a:lnTo>
                  <a:lnTo>
                    <a:pt x="0" y="3624"/>
                  </a:lnTo>
                  <a:lnTo>
                    <a:pt x="3141" y="72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3436251" y="58425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1" y="114"/>
                  </a:moveTo>
                  <a:lnTo>
                    <a:pt x="0" y="3556"/>
                  </a:lnTo>
                  <a:lnTo>
                    <a:pt x="0" y="3708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3436251" y="5842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5" y="0"/>
                  </a:moveTo>
                  <a:lnTo>
                    <a:pt x="0" y="3676"/>
                  </a:lnTo>
                  <a:lnTo>
                    <a:pt x="3292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3436239" y="5842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721"/>
                  </a:lnTo>
                  <a:lnTo>
                    <a:pt x="0" y="397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3436246" y="584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1" y="3848"/>
                  </a:lnTo>
                  <a:lnTo>
                    <a:pt x="0" y="4004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3436245" y="584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934"/>
                  </a:lnTo>
                  <a:lnTo>
                    <a:pt x="352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3436245" y="5842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970"/>
                  </a:lnTo>
                  <a:lnTo>
                    <a:pt x="3552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3436244" y="5842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4012"/>
                  </a:lnTo>
                  <a:lnTo>
                    <a:pt x="359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3436243" y="5843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0" y="4055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3436242" y="5843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4098"/>
                  </a:lnTo>
                  <a:lnTo>
                    <a:pt x="366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3436241" y="5843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4134"/>
                  </a:lnTo>
                  <a:lnTo>
                    <a:pt x="3680" y="5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3436240" y="5843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0" y="4157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3436239" y="5843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3436238" y="5843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3436237" y="5843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1" y="4159"/>
                  </a:lnTo>
                  <a:lnTo>
                    <a:pt x="0" y="4316"/>
                  </a:lnTo>
                  <a:lnTo>
                    <a:pt x="3683" y="150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3436235" y="5843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1" y="4161"/>
                  </a:lnTo>
                  <a:lnTo>
                    <a:pt x="0" y="4317"/>
                  </a:lnTo>
                  <a:lnTo>
                    <a:pt x="3685" y="15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3436234" y="58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162"/>
                  </a:lnTo>
                  <a:lnTo>
                    <a:pt x="3685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3436233" y="5843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3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3436232" y="5843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3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3436231" y="584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4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3436231" y="5844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165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3436229" y="5844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3436229" y="5844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3436228" y="5844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90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3436227" y="5844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8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3436226" y="5844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3436225" y="584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170"/>
                  </a:lnTo>
                  <a:lnTo>
                    <a:pt x="3692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3436224" y="5844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0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3436223" y="584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1" y="4171"/>
                  </a:lnTo>
                  <a:lnTo>
                    <a:pt x="0" y="4329"/>
                  </a:lnTo>
                  <a:lnTo>
                    <a:pt x="3694" y="151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3436221" y="5844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1" y="4173"/>
                  </a:lnTo>
                  <a:lnTo>
                    <a:pt x="0" y="4330"/>
                  </a:lnTo>
                  <a:lnTo>
                    <a:pt x="3695" y="15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3436213" y="584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165"/>
                  </a:moveTo>
                  <a:lnTo>
                    <a:pt x="0" y="4330"/>
                  </a:lnTo>
                  <a:lnTo>
                    <a:pt x="3695" y="254"/>
                  </a:lnTo>
                  <a:close/>
                </a:path>
                <a:path w="3810" h="4445">
                  <a:moveTo>
                    <a:pt x="3695" y="0"/>
                  </a:moveTo>
                  <a:lnTo>
                    <a:pt x="0" y="4178"/>
                  </a:lnTo>
                  <a:lnTo>
                    <a:pt x="0" y="4330"/>
                  </a:lnTo>
                  <a:lnTo>
                    <a:pt x="3695" y="15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3436217" y="5845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176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3436217" y="584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7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3436216" y="5845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8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3436215" y="5845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3436214" y="584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179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3436212" y="584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1" y="4180"/>
                  </a:lnTo>
                  <a:lnTo>
                    <a:pt x="0" y="4338"/>
                  </a:lnTo>
                  <a:lnTo>
                    <a:pt x="3702" y="15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3436211" y="5845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3436210" y="5845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3436210" y="5845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3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3436209" y="5846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184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3436208" y="5846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5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3436206" y="584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1" y="4185"/>
                  </a:lnTo>
                  <a:lnTo>
                    <a:pt x="0" y="4344"/>
                  </a:lnTo>
                  <a:lnTo>
                    <a:pt x="3707" y="152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3436205" y="5846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7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3436204" y="5846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8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3436204" y="5846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188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3436203" y="5846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89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3436202" y="5846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90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3436201" y="5846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3436200" y="584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3436199" y="5846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2"/>
                  </a:lnTo>
                  <a:lnTo>
                    <a:pt x="3712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3436198" y="5846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3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3436197" y="5847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1" y="4194"/>
                  </a:lnTo>
                  <a:lnTo>
                    <a:pt x="0" y="4353"/>
                  </a:lnTo>
                  <a:lnTo>
                    <a:pt x="3714" y="153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3436195" y="5847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1" y="4195"/>
                  </a:lnTo>
                  <a:lnTo>
                    <a:pt x="0" y="4354"/>
                  </a:lnTo>
                  <a:lnTo>
                    <a:pt x="3715" y="153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3436194" y="5847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197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3436188" y="5847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0" y="4368"/>
                  </a:lnTo>
                  <a:lnTo>
                    <a:pt x="3721" y="165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3436191" y="5847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199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3436190" y="58476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0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3436190" y="584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3436188" y="5847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101"/>
                  </a:moveTo>
                  <a:lnTo>
                    <a:pt x="0" y="4292"/>
                  </a:lnTo>
                  <a:lnTo>
                    <a:pt x="3721" y="177"/>
                  </a:lnTo>
                  <a:close/>
                </a:path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3721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3436187" y="5848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203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3436185" y="5848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1" y="4204"/>
                  </a:lnTo>
                  <a:lnTo>
                    <a:pt x="0" y="4363"/>
                  </a:lnTo>
                  <a:lnTo>
                    <a:pt x="3723" y="153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3436185" y="5848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5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3436183" y="5848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1" y="4206"/>
                  </a:lnTo>
                  <a:lnTo>
                    <a:pt x="0" y="4366"/>
                  </a:lnTo>
                  <a:lnTo>
                    <a:pt x="3725" y="153"/>
                  </a:lnTo>
                  <a:lnTo>
                    <a:pt x="3725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3436182" y="5848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7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3436181" y="58485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8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3436180" y="584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209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3436179" y="5848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3436179" y="5848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3436179" y="5848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1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3436180" y="5848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9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3436182" y="5849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6"/>
                  </a:lnTo>
                  <a:lnTo>
                    <a:pt x="3" y="4360"/>
                  </a:lnTo>
                  <a:lnTo>
                    <a:pt x="3723" y="154"/>
                  </a:lnTo>
                  <a:lnTo>
                    <a:pt x="372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3436186" y="5849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3436188" y="5849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199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3436190" y="5849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196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3436192" y="584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4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3436194" y="5849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3436196" y="5849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9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3436198" y="5849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6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3436200" y="5849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4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3436202" y="5849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182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3436204" y="58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3436206" y="58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177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3436208" y="5850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174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3436210" y="5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2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3436212" y="5850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3436214" y="585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3436216" y="5850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4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3436218" y="585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0" y="4162"/>
                  </a:lnTo>
                  <a:lnTo>
                    <a:pt x="3684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3436220" y="5850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9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3436222" y="5850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157"/>
                  </a:lnTo>
                  <a:lnTo>
                    <a:pt x="3680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3436224" y="5850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8" y="0"/>
                  </a:moveTo>
                  <a:lnTo>
                    <a:pt x="0" y="4154"/>
                  </a:lnTo>
                  <a:lnTo>
                    <a:pt x="3678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3436226" y="5850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152"/>
                  </a:lnTo>
                  <a:lnTo>
                    <a:pt x="367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3436228" y="5850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150"/>
                  </a:lnTo>
                  <a:lnTo>
                    <a:pt x="367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3436230" y="585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0" y="4147"/>
                  </a:lnTo>
                  <a:lnTo>
                    <a:pt x="3671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3436232" y="5851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9" y="0"/>
                  </a:moveTo>
                  <a:lnTo>
                    <a:pt x="0" y="4145"/>
                  </a:lnTo>
                  <a:lnTo>
                    <a:pt x="3669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3436234" y="5851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4142"/>
                  </a:lnTo>
                  <a:lnTo>
                    <a:pt x="3667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3436236" y="5851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0" y="4140"/>
                  </a:lnTo>
                  <a:lnTo>
                    <a:pt x="3664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3436238" y="5851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0" y="4137"/>
                  </a:lnTo>
                  <a:lnTo>
                    <a:pt x="3662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3436240" y="5851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0" y="0"/>
                  </a:moveTo>
                  <a:lnTo>
                    <a:pt x="0" y="4135"/>
                  </a:lnTo>
                  <a:lnTo>
                    <a:pt x="3660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3436241" y="5851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8" y="0"/>
                  </a:moveTo>
                  <a:lnTo>
                    <a:pt x="0" y="4132"/>
                  </a:lnTo>
                  <a:lnTo>
                    <a:pt x="3658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3436244" y="5851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0" y="4130"/>
                  </a:lnTo>
                  <a:lnTo>
                    <a:pt x="3656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3436246" y="585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4127"/>
                  </a:lnTo>
                  <a:lnTo>
                    <a:pt x="3654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3436248" y="5851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2" y="0"/>
                  </a:moveTo>
                  <a:lnTo>
                    <a:pt x="0" y="4125"/>
                  </a:lnTo>
                  <a:lnTo>
                    <a:pt x="3651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3436249" y="5851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0" y="0"/>
                  </a:moveTo>
                  <a:lnTo>
                    <a:pt x="0" y="4123"/>
                  </a:lnTo>
                  <a:lnTo>
                    <a:pt x="3650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3436251" y="5851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4120"/>
                  </a:lnTo>
                  <a:lnTo>
                    <a:pt x="3647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3436254" y="585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5" y="0"/>
                  </a:moveTo>
                  <a:lnTo>
                    <a:pt x="0" y="4117"/>
                  </a:lnTo>
                  <a:lnTo>
                    <a:pt x="3645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3436256" y="585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3" y="0"/>
                  </a:moveTo>
                  <a:lnTo>
                    <a:pt x="0" y="4115"/>
                  </a:lnTo>
                  <a:lnTo>
                    <a:pt x="3642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3436257" y="585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0" y="4113"/>
                  </a:lnTo>
                  <a:lnTo>
                    <a:pt x="3641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3436260" y="5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9" y="0"/>
                  </a:moveTo>
                  <a:lnTo>
                    <a:pt x="0" y="4110"/>
                  </a:lnTo>
                  <a:lnTo>
                    <a:pt x="3638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3436262" y="5852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0" y="4108"/>
                  </a:lnTo>
                  <a:lnTo>
                    <a:pt x="3636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3436263" y="585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4" y="0"/>
                  </a:moveTo>
                  <a:lnTo>
                    <a:pt x="0" y="4105"/>
                  </a:lnTo>
                  <a:lnTo>
                    <a:pt x="3634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3436265" y="585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4103"/>
                  </a:lnTo>
                  <a:lnTo>
                    <a:pt x="3632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3436267" y="585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0" y="0"/>
                  </a:moveTo>
                  <a:lnTo>
                    <a:pt x="0" y="4100"/>
                  </a:lnTo>
                  <a:lnTo>
                    <a:pt x="3630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3436269" y="5852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8" y="0"/>
                  </a:moveTo>
                  <a:lnTo>
                    <a:pt x="0" y="4098"/>
                  </a:lnTo>
                  <a:lnTo>
                    <a:pt x="3628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3436271" y="5852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6" y="0"/>
                  </a:moveTo>
                  <a:lnTo>
                    <a:pt x="0" y="4096"/>
                  </a:lnTo>
                  <a:lnTo>
                    <a:pt x="3626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3436273" y="585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4093"/>
                  </a:lnTo>
                  <a:lnTo>
                    <a:pt x="3623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3436275" y="58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1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3436277" y="5852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19" y="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3436279" y="5852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7" y="8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3436281" y="5853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5" y="8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3436283" y="5853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1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3436285" y="5853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3436287" y="5853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3436289" y="5853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3436291" y="5853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3436293" y="5853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3436295" y="58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5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3436297" y="5853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3436299" y="5853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3436301" y="58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3436303" y="5853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3436305" y="5853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3436307" y="585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89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3436309" y="5854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3436310" y="5854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3436313" y="5854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3436315" y="5854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3436321" y="5854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3436325" y="5854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3436330" y="5854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3436335" y="585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4080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3436341" y="585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9" y="0"/>
                  </a:moveTo>
                  <a:lnTo>
                    <a:pt x="0" y="4077"/>
                  </a:lnTo>
                  <a:lnTo>
                    <a:pt x="3612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3436345" y="5854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7" y="0"/>
                  </a:moveTo>
                  <a:lnTo>
                    <a:pt x="0" y="4075"/>
                  </a:lnTo>
                  <a:lnTo>
                    <a:pt x="3610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3436350" y="5854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5" y="0"/>
                  </a:moveTo>
                  <a:lnTo>
                    <a:pt x="0" y="4072"/>
                  </a:lnTo>
                  <a:lnTo>
                    <a:pt x="3607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3436355" y="5854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2" y="0"/>
                  </a:moveTo>
                  <a:lnTo>
                    <a:pt x="0" y="4069"/>
                  </a:lnTo>
                  <a:lnTo>
                    <a:pt x="360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3436361" y="5855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9" y="0"/>
                  </a:moveTo>
                  <a:lnTo>
                    <a:pt x="0" y="4066"/>
                  </a:lnTo>
                  <a:lnTo>
                    <a:pt x="3602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3436366" y="585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0" y="4063"/>
                  </a:lnTo>
                  <a:lnTo>
                    <a:pt x="10" y="4213"/>
                  </a:lnTo>
                  <a:lnTo>
                    <a:pt x="3602" y="151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3436376" y="585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0" y="4057"/>
                  </a:lnTo>
                  <a:lnTo>
                    <a:pt x="3594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3436380" y="5855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4055"/>
                  </a:lnTo>
                  <a:lnTo>
                    <a:pt x="10" y="4205"/>
                  </a:lnTo>
                  <a:lnTo>
                    <a:pt x="3595" y="151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3436392" y="5855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3" y="0"/>
                  </a:moveTo>
                  <a:lnTo>
                    <a:pt x="0" y="4064"/>
                  </a:lnTo>
                  <a:lnTo>
                    <a:pt x="3588" y="151"/>
                  </a:lnTo>
                  <a:lnTo>
                    <a:pt x="358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3436455" y="5855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982"/>
                  </a:lnTo>
                  <a:lnTo>
                    <a:pt x="352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3436493" y="5855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942"/>
                  </a:lnTo>
                  <a:lnTo>
                    <a:pt x="3492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3436539" y="5855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4"/>
                  </a:lnTo>
                  <a:lnTo>
                    <a:pt x="3452" y="151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3436609" y="5855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1" y="0"/>
                  </a:moveTo>
                  <a:lnTo>
                    <a:pt x="0" y="3820"/>
                  </a:lnTo>
                  <a:lnTo>
                    <a:pt x="338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3436648" y="585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46" y="0"/>
                  </a:moveTo>
                  <a:lnTo>
                    <a:pt x="0" y="3779"/>
                  </a:lnTo>
                  <a:lnTo>
                    <a:pt x="3353" y="230"/>
                  </a:lnTo>
                  <a:lnTo>
                    <a:pt x="334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3436757" y="5856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4" y="0"/>
                  </a:moveTo>
                  <a:lnTo>
                    <a:pt x="0" y="3664"/>
                  </a:lnTo>
                  <a:lnTo>
                    <a:pt x="324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3436795" y="5856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8" y="0"/>
                  </a:moveTo>
                  <a:lnTo>
                    <a:pt x="0" y="3624"/>
                  </a:lnTo>
                  <a:lnTo>
                    <a:pt x="3211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3436833" y="5856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3" y="0"/>
                  </a:moveTo>
                  <a:lnTo>
                    <a:pt x="0" y="3584"/>
                  </a:lnTo>
                  <a:lnTo>
                    <a:pt x="192" y="3774"/>
                  </a:lnTo>
                  <a:lnTo>
                    <a:pt x="3186" y="392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3437013" y="58567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68"/>
                  </a:moveTo>
                  <a:lnTo>
                    <a:pt x="3009" y="152"/>
                  </a:lnTo>
                  <a:lnTo>
                    <a:pt x="2997" y="0"/>
                  </a:lnTo>
                  <a:lnTo>
                    <a:pt x="0" y="3390"/>
                  </a:lnTo>
                  <a:lnTo>
                    <a:pt x="177" y="3568"/>
                  </a:lnTo>
                  <a:lnTo>
                    <a:pt x="2273" y="3581"/>
                  </a:lnTo>
                  <a:lnTo>
                    <a:pt x="3086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3435667" y="5841542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1257" y="16852"/>
                  </a:moveTo>
                  <a:lnTo>
                    <a:pt x="13" y="16878"/>
                  </a:lnTo>
                  <a:lnTo>
                    <a:pt x="76" y="18287"/>
                  </a:lnTo>
                  <a:lnTo>
                    <a:pt x="1206" y="19380"/>
                  </a:lnTo>
                  <a:lnTo>
                    <a:pt x="2590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90" y="18783"/>
                  </a:lnTo>
                  <a:lnTo>
                    <a:pt x="2590" y="18160"/>
                  </a:lnTo>
                  <a:lnTo>
                    <a:pt x="1892" y="18160"/>
                  </a:lnTo>
                  <a:lnTo>
                    <a:pt x="1282" y="17564"/>
                  </a:lnTo>
                  <a:lnTo>
                    <a:pt x="1257" y="16878"/>
                  </a:lnTo>
                  <a:lnTo>
                    <a:pt x="647" y="16878"/>
                  </a:lnTo>
                  <a:lnTo>
                    <a:pt x="1257" y="16865"/>
                  </a:lnTo>
                  <a:close/>
                </a:path>
                <a:path w="5079" h="19685">
                  <a:moveTo>
                    <a:pt x="5041" y="16954"/>
                  </a:moveTo>
                  <a:lnTo>
                    <a:pt x="3797" y="16967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90" y="18783"/>
                  </a:lnTo>
                  <a:lnTo>
                    <a:pt x="4261" y="18783"/>
                  </a:lnTo>
                  <a:lnTo>
                    <a:pt x="4749" y="18287"/>
                  </a:lnTo>
                  <a:lnTo>
                    <a:pt x="5041" y="17678"/>
                  </a:lnTo>
                  <a:lnTo>
                    <a:pt x="5041" y="16954"/>
                  </a:lnTo>
                  <a:close/>
                </a:path>
                <a:path w="5079" h="19685">
                  <a:moveTo>
                    <a:pt x="4851" y="2336"/>
                  </a:moveTo>
                  <a:lnTo>
                    <a:pt x="3657" y="2743"/>
                  </a:lnTo>
                  <a:lnTo>
                    <a:pt x="3619" y="11556"/>
                  </a:lnTo>
                  <a:lnTo>
                    <a:pt x="3797" y="16967"/>
                  </a:lnTo>
                  <a:lnTo>
                    <a:pt x="4406" y="16954"/>
                  </a:lnTo>
                  <a:lnTo>
                    <a:pt x="5041" y="16954"/>
                  </a:lnTo>
                  <a:lnTo>
                    <a:pt x="4864" y="11556"/>
                  </a:lnTo>
                  <a:lnTo>
                    <a:pt x="4851" y="2336"/>
                  </a:lnTo>
                  <a:close/>
                </a:path>
                <a:path w="5079" h="19685">
                  <a:moveTo>
                    <a:pt x="1041" y="0"/>
                  </a:moveTo>
                  <a:lnTo>
                    <a:pt x="0" y="1015"/>
                  </a:lnTo>
                  <a:lnTo>
                    <a:pt x="12" y="16878"/>
                  </a:lnTo>
                  <a:lnTo>
                    <a:pt x="1257" y="16852"/>
                  </a:lnTo>
                  <a:lnTo>
                    <a:pt x="1257" y="1701"/>
                  </a:lnTo>
                  <a:lnTo>
                    <a:pt x="1714" y="1257"/>
                  </a:lnTo>
                  <a:lnTo>
                    <a:pt x="4865" y="1257"/>
                  </a:lnTo>
                  <a:lnTo>
                    <a:pt x="3835" y="114"/>
                  </a:lnTo>
                  <a:lnTo>
                    <a:pt x="2514" y="12"/>
                  </a:lnTo>
                  <a:lnTo>
                    <a:pt x="1041" y="0"/>
                  </a:lnTo>
                  <a:close/>
                </a:path>
                <a:path w="5079" h="19685">
                  <a:moveTo>
                    <a:pt x="1257" y="16865"/>
                  </a:moveTo>
                  <a:lnTo>
                    <a:pt x="647" y="16878"/>
                  </a:lnTo>
                  <a:lnTo>
                    <a:pt x="1257" y="16878"/>
                  </a:lnTo>
                  <a:close/>
                </a:path>
                <a:path w="5079" h="19685">
                  <a:moveTo>
                    <a:pt x="1257" y="16865"/>
                  </a:moveTo>
                  <a:close/>
                </a:path>
                <a:path w="5079" h="19685">
                  <a:moveTo>
                    <a:pt x="3632" y="2539"/>
                  </a:moveTo>
                  <a:lnTo>
                    <a:pt x="3631" y="2743"/>
                  </a:lnTo>
                  <a:lnTo>
                    <a:pt x="3632" y="2539"/>
                  </a:lnTo>
                  <a:close/>
                </a:path>
                <a:path w="5079" h="19685">
                  <a:moveTo>
                    <a:pt x="4865" y="1257"/>
                  </a:moveTo>
                  <a:lnTo>
                    <a:pt x="2412" y="1257"/>
                  </a:lnTo>
                  <a:lnTo>
                    <a:pt x="3086" y="1295"/>
                  </a:lnTo>
                  <a:lnTo>
                    <a:pt x="3632" y="1904"/>
                  </a:lnTo>
                  <a:lnTo>
                    <a:pt x="3657" y="2743"/>
                  </a:lnTo>
                  <a:lnTo>
                    <a:pt x="4851" y="2336"/>
                  </a:lnTo>
                  <a:lnTo>
                    <a:pt x="4865" y="1257"/>
                  </a:lnTo>
                  <a:close/>
                </a:path>
                <a:path w="5079" h="19685">
                  <a:moveTo>
                    <a:pt x="4885" y="233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3437178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72" y="0"/>
                  </a:moveTo>
                  <a:lnTo>
                    <a:pt x="774" y="0"/>
                  </a:lnTo>
                  <a:lnTo>
                    <a:pt x="0" y="812"/>
                  </a:lnTo>
                  <a:lnTo>
                    <a:pt x="38" y="150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3437215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9" y="0"/>
                  </a:moveTo>
                  <a:lnTo>
                    <a:pt x="1311" y="0"/>
                  </a:lnTo>
                  <a:lnTo>
                    <a:pt x="0" y="1480"/>
                  </a:lnTo>
                  <a:lnTo>
                    <a:pt x="13" y="172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3437229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0" y="1723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3437233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9" y="0"/>
                  </a:moveTo>
                  <a:lnTo>
                    <a:pt x="1593" y="0"/>
                  </a:lnTo>
                  <a:lnTo>
                    <a:pt x="0" y="1799"/>
                  </a:lnTo>
                  <a:lnTo>
                    <a:pt x="9" y="1965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0" name="object 11980"/>
            <p:cNvSpPr/>
            <p:nvPr/>
          </p:nvSpPr>
          <p:spPr>
            <a:xfrm>
              <a:off x="3437242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814" y="0"/>
                  </a:moveTo>
                  <a:lnTo>
                    <a:pt x="0" y="1965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3437246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1797" y="0"/>
                  </a:lnTo>
                  <a:lnTo>
                    <a:pt x="0" y="2030"/>
                  </a:lnTo>
                  <a:lnTo>
                    <a:pt x="9" y="2196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3437254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6" y="0"/>
                  </a:moveTo>
                  <a:lnTo>
                    <a:pt x="0" y="218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3437259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5" y="0"/>
                  </a:moveTo>
                  <a:lnTo>
                    <a:pt x="0" y="2272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3437263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6" y="0"/>
                  </a:moveTo>
                  <a:lnTo>
                    <a:pt x="2080" y="0"/>
                  </a:lnTo>
                  <a:lnTo>
                    <a:pt x="0" y="2349"/>
                  </a:lnTo>
                  <a:lnTo>
                    <a:pt x="9" y="2515"/>
                  </a:lnTo>
                  <a:lnTo>
                    <a:pt x="22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3437273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00" y="0"/>
                  </a:moveTo>
                  <a:lnTo>
                    <a:pt x="0" y="2515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3437277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451" y="0"/>
                  </a:moveTo>
                  <a:lnTo>
                    <a:pt x="2294" y="0"/>
                  </a:lnTo>
                  <a:lnTo>
                    <a:pt x="0" y="2591"/>
                  </a:lnTo>
                  <a:lnTo>
                    <a:pt x="9" y="275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3437285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419" y="0"/>
                  </a:lnTo>
                  <a:lnTo>
                    <a:pt x="0" y="2732"/>
                  </a:lnTo>
                  <a:lnTo>
                    <a:pt x="9" y="289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3437294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65" y="0"/>
                  </a:moveTo>
                  <a:lnTo>
                    <a:pt x="0" y="2898"/>
                  </a:lnTo>
                  <a:lnTo>
                    <a:pt x="9" y="3065"/>
                  </a:lnTo>
                  <a:lnTo>
                    <a:pt x="2697" y="2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3437302" y="5869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1" y="0"/>
                  </a:moveTo>
                  <a:lnTo>
                    <a:pt x="0" y="3028"/>
                  </a:lnTo>
                  <a:lnTo>
                    <a:pt x="272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3437307" y="58693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23" y="0"/>
                  </a:moveTo>
                  <a:lnTo>
                    <a:pt x="0" y="3075"/>
                  </a:lnTo>
                  <a:lnTo>
                    <a:pt x="9" y="3241"/>
                  </a:lnTo>
                  <a:lnTo>
                    <a:pt x="2809" y="7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3437316" y="5869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93" y="0"/>
                  </a:moveTo>
                  <a:lnTo>
                    <a:pt x="0" y="3155"/>
                  </a:lnTo>
                  <a:lnTo>
                    <a:pt x="9" y="3321"/>
                  </a:lnTo>
                  <a:lnTo>
                    <a:pt x="2879" y="7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3437318" y="58695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46" y="76"/>
                  </a:moveTo>
                  <a:lnTo>
                    <a:pt x="0" y="3238"/>
                  </a:lnTo>
                  <a:lnTo>
                    <a:pt x="12" y="3390"/>
                  </a:lnTo>
                  <a:lnTo>
                    <a:pt x="2946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3437331" y="58696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09" y="76"/>
                  </a:moveTo>
                  <a:lnTo>
                    <a:pt x="0" y="3314"/>
                  </a:lnTo>
                  <a:lnTo>
                    <a:pt x="0" y="3467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3437342" y="5869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12" y="0"/>
                  </a:moveTo>
                  <a:lnTo>
                    <a:pt x="0" y="3402"/>
                  </a:lnTo>
                  <a:lnTo>
                    <a:pt x="9" y="3568"/>
                  </a:lnTo>
                  <a:lnTo>
                    <a:pt x="3098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3437344" y="58697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114"/>
                  </a:moveTo>
                  <a:lnTo>
                    <a:pt x="0" y="3479"/>
                  </a:lnTo>
                  <a:lnTo>
                    <a:pt x="12" y="3644"/>
                  </a:lnTo>
                  <a:lnTo>
                    <a:pt x="3200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3437363" y="5869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89" y="0"/>
                  </a:moveTo>
                  <a:lnTo>
                    <a:pt x="0" y="3601"/>
                  </a:lnTo>
                  <a:lnTo>
                    <a:pt x="3229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3437356" y="5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63" y="38"/>
                  </a:moveTo>
                  <a:lnTo>
                    <a:pt x="0" y="3632"/>
                  </a:lnTo>
                  <a:lnTo>
                    <a:pt x="3263" y="38"/>
                  </a:lnTo>
                  <a:close/>
                </a:path>
                <a:path w="3810" h="4445">
                  <a:moveTo>
                    <a:pt x="3365" y="114"/>
                  </a:moveTo>
                  <a:lnTo>
                    <a:pt x="12" y="3721"/>
                  </a:lnTo>
                  <a:lnTo>
                    <a:pt x="12" y="3898"/>
                  </a:lnTo>
                  <a:lnTo>
                    <a:pt x="3365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3437381" y="5870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36" y="0"/>
                  </a:moveTo>
                  <a:lnTo>
                    <a:pt x="0" y="3768"/>
                  </a:lnTo>
                  <a:lnTo>
                    <a:pt x="9" y="3934"/>
                  </a:lnTo>
                  <a:lnTo>
                    <a:pt x="3422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3437390" y="5870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24" y="6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3437394" y="5870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2"/>
                  </a:lnTo>
                  <a:lnTo>
                    <a:pt x="3425" y="7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3437398" y="5870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3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3437402" y="5870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3437407" y="5870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7" y="7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3437411" y="587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3" y="0"/>
                  </a:moveTo>
                  <a:lnTo>
                    <a:pt x="0" y="3866"/>
                  </a:lnTo>
                  <a:lnTo>
                    <a:pt x="3428" y="76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3437416" y="5870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29" y="7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3437420" y="5870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5" y="0"/>
                  </a:moveTo>
                  <a:lnTo>
                    <a:pt x="0" y="3868"/>
                  </a:lnTo>
                  <a:lnTo>
                    <a:pt x="3430" y="7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3437425" y="5870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69"/>
                  </a:lnTo>
                  <a:lnTo>
                    <a:pt x="3431" y="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3437429" y="5870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70"/>
                  </a:lnTo>
                  <a:lnTo>
                    <a:pt x="9" y="4036"/>
                  </a:lnTo>
                  <a:lnTo>
                    <a:pt x="3437" y="164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3437438" y="5870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8" y="0"/>
                  </a:moveTo>
                  <a:lnTo>
                    <a:pt x="0" y="3872"/>
                  </a:lnTo>
                  <a:lnTo>
                    <a:pt x="9" y="4038"/>
                  </a:lnTo>
                  <a:lnTo>
                    <a:pt x="3439" y="16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3437446" y="5871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0" y="0"/>
                  </a:moveTo>
                  <a:lnTo>
                    <a:pt x="0" y="3874"/>
                  </a:lnTo>
                  <a:lnTo>
                    <a:pt x="3435" y="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3437450" y="5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5"/>
                  </a:lnTo>
                  <a:lnTo>
                    <a:pt x="3436" y="7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3437455" y="5871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3437459" y="5871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2" y="0"/>
                  </a:moveTo>
                  <a:lnTo>
                    <a:pt x="0" y="3877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3437464" y="5871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3" y="0"/>
                  </a:moveTo>
                  <a:lnTo>
                    <a:pt x="0" y="3877"/>
                  </a:lnTo>
                  <a:lnTo>
                    <a:pt x="3438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3437468" y="5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7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3437473" y="5871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879"/>
                  </a:lnTo>
                  <a:lnTo>
                    <a:pt x="3440" y="7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3437476" y="587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0"/>
                  </a:lnTo>
                  <a:lnTo>
                    <a:pt x="3441" y="7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3437481" y="5871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3437485" y="587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7" y="0"/>
                  </a:moveTo>
                  <a:lnTo>
                    <a:pt x="0" y="3882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3437490" y="587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883"/>
                  </a:lnTo>
                  <a:lnTo>
                    <a:pt x="3443" y="7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3437494" y="5871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7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3437498" y="5872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0" y="0"/>
                  </a:moveTo>
                  <a:lnTo>
                    <a:pt x="0" y="3885"/>
                  </a:lnTo>
                  <a:lnTo>
                    <a:pt x="9" y="4051"/>
                  </a:lnTo>
                  <a:lnTo>
                    <a:pt x="3451" y="164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3437508" y="587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7"/>
                  </a:lnTo>
                  <a:lnTo>
                    <a:pt x="9" y="4053"/>
                  </a:lnTo>
                  <a:lnTo>
                    <a:pt x="3452" y="164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3437509" y="5872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165"/>
                  </a:moveTo>
                  <a:lnTo>
                    <a:pt x="3441" y="0"/>
                  </a:lnTo>
                  <a:lnTo>
                    <a:pt x="0" y="3898"/>
                  </a:lnTo>
                  <a:lnTo>
                    <a:pt x="12" y="4064"/>
                  </a:lnTo>
                  <a:lnTo>
                    <a:pt x="3454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3437529" y="587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1"/>
                  </a:lnTo>
                  <a:lnTo>
                    <a:pt x="3451" y="7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3437533" y="5872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2"/>
                  </a:lnTo>
                  <a:lnTo>
                    <a:pt x="3452" y="7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3437538" y="5872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3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3437542" y="587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3437547" y="587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895"/>
                  </a:lnTo>
                  <a:lnTo>
                    <a:pt x="3454" y="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3437551" y="587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9" y="4062"/>
                  </a:lnTo>
                  <a:lnTo>
                    <a:pt x="3461" y="164"/>
                  </a:lnTo>
                  <a:lnTo>
                    <a:pt x="345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3437559" y="5873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3437564" y="587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3437568" y="5873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7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3437573" y="587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3459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3437577" y="587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3437581" y="5873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9" y="4069"/>
                  </a:lnTo>
                  <a:lnTo>
                    <a:pt x="3467" y="164"/>
                  </a:lnTo>
                  <a:lnTo>
                    <a:pt x="345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3437590" y="5873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3437594" y="5873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6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3437598" y="5873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346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3437602" y="5873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7"/>
                  </a:lnTo>
                  <a:lnTo>
                    <a:pt x="346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3437607" y="587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8"/>
                  </a:lnTo>
                  <a:lnTo>
                    <a:pt x="346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3437612" y="5874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3437616" y="5874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3437621" y="587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3437625" y="5874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912"/>
                  </a:lnTo>
                  <a:lnTo>
                    <a:pt x="3469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3437629" y="5874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10" y="4078"/>
                  </a:lnTo>
                  <a:lnTo>
                    <a:pt x="3476" y="164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3437639" y="5874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914"/>
                  </a:lnTo>
                  <a:lnTo>
                    <a:pt x="12" y="4077"/>
                  </a:lnTo>
                  <a:lnTo>
                    <a:pt x="3477" y="164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3437649" y="587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3470" y="7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3437648" y="587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911"/>
                  </a:lnTo>
                  <a:lnTo>
                    <a:pt x="3467" y="76"/>
                  </a:lnTo>
                  <a:close/>
                </a:path>
                <a:path w="3810" h="4445">
                  <a:moveTo>
                    <a:pt x="3479" y="165"/>
                  </a:moveTo>
                  <a:lnTo>
                    <a:pt x="12" y="4000"/>
                  </a:lnTo>
                  <a:lnTo>
                    <a:pt x="3479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3437667" y="5874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9" y="7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3437672" y="5874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3437677" y="587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3437674" y="587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52"/>
                  </a:moveTo>
                  <a:lnTo>
                    <a:pt x="3467" y="0"/>
                  </a:lnTo>
                  <a:lnTo>
                    <a:pt x="0" y="3911"/>
                  </a:lnTo>
                  <a:lnTo>
                    <a:pt x="12" y="4064"/>
                  </a:lnTo>
                  <a:lnTo>
                    <a:pt x="3479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3437695" y="5875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6" y="7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3437700" y="587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8"/>
                  </a:lnTo>
                  <a:lnTo>
                    <a:pt x="12" y="4071"/>
                  </a:lnTo>
                  <a:lnTo>
                    <a:pt x="3471" y="164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3437712" y="58755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7"/>
                  </a:lnTo>
                  <a:lnTo>
                    <a:pt x="3465" y="7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3437718" y="5875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12" y="4069"/>
                  </a:lnTo>
                  <a:lnTo>
                    <a:pt x="3470" y="164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3437729" y="587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3437734" y="587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3437740" y="58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3437746" y="5875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3437752" y="587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3461" y="7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3437757" y="587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3"/>
                  </a:lnTo>
                  <a:lnTo>
                    <a:pt x="3461" y="8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3437763" y="5876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8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3437770" y="5876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12" y="4064"/>
                  </a:lnTo>
                  <a:lnTo>
                    <a:pt x="3465" y="164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3437779" y="58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9" y="8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3437785" y="5876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3437792" y="5876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3437797" y="5876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3437802" y="587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3437808" y="5876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6" y="8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3437815" y="5876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3455" y="8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3437822" y="587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8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3437830" y="5877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891"/>
                  </a:lnTo>
                  <a:lnTo>
                    <a:pt x="3451" y="8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3437837" y="5877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889"/>
                  </a:lnTo>
                  <a:lnTo>
                    <a:pt x="3449" y="8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3437844" y="587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6"/>
                  </a:lnTo>
                  <a:lnTo>
                    <a:pt x="3446" y="8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3437852" y="5877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8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3437859" y="5877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8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3437867" y="587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8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3437875" y="5877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8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3437882" y="587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0"/>
                  </a:moveTo>
                  <a:lnTo>
                    <a:pt x="0" y="3873"/>
                  </a:lnTo>
                  <a:lnTo>
                    <a:pt x="3435" y="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3437889" y="5877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7" y="0"/>
                  </a:moveTo>
                  <a:lnTo>
                    <a:pt x="0" y="3870"/>
                  </a:lnTo>
                  <a:lnTo>
                    <a:pt x="3432" y="8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3437898" y="5877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3437904" y="5877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8" y="8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3437912" y="5877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3"/>
                  </a:lnTo>
                  <a:lnTo>
                    <a:pt x="3426" y="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3437919" y="5877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3423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3437927" y="5878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3421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3437935" y="587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18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3437942" y="5878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3437949" y="5878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6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3437958" y="587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3437965" y="5878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3437971" y="5878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3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3437980" y="5878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5"/>
                  </a:lnTo>
                  <a:lnTo>
                    <a:pt x="3412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3437987" y="587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4"/>
                  </a:lnTo>
                  <a:lnTo>
                    <a:pt x="3411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3437994" y="587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3"/>
                  </a:lnTo>
                  <a:lnTo>
                    <a:pt x="3410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3438002" y="5878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09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3438010" y="587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1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3438017" y="5879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6" y="8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3438025" y="5879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8"/>
                  </a:lnTo>
                  <a:lnTo>
                    <a:pt x="3405" y="8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3438032" y="58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7"/>
                  </a:lnTo>
                  <a:lnTo>
                    <a:pt x="3404" y="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3438040" y="587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6"/>
                  </a:lnTo>
                  <a:lnTo>
                    <a:pt x="3403" y="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3438047" y="5879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3438055" y="5879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4" y="0"/>
                  </a:moveTo>
                  <a:lnTo>
                    <a:pt x="0" y="3840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3438061" y="5879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3438068" y="5879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3438074" y="5879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3438080" y="5879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3438087" y="5879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3438094" y="587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3438099" y="5879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3438105" y="5879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3438112" y="5880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3438119" y="5880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3438125" y="5880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3438131" y="5880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3438139" y="5880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3438145" y="5880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3438151" y="5880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3438156" y="5880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3438164" y="5880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3438170" y="5880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6"/>
                  </a:lnTo>
                  <a:lnTo>
                    <a:pt x="340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3438176" y="5880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7"/>
                  </a:lnTo>
                  <a:lnTo>
                    <a:pt x="3405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3438182" y="5880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8"/>
                  </a:lnTo>
                  <a:lnTo>
                    <a:pt x="3406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3438190" y="5880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9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3438196" y="588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8" y="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3438203" y="5881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2"/>
                  </a:lnTo>
                  <a:lnTo>
                    <a:pt x="3409" y="8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3438208" y="588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10" y="80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3438215" y="5881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4"/>
                  </a:lnTo>
                  <a:lnTo>
                    <a:pt x="3411" y="8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3438221" y="5881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5"/>
                  </a:lnTo>
                  <a:lnTo>
                    <a:pt x="3412" y="8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3438228" y="5881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6"/>
                  </a:lnTo>
                  <a:lnTo>
                    <a:pt x="3413" y="80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3438234" y="58814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4" y="8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3438241" y="588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5" y="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3438247" y="5881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6" y="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3438254" y="5881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3438261" y="5881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851"/>
                  </a:lnTo>
                  <a:lnTo>
                    <a:pt x="3418" y="8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3438266" y="588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9" y="8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3438272" y="588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2" y="0"/>
                  </a:moveTo>
                  <a:lnTo>
                    <a:pt x="0" y="3853"/>
                  </a:lnTo>
                  <a:lnTo>
                    <a:pt x="3420" y="8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3438279" y="5882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4"/>
                  </a:lnTo>
                  <a:lnTo>
                    <a:pt x="3421" y="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3438286" y="58821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856"/>
                  </a:lnTo>
                  <a:lnTo>
                    <a:pt x="3422" y="8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3438292" y="58821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13" y="4018"/>
                  </a:lnTo>
                  <a:lnTo>
                    <a:pt x="3430" y="158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3438305" y="5882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7" y="0"/>
                  </a:moveTo>
                  <a:lnTo>
                    <a:pt x="0" y="3859"/>
                  </a:lnTo>
                  <a:lnTo>
                    <a:pt x="3425" y="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3438312" y="58824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13" y="4021"/>
                  </a:lnTo>
                  <a:lnTo>
                    <a:pt x="3433" y="158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3438324" y="5882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862"/>
                  </a:lnTo>
                  <a:lnTo>
                    <a:pt x="13" y="4023"/>
                  </a:lnTo>
                  <a:lnTo>
                    <a:pt x="3435" y="158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3438337" y="5882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9" y="8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3438343" y="5882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3438366" y="588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23" y="158"/>
                  </a:lnTo>
                  <a:lnTo>
                    <a:pt x="340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3438456" y="58830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3" y="0"/>
                  </a:moveTo>
                  <a:lnTo>
                    <a:pt x="0" y="3765"/>
                  </a:lnTo>
                  <a:lnTo>
                    <a:pt x="3341" y="8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3438497" y="5883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99" y="0"/>
                  </a:moveTo>
                  <a:lnTo>
                    <a:pt x="0" y="3726"/>
                  </a:lnTo>
                  <a:lnTo>
                    <a:pt x="131" y="3836"/>
                  </a:lnTo>
                  <a:lnTo>
                    <a:pt x="3322" y="23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3438621" y="5883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6" y="0"/>
                  </a:moveTo>
                  <a:lnTo>
                    <a:pt x="0" y="3610"/>
                  </a:lnTo>
                  <a:lnTo>
                    <a:pt x="3204" y="8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3438662" y="58833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62" y="0"/>
                  </a:moveTo>
                  <a:lnTo>
                    <a:pt x="0" y="3571"/>
                  </a:lnTo>
                  <a:lnTo>
                    <a:pt x="3170" y="8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3438704" y="58834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8" y="0"/>
                  </a:moveTo>
                  <a:lnTo>
                    <a:pt x="0" y="3533"/>
                  </a:lnTo>
                  <a:lnTo>
                    <a:pt x="213" y="3712"/>
                  </a:lnTo>
                  <a:lnTo>
                    <a:pt x="3165" y="375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3438918" y="58838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2641"/>
                  </a:moveTo>
                  <a:lnTo>
                    <a:pt x="2959" y="139"/>
                  </a:lnTo>
                  <a:lnTo>
                    <a:pt x="2946" y="0"/>
                  </a:lnTo>
                  <a:lnTo>
                    <a:pt x="0" y="3327"/>
                  </a:lnTo>
                  <a:lnTo>
                    <a:pt x="355" y="3619"/>
                  </a:lnTo>
                  <a:lnTo>
                    <a:pt x="2425" y="3517"/>
                  </a:lnTo>
                  <a:lnTo>
                    <a:pt x="3200" y="264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3436620" y="5868695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2273" y="16878"/>
                  </a:moveTo>
                  <a:lnTo>
                    <a:pt x="1181" y="16967"/>
                  </a:lnTo>
                  <a:lnTo>
                    <a:pt x="1088" y="17551"/>
                  </a:lnTo>
                  <a:lnTo>
                    <a:pt x="1168" y="18338"/>
                  </a:lnTo>
                  <a:lnTo>
                    <a:pt x="2286" y="19342"/>
                  </a:lnTo>
                  <a:lnTo>
                    <a:pt x="3733" y="19342"/>
                  </a:lnTo>
                  <a:lnTo>
                    <a:pt x="5041" y="19278"/>
                  </a:lnTo>
                  <a:lnTo>
                    <a:pt x="5936" y="18338"/>
                  </a:lnTo>
                  <a:lnTo>
                    <a:pt x="6057" y="18097"/>
                  </a:lnTo>
                  <a:lnTo>
                    <a:pt x="2921" y="18097"/>
                  </a:lnTo>
                  <a:lnTo>
                    <a:pt x="2311" y="17551"/>
                  </a:lnTo>
                  <a:lnTo>
                    <a:pt x="2276" y="16941"/>
                  </a:lnTo>
                  <a:lnTo>
                    <a:pt x="1638" y="16941"/>
                  </a:lnTo>
                  <a:lnTo>
                    <a:pt x="2273" y="16891"/>
                  </a:lnTo>
                  <a:close/>
                </a:path>
                <a:path w="6350" h="19685">
                  <a:moveTo>
                    <a:pt x="4803" y="1231"/>
                  </a:moveTo>
                  <a:lnTo>
                    <a:pt x="3009" y="1231"/>
                  </a:lnTo>
                  <a:lnTo>
                    <a:pt x="3508" y="1689"/>
                  </a:lnTo>
                  <a:lnTo>
                    <a:pt x="3633" y="2463"/>
                  </a:lnTo>
                  <a:lnTo>
                    <a:pt x="4122" y="9715"/>
                  </a:lnTo>
                  <a:lnTo>
                    <a:pt x="4800" y="16814"/>
                  </a:lnTo>
                  <a:lnTo>
                    <a:pt x="4800" y="17551"/>
                  </a:lnTo>
                  <a:lnTo>
                    <a:pt x="4330" y="18059"/>
                  </a:lnTo>
                  <a:lnTo>
                    <a:pt x="3683" y="18097"/>
                  </a:lnTo>
                  <a:lnTo>
                    <a:pt x="6057" y="18097"/>
                  </a:lnTo>
                  <a:lnTo>
                    <a:pt x="6046" y="16814"/>
                  </a:lnTo>
                  <a:lnTo>
                    <a:pt x="5816" y="14312"/>
                  </a:lnTo>
                  <a:lnTo>
                    <a:pt x="5562" y="11912"/>
                  </a:lnTo>
                  <a:lnTo>
                    <a:pt x="5363" y="9588"/>
                  </a:lnTo>
                  <a:lnTo>
                    <a:pt x="4749" y="9588"/>
                  </a:lnTo>
                  <a:lnTo>
                    <a:pt x="5359" y="9537"/>
                  </a:lnTo>
                  <a:lnTo>
                    <a:pt x="4803" y="1231"/>
                  </a:lnTo>
                  <a:close/>
                </a:path>
                <a:path w="6350" h="19685">
                  <a:moveTo>
                    <a:pt x="3683" y="0"/>
                  </a:moveTo>
                  <a:lnTo>
                    <a:pt x="1701" y="0"/>
                  </a:lnTo>
                  <a:lnTo>
                    <a:pt x="1104" y="254"/>
                  </a:lnTo>
                  <a:lnTo>
                    <a:pt x="254" y="1092"/>
                  </a:lnTo>
                  <a:lnTo>
                    <a:pt x="0" y="1689"/>
                  </a:lnTo>
                  <a:lnTo>
                    <a:pt x="0" y="2463"/>
                  </a:lnTo>
                  <a:lnTo>
                    <a:pt x="406" y="9715"/>
                  </a:lnTo>
                  <a:lnTo>
                    <a:pt x="584" y="12153"/>
                  </a:lnTo>
                  <a:lnTo>
                    <a:pt x="825" y="14566"/>
                  </a:lnTo>
                  <a:lnTo>
                    <a:pt x="1028" y="16979"/>
                  </a:lnTo>
                  <a:lnTo>
                    <a:pt x="2273" y="16878"/>
                  </a:lnTo>
                  <a:lnTo>
                    <a:pt x="1807" y="11912"/>
                  </a:lnTo>
                  <a:lnTo>
                    <a:pt x="1666" y="9690"/>
                  </a:lnTo>
                  <a:lnTo>
                    <a:pt x="1028" y="9690"/>
                  </a:lnTo>
                  <a:lnTo>
                    <a:pt x="1662" y="9639"/>
                  </a:lnTo>
                  <a:lnTo>
                    <a:pt x="1248" y="2463"/>
                  </a:lnTo>
                  <a:lnTo>
                    <a:pt x="1269" y="1689"/>
                  </a:lnTo>
                  <a:lnTo>
                    <a:pt x="1701" y="1244"/>
                  </a:lnTo>
                  <a:lnTo>
                    <a:pt x="4803" y="1231"/>
                  </a:lnTo>
                  <a:lnTo>
                    <a:pt x="4787" y="1028"/>
                  </a:lnTo>
                  <a:lnTo>
                    <a:pt x="3683" y="0"/>
                  </a:lnTo>
                  <a:close/>
                </a:path>
                <a:path w="6350" h="19685">
                  <a:moveTo>
                    <a:pt x="2273" y="16891"/>
                  </a:moveTo>
                  <a:lnTo>
                    <a:pt x="1638" y="16941"/>
                  </a:lnTo>
                  <a:lnTo>
                    <a:pt x="2273" y="16916"/>
                  </a:lnTo>
                  <a:close/>
                </a:path>
                <a:path w="6350" h="19685">
                  <a:moveTo>
                    <a:pt x="2273" y="16891"/>
                  </a:moveTo>
                  <a:lnTo>
                    <a:pt x="1638" y="16941"/>
                  </a:lnTo>
                  <a:lnTo>
                    <a:pt x="2276" y="16941"/>
                  </a:lnTo>
                  <a:close/>
                </a:path>
                <a:path w="6350" h="19685">
                  <a:moveTo>
                    <a:pt x="1663" y="9639"/>
                  </a:moveTo>
                  <a:lnTo>
                    <a:pt x="1028" y="9690"/>
                  </a:lnTo>
                  <a:lnTo>
                    <a:pt x="1666" y="9690"/>
                  </a:lnTo>
                  <a:close/>
                </a:path>
                <a:path w="6350" h="19685">
                  <a:moveTo>
                    <a:pt x="5359" y="9537"/>
                  </a:moveTo>
                  <a:lnTo>
                    <a:pt x="4749" y="9588"/>
                  </a:lnTo>
                  <a:lnTo>
                    <a:pt x="5363" y="958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3429463" y="5832266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376" y="0"/>
                  </a:moveTo>
                  <a:lnTo>
                    <a:pt x="692" y="1795"/>
                  </a:lnTo>
                  <a:lnTo>
                    <a:pt x="57" y="4970"/>
                  </a:lnTo>
                  <a:lnTo>
                    <a:pt x="0" y="7278"/>
                  </a:lnTo>
                  <a:lnTo>
                    <a:pt x="137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3429439" y="583155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58" y="0"/>
                  </a:moveTo>
                  <a:lnTo>
                    <a:pt x="1567" y="270"/>
                  </a:lnTo>
                  <a:lnTo>
                    <a:pt x="1399" y="710"/>
                  </a:lnTo>
                  <a:lnTo>
                    <a:pt x="23" y="7988"/>
                  </a:lnTo>
                  <a:lnTo>
                    <a:pt x="0" y="9302"/>
                  </a:lnTo>
                  <a:lnTo>
                    <a:pt x="1758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3429438" y="5831406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1865" y="0"/>
                  </a:moveTo>
                  <a:lnTo>
                    <a:pt x="1757" y="152"/>
                  </a:lnTo>
                  <a:lnTo>
                    <a:pt x="0" y="9448"/>
                  </a:lnTo>
                  <a:lnTo>
                    <a:pt x="33" y="9686"/>
                  </a:lnTo>
                  <a:lnTo>
                    <a:pt x="1865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3429466" y="583115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16" y="0"/>
                  </a:moveTo>
                  <a:lnTo>
                    <a:pt x="1819" y="279"/>
                  </a:lnTo>
                  <a:lnTo>
                    <a:pt x="0" y="9903"/>
                  </a:lnTo>
                  <a:lnTo>
                    <a:pt x="61" y="10341"/>
                  </a:lnTo>
                  <a:lnTo>
                    <a:pt x="2016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3429528" y="5830999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62" y="0"/>
                  </a:moveTo>
                  <a:lnTo>
                    <a:pt x="1954" y="152"/>
                  </a:lnTo>
                  <a:lnTo>
                    <a:pt x="0" y="10492"/>
                  </a:lnTo>
                  <a:lnTo>
                    <a:pt x="33" y="10730"/>
                  </a:lnTo>
                  <a:lnTo>
                    <a:pt x="2062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3429562" y="583071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227" y="0"/>
                  </a:moveTo>
                  <a:lnTo>
                    <a:pt x="2028" y="281"/>
                  </a:lnTo>
                  <a:lnTo>
                    <a:pt x="0" y="11012"/>
                  </a:lnTo>
                  <a:lnTo>
                    <a:pt x="75" y="11383"/>
                  </a:lnTo>
                  <a:lnTo>
                    <a:pt x="2227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3429637" y="5830566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58" y="0"/>
                  </a:moveTo>
                  <a:lnTo>
                    <a:pt x="2151" y="152"/>
                  </a:lnTo>
                  <a:lnTo>
                    <a:pt x="0" y="11530"/>
                  </a:lnTo>
                  <a:lnTo>
                    <a:pt x="44" y="11709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3429681" y="5830414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321" y="0"/>
                  </a:moveTo>
                  <a:lnTo>
                    <a:pt x="2213" y="152"/>
                  </a:lnTo>
                  <a:lnTo>
                    <a:pt x="0" y="11861"/>
                  </a:lnTo>
                  <a:lnTo>
                    <a:pt x="44" y="12040"/>
                  </a:lnTo>
                  <a:lnTo>
                    <a:pt x="2321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3429719" y="5830159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63" y="0"/>
                  </a:moveTo>
                  <a:lnTo>
                    <a:pt x="2266" y="279"/>
                  </a:lnTo>
                  <a:lnTo>
                    <a:pt x="0" y="12267"/>
                  </a:lnTo>
                  <a:lnTo>
                    <a:pt x="82" y="1259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3429801" y="5830007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88" y="0"/>
                  </a:moveTo>
                  <a:lnTo>
                    <a:pt x="2381" y="152"/>
                  </a:lnTo>
                  <a:lnTo>
                    <a:pt x="0" y="12748"/>
                  </a:lnTo>
                  <a:lnTo>
                    <a:pt x="44" y="12927"/>
                  </a:lnTo>
                  <a:lnTo>
                    <a:pt x="2488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3429846" y="582972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2" y="0"/>
                  </a:moveTo>
                  <a:lnTo>
                    <a:pt x="2444" y="280"/>
                  </a:lnTo>
                  <a:lnTo>
                    <a:pt x="0" y="13208"/>
                  </a:lnTo>
                  <a:lnTo>
                    <a:pt x="83" y="13541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3429928" y="5829446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57" y="0"/>
                  </a:moveTo>
                  <a:lnTo>
                    <a:pt x="2559" y="280"/>
                  </a:lnTo>
                  <a:lnTo>
                    <a:pt x="0" y="13816"/>
                  </a:lnTo>
                  <a:lnTo>
                    <a:pt x="83" y="14149"/>
                  </a:lnTo>
                  <a:lnTo>
                    <a:pt x="2757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3430012" y="5829162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4" y="0"/>
                  </a:moveTo>
                  <a:lnTo>
                    <a:pt x="2676" y="280"/>
                  </a:lnTo>
                  <a:lnTo>
                    <a:pt x="0" y="14436"/>
                  </a:lnTo>
                  <a:lnTo>
                    <a:pt x="83" y="14769"/>
                  </a:lnTo>
                  <a:lnTo>
                    <a:pt x="2874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3430101" y="5828986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908" y="0"/>
                  </a:moveTo>
                  <a:lnTo>
                    <a:pt x="2801" y="152"/>
                  </a:lnTo>
                  <a:lnTo>
                    <a:pt x="0" y="14970"/>
                  </a:lnTo>
                  <a:lnTo>
                    <a:pt x="44" y="15149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3430139" y="5828730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51" y="0"/>
                  </a:moveTo>
                  <a:lnTo>
                    <a:pt x="2854" y="279"/>
                  </a:lnTo>
                  <a:lnTo>
                    <a:pt x="0" y="15375"/>
                  </a:lnTo>
                  <a:lnTo>
                    <a:pt x="82" y="15704"/>
                  </a:lnTo>
                  <a:lnTo>
                    <a:pt x="3051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3430221" y="5828451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66" y="0"/>
                  </a:moveTo>
                  <a:lnTo>
                    <a:pt x="2969" y="279"/>
                  </a:lnTo>
                  <a:lnTo>
                    <a:pt x="0" y="15983"/>
                  </a:lnTo>
                  <a:lnTo>
                    <a:pt x="82" y="16312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3430295" y="582815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87" y="152"/>
                  </a:lnTo>
                  <a:lnTo>
                    <a:pt x="3086" y="304"/>
                  </a:lnTo>
                  <a:lnTo>
                    <a:pt x="0" y="16611"/>
                  </a:lnTo>
                  <a:lnTo>
                    <a:pt x="50" y="16789"/>
                  </a:lnTo>
                  <a:lnTo>
                    <a:pt x="88" y="16967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3430384" y="5827991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90" y="0"/>
                  </a:moveTo>
                  <a:lnTo>
                    <a:pt x="3213" y="165"/>
                  </a:lnTo>
                  <a:lnTo>
                    <a:pt x="0" y="17132"/>
                  </a:lnTo>
                  <a:lnTo>
                    <a:pt x="38" y="17284"/>
                  </a:lnTo>
                  <a:lnTo>
                    <a:pt x="3390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3430487" y="582784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62" y="0"/>
                  </a:moveTo>
                  <a:lnTo>
                    <a:pt x="3289" y="144"/>
                  </a:lnTo>
                  <a:lnTo>
                    <a:pt x="0" y="17544"/>
                  </a:lnTo>
                  <a:lnTo>
                    <a:pt x="107" y="17751"/>
                  </a:lnTo>
                  <a:lnTo>
                    <a:pt x="3462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3430587" y="582762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619" y="0"/>
                  </a:moveTo>
                  <a:lnTo>
                    <a:pt x="3352" y="228"/>
                  </a:lnTo>
                  <a:lnTo>
                    <a:pt x="0" y="17970"/>
                  </a:lnTo>
                  <a:lnTo>
                    <a:pt x="101" y="18186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3430757" y="5827543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50" y="0"/>
                  </a:moveTo>
                  <a:lnTo>
                    <a:pt x="0" y="18363"/>
                  </a:lnTo>
                  <a:lnTo>
                    <a:pt x="355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3430803" y="5827331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46" y="0"/>
                  </a:moveTo>
                  <a:lnTo>
                    <a:pt x="3581" y="152"/>
                  </a:lnTo>
                  <a:lnTo>
                    <a:pt x="0" y="18681"/>
                  </a:lnTo>
                  <a:lnTo>
                    <a:pt x="165" y="18999"/>
                  </a:lnTo>
                  <a:lnTo>
                    <a:pt x="1714" y="10769"/>
                  </a:lnTo>
                  <a:lnTo>
                    <a:pt x="1752" y="10083"/>
                  </a:lnTo>
                  <a:lnTo>
                    <a:pt x="2044" y="9029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3430971" y="58271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61" y="0"/>
                  </a:moveTo>
                  <a:lnTo>
                    <a:pt x="3589" y="144"/>
                  </a:lnTo>
                  <a:lnTo>
                    <a:pt x="1882" y="9173"/>
                  </a:lnTo>
                  <a:lnTo>
                    <a:pt x="2320" y="7622"/>
                  </a:lnTo>
                  <a:lnTo>
                    <a:pt x="3761" y="0"/>
                  </a:lnTo>
                  <a:close/>
                </a:path>
                <a:path w="3810" h="19685">
                  <a:moveTo>
                    <a:pt x="1555" y="10902"/>
                  </a:moveTo>
                  <a:lnTo>
                    <a:pt x="0" y="19130"/>
                  </a:lnTo>
                  <a:lnTo>
                    <a:pt x="106" y="19333"/>
                  </a:lnTo>
                  <a:lnTo>
                    <a:pt x="1512" y="11893"/>
                  </a:lnTo>
                  <a:lnTo>
                    <a:pt x="1555" y="1090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3431077" y="582710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8" y="0"/>
                  </a:moveTo>
                  <a:lnTo>
                    <a:pt x="2213" y="7702"/>
                  </a:lnTo>
                  <a:lnTo>
                    <a:pt x="2367" y="7156"/>
                  </a:lnTo>
                  <a:lnTo>
                    <a:pt x="3748" y="0"/>
                  </a:lnTo>
                  <a:close/>
                </a:path>
                <a:path w="3810" h="19685">
                  <a:moveTo>
                    <a:pt x="1406" y="11971"/>
                  </a:moveTo>
                  <a:lnTo>
                    <a:pt x="0" y="19411"/>
                  </a:lnTo>
                  <a:lnTo>
                    <a:pt x="1391" y="12468"/>
                  </a:lnTo>
                  <a:lnTo>
                    <a:pt x="1406" y="11971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3431134" y="58270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4" y="0"/>
                  </a:moveTo>
                  <a:lnTo>
                    <a:pt x="2353" y="7155"/>
                  </a:lnTo>
                  <a:lnTo>
                    <a:pt x="2474" y="6930"/>
                  </a:lnTo>
                  <a:lnTo>
                    <a:pt x="3784" y="0"/>
                  </a:lnTo>
                  <a:close/>
                </a:path>
                <a:path w="3810" h="20320">
                  <a:moveTo>
                    <a:pt x="1333" y="12548"/>
                  </a:moveTo>
                  <a:lnTo>
                    <a:pt x="0" y="19601"/>
                  </a:lnTo>
                  <a:lnTo>
                    <a:pt x="1370" y="12770"/>
                  </a:lnTo>
                  <a:lnTo>
                    <a:pt x="1333" y="12548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3431183" y="5826964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14" y="0"/>
                  </a:moveTo>
                  <a:lnTo>
                    <a:pt x="2406" y="7032"/>
                  </a:lnTo>
                  <a:lnTo>
                    <a:pt x="2527" y="6807"/>
                  </a:lnTo>
                  <a:lnTo>
                    <a:pt x="3814" y="0"/>
                  </a:lnTo>
                  <a:close/>
                </a:path>
                <a:path w="3810" h="20320">
                  <a:moveTo>
                    <a:pt x="1315" y="12800"/>
                  </a:moveTo>
                  <a:lnTo>
                    <a:pt x="0" y="19760"/>
                  </a:lnTo>
                  <a:lnTo>
                    <a:pt x="1352" y="13023"/>
                  </a:lnTo>
                  <a:lnTo>
                    <a:pt x="1315" y="12800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3431240" y="582688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0" y="0"/>
                  </a:moveTo>
                  <a:lnTo>
                    <a:pt x="2469" y="6886"/>
                  </a:lnTo>
                  <a:lnTo>
                    <a:pt x="2590" y="6661"/>
                  </a:lnTo>
                  <a:lnTo>
                    <a:pt x="3850" y="0"/>
                  </a:lnTo>
                  <a:close/>
                </a:path>
                <a:path w="4445" h="20320">
                  <a:moveTo>
                    <a:pt x="1294" y="13100"/>
                  </a:moveTo>
                  <a:lnTo>
                    <a:pt x="0" y="19948"/>
                  </a:lnTo>
                  <a:lnTo>
                    <a:pt x="1331" y="13323"/>
                  </a:lnTo>
                  <a:lnTo>
                    <a:pt x="1294" y="13100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3431289" y="5826820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0" y="0"/>
                  </a:moveTo>
                  <a:lnTo>
                    <a:pt x="2522" y="6763"/>
                  </a:lnTo>
                  <a:lnTo>
                    <a:pt x="2644" y="6538"/>
                  </a:lnTo>
                  <a:lnTo>
                    <a:pt x="3880" y="0"/>
                  </a:lnTo>
                  <a:close/>
                </a:path>
                <a:path w="4445" h="20320">
                  <a:moveTo>
                    <a:pt x="1276" y="13353"/>
                  </a:moveTo>
                  <a:lnTo>
                    <a:pt x="0" y="20107"/>
                  </a:lnTo>
                  <a:lnTo>
                    <a:pt x="1313" y="13576"/>
                  </a:lnTo>
                  <a:lnTo>
                    <a:pt x="1276" y="1335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3431346" y="58267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6" y="0"/>
                  </a:moveTo>
                  <a:lnTo>
                    <a:pt x="2586" y="6616"/>
                  </a:lnTo>
                  <a:lnTo>
                    <a:pt x="2707" y="6391"/>
                  </a:lnTo>
                  <a:lnTo>
                    <a:pt x="3916" y="0"/>
                  </a:lnTo>
                  <a:close/>
                </a:path>
                <a:path w="4445" h="20954">
                  <a:moveTo>
                    <a:pt x="1255" y="13655"/>
                  </a:moveTo>
                  <a:lnTo>
                    <a:pt x="0" y="20296"/>
                  </a:lnTo>
                  <a:lnTo>
                    <a:pt x="1292" y="13877"/>
                  </a:lnTo>
                  <a:lnTo>
                    <a:pt x="1255" y="136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3431404" y="5826663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51" y="0"/>
                  </a:moveTo>
                  <a:lnTo>
                    <a:pt x="2649" y="6470"/>
                  </a:lnTo>
                  <a:lnTo>
                    <a:pt x="2770" y="6245"/>
                  </a:lnTo>
                  <a:lnTo>
                    <a:pt x="3951" y="0"/>
                  </a:lnTo>
                  <a:close/>
                </a:path>
                <a:path w="4445" h="20954">
                  <a:moveTo>
                    <a:pt x="1234" y="13955"/>
                  </a:moveTo>
                  <a:lnTo>
                    <a:pt x="0" y="20485"/>
                  </a:lnTo>
                  <a:lnTo>
                    <a:pt x="1271" y="14178"/>
                  </a:lnTo>
                  <a:lnTo>
                    <a:pt x="1234" y="13955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3431452" y="582664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73" y="0"/>
                  </a:moveTo>
                  <a:lnTo>
                    <a:pt x="2702" y="6302"/>
                  </a:lnTo>
                  <a:lnTo>
                    <a:pt x="2824" y="6077"/>
                  </a:lnTo>
                  <a:lnTo>
                    <a:pt x="3973" y="0"/>
                  </a:lnTo>
                  <a:close/>
                </a:path>
                <a:path w="4445" h="20954">
                  <a:moveTo>
                    <a:pt x="1216" y="14163"/>
                  </a:moveTo>
                  <a:lnTo>
                    <a:pt x="0" y="20599"/>
                  </a:lnTo>
                  <a:lnTo>
                    <a:pt x="1253" y="14385"/>
                  </a:lnTo>
                  <a:lnTo>
                    <a:pt x="1216" y="1416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3431510" y="582662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8" y="0"/>
                  </a:moveTo>
                  <a:lnTo>
                    <a:pt x="2766" y="6097"/>
                  </a:lnTo>
                  <a:lnTo>
                    <a:pt x="2873" y="5948"/>
                  </a:lnTo>
                  <a:lnTo>
                    <a:pt x="3998" y="0"/>
                  </a:lnTo>
                  <a:close/>
                </a:path>
                <a:path w="4445" h="20954">
                  <a:moveTo>
                    <a:pt x="1195" y="14406"/>
                  </a:moveTo>
                  <a:lnTo>
                    <a:pt x="0" y="20730"/>
                  </a:lnTo>
                  <a:lnTo>
                    <a:pt x="1232" y="14629"/>
                  </a:lnTo>
                  <a:lnTo>
                    <a:pt x="1195" y="1440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3431564" y="582658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82" y="0"/>
                  </a:moveTo>
                  <a:lnTo>
                    <a:pt x="3930" y="37"/>
                  </a:lnTo>
                  <a:lnTo>
                    <a:pt x="2804" y="5996"/>
                  </a:lnTo>
                  <a:lnTo>
                    <a:pt x="2977" y="5845"/>
                  </a:lnTo>
                  <a:lnTo>
                    <a:pt x="4082" y="0"/>
                  </a:lnTo>
                  <a:close/>
                </a:path>
                <a:path w="4445" h="20954">
                  <a:moveTo>
                    <a:pt x="1172" y="14628"/>
                  </a:moveTo>
                  <a:lnTo>
                    <a:pt x="0" y="20828"/>
                  </a:lnTo>
                  <a:lnTo>
                    <a:pt x="1239" y="15037"/>
                  </a:lnTo>
                  <a:lnTo>
                    <a:pt x="1172" y="14628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3431688" y="58265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958" y="37"/>
                  </a:lnTo>
                  <a:lnTo>
                    <a:pt x="2852" y="5883"/>
                  </a:lnTo>
                  <a:lnTo>
                    <a:pt x="3026" y="5732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115" y="15074"/>
                  </a:moveTo>
                  <a:lnTo>
                    <a:pt x="0" y="20973"/>
                  </a:lnTo>
                  <a:lnTo>
                    <a:pt x="1183" y="15488"/>
                  </a:lnTo>
                  <a:lnTo>
                    <a:pt x="1115" y="15074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3431823" y="582652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2905" y="5743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053" y="15543"/>
                  </a:moveTo>
                  <a:lnTo>
                    <a:pt x="0" y="21112"/>
                  </a:lnTo>
                  <a:lnTo>
                    <a:pt x="1102" y="15697"/>
                  </a:lnTo>
                  <a:lnTo>
                    <a:pt x="1053" y="15543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3431882" y="582650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3" y="0"/>
                  </a:moveTo>
                  <a:lnTo>
                    <a:pt x="2928" y="5690"/>
                  </a:lnTo>
                  <a:lnTo>
                    <a:pt x="4083" y="0"/>
                  </a:lnTo>
                  <a:close/>
                </a:path>
                <a:path w="4445" h="21589">
                  <a:moveTo>
                    <a:pt x="1036" y="15697"/>
                  </a:moveTo>
                  <a:lnTo>
                    <a:pt x="0" y="21181"/>
                  </a:lnTo>
                  <a:lnTo>
                    <a:pt x="1090" y="15828"/>
                  </a:lnTo>
                  <a:lnTo>
                    <a:pt x="1036" y="1569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3431950" y="582648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98" y="0"/>
                  </a:moveTo>
                  <a:lnTo>
                    <a:pt x="2955" y="5628"/>
                  </a:lnTo>
                  <a:lnTo>
                    <a:pt x="4098" y="0"/>
                  </a:lnTo>
                  <a:close/>
                </a:path>
                <a:path w="4445" h="21589">
                  <a:moveTo>
                    <a:pt x="1023" y="15848"/>
                  </a:moveTo>
                  <a:lnTo>
                    <a:pt x="0" y="21259"/>
                  </a:lnTo>
                  <a:lnTo>
                    <a:pt x="1077" y="15979"/>
                  </a:lnTo>
                  <a:lnTo>
                    <a:pt x="1023" y="15848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3432006" y="58264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2977" y="5577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11" y="15975"/>
                  </a:moveTo>
                  <a:lnTo>
                    <a:pt x="0" y="21325"/>
                  </a:lnTo>
                  <a:lnTo>
                    <a:pt x="1065" y="16105"/>
                  </a:lnTo>
                  <a:lnTo>
                    <a:pt x="1011" y="15975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3432074" y="582645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25" y="0"/>
                  </a:moveTo>
                  <a:lnTo>
                    <a:pt x="3003" y="5516"/>
                  </a:lnTo>
                  <a:lnTo>
                    <a:pt x="4125" y="0"/>
                  </a:lnTo>
                  <a:close/>
                </a:path>
                <a:path w="4445" h="21589">
                  <a:moveTo>
                    <a:pt x="997" y="16125"/>
                  </a:moveTo>
                  <a:lnTo>
                    <a:pt x="0" y="21404"/>
                  </a:lnTo>
                  <a:lnTo>
                    <a:pt x="1051" y="16256"/>
                  </a:lnTo>
                  <a:lnTo>
                    <a:pt x="997" y="16125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3432131" y="582643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7" y="0"/>
                  </a:moveTo>
                  <a:lnTo>
                    <a:pt x="3026" y="5464"/>
                  </a:lnTo>
                  <a:lnTo>
                    <a:pt x="4137" y="0"/>
                  </a:lnTo>
                  <a:close/>
                </a:path>
                <a:path w="4445" h="21589">
                  <a:moveTo>
                    <a:pt x="986" y="16252"/>
                  </a:moveTo>
                  <a:lnTo>
                    <a:pt x="0" y="21470"/>
                  </a:lnTo>
                  <a:lnTo>
                    <a:pt x="1040" y="16382"/>
                  </a:lnTo>
                  <a:lnTo>
                    <a:pt x="986" y="16252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3432198" y="582641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2" y="0"/>
                  </a:moveTo>
                  <a:lnTo>
                    <a:pt x="3052" y="5403"/>
                  </a:lnTo>
                  <a:lnTo>
                    <a:pt x="4152" y="0"/>
                  </a:lnTo>
                  <a:close/>
                </a:path>
                <a:path w="4445" h="22225">
                  <a:moveTo>
                    <a:pt x="972" y="16403"/>
                  </a:moveTo>
                  <a:lnTo>
                    <a:pt x="0" y="21548"/>
                  </a:lnTo>
                  <a:lnTo>
                    <a:pt x="1026" y="16533"/>
                  </a:lnTo>
                  <a:lnTo>
                    <a:pt x="972" y="16403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3432266" y="582639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7" y="0"/>
                  </a:moveTo>
                  <a:lnTo>
                    <a:pt x="3078" y="5341"/>
                  </a:lnTo>
                  <a:lnTo>
                    <a:pt x="4167" y="0"/>
                  </a:lnTo>
                  <a:close/>
                </a:path>
                <a:path w="4445" h="22225">
                  <a:moveTo>
                    <a:pt x="959" y="16553"/>
                  </a:moveTo>
                  <a:lnTo>
                    <a:pt x="0" y="21627"/>
                  </a:lnTo>
                  <a:lnTo>
                    <a:pt x="1013" y="16683"/>
                  </a:lnTo>
                  <a:lnTo>
                    <a:pt x="959" y="16553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3432323" y="5826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0" y="0"/>
                  </a:moveTo>
                  <a:lnTo>
                    <a:pt x="3101" y="5290"/>
                  </a:lnTo>
                  <a:lnTo>
                    <a:pt x="4180" y="0"/>
                  </a:lnTo>
                  <a:close/>
                </a:path>
                <a:path w="4445" h="22225">
                  <a:moveTo>
                    <a:pt x="947" y="16680"/>
                  </a:moveTo>
                  <a:lnTo>
                    <a:pt x="0" y="21693"/>
                  </a:lnTo>
                  <a:lnTo>
                    <a:pt x="1001" y="16810"/>
                  </a:lnTo>
                  <a:lnTo>
                    <a:pt x="947" y="16680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3432390" y="582635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4" y="0"/>
                  </a:moveTo>
                  <a:lnTo>
                    <a:pt x="3127" y="5228"/>
                  </a:lnTo>
                  <a:lnTo>
                    <a:pt x="4194" y="0"/>
                  </a:lnTo>
                  <a:close/>
                </a:path>
                <a:path w="4445" h="22225">
                  <a:moveTo>
                    <a:pt x="934" y="16831"/>
                  </a:moveTo>
                  <a:lnTo>
                    <a:pt x="0" y="21771"/>
                  </a:lnTo>
                  <a:lnTo>
                    <a:pt x="988" y="16961"/>
                  </a:lnTo>
                  <a:lnTo>
                    <a:pt x="934" y="1683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3432447" y="582633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7" y="0"/>
                  </a:moveTo>
                  <a:lnTo>
                    <a:pt x="3149" y="5177"/>
                  </a:lnTo>
                  <a:lnTo>
                    <a:pt x="4207" y="0"/>
                  </a:lnTo>
                  <a:close/>
                </a:path>
                <a:path w="4445" h="22225">
                  <a:moveTo>
                    <a:pt x="922" y="16957"/>
                  </a:moveTo>
                  <a:lnTo>
                    <a:pt x="0" y="21837"/>
                  </a:lnTo>
                  <a:lnTo>
                    <a:pt x="976" y="17087"/>
                  </a:lnTo>
                  <a:lnTo>
                    <a:pt x="922" y="1695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3432515" y="582631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2" y="0"/>
                  </a:moveTo>
                  <a:lnTo>
                    <a:pt x="3176" y="5116"/>
                  </a:lnTo>
                  <a:lnTo>
                    <a:pt x="4222" y="0"/>
                  </a:lnTo>
                  <a:close/>
                </a:path>
                <a:path w="4445" h="22225">
                  <a:moveTo>
                    <a:pt x="909" y="17107"/>
                  </a:moveTo>
                  <a:lnTo>
                    <a:pt x="0" y="21916"/>
                  </a:lnTo>
                  <a:lnTo>
                    <a:pt x="963" y="17238"/>
                  </a:lnTo>
                  <a:lnTo>
                    <a:pt x="909" y="1710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3432582" y="582628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306" y="0"/>
                  </a:moveTo>
                  <a:lnTo>
                    <a:pt x="4154" y="37"/>
                  </a:lnTo>
                  <a:lnTo>
                    <a:pt x="3202" y="5071"/>
                  </a:lnTo>
                  <a:lnTo>
                    <a:pt x="3376" y="4920"/>
                  </a:lnTo>
                  <a:lnTo>
                    <a:pt x="4306" y="0"/>
                  </a:lnTo>
                  <a:close/>
                </a:path>
                <a:path w="4445" h="22225">
                  <a:moveTo>
                    <a:pt x="895" y="17276"/>
                  </a:moveTo>
                  <a:lnTo>
                    <a:pt x="0" y="22011"/>
                  </a:lnTo>
                  <a:lnTo>
                    <a:pt x="1012" y="17431"/>
                  </a:lnTo>
                  <a:lnTo>
                    <a:pt x="895" y="17276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3432706" y="582624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4181" y="37"/>
                  </a:lnTo>
                  <a:lnTo>
                    <a:pt x="3251" y="4959"/>
                  </a:lnTo>
                  <a:lnTo>
                    <a:pt x="3425" y="4808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86" y="17467"/>
                  </a:moveTo>
                  <a:lnTo>
                    <a:pt x="0" y="22156"/>
                  </a:lnTo>
                  <a:lnTo>
                    <a:pt x="1006" y="17603"/>
                  </a:lnTo>
                  <a:lnTo>
                    <a:pt x="886" y="17467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3432822" y="58261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1066" y="17868"/>
                  </a:moveTo>
                  <a:lnTo>
                    <a:pt x="889" y="17665"/>
                  </a:lnTo>
                  <a:lnTo>
                    <a:pt x="0" y="22326"/>
                  </a:lnTo>
                  <a:lnTo>
                    <a:pt x="127" y="22428"/>
                  </a:lnTo>
                  <a:lnTo>
                    <a:pt x="1066" y="17868"/>
                  </a:lnTo>
                  <a:close/>
                </a:path>
                <a:path w="4445" h="22860">
                  <a:moveTo>
                    <a:pt x="4445" y="0"/>
                  </a:moveTo>
                  <a:lnTo>
                    <a:pt x="4216" y="63"/>
                  </a:lnTo>
                  <a:lnTo>
                    <a:pt x="3302" y="4864"/>
                  </a:lnTo>
                  <a:lnTo>
                    <a:pt x="3479" y="4724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3433023" y="58261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33" y="0"/>
                  </a:moveTo>
                  <a:lnTo>
                    <a:pt x="3369" y="4682"/>
                  </a:lnTo>
                  <a:lnTo>
                    <a:pt x="4333" y="0"/>
                  </a:lnTo>
                  <a:close/>
                </a:path>
                <a:path w="4445" h="22860">
                  <a:moveTo>
                    <a:pt x="873" y="17889"/>
                  </a:moveTo>
                  <a:lnTo>
                    <a:pt x="0" y="22506"/>
                  </a:lnTo>
                  <a:lnTo>
                    <a:pt x="937" y="17962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3433081" y="582614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46" y="0"/>
                  </a:moveTo>
                  <a:lnTo>
                    <a:pt x="3389" y="4648"/>
                  </a:lnTo>
                  <a:lnTo>
                    <a:pt x="4346" y="0"/>
                  </a:lnTo>
                  <a:close/>
                </a:path>
                <a:path w="4445" h="22860">
                  <a:moveTo>
                    <a:pt x="870" y="17970"/>
                  </a:moveTo>
                  <a:lnTo>
                    <a:pt x="0" y="22574"/>
                  </a:lnTo>
                  <a:lnTo>
                    <a:pt x="935" y="18044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3433149" y="58261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61" y="0"/>
                  </a:moveTo>
                  <a:lnTo>
                    <a:pt x="3411" y="4609"/>
                  </a:lnTo>
                  <a:lnTo>
                    <a:pt x="4361" y="0"/>
                  </a:lnTo>
                  <a:close/>
                </a:path>
                <a:path w="4445" h="22860">
                  <a:moveTo>
                    <a:pt x="867" y="18064"/>
                  </a:moveTo>
                  <a:lnTo>
                    <a:pt x="0" y="22653"/>
                  </a:lnTo>
                  <a:lnTo>
                    <a:pt x="932" y="18137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3433206" y="58261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4" y="0"/>
                  </a:moveTo>
                  <a:lnTo>
                    <a:pt x="3430" y="4575"/>
                  </a:lnTo>
                  <a:lnTo>
                    <a:pt x="4374" y="0"/>
                  </a:lnTo>
                  <a:close/>
                </a:path>
                <a:path w="4445" h="22860">
                  <a:moveTo>
                    <a:pt x="865" y="18142"/>
                  </a:moveTo>
                  <a:lnTo>
                    <a:pt x="0" y="22719"/>
                  </a:lnTo>
                  <a:lnTo>
                    <a:pt x="929" y="1821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3433273" y="58260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9" y="0"/>
                  </a:moveTo>
                  <a:lnTo>
                    <a:pt x="3452" y="4537"/>
                  </a:lnTo>
                  <a:lnTo>
                    <a:pt x="4389" y="0"/>
                  </a:lnTo>
                  <a:close/>
                </a:path>
                <a:path w="4445" h="22860">
                  <a:moveTo>
                    <a:pt x="862" y="18238"/>
                  </a:moveTo>
                  <a:lnTo>
                    <a:pt x="0" y="22798"/>
                  </a:lnTo>
                  <a:lnTo>
                    <a:pt x="927" y="1831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3433330" y="58260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1" y="0"/>
                  </a:moveTo>
                  <a:lnTo>
                    <a:pt x="4318" y="41"/>
                  </a:lnTo>
                  <a:lnTo>
                    <a:pt x="3471" y="4525"/>
                  </a:lnTo>
                  <a:lnTo>
                    <a:pt x="3631" y="4442"/>
                  </a:lnTo>
                  <a:lnTo>
                    <a:pt x="4471" y="0"/>
                  </a:lnTo>
                  <a:close/>
                </a:path>
                <a:path w="5079" h="23495">
                  <a:moveTo>
                    <a:pt x="859" y="18337"/>
                  </a:moveTo>
                  <a:lnTo>
                    <a:pt x="0" y="22885"/>
                  </a:lnTo>
                  <a:lnTo>
                    <a:pt x="978" y="18472"/>
                  </a:lnTo>
                  <a:lnTo>
                    <a:pt x="859" y="18337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3433465" y="58260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2" y="0"/>
                  </a:moveTo>
                  <a:lnTo>
                    <a:pt x="3509" y="4463"/>
                  </a:lnTo>
                  <a:lnTo>
                    <a:pt x="4432" y="0"/>
                  </a:lnTo>
                  <a:close/>
                </a:path>
                <a:path w="4445" h="23495">
                  <a:moveTo>
                    <a:pt x="854" y="18510"/>
                  </a:moveTo>
                  <a:lnTo>
                    <a:pt x="0" y="23028"/>
                  </a:lnTo>
                  <a:lnTo>
                    <a:pt x="918" y="18584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3433522" y="582600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5" y="0"/>
                  </a:moveTo>
                  <a:lnTo>
                    <a:pt x="3523" y="4457"/>
                  </a:lnTo>
                  <a:lnTo>
                    <a:pt x="4445" y="0"/>
                  </a:lnTo>
                  <a:close/>
                </a:path>
                <a:path w="4445" h="23495">
                  <a:moveTo>
                    <a:pt x="851" y="18591"/>
                  </a:moveTo>
                  <a:lnTo>
                    <a:pt x="0" y="23095"/>
                  </a:lnTo>
                  <a:lnTo>
                    <a:pt x="916" y="18664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3433589" y="5825982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60" y="0"/>
                  </a:moveTo>
                  <a:lnTo>
                    <a:pt x="3540" y="4451"/>
                  </a:lnTo>
                  <a:lnTo>
                    <a:pt x="4460" y="0"/>
                  </a:lnTo>
                  <a:close/>
                </a:path>
                <a:path w="5079" h="23495">
                  <a:moveTo>
                    <a:pt x="848" y="18687"/>
                  </a:moveTo>
                  <a:lnTo>
                    <a:pt x="0" y="23177"/>
                  </a:lnTo>
                  <a:lnTo>
                    <a:pt x="913" y="18760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3433646" y="5825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3" y="0"/>
                  </a:moveTo>
                  <a:lnTo>
                    <a:pt x="3554" y="4445"/>
                  </a:lnTo>
                  <a:lnTo>
                    <a:pt x="4473" y="0"/>
                  </a:lnTo>
                  <a:close/>
                </a:path>
                <a:path w="5079" h="23495">
                  <a:moveTo>
                    <a:pt x="846" y="18768"/>
                  </a:moveTo>
                  <a:lnTo>
                    <a:pt x="0" y="23244"/>
                  </a:lnTo>
                  <a:lnTo>
                    <a:pt x="911" y="1884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3433714" y="58259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8" y="0"/>
                  </a:moveTo>
                  <a:lnTo>
                    <a:pt x="3570" y="4438"/>
                  </a:lnTo>
                  <a:lnTo>
                    <a:pt x="4488" y="0"/>
                  </a:lnTo>
                  <a:close/>
                </a:path>
                <a:path w="5079" h="23495">
                  <a:moveTo>
                    <a:pt x="843" y="18864"/>
                  </a:moveTo>
                  <a:lnTo>
                    <a:pt x="0" y="23325"/>
                  </a:lnTo>
                  <a:lnTo>
                    <a:pt x="908" y="18937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3433781" y="58258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4421" y="41"/>
                  </a:lnTo>
                  <a:lnTo>
                    <a:pt x="3587" y="4450"/>
                  </a:lnTo>
                  <a:lnTo>
                    <a:pt x="3742" y="4396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40" y="18979"/>
                  </a:moveTo>
                  <a:lnTo>
                    <a:pt x="0" y="23425"/>
                  </a:lnTo>
                  <a:lnTo>
                    <a:pt x="959" y="19114"/>
                  </a:lnTo>
                  <a:lnTo>
                    <a:pt x="840" y="18979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3433906" y="58258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2" y="0"/>
                  </a:moveTo>
                  <a:lnTo>
                    <a:pt x="3618" y="4419"/>
                  </a:lnTo>
                  <a:lnTo>
                    <a:pt x="4532" y="0"/>
                  </a:lnTo>
                  <a:close/>
                </a:path>
                <a:path w="5079" h="24129">
                  <a:moveTo>
                    <a:pt x="835" y="19137"/>
                  </a:moveTo>
                  <a:lnTo>
                    <a:pt x="0" y="23555"/>
                  </a:lnTo>
                  <a:lnTo>
                    <a:pt x="900" y="1921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3433962" y="582585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4" y="0"/>
                  </a:moveTo>
                  <a:lnTo>
                    <a:pt x="3631" y="4413"/>
                  </a:lnTo>
                  <a:lnTo>
                    <a:pt x="4544" y="0"/>
                  </a:lnTo>
                  <a:close/>
                </a:path>
                <a:path w="5079" h="24129">
                  <a:moveTo>
                    <a:pt x="832" y="19217"/>
                  </a:moveTo>
                  <a:lnTo>
                    <a:pt x="0" y="23622"/>
                  </a:lnTo>
                  <a:lnTo>
                    <a:pt x="897" y="19290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3434030" y="58258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60" y="0"/>
                  </a:moveTo>
                  <a:lnTo>
                    <a:pt x="3648" y="4406"/>
                  </a:lnTo>
                  <a:lnTo>
                    <a:pt x="4560" y="0"/>
                  </a:lnTo>
                  <a:close/>
                </a:path>
                <a:path w="5079" h="24129">
                  <a:moveTo>
                    <a:pt x="830" y="19313"/>
                  </a:moveTo>
                  <a:lnTo>
                    <a:pt x="0" y="23703"/>
                  </a:lnTo>
                  <a:lnTo>
                    <a:pt x="894" y="19387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3434086" y="58258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73" y="0"/>
                  </a:moveTo>
                  <a:lnTo>
                    <a:pt x="3662" y="4400"/>
                  </a:lnTo>
                  <a:lnTo>
                    <a:pt x="4573" y="0"/>
                  </a:lnTo>
                  <a:close/>
                </a:path>
                <a:path w="5079" h="24129">
                  <a:moveTo>
                    <a:pt x="827" y="19394"/>
                  </a:moveTo>
                  <a:lnTo>
                    <a:pt x="0" y="23771"/>
                  </a:lnTo>
                  <a:lnTo>
                    <a:pt x="892" y="19467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3434154" y="58257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88" y="0"/>
                  </a:moveTo>
                  <a:lnTo>
                    <a:pt x="3678" y="4393"/>
                  </a:lnTo>
                  <a:lnTo>
                    <a:pt x="4588" y="0"/>
                  </a:lnTo>
                  <a:close/>
                </a:path>
                <a:path w="5079" h="24129">
                  <a:moveTo>
                    <a:pt x="824" y="19490"/>
                  </a:moveTo>
                  <a:lnTo>
                    <a:pt x="0" y="23852"/>
                  </a:lnTo>
                  <a:lnTo>
                    <a:pt x="889" y="19563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3434222" y="58257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03" y="0"/>
                  </a:moveTo>
                  <a:lnTo>
                    <a:pt x="3695" y="4387"/>
                  </a:lnTo>
                  <a:lnTo>
                    <a:pt x="4603" y="0"/>
                  </a:lnTo>
                  <a:close/>
                </a:path>
                <a:path w="5079" h="24129">
                  <a:moveTo>
                    <a:pt x="821" y="19586"/>
                  </a:moveTo>
                  <a:lnTo>
                    <a:pt x="0" y="23933"/>
                  </a:lnTo>
                  <a:lnTo>
                    <a:pt x="886" y="19660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3434280" y="58257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616" y="0"/>
                  </a:moveTo>
                  <a:lnTo>
                    <a:pt x="3709" y="4381"/>
                  </a:lnTo>
                  <a:lnTo>
                    <a:pt x="4616" y="0"/>
                  </a:lnTo>
                  <a:close/>
                </a:path>
                <a:path w="5079" h="24129">
                  <a:moveTo>
                    <a:pt x="819" y="19670"/>
                  </a:moveTo>
                  <a:lnTo>
                    <a:pt x="0" y="24003"/>
                  </a:lnTo>
                  <a:lnTo>
                    <a:pt x="884" y="19743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3434348" y="582572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2" y="0"/>
                  </a:moveTo>
                  <a:lnTo>
                    <a:pt x="3726" y="4374"/>
                  </a:lnTo>
                  <a:lnTo>
                    <a:pt x="4632" y="0"/>
                  </a:lnTo>
                  <a:close/>
                </a:path>
                <a:path w="5079" h="24764">
                  <a:moveTo>
                    <a:pt x="816" y="19766"/>
                  </a:moveTo>
                  <a:lnTo>
                    <a:pt x="0" y="24084"/>
                  </a:lnTo>
                  <a:lnTo>
                    <a:pt x="881" y="19839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3434405" y="582570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4" y="0"/>
                  </a:moveTo>
                  <a:lnTo>
                    <a:pt x="3740" y="4368"/>
                  </a:lnTo>
                  <a:lnTo>
                    <a:pt x="4644" y="0"/>
                  </a:lnTo>
                  <a:close/>
                </a:path>
                <a:path w="5079" h="24764">
                  <a:moveTo>
                    <a:pt x="814" y="19846"/>
                  </a:moveTo>
                  <a:lnTo>
                    <a:pt x="0" y="24152"/>
                  </a:lnTo>
                  <a:lnTo>
                    <a:pt x="878" y="19920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3434472" y="5825666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29" y="0"/>
                  </a:moveTo>
                  <a:lnTo>
                    <a:pt x="4577" y="41"/>
                  </a:lnTo>
                  <a:lnTo>
                    <a:pt x="3757" y="4380"/>
                  </a:lnTo>
                  <a:lnTo>
                    <a:pt x="3909" y="4342"/>
                  </a:lnTo>
                  <a:lnTo>
                    <a:pt x="4729" y="0"/>
                  </a:lnTo>
                  <a:close/>
                </a:path>
                <a:path w="5079" h="24764">
                  <a:moveTo>
                    <a:pt x="811" y="19962"/>
                  </a:moveTo>
                  <a:lnTo>
                    <a:pt x="0" y="24252"/>
                  </a:lnTo>
                  <a:lnTo>
                    <a:pt x="942" y="20042"/>
                  </a:lnTo>
                  <a:lnTo>
                    <a:pt x="811" y="19962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3434597" y="582562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8" y="0"/>
                  </a:moveTo>
                  <a:lnTo>
                    <a:pt x="4605" y="41"/>
                  </a:lnTo>
                  <a:lnTo>
                    <a:pt x="3784" y="4383"/>
                  </a:lnTo>
                  <a:lnTo>
                    <a:pt x="3930" y="4378"/>
                  </a:lnTo>
                  <a:lnTo>
                    <a:pt x="4758" y="0"/>
                  </a:lnTo>
                  <a:close/>
                </a:path>
                <a:path w="5079" h="24764">
                  <a:moveTo>
                    <a:pt x="816" y="20083"/>
                  </a:moveTo>
                  <a:lnTo>
                    <a:pt x="0" y="24400"/>
                  </a:lnTo>
                  <a:lnTo>
                    <a:pt x="947" y="20162"/>
                  </a:lnTo>
                  <a:lnTo>
                    <a:pt x="816" y="20083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3434721" y="582560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15" y="0"/>
                  </a:moveTo>
                  <a:lnTo>
                    <a:pt x="3805" y="4401"/>
                  </a:lnTo>
                  <a:lnTo>
                    <a:pt x="4715" y="0"/>
                  </a:lnTo>
                  <a:close/>
                </a:path>
                <a:path w="5079" h="24764">
                  <a:moveTo>
                    <a:pt x="821" y="20184"/>
                  </a:moveTo>
                  <a:lnTo>
                    <a:pt x="0" y="24527"/>
                  </a:lnTo>
                  <a:lnTo>
                    <a:pt x="891" y="2022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3434791" y="5825565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939" y="20345"/>
                  </a:moveTo>
                  <a:lnTo>
                    <a:pt x="812" y="20269"/>
                  </a:lnTo>
                  <a:lnTo>
                    <a:pt x="0" y="24599"/>
                  </a:lnTo>
                  <a:lnTo>
                    <a:pt x="127" y="24650"/>
                  </a:lnTo>
                  <a:lnTo>
                    <a:pt x="939" y="20345"/>
                  </a:lnTo>
                  <a:close/>
                </a:path>
                <a:path w="5079" h="24764">
                  <a:moveTo>
                    <a:pt x="4787" y="0"/>
                  </a:moveTo>
                  <a:lnTo>
                    <a:pt x="4635" y="38"/>
                  </a:lnTo>
                  <a:lnTo>
                    <a:pt x="3810" y="4445"/>
                  </a:lnTo>
                  <a:lnTo>
                    <a:pt x="3949" y="4432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3434930" y="582553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43" y="0"/>
                  </a:moveTo>
                  <a:lnTo>
                    <a:pt x="3821" y="4457"/>
                  </a:lnTo>
                  <a:lnTo>
                    <a:pt x="4743" y="0"/>
                  </a:lnTo>
                  <a:close/>
                </a:path>
                <a:path w="5079" h="24764">
                  <a:moveTo>
                    <a:pt x="813" y="20369"/>
                  </a:moveTo>
                  <a:lnTo>
                    <a:pt x="0" y="24671"/>
                  </a:lnTo>
                  <a:lnTo>
                    <a:pt x="883" y="2041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3434991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751" y="0"/>
                  </a:moveTo>
                  <a:lnTo>
                    <a:pt x="3826" y="4474"/>
                  </a:lnTo>
                  <a:lnTo>
                    <a:pt x="4751" y="0"/>
                  </a:lnTo>
                  <a:close/>
                </a:path>
                <a:path w="5079" h="24764">
                  <a:moveTo>
                    <a:pt x="810" y="20423"/>
                  </a:moveTo>
                  <a:lnTo>
                    <a:pt x="0" y="24713"/>
                  </a:lnTo>
                  <a:lnTo>
                    <a:pt x="881" y="20466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3435064" y="582551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7" y="0"/>
                  </a:moveTo>
                  <a:lnTo>
                    <a:pt x="3832" y="4470"/>
                  </a:lnTo>
                  <a:lnTo>
                    <a:pt x="4754" y="10"/>
                  </a:lnTo>
                  <a:close/>
                </a:path>
                <a:path w="5079" h="24764">
                  <a:moveTo>
                    <a:pt x="808" y="20466"/>
                  </a:moveTo>
                  <a:lnTo>
                    <a:pt x="0" y="24740"/>
                  </a:lnTo>
                  <a:lnTo>
                    <a:pt x="878" y="20508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3435134" y="582554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927" y="20574"/>
                  </a:moveTo>
                  <a:lnTo>
                    <a:pt x="800" y="20497"/>
                  </a:lnTo>
                  <a:lnTo>
                    <a:pt x="0" y="24752"/>
                  </a:lnTo>
                  <a:lnTo>
                    <a:pt x="127" y="24803"/>
                  </a:lnTo>
                  <a:lnTo>
                    <a:pt x="927" y="20574"/>
                  </a:lnTo>
                  <a:close/>
                </a:path>
                <a:path w="5079" h="25400">
                  <a:moveTo>
                    <a:pt x="4813" y="25"/>
                  </a:moveTo>
                  <a:lnTo>
                    <a:pt x="4673" y="0"/>
                  </a:lnTo>
                  <a:lnTo>
                    <a:pt x="3835" y="4457"/>
                  </a:lnTo>
                  <a:lnTo>
                    <a:pt x="3975" y="4445"/>
                  </a:lnTo>
                  <a:lnTo>
                    <a:pt x="4813" y="25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3435273" y="582556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4" y="0"/>
                  </a:moveTo>
                  <a:lnTo>
                    <a:pt x="3848" y="4424"/>
                  </a:lnTo>
                  <a:lnTo>
                    <a:pt x="4759" y="17"/>
                  </a:lnTo>
                  <a:close/>
                </a:path>
                <a:path w="5079" h="25400">
                  <a:moveTo>
                    <a:pt x="800" y="20544"/>
                  </a:moveTo>
                  <a:lnTo>
                    <a:pt x="0" y="24777"/>
                  </a:lnTo>
                  <a:lnTo>
                    <a:pt x="870" y="205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3435334" y="582557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6" y="0"/>
                  </a:moveTo>
                  <a:lnTo>
                    <a:pt x="3852" y="4409"/>
                  </a:lnTo>
                  <a:lnTo>
                    <a:pt x="3997" y="4409"/>
                  </a:lnTo>
                  <a:lnTo>
                    <a:pt x="4824" y="31"/>
                  </a:lnTo>
                  <a:lnTo>
                    <a:pt x="4686" y="0"/>
                  </a:lnTo>
                  <a:close/>
                </a:path>
                <a:path w="5079" h="25400">
                  <a:moveTo>
                    <a:pt x="797" y="20566"/>
                  </a:moveTo>
                  <a:lnTo>
                    <a:pt x="0" y="24786"/>
                  </a:lnTo>
                  <a:lnTo>
                    <a:pt x="136" y="24838"/>
                  </a:lnTo>
                  <a:lnTo>
                    <a:pt x="929" y="20645"/>
                  </a:lnTo>
                  <a:lnTo>
                    <a:pt x="797" y="20566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3435483" y="582561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0" y="0"/>
                  </a:moveTo>
                  <a:lnTo>
                    <a:pt x="3863" y="4374"/>
                  </a:lnTo>
                  <a:lnTo>
                    <a:pt x="4765" y="17"/>
                  </a:lnTo>
                  <a:close/>
                </a:path>
                <a:path w="5079" h="25400">
                  <a:moveTo>
                    <a:pt x="792" y="20617"/>
                  </a:moveTo>
                  <a:lnTo>
                    <a:pt x="0" y="24807"/>
                  </a:lnTo>
                  <a:lnTo>
                    <a:pt x="867" y="2063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3435545" y="582562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865" y="4373"/>
                  </a:lnTo>
                  <a:lnTo>
                    <a:pt x="4008" y="4378"/>
                  </a:lnTo>
                  <a:lnTo>
                    <a:pt x="4830" y="31"/>
                  </a:lnTo>
                  <a:lnTo>
                    <a:pt x="4691" y="0"/>
                  </a:lnTo>
                  <a:close/>
                </a:path>
                <a:path w="5079" h="25400">
                  <a:moveTo>
                    <a:pt x="794" y="20616"/>
                  </a:moveTo>
                  <a:lnTo>
                    <a:pt x="0" y="24816"/>
                  </a:lnTo>
                  <a:lnTo>
                    <a:pt x="134" y="24867"/>
                  </a:lnTo>
                  <a:lnTo>
                    <a:pt x="933" y="20645"/>
                  </a:lnTo>
                  <a:lnTo>
                    <a:pt x="794" y="2061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3435680" y="582565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5" y="0"/>
                  </a:moveTo>
                  <a:lnTo>
                    <a:pt x="3877" y="4328"/>
                  </a:lnTo>
                  <a:lnTo>
                    <a:pt x="4770" y="17"/>
                  </a:lnTo>
                  <a:close/>
                </a:path>
                <a:path w="5079" h="25400">
                  <a:moveTo>
                    <a:pt x="798" y="20613"/>
                  </a:moveTo>
                  <a:lnTo>
                    <a:pt x="0" y="24836"/>
                  </a:lnTo>
                  <a:lnTo>
                    <a:pt x="873" y="2062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3435753" y="582567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7" y="0"/>
                  </a:moveTo>
                  <a:lnTo>
                    <a:pt x="3882" y="4311"/>
                  </a:lnTo>
                  <a:lnTo>
                    <a:pt x="4772" y="17"/>
                  </a:lnTo>
                  <a:close/>
                </a:path>
                <a:path w="5079" h="25400">
                  <a:moveTo>
                    <a:pt x="800" y="20612"/>
                  </a:moveTo>
                  <a:lnTo>
                    <a:pt x="0" y="24846"/>
                  </a:lnTo>
                  <a:lnTo>
                    <a:pt x="876" y="20628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3435814" y="582568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886" y="4296"/>
                  </a:lnTo>
                  <a:lnTo>
                    <a:pt x="4774" y="17"/>
                  </a:lnTo>
                  <a:close/>
                </a:path>
                <a:path w="5079" h="25400">
                  <a:moveTo>
                    <a:pt x="802" y="20611"/>
                  </a:moveTo>
                  <a:lnTo>
                    <a:pt x="0" y="24855"/>
                  </a:lnTo>
                  <a:lnTo>
                    <a:pt x="878" y="20626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3435888" y="5825706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1" y="0"/>
                  </a:moveTo>
                  <a:lnTo>
                    <a:pt x="3892" y="4279"/>
                  </a:lnTo>
                  <a:lnTo>
                    <a:pt x="4776" y="17"/>
                  </a:lnTo>
                  <a:close/>
                </a:path>
                <a:path w="5079" h="25400">
                  <a:moveTo>
                    <a:pt x="804" y="20609"/>
                  </a:moveTo>
                  <a:lnTo>
                    <a:pt x="0" y="24865"/>
                  </a:lnTo>
                  <a:lnTo>
                    <a:pt x="880" y="20625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3435961" y="582572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3" y="0"/>
                  </a:moveTo>
                  <a:lnTo>
                    <a:pt x="3897" y="4262"/>
                  </a:lnTo>
                  <a:lnTo>
                    <a:pt x="4778" y="17"/>
                  </a:lnTo>
                  <a:close/>
                </a:path>
                <a:path w="5079" h="25400">
                  <a:moveTo>
                    <a:pt x="806" y="20608"/>
                  </a:moveTo>
                  <a:lnTo>
                    <a:pt x="0" y="24876"/>
                  </a:lnTo>
                  <a:lnTo>
                    <a:pt x="882" y="20623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3436023" y="582573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01" y="4248"/>
                  </a:lnTo>
                  <a:lnTo>
                    <a:pt x="4780" y="17"/>
                  </a:lnTo>
                  <a:close/>
                </a:path>
                <a:path w="5079" h="25400">
                  <a:moveTo>
                    <a:pt x="808" y="20606"/>
                  </a:moveTo>
                  <a:lnTo>
                    <a:pt x="0" y="24885"/>
                  </a:lnTo>
                  <a:lnTo>
                    <a:pt x="884" y="20622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3436096" y="582575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6" y="0"/>
                  </a:moveTo>
                  <a:lnTo>
                    <a:pt x="3907" y="4230"/>
                  </a:lnTo>
                  <a:lnTo>
                    <a:pt x="4782" y="17"/>
                  </a:lnTo>
                  <a:close/>
                </a:path>
                <a:path w="5079" h="25400">
                  <a:moveTo>
                    <a:pt x="811" y="20605"/>
                  </a:moveTo>
                  <a:lnTo>
                    <a:pt x="0" y="24895"/>
                  </a:lnTo>
                  <a:lnTo>
                    <a:pt x="886" y="2062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3436157" y="582576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896" y="4296"/>
                  </a:lnTo>
                  <a:lnTo>
                    <a:pt x="4036" y="4323"/>
                  </a:lnTo>
                  <a:lnTo>
                    <a:pt x="4847" y="31"/>
                  </a:lnTo>
                  <a:lnTo>
                    <a:pt x="4708" y="0"/>
                  </a:lnTo>
                  <a:close/>
                </a:path>
                <a:path w="5079" h="25400">
                  <a:moveTo>
                    <a:pt x="813" y="20603"/>
                  </a:moveTo>
                  <a:lnTo>
                    <a:pt x="0" y="24904"/>
                  </a:lnTo>
                  <a:lnTo>
                    <a:pt x="136" y="24956"/>
                  </a:lnTo>
                  <a:lnTo>
                    <a:pt x="953" y="20633"/>
                  </a:lnTo>
                  <a:lnTo>
                    <a:pt x="813" y="20603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3436292" y="582580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2" y="0"/>
                  </a:moveTo>
                  <a:lnTo>
                    <a:pt x="3921" y="4184"/>
                  </a:lnTo>
                  <a:lnTo>
                    <a:pt x="4787" y="17"/>
                  </a:lnTo>
                  <a:close/>
                </a:path>
                <a:path w="5079" h="25400">
                  <a:moveTo>
                    <a:pt x="817" y="20601"/>
                  </a:moveTo>
                  <a:lnTo>
                    <a:pt x="0" y="24923"/>
                  </a:lnTo>
                  <a:lnTo>
                    <a:pt x="892" y="2061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3436366" y="582581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4" y="0"/>
                  </a:moveTo>
                  <a:lnTo>
                    <a:pt x="3926" y="4167"/>
                  </a:lnTo>
                  <a:lnTo>
                    <a:pt x="3978" y="4305"/>
                  </a:lnTo>
                  <a:lnTo>
                    <a:pt x="4789" y="17"/>
                  </a:lnTo>
                  <a:close/>
                </a:path>
                <a:path w="5079" h="25400">
                  <a:moveTo>
                    <a:pt x="819" y="20599"/>
                  </a:moveTo>
                  <a:lnTo>
                    <a:pt x="0" y="24934"/>
                  </a:lnTo>
                  <a:lnTo>
                    <a:pt x="895" y="20615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3436439" y="5825835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6" y="0"/>
                  </a:moveTo>
                  <a:lnTo>
                    <a:pt x="3931" y="4150"/>
                  </a:lnTo>
                  <a:lnTo>
                    <a:pt x="3981" y="4303"/>
                  </a:lnTo>
                  <a:lnTo>
                    <a:pt x="4791" y="17"/>
                  </a:lnTo>
                  <a:close/>
                </a:path>
                <a:path w="5079" h="25400">
                  <a:moveTo>
                    <a:pt x="821" y="20598"/>
                  </a:moveTo>
                  <a:lnTo>
                    <a:pt x="0" y="24944"/>
                  </a:lnTo>
                  <a:lnTo>
                    <a:pt x="897" y="20613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3436500" y="582585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35" y="4135"/>
                  </a:lnTo>
                  <a:lnTo>
                    <a:pt x="3983" y="4301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3" y="20596"/>
                  </a:moveTo>
                  <a:lnTo>
                    <a:pt x="0" y="24953"/>
                  </a:lnTo>
                  <a:lnTo>
                    <a:pt x="899" y="20612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3436574" y="582586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9" y="0"/>
                  </a:moveTo>
                  <a:lnTo>
                    <a:pt x="3941" y="4118"/>
                  </a:lnTo>
                  <a:lnTo>
                    <a:pt x="3985" y="4299"/>
                  </a:lnTo>
                  <a:lnTo>
                    <a:pt x="4795" y="17"/>
                  </a:lnTo>
                  <a:close/>
                </a:path>
                <a:path w="5079" h="25400">
                  <a:moveTo>
                    <a:pt x="825" y="20595"/>
                  </a:moveTo>
                  <a:lnTo>
                    <a:pt x="0" y="24964"/>
                  </a:lnTo>
                  <a:lnTo>
                    <a:pt x="901" y="2061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3436639" y="582588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7" y="0"/>
                  </a:moveTo>
                  <a:lnTo>
                    <a:pt x="3941" y="4103"/>
                  </a:lnTo>
                  <a:lnTo>
                    <a:pt x="3983" y="4297"/>
                  </a:lnTo>
                  <a:lnTo>
                    <a:pt x="4793" y="17"/>
                  </a:lnTo>
                  <a:close/>
                </a:path>
                <a:path w="5079" h="25400">
                  <a:moveTo>
                    <a:pt x="824" y="20594"/>
                  </a:moveTo>
                  <a:lnTo>
                    <a:pt x="0" y="24953"/>
                  </a:lnTo>
                  <a:lnTo>
                    <a:pt x="899" y="20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3436719" y="5825899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13" y="0"/>
                  </a:moveTo>
                  <a:lnTo>
                    <a:pt x="3940" y="4086"/>
                  </a:lnTo>
                  <a:lnTo>
                    <a:pt x="3979" y="4295"/>
                  </a:lnTo>
                  <a:lnTo>
                    <a:pt x="4788" y="17"/>
                  </a:lnTo>
                  <a:close/>
                </a:path>
                <a:path w="5079" h="25400">
                  <a:moveTo>
                    <a:pt x="819" y="20592"/>
                  </a:moveTo>
                  <a:lnTo>
                    <a:pt x="0" y="24928"/>
                  </a:lnTo>
                  <a:lnTo>
                    <a:pt x="895" y="20608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3436801" y="5825917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8" y="0"/>
                  </a:moveTo>
                  <a:lnTo>
                    <a:pt x="3939" y="4068"/>
                  </a:lnTo>
                  <a:lnTo>
                    <a:pt x="3975" y="4293"/>
                  </a:lnTo>
                  <a:lnTo>
                    <a:pt x="4783" y="17"/>
                  </a:lnTo>
                  <a:close/>
                </a:path>
                <a:path w="5079" h="25400">
                  <a:moveTo>
                    <a:pt x="815" y="20591"/>
                  </a:moveTo>
                  <a:lnTo>
                    <a:pt x="0" y="24903"/>
                  </a:lnTo>
                  <a:lnTo>
                    <a:pt x="890" y="20606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3436868" y="582593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704" y="0"/>
                  </a:moveTo>
                  <a:lnTo>
                    <a:pt x="3938" y="4054"/>
                  </a:lnTo>
                  <a:lnTo>
                    <a:pt x="3971" y="4291"/>
                  </a:lnTo>
                  <a:lnTo>
                    <a:pt x="4779" y="17"/>
                  </a:lnTo>
                  <a:close/>
                </a:path>
                <a:path w="5079" h="25400">
                  <a:moveTo>
                    <a:pt x="811" y="20589"/>
                  </a:moveTo>
                  <a:lnTo>
                    <a:pt x="0" y="24883"/>
                  </a:lnTo>
                  <a:lnTo>
                    <a:pt x="887" y="20605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3436948" y="5825948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9" y="0"/>
                  </a:moveTo>
                  <a:lnTo>
                    <a:pt x="3936" y="4037"/>
                  </a:lnTo>
                  <a:lnTo>
                    <a:pt x="3967" y="4289"/>
                  </a:lnTo>
                  <a:lnTo>
                    <a:pt x="4775" y="17"/>
                  </a:lnTo>
                  <a:close/>
                </a:path>
                <a:path w="5079" h="25400">
                  <a:moveTo>
                    <a:pt x="807" y="20588"/>
                  </a:moveTo>
                  <a:lnTo>
                    <a:pt x="0" y="24858"/>
                  </a:lnTo>
                  <a:lnTo>
                    <a:pt x="883" y="20603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3437015" y="5825963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6" y="0"/>
                  </a:moveTo>
                  <a:lnTo>
                    <a:pt x="3935" y="4022"/>
                  </a:lnTo>
                  <a:lnTo>
                    <a:pt x="3964" y="4287"/>
                  </a:lnTo>
                  <a:lnTo>
                    <a:pt x="4771" y="17"/>
                  </a:lnTo>
                  <a:close/>
                </a:path>
                <a:path w="5079" h="25400">
                  <a:moveTo>
                    <a:pt x="803" y="20586"/>
                  </a:moveTo>
                  <a:lnTo>
                    <a:pt x="0" y="24838"/>
                  </a:lnTo>
                  <a:lnTo>
                    <a:pt x="879" y="20602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3437095" y="5825980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91" y="0"/>
                  </a:moveTo>
                  <a:lnTo>
                    <a:pt x="3934" y="4005"/>
                  </a:lnTo>
                  <a:lnTo>
                    <a:pt x="3959" y="4285"/>
                  </a:lnTo>
                  <a:lnTo>
                    <a:pt x="4766" y="17"/>
                  </a:lnTo>
                  <a:close/>
                </a:path>
                <a:path w="5079" h="25400">
                  <a:moveTo>
                    <a:pt x="799" y="20585"/>
                  </a:moveTo>
                  <a:lnTo>
                    <a:pt x="0" y="24813"/>
                  </a:lnTo>
                  <a:lnTo>
                    <a:pt x="875" y="2060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3437162" y="582599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687" y="0"/>
                  </a:moveTo>
                  <a:lnTo>
                    <a:pt x="3933" y="3990"/>
                  </a:lnTo>
                  <a:lnTo>
                    <a:pt x="3956" y="4283"/>
                  </a:lnTo>
                  <a:lnTo>
                    <a:pt x="4762" y="17"/>
                  </a:lnTo>
                  <a:close/>
                </a:path>
                <a:path w="5079" h="25400">
                  <a:moveTo>
                    <a:pt x="795" y="20584"/>
                  </a:moveTo>
                  <a:lnTo>
                    <a:pt x="0" y="24793"/>
                  </a:lnTo>
                  <a:lnTo>
                    <a:pt x="871" y="20599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3437242" y="5826012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82" y="0"/>
                  </a:moveTo>
                  <a:lnTo>
                    <a:pt x="3931" y="3973"/>
                  </a:lnTo>
                  <a:lnTo>
                    <a:pt x="3951" y="4286"/>
                  </a:lnTo>
                  <a:lnTo>
                    <a:pt x="4758" y="17"/>
                  </a:lnTo>
                  <a:close/>
                </a:path>
                <a:path w="5079" h="24764">
                  <a:moveTo>
                    <a:pt x="791" y="20582"/>
                  </a:moveTo>
                  <a:lnTo>
                    <a:pt x="0" y="24768"/>
                  </a:lnTo>
                  <a:lnTo>
                    <a:pt x="867" y="20598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3437322" y="582602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8" y="0"/>
                  </a:moveTo>
                  <a:lnTo>
                    <a:pt x="3930" y="3956"/>
                  </a:lnTo>
                  <a:lnTo>
                    <a:pt x="3942" y="4309"/>
                  </a:lnTo>
                  <a:lnTo>
                    <a:pt x="4749" y="38"/>
                  </a:lnTo>
                  <a:close/>
                </a:path>
                <a:path w="5079" h="24764">
                  <a:moveTo>
                    <a:pt x="787" y="20581"/>
                  </a:moveTo>
                  <a:lnTo>
                    <a:pt x="0" y="24744"/>
                  </a:lnTo>
                  <a:lnTo>
                    <a:pt x="862" y="20596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3437389" y="582605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71" y="0"/>
                  </a:moveTo>
                  <a:lnTo>
                    <a:pt x="3929" y="3926"/>
                  </a:lnTo>
                  <a:lnTo>
                    <a:pt x="3934" y="4312"/>
                  </a:lnTo>
                  <a:lnTo>
                    <a:pt x="4740" y="51"/>
                  </a:lnTo>
                  <a:close/>
                </a:path>
                <a:path w="5079" h="24764">
                  <a:moveTo>
                    <a:pt x="783" y="20564"/>
                  </a:moveTo>
                  <a:lnTo>
                    <a:pt x="0" y="24708"/>
                  </a:lnTo>
                  <a:lnTo>
                    <a:pt x="859" y="205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3437469" y="582611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60" y="0"/>
                  </a:moveTo>
                  <a:lnTo>
                    <a:pt x="3927" y="3875"/>
                  </a:lnTo>
                  <a:lnTo>
                    <a:pt x="3925" y="4301"/>
                  </a:lnTo>
                  <a:lnTo>
                    <a:pt x="4729" y="51"/>
                  </a:lnTo>
                  <a:close/>
                </a:path>
                <a:path w="5079" h="24764">
                  <a:moveTo>
                    <a:pt x="779" y="20529"/>
                  </a:moveTo>
                  <a:lnTo>
                    <a:pt x="0" y="24650"/>
                  </a:lnTo>
                  <a:lnTo>
                    <a:pt x="854" y="20544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3437536" y="582615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51" y="0"/>
                  </a:moveTo>
                  <a:lnTo>
                    <a:pt x="3926" y="3832"/>
                  </a:lnTo>
                  <a:lnTo>
                    <a:pt x="3918" y="4292"/>
                  </a:lnTo>
                  <a:lnTo>
                    <a:pt x="4720" y="51"/>
                  </a:lnTo>
                  <a:close/>
                </a:path>
                <a:path w="5079" h="24764">
                  <a:moveTo>
                    <a:pt x="775" y="20499"/>
                  </a:moveTo>
                  <a:lnTo>
                    <a:pt x="0" y="24601"/>
                  </a:lnTo>
                  <a:lnTo>
                    <a:pt x="851" y="20515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3437616" y="582620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40" y="0"/>
                  </a:moveTo>
                  <a:lnTo>
                    <a:pt x="3925" y="3781"/>
                  </a:lnTo>
                  <a:lnTo>
                    <a:pt x="3909" y="4280"/>
                  </a:lnTo>
                  <a:lnTo>
                    <a:pt x="4709" y="51"/>
                  </a:lnTo>
                  <a:close/>
                </a:path>
                <a:path w="5079" h="24764">
                  <a:moveTo>
                    <a:pt x="771" y="20463"/>
                  </a:moveTo>
                  <a:lnTo>
                    <a:pt x="0" y="24542"/>
                  </a:lnTo>
                  <a:lnTo>
                    <a:pt x="846" y="20479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3437683" y="582624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30" y="0"/>
                  </a:moveTo>
                  <a:lnTo>
                    <a:pt x="3924" y="3738"/>
                  </a:lnTo>
                  <a:lnTo>
                    <a:pt x="3902" y="4271"/>
                  </a:lnTo>
                  <a:lnTo>
                    <a:pt x="4699" y="51"/>
                  </a:lnTo>
                  <a:close/>
                </a:path>
                <a:path w="5079" h="24764">
                  <a:moveTo>
                    <a:pt x="767" y="20433"/>
                  </a:moveTo>
                  <a:lnTo>
                    <a:pt x="0" y="24493"/>
                  </a:lnTo>
                  <a:lnTo>
                    <a:pt x="843" y="20449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3437763" y="5826298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19" y="0"/>
                  </a:moveTo>
                  <a:lnTo>
                    <a:pt x="3922" y="3686"/>
                  </a:lnTo>
                  <a:lnTo>
                    <a:pt x="3893" y="4259"/>
                  </a:lnTo>
                  <a:lnTo>
                    <a:pt x="4688" y="51"/>
                  </a:lnTo>
                  <a:close/>
                </a:path>
                <a:path w="5079" h="24764">
                  <a:moveTo>
                    <a:pt x="763" y="20398"/>
                  </a:moveTo>
                  <a:lnTo>
                    <a:pt x="0" y="24435"/>
                  </a:lnTo>
                  <a:lnTo>
                    <a:pt x="838" y="20414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3437843" y="582635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608" y="0"/>
                  </a:moveTo>
                  <a:lnTo>
                    <a:pt x="3921" y="3635"/>
                  </a:lnTo>
                  <a:lnTo>
                    <a:pt x="3884" y="4248"/>
                  </a:lnTo>
                  <a:lnTo>
                    <a:pt x="4677" y="51"/>
                  </a:lnTo>
                  <a:close/>
                </a:path>
                <a:path w="5079" h="24764">
                  <a:moveTo>
                    <a:pt x="758" y="20362"/>
                  </a:moveTo>
                  <a:lnTo>
                    <a:pt x="0" y="24377"/>
                  </a:lnTo>
                  <a:lnTo>
                    <a:pt x="834" y="20378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3437910" y="5826393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99" y="0"/>
                  </a:moveTo>
                  <a:lnTo>
                    <a:pt x="3920" y="3592"/>
                  </a:lnTo>
                  <a:lnTo>
                    <a:pt x="3876" y="4239"/>
                  </a:lnTo>
                  <a:lnTo>
                    <a:pt x="4668" y="51"/>
                  </a:lnTo>
                  <a:close/>
                </a:path>
                <a:path w="5079" h="24764">
                  <a:moveTo>
                    <a:pt x="755" y="20333"/>
                  </a:moveTo>
                  <a:lnTo>
                    <a:pt x="0" y="24328"/>
                  </a:lnTo>
                  <a:lnTo>
                    <a:pt x="830" y="20348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3437990" y="582644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88" y="0"/>
                  </a:moveTo>
                  <a:lnTo>
                    <a:pt x="3919" y="3541"/>
                  </a:lnTo>
                  <a:lnTo>
                    <a:pt x="3867" y="4227"/>
                  </a:lnTo>
                  <a:lnTo>
                    <a:pt x="4657" y="51"/>
                  </a:lnTo>
                  <a:close/>
                </a:path>
                <a:path w="5079" h="24764">
                  <a:moveTo>
                    <a:pt x="750" y="20297"/>
                  </a:moveTo>
                  <a:lnTo>
                    <a:pt x="0" y="24269"/>
                  </a:lnTo>
                  <a:lnTo>
                    <a:pt x="826" y="2031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3438057" y="5826487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79" y="0"/>
                  </a:moveTo>
                  <a:lnTo>
                    <a:pt x="3917" y="3498"/>
                  </a:lnTo>
                  <a:lnTo>
                    <a:pt x="3860" y="4218"/>
                  </a:lnTo>
                  <a:lnTo>
                    <a:pt x="4648" y="51"/>
                  </a:lnTo>
                  <a:close/>
                </a:path>
                <a:path w="5079" h="24764">
                  <a:moveTo>
                    <a:pt x="747" y="20268"/>
                  </a:moveTo>
                  <a:lnTo>
                    <a:pt x="0" y="24220"/>
                  </a:lnTo>
                  <a:lnTo>
                    <a:pt x="822" y="20283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3438140" y="5826540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79" h="24764">
                  <a:moveTo>
                    <a:pt x="4567" y="0"/>
                  </a:moveTo>
                  <a:lnTo>
                    <a:pt x="3916" y="3445"/>
                  </a:lnTo>
                  <a:lnTo>
                    <a:pt x="3851" y="4206"/>
                  </a:lnTo>
                  <a:lnTo>
                    <a:pt x="4636" y="51"/>
                  </a:lnTo>
                  <a:close/>
                </a:path>
                <a:path w="5079" h="24764">
                  <a:moveTo>
                    <a:pt x="742" y="20231"/>
                  </a:moveTo>
                  <a:lnTo>
                    <a:pt x="0" y="24160"/>
                  </a:lnTo>
                  <a:lnTo>
                    <a:pt x="818" y="2024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3438220" y="5826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56" y="0"/>
                  </a:moveTo>
                  <a:lnTo>
                    <a:pt x="3915" y="3394"/>
                  </a:lnTo>
                  <a:lnTo>
                    <a:pt x="3842" y="4195"/>
                  </a:lnTo>
                  <a:lnTo>
                    <a:pt x="4625" y="51"/>
                  </a:lnTo>
                  <a:close/>
                </a:path>
                <a:path w="5079" h="24129">
                  <a:moveTo>
                    <a:pt x="738" y="20195"/>
                  </a:moveTo>
                  <a:lnTo>
                    <a:pt x="0" y="24102"/>
                  </a:lnTo>
                  <a:lnTo>
                    <a:pt x="814" y="2021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3438287" y="582663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47" y="0"/>
                  </a:moveTo>
                  <a:lnTo>
                    <a:pt x="3914" y="3351"/>
                  </a:lnTo>
                  <a:lnTo>
                    <a:pt x="3834" y="4185"/>
                  </a:lnTo>
                  <a:lnTo>
                    <a:pt x="4616" y="51"/>
                  </a:lnTo>
                  <a:close/>
                </a:path>
                <a:path w="5079" h="24129">
                  <a:moveTo>
                    <a:pt x="811" y="20179"/>
                  </a:moveTo>
                  <a:lnTo>
                    <a:pt x="0" y="24053"/>
                  </a:lnTo>
                  <a:lnTo>
                    <a:pt x="811" y="20179"/>
                  </a:lnTo>
                  <a:close/>
                </a:path>
                <a:path w="5079" h="24129">
                  <a:moveTo>
                    <a:pt x="734" y="20166"/>
                  </a:moveTo>
                  <a:close/>
                </a:path>
                <a:path w="5079" h="24129">
                  <a:moveTo>
                    <a:pt x="800" y="20177"/>
                  </a:move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3438367" y="582668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6" y="0"/>
                  </a:moveTo>
                  <a:lnTo>
                    <a:pt x="3912" y="3300"/>
                  </a:lnTo>
                  <a:lnTo>
                    <a:pt x="3825" y="4174"/>
                  </a:lnTo>
                  <a:lnTo>
                    <a:pt x="4605" y="51"/>
                  </a:lnTo>
                  <a:close/>
                </a:path>
                <a:path w="5079" h="24129">
                  <a:moveTo>
                    <a:pt x="818" y="20081"/>
                  </a:moveTo>
                  <a:lnTo>
                    <a:pt x="0" y="23994"/>
                  </a:lnTo>
                  <a:lnTo>
                    <a:pt x="818" y="200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3438434" y="582672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7" y="0"/>
                  </a:moveTo>
                  <a:lnTo>
                    <a:pt x="3911" y="3257"/>
                  </a:lnTo>
                  <a:lnTo>
                    <a:pt x="3818" y="4164"/>
                  </a:lnTo>
                  <a:lnTo>
                    <a:pt x="4596" y="51"/>
                  </a:lnTo>
                  <a:close/>
                </a:path>
                <a:path w="5079" h="24129">
                  <a:moveTo>
                    <a:pt x="823" y="20005"/>
                  </a:moveTo>
                  <a:lnTo>
                    <a:pt x="0" y="23945"/>
                  </a:lnTo>
                  <a:lnTo>
                    <a:pt x="823" y="20005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3438514" y="582677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910" y="3206"/>
                  </a:lnTo>
                  <a:lnTo>
                    <a:pt x="3809" y="4153"/>
                  </a:lnTo>
                  <a:lnTo>
                    <a:pt x="4585" y="51"/>
                  </a:lnTo>
                  <a:close/>
                </a:path>
                <a:path w="5079" h="24129">
                  <a:moveTo>
                    <a:pt x="829" y="19915"/>
                  </a:moveTo>
                  <a:lnTo>
                    <a:pt x="0" y="23887"/>
                  </a:lnTo>
                  <a:lnTo>
                    <a:pt x="829" y="19915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3438581" y="582682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07" y="0"/>
                  </a:moveTo>
                  <a:lnTo>
                    <a:pt x="3909" y="3163"/>
                  </a:lnTo>
                  <a:lnTo>
                    <a:pt x="3799" y="4159"/>
                  </a:lnTo>
                  <a:lnTo>
                    <a:pt x="4575" y="51"/>
                  </a:lnTo>
                  <a:close/>
                </a:path>
                <a:path w="5079" h="24129">
                  <a:moveTo>
                    <a:pt x="834" y="19839"/>
                  </a:moveTo>
                  <a:lnTo>
                    <a:pt x="727" y="19990"/>
                  </a:lnTo>
                  <a:lnTo>
                    <a:pt x="0" y="23838"/>
                  </a:lnTo>
                  <a:lnTo>
                    <a:pt x="834" y="1983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3438661" y="58268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6" y="0"/>
                  </a:moveTo>
                  <a:lnTo>
                    <a:pt x="3907" y="3111"/>
                  </a:lnTo>
                  <a:lnTo>
                    <a:pt x="3782" y="4188"/>
                  </a:lnTo>
                  <a:lnTo>
                    <a:pt x="4564" y="51"/>
                  </a:lnTo>
                  <a:close/>
                </a:path>
                <a:path w="5079" h="24129">
                  <a:moveTo>
                    <a:pt x="840" y="19749"/>
                  </a:moveTo>
                  <a:lnTo>
                    <a:pt x="726" y="19939"/>
                  </a:lnTo>
                  <a:lnTo>
                    <a:pt x="0" y="23780"/>
                  </a:lnTo>
                  <a:lnTo>
                    <a:pt x="840" y="1974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3438741" y="58269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702" y="4137"/>
                  </a:lnTo>
                  <a:lnTo>
                    <a:pt x="4553" y="51"/>
                  </a:lnTo>
                  <a:close/>
                </a:path>
                <a:path w="5079" h="24129">
                  <a:moveTo>
                    <a:pt x="846" y="19658"/>
                  </a:moveTo>
                  <a:lnTo>
                    <a:pt x="724" y="19888"/>
                  </a:lnTo>
                  <a:lnTo>
                    <a:pt x="0" y="23721"/>
                  </a:lnTo>
                  <a:lnTo>
                    <a:pt x="846" y="19658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3438808" y="5826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689" y="4160"/>
                  </a:lnTo>
                  <a:lnTo>
                    <a:pt x="4544" y="51"/>
                  </a:lnTo>
                  <a:close/>
                </a:path>
                <a:path w="5079" h="24129">
                  <a:moveTo>
                    <a:pt x="851" y="19583"/>
                  </a:moveTo>
                  <a:lnTo>
                    <a:pt x="0" y="23672"/>
                  </a:lnTo>
                  <a:lnTo>
                    <a:pt x="851" y="19583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3438887" y="582701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4" y="0"/>
                  </a:moveTo>
                  <a:lnTo>
                    <a:pt x="3672" y="4189"/>
                  </a:lnTo>
                  <a:lnTo>
                    <a:pt x="4533" y="51"/>
                  </a:lnTo>
                  <a:close/>
                </a:path>
                <a:path w="5079" h="24129">
                  <a:moveTo>
                    <a:pt x="857" y="19492"/>
                  </a:moveTo>
                  <a:lnTo>
                    <a:pt x="0" y="23614"/>
                  </a:lnTo>
                  <a:lnTo>
                    <a:pt x="857" y="19492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3438955" y="582706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658" y="4213"/>
                  </a:lnTo>
                  <a:lnTo>
                    <a:pt x="4524" y="51"/>
                  </a:lnTo>
                  <a:close/>
                </a:path>
                <a:path w="5079" h="24129">
                  <a:moveTo>
                    <a:pt x="862" y="19416"/>
                  </a:moveTo>
                  <a:lnTo>
                    <a:pt x="0" y="23565"/>
                  </a:lnTo>
                  <a:lnTo>
                    <a:pt x="862" y="19416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3439035" y="582711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4" y="0"/>
                  </a:moveTo>
                  <a:lnTo>
                    <a:pt x="3642" y="4241"/>
                  </a:lnTo>
                  <a:lnTo>
                    <a:pt x="4513" y="51"/>
                  </a:lnTo>
                  <a:close/>
                </a:path>
                <a:path w="5079" h="24129">
                  <a:moveTo>
                    <a:pt x="869" y="19326"/>
                  </a:moveTo>
                  <a:lnTo>
                    <a:pt x="0" y="23507"/>
                  </a:lnTo>
                  <a:lnTo>
                    <a:pt x="869" y="1932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3439102" y="58271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628" y="4265"/>
                  </a:lnTo>
                  <a:lnTo>
                    <a:pt x="4504" y="51"/>
                  </a:lnTo>
                  <a:close/>
                </a:path>
                <a:path w="5079" h="23495">
                  <a:moveTo>
                    <a:pt x="874" y="19250"/>
                  </a:moveTo>
                  <a:lnTo>
                    <a:pt x="0" y="23458"/>
                  </a:lnTo>
                  <a:lnTo>
                    <a:pt x="874" y="1925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3439182" y="58272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612" y="4294"/>
                  </a:lnTo>
                  <a:lnTo>
                    <a:pt x="4492" y="51"/>
                  </a:lnTo>
                  <a:close/>
                </a:path>
                <a:path w="5079" h="23495">
                  <a:moveTo>
                    <a:pt x="880" y="19160"/>
                  </a:moveTo>
                  <a:lnTo>
                    <a:pt x="0" y="23399"/>
                  </a:lnTo>
                  <a:lnTo>
                    <a:pt x="880" y="1916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3439261" y="582725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3" y="0"/>
                  </a:moveTo>
                  <a:lnTo>
                    <a:pt x="3595" y="4322"/>
                  </a:lnTo>
                  <a:lnTo>
                    <a:pt x="4481" y="51"/>
                  </a:lnTo>
                  <a:close/>
                </a:path>
                <a:path w="5079" h="23495">
                  <a:moveTo>
                    <a:pt x="886" y="19070"/>
                  </a:moveTo>
                  <a:lnTo>
                    <a:pt x="0" y="23341"/>
                  </a:lnTo>
                  <a:lnTo>
                    <a:pt x="886" y="1907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3439329" y="58273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3" y="0"/>
                  </a:moveTo>
                  <a:lnTo>
                    <a:pt x="3581" y="4346"/>
                  </a:lnTo>
                  <a:lnTo>
                    <a:pt x="4472" y="51"/>
                  </a:lnTo>
                  <a:close/>
                </a:path>
                <a:path w="5079" h="23495">
                  <a:moveTo>
                    <a:pt x="891" y="18994"/>
                  </a:moveTo>
                  <a:lnTo>
                    <a:pt x="0" y="23292"/>
                  </a:lnTo>
                  <a:lnTo>
                    <a:pt x="891" y="1899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3439409" y="5827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2" y="0"/>
                  </a:moveTo>
                  <a:lnTo>
                    <a:pt x="3565" y="4375"/>
                  </a:lnTo>
                  <a:lnTo>
                    <a:pt x="4461" y="51"/>
                  </a:lnTo>
                  <a:close/>
                </a:path>
                <a:path w="5079" h="23495">
                  <a:moveTo>
                    <a:pt x="897" y="18903"/>
                  </a:moveTo>
                  <a:lnTo>
                    <a:pt x="0" y="23233"/>
                  </a:lnTo>
                  <a:lnTo>
                    <a:pt x="897" y="1890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3439476" y="58273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51" y="4399"/>
                  </a:lnTo>
                  <a:lnTo>
                    <a:pt x="4452" y="51"/>
                  </a:lnTo>
                  <a:close/>
                </a:path>
                <a:path w="5079" h="23495">
                  <a:moveTo>
                    <a:pt x="902" y="18827"/>
                  </a:moveTo>
                  <a:lnTo>
                    <a:pt x="0" y="23184"/>
                  </a:lnTo>
                  <a:lnTo>
                    <a:pt x="902" y="18827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3439558" y="582744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2" y="0"/>
                  </a:moveTo>
                  <a:lnTo>
                    <a:pt x="3534" y="4428"/>
                  </a:lnTo>
                  <a:lnTo>
                    <a:pt x="4441" y="51"/>
                  </a:lnTo>
                  <a:close/>
                </a:path>
                <a:path w="4445" h="23495">
                  <a:moveTo>
                    <a:pt x="908" y="18734"/>
                  </a:moveTo>
                  <a:lnTo>
                    <a:pt x="0" y="23124"/>
                  </a:lnTo>
                  <a:lnTo>
                    <a:pt x="908" y="18734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3439625" y="582749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21" y="4452"/>
                  </a:lnTo>
                  <a:lnTo>
                    <a:pt x="4431" y="51"/>
                  </a:lnTo>
                  <a:close/>
                </a:path>
                <a:path w="4445" h="23495">
                  <a:moveTo>
                    <a:pt x="913" y="18659"/>
                  </a:moveTo>
                  <a:lnTo>
                    <a:pt x="0" y="23075"/>
                  </a:lnTo>
                  <a:lnTo>
                    <a:pt x="913" y="18659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3439705" y="582754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1" y="0"/>
                  </a:moveTo>
                  <a:lnTo>
                    <a:pt x="3504" y="4480"/>
                  </a:lnTo>
                  <a:lnTo>
                    <a:pt x="4420" y="51"/>
                  </a:lnTo>
                  <a:close/>
                </a:path>
                <a:path w="4445" h="23495">
                  <a:moveTo>
                    <a:pt x="919" y="18568"/>
                  </a:moveTo>
                  <a:lnTo>
                    <a:pt x="0" y="23017"/>
                  </a:lnTo>
                  <a:lnTo>
                    <a:pt x="919" y="18568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3439785" y="582759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488" y="4509"/>
                  </a:lnTo>
                  <a:lnTo>
                    <a:pt x="4409" y="51"/>
                  </a:lnTo>
                  <a:close/>
                </a:path>
                <a:path w="4445" h="23495">
                  <a:moveTo>
                    <a:pt x="925" y="18478"/>
                  </a:moveTo>
                  <a:lnTo>
                    <a:pt x="0" y="22959"/>
                  </a:lnTo>
                  <a:lnTo>
                    <a:pt x="925" y="18478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3439852" y="58276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1" y="0"/>
                  </a:moveTo>
                  <a:lnTo>
                    <a:pt x="3474" y="4533"/>
                  </a:lnTo>
                  <a:lnTo>
                    <a:pt x="4400" y="51"/>
                  </a:lnTo>
                  <a:close/>
                </a:path>
                <a:path w="4445" h="23495">
                  <a:moveTo>
                    <a:pt x="930" y="18402"/>
                  </a:moveTo>
                  <a:lnTo>
                    <a:pt x="0" y="22910"/>
                  </a:lnTo>
                  <a:lnTo>
                    <a:pt x="930" y="18402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3439932" y="58276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0" y="0"/>
                  </a:moveTo>
                  <a:lnTo>
                    <a:pt x="3457" y="4561"/>
                  </a:lnTo>
                  <a:lnTo>
                    <a:pt x="4389" y="51"/>
                  </a:lnTo>
                  <a:close/>
                </a:path>
                <a:path w="4445" h="22860">
                  <a:moveTo>
                    <a:pt x="946" y="18263"/>
                  </a:moveTo>
                  <a:lnTo>
                    <a:pt x="0" y="22851"/>
                  </a:lnTo>
                  <a:lnTo>
                    <a:pt x="946" y="1826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3439999" y="58277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1" y="0"/>
                  </a:moveTo>
                  <a:lnTo>
                    <a:pt x="3444" y="4585"/>
                  </a:lnTo>
                  <a:lnTo>
                    <a:pt x="4380" y="51"/>
                  </a:lnTo>
                  <a:close/>
                </a:path>
                <a:path w="4445" h="22860">
                  <a:moveTo>
                    <a:pt x="958" y="18146"/>
                  </a:moveTo>
                  <a:lnTo>
                    <a:pt x="0" y="22802"/>
                  </a:lnTo>
                  <a:lnTo>
                    <a:pt x="958" y="18146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3440079" y="582778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427" y="4614"/>
                  </a:lnTo>
                  <a:lnTo>
                    <a:pt x="4369" y="51"/>
                  </a:lnTo>
                  <a:close/>
                </a:path>
                <a:path w="4445" h="22860">
                  <a:moveTo>
                    <a:pt x="974" y="18006"/>
                  </a:moveTo>
                  <a:lnTo>
                    <a:pt x="0" y="22744"/>
                  </a:lnTo>
                  <a:lnTo>
                    <a:pt x="974" y="18006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3440159" y="582783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11" y="4642"/>
                  </a:lnTo>
                  <a:lnTo>
                    <a:pt x="4358" y="51"/>
                  </a:lnTo>
                  <a:close/>
                </a:path>
                <a:path w="4445" h="22860">
                  <a:moveTo>
                    <a:pt x="989" y="17866"/>
                  </a:moveTo>
                  <a:lnTo>
                    <a:pt x="0" y="22685"/>
                  </a:lnTo>
                  <a:lnTo>
                    <a:pt x="989" y="17866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3440226" y="582787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397" y="4666"/>
                  </a:lnTo>
                  <a:lnTo>
                    <a:pt x="4348" y="51"/>
                  </a:lnTo>
                  <a:close/>
                </a:path>
                <a:path w="4445" h="22860">
                  <a:moveTo>
                    <a:pt x="1002" y="17748"/>
                  </a:moveTo>
                  <a:lnTo>
                    <a:pt x="0" y="22636"/>
                  </a:lnTo>
                  <a:lnTo>
                    <a:pt x="1002" y="1774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3440306" y="582792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8" y="0"/>
                  </a:moveTo>
                  <a:lnTo>
                    <a:pt x="3381" y="4695"/>
                  </a:lnTo>
                  <a:lnTo>
                    <a:pt x="4337" y="51"/>
                  </a:lnTo>
                  <a:close/>
                </a:path>
                <a:path w="4445" h="22860">
                  <a:moveTo>
                    <a:pt x="1018" y="17609"/>
                  </a:moveTo>
                  <a:lnTo>
                    <a:pt x="0" y="22578"/>
                  </a:lnTo>
                  <a:lnTo>
                    <a:pt x="1018" y="17609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3440373" y="582797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9" y="0"/>
                  </a:moveTo>
                  <a:lnTo>
                    <a:pt x="3367" y="4718"/>
                  </a:lnTo>
                  <a:lnTo>
                    <a:pt x="4328" y="51"/>
                  </a:lnTo>
                  <a:close/>
                </a:path>
                <a:path w="4445" h="22860">
                  <a:moveTo>
                    <a:pt x="1031" y="17491"/>
                  </a:moveTo>
                  <a:lnTo>
                    <a:pt x="0" y="22529"/>
                  </a:lnTo>
                  <a:lnTo>
                    <a:pt x="1031" y="17491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3440453" y="58280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8" y="0"/>
                  </a:moveTo>
                  <a:lnTo>
                    <a:pt x="3350" y="4747"/>
                  </a:lnTo>
                  <a:lnTo>
                    <a:pt x="4317" y="51"/>
                  </a:lnTo>
                  <a:close/>
                </a:path>
                <a:path w="4445" h="22860">
                  <a:moveTo>
                    <a:pt x="1046" y="17351"/>
                  </a:moveTo>
                  <a:lnTo>
                    <a:pt x="0" y="22471"/>
                  </a:lnTo>
                  <a:lnTo>
                    <a:pt x="1046" y="17351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3440520" y="58280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9" y="0"/>
                  </a:moveTo>
                  <a:lnTo>
                    <a:pt x="3337" y="4771"/>
                  </a:lnTo>
                  <a:lnTo>
                    <a:pt x="4308" y="51"/>
                  </a:lnTo>
                  <a:close/>
                </a:path>
                <a:path w="4445" h="22860">
                  <a:moveTo>
                    <a:pt x="1059" y="17234"/>
                  </a:moveTo>
                  <a:lnTo>
                    <a:pt x="0" y="22422"/>
                  </a:lnTo>
                  <a:lnTo>
                    <a:pt x="1059" y="17234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3440600" y="582811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8" y="0"/>
                  </a:moveTo>
                  <a:lnTo>
                    <a:pt x="3320" y="4799"/>
                  </a:lnTo>
                  <a:lnTo>
                    <a:pt x="4297" y="51"/>
                  </a:lnTo>
                  <a:close/>
                </a:path>
                <a:path w="4445" h="22860">
                  <a:moveTo>
                    <a:pt x="1074" y="17094"/>
                  </a:moveTo>
                  <a:lnTo>
                    <a:pt x="0" y="22363"/>
                  </a:lnTo>
                  <a:lnTo>
                    <a:pt x="1074" y="17094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3440680" y="582816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17" y="0"/>
                  </a:moveTo>
                  <a:lnTo>
                    <a:pt x="3304" y="4828"/>
                  </a:lnTo>
                  <a:lnTo>
                    <a:pt x="4286" y="51"/>
                  </a:lnTo>
                  <a:close/>
                </a:path>
                <a:path w="4445" h="22860">
                  <a:moveTo>
                    <a:pt x="1090" y="16954"/>
                  </a:moveTo>
                  <a:lnTo>
                    <a:pt x="0" y="22305"/>
                  </a:lnTo>
                  <a:lnTo>
                    <a:pt x="1090" y="16954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3440747" y="582821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7" y="0"/>
                  </a:moveTo>
                  <a:lnTo>
                    <a:pt x="3290" y="4852"/>
                  </a:lnTo>
                  <a:lnTo>
                    <a:pt x="4276" y="51"/>
                  </a:lnTo>
                  <a:close/>
                </a:path>
                <a:path w="4445" h="22860">
                  <a:moveTo>
                    <a:pt x="1103" y="16837"/>
                  </a:moveTo>
                  <a:lnTo>
                    <a:pt x="0" y="22256"/>
                  </a:lnTo>
                  <a:lnTo>
                    <a:pt x="1103" y="16837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3440827" y="582826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6" y="0"/>
                  </a:moveTo>
                  <a:lnTo>
                    <a:pt x="3274" y="4880"/>
                  </a:lnTo>
                  <a:lnTo>
                    <a:pt x="4265" y="51"/>
                  </a:lnTo>
                  <a:close/>
                </a:path>
                <a:path w="4445" h="22225">
                  <a:moveTo>
                    <a:pt x="1118" y="16697"/>
                  </a:moveTo>
                  <a:lnTo>
                    <a:pt x="0" y="22198"/>
                  </a:lnTo>
                  <a:lnTo>
                    <a:pt x="1118" y="16697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3440894" y="582830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7" y="0"/>
                  </a:moveTo>
                  <a:lnTo>
                    <a:pt x="3260" y="4904"/>
                  </a:lnTo>
                  <a:lnTo>
                    <a:pt x="4256" y="51"/>
                  </a:lnTo>
                  <a:close/>
                </a:path>
                <a:path w="4445" h="22225">
                  <a:moveTo>
                    <a:pt x="1131" y="16579"/>
                  </a:moveTo>
                  <a:lnTo>
                    <a:pt x="0" y="22149"/>
                  </a:lnTo>
                  <a:lnTo>
                    <a:pt x="1131" y="16579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3440976" y="582835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6" y="0"/>
                  </a:moveTo>
                  <a:lnTo>
                    <a:pt x="3234" y="4981"/>
                  </a:lnTo>
                  <a:lnTo>
                    <a:pt x="3285" y="5129"/>
                  </a:lnTo>
                  <a:lnTo>
                    <a:pt x="4245" y="51"/>
                  </a:lnTo>
                  <a:close/>
                </a:path>
                <a:path w="4445" h="22225">
                  <a:moveTo>
                    <a:pt x="1147" y="16435"/>
                  </a:moveTo>
                  <a:lnTo>
                    <a:pt x="0" y="22088"/>
                  </a:lnTo>
                  <a:lnTo>
                    <a:pt x="1147" y="16435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3441050" y="58284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0" y="0"/>
                  </a:moveTo>
                  <a:lnTo>
                    <a:pt x="3202" y="5061"/>
                  </a:lnTo>
                  <a:lnTo>
                    <a:pt x="3253" y="5209"/>
                  </a:lnTo>
                  <a:lnTo>
                    <a:pt x="4228" y="51"/>
                  </a:lnTo>
                  <a:close/>
                </a:path>
                <a:path w="4445" h="22225">
                  <a:moveTo>
                    <a:pt x="1153" y="16318"/>
                  </a:moveTo>
                  <a:lnTo>
                    <a:pt x="0" y="22002"/>
                  </a:lnTo>
                  <a:lnTo>
                    <a:pt x="1153" y="1631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3441140" y="5828451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163" y="5158"/>
                  </a:lnTo>
                  <a:lnTo>
                    <a:pt x="3213" y="5306"/>
                  </a:lnTo>
                  <a:lnTo>
                    <a:pt x="4207" y="51"/>
                  </a:lnTo>
                  <a:close/>
                </a:path>
                <a:path w="4445" h="22225">
                  <a:moveTo>
                    <a:pt x="1158" y="16178"/>
                  </a:moveTo>
                  <a:lnTo>
                    <a:pt x="0" y="21889"/>
                  </a:lnTo>
                  <a:lnTo>
                    <a:pt x="1158" y="161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3441231" y="582850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7" y="0"/>
                  </a:moveTo>
                  <a:lnTo>
                    <a:pt x="3123" y="5255"/>
                  </a:lnTo>
                  <a:lnTo>
                    <a:pt x="3174" y="5403"/>
                  </a:lnTo>
                  <a:lnTo>
                    <a:pt x="4186" y="51"/>
                  </a:lnTo>
                  <a:close/>
                </a:path>
                <a:path w="4445" h="22225">
                  <a:moveTo>
                    <a:pt x="1163" y="16037"/>
                  </a:moveTo>
                  <a:lnTo>
                    <a:pt x="0" y="21776"/>
                  </a:lnTo>
                  <a:lnTo>
                    <a:pt x="1163" y="16037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3441307" y="582854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9" y="0"/>
                  </a:moveTo>
                  <a:lnTo>
                    <a:pt x="3090" y="5336"/>
                  </a:lnTo>
                  <a:lnTo>
                    <a:pt x="3141" y="5484"/>
                  </a:lnTo>
                  <a:lnTo>
                    <a:pt x="4168" y="51"/>
                  </a:lnTo>
                  <a:close/>
                </a:path>
                <a:path w="4445" h="22225">
                  <a:moveTo>
                    <a:pt x="1167" y="15921"/>
                  </a:moveTo>
                  <a:lnTo>
                    <a:pt x="0" y="21682"/>
                  </a:lnTo>
                  <a:lnTo>
                    <a:pt x="1167" y="15921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3441397" y="582859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8" y="0"/>
                  </a:moveTo>
                  <a:lnTo>
                    <a:pt x="3050" y="5433"/>
                  </a:lnTo>
                  <a:lnTo>
                    <a:pt x="3101" y="5581"/>
                  </a:lnTo>
                  <a:lnTo>
                    <a:pt x="4146" y="51"/>
                  </a:lnTo>
                  <a:close/>
                </a:path>
                <a:path w="4445" h="21589">
                  <a:moveTo>
                    <a:pt x="1173" y="15780"/>
                  </a:moveTo>
                  <a:lnTo>
                    <a:pt x="0" y="21569"/>
                  </a:lnTo>
                  <a:lnTo>
                    <a:pt x="1173" y="157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3441472" y="582864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0" y="0"/>
                  </a:moveTo>
                  <a:lnTo>
                    <a:pt x="3017" y="5514"/>
                  </a:lnTo>
                  <a:lnTo>
                    <a:pt x="3068" y="5662"/>
                  </a:lnTo>
                  <a:lnTo>
                    <a:pt x="4129" y="51"/>
                  </a:lnTo>
                  <a:close/>
                </a:path>
                <a:path w="4445" h="21589">
                  <a:moveTo>
                    <a:pt x="1177" y="15663"/>
                  </a:moveTo>
                  <a:lnTo>
                    <a:pt x="0" y="21474"/>
                  </a:lnTo>
                  <a:lnTo>
                    <a:pt x="1177" y="15663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3441562" y="582869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8" y="0"/>
                  </a:moveTo>
                  <a:lnTo>
                    <a:pt x="2977" y="5611"/>
                  </a:lnTo>
                  <a:lnTo>
                    <a:pt x="3028" y="5759"/>
                  </a:lnTo>
                  <a:lnTo>
                    <a:pt x="4107" y="51"/>
                  </a:lnTo>
                  <a:close/>
                </a:path>
                <a:path w="4445" h="21589">
                  <a:moveTo>
                    <a:pt x="1182" y="15523"/>
                  </a:moveTo>
                  <a:lnTo>
                    <a:pt x="0" y="21362"/>
                  </a:lnTo>
                  <a:lnTo>
                    <a:pt x="1182" y="15523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3441653" y="582874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7" y="0"/>
                  </a:moveTo>
                  <a:lnTo>
                    <a:pt x="2938" y="5708"/>
                  </a:lnTo>
                  <a:lnTo>
                    <a:pt x="2988" y="5856"/>
                  </a:lnTo>
                  <a:lnTo>
                    <a:pt x="4086" y="51"/>
                  </a:lnTo>
                  <a:close/>
                </a:path>
                <a:path w="4445" h="21589">
                  <a:moveTo>
                    <a:pt x="1187" y="15383"/>
                  </a:moveTo>
                  <a:lnTo>
                    <a:pt x="0" y="21249"/>
                  </a:lnTo>
                  <a:lnTo>
                    <a:pt x="1187" y="15383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3441729" y="582878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9" y="0"/>
                  </a:moveTo>
                  <a:lnTo>
                    <a:pt x="2905" y="5789"/>
                  </a:lnTo>
                  <a:lnTo>
                    <a:pt x="2955" y="5937"/>
                  </a:lnTo>
                  <a:lnTo>
                    <a:pt x="4068" y="51"/>
                  </a:lnTo>
                  <a:close/>
                </a:path>
                <a:path w="4445" h="21589">
                  <a:moveTo>
                    <a:pt x="1191" y="15266"/>
                  </a:moveTo>
                  <a:lnTo>
                    <a:pt x="0" y="21154"/>
                  </a:lnTo>
                  <a:lnTo>
                    <a:pt x="1191" y="15266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3441819" y="582883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8" y="0"/>
                  </a:moveTo>
                  <a:lnTo>
                    <a:pt x="2865" y="5886"/>
                  </a:lnTo>
                  <a:lnTo>
                    <a:pt x="2896" y="6135"/>
                  </a:lnTo>
                  <a:lnTo>
                    <a:pt x="4047" y="51"/>
                  </a:lnTo>
                  <a:close/>
                </a:path>
                <a:path w="4445" h="21589">
                  <a:moveTo>
                    <a:pt x="1197" y="15125"/>
                  </a:moveTo>
                  <a:lnTo>
                    <a:pt x="0" y="21041"/>
                  </a:lnTo>
                  <a:lnTo>
                    <a:pt x="1197" y="1512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3441894" y="582887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60" y="0"/>
                  </a:moveTo>
                  <a:lnTo>
                    <a:pt x="2816" y="6052"/>
                  </a:lnTo>
                  <a:lnTo>
                    <a:pt x="2847" y="6301"/>
                  </a:lnTo>
                  <a:lnTo>
                    <a:pt x="4023" y="80"/>
                  </a:lnTo>
                  <a:close/>
                </a:path>
                <a:path w="4445" h="20954">
                  <a:moveTo>
                    <a:pt x="1201" y="15009"/>
                  </a:moveTo>
                  <a:lnTo>
                    <a:pt x="0" y="20947"/>
                  </a:lnTo>
                  <a:lnTo>
                    <a:pt x="1201" y="15009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3441985" y="5828960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33" y="0"/>
                  </a:moveTo>
                  <a:lnTo>
                    <a:pt x="2757" y="6220"/>
                  </a:lnTo>
                  <a:lnTo>
                    <a:pt x="2815" y="6681"/>
                  </a:lnTo>
                  <a:lnTo>
                    <a:pt x="4039" y="206"/>
                  </a:lnTo>
                  <a:lnTo>
                    <a:pt x="3933" y="0"/>
                  </a:lnTo>
                  <a:close/>
                </a:path>
                <a:path w="4445" h="20954">
                  <a:moveTo>
                    <a:pt x="1314" y="14624"/>
                  </a:moveTo>
                  <a:lnTo>
                    <a:pt x="1175" y="14868"/>
                  </a:lnTo>
                  <a:lnTo>
                    <a:pt x="0" y="20805"/>
                  </a:lnTo>
                  <a:lnTo>
                    <a:pt x="168" y="20690"/>
                  </a:lnTo>
                  <a:lnTo>
                    <a:pt x="1314" y="14624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3442151" y="582916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873" y="0"/>
                  </a:moveTo>
                  <a:lnTo>
                    <a:pt x="2649" y="6472"/>
                  </a:lnTo>
                  <a:lnTo>
                    <a:pt x="2681" y="6721"/>
                  </a:lnTo>
                  <a:lnTo>
                    <a:pt x="3930" y="111"/>
                  </a:lnTo>
                  <a:close/>
                </a:path>
                <a:path w="4445" h="20954">
                  <a:moveTo>
                    <a:pt x="1263" y="14218"/>
                  </a:moveTo>
                  <a:lnTo>
                    <a:pt x="1146" y="14424"/>
                  </a:lnTo>
                  <a:lnTo>
                    <a:pt x="0" y="20486"/>
                  </a:lnTo>
                  <a:lnTo>
                    <a:pt x="1263" y="1421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3442241" y="582927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590" y="6609"/>
                  </a:lnTo>
                  <a:lnTo>
                    <a:pt x="2648" y="7067"/>
                  </a:lnTo>
                  <a:lnTo>
                    <a:pt x="3851" y="707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389" y="13727"/>
                  </a:moveTo>
                  <a:lnTo>
                    <a:pt x="1173" y="14105"/>
                  </a:lnTo>
                  <a:lnTo>
                    <a:pt x="0" y="20312"/>
                  </a:lnTo>
                  <a:lnTo>
                    <a:pt x="165" y="20199"/>
                  </a:lnTo>
                  <a:lnTo>
                    <a:pt x="1389" y="13727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3442407" y="582948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780" y="0"/>
                  </a:moveTo>
                  <a:lnTo>
                    <a:pt x="2482" y="6861"/>
                  </a:lnTo>
                  <a:lnTo>
                    <a:pt x="2540" y="7319"/>
                  </a:lnTo>
                  <a:lnTo>
                    <a:pt x="3829" y="502"/>
                  </a:lnTo>
                  <a:lnTo>
                    <a:pt x="3780" y="0"/>
                  </a:lnTo>
                  <a:close/>
                </a:path>
                <a:path w="4445" h="20320">
                  <a:moveTo>
                    <a:pt x="1439" y="13144"/>
                  </a:moveTo>
                  <a:lnTo>
                    <a:pt x="1223" y="13522"/>
                  </a:lnTo>
                  <a:lnTo>
                    <a:pt x="0" y="19993"/>
                  </a:lnTo>
                  <a:lnTo>
                    <a:pt x="165" y="19880"/>
                  </a:lnTo>
                  <a:lnTo>
                    <a:pt x="1439" y="13144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3442575" y="5829693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8" y="0"/>
                  </a:moveTo>
                  <a:lnTo>
                    <a:pt x="2372" y="7118"/>
                  </a:lnTo>
                  <a:lnTo>
                    <a:pt x="2404" y="7367"/>
                  </a:lnTo>
                  <a:lnTo>
                    <a:pt x="3741" y="292"/>
                  </a:lnTo>
                  <a:lnTo>
                    <a:pt x="3718" y="0"/>
                  </a:lnTo>
                  <a:close/>
                </a:path>
                <a:path w="3810" h="19685">
                  <a:moveTo>
                    <a:pt x="1391" y="12722"/>
                  </a:moveTo>
                  <a:lnTo>
                    <a:pt x="1274" y="12928"/>
                  </a:lnTo>
                  <a:lnTo>
                    <a:pt x="0" y="19668"/>
                  </a:lnTo>
                  <a:lnTo>
                    <a:pt x="1391" y="12722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3442651" y="582978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1" y="0"/>
                  </a:moveTo>
                  <a:lnTo>
                    <a:pt x="2323" y="7233"/>
                  </a:lnTo>
                  <a:lnTo>
                    <a:pt x="2350" y="7508"/>
                  </a:lnTo>
                  <a:lnTo>
                    <a:pt x="3732" y="198"/>
                  </a:lnTo>
                  <a:lnTo>
                    <a:pt x="3691" y="0"/>
                  </a:lnTo>
                  <a:close/>
                </a:path>
                <a:path w="3810" h="19685">
                  <a:moveTo>
                    <a:pt x="1498" y="12012"/>
                  </a:moveTo>
                  <a:lnTo>
                    <a:pt x="1297" y="12661"/>
                  </a:lnTo>
                  <a:lnTo>
                    <a:pt x="0" y="19523"/>
                  </a:lnTo>
                  <a:lnTo>
                    <a:pt x="1498" y="12012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3442741" y="582989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58" y="0"/>
                  </a:moveTo>
                  <a:lnTo>
                    <a:pt x="2260" y="7395"/>
                  </a:lnTo>
                  <a:lnTo>
                    <a:pt x="2245" y="8242"/>
                  </a:lnTo>
                  <a:lnTo>
                    <a:pt x="3764" y="206"/>
                  </a:lnTo>
                  <a:lnTo>
                    <a:pt x="3658" y="0"/>
                  </a:lnTo>
                  <a:close/>
                </a:path>
                <a:path w="3810" h="19685">
                  <a:moveTo>
                    <a:pt x="1822" y="10482"/>
                  </a:moveTo>
                  <a:lnTo>
                    <a:pt x="1407" y="11903"/>
                  </a:lnTo>
                  <a:lnTo>
                    <a:pt x="0" y="19350"/>
                  </a:lnTo>
                  <a:lnTo>
                    <a:pt x="168" y="19235"/>
                  </a:lnTo>
                  <a:lnTo>
                    <a:pt x="1822" y="10482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3442907" y="583010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876" y="9520"/>
                  </a:moveTo>
                  <a:lnTo>
                    <a:pt x="1653" y="10286"/>
                  </a:lnTo>
                  <a:lnTo>
                    <a:pt x="0" y="19030"/>
                  </a:lnTo>
                  <a:lnTo>
                    <a:pt x="1876" y="9520"/>
                  </a:lnTo>
                  <a:close/>
                </a:path>
                <a:path w="3810" h="19050">
                  <a:moveTo>
                    <a:pt x="3598" y="0"/>
                  </a:moveTo>
                  <a:lnTo>
                    <a:pt x="2079" y="8031"/>
                  </a:lnTo>
                  <a:lnTo>
                    <a:pt x="2007" y="8826"/>
                  </a:lnTo>
                  <a:lnTo>
                    <a:pt x="3655" y="11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3442997" y="58302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565" y="0"/>
                  </a:moveTo>
                  <a:lnTo>
                    <a:pt x="0" y="18857"/>
                  </a:lnTo>
                  <a:lnTo>
                    <a:pt x="276" y="18584"/>
                  </a:lnTo>
                  <a:lnTo>
                    <a:pt x="3728" y="318"/>
                  </a:lnTo>
                  <a:lnTo>
                    <a:pt x="3565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3443255" y="58305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61" y="0"/>
                  </a:moveTo>
                  <a:lnTo>
                    <a:pt x="0" y="18306"/>
                  </a:lnTo>
                  <a:lnTo>
                    <a:pt x="3518" y="11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3443357" y="583062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17" y="0"/>
                  </a:moveTo>
                  <a:lnTo>
                    <a:pt x="0" y="18074"/>
                  </a:lnTo>
                  <a:lnTo>
                    <a:pt x="3474" y="11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3443458" y="583074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73" y="0"/>
                  </a:moveTo>
                  <a:lnTo>
                    <a:pt x="0" y="17841"/>
                  </a:lnTo>
                  <a:lnTo>
                    <a:pt x="477" y="17272"/>
                  </a:lnTo>
                  <a:lnTo>
                    <a:pt x="3642" y="524"/>
                  </a:lnTo>
                  <a:lnTo>
                    <a:pt x="33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3443922" y="5831268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5">
                  <a:moveTo>
                    <a:pt x="4279" y="4787"/>
                  </a:moveTo>
                  <a:lnTo>
                    <a:pt x="3263" y="279"/>
                  </a:lnTo>
                  <a:lnTo>
                    <a:pt x="3225" y="127"/>
                  </a:lnTo>
                  <a:lnTo>
                    <a:pt x="3175" y="0"/>
                  </a:lnTo>
                  <a:lnTo>
                    <a:pt x="0" y="16751"/>
                  </a:lnTo>
                  <a:lnTo>
                    <a:pt x="190" y="16535"/>
                  </a:lnTo>
                  <a:lnTo>
                    <a:pt x="2222" y="14097"/>
                  </a:lnTo>
                  <a:lnTo>
                    <a:pt x="3225" y="11874"/>
                  </a:lnTo>
                  <a:lnTo>
                    <a:pt x="4229" y="7124"/>
                  </a:lnTo>
                  <a:lnTo>
                    <a:pt x="4279" y="478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3428819" y="5825236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8628" y="272"/>
                  </a:moveTo>
                  <a:lnTo>
                    <a:pt x="0" y="15697"/>
                  </a:lnTo>
                  <a:lnTo>
                    <a:pt x="124" y="16548"/>
                  </a:lnTo>
                  <a:lnTo>
                    <a:pt x="1044" y="20294"/>
                  </a:lnTo>
                  <a:lnTo>
                    <a:pt x="2187" y="22504"/>
                  </a:lnTo>
                  <a:lnTo>
                    <a:pt x="5438" y="25336"/>
                  </a:lnTo>
                  <a:lnTo>
                    <a:pt x="7242" y="26073"/>
                  </a:lnTo>
                  <a:lnTo>
                    <a:pt x="9553" y="26073"/>
                  </a:lnTo>
                  <a:lnTo>
                    <a:pt x="12423" y="25806"/>
                  </a:lnTo>
                  <a:lnTo>
                    <a:pt x="13838" y="24828"/>
                  </a:lnTo>
                  <a:lnTo>
                    <a:pt x="7541" y="24815"/>
                  </a:lnTo>
                  <a:lnTo>
                    <a:pt x="6048" y="24206"/>
                  </a:lnTo>
                  <a:lnTo>
                    <a:pt x="1222" y="14325"/>
                  </a:lnTo>
                  <a:lnTo>
                    <a:pt x="587" y="14312"/>
                  </a:lnTo>
                  <a:lnTo>
                    <a:pt x="1222" y="14312"/>
                  </a:lnTo>
                  <a:lnTo>
                    <a:pt x="1336" y="12090"/>
                  </a:lnTo>
                  <a:lnTo>
                    <a:pt x="1933" y="9029"/>
                  </a:lnTo>
                  <a:lnTo>
                    <a:pt x="10048" y="1244"/>
                  </a:lnTo>
                  <a:lnTo>
                    <a:pt x="14848" y="1244"/>
                  </a:lnTo>
                  <a:lnTo>
                    <a:pt x="14343" y="863"/>
                  </a:lnTo>
                  <a:lnTo>
                    <a:pt x="8804" y="863"/>
                  </a:lnTo>
                  <a:lnTo>
                    <a:pt x="8628" y="272"/>
                  </a:lnTo>
                  <a:close/>
                </a:path>
                <a:path w="20320" h="26670">
                  <a:moveTo>
                    <a:pt x="15319" y="1600"/>
                  </a:moveTo>
                  <a:lnTo>
                    <a:pt x="14570" y="2590"/>
                  </a:lnTo>
                  <a:lnTo>
                    <a:pt x="16551" y="4051"/>
                  </a:lnTo>
                  <a:lnTo>
                    <a:pt x="17757" y="6375"/>
                  </a:lnTo>
                  <a:lnTo>
                    <a:pt x="18492" y="9652"/>
                  </a:lnTo>
                  <a:lnTo>
                    <a:pt x="18603" y="13195"/>
                  </a:lnTo>
                  <a:lnTo>
                    <a:pt x="18481" y="14249"/>
                  </a:lnTo>
                  <a:lnTo>
                    <a:pt x="9147" y="24828"/>
                  </a:lnTo>
                  <a:lnTo>
                    <a:pt x="13857" y="24815"/>
                  </a:lnTo>
                  <a:lnTo>
                    <a:pt x="19418" y="15709"/>
                  </a:lnTo>
                  <a:lnTo>
                    <a:pt x="18824" y="15570"/>
                  </a:lnTo>
                  <a:lnTo>
                    <a:pt x="19453" y="15570"/>
                  </a:lnTo>
                  <a:lnTo>
                    <a:pt x="19727" y="14312"/>
                  </a:lnTo>
                  <a:lnTo>
                    <a:pt x="19619" y="9029"/>
                  </a:lnTo>
                  <a:lnTo>
                    <a:pt x="18881" y="5842"/>
                  </a:lnTo>
                  <a:lnTo>
                    <a:pt x="17592" y="3289"/>
                  </a:lnTo>
                  <a:lnTo>
                    <a:pt x="15319" y="1600"/>
                  </a:lnTo>
                  <a:close/>
                </a:path>
                <a:path w="20320" h="26670">
                  <a:moveTo>
                    <a:pt x="8601" y="4445"/>
                  </a:moveTo>
                  <a:lnTo>
                    <a:pt x="3067" y="14439"/>
                  </a:lnTo>
                  <a:lnTo>
                    <a:pt x="3242" y="15709"/>
                  </a:lnTo>
                  <a:lnTo>
                    <a:pt x="9096" y="21932"/>
                  </a:lnTo>
                  <a:lnTo>
                    <a:pt x="11026" y="21932"/>
                  </a:lnTo>
                  <a:lnTo>
                    <a:pt x="12512" y="21158"/>
                  </a:lnTo>
                  <a:lnTo>
                    <a:pt x="13015" y="20688"/>
                  </a:lnTo>
                  <a:lnTo>
                    <a:pt x="9185" y="20688"/>
                  </a:lnTo>
                  <a:lnTo>
                    <a:pt x="7737" y="20421"/>
                  </a:lnTo>
                  <a:lnTo>
                    <a:pt x="4334" y="14643"/>
                  </a:lnTo>
                  <a:lnTo>
                    <a:pt x="4459" y="11925"/>
                  </a:lnTo>
                  <a:lnTo>
                    <a:pt x="8914" y="5651"/>
                  </a:lnTo>
                  <a:lnTo>
                    <a:pt x="8804" y="5029"/>
                  </a:lnTo>
                  <a:lnTo>
                    <a:pt x="8601" y="4445"/>
                  </a:lnTo>
                  <a:close/>
                </a:path>
                <a:path w="20320" h="26670">
                  <a:moveTo>
                    <a:pt x="13175" y="4775"/>
                  </a:moveTo>
                  <a:lnTo>
                    <a:pt x="10963" y="4775"/>
                  </a:lnTo>
                  <a:lnTo>
                    <a:pt x="10937" y="5397"/>
                  </a:lnTo>
                  <a:lnTo>
                    <a:pt x="15497" y="13411"/>
                  </a:lnTo>
                  <a:lnTo>
                    <a:pt x="15344" y="14249"/>
                  </a:lnTo>
                  <a:lnTo>
                    <a:pt x="14582" y="16903"/>
                  </a:lnTo>
                  <a:lnTo>
                    <a:pt x="13833" y="18224"/>
                  </a:lnTo>
                  <a:lnTo>
                    <a:pt x="11839" y="20078"/>
                  </a:lnTo>
                  <a:lnTo>
                    <a:pt x="10607" y="20688"/>
                  </a:lnTo>
                  <a:lnTo>
                    <a:pt x="13015" y="20688"/>
                  </a:lnTo>
                  <a:lnTo>
                    <a:pt x="16741" y="13411"/>
                  </a:lnTo>
                  <a:lnTo>
                    <a:pt x="16636" y="10553"/>
                  </a:lnTo>
                  <a:lnTo>
                    <a:pt x="16474" y="9283"/>
                  </a:lnTo>
                  <a:lnTo>
                    <a:pt x="15928" y="7734"/>
                  </a:lnTo>
                  <a:lnTo>
                    <a:pt x="13909" y="5181"/>
                  </a:lnTo>
                  <a:lnTo>
                    <a:pt x="13175" y="4775"/>
                  </a:lnTo>
                  <a:close/>
                </a:path>
                <a:path w="20320" h="26670">
                  <a:moveTo>
                    <a:pt x="19453" y="15570"/>
                  </a:moveTo>
                  <a:lnTo>
                    <a:pt x="18824" y="15570"/>
                  </a:lnTo>
                  <a:lnTo>
                    <a:pt x="19421" y="15697"/>
                  </a:lnTo>
                  <a:close/>
                </a:path>
                <a:path w="20320" h="26670">
                  <a:moveTo>
                    <a:pt x="1222" y="14312"/>
                  </a:moveTo>
                  <a:lnTo>
                    <a:pt x="587" y="14312"/>
                  </a:lnTo>
                  <a:lnTo>
                    <a:pt x="1222" y="14325"/>
                  </a:lnTo>
                  <a:close/>
                </a:path>
                <a:path w="20320" h="26670">
                  <a:moveTo>
                    <a:pt x="4743" y="10883"/>
                  </a:moveTo>
                  <a:close/>
                </a:path>
                <a:path w="20320" h="26670">
                  <a:moveTo>
                    <a:pt x="11026" y="4152"/>
                  </a:moveTo>
                  <a:lnTo>
                    <a:pt x="9909" y="4152"/>
                  </a:lnTo>
                  <a:lnTo>
                    <a:pt x="9261" y="4203"/>
                  </a:lnTo>
                  <a:lnTo>
                    <a:pt x="8601" y="4445"/>
                  </a:lnTo>
                  <a:lnTo>
                    <a:pt x="9020" y="5613"/>
                  </a:lnTo>
                  <a:lnTo>
                    <a:pt x="9502" y="5448"/>
                  </a:lnTo>
                  <a:lnTo>
                    <a:pt x="9998" y="5397"/>
                  </a:lnTo>
                  <a:lnTo>
                    <a:pt x="10910" y="5397"/>
                  </a:lnTo>
                  <a:lnTo>
                    <a:pt x="10963" y="4775"/>
                  </a:lnTo>
                  <a:lnTo>
                    <a:pt x="13175" y="4775"/>
                  </a:lnTo>
                  <a:lnTo>
                    <a:pt x="12601" y="4457"/>
                  </a:lnTo>
                  <a:lnTo>
                    <a:pt x="11026" y="4152"/>
                  </a:lnTo>
                  <a:close/>
                </a:path>
                <a:path w="20320" h="26670">
                  <a:moveTo>
                    <a:pt x="10963" y="4775"/>
                  </a:moveTo>
                  <a:lnTo>
                    <a:pt x="10910" y="5397"/>
                  </a:lnTo>
                  <a:lnTo>
                    <a:pt x="10963" y="4775"/>
                  </a:lnTo>
                  <a:close/>
                </a:path>
                <a:path w="20320" h="26670">
                  <a:moveTo>
                    <a:pt x="14848" y="1244"/>
                  </a:moveTo>
                  <a:lnTo>
                    <a:pt x="12030" y="1244"/>
                  </a:lnTo>
                  <a:lnTo>
                    <a:pt x="13439" y="1727"/>
                  </a:lnTo>
                  <a:lnTo>
                    <a:pt x="14570" y="2590"/>
                  </a:lnTo>
                  <a:lnTo>
                    <a:pt x="15319" y="1600"/>
                  </a:lnTo>
                  <a:lnTo>
                    <a:pt x="14848" y="1244"/>
                  </a:lnTo>
                  <a:close/>
                </a:path>
                <a:path w="20320" h="26670">
                  <a:moveTo>
                    <a:pt x="13068" y="266"/>
                  </a:moveTo>
                  <a:lnTo>
                    <a:pt x="8651" y="266"/>
                  </a:lnTo>
                  <a:lnTo>
                    <a:pt x="8804" y="863"/>
                  </a:lnTo>
                  <a:lnTo>
                    <a:pt x="14343" y="863"/>
                  </a:lnTo>
                  <a:lnTo>
                    <a:pt x="13973" y="584"/>
                  </a:lnTo>
                  <a:lnTo>
                    <a:pt x="13068" y="266"/>
                  </a:lnTo>
                  <a:close/>
                </a:path>
                <a:path w="20320" h="26670">
                  <a:moveTo>
                    <a:pt x="12309" y="0"/>
                  </a:moveTo>
                  <a:lnTo>
                    <a:pt x="9934" y="0"/>
                  </a:lnTo>
                  <a:lnTo>
                    <a:pt x="9274" y="88"/>
                  </a:lnTo>
                  <a:lnTo>
                    <a:pt x="8626" y="266"/>
                  </a:lnTo>
                  <a:lnTo>
                    <a:pt x="13068" y="266"/>
                  </a:lnTo>
                  <a:lnTo>
                    <a:pt x="12309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3429177" y="5855715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788" y="0"/>
                  </a:moveTo>
                  <a:lnTo>
                    <a:pt x="1219" y="305"/>
                  </a:lnTo>
                  <a:lnTo>
                    <a:pt x="32" y="4839"/>
                  </a:lnTo>
                  <a:lnTo>
                    <a:pt x="0" y="9464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3429177" y="5855580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036" y="0"/>
                  </a:moveTo>
                  <a:lnTo>
                    <a:pt x="1788" y="133"/>
                  </a:lnTo>
                  <a:lnTo>
                    <a:pt x="0" y="9599"/>
                  </a:lnTo>
                  <a:lnTo>
                    <a:pt x="53" y="10497"/>
                  </a:lnTo>
                  <a:lnTo>
                    <a:pt x="2036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3429234" y="5855526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081" y="0"/>
                  </a:moveTo>
                  <a:lnTo>
                    <a:pt x="0" y="10599"/>
                  </a:lnTo>
                  <a:lnTo>
                    <a:pt x="21" y="10902"/>
                  </a:lnTo>
                  <a:lnTo>
                    <a:pt x="2081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3429256" y="585543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34" y="0"/>
                  </a:moveTo>
                  <a:lnTo>
                    <a:pt x="2059" y="94"/>
                  </a:lnTo>
                  <a:lnTo>
                    <a:pt x="0" y="10997"/>
                  </a:lnTo>
                  <a:lnTo>
                    <a:pt x="42" y="11601"/>
                  </a:lnTo>
                  <a:lnTo>
                    <a:pt x="2234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3429295" y="58553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8" y="0"/>
                  </a:moveTo>
                  <a:lnTo>
                    <a:pt x="0" y="11593"/>
                  </a:lnTo>
                  <a:lnTo>
                    <a:pt x="21" y="11895"/>
                  </a:lnTo>
                  <a:lnTo>
                    <a:pt x="2268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3429317" y="5855298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422" y="0"/>
                  </a:moveTo>
                  <a:lnTo>
                    <a:pt x="2247" y="94"/>
                  </a:lnTo>
                  <a:lnTo>
                    <a:pt x="0" y="11988"/>
                  </a:lnTo>
                  <a:lnTo>
                    <a:pt x="42" y="12593"/>
                  </a:lnTo>
                  <a:lnTo>
                    <a:pt x="2422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3429360" y="585525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68" y="0"/>
                  </a:moveTo>
                  <a:lnTo>
                    <a:pt x="0" y="12650"/>
                  </a:lnTo>
                  <a:lnTo>
                    <a:pt x="21" y="12952"/>
                  </a:lnTo>
                  <a:lnTo>
                    <a:pt x="2468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3429378" y="5855210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23" y="0"/>
                  </a:moveTo>
                  <a:lnTo>
                    <a:pt x="0" y="12943"/>
                  </a:lnTo>
                  <a:lnTo>
                    <a:pt x="21" y="13246"/>
                  </a:lnTo>
                  <a:lnTo>
                    <a:pt x="2523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3429400" y="585511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77" y="0"/>
                  </a:moveTo>
                  <a:lnTo>
                    <a:pt x="2502" y="94"/>
                  </a:lnTo>
                  <a:lnTo>
                    <a:pt x="0" y="13340"/>
                  </a:lnTo>
                  <a:lnTo>
                    <a:pt x="42" y="13945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3429443" y="5855069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22" y="0"/>
                  </a:moveTo>
                  <a:lnTo>
                    <a:pt x="0" y="13992"/>
                  </a:lnTo>
                  <a:lnTo>
                    <a:pt x="21" y="14294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3429461" y="585498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64" y="0"/>
                  </a:moveTo>
                  <a:lnTo>
                    <a:pt x="2689" y="94"/>
                  </a:lnTo>
                  <a:lnTo>
                    <a:pt x="0" y="14332"/>
                  </a:lnTo>
                  <a:lnTo>
                    <a:pt x="42" y="14937"/>
                  </a:lnTo>
                  <a:lnTo>
                    <a:pt x="2864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3429504" y="5854888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996" y="0"/>
                  </a:moveTo>
                  <a:lnTo>
                    <a:pt x="2821" y="94"/>
                  </a:lnTo>
                  <a:lnTo>
                    <a:pt x="0" y="15031"/>
                  </a:lnTo>
                  <a:lnTo>
                    <a:pt x="89" y="15391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3429593" y="585479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82" y="0"/>
                  </a:moveTo>
                  <a:lnTo>
                    <a:pt x="2907" y="94"/>
                  </a:lnTo>
                  <a:lnTo>
                    <a:pt x="0" y="15485"/>
                  </a:lnTo>
                  <a:lnTo>
                    <a:pt x="109" y="15738"/>
                  </a:lnTo>
                  <a:lnTo>
                    <a:pt x="308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3429695" y="585475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056" y="0"/>
                  </a:moveTo>
                  <a:lnTo>
                    <a:pt x="0" y="15763"/>
                  </a:lnTo>
                  <a:lnTo>
                    <a:pt x="3056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3429750" y="585465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76" y="0"/>
                  </a:moveTo>
                  <a:lnTo>
                    <a:pt x="3001" y="94"/>
                  </a:lnTo>
                  <a:lnTo>
                    <a:pt x="0" y="15983"/>
                  </a:lnTo>
                  <a:lnTo>
                    <a:pt x="109" y="16236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3429850" y="585457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37" y="0"/>
                  </a:moveTo>
                  <a:lnTo>
                    <a:pt x="3062" y="94"/>
                  </a:lnTo>
                  <a:lnTo>
                    <a:pt x="0" y="16302"/>
                  </a:lnTo>
                  <a:lnTo>
                    <a:pt x="109" y="16555"/>
                  </a:lnTo>
                  <a:lnTo>
                    <a:pt x="3237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3429952" y="5854483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02" y="0"/>
                  </a:moveTo>
                  <a:lnTo>
                    <a:pt x="3124" y="88"/>
                  </a:lnTo>
                  <a:lnTo>
                    <a:pt x="0" y="16649"/>
                  </a:lnTo>
                  <a:lnTo>
                    <a:pt x="50" y="16776"/>
                  </a:lnTo>
                  <a:lnTo>
                    <a:pt x="114" y="16903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3430066" y="5854394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2" y="0"/>
                  </a:moveTo>
                  <a:lnTo>
                    <a:pt x="3187" y="88"/>
                  </a:lnTo>
                  <a:lnTo>
                    <a:pt x="0" y="16992"/>
                  </a:lnTo>
                  <a:lnTo>
                    <a:pt x="50" y="17119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3430170" y="5854298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428" y="0"/>
                  </a:moveTo>
                  <a:lnTo>
                    <a:pt x="3253" y="94"/>
                  </a:lnTo>
                  <a:lnTo>
                    <a:pt x="0" y="17316"/>
                  </a:lnTo>
                  <a:lnTo>
                    <a:pt x="109" y="17569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3430270" y="585416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68" y="0"/>
                  </a:moveTo>
                  <a:lnTo>
                    <a:pt x="3327" y="139"/>
                  </a:lnTo>
                  <a:lnTo>
                    <a:pt x="0" y="17716"/>
                  </a:lnTo>
                  <a:lnTo>
                    <a:pt x="101" y="17945"/>
                  </a:lnTo>
                  <a:lnTo>
                    <a:pt x="165" y="18072"/>
                  </a:lnTo>
                  <a:lnTo>
                    <a:pt x="3568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3430436" y="585411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500" y="0"/>
                  </a:moveTo>
                  <a:lnTo>
                    <a:pt x="0" y="18113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3430486" y="58539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708" y="0"/>
                  </a:moveTo>
                  <a:lnTo>
                    <a:pt x="3530" y="101"/>
                  </a:lnTo>
                  <a:lnTo>
                    <a:pt x="0" y="18389"/>
                  </a:lnTo>
                  <a:lnTo>
                    <a:pt x="50" y="18516"/>
                  </a:lnTo>
                  <a:lnTo>
                    <a:pt x="165" y="18770"/>
                  </a:lnTo>
                  <a:lnTo>
                    <a:pt x="1638" y="10985"/>
                  </a:lnTo>
                  <a:lnTo>
                    <a:pt x="1905" y="9410"/>
                  </a:lnTo>
                  <a:lnTo>
                    <a:pt x="2324" y="6578"/>
                  </a:lnTo>
                  <a:lnTo>
                    <a:pt x="2540" y="6172"/>
                  </a:lnTo>
                  <a:lnTo>
                    <a:pt x="3708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3430646" y="58538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3" y="0"/>
                  </a:moveTo>
                  <a:lnTo>
                    <a:pt x="3538" y="94"/>
                  </a:lnTo>
                  <a:lnTo>
                    <a:pt x="2367" y="6293"/>
                  </a:lnTo>
                  <a:lnTo>
                    <a:pt x="2607" y="5856"/>
                  </a:lnTo>
                  <a:lnTo>
                    <a:pt x="3713" y="0"/>
                  </a:lnTo>
                  <a:close/>
                </a:path>
                <a:path w="3810" h="19685">
                  <a:moveTo>
                    <a:pt x="1587" y="10422"/>
                  </a:moveTo>
                  <a:lnTo>
                    <a:pt x="0" y="18826"/>
                  </a:lnTo>
                  <a:lnTo>
                    <a:pt x="109" y="19079"/>
                  </a:lnTo>
                  <a:lnTo>
                    <a:pt x="1280" y="12880"/>
                  </a:lnTo>
                  <a:lnTo>
                    <a:pt x="1210" y="12647"/>
                  </a:lnTo>
                  <a:lnTo>
                    <a:pt x="1587" y="1042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3430755" y="58538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92" y="0"/>
                  </a:moveTo>
                  <a:lnTo>
                    <a:pt x="2498" y="5904"/>
                  </a:lnTo>
                  <a:lnTo>
                    <a:pt x="2618" y="5685"/>
                  </a:lnTo>
                  <a:lnTo>
                    <a:pt x="3692" y="0"/>
                  </a:lnTo>
                  <a:close/>
                </a:path>
                <a:path w="3810" h="19685">
                  <a:moveTo>
                    <a:pt x="1171" y="12928"/>
                  </a:moveTo>
                  <a:lnTo>
                    <a:pt x="0" y="19127"/>
                  </a:lnTo>
                  <a:lnTo>
                    <a:pt x="1219" y="13090"/>
                  </a:lnTo>
                  <a:lnTo>
                    <a:pt x="1171" y="12928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3430812" y="585378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26" y="0"/>
                  </a:moveTo>
                  <a:lnTo>
                    <a:pt x="2565" y="5730"/>
                  </a:lnTo>
                  <a:lnTo>
                    <a:pt x="2685" y="5512"/>
                  </a:lnTo>
                  <a:lnTo>
                    <a:pt x="3726" y="0"/>
                  </a:lnTo>
                  <a:close/>
                </a:path>
                <a:path w="3810" h="19685">
                  <a:moveTo>
                    <a:pt x="1164" y="13145"/>
                  </a:moveTo>
                  <a:lnTo>
                    <a:pt x="0" y="19308"/>
                  </a:lnTo>
                  <a:lnTo>
                    <a:pt x="1212" y="13306"/>
                  </a:lnTo>
                  <a:lnTo>
                    <a:pt x="1164" y="13145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3430858" y="585374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54" y="0"/>
                  </a:moveTo>
                  <a:lnTo>
                    <a:pt x="2619" y="5589"/>
                  </a:lnTo>
                  <a:lnTo>
                    <a:pt x="2739" y="5370"/>
                  </a:lnTo>
                  <a:lnTo>
                    <a:pt x="3754" y="0"/>
                  </a:lnTo>
                  <a:close/>
                </a:path>
                <a:path w="3810" h="19685">
                  <a:moveTo>
                    <a:pt x="1158" y="13322"/>
                  </a:moveTo>
                  <a:lnTo>
                    <a:pt x="0" y="19456"/>
                  </a:lnTo>
                  <a:lnTo>
                    <a:pt x="1207" y="13483"/>
                  </a:lnTo>
                  <a:lnTo>
                    <a:pt x="1158" y="13322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3430912" y="5853697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787" y="0"/>
                  </a:moveTo>
                  <a:lnTo>
                    <a:pt x="2685" y="5419"/>
                  </a:lnTo>
                  <a:lnTo>
                    <a:pt x="2805" y="5201"/>
                  </a:lnTo>
                  <a:lnTo>
                    <a:pt x="3787" y="0"/>
                  </a:lnTo>
                  <a:close/>
                </a:path>
                <a:path w="3810" h="20320">
                  <a:moveTo>
                    <a:pt x="1152" y="13533"/>
                  </a:moveTo>
                  <a:lnTo>
                    <a:pt x="0" y="19633"/>
                  </a:lnTo>
                  <a:lnTo>
                    <a:pt x="1200" y="13694"/>
                  </a:lnTo>
                  <a:lnTo>
                    <a:pt x="1152" y="13533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3430967" y="585364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20" y="0"/>
                  </a:moveTo>
                  <a:lnTo>
                    <a:pt x="2750" y="5251"/>
                  </a:lnTo>
                  <a:lnTo>
                    <a:pt x="2870" y="5032"/>
                  </a:lnTo>
                  <a:lnTo>
                    <a:pt x="3820" y="0"/>
                  </a:lnTo>
                  <a:close/>
                </a:path>
                <a:path w="4445" h="20320">
                  <a:moveTo>
                    <a:pt x="1145" y="13743"/>
                  </a:moveTo>
                  <a:lnTo>
                    <a:pt x="0" y="19808"/>
                  </a:lnTo>
                  <a:lnTo>
                    <a:pt x="1193" y="13905"/>
                  </a:lnTo>
                  <a:lnTo>
                    <a:pt x="1145" y="13743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3431022" y="585359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54" y="0"/>
                  </a:moveTo>
                  <a:lnTo>
                    <a:pt x="2815" y="5082"/>
                  </a:lnTo>
                  <a:lnTo>
                    <a:pt x="2935" y="4863"/>
                  </a:lnTo>
                  <a:lnTo>
                    <a:pt x="3854" y="0"/>
                  </a:lnTo>
                  <a:close/>
                </a:path>
                <a:path w="4445" h="20320">
                  <a:moveTo>
                    <a:pt x="1139" y="13955"/>
                  </a:moveTo>
                  <a:lnTo>
                    <a:pt x="0" y="19985"/>
                  </a:lnTo>
                  <a:lnTo>
                    <a:pt x="1187" y="14116"/>
                  </a:lnTo>
                  <a:lnTo>
                    <a:pt x="1139" y="13955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3431068" y="585355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82" y="0"/>
                  </a:moveTo>
                  <a:lnTo>
                    <a:pt x="2870" y="4940"/>
                  </a:lnTo>
                  <a:lnTo>
                    <a:pt x="2990" y="4721"/>
                  </a:lnTo>
                  <a:lnTo>
                    <a:pt x="3882" y="0"/>
                  </a:lnTo>
                  <a:close/>
                </a:path>
                <a:path w="4445" h="20320">
                  <a:moveTo>
                    <a:pt x="1133" y="14132"/>
                  </a:moveTo>
                  <a:lnTo>
                    <a:pt x="0" y="20133"/>
                  </a:lnTo>
                  <a:lnTo>
                    <a:pt x="1181" y="14293"/>
                  </a:lnTo>
                  <a:lnTo>
                    <a:pt x="1133" y="1413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3431122" y="5853506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15" y="0"/>
                  </a:moveTo>
                  <a:lnTo>
                    <a:pt x="2935" y="4770"/>
                  </a:lnTo>
                  <a:lnTo>
                    <a:pt x="3055" y="4552"/>
                  </a:lnTo>
                  <a:lnTo>
                    <a:pt x="3915" y="0"/>
                  </a:lnTo>
                  <a:close/>
                </a:path>
                <a:path w="4445" h="20954">
                  <a:moveTo>
                    <a:pt x="1127" y="14343"/>
                  </a:moveTo>
                  <a:lnTo>
                    <a:pt x="0" y="20309"/>
                  </a:lnTo>
                  <a:lnTo>
                    <a:pt x="1175" y="14504"/>
                  </a:lnTo>
                  <a:lnTo>
                    <a:pt x="1127" y="14343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3431177" y="585345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8" y="0"/>
                  </a:moveTo>
                  <a:lnTo>
                    <a:pt x="3000" y="4602"/>
                  </a:lnTo>
                  <a:lnTo>
                    <a:pt x="3120" y="4383"/>
                  </a:lnTo>
                  <a:lnTo>
                    <a:pt x="3948" y="0"/>
                  </a:lnTo>
                  <a:close/>
                </a:path>
                <a:path w="4445" h="20954">
                  <a:moveTo>
                    <a:pt x="1120" y="14553"/>
                  </a:moveTo>
                  <a:lnTo>
                    <a:pt x="0" y="20485"/>
                  </a:lnTo>
                  <a:lnTo>
                    <a:pt x="1168" y="14714"/>
                  </a:lnTo>
                  <a:lnTo>
                    <a:pt x="1120" y="14553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3431232" y="5853357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0" y="0"/>
                  </a:moveTo>
                  <a:lnTo>
                    <a:pt x="3894" y="99"/>
                  </a:lnTo>
                  <a:lnTo>
                    <a:pt x="3065" y="4483"/>
                  </a:lnTo>
                  <a:lnTo>
                    <a:pt x="3305" y="4045"/>
                  </a:lnTo>
                  <a:lnTo>
                    <a:pt x="4070" y="0"/>
                  </a:lnTo>
                  <a:close/>
                </a:path>
                <a:path w="4445" h="21589">
                  <a:moveTo>
                    <a:pt x="1114" y="14814"/>
                  </a:moveTo>
                  <a:lnTo>
                    <a:pt x="0" y="20711"/>
                  </a:lnTo>
                  <a:lnTo>
                    <a:pt x="109" y="20964"/>
                  </a:lnTo>
                  <a:lnTo>
                    <a:pt x="1210" y="15136"/>
                  </a:lnTo>
                  <a:lnTo>
                    <a:pt x="1114" y="14814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3431332" y="585326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1" y="0"/>
                  </a:moveTo>
                  <a:lnTo>
                    <a:pt x="3955" y="99"/>
                  </a:lnTo>
                  <a:lnTo>
                    <a:pt x="3185" y="4172"/>
                  </a:lnTo>
                  <a:lnTo>
                    <a:pt x="3420" y="3744"/>
                  </a:lnTo>
                  <a:lnTo>
                    <a:pt x="4131" y="0"/>
                  </a:lnTo>
                  <a:close/>
                </a:path>
                <a:path w="4445" h="21589">
                  <a:moveTo>
                    <a:pt x="1102" y="15201"/>
                  </a:moveTo>
                  <a:lnTo>
                    <a:pt x="0" y="21035"/>
                  </a:lnTo>
                  <a:lnTo>
                    <a:pt x="109" y="21288"/>
                  </a:lnTo>
                  <a:lnTo>
                    <a:pt x="1198" y="15523"/>
                  </a:lnTo>
                  <a:lnTo>
                    <a:pt x="1102" y="15201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3431444" y="585321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10" y="0"/>
                  </a:moveTo>
                  <a:lnTo>
                    <a:pt x="3314" y="3796"/>
                  </a:lnTo>
                  <a:lnTo>
                    <a:pt x="4110" y="0"/>
                  </a:lnTo>
                  <a:close/>
                </a:path>
                <a:path w="4445" h="21589">
                  <a:moveTo>
                    <a:pt x="1088" y="15579"/>
                  </a:moveTo>
                  <a:lnTo>
                    <a:pt x="0" y="21342"/>
                  </a:lnTo>
                  <a:lnTo>
                    <a:pt x="1136" y="15740"/>
                  </a:lnTo>
                  <a:lnTo>
                    <a:pt x="1088" y="15579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3431498" y="585316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4" y="0"/>
                  </a:moveTo>
                  <a:lnTo>
                    <a:pt x="3338" y="3845"/>
                  </a:lnTo>
                  <a:lnTo>
                    <a:pt x="4144" y="0"/>
                  </a:lnTo>
                  <a:close/>
                </a:path>
                <a:path w="4445" h="22225">
                  <a:moveTo>
                    <a:pt x="1082" y="15790"/>
                  </a:moveTo>
                  <a:lnTo>
                    <a:pt x="0" y="21519"/>
                  </a:lnTo>
                  <a:lnTo>
                    <a:pt x="1130" y="15952"/>
                  </a:lnTo>
                  <a:lnTo>
                    <a:pt x="1082" y="1579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3431553" y="585311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7" y="0"/>
                  </a:moveTo>
                  <a:lnTo>
                    <a:pt x="3362" y="3895"/>
                  </a:lnTo>
                  <a:lnTo>
                    <a:pt x="4177" y="0"/>
                  </a:lnTo>
                  <a:close/>
                </a:path>
                <a:path w="4445" h="22225">
                  <a:moveTo>
                    <a:pt x="1075" y="16002"/>
                  </a:moveTo>
                  <a:lnTo>
                    <a:pt x="0" y="21695"/>
                  </a:lnTo>
                  <a:lnTo>
                    <a:pt x="1123" y="16163"/>
                  </a:lnTo>
                  <a:lnTo>
                    <a:pt x="1075" y="1600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3431599" y="58530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05" y="0"/>
                  </a:moveTo>
                  <a:lnTo>
                    <a:pt x="3382" y="3937"/>
                  </a:lnTo>
                  <a:lnTo>
                    <a:pt x="4205" y="0"/>
                  </a:lnTo>
                  <a:close/>
                </a:path>
                <a:path w="4445" h="22225">
                  <a:moveTo>
                    <a:pt x="1070" y="16178"/>
                  </a:moveTo>
                  <a:lnTo>
                    <a:pt x="0" y="21842"/>
                  </a:lnTo>
                  <a:lnTo>
                    <a:pt x="1118" y="16339"/>
                  </a:lnTo>
                  <a:lnTo>
                    <a:pt x="1070" y="16178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3431665" y="585302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6" y="0"/>
                  </a:moveTo>
                  <a:lnTo>
                    <a:pt x="3395" y="3986"/>
                  </a:lnTo>
                  <a:lnTo>
                    <a:pt x="4226" y="0"/>
                  </a:lnTo>
                  <a:close/>
                </a:path>
                <a:path w="4445" h="22225">
                  <a:moveTo>
                    <a:pt x="1051" y="16389"/>
                  </a:moveTo>
                  <a:lnTo>
                    <a:pt x="0" y="21957"/>
                  </a:lnTo>
                  <a:lnTo>
                    <a:pt x="1100" y="16550"/>
                  </a:lnTo>
                  <a:lnTo>
                    <a:pt x="1051" y="16389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3431737" y="585297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3" y="0"/>
                  </a:moveTo>
                  <a:lnTo>
                    <a:pt x="3402" y="4036"/>
                  </a:lnTo>
                  <a:lnTo>
                    <a:pt x="4243" y="0"/>
                  </a:lnTo>
                  <a:close/>
                </a:path>
                <a:path w="4445" h="22225">
                  <a:moveTo>
                    <a:pt x="1028" y="16600"/>
                  </a:moveTo>
                  <a:lnTo>
                    <a:pt x="0" y="22044"/>
                  </a:lnTo>
                  <a:lnTo>
                    <a:pt x="1076" y="16761"/>
                  </a:lnTo>
                  <a:lnTo>
                    <a:pt x="1028" y="16600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3431808" y="585292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59" y="0"/>
                  </a:moveTo>
                  <a:lnTo>
                    <a:pt x="3409" y="4086"/>
                  </a:lnTo>
                  <a:lnTo>
                    <a:pt x="4259" y="0"/>
                  </a:lnTo>
                  <a:close/>
                </a:path>
                <a:path w="4445" h="22225">
                  <a:moveTo>
                    <a:pt x="1005" y="16810"/>
                  </a:moveTo>
                  <a:lnTo>
                    <a:pt x="0" y="22131"/>
                  </a:lnTo>
                  <a:lnTo>
                    <a:pt x="1053" y="16971"/>
                  </a:lnTo>
                  <a:lnTo>
                    <a:pt x="1005" y="16810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3431869" y="58528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3" y="0"/>
                  </a:moveTo>
                  <a:lnTo>
                    <a:pt x="3414" y="4128"/>
                  </a:lnTo>
                  <a:lnTo>
                    <a:pt x="4273" y="0"/>
                  </a:lnTo>
                  <a:close/>
                </a:path>
                <a:path w="4445" h="22860">
                  <a:moveTo>
                    <a:pt x="985" y="16987"/>
                  </a:moveTo>
                  <a:lnTo>
                    <a:pt x="0" y="22204"/>
                  </a:lnTo>
                  <a:lnTo>
                    <a:pt x="1033" y="17148"/>
                  </a:lnTo>
                  <a:lnTo>
                    <a:pt x="985" y="1698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3431940" y="585283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9" y="0"/>
                  </a:moveTo>
                  <a:lnTo>
                    <a:pt x="3421" y="4177"/>
                  </a:lnTo>
                  <a:lnTo>
                    <a:pt x="4289" y="0"/>
                  </a:lnTo>
                  <a:close/>
                </a:path>
                <a:path w="4445" h="22860">
                  <a:moveTo>
                    <a:pt x="962" y="17198"/>
                  </a:moveTo>
                  <a:lnTo>
                    <a:pt x="0" y="22290"/>
                  </a:lnTo>
                  <a:lnTo>
                    <a:pt x="1020" y="17304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3432012" y="58527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6" y="0"/>
                  </a:moveTo>
                  <a:lnTo>
                    <a:pt x="3428" y="4227"/>
                  </a:lnTo>
                  <a:lnTo>
                    <a:pt x="4306" y="0"/>
                  </a:lnTo>
                  <a:close/>
                </a:path>
                <a:path w="4445" h="22860">
                  <a:moveTo>
                    <a:pt x="948" y="17354"/>
                  </a:moveTo>
                  <a:lnTo>
                    <a:pt x="0" y="22377"/>
                  </a:lnTo>
                  <a:lnTo>
                    <a:pt x="1016" y="17415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3432085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8" y="0"/>
                  </a:moveTo>
                  <a:lnTo>
                    <a:pt x="3436" y="4254"/>
                  </a:lnTo>
                  <a:lnTo>
                    <a:pt x="4318" y="0"/>
                  </a:lnTo>
                  <a:close/>
                </a:path>
                <a:path w="4445" h="22860">
                  <a:moveTo>
                    <a:pt x="944" y="17444"/>
                  </a:moveTo>
                  <a:lnTo>
                    <a:pt x="0" y="22443"/>
                  </a:lnTo>
                  <a:lnTo>
                    <a:pt x="1011" y="17505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3432157" y="585275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25" y="0"/>
                  </a:moveTo>
                  <a:lnTo>
                    <a:pt x="3443" y="4255"/>
                  </a:lnTo>
                  <a:lnTo>
                    <a:pt x="4325" y="0"/>
                  </a:lnTo>
                  <a:close/>
                </a:path>
                <a:path w="4445" h="22860">
                  <a:moveTo>
                    <a:pt x="939" y="17506"/>
                  </a:moveTo>
                  <a:lnTo>
                    <a:pt x="0" y="22480"/>
                  </a:lnTo>
                  <a:lnTo>
                    <a:pt x="1006" y="1756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3432217" y="585275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0" y="0"/>
                  </a:moveTo>
                  <a:lnTo>
                    <a:pt x="4252" y="0"/>
                  </a:lnTo>
                  <a:lnTo>
                    <a:pt x="3442" y="4290"/>
                  </a:lnTo>
                  <a:lnTo>
                    <a:pt x="3598" y="4296"/>
                  </a:lnTo>
                  <a:lnTo>
                    <a:pt x="4410" y="0"/>
                  </a:lnTo>
                  <a:close/>
                </a:path>
                <a:path w="4445" h="22860">
                  <a:moveTo>
                    <a:pt x="936" y="17557"/>
                  </a:moveTo>
                  <a:lnTo>
                    <a:pt x="0" y="22512"/>
                  </a:lnTo>
                  <a:lnTo>
                    <a:pt x="143" y="22586"/>
                  </a:lnTo>
                  <a:lnTo>
                    <a:pt x="1070" y="17679"/>
                  </a:lnTo>
                  <a:lnTo>
                    <a:pt x="936" y="1755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3432360" y="58527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24" y="0"/>
                  </a:moveTo>
                  <a:lnTo>
                    <a:pt x="4267" y="0"/>
                  </a:lnTo>
                  <a:lnTo>
                    <a:pt x="3455" y="4297"/>
                  </a:lnTo>
                  <a:lnTo>
                    <a:pt x="3611" y="4303"/>
                  </a:lnTo>
                  <a:lnTo>
                    <a:pt x="4424" y="0"/>
                  </a:lnTo>
                  <a:close/>
                </a:path>
                <a:path w="4445" h="22860">
                  <a:moveTo>
                    <a:pt x="926" y="17680"/>
                  </a:moveTo>
                  <a:lnTo>
                    <a:pt x="0" y="22587"/>
                  </a:lnTo>
                  <a:lnTo>
                    <a:pt x="143" y="22661"/>
                  </a:lnTo>
                  <a:lnTo>
                    <a:pt x="1061" y="17802"/>
                  </a:lnTo>
                  <a:lnTo>
                    <a:pt x="926" y="1768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3432480" y="5852756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30" y="17983"/>
                  </a:moveTo>
                  <a:lnTo>
                    <a:pt x="927" y="17792"/>
                  </a:lnTo>
                  <a:lnTo>
                    <a:pt x="0" y="22656"/>
                  </a:lnTo>
                  <a:lnTo>
                    <a:pt x="152" y="22733"/>
                  </a:lnTo>
                  <a:lnTo>
                    <a:pt x="1130" y="17983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4279" y="0"/>
                  </a:lnTo>
                  <a:lnTo>
                    <a:pt x="3467" y="4305"/>
                  </a:lnTo>
                  <a:lnTo>
                    <a:pt x="3632" y="4318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3432707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9" y="0"/>
                  </a:moveTo>
                  <a:lnTo>
                    <a:pt x="3496" y="4258"/>
                  </a:lnTo>
                  <a:lnTo>
                    <a:pt x="4379" y="0"/>
                  </a:lnTo>
                  <a:close/>
                </a:path>
                <a:path w="4445" h="22860">
                  <a:moveTo>
                    <a:pt x="905" y="17976"/>
                  </a:moveTo>
                  <a:lnTo>
                    <a:pt x="0" y="22768"/>
                  </a:lnTo>
                  <a:lnTo>
                    <a:pt x="972" y="18037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3432778" y="585275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7" y="0"/>
                  </a:moveTo>
                  <a:lnTo>
                    <a:pt x="3503" y="4258"/>
                  </a:lnTo>
                  <a:lnTo>
                    <a:pt x="4387" y="0"/>
                  </a:lnTo>
                  <a:close/>
                </a:path>
                <a:path w="4445" h="22860">
                  <a:moveTo>
                    <a:pt x="900" y="18038"/>
                  </a:moveTo>
                  <a:lnTo>
                    <a:pt x="0" y="22805"/>
                  </a:lnTo>
                  <a:lnTo>
                    <a:pt x="967" y="18099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3432840" y="5852752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509" y="4259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896" y="18091"/>
                  </a:moveTo>
                  <a:lnTo>
                    <a:pt x="0" y="22838"/>
                  </a:lnTo>
                  <a:lnTo>
                    <a:pt x="963" y="18152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3432912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0" y="0"/>
                  </a:moveTo>
                  <a:lnTo>
                    <a:pt x="3516" y="4259"/>
                  </a:lnTo>
                  <a:lnTo>
                    <a:pt x="4400" y="0"/>
                  </a:lnTo>
                  <a:close/>
                </a:path>
                <a:path w="4445" h="23495">
                  <a:moveTo>
                    <a:pt x="892" y="18153"/>
                  </a:moveTo>
                  <a:lnTo>
                    <a:pt x="0" y="22875"/>
                  </a:lnTo>
                  <a:lnTo>
                    <a:pt x="959" y="18213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3432984" y="585275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07" y="0"/>
                  </a:moveTo>
                  <a:lnTo>
                    <a:pt x="3524" y="4259"/>
                  </a:lnTo>
                  <a:lnTo>
                    <a:pt x="4407" y="0"/>
                  </a:lnTo>
                  <a:close/>
                </a:path>
                <a:path w="4445" h="23495">
                  <a:moveTo>
                    <a:pt x="887" y="18214"/>
                  </a:moveTo>
                  <a:lnTo>
                    <a:pt x="0" y="22913"/>
                  </a:lnTo>
                  <a:lnTo>
                    <a:pt x="954" y="18275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3433055" y="585275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3" y="0"/>
                  </a:moveTo>
                  <a:lnTo>
                    <a:pt x="4335" y="0"/>
                  </a:lnTo>
                  <a:lnTo>
                    <a:pt x="3517" y="4329"/>
                  </a:lnTo>
                  <a:lnTo>
                    <a:pt x="3673" y="4335"/>
                  </a:lnTo>
                  <a:lnTo>
                    <a:pt x="4493" y="0"/>
                  </a:lnTo>
                  <a:close/>
                </a:path>
                <a:path w="5079" h="23495">
                  <a:moveTo>
                    <a:pt x="883" y="18276"/>
                  </a:moveTo>
                  <a:lnTo>
                    <a:pt x="0" y="22951"/>
                  </a:lnTo>
                  <a:lnTo>
                    <a:pt x="143" y="23025"/>
                  </a:lnTo>
                  <a:lnTo>
                    <a:pt x="1017" y="18397"/>
                  </a:lnTo>
                  <a:lnTo>
                    <a:pt x="883" y="18276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3433187" y="585275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543" y="4261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874" y="18388"/>
                  </a:moveTo>
                  <a:lnTo>
                    <a:pt x="0" y="23019"/>
                  </a:lnTo>
                  <a:lnTo>
                    <a:pt x="942" y="18449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3433259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4" y="0"/>
                  </a:moveTo>
                  <a:lnTo>
                    <a:pt x="3550" y="4261"/>
                  </a:lnTo>
                  <a:lnTo>
                    <a:pt x="4434" y="0"/>
                  </a:lnTo>
                  <a:close/>
                </a:path>
                <a:path w="4445" h="23495">
                  <a:moveTo>
                    <a:pt x="870" y="18449"/>
                  </a:moveTo>
                  <a:lnTo>
                    <a:pt x="0" y="23057"/>
                  </a:lnTo>
                  <a:lnTo>
                    <a:pt x="937" y="18510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3433330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1" y="0"/>
                  </a:moveTo>
                  <a:lnTo>
                    <a:pt x="3557" y="4261"/>
                  </a:lnTo>
                  <a:lnTo>
                    <a:pt x="4441" y="0"/>
                  </a:lnTo>
                  <a:close/>
                </a:path>
                <a:path w="4445" h="23495">
                  <a:moveTo>
                    <a:pt x="865" y="18511"/>
                  </a:moveTo>
                  <a:lnTo>
                    <a:pt x="0" y="23094"/>
                  </a:lnTo>
                  <a:lnTo>
                    <a:pt x="933" y="18572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3433402" y="585274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8" y="0"/>
                  </a:moveTo>
                  <a:lnTo>
                    <a:pt x="3564" y="4262"/>
                  </a:lnTo>
                  <a:lnTo>
                    <a:pt x="4448" y="0"/>
                  </a:lnTo>
                  <a:close/>
                </a:path>
                <a:path w="4445" h="23495">
                  <a:moveTo>
                    <a:pt x="861" y="18572"/>
                  </a:moveTo>
                  <a:lnTo>
                    <a:pt x="0" y="23132"/>
                  </a:lnTo>
                  <a:lnTo>
                    <a:pt x="928" y="18633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3433462" y="5852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4" y="0"/>
                  </a:moveTo>
                  <a:lnTo>
                    <a:pt x="3570" y="4262"/>
                  </a:lnTo>
                  <a:lnTo>
                    <a:pt x="4454" y="0"/>
                  </a:lnTo>
                  <a:close/>
                </a:path>
                <a:path w="5079" h="23495">
                  <a:moveTo>
                    <a:pt x="857" y="18623"/>
                  </a:moveTo>
                  <a:lnTo>
                    <a:pt x="0" y="23163"/>
                  </a:lnTo>
                  <a:lnTo>
                    <a:pt x="924" y="1868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3433533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40" y="0"/>
                  </a:moveTo>
                  <a:lnTo>
                    <a:pt x="4383" y="0"/>
                  </a:lnTo>
                  <a:lnTo>
                    <a:pt x="3560" y="4352"/>
                  </a:lnTo>
                  <a:lnTo>
                    <a:pt x="3717" y="4358"/>
                  </a:lnTo>
                  <a:lnTo>
                    <a:pt x="4540" y="0"/>
                  </a:lnTo>
                  <a:close/>
                </a:path>
                <a:path w="5079" h="23495">
                  <a:moveTo>
                    <a:pt x="853" y="18685"/>
                  </a:moveTo>
                  <a:lnTo>
                    <a:pt x="0" y="23201"/>
                  </a:lnTo>
                  <a:lnTo>
                    <a:pt x="143" y="23275"/>
                  </a:lnTo>
                  <a:lnTo>
                    <a:pt x="987" y="18807"/>
                  </a:lnTo>
                  <a:lnTo>
                    <a:pt x="853" y="18685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3433679" y="585274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76" y="0"/>
                  </a:moveTo>
                  <a:lnTo>
                    <a:pt x="3591" y="4263"/>
                  </a:lnTo>
                  <a:lnTo>
                    <a:pt x="4476" y="0"/>
                  </a:lnTo>
                  <a:close/>
                </a:path>
                <a:path w="5079" h="23495">
                  <a:moveTo>
                    <a:pt x="843" y="18809"/>
                  </a:moveTo>
                  <a:lnTo>
                    <a:pt x="0" y="23277"/>
                  </a:lnTo>
                  <a:lnTo>
                    <a:pt x="911" y="1887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343375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3" y="0"/>
                  </a:moveTo>
                  <a:lnTo>
                    <a:pt x="3599" y="4264"/>
                  </a:lnTo>
                  <a:lnTo>
                    <a:pt x="4483" y="0"/>
                  </a:lnTo>
                  <a:close/>
                </a:path>
                <a:path w="5079" h="23495">
                  <a:moveTo>
                    <a:pt x="839" y="18871"/>
                  </a:moveTo>
                  <a:lnTo>
                    <a:pt x="0" y="23314"/>
                  </a:lnTo>
                  <a:lnTo>
                    <a:pt x="906" y="18932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3433810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9" y="0"/>
                  </a:moveTo>
                  <a:lnTo>
                    <a:pt x="3604" y="4264"/>
                  </a:lnTo>
                  <a:lnTo>
                    <a:pt x="4489" y="0"/>
                  </a:lnTo>
                  <a:close/>
                </a:path>
                <a:path w="5079" h="23495">
                  <a:moveTo>
                    <a:pt x="835" y="18922"/>
                  </a:moveTo>
                  <a:lnTo>
                    <a:pt x="0" y="23346"/>
                  </a:lnTo>
                  <a:lnTo>
                    <a:pt x="902" y="189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3433882" y="585274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96" y="0"/>
                  </a:moveTo>
                  <a:lnTo>
                    <a:pt x="3611" y="4265"/>
                  </a:lnTo>
                  <a:lnTo>
                    <a:pt x="4496" y="0"/>
                  </a:lnTo>
                  <a:close/>
                </a:path>
                <a:path w="5079" h="23495">
                  <a:moveTo>
                    <a:pt x="831" y="18984"/>
                  </a:moveTo>
                  <a:lnTo>
                    <a:pt x="0" y="23383"/>
                  </a:lnTo>
                  <a:lnTo>
                    <a:pt x="898" y="19044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3433953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03" y="0"/>
                  </a:moveTo>
                  <a:lnTo>
                    <a:pt x="3618" y="4265"/>
                  </a:lnTo>
                  <a:lnTo>
                    <a:pt x="4503" y="0"/>
                  </a:lnTo>
                  <a:close/>
                </a:path>
                <a:path w="5079" h="23495">
                  <a:moveTo>
                    <a:pt x="826" y="19045"/>
                  </a:moveTo>
                  <a:lnTo>
                    <a:pt x="0" y="23421"/>
                  </a:lnTo>
                  <a:lnTo>
                    <a:pt x="893" y="19106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3434025" y="585274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510" y="0"/>
                  </a:moveTo>
                  <a:lnTo>
                    <a:pt x="3625" y="4265"/>
                  </a:lnTo>
                  <a:lnTo>
                    <a:pt x="4510" y="0"/>
                  </a:lnTo>
                  <a:close/>
                </a:path>
                <a:path w="5079" h="23495">
                  <a:moveTo>
                    <a:pt x="822" y="19106"/>
                  </a:moveTo>
                  <a:lnTo>
                    <a:pt x="0" y="23458"/>
                  </a:lnTo>
                  <a:lnTo>
                    <a:pt x="889" y="19167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3434085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16" y="0"/>
                  </a:moveTo>
                  <a:lnTo>
                    <a:pt x="3631" y="4266"/>
                  </a:lnTo>
                  <a:lnTo>
                    <a:pt x="4516" y="0"/>
                  </a:lnTo>
                  <a:close/>
                </a:path>
                <a:path w="5079" h="24129">
                  <a:moveTo>
                    <a:pt x="818" y="19158"/>
                  </a:moveTo>
                  <a:lnTo>
                    <a:pt x="0" y="23490"/>
                  </a:lnTo>
                  <a:lnTo>
                    <a:pt x="885" y="19219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3434157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23" y="0"/>
                  </a:moveTo>
                  <a:lnTo>
                    <a:pt x="3638" y="4266"/>
                  </a:lnTo>
                  <a:lnTo>
                    <a:pt x="4523" y="0"/>
                  </a:lnTo>
                  <a:close/>
                </a:path>
                <a:path w="5079" h="24129">
                  <a:moveTo>
                    <a:pt x="813" y="19219"/>
                  </a:moveTo>
                  <a:lnTo>
                    <a:pt x="0" y="23527"/>
                  </a:lnTo>
                  <a:lnTo>
                    <a:pt x="880" y="19280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3434228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530" y="0"/>
                  </a:moveTo>
                  <a:lnTo>
                    <a:pt x="3645" y="4267"/>
                  </a:lnTo>
                  <a:lnTo>
                    <a:pt x="4530" y="0"/>
                  </a:lnTo>
                  <a:close/>
                </a:path>
                <a:path w="5079" h="24129">
                  <a:moveTo>
                    <a:pt x="809" y="19280"/>
                  </a:moveTo>
                  <a:lnTo>
                    <a:pt x="0" y="23565"/>
                  </a:lnTo>
                  <a:lnTo>
                    <a:pt x="876" y="193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3434302" y="585274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630" y="4388"/>
                  </a:lnTo>
                  <a:lnTo>
                    <a:pt x="3786" y="4394"/>
                  </a:lnTo>
                  <a:lnTo>
                    <a:pt x="4604" y="63"/>
                  </a:lnTo>
                  <a:lnTo>
                    <a:pt x="4459" y="0"/>
                  </a:lnTo>
                  <a:close/>
                </a:path>
                <a:path w="5079" h="24129">
                  <a:moveTo>
                    <a:pt x="804" y="19343"/>
                  </a:moveTo>
                  <a:lnTo>
                    <a:pt x="0" y="23603"/>
                  </a:lnTo>
                  <a:lnTo>
                    <a:pt x="143" y="23677"/>
                  </a:lnTo>
                  <a:lnTo>
                    <a:pt x="938" y="19465"/>
                  </a:lnTo>
                  <a:lnTo>
                    <a:pt x="804" y="1934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3434434" y="585280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1" y="0"/>
                  </a:moveTo>
                  <a:lnTo>
                    <a:pt x="3641" y="4335"/>
                  </a:lnTo>
                  <a:lnTo>
                    <a:pt x="3798" y="4339"/>
                  </a:lnTo>
                  <a:lnTo>
                    <a:pt x="4605" y="65"/>
                  </a:lnTo>
                  <a:lnTo>
                    <a:pt x="4461" y="0"/>
                  </a:lnTo>
                  <a:close/>
                </a:path>
                <a:path w="5079" h="24129">
                  <a:moveTo>
                    <a:pt x="796" y="19397"/>
                  </a:moveTo>
                  <a:lnTo>
                    <a:pt x="0" y="23613"/>
                  </a:lnTo>
                  <a:lnTo>
                    <a:pt x="143" y="23687"/>
                  </a:lnTo>
                  <a:lnTo>
                    <a:pt x="930" y="19519"/>
                  </a:lnTo>
                  <a:lnTo>
                    <a:pt x="796" y="1939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3434577" y="58528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2" y="0"/>
                  </a:moveTo>
                  <a:lnTo>
                    <a:pt x="3679" y="4144"/>
                  </a:lnTo>
                  <a:lnTo>
                    <a:pt x="3733" y="4276"/>
                  </a:lnTo>
                  <a:lnTo>
                    <a:pt x="4535" y="32"/>
                  </a:lnTo>
                  <a:close/>
                </a:path>
                <a:path w="5079" h="24129">
                  <a:moveTo>
                    <a:pt x="787" y="19454"/>
                  </a:moveTo>
                  <a:lnTo>
                    <a:pt x="0" y="23622"/>
                  </a:lnTo>
                  <a:lnTo>
                    <a:pt x="854" y="19515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3434638" y="58529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927" y="19596"/>
                  </a:moveTo>
                  <a:lnTo>
                    <a:pt x="787" y="19481"/>
                  </a:lnTo>
                  <a:lnTo>
                    <a:pt x="0" y="23622"/>
                  </a:lnTo>
                  <a:lnTo>
                    <a:pt x="152" y="23698"/>
                  </a:lnTo>
                  <a:lnTo>
                    <a:pt x="927" y="19596"/>
                  </a:lnTo>
                  <a:close/>
                </a:path>
                <a:path w="5079" h="24129">
                  <a:moveTo>
                    <a:pt x="4610" y="63"/>
                  </a:moveTo>
                  <a:lnTo>
                    <a:pt x="4470" y="0"/>
                  </a:lnTo>
                  <a:lnTo>
                    <a:pt x="3695" y="4114"/>
                  </a:lnTo>
                  <a:lnTo>
                    <a:pt x="3746" y="4241"/>
                  </a:lnTo>
                  <a:lnTo>
                    <a:pt x="3771" y="4114"/>
                  </a:lnTo>
                  <a:lnTo>
                    <a:pt x="3822" y="4241"/>
                  </a:lnTo>
                  <a:lnTo>
                    <a:pt x="4610" y="63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3434780" y="585295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5" y="0"/>
                  </a:moveTo>
                  <a:lnTo>
                    <a:pt x="3699" y="4051"/>
                  </a:lnTo>
                  <a:lnTo>
                    <a:pt x="3752" y="4188"/>
                  </a:lnTo>
                  <a:lnTo>
                    <a:pt x="4537" y="32"/>
                  </a:lnTo>
                  <a:close/>
                </a:path>
                <a:path w="5079" h="24129">
                  <a:moveTo>
                    <a:pt x="774" y="19535"/>
                  </a:moveTo>
                  <a:lnTo>
                    <a:pt x="0" y="23635"/>
                  </a:lnTo>
                  <a:lnTo>
                    <a:pt x="841" y="19596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3434852" y="58529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06" y="4019"/>
                  </a:lnTo>
                  <a:lnTo>
                    <a:pt x="3759" y="4158"/>
                  </a:lnTo>
                  <a:lnTo>
                    <a:pt x="4538" y="32"/>
                  </a:lnTo>
                  <a:close/>
                </a:path>
                <a:path w="5079" h="24129">
                  <a:moveTo>
                    <a:pt x="770" y="19563"/>
                  </a:moveTo>
                  <a:lnTo>
                    <a:pt x="0" y="23640"/>
                  </a:lnTo>
                  <a:lnTo>
                    <a:pt x="837" y="19624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3434923" y="585302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6" y="0"/>
                  </a:moveTo>
                  <a:lnTo>
                    <a:pt x="3713" y="3986"/>
                  </a:lnTo>
                  <a:lnTo>
                    <a:pt x="3765" y="4127"/>
                  </a:lnTo>
                  <a:lnTo>
                    <a:pt x="4539" y="32"/>
                  </a:lnTo>
                  <a:close/>
                </a:path>
                <a:path w="5079" h="24129">
                  <a:moveTo>
                    <a:pt x="765" y="19592"/>
                  </a:moveTo>
                  <a:lnTo>
                    <a:pt x="0" y="23644"/>
                  </a:lnTo>
                  <a:lnTo>
                    <a:pt x="832" y="19653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3434994" y="585306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876" y="19735"/>
                  </a:moveTo>
                  <a:lnTo>
                    <a:pt x="749" y="19621"/>
                  </a:lnTo>
                  <a:lnTo>
                    <a:pt x="0" y="23647"/>
                  </a:lnTo>
                  <a:lnTo>
                    <a:pt x="127" y="23723"/>
                  </a:lnTo>
                  <a:lnTo>
                    <a:pt x="876" y="19735"/>
                  </a:lnTo>
                  <a:close/>
                </a:path>
                <a:path w="5079" h="24129">
                  <a:moveTo>
                    <a:pt x="4597" y="63"/>
                  </a:moveTo>
                  <a:lnTo>
                    <a:pt x="4457" y="0"/>
                  </a:lnTo>
                  <a:lnTo>
                    <a:pt x="3721" y="3962"/>
                  </a:lnTo>
                  <a:lnTo>
                    <a:pt x="3771" y="4102"/>
                  </a:lnTo>
                  <a:lnTo>
                    <a:pt x="4597" y="63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3435129" y="585311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9" y="0"/>
                  </a:moveTo>
                  <a:lnTo>
                    <a:pt x="3733" y="3893"/>
                  </a:lnTo>
                  <a:lnTo>
                    <a:pt x="3784" y="4039"/>
                  </a:lnTo>
                  <a:lnTo>
                    <a:pt x="4541" y="32"/>
                  </a:lnTo>
                  <a:close/>
                </a:path>
                <a:path w="5079" h="24129">
                  <a:moveTo>
                    <a:pt x="752" y="19673"/>
                  </a:moveTo>
                  <a:lnTo>
                    <a:pt x="0" y="23657"/>
                  </a:lnTo>
                  <a:lnTo>
                    <a:pt x="819" y="19734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3435200" y="58531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0" y="0"/>
                  </a:moveTo>
                  <a:lnTo>
                    <a:pt x="3713" y="4006"/>
                  </a:lnTo>
                  <a:lnTo>
                    <a:pt x="3869" y="4009"/>
                  </a:lnTo>
                  <a:lnTo>
                    <a:pt x="4615" y="65"/>
                  </a:lnTo>
                  <a:lnTo>
                    <a:pt x="4470" y="0"/>
                  </a:lnTo>
                  <a:close/>
                </a:path>
                <a:path w="5079" h="24129">
                  <a:moveTo>
                    <a:pt x="748" y="19702"/>
                  </a:moveTo>
                  <a:lnTo>
                    <a:pt x="0" y="23662"/>
                  </a:lnTo>
                  <a:lnTo>
                    <a:pt x="143" y="23736"/>
                  </a:lnTo>
                  <a:lnTo>
                    <a:pt x="882" y="19823"/>
                  </a:lnTo>
                  <a:lnTo>
                    <a:pt x="748" y="19702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3435343" y="58532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1" y="0"/>
                  </a:moveTo>
                  <a:lnTo>
                    <a:pt x="3754" y="3795"/>
                  </a:lnTo>
                  <a:lnTo>
                    <a:pt x="3804" y="394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39" y="19758"/>
                  </a:moveTo>
                  <a:lnTo>
                    <a:pt x="0" y="23671"/>
                  </a:lnTo>
                  <a:lnTo>
                    <a:pt x="806" y="1981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3435403" y="58532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732" y="3919"/>
                  </a:lnTo>
                  <a:lnTo>
                    <a:pt x="3888" y="3922"/>
                  </a:lnTo>
                  <a:lnTo>
                    <a:pt x="4617" y="65"/>
                  </a:lnTo>
                  <a:lnTo>
                    <a:pt x="4472" y="0"/>
                  </a:lnTo>
                  <a:close/>
                </a:path>
                <a:path w="5079" h="24129">
                  <a:moveTo>
                    <a:pt x="735" y="19782"/>
                  </a:moveTo>
                  <a:lnTo>
                    <a:pt x="0" y="23675"/>
                  </a:lnTo>
                  <a:lnTo>
                    <a:pt x="143" y="23749"/>
                  </a:lnTo>
                  <a:lnTo>
                    <a:pt x="871" y="19895"/>
                  </a:lnTo>
                  <a:lnTo>
                    <a:pt x="735" y="19782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3435547" y="585330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4" y="0"/>
                  </a:moveTo>
                  <a:lnTo>
                    <a:pt x="3774" y="3703"/>
                  </a:lnTo>
                  <a:lnTo>
                    <a:pt x="3823" y="3859"/>
                  </a:lnTo>
                  <a:lnTo>
                    <a:pt x="4546" y="32"/>
                  </a:lnTo>
                  <a:close/>
                </a:path>
                <a:path w="5079" h="24129">
                  <a:moveTo>
                    <a:pt x="727" y="19830"/>
                  </a:moveTo>
                  <a:lnTo>
                    <a:pt x="0" y="23684"/>
                  </a:lnTo>
                  <a:lnTo>
                    <a:pt x="800" y="1986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3435618" y="585334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5" y="0"/>
                  </a:moveTo>
                  <a:lnTo>
                    <a:pt x="3781" y="3670"/>
                  </a:lnTo>
                  <a:lnTo>
                    <a:pt x="3830" y="3828"/>
                  </a:lnTo>
                  <a:lnTo>
                    <a:pt x="4547" y="32"/>
                  </a:lnTo>
                  <a:close/>
                </a:path>
                <a:path w="5079" h="24129">
                  <a:moveTo>
                    <a:pt x="728" y="19831"/>
                  </a:moveTo>
                  <a:lnTo>
                    <a:pt x="0" y="23688"/>
                  </a:lnTo>
                  <a:lnTo>
                    <a:pt x="800" y="19865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3435690" y="585337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88" y="3638"/>
                  </a:lnTo>
                  <a:lnTo>
                    <a:pt x="3837" y="3797"/>
                  </a:lnTo>
                  <a:lnTo>
                    <a:pt x="4548" y="32"/>
                  </a:lnTo>
                  <a:close/>
                </a:path>
                <a:path w="5079" h="24129">
                  <a:moveTo>
                    <a:pt x="729" y="19833"/>
                  </a:moveTo>
                  <a:lnTo>
                    <a:pt x="0" y="23693"/>
                  </a:lnTo>
                  <a:lnTo>
                    <a:pt x="801" y="1986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3435750" y="585340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794" y="3611"/>
                  </a:lnTo>
                  <a:lnTo>
                    <a:pt x="3842" y="3772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29" y="19834"/>
                  </a:moveTo>
                  <a:lnTo>
                    <a:pt x="0" y="23697"/>
                  </a:lnTo>
                  <a:lnTo>
                    <a:pt x="801" y="19868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3435824" y="585343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7" y="0"/>
                  </a:moveTo>
                  <a:lnTo>
                    <a:pt x="3801" y="3577"/>
                  </a:lnTo>
                  <a:lnTo>
                    <a:pt x="3849" y="3740"/>
                  </a:lnTo>
                  <a:lnTo>
                    <a:pt x="4550" y="32"/>
                  </a:lnTo>
                  <a:close/>
                </a:path>
                <a:path w="5079" h="24129">
                  <a:moveTo>
                    <a:pt x="730" y="19835"/>
                  </a:moveTo>
                  <a:lnTo>
                    <a:pt x="0" y="23701"/>
                  </a:lnTo>
                  <a:lnTo>
                    <a:pt x="802" y="1986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3435895" y="585346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8" y="0"/>
                  </a:moveTo>
                  <a:lnTo>
                    <a:pt x="3808" y="3545"/>
                  </a:lnTo>
                  <a:lnTo>
                    <a:pt x="3856" y="3709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6"/>
                  </a:moveTo>
                  <a:lnTo>
                    <a:pt x="0" y="23706"/>
                  </a:lnTo>
                  <a:lnTo>
                    <a:pt x="803" y="1987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3435967" y="585349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9" y="0"/>
                  </a:moveTo>
                  <a:lnTo>
                    <a:pt x="3815" y="3512"/>
                  </a:lnTo>
                  <a:lnTo>
                    <a:pt x="3863" y="3678"/>
                  </a:lnTo>
                  <a:lnTo>
                    <a:pt x="4551" y="32"/>
                  </a:lnTo>
                  <a:close/>
                </a:path>
                <a:path w="5079" h="24129">
                  <a:moveTo>
                    <a:pt x="731" y="19838"/>
                  </a:moveTo>
                  <a:lnTo>
                    <a:pt x="0" y="23710"/>
                  </a:lnTo>
                  <a:lnTo>
                    <a:pt x="803" y="1987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3436027" y="585352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790" y="3651"/>
                  </a:lnTo>
                  <a:lnTo>
                    <a:pt x="3946" y="3654"/>
                  </a:lnTo>
                  <a:lnTo>
                    <a:pt x="4625" y="65"/>
                  </a:lnTo>
                  <a:lnTo>
                    <a:pt x="4480" y="0"/>
                  </a:lnTo>
                  <a:close/>
                </a:path>
                <a:path w="5079" h="24129">
                  <a:moveTo>
                    <a:pt x="732" y="19839"/>
                  </a:moveTo>
                  <a:lnTo>
                    <a:pt x="0" y="23714"/>
                  </a:lnTo>
                  <a:lnTo>
                    <a:pt x="143" y="23788"/>
                  </a:lnTo>
                  <a:lnTo>
                    <a:pt x="876" y="19906"/>
                  </a:lnTo>
                  <a:lnTo>
                    <a:pt x="732" y="19839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3436170" y="585359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1" y="0"/>
                  </a:moveTo>
                  <a:lnTo>
                    <a:pt x="3835" y="3420"/>
                  </a:lnTo>
                  <a:lnTo>
                    <a:pt x="3881" y="3591"/>
                  </a:lnTo>
                  <a:lnTo>
                    <a:pt x="4554" y="32"/>
                  </a:lnTo>
                  <a:close/>
                </a:path>
                <a:path w="5079" h="24129">
                  <a:moveTo>
                    <a:pt x="733" y="19841"/>
                  </a:moveTo>
                  <a:lnTo>
                    <a:pt x="0" y="23723"/>
                  </a:lnTo>
                  <a:lnTo>
                    <a:pt x="805" y="19875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3436242" y="58536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2" y="0"/>
                  </a:moveTo>
                  <a:lnTo>
                    <a:pt x="3842" y="3387"/>
                  </a:lnTo>
                  <a:lnTo>
                    <a:pt x="3888" y="3560"/>
                  </a:lnTo>
                  <a:lnTo>
                    <a:pt x="4555" y="32"/>
                  </a:lnTo>
                  <a:close/>
                </a:path>
                <a:path w="5079" h="24129">
                  <a:moveTo>
                    <a:pt x="734" y="19842"/>
                  </a:moveTo>
                  <a:lnTo>
                    <a:pt x="0" y="23728"/>
                  </a:lnTo>
                  <a:lnTo>
                    <a:pt x="806" y="19876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3436313" y="585365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3" y="0"/>
                  </a:moveTo>
                  <a:lnTo>
                    <a:pt x="3849" y="3355"/>
                  </a:lnTo>
                  <a:lnTo>
                    <a:pt x="3895" y="3529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4" y="19844"/>
                  </a:moveTo>
                  <a:lnTo>
                    <a:pt x="0" y="23732"/>
                  </a:lnTo>
                  <a:lnTo>
                    <a:pt x="806" y="19877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3436373" y="585368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855" y="3327"/>
                  </a:lnTo>
                  <a:lnTo>
                    <a:pt x="3900" y="3504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35" y="19845"/>
                  </a:moveTo>
                  <a:lnTo>
                    <a:pt x="0" y="23736"/>
                  </a:lnTo>
                  <a:lnTo>
                    <a:pt x="807" y="19879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3436445" y="585371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2" y="3295"/>
                  </a:lnTo>
                  <a:lnTo>
                    <a:pt x="3907" y="3473"/>
                  </a:lnTo>
                  <a:lnTo>
                    <a:pt x="4557" y="32"/>
                  </a:lnTo>
                  <a:close/>
                </a:path>
                <a:path w="5079" h="24129">
                  <a:moveTo>
                    <a:pt x="735" y="19846"/>
                  </a:moveTo>
                  <a:lnTo>
                    <a:pt x="0" y="23741"/>
                  </a:lnTo>
                  <a:lnTo>
                    <a:pt x="807" y="198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3436516" y="58537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5" y="0"/>
                  </a:moveTo>
                  <a:lnTo>
                    <a:pt x="3869" y="3262"/>
                  </a:lnTo>
                  <a:lnTo>
                    <a:pt x="3914" y="3442"/>
                  </a:lnTo>
                  <a:lnTo>
                    <a:pt x="4558" y="32"/>
                  </a:lnTo>
                  <a:close/>
                </a:path>
                <a:path w="5079" h="24129">
                  <a:moveTo>
                    <a:pt x="736" y="19847"/>
                  </a:moveTo>
                  <a:lnTo>
                    <a:pt x="0" y="23745"/>
                  </a:lnTo>
                  <a:lnTo>
                    <a:pt x="808" y="198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3436590" y="58537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6" y="0"/>
                  </a:moveTo>
                  <a:lnTo>
                    <a:pt x="3876" y="3229"/>
                  </a:lnTo>
                  <a:lnTo>
                    <a:pt x="3921" y="3410"/>
                  </a:lnTo>
                  <a:lnTo>
                    <a:pt x="4559" y="32"/>
                  </a:lnTo>
                  <a:close/>
                </a:path>
                <a:path w="5079" h="24129">
                  <a:moveTo>
                    <a:pt x="737" y="19849"/>
                  </a:moveTo>
                  <a:lnTo>
                    <a:pt x="0" y="23750"/>
                  </a:lnTo>
                  <a:lnTo>
                    <a:pt x="809" y="19882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3436650" y="585380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7" y="0"/>
                  </a:moveTo>
                  <a:lnTo>
                    <a:pt x="3882" y="3201"/>
                  </a:lnTo>
                  <a:lnTo>
                    <a:pt x="3926" y="338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7" y="19850"/>
                  </a:moveTo>
                  <a:lnTo>
                    <a:pt x="0" y="23754"/>
                  </a:lnTo>
                  <a:lnTo>
                    <a:pt x="810" y="19877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3436722" y="585384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889" y="3169"/>
                  </a:lnTo>
                  <a:lnTo>
                    <a:pt x="3933" y="3354"/>
                  </a:lnTo>
                  <a:lnTo>
                    <a:pt x="4560" y="32"/>
                  </a:lnTo>
                  <a:close/>
                </a:path>
                <a:path w="5079" h="24129">
                  <a:moveTo>
                    <a:pt x="739" y="19844"/>
                  </a:moveTo>
                  <a:lnTo>
                    <a:pt x="0" y="23758"/>
                  </a:lnTo>
                  <a:lnTo>
                    <a:pt x="817" y="19847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3436793" y="585387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9" y="0"/>
                  </a:moveTo>
                  <a:lnTo>
                    <a:pt x="3896" y="3136"/>
                  </a:lnTo>
                  <a:lnTo>
                    <a:pt x="3940" y="3323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45" y="19815"/>
                  </a:moveTo>
                  <a:lnTo>
                    <a:pt x="0" y="23763"/>
                  </a:lnTo>
                  <a:lnTo>
                    <a:pt x="823" y="19818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3436865" y="58539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0" y="0"/>
                  </a:moveTo>
                  <a:lnTo>
                    <a:pt x="3903" y="3104"/>
                  </a:lnTo>
                  <a:lnTo>
                    <a:pt x="3946" y="3292"/>
                  </a:lnTo>
                  <a:lnTo>
                    <a:pt x="4562" y="32"/>
                  </a:lnTo>
                  <a:close/>
                </a:path>
                <a:path w="5079" h="24129">
                  <a:moveTo>
                    <a:pt x="752" y="19785"/>
                  </a:moveTo>
                  <a:lnTo>
                    <a:pt x="0" y="23767"/>
                  </a:lnTo>
                  <a:lnTo>
                    <a:pt x="830" y="19788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3436937" y="585393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0" y="3071"/>
                  </a:lnTo>
                  <a:lnTo>
                    <a:pt x="3953" y="3261"/>
                  </a:lnTo>
                  <a:lnTo>
                    <a:pt x="4563" y="32"/>
                  </a:lnTo>
                  <a:close/>
                </a:path>
                <a:path w="5079" h="24129">
                  <a:moveTo>
                    <a:pt x="758" y="19756"/>
                  </a:moveTo>
                  <a:lnTo>
                    <a:pt x="0" y="23772"/>
                  </a:lnTo>
                  <a:lnTo>
                    <a:pt x="836" y="19759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3436997" y="585396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1" y="0"/>
                  </a:moveTo>
                  <a:lnTo>
                    <a:pt x="3916" y="3044"/>
                  </a:lnTo>
                  <a:lnTo>
                    <a:pt x="3958" y="3236"/>
                  </a:lnTo>
                  <a:lnTo>
                    <a:pt x="4564" y="32"/>
                  </a:lnTo>
                  <a:close/>
                </a:path>
                <a:path w="5079" h="24129">
                  <a:moveTo>
                    <a:pt x="764" y="19731"/>
                  </a:moveTo>
                  <a:lnTo>
                    <a:pt x="0" y="23776"/>
                  </a:lnTo>
                  <a:lnTo>
                    <a:pt x="842" y="19734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3437068" y="585399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2" y="0"/>
                  </a:moveTo>
                  <a:lnTo>
                    <a:pt x="3923" y="3011"/>
                  </a:lnTo>
                  <a:lnTo>
                    <a:pt x="3965" y="3205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0" y="19701"/>
                  </a:moveTo>
                  <a:lnTo>
                    <a:pt x="0" y="23780"/>
                  </a:lnTo>
                  <a:lnTo>
                    <a:pt x="848" y="19704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3437140" y="585403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30" y="2979"/>
                  </a:lnTo>
                  <a:lnTo>
                    <a:pt x="3972" y="3174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77" y="19672"/>
                  </a:moveTo>
                  <a:lnTo>
                    <a:pt x="0" y="23785"/>
                  </a:lnTo>
                  <a:lnTo>
                    <a:pt x="855" y="19675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3437211" y="58540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4" y="0"/>
                  </a:moveTo>
                  <a:lnTo>
                    <a:pt x="3937" y="2946"/>
                  </a:lnTo>
                  <a:lnTo>
                    <a:pt x="3978" y="3143"/>
                  </a:lnTo>
                  <a:lnTo>
                    <a:pt x="4566" y="32"/>
                  </a:lnTo>
                  <a:close/>
                </a:path>
                <a:path w="5079" h="24129">
                  <a:moveTo>
                    <a:pt x="783" y="19642"/>
                  </a:moveTo>
                  <a:lnTo>
                    <a:pt x="0" y="23789"/>
                  </a:lnTo>
                  <a:lnTo>
                    <a:pt x="861" y="19645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3437283" y="58540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5" y="0"/>
                  </a:moveTo>
                  <a:lnTo>
                    <a:pt x="3944" y="2914"/>
                  </a:lnTo>
                  <a:lnTo>
                    <a:pt x="3985" y="3113"/>
                  </a:lnTo>
                  <a:lnTo>
                    <a:pt x="4567" y="32"/>
                  </a:lnTo>
                  <a:close/>
                </a:path>
                <a:path w="5079" h="24129">
                  <a:moveTo>
                    <a:pt x="789" y="19612"/>
                  </a:moveTo>
                  <a:lnTo>
                    <a:pt x="0" y="23794"/>
                  </a:lnTo>
                  <a:lnTo>
                    <a:pt x="867" y="1961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3437348" y="585412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93" y="0"/>
                  </a:moveTo>
                  <a:lnTo>
                    <a:pt x="3947" y="2885"/>
                  </a:lnTo>
                  <a:lnTo>
                    <a:pt x="3988" y="3086"/>
                  </a:lnTo>
                  <a:lnTo>
                    <a:pt x="4565" y="32"/>
                  </a:lnTo>
                  <a:close/>
                </a:path>
                <a:path w="5079" h="24129">
                  <a:moveTo>
                    <a:pt x="792" y="19587"/>
                  </a:moveTo>
                  <a:lnTo>
                    <a:pt x="0" y="23782"/>
                  </a:lnTo>
                  <a:lnTo>
                    <a:pt x="870" y="1959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3437425" y="585415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8" y="0"/>
                  </a:moveTo>
                  <a:lnTo>
                    <a:pt x="3949" y="2853"/>
                  </a:lnTo>
                  <a:lnTo>
                    <a:pt x="3990" y="3055"/>
                  </a:lnTo>
                  <a:lnTo>
                    <a:pt x="4561" y="32"/>
                  </a:lnTo>
                  <a:close/>
                </a:path>
                <a:path w="5079" h="24129">
                  <a:moveTo>
                    <a:pt x="793" y="19557"/>
                  </a:moveTo>
                  <a:lnTo>
                    <a:pt x="0" y="23760"/>
                  </a:lnTo>
                  <a:lnTo>
                    <a:pt x="872" y="1956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3437502" y="585419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4" y="0"/>
                  </a:moveTo>
                  <a:lnTo>
                    <a:pt x="3951" y="2820"/>
                  </a:lnTo>
                  <a:lnTo>
                    <a:pt x="3983" y="3065"/>
                  </a:lnTo>
                  <a:lnTo>
                    <a:pt x="4556" y="32"/>
                  </a:lnTo>
                  <a:close/>
                </a:path>
                <a:path w="5079" h="24129">
                  <a:moveTo>
                    <a:pt x="795" y="19527"/>
                  </a:moveTo>
                  <a:lnTo>
                    <a:pt x="0" y="23737"/>
                  </a:lnTo>
                  <a:lnTo>
                    <a:pt x="873" y="1953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3437578" y="585422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80" y="0"/>
                  </a:moveTo>
                  <a:lnTo>
                    <a:pt x="3953" y="2788"/>
                  </a:lnTo>
                  <a:lnTo>
                    <a:pt x="3968" y="3125"/>
                  </a:lnTo>
                  <a:lnTo>
                    <a:pt x="4552" y="32"/>
                  </a:lnTo>
                  <a:close/>
                </a:path>
                <a:path w="5079" h="24129">
                  <a:moveTo>
                    <a:pt x="796" y="19498"/>
                  </a:moveTo>
                  <a:lnTo>
                    <a:pt x="0" y="23714"/>
                  </a:lnTo>
                  <a:lnTo>
                    <a:pt x="874" y="1950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3437643" y="585425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6" y="0"/>
                  </a:moveTo>
                  <a:lnTo>
                    <a:pt x="3954" y="2760"/>
                  </a:lnTo>
                  <a:lnTo>
                    <a:pt x="3955" y="3176"/>
                  </a:lnTo>
                  <a:lnTo>
                    <a:pt x="4549" y="32"/>
                  </a:lnTo>
                  <a:close/>
                </a:path>
                <a:path w="5079" h="24129">
                  <a:moveTo>
                    <a:pt x="797" y="19473"/>
                  </a:moveTo>
                  <a:lnTo>
                    <a:pt x="0" y="23695"/>
                  </a:lnTo>
                  <a:lnTo>
                    <a:pt x="875" y="19476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3437719" y="5854282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72" y="0"/>
                  </a:moveTo>
                  <a:lnTo>
                    <a:pt x="3956" y="2728"/>
                  </a:lnTo>
                  <a:lnTo>
                    <a:pt x="3939" y="3236"/>
                  </a:lnTo>
                  <a:lnTo>
                    <a:pt x="4544" y="32"/>
                  </a:lnTo>
                  <a:close/>
                </a:path>
                <a:path w="5079" h="24129">
                  <a:moveTo>
                    <a:pt x="798" y="19443"/>
                  </a:moveTo>
                  <a:lnTo>
                    <a:pt x="0" y="23673"/>
                  </a:lnTo>
                  <a:lnTo>
                    <a:pt x="877" y="19446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3437796" y="585431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8" y="0"/>
                  </a:moveTo>
                  <a:lnTo>
                    <a:pt x="3958" y="2695"/>
                  </a:lnTo>
                  <a:lnTo>
                    <a:pt x="3923" y="3296"/>
                  </a:lnTo>
                  <a:lnTo>
                    <a:pt x="4540" y="32"/>
                  </a:lnTo>
                  <a:close/>
                </a:path>
                <a:path w="5079" h="24129">
                  <a:moveTo>
                    <a:pt x="800" y="19414"/>
                  </a:moveTo>
                  <a:lnTo>
                    <a:pt x="0" y="23650"/>
                  </a:lnTo>
                  <a:lnTo>
                    <a:pt x="878" y="19417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3437873" y="585434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63" y="0"/>
                  </a:moveTo>
                  <a:lnTo>
                    <a:pt x="3960" y="2663"/>
                  </a:lnTo>
                  <a:lnTo>
                    <a:pt x="3908" y="3356"/>
                  </a:lnTo>
                  <a:lnTo>
                    <a:pt x="4536" y="32"/>
                  </a:lnTo>
                  <a:close/>
                </a:path>
                <a:path w="5079" h="24129">
                  <a:moveTo>
                    <a:pt x="801" y="19384"/>
                  </a:moveTo>
                  <a:lnTo>
                    <a:pt x="0" y="23627"/>
                  </a:lnTo>
                  <a:lnTo>
                    <a:pt x="879" y="19387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3437950" y="585438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9" y="0"/>
                  </a:moveTo>
                  <a:lnTo>
                    <a:pt x="3962" y="2630"/>
                  </a:lnTo>
                  <a:lnTo>
                    <a:pt x="3892" y="3416"/>
                  </a:lnTo>
                  <a:lnTo>
                    <a:pt x="4531" y="32"/>
                  </a:lnTo>
                  <a:close/>
                </a:path>
                <a:path w="5079" h="24129">
                  <a:moveTo>
                    <a:pt x="802" y="19355"/>
                  </a:moveTo>
                  <a:lnTo>
                    <a:pt x="0" y="23604"/>
                  </a:lnTo>
                  <a:lnTo>
                    <a:pt x="880" y="19357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3438014" y="585440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5" y="0"/>
                  </a:moveTo>
                  <a:lnTo>
                    <a:pt x="3963" y="2603"/>
                  </a:lnTo>
                  <a:lnTo>
                    <a:pt x="3879" y="3467"/>
                  </a:lnTo>
                  <a:lnTo>
                    <a:pt x="4528" y="32"/>
                  </a:lnTo>
                  <a:close/>
                </a:path>
                <a:path w="5079" h="24129">
                  <a:moveTo>
                    <a:pt x="803" y="19330"/>
                  </a:moveTo>
                  <a:lnTo>
                    <a:pt x="0" y="23585"/>
                  </a:lnTo>
                  <a:lnTo>
                    <a:pt x="882" y="19333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3438093" y="5854441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51" y="0"/>
                  </a:moveTo>
                  <a:lnTo>
                    <a:pt x="3965" y="2569"/>
                  </a:lnTo>
                  <a:lnTo>
                    <a:pt x="3863" y="3529"/>
                  </a:lnTo>
                  <a:lnTo>
                    <a:pt x="4523" y="32"/>
                  </a:lnTo>
                  <a:close/>
                </a:path>
                <a:path w="5079" h="24129">
                  <a:moveTo>
                    <a:pt x="805" y="19299"/>
                  </a:moveTo>
                  <a:lnTo>
                    <a:pt x="0" y="23562"/>
                  </a:lnTo>
                  <a:lnTo>
                    <a:pt x="883" y="19302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3438170" y="585447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7" y="0"/>
                  </a:moveTo>
                  <a:lnTo>
                    <a:pt x="3967" y="2537"/>
                  </a:lnTo>
                  <a:lnTo>
                    <a:pt x="3847" y="3589"/>
                  </a:lnTo>
                  <a:lnTo>
                    <a:pt x="4519" y="32"/>
                  </a:lnTo>
                  <a:close/>
                </a:path>
                <a:path w="5079" h="24129">
                  <a:moveTo>
                    <a:pt x="806" y="19270"/>
                  </a:moveTo>
                  <a:lnTo>
                    <a:pt x="0" y="23539"/>
                  </a:lnTo>
                  <a:lnTo>
                    <a:pt x="884" y="19273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3438247" y="585450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42" y="0"/>
                  </a:moveTo>
                  <a:lnTo>
                    <a:pt x="3770" y="3556"/>
                  </a:lnTo>
                  <a:lnTo>
                    <a:pt x="4515" y="32"/>
                  </a:lnTo>
                  <a:close/>
                </a:path>
                <a:path w="5079" h="24129">
                  <a:moveTo>
                    <a:pt x="807" y="19240"/>
                  </a:moveTo>
                  <a:lnTo>
                    <a:pt x="0" y="23517"/>
                  </a:lnTo>
                  <a:lnTo>
                    <a:pt x="885" y="19243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3438311" y="58545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9" y="0"/>
                  </a:moveTo>
                  <a:lnTo>
                    <a:pt x="3757" y="3607"/>
                  </a:lnTo>
                  <a:lnTo>
                    <a:pt x="4511" y="32"/>
                  </a:lnTo>
                  <a:close/>
                </a:path>
                <a:path w="5079" h="23495">
                  <a:moveTo>
                    <a:pt x="809" y="19215"/>
                  </a:moveTo>
                  <a:lnTo>
                    <a:pt x="0" y="23498"/>
                  </a:lnTo>
                  <a:lnTo>
                    <a:pt x="887" y="19218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3438388" y="58545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4" y="0"/>
                  </a:moveTo>
                  <a:lnTo>
                    <a:pt x="3742" y="3667"/>
                  </a:lnTo>
                  <a:lnTo>
                    <a:pt x="4507" y="32"/>
                  </a:lnTo>
                  <a:close/>
                </a:path>
                <a:path w="5079" h="23495">
                  <a:moveTo>
                    <a:pt x="810" y="19186"/>
                  </a:moveTo>
                  <a:lnTo>
                    <a:pt x="0" y="23475"/>
                  </a:lnTo>
                  <a:lnTo>
                    <a:pt x="888" y="1918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3438464" y="585459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726" y="3727"/>
                  </a:lnTo>
                  <a:lnTo>
                    <a:pt x="4503" y="32"/>
                  </a:lnTo>
                  <a:close/>
                </a:path>
                <a:path w="5079" h="23495">
                  <a:moveTo>
                    <a:pt x="811" y="19156"/>
                  </a:moveTo>
                  <a:lnTo>
                    <a:pt x="0" y="23452"/>
                  </a:lnTo>
                  <a:lnTo>
                    <a:pt x="889" y="19159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3438541" y="58546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6" y="0"/>
                  </a:moveTo>
                  <a:lnTo>
                    <a:pt x="3710" y="3787"/>
                  </a:lnTo>
                  <a:lnTo>
                    <a:pt x="4498" y="32"/>
                  </a:lnTo>
                  <a:close/>
                </a:path>
                <a:path w="5079" h="23495">
                  <a:moveTo>
                    <a:pt x="812" y="19126"/>
                  </a:moveTo>
                  <a:lnTo>
                    <a:pt x="0" y="23429"/>
                  </a:lnTo>
                  <a:lnTo>
                    <a:pt x="890" y="19129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3438618" y="58546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695" y="3847"/>
                  </a:lnTo>
                  <a:lnTo>
                    <a:pt x="4494" y="32"/>
                  </a:lnTo>
                  <a:close/>
                </a:path>
                <a:path w="5079" h="23495">
                  <a:moveTo>
                    <a:pt x="814" y="19097"/>
                  </a:moveTo>
                  <a:lnTo>
                    <a:pt x="0" y="23407"/>
                  </a:lnTo>
                  <a:lnTo>
                    <a:pt x="892" y="1910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3438682" y="58546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8" y="0"/>
                  </a:moveTo>
                  <a:lnTo>
                    <a:pt x="3682" y="3898"/>
                  </a:lnTo>
                  <a:lnTo>
                    <a:pt x="4490" y="32"/>
                  </a:lnTo>
                  <a:close/>
                </a:path>
                <a:path w="5079" h="23495">
                  <a:moveTo>
                    <a:pt x="815" y="19072"/>
                  </a:moveTo>
                  <a:lnTo>
                    <a:pt x="0" y="23388"/>
                  </a:lnTo>
                  <a:lnTo>
                    <a:pt x="893" y="19075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3438759" y="58547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666" y="3958"/>
                  </a:lnTo>
                  <a:lnTo>
                    <a:pt x="4486" y="32"/>
                  </a:lnTo>
                  <a:close/>
                </a:path>
                <a:path w="5079" h="23495">
                  <a:moveTo>
                    <a:pt x="816" y="19042"/>
                  </a:moveTo>
                  <a:lnTo>
                    <a:pt x="0" y="23365"/>
                  </a:lnTo>
                  <a:lnTo>
                    <a:pt x="894" y="19045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3438836" y="585475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650" y="4018"/>
                  </a:lnTo>
                  <a:lnTo>
                    <a:pt x="4475" y="67"/>
                  </a:lnTo>
                  <a:close/>
                </a:path>
                <a:path w="5079" h="23495">
                  <a:moveTo>
                    <a:pt x="817" y="19013"/>
                  </a:moveTo>
                  <a:lnTo>
                    <a:pt x="0" y="23342"/>
                  </a:lnTo>
                  <a:lnTo>
                    <a:pt x="895" y="19016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3438915" y="585482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34" y="4044"/>
                  </a:lnTo>
                  <a:lnTo>
                    <a:pt x="4462" y="77"/>
                  </a:lnTo>
                  <a:close/>
                </a:path>
                <a:path w="5079" h="23495">
                  <a:moveTo>
                    <a:pt x="819" y="18946"/>
                  </a:moveTo>
                  <a:lnTo>
                    <a:pt x="0" y="23282"/>
                  </a:lnTo>
                  <a:lnTo>
                    <a:pt x="897" y="18949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3438979" y="58548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621" y="4056"/>
                  </a:lnTo>
                  <a:lnTo>
                    <a:pt x="4451" y="77"/>
                  </a:lnTo>
                  <a:close/>
                </a:path>
                <a:path w="5079" h="23495">
                  <a:moveTo>
                    <a:pt x="820" y="18883"/>
                  </a:moveTo>
                  <a:lnTo>
                    <a:pt x="0" y="23225"/>
                  </a:lnTo>
                  <a:lnTo>
                    <a:pt x="898" y="1888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3439056" y="5854968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5" y="0"/>
                  </a:moveTo>
                  <a:lnTo>
                    <a:pt x="3605" y="4071"/>
                  </a:lnTo>
                  <a:lnTo>
                    <a:pt x="4438" y="77"/>
                  </a:lnTo>
                  <a:close/>
                </a:path>
                <a:path w="4445" h="23495">
                  <a:moveTo>
                    <a:pt x="821" y="18808"/>
                  </a:moveTo>
                  <a:lnTo>
                    <a:pt x="0" y="23158"/>
                  </a:lnTo>
                  <a:lnTo>
                    <a:pt x="899" y="1881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3439133" y="585504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2" y="0"/>
                  </a:moveTo>
                  <a:lnTo>
                    <a:pt x="3590" y="4086"/>
                  </a:lnTo>
                  <a:lnTo>
                    <a:pt x="4426" y="77"/>
                  </a:lnTo>
                  <a:close/>
                </a:path>
                <a:path w="4445" h="23495">
                  <a:moveTo>
                    <a:pt x="823" y="18734"/>
                  </a:moveTo>
                  <a:lnTo>
                    <a:pt x="0" y="23090"/>
                  </a:lnTo>
                  <a:lnTo>
                    <a:pt x="901" y="18737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3439209" y="58551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9" y="0"/>
                  </a:moveTo>
                  <a:lnTo>
                    <a:pt x="3574" y="4102"/>
                  </a:lnTo>
                  <a:lnTo>
                    <a:pt x="4413" y="77"/>
                  </a:lnTo>
                  <a:close/>
                </a:path>
                <a:path w="4445" h="23495">
                  <a:moveTo>
                    <a:pt x="824" y="18659"/>
                  </a:moveTo>
                  <a:lnTo>
                    <a:pt x="0" y="23022"/>
                  </a:lnTo>
                  <a:lnTo>
                    <a:pt x="902" y="18662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3439286" y="5855201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36" y="0"/>
                  </a:moveTo>
                  <a:lnTo>
                    <a:pt x="3558" y="4117"/>
                  </a:lnTo>
                  <a:lnTo>
                    <a:pt x="4400" y="77"/>
                  </a:lnTo>
                  <a:close/>
                </a:path>
                <a:path w="4445" h="23495">
                  <a:moveTo>
                    <a:pt x="903" y="18586"/>
                  </a:moveTo>
                  <a:lnTo>
                    <a:pt x="0" y="22954"/>
                  </a:lnTo>
                  <a:lnTo>
                    <a:pt x="903" y="18586"/>
                  </a:lnTo>
                  <a:close/>
                </a:path>
                <a:path w="4445" h="23495">
                  <a:moveTo>
                    <a:pt x="825" y="18584"/>
                  </a:moveTo>
                  <a:close/>
                </a:path>
                <a:path w="4445" h="23495">
                  <a:moveTo>
                    <a:pt x="865" y="18585"/>
                  </a:move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3439356" y="585526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0" y="0"/>
                  </a:moveTo>
                  <a:lnTo>
                    <a:pt x="3540" y="4129"/>
                  </a:lnTo>
                  <a:lnTo>
                    <a:pt x="4384" y="77"/>
                  </a:lnTo>
                  <a:close/>
                </a:path>
                <a:path w="4445" h="23495">
                  <a:moveTo>
                    <a:pt x="910" y="18466"/>
                  </a:moveTo>
                  <a:lnTo>
                    <a:pt x="0" y="22868"/>
                  </a:lnTo>
                  <a:lnTo>
                    <a:pt x="910" y="18466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3439440" y="585534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0" y="0"/>
                  </a:moveTo>
                  <a:lnTo>
                    <a:pt x="3517" y="4144"/>
                  </a:lnTo>
                  <a:lnTo>
                    <a:pt x="4364" y="77"/>
                  </a:lnTo>
                  <a:close/>
                </a:path>
                <a:path w="4445" h="22860">
                  <a:moveTo>
                    <a:pt x="912" y="18348"/>
                  </a:moveTo>
                  <a:lnTo>
                    <a:pt x="0" y="22764"/>
                  </a:lnTo>
                  <a:lnTo>
                    <a:pt x="912" y="18348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3439523" y="58554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81" y="0"/>
                  </a:moveTo>
                  <a:lnTo>
                    <a:pt x="3495" y="4159"/>
                  </a:lnTo>
                  <a:lnTo>
                    <a:pt x="4345" y="77"/>
                  </a:lnTo>
                  <a:close/>
                </a:path>
                <a:path w="4445" h="22860">
                  <a:moveTo>
                    <a:pt x="915" y="18231"/>
                  </a:moveTo>
                  <a:lnTo>
                    <a:pt x="811" y="18365"/>
                  </a:lnTo>
                  <a:lnTo>
                    <a:pt x="0" y="22661"/>
                  </a:lnTo>
                  <a:lnTo>
                    <a:pt x="915" y="1823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3439607" y="5855499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1" y="0"/>
                  </a:moveTo>
                  <a:lnTo>
                    <a:pt x="3472" y="4174"/>
                  </a:lnTo>
                  <a:lnTo>
                    <a:pt x="4325" y="77"/>
                  </a:lnTo>
                  <a:close/>
                </a:path>
                <a:path w="4445" h="22860">
                  <a:moveTo>
                    <a:pt x="918" y="18113"/>
                  </a:moveTo>
                  <a:lnTo>
                    <a:pt x="806" y="18288"/>
                  </a:lnTo>
                  <a:lnTo>
                    <a:pt x="0" y="22557"/>
                  </a:lnTo>
                  <a:lnTo>
                    <a:pt x="918" y="18113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3439690" y="58555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2" y="0"/>
                  </a:moveTo>
                  <a:lnTo>
                    <a:pt x="3450" y="4190"/>
                  </a:lnTo>
                  <a:lnTo>
                    <a:pt x="4305" y="77"/>
                  </a:lnTo>
                  <a:close/>
                </a:path>
                <a:path w="4445" h="22860">
                  <a:moveTo>
                    <a:pt x="920" y="17995"/>
                  </a:moveTo>
                  <a:lnTo>
                    <a:pt x="801" y="18210"/>
                  </a:lnTo>
                  <a:lnTo>
                    <a:pt x="0" y="22454"/>
                  </a:lnTo>
                  <a:lnTo>
                    <a:pt x="920" y="17995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3439763" y="585564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5" y="0"/>
                  </a:moveTo>
                  <a:lnTo>
                    <a:pt x="3430" y="4203"/>
                  </a:lnTo>
                  <a:lnTo>
                    <a:pt x="4288" y="77"/>
                  </a:lnTo>
                  <a:close/>
                </a:path>
                <a:path w="4445" h="22860">
                  <a:moveTo>
                    <a:pt x="923" y="17893"/>
                  </a:moveTo>
                  <a:lnTo>
                    <a:pt x="797" y="18143"/>
                  </a:lnTo>
                  <a:lnTo>
                    <a:pt x="0" y="22364"/>
                  </a:lnTo>
                  <a:lnTo>
                    <a:pt x="923" y="17893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3439846" y="58557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5" y="0"/>
                  </a:moveTo>
                  <a:lnTo>
                    <a:pt x="3408" y="4218"/>
                  </a:lnTo>
                  <a:lnTo>
                    <a:pt x="4269" y="77"/>
                  </a:lnTo>
                  <a:close/>
                </a:path>
                <a:path w="4445" h="22860">
                  <a:moveTo>
                    <a:pt x="925" y="17775"/>
                  </a:moveTo>
                  <a:lnTo>
                    <a:pt x="0" y="22260"/>
                  </a:lnTo>
                  <a:lnTo>
                    <a:pt x="925" y="17775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3439930" y="58558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5" y="0"/>
                  </a:moveTo>
                  <a:lnTo>
                    <a:pt x="3386" y="4233"/>
                  </a:lnTo>
                  <a:lnTo>
                    <a:pt x="4249" y="77"/>
                  </a:lnTo>
                  <a:close/>
                </a:path>
                <a:path w="4445" h="22225">
                  <a:moveTo>
                    <a:pt x="928" y="17657"/>
                  </a:moveTo>
                  <a:lnTo>
                    <a:pt x="0" y="22157"/>
                  </a:lnTo>
                  <a:lnTo>
                    <a:pt x="928" y="17657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3440013" y="585587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6" y="0"/>
                  </a:moveTo>
                  <a:lnTo>
                    <a:pt x="3363" y="4248"/>
                  </a:lnTo>
                  <a:lnTo>
                    <a:pt x="4230" y="77"/>
                  </a:lnTo>
                  <a:close/>
                </a:path>
                <a:path w="4445" h="22225">
                  <a:moveTo>
                    <a:pt x="931" y="17539"/>
                  </a:moveTo>
                  <a:lnTo>
                    <a:pt x="0" y="22053"/>
                  </a:lnTo>
                  <a:lnTo>
                    <a:pt x="931" y="17539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3440083" y="5855943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49" y="0"/>
                  </a:moveTo>
                  <a:lnTo>
                    <a:pt x="3344" y="4261"/>
                  </a:lnTo>
                  <a:lnTo>
                    <a:pt x="4213" y="77"/>
                  </a:lnTo>
                  <a:close/>
                </a:path>
                <a:path w="4445" h="22225">
                  <a:moveTo>
                    <a:pt x="933" y="17440"/>
                  </a:moveTo>
                  <a:lnTo>
                    <a:pt x="0" y="21966"/>
                  </a:lnTo>
                  <a:lnTo>
                    <a:pt x="933" y="1744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3440166" y="585602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0" y="0"/>
                  </a:moveTo>
                  <a:lnTo>
                    <a:pt x="3322" y="4276"/>
                  </a:lnTo>
                  <a:lnTo>
                    <a:pt x="4194" y="77"/>
                  </a:lnTo>
                  <a:close/>
                </a:path>
                <a:path w="4445" h="22225">
                  <a:moveTo>
                    <a:pt x="936" y="17323"/>
                  </a:moveTo>
                  <a:lnTo>
                    <a:pt x="0" y="21863"/>
                  </a:lnTo>
                  <a:lnTo>
                    <a:pt x="936" y="1732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3440250" y="585609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10" y="0"/>
                  </a:moveTo>
                  <a:lnTo>
                    <a:pt x="3300" y="4291"/>
                  </a:lnTo>
                  <a:lnTo>
                    <a:pt x="4174" y="77"/>
                  </a:lnTo>
                  <a:close/>
                </a:path>
                <a:path w="4445" h="22225">
                  <a:moveTo>
                    <a:pt x="939" y="17205"/>
                  </a:moveTo>
                  <a:lnTo>
                    <a:pt x="0" y="21759"/>
                  </a:lnTo>
                  <a:lnTo>
                    <a:pt x="939" y="1720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3440333" y="5856175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91" y="0"/>
                  </a:moveTo>
                  <a:lnTo>
                    <a:pt x="3283" y="4315"/>
                  </a:lnTo>
                  <a:lnTo>
                    <a:pt x="3323" y="4477"/>
                  </a:lnTo>
                  <a:lnTo>
                    <a:pt x="4155" y="77"/>
                  </a:lnTo>
                  <a:close/>
                </a:path>
                <a:path w="4445" h="22225">
                  <a:moveTo>
                    <a:pt x="941" y="17086"/>
                  </a:moveTo>
                  <a:lnTo>
                    <a:pt x="0" y="21655"/>
                  </a:lnTo>
                  <a:lnTo>
                    <a:pt x="941" y="1708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3440417" y="585625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71" y="0"/>
                  </a:moveTo>
                  <a:lnTo>
                    <a:pt x="3240" y="4399"/>
                  </a:lnTo>
                  <a:lnTo>
                    <a:pt x="3285" y="4579"/>
                  </a:lnTo>
                  <a:lnTo>
                    <a:pt x="4135" y="77"/>
                  </a:lnTo>
                  <a:close/>
                </a:path>
                <a:path w="4445" h="21589">
                  <a:moveTo>
                    <a:pt x="944" y="16969"/>
                  </a:moveTo>
                  <a:lnTo>
                    <a:pt x="0" y="21552"/>
                  </a:lnTo>
                  <a:lnTo>
                    <a:pt x="944" y="1696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3440487" y="585631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55" y="0"/>
                  </a:moveTo>
                  <a:lnTo>
                    <a:pt x="3207" y="4485"/>
                  </a:lnTo>
                  <a:lnTo>
                    <a:pt x="3252" y="4665"/>
                  </a:lnTo>
                  <a:lnTo>
                    <a:pt x="4002" y="692"/>
                  </a:lnTo>
                  <a:lnTo>
                    <a:pt x="4055" y="0"/>
                  </a:lnTo>
                  <a:close/>
                </a:path>
                <a:path w="4445" h="21589">
                  <a:moveTo>
                    <a:pt x="946" y="16870"/>
                  </a:moveTo>
                  <a:lnTo>
                    <a:pt x="0" y="21465"/>
                  </a:lnTo>
                  <a:lnTo>
                    <a:pt x="946" y="16870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3440570" y="58563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5" y="0"/>
                  </a:moveTo>
                  <a:lnTo>
                    <a:pt x="3168" y="4587"/>
                  </a:lnTo>
                  <a:lnTo>
                    <a:pt x="3213" y="4767"/>
                  </a:lnTo>
                  <a:lnTo>
                    <a:pt x="3998" y="615"/>
                  </a:lnTo>
                  <a:lnTo>
                    <a:pt x="4035" y="0"/>
                  </a:lnTo>
                  <a:close/>
                </a:path>
                <a:path w="4445" h="21589">
                  <a:moveTo>
                    <a:pt x="954" y="16727"/>
                  </a:moveTo>
                  <a:lnTo>
                    <a:pt x="0" y="21361"/>
                  </a:lnTo>
                  <a:lnTo>
                    <a:pt x="954" y="16727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3440657" y="585647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15" y="0"/>
                  </a:moveTo>
                  <a:lnTo>
                    <a:pt x="3128" y="4692"/>
                  </a:lnTo>
                  <a:lnTo>
                    <a:pt x="3173" y="4872"/>
                  </a:lnTo>
                  <a:lnTo>
                    <a:pt x="3993" y="535"/>
                  </a:lnTo>
                  <a:lnTo>
                    <a:pt x="4015" y="0"/>
                  </a:lnTo>
                  <a:close/>
                </a:path>
                <a:path w="4445" h="21589">
                  <a:moveTo>
                    <a:pt x="968" y="16543"/>
                  </a:moveTo>
                  <a:lnTo>
                    <a:pt x="0" y="21255"/>
                  </a:lnTo>
                  <a:lnTo>
                    <a:pt x="968" y="16543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3440740" y="585655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5" y="0"/>
                  </a:moveTo>
                  <a:lnTo>
                    <a:pt x="3090" y="4795"/>
                  </a:lnTo>
                  <a:lnTo>
                    <a:pt x="3134" y="4974"/>
                  </a:lnTo>
                  <a:lnTo>
                    <a:pt x="3988" y="457"/>
                  </a:lnTo>
                  <a:lnTo>
                    <a:pt x="3995" y="0"/>
                  </a:lnTo>
                  <a:close/>
                </a:path>
                <a:path w="4445" h="21589">
                  <a:moveTo>
                    <a:pt x="982" y="16365"/>
                  </a:moveTo>
                  <a:lnTo>
                    <a:pt x="0" y="21151"/>
                  </a:lnTo>
                  <a:lnTo>
                    <a:pt x="982" y="16365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3440810" y="585661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79" y="0"/>
                  </a:moveTo>
                  <a:lnTo>
                    <a:pt x="3057" y="4880"/>
                  </a:lnTo>
                  <a:lnTo>
                    <a:pt x="3102" y="5060"/>
                  </a:lnTo>
                  <a:lnTo>
                    <a:pt x="3983" y="392"/>
                  </a:lnTo>
                  <a:lnTo>
                    <a:pt x="3979" y="0"/>
                  </a:lnTo>
                  <a:close/>
                </a:path>
                <a:path w="4445" h="21589">
                  <a:moveTo>
                    <a:pt x="994" y="16215"/>
                  </a:moveTo>
                  <a:lnTo>
                    <a:pt x="0" y="21064"/>
                  </a:lnTo>
                  <a:lnTo>
                    <a:pt x="994" y="16215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3440894" y="585669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0" y="0"/>
                  </a:moveTo>
                  <a:lnTo>
                    <a:pt x="3018" y="4982"/>
                  </a:lnTo>
                  <a:lnTo>
                    <a:pt x="3063" y="5162"/>
                  </a:lnTo>
                  <a:lnTo>
                    <a:pt x="3979" y="314"/>
                  </a:lnTo>
                  <a:lnTo>
                    <a:pt x="3960" y="0"/>
                  </a:lnTo>
                  <a:close/>
                </a:path>
                <a:path w="4445" h="21589">
                  <a:moveTo>
                    <a:pt x="1008" y="16038"/>
                  </a:moveTo>
                  <a:lnTo>
                    <a:pt x="0" y="20961"/>
                  </a:lnTo>
                  <a:lnTo>
                    <a:pt x="1008" y="1603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3440977" y="585677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0" y="0"/>
                  </a:moveTo>
                  <a:lnTo>
                    <a:pt x="2979" y="5085"/>
                  </a:lnTo>
                  <a:lnTo>
                    <a:pt x="3024" y="5265"/>
                  </a:lnTo>
                  <a:lnTo>
                    <a:pt x="3974" y="237"/>
                  </a:lnTo>
                  <a:lnTo>
                    <a:pt x="3940" y="0"/>
                  </a:lnTo>
                  <a:close/>
                </a:path>
                <a:path w="4445" h="20954">
                  <a:moveTo>
                    <a:pt x="1022" y="15859"/>
                  </a:moveTo>
                  <a:lnTo>
                    <a:pt x="0" y="20857"/>
                  </a:lnTo>
                  <a:lnTo>
                    <a:pt x="1022" y="15859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3441061" y="585685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20" y="0"/>
                  </a:moveTo>
                  <a:lnTo>
                    <a:pt x="2940" y="5187"/>
                  </a:lnTo>
                  <a:lnTo>
                    <a:pt x="2985" y="5367"/>
                  </a:lnTo>
                  <a:lnTo>
                    <a:pt x="3969" y="159"/>
                  </a:lnTo>
                  <a:lnTo>
                    <a:pt x="3920" y="0"/>
                  </a:lnTo>
                  <a:close/>
                </a:path>
                <a:path w="4445" h="20954">
                  <a:moveTo>
                    <a:pt x="1036" y="15681"/>
                  </a:moveTo>
                  <a:lnTo>
                    <a:pt x="0" y="20753"/>
                  </a:lnTo>
                  <a:lnTo>
                    <a:pt x="1036" y="15681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3441144" y="585693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00" y="0"/>
                  </a:moveTo>
                  <a:lnTo>
                    <a:pt x="2902" y="5286"/>
                  </a:lnTo>
                  <a:lnTo>
                    <a:pt x="2946" y="5465"/>
                  </a:lnTo>
                  <a:lnTo>
                    <a:pt x="3957" y="115"/>
                  </a:lnTo>
                  <a:close/>
                </a:path>
                <a:path w="4445" h="20954">
                  <a:moveTo>
                    <a:pt x="1050" y="15500"/>
                  </a:moveTo>
                  <a:lnTo>
                    <a:pt x="0" y="20647"/>
                  </a:lnTo>
                  <a:lnTo>
                    <a:pt x="1050" y="1550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3441214" y="585702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62" y="15318"/>
                  </a:moveTo>
                  <a:lnTo>
                    <a:pt x="0" y="20528"/>
                  </a:lnTo>
                  <a:lnTo>
                    <a:pt x="1062" y="15318"/>
                  </a:lnTo>
                  <a:close/>
                </a:path>
                <a:path w="4445" h="20954">
                  <a:moveTo>
                    <a:pt x="3878" y="0"/>
                  </a:moveTo>
                  <a:lnTo>
                    <a:pt x="2869" y="5339"/>
                  </a:lnTo>
                  <a:lnTo>
                    <a:pt x="2914" y="5519"/>
                  </a:lnTo>
                  <a:lnTo>
                    <a:pt x="3934" y="115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3441298" y="585714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76" y="15101"/>
                  </a:moveTo>
                  <a:lnTo>
                    <a:pt x="0" y="20386"/>
                  </a:lnTo>
                  <a:lnTo>
                    <a:pt x="1076" y="15101"/>
                  </a:lnTo>
                  <a:close/>
                </a:path>
                <a:path w="4445" h="20954">
                  <a:moveTo>
                    <a:pt x="3851" y="0"/>
                  </a:moveTo>
                  <a:lnTo>
                    <a:pt x="2830" y="5403"/>
                  </a:lnTo>
                  <a:lnTo>
                    <a:pt x="2875" y="5583"/>
                  </a:lnTo>
                  <a:lnTo>
                    <a:pt x="3908" y="115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3441381" y="585726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91" y="14885"/>
                  </a:moveTo>
                  <a:lnTo>
                    <a:pt x="0" y="20244"/>
                  </a:lnTo>
                  <a:lnTo>
                    <a:pt x="1091" y="14885"/>
                  </a:lnTo>
                  <a:close/>
                </a:path>
                <a:path w="4445" h="20320">
                  <a:moveTo>
                    <a:pt x="3824" y="0"/>
                  </a:moveTo>
                  <a:lnTo>
                    <a:pt x="2791" y="5467"/>
                  </a:lnTo>
                  <a:lnTo>
                    <a:pt x="2836" y="5647"/>
                  </a:lnTo>
                  <a:lnTo>
                    <a:pt x="3881" y="115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3441465" y="5857377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05" y="14669"/>
                  </a:moveTo>
                  <a:lnTo>
                    <a:pt x="0" y="20103"/>
                  </a:lnTo>
                  <a:lnTo>
                    <a:pt x="1105" y="14669"/>
                  </a:lnTo>
                  <a:close/>
                </a:path>
                <a:path w="4445" h="20320">
                  <a:moveTo>
                    <a:pt x="3797" y="0"/>
                  </a:moveTo>
                  <a:lnTo>
                    <a:pt x="2752" y="5531"/>
                  </a:lnTo>
                  <a:lnTo>
                    <a:pt x="2797" y="5711"/>
                  </a:lnTo>
                  <a:lnTo>
                    <a:pt x="3854" y="115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3441551" y="585749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119" y="14447"/>
                  </a:moveTo>
                  <a:lnTo>
                    <a:pt x="0" y="19957"/>
                  </a:lnTo>
                  <a:lnTo>
                    <a:pt x="1119" y="14447"/>
                  </a:lnTo>
                  <a:close/>
                </a:path>
                <a:path w="4445" h="20320">
                  <a:moveTo>
                    <a:pt x="3770" y="0"/>
                  </a:moveTo>
                  <a:lnTo>
                    <a:pt x="2712" y="5597"/>
                  </a:lnTo>
                  <a:lnTo>
                    <a:pt x="2757" y="5777"/>
                  </a:lnTo>
                  <a:lnTo>
                    <a:pt x="3827" y="115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3441621" y="5857593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31" y="14265"/>
                  </a:moveTo>
                  <a:lnTo>
                    <a:pt x="0" y="19838"/>
                  </a:lnTo>
                  <a:lnTo>
                    <a:pt x="1131" y="14265"/>
                  </a:lnTo>
                  <a:close/>
                </a:path>
                <a:path w="3810" h="20320">
                  <a:moveTo>
                    <a:pt x="3747" y="0"/>
                  </a:moveTo>
                  <a:lnTo>
                    <a:pt x="2680" y="5651"/>
                  </a:lnTo>
                  <a:lnTo>
                    <a:pt x="2724" y="5831"/>
                  </a:lnTo>
                  <a:lnTo>
                    <a:pt x="3804" y="115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3441704" y="5857709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145" y="14048"/>
                  </a:moveTo>
                  <a:lnTo>
                    <a:pt x="0" y="19696"/>
                  </a:lnTo>
                  <a:lnTo>
                    <a:pt x="1145" y="14048"/>
                  </a:lnTo>
                  <a:close/>
                </a:path>
                <a:path w="3810" h="20320">
                  <a:moveTo>
                    <a:pt x="3721" y="0"/>
                  </a:moveTo>
                  <a:lnTo>
                    <a:pt x="2641" y="5715"/>
                  </a:lnTo>
                  <a:lnTo>
                    <a:pt x="2685" y="5895"/>
                  </a:lnTo>
                  <a:lnTo>
                    <a:pt x="3777" y="115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3441788" y="585782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59" y="13831"/>
                  </a:moveTo>
                  <a:lnTo>
                    <a:pt x="0" y="19554"/>
                  </a:lnTo>
                  <a:lnTo>
                    <a:pt x="1159" y="13831"/>
                  </a:lnTo>
                  <a:close/>
                </a:path>
                <a:path w="3810" h="19685">
                  <a:moveTo>
                    <a:pt x="3694" y="0"/>
                  </a:moveTo>
                  <a:lnTo>
                    <a:pt x="2602" y="5779"/>
                  </a:lnTo>
                  <a:lnTo>
                    <a:pt x="2646" y="5959"/>
                  </a:lnTo>
                  <a:lnTo>
                    <a:pt x="3750" y="115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3441871" y="5857940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271" y="13515"/>
                  </a:moveTo>
                  <a:lnTo>
                    <a:pt x="1076" y="13716"/>
                  </a:lnTo>
                  <a:lnTo>
                    <a:pt x="0" y="19413"/>
                  </a:lnTo>
                  <a:lnTo>
                    <a:pt x="166" y="19361"/>
                  </a:lnTo>
                  <a:lnTo>
                    <a:pt x="1271" y="13515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563" y="5843"/>
                  </a:lnTo>
                  <a:lnTo>
                    <a:pt x="2644" y="6247"/>
                  </a:lnTo>
                  <a:lnTo>
                    <a:pt x="3780" y="231"/>
                  </a:lnTo>
                  <a:lnTo>
                    <a:pt x="366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3442025" y="585815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99" y="13218"/>
                  </a:moveTo>
                  <a:lnTo>
                    <a:pt x="0" y="19152"/>
                  </a:lnTo>
                  <a:lnTo>
                    <a:pt x="1199" y="13218"/>
                  </a:lnTo>
                  <a:close/>
                </a:path>
                <a:path w="3810" h="19685">
                  <a:moveTo>
                    <a:pt x="3618" y="0"/>
                  </a:moveTo>
                  <a:lnTo>
                    <a:pt x="2485" y="5995"/>
                  </a:lnTo>
                  <a:lnTo>
                    <a:pt x="2517" y="6241"/>
                  </a:lnTo>
                  <a:lnTo>
                    <a:pt x="3674" y="115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3442108" y="5858269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1" y="12901"/>
                  </a:moveTo>
                  <a:lnTo>
                    <a:pt x="1116" y="13102"/>
                  </a:lnTo>
                  <a:lnTo>
                    <a:pt x="0" y="19011"/>
                  </a:lnTo>
                  <a:lnTo>
                    <a:pt x="166" y="18959"/>
                  </a:lnTo>
                  <a:lnTo>
                    <a:pt x="1311" y="12901"/>
                  </a:lnTo>
                  <a:close/>
                </a:path>
                <a:path w="3810" h="19050">
                  <a:moveTo>
                    <a:pt x="3591" y="0"/>
                  </a:moveTo>
                  <a:lnTo>
                    <a:pt x="2434" y="6125"/>
                  </a:lnTo>
                  <a:lnTo>
                    <a:pt x="2489" y="6666"/>
                  </a:lnTo>
                  <a:lnTo>
                    <a:pt x="3705" y="231"/>
                  </a:lnTo>
                  <a:lnTo>
                    <a:pt x="3591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3442275" y="585850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54" y="12390"/>
                  </a:moveTo>
                  <a:lnTo>
                    <a:pt x="1144" y="12670"/>
                  </a:lnTo>
                  <a:lnTo>
                    <a:pt x="0" y="18727"/>
                  </a:lnTo>
                  <a:lnTo>
                    <a:pt x="166" y="18675"/>
                  </a:lnTo>
                  <a:lnTo>
                    <a:pt x="1354" y="12390"/>
                  </a:lnTo>
                  <a:close/>
                </a:path>
                <a:path w="3810" h="19050">
                  <a:moveTo>
                    <a:pt x="3538" y="0"/>
                  </a:moveTo>
                  <a:lnTo>
                    <a:pt x="2322" y="6434"/>
                  </a:lnTo>
                  <a:lnTo>
                    <a:pt x="2334" y="7201"/>
                  </a:lnTo>
                  <a:lnTo>
                    <a:pt x="3651" y="231"/>
                  </a:lnTo>
                  <a:lnTo>
                    <a:pt x="3538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3442431" y="5858717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9" y="11896"/>
                  </a:moveTo>
                  <a:lnTo>
                    <a:pt x="1180" y="12214"/>
                  </a:lnTo>
                  <a:lnTo>
                    <a:pt x="0" y="18462"/>
                  </a:lnTo>
                  <a:lnTo>
                    <a:pt x="1319" y="11896"/>
                  </a:lnTo>
                  <a:close/>
                </a:path>
                <a:path w="3810" h="19050">
                  <a:moveTo>
                    <a:pt x="3487" y="0"/>
                  </a:moveTo>
                  <a:lnTo>
                    <a:pt x="2177" y="6935"/>
                  </a:lnTo>
                  <a:lnTo>
                    <a:pt x="2183" y="7319"/>
                  </a:lnTo>
                  <a:lnTo>
                    <a:pt x="3544" y="115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3442515" y="5858833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74" y="11463"/>
                  </a:moveTo>
                  <a:lnTo>
                    <a:pt x="1235" y="11781"/>
                  </a:lnTo>
                  <a:lnTo>
                    <a:pt x="0" y="18321"/>
                  </a:lnTo>
                  <a:lnTo>
                    <a:pt x="1374" y="11463"/>
                  </a:lnTo>
                  <a:close/>
                </a:path>
                <a:path w="3810" h="18414">
                  <a:moveTo>
                    <a:pt x="3461" y="0"/>
                  </a:moveTo>
                  <a:lnTo>
                    <a:pt x="2100" y="7202"/>
                  </a:lnTo>
                  <a:lnTo>
                    <a:pt x="2106" y="7586"/>
                  </a:lnTo>
                  <a:lnTo>
                    <a:pt x="3517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3442598" y="585894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568" y="10710"/>
                  </a:moveTo>
                  <a:lnTo>
                    <a:pt x="1290" y="11346"/>
                  </a:lnTo>
                  <a:lnTo>
                    <a:pt x="0" y="18179"/>
                  </a:lnTo>
                  <a:lnTo>
                    <a:pt x="166" y="18127"/>
                  </a:lnTo>
                  <a:lnTo>
                    <a:pt x="1568" y="10710"/>
                  </a:lnTo>
                  <a:close/>
                </a:path>
                <a:path w="3810" h="18414">
                  <a:moveTo>
                    <a:pt x="3434" y="0"/>
                  </a:moveTo>
                  <a:lnTo>
                    <a:pt x="2022" y="7470"/>
                  </a:lnTo>
                  <a:lnTo>
                    <a:pt x="2000" y="8424"/>
                  </a:lnTo>
                  <a:lnTo>
                    <a:pt x="3547" y="231"/>
                  </a:lnTo>
                  <a:lnTo>
                    <a:pt x="3434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3442752" y="585916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385" y="0"/>
                  </a:moveTo>
                  <a:lnTo>
                    <a:pt x="1881" y="8008"/>
                  </a:lnTo>
                  <a:lnTo>
                    <a:pt x="1474" y="10358"/>
                  </a:lnTo>
                  <a:lnTo>
                    <a:pt x="1392" y="10547"/>
                  </a:lnTo>
                  <a:lnTo>
                    <a:pt x="0" y="17918"/>
                  </a:lnTo>
                  <a:lnTo>
                    <a:pt x="3441" y="115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3442835" y="5859277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358" y="0"/>
                  </a:moveTo>
                  <a:lnTo>
                    <a:pt x="0" y="17776"/>
                  </a:lnTo>
                  <a:lnTo>
                    <a:pt x="237" y="17703"/>
                  </a:lnTo>
                  <a:lnTo>
                    <a:pt x="3519" y="328"/>
                  </a:lnTo>
                  <a:lnTo>
                    <a:pt x="3358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3443072" y="5859606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82" y="0"/>
                  </a:moveTo>
                  <a:lnTo>
                    <a:pt x="0" y="17374"/>
                  </a:lnTo>
                  <a:lnTo>
                    <a:pt x="3339" y="115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3443156" y="5859722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255" y="0"/>
                  </a:moveTo>
                  <a:lnTo>
                    <a:pt x="0" y="17232"/>
                  </a:lnTo>
                  <a:lnTo>
                    <a:pt x="3312" y="115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3443242" y="5859841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28" y="0"/>
                  </a:moveTo>
                  <a:lnTo>
                    <a:pt x="0" y="17087"/>
                  </a:lnTo>
                  <a:lnTo>
                    <a:pt x="134" y="17045"/>
                  </a:lnTo>
                  <a:lnTo>
                    <a:pt x="449" y="16718"/>
                  </a:lnTo>
                  <a:lnTo>
                    <a:pt x="3502" y="560"/>
                  </a:lnTo>
                  <a:lnTo>
                    <a:pt x="32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3443681" y="5860402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4114" y="8166"/>
                  </a:moveTo>
                  <a:lnTo>
                    <a:pt x="4038" y="3340"/>
                  </a:lnTo>
                  <a:lnTo>
                    <a:pt x="3517" y="927"/>
                  </a:lnTo>
                  <a:lnTo>
                    <a:pt x="3175" y="241"/>
                  </a:lnTo>
                  <a:lnTo>
                    <a:pt x="3060" y="0"/>
                  </a:lnTo>
                  <a:lnTo>
                    <a:pt x="0" y="16167"/>
                  </a:lnTo>
                  <a:lnTo>
                    <a:pt x="190" y="15976"/>
                  </a:lnTo>
                  <a:lnTo>
                    <a:pt x="1422" y="14693"/>
                  </a:lnTo>
                  <a:lnTo>
                    <a:pt x="3619" y="10579"/>
                  </a:lnTo>
                  <a:lnTo>
                    <a:pt x="4114" y="8166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3428565" y="5852388"/>
              <a:ext cx="20320" cy="26670"/>
            </a:xfrm>
            <a:custGeom>
              <a:avLst/>
              <a:gdLst/>
              <a:ahLst/>
              <a:cxnLst/>
              <a:rect l="l" t="t" r="r" b="b"/>
              <a:pathLst>
                <a:path w="20320" h="26670">
                  <a:moveTo>
                    <a:pt x="5564" y="927"/>
                  </a:moveTo>
                  <a:lnTo>
                    <a:pt x="1462" y="3149"/>
                  </a:lnTo>
                  <a:lnTo>
                    <a:pt x="120" y="7785"/>
                  </a:lnTo>
                  <a:lnTo>
                    <a:pt x="0" y="13169"/>
                  </a:lnTo>
                  <a:lnTo>
                    <a:pt x="345" y="17856"/>
                  </a:lnTo>
                  <a:lnTo>
                    <a:pt x="2478" y="22948"/>
                  </a:lnTo>
                  <a:lnTo>
                    <a:pt x="7939" y="25806"/>
                  </a:lnTo>
                  <a:lnTo>
                    <a:pt x="9235" y="26136"/>
                  </a:lnTo>
                  <a:lnTo>
                    <a:pt x="11267" y="26136"/>
                  </a:lnTo>
                  <a:lnTo>
                    <a:pt x="12016" y="26022"/>
                  </a:lnTo>
                  <a:lnTo>
                    <a:pt x="15204" y="25031"/>
                  </a:lnTo>
                  <a:lnTo>
                    <a:pt x="15337" y="24891"/>
                  </a:lnTo>
                  <a:lnTo>
                    <a:pt x="9451" y="24891"/>
                  </a:lnTo>
                  <a:lnTo>
                    <a:pt x="8333" y="24612"/>
                  </a:lnTo>
                  <a:lnTo>
                    <a:pt x="3609" y="22186"/>
                  </a:lnTo>
                  <a:lnTo>
                    <a:pt x="1551" y="17475"/>
                  </a:lnTo>
                  <a:lnTo>
                    <a:pt x="1250" y="13309"/>
                  </a:lnTo>
                  <a:lnTo>
                    <a:pt x="637" y="13309"/>
                  </a:lnTo>
                  <a:lnTo>
                    <a:pt x="1246" y="13258"/>
                  </a:lnTo>
                  <a:lnTo>
                    <a:pt x="1290" y="8191"/>
                  </a:lnTo>
                  <a:lnTo>
                    <a:pt x="2694" y="3848"/>
                  </a:lnTo>
                  <a:lnTo>
                    <a:pt x="7088" y="1498"/>
                  </a:lnTo>
                  <a:lnTo>
                    <a:pt x="5844" y="1473"/>
                  </a:lnTo>
                  <a:lnTo>
                    <a:pt x="5552" y="939"/>
                  </a:lnTo>
                  <a:close/>
                </a:path>
                <a:path w="20320" h="26670">
                  <a:moveTo>
                    <a:pt x="12499" y="711"/>
                  </a:moveTo>
                  <a:lnTo>
                    <a:pt x="12179" y="1447"/>
                  </a:lnTo>
                  <a:lnTo>
                    <a:pt x="12089" y="1892"/>
                  </a:lnTo>
                  <a:lnTo>
                    <a:pt x="14264" y="2857"/>
                  </a:lnTo>
                  <a:lnTo>
                    <a:pt x="15966" y="4902"/>
                  </a:lnTo>
                  <a:lnTo>
                    <a:pt x="18023" y="9118"/>
                  </a:lnTo>
                  <a:lnTo>
                    <a:pt x="18402" y="10896"/>
                  </a:lnTo>
                  <a:lnTo>
                    <a:pt x="18516" y="16548"/>
                  </a:lnTo>
                  <a:lnTo>
                    <a:pt x="18061" y="18529"/>
                  </a:lnTo>
                  <a:lnTo>
                    <a:pt x="16042" y="22313"/>
                  </a:lnTo>
                  <a:lnTo>
                    <a:pt x="14442" y="23977"/>
                  </a:lnTo>
                  <a:lnTo>
                    <a:pt x="11762" y="24803"/>
                  </a:lnTo>
                  <a:lnTo>
                    <a:pt x="11152" y="24891"/>
                  </a:lnTo>
                  <a:lnTo>
                    <a:pt x="15337" y="24891"/>
                  </a:lnTo>
                  <a:lnTo>
                    <a:pt x="17033" y="23113"/>
                  </a:lnTo>
                  <a:lnTo>
                    <a:pt x="19247" y="18948"/>
                  </a:lnTo>
                  <a:lnTo>
                    <a:pt x="19712" y="16941"/>
                  </a:lnTo>
                  <a:lnTo>
                    <a:pt x="19789" y="13766"/>
                  </a:lnTo>
                  <a:lnTo>
                    <a:pt x="19166" y="13766"/>
                  </a:lnTo>
                  <a:lnTo>
                    <a:pt x="19788" y="13754"/>
                  </a:lnTo>
                  <a:lnTo>
                    <a:pt x="19685" y="10896"/>
                  </a:lnTo>
                  <a:lnTo>
                    <a:pt x="19230" y="8762"/>
                  </a:lnTo>
                  <a:lnTo>
                    <a:pt x="16994" y="4178"/>
                  </a:lnTo>
                  <a:lnTo>
                    <a:pt x="15128" y="1892"/>
                  </a:lnTo>
                  <a:lnTo>
                    <a:pt x="12499" y="711"/>
                  </a:lnTo>
                  <a:close/>
                </a:path>
                <a:path w="20320" h="26670">
                  <a:moveTo>
                    <a:pt x="3215" y="10896"/>
                  </a:moveTo>
                  <a:lnTo>
                    <a:pt x="3075" y="15468"/>
                  </a:lnTo>
                  <a:lnTo>
                    <a:pt x="4180" y="18402"/>
                  </a:lnTo>
                  <a:lnTo>
                    <a:pt x="7368" y="21285"/>
                  </a:lnTo>
                  <a:lnTo>
                    <a:pt x="8676" y="21920"/>
                  </a:lnTo>
                  <a:lnTo>
                    <a:pt x="10314" y="21983"/>
                  </a:lnTo>
                  <a:lnTo>
                    <a:pt x="11889" y="21983"/>
                  </a:lnTo>
                  <a:lnTo>
                    <a:pt x="13286" y="21285"/>
                  </a:lnTo>
                  <a:lnTo>
                    <a:pt x="13820" y="20739"/>
                  </a:lnTo>
                  <a:lnTo>
                    <a:pt x="10175" y="20739"/>
                  </a:lnTo>
                  <a:lnTo>
                    <a:pt x="9057" y="20688"/>
                  </a:lnTo>
                  <a:lnTo>
                    <a:pt x="8028" y="20192"/>
                  </a:lnTo>
                  <a:lnTo>
                    <a:pt x="5323" y="17767"/>
                  </a:lnTo>
                  <a:lnTo>
                    <a:pt x="4419" y="15468"/>
                  </a:lnTo>
                  <a:lnTo>
                    <a:pt x="4358" y="11087"/>
                  </a:lnTo>
                  <a:lnTo>
                    <a:pt x="3215" y="10909"/>
                  </a:lnTo>
                  <a:close/>
                </a:path>
                <a:path w="20320" h="26670">
                  <a:moveTo>
                    <a:pt x="13217" y="5384"/>
                  </a:moveTo>
                  <a:lnTo>
                    <a:pt x="9527" y="5384"/>
                  </a:lnTo>
                  <a:lnTo>
                    <a:pt x="10987" y="5410"/>
                  </a:lnTo>
                  <a:lnTo>
                    <a:pt x="12194" y="6134"/>
                  </a:lnTo>
                  <a:lnTo>
                    <a:pt x="15428" y="14465"/>
                  </a:lnTo>
                  <a:lnTo>
                    <a:pt x="15305" y="15468"/>
                  </a:lnTo>
                  <a:lnTo>
                    <a:pt x="15051" y="16941"/>
                  </a:lnTo>
                  <a:lnTo>
                    <a:pt x="14454" y="18300"/>
                  </a:lnTo>
                  <a:lnTo>
                    <a:pt x="12600" y="20205"/>
                  </a:lnTo>
                  <a:lnTo>
                    <a:pt x="11508" y="20739"/>
                  </a:lnTo>
                  <a:lnTo>
                    <a:pt x="13820" y="20739"/>
                  </a:lnTo>
                  <a:lnTo>
                    <a:pt x="16656" y="13207"/>
                  </a:lnTo>
                  <a:lnTo>
                    <a:pt x="16042" y="13207"/>
                  </a:lnTo>
                  <a:lnTo>
                    <a:pt x="16651" y="13169"/>
                  </a:lnTo>
                  <a:lnTo>
                    <a:pt x="16537" y="11531"/>
                  </a:lnTo>
                  <a:lnTo>
                    <a:pt x="16016" y="9423"/>
                  </a:lnTo>
                  <a:lnTo>
                    <a:pt x="15907" y="9118"/>
                  </a:lnTo>
                  <a:lnTo>
                    <a:pt x="15229" y="7670"/>
                  </a:lnTo>
                  <a:lnTo>
                    <a:pt x="13217" y="5384"/>
                  </a:lnTo>
                  <a:close/>
                </a:path>
                <a:path w="20320" h="26670">
                  <a:moveTo>
                    <a:pt x="1246" y="13258"/>
                  </a:moveTo>
                  <a:lnTo>
                    <a:pt x="637" y="13309"/>
                  </a:lnTo>
                  <a:lnTo>
                    <a:pt x="1250" y="13309"/>
                  </a:lnTo>
                  <a:close/>
                </a:path>
                <a:path w="20320" h="26670">
                  <a:moveTo>
                    <a:pt x="16652" y="13169"/>
                  </a:moveTo>
                  <a:lnTo>
                    <a:pt x="16042" y="13207"/>
                  </a:lnTo>
                  <a:lnTo>
                    <a:pt x="16656" y="13207"/>
                  </a:lnTo>
                  <a:close/>
                </a:path>
                <a:path w="20320" h="26670">
                  <a:moveTo>
                    <a:pt x="7482" y="4127"/>
                  </a:moveTo>
                  <a:lnTo>
                    <a:pt x="3296" y="10909"/>
                  </a:lnTo>
                  <a:lnTo>
                    <a:pt x="4434" y="11087"/>
                  </a:lnTo>
                  <a:lnTo>
                    <a:pt x="4612" y="9804"/>
                  </a:lnTo>
                  <a:lnTo>
                    <a:pt x="5180" y="8305"/>
                  </a:lnTo>
                  <a:lnTo>
                    <a:pt x="6873" y="6095"/>
                  </a:lnTo>
                  <a:lnTo>
                    <a:pt x="7965" y="5384"/>
                  </a:lnTo>
                  <a:lnTo>
                    <a:pt x="13217" y="5384"/>
                  </a:lnTo>
                  <a:lnTo>
                    <a:pt x="12994" y="5130"/>
                  </a:lnTo>
                  <a:lnTo>
                    <a:pt x="12390" y="4762"/>
                  </a:lnTo>
                  <a:lnTo>
                    <a:pt x="9527" y="4762"/>
                  </a:lnTo>
                  <a:lnTo>
                    <a:pt x="9552" y="4140"/>
                  </a:lnTo>
                  <a:lnTo>
                    <a:pt x="7482" y="4127"/>
                  </a:lnTo>
                  <a:close/>
                </a:path>
                <a:path w="20320" h="26670">
                  <a:moveTo>
                    <a:pt x="9552" y="4140"/>
                  </a:moveTo>
                  <a:lnTo>
                    <a:pt x="9527" y="4762"/>
                  </a:lnTo>
                  <a:lnTo>
                    <a:pt x="12390" y="4762"/>
                  </a:lnTo>
                  <a:lnTo>
                    <a:pt x="11432" y="4178"/>
                  </a:lnTo>
                  <a:lnTo>
                    <a:pt x="9552" y="4140"/>
                  </a:lnTo>
                  <a:close/>
                </a:path>
                <a:path w="20320" h="26670">
                  <a:moveTo>
                    <a:pt x="12262" y="1244"/>
                  </a:moveTo>
                  <a:lnTo>
                    <a:pt x="10136" y="1244"/>
                  </a:lnTo>
                  <a:lnTo>
                    <a:pt x="11089" y="1447"/>
                  </a:lnTo>
                  <a:lnTo>
                    <a:pt x="12003" y="1854"/>
                  </a:lnTo>
                  <a:lnTo>
                    <a:pt x="12262" y="1244"/>
                  </a:lnTo>
                  <a:close/>
                </a:path>
                <a:path w="20320" h="26670">
                  <a:moveTo>
                    <a:pt x="5567" y="931"/>
                  </a:moveTo>
                  <a:lnTo>
                    <a:pt x="5844" y="1473"/>
                  </a:lnTo>
                  <a:lnTo>
                    <a:pt x="5567" y="931"/>
                  </a:lnTo>
                  <a:close/>
                </a:path>
                <a:path w="20320" h="26670">
                  <a:moveTo>
                    <a:pt x="10314" y="0"/>
                  </a:moveTo>
                  <a:lnTo>
                    <a:pt x="7927" y="0"/>
                  </a:lnTo>
                  <a:lnTo>
                    <a:pt x="6682" y="304"/>
                  </a:lnTo>
                  <a:lnTo>
                    <a:pt x="5571" y="939"/>
                  </a:lnTo>
                  <a:lnTo>
                    <a:pt x="5844" y="1473"/>
                  </a:lnTo>
                  <a:lnTo>
                    <a:pt x="7191" y="1473"/>
                  </a:lnTo>
                  <a:lnTo>
                    <a:pt x="8117" y="1244"/>
                  </a:lnTo>
                  <a:lnTo>
                    <a:pt x="12262" y="1244"/>
                  </a:lnTo>
                  <a:lnTo>
                    <a:pt x="12499" y="711"/>
                  </a:lnTo>
                  <a:lnTo>
                    <a:pt x="11445" y="241"/>
                  </a:lnTo>
                  <a:lnTo>
                    <a:pt x="1031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3431120" y="5883041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2056" y="0"/>
                  </a:moveTo>
                  <a:lnTo>
                    <a:pt x="1092" y="601"/>
                  </a:lnTo>
                  <a:lnTo>
                    <a:pt x="0" y="6050"/>
                  </a:lnTo>
                  <a:lnTo>
                    <a:pt x="364" y="8955"/>
                  </a:lnTo>
                  <a:lnTo>
                    <a:pt x="205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3431485" y="5882873"/>
              <a:ext cx="2540" cy="10160"/>
            </a:xfrm>
            <a:custGeom>
              <a:avLst/>
              <a:gdLst/>
              <a:ahLst/>
              <a:cxnLst/>
              <a:rect l="l" t="t" r="r" b="b"/>
              <a:pathLst>
                <a:path w="2539" h="10160">
                  <a:moveTo>
                    <a:pt x="1959" y="0"/>
                  </a:moveTo>
                  <a:lnTo>
                    <a:pt x="1691" y="167"/>
                  </a:lnTo>
                  <a:lnTo>
                    <a:pt x="0" y="9122"/>
                  </a:lnTo>
                  <a:lnTo>
                    <a:pt x="94" y="9876"/>
                  </a:lnTo>
                  <a:lnTo>
                    <a:pt x="195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3431579" y="5882818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1954" y="0"/>
                  </a:moveTo>
                  <a:lnTo>
                    <a:pt x="0" y="9927"/>
                  </a:lnTo>
                  <a:lnTo>
                    <a:pt x="31" y="10177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3431611" y="5882707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39" h="10795">
                  <a:moveTo>
                    <a:pt x="2101" y="0"/>
                  </a:moveTo>
                  <a:lnTo>
                    <a:pt x="1922" y="111"/>
                  </a:lnTo>
                  <a:lnTo>
                    <a:pt x="0" y="10289"/>
                  </a:lnTo>
                  <a:lnTo>
                    <a:pt x="62" y="10789"/>
                  </a:lnTo>
                  <a:lnTo>
                    <a:pt x="2101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3431669" y="5882659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119" y="0"/>
                  </a:moveTo>
                  <a:lnTo>
                    <a:pt x="0" y="10804"/>
                  </a:lnTo>
                  <a:lnTo>
                    <a:pt x="31" y="11053"/>
                  </a:lnTo>
                  <a:lnTo>
                    <a:pt x="2119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3431701" y="5882547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66" y="0"/>
                  </a:moveTo>
                  <a:lnTo>
                    <a:pt x="2088" y="111"/>
                  </a:lnTo>
                  <a:lnTo>
                    <a:pt x="0" y="11165"/>
                  </a:lnTo>
                  <a:lnTo>
                    <a:pt x="63" y="11659"/>
                  </a:lnTo>
                  <a:lnTo>
                    <a:pt x="2266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3431765" y="5882492"/>
              <a:ext cx="2540" cy="12065"/>
            </a:xfrm>
            <a:custGeom>
              <a:avLst/>
              <a:gdLst/>
              <a:ahLst/>
              <a:cxnLst/>
              <a:rect l="l" t="t" r="r" b="b"/>
              <a:pathLst>
                <a:path w="2539" h="12064">
                  <a:moveTo>
                    <a:pt x="2291" y="0"/>
                  </a:moveTo>
                  <a:lnTo>
                    <a:pt x="0" y="11714"/>
                  </a:lnTo>
                  <a:lnTo>
                    <a:pt x="33" y="11952"/>
                  </a:lnTo>
                  <a:lnTo>
                    <a:pt x="2291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3431799" y="5882436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39" h="12700">
                  <a:moveTo>
                    <a:pt x="2346" y="0"/>
                  </a:moveTo>
                  <a:lnTo>
                    <a:pt x="0" y="12007"/>
                  </a:lnTo>
                  <a:lnTo>
                    <a:pt x="33" y="12244"/>
                  </a:lnTo>
                  <a:lnTo>
                    <a:pt x="2346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3431832" y="5882325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491" y="0"/>
                  </a:moveTo>
                  <a:lnTo>
                    <a:pt x="2313" y="111"/>
                  </a:lnTo>
                  <a:lnTo>
                    <a:pt x="0" y="12356"/>
                  </a:lnTo>
                  <a:lnTo>
                    <a:pt x="67" y="12832"/>
                  </a:lnTo>
                  <a:lnTo>
                    <a:pt x="2491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3431894" y="5882279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39" h="13335">
                  <a:moveTo>
                    <a:pt x="2504" y="0"/>
                  </a:moveTo>
                  <a:lnTo>
                    <a:pt x="0" y="12839"/>
                  </a:lnTo>
                  <a:lnTo>
                    <a:pt x="33" y="13077"/>
                  </a:lnTo>
                  <a:lnTo>
                    <a:pt x="2504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3431928" y="5882167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648" y="0"/>
                  </a:moveTo>
                  <a:lnTo>
                    <a:pt x="2470" y="111"/>
                  </a:lnTo>
                  <a:lnTo>
                    <a:pt x="0" y="13189"/>
                  </a:lnTo>
                  <a:lnTo>
                    <a:pt x="67" y="13665"/>
                  </a:lnTo>
                  <a:lnTo>
                    <a:pt x="2648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3431996" y="5882055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2761" y="0"/>
                  </a:moveTo>
                  <a:lnTo>
                    <a:pt x="2583" y="111"/>
                  </a:lnTo>
                  <a:lnTo>
                    <a:pt x="0" y="13784"/>
                  </a:lnTo>
                  <a:lnTo>
                    <a:pt x="67" y="14260"/>
                  </a:lnTo>
                  <a:lnTo>
                    <a:pt x="2761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3432063" y="5881943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72" y="0"/>
                  </a:moveTo>
                  <a:lnTo>
                    <a:pt x="2694" y="111"/>
                  </a:lnTo>
                  <a:lnTo>
                    <a:pt x="0" y="14373"/>
                  </a:lnTo>
                  <a:lnTo>
                    <a:pt x="67" y="14848"/>
                  </a:lnTo>
                  <a:lnTo>
                    <a:pt x="2872" y="0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3432131" y="5881888"/>
              <a:ext cx="3175" cy="15240"/>
            </a:xfrm>
            <a:custGeom>
              <a:avLst/>
              <a:gdLst/>
              <a:ahLst/>
              <a:cxnLst/>
              <a:rect l="l" t="t" r="r" b="b"/>
              <a:pathLst>
                <a:path w="3175" h="15239">
                  <a:moveTo>
                    <a:pt x="2894" y="0"/>
                  </a:moveTo>
                  <a:lnTo>
                    <a:pt x="0" y="14903"/>
                  </a:lnTo>
                  <a:lnTo>
                    <a:pt x="33" y="15141"/>
                  </a:lnTo>
                  <a:lnTo>
                    <a:pt x="2894" y="0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3432159" y="588178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3029" y="0"/>
                  </a:moveTo>
                  <a:lnTo>
                    <a:pt x="2851" y="111"/>
                  </a:lnTo>
                  <a:lnTo>
                    <a:pt x="0" y="15205"/>
                  </a:lnTo>
                  <a:lnTo>
                    <a:pt x="67" y="15681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3432226" y="588167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3140" y="0"/>
                  </a:moveTo>
                  <a:lnTo>
                    <a:pt x="2962" y="111"/>
                  </a:lnTo>
                  <a:lnTo>
                    <a:pt x="0" y="15792"/>
                  </a:lnTo>
                  <a:lnTo>
                    <a:pt x="96" y="16112"/>
                  </a:lnTo>
                  <a:lnTo>
                    <a:pt x="3140" y="0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3432314" y="5881572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225" y="0"/>
                  </a:moveTo>
                  <a:lnTo>
                    <a:pt x="3048" y="101"/>
                  </a:lnTo>
                  <a:lnTo>
                    <a:pt x="0" y="16217"/>
                  </a:lnTo>
                  <a:lnTo>
                    <a:pt x="63" y="16344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3432429" y="588145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289" y="0"/>
                  </a:moveTo>
                  <a:lnTo>
                    <a:pt x="3111" y="114"/>
                  </a:lnTo>
                  <a:lnTo>
                    <a:pt x="0" y="16573"/>
                  </a:lnTo>
                  <a:lnTo>
                    <a:pt x="114" y="16802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3432543" y="5881347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347" y="0"/>
                  </a:moveTo>
                  <a:lnTo>
                    <a:pt x="3169" y="111"/>
                  </a:lnTo>
                  <a:lnTo>
                    <a:pt x="0" y="16885"/>
                  </a:lnTo>
                  <a:lnTo>
                    <a:pt x="113" y="17117"/>
                  </a:lnTo>
                  <a:lnTo>
                    <a:pt x="3347" y="0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3432645" y="588117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3505" y="0"/>
                  </a:moveTo>
                  <a:lnTo>
                    <a:pt x="3238" y="177"/>
                  </a:lnTo>
                  <a:lnTo>
                    <a:pt x="0" y="17297"/>
                  </a:lnTo>
                  <a:lnTo>
                    <a:pt x="114" y="17526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3432828" y="588111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421" y="0"/>
                  </a:moveTo>
                  <a:lnTo>
                    <a:pt x="0" y="17697"/>
                  </a:lnTo>
                  <a:lnTo>
                    <a:pt x="3421" y="0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3432873" y="588095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917" y="8318"/>
                  </a:moveTo>
                  <a:lnTo>
                    <a:pt x="63" y="18097"/>
                  </a:lnTo>
                  <a:lnTo>
                    <a:pt x="177" y="18338"/>
                  </a:lnTo>
                  <a:lnTo>
                    <a:pt x="1816" y="9677"/>
                  </a:lnTo>
                  <a:lnTo>
                    <a:pt x="1917" y="8318"/>
                  </a:lnTo>
                  <a:close/>
                </a:path>
                <a:path w="3810" h="18414">
                  <a:moveTo>
                    <a:pt x="3454" y="114"/>
                  </a:moveTo>
                  <a:lnTo>
                    <a:pt x="0" y="17983"/>
                  </a:lnTo>
                  <a:lnTo>
                    <a:pt x="3454" y="114"/>
                  </a:lnTo>
                  <a:close/>
                </a:path>
                <a:path w="3810" h="18414">
                  <a:moveTo>
                    <a:pt x="3644" y="0"/>
                  </a:moveTo>
                  <a:lnTo>
                    <a:pt x="3454" y="114"/>
                  </a:lnTo>
                  <a:lnTo>
                    <a:pt x="1968" y="8013"/>
                  </a:lnTo>
                  <a:lnTo>
                    <a:pt x="2324" y="6946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3433046" y="5880834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38" y="0"/>
                  </a:moveTo>
                  <a:lnTo>
                    <a:pt x="3458" y="117"/>
                  </a:lnTo>
                  <a:lnTo>
                    <a:pt x="2131" y="7145"/>
                  </a:lnTo>
                  <a:lnTo>
                    <a:pt x="2341" y="6517"/>
                  </a:lnTo>
                  <a:lnTo>
                    <a:pt x="3638" y="0"/>
                  </a:lnTo>
                  <a:close/>
                </a:path>
                <a:path w="3810" h="19050">
                  <a:moveTo>
                    <a:pt x="1652" y="9678"/>
                  </a:moveTo>
                  <a:lnTo>
                    <a:pt x="0" y="18425"/>
                  </a:lnTo>
                  <a:lnTo>
                    <a:pt x="113" y="18656"/>
                  </a:lnTo>
                  <a:lnTo>
                    <a:pt x="1551" y="11045"/>
                  </a:lnTo>
                  <a:lnTo>
                    <a:pt x="1652" y="9678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3433160" y="5880775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14" y="0"/>
                  </a:moveTo>
                  <a:lnTo>
                    <a:pt x="2312" y="6477"/>
                  </a:lnTo>
                  <a:lnTo>
                    <a:pt x="3614" y="0"/>
                  </a:lnTo>
                  <a:close/>
                </a:path>
                <a:path w="3810" h="19050">
                  <a:moveTo>
                    <a:pt x="1437" y="11106"/>
                  </a:moveTo>
                  <a:lnTo>
                    <a:pt x="0" y="18715"/>
                  </a:lnTo>
                  <a:lnTo>
                    <a:pt x="1386" y="11790"/>
                  </a:lnTo>
                  <a:lnTo>
                    <a:pt x="1437" y="11106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3433216" y="588071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647" y="0"/>
                  </a:moveTo>
                  <a:lnTo>
                    <a:pt x="2356" y="6417"/>
                  </a:lnTo>
                  <a:lnTo>
                    <a:pt x="3647" y="0"/>
                  </a:lnTo>
                  <a:close/>
                </a:path>
                <a:path w="3810" h="19050">
                  <a:moveTo>
                    <a:pt x="1330" y="11847"/>
                  </a:moveTo>
                  <a:lnTo>
                    <a:pt x="0" y="18889"/>
                  </a:lnTo>
                  <a:lnTo>
                    <a:pt x="1358" y="12116"/>
                  </a:lnTo>
                  <a:lnTo>
                    <a:pt x="1330" y="11847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3433273" y="588065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680" y="0"/>
                  </a:moveTo>
                  <a:lnTo>
                    <a:pt x="2400" y="6357"/>
                  </a:lnTo>
                  <a:lnTo>
                    <a:pt x="3680" y="0"/>
                  </a:lnTo>
                  <a:close/>
                </a:path>
                <a:path w="3810" h="19685">
                  <a:moveTo>
                    <a:pt x="1301" y="12175"/>
                  </a:moveTo>
                  <a:lnTo>
                    <a:pt x="0" y="19064"/>
                  </a:lnTo>
                  <a:lnTo>
                    <a:pt x="1336" y="12405"/>
                  </a:lnTo>
                  <a:lnTo>
                    <a:pt x="1301" y="12175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3433332" y="5880597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14" y="0"/>
                  </a:moveTo>
                  <a:lnTo>
                    <a:pt x="2446" y="6295"/>
                  </a:lnTo>
                  <a:lnTo>
                    <a:pt x="3714" y="0"/>
                  </a:lnTo>
                  <a:close/>
                </a:path>
                <a:path w="3810" h="19685">
                  <a:moveTo>
                    <a:pt x="1279" y="12472"/>
                  </a:moveTo>
                  <a:lnTo>
                    <a:pt x="0" y="19243"/>
                  </a:lnTo>
                  <a:lnTo>
                    <a:pt x="1314" y="12702"/>
                  </a:lnTo>
                  <a:lnTo>
                    <a:pt x="1279" y="12472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3433388" y="588053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47" y="0"/>
                  </a:moveTo>
                  <a:lnTo>
                    <a:pt x="2490" y="6234"/>
                  </a:lnTo>
                  <a:lnTo>
                    <a:pt x="3747" y="0"/>
                  </a:lnTo>
                  <a:close/>
                </a:path>
                <a:path w="3810" h="19685">
                  <a:moveTo>
                    <a:pt x="1257" y="12761"/>
                  </a:moveTo>
                  <a:lnTo>
                    <a:pt x="0" y="19418"/>
                  </a:lnTo>
                  <a:lnTo>
                    <a:pt x="1292" y="12991"/>
                  </a:lnTo>
                  <a:lnTo>
                    <a:pt x="1257" y="12761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3433436" y="588048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774" y="0"/>
                  </a:moveTo>
                  <a:lnTo>
                    <a:pt x="2527" y="6184"/>
                  </a:lnTo>
                  <a:lnTo>
                    <a:pt x="3774" y="0"/>
                  </a:lnTo>
                  <a:close/>
                </a:path>
                <a:path w="3810" h="19685">
                  <a:moveTo>
                    <a:pt x="1239" y="13004"/>
                  </a:moveTo>
                  <a:lnTo>
                    <a:pt x="0" y="19565"/>
                  </a:lnTo>
                  <a:lnTo>
                    <a:pt x="1274" y="13234"/>
                  </a:lnTo>
                  <a:lnTo>
                    <a:pt x="1239" y="13004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3433493" y="588043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3807" y="0"/>
                  </a:moveTo>
                  <a:lnTo>
                    <a:pt x="2572" y="6124"/>
                  </a:lnTo>
                  <a:lnTo>
                    <a:pt x="3807" y="0"/>
                  </a:lnTo>
                  <a:close/>
                </a:path>
                <a:path w="3810" h="20320">
                  <a:moveTo>
                    <a:pt x="1217" y="13292"/>
                  </a:moveTo>
                  <a:lnTo>
                    <a:pt x="0" y="19739"/>
                  </a:lnTo>
                  <a:lnTo>
                    <a:pt x="1253" y="13522"/>
                  </a:lnTo>
                  <a:lnTo>
                    <a:pt x="1217" y="13292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3433549" y="588037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40" y="0"/>
                  </a:moveTo>
                  <a:lnTo>
                    <a:pt x="2616" y="6063"/>
                  </a:lnTo>
                  <a:lnTo>
                    <a:pt x="3840" y="0"/>
                  </a:lnTo>
                  <a:close/>
                </a:path>
                <a:path w="4445" h="20320">
                  <a:moveTo>
                    <a:pt x="1196" y="13581"/>
                  </a:moveTo>
                  <a:lnTo>
                    <a:pt x="0" y="19913"/>
                  </a:lnTo>
                  <a:lnTo>
                    <a:pt x="1239" y="13770"/>
                  </a:lnTo>
                  <a:lnTo>
                    <a:pt x="1196" y="135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3433606" y="5880312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3873" y="0"/>
                  </a:moveTo>
                  <a:lnTo>
                    <a:pt x="2660" y="6003"/>
                  </a:lnTo>
                  <a:lnTo>
                    <a:pt x="3873" y="0"/>
                  </a:lnTo>
                  <a:close/>
                </a:path>
                <a:path w="4445" h="20320">
                  <a:moveTo>
                    <a:pt x="1182" y="13829"/>
                  </a:moveTo>
                  <a:lnTo>
                    <a:pt x="0" y="20088"/>
                  </a:lnTo>
                  <a:lnTo>
                    <a:pt x="1235" y="13964"/>
                  </a:lnTo>
                  <a:lnTo>
                    <a:pt x="1182" y="13829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3433663" y="5880195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96" y="0"/>
                  </a:moveTo>
                  <a:lnTo>
                    <a:pt x="3816" y="117"/>
                  </a:lnTo>
                  <a:lnTo>
                    <a:pt x="2705" y="6002"/>
                  </a:lnTo>
                  <a:lnTo>
                    <a:pt x="2906" y="5765"/>
                  </a:lnTo>
                  <a:lnTo>
                    <a:pt x="3996" y="0"/>
                  </a:lnTo>
                  <a:close/>
                </a:path>
                <a:path w="4445" h="20954">
                  <a:moveTo>
                    <a:pt x="1178" y="14081"/>
                  </a:moveTo>
                  <a:lnTo>
                    <a:pt x="0" y="20321"/>
                  </a:lnTo>
                  <a:lnTo>
                    <a:pt x="113" y="20552"/>
                  </a:lnTo>
                  <a:lnTo>
                    <a:pt x="1285" y="14351"/>
                  </a:lnTo>
                  <a:lnTo>
                    <a:pt x="1178" y="14081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3433776" y="588007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4062" y="0"/>
                  </a:moveTo>
                  <a:lnTo>
                    <a:pt x="3882" y="117"/>
                  </a:lnTo>
                  <a:lnTo>
                    <a:pt x="2793" y="5883"/>
                  </a:lnTo>
                  <a:lnTo>
                    <a:pt x="2993" y="5655"/>
                  </a:lnTo>
                  <a:lnTo>
                    <a:pt x="4062" y="0"/>
                  </a:lnTo>
                  <a:close/>
                </a:path>
                <a:path w="4445" h="20954">
                  <a:moveTo>
                    <a:pt x="1171" y="14468"/>
                  </a:moveTo>
                  <a:lnTo>
                    <a:pt x="0" y="20670"/>
                  </a:lnTo>
                  <a:lnTo>
                    <a:pt x="113" y="20901"/>
                  </a:lnTo>
                  <a:lnTo>
                    <a:pt x="1277" y="14738"/>
                  </a:lnTo>
                  <a:lnTo>
                    <a:pt x="1171" y="14468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3433882" y="5880026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34" y="0"/>
                  </a:moveTo>
                  <a:lnTo>
                    <a:pt x="2874" y="5721"/>
                  </a:lnTo>
                  <a:lnTo>
                    <a:pt x="4034" y="0"/>
                  </a:lnTo>
                  <a:close/>
                </a:path>
                <a:path w="4445" h="21589">
                  <a:moveTo>
                    <a:pt x="1164" y="14772"/>
                  </a:moveTo>
                  <a:lnTo>
                    <a:pt x="0" y="20937"/>
                  </a:lnTo>
                  <a:lnTo>
                    <a:pt x="1217" y="14907"/>
                  </a:lnTo>
                  <a:lnTo>
                    <a:pt x="1164" y="14772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3433939" y="5879983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4" y="0"/>
                  </a:moveTo>
                  <a:lnTo>
                    <a:pt x="2918" y="5649"/>
                  </a:lnTo>
                  <a:lnTo>
                    <a:pt x="4064" y="0"/>
                  </a:lnTo>
                  <a:close/>
                </a:path>
                <a:path w="4445" h="21589">
                  <a:moveTo>
                    <a:pt x="1161" y="14950"/>
                  </a:moveTo>
                  <a:lnTo>
                    <a:pt x="0" y="21096"/>
                  </a:lnTo>
                  <a:lnTo>
                    <a:pt x="1214" y="15085"/>
                  </a:lnTo>
                  <a:lnTo>
                    <a:pt x="1161" y="14950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3433996" y="5879978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86" y="0"/>
                  </a:moveTo>
                  <a:lnTo>
                    <a:pt x="2961" y="5541"/>
                  </a:lnTo>
                  <a:lnTo>
                    <a:pt x="4086" y="0"/>
                  </a:lnTo>
                  <a:close/>
                </a:path>
                <a:path w="4445" h="21589">
                  <a:moveTo>
                    <a:pt x="1157" y="15090"/>
                  </a:moveTo>
                  <a:lnTo>
                    <a:pt x="0" y="21217"/>
                  </a:lnTo>
                  <a:lnTo>
                    <a:pt x="1210" y="15225"/>
                  </a:lnTo>
                  <a:lnTo>
                    <a:pt x="1157" y="15090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3434053" y="587997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09" y="0"/>
                  </a:moveTo>
                  <a:lnTo>
                    <a:pt x="3004" y="5433"/>
                  </a:lnTo>
                  <a:lnTo>
                    <a:pt x="4109" y="0"/>
                  </a:lnTo>
                  <a:close/>
                </a:path>
                <a:path w="4445" h="21589">
                  <a:moveTo>
                    <a:pt x="1153" y="15232"/>
                  </a:moveTo>
                  <a:lnTo>
                    <a:pt x="0" y="21339"/>
                  </a:lnTo>
                  <a:lnTo>
                    <a:pt x="1206" y="15367"/>
                  </a:lnTo>
                  <a:lnTo>
                    <a:pt x="1153" y="15232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3434109" y="587996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132" y="0"/>
                  </a:moveTo>
                  <a:lnTo>
                    <a:pt x="3048" y="5325"/>
                  </a:lnTo>
                  <a:lnTo>
                    <a:pt x="4132" y="0"/>
                  </a:lnTo>
                  <a:close/>
                </a:path>
                <a:path w="4445" h="21589">
                  <a:moveTo>
                    <a:pt x="1150" y="15372"/>
                  </a:moveTo>
                  <a:lnTo>
                    <a:pt x="0" y="21460"/>
                  </a:lnTo>
                  <a:lnTo>
                    <a:pt x="1203" y="15507"/>
                  </a:lnTo>
                  <a:lnTo>
                    <a:pt x="1150" y="15372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3434166" y="587995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5" y="0"/>
                  </a:moveTo>
                  <a:lnTo>
                    <a:pt x="3091" y="5217"/>
                  </a:lnTo>
                  <a:lnTo>
                    <a:pt x="4155" y="0"/>
                  </a:lnTo>
                  <a:close/>
                </a:path>
                <a:path w="4445" h="22225">
                  <a:moveTo>
                    <a:pt x="1146" y="15514"/>
                  </a:moveTo>
                  <a:lnTo>
                    <a:pt x="0" y="21582"/>
                  </a:lnTo>
                  <a:lnTo>
                    <a:pt x="1199" y="15649"/>
                  </a:lnTo>
                  <a:lnTo>
                    <a:pt x="1146" y="15514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3434223" y="5879954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8" y="0"/>
                  </a:moveTo>
                  <a:lnTo>
                    <a:pt x="3135" y="5109"/>
                  </a:lnTo>
                  <a:lnTo>
                    <a:pt x="4178" y="0"/>
                  </a:lnTo>
                  <a:close/>
                </a:path>
                <a:path w="4445" h="22225">
                  <a:moveTo>
                    <a:pt x="1142" y="15655"/>
                  </a:moveTo>
                  <a:lnTo>
                    <a:pt x="0" y="21704"/>
                  </a:lnTo>
                  <a:lnTo>
                    <a:pt x="1195" y="15790"/>
                  </a:lnTo>
                  <a:lnTo>
                    <a:pt x="1142" y="15655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3434270" y="587994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8" y="0"/>
                  </a:moveTo>
                  <a:lnTo>
                    <a:pt x="3171" y="5018"/>
                  </a:lnTo>
                  <a:lnTo>
                    <a:pt x="4198" y="0"/>
                  </a:lnTo>
                  <a:close/>
                </a:path>
                <a:path w="4445" h="22225">
                  <a:moveTo>
                    <a:pt x="1139" y="15772"/>
                  </a:moveTo>
                  <a:lnTo>
                    <a:pt x="0" y="21805"/>
                  </a:lnTo>
                  <a:lnTo>
                    <a:pt x="1192" y="15907"/>
                  </a:lnTo>
                  <a:lnTo>
                    <a:pt x="1139" y="15772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3434329" y="5879942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21" y="0"/>
                  </a:moveTo>
                  <a:lnTo>
                    <a:pt x="3202" y="4978"/>
                  </a:lnTo>
                  <a:lnTo>
                    <a:pt x="4221" y="0"/>
                  </a:lnTo>
                  <a:close/>
                </a:path>
                <a:path w="4445" h="22225">
                  <a:moveTo>
                    <a:pt x="1135" y="15918"/>
                  </a:moveTo>
                  <a:lnTo>
                    <a:pt x="0" y="21931"/>
                  </a:lnTo>
                  <a:lnTo>
                    <a:pt x="1189" y="16053"/>
                  </a:lnTo>
                  <a:lnTo>
                    <a:pt x="1135" y="15918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3434386" y="587993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244" y="0"/>
                  </a:moveTo>
                  <a:lnTo>
                    <a:pt x="3232" y="4942"/>
                  </a:lnTo>
                  <a:lnTo>
                    <a:pt x="4244" y="0"/>
                  </a:lnTo>
                  <a:close/>
                </a:path>
                <a:path w="4445" h="22225">
                  <a:moveTo>
                    <a:pt x="1132" y="16059"/>
                  </a:moveTo>
                  <a:lnTo>
                    <a:pt x="0" y="22053"/>
                  </a:lnTo>
                  <a:lnTo>
                    <a:pt x="1185" y="16194"/>
                  </a:lnTo>
                  <a:lnTo>
                    <a:pt x="1132" y="16059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3434442" y="587993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7" y="0"/>
                  </a:moveTo>
                  <a:lnTo>
                    <a:pt x="3262" y="4906"/>
                  </a:lnTo>
                  <a:lnTo>
                    <a:pt x="4267" y="0"/>
                  </a:lnTo>
                  <a:close/>
                </a:path>
                <a:path w="4445" h="22860">
                  <a:moveTo>
                    <a:pt x="1128" y="16200"/>
                  </a:moveTo>
                  <a:lnTo>
                    <a:pt x="0" y="22174"/>
                  </a:lnTo>
                  <a:lnTo>
                    <a:pt x="1181" y="16335"/>
                  </a:lnTo>
                  <a:lnTo>
                    <a:pt x="1128" y="16200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3434499" y="587992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0" y="0"/>
                  </a:moveTo>
                  <a:lnTo>
                    <a:pt x="3292" y="4869"/>
                  </a:lnTo>
                  <a:lnTo>
                    <a:pt x="4290" y="0"/>
                  </a:lnTo>
                  <a:close/>
                </a:path>
                <a:path w="4445" h="22860">
                  <a:moveTo>
                    <a:pt x="1124" y="16341"/>
                  </a:moveTo>
                  <a:lnTo>
                    <a:pt x="0" y="22296"/>
                  </a:lnTo>
                  <a:lnTo>
                    <a:pt x="1178" y="16476"/>
                  </a:lnTo>
                  <a:lnTo>
                    <a:pt x="1124" y="1634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3434556" y="587991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93" y="0"/>
                  </a:moveTo>
                  <a:lnTo>
                    <a:pt x="4233" y="11"/>
                  </a:lnTo>
                  <a:lnTo>
                    <a:pt x="3321" y="4839"/>
                  </a:lnTo>
                  <a:lnTo>
                    <a:pt x="3495" y="4754"/>
                  </a:lnTo>
                  <a:lnTo>
                    <a:pt x="4393" y="0"/>
                  </a:lnTo>
                  <a:close/>
                </a:path>
                <a:path w="4445" h="22860">
                  <a:moveTo>
                    <a:pt x="1121" y="16487"/>
                  </a:moveTo>
                  <a:lnTo>
                    <a:pt x="0" y="22423"/>
                  </a:lnTo>
                  <a:lnTo>
                    <a:pt x="136" y="22534"/>
                  </a:lnTo>
                  <a:lnTo>
                    <a:pt x="1227" y="16757"/>
                  </a:lnTo>
                  <a:lnTo>
                    <a:pt x="1121" y="16487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3434692" y="587990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416" y="0"/>
                  </a:moveTo>
                  <a:lnTo>
                    <a:pt x="4257" y="11"/>
                  </a:lnTo>
                  <a:lnTo>
                    <a:pt x="3358" y="4766"/>
                  </a:lnTo>
                  <a:lnTo>
                    <a:pt x="3532" y="4681"/>
                  </a:lnTo>
                  <a:lnTo>
                    <a:pt x="4416" y="0"/>
                  </a:lnTo>
                  <a:close/>
                </a:path>
                <a:path w="4445" h="22860">
                  <a:moveTo>
                    <a:pt x="1091" y="16770"/>
                  </a:moveTo>
                  <a:lnTo>
                    <a:pt x="0" y="22546"/>
                  </a:lnTo>
                  <a:lnTo>
                    <a:pt x="145" y="22609"/>
                  </a:lnTo>
                  <a:lnTo>
                    <a:pt x="1197" y="17040"/>
                  </a:lnTo>
                  <a:lnTo>
                    <a:pt x="1091" y="1677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3434816" y="587988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1168" y="17284"/>
                  </a:moveTo>
                  <a:lnTo>
                    <a:pt x="1054" y="17043"/>
                  </a:lnTo>
                  <a:lnTo>
                    <a:pt x="0" y="22631"/>
                  </a:lnTo>
                  <a:lnTo>
                    <a:pt x="152" y="22694"/>
                  </a:lnTo>
                  <a:lnTo>
                    <a:pt x="1168" y="17284"/>
                  </a:lnTo>
                  <a:close/>
                </a:path>
                <a:path w="5079" h="22860">
                  <a:moveTo>
                    <a:pt x="1231" y="17386"/>
                  </a:moveTo>
                  <a:lnTo>
                    <a:pt x="152" y="22694"/>
                  </a:lnTo>
                  <a:lnTo>
                    <a:pt x="1231" y="17386"/>
                  </a:lnTo>
                  <a:close/>
                </a:path>
                <a:path w="5079" h="22860">
                  <a:moveTo>
                    <a:pt x="4432" y="12"/>
                  </a:moveTo>
                  <a:lnTo>
                    <a:pt x="4267" y="25"/>
                  </a:lnTo>
                  <a:lnTo>
                    <a:pt x="3390" y="4711"/>
                  </a:lnTo>
                  <a:lnTo>
                    <a:pt x="3556" y="4622"/>
                  </a:lnTo>
                  <a:lnTo>
                    <a:pt x="4432" y="12"/>
                  </a:lnTo>
                  <a:close/>
                </a:path>
                <a:path w="5079" h="22860">
                  <a:moveTo>
                    <a:pt x="4521" y="0"/>
                  </a:moveTo>
                  <a:lnTo>
                    <a:pt x="3568" y="4622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3435046" y="5879877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1" y="0"/>
                  </a:moveTo>
                  <a:lnTo>
                    <a:pt x="3427" y="4583"/>
                  </a:lnTo>
                  <a:lnTo>
                    <a:pt x="4371" y="0"/>
                  </a:lnTo>
                  <a:close/>
                </a:path>
                <a:path w="4445" h="22860">
                  <a:moveTo>
                    <a:pt x="1009" y="17382"/>
                  </a:moveTo>
                  <a:lnTo>
                    <a:pt x="0" y="22724"/>
                  </a:lnTo>
                  <a:lnTo>
                    <a:pt x="1070" y="17474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3435118" y="587987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78" y="0"/>
                  </a:moveTo>
                  <a:lnTo>
                    <a:pt x="3441" y="4546"/>
                  </a:lnTo>
                  <a:lnTo>
                    <a:pt x="4378" y="0"/>
                  </a:lnTo>
                  <a:close/>
                </a:path>
                <a:path w="4445" h="22860">
                  <a:moveTo>
                    <a:pt x="997" y="17480"/>
                  </a:moveTo>
                  <a:lnTo>
                    <a:pt x="0" y="22762"/>
                  </a:lnTo>
                  <a:lnTo>
                    <a:pt x="1059" y="17572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3435191" y="587986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85" y="0"/>
                  </a:moveTo>
                  <a:lnTo>
                    <a:pt x="3452" y="4523"/>
                  </a:lnTo>
                  <a:lnTo>
                    <a:pt x="4385" y="0"/>
                  </a:lnTo>
                  <a:close/>
                </a:path>
                <a:path w="4445" h="22860">
                  <a:moveTo>
                    <a:pt x="986" y="17577"/>
                  </a:moveTo>
                  <a:lnTo>
                    <a:pt x="0" y="22799"/>
                  </a:lnTo>
                  <a:lnTo>
                    <a:pt x="1047" y="17669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3435263" y="587986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3" y="0"/>
                  </a:moveTo>
                  <a:lnTo>
                    <a:pt x="3460" y="4520"/>
                  </a:lnTo>
                  <a:lnTo>
                    <a:pt x="4393" y="0"/>
                  </a:lnTo>
                  <a:close/>
                </a:path>
                <a:path w="4445" h="23495">
                  <a:moveTo>
                    <a:pt x="975" y="17675"/>
                  </a:moveTo>
                  <a:lnTo>
                    <a:pt x="0" y="22837"/>
                  </a:lnTo>
                  <a:lnTo>
                    <a:pt x="1036" y="17766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3435324" y="587985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99" y="0"/>
                  </a:moveTo>
                  <a:lnTo>
                    <a:pt x="3467" y="4517"/>
                  </a:lnTo>
                  <a:lnTo>
                    <a:pt x="4399" y="0"/>
                  </a:lnTo>
                  <a:close/>
                </a:path>
                <a:path w="4445" h="23495">
                  <a:moveTo>
                    <a:pt x="965" y="17757"/>
                  </a:moveTo>
                  <a:lnTo>
                    <a:pt x="0" y="22869"/>
                  </a:lnTo>
                  <a:lnTo>
                    <a:pt x="1027" y="1784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3435397" y="587984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85" y="0"/>
                  </a:moveTo>
                  <a:lnTo>
                    <a:pt x="4326" y="11"/>
                  </a:lnTo>
                  <a:lnTo>
                    <a:pt x="3474" y="4520"/>
                  </a:lnTo>
                  <a:lnTo>
                    <a:pt x="3635" y="4502"/>
                  </a:lnTo>
                  <a:lnTo>
                    <a:pt x="4485" y="0"/>
                  </a:lnTo>
                  <a:close/>
                </a:path>
                <a:path w="5079" h="23495">
                  <a:moveTo>
                    <a:pt x="954" y="17860"/>
                  </a:moveTo>
                  <a:lnTo>
                    <a:pt x="0" y="22913"/>
                  </a:lnTo>
                  <a:lnTo>
                    <a:pt x="145" y="22977"/>
                  </a:lnTo>
                  <a:lnTo>
                    <a:pt x="1077" y="18043"/>
                  </a:lnTo>
                  <a:lnTo>
                    <a:pt x="954" y="1786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3435544" y="58798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0" y="0"/>
                  </a:moveTo>
                  <a:lnTo>
                    <a:pt x="3490" y="4508"/>
                  </a:lnTo>
                  <a:lnTo>
                    <a:pt x="4420" y="0"/>
                  </a:lnTo>
                  <a:close/>
                </a:path>
                <a:path w="4445" h="23495">
                  <a:moveTo>
                    <a:pt x="931" y="18052"/>
                  </a:moveTo>
                  <a:lnTo>
                    <a:pt x="0" y="22984"/>
                  </a:lnTo>
                  <a:lnTo>
                    <a:pt x="993" y="18143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3435617" y="5879830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27" y="0"/>
                  </a:moveTo>
                  <a:lnTo>
                    <a:pt x="3498" y="4505"/>
                  </a:lnTo>
                  <a:lnTo>
                    <a:pt x="4427" y="0"/>
                  </a:lnTo>
                  <a:close/>
                </a:path>
                <a:path w="4445" h="23495">
                  <a:moveTo>
                    <a:pt x="920" y="18150"/>
                  </a:moveTo>
                  <a:lnTo>
                    <a:pt x="0" y="23022"/>
                  </a:lnTo>
                  <a:lnTo>
                    <a:pt x="981" y="1824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3435689" y="5879824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35" y="0"/>
                  </a:moveTo>
                  <a:lnTo>
                    <a:pt x="3505" y="4502"/>
                  </a:lnTo>
                  <a:lnTo>
                    <a:pt x="4435" y="0"/>
                  </a:lnTo>
                  <a:close/>
                </a:path>
                <a:path w="4445" h="23495">
                  <a:moveTo>
                    <a:pt x="909" y="18247"/>
                  </a:moveTo>
                  <a:lnTo>
                    <a:pt x="0" y="23059"/>
                  </a:lnTo>
                  <a:lnTo>
                    <a:pt x="970" y="18339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3435762" y="587981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2" y="0"/>
                  </a:moveTo>
                  <a:lnTo>
                    <a:pt x="3513" y="4499"/>
                  </a:lnTo>
                  <a:lnTo>
                    <a:pt x="4442" y="0"/>
                  </a:lnTo>
                  <a:close/>
                </a:path>
                <a:path w="4445" h="23495">
                  <a:moveTo>
                    <a:pt x="897" y="18344"/>
                  </a:moveTo>
                  <a:lnTo>
                    <a:pt x="0" y="23097"/>
                  </a:lnTo>
                  <a:lnTo>
                    <a:pt x="959" y="18436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3435835" y="5879813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449" y="0"/>
                  </a:moveTo>
                  <a:lnTo>
                    <a:pt x="3521" y="4496"/>
                  </a:lnTo>
                  <a:lnTo>
                    <a:pt x="4449" y="0"/>
                  </a:lnTo>
                  <a:close/>
                </a:path>
                <a:path w="4445" h="23495">
                  <a:moveTo>
                    <a:pt x="886" y="18442"/>
                  </a:moveTo>
                  <a:lnTo>
                    <a:pt x="0" y="23135"/>
                  </a:lnTo>
                  <a:lnTo>
                    <a:pt x="947" y="18534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3435895" y="5879807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57" y="0"/>
                  </a:moveTo>
                  <a:lnTo>
                    <a:pt x="3527" y="4493"/>
                  </a:lnTo>
                  <a:lnTo>
                    <a:pt x="3688" y="4475"/>
                  </a:lnTo>
                  <a:lnTo>
                    <a:pt x="4528" y="26"/>
                  </a:lnTo>
                  <a:close/>
                </a:path>
                <a:path w="5079" h="23495">
                  <a:moveTo>
                    <a:pt x="877" y="18524"/>
                  </a:moveTo>
                  <a:lnTo>
                    <a:pt x="0" y="23167"/>
                  </a:lnTo>
                  <a:lnTo>
                    <a:pt x="145" y="23231"/>
                  </a:lnTo>
                  <a:lnTo>
                    <a:pt x="1000" y="18702"/>
                  </a:lnTo>
                  <a:lnTo>
                    <a:pt x="877" y="18524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3436041" y="587983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3" y="0"/>
                  </a:moveTo>
                  <a:lnTo>
                    <a:pt x="3543" y="4449"/>
                  </a:lnTo>
                  <a:lnTo>
                    <a:pt x="4457" y="27"/>
                  </a:lnTo>
                  <a:close/>
                </a:path>
                <a:path w="5079" h="23495">
                  <a:moveTo>
                    <a:pt x="855" y="18675"/>
                  </a:moveTo>
                  <a:lnTo>
                    <a:pt x="0" y="23204"/>
                  </a:lnTo>
                  <a:lnTo>
                    <a:pt x="923" y="18730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3436113" y="587986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4" y="0"/>
                  </a:moveTo>
                  <a:lnTo>
                    <a:pt x="3550" y="4413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51" y="18702"/>
                  </a:moveTo>
                  <a:lnTo>
                    <a:pt x="0" y="23209"/>
                  </a:lnTo>
                  <a:lnTo>
                    <a:pt x="919" y="18756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3436186" y="58798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5" y="0"/>
                  </a:moveTo>
                  <a:lnTo>
                    <a:pt x="3558" y="4376"/>
                  </a:lnTo>
                  <a:lnTo>
                    <a:pt x="4458" y="27"/>
                  </a:lnTo>
                  <a:close/>
                </a:path>
                <a:path w="5079" h="23495">
                  <a:moveTo>
                    <a:pt x="847" y="18729"/>
                  </a:moveTo>
                  <a:lnTo>
                    <a:pt x="0" y="23213"/>
                  </a:lnTo>
                  <a:lnTo>
                    <a:pt x="915" y="18783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3436260" y="587991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566" y="4339"/>
                  </a:lnTo>
                  <a:lnTo>
                    <a:pt x="4459" y="27"/>
                  </a:lnTo>
                  <a:close/>
                </a:path>
                <a:path w="5079" h="23495">
                  <a:moveTo>
                    <a:pt x="842" y="18757"/>
                  </a:moveTo>
                  <a:lnTo>
                    <a:pt x="0" y="23218"/>
                  </a:lnTo>
                  <a:lnTo>
                    <a:pt x="911" y="1881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3436333" y="587994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7" y="0"/>
                  </a:moveTo>
                  <a:lnTo>
                    <a:pt x="3574" y="4303"/>
                  </a:lnTo>
                  <a:lnTo>
                    <a:pt x="4460" y="27"/>
                  </a:lnTo>
                  <a:close/>
                </a:path>
                <a:path w="5079" h="23495">
                  <a:moveTo>
                    <a:pt x="838" y="18783"/>
                  </a:moveTo>
                  <a:lnTo>
                    <a:pt x="0" y="23223"/>
                  </a:lnTo>
                  <a:lnTo>
                    <a:pt x="907" y="1883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3436406" y="587997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1" y="4267"/>
                  </a:lnTo>
                  <a:lnTo>
                    <a:pt x="4461" y="27"/>
                  </a:lnTo>
                  <a:close/>
                </a:path>
                <a:path w="5079" h="23495">
                  <a:moveTo>
                    <a:pt x="834" y="18810"/>
                  </a:moveTo>
                  <a:lnTo>
                    <a:pt x="0" y="23227"/>
                  </a:lnTo>
                  <a:lnTo>
                    <a:pt x="902" y="18865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3436466" y="58799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8" y="0"/>
                  </a:moveTo>
                  <a:lnTo>
                    <a:pt x="3587" y="4241"/>
                  </a:lnTo>
                  <a:lnTo>
                    <a:pt x="4462" y="27"/>
                  </a:lnTo>
                  <a:close/>
                </a:path>
                <a:path w="5079" h="23495">
                  <a:moveTo>
                    <a:pt x="830" y="18833"/>
                  </a:moveTo>
                  <a:lnTo>
                    <a:pt x="0" y="23231"/>
                  </a:lnTo>
                  <a:lnTo>
                    <a:pt x="899" y="18887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3436539" y="58800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9" y="0"/>
                  </a:moveTo>
                  <a:lnTo>
                    <a:pt x="3594" y="4211"/>
                  </a:lnTo>
                  <a:lnTo>
                    <a:pt x="4463" y="27"/>
                  </a:lnTo>
                  <a:close/>
                </a:path>
                <a:path w="5079" h="23495">
                  <a:moveTo>
                    <a:pt x="826" y="18860"/>
                  </a:moveTo>
                  <a:lnTo>
                    <a:pt x="0" y="23236"/>
                  </a:lnTo>
                  <a:lnTo>
                    <a:pt x="895" y="18914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3436612" y="588004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0" y="0"/>
                  </a:moveTo>
                  <a:lnTo>
                    <a:pt x="3600" y="4180"/>
                  </a:lnTo>
                  <a:lnTo>
                    <a:pt x="4464" y="27"/>
                  </a:lnTo>
                  <a:close/>
                </a:path>
                <a:path w="5079" h="23495">
                  <a:moveTo>
                    <a:pt x="822" y="18887"/>
                  </a:moveTo>
                  <a:lnTo>
                    <a:pt x="0" y="23240"/>
                  </a:lnTo>
                  <a:lnTo>
                    <a:pt x="890" y="1894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3436684" y="588007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1" y="0"/>
                  </a:moveTo>
                  <a:lnTo>
                    <a:pt x="3607" y="4149"/>
                  </a:lnTo>
                  <a:lnTo>
                    <a:pt x="3766" y="4141"/>
                  </a:lnTo>
                  <a:lnTo>
                    <a:pt x="4538" y="54"/>
                  </a:lnTo>
                  <a:lnTo>
                    <a:pt x="4391" y="0"/>
                  </a:lnTo>
                  <a:close/>
                </a:path>
                <a:path w="5079" h="23495">
                  <a:moveTo>
                    <a:pt x="818" y="18913"/>
                  </a:moveTo>
                  <a:lnTo>
                    <a:pt x="0" y="23245"/>
                  </a:lnTo>
                  <a:lnTo>
                    <a:pt x="145" y="23308"/>
                  </a:lnTo>
                  <a:lnTo>
                    <a:pt x="954" y="19022"/>
                  </a:lnTo>
                  <a:lnTo>
                    <a:pt x="818" y="18913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3436829" y="588013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3" y="0"/>
                  </a:moveTo>
                  <a:lnTo>
                    <a:pt x="3620" y="4087"/>
                  </a:lnTo>
                  <a:lnTo>
                    <a:pt x="3779" y="4080"/>
                  </a:lnTo>
                  <a:lnTo>
                    <a:pt x="4540" y="54"/>
                  </a:lnTo>
                  <a:lnTo>
                    <a:pt x="4393" y="0"/>
                  </a:lnTo>
                  <a:close/>
                </a:path>
                <a:path w="5079" h="23495">
                  <a:moveTo>
                    <a:pt x="809" y="18967"/>
                  </a:moveTo>
                  <a:lnTo>
                    <a:pt x="0" y="23254"/>
                  </a:lnTo>
                  <a:lnTo>
                    <a:pt x="145" y="23317"/>
                  </a:lnTo>
                  <a:lnTo>
                    <a:pt x="946" y="19075"/>
                  </a:lnTo>
                  <a:lnTo>
                    <a:pt x="809" y="18967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3436977" y="588018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4" y="0"/>
                  </a:moveTo>
                  <a:lnTo>
                    <a:pt x="3634" y="4024"/>
                  </a:lnTo>
                  <a:lnTo>
                    <a:pt x="4468" y="27"/>
                  </a:lnTo>
                  <a:close/>
                </a:path>
                <a:path w="5079" h="23495">
                  <a:moveTo>
                    <a:pt x="801" y="19022"/>
                  </a:moveTo>
                  <a:lnTo>
                    <a:pt x="0" y="23263"/>
                  </a:lnTo>
                  <a:lnTo>
                    <a:pt x="869" y="19076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3437026" y="588021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39" y="19151"/>
                  </a:moveTo>
                  <a:lnTo>
                    <a:pt x="800" y="19050"/>
                  </a:lnTo>
                  <a:lnTo>
                    <a:pt x="0" y="23266"/>
                  </a:lnTo>
                  <a:lnTo>
                    <a:pt x="152" y="23329"/>
                  </a:lnTo>
                  <a:lnTo>
                    <a:pt x="939" y="1915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406" y="0"/>
                  </a:lnTo>
                  <a:lnTo>
                    <a:pt x="3644" y="4000"/>
                  </a:lnTo>
                  <a:lnTo>
                    <a:pt x="3810" y="3987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3437183" y="588026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7" y="0"/>
                  </a:moveTo>
                  <a:lnTo>
                    <a:pt x="3653" y="3936"/>
                  </a:lnTo>
                  <a:lnTo>
                    <a:pt x="4470" y="27"/>
                  </a:lnTo>
                  <a:close/>
                </a:path>
                <a:path w="5079" h="23495">
                  <a:moveTo>
                    <a:pt x="789" y="19098"/>
                  </a:moveTo>
                  <a:lnTo>
                    <a:pt x="0" y="23276"/>
                  </a:lnTo>
                  <a:lnTo>
                    <a:pt x="857" y="19152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3437255" y="588029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8" y="0"/>
                  </a:moveTo>
                  <a:lnTo>
                    <a:pt x="3660" y="3905"/>
                  </a:lnTo>
                  <a:lnTo>
                    <a:pt x="4471" y="27"/>
                  </a:lnTo>
                  <a:close/>
                </a:path>
                <a:path w="5079" h="23495">
                  <a:moveTo>
                    <a:pt x="785" y="19125"/>
                  </a:moveTo>
                  <a:lnTo>
                    <a:pt x="0" y="23280"/>
                  </a:lnTo>
                  <a:lnTo>
                    <a:pt x="853" y="191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3437328" y="58803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66" y="3875"/>
                  </a:lnTo>
                  <a:lnTo>
                    <a:pt x="4472" y="27"/>
                  </a:lnTo>
                  <a:close/>
                </a:path>
                <a:path w="5079" h="23495">
                  <a:moveTo>
                    <a:pt x="780" y="19151"/>
                  </a:moveTo>
                  <a:lnTo>
                    <a:pt x="0" y="23285"/>
                  </a:lnTo>
                  <a:lnTo>
                    <a:pt x="849" y="19206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3437394" y="58803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914" y="19291"/>
                  </a:moveTo>
                  <a:lnTo>
                    <a:pt x="774" y="19177"/>
                  </a:lnTo>
                  <a:lnTo>
                    <a:pt x="0" y="23291"/>
                  </a:lnTo>
                  <a:lnTo>
                    <a:pt x="139" y="23355"/>
                  </a:lnTo>
                  <a:lnTo>
                    <a:pt x="914" y="19291"/>
                  </a:lnTo>
                  <a:close/>
                </a:path>
                <a:path w="5079" h="23495">
                  <a:moveTo>
                    <a:pt x="4546" y="50"/>
                  </a:moveTo>
                  <a:lnTo>
                    <a:pt x="4394" y="0"/>
                  </a:lnTo>
                  <a:lnTo>
                    <a:pt x="3670" y="3848"/>
                  </a:lnTo>
                  <a:lnTo>
                    <a:pt x="3835" y="3835"/>
                  </a:lnTo>
                  <a:lnTo>
                    <a:pt x="4546" y="50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3437548" y="588040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1" y="0"/>
                  </a:moveTo>
                  <a:lnTo>
                    <a:pt x="3687" y="3781"/>
                  </a:lnTo>
                  <a:lnTo>
                    <a:pt x="4475" y="27"/>
                  </a:lnTo>
                  <a:close/>
                </a:path>
                <a:path w="5079" h="23495">
                  <a:moveTo>
                    <a:pt x="768" y="19233"/>
                  </a:moveTo>
                  <a:lnTo>
                    <a:pt x="0" y="23299"/>
                  </a:lnTo>
                  <a:lnTo>
                    <a:pt x="836" y="19287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3437609" y="588042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2" y="0"/>
                  </a:moveTo>
                  <a:lnTo>
                    <a:pt x="3692" y="3755"/>
                  </a:lnTo>
                  <a:lnTo>
                    <a:pt x="3851" y="3748"/>
                  </a:lnTo>
                  <a:lnTo>
                    <a:pt x="4549" y="54"/>
                  </a:lnTo>
                  <a:lnTo>
                    <a:pt x="4402" y="0"/>
                  </a:lnTo>
                  <a:close/>
                </a:path>
                <a:path w="5079" h="23495">
                  <a:moveTo>
                    <a:pt x="764" y="19255"/>
                  </a:moveTo>
                  <a:lnTo>
                    <a:pt x="0" y="23303"/>
                  </a:lnTo>
                  <a:lnTo>
                    <a:pt x="145" y="23366"/>
                  </a:lnTo>
                  <a:lnTo>
                    <a:pt x="901" y="19364"/>
                  </a:lnTo>
                  <a:lnTo>
                    <a:pt x="764" y="19255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3437754" y="588047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06" y="3693"/>
                  </a:lnTo>
                  <a:lnTo>
                    <a:pt x="4477" y="27"/>
                  </a:lnTo>
                  <a:close/>
                </a:path>
                <a:path w="5079" h="23495">
                  <a:moveTo>
                    <a:pt x="756" y="19309"/>
                  </a:moveTo>
                  <a:lnTo>
                    <a:pt x="0" y="23312"/>
                  </a:lnTo>
                  <a:lnTo>
                    <a:pt x="824" y="19363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3437826" y="588050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4" y="0"/>
                  </a:moveTo>
                  <a:lnTo>
                    <a:pt x="3713" y="3662"/>
                  </a:lnTo>
                  <a:lnTo>
                    <a:pt x="3871" y="3655"/>
                  </a:lnTo>
                  <a:lnTo>
                    <a:pt x="4551" y="54"/>
                  </a:lnTo>
                  <a:lnTo>
                    <a:pt x="4404" y="0"/>
                  </a:lnTo>
                  <a:close/>
                </a:path>
                <a:path w="5079" h="23495">
                  <a:moveTo>
                    <a:pt x="751" y="19336"/>
                  </a:moveTo>
                  <a:lnTo>
                    <a:pt x="0" y="23316"/>
                  </a:lnTo>
                  <a:lnTo>
                    <a:pt x="145" y="23380"/>
                  </a:lnTo>
                  <a:lnTo>
                    <a:pt x="888" y="19444"/>
                  </a:lnTo>
                  <a:lnTo>
                    <a:pt x="751" y="19336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3437972" y="588056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6" y="0"/>
                  </a:moveTo>
                  <a:lnTo>
                    <a:pt x="3726" y="3601"/>
                  </a:lnTo>
                  <a:lnTo>
                    <a:pt x="4480" y="27"/>
                  </a:lnTo>
                  <a:close/>
                </a:path>
                <a:path w="5079" h="23495">
                  <a:moveTo>
                    <a:pt x="743" y="19390"/>
                  </a:moveTo>
                  <a:lnTo>
                    <a:pt x="0" y="23325"/>
                  </a:lnTo>
                  <a:lnTo>
                    <a:pt x="811" y="19444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3438044" y="588058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7" y="0"/>
                  </a:moveTo>
                  <a:lnTo>
                    <a:pt x="3733" y="3570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9" y="19416"/>
                  </a:moveTo>
                  <a:lnTo>
                    <a:pt x="0" y="23330"/>
                  </a:lnTo>
                  <a:lnTo>
                    <a:pt x="807" y="1947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3438117" y="588061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8" y="0"/>
                  </a:moveTo>
                  <a:lnTo>
                    <a:pt x="3739" y="3539"/>
                  </a:lnTo>
                  <a:lnTo>
                    <a:pt x="4481" y="27"/>
                  </a:lnTo>
                  <a:close/>
                </a:path>
                <a:path w="5079" h="23495">
                  <a:moveTo>
                    <a:pt x="735" y="19443"/>
                  </a:moveTo>
                  <a:lnTo>
                    <a:pt x="0" y="23334"/>
                  </a:lnTo>
                  <a:lnTo>
                    <a:pt x="803" y="19497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3438180" y="588063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09" y="0"/>
                  </a:moveTo>
                  <a:lnTo>
                    <a:pt x="3745" y="3512"/>
                  </a:lnTo>
                  <a:lnTo>
                    <a:pt x="4482" y="27"/>
                  </a:lnTo>
                  <a:close/>
                </a:path>
                <a:path w="5079" h="23495">
                  <a:moveTo>
                    <a:pt x="731" y="19467"/>
                  </a:moveTo>
                  <a:lnTo>
                    <a:pt x="0" y="23338"/>
                  </a:lnTo>
                  <a:lnTo>
                    <a:pt x="799" y="1952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3438252" y="588066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2" y="3481"/>
                  </a:lnTo>
                  <a:lnTo>
                    <a:pt x="4483" y="27"/>
                  </a:lnTo>
                  <a:close/>
                </a:path>
                <a:path w="5079" h="23495">
                  <a:moveTo>
                    <a:pt x="727" y="19493"/>
                  </a:moveTo>
                  <a:lnTo>
                    <a:pt x="0" y="23343"/>
                  </a:lnTo>
                  <a:lnTo>
                    <a:pt x="795" y="19548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3438325" y="5880694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0" y="0"/>
                  </a:moveTo>
                  <a:lnTo>
                    <a:pt x="3759" y="345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23" y="19520"/>
                  </a:moveTo>
                  <a:lnTo>
                    <a:pt x="0" y="23348"/>
                  </a:lnTo>
                  <a:lnTo>
                    <a:pt x="791" y="19574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3438398" y="588072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65" y="3419"/>
                  </a:lnTo>
                  <a:lnTo>
                    <a:pt x="4485" y="27"/>
                  </a:lnTo>
                  <a:close/>
                </a:path>
                <a:path w="5079" h="23495">
                  <a:moveTo>
                    <a:pt x="718" y="19547"/>
                  </a:moveTo>
                  <a:lnTo>
                    <a:pt x="0" y="23352"/>
                  </a:lnTo>
                  <a:lnTo>
                    <a:pt x="789" y="19588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3438470" y="588074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2" y="0"/>
                  </a:moveTo>
                  <a:lnTo>
                    <a:pt x="3772" y="3388"/>
                  </a:lnTo>
                  <a:lnTo>
                    <a:pt x="3930" y="3381"/>
                  </a:lnTo>
                  <a:lnTo>
                    <a:pt x="4559" y="54"/>
                  </a:lnTo>
                  <a:lnTo>
                    <a:pt x="4412" y="0"/>
                  </a:lnTo>
                  <a:close/>
                </a:path>
                <a:path w="5079" h="23495">
                  <a:moveTo>
                    <a:pt x="717" y="19561"/>
                  </a:moveTo>
                  <a:lnTo>
                    <a:pt x="0" y="23357"/>
                  </a:lnTo>
                  <a:lnTo>
                    <a:pt x="145" y="23420"/>
                  </a:lnTo>
                  <a:lnTo>
                    <a:pt x="863" y="19620"/>
                  </a:lnTo>
                  <a:lnTo>
                    <a:pt x="717" y="19561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3438615" y="588080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4" y="0"/>
                  </a:moveTo>
                  <a:lnTo>
                    <a:pt x="3785" y="3326"/>
                  </a:lnTo>
                  <a:lnTo>
                    <a:pt x="4487" y="27"/>
                  </a:lnTo>
                  <a:close/>
                </a:path>
                <a:path w="5079" h="23495">
                  <a:moveTo>
                    <a:pt x="717" y="19566"/>
                  </a:moveTo>
                  <a:lnTo>
                    <a:pt x="0" y="23366"/>
                  </a:lnTo>
                  <a:lnTo>
                    <a:pt x="790" y="19596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3438688" y="58808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5" y="0"/>
                  </a:moveTo>
                  <a:lnTo>
                    <a:pt x="3792" y="3296"/>
                  </a:lnTo>
                  <a:lnTo>
                    <a:pt x="4488" y="27"/>
                  </a:lnTo>
                  <a:close/>
                </a:path>
                <a:path w="5079" h="23495">
                  <a:moveTo>
                    <a:pt x="718" y="19568"/>
                  </a:moveTo>
                  <a:lnTo>
                    <a:pt x="0" y="23370"/>
                  </a:lnTo>
                  <a:lnTo>
                    <a:pt x="791" y="19598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3438753" y="588085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793" y="3270"/>
                  </a:lnTo>
                  <a:lnTo>
                    <a:pt x="4484" y="27"/>
                  </a:lnTo>
                  <a:close/>
                </a:path>
                <a:path w="5079" h="23495">
                  <a:moveTo>
                    <a:pt x="714" y="19571"/>
                  </a:moveTo>
                  <a:lnTo>
                    <a:pt x="0" y="23376"/>
                  </a:lnTo>
                  <a:lnTo>
                    <a:pt x="787" y="1960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3438823" y="588088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6" y="0"/>
                  </a:moveTo>
                  <a:lnTo>
                    <a:pt x="3805" y="3238"/>
                  </a:lnTo>
                  <a:lnTo>
                    <a:pt x="4490" y="27"/>
                  </a:lnTo>
                  <a:close/>
                </a:path>
                <a:path w="5079" h="23495">
                  <a:moveTo>
                    <a:pt x="719" y="19573"/>
                  </a:moveTo>
                  <a:lnTo>
                    <a:pt x="0" y="23380"/>
                  </a:lnTo>
                  <a:lnTo>
                    <a:pt x="792" y="19603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3438896" y="588090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7" y="0"/>
                  </a:moveTo>
                  <a:lnTo>
                    <a:pt x="3812" y="3207"/>
                  </a:lnTo>
                  <a:lnTo>
                    <a:pt x="4491" y="27"/>
                  </a:lnTo>
                  <a:close/>
                </a:path>
                <a:path w="5079" h="23495">
                  <a:moveTo>
                    <a:pt x="719" y="19576"/>
                  </a:moveTo>
                  <a:lnTo>
                    <a:pt x="0" y="23385"/>
                  </a:lnTo>
                  <a:lnTo>
                    <a:pt x="792" y="19606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3438968" y="5880936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9" y="0"/>
                  </a:moveTo>
                  <a:lnTo>
                    <a:pt x="3818" y="3176"/>
                  </a:lnTo>
                  <a:lnTo>
                    <a:pt x="4492" y="27"/>
                  </a:lnTo>
                  <a:close/>
                </a:path>
                <a:path w="5079" h="23495">
                  <a:moveTo>
                    <a:pt x="720" y="19579"/>
                  </a:moveTo>
                  <a:lnTo>
                    <a:pt x="0" y="23390"/>
                  </a:lnTo>
                  <a:lnTo>
                    <a:pt x="793" y="19609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3439041" y="588096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0" y="0"/>
                  </a:moveTo>
                  <a:lnTo>
                    <a:pt x="3825" y="3145"/>
                  </a:lnTo>
                  <a:lnTo>
                    <a:pt x="4493" y="27"/>
                  </a:lnTo>
                  <a:close/>
                </a:path>
                <a:path w="5079" h="23495">
                  <a:moveTo>
                    <a:pt x="720" y="19581"/>
                  </a:moveTo>
                  <a:lnTo>
                    <a:pt x="0" y="23396"/>
                  </a:lnTo>
                  <a:lnTo>
                    <a:pt x="793" y="1961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3439113" y="588099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1" y="0"/>
                  </a:moveTo>
                  <a:lnTo>
                    <a:pt x="3832" y="3114"/>
                  </a:lnTo>
                  <a:lnTo>
                    <a:pt x="4494" y="27"/>
                  </a:lnTo>
                  <a:close/>
                </a:path>
                <a:path w="5079" h="23495">
                  <a:moveTo>
                    <a:pt x="721" y="19584"/>
                  </a:moveTo>
                  <a:lnTo>
                    <a:pt x="0" y="23401"/>
                  </a:lnTo>
                  <a:lnTo>
                    <a:pt x="794" y="19614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3439186" y="588101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39" y="3083"/>
                  </a:lnTo>
                  <a:lnTo>
                    <a:pt x="4495" y="27"/>
                  </a:lnTo>
                  <a:close/>
                </a:path>
                <a:path w="5079" h="23495">
                  <a:moveTo>
                    <a:pt x="721" y="19587"/>
                  </a:moveTo>
                  <a:lnTo>
                    <a:pt x="0" y="23407"/>
                  </a:lnTo>
                  <a:lnTo>
                    <a:pt x="794" y="19616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3439246" y="588104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2" y="0"/>
                  </a:moveTo>
                  <a:lnTo>
                    <a:pt x="3845" y="3057"/>
                  </a:lnTo>
                  <a:lnTo>
                    <a:pt x="4496" y="27"/>
                  </a:lnTo>
                  <a:close/>
                </a:path>
                <a:path w="5079" h="23495">
                  <a:moveTo>
                    <a:pt x="722" y="19589"/>
                  </a:moveTo>
                  <a:lnTo>
                    <a:pt x="0" y="23411"/>
                  </a:lnTo>
                  <a:lnTo>
                    <a:pt x="795" y="19619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3439319" y="58810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852" y="3027"/>
                  </a:lnTo>
                  <a:lnTo>
                    <a:pt x="4497" y="27"/>
                  </a:lnTo>
                  <a:close/>
                </a:path>
                <a:path w="5079" h="23495">
                  <a:moveTo>
                    <a:pt x="722" y="19591"/>
                  </a:moveTo>
                  <a:lnTo>
                    <a:pt x="0" y="23417"/>
                  </a:lnTo>
                  <a:lnTo>
                    <a:pt x="795" y="1962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3439391" y="588109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4" y="0"/>
                  </a:moveTo>
                  <a:lnTo>
                    <a:pt x="3858" y="2996"/>
                  </a:lnTo>
                  <a:lnTo>
                    <a:pt x="4498" y="27"/>
                  </a:lnTo>
                  <a:close/>
                </a:path>
                <a:path w="5079" h="23495">
                  <a:moveTo>
                    <a:pt x="723" y="19594"/>
                  </a:moveTo>
                  <a:lnTo>
                    <a:pt x="0" y="23422"/>
                  </a:lnTo>
                  <a:lnTo>
                    <a:pt x="796" y="19624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3439466" y="588112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3944" y="2963"/>
                  </a:moveTo>
                  <a:close/>
                </a:path>
                <a:path w="5079" h="23495">
                  <a:moveTo>
                    <a:pt x="4426" y="0"/>
                  </a:moveTo>
                  <a:lnTo>
                    <a:pt x="3866" y="2963"/>
                  </a:lnTo>
                  <a:lnTo>
                    <a:pt x="4499" y="27"/>
                  </a:lnTo>
                  <a:close/>
                </a:path>
                <a:path w="5079" h="23495">
                  <a:moveTo>
                    <a:pt x="723" y="19597"/>
                  </a:moveTo>
                  <a:lnTo>
                    <a:pt x="0" y="23428"/>
                  </a:lnTo>
                  <a:lnTo>
                    <a:pt x="796" y="19627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3439538" y="5881151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7" y="0"/>
                  </a:moveTo>
                  <a:lnTo>
                    <a:pt x="3872" y="2936"/>
                  </a:lnTo>
                  <a:lnTo>
                    <a:pt x="3920" y="3097"/>
                  </a:lnTo>
                  <a:lnTo>
                    <a:pt x="4500" y="27"/>
                  </a:lnTo>
                  <a:close/>
                </a:path>
                <a:path w="5079" h="23495">
                  <a:moveTo>
                    <a:pt x="724" y="19599"/>
                  </a:moveTo>
                  <a:lnTo>
                    <a:pt x="0" y="23433"/>
                  </a:lnTo>
                  <a:lnTo>
                    <a:pt x="797" y="19629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3439610" y="588117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8" y="0"/>
                  </a:moveTo>
                  <a:lnTo>
                    <a:pt x="3878" y="2909"/>
                  </a:lnTo>
                  <a:lnTo>
                    <a:pt x="3910" y="3153"/>
                  </a:lnTo>
                  <a:lnTo>
                    <a:pt x="4501" y="27"/>
                  </a:lnTo>
                  <a:close/>
                </a:path>
                <a:path w="5079" h="23495">
                  <a:moveTo>
                    <a:pt x="802" y="19609"/>
                  </a:moveTo>
                  <a:lnTo>
                    <a:pt x="0" y="23438"/>
                  </a:lnTo>
                  <a:lnTo>
                    <a:pt x="802" y="19609"/>
                  </a:lnTo>
                  <a:close/>
                </a:path>
                <a:path w="5079" h="23495">
                  <a:moveTo>
                    <a:pt x="724" y="19602"/>
                  </a:moveTo>
                  <a:close/>
                </a:path>
                <a:path w="5079" h="23495">
                  <a:moveTo>
                    <a:pt x="792" y="19608"/>
                  </a:move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3439683" y="588120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9" y="0"/>
                  </a:moveTo>
                  <a:lnTo>
                    <a:pt x="3884" y="2882"/>
                  </a:lnTo>
                  <a:lnTo>
                    <a:pt x="3901" y="3209"/>
                  </a:lnTo>
                  <a:lnTo>
                    <a:pt x="4502" y="27"/>
                  </a:lnTo>
                  <a:close/>
                </a:path>
                <a:path w="5079" h="23495">
                  <a:moveTo>
                    <a:pt x="808" y="19582"/>
                  </a:moveTo>
                  <a:lnTo>
                    <a:pt x="0" y="23444"/>
                  </a:lnTo>
                  <a:lnTo>
                    <a:pt x="808" y="19582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3439755" y="588123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0" y="2854"/>
                  </a:lnTo>
                  <a:lnTo>
                    <a:pt x="3891" y="3265"/>
                  </a:lnTo>
                  <a:lnTo>
                    <a:pt x="4503" y="27"/>
                  </a:lnTo>
                  <a:close/>
                </a:path>
                <a:path w="5079" h="23495">
                  <a:moveTo>
                    <a:pt x="814" y="19555"/>
                  </a:moveTo>
                  <a:lnTo>
                    <a:pt x="0" y="23449"/>
                  </a:lnTo>
                  <a:lnTo>
                    <a:pt x="814" y="19555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3439816" y="5881255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0" y="0"/>
                  </a:moveTo>
                  <a:lnTo>
                    <a:pt x="3895" y="2831"/>
                  </a:lnTo>
                  <a:lnTo>
                    <a:pt x="3883" y="3312"/>
                  </a:lnTo>
                  <a:lnTo>
                    <a:pt x="4504" y="27"/>
                  </a:lnTo>
                  <a:close/>
                </a:path>
                <a:path w="5079" h="23495">
                  <a:moveTo>
                    <a:pt x="819" y="19532"/>
                  </a:moveTo>
                  <a:lnTo>
                    <a:pt x="0" y="23454"/>
                  </a:lnTo>
                  <a:lnTo>
                    <a:pt x="819" y="19532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3439889" y="5881283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1" y="0"/>
                  </a:moveTo>
                  <a:lnTo>
                    <a:pt x="3902" y="2804"/>
                  </a:lnTo>
                  <a:lnTo>
                    <a:pt x="3874" y="3368"/>
                  </a:lnTo>
                  <a:lnTo>
                    <a:pt x="4505" y="27"/>
                  </a:lnTo>
                  <a:close/>
                </a:path>
                <a:path w="5079" h="23495">
                  <a:moveTo>
                    <a:pt x="825" y="19505"/>
                  </a:moveTo>
                  <a:lnTo>
                    <a:pt x="0" y="23459"/>
                  </a:lnTo>
                  <a:lnTo>
                    <a:pt x="825" y="19505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3439961" y="58813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3" y="0"/>
                  </a:moveTo>
                  <a:lnTo>
                    <a:pt x="3908" y="2777"/>
                  </a:lnTo>
                  <a:lnTo>
                    <a:pt x="3864" y="3424"/>
                  </a:lnTo>
                  <a:lnTo>
                    <a:pt x="4506" y="27"/>
                  </a:lnTo>
                  <a:close/>
                </a:path>
                <a:path w="5079" h="23495">
                  <a:moveTo>
                    <a:pt x="831" y="19477"/>
                  </a:moveTo>
                  <a:lnTo>
                    <a:pt x="0" y="23465"/>
                  </a:lnTo>
                  <a:lnTo>
                    <a:pt x="831" y="19477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3440033" y="5881338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4" y="0"/>
                  </a:moveTo>
                  <a:lnTo>
                    <a:pt x="3914" y="2749"/>
                  </a:lnTo>
                  <a:lnTo>
                    <a:pt x="3855" y="3481"/>
                  </a:lnTo>
                  <a:lnTo>
                    <a:pt x="4507" y="27"/>
                  </a:lnTo>
                  <a:close/>
                </a:path>
                <a:path w="5079" h="24129">
                  <a:moveTo>
                    <a:pt x="838" y="19450"/>
                  </a:moveTo>
                  <a:lnTo>
                    <a:pt x="0" y="23470"/>
                  </a:lnTo>
                  <a:lnTo>
                    <a:pt x="838" y="19450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3440108" y="588136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5" y="0"/>
                  </a:moveTo>
                  <a:lnTo>
                    <a:pt x="3920" y="2721"/>
                  </a:lnTo>
                  <a:lnTo>
                    <a:pt x="3845" y="3538"/>
                  </a:lnTo>
                  <a:lnTo>
                    <a:pt x="4508" y="27"/>
                  </a:lnTo>
                  <a:close/>
                </a:path>
                <a:path w="5079" h="24129">
                  <a:moveTo>
                    <a:pt x="844" y="19422"/>
                  </a:moveTo>
                  <a:lnTo>
                    <a:pt x="0" y="23476"/>
                  </a:lnTo>
                  <a:lnTo>
                    <a:pt x="844" y="19422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3440180" y="5881393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6" y="0"/>
                  </a:moveTo>
                  <a:lnTo>
                    <a:pt x="3927" y="2694"/>
                  </a:lnTo>
                  <a:lnTo>
                    <a:pt x="3835" y="3594"/>
                  </a:lnTo>
                  <a:lnTo>
                    <a:pt x="4509" y="27"/>
                  </a:lnTo>
                  <a:close/>
                </a:path>
                <a:path w="5079" h="24129">
                  <a:moveTo>
                    <a:pt x="850" y="19394"/>
                  </a:moveTo>
                  <a:lnTo>
                    <a:pt x="0" y="23481"/>
                  </a:lnTo>
                  <a:lnTo>
                    <a:pt x="850" y="19394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3440253" y="588142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7" y="0"/>
                  </a:moveTo>
                  <a:lnTo>
                    <a:pt x="3933" y="2667"/>
                  </a:lnTo>
                  <a:lnTo>
                    <a:pt x="3826" y="3650"/>
                  </a:lnTo>
                  <a:lnTo>
                    <a:pt x="4510" y="27"/>
                  </a:lnTo>
                  <a:close/>
                </a:path>
                <a:path w="5079" h="24129">
                  <a:moveTo>
                    <a:pt x="859" y="19353"/>
                  </a:moveTo>
                  <a:lnTo>
                    <a:pt x="0" y="23486"/>
                  </a:lnTo>
                  <a:lnTo>
                    <a:pt x="859" y="19353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3440325" y="588144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8" y="0"/>
                  </a:moveTo>
                  <a:lnTo>
                    <a:pt x="3939" y="2639"/>
                  </a:lnTo>
                  <a:lnTo>
                    <a:pt x="3816" y="3707"/>
                  </a:lnTo>
                  <a:lnTo>
                    <a:pt x="4511" y="27"/>
                  </a:lnTo>
                  <a:close/>
                </a:path>
                <a:path w="5079" h="24129">
                  <a:moveTo>
                    <a:pt x="865" y="19324"/>
                  </a:moveTo>
                  <a:lnTo>
                    <a:pt x="0" y="23492"/>
                  </a:lnTo>
                  <a:lnTo>
                    <a:pt x="865" y="19324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3440386" y="5881470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9" y="0"/>
                  </a:moveTo>
                  <a:lnTo>
                    <a:pt x="3745" y="3670"/>
                  </a:lnTo>
                  <a:lnTo>
                    <a:pt x="4512" y="27"/>
                  </a:lnTo>
                  <a:close/>
                </a:path>
                <a:path w="5079" h="24129">
                  <a:moveTo>
                    <a:pt x="871" y="19300"/>
                  </a:moveTo>
                  <a:lnTo>
                    <a:pt x="0" y="23496"/>
                  </a:lnTo>
                  <a:lnTo>
                    <a:pt x="871" y="19300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3440468" y="58814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79" h="24129">
                  <a:moveTo>
                    <a:pt x="4430" y="0"/>
                  </a:moveTo>
                  <a:lnTo>
                    <a:pt x="3726" y="3726"/>
                  </a:lnTo>
                  <a:lnTo>
                    <a:pt x="4503" y="32"/>
                  </a:lnTo>
                  <a:close/>
                </a:path>
                <a:path w="5079" h="24129">
                  <a:moveTo>
                    <a:pt x="868" y="19271"/>
                  </a:moveTo>
                  <a:lnTo>
                    <a:pt x="0" y="23506"/>
                  </a:lnTo>
                  <a:lnTo>
                    <a:pt x="868" y="1927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3440535" y="588153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35" y="0"/>
                  </a:moveTo>
                  <a:lnTo>
                    <a:pt x="3721" y="3778"/>
                  </a:lnTo>
                  <a:lnTo>
                    <a:pt x="4501" y="69"/>
                  </a:lnTo>
                  <a:close/>
                </a:path>
                <a:path w="5079" h="23495">
                  <a:moveTo>
                    <a:pt x="879" y="19238"/>
                  </a:moveTo>
                  <a:lnTo>
                    <a:pt x="0" y="23479"/>
                  </a:lnTo>
                  <a:lnTo>
                    <a:pt x="879" y="19238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3440613" y="5881599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23" y="0"/>
                  </a:moveTo>
                  <a:lnTo>
                    <a:pt x="3707" y="3792"/>
                  </a:lnTo>
                  <a:lnTo>
                    <a:pt x="4489" y="69"/>
                  </a:lnTo>
                  <a:close/>
                </a:path>
                <a:path w="5079" h="23495">
                  <a:moveTo>
                    <a:pt x="881" y="19167"/>
                  </a:moveTo>
                  <a:lnTo>
                    <a:pt x="0" y="23415"/>
                  </a:lnTo>
                  <a:lnTo>
                    <a:pt x="881" y="19167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3440690" y="5881668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411" y="0"/>
                  </a:moveTo>
                  <a:lnTo>
                    <a:pt x="3692" y="3806"/>
                  </a:lnTo>
                  <a:lnTo>
                    <a:pt x="4476" y="69"/>
                  </a:lnTo>
                  <a:close/>
                </a:path>
                <a:path w="5079" h="23495">
                  <a:moveTo>
                    <a:pt x="882" y="19096"/>
                  </a:moveTo>
                  <a:lnTo>
                    <a:pt x="0" y="23351"/>
                  </a:lnTo>
                  <a:lnTo>
                    <a:pt x="882" y="19096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3440770" y="588174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99" y="0"/>
                  </a:moveTo>
                  <a:lnTo>
                    <a:pt x="3677" y="3820"/>
                  </a:lnTo>
                  <a:lnTo>
                    <a:pt x="4464" y="69"/>
                  </a:lnTo>
                  <a:close/>
                </a:path>
                <a:path w="5079" h="23495">
                  <a:moveTo>
                    <a:pt x="883" y="19023"/>
                  </a:moveTo>
                  <a:lnTo>
                    <a:pt x="0" y="23285"/>
                  </a:lnTo>
                  <a:lnTo>
                    <a:pt x="883" y="19023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3440848" y="5881810"/>
              <a:ext cx="5080" cy="23495"/>
            </a:xfrm>
            <a:custGeom>
              <a:avLst/>
              <a:gdLst/>
              <a:ahLst/>
              <a:cxnLst/>
              <a:rect l="l" t="t" r="r" b="b"/>
              <a:pathLst>
                <a:path w="5079" h="23495">
                  <a:moveTo>
                    <a:pt x="4386" y="0"/>
                  </a:moveTo>
                  <a:lnTo>
                    <a:pt x="3662" y="3834"/>
                  </a:lnTo>
                  <a:lnTo>
                    <a:pt x="4452" y="69"/>
                  </a:lnTo>
                  <a:close/>
                </a:path>
                <a:path w="5079" h="23495">
                  <a:moveTo>
                    <a:pt x="885" y="18952"/>
                  </a:moveTo>
                  <a:lnTo>
                    <a:pt x="0" y="23221"/>
                  </a:lnTo>
                  <a:lnTo>
                    <a:pt x="885" y="18952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3440926" y="5881879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74" y="0"/>
                  </a:moveTo>
                  <a:lnTo>
                    <a:pt x="3647" y="3848"/>
                  </a:lnTo>
                  <a:lnTo>
                    <a:pt x="4440" y="69"/>
                  </a:lnTo>
                  <a:close/>
                </a:path>
                <a:path w="4445" h="23495">
                  <a:moveTo>
                    <a:pt x="886" y="18881"/>
                  </a:moveTo>
                  <a:lnTo>
                    <a:pt x="0" y="23157"/>
                  </a:lnTo>
                  <a:lnTo>
                    <a:pt x="886" y="188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3440991" y="588193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64" y="0"/>
                  </a:moveTo>
                  <a:lnTo>
                    <a:pt x="3635" y="3860"/>
                  </a:lnTo>
                  <a:lnTo>
                    <a:pt x="4430" y="69"/>
                  </a:lnTo>
                  <a:close/>
                </a:path>
                <a:path w="4445" h="23495">
                  <a:moveTo>
                    <a:pt x="887" y="18822"/>
                  </a:moveTo>
                  <a:lnTo>
                    <a:pt x="0" y="23103"/>
                  </a:lnTo>
                  <a:lnTo>
                    <a:pt x="887" y="18822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3441068" y="5882007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52" y="0"/>
                  </a:moveTo>
                  <a:lnTo>
                    <a:pt x="3620" y="3874"/>
                  </a:lnTo>
                  <a:lnTo>
                    <a:pt x="4418" y="69"/>
                  </a:lnTo>
                  <a:close/>
                </a:path>
                <a:path w="4445" h="23495">
                  <a:moveTo>
                    <a:pt x="888" y="18751"/>
                  </a:moveTo>
                  <a:lnTo>
                    <a:pt x="0" y="23039"/>
                  </a:lnTo>
                  <a:lnTo>
                    <a:pt x="888" y="1875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3441146" y="5882076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40" y="0"/>
                  </a:moveTo>
                  <a:lnTo>
                    <a:pt x="3605" y="3888"/>
                  </a:lnTo>
                  <a:lnTo>
                    <a:pt x="4406" y="69"/>
                  </a:lnTo>
                  <a:close/>
                </a:path>
                <a:path w="4445" h="23495">
                  <a:moveTo>
                    <a:pt x="890" y="18680"/>
                  </a:moveTo>
                  <a:lnTo>
                    <a:pt x="0" y="22975"/>
                  </a:lnTo>
                  <a:lnTo>
                    <a:pt x="890" y="186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3441223" y="5882145"/>
              <a:ext cx="4445" cy="23495"/>
            </a:xfrm>
            <a:custGeom>
              <a:avLst/>
              <a:gdLst/>
              <a:ahLst/>
              <a:cxnLst/>
              <a:rect l="l" t="t" r="r" b="b"/>
              <a:pathLst>
                <a:path w="4445" h="23495">
                  <a:moveTo>
                    <a:pt x="4328" y="0"/>
                  </a:moveTo>
                  <a:lnTo>
                    <a:pt x="3591" y="3902"/>
                  </a:lnTo>
                  <a:lnTo>
                    <a:pt x="4393" y="69"/>
                  </a:lnTo>
                  <a:close/>
                </a:path>
                <a:path w="4445" h="23495">
                  <a:moveTo>
                    <a:pt x="891" y="18609"/>
                  </a:moveTo>
                  <a:lnTo>
                    <a:pt x="0" y="22911"/>
                  </a:lnTo>
                  <a:lnTo>
                    <a:pt x="891" y="18609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3441301" y="588221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16" y="0"/>
                  </a:moveTo>
                  <a:lnTo>
                    <a:pt x="3576" y="3916"/>
                  </a:lnTo>
                  <a:lnTo>
                    <a:pt x="4381" y="69"/>
                  </a:lnTo>
                  <a:close/>
                </a:path>
                <a:path w="4445" h="22860">
                  <a:moveTo>
                    <a:pt x="892" y="18538"/>
                  </a:moveTo>
                  <a:lnTo>
                    <a:pt x="0" y="22847"/>
                  </a:lnTo>
                  <a:lnTo>
                    <a:pt x="892" y="18538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3441378" y="588228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304" y="0"/>
                  </a:moveTo>
                  <a:lnTo>
                    <a:pt x="3561" y="3930"/>
                  </a:lnTo>
                  <a:lnTo>
                    <a:pt x="4369" y="69"/>
                  </a:lnTo>
                  <a:close/>
                </a:path>
                <a:path w="4445" h="22860">
                  <a:moveTo>
                    <a:pt x="893" y="18467"/>
                  </a:moveTo>
                  <a:lnTo>
                    <a:pt x="0" y="22783"/>
                  </a:lnTo>
                  <a:lnTo>
                    <a:pt x="893" y="18467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3441456" y="5882354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92" y="0"/>
                  </a:moveTo>
                  <a:lnTo>
                    <a:pt x="3546" y="3945"/>
                  </a:lnTo>
                  <a:lnTo>
                    <a:pt x="4357" y="69"/>
                  </a:lnTo>
                  <a:close/>
                </a:path>
                <a:path w="4445" h="22860">
                  <a:moveTo>
                    <a:pt x="895" y="18396"/>
                  </a:moveTo>
                  <a:lnTo>
                    <a:pt x="0" y="22719"/>
                  </a:lnTo>
                  <a:lnTo>
                    <a:pt x="895" y="18396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3441536" y="5882425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79" y="0"/>
                  </a:moveTo>
                  <a:lnTo>
                    <a:pt x="3531" y="3959"/>
                  </a:lnTo>
                  <a:lnTo>
                    <a:pt x="4345" y="69"/>
                  </a:lnTo>
                  <a:close/>
                </a:path>
                <a:path w="4445" h="22860">
                  <a:moveTo>
                    <a:pt x="896" y="18323"/>
                  </a:moveTo>
                  <a:lnTo>
                    <a:pt x="0" y="22653"/>
                  </a:lnTo>
                  <a:lnTo>
                    <a:pt x="896" y="18323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3441601" y="588248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69" y="0"/>
                  </a:moveTo>
                  <a:lnTo>
                    <a:pt x="3519" y="3971"/>
                  </a:lnTo>
                  <a:lnTo>
                    <a:pt x="4335" y="69"/>
                  </a:lnTo>
                  <a:close/>
                </a:path>
                <a:path w="4445" h="22860">
                  <a:moveTo>
                    <a:pt x="897" y="18264"/>
                  </a:moveTo>
                  <a:lnTo>
                    <a:pt x="0" y="22599"/>
                  </a:lnTo>
                  <a:lnTo>
                    <a:pt x="897" y="18264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3441679" y="588255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57" y="0"/>
                  </a:moveTo>
                  <a:lnTo>
                    <a:pt x="3504" y="3985"/>
                  </a:lnTo>
                  <a:lnTo>
                    <a:pt x="4322" y="69"/>
                  </a:lnTo>
                  <a:close/>
                </a:path>
                <a:path w="4445" h="22860">
                  <a:moveTo>
                    <a:pt x="898" y="18193"/>
                  </a:moveTo>
                  <a:lnTo>
                    <a:pt x="0" y="22535"/>
                  </a:lnTo>
                  <a:lnTo>
                    <a:pt x="898" y="18193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3441756" y="5882622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45" y="0"/>
                  </a:moveTo>
                  <a:lnTo>
                    <a:pt x="3489" y="3999"/>
                  </a:lnTo>
                  <a:lnTo>
                    <a:pt x="4310" y="69"/>
                  </a:lnTo>
                  <a:close/>
                </a:path>
                <a:path w="4445" h="22860">
                  <a:moveTo>
                    <a:pt x="900" y="18122"/>
                  </a:moveTo>
                  <a:lnTo>
                    <a:pt x="0" y="22472"/>
                  </a:lnTo>
                  <a:lnTo>
                    <a:pt x="900" y="18122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3441834" y="588269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33" y="0"/>
                  </a:moveTo>
                  <a:lnTo>
                    <a:pt x="3475" y="4013"/>
                  </a:lnTo>
                  <a:lnTo>
                    <a:pt x="4298" y="69"/>
                  </a:lnTo>
                  <a:close/>
                </a:path>
                <a:path w="4445" h="22860">
                  <a:moveTo>
                    <a:pt x="901" y="18051"/>
                  </a:moveTo>
                  <a:lnTo>
                    <a:pt x="0" y="22407"/>
                  </a:lnTo>
                  <a:lnTo>
                    <a:pt x="901" y="1805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3441911" y="5882761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21" y="0"/>
                  </a:moveTo>
                  <a:lnTo>
                    <a:pt x="3460" y="4027"/>
                  </a:lnTo>
                  <a:lnTo>
                    <a:pt x="4286" y="69"/>
                  </a:lnTo>
                  <a:close/>
                </a:path>
                <a:path w="4445" h="22860">
                  <a:moveTo>
                    <a:pt x="902" y="17980"/>
                  </a:moveTo>
                  <a:lnTo>
                    <a:pt x="0" y="22343"/>
                  </a:lnTo>
                  <a:lnTo>
                    <a:pt x="902" y="179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3441989" y="5882830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4209" y="0"/>
                  </a:moveTo>
                  <a:lnTo>
                    <a:pt x="3445" y="4041"/>
                  </a:lnTo>
                  <a:lnTo>
                    <a:pt x="4274" y="69"/>
                  </a:lnTo>
                  <a:close/>
                </a:path>
                <a:path w="4445" h="22860">
                  <a:moveTo>
                    <a:pt x="904" y="17910"/>
                  </a:moveTo>
                  <a:lnTo>
                    <a:pt x="0" y="22280"/>
                  </a:lnTo>
                  <a:lnTo>
                    <a:pt x="904" y="1791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3442067" y="5882900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97" y="0"/>
                  </a:moveTo>
                  <a:lnTo>
                    <a:pt x="3430" y="4055"/>
                  </a:lnTo>
                  <a:lnTo>
                    <a:pt x="4262" y="69"/>
                  </a:lnTo>
                  <a:close/>
                </a:path>
                <a:path w="4445" h="22225">
                  <a:moveTo>
                    <a:pt x="905" y="17839"/>
                  </a:moveTo>
                  <a:lnTo>
                    <a:pt x="0" y="22215"/>
                  </a:lnTo>
                  <a:lnTo>
                    <a:pt x="905" y="17839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3442144" y="588296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84" y="0"/>
                  </a:moveTo>
                  <a:lnTo>
                    <a:pt x="3416" y="4069"/>
                  </a:lnTo>
                  <a:lnTo>
                    <a:pt x="4250" y="69"/>
                  </a:lnTo>
                  <a:close/>
                </a:path>
                <a:path w="4445" h="22225">
                  <a:moveTo>
                    <a:pt x="906" y="17768"/>
                  </a:moveTo>
                  <a:lnTo>
                    <a:pt x="0" y="22152"/>
                  </a:lnTo>
                  <a:lnTo>
                    <a:pt x="906" y="17768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3442211" y="588302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74" y="0"/>
                  </a:moveTo>
                  <a:lnTo>
                    <a:pt x="3403" y="4081"/>
                  </a:lnTo>
                  <a:lnTo>
                    <a:pt x="4239" y="69"/>
                  </a:lnTo>
                  <a:close/>
                </a:path>
                <a:path w="4445" h="22225">
                  <a:moveTo>
                    <a:pt x="914" y="17670"/>
                  </a:moveTo>
                  <a:lnTo>
                    <a:pt x="0" y="22096"/>
                  </a:lnTo>
                  <a:lnTo>
                    <a:pt x="914" y="1767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3442289" y="5883099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62" y="0"/>
                  </a:moveTo>
                  <a:lnTo>
                    <a:pt x="3388" y="4095"/>
                  </a:lnTo>
                  <a:lnTo>
                    <a:pt x="3442" y="4226"/>
                  </a:lnTo>
                  <a:lnTo>
                    <a:pt x="4227" y="69"/>
                  </a:lnTo>
                  <a:close/>
                </a:path>
                <a:path w="4445" h="22225">
                  <a:moveTo>
                    <a:pt x="924" y="17552"/>
                  </a:moveTo>
                  <a:lnTo>
                    <a:pt x="820" y="17689"/>
                  </a:lnTo>
                  <a:lnTo>
                    <a:pt x="0" y="22032"/>
                  </a:lnTo>
                  <a:lnTo>
                    <a:pt x="924" y="17552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3442367" y="588316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50" y="0"/>
                  </a:moveTo>
                  <a:lnTo>
                    <a:pt x="3364" y="4156"/>
                  </a:lnTo>
                  <a:lnTo>
                    <a:pt x="3414" y="4313"/>
                  </a:lnTo>
                  <a:lnTo>
                    <a:pt x="4215" y="69"/>
                  </a:lnTo>
                  <a:close/>
                </a:path>
                <a:path w="4445" h="22225">
                  <a:moveTo>
                    <a:pt x="934" y="17435"/>
                  </a:moveTo>
                  <a:lnTo>
                    <a:pt x="821" y="17619"/>
                  </a:lnTo>
                  <a:lnTo>
                    <a:pt x="0" y="21968"/>
                  </a:lnTo>
                  <a:lnTo>
                    <a:pt x="934" y="17435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3442444" y="588323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38" y="0"/>
                  </a:moveTo>
                  <a:lnTo>
                    <a:pt x="3336" y="4244"/>
                  </a:lnTo>
                  <a:lnTo>
                    <a:pt x="3385" y="4400"/>
                  </a:lnTo>
                  <a:lnTo>
                    <a:pt x="4203" y="69"/>
                  </a:lnTo>
                  <a:close/>
                </a:path>
                <a:path w="4445" h="22225">
                  <a:moveTo>
                    <a:pt x="945" y="17317"/>
                  </a:moveTo>
                  <a:lnTo>
                    <a:pt x="822" y="17550"/>
                  </a:lnTo>
                  <a:lnTo>
                    <a:pt x="0" y="21904"/>
                  </a:lnTo>
                  <a:lnTo>
                    <a:pt x="945" y="17317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3442526" y="588330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21" y="0"/>
                  </a:moveTo>
                  <a:lnTo>
                    <a:pt x="3303" y="4331"/>
                  </a:lnTo>
                  <a:lnTo>
                    <a:pt x="3352" y="4488"/>
                  </a:lnTo>
                  <a:lnTo>
                    <a:pt x="4187" y="69"/>
                  </a:lnTo>
                  <a:close/>
                </a:path>
                <a:path w="4445" h="22225">
                  <a:moveTo>
                    <a:pt x="950" y="17200"/>
                  </a:moveTo>
                  <a:lnTo>
                    <a:pt x="0" y="21817"/>
                  </a:lnTo>
                  <a:lnTo>
                    <a:pt x="950" y="1720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3442611" y="588337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102" y="0"/>
                  </a:moveTo>
                  <a:lnTo>
                    <a:pt x="3267" y="4418"/>
                  </a:lnTo>
                  <a:lnTo>
                    <a:pt x="3316" y="4574"/>
                  </a:lnTo>
                  <a:lnTo>
                    <a:pt x="4046" y="711"/>
                  </a:lnTo>
                  <a:lnTo>
                    <a:pt x="4102" y="0"/>
                  </a:lnTo>
                  <a:close/>
                </a:path>
                <a:path w="4445" h="22225">
                  <a:moveTo>
                    <a:pt x="953" y="17083"/>
                  </a:moveTo>
                  <a:lnTo>
                    <a:pt x="0" y="21716"/>
                  </a:lnTo>
                  <a:lnTo>
                    <a:pt x="953" y="17083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3442695" y="588344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5" h="22225">
                  <a:moveTo>
                    <a:pt x="4083" y="0"/>
                  </a:moveTo>
                  <a:lnTo>
                    <a:pt x="3232" y="4505"/>
                  </a:lnTo>
                  <a:lnTo>
                    <a:pt x="3281" y="4662"/>
                  </a:lnTo>
                  <a:lnTo>
                    <a:pt x="4040" y="641"/>
                  </a:lnTo>
                  <a:lnTo>
                    <a:pt x="4083" y="0"/>
                  </a:lnTo>
                  <a:close/>
                </a:path>
                <a:path w="4445" h="22225">
                  <a:moveTo>
                    <a:pt x="956" y="16965"/>
                  </a:moveTo>
                  <a:lnTo>
                    <a:pt x="0" y="21614"/>
                  </a:lnTo>
                  <a:lnTo>
                    <a:pt x="956" y="16965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3442766" y="5883504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67" y="0"/>
                  </a:moveTo>
                  <a:lnTo>
                    <a:pt x="3202" y="4578"/>
                  </a:lnTo>
                  <a:lnTo>
                    <a:pt x="3251" y="4735"/>
                  </a:lnTo>
                  <a:lnTo>
                    <a:pt x="4035" y="583"/>
                  </a:lnTo>
                  <a:lnTo>
                    <a:pt x="4067" y="0"/>
                  </a:lnTo>
                  <a:close/>
                </a:path>
                <a:path w="4445" h="21589">
                  <a:moveTo>
                    <a:pt x="959" y="16866"/>
                  </a:moveTo>
                  <a:lnTo>
                    <a:pt x="0" y="21529"/>
                  </a:lnTo>
                  <a:lnTo>
                    <a:pt x="959" y="16866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3442851" y="588358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46" y="0"/>
                  </a:moveTo>
                  <a:lnTo>
                    <a:pt x="3166" y="4656"/>
                  </a:lnTo>
                  <a:lnTo>
                    <a:pt x="3215" y="4813"/>
                  </a:lnTo>
                  <a:lnTo>
                    <a:pt x="4029" y="504"/>
                  </a:lnTo>
                  <a:lnTo>
                    <a:pt x="4046" y="0"/>
                  </a:lnTo>
                  <a:close/>
                </a:path>
                <a:path w="4445" h="21589">
                  <a:moveTo>
                    <a:pt x="962" y="16740"/>
                  </a:moveTo>
                  <a:lnTo>
                    <a:pt x="0" y="21419"/>
                  </a:lnTo>
                  <a:lnTo>
                    <a:pt x="962" y="16740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3442938" y="5883689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4020" y="0"/>
                  </a:moveTo>
                  <a:lnTo>
                    <a:pt x="3130" y="4711"/>
                  </a:lnTo>
                  <a:lnTo>
                    <a:pt x="3179" y="4868"/>
                  </a:lnTo>
                  <a:lnTo>
                    <a:pt x="4023" y="398"/>
                  </a:lnTo>
                  <a:lnTo>
                    <a:pt x="4020" y="0"/>
                  </a:lnTo>
                  <a:close/>
                </a:path>
                <a:path w="4445" h="21589">
                  <a:moveTo>
                    <a:pt x="965" y="16583"/>
                  </a:moveTo>
                  <a:lnTo>
                    <a:pt x="0" y="21279"/>
                  </a:lnTo>
                  <a:lnTo>
                    <a:pt x="965" y="16583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3443023" y="5883792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94" y="0"/>
                  </a:moveTo>
                  <a:lnTo>
                    <a:pt x="3094" y="4764"/>
                  </a:lnTo>
                  <a:lnTo>
                    <a:pt x="3143" y="4921"/>
                  </a:lnTo>
                  <a:lnTo>
                    <a:pt x="4017" y="295"/>
                  </a:lnTo>
                  <a:lnTo>
                    <a:pt x="3994" y="0"/>
                  </a:lnTo>
                  <a:close/>
                </a:path>
                <a:path w="4445" h="21589">
                  <a:moveTo>
                    <a:pt x="968" y="16432"/>
                  </a:moveTo>
                  <a:lnTo>
                    <a:pt x="0" y="21144"/>
                  </a:lnTo>
                  <a:lnTo>
                    <a:pt x="968" y="16432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3443108" y="5883895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5" h="21589">
                  <a:moveTo>
                    <a:pt x="3969" y="0"/>
                  </a:moveTo>
                  <a:lnTo>
                    <a:pt x="3058" y="4818"/>
                  </a:lnTo>
                  <a:lnTo>
                    <a:pt x="3107" y="4974"/>
                  </a:lnTo>
                  <a:lnTo>
                    <a:pt x="4011" y="191"/>
                  </a:lnTo>
                  <a:lnTo>
                    <a:pt x="3969" y="0"/>
                  </a:lnTo>
                  <a:close/>
                </a:path>
                <a:path w="4445" h="21589">
                  <a:moveTo>
                    <a:pt x="971" y="16281"/>
                  </a:moveTo>
                  <a:lnTo>
                    <a:pt x="0" y="21009"/>
                  </a:lnTo>
                  <a:lnTo>
                    <a:pt x="971" y="16281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3443192" y="5883999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3943" y="0"/>
                  </a:moveTo>
                  <a:lnTo>
                    <a:pt x="3023" y="4871"/>
                  </a:lnTo>
                  <a:lnTo>
                    <a:pt x="3072" y="5028"/>
                  </a:lnTo>
                  <a:lnTo>
                    <a:pt x="4002" y="103"/>
                  </a:lnTo>
                  <a:close/>
                </a:path>
                <a:path w="4445" h="20954">
                  <a:moveTo>
                    <a:pt x="974" y="16129"/>
                  </a:moveTo>
                  <a:lnTo>
                    <a:pt x="0" y="20873"/>
                  </a:lnTo>
                  <a:lnTo>
                    <a:pt x="974" y="16129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3443277" y="58841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77" y="15978"/>
                  </a:moveTo>
                  <a:lnTo>
                    <a:pt x="0" y="20738"/>
                  </a:lnTo>
                  <a:lnTo>
                    <a:pt x="977" y="15978"/>
                  </a:lnTo>
                  <a:close/>
                </a:path>
                <a:path w="4445" h="20954">
                  <a:moveTo>
                    <a:pt x="3917" y="0"/>
                  </a:moveTo>
                  <a:lnTo>
                    <a:pt x="2987" y="4924"/>
                  </a:lnTo>
                  <a:lnTo>
                    <a:pt x="3036" y="5081"/>
                  </a:lnTo>
                  <a:lnTo>
                    <a:pt x="3976" y="104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3443361" y="5884207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81" y="15825"/>
                  </a:moveTo>
                  <a:lnTo>
                    <a:pt x="0" y="20602"/>
                  </a:lnTo>
                  <a:lnTo>
                    <a:pt x="981" y="15825"/>
                  </a:lnTo>
                  <a:close/>
                </a:path>
                <a:path w="4445" h="20954">
                  <a:moveTo>
                    <a:pt x="3892" y="0"/>
                  </a:moveTo>
                  <a:lnTo>
                    <a:pt x="2951" y="4976"/>
                  </a:lnTo>
                  <a:lnTo>
                    <a:pt x="3000" y="5133"/>
                  </a:lnTo>
                  <a:lnTo>
                    <a:pt x="3950" y="104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3443432" y="5884294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992" y="15649"/>
                  </a:moveTo>
                  <a:lnTo>
                    <a:pt x="0" y="20487"/>
                  </a:lnTo>
                  <a:lnTo>
                    <a:pt x="992" y="15649"/>
                  </a:lnTo>
                  <a:close/>
                </a:path>
                <a:path w="4445" h="20954">
                  <a:moveTo>
                    <a:pt x="3870" y="0"/>
                  </a:moveTo>
                  <a:lnTo>
                    <a:pt x="2922" y="5020"/>
                  </a:lnTo>
                  <a:lnTo>
                    <a:pt x="2971" y="5177"/>
                  </a:lnTo>
                  <a:lnTo>
                    <a:pt x="3929" y="104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3443517" y="5884398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5" h="20954">
                  <a:moveTo>
                    <a:pt x="1008" y="15429"/>
                  </a:moveTo>
                  <a:lnTo>
                    <a:pt x="0" y="20351"/>
                  </a:lnTo>
                  <a:lnTo>
                    <a:pt x="1008" y="15429"/>
                  </a:lnTo>
                  <a:close/>
                </a:path>
                <a:path w="4445" h="20954">
                  <a:moveTo>
                    <a:pt x="3844" y="0"/>
                  </a:moveTo>
                  <a:lnTo>
                    <a:pt x="2886" y="5072"/>
                  </a:lnTo>
                  <a:lnTo>
                    <a:pt x="2935" y="5228"/>
                  </a:lnTo>
                  <a:lnTo>
                    <a:pt x="3903" y="104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3443602" y="5884503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24" y="15208"/>
                  </a:moveTo>
                  <a:lnTo>
                    <a:pt x="0" y="20214"/>
                  </a:lnTo>
                  <a:lnTo>
                    <a:pt x="1024" y="15208"/>
                  </a:lnTo>
                  <a:close/>
                </a:path>
                <a:path w="4445" h="20320">
                  <a:moveTo>
                    <a:pt x="3818" y="0"/>
                  </a:moveTo>
                  <a:lnTo>
                    <a:pt x="2850" y="5124"/>
                  </a:lnTo>
                  <a:lnTo>
                    <a:pt x="2899" y="5281"/>
                  </a:lnTo>
                  <a:lnTo>
                    <a:pt x="3877" y="104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3443689" y="5884611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40" y="14980"/>
                  </a:moveTo>
                  <a:lnTo>
                    <a:pt x="0" y="20073"/>
                  </a:lnTo>
                  <a:lnTo>
                    <a:pt x="1040" y="14980"/>
                  </a:lnTo>
                  <a:close/>
                </a:path>
                <a:path w="4445" h="20320">
                  <a:moveTo>
                    <a:pt x="3792" y="0"/>
                  </a:moveTo>
                  <a:lnTo>
                    <a:pt x="2814" y="5178"/>
                  </a:lnTo>
                  <a:lnTo>
                    <a:pt x="2863" y="5334"/>
                  </a:lnTo>
                  <a:lnTo>
                    <a:pt x="3851" y="104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3443774" y="5884715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5" h="20320">
                  <a:moveTo>
                    <a:pt x="1056" y="14760"/>
                  </a:moveTo>
                  <a:lnTo>
                    <a:pt x="0" y="19937"/>
                  </a:lnTo>
                  <a:lnTo>
                    <a:pt x="1056" y="14760"/>
                  </a:lnTo>
                  <a:close/>
                </a:path>
                <a:path w="4445" h="20320">
                  <a:moveTo>
                    <a:pt x="3766" y="0"/>
                  </a:moveTo>
                  <a:lnTo>
                    <a:pt x="2778" y="5230"/>
                  </a:lnTo>
                  <a:lnTo>
                    <a:pt x="2827" y="5386"/>
                  </a:lnTo>
                  <a:lnTo>
                    <a:pt x="3825" y="104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3443858" y="5884820"/>
              <a:ext cx="3810" cy="20320"/>
            </a:xfrm>
            <a:custGeom>
              <a:avLst/>
              <a:gdLst/>
              <a:ahLst/>
              <a:cxnLst/>
              <a:rect l="l" t="t" r="r" b="b"/>
              <a:pathLst>
                <a:path w="3810" h="20320">
                  <a:moveTo>
                    <a:pt x="1072" y="14539"/>
                  </a:moveTo>
                  <a:lnTo>
                    <a:pt x="0" y="19801"/>
                  </a:lnTo>
                  <a:lnTo>
                    <a:pt x="1072" y="14539"/>
                  </a:lnTo>
                  <a:close/>
                </a:path>
                <a:path w="3810" h="20320">
                  <a:moveTo>
                    <a:pt x="3740" y="0"/>
                  </a:moveTo>
                  <a:lnTo>
                    <a:pt x="2742" y="5282"/>
                  </a:lnTo>
                  <a:lnTo>
                    <a:pt x="2791" y="5438"/>
                  </a:lnTo>
                  <a:lnTo>
                    <a:pt x="3799" y="104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3443943" y="5884924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088" y="14320"/>
                  </a:moveTo>
                  <a:lnTo>
                    <a:pt x="0" y="19664"/>
                  </a:lnTo>
                  <a:lnTo>
                    <a:pt x="1088" y="14320"/>
                  </a:lnTo>
                  <a:close/>
                </a:path>
                <a:path w="3810" h="19685">
                  <a:moveTo>
                    <a:pt x="3715" y="0"/>
                  </a:moveTo>
                  <a:lnTo>
                    <a:pt x="2707" y="5334"/>
                  </a:lnTo>
                  <a:lnTo>
                    <a:pt x="2756" y="5490"/>
                  </a:lnTo>
                  <a:lnTo>
                    <a:pt x="3773" y="104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3444027" y="588502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04" y="14099"/>
                  </a:moveTo>
                  <a:lnTo>
                    <a:pt x="0" y="19528"/>
                  </a:lnTo>
                  <a:lnTo>
                    <a:pt x="1104" y="14099"/>
                  </a:lnTo>
                  <a:close/>
                </a:path>
                <a:path w="3810" h="19685">
                  <a:moveTo>
                    <a:pt x="3689" y="0"/>
                  </a:moveTo>
                  <a:lnTo>
                    <a:pt x="2671" y="5386"/>
                  </a:lnTo>
                  <a:lnTo>
                    <a:pt x="2720" y="5543"/>
                  </a:lnTo>
                  <a:lnTo>
                    <a:pt x="3748" y="104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3444098" y="588511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17" y="13913"/>
                  </a:moveTo>
                  <a:lnTo>
                    <a:pt x="0" y="19413"/>
                  </a:lnTo>
                  <a:lnTo>
                    <a:pt x="1117" y="13913"/>
                  </a:lnTo>
                  <a:close/>
                </a:path>
                <a:path w="3810" h="19685">
                  <a:moveTo>
                    <a:pt x="3667" y="0"/>
                  </a:moveTo>
                  <a:lnTo>
                    <a:pt x="2641" y="5430"/>
                  </a:lnTo>
                  <a:lnTo>
                    <a:pt x="2690" y="5586"/>
                  </a:lnTo>
                  <a:lnTo>
                    <a:pt x="3726" y="104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3444183" y="5885221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33" y="13694"/>
                  </a:moveTo>
                  <a:lnTo>
                    <a:pt x="0" y="19277"/>
                  </a:lnTo>
                  <a:lnTo>
                    <a:pt x="1133" y="13694"/>
                  </a:lnTo>
                  <a:close/>
                </a:path>
                <a:path w="3810" h="19685">
                  <a:moveTo>
                    <a:pt x="3641" y="0"/>
                  </a:moveTo>
                  <a:lnTo>
                    <a:pt x="2606" y="5482"/>
                  </a:lnTo>
                  <a:lnTo>
                    <a:pt x="2655" y="5638"/>
                  </a:lnTo>
                  <a:lnTo>
                    <a:pt x="3700" y="104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3444268" y="5885326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1149" y="13473"/>
                  </a:moveTo>
                  <a:lnTo>
                    <a:pt x="0" y="19140"/>
                  </a:lnTo>
                  <a:lnTo>
                    <a:pt x="1149" y="13473"/>
                  </a:lnTo>
                  <a:close/>
                </a:path>
                <a:path w="3810" h="19685">
                  <a:moveTo>
                    <a:pt x="3616" y="0"/>
                  </a:moveTo>
                  <a:lnTo>
                    <a:pt x="2570" y="5534"/>
                  </a:lnTo>
                  <a:lnTo>
                    <a:pt x="2619" y="5690"/>
                  </a:lnTo>
                  <a:lnTo>
                    <a:pt x="3674" y="104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3444352" y="5885430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265" y="13136"/>
                  </a:moveTo>
                  <a:lnTo>
                    <a:pt x="1064" y="13368"/>
                  </a:lnTo>
                  <a:lnTo>
                    <a:pt x="0" y="19004"/>
                  </a:lnTo>
                  <a:lnTo>
                    <a:pt x="169" y="18940"/>
                  </a:lnTo>
                  <a:lnTo>
                    <a:pt x="1265" y="13136"/>
                  </a:lnTo>
                  <a:close/>
                </a:path>
                <a:path w="3810" h="19050">
                  <a:moveTo>
                    <a:pt x="3590" y="0"/>
                  </a:moveTo>
                  <a:lnTo>
                    <a:pt x="2534" y="5586"/>
                  </a:lnTo>
                  <a:lnTo>
                    <a:pt x="2632" y="5899"/>
                  </a:lnTo>
                  <a:lnTo>
                    <a:pt x="3707" y="20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3444524" y="5885642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197" y="12804"/>
                  </a:moveTo>
                  <a:lnTo>
                    <a:pt x="0" y="18727"/>
                  </a:lnTo>
                  <a:lnTo>
                    <a:pt x="1197" y="12804"/>
                  </a:lnTo>
                  <a:close/>
                </a:path>
                <a:path w="3810" h="19050">
                  <a:moveTo>
                    <a:pt x="3537" y="0"/>
                  </a:moveTo>
                  <a:lnTo>
                    <a:pt x="2462" y="5692"/>
                  </a:lnTo>
                  <a:lnTo>
                    <a:pt x="2511" y="5848"/>
                  </a:lnTo>
                  <a:lnTo>
                    <a:pt x="3596" y="104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3444609" y="588574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1313" y="12468"/>
                  </a:moveTo>
                  <a:lnTo>
                    <a:pt x="1112" y="12700"/>
                  </a:lnTo>
                  <a:lnTo>
                    <a:pt x="0" y="18591"/>
                  </a:lnTo>
                  <a:lnTo>
                    <a:pt x="169" y="18527"/>
                  </a:lnTo>
                  <a:lnTo>
                    <a:pt x="1313" y="12468"/>
                  </a:lnTo>
                  <a:close/>
                </a:path>
                <a:path w="3810" h="19050">
                  <a:moveTo>
                    <a:pt x="3512" y="0"/>
                  </a:moveTo>
                  <a:lnTo>
                    <a:pt x="2427" y="5744"/>
                  </a:lnTo>
                  <a:lnTo>
                    <a:pt x="2525" y="6057"/>
                  </a:lnTo>
                  <a:lnTo>
                    <a:pt x="3629" y="209"/>
                  </a:lnTo>
                  <a:lnTo>
                    <a:pt x="3512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3444764" y="58859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343" y="12062"/>
                  </a:moveTo>
                  <a:lnTo>
                    <a:pt x="1142" y="12294"/>
                  </a:lnTo>
                  <a:lnTo>
                    <a:pt x="0" y="18339"/>
                  </a:lnTo>
                  <a:lnTo>
                    <a:pt x="169" y="18275"/>
                  </a:lnTo>
                  <a:lnTo>
                    <a:pt x="1343" y="12062"/>
                  </a:lnTo>
                  <a:close/>
                </a:path>
                <a:path w="3810" h="18414">
                  <a:moveTo>
                    <a:pt x="3464" y="0"/>
                  </a:moveTo>
                  <a:lnTo>
                    <a:pt x="2361" y="5840"/>
                  </a:lnTo>
                  <a:lnTo>
                    <a:pt x="2459" y="6153"/>
                  </a:lnTo>
                  <a:lnTo>
                    <a:pt x="3582" y="209"/>
                  </a:lnTo>
                  <a:lnTo>
                    <a:pt x="3464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3444934" y="5886148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74" y="11738"/>
                  </a:moveTo>
                  <a:lnTo>
                    <a:pt x="0" y="18067"/>
                  </a:lnTo>
                  <a:lnTo>
                    <a:pt x="1274" y="11738"/>
                  </a:lnTo>
                  <a:close/>
                </a:path>
                <a:path w="3810" h="18414">
                  <a:moveTo>
                    <a:pt x="3413" y="0"/>
                  </a:moveTo>
                  <a:lnTo>
                    <a:pt x="2290" y="5944"/>
                  </a:lnTo>
                  <a:lnTo>
                    <a:pt x="2339" y="6100"/>
                  </a:lnTo>
                  <a:lnTo>
                    <a:pt x="3472" y="104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3445018" y="588625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290" y="11517"/>
                  </a:moveTo>
                  <a:lnTo>
                    <a:pt x="0" y="17930"/>
                  </a:lnTo>
                  <a:lnTo>
                    <a:pt x="1290" y="11517"/>
                  </a:lnTo>
                  <a:close/>
                </a:path>
                <a:path w="3810" h="18414">
                  <a:moveTo>
                    <a:pt x="3387" y="0"/>
                  </a:moveTo>
                  <a:lnTo>
                    <a:pt x="2254" y="5996"/>
                  </a:lnTo>
                  <a:lnTo>
                    <a:pt x="2303" y="6152"/>
                  </a:lnTo>
                  <a:lnTo>
                    <a:pt x="3446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3445103" y="5886357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1406" y="11181"/>
                  </a:moveTo>
                  <a:lnTo>
                    <a:pt x="1205" y="11413"/>
                  </a:lnTo>
                  <a:lnTo>
                    <a:pt x="0" y="17794"/>
                  </a:lnTo>
                  <a:lnTo>
                    <a:pt x="169" y="17730"/>
                  </a:lnTo>
                  <a:lnTo>
                    <a:pt x="1406" y="11181"/>
                  </a:lnTo>
                  <a:close/>
                </a:path>
                <a:path w="3810" h="18414">
                  <a:moveTo>
                    <a:pt x="3361" y="0"/>
                  </a:moveTo>
                  <a:lnTo>
                    <a:pt x="2223" y="6061"/>
                  </a:lnTo>
                  <a:lnTo>
                    <a:pt x="2236" y="6786"/>
                  </a:lnTo>
                  <a:lnTo>
                    <a:pt x="3479" y="209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3445275" y="5886569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338" y="10848"/>
                  </a:moveTo>
                  <a:lnTo>
                    <a:pt x="0" y="17516"/>
                  </a:lnTo>
                  <a:lnTo>
                    <a:pt x="1338" y="10848"/>
                  </a:lnTo>
                  <a:close/>
                </a:path>
                <a:path w="3810" h="17779">
                  <a:moveTo>
                    <a:pt x="3309" y="0"/>
                  </a:moveTo>
                  <a:lnTo>
                    <a:pt x="2064" y="6587"/>
                  </a:lnTo>
                  <a:lnTo>
                    <a:pt x="2071" y="6966"/>
                  </a:lnTo>
                  <a:lnTo>
                    <a:pt x="3368" y="104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3445360" y="5886673"/>
              <a:ext cx="3810" cy="17780"/>
            </a:xfrm>
            <a:custGeom>
              <a:avLst/>
              <a:gdLst/>
              <a:ahLst/>
              <a:cxnLst/>
              <a:rect l="l" t="t" r="r" b="b"/>
              <a:pathLst>
                <a:path w="3810" h="17779">
                  <a:moveTo>
                    <a:pt x="1557" y="10394"/>
                  </a:moveTo>
                  <a:lnTo>
                    <a:pt x="1253" y="10744"/>
                  </a:lnTo>
                  <a:lnTo>
                    <a:pt x="0" y="17380"/>
                  </a:lnTo>
                  <a:lnTo>
                    <a:pt x="256" y="17283"/>
                  </a:lnTo>
                  <a:lnTo>
                    <a:pt x="1557" y="10394"/>
                  </a:lnTo>
                  <a:close/>
                </a:path>
                <a:path w="3810" h="17779">
                  <a:moveTo>
                    <a:pt x="3283" y="0"/>
                  </a:moveTo>
                  <a:lnTo>
                    <a:pt x="1987" y="6860"/>
                  </a:lnTo>
                  <a:lnTo>
                    <a:pt x="2008" y="8003"/>
                  </a:lnTo>
                  <a:lnTo>
                    <a:pt x="3452" y="358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3445600" y="5887010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399" y="9963"/>
                  </a:moveTo>
                  <a:lnTo>
                    <a:pt x="0" y="16953"/>
                  </a:lnTo>
                  <a:lnTo>
                    <a:pt x="1399" y="9963"/>
                  </a:lnTo>
                  <a:close/>
                </a:path>
                <a:path w="3810" h="17145">
                  <a:moveTo>
                    <a:pt x="3202" y="0"/>
                  </a:moveTo>
                  <a:lnTo>
                    <a:pt x="1767" y="7599"/>
                  </a:lnTo>
                  <a:lnTo>
                    <a:pt x="1774" y="7978"/>
                  </a:lnTo>
                  <a:lnTo>
                    <a:pt x="3257" y="127"/>
                  </a:lnTo>
                  <a:lnTo>
                    <a:pt x="3202" y="0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3445684" y="5887138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1415" y="9718"/>
                  </a:moveTo>
                  <a:lnTo>
                    <a:pt x="0" y="16792"/>
                  </a:lnTo>
                  <a:lnTo>
                    <a:pt x="1415" y="9718"/>
                  </a:lnTo>
                  <a:close/>
                </a:path>
                <a:path w="3810" h="17145">
                  <a:moveTo>
                    <a:pt x="3172" y="0"/>
                  </a:moveTo>
                  <a:lnTo>
                    <a:pt x="1689" y="7851"/>
                  </a:lnTo>
                  <a:lnTo>
                    <a:pt x="1696" y="8230"/>
                  </a:lnTo>
                  <a:lnTo>
                    <a:pt x="3226" y="127"/>
                  </a:lnTo>
                  <a:lnTo>
                    <a:pt x="3172" y="0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3445769" y="5887266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142" y="0"/>
                  </a:moveTo>
                  <a:lnTo>
                    <a:pt x="1611" y="8101"/>
                  </a:lnTo>
                  <a:lnTo>
                    <a:pt x="1632" y="9242"/>
                  </a:lnTo>
                  <a:lnTo>
                    <a:pt x="1330" y="9591"/>
                  </a:lnTo>
                  <a:lnTo>
                    <a:pt x="0" y="16633"/>
                  </a:lnTo>
                  <a:lnTo>
                    <a:pt x="412" y="16477"/>
                  </a:lnTo>
                  <a:lnTo>
                    <a:pt x="3407" y="623"/>
                  </a:lnTo>
                  <a:lnTo>
                    <a:pt x="3142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3446170" y="5887897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4203" y="7137"/>
                  </a:moveTo>
                  <a:lnTo>
                    <a:pt x="2997" y="0"/>
                  </a:lnTo>
                  <a:lnTo>
                    <a:pt x="0" y="15849"/>
                  </a:lnTo>
                  <a:lnTo>
                    <a:pt x="4203" y="7137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3430907" y="5879503"/>
              <a:ext cx="20320" cy="26034"/>
            </a:xfrm>
            <a:custGeom>
              <a:avLst/>
              <a:gdLst/>
              <a:ahLst/>
              <a:cxnLst/>
              <a:rect l="l" t="t" r="r" b="b"/>
              <a:pathLst>
                <a:path w="20320" h="26035">
                  <a:moveTo>
                    <a:pt x="4849" y="1181"/>
                  </a:moveTo>
                  <a:lnTo>
                    <a:pt x="1293" y="3441"/>
                  </a:lnTo>
                  <a:lnTo>
                    <a:pt x="94" y="7543"/>
                  </a:lnTo>
                  <a:lnTo>
                    <a:pt x="0" y="12738"/>
                  </a:lnTo>
                  <a:lnTo>
                    <a:pt x="118" y="13830"/>
                  </a:lnTo>
                  <a:lnTo>
                    <a:pt x="747" y="18364"/>
                  </a:lnTo>
                  <a:lnTo>
                    <a:pt x="3147" y="23317"/>
                  </a:lnTo>
                  <a:lnTo>
                    <a:pt x="8633" y="25768"/>
                  </a:lnTo>
                  <a:lnTo>
                    <a:pt x="9776" y="26009"/>
                  </a:lnTo>
                  <a:lnTo>
                    <a:pt x="11895" y="26009"/>
                  </a:lnTo>
                  <a:lnTo>
                    <a:pt x="12710" y="25869"/>
                  </a:lnTo>
                  <a:lnTo>
                    <a:pt x="15574" y="24777"/>
                  </a:lnTo>
                  <a:lnTo>
                    <a:pt x="9954" y="24777"/>
                  </a:lnTo>
                  <a:lnTo>
                    <a:pt x="8989" y="24561"/>
                  </a:lnTo>
                  <a:lnTo>
                    <a:pt x="4239" y="22479"/>
                  </a:lnTo>
                  <a:lnTo>
                    <a:pt x="1928" y="17932"/>
                  </a:lnTo>
                  <a:lnTo>
                    <a:pt x="1356" y="13830"/>
                  </a:lnTo>
                  <a:lnTo>
                    <a:pt x="734" y="13830"/>
                  </a:lnTo>
                  <a:lnTo>
                    <a:pt x="1257" y="13754"/>
                  </a:lnTo>
                  <a:lnTo>
                    <a:pt x="1310" y="7874"/>
                  </a:lnTo>
                  <a:lnTo>
                    <a:pt x="2499" y="4114"/>
                  </a:lnTo>
                  <a:lnTo>
                    <a:pt x="5522" y="2235"/>
                  </a:lnTo>
                  <a:lnTo>
                    <a:pt x="6308" y="1714"/>
                  </a:lnTo>
                  <a:lnTo>
                    <a:pt x="5192" y="1714"/>
                  </a:lnTo>
                  <a:lnTo>
                    <a:pt x="4849" y="1181"/>
                  </a:lnTo>
                  <a:close/>
                </a:path>
                <a:path w="20320" h="26035">
                  <a:moveTo>
                    <a:pt x="11758" y="495"/>
                  </a:moveTo>
                  <a:lnTo>
                    <a:pt x="11326" y="1663"/>
                  </a:lnTo>
                  <a:lnTo>
                    <a:pt x="13663" y="2527"/>
                  </a:lnTo>
                  <a:lnTo>
                    <a:pt x="15479" y="4445"/>
                  </a:lnTo>
                  <a:lnTo>
                    <a:pt x="18686" y="16484"/>
                  </a:lnTo>
                  <a:lnTo>
                    <a:pt x="18393" y="17932"/>
                  </a:lnTo>
                  <a:lnTo>
                    <a:pt x="11681" y="24777"/>
                  </a:lnTo>
                  <a:lnTo>
                    <a:pt x="15574" y="24777"/>
                  </a:lnTo>
                  <a:lnTo>
                    <a:pt x="19962" y="16484"/>
                  </a:lnTo>
                  <a:lnTo>
                    <a:pt x="19839" y="12484"/>
                  </a:lnTo>
                  <a:lnTo>
                    <a:pt x="19727" y="11671"/>
                  </a:lnTo>
                  <a:lnTo>
                    <a:pt x="19645" y="11315"/>
                  </a:lnTo>
                  <a:lnTo>
                    <a:pt x="19035" y="11315"/>
                  </a:lnTo>
                  <a:lnTo>
                    <a:pt x="19642" y="11201"/>
                  </a:lnTo>
                  <a:lnTo>
                    <a:pt x="14450" y="1498"/>
                  </a:lnTo>
                  <a:lnTo>
                    <a:pt x="11758" y="495"/>
                  </a:lnTo>
                  <a:close/>
                </a:path>
                <a:path w="20320" h="26035">
                  <a:moveTo>
                    <a:pt x="3134" y="11264"/>
                  </a:moveTo>
                  <a:lnTo>
                    <a:pt x="3160" y="14008"/>
                  </a:lnTo>
                  <a:lnTo>
                    <a:pt x="3363" y="15024"/>
                  </a:lnTo>
                  <a:lnTo>
                    <a:pt x="3946" y="16484"/>
                  </a:lnTo>
                  <a:lnTo>
                    <a:pt x="4493" y="17932"/>
                  </a:lnTo>
                  <a:lnTo>
                    <a:pt x="5484" y="19405"/>
                  </a:lnTo>
                  <a:lnTo>
                    <a:pt x="7897" y="21336"/>
                  </a:lnTo>
                  <a:lnTo>
                    <a:pt x="9205" y="21882"/>
                  </a:lnTo>
                  <a:lnTo>
                    <a:pt x="10729" y="21882"/>
                  </a:lnTo>
                  <a:lnTo>
                    <a:pt x="12380" y="21844"/>
                  </a:lnTo>
                  <a:lnTo>
                    <a:pt x="13815" y="21043"/>
                  </a:lnTo>
                  <a:lnTo>
                    <a:pt x="14165" y="20637"/>
                  </a:lnTo>
                  <a:lnTo>
                    <a:pt x="9548" y="20637"/>
                  </a:lnTo>
                  <a:lnTo>
                    <a:pt x="8494" y="20218"/>
                  </a:lnTo>
                  <a:lnTo>
                    <a:pt x="7643" y="19519"/>
                  </a:lnTo>
                  <a:lnTo>
                    <a:pt x="6449" y="18592"/>
                  </a:lnTo>
                  <a:lnTo>
                    <a:pt x="5585" y="17310"/>
                  </a:lnTo>
                  <a:lnTo>
                    <a:pt x="4569" y="14706"/>
                  </a:lnTo>
                  <a:lnTo>
                    <a:pt x="4441" y="14008"/>
                  </a:lnTo>
                  <a:lnTo>
                    <a:pt x="4372" y="11328"/>
                  </a:lnTo>
                  <a:lnTo>
                    <a:pt x="3757" y="11328"/>
                  </a:lnTo>
                  <a:lnTo>
                    <a:pt x="3134" y="11277"/>
                  </a:lnTo>
                  <a:close/>
                </a:path>
                <a:path w="20320" h="26035">
                  <a:moveTo>
                    <a:pt x="12239" y="4737"/>
                  </a:moveTo>
                  <a:lnTo>
                    <a:pt x="9065" y="4737"/>
                  </a:lnTo>
                  <a:lnTo>
                    <a:pt x="9129" y="5359"/>
                  </a:lnTo>
                  <a:lnTo>
                    <a:pt x="10716" y="5359"/>
                  </a:lnTo>
                  <a:lnTo>
                    <a:pt x="11889" y="5994"/>
                  </a:lnTo>
                  <a:lnTo>
                    <a:pt x="15520" y="16103"/>
                  </a:lnTo>
                  <a:lnTo>
                    <a:pt x="15072" y="17691"/>
                  </a:lnTo>
                  <a:lnTo>
                    <a:pt x="13066" y="20002"/>
                  </a:lnTo>
                  <a:lnTo>
                    <a:pt x="11935" y="20612"/>
                  </a:lnTo>
                  <a:lnTo>
                    <a:pt x="10716" y="20637"/>
                  </a:lnTo>
                  <a:lnTo>
                    <a:pt x="14165" y="20637"/>
                  </a:lnTo>
                  <a:lnTo>
                    <a:pt x="16253" y="18211"/>
                  </a:lnTo>
                  <a:lnTo>
                    <a:pt x="16711" y="16484"/>
                  </a:lnTo>
                  <a:lnTo>
                    <a:pt x="16596" y="11455"/>
                  </a:lnTo>
                  <a:lnTo>
                    <a:pt x="15784" y="8851"/>
                  </a:lnTo>
                  <a:lnTo>
                    <a:pt x="14971" y="7340"/>
                  </a:lnTo>
                  <a:lnTo>
                    <a:pt x="12672" y="4978"/>
                  </a:lnTo>
                  <a:lnTo>
                    <a:pt x="12239" y="4737"/>
                  </a:lnTo>
                  <a:close/>
                </a:path>
                <a:path w="20320" h="26035">
                  <a:moveTo>
                    <a:pt x="1344" y="13741"/>
                  </a:moveTo>
                  <a:lnTo>
                    <a:pt x="734" y="13830"/>
                  </a:lnTo>
                  <a:lnTo>
                    <a:pt x="1356" y="13830"/>
                  </a:lnTo>
                  <a:close/>
                </a:path>
                <a:path w="20320" h="26035">
                  <a:moveTo>
                    <a:pt x="5166" y="6096"/>
                  </a:moveTo>
                  <a:lnTo>
                    <a:pt x="3918" y="7543"/>
                  </a:lnTo>
                  <a:lnTo>
                    <a:pt x="3299" y="9398"/>
                  </a:lnTo>
                  <a:lnTo>
                    <a:pt x="3259" y="11277"/>
                  </a:lnTo>
                  <a:lnTo>
                    <a:pt x="3757" y="11328"/>
                  </a:lnTo>
                  <a:lnTo>
                    <a:pt x="4372" y="11328"/>
                  </a:lnTo>
                  <a:lnTo>
                    <a:pt x="4496" y="9982"/>
                  </a:lnTo>
                  <a:lnTo>
                    <a:pt x="4632" y="9398"/>
                  </a:lnTo>
                  <a:lnTo>
                    <a:pt x="5035" y="8178"/>
                  </a:lnTo>
                  <a:lnTo>
                    <a:pt x="5128" y="8039"/>
                  </a:lnTo>
                  <a:lnTo>
                    <a:pt x="6093" y="6908"/>
                  </a:lnTo>
                  <a:lnTo>
                    <a:pt x="5166" y="6096"/>
                  </a:lnTo>
                  <a:close/>
                </a:path>
                <a:path w="20320" h="26035">
                  <a:moveTo>
                    <a:pt x="19619" y="11201"/>
                  </a:moveTo>
                  <a:lnTo>
                    <a:pt x="19035" y="11315"/>
                  </a:lnTo>
                  <a:lnTo>
                    <a:pt x="19623" y="11217"/>
                  </a:lnTo>
                  <a:close/>
                </a:path>
                <a:path w="20320" h="26035">
                  <a:moveTo>
                    <a:pt x="19623" y="11217"/>
                  </a:moveTo>
                  <a:lnTo>
                    <a:pt x="19035" y="11315"/>
                  </a:lnTo>
                  <a:lnTo>
                    <a:pt x="19645" y="11315"/>
                  </a:lnTo>
                  <a:close/>
                </a:path>
                <a:path w="20320" h="26035">
                  <a:moveTo>
                    <a:pt x="19642" y="11201"/>
                  </a:moveTo>
                  <a:close/>
                </a:path>
                <a:path w="20320" h="26035">
                  <a:moveTo>
                    <a:pt x="11123" y="4114"/>
                  </a:moveTo>
                  <a:lnTo>
                    <a:pt x="9014" y="4127"/>
                  </a:lnTo>
                  <a:lnTo>
                    <a:pt x="7503" y="4292"/>
                  </a:lnTo>
                  <a:lnTo>
                    <a:pt x="6157" y="4940"/>
                  </a:lnTo>
                  <a:lnTo>
                    <a:pt x="5166" y="6096"/>
                  </a:lnTo>
                  <a:lnTo>
                    <a:pt x="6093" y="6908"/>
                  </a:lnTo>
                  <a:lnTo>
                    <a:pt x="6894" y="5994"/>
                  </a:lnTo>
                  <a:lnTo>
                    <a:pt x="7897" y="5499"/>
                  </a:lnTo>
                  <a:lnTo>
                    <a:pt x="9129" y="5359"/>
                  </a:lnTo>
                  <a:lnTo>
                    <a:pt x="9065" y="4737"/>
                  </a:lnTo>
                  <a:lnTo>
                    <a:pt x="12239" y="4737"/>
                  </a:lnTo>
                  <a:lnTo>
                    <a:pt x="11123" y="4114"/>
                  </a:lnTo>
                  <a:close/>
                </a:path>
                <a:path w="20320" h="26035">
                  <a:moveTo>
                    <a:pt x="9065" y="4737"/>
                  </a:moveTo>
                  <a:lnTo>
                    <a:pt x="9091" y="5359"/>
                  </a:lnTo>
                  <a:lnTo>
                    <a:pt x="9065" y="4737"/>
                  </a:lnTo>
                  <a:close/>
                </a:path>
                <a:path w="20320" h="26035">
                  <a:moveTo>
                    <a:pt x="9903" y="0"/>
                  </a:moveTo>
                  <a:lnTo>
                    <a:pt x="7503" y="0"/>
                  </a:lnTo>
                  <a:lnTo>
                    <a:pt x="6081" y="381"/>
                  </a:lnTo>
                  <a:lnTo>
                    <a:pt x="5022" y="1079"/>
                  </a:lnTo>
                  <a:lnTo>
                    <a:pt x="4979" y="1384"/>
                  </a:lnTo>
                  <a:lnTo>
                    <a:pt x="5192" y="1714"/>
                  </a:lnTo>
                  <a:lnTo>
                    <a:pt x="6308" y="1714"/>
                  </a:lnTo>
                  <a:lnTo>
                    <a:pt x="6538" y="1562"/>
                  </a:lnTo>
                  <a:lnTo>
                    <a:pt x="7744" y="1231"/>
                  </a:lnTo>
                  <a:lnTo>
                    <a:pt x="11485" y="1231"/>
                  </a:lnTo>
                  <a:lnTo>
                    <a:pt x="11758" y="495"/>
                  </a:lnTo>
                  <a:lnTo>
                    <a:pt x="10856" y="165"/>
                  </a:lnTo>
                  <a:lnTo>
                    <a:pt x="9903" y="0"/>
                  </a:lnTo>
                  <a:close/>
                </a:path>
                <a:path w="20320" h="26035">
                  <a:moveTo>
                    <a:pt x="11485" y="1231"/>
                  </a:moveTo>
                  <a:lnTo>
                    <a:pt x="9738" y="1231"/>
                  </a:lnTo>
                  <a:lnTo>
                    <a:pt x="10551" y="1384"/>
                  </a:lnTo>
                  <a:lnTo>
                    <a:pt x="11326" y="1663"/>
                  </a:lnTo>
                  <a:lnTo>
                    <a:pt x="1148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3436281" y="584210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46" y="0"/>
                  </a:moveTo>
                  <a:lnTo>
                    <a:pt x="8" y="762"/>
                  </a:lnTo>
                  <a:lnTo>
                    <a:pt x="0" y="1507"/>
                  </a:lnTo>
                  <a:lnTo>
                    <a:pt x="1302" y="34"/>
                  </a:lnTo>
                  <a:lnTo>
                    <a:pt x="846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3436278" y="58421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14" y="0"/>
                  </a:moveTo>
                  <a:lnTo>
                    <a:pt x="2" y="1482"/>
                  </a:lnTo>
                  <a:lnTo>
                    <a:pt x="0" y="1718"/>
                  </a:lnTo>
                  <a:lnTo>
                    <a:pt x="1506" y="14"/>
                  </a:lnTo>
                  <a:lnTo>
                    <a:pt x="1314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3436278" y="584215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06" y="0"/>
                  </a:moveTo>
                  <a:lnTo>
                    <a:pt x="0" y="1700"/>
                  </a:lnTo>
                  <a:lnTo>
                    <a:pt x="1573" y="5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3436276" y="5842156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575" y="0"/>
                  </a:moveTo>
                  <a:lnTo>
                    <a:pt x="1" y="1777"/>
                  </a:lnTo>
                  <a:lnTo>
                    <a:pt x="0" y="1932"/>
                  </a:lnTo>
                  <a:lnTo>
                    <a:pt x="1700" y="9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3436275" y="584216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12" y="0"/>
                  </a:moveTo>
                  <a:lnTo>
                    <a:pt x="0" y="1933"/>
                  </a:lnTo>
                  <a:lnTo>
                    <a:pt x="1779" y="5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3436273" y="584217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81" y="0"/>
                  </a:moveTo>
                  <a:lnTo>
                    <a:pt x="1" y="2010"/>
                  </a:lnTo>
                  <a:lnTo>
                    <a:pt x="0" y="2164"/>
                  </a:lnTo>
                  <a:lnTo>
                    <a:pt x="1906" y="9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3436272" y="58421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16" y="0"/>
                  </a:moveTo>
                  <a:lnTo>
                    <a:pt x="0" y="2164"/>
                  </a:lnTo>
                  <a:lnTo>
                    <a:pt x="1984" y="5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3436272" y="5842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74" y="0"/>
                  </a:moveTo>
                  <a:lnTo>
                    <a:pt x="0" y="2228"/>
                  </a:lnTo>
                  <a:lnTo>
                    <a:pt x="2041" y="5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3436270" y="58421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43" y="0"/>
                  </a:moveTo>
                  <a:lnTo>
                    <a:pt x="1" y="2306"/>
                  </a:lnTo>
                  <a:lnTo>
                    <a:pt x="0" y="2461"/>
                  </a:lnTo>
                  <a:lnTo>
                    <a:pt x="2168" y="9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3436269" y="58422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178" y="0"/>
                  </a:moveTo>
                  <a:lnTo>
                    <a:pt x="0" y="2460"/>
                  </a:lnTo>
                  <a:lnTo>
                    <a:pt x="2246" y="5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3436267" y="5842206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237" y="0"/>
                  </a:moveTo>
                  <a:lnTo>
                    <a:pt x="1" y="2525"/>
                  </a:lnTo>
                  <a:lnTo>
                    <a:pt x="0" y="2680"/>
                  </a:lnTo>
                  <a:lnTo>
                    <a:pt x="2362" y="9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3436265" y="5842218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85" y="0"/>
                  </a:moveTo>
                  <a:lnTo>
                    <a:pt x="1" y="2692"/>
                  </a:lnTo>
                  <a:lnTo>
                    <a:pt x="0" y="2847"/>
                  </a:lnTo>
                  <a:lnTo>
                    <a:pt x="2510" y="9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3436264" y="584222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11" y="0"/>
                  </a:moveTo>
                  <a:lnTo>
                    <a:pt x="1" y="2834"/>
                  </a:lnTo>
                  <a:lnTo>
                    <a:pt x="0" y="2990"/>
                  </a:lnTo>
                  <a:lnTo>
                    <a:pt x="2636" y="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3436263" y="584223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46" y="0"/>
                  </a:moveTo>
                  <a:lnTo>
                    <a:pt x="0" y="2988"/>
                  </a:lnTo>
                  <a:lnTo>
                    <a:pt x="2714" y="5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3436261" y="584224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04" y="0"/>
                  </a:moveTo>
                  <a:lnTo>
                    <a:pt x="1" y="3053"/>
                  </a:lnTo>
                  <a:lnTo>
                    <a:pt x="0" y="3208"/>
                  </a:lnTo>
                  <a:lnTo>
                    <a:pt x="2829" y="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3436260" y="584225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841" y="0"/>
                  </a:moveTo>
                  <a:lnTo>
                    <a:pt x="1" y="3207"/>
                  </a:lnTo>
                  <a:lnTo>
                    <a:pt x="0" y="3363"/>
                  </a:lnTo>
                  <a:lnTo>
                    <a:pt x="2919" y="62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3436251" y="584231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59" y="38"/>
                  </a:moveTo>
                  <a:lnTo>
                    <a:pt x="0" y="3302"/>
                  </a:lnTo>
                  <a:lnTo>
                    <a:pt x="2959" y="38"/>
                  </a:lnTo>
                  <a:close/>
                </a:path>
                <a:path w="3175" h="3810">
                  <a:moveTo>
                    <a:pt x="2997" y="88"/>
                  </a:moveTo>
                  <a:lnTo>
                    <a:pt x="0" y="3378"/>
                  </a:lnTo>
                  <a:lnTo>
                    <a:pt x="2997" y="88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3436251" y="584240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3" y="76"/>
                  </a:moveTo>
                  <a:lnTo>
                    <a:pt x="0" y="3390"/>
                  </a:lnTo>
                  <a:lnTo>
                    <a:pt x="0" y="3556"/>
                  </a:lnTo>
                  <a:lnTo>
                    <a:pt x="3073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3436254" y="584247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72" y="0"/>
                  </a:moveTo>
                  <a:lnTo>
                    <a:pt x="1" y="3469"/>
                  </a:lnTo>
                  <a:lnTo>
                    <a:pt x="0" y="3624"/>
                  </a:lnTo>
                  <a:lnTo>
                    <a:pt x="3141" y="72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3436251" y="584255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1" y="114"/>
                  </a:moveTo>
                  <a:lnTo>
                    <a:pt x="0" y="3556"/>
                  </a:lnTo>
                  <a:lnTo>
                    <a:pt x="0" y="3708"/>
                  </a:lnTo>
                  <a:lnTo>
                    <a:pt x="3251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3436251" y="58426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55" y="0"/>
                  </a:moveTo>
                  <a:lnTo>
                    <a:pt x="0" y="3676"/>
                  </a:lnTo>
                  <a:lnTo>
                    <a:pt x="3292" y="39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3436239" y="58427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6" y="114"/>
                  </a:moveTo>
                  <a:lnTo>
                    <a:pt x="0" y="3721"/>
                  </a:lnTo>
                  <a:lnTo>
                    <a:pt x="0" y="3975"/>
                  </a:lnTo>
                  <a:lnTo>
                    <a:pt x="3416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3436246" y="5842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1" y="3848"/>
                  </a:lnTo>
                  <a:lnTo>
                    <a:pt x="0" y="4004"/>
                  </a:lnTo>
                  <a:lnTo>
                    <a:pt x="3477" y="72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3436245" y="58429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3" y="0"/>
                  </a:moveTo>
                  <a:lnTo>
                    <a:pt x="0" y="3934"/>
                  </a:lnTo>
                  <a:lnTo>
                    <a:pt x="3520" y="3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3436245" y="58429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15" y="0"/>
                  </a:moveTo>
                  <a:lnTo>
                    <a:pt x="0" y="3970"/>
                  </a:lnTo>
                  <a:lnTo>
                    <a:pt x="3552" y="39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3436244" y="58429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53" y="0"/>
                  </a:moveTo>
                  <a:lnTo>
                    <a:pt x="0" y="4012"/>
                  </a:lnTo>
                  <a:lnTo>
                    <a:pt x="3590" y="39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3436243" y="58430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1" y="0"/>
                  </a:moveTo>
                  <a:lnTo>
                    <a:pt x="0" y="4055"/>
                  </a:lnTo>
                  <a:lnTo>
                    <a:pt x="3628" y="39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3436242" y="58430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9" y="0"/>
                  </a:moveTo>
                  <a:lnTo>
                    <a:pt x="0" y="4098"/>
                  </a:lnTo>
                  <a:lnTo>
                    <a:pt x="3666" y="39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3436241" y="58430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1" y="0"/>
                  </a:moveTo>
                  <a:lnTo>
                    <a:pt x="0" y="4134"/>
                  </a:lnTo>
                  <a:lnTo>
                    <a:pt x="3680" y="59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3436240" y="58431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1" y="0"/>
                  </a:moveTo>
                  <a:lnTo>
                    <a:pt x="0" y="4157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3436239" y="58432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1" y="81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3436238" y="58433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8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3436237" y="58433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1" y="4159"/>
                  </a:lnTo>
                  <a:lnTo>
                    <a:pt x="0" y="4316"/>
                  </a:lnTo>
                  <a:lnTo>
                    <a:pt x="3683" y="150"/>
                  </a:lnTo>
                  <a:lnTo>
                    <a:pt x="3684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3436235" y="58435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1" y="4161"/>
                  </a:lnTo>
                  <a:lnTo>
                    <a:pt x="0" y="4317"/>
                  </a:lnTo>
                  <a:lnTo>
                    <a:pt x="3685" y="151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3436234" y="5843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5" y="0"/>
                  </a:moveTo>
                  <a:lnTo>
                    <a:pt x="0" y="4162"/>
                  </a:lnTo>
                  <a:lnTo>
                    <a:pt x="3685" y="81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3436233" y="58437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3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3436232" y="58438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3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3436231" y="58439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7" y="0"/>
                  </a:moveTo>
                  <a:lnTo>
                    <a:pt x="0" y="4164"/>
                  </a:lnTo>
                  <a:lnTo>
                    <a:pt x="3687" y="81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3436231" y="58440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8" y="0"/>
                  </a:moveTo>
                  <a:lnTo>
                    <a:pt x="0" y="4165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3436229" y="58441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3436229" y="58441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89" y="81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3436228" y="58442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0" y="0"/>
                  </a:moveTo>
                  <a:lnTo>
                    <a:pt x="0" y="4167"/>
                  </a:lnTo>
                  <a:lnTo>
                    <a:pt x="3690" y="81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3436227" y="58443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8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3436226" y="58444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3436225" y="58445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2" y="0"/>
                  </a:moveTo>
                  <a:lnTo>
                    <a:pt x="0" y="4170"/>
                  </a:lnTo>
                  <a:lnTo>
                    <a:pt x="3692" y="81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3436224" y="5844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0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3436223" y="58446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4" y="0"/>
                  </a:moveTo>
                  <a:lnTo>
                    <a:pt x="1" y="4171"/>
                  </a:lnTo>
                  <a:lnTo>
                    <a:pt x="0" y="4329"/>
                  </a:lnTo>
                  <a:lnTo>
                    <a:pt x="3694" y="151"/>
                  </a:lnTo>
                  <a:lnTo>
                    <a:pt x="3694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3436221" y="58448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6" y="0"/>
                  </a:moveTo>
                  <a:lnTo>
                    <a:pt x="1" y="4173"/>
                  </a:lnTo>
                  <a:lnTo>
                    <a:pt x="0" y="4330"/>
                  </a:lnTo>
                  <a:lnTo>
                    <a:pt x="3695" y="151"/>
                  </a:lnTo>
                  <a:lnTo>
                    <a:pt x="3696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3436213" y="58449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165"/>
                  </a:moveTo>
                  <a:lnTo>
                    <a:pt x="0" y="4330"/>
                  </a:lnTo>
                  <a:lnTo>
                    <a:pt x="3695" y="254"/>
                  </a:lnTo>
                  <a:close/>
                </a:path>
                <a:path w="3810" h="4445">
                  <a:moveTo>
                    <a:pt x="3695" y="0"/>
                  </a:moveTo>
                  <a:lnTo>
                    <a:pt x="0" y="4178"/>
                  </a:lnTo>
                  <a:lnTo>
                    <a:pt x="0" y="4330"/>
                  </a:lnTo>
                  <a:lnTo>
                    <a:pt x="3695" y="15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3436217" y="5845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8" y="0"/>
                  </a:moveTo>
                  <a:lnTo>
                    <a:pt x="0" y="4176"/>
                  </a:lnTo>
                  <a:lnTo>
                    <a:pt x="3698" y="81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3436217" y="58452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7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3436216" y="58453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9" y="0"/>
                  </a:moveTo>
                  <a:lnTo>
                    <a:pt x="0" y="4178"/>
                  </a:lnTo>
                  <a:lnTo>
                    <a:pt x="3699" y="81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3436215" y="58454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3436214" y="58455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1" y="0"/>
                  </a:moveTo>
                  <a:lnTo>
                    <a:pt x="0" y="4179"/>
                  </a:lnTo>
                  <a:lnTo>
                    <a:pt x="3701" y="81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3436212" y="58456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1" y="4180"/>
                  </a:lnTo>
                  <a:lnTo>
                    <a:pt x="0" y="4338"/>
                  </a:lnTo>
                  <a:lnTo>
                    <a:pt x="3702" y="152"/>
                  </a:lnTo>
                  <a:lnTo>
                    <a:pt x="3702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3436211" y="5845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3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3436210" y="5845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2"/>
                  </a:lnTo>
                  <a:lnTo>
                    <a:pt x="3703" y="81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3436210" y="58459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3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3436209" y="58460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5" y="0"/>
                  </a:moveTo>
                  <a:lnTo>
                    <a:pt x="0" y="4184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3436208" y="58460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5"/>
                  </a:lnTo>
                  <a:lnTo>
                    <a:pt x="3705" y="81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3436206" y="5846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7" y="0"/>
                  </a:moveTo>
                  <a:lnTo>
                    <a:pt x="1" y="4185"/>
                  </a:lnTo>
                  <a:lnTo>
                    <a:pt x="0" y="4344"/>
                  </a:lnTo>
                  <a:lnTo>
                    <a:pt x="3707" y="152"/>
                  </a:lnTo>
                  <a:lnTo>
                    <a:pt x="3707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3436205" y="5846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7"/>
                  </a:lnTo>
                  <a:lnTo>
                    <a:pt x="3707" y="81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3436204" y="58464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8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5" name="object 12755"/>
            <p:cNvSpPr/>
            <p:nvPr/>
          </p:nvSpPr>
          <p:spPr>
            <a:xfrm>
              <a:off x="3436204" y="58464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9" y="0"/>
                  </a:moveTo>
                  <a:lnTo>
                    <a:pt x="0" y="4188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6" name="object 12756"/>
            <p:cNvSpPr/>
            <p:nvPr/>
          </p:nvSpPr>
          <p:spPr>
            <a:xfrm>
              <a:off x="3436203" y="58465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89"/>
                  </a:lnTo>
                  <a:lnTo>
                    <a:pt x="3709" y="81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3436202" y="58466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0" y="0"/>
                  </a:moveTo>
                  <a:lnTo>
                    <a:pt x="0" y="4190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3436201" y="58467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3436200" y="58468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1"/>
                  </a:lnTo>
                  <a:lnTo>
                    <a:pt x="3711" y="81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3436199" y="58468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2" y="0"/>
                  </a:moveTo>
                  <a:lnTo>
                    <a:pt x="0" y="4192"/>
                  </a:lnTo>
                  <a:lnTo>
                    <a:pt x="3712" y="81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3436198" y="58469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3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3436197" y="58470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4" y="0"/>
                  </a:moveTo>
                  <a:lnTo>
                    <a:pt x="1" y="4194"/>
                  </a:lnTo>
                  <a:lnTo>
                    <a:pt x="0" y="4353"/>
                  </a:lnTo>
                  <a:lnTo>
                    <a:pt x="3714" y="153"/>
                  </a:lnTo>
                  <a:lnTo>
                    <a:pt x="3714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3436195" y="58472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1" y="4195"/>
                  </a:lnTo>
                  <a:lnTo>
                    <a:pt x="0" y="4354"/>
                  </a:lnTo>
                  <a:lnTo>
                    <a:pt x="3715" y="153"/>
                  </a:lnTo>
                  <a:lnTo>
                    <a:pt x="371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3436194" y="58473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6" y="0"/>
                  </a:moveTo>
                  <a:lnTo>
                    <a:pt x="0" y="4197"/>
                  </a:lnTo>
                  <a:lnTo>
                    <a:pt x="3716" y="81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3436188" y="5847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0" y="4368"/>
                  </a:lnTo>
                  <a:lnTo>
                    <a:pt x="3721" y="165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3436191" y="58476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8" y="0"/>
                  </a:moveTo>
                  <a:lnTo>
                    <a:pt x="0" y="4199"/>
                  </a:lnTo>
                  <a:lnTo>
                    <a:pt x="3718" y="81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3436190" y="58476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0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3436190" y="58477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0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3436188" y="5847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1" y="101"/>
                  </a:moveTo>
                  <a:lnTo>
                    <a:pt x="0" y="4292"/>
                  </a:lnTo>
                  <a:lnTo>
                    <a:pt x="3721" y="177"/>
                  </a:lnTo>
                  <a:close/>
                </a:path>
                <a:path w="3810" h="4445">
                  <a:moveTo>
                    <a:pt x="3721" y="0"/>
                  </a:moveTo>
                  <a:lnTo>
                    <a:pt x="0" y="4203"/>
                  </a:lnTo>
                  <a:lnTo>
                    <a:pt x="3721" y="88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3436187" y="5848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2" y="0"/>
                  </a:moveTo>
                  <a:lnTo>
                    <a:pt x="0" y="4203"/>
                  </a:lnTo>
                  <a:lnTo>
                    <a:pt x="3721" y="81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3436185" y="58480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3" y="0"/>
                  </a:moveTo>
                  <a:lnTo>
                    <a:pt x="1" y="4204"/>
                  </a:lnTo>
                  <a:lnTo>
                    <a:pt x="0" y="4363"/>
                  </a:lnTo>
                  <a:lnTo>
                    <a:pt x="3723" y="153"/>
                  </a:lnTo>
                  <a:lnTo>
                    <a:pt x="3723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3436185" y="58482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5"/>
                  </a:lnTo>
                  <a:lnTo>
                    <a:pt x="3723" y="81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3436183" y="58483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5" y="0"/>
                  </a:moveTo>
                  <a:lnTo>
                    <a:pt x="1" y="4206"/>
                  </a:lnTo>
                  <a:lnTo>
                    <a:pt x="0" y="4366"/>
                  </a:lnTo>
                  <a:lnTo>
                    <a:pt x="3725" y="153"/>
                  </a:lnTo>
                  <a:lnTo>
                    <a:pt x="3725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3436182" y="58484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7"/>
                  </a:lnTo>
                  <a:lnTo>
                    <a:pt x="3725" y="81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3436181" y="58485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8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3436180" y="58486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7" y="0"/>
                  </a:moveTo>
                  <a:lnTo>
                    <a:pt x="0" y="4209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3436179" y="58487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3436179" y="5848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0"/>
                  </a:lnTo>
                  <a:lnTo>
                    <a:pt x="3728" y="81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3436179" y="58488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8" y="0"/>
                  </a:moveTo>
                  <a:lnTo>
                    <a:pt x="0" y="4211"/>
                  </a:lnTo>
                  <a:lnTo>
                    <a:pt x="3727" y="81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3436180" y="584895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6" y="0"/>
                  </a:moveTo>
                  <a:lnTo>
                    <a:pt x="0" y="4209"/>
                  </a:lnTo>
                  <a:lnTo>
                    <a:pt x="3726" y="81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3436182" y="5849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24" y="0"/>
                  </a:moveTo>
                  <a:lnTo>
                    <a:pt x="0" y="4206"/>
                  </a:lnTo>
                  <a:lnTo>
                    <a:pt x="3" y="4360"/>
                  </a:lnTo>
                  <a:lnTo>
                    <a:pt x="3723" y="154"/>
                  </a:lnTo>
                  <a:lnTo>
                    <a:pt x="372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3436186" y="58492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9" y="0"/>
                  </a:moveTo>
                  <a:lnTo>
                    <a:pt x="0" y="4201"/>
                  </a:lnTo>
                  <a:lnTo>
                    <a:pt x="3719" y="81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3436188" y="5849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7" y="0"/>
                  </a:moveTo>
                  <a:lnTo>
                    <a:pt x="0" y="4199"/>
                  </a:lnTo>
                  <a:lnTo>
                    <a:pt x="3717" y="81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3436190" y="584935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5" y="0"/>
                  </a:moveTo>
                  <a:lnTo>
                    <a:pt x="0" y="4196"/>
                  </a:lnTo>
                  <a:lnTo>
                    <a:pt x="3715" y="81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5" name="object 12785"/>
            <p:cNvSpPr/>
            <p:nvPr/>
          </p:nvSpPr>
          <p:spPr>
            <a:xfrm>
              <a:off x="3436192" y="58494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3" y="0"/>
                  </a:moveTo>
                  <a:lnTo>
                    <a:pt x="0" y="4194"/>
                  </a:lnTo>
                  <a:lnTo>
                    <a:pt x="3713" y="81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3436194" y="58495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11" y="0"/>
                  </a:moveTo>
                  <a:lnTo>
                    <a:pt x="0" y="4191"/>
                  </a:lnTo>
                  <a:lnTo>
                    <a:pt x="3710" y="81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7" name="object 12787"/>
            <p:cNvSpPr/>
            <p:nvPr/>
          </p:nvSpPr>
          <p:spPr>
            <a:xfrm>
              <a:off x="3436196" y="58495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8" y="0"/>
                  </a:moveTo>
                  <a:lnTo>
                    <a:pt x="0" y="4189"/>
                  </a:lnTo>
                  <a:lnTo>
                    <a:pt x="3708" y="81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3436198" y="5849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6" y="0"/>
                  </a:moveTo>
                  <a:lnTo>
                    <a:pt x="0" y="4186"/>
                  </a:lnTo>
                  <a:lnTo>
                    <a:pt x="3706" y="81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9" name="object 12789"/>
            <p:cNvSpPr/>
            <p:nvPr/>
          </p:nvSpPr>
          <p:spPr>
            <a:xfrm>
              <a:off x="3436200" y="58497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4" y="0"/>
                  </a:moveTo>
                  <a:lnTo>
                    <a:pt x="0" y="4184"/>
                  </a:lnTo>
                  <a:lnTo>
                    <a:pt x="3704" y="81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0" name="object 12790"/>
            <p:cNvSpPr/>
            <p:nvPr/>
          </p:nvSpPr>
          <p:spPr>
            <a:xfrm>
              <a:off x="3436202" y="58498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2" y="0"/>
                  </a:moveTo>
                  <a:lnTo>
                    <a:pt x="0" y="4182"/>
                  </a:lnTo>
                  <a:lnTo>
                    <a:pt x="3702" y="81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3436204" y="58499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700" y="0"/>
                  </a:moveTo>
                  <a:lnTo>
                    <a:pt x="0" y="4179"/>
                  </a:lnTo>
                  <a:lnTo>
                    <a:pt x="3700" y="81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3436206" y="5849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7" y="0"/>
                  </a:moveTo>
                  <a:lnTo>
                    <a:pt x="0" y="4177"/>
                  </a:lnTo>
                  <a:lnTo>
                    <a:pt x="3697" y="81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3436208" y="58500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5" y="0"/>
                  </a:moveTo>
                  <a:lnTo>
                    <a:pt x="0" y="4174"/>
                  </a:lnTo>
                  <a:lnTo>
                    <a:pt x="3695" y="81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3436210" y="58501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3" y="0"/>
                  </a:moveTo>
                  <a:lnTo>
                    <a:pt x="0" y="4172"/>
                  </a:lnTo>
                  <a:lnTo>
                    <a:pt x="3693" y="81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3436212" y="5850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91" y="0"/>
                  </a:moveTo>
                  <a:lnTo>
                    <a:pt x="0" y="4169"/>
                  </a:lnTo>
                  <a:lnTo>
                    <a:pt x="3691" y="81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3436214" y="58503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9" y="0"/>
                  </a:moveTo>
                  <a:lnTo>
                    <a:pt x="0" y="4166"/>
                  </a:lnTo>
                  <a:lnTo>
                    <a:pt x="3688" y="81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3436216" y="58503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6" y="0"/>
                  </a:moveTo>
                  <a:lnTo>
                    <a:pt x="0" y="4164"/>
                  </a:lnTo>
                  <a:lnTo>
                    <a:pt x="3686" y="81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3436218" y="5850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4" y="0"/>
                  </a:moveTo>
                  <a:lnTo>
                    <a:pt x="0" y="4162"/>
                  </a:lnTo>
                  <a:lnTo>
                    <a:pt x="3684" y="81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3436220" y="585055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2" y="0"/>
                  </a:moveTo>
                  <a:lnTo>
                    <a:pt x="0" y="4159"/>
                  </a:lnTo>
                  <a:lnTo>
                    <a:pt x="3682" y="81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3436222" y="5850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80" y="0"/>
                  </a:moveTo>
                  <a:lnTo>
                    <a:pt x="0" y="4157"/>
                  </a:lnTo>
                  <a:lnTo>
                    <a:pt x="3680" y="81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3436224" y="58507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8" y="0"/>
                  </a:moveTo>
                  <a:lnTo>
                    <a:pt x="0" y="4154"/>
                  </a:lnTo>
                  <a:lnTo>
                    <a:pt x="3678" y="81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3436226" y="58507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6" y="0"/>
                  </a:moveTo>
                  <a:lnTo>
                    <a:pt x="0" y="4152"/>
                  </a:lnTo>
                  <a:lnTo>
                    <a:pt x="3676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3436228" y="58508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4" y="0"/>
                  </a:moveTo>
                  <a:lnTo>
                    <a:pt x="0" y="4150"/>
                  </a:lnTo>
                  <a:lnTo>
                    <a:pt x="3673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3436230" y="58509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71" y="0"/>
                  </a:moveTo>
                  <a:lnTo>
                    <a:pt x="0" y="4147"/>
                  </a:lnTo>
                  <a:lnTo>
                    <a:pt x="3671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3436232" y="58510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9" y="0"/>
                  </a:moveTo>
                  <a:lnTo>
                    <a:pt x="0" y="4145"/>
                  </a:lnTo>
                  <a:lnTo>
                    <a:pt x="3669" y="81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3436234" y="58511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7" y="0"/>
                  </a:moveTo>
                  <a:lnTo>
                    <a:pt x="0" y="4142"/>
                  </a:lnTo>
                  <a:lnTo>
                    <a:pt x="3667" y="81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3436236" y="58511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5" y="0"/>
                  </a:moveTo>
                  <a:lnTo>
                    <a:pt x="0" y="4140"/>
                  </a:lnTo>
                  <a:lnTo>
                    <a:pt x="3664" y="81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3436238" y="58512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2" y="0"/>
                  </a:moveTo>
                  <a:lnTo>
                    <a:pt x="0" y="4137"/>
                  </a:lnTo>
                  <a:lnTo>
                    <a:pt x="3662" y="81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3436240" y="58513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60" y="0"/>
                  </a:moveTo>
                  <a:lnTo>
                    <a:pt x="0" y="4135"/>
                  </a:lnTo>
                  <a:lnTo>
                    <a:pt x="3660" y="81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3436241" y="58514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8" y="0"/>
                  </a:moveTo>
                  <a:lnTo>
                    <a:pt x="0" y="4132"/>
                  </a:lnTo>
                  <a:lnTo>
                    <a:pt x="3658" y="81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1" name="object 12811"/>
            <p:cNvSpPr/>
            <p:nvPr/>
          </p:nvSpPr>
          <p:spPr>
            <a:xfrm>
              <a:off x="3436244" y="58515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6" y="0"/>
                  </a:moveTo>
                  <a:lnTo>
                    <a:pt x="0" y="4130"/>
                  </a:lnTo>
                  <a:lnTo>
                    <a:pt x="3656" y="81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3436246" y="58515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4" y="0"/>
                  </a:moveTo>
                  <a:lnTo>
                    <a:pt x="0" y="4127"/>
                  </a:lnTo>
                  <a:lnTo>
                    <a:pt x="3654" y="81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3436248" y="58516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2" y="0"/>
                  </a:moveTo>
                  <a:lnTo>
                    <a:pt x="0" y="4125"/>
                  </a:lnTo>
                  <a:lnTo>
                    <a:pt x="3651" y="81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3436249" y="585173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50" y="0"/>
                  </a:moveTo>
                  <a:lnTo>
                    <a:pt x="0" y="4123"/>
                  </a:lnTo>
                  <a:lnTo>
                    <a:pt x="3650" y="81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3436251" y="58518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8" y="0"/>
                  </a:moveTo>
                  <a:lnTo>
                    <a:pt x="0" y="4120"/>
                  </a:lnTo>
                  <a:lnTo>
                    <a:pt x="3647" y="81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3436254" y="585191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5" y="0"/>
                  </a:moveTo>
                  <a:lnTo>
                    <a:pt x="0" y="4117"/>
                  </a:lnTo>
                  <a:lnTo>
                    <a:pt x="3645" y="81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3436256" y="58519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3" y="0"/>
                  </a:moveTo>
                  <a:lnTo>
                    <a:pt x="0" y="4115"/>
                  </a:lnTo>
                  <a:lnTo>
                    <a:pt x="3642" y="81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3436257" y="58520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41" y="0"/>
                  </a:moveTo>
                  <a:lnTo>
                    <a:pt x="0" y="4113"/>
                  </a:lnTo>
                  <a:lnTo>
                    <a:pt x="3641" y="81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9" name="object 12819"/>
            <p:cNvSpPr/>
            <p:nvPr/>
          </p:nvSpPr>
          <p:spPr>
            <a:xfrm>
              <a:off x="3436260" y="58521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9" y="0"/>
                  </a:moveTo>
                  <a:lnTo>
                    <a:pt x="0" y="4110"/>
                  </a:lnTo>
                  <a:lnTo>
                    <a:pt x="3638" y="81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0" name="object 12820"/>
            <p:cNvSpPr/>
            <p:nvPr/>
          </p:nvSpPr>
          <p:spPr>
            <a:xfrm>
              <a:off x="3436262" y="5852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6" y="0"/>
                  </a:moveTo>
                  <a:lnTo>
                    <a:pt x="0" y="4108"/>
                  </a:lnTo>
                  <a:lnTo>
                    <a:pt x="3636" y="81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3436263" y="585229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4" y="0"/>
                  </a:moveTo>
                  <a:lnTo>
                    <a:pt x="0" y="4105"/>
                  </a:lnTo>
                  <a:lnTo>
                    <a:pt x="3634" y="81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3436265" y="5852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2" y="0"/>
                  </a:moveTo>
                  <a:lnTo>
                    <a:pt x="0" y="4103"/>
                  </a:lnTo>
                  <a:lnTo>
                    <a:pt x="3632" y="81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3436267" y="58524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30" y="0"/>
                  </a:moveTo>
                  <a:lnTo>
                    <a:pt x="0" y="4100"/>
                  </a:lnTo>
                  <a:lnTo>
                    <a:pt x="3630" y="81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3436269" y="58525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8" y="0"/>
                  </a:moveTo>
                  <a:lnTo>
                    <a:pt x="0" y="4098"/>
                  </a:lnTo>
                  <a:lnTo>
                    <a:pt x="3628" y="81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3436271" y="5852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6" y="0"/>
                  </a:moveTo>
                  <a:lnTo>
                    <a:pt x="0" y="4096"/>
                  </a:lnTo>
                  <a:lnTo>
                    <a:pt x="3626" y="81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3436273" y="58527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3" y="0"/>
                  </a:moveTo>
                  <a:lnTo>
                    <a:pt x="0" y="4093"/>
                  </a:lnTo>
                  <a:lnTo>
                    <a:pt x="3623" y="81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3436275" y="5852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1" y="81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3436277" y="58528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19" y="81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3436279" y="58529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7" y="81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3436281" y="58530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5" y="81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3436283" y="58530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1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3436285" y="58531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3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3436287" y="58532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2"/>
                  </a:lnTo>
                  <a:lnTo>
                    <a:pt x="3616" y="78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3436289" y="58533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4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3436291" y="585339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3436293" y="58534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4"/>
                  </a:lnTo>
                  <a:lnTo>
                    <a:pt x="3618" y="78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3436295" y="58535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6" y="0"/>
                  </a:moveTo>
                  <a:lnTo>
                    <a:pt x="0" y="4085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3436297" y="5853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19" y="78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3436299" y="5853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3436301" y="58537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8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3436303" y="58538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7"/>
                  </a:lnTo>
                  <a:lnTo>
                    <a:pt x="3621" y="78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3436305" y="58539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3436307" y="58540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89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3436309" y="58540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0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3436310" y="58541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1" y="0"/>
                  </a:moveTo>
                  <a:lnTo>
                    <a:pt x="0" y="4090"/>
                  </a:lnTo>
                  <a:lnTo>
                    <a:pt x="3623" y="78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3436313" y="58542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3436315" y="58543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22" y="0"/>
                  </a:moveTo>
                  <a:lnTo>
                    <a:pt x="0" y="4091"/>
                  </a:lnTo>
                  <a:lnTo>
                    <a:pt x="3624" y="78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3436321" y="58544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9" y="0"/>
                  </a:moveTo>
                  <a:lnTo>
                    <a:pt x="0" y="4088"/>
                  </a:lnTo>
                  <a:lnTo>
                    <a:pt x="3622" y="78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3436325" y="58544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7" y="0"/>
                  </a:moveTo>
                  <a:lnTo>
                    <a:pt x="0" y="4086"/>
                  </a:lnTo>
                  <a:lnTo>
                    <a:pt x="3620" y="78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3436330" y="58545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5" y="0"/>
                  </a:moveTo>
                  <a:lnTo>
                    <a:pt x="0" y="4083"/>
                  </a:lnTo>
                  <a:lnTo>
                    <a:pt x="3617" y="78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3436335" y="58546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12" y="0"/>
                  </a:moveTo>
                  <a:lnTo>
                    <a:pt x="0" y="4080"/>
                  </a:lnTo>
                  <a:lnTo>
                    <a:pt x="3615" y="78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3436341" y="585470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9" y="0"/>
                  </a:moveTo>
                  <a:lnTo>
                    <a:pt x="0" y="4077"/>
                  </a:lnTo>
                  <a:lnTo>
                    <a:pt x="3612" y="78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3436345" y="585476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7" y="0"/>
                  </a:moveTo>
                  <a:lnTo>
                    <a:pt x="0" y="4075"/>
                  </a:lnTo>
                  <a:lnTo>
                    <a:pt x="3610" y="78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3436350" y="58548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5" y="0"/>
                  </a:moveTo>
                  <a:lnTo>
                    <a:pt x="0" y="4072"/>
                  </a:lnTo>
                  <a:lnTo>
                    <a:pt x="3607" y="78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3436355" y="585492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602" y="0"/>
                  </a:moveTo>
                  <a:lnTo>
                    <a:pt x="0" y="4069"/>
                  </a:lnTo>
                  <a:lnTo>
                    <a:pt x="3605" y="78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3436361" y="58550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9" y="0"/>
                  </a:moveTo>
                  <a:lnTo>
                    <a:pt x="0" y="4066"/>
                  </a:lnTo>
                  <a:lnTo>
                    <a:pt x="3602" y="78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7" name="object 12857"/>
            <p:cNvSpPr/>
            <p:nvPr/>
          </p:nvSpPr>
          <p:spPr>
            <a:xfrm>
              <a:off x="3436366" y="58550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7" y="0"/>
                  </a:moveTo>
                  <a:lnTo>
                    <a:pt x="0" y="4063"/>
                  </a:lnTo>
                  <a:lnTo>
                    <a:pt x="10" y="4213"/>
                  </a:lnTo>
                  <a:lnTo>
                    <a:pt x="3602" y="151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8" name="object 12858"/>
            <p:cNvSpPr/>
            <p:nvPr/>
          </p:nvSpPr>
          <p:spPr>
            <a:xfrm>
              <a:off x="3436376" y="58552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2" y="0"/>
                  </a:moveTo>
                  <a:lnTo>
                    <a:pt x="0" y="4057"/>
                  </a:lnTo>
                  <a:lnTo>
                    <a:pt x="3594" y="78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3436380" y="58553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90" y="0"/>
                  </a:moveTo>
                  <a:lnTo>
                    <a:pt x="0" y="4055"/>
                  </a:lnTo>
                  <a:lnTo>
                    <a:pt x="10" y="4205"/>
                  </a:lnTo>
                  <a:lnTo>
                    <a:pt x="3595" y="151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3436392" y="5855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83" y="0"/>
                  </a:moveTo>
                  <a:lnTo>
                    <a:pt x="0" y="4064"/>
                  </a:lnTo>
                  <a:lnTo>
                    <a:pt x="3588" y="151"/>
                  </a:lnTo>
                  <a:lnTo>
                    <a:pt x="3583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3436455" y="58556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525" y="0"/>
                  </a:moveTo>
                  <a:lnTo>
                    <a:pt x="0" y="3982"/>
                  </a:lnTo>
                  <a:lnTo>
                    <a:pt x="3528" y="78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3436493" y="58556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89" y="0"/>
                  </a:moveTo>
                  <a:lnTo>
                    <a:pt x="0" y="3942"/>
                  </a:lnTo>
                  <a:lnTo>
                    <a:pt x="3492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3436539" y="58557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4"/>
                  </a:lnTo>
                  <a:lnTo>
                    <a:pt x="3452" y="151"/>
                  </a:lnTo>
                  <a:lnTo>
                    <a:pt x="344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4" name="object 12864"/>
            <p:cNvSpPr/>
            <p:nvPr/>
          </p:nvSpPr>
          <p:spPr>
            <a:xfrm>
              <a:off x="3436609" y="58559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81" y="0"/>
                  </a:moveTo>
                  <a:lnTo>
                    <a:pt x="0" y="3820"/>
                  </a:lnTo>
                  <a:lnTo>
                    <a:pt x="3384" y="78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5" name="object 12865"/>
            <p:cNvSpPr/>
            <p:nvPr/>
          </p:nvSpPr>
          <p:spPr>
            <a:xfrm>
              <a:off x="3436648" y="58559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46" y="0"/>
                  </a:moveTo>
                  <a:lnTo>
                    <a:pt x="0" y="3779"/>
                  </a:lnTo>
                  <a:lnTo>
                    <a:pt x="3353" y="230"/>
                  </a:lnTo>
                  <a:lnTo>
                    <a:pt x="3346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3436757" y="58562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44" y="0"/>
                  </a:moveTo>
                  <a:lnTo>
                    <a:pt x="0" y="3664"/>
                  </a:lnTo>
                  <a:lnTo>
                    <a:pt x="3247" y="78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3436795" y="5856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8" y="0"/>
                  </a:moveTo>
                  <a:lnTo>
                    <a:pt x="0" y="3624"/>
                  </a:lnTo>
                  <a:lnTo>
                    <a:pt x="3211" y="78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8" name="object 12868"/>
            <p:cNvSpPr/>
            <p:nvPr/>
          </p:nvSpPr>
          <p:spPr>
            <a:xfrm>
              <a:off x="3436833" y="5856377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73" y="0"/>
                  </a:moveTo>
                  <a:lnTo>
                    <a:pt x="0" y="3584"/>
                  </a:lnTo>
                  <a:lnTo>
                    <a:pt x="192" y="3774"/>
                  </a:lnTo>
                  <a:lnTo>
                    <a:pt x="3186" y="392"/>
                  </a:lnTo>
                  <a:lnTo>
                    <a:pt x="3173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9" name="object 12869"/>
            <p:cNvSpPr/>
            <p:nvPr/>
          </p:nvSpPr>
          <p:spPr>
            <a:xfrm>
              <a:off x="3437013" y="58567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86" y="2768"/>
                  </a:moveTo>
                  <a:lnTo>
                    <a:pt x="3009" y="152"/>
                  </a:lnTo>
                  <a:lnTo>
                    <a:pt x="2997" y="0"/>
                  </a:lnTo>
                  <a:lnTo>
                    <a:pt x="0" y="3390"/>
                  </a:lnTo>
                  <a:lnTo>
                    <a:pt x="177" y="3568"/>
                  </a:lnTo>
                  <a:lnTo>
                    <a:pt x="2273" y="3581"/>
                  </a:lnTo>
                  <a:lnTo>
                    <a:pt x="3086" y="2768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3435667" y="5841542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1257" y="16852"/>
                  </a:moveTo>
                  <a:lnTo>
                    <a:pt x="13" y="16878"/>
                  </a:lnTo>
                  <a:lnTo>
                    <a:pt x="76" y="18287"/>
                  </a:lnTo>
                  <a:lnTo>
                    <a:pt x="1206" y="19380"/>
                  </a:lnTo>
                  <a:lnTo>
                    <a:pt x="2590" y="19405"/>
                  </a:lnTo>
                  <a:lnTo>
                    <a:pt x="3276" y="19405"/>
                  </a:lnTo>
                  <a:lnTo>
                    <a:pt x="3898" y="19151"/>
                  </a:lnTo>
                  <a:lnTo>
                    <a:pt x="4261" y="18783"/>
                  </a:lnTo>
                  <a:lnTo>
                    <a:pt x="2590" y="18783"/>
                  </a:lnTo>
                  <a:lnTo>
                    <a:pt x="2590" y="18160"/>
                  </a:lnTo>
                  <a:lnTo>
                    <a:pt x="1892" y="18160"/>
                  </a:lnTo>
                  <a:lnTo>
                    <a:pt x="1282" y="17564"/>
                  </a:lnTo>
                  <a:lnTo>
                    <a:pt x="1257" y="16878"/>
                  </a:lnTo>
                  <a:lnTo>
                    <a:pt x="647" y="16878"/>
                  </a:lnTo>
                  <a:lnTo>
                    <a:pt x="1257" y="16865"/>
                  </a:lnTo>
                  <a:close/>
                </a:path>
                <a:path w="5079" h="19685">
                  <a:moveTo>
                    <a:pt x="5041" y="16954"/>
                  </a:moveTo>
                  <a:lnTo>
                    <a:pt x="3797" y="16967"/>
                  </a:lnTo>
                  <a:lnTo>
                    <a:pt x="3772" y="17678"/>
                  </a:lnTo>
                  <a:lnTo>
                    <a:pt x="3301" y="18160"/>
                  </a:lnTo>
                  <a:lnTo>
                    <a:pt x="2590" y="18160"/>
                  </a:lnTo>
                  <a:lnTo>
                    <a:pt x="2590" y="18783"/>
                  </a:lnTo>
                  <a:lnTo>
                    <a:pt x="4261" y="18783"/>
                  </a:lnTo>
                  <a:lnTo>
                    <a:pt x="4749" y="18287"/>
                  </a:lnTo>
                  <a:lnTo>
                    <a:pt x="5041" y="17678"/>
                  </a:lnTo>
                  <a:lnTo>
                    <a:pt x="5041" y="16954"/>
                  </a:lnTo>
                  <a:close/>
                </a:path>
                <a:path w="5079" h="19685">
                  <a:moveTo>
                    <a:pt x="4851" y="2336"/>
                  </a:moveTo>
                  <a:lnTo>
                    <a:pt x="3657" y="2743"/>
                  </a:lnTo>
                  <a:lnTo>
                    <a:pt x="3619" y="11556"/>
                  </a:lnTo>
                  <a:lnTo>
                    <a:pt x="3797" y="16967"/>
                  </a:lnTo>
                  <a:lnTo>
                    <a:pt x="4406" y="16954"/>
                  </a:lnTo>
                  <a:lnTo>
                    <a:pt x="5041" y="16954"/>
                  </a:lnTo>
                  <a:lnTo>
                    <a:pt x="4864" y="11556"/>
                  </a:lnTo>
                  <a:lnTo>
                    <a:pt x="4851" y="2336"/>
                  </a:lnTo>
                  <a:close/>
                </a:path>
                <a:path w="5079" h="19685">
                  <a:moveTo>
                    <a:pt x="1041" y="0"/>
                  </a:moveTo>
                  <a:lnTo>
                    <a:pt x="0" y="1015"/>
                  </a:lnTo>
                  <a:lnTo>
                    <a:pt x="12" y="16878"/>
                  </a:lnTo>
                  <a:lnTo>
                    <a:pt x="1257" y="16852"/>
                  </a:lnTo>
                  <a:lnTo>
                    <a:pt x="1257" y="1701"/>
                  </a:lnTo>
                  <a:lnTo>
                    <a:pt x="1714" y="1257"/>
                  </a:lnTo>
                  <a:lnTo>
                    <a:pt x="4865" y="1257"/>
                  </a:lnTo>
                  <a:lnTo>
                    <a:pt x="3835" y="114"/>
                  </a:lnTo>
                  <a:lnTo>
                    <a:pt x="2514" y="12"/>
                  </a:lnTo>
                  <a:lnTo>
                    <a:pt x="1041" y="0"/>
                  </a:lnTo>
                  <a:close/>
                </a:path>
                <a:path w="5079" h="19685">
                  <a:moveTo>
                    <a:pt x="1257" y="16865"/>
                  </a:moveTo>
                  <a:lnTo>
                    <a:pt x="647" y="16878"/>
                  </a:lnTo>
                  <a:lnTo>
                    <a:pt x="1257" y="16878"/>
                  </a:lnTo>
                  <a:close/>
                </a:path>
                <a:path w="5079" h="19685">
                  <a:moveTo>
                    <a:pt x="1257" y="16865"/>
                  </a:moveTo>
                  <a:close/>
                </a:path>
                <a:path w="5079" h="19685">
                  <a:moveTo>
                    <a:pt x="3632" y="2539"/>
                  </a:moveTo>
                  <a:lnTo>
                    <a:pt x="3631" y="2743"/>
                  </a:lnTo>
                  <a:lnTo>
                    <a:pt x="3632" y="2539"/>
                  </a:lnTo>
                  <a:close/>
                </a:path>
                <a:path w="5079" h="19685">
                  <a:moveTo>
                    <a:pt x="4865" y="1257"/>
                  </a:moveTo>
                  <a:lnTo>
                    <a:pt x="2412" y="1257"/>
                  </a:lnTo>
                  <a:lnTo>
                    <a:pt x="3086" y="1295"/>
                  </a:lnTo>
                  <a:lnTo>
                    <a:pt x="3632" y="1904"/>
                  </a:lnTo>
                  <a:lnTo>
                    <a:pt x="3657" y="2743"/>
                  </a:lnTo>
                  <a:lnTo>
                    <a:pt x="4851" y="2336"/>
                  </a:lnTo>
                  <a:lnTo>
                    <a:pt x="4865" y="1257"/>
                  </a:lnTo>
                  <a:close/>
                </a:path>
                <a:path w="5079" h="19685">
                  <a:moveTo>
                    <a:pt x="4885" y="233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3437178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372" y="0"/>
                  </a:moveTo>
                  <a:lnTo>
                    <a:pt x="774" y="0"/>
                  </a:lnTo>
                  <a:lnTo>
                    <a:pt x="0" y="812"/>
                  </a:lnTo>
                  <a:lnTo>
                    <a:pt x="38" y="1506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2" name="object 12872"/>
            <p:cNvSpPr/>
            <p:nvPr/>
          </p:nvSpPr>
          <p:spPr>
            <a:xfrm>
              <a:off x="3437215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39" y="0"/>
                  </a:moveTo>
                  <a:lnTo>
                    <a:pt x="1311" y="0"/>
                  </a:lnTo>
                  <a:lnTo>
                    <a:pt x="0" y="1480"/>
                  </a:lnTo>
                  <a:lnTo>
                    <a:pt x="13" y="1723"/>
                  </a:lnTo>
                  <a:lnTo>
                    <a:pt x="1539" y="0"/>
                  </a:lnTo>
                  <a:close/>
                </a:path>
              </a:pathLst>
            </a:custGeom>
            <a:solidFill>
              <a:srgbClr val="B2A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3" name="object 12873"/>
            <p:cNvSpPr/>
            <p:nvPr/>
          </p:nvSpPr>
          <p:spPr>
            <a:xfrm>
              <a:off x="3437229" y="5869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599" y="0"/>
                  </a:moveTo>
                  <a:lnTo>
                    <a:pt x="0" y="1723"/>
                  </a:lnTo>
                  <a:lnTo>
                    <a:pt x="1599" y="0"/>
                  </a:lnTo>
                  <a:close/>
                </a:path>
              </a:pathLst>
            </a:custGeom>
            <a:solidFill>
              <a:srgbClr val="B4A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4" name="object 12874"/>
            <p:cNvSpPr/>
            <p:nvPr/>
          </p:nvSpPr>
          <p:spPr>
            <a:xfrm>
              <a:off x="3437233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749" y="0"/>
                  </a:moveTo>
                  <a:lnTo>
                    <a:pt x="1593" y="0"/>
                  </a:lnTo>
                  <a:lnTo>
                    <a:pt x="0" y="1799"/>
                  </a:lnTo>
                  <a:lnTo>
                    <a:pt x="9" y="1965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rgbClr val="B3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3437242" y="586931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814" y="0"/>
                  </a:moveTo>
                  <a:lnTo>
                    <a:pt x="0" y="1965"/>
                  </a:lnTo>
                  <a:lnTo>
                    <a:pt x="1814" y="0"/>
                  </a:lnTo>
                  <a:close/>
                </a:path>
              </a:pathLst>
            </a:custGeom>
            <a:solidFill>
              <a:srgbClr val="B5AD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6" name="object 12876"/>
            <p:cNvSpPr/>
            <p:nvPr/>
          </p:nvSpPr>
          <p:spPr>
            <a:xfrm>
              <a:off x="3437246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1954" y="0"/>
                  </a:moveTo>
                  <a:lnTo>
                    <a:pt x="1797" y="0"/>
                  </a:lnTo>
                  <a:lnTo>
                    <a:pt x="0" y="2030"/>
                  </a:lnTo>
                  <a:lnTo>
                    <a:pt x="9" y="2196"/>
                  </a:lnTo>
                  <a:lnTo>
                    <a:pt x="1954" y="0"/>
                  </a:lnTo>
                  <a:close/>
                </a:path>
              </a:pathLst>
            </a:custGeom>
            <a:solidFill>
              <a:srgbClr val="B5AD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7" name="object 12877"/>
            <p:cNvSpPr/>
            <p:nvPr/>
          </p:nvSpPr>
          <p:spPr>
            <a:xfrm>
              <a:off x="3437254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06" y="0"/>
                  </a:moveTo>
                  <a:lnTo>
                    <a:pt x="0" y="218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6AE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8" name="object 12878"/>
            <p:cNvSpPr/>
            <p:nvPr/>
          </p:nvSpPr>
          <p:spPr>
            <a:xfrm>
              <a:off x="3437259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85" y="0"/>
                  </a:moveTo>
                  <a:lnTo>
                    <a:pt x="0" y="2272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B6AF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9" name="object 12879"/>
            <p:cNvSpPr/>
            <p:nvPr/>
          </p:nvSpPr>
          <p:spPr>
            <a:xfrm>
              <a:off x="3437263" y="58693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236" y="0"/>
                  </a:moveTo>
                  <a:lnTo>
                    <a:pt x="2080" y="0"/>
                  </a:lnTo>
                  <a:lnTo>
                    <a:pt x="0" y="2349"/>
                  </a:lnTo>
                  <a:lnTo>
                    <a:pt x="9" y="2515"/>
                  </a:lnTo>
                  <a:lnTo>
                    <a:pt x="2236" y="0"/>
                  </a:lnTo>
                  <a:close/>
                </a:path>
              </a:pathLst>
            </a:custGeom>
            <a:solidFill>
              <a:srgbClr val="B7AF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0" name="object 12880"/>
            <p:cNvSpPr/>
            <p:nvPr/>
          </p:nvSpPr>
          <p:spPr>
            <a:xfrm>
              <a:off x="3437273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300" y="0"/>
                  </a:moveTo>
                  <a:lnTo>
                    <a:pt x="0" y="2515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B7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3437277" y="5869317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39" h="3175">
                  <a:moveTo>
                    <a:pt x="2451" y="0"/>
                  </a:moveTo>
                  <a:lnTo>
                    <a:pt x="2294" y="0"/>
                  </a:lnTo>
                  <a:lnTo>
                    <a:pt x="0" y="2591"/>
                  </a:lnTo>
                  <a:lnTo>
                    <a:pt x="9" y="2757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B8B0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2" name="object 12882"/>
            <p:cNvSpPr/>
            <p:nvPr/>
          </p:nvSpPr>
          <p:spPr>
            <a:xfrm>
              <a:off x="3437285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575" y="0"/>
                  </a:moveTo>
                  <a:lnTo>
                    <a:pt x="2419" y="0"/>
                  </a:lnTo>
                  <a:lnTo>
                    <a:pt x="0" y="2732"/>
                  </a:lnTo>
                  <a:lnTo>
                    <a:pt x="9" y="2898"/>
                  </a:lnTo>
                  <a:lnTo>
                    <a:pt x="2575" y="0"/>
                  </a:lnTo>
                  <a:close/>
                </a:path>
              </a:pathLst>
            </a:custGeom>
            <a:solidFill>
              <a:srgbClr val="B9B1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3" name="object 12883"/>
            <p:cNvSpPr/>
            <p:nvPr/>
          </p:nvSpPr>
          <p:spPr>
            <a:xfrm>
              <a:off x="3437294" y="5869317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65" y="0"/>
                  </a:moveTo>
                  <a:lnTo>
                    <a:pt x="0" y="2898"/>
                  </a:lnTo>
                  <a:lnTo>
                    <a:pt x="9" y="3065"/>
                  </a:lnTo>
                  <a:lnTo>
                    <a:pt x="2697" y="29"/>
                  </a:lnTo>
                  <a:close/>
                </a:path>
              </a:pathLst>
            </a:custGeom>
            <a:solidFill>
              <a:srgbClr val="BAB2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4" name="object 12884"/>
            <p:cNvSpPr/>
            <p:nvPr/>
          </p:nvSpPr>
          <p:spPr>
            <a:xfrm>
              <a:off x="3437302" y="5869340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2681" y="0"/>
                  </a:moveTo>
                  <a:lnTo>
                    <a:pt x="0" y="3028"/>
                  </a:lnTo>
                  <a:lnTo>
                    <a:pt x="2721" y="37"/>
                  </a:lnTo>
                  <a:close/>
                </a:path>
              </a:pathLst>
            </a:custGeom>
            <a:solidFill>
              <a:srgbClr val="B9B2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5" name="object 12885"/>
            <p:cNvSpPr/>
            <p:nvPr/>
          </p:nvSpPr>
          <p:spPr>
            <a:xfrm>
              <a:off x="3437307" y="586938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23" y="0"/>
                  </a:moveTo>
                  <a:lnTo>
                    <a:pt x="0" y="3075"/>
                  </a:lnTo>
                  <a:lnTo>
                    <a:pt x="9" y="3241"/>
                  </a:lnTo>
                  <a:lnTo>
                    <a:pt x="2809" y="79"/>
                  </a:lnTo>
                  <a:close/>
                </a:path>
              </a:pathLst>
            </a:custGeom>
            <a:solidFill>
              <a:srgbClr val="BAB3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6" name="object 12886"/>
            <p:cNvSpPr/>
            <p:nvPr/>
          </p:nvSpPr>
          <p:spPr>
            <a:xfrm>
              <a:off x="3437316" y="5869456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93" y="0"/>
                  </a:moveTo>
                  <a:lnTo>
                    <a:pt x="0" y="3155"/>
                  </a:lnTo>
                  <a:lnTo>
                    <a:pt x="9" y="3321"/>
                  </a:lnTo>
                  <a:lnTo>
                    <a:pt x="2879" y="79"/>
                  </a:lnTo>
                  <a:close/>
                </a:path>
              </a:pathLst>
            </a:custGeom>
            <a:solidFill>
              <a:srgbClr val="BB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7" name="object 12887"/>
            <p:cNvSpPr/>
            <p:nvPr/>
          </p:nvSpPr>
          <p:spPr>
            <a:xfrm>
              <a:off x="3437318" y="586953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46" y="76"/>
                  </a:moveTo>
                  <a:lnTo>
                    <a:pt x="0" y="3238"/>
                  </a:lnTo>
                  <a:lnTo>
                    <a:pt x="12" y="3390"/>
                  </a:lnTo>
                  <a:lnTo>
                    <a:pt x="2946" y="76"/>
                  </a:lnTo>
                  <a:close/>
                </a:path>
              </a:pathLst>
            </a:custGeom>
            <a:solidFill>
              <a:srgbClr val="BCB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3437331" y="586960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09" y="76"/>
                  </a:moveTo>
                  <a:lnTo>
                    <a:pt x="0" y="3314"/>
                  </a:lnTo>
                  <a:lnTo>
                    <a:pt x="0" y="3467"/>
                  </a:lnTo>
                  <a:lnTo>
                    <a:pt x="3009" y="76"/>
                  </a:lnTo>
                  <a:close/>
                </a:path>
              </a:pathLst>
            </a:custGeom>
            <a:solidFill>
              <a:srgbClr val="BDB5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9" name="object 12889"/>
            <p:cNvSpPr/>
            <p:nvPr/>
          </p:nvSpPr>
          <p:spPr>
            <a:xfrm>
              <a:off x="3437342" y="586968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012" y="0"/>
                  </a:moveTo>
                  <a:lnTo>
                    <a:pt x="0" y="3402"/>
                  </a:lnTo>
                  <a:lnTo>
                    <a:pt x="9" y="3568"/>
                  </a:lnTo>
                  <a:lnTo>
                    <a:pt x="3098" y="79"/>
                  </a:lnTo>
                  <a:close/>
                </a:path>
              </a:pathLst>
            </a:custGeom>
            <a:solidFill>
              <a:srgbClr val="BEB6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0" name="object 12890"/>
            <p:cNvSpPr/>
            <p:nvPr/>
          </p:nvSpPr>
          <p:spPr>
            <a:xfrm>
              <a:off x="3437344" y="5869761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114"/>
                  </a:moveTo>
                  <a:lnTo>
                    <a:pt x="0" y="3479"/>
                  </a:lnTo>
                  <a:lnTo>
                    <a:pt x="12" y="3644"/>
                  </a:lnTo>
                  <a:lnTo>
                    <a:pt x="3200" y="114"/>
                  </a:lnTo>
                  <a:close/>
                </a:path>
              </a:pathLst>
            </a:custGeom>
            <a:solidFill>
              <a:srgbClr val="BF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3437363" y="586986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89" y="0"/>
                  </a:moveTo>
                  <a:lnTo>
                    <a:pt x="0" y="3601"/>
                  </a:lnTo>
                  <a:lnTo>
                    <a:pt x="3229" y="37"/>
                  </a:lnTo>
                  <a:close/>
                </a:path>
              </a:pathLst>
            </a:custGeom>
            <a:solidFill>
              <a:srgbClr val="C0B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3437356" y="58699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63" y="38"/>
                  </a:moveTo>
                  <a:lnTo>
                    <a:pt x="0" y="3632"/>
                  </a:lnTo>
                  <a:lnTo>
                    <a:pt x="3263" y="38"/>
                  </a:lnTo>
                  <a:close/>
                </a:path>
                <a:path w="3810" h="4445">
                  <a:moveTo>
                    <a:pt x="3365" y="114"/>
                  </a:moveTo>
                  <a:lnTo>
                    <a:pt x="12" y="3721"/>
                  </a:lnTo>
                  <a:lnTo>
                    <a:pt x="12" y="3898"/>
                  </a:lnTo>
                  <a:lnTo>
                    <a:pt x="3365" y="114"/>
                  </a:lnTo>
                  <a:close/>
                </a:path>
              </a:pathLst>
            </a:custGeom>
            <a:solidFill>
              <a:srgbClr val="C1B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3" name="object 12893"/>
            <p:cNvSpPr/>
            <p:nvPr/>
          </p:nvSpPr>
          <p:spPr>
            <a:xfrm>
              <a:off x="3437381" y="58700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36" y="0"/>
                  </a:moveTo>
                  <a:lnTo>
                    <a:pt x="0" y="3768"/>
                  </a:lnTo>
                  <a:lnTo>
                    <a:pt x="9" y="3934"/>
                  </a:lnTo>
                  <a:lnTo>
                    <a:pt x="3422" y="79"/>
                  </a:lnTo>
                  <a:close/>
                </a:path>
              </a:pathLst>
            </a:custGeom>
            <a:solidFill>
              <a:srgbClr val="C2B9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4" name="object 12894"/>
            <p:cNvSpPr/>
            <p:nvPr/>
          </p:nvSpPr>
          <p:spPr>
            <a:xfrm>
              <a:off x="3437390" y="58700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24" y="69"/>
                  </a:lnTo>
                  <a:close/>
                </a:path>
              </a:pathLst>
            </a:custGeom>
            <a:solidFill>
              <a:srgbClr val="C3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3437394" y="587016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2"/>
                  </a:lnTo>
                  <a:lnTo>
                    <a:pt x="3425" y="76"/>
                  </a:lnTo>
                  <a:close/>
                </a:path>
              </a:pathLst>
            </a:custGeom>
            <a:solidFill>
              <a:srgbClr val="C4BA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6" name="object 12896"/>
            <p:cNvSpPr/>
            <p:nvPr/>
          </p:nvSpPr>
          <p:spPr>
            <a:xfrm>
              <a:off x="3437398" y="5870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3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4B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7" name="object 12897"/>
            <p:cNvSpPr/>
            <p:nvPr/>
          </p:nvSpPr>
          <p:spPr>
            <a:xfrm>
              <a:off x="3437402" y="5870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6" y="76"/>
                  </a:lnTo>
                  <a:close/>
                </a:path>
              </a:pathLst>
            </a:custGeom>
            <a:solidFill>
              <a:srgbClr val="C5B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8" name="object 12898"/>
            <p:cNvSpPr/>
            <p:nvPr/>
          </p:nvSpPr>
          <p:spPr>
            <a:xfrm>
              <a:off x="3437407" y="58703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7" y="76"/>
                  </a:lnTo>
                  <a:close/>
                </a:path>
              </a:pathLst>
            </a:custGeom>
            <a:solidFill>
              <a:srgbClr val="C5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9" name="object 12899"/>
            <p:cNvSpPr/>
            <p:nvPr/>
          </p:nvSpPr>
          <p:spPr>
            <a:xfrm>
              <a:off x="3437411" y="58704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3" y="0"/>
                  </a:moveTo>
                  <a:lnTo>
                    <a:pt x="0" y="3866"/>
                  </a:lnTo>
                  <a:lnTo>
                    <a:pt x="3428" y="76"/>
                  </a:lnTo>
                  <a:close/>
                </a:path>
              </a:pathLst>
            </a:custGeom>
            <a:solidFill>
              <a:srgbClr val="C6B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3437416" y="58705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29" y="76"/>
                  </a:lnTo>
                  <a:close/>
                </a:path>
              </a:pathLst>
            </a:custGeom>
            <a:solidFill>
              <a:srgbClr val="C6B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1" name="object 12901"/>
            <p:cNvSpPr/>
            <p:nvPr/>
          </p:nvSpPr>
          <p:spPr>
            <a:xfrm>
              <a:off x="3437420" y="58706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5" y="0"/>
                  </a:moveTo>
                  <a:lnTo>
                    <a:pt x="0" y="3868"/>
                  </a:lnTo>
                  <a:lnTo>
                    <a:pt x="3430" y="76"/>
                  </a:lnTo>
                  <a:close/>
                </a:path>
              </a:pathLst>
            </a:custGeom>
            <a:solidFill>
              <a:srgbClr val="C7BE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2" name="object 12902"/>
            <p:cNvSpPr/>
            <p:nvPr/>
          </p:nvSpPr>
          <p:spPr>
            <a:xfrm>
              <a:off x="3437425" y="587070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69"/>
                  </a:lnTo>
                  <a:lnTo>
                    <a:pt x="3431" y="76"/>
                  </a:lnTo>
                  <a:close/>
                </a:path>
              </a:pathLst>
            </a:custGeom>
            <a:solidFill>
              <a:srgbClr val="C7BE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3" name="object 12903"/>
            <p:cNvSpPr/>
            <p:nvPr/>
          </p:nvSpPr>
          <p:spPr>
            <a:xfrm>
              <a:off x="3437429" y="58707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6" y="0"/>
                  </a:moveTo>
                  <a:lnTo>
                    <a:pt x="0" y="3870"/>
                  </a:lnTo>
                  <a:lnTo>
                    <a:pt x="9" y="4036"/>
                  </a:lnTo>
                  <a:lnTo>
                    <a:pt x="3437" y="164"/>
                  </a:lnTo>
                  <a:lnTo>
                    <a:pt x="3426" y="0"/>
                  </a:lnTo>
                  <a:close/>
                </a:path>
              </a:pathLst>
            </a:custGeom>
            <a:solidFill>
              <a:srgbClr val="C8B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4" name="object 12904"/>
            <p:cNvSpPr/>
            <p:nvPr/>
          </p:nvSpPr>
          <p:spPr>
            <a:xfrm>
              <a:off x="3437438" y="58709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8" y="0"/>
                  </a:moveTo>
                  <a:lnTo>
                    <a:pt x="0" y="3872"/>
                  </a:lnTo>
                  <a:lnTo>
                    <a:pt x="9" y="4038"/>
                  </a:lnTo>
                  <a:lnTo>
                    <a:pt x="3439" y="164"/>
                  </a:lnTo>
                  <a:lnTo>
                    <a:pt x="3428" y="0"/>
                  </a:lnTo>
                  <a:close/>
                </a:path>
              </a:pathLst>
            </a:custGeom>
            <a:solidFill>
              <a:srgbClr val="C8B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5" name="object 12905"/>
            <p:cNvSpPr/>
            <p:nvPr/>
          </p:nvSpPr>
          <p:spPr>
            <a:xfrm>
              <a:off x="3437446" y="58710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0" y="0"/>
                  </a:moveTo>
                  <a:lnTo>
                    <a:pt x="0" y="3874"/>
                  </a:lnTo>
                  <a:lnTo>
                    <a:pt x="3435" y="77"/>
                  </a:lnTo>
                  <a:close/>
                </a:path>
              </a:pathLst>
            </a:custGeom>
            <a:solidFill>
              <a:srgbClr val="C9C0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6" name="object 12906"/>
            <p:cNvSpPr/>
            <p:nvPr/>
          </p:nvSpPr>
          <p:spPr>
            <a:xfrm>
              <a:off x="3437450" y="587116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5"/>
                  </a:lnTo>
                  <a:lnTo>
                    <a:pt x="3436" y="77"/>
                  </a:lnTo>
                  <a:close/>
                </a:path>
              </a:pathLst>
            </a:custGeom>
            <a:solidFill>
              <a:srgbClr val="CAC0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7" name="object 12907"/>
            <p:cNvSpPr/>
            <p:nvPr/>
          </p:nvSpPr>
          <p:spPr>
            <a:xfrm>
              <a:off x="3437455" y="58712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8" name="object 12908"/>
            <p:cNvSpPr/>
            <p:nvPr/>
          </p:nvSpPr>
          <p:spPr>
            <a:xfrm>
              <a:off x="3437459" y="587132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2" y="0"/>
                  </a:moveTo>
                  <a:lnTo>
                    <a:pt x="0" y="3877"/>
                  </a:lnTo>
                  <a:lnTo>
                    <a:pt x="3437" y="77"/>
                  </a:lnTo>
                  <a:close/>
                </a:path>
              </a:pathLst>
            </a:custGeom>
            <a:solidFill>
              <a:srgbClr val="CC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3437464" y="58714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3" y="0"/>
                  </a:moveTo>
                  <a:lnTo>
                    <a:pt x="0" y="3877"/>
                  </a:lnTo>
                  <a:lnTo>
                    <a:pt x="3438" y="77"/>
                  </a:lnTo>
                  <a:close/>
                </a:path>
              </a:pathLst>
            </a:custGeom>
            <a:solidFill>
              <a:srgbClr val="CB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0" name="object 12910"/>
            <p:cNvSpPr/>
            <p:nvPr/>
          </p:nvSpPr>
          <p:spPr>
            <a:xfrm>
              <a:off x="3437468" y="58714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77"/>
                  </a:lnTo>
                  <a:close/>
                </a:path>
              </a:pathLst>
            </a:custGeom>
            <a:solidFill>
              <a:srgbClr val="CDC1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1" name="object 12911"/>
            <p:cNvSpPr/>
            <p:nvPr/>
          </p:nvSpPr>
          <p:spPr>
            <a:xfrm>
              <a:off x="3437473" y="58715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5" y="0"/>
                  </a:moveTo>
                  <a:lnTo>
                    <a:pt x="0" y="3879"/>
                  </a:lnTo>
                  <a:lnTo>
                    <a:pt x="3440" y="77"/>
                  </a:lnTo>
                  <a:close/>
                </a:path>
              </a:pathLst>
            </a:custGeom>
            <a:solidFill>
              <a:srgbClr val="CCC2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2" name="object 12912"/>
            <p:cNvSpPr/>
            <p:nvPr/>
          </p:nvSpPr>
          <p:spPr>
            <a:xfrm>
              <a:off x="3437476" y="587163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0"/>
                  </a:lnTo>
                  <a:lnTo>
                    <a:pt x="3441" y="77"/>
                  </a:lnTo>
                  <a:close/>
                </a:path>
              </a:pathLst>
            </a:custGeom>
            <a:solidFill>
              <a:srgbClr val="CD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3" name="object 12913"/>
            <p:cNvSpPr/>
            <p:nvPr/>
          </p:nvSpPr>
          <p:spPr>
            <a:xfrm>
              <a:off x="3437481" y="58717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DC3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4" name="object 12914"/>
            <p:cNvSpPr/>
            <p:nvPr/>
          </p:nvSpPr>
          <p:spPr>
            <a:xfrm>
              <a:off x="3437485" y="58717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7" y="0"/>
                  </a:moveTo>
                  <a:lnTo>
                    <a:pt x="0" y="3882"/>
                  </a:lnTo>
                  <a:lnTo>
                    <a:pt x="3442" y="77"/>
                  </a:lnTo>
                  <a:close/>
                </a:path>
              </a:pathLst>
            </a:custGeom>
            <a:solidFill>
              <a:srgbClr val="CEC3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5" name="object 12915"/>
            <p:cNvSpPr/>
            <p:nvPr/>
          </p:nvSpPr>
          <p:spPr>
            <a:xfrm>
              <a:off x="3437490" y="58718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8" y="0"/>
                  </a:moveTo>
                  <a:lnTo>
                    <a:pt x="0" y="3883"/>
                  </a:lnTo>
                  <a:lnTo>
                    <a:pt x="3443" y="77"/>
                  </a:lnTo>
                  <a:close/>
                </a:path>
              </a:pathLst>
            </a:custGeom>
            <a:solidFill>
              <a:srgbClr val="CEC5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6" name="object 12916"/>
            <p:cNvSpPr/>
            <p:nvPr/>
          </p:nvSpPr>
          <p:spPr>
            <a:xfrm>
              <a:off x="3437494" y="58719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77"/>
                  </a:lnTo>
                  <a:close/>
                </a:path>
              </a:pathLst>
            </a:custGeom>
            <a:solidFill>
              <a:srgbClr val="CFC4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3437498" y="58720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0" y="0"/>
                  </a:moveTo>
                  <a:lnTo>
                    <a:pt x="0" y="3885"/>
                  </a:lnTo>
                  <a:lnTo>
                    <a:pt x="9" y="4051"/>
                  </a:lnTo>
                  <a:lnTo>
                    <a:pt x="3451" y="164"/>
                  </a:lnTo>
                  <a:lnTo>
                    <a:pt x="3440" y="0"/>
                  </a:lnTo>
                  <a:close/>
                </a:path>
              </a:pathLst>
            </a:custGeom>
            <a:solidFill>
              <a:srgbClr val="D1C6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3437508" y="587218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7"/>
                  </a:lnTo>
                  <a:lnTo>
                    <a:pt x="9" y="4053"/>
                  </a:lnTo>
                  <a:lnTo>
                    <a:pt x="3452" y="164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D2C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3437509" y="587232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165"/>
                  </a:moveTo>
                  <a:lnTo>
                    <a:pt x="3441" y="0"/>
                  </a:lnTo>
                  <a:lnTo>
                    <a:pt x="0" y="3898"/>
                  </a:lnTo>
                  <a:lnTo>
                    <a:pt x="12" y="4064"/>
                  </a:lnTo>
                  <a:lnTo>
                    <a:pt x="3454" y="241"/>
                  </a:lnTo>
                  <a:close/>
                </a:path>
              </a:pathLst>
            </a:custGeom>
            <a:solidFill>
              <a:srgbClr val="D3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3437529" y="58725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1"/>
                  </a:lnTo>
                  <a:lnTo>
                    <a:pt x="3451" y="78"/>
                  </a:lnTo>
                  <a:close/>
                </a:path>
              </a:pathLst>
            </a:custGeom>
            <a:solidFill>
              <a:srgbClr val="D4C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3437533" y="58726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6" y="0"/>
                  </a:moveTo>
                  <a:lnTo>
                    <a:pt x="0" y="3892"/>
                  </a:lnTo>
                  <a:lnTo>
                    <a:pt x="3452" y="78"/>
                  </a:lnTo>
                  <a:close/>
                </a:path>
              </a:pathLst>
            </a:custGeom>
            <a:solidFill>
              <a:srgbClr val="D4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3437538" y="58727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7" y="0"/>
                  </a:moveTo>
                  <a:lnTo>
                    <a:pt x="0" y="3893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3437542" y="58728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78"/>
                  </a:lnTo>
                  <a:close/>
                </a:path>
              </a:pathLst>
            </a:custGeom>
            <a:solidFill>
              <a:srgbClr val="D5CA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3437547" y="587287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9" y="0"/>
                  </a:moveTo>
                  <a:lnTo>
                    <a:pt x="0" y="3895"/>
                  </a:lnTo>
                  <a:lnTo>
                    <a:pt x="3454" y="78"/>
                  </a:lnTo>
                  <a:close/>
                </a:path>
              </a:pathLst>
            </a:custGeom>
            <a:solidFill>
              <a:srgbClr val="D6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3437551" y="58729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9" y="4062"/>
                  </a:lnTo>
                  <a:lnTo>
                    <a:pt x="3461" y="164"/>
                  </a:lnTo>
                  <a:lnTo>
                    <a:pt x="3450" y="0"/>
                  </a:lnTo>
                  <a:close/>
                </a:path>
              </a:pathLst>
            </a:custGeom>
            <a:solidFill>
              <a:srgbClr val="D7CB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6" name="object 12926"/>
            <p:cNvSpPr/>
            <p:nvPr/>
          </p:nvSpPr>
          <p:spPr>
            <a:xfrm>
              <a:off x="3437559" y="58731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9CD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7" name="object 12927"/>
            <p:cNvSpPr/>
            <p:nvPr/>
          </p:nvSpPr>
          <p:spPr>
            <a:xfrm>
              <a:off x="3437564" y="587318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78"/>
                  </a:lnTo>
                  <a:close/>
                </a:path>
              </a:pathLst>
            </a:custGeom>
            <a:solidFill>
              <a:srgbClr val="D8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8" name="object 12928"/>
            <p:cNvSpPr/>
            <p:nvPr/>
          </p:nvSpPr>
          <p:spPr>
            <a:xfrm>
              <a:off x="3437568" y="587325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78"/>
                  </a:lnTo>
                  <a:close/>
                </a:path>
              </a:pathLst>
            </a:custGeom>
            <a:solidFill>
              <a:srgbClr val="D9C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3437573" y="58733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3459" y="78"/>
                  </a:lnTo>
                  <a:close/>
                </a:path>
              </a:pathLst>
            </a:custGeom>
            <a:solidFill>
              <a:srgbClr val="DBC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3437577" y="58734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78"/>
                  </a:lnTo>
                  <a:close/>
                </a:path>
              </a:pathLst>
            </a:custGeom>
            <a:solidFill>
              <a:srgbClr val="DBC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3437581" y="587349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9" y="4069"/>
                  </a:lnTo>
                  <a:lnTo>
                    <a:pt x="3467" y="164"/>
                  </a:lnTo>
                  <a:lnTo>
                    <a:pt x="3456" y="0"/>
                  </a:lnTo>
                  <a:close/>
                </a:path>
              </a:pathLst>
            </a:custGeom>
            <a:solidFill>
              <a:srgbClr val="DBCF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2" name="object 12932"/>
            <p:cNvSpPr/>
            <p:nvPr/>
          </p:nvSpPr>
          <p:spPr>
            <a:xfrm>
              <a:off x="3437590" y="587366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D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3" name="object 12933"/>
            <p:cNvSpPr/>
            <p:nvPr/>
          </p:nvSpPr>
          <p:spPr>
            <a:xfrm>
              <a:off x="3437594" y="587372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6"/>
                  </a:lnTo>
                  <a:lnTo>
                    <a:pt x="3463" y="78"/>
                  </a:lnTo>
                  <a:close/>
                </a:path>
              </a:pathLst>
            </a:custGeom>
            <a:solidFill>
              <a:srgbClr val="DED0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4" name="object 12934"/>
            <p:cNvSpPr/>
            <p:nvPr/>
          </p:nvSpPr>
          <p:spPr>
            <a:xfrm>
              <a:off x="3437598" y="58738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3464" y="78"/>
                  </a:lnTo>
                  <a:close/>
                </a:path>
              </a:pathLst>
            </a:custGeom>
            <a:solidFill>
              <a:srgbClr val="DD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5" name="object 12935"/>
            <p:cNvSpPr/>
            <p:nvPr/>
          </p:nvSpPr>
          <p:spPr>
            <a:xfrm>
              <a:off x="3437602" y="58738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7"/>
                  </a:lnTo>
                  <a:lnTo>
                    <a:pt x="3465" y="78"/>
                  </a:lnTo>
                  <a:close/>
                </a:path>
              </a:pathLst>
            </a:custGeom>
            <a:solidFill>
              <a:srgbClr val="DED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6" name="object 12936"/>
            <p:cNvSpPr/>
            <p:nvPr/>
          </p:nvSpPr>
          <p:spPr>
            <a:xfrm>
              <a:off x="3437607" y="587396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8"/>
                  </a:lnTo>
                  <a:lnTo>
                    <a:pt x="3466" y="78"/>
                  </a:lnTo>
                  <a:close/>
                </a:path>
              </a:pathLst>
            </a:custGeom>
            <a:solidFill>
              <a:srgbClr val="DE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7" name="object 12937"/>
            <p:cNvSpPr/>
            <p:nvPr/>
          </p:nvSpPr>
          <p:spPr>
            <a:xfrm>
              <a:off x="3437612" y="58740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DFD2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3437616" y="58741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7" y="78"/>
                  </a:lnTo>
                  <a:close/>
                </a:path>
              </a:pathLst>
            </a:custGeom>
            <a:solidFill>
              <a:srgbClr val="E1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9" name="object 12939"/>
            <p:cNvSpPr/>
            <p:nvPr/>
          </p:nvSpPr>
          <p:spPr>
            <a:xfrm>
              <a:off x="3437621" y="587420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8"/>
                  </a:lnTo>
                  <a:close/>
                </a:path>
              </a:pathLst>
            </a:custGeom>
            <a:solidFill>
              <a:srgbClr val="E0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0" name="object 12940"/>
            <p:cNvSpPr/>
            <p:nvPr/>
          </p:nvSpPr>
          <p:spPr>
            <a:xfrm>
              <a:off x="3437625" y="587428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4" y="0"/>
                  </a:moveTo>
                  <a:lnTo>
                    <a:pt x="0" y="3912"/>
                  </a:lnTo>
                  <a:lnTo>
                    <a:pt x="3469" y="78"/>
                  </a:lnTo>
                  <a:close/>
                </a:path>
              </a:pathLst>
            </a:custGeom>
            <a:solidFill>
              <a:srgbClr val="E2D4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1" name="object 12941"/>
            <p:cNvSpPr/>
            <p:nvPr/>
          </p:nvSpPr>
          <p:spPr>
            <a:xfrm>
              <a:off x="3437629" y="587435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10" y="4078"/>
                  </a:lnTo>
                  <a:lnTo>
                    <a:pt x="3476" y="164"/>
                  </a:lnTo>
                  <a:lnTo>
                    <a:pt x="3465" y="0"/>
                  </a:lnTo>
                  <a:close/>
                </a:path>
              </a:pathLst>
            </a:custGeom>
            <a:solidFill>
              <a:srgbClr val="E4D6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2" name="object 12942"/>
            <p:cNvSpPr/>
            <p:nvPr/>
          </p:nvSpPr>
          <p:spPr>
            <a:xfrm>
              <a:off x="3437639" y="587450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6" y="0"/>
                  </a:moveTo>
                  <a:lnTo>
                    <a:pt x="0" y="3914"/>
                  </a:lnTo>
                  <a:lnTo>
                    <a:pt x="12" y="4077"/>
                  </a:lnTo>
                  <a:lnTo>
                    <a:pt x="3477" y="164"/>
                  </a:lnTo>
                  <a:lnTo>
                    <a:pt x="3466" y="0"/>
                  </a:lnTo>
                  <a:close/>
                </a:path>
              </a:pathLst>
            </a:custGeom>
            <a:solidFill>
              <a:srgbClr val="E5D7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3437649" y="58746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5" y="0"/>
                  </a:moveTo>
                  <a:lnTo>
                    <a:pt x="0" y="3913"/>
                  </a:lnTo>
                  <a:lnTo>
                    <a:pt x="3470" y="79"/>
                  </a:lnTo>
                  <a:close/>
                </a:path>
              </a:pathLst>
            </a:custGeom>
            <a:solidFill>
              <a:srgbClr val="E6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4" name="object 12944"/>
            <p:cNvSpPr/>
            <p:nvPr/>
          </p:nvSpPr>
          <p:spPr>
            <a:xfrm>
              <a:off x="3437648" y="58747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7" y="0"/>
                  </a:moveTo>
                  <a:lnTo>
                    <a:pt x="0" y="3911"/>
                  </a:lnTo>
                  <a:lnTo>
                    <a:pt x="3467" y="76"/>
                  </a:lnTo>
                  <a:close/>
                </a:path>
                <a:path w="3810" h="4445">
                  <a:moveTo>
                    <a:pt x="3479" y="165"/>
                  </a:moveTo>
                  <a:lnTo>
                    <a:pt x="12" y="4000"/>
                  </a:lnTo>
                  <a:lnTo>
                    <a:pt x="3479" y="165"/>
                  </a:lnTo>
                  <a:close/>
                </a:path>
              </a:pathLst>
            </a:custGeom>
            <a:solidFill>
              <a:srgbClr val="E7D9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3437667" y="58748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9" y="79"/>
                  </a:lnTo>
                  <a:close/>
                </a:path>
              </a:pathLst>
            </a:custGeom>
            <a:solidFill>
              <a:srgbClr val="E8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3437672" y="58749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3" y="0"/>
                  </a:moveTo>
                  <a:lnTo>
                    <a:pt x="0" y="3911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3437677" y="58750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2" y="0"/>
                  </a:moveTo>
                  <a:lnTo>
                    <a:pt x="0" y="3910"/>
                  </a:lnTo>
                  <a:lnTo>
                    <a:pt x="3468" y="79"/>
                  </a:lnTo>
                  <a:close/>
                </a:path>
              </a:pathLst>
            </a:custGeom>
            <a:solidFill>
              <a:srgbClr val="E9DB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3437674" y="587513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79" y="152"/>
                  </a:moveTo>
                  <a:lnTo>
                    <a:pt x="3467" y="0"/>
                  </a:lnTo>
                  <a:lnTo>
                    <a:pt x="0" y="3911"/>
                  </a:lnTo>
                  <a:lnTo>
                    <a:pt x="12" y="4064"/>
                  </a:lnTo>
                  <a:lnTo>
                    <a:pt x="3479" y="152"/>
                  </a:lnTo>
                  <a:close/>
                </a:path>
              </a:pathLst>
            </a:custGeom>
            <a:solidFill>
              <a:srgbClr val="EA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3437695" y="58752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1" y="0"/>
                  </a:moveTo>
                  <a:lnTo>
                    <a:pt x="0" y="3909"/>
                  </a:lnTo>
                  <a:lnTo>
                    <a:pt x="3466" y="79"/>
                  </a:lnTo>
                  <a:close/>
                </a:path>
              </a:pathLst>
            </a:custGeom>
            <a:solidFill>
              <a:srgbClr val="EBDC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3437700" y="587535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60" y="0"/>
                  </a:moveTo>
                  <a:lnTo>
                    <a:pt x="0" y="3908"/>
                  </a:lnTo>
                  <a:lnTo>
                    <a:pt x="12" y="4071"/>
                  </a:lnTo>
                  <a:lnTo>
                    <a:pt x="3471" y="164"/>
                  </a:lnTo>
                  <a:lnTo>
                    <a:pt x="3460" y="0"/>
                  </a:lnTo>
                  <a:close/>
                </a:path>
              </a:pathLst>
            </a:custGeom>
            <a:solidFill>
              <a:srgbClr val="EBDD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3437712" y="587551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7"/>
                  </a:lnTo>
                  <a:lnTo>
                    <a:pt x="3465" y="79"/>
                  </a:lnTo>
                  <a:close/>
                </a:path>
              </a:pathLst>
            </a:custGeom>
            <a:solidFill>
              <a:srgbClr val="ECDE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3437718" y="58755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9" y="0"/>
                  </a:moveTo>
                  <a:lnTo>
                    <a:pt x="0" y="3906"/>
                  </a:lnTo>
                  <a:lnTo>
                    <a:pt x="12" y="4069"/>
                  </a:lnTo>
                  <a:lnTo>
                    <a:pt x="3470" y="164"/>
                  </a:lnTo>
                  <a:lnTo>
                    <a:pt x="3459" y="0"/>
                  </a:lnTo>
                  <a:close/>
                </a:path>
              </a:pathLst>
            </a:custGeom>
            <a:solidFill>
              <a:srgbClr val="ED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3437729" y="58757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8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EE0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3437734" y="58758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5"/>
                  </a:lnTo>
                  <a:lnTo>
                    <a:pt x="3463" y="79"/>
                  </a:lnTo>
                  <a:close/>
                </a:path>
              </a:pathLst>
            </a:custGeom>
            <a:solidFill>
              <a:srgbClr val="EFDF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3437740" y="587589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7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EF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3437746" y="587598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4"/>
                  </a:lnTo>
                  <a:lnTo>
                    <a:pt x="3462" y="79"/>
                  </a:lnTo>
                  <a:close/>
                </a:path>
              </a:pathLst>
            </a:custGeom>
            <a:solidFill>
              <a:srgbClr val="F0E1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3437752" y="587606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6" y="0"/>
                  </a:moveTo>
                  <a:lnTo>
                    <a:pt x="0" y="3903"/>
                  </a:lnTo>
                  <a:lnTo>
                    <a:pt x="3461" y="79"/>
                  </a:lnTo>
                  <a:close/>
                </a:path>
              </a:pathLst>
            </a:custGeom>
            <a:solidFill>
              <a:srgbClr val="F1E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3437757" y="587613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3"/>
                  </a:lnTo>
                  <a:lnTo>
                    <a:pt x="3461" y="80"/>
                  </a:lnTo>
                  <a:close/>
                </a:path>
              </a:pathLst>
            </a:custGeom>
            <a:solidFill>
              <a:srgbClr val="F1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3437763" y="587621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5" y="0"/>
                  </a:moveTo>
                  <a:lnTo>
                    <a:pt x="0" y="3902"/>
                  </a:lnTo>
                  <a:lnTo>
                    <a:pt x="3460" y="80"/>
                  </a:lnTo>
                  <a:close/>
                </a:path>
              </a:pathLst>
            </a:custGeom>
            <a:solidFill>
              <a:srgbClr val="F2E3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3437770" y="58763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4" y="0"/>
                  </a:moveTo>
                  <a:lnTo>
                    <a:pt x="0" y="3901"/>
                  </a:lnTo>
                  <a:lnTo>
                    <a:pt x="12" y="4064"/>
                  </a:lnTo>
                  <a:lnTo>
                    <a:pt x="3465" y="164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F3E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3437779" y="58764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9" y="80"/>
                  </a:lnTo>
                  <a:close/>
                </a:path>
              </a:pathLst>
            </a:custGeom>
            <a:solidFill>
              <a:srgbClr val="F4E5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3437785" y="587651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3" y="0"/>
                  </a:moveTo>
                  <a:lnTo>
                    <a:pt x="0" y="3900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5E6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3437792" y="587660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8" y="80"/>
                  </a:lnTo>
                  <a:close/>
                </a:path>
              </a:pathLst>
            </a:custGeom>
            <a:solidFill>
              <a:srgbClr val="F2E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3437797" y="58766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2" y="0"/>
                  </a:moveTo>
                  <a:lnTo>
                    <a:pt x="0" y="3899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FE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3437802" y="5876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7" y="80"/>
                  </a:lnTo>
                  <a:close/>
                </a:path>
              </a:pathLst>
            </a:custGeom>
            <a:solidFill>
              <a:srgbClr val="EDDE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3437808" y="58768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1" y="0"/>
                  </a:moveTo>
                  <a:lnTo>
                    <a:pt x="0" y="3898"/>
                  </a:lnTo>
                  <a:lnTo>
                    <a:pt x="3456" y="80"/>
                  </a:lnTo>
                  <a:close/>
                </a:path>
              </a:pathLst>
            </a:custGeom>
            <a:solidFill>
              <a:srgbClr val="EAD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3437815" y="58769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50" y="0"/>
                  </a:moveTo>
                  <a:lnTo>
                    <a:pt x="0" y="3896"/>
                  </a:lnTo>
                  <a:lnTo>
                    <a:pt x="3455" y="80"/>
                  </a:lnTo>
                  <a:close/>
                </a:path>
              </a:pathLst>
            </a:custGeom>
            <a:solidFill>
              <a:srgbClr val="E8D9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3437822" y="587699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8" y="0"/>
                  </a:moveTo>
                  <a:lnTo>
                    <a:pt x="0" y="3894"/>
                  </a:lnTo>
                  <a:lnTo>
                    <a:pt x="3453" y="80"/>
                  </a:lnTo>
                  <a:close/>
                </a:path>
              </a:pathLst>
            </a:custGeom>
            <a:solidFill>
              <a:srgbClr val="E5D7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9" name="object 12969"/>
            <p:cNvSpPr/>
            <p:nvPr/>
          </p:nvSpPr>
          <p:spPr>
            <a:xfrm>
              <a:off x="3437830" y="58770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5" y="0"/>
                  </a:moveTo>
                  <a:lnTo>
                    <a:pt x="0" y="3891"/>
                  </a:lnTo>
                  <a:lnTo>
                    <a:pt x="3451" y="80"/>
                  </a:lnTo>
                  <a:close/>
                </a:path>
              </a:pathLst>
            </a:custGeom>
            <a:solidFill>
              <a:srgbClr val="E3D6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3437837" y="587714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3" y="0"/>
                  </a:moveTo>
                  <a:lnTo>
                    <a:pt x="0" y="3889"/>
                  </a:lnTo>
                  <a:lnTo>
                    <a:pt x="3449" y="80"/>
                  </a:lnTo>
                  <a:close/>
                </a:path>
              </a:pathLst>
            </a:custGeom>
            <a:solidFill>
              <a:srgbClr val="DFD2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3437844" y="58772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41" y="0"/>
                  </a:moveTo>
                  <a:lnTo>
                    <a:pt x="0" y="3886"/>
                  </a:lnTo>
                  <a:lnTo>
                    <a:pt x="3446" y="80"/>
                  </a:lnTo>
                  <a:close/>
                </a:path>
              </a:pathLst>
            </a:custGeom>
            <a:solidFill>
              <a:srgbClr val="DED0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3437852" y="5877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9" y="0"/>
                  </a:moveTo>
                  <a:lnTo>
                    <a:pt x="0" y="3884"/>
                  </a:lnTo>
                  <a:lnTo>
                    <a:pt x="3444" y="80"/>
                  </a:lnTo>
                  <a:close/>
                </a:path>
              </a:pathLst>
            </a:custGeom>
            <a:solidFill>
              <a:srgbClr val="D9CD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3437859" y="58773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6" y="0"/>
                  </a:moveTo>
                  <a:lnTo>
                    <a:pt x="0" y="3881"/>
                  </a:lnTo>
                  <a:lnTo>
                    <a:pt x="3442" y="80"/>
                  </a:lnTo>
                  <a:close/>
                </a:path>
              </a:pathLst>
            </a:custGeom>
            <a:solidFill>
              <a:srgbClr val="D7CB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4" name="object 12974"/>
            <p:cNvSpPr/>
            <p:nvPr/>
          </p:nvSpPr>
          <p:spPr>
            <a:xfrm>
              <a:off x="3437867" y="58774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4" y="0"/>
                  </a:moveTo>
                  <a:lnTo>
                    <a:pt x="0" y="3878"/>
                  </a:lnTo>
                  <a:lnTo>
                    <a:pt x="3439" y="80"/>
                  </a:lnTo>
                  <a:close/>
                </a:path>
              </a:pathLst>
            </a:custGeom>
            <a:solidFill>
              <a:srgbClr val="D5C9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5" name="object 12975"/>
            <p:cNvSpPr/>
            <p:nvPr/>
          </p:nvSpPr>
          <p:spPr>
            <a:xfrm>
              <a:off x="3437875" y="587753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31" y="0"/>
                  </a:moveTo>
                  <a:lnTo>
                    <a:pt x="0" y="3876"/>
                  </a:lnTo>
                  <a:lnTo>
                    <a:pt x="3437" y="80"/>
                  </a:lnTo>
                  <a:close/>
                </a:path>
              </a:pathLst>
            </a:custGeom>
            <a:solidFill>
              <a:srgbClr val="D2C7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3437882" y="587761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9" y="0"/>
                  </a:moveTo>
                  <a:lnTo>
                    <a:pt x="0" y="3873"/>
                  </a:lnTo>
                  <a:lnTo>
                    <a:pt x="3435" y="80"/>
                  </a:lnTo>
                  <a:close/>
                </a:path>
              </a:pathLst>
            </a:custGeom>
            <a:solidFill>
              <a:srgbClr val="D1C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3437889" y="587768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7" y="0"/>
                  </a:moveTo>
                  <a:lnTo>
                    <a:pt x="0" y="3870"/>
                  </a:lnTo>
                  <a:lnTo>
                    <a:pt x="3432" y="80"/>
                  </a:lnTo>
                  <a:close/>
                </a:path>
              </a:pathLst>
            </a:custGeom>
            <a:solidFill>
              <a:srgbClr val="CFC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3437898" y="587777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4" y="0"/>
                  </a:moveTo>
                  <a:lnTo>
                    <a:pt x="0" y="3867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CDC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3437904" y="58778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28" y="80"/>
                  </a:lnTo>
                  <a:close/>
                </a:path>
              </a:pathLst>
            </a:custGeom>
            <a:solidFill>
              <a:srgbClr val="CCC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3437912" y="58779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0" y="0"/>
                  </a:moveTo>
                  <a:lnTo>
                    <a:pt x="0" y="3863"/>
                  </a:lnTo>
                  <a:lnTo>
                    <a:pt x="3426" y="80"/>
                  </a:lnTo>
                  <a:close/>
                </a:path>
              </a:pathLst>
            </a:custGeom>
            <a:solidFill>
              <a:srgbClr val="CBB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3437919" y="58779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3423" y="81"/>
                  </a:lnTo>
                  <a:close/>
                </a:path>
              </a:pathLst>
            </a:custGeom>
            <a:solidFill>
              <a:srgbClr val="C8B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2" name="object 12982"/>
            <p:cNvSpPr/>
            <p:nvPr/>
          </p:nvSpPr>
          <p:spPr>
            <a:xfrm>
              <a:off x="3437927" y="58780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3421" y="81"/>
                  </a:lnTo>
                  <a:close/>
                </a:path>
              </a:pathLst>
            </a:custGeom>
            <a:solidFill>
              <a:srgbClr val="C6B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3" name="object 12983"/>
            <p:cNvSpPr/>
            <p:nvPr/>
          </p:nvSpPr>
          <p:spPr>
            <a:xfrm>
              <a:off x="3437935" y="587815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5"/>
                  </a:lnTo>
                  <a:lnTo>
                    <a:pt x="3418" y="81"/>
                  </a:lnTo>
                  <a:close/>
                </a:path>
              </a:pathLst>
            </a:custGeom>
            <a:solidFill>
              <a:srgbClr val="C4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4" name="object 12984"/>
            <p:cNvSpPr/>
            <p:nvPr/>
          </p:nvSpPr>
          <p:spPr>
            <a:xfrm>
              <a:off x="3437942" y="587823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C2B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5" name="object 12985"/>
            <p:cNvSpPr/>
            <p:nvPr/>
          </p:nvSpPr>
          <p:spPr>
            <a:xfrm>
              <a:off x="3437949" y="58783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6" y="79"/>
                  </a:lnTo>
                  <a:close/>
                </a:path>
              </a:pathLst>
            </a:custGeom>
            <a:solidFill>
              <a:srgbClr val="C0B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3437958" y="587839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FB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3437965" y="587846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4" y="79"/>
                  </a:lnTo>
                  <a:close/>
                </a:path>
              </a:pathLst>
            </a:custGeom>
            <a:solidFill>
              <a:srgbClr val="BEB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3437971" y="587852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3" y="79"/>
                  </a:lnTo>
                  <a:close/>
                </a:path>
              </a:pathLst>
            </a:custGeom>
            <a:solidFill>
              <a:srgbClr val="BCB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3437980" y="58786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5"/>
                  </a:lnTo>
                  <a:lnTo>
                    <a:pt x="3412" y="79"/>
                  </a:lnTo>
                  <a:close/>
                </a:path>
              </a:pathLst>
            </a:custGeom>
            <a:solidFill>
              <a:srgbClr val="BAB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3437987" y="587869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4"/>
                  </a:lnTo>
                  <a:lnTo>
                    <a:pt x="3411" y="79"/>
                  </a:lnTo>
                  <a:close/>
                </a:path>
              </a:pathLst>
            </a:custGeom>
            <a:solidFill>
              <a:srgbClr val="B8B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3437994" y="587876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3"/>
                  </a:lnTo>
                  <a:lnTo>
                    <a:pt x="3410" y="79"/>
                  </a:lnTo>
                  <a:close/>
                </a:path>
              </a:pathLst>
            </a:custGeom>
            <a:solidFill>
              <a:srgbClr val="B7B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3438002" y="587883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09" y="79"/>
                  </a:lnTo>
                  <a:close/>
                </a:path>
              </a:pathLst>
            </a:custGeom>
            <a:solidFill>
              <a:srgbClr val="B6AF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3438010" y="587892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1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B4A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3438017" y="587900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6" y="80"/>
                  </a:lnTo>
                  <a:close/>
                </a:path>
              </a:pathLst>
            </a:custGeom>
            <a:solidFill>
              <a:srgbClr val="B2AD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3438025" y="587907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8"/>
                  </a:lnTo>
                  <a:lnTo>
                    <a:pt x="3405" y="80"/>
                  </a:lnTo>
                  <a:close/>
                </a:path>
              </a:pathLst>
            </a:custGeom>
            <a:solidFill>
              <a:srgbClr val="B2AB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6" name="object 12996"/>
            <p:cNvSpPr/>
            <p:nvPr/>
          </p:nvSpPr>
          <p:spPr>
            <a:xfrm>
              <a:off x="3438032" y="587914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7"/>
                  </a:lnTo>
                  <a:lnTo>
                    <a:pt x="3404" y="80"/>
                  </a:lnTo>
                  <a:close/>
                </a:path>
              </a:pathLst>
            </a:custGeom>
            <a:solidFill>
              <a:srgbClr val="AFAA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7" name="object 12997"/>
            <p:cNvSpPr/>
            <p:nvPr/>
          </p:nvSpPr>
          <p:spPr>
            <a:xfrm>
              <a:off x="3438040" y="587922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6"/>
                  </a:lnTo>
                  <a:lnTo>
                    <a:pt x="3403" y="80"/>
                  </a:lnTo>
                  <a:close/>
                </a:path>
              </a:pathLst>
            </a:custGeom>
            <a:solidFill>
              <a:srgbClr val="AFA9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3438047" y="587929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E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3438055" y="587937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4" y="0"/>
                  </a:moveTo>
                  <a:lnTo>
                    <a:pt x="0" y="3840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BA6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3438061" y="58794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1" y="80"/>
                  </a:lnTo>
                  <a:close/>
                </a:path>
              </a:pathLst>
            </a:custGeom>
            <a:solidFill>
              <a:srgbClr val="AA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1" name="object 13001"/>
            <p:cNvSpPr/>
            <p:nvPr/>
          </p:nvSpPr>
          <p:spPr>
            <a:xfrm>
              <a:off x="3438068" y="587953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9A4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2" name="object 13002"/>
            <p:cNvSpPr/>
            <p:nvPr/>
          </p:nvSpPr>
          <p:spPr>
            <a:xfrm>
              <a:off x="3438074" y="58796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7A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3438080" y="587968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3438087" y="587975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6A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3438094" y="58798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5A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6" name="object 13006"/>
            <p:cNvSpPr/>
            <p:nvPr/>
          </p:nvSpPr>
          <p:spPr>
            <a:xfrm>
              <a:off x="3438099" y="5879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49F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7" name="object 13007"/>
            <p:cNvSpPr/>
            <p:nvPr/>
          </p:nvSpPr>
          <p:spPr>
            <a:xfrm>
              <a:off x="3438105" y="587997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3438112" y="588005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4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2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3438119" y="588013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19D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0" name="object 13010"/>
            <p:cNvSpPr/>
            <p:nvPr/>
          </p:nvSpPr>
          <p:spPr>
            <a:xfrm>
              <a:off x="3438125" y="588021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A0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1" name="object 13011"/>
            <p:cNvSpPr/>
            <p:nvPr/>
          </p:nvSpPr>
          <p:spPr>
            <a:xfrm>
              <a:off x="3438131" y="588028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F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2" name="object 13012"/>
            <p:cNvSpPr/>
            <p:nvPr/>
          </p:nvSpPr>
          <p:spPr>
            <a:xfrm>
              <a:off x="3438139" y="58803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E99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3" name="object 13013"/>
            <p:cNvSpPr/>
            <p:nvPr/>
          </p:nvSpPr>
          <p:spPr>
            <a:xfrm>
              <a:off x="3438145" y="58804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D98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3438151" y="58805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B9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3438156" y="58805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5" y="0"/>
                  </a:moveTo>
                  <a:lnTo>
                    <a:pt x="0" y="3835"/>
                  </a:lnTo>
                  <a:lnTo>
                    <a:pt x="3402" y="80"/>
                  </a:lnTo>
                  <a:close/>
                </a:path>
              </a:pathLst>
            </a:custGeom>
            <a:solidFill>
              <a:srgbClr val="9A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3438164" y="58806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5"/>
                  </a:lnTo>
                  <a:lnTo>
                    <a:pt x="3403" y="79"/>
                  </a:lnTo>
                  <a:close/>
                </a:path>
              </a:pathLst>
            </a:custGeom>
            <a:solidFill>
              <a:srgbClr val="9A9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3438170" y="588074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6" y="0"/>
                  </a:moveTo>
                  <a:lnTo>
                    <a:pt x="0" y="3836"/>
                  </a:lnTo>
                  <a:lnTo>
                    <a:pt x="3404" y="79"/>
                  </a:lnTo>
                  <a:close/>
                </a:path>
              </a:pathLst>
            </a:custGeom>
            <a:solidFill>
              <a:srgbClr val="989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3438176" y="588081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7" y="0"/>
                  </a:moveTo>
                  <a:lnTo>
                    <a:pt x="0" y="3837"/>
                  </a:lnTo>
                  <a:lnTo>
                    <a:pt x="3405" y="79"/>
                  </a:lnTo>
                  <a:close/>
                </a:path>
              </a:pathLst>
            </a:custGeom>
            <a:solidFill>
              <a:srgbClr val="98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3438182" y="588089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8" y="0"/>
                  </a:moveTo>
                  <a:lnTo>
                    <a:pt x="0" y="3838"/>
                  </a:lnTo>
                  <a:lnTo>
                    <a:pt x="3406" y="79"/>
                  </a:lnTo>
                  <a:close/>
                </a:path>
              </a:pathLst>
            </a:custGeom>
            <a:solidFill>
              <a:srgbClr val="9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0" name="object 13020"/>
            <p:cNvSpPr/>
            <p:nvPr/>
          </p:nvSpPr>
          <p:spPr>
            <a:xfrm>
              <a:off x="3438190" y="58809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399" y="0"/>
                  </a:moveTo>
                  <a:lnTo>
                    <a:pt x="0" y="3839"/>
                  </a:lnTo>
                  <a:lnTo>
                    <a:pt x="3407" y="80"/>
                  </a:lnTo>
                  <a:close/>
                </a:path>
              </a:pathLst>
            </a:custGeom>
            <a:solidFill>
              <a:srgbClr val="96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1" name="object 13021"/>
            <p:cNvSpPr/>
            <p:nvPr/>
          </p:nvSpPr>
          <p:spPr>
            <a:xfrm>
              <a:off x="3438196" y="588104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0" y="0"/>
                  </a:moveTo>
                  <a:lnTo>
                    <a:pt x="0" y="3840"/>
                  </a:lnTo>
                  <a:lnTo>
                    <a:pt x="3408" y="80"/>
                  </a:lnTo>
                  <a:close/>
                </a:path>
              </a:pathLst>
            </a:custGeom>
            <a:solidFill>
              <a:srgbClr val="95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3438203" y="588112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1" y="0"/>
                  </a:moveTo>
                  <a:lnTo>
                    <a:pt x="0" y="3842"/>
                  </a:lnTo>
                  <a:lnTo>
                    <a:pt x="3409" y="80"/>
                  </a:lnTo>
                  <a:close/>
                </a:path>
              </a:pathLst>
            </a:custGeom>
            <a:solidFill>
              <a:srgbClr val="94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3438208" y="588118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2" y="0"/>
                  </a:moveTo>
                  <a:lnTo>
                    <a:pt x="0" y="3842"/>
                  </a:lnTo>
                  <a:lnTo>
                    <a:pt x="3410" y="80"/>
                  </a:lnTo>
                  <a:close/>
                </a:path>
              </a:pathLst>
            </a:custGeom>
            <a:solidFill>
              <a:srgbClr val="9491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4" name="object 13024"/>
            <p:cNvSpPr/>
            <p:nvPr/>
          </p:nvSpPr>
          <p:spPr>
            <a:xfrm>
              <a:off x="3438215" y="588127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3" y="0"/>
                  </a:moveTo>
                  <a:lnTo>
                    <a:pt x="0" y="3844"/>
                  </a:lnTo>
                  <a:lnTo>
                    <a:pt x="3411" y="80"/>
                  </a:lnTo>
                  <a:close/>
                </a:path>
              </a:pathLst>
            </a:custGeom>
            <a:solidFill>
              <a:srgbClr val="92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5" name="object 13025"/>
            <p:cNvSpPr/>
            <p:nvPr/>
          </p:nvSpPr>
          <p:spPr>
            <a:xfrm>
              <a:off x="3438221" y="5881343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4" y="0"/>
                  </a:moveTo>
                  <a:lnTo>
                    <a:pt x="0" y="3845"/>
                  </a:lnTo>
                  <a:lnTo>
                    <a:pt x="3412" y="80"/>
                  </a:lnTo>
                  <a:close/>
                </a:path>
              </a:pathLst>
            </a:custGeom>
            <a:solidFill>
              <a:srgbClr val="93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6" name="object 13026"/>
            <p:cNvSpPr/>
            <p:nvPr/>
          </p:nvSpPr>
          <p:spPr>
            <a:xfrm>
              <a:off x="3438228" y="588141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5" y="0"/>
                  </a:moveTo>
                  <a:lnTo>
                    <a:pt x="0" y="3846"/>
                  </a:lnTo>
                  <a:lnTo>
                    <a:pt x="3413" y="80"/>
                  </a:lnTo>
                  <a:close/>
                </a:path>
              </a:pathLst>
            </a:custGeom>
            <a:solidFill>
              <a:srgbClr val="91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3438234" y="588148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6" y="0"/>
                  </a:moveTo>
                  <a:lnTo>
                    <a:pt x="0" y="3847"/>
                  </a:lnTo>
                  <a:lnTo>
                    <a:pt x="3414" y="80"/>
                  </a:lnTo>
                  <a:close/>
                </a:path>
              </a:pathLst>
            </a:custGeom>
            <a:solidFill>
              <a:srgbClr val="91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8" name="object 13028"/>
            <p:cNvSpPr/>
            <p:nvPr/>
          </p:nvSpPr>
          <p:spPr>
            <a:xfrm>
              <a:off x="3438241" y="588157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15" y="80"/>
                  </a:lnTo>
                  <a:close/>
                </a:path>
              </a:pathLst>
            </a:custGeom>
            <a:solidFill>
              <a:srgbClr val="908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9" name="object 13029"/>
            <p:cNvSpPr/>
            <p:nvPr/>
          </p:nvSpPr>
          <p:spPr>
            <a:xfrm>
              <a:off x="3438247" y="5881648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8" y="0"/>
                  </a:moveTo>
                  <a:lnTo>
                    <a:pt x="0" y="3849"/>
                  </a:lnTo>
                  <a:lnTo>
                    <a:pt x="3416" y="80"/>
                  </a:lnTo>
                  <a:close/>
                </a:path>
              </a:pathLst>
            </a:custGeom>
            <a:solidFill>
              <a:srgbClr val="8F8D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3438254" y="588172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9" y="0"/>
                  </a:moveTo>
                  <a:lnTo>
                    <a:pt x="0" y="3850"/>
                  </a:lnTo>
                  <a:lnTo>
                    <a:pt x="3417" y="80"/>
                  </a:lnTo>
                  <a:close/>
                </a:path>
              </a:pathLst>
            </a:custGeom>
            <a:solidFill>
              <a:srgbClr val="8F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1" name="object 13031"/>
            <p:cNvSpPr/>
            <p:nvPr/>
          </p:nvSpPr>
          <p:spPr>
            <a:xfrm>
              <a:off x="3438261" y="588180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0" y="0"/>
                  </a:moveTo>
                  <a:lnTo>
                    <a:pt x="0" y="3851"/>
                  </a:lnTo>
                  <a:lnTo>
                    <a:pt x="3418" y="80"/>
                  </a:lnTo>
                  <a:close/>
                </a:path>
              </a:pathLst>
            </a:custGeom>
            <a:solidFill>
              <a:srgbClr val="8E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2" name="object 13032"/>
            <p:cNvSpPr/>
            <p:nvPr/>
          </p:nvSpPr>
          <p:spPr>
            <a:xfrm>
              <a:off x="3438266" y="58818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1" y="0"/>
                  </a:moveTo>
                  <a:lnTo>
                    <a:pt x="0" y="3852"/>
                  </a:lnTo>
                  <a:lnTo>
                    <a:pt x="3419" y="80"/>
                  </a:lnTo>
                  <a:close/>
                </a:path>
              </a:pathLst>
            </a:custGeom>
            <a:solidFill>
              <a:srgbClr val="8E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3438272" y="588194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2" y="0"/>
                  </a:moveTo>
                  <a:lnTo>
                    <a:pt x="0" y="3853"/>
                  </a:lnTo>
                  <a:lnTo>
                    <a:pt x="3420" y="80"/>
                  </a:lnTo>
                  <a:close/>
                </a:path>
              </a:pathLst>
            </a:custGeom>
            <a:solidFill>
              <a:srgbClr val="8D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3438279" y="588201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3" y="0"/>
                  </a:moveTo>
                  <a:lnTo>
                    <a:pt x="0" y="3854"/>
                  </a:lnTo>
                  <a:lnTo>
                    <a:pt x="3421" y="80"/>
                  </a:lnTo>
                  <a:close/>
                </a:path>
              </a:pathLst>
            </a:custGeom>
            <a:solidFill>
              <a:srgbClr val="8D8B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3438286" y="588210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4" y="0"/>
                  </a:moveTo>
                  <a:lnTo>
                    <a:pt x="0" y="3856"/>
                  </a:lnTo>
                  <a:lnTo>
                    <a:pt x="3422" y="80"/>
                  </a:lnTo>
                  <a:close/>
                </a:path>
              </a:pathLst>
            </a:custGeom>
            <a:solidFill>
              <a:srgbClr val="8C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3438292" y="588217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5" y="0"/>
                  </a:moveTo>
                  <a:lnTo>
                    <a:pt x="0" y="3857"/>
                  </a:lnTo>
                  <a:lnTo>
                    <a:pt x="13" y="4018"/>
                  </a:lnTo>
                  <a:lnTo>
                    <a:pt x="3430" y="158"/>
                  </a:lnTo>
                  <a:lnTo>
                    <a:pt x="3415" y="0"/>
                  </a:lnTo>
                  <a:close/>
                </a:path>
              </a:pathLst>
            </a:custGeom>
            <a:solidFill>
              <a:srgbClr val="8C8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3438305" y="588232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7" y="0"/>
                  </a:moveTo>
                  <a:lnTo>
                    <a:pt x="0" y="3859"/>
                  </a:lnTo>
                  <a:lnTo>
                    <a:pt x="3425" y="80"/>
                  </a:lnTo>
                  <a:close/>
                </a:path>
              </a:pathLst>
            </a:custGeom>
            <a:solidFill>
              <a:srgbClr val="8B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3438312" y="5882406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8" y="0"/>
                  </a:moveTo>
                  <a:lnTo>
                    <a:pt x="0" y="3860"/>
                  </a:lnTo>
                  <a:lnTo>
                    <a:pt x="13" y="4021"/>
                  </a:lnTo>
                  <a:lnTo>
                    <a:pt x="3433" y="158"/>
                  </a:lnTo>
                  <a:lnTo>
                    <a:pt x="3418" y="0"/>
                  </a:lnTo>
                  <a:close/>
                </a:path>
              </a:pathLst>
            </a:custGeom>
            <a:solidFill>
              <a:srgbClr val="8B88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9" name="object 13039"/>
            <p:cNvSpPr/>
            <p:nvPr/>
          </p:nvSpPr>
          <p:spPr>
            <a:xfrm>
              <a:off x="3438324" y="5882540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19" y="0"/>
                  </a:moveTo>
                  <a:lnTo>
                    <a:pt x="0" y="3862"/>
                  </a:lnTo>
                  <a:lnTo>
                    <a:pt x="13" y="4023"/>
                  </a:lnTo>
                  <a:lnTo>
                    <a:pt x="3435" y="158"/>
                  </a:lnTo>
                  <a:lnTo>
                    <a:pt x="3419" y="0"/>
                  </a:lnTo>
                  <a:close/>
                </a:path>
              </a:pathLst>
            </a:custGeom>
            <a:solidFill>
              <a:srgbClr val="8A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0" name="object 13040"/>
            <p:cNvSpPr/>
            <p:nvPr/>
          </p:nvSpPr>
          <p:spPr>
            <a:xfrm>
              <a:off x="3438337" y="588269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1" y="0"/>
                  </a:moveTo>
                  <a:lnTo>
                    <a:pt x="0" y="3864"/>
                  </a:lnTo>
                  <a:lnTo>
                    <a:pt x="3429" y="80"/>
                  </a:lnTo>
                  <a:close/>
                </a:path>
              </a:pathLst>
            </a:custGeom>
            <a:solidFill>
              <a:srgbClr val="8A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1" name="object 13041"/>
            <p:cNvSpPr/>
            <p:nvPr/>
          </p:nvSpPr>
          <p:spPr>
            <a:xfrm>
              <a:off x="3438343" y="588277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22" y="0"/>
                  </a:moveTo>
                  <a:lnTo>
                    <a:pt x="0" y="3865"/>
                  </a:lnTo>
                  <a:lnTo>
                    <a:pt x="3430" y="80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3438366" y="5882845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407" y="0"/>
                  </a:moveTo>
                  <a:lnTo>
                    <a:pt x="0" y="3848"/>
                  </a:lnTo>
                  <a:lnTo>
                    <a:pt x="3423" y="158"/>
                  </a:lnTo>
                  <a:lnTo>
                    <a:pt x="3407" y="0"/>
                  </a:lnTo>
                  <a:close/>
                </a:path>
              </a:pathLst>
            </a:custGeom>
            <a:solidFill>
              <a:srgbClr val="89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3438456" y="5883004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333" y="0"/>
                  </a:moveTo>
                  <a:lnTo>
                    <a:pt x="0" y="3765"/>
                  </a:lnTo>
                  <a:lnTo>
                    <a:pt x="3341" y="81"/>
                  </a:lnTo>
                  <a:close/>
                </a:path>
              </a:pathLst>
            </a:custGeom>
            <a:solidFill>
              <a:srgbClr val="8987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3438497" y="5883077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299" y="0"/>
                  </a:moveTo>
                  <a:lnTo>
                    <a:pt x="0" y="3726"/>
                  </a:lnTo>
                  <a:lnTo>
                    <a:pt x="131" y="3836"/>
                  </a:lnTo>
                  <a:lnTo>
                    <a:pt x="3322" y="231"/>
                  </a:lnTo>
                  <a:lnTo>
                    <a:pt x="3299" y="0"/>
                  </a:lnTo>
                  <a:close/>
                </a:path>
              </a:pathLst>
            </a:custGeom>
            <a:solidFill>
              <a:srgbClr val="8886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3438621" y="5883298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196" y="0"/>
                  </a:moveTo>
                  <a:lnTo>
                    <a:pt x="0" y="3610"/>
                  </a:lnTo>
                  <a:lnTo>
                    <a:pt x="3204" y="81"/>
                  </a:lnTo>
                  <a:close/>
                </a:path>
              </a:pathLst>
            </a:custGeom>
            <a:solidFill>
              <a:srgbClr val="88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3438662" y="5883371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62" y="0"/>
                  </a:moveTo>
                  <a:lnTo>
                    <a:pt x="0" y="3571"/>
                  </a:lnTo>
                  <a:lnTo>
                    <a:pt x="3170" y="81"/>
                  </a:lnTo>
                  <a:close/>
                </a:path>
              </a:pathLst>
            </a:custGeom>
            <a:solidFill>
              <a:srgbClr val="88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3438704" y="588344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3128" y="0"/>
                  </a:moveTo>
                  <a:lnTo>
                    <a:pt x="0" y="3533"/>
                  </a:lnTo>
                  <a:lnTo>
                    <a:pt x="213" y="3712"/>
                  </a:lnTo>
                  <a:lnTo>
                    <a:pt x="3165" y="375"/>
                  </a:lnTo>
                  <a:lnTo>
                    <a:pt x="3128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3438918" y="588384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200" y="2641"/>
                  </a:moveTo>
                  <a:lnTo>
                    <a:pt x="2959" y="139"/>
                  </a:lnTo>
                  <a:lnTo>
                    <a:pt x="2946" y="0"/>
                  </a:lnTo>
                  <a:lnTo>
                    <a:pt x="0" y="3327"/>
                  </a:lnTo>
                  <a:lnTo>
                    <a:pt x="355" y="3619"/>
                  </a:lnTo>
                  <a:lnTo>
                    <a:pt x="2425" y="3517"/>
                  </a:lnTo>
                  <a:lnTo>
                    <a:pt x="3200" y="2641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3422891" y="5738812"/>
              <a:ext cx="26034" cy="149225"/>
            </a:xfrm>
            <a:custGeom>
              <a:avLst/>
              <a:gdLst/>
              <a:ahLst/>
              <a:cxnLst/>
              <a:rect l="l" t="t" r="r" b="b"/>
              <a:pathLst>
                <a:path w="26035" h="149225">
                  <a:moveTo>
                    <a:pt x="19786" y="147980"/>
                  </a:moveTo>
                  <a:lnTo>
                    <a:pt x="19773" y="146697"/>
                  </a:lnTo>
                  <a:lnTo>
                    <a:pt x="19545" y="144195"/>
                  </a:lnTo>
                  <a:lnTo>
                    <a:pt x="19291" y="141795"/>
                  </a:lnTo>
                  <a:lnTo>
                    <a:pt x="19088" y="139471"/>
                  </a:lnTo>
                  <a:lnTo>
                    <a:pt x="18529" y="131114"/>
                  </a:lnTo>
                  <a:lnTo>
                    <a:pt x="18529" y="146697"/>
                  </a:lnTo>
                  <a:lnTo>
                    <a:pt x="18529" y="147434"/>
                  </a:lnTo>
                  <a:lnTo>
                    <a:pt x="18059" y="147942"/>
                  </a:lnTo>
                  <a:lnTo>
                    <a:pt x="17411" y="147980"/>
                  </a:lnTo>
                  <a:lnTo>
                    <a:pt x="16649" y="147980"/>
                  </a:lnTo>
                  <a:lnTo>
                    <a:pt x="16040" y="147434"/>
                  </a:lnTo>
                  <a:lnTo>
                    <a:pt x="16002" y="146824"/>
                  </a:lnTo>
                  <a:lnTo>
                    <a:pt x="15532" y="141795"/>
                  </a:lnTo>
                  <a:lnTo>
                    <a:pt x="15392" y="139573"/>
                  </a:lnTo>
                  <a:lnTo>
                    <a:pt x="14973" y="132346"/>
                  </a:lnTo>
                  <a:lnTo>
                    <a:pt x="14986" y="131572"/>
                  </a:lnTo>
                  <a:lnTo>
                    <a:pt x="15430" y="131127"/>
                  </a:lnTo>
                  <a:lnTo>
                    <a:pt x="16738" y="131127"/>
                  </a:lnTo>
                  <a:lnTo>
                    <a:pt x="17233" y="131572"/>
                  </a:lnTo>
                  <a:lnTo>
                    <a:pt x="17360" y="132346"/>
                  </a:lnTo>
                  <a:lnTo>
                    <a:pt x="17843" y="139598"/>
                  </a:lnTo>
                  <a:lnTo>
                    <a:pt x="18529" y="146697"/>
                  </a:lnTo>
                  <a:lnTo>
                    <a:pt x="18529" y="131114"/>
                  </a:lnTo>
                  <a:lnTo>
                    <a:pt x="18516" y="130911"/>
                  </a:lnTo>
                  <a:lnTo>
                    <a:pt x="17411" y="129882"/>
                  </a:lnTo>
                  <a:lnTo>
                    <a:pt x="15430" y="129882"/>
                  </a:lnTo>
                  <a:lnTo>
                    <a:pt x="14833" y="130136"/>
                  </a:lnTo>
                  <a:lnTo>
                    <a:pt x="13982" y="130975"/>
                  </a:lnTo>
                  <a:lnTo>
                    <a:pt x="13728" y="131572"/>
                  </a:lnTo>
                  <a:lnTo>
                    <a:pt x="13728" y="132346"/>
                  </a:lnTo>
                  <a:lnTo>
                    <a:pt x="14135" y="139598"/>
                  </a:lnTo>
                  <a:lnTo>
                    <a:pt x="14312" y="142036"/>
                  </a:lnTo>
                  <a:lnTo>
                    <a:pt x="14554" y="144449"/>
                  </a:lnTo>
                  <a:lnTo>
                    <a:pt x="14757" y="146862"/>
                  </a:lnTo>
                  <a:lnTo>
                    <a:pt x="14897" y="146862"/>
                  </a:lnTo>
                  <a:lnTo>
                    <a:pt x="14808" y="147434"/>
                  </a:lnTo>
                  <a:lnTo>
                    <a:pt x="14897" y="148221"/>
                  </a:lnTo>
                  <a:lnTo>
                    <a:pt x="16014" y="149225"/>
                  </a:lnTo>
                  <a:lnTo>
                    <a:pt x="17462" y="149225"/>
                  </a:lnTo>
                  <a:lnTo>
                    <a:pt x="18770" y="149161"/>
                  </a:lnTo>
                  <a:lnTo>
                    <a:pt x="19659" y="148221"/>
                  </a:lnTo>
                  <a:lnTo>
                    <a:pt x="19786" y="147980"/>
                  </a:lnTo>
                  <a:close/>
                </a:path>
                <a:path w="26035" h="149225">
                  <a:moveTo>
                    <a:pt x="21450" y="10858"/>
                  </a:moveTo>
                  <a:lnTo>
                    <a:pt x="21336" y="7975"/>
                  </a:lnTo>
                  <a:lnTo>
                    <a:pt x="21031" y="7416"/>
                  </a:lnTo>
                  <a:lnTo>
                    <a:pt x="20853" y="7137"/>
                  </a:lnTo>
                  <a:lnTo>
                    <a:pt x="20307" y="7416"/>
                  </a:lnTo>
                  <a:lnTo>
                    <a:pt x="20764" y="7175"/>
                  </a:lnTo>
                  <a:lnTo>
                    <a:pt x="20205" y="5905"/>
                  </a:lnTo>
                  <a:lnTo>
                    <a:pt x="20205" y="10579"/>
                  </a:lnTo>
                  <a:lnTo>
                    <a:pt x="19850" y="11493"/>
                  </a:lnTo>
                  <a:lnTo>
                    <a:pt x="19469" y="12077"/>
                  </a:lnTo>
                  <a:lnTo>
                    <a:pt x="19126" y="12522"/>
                  </a:lnTo>
                  <a:lnTo>
                    <a:pt x="18313" y="13360"/>
                  </a:lnTo>
                  <a:lnTo>
                    <a:pt x="17437" y="14046"/>
                  </a:lnTo>
                  <a:lnTo>
                    <a:pt x="16395" y="14732"/>
                  </a:lnTo>
                  <a:lnTo>
                    <a:pt x="15570" y="15087"/>
                  </a:lnTo>
                  <a:lnTo>
                    <a:pt x="14363" y="15354"/>
                  </a:lnTo>
                  <a:lnTo>
                    <a:pt x="13970" y="15392"/>
                  </a:lnTo>
                  <a:lnTo>
                    <a:pt x="13042" y="15392"/>
                  </a:lnTo>
                  <a:lnTo>
                    <a:pt x="5486" y="10287"/>
                  </a:lnTo>
                  <a:lnTo>
                    <a:pt x="5575" y="8636"/>
                  </a:lnTo>
                  <a:lnTo>
                    <a:pt x="5689" y="8318"/>
                  </a:lnTo>
                  <a:lnTo>
                    <a:pt x="5880" y="7975"/>
                  </a:lnTo>
                  <a:lnTo>
                    <a:pt x="5842" y="7708"/>
                  </a:lnTo>
                  <a:lnTo>
                    <a:pt x="5994" y="7797"/>
                  </a:lnTo>
                  <a:lnTo>
                    <a:pt x="6172" y="7480"/>
                  </a:lnTo>
                  <a:lnTo>
                    <a:pt x="6743" y="6515"/>
                  </a:lnTo>
                  <a:lnTo>
                    <a:pt x="8089" y="5422"/>
                  </a:lnTo>
                  <a:lnTo>
                    <a:pt x="10769" y="4508"/>
                  </a:lnTo>
                  <a:lnTo>
                    <a:pt x="11874" y="4330"/>
                  </a:lnTo>
                  <a:lnTo>
                    <a:pt x="13716" y="4330"/>
                  </a:lnTo>
                  <a:lnTo>
                    <a:pt x="14452" y="4406"/>
                  </a:lnTo>
                  <a:lnTo>
                    <a:pt x="17157" y="5041"/>
                  </a:lnTo>
                  <a:lnTo>
                    <a:pt x="18986" y="6223"/>
                  </a:lnTo>
                  <a:lnTo>
                    <a:pt x="19799" y="7785"/>
                  </a:lnTo>
                  <a:lnTo>
                    <a:pt x="20104" y="8280"/>
                  </a:lnTo>
                  <a:lnTo>
                    <a:pt x="20205" y="10579"/>
                  </a:lnTo>
                  <a:lnTo>
                    <a:pt x="20205" y="5905"/>
                  </a:lnTo>
                  <a:lnTo>
                    <a:pt x="19837" y="5207"/>
                  </a:lnTo>
                  <a:lnTo>
                    <a:pt x="18415" y="4330"/>
                  </a:lnTo>
                  <a:lnTo>
                    <a:pt x="17716" y="3898"/>
                  </a:lnTo>
                  <a:lnTo>
                    <a:pt x="16789" y="3683"/>
                  </a:lnTo>
                  <a:lnTo>
                    <a:pt x="14643" y="3175"/>
                  </a:lnTo>
                  <a:lnTo>
                    <a:pt x="13792" y="3086"/>
                  </a:lnTo>
                  <a:lnTo>
                    <a:pt x="11734" y="3086"/>
                  </a:lnTo>
                  <a:lnTo>
                    <a:pt x="10464" y="3289"/>
                  </a:lnTo>
                  <a:lnTo>
                    <a:pt x="9372" y="3683"/>
                  </a:lnTo>
                  <a:lnTo>
                    <a:pt x="9575" y="4267"/>
                  </a:lnTo>
                  <a:lnTo>
                    <a:pt x="9359" y="3695"/>
                  </a:lnTo>
                  <a:lnTo>
                    <a:pt x="4330" y="10858"/>
                  </a:lnTo>
                  <a:lnTo>
                    <a:pt x="4889" y="12915"/>
                  </a:lnTo>
                  <a:lnTo>
                    <a:pt x="12941" y="16637"/>
                  </a:lnTo>
                  <a:lnTo>
                    <a:pt x="14046" y="16637"/>
                  </a:lnTo>
                  <a:lnTo>
                    <a:pt x="21221" y="11455"/>
                  </a:lnTo>
                  <a:lnTo>
                    <a:pt x="21450" y="10858"/>
                  </a:lnTo>
                  <a:close/>
                </a:path>
                <a:path w="26035" h="149225">
                  <a:moveTo>
                    <a:pt x="25679" y="10579"/>
                  </a:moveTo>
                  <a:lnTo>
                    <a:pt x="25552" y="8280"/>
                  </a:lnTo>
                  <a:lnTo>
                    <a:pt x="25514" y="8128"/>
                  </a:lnTo>
                  <a:lnTo>
                    <a:pt x="25336" y="7353"/>
                  </a:lnTo>
                  <a:lnTo>
                    <a:pt x="25222" y="6832"/>
                  </a:lnTo>
                  <a:lnTo>
                    <a:pt x="24523" y="5562"/>
                  </a:lnTo>
                  <a:lnTo>
                    <a:pt x="24358" y="5384"/>
                  </a:lnTo>
                  <a:lnTo>
                    <a:pt x="24358" y="10795"/>
                  </a:lnTo>
                  <a:lnTo>
                    <a:pt x="23583" y="13182"/>
                  </a:lnTo>
                  <a:lnTo>
                    <a:pt x="23495" y="13360"/>
                  </a:lnTo>
                  <a:lnTo>
                    <a:pt x="21729" y="14732"/>
                  </a:lnTo>
                  <a:lnTo>
                    <a:pt x="20256" y="15621"/>
                  </a:lnTo>
                  <a:lnTo>
                    <a:pt x="20180" y="15836"/>
                  </a:lnTo>
                  <a:lnTo>
                    <a:pt x="20116" y="15709"/>
                  </a:lnTo>
                  <a:lnTo>
                    <a:pt x="19100" y="16319"/>
                  </a:lnTo>
                  <a:lnTo>
                    <a:pt x="18211" y="16776"/>
                  </a:lnTo>
                  <a:lnTo>
                    <a:pt x="17780" y="17043"/>
                  </a:lnTo>
                  <a:lnTo>
                    <a:pt x="16129" y="17919"/>
                  </a:lnTo>
                  <a:lnTo>
                    <a:pt x="15659" y="18135"/>
                  </a:lnTo>
                  <a:lnTo>
                    <a:pt x="15633" y="18300"/>
                  </a:lnTo>
                  <a:lnTo>
                    <a:pt x="15836" y="18719"/>
                  </a:lnTo>
                  <a:lnTo>
                    <a:pt x="15570" y="18173"/>
                  </a:lnTo>
                  <a:lnTo>
                    <a:pt x="15087" y="18338"/>
                  </a:lnTo>
                  <a:lnTo>
                    <a:pt x="14884" y="18376"/>
                  </a:lnTo>
                  <a:lnTo>
                    <a:pt x="14744" y="18427"/>
                  </a:lnTo>
                  <a:lnTo>
                    <a:pt x="14401" y="18453"/>
                  </a:lnTo>
                  <a:lnTo>
                    <a:pt x="14325" y="19088"/>
                  </a:lnTo>
                  <a:lnTo>
                    <a:pt x="14224" y="18478"/>
                  </a:lnTo>
                  <a:lnTo>
                    <a:pt x="13119" y="18453"/>
                  </a:lnTo>
                  <a:lnTo>
                    <a:pt x="4953" y="15646"/>
                  </a:lnTo>
                  <a:lnTo>
                    <a:pt x="3937" y="14998"/>
                  </a:lnTo>
                  <a:lnTo>
                    <a:pt x="3124" y="14376"/>
                  </a:lnTo>
                  <a:lnTo>
                    <a:pt x="1841" y="12750"/>
                  </a:lnTo>
                  <a:lnTo>
                    <a:pt x="1498" y="12077"/>
                  </a:lnTo>
                  <a:lnTo>
                    <a:pt x="1282" y="11201"/>
                  </a:lnTo>
                  <a:lnTo>
                    <a:pt x="1168" y="10579"/>
                  </a:lnTo>
                  <a:lnTo>
                    <a:pt x="1257" y="8813"/>
                  </a:lnTo>
                  <a:lnTo>
                    <a:pt x="1879" y="6400"/>
                  </a:lnTo>
                  <a:lnTo>
                    <a:pt x="3594" y="4305"/>
                  </a:lnTo>
                  <a:lnTo>
                    <a:pt x="8115" y="1854"/>
                  </a:lnTo>
                  <a:lnTo>
                    <a:pt x="10604" y="1244"/>
                  </a:lnTo>
                  <a:lnTo>
                    <a:pt x="13677" y="1244"/>
                  </a:lnTo>
                  <a:lnTo>
                    <a:pt x="14287" y="1282"/>
                  </a:lnTo>
                  <a:lnTo>
                    <a:pt x="14897" y="1371"/>
                  </a:lnTo>
                  <a:lnTo>
                    <a:pt x="16344" y="1574"/>
                  </a:lnTo>
                  <a:lnTo>
                    <a:pt x="17830" y="1981"/>
                  </a:lnTo>
                  <a:lnTo>
                    <a:pt x="20129" y="3187"/>
                  </a:lnTo>
                  <a:lnTo>
                    <a:pt x="20231" y="3035"/>
                  </a:lnTo>
                  <a:lnTo>
                    <a:pt x="20154" y="3200"/>
                  </a:lnTo>
                  <a:lnTo>
                    <a:pt x="21615" y="4229"/>
                  </a:lnTo>
                  <a:lnTo>
                    <a:pt x="22212" y="4826"/>
                  </a:lnTo>
                  <a:lnTo>
                    <a:pt x="22580" y="5232"/>
                  </a:lnTo>
                  <a:lnTo>
                    <a:pt x="23456" y="6223"/>
                  </a:lnTo>
                  <a:lnTo>
                    <a:pt x="24066" y="7353"/>
                  </a:lnTo>
                  <a:lnTo>
                    <a:pt x="24244" y="8140"/>
                  </a:lnTo>
                  <a:lnTo>
                    <a:pt x="24358" y="10795"/>
                  </a:lnTo>
                  <a:lnTo>
                    <a:pt x="24358" y="5384"/>
                  </a:lnTo>
                  <a:lnTo>
                    <a:pt x="23863" y="4826"/>
                  </a:lnTo>
                  <a:lnTo>
                    <a:pt x="23025" y="3860"/>
                  </a:lnTo>
                  <a:lnTo>
                    <a:pt x="22479" y="3327"/>
                  </a:lnTo>
                  <a:lnTo>
                    <a:pt x="21780" y="2832"/>
                  </a:lnTo>
                  <a:lnTo>
                    <a:pt x="21640" y="3009"/>
                  </a:lnTo>
                  <a:lnTo>
                    <a:pt x="21412" y="3327"/>
                  </a:lnTo>
                  <a:lnTo>
                    <a:pt x="21755" y="2832"/>
                  </a:lnTo>
                  <a:lnTo>
                    <a:pt x="21577" y="2667"/>
                  </a:lnTo>
                  <a:lnTo>
                    <a:pt x="21145" y="2362"/>
                  </a:lnTo>
                  <a:lnTo>
                    <a:pt x="20294" y="1854"/>
                  </a:lnTo>
                  <a:lnTo>
                    <a:pt x="18224" y="800"/>
                  </a:lnTo>
                  <a:lnTo>
                    <a:pt x="18034" y="749"/>
                  </a:lnTo>
                  <a:lnTo>
                    <a:pt x="16624" y="368"/>
                  </a:lnTo>
                  <a:lnTo>
                    <a:pt x="14414" y="38"/>
                  </a:lnTo>
                  <a:lnTo>
                    <a:pt x="13716" y="0"/>
                  </a:lnTo>
                  <a:lnTo>
                    <a:pt x="10414" y="0"/>
                  </a:lnTo>
                  <a:lnTo>
                    <a:pt x="0" y="11201"/>
                  </a:lnTo>
                  <a:lnTo>
                    <a:pt x="317" y="12522"/>
                  </a:lnTo>
                  <a:lnTo>
                    <a:pt x="12433" y="19583"/>
                  </a:lnTo>
                  <a:lnTo>
                    <a:pt x="12547" y="18973"/>
                  </a:lnTo>
                  <a:lnTo>
                    <a:pt x="12446" y="19583"/>
                  </a:lnTo>
                  <a:lnTo>
                    <a:pt x="12979" y="19685"/>
                  </a:lnTo>
                  <a:lnTo>
                    <a:pt x="13474" y="19723"/>
                  </a:lnTo>
                  <a:lnTo>
                    <a:pt x="14490" y="19685"/>
                  </a:lnTo>
                  <a:lnTo>
                    <a:pt x="14630" y="19659"/>
                  </a:lnTo>
                  <a:lnTo>
                    <a:pt x="14897" y="19685"/>
                  </a:lnTo>
                  <a:lnTo>
                    <a:pt x="15189" y="19583"/>
                  </a:lnTo>
                  <a:lnTo>
                    <a:pt x="15557" y="19519"/>
                  </a:lnTo>
                  <a:lnTo>
                    <a:pt x="15849" y="19367"/>
                  </a:lnTo>
                  <a:lnTo>
                    <a:pt x="16090" y="19291"/>
                  </a:lnTo>
                  <a:lnTo>
                    <a:pt x="16802" y="18961"/>
                  </a:lnTo>
                  <a:lnTo>
                    <a:pt x="17322" y="18719"/>
                  </a:lnTo>
                  <a:lnTo>
                    <a:pt x="18008" y="18313"/>
                  </a:lnTo>
                  <a:lnTo>
                    <a:pt x="17932" y="18122"/>
                  </a:lnTo>
                  <a:lnTo>
                    <a:pt x="18034" y="18300"/>
                  </a:lnTo>
                  <a:lnTo>
                    <a:pt x="18402" y="18122"/>
                  </a:lnTo>
                  <a:lnTo>
                    <a:pt x="19024" y="17754"/>
                  </a:lnTo>
                  <a:lnTo>
                    <a:pt x="20002" y="17221"/>
                  </a:lnTo>
                  <a:lnTo>
                    <a:pt x="20739" y="16776"/>
                  </a:lnTo>
                  <a:lnTo>
                    <a:pt x="25387" y="11696"/>
                  </a:lnTo>
                  <a:lnTo>
                    <a:pt x="25577" y="11201"/>
                  </a:lnTo>
                  <a:lnTo>
                    <a:pt x="25679" y="1057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0" name="object 130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14750" y="5801385"/>
              <a:ext cx="22493" cy="23342"/>
            </a:xfrm>
            <a:prstGeom prst="rect">
              <a:avLst/>
            </a:prstGeom>
          </p:spPr>
        </p:pic>
        <p:sp>
          <p:nvSpPr>
            <p:cNvPr id="13051" name="object 13051"/>
            <p:cNvSpPr/>
            <p:nvPr/>
          </p:nvSpPr>
          <p:spPr>
            <a:xfrm>
              <a:off x="3415505" y="5800928"/>
              <a:ext cx="22860" cy="24130"/>
            </a:xfrm>
            <a:custGeom>
              <a:avLst/>
              <a:gdLst/>
              <a:ahLst/>
              <a:cxnLst/>
              <a:rect l="l" t="t" r="r" b="b"/>
              <a:pathLst>
                <a:path w="22860" h="24129">
                  <a:moveTo>
                    <a:pt x="1251" y="3543"/>
                  </a:moveTo>
                  <a:lnTo>
                    <a:pt x="298" y="5003"/>
                  </a:lnTo>
                  <a:lnTo>
                    <a:pt x="95" y="5829"/>
                  </a:lnTo>
                  <a:lnTo>
                    <a:pt x="0" y="12039"/>
                  </a:lnTo>
                  <a:lnTo>
                    <a:pt x="1162" y="14998"/>
                  </a:lnTo>
                  <a:lnTo>
                    <a:pt x="5404" y="20866"/>
                  </a:lnTo>
                  <a:lnTo>
                    <a:pt x="9506" y="24091"/>
                  </a:lnTo>
                  <a:lnTo>
                    <a:pt x="14142" y="24104"/>
                  </a:lnTo>
                  <a:lnTo>
                    <a:pt x="14866" y="24079"/>
                  </a:lnTo>
                  <a:lnTo>
                    <a:pt x="16910" y="23914"/>
                  </a:lnTo>
                  <a:lnTo>
                    <a:pt x="18892" y="23037"/>
                  </a:lnTo>
                  <a:lnTo>
                    <a:pt x="19026" y="22885"/>
                  </a:lnTo>
                  <a:lnTo>
                    <a:pt x="10141" y="22885"/>
                  </a:lnTo>
                  <a:lnTo>
                    <a:pt x="6255" y="19938"/>
                  </a:lnTo>
                  <a:lnTo>
                    <a:pt x="2318" y="14477"/>
                  </a:lnTo>
                  <a:lnTo>
                    <a:pt x="1231" y="11696"/>
                  </a:lnTo>
                  <a:lnTo>
                    <a:pt x="1356" y="5994"/>
                  </a:lnTo>
                  <a:lnTo>
                    <a:pt x="1488" y="5460"/>
                  </a:lnTo>
                  <a:lnTo>
                    <a:pt x="2502" y="3873"/>
                  </a:lnTo>
                  <a:lnTo>
                    <a:pt x="1785" y="3873"/>
                  </a:lnTo>
                  <a:lnTo>
                    <a:pt x="1251" y="3555"/>
                  </a:lnTo>
                  <a:close/>
                </a:path>
                <a:path w="22860" h="24129">
                  <a:moveTo>
                    <a:pt x="13352" y="1244"/>
                  </a:moveTo>
                  <a:lnTo>
                    <a:pt x="10243" y="1244"/>
                  </a:lnTo>
                  <a:lnTo>
                    <a:pt x="12415" y="2108"/>
                  </a:lnTo>
                  <a:lnTo>
                    <a:pt x="14231" y="3301"/>
                  </a:lnTo>
                  <a:lnTo>
                    <a:pt x="15254" y="4000"/>
                  </a:lnTo>
                  <a:lnTo>
                    <a:pt x="16034" y="4635"/>
                  </a:lnTo>
                  <a:lnTo>
                    <a:pt x="16847" y="5473"/>
                  </a:lnTo>
                  <a:lnTo>
                    <a:pt x="17660" y="6273"/>
                  </a:lnTo>
                  <a:lnTo>
                    <a:pt x="18396" y="7188"/>
                  </a:lnTo>
                  <a:lnTo>
                    <a:pt x="20238" y="10109"/>
                  </a:lnTo>
                  <a:lnTo>
                    <a:pt x="20911" y="12039"/>
                  </a:lnTo>
                  <a:lnTo>
                    <a:pt x="21013" y="16992"/>
                  </a:lnTo>
                  <a:lnTo>
                    <a:pt x="20771" y="17856"/>
                  </a:lnTo>
                  <a:lnTo>
                    <a:pt x="20520" y="18770"/>
                  </a:lnTo>
                  <a:lnTo>
                    <a:pt x="20035" y="19837"/>
                  </a:lnTo>
                  <a:lnTo>
                    <a:pt x="18193" y="21945"/>
                  </a:lnTo>
                  <a:lnTo>
                    <a:pt x="16517" y="22707"/>
                  </a:lnTo>
                  <a:lnTo>
                    <a:pt x="14548" y="22859"/>
                  </a:lnTo>
                  <a:lnTo>
                    <a:pt x="10141" y="22885"/>
                  </a:lnTo>
                  <a:lnTo>
                    <a:pt x="19026" y="22885"/>
                  </a:lnTo>
                  <a:lnTo>
                    <a:pt x="22299" y="16713"/>
                  </a:lnTo>
                  <a:lnTo>
                    <a:pt x="22232" y="12039"/>
                  </a:lnTo>
                  <a:lnTo>
                    <a:pt x="21381" y="9613"/>
                  </a:lnTo>
                  <a:lnTo>
                    <a:pt x="19387" y="6438"/>
                  </a:lnTo>
                  <a:lnTo>
                    <a:pt x="18587" y="5460"/>
                  </a:lnTo>
                  <a:lnTo>
                    <a:pt x="18136" y="5016"/>
                  </a:lnTo>
                  <a:lnTo>
                    <a:pt x="17266" y="5016"/>
                  </a:lnTo>
                  <a:lnTo>
                    <a:pt x="17647" y="4635"/>
                  </a:lnTo>
                  <a:lnTo>
                    <a:pt x="16872" y="3708"/>
                  </a:lnTo>
                  <a:lnTo>
                    <a:pt x="15894" y="2920"/>
                  </a:lnTo>
                  <a:lnTo>
                    <a:pt x="13352" y="1244"/>
                  </a:lnTo>
                  <a:close/>
                </a:path>
                <a:path w="22860" h="24129">
                  <a:moveTo>
                    <a:pt x="5442" y="13131"/>
                  </a:moveTo>
                  <a:lnTo>
                    <a:pt x="12796" y="20269"/>
                  </a:lnTo>
                  <a:lnTo>
                    <a:pt x="14180" y="20269"/>
                  </a:lnTo>
                  <a:lnTo>
                    <a:pt x="15145" y="20053"/>
                  </a:lnTo>
                  <a:lnTo>
                    <a:pt x="16989" y="19024"/>
                  </a:lnTo>
                  <a:lnTo>
                    <a:pt x="12885" y="19024"/>
                  </a:lnTo>
                  <a:lnTo>
                    <a:pt x="12529" y="18986"/>
                  </a:lnTo>
                  <a:lnTo>
                    <a:pt x="9252" y="18351"/>
                  </a:lnTo>
                  <a:lnTo>
                    <a:pt x="6674" y="15900"/>
                  </a:lnTo>
                  <a:lnTo>
                    <a:pt x="5442" y="13131"/>
                  </a:lnTo>
                  <a:close/>
                </a:path>
                <a:path w="22860" h="24129">
                  <a:moveTo>
                    <a:pt x="13629" y="5029"/>
                  </a:moveTo>
                  <a:lnTo>
                    <a:pt x="11094" y="5029"/>
                  </a:lnTo>
                  <a:lnTo>
                    <a:pt x="13253" y="6273"/>
                  </a:lnTo>
                  <a:lnTo>
                    <a:pt x="16352" y="9270"/>
                  </a:lnTo>
                  <a:lnTo>
                    <a:pt x="17495" y="11391"/>
                  </a:lnTo>
                  <a:lnTo>
                    <a:pt x="17565" y="15278"/>
                  </a:lnTo>
                  <a:lnTo>
                    <a:pt x="17190" y="16814"/>
                  </a:lnTo>
                  <a:lnTo>
                    <a:pt x="16496" y="17856"/>
                  </a:lnTo>
                  <a:lnTo>
                    <a:pt x="14726" y="18846"/>
                  </a:lnTo>
                  <a:lnTo>
                    <a:pt x="14002" y="19024"/>
                  </a:lnTo>
                  <a:lnTo>
                    <a:pt x="16989" y="19024"/>
                  </a:lnTo>
                  <a:lnTo>
                    <a:pt x="17444" y="18770"/>
                  </a:lnTo>
                  <a:lnTo>
                    <a:pt x="18333" y="17386"/>
                  </a:lnTo>
                  <a:lnTo>
                    <a:pt x="18828" y="15278"/>
                  </a:lnTo>
                  <a:lnTo>
                    <a:pt x="18709" y="10921"/>
                  </a:lnTo>
                  <a:lnTo>
                    <a:pt x="17483" y="8712"/>
                  </a:lnTo>
                  <a:lnTo>
                    <a:pt x="17366" y="8534"/>
                  </a:lnTo>
                  <a:lnTo>
                    <a:pt x="13926" y="5206"/>
                  </a:lnTo>
                  <a:lnTo>
                    <a:pt x="13629" y="5029"/>
                  </a:lnTo>
                  <a:close/>
                </a:path>
                <a:path w="22860" h="24129">
                  <a:moveTo>
                    <a:pt x="20771" y="17856"/>
                  </a:moveTo>
                  <a:close/>
                </a:path>
                <a:path w="22860" h="24129">
                  <a:moveTo>
                    <a:pt x="2877" y="17348"/>
                  </a:moveTo>
                  <a:close/>
                </a:path>
                <a:path w="22860" h="24129">
                  <a:moveTo>
                    <a:pt x="6293" y="4483"/>
                  </a:moveTo>
                  <a:lnTo>
                    <a:pt x="3519" y="11252"/>
                  </a:lnTo>
                  <a:lnTo>
                    <a:pt x="3804" y="12484"/>
                  </a:lnTo>
                  <a:lnTo>
                    <a:pt x="4299" y="13639"/>
                  </a:lnTo>
                  <a:lnTo>
                    <a:pt x="5437" y="13131"/>
                  </a:lnTo>
                  <a:lnTo>
                    <a:pt x="5093" y="12331"/>
                  </a:lnTo>
                  <a:lnTo>
                    <a:pt x="4987" y="12039"/>
                  </a:lnTo>
                  <a:lnTo>
                    <a:pt x="4807" y="11252"/>
                  </a:lnTo>
                  <a:lnTo>
                    <a:pt x="4896" y="8000"/>
                  </a:lnTo>
                  <a:lnTo>
                    <a:pt x="5582" y="6565"/>
                  </a:lnTo>
                  <a:lnTo>
                    <a:pt x="6103" y="5994"/>
                  </a:lnTo>
                  <a:lnTo>
                    <a:pt x="7601" y="5206"/>
                  </a:lnTo>
                  <a:lnTo>
                    <a:pt x="8338" y="5041"/>
                  </a:lnTo>
                  <a:lnTo>
                    <a:pt x="6573" y="5041"/>
                  </a:lnTo>
                  <a:lnTo>
                    <a:pt x="6293" y="4483"/>
                  </a:lnTo>
                  <a:close/>
                </a:path>
                <a:path w="22860" h="24129">
                  <a:moveTo>
                    <a:pt x="9087" y="3797"/>
                  </a:moveTo>
                  <a:lnTo>
                    <a:pt x="8099" y="3809"/>
                  </a:lnTo>
                  <a:lnTo>
                    <a:pt x="7182" y="4000"/>
                  </a:lnTo>
                  <a:lnTo>
                    <a:pt x="6316" y="4483"/>
                  </a:lnTo>
                  <a:lnTo>
                    <a:pt x="6369" y="4635"/>
                  </a:lnTo>
                  <a:lnTo>
                    <a:pt x="6573" y="5041"/>
                  </a:lnTo>
                  <a:lnTo>
                    <a:pt x="13629" y="5029"/>
                  </a:lnTo>
                  <a:lnTo>
                    <a:pt x="11589" y="3809"/>
                  </a:lnTo>
                  <a:lnTo>
                    <a:pt x="9087" y="3797"/>
                  </a:lnTo>
                  <a:close/>
                </a:path>
                <a:path w="22860" h="24129">
                  <a:moveTo>
                    <a:pt x="17698" y="4584"/>
                  </a:moveTo>
                  <a:lnTo>
                    <a:pt x="17266" y="5016"/>
                  </a:lnTo>
                  <a:lnTo>
                    <a:pt x="17669" y="4635"/>
                  </a:lnTo>
                  <a:close/>
                </a:path>
                <a:path w="22860" h="24129">
                  <a:moveTo>
                    <a:pt x="17710" y="4596"/>
                  </a:moveTo>
                  <a:lnTo>
                    <a:pt x="17266" y="5016"/>
                  </a:lnTo>
                  <a:lnTo>
                    <a:pt x="18136" y="5016"/>
                  </a:lnTo>
                  <a:lnTo>
                    <a:pt x="17710" y="4596"/>
                  </a:lnTo>
                  <a:close/>
                </a:path>
                <a:path w="22860" h="24129">
                  <a:moveTo>
                    <a:pt x="7246" y="38"/>
                  </a:moveTo>
                  <a:lnTo>
                    <a:pt x="4871" y="215"/>
                  </a:lnTo>
                  <a:lnTo>
                    <a:pt x="2559" y="1409"/>
                  </a:lnTo>
                  <a:lnTo>
                    <a:pt x="1259" y="3543"/>
                  </a:lnTo>
                  <a:lnTo>
                    <a:pt x="1785" y="3873"/>
                  </a:lnTo>
                  <a:lnTo>
                    <a:pt x="2502" y="3873"/>
                  </a:lnTo>
                  <a:lnTo>
                    <a:pt x="3372" y="2451"/>
                  </a:lnTo>
                  <a:lnTo>
                    <a:pt x="5303" y="1435"/>
                  </a:lnTo>
                  <a:lnTo>
                    <a:pt x="7347" y="1269"/>
                  </a:lnTo>
                  <a:lnTo>
                    <a:pt x="7246" y="38"/>
                  </a:lnTo>
                  <a:close/>
                </a:path>
                <a:path w="22860" h="24129">
                  <a:moveTo>
                    <a:pt x="7995" y="0"/>
                  </a:moveTo>
                  <a:lnTo>
                    <a:pt x="7246" y="38"/>
                  </a:lnTo>
                  <a:lnTo>
                    <a:pt x="7347" y="1269"/>
                  </a:lnTo>
                  <a:lnTo>
                    <a:pt x="7779" y="1244"/>
                  </a:lnTo>
                  <a:lnTo>
                    <a:pt x="13352" y="1244"/>
                  </a:lnTo>
                  <a:lnTo>
                    <a:pt x="12948" y="977"/>
                  </a:lnTo>
                  <a:lnTo>
                    <a:pt x="10548" y="12"/>
                  </a:lnTo>
                  <a:lnTo>
                    <a:pt x="799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2" name="object 130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05454" y="5750585"/>
              <a:ext cx="19253" cy="24917"/>
            </a:xfrm>
            <a:prstGeom prst="rect">
              <a:avLst/>
            </a:prstGeom>
          </p:spPr>
        </p:pic>
        <p:sp>
          <p:nvSpPr>
            <p:cNvPr id="13053" name="object 13053"/>
            <p:cNvSpPr/>
            <p:nvPr/>
          </p:nvSpPr>
          <p:spPr>
            <a:xfrm>
              <a:off x="3404863" y="5750471"/>
              <a:ext cx="20320" cy="25400"/>
            </a:xfrm>
            <a:custGeom>
              <a:avLst/>
              <a:gdLst/>
              <a:ahLst/>
              <a:cxnLst/>
              <a:rect l="l" t="t" r="r" b="b"/>
              <a:pathLst>
                <a:path w="20320" h="25400">
                  <a:moveTo>
                    <a:pt x="5543" y="23621"/>
                  </a:moveTo>
                  <a:lnTo>
                    <a:pt x="4514" y="23621"/>
                  </a:lnTo>
                  <a:lnTo>
                    <a:pt x="4159" y="24129"/>
                  </a:lnTo>
                  <a:lnTo>
                    <a:pt x="5429" y="25018"/>
                  </a:lnTo>
                  <a:lnTo>
                    <a:pt x="6889" y="25399"/>
                  </a:lnTo>
                  <a:lnTo>
                    <a:pt x="9505" y="25399"/>
                  </a:lnTo>
                  <a:lnTo>
                    <a:pt x="11309" y="25018"/>
                  </a:lnTo>
                  <a:lnTo>
                    <a:pt x="12414" y="24510"/>
                  </a:lnTo>
                  <a:lnTo>
                    <a:pt x="12795" y="24256"/>
                  </a:lnTo>
                  <a:lnTo>
                    <a:pt x="7131" y="24256"/>
                  </a:lnTo>
                  <a:lnTo>
                    <a:pt x="5891" y="23870"/>
                  </a:lnTo>
                  <a:lnTo>
                    <a:pt x="5543" y="23621"/>
                  </a:lnTo>
                  <a:close/>
                </a:path>
                <a:path w="20320" h="25400">
                  <a:moveTo>
                    <a:pt x="14954" y="20954"/>
                  </a:moveTo>
                  <a:lnTo>
                    <a:pt x="9328" y="24129"/>
                  </a:lnTo>
                  <a:lnTo>
                    <a:pt x="8858" y="24256"/>
                  </a:lnTo>
                  <a:lnTo>
                    <a:pt x="12795" y="24256"/>
                  </a:lnTo>
                  <a:lnTo>
                    <a:pt x="13366" y="23875"/>
                  </a:lnTo>
                  <a:lnTo>
                    <a:pt x="13011" y="23367"/>
                  </a:lnTo>
                  <a:lnTo>
                    <a:pt x="14126" y="23367"/>
                  </a:lnTo>
                  <a:lnTo>
                    <a:pt x="15182" y="22605"/>
                  </a:lnTo>
                  <a:lnTo>
                    <a:pt x="16173" y="21462"/>
                  </a:lnTo>
                  <a:lnTo>
                    <a:pt x="16308" y="21335"/>
                  </a:lnTo>
                  <a:lnTo>
                    <a:pt x="15411" y="21335"/>
                  </a:lnTo>
                  <a:lnTo>
                    <a:pt x="14954" y="20954"/>
                  </a:lnTo>
                  <a:close/>
                </a:path>
                <a:path w="20320" h="25400">
                  <a:moveTo>
                    <a:pt x="95" y="12953"/>
                  </a:moveTo>
                  <a:lnTo>
                    <a:pt x="4159" y="24129"/>
                  </a:lnTo>
                  <a:lnTo>
                    <a:pt x="4514" y="23621"/>
                  </a:lnTo>
                  <a:lnTo>
                    <a:pt x="5543" y="23621"/>
                  </a:lnTo>
                  <a:lnTo>
                    <a:pt x="3943" y="22478"/>
                  </a:lnTo>
                  <a:lnTo>
                    <a:pt x="3244" y="21716"/>
                  </a:lnTo>
                  <a:lnTo>
                    <a:pt x="2165" y="19811"/>
                  </a:lnTo>
                  <a:lnTo>
                    <a:pt x="1957" y="19303"/>
                  </a:lnTo>
                  <a:lnTo>
                    <a:pt x="1289" y="19303"/>
                  </a:lnTo>
                  <a:lnTo>
                    <a:pt x="1847" y="19055"/>
                  </a:lnTo>
                  <a:lnTo>
                    <a:pt x="1621" y="18287"/>
                  </a:lnTo>
                  <a:lnTo>
                    <a:pt x="1530" y="17906"/>
                  </a:lnTo>
                  <a:lnTo>
                    <a:pt x="1320" y="16763"/>
                  </a:lnTo>
                  <a:lnTo>
                    <a:pt x="1205" y="16001"/>
                  </a:lnTo>
                  <a:lnTo>
                    <a:pt x="1321" y="13207"/>
                  </a:lnTo>
                  <a:lnTo>
                    <a:pt x="1342" y="13080"/>
                  </a:lnTo>
                  <a:lnTo>
                    <a:pt x="717" y="13080"/>
                  </a:lnTo>
                  <a:lnTo>
                    <a:pt x="95" y="12953"/>
                  </a:lnTo>
                  <a:close/>
                </a:path>
                <a:path w="20320" h="25400">
                  <a:moveTo>
                    <a:pt x="13362" y="23870"/>
                  </a:moveTo>
                  <a:close/>
                </a:path>
                <a:path w="20320" h="25400">
                  <a:moveTo>
                    <a:pt x="14126" y="23367"/>
                  </a:moveTo>
                  <a:lnTo>
                    <a:pt x="13011" y="23367"/>
                  </a:lnTo>
                  <a:lnTo>
                    <a:pt x="13362" y="23870"/>
                  </a:lnTo>
                  <a:lnTo>
                    <a:pt x="14126" y="23367"/>
                  </a:lnTo>
                  <a:close/>
                </a:path>
                <a:path w="20320" h="25400">
                  <a:moveTo>
                    <a:pt x="5670" y="7365"/>
                  </a:moveTo>
                  <a:lnTo>
                    <a:pt x="3270" y="15874"/>
                  </a:lnTo>
                  <a:lnTo>
                    <a:pt x="3549" y="17271"/>
                  </a:lnTo>
                  <a:lnTo>
                    <a:pt x="8223" y="21335"/>
                  </a:lnTo>
                  <a:lnTo>
                    <a:pt x="10153" y="21335"/>
                  </a:lnTo>
                  <a:lnTo>
                    <a:pt x="11271" y="20954"/>
                  </a:lnTo>
                  <a:lnTo>
                    <a:pt x="12729" y="20192"/>
                  </a:lnTo>
                  <a:lnTo>
                    <a:pt x="8693" y="20192"/>
                  </a:lnTo>
                  <a:lnTo>
                    <a:pt x="8401" y="20065"/>
                  </a:lnTo>
                  <a:lnTo>
                    <a:pt x="7562" y="19938"/>
                  </a:lnTo>
                  <a:lnTo>
                    <a:pt x="6242" y="19938"/>
                  </a:lnTo>
                  <a:lnTo>
                    <a:pt x="6610" y="19430"/>
                  </a:lnTo>
                  <a:lnTo>
                    <a:pt x="5797" y="18668"/>
                  </a:lnTo>
                  <a:lnTo>
                    <a:pt x="5721" y="18541"/>
                  </a:lnTo>
                  <a:lnTo>
                    <a:pt x="4972" y="18541"/>
                  </a:lnTo>
                  <a:lnTo>
                    <a:pt x="5492" y="18160"/>
                  </a:lnTo>
                  <a:lnTo>
                    <a:pt x="5073" y="17525"/>
                  </a:lnTo>
                  <a:lnTo>
                    <a:pt x="4730" y="16763"/>
                  </a:lnTo>
                  <a:lnTo>
                    <a:pt x="4582" y="16128"/>
                  </a:lnTo>
                  <a:lnTo>
                    <a:pt x="3956" y="16128"/>
                  </a:lnTo>
                  <a:lnTo>
                    <a:pt x="4552" y="16001"/>
                  </a:lnTo>
                  <a:lnTo>
                    <a:pt x="6635" y="8127"/>
                  </a:lnTo>
                  <a:lnTo>
                    <a:pt x="5670" y="7365"/>
                  </a:lnTo>
                  <a:close/>
                </a:path>
                <a:path w="20320" h="25400">
                  <a:moveTo>
                    <a:pt x="17377" y="17931"/>
                  </a:moveTo>
                  <a:lnTo>
                    <a:pt x="16986" y="18541"/>
                  </a:lnTo>
                  <a:lnTo>
                    <a:pt x="16732" y="18795"/>
                  </a:lnTo>
                  <a:lnTo>
                    <a:pt x="16255" y="19528"/>
                  </a:lnTo>
                  <a:lnTo>
                    <a:pt x="15703" y="20192"/>
                  </a:lnTo>
                  <a:lnTo>
                    <a:pt x="14954" y="20954"/>
                  </a:lnTo>
                  <a:lnTo>
                    <a:pt x="15411" y="21335"/>
                  </a:lnTo>
                  <a:lnTo>
                    <a:pt x="16308" y="21335"/>
                  </a:lnTo>
                  <a:lnTo>
                    <a:pt x="16816" y="20827"/>
                  </a:lnTo>
                  <a:lnTo>
                    <a:pt x="16910" y="20700"/>
                  </a:lnTo>
                  <a:lnTo>
                    <a:pt x="16440" y="20319"/>
                  </a:lnTo>
                  <a:lnTo>
                    <a:pt x="17252" y="20319"/>
                  </a:lnTo>
                  <a:lnTo>
                    <a:pt x="17519" y="19811"/>
                  </a:lnTo>
                  <a:lnTo>
                    <a:pt x="17640" y="19684"/>
                  </a:lnTo>
                  <a:lnTo>
                    <a:pt x="17697" y="19557"/>
                  </a:lnTo>
                  <a:lnTo>
                    <a:pt x="17252" y="19176"/>
                  </a:lnTo>
                  <a:lnTo>
                    <a:pt x="18014" y="19176"/>
                  </a:lnTo>
                  <a:lnTo>
                    <a:pt x="18580" y="18287"/>
                  </a:lnTo>
                  <a:lnTo>
                    <a:pt x="17900" y="18287"/>
                  </a:lnTo>
                  <a:lnTo>
                    <a:pt x="17377" y="17931"/>
                  </a:lnTo>
                  <a:close/>
                </a:path>
                <a:path w="20320" h="25400">
                  <a:moveTo>
                    <a:pt x="16440" y="20319"/>
                  </a:moveTo>
                  <a:lnTo>
                    <a:pt x="16910" y="20700"/>
                  </a:lnTo>
                  <a:lnTo>
                    <a:pt x="16440" y="20319"/>
                  </a:lnTo>
                  <a:close/>
                </a:path>
                <a:path w="20320" h="25400">
                  <a:moveTo>
                    <a:pt x="16920" y="20689"/>
                  </a:moveTo>
                  <a:close/>
                </a:path>
                <a:path w="20320" h="25400">
                  <a:moveTo>
                    <a:pt x="17252" y="20319"/>
                  </a:moveTo>
                  <a:lnTo>
                    <a:pt x="16440" y="20319"/>
                  </a:lnTo>
                  <a:lnTo>
                    <a:pt x="16920" y="20689"/>
                  </a:lnTo>
                  <a:lnTo>
                    <a:pt x="17252" y="20319"/>
                  </a:lnTo>
                  <a:close/>
                </a:path>
                <a:path w="20320" h="25400">
                  <a:moveTo>
                    <a:pt x="11629" y="19435"/>
                  </a:moveTo>
                  <a:lnTo>
                    <a:pt x="9886" y="20192"/>
                  </a:lnTo>
                  <a:lnTo>
                    <a:pt x="12729" y="20192"/>
                  </a:lnTo>
                  <a:lnTo>
                    <a:pt x="12973" y="20065"/>
                  </a:lnTo>
                  <a:lnTo>
                    <a:pt x="13131" y="19938"/>
                  </a:lnTo>
                  <a:lnTo>
                    <a:pt x="11944" y="19938"/>
                  </a:lnTo>
                  <a:lnTo>
                    <a:pt x="11629" y="19435"/>
                  </a:lnTo>
                  <a:close/>
                </a:path>
                <a:path w="20320" h="25400">
                  <a:moveTo>
                    <a:pt x="6610" y="19430"/>
                  </a:moveTo>
                  <a:lnTo>
                    <a:pt x="6242" y="19938"/>
                  </a:lnTo>
                  <a:lnTo>
                    <a:pt x="7562" y="19938"/>
                  </a:lnTo>
                  <a:lnTo>
                    <a:pt x="6610" y="19430"/>
                  </a:lnTo>
                  <a:close/>
                </a:path>
                <a:path w="20320" h="25400">
                  <a:moveTo>
                    <a:pt x="13731" y="19430"/>
                  </a:moveTo>
                  <a:lnTo>
                    <a:pt x="11639" y="19430"/>
                  </a:lnTo>
                  <a:lnTo>
                    <a:pt x="11944" y="19938"/>
                  </a:lnTo>
                  <a:lnTo>
                    <a:pt x="13131" y="19938"/>
                  </a:lnTo>
                  <a:lnTo>
                    <a:pt x="13608" y="19557"/>
                  </a:lnTo>
                  <a:lnTo>
                    <a:pt x="13731" y="19430"/>
                  </a:lnTo>
                  <a:close/>
                </a:path>
                <a:path w="20320" h="25400">
                  <a:moveTo>
                    <a:pt x="17252" y="19176"/>
                  </a:moveTo>
                  <a:lnTo>
                    <a:pt x="17697" y="19557"/>
                  </a:lnTo>
                  <a:lnTo>
                    <a:pt x="17591" y="19430"/>
                  </a:lnTo>
                  <a:lnTo>
                    <a:pt x="17252" y="19176"/>
                  </a:lnTo>
                  <a:close/>
                </a:path>
                <a:path w="20320" h="25400">
                  <a:moveTo>
                    <a:pt x="17721" y="19528"/>
                  </a:moveTo>
                  <a:close/>
                </a:path>
                <a:path w="20320" h="25400">
                  <a:moveTo>
                    <a:pt x="18014" y="19176"/>
                  </a:moveTo>
                  <a:lnTo>
                    <a:pt x="17252" y="19176"/>
                  </a:lnTo>
                  <a:lnTo>
                    <a:pt x="17721" y="19528"/>
                  </a:lnTo>
                  <a:lnTo>
                    <a:pt x="18014" y="19176"/>
                  </a:lnTo>
                  <a:close/>
                </a:path>
                <a:path w="20320" h="25400">
                  <a:moveTo>
                    <a:pt x="14395" y="16763"/>
                  </a:moveTo>
                  <a:lnTo>
                    <a:pt x="13709" y="17652"/>
                  </a:lnTo>
                  <a:lnTo>
                    <a:pt x="13188" y="18160"/>
                  </a:lnTo>
                  <a:lnTo>
                    <a:pt x="12769" y="18668"/>
                  </a:lnTo>
                  <a:lnTo>
                    <a:pt x="12251" y="19055"/>
                  </a:lnTo>
                  <a:lnTo>
                    <a:pt x="11626" y="19430"/>
                  </a:lnTo>
                  <a:lnTo>
                    <a:pt x="13731" y="19430"/>
                  </a:lnTo>
                  <a:lnTo>
                    <a:pt x="13979" y="19176"/>
                  </a:lnTo>
                  <a:lnTo>
                    <a:pt x="14065" y="19049"/>
                  </a:lnTo>
                  <a:lnTo>
                    <a:pt x="13646" y="18541"/>
                  </a:lnTo>
                  <a:lnTo>
                    <a:pt x="14611" y="18541"/>
                  </a:lnTo>
                  <a:lnTo>
                    <a:pt x="15659" y="17144"/>
                  </a:lnTo>
                  <a:lnTo>
                    <a:pt x="14890" y="17144"/>
                  </a:lnTo>
                  <a:lnTo>
                    <a:pt x="14382" y="16890"/>
                  </a:lnTo>
                  <a:lnTo>
                    <a:pt x="14395" y="16763"/>
                  </a:lnTo>
                  <a:close/>
                </a:path>
                <a:path w="20320" h="25400">
                  <a:moveTo>
                    <a:pt x="1847" y="19055"/>
                  </a:moveTo>
                  <a:lnTo>
                    <a:pt x="1289" y="19303"/>
                  </a:lnTo>
                  <a:lnTo>
                    <a:pt x="1885" y="19176"/>
                  </a:lnTo>
                  <a:close/>
                </a:path>
                <a:path w="20320" h="25400">
                  <a:moveTo>
                    <a:pt x="1860" y="19049"/>
                  </a:moveTo>
                  <a:lnTo>
                    <a:pt x="1885" y="19176"/>
                  </a:lnTo>
                  <a:lnTo>
                    <a:pt x="1289" y="19303"/>
                  </a:lnTo>
                  <a:lnTo>
                    <a:pt x="1957" y="19303"/>
                  </a:lnTo>
                  <a:lnTo>
                    <a:pt x="1860" y="19049"/>
                  </a:lnTo>
                  <a:close/>
                </a:path>
                <a:path w="20320" h="25400">
                  <a:moveTo>
                    <a:pt x="13646" y="18541"/>
                  </a:moveTo>
                  <a:lnTo>
                    <a:pt x="14065" y="19049"/>
                  </a:lnTo>
                  <a:lnTo>
                    <a:pt x="13989" y="18922"/>
                  </a:lnTo>
                  <a:lnTo>
                    <a:pt x="13646" y="18541"/>
                  </a:lnTo>
                  <a:close/>
                </a:path>
                <a:path w="20320" h="25400">
                  <a:moveTo>
                    <a:pt x="14085" y="19030"/>
                  </a:moveTo>
                  <a:close/>
                </a:path>
                <a:path w="20320" h="25400">
                  <a:moveTo>
                    <a:pt x="14611" y="18541"/>
                  </a:moveTo>
                  <a:lnTo>
                    <a:pt x="13646" y="18541"/>
                  </a:lnTo>
                  <a:lnTo>
                    <a:pt x="14085" y="19030"/>
                  </a:lnTo>
                  <a:lnTo>
                    <a:pt x="14611" y="18541"/>
                  </a:lnTo>
                  <a:close/>
                </a:path>
                <a:path w="20320" h="25400">
                  <a:moveTo>
                    <a:pt x="5492" y="18160"/>
                  </a:moveTo>
                  <a:lnTo>
                    <a:pt x="4972" y="18541"/>
                  </a:lnTo>
                  <a:lnTo>
                    <a:pt x="5721" y="18541"/>
                  </a:lnTo>
                  <a:lnTo>
                    <a:pt x="5492" y="18160"/>
                  </a:lnTo>
                  <a:close/>
                </a:path>
                <a:path w="20320" h="25400">
                  <a:moveTo>
                    <a:pt x="17392" y="17906"/>
                  </a:moveTo>
                  <a:lnTo>
                    <a:pt x="17900" y="18287"/>
                  </a:lnTo>
                  <a:lnTo>
                    <a:pt x="17392" y="17906"/>
                  </a:lnTo>
                  <a:close/>
                </a:path>
                <a:path w="20320" h="25400">
                  <a:moveTo>
                    <a:pt x="18812" y="17906"/>
                  </a:moveTo>
                  <a:lnTo>
                    <a:pt x="17392" y="17906"/>
                  </a:lnTo>
                  <a:lnTo>
                    <a:pt x="17900" y="18287"/>
                  </a:lnTo>
                  <a:lnTo>
                    <a:pt x="18580" y="18287"/>
                  </a:lnTo>
                  <a:lnTo>
                    <a:pt x="18812" y="17906"/>
                  </a:lnTo>
                  <a:close/>
                </a:path>
                <a:path w="20320" h="25400">
                  <a:moveTo>
                    <a:pt x="17857" y="17026"/>
                  </a:moveTo>
                  <a:lnTo>
                    <a:pt x="17490" y="17652"/>
                  </a:lnTo>
                  <a:lnTo>
                    <a:pt x="17377" y="17931"/>
                  </a:lnTo>
                  <a:lnTo>
                    <a:pt x="18812" y="17906"/>
                  </a:lnTo>
                  <a:lnTo>
                    <a:pt x="18967" y="17652"/>
                  </a:lnTo>
                  <a:lnTo>
                    <a:pt x="19087" y="17271"/>
                  </a:lnTo>
                  <a:lnTo>
                    <a:pt x="18421" y="17271"/>
                  </a:lnTo>
                  <a:lnTo>
                    <a:pt x="17857" y="17026"/>
                  </a:lnTo>
                  <a:close/>
                </a:path>
                <a:path w="20320" h="25400">
                  <a:moveTo>
                    <a:pt x="17862" y="17017"/>
                  </a:moveTo>
                  <a:lnTo>
                    <a:pt x="18421" y="17271"/>
                  </a:lnTo>
                  <a:lnTo>
                    <a:pt x="17862" y="17017"/>
                  </a:lnTo>
                  <a:close/>
                </a:path>
                <a:path w="20320" h="25400">
                  <a:moveTo>
                    <a:pt x="19207" y="17017"/>
                  </a:moveTo>
                  <a:lnTo>
                    <a:pt x="17862" y="17017"/>
                  </a:lnTo>
                  <a:lnTo>
                    <a:pt x="18421" y="17271"/>
                  </a:lnTo>
                  <a:lnTo>
                    <a:pt x="19087" y="17271"/>
                  </a:lnTo>
                  <a:lnTo>
                    <a:pt x="19207" y="17017"/>
                  </a:lnTo>
                  <a:close/>
                </a:path>
                <a:path w="20320" h="25400">
                  <a:moveTo>
                    <a:pt x="14444" y="16802"/>
                  </a:moveTo>
                  <a:lnTo>
                    <a:pt x="14890" y="17144"/>
                  </a:lnTo>
                  <a:lnTo>
                    <a:pt x="14444" y="16802"/>
                  </a:lnTo>
                  <a:close/>
                </a:path>
                <a:path w="20320" h="25400">
                  <a:moveTo>
                    <a:pt x="15008" y="5333"/>
                  </a:moveTo>
                  <a:lnTo>
                    <a:pt x="12769" y="5333"/>
                  </a:lnTo>
                  <a:lnTo>
                    <a:pt x="13620" y="5714"/>
                  </a:lnTo>
                  <a:lnTo>
                    <a:pt x="14331" y="6476"/>
                  </a:lnTo>
                  <a:lnTo>
                    <a:pt x="15386" y="7492"/>
                  </a:lnTo>
                  <a:lnTo>
                    <a:pt x="15805" y="8889"/>
                  </a:lnTo>
                  <a:lnTo>
                    <a:pt x="15874" y="9524"/>
                  </a:lnTo>
                  <a:lnTo>
                    <a:pt x="15970" y="12572"/>
                  </a:lnTo>
                  <a:lnTo>
                    <a:pt x="15866" y="13334"/>
                  </a:lnTo>
                  <a:lnTo>
                    <a:pt x="15641" y="14096"/>
                  </a:lnTo>
                  <a:lnTo>
                    <a:pt x="15424" y="14985"/>
                  </a:lnTo>
                  <a:lnTo>
                    <a:pt x="15005" y="16001"/>
                  </a:lnTo>
                  <a:lnTo>
                    <a:pt x="14649" y="16509"/>
                  </a:lnTo>
                  <a:lnTo>
                    <a:pt x="14560" y="16890"/>
                  </a:lnTo>
                  <a:lnTo>
                    <a:pt x="14890" y="17144"/>
                  </a:lnTo>
                  <a:lnTo>
                    <a:pt x="15659" y="17144"/>
                  </a:lnTo>
                  <a:lnTo>
                    <a:pt x="16135" y="16509"/>
                  </a:lnTo>
                  <a:lnTo>
                    <a:pt x="16592" y="15366"/>
                  </a:lnTo>
                  <a:lnTo>
                    <a:pt x="17025" y="13715"/>
                  </a:lnTo>
                  <a:lnTo>
                    <a:pt x="17141" y="13207"/>
                  </a:lnTo>
                  <a:lnTo>
                    <a:pt x="17024" y="8508"/>
                  </a:lnTo>
                  <a:lnTo>
                    <a:pt x="16541" y="6857"/>
                  </a:lnTo>
                  <a:lnTo>
                    <a:pt x="15626" y="5968"/>
                  </a:lnTo>
                  <a:lnTo>
                    <a:pt x="14789" y="5968"/>
                  </a:lnTo>
                  <a:lnTo>
                    <a:pt x="15246" y="5587"/>
                  </a:lnTo>
                  <a:lnTo>
                    <a:pt x="15008" y="5333"/>
                  </a:lnTo>
                  <a:close/>
                </a:path>
                <a:path w="20320" h="25400">
                  <a:moveTo>
                    <a:pt x="19665" y="5587"/>
                  </a:moveTo>
                  <a:lnTo>
                    <a:pt x="19069" y="5841"/>
                  </a:lnTo>
                  <a:lnTo>
                    <a:pt x="18497" y="5968"/>
                  </a:lnTo>
                  <a:lnTo>
                    <a:pt x="18874" y="7238"/>
                  </a:lnTo>
                  <a:lnTo>
                    <a:pt x="18992" y="12572"/>
                  </a:lnTo>
                  <a:lnTo>
                    <a:pt x="19602" y="12699"/>
                  </a:lnTo>
                  <a:lnTo>
                    <a:pt x="18980" y="12699"/>
                  </a:lnTo>
                  <a:lnTo>
                    <a:pt x="18865" y="13842"/>
                  </a:lnTo>
                  <a:lnTo>
                    <a:pt x="18749" y="14604"/>
                  </a:lnTo>
                  <a:lnTo>
                    <a:pt x="18454" y="15747"/>
                  </a:lnTo>
                  <a:lnTo>
                    <a:pt x="17857" y="17026"/>
                  </a:lnTo>
                  <a:lnTo>
                    <a:pt x="19207" y="17017"/>
                  </a:lnTo>
                  <a:lnTo>
                    <a:pt x="19627" y="16128"/>
                  </a:lnTo>
                  <a:lnTo>
                    <a:pt x="20034" y="14604"/>
                  </a:lnTo>
                  <a:lnTo>
                    <a:pt x="20224" y="12699"/>
                  </a:lnTo>
                  <a:lnTo>
                    <a:pt x="19602" y="12699"/>
                  </a:lnTo>
                  <a:lnTo>
                    <a:pt x="18992" y="12572"/>
                  </a:lnTo>
                  <a:lnTo>
                    <a:pt x="20237" y="12572"/>
                  </a:lnTo>
                  <a:lnTo>
                    <a:pt x="20173" y="7238"/>
                  </a:lnTo>
                  <a:lnTo>
                    <a:pt x="19665" y="5587"/>
                  </a:lnTo>
                  <a:close/>
                </a:path>
                <a:path w="20320" h="25400">
                  <a:moveTo>
                    <a:pt x="4552" y="16001"/>
                  </a:moveTo>
                  <a:lnTo>
                    <a:pt x="3956" y="16128"/>
                  </a:lnTo>
                  <a:lnTo>
                    <a:pt x="4582" y="16128"/>
                  </a:lnTo>
                  <a:lnTo>
                    <a:pt x="4552" y="16001"/>
                  </a:lnTo>
                  <a:close/>
                </a:path>
                <a:path w="20320" h="25400">
                  <a:moveTo>
                    <a:pt x="615" y="10667"/>
                  </a:moveTo>
                  <a:lnTo>
                    <a:pt x="374" y="11429"/>
                  </a:lnTo>
                  <a:lnTo>
                    <a:pt x="95" y="12953"/>
                  </a:lnTo>
                  <a:lnTo>
                    <a:pt x="717" y="13080"/>
                  </a:lnTo>
                  <a:lnTo>
                    <a:pt x="1342" y="13080"/>
                  </a:lnTo>
                  <a:lnTo>
                    <a:pt x="1581" y="11683"/>
                  </a:lnTo>
                  <a:lnTo>
                    <a:pt x="1764" y="11175"/>
                  </a:lnTo>
                  <a:lnTo>
                    <a:pt x="1873" y="10794"/>
                  </a:lnTo>
                  <a:lnTo>
                    <a:pt x="1212" y="10794"/>
                  </a:lnTo>
                  <a:lnTo>
                    <a:pt x="615" y="10667"/>
                  </a:lnTo>
                  <a:close/>
                </a:path>
                <a:path w="20320" h="25400">
                  <a:moveTo>
                    <a:pt x="13430" y="0"/>
                  </a:moveTo>
                  <a:lnTo>
                    <a:pt x="10814" y="0"/>
                  </a:lnTo>
                  <a:lnTo>
                    <a:pt x="8985" y="507"/>
                  </a:lnTo>
                  <a:lnTo>
                    <a:pt x="7283" y="1650"/>
                  </a:lnTo>
                  <a:lnTo>
                    <a:pt x="4768" y="3174"/>
                  </a:lnTo>
                  <a:lnTo>
                    <a:pt x="2660" y="5714"/>
                  </a:lnTo>
                  <a:lnTo>
                    <a:pt x="1111" y="9143"/>
                  </a:lnTo>
                  <a:lnTo>
                    <a:pt x="831" y="9905"/>
                  </a:lnTo>
                  <a:lnTo>
                    <a:pt x="615" y="10667"/>
                  </a:lnTo>
                  <a:lnTo>
                    <a:pt x="1212" y="10794"/>
                  </a:lnTo>
                  <a:lnTo>
                    <a:pt x="1873" y="10794"/>
                  </a:lnTo>
                  <a:lnTo>
                    <a:pt x="2000" y="10286"/>
                  </a:lnTo>
                  <a:lnTo>
                    <a:pt x="2598" y="8889"/>
                  </a:lnTo>
                  <a:lnTo>
                    <a:pt x="3689" y="6476"/>
                  </a:lnTo>
                  <a:lnTo>
                    <a:pt x="5683" y="4063"/>
                  </a:lnTo>
                  <a:lnTo>
                    <a:pt x="9480" y="1777"/>
                  </a:lnTo>
                  <a:lnTo>
                    <a:pt x="11093" y="1269"/>
                  </a:lnTo>
                  <a:lnTo>
                    <a:pt x="17506" y="1269"/>
                  </a:lnTo>
                  <a:lnTo>
                    <a:pt x="16810" y="1015"/>
                  </a:lnTo>
                  <a:lnTo>
                    <a:pt x="14878" y="1015"/>
                  </a:lnTo>
                  <a:lnTo>
                    <a:pt x="15068" y="380"/>
                  </a:lnTo>
                  <a:lnTo>
                    <a:pt x="14281" y="126"/>
                  </a:lnTo>
                  <a:lnTo>
                    <a:pt x="13430" y="0"/>
                  </a:lnTo>
                  <a:close/>
                </a:path>
                <a:path w="20320" h="25400">
                  <a:moveTo>
                    <a:pt x="13049" y="4063"/>
                  </a:moveTo>
                  <a:lnTo>
                    <a:pt x="11283" y="4063"/>
                  </a:lnTo>
                  <a:lnTo>
                    <a:pt x="10788" y="4190"/>
                  </a:lnTo>
                  <a:lnTo>
                    <a:pt x="8502" y="4698"/>
                  </a:lnTo>
                  <a:lnTo>
                    <a:pt x="6813" y="5968"/>
                  </a:lnTo>
                  <a:lnTo>
                    <a:pt x="5670" y="7365"/>
                  </a:lnTo>
                  <a:lnTo>
                    <a:pt x="6635" y="8127"/>
                  </a:lnTo>
                  <a:lnTo>
                    <a:pt x="7600" y="6984"/>
                  </a:lnTo>
                  <a:lnTo>
                    <a:pt x="9150" y="5841"/>
                  </a:lnTo>
                  <a:lnTo>
                    <a:pt x="11017" y="5333"/>
                  </a:lnTo>
                  <a:lnTo>
                    <a:pt x="15008" y="5333"/>
                  </a:lnTo>
                  <a:lnTo>
                    <a:pt x="14293" y="4571"/>
                  </a:lnTo>
                  <a:lnTo>
                    <a:pt x="13049" y="4063"/>
                  </a:lnTo>
                  <a:close/>
                </a:path>
                <a:path w="20320" h="25400">
                  <a:moveTo>
                    <a:pt x="15233" y="5587"/>
                  </a:moveTo>
                  <a:lnTo>
                    <a:pt x="14789" y="5968"/>
                  </a:lnTo>
                  <a:lnTo>
                    <a:pt x="15239" y="5593"/>
                  </a:lnTo>
                  <a:close/>
                </a:path>
                <a:path w="20320" h="25400">
                  <a:moveTo>
                    <a:pt x="15239" y="5593"/>
                  </a:moveTo>
                  <a:lnTo>
                    <a:pt x="14789" y="5968"/>
                  </a:lnTo>
                  <a:lnTo>
                    <a:pt x="15626" y="5968"/>
                  </a:lnTo>
                  <a:lnTo>
                    <a:pt x="15239" y="5593"/>
                  </a:lnTo>
                  <a:close/>
                </a:path>
                <a:path w="20320" h="25400">
                  <a:moveTo>
                    <a:pt x="18495" y="5963"/>
                  </a:moveTo>
                  <a:close/>
                </a:path>
                <a:path w="20320" h="25400">
                  <a:moveTo>
                    <a:pt x="17506" y="1269"/>
                  </a:moveTo>
                  <a:lnTo>
                    <a:pt x="14001" y="1269"/>
                  </a:lnTo>
                  <a:lnTo>
                    <a:pt x="16592" y="2285"/>
                  </a:lnTo>
                  <a:lnTo>
                    <a:pt x="17862" y="4063"/>
                  </a:lnTo>
                  <a:lnTo>
                    <a:pt x="18495" y="5961"/>
                  </a:lnTo>
                  <a:lnTo>
                    <a:pt x="19648" y="5593"/>
                  </a:lnTo>
                  <a:lnTo>
                    <a:pt x="19583" y="5333"/>
                  </a:lnTo>
                  <a:lnTo>
                    <a:pt x="18967" y="3428"/>
                  </a:lnTo>
                  <a:lnTo>
                    <a:pt x="17506" y="1269"/>
                  </a:lnTo>
                  <a:close/>
                </a:path>
                <a:path w="20320" h="25400">
                  <a:moveTo>
                    <a:pt x="15068" y="380"/>
                  </a:moveTo>
                  <a:lnTo>
                    <a:pt x="14878" y="1015"/>
                  </a:lnTo>
                  <a:lnTo>
                    <a:pt x="16810" y="1015"/>
                  </a:lnTo>
                  <a:lnTo>
                    <a:pt x="15068" y="38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4" name="object 1305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05784" y="5777217"/>
              <a:ext cx="20307" cy="24320"/>
            </a:xfrm>
            <a:prstGeom prst="rect">
              <a:avLst/>
            </a:prstGeom>
          </p:spPr>
        </p:pic>
        <p:sp>
          <p:nvSpPr>
            <p:cNvPr id="13055" name="object 13055"/>
            <p:cNvSpPr/>
            <p:nvPr/>
          </p:nvSpPr>
          <p:spPr>
            <a:xfrm>
              <a:off x="3405537" y="5776836"/>
              <a:ext cx="20955" cy="25400"/>
            </a:xfrm>
            <a:custGeom>
              <a:avLst/>
              <a:gdLst/>
              <a:ahLst/>
              <a:cxnLst/>
              <a:rect l="l" t="t" r="r" b="b"/>
              <a:pathLst>
                <a:path w="20954" h="25400">
                  <a:moveTo>
                    <a:pt x="31" y="7772"/>
                  </a:moveTo>
                  <a:lnTo>
                    <a:pt x="11906" y="25196"/>
                  </a:lnTo>
                  <a:lnTo>
                    <a:pt x="14153" y="25196"/>
                  </a:lnTo>
                  <a:lnTo>
                    <a:pt x="15995" y="24549"/>
                  </a:lnTo>
                  <a:lnTo>
                    <a:pt x="16676" y="23952"/>
                  </a:lnTo>
                  <a:lnTo>
                    <a:pt x="11791" y="23939"/>
                  </a:lnTo>
                  <a:lnTo>
                    <a:pt x="10750" y="23850"/>
                  </a:lnTo>
                  <a:lnTo>
                    <a:pt x="10040" y="23660"/>
                  </a:lnTo>
                  <a:lnTo>
                    <a:pt x="8451" y="23660"/>
                  </a:lnTo>
                  <a:lnTo>
                    <a:pt x="8718" y="23101"/>
                  </a:lnTo>
                  <a:lnTo>
                    <a:pt x="7740" y="22644"/>
                  </a:lnTo>
                  <a:lnTo>
                    <a:pt x="6826" y="21971"/>
                  </a:lnTo>
                  <a:lnTo>
                    <a:pt x="6467" y="21653"/>
                  </a:lnTo>
                  <a:lnTo>
                    <a:pt x="5517" y="21653"/>
                  </a:lnTo>
                  <a:lnTo>
                    <a:pt x="5891" y="21234"/>
                  </a:lnTo>
                  <a:lnTo>
                    <a:pt x="5785" y="21043"/>
                  </a:lnTo>
                  <a:lnTo>
                    <a:pt x="5098" y="20408"/>
                  </a:lnTo>
                  <a:lnTo>
                    <a:pt x="3898" y="18808"/>
                  </a:lnTo>
                  <a:lnTo>
                    <a:pt x="3143" y="18808"/>
                  </a:lnTo>
                  <a:lnTo>
                    <a:pt x="3661" y="18453"/>
                  </a:lnTo>
                  <a:lnTo>
                    <a:pt x="2940" y="17233"/>
                  </a:lnTo>
                  <a:lnTo>
                    <a:pt x="2469" y="16344"/>
                  </a:lnTo>
                  <a:lnTo>
                    <a:pt x="1492" y="13639"/>
                  </a:lnTo>
                  <a:lnTo>
                    <a:pt x="1156" y="11925"/>
                  </a:lnTo>
                  <a:lnTo>
                    <a:pt x="1249" y="8089"/>
                  </a:lnTo>
                  <a:lnTo>
                    <a:pt x="1286" y="7874"/>
                  </a:lnTo>
                  <a:lnTo>
                    <a:pt x="641" y="7874"/>
                  </a:lnTo>
                  <a:lnTo>
                    <a:pt x="31" y="7772"/>
                  </a:lnTo>
                  <a:close/>
                </a:path>
                <a:path w="20954" h="25400">
                  <a:moveTo>
                    <a:pt x="19322" y="16827"/>
                  </a:moveTo>
                  <a:lnTo>
                    <a:pt x="13874" y="23952"/>
                  </a:lnTo>
                  <a:lnTo>
                    <a:pt x="16676" y="23952"/>
                  </a:lnTo>
                  <a:lnTo>
                    <a:pt x="20548" y="16929"/>
                  </a:lnTo>
                  <a:lnTo>
                    <a:pt x="19932" y="16929"/>
                  </a:lnTo>
                  <a:lnTo>
                    <a:pt x="19322" y="16840"/>
                  </a:lnTo>
                  <a:close/>
                </a:path>
                <a:path w="20954" h="25400">
                  <a:moveTo>
                    <a:pt x="8715" y="23106"/>
                  </a:moveTo>
                  <a:lnTo>
                    <a:pt x="8451" y="23660"/>
                  </a:lnTo>
                  <a:lnTo>
                    <a:pt x="10040" y="23660"/>
                  </a:lnTo>
                  <a:lnTo>
                    <a:pt x="9708" y="23571"/>
                  </a:lnTo>
                  <a:lnTo>
                    <a:pt x="8715" y="23106"/>
                  </a:lnTo>
                  <a:close/>
                </a:path>
                <a:path w="20954" h="25400">
                  <a:moveTo>
                    <a:pt x="5936" y="21184"/>
                  </a:moveTo>
                  <a:lnTo>
                    <a:pt x="5517" y="21653"/>
                  </a:lnTo>
                  <a:lnTo>
                    <a:pt x="5913" y="21234"/>
                  </a:lnTo>
                  <a:close/>
                </a:path>
                <a:path w="20954" h="25400">
                  <a:moveTo>
                    <a:pt x="5937" y="21183"/>
                  </a:moveTo>
                  <a:lnTo>
                    <a:pt x="5517" y="21653"/>
                  </a:lnTo>
                  <a:lnTo>
                    <a:pt x="6467" y="21653"/>
                  </a:lnTo>
                  <a:lnTo>
                    <a:pt x="5937" y="21183"/>
                  </a:lnTo>
                  <a:close/>
                </a:path>
                <a:path w="20954" h="25400">
                  <a:moveTo>
                    <a:pt x="4358" y="6457"/>
                  </a:moveTo>
                  <a:lnTo>
                    <a:pt x="3481" y="7772"/>
                  </a:lnTo>
                  <a:lnTo>
                    <a:pt x="3369" y="8280"/>
                  </a:lnTo>
                  <a:lnTo>
                    <a:pt x="3252" y="12522"/>
                  </a:lnTo>
                  <a:lnTo>
                    <a:pt x="3676" y="15900"/>
                  </a:lnTo>
                  <a:lnTo>
                    <a:pt x="6013" y="19431"/>
                  </a:lnTo>
                  <a:lnTo>
                    <a:pt x="10064" y="21043"/>
                  </a:lnTo>
                  <a:lnTo>
                    <a:pt x="10839" y="21209"/>
                  </a:lnTo>
                  <a:lnTo>
                    <a:pt x="12407" y="21183"/>
                  </a:lnTo>
                  <a:lnTo>
                    <a:pt x="12883" y="21107"/>
                  </a:lnTo>
                  <a:lnTo>
                    <a:pt x="15017" y="20320"/>
                  </a:lnTo>
                  <a:lnTo>
                    <a:pt x="15346" y="19964"/>
                  </a:lnTo>
                  <a:lnTo>
                    <a:pt x="11017" y="19964"/>
                  </a:lnTo>
                  <a:lnTo>
                    <a:pt x="10382" y="19837"/>
                  </a:lnTo>
                  <a:lnTo>
                    <a:pt x="7003" y="18516"/>
                  </a:lnTo>
                  <a:lnTo>
                    <a:pt x="4896" y="15417"/>
                  </a:lnTo>
                  <a:lnTo>
                    <a:pt x="4835" y="15265"/>
                  </a:lnTo>
                  <a:lnTo>
                    <a:pt x="4509" y="12522"/>
                  </a:lnTo>
                  <a:lnTo>
                    <a:pt x="4617" y="8483"/>
                  </a:lnTo>
                  <a:lnTo>
                    <a:pt x="4679" y="8204"/>
                  </a:lnTo>
                  <a:lnTo>
                    <a:pt x="5291" y="7302"/>
                  </a:lnTo>
                  <a:lnTo>
                    <a:pt x="5365" y="7112"/>
                  </a:lnTo>
                  <a:lnTo>
                    <a:pt x="4358" y="6457"/>
                  </a:lnTo>
                  <a:close/>
                </a:path>
                <a:path w="20954" h="25400">
                  <a:moveTo>
                    <a:pt x="16062" y="9042"/>
                  </a:moveTo>
                  <a:lnTo>
                    <a:pt x="15360" y="9042"/>
                  </a:lnTo>
                  <a:lnTo>
                    <a:pt x="15011" y="9258"/>
                  </a:lnTo>
                  <a:lnTo>
                    <a:pt x="14928" y="9525"/>
                  </a:lnTo>
                  <a:lnTo>
                    <a:pt x="15639" y="10769"/>
                  </a:lnTo>
                  <a:lnTo>
                    <a:pt x="16016" y="11925"/>
                  </a:lnTo>
                  <a:lnTo>
                    <a:pt x="12109" y="19964"/>
                  </a:lnTo>
                  <a:lnTo>
                    <a:pt x="15346" y="19964"/>
                  </a:lnTo>
                  <a:lnTo>
                    <a:pt x="16135" y="19113"/>
                  </a:lnTo>
                  <a:lnTo>
                    <a:pt x="17240" y="16598"/>
                  </a:lnTo>
                  <a:lnTo>
                    <a:pt x="17428" y="15570"/>
                  </a:lnTo>
                  <a:lnTo>
                    <a:pt x="17345" y="11925"/>
                  </a:lnTo>
                  <a:lnTo>
                    <a:pt x="16782" y="10312"/>
                  </a:lnTo>
                  <a:lnTo>
                    <a:pt x="16062" y="9042"/>
                  </a:lnTo>
                  <a:close/>
                </a:path>
                <a:path w="20954" h="25400">
                  <a:moveTo>
                    <a:pt x="3651" y="18453"/>
                  </a:moveTo>
                  <a:lnTo>
                    <a:pt x="3143" y="18808"/>
                  </a:lnTo>
                  <a:lnTo>
                    <a:pt x="3614" y="18516"/>
                  </a:lnTo>
                  <a:close/>
                </a:path>
                <a:path w="20954" h="25400">
                  <a:moveTo>
                    <a:pt x="3671" y="18481"/>
                  </a:moveTo>
                  <a:lnTo>
                    <a:pt x="3143" y="18808"/>
                  </a:lnTo>
                  <a:lnTo>
                    <a:pt x="3898" y="18808"/>
                  </a:lnTo>
                  <a:lnTo>
                    <a:pt x="3671" y="18481"/>
                  </a:lnTo>
                  <a:close/>
                </a:path>
                <a:path w="20954" h="25400">
                  <a:moveTo>
                    <a:pt x="3661" y="18453"/>
                  </a:moveTo>
                  <a:close/>
                </a:path>
                <a:path w="20954" h="25400">
                  <a:moveTo>
                    <a:pt x="14849" y="2806"/>
                  </a:moveTo>
                  <a:lnTo>
                    <a:pt x="13811" y="2806"/>
                  </a:lnTo>
                  <a:lnTo>
                    <a:pt x="13459" y="3314"/>
                  </a:lnTo>
                  <a:lnTo>
                    <a:pt x="14429" y="4064"/>
                  </a:lnTo>
                  <a:lnTo>
                    <a:pt x="15220" y="4775"/>
                  </a:lnTo>
                  <a:lnTo>
                    <a:pt x="18027" y="8089"/>
                  </a:lnTo>
                  <a:lnTo>
                    <a:pt x="19305" y="11010"/>
                  </a:lnTo>
                  <a:lnTo>
                    <a:pt x="19399" y="16840"/>
                  </a:lnTo>
                  <a:lnTo>
                    <a:pt x="19932" y="16929"/>
                  </a:lnTo>
                  <a:lnTo>
                    <a:pt x="20548" y="16929"/>
                  </a:lnTo>
                  <a:lnTo>
                    <a:pt x="20666" y="15900"/>
                  </a:lnTo>
                  <a:lnTo>
                    <a:pt x="20576" y="10769"/>
                  </a:lnTo>
                  <a:lnTo>
                    <a:pt x="19145" y="7480"/>
                  </a:lnTo>
                  <a:lnTo>
                    <a:pt x="16084" y="3873"/>
                  </a:lnTo>
                  <a:lnTo>
                    <a:pt x="15157" y="3035"/>
                  </a:lnTo>
                  <a:lnTo>
                    <a:pt x="14849" y="2806"/>
                  </a:lnTo>
                  <a:close/>
                </a:path>
                <a:path w="20954" h="25400">
                  <a:moveTo>
                    <a:pt x="13500" y="5905"/>
                  </a:moveTo>
                  <a:lnTo>
                    <a:pt x="12490" y="5905"/>
                  </a:lnTo>
                  <a:lnTo>
                    <a:pt x="12134" y="6413"/>
                  </a:lnTo>
                  <a:lnTo>
                    <a:pt x="12668" y="6819"/>
                  </a:lnTo>
                  <a:lnTo>
                    <a:pt x="13214" y="7302"/>
                  </a:lnTo>
                  <a:lnTo>
                    <a:pt x="14128" y="8280"/>
                  </a:lnTo>
                  <a:lnTo>
                    <a:pt x="14827" y="9372"/>
                  </a:lnTo>
                  <a:lnTo>
                    <a:pt x="15360" y="9042"/>
                  </a:lnTo>
                  <a:lnTo>
                    <a:pt x="16062" y="9042"/>
                  </a:lnTo>
                  <a:lnTo>
                    <a:pt x="15072" y="7480"/>
                  </a:lnTo>
                  <a:lnTo>
                    <a:pt x="14065" y="6388"/>
                  </a:lnTo>
                  <a:lnTo>
                    <a:pt x="13500" y="5905"/>
                  </a:lnTo>
                  <a:close/>
                </a:path>
                <a:path w="20954" h="25400">
                  <a:moveTo>
                    <a:pt x="15360" y="9042"/>
                  </a:moveTo>
                  <a:lnTo>
                    <a:pt x="14827" y="9347"/>
                  </a:lnTo>
                  <a:lnTo>
                    <a:pt x="15360" y="9042"/>
                  </a:lnTo>
                  <a:close/>
                </a:path>
                <a:path w="20954" h="25400">
                  <a:moveTo>
                    <a:pt x="3778" y="1206"/>
                  </a:moveTo>
                  <a:lnTo>
                    <a:pt x="107" y="7785"/>
                  </a:lnTo>
                  <a:lnTo>
                    <a:pt x="641" y="7874"/>
                  </a:lnTo>
                  <a:lnTo>
                    <a:pt x="1286" y="7874"/>
                  </a:lnTo>
                  <a:lnTo>
                    <a:pt x="1479" y="6756"/>
                  </a:lnTo>
                  <a:lnTo>
                    <a:pt x="1596" y="6388"/>
                  </a:lnTo>
                  <a:lnTo>
                    <a:pt x="1582" y="6197"/>
                  </a:lnTo>
                  <a:lnTo>
                    <a:pt x="1060" y="6019"/>
                  </a:lnTo>
                  <a:lnTo>
                    <a:pt x="1720" y="6019"/>
                  </a:lnTo>
                  <a:lnTo>
                    <a:pt x="4489" y="2247"/>
                  </a:lnTo>
                  <a:lnTo>
                    <a:pt x="5227" y="1727"/>
                  </a:lnTo>
                  <a:lnTo>
                    <a:pt x="4133" y="1727"/>
                  </a:lnTo>
                  <a:lnTo>
                    <a:pt x="3778" y="1206"/>
                  </a:lnTo>
                  <a:close/>
                </a:path>
                <a:path w="20954" h="25400">
                  <a:moveTo>
                    <a:pt x="5844" y="6451"/>
                  </a:moveTo>
                  <a:lnTo>
                    <a:pt x="4362" y="6451"/>
                  </a:lnTo>
                  <a:lnTo>
                    <a:pt x="5403" y="7124"/>
                  </a:lnTo>
                  <a:lnTo>
                    <a:pt x="5844" y="6451"/>
                  </a:lnTo>
                  <a:close/>
                </a:path>
                <a:path w="20954" h="25400">
                  <a:moveTo>
                    <a:pt x="10343" y="4025"/>
                  </a:moveTo>
                  <a:lnTo>
                    <a:pt x="4358" y="6457"/>
                  </a:lnTo>
                  <a:lnTo>
                    <a:pt x="5844" y="6451"/>
                  </a:lnTo>
                  <a:lnTo>
                    <a:pt x="6076" y="6096"/>
                  </a:lnTo>
                  <a:lnTo>
                    <a:pt x="6978" y="5537"/>
                  </a:lnTo>
                  <a:lnTo>
                    <a:pt x="8145" y="5308"/>
                  </a:lnTo>
                  <a:lnTo>
                    <a:pt x="8096" y="4686"/>
                  </a:lnTo>
                  <a:lnTo>
                    <a:pt x="11832" y="4686"/>
                  </a:lnTo>
                  <a:lnTo>
                    <a:pt x="11668" y="4584"/>
                  </a:lnTo>
                  <a:lnTo>
                    <a:pt x="10343" y="4025"/>
                  </a:lnTo>
                  <a:close/>
                </a:path>
                <a:path w="20954" h="25400">
                  <a:moveTo>
                    <a:pt x="12117" y="6401"/>
                  </a:moveTo>
                  <a:close/>
                </a:path>
                <a:path w="20954" h="25400">
                  <a:moveTo>
                    <a:pt x="12490" y="5905"/>
                  </a:moveTo>
                  <a:lnTo>
                    <a:pt x="12253" y="6220"/>
                  </a:lnTo>
                  <a:lnTo>
                    <a:pt x="12134" y="6413"/>
                  </a:lnTo>
                  <a:lnTo>
                    <a:pt x="12490" y="5905"/>
                  </a:lnTo>
                  <a:close/>
                </a:path>
                <a:path w="20954" h="25400">
                  <a:moveTo>
                    <a:pt x="12617" y="5257"/>
                  </a:moveTo>
                  <a:lnTo>
                    <a:pt x="10013" y="5257"/>
                  </a:lnTo>
                  <a:lnTo>
                    <a:pt x="11156" y="5740"/>
                  </a:lnTo>
                  <a:lnTo>
                    <a:pt x="12117" y="6401"/>
                  </a:lnTo>
                  <a:lnTo>
                    <a:pt x="12490" y="5905"/>
                  </a:lnTo>
                  <a:lnTo>
                    <a:pt x="13500" y="5905"/>
                  </a:lnTo>
                  <a:lnTo>
                    <a:pt x="12617" y="5257"/>
                  </a:lnTo>
                  <a:close/>
                </a:path>
                <a:path w="20954" h="25400">
                  <a:moveTo>
                    <a:pt x="1720" y="6019"/>
                  </a:moveTo>
                  <a:lnTo>
                    <a:pt x="1060" y="6019"/>
                  </a:lnTo>
                  <a:lnTo>
                    <a:pt x="1657" y="6197"/>
                  </a:lnTo>
                  <a:lnTo>
                    <a:pt x="1720" y="6019"/>
                  </a:lnTo>
                  <a:close/>
                </a:path>
                <a:path w="20954" h="25400">
                  <a:moveTo>
                    <a:pt x="1060" y="6019"/>
                  </a:moveTo>
                  <a:lnTo>
                    <a:pt x="1649" y="6220"/>
                  </a:lnTo>
                  <a:lnTo>
                    <a:pt x="1060" y="6019"/>
                  </a:lnTo>
                  <a:close/>
                </a:path>
                <a:path w="20954" h="25400">
                  <a:moveTo>
                    <a:pt x="11832" y="4686"/>
                  </a:moveTo>
                  <a:lnTo>
                    <a:pt x="8096" y="4686"/>
                  </a:lnTo>
                  <a:lnTo>
                    <a:pt x="8184" y="5308"/>
                  </a:lnTo>
                  <a:lnTo>
                    <a:pt x="8591" y="5257"/>
                  </a:lnTo>
                  <a:lnTo>
                    <a:pt x="12617" y="5257"/>
                  </a:lnTo>
                  <a:lnTo>
                    <a:pt x="11832" y="4686"/>
                  </a:lnTo>
                  <a:close/>
                </a:path>
                <a:path w="20954" h="25400">
                  <a:moveTo>
                    <a:pt x="10686" y="469"/>
                  </a:moveTo>
                  <a:lnTo>
                    <a:pt x="10293" y="1651"/>
                  </a:lnTo>
                  <a:lnTo>
                    <a:pt x="11436" y="2044"/>
                  </a:lnTo>
                  <a:lnTo>
                    <a:pt x="12528" y="2641"/>
                  </a:lnTo>
                  <a:lnTo>
                    <a:pt x="13455" y="3314"/>
                  </a:lnTo>
                  <a:lnTo>
                    <a:pt x="13811" y="2806"/>
                  </a:lnTo>
                  <a:lnTo>
                    <a:pt x="14849" y="2806"/>
                  </a:lnTo>
                  <a:lnTo>
                    <a:pt x="13139" y="1549"/>
                  </a:lnTo>
                  <a:lnTo>
                    <a:pt x="11969" y="914"/>
                  </a:lnTo>
                  <a:lnTo>
                    <a:pt x="10686" y="482"/>
                  </a:lnTo>
                  <a:close/>
                </a:path>
                <a:path w="20954" h="25400">
                  <a:moveTo>
                    <a:pt x="13811" y="2806"/>
                  </a:moveTo>
                  <a:lnTo>
                    <a:pt x="13442" y="3302"/>
                  </a:lnTo>
                  <a:lnTo>
                    <a:pt x="13811" y="2806"/>
                  </a:lnTo>
                  <a:close/>
                </a:path>
                <a:path w="20954" h="25400">
                  <a:moveTo>
                    <a:pt x="14174" y="2298"/>
                  </a:moveTo>
                  <a:close/>
                </a:path>
                <a:path w="20954" h="25400">
                  <a:moveTo>
                    <a:pt x="8807" y="0"/>
                  </a:moveTo>
                  <a:lnTo>
                    <a:pt x="6432" y="0"/>
                  </a:lnTo>
                  <a:lnTo>
                    <a:pt x="4997" y="355"/>
                  </a:lnTo>
                  <a:lnTo>
                    <a:pt x="3993" y="1066"/>
                  </a:lnTo>
                  <a:lnTo>
                    <a:pt x="3908" y="1397"/>
                  </a:lnTo>
                  <a:lnTo>
                    <a:pt x="4133" y="1727"/>
                  </a:lnTo>
                  <a:lnTo>
                    <a:pt x="5227" y="1727"/>
                  </a:lnTo>
                  <a:lnTo>
                    <a:pt x="5479" y="1549"/>
                  </a:lnTo>
                  <a:lnTo>
                    <a:pt x="6622" y="1244"/>
                  </a:lnTo>
                  <a:lnTo>
                    <a:pt x="10425" y="1244"/>
                  </a:lnTo>
                  <a:lnTo>
                    <a:pt x="10686" y="469"/>
                  </a:lnTo>
                  <a:lnTo>
                    <a:pt x="9772" y="177"/>
                  </a:lnTo>
                  <a:lnTo>
                    <a:pt x="8807" y="0"/>
                  </a:lnTo>
                  <a:close/>
                </a:path>
                <a:path w="20954" h="25400">
                  <a:moveTo>
                    <a:pt x="10425" y="1244"/>
                  </a:moveTo>
                  <a:lnTo>
                    <a:pt x="8642" y="1244"/>
                  </a:lnTo>
                  <a:lnTo>
                    <a:pt x="9493" y="1397"/>
                  </a:lnTo>
                  <a:lnTo>
                    <a:pt x="10293" y="1651"/>
                  </a:lnTo>
                  <a:lnTo>
                    <a:pt x="10425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6" name="object 1305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28047" y="5815495"/>
              <a:ext cx="12801" cy="15887"/>
            </a:xfrm>
            <a:prstGeom prst="rect">
              <a:avLst/>
            </a:prstGeom>
          </p:spPr>
        </p:pic>
        <p:sp>
          <p:nvSpPr>
            <p:cNvPr id="13057" name="object 13057"/>
            <p:cNvSpPr/>
            <p:nvPr/>
          </p:nvSpPr>
          <p:spPr>
            <a:xfrm>
              <a:off x="3427725" y="5815126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9897" y="14871"/>
                  </a:moveTo>
                  <a:lnTo>
                    <a:pt x="9402" y="15240"/>
                  </a:lnTo>
                  <a:lnTo>
                    <a:pt x="8898" y="15582"/>
                  </a:lnTo>
                  <a:lnTo>
                    <a:pt x="9402" y="16281"/>
                  </a:lnTo>
                  <a:lnTo>
                    <a:pt x="10189" y="16637"/>
                  </a:lnTo>
                  <a:lnTo>
                    <a:pt x="11472" y="16637"/>
                  </a:lnTo>
                  <a:lnTo>
                    <a:pt x="11993" y="16484"/>
                  </a:lnTo>
                  <a:lnTo>
                    <a:pt x="13123" y="15697"/>
                  </a:lnTo>
                  <a:lnTo>
                    <a:pt x="13265" y="15392"/>
                  </a:lnTo>
                  <a:lnTo>
                    <a:pt x="10545" y="15392"/>
                  </a:lnTo>
                  <a:lnTo>
                    <a:pt x="10151" y="15201"/>
                  </a:lnTo>
                  <a:lnTo>
                    <a:pt x="9897" y="14871"/>
                  </a:lnTo>
                  <a:close/>
                </a:path>
                <a:path w="13970" h="17145">
                  <a:moveTo>
                    <a:pt x="1615" y="3340"/>
                  </a:moveTo>
                  <a:lnTo>
                    <a:pt x="868" y="3340"/>
                  </a:lnTo>
                  <a:lnTo>
                    <a:pt x="355" y="3695"/>
                  </a:lnTo>
                  <a:lnTo>
                    <a:pt x="3027" y="7797"/>
                  </a:lnTo>
                  <a:lnTo>
                    <a:pt x="6011" y="11671"/>
                  </a:lnTo>
                  <a:lnTo>
                    <a:pt x="8881" y="15595"/>
                  </a:lnTo>
                  <a:lnTo>
                    <a:pt x="9897" y="14859"/>
                  </a:lnTo>
                  <a:lnTo>
                    <a:pt x="7002" y="10922"/>
                  </a:lnTo>
                  <a:lnTo>
                    <a:pt x="4030" y="7073"/>
                  </a:lnTo>
                  <a:lnTo>
                    <a:pt x="1615" y="3340"/>
                  </a:lnTo>
                  <a:close/>
                </a:path>
                <a:path w="13970" h="17145">
                  <a:moveTo>
                    <a:pt x="4713" y="1422"/>
                  </a:moveTo>
                  <a:lnTo>
                    <a:pt x="3948" y="1435"/>
                  </a:lnTo>
                  <a:lnTo>
                    <a:pt x="3458" y="1778"/>
                  </a:lnTo>
                  <a:lnTo>
                    <a:pt x="6125" y="5816"/>
                  </a:lnTo>
                  <a:lnTo>
                    <a:pt x="9123" y="9601"/>
                  </a:lnTo>
                  <a:lnTo>
                    <a:pt x="12160" y="13665"/>
                  </a:lnTo>
                  <a:lnTo>
                    <a:pt x="11218" y="15392"/>
                  </a:lnTo>
                  <a:lnTo>
                    <a:pt x="13265" y="15392"/>
                  </a:lnTo>
                  <a:lnTo>
                    <a:pt x="13354" y="15201"/>
                  </a:lnTo>
                  <a:lnTo>
                    <a:pt x="13314" y="13144"/>
                  </a:lnTo>
                  <a:lnTo>
                    <a:pt x="10113" y="8839"/>
                  </a:lnTo>
                  <a:lnTo>
                    <a:pt x="7116" y="5067"/>
                  </a:lnTo>
                  <a:lnTo>
                    <a:pt x="4713" y="1422"/>
                  </a:lnTo>
                  <a:close/>
                </a:path>
                <a:path w="13970" h="17145">
                  <a:moveTo>
                    <a:pt x="9897" y="14859"/>
                  </a:moveTo>
                  <a:lnTo>
                    <a:pt x="9363" y="15240"/>
                  </a:lnTo>
                  <a:lnTo>
                    <a:pt x="9897" y="14859"/>
                  </a:lnTo>
                  <a:close/>
                </a:path>
                <a:path w="13970" h="17145">
                  <a:moveTo>
                    <a:pt x="3204" y="0"/>
                  </a:moveTo>
                  <a:lnTo>
                    <a:pt x="1947" y="0"/>
                  </a:lnTo>
                  <a:lnTo>
                    <a:pt x="1490" y="114"/>
                  </a:lnTo>
                  <a:lnTo>
                    <a:pt x="347" y="800"/>
                  </a:lnTo>
                  <a:lnTo>
                    <a:pt x="95" y="1295"/>
                  </a:lnTo>
                  <a:lnTo>
                    <a:pt x="0" y="3009"/>
                  </a:lnTo>
                  <a:lnTo>
                    <a:pt x="102" y="3340"/>
                  </a:lnTo>
                  <a:lnTo>
                    <a:pt x="347" y="3695"/>
                  </a:lnTo>
                  <a:lnTo>
                    <a:pt x="868" y="3340"/>
                  </a:lnTo>
                  <a:lnTo>
                    <a:pt x="1615" y="3340"/>
                  </a:lnTo>
                  <a:lnTo>
                    <a:pt x="1255" y="2819"/>
                  </a:lnTo>
                  <a:lnTo>
                    <a:pt x="1376" y="1638"/>
                  </a:lnTo>
                  <a:lnTo>
                    <a:pt x="1934" y="1295"/>
                  </a:lnTo>
                  <a:lnTo>
                    <a:pt x="2163" y="1231"/>
                  </a:lnTo>
                  <a:lnTo>
                    <a:pt x="4588" y="1231"/>
                  </a:lnTo>
                  <a:lnTo>
                    <a:pt x="3992" y="368"/>
                  </a:lnTo>
                  <a:lnTo>
                    <a:pt x="3204" y="0"/>
                  </a:lnTo>
                  <a:close/>
                </a:path>
                <a:path w="13970" h="17145">
                  <a:moveTo>
                    <a:pt x="3444" y="1758"/>
                  </a:moveTo>
                  <a:close/>
                </a:path>
                <a:path w="13970" h="17145">
                  <a:moveTo>
                    <a:pt x="3966" y="1422"/>
                  </a:moveTo>
                  <a:lnTo>
                    <a:pt x="3444" y="1758"/>
                  </a:lnTo>
                  <a:lnTo>
                    <a:pt x="3966" y="1422"/>
                  </a:lnTo>
                  <a:close/>
                </a:path>
                <a:path w="13970" h="17145">
                  <a:moveTo>
                    <a:pt x="4588" y="1231"/>
                  </a:moveTo>
                  <a:lnTo>
                    <a:pt x="2823" y="1231"/>
                  </a:lnTo>
                  <a:lnTo>
                    <a:pt x="3192" y="1422"/>
                  </a:lnTo>
                  <a:lnTo>
                    <a:pt x="3444" y="1758"/>
                  </a:lnTo>
                  <a:lnTo>
                    <a:pt x="3966" y="1422"/>
                  </a:lnTo>
                  <a:lnTo>
                    <a:pt x="4713" y="1422"/>
                  </a:lnTo>
                  <a:lnTo>
                    <a:pt x="4588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58" name="object 130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16731" y="5747397"/>
              <a:ext cx="15582" cy="12128"/>
            </a:xfrm>
            <a:prstGeom prst="rect">
              <a:avLst/>
            </a:prstGeom>
          </p:spPr>
        </p:pic>
        <p:sp>
          <p:nvSpPr>
            <p:cNvPr id="13059" name="object 13059"/>
            <p:cNvSpPr/>
            <p:nvPr/>
          </p:nvSpPr>
          <p:spPr>
            <a:xfrm>
              <a:off x="3416381" y="5746838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10" h="13335">
                  <a:moveTo>
                    <a:pt x="616" y="8877"/>
                  </a:moveTo>
                  <a:lnTo>
                    <a:pt x="197" y="9372"/>
                  </a:lnTo>
                  <a:lnTo>
                    <a:pt x="89" y="9690"/>
                  </a:lnTo>
                  <a:lnTo>
                    <a:pt x="0" y="11315"/>
                  </a:lnTo>
                  <a:lnTo>
                    <a:pt x="312" y="12039"/>
                  </a:lnTo>
                  <a:lnTo>
                    <a:pt x="1404" y="12903"/>
                  </a:lnTo>
                  <a:lnTo>
                    <a:pt x="1975" y="13080"/>
                  </a:lnTo>
                  <a:lnTo>
                    <a:pt x="3207" y="13080"/>
                  </a:lnTo>
                  <a:lnTo>
                    <a:pt x="3880" y="12801"/>
                  </a:lnTo>
                  <a:lnTo>
                    <a:pt x="4684" y="11836"/>
                  </a:lnTo>
                  <a:lnTo>
                    <a:pt x="2255" y="11836"/>
                  </a:lnTo>
                  <a:lnTo>
                    <a:pt x="1963" y="11747"/>
                  </a:lnTo>
                  <a:lnTo>
                    <a:pt x="1398" y="11302"/>
                  </a:lnTo>
                  <a:lnTo>
                    <a:pt x="1226" y="10947"/>
                  </a:lnTo>
                  <a:lnTo>
                    <a:pt x="1328" y="9956"/>
                  </a:lnTo>
                  <a:lnTo>
                    <a:pt x="1556" y="9690"/>
                  </a:lnTo>
                  <a:lnTo>
                    <a:pt x="616" y="8877"/>
                  </a:lnTo>
                  <a:close/>
                </a:path>
                <a:path w="16510" h="13335">
                  <a:moveTo>
                    <a:pt x="14359" y="3636"/>
                  </a:moveTo>
                  <a:lnTo>
                    <a:pt x="10129" y="5168"/>
                  </a:lnTo>
                  <a:lnTo>
                    <a:pt x="6293" y="7975"/>
                  </a:lnTo>
                  <a:lnTo>
                    <a:pt x="3169" y="11709"/>
                  </a:lnTo>
                  <a:lnTo>
                    <a:pt x="2864" y="11836"/>
                  </a:lnTo>
                  <a:lnTo>
                    <a:pt x="4684" y="11836"/>
                  </a:lnTo>
                  <a:lnTo>
                    <a:pt x="7106" y="8928"/>
                  </a:lnTo>
                  <a:lnTo>
                    <a:pt x="10789" y="6261"/>
                  </a:lnTo>
                  <a:lnTo>
                    <a:pt x="14790" y="4800"/>
                  </a:lnTo>
                  <a:lnTo>
                    <a:pt x="15780" y="4419"/>
                  </a:lnTo>
                  <a:lnTo>
                    <a:pt x="15908" y="4216"/>
                  </a:lnTo>
                  <a:lnTo>
                    <a:pt x="14586" y="4216"/>
                  </a:lnTo>
                  <a:lnTo>
                    <a:pt x="14359" y="3636"/>
                  </a:lnTo>
                  <a:close/>
                </a:path>
                <a:path w="16510" h="13335">
                  <a:moveTo>
                    <a:pt x="13342" y="139"/>
                  </a:moveTo>
                  <a:lnTo>
                    <a:pt x="616" y="8877"/>
                  </a:lnTo>
                  <a:lnTo>
                    <a:pt x="1556" y="9690"/>
                  </a:lnTo>
                  <a:lnTo>
                    <a:pt x="3182" y="7797"/>
                  </a:lnTo>
                  <a:lnTo>
                    <a:pt x="5049" y="6108"/>
                  </a:lnTo>
                  <a:lnTo>
                    <a:pt x="9151" y="3289"/>
                  </a:lnTo>
                  <a:lnTo>
                    <a:pt x="11361" y="2120"/>
                  </a:lnTo>
                  <a:lnTo>
                    <a:pt x="13735" y="1320"/>
                  </a:lnTo>
                  <a:lnTo>
                    <a:pt x="14116" y="1244"/>
                  </a:lnTo>
                  <a:lnTo>
                    <a:pt x="16225" y="1244"/>
                  </a:lnTo>
                  <a:lnTo>
                    <a:pt x="15979" y="850"/>
                  </a:lnTo>
                  <a:lnTo>
                    <a:pt x="14942" y="850"/>
                  </a:lnTo>
                  <a:lnTo>
                    <a:pt x="13545" y="736"/>
                  </a:lnTo>
                  <a:lnTo>
                    <a:pt x="13342" y="139"/>
                  </a:lnTo>
                  <a:close/>
                </a:path>
                <a:path w="16510" h="13335">
                  <a:moveTo>
                    <a:pt x="14370" y="3632"/>
                  </a:moveTo>
                  <a:lnTo>
                    <a:pt x="14586" y="4216"/>
                  </a:lnTo>
                  <a:lnTo>
                    <a:pt x="14370" y="3632"/>
                  </a:lnTo>
                  <a:close/>
                </a:path>
                <a:path w="16510" h="13335">
                  <a:moveTo>
                    <a:pt x="16277" y="3632"/>
                  </a:moveTo>
                  <a:lnTo>
                    <a:pt x="14370" y="3632"/>
                  </a:lnTo>
                  <a:lnTo>
                    <a:pt x="14586" y="4216"/>
                  </a:lnTo>
                  <a:lnTo>
                    <a:pt x="15908" y="4216"/>
                  </a:lnTo>
                  <a:lnTo>
                    <a:pt x="16277" y="3632"/>
                  </a:lnTo>
                  <a:close/>
                </a:path>
                <a:path w="16510" h="13335">
                  <a:moveTo>
                    <a:pt x="16376" y="1955"/>
                  </a:moveTo>
                  <a:lnTo>
                    <a:pt x="15742" y="1955"/>
                  </a:lnTo>
                  <a:lnTo>
                    <a:pt x="15176" y="2082"/>
                  </a:lnTo>
                  <a:lnTo>
                    <a:pt x="15158" y="2971"/>
                  </a:lnTo>
                  <a:lnTo>
                    <a:pt x="14802" y="3479"/>
                  </a:lnTo>
                  <a:lnTo>
                    <a:pt x="14358" y="3632"/>
                  </a:lnTo>
                  <a:lnTo>
                    <a:pt x="16277" y="3632"/>
                  </a:lnTo>
                  <a:lnTo>
                    <a:pt x="16376" y="1955"/>
                  </a:lnTo>
                  <a:close/>
                </a:path>
                <a:path w="16510" h="13335">
                  <a:moveTo>
                    <a:pt x="16225" y="1244"/>
                  </a:moveTo>
                  <a:lnTo>
                    <a:pt x="14307" y="1244"/>
                  </a:lnTo>
                  <a:lnTo>
                    <a:pt x="14516" y="1320"/>
                  </a:lnTo>
                  <a:lnTo>
                    <a:pt x="14891" y="1536"/>
                  </a:lnTo>
                  <a:lnTo>
                    <a:pt x="15069" y="1765"/>
                  </a:lnTo>
                  <a:lnTo>
                    <a:pt x="15120" y="2095"/>
                  </a:lnTo>
                  <a:lnTo>
                    <a:pt x="15742" y="1955"/>
                  </a:lnTo>
                  <a:lnTo>
                    <a:pt x="16376" y="1955"/>
                  </a:lnTo>
                  <a:lnTo>
                    <a:pt x="16225" y="1244"/>
                  </a:lnTo>
                  <a:close/>
                </a:path>
                <a:path w="16510" h="13335">
                  <a:moveTo>
                    <a:pt x="15245" y="308"/>
                  </a:moveTo>
                  <a:lnTo>
                    <a:pt x="14942" y="850"/>
                  </a:lnTo>
                  <a:lnTo>
                    <a:pt x="15259" y="317"/>
                  </a:lnTo>
                  <a:close/>
                </a:path>
                <a:path w="16510" h="13335">
                  <a:moveTo>
                    <a:pt x="15247" y="304"/>
                  </a:moveTo>
                  <a:lnTo>
                    <a:pt x="14942" y="850"/>
                  </a:lnTo>
                  <a:lnTo>
                    <a:pt x="15979" y="850"/>
                  </a:lnTo>
                  <a:lnTo>
                    <a:pt x="15818" y="622"/>
                  </a:lnTo>
                  <a:lnTo>
                    <a:pt x="15247" y="304"/>
                  </a:lnTo>
                  <a:close/>
                </a:path>
                <a:path w="16510" h="13335">
                  <a:moveTo>
                    <a:pt x="14536" y="0"/>
                  </a:moveTo>
                  <a:lnTo>
                    <a:pt x="13862" y="0"/>
                  </a:lnTo>
                  <a:lnTo>
                    <a:pt x="13583" y="50"/>
                  </a:lnTo>
                  <a:lnTo>
                    <a:pt x="13424" y="114"/>
                  </a:lnTo>
                  <a:lnTo>
                    <a:pt x="13398" y="304"/>
                  </a:lnTo>
                  <a:lnTo>
                    <a:pt x="13545" y="736"/>
                  </a:lnTo>
                  <a:lnTo>
                    <a:pt x="15006" y="736"/>
                  </a:lnTo>
                  <a:lnTo>
                    <a:pt x="15239" y="304"/>
                  </a:lnTo>
                  <a:lnTo>
                    <a:pt x="14929" y="114"/>
                  </a:lnTo>
                  <a:lnTo>
                    <a:pt x="1453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3410991" y="5771085"/>
              <a:ext cx="635" cy="8890"/>
            </a:xfrm>
            <a:custGeom>
              <a:avLst/>
              <a:gdLst/>
              <a:ahLst/>
              <a:cxnLst/>
              <a:rect l="l" t="t" r="r" b="b"/>
              <a:pathLst>
                <a:path w="635" h="8889">
                  <a:moveTo>
                    <a:pt x="393" y="8549"/>
                  </a:moveTo>
                  <a:lnTo>
                    <a:pt x="393" y="0"/>
                  </a:lnTo>
                  <a:lnTo>
                    <a:pt x="0" y="2004"/>
                  </a:lnTo>
                  <a:lnTo>
                    <a:pt x="101" y="7110"/>
                  </a:lnTo>
                  <a:lnTo>
                    <a:pt x="393" y="8549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61" name="object 1306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411372" y="5766752"/>
              <a:ext cx="3949" cy="18059"/>
            </a:xfrm>
            <a:prstGeom prst="rect">
              <a:avLst/>
            </a:prstGeom>
          </p:spPr>
        </p:pic>
        <p:sp>
          <p:nvSpPr>
            <p:cNvPr id="13062" name="object 13062"/>
            <p:cNvSpPr/>
            <p:nvPr/>
          </p:nvSpPr>
          <p:spPr>
            <a:xfrm>
              <a:off x="3415322" y="5780321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4076"/>
                  </a:lnTo>
                  <a:lnTo>
                    <a:pt x="673" y="3131"/>
                  </a:lnTo>
                  <a:lnTo>
                    <a:pt x="495" y="21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3410673" y="5766193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2047" y="16891"/>
                  </a:moveTo>
                  <a:lnTo>
                    <a:pt x="1410" y="16891"/>
                  </a:lnTo>
                  <a:lnTo>
                    <a:pt x="911" y="17005"/>
                  </a:lnTo>
                  <a:lnTo>
                    <a:pt x="830" y="17157"/>
                  </a:lnTo>
                  <a:lnTo>
                    <a:pt x="1054" y="18224"/>
                  </a:lnTo>
                  <a:lnTo>
                    <a:pt x="2108" y="19075"/>
                  </a:lnTo>
                  <a:lnTo>
                    <a:pt x="3289" y="19075"/>
                  </a:lnTo>
                  <a:lnTo>
                    <a:pt x="3810" y="19024"/>
                  </a:lnTo>
                  <a:lnTo>
                    <a:pt x="4979" y="18783"/>
                  </a:lnTo>
                  <a:lnTo>
                    <a:pt x="5762" y="17830"/>
                  </a:lnTo>
                  <a:lnTo>
                    <a:pt x="2693" y="17830"/>
                  </a:lnTo>
                  <a:lnTo>
                    <a:pt x="2159" y="17399"/>
                  </a:lnTo>
                  <a:lnTo>
                    <a:pt x="2047" y="16891"/>
                  </a:lnTo>
                  <a:close/>
                </a:path>
                <a:path w="6350" h="19685">
                  <a:moveTo>
                    <a:pt x="5756" y="16306"/>
                  </a:moveTo>
                  <a:lnTo>
                    <a:pt x="5156" y="16306"/>
                  </a:lnTo>
                  <a:lnTo>
                    <a:pt x="4591" y="16433"/>
                  </a:lnTo>
                  <a:lnTo>
                    <a:pt x="4559" y="17157"/>
                  </a:lnTo>
                  <a:lnTo>
                    <a:pt x="4166" y="17678"/>
                  </a:lnTo>
                  <a:lnTo>
                    <a:pt x="3543" y="17805"/>
                  </a:lnTo>
                  <a:lnTo>
                    <a:pt x="3289" y="17830"/>
                  </a:lnTo>
                  <a:lnTo>
                    <a:pt x="5762" y="17830"/>
                  </a:lnTo>
                  <a:lnTo>
                    <a:pt x="5756" y="16306"/>
                  </a:lnTo>
                  <a:close/>
                </a:path>
                <a:path w="6350" h="19685">
                  <a:moveTo>
                    <a:pt x="673" y="1866"/>
                  </a:moveTo>
                  <a:lnTo>
                    <a:pt x="216" y="4241"/>
                  </a:lnTo>
                  <a:lnTo>
                    <a:pt x="89" y="5588"/>
                  </a:lnTo>
                  <a:lnTo>
                    <a:pt x="0" y="11861"/>
                  </a:lnTo>
                  <a:lnTo>
                    <a:pt x="267" y="14401"/>
                  </a:lnTo>
                  <a:lnTo>
                    <a:pt x="800" y="17018"/>
                  </a:lnTo>
                  <a:lnTo>
                    <a:pt x="1909" y="16764"/>
                  </a:lnTo>
                  <a:lnTo>
                    <a:pt x="1901" y="16167"/>
                  </a:lnTo>
                  <a:lnTo>
                    <a:pt x="1545" y="14401"/>
                  </a:lnTo>
                  <a:lnTo>
                    <a:pt x="1484" y="13982"/>
                  </a:lnTo>
                  <a:lnTo>
                    <a:pt x="1254" y="11861"/>
                  </a:lnTo>
                  <a:lnTo>
                    <a:pt x="1339" y="5588"/>
                  </a:lnTo>
                  <a:lnTo>
                    <a:pt x="1448" y="4406"/>
                  </a:lnTo>
                  <a:lnTo>
                    <a:pt x="1926" y="1993"/>
                  </a:lnTo>
                  <a:lnTo>
                    <a:pt x="1296" y="1993"/>
                  </a:lnTo>
                  <a:lnTo>
                    <a:pt x="751" y="1905"/>
                  </a:lnTo>
                  <a:close/>
                </a:path>
                <a:path w="6350" h="19685">
                  <a:moveTo>
                    <a:pt x="2019" y="16751"/>
                  </a:moveTo>
                  <a:lnTo>
                    <a:pt x="800" y="17018"/>
                  </a:lnTo>
                  <a:lnTo>
                    <a:pt x="1410" y="16891"/>
                  </a:lnTo>
                  <a:lnTo>
                    <a:pt x="2047" y="16891"/>
                  </a:lnTo>
                  <a:lnTo>
                    <a:pt x="2019" y="16751"/>
                  </a:lnTo>
                  <a:close/>
                </a:path>
                <a:path w="6350" h="19685">
                  <a:moveTo>
                    <a:pt x="3785" y="6108"/>
                  </a:moveTo>
                  <a:lnTo>
                    <a:pt x="3785" y="11861"/>
                  </a:lnTo>
                  <a:lnTo>
                    <a:pt x="4007" y="13982"/>
                  </a:lnTo>
                  <a:lnTo>
                    <a:pt x="4080" y="14401"/>
                  </a:lnTo>
                  <a:lnTo>
                    <a:pt x="4534" y="16446"/>
                  </a:lnTo>
                  <a:lnTo>
                    <a:pt x="5156" y="16306"/>
                  </a:lnTo>
                  <a:lnTo>
                    <a:pt x="5756" y="16306"/>
                  </a:lnTo>
                  <a:lnTo>
                    <a:pt x="5271" y="13982"/>
                  </a:lnTo>
                  <a:lnTo>
                    <a:pt x="5040" y="11861"/>
                  </a:lnTo>
                  <a:lnTo>
                    <a:pt x="4928" y="9563"/>
                  </a:lnTo>
                  <a:lnTo>
                    <a:pt x="4318" y="9550"/>
                  </a:lnTo>
                  <a:lnTo>
                    <a:pt x="4928" y="9525"/>
                  </a:lnTo>
                  <a:lnTo>
                    <a:pt x="5032" y="6184"/>
                  </a:lnTo>
                  <a:lnTo>
                    <a:pt x="4420" y="6184"/>
                  </a:lnTo>
                  <a:lnTo>
                    <a:pt x="3785" y="6121"/>
                  </a:lnTo>
                  <a:close/>
                </a:path>
                <a:path w="6350" h="19685">
                  <a:moveTo>
                    <a:pt x="4928" y="9525"/>
                  </a:moveTo>
                  <a:lnTo>
                    <a:pt x="4318" y="9550"/>
                  </a:lnTo>
                  <a:lnTo>
                    <a:pt x="4928" y="9563"/>
                  </a:lnTo>
                  <a:close/>
                </a:path>
                <a:path w="6350" h="19685">
                  <a:moveTo>
                    <a:pt x="4217" y="2743"/>
                  </a:moveTo>
                  <a:lnTo>
                    <a:pt x="3982" y="4241"/>
                  </a:lnTo>
                  <a:lnTo>
                    <a:pt x="3891" y="6121"/>
                  </a:lnTo>
                  <a:lnTo>
                    <a:pt x="4420" y="6184"/>
                  </a:lnTo>
                  <a:lnTo>
                    <a:pt x="5032" y="6184"/>
                  </a:lnTo>
                  <a:lnTo>
                    <a:pt x="5167" y="4609"/>
                  </a:lnTo>
                  <a:lnTo>
                    <a:pt x="4559" y="4508"/>
                  </a:lnTo>
                  <a:lnTo>
                    <a:pt x="5186" y="4508"/>
                  </a:lnTo>
                  <a:lnTo>
                    <a:pt x="5459" y="2844"/>
                  </a:lnTo>
                  <a:lnTo>
                    <a:pt x="4839" y="2844"/>
                  </a:lnTo>
                  <a:lnTo>
                    <a:pt x="4217" y="2755"/>
                  </a:lnTo>
                  <a:close/>
                </a:path>
                <a:path w="6350" h="19685">
                  <a:moveTo>
                    <a:pt x="5186" y="4508"/>
                  </a:moveTo>
                  <a:lnTo>
                    <a:pt x="4559" y="4508"/>
                  </a:lnTo>
                  <a:lnTo>
                    <a:pt x="5169" y="4584"/>
                  </a:lnTo>
                  <a:close/>
                </a:path>
                <a:path w="6350" h="19685">
                  <a:moveTo>
                    <a:pt x="4559" y="4508"/>
                  </a:moveTo>
                  <a:lnTo>
                    <a:pt x="5167" y="4609"/>
                  </a:lnTo>
                  <a:lnTo>
                    <a:pt x="4559" y="4508"/>
                  </a:lnTo>
                  <a:close/>
                </a:path>
                <a:path w="6350" h="19685">
                  <a:moveTo>
                    <a:pt x="5301" y="1574"/>
                  </a:moveTo>
                  <a:lnTo>
                    <a:pt x="4559" y="1574"/>
                  </a:lnTo>
                  <a:lnTo>
                    <a:pt x="4231" y="1778"/>
                  </a:lnTo>
                  <a:lnTo>
                    <a:pt x="4158" y="2095"/>
                  </a:lnTo>
                  <a:lnTo>
                    <a:pt x="4242" y="2362"/>
                  </a:lnTo>
                  <a:lnTo>
                    <a:pt x="4294" y="2755"/>
                  </a:lnTo>
                  <a:lnTo>
                    <a:pt x="4839" y="2844"/>
                  </a:lnTo>
                  <a:lnTo>
                    <a:pt x="5459" y="2844"/>
                  </a:lnTo>
                  <a:lnTo>
                    <a:pt x="5334" y="1625"/>
                  </a:lnTo>
                  <a:close/>
                </a:path>
                <a:path w="6350" h="19685">
                  <a:moveTo>
                    <a:pt x="678" y="1867"/>
                  </a:moveTo>
                  <a:lnTo>
                    <a:pt x="1296" y="1993"/>
                  </a:lnTo>
                  <a:lnTo>
                    <a:pt x="678" y="1867"/>
                  </a:lnTo>
                  <a:close/>
                </a:path>
                <a:path w="6350" h="19685">
                  <a:moveTo>
                    <a:pt x="3150" y="0"/>
                  </a:moveTo>
                  <a:lnTo>
                    <a:pt x="2502" y="0"/>
                  </a:lnTo>
                  <a:lnTo>
                    <a:pt x="2121" y="101"/>
                  </a:lnTo>
                  <a:lnTo>
                    <a:pt x="1207" y="622"/>
                  </a:lnTo>
                  <a:lnTo>
                    <a:pt x="800" y="1193"/>
                  </a:lnTo>
                  <a:lnTo>
                    <a:pt x="798" y="1892"/>
                  </a:lnTo>
                  <a:lnTo>
                    <a:pt x="1296" y="1993"/>
                  </a:lnTo>
                  <a:lnTo>
                    <a:pt x="1926" y="1993"/>
                  </a:lnTo>
                  <a:lnTo>
                    <a:pt x="1969" y="1778"/>
                  </a:lnTo>
                  <a:lnTo>
                    <a:pt x="2146" y="1524"/>
                  </a:lnTo>
                  <a:lnTo>
                    <a:pt x="2553" y="1295"/>
                  </a:lnTo>
                  <a:lnTo>
                    <a:pt x="2718" y="1244"/>
                  </a:lnTo>
                  <a:lnTo>
                    <a:pt x="5084" y="1244"/>
                  </a:lnTo>
                  <a:lnTo>
                    <a:pt x="4750" y="736"/>
                  </a:lnTo>
                  <a:lnTo>
                    <a:pt x="4255" y="330"/>
                  </a:lnTo>
                  <a:lnTo>
                    <a:pt x="3391" y="50"/>
                  </a:lnTo>
                  <a:lnTo>
                    <a:pt x="3150" y="0"/>
                  </a:lnTo>
                  <a:close/>
                </a:path>
                <a:path w="6350" h="19685">
                  <a:moveTo>
                    <a:pt x="5084" y="1244"/>
                  </a:moveTo>
                  <a:lnTo>
                    <a:pt x="2896" y="1244"/>
                  </a:lnTo>
                  <a:lnTo>
                    <a:pt x="3251" y="1308"/>
                  </a:lnTo>
                  <a:lnTo>
                    <a:pt x="3582" y="1409"/>
                  </a:lnTo>
                  <a:lnTo>
                    <a:pt x="3845" y="1625"/>
                  </a:lnTo>
                  <a:lnTo>
                    <a:pt x="4026" y="1905"/>
                  </a:lnTo>
                  <a:lnTo>
                    <a:pt x="4559" y="1574"/>
                  </a:lnTo>
                  <a:lnTo>
                    <a:pt x="5301" y="1574"/>
                  </a:lnTo>
                  <a:lnTo>
                    <a:pt x="5084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64" name="object 1306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14610" y="5790450"/>
              <a:ext cx="10807" cy="16954"/>
            </a:xfrm>
            <a:prstGeom prst="rect">
              <a:avLst/>
            </a:prstGeom>
          </p:spPr>
        </p:pic>
        <p:sp>
          <p:nvSpPr>
            <p:cNvPr id="13065" name="object 13065"/>
            <p:cNvSpPr/>
            <p:nvPr/>
          </p:nvSpPr>
          <p:spPr>
            <a:xfrm>
              <a:off x="3414288" y="5790044"/>
              <a:ext cx="11430" cy="17780"/>
            </a:xfrm>
            <a:custGeom>
              <a:avLst/>
              <a:gdLst/>
              <a:ahLst/>
              <a:cxnLst/>
              <a:rect l="l" t="t" r="r" b="b"/>
              <a:pathLst>
                <a:path w="11429" h="17779">
                  <a:moveTo>
                    <a:pt x="8002" y="16154"/>
                  </a:moveTo>
                  <a:lnTo>
                    <a:pt x="7269" y="16154"/>
                  </a:lnTo>
                  <a:lnTo>
                    <a:pt x="6748" y="16484"/>
                  </a:lnTo>
                  <a:lnTo>
                    <a:pt x="7231" y="17284"/>
                  </a:lnTo>
                  <a:lnTo>
                    <a:pt x="8095" y="17716"/>
                  </a:lnTo>
                  <a:lnTo>
                    <a:pt x="9390" y="17716"/>
                  </a:lnTo>
                  <a:lnTo>
                    <a:pt x="9822" y="17614"/>
                  </a:lnTo>
                  <a:lnTo>
                    <a:pt x="11028" y="16941"/>
                  </a:lnTo>
                  <a:lnTo>
                    <a:pt x="11293" y="16471"/>
                  </a:lnTo>
                  <a:lnTo>
                    <a:pt x="8514" y="16471"/>
                  </a:lnTo>
                  <a:lnTo>
                    <a:pt x="8057" y="16243"/>
                  </a:lnTo>
                  <a:close/>
                </a:path>
                <a:path w="11429" h="17779">
                  <a:moveTo>
                    <a:pt x="7799" y="15826"/>
                  </a:moveTo>
                  <a:lnTo>
                    <a:pt x="6819" y="16421"/>
                  </a:lnTo>
                  <a:lnTo>
                    <a:pt x="7269" y="16154"/>
                  </a:lnTo>
                  <a:lnTo>
                    <a:pt x="8002" y="16154"/>
                  </a:lnTo>
                  <a:lnTo>
                    <a:pt x="7799" y="15826"/>
                  </a:lnTo>
                  <a:close/>
                </a:path>
                <a:path w="11429" h="17779">
                  <a:moveTo>
                    <a:pt x="3345" y="0"/>
                  </a:moveTo>
                  <a:lnTo>
                    <a:pt x="2100" y="0"/>
                  </a:lnTo>
                  <a:lnTo>
                    <a:pt x="1846" y="25"/>
                  </a:lnTo>
                  <a:lnTo>
                    <a:pt x="576" y="406"/>
                  </a:lnTo>
                  <a:lnTo>
                    <a:pt x="0" y="1231"/>
                  </a:lnTo>
                  <a:lnTo>
                    <a:pt x="8" y="2971"/>
                  </a:lnTo>
                  <a:lnTo>
                    <a:pt x="1948" y="7823"/>
                  </a:lnTo>
                  <a:lnTo>
                    <a:pt x="4234" y="12217"/>
                  </a:lnTo>
                  <a:lnTo>
                    <a:pt x="6736" y="16471"/>
                  </a:lnTo>
                  <a:lnTo>
                    <a:pt x="7795" y="15811"/>
                  </a:lnTo>
                  <a:lnTo>
                    <a:pt x="5326" y="11633"/>
                  </a:lnTo>
                  <a:lnTo>
                    <a:pt x="3065" y="7289"/>
                  </a:lnTo>
                  <a:lnTo>
                    <a:pt x="1341" y="2971"/>
                  </a:lnTo>
                  <a:lnTo>
                    <a:pt x="678" y="2971"/>
                  </a:lnTo>
                  <a:lnTo>
                    <a:pt x="1218" y="2755"/>
                  </a:lnTo>
                  <a:lnTo>
                    <a:pt x="1238" y="1778"/>
                  </a:lnTo>
                  <a:lnTo>
                    <a:pt x="1465" y="1447"/>
                  </a:lnTo>
                  <a:lnTo>
                    <a:pt x="1961" y="1295"/>
                  </a:lnTo>
                  <a:lnTo>
                    <a:pt x="2342" y="1231"/>
                  </a:lnTo>
                  <a:lnTo>
                    <a:pt x="4570" y="1231"/>
                  </a:lnTo>
                  <a:lnTo>
                    <a:pt x="4323" y="584"/>
                  </a:lnTo>
                  <a:lnTo>
                    <a:pt x="3345" y="0"/>
                  </a:lnTo>
                  <a:close/>
                </a:path>
                <a:path w="11429" h="17779">
                  <a:moveTo>
                    <a:pt x="4570" y="1231"/>
                  </a:moveTo>
                  <a:lnTo>
                    <a:pt x="2875" y="1231"/>
                  </a:lnTo>
                  <a:lnTo>
                    <a:pt x="3370" y="1549"/>
                  </a:lnTo>
                  <a:lnTo>
                    <a:pt x="5351" y="6388"/>
                  </a:lnTo>
                  <a:lnTo>
                    <a:pt x="7599" y="10591"/>
                  </a:lnTo>
                  <a:lnTo>
                    <a:pt x="10076" y="14693"/>
                  </a:lnTo>
                  <a:lnTo>
                    <a:pt x="10163" y="15826"/>
                  </a:lnTo>
                  <a:lnTo>
                    <a:pt x="10025" y="16078"/>
                  </a:lnTo>
                  <a:lnTo>
                    <a:pt x="9403" y="16421"/>
                  </a:lnTo>
                  <a:lnTo>
                    <a:pt x="9187" y="16471"/>
                  </a:lnTo>
                  <a:lnTo>
                    <a:pt x="11293" y="16471"/>
                  </a:lnTo>
                  <a:lnTo>
                    <a:pt x="11421" y="16243"/>
                  </a:lnTo>
                  <a:lnTo>
                    <a:pt x="11339" y="14363"/>
                  </a:lnTo>
                  <a:lnTo>
                    <a:pt x="10597" y="14363"/>
                  </a:lnTo>
                  <a:lnTo>
                    <a:pt x="11130" y="14033"/>
                  </a:lnTo>
                  <a:lnTo>
                    <a:pt x="8679" y="9982"/>
                  </a:lnTo>
                  <a:lnTo>
                    <a:pt x="6482" y="5829"/>
                  </a:lnTo>
                  <a:lnTo>
                    <a:pt x="4792" y="1778"/>
                  </a:lnTo>
                  <a:lnTo>
                    <a:pt x="4120" y="1778"/>
                  </a:lnTo>
                  <a:lnTo>
                    <a:pt x="4661" y="1549"/>
                  </a:lnTo>
                  <a:lnTo>
                    <a:pt x="4570" y="1231"/>
                  </a:lnTo>
                  <a:close/>
                </a:path>
                <a:path w="11429" h="17779">
                  <a:moveTo>
                    <a:pt x="7790" y="15811"/>
                  </a:moveTo>
                  <a:lnTo>
                    <a:pt x="7269" y="16141"/>
                  </a:lnTo>
                  <a:lnTo>
                    <a:pt x="7799" y="15826"/>
                  </a:lnTo>
                  <a:close/>
                </a:path>
                <a:path w="11429" h="17779">
                  <a:moveTo>
                    <a:pt x="7795" y="15811"/>
                  </a:moveTo>
                  <a:close/>
                </a:path>
                <a:path w="11429" h="17779">
                  <a:moveTo>
                    <a:pt x="10063" y="14681"/>
                  </a:moveTo>
                  <a:close/>
                </a:path>
                <a:path w="11429" h="17779">
                  <a:moveTo>
                    <a:pt x="11130" y="14033"/>
                  </a:moveTo>
                  <a:lnTo>
                    <a:pt x="10597" y="14363"/>
                  </a:lnTo>
                  <a:lnTo>
                    <a:pt x="11339" y="14363"/>
                  </a:lnTo>
                  <a:lnTo>
                    <a:pt x="11130" y="14033"/>
                  </a:lnTo>
                  <a:close/>
                </a:path>
                <a:path w="11429" h="17779">
                  <a:moveTo>
                    <a:pt x="1249" y="2743"/>
                  </a:moveTo>
                  <a:lnTo>
                    <a:pt x="678" y="2971"/>
                  </a:lnTo>
                  <a:lnTo>
                    <a:pt x="1341" y="2971"/>
                  </a:lnTo>
                  <a:lnTo>
                    <a:pt x="1249" y="2743"/>
                  </a:lnTo>
                  <a:close/>
                </a:path>
                <a:path w="11429" h="17779">
                  <a:moveTo>
                    <a:pt x="4691" y="1536"/>
                  </a:moveTo>
                  <a:lnTo>
                    <a:pt x="4120" y="1778"/>
                  </a:lnTo>
                  <a:lnTo>
                    <a:pt x="4792" y="1778"/>
                  </a:lnTo>
                  <a:lnTo>
                    <a:pt x="4691" y="1536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66" name="object 1306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72643" y="5742381"/>
              <a:ext cx="17613" cy="17818"/>
            </a:xfrm>
            <a:prstGeom prst="rect">
              <a:avLst/>
            </a:prstGeom>
          </p:spPr>
        </p:pic>
        <p:sp>
          <p:nvSpPr>
            <p:cNvPr id="13067" name="object 13067"/>
            <p:cNvSpPr/>
            <p:nvPr/>
          </p:nvSpPr>
          <p:spPr>
            <a:xfrm>
              <a:off x="3472141" y="574175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9836" y="17551"/>
                  </a:moveTo>
                  <a:lnTo>
                    <a:pt x="7810" y="17551"/>
                  </a:lnTo>
                  <a:lnTo>
                    <a:pt x="7627" y="18135"/>
                  </a:lnTo>
                  <a:lnTo>
                    <a:pt x="8928" y="18643"/>
                  </a:lnTo>
                  <a:lnTo>
                    <a:pt x="10172" y="18897"/>
                  </a:lnTo>
                  <a:lnTo>
                    <a:pt x="11849" y="18897"/>
                  </a:lnTo>
                  <a:lnTo>
                    <a:pt x="12344" y="18846"/>
                  </a:lnTo>
                  <a:lnTo>
                    <a:pt x="12826" y="18745"/>
                  </a:lnTo>
                  <a:lnTo>
                    <a:pt x="12687" y="18135"/>
                  </a:lnTo>
                  <a:lnTo>
                    <a:pt x="15055" y="18122"/>
                  </a:lnTo>
                  <a:lnTo>
                    <a:pt x="15735" y="17767"/>
                  </a:lnTo>
                  <a:lnTo>
                    <a:pt x="10350" y="17652"/>
                  </a:lnTo>
                  <a:lnTo>
                    <a:pt x="9836" y="17551"/>
                  </a:lnTo>
                  <a:close/>
                </a:path>
                <a:path w="19050" h="19050">
                  <a:moveTo>
                    <a:pt x="12825" y="18739"/>
                  </a:moveTo>
                  <a:close/>
                </a:path>
                <a:path w="19050" h="19050">
                  <a:moveTo>
                    <a:pt x="15031" y="18135"/>
                  </a:moveTo>
                  <a:lnTo>
                    <a:pt x="12687" y="18135"/>
                  </a:lnTo>
                  <a:lnTo>
                    <a:pt x="12825" y="18739"/>
                  </a:lnTo>
                  <a:lnTo>
                    <a:pt x="14350" y="18491"/>
                  </a:lnTo>
                  <a:lnTo>
                    <a:pt x="15031" y="18135"/>
                  </a:lnTo>
                  <a:close/>
                </a:path>
                <a:path w="19050" h="19050">
                  <a:moveTo>
                    <a:pt x="1243" y="8775"/>
                  </a:moveTo>
                  <a:lnTo>
                    <a:pt x="622" y="8775"/>
                  </a:lnTo>
                  <a:lnTo>
                    <a:pt x="155" y="8813"/>
                  </a:lnTo>
                  <a:lnTo>
                    <a:pt x="32" y="9486"/>
                  </a:lnTo>
                  <a:lnTo>
                    <a:pt x="139" y="10794"/>
                  </a:lnTo>
                  <a:lnTo>
                    <a:pt x="850" y="12598"/>
                  </a:lnTo>
                  <a:lnTo>
                    <a:pt x="3759" y="16230"/>
                  </a:lnTo>
                  <a:lnTo>
                    <a:pt x="5816" y="17475"/>
                  </a:lnTo>
                  <a:lnTo>
                    <a:pt x="7619" y="18135"/>
                  </a:lnTo>
                  <a:lnTo>
                    <a:pt x="7810" y="17551"/>
                  </a:lnTo>
                  <a:lnTo>
                    <a:pt x="9836" y="17551"/>
                  </a:lnTo>
                  <a:lnTo>
                    <a:pt x="9258" y="17437"/>
                  </a:lnTo>
                  <a:lnTo>
                    <a:pt x="8051" y="16967"/>
                  </a:lnTo>
                  <a:lnTo>
                    <a:pt x="6426" y="16382"/>
                  </a:lnTo>
                  <a:lnTo>
                    <a:pt x="4536" y="15239"/>
                  </a:lnTo>
                  <a:lnTo>
                    <a:pt x="1968" y="12026"/>
                  </a:lnTo>
                  <a:lnTo>
                    <a:pt x="1320" y="10312"/>
                  </a:lnTo>
                  <a:lnTo>
                    <a:pt x="1243" y="8775"/>
                  </a:lnTo>
                  <a:close/>
                </a:path>
                <a:path w="19050" h="19050">
                  <a:moveTo>
                    <a:pt x="17475" y="10782"/>
                  </a:moveTo>
                  <a:lnTo>
                    <a:pt x="11772" y="17652"/>
                  </a:lnTo>
                  <a:lnTo>
                    <a:pt x="15822" y="17652"/>
                  </a:lnTo>
                  <a:lnTo>
                    <a:pt x="16706" y="16497"/>
                  </a:lnTo>
                  <a:lnTo>
                    <a:pt x="16255" y="16090"/>
                  </a:lnTo>
                  <a:lnTo>
                    <a:pt x="17061" y="16090"/>
                  </a:lnTo>
                  <a:lnTo>
                    <a:pt x="17818" y="15239"/>
                  </a:lnTo>
                  <a:lnTo>
                    <a:pt x="18617" y="13474"/>
                  </a:lnTo>
                  <a:lnTo>
                    <a:pt x="18719" y="10807"/>
                  </a:lnTo>
                  <a:lnTo>
                    <a:pt x="17475" y="10782"/>
                  </a:lnTo>
                  <a:close/>
                </a:path>
                <a:path w="19050" h="19050">
                  <a:moveTo>
                    <a:pt x="16255" y="16090"/>
                  </a:moveTo>
                  <a:lnTo>
                    <a:pt x="16700" y="16497"/>
                  </a:lnTo>
                  <a:lnTo>
                    <a:pt x="16255" y="16090"/>
                  </a:lnTo>
                  <a:close/>
                </a:path>
                <a:path w="19050" h="19050">
                  <a:moveTo>
                    <a:pt x="17061" y="16090"/>
                  </a:moveTo>
                  <a:lnTo>
                    <a:pt x="16255" y="16090"/>
                  </a:lnTo>
                  <a:lnTo>
                    <a:pt x="16724" y="16470"/>
                  </a:lnTo>
                  <a:lnTo>
                    <a:pt x="17061" y="16090"/>
                  </a:lnTo>
                  <a:close/>
                </a:path>
                <a:path w="19050" h="19050">
                  <a:moveTo>
                    <a:pt x="10325" y="3022"/>
                  </a:moveTo>
                  <a:lnTo>
                    <a:pt x="8889" y="3022"/>
                  </a:lnTo>
                  <a:lnTo>
                    <a:pt x="8254" y="3086"/>
                  </a:lnTo>
                  <a:lnTo>
                    <a:pt x="3086" y="9702"/>
                  </a:lnTo>
                  <a:lnTo>
                    <a:pt x="3314" y="10642"/>
                  </a:lnTo>
                  <a:lnTo>
                    <a:pt x="4546" y="13246"/>
                  </a:lnTo>
                  <a:lnTo>
                    <a:pt x="6007" y="14465"/>
                  </a:lnTo>
                  <a:lnTo>
                    <a:pt x="8470" y="15747"/>
                  </a:lnTo>
                  <a:lnTo>
                    <a:pt x="9563" y="16014"/>
                  </a:lnTo>
                  <a:lnTo>
                    <a:pt x="10921" y="16014"/>
                  </a:lnTo>
                  <a:lnTo>
                    <a:pt x="11099" y="15989"/>
                  </a:lnTo>
                  <a:lnTo>
                    <a:pt x="11036" y="15379"/>
                  </a:lnTo>
                  <a:lnTo>
                    <a:pt x="13481" y="15379"/>
                  </a:lnTo>
                  <a:lnTo>
                    <a:pt x="14133" y="14795"/>
                  </a:lnTo>
                  <a:lnTo>
                    <a:pt x="9778" y="14782"/>
                  </a:lnTo>
                  <a:lnTo>
                    <a:pt x="8889" y="14566"/>
                  </a:lnTo>
                  <a:lnTo>
                    <a:pt x="6781" y="13474"/>
                  </a:lnTo>
                  <a:lnTo>
                    <a:pt x="5499" y="12382"/>
                  </a:lnTo>
                  <a:lnTo>
                    <a:pt x="4508" y="10261"/>
                  </a:lnTo>
                  <a:lnTo>
                    <a:pt x="4380" y="9702"/>
                  </a:lnTo>
                  <a:lnTo>
                    <a:pt x="4483" y="7175"/>
                  </a:lnTo>
                  <a:lnTo>
                    <a:pt x="5003" y="6235"/>
                  </a:lnTo>
                  <a:lnTo>
                    <a:pt x="5622" y="5638"/>
                  </a:lnTo>
                  <a:lnTo>
                    <a:pt x="5676" y="5460"/>
                  </a:lnTo>
                  <a:lnTo>
                    <a:pt x="5295" y="5079"/>
                  </a:lnTo>
                  <a:lnTo>
                    <a:pt x="6193" y="5079"/>
                  </a:lnTo>
                  <a:lnTo>
                    <a:pt x="6426" y="4851"/>
                  </a:lnTo>
                  <a:lnTo>
                    <a:pt x="7416" y="4470"/>
                  </a:lnTo>
                  <a:lnTo>
                    <a:pt x="8432" y="4317"/>
                  </a:lnTo>
                  <a:lnTo>
                    <a:pt x="8331" y="3708"/>
                  </a:lnTo>
                  <a:lnTo>
                    <a:pt x="12131" y="3708"/>
                  </a:lnTo>
                  <a:lnTo>
                    <a:pt x="11556" y="3314"/>
                  </a:lnTo>
                  <a:lnTo>
                    <a:pt x="10325" y="3022"/>
                  </a:lnTo>
                  <a:close/>
                </a:path>
                <a:path w="19050" h="19050">
                  <a:moveTo>
                    <a:pt x="13481" y="15379"/>
                  </a:moveTo>
                  <a:lnTo>
                    <a:pt x="11036" y="15379"/>
                  </a:lnTo>
                  <a:lnTo>
                    <a:pt x="11099" y="15989"/>
                  </a:lnTo>
                  <a:lnTo>
                    <a:pt x="12204" y="15900"/>
                  </a:lnTo>
                  <a:lnTo>
                    <a:pt x="13296" y="15544"/>
                  </a:lnTo>
                  <a:lnTo>
                    <a:pt x="13481" y="15379"/>
                  </a:lnTo>
                  <a:close/>
                </a:path>
                <a:path w="19050" h="19050">
                  <a:moveTo>
                    <a:pt x="14670" y="14325"/>
                  </a:moveTo>
                  <a:lnTo>
                    <a:pt x="13715" y="14325"/>
                  </a:lnTo>
                  <a:lnTo>
                    <a:pt x="14135" y="14795"/>
                  </a:lnTo>
                  <a:lnTo>
                    <a:pt x="14670" y="14325"/>
                  </a:lnTo>
                  <a:close/>
                </a:path>
                <a:path w="19050" h="19050">
                  <a:moveTo>
                    <a:pt x="15596" y="7899"/>
                  </a:moveTo>
                  <a:lnTo>
                    <a:pt x="14960" y="7899"/>
                  </a:lnTo>
                  <a:lnTo>
                    <a:pt x="14389" y="8153"/>
                  </a:lnTo>
                  <a:lnTo>
                    <a:pt x="14507" y="8534"/>
                  </a:lnTo>
                  <a:lnTo>
                    <a:pt x="14630" y="11442"/>
                  </a:lnTo>
                  <a:lnTo>
                    <a:pt x="15239" y="11582"/>
                  </a:lnTo>
                  <a:lnTo>
                    <a:pt x="14598" y="11582"/>
                  </a:lnTo>
                  <a:lnTo>
                    <a:pt x="14417" y="12382"/>
                  </a:lnTo>
                  <a:lnTo>
                    <a:pt x="14337" y="12598"/>
                  </a:lnTo>
                  <a:lnTo>
                    <a:pt x="13893" y="13360"/>
                  </a:lnTo>
                  <a:lnTo>
                    <a:pt x="13322" y="13842"/>
                  </a:lnTo>
                  <a:lnTo>
                    <a:pt x="12725" y="14389"/>
                  </a:lnTo>
                  <a:lnTo>
                    <a:pt x="11937" y="14668"/>
                  </a:lnTo>
                  <a:lnTo>
                    <a:pt x="10566" y="14782"/>
                  </a:lnTo>
                  <a:lnTo>
                    <a:pt x="14123" y="14782"/>
                  </a:lnTo>
                  <a:lnTo>
                    <a:pt x="13715" y="14325"/>
                  </a:lnTo>
                  <a:lnTo>
                    <a:pt x="14670" y="14325"/>
                  </a:lnTo>
                  <a:lnTo>
                    <a:pt x="14960" y="14071"/>
                  </a:lnTo>
                  <a:lnTo>
                    <a:pt x="15532" y="12992"/>
                  </a:lnTo>
                  <a:lnTo>
                    <a:pt x="15877" y="11582"/>
                  </a:lnTo>
                  <a:lnTo>
                    <a:pt x="15239" y="11582"/>
                  </a:lnTo>
                  <a:lnTo>
                    <a:pt x="14630" y="11442"/>
                  </a:lnTo>
                  <a:lnTo>
                    <a:pt x="15905" y="11442"/>
                  </a:lnTo>
                  <a:lnTo>
                    <a:pt x="15800" y="8534"/>
                  </a:lnTo>
                  <a:lnTo>
                    <a:pt x="15596" y="7899"/>
                  </a:lnTo>
                  <a:close/>
                </a:path>
                <a:path w="19050" h="19050">
                  <a:moveTo>
                    <a:pt x="12325" y="622"/>
                  </a:moveTo>
                  <a:lnTo>
                    <a:pt x="9182" y="622"/>
                  </a:lnTo>
                  <a:lnTo>
                    <a:pt x="9182" y="1244"/>
                  </a:lnTo>
                  <a:lnTo>
                    <a:pt x="17475" y="10782"/>
                  </a:lnTo>
                  <a:lnTo>
                    <a:pt x="18719" y="10807"/>
                  </a:lnTo>
                  <a:lnTo>
                    <a:pt x="18613" y="8089"/>
                  </a:lnTo>
                  <a:lnTo>
                    <a:pt x="18165" y="6235"/>
                  </a:lnTo>
                  <a:lnTo>
                    <a:pt x="17191" y="4749"/>
                  </a:lnTo>
                  <a:lnTo>
                    <a:pt x="16433" y="4749"/>
                  </a:lnTo>
                  <a:lnTo>
                    <a:pt x="16947" y="4419"/>
                  </a:lnTo>
                  <a:lnTo>
                    <a:pt x="15697" y="2438"/>
                  </a:lnTo>
                  <a:lnTo>
                    <a:pt x="13957" y="1181"/>
                  </a:lnTo>
                  <a:lnTo>
                    <a:pt x="12325" y="622"/>
                  </a:lnTo>
                  <a:close/>
                </a:path>
                <a:path w="19050" h="19050">
                  <a:moveTo>
                    <a:pt x="17475" y="10782"/>
                  </a:moveTo>
                  <a:close/>
                </a:path>
                <a:path w="19050" h="19050">
                  <a:moveTo>
                    <a:pt x="9194" y="0"/>
                  </a:moveTo>
                  <a:lnTo>
                    <a:pt x="0" y="8813"/>
                  </a:lnTo>
                  <a:lnTo>
                    <a:pt x="622" y="8775"/>
                  </a:lnTo>
                  <a:lnTo>
                    <a:pt x="1243" y="8775"/>
                  </a:lnTo>
                  <a:lnTo>
                    <a:pt x="1367" y="6273"/>
                  </a:lnTo>
                  <a:lnTo>
                    <a:pt x="1879" y="5219"/>
                  </a:lnTo>
                  <a:lnTo>
                    <a:pt x="2830" y="4025"/>
                  </a:lnTo>
                  <a:lnTo>
                    <a:pt x="2374" y="3632"/>
                  </a:lnTo>
                  <a:lnTo>
                    <a:pt x="3186" y="3632"/>
                  </a:lnTo>
                  <a:lnTo>
                    <a:pt x="3987" y="2844"/>
                  </a:lnTo>
                  <a:lnTo>
                    <a:pt x="4639" y="2451"/>
                  </a:lnTo>
                  <a:lnTo>
                    <a:pt x="4330" y="1904"/>
                  </a:lnTo>
                  <a:lnTo>
                    <a:pt x="5702" y="1904"/>
                  </a:lnTo>
                  <a:lnTo>
                    <a:pt x="6108" y="1739"/>
                  </a:lnTo>
                  <a:lnTo>
                    <a:pt x="7581" y="1346"/>
                  </a:lnTo>
                  <a:lnTo>
                    <a:pt x="8369" y="1244"/>
                  </a:lnTo>
                  <a:lnTo>
                    <a:pt x="9156" y="1244"/>
                  </a:lnTo>
                  <a:lnTo>
                    <a:pt x="9182" y="622"/>
                  </a:lnTo>
                  <a:lnTo>
                    <a:pt x="12325" y="622"/>
                  </a:lnTo>
                  <a:lnTo>
                    <a:pt x="11137" y="215"/>
                  </a:lnTo>
                  <a:lnTo>
                    <a:pt x="10147" y="12"/>
                  </a:lnTo>
                  <a:lnTo>
                    <a:pt x="9194" y="0"/>
                  </a:lnTo>
                  <a:close/>
                </a:path>
                <a:path w="19050" h="19050">
                  <a:moveTo>
                    <a:pt x="14369" y="8109"/>
                  </a:moveTo>
                  <a:close/>
                </a:path>
                <a:path w="19050" h="19050">
                  <a:moveTo>
                    <a:pt x="14960" y="7899"/>
                  </a:moveTo>
                  <a:lnTo>
                    <a:pt x="14363" y="8089"/>
                  </a:lnTo>
                  <a:lnTo>
                    <a:pt x="14960" y="7899"/>
                  </a:lnTo>
                  <a:close/>
                </a:path>
                <a:path w="19050" h="19050">
                  <a:moveTo>
                    <a:pt x="14389" y="5638"/>
                  </a:moveTo>
                  <a:lnTo>
                    <a:pt x="13423" y="6400"/>
                  </a:lnTo>
                  <a:lnTo>
                    <a:pt x="13817" y="6908"/>
                  </a:lnTo>
                  <a:lnTo>
                    <a:pt x="14369" y="8109"/>
                  </a:lnTo>
                  <a:lnTo>
                    <a:pt x="14960" y="7899"/>
                  </a:lnTo>
                  <a:lnTo>
                    <a:pt x="15596" y="7899"/>
                  </a:lnTo>
                  <a:lnTo>
                    <a:pt x="14965" y="6400"/>
                  </a:lnTo>
                  <a:lnTo>
                    <a:pt x="14878" y="6235"/>
                  </a:lnTo>
                  <a:lnTo>
                    <a:pt x="14389" y="5638"/>
                  </a:lnTo>
                  <a:close/>
                </a:path>
                <a:path w="19050" h="19050">
                  <a:moveTo>
                    <a:pt x="12557" y="4267"/>
                  </a:moveTo>
                  <a:lnTo>
                    <a:pt x="10134" y="4267"/>
                  </a:lnTo>
                  <a:lnTo>
                    <a:pt x="11061" y="4495"/>
                  </a:lnTo>
                  <a:lnTo>
                    <a:pt x="12584" y="5524"/>
                  </a:lnTo>
                  <a:lnTo>
                    <a:pt x="13004" y="5880"/>
                  </a:lnTo>
                  <a:lnTo>
                    <a:pt x="13423" y="6400"/>
                  </a:lnTo>
                  <a:lnTo>
                    <a:pt x="14389" y="5638"/>
                  </a:lnTo>
                  <a:lnTo>
                    <a:pt x="13868" y="4991"/>
                  </a:lnTo>
                  <a:lnTo>
                    <a:pt x="13415" y="4597"/>
                  </a:lnTo>
                  <a:lnTo>
                    <a:pt x="12331" y="4597"/>
                  </a:lnTo>
                  <a:lnTo>
                    <a:pt x="12557" y="4267"/>
                  </a:lnTo>
                  <a:close/>
                </a:path>
                <a:path w="19050" h="19050">
                  <a:moveTo>
                    <a:pt x="6193" y="5079"/>
                  </a:moveTo>
                  <a:lnTo>
                    <a:pt x="5295" y="5079"/>
                  </a:lnTo>
                  <a:lnTo>
                    <a:pt x="5740" y="5524"/>
                  </a:lnTo>
                  <a:lnTo>
                    <a:pt x="6193" y="5079"/>
                  </a:lnTo>
                  <a:close/>
                </a:path>
                <a:path w="19050" h="19050">
                  <a:moveTo>
                    <a:pt x="16967" y="4406"/>
                  </a:moveTo>
                  <a:lnTo>
                    <a:pt x="16433" y="4749"/>
                  </a:lnTo>
                  <a:lnTo>
                    <a:pt x="17191" y="4749"/>
                  </a:lnTo>
                  <a:lnTo>
                    <a:pt x="16967" y="4406"/>
                  </a:lnTo>
                  <a:close/>
                </a:path>
                <a:path w="19050" h="19050">
                  <a:moveTo>
                    <a:pt x="12687" y="4076"/>
                  </a:moveTo>
                  <a:lnTo>
                    <a:pt x="12331" y="4597"/>
                  </a:lnTo>
                  <a:lnTo>
                    <a:pt x="13415" y="4597"/>
                  </a:lnTo>
                  <a:lnTo>
                    <a:pt x="12687" y="4076"/>
                  </a:lnTo>
                  <a:close/>
                </a:path>
                <a:path w="19050" h="19050">
                  <a:moveTo>
                    <a:pt x="8432" y="4315"/>
                  </a:moveTo>
                  <a:close/>
                </a:path>
                <a:path w="19050" h="19050">
                  <a:moveTo>
                    <a:pt x="12131" y="3708"/>
                  </a:moveTo>
                  <a:lnTo>
                    <a:pt x="8331" y="3708"/>
                  </a:lnTo>
                  <a:lnTo>
                    <a:pt x="8432" y="4315"/>
                  </a:lnTo>
                  <a:lnTo>
                    <a:pt x="8940" y="4267"/>
                  </a:lnTo>
                  <a:lnTo>
                    <a:pt x="12557" y="4267"/>
                  </a:lnTo>
                  <a:lnTo>
                    <a:pt x="12594" y="4025"/>
                  </a:lnTo>
                  <a:lnTo>
                    <a:pt x="12131" y="3708"/>
                  </a:lnTo>
                  <a:close/>
                </a:path>
                <a:path w="19050" h="19050">
                  <a:moveTo>
                    <a:pt x="3186" y="3632"/>
                  </a:moveTo>
                  <a:lnTo>
                    <a:pt x="2374" y="3632"/>
                  </a:lnTo>
                  <a:lnTo>
                    <a:pt x="2844" y="4025"/>
                  </a:lnTo>
                  <a:lnTo>
                    <a:pt x="3186" y="3632"/>
                  </a:lnTo>
                  <a:close/>
                </a:path>
                <a:path w="19050" h="19050">
                  <a:moveTo>
                    <a:pt x="5702" y="1904"/>
                  </a:moveTo>
                  <a:lnTo>
                    <a:pt x="4330" y="1904"/>
                  </a:lnTo>
                  <a:lnTo>
                    <a:pt x="4648" y="2451"/>
                  </a:lnTo>
                  <a:lnTo>
                    <a:pt x="5359" y="2044"/>
                  </a:lnTo>
                  <a:lnTo>
                    <a:pt x="5702" y="1904"/>
                  </a:lnTo>
                  <a:close/>
                </a:path>
                <a:path w="19050" h="19050">
                  <a:moveTo>
                    <a:pt x="9182" y="622"/>
                  </a:moveTo>
                  <a:lnTo>
                    <a:pt x="9156" y="1244"/>
                  </a:lnTo>
                  <a:lnTo>
                    <a:pt x="9182" y="62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68" name="object 1306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38266" y="5782271"/>
              <a:ext cx="18419" cy="17551"/>
            </a:xfrm>
            <a:prstGeom prst="rect">
              <a:avLst/>
            </a:prstGeom>
          </p:spPr>
        </p:pic>
        <p:sp>
          <p:nvSpPr>
            <p:cNvPr id="13069" name="object 13069"/>
            <p:cNvSpPr/>
            <p:nvPr/>
          </p:nvSpPr>
          <p:spPr>
            <a:xfrm>
              <a:off x="3437791" y="5781725"/>
              <a:ext cx="19685" cy="19050"/>
            </a:xfrm>
            <a:custGeom>
              <a:avLst/>
              <a:gdLst/>
              <a:ahLst/>
              <a:cxnLst/>
              <a:rect l="l" t="t" r="r" b="b"/>
              <a:pathLst>
                <a:path w="19685" h="19050">
                  <a:moveTo>
                    <a:pt x="6397" y="0"/>
                  </a:moveTo>
                  <a:lnTo>
                    <a:pt x="0" y="10795"/>
                  </a:lnTo>
                  <a:lnTo>
                    <a:pt x="100" y="11366"/>
                  </a:lnTo>
                  <a:lnTo>
                    <a:pt x="7743" y="18694"/>
                  </a:lnTo>
                  <a:lnTo>
                    <a:pt x="9826" y="18694"/>
                  </a:lnTo>
                  <a:lnTo>
                    <a:pt x="12303" y="18656"/>
                  </a:lnTo>
                  <a:lnTo>
                    <a:pt x="14385" y="17856"/>
                  </a:lnTo>
                  <a:lnTo>
                    <a:pt x="14964" y="17449"/>
                  </a:lnTo>
                  <a:lnTo>
                    <a:pt x="7985" y="17449"/>
                  </a:lnTo>
                  <a:lnTo>
                    <a:pt x="6219" y="16954"/>
                  </a:lnTo>
                  <a:lnTo>
                    <a:pt x="4048" y="15557"/>
                  </a:lnTo>
                  <a:lnTo>
                    <a:pt x="3310" y="14871"/>
                  </a:lnTo>
                  <a:lnTo>
                    <a:pt x="2218" y="13398"/>
                  </a:lnTo>
                  <a:lnTo>
                    <a:pt x="1508" y="13398"/>
                  </a:lnTo>
                  <a:lnTo>
                    <a:pt x="2053" y="13093"/>
                  </a:lnTo>
                  <a:lnTo>
                    <a:pt x="1849" y="12700"/>
                  </a:lnTo>
                  <a:lnTo>
                    <a:pt x="1655" y="12166"/>
                  </a:lnTo>
                  <a:lnTo>
                    <a:pt x="1375" y="11277"/>
                  </a:lnTo>
                  <a:lnTo>
                    <a:pt x="1256" y="10795"/>
                  </a:lnTo>
                  <a:lnTo>
                    <a:pt x="1381" y="7124"/>
                  </a:lnTo>
                  <a:lnTo>
                    <a:pt x="796" y="6908"/>
                  </a:lnTo>
                  <a:lnTo>
                    <a:pt x="1444" y="6908"/>
                  </a:lnTo>
                  <a:lnTo>
                    <a:pt x="1812" y="5613"/>
                  </a:lnTo>
                  <a:lnTo>
                    <a:pt x="2676" y="4051"/>
                  </a:lnTo>
                  <a:lnTo>
                    <a:pt x="3796" y="3035"/>
                  </a:lnTo>
                  <a:lnTo>
                    <a:pt x="3489" y="2476"/>
                  </a:lnTo>
                  <a:lnTo>
                    <a:pt x="4471" y="2476"/>
                  </a:lnTo>
                  <a:lnTo>
                    <a:pt x="5152" y="1917"/>
                  </a:lnTo>
                  <a:lnTo>
                    <a:pt x="6715" y="1257"/>
                  </a:lnTo>
                  <a:lnTo>
                    <a:pt x="13701" y="1257"/>
                  </a:lnTo>
                  <a:lnTo>
                    <a:pt x="13534" y="1117"/>
                  </a:lnTo>
                  <a:lnTo>
                    <a:pt x="12475" y="635"/>
                  </a:lnTo>
                  <a:lnTo>
                    <a:pt x="8937" y="635"/>
                  </a:lnTo>
                  <a:lnTo>
                    <a:pt x="8962" y="12"/>
                  </a:lnTo>
                  <a:lnTo>
                    <a:pt x="6397" y="0"/>
                  </a:lnTo>
                  <a:close/>
                </a:path>
                <a:path w="19685" h="19050">
                  <a:moveTo>
                    <a:pt x="15249" y="2552"/>
                  </a:moveTo>
                  <a:lnTo>
                    <a:pt x="14611" y="3327"/>
                  </a:lnTo>
                  <a:lnTo>
                    <a:pt x="14528" y="3560"/>
                  </a:lnTo>
                  <a:lnTo>
                    <a:pt x="16328" y="5067"/>
                  </a:lnTo>
                  <a:lnTo>
                    <a:pt x="17294" y="6845"/>
                  </a:lnTo>
                  <a:lnTo>
                    <a:pt x="17919" y="8890"/>
                  </a:lnTo>
                  <a:lnTo>
                    <a:pt x="18041" y="11671"/>
                  </a:lnTo>
                  <a:lnTo>
                    <a:pt x="17433" y="13754"/>
                  </a:lnTo>
                  <a:lnTo>
                    <a:pt x="16544" y="14871"/>
                  </a:lnTo>
                  <a:lnTo>
                    <a:pt x="15038" y="15875"/>
                  </a:lnTo>
                  <a:lnTo>
                    <a:pt x="13890" y="16687"/>
                  </a:lnTo>
                  <a:lnTo>
                    <a:pt x="12023" y="17424"/>
                  </a:lnTo>
                  <a:lnTo>
                    <a:pt x="9813" y="17449"/>
                  </a:lnTo>
                  <a:lnTo>
                    <a:pt x="14964" y="17449"/>
                  </a:lnTo>
                  <a:lnTo>
                    <a:pt x="15815" y="16852"/>
                  </a:lnTo>
                  <a:lnTo>
                    <a:pt x="15478" y="16332"/>
                  </a:lnTo>
                  <a:lnTo>
                    <a:pt x="16602" y="16332"/>
                  </a:lnTo>
                  <a:lnTo>
                    <a:pt x="17389" y="15798"/>
                  </a:lnTo>
                  <a:lnTo>
                    <a:pt x="18483" y="14503"/>
                  </a:lnTo>
                  <a:lnTo>
                    <a:pt x="18601" y="14185"/>
                  </a:lnTo>
                  <a:lnTo>
                    <a:pt x="18912" y="13093"/>
                  </a:lnTo>
                  <a:lnTo>
                    <a:pt x="18897" y="12890"/>
                  </a:lnTo>
                  <a:lnTo>
                    <a:pt x="18386" y="12712"/>
                  </a:lnTo>
                  <a:lnTo>
                    <a:pt x="19042" y="12712"/>
                  </a:lnTo>
                  <a:lnTo>
                    <a:pt x="19241" y="12141"/>
                  </a:lnTo>
                  <a:lnTo>
                    <a:pt x="19359" y="11468"/>
                  </a:lnTo>
                  <a:lnTo>
                    <a:pt x="19237" y="8890"/>
                  </a:lnTo>
                  <a:lnTo>
                    <a:pt x="19020" y="8229"/>
                  </a:lnTo>
                  <a:lnTo>
                    <a:pt x="18360" y="8229"/>
                  </a:lnTo>
                  <a:lnTo>
                    <a:pt x="18878" y="8064"/>
                  </a:lnTo>
                  <a:lnTo>
                    <a:pt x="17301" y="4254"/>
                  </a:lnTo>
                  <a:lnTo>
                    <a:pt x="15249" y="2552"/>
                  </a:lnTo>
                  <a:close/>
                </a:path>
                <a:path w="19685" h="19050">
                  <a:moveTo>
                    <a:pt x="16602" y="16332"/>
                  </a:moveTo>
                  <a:lnTo>
                    <a:pt x="15478" y="16332"/>
                  </a:lnTo>
                  <a:lnTo>
                    <a:pt x="15833" y="16852"/>
                  </a:lnTo>
                  <a:lnTo>
                    <a:pt x="16602" y="16332"/>
                  </a:lnTo>
                  <a:close/>
                </a:path>
                <a:path w="19685" h="19050">
                  <a:moveTo>
                    <a:pt x="3115" y="7777"/>
                  </a:moveTo>
                  <a:lnTo>
                    <a:pt x="9229" y="15875"/>
                  </a:lnTo>
                  <a:lnTo>
                    <a:pt x="10677" y="15875"/>
                  </a:lnTo>
                  <a:lnTo>
                    <a:pt x="11490" y="15735"/>
                  </a:lnTo>
                  <a:lnTo>
                    <a:pt x="13687" y="14998"/>
                  </a:lnTo>
                  <a:lnTo>
                    <a:pt x="14170" y="14630"/>
                  </a:lnTo>
                  <a:lnTo>
                    <a:pt x="9331" y="14630"/>
                  </a:lnTo>
                  <a:lnTo>
                    <a:pt x="8797" y="14566"/>
                  </a:lnTo>
                  <a:lnTo>
                    <a:pt x="4206" y="9740"/>
                  </a:lnTo>
                  <a:lnTo>
                    <a:pt x="3590" y="9740"/>
                  </a:lnTo>
                  <a:lnTo>
                    <a:pt x="4200" y="9690"/>
                  </a:lnTo>
                  <a:lnTo>
                    <a:pt x="4318" y="8039"/>
                  </a:lnTo>
                  <a:lnTo>
                    <a:pt x="3705" y="7924"/>
                  </a:lnTo>
                  <a:lnTo>
                    <a:pt x="3115" y="7777"/>
                  </a:lnTo>
                  <a:close/>
                </a:path>
                <a:path w="19685" h="19050">
                  <a:moveTo>
                    <a:pt x="15097" y="9994"/>
                  </a:moveTo>
                  <a:lnTo>
                    <a:pt x="10537" y="14630"/>
                  </a:lnTo>
                  <a:lnTo>
                    <a:pt x="14170" y="14630"/>
                  </a:lnTo>
                  <a:lnTo>
                    <a:pt x="14754" y="14185"/>
                  </a:lnTo>
                  <a:lnTo>
                    <a:pt x="15719" y="12738"/>
                  </a:lnTo>
                  <a:lnTo>
                    <a:pt x="15960" y="12166"/>
                  </a:lnTo>
                  <a:lnTo>
                    <a:pt x="16070" y="11747"/>
                  </a:lnTo>
                  <a:lnTo>
                    <a:pt x="15516" y="11468"/>
                  </a:lnTo>
                  <a:lnTo>
                    <a:pt x="16164" y="11468"/>
                  </a:lnTo>
                  <a:lnTo>
                    <a:pt x="16283" y="11023"/>
                  </a:lnTo>
                  <a:lnTo>
                    <a:pt x="16341" y="10020"/>
                  </a:lnTo>
                  <a:lnTo>
                    <a:pt x="15097" y="9994"/>
                  </a:lnTo>
                  <a:close/>
                </a:path>
                <a:path w="19685" h="19050">
                  <a:moveTo>
                    <a:pt x="11845" y="14300"/>
                  </a:moveTo>
                  <a:close/>
                </a:path>
                <a:path w="19685" h="19050">
                  <a:moveTo>
                    <a:pt x="2041" y="13093"/>
                  </a:moveTo>
                  <a:lnTo>
                    <a:pt x="1508" y="13398"/>
                  </a:lnTo>
                  <a:lnTo>
                    <a:pt x="2058" y="13123"/>
                  </a:lnTo>
                  <a:close/>
                </a:path>
                <a:path w="19685" h="19050">
                  <a:moveTo>
                    <a:pt x="2058" y="13123"/>
                  </a:moveTo>
                  <a:lnTo>
                    <a:pt x="1508" y="13398"/>
                  </a:lnTo>
                  <a:lnTo>
                    <a:pt x="2218" y="13398"/>
                  </a:lnTo>
                  <a:lnTo>
                    <a:pt x="2058" y="13123"/>
                  </a:lnTo>
                  <a:close/>
                </a:path>
                <a:path w="19685" h="19050">
                  <a:moveTo>
                    <a:pt x="2053" y="13093"/>
                  </a:moveTo>
                  <a:close/>
                </a:path>
                <a:path w="19685" h="19050">
                  <a:moveTo>
                    <a:pt x="19042" y="12712"/>
                  </a:moveTo>
                  <a:lnTo>
                    <a:pt x="18386" y="12712"/>
                  </a:lnTo>
                  <a:lnTo>
                    <a:pt x="18970" y="12890"/>
                  </a:lnTo>
                  <a:lnTo>
                    <a:pt x="19042" y="12712"/>
                  </a:lnTo>
                  <a:close/>
                </a:path>
                <a:path w="19685" h="19050">
                  <a:moveTo>
                    <a:pt x="18386" y="12712"/>
                  </a:moveTo>
                  <a:lnTo>
                    <a:pt x="18963" y="12913"/>
                  </a:lnTo>
                  <a:lnTo>
                    <a:pt x="18386" y="12712"/>
                  </a:lnTo>
                  <a:close/>
                </a:path>
                <a:path w="19685" h="19050">
                  <a:moveTo>
                    <a:pt x="1592" y="11938"/>
                  </a:moveTo>
                  <a:close/>
                </a:path>
                <a:path w="19685" h="19050">
                  <a:moveTo>
                    <a:pt x="16164" y="11468"/>
                  </a:moveTo>
                  <a:lnTo>
                    <a:pt x="15516" y="11468"/>
                  </a:lnTo>
                  <a:lnTo>
                    <a:pt x="16100" y="11633"/>
                  </a:lnTo>
                  <a:lnTo>
                    <a:pt x="16164" y="11468"/>
                  </a:lnTo>
                  <a:close/>
                </a:path>
                <a:path w="19685" h="19050">
                  <a:moveTo>
                    <a:pt x="15516" y="11468"/>
                  </a:moveTo>
                  <a:lnTo>
                    <a:pt x="16091" y="11668"/>
                  </a:lnTo>
                  <a:lnTo>
                    <a:pt x="15516" y="11468"/>
                  </a:lnTo>
                  <a:close/>
                </a:path>
                <a:path w="19685" h="19050">
                  <a:moveTo>
                    <a:pt x="13331" y="4267"/>
                  </a:moveTo>
                  <a:lnTo>
                    <a:pt x="9712" y="4267"/>
                  </a:lnTo>
                  <a:lnTo>
                    <a:pt x="10398" y="4394"/>
                  </a:lnTo>
                  <a:lnTo>
                    <a:pt x="12582" y="5308"/>
                  </a:lnTo>
                  <a:lnTo>
                    <a:pt x="13496" y="6210"/>
                  </a:lnTo>
                  <a:lnTo>
                    <a:pt x="14808" y="8204"/>
                  </a:lnTo>
                  <a:lnTo>
                    <a:pt x="15000" y="8890"/>
                  </a:lnTo>
                  <a:lnTo>
                    <a:pt x="15097" y="9994"/>
                  </a:lnTo>
                  <a:lnTo>
                    <a:pt x="15732" y="10020"/>
                  </a:lnTo>
                  <a:lnTo>
                    <a:pt x="16341" y="10020"/>
                  </a:lnTo>
                  <a:lnTo>
                    <a:pt x="16255" y="8648"/>
                  </a:lnTo>
                  <a:lnTo>
                    <a:pt x="15960" y="7696"/>
                  </a:lnTo>
                  <a:lnTo>
                    <a:pt x="14436" y="5372"/>
                  </a:lnTo>
                  <a:lnTo>
                    <a:pt x="13331" y="4267"/>
                  </a:lnTo>
                  <a:close/>
                </a:path>
                <a:path w="19685" h="19050">
                  <a:moveTo>
                    <a:pt x="4200" y="9690"/>
                  </a:moveTo>
                  <a:lnTo>
                    <a:pt x="3590" y="9740"/>
                  </a:lnTo>
                  <a:lnTo>
                    <a:pt x="4206" y="9740"/>
                  </a:lnTo>
                  <a:close/>
                </a:path>
                <a:path w="19685" h="19050">
                  <a:moveTo>
                    <a:pt x="18950" y="8041"/>
                  </a:moveTo>
                  <a:lnTo>
                    <a:pt x="18360" y="8229"/>
                  </a:lnTo>
                  <a:lnTo>
                    <a:pt x="18957" y="8064"/>
                  </a:lnTo>
                  <a:close/>
                </a:path>
                <a:path w="19685" h="19050">
                  <a:moveTo>
                    <a:pt x="18957" y="8039"/>
                  </a:moveTo>
                  <a:lnTo>
                    <a:pt x="18360" y="8229"/>
                  </a:lnTo>
                  <a:lnTo>
                    <a:pt x="19020" y="8229"/>
                  </a:lnTo>
                  <a:lnTo>
                    <a:pt x="18957" y="8039"/>
                  </a:lnTo>
                  <a:close/>
                </a:path>
                <a:path w="19685" h="19050">
                  <a:moveTo>
                    <a:pt x="3120" y="7759"/>
                  </a:moveTo>
                  <a:lnTo>
                    <a:pt x="3705" y="7924"/>
                  </a:lnTo>
                  <a:lnTo>
                    <a:pt x="3120" y="7759"/>
                  </a:lnTo>
                  <a:close/>
                </a:path>
                <a:path w="19685" h="19050">
                  <a:moveTo>
                    <a:pt x="4391" y="7759"/>
                  </a:moveTo>
                  <a:lnTo>
                    <a:pt x="3120" y="7759"/>
                  </a:lnTo>
                  <a:lnTo>
                    <a:pt x="3705" y="7924"/>
                  </a:lnTo>
                  <a:lnTo>
                    <a:pt x="4348" y="7924"/>
                  </a:lnTo>
                  <a:lnTo>
                    <a:pt x="4391" y="7759"/>
                  </a:lnTo>
                  <a:close/>
                </a:path>
                <a:path w="19685" h="19050">
                  <a:moveTo>
                    <a:pt x="3882" y="5956"/>
                  </a:moveTo>
                  <a:lnTo>
                    <a:pt x="3527" y="6515"/>
                  </a:lnTo>
                  <a:lnTo>
                    <a:pt x="3294" y="7073"/>
                  </a:lnTo>
                  <a:lnTo>
                    <a:pt x="3168" y="7505"/>
                  </a:lnTo>
                  <a:lnTo>
                    <a:pt x="3115" y="7777"/>
                  </a:lnTo>
                  <a:lnTo>
                    <a:pt x="4391" y="7759"/>
                  </a:lnTo>
                  <a:lnTo>
                    <a:pt x="4468" y="7505"/>
                  </a:lnTo>
                  <a:lnTo>
                    <a:pt x="4630" y="7124"/>
                  </a:lnTo>
                  <a:lnTo>
                    <a:pt x="4937" y="6616"/>
                  </a:lnTo>
                  <a:lnTo>
                    <a:pt x="3882" y="5956"/>
                  </a:lnTo>
                  <a:close/>
                </a:path>
                <a:path w="19685" h="19050">
                  <a:moveTo>
                    <a:pt x="1444" y="6908"/>
                  </a:moveTo>
                  <a:lnTo>
                    <a:pt x="796" y="6908"/>
                  </a:lnTo>
                  <a:lnTo>
                    <a:pt x="1393" y="7086"/>
                  </a:lnTo>
                  <a:lnTo>
                    <a:pt x="1444" y="6908"/>
                  </a:lnTo>
                  <a:close/>
                </a:path>
                <a:path w="19685" h="19050">
                  <a:moveTo>
                    <a:pt x="9890" y="3022"/>
                  </a:moveTo>
                  <a:lnTo>
                    <a:pt x="3882" y="5956"/>
                  </a:lnTo>
                  <a:lnTo>
                    <a:pt x="4937" y="6616"/>
                  </a:lnTo>
                  <a:lnTo>
                    <a:pt x="5432" y="5816"/>
                  </a:lnTo>
                  <a:lnTo>
                    <a:pt x="6308" y="4991"/>
                  </a:lnTo>
                  <a:lnTo>
                    <a:pt x="7350" y="4572"/>
                  </a:lnTo>
                  <a:lnTo>
                    <a:pt x="7121" y="4000"/>
                  </a:lnTo>
                  <a:lnTo>
                    <a:pt x="11429" y="4000"/>
                  </a:lnTo>
                  <a:lnTo>
                    <a:pt x="11629" y="3556"/>
                  </a:lnTo>
                  <a:lnTo>
                    <a:pt x="10753" y="3187"/>
                  </a:lnTo>
                  <a:lnTo>
                    <a:pt x="9890" y="3022"/>
                  </a:lnTo>
                  <a:close/>
                </a:path>
                <a:path w="19685" h="19050">
                  <a:moveTo>
                    <a:pt x="11429" y="4000"/>
                  </a:moveTo>
                  <a:lnTo>
                    <a:pt x="7121" y="4000"/>
                  </a:lnTo>
                  <a:lnTo>
                    <a:pt x="7350" y="4572"/>
                  </a:lnTo>
                  <a:lnTo>
                    <a:pt x="7870" y="4381"/>
                  </a:lnTo>
                  <a:lnTo>
                    <a:pt x="8442" y="4267"/>
                  </a:lnTo>
                  <a:lnTo>
                    <a:pt x="13331" y="4267"/>
                  </a:lnTo>
                  <a:lnTo>
                    <a:pt x="13009" y="4127"/>
                  </a:lnTo>
                  <a:lnTo>
                    <a:pt x="11375" y="4127"/>
                  </a:lnTo>
                  <a:close/>
                </a:path>
                <a:path w="19685" h="19050">
                  <a:moveTo>
                    <a:pt x="11617" y="3556"/>
                  </a:moveTo>
                  <a:lnTo>
                    <a:pt x="11375" y="4127"/>
                  </a:lnTo>
                  <a:lnTo>
                    <a:pt x="11627" y="3560"/>
                  </a:lnTo>
                  <a:close/>
                </a:path>
                <a:path w="19685" h="19050">
                  <a:moveTo>
                    <a:pt x="11627" y="3560"/>
                  </a:moveTo>
                  <a:lnTo>
                    <a:pt x="11375" y="4127"/>
                  </a:lnTo>
                  <a:lnTo>
                    <a:pt x="13009" y="4127"/>
                  </a:lnTo>
                  <a:lnTo>
                    <a:pt x="11627" y="3560"/>
                  </a:lnTo>
                  <a:close/>
                </a:path>
                <a:path w="19685" h="19050">
                  <a:moveTo>
                    <a:pt x="13701" y="1257"/>
                  </a:moveTo>
                  <a:lnTo>
                    <a:pt x="8912" y="1257"/>
                  </a:lnTo>
                  <a:lnTo>
                    <a:pt x="10855" y="1295"/>
                  </a:lnTo>
                  <a:lnTo>
                    <a:pt x="12938" y="2235"/>
                  </a:lnTo>
                  <a:lnTo>
                    <a:pt x="14462" y="3505"/>
                  </a:lnTo>
                  <a:lnTo>
                    <a:pt x="15249" y="2552"/>
                  </a:lnTo>
                  <a:lnTo>
                    <a:pt x="13701" y="1257"/>
                  </a:lnTo>
                  <a:close/>
                </a:path>
                <a:path w="19685" h="19050">
                  <a:moveTo>
                    <a:pt x="4471" y="2476"/>
                  </a:moveTo>
                  <a:lnTo>
                    <a:pt x="3489" y="2476"/>
                  </a:lnTo>
                  <a:lnTo>
                    <a:pt x="3908" y="2933"/>
                  </a:lnTo>
                  <a:lnTo>
                    <a:pt x="4471" y="2476"/>
                  </a:lnTo>
                  <a:close/>
                </a:path>
                <a:path w="19685" h="19050">
                  <a:moveTo>
                    <a:pt x="3489" y="2476"/>
                  </a:moveTo>
                  <a:lnTo>
                    <a:pt x="3881" y="2957"/>
                  </a:lnTo>
                  <a:lnTo>
                    <a:pt x="3489" y="2476"/>
                  </a:lnTo>
                  <a:close/>
                </a:path>
                <a:path w="19685" h="19050">
                  <a:moveTo>
                    <a:pt x="8962" y="12"/>
                  </a:moveTo>
                  <a:lnTo>
                    <a:pt x="8937" y="635"/>
                  </a:lnTo>
                  <a:lnTo>
                    <a:pt x="12475" y="635"/>
                  </a:lnTo>
                  <a:lnTo>
                    <a:pt x="11248" y="76"/>
                  </a:lnTo>
                  <a:lnTo>
                    <a:pt x="8962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70" name="object 1307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58004" y="5752071"/>
              <a:ext cx="17182" cy="18211"/>
            </a:xfrm>
            <a:prstGeom prst="rect">
              <a:avLst/>
            </a:prstGeom>
          </p:spPr>
        </p:pic>
        <p:sp>
          <p:nvSpPr>
            <p:cNvPr id="13071" name="object 13071"/>
            <p:cNvSpPr/>
            <p:nvPr/>
          </p:nvSpPr>
          <p:spPr>
            <a:xfrm>
              <a:off x="3457407" y="5751626"/>
              <a:ext cx="18415" cy="19685"/>
            </a:xfrm>
            <a:custGeom>
              <a:avLst/>
              <a:gdLst/>
              <a:ahLst/>
              <a:cxnLst/>
              <a:rect l="l" t="t" r="r" b="b"/>
              <a:pathLst>
                <a:path w="18414" h="19685">
                  <a:moveTo>
                    <a:pt x="10505" y="0"/>
                  </a:moveTo>
                  <a:lnTo>
                    <a:pt x="8524" y="0"/>
                  </a:lnTo>
                  <a:lnTo>
                    <a:pt x="8003" y="50"/>
                  </a:lnTo>
                  <a:lnTo>
                    <a:pt x="0" y="10096"/>
                  </a:lnTo>
                  <a:lnTo>
                    <a:pt x="119" y="11137"/>
                  </a:lnTo>
                  <a:lnTo>
                    <a:pt x="9895" y="19240"/>
                  </a:lnTo>
                  <a:lnTo>
                    <a:pt x="11115" y="19227"/>
                  </a:lnTo>
                  <a:lnTo>
                    <a:pt x="12067" y="19176"/>
                  </a:lnTo>
                  <a:lnTo>
                    <a:pt x="12956" y="18999"/>
                  </a:lnTo>
                  <a:lnTo>
                    <a:pt x="13718" y="18681"/>
                  </a:lnTo>
                  <a:lnTo>
                    <a:pt x="13489" y="18110"/>
                  </a:lnTo>
                  <a:lnTo>
                    <a:pt x="14859" y="18110"/>
                  </a:lnTo>
                  <a:lnTo>
                    <a:pt x="15079" y="17995"/>
                  </a:lnTo>
                  <a:lnTo>
                    <a:pt x="10010" y="17995"/>
                  </a:lnTo>
                  <a:lnTo>
                    <a:pt x="9235" y="17906"/>
                  </a:lnTo>
                  <a:lnTo>
                    <a:pt x="1293" y="10515"/>
                  </a:lnTo>
                  <a:lnTo>
                    <a:pt x="1362" y="7645"/>
                  </a:lnTo>
                  <a:lnTo>
                    <a:pt x="1621" y="6578"/>
                  </a:lnTo>
                  <a:lnTo>
                    <a:pt x="1767" y="6108"/>
                  </a:lnTo>
                  <a:lnTo>
                    <a:pt x="2021" y="5651"/>
                  </a:lnTo>
                  <a:lnTo>
                    <a:pt x="2126" y="5422"/>
                  </a:lnTo>
                  <a:lnTo>
                    <a:pt x="1590" y="5118"/>
                  </a:lnTo>
                  <a:lnTo>
                    <a:pt x="2327" y="5118"/>
                  </a:lnTo>
                  <a:lnTo>
                    <a:pt x="2542" y="4737"/>
                  </a:lnTo>
                  <a:lnTo>
                    <a:pt x="3113" y="4025"/>
                  </a:lnTo>
                  <a:lnTo>
                    <a:pt x="4091" y="3035"/>
                  </a:lnTo>
                  <a:lnTo>
                    <a:pt x="4726" y="2539"/>
                  </a:lnTo>
                  <a:lnTo>
                    <a:pt x="5412" y="2146"/>
                  </a:lnTo>
                  <a:lnTo>
                    <a:pt x="5095" y="1600"/>
                  </a:lnTo>
                  <a:lnTo>
                    <a:pt x="6614" y="1600"/>
                  </a:lnTo>
                  <a:lnTo>
                    <a:pt x="6898" y="1511"/>
                  </a:lnTo>
                  <a:lnTo>
                    <a:pt x="7736" y="1358"/>
                  </a:lnTo>
                  <a:lnTo>
                    <a:pt x="7609" y="749"/>
                  </a:lnTo>
                  <a:lnTo>
                    <a:pt x="12567" y="749"/>
                  </a:lnTo>
                  <a:lnTo>
                    <a:pt x="12029" y="393"/>
                  </a:lnTo>
                  <a:lnTo>
                    <a:pt x="10505" y="0"/>
                  </a:lnTo>
                  <a:close/>
                </a:path>
                <a:path w="18414" h="19685">
                  <a:moveTo>
                    <a:pt x="13729" y="18677"/>
                  </a:moveTo>
                  <a:close/>
                </a:path>
                <a:path w="18414" h="19685">
                  <a:moveTo>
                    <a:pt x="14859" y="18110"/>
                  </a:moveTo>
                  <a:lnTo>
                    <a:pt x="13489" y="18110"/>
                  </a:lnTo>
                  <a:lnTo>
                    <a:pt x="13729" y="18677"/>
                  </a:lnTo>
                  <a:lnTo>
                    <a:pt x="14150" y="18516"/>
                  </a:lnTo>
                  <a:lnTo>
                    <a:pt x="14859" y="18110"/>
                  </a:lnTo>
                  <a:close/>
                </a:path>
                <a:path w="18414" h="19685">
                  <a:moveTo>
                    <a:pt x="16977" y="13022"/>
                  </a:moveTo>
                  <a:lnTo>
                    <a:pt x="13845" y="17246"/>
                  </a:lnTo>
                  <a:lnTo>
                    <a:pt x="13578" y="17411"/>
                  </a:lnTo>
                  <a:lnTo>
                    <a:pt x="12626" y="17779"/>
                  </a:lnTo>
                  <a:lnTo>
                    <a:pt x="11889" y="17945"/>
                  </a:lnTo>
                  <a:lnTo>
                    <a:pt x="10683" y="17995"/>
                  </a:lnTo>
                  <a:lnTo>
                    <a:pt x="15079" y="17995"/>
                  </a:lnTo>
                  <a:lnTo>
                    <a:pt x="15738" y="17513"/>
                  </a:lnTo>
                  <a:lnTo>
                    <a:pt x="15394" y="16992"/>
                  </a:lnTo>
                  <a:lnTo>
                    <a:pt x="16372" y="16992"/>
                  </a:lnTo>
                  <a:lnTo>
                    <a:pt x="17033" y="16446"/>
                  </a:lnTo>
                  <a:lnTo>
                    <a:pt x="17731" y="14922"/>
                  </a:lnTo>
                  <a:lnTo>
                    <a:pt x="18196" y="13169"/>
                  </a:lnTo>
                  <a:lnTo>
                    <a:pt x="17579" y="13169"/>
                  </a:lnTo>
                  <a:lnTo>
                    <a:pt x="16977" y="13022"/>
                  </a:lnTo>
                  <a:close/>
                </a:path>
                <a:path w="18414" h="19685">
                  <a:moveTo>
                    <a:pt x="16372" y="16992"/>
                  </a:moveTo>
                  <a:lnTo>
                    <a:pt x="15394" y="16992"/>
                  </a:lnTo>
                  <a:lnTo>
                    <a:pt x="15788" y="17475"/>
                  </a:lnTo>
                  <a:lnTo>
                    <a:pt x="16372" y="16992"/>
                  </a:lnTo>
                  <a:close/>
                </a:path>
                <a:path w="18414" h="19685">
                  <a:moveTo>
                    <a:pt x="3563" y="6644"/>
                  </a:moveTo>
                  <a:lnTo>
                    <a:pt x="3241" y="7251"/>
                  </a:lnTo>
                  <a:lnTo>
                    <a:pt x="3138" y="7645"/>
                  </a:lnTo>
                  <a:lnTo>
                    <a:pt x="3035" y="10350"/>
                  </a:lnTo>
                  <a:lnTo>
                    <a:pt x="3393" y="12014"/>
                  </a:lnTo>
                  <a:lnTo>
                    <a:pt x="9692" y="16395"/>
                  </a:lnTo>
                  <a:lnTo>
                    <a:pt x="11064" y="16395"/>
                  </a:lnTo>
                  <a:lnTo>
                    <a:pt x="11851" y="16192"/>
                  </a:lnTo>
                  <a:lnTo>
                    <a:pt x="12550" y="15874"/>
                  </a:lnTo>
                  <a:lnTo>
                    <a:pt x="12283" y="15303"/>
                  </a:lnTo>
                  <a:lnTo>
                    <a:pt x="13742" y="15303"/>
                  </a:lnTo>
                  <a:lnTo>
                    <a:pt x="13892" y="15151"/>
                  </a:lnTo>
                  <a:lnTo>
                    <a:pt x="9794" y="15151"/>
                  </a:lnTo>
                  <a:lnTo>
                    <a:pt x="9413" y="15112"/>
                  </a:lnTo>
                  <a:lnTo>
                    <a:pt x="4331" y="10515"/>
                  </a:lnTo>
                  <a:lnTo>
                    <a:pt x="4422" y="7645"/>
                  </a:lnTo>
                  <a:lnTo>
                    <a:pt x="4651" y="7251"/>
                  </a:lnTo>
                  <a:lnTo>
                    <a:pt x="4801" y="6921"/>
                  </a:lnTo>
                  <a:lnTo>
                    <a:pt x="4104" y="6921"/>
                  </a:lnTo>
                  <a:lnTo>
                    <a:pt x="3563" y="6644"/>
                  </a:lnTo>
                  <a:close/>
                </a:path>
                <a:path w="18414" h="19685">
                  <a:moveTo>
                    <a:pt x="12283" y="15303"/>
                  </a:moveTo>
                  <a:lnTo>
                    <a:pt x="12524" y="15874"/>
                  </a:lnTo>
                  <a:lnTo>
                    <a:pt x="12479" y="15722"/>
                  </a:lnTo>
                  <a:lnTo>
                    <a:pt x="12283" y="15303"/>
                  </a:lnTo>
                  <a:close/>
                </a:path>
                <a:path w="18414" h="19685">
                  <a:moveTo>
                    <a:pt x="12546" y="15866"/>
                  </a:moveTo>
                  <a:close/>
                </a:path>
                <a:path w="18414" h="19685">
                  <a:moveTo>
                    <a:pt x="13742" y="15303"/>
                  </a:moveTo>
                  <a:lnTo>
                    <a:pt x="12283" y="15303"/>
                  </a:lnTo>
                  <a:lnTo>
                    <a:pt x="12546" y="15866"/>
                  </a:lnTo>
                  <a:lnTo>
                    <a:pt x="13629" y="15417"/>
                  </a:lnTo>
                  <a:close/>
                </a:path>
                <a:path w="18414" h="19685">
                  <a:moveTo>
                    <a:pt x="13076" y="4406"/>
                  </a:moveTo>
                  <a:lnTo>
                    <a:pt x="9298" y="4406"/>
                  </a:lnTo>
                  <a:lnTo>
                    <a:pt x="9967" y="4495"/>
                  </a:lnTo>
                  <a:lnTo>
                    <a:pt x="11038" y="4686"/>
                  </a:lnTo>
                  <a:lnTo>
                    <a:pt x="12153" y="5295"/>
                  </a:lnTo>
                  <a:lnTo>
                    <a:pt x="14010" y="7734"/>
                  </a:lnTo>
                  <a:lnTo>
                    <a:pt x="14293" y="8686"/>
                  </a:lnTo>
                  <a:lnTo>
                    <a:pt x="14367" y="11493"/>
                  </a:lnTo>
                  <a:lnTo>
                    <a:pt x="14048" y="12712"/>
                  </a:lnTo>
                  <a:lnTo>
                    <a:pt x="13477" y="13792"/>
                  </a:lnTo>
                  <a:lnTo>
                    <a:pt x="12854" y="14389"/>
                  </a:lnTo>
                  <a:lnTo>
                    <a:pt x="11470" y="14998"/>
                  </a:lnTo>
                  <a:lnTo>
                    <a:pt x="10861" y="15151"/>
                  </a:lnTo>
                  <a:lnTo>
                    <a:pt x="13892" y="15151"/>
                  </a:lnTo>
                  <a:lnTo>
                    <a:pt x="14442" y="14592"/>
                  </a:lnTo>
                  <a:lnTo>
                    <a:pt x="14868" y="13792"/>
                  </a:lnTo>
                  <a:lnTo>
                    <a:pt x="14939" y="13614"/>
                  </a:lnTo>
                  <a:lnTo>
                    <a:pt x="14404" y="13322"/>
                  </a:lnTo>
                  <a:lnTo>
                    <a:pt x="15119" y="13322"/>
                  </a:lnTo>
                  <a:lnTo>
                    <a:pt x="15217" y="13131"/>
                  </a:lnTo>
                  <a:lnTo>
                    <a:pt x="15382" y="12623"/>
                  </a:lnTo>
                  <a:lnTo>
                    <a:pt x="15363" y="11988"/>
                  </a:lnTo>
                  <a:lnTo>
                    <a:pt x="14925" y="11874"/>
                  </a:lnTo>
                  <a:lnTo>
                    <a:pt x="15548" y="11874"/>
                  </a:lnTo>
                  <a:lnTo>
                    <a:pt x="15674" y="11137"/>
                  </a:lnTo>
                  <a:lnTo>
                    <a:pt x="15595" y="8686"/>
                  </a:lnTo>
                  <a:lnTo>
                    <a:pt x="15172" y="7251"/>
                  </a:lnTo>
                  <a:lnTo>
                    <a:pt x="14358" y="6121"/>
                  </a:lnTo>
                  <a:lnTo>
                    <a:pt x="13578" y="6121"/>
                  </a:lnTo>
                  <a:lnTo>
                    <a:pt x="14057" y="5753"/>
                  </a:lnTo>
                  <a:lnTo>
                    <a:pt x="13076" y="4406"/>
                  </a:lnTo>
                  <a:close/>
                </a:path>
                <a:path w="18414" h="19685">
                  <a:moveTo>
                    <a:pt x="15119" y="13322"/>
                  </a:moveTo>
                  <a:lnTo>
                    <a:pt x="14404" y="13322"/>
                  </a:lnTo>
                  <a:lnTo>
                    <a:pt x="14963" y="13614"/>
                  </a:lnTo>
                  <a:lnTo>
                    <a:pt x="15119" y="13322"/>
                  </a:lnTo>
                  <a:close/>
                </a:path>
                <a:path w="18414" h="19685">
                  <a:moveTo>
                    <a:pt x="980" y="13474"/>
                  </a:moveTo>
                  <a:close/>
                </a:path>
                <a:path w="18414" h="19685">
                  <a:moveTo>
                    <a:pt x="16982" y="13004"/>
                  </a:moveTo>
                  <a:lnTo>
                    <a:pt x="17579" y="13169"/>
                  </a:lnTo>
                  <a:lnTo>
                    <a:pt x="16982" y="13004"/>
                  </a:lnTo>
                  <a:close/>
                </a:path>
                <a:path w="18414" h="19685">
                  <a:moveTo>
                    <a:pt x="18240" y="13004"/>
                  </a:moveTo>
                  <a:lnTo>
                    <a:pt x="16982" y="13004"/>
                  </a:lnTo>
                  <a:lnTo>
                    <a:pt x="17579" y="13169"/>
                  </a:lnTo>
                  <a:lnTo>
                    <a:pt x="18196" y="13169"/>
                  </a:lnTo>
                  <a:lnTo>
                    <a:pt x="18240" y="13004"/>
                  </a:lnTo>
                  <a:close/>
                </a:path>
                <a:path w="18414" h="19685">
                  <a:moveTo>
                    <a:pt x="17655" y="6718"/>
                  </a:moveTo>
                  <a:lnTo>
                    <a:pt x="16521" y="7137"/>
                  </a:lnTo>
                  <a:lnTo>
                    <a:pt x="16858" y="8178"/>
                  </a:lnTo>
                  <a:lnTo>
                    <a:pt x="16967" y="8686"/>
                  </a:lnTo>
                  <a:lnTo>
                    <a:pt x="17079" y="12585"/>
                  </a:lnTo>
                  <a:lnTo>
                    <a:pt x="16977" y="13022"/>
                  </a:lnTo>
                  <a:lnTo>
                    <a:pt x="18240" y="13004"/>
                  </a:lnTo>
                  <a:lnTo>
                    <a:pt x="18366" y="12433"/>
                  </a:lnTo>
                  <a:lnTo>
                    <a:pt x="18243" y="8686"/>
                  </a:lnTo>
                  <a:lnTo>
                    <a:pt x="18119" y="8089"/>
                  </a:lnTo>
                  <a:lnTo>
                    <a:pt x="17655" y="6718"/>
                  </a:lnTo>
                  <a:close/>
                </a:path>
                <a:path w="18414" h="19685">
                  <a:moveTo>
                    <a:pt x="15548" y="11874"/>
                  </a:moveTo>
                  <a:lnTo>
                    <a:pt x="14925" y="11874"/>
                  </a:lnTo>
                  <a:lnTo>
                    <a:pt x="15509" y="12026"/>
                  </a:lnTo>
                  <a:lnTo>
                    <a:pt x="15548" y="11874"/>
                  </a:lnTo>
                  <a:close/>
                </a:path>
                <a:path w="18414" h="19685">
                  <a:moveTo>
                    <a:pt x="13317" y="1244"/>
                  </a:moveTo>
                  <a:lnTo>
                    <a:pt x="10289" y="1244"/>
                  </a:lnTo>
                  <a:lnTo>
                    <a:pt x="11534" y="1562"/>
                  </a:lnTo>
                  <a:lnTo>
                    <a:pt x="14419" y="3403"/>
                  </a:lnTo>
                  <a:lnTo>
                    <a:pt x="15804" y="5283"/>
                  </a:lnTo>
                  <a:lnTo>
                    <a:pt x="16487" y="7150"/>
                  </a:lnTo>
                  <a:lnTo>
                    <a:pt x="17655" y="6718"/>
                  </a:lnTo>
                  <a:lnTo>
                    <a:pt x="16863" y="4622"/>
                  </a:lnTo>
                  <a:lnTo>
                    <a:pt x="15458" y="2590"/>
                  </a:lnTo>
                  <a:lnTo>
                    <a:pt x="14333" y="1879"/>
                  </a:lnTo>
                  <a:lnTo>
                    <a:pt x="13159" y="1879"/>
                  </a:lnTo>
                  <a:lnTo>
                    <a:pt x="13482" y="1358"/>
                  </a:lnTo>
                  <a:lnTo>
                    <a:pt x="13317" y="1244"/>
                  </a:lnTo>
                  <a:close/>
                </a:path>
                <a:path w="18414" h="19685">
                  <a:moveTo>
                    <a:pt x="3571" y="6629"/>
                  </a:moveTo>
                  <a:lnTo>
                    <a:pt x="4104" y="6921"/>
                  </a:lnTo>
                  <a:lnTo>
                    <a:pt x="3571" y="6629"/>
                  </a:lnTo>
                  <a:close/>
                </a:path>
                <a:path w="18414" h="19685">
                  <a:moveTo>
                    <a:pt x="4945" y="6629"/>
                  </a:moveTo>
                  <a:lnTo>
                    <a:pt x="3571" y="6629"/>
                  </a:lnTo>
                  <a:lnTo>
                    <a:pt x="4104" y="6921"/>
                  </a:lnTo>
                  <a:lnTo>
                    <a:pt x="4801" y="6921"/>
                  </a:lnTo>
                  <a:lnTo>
                    <a:pt x="4945" y="6629"/>
                  </a:lnTo>
                  <a:close/>
                </a:path>
                <a:path w="18414" h="19685">
                  <a:moveTo>
                    <a:pt x="6188" y="3874"/>
                  </a:moveTo>
                  <a:lnTo>
                    <a:pt x="5082" y="4495"/>
                  </a:lnTo>
                  <a:lnTo>
                    <a:pt x="4170" y="5432"/>
                  </a:lnTo>
                  <a:lnTo>
                    <a:pt x="3563" y="6644"/>
                  </a:lnTo>
                  <a:lnTo>
                    <a:pt x="4945" y="6629"/>
                  </a:lnTo>
                  <a:lnTo>
                    <a:pt x="5133" y="6248"/>
                  </a:lnTo>
                  <a:lnTo>
                    <a:pt x="5895" y="5460"/>
                  </a:lnTo>
                  <a:lnTo>
                    <a:pt x="6822" y="4952"/>
                  </a:lnTo>
                  <a:lnTo>
                    <a:pt x="6188" y="3874"/>
                  </a:lnTo>
                  <a:close/>
                </a:path>
                <a:path w="18414" h="19685">
                  <a:moveTo>
                    <a:pt x="14074" y="5740"/>
                  </a:moveTo>
                  <a:lnTo>
                    <a:pt x="13578" y="6121"/>
                  </a:lnTo>
                  <a:lnTo>
                    <a:pt x="14358" y="6121"/>
                  </a:lnTo>
                  <a:lnTo>
                    <a:pt x="14074" y="5740"/>
                  </a:lnTo>
                  <a:close/>
                </a:path>
                <a:path w="18414" h="19685">
                  <a:moveTo>
                    <a:pt x="2327" y="5118"/>
                  </a:moveTo>
                  <a:lnTo>
                    <a:pt x="1590" y="5118"/>
                  </a:lnTo>
                  <a:lnTo>
                    <a:pt x="2148" y="5422"/>
                  </a:lnTo>
                  <a:lnTo>
                    <a:pt x="2327" y="5118"/>
                  </a:lnTo>
                  <a:close/>
                </a:path>
                <a:path w="18414" h="19685">
                  <a:moveTo>
                    <a:pt x="12211" y="3860"/>
                  </a:moveTo>
                  <a:lnTo>
                    <a:pt x="6212" y="3860"/>
                  </a:lnTo>
                  <a:lnTo>
                    <a:pt x="6822" y="4940"/>
                  </a:lnTo>
                  <a:lnTo>
                    <a:pt x="7355" y="4622"/>
                  </a:lnTo>
                  <a:lnTo>
                    <a:pt x="8143" y="4406"/>
                  </a:lnTo>
                  <a:lnTo>
                    <a:pt x="13076" y="4406"/>
                  </a:lnTo>
                  <a:lnTo>
                    <a:pt x="12981" y="4279"/>
                  </a:lnTo>
                  <a:lnTo>
                    <a:pt x="12211" y="3860"/>
                  </a:lnTo>
                  <a:close/>
                </a:path>
                <a:path w="18414" h="19685">
                  <a:moveTo>
                    <a:pt x="9362" y="3162"/>
                  </a:moveTo>
                  <a:lnTo>
                    <a:pt x="7952" y="3162"/>
                  </a:lnTo>
                  <a:lnTo>
                    <a:pt x="6962" y="3403"/>
                  </a:lnTo>
                  <a:lnTo>
                    <a:pt x="6188" y="3874"/>
                  </a:lnTo>
                  <a:lnTo>
                    <a:pt x="12211" y="3860"/>
                  </a:lnTo>
                  <a:lnTo>
                    <a:pt x="11534" y="3492"/>
                  </a:lnTo>
                  <a:lnTo>
                    <a:pt x="9730" y="3200"/>
                  </a:lnTo>
                  <a:lnTo>
                    <a:pt x="9362" y="3162"/>
                  </a:lnTo>
                  <a:close/>
                </a:path>
                <a:path w="18414" h="19685">
                  <a:moveTo>
                    <a:pt x="6614" y="1600"/>
                  </a:moveTo>
                  <a:lnTo>
                    <a:pt x="5095" y="1600"/>
                  </a:lnTo>
                  <a:lnTo>
                    <a:pt x="5412" y="2146"/>
                  </a:lnTo>
                  <a:lnTo>
                    <a:pt x="6085" y="1765"/>
                  </a:lnTo>
                  <a:lnTo>
                    <a:pt x="6614" y="1600"/>
                  </a:lnTo>
                  <a:close/>
                </a:path>
                <a:path w="18414" h="19685">
                  <a:moveTo>
                    <a:pt x="13489" y="1346"/>
                  </a:moveTo>
                  <a:lnTo>
                    <a:pt x="13159" y="1879"/>
                  </a:lnTo>
                  <a:lnTo>
                    <a:pt x="14333" y="1879"/>
                  </a:lnTo>
                  <a:lnTo>
                    <a:pt x="13489" y="1346"/>
                  </a:lnTo>
                  <a:close/>
                </a:path>
                <a:path w="18414" h="19685">
                  <a:moveTo>
                    <a:pt x="12567" y="749"/>
                  </a:moveTo>
                  <a:lnTo>
                    <a:pt x="7609" y="749"/>
                  </a:lnTo>
                  <a:lnTo>
                    <a:pt x="7736" y="1358"/>
                  </a:lnTo>
                  <a:lnTo>
                    <a:pt x="8168" y="1282"/>
                  </a:lnTo>
                  <a:lnTo>
                    <a:pt x="8600" y="1244"/>
                  </a:lnTo>
                  <a:lnTo>
                    <a:pt x="13317" y="1244"/>
                  </a:lnTo>
                  <a:lnTo>
                    <a:pt x="12567" y="74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72" name="object 1307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46748" y="5766765"/>
              <a:ext cx="17684" cy="17767"/>
            </a:xfrm>
            <a:prstGeom prst="rect">
              <a:avLst/>
            </a:prstGeom>
          </p:spPr>
        </p:pic>
        <p:sp>
          <p:nvSpPr>
            <p:cNvPr id="13073" name="object 13073"/>
            <p:cNvSpPr/>
            <p:nvPr/>
          </p:nvSpPr>
          <p:spPr>
            <a:xfrm>
              <a:off x="3446226" y="5766193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4007" y="15354"/>
                  </a:moveTo>
                  <a:lnTo>
                    <a:pt x="2344" y="15354"/>
                  </a:lnTo>
                  <a:lnTo>
                    <a:pt x="3601" y="16738"/>
                  </a:lnTo>
                  <a:lnTo>
                    <a:pt x="5404" y="17818"/>
                  </a:lnTo>
                  <a:lnTo>
                    <a:pt x="8376" y="18618"/>
                  </a:lnTo>
                  <a:lnTo>
                    <a:pt x="9405" y="18745"/>
                  </a:lnTo>
                  <a:lnTo>
                    <a:pt x="11589" y="18745"/>
                  </a:lnTo>
                  <a:lnTo>
                    <a:pt x="12694" y="18554"/>
                  </a:lnTo>
                  <a:lnTo>
                    <a:pt x="14561" y="17945"/>
                  </a:lnTo>
                  <a:lnTo>
                    <a:pt x="15356" y="17500"/>
                  </a:lnTo>
                  <a:lnTo>
                    <a:pt x="9532" y="17500"/>
                  </a:lnTo>
                  <a:lnTo>
                    <a:pt x="8592" y="17386"/>
                  </a:lnTo>
                  <a:lnTo>
                    <a:pt x="5963" y="16687"/>
                  </a:lnTo>
                  <a:lnTo>
                    <a:pt x="4312" y="15697"/>
                  </a:lnTo>
                  <a:lnTo>
                    <a:pt x="4007" y="15354"/>
                  </a:lnTo>
                  <a:close/>
                </a:path>
                <a:path w="19050" h="19050">
                  <a:moveTo>
                    <a:pt x="16631" y="4483"/>
                  </a:moveTo>
                  <a:lnTo>
                    <a:pt x="15733" y="5130"/>
                  </a:lnTo>
                  <a:lnTo>
                    <a:pt x="15691" y="5295"/>
                  </a:lnTo>
                  <a:lnTo>
                    <a:pt x="16314" y="6172"/>
                  </a:lnTo>
                  <a:lnTo>
                    <a:pt x="16796" y="7137"/>
                  </a:lnTo>
                  <a:lnTo>
                    <a:pt x="17377" y="8889"/>
                  </a:lnTo>
                  <a:lnTo>
                    <a:pt x="17476" y="9270"/>
                  </a:lnTo>
                  <a:lnTo>
                    <a:pt x="17571" y="12280"/>
                  </a:lnTo>
                  <a:lnTo>
                    <a:pt x="17228" y="13512"/>
                  </a:lnTo>
                  <a:lnTo>
                    <a:pt x="16987" y="14109"/>
                  </a:lnTo>
                  <a:lnTo>
                    <a:pt x="16301" y="15151"/>
                  </a:lnTo>
                  <a:lnTo>
                    <a:pt x="15844" y="15620"/>
                  </a:lnTo>
                  <a:lnTo>
                    <a:pt x="15247" y="16014"/>
                  </a:lnTo>
                  <a:lnTo>
                    <a:pt x="14688" y="16446"/>
                  </a:lnTo>
                  <a:lnTo>
                    <a:pt x="14040" y="16802"/>
                  </a:lnTo>
                  <a:lnTo>
                    <a:pt x="12440" y="17322"/>
                  </a:lnTo>
                  <a:lnTo>
                    <a:pt x="11462" y="17500"/>
                  </a:lnTo>
                  <a:lnTo>
                    <a:pt x="15356" y="17500"/>
                  </a:lnTo>
                  <a:lnTo>
                    <a:pt x="15950" y="17043"/>
                  </a:lnTo>
                  <a:lnTo>
                    <a:pt x="15602" y="16522"/>
                  </a:lnTo>
                  <a:lnTo>
                    <a:pt x="16696" y="16522"/>
                  </a:lnTo>
                  <a:lnTo>
                    <a:pt x="18600" y="13169"/>
                  </a:lnTo>
                  <a:lnTo>
                    <a:pt x="18003" y="12992"/>
                  </a:lnTo>
                  <a:lnTo>
                    <a:pt x="18651" y="12992"/>
                  </a:lnTo>
                  <a:lnTo>
                    <a:pt x="18823" y="12280"/>
                  </a:lnTo>
                  <a:lnTo>
                    <a:pt x="18697" y="9004"/>
                  </a:lnTo>
                  <a:lnTo>
                    <a:pt x="18572" y="8508"/>
                  </a:lnTo>
                  <a:lnTo>
                    <a:pt x="18352" y="7873"/>
                  </a:lnTo>
                  <a:lnTo>
                    <a:pt x="17685" y="7873"/>
                  </a:lnTo>
                  <a:lnTo>
                    <a:pt x="18245" y="7683"/>
                  </a:lnTo>
                  <a:lnTo>
                    <a:pt x="18152" y="7302"/>
                  </a:lnTo>
                  <a:lnTo>
                    <a:pt x="17927" y="6642"/>
                  </a:lnTo>
                  <a:lnTo>
                    <a:pt x="17406" y="5549"/>
                  </a:lnTo>
                  <a:lnTo>
                    <a:pt x="16631" y="4483"/>
                  </a:lnTo>
                  <a:close/>
                </a:path>
                <a:path w="19050" h="19050">
                  <a:moveTo>
                    <a:pt x="16696" y="16522"/>
                  </a:moveTo>
                  <a:lnTo>
                    <a:pt x="15602" y="16522"/>
                  </a:lnTo>
                  <a:lnTo>
                    <a:pt x="15983" y="17017"/>
                  </a:lnTo>
                  <a:lnTo>
                    <a:pt x="16696" y="16522"/>
                  </a:lnTo>
                  <a:close/>
                </a:path>
                <a:path w="19050" h="19050">
                  <a:moveTo>
                    <a:pt x="15602" y="16522"/>
                  </a:moveTo>
                  <a:lnTo>
                    <a:pt x="15955" y="17039"/>
                  </a:lnTo>
                  <a:lnTo>
                    <a:pt x="15602" y="16522"/>
                  </a:lnTo>
                  <a:close/>
                </a:path>
                <a:path w="19050" h="19050">
                  <a:moveTo>
                    <a:pt x="9037" y="3111"/>
                  </a:moveTo>
                  <a:lnTo>
                    <a:pt x="3042" y="10502"/>
                  </a:lnTo>
                  <a:lnTo>
                    <a:pt x="3166" y="11061"/>
                  </a:lnTo>
                  <a:lnTo>
                    <a:pt x="8935" y="16001"/>
                  </a:lnTo>
                  <a:lnTo>
                    <a:pt x="10535" y="15989"/>
                  </a:lnTo>
                  <a:lnTo>
                    <a:pt x="11284" y="15938"/>
                  </a:lnTo>
                  <a:lnTo>
                    <a:pt x="11958" y="15786"/>
                  </a:lnTo>
                  <a:lnTo>
                    <a:pt x="12523" y="15557"/>
                  </a:lnTo>
                  <a:lnTo>
                    <a:pt x="12313" y="14973"/>
                  </a:lnTo>
                  <a:lnTo>
                    <a:pt x="13761" y="14973"/>
                  </a:lnTo>
                  <a:lnTo>
                    <a:pt x="14018" y="14757"/>
                  </a:lnTo>
                  <a:lnTo>
                    <a:pt x="9151" y="14757"/>
                  </a:lnTo>
                  <a:lnTo>
                    <a:pt x="8021" y="14490"/>
                  </a:lnTo>
                  <a:lnTo>
                    <a:pt x="5990" y="13309"/>
                  </a:lnTo>
                  <a:lnTo>
                    <a:pt x="5252" y="12509"/>
                  </a:lnTo>
                  <a:lnTo>
                    <a:pt x="4503" y="11087"/>
                  </a:lnTo>
                  <a:lnTo>
                    <a:pt x="4299" y="10502"/>
                  </a:lnTo>
                  <a:lnTo>
                    <a:pt x="4421" y="7467"/>
                  </a:lnTo>
                  <a:lnTo>
                    <a:pt x="4540" y="7137"/>
                  </a:lnTo>
                  <a:lnTo>
                    <a:pt x="4973" y="6324"/>
                  </a:lnTo>
                  <a:lnTo>
                    <a:pt x="5646" y="5638"/>
                  </a:lnTo>
                  <a:lnTo>
                    <a:pt x="5252" y="5168"/>
                  </a:lnTo>
                  <a:lnTo>
                    <a:pt x="6196" y="5168"/>
                  </a:lnTo>
                  <a:lnTo>
                    <a:pt x="6522" y="4876"/>
                  </a:lnTo>
                  <a:lnTo>
                    <a:pt x="7627" y="4356"/>
                  </a:lnTo>
                  <a:lnTo>
                    <a:pt x="9011" y="4356"/>
                  </a:lnTo>
                  <a:lnTo>
                    <a:pt x="9037" y="3111"/>
                  </a:lnTo>
                  <a:close/>
                </a:path>
                <a:path w="19050" h="19050">
                  <a:moveTo>
                    <a:pt x="13761" y="14973"/>
                  </a:moveTo>
                  <a:lnTo>
                    <a:pt x="12313" y="14973"/>
                  </a:lnTo>
                  <a:lnTo>
                    <a:pt x="12463" y="15328"/>
                  </a:lnTo>
                  <a:lnTo>
                    <a:pt x="12529" y="15557"/>
                  </a:lnTo>
                  <a:lnTo>
                    <a:pt x="13126" y="15328"/>
                  </a:lnTo>
                  <a:lnTo>
                    <a:pt x="13685" y="15036"/>
                  </a:lnTo>
                  <a:close/>
                </a:path>
                <a:path w="19050" h="19050">
                  <a:moveTo>
                    <a:pt x="12313" y="14973"/>
                  </a:moveTo>
                  <a:lnTo>
                    <a:pt x="12528" y="15555"/>
                  </a:lnTo>
                  <a:lnTo>
                    <a:pt x="12463" y="15328"/>
                  </a:lnTo>
                  <a:lnTo>
                    <a:pt x="12313" y="14973"/>
                  </a:lnTo>
                  <a:close/>
                </a:path>
                <a:path w="19050" h="19050">
                  <a:moveTo>
                    <a:pt x="1112" y="4533"/>
                  </a:moveTo>
                  <a:lnTo>
                    <a:pt x="742" y="5206"/>
                  </a:lnTo>
                  <a:lnTo>
                    <a:pt x="375" y="6134"/>
                  </a:lnTo>
                  <a:lnTo>
                    <a:pt x="86" y="7302"/>
                  </a:lnTo>
                  <a:lnTo>
                    <a:pt x="0" y="10744"/>
                  </a:lnTo>
                  <a:lnTo>
                    <a:pt x="108" y="11836"/>
                  </a:lnTo>
                  <a:lnTo>
                    <a:pt x="832" y="13715"/>
                  </a:lnTo>
                  <a:lnTo>
                    <a:pt x="2344" y="15366"/>
                  </a:lnTo>
                  <a:lnTo>
                    <a:pt x="4007" y="15354"/>
                  </a:lnTo>
                  <a:lnTo>
                    <a:pt x="1175" y="9740"/>
                  </a:lnTo>
                  <a:lnTo>
                    <a:pt x="1278" y="7670"/>
                  </a:lnTo>
                  <a:lnTo>
                    <a:pt x="1519" y="6642"/>
                  </a:lnTo>
                  <a:lnTo>
                    <a:pt x="1848" y="5791"/>
                  </a:lnTo>
                  <a:lnTo>
                    <a:pt x="2350" y="4838"/>
                  </a:lnTo>
                  <a:lnTo>
                    <a:pt x="1671" y="4838"/>
                  </a:lnTo>
                  <a:lnTo>
                    <a:pt x="1112" y="4546"/>
                  </a:lnTo>
                  <a:close/>
                </a:path>
                <a:path w="19050" h="19050">
                  <a:moveTo>
                    <a:pt x="13539" y="4978"/>
                  </a:moveTo>
                  <a:lnTo>
                    <a:pt x="12491" y="4978"/>
                  </a:lnTo>
                  <a:lnTo>
                    <a:pt x="12161" y="5486"/>
                  </a:lnTo>
                  <a:lnTo>
                    <a:pt x="13367" y="6400"/>
                  </a:lnTo>
                  <a:lnTo>
                    <a:pt x="14078" y="7543"/>
                  </a:lnTo>
                  <a:lnTo>
                    <a:pt x="14650" y="9270"/>
                  </a:lnTo>
                  <a:lnTo>
                    <a:pt x="14709" y="11061"/>
                  </a:lnTo>
                  <a:lnTo>
                    <a:pt x="14481" y="12280"/>
                  </a:lnTo>
                  <a:lnTo>
                    <a:pt x="10141" y="14757"/>
                  </a:lnTo>
                  <a:lnTo>
                    <a:pt x="14018" y="14757"/>
                  </a:lnTo>
                  <a:lnTo>
                    <a:pt x="15056" y="13906"/>
                  </a:lnTo>
                  <a:lnTo>
                    <a:pt x="15571" y="12992"/>
                  </a:lnTo>
                  <a:lnTo>
                    <a:pt x="15643" y="12814"/>
                  </a:lnTo>
                  <a:lnTo>
                    <a:pt x="15750" y="12280"/>
                  </a:lnTo>
                  <a:lnTo>
                    <a:pt x="15691" y="11798"/>
                  </a:lnTo>
                  <a:lnTo>
                    <a:pt x="15234" y="11683"/>
                  </a:lnTo>
                  <a:lnTo>
                    <a:pt x="15880" y="11683"/>
                  </a:lnTo>
                  <a:lnTo>
                    <a:pt x="15761" y="8648"/>
                  </a:lnTo>
                  <a:lnTo>
                    <a:pt x="15183" y="6946"/>
                  </a:lnTo>
                  <a:lnTo>
                    <a:pt x="14348" y="5600"/>
                  </a:lnTo>
                  <a:lnTo>
                    <a:pt x="13539" y="4978"/>
                  </a:lnTo>
                  <a:close/>
                </a:path>
                <a:path w="19050" h="19050">
                  <a:moveTo>
                    <a:pt x="18003" y="12992"/>
                  </a:moveTo>
                  <a:lnTo>
                    <a:pt x="18600" y="13169"/>
                  </a:lnTo>
                  <a:lnTo>
                    <a:pt x="18003" y="12992"/>
                  </a:lnTo>
                  <a:close/>
                </a:path>
                <a:path w="19050" h="19050">
                  <a:moveTo>
                    <a:pt x="18651" y="12992"/>
                  </a:moveTo>
                  <a:lnTo>
                    <a:pt x="18003" y="12992"/>
                  </a:lnTo>
                  <a:lnTo>
                    <a:pt x="18611" y="13131"/>
                  </a:lnTo>
                  <a:lnTo>
                    <a:pt x="18651" y="12992"/>
                  </a:lnTo>
                  <a:close/>
                </a:path>
                <a:path w="19050" h="19050">
                  <a:moveTo>
                    <a:pt x="15880" y="11683"/>
                  </a:moveTo>
                  <a:lnTo>
                    <a:pt x="15234" y="11683"/>
                  </a:lnTo>
                  <a:lnTo>
                    <a:pt x="15783" y="11798"/>
                  </a:lnTo>
                  <a:close/>
                </a:path>
                <a:path w="19050" h="19050">
                  <a:moveTo>
                    <a:pt x="15234" y="11683"/>
                  </a:moveTo>
                  <a:lnTo>
                    <a:pt x="15839" y="11835"/>
                  </a:lnTo>
                  <a:lnTo>
                    <a:pt x="15234" y="11683"/>
                  </a:lnTo>
                  <a:close/>
                </a:path>
                <a:path w="19050" h="19050">
                  <a:moveTo>
                    <a:pt x="18278" y="7672"/>
                  </a:moveTo>
                  <a:lnTo>
                    <a:pt x="17685" y="7873"/>
                  </a:lnTo>
                  <a:lnTo>
                    <a:pt x="18282" y="7683"/>
                  </a:lnTo>
                  <a:close/>
                </a:path>
                <a:path w="19050" h="19050">
                  <a:moveTo>
                    <a:pt x="18282" y="7670"/>
                  </a:moveTo>
                  <a:lnTo>
                    <a:pt x="17685" y="7873"/>
                  </a:lnTo>
                  <a:lnTo>
                    <a:pt x="18352" y="7873"/>
                  </a:lnTo>
                  <a:lnTo>
                    <a:pt x="18282" y="7670"/>
                  </a:lnTo>
                  <a:close/>
                </a:path>
                <a:path w="19050" h="19050">
                  <a:moveTo>
                    <a:pt x="6196" y="5168"/>
                  </a:moveTo>
                  <a:lnTo>
                    <a:pt x="5252" y="5168"/>
                  </a:lnTo>
                  <a:lnTo>
                    <a:pt x="5548" y="5464"/>
                  </a:lnTo>
                  <a:lnTo>
                    <a:pt x="5671" y="5638"/>
                  </a:lnTo>
                  <a:lnTo>
                    <a:pt x="6196" y="5168"/>
                  </a:lnTo>
                  <a:close/>
                </a:path>
                <a:path w="19050" h="19050">
                  <a:moveTo>
                    <a:pt x="5252" y="5168"/>
                  </a:moveTo>
                  <a:lnTo>
                    <a:pt x="5659" y="5625"/>
                  </a:lnTo>
                  <a:lnTo>
                    <a:pt x="5548" y="5464"/>
                  </a:lnTo>
                  <a:lnTo>
                    <a:pt x="5252" y="5168"/>
                  </a:lnTo>
                  <a:close/>
                </a:path>
                <a:path w="19050" h="19050">
                  <a:moveTo>
                    <a:pt x="12129" y="5464"/>
                  </a:moveTo>
                  <a:close/>
                </a:path>
                <a:path w="19050" h="19050">
                  <a:moveTo>
                    <a:pt x="12491" y="4978"/>
                  </a:moveTo>
                  <a:lnTo>
                    <a:pt x="12255" y="5295"/>
                  </a:lnTo>
                  <a:lnTo>
                    <a:pt x="12161" y="5486"/>
                  </a:lnTo>
                  <a:lnTo>
                    <a:pt x="12491" y="4978"/>
                  </a:lnTo>
                  <a:close/>
                </a:path>
                <a:path w="19050" h="19050">
                  <a:moveTo>
                    <a:pt x="9037" y="3111"/>
                  </a:moveTo>
                  <a:lnTo>
                    <a:pt x="9011" y="4356"/>
                  </a:lnTo>
                  <a:lnTo>
                    <a:pt x="10040" y="4368"/>
                  </a:lnTo>
                  <a:lnTo>
                    <a:pt x="11094" y="4749"/>
                  </a:lnTo>
                  <a:lnTo>
                    <a:pt x="12129" y="5464"/>
                  </a:lnTo>
                  <a:lnTo>
                    <a:pt x="12491" y="4978"/>
                  </a:lnTo>
                  <a:lnTo>
                    <a:pt x="13539" y="4978"/>
                  </a:lnTo>
                  <a:lnTo>
                    <a:pt x="12701" y="4356"/>
                  </a:lnTo>
                  <a:lnTo>
                    <a:pt x="11665" y="3632"/>
                  </a:lnTo>
                  <a:lnTo>
                    <a:pt x="10383" y="3124"/>
                  </a:lnTo>
                  <a:lnTo>
                    <a:pt x="9037" y="3111"/>
                  </a:lnTo>
                  <a:close/>
                </a:path>
                <a:path w="19050" h="19050">
                  <a:moveTo>
                    <a:pt x="13578" y="1244"/>
                  </a:moveTo>
                  <a:lnTo>
                    <a:pt x="9227" y="1244"/>
                  </a:lnTo>
                  <a:lnTo>
                    <a:pt x="10002" y="1358"/>
                  </a:lnTo>
                  <a:lnTo>
                    <a:pt x="12694" y="2171"/>
                  </a:lnTo>
                  <a:lnTo>
                    <a:pt x="14472" y="3594"/>
                  </a:lnTo>
                  <a:lnTo>
                    <a:pt x="15628" y="5206"/>
                  </a:lnTo>
                  <a:lnTo>
                    <a:pt x="16540" y="4546"/>
                  </a:lnTo>
                  <a:lnTo>
                    <a:pt x="16539" y="4356"/>
                  </a:lnTo>
                  <a:lnTo>
                    <a:pt x="15292" y="2654"/>
                  </a:lnTo>
                  <a:lnTo>
                    <a:pt x="13578" y="1244"/>
                  </a:lnTo>
                  <a:close/>
                </a:path>
                <a:path w="19050" h="19050">
                  <a:moveTo>
                    <a:pt x="9354" y="0"/>
                  </a:moveTo>
                  <a:lnTo>
                    <a:pt x="1135" y="4546"/>
                  </a:lnTo>
                  <a:lnTo>
                    <a:pt x="1671" y="4838"/>
                  </a:lnTo>
                  <a:lnTo>
                    <a:pt x="2350" y="4838"/>
                  </a:lnTo>
                  <a:lnTo>
                    <a:pt x="2852" y="3835"/>
                  </a:lnTo>
                  <a:lnTo>
                    <a:pt x="4134" y="2654"/>
                  </a:lnTo>
                  <a:lnTo>
                    <a:pt x="6382" y="1562"/>
                  </a:lnTo>
                  <a:lnTo>
                    <a:pt x="7170" y="1320"/>
                  </a:lnTo>
                  <a:lnTo>
                    <a:pt x="8046" y="1257"/>
                  </a:lnTo>
                  <a:lnTo>
                    <a:pt x="7982" y="634"/>
                  </a:lnTo>
                  <a:lnTo>
                    <a:pt x="11106" y="634"/>
                  </a:lnTo>
                  <a:lnTo>
                    <a:pt x="11062" y="393"/>
                  </a:lnTo>
                  <a:lnTo>
                    <a:pt x="10256" y="139"/>
                  </a:lnTo>
                  <a:lnTo>
                    <a:pt x="9354" y="0"/>
                  </a:lnTo>
                  <a:close/>
                </a:path>
                <a:path w="19050" h="19050">
                  <a:moveTo>
                    <a:pt x="8046" y="1256"/>
                  </a:moveTo>
                  <a:close/>
                </a:path>
                <a:path w="19050" h="19050">
                  <a:moveTo>
                    <a:pt x="11106" y="634"/>
                  </a:moveTo>
                  <a:lnTo>
                    <a:pt x="7982" y="634"/>
                  </a:lnTo>
                  <a:lnTo>
                    <a:pt x="8046" y="1256"/>
                  </a:lnTo>
                  <a:lnTo>
                    <a:pt x="8478" y="1244"/>
                  </a:lnTo>
                  <a:lnTo>
                    <a:pt x="13578" y="1244"/>
                  </a:lnTo>
                  <a:lnTo>
                    <a:pt x="13393" y="1092"/>
                  </a:lnTo>
                  <a:lnTo>
                    <a:pt x="13141" y="1015"/>
                  </a:lnTo>
                  <a:lnTo>
                    <a:pt x="10992" y="1015"/>
                  </a:lnTo>
                  <a:lnTo>
                    <a:pt x="11106" y="634"/>
                  </a:lnTo>
                  <a:close/>
                </a:path>
                <a:path w="19050" h="19050">
                  <a:moveTo>
                    <a:pt x="11170" y="419"/>
                  </a:moveTo>
                  <a:lnTo>
                    <a:pt x="10992" y="1015"/>
                  </a:lnTo>
                  <a:lnTo>
                    <a:pt x="13141" y="1015"/>
                  </a:lnTo>
                  <a:lnTo>
                    <a:pt x="11170" y="4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3443465" y="5803569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5" h="2539">
                  <a:moveTo>
                    <a:pt x="152" y="0"/>
                  </a:moveTo>
                  <a:lnTo>
                    <a:pt x="0" y="1904"/>
                  </a:lnTo>
                  <a:lnTo>
                    <a:pt x="152" y="202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75" name="object 1307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443617" y="5793663"/>
              <a:ext cx="5067" cy="12573"/>
            </a:xfrm>
            <a:prstGeom prst="rect">
              <a:avLst/>
            </a:prstGeom>
          </p:spPr>
        </p:pic>
        <p:sp>
          <p:nvSpPr>
            <p:cNvPr id="13076" name="object 13076"/>
            <p:cNvSpPr/>
            <p:nvPr/>
          </p:nvSpPr>
          <p:spPr>
            <a:xfrm>
              <a:off x="3442906" y="5793219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70">
                  <a:moveTo>
                    <a:pt x="0" y="11455"/>
                  </a:moveTo>
                  <a:lnTo>
                    <a:pt x="2565" y="13589"/>
                  </a:lnTo>
                  <a:lnTo>
                    <a:pt x="3162" y="13576"/>
                  </a:lnTo>
                  <a:lnTo>
                    <a:pt x="3695" y="13436"/>
                  </a:lnTo>
                  <a:lnTo>
                    <a:pt x="4572" y="12903"/>
                  </a:lnTo>
                  <a:lnTo>
                    <a:pt x="4940" y="12458"/>
                  </a:lnTo>
                  <a:lnTo>
                    <a:pt x="2946" y="12344"/>
                  </a:lnTo>
                  <a:lnTo>
                    <a:pt x="2057" y="12319"/>
                  </a:lnTo>
                  <a:lnTo>
                    <a:pt x="1714" y="12179"/>
                  </a:lnTo>
                  <a:lnTo>
                    <a:pt x="1332" y="11887"/>
                  </a:lnTo>
                  <a:lnTo>
                    <a:pt x="1219" y="11557"/>
                  </a:lnTo>
                  <a:lnTo>
                    <a:pt x="0" y="11455"/>
                  </a:lnTo>
                  <a:close/>
                </a:path>
                <a:path w="6350" h="13970">
                  <a:moveTo>
                    <a:pt x="3759" y="11798"/>
                  </a:moveTo>
                  <a:lnTo>
                    <a:pt x="3695" y="11976"/>
                  </a:lnTo>
                  <a:lnTo>
                    <a:pt x="3276" y="12242"/>
                  </a:lnTo>
                  <a:lnTo>
                    <a:pt x="2946" y="12344"/>
                  </a:lnTo>
                  <a:lnTo>
                    <a:pt x="4950" y="12344"/>
                  </a:lnTo>
                  <a:lnTo>
                    <a:pt x="4993" y="11836"/>
                  </a:lnTo>
                  <a:lnTo>
                    <a:pt x="4368" y="11836"/>
                  </a:lnTo>
                  <a:lnTo>
                    <a:pt x="3759" y="11811"/>
                  </a:lnTo>
                  <a:close/>
                </a:path>
                <a:path w="6350" h="13970">
                  <a:moveTo>
                    <a:pt x="6034" y="1231"/>
                  </a:moveTo>
                  <a:lnTo>
                    <a:pt x="3505" y="1231"/>
                  </a:lnTo>
                  <a:lnTo>
                    <a:pt x="4000" y="1308"/>
                  </a:lnTo>
                  <a:lnTo>
                    <a:pt x="4330" y="1409"/>
                  </a:lnTo>
                  <a:lnTo>
                    <a:pt x="4622" y="1574"/>
                  </a:lnTo>
                  <a:lnTo>
                    <a:pt x="4991" y="1930"/>
                  </a:lnTo>
                  <a:lnTo>
                    <a:pt x="4962" y="2476"/>
                  </a:lnTo>
                  <a:lnTo>
                    <a:pt x="4329" y="5562"/>
                  </a:lnTo>
                  <a:lnTo>
                    <a:pt x="4020" y="7797"/>
                  </a:lnTo>
                  <a:lnTo>
                    <a:pt x="3893" y="8966"/>
                  </a:lnTo>
                  <a:lnTo>
                    <a:pt x="3759" y="11798"/>
                  </a:lnTo>
                  <a:lnTo>
                    <a:pt x="4368" y="11836"/>
                  </a:lnTo>
                  <a:lnTo>
                    <a:pt x="4993" y="11836"/>
                  </a:lnTo>
                  <a:lnTo>
                    <a:pt x="5151" y="9029"/>
                  </a:lnTo>
                  <a:lnTo>
                    <a:pt x="5313" y="7594"/>
                  </a:lnTo>
                  <a:lnTo>
                    <a:pt x="5575" y="5562"/>
                  </a:lnTo>
                  <a:lnTo>
                    <a:pt x="6170" y="2832"/>
                  </a:lnTo>
                  <a:lnTo>
                    <a:pt x="6072" y="1295"/>
                  </a:lnTo>
                  <a:close/>
                </a:path>
                <a:path w="6350" h="13970">
                  <a:moveTo>
                    <a:pt x="3771" y="0"/>
                  </a:moveTo>
                  <a:lnTo>
                    <a:pt x="3060" y="0"/>
                  </a:lnTo>
                  <a:lnTo>
                    <a:pt x="2628" y="88"/>
                  </a:lnTo>
                  <a:lnTo>
                    <a:pt x="0" y="11455"/>
                  </a:lnTo>
                  <a:lnTo>
                    <a:pt x="1219" y="11557"/>
                  </a:lnTo>
                  <a:lnTo>
                    <a:pt x="1434" y="9029"/>
                  </a:lnTo>
                  <a:lnTo>
                    <a:pt x="825" y="8966"/>
                  </a:lnTo>
                  <a:lnTo>
                    <a:pt x="1444" y="8966"/>
                  </a:lnTo>
                  <a:lnTo>
                    <a:pt x="1484" y="7785"/>
                  </a:lnTo>
                  <a:lnTo>
                    <a:pt x="939" y="7696"/>
                  </a:lnTo>
                  <a:lnTo>
                    <a:pt x="1579" y="7696"/>
                  </a:lnTo>
                  <a:lnTo>
                    <a:pt x="2194" y="4051"/>
                  </a:lnTo>
                  <a:lnTo>
                    <a:pt x="1574" y="3937"/>
                  </a:lnTo>
                  <a:lnTo>
                    <a:pt x="2216" y="3937"/>
                  </a:lnTo>
                  <a:lnTo>
                    <a:pt x="3238" y="1231"/>
                  </a:lnTo>
                  <a:lnTo>
                    <a:pt x="6034" y="1231"/>
                  </a:lnTo>
                  <a:lnTo>
                    <a:pt x="5298" y="508"/>
                  </a:lnTo>
                  <a:lnTo>
                    <a:pt x="4864" y="266"/>
                  </a:lnTo>
                  <a:lnTo>
                    <a:pt x="4051" y="25"/>
                  </a:lnTo>
                  <a:lnTo>
                    <a:pt x="3771" y="0"/>
                  </a:lnTo>
                  <a:close/>
                </a:path>
                <a:path w="6350" h="13970">
                  <a:moveTo>
                    <a:pt x="0" y="11455"/>
                  </a:moveTo>
                  <a:lnTo>
                    <a:pt x="609" y="11518"/>
                  </a:lnTo>
                  <a:lnTo>
                    <a:pt x="762" y="11518"/>
                  </a:lnTo>
                  <a:lnTo>
                    <a:pt x="0" y="11455"/>
                  </a:lnTo>
                  <a:close/>
                </a:path>
                <a:path w="6350" h="13970">
                  <a:moveTo>
                    <a:pt x="1444" y="8966"/>
                  </a:moveTo>
                  <a:lnTo>
                    <a:pt x="825" y="8966"/>
                  </a:lnTo>
                  <a:lnTo>
                    <a:pt x="1435" y="9017"/>
                  </a:lnTo>
                  <a:close/>
                </a:path>
                <a:path w="6350" h="13970">
                  <a:moveTo>
                    <a:pt x="1579" y="7696"/>
                  </a:moveTo>
                  <a:lnTo>
                    <a:pt x="939" y="7696"/>
                  </a:lnTo>
                  <a:lnTo>
                    <a:pt x="1562" y="7785"/>
                  </a:lnTo>
                  <a:close/>
                </a:path>
                <a:path w="6350" h="13970">
                  <a:moveTo>
                    <a:pt x="2216" y="3937"/>
                  </a:moveTo>
                  <a:lnTo>
                    <a:pt x="1574" y="3937"/>
                  </a:lnTo>
                  <a:lnTo>
                    <a:pt x="2197" y="403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77" name="object 1307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468611" y="5750813"/>
              <a:ext cx="11137" cy="9448"/>
            </a:xfrm>
            <a:prstGeom prst="rect">
              <a:avLst/>
            </a:prstGeom>
          </p:spPr>
        </p:pic>
        <p:sp>
          <p:nvSpPr>
            <p:cNvPr id="13078" name="object 13078"/>
            <p:cNvSpPr/>
            <p:nvPr/>
          </p:nvSpPr>
          <p:spPr>
            <a:xfrm>
              <a:off x="3468211" y="5750420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577" y="5968"/>
                  </a:moveTo>
                  <a:lnTo>
                    <a:pt x="145" y="6324"/>
                  </a:lnTo>
                  <a:lnTo>
                    <a:pt x="102" y="6451"/>
                  </a:lnTo>
                  <a:lnTo>
                    <a:pt x="0" y="8000"/>
                  </a:lnTo>
                  <a:lnTo>
                    <a:pt x="221" y="8585"/>
                  </a:lnTo>
                  <a:lnTo>
                    <a:pt x="1225" y="9804"/>
                  </a:lnTo>
                  <a:lnTo>
                    <a:pt x="1936" y="10223"/>
                  </a:lnTo>
                  <a:lnTo>
                    <a:pt x="2711" y="10236"/>
                  </a:lnTo>
                  <a:lnTo>
                    <a:pt x="3098" y="10223"/>
                  </a:lnTo>
                  <a:lnTo>
                    <a:pt x="3409" y="10134"/>
                  </a:lnTo>
                  <a:lnTo>
                    <a:pt x="4771" y="9004"/>
                  </a:lnTo>
                  <a:lnTo>
                    <a:pt x="2440" y="8991"/>
                  </a:lnTo>
                  <a:lnTo>
                    <a:pt x="1999" y="8801"/>
                  </a:lnTo>
                  <a:lnTo>
                    <a:pt x="1352" y="8000"/>
                  </a:lnTo>
                  <a:lnTo>
                    <a:pt x="1268" y="6845"/>
                  </a:lnTo>
                  <a:lnTo>
                    <a:pt x="577" y="5968"/>
                  </a:lnTo>
                  <a:close/>
                </a:path>
                <a:path w="12064" h="10795">
                  <a:moveTo>
                    <a:pt x="11507" y="1231"/>
                  </a:moveTo>
                  <a:lnTo>
                    <a:pt x="9785" y="1231"/>
                  </a:lnTo>
                  <a:lnTo>
                    <a:pt x="10242" y="1473"/>
                  </a:lnTo>
                  <a:lnTo>
                    <a:pt x="10572" y="2120"/>
                  </a:lnTo>
                  <a:lnTo>
                    <a:pt x="10699" y="2324"/>
                  </a:lnTo>
                  <a:lnTo>
                    <a:pt x="10750" y="3225"/>
                  </a:lnTo>
                  <a:lnTo>
                    <a:pt x="10589" y="3403"/>
                  </a:lnTo>
                  <a:lnTo>
                    <a:pt x="9937" y="3797"/>
                  </a:lnTo>
                  <a:lnTo>
                    <a:pt x="9251" y="4178"/>
                  </a:lnTo>
                  <a:lnTo>
                    <a:pt x="6635" y="6019"/>
                  </a:lnTo>
                  <a:lnTo>
                    <a:pt x="5946" y="6527"/>
                  </a:lnTo>
                  <a:lnTo>
                    <a:pt x="5321" y="6934"/>
                  </a:lnTo>
                  <a:lnTo>
                    <a:pt x="2888" y="8940"/>
                  </a:lnTo>
                  <a:lnTo>
                    <a:pt x="2711" y="8991"/>
                  </a:lnTo>
                  <a:lnTo>
                    <a:pt x="2469" y="9004"/>
                  </a:lnTo>
                  <a:lnTo>
                    <a:pt x="4771" y="9004"/>
                  </a:lnTo>
                  <a:lnTo>
                    <a:pt x="5505" y="8394"/>
                  </a:lnTo>
                  <a:lnTo>
                    <a:pt x="5111" y="7912"/>
                  </a:lnTo>
                  <a:lnTo>
                    <a:pt x="6083" y="7912"/>
                  </a:lnTo>
                  <a:lnTo>
                    <a:pt x="6711" y="7505"/>
                  </a:lnTo>
                  <a:lnTo>
                    <a:pt x="7267" y="7099"/>
                  </a:lnTo>
                  <a:lnTo>
                    <a:pt x="7152" y="6732"/>
                  </a:lnTo>
                  <a:lnTo>
                    <a:pt x="7003" y="6527"/>
                  </a:lnTo>
                  <a:lnTo>
                    <a:pt x="8082" y="6527"/>
                  </a:lnTo>
                  <a:lnTo>
                    <a:pt x="9289" y="5664"/>
                  </a:lnTo>
                  <a:lnTo>
                    <a:pt x="8934" y="5156"/>
                  </a:lnTo>
                  <a:lnTo>
                    <a:pt x="10046" y="5156"/>
                  </a:lnTo>
                  <a:lnTo>
                    <a:pt x="10572" y="4864"/>
                  </a:lnTo>
                  <a:lnTo>
                    <a:pt x="11804" y="4102"/>
                  </a:lnTo>
                  <a:lnTo>
                    <a:pt x="11897" y="3797"/>
                  </a:lnTo>
                  <a:lnTo>
                    <a:pt x="11880" y="1917"/>
                  </a:lnTo>
                  <a:lnTo>
                    <a:pt x="11507" y="1231"/>
                  </a:lnTo>
                  <a:close/>
                </a:path>
                <a:path w="12064" h="10795">
                  <a:moveTo>
                    <a:pt x="5111" y="7912"/>
                  </a:moveTo>
                  <a:lnTo>
                    <a:pt x="5479" y="8394"/>
                  </a:lnTo>
                  <a:lnTo>
                    <a:pt x="5111" y="7912"/>
                  </a:lnTo>
                  <a:close/>
                </a:path>
                <a:path w="12064" h="10795">
                  <a:moveTo>
                    <a:pt x="5495" y="8382"/>
                  </a:moveTo>
                  <a:close/>
                </a:path>
                <a:path w="12064" h="10795">
                  <a:moveTo>
                    <a:pt x="6083" y="7912"/>
                  </a:moveTo>
                  <a:lnTo>
                    <a:pt x="5111" y="7912"/>
                  </a:lnTo>
                  <a:lnTo>
                    <a:pt x="5495" y="8382"/>
                  </a:lnTo>
                  <a:lnTo>
                    <a:pt x="6083" y="7912"/>
                  </a:lnTo>
                  <a:close/>
                </a:path>
                <a:path w="12064" h="10795">
                  <a:moveTo>
                    <a:pt x="8082" y="6527"/>
                  </a:moveTo>
                  <a:lnTo>
                    <a:pt x="7003" y="6527"/>
                  </a:lnTo>
                  <a:lnTo>
                    <a:pt x="7372" y="7035"/>
                  </a:lnTo>
                  <a:lnTo>
                    <a:pt x="8082" y="6527"/>
                  </a:lnTo>
                  <a:close/>
                </a:path>
                <a:path w="12064" h="10795">
                  <a:moveTo>
                    <a:pt x="9327" y="0"/>
                  </a:moveTo>
                  <a:lnTo>
                    <a:pt x="9073" y="76"/>
                  </a:lnTo>
                  <a:lnTo>
                    <a:pt x="7384" y="1041"/>
                  </a:lnTo>
                  <a:lnTo>
                    <a:pt x="6673" y="1498"/>
                  </a:lnTo>
                  <a:lnTo>
                    <a:pt x="3206" y="3873"/>
                  </a:lnTo>
                  <a:lnTo>
                    <a:pt x="577" y="5968"/>
                  </a:lnTo>
                  <a:lnTo>
                    <a:pt x="1352" y="6934"/>
                  </a:lnTo>
                  <a:lnTo>
                    <a:pt x="3267" y="5372"/>
                  </a:lnTo>
                  <a:lnTo>
                    <a:pt x="2914" y="4876"/>
                  </a:lnTo>
                  <a:lnTo>
                    <a:pt x="3957" y="4864"/>
                  </a:lnTo>
                  <a:lnTo>
                    <a:pt x="6117" y="3390"/>
                  </a:lnTo>
                  <a:lnTo>
                    <a:pt x="7310" y="2552"/>
                  </a:lnTo>
                  <a:lnTo>
                    <a:pt x="6991" y="2019"/>
                  </a:lnTo>
                  <a:lnTo>
                    <a:pt x="8195" y="2019"/>
                  </a:lnTo>
                  <a:lnTo>
                    <a:pt x="9467" y="1282"/>
                  </a:lnTo>
                  <a:lnTo>
                    <a:pt x="9785" y="1231"/>
                  </a:lnTo>
                  <a:lnTo>
                    <a:pt x="11507" y="1231"/>
                  </a:lnTo>
                  <a:lnTo>
                    <a:pt x="11169" y="609"/>
                  </a:lnTo>
                  <a:lnTo>
                    <a:pt x="10458" y="25"/>
                  </a:lnTo>
                  <a:lnTo>
                    <a:pt x="9327" y="0"/>
                  </a:lnTo>
                  <a:close/>
                </a:path>
                <a:path w="12064" h="10795">
                  <a:moveTo>
                    <a:pt x="959" y="6451"/>
                  </a:moveTo>
                  <a:lnTo>
                    <a:pt x="1182" y="6732"/>
                  </a:lnTo>
                  <a:lnTo>
                    <a:pt x="959" y="6451"/>
                  </a:lnTo>
                  <a:close/>
                </a:path>
                <a:path w="12064" h="10795">
                  <a:moveTo>
                    <a:pt x="8934" y="5156"/>
                  </a:moveTo>
                  <a:lnTo>
                    <a:pt x="9264" y="5664"/>
                  </a:lnTo>
                  <a:lnTo>
                    <a:pt x="8934" y="5156"/>
                  </a:lnTo>
                  <a:close/>
                </a:path>
                <a:path w="12064" h="10795">
                  <a:moveTo>
                    <a:pt x="9281" y="5652"/>
                  </a:moveTo>
                  <a:close/>
                </a:path>
                <a:path w="12064" h="10795">
                  <a:moveTo>
                    <a:pt x="10046" y="5156"/>
                  </a:moveTo>
                  <a:lnTo>
                    <a:pt x="8934" y="5156"/>
                  </a:lnTo>
                  <a:lnTo>
                    <a:pt x="9281" y="5652"/>
                  </a:lnTo>
                  <a:lnTo>
                    <a:pt x="10046" y="5156"/>
                  </a:lnTo>
                  <a:close/>
                </a:path>
                <a:path w="12064" h="10795">
                  <a:moveTo>
                    <a:pt x="3937" y="4876"/>
                  </a:moveTo>
                  <a:lnTo>
                    <a:pt x="2914" y="4876"/>
                  </a:lnTo>
                  <a:lnTo>
                    <a:pt x="3195" y="5245"/>
                  </a:lnTo>
                  <a:lnTo>
                    <a:pt x="3937" y="4876"/>
                  </a:lnTo>
                  <a:close/>
                </a:path>
                <a:path w="12064" h="10795">
                  <a:moveTo>
                    <a:pt x="8195" y="2019"/>
                  </a:moveTo>
                  <a:lnTo>
                    <a:pt x="6991" y="2019"/>
                  </a:lnTo>
                  <a:lnTo>
                    <a:pt x="7204" y="2324"/>
                  </a:lnTo>
                  <a:lnTo>
                    <a:pt x="7321" y="2552"/>
                  </a:lnTo>
                  <a:lnTo>
                    <a:pt x="8195" y="2019"/>
                  </a:lnTo>
                  <a:close/>
                </a:path>
                <a:path w="12064" h="10795">
                  <a:moveTo>
                    <a:pt x="6991" y="2019"/>
                  </a:moveTo>
                  <a:lnTo>
                    <a:pt x="7318" y="2547"/>
                  </a:lnTo>
                  <a:lnTo>
                    <a:pt x="7204" y="2324"/>
                  </a:lnTo>
                  <a:lnTo>
                    <a:pt x="6991" y="20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79" name="object 1307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56368" y="5762625"/>
              <a:ext cx="9740" cy="10972"/>
            </a:xfrm>
            <a:prstGeom prst="rect">
              <a:avLst/>
            </a:prstGeom>
          </p:spPr>
        </p:pic>
        <p:sp>
          <p:nvSpPr>
            <p:cNvPr id="13080" name="object 13080"/>
            <p:cNvSpPr/>
            <p:nvPr/>
          </p:nvSpPr>
          <p:spPr>
            <a:xfrm>
              <a:off x="3455987" y="5762218"/>
              <a:ext cx="10795" cy="12065"/>
            </a:xfrm>
            <a:custGeom>
              <a:avLst/>
              <a:gdLst/>
              <a:ahLst/>
              <a:cxnLst/>
              <a:rect l="l" t="t" r="r" b="b"/>
              <a:pathLst>
                <a:path w="10795" h="12064">
                  <a:moveTo>
                    <a:pt x="253" y="8229"/>
                  </a:moveTo>
                  <a:lnTo>
                    <a:pt x="63" y="8509"/>
                  </a:lnTo>
                  <a:lnTo>
                    <a:pt x="0" y="9956"/>
                  </a:lnTo>
                  <a:lnTo>
                    <a:pt x="482" y="10718"/>
                  </a:lnTo>
                  <a:lnTo>
                    <a:pt x="1815" y="11645"/>
                  </a:lnTo>
                  <a:lnTo>
                    <a:pt x="2374" y="11836"/>
                  </a:lnTo>
                  <a:lnTo>
                    <a:pt x="3441" y="11836"/>
                  </a:lnTo>
                  <a:lnTo>
                    <a:pt x="4008" y="11633"/>
                  </a:lnTo>
                  <a:lnTo>
                    <a:pt x="4317" y="11163"/>
                  </a:lnTo>
                  <a:lnTo>
                    <a:pt x="4558" y="10820"/>
                  </a:lnTo>
                  <a:lnTo>
                    <a:pt x="3809" y="10820"/>
                  </a:lnTo>
                  <a:lnTo>
                    <a:pt x="3449" y="10591"/>
                  </a:lnTo>
                  <a:lnTo>
                    <a:pt x="2679" y="10591"/>
                  </a:lnTo>
                  <a:lnTo>
                    <a:pt x="2298" y="10477"/>
                  </a:lnTo>
                  <a:lnTo>
                    <a:pt x="1460" y="9867"/>
                  </a:lnTo>
                  <a:lnTo>
                    <a:pt x="1231" y="9398"/>
                  </a:lnTo>
                  <a:lnTo>
                    <a:pt x="1258" y="8915"/>
                  </a:lnTo>
                  <a:lnTo>
                    <a:pt x="774" y="8585"/>
                  </a:lnTo>
                  <a:lnTo>
                    <a:pt x="253" y="8229"/>
                  </a:lnTo>
                  <a:close/>
                </a:path>
                <a:path w="10795" h="12064">
                  <a:moveTo>
                    <a:pt x="6121" y="6654"/>
                  </a:moveTo>
                  <a:lnTo>
                    <a:pt x="4149" y="9144"/>
                  </a:lnTo>
                  <a:lnTo>
                    <a:pt x="3297" y="10477"/>
                  </a:lnTo>
                  <a:lnTo>
                    <a:pt x="3809" y="10820"/>
                  </a:lnTo>
                  <a:lnTo>
                    <a:pt x="4558" y="10820"/>
                  </a:lnTo>
                  <a:lnTo>
                    <a:pt x="5156" y="9867"/>
                  </a:lnTo>
                  <a:lnTo>
                    <a:pt x="6492" y="8216"/>
                  </a:lnTo>
                  <a:lnTo>
                    <a:pt x="7383" y="7035"/>
                  </a:lnTo>
                  <a:lnTo>
                    <a:pt x="6616" y="7035"/>
                  </a:lnTo>
                  <a:lnTo>
                    <a:pt x="6121" y="6667"/>
                  </a:lnTo>
                  <a:close/>
                </a:path>
                <a:path w="10795" h="12064">
                  <a:moveTo>
                    <a:pt x="3289" y="10477"/>
                  </a:moveTo>
                  <a:lnTo>
                    <a:pt x="3449" y="10591"/>
                  </a:lnTo>
                  <a:lnTo>
                    <a:pt x="3289" y="10490"/>
                  </a:lnTo>
                  <a:close/>
                </a:path>
                <a:path w="10795" h="12064">
                  <a:moveTo>
                    <a:pt x="1295" y="8915"/>
                  </a:moveTo>
                  <a:close/>
                </a:path>
                <a:path w="10795" h="12064">
                  <a:moveTo>
                    <a:pt x="794" y="8585"/>
                  </a:moveTo>
                  <a:lnTo>
                    <a:pt x="1276" y="8915"/>
                  </a:lnTo>
                  <a:lnTo>
                    <a:pt x="794" y="8585"/>
                  </a:lnTo>
                  <a:close/>
                </a:path>
                <a:path w="10795" h="12064">
                  <a:moveTo>
                    <a:pt x="1762" y="8216"/>
                  </a:moveTo>
                  <a:lnTo>
                    <a:pt x="279" y="8216"/>
                  </a:lnTo>
                  <a:lnTo>
                    <a:pt x="794" y="8585"/>
                  </a:lnTo>
                  <a:lnTo>
                    <a:pt x="1308" y="8915"/>
                  </a:lnTo>
                  <a:lnTo>
                    <a:pt x="1762" y="8216"/>
                  </a:lnTo>
                  <a:close/>
                </a:path>
                <a:path w="10795" h="12064">
                  <a:moveTo>
                    <a:pt x="279" y="8216"/>
                  </a:moveTo>
                  <a:lnTo>
                    <a:pt x="774" y="8572"/>
                  </a:lnTo>
                  <a:lnTo>
                    <a:pt x="279" y="8216"/>
                  </a:lnTo>
                  <a:close/>
                </a:path>
                <a:path w="10795" h="12064">
                  <a:moveTo>
                    <a:pt x="3314" y="4241"/>
                  </a:moveTo>
                  <a:lnTo>
                    <a:pt x="2298" y="5524"/>
                  </a:lnTo>
                  <a:lnTo>
                    <a:pt x="1193" y="6794"/>
                  </a:lnTo>
                  <a:lnTo>
                    <a:pt x="253" y="8229"/>
                  </a:lnTo>
                  <a:lnTo>
                    <a:pt x="1762" y="8216"/>
                  </a:lnTo>
                  <a:lnTo>
                    <a:pt x="2184" y="7569"/>
                  </a:lnTo>
                  <a:lnTo>
                    <a:pt x="3362" y="6184"/>
                  </a:lnTo>
                  <a:lnTo>
                    <a:pt x="4589" y="4622"/>
                  </a:lnTo>
                  <a:lnTo>
                    <a:pt x="3809" y="4622"/>
                  </a:lnTo>
                  <a:lnTo>
                    <a:pt x="3314" y="4254"/>
                  </a:lnTo>
                  <a:close/>
                </a:path>
                <a:path w="10795" h="12064">
                  <a:moveTo>
                    <a:pt x="9999" y="1244"/>
                  </a:moveTo>
                  <a:lnTo>
                    <a:pt x="8026" y="1244"/>
                  </a:lnTo>
                  <a:lnTo>
                    <a:pt x="8420" y="1397"/>
                  </a:lnTo>
                  <a:lnTo>
                    <a:pt x="9115" y="2133"/>
                  </a:lnTo>
                  <a:lnTo>
                    <a:pt x="9232" y="3048"/>
                  </a:lnTo>
                  <a:lnTo>
                    <a:pt x="8141" y="4254"/>
                  </a:lnTo>
                  <a:lnTo>
                    <a:pt x="7073" y="5359"/>
                  </a:lnTo>
                  <a:lnTo>
                    <a:pt x="6130" y="6654"/>
                  </a:lnTo>
                  <a:lnTo>
                    <a:pt x="6616" y="7035"/>
                  </a:lnTo>
                  <a:lnTo>
                    <a:pt x="7383" y="7035"/>
                  </a:lnTo>
                  <a:lnTo>
                    <a:pt x="8026" y="6184"/>
                  </a:lnTo>
                  <a:lnTo>
                    <a:pt x="9138" y="5016"/>
                  </a:lnTo>
                  <a:lnTo>
                    <a:pt x="10151" y="3886"/>
                  </a:lnTo>
                  <a:lnTo>
                    <a:pt x="10413" y="3581"/>
                  </a:lnTo>
                  <a:lnTo>
                    <a:pt x="10503" y="2108"/>
                  </a:lnTo>
                  <a:lnTo>
                    <a:pt x="10198" y="1447"/>
                  </a:lnTo>
                  <a:lnTo>
                    <a:pt x="9999" y="1244"/>
                  </a:lnTo>
                  <a:close/>
                </a:path>
                <a:path w="10795" h="12064">
                  <a:moveTo>
                    <a:pt x="7797" y="0"/>
                  </a:moveTo>
                  <a:lnTo>
                    <a:pt x="7354" y="12"/>
                  </a:lnTo>
                  <a:lnTo>
                    <a:pt x="6946" y="152"/>
                  </a:lnTo>
                  <a:lnTo>
                    <a:pt x="6629" y="482"/>
                  </a:lnTo>
                  <a:lnTo>
                    <a:pt x="5549" y="1701"/>
                  </a:lnTo>
                  <a:lnTo>
                    <a:pt x="4343" y="2882"/>
                  </a:lnTo>
                  <a:lnTo>
                    <a:pt x="3343" y="4216"/>
                  </a:lnTo>
                  <a:lnTo>
                    <a:pt x="3809" y="4622"/>
                  </a:lnTo>
                  <a:lnTo>
                    <a:pt x="4589" y="4622"/>
                  </a:lnTo>
                  <a:lnTo>
                    <a:pt x="5270" y="3721"/>
                  </a:lnTo>
                  <a:lnTo>
                    <a:pt x="6413" y="2565"/>
                  </a:lnTo>
                  <a:lnTo>
                    <a:pt x="7428" y="1447"/>
                  </a:lnTo>
                  <a:lnTo>
                    <a:pt x="7449" y="1244"/>
                  </a:lnTo>
                  <a:lnTo>
                    <a:pt x="7086" y="901"/>
                  </a:lnTo>
                  <a:lnTo>
                    <a:pt x="9664" y="901"/>
                  </a:lnTo>
                  <a:lnTo>
                    <a:pt x="9105" y="330"/>
                  </a:lnTo>
                  <a:lnTo>
                    <a:pt x="8470" y="12"/>
                  </a:lnTo>
                  <a:lnTo>
                    <a:pt x="7797" y="0"/>
                  </a:lnTo>
                  <a:close/>
                </a:path>
                <a:path w="10795" h="12064">
                  <a:moveTo>
                    <a:pt x="9664" y="901"/>
                  </a:moveTo>
                  <a:lnTo>
                    <a:pt x="7086" y="901"/>
                  </a:lnTo>
                  <a:lnTo>
                    <a:pt x="7543" y="1333"/>
                  </a:lnTo>
                  <a:lnTo>
                    <a:pt x="7797" y="1244"/>
                  </a:lnTo>
                  <a:lnTo>
                    <a:pt x="9999" y="1244"/>
                  </a:lnTo>
                  <a:lnTo>
                    <a:pt x="9664" y="90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81" name="object 130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48393" y="5775972"/>
              <a:ext cx="8039" cy="11912"/>
            </a:xfrm>
            <a:prstGeom prst="rect">
              <a:avLst/>
            </a:prstGeom>
          </p:spPr>
        </p:pic>
        <p:sp>
          <p:nvSpPr>
            <p:cNvPr id="13082" name="object 13082"/>
            <p:cNvSpPr/>
            <p:nvPr/>
          </p:nvSpPr>
          <p:spPr>
            <a:xfrm>
              <a:off x="3448048" y="5775515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89" h="13335">
                  <a:moveTo>
                    <a:pt x="52" y="9855"/>
                  </a:moveTo>
                  <a:lnTo>
                    <a:pt x="0" y="11468"/>
                  </a:lnTo>
                  <a:lnTo>
                    <a:pt x="700" y="12192"/>
                  </a:lnTo>
                  <a:lnTo>
                    <a:pt x="2071" y="12725"/>
                  </a:lnTo>
                  <a:lnTo>
                    <a:pt x="2490" y="12801"/>
                  </a:lnTo>
                  <a:lnTo>
                    <a:pt x="3240" y="12801"/>
                  </a:lnTo>
                  <a:lnTo>
                    <a:pt x="3621" y="12725"/>
                  </a:lnTo>
                  <a:lnTo>
                    <a:pt x="4243" y="12420"/>
                  </a:lnTo>
                  <a:lnTo>
                    <a:pt x="4548" y="12141"/>
                  </a:lnTo>
                  <a:lnTo>
                    <a:pt x="4768" y="11557"/>
                  </a:lnTo>
                  <a:lnTo>
                    <a:pt x="2558" y="11544"/>
                  </a:lnTo>
                  <a:lnTo>
                    <a:pt x="2389" y="11518"/>
                  </a:lnTo>
                  <a:lnTo>
                    <a:pt x="1474" y="11176"/>
                  </a:lnTo>
                  <a:lnTo>
                    <a:pt x="1157" y="10655"/>
                  </a:lnTo>
                  <a:lnTo>
                    <a:pt x="1135" y="10325"/>
                  </a:lnTo>
                  <a:lnTo>
                    <a:pt x="623" y="10109"/>
                  </a:lnTo>
                  <a:lnTo>
                    <a:pt x="52" y="9867"/>
                  </a:lnTo>
                  <a:close/>
                </a:path>
                <a:path w="8889" h="13335">
                  <a:moveTo>
                    <a:pt x="3520" y="11325"/>
                  </a:moveTo>
                  <a:lnTo>
                    <a:pt x="3354" y="11468"/>
                  </a:lnTo>
                  <a:lnTo>
                    <a:pt x="3075" y="11557"/>
                  </a:lnTo>
                  <a:lnTo>
                    <a:pt x="4773" y="11544"/>
                  </a:lnTo>
                  <a:lnTo>
                    <a:pt x="4103" y="11544"/>
                  </a:lnTo>
                  <a:lnTo>
                    <a:pt x="3520" y="11325"/>
                  </a:lnTo>
                  <a:close/>
                </a:path>
                <a:path w="8889" h="13335">
                  <a:moveTo>
                    <a:pt x="3532" y="11315"/>
                  </a:moveTo>
                  <a:lnTo>
                    <a:pt x="4103" y="11544"/>
                  </a:lnTo>
                  <a:lnTo>
                    <a:pt x="3532" y="11315"/>
                  </a:lnTo>
                  <a:close/>
                </a:path>
                <a:path w="8889" h="13335">
                  <a:moveTo>
                    <a:pt x="4859" y="11315"/>
                  </a:moveTo>
                  <a:lnTo>
                    <a:pt x="3532" y="11315"/>
                  </a:lnTo>
                  <a:lnTo>
                    <a:pt x="4103" y="11544"/>
                  </a:lnTo>
                  <a:lnTo>
                    <a:pt x="4773" y="11544"/>
                  </a:lnTo>
                  <a:lnTo>
                    <a:pt x="4859" y="11315"/>
                  </a:lnTo>
                  <a:close/>
                </a:path>
                <a:path w="8889" h="13335">
                  <a:moveTo>
                    <a:pt x="8424" y="1244"/>
                  </a:moveTo>
                  <a:lnTo>
                    <a:pt x="6148" y="1244"/>
                  </a:lnTo>
                  <a:lnTo>
                    <a:pt x="6465" y="1333"/>
                  </a:lnTo>
                  <a:lnTo>
                    <a:pt x="7291" y="1841"/>
                  </a:lnTo>
                  <a:lnTo>
                    <a:pt x="7558" y="2349"/>
                  </a:lnTo>
                  <a:lnTo>
                    <a:pt x="7442" y="2794"/>
                  </a:lnTo>
                  <a:lnTo>
                    <a:pt x="5970" y="5448"/>
                  </a:lnTo>
                  <a:lnTo>
                    <a:pt x="4637" y="8343"/>
                  </a:lnTo>
                  <a:lnTo>
                    <a:pt x="3520" y="11325"/>
                  </a:lnTo>
                  <a:lnTo>
                    <a:pt x="4859" y="11315"/>
                  </a:lnTo>
                  <a:lnTo>
                    <a:pt x="5792" y="8839"/>
                  </a:lnTo>
                  <a:lnTo>
                    <a:pt x="7100" y="5994"/>
                  </a:lnTo>
                  <a:lnTo>
                    <a:pt x="8592" y="3276"/>
                  </a:lnTo>
                  <a:lnTo>
                    <a:pt x="8053" y="2971"/>
                  </a:lnTo>
                  <a:lnTo>
                    <a:pt x="8741" y="2971"/>
                  </a:lnTo>
                  <a:lnTo>
                    <a:pt x="8764" y="1714"/>
                  </a:lnTo>
                  <a:lnTo>
                    <a:pt x="8424" y="1244"/>
                  </a:lnTo>
                  <a:close/>
                </a:path>
                <a:path w="8889" h="13335">
                  <a:moveTo>
                    <a:pt x="655" y="10109"/>
                  </a:moveTo>
                  <a:lnTo>
                    <a:pt x="1195" y="10337"/>
                  </a:lnTo>
                  <a:lnTo>
                    <a:pt x="655" y="10109"/>
                  </a:lnTo>
                  <a:close/>
                </a:path>
                <a:path w="8889" h="13335">
                  <a:moveTo>
                    <a:pt x="6427" y="0"/>
                  </a:moveTo>
                  <a:lnTo>
                    <a:pt x="5335" y="0"/>
                  </a:lnTo>
                  <a:lnTo>
                    <a:pt x="4726" y="228"/>
                  </a:lnTo>
                  <a:lnTo>
                    <a:pt x="4408" y="787"/>
                  </a:lnTo>
                  <a:lnTo>
                    <a:pt x="2719" y="3695"/>
                  </a:lnTo>
                  <a:lnTo>
                    <a:pt x="1271" y="6743"/>
                  </a:lnTo>
                  <a:lnTo>
                    <a:pt x="57" y="9855"/>
                  </a:lnTo>
                  <a:lnTo>
                    <a:pt x="1195" y="10325"/>
                  </a:lnTo>
                  <a:lnTo>
                    <a:pt x="2401" y="7251"/>
                  </a:lnTo>
                  <a:lnTo>
                    <a:pt x="3837" y="4267"/>
                  </a:lnTo>
                  <a:lnTo>
                    <a:pt x="5475" y="1409"/>
                  </a:lnTo>
                  <a:lnTo>
                    <a:pt x="4941" y="1104"/>
                  </a:lnTo>
                  <a:lnTo>
                    <a:pt x="8323" y="1104"/>
                  </a:lnTo>
                  <a:lnTo>
                    <a:pt x="8231" y="977"/>
                  </a:lnTo>
                  <a:lnTo>
                    <a:pt x="6961" y="165"/>
                  </a:lnTo>
                  <a:lnTo>
                    <a:pt x="6427" y="0"/>
                  </a:lnTo>
                  <a:close/>
                </a:path>
                <a:path w="8889" h="13335">
                  <a:moveTo>
                    <a:pt x="8741" y="2971"/>
                  </a:moveTo>
                  <a:lnTo>
                    <a:pt x="8053" y="2971"/>
                  </a:lnTo>
                  <a:lnTo>
                    <a:pt x="8599" y="3263"/>
                  </a:lnTo>
                  <a:lnTo>
                    <a:pt x="8726" y="3048"/>
                  </a:lnTo>
                  <a:close/>
                </a:path>
                <a:path w="8889" h="13335">
                  <a:moveTo>
                    <a:pt x="8323" y="1104"/>
                  </a:moveTo>
                  <a:lnTo>
                    <a:pt x="4941" y="1104"/>
                  </a:lnTo>
                  <a:lnTo>
                    <a:pt x="5475" y="1409"/>
                  </a:lnTo>
                  <a:lnTo>
                    <a:pt x="5627" y="1244"/>
                  </a:lnTo>
                  <a:lnTo>
                    <a:pt x="8424" y="1244"/>
                  </a:lnTo>
                  <a:lnTo>
                    <a:pt x="8323" y="110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83" name="object 1308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95054" y="5743181"/>
              <a:ext cx="17308" cy="17665"/>
            </a:xfrm>
            <a:prstGeom prst="rect">
              <a:avLst/>
            </a:prstGeom>
          </p:spPr>
        </p:pic>
        <p:sp>
          <p:nvSpPr>
            <p:cNvPr id="13084" name="object 13084"/>
            <p:cNvSpPr/>
            <p:nvPr/>
          </p:nvSpPr>
          <p:spPr>
            <a:xfrm>
              <a:off x="3494532" y="5742558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9937" y="17424"/>
                  </a:moveTo>
                  <a:lnTo>
                    <a:pt x="7874" y="17424"/>
                  </a:lnTo>
                  <a:lnTo>
                    <a:pt x="7658" y="18008"/>
                  </a:lnTo>
                  <a:lnTo>
                    <a:pt x="8928" y="18503"/>
                  </a:lnTo>
                  <a:lnTo>
                    <a:pt x="10160" y="18745"/>
                  </a:lnTo>
                  <a:lnTo>
                    <a:pt x="11823" y="18745"/>
                  </a:lnTo>
                  <a:lnTo>
                    <a:pt x="12357" y="18681"/>
                  </a:lnTo>
                  <a:lnTo>
                    <a:pt x="12852" y="18567"/>
                  </a:lnTo>
                  <a:lnTo>
                    <a:pt x="12712" y="17957"/>
                  </a:lnTo>
                  <a:lnTo>
                    <a:pt x="14940" y="17957"/>
                  </a:lnTo>
                  <a:lnTo>
                    <a:pt x="15722" y="17500"/>
                  </a:lnTo>
                  <a:lnTo>
                    <a:pt x="10337" y="17500"/>
                  </a:lnTo>
                  <a:lnTo>
                    <a:pt x="9937" y="17424"/>
                  </a:lnTo>
                  <a:close/>
                </a:path>
                <a:path w="18414" h="19050">
                  <a:moveTo>
                    <a:pt x="12851" y="18563"/>
                  </a:moveTo>
                  <a:close/>
                </a:path>
                <a:path w="18414" h="19050">
                  <a:moveTo>
                    <a:pt x="14940" y="17957"/>
                  </a:moveTo>
                  <a:lnTo>
                    <a:pt x="12712" y="17957"/>
                  </a:lnTo>
                  <a:lnTo>
                    <a:pt x="12851" y="18563"/>
                  </a:lnTo>
                  <a:lnTo>
                    <a:pt x="14376" y="18287"/>
                  </a:lnTo>
                  <a:lnTo>
                    <a:pt x="14940" y="17957"/>
                  </a:lnTo>
                  <a:close/>
                </a:path>
                <a:path w="18414" h="19050">
                  <a:moveTo>
                    <a:pt x="1227" y="8712"/>
                  </a:moveTo>
                  <a:lnTo>
                    <a:pt x="609" y="8712"/>
                  </a:lnTo>
                  <a:lnTo>
                    <a:pt x="121" y="8762"/>
                  </a:lnTo>
                  <a:lnTo>
                    <a:pt x="104" y="10134"/>
                  </a:lnTo>
                  <a:lnTo>
                    <a:pt x="221" y="10794"/>
                  </a:lnTo>
                  <a:lnTo>
                    <a:pt x="914" y="12509"/>
                  </a:lnTo>
                  <a:lnTo>
                    <a:pt x="3822" y="16116"/>
                  </a:lnTo>
                  <a:lnTo>
                    <a:pt x="5880" y="17360"/>
                  </a:lnTo>
                  <a:lnTo>
                    <a:pt x="7658" y="18008"/>
                  </a:lnTo>
                  <a:lnTo>
                    <a:pt x="7874" y="17424"/>
                  </a:lnTo>
                  <a:lnTo>
                    <a:pt x="9937" y="17424"/>
                  </a:lnTo>
                  <a:lnTo>
                    <a:pt x="9271" y="17297"/>
                  </a:lnTo>
                  <a:lnTo>
                    <a:pt x="8102" y="16852"/>
                  </a:lnTo>
                  <a:lnTo>
                    <a:pt x="6477" y="16268"/>
                  </a:lnTo>
                  <a:lnTo>
                    <a:pt x="4610" y="15138"/>
                  </a:lnTo>
                  <a:lnTo>
                    <a:pt x="2019" y="11912"/>
                  </a:lnTo>
                  <a:lnTo>
                    <a:pt x="1451" y="10477"/>
                  </a:lnTo>
                  <a:lnTo>
                    <a:pt x="1340" y="10134"/>
                  </a:lnTo>
                  <a:lnTo>
                    <a:pt x="1227" y="8712"/>
                  </a:lnTo>
                  <a:close/>
                </a:path>
                <a:path w="18414" h="19050">
                  <a:moveTo>
                    <a:pt x="18389" y="10464"/>
                  </a:moveTo>
                  <a:lnTo>
                    <a:pt x="17145" y="10502"/>
                  </a:lnTo>
                  <a:lnTo>
                    <a:pt x="17038" y="13169"/>
                  </a:lnTo>
                  <a:lnTo>
                    <a:pt x="16531" y="14376"/>
                  </a:lnTo>
                  <a:lnTo>
                    <a:pt x="14909" y="16509"/>
                  </a:lnTo>
                  <a:lnTo>
                    <a:pt x="13881" y="17106"/>
                  </a:lnTo>
                  <a:lnTo>
                    <a:pt x="12179" y="17449"/>
                  </a:lnTo>
                  <a:lnTo>
                    <a:pt x="11734" y="17500"/>
                  </a:lnTo>
                  <a:lnTo>
                    <a:pt x="15722" y="17500"/>
                  </a:lnTo>
                  <a:lnTo>
                    <a:pt x="16628" y="16268"/>
                  </a:lnTo>
                  <a:lnTo>
                    <a:pt x="16543" y="16116"/>
                  </a:lnTo>
                  <a:lnTo>
                    <a:pt x="16179" y="15836"/>
                  </a:lnTo>
                  <a:lnTo>
                    <a:pt x="16981" y="15836"/>
                  </a:lnTo>
                  <a:lnTo>
                    <a:pt x="17665" y="14985"/>
                  </a:lnTo>
                  <a:lnTo>
                    <a:pt x="18303" y="13385"/>
                  </a:lnTo>
                  <a:lnTo>
                    <a:pt x="18389" y="10464"/>
                  </a:lnTo>
                  <a:close/>
                </a:path>
                <a:path w="18414" h="19050">
                  <a:moveTo>
                    <a:pt x="16981" y="15836"/>
                  </a:moveTo>
                  <a:lnTo>
                    <a:pt x="16179" y="15836"/>
                  </a:lnTo>
                  <a:lnTo>
                    <a:pt x="16675" y="16217"/>
                  </a:lnTo>
                  <a:lnTo>
                    <a:pt x="16981" y="15836"/>
                  </a:lnTo>
                  <a:close/>
                </a:path>
                <a:path w="18414" h="19050">
                  <a:moveTo>
                    <a:pt x="9893" y="2984"/>
                  </a:moveTo>
                  <a:lnTo>
                    <a:pt x="8470" y="2984"/>
                  </a:lnTo>
                  <a:lnTo>
                    <a:pt x="6624" y="3263"/>
                  </a:lnTo>
                  <a:lnTo>
                    <a:pt x="5486" y="3733"/>
                  </a:lnTo>
                  <a:lnTo>
                    <a:pt x="3733" y="5511"/>
                  </a:lnTo>
                  <a:lnTo>
                    <a:pt x="3124" y="6730"/>
                  </a:lnTo>
                  <a:lnTo>
                    <a:pt x="3022" y="9677"/>
                  </a:lnTo>
                  <a:lnTo>
                    <a:pt x="3251" y="10528"/>
                  </a:lnTo>
                  <a:lnTo>
                    <a:pt x="9499" y="15887"/>
                  </a:lnTo>
                  <a:lnTo>
                    <a:pt x="10972" y="15862"/>
                  </a:lnTo>
                  <a:lnTo>
                    <a:pt x="11010" y="15239"/>
                  </a:lnTo>
                  <a:lnTo>
                    <a:pt x="13366" y="15239"/>
                  </a:lnTo>
                  <a:lnTo>
                    <a:pt x="13992" y="14643"/>
                  </a:lnTo>
                  <a:lnTo>
                    <a:pt x="9715" y="14643"/>
                  </a:lnTo>
                  <a:lnTo>
                    <a:pt x="8851" y="14439"/>
                  </a:lnTo>
                  <a:lnTo>
                    <a:pt x="6769" y="13385"/>
                  </a:lnTo>
                  <a:lnTo>
                    <a:pt x="5486" y="12293"/>
                  </a:lnTo>
                  <a:lnTo>
                    <a:pt x="4432" y="10134"/>
                  </a:lnTo>
                  <a:lnTo>
                    <a:pt x="4325" y="9677"/>
                  </a:lnTo>
                  <a:lnTo>
                    <a:pt x="4356" y="7124"/>
                  </a:lnTo>
                  <a:lnTo>
                    <a:pt x="4775" y="6273"/>
                  </a:lnTo>
                  <a:lnTo>
                    <a:pt x="5461" y="5524"/>
                  </a:lnTo>
                  <a:lnTo>
                    <a:pt x="5029" y="5067"/>
                  </a:lnTo>
                  <a:lnTo>
                    <a:pt x="5922" y="5067"/>
                  </a:lnTo>
                  <a:lnTo>
                    <a:pt x="6163" y="4838"/>
                  </a:lnTo>
                  <a:lnTo>
                    <a:pt x="7048" y="4457"/>
                  </a:lnTo>
                  <a:lnTo>
                    <a:pt x="8001" y="4292"/>
                  </a:lnTo>
                  <a:lnTo>
                    <a:pt x="7899" y="3682"/>
                  </a:lnTo>
                  <a:lnTo>
                    <a:pt x="11720" y="3682"/>
                  </a:lnTo>
                  <a:lnTo>
                    <a:pt x="11061" y="3263"/>
                  </a:lnTo>
                  <a:lnTo>
                    <a:pt x="9893" y="2984"/>
                  </a:lnTo>
                  <a:close/>
                </a:path>
                <a:path w="18414" h="19050">
                  <a:moveTo>
                    <a:pt x="13366" y="15239"/>
                  </a:moveTo>
                  <a:lnTo>
                    <a:pt x="11010" y="15239"/>
                  </a:lnTo>
                  <a:lnTo>
                    <a:pt x="11061" y="15862"/>
                  </a:lnTo>
                  <a:lnTo>
                    <a:pt x="12179" y="15747"/>
                  </a:lnTo>
                  <a:lnTo>
                    <a:pt x="13246" y="15354"/>
                  </a:lnTo>
                  <a:close/>
                </a:path>
                <a:path w="18414" h="19050">
                  <a:moveTo>
                    <a:pt x="14389" y="11252"/>
                  </a:moveTo>
                  <a:lnTo>
                    <a:pt x="14205" y="12293"/>
                  </a:lnTo>
                  <a:lnTo>
                    <a:pt x="13741" y="13169"/>
                  </a:lnTo>
                  <a:lnTo>
                    <a:pt x="13182" y="13677"/>
                  </a:lnTo>
                  <a:lnTo>
                    <a:pt x="12636" y="14223"/>
                  </a:lnTo>
                  <a:lnTo>
                    <a:pt x="11861" y="14528"/>
                  </a:lnTo>
                  <a:lnTo>
                    <a:pt x="10490" y="14643"/>
                  </a:lnTo>
                  <a:lnTo>
                    <a:pt x="13992" y="14643"/>
                  </a:lnTo>
                  <a:lnTo>
                    <a:pt x="13627" y="14135"/>
                  </a:lnTo>
                  <a:lnTo>
                    <a:pt x="14516" y="14135"/>
                  </a:lnTo>
                  <a:lnTo>
                    <a:pt x="14833" y="13842"/>
                  </a:lnTo>
                  <a:lnTo>
                    <a:pt x="15291" y="12915"/>
                  </a:lnTo>
                  <a:lnTo>
                    <a:pt x="15412" y="12509"/>
                  </a:lnTo>
                  <a:lnTo>
                    <a:pt x="15618" y="11366"/>
                  </a:lnTo>
                  <a:lnTo>
                    <a:pt x="15011" y="11366"/>
                  </a:lnTo>
                  <a:lnTo>
                    <a:pt x="14389" y="11264"/>
                  </a:lnTo>
                  <a:close/>
                </a:path>
                <a:path w="18414" h="19050">
                  <a:moveTo>
                    <a:pt x="14046" y="14567"/>
                  </a:moveTo>
                  <a:close/>
                </a:path>
                <a:path w="18414" h="19050">
                  <a:moveTo>
                    <a:pt x="14516" y="14135"/>
                  </a:moveTo>
                  <a:lnTo>
                    <a:pt x="13627" y="14135"/>
                  </a:lnTo>
                  <a:lnTo>
                    <a:pt x="14046" y="14567"/>
                  </a:lnTo>
                  <a:lnTo>
                    <a:pt x="14516" y="14135"/>
                  </a:lnTo>
                  <a:close/>
                </a:path>
                <a:path w="18414" h="19050">
                  <a:moveTo>
                    <a:pt x="15203" y="7708"/>
                  </a:moveTo>
                  <a:lnTo>
                    <a:pt x="14528" y="7708"/>
                  </a:lnTo>
                  <a:lnTo>
                    <a:pt x="13982" y="7975"/>
                  </a:lnTo>
                  <a:lnTo>
                    <a:pt x="14267" y="8762"/>
                  </a:lnTo>
                  <a:lnTo>
                    <a:pt x="14386" y="9321"/>
                  </a:lnTo>
                  <a:lnTo>
                    <a:pt x="14458" y="11264"/>
                  </a:lnTo>
                  <a:lnTo>
                    <a:pt x="15011" y="11366"/>
                  </a:lnTo>
                  <a:lnTo>
                    <a:pt x="15618" y="11366"/>
                  </a:lnTo>
                  <a:lnTo>
                    <a:pt x="15506" y="8521"/>
                  </a:lnTo>
                  <a:lnTo>
                    <a:pt x="15203" y="7708"/>
                  </a:lnTo>
                  <a:close/>
                </a:path>
                <a:path w="18414" h="19050">
                  <a:moveTo>
                    <a:pt x="11856" y="622"/>
                  </a:moveTo>
                  <a:lnTo>
                    <a:pt x="8597" y="622"/>
                  </a:lnTo>
                  <a:lnTo>
                    <a:pt x="8584" y="1232"/>
                  </a:lnTo>
                  <a:lnTo>
                    <a:pt x="9347" y="1244"/>
                  </a:lnTo>
                  <a:lnTo>
                    <a:pt x="10198" y="1384"/>
                  </a:lnTo>
                  <a:lnTo>
                    <a:pt x="17145" y="10502"/>
                  </a:lnTo>
                  <a:lnTo>
                    <a:pt x="18389" y="10464"/>
                  </a:lnTo>
                  <a:lnTo>
                    <a:pt x="18309" y="8267"/>
                  </a:lnTo>
                  <a:lnTo>
                    <a:pt x="17665" y="6019"/>
                  </a:lnTo>
                  <a:lnTo>
                    <a:pt x="16586" y="4533"/>
                  </a:lnTo>
                  <a:lnTo>
                    <a:pt x="15824" y="4533"/>
                  </a:lnTo>
                  <a:lnTo>
                    <a:pt x="16323" y="4165"/>
                  </a:lnTo>
                  <a:lnTo>
                    <a:pt x="14986" y="2260"/>
                  </a:lnTo>
                  <a:lnTo>
                    <a:pt x="13220" y="1054"/>
                  </a:lnTo>
                  <a:lnTo>
                    <a:pt x="11856" y="622"/>
                  </a:lnTo>
                  <a:close/>
                </a:path>
                <a:path w="18414" h="19050">
                  <a:moveTo>
                    <a:pt x="9499" y="0"/>
                  </a:moveTo>
                  <a:lnTo>
                    <a:pt x="7683" y="0"/>
                  </a:lnTo>
                  <a:lnTo>
                    <a:pt x="6807" y="139"/>
                  </a:lnTo>
                  <a:lnTo>
                    <a:pt x="0" y="8775"/>
                  </a:lnTo>
                  <a:lnTo>
                    <a:pt x="609" y="8712"/>
                  </a:lnTo>
                  <a:lnTo>
                    <a:pt x="1227" y="8712"/>
                  </a:lnTo>
                  <a:lnTo>
                    <a:pt x="1337" y="6134"/>
                  </a:lnTo>
                  <a:lnTo>
                    <a:pt x="1765" y="5143"/>
                  </a:lnTo>
                  <a:lnTo>
                    <a:pt x="2616" y="4025"/>
                  </a:lnTo>
                  <a:lnTo>
                    <a:pt x="2133" y="3644"/>
                  </a:lnTo>
                  <a:lnTo>
                    <a:pt x="2925" y="3644"/>
                  </a:lnTo>
                  <a:lnTo>
                    <a:pt x="3111" y="3416"/>
                  </a:lnTo>
                  <a:lnTo>
                    <a:pt x="3683" y="2857"/>
                  </a:lnTo>
                  <a:lnTo>
                    <a:pt x="4292" y="2476"/>
                  </a:lnTo>
                  <a:lnTo>
                    <a:pt x="3975" y="1943"/>
                  </a:lnTo>
                  <a:lnTo>
                    <a:pt x="5249" y="1943"/>
                  </a:lnTo>
                  <a:lnTo>
                    <a:pt x="5664" y="1765"/>
                  </a:lnTo>
                  <a:lnTo>
                    <a:pt x="7048" y="1358"/>
                  </a:lnTo>
                  <a:lnTo>
                    <a:pt x="7797" y="1244"/>
                  </a:lnTo>
                  <a:lnTo>
                    <a:pt x="8584" y="1232"/>
                  </a:lnTo>
                  <a:lnTo>
                    <a:pt x="8597" y="622"/>
                  </a:lnTo>
                  <a:lnTo>
                    <a:pt x="11856" y="622"/>
                  </a:lnTo>
                  <a:lnTo>
                    <a:pt x="10452" y="177"/>
                  </a:lnTo>
                  <a:lnTo>
                    <a:pt x="9499" y="0"/>
                  </a:lnTo>
                  <a:close/>
                </a:path>
                <a:path w="18414" h="19050">
                  <a:moveTo>
                    <a:pt x="13958" y="7924"/>
                  </a:moveTo>
                  <a:close/>
                </a:path>
                <a:path w="18414" h="19050">
                  <a:moveTo>
                    <a:pt x="14528" y="7708"/>
                  </a:moveTo>
                  <a:lnTo>
                    <a:pt x="13958" y="7924"/>
                  </a:lnTo>
                  <a:lnTo>
                    <a:pt x="14528" y="7708"/>
                  </a:lnTo>
                  <a:close/>
                </a:path>
                <a:path w="18414" h="19050">
                  <a:moveTo>
                    <a:pt x="13893" y="5473"/>
                  </a:moveTo>
                  <a:lnTo>
                    <a:pt x="12954" y="6273"/>
                  </a:lnTo>
                  <a:lnTo>
                    <a:pt x="13360" y="6756"/>
                  </a:lnTo>
                  <a:lnTo>
                    <a:pt x="13958" y="7924"/>
                  </a:lnTo>
                  <a:lnTo>
                    <a:pt x="14528" y="7708"/>
                  </a:lnTo>
                  <a:lnTo>
                    <a:pt x="15203" y="7708"/>
                  </a:lnTo>
                  <a:lnTo>
                    <a:pt x="14414" y="6083"/>
                  </a:lnTo>
                  <a:lnTo>
                    <a:pt x="13893" y="5473"/>
                  </a:lnTo>
                  <a:close/>
                </a:path>
                <a:path w="18414" h="19050">
                  <a:moveTo>
                    <a:pt x="12568" y="4229"/>
                  </a:moveTo>
                  <a:lnTo>
                    <a:pt x="9702" y="4229"/>
                  </a:lnTo>
                  <a:lnTo>
                    <a:pt x="10611" y="4457"/>
                  </a:lnTo>
                  <a:lnTo>
                    <a:pt x="12014" y="5346"/>
                  </a:lnTo>
                  <a:lnTo>
                    <a:pt x="12509" y="5753"/>
                  </a:lnTo>
                  <a:lnTo>
                    <a:pt x="12954" y="6273"/>
                  </a:lnTo>
                  <a:lnTo>
                    <a:pt x="13833" y="5524"/>
                  </a:lnTo>
                  <a:lnTo>
                    <a:pt x="13787" y="5346"/>
                  </a:lnTo>
                  <a:lnTo>
                    <a:pt x="13360" y="4838"/>
                  </a:lnTo>
                  <a:lnTo>
                    <a:pt x="12776" y="4356"/>
                  </a:lnTo>
                  <a:lnTo>
                    <a:pt x="12568" y="4229"/>
                  </a:lnTo>
                  <a:close/>
                </a:path>
                <a:path w="18414" h="19050">
                  <a:moveTo>
                    <a:pt x="5922" y="5067"/>
                  </a:moveTo>
                  <a:lnTo>
                    <a:pt x="5029" y="5067"/>
                  </a:lnTo>
                  <a:lnTo>
                    <a:pt x="5486" y="5511"/>
                  </a:lnTo>
                  <a:lnTo>
                    <a:pt x="5922" y="5067"/>
                  </a:lnTo>
                  <a:close/>
                </a:path>
                <a:path w="18414" h="19050">
                  <a:moveTo>
                    <a:pt x="16319" y="4165"/>
                  </a:moveTo>
                  <a:lnTo>
                    <a:pt x="15824" y="4533"/>
                  </a:lnTo>
                  <a:lnTo>
                    <a:pt x="16259" y="4229"/>
                  </a:lnTo>
                  <a:close/>
                </a:path>
                <a:path w="18414" h="19050">
                  <a:moveTo>
                    <a:pt x="16329" y="4179"/>
                  </a:moveTo>
                  <a:lnTo>
                    <a:pt x="15824" y="4533"/>
                  </a:lnTo>
                  <a:lnTo>
                    <a:pt x="16586" y="4533"/>
                  </a:lnTo>
                  <a:lnTo>
                    <a:pt x="16329" y="4179"/>
                  </a:lnTo>
                  <a:close/>
                </a:path>
                <a:path w="18414" h="19050">
                  <a:moveTo>
                    <a:pt x="11720" y="3682"/>
                  </a:moveTo>
                  <a:lnTo>
                    <a:pt x="7899" y="3682"/>
                  </a:lnTo>
                  <a:lnTo>
                    <a:pt x="8001" y="4292"/>
                  </a:lnTo>
                  <a:lnTo>
                    <a:pt x="8547" y="4229"/>
                  </a:lnTo>
                  <a:lnTo>
                    <a:pt x="12568" y="4229"/>
                  </a:lnTo>
                  <a:lnTo>
                    <a:pt x="11720" y="3682"/>
                  </a:lnTo>
                  <a:close/>
                </a:path>
                <a:path w="18414" h="19050">
                  <a:moveTo>
                    <a:pt x="16323" y="4165"/>
                  </a:moveTo>
                  <a:close/>
                </a:path>
                <a:path w="18414" h="19050">
                  <a:moveTo>
                    <a:pt x="2621" y="4019"/>
                  </a:moveTo>
                  <a:close/>
                </a:path>
                <a:path w="18414" h="19050">
                  <a:moveTo>
                    <a:pt x="2925" y="3644"/>
                  </a:moveTo>
                  <a:lnTo>
                    <a:pt x="2133" y="3644"/>
                  </a:lnTo>
                  <a:lnTo>
                    <a:pt x="2621" y="4019"/>
                  </a:lnTo>
                  <a:lnTo>
                    <a:pt x="2925" y="3644"/>
                  </a:lnTo>
                  <a:close/>
                </a:path>
                <a:path w="18414" h="19050">
                  <a:moveTo>
                    <a:pt x="3975" y="1943"/>
                  </a:moveTo>
                  <a:lnTo>
                    <a:pt x="4292" y="2476"/>
                  </a:lnTo>
                  <a:lnTo>
                    <a:pt x="3975" y="1943"/>
                  </a:lnTo>
                  <a:close/>
                </a:path>
                <a:path w="18414" h="19050">
                  <a:moveTo>
                    <a:pt x="5249" y="1943"/>
                  </a:moveTo>
                  <a:lnTo>
                    <a:pt x="3975" y="1943"/>
                  </a:lnTo>
                  <a:lnTo>
                    <a:pt x="4316" y="2461"/>
                  </a:lnTo>
                  <a:lnTo>
                    <a:pt x="4953" y="2070"/>
                  </a:lnTo>
                  <a:lnTo>
                    <a:pt x="5249" y="194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85" name="object 1308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60035" y="5780938"/>
              <a:ext cx="18289" cy="17424"/>
            </a:xfrm>
            <a:prstGeom prst="rect">
              <a:avLst/>
            </a:prstGeom>
          </p:spPr>
        </p:pic>
        <p:sp>
          <p:nvSpPr>
            <p:cNvPr id="13086" name="object 13086"/>
            <p:cNvSpPr/>
            <p:nvPr/>
          </p:nvSpPr>
          <p:spPr>
            <a:xfrm>
              <a:off x="3459588" y="5780519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8781" y="0"/>
                  </a:moveTo>
                  <a:lnTo>
                    <a:pt x="6584" y="0"/>
                  </a:lnTo>
                  <a:lnTo>
                    <a:pt x="4958" y="571"/>
                  </a:lnTo>
                  <a:lnTo>
                    <a:pt x="0" y="10109"/>
                  </a:lnTo>
                  <a:lnTo>
                    <a:pt x="203" y="11087"/>
                  </a:lnTo>
                  <a:lnTo>
                    <a:pt x="9746" y="18288"/>
                  </a:lnTo>
                  <a:lnTo>
                    <a:pt x="12151" y="18275"/>
                  </a:lnTo>
                  <a:lnTo>
                    <a:pt x="13823" y="17780"/>
                  </a:lnTo>
                  <a:lnTo>
                    <a:pt x="15118" y="17081"/>
                  </a:lnTo>
                  <a:lnTo>
                    <a:pt x="9454" y="17030"/>
                  </a:lnTo>
                  <a:lnTo>
                    <a:pt x="7333" y="16814"/>
                  </a:lnTo>
                  <a:lnTo>
                    <a:pt x="1906" y="12230"/>
                  </a:lnTo>
                  <a:lnTo>
                    <a:pt x="1212" y="12230"/>
                  </a:lnTo>
                  <a:lnTo>
                    <a:pt x="1669" y="12026"/>
                  </a:lnTo>
                  <a:lnTo>
                    <a:pt x="1599" y="11493"/>
                  </a:lnTo>
                  <a:lnTo>
                    <a:pt x="1293" y="10337"/>
                  </a:lnTo>
                  <a:lnTo>
                    <a:pt x="1412" y="6705"/>
                  </a:lnTo>
                  <a:lnTo>
                    <a:pt x="1593" y="6197"/>
                  </a:lnTo>
                  <a:lnTo>
                    <a:pt x="1021" y="5981"/>
                  </a:lnTo>
                  <a:lnTo>
                    <a:pt x="1673" y="5981"/>
                  </a:lnTo>
                  <a:lnTo>
                    <a:pt x="2086" y="4876"/>
                  </a:lnTo>
                  <a:lnTo>
                    <a:pt x="3053" y="3441"/>
                  </a:lnTo>
                  <a:lnTo>
                    <a:pt x="4340" y="2489"/>
                  </a:lnTo>
                  <a:lnTo>
                    <a:pt x="3993" y="1993"/>
                  </a:lnTo>
                  <a:lnTo>
                    <a:pt x="5081" y="1993"/>
                  </a:lnTo>
                  <a:lnTo>
                    <a:pt x="5466" y="1727"/>
                  </a:lnTo>
                  <a:lnTo>
                    <a:pt x="6838" y="1244"/>
                  </a:lnTo>
                  <a:lnTo>
                    <a:pt x="13510" y="1244"/>
                  </a:lnTo>
                  <a:lnTo>
                    <a:pt x="12481" y="685"/>
                  </a:lnTo>
                  <a:lnTo>
                    <a:pt x="9467" y="685"/>
                  </a:lnTo>
                  <a:lnTo>
                    <a:pt x="9556" y="76"/>
                  </a:lnTo>
                  <a:lnTo>
                    <a:pt x="8781" y="0"/>
                  </a:lnTo>
                  <a:close/>
                </a:path>
                <a:path w="19685" h="18414">
                  <a:moveTo>
                    <a:pt x="16163" y="16535"/>
                  </a:moveTo>
                  <a:lnTo>
                    <a:pt x="14813" y="16535"/>
                  </a:lnTo>
                  <a:lnTo>
                    <a:pt x="15118" y="17081"/>
                  </a:lnTo>
                  <a:lnTo>
                    <a:pt x="16163" y="16535"/>
                  </a:lnTo>
                  <a:close/>
                </a:path>
                <a:path w="19685" h="18414">
                  <a:moveTo>
                    <a:pt x="15652" y="3048"/>
                  </a:moveTo>
                  <a:lnTo>
                    <a:pt x="14801" y="3949"/>
                  </a:lnTo>
                  <a:lnTo>
                    <a:pt x="16541" y="5600"/>
                  </a:lnTo>
                  <a:lnTo>
                    <a:pt x="17417" y="7429"/>
                  </a:lnTo>
                  <a:lnTo>
                    <a:pt x="17863" y="9372"/>
                  </a:lnTo>
                  <a:lnTo>
                    <a:pt x="17941" y="11607"/>
                  </a:lnTo>
                  <a:lnTo>
                    <a:pt x="17820" y="12230"/>
                  </a:lnTo>
                  <a:lnTo>
                    <a:pt x="16998" y="14185"/>
                  </a:lnTo>
                  <a:lnTo>
                    <a:pt x="16020" y="15201"/>
                  </a:lnTo>
                  <a:lnTo>
                    <a:pt x="13429" y="16586"/>
                  </a:lnTo>
                  <a:lnTo>
                    <a:pt x="11892" y="17043"/>
                  </a:lnTo>
                  <a:lnTo>
                    <a:pt x="15097" y="17043"/>
                  </a:lnTo>
                  <a:lnTo>
                    <a:pt x="14813" y="16535"/>
                  </a:lnTo>
                  <a:lnTo>
                    <a:pt x="16163" y="16535"/>
                  </a:lnTo>
                  <a:lnTo>
                    <a:pt x="16795" y="16205"/>
                  </a:lnTo>
                  <a:lnTo>
                    <a:pt x="18027" y="14986"/>
                  </a:lnTo>
                  <a:lnTo>
                    <a:pt x="18502" y="13792"/>
                  </a:lnTo>
                  <a:lnTo>
                    <a:pt x="18566" y="13487"/>
                  </a:lnTo>
                  <a:lnTo>
                    <a:pt x="18052" y="13258"/>
                  </a:lnTo>
                  <a:lnTo>
                    <a:pt x="18730" y="13258"/>
                  </a:lnTo>
                  <a:lnTo>
                    <a:pt x="18944" y="12750"/>
                  </a:lnTo>
                  <a:lnTo>
                    <a:pt x="19182" y="11785"/>
                  </a:lnTo>
                  <a:lnTo>
                    <a:pt x="19076" y="9131"/>
                  </a:lnTo>
                  <a:lnTo>
                    <a:pt x="19014" y="8864"/>
                  </a:lnTo>
                  <a:lnTo>
                    <a:pt x="18357" y="8864"/>
                  </a:lnTo>
                  <a:lnTo>
                    <a:pt x="18927" y="8724"/>
                  </a:lnTo>
                  <a:lnTo>
                    <a:pt x="18820" y="8001"/>
                  </a:lnTo>
                  <a:lnTo>
                    <a:pt x="18585" y="6934"/>
                  </a:lnTo>
                  <a:lnTo>
                    <a:pt x="17595" y="4876"/>
                  </a:lnTo>
                  <a:lnTo>
                    <a:pt x="15652" y="3048"/>
                  </a:lnTo>
                  <a:close/>
                </a:path>
                <a:path w="19685" h="18414">
                  <a:moveTo>
                    <a:pt x="4155" y="5366"/>
                  </a:moveTo>
                  <a:lnTo>
                    <a:pt x="3371" y="6337"/>
                  </a:lnTo>
                  <a:lnTo>
                    <a:pt x="3003" y="7429"/>
                  </a:lnTo>
                  <a:lnTo>
                    <a:pt x="2993" y="10350"/>
                  </a:lnTo>
                  <a:lnTo>
                    <a:pt x="3409" y="11620"/>
                  </a:lnTo>
                  <a:lnTo>
                    <a:pt x="5034" y="13792"/>
                  </a:lnTo>
                  <a:lnTo>
                    <a:pt x="6101" y="14592"/>
                  </a:lnTo>
                  <a:lnTo>
                    <a:pt x="8324" y="15417"/>
                  </a:lnTo>
                  <a:lnTo>
                    <a:pt x="9213" y="15557"/>
                  </a:lnTo>
                  <a:lnTo>
                    <a:pt x="10622" y="15557"/>
                  </a:lnTo>
                  <a:lnTo>
                    <a:pt x="11169" y="15494"/>
                  </a:lnTo>
                  <a:lnTo>
                    <a:pt x="13175" y="15062"/>
                  </a:lnTo>
                  <a:lnTo>
                    <a:pt x="14305" y="14376"/>
                  </a:lnTo>
                  <a:lnTo>
                    <a:pt x="9352" y="14312"/>
                  </a:lnTo>
                  <a:lnTo>
                    <a:pt x="8569" y="14185"/>
                  </a:lnTo>
                  <a:lnTo>
                    <a:pt x="4335" y="10350"/>
                  </a:lnTo>
                  <a:lnTo>
                    <a:pt x="4345" y="7429"/>
                  </a:lnTo>
                  <a:lnTo>
                    <a:pt x="4526" y="6870"/>
                  </a:lnTo>
                  <a:lnTo>
                    <a:pt x="5077" y="6182"/>
                  </a:lnTo>
                  <a:lnTo>
                    <a:pt x="4155" y="5366"/>
                  </a:lnTo>
                  <a:close/>
                </a:path>
                <a:path w="19685" h="18414">
                  <a:moveTo>
                    <a:pt x="11727" y="4203"/>
                  </a:moveTo>
                  <a:lnTo>
                    <a:pt x="9708" y="4203"/>
                  </a:lnTo>
                  <a:lnTo>
                    <a:pt x="10559" y="4394"/>
                  </a:lnTo>
                  <a:lnTo>
                    <a:pt x="12820" y="5537"/>
                  </a:lnTo>
                  <a:lnTo>
                    <a:pt x="13670" y="6489"/>
                  </a:lnTo>
                  <a:lnTo>
                    <a:pt x="14775" y="8432"/>
                  </a:lnTo>
                  <a:lnTo>
                    <a:pt x="14877" y="11163"/>
                  </a:lnTo>
                  <a:lnTo>
                    <a:pt x="14678" y="11620"/>
                  </a:lnTo>
                  <a:lnTo>
                    <a:pt x="14554" y="11986"/>
                  </a:lnTo>
                  <a:lnTo>
                    <a:pt x="10546" y="14312"/>
                  </a:lnTo>
                  <a:lnTo>
                    <a:pt x="14357" y="14312"/>
                  </a:lnTo>
                  <a:lnTo>
                    <a:pt x="15410" y="13017"/>
                  </a:lnTo>
                  <a:lnTo>
                    <a:pt x="15620" y="12636"/>
                  </a:lnTo>
                  <a:lnTo>
                    <a:pt x="15746" y="12344"/>
                  </a:lnTo>
                  <a:lnTo>
                    <a:pt x="15842" y="12026"/>
                  </a:lnTo>
                  <a:lnTo>
                    <a:pt x="15296" y="11785"/>
                  </a:lnTo>
                  <a:lnTo>
                    <a:pt x="15948" y="11785"/>
                  </a:lnTo>
                  <a:lnTo>
                    <a:pt x="16074" y="11493"/>
                  </a:lnTo>
                  <a:lnTo>
                    <a:pt x="16198" y="10972"/>
                  </a:lnTo>
                  <a:lnTo>
                    <a:pt x="16136" y="8712"/>
                  </a:lnTo>
                  <a:lnTo>
                    <a:pt x="15944" y="8001"/>
                  </a:lnTo>
                  <a:lnTo>
                    <a:pt x="14661" y="5715"/>
                  </a:lnTo>
                  <a:lnTo>
                    <a:pt x="13607" y="4533"/>
                  </a:lnTo>
                  <a:lnTo>
                    <a:pt x="13095" y="4279"/>
                  </a:lnTo>
                  <a:lnTo>
                    <a:pt x="11689" y="4279"/>
                  </a:lnTo>
                  <a:close/>
                </a:path>
                <a:path w="19685" h="18414">
                  <a:moveTo>
                    <a:pt x="18730" y="13258"/>
                  </a:moveTo>
                  <a:lnTo>
                    <a:pt x="18052" y="13258"/>
                  </a:lnTo>
                  <a:lnTo>
                    <a:pt x="18623" y="13487"/>
                  </a:lnTo>
                  <a:lnTo>
                    <a:pt x="18730" y="13258"/>
                  </a:lnTo>
                  <a:close/>
                </a:path>
                <a:path w="19685" h="18414">
                  <a:moveTo>
                    <a:pt x="18052" y="13258"/>
                  </a:moveTo>
                  <a:lnTo>
                    <a:pt x="18615" y="13508"/>
                  </a:lnTo>
                  <a:lnTo>
                    <a:pt x="18052" y="13258"/>
                  </a:lnTo>
                  <a:close/>
                </a:path>
                <a:path w="19685" h="18414">
                  <a:moveTo>
                    <a:pt x="1783" y="11976"/>
                  </a:moveTo>
                  <a:lnTo>
                    <a:pt x="1212" y="12230"/>
                  </a:lnTo>
                  <a:lnTo>
                    <a:pt x="1906" y="12230"/>
                  </a:lnTo>
                  <a:lnTo>
                    <a:pt x="1783" y="11976"/>
                  </a:lnTo>
                  <a:close/>
                </a:path>
                <a:path w="19685" h="18414">
                  <a:moveTo>
                    <a:pt x="15296" y="11785"/>
                  </a:moveTo>
                  <a:lnTo>
                    <a:pt x="15842" y="12026"/>
                  </a:lnTo>
                  <a:lnTo>
                    <a:pt x="15296" y="11785"/>
                  </a:lnTo>
                  <a:close/>
                </a:path>
                <a:path w="19685" h="18414">
                  <a:moveTo>
                    <a:pt x="15948" y="11785"/>
                  </a:moveTo>
                  <a:lnTo>
                    <a:pt x="15296" y="11785"/>
                  </a:lnTo>
                  <a:lnTo>
                    <a:pt x="15860" y="11986"/>
                  </a:lnTo>
                  <a:lnTo>
                    <a:pt x="15948" y="11785"/>
                  </a:lnTo>
                  <a:close/>
                </a:path>
                <a:path w="19685" h="18414">
                  <a:moveTo>
                    <a:pt x="18979" y="8712"/>
                  </a:moveTo>
                  <a:lnTo>
                    <a:pt x="18357" y="8864"/>
                  </a:lnTo>
                  <a:lnTo>
                    <a:pt x="19014" y="8864"/>
                  </a:lnTo>
                  <a:lnTo>
                    <a:pt x="18979" y="8712"/>
                  </a:lnTo>
                  <a:close/>
                </a:path>
                <a:path w="19685" h="18414">
                  <a:moveTo>
                    <a:pt x="1021" y="5981"/>
                  </a:moveTo>
                  <a:lnTo>
                    <a:pt x="1593" y="6197"/>
                  </a:lnTo>
                  <a:lnTo>
                    <a:pt x="1021" y="5981"/>
                  </a:lnTo>
                  <a:close/>
                </a:path>
                <a:path w="19685" h="18414">
                  <a:moveTo>
                    <a:pt x="1673" y="5981"/>
                  </a:moveTo>
                  <a:lnTo>
                    <a:pt x="1021" y="5981"/>
                  </a:lnTo>
                  <a:lnTo>
                    <a:pt x="1598" y="6182"/>
                  </a:lnTo>
                  <a:lnTo>
                    <a:pt x="1673" y="5981"/>
                  </a:lnTo>
                  <a:close/>
                </a:path>
                <a:path w="19685" h="18414">
                  <a:moveTo>
                    <a:pt x="5719" y="5346"/>
                  </a:moveTo>
                  <a:lnTo>
                    <a:pt x="4171" y="5346"/>
                  </a:lnTo>
                  <a:lnTo>
                    <a:pt x="5136" y="6096"/>
                  </a:lnTo>
                  <a:lnTo>
                    <a:pt x="5669" y="5384"/>
                  </a:lnTo>
                  <a:close/>
                </a:path>
                <a:path w="19685" h="18414">
                  <a:moveTo>
                    <a:pt x="4171" y="5346"/>
                  </a:moveTo>
                  <a:lnTo>
                    <a:pt x="4641" y="5727"/>
                  </a:lnTo>
                  <a:lnTo>
                    <a:pt x="4171" y="5346"/>
                  </a:lnTo>
                  <a:close/>
                </a:path>
                <a:path w="19685" h="18414">
                  <a:moveTo>
                    <a:pt x="9911" y="2959"/>
                  </a:moveTo>
                  <a:lnTo>
                    <a:pt x="8362" y="2959"/>
                  </a:lnTo>
                  <a:lnTo>
                    <a:pt x="7785" y="3048"/>
                  </a:lnTo>
                  <a:lnTo>
                    <a:pt x="5949" y="3581"/>
                  </a:lnTo>
                  <a:lnTo>
                    <a:pt x="4893" y="4394"/>
                  </a:lnTo>
                  <a:lnTo>
                    <a:pt x="4155" y="5366"/>
                  </a:lnTo>
                  <a:lnTo>
                    <a:pt x="5719" y="5346"/>
                  </a:lnTo>
                  <a:lnTo>
                    <a:pt x="6584" y="4686"/>
                  </a:lnTo>
                  <a:lnTo>
                    <a:pt x="7589" y="4394"/>
                  </a:lnTo>
                  <a:lnTo>
                    <a:pt x="7486" y="3771"/>
                  </a:lnTo>
                  <a:lnTo>
                    <a:pt x="11943" y="3771"/>
                  </a:lnTo>
                  <a:lnTo>
                    <a:pt x="10953" y="3200"/>
                  </a:lnTo>
                  <a:lnTo>
                    <a:pt x="9911" y="2959"/>
                  </a:lnTo>
                  <a:close/>
                </a:path>
                <a:path w="19685" h="18414">
                  <a:moveTo>
                    <a:pt x="11943" y="3771"/>
                  </a:moveTo>
                  <a:lnTo>
                    <a:pt x="7486" y="3771"/>
                  </a:lnTo>
                  <a:lnTo>
                    <a:pt x="7651" y="4381"/>
                  </a:lnTo>
                  <a:lnTo>
                    <a:pt x="8044" y="4267"/>
                  </a:lnTo>
                  <a:lnTo>
                    <a:pt x="8476" y="4203"/>
                  </a:lnTo>
                  <a:lnTo>
                    <a:pt x="11727" y="4203"/>
                  </a:lnTo>
                  <a:lnTo>
                    <a:pt x="11943" y="3771"/>
                  </a:lnTo>
                  <a:close/>
                </a:path>
                <a:path w="19685" h="18414">
                  <a:moveTo>
                    <a:pt x="11979" y="3726"/>
                  </a:moveTo>
                  <a:lnTo>
                    <a:pt x="11689" y="4279"/>
                  </a:lnTo>
                  <a:lnTo>
                    <a:pt x="13095" y="4279"/>
                  </a:lnTo>
                  <a:lnTo>
                    <a:pt x="11979" y="3726"/>
                  </a:lnTo>
                  <a:close/>
                </a:path>
                <a:path w="19685" h="18414">
                  <a:moveTo>
                    <a:pt x="13510" y="1244"/>
                  </a:moveTo>
                  <a:lnTo>
                    <a:pt x="8743" y="1244"/>
                  </a:lnTo>
                  <a:lnTo>
                    <a:pt x="11334" y="1511"/>
                  </a:lnTo>
                  <a:lnTo>
                    <a:pt x="13328" y="2578"/>
                  </a:lnTo>
                  <a:lnTo>
                    <a:pt x="14801" y="3949"/>
                  </a:lnTo>
                  <a:lnTo>
                    <a:pt x="15652" y="3048"/>
                  </a:lnTo>
                  <a:lnTo>
                    <a:pt x="13977" y="1498"/>
                  </a:lnTo>
                  <a:lnTo>
                    <a:pt x="13510" y="1244"/>
                  </a:lnTo>
                  <a:close/>
                </a:path>
                <a:path w="19685" h="18414">
                  <a:moveTo>
                    <a:pt x="5081" y="1993"/>
                  </a:moveTo>
                  <a:lnTo>
                    <a:pt x="3993" y="1993"/>
                  </a:lnTo>
                  <a:lnTo>
                    <a:pt x="4361" y="2489"/>
                  </a:lnTo>
                  <a:lnTo>
                    <a:pt x="5081" y="1993"/>
                  </a:lnTo>
                  <a:close/>
                </a:path>
                <a:path w="19685" h="18414">
                  <a:moveTo>
                    <a:pt x="3993" y="1993"/>
                  </a:moveTo>
                  <a:lnTo>
                    <a:pt x="4347" y="2499"/>
                  </a:lnTo>
                  <a:lnTo>
                    <a:pt x="3993" y="1993"/>
                  </a:lnTo>
                  <a:close/>
                </a:path>
                <a:path w="19685" h="18414">
                  <a:moveTo>
                    <a:pt x="9555" y="78"/>
                  </a:moveTo>
                  <a:lnTo>
                    <a:pt x="9467" y="685"/>
                  </a:lnTo>
                  <a:lnTo>
                    <a:pt x="12481" y="685"/>
                  </a:lnTo>
                  <a:lnTo>
                    <a:pt x="11804" y="317"/>
                  </a:lnTo>
                  <a:lnTo>
                    <a:pt x="9555" y="7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87" name="object 1308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80635" y="5752693"/>
              <a:ext cx="17300" cy="17970"/>
            </a:xfrm>
            <a:prstGeom prst="rect">
              <a:avLst/>
            </a:prstGeom>
          </p:spPr>
        </p:pic>
        <p:sp>
          <p:nvSpPr>
            <p:cNvPr id="13088" name="object 13088"/>
            <p:cNvSpPr/>
            <p:nvPr/>
          </p:nvSpPr>
          <p:spPr>
            <a:xfrm>
              <a:off x="3480168" y="5752236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10160" y="0"/>
                  </a:moveTo>
                  <a:lnTo>
                    <a:pt x="8216" y="0"/>
                  </a:lnTo>
                  <a:lnTo>
                    <a:pt x="6464" y="241"/>
                  </a:lnTo>
                  <a:lnTo>
                    <a:pt x="0" y="10210"/>
                  </a:lnTo>
                  <a:lnTo>
                    <a:pt x="251" y="11353"/>
                  </a:lnTo>
                  <a:lnTo>
                    <a:pt x="9906" y="19037"/>
                  </a:lnTo>
                  <a:lnTo>
                    <a:pt x="10896" y="19037"/>
                  </a:lnTo>
                  <a:lnTo>
                    <a:pt x="10896" y="18414"/>
                  </a:lnTo>
                  <a:lnTo>
                    <a:pt x="14246" y="18414"/>
                  </a:lnTo>
                  <a:lnTo>
                    <a:pt x="15096" y="17792"/>
                  </a:lnTo>
                  <a:lnTo>
                    <a:pt x="9951" y="17779"/>
                  </a:lnTo>
                  <a:lnTo>
                    <a:pt x="9194" y="17678"/>
                  </a:lnTo>
                  <a:lnTo>
                    <a:pt x="1292" y="10210"/>
                  </a:lnTo>
                  <a:lnTo>
                    <a:pt x="1384" y="7340"/>
                  </a:lnTo>
                  <a:lnTo>
                    <a:pt x="800" y="7213"/>
                  </a:lnTo>
                  <a:lnTo>
                    <a:pt x="1412" y="7213"/>
                  </a:lnTo>
                  <a:lnTo>
                    <a:pt x="1533" y="6667"/>
                  </a:lnTo>
                  <a:lnTo>
                    <a:pt x="1835" y="5765"/>
                  </a:lnTo>
                  <a:lnTo>
                    <a:pt x="2117" y="5232"/>
                  </a:lnTo>
                  <a:lnTo>
                    <a:pt x="2162" y="5105"/>
                  </a:lnTo>
                  <a:lnTo>
                    <a:pt x="1651" y="4813"/>
                  </a:lnTo>
                  <a:lnTo>
                    <a:pt x="2354" y="4813"/>
                  </a:lnTo>
                  <a:lnTo>
                    <a:pt x="5310" y="2044"/>
                  </a:lnTo>
                  <a:lnTo>
                    <a:pt x="5029" y="1485"/>
                  </a:lnTo>
                  <a:lnTo>
                    <a:pt x="6655" y="1485"/>
                  </a:lnTo>
                  <a:lnTo>
                    <a:pt x="6956" y="1422"/>
                  </a:lnTo>
                  <a:lnTo>
                    <a:pt x="7569" y="1333"/>
                  </a:lnTo>
                  <a:lnTo>
                    <a:pt x="7493" y="711"/>
                  </a:lnTo>
                  <a:lnTo>
                    <a:pt x="12160" y="711"/>
                  </a:lnTo>
                  <a:lnTo>
                    <a:pt x="11722" y="419"/>
                  </a:lnTo>
                  <a:lnTo>
                    <a:pt x="10160" y="0"/>
                  </a:lnTo>
                  <a:close/>
                </a:path>
                <a:path w="18414" h="19050">
                  <a:moveTo>
                    <a:pt x="10909" y="19037"/>
                  </a:moveTo>
                  <a:close/>
                </a:path>
                <a:path w="18414" h="19050">
                  <a:moveTo>
                    <a:pt x="14246" y="18414"/>
                  </a:moveTo>
                  <a:lnTo>
                    <a:pt x="10896" y="18414"/>
                  </a:lnTo>
                  <a:lnTo>
                    <a:pt x="10909" y="19037"/>
                  </a:lnTo>
                  <a:lnTo>
                    <a:pt x="12839" y="19024"/>
                  </a:lnTo>
                  <a:lnTo>
                    <a:pt x="14246" y="18414"/>
                  </a:lnTo>
                  <a:close/>
                </a:path>
                <a:path w="18414" h="19050">
                  <a:moveTo>
                    <a:pt x="14798" y="16463"/>
                  </a:moveTo>
                  <a:lnTo>
                    <a:pt x="13766" y="17246"/>
                  </a:lnTo>
                  <a:lnTo>
                    <a:pt x="12560" y="17779"/>
                  </a:lnTo>
                  <a:lnTo>
                    <a:pt x="10896" y="17792"/>
                  </a:lnTo>
                  <a:lnTo>
                    <a:pt x="15113" y="17779"/>
                  </a:lnTo>
                  <a:lnTo>
                    <a:pt x="16188" y="16941"/>
                  </a:lnTo>
                  <a:lnTo>
                    <a:pt x="15189" y="16941"/>
                  </a:lnTo>
                  <a:lnTo>
                    <a:pt x="14798" y="16463"/>
                  </a:lnTo>
                  <a:close/>
                </a:path>
                <a:path w="18414" h="19050">
                  <a:moveTo>
                    <a:pt x="14820" y="16446"/>
                  </a:moveTo>
                  <a:lnTo>
                    <a:pt x="15189" y="16941"/>
                  </a:lnTo>
                  <a:lnTo>
                    <a:pt x="14820" y="16446"/>
                  </a:lnTo>
                  <a:close/>
                </a:path>
                <a:path w="18414" h="19050">
                  <a:moveTo>
                    <a:pt x="16823" y="16446"/>
                  </a:moveTo>
                  <a:lnTo>
                    <a:pt x="14820" y="16446"/>
                  </a:lnTo>
                  <a:lnTo>
                    <a:pt x="15189" y="16941"/>
                  </a:lnTo>
                  <a:lnTo>
                    <a:pt x="16188" y="16941"/>
                  </a:lnTo>
                  <a:lnTo>
                    <a:pt x="16823" y="16446"/>
                  </a:lnTo>
                  <a:close/>
                </a:path>
                <a:path w="18414" h="19050">
                  <a:moveTo>
                    <a:pt x="16751" y="13030"/>
                  </a:moveTo>
                  <a:lnTo>
                    <a:pt x="16383" y="14477"/>
                  </a:lnTo>
                  <a:lnTo>
                    <a:pt x="15754" y="15684"/>
                  </a:lnTo>
                  <a:lnTo>
                    <a:pt x="14798" y="16463"/>
                  </a:lnTo>
                  <a:lnTo>
                    <a:pt x="16823" y="16446"/>
                  </a:lnTo>
                  <a:lnTo>
                    <a:pt x="17551" y="14935"/>
                  </a:lnTo>
                  <a:lnTo>
                    <a:pt x="17992" y="13195"/>
                  </a:lnTo>
                  <a:lnTo>
                    <a:pt x="17373" y="13195"/>
                  </a:lnTo>
                  <a:lnTo>
                    <a:pt x="16751" y="13042"/>
                  </a:lnTo>
                  <a:close/>
                </a:path>
                <a:path w="18414" h="19050">
                  <a:moveTo>
                    <a:pt x="3543" y="6375"/>
                  </a:moveTo>
                  <a:lnTo>
                    <a:pt x="3149" y="7162"/>
                  </a:lnTo>
                  <a:lnTo>
                    <a:pt x="3061" y="10210"/>
                  </a:lnTo>
                  <a:lnTo>
                    <a:pt x="3346" y="11544"/>
                  </a:lnTo>
                  <a:lnTo>
                    <a:pt x="9690" y="16205"/>
                  </a:lnTo>
                  <a:lnTo>
                    <a:pt x="11010" y="16205"/>
                  </a:lnTo>
                  <a:lnTo>
                    <a:pt x="11722" y="16040"/>
                  </a:lnTo>
                  <a:lnTo>
                    <a:pt x="12382" y="15773"/>
                  </a:lnTo>
                  <a:lnTo>
                    <a:pt x="12128" y="15201"/>
                  </a:lnTo>
                  <a:lnTo>
                    <a:pt x="13593" y="15201"/>
                  </a:lnTo>
                  <a:lnTo>
                    <a:pt x="13842" y="14960"/>
                  </a:lnTo>
                  <a:lnTo>
                    <a:pt x="9804" y="14960"/>
                  </a:lnTo>
                  <a:lnTo>
                    <a:pt x="9372" y="14909"/>
                  </a:lnTo>
                  <a:lnTo>
                    <a:pt x="4212" y="9474"/>
                  </a:lnTo>
                  <a:lnTo>
                    <a:pt x="4320" y="7683"/>
                  </a:lnTo>
                  <a:lnTo>
                    <a:pt x="4356" y="7518"/>
                  </a:lnTo>
                  <a:lnTo>
                    <a:pt x="4792" y="6667"/>
                  </a:lnTo>
                  <a:lnTo>
                    <a:pt x="4102" y="6667"/>
                  </a:lnTo>
                  <a:lnTo>
                    <a:pt x="3543" y="6388"/>
                  </a:lnTo>
                  <a:close/>
                </a:path>
                <a:path w="18414" h="19050">
                  <a:moveTo>
                    <a:pt x="12128" y="15201"/>
                  </a:moveTo>
                  <a:lnTo>
                    <a:pt x="12357" y="15773"/>
                  </a:lnTo>
                  <a:lnTo>
                    <a:pt x="12128" y="15201"/>
                  </a:lnTo>
                  <a:close/>
                </a:path>
                <a:path w="18414" h="19050">
                  <a:moveTo>
                    <a:pt x="12378" y="15764"/>
                  </a:moveTo>
                  <a:close/>
                </a:path>
                <a:path w="18414" h="19050">
                  <a:moveTo>
                    <a:pt x="13593" y="15201"/>
                  </a:moveTo>
                  <a:lnTo>
                    <a:pt x="12128" y="15201"/>
                  </a:lnTo>
                  <a:lnTo>
                    <a:pt x="12378" y="15764"/>
                  </a:lnTo>
                  <a:lnTo>
                    <a:pt x="13449" y="15341"/>
                  </a:lnTo>
                  <a:lnTo>
                    <a:pt x="13593" y="15201"/>
                  </a:lnTo>
                  <a:close/>
                </a:path>
                <a:path w="18414" h="19050">
                  <a:moveTo>
                    <a:pt x="15506" y="10159"/>
                  </a:moveTo>
                  <a:lnTo>
                    <a:pt x="14262" y="10159"/>
                  </a:lnTo>
                  <a:lnTo>
                    <a:pt x="14146" y="11633"/>
                  </a:lnTo>
                  <a:lnTo>
                    <a:pt x="14020" y="12230"/>
                  </a:lnTo>
                  <a:lnTo>
                    <a:pt x="10833" y="14960"/>
                  </a:lnTo>
                  <a:lnTo>
                    <a:pt x="13842" y="14960"/>
                  </a:lnTo>
                  <a:lnTo>
                    <a:pt x="14281" y="14528"/>
                  </a:lnTo>
                  <a:lnTo>
                    <a:pt x="14713" y="13728"/>
                  </a:lnTo>
                  <a:lnTo>
                    <a:pt x="14770" y="13588"/>
                  </a:lnTo>
                  <a:lnTo>
                    <a:pt x="14236" y="13284"/>
                  </a:lnTo>
                  <a:lnTo>
                    <a:pt x="14946" y="13284"/>
                  </a:lnTo>
                  <a:lnTo>
                    <a:pt x="15072" y="13030"/>
                  </a:lnTo>
                  <a:lnTo>
                    <a:pt x="15361" y="11976"/>
                  </a:lnTo>
                  <a:lnTo>
                    <a:pt x="15485" y="11201"/>
                  </a:lnTo>
                  <a:lnTo>
                    <a:pt x="15506" y="10159"/>
                  </a:lnTo>
                  <a:close/>
                </a:path>
                <a:path w="18414" h="19050">
                  <a:moveTo>
                    <a:pt x="14236" y="13284"/>
                  </a:moveTo>
                  <a:lnTo>
                    <a:pt x="14770" y="13588"/>
                  </a:lnTo>
                  <a:lnTo>
                    <a:pt x="14236" y="13284"/>
                  </a:lnTo>
                  <a:close/>
                </a:path>
                <a:path w="18414" h="19050">
                  <a:moveTo>
                    <a:pt x="14781" y="13569"/>
                  </a:moveTo>
                  <a:close/>
                </a:path>
                <a:path w="18414" h="19050">
                  <a:moveTo>
                    <a:pt x="14946" y="13284"/>
                  </a:moveTo>
                  <a:lnTo>
                    <a:pt x="14236" y="13284"/>
                  </a:lnTo>
                  <a:lnTo>
                    <a:pt x="14781" y="13569"/>
                  </a:lnTo>
                  <a:lnTo>
                    <a:pt x="14946" y="13284"/>
                  </a:lnTo>
                  <a:close/>
                </a:path>
                <a:path w="18414" h="19050">
                  <a:moveTo>
                    <a:pt x="17960" y="13322"/>
                  </a:moveTo>
                  <a:close/>
                </a:path>
                <a:path w="18414" h="19050">
                  <a:moveTo>
                    <a:pt x="17411" y="6781"/>
                  </a:moveTo>
                  <a:lnTo>
                    <a:pt x="16383" y="7162"/>
                  </a:lnTo>
                  <a:lnTo>
                    <a:pt x="16355" y="7518"/>
                  </a:lnTo>
                  <a:lnTo>
                    <a:pt x="16751" y="8597"/>
                  </a:lnTo>
                  <a:lnTo>
                    <a:pt x="16823" y="9042"/>
                  </a:lnTo>
                  <a:lnTo>
                    <a:pt x="16920" y="12230"/>
                  </a:lnTo>
                  <a:lnTo>
                    <a:pt x="16799" y="13042"/>
                  </a:lnTo>
                  <a:lnTo>
                    <a:pt x="17373" y="13195"/>
                  </a:lnTo>
                  <a:lnTo>
                    <a:pt x="17992" y="13195"/>
                  </a:lnTo>
                  <a:lnTo>
                    <a:pt x="18085" y="12814"/>
                  </a:lnTo>
                  <a:lnTo>
                    <a:pt x="18212" y="12014"/>
                  </a:lnTo>
                  <a:lnTo>
                    <a:pt x="18102" y="9042"/>
                  </a:lnTo>
                  <a:lnTo>
                    <a:pt x="17983" y="8305"/>
                  </a:lnTo>
                  <a:lnTo>
                    <a:pt x="17411" y="6781"/>
                  </a:lnTo>
                  <a:close/>
                </a:path>
                <a:path w="18414" h="19050">
                  <a:moveTo>
                    <a:pt x="13690" y="12992"/>
                  </a:moveTo>
                  <a:close/>
                </a:path>
                <a:path w="18414" h="19050">
                  <a:moveTo>
                    <a:pt x="15361" y="11976"/>
                  </a:moveTo>
                  <a:close/>
                </a:path>
                <a:path w="18414" h="19050">
                  <a:moveTo>
                    <a:pt x="12804" y="4356"/>
                  </a:moveTo>
                  <a:lnTo>
                    <a:pt x="7937" y="4356"/>
                  </a:lnTo>
                  <a:lnTo>
                    <a:pt x="8712" y="4368"/>
                  </a:lnTo>
                  <a:lnTo>
                    <a:pt x="9055" y="4368"/>
                  </a:lnTo>
                  <a:lnTo>
                    <a:pt x="9385" y="4394"/>
                  </a:lnTo>
                  <a:lnTo>
                    <a:pt x="14262" y="10172"/>
                  </a:lnTo>
                  <a:lnTo>
                    <a:pt x="15506" y="10159"/>
                  </a:lnTo>
                  <a:lnTo>
                    <a:pt x="15382" y="8597"/>
                  </a:lnTo>
                  <a:lnTo>
                    <a:pt x="14947" y="7213"/>
                  </a:lnTo>
                  <a:lnTo>
                    <a:pt x="14152" y="6146"/>
                  </a:lnTo>
                  <a:lnTo>
                    <a:pt x="13373" y="6146"/>
                  </a:lnTo>
                  <a:lnTo>
                    <a:pt x="13858" y="5765"/>
                  </a:lnTo>
                  <a:lnTo>
                    <a:pt x="12804" y="4356"/>
                  </a:lnTo>
                  <a:close/>
                </a:path>
                <a:path w="18414" h="19050">
                  <a:moveTo>
                    <a:pt x="1412" y="7213"/>
                  </a:moveTo>
                  <a:lnTo>
                    <a:pt x="800" y="7213"/>
                  </a:lnTo>
                  <a:lnTo>
                    <a:pt x="1384" y="7340"/>
                  </a:lnTo>
                  <a:lnTo>
                    <a:pt x="1412" y="7213"/>
                  </a:lnTo>
                  <a:close/>
                </a:path>
                <a:path w="18414" h="19050">
                  <a:moveTo>
                    <a:pt x="12960" y="1244"/>
                  </a:moveTo>
                  <a:lnTo>
                    <a:pt x="9918" y="1244"/>
                  </a:lnTo>
                  <a:lnTo>
                    <a:pt x="11226" y="1587"/>
                  </a:lnTo>
                  <a:lnTo>
                    <a:pt x="14198" y="3530"/>
                  </a:lnTo>
                  <a:lnTo>
                    <a:pt x="15544" y="5384"/>
                  </a:lnTo>
                  <a:lnTo>
                    <a:pt x="16243" y="7213"/>
                  </a:lnTo>
                  <a:lnTo>
                    <a:pt x="17411" y="6781"/>
                  </a:lnTo>
                  <a:lnTo>
                    <a:pt x="16584" y="4673"/>
                  </a:lnTo>
                  <a:lnTo>
                    <a:pt x="15176" y="2679"/>
                  </a:lnTo>
                  <a:lnTo>
                    <a:pt x="14057" y="1955"/>
                  </a:lnTo>
                  <a:lnTo>
                    <a:pt x="12890" y="1955"/>
                  </a:lnTo>
                  <a:lnTo>
                    <a:pt x="13127" y="1587"/>
                  </a:lnTo>
                  <a:lnTo>
                    <a:pt x="13093" y="1333"/>
                  </a:lnTo>
                  <a:lnTo>
                    <a:pt x="12960" y="1244"/>
                  </a:lnTo>
                  <a:close/>
                </a:path>
                <a:path w="18414" h="19050">
                  <a:moveTo>
                    <a:pt x="6127" y="3744"/>
                  </a:moveTo>
                  <a:lnTo>
                    <a:pt x="5125" y="4279"/>
                  </a:lnTo>
                  <a:lnTo>
                    <a:pt x="4127" y="5232"/>
                  </a:lnTo>
                  <a:lnTo>
                    <a:pt x="3665" y="6146"/>
                  </a:lnTo>
                  <a:lnTo>
                    <a:pt x="3567" y="6388"/>
                  </a:lnTo>
                  <a:lnTo>
                    <a:pt x="4102" y="6667"/>
                  </a:lnTo>
                  <a:lnTo>
                    <a:pt x="4792" y="6667"/>
                  </a:lnTo>
                  <a:lnTo>
                    <a:pt x="5118" y="6032"/>
                  </a:lnTo>
                  <a:lnTo>
                    <a:pt x="5867" y="5295"/>
                  </a:lnTo>
                  <a:lnTo>
                    <a:pt x="6731" y="4825"/>
                  </a:lnTo>
                  <a:lnTo>
                    <a:pt x="6127" y="3744"/>
                  </a:lnTo>
                  <a:close/>
                </a:path>
                <a:path w="18414" h="19050">
                  <a:moveTo>
                    <a:pt x="13868" y="5765"/>
                  </a:moveTo>
                  <a:lnTo>
                    <a:pt x="13373" y="6146"/>
                  </a:lnTo>
                  <a:lnTo>
                    <a:pt x="14152" y="6146"/>
                  </a:lnTo>
                  <a:lnTo>
                    <a:pt x="13868" y="5765"/>
                  </a:lnTo>
                  <a:close/>
                </a:path>
                <a:path w="18414" h="19050">
                  <a:moveTo>
                    <a:pt x="2354" y="4813"/>
                  </a:moveTo>
                  <a:lnTo>
                    <a:pt x="1651" y="4813"/>
                  </a:lnTo>
                  <a:lnTo>
                    <a:pt x="2184" y="5105"/>
                  </a:lnTo>
                  <a:lnTo>
                    <a:pt x="2354" y="4813"/>
                  </a:lnTo>
                  <a:close/>
                </a:path>
                <a:path w="18414" h="19050">
                  <a:moveTo>
                    <a:pt x="11762" y="3733"/>
                  </a:moveTo>
                  <a:lnTo>
                    <a:pt x="6146" y="3733"/>
                  </a:lnTo>
                  <a:lnTo>
                    <a:pt x="6731" y="4825"/>
                  </a:lnTo>
                  <a:lnTo>
                    <a:pt x="7226" y="4546"/>
                  </a:lnTo>
                  <a:lnTo>
                    <a:pt x="7937" y="4356"/>
                  </a:lnTo>
                  <a:lnTo>
                    <a:pt x="12804" y="4356"/>
                  </a:lnTo>
                  <a:lnTo>
                    <a:pt x="11762" y="3733"/>
                  </a:lnTo>
                  <a:close/>
                </a:path>
                <a:path w="18414" h="19050">
                  <a:moveTo>
                    <a:pt x="6146" y="3733"/>
                  </a:moveTo>
                  <a:lnTo>
                    <a:pt x="6438" y="4279"/>
                  </a:lnTo>
                  <a:lnTo>
                    <a:pt x="6146" y="3733"/>
                  </a:lnTo>
                  <a:close/>
                </a:path>
                <a:path w="18414" h="19050">
                  <a:moveTo>
                    <a:pt x="9131" y="3124"/>
                  </a:moveTo>
                  <a:lnTo>
                    <a:pt x="7759" y="3124"/>
                  </a:lnTo>
                  <a:lnTo>
                    <a:pt x="6858" y="3327"/>
                  </a:lnTo>
                  <a:lnTo>
                    <a:pt x="6121" y="3733"/>
                  </a:lnTo>
                  <a:lnTo>
                    <a:pt x="11762" y="3733"/>
                  </a:lnTo>
                  <a:lnTo>
                    <a:pt x="11366" y="3505"/>
                  </a:lnTo>
                  <a:lnTo>
                    <a:pt x="9550" y="3162"/>
                  </a:lnTo>
                  <a:lnTo>
                    <a:pt x="9131" y="3124"/>
                  </a:lnTo>
                  <a:close/>
                </a:path>
                <a:path w="18414" h="19050">
                  <a:moveTo>
                    <a:pt x="6655" y="1485"/>
                  </a:moveTo>
                  <a:lnTo>
                    <a:pt x="5029" y="1485"/>
                  </a:lnTo>
                  <a:lnTo>
                    <a:pt x="5334" y="2044"/>
                  </a:lnTo>
                  <a:lnTo>
                    <a:pt x="5981" y="1689"/>
                  </a:lnTo>
                  <a:lnTo>
                    <a:pt x="6655" y="1485"/>
                  </a:lnTo>
                  <a:close/>
                </a:path>
                <a:path w="18414" h="19050">
                  <a:moveTo>
                    <a:pt x="13233" y="1422"/>
                  </a:moveTo>
                  <a:lnTo>
                    <a:pt x="12890" y="1955"/>
                  </a:lnTo>
                  <a:lnTo>
                    <a:pt x="14057" y="1955"/>
                  </a:lnTo>
                  <a:lnTo>
                    <a:pt x="13233" y="1422"/>
                  </a:lnTo>
                  <a:close/>
                </a:path>
                <a:path w="18414" h="19050">
                  <a:moveTo>
                    <a:pt x="12160" y="711"/>
                  </a:moveTo>
                  <a:lnTo>
                    <a:pt x="7493" y="711"/>
                  </a:lnTo>
                  <a:lnTo>
                    <a:pt x="7569" y="1333"/>
                  </a:lnTo>
                  <a:lnTo>
                    <a:pt x="7924" y="1269"/>
                  </a:lnTo>
                  <a:lnTo>
                    <a:pt x="8305" y="1244"/>
                  </a:lnTo>
                  <a:lnTo>
                    <a:pt x="12960" y="1244"/>
                  </a:lnTo>
                  <a:lnTo>
                    <a:pt x="12160" y="71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89" name="object 130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69446" y="5766638"/>
              <a:ext cx="15420" cy="17399"/>
            </a:xfrm>
            <a:prstGeom prst="rect">
              <a:avLst/>
            </a:prstGeom>
          </p:spPr>
        </p:pic>
        <p:sp>
          <p:nvSpPr>
            <p:cNvPr id="13090" name="object 13090"/>
            <p:cNvSpPr/>
            <p:nvPr/>
          </p:nvSpPr>
          <p:spPr>
            <a:xfrm>
              <a:off x="3484867" y="5771018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0" y="10160"/>
                  </a:moveTo>
                  <a:lnTo>
                    <a:pt x="0" y="11104"/>
                  </a:lnTo>
                  <a:lnTo>
                    <a:pt x="368" y="10771"/>
                  </a:lnTo>
                  <a:lnTo>
                    <a:pt x="827" y="10161"/>
                  </a:lnTo>
                  <a:lnTo>
                    <a:pt x="0" y="10160"/>
                  </a:lnTo>
                  <a:close/>
                </a:path>
                <a:path w="2539" h="11429">
                  <a:moveTo>
                    <a:pt x="0" y="0"/>
                  </a:moveTo>
                  <a:lnTo>
                    <a:pt x="0" y="10160"/>
                  </a:lnTo>
                  <a:lnTo>
                    <a:pt x="828" y="10160"/>
                  </a:lnTo>
                  <a:lnTo>
                    <a:pt x="1219" y="9640"/>
                  </a:lnTo>
                  <a:lnTo>
                    <a:pt x="1524" y="8993"/>
                  </a:lnTo>
                  <a:lnTo>
                    <a:pt x="1718" y="8282"/>
                  </a:lnTo>
                  <a:lnTo>
                    <a:pt x="1897" y="7774"/>
                  </a:lnTo>
                  <a:lnTo>
                    <a:pt x="2020" y="5119"/>
                  </a:lnTo>
                  <a:lnTo>
                    <a:pt x="1892" y="4243"/>
                  </a:lnTo>
                  <a:lnTo>
                    <a:pt x="1282" y="2236"/>
                  </a:lnTo>
                  <a:lnTo>
                    <a:pt x="812" y="1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3468878" y="5766028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1269" y="3975"/>
                  </a:moveTo>
                  <a:lnTo>
                    <a:pt x="892" y="4597"/>
                  </a:lnTo>
                  <a:lnTo>
                    <a:pt x="477" y="5493"/>
                  </a:lnTo>
                  <a:lnTo>
                    <a:pt x="126" y="6743"/>
                  </a:lnTo>
                  <a:lnTo>
                    <a:pt x="0" y="10960"/>
                  </a:lnTo>
                  <a:lnTo>
                    <a:pt x="634" y="12852"/>
                  </a:lnTo>
                  <a:lnTo>
                    <a:pt x="3238" y="16001"/>
                  </a:lnTo>
                  <a:lnTo>
                    <a:pt x="4952" y="17195"/>
                  </a:lnTo>
                  <a:lnTo>
                    <a:pt x="8166" y="18300"/>
                  </a:lnTo>
                  <a:lnTo>
                    <a:pt x="9474" y="18491"/>
                  </a:lnTo>
                  <a:lnTo>
                    <a:pt x="11544" y="18491"/>
                  </a:lnTo>
                  <a:lnTo>
                    <a:pt x="12382" y="18389"/>
                  </a:lnTo>
                  <a:lnTo>
                    <a:pt x="14020" y="17970"/>
                  </a:lnTo>
                  <a:lnTo>
                    <a:pt x="14833" y="17614"/>
                  </a:lnTo>
                  <a:lnTo>
                    <a:pt x="15375" y="17246"/>
                  </a:lnTo>
                  <a:lnTo>
                    <a:pt x="9613" y="17246"/>
                  </a:lnTo>
                  <a:lnTo>
                    <a:pt x="8445" y="17081"/>
                  </a:lnTo>
                  <a:lnTo>
                    <a:pt x="1155" y="8991"/>
                  </a:lnTo>
                  <a:lnTo>
                    <a:pt x="1194" y="7797"/>
                  </a:lnTo>
                  <a:lnTo>
                    <a:pt x="1321" y="7099"/>
                  </a:lnTo>
                  <a:lnTo>
                    <a:pt x="1668" y="5892"/>
                  </a:lnTo>
                  <a:lnTo>
                    <a:pt x="2048" y="5105"/>
                  </a:lnTo>
                  <a:lnTo>
                    <a:pt x="2507" y="4305"/>
                  </a:lnTo>
                  <a:lnTo>
                    <a:pt x="1803" y="4305"/>
                  </a:lnTo>
                  <a:lnTo>
                    <a:pt x="1269" y="3987"/>
                  </a:lnTo>
                  <a:close/>
                </a:path>
                <a:path w="19050" h="19050">
                  <a:moveTo>
                    <a:pt x="16598" y="4800"/>
                  </a:moveTo>
                  <a:lnTo>
                    <a:pt x="15582" y="5499"/>
                  </a:lnTo>
                  <a:lnTo>
                    <a:pt x="16243" y="6489"/>
                  </a:lnTo>
                  <a:lnTo>
                    <a:pt x="16652" y="7416"/>
                  </a:lnTo>
                  <a:lnTo>
                    <a:pt x="17271" y="9359"/>
                  </a:lnTo>
                  <a:lnTo>
                    <a:pt x="17345" y="12268"/>
                  </a:lnTo>
                  <a:lnTo>
                    <a:pt x="17230" y="12725"/>
                  </a:lnTo>
                  <a:lnTo>
                    <a:pt x="16923" y="13728"/>
                  </a:lnTo>
                  <a:lnTo>
                    <a:pt x="16662" y="14338"/>
                  </a:lnTo>
                  <a:lnTo>
                    <a:pt x="16306" y="14820"/>
                  </a:lnTo>
                  <a:lnTo>
                    <a:pt x="15883" y="15354"/>
                  </a:lnTo>
                  <a:lnTo>
                    <a:pt x="11455" y="17246"/>
                  </a:lnTo>
                  <a:lnTo>
                    <a:pt x="15375" y="17246"/>
                  </a:lnTo>
                  <a:lnTo>
                    <a:pt x="15440" y="17081"/>
                  </a:lnTo>
                  <a:lnTo>
                    <a:pt x="15176" y="16636"/>
                  </a:lnTo>
                  <a:lnTo>
                    <a:pt x="16318" y="16636"/>
                  </a:lnTo>
                  <a:lnTo>
                    <a:pt x="16814" y="16192"/>
                  </a:lnTo>
                  <a:lnTo>
                    <a:pt x="17783" y="14897"/>
                  </a:lnTo>
                  <a:lnTo>
                    <a:pt x="18029" y="14338"/>
                  </a:lnTo>
                  <a:lnTo>
                    <a:pt x="18221" y="13728"/>
                  </a:lnTo>
                  <a:lnTo>
                    <a:pt x="18221" y="13449"/>
                  </a:lnTo>
                  <a:lnTo>
                    <a:pt x="17703" y="13284"/>
                  </a:lnTo>
                  <a:lnTo>
                    <a:pt x="18363" y="13284"/>
                  </a:lnTo>
                  <a:lnTo>
                    <a:pt x="18543" y="12725"/>
                  </a:lnTo>
                  <a:lnTo>
                    <a:pt x="18454" y="8940"/>
                  </a:lnTo>
                  <a:lnTo>
                    <a:pt x="18222" y="8216"/>
                  </a:lnTo>
                  <a:lnTo>
                    <a:pt x="17564" y="8216"/>
                  </a:lnTo>
                  <a:lnTo>
                    <a:pt x="18121" y="8039"/>
                  </a:lnTo>
                  <a:lnTo>
                    <a:pt x="18037" y="7632"/>
                  </a:lnTo>
                  <a:lnTo>
                    <a:pt x="17729" y="6743"/>
                  </a:lnTo>
                  <a:lnTo>
                    <a:pt x="17348" y="5892"/>
                  </a:lnTo>
                  <a:lnTo>
                    <a:pt x="16598" y="4800"/>
                  </a:lnTo>
                  <a:close/>
                </a:path>
                <a:path w="19050" h="19050">
                  <a:moveTo>
                    <a:pt x="16318" y="16636"/>
                  </a:moveTo>
                  <a:lnTo>
                    <a:pt x="15176" y="16636"/>
                  </a:lnTo>
                  <a:lnTo>
                    <a:pt x="15458" y="17081"/>
                  </a:lnTo>
                  <a:lnTo>
                    <a:pt x="16205" y="16738"/>
                  </a:lnTo>
                  <a:close/>
                </a:path>
                <a:path w="19050" h="19050">
                  <a:moveTo>
                    <a:pt x="15176" y="16636"/>
                  </a:moveTo>
                  <a:lnTo>
                    <a:pt x="15492" y="17167"/>
                  </a:lnTo>
                  <a:lnTo>
                    <a:pt x="15176" y="16636"/>
                  </a:lnTo>
                  <a:close/>
                </a:path>
                <a:path w="19050" h="19050">
                  <a:moveTo>
                    <a:pt x="8699" y="3060"/>
                  </a:moveTo>
                  <a:lnTo>
                    <a:pt x="2978" y="9956"/>
                  </a:lnTo>
                  <a:lnTo>
                    <a:pt x="3101" y="10540"/>
                  </a:lnTo>
                  <a:lnTo>
                    <a:pt x="10147" y="15773"/>
                  </a:lnTo>
                  <a:lnTo>
                    <a:pt x="11096" y="15747"/>
                  </a:lnTo>
                  <a:lnTo>
                    <a:pt x="11582" y="15671"/>
                  </a:lnTo>
                  <a:lnTo>
                    <a:pt x="12127" y="15493"/>
                  </a:lnTo>
                  <a:lnTo>
                    <a:pt x="11988" y="14897"/>
                  </a:lnTo>
                  <a:lnTo>
                    <a:pt x="13520" y="14897"/>
                  </a:lnTo>
                  <a:lnTo>
                    <a:pt x="14029" y="14528"/>
                  </a:lnTo>
                  <a:lnTo>
                    <a:pt x="9093" y="14516"/>
                  </a:lnTo>
                  <a:lnTo>
                    <a:pt x="7848" y="14185"/>
                  </a:lnTo>
                  <a:lnTo>
                    <a:pt x="4171" y="9499"/>
                  </a:lnTo>
                  <a:lnTo>
                    <a:pt x="3543" y="9499"/>
                  </a:lnTo>
                  <a:lnTo>
                    <a:pt x="4165" y="9436"/>
                  </a:lnTo>
                  <a:lnTo>
                    <a:pt x="4273" y="7797"/>
                  </a:lnTo>
                  <a:lnTo>
                    <a:pt x="4483" y="6870"/>
                  </a:lnTo>
                  <a:lnTo>
                    <a:pt x="5016" y="5981"/>
                  </a:lnTo>
                  <a:lnTo>
                    <a:pt x="5738" y="5346"/>
                  </a:lnTo>
                  <a:lnTo>
                    <a:pt x="5333" y="4864"/>
                  </a:lnTo>
                  <a:lnTo>
                    <a:pt x="6328" y="4864"/>
                  </a:lnTo>
                  <a:lnTo>
                    <a:pt x="6502" y="4724"/>
                  </a:lnTo>
                  <a:lnTo>
                    <a:pt x="7505" y="4305"/>
                  </a:lnTo>
                  <a:lnTo>
                    <a:pt x="9055" y="4305"/>
                  </a:lnTo>
                  <a:lnTo>
                    <a:pt x="9131" y="3073"/>
                  </a:lnTo>
                  <a:lnTo>
                    <a:pt x="8699" y="3060"/>
                  </a:lnTo>
                  <a:close/>
                </a:path>
                <a:path w="19050" h="19050">
                  <a:moveTo>
                    <a:pt x="13520" y="14897"/>
                  </a:moveTo>
                  <a:lnTo>
                    <a:pt x="11988" y="14897"/>
                  </a:lnTo>
                  <a:lnTo>
                    <a:pt x="12166" y="15493"/>
                  </a:lnTo>
                  <a:lnTo>
                    <a:pt x="12750" y="15303"/>
                  </a:lnTo>
                  <a:lnTo>
                    <a:pt x="13362" y="15011"/>
                  </a:lnTo>
                  <a:lnTo>
                    <a:pt x="13520" y="14897"/>
                  </a:lnTo>
                  <a:close/>
                </a:path>
                <a:path w="19050" h="19050">
                  <a:moveTo>
                    <a:pt x="13490" y="5105"/>
                  </a:moveTo>
                  <a:lnTo>
                    <a:pt x="12496" y="5105"/>
                  </a:lnTo>
                  <a:lnTo>
                    <a:pt x="12141" y="5600"/>
                  </a:lnTo>
                  <a:lnTo>
                    <a:pt x="13944" y="7099"/>
                  </a:lnTo>
                  <a:lnTo>
                    <a:pt x="14446" y="8635"/>
                  </a:lnTo>
                  <a:lnTo>
                    <a:pt x="14569" y="10960"/>
                  </a:lnTo>
                  <a:lnTo>
                    <a:pt x="14198" y="12496"/>
                  </a:lnTo>
                  <a:lnTo>
                    <a:pt x="10820" y="14528"/>
                  </a:lnTo>
                  <a:lnTo>
                    <a:pt x="14029" y="14528"/>
                  </a:lnTo>
                  <a:lnTo>
                    <a:pt x="14731" y="14020"/>
                  </a:lnTo>
                  <a:lnTo>
                    <a:pt x="15313" y="13080"/>
                  </a:lnTo>
                  <a:lnTo>
                    <a:pt x="15535" y="12268"/>
                  </a:lnTo>
                  <a:lnTo>
                    <a:pt x="15582" y="12014"/>
                  </a:lnTo>
                  <a:lnTo>
                    <a:pt x="14998" y="11836"/>
                  </a:lnTo>
                  <a:lnTo>
                    <a:pt x="15645" y="11836"/>
                  </a:lnTo>
                  <a:lnTo>
                    <a:pt x="15747" y="11544"/>
                  </a:lnTo>
                  <a:lnTo>
                    <a:pt x="15666" y="8216"/>
                  </a:lnTo>
                  <a:lnTo>
                    <a:pt x="15036" y="6388"/>
                  </a:lnTo>
                  <a:lnTo>
                    <a:pt x="13490" y="5105"/>
                  </a:lnTo>
                  <a:close/>
                </a:path>
                <a:path w="19050" h="19050">
                  <a:moveTo>
                    <a:pt x="18363" y="13284"/>
                  </a:moveTo>
                  <a:lnTo>
                    <a:pt x="17703" y="13284"/>
                  </a:lnTo>
                  <a:lnTo>
                    <a:pt x="18300" y="13449"/>
                  </a:lnTo>
                  <a:lnTo>
                    <a:pt x="18363" y="13284"/>
                  </a:lnTo>
                  <a:close/>
                </a:path>
                <a:path w="19050" h="19050">
                  <a:moveTo>
                    <a:pt x="17703" y="13284"/>
                  </a:moveTo>
                  <a:lnTo>
                    <a:pt x="18294" y="13472"/>
                  </a:lnTo>
                  <a:lnTo>
                    <a:pt x="17703" y="13284"/>
                  </a:lnTo>
                  <a:close/>
                </a:path>
                <a:path w="19050" h="19050">
                  <a:moveTo>
                    <a:pt x="14998" y="11836"/>
                  </a:moveTo>
                  <a:lnTo>
                    <a:pt x="15582" y="12014"/>
                  </a:lnTo>
                  <a:lnTo>
                    <a:pt x="14998" y="11836"/>
                  </a:lnTo>
                  <a:close/>
                </a:path>
                <a:path w="19050" h="19050">
                  <a:moveTo>
                    <a:pt x="15593" y="11985"/>
                  </a:moveTo>
                  <a:close/>
                </a:path>
                <a:path w="19050" h="19050">
                  <a:moveTo>
                    <a:pt x="15645" y="11836"/>
                  </a:moveTo>
                  <a:lnTo>
                    <a:pt x="14998" y="11836"/>
                  </a:lnTo>
                  <a:lnTo>
                    <a:pt x="15593" y="11985"/>
                  </a:lnTo>
                  <a:lnTo>
                    <a:pt x="15645" y="11836"/>
                  </a:lnTo>
                  <a:close/>
                </a:path>
                <a:path w="19050" h="19050">
                  <a:moveTo>
                    <a:pt x="4165" y="9436"/>
                  </a:moveTo>
                  <a:lnTo>
                    <a:pt x="3543" y="9499"/>
                  </a:lnTo>
                  <a:lnTo>
                    <a:pt x="4171" y="9499"/>
                  </a:lnTo>
                  <a:close/>
                </a:path>
                <a:path w="19050" h="19050">
                  <a:moveTo>
                    <a:pt x="18160" y="8026"/>
                  </a:moveTo>
                  <a:lnTo>
                    <a:pt x="17564" y="8216"/>
                  </a:lnTo>
                  <a:lnTo>
                    <a:pt x="18222" y="8216"/>
                  </a:lnTo>
                  <a:lnTo>
                    <a:pt x="18160" y="8026"/>
                  </a:lnTo>
                  <a:close/>
                </a:path>
                <a:path w="19050" h="19050">
                  <a:moveTo>
                    <a:pt x="1194" y="7797"/>
                  </a:moveTo>
                  <a:close/>
                </a:path>
                <a:path w="19050" h="19050">
                  <a:moveTo>
                    <a:pt x="12104" y="5573"/>
                  </a:moveTo>
                  <a:close/>
                </a:path>
                <a:path w="19050" h="19050">
                  <a:moveTo>
                    <a:pt x="12496" y="5105"/>
                  </a:moveTo>
                  <a:lnTo>
                    <a:pt x="12188" y="5473"/>
                  </a:lnTo>
                  <a:lnTo>
                    <a:pt x="12141" y="5600"/>
                  </a:lnTo>
                  <a:lnTo>
                    <a:pt x="12496" y="5105"/>
                  </a:lnTo>
                  <a:close/>
                </a:path>
                <a:path w="19050" h="19050">
                  <a:moveTo>
                    <a:pt x="9131" y="3073"/>
                  </a:moveTo>
                  <a:lnTo>
                    <a:pt x="9055" y="4317"/>
                  </a:lnTo>
                  <a:lnTo>
                    <a:pt x="10058" y="4381"/>
                  </a:lnTo>
                  <a:lnTo>
                    <a:pt x="11028" y="4800"/>
                  </a:lnTo>
                  <a:lnTo>
                    <a:pt x="12104" y="5573"/>
                  </a:lnTo>
                  <a:lnTo>
                    <a:pt x="12496" y="5105"/>
                  </a:lnTo>
                  <a:lnTo>
                    <a:pt x="13490" y="5105"/>
                  </a:lnTo>
                  <a:lnTo>
                    <a:pt x="12877" y="4597"/>
                  </a:lnTo>
                  <a:lnTo>
                    <a:pt x="11709" y="3733"/>
                  </a:lnTo>
                  <a:lnTo>
                    <a:pt x="10464" y="3162"/>
                  </a:lnTo>
                  <a:lnTo>
                    <a:pt x="9131" y="3073"/>
                  </a:lnTo>
                  <a:close/>
                </a:path>
                <a:path w="19050" h="19050">
                  <a:moveTo>
                    <a:pt x="15578" y="5493"/>
                  </a:moveTo>
                  <a:close/>
                </a:path>
                <a:path w="19050" h="19050">
                  <a:moveTo>
                    <a:pt x="11295" y="622"/>
                  </a:moveTo>
                  <a:lnTo>
                    <a:pt x="8140" y="622"/>
                  </a:lnTo>
                  <a:lnTo>
                    <a:pt x="8166" y="1244"/>
                  </a:lnTo>
                  <a:lnTo>
                    <a:pt x="9129" y="1257"/>
                  </a:lnTo>
                  <a:lnTo>
                    <a:pt x="9944" y="1396"/>
                  </a:lnTo>
                  <a:lnTo>
                    <a:pt x="12738" y="2374"/>
                  </a:lnTo>
                  <a:lnTo>
                    <a:pt x="14465" y="3860"/>
                  </a:lnTo>
                  <a:lnTo>
                    <a:pt x="15578" y="5493"/>
                  </a:lnTo>
                  <a:lnTo>
                    <a:pt x="16505" y="4864"/>
                  </a:lnTo>
                  <a:lnTo>
                    <a:pt x="12970" y="1155"/>
                  </a:lnTo>
                  <a:lnTo>
                    <a:pt x="11087" y="1155"/>
                  </a:lnTo>
                  <a:lnTo>
                    <a:pt x="11295" y="622"/>
                  </a:lnTo>
                  <a:close/>
                </a:path>
                <a:path w="19050" h="19050">
                  <a:moveTo>
                    <a:pt x="5333" y="4864"/>
                  </a:moveTo>
                  <a:lnTo>
                    <a:pt x="5727" y="5346"/>
                  </a:lnTo>
                  <a:lnTo>
                    <a:pt x="5651" y="5219"/>
                  </a:lnTo>
                  <a:lnTo>
                    <a:pt x="5333" y="4864"/>
                  </a:lnTo>
                  <a:close/>
                </a:path>
                <a:path w="19050" h="19050">
                  <a:moveTo>
                    <a:pt x="6328" y="4864"/>
                  </a:moveTo>
                  <a:lnTo>
                    <a:pt x="5333" y="4864"/>
                  </a:lnTo>
                  <a:lnTo>
                    <a:pt x="5749" y="5329"/>
                  </a:lnTo>
                  <a:lnTo>
                    <a:pt x="6328" y="4864"/>
                  </a:lnTo>
                  <a:close/>
                </a:path>
                <a:path w="19050" h="19050">
                  <a:moveTo>
                    <a:pt x="9207" y="0"/>
                  </a:moveTo>
                  <a:lnTo>
                    <a:pt x="8127" y="0"/>
                  </a:lnTo>
                  <a:lnTo>
                    <a:pt x="7111" y="25"/>
                  </a:lnTo>
                  <a:lnTo>
                    <a:pt x="1290" y="3987"/>
                  </a:lnTo>
                  <a:lnTo>
                    <a:pt x="1803" y="4305"/>
                  </a:lnTo>
                  <a:lnTo>
                    <a:pt x="2507" y="4305"/>
                  </a:lnTo>
                  <a:lnTo>
                    <a:pt x="3009" y="3428"/>
                  </a:lnTo>
                  <a:lnTo>
                    <a:pt x="4305" y="2362"/>
                  </a:lnTo>
                  <a:lnTo>
                    <a:pt x="6515" y="1447"/>
                  </a:lnTo>
                  <a:lnTo>
                    <a:pt x="7315" y="1257"/>
                  </a:lnTo>
                  <a:lnTo>
                    <a:pt x="8166" y="1244"/>
                  </a:lnTo>
                  <a:lnTo>
                    <a:pt x="8140" y="622"/>
                  </a:lnTo>
                  <a:lnTo>
                    <a:pt x="11295" y="622"/>
                  </a:lnTo>
                  <a:lnTo>
                    <a:pt x="10261" y="177"/>
                  </a:lnTo>
                  <a:lnTo>
                    <a:pt x="9207" y="0"/>
                  </a:lnTo>
                  <a:close/>
                </a:path>
                <a:path w="19050" h="19050">
                  <a:moveTo>
                    <a:pt x="8140" y="622"/>
                  </a:moveTo>
                  <a:lnTo>
                    <a:pt x="8140" y="1244"/>
                  </a:lnTo>
                  <a:lnTo>
                    <a:pt x="8140" y="622"/>
                  </a:lnTo>
                  <a:close/>
                </a:path>
                <a:path w="19050" h="19050">
                  <a:moveTo>
                    <a:pt x="11315" y="571"/>
                  </a:moveTo>
                  <a:lnTo>
                    <a:pt x="11087" y="1155"/>
                  </a:lnTo>
                  <a:lnTo>
                    <a:pt x="12970" y="1155"/>
                  </a:lnTo>
                  <a:lnTo>
                    <a:pt x="11315" y="57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92" name="object 1309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63912" y="5792050"/>
              <a:ext cx="6235" cy="12141"/>
            </a:xfrm>
            <a:prstGeom prst="rect">
              <a:avLst/>
            </a:prstGeom>
          </p:spPr>
        </p:pic>
        <p:sp>
          <p:nvSpPr>
            <p:cNvPr id="13093" name="object 13093"/>
            <p:cNvSpPr/>
            <p:nvPr/>
          </p:nvSpPr>
          <p:spPr>
            <a:xfrm>
              <a:off x="3463442" y="5791619"/>
              <a:ext cx="7620" cy="13335"/>
            </a:xfrm>
            <a:custGeom>
              <a:avLst/>
              <a:gdLst/>
              <a:ahLst/>
              <a:cxnLst/>
              <a:rect l="l" t="t" r="r" b="b"/>
              <a:pathLst>
                <a:path w="7620" h="13335">
                  <a:moveTo>
                    <a:pt x="0" y="10617"/>
                  </a:moveTo>
                  <a:lnTo>
                    <a:pt x="2540" y="13055"/>
                  </a:lnTo>
                  <a:lnTo>
                    <a:pt x="3225" y="13055"/>
                  </a:lnTo>
                  <a:lnTo>
                    <a:pt x="3683" y="12954"/>
                  </a:lnTo>
                  <a:lnTo>
                    <a:pt x="4076" y="12725"/>
                  </a:lnTo>
                  <a:lnTo>
                    <a:pt x="4483" y="12522"/>
                  </a:lnTo>
                  <a:lnTo>
                    <a:pt x="4813" y="12153"/>
                  </a:lnTo>
                  <a:lnTo>
                    <a:pt x="4885" y="11811"/>
                  </a:lnTo>
                  <a:lnTo>
                    <a:pt x="2755" y="11811"/>
                  </a:lnTo>
                  <a:lnTo>
                    <a:pt x="2336" y="11772"/>
                  </a:lnTo>
                  <a:lnTo>
                    <a:pt x="1968" y="11696"/>
                  </a:lnTo>
                  <a:lnTo>
                    <a:pt x="1651" y="11544"/>
                  </a:lnTo>
                  <a:lnTo>
                    <a:pt x="1473" y="11366"/>
                  </a:lnTo>
                  <a:lnTo>
                    <a:pt x="1270" y="11201"/>
                  </a:lnTo>
                  <a:lnTo>
                    <a:pt x="1206" y="10934"/>
                  </a:lnTo>
                  <a:lnTo>
                    <a:pt x="596" y="10782"/>
                  </a:lnTo>
                  <a:lnTo>
                    <a:pt x="0" y="10642"/>
                  </a:lnTo>
                  <a:close/>
                </a:path>
                <a:path w="7620" h="13335">
                  <a:moveTo>
                    <a:pt x="3683" y="11430"/>
                  </a:moveTo>
                  <a:lnTo>
                    <a:pt x="3492" y="11645"/>
                  </a:lnTo>
                  <a:lnTo>
                    <a:pt x="3327" y="11734"/>
                  </a:lnTo>
                  <a:lnTo>
                    <a:pt x="3048" y="11811"/>
                  </a:lnTo>
                  <a:lnTo>
                    <a:pt x="4885" y="11811"/>
                  </a:lnTo>
                  <a:lnTo>
                    <a:pt x="4937" y="11544"/>
                  </a:lnTo>
                  <a:lnTo>
                    <a:pt x="4305" y="11544"/>
                  </a:lnTo>
                  <a:lnTo>
                    <a:pt x="3683" y="11442"/>
                  </a:lnTo>
                  <a:close/>
                </a:path>
                <a:path w="7620" h="13335">
                  <a:moveTo>
                    <a:pt x="6831" y="1231"/>
                  </a:moveTo>
                  <a:lnTo>
                    <a:pt x="4495" y="1231"/>
                  </a:lnTo>
                  <a:lnTo>
                    <a:pt x="4737" y="1282"/>
                  </a:lnTo>
                  <a:lnTo>
                    <a:pt x="5312" y="1498"/>
                  </a:lnTo>
                  <a:lnTo>
                    <a:pt x="5549" y="1676"/>
                  </a:lnTo>
                  <a:lnTo>
                    <a:pt x="5880" y="2032"/>
                  </a:lnTo>
                  <a:lnTo>
                    <a:pt x="5806" y="2705"/>
                  </a:lnTo>
                  <a:lnTo>
                    <a:pt x="4978" y="5308"/>
                  </a:lnTo>
                  <a:lnTo>
                    <a:pt x="4286" y="8077"/>
                  </a:lnTo>
                  <a:lnTo>
                    <a:pt x="4170" y="8623"/>
                  </a:lnTo>
                  <a:lnTo>
                    <a:pt x="3825" y="10617"/>
                  </a:lnTo>
                  <a:lnTo>
                    <a:pt x="3752" y="11442"/>
                  </a:lnTo>
                  <a:lnTo>
                    <a:pt x="4305" y="11544"/>
                  </a:lnTo>
                  <a:lnTo>
                    <a:pt x="4937" y="11544"/>
                  </a:lnTo>
                  <a:lnTo>
                    <a:pt x="5448" y="8623"/>
                  </a:lnTo>
                  <a:lnTo>
                    <a:pt x="6184" y="5626"/>
                  </a:lnTo>
                  <a:lnTo>
                    <a:pt x="7117" y="2667"/>
                  </a:lnTo>
                  <a:lnTo>
                    <a:pt x="7016" y="1485"/>
                  </a:lnTo>
                  <a:lnTo>
                    <a:pt x="6923" y="1333"/>
                  </a:lnTo>
                  <a:close/>
                </a:path>
                <a:path w="7620" h="13335">
                  <a:moveTo>
                    <a:pt x="596" y="10782"/>
                  </a:moveTo>
                  <a:lnTo>
                    <a:pt x="1206" y="10934"/>
                  </a:lnTo>
                  <a:lnTo>
                    <a:pt x="596" y="10782"/>
                  </a:lnTo>
                  <a:close/>
                </a:path>
                <a:path w="7620" h="13335">
                  <a:moveTo>
                    <a:pt x="657" y="10782"/>
                  </a:moveTo>
                  <a:lnTo>
                    <a:pt x="1206" y="10909"/>
                  </a:lnTo>
                  <a:lnTo>
                    <a:pt x="657" y="10782"/>
                  </a:lnTo>
                  <a:close/>
                </a:path>
                <a:path w="7620" h="13335">
                  <a:moveTo>
                    <a:pt x="4673" y="0"/>
                  </a:moveTo>
                  <a:lnTo>
                    <a:pt x="3924" y="0"/>
                  </a:lnTo>
                  <a:lnTo>
                    <a:pt x="3568" y="76"/>
                  </a:lnTo>
                  <a:lnTo>
                    <a:pt x="2908" y="419"/>
                  </a:lnTo>
                  <a:lnTo>
                    <a:pt x="2641" y="711"/>
                  </a:lnTo>
                  <a:lnTo>
                    <a:pt x="1943" y="2667"/>
                  </a:lnTo>
                  <a:lnTo>
                    <a:pt x="1883" y="2997"/>
                  </a:lnTo>
                  <a:lnTo>
                    <a:pt x="1642" y="3797"/>
                  </a:lnTo>
                  <a:lnTo>
                    <a:pt x="715" y="7162"/>
                  </a:lnTo>
                  <a:lnTo>
                    <a:pt x="5" y="10617"/>
                  </a:lnTo>
                  <a:lnTo>
                    <a:pt x="657" y="10782"/>
                  </a:lnTo>
                  <a:lnTo>
                    <a:pt x="1206" y="10896"/>
                  </a:lnTo>
                  <a:lnTo>
                    <a:pt x="1701" y="8496"/>
                  </a:lnTo>
                  <a:lnTo>
                    <a:pt x="1117" y="8369"/>
                  </a:lnTo>
                  <a:lnTo>
                    <a:pt x="1732" y="8369"/>
                  </a:lnTo>
                  <a:lnTo>
                    <a:pt x="1803" y="8077"/>
                  </a:lnTo>
                  <a:lnTo>
                    <a:pt x="1866" y="7683"/>
                  </a:lnTo>
                  <a:lnTo>
                    <a:pt x="1968" y="7327"/>
                  </a:lnTo>
                  <a:lnTo>
                    <a:pt x="1371" y="7162"/>
                  </a:lnTo>
                  <a:lnTo>
                    <a:pt x="2014" y="7162"/>
                  </a:lnTo>
                  <a:lnTo>
                    <a:pt x="2955" y="3797"/>
                  </a:lnTo>
                  <a:lnTo>
                    <a:pt x="2336" y="3619"/>
                  </a:lnTo>
                  <a:lnTo>
                    <a:pt x="2992" y="3619"/>
                  </a:lnTo>
                  <a:lnTo>
                    <a:pt x="3073" y="3378"/>
                  </a:lnTo>
                  <a:lnTo>
                    <a:pt x="4102" y="1231"/>
                  </a:lnTo>
                  <a:lnTo>
                    <a:pt x="6831" y="1231"/>
                  </a:lnTo>
                  <a:lnTo>
                    <a:pt x="6324" y="673"/>
                  </a:lnTo>
                  <a:lnTo>
                    <a:pt x="5905" y="393"/>
                  </a:lnTo>
                  <a:lnTo>
                    <a:pt x="5054" y="63"/>
                  </a:lnTo>
                  <a:lnTo>
                    <a:pt x="4673" y="0"/>
                  </a:lnTo>
                  <a:close/>
                </a:path>
                <a:path w="7620" h="13335">
                  <a:moveTo>
                    <a:pt x="4" y="10618"/>
                  </a:moveTo>
                  <a:lnTo>
                    <a:pt x="596" y="10769"/>
                  </a:lnTo>
                  <a:lnTo>
                    <a:pt x="4" y="10618"/>
                  </a:lnTo>
                  <a:close/>
                </a:path>
                <a:path w="7620" h="13335">
                  <a:moveTo>
                    <a:pt x="1732" y="8369"/>
                  </a:moveTo>
                  <a:lnTo>
                    <a:pt x="1117" y="8369"/>
                  </a:lnTo>
                  <a:lnTo>
                    <a:pt x="1701" y="8496"/>
                  </a:lnTo>
                  <a:lnTo>
                    <a:pt x="1732" y="8369"/>
                  </a:lnTo>
                  <a:close/>
                </a:path>
                <a:path w="7620" h="13335">
                  <a:moveTo>
                    <a:pt x="2014" y="7162"/>
                  </a:moveTo>
                  <a:lnTo>
                    <a:pt x="1371" y="7162"/>
                  </a:lnTo>
                  <a:lnTo>
                    <a:pt x="1968" y="7327"/>
                  </a:lnTo>
                  <a:lnTo>
                    <a:pt x="2014" y="7162"/>
                  </a:lnTo>
                  <a:close/>
                </a:path>
                <a:path w="7620" h="13335">
                  <a:moveTo>
                    <a:pt x="2336" y="3619"/>
                  </a:moveTo>
                  <a:lnTo>
                    <a:pt x="2933" y="3797"/>
                  </a:lnTo>
                  <a:lnTo>
                    <a:pt x="2336" y="3619"/>
                  </a:lnTo>
                  <a:close/>
                </a:path>
                <a:path w="7620" h="13335">
                  <a:moveTo>
                    <a:pt x="2939" y="3779"/>
                  </a:moveTo>
                  <a:close/>
                </a:path>
                <a:path w="7620" h="13335">
                  <a:moveTo>
                    <a:pt x="2992" y="3619"/>
                  </a:moveTo>
                  <a:lnTo>
                    <a:pt x="2336" y="3619"/>
                  </a:lnTo>
                  <a:lnTo>
                    <a:pt x="2939" y="3779"/>
                  </a:lnTo>
                  <a:lnTo>
                    <a:pt x="2992" y="361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94" name="object 1309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91217" y="5751575"/>
              <a:ext cx="10807" cy="9296"/>
            </a:xfrm>
            <a:prstGeom prst="rect">
              <a:avLst/>
            </a:prstGeom>
          </p:spPr>
        </p:pic>
        <p:sp>
          <p:nvSpPr>
            <p:cNvPr id="13095" name="object 13095"/>
            <p:cNvSpPr/>
            <p:nvPr/>
          </p:nvSpPr>
          <p:spPr>
            <a:xfrm>
              <a:off x="3490821" y="5751169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60">
                  <a:moveTo>
                    <a:pt x="548" y="5803"/>
                  </a:moveTo>
                  <a:lnTo>
                    <a:pt x="116" y="6159"/>
                  </a:lnTo>
                  <a:lnTo>
                    <a:pt x="0" y="7848"/>
                  </a:lnTo>
                  <a:lnTo>
                    <a:pt x="218" y="8394"/>
                  </a:lnTo>
                  <a:lnTo>
                    <a:pt x="650" y="8953"/>
                  </a:lnTo>
                  <a:lnTo>
                    <a:pt x="1221" y="9639"/>
                  </a:lnTo>
                  <a:lnTo>
                    <a:pt x="1932" y="10071"/>
                  </a:lnTo>
                  <a:lnTo>
                    <a:pt x="2694" y="10083"/>
                  </a:lnTo>
                  <a:lnTo>
                    <a:pt x="3056" y="10071"/>
                  </a:lnTo>
                  <a:lnTo>
                    <a:pt x="3368" y="9982"/>
                  </a:lnTo>
                  <a:lnTo>
                    <a:pt x="4727" y="8851"/>
                  </a:lnTo>
                  <a:lnTo>
                    <a:pt x="2479" y="8851"/>
                  </a:lnTo>
                  <a:lnTo>
                    <a:pt x="1983" y="8635"/>
                  </a:lnTo>
                  <a:lnTo>
                    <a:pt x="1353" y="7848"/>
                  </a:lnTo>
                  <a:lnTo>
                    <a:pt x="1212" y="6667"/>
                  </a:lnTo>
                  <a:lnTo>
                    <a:pt x="535" y="5816"/>
                  </a:lnTo>
                  <a:close/>
                </a:path>
                <a:path w="12064" h="10160">
                  <a:moveTo>
                    <a:pt x="11154" y="1231"/>
                  </a:moveTo>
                  <a:lnTo>
                    <a:pt x="9425" y="1231"/>
                  </a:lnTo>
                  <a:lnTo>
                    <a:pt x="9883" y="1473"/>
                  </a:lnTo>
                  <a:lnTo>
                    <a:pt x="10228" y="2108"/>
                  </a:lnTo>
                  <a:lnTo>
                    <a:pt x="10340" y="3352"/>
                  </a:lnTo>
                  <a:lnTo>
                    <a:pt x="9614" y="3797"/>
                  </a:lnTo>
                  <a:lnTo>
                    <a:pt x="9006" y="4152"/>
                  </a:lnTo>
                  <a:lnTo>
                    <a:pt x="5092" y="6959"/>
                  </a:lnTo>
                  <a:lnTo>
                    <a:pt x="2847" y="8801"/>
                  </a:lnTo>
                  <a:lnTo>
                    <a:pt x="2694" y="8839"/>
                  </a:lnTo>
                  <a:lnTo>
                    <a:pt x="2479" y="8851"/>
                  </a:lnTo>
                  <a:lnTo>
                    <a:pt x="4727" y="8851"/>
                  </a:lnTo>
                  <a:lnTo>
                    <a:pt x="5389" y="8293"/>
                  </a:lnTo>
                  <a:lnTo>
                    <a:pt x="5006" y="7823"/>
                  </a:lnTo>
                  <a:lnTo>
                    <a:pt x="5997" y="7823"/>
                  </a:lnTo>
                  <a:lnTo>
                    <a:pt x="6628" y="7404"/>
                  </a:lnTo>
                  <a:lnTo>
                    <a:pt x="7228" y="6959"/>
                  </a:lnTo>
                  <a:lnTo>
                    <a:pt x="6847" y="6464"/>
                  </a:lnTo>
                  <a:lnTo>
                    <a:pt x="7917" y="6464"/>
                  </a:lnTo>
                  <a:lnTo>
                    <a:pt x="9083" y="5626"/>
                  </a:lnTo>
                  <a:lnTo>
                    <a:pt x="8714" y="5118"/>
                  </a:lnTo>
                  <a:lnTo>
                    <a:pt x="9834" y="5118"/>
                  </a:lnTo>
                  <a:lnTo>
                    <a:pt x="10398" y="4787"/>
                  </a:lnTo>
                  <a:lnTo>
                    <a:pt x="11508" y="4063"/>
                  </a:lnTo>
                  <a:lnTo>
                    <a:pt x="11601" y="3759"/>
                  </a:lnTo>
                  <a:lnTo>
                    <a:pt x="11546" y="1904"/>
                  </a:lnTo>
                  <a:lnTo>
                    <a:pt x="11154" y="1231"/>
                  </a:lnTo>
                  <a:close/>
                </a:path>
                <a:path w="12064" h="10160">
                  <a:moveTo>
                    <a:pt x="5997" y="7823"/>
                  </a:moveTo>
                  <a:lnTo>
                    <a:pt x="5006" y="7823"/>
                  </a:lnTo>
                  <a:lnTo>
                    <a:pt x="5400" y="8293"/>
                  </a:lnTo>
                  <a:lnTo>
                    <a:pt x="5997" y="7823"/>
                  </a:lnTo>
                  <a:close/>
                </a:path>
                <a:path w="12064" h="10160">
                  <a:moveTo>
                    <a:pt x="7917" y="6464"/>
                  </a:moveTo>
                  <a:lnTo>
                    <a:pt x="6847" y="6464"/>
                  </a:lnTo>
                  <a:lnTo>
                    <a:pt x="7228" y="6959"/>
                  </a:lnTo>
                  <a:lnTo>
                    <a:pt x="7917" y="6464"/>
                  </a:lnTo>
                  <a:close/>
                </a:path>
                <a:path w="12064" h="10160">
                  <a:moveTo>
                    <a:pt x="9248" y="0"/>
                  </a:moveTo>
                  <a:lnTo>
                    <a:pt x="8994" y="0"/>
                  </a:lnTo>
                  <a:lnTo>
                    <a:pt x="8714" y="76"/>
                  </a:lnTo>
                  <a:lnTo>
                    <a:pt x="6390" y="1498"/>
                  </a:lnTo>
                  <a:lnTo>
                    <a:pt x="4409" y="2882"/>
                  </a:lnTo>
                  <a:lnTo>
                    <a:pt x="3774" y="3352"/>
                  </a:lnTo>
                  <a:lnTo>
                    <a:pt x="3101" y="3797"/>
                  </a:lnTo>
                  <a:lnTo>
                    <a:pt x="2428" y="4292"/>
                  </a:lnTo>
                  <a:lnTo>
                    <a:pt x="551" y="5803"/>
                  </a:lnTo>
                  <a:lnTo>
                    <a:pt x="1323" y="6781"/>
                  </a:lnTo>
                  <a:lnTo>
                    <a:pt x="3187" y="5283"/>
                  </a:lnTo>
                  <a:lnTo>
                    <a:pt x="2809" y="4787"/>
                  </a:lnTo>
                  <a:lnTo>
                    <a:pt x="3890" y="4787"/>
                  </a:lnTo>
                  <a:lnTo>
                    <a:pt x="7083" y="2527"/>
                  </a:lnTo>
                  <a:lnTo>
                    <a:pt x="6746" y="2006"/>
                  </a:lnTo>
                  <a:lnTo>
                    <a:pt x="7911" y="2006"/>
                  </a:lnTo>
                  <a:lnTo>
                    <a:pt x="9121" y="1269"/>
                  </a:lnTo>
                  <a:lnTo>
                    <a:pt x="9425" y="1231"/>
                  </a:lnTo>
                  <a:lnTo>
                    <a:pt x="11154" y="1231"/>
                  </a:lnTo>
                  <a:lnTo>
                    <a:pt x="10784" y="596"/>
                  </a:lnTo>
                  <a:lnTo>
                    <a:pt x="10099" y="25"/>
                  </a:lnTo>
                  <a:lnTo>
                    <a:pt x="9248" y="0"/>
                  </a:lnTo>
                  <a:close/>
                </a:path>
                <a:path w="12064" h="10160">
                  <a:moveTo>
                    <a:pt x="549" y="5805"/>
                  </a:moveTo>
                  <a:lnTo>
                    <a:pt x="929" y="6299"/>
                  </a:lnTo>
                  <a:lnTo>
                    <a:pt x="549" y="5805"/>
                  </a:lnTo>
                  <a:close/>
                </a:path>
                <a:path w="12064" h="10160">
                  <a:moveTo>
                    <a:pt x="9078" y="5620"/>
                  </a:moveTo>
                  <a:close/>
                </a:path>
                <a:path w="12064" h="10160">
                  <a:moveTo>
                    <a:pt x="9834" y="5118"/>
                  </a:moveTo>
                  <a:lnTo>
                    <a:pt x="8714" y="5118"/>
                  </a:lnTo>
                  <a:lnTo>
                    <a:pt x="9078" y="5620"/>
                  </a:lnTo>
                  <a:lnTo>
                    <a:pt x="9834" y="5118"/>
                  </a:lnTo>
                  <a:close/>
                </a:path>
                <a:path w="12064" h="10160">
                  <a:moveTo>
                    <a:pt x="3890" y="4787"/>
                  </a:moveTo>
                  <a:lnTo>
                    <a:pt x="2809" y="4787"/>
                  </a:lnTo>
                  <a:lnTo>
                    <a:pt x="3190" y="5283"/>
                  </a:lnTo>
                  <a:lnTo>
                    <a:pt x="3890" y="4787"/>
                  </a:lnTo>
                  <a:close/>
                </a:path>
                <a:path w="12064" h="10160">
                  <a:moveTo>
                    <a:pt x="7911" y="2006"/>
                  </a:moveTo>
                  <a:lnTo>
                    <a:pt x="6746" y="2006"/>
                  </a:lnTo>
                  <a:lnTo>
                    <a:pt x="7089" y="2527"/>
                  </a:lnTo>
                  <a:lnTo>
                    <a:pt x="7911" y="2006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96" name="object 1309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79038" y="5762967"/>
              <a:ext cx="9728" cy="10579"/>
            </a:xfrm>
            <a:prstGeom prst="rect">
              <a:avLst/>
            </a:prstGeom>
          </p:spPr>
        </p:pic>
        <p:sp>
          <p:nvSpPr>
            <p:cNvPr id="13097" name="object 13097"/>
            <p:cNvSpPr/>
            <p:nvPr/>
          </p:nvSpPr>
          <p:spPr>
            <a:xfrm>
              <a:off x="3478745" y="5762561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190" y="7721"/>
                  </a:moveTo>
                  <a:lnTo>
                    <a:pt x="0" y="8013"/>
                  </a:lnTo>
                  <a:lnTo>
                    <a:pt x="16" y="9601"/>
                  </a:lnTo>
                  <a:lnTo>
                    <a:pt x="380" y="10198"/>
                  </a:lnTo>
                  <a:lnTo>
                    <a:pt x="1638" y="11176"/>
                  </a:lnTo>
                  <a:lnTo>
                    <a:pt x="2260" y="11417"/>
                  </a:lnTo>
                  <a:lnTo>
                    <a:pt x="3327" y="11430"/>
                  </a:lnTo>
                  <a:lnTo>
                    <a:pt x="3835" y="11252"/>
                  </a:lnTo>
                  <a:lnTo>
                    <a:pt x="4416" y="10452"/>
                  </a:lnTo>
                  <a:lnTo>
                    <a:pt x="3644" y="10452"/>
                  </a:lnTo>
                  <a:lnTo>
                    <a:pt x="3259" y="10185"/>
                  </a:lnTo>
                  <a:lnTo>
                    <a:pt x="2574" y="10172"/>
                  </a:lnTo>
                  <a:lnTo>
                    <a:pt x="2197" y="10058"/>
                  </a:lnTo>
                  <a:lnTo>
                    <a:pt x="1841" y="9766"/>
                  </a:lnTo>
                  <a:lnTo>
                    <a:pt x="1358" y="9410"/>
                  </a:lnTo>
                  <a:lnTo>
                    <a:pt x="1130" y="8915"/>
                  </a:lnTo>
                  <a:lnTo>
                    <a:pt x="1181" y="8483"/>
                  </a:lnTo>
                  <a:lnTo>
                    <a:pt x="685" y="8102"/>
                  </a:lnTo>
                  <a:lnTo>
                    <a:pt x="190" y="7721"/>
                  </a:lnTo>
                  <a:close/>
                </a:path>
                <a:path w="10795" h="11429">
                  <a:moveTo>
                    <a:pt x="3161" y="10092"/>
                  </a:moveTo>
                  <a:lnTo>
                    <a:pt x="3644" y="10452"/>
                  </a:lnTo>
                  <a:lnTo>
                    <a:pt x="3161" y="10092"/>
                  </a:lnTo>
                  <a:close/>
                </a:path>
                <a:path w="10795" h="11429">
                  <a:moveTo>
                    <a:pt x="6021" y="6503"/>
                  </a:moveTo>
                  <a:lnTo>
                    <a:pt x="4038" y="8813"/>
                  </a:lnTo>
                  <a:lnTo>
                    <a:pt x="3184" y="10058"/>
                  </a:lnTo>
                  <a:lnTo>
                    <a:pt x="3644" y="10452"/>
                  </a:lnTo>
                  <a:lnTo>
                    <a:pt x="4416" y="10452"/>
                  </a:lnTo>
                  <a:lnTo>
                    <a:pt x="5003" y="9601"/>
                  </a:lnTo>
                  <a:lnTo>
                    <a:pt x="6658" y="7658"/>
                  </a:lnTo>
                  <a:lnTo>
                    <a:pt x="7291" y="6883"/>
                  </a:lnTo>
                  <a:lnTo>
                    <a:pt x="6515" y="6883"/>
                  </a:lnTo>
                  <a:lnTo>
                    <a:pt x="6021" y="6503"/>
                  </a:lnTo>
                  <a:close/>
                </a:path>
                <a:path w="10795" h="11429">
                  <a:moveTo>
                    <a:pt x="3149" y="10083"/>
                  </a:moveTo>
                  <a:lnTo>
                    <a:pt x="2616" y="10185"/>
                  </a:lnTo>
                  <a:lnTo>
                    <a:pt x="3259" y="10185"/>
                  </a:lnTo>
                  <a:close/>
                </a:path>
                <a:path w="10795" h="11429">
                  <a:moveTo>
                    <a:pt x="685" y="8102"/>
                  </a:moveTo>
                  <a:lnTo>
                    <a:pt x="1181" y="8483"/>
                  </a:lnTo>
                  <a:lnTo>
                    <a:pt x="685" y="8102"/>
                  </a:lnTo>
                  <a:close/>
                </a:path>
                <a:path w="10795" h="11429">
                  <a:moveTo>
                    <a:pt x="727" y="8102"/>
                  </a:moveTo>
                  <a:lnTo>
                    <a:pt x="1206" y="8470"/>
                  </a:lnTo>
                  <a:lnTo>
                    <a:pt x="727" y="8102"/>
                  </a:lnTo>
                  <a:close/>
                </a:path>
                <a:path w="10795" h="11429">
                  <a:moveTo>
                    <a:pt x="1745" y="7708"/>
                  </a:moveTo>
                  <a:lnTo>
                    <a:pt x="215" y="7708"/>
                  </a:lnTo>
                  <a:lnTo>
                    <a:pt x="1206" y="8458"/>
                  </a:lnTo>
                  <a:lnTo>
                    <a:pt x="1745" y="7708"/>
                  </a:lnTo>
                  <a:close/>
                </a:path>
                <a:path w="10795" h="11429">
                  <a:moveTo>
                    <a:pt x="232" y="7721"/>
                  </a:moveTo>
                  <a:lnTo>
                    <a:pt x="711" y="8089"/>
                  </a:lnTo>
                  <a:lnTo>
                    <a:pt x="232" y="7721"/>
                  </a:lnTo>
                  <a:close/>
                </a:path>
                <a:path w="10795" h="11429">
                  <a:moveTo>
                    <a:pt x="3289" y="3987"/>
                  </a:moveTo>
                  <a:lnTo>
                    <a:pt x="2214" y="5257"/>
                  </a:lnTo>
                  <a:lnTo>
                    <a:pt x="1168" y="6388"/>
                  </a:lnTo>
                  <a:lnTo>
                    <a:pt x="190" y="7721"/>
                  </a:lnTo>
                  <a:lnTo>
                    <a:pt x="1745" y="7708"/>
                  </a:lnTo>
                  <a:lnTo>
                    <a:pt x="2120" y="7188"/>
                  </a:lnTo>
                  <a:lnTo>
                    <a:pt x="3187" y="6019"/>
                  </a:lnTo>
                  <a:lnTo>
                    <a:pt x="4572" y="4381"/>
                  </a:lnTo>
                  <a:lnTo>
                    <a:pt x="3759" y="4381"/>
                  </a:lnTo>
                  <a:lnTo>
                    <a:pt x="3289" y="3987"/>
                  </a:lnTo>
                  <a:close/>
                </a:path>
                <a:path w="10795" h="11429">
                  <a:moveTo>
                    <a:pt x="215" y="7708"/>
                  </a:moveTo>
                  <a:close/>
                </a:path>
                <a:path w="10795" h="11429">
                  <a:moveTo>
                    <a:pt x="6032" y="6489"/>
                  </a:moveTo>
                  <a:lnTo>
                    <a:pt x="6515" y="6883"/>
                  </a:lnTo>
                  <a:lnTo>
                    <a:pt x="6032" y="6489"/>
                  </a:lnTo>
                  <a:close/>
                </a:path>
                <a:path w="10795" h="11429">
                  <a:moveTo>
                    <a:pt x="7613" y="6489"/>
                  </a:moveTo>
                  <a:lnTo>
                    <a:pt x="6032" y="6489"/>
                  </a:lnTo>
                  <a:lnTo>
                    <a:pt x="6515" y="6883"/>
                  </a:lnTo>
                  <a:lnTo>
                    <a:pt x="7291" y="6883"/>
                  </a:lnTo>
                  <a:lnTo>
                    <a:pt x="7613" y="6489"/>
                  </a:lnTo>
                  <a:close/>
                </a:path>
                <a:path w="10795" h="11429">
                  <a:moveTo>
                    <a:pt x="9878" y="1244"/>
                  </a:moveTo>
                  <a:lnTo>
                    <a:pt x="7924" y="1244"/>
                  </a:lnTo>
                  <a:lnTo>
                    <a:pt x="8331" y="1409"/>
                  </a:lnTo>
                  <a:lnTo>
                    <a:pt x="9029" y="2146"/>
                  </a:lnTo>
                  <a:lnTo>
                    <a:pt x="9131" y="3060"/>
                  </a:lnTo>
                  <a:lnTo>
                    <a:pt x="8102" y="4178"/>
                  </a:lnTo>
                  <a:lnTo>
                    <a:pt x="7010" y="5257"/>
                  </a:lnTo>
                  <a:lnTo>
                    <a:pt x="6021" y="6503"/>
                  </a:lnTo>
                  <a:lnTo>
                    <a:pt x="7613" y="6489"/>
                  </a:lnTo>
                  <a:lnTo>
                    <a:pt x="8013" y="6019"/>
                  </a:lnTo>
                  <a:lnTo>
                    <a:pt x="8991" y="5041"/>
                  </a:lnTo>
                  <a:lnTo>
                    <a:pt x="10312" y="3619"/>
                  </a:lnTo>
                  <a:lnTo>
                    <a:pt x="10397" y="2146"/>
                  </a:lnTo>
                  <a:lnTo>
                    <a:pt x="10154" y="1587"/>
                  </a:lnTo>
                  <a:lnTo>
                    <a:pt x="9878" y="1244"/>
                  </a:lnTo>
                  <a:close/>
                </a:path>
                <a:path w="10795" h="11429">
                  <a:moveTo>
                    <a:pt x="7696" y="0"/>
                  </a:moveTo>
                  <a:lnTo>
                    <a:pt x="7266" y="12"/>
                  </a:lnTo>
                  <a:lnTo>
                    <a:pt x="6908" y="139"/>
                  </a:lnTo>
                  <a:lnTo>
                    <a:pt x="6616" y="444"/>
                  </a:lnTo>
                  <a:lnTo>
                    <a:pt x="5499" y="1587"/>
                  </a:lnTo>
                  <a:lnTo>
                    <a:pt x="4330" y="2705"/>
                  </a:lnTo>
                  <a:lnTo>
                    <a:pt x="3289" y="3987"/>
                  </a:lnTo>
                  <a:lnTo>
                    <a:pt x="3759" y="4381"/>
                  </a:lnTo>
                  <a:lnTo>
                    <a:pt x="4572" y="4381"/>
                  </a:lnTo>
                  <a:lnTo>
                    <a:pt x="5219" y="3581"/>
                  </a:lnTo>
                  <a:lnTo>
                    <a:pt x="6694" y="2146"/>
                  </a:lnTo>
                  <a:lnTo>
                    <a:pt x="7505" y="1308"/>
                  </a:lnTo>
                  <a:lnTo>
                    <a:pt x="7696" y="1244"/>
                  </a:lnTo>
                  <a:lnTo>
                    <a:pt x="9878" y="1244"/>
                  </a:lnTo>
                  <a:lnTo>
                    <a:pt x="9042" y="368"/>
                  </a:lnTo>
                  <a:lnTo>
                    <a:pt x="8394" y="12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098" name="object 1309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470503" y="5775540"/>
              <a:ext cx="8381" cy="11366"/>
            </a:xfrm>
            <a:prstGeom prst="rect">
              <a:avLst/>
            </a:prstGeom>
          </p:spPr>
        </p:pic>
        <p:sp>
          <p:nvSpPr>
            <p:cNvPr id="13099" name="object 13099"/>
            <p:cNvSpPr/>
            <p:nvPr/>
          </p:nvSpPr>
          <p:spPr>
            <a:xfrm>
              <a:off x="3470201" y="5775070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35" y="9169"/>
                  </a:moveTo>
                  <a:lnTo>
                    <a:pt x="0" y="10858"/>
                  </a:lnTo>
                  <a:lnTo>
                    <a:pt x="581" y="11506"/>
                  </a:lnTo>
                  <a:lnTo>
                    <a:pt x="1953" y="12166"/>
                  </a:lnTo>
                  <a:lnTo>
                    <a:pt x="2423" y="12280"/>
                  </a:lnTo>
                  <a:lnTo>
                    <a:pt x="3223" y="12280"/>
                  </a:lnTo>
                  <a:lnTo>
                    <a:pt x="3540" y="12230"/>
                  </a:lnTo>
                  <a:lnTo>
                    <a:pt x="4112" y="11950"/>
                  </a:lnTo>
                  <a:lnTo>
                    <a:pt x="4366" y="11722"/>
                  </a:lnTo>
                  <a:lnTo>
                    <a:pt x="4655" y="11137"/>
                  </a:lnTo>
                  <a:lnTo>
                    <a:pt x="3972" y="11137"/>
                  </a:lnTo>
                  <a:lnTo>
                    <a:pt x="3759" y="11036"/>
                  </a:lnTo>
                  <a:lnTo>
                    <a:pt x="2651" y="11036"/>
                  </a:lnTo>
                  <a:lnTo>
                    <a:pt x="2307" y="10960"/>
                  </a:lnTo>
                  <a:lnTo>
                    <a:pt x="1420" y="10540"/>
                  </a:lnTo>
                  <a:lnTo>
                    <a:pt x="1102" y="10032"/>
                  </a:lnTo>
                  <a:lnTo>
                    <a:pt x="1138" y="9690"/>
                  </a:lnTo>
                  <a:lnTo>
                    <a:pt x="35" y="9182"/>
                  </a:lnTo>
                  <a:close/>
                </a:path>
                <a:path w="9525" h="12700">
                  <a:moveTo>
                    <a:pt x="8676" y="1244"/>
                  </a:moveTo>
                  <a:lnTo>
                    <a:pt x="6449" y="1244"/>
                  </a:lnTo>
                  <a:lnTo>
                    <a:pt x="6816" y="1371"/>
                  </a:lnTo>
                  <a:lnTo>
                    <a:pt x="7617" y="1917"/>
                  </a:lnTo>
                  <a:lnTo>
                    <a:pt x="7858" y="2412"/>
                  </a:lnTo>
                  <a:lnTo>
                    <a:pt x="7820" y="2717"/>
                  </a:lnTo>
                  <a:lnTo>
                    <a:pt x="6169" y="5346"/>
                  </a:lnTo>
                  <a:lnTo>
                    <a:pt x="4709" y="8077"/>
                  </a:lnTo>
                  <a:lnTo>
                    <a:pt x="3466" y="10756"/>
                  </a:lnTo>
                  <a:lnTo>
                    <a:pt x="3972" y="11137"/>
                  </a:lnTo>
                  <a:lnTo>
                    <a:pt x="4655" y="11137"/>
                  </a:lnTo>
                  <a:lnTo>
                    <a:pt x="5814" y="8635"/>
                  </a:lnTo>
                  <a:lnTo>
                    <a:pt x="7262" y="5956"/>
                  </a:lnTo>
                  <a:lnTo>
                    <a:pt x="8862" y="3390"/>
                  </a:lnTo>
                  <a:lnTo>
                    <a:pt x="8354" y="3060"/>
                  </a:lnTo>
                  <a:lnTo>
                    <a:pt x="9043" y="3060"/>
                  </a:lnTo>
                  <a:lnTo>
                    <a:pt x="9065" y="1803"/>
                  </a:lnTo>
                  <a:lnTo>
                    <a:pt x="8676" y="1244"/>
                  </a:lnTo>
                  <a:close/>
                </a:path>
                <a:path w="9525" h="12700">
                  <a:moveTo>
                    <a:pt x="3413" y="10858"/>
                  </a:moveTo>
                  <a:lnTo>
                    <a:pt x="2880" y="11036"/>
                  </a:lnTo>
                  <a:lnTo>
                    <a:pt x="3759" y="11036"/>
                  </a:lnTo>
                  <a:lnTo>
                    <a:pt x="3413" y="10871"/>
                  </a:lnTo>
                  <a:close/>
                </a:path>
                <a:path w="9525" h="12700">
                  <a:moveTo>
                    <a:pt x="6741" y="0"/>
                  </a:moveTo>
                  <a:lnTo>
                    <a:pt x="5674" y="0"/>
                  </a:lnTo>
                  <a:lnTo>
                    <a:pt x="5115" y="203"/>
                  </a:lnTo>
                  <a:lnTo>
                    <a:pt x="3045" y="3403"/>
                  </a:lnTo>
                  <a:lnTo>
                    <a:pt x="1458" y="6248"/>
                  </a:lnTo>
                  <a:lnTo>
                    <a:pt x="41" y="9169"/>
                  </a:lnTo>
                  <a:lnTo>
                    <a:pt x="1166" y="9690"/>
                  </a:lnTo>
                  <a:lnTo>
                    <a:pt x="2550" y="6832"/>
                  </a:lnTo>
                  <a:lnTo>
                    <a:pt x="4112" y="4038"/>
                  </a:lnTo>
                  <a:lnTo>
                    <a:pt x="5852" y="1371"/>
                  </a:lnTo>
                  <a:lnTo>
                    <a:pt x="5318" y="1028"/>
                  </a:lnTo>
                  <a:lnTo>
                    <a:pt x="8481" y="1028"/>
                  </a:lnTo>
                  <a:lnTo>
                    <a:pt x="7325" y="203"/>
                  </a:lnTo>
                  <a:lnTo>
                    <a:pt x="6741" y="0"/>
                  </a:lnTo>
                  <a:close/>
                </a:path>
                <a:path w="9525" h="12700">
                  <a:moveTo>
                    <a:pt x="485" y="9389"/>
                  </a:moveTo>
                  <a:lnTo>
                    <a:pt x="614" y="9448"/>
                  </a:lnTo>
                  <a:lnTo>
                    <a:pt x="485" y="9389"/>
                  </a:lnTo>
                  <a:close/>
                </a:path>
                <a:path w="9525" h="12700">
                  <a:moveTo>
                    <a:pt x="9043" y="3060"/>
                  </a:moveTo>
                  <a:lnTo>
                    <a:pt x="8354" y="3060"/>
                  </a:lnTo>
                  <a:lnTo>
                    <a:pt x="8862" y="3390"/>
                  </a:lnTo>
                  <a:lnTo>
                    <a:pt x="9027" y="3149"/>
                  </a:lnTo>
                  <a:close/>
                </a:path>
                <a:path w="9525" h="12700">
                  <a:moveTo>
                    <a:pt x="5844" y="1366"/>
                  </a:moveTo>
                  <a:close/>
                </a:path>
                <a:path w="9525" h="12700">
                  <a:moveTo>
                    <a:pt x="8481" y="1028"/>
                  </a:moveTo>
                  <a:lnTo>
                    <a:pt x="5318" y="1028"/>
                  </a:lnTo>
                  <a:lnTo>
                    <a:pt x="5844" y="1366"/>
                  </a:lnTo>
                  <a:lnTo>
                    <a:pt x="8676" y="1244"/>
                  </a:lnTo>
                  <a:lnTo>
                    <a:pt x="8570" y="10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00" name="object 1310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30460" y="5744286"/>
              <a:ext cx="18453" cy="18046"/>
            </a:xfrm>
            <a:prstGeom prst="rect">
              <a:avLst/>
            </a:prstGeom>
          </p:spPr>
        </p:pic>
        <p:sp>
          <p:nvSpPr>
            <p:cNvPr id="13101" name="object 13101"/>
            <p:cNvSpPr/>
            <p:nvPr/>
          </p:nvSpPr>
          <p:spPr>
            <a:xfrm>
              <a:off x="3529863" y="5743689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5" h="19685">
                  <a:moveTo>
                    <a:pt x="9896" y="17843"/>
                  </a:moveTo>
                  <a:lnTo>
                    <a:pt x="7526" y="17856"/>
                  </a:lnTo>
                  <a:lnTo>
                    <a:pt x="7327" y="18427"/>
                  </a:lnTo>
                  <a:lnTo>
                    <a:pt x="8585" y="18884"/>
                  </a:lnTo>
                  <a:lnTo>
                    <a:pt x="9804" y="19100"/>
                  </a:lnTo>
                  <a:lnTo>
                    <a:pt x="11671" y="19100"/>
                  </a:lnTo>
                  <a:lnTo>
                    <a:pt x="12357" y="19024"/>
                  </a:lnTo>
                  <a:lnTo>
                    <a:pt x="12939" y="18884"/>
                  </a:lnTo>
                  <a:lnTo>
                    <a:pt x="12852" y="18262"/>
                  </a:lnTo>
                  <a:lnTo>
                    <a:pt x="15155" y="18262"/>
                  </a:lnTo>
                  <a:lnTo>
                    <a:pt x="15890" y="17856"/>
                  </a:lnTo>
                  <a:lnTo>
                    <a:pt x="9896" y="17843"/>
                  </a:lnTo>
                  <a:close/>
                </a:path>
                <a:path w="19685" h="19685">
                  <a:moveTo>
                    <a:pt x="15155" y="18262"/>
                  </a:moveTo>
                  <a:lnTo>
                    <a:pt x="12852" y="18262"/>
                  </a:lnTo>
                  <a:lnTo>
                    <a:pt x="12992" y="18872"/>
                  </a:lnTo>
                  <a:lnTo>
                    <a:pt x="14719" y="18503"/>
                  </a:lnTo>
                  <a:lnTo>
                    <a:pt x="15155" y="18262"/>
                  </a:lnTo>
                  <a:close/>
                </a:path>
                <a:path w="19685" h="19685">
                  <a:moveTo>
                    <a:pt x="7316" y="18423"/>
                  </a:moveTo>
                  <a:close/>
                </a:path>
                <a:path w="19685" h="19685">
                  <a:moveTo>
                    <a:pt x="0" y="8801"/>
                  </a:moveTo>
                  <a:lnTo>
                    <a:pt x="7316" y="18423"/>
                  </a:lnTo>
                  <a:lnTo>
                    <a:pt x="7531" y="17843"/>
                  </a:lnTo>
                  <a:lnTo>
                    <a:pt x="9896" y="17843"/>
                  </a:lnTo>
                  <a:lnTo>
                    <a:pt x="8806" y="17640"/>
                  </a:lnTo>
                  <a:lnTo>
                    <a:pt x="7747" y="17259"/>
                  </a:lnTo>
                  <a:lnTo>
                    <a:pt x="6019" y="16675"/>
                  </a:lnTo>
                  <a:lnTo>
                    <a:pt x="1257" y="8826"/>
                  </a:lnTo>
                  <a:lnTo>
                    <a:pt x="622" y="8826"/>
                  </a:lnTo>
                  <a:lnTo>
                    <a:pt x="0" y="8801"/>
                  </a:lnTo>
                  <a:close/>
                </a:path>
                <a:path w="19685" h="19685">
                  <a:moveTo>
                    <a:pt x="19672" y="10160"/>
                  </a:moveTo>
                  <a:lnTo>
                    <a:pt x="18440" y="10363"/>
                  </a:lnTo>
                  <a:lnTo>
                    <a:pt x="18347" y="12687"/>
                  </a:lnTo>
                  <a:lnTo>
                    <a:pt x="17595" y="14249"/>
                  </a:lnTo>
                  <a:lnTo>
                    <a:pt x="16522" y="15455"/>
                  </a:lnTo>
                  <a:lnTo>
                    <a:pt x="15506" y="16611"/>
                  </a:lnTo>
                  <a:lnTo>
                    <a:pt x="14224" y="17335"/>
                  </a:lnTo>
                  <a:lnTo>
                    <a:pt x="12166" y="17792"/>
                  </a:lnTo>
                  <a:lnTo>
                    <a:pt x="11582" y="17856"/>
                  </a:lnTo>
                  <a:lnTo>
                    <a:pt x="15890" y="17856"/>
                  </a:lnTo>
                  <a:lnTo>
                    <a:pt x="16281" y="17640"/>
                  </a:lnTo>
                  <a:lnTo>
                    <a:pt x="17438" y="16294"/>
                  </a:lnTo>
                  <a:lnTo>
                    <a:pt x="16979" y="15875"/>
                  </a:lnTo>
                  <a:lnTo>
                    <a:pt x="17805" y="15875"/>
                  </a:lnTo>
                  <a:lnTo>
                    <a:pt x="18671" y="14922"/>
                  </a:lnTo>
                  <a:lnTo>
                    <a:pt x="19672" y="12865"/>
                  </a:lnTo>
                  <a:lnTo>
                    <a:pt x="19672" y="10160"/>
                  </a:lnTo>
                  <a:close/>
                </a:path>
                <a:path w="19685" h="19685">
                  <a:moveTo>
                    <a:pt x="16979" y="15875"/>
                  </a:moveTo>
                  <a:lnTo>
                    <a:pt x="17424" y="16294"/>
                  </a:lnTo>
                  <a:lnTo>
                    <a:pt x="17317" y="16167"/>
                  </a:lnTo>
                  <a:lnTo>
                    <a:pt x="16979" y="15875"/>
                  </a:lnTo>
                  <a:close/>
                </a:path>
                <a:path w="19685" h="19685">
                  <a:moveTo>
                    <a:pt x="17805" y="15875"/>
                  </a:moveTo>
                  <a:lnTo>
                    <a:pt x="16979" y="15875"/>
                  </a:lnTo>
                  <a:lnTo>
                    <a:pt x="17442" y="16274"/>
                  </a:lnTo>
                  <a:lnTo>
                    <a:pt x="17805" y="15875"/>
                  </a:lnTo>
                  <a:close/>
                </a:path>
                <a:path w="19685" h="19685">
                  <a:moveTo>
                    <a:pt x="10795" y="3022"/>
                  </a:moveTo>
                  <a:lnTo>
                    <a:pt x="9296" y="3022"/>
                  </a:lnTo>
                  <a:lnTo>
                    <a:pt x="8915" y="3048"/>
                  </a:lnTo>
                  <a:lnTo>
                    <a:pt x="3216" y="10160"/>
                  </a:lnTo>
                  <a:lnTo>
                    <a:pt x="3332" y="10731"/>
                  </a:lnTo>
                  <a:lnTo>
                    <a:pt x="9474" y="16167"/>
                  </a:lnTo>
                  <a:lnTo>
                    <a:pt x="10782" y="16167"/>
                  </a:lnTo>
                  <a:lnTo>
                    <a:pt x="12522" y="15976"/>
                  </a:lnTo>
                  <a:lnTo>
                    <a:pt x="13703" y="15519"/>
                  </a:lnTo>
                  <a:lnTo>
                    <a:pt x="14385" y="14922"/>
                  </a:lnTo>
                  <a:lnTo>
                    <a:pt x="9690" y="14922"/>
                  </a:lnTo>
                  <a:lnTo>
                    <a:pt x="8775" y="14719"/>
                  </a:lnTo>
                  <a:lnTo>
                    <a:pt x="6680" y="13677"/>
                  </a:lnTo>
                  <a:lnTo>
                    <a:pt x="5410" y="12573"/>
                  </a:lnTo>
                  <a:lnTo>
                    <a:pt x="4657" y="10731"/>
                  </a:lnTo>
                  <a:lnTo>
                    <a:pt x="4532" y="10363"/>
                  </a:lnTo>
                  <a:lnTo>
                    <a:pt x="4660" y="7277"/>
                  </a:lnTo>
                  <a:lnTo>
                    <a:pt x="5207" y="6337"/>
                  </a:lnTo>
                  <a:lnTo>
                    <a:pt x="5875" y="5702"/>
                  </a:lnTo>
                  <a:lnTo>
                    <a:pt x="5549" y="5156"/>
                  </a:lnTo>
                  <a:lnTo>
                    <a:pt x="6468" y="5156"/>
                  </a:lnTo>
                  <a:lnTo>
                    <a:pt x="6718" y="4927"/>
                  </a:lnTo>
                  <a:lnTo>
                    <a:pt x="7721" y="4508"/>
                  </a:lnTo>
                  <a:lnTo>
                    <a:pt x="9372" y="4254"/>
                  </a:lnTo>
                  <a:lnTo>
                    <a:pt x="13637" y="4254"/>
                  </a:lnTo>
                  <a:lnTo>
                    <a:pt x="11963" y="3276"/>
                  </a:lnTo>
                  <a:lnTo>
                    <a:pt x="10795" y="3022"/>
                  </a:lnTo>
                  <a:close/>
                </a:path>
                <a:path w="19685" h="19685">
                  <a:moveTo>
                    <a:pt x="15328" y="11188"/>
                  </a:moveTo>
                  <a:lnTo>
                    <a:pt x="15049" y="12306"/>
                  </a:lnTo>
                  <a:lnTo>
                    <a:pt x="14503" y="13195"/>
                  </a:lnTo>
                  <a:lnTo>
                    <a:pt x="13804" y="13766"/>
                  </a:lnTo>
                  <a:lnTo>
                    <a:pt x="13119" y="14389"/>
                  </a:lnTo>
                  <a:lnTo>
                    <a:pt x="12179" y="14757"/>
                  </a:lnTo>
                  <a:lnTo>
                    <a:pt x="10731" y="14922"/>
                  </a:lnTo>
                  <a:lnTo>
                    <a:pt x="14385" y="14922"/>
                  </a:lnTo>
                  <a:lnTo>
                    <a:pt x="14574" y="14757"/>
                  </a:lnTo>
                  <a:lnTo>
                    <a:pt x="14198" y="14249"/>
                  </a:lnTo>
                  <a:lnTo>
                    <a:pt x="15165" y="14249"/>
                  </a:lnTo>
                  <a:lnTo>
                    <a:pt x="15506" y="13957"/>
                  </a:lnTo>
                  <a:lnTo>
                    <a:pt x="16189" y="12865"/>
                  </a:lnTo>
                  <a:lnTo>
                    <a:pt x="16564" y="11341"/>
                  </a:lnTo>
                  <a:lnTo>
                    <a:pt x="15925" y="11341"/>
                  </a:lnTo>
                  <a:lnTo>
                    <a:pt x="15328" y="11201"/>
                  </a:lnTo>
                  <a:close/>
                </a:path>
                <a:path w="19685" h="19685">
                  <a:moveTo>
                    <a:pt x="15165" y="14249"/>
                  </a:moveTo>
                  <a:lnTo>
                    <a:pt x="14198" y="14249"/>
                  </a:lnTo>
                  <a:lnTo>
                    <a:pt x="14617" y="14719"/>
                  </a:lnTo>
                  <a:lnTo>
                    <a:pt x="15165" y="14249"/>
                  </a:lnTo>
                  <a:close/>
                </a:path>
                <a:path w="19685" h="19685">
                  <a:moveTo>
                    <a:pt x="16240" y="7620"/>
                  </a:moveTo>
                  <a:lnTo>
                    <a:pt x="15582" y="7620"/>
                  </a:lnTo>
                  <a:lnTo>
                    <a:pt x="15036" y="7886"/>
                  </a:lnTo>
                  <a:lnTo>
                    <a:pt x="15290" y="8661"/>
                  </a:lnTo>
                  <a:lnTo>
                    <a:pt x="15378" y="11201"/>
                  </a:lnTo>
                  <a:lnTo>
                    <a:pt x="15925" y="11341"/>
                  </a:lnTo>
                  <a:lnTo>
                    <a:pt x="16564" y="11341"/>
                  </a:lnTo>
                  <a:lnTo>
                    <a:pt x="16497" y="8343"/>
                  </a:lnTo>
                  <a:lnTo>
                    <a:pt x="16240" y="7620"/>
                  </a:lnTo>
                  <a:close/>
                </a:path>
                <a:path w="19685" h="19685">
                  <a:moveTo>
                    <a:pt x="18440" y="10261"/>
                  </a:moveTo>
                  <a:close/>
                </a:path>
                <a:path w="19685" h="19685">
                  <a:moveTo>
                    <a:pt x="13082" y="609"/>
                  </a:moveTo>
                  <a:lnTo>
                    <a:pt x="9448" y="609"/>
                  </a:lnTo>
                  <a:lnTo>
                    <a:pt x="9474" y="1231"/>
                  </a:lnTo>
                  <a:lnTo>
                    <a:pt x="10337" y="1231"/>
                  </a:lnTo>
                  <a:lnTo>
                    <a:pt x="11266" y="1384"/>
                  </a:lnTo>
                  <a:lnTo>
                    <a:pt x="18440" y="10363"/>
                  </a:lnTo>
                  <a:lnTo>
                    <a:pt x="19672" y="10160"/>
                  </a:lnTo>
                  <a:lnTo>
                    <a:pt x="19581" y="7821"/>
                  </a:lnTo>
                  <a:lnTo>
                    <a:pt x="19018" y="5994"/>
                  </a:lnTo>
                  <a:lnTo>
                    <a:pt x="18899" y="5702"/>
                  </a:lnTo>
                  <a:lnTo>
                    <a:pt x="17844" y="4330"/>
                  </a:lnTo>
                  <a:lnTo>
                    <a:pt x="17056" y="4330"/>
                  </a:lnTo>
                  <a:lnTo>
                    <a:pt x="17551" y="3949"/>
                  </a:lnTo>
                  <a:lnTo>
                    <a:pt x="16129" y="2070"/>
                  </a:lnTo>
                  <a:lnTo>
                    <a:pt x="14262" y="939"/>
                  </a:lnTo>
                  <a:lnTo>
                    <a:pt x="13082" y="609"/>
                  </a:lnTo>
                  <a:close/>
                </a:path>
                <a:path w="19685" h="19685">
                  <a:moveTo>
                    <a:pt x="10464" y="0"/>
                  </a:moveTo>
                  <a:lnTo>
                    <a:pt x="2146" y="3276"/>
                  </a:lnTo>
                  <a:lnTo>
                    <a:pt x="887" y="4699"/>
                  </a:lnTo>
                  <a:lnTo>
                    <a:pt x="108" y="6337"/>
                  </a:lnTo>
                  <a:lnTo>
                    <a:pt x="0" y="8801"/>
                  </a:lnTo>
                  <a:lnTo>
                    <a:pt x="622" y="8826"/>
                  </a:lnTo>
                  <a:lnTo>
                    <a:pt x="1257" y="8826"/>
                  </a:lnTo>
                  <a:lnTo>
                    <a:pt x="1365" y="6654"/>
                  </a:lnTo>
                  <a:lnTo>
                    <a:pt x="1981" y="5359"/>
                  </a:lnTo>
                  <a:lnTo>
                    <a:pt x="3062" y="4102"/>
                  </a:lnTo>
                  <a:lnTo>
                    <a:pt x="2603" y="3683"/>
                  </a:lnTo>
                  <a:lnTo>
                    <a:pt x="3428" y="3683"/>
                  </a:lnTo>
                  <a:lnTo>
                    <a:pt x="3606" y="3479"/>
                  </a:lnTo>
                  <a:lnTo>
                    <a:pt x="4241" y="2933"/>
                  </a:lnTo>
                  <a:lnTo>
                    <a:pt x="4914" y="2527"/>
                  </a:lnTo>
                  <a:lnTo>
                    <a:pt x="4597" y="1981"/>
                  </a:lnTo>
                  <a:lnTo>
                    <a:pt x="5925" y="1981"/>
                  </a:lnTo>
                  <a:lnTo>
                    <a:pt x="6375" y="1790"/>
                  </a:lnTo>
                  <a:lnTo>
                    <a:pt x="7848" y="1384"/>
                  </a:lnTo>
                  <a:lnTo>
                    <a:pt x="8636" y="1257"/>
                  </a:lnTo>
                  <a:lnTo>
                    <a:pt x="9474" y="1231"/>
                  </a:lnTo>
                  <a:lnTo>
                    <a:pt x="9448" y="609"/>
                  </a:lnTo>
                  <a:lnTo>
                    <a:pt x="13082" y="609"/>
                  </a:lnTo>
                  <a:lnTo>
                    <a:pt x="11404" y="139"/>
                  </a:lnTo>
                  <a:lnTo>
                    <a:pt x="10464" y="0"/>
                  </a:lnTo>
                  <a:close/>
                </a:path>
                <a:path w="19685" h="19685">
                  <a:moveTo>
                    <a:pt x="15002" y="7821"/>
                  </a:moveTo>
                  <a:close/>
                </a:path>
                <a:path w="19685" h="19685">
                  <a:moveTo>
                    <a:pt x="15582" y="7620"/>
                  </a:moveTo>
                  <a:lnTo>
                    <a:pt x="15002" y="7821"/>
                  </a:lnTo>
                  <a:lnTo>
                    <a:pt x="15582" y="7620"/>
                  </a:lnTo>
                  <a:close/>
                </a:path>
                <a:path w="19685" h="19685">
                  <a:moveTo>
                    <a:pt x="14897" y="5372"/>
                  </a:moveTo>
                  <a:lnTo>
                    <a:pt x="14212" y="5994"/>
                  </a:lnTo>
                  <a:lnTo>
                    <a:pt x="14086" y="6337"/>
                  </a:lnTo>
                  <a:lnTo>
                    <a:pt x="14401" y="6680"/>
                  </a:lnTo>
                  <a:lnTo>
                    <a:pt x="15002" y="7821"/>
                  </a:lnTo>
                  <a:lnTo>
                    <a:pt x="15582" y="7620"/>
                  </a:lnTo>
                  <a:lnTo>
                    <a:pt x="16240" y="7620"/>
                  </a:lnTo>
                  <a:lnTo>
                    <a:pt x="16111" y="7277"/>
                  </a:lnTo>
                  <a:lnTo>
                    <a:pt x="15443" y="5994"/>
                  </a:lnTo>
                  <a:lnTo>
                    <a:pt x="14897" y="5372"/>
                  </a:lnTo>
                  <a:close/>
                </a:path>
                <a:path w="19685" h="19685">
                  <a:moveTo>
                    <a:pt x="13637" y="4254"/>
                  </a:moveTo>
                  <a:lnTo>
                    <a:pt x="9372" y="4254"/>
                  </a:lnTo>
                  <a:lnTo>
                    <a:pt x="10604" y="4267"/>
                  </a:lnTo>
                  <a:lnTo>
                    <a:pt x="11544" y="4470"/>
                  </a:lnTo>
                  <a:lnTo>
                    <a:pt x="13063" y="5372"/>
                  </a:lnTo>
                  <a:lnTo>
                    <a:pt x="13525" y="5702"/>
                  </a:lnTo>
                  <a:lnTo>
                    <a:pt x="13970" y="6210"/>
                  </a:lnTo>
                  <a:lnTo>
                    <a:pt x="14897" y="5372"/>
                  </a:lnTo>
                  <a:lnTo>
                    <a:pt x="14338" y="4762"/>
                  </a:lnTo>
                  <a:lnTo>
                    <a:pt x="13637" y="4254"/>
                  </a:lnTo>
                  <a:close/>
                </a:path>
                <a:path w="19685" h="19685">
                  <a:moveTo>
                    <a:pt x="6468" y="5156"/>
                  </a:moveTo>
                  <a:lnTo>
                    <a:pt x="5549" y="5156"/>
                  </a:lnTo>
                  <a:lnTo>
                    <a:pt x="5969" y="5613"/>
                  </a:lnTo>
                  <a:lnTo>
                    <a:pt x="6468" y="5156"/>
                  </a:lnTo>
                  <a:close/>
                </a:path>
                <a:path w="19685" h="19685">
                  <a:moveTo>
                    <a:pt x="17551" y="3949"/>
                  </a:moveTo>
                  <a:lnTo>
                    <a:pt x="17056" y="4330"/>
                  </a:lnTo>
                  <a:lnTo>
                    <a:pt x="17844" y="4330"/>
                  </a:lnTo>
                  <a:lnTo>
                    <a:pt x="17551" y="3949"/>
                  </a:lnTo>
                  <a:close/>
                </a:path>
                <a:path w="19685" h="19685">
                  <a:moveTo>
                    <a:pt x="2603" y="3683"/>
                  </a:moveTo>
                  <a:lnTo>
                    <a:pt x="3060" y="4102"/>
                  </a:lnTo>
                  <a:lnTo>
                    <a:pt x="2603" y="3683"/>
                  </a:lnTo>
                  <a:close/>
                </a:path>
                <a:path w="19685" h="19685">
                  <a:moveTo>
                    <a:pt x="3428" y="3683"/>
                  </a:moveTo>
                  <a:lnTo>
                    <a:pt x="2603" y="3683"/>
                  </a:lnTo>
                  <a:lnTo>
                    <a:pt x="3072" y="4088"/>
                  </a:lnTo>
                  <a:lnTo>
                    <a:pt x="3428" y="3683"/>
                  </a:lnTo>
                  <a:close/>
                </a:path>
                <a:path w="19685" h="19685">
                  <a:moveTo>
                    <a:pt x="4597" y="1981"/>
                  </a:moveTo>
                  <a:lnTo>
                    <a:pt x="4914" y="2527"/>
                  </a:lnTo>
                  <a:lnTo>
                    <a:pt x="4597" y="1981"/>
                  </a:lnTo>
                  <a:close/>
                </a:path>
                <a:path w="19685" h="19685">
                  <a:moveTo>
                    <a:pt x="5925" y="1981"/>
                  </a:moveTo>
                  <a:lnTo>
                    <a:pt x="4597" y="1981"/>
                  </a:lnTo>
                  <a:lnTo>
                    <a:pt x="4939" y="2512"/>
                  </a:lnTo>
                  <a:lnTo>
                    <a:pt x="5716" y="2070"/>
                  </a:lnTo>
                  <a:lnTo>
                    <a:pt x="5925" y="1981"/>
                  </a:lnTo>
                  <a:close/>
                </a:path>
                <a:path w="19685" h="19685">
                  <a:moveTo>
                    <a:pt x="4279" y="1447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02" name="object 1310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86899" y="5780023"/>
              <a:ext cx="17993" cy="18986"/>
            </a:xfrm>
            <a:prstGeom prst="rect">
              <a:avLst/>
            </a:prstGeom>
          </p:spPr>
        </p:pic>
        <p:sp>
          <p:nvSpPr>
            <p:cNvPr id="13103" name="object 13103"/>
            <p:cNvSpPr/>
            <p:nvPr/>
          </p:nvSpPr>
          <p:spPr>
            <a:xfrm>
              <a:off x="3486268" y="5779668"/>
              <a:ext cx="19685" cy="20320"/>
            </a:xfrm>
            <a:custGeom>
              <a:avLst/>
              <a:gdLst/>
              <a:ahLst/>
              <a:cxnLst/>
              <a:rect l="l" t="t" r="r" b="b"/>
              <a:pathLst>
                <a:path w="19685" h="20320">
                  <a:moveTo>
                    <a:pt x="10245" y="0"/>
                  </a:moveTo>
                  <a:lnTo>
                    <a:pt x="8124" y="0"/>
                  </a:lnTo>
                  <a:lnTo>
                    <a:pt x="6981" y="254"/>
                  </a:lnTo>
                  <a:lnTo>
                    <a:pt x="0" y="11290"/>
                  </a:lnTo>
                  <a:lnTo>
                    <a:pt x="123" y="12014"/>
                  </a:lnTo>
                  <a:lnTo>
                    <a:pt x="318" y="12623"/>
                  </a:lnTo>
                  <a:lnTo>
                    <a:pt x="534" y="13436"/>
                  </a:lnTo>
                  <a:lnTo>
                    <a:pt x="8797" y="19786"/>
                  </a:lnTo>
                  <a:lnTo>
                    <a:pt x="10930" y="19786"/>
                  </a:lnTo>
                  <a:lnTo>
                    <a:pt x="11845" y="19646"/>
                  </a:lnTo>
                  <a:lnTo>
                    <a:pt x="12658" y="19405"/>
                  </a:lnTo>
                  <a:lnTo>
                    <a:pt x="12480" y="18808"/>
                  </a:lnTo>
                  <a:lnTo>
                    <a:pt x="14678" y="18808"/>
                  </a:lnTo>
                  <a:lnTo>
                    <a:pt x="15083" y="18542"/>
                  </a:lnTo>
                  <a:lnTo>
                    <a:pt x="8936" y="18542"/>
                  </a:lnTo>
                  <a:lnTo>
                    <a:pt x="7806" y="18351"/>
                  </a:lnTo>
                  <a:lnTo>
                    <a:pt x="1222" y="10934"/>
                  </a:lnTo>
                  <a:lnTo>
                    <a:pt x="605" y="10934"/>
                  </a:lnTo>
                  <a:lnTo>
                    <a:pt x="1113" y="10871"/>
                  </a:lnTo>
                  <a:lnTo>
                    <a:pt x="1228" y="8724"/>
                  </a:lnTo>
                  <a:lnTo>
                    <a:pt x="1303" y="7810"/>
                  </a:lnTo>
                  <a:lnTo>
                    <a:pt x="1824" y="6223"/>
                  </a:lnTo>
                  <a:lnTo>
                    <a:pt x="2701" y="4953"/>
                  </a:lnTo>
                  <a:lnTo>
                    <a:pt x="2180" y="4597"/>
                  </a:lnTo>
                  <a:lnTo>
                    <a:pt x="2944" y="4597"/>
                  </a:lnTo>
                  <a:lnTo>
                    <a:pt x="3552" y="3708"/>
                  </a:lnTo>
                  <a:lnTo>
                    <a:pt x="4860" y="2514"/>
                  </a:lnTo>
                  <a:lnTo>
                    <a:pt x="6392" y="1828"/>
                  </a:lnTo>
                  <a:lnTo>
                    <a:pt x="6168" y="1257"/>
                  </a:lnTo>
                  <a:lnTo>
                    <a:pt x="8191" y="1257"/>
                  </a:lnTo>
                  <a:lnTo>
                    <a:pt x="14440" y="1231"/>
                  </a:lnTo>
                  <a:lnTo>
                    <a:pt x="14033" y="1041"/>
                  </a:lnTo>
                  <a:lnTo>
                    <a:pt x="11921" y="1041"/>
                  </a:lnTo>
                  <a:lnTo>
                    <a:pt x="12027" y="685"/>
                  </a:lnTo>
                  <a:lnTo>
                    <a:pt x="12124" y="444"/>
                  </a:lnTo>
                  <a:lnTo>
                    <a:pt x="11172" y="139"/>
                  </a:lnTo>
                  <a:lnTo>
                    <a:pt x="10245" y="0"/>
                  </a:lnTo>
                  <a:close/>
                </a:path>
                <a:path w="19685" h="20320">
                  <a:moveTo>
                    <a:pt x="12480" y="18808"/>
                  </a:moveTo>
                  <a:lnTo>
                    <a:pt x="12632" y="19405"/>
                  </a:lnTo>
                  <a:lnTo>
                    <a:pt x="12480" y="18808"/>
                  </a:lnTo>
                  <a:close/>
                </a:path>
                <a:path w="19685" h="20320">
                  <a:moveTo>
                    <a:pt x="12656" y="19399"/>
                  </a:moveTo>
                  <a:close/>
                </a:path>
                <a:path w="19685" h="20320">
                  <a:moveTo>
                    <a:pt x="14678" y="18808"/>
                  </a:moveTo>
                  <a:lnTo>
                    <a:pt x="12480" y="18808"/>
                  </a:lnTo>
                  <a:lnTo>
                    <a:pt x="12656" y="19399"/>
                  </a:lnTo>
                  <a:lnTo>
                    <a:pt x="14601" y="18859"/>
                  </a:lnTo>
                  <a:close/>
                </a:path>
                <a:path w="19685" h="20320">
                  <a:moveTo>
                    <a:pt x="17445" y="4686"/>
                  </a:moveTo>
                  <a:lnTo>
                    <a:pt x="16404" y="5346"/>
                  </a:lnTo>
                  <a:lnTo>
                    <a:pt x="17534" y="7112"/>
                  </a:lnTo>
                  <a:lnTo>
                    <a:pt x="17766" y="8178"/>
                  </a:lnTo>
                  <a:lnTo>
                    <a:pt x="10816" y="18542"/>
                  </a:lnTo>
                  <a:lnTo>
                    <a:pt x="15083" y="18542"/>
                  </a:lnTo>
                  <a:lnTo>
                    <a:pt x="16201" y="17805"/>
                  </a:lnTo>
                  <a:lnTo>
                    <a:pt x="17258" y="16383"/>
                  </a:lnTo>
                  <a:lnTo>
                    <a:pt x="16772" y="15989"/>
                  </a:lnTo>
                  <a:lnTo>
                    <a:pt x="17575" y="15989"/>
                  </a:lnTo>
                  <a:lnTo>
                    <a:pt x="18360" y="14986"/>
                  </a:lnTo>
                  <a:lnTo>
                    <a:pt x="18964" y="13436"/>
                  </a:lnTo>
                  <a:lnTo>
                    <a:pt x="19078" y="12509"/>
                  </a:lnTo>
                  <a:lnTo>
                    <a:pt x="19147" y="11341"/>
                  </a:lnTo>
                  <a:lnTo>
                    <a:pt x="18538" y="11303"/>
                  </a:lnTo>
                  <a:lnTo>
                    <a:pt x="19151" y="11303"/>
                  </a:lnTo>
                  <a:lnTo>
                    <a:pt x="19051" y="8178"/>
                  </a:lnTo>
                  <a:lnTo>
                    <a:pt x="18691" y="6629"/>
                  </a:lnTo>
                  <a:lnTo>
                    <a:pt x="17445" y="4686"/>
                  </a:lnTo>
                  <a:close/>
                </a:path>
                <a:path w="19685" h="20320">
                  <a:moveTo>
                    <a:pt x="5398" y="4705"/>
                  </a:moveTo>
                  <a:lnTo>
                    <a:pt x="3882" y="5918"/>
                  </a:lnTo>
                  <a:lnTo>
                    <a:pt x="3100" y="7594"/>
                  </a:lnTo>
                  <a:lnTo>
                    <a:pt x="3082" y="11188"/>
                  </a:lnTo>
                  <a:lnTo>
                    <a:pt x="3201" y="11671"/>
                  </a:lnTo>
                  <a:lnTo>
                    <a:pt x="9902" y="16776"/>
                  </a:lnTo>
                  <a:lnTo>
                    <a:pt x="11451" y="16776"/>
                  </a:lnTo>
                  <a:lnTo>
                    <a:pt x="12759" y="16294"/>
                  </a:lnTo>
                  <a:lnTo>
                    <a:pt x="13747" y="15532"/>
                  </a:lnTo>
                  <a:lnTo>
                    <a:pt x="9902" y="15532"/>
                  </a:lnTo>
                  <a:lnTo>
                    <a:pt x="8733" y="15506"/>
                  </a:lnTo>
                  <a:lnTo>
                    <a:pt x="4237" y="8178"/>
                  </a:lnTo>
                  <a:lnTo>
                    <a:pt x="4974" y="6629"/>
                  </a:lnTo>
                  <a:lnTo>
                    <a:pt x="6101" y="5727"/>
                  </a:lnTo>
                  <a:lnTo>
                    <a:pt x="5398" y="4705"/>
                  </a:lnTo>
                  <a:close/>
                </a:path>
                <a:path w="19685" h="20320">
                  <a:moveTo>
                    <a:pt x="17575" y="15989"/>
                  </a:moveTo>
                  <a:lnTo>
                    <a:pt x="16772" y="15989"/>
                  </a:lnTo>
                  <a:lnTo>
                    <a:pt x="17268" y="16383"/>
                  </a:lnTo>
                  <a:lnTo>
                    <a:pt x="17575" y="15989"/>
                  </a:lnTo>
                  <a:close/>
                </a:path>
                <a:path w="19685" h="20320">
                  <a:moveTo>
                    <a:pt x="14734" y="5651"/>
                  </a:moveTo>
                  <a:lnTo>
                    <a:pt x="12797" y="5651"/>
                  </a:lnTo>
                  <a:lnTo>
                    <a:pt x="13991" y="6667"/>
                  </a:lnTo>
                  <a:lnTo>
                    <a:pt x="14563" y="7810"/>
                  </a:lnTo>
                  <a:lnTo>
                    <a:pt x="14765" y="8724"/>
                  </a:lnTo>
                  <a:lnTo>
                    <a:pt x="14880" y="11671"/>
                  </a:lnTo>
                  <a:lnTo>
                    <a:pt x="14578" y="12509"/>
                  </a:lnTo>
                  <a:lnTo>
                    <a:pt x="14328" y="13042"/>
                  </a:lnTo>
                  <a:lnTo>
                    <a:pt x="14029" y="13462"/>
                  </a:lnTo>
                  <a:lnTo>
                    <a:pt x="13702" y="13893"/>
                  </a:lnTo>
                  <a:lnTo>
                    <a:pt x="13394" y="14236"/>
                  </a:lnTo>
                  <a:lnTo>
                    <a:pt x="12226" y="15138"/>
                  </a:lnTo>
                  <a:lnTo>
                    <a:pt x="11197" y="15519"/>
                  </a:lnTo>
                  <a:lnTo>
                    <a:pt x="9902" y="15532"/>
                  </a:lnTo>
                  <a:lnTo>
                    <a:pt x="13747" y="15532"/>
                  </a:lnTo>
                  <a:lnTo>
                    <a:pt x="14258" y="15138"/>
                  </a:lnTo>
                  <a:lnTo>
                    <a:pt x="14702" y="14668"/>
                  </a:lnTo>
                  <a:lnTo>
                    <a:pt x="15020" y="14185"/>
                  </a:lnTo>
                  <a:lnTo>
                    <a:pt x="14524" y="13817"/>
                  </a:lnTo>
                  <a:lnTo>
                    <a:pt x="15301" y="13817"/>
                  </a:lnTo>
                  <a:lnTo>
                    <a:pt x="15395" y="13690"/>
                  </a:lnTo>
                  <a:lnTo>
                    <a:pt x="15708" y="13042"/>
                  </a:lnTo>
                  <a:lnTo>
                    <a:pt x="16072" y="12014"/>
                  </a:lnTo>
                  <a:lnTo>
                    <a:pt x="16185" y="11480"/>
                  </a:lnTo>
                  <a:lnTo>
                    <a:pt x="16058" y="8724"/>
                  </a:lnTo>
                  <a:lnTo>
                    <a:pt x="15731" y="7315"/>
                  </a:lnTo>
                  <a:lnTo>
                    <a:pt x="14994" y="5867"/>
                  </a:lnTo>
                  <a:lnTo>
                    <a:pt x="14734" y="5651"/>
                  </a:lnTo>
                  <a:close/>
                </a:path>
                <a:path w="19685" h="20320">
                  <a:moveTo>
                    <a:pt x="14524" y="13817"/>
                  </a:moveTo>
                  <a:lnTo>
                    <a:pt x="15020" y="14185"/>
                  </a:lnTo>
                  <a:lnTo>
                    <a:pt x="14524" y="13817"/>
                  </a:lnTo>
                  <a:close/>
                </a:path>
                <a:path w="19685" h="20320">
                  <a:moveTo>
                    <a:pt x="15301" y="13817"/>
                  </a:moveTo>
                  <a:lnTo>
                    <a:pt x="14524" y="13817"/>
                  </a:lnTo>
                  <a:lnTo>
                    <a:pt x="15031" y="14171"/>
                  </a:lnTo>
                  <a:lnTo>
                    <a:pt x="15301" y="13817"/>
                  </a:lnTo>
                  <a:close/>
                </a:path>
                <a:path w="19685" h="20320">
                  <a:moveTo>
                    <a:pt x="19151" y="11303"/>
                  </a:moveTo>
                  <a:lnTo>
                    <a:pt x="18538" y="11303"/>
                  </a:lnTo>
                  <a:lnTo>
                    <a:pt x="19147" y="11341"/>
                  </a:lnTo>
                  <a:close/>
                </a:path>
                <a:path w="19685" h="20320">
                  <a:moveTo>
                    <a:pt x="1213" y="10858"/>
                  </a:moveTo>
                  <a:lnTo>
                    <a:pt x="605" y="10934"/>
                  </a:lnTo>
                  <a:lnTo>
                    <a:pt x="1215" y="10871"/>
                  </a:lnTo>
                  <a:close/>
                </a:path>
                <a:path w="19685" h="20320">
                  <a:moveTo>
                    <a:pt x="1215" y="10858"/>
                  </a:moveTo>
                  <a:lnTo>
                    <a:pt x="605" y="10934"/>
                  </a:lnTo>
                  <a:lnTo>
                    <a:pt x="1222" y="10934"/>
                  </a:lnTo>
                  <a:close/>
                </a:path>
                <a:path w="19685" h="20320">
                  <a:moveTo>
                    <a:pt x="13252" y="4419"/>
                  </a:moveTo>
                  <a:lnTo>
                    <a:pt x="10613" y="4419"/>
                  </a:lnTo>
                  <a:lnTo>
                    <a:pt x="11743" y="4775"/>
                  </a:lnTo>
                  <a:lnTo>
                    <a:pt x="12797" y="5664"/>
                  </a:lnTo>
                  <a:lnTo>
                    <a:pt x="14734" y="5651"/>
                  </a:lnTo>
                  <a:lnTo>
                    <a:pt x="14167" y="5181"/>
                  </a:lnTo>
                  <a:lnTo>
                    <a:pt x="13191" y="5181"/>
                  </a:lnTo>
                  <a:lnTo>
                    <a:pt x="13523" y="4775"/>
                  </a:lnTo>
                  <a:lnTo>
                    <a:pt x="13464" y="4597"/>
                  </a:lnTo>
                  <a:lnTo>
                    <a:pt x="13252" y="4419"/>
                  </a:lnTo>
                  <a:close/>
                </a:path>
                <a:path w="19685" h="20320">
                  <a:moveTo>
                    <a:pt x="7645" y="4699"/>
                  </a:moveTo>
                  <a:lnTo>
                    <a:pt x="5406" y="4699"/>
                  </a:lnTo>
                  <a:lnTo>
                    <a:pt x="5787" y="5181"/>
                  </a:lnTo>
                  <a:lnTo>
                    <a:pt x="6206" y="5651"/>
                  </a:lnTo>
                  <a:lnTo>
                    <a:pt x="6917" y="5041"/>
                  </a:lnTo>
                  <a:lnTo>
                    <a:pt x="7645" y="4699"/>
                  </a:lnTo>
                  <a:close/>
                </a:path>
                <a:path w="19685" h="20320">
                  <a:moveTo>
                    <a:pt x="14440" y="1231"/>
                  </a:moveTo>
                  <a:lnTo>
                    <a:pt x="10105" y="1231"/>
                  </a:lnTo>
                  <a:lnTo>
                    <a:pt x="10892" y="1358"/>
                  </a:lnTo>
                  <a:lnTo>
                    <a:pt x="13610" y="2209"/>
                  </a:lnTo>
                  <a:lnTo>
                    <a:pt x="15295" y="3632"/>
                  </a:lnTo>
                  <a:lnTo>
                    <a:pt x="16404" y="5346"/>
                  </a:lnTo>
                  <a:lnTo>
                    <a:pt x="17425" y="4699"/>
                  </a:lnTo>
                  <a:lnTo>
                    <a:pt x="17278" y="4419"/>
                  </a:lnTo>
                  <a:lnTo>
                    <a:pt x="16239" y="2768"/>
                  </a:lnTo>
                  <a:lnTo>
                    <a:pt x="14440" y="1231"/>
                  </a:lnTo>
                  <a:close/>
                </a:path>
                <a:path w="19685" h="20320">
                  <a:moveTo>
                    <a:pt x="13585" y="4699"/>
                  </a:moveTo>
                  <a:lnTo>
                    <a:pt x="13191" y="5181"/>
                  </a:lnTo>
                  <a:lnTo>
                    <a:pt x="14167" y="5181"/>
                  </a:lnTo>
                  <a:lnTo>
                    <a:pt x="13585" y="4699"/>
                  </a:lnTo>
                  <a:close/>
                </a:path>
                <a:path w="19685" h="20320">
                  <a:moveTo>
                    <a:pt x="2944" y="4597"/>
                  </a:moveTo>
                  <a:lnTo>
                    <a:pt x="2180" y="4597"/>
                  </a:lnTo>
                  <a:lnTo>
                    <a:pt x="2701" y="4953"/>
                  </a:lnTo>
                  <a:lnTo>
                    <a:pt x="2944" y="4597"/>
                  </a:lnTo>
                  <a:close/>
                </a:path>
                <a:path w="19685" h="20320">
                  <a:moveTo>
                    <a:pt x="10892" y="3175"/>
                  </a:moveTo>
                  <a:lnTo>
                    <a:pt x="9546" y="3175"/>
                  </a:lnTo>
                  <a:lnTo>
                    <a:pt x="7628" y="3314"/>
                  </a:lnTo>
                  <a:lnTo>
                    <a:pt x="6320" y="3924"/>
                  </a:lnTo>
                  <a:lnTo>
                    <a:pt x="5398" y="4705"/>
                  </a:lnTo>
                  <a:lnTo>
                    <a:pt x="7672" y="4686"/>
                  </a:lnTo>
                  <a:lnTo>
                    <a:pt x="8022" y="4521"/>
                  </a:lnTo>
                  <a:lnTo>
                    <a:pt x="9546" y="4419"/>
                  </a:lnTo>
                  <a:lnTo>
                    <a:pt x="13252" y="4419"/>
                  </a:lnTo>
                  <a:lnTo>
                    <a:pt x="12315" y="3632"/>
                  </a:lnTo>
                  <a:lnTo>
                    <a:pt x="10892" y="3175"/>
                  </a:lnTo>
                  <a:close/>
                </a:path>
                <a:path w="19685" h="20320">
                  <a:moveTo>
                    <a:pt x="8191" y="1257"/>
                  </a:moveTo>
                  <a:lnTo>
                    <a:pt x="6168" y="1257"/>
                  </a:lnTo>
                  <a:lnTo>
                    <a:pt x="6396" y="1828"/>
                  </a:lnTo>
                  <a:lnTo>
                    <a:pt x="7311" y="1460"/>
                  </a:lnTo>
                  <a:lnTo>
                    <a:pt x="8191" y="1257"/>
                  </a:lnTo>
                  <a:close/>
                </a:path>
                <a:path w="19685" h="20320">
                  <a:moveTo>
                    <a:pt x="12099" y="444"/>
                  </a:moveTo>
                  <a:lnTo>
                    <a:pt x="11921" y="1041"/>
                  </a:lnTo>
                  <a:lnTo>
                    <a:pt x="12042" y="685"/>
                  </a:lnTo>
                  <a:lnTo>
                    <a:pt x="12099" y="444"/>
                  </a:lnTo>
                  <a:close/>
                </a:path>
                <a:path w="19685" h="20320">
                  <a:moveTo>
                    <a:pt x="12122" y="451"/>
                  </a:moveTo>
                  <a:lnTo>
                    <a:pt x="11921" y="1041"/>
                  </a:lnTo>
                  <a:lnTo>
                    <a:pt x="14033" y="1041"/>
                  </a:lnTo>
                  <a:lnTo>
                    <a:pt x="12122" y="45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04" name="object 1310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13988" y="5753734"/>
              <a:ext cx="18262" cy="18808"/>
            </a:xfrm>
            <a:prstGeom prst="rect">
              <a:avLst/>
            </a:prstGeom>
          </p:spPr>
        </p:pic>
        <p:sp>
          <p:nvSpPr>
            <p:cNvPr id="13105" name="object 13105"/>
            <p:cNvSpPr/>
            <p:nvPr/>
          </p:nvSpPr>
          <p:spPr>
            <a:xfrm>
              <a:off x="3513659" y="5753239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11339" y="0"/>
                  </a:moveTo>
                  <a:lnTo>
                    <a:pt x="0" y="11201"/>
                  </a:lnTo>
                  <a:lnTo>
                    <a:pt x="82" y="11734"/>
                  </a:lnTo>
                  <a:lnTo>
                    <a:pt x="9637" y="19850"/>
                  </a:lnTo>
                  <a:lnTo>
                    <a:pt x="11936" y="19850"/>
                  </a:lnTo>
                  <a:lnTo>
                    <a:pt x="13561" y="19265"/>
                  </a:lnTo>
                  <a:lnTo>
                    <a:pt x="14566" y="18618"/>
                  </a:lnTo>
                  <a:lnTo>
                    <a:pt x="10069" y="18618"/>
                  </a:lnTo>
                  <a:lnTo>
                    <a:pt x="8862" y="18567"/>
                  </a:lnTo>
                  <a:lnTo>
                    <a:pt x="1257" y="11201"/>
                  </a:lnTo>
                  <a:lnTo>
                    <a:pt x="1357" y="7899"/>
                  </a:lnTo>
                  <a:lnTo>
                    <a:pt x="1979" y="6172"/>
                  </a:lnTo>
                  <a:lnTo>
                    <a:pt x="2347" y="5435"/>
                  </a:lnTo>
                  <a:lnTo>
                    <a:pt x="2813" y="4787"/>
                  </a:lnTo>
                  <a:lnTo>
                    <a:pt x="2335" y="4419"/>
                  </a:lnTo>
                  <a:lnTo>
                    <a:pt x="3121" y="4419"/>
                  </a:lnTo>
                  <a:lnTo>
                    <a:pt x="3325" y="4152"/>
                  </a:lnTo>
                  <a:lnTo>
                    <a:pt x="3897" y="3568"/>
                  </a:lnTo>
                  <a:lnTo>
                    <a:pt x="5078" y="2628"/>
                  </a:lnTo>
                  <a:lnTo>
                    <a:pt x="5781" y="2184"/>
                  </a:lnTo>
                  <a:lnTo>
                    <a:pt x="6513" y="1879"/>
                  </a:lnTo>
                  <a:lnTo>
                    <a:pt x="6246" y="1308"/>
                  </a:lnTo>
                  <a:lnTo>
                    <a:pt x="8735" y="1308"/>
                  </a:lnTo>
                  <a:lnTo>
                    <a:pt x="9396" y="1244"/>
                  </a:lnTo>
                  <a:lnTo>
                    <a:pt x="14131" y="1244"/>
                  </a:lnTo>
                  <a:lnTo>
                    <a:pt x="13104" y="482"/>
                  </a:lnTo>
                  <a:lnTo>
                    <a:pt x="11339" y="0"/>
                  </a:lnTo>
                  <a:close/>
                </a:path>
                <a:path w="19050" h="20320">
                  <a:moveTo>
                    <a:pt x="14235" y="17348"/>
                  </a:moveTo>
                  <a:lnTo>
                    <a:pt x="13015" y="18122"/>
                  </a:lnTo>
                  <a:lnTo>
                    <a:pt x="11669" y="18605"/>
                  </a:lnTo>
                  <a:lnTo>
                    <a:pt x="10069" y="18618"/>
                  </a:lnTo>
                  <a:lnTo>
                    <a:pt x="14566" y="18618"/>
                  </a:lnTo>
                  <a:lnTo>
                    <a:pt x="15701" y="17868"/>
                  </a:lnTo>
                  <a:lnTo>
                    <a:pt x="14565" y="17868"/>
                  </a:lnTo>
                  <a:lnTo>
                    <a:pt x="14235" y="17348"/>
                  </a:lnTo>
                  <a:close/>
                </a:path>
                <a:path w="19050" h="20320">
                  <a:moveTo>
                    <a:pt x="17041" y="13716"/>
                  </a:moveTo>
                  <a:lnTo>
                    <a:pt x="16427" y="15189"/>
                  </a:lnTo>
                  <a:lnTo>
                    <a:pt x="15454" y="16548"/>
                  </a:lnTo>
                  <a:lnTo>
                    <a:pt x="14387" y="17259"/>
                  </a:lnTo>
                  <a:lnTo>
                    <a:pt x="14267" y="17399"/>
                  </a:lnTo>
                  <a:lnTo>
                    <a:pt x="14565" y="17868"/>
                  </a:lnTo>
                  <a:lnTo>
                    <a:pt x="15701" y="17868"/>
                  </a:lnTo>
                  <a:lnTo>
                    <a:pt x="16406" y="17399"/>
                  </a:lnTo>
                  <a:lnTo>
                    <a:pt x="17473" y="15887"/>
                  </a:lnTo>
                  <a:lnTo>
                    <a:pt x="18273" y="13957"/>
                  </a:lnTo>
                  <a:lnTo>
                    <a:pt x="17613" y="13957"/>
                  </a:lnTo>
                  <a:lnTo>
                    <a:pt x="17041" y="13728"/>
                  </a:lnTo>
                  <a:close/>
                </a:path>
                <a:path w="19050" h="20320">
                  <a:moveTo>
                    <a:pt x="7086" y="3674"/>
                  </a:moveTo>
                  <a:lnTo>
                    <a:pt x="3012" y="10541"/>
                  </a:lnTo>
                  <a:lnTo>
                    <a:pt x="3133" y="11734"/>
                  </a:lnTo>
                  <a:lnTo>
                    <a:pt x="9155" y="16827"/>
                  </a:lnTo>
                  <a:lnTo>
                    <a:pt x="10526" y="16827"/>
                  </a:lnTo>
                  <a:lnTo>
                    <a:pt x="11199" y="16700"/>
                  </a:lnTo>
                  <a:lnTo>
                    <a:pt x="11809" y="16484"/>
                  </a:lnTo>
                  <a:lnTo>
                    <a:pt x="11618" y="15900"/>
                  </a:lnTo>
                  <a:lnTo>
                    <a:pt x="13259" y="15887"/>
                  </a:lnTo>
                  <a:lnTo>
                    <a:pt x="13649" y="15582"/>
                  </a:lnTo>
                  <a:lnTo>
                    <a:pt x="9294" y="15582"/>
                  </a:lnTo>
                  <a:lnTo>
                    <a:pt x="8748" y="15506"/>
                  </a:lnTo>
                  <a:lnTo>
                    <a:pt x="4257" y="10541"/>
                  </a:lnTo>
                  <a:lnTo>
                    <a:pt x="4350" y="8343"/>
                  </a:lnTo>
                  <a:lnTo>
                    <a:pt x="4570" y="7645"/>
                  </a:lnTo>
                  <a:lnTo>
                    <a:pt x="5107" y="6858"/>
                  </a:lnTo>
                  <a:lnTo>
                    <a:pt x="5713" y="5943"/>
                  </a:lnTo>
                  <a:lnTo>
                    <a:pt x="6602" y="5232"/>
                  </a:lnTo>
                  <a:lnTo>
                    <a:pt x="7580" y="4813"/>
                  </a:lnTo>
                  <a:lnTo>
                    <a:pt x="7086" y="3674"/>
                  </a:lnTo>
                  <a:close/>
                </a:path>
                <a:path w="19050" h="20320">
                  <a:moveTo>
                    <a:pt x="13243" y="15900"/>
                  </a:moveTo>
                  <a:lnTo>
                    <a:pt x="11618" y="15900"/>
                  </a:lnTo>
                  <a:lnTo>
                    <a:pt x="11809" y="16484"/>
                  </a:lnTo>
                  <a:lnTo>
                    <a:pt x="13032" y="16065"/>
                  </a:lnTo>
                  <a:lnTo>
                    <a:pt x="13243" y="15900"/>
                  </a:lnTo>
                  <a:close/>
                </a:path>
                <a:path w="19050" h="20320">
                  <a:moveTo>
                    <a:pt x="13635" y="4445"/>
                  </a:moveTo>
                  <a:lnTo>
                    <a:pt x="9917" y="4445"/>
                  </a:lnTo>
                  <a:lnTo>
                    <a:pt x="10348" y="4495"/>
                  </a:lnTo>
                  <a:lnTo>
                    <a:pt x="11936" y="4889"/>
                  </a:lnTo>
                  <a:lnTo>
                    <a:pt x="13015" y="5562"/>
                  </a:lnTo>
                  <a:lnTo>
                    <a:pt x="14519" y="7899"/>
                  </a:lnTo>
                  <a:lnTo>
                    <a:pt x="14640" y="8343"/>
                  </a:lnTo>
                  <a:lnTo>
                    <a:pt x="14687" y="11455"/>
                  </a:lnTo>
                  <a:lnTo>
                    <a:pt x="14603" y="11785"/>
                  </a:lnTo>
                  <a:lnTo>
                    <a:pt x="10374" y="15582"/>
                  </a:lnTo>
                  <a:lnTo>
                    <a:pt x="13649" y="15582"/>
                  </a:lnTo>
                  <a:lnTo>
                    <a:pt x="14006" y="15303"/>
                  </a:lnTo>
                  <a:lnTo>
                    <a:pt x="15060" y="13881"/>
                  </a:lnTo>
                  <a:lnTo>
                    <a:pt x="15339" y="13322"/>
                  </a:lnTo>
                  <a:lnTo>
                    <a:pt x="15565" y="12776"/>
                  </a:lnTo>
                  <a:lnTo>
                    <a:pt x="15797" y="12128"/>
                  </a:lnTo>
                  <a:lnTo>
                    <a:pt x="15909" y="11709"/>
                  </a:lnTo>
                  <a:lnTo>
                    <a:pt x="16033" y="10756"/>
                  </a:lnTo>
                  <a:lnTo>
                    <a:pt x="15925" y="8343"/>
                  </a:lnTo>
                  <a:lnTo>
                    <a:pt x="15720" y="7493"/>
                  </a:lnTo>
                  <a:lnTo>
                    <a:pt x="15100" y="6515"/>
                  </a:lnTo>
                  <a:lnTo>
                    <a:pt x="14349" y="6515"/>
                  </a:lnTo>
                  <a:lnTo>
                    <a:pt x="14874" y="6172"/>
                  </a:lnTo>
                  <a:lnTo>
                    <a:pt x="13917" y="4622"/>
                  </a:lnTo>
                  <a:lnTo>
                    <a:pt x="13635" y="4445"/>
                  </a:lnTo>
                  <a:close/>
                </a:path>
                <a:path w="19050" h="20320">
                  <a:moveTo>
                    <a:pt x="14714" y="14338"/>
                  </a:moveTo>
                  <a:close/>
                </a:path>
                <a:path w="19050" h="20320">
                  <a:moveTo>
                    <a:pt x="18540" y="7327"/>
                  </a:moveTo>
                  <a:lnTo>
                    <a:pt x="17483" y="7607"/>
                  </a:lnTo>
                  <a:lnTo>
                    <a:pt x="17401" y="7899"/>
                  </a:lnTo>
                  <a:lnTo>
                    <a:pt x="17571" y="8534"/>
                  </a:lnTo>
                  <a:lnTo>
                    <a:pt x="17648" y="11709"/>
                  </a:lnTo>
                  <a:lnTo>
                    <a:pt x="17425" y="12776"/>
                  </a:lnTo>
                  <a:lnTo>
                    <a:pt x="17046" y="13716"/>
                  </a:lnTo>
                  <a:lnTo>
                    <a:pt x="17613" y="13957"/>
                  </a:lnTo>
                  <a:lnTo>
                    <a:pt x="18273" y="13957"/>
                  </a:lnTo>
                  <a:lnTo>
                    <a:pt x="18641" y="13068"/>
                  </a:lnTo>
                  <a:lnTo>
                    <a:pt x="18812" y="12255"/>
                  </a:lnTo>
                  <a:lnTo>
                    <a:pt x="18690" y="7899"/>
                  </a:lnTo>
                  <a:lnTo>
                    <a:pt x="18540" y="7327"/>
                  </a:lnTo>
                  <a:close/>
                </a:path>
                <a:path w="19050" h="20320">
                  <a:moveTo>
                    <a:pt x="14131" y="1244"/>
                  </a:moveTo>
                  <a:lnTo>
                    <a:pt x="9396" y="1244"/>
                  </a:lnTo>
                  <a:lnTo>
                    <a:pt x="11123" y="1257"/>
                  </a:lnTo>
                  <a:lnTo>
                    <a:pt x="12584" y="1651"/>
                  </a:lnTo>
                  <a:lnTo>
                    <a:pt x="15619" y="3822"/>
                  </a:lnTo>
                  <a:lnTo>
                    <a:pt x="16825" y="5740"/>
                  </a:lnTo>
                  <a:lnTo>
                    <a:pt x="17333" y="7645"/>
                  </a:lnTo>
                  <a:lnTo>
                    <a:pt x="18540" y="7327"/>
                  </a:lnTo>
                  <a:lnTo>
                    <a:pt x="17956" y="5156"/>
                  </a:lnTo>
                  <a:lnTo>
                    <a:pt x="16622" y="3022"/>
                  </a:lnTo>
                  <a:lnTo>
                    <a:pt x="15444" y="2184"/>
                  </a:lnTo>
                  <a:lnTo>
                    <a:pt x="14362" y="2184"/>
                  </a:lnTo>
                  <a:lnTo>
                    <a:pt x="14721" y="1689"/>
                  </a:lnTo>
                  <a:lnTo>
                    <a:pt x="14131" y="1244"/>
                  </a:lnTo>
                  <a:close/>
                </a:path>
                <a:path w="19050" h="20320">
                  <a:moveTo>
                    <a:pt x="14882" y="6172"/>
                  </a:moveTo>
                  <a:lnTo>
                    <a:pt x="14349" y="6515"/>
                  </a:lnTo>
                  <a:lnTo>
                    <a:pt x="15100" y="6515"/>
                  </a:lnTo>
                  <a:lnTo>
                    <a:pt x="14882" y="6172"/>
                  </a:lnTo>
                  <a:close/>
                </a:path>
                <a:path w="19050" h="20320">
                  <a:moveTo>
                    <a:pt x="12243" y="3670"/>
                  </a:moveTo>
                  <a:lnTo>
                    <a:pt x="7097" y="3670"/>
                  </a:lnTo>
                  <a:lnTo>
                    <a:pt x="7592" y="4813"/>
                  </a:lnTo>
                  <a:lnTo>
                    <a:pt x="8088" y="4584"/>
                  </a:lnTo>
                  <a:lnTo>
                    <a:pt x="8761" y="4445"/>
                  </a:lnTo>
                  <a:lnTo>
                    <a:pt x="13635" y="4445"/>
                  </a:lnTo>
                  <a:lnTo>
                    <a:pt x="12507" y="3733"/>
                  </a:lnTo>
                  <a:lnTo>
                    <a:pt x="12243" y="3670"/>
                  </a:lnTo>
                  <a:close/>
                </a:path>
                <a:path w="19050" h="20320">
                  <a:moveTo>
                    <a:pt x="3121" y="4419"/>
                  </a:moveTo>
                  <a:lnTo>
                    <a:pt x="2335" y="4419"/>
                  </a:lnTo>
                  <a:lnTo>
                    <a:pt x="2830" y="4787"/>
                  </a:lnTo>
                  <a:lnTo>
                    <a:pt x="3121" y="4419"/>
                  </a:lnTo>
                  <a:close/>
                </a:path>
                <a:path w="19050" h="20320">
                  <a:moveTo>
                    <a:pt x="10005" y="3200"/>
                  </a:moveTo>
                  <a:lnTo>
                    <a:pt x="8608" y="3200"/>
                  </a:lnTo>
                  <a:lnTo>
                    <a:pt x="7770" y="3365"/>
                  </a:lnTo>
                  <a:lnTo>
                    <a:pt x="7086" y="3674"/>
                  </a:lnTo>
                  <a:lnTo>
                    <a:pt x="12243" y="3670"/>
                  </a:lnTo>
                  <a:lnTo>
                    <a:pt x="10552" y="3263"/>
                  </a:lnTo>
                  <a:lnTo>
                    <a:pt x="10005" y="3200"/>
                  </a:lnTo>
                  <a:close/>
                </a:path>
                <a:path w="19050" h="20320">
                  <a:moveTo>
                    <a:pt x="14730" y="1676"/>
                  </a:moveTo>
                  <a:lnTo>
                    <a:pt x="14362" y="2184"/>
                  </a:lnTo>
                  <a:lnTo>
                    <a:pt x="15444" y="2184"/>
                  </a:lnTo>
                  <a:lnTo>
                    <a:pt x="14730" y="1676"/>
                  </a:lnTo>
                  <a:close/>
                </a:path>
                <a:path w="19050" h="20320">
                  <a:moveTo>
                    <a:pt x="8735" y="1308"/>
                  </a:moveTo>
                  <a:lnTo>
                    <a:pt x="6246" y="1308"/>
                  </a:lnTo>
                  <a:lnTo>
                    <a:pt x="6513" y="1879"/>
                  </a:lnTo>
                  <a:lnTo>
                    <a:pt x="7237" y="1562"/>
                  </a:lnTo>
                  <a:lnTo>
                    <a:pt x="8075" y="1371"/>
                  </a:lnTo>
                  <a:lnTo>
                    <a:pt x="8735" y="130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06" name="object 1310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99716" y="5766879"/>
              <a:ext cx="17955" cy="18732"/>
            </a:xfrm>
            <a:prstGeom prst="rect">
              <a:avLst/>
            </a:prstGeom>
          </p:spPr>
        </p:pic>
        <p:sp>
          <p:nvSpPr>
            <p:cNvPr id="13107" name="object 13107"/>
            <p:cNvSpPr/>
            <p:nvPr/>
          </p:nvSpPr>
          <p:spPr>
            <a:xfrm>
              <a:off x="3499315" y="5766307"/>
              <a:ext cx="19050" cy="20320"/>
            </a:xfrm>
            <a:custGeom>
              <a:avLst/>
              <a:gdLst/>
              <a:ahLst/>
              <a:cxnLst/>
              <a:rect l="l" t="t" r="r" b="b"/>
              <a:pathLst>
                <a:path w="19050" h="20320">
                  <a:moveTo>
                    <a:pt x="93" y="8026"/>
                  </a:moveTo>
                  <a:lnTo>
                    <a:pt x="8475" y="19761"/>
                  </a:lnTo>
                  <a:lnTo>
                    <a:pt x="10850" y="19748"/>
                  </a:lnTo>
                  <a:lnTo>
                    <a:pt x="12221" y="19583"/>
                  </a:lnTo>
                  <a:lnTo>
                    <a:pt x="13123" y="19316"/>
                  </a:lnTo>
                  <a:lnTo>
                    <a:pt x="13934" y="18935"/>
                  </a:lnTo>
                  <a:lnTo>
                    <a:pt x="13755" y="18529"/>
                  </a:lnTo>
                  <a:lnTo>
                    <a:pt x="8691" y="18529"/>
                  </a:lnTo>
                  <a:lnTo>
                    <a:pt x="7053" y="18161"/>
                  </a:lnTo>
                  <a:lnTo>
                    <a:pt x="1254" y="11366"/>
                  </a:lnTo>
                  <a:lnTo>
                    <a:pt x="1342" y="8140"/>
                  </a:lnTo>
                  <a:lnTo>
                    <a:pt x="715" y="8140"/>
                  </a:lnTo>
                  <a:lnTo>
                    <a:pt x="93" y="8039"/>
                  </a:lnTo>
                  <a:close/>
                </a:path>
                <a:path w="19050" h="20320">
                  <a:moveTo>
                    <a:pt x="15075" y="18364"/>
                  </a:moveTo>
                  <a:lnTo>
                    <a:pt x="13682" y="18364"/>
                  </a:lnTo>
                  <a:lnTo>
                    <a:pt x="13961" y="18923"/>
                  </a:lnTo>
                  <a:lnTo>
                    <a:pt x="14825" y="18529"/>
                  </a:lnTo>
                  <a:lnTo>
                    <a:pt x="15075" y="18364"/>
                  </a:lnTo>
                  <a:close/>
                </a:path>
                <a:path w="19050" h="20320">
                  <a:moveTo>
                    <a:pt x="13682" y="18364"/>
                  </a:moveTo>
                  <a:lnTo>
                    <a:pt x="13936" y="18935"/>
                  </a:lnTo>
                  <a:lnTo>
                    <a:pt x="13682" y="18364"/>
                  </a:lnTo>
                  <a:close/>
                </a:path>
                <a:path w="19050" h="20320">
                  <a:moveTo>
                    <a:pt x="18038" y="5969"/>
                  </a:moveTo>
                  <a:lnTo>
                    <a:pt x="16882" y="6477"/>
                  </a:lnTo>
                  <a:lnTo>
                    <a:pt x="17303" y="7404"/>
                  </a:lnTo>
                  <a:lnTo>
                    <a:pt x="17406" y="7696"/>
                  </a:lnTo>
                  <a:lnTo>
                    <a:pt x="17527" y="8229"/>
                  </a:lnTo>
                  <a:lnTo>
                    <a:pt x="17642" y="12103"/>
                  </a:lnTo>
                  <a:lnTo>
                    <a:pt x="17394" y="13195"/>
                  </a:lnTo>
                  <a:lnTo>
                    <a:pt x="10431" y="18529"/>
                  </a:lnTo>
                  <a:lnTo>
                    <a:pt x="13755" y="18529"/>
                  </a:lnTo>
                  <a:lnTo>
                    <a:pt x="13682" y="18364"/>
                  </a:lnTo>
                  <a:lnTo>
                    <a:pt x="15075" y="18364"/>
                  </a:lnTo>
                  <a:lnTo>
                    <a:pt x="15536" y="18059"/>
                  </a:lnTo>
                  <a:lnTo>
                    <a:pt x="16832" y="16840"/>
                  </a:lnTo>
                  <a:lnTo>
                    <a:pt x="17406" y="16040"/>
                  </a:lnTo>
                  <a:lnTo>
                    <a:pt x="17683" y="15519"/>
                  </a:lnTo>
                  <a:lnTo>
                    <a:pt x="17673" y="15278"/>
                  </a:lnTo>
                  <a:lnTo>
                    <a:pt x="17251" y="15036"/>
                  </a:lnTo>
                  <a:lnTo>
                    <a:pt x="17959" y="15036"/>
                  </a:lnTo>
                  <a:lnTo>
                    <a:pt x="18960" y="9613"/>
                  </a:lnTo>
                  <a:lnTo>
                    <a:pt x="18330" y="9613"/>
                  </a:lnTo>
                  <a:lnTo>
                    <a:pt x="18828" y="9563"/>
                  </a:lnTo>
                  <a:lnTo>
                    <a:pt x="18763" y="8026"/>
                  </a:lnTo>
                  <a:lnTo>
                    <a:pt x="18522" y="7086"/>
                  </a:lnTo>
                  <a:lnTo>
                    <a:pt x="18038" y="5969"/>
                  </a:lnTo>
                  <a:close/>
                </a:path>
                <a:path w="19050" h="20320">
                  <a:moveTo>
                    <a:pt x="9834" y="3213"/>
                  </a:moveTo>
                  <a:lnTo>
                    <a:pt x="8221" y="3213"/>
                  </a:lnTo>
                  <a:lnTo>
                    <a:pt x="7069" y="3581"/>
                  </a:lnTo>
                  <a:lnTo>
                    <a:pt x="3081" y="11023"/>
                  </a:lnTo>
                  <a:lnTo>
                    <a:pt x="3408" y="12484"/>
                  </a:lnTo>
                  <a:lnTo>
                    <a:pt x="9567" y="16764"/>
                  </a:lnTo>
                  <a:lnTo>
                    <a:pt x="10278" y="16764"/>
                  </a:lnTo>
                  <a:lnTo>
                    <a:pt x="10634" y="16738"/>
                  </a:lnTo>
                  <a:lnTo>
                    <a:pt x="10990" y="16675"/>
                  </a:lnTo>
                  <a:lnTo>
                    <a:pt x="10875" y="16065"/>
                  </a:lnTo>
                  <a:lnTo>
                    <a:pt x="12819" y="16065"/>
                  </a:lnTo>
                  <a:lnTo>
                    <a:pt x="13864" y="15519"/>
                  </a:lnTo>
                  <a:lnTo>
                    <a:pt x="9249" y="15494"/>
                  </a:lnTo>
                  <a:lnTo>
                    <a:pt x="7942" y="15278"/>
                  </a:lnTo>
                  <a:lnTo>
                    <a:pt x="4260" y="9207"/>
                  </a:lnTo>
                  <a:lnTo>
                    <a:pt x="4382" y="8407"/>
                  </a:lnTo>
                  <a:lnTo>
                    <a:pt x="4509" y="8026"/>
                  </a:lnTo>
                  <a:lnTo>
                    <a:pt x="5143" y="6629"/>
                  </a:lnTo>
                  <a:lnTo>
                    <a:pt x="5897" y="5740"/>
                  </a:lnTo>
                  <a:lnTo>
                    <a:pt x="6786" y="5181"/>
                  </a:lnTo>
                  <a:lnTo>
                    <a:pt x="6468" y="4648"/>
                  </a:lnTo>
                  <a:lnTo>
                    <a:pt x="7843" y="4648"/>
                  </a:lnTo>
                  <a:lnTo>
                    <a:pt x="8450" y="4457"/>
                  </a:lnTo>
                  <a:lnTo>
                    <a:pt x="10435" y="4457"/>
                  </a:lnTo>
                  <a:lnTo>
                    <a:pt x="10647" y="3327"/>
                  </a:lnTo>
                  <a:lnTo>
                    <a:pt x="10240" y="3251"/>
                  </a:lnTo>
                  <a:lnTo>
                    <a:pt x="9834" y="3213"/>
                  </a:lnTo>
                  <a:close/>
                </a:path>
                <a:path w="19050" h="20320">
                  <a:moveTo>
                    <a:pt x="10989" y="16670"/>
                  </a:moveTo>
                  <a:close/>
                </a:path>
                <a:path w="19050" h="20320">
                  <a:moveTo>
                    <a:pt x="12819" y="16065"/>
                  </a:moveTo>
                  <a:lnTo>
                    <a:pt x="10875" y="16065"/>
                  </a:lnTo>
                  <a:lnTo>
                    <a:pt x="10989" y="16670"/>
                  </a:lnTo>
                  <a:lnTo>
                    <a:pt x="11637" y="16560"/>
                  </a:lnTo>
                  <a:lnTo>
                    <a:pt x="12260" y="16357"/>
                  </a:lnTo>
                  <a:lnTo>
                    <a:pt x="12819" y="16065"/>
                  </a:lnTo>
                  <a:close/>
                </a:path>
                <a:path w="19050" h="20320">
                  <a:moveTo>
                    <a:pt x="14586" y="5803"/>
                  </a:moveTo>
                  <a:lnTo>
                    <a:pt x="13758" y="5803"/>
                  </a:lnTo>
                  <a:lnTo>
                    <a:pt x="13310" y="6235"/>
                  </a:lnTo>
                  <a:lnTo>
                    <a:pt x="14431" y="7518"/>
                  </a:lnTo>
                  <a:lnTo>
                    <a:pt x="14680" y="8369"/>
                  </a:lnTo>
                  <a:lnTo>
                    <a:pt x="10215" y="15519"/>
                  </a:lnTo>
                  <a:lnTo>
                    <a:pt x="13864" y="15519"/>
                  </a:lnTo>
                  <a:lnTo>
                    <a:pt x="14831" y="14503"/>
                  </a:lnTo>
                  <a:lnTo>
                    <a:pt x="15238" y="13690"/>
                  </a:lnTo>
                  <a:lnTo>
                    <a:pt x="15320" y="13487"/>
                  </a:lnTo>
                  <a:lnTo>
                    <a:pt x="14787" y="13195"/>
                  </a:lnTo>
                  <a:lnTo>
                    <a:pt x="15481" y="13195"/>
                  </a:lnTo>
                  <a:lnTo>
                    <a:pt x="15782" y="12649"/>
                  </a:lnTo>
                  <a:lnTo>
                    <a:pt x="15982" y="11925"/>
                  </a:lnTo>
                  <a:lnTo>
                    <a:pt x="15904" y="8026"/>
                  </a:lnTo>
                  <a:lnTo>
                    <a:pt x="15587" y="6934"/>
                  </a:lnTo>
                  <a:lnTo>
                    <a:pt x="14586" y="5803"/>
                  </a:lnTo>
                  <a:close/>
                </a:path>
                <a:path w="19050" h="20320">
                  <a:moveTo>
                    <a:pt x="17959" y="15036"/>
                  </a:moveTo>
                  <a:lnTo>
                    <a:pt x="17251" y="15036"/>
                  </a:lnTo>
                  <a:lnTo>
                    <a:pt x="17784" y="15341"/>
                  </a:lnTo>
                  <a:lnTo>
                    <a:pt x="17959" y="15036"/>
                  </a:lnTo>
                  <a:close/>
                </a:path>
                <a:path w="19050" h="20320">
                  <a:moveTo>
                    <a:pt x="14787" y="13195"/>
                  </a:moveTo>
                  <a:lnTo>
                    <a:pt x="15320" y="13487"/>
                  </a:lnTo>
                  <a:lnTo>
                    <a:pt x="14787" y="13195"/>
                  </a:lnTo>
                  <a:close/>
                </a:path>
                <a:path w="19050" h="20320">
                  <a:moveTo>
                    <a:pt x="15331" y="13467"/>
                  </a:moveTo>
                  <a:close/>
                </a:path>
                <a:path w="19050" h="20320">
                  <a:moveTo>
                    <a:pt x="15481" y="13195"/>
                  </a:moveTo>
                  <a:lnTo>
                    <a:pt x="14787" y="13195"/>
                  </a:lnTo>
                  <a:lnTo>
                    <a:pt x="15331" y="13467"/>
                  </a:lnTo>
                  <a:lnTo>
                    <a:pt x="15481" y="13195"/>
                  </a:lnTo>
                  <a:close/>
                </a:path>
                <a:path w="19050" h="20320">
                  <a:moveTo>
                    <a:pt x="18952" y="9550"/>
                  </a:moveTo>
                  <a:lnTo>
                    <a:pt x="18330" y="9613"/>
                  </a:lnTo>
                  <a:lnTo>
                    <a:pt x="18960" y="9613"/>
                  </a:lnTo>
                  <a:close/>
                </a:path>
                <a:path w="19050" h="20320">
                  <a:moveTo>
                    <a:pt x="4260" y="9207"/>
                  </a:moveTo>
                  <a:close/>
                </a:path>
                <a:path w="19050" h="20320">
                  <a:moveTo>
                    <a:pt x="1327" y="8229"/>
                  </a:moveTo>
                  <a:close/>
                </a:path>
                <a:path w="19050" h="20320">
                  <a:moveTo>
                    <a:pt x="2557" y="3124"/>
                  </a:moveTo>
                  <a:lnTo>
                    <a:pt x="162" y="8039"/>
                  </a:lnTo>
                  <a:lnTo>
                    <a:pt x="715" y="8140"/>
                  </a:lnTo>
                  <a:lnTo>
                    <a:pt x="1342" y="8140"/>
                  </a:lnTo>
                  <a:lnTo>
                    <a:pt x="1465" y="7404"/>
                  </a:lnTo>
                  <a:lnTo>
                    <a:pt x="1744" y="6629"/>
                  </a:lnTo>
                  <a:lnTo>
                    <a:pt x="2537" y="5167"/>
                  </a:lnTo>
                  <a:lnTo>
                    <a:pt x="3034" y="4457"/>
                  </a:lnTo>
                  <a:lnTo>
                    <a:pt x="3855" y="3543"/>
                  </a:lnTo>
                  <a:lnTo>
                    <a:pt x="3027" y="3543"/>
                  </a:lnTo>
                  <a:lnTo>
                    <a:pt x="2557" y="3124"/>
                  </a:lnTo>
                  <a:close/>
                </a:path>
                <a:path w="19050" h="20320">
                  <a:moveTo>
                    <a:pt x="13263" y="1244"/>
                  </a:moveTo>
                  <a:lnTo>
                    <a:pt x="8805" y="1244"/>
                  </a:lnTo>
                  <a:lnTo>
                    <a:pt x="9897" y="1257"/>
                  </a:lnTo>
                  <a:lnTo>
                    <a:pt x="11002" y="1371"/>
                  </a:lnTo>
                  <a:lnTo>
                    <a:pt x="11904" y="1638"/>
                  </a:lnTo>
                  <a:lnTo>
                    <a:pt x="14596" y="2971"/>
                  </a:lnTo>
                  <a:lnTo>
                    <a:pt x="16084" y="4648"/>
                  </a:lnTo>
                  <a:lnTo>
                    <a:pt x="16882" y="6477"/>
                  </a:lnTo>
                  <a:lnTo>
                    <a:pt x="18038" y="5969"/>
                  </a:lnTo>
                  <a:lnTo>
                    <a:pt x="17111" y="3911"/>
                  </a:lnTo>
                  <a:lnTo>
                    <a:pt x="15447" y="2019"/>
                  </a:lnTo>
                  <a:lnTo>
                    <a:pt x="14507" y="1549"/>
                  </a:lnTo>
                  <a:lnTo>
                    <a:pt x="13110" y="1549"/>
                  </a:lnTo>
                  <a:lnTo>
                    <a:pt x="13263" y="1244"/>
                  </a:lnTo>
                  <a:close/>
                </a:path>
                <a:path w="19050" h="20320">
                  <a:moveTo>
                    <a:pt x="10647" y="3327"/>
                  </a:moveTo>
                  <a:lnTo>
                    <a:pt x="10418" y="4546"/>
                  </a:lnTo>
                  <a:lnTo>
                    <a:pt x="11447" y="4749"/>
                  </a:lnTo>
                  <a:lnTo>
                    <a:pt x="12412" y="5321"/>
                  </a:lnTo>
                  <a:lnTo>
                    <a:pt x="13301" y="6235"/>
                  </a:lnTo>
                  <a:lnTo>
                    <a:pt x="13758" y="5803"/>
                  </a:lnTo>
                  <a:lnTo>
                    <a:pt x="14586" y="5803"/>
                  </a:lnTo>
                  <a:lnTo>
                    <a:pt x="13161" y="4318"/>
                  </a:lnTo>
                  <a:lnTo>
                    <a:pt x="11993" y="3581"/>
                  </a:lnTo>
                  <a:lnTo>
                    <a:pt x="10647" y="3327"/>
                  </a:lnTo>
                  <a:close/>
                </a:path>
                <a:path w="19050" h="20320">
                  <a:moveTo>
                    <a:pt x="13758" y="5803"/>
                  </a:moveTo>
                  <a:lnTo>
                    <a:pt x="13362" y="6146"/>
                  </a:lnTo>
                  <a:lnTo>
                    <a:pt x="13758" y="5803"/>
                  </a:lnTo>
                  <a:close/>
                </a:path>
                <a:path w="19050" h="20320">
                  <a:moveTo>
                    <a:pt x="6468" y="4648"/>
                  </a:moveTo>
                  <a:lnTo>
                    <a:pt x="6786" y="5181"/>
                  </a:lnTo>
                  <a:lnTo>
                    <a:pt x="6468" y="4648"/>
                  </a:lnTo>
                  <a:close/>
                </a:path>
                <a:path w="19050" h="20320">
                  <a:moveTo>
                    <a:pt x="7843" y="4648"/>
                  </a:moveTo>
                  <a:lnTo>
                    <a:pt x="6468" y="4648"/>
                  </a:lnTo>
                  <a:lnTo>
                    <a:pt x="6810" y="5167"/>
                  </a:lnTo>
                  <a:lnTo>
                    <a:pt x="7561" y="4737"/>
                  </a:lnTo>
                  <a:lnTo>
                    <a:pt x="7843" y="4648"/>
                  </a:lnTo>
                  <a:close/>
                </a:path>
                <a:path w="19050" h="20320">
                  <a:moveTo>
                    <a:pt x="10435" y="4457"/>
                  </a:moveTo>
                  <a:lnTo>
                    <a:pt x="9758" y="4457"/>
                  </a:lnTo>
                  <a:lnTo>
                    <a:pt x="10075" y="4483"/>
                  </a:lnTo>
                  <a:lnTo>
                    <a:pt x="10418" y="4546"/>
                  </a:lnTo>
                  <a:close/>
                </a:path>
                <a:path w="19050" h="20320">
                  <a:moveTo>
                    <a:pt x="9720" y="0"/>
                  </a:moveTo>
                  <a:lnTo>
                    <a:pt x="8691" y="0"/>
                  </a:lnTo>
                  <a:lnTo>
                    <a:pt x="7954" y="114"/>
                  </a:lnTo>
                  <a:lnTo>
                    <a:pt x="5389" y="787"/>
                  </a:lnTo>
                  <a:lnTo>
                    <a:pt x="3700" y="1816"/>
                  </a:lnTo>
                  <a:lnTo>
                    <a:pt x="2700" y="2971"/>
                  </a:lnTo>
                  <a:lnTo>
                    <a:pt x="2656" y="3213"/>
                  </a:lnTo>
                  <a:lnTo>
                    <a:pt x="3027" y="3543"/>
                  </a:lnTo>
                  <a:lnTo>
                    <a:pt x="3855" y="3543"/>
                  </a:lnTo>
                  <a:lnTo>
                    <a:pt x="4449" y="2844"/>
                  </a:lnTo>
                  <a:lnTo>
                    <a:pt x="5935" y="1930"/>
                  </a:lnTo>
                  <a:lnTo>
                    <a:pt x="8170" y="1333"/>
                  </a:lnTo>
                  <a:lnTo>
                    <a:pt x="8805" y="1244"/>
                  </a:lnTo>
                  <a:lnTo>
                    <a:pt x="13263" y="1244"/>
                  </a:lnTo>
                  <a:lnTo>
                    <a:pt x="13390" y="990"/>
                  </a:lnTo>
                  <a:lnTo>
                    <a:pt x="12336" y="457"/>
                  </a:lnTo>
                  <a:lnTo>
                    <a:pt x="11282" y="152"/>
                  </a:lnTo>
                  <a:lnTo>
                    <a:pt x="9720" y="0"/>
                  </a:lnTo>
                  <a:close/>
                </a:path>
                <a:path w="19050" h="20320">
                  <a:moveTo>
                    <a:pt x="13390" y="990"/>
                  </a:moveTo>
                  <a:lnTo>
                    <a:pt x="13110" y="1549"/>
                  </a:lnTo>
                  <a:lnTo>
                    <a:pt x="14507" y="1549"/>
                  </a:lnTo>
                  <a:lnTo>
                    <a:pt x="13390" y="99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08" name="object 1310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486442" y="5791593"/>
              <a:ext cx="9270" cy="12306"/>
            </a:xfrm>
            <a:prstGeom prst="rect">
              <a:avLst/>
            </a:prstGeom>
          </p:spPr>
        </p:pic>
        <p:sp>
          <p:nvSpPr>
            <p:cNvPr id="13109" name="object 13109"/>
            <p:cNvSpPr/>
            <p:nvPr/>
          </p:nvSpPr>
          <p:spPr>
            <a:xfrm>
              <a:off x="3486086" y="579111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60" h="13335">
                  <a:moveTo>
                    <a:pt x="177" y="9855"/>
                  </a:moveTo>
                  <a:lnTo>
                    <a:pt x="38" y="10096"/>
                  </a:lnTo>
                  <a:lnTo>
                    <a:pt x="0" y="11544"/>
                  </a:lnTo>
                  <a:lnTo>
                    <a:pt x="558" y="12331"/>
                  </a:lnTo>
                  <a:lnTo>
                    <a:pt x="1879" y="13081"/>
                  </a:lnTo>
                  <a:lnTo>
                    <a:pt x="2400" y="13220"/>
                  </a:lnTo>
                  <a:lnTo>
                    <a:pt x="3530" y="13220"/>
                  </a:lnTo>
                  <a:lnTo>
                    <a:pt x="4203" y="12966"/>
                  </a:lnTo>
                  <a:lnTo>
                    <a:pt x="4701" y="12039"/>
                  </a:lnTo>
                  <a:lnTo>
                    <a:pt x="4000" y="12039"/>
                  </a:lnTo>
                  <a:lnTo>
                    <a:pt x="2616" y="11976"/>
                  </a:lnTo>
                  <a:lnTo>
                    <a:pt x="2324" y="11899"/>
                  </a:lnTo>
                  <a:lnTo>
                    <a:pt x="1485" y="11442"/>
                  </a:lnTo>
                  <a:lnTo>
                    <a:pt x="1206" y="10934"/>
                  </a:lnTo>
                  <a:lnTo>
                    <a:pt x="1198" y="10388"/>
                  </a:lnTo>
                  <a:lnTo>
                    <a:pt x="177" y="9855"/>
                  </a:lnTo>
                  <a:close/>
                </a:path>
                <a:path w="10160" h="13335">
                  <a:moveTo>
                    <a:pt x="10020" y="2844"/>
                  </a:moveTo>
                  <a:lnTo>
                    <a:pt x="8712" y="2844"/>
                  </a:lnTo>
                  <a:lnTo>
                    <a:pt x="6832" y="5740"/>
                  </a:lnTo>
                  <a:lnTo>
                    <a:pt x="5067" y="8699"/>
                  </a:lnTo>
                  <a:lnTo>
                    <a:pt x="3561" y="11544"/>
                  </a:lnTo>
                  <a:lnTo>
                    <a:pt x="3477" y="11747"/>
                  </a:lnTo>
                  <a:lnTo>
                    <a:pt x="4000" y="12039"/>
                  </a:lnTo>
                  <a:lnTo>
                    <a:pt x="4701" y="12039"/>
                  </a:lnTo>
                  <a:lnTo>
                    <a:pt x="6159" y="9321"/>
                  </a:lnTo>
                  <a:lnTo>
                    <a:pt x="7899" y="6388"/>
                  </a:lnTo>
                  <a:lnTo>
                    <a:pt x="9944" y="3251"/>
                  </a:lnTo>
                  <a:lnTo>
                    <a:pt x="10020" y="2844"/>
                  </a:lnTo>
                  <a:close/>
                </a:path>
                <a:path w="10160" h="13335">
                  <a:moveTo>
                    <a:pt x="3454" y="11734"/>
                  </a:moveTo>
                  <a:lnTo>
                    <a:pt x="3324" y="11899"/>
                  </a:lnTo>
                  <a:lnTo>
                    <a:pt x="3881" y="11976"/>
                  </a:lnTo>
                  <a:lnTo>
                    <a:pt x="3454" y="11747"/>
                  </a:lnTo>
                  <a:close/>
                </a:path>
                <a:path w="10160" h="13335">
                  <a:moveTo>
                    <a:pt x="736" y="10134"/>
                  </a:moveTo>
                  <a:lnTo>
                    <a:pt x="1295" y="10439"/>
                  </a:lnTo>
                  <a:lnTo>
                    <a:pt x="736" y="10134"/>
                  </a:lnTo>
                  <a:close/>
                </a:path>
                <a:path w="10160" h="13335">
                  <a:moveTo>
                    <a:pt x="6692" y="0"/>
                  </a:moveTo>
                  <a:lnTo>
                    <a:pt x="6108" y="228"/>
                  </a:lnTo>
                  <a:lnTo>
                    <a:pt x="3771" y="3683"/>
                  </a:lnTo>
                  <a:lnTo>
                    <a:pt x="1930" y="6718"/>
                  </a:lnTo>
                  <a:lnTo>
                    <a:pt x="202" y="9855"/>
                  </a:lnTo>
                  <a:lnTo>
                    <a:pt x="1244" y="10388"/>
                  </a:lnTo>
                  <a:lnTo>
                    <a:pt x="7492" y="1244"/>
                  </a:lnTo>
                  <a:lnTo>
                    <a:pt x="9657" y="1244"/>
                  </a:lnTo>
                  <a:lnTo>
                    <a:pt x="9563" y="1092"/>
                  </a:lnTo>
                  <a:lnTo>
                    <a:pt x="8356" y="203"/>
                  </a:lnTo>
                  <a:lnTo>
                    <a:pt x="7785" y="12"/>
                  </a:lnTo>
                  <a:lnTo>
                    <a:pt x="6692" y="0"/>
                  </a:lnTo>
                  <a:close/>
                </a:path>
                <a:path w="10160" h="13335">
                  <a:moveTo>
                    <a:pt x="201" y="9855"/>
                  </a:moveTo>
                  <a:lnTo>
                    <a:pt x="736" y="10147"/>
                  </a:lnTo>
                  <a:lnTo>
                    <a:pt x="201" y="9855"/>
                  </a:lnTo>
                  <a:close/>
                </a:path>
                <a:path w="10160" h="13335">
                  <a:moveTo>
                    <a:pt x="177" y="9842"/>
                  </a:moveTo>
                  <a:close/>
                </a:path>
                <a:path w="10160" h="13335">
                  <a:moveTo>
                    <a:pt x="9657" y="1244"/>
                  </a:moveTo>
                  <a:lnTo>
                    <a:pt x="7492" y="1244"/>
                  </a:lnTo>
                  <a:lnTo>
                    <a:pt x="7823" y="1346"/>
                  </a:lnTo>
                  <a:lnTo>
                    <a:pt x="8572" y="1892"/>
                  </a:lnTo>
                  <a:lnTo>
                    <a:pt x="8801" y="2362"/>
                  </a:lnTo>
                  <a:lnTo>
                    <a:pt x="8703" y="2858"/>
                  </a:lnTo>
                  <a:lnTo>
                    <a:pt x="10020" y="2844"/>
                  </a:lnTo>
                  <a:lnTo>
                    <a:pt x="10020" y="1828"/>
                  </a:lnTo>
                  <a:lnTo>
                    <a:pt x="9657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10" name="object 13110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25596" y="5752858"/>
              <a:ext cx="12014" cy="9461"/>
            </a:xfrm>
            <a:prstGeom prst="rect">
              <a:avLst/>
            </a:prstGeom>
          </p:spPr>
        </p:pic>
        <p:sp>
          <p:nvSpPr>
            <p:cNvPr id="13111" name="object 13111"/>
            <p:cNvSpPr/>
            <p:nvPr/>
          </p:nvSpPr>
          <p:spPr>
            <a:xfrm>
              <a:off x="3525183" y="5752464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5" h="10795">
                  <a:moveTo>
                    <a:pt x="730" y="5753"/>
                  </a:moveTo>
                  <a:lnTo>
                    <a:pt x="171" y="6146"/>
                  </a:lnTo>
                  <a:lnTo>
                    <a:pt x="126" y="6273"/>
                  </a:lnTo>
                  <a:lnTo>
                    <a:pt x="0" y="8039"/>
                  </a:lnTo>
                  <a:lnTo>
                    <a:pt x="133" y="8458"/>
                  </a:lnTo>
                  <a:lnTo>
                    <a:pt x="481" y="9004"/>
                  </a:lnTo>
                  <a:lnTo>
                    <a:pt x="984" y="9728"/>
                  </a:lnTo>
                  <a:lnTo>
                    <a:pt x="1733" y="10223"/>
                  </a:lnTo>
                  <a:lnTo>
                    <a:pt x="2546" y="10236"/>
                  </a:lnTo>
                  <a:lnTo>
                    <a:pt x="2911" y="10223"/>
                  </a:lnTo>
                  <a:lnTo>
                    <a:pt x="3194" y="10147"/>
                  </a:lnTo>
                  <a:lnTo>
                    <a:pt x="4839" y="9004"/>
                  </a:lnTo>
                  <a:lnTo>
                    <a:pt x="2292" y="9004"/>
                  </a:lnTo>
                  <a:lnTo>
                    <a:pt x="1809" y="8775"/>
                  </a:lnTo>
                  <a:lnTo>
                    <a:pt x="1326" y="8039"/>
                  </a:lnTo>
                  <a:lnTo>
                    <a:pt x="1370" y="6756"/>
                  </a:lnTo>
                  <a:lnTo>
                    <a:pt x="730" y="5753"/>
                  </a:lnTo>
                  <a:close/>
                </a:path>
                <a:path w="13335" h="10795">
                  <a:moveTo>
                    <a:pt x="12420" y="1231"/>
                  </a:moveTo>
                  <a:lnTo>
                    <a:pt x="10687" y="1231"/>
                  </a:lnTo>
                  <a:lnTo>
                    <a:pt x="11072" y="1435"/>
                  </a:lnTo>
                  <a:lnTo>
                    <a:pt x="11550" y="2286"/>
                  </a:lnTo>
                  <a:lnTo>
                    <a:pt x="11499" y="3365"/>
                  </a:lnTo>
                  <a:lnTo>
                    <a:pt x="9872" y="4279"/>
                  </a:lnTo>
                  <a:lnTo>
                    <a:pt x="5495" y="7035"/>
                  </a:lnTo>
                  <a:lnTo>
                    <a:pt x="2762" y="8928"/>
                  </a:lnTo>
                  <a:lnTo>
                    <a:pt x="2546" y="8991"/>
                  </a:lnTo>
                  <a:lnTo>
                    <a:pt x="2292" y="9004"/>
                  </a:lnTo>
                  <a:lnTo>
                    <a:pt x="4839" y="9004"/>
                  </a:lnTo>
                  <a:lnTo>
                    <a:pt x="6455" y="7899"/>
                  </a:lnTo>
                  <a:lnTo>
                    <a:pt x="9836" y="5765"/>
                  </a:lnTo>
                  <a:lnTo>
                    <a:pt x="9493" y="5245"/>
                  </a:lnTo>
                  <a:lnTo>
                    <a:pt x="10688" y="5245"/>
                  </a:lnTo>
                  <a:lnTo>
                    <a:pt x="11497" y="4800"/>
                  </a:lnTo>
                  <a:lnTo>
                    <a:pt x="12630" y="4127"/>
                  </a:lnTo>
                  <a:lnTo>
                    <a:pt x="12744" y="3797"/>
                  </a:lnTo>
                  <a:lnTo>
                    <a:pt x="12744" y="1892"/>
                  </a:lnTo>
                  <a:lnTo>
                    <a:pt x="12420" y="1231"/>
                  </a:lnTo>
                  <a:close/>
                </a:path>
                <a:path w="13335" h="10795">
                  <a:moveTo>
                    <a:pt x="1060" y="6273"/>
                  </a:moveTo>
                  <a:lnTo>
                    <a:pt x="1395" y="6794"/>
                  </a:lnTo>
                  <a:lnTo>
                    <a:pt x="1060" y="6273"/>
                  </a:lnTo>
                  <a:close/>
                </a:path>
                <a:path w="13335" h="10795">
                  <a:moveTo>
                    <a:pt x="10471" y="0"/>
                  </a:moveTo>
                  <a:lnTo>
                    <a:pt x="730" y="5753"/>
                  </a:lnTo>
                  <a:lnTo>
                    <a:pt x="1416" y="6794"/>
                  </a:lnTo>
                  <a:lnTo>
                    <a:pt x="3581" y="5334"/>
                  </a:lnTo>
                  <a:lnTo>
                    <a:pt x="3244" y="4800"/>
                  </a:lnTo>
                  <a:lnTo>
                    <a:pt x="4397" y="4800"/>
                  </a:lnTo>
                  <a:lnTo>
                    <a:pt x="8032" y="2565"/>
                  </a:lnTo>
                  <a:lnTo>
                    <a:pt x="10306" y="1282"/>
                  </a:lnTo>
                  <a:lnTo>
                    <a:pt x="10471" y="1244"/>
                  </a:lnTo>
                  <a:lnTo>
                    <a:pt x="10687" y="1231"/>
                  </a:lnTo>
                  <a:lnTo>
                    <a:pt x="12420" y="1231"/>
                  </a:lnTo>
                  <a:lnTo>
                    <a:pt x="12084" y="596"/>
                  </a:lnTo>
                  <a:lnTo>
                    <a:pt x="11334" y="12"/>
                  </a:lnTo>
                  <a:lnTo>
                    <a:pt x="10471" y="0"/>
                  </a:lnTo>
                  <a:close/>
                </a:path>
                <a:path w="13335" h="10795">
                  <a:moveTo>
                    <a:pt x="10688" y="5245"/>
                  </a:moveTo>
                  <a:lnTo>
                    <a:pt x="9493" y="5245"/>
                  </a:lnTo>
                  <a:lnTo>
                    <a:pt x="9836" y="5765"/>
                  </a:lnTo>
                  <a:lnTo>
                    <a:pt x="10688" y="5245"/>
                  </a:lnTo>
                  <a:close/>
                </a:path>
                <a:path w="13335" h="10795">
                  <a:moveTo>
                    <a:pt x="3244" y="4800"/>
                  </a:moveTo>
                  <a:lnTo>
                    <a:pt x="3575" y="5321"/>
                  </a:lnTo>
                  <a:lnTo>
                    <a:pt x="3244" y="4800"/>
                  </a:lnTo>
                  <a:close/>
                </a:path>
                <a:path w="13335" h="10795">
                  <a:moveTo>
                    <a:pt x="3592" y="5310"/>
                  </a:moveTo>
                  <a:close/>
                </a:path>
                <a:path w="13335" h="10795">
                  <a:moveTo>
                    <a:pt x="4397" y="4800"/>
                  </a:moveTo>
                  <a:lnTo>
                    <a:pt x="3244" y="4800"/>
                  </a:lnTo>
                  <a:lnTo>
                    <a:pt x="3592" y="5310"/>
                  </a:lnTo>
                  <a:lnTo>
                    <a:pt x="4397" y="480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12" name="object 131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10622" y="5764098"/>
              <a:ext cx="9740" cy="10617"/>
            </a:xfrm>
            <a:prstGeom prst="rect">
              <a:avLst/>
            </a:prstGeom>
          </p:spPr>
        </p:pic>
        <p:sp>
          <p:nvSpPr>
            <p:cNvPr id="13113" name="object 13113"/>
            <p:cNvSpPr/>
            <p:nvPr/>
          </p:nvSpPr>
          <p:spPr>
            <a:xfrm>
              <a:off x="3520376" y="576432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473" y="2679"/>
                  </a:moveTo>
                  <a:lnTo>
                    <a:pt x="1409" y="1676"/>
                  </a:lnTo>
                  <a:lnTo>
                    <a:pt x="241" y="63"/>
                  </a:lnTo>
                  <a:lnTo>
                    <a:pt x="38" y="12"/>
                  </a:lnTo>
                  <a:lnTo>
                    <a:pt x="0" y="3911"/>
                  </a:lnTo>
                  <a:lnTo>
                    <a:pt x="1473" y="2679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4" name="object 13114"/>
            <p:cNvSpPr/>
            <p:nvPr/>
          </p:nvSpPr>
          <p:spPr>
            <a:xfrm>
              <a:off x="3510245" y="5763717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4" h="11429">
                  <a:moveTo>
                    <a:pt x="472" y="7282"/>
                  </a:moveTo>
                  <a:lnTo>
                    <a:pt x="123" y="7607"/>
                  </a:lnTo>
                  <a:lnTo>
                    <a:pt x="0" y="9258"/>
                  </a:lnTo>
                  <a:lnTo>
                    <a:pt x="263" y="9893"/>
                  </a:lnTo>
                  <a:lnTo>
                    <a:pt x="1330" y="11036"/>
                  </a:lnTo>
                  <a:lnTo>
                    <a:pt x="2028" y="11391"/>
                  </a:lnTo>
                  <a:lnTo>
                    <a:pt x="3133" y="11391"/>
                  </a:lnTo>
                  <a:lnTo>
                    <a:pt x="3565" y="11252"/>
                  </a:lnTo>
                  <a:lnTo>
                    <a:pt x="3883" y="10934"/>
                  </a:lnTo>
                  <a:lnTo>
                    <a:pt x="4343" y="10490"/>
                  </a:lnTo>
                  <a:lnTo>
                    <a:pt x="3451" y="10490"/>
                  </a:lnTo>
                  <a:lnTo>
                    <a:pt x="3121" y="10160"/>
                  </a:lnTo>
                  <a:lnTo>
                    <a:pt x="2430" y="10147"/>
                  </a:lnTo>
                  <a:lnTo>
                    <a:pt x="2041" y="9982"/>
                  </a:lnTo>
                  <a:lnTo>
                    <a:pt x="1368" y="9258"/>
                  </a:lnTo>
                  <a:lnTo>
                    <a:pt x="1216" y="8839"/>
                  </a:lnTo>
                  <a:lnTo>
                    <a:pt x="1279" y="8216"/>
                  </a:lnTo>
                  <a:lnTo>
                    <a:pt x="1331" y="8089"/>
                  </a:lnTo>
                  <a:lnTo>
                    <a:pt x="472" y="7282"/>
                  </a:lnTo>
                  <a:close/>
                </a:path>
                <a:path w="12064" h="11429">
                  <a:moveTo>
                    <a:pt x="6778" y="6578"/>
                  </a:moveTo>
                  <a:lnTo>
                    <a:pt x="5534" y="7708"/>
                  </a:lnTo>
                  <a:lnTo>
                    <a:pt x="4213" y="8839"/>
                  </a:lnTo>
                  <a:lnTo>
                    <a:pt x="3181" y="9893"/>
                  </a:lnTo>
                  <a:lnTo>
                    <a:pt x="3130" y="10160"/>
                  </a:lnTo>
                  <a:lnTo>
                    <a:pt x="3451" y="10490"/>
                  </a:lnTo>
                  <a:lnTo>
                    <a:pt x="4343" y="10490"/>
                  </a:lnTo>
                  <a:lnTo>
                    <a:pt x="5076" y="9740"/>
                  </a:lnTo>
                  <a:lnTo>
                    <a:pt x="8089" y="7035"/>
                  </a:lnTo>
                  <a:lnTo>
                    <a:pt x="7197" y="7035"/>
                  </a:lnTo>
                  <a:lnTo>
                    <a:pt x="6778" y="6578"/>
                  </a:lnTo>
                  <a:close/>
                </a:path>
                <a:path w="12064" h="11429">
                  <a:moveTo>
                    <a:pt x="3019" y="10045"/>
                  </a:moveTo>
                  <a:lnTo>
                    <a:pt x="2714" y="10147"/>
                  </a:lnTo>
                  <a:lnTo>
                    <a:pt x="2460" y="10160"/>
                  </a:lnTo>
                  <a:lnTo>
                    <a:pt x="3121" y="10160"/>
                  </a:lnTo>
                  <a:close/>
                </a:path>
                <a:path w="12064" h="11429">
                  <a:moveTo>
                    <a:pt x="936" y="7683"/>
                  </a:moveTo>
                  <a:lnTo>
                    <a:pt x="1368" y="8128"/>
                  </a:lnTo>
                  <a:lnTo>
                    <a:pt x="936" y="7683"/>
                  </a:lnTo>
                  <a:close/>
                </a:path>
                <a:path w="12064" h="11429">
                  <a:moveTo>
                    <a:pt x="2263" y="7251"/>
                  </a:moveTo>
                  <a:lnTo>
                    <a:pt x="504" y="7251"/>
                  </a:lnTo>
                  <a:lnTo>
                    <a:pt x="1380" y="8089"/>
                  </a:lnTo>
                  <a:lnTo>
                    <a:pt x="2263" y="7251"/>
                  </a:lnTo>
                  <a:close/>
                </a:path>
                <a:path w="12064" h="11429">
                  <a:moveTo>
                    <a:pt x="485" y="7269"/>
                  </a:moveTo>
                  <a:lnTo>
                    <a:pt x="936" y="7696"/>
                  </a:lnTo>
                  <a:lnTo>
                    <a:pt x="485" y="7269"/>
                  </a:lnTo>
                  <a:close/>
                </a:path>
                <a:path w="12064" h="11429">
                  <a:moveTo>
                    <a:pt x="824" y="7580"/>
                  </a:moveTo>
                  <a:close/>
                </a:path>
                <a:path w="12064" h="11429">
                  <a:moveTo>
                    <a:pt x="504" y="7251"/>
                  </a:moveTo>
                  <a:lnTo>
                    <a:pt x="787" y="7542"/>
                  </a:lnTo>
                  <a:lnTo>
                    <a:pt x="504" y="7251"/>
                  </a:lnTo>
                  <a:close/>
                </a:path>
                <a:path w="12064" h="11429">
                  <a:moveTo>
                    <a:pt x="4416" y="3708"/>
                  </a:moveTo>
                  <a:lnTo>
                    <a:pt x="3121" y="4864"/>
                  </a:lnTo>
                  <a:lnTo>
                    <a:pt x="1762" y="5994"/>
                  </a:lnTo>
                  <a:lnTo>
                    <a:pt x="479" y="7251"/>
                  </a:lnTo>
                  <a:lnTo>
                    <a:pt x="2263" y="7251"/>
                  </a:lnTo>
                  <a:lnTo>
                    <a:pt x="2600" y="6921"/>
                  </a:lnTo>
                  <a:lnTo>
                    <a:pt x="5254" y="4635"/>
                  </a:lnTo>
                  <a:lnTo>
                    <a:pt x="5757" y="4178"/>
                  </a:lnTo>
                  <a:lnTo>
                    <a:pt x="4835" y="4178"/>
                  </a:lnTo>
                  <a:lnTo>
                    <a:pt x="4416" y="3721"/>
                  </a:lnTo>
                  <a:close/>
                </a:path>
                <a:path w="12064" h="11429">
                  <a:moveTo>
                    <a:pt x="11540" y="1231"/>
                  </a:moveTo>
                  <a:lnTo>
                    <a:pt x="9725" y="1231"/>
                  </a:lnTo>
                  <a:lnTo>
                    <a:pt x="10169" y="1422"/>
                  </a:lnTo>
                  <a:lnTo>
                    <a:pt x="10702" y="2184"/>
                  </a:lnTo>
                  <a:lnTo>
                    <a:pt x="10741" y="3200"/>
                  </a:lnTo>
                  <a:lnTo>
                    <a:pt x="9369" y="4343"/>
                  </a:lnTo>
                  <a:lnTo>
                    <a:pt x="8023" y="5397"/>
                  </a:lnTo>
                  <a:lnTo>
                    <a:pt x="6778" y="6578"/>
                  </a:lnTo>
                  <a:lnTo>
                    <a:pt x="7197" y="7035"/>
                  </a:lnTo>
                  <a:lnTo>
                    <a:pt x="8089" y="7035"/>
                  </a:lnTo>
                  <a:lnTo>
                    <a:pt x="8836" y="6350"/>
                  </a:lnTo>
                  <a:lnTo>
                    <a:pt x="10169" y="5308"/>
                  </a:lnTo>
                  <a:lnTo>
                    <a:pt x="11884" y="3860"/>
                  </a:lnTo>
                  <a:lnTo>
                    <a:pt x="12011" y="3479"/>
                  </a:lnTo>
                  <a:lnTo>
                    <a:pt x="12038" y="2184"/>
                  </a:lnTo>
                  <a:lnTo>
                    <a:pt x="11845" y="1651"/>
                  </a:lnTo>
                  <a:lnTo>
                    <a:pt x="11540" y="1231"/>
                  </a:lnTo>
                  <a:close/>
                </a:path>
                <a:path w="12064" h="11429">
                  <a:moveTo>
                    <a:pt x="10258" y="0"/>
                  </a:moveTo>
                  <a:lnTo>
                    <a:pt x="9153" y="0"/>
                  </a:lnTo>
                  <a:lnTo>
                    <a:pt x="8772" y="114"/>
                  </a:lnTo>
                  <a:lnTo>
                    <a:pt x="7134" y="1447"/>
                  </a:lnTo>
                  <a:lnTo>
                    <a:pt x="5683" y="2552"/>
                  </a:lnTo>
                  <a:lnTo>
                    <a:pt x="4427" y="3721"/>
                  </a:lnTo>
                  <a:lnTo>
                    <a:pt x="4835" y="4178"/>
                  </a:lnTo>
                  <a:lnTo>
                    <a:pt x="5757" y="4178"/>
                  </a:lnTo>
                  <a:lnTo>
                    <a:pt x="6524" y="3479"/>
                  </a:lnTo>
                  <a:lnTo>
                    <a:pt x="8202" y="2184"/>
                  </a:lnTo>
                  <a:lnTo>
                    <a:pt x="9252" y="1320"/>
                  </a:lnTo>
                  <a:lnTo>
                    <a:pt x="9509" y="1244"/>
                  </a:lnTo>
                  <a:lnTo>
                    <a:pt x="9725" y="1231"/>
                  </a:lnTo>
                  <a:lnTo>
                    <a:pt x="11540" y="1231"/>
                  </a:lnTo>
                  <a:lnTo>
                    <a:pt x="10956" y="431"/>
                  </a:lnTo>
                  <a:lnTo>
                    <a:pt x="10258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15" name="object 1311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498570" y="5775998"/>
              <a:ext cx="10426" cy="11429"/>
            </a:xfrm>
            <a:prstGeom prst="rect">
              <a:avLst/>
            </a:prstGeom>
          </p:spPr>
        </p:pic>
        <p:sp>
          <p:nvSpPr>
            <p:cNvPr id="13116" name="object 13116"/>
            <p:cNvSpPr/>
            <p:nvPr/>
          </p:nvSpPr>
          <p:spPr>
            <a:xfrm>
              <a:off x="3498189" y="577559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393" y="8432"/>
                  </a:moveTo>
                  <a:lnTo>
                    <a:pt x="101" y="8788"/>
                  </a:lnTo>
                  <a:lnTo>
                    <a:pt x="0" y="10325"/>
                  </a:lnTo>
                  <a:lnTo>
                    <a:pt x="419" y="11061"/>
                  </a:lnTo>
                  <a:lnTo>
                    <a:pt x="1066" y="11607"/>
                  </a:lnTo>
                  <a:lnTo>
                    <a:pt x="1625" y="12039"/>
                  </a:lnTo>
                  <a:lnTo>
                    <a:pt x="2235" y="12280"/>
                  </a:lnTo>
                  <a:lnTo>
                    <a:pt x="3340" y="12280"/>
                  </a:lnTo>
                  <a:lnTo>
                    <a:pt x="3886" y="12103"/>
                  </a:lnTo>
                  <a:lnTo>
                    <a:pt x="4529" y="11277"/>
                  </a:lnTo>
                  <a:lnTo>
                    <a:pt x="3746" y="11277"/>
                  </a:lnTo>
                  <a:lnTo>
                    <a:pt x="3432" y="11036"/>
                  </a:lnTo>
                  <a:lnTo>
                    <a:pt x="2578" y="11036"/>
                  </a:lnTo>
                  <a:lnTo>
                    <a:pt x="2164" y="10883"/>
                  </a:lnTo>
                  <a:lnTo>
                    <a:pt x="1422" y="10299"/>
                  </a:lnTo>
                  <a:lnTo>
                    <a:pt x="1231" y="9842"/>
                  </a:lnTo>
                  <a:lnTo>
                    <a:pt x="1308" y="9283"/>
                  </a:lnTo>
                  <a:lnTo>
                    <a:pt x="850" y="8864"/>
                  </a:lnTo>
                  <a:lnTo>
                    <a:pt x="381" y="8458"/>
                  </a:lnTo>
                  <a:close/>
                </a:path>
                <a:path w="11429" h="12700">
                  <a:moveTo>
                    <a:pt x="4836" y="10883"/>
                  </a:moveTo>
                  <a:lnTo>
                    <a:pt x="3263" y="10883"/>
                  </a:lnTo>
                  <a:lnTo>
                    <a:pt x="3746" y="11277"/>
                  </a:lnTo>
                  <a:lnTo>
                    <a:pt x="4529" y="11277"/>
                  </a:lnTo>
                  <a:lnTo>
                    <a:pt x="4836" y="10883"/>
                  </a:lnTo>
                  <a:close/>
                </a:path>
                <a:path w="11429" h="12700">
                  <a:moveTo>
                    <a:pt x="3252" y="10897"/>
                  </a:moveTo>
                  <a:lnTo>
                    <a:pt x="3086" y="11036"/>
                  </a:lnTo>
                  <a:lnTo>
                    <a:pt x="3432" y="11036"/>
                  </a:lnTo>
                  <a:lnTo>
                    <a:pt x="3252" y="10897"/>
                  </a:lnTo>
                  <a:close/>
                </a:path>
                <a:path w="11429" h="12700">
                  <a:moveTo>
                    <a:pt x="10760" y="1244"/>
                  </a:moveTo>
                  <a:lnTo>
                    <a:pt x="8788" y="1244"/>
                  </a:lnTo>
                  <a:lnTo>
                    <a:pt x="9169" y="1397"/>
                  </a:lnTo>
                  <a:lnTo>
                    <a:pt x="9817" y="2057"/>
                  </a:lnTo>
                  <a:lnTo>
                    <a:pt x="9884" y="3060"/>
                  </a:lnTo>
                  <a:lnTo>
                    <a:pt x="7461" y="5715"/>
                  </a:lnTo>
                  <a:lnTo>
                    <a:pt x="4514" y="9283"/>
                  </a:lnTo>
                  <a:lnTo>
                    <a:pt x="3252" y="10897"/>
                  </a:lnTo>
                  <a:lnTo>
                    <a:pt x="4836" y="10883"/>
                  </a:lnTo>
                  <a:lnTo>
                    <a:pt x="6483" y="8788"/>
                  </a:lnTo>
                  <a:lnTo>
                    <a:pt x="8496" y="6400"/>
                  </a:lnTo>
                  <a:lnTo>
                    <a:pt x="10820" y="3886"/>
                  </a:lnTo>
                  <a:lnTo>
                    <a:pt x="11112" y="3594"/>
                  </a:lnTo>
                  <a:lnTo>
                    <a:pt x="11215" y="2057"/>
                  </a:lnTo>
                  <a:lnTo>
                    <a:pt x="10909" y="1397"/>
                  </a:lnTo>
                  <a:lnTo>
                    <a:pt x="10760" y="1244"/>
                  </a:lnTo>
                  <a:close/>
                </a:path>
                <a:path w="11429" h="12700">
                  <a:moveTo>
                    <a:pt x="850" y="8864"/>
                  </a:moveTo>
                  <a:lnTo>
                    <a:pt x="1308" y="9283"/>
                  </a:lnTo>
                  <a:lnTo>
                    <a:pt x="850" y="8864"/>
                  </a:lnTo>
                  <a:close/>
                </a:path>
                <a:path w="11429" h="12700">
                  <a:moveTo>
                    <a:pt x="866" y="8864"/>
                  </a:moveTo>
                  <a:lnTo>
                    <a:pt x="1242" y="9182"/>
                  </a:lnTo>
                  <a:lnTo>
                    <a:pt x="866" y="8864"/>
                  </a:lnTo>
                  <a:close/>
                </a:path>
                <a:path w="11429" h="12700">
                  <a:moveTo>
                    <a:pt x="10041" y="508"/>
                  </a:moveTo>
                  <a:lnTo>
                    <a:pt x="7290" y="520"/>
                  </a:lnTo>
                  <a:lnTo>
                    <a:pt x="4801" y="3162"/>
                  </a:lnTo>
                  <a:lnTo>
                    <a:pt x="2578" y="5715"/>
                  </a:lnTo>
                  <a:lnTo>
                    <a:pt x="401" y="8432"/>
                  </a:lnTo>
                  <a:lnTo>
                    <a:pt x="866" y="8864"/>
                  </a:lnTo>
                  <a:lnTo>
                    <a:pt x="1346" y="9245"/>
                  </a:lnTo>
                  <a:lnTo>
                    <a:pt x="3617" y="6400"/>
                  </a:lnTo>
                  <a:lnTo>
                    <a:pt x="5803" y="3886"/>
                  </a:lnTo>
                  <a:lnTo>
                    <a:pt x="8180" y="1397"/>
                  </a:lnTo>
                  <a:lnTo>
                    <a:pt x="8534" y="1244"/>
                  </a:lnTo>
                  <a:lnTo>
                    <a:pt x="10760" y="1244"/>
                  </a:lnTo>
                  <a:lnTo>
                    <a:pt x="10041" y="508"/>
                  </a:lnTo>
                  <a:close/>
                </a:path>
                <a:path w="11429" h="12700">
                  <a:moveTo>
                    <a:pt x="398" y="8436"/>
                  </a:moveTo>
                  <a:lnTo>
                    <a:pt x="850" y="8851"/>
                  </a:lnTo>
                  <a:lnTo>
                    <a:pt x="398" y="8436"/>
                  </a:lnTo>
                  <a:close/>
                </a:path>
                <a:path w="11429" h="12700">
                  <a:moveTo>
                    <a:pt x="8534" y="0"/>
                  </a:moveTo>
                  <a:lnTo>
                    <a:pt x="8064" y="12"/>
                  </a:lnTo>
                  <a:lnTo>
                    <a:pt x="7645" y="152"/>
                  </a:lnTo>
                  <a:lnTo>
                    <a:pt x="7289" y="520"/>
                  </a:lnTo>
                  <a:lnTo>
                    <a:pt x="10041" y="508"/>
                  </a:lnTo>
                  <a:lnTo>
                    <a:pt x="9855" y="317"/>
                  </a:lnTo>
                  <a:lnTo>
                    <a:pt x="9207" y="1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17" name="object 131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51986" y="5744070"/>
              <a:ext cx="17602" cy="16560"/>
            </a:xfrm>
            <a:prstGeom prst="rect">
              <a:avLst/>
            </a:prstGeom>
          </p:spPr>
        </p:pic>
        <p:sp>
          <p:nvSpPr>
            <p:cNvPr id="13118" name="object 13118"/>
            <p:cNvSpPr/>
            <p:nvPr/>
          </p:nvSpPr>
          <p:spPr>
            <a:xfrm>
              <a:off x="3551626" y="5744095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2976" y="1181"/>
                  </a:moveTo>
                  <a:lnTo>
                    <a:pt x="1732" y="1955"/>
                  </a:lnTo>
                  <a:lnTo>
                    <a:pt x="746" y="3111"/>
                  </a:lnTo>
                  <a:lnTo>
                    <a:pt x="98" y="5054"/>
                  </a:lnTo>
                  <a:lnTo>
                    <a:pt x="0" y="8318"/>
                  </a:lnTo>
                  <a:lnTo>
                    <a:pt x="106" y="8839"/>
                  </a:lnTo>
                  <a:lnTo>
                    <a:pt x="11219" y="17018"/>
                  </a:lnTo>
                  <a:lnTo>
                    <a:pt x="13060" y="17018"/>
                  </a:lnTo>
                  <a:lnTo>
                    <a:pt x="14303" y="16713"/>
                  </a:lnTo>
                  <a:lnTo>
                    <a:pt x="15308" y="16167"/>
                  </a:lnTo>
                  <a:lnTo>
                    <a:pt x="15097" y="15773"/>
                  </a:lnTo>
                  <a:lnTo>
                    <a:pt x="11269" y="15773"/>
                  </a:lnTo>
                  <a:lnTo>
                    <a:pt x="8780" y="15506"/>
                  </a:lnTo>
                  <a:lnTo>
                    <a:pt x="1154" y="7708"/>
                  </a:lnTo>
                  <a:lnTo>
                    <a:pt x="1236" y="5613"/>
                  </a:lnTo>
                  <a:lnTo>
                    <a:pt x="1795" y="3848"/>
                  </a:lnTo>
                  <a:lnTo>
                    <a:pt x="2621" y="2870"/>
                  </a:lnTo>
                  <a:lnTo>
                    <a:pt x="4440" y="1701"/>
                  </a:lnTo>
                  <a:lnTo>
                    <a:pt x="3319" y="1701"/>
                  </a:lnTo>
                  <a:lnTo>
                    <a:pt x="2976" y="1181"/>
                  </a:lnTo>
                  <a:close/>
                </a:path>
                <a:path w="18414" h="17145">
                  <a:moveTo>
                    <a:pt x="16342" y="15621"/>
                  </a:moveTo>
                  <a:lnTo>
                    <a:pt x="15016" y="15621"/>
                  </a:lnTo>
                  <a:lnTo>
                    <a:pt x="15308" y="16167"/>
                  </a:lnTo>
                  <a:lnTo>
                    <a:pt x="16342" y="15621"/>
                  </a:lnTo>
                  <a:close/>
                </a:path>
                <a:path w="18414" h="17145">
                  <a:moveTo>
                    <a:pt x="17492" y="6934"/>
                  </a:moveTo>
                  <a:lnTo>
                    <a:pt x="16388" y="7467"/>
                  </a:lnTo>
                  <a:lnTo>
                    <a:pt x="16428" y="7607"/>
                  </a:lnTo>
                  <a:lnTo>
                    <a:pt x="16844" y="8496"/>
                  </a:lnTo>
                  <a:lnTo>
                    <a:pt x="16967" y="8839"/>
                  </a:lnTo>
                  <a:lnTo>
                    <a:pt x="12882" y="15773"/>
                  </a:lnTo>
                  <a:lnTo>
                    <a:pt x="15097" y="15773"/>
                  </a:lnTo>
                  <a:lnTo>
                    <a:pt x="15016" y="15621"/>
                  </a:lnTo>
                  <a:lnTo>
                    <a:pt x="16342" y="15621"/>
                  </a:lnTo>
                  <a:lnTo>
                    <a:pt x="16654" y="15455"/>
                  </a:lnTo>
                  <a:lnTo>
                    <a:pt x="17645" y="14287"/>
                  </a:lnTo>
                  <a:lnTo>
                    <a:pt x="18102" y="12801"/>
                  </a:lnTo>
                  <a:lnTo>
                    <a:pt x="17505" y="12623"/>
                  </a:lnTo>
                  <a:lnTo>
                    <a:pt x="18161" y="12623"/>
                  </a:lnTo>
                  <a:lnTo>
                    <a:pt x="18267" y="12306"/>
                  </a:lnTo>
                  <a:lnTo>
                    <a:pt x="18343" y="11938"/>
                  </a:lnTo>
                  <a:lnTo>
                    <a:pt x="18217" y="8686"/>
                  </a:lnTo>
                  <a:lnTo>
                    <a:pt x="18140" y="8318"/>
                  </a:lnTo>
                  <a:lnTo>
                    <a:pt x="17492" y="6934"/>
                  </a:lnTo>
                  <a:close/>
                </a:path>
                <a:path w="18414" h="17145">
                  <a:moveTo>
                    <a:pt x="8425" y="2692"/>
                  </a:moveTo>
                  <a:lnTo>
                    <a:pt x="7002" y="2692"/>
                  </a:lnTo>
                  <a:lnTo>
                    <a:pt x="6202" y="2882"/>
                  </a:lnTo>
                  <a:lnTo>
                    <a:pt x="4564" y="3619"/>
                  </a:lnTo>
                  <a:lnTo>
                    <a:pt x="3755" y="4330"/>
                  </a:lnTo>
                  <a:lnTo>
                    <a:pt x="3060" y="5816"/>
                  </a:lnTo>
                  <a:lnTo>
                    <a:pt x="2944" y="8496"/>
                  </a:lnTo>
                  <a:lnTo>
                    <a:pt x="3332" y="9855"/>
                  </a:lnTo>
                  <a:lnTo>
                    <a:pt x="10266" y="14452"/>
                  </a:lnTo>
                  <a:lnTo>
                    <a:pt x="11536" y="14452"/>
                  </a:lnTo>
                  <a:lnTo>
                    <a:pt x="12209" y="14338"/>
                  </a:lnTo>
                  <a:lnTo>
                    <a:pt x="13822" y="13716"/>
                  </a:lnTo>
                  <a:lnTo>
                    <a:pt x="14417" y="13220"/>
                  </a:lnTo>
                  <a:lnTo>
                    <a:pt x="10368" y="13220"/>
                  </a:lnTo>
                  <a:lnTo>
                    <a:pt x="9666" y="13106"/>
                  </a:lnTo>
                  <a:lnTo>
                    <a:pt x="4115" y="8064"/>
                  </a:lnTo>
                  <a:lnTo>
                    <a:pt x="4183" y="6311"/>
                  </a:lnTo>
                  <a:lnTo>
                    <a:pt x="4716" y="5194"/>
                  </a:lnTo>
                  <a:lnTo>
                    <a:pt x="5313" y="4648"/>
                  </a:lnTo>
                  <a:lnTo>
                    <a:pt x="6558" y="4076"/>
                  </a:lnTo>
                  <a:lnTo>
                    <a:pt x="7180" y="3937"/>
                  </a:lnTo>
                  <a:lnTo>
                    <a:pt x="11567" y="3937"/>
                  </a:lnTo>
                  <a:lnTo>
                    <a:pt x="11650" y="3797"/>
                  </a:lnTo>
                  <a:lnTo>
                    <a:pt x="10977" y="3390"/>
                  </a:lnTo>
                  <a:lnTo>
                    <a:pt x="10279" y="3111"/>
                  </a:lnTo>
                  <a:lnTo>
                    <a:pt x="8996" y="2768"/>
                  </a:lnTo>
                  <a:lnTo>
                    <a:pt x="8425" y="2692"/>
                  </a:lnTo>
                  <a:close/>
                </a:path>
                <a:path w="18414" h="17145">
                  <a:moveTo>
                    <a:pt x="13851" y="5676"/>
                  </a:moveTo>
                  <a:lnTo>
                    <a:pt x="13022" y="5676"/>
                  </a:lnTo>
                  <a:lnTo>
                    <a:pt x="12603" y="6121"/>
                  </a:lnTo>
                  <a:lnTo>
                    <a:pt x="13454" y="7099"/>
                  </a:lnTo>
                  <a:lnTo>
                    <a:pt x="14000" y="8064"/>
                  </a:lnTo>
                  <a:lnTo>
                    <a:pt x="14145" y="8686"/>
                  </a:lnTo>
                  <a:lnTo>
                    <a:pt x="14229" y="11112"/>
                  </a:lnTo>
                  <a:lnTo>
                    <a:pt x="13976" y="11557"/>
                  </a:lnTo>
                  <a:lnTo>
                    <a:pt x="13755" y="12026"/>
                  </a:lnTo>
                  <a:lnTo>
                    <a:pt x="13652" y="12192"/>
                  </a:lnTo>
                  <a:lnTo>
                    <a:pt x="13136" y="12649"/>
                  </a:lnTo>
                  <a:lnTo>
                    <a:pt x="11904" y="13119"/>
                  </a:lnTo>
                  <a:lnTo>
                    <a:pt x="11396" y="13220"/>
                  </a:lnTo>
                  <a:lnTo>
                    <a:pt x="14417" y="13220"/>
                  </a:lnTo>
                  <a:lnTo>
                    <a:pt x="14660" y="13017"/>
                  </a:lnTo>
                  <a:lnTo>
                    <a:pt x="15372" y="11557"/>
                  </a:lnTo>
                  <a:lnTo>
                    <a:pt x="15505" y="11112"/>
                  </a:lnTo>
                  <a:lnTo>
                    <a:pt x="15380" y="8496"/>
                  </a:lnTo>
                  <a:lnTo>
                    <a:pt x="15156" y="7518"/>
                  </a:lnTo>
                  <a:lnTo>
                    <a:pt x="14457" y="6375"/>
                  </a:lnTo>
                  <a:lnTo>
                    <a:pt x="13851" y="5676"/>
                  </a:lnTo>
                  <a:close/>
                </a:path>
                <a:path w="18414" h="17145">
                  <a:moveTo>
                    <a:pt x="18161" y="12623"/>
                  </a:moveTo>
                  <a:lnTo>
                    <a:pt x="17505" y="12623"/>
                  </a:lnTo>
                  <a:lnTo>
                    <a:pt x="18102" y="12801"/>
                  </a:lnTo>
                  <a:lnTo>
                    <a:pt x="18161" y="12623"/>
                  </a:lnTo>
                  <a:close/>
                </a:path>
                <a:path w="18414" h="17145">
                  <a:moveTo>
                    <a:pt x="15124" y="12065"/>
                  </a:moveTo>
                  <a:close/>
                </a:path>
                <a:path w="18414" h="17145">
                  <a:moveTo>
                    <a:pt x="16383" y="7457"/>
                  </a:moveTo>
                  <a:close/>
                </a:path>
                <a:path w="18414" h="17145">
                  <a:moveTo>
                    <a:pt x="12175" y="1244"/>
                  </a:moveTo>
                  <a:lnTo>
                    <a:pt x="8856" y="1244"/>
                  </a:lnTo>
                  <a:lnTo>
                    <a:pt x="10698" y="1727"/>
                  </a:lnTo>
                  <a:lnTo>
                    <a:pt x="12829" y="3200"/>
                  </a:lnTo>
                  <a:lnTo>
                    <a:pt x="14158" y="4076"/>
                  </a:lnTo>
                  <a:lnTo>
                    <a:pt x="15613" y="5816"/>
                  </a:lnTo>
                  <a:lnTo>
                    <a:pt x="16383" y="7457"/>
                  </a:lnTo>
                  <a:lnTo>
                    <a:pt x="17492" y="6934"/>
                  </a:lnTo>
                  <a:lnTo>
                    <a:pt x="16606" y="5054"/>
                  </a:lnTo>
                  <a:lnTo>
                    <a:pt x="15079" y="3200"/>
                  </a:lnTo>
                  <a:lnTo>
                    <a:pt x="13978" y="2463"/>
                  </a:lnTo>
                  <a:lnTo>
                    <a:pt x="12857" y="2463"/>
                  </a:lnTo>
                  <a:lnTo>
                    <a:pt x="13194" y="1943"/>
                  </a:lnTo>
                  <a:lnTo>
                    <a:pt x="12175" y="1244"/>
                  </a:lnTo>
                  <a:close/>
                </a:path>
                <a:path w="18414" h="17145">
                  <a:moveTo>
                    <a:pt x="12574" y="6094"/>
                  </a:moveTo>
                  <a:close/>
                </a:path>
                <a:path w="18414" h="17145">
                  <a:moveTo>
                    <a:pt x="13022" y="5676"/>
                  </a:moveTo>
                  <a:lnTo>
                    <a:pt x="12722" y="5943"/>
                  </a:lnTo>
                  <a:lnTo>
                    <a:pt x="12603" y="6121"/>
                  </a:lnTo>
                  <a:lnTo>
                    <a:pt x="13022" y="5676"/>
                  </a:lnTo>
                  <a:close/>
                </a:path>
                <a:path w="18414" h="17145">
                  <a:moveTo>
                    <a:pt x="11650" y="3797"/>
                  </a:moveTo>
                  <a:lnTo>
                    <a:pt x="11015" y="4864"/>
                  </a:lnTo>
                  <a:lnTo>
                    <a:pt x="11604" y="5219"/>
                  </a:lnTo>
                  <a:lnTo>
                    <a:pt x="12136" y="5676"/>
                  </a:lnTo>
                  <a:lnTo>
                    <a:pt x="12574" y="6094"/>
                  </a:lnTo>
                  <a:lnTo>
                    <a:pt x="13022" y="5676"/>
                  </a:lnTo>
                  <a:lnTo>
                    <a:pt x="13851" y="5676"/>
                  </a:lnTo>
                  <a:lnTo>
                    <a:pt x="13426" y="5194"/>
                  </a:lnTo>
                  <a:lnTo>
                    <a:pt x="12349" y="4203"/>
                  </a:lnTo>
                  <a:lnTo>
                    <a:pt x="11650" y="3797"/>
                  </a:lnTo>
                  <a:close/>
                </a:path>
                <a:path w="18414" h="17145">
                  <a:moveTo>
                    <a:pt x="11567" y="3937"/>
                  </a:moveTo>
                  <a:lnTo>
                    <a:pt x="8298" y="3937"/>
                  </a:lnTo>
                  <a:lnTo>
                    <a:pt x="8780" y="4000"/>
                  </a:lnTo>
                  <a:lnTo>
                    <a:pt x="10013" y="4356"/>
                  </a:lnTo>
                  <a:lnTo>
                    <a:pt x="10444" y="4521"/>
                  </a:lnTo>
                  <a:lnTo>
                    <a:pt x="11015" y="4864"/>
                  </a:lnTo>
                  <a:lnTo>
                    <a:pt x="11567" y="3937"/>
                  </a:lnTo>
                  <a:close/>
                </a:path>
                <a:path w="18414" h="17145">
                  <a:moveTo>
                    <a:pt x="13198" y="1945"/>
                  </a:moveTo>
                  <a:lnTo>
                    <a:pt x="12857" y="2463"/>
                  </a:lnTo>
                  <a:lnTo>
                    <a:pt x="13213" y="1955"/>
                  </a:lnTo>
                  <a:close/>
                </a:path>
                <a:path w="18414" h="17145">
                  <a:moveTo>
                    <a:pt x="13200" y="1943"/>
                  </a:moveTo>
                  <a:lnTo>
                    <a:pt x="12857" y="2463"/>
                  </a:lnTo>
                  <a:lnTo>
                    <a:pt x="13978" y="2463"/>
                  </a:lnTo>
                  <a:lnTo>
                    <a:pt x="13200" y="1943"/>
                  </a:lnTo>
                  <a:close/>
                </a:path>
                <a:path w="18414" h="17145">
                  <a:moveTo>
                    <a:pt x="9110" y="0"/>
                  </a:moveTo>
                  <a:lnTo>
                    <a:pt x="5593" y="0"/>
                  </a:lnTo>
                  <a:lnTo>
                    <a:pt x="4107" y="444"/>
                  </a:lnTo>
                  <a:lnTo>
                    <a:pt x="2976" y="1181"/>
                  </a:lnTo>
                  <a:lnTo>
                    <a:pt x="3319" y="1701"/>
                  </a:lnTo>
                  <a:lnTo>
                    <a:pt x="4440" y="1701"/>
                  </a:lnTo>
                  <a:lnTo>
                    <a:pt x="5808" y="1244"/>
                  </a:lnTo>
                  <a:lnTo>
                    <a:pt x="12175" y="1244"/>
                  </a:lnTo>
                  <a:lnTo>
                    <a:pt x="11193" y="571"/>
                  </a:lnTo>
                  <a:lnTo>
                    <a:pt x="9110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19" name="object 1311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24110" y="5781471"/>
              <a:ext cx="18151" cy="16002"/>
            </a:xfrm>
            <a:prstGeom prst="rect">
              <a:avLst/>
            </a:prstGeom>
          </p:spPr>
        </p:pic>
        <p:sp>
          <p:nvSpPr>
            <p:cNvPr id="13120" name="object 13120"/>
            <p:cNvSpPr/>
            <p:nvPr/>
          </p:nvSpPr>
          <p:spPr>
            <a:xfrm>
              <a:off x="3524081" y="5781078"/>
              <a:ext cx="19050" cy="17145"/>
            </a:xfrm>
            <a:custGeom>
              <a:avLst/>
              <a:gdLst/>
              <a:ahLst/>
              <a:cxnLst/>
              <a:rect l="l" t="t" r="r" b="b"/>
              <a:pathLst>
                <a:path w="19050" h="17145">
                  <a:moveTo>
                    <a:pt x="7966" y="0"/>
                  </a:moveTo>
                  <a:lnTo>
                    <a:pt x="5947" y="0"/>
                  </a:lnTo>
                  <a:lnTo>
                    <a:pt x="4740" y="317"/>
                  </a:lnTo>
                  <a:lnTo>
                    <a:pt x="0" y="9436"/>
                  </a:lnTo>
                  <a:lnTo>
                    <a:pt x="735" y="11341"/>
                  </a:lnTo>
                  <a:lnTo>
                    <a:pt x="10163" y="16814"/>
                  </a:lnTo>
                  <a:lnTo>
                    <a:pt x="12259" y="16814"/>
                  </a:lnTo>
                  <a:lnTo>
                    <a:pt x="13249" y="16649"/>
                  </a:lnTo>
                  <a:lnTo>
                    <a:pt x="15882" y="15798"/>
                  </a:lnTo>
                  <a:lnTo>
                    <a:pt x="16180" y="15570"/>
                  </a:lnTo>
                  <a:lnTo>
                    <a:pt x="10265" y="15570"/>
                  </a:lnTo>
                  <a:lnTo>
                    <a:pt x="9299" y="15455"/>
                  </a:lnTo>
                  <a:lnTo>
                    <a:pt x="6582" y="14668"/>
                  </a:lnTo>
                  <a:lnTo>
                    <a:pt x="4943" y="13715"/>
                  </a:lnTo>
                  <a:lnTo>
                    <a:pt x="1883" y="10820"/>
                  </a:lnTo>
                  <a:lnTo>
                    <a:pt x="1159" y="8826"/>
                  </a:lnTo>
                  <a:lnTo>
                    <a:pt x="1255" y="5727"/>
                  </a:lnTo>
                  <a:lnTo>
                    <a:pt x="1354" y="5308"/>
                  </a:lnTo>
                  <a:lnTo>
                    <a:pt x="1637" y="4673"/>
                  </a:lnTo>
                  <a:lnTo>
                    <a:pt x="1095" y="4381"/>
                  </a:lnTo>
                  <a:lnTo>
                    <a:pt x="1769" y="4381"/>
                  </a:lnTo>
                  <a:lnTo>
                    <a:pt x="2124" y="3594"/>
                  </a:lnTo>
                  <a:lnTo>
                    <a:pt x="3013" y="2578"/>
                  </a:lnTo>
                  <a:lnTo>
                    <a:pt x="4270" y="1943"/>
                  </a:lnTo>
                  <a:lnTo>
                    <a:pt x="3991" y="1384"/>
                  </a:lnTo>
                  <a:lnTo>
                    <a:pt x="5611" y="1384"/>
                  </a:lnTo>
                  <a:lnTo>
                    <a:pt x="6150" y="1244"/>
                  </a:lnTo>
                  <a:lnTo>
                    <a:pt x="12627" y="1244"/>
                  </a:lnTo>
                  <a:lnTo>
                    <a:pt x="11885" y="825"/>
                  </a:lnTo>
                  <a:lnTo>
                    <a:pt x="9236" y="825"/>
                  </a:lnTo>
                  <a:lnTo>
                    <a:pt x="9350" y="215"/>
                  </a:lnTo>
                  <a:lnTo>
                    <a:pt x="8664" y="63"/>
                  </a:lnTo>
                  <a:lnTo>
                    <a:pt x="7966" y="0"/>
                  </a:lnTo>
                  <a:close/>
                </a:path>
                <a:path w="19050" h="17145">
                  <a:moveTo>
                    <a:pt x="15307" y="3365"/>
                  </a:moveTo>
                  <a:lnTo>
                    <a:pt x="14621" y="4102"/>
                  </a:lnTo>
                  <a:lnTo>
                    <a:pt x="14576" y="4381"/>
                  </a:lnTo>
                  <a:lnTo>
                    <a:pt x="16183" y="5905"/>
                  </a:lnTo>
                  <a:lnTo>
                    <a:pt x="17034" y="7683"/>
                  </a:lnTo>
                  <a:lnTo>
                    <a:pt x="17259" y="8826"/>
                  </a:lnTo>
                  <a:lnTo>
                    <a:pt x="17376" y="11671"/>
                  </a:lnTo>
                  <a:lnTo>
                    <a:pt x="17267" y="12077"/>
                  </a:lnTo>
                  <a:lnTo>
                    <a:pt x="16259" y="13881"/>
                  </a:lnTo>
                  <a:lnTo>
                    <a:pt x="15256" y="14706"/>
                  </a:lnTo>
                  <a:lnTo>
                    <a:pt x="12995" y="15430"/>
                  </a:lnTo>
                  <a:lnTo>
                    <a:pt x="12119" y="15570"/>
                  </a:lnTo>
                  <a:lnTo>
                    <a:pt x="16180" y="15570"/>
                  </a:lnTo>
                  <a:lnTo>
                    <a:pt x="17173" y="14808"/>
                  </a:lnTo>
                  <a:lnTo>
                    <a:pt x="17923" y="13474"/>
                  </a:lnTo>
                  <a:lnTo>
                    <a:pt x="17377" y="13169"/>
                  </a:lnTo>
                  <a:lnTo>
                    <a:pt x="18099" y="13169"/>
                  </a:lnTo>
                  <a:lnTo>
                    <a:pt x="18443" y="12572"/>
                  </a:lnTo>
                  <a:lnTo>
                    <a:pt x="18663" y="11671"/>
                  </a:lnTo>
                  <a:lnTo>
                    <a:pt x="18608" y="9182"/>
                  </a:lnTo>
                  <a:lnTo>
                    <a:pt x="18202" y="7188"/>
                  </a:lnTo>
                  <a:lnTo>
                    <a:pt x="17212" y="5181"/>
                  </a:lnTo>
                  <a:lnTo>
                    <a:pt x="15307" y="3365"/>
                  </a:lnTo>
                  <a:close/>
                </a:path>
                <a:path w="19050" h="17145">
                  <a:moveTo>
                    <a:pt x="4143" y="4241"/>
                  </a:moveTo>
                  <a:lnTo>
                    <a:pt x="3318" y="5079"/>
                  </a:lnTo>
                  <a:lnTo>
                    <a:pt x="2973" y="5905"/>
                  </a:lnTo>
                  <a:lnTo>
                    <a:pt x="2917" y="8826"/>
                  </a:lnTo>
                  <a:lnTo>
                    <a:pt x="3233" y="9778"/>
                  </a:lnTo>
                  <a:lnTo>
                    <a:pt x="4600" y="11798"/>
                  </a:lnTo>
                  <a:lnTo>
                    <a:pt x="5566" y="12674"/>
                  </a:lnTo>
                  <a:lnTo>
                    <a:pt x="8042" y="13982"/>
                  </a:lnTo>
                  <a:lnTo>
                    <a:pt x="9388" y="14287"/>
                  </a:lnTo>
                  <a:lnTo>
                    <a:pt x="10900" y="14287"/>
                  </a:lnTo>
                  <a:lnTo>
                    <a:pt x="12386" y="14223"/>
                  </a:lnTo>
                  <a:lnTo>
                    <a:pt x="13554" y="13754"/>
                  </a:lnTo>
                  <a:lnTo>
                    <a:pt x="14331" y="13042"/>
                  </a:lnTo>
                  <a:lnTo>
                    <a:pt x="9592" y="13042"/>
                  </a:lnTo>
                  <a:lnTo>
                    <a:pt x="8436" y="12788"/>
                  </a:lnTo>
                  <a:lnTo>
                    <a:pt x="4080" y="6540"/>
                  </a:lnTo>
                  <a:lnTo>
                    <a:pt x="4423" y="5727"/>
                  </a:lnTo>
                  <a:lnTo>
                    <a:pt x="4958" y="5181"/>
                  </a:lnTo>
                  <a:lnTo>
                    <a:pt x="4928" y="5003"/>
                  </a:lnTo>
                  <a:lnTo>
                    <a:pt x="4143" y="4241"/>
                  </a:lnTo>
                  <a:close/>
                </a:path>
                <a:path w="19050" h="17145">
                  <a:moveTo>
                    <a:pt x="18099" y="13169"/>
                  </a:moveTo>
                  <a:lnTo>
                    <a:pt x="17377" y="13169"/>
                  </a:lnTo>
                  <a:lnTo>
                    <a:pt x="17923" y="13474"/>
                  </a:lnTo>
                  <a:lnTo>
                    <a:pt x="18099" y="13169"/>
                  </a:lnTo>
                  <a:close/>
                </a:path>
                <a:path w="19050" h="17145">
                  <a:moveTo>
                    <a:pt x="14545" y="10109"/>
                  </a:moveTo>
                  <a:lnTo>
                    <a:pt x="10862" y="13042"/>
                  </a:lnTo>
                  <a:lnTo>
                    <a:pt x="14331" y="13042"/>
                  </a:lnTo>
                  <a:lnTo>
                    <a:pt x="15192" y="12255"/>
                  </a:lnTo>
                  <a:lnTo>
                    <a:pt x="15649" y="11277"/>
                  </a:lnTo>
                  <a:lnTo>
                    <a:pt x="15768" y="10185"/>
                  </a:lnTo>
                  <a:lnTo>
                    <a:pt x="15154" y="10185"/>
                  </a:lnTo>
                  <a:lnTo>
                    <a:pt x="14545" y="10121"/>
                  </a:lnTo>
                  <a:close/>
                </a:path>
                <a:path w="19050" h="17145">
                  <a:moveTo>
                    <a:pt x="12174" y="3911"/>
                  </a:moveTo>
                  <a:lnTo>
                    <a:pt x="9058" y="3911"/>
                  </a:lnTo>
                  <a:lnTo>
                    <a:pt x="10087" y="4152"/>
                  </a:lnTo>
                  <a:lnTo>
                    <a:pt x="13668" y="6172"/>
                  </a:lnTo>
                  <a:lnTo>
                    <a:pt x="14542" y="8293"/>
                  </a:lnTo>
                  <a:lnTo>
                    <a:pt x="14646" y="10121"/>
                  </a:lnTo>
                  <a:lnTo>
                    <a:pt x="15154" y="10185"/>
                  </a:lnTo>
                  <a:lnTo>
                    <a:pt x="15768" y="10185"/>
                  </a:lnTo>
                  <a:lnTo>
                    <a:pt x="15709" y="7683"/>
                  </a:lnTo>
                  <a:lnTo>
                    <a:pt x="14633" y="5308"/>
                  </a:lnTo>
                  <a:lnTo>
                    <a:pt x="12174" y="3911"/>
                  </a:lnTo>
                  <a:close/>
                </a:path>
                <a:path w="19050" h="17145">
                  <a:moveTo>
                    <a:pt x="9274" y="2666"/>
                  </a:moveTo>
                  <a:lnTo>
                    <a:pt x="7852" y="2666"/>
                  </a:lnTo>
                  <a:lnTo>
                    <a:pt x="5972" y="2920"/>
                  </a:lnTo>
                  <a:lnTo>
                    <a:pt x="4854" y="3505"/>
                  </a:lnTo>
                  <a:lnTo>
                    <a:pt x="4278" y="4102"/>
                  </a:lnTo>
                  <a:lnTo>
                    <a:pt x="4170" y="4267"/>
                  </a:lnTo>
                  <a:lnTo>
                    <a:pt x="5032" y="5105"/>
                  </a:lnTo>
                  <a:lnTo>
                    <a:pt x="5528" y="4584"/>
                  </a:lnTo>
                  <a:lnTo>
                    <a:pt x="6404" y="4102"/>
                  </a:lnTo>
                  <a:lnTo>
                    <a:pt x="7687" y="3924"/>
                  </a:lnTo>
                  <a:lnTo>
                    <a:pt x="7902" y="3911"/>
                  </a:lnTo>
                  <a:lnTo>
                    <a:pt x="12174" y="3911"/>
                  </a:lnTo>
                  <a:lnTo>
                    <a:pt x="10519" y="2971"/>
                  </a:lnTo>
                  <a:lnTo>
                    <a:pt x="9274" y="2666"/>
                  </a:lnTo>
                  <a:close/>
                </a:path>
                <a:path w="19050" h="17145">
                  <a:moveTo>
                    <a:pt x="1769" y="4381"/>
                  </a:moveTo>
                  <a:lnTo>
                    <a:pt x="1095" y="4381"/>
                  </a:lnTo>
                  <a:lnTo>
                    <a:pt x="1654" y="4635"/>
                  </a:lnTo>
                  <a:lnTo>
                    <a:pt x="1769" y="4381"/>
                  </a:lnTo>
                  <a:close/>
                </a:path>
                <a:path w="19050" h="17145">
                  <a:moveTo>
                    <a:pt x="12627" y="1244"/>
                  </a:moveTo>
                  <a:lnTo>
                    <a:pt x="7890" y="1244"/>
                  </a:lnTo>
                  <a:lnTo>
                    <a:pt x="8487" y="1295"/>
                  </a:lnTo>
                  <a:lnTo>
                    <a:pt x="9109" y="1435"/>
                  </a:lnTo>
                  <a:lnTo>
                    <a:pt x="11014" y="1790"/>
                  </a:lnTo>
                  <a:lnTo>
                    <a:pt x="13033" y="2908"/>
                  </a:lnTo>
                  <a:lnTo>
                    <a:pt x="14456" y="4267"/>
                  </a:lnTo>
                  <a:lnTo>
                    <a:pt x="15307" y="3365"/>
                  </a:lnTo>
                  <a:lnTo>
                    <a:pt x="13706" y="1854"/>
                  </a:lnTo>
                  <a:lnTo>
                    <a:pt x="12627" y="1244"/>
                  </a:lnTo>
                  <a:close/>
                </a:path>
                <a:path w="19050" h="17145">
                  <a:moveTo>
                    <a:pt x="5611" y="1384"/>
                  </a:moveTo>
                  <a:lnTo>
                    <a:pt x="3991" y="1384"/>
                  </a:lnTo>
                  <a:lnTo>
                    <a:pt x="4270" y="1943"/>
                  </a:lnTo>
                  <a:lnTo>
                    <a:pt x="5121" y="1511"/>
                  </a:lnTo>
                  <a:lnTo>
                    <a:pt x="5611" y="1384"/>
                  </a:lnTo>
                  <a:close/>
                </a:path>
                <a:path w="19050" h="17145">
                  <a:moveTo>
                    <a:pt x="9350" y="215"/>
                  </a:moveTo>
                  <a:lnTo>
                    <a:pt x="9236" y="825"/>
                  </a:lnTo>
                  <a:lnTo>
                    <a:pt x="9352" y="317"/>
                  </a:lnTo>
                  <a:close/>
                </a:path>
                <a:path w="19050" h="17145">
                  <a:moveTo>
                    <a:pt x="9375" y="220"/>
                  </a:moveTo>
                  <a:lnTo>
                    <a:pt x="9236" y="825"/>
                  </a:lnTo>
                  <a:lnTo>
                    <a:pt x="11885" y="825"/>
                  </a:lnTo>
                  <a:lnTo>
                    <a:pt x="11547" y="634"/>
                  </a:lnTo>
                  <a:lnTo>
                    <a:pt x="9375" y="22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21" name="object 1312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42042" y="5755881"/>
              <a:ext cx="16769" cy="16548"/>
            </a:xfrm>
            <a:prstGeom prst="rect">
              <a:avLst/>
            </a:prstGeom>
          </p:spPr>
        </p:pic>
        <p:sp>
          <p:nvSpPr>
            <p:cNvPr id="13122" name="object 13122"/>
            <p:cNvSpPr/>
            <p:nvPr/>
          </p:nvSpPr>
          <p:spPr>
            <a:xfrm>
              <a:off x="3541403" y="5755424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1253" y="2907"/>
                  </a:moveTo>
                  <a:lnTo>
                    <a:pt x="473" y="4000"/>
                  </a:lnTo>
                  <a:lnTo>
                    <a:pt x="98" y="5080"/>
                  </a:lnTo>
                  <a:lnTo>
                    <a:pt x="0" y="8204"/>
                  </a:lnTo>
                  <a:lnTo>
                    <a:pt x="116" y="9258"/>
                  </a:lnTo>
                  <a:lnTo>
                    <a:pt x="9795" y="17513"/>
                  </a:lnTo>
                  <a:lnTo>
                    <a:pt x="11649" y="17513"/>
                  </a:lnTo>
                  <a:lnTo>
                    <a:pt x="14113" y="17233"/>
                  </a:lnTo>
                  <a:lnTo>
                    <a:pt x="15574" y="16497"/>
                  </a:lnTo>
                  <a:lnTo>
                    <a:pt x="15773" y="16268"/>
                  </a:lnTo>
                  <a:lnTo>
                    <a:pt x="9998" y="16268"/>
                  </a:lnTo>
                  <a:lnTo>
                    <a:pt x="8424" y="15951"/>
                  </a:lnTo>
                  <a:lnTo>
                    <a:pt x="1206" y="7086"/>
                  </a:lnTo>
                  <a:lnTo>
                    <a:pt x="1324" y="5334"/>
                  </a:lnTo>
                  <a:lnTo>
                    <a:pt x="1580" y="4610"/>
                  </a:lnTo>
                  <a:lnTo>
                    <a:pt x="1653" y="4457"/>
                  </a:lnTo>
                  <a:lnTo>
                    <a:pt x="2516" y="3251"/>
                  </a:lnTo>
                  <a:lnTo>
                    <a:pt x="1756" y="3251"/>
                  </a:lnTo>
                  <a:lnTo>
                    <a:pt x="1253" y="2907"/>
                  </a:lnTo>
                  <a:close/>
                </a:path>
                <a:path w="18414" h="17779">
                  <a:moveTo>
                    <a:pt x="15879" y="4965"/>
                  </a:moveTo>
                  <a:lnTo>
                    <a:pt x="14863" y="5702"/>
                  </a:lnTo>
                  <a:lnTo>
                    <a:pt x="16247" y="7620"/>
                  </a:lnTo>
                  <a:lnTo>
                    <a:pt x="16601" y="8902"/>
                  </a:lnTo>
                  <a:lnTo>
                    <a:pt x="12145" y="16217"/>
                  </a:lnTo>
                  <a:lnTo>
                    <a:pt x="11599" y="16268"/>
                  </a:lnTo>
                  <a:lnTo>
                    <a:pt x="15773" y="16268"/>
                  </a:lnTo>
                  <a:lnTo>
                    <a:pt x="17542" y="14236"/>
                  </a:lnTo>
                  <a:lnTo>
                    <a:pt x="17923" y="13093"/>
                  </a:lnTo>
                  <a:lnTo>
                    <a:pt x="17823" y="8585"/>
                  </a:lnTo>
                  <a:lnTo>
                    <a:pt x="17442" y="7226"/>
                  </a:lnTo>
                  <a:lnTo>
                    <a:pt x="17348" y="7010"/>
                  </a:lnTo>
                  <a:lnTo>
                    <a:pt x="15879" y="4965"/>
                  </a:lnTo>
                  <a:close/>
                </a:path>
                <a:path w="18414" h="17779">
                  <a:moveTo>
                    <a:pt x="4784" y="3721"/>
                  </a:moveTo>
                  <a:lnTo>
                    <a:pt x="3560" y="4546"/>
                  </a:lnTo>
                  <a:lnTo>
                    <a:pt x="2952" y="5689"/>
                  </a:lnTo>
                  <a:lnTo>
                    <a:pt x="2922" y="8902"/>
                  </a:lnTo>
                  <a:lnTo>
                    <a:pt x="3001" y="9258"/>
                  </a:lnTo>
                  <a:lnTo>
                    <a:pt x="10252" y="14884"/>
                  </a:lnTo>
                  <a:lnTo>
                    <a:pt x="11599" y="14884"/>
                  </a:lnTo>
                  <a:lnTo>
                    <a:pt x="12505" y="14605"/>
                  </a:lnTo>
                  <a:lnTo>
                    <a:pt x="14135" y="13639"/>
                  </a:lnTo>
                  <a:lnTo>
                    <a:pt x="10303" y="13639"/>
                  </a:lnTo>
                  <a:lnTo>
                    <a:pt x="9732" y="13576"/>
                  </a:lnTo>
                  <a:lnTo>
                    <a:pt x="4055" y="6337"/>
                  </a:lnTo>
                  <a:lnTo>
                    <a:pt x="4601" y="5334"/>
                  </a:lnTo>
                  <a:lnTo>
                    <a:pt x="5477" y="4711"/>
                  </a:lnTo>
                  <a:lnTo>
                    <a:pt x="4784" y="3721"/>
                  </a:lnTo>
                  <a:close/>
                </a:path>
                <a:path w="18414" h="17779">
                  <a:moveTo>
                    <a:pt x="11701" y="4051"/>
                  </a:moveTo>
                  <a:lnTo>
                    <a:pt x="6823" y="4051"/>
                  </a:lnTo>
                  <a:lnTo>
                    <a:pt x="7776" y="4064"/>
                  </a:lnTo>
                  <a:lnTo>
                    <a:pt x="8919" y="4064"/>
                  </a:lnTo>
                  <a:lnTo>
                    <a:pt x="10265" y="4457"/>
                  </a:lnTo>
                  <a:lnTo>
                    <a:pt x="13357" y="7086"/>
                  </a:lnTo>
                  <a:lnTo>
                    <a:pt x="13449" y="7264"/>
                  </a:lnTo>
                  <a:lnTo>
                    <a:pt x="13892" y="8585"/>
                  </a:lnTo>
                  <a:lnTo>
                    <a:pt x="13993" y="10858"/>
                  </a:lnTo>
                  <a:lnTo>
                    <a:pt x="13872" y="11430"/>
                  </a:lnTo>
                  <a:lnTo>
                    <a:pt x="13656" y="12141"/>
                  </a:lnTo>
                  <a:lnTo>
                    <a:pt x="13224" y="12738"/>
                  </a:lnTo>
                  <a:lnTo>
                    <a:pt x="12030" y="13436"/>
                  </a:lnTo>
                  <a:lnTo>
                    <a:pt x="11383" y="13639"/>
                  </a:lnTo>
                  <a:lnTo>
                    <a:pt x="14135" y="13639"/>
                  </a:lnTo>
                  <a:lnTo>
                    <a:pt x="14769" y="12738"/>
                  </a:lnTo>
                  <a:lnTo>
                    <a:pt x="15178" y="11430"/>
                  </a:lnTo>
                  <a:lnTo>
                    <a:pt x="15119" y="8204"/>
                  </a:lnTo>
                  <a:lnTo>
                    <a:pt x="14469" y="6400"/>
                  </a:lnTo>
                  <a:lnTo>
                    <a:pt x="12904" y="5080"/>
                  </a:lnTo>
                  <a:lnTo>
                    <a:pt x="11954" y="5080"/>
                  </a:lnTo>
                  <a:lnTo>
                    <a:pt x="12263" y="4711"/>
                  </a:lnTo>
                  <a:lnTo>
                    <a:pt x="12171" y="4457"/>
                  </a:lnTo>
                  <a:lnTo>
                    <a:pt x="11701" y="4051"/>
                  </a:lnTo>
                  <a:close/>
                </a:path>
                <a:path w="18414" h="17779">
                  <a:moveTo>
                    <a:pt x="13872" y="11417"/>
                  </a:moveTo>
                  <a:close/>
                </a:path>
                <a:path w="18414" h="17779">
                  <a:moveTo>
                    <a:pt x="10427" y="1244"/>
                  </a:moveTo>
                  <a:lnTo>
                    <a:pt x="8017" y="1244"/>
                  </a:lnTo>
                  <a:lnTo>
                    <a:pt x="9021" y="1435"/>
                  </a:lnTo>
                  <a:lnTo>
                    <a:pt x="11954" y="2628"/>
                  </a:lnTo>
                  <a:lnTo>
                    <a:pt x="13674" y="4064"/>
                  </a:lnTo>
                  <a:lnTo>
                    <a:pt x="14863" y="5702"/>
                  </a:lnTo>
                  <a:lnTo>
                    <a:pt x="15879" y="4965"/>
                  </a:lnTo>
                  <a:lnTo>
                    <a:pt x="14583" y="3187"/>
                  </a:lnTo>
                  <a:lnTo>
                    <a:pt x="12691" y="1587"/>
                  </a:lnTo>
                  <a:lnTo>
                    <a:pt x="12064" y="1333"/>
                  </a:lnTo>
                  <a:lnTo>
                    <a:pt x="10392" y="1333"/>
                  </a:lnTo>
                  <a:close/>
                </a:path>
                <a:path w="18414" h="17779">
                  <a:moveTo>
                    <a:pt x="12348" y="4610"/>
                  </a:moveTo>
                  <a:lnTo>
                    <a:pt x="11954" y="5080"/>
                  </a:lnTo>
                  <a:lnTo>
                    <a:pt x="12904" y="5080"/>
                  </a:lnTo>
                  <a:lnTo>
                    <a:pt x="12348" y="4610"/>
                  </a:lnTo>
                  <a:close/>
                </a:path>
                <a:path w="18414" h="17779">
                  <a:moveTo>
                    <a:pt x="9224" y="2819"/>
                  </a:moveTo>
                  <a:lnTo>
                    <a:pt x="6582" y="2819"/>
                  </a:lnTo>
                  <a:lnTo>
                    <a:pt x="5515" y="3149"/>
                  </a:lnTo>
                  <a:lnTo>
                    <a:pt x="4775" y="3695"/>
                  </a:lnTo>
                  <a:lnTo>
                    <a:pt x="5503" y="4711"/>
                  </a:lnTo>
                  <a:lnTo>
                    <a:pt x="5998" y="4343"/>
                  </a:lnTo>
                  <a:lnTo>
                    <a:pt x="6823" y="4051"/>
                  </a:lnTo>
                  <a:lnTo>
                    <a:pt x="11701" y="4051"/>
                  </a:lnTo>
                  <a:lnTo>
                    <a:pt x="10862" y="3327"/>
                  </a:lnTo>
                  <a:lnTo>
                    <a:pt x="9224" y="2819"/>
                  </a:lnTo>
                  <a:close/>
                </a:path>
                <a:path w="18414" h="17779">
                  <a:moveTo>
                    <a:pt x="4769" y="3700"/>
                  </a:moveTo>
                  <a:close/>
                </a:path>
                <a:path w="18414" h="17779">
                  <a:moveTo>
                    <a:pt x="1261" y="2895"/>
                  </a:moveTo>
                  <a:lnTo>
                    <a:pt x="1756" y="3251"/>
                  </a:lnTo>
                  <a:lnTo>
                    <a:pt x="1261" y="2895"/>
                  </a:lnTo>
                  <a:close/>
                </a:path>
                <a:path w="18414" h="17779">
                  <a:moveTo>
                    <a:pt x="2770" y="2895"/>
                  </a:moveTo>
                  <a:lnTo>
                    <a:pt x="1261" y="2895"/>
                  </a:lnTo>
                  <a:lnTo>
                    <a:pt x="1756" y="3251"/>
                  </a:lnTo>
                  <a:lnTo>
                    <a:pt x="2516" y="3251"/>
                  </a:lnTo>
                  <a:lnTo>
                    <a:pt x="2770" y="2895"/>
                  </a:lnTo>
                  <a:close/>
                </a:path>
                <a:path w="18414" h="17779">
                  <a:moveTo>
                    <a:pt x="8170" y="0"/>
                  </a:moveTo>
                  <a:lnTo>
                    <a:pt x="6328" y="0"/>
                  </a:lnTo>
                  <a:lnTo>
                    <a:pt x="5617" y="101"/>
                  </a:lnTo>
                  <a:lnTo>
                    <a:pt x="3344" y="749"/>
                  </a:lnTo>
                  <a:lnTo>
                    <a:pt x="2048" y="1739"/>
                  </a:lnTo>
                  <a:lnTo>
                    <a:pt x="1289" y="2819"/>
                  </a:lnTo>
                  <a:lnTo>
                    <a:pt x="2770" y="2895"/>
                  </a:lnTo>
                  <a:lnTo>
                    <a:pt x="2925" y="2679"/>
                  </a:lnTo>
                  <a:lnTo>
                    <a:pt x="3953" y="1866"/>
                  </a:lnTo>
                  <a:lnTo>
                    <a:pt x="5858" y="1333"/>
                  </a:lnTo>
                  <a:lnTo>
                    <a:pt x="6442" y="1244"/>
                  </a:lnTo>
                  <a:lnTo>
                    <a:pt x="10427" y="1244"/>
                  </a:lnTo>
                  <a:lnTo>
                    <a:pt x="10621" y="749"/>
                  </a:lnTo>
                  <a:lnTo>
                    <a:pt x="9376" y="228"/>
                  </a:lnTo>
                  <a:lnTo>
                    <a:pt x="8170" y="0"/>
                  </a:lnTo>
                  <a:close/>
                </a:path>
                <a:path w="18414" h="17779">
                  <a:moveTo>
                    <a:pt x="10621" y="749"/>
                  </a:moveTo>
                  <a:lnTo>
                    <a:pt x="10392" y="1333"/>
                  </a:lnTo>
                  <a:lnTo>
                    <a:pt x="12064" y="1333"/>
                  </a:lnTo>
                  <a:lnTo>
                    <a:pt x="10621" y="74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23" name="object 1312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532797" y="5769038"/>
              <a:ext cx="17714" cy="16205"/>
            </a:xfrm>
            <a:prstGeom prst="rect">
              <a:avLst/>
            </a:prstGeom>
          </p:spPr>
        </p:pic>
        <p:sp>
          <p:nvSpPr>
            <p:cNvPr id="13124" name="object 13124"/>
            <p:cNvSpPr/>
            <p:nvPr/>
          </p:nvSpPr>
          <p:spPr>
            <a:xfrm>
              <a:off x="3532680" y="5768619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878" y="3467"/>
                  </a:moveTo>
                  <a:lnTo>
                    <a:pt x="314" y="4457"/>
                  </a:lnTo>
                  <a:lnTo>
                    <a:pt x="119" y="5130"/>
                  </a:lnTo>
                  <a:lnTo>
                    <a:pt x="0" y="9017"/>
                  </a:lnTo>
                  <a:lnTo>
                    <a:pt x="713" y="11049"/>
                  </a:lnTo>
                  <a:lnTo>
                    <a:pt x="3634" y="14351"/>
                  </a:lnTo>
                  <a:lnTo>
                    <a:pt x="5311" y="15544"/>
                  </a:lnTo>
                  <a:lnTo>
                    <a:pt x="8638" y="16852"/>
                  </a:lnTo>
                  <a:lnTo>
                    <a:pt x="10086" y="17094"/>
                  </a:lnTo>
                  <a:lnTo>
                    <a:pt x="12067" y="17094"/>
                  </a:lnTo>
                  <a:lnTo>
                    <a:pt x="12702" y="17030"/>
                  </a:lnTo>
                  <a:lnTo>
                    <a:pt x="14201" y="16700"/>
                  </a:lnTo>
                  <a:lnTo>
                    <a:pt x="15001" y="16383"/>
                  </a:lnTo>
                  <a:lnTo>
                    <a:pt x="15654" y="15963"/>
                  </a:lnTo>
                  <a:lnTo>
                    <a:pt x="10238" y="15849"/>
                  </a:lnTo>
                  <a:lnTo>
                    <a:pt x="8930" y="15633"/>
                  </a:lnTo>
                  <a:lnTo>
                    <a:pt x="1316" y="8915"/>
                  </a:lnTo>
                  <a:lnTo>
                    <a:pt x="1423" y="5130"/>
                  </a:lnTo>
                  <a:lnTo>
                    <a:pt x="1548" y="4800"/>
                  </a:lnTo>
                  <a:lnTo>
                    <a:pt x="2137" y="3784"/>
                  </a:lnTo>
                  <a:lnTo>
                    <a:pt x="1437" y="3784"/>
                  </a:lnTo>
                  <a:lnTo>
                    <a:pt x="878" y="3492"/>
                  </a:lnTo>
                  <a:close/>
                </a:path>
                <a:path w="18414" h="17145">
                  <a:moveTo>
                    <a:pt x="15331" y="15430"/>
                  </a:moveTo>
                  <a:lnTo>
                    <a:pt x="15648" y="15963"/>
                  </a:lnTo>
                  <a:lnTo>
                    <a:pt x="15565" y="15786"/>
                  </a:lnTo>
                  <a:lnTo>
                    <a:pt x="15331" y="15430"/>
                  </a:lnTo>
                  <a:close/>
                </a:path>
                <a:path w="18414" h="17145">
                  <a:moveTo>
                    <a:pt x="16469" y="15430"/>
                  </a:moveTo>
                  <a:lnTo>
                    <a:pt x="15331" y="15430"/>
                  </a:lnTo>
                  <a:lnTo>
                    <a:pt x="15673" y="15949"/>
                  </a:lnTo>
                  <a:lnTo>
                    <a:pt x="16347" y="15544"/>
                  </a:lnTo>
                  <a:close/>
                </a:path>
                <a:path w="18414" h="17145">
                  <a:moveTo>
                    <a:pt x="15648" y="4140"/>
                  </a:moveTo>
                  <a:lnTo>
                    <a:pt x="14721" y="4965"/>
                  </a:lnTo>
                  <a:lnTo>
                    <a:pt x="15519" y="5892"/>
                  </a:lnTo>
                  <a:lnTo>
                    <a:pt x="16042" y="6756"/>
                  </a:lnTo>
                  <a:lnTo>
                    <a:pt x="16842" y="8509"/>
                  </a:lnTo>
                  <a:lnTo>
                    <a:pt x="17058" y="9347"/>
                  </a:lnTo>
                  <a:lnTo>
                    <a:pt x="17152" y="11455"/>
                  </a:lnTo>
                  <a:lnTo>
                    <a:pt x="16893" y="12661"/>
                  </a:lnTo>
                  <a:lnTo>
                    <a:pt x="11965" y="15849"/>
                  </a:lnTo>
                  <a:lnTo>
                    <a:pt x="15580" y="15849"/>
                  </a:lnTo>
                  <a:lnTo>
                    <a:pt x="15331" y="15430"/>
                  </a:lnTo>
                  <a:lnTo>
                    <a:pt x="16469" y="15430"/>
                  </a:lnTo>
                  <a:lnTo>
                    <a:pt x="16918" y="15011"/>
                  </a:lnTo>
                  <a:lnTo>
                    <a:pt x="17782" y="13766"/>
                  </a:lnTo>
                  <a:lnTo>
                    <a:pt x="18026" y="13208"/>
                  </a:lnTo>
                  <a:lnTo>
                    <a:pt x="18131" y="12852"/>
                  </a:lnTo>
                  <a:lnTo>
                    <a:pt x="18185" y="12319"/>
                  </a:lnTo>
                  <a:lnTo>
                    <a:pt x="17642" y="12192"/>
                  </a:lnTo>
                  <a:lnTo>
                    <a:pt x="18275" y="12192"/>
                  </a:lnTo>
                  <a:lnTo>
                    <a:pt x="18402" y="11480"/>
                  </a:lnTo>
                  <a:lnTo>
                    <a:pt x="18277" y="9067"/>
                  </a:lnTo>
                  <a:lnTo>
                    <a:pt x="18023" y="8102"/>
                  </a:lnTo>
                  <a:lnTo>
                    <a:pt x="17094" y="6070"/>
                  </a:lnTo>
                  <a:lnTo>
                    <a:pt x="16499" y="5130"/>
                  </a:lnTo>
                  <a:lnTo>
                    <a:pt x="15648" y="4140"/>
                  </a:lnTo>
                  <a:close/>
                </a:path>
                <a:path w="18414" h="17145">
                  <a:moveTo>
                    <a:pt x="5134" y="10477"/>
                  </a:moveTo>
                  <a:lnTo>
                    <a:pt x="3723" y="10477"/>
                  </a:lnTo>
                  <a:lnTo>
                    <a:pt x="4294" y="11480"/>
                  </a:lnTo>
                  <a:lnTo>
                    <a:pt x="5158" y="12420"/>
                  </a:lnTo>
                  <a:lnTo>
                    <a:pt x="7584" y="14020"/>
                  </a:lnTo>
                  <a:lnTo>
                    <a:pt x="9019" y="14452"/>
                  </a:lnTo>
                  <a:lnTo>
                    <a:pt x="10657" y="14528"/>
                  </a:lnTo>
                  <a:lnTo>
                    <a:pt x="12003" y="14528"/>
                  </a:lnTo>
                  <a:lnTo>
                    <a:pt x="13134" y="14147"/>
                  </a:lnTo>
                  <a:lnTo>
                    <a:pt x="14237" y="13284"/>
                  </a:lnTo>
                  <a:lnTo>
                    <a:pt x="10365" y="13284"/>
                  </a:lnTo>
                  <a:lnTo>
                    <a:pt x="9311" y="13233"/>
                  </a:lnTo>
                  <a:lnTo>
                    <a:pt x="8079" y="12852"/>
                  </a:lnTo>
                  <a:lnTo>
                    <a:pt x="5960" y="11455"/>
                  </a:lnTo>
                  <a:lnTo>
                    <a:pt x="5259" y="10693"/>
                  </a:lnTo>
                  <a:lnTo>
                    <a:pt x="5134" y="10477"/>
                  </a:lnTo>
                  <a:close/>
                </a:path>
                <a:path w="18414" h="17145">
                  <a:moveTo>
                    <a:pt x="12819" y="4622"/>
                  </a:moveTo>
                  <a:lnTo>
                    <a:pt x="11724" y="4622"/>
                  </a:lnTo>
                  <a:lnTo>
                    <a:pt x="11412" y="5143"/>
                  </a:lnTo>
                  <a:lnTo>
                    <a:pt x="13566" y="6654"/>
                  </a:lnTo>
                  <a:lnTo>
                    <a:pt x="14122" y="8102"/>
                  </a:lnTo>
                  <a:lnTo>
                    <a:pt x="14233" y="10871"/>
                  </a:lnTo>
                  <a:lnTo>
                    <a:pt x="14124" y="11455"/>
                  </a:lnTo>
                  <a:lnTo>
                    <a:pt x="13769" y="12065"/>
                  </a:lnTo>
                  <a:lnTo>
                    <a:pt x="12600" y="12979"/>
                  </a:lnTo>
                  <a:lnTo>
                    <a:pt x="11762" y="13284"/>
                  </a:lnTo>
                  <a:lnTo>
                    <a:pt x="14237" y="13284"/>
                  </a:lnTo>
                  <a:lnTo>
                    <a:pt x="14772" y="12865"/>
                  </a:lnTo>
                  <a:lnTo>
                    <a:pt x="15260" y="12039"/>
                  </a:lnTo>
                  <a:lnTo>
                    <a:pt x="15366" y="11645"/>
                  </a:lnTo>
                  <a:lnTo>
                    <a:pt x="15493" y="10985"/>
                  </a:lnTo>
                  <a:lnTo>
                    <a:pt x="14874" y="10871"/>
                  </a:lnTo>
                  <a:lnTo>
                    <a:pt x="15516" y="10871"/>
                  </a:lnTo>
                  <a:lnTo>
                    <a:pt x="15525" y="8102"/>
                  </a:lnTo>
                  <a:lnTo>
                    <a:pt x="14594" y="5842"/>
                  </a:lnTo>
                  <a:lnTo>
                    <a:pt x="12819" y="4622"/>
                  </a:lnTo>
                  <a:close/>
                </a:path>
                <a:path w="18414" h="17145">
                  <a:moveTo>
                    <a:pt x="18275" y="12192"/>
                  </a:moveTo>
                  <a:lnTo>
                    <a:pt x="17642" y="12192"/>
                  </a:lnTo>
                  <a:lnTo>
                    <a:pt x="18239" y="12319"/>
                  </a:lnTo>
                  <a:lnTo>
                    <a:pt x="18275" y="12192"/>
                  </a:lnTo>
                  <a:close/>
                </a:path>
                <a:path w="18414" h="17145">
                  <a:moveTo>
                    <a:pt x="17033" y="12052"/>
                  </a:moveTo>
                  <a:close/>
                </a:path>
                <a:path w="18414" h="17145">
                  <a:moveTo>
                    <a:pt x="15516" y="10871"/>
                  </a:moveTo>
                  <a:lnTo>
                    <a:pt x="14874" y="10871"/>
                  </a:lnTo>
                  <a:lnTo>
                    <a:pt x="15496" y="10972"/>
                  </a:lnTo>
                  <a:close/>
                </a:path>
                <a:path w="18414" h="17145">
                  <a:moveTo>
                    <a:pt x="7901" y="2743"/>
                  </a:moveTo>
                  <a:lnTo>
                    <a:pt x="2912" y="8597"/>
                  </a:lnTo>
                  <a:lnTo>
                    <a:pt x="3139" y="9474"/>
                  </a:lnTo>
                  <a:lnTo>
                    <a:pt x="3723" y="10490"/>
                  </a:lnTo>
                  <a:lnTo>
                    <a:pt x="5134" y="10477"/>
                  </a:lnTo>
                  <a:lnTo>
                    <a:pt x="4348" y="9067"/>
                  </a:lnTo>
                  <a:lnTo>
                    <a:pt x="4166" y="8445"/>
                  </a:lnTo>
                  <a:lnTo>
                    <a:pt x="4129" y="6413"/>
                  </a:lnTo>
                  <a:lnTo>
                    <a:pt x="4561" y="5511"/>
                  </a:lnTo>
                  <a:lnTo>
                    <a:pt x="5247" y="4876"/>
                  </a:lnTo>
                  <a:lnTo>
                    <a:pt x="4853" y="4406"/>
                  </a:lnTo>
                  <a:lnTo>
                    <a:pt x="5820" y="4406"/>
                  </a:lnTo>
                  <a:lnTo>
                    <a:pt x="6758" y="3987"/>
                  </a:lnTo>
                  <a:lnTo>
                    <a:pt x="8245" y="3987"/>
                  </a:lnTo>
                  <a:lnTo>
                    <a:pt x="8320" y="2755"/>
                  </a:lnTo>
                  <a:lnTo>
                    <a:pt x="7901" y="2743"/>
                  </a:lnTo>
                  <a:close/>
                </a:path>
                <a:path w="18414" h="17145">
                  <a:moveTo>
                    <a:pt x="8320" y="2755"/>
                  </a:moveTo>
                  <a:lnTo>
                    <a:pt x="8244" y="4000"/>
                  </a:lnTo>
                  <a:lnTo>
                    <a:pt x="9235" y="4051"/>
                  </a:lnTo>
                  <a:lnTo>
                    <a:pt x="10322" y="4470"/>
                  </a:lnTo>
                  <a:lnTo>
                    <a:pt x="11407" y="5143"/>
                  </a:lnTo>
                  <a:lnTo>
                    <a:pt x="11724" y="4622"/>
                  </a:lnTo>
                  <a:lnTo>
                    <a:pt x="12819" y="4622"/>
                  </a:lnTo>
                  <a:lnTo>
                    <a:pt x="11779" y="3924"/>
                  </a:lnTo>
                  <a:lnTo>
                    <a:pt x="10835" y="3327"/>
                  </a:lnTo>
                  <a:lnTo>
                    <a:pt x="9590" y="2832"/>
                  </a:lnTo>
                  <a:lnTo>
                    <a:pt x="8320" y="2755"/>
                  </a:lnTo>
                  <a:close/>
                </a:path>
                <a:path w="18414" h="17145">
                  <a:moveTo>
                    <a:pt x="12383" y="1244"/>
                  </a:moveTo>
                  <a:lnTo>
                    <a:pt x="7901" y="1244"/>
                  </a:lnTo>
                  <a:lnTo>
                    <a:pt x="8740" y="1358"/>
                  </a:lnTo>
                  <a:lnTo>
                    <a:pt x="11508" y="2184"/>
                  </a:lnTo>
                  <a:lnTo>
                    <a:pt x="13424" y="3492"/>
                  </a:lnTo>
                  <a:lnTo>
                    <a:pt x="14721" y="4965"/>
                  </a:lnTo>
                  <a:lnTo>
                    <a:pt x="15648" y="4140"/>
                  </a:lnTo>
                  <a:lnTo>
                    <a:pt x="14188" y="2489"/>
                  </a:lnTo>
                  <a:lnTo>
                    <a:pt x="12383" y="1244"/>
                  </a:lnTo>
                  <a:close/>
                </a:path>
                <a:path w="18414" h="17145">
                  <a:moveTo>
                    <a:pt x="4853" y="4406"/>
                  </a:moveTo>
                  <a:lnTo>
                    <a:pt x="5247" y="4876"/>
                  </a:lnTo>
                  <a:lnTo>
                    <a:pt x="4853" y="4406"/>
                  </a:lnTo>
                  <a:close/>
                </a:path>
                <a:path w="18414" h="17145">
                  <a:moveTo>
                    <a:pt x="5820" y="4406"/>
                  </a:moveTo>
                  <a:lnTo>
                    <a:pt x="4853" y="4406"/>
                  </a:lnTo>
                  <a:lnTo>
                    <a:pt x="5268" y="4859"/>
                  </a:lnTo>
                  <a:lnTo>
                    <a:pt x="5820" y="4406"/>
                  </a:lnTo>
                  <a:close/>
                </a:path>
                <a:path w="18414" h="17145">
                  <a:moveTo>
                    <a:pt x="8245" y="3987"/>
                  </a:moveTo>
                  <a:lnTo>
                    <a:pt x="6758" y="3987"/>
                  </a:lnTo>
                  <a:lnTo>
                    <a:pt x="8244" y="4000"/>
                  </a:lnTo>
                  <a:close/>
                </a:path>
                <a:path w="18414" h="17145">
                  <a:moveTo>
                    <a:pt x="889" y="3473"/>
                  </a:moveTo>
                  <a:lnTo>
                    <a:pt x="1437" y="3784"/>
                  </a:lnTo>
                  <a:lnTo>
                    <a:pt x="889" y="3473"/>
                  </a:lnTo>
                  <a:close/>
                </a:path>
                <a:path w="18414" h="17145">
                  <a:moveTo>
                    <a:pt x="8041" y="0"/>
                  </a:moveTo>
                  <a:lnTo>
                    <a:pt x="6123" y="0"/>
                  </a:lnTo>
                  <a:lnTo>
                    <a:pt x="5171" y="190"/>
                  </a:lnTo>
                  <a:lnTo>
                    <a:pt x="2783" y="1155"/>
                  </a:lnTo>
                  <a:lnTo>
                    <a:pt x="1564" y="2235"/>
                  </a:lnTo>
                  <a:lnTo>
                    <a:pt x="1031" y="3213"/>
                  </a:lnTo>
                  <a:lnTo>
                    <a:pt x="923" y="3492"/>
                  </a:lnTo>
                  <a:lnTo>
                    <a:pt x="1437" y="3784"/>
                  </a:lnTo>
                  <a:lnTo>
                    <a:pt x="2137" y="3784"/>
                  </a:lnTo>
                  <a:lnTo>
                    <a:pt x="2504" y="3111"/>
                  </a:lnTo>
                  <a:lnTo>
                    <a:pt x="3467" y="2235"/>
                  </a:lnTo>
                  <a:lnTo>
                    <a:pt x="5488" y="1409"/>
                  </a:lnTo>
                  <a:lnTo>
                    <a:pt x="6263" y="1244"/>
                  </a:lnTo>
                  <a:lnTo>
                    <a:pt x="12383" y="1244"/>
                  </a:lnTo>
                  <a:lnTo>
                    <a:pt x="12143" y="1079"/>
                  </a:lnTo>
                  <a:lnTo>
                    <a:pt x="12012" y="1041"/>
                  </a:lnTo>
                  <a:lnTo>
                    <a:pt x="9832" y="1041"/>
                  </a:lnTo>
                  <a:lnTo>
                    <a:pt x="10010" y="457"/>
                  </a:lnTo>
                  <a:lnTo>
                    <a:pt x="8994" y="139"/>
                  </a:lnTo>
                  <a:lnTo>
                    <a:pt x="8041" y="0"/>
                  </a:lnTo>
                  <a:close/>
                </a:path>
                <a:path w="18414" h="17145">
                  <a:moveTo>
                    <a:pt x="10010" y="457"/>
                  </a:moveTo>
                  <a:lnTo>
                    <a:pt x="9832" y="1041"/>
                  </a:lnTo>
                  <a:lnTo>
                    <a:pt x="12012" y="1041"/>
                  </a:lnTo>
                  <a:lnTo>
                    <a:pt x="10010" y="45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25" name="object 1312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26929" y="5791314"/>
              <a:ext cx="7200" cy="10439"/>
            </a:xfrm>
            <a:prstGeom prst="rect">
              <a:avLst/>
            </a:prstGeom>
          </p:spPr>
        </p:pic>
        <p:sp>
          <p:nvSpPr>
            <p:cNvPr id="13126" name="object 13126"/>
            <p:cNvSpPr/>
            <p:nvPr/>
          </p:nvSpPr>
          <p:spPr>
            <a:xfrm>
              <a:off x="3526539" y="5790831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43" y="8555"/>
                  </a:moveTo>
                  <a:lnTo>
                    <a:pt x="2613" y="11391"/>
                  </a:lnTo>
                  <a:lnTo>
                    <a:pt x="3375" y="11391"/>
                  </a:lnTo>
                  <a:lnTo>
                    <a:pt x="3667" y="11341"/>
                  </a:lnTo>
                  <a:lnTo>
                    <a:pt x="4238" y="11074"/>
                  </a:lnTo>
                  <a:lnTo>
                    <a:pt x="4518" y="10833"/>
                  </a:lnTo>
                  <a:lnTo>
                    <a:pt x="4777" y="10147"/>
                  </a:lnTo>
                  <a:lnTo>
                    <a:pt x="2790" y="10147"/>
                  </a:lnTo>
                  <a:lnTo>
                    <a:pt x="2498" y="10083"/>
                  </a:lnTo>
                  <a:lnTo>
                    <a:pt x="1851" y="9804"/>
                  </a:lnTo>
                  <a:lnTo>
                    <a:pt x="1571" y="9613"/>
                  </a:lnTo>
                  <a:lnTo>
                    <a:pt x="1216" y="9232"/>
                  </a:lnTo>
                  <a:lnTo>
                    <a:pt x="1190" y="9004"/>
                  </a:lnTo>
                  <a:lnTo>
                    <a:pt x="634" y="8775"/>
                  </a:lnTo>
                  <a:lnTo>
                    <a:pt x="43" y="8555"/>
                  </a:lnTo>
                  <a:close/>
                </a:path>
                <a:path w="8254" h="11429">
                  <a:moveTo>
                    <a:pt x="7558" y="1244"/>
                  </a:moveTo>
                  <a:lnTo>
                    <a:pt x="5229" y="1244"/>
                  </a:lnTo>
                  <a:lnTo>
                    <a:pt x="5595" y="1333"/>
                  </a:lnTo>
                  <a:lnTo>
                    <a:pt x="6181" y="1650"/>
                  </a:lnTo>
                  <a:lnTo>
                    <a:pt x="6435" y="1841"/>
                  </a:lnTo>
                  <a:lnTo>
                    <a:pt x="6740" y="2222"/>
                  </a:lnTo>
                  <a:lnTo>
                    <a:pt x="6778" y="2425"/>
                  </a:lnTo>
                  <a:lnTo>
                    <a:pt x="5610" y="4927"/>
                  </a:lnTo>
                  <a:lnTo>
                    <a:pt x="4518" y="7467"/>
                  </a:lnTo>
                  <a:lnTo>
                    <a:pt x="3489" y="10045"/>
                  </a:lnTo>
                  <a:lnTo>
                    <a:pt x="3235" y="10147"/>
                  </a:lnTo>
                  <a:lnTo>
                    <a:pt x="4777" y="10147"/>
                  </a:lnTo>
                  <a:lnTo>
                    <a:pt x="5673" y="7950"/>
                  </a:lnTo>
                  <a:lnTo>
                    <a:pt x="6753" y="5435"/>
                  </a:lnTo>
                  <a:lnTo>
                    <a:pt x="7908" y="2946"/>
                  </a:lnTo>
                  <a:lnTo>
                    <a:pt x="7832" y="1574"/>
                  </a:lnTo>
                  <a:lnTo>
                    <a:pt x="7558" y="1244"/>
                  </a:lnTo>
                  <a:close/>
                </a:path>
                <a:path w="8254" h="11429">
                  <a:moveTo>
                    <a:pt x="3489" y="10032"/>
                  </a:moveTo>
                  <a:close/>
                </a:path>
                <a:path w="8254" h="11429">
                  <a:moveTo>
                    <a:pt x="5000" y="0"/>
                  </a:moveTo>
                  <a:lnTo>
                    <a:pt x="47" y="8521"/>
                  </a:lnTo>
                  <a:lnTo>
                    <a:pt x="1190" y="9004"/>
                  </a:lnTo>
                  <a:lnTo>
                    <a:pt x="2282" y="6413"/>
                  </a:lnTo>
                  <a:lnTo>
                    <a:pt x="3425" y="3860"/>
                  </a:lnTo>
                  <a:lnTo>
                    <a:pt x="4540" y="1574"/>
                  </a:lnTo>
                  <a:lnTo>
                    <a:pt x="4632" y="1333"/>
                  </a:lnTo>
                  <a:lnTo>
                    <a:pt x="5000" y="1244"/>
                  </a:lnTo>
                  <a:lnTo>
                    <a:pt x="7558" y="1244"/>
                  </a:lnTo>
                  <a:lnTo>
                    <a:pt x="7273" y="901"/>
                  </a:lnTo>
                  <a:lnTo>
                    <a:pt x="6892" y="609"/>
                  </a:lnTo>
                  <a:lnTo>
                    <a:pt x="5965" y="139"/>
                  </a:lnTo>
                  <a:lnTo>
                    <a:pt x="5470" y="12"/>
                  </a:lnTo>
                  <a:lnTo>
                    <a:pt x="5000" y="0"/>
                  </a:lnTo>
                  <a:close/>
                </a:path>
                <a:path w="8254" h="11429">
                  <a:moveTo>
                    <a:pt x="47" y="8534"/>
                  </a:moveTo>
                  <a:lnTo>
                    <a:pt x="593" y="8775"/>
                  </a:lnTo>
                  <a:lnTo>
                    <a:pt x="47" y="8534"/>
                  </a:lnTo>
                  <a:close/>
                </a:path>
                <a:path w="8254" h="11429">
                  <a:moveTo>
                    <a:pt x="47" y="8534"/>
                  </a:moveTo>
                  <a:lnTo>
                    <a:pt x="593" y="8775"/>
                  </a:lnTo>
                  <a:lnTo>
                    <a:pt x="47" y="853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27" name="object 1312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51097" y="5753125"/>
              <a:ext cx="8890" cy="9664"/>
            </a:xfrm>
            <a:prstGeom prst="rect">
              <a:avLst/>
            </a:prstGeom>
          </p:spPr>
        </p:pic>
        <p:sp>
          <p:nvSpPr>
            <p:cNvPr id="13128" name="object 13128"/>
            <p:cNvSpPr/>
            <p:nvPr/>
          </p:nvSpPr>
          <p:spPr>
            <a:xfrm>
              <a:off x="3550716" y="5752693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60" h="10795">
                  <a:moveTo>
                    <a:pt x="254" y="6845"/>
                  </a:moveTo>
                  <a:lnTo>
                    <a:pt x="50" y="7086"/>
                  </a:lnTo>
                  <a:lnTo>
                    <a:pt x="0" y="8458"/>
                  </a:lnTo>
                  <a:lnTo>
                    <a:pt x="432" y="9131"/>
                  </a:lnTo>
                  <a:lnTo>
                    <a:pt x="1714" y="10223"/>
                  </a:lnTo>
                  <a:lnTo>
                    <a:pt x="2374" y="10515"/>
                  </a:lnTo>
                  <a:lnTo>
                    <a:pt x="3403" y="10528"/>
                  </a:lnTo>
                  <a:lnTo>
                    <a:pt x="3835" y="10388"/>
                  </a:lnTo>
                  <a:lnTo>
                    <a:pt x="4710" y="9283"/>
                  </a:lnTo>
                  <a:lnTo>
                    <a:pt x="2794" y="9283"/>
                  </a:lnTo>
                  <a:lnTo>
                    <a:pt x="2336" y="9131"/>
                  </a:lnTo>
                  <a:lnTo>
                    <a:pt x="1447" y="8407"/>
                  </a:lnTo>
                  <a:lnTo>
                    <a:pt x="1212" y="7886"/>
                  </a:lnTo>
                  <a:lnTo>
                    <a:pt x="1228" y="7594"/>
                  </a:lnTo>
                  <a:lnTo>
                    <a:pt x="254" y="6845"/>
                  </a:lnTo>
                  <a:close/>
                </a:path>
                <a:path w="10160" h="10795">
                  <a:moveTo>
                    <a:pt x="5753" y="6045"/>
                  </a:moveTo>
                  <a:lnTo>
                    <a:pt x="3162" y="9258"/>
                  </a:lnTo>
                  <a:lnTo>
                    <a:pt x="2794" y="9283"/>
                  </a:lnTo>
                  <a:lnTo>
                    <a:pt x="4710" y="9283"/>
                  </a:lnTo>
                  <a:lnTo>
                    <a:pt x="7025" y="6451"/>
                  </a:lnTo>
                  <a:lnTo>
                    <a:pt x="6235" y="6451"/>
                  </a:lnTo>
                  <a:lnTo>
                    <a:pt x="5753" y="6057"/>
                  </a:lnTo>
                  <a:close/>
                </a:path>
                <a:path w="10160" h="10795">
                  <a:moveTo>
                    <a:pt x="3162" y="9245"/>
                  </a:moveTo>
                  <a:close/>
                </a:path>
                <a:path w="10160" h="10795">
                  <a:moveTo>
                    <a:pt x="6426" y="0"/>
                  </a:moveTo>
                  <a:lnTo>
                    <a:pt x="6032" y="126"/>
                  </a:lnTo>
                  <a:lnTo>
                    <a:pt x="5778" y="431"/>
                  </a:lnTo>
                  <a:lnTo>
                    <a:pt x="4202" y="2171"/>
                  </a:lnTo>
                  <a:lnTo>
                    <a:pt x="1600" y="5194"/>
                  </a:lnTo>
                  <a:lnTo>
                    <a:pt x="254" y="6832"/>
                  </a:lnTo>
                  <a:lnTo>
                    <a:pt x="1244" y="7594"/>
                  </a:lnTo>
                  <a:lnTo>
                    <a:pt x="2552" y="5994"/>
                  </a:lnTo>
                  <a:lnTo>
                    <a:pt x="2070" y="5587"/>
                  </a:lnTo>
                  <a:lnTo>
                    <a:pt x="2900" y="5587"/>
                  </a:lnTo>
                  <a:lnTo>
                    <a:pt x="5269" y="2806"/>
                  </a:lnTo>
                  <a:lnTo>
                    <a:pt x="4826" y="2400"/>
                  </a:lnTo>
                  <a:lnTo>
                    <a:pt x="5664" y="2400"/>
                  </a:lnTo>
                  <a:lnTo>
                    <a:pt x="6692" y="1269"/>
                  </a:lnTo>
                  <a:lnTo>
                    <a:pt x="6985" y="1244"/>
                  </a:lnTo>
                  <a:lnTo>
                    <a:pt x="9057" y="1244"/>
                  </a:lnTo>
                  <a:lnTo>
                    <a:pt x="8115" y="342"/>
                  </a:lnTo>
                  <a:lnTo>
                    <a:pt x="7467" y="12"/>
                  </a:lnTo>
                  <a:lnTo>
                    <a:pt x="6426" y="0"/>
                  </a:lnTo>
                  <a:close/>
                </a:path>
                <a:path w="10160" h="10795">
                  <a:moveTo>
                    <a:pt x="269" y="6845"/>
                  </a:moveTo>
                  <a:lnTo>
                    <a:pt x="749" y="7226"/>
                  </a:lnTo>
                  <a:lnTo>
                    <a:pt x="269" y="6845"/>
                  </a:lnTo>
                  <a:close/>
                </a:path>
                <a:path w="10160" h="10795">
                  <a:moveTo>
                    <a:pt x="254" y="6832"/>
                  </a:moveTo>
                  <a:close/>
                </a:path>
                <a:path w="10160" h="10795">
                  <a:moveTo>
                    <a:pt x="8432" y="2920"/>
                  </a:moveTo>
                  <a:lnTo>
                    <a:pt x="7505" y="3936"/>
                  </a:lnTo>
                  <a:lnTo>
                    <a:pt x="5768" y="6057"/>
                  </a:lnTo>
                  <a:lnTo>
                    <a:pt x="6235" y="6451"/>
                  </a:lnTo>
                  <a:lnTo>
                    <a:pt x="7025" y="6451"/>
                  </a:lnTo>
                  <a:lnTo>
                    <a:pt x="8458" y="4749"/>
                  </a:lnTo>
                  <a:lnTo>
                    <a:pt x="9359" y="3746"/>
                  </a:lnTo>
                  <a:lnTo>
                    <a:pt x="9575" y="3479"/>
                  </a:lnTo>
                  <a:lnTo>
                    <a:pt x="9622" y="3327"/>
                  </a:lnTo>
                  <a:lnTo>
                    <a:pt x="8890" y="3327"/>
                  </a:lnTo>
                  <a:lnTo>
                    <a:pt x="8432" y="2920"/>
                  </a:lnTo>
                  <a:close/>
                </a:path>
                <a:path w="10160" h="10795">
                  <a:moveTo>
                    <a:pt x="2070" y="5587"/>
                  </a:moveTo>
                  <a:lnTo>
                    <a:pt x="2552" y="5994"/>
                  </a:lnTo>
                  <a:lnTo>
                    <a:pt x="2070" y="5587"/>
                  </a:lnTo>
                  <a:close/>
                </a:path>
                <a:path w="10160" h="10795">
                  <a:moveTo>
                    <a:pt x="2900" y="5587"/>
                  </a:moveTo>
                  <a:lnTo>
                    <a:pt x="2070" y="5587"/>
                  </a:lnTo>
                  <a:lnTo>
                    <a:pt x="2564" y="5980"/>
                  </a:lnTo>
                  <a:lnTo>
                    <a:pt x="2900" y="5587"/>
                  </a:lnTo>
                  <a:close/>
                </a:path>
                <a:path w="10160" h="10795">
                  <a:moveTo>
                    <a:pt x="9057" y="1244"/>
                  </a:moveTo>
                  <a:lnTo>
                    <a:pt x="6985" y="1244"/>
                  </a:lnTo>
                  <a:lnTo>
                    <a:pt x="7442" y="1409"/>
                  </a:lnTo>
                  <a:lnTo>
                    <a:pt x="8255" y="2171"/>
                  </a:lnTo>
                  <a:lnTo>
                    <a:pt x="8348" y="2400"/>
                  </a:lnTo>
                  <a:lnTo>
                    <a:pt x="8432" y="2920"/>
                  </a:lnTo>
                  <a:lnTo>
                    <a:pt x="8890" y="3327"/>
                  </a:lnTo>
                  <a:lnTo>
                    <a:pt x="9622" y="3327"/>
                  </a:lnTo>
                  <a:lnTo>
                    <a:pt x="9585" y="1993"/>
                  </a:lnTo>
                  <a:lnTo>
                    <a:pt x="9283" y="1460"/>
                  </a:lnTo>
                  <a:lnTo>
                    <a:pt x="9057" y="1244"/>
                  </a:lnTo>
                  <a:close/>
                </a:path>
                <a:path w="10160" h="10795">
                  <a:moveTo>
                    <a:pt x="5664" y="2400"/>
                  </a:moveTo>
                  <a:lnTo>
                    <a:pt x="4826" y="2400"/>
                  </a:lnTo>
                  <a:lnTo>
                    <a:pt x="5283" y="2806"/>
                  </a:lnTo>
                  <a:lnTo>
                    <a:pt x="5664" y="240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29" name="object 1312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42169" y="5765520"/>
              <a:ext cx="8369" cy="9944"/>
            </a:xfrm>
            <a:prstGeom prst="rect">
              <a:avLst/>
            </a:prstGeom>
          </p:spPr>
        </p:pic>
        <p:sp>
          <p:nvSpPr>
            <p:cNvPr id="13130" name="object 13130"/>
            <p:cNvSpPr/>
            <p:nvPr/>
          </p:nvSpPr>
          <p:spPr>
            <a:xfrm>
              <a:off x="3541858" y="5765076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107" y="7416"/>
                  </a:moveTo>
                  <a:lnTo>
                    <a:pt x="3016" y="10845"/>
                  </a:lnTo>
                  <a:lnTo>
                    <a:pt x="3491" y="10833"/>
                  </a:lnTo>
                  <a:lnTo>
                    <a:pt x="3968" y="10693"/>
                  </a:lnTo>
                  <a:lnTo>
                    <a:pt x="4260" y="10223"/>
                  </a:lnTo>
                  <a:lnTo>
                    <a:pt x="4484" y="9893"/>
                  </a:lnTo>
                  <a:lnTo>
                    <a:pt x="3752" y="9893"/>
                  </a:lnTo>
                  <a:lnTo>
                    <a:pt x="3280" y="9601"/>
                  </a:lnTo>
                  <a:lnTo>
                    <a:pt x="2762" y="9601"/>
                  </a:lnTo>
                  <a:lnTo>
                    <a:pt x="2343" y="9486"/>
                  </a:lnTo>
                  <a:lnTo>
                    <a:pt x="1390" y="8864"/>
                  </a:lnTo>
                  <a:lnTo>
                    <a:pt x="1149" y="8381"/>
                  </a:lnTo>
                  <a:lnTo>
                    <a:pt x="1136" y="8115"/>
                  </a:lnTo>
                  <a:lnTo>
                    <a:pt x="615" y="7772"/>
                  </a:lnTo>
                  <a:lnTo>
                    <a:pt x="107" y="7416"/>
                  </a:lnTo>
                  <a:close/>
                </a:path>
                <a:path w="9525" h="11429">
                  <a:moveTo>
                    <a:pt x="4690" y="9550"/>
                  </a:moveTo>
                  <a:lnTo>
                    <a:pt x="3232" y="9550"/>
                  </a:lnTo>
                  <a:lnTo>
                    <a:pt x="3752" y="9893"/>
                  </a:lnTo>
                  <a:lnTo>
                    <a:pt x="4484" y="9893"/>
                  </a:lnTo>
                  <a:lnTo>
                    <a:pt x="4690" y="9550"/>
                  </a:lnTo>
                  <a:close/>
                </a:path>
                <a:path w="9525" h="11429">
                  <a:moveTo>
                    <a:pt x="3226" y="9551"/>
                  </a:moveTo>
                  <a:lnTo>
                    <a:pt x="3016" y="9601"/>
                  </a:lnTo>
                  <a:lnTo>
                    <a:pt x="3280" y="9601"/>
                  </a:lnTo>
                  <a:close/>
                </a:path>
                <a:path w="9525" h="11429">
                  <a:moveTo>
                    <a:pt x="3232" y="9550"/>
                  </a:moveTo>
                  <a:close/>
                </a:path>
                <a:path w="9525" h="11429">
                  <a:moveTo>
                    <a:pt x="8587" y="1244"/>
                  </a:moveTo>
                  <a:lnTo>
                    <a:pt x="6343" y="1244"/>
                  </a:lnTo>
                  <a:lnTo>
                    <a:pt x="6762" y="1371"/>
                  </a:lnTo>
                  <a:lnTo>
                    <a:pt x="7131" y="1676"/>
                  </a:lnTo>
                  <a:lnTo>
                    <a:pt x="7626" y="2044"/>
                  </a:lnTo>
                  <a:lnTo>
                    <a:pt x="7867" y="2565"/>
                  </a:lnTo>
                  <a:lnTo>
                    <a:pt x="7836" y="2781"/>
                  </a:lnTo>
                  <a:lnTo>
                    <a:pt x="6176" y="5079"/>
                  </a:lnTo>
                  <a:lnTo>
                    <a:pt x="3943" y="8381"/>
                  </a:lnTo>
                  <a:lnTo>
                    <a:pt x="3226" y="9551"/>
                  </a:lnTo>
                  <a:lnTo>
                    <a:pt x="4690" y="9550"/>
                  </a:lnTo>
                  <a:lnTo>
                    <a:pt x="5120" y="8864"/>
                  </a:lnTo>
                  <a:lnTo>
                    <a:pt x="7270" y="5689"/>
                  </a:lnTo>
                  <a:lnTo>
                    <a:pt x="8070" y="4597"/>
                  </a:lnTo>
                  <a:lnTo>
                    <a:pt x="9010" y="3238"/>
                  </a:lnTo>
                  <a:lnTo>
                    <a:pt x="9074" y="1943"/>
                  </a:lnTo>
                  <a:lnTo>
                    <a:pt x="8587" y="1244"/>
                  </a:lnTo>
                  <a:close/>
                </a:path>
                <a:path w="9525" h="11429">
                  <a:moveTo>
                    <a:pt x="615" y="7772"/>
                  </a:moveTo>
                  <a:lnTo>
                    <a:pt x="1136" y="8115"/>
                  </a:lnTo>
                  <a:lnTo>
                    <a:pt x="615" y="7772"/>
                  </a:lnTo>
                  <a:close/>
                </a:path>
                <a:path w="9525" h="11429">
                  <a:moveTo>
                    <a:pt x="654" y="7772"/>
                  </a:moveTo>
                  <a:lnTo>
                    <a:pt x="1162" y="8102"/>
                  </a:lnTo>
                  <a:lnTo>
                    <a:pt x="654" y="7772"/>
                  </a:lnTo>
                  <a:close/>
                </a:path>
                <a:path w="9525" h="11429">
                  <a:moveTo>
                    <a:pt x="6127" y="0"/>
                  </a:moveTo>
                  <a:lnTo>
                    <a:pt x="107" y="7416"/>
                  </a:lnTo>
                  <a:lnTo>
                    <a:pt x="1162" y="8102"/>
                  </a:lnTo>
                  <a:lnTo>
                    <a:pt x="2761" y="5689"/>
                  </a:lnTo>
                  <a:lnTo>
                    <a:pt x="4298" y="3505"/>
                  </a:lnTo>
                  <a:lnTo>
                    <a:pt x="5962" y="1282"/>
                  </a:lnTo>
                  <a:lnTo>
                    <a:pt x="6127" y="1244"/>
                  </a:lnTo>
                  <a:lnTo>
                    <a:pt x="8587" y="1244"/>
                  </a:lnTo>
                  <a:lnTo>
                    <a:pt x="7334" y="266"/>
                  </a:lnTo>
                  <a:lnTo>
                    <a:pt x="6724" y="12"/>
                  </a:lnTo>
                  <a:lnTo>
                    <a:pt x="6127" y="0"/>
                  </a:lnTo>
                  <a:close/>
                </a:path>
                <a:path w="9525" h="11429">
                  <a:moveTo>
                    <a:pt x="5492" y="6121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31" name="object 131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34778" y="5777242"/>
              <a:ext cx="7861" cy="10134"/>
            </a:xfrm>
            <a:prstGeom prst="rect">
              <a:avLst/>
            </a:prstGeom>
          </p:spPr>
        </p:pic>
        <p:sp>
          <p:nvSpPr>
            <p:cNvPr id="13132" name="object 13132"/>
            <p:cNvSpPr/>
            <p:nvPr/>
          </p:nvSpPr>
          <p:spPr>
            <a:xfrm>
              <a:off x="3534451" y="5776772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72" y="7924"/>
                  </a:moveTo>
                  <a:lnTo>
                    <a:pt x="2536" y="11099"/>
                  </a:lnTo>
                  <a:lnTo>
                    <a:pt x="3323" y="11099"/>
                  </a:lnTo>
                  <a:lnTo>
                    <a:pt x="4730" y="9855"/>
                  </a:lnTo>
                  <a:lnTo>
                    <a:pt x="2790" y="9855"/>
                  </a:lnTo>
                  <a:lnTo>
                    <a:pt x="2434" y="9766"/>
                  </a:lnTo>
                  <a:lnTo>
                    <a:pt x="1761" y="9398"/>
                  </a:lnTo>
                  <a:lnTo>
                    <a:pt x="1507" y="9182"/>
                  </a:lnTo>
                  <a:lnTo>
                    <a:pt x="1202" y="8788"/>
                  </a:lnTo>
                  <a:lnTo>
                    <a:pt x="1116" y="8509"/>
                  </a:lnTo>
                  <a:lnTo>
                    <a:pt x="605" y="8242"/>
                  </a:lnTo>
                  <a:lnTo>
                    <a:pt x="72" y="7924"/>
                  </a:lnTo>
                  <a:close/>
                </a:path>
                <a:path w="8889" h="11429">
                  <a:moveTo>
                    <a:pt x="8070" y="1244"/>
                  </a:moveTo>
                  <a:lnTo>
                    <a:pt x="5838" y="1244"/>
                  </a:lnTo>
                  <a:lnTo>
                    <a:pt x="6219" y="1358"/>
                  </a:lnTo>
                  <a:lnTo>
                    <a:pt x="6881" y="1790"/>
                  </a:lnTo>
                  <a:lnTo>
                    <a:pt x="7070" y="1968"/>
                  </a:lnTo>
                  <a:lnTo>
                    <a:pt x="7349" y="2362"/>
                  </a:lnTo>
                  <a:lnTo>
                    <a:pt x="7387" y="2603"/>
                  </a:lnTo>
                  <a:lnTo>
                    <a:pt x="5636" y="5575"/>
                  </a:lnTo>
                  <a:lnTo>
                    <a:pt x="4631" y="7366"/>
                  </a:lnTo>
                  <a:lnTo>
                    <a:pt x="3361" y="9791"/>
                  </a:lnTo>
                  <a:lnTo>
                    <a:pt x="4730" y="9855"/>
                  </a:lnTo>
                  <a:lnTo>
                    <a:pt x="5757" y="7924"/>
                  </a:lnTo>
                  <a:lnTo>
                    <a:pt x="7137" y="5461"/>
                  </a:lnTo>
                  <a:lnTo>
                    <a:pt x="8561" y="3035"/>
                  </a:lnTo>
                  <a:lnTo>
                    <a:pt x="8436" y="1765"/>
                  </a:lnTo>
                  <a:lnTo>
                    <a:pt x="8070" y="1244"/>
                  </a:lnTo>
                  <a:close/>
                </a:path>
                <a:path w="8889" h="11429">
                  <a:moveTo>
                    <a:pt x="641" y="8242"/>
                  </a:moveTo>
                  <a:lnTo>
                    <a:pt x="1164" y="8534"/>
                  </a:lnTo>
                  <a:lnTo>
                    <a:pt x="641" y="8242"/>
                  </a:lnTo>
                  <a:close/>
                </a:path>
                <a:path w="8889" h="11429">
                  <a:moveTo>
                    <a:pt x="7394" y="635"/>
                  </a:moveTo>
                  <a:lnTo>
                    <a:pt x="4314" y="635"/>
                  </a:lnTo>
                  <a:lnTo>
                    <a:pt x="2828" y="3035"/>
                  </a:lnTo>
                  <a:lnTo>
                    <a:pt x="1356" y="5575"/>
                  </a:lnTo>
                  <a:lnTo>
                    <a:pt x="72" y="7924"/>
                  </a:lnTo>
                  <a:lnTo>
                    <a:pt x="1164" y="8534"/>
                  </a:lnTo>
                  <a:lnTo>
                    <a:pt x="2867" y="5461"/>
                  </a:lnTo>
                  <a:lnTo>
                    <a:pt x="3895" y="3670"/>
                  </a:lnTo>
                  <a:lnTo>
                    <a:pt x="5368" y="1295"/>
                  </a:lnTo>
                  <a:lnTo>
                    <a:pt x="5597" y="1244"/>
                  </a:lnTo>
                  <a:lnTo>
                    <a:pt x="8070" y="1244"/>
                  </a:lnTo>
                  <a:lnTo>
                    <a:pt x="7971" y="1104"/>
                  </a:lnTo>
                  <a:lnTo>
                    <a:pt x="7654" y="800"/>
                  </a:lnTo>
                  <a:lnTo>
                    <a:pt x="7394" y="635"/>
                  </a:lnTo>
                  <a:close/>
                </a:path>
                <a:path w="8889" h="11429">
                  <a:moveTo>
                    <a:pt x="7387" y="2590"/>
                  </a:moveTo>
                  <a:close/>
                </a:path>
                <a:path w="8889" h="11429">
                  <a:moveTo>
                    <a:pt x="5597" y="0"/>
                  </a:moveTo>
                  <a:lnTo>
                    <a:pt x="5098" y="12"/>
                  </a:lnTo>
                  <a:lnTo>
                    <a:pt x="4606" y="165"/>
                  </a:lnTo>
                  <a:lnTo>
                    <a:pt x="4288" y="660"/>
                  </a:lnTo>
                  <a:lnTo>
                    <a:pt x="7394" y="635"/>
                  </a:lnTo>
                  <a:lnTo>
                    <a:pt x="6714" y="203"/>
                  </a:lnTo>
                  <a:lnTo>
                    <a:pt x="6155" y="12"/>
                  </a:lnTo>
                  <a:lnTo>
                    <a:pt x="5597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33" name="object 1313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75354" y="5744540"/>
              <a:ext cx="16889" cy="16357"/>
            </a:xfrm>
            <a:prstGeom prst="rect">
              <a:avLst/>
            </a:prstGeom>
          </p:spPr>
        </p:pic>
        <p:sp>
          <p:nvSpPr>
            <p:cNvPr id="13134" name="object 13134"/>
            <p:cNvSpPr/>
            <p:nvPr/>
          </p:nvSpPr>
          <p:spPr>
            <a:xfrm>
              <a:off x="3575046" y="5743968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4040" y="16484"/>
                  </a:moveTo>
                  <a:lnTo>
                    <a:pt x="9578" y="16484"/>
                  </a:lnTo>
                  <a:lnTo>
                    <a:pt x="9413" y="17094"/>
                  </a:lnTo>
                  <a:lnTo>
                    <a:pt x="10328" y="17322"/>
                  </a:lnTo>
                  <a:lnTo>
                    <a:pt x="11204" y="17437"/>
                  </a:lnTo>
                  <a:lnTo>
                    <a:pt x="12817" y="17437"/>
                  </a:lnTo>
                  <a:lnTo>
                    <a:pt x="13579" y="17310"/>
                  </a:lnTo>
                  <a:lnTo>
                    <a:pt x="14224" y="17048"/>
                  </a:lnTo>
                  <a:lnTo>
                    <a:pt x="14040" y="16484"/>
                  </a:lnTo>
                  <a:close/>
                </a:path>
                <a:path w="17779" h="17779">
                  <a:moveTo>
                    <a:pt x="1659" y="9309"/>
                  </a:moveTo>
                  <a:lnTo>
                    <a:pt x="345" y="9309"/>
                  </a:lnTo>
                  <a:lnTo>
                    <a:pt x="904" y="10985"/>
                  </a:lnTo>
                  <a:lnTo>
                    <a:pt x="2047" y="12661"/>
                  </a:lnTo>
                  <a:lnTo>
                    <a:pt x="5502" y="15709"/>
                  </a:lnTo>
                  <a:lnTo>
                    <a:pt x="7661" y="16662"/>
                  </a:lnTo>
                  <a:lnTo>
                    <a:pt x="9413" y="17094"/>
                  </a:lnTo>
                  <a:lnTo>
                    <a:pt x="9578" y="16484"/>
                  </a:lnTo>
                  <a:lnTo>
                    <a:pt x="14040" y="16484"/>
                  </a:lnTo>
                  <a:lnTo>
                    <a:pt x="15727" y="16471"/>
                  </a:lnTo>
                  <a:lnTo>
                    <a:pt x="16037" y="16192"/>
                  </a:lnTo>
                  <a:lnTo>
                    <a:pt x="11318" y="16192"/>
                  </a:lnTo>
                  <a:lnTo>
                    <a:pt x="10544" y="16090"/>
                  </a:lnTo>
                  <a:lnTo>
                    <a:pt x="8131" y="15493"/>
                  </a:lnTo>
                  <a:lnTo>
                    <a:pt x="6149" y="14630"/>
                  </a:lnTo>
                  <a:lnTo>
                    <a:pt x="3025" y="11874"/>
                  </a:lnTo>
                  <a:lnTo>
                    <a:pt x="2009" y="10350"/>
                  </a:lnTo>
                  <a:lnTo>
                    <a:pt x="1659" y="9309"/>
                  </a:lnTo>
                  <a:close/>
                </a:path>
                <a:path w="17779" h="17779">
                  <a:moveTo>
                    <a:pt x="14036" y="16471"/>
                  </a:moveTo>
                  <a:lnTo>
                    <a:pt x="14227" y="17056"/>
                  </a:lnTo>
                  <a:lnTo>
                    <a:pt x="14036" y="16471"/>
                  </a:lnTo>
                  <a:close/>
                </a:path>
                <a:path w="17779" h="17779">
                  <a:moveTo>
                    <a:pt x="14249" y="17048"/>
                  </a:moveTo>
                  <a:close/>
                </a:path>
                <a:path w="17779" h="17779">
                  <a:moveTo>
                    <a:pt x="15727" y="16471"/>
                  </a:moveTo>
                  <a:lnTo>
                    <a:pt x="14036" y="16471"/>
                  </a:lnTo>
                  <a:lnTo>
                    <a:pt x="14249" y="17048"/>
                  </a:lnTo>
                  <a:lnTo>
                    <a:pt x="15573" y="16611"/>
                  </a:lnTo>
                  <a:lnTo>
                    <a:pt x="15727" y="16471"/>
                  </a:lnTo>
                  <a:close/>
                </a:path>
                <a:path w="17779" h="17779">
                  <a:moveTo>
                    <a:pt x="17236" y="8635"/>
                  </a:moveTo>
                  <a:lnTo>
                    <a:pt x="16098" y="8978"/>
                  </a:lnTo>
                  <a:lnTo>
                    <a:pt x="16145" y="9309"/>
                  </a:lnTo>
                  <a:lnTo>
                    <a:pt x="16256" y="9715"/>
                  </a:lnTo>
                  <a:lnTo>
                    <a:pt x="16347" y="12915"/>
                  </a:lnTo>
                  <a:lnTo>
                    <a:pt x="12677" y="16192"/>
                  </a:lnTo>
                  <a:lnTo>
                    <a:pt x="16037" y="16192"/>
                  </a:lnTo>
                  <a:lnTo>
                    <a:pt x="16571" y="15709"/>
                  </a:lnTo>
                  <a:lnTo>
                    <a:pt x="16692" y="15493"/>
                  </a:lnTo>
                  <a:lnTo>
                    <a:pt x="17031" y="14630"/>
                  </a:lnTo>
                  <a:lnTo>
                    <a:pt x="17130" y="14300"/>
                  </a:lnTo>
                  <a:lnTo>
                    <a:pt x="16589" y="14071"/>
                  </a:lnTo>
                  <a:lnTo>
                    <a:pt x="17267" y="14071"/>
                  </a:lnTo>
                  <a:lnTo>
                    <a:pt x="17490" y="13563"/>
                  </a:lnTo>
                  <a:lnTo>
                    <a:pt x="17591" y="13106"/>
                  </a:lnTo>
                  <a:lnTo>
                    <a:pt x="17479" y="9461"/>
                  </a:lnTo>
                  <a:lnTo>
                    <a:pt x="17236" y="8635"/>
                  </a:lnTo>
                  <a:close/>
                </a:path>
                <a:path w="17779" h="17779">
                  <a:moveTo>
                    <a:pt x="8461" y="2793"/>
                  </a:moveTo>
                  <a:lnTo>
                    <a:pt x="7102" y="2793"/>
                  </a:lnTo>
                  <a:lnTo>
                    <a:pt x="6489" y="2908"/>
                  </a:lnTo>
                  <a:lnTo>
                    <a:pt x="2872" y="8166"/>
                  </a:lnTo>
                  <a:lnTo>
                    <a:pt x="3114" y="9461"/>
                  </a:lnTo>
                  <a:lnTo>
                    <a:pt x="10112" y="14846"/>
                  </a:lnTo>
                  <a:lnTo>
                    <a:pt x="11255" y="14846"/>
                  </a:lnTo>
                  <a:lnTo>
                    <a:pt x="11636" y="14808"/>
                  </a:lnTo>
                  <a:lnTo>
                    <a:pt x="12982" y="14490"/>
                  </a:lnTo>
                  <a:lnTo>
                    <a:pt x="13871" y="13969"/>
                  </a:lnTo>
                  <a:lnTo>
                    <a:pt x="14098" y="13601"/>
                  </a:lnTo>
                  <a:lnTo>
                    <a:pt x="10290" y="13601"/>
                  </a:lnTo>
                  <a:lnTo>
                    <a:pt x="9591" y="13487"/>
                  </a:lnTo>
                  <a:lnTo>
                    <a:pt x="4105" y="7962"/>
                  </a:lnTo>
                  <a:lnTo>
                    <a:pt x="4230" y="6235"/>
                  </a:lnTo>
                  <a:lnTo>
                    <a:pt x="4349" y="5968"/>
                  </a:lnTo>
                  <a:lnTo>
                    <a:pt x="4567" y="5587"/>
                  </a:lnTo>
                  <a:lnTo>
                    <a:pt x="4054" y="5270"/>
                  </a:lnTo>
                  <a:lnTo>
                    <a:pt x="4784" y="5270"/>
                  </a:lnTo>
                  <a:lnTo>
                    <a:pt x="4981" y="4940"/>
                  </a:lnTo>
                  <a:lnTo>
                    <a:pt x="5654" y="4470"/>
                  </a:lnTo>
                  <a:lnTo>
                    <a:pt x="6822" y="4114"/>
                  </a:lnTo>
                  <a:lnTo>
                    <a:pt x="7242" y="4038"/>
                  </a:lnTo>
                  <a:lnTo>
                    <a:pt x="11473" y="4038"/>
                  </a:lnTo>
                  <a:lnTo>
                    <a:pt x="10798" y="3644"/>
                  </a:lnTo>
                  <a:lnTo>
                    <a:pt x="10175" y="3365"/>
                  </a:lnTo>
                  <a:lnTo>
                    <a:pt x="9312" y="2971"/>
                  </a:lnTo>
                  <a:lnTo>
                    <a:pt x="8461" y="2793"/>
                  </a:lnTo>
                  <a:close/>
                </a:path>
                <a:path w="17779" h="17779">
                  <a:moveTo>
                    <a:pt x="17267" y="14071"/>
                  </a:moveTo>
                  <a:lnTo>
                    <a:pt x="16589" y="14071"/>
                  </a:lnTo>
                  <a:lnTo>
                    <a:pt x="17160" y="14300"/>
                  </a:lnTo>
                  <a:lnTo>
                    <a:pt x="17267" y="14071"/>
                  </a:lnTo>
                  <a:close/>
                </a:path>
                <a:path w="17779" h="17779">
                  <a:moveTo>
                    <a:pt x="15049" y="10007"/>
                  </a:moveTo>
                  <a:lnTo>
                    <a:pt x="14430" y="10007"/>
                  </a:lnTo>
                  <a:lnTo>
                    <a:pt x="13809" y="10070"/>
                  </a:lnTo>
                  <a:lnTo>
                    <a:pt x="13780" y="11569"/>
                  </a:lnTo>
                  <a:lnTo>
                    <a:pt x="13655" y="12014"/>
                  </a:lnTo>
                  <a:lnTo>
                    <a:pt x="13020" y="12966"/>
                  </a:lnTo>
                  <a:lnTo>
                    <a:pt x="12461" y="13322"/>
                  </a:lnTo>
                  <a:lnTo>
                    <a:pt x="11458" y="13563"/>
                  </a:lnTo>
                  <a:lnTo>
                    <a:pt x="11153" y="13601"/>
                  </a:lnTo>
                  <a:lnTo>
                    <a:pt x="14098" y="13601"/>
                  </a:lnTo>
                  <a:lnTo>
                    <a:pt x="14397" y="13119"/>
                  </a:lnTo>
                  <a:lnTo>
                    <a:pt x="13896" y="12776"/>
                  </a:lnTo>
                  <a:lnTo>
                    <a:pt x="14633" y="12776"/>
                  </a:lnTo>
                  <a:lnTo>
                    <a:pt x="14862" y="12433"/>
                  </a:lnTo>
                  <a:lnTo>
                    <a:pt x="14966" y="12014"/>
                  </a:lnTo>
                  <a:lnTo>
                    <a:pt x="15049" y="10007"/>
                  </a:lnTo>
                  <a:close/>
                </a:path>
                <a:path w="17779" h="17779">
                  <a:moveTo>
                    <a:pt x="14633" y="12776"/>
                  </a:moveTo>
                  <a:lnTo>
                    <a:pt x="13896" y="12776"/>
                  </a:lnTo>
                  <a:lnTo>
                    <a:pt x="14404" y="13106"/>
                  </a:lnTo>
                  <a:lnTo>
                    <a:pt x="14633" y="12776"/>
                  </a:lnTo>
                  <a:close/>
                </a:path>
                <a:path w="17779" h="17779">
                  <a:moveTo>
                    <a:pt x="13363" y="12433"/>
                  </a:moveTo>
                  <a:close/>
                </a:path>
                <a:path w="17779" h="17779">
                  <a:moveTo>
                    <a:pt x="13838" y="6616"/>
                  </a:moveTo>
                  <a:lnTo>
                    <a:pt x="13122" y="6616"/>
                  </a:lnTo>
                  <a:lnTo>
                    <a:pt x="12626" y="6984"/>
                  </a:lnTo>
                  <a:lnTo>
                    <a:pt x="13232" y="7962"/>
                  </a:lnTo>
                  <a:lnTo>
                    <a:pt x="13342" y="8166"/>
                  </a:lnTo>
                  <a:lnTo>
                    <a:pt x="13719" y="9131"/>
                  </a:lnTo>
                  <a:lnTo>
                    <a:pt x="13807" y="10071"/>
                  </a:lnTo>
                  <a:lnTo>
                    <a:pt x="14430" y="10007"/>
                  </a:lnTo>
                  <a:lnTo>
                    <a:pt x="15049" y="10007"/>
                  </a:lnTo>
                  <a:lnTo>
                    <a:pt x="14925" y="8737"/>
                  </a:lnTo>
                  <a:lnTo>
                    <a:pt x="14389" y="7467"/>
                  </a:lnTo>
                  <a:lnTo>
                    <a:pt x="13838" y="6616"/>
                  </a:lnTo>
                  <a:close/>
                </a:path>
                <a:path w="17779" h="17779">
                  <a:moveTo>
                    <a:pt x="7521" y="0"/>
                  </a:moveTo>
                  <a:lnTo>
                    <a:pt x="6670" y="0"/>
                  </a:lnTo>
                  <a:lnTo>
                    <a:pt x="6010" y="63"/>
                  </a:lnTo>
                  <a:lnTo>
                    <a:pt x="0" y="8089"/>
                  </a:lnTo>
                  <a:lnTo>
                    <a:pt x="117" y="8635"/>
                  </a:lnTo>
                  <a:lnTo>
                    <a:pt x="345" y="9321"/>
                  </a:lnTo>
                  <a:lnTo>
                    <a:pt x="1659" y="9309"/>
                  </a:lnTo>
                  <a:lnTo>
                    <a:pt x="1260" y="8089"/>
                  </a:lnTo>
                  <a:lnTo>
                    <a:pt x="1361" y="5194"/>
                  </a:lnTo>
                  <a:lnTo>
                    <a:pt x="1569" y="4737"/>
                  </a:lnTo>
                  <a:lnTo>
                    <a:pt x="1596" y="4470"/>
                  </a:lnTo>
                  <a:lnTo>
                    <a:pt x="1095" y="4241"/>
                  </a:lnTo>
                  <a:lnTo>
                    <a:pt x="1793" y="4241"/>
                  </a:lnTo>
                  <a:lnTo>
                    <a:pt x="1946" y="3886"/>
                  </a:lnTo>
                  <a:lnTo>
                    <a:pt x="2327" y="3340"/>
                  </a:lnTo>
                  <a:lnTo>
                    <a:pt x="2657" y="3009"/>
                  </a:lnTo>
                  <a:lnTo>
                    <a:pt x="2654" y="2793"/>
                  </a:lnTo>
                  <a:lnTo>
                    <a:pt x="2352" y="2463"/>
                  </a:lnTo>
                  <a:lnTo>
                    <a:pt x="3259" y="2463"/>
                  </a:lnTo>
                  <a:lnTo>
                    <a:pt x="3774" y="2108"/>
                  </a:lnTo>
                  <a:lnTo>
                    <a:pt x="4879" y="1587"/>
                  </a:lnTo>
                  <a:lnTo>
                    <a:pt x="5514" y="1396"/>
                  </a:lnTo>
                  <a:lnTo>
                    <a:pt x="6187" y="1295"/>
                  </a:lnTo>
                  <a:lnTo>
                    <a:pt x="6086" y="673"/>
                  </a:lnTo>
                  <a:lnTo>
                    <a:pt x="10806" y="673"/>
                  </a:lnTo>
                  <a:lnTo>
                    <a:pt x="10391" y="469"/>
                  </a:lnTo>
                  <a:lnTo>
                    <a:pt x="8054" y="50"/>
                  </a:lnTo>
                  <a:lnTo>
                    <a:pt x="7521" y="0"/>
                  </a:lnTo>
                  <a:close/>
                </a:path>
                <a:path w="17779" h="17779">
                  <a:moveTo>
                    <a:pt x="11973" y="1244"/>
                  </a:moveTo>
                  <a:lnTo>
                    <a:pt x="7432" y="1244"/>
                  </a:lnTo>
                  <a:lnTo>
                    <a:pt x="7983" y="1295"/>
                  </a:lnTo>
                  <a:lnTo>
                    <a:pt x="9909" y="1650"/>
                  </a:lnTo>
                  <a:lnTo>
                    <a:pt x="11521" y="2425"/>
                  </a:lnTo>
                  <a:lnTo>
                    <a:pt x="14430" y="5270"/>
                  </a:lnTo>
                  <a:lnTo>
                    <a:pt x="15535" y="7238"/>
                  </a:lnTo>
                  <a:lnTo>
                    <a:pt x="16055" y="8991"/>
                  </a:lnTo>
                  <a:lnTo>
                    <a:pt x="17236" y="8635"/>
                  </a:lnTo>
                  <a:lnTo>
                    <a:pt x="16742" y="6943"/>
                  </a:lnTo>
                  <a:lnTo>
                    <a:pt x="16629" y="6616"/>
                  </a:lnTo>
                  <a:lnTo>
                    <a:pt x="15458" y="4546"/>
                  </a:lnTo>
                  <a:lnTo>
                    <a:pt x="14317" y="3441"/>
                  </a:lnTo>
                  <a:lnTo>
                    <a:pt x="13439" y="3441"/>
                  </a:lnTo>
                  <a:lnTo>
                    <a:pt x="13846" y="3009"/>
                  </a:lnTo>
                  <a:lnTo>
                    <a:pt x="12233" y="1371"/>
                  </a:lnTo>
                  <a:lnTo>
                    <a:pt x="11973" y="1244"/>
                  </a:lnTo>
                  <a:close/>
                </a:path>
                <a:path w="17779" h="17779">
                  <a:moveTo>
                    <a:pt x="1526" y="8877"/>
                  </a:moveTo>
                  <a:close/>
                </a:path>
                <a:path w="17779" h="17779">
                  <a:moveTo>
                    <a:pt x="12594" y="6943"/>
                  </a:moveTo>
                  <a:close/>
                </a:path>
                <a:path w="17779" h="17779">
                  <a:moveTo>
                    <a:pt x="13122" y="6616"/>
                  </a:moveTo>
                  <a:lnTo>
                    <a:pt x="12594" y="6943"/>
                  </a:lnTo>
                  <a:lnTo>
                    <a:pt x="13122" y="6616"/>
                  </a:lnTo>
                  <a:close/>
                </a:path>
                <a:path w="17779" h="17779">
                  <a:moveTo>
                    <a:pt x="12068" y="4546"/>
                  </a:moveTo>
                  <a:lnTo>
                    <a:pt x="11447" y="5270"/>
                  </a:lnTo>
                  <a:lnTo>
                    <a:pt x="11375" y="5587"/>
                  </a:lnTo>
                  <a:lnTo>
                    <a:pt x="11804" y="5968"/>
                  </a:lnTo>
                  <a:lnTo>
                    <a:pt x="12594" y="6943"/>
                  </a:lnTo>
                  <a:lnTo>
                    <a:pt x="13122" y="6616"/>
                  </a:lnTo>
                  <a:lnTo>
                    <a:pt x="13838" y="6616"/>
                  </a:lnTo>
                  <a:lnTo>
                    <a:pt x="13020" y="5486"/>
                  </a:lnTo>
                  <a:lnTo>
                    <a:pt x="12620" y="5016"/>
                  </a:lnTo>
                  <a:lnTo>
                    <a:pt x="12068" y="4546"/>
                  </a:lnTo>
                  <a:close/>
                </a:path>
                <a:path w="17779" h="17779">
                  <a:moveTo>
                    <a:pt x="4784" y="5270"/>
                  </a:moveTo>
                  <a:lnTo>
                    <a:pt x="4054" y="5270"/>
                  </a:lnTo>
                  <a:lnTo>
                    <a:pt x="4587" y="5587"/>
                  </a:lnTo>
                  <a:lnTo>
                    <a:pt x="4784" y="5270"/>
                  </a:lnTo>
                  <a:close/>
                </a:path>
                <a:path w="17779" h="17779">
                  <a:moveTo>
                    <a:pt x="11473" y="4038"/>
                  </a:moveTo>
                  <a:lnTo>
                    <a:pt x="8283" y="4038"/>
                  </a:lnTo>
                  <a:lnTo>
                    <a:pt x="8956" y="4178"/>
                  </a:lnTo>
                  <a:lnTo>
                    <a:pt x="10213" y="4737"/>
                  </a:lnTo>
                  <a:lnTo>
                    <a:pt x="10747" y="5054"/>
                  </a:lnTo>
                  <a:lnTo>
                    <a:pt x="11255" y="5486"/>
                  </a:lnTo>
                  <a:lnTo>
                    <a:pt x="12057" y="4559"/>
                  </a:lnTo>
                  <a:lnTo>
                    <a:pt x="11473" y="4038"/>
                  </a:lnTo>
                  <a:close/>
                </a:path>
                <a:path w="17779" h="17779">
                  <a:moveTo>
                    <a:pt x="1793" y="4241"/>
                  </a:moveTo>
                  <a:lnTo>
                    <a:pt x="1095" y="4241"/>
                  </a:lnTo>
                  <a:lnTo>
                    <a:pt x="1679" y="4508"/>
                  </a:lnTo>
                  <a:lnTo>
                    <a:pt x="1793" y="4241"/>
                  </a:lnTo>
                  <a:close/>
                </a:path>
                <a:path w="17779" h="17779">
                  <a:moveTo>
                    <a:pt x="13858" y="2997"/>
                  </a:moveTo>
                  <a:lnTo>
                    <a:pt x="13439" y="3441"/>
                  </a:lnTo>
                  <a:lnTo>
                    <a:pt x="13871" y="3009"/>
                  </a:lnTo>
                  <a:close/>
                </a:path>
                <a:path w="17779" h="17779">
                  <a:moveTo>
                    <a:pt x="13858" y="2997"/>
                  </a:moveTo>
                  <a:lnTo>
                    <a:pt x="13439" y="3441"/>
                  </a:lnTo>
                  <a:lnTo>
                    <a:pt x="14317" y="3441"/>
                  </a:lnTo>
                  <a:lnTo>
                    <a:pt x="13858" y="2997"/>
                  </a:lnTo>
                  <a:close/>
                </a:path>
                <a:path w="17779" h="17779">
                  <a:moveTo>
                    <a:pt x="3259" y="2463"/>
                  </a:moveTo>
                  <a:lnTo>
                    <a:pt x="2352" y="2463"/>
                  </a:lnTo>
                  <a:lnTo>
                    <a:pt x="2758" y="2908"/>
                  </a:lnTo>
                  <a:lnTo>
                    <a:pt x="3259" y="2463"/>
                  </a:lnTo>
                  <a:close/>
                </a:path>
                <a:path w="17779" h="17779">
                  <a:moveTo>
                    <a:pt x="6187" y="1293"/>
                  </a:moveTo>
                  <a:close/>
                </a:path>
                <a:path w="17779" h="17779">
                  <a:moveTo>
                    <a:pt x="10806" y="673"/>
                  </a:moveTo>
                  <a:lnTo>
                    <a:pt x="6086" y="673"/>
                  </a:lnTo>
                  <a:lnTo>
                    <a:pt x="6187" y="1293"/>
                  </a:lnTo>
                  <a:lnTo>
                    <a:pt x="6429" y="1257"/>
                  </a:lnTo>
                  <a:lnTo>
                    <a:pt x="6708" y="1244"/>
                  </a:lnTo>
                  <a:lnTo>
                    <a:pt x="11973" y="1244"/>
                  </a:lnTo>
                  <a:lnTo>
                    <a:pt x="10806" y="67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35" name="object 1313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49697" y="5781801"/>
              <a:ext cx="15624" cy="14922"/>
            </a:xfrm>
            <a:prstGeom prst="rect">
              <a:avLst/>
            </a:prstGeom>
          </p:spPr>
        </p:pic>
        <p:sp>
          <p:nvSpPr>
            <p:cNvPr id="13136" name="object 13136"/>
            <p:cNvSpPr/>
            <p:nvPr/>
          </p:nvSpPr>
          <p:spPr>
            <a:xfrm>
              <a:off x="3565321" y="5785297"/>
              <a:ext cx="635" cy="10160"/>
            </a:xfrm>
            <a:custGeom>
              <a:avLst/>
              <a:gdLst/>
              <a:ahLst/>
              <a:cxnLst/>
              <a:rect l="l" t="t" r="r" b="b"/>
              <a:pathLst>
                <a:path w="635" h="10160">
                  <a:moveTo>
                    <a:pt x="0" y="0"/>
                  </a:moveTo>
                  <a:lnTo>
                    <a:pt x="0" y="9899"/>
                  </a:lnTo>
                  <a:lnTo>
                    <a:pt x="355" y="9708"/>
                  </a:lnTo>
                  <a:lnTo>
                    <a:pt x="254" y="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3565829" y="5785819"/>
              <a:ext cx="2540" cy="9525"/>
            </a:xfrm>
            <a:custGeom>
              <a:avLst/>
              <a:gdLst/>
              <a:ahLst/>
              <a:cxnLst/>
              <a:rect l="l" t="t" r="r" b="b"/>
              <a:pathLst>
                <a:path w="2539" h="9525">
                  <a:moveTo>
                    <a:pt x="0" y="0"/>
                  </a:moveTo>
                  <a:lnTo>
                    <a:pt x="0" y="9104"/>
                  </a:lnTo>
                  <a:lnTo>
                    <a:pt x="571" y="8796"/>
                  </a:lnTo>
                  <a:lnTo>
                    <a:pt x="1498" y="7780"/>
                  </a:lnTo>
                  <a:lnTo>
                    <a:pt x="2251" y="5456"/>
                  </a:lnTo>
                  <a:lnTo>
                    <a:pt x="2162" y="4059"/>
                  </a:lnTo>
                  <a:lnTo>
                    <a:pt x="1417" y="2408"/>
                  </a:lnTo>
                  <a:lnTo>
                    <a:pt x="952" y="13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3549316" y="5781281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10">
                  <a:moveTo>
                    <a:pt x="8017" y="0"/>
                  </a:moveTo>
                  <a:lnTo>
                    <a:pt x="0" y="8801"/>
                  </a:lnTo>
                  <a:lnTo>
                    <a:pt x="119" y="9321"/>
                  </a:lnTo>
                  <a:lnTo>
                    <a:pt x="9973" y="15989"/>
                  </a:lnTo>
                  <a:lnTo>
                    <a:pt x="12665" y="15989"/>
                  </a:lnTo>
                  <a:lnTo>
                    <a:pt x="14570" y="15430"/>
                  </a:lnTo>
                  <a:lnTo>
                    <a:pt x="15779" y="14757"/>
                  </a:lnTo>
                  <a:lnTo>
                    <a:pt x="10430" y="14744"/>
                  </a:lnTo>
                  <a:lnTo>
                    <a:pt x="8233" y="14681"/>
                  </a:lnTo>
                  <a:lnTo>
                    <a:pt x="2444" y="11125"/>
                  </a:lnTo>
                  <a:lnTo>
                    <a:pt x="1654" y="11125"/>
                  </a:lnTo>
                  <a:lnTo>
                    <a:pt x="2161" y="10794"/>
                  </a:lnTo>
                  <a:lnTo>
                    <a:pt x="2103" y="10629"/>
                  </a:lnTo>
                  <a:lnTo>
                    <a:pt x="1762" y="9994"/>
                  </a:lnTo>
                  <a:lnTo>
                    <a:pt x="1359" y="9067"/>
                  </a:lnTo>
                  <a:lnTo>
                    <a:pt x="1273" y="8801"/>
                  </a:lnTo>
                  <a:lnTo>
                    <a:pt x="1148" y="8166"/>
                  </a:lnTo>
                  <a:lnTo>
                    <a:pt x="1238" y="5854"/>
                  </a:lnTo>
                  <a:lnTo>
                    <a:pt x="664" y="5702"/>
                  </a:lnTo>
                  <a:lnTo>
                    <a:pt x="1327" y="5702"/>
                  </a:lnTo>
                  <a:lnTo>
                    <a:pt x="1607" y="4635"/>
                  </a:lnTo>
                  <a:lnTo>
                    <a:pt x="2289" y="3454"/>
                  </a:lnTo>
                  <a:lnTo>
                    <a:pt x="3397" y="2565"/>
                  </a:lnTo>
                  <a:lnTo>
                    <a:pt x="3026" y="2082"/>
                  </a:lnTo>
                  <a:lnTo>
                    <a:pt x="4067" y="2082"/>
                  </a:lnTo>
                  <a:lnTo>
                    <a:pt x="4474" y="1777"/>
                  </a:lnTo>
                  <a:lnTo>
                    <a:pt x="5883" y="1244"/>
                  </a:lnTo>
                  <a:lnTo>
                    <a:pt x="13062" y="1244"/>
                  </a:lnTo>
                  <a:lnTo>
                    <a:pt x="12729" y="1015"/>
                  </a:lnTo>
                  <a:lnTo>
                    <a:pt x="11771" y="634"/>
                  </a:lnTo>
                  <a:lnTo>
                    <a:pt x="8169" y="634"/>
                  </a:lnTo>
                  <a:lnTo>
                    <a:pt x="8195" y="12"/>
                  </a:lnTo>
                  <a:lnTo>
                    <a:pt x="8017" y="0"/>
                  </a:lnTo>
                  <a:close/>
                </a:path>
                <a:path w="19685" h="16510">
                  <a:moveTo>
                    <a:pt x="14545" y="2260"/>
                  </a:moveTo>
                  <a:lnTo>
                    <a:pt x="13833" y="3276"/>
                  </a:lnTo>
                  <a:lnTo>
                    <a:pt x="15796" y="4635"/>
                  </a:lnTo>
                  <a:lnTo>
                    <a:pt x="16852" y="6070"/>
                  </a:lnTo>
                  <a:lnTo>
                    <a:pt x="16973" y="6261"/>
                  </a:lnTo>
                  <a:lnTo>
                    <a:pt x="17859" y="8293"/>
                  </a:lnTo>
                  <a:lnTo>
                    <a:pt x="17955" y="10388"/>
                  </a:lnTo>
                  <a:lnTo>
                    <a:pt x="17478" y="11925"/>
                  </a:lnTo>
                  <a:lnTo>
                    <a:pt x="16691" y="12839"/>
                  </a:lnTo>
                  <a:lnTo>
                    <a:pt x="14151" y="14236"/>
                  </a:lnTo>
                  <a:lnTo>
                    <a:pt x="12475" y="14757"/>
                  </a:lnTo>
                  <a:lnTo>
                    <a:pt x="15802" y="14744"/>
                  </a:lnTo>
                  <a:lnTo>
                    <a:pt x="15599" y="14135"/>
                  </a:lnTo>
                  <a:lnTo>
                    <a:pt x="16911" y="14135"/>
                  </a:lnTo>
                  <a:lnTo>
                    <a:pt x="17466" y="13830"/>
                  </a:lnTo>
                  <a:lnTo>
                    <a:pt x="18545" y="12687"/>
                  </a:lnTo>
                  <a:lnTo>
                    <a:pt x="18933" y="11417"/>
                  </a:lnTo>
                  <a:lnTo>
                    <a:pt x="18367" y="11137"/>
                  </a:lnTo>
                  <a:lnTo>
                    <a:pt x="19030" y="11137"/>
                  </a:lnTo>
                  <a:lnTo>
                    <a:pt x="19147" y="10769"/>
                  </a:lnTo>
                  <a:lnTo>
                    <a:pt x="19040" y="7912"/>
                  </a:lnTo>
                  <a:lnTo>
                    <a:pt x="18761" y="7289"/>
                  </a:lnTo>
                  <a:lnTo>
                    <a:pt x="18075" y="7289"/>
                  </a:lnTo>
                  <a:lnTo>
                    <a:pt x="18618" y="7048"/>
                  </a:lnTo>
                  <a:lnTo>
                    <a:pt x="17999" y="5486"/>
                  </a:lnTo>
                  <a:lnTo>
                    <a:pt x="16704" y="3746"/>
                  </a:lnTo>
                  <a:lnTo>
                    <a:pt x="14545" y="2260"/>
                  </a:lnTo>
                  <a:close/>
                </a:path>
                <a:path w="19685" h="16510">
                  <a:moveTo>
                    <a:pt x="16911" y="14135"/>
                  </a:moveTo>
                  <a:lnTo>
                    <a:pt x="15599" y="14135"/>
                  </a:lnTo>
                  <a:lnTo>
                    <a:pt x="15916" y="14681"/>
                  </a:lnTo>
                  <a:lnTo>
                    <a:pt x="16911" y="14135"/>
                  </a:lnTo>
                  <a:close/>
                </a:path>
                <a:path w="19685" h="16510">
                  <a:moveTo>
                    <a:pt x="3673" y="4940"/>
                  </a:moveTo>
                  <a:lnTo>
                    <a:pt x="3165" y="5689"/>
                  </a:lnTo>
                  <a:lnTo>
                    <a:pt x="3055" y="6070"/>
                  </a:lnTo>
                  <a:lnTo>
                    <a:pt x="2982" y="9067"/>
                  </a:lnTo>
                  <a:lnTo>
                    <a:pt x="3546" y="10388"/>
                  </a:lnTo>
                  <a:lnTo>
                    <a:pt x="5687" y="12395"/>
                  </a:lnTo>
                  <a:lnTo>
                    <a:pt x="6772" y="13004"/>
                  </a:lnTo>
                  <a:lnTo>
                    <a:pt x="8868" y="13550"/>
                  </a:lnTo>
                  <a:lnTo>
                    <a:pt x="9604" y="13639"/>
                  </a:lnTo>
                  <a:lnTo>
                    <a:pt x="11027" y="13639"/>
                  </a:lnTo>
                  <a:lnTo>
                    <a:pt x="11700" y="13550"/>
                  </a:lnTo>
                  <a:lnTo>
                    <a:pt x="13732" y="13030"/>
                  </a:lnTo>
                  <a:lnTo>
                    <a:pt x="14753" y="12395"/>
                  </a:lnTo>
                  <a:lnTo>
                    <a:pt x="9486" y="12369"/>
                  </a:lnTo>
                  <a:lnTo>
                    <a:pt x="9071" y="12318"/>
                  </a:lnTo>
                  <a:lnTo>
                    <a:pt x="7280" y="11849"/>
                  </a:lnTo>
                  <a:lnTo>
                    <a:pt x="6315" y="11302"/>
                  </a:lnTo>
                  <a:lnTo>
                    <a:pt x="4626" y="9690"/>
                  </a:lnTo>
                  <a:lnTo>
                    <a:pt x="4268" y="8801"/>
                  </a:lnTo>
                  <a:lnTo>
                    <a:pt x="4334" y="6184"/>
                  </a:lnTo>
                  <a:lnTo>
                    <a:pt x="4688" y="5689"/>
                  </a:lnTo>
                  <a:lnTo>
                    <a:pt x="3673" y="4940"/>
                  </a:lnTo>
                  <a:close/>
                </a:path>
                <a:path w="19685" h="16510">
                  <a:moveTo>
                    <a:pt x="12953" y="3809"/>
                  </a:moveTo>
                  <a:lnTo>
                    <a:pt x="9122" y="3809"/>
                  </a:lnTo>
                  <a:lnTo>
                    <a:pt x="9871" y="3936"/>
                  </a:lnTo>
                  <a:lnTo>
                    <a:pt x="12157" y="4775"/>
                  </a:lnTo>
                  <a:lnTo>
                    <a:pt x="13160" y="5587"/>
                  </a:lnTo>
                  <a:lnTo>
                    <a:pt x="14570" y="7289"/>
                  </a:lnTo>
                  <a:lnTo>
                    <a:pt x="14756" y="7746"/>
                  </a:lnTo>
                  <a:lnTo>
                    <a:pt x="14876" y="9778"/>
                  </a:lnTo>
                  <a:lnTo>
                    <a:pt x="14768" y="10223"/>
                  </a:lnTo>
                  <a:lnTo>
                    <a:pt x="10925" y="12395"/>
                  </a:lnTo>
                  <a:lnTo>
                    <a:pt x="14753" y="12395"/>
                  </a:lnTo>
                  <a:lnTo>
                    <a:pt x="15710" y="11137"/>
                  </a:lnTo>
                  <a:lnTo>
                    <a:pt x="15931" y="10680"/>
                  </a:lnTo>
                  <a:lnTo>
                    <a:pt x="16051" y="10223"/>
                  </a:lnTo>
                  <a:lnTo>
                    <a:pt x="15459" y="9994"/>
                  </a:lnTo>
                  <a:lnTo>
                    <a:pt x="16119" y="9994"/>
                  </a:lnTo>
                  <a:lnTo>
                    <a:pt x="16132" y="7746"/>
                  </a:lnTo>
                  <a:lnTo>
                    <a:pt x="15723" y="6807"/>
                  </a:lnTo>
                  <a:lnTo>
                    <a:pt x="15579" y="6565"/>
                  </a:lnTo>
                  <a:lnTo>
                    <a:pt x="13999" y="4635"/>
                  </a:lnTo>
                  <a:lnTo>
                    <a:pt x="12953" y="3809"/>
                  </a:lnTo>
                  <a:close/>
                </a:path>
                <a:path w="19685" h="16510">
                  <a:moveTo>
                    <a:pt x="19030" y="11137"/>
                  </a:moveTo>
                  <a:lnTo>
                    <a:pt x="18367" y="11137"/>
                  </a:lnTo>
                  <a:lnTo>
                    <a:pt x="18922" y="11302"/>
                  </a:lnTo>
                  <a:lnTo>
                    <a:pt x="19030" y="11137"/>
                  </a:lnTo>
                  <a:close/>
                </a:path>
                <a:path w="19685" h="16510">
                  <a:moveTo>
                    <a:pt x="18367" y="11137"/>
                  </a:moveTo>
                  <a:lnTo>
                    <a:pt x="18957" y="11338"/>
                  </a:lnTo>
                  <a:lnTo>
                    <a:pt x="18367" y="11137"/>
                  </a:lnTo>
                  <a:close/>
                </a:path>
                <a:path w="19685" h="16510">
                  <a:moveTo>
                    <a:pt x="2200" y="10769"/>
                  </a:moveTo>
                  <a:lnTo>
                    <a:pt x="1654" y="11125"/>
                  </a:lnTo>
                  <a:lnTo>
                    <a:pt x="2444" y="11125"/>
                  </a:lnTo>
                  <a:lnTo>
                    <a:pt x="2200" y="10769"/>
                  </a:lnTo>
                  <a:close/>
                </a:path>
                <a:path w="19685" h="16510">
                  <a:moveTo>
                    <a:pt x="16119" y="9994"/>
                  </a:moveTo>
                  <a:lnTo>
                    <a:pt x="15459" y="9994"/>
                  </a:lnTo>
                  <a:lnTo>
                    <a:pt x="16069" y="10147"/>
                  </a:lnTo>
                  <a:lnTo>
                    <a:pt x="16119" y="9994"/>
                  </a:lnTo>
                  <a:close/>
                </a:path>
                <a:path w="19685" h="16510">
                  <a:moveTo>
                    <a:pt x="15459" y="9994"/>
                  </a:moveTo>
                  <a:lnTo>
                    <a:pt x="16063" y="10171"/>
                  </a:lnTo>
                  <a:lnTo>
                    <a:pt x="15459" y="9994"/>
                  </a:lnTo>
                  <a:close/>
                </a:path>
                <a:path w="19685" h="16510">
                  <a:moveTo>
                    <a:pt x="1668" y="9778"/>
                  </a:moveTo>
                  <a:close/>
                </a:path>
                <a:path w="19685" h="16510">
                  <a:moveTo>
                    <a:pt x="18647" y="7035"/>
                  </a:moveTo>
                  <a:lnTo>
                    <a:pt x="18075" y="7289"/>
                  </a:lnTo>
                  <a:lnTo>
                    <a:pt x="18761" y="7289"/>
                  </a:lnTo>
                  <a:lnTo>
                    <a:pt x="18647" y="7035"/>
                  </a:lnTo>
                  <a:close/>
                </a:path>
                <a:path w="19685" h="16510">
                  <a:moveTo>
                    <a:pt x="1327" y="5702"/>
                  </a:moveTo>
                  <a:lnTo>
                    <a:pt x="664" y="5702"/>
                  </a:lnTo>
                  <a:lnTo>
                    <a:pt x="1286" y="5854"/>
                  </a:lnTo>
                  <a:lnTo>
                    <a:pt x="1327" y="5702"/>
                  </a:lnTo>
                  <a:close/>
                </a:path>
                <a:path w="19685" h="16510">
                  <a:moveTo>
                    <a:pt x="9287" y="2565"/>
                  </a:moveTo>
                  <a:lnTo>
                    <a:pt x="3787" y="5016"/>
                  </a:lnTo>
                  <a:lnTo>
                    <a:pt x="4715" y="5638"/>
                  </a:lnTo>
                  <a:lnTo>
                    <a:pt x="5121" y="5016"/>
                  </a:lnTo>
                  <a:lnTo>
                    <a:pt x="5896" y="4368"/>
                  </a:lnTo>
                  <a:lnTo>
                    <a:pt x="7356" y="3886"/>
                  </a:lnTo>
                  <a:lnTo>
                    <a:pt x="7877" y="3809"/>
                  </a:lnTo>
                  <a:lnTo>
                    <a:pt x="12953" y="3809"/>
                  </a:lnTo>
                  <a:lnTo>
                    <a:pt x="12792" y="3682"/>
                  </a:lnTo>
                  <a:lnTo>
                    <a:pt x="10176" y="2717"/>
                  </a:lnTo>
                  <a:lnTo>
                    <a:pt x="9287" y="2565"/>
                  </a:lnTo>
                  <a:close/>
                </a:path>
                <a:path w="19685" h="16510">
                  <a:moveTo>
                    <a:pt x="13062" y="1244"/>
                  </a:moveTo>
                  <a:lnTo>
                    <a:pt x="5883" y="1244"/>
                  </a:lnTo>
                  <a:lnTo>
                    <a:pt x="8131" y="1257"/>
                  </a:lnTo>
                  <a:lnTo>
                    <a:pt x="10049" y="1320"/>
                  </a:lnTo>
                  <a:lnTo>
                    <a:pt x="12208" y="2158"/>
                  </a:lnTo>
                  <a:lnTo>
                    <a:pt x="13833" y="3276"/>
                  </a:lnTo>
                  <a:lnTo>
                    <a:pt x="14545" y="2260"/>
                  </a:lnTo>
                  <a:lnTo>
                    <a:pt x="13062" y="1244"/>
                  </a:lnTo>
                  <a:close/>
                </a:path>
                <a:path w="19685" h="16510">
                  <a:moveTo>
                    <a:pt x="11103" y="3060"/>
                  </a:moveTo>
                  <a:close/>
                </a:path>
                <a:path w="19685" h="16510">
                  <a:moveTo>
                    <a:pt x="4067" y="2082"/>
                  </a:moveTo>
                  <a:lnTo>
                    <a:pt x="3026" y="2082"/>
                  </a:lnTo>
                  <a:lnTo>
                    <a:pt x="3419" y="2565"/>
                  </a:lnTo>
                  <a:lnTo>
                    <a:pt x="4067" y="2082"/>
                  </a:lnTo>
                  <a:close/>
                </a:path>
                <a:path w="19685" h="16510">
                  <a:moveTo>
                    <a:pt x="3026" y="2082"/>
                  </a:moveTo>
                  <a:lnTo>
                    <a:pt x="3405" y="2576"/>
                  </a:lnTo>
                  <a:lnTo>
                    <a:pt x="3026" y="2082"/>
                  </a:lnTo>
                  <a:close/>
                </a:path>
                <a:path w="19685" h="16510">
                  <a:moveTo>
                    <a:pt x="8195" y="12"/>
                  </a:moveTo>
                  <a:lnTo>
                    <a:pt x="8169" y="634"/>
                  </a:lnTo>
                  <a:lnTo>
                    <a:pt x="11771" y="634"/>
                  </a:lnTo>
                  <a:lnTo>
                    <a:pt x="10430" y="101"/>
                  </a:lnTo>
                  <a:lnTo>
                    <a:pt x="8195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39" name="object 131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64839" y="5754916"/>
              <a:ext cx="16573" cy="16319"/>
            </a:xfrm>
            <a:prstGeom prst="rect">
              <a:avLst/>
            </a:prstGeom>
          </p:spPr>
        </p:pic>
        <p:sp>
          <p:nvSpPr>
            <p:cNvPr id="13140" name="object 13140"/>
            <p:cNvSpPr/>
            <p:nvPr/>
          </p:nvSpPr>
          <p:spPr>
            <a:xfrm>
              <a:off x="3564160" y="5754471"/>
              <a:ext cx="18415" cy="17780"/>
            </a:xfrm>
            <a:custGeom>
              <a:avLst/>
              <a:gdLst/>
              <a:ahLst/>
              <a:cxnLst/>
              <a:rect l="l" t="t" r="r" b="b"/>
              <a:pathLst>
                <a:path w="18414" h="17779">
                  <a:moveTo>
                    <a:pt x="8298" y="0"/>
                  </a:moveTo>
                  <a:lnTo>
                    <a:pt x="6457" y="0"/>
                  </a:lnTo>
                  <a:lnTo>
                    <a:pt x="5822" y="88"/>
                  </a:lnTo>
                  <a:lnTo>
                    <a:pt x="0" y="7556"/>
                  </a:lnTo>
                  <a:lnTo>
                    <a:pt x="123" y="9283"/>
                  </a:lnTo>
                  <a:lnTo>
                    <a:pt x="11029" y="17348"/>
                  </a:lnTo>
                  <a:lnTo>
                    <a:pt x="12210" y="17335"/>
                  </a:lnTo>
                  <a:lnTo>
                    <a:pt x="14267" y="17170"/>
                  </a:lnTo>
                  <a:lnTo>
                    <a:pt x="15601" y="16459"/>
                  </a:lnTo>
                  <a:lnTo>
                    <a:pt x="15933" y="16103"/>
                  </a:lnTo>
                  <a:lnTo>
                    <a:pt x="11105" y="16103"/>
                  </a:lnTo>
                  <a:lnTo>
                    <a:pt x="10508" y="16052"/>
                  </a:lnTo>
                  <a:lnTo>
                    <a:pt x="1339" y="8915"/>
                  </a:lnTo>
                  <a:lnTo>
                    <a:pt x="1440" y="5448"/>
                  </a:lnTo>
                  <a:lnTo>
                    <a:pt x="1466" y="5245"/>
                  </a:lnTo>
                  <a:lnTo>
                    <a:pt x="907" y="5054"/>
                  </a:lnTo>
                  <a:lnTo>
                    <a:pt x="1566" y="5054"/>
                  </a:lnTo>
                  <a:lnTo>
                    <a:pt x="1675" y="4698"/>
                  </a:lnTo>
                  <a:lnTo>
                    <a:pt x="1999" y="4063"/>
                  </a:lnTo>
                  <a:lnTo>
                    <a:pt x="2663" y="3162"/>
                  </a:lnTo>
                  <a:lnTo>
                    <a:pt x="3167" y="2641"/>
                  </a:lnTo>
                  <a:lnTo>
                    <a:pt x="3667" y="2260"/>
                  </a:lnTo>
                  <a:lnTo>
                    <a:pt x="3320" y="1752"/>
                  </a:lnTo>
                  <a:lnTo>
                    <a:pt x="4534" y="1752"/>
                  </a:lnTo>
                  <a:lnTo>
                    <a:pt x="4844" y="1612"/>
                  </a:lnTo>
                  <a:lnTo>
                    <a:pt x="6038" y="1308"/>
                  </a:lnTo>
                  <a:lnTo>
                    <a:pt x="6546" y="1244"/>
                  </a:lnTo>
                  <a:lnTo>
                    <a:pt x="10750" y="1244"/>
                  </a:lnTo>
                  <a:lnTo>
                    <a:pt x="10902" y="939"/>
                  </a:lnTo>
                  <a:lnTo>
                    <a:pt x="9555" y="279"/>
                  </a:lnTo>
                  <a:lnTo>
                    <a:pt x="8298" y="0"/>
                  </a:lnTo>
                  <a:close/>
                </a:path>
                <a:path w="18414" h="17779">
                  <a:moveTo>
                    <a:pt x="15639" y="14617"/>
                  </a:moveTo>
                  <a:lnTo>
                    <a:pt x="14889" y="15392"/>
                  </a:lnTo>
                  <a:lnTo>
                    <a:pt x="13899" y="15938"/>
                  </a:lnTo>
                  <a:lnTo>
                    <a:pt x="11892" y="16103"/>
                  </a:lnTo>
                  <a:lnTo>
                    <a:pt x="15933" y="16103"/>
                  </a:lnTo>
                  <a:lnTo>
                    <a:pt x="16949" y="15036"/>
                  </a:lnTo>
                  <a:lnTo>
                    <a:pt x="16096" y="15036"/>
                  </a:lnTo>
                  <a:lnTo>
                    <a:pt x="15639" y="14617"/>
                  </a:lnTo>
                  <a:close/>
                </a:path>
                <a:path w="18414" h="17779">
                  <a:moveTo>
                    <a:pt x="17874" y="11429"/>
                  </a:moveTo>
                  <a:lnTo>
                    <a:pt x="16655" y="11442"/>
                  </a:lnTo>
                  <a:lnTo>
                    <a:pt x="16593" y="12903"/>
                  </a:lnTo>
                  <a:lnTo>
                    <a:pt x="16355" y="13741"/>
                  </a:lnTo>
                  <a:lnTo>
                    <a:pt x="16229" y="13982"/>
                  </a:lnTo>
                  <a:lnTo>
                    <a:pt x="15639" y="14617"/>
                  </a:lnTo>
                  <a:lnTo>
                    <a:pt x="16096" y="15036"/>
                  </a:lnTo>
                  <a:lnTo>
                    <a:pt x="16949" y="15036"/>
                  </a:lnTo>
                  <a:lnTo>
                    <a:pt x="17518" y="14414"/>
                  </a:lnTo>
                  <a:lnTo>
                    <a:pt x="17843" y="13093"/>
                  </a:lnTo>
                  <a:lnTo>
                    <a:pt x="17874" y="11429"/>
                  </a:lnTo>
                  <a:close/>
                </a:path>
                <a:path w="18414" h="17779">
                  <a:moveTo>
                    <a:pt x="2990" y="6388"/>
                  </a:moveTo>
                  <a:lnTo>
                    <a:pt x="10406" y="14820"/>
                  </a:lnTo>
                  <a:lnTo>
                    <a:pt x="11702" y="14820"/>
                  </a:lnTo>
                  <a:lnTo>
                    <a:pt x="12515" y="14604"/>
                  </a:lnTo>
                  <a:lnTo>
                    <a:pt x="13162" y="14236"/>
                  </a:lnTo>
                  <a:lnTo>
                    <a:pt x="12883" y="13690"/>
                  </a:lnTo>
                  <a:lnTo>
                    <a:pt x="14152" y="13690"/>
                  </a:lnTo>
                  <a:lnTo>
                    <a:pt x="10178" y="13563"/>
                  </a:lnTo>
                  <a:lnTo>
                    <a:pt x="8806" y="13347"/>
                  </a:lnTo>
                  <a:lnTo>
                    <a:pt x="4132" y="8394"/>
                  </a:lnTo>
                  <a:lnTo>
                    <a:pt x="4231" y="6553"/>
                  </a:lnTo>
                  <a:lnTo>
                    <a:pt x="3599" y="6553"/>
                  </a:lnTo>
                  <a:lnTo>
                    <a:pt x="2990" y="6400"/>
                  </a:lnTo>
                  <a:close/>
                </a:path>
                <a:path w="18414" h="17779">
                  <a:moveTo>
                    <a:pt x="13182" y="14226"/>
                  </a:moveTo>
                  <a:close/>
                </a:path>
                <a:path w="18414" h="17779">
                  <a:moveTo>
                    <a:pt x="14152" y="13690"/>
                  </a:moveTo>
                  <a:lnTo>
                    <a:pt x="12883" y="13690"/>
                  </a:lnTo>
                  <a:lnTo>
                    <a:pt x="13182" y="14226"/>
                  </a:lnTo>
                  <a:lnTo>
                    <a:pt x="14115" y="13741"/>
                  </a:lnTo>
                  <a:close/>
                </a:path>
                <a:path w="18414" h="17779">
                  <a:moveTo>
                    <a:pt x="11637" y="4102"/>
                  </a:moveTo>
                  <a:lnTo>
                    <a:pt x="7714" y="4102"/>
                  </a:lnTo>
                  <a:lnTo>
                    <a:pt x="8197" y="4127"/>
                  </a:lnTo>
                  <a:lnTo>
                    <a:pt x="9263" y="4229"/>
                  </a:lnTo>
                  <a:lnTo>
                    <a:pt x="13842" y="11531"/>
                  </a:lnTo>
                  <a:lnTo>
                    <a:pt x="13619" y="12280"/>
                  </a:lnTo>
                  <a:lnTo>
                    <a:pt x="13226" y="12801"/>
                  </a:lnTo>
                  <a:lnTo>
                    <a:pt x="12095" y="13411"/>
                  </a:lnTo>
                  <a:lnTo>
                    <a:pt x="11524" y="13576"/>
                  </a:lnTo>
                  <a:lnTo>
                    <a:pt x="14235" y="13576"/>
                  </a:lnTo>
                  <a:lnTo>
                    <a:pt x="14678" y="12966"/>
                  </a:lnTo>
                  <a:lnTo>
                    <a:pt x="14762" y="12776"/>
                  </a:lnTo>
                  <a:lnTo>
                    <a:pt x="15131" y="11531"/>
                  </a:lnTo>
                  <a:lnTo>
                    <a:pt x="15080" y="9283"/>
                  </a:lnTo>
                  <a:lnTo>
                    <a:pt x="14567" y="7619"/>
                  </a:lnTo>
                  <a:lnTo>
                    <a:pt x="14445" y="7315"/>
                  </a:lnTo>
                  <a:lnTo>
                    <a:pt x="13759" y="6070"/>
                  </a:lnTo>
                  <a:lnTo>
                    <a:pt x="12934" y="5308"/>
                  </a:lnTo>
                  <a:lnTo>
                    <a:pt x="12019" y="5308"/>
                  </a:lnTo>
                  <a:lnTo>
                    <a:pt x="12425" y="4851"/>
                  </a:lnTo>
                  <a:lnTo>
                    <a:pt x="11637" y="4102"/>
                  </a:lnTo>
                  <a:close/>
                </a:path>
                <a:path w="18414" h="17779">
                  <a:moveTo>
                    <a:pt x="17264" y="11429"/>
                  </a:moveTo>
                  <a:lnTo>
                    <a:pt x="16655" y="11429"/>
                  </a:lnTo>
                  <a:lnTo>
                    <a:pt x="17264" y="11429"/>
                  </a:lnTo>
                  <a:close/>
                </a:path>
                <a:path w="18414" h="17779">
                  <a:moveTo>
                    <a:pt x="15880" y="5448"/>
                  </a:moveTo>
                  <a:lnTo>
                    <a:pt x="14859" y="6134"/>
                  </a:lnTo>
                  <a:lnTo>
                    <a:pt x="16109" y="8115"/>
                  </a:lnTo>
                  <a:lnTo>
                    <a:pt x="16547" y="9740"/>
                  </a:lnTo>
                  <a:lnTo>
                    <a:pt x="16655" y="11436"/>
                  </a:lnTo>
                  <a:lnTo>
                    <a:pt x="17874" y="11429"/>
                  </a:lnTo>
                  <a:lnTo>
                    <a:pt x="17817" y="9537"/>
                  </a:lnTo>
                  <a:lnTo>
                    <a:pt x="17277" y="7619"/>
                  </a:lnTo>
                  <a:lnTo>
                    <a:pt x="15880" y="5448"/>
                  </a:lnTo>
                  <a:close/>
                </a:path>
                <a:path w="18414" h="17779">
                  <a:moveTo>
                    <a:pt x="4869" y="3682"/>
                  </a:moveTo>
                  <a:lnTo>
                    <a:pt x="3955" y="4317"/>
                  </a:lnTo>
                  <a:lnTo>
                    <a:pt x="3272" y="5308"/>
                  </a:lnTo>
                  <a:lnTo>
                    <a:pt x="3147" y="5791"/>
                  </a:lnTo>
                  <a:lnTo>
                    <a:pt x="3036" y="6400"/>
                  </a:lnTo>
                  <a:lnTo>
                    <a:pt x="3599" y="6553"/>
                  </a:lnTo>
                  <a:lnTo>
                    <a:pt x="4231" y="6553"/>
                  </a:lnTo>
                  <a:lnTo>
                    <a:pt x="4345" y="6121"/>
                  </a:lnTo>
                  <a:lnTo>
                    <a:pt x="4466" y="5791"/>
                  </a:lnTo>
                  <a:lnTo>
                    <a:pt x="4907" y="5168"/>
                  </a:lnTo>
                  <a:lnTo>
                    <a:pt x="5562" y="4711"/>
                  </a:lnTo>
                  <a:lnTo>
                    <a:pt x="4869" y="3695"/>
                  </a:lnTo>
                  <a:close/>
                </a:path>
                <a:path w="18414" h="17779">
                  <a:moveTo>
                    <a:pt x="10750" y="1244"/>
                  </a:moveTo>
                  <a:lnTo>
                    <a:pt x="8095" y="1244"/>
                  </a:lnTo>
                  <a:lnTo>
                    <a:pt x="9162" y="1473"/>
                  </a:lnTo>
                  <a:lnTo>
                    <a:pt x="12121" y="2882"/>
                  </a:lnTo>
                  <a:lnTo>
                    <a:pt x="13772" y="4483"/>
                  </a:lnTo>
                  <a:lnTo>
                    <a:pt x="14851" y="6134"/>
                  </a:lnTo>
                  <a:lnTo>
                    <a:pt x="15880" y="5448"/>
                  </a:lnTo>
                  <a:lnTo>
                    <a:pt x="14673" y="3619"/>
                  </a:lnTo>
                  <a:lnTo>
                    <a:pt x="12908" y="1892"/>
                  </a:lnTo>
                  <a:lnTo>
                    <a:pt x="12074" y="1498"/>
                  </a:lnTo>
                  <a:lnTo>
                    <a:pt x="10635" y="1498"/>
                  </a:lnTo>
                  <a:lnTo>
                    <a:pt x="10750" y="1244"/>
                  </a:lnTo>
                  <a:close/>
                </a:path>
                <a:path w="18414" h="17779">
                  <a:moveTo>
                    <a:pt x="12438" y="4851"/>
                  </a:moveTo>
                  <a:lnTo>
                    <a:pt x="12019" y="5308"/>
                  </a:lnTo>
                  <a:lnTo>
                    <a:pt x="12934" y="5308"/>
                  </a:lnTo>
                  <a:lnTo>
                    <a:pt x="12438" y="4851"/>
                  </a:lnTo>
                  <a:close/>
                </a:path>
                <a:path w="18414" h="17779">
                  <a:moveTo>
                    <a:pt x="1566" y="5054"/>
                  </a:moveTo>
                  <a:lnTo>
                    <a:pt x="907" y="5054"/>
                  </a:lnTo>
                  <a:lnTo>
                    <a:pt x="1504" y="5245"/>
                  </a:lnTo>
                  <a:lnTo>
                    <a:pt x="1566" y="5054"/>
                  </a:lnTo>
                  <a:close/>
                </a:path>
                <a:path w="18414" h="17779">
                  <a:moveTo>
                    <a:pt x="7917" y="2857"/>
                  </a:moveTo>
                  <a:lnTo>
                    <a:pt x="6565" y="2882"/>
                  </a:lnTo>
                  <a:lnTo>
                    <a:pt x="5606" y="3162"/>
                  </a:lnTo>
                  <a:lnTo>
                    <a:pt x="4878" y="3695"/>
                  </a:lnTo>
                  <a:lnTo>
                    <a:pt x="5606" y="4698"/>
                  </a:lnTo>
                  <a:lnTo>
                    <a:pt x="6038" y="4356"/>
                  </a:lnTo>
                  <a:lnTo>
                    <a:pt x="6825" y="4102"/>
                  </a:lnTo>
                  <a:lnTo>
                    <a:pt x="11637" y="4102"/>
                  </a:lnTo>
                  <a:lnTo>
                    <a:pt x="11130" y="3619"/>
                  </a:lnTo>
                  <a:lnTo>
                    <a:pt x="9682" y="3022"/>
                  </a:lnTo>
                  <a:lnTo>
                    <a:pt x="7917" y="2857"/>
                  </a:lnTo>
                  <a:close/>
                </a:path>
                <a:path w="18414" h="17779">
                  <a:moveTo>
                    <a:pt x="4534" y="1752"/>
                  </a:moveTo>
                  <a:lnTo>
                    <a:pt x="3320" y="1752"/>
                  </a:lnTo>
                  <a:lnTo>
                    <a:pt x="3675" y="2260"/>
                  </a:lnTo>
                  <a:lnTo>
                    <a:pt x="4224" y="1892"/>
                  </a:lnTo>
                  <a:lnTo>
                    <a:pt x="4534" y="1752"/>
                  </a:lnTo>
                  <a:close/>
                </a:path>
                <a:path w="18414" h="17779">
                  <a:moveTo>
                    <a:pt x="10899" y="944"/>
                  </a:moveTo>
                  <a:lnTo>
                    <a:pt x="10635" y="1498"/>
                  </a:lnTo>
                  <a:lnTo>
                    <a:pt x="12074" y="1498"/>
                  </a:lnTo>
                  <a:lnTo>
                    <a:pt x="10899" y="9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41" name="object 1314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56617" y="5768466"/>
              <a:ext cx="17481" cy="15430"/>
            </a:xfrm>
            <a:prstGeom prst="rect">
              <a:avLst/>
            </a:prstGeom>
          </p:spPr>
        </p:pic>
        <p:sp>
          <p:nvSpPr>
            <p:cNvPr id="13142" name="object 13142"/>
            <p:cNvSpPr/>
            <p:nvPr/>
          </p:nvSpPr>
          <p:spPr>
            <a:xfrm>
              <a:off x="3556050" y="5767895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392" y="8572"/>
                  </a:moveTo>
                  <a:lnTo>
                    <a:pt x="749" y="8572"/>
                  </a:lnTo>
                  <a:lnTo>
                    <a:pt x="165" y="8724"/>
                  </a:lnTo>
                  <a:lnTo>
                    <a:pt x="10413" y="16433"/>
                  </a:lnTo>
                  <a:lnTo>
                    <a:pt x="12496" y="16433"/>
                  </a:lnTo>
                  <a:lnTo>
                    <a:pt x="13525" y="16268"/>
                  </a:lnTo>
                  <a:lnTo>
                    <a:pt x="15252" y="15748"/>
                  </a:lnTo>
                  <a:lnTo>
                    <a:pt x="15963" y="15392"/>
                  </a:lnTo>
                  <a:lnTo>
                    <a:pt x="16242" y="15189"/>
                  </a:lnTo>
                  <a:lnTo>
                    <a:pt x="10490" y="15189"/>
                  </a:lnTo>
                  <a:lnTo>
                    <a:pt x="9563" y="15087"/>
                  </a:lnTo>
                  <a:lnTo>
                    <a:pt x="6870" y="14439"/>
                  </a:lnTo>
                  <a:lnTo>
                    <a:pt x="5168" y="13576"/>
                  </a:lnTo>
                  <a:lnTo>
                    <a:pt x="2500" y="11239"/>
                  </a:lnTo>
                  <a:lnTo>
                    <a:pt x="1716" y="9867"/>
                  </a:lnTo>
                  <a:lnTo>
                    <a:pt x="1392" y="8572"/>
                  </a:lnTo>
                  <a:close/>
                </a:path>
                <a:path w="19050" h="16510">
                  <a:moveTo>
                    <a:pt x="15341" y="3733"/>
                  </a:moveTo>
                  <a:lnTo>
                    <a:pt x="14477" y="4610"/>
                  </a:lnTo>
                  <a:lnTo>
                    <a:pt x="15303" y="5448"/>
                  </a:lnTo>
                  <a:lnTo>
                    <a:pt x="15897" y="6261"/>
                  </a:lnTo>
                  <a:lnTo>
                    <a:pt x="16885" y="8051"/>
                  </a:lnTo>
                  <a:lnTo>
                    <a:pt x="17102" y="8636"/>
                  </a:lnTo>
                  <a:lnTo>
                    <a:pt x="17310" y="9448"/>
                  </a:lnTo>
                  <a:lnTo>
                    <a:pt x="17393" y="11391"/>
                  </a:lnTo>
                  <a:lnTo>
                    <a:pt x="17269" y="12065"/>
                  </a:lnTo>
                  <a:lnTo>
                    <a:pt x="12395" y="15189"/>
                  </a:lnTo>
                  <a:lnTo>
                    <a:pt x="16242" y="15189"/>
                  </a:lnTo>
                  <a:lnTo>
                    <a:pt x="16535" y="14960"/>
                  </a:lnTo>
                  <a:lnTo>
                    <a:pt x="16192" y="14439"/>
                  </a:lnTo>
                  <a:lnTo>
                    <a:pt x="17252" y="14439"/>
                  </a:lnTo>
                  <a:lnTo>
                    <a:pt x="17606" y="14058"/>
                  </a:lnTo>
                  <a:lnTo>
                    <a:pt x="18318" y="12865"/>
                  </a:lnTo>
                  <a:lnTo>
                    <a:pt x="18434" y="12573"/>
                  </a:lnTo>
                  <a:lnTo>
                    <a:pt x="18560" y="12153"/>
                  </a:lnTo>
                  <a:lnTo>
                    <a:pt x="18529" y="11391"/>
                  </a:lnTo>
                  <a:lnTo>
                    <a:pt x="18021" y="11328"/>
                  </a:lnTo>
                  <a:lnTo>
                    <a:pt x="18640" y="11328"/>
                  </a:lnTo>
                  <a:lnTo>
                    <a:pt x="16229" y="4610"/>
                  </a:lnTo>
                  <a:lnTo>
                    <a:pt x="15341" y="3733"/>
                  </a:lnTo>
                  <a:close/>
                </a:path>
                <a:path w="19050" h="16510">
                  <a:moveTo>
                    <a:pt x="16192" y="14439"/>
                  </a:moveTo>
                  <a:lnTo>
                    <a:pt x="16535" y="14960"/>
                  </a:lnTo>
                  <a:lnTo>
                    <a:pt x="16192" y="14439"/>
                  </a:lnTo>
                  <a:close/>
                </a:path>
                <a:path w="19050" h="16510">
                  <a:moveTo>
                    <a:pt x="17252" y="14439"/>
                  </a:moveTo>
                  <a:lnTo>
                    <a:pt x="16192" y="14439"/>
                  </a:lnTo>
                  <a:lnTo>
                    <a:pt x="16566" y="14939"/>
                  </a:lnTo>
                  <a:lnTo>
                    <a:pt x="17170" y="14528"/>
                  </a:lnTo>
                  <a:close/>
                </a:path>
                <a:path w="19050" h="16510">
                  <a:moveTo>
                    <a:pt x="7975" y="2705"/>
                  </a:moveTo>
                  <a:lnTo>
                    <a:pt x="6400" y="2705"/>
                  </a:lnTo>
                  <a:lnTo>
                    <a:pt x="5066" y="3327"/>
                  </a:lnTo>
                  <a:lnTo>
                    <a:pt x="3428" y="5003"/>
                  </a:lnTo>
                  <a:lnTo>
                    <a:pt x="2971" y="6070"/>
                  </a:lnTo>
                  <a:lnTo>
                    <a:pt x="2953" y="8229"/>
                  </a:lnTo>
                  <a:lnTo>
                    <a:pt x="3074" y="8724"/>
                  </a:lnTo>
                  <a:lnTo>
                    <a:pt x="9588" y="14058"/>
                  </a:lnTo>
                  <a:lnTo>
                    <a:pt x="11112" y="14046"/>
                  </a:lnTo>
                  <a:lnTo>
                    <a:pt x="11899" y="13995"/>
                  </a:lnTo>
                  <a:lnTo>
                    <a:pt x="12471" y="13881"/>
                  </a:lnTo>
                  <a:lnTo>
                    <a:pt x="13030" y="13677"/>
                  </a:lnTo>
                  <a:lnTo>
                    <a:pt x="12814" y="13093"/>
                  </a:lnTo>
                  <a:lnTo>
                    <a:pt x="14224" y="13093"/>
                  </a:lnTo>
                  <a:lnTo>
                    <a:pt x="14539" y="12814"/>
                  </a:lnTo>
                  <a:lnTo>
                    <a:pt x="9778" y="12814"/>
                  </a:lnTo>
                  <a:lnTo>
                    <a:pt x="8635" y="12573"/>
                  </a:lnTo>
                  <a:lnTo>
                    <a:pt x="4414" y="8826"/>
                  </a:lnTo>
                  <a:lnTo>
                    <a:pt x="3759" y="8826"/>
                  </a:lnTo>
                  <a:lnTo>
                    <a:pt x="4316" y="8648"/>
                  </a:lnTo>
                  <a:lnTo>
                    <a:pt x="4193" y="8051"/>
                  </a:lnTo>
                  <a:lnTo>
                    <a:pt x="4267" y="6261"/>
                  </a:lnTo>
                  <a:lnTo>
                    <a:pt x="4480" y="5753"/>
                  </a:lnTo>
                  <a:lnTo>
                    <a:pt x="4594" y="5562"/>
                  </a:lnTo>
                  <a:lnTo>
                    <a:pt x="5067" y="5054"/>
                  </a:lnTo>
                  <a:lnTo>
                    <a:pt x="4635" y="4610"/>
                  </a:lnTo>
                  <a:lnTo>
                    <a:pt x="5538" y="4610"/>
                  </a:lnTo>
                  <a:lnTo>
                    <a:pt x="5740" y="4419"/>
                  </a:lnTo>
                  <a:lnTo>
                    <a:pt x="6692" y="3962"/>
                  </a:lnTo>
                  <a:lnTo>
                    <a:pt x="8000" y="3949"/>
                  </a:lnTo>
                  <a:lnTo>
                    <a:pt x="7975" y="2705"/>
                  </a:lnTo>
                  <a:close/>
                </a:path>
                <a:path w="19050" h="16510">
                  <a:moveTo>
                    <a:pt x="14224" y="13093"/>
                  </a:moveTo>
                  <a:lnTo>
                    <a:pt x="12814" y="13093"/>
                  </a:lnTo>
                  <a:lnTo>
                    <a:pt x="13030" y="13677"/>
                  </a:lnTo>
                  <a:lnTo>
                    <a:pt x="13588" y="13487"/>
                  </a:lnTo>
                  <a:lnTo>
                    <a:pt x="14112" y="13195"/>
                  </a:lnTo>
                  <a:close/>
                </a:path>
                <a:path w="19050" h="16510">
                  <a:moveTo>
                    <a:pt x="12716" y="4368"/>
                  </a:moveTo>
                  <a:lnTo>
                    <a:pt x="11506" y="4368"/>
                  </a:lnTo>
                  <a:lnTo>
                    <a:pt x="11214" y="4902"/>
                  </a:lnTo>
                  <a:lnTo>
                    <a:pt x="13703" y="6413"/>
                  </a:lnTo>
                  <a:lnTo>
                    <a:pt x="14372" y="8051"/>
                  </a:lnTo>
                  <a:lnTo>
                    <a:pt x="14468" y="10909"/>
                  </a:lnTo>
                  <a:lnTo>
                    <a:pt x="14252" y="11391"/>
                  </a:lnTo>
                  <a:lnTo>
                    <a:pt x="10769" y="12814"/>
                  </a:lnTo>
                  <a:lnTo>
                    <a:pt x="14539" y="12814"/>
                  </a:lnTo>
                  <a:lnTo>
                    <a:pt x="15290" y="12192"/>
                  </a:lnTo>
                  <a:lnTo>
                    <a:pt x="15624" y="11455"/>
                  </a:lnTo>
                  <a:lnTo>
                    <a:pt x="15749" y="10820"/>
                  </a:lnTo>
                  <a:lnTo>
                    <a:pt x="15784" y="10274"/>
                  </a:lnTo>
                  <a:lnTo>
                    <a:pt x="15163" y="10210"/>
                  </a:lnTo>
                  <a:lnTo>
                    <a:pt x="15788" y="10210"/>
                  </a:lnTo>
                  <a:lnTo>
                    <a:pt x="15700" y="7835"/>
                  </a:lnTo>
                  <a:lnTo>
                    <a:pt x="14668" y="5562"/>
                  </a:lnTo>
                  <a:lnTo>
                    <a:pt x="12716" y="4368"/>
                  </a:lnTo>
                  <a:close/>
                </a:path>
                <a:path w="19050" h="16510">
                  <a:moveTo>
                    <a:pt x="18640" y="11328"/>
                  </a:moveTo>
                  <a:lnTo>
                    <a:pt x="18021" y="11328"/>
                  </a:lnTo>
                  <a:lnTo>
                    <a:pt x="18630" y="11391"/>
                  </a:lnTo>
                  <a:close/>
                </a:path>
                <a:path w="19050" h="16510">
                  <a:moveTo>
                    <a:pt x="15788" y="10210"/>
                  </a:moveTo>
                  <a:lnTo>
                    <a:pt x="15163" y="10210"/>
                  </a:lnTo>
                  <a:lnTo>
                    <a:pt x="15786" y="10248"/>
                  </a:lnTo>
                  <a:close/>
                </a:path>
                <a:path w="19050" h="16510">
                  <a:moveTo>
                    <a:pt x="15163" y="10210"/>
                  </a:moveTo>
                  <a:lnTo>
                    <a:pt x="15784" y="10274"/>
                  </a:lnTo>
                  <a:lnTo>
                    <a:pt x="15163" y="10210"/>
                  </a:lnTo>
                  <a:close/>
                </a:path>
                <a:path w="19050" h="16510">
                  <a:moveTo>
                    <a:pt x="4352" y="8637"/>
                  </a:moveTo>
                  <a:lnTo>
                    <a:pt x="3759" y="8826"/>
                  </a:lnTo>
                  <a:lnTo>
                    <a:pt x="4356" y="8648"/>
                  </a:lnTo>
                  <a:close/>
                </a:path>
                <a:path w="19050" h="16510">
                  <a:moveTo>
                    <a:pt x="4356" y="8636"/>
                  </a:moveTo>
                  <a:lnTo>
                    <a:pt x="3759" y="8826"/>
                  </a:lnTo>
                  <a:lnTo>
                    <a:pt x="4414" y="8826"/>
                  </a:lnTo>
                  <a:lnTo>
                    <a:pt x="4356" y="8636"/>
                  </a:lnTo>
                  <a:close/>
                </a:path>
                <a:path w="19050" h="16510">
                  <a:moveTo>
                    <a:pt x="0" y="6261"/>
                  </a:moveTo>
                  <a:lnTo>
                    <a:pt x="41" y="8229"/>
                  </a:lnTo>
                  <a:lnTo>
                    <a:pt x="165" y="8724"/>
                  </a:lnTo>
                  <a:lnTo>
                    <a:pt x="749" y="8572"/>
                  </a:lnTo>
                  <a:lnTo>
                    <a:pt x="1392" y="8572"/>
                  </a:lnTo>
                  <a:lnTo>
                    <a:pt x="1266" y="8051"/>
                  </a:lnTo>
                  <a:lnTo>
                    <a:pt x="1240" y="6337"/>
                  </a:lnTo>
                  <a:lnTo>
                    <a:pt x="609" y="6337"/>
                  </a:lnTo>
                  <a:lnTo>
                    <a:pt x="0" y="6261"/>
                  </a:lnTo>
                  <a:close/>
                </a:path>
                <a:path w="19050" h="16510">
                  <a:moveTo>
                    <a:pt x="596" y="4076"/>
                  </a:moveTo>
                  <a:lnTo>
                    <a:pt x="343" y="4660"/>
                  </a:lnTo>
                  <a:lnTo>
                    <a:pt x="112" y="5448"/>
                  </a:lnTo>
                  <a:lnTo>
                    <a:pt x="0" y="6261"/>
                  </a:lnTo>
                  <a:lnTo>
                    <a:pt x="609" y="6337"/>
                  </a:lnTo>
                  <a:lnTo>
                    <a:pt x="1240" y="6337"/>
                  </a:lnTo>
                  <a:lnTo>
                    <a:pt x="1362" y="5562"/>
                  </a:lnTo>
                  <a:lnTo>
                    <a:pt x="1485" y="5130"/>
                  </a:lnTo>
                  <a:lnTo>
                    <a:pt x="1819" y="4330"/>
                  </a:lnTo>
                  <a:lnTo>
                    <a:pt x="1168" y="4330"/>
                  </a:lnTo>
                  <a:lnTo>
                    <a:pt x="596" y="4089"/>
                  </a:lnTo>
                  <a:close/>
                </a:path>
                <a:path w="19050" h="16510">
                  <a:moveTo>
                    <a:pt x="4635" y="4610"/>
                  </a:moveTo>
                  <a:lnTo>
                    <a:pt x="5067" y="5054"/>
                  </a:lnTo>
                  <a:lnTo>
                    <a:pt x="4930" y="4888"/>
                  </a:lnTo>
                  <a:lnTo>
                    <a:pt x="4635" y="4610"/>
                  </a:lnTo>
                  <a:close/>
                </a:path>
                <a:path w="19050" h="16510">
                  <a:moveTo>
                    <a:pt x="5538" y="4610"/>
                  </a:moveTo>
                  <a:lnTo>
                    <a:pt x="4635" y="4610"/>
                  </a:lnTo>
                  <a:lnTo>
                    <a:pt x="5086" y="5036"/>
                  </a:lnTo>
                  <a:lnTo>
                    <a:pt x="5538" y="4610"/>
                  </a:lnTo>
                  <a:close/>
                </a:path>
                <a:path w="19050" h="16510">
                  <a:moveTo>
                    <a:pt x="11189" y="4888"/>
                  </a:moveTo>
                  <a:close/>
                </a:path>
                <a:path w="19050" h="16510">
                  <a:moveTo>
                    <a:pt x="11506" y="4368"/>
                  </a:moveTo>
                  <a:lnTo>
                    <a:pt x="11328" y="4660"/>
                  </a:lnTo>
                  <a:lnTo>
                    <a:pt x="11214" y="4902"/>
                  </a:lnTo>
                  <a:lnTo>
                    <a:pt x="11506" y="4368"/>
                  </a:lnTo>
                  <a:close/>
                </a:path>
                <a:path w="19050" h="16510">
                  <a:moveTo>
                    <a:pt x="9283" y="2705"/>
                  </a:moveTo>
                  <a:lnTo>
                    <a:pt x="8000" y="2705"/>
                  </a:lnTo>
                  <a:lnTo>
                    <a:pt x="8026" y="3949"/>
                  </a:lnTo>
                  <a:lnTo>
                    <a:pt x="9058" y="3962"/>
                  </a:lnTo>
                  <a:lnTo>
                    <a:pt x="10083" y="4279"/>
                  </a:lnTo>
                  <a:lnTo>
                    <a:pt x="11189" y="4888"/>
                  </a:lnTo>
                  <a:lnTo>
                    <a:pt x="11506" y="4368"/>
                  </a:lnTo>
                  <a:lnTo>
                    <a:pt x="12716" y="4368"/>
                  </a:lnTo>
                  <a:lnTo>
                    <a:pt x="11823" y="3822"/>
                  </a:lnTo>
                  <a:lnTo>
                    <a:pt x="10553" y="3124"/>
                  </a:lnTo>
                  <a:lnTo>
                    <a:pt x="9283" y="2705"/>
                  </a:lnTo>
                  <a:close/>
                </a:path>
                <a:path w="19050" h="16510">
                  <a:moveTo>
                    <a:pt x="12340" y="1244"/>
                  </a:moveTo>
                  <a:lnTo>
                    <a:pt x="7797" y="1244"/>
                  </a:lnTo>
                  <a:lnTo>
                    <a:pt x="8543" y="1333"/>
                  </a:lnTo>
                  <a:lnTo>
                    <a:pt x="9350" y="1549"/>
                  </a:lnTo>
                  <a:lnTo>
                    <a:pt x="11125" y="1981"/>
                  </a:lnTo>
                  <a:lnTo>
                    <a:pt x="13093" y="3200"/>
                  </a:lnTo>
                  <a:lnTo>
                    <a:pt x="14477" y="4610"/>
                  </a:lnTo>
                  <a:lnTo>
                    <a:pt x="15341" y="3733"/>
                  </a:lnTo>
                  <a:lnTo>
                    <a:pt x="13817" y="2184"/>
                  </a:lnTo>
                  <a:lnTo>
                    <a:pt x="12340" y="1244"/>
                  </a:lnTo>
                  <a:close/>
                </a:path>
                <a:path w="19050" h="16510">
                  <a:moveTo>
                    <a:pt x="7899" y="0"/>
                  </a:moveTo>
                  <a:lnTo>
                    <a:pt x="6680" y="0"/>
                  </a:lnTo>
                  <a:lnTo>
                    <a:pt x="5486" y="114"/>
                  </a:lnTo>
                  <a:lnTo>
                    <a:pt x="625" y="4089"/>
                  </a:lnTo>
                  <a:lnTo>
                    <a:pt x="1168" y="4330"/>
                  </a:lnTo>
                  <a:lnTo>
                    <a:pt x="1819" y="4330"/>
                  </a:lnTo>
                  <a:lnTo>
                    <a:pt x="2158" y="3517"/>
                  </a:lnTo>
                  <a:lnTo>
                    <a:pt x="3124" y="2501"/>
                  </a:lnTo>
                  <a:lnTo>
                    <a:pt x="5054" y="1549"/>
                  </a:lnTo>
                  <a:lnTo>
                    <a:pt x="5765" y="1333"/>
                  </a:lnTo>
                  <a:lnTo>
                    <a:pt x="6553" y="1257"/>
                  </a:lnTo>
                  <a:lnTo>
                    <a:pt x="6502" y="647"/>
                  </a:lnTo>
                  <a:lnTo>
                    <a:pt x="9473" y="647"/>
                  </a:lnTo>
                  <a:lnTo>
                    <a:pt x="9563" y="317"/>
                  </a:lnTo>
                  <a:lnTo>
                    <a:pt x="8712" y="101"/>
                  </a:lnTo>
                  <a:lnTo>
                    <a:pt x="7899" y="0"/>
                  </a:lnTo>
                  <a:close/>
                </a:path>
                <a:path w="19050" h="16510">
                  <a:moveTo>
                    <a:pt x="8000" y="2705"/>
                  </a:moveTo>
                  <a:lnTo>
                    <a:pt x="8000" y="3327"/>
                  </a:lnTo>
                  <a:lnTo>
                    <a:pt x="8000" y="2705"/>
                  </a:lnTo>
                  <a:close/>
                </a:path>
                <a:path w="19050" h="16510">
                  <a:moveTo>
                    <a:pt x="9473" y="647"/>
                  </a:moveTo>
                  <a:lnTo>
                    <a:pt x="6502" y="647"/>
                  </a:lnTo>
                  <a:lnTo>
                    <a:pt x="6553" y="1257"/>
                  </a:lnTo>
                  <a:lnTo>
                    <a:pt x="6756" y="1244"/>
                  </a:lnTo>
                  <a:lnTo>
                    <a:pt x="12340" y="1244"/>
                  </a:lnTo>
                  <a:lnTo>
                    <a:pt x="11821" y="914"/>
                  </a:lnTo>
                  <a:lnTo>
                    <a:pt x="9410" y="914"/>
                  </a:lnTo>
                  <a:lnTo>
                    <a:pt x="9473" y="647"/>
                  </a:lnTo>
                  <a:close/>
                </a:path>
                <a:path w="19050" h="16510">
                  <a:moveTo>
                    <a:pt x="9562" y="320"/>
                  </a:moveTo>
                  <a:lnTo>
                    <a:pt x="9410" y="914"/>
                  </a:lnTo>
                  <a:lnTo>
                    <a:pt x="11821" y="914"/>
                  </a:lnTo>
                  <a:lnTo>
                    <a:pt x="9562" y="32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3555098" y="5799839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152" y="0"/>
                  </a:moveTo>
                  <a:lnTo>
                    <a:pt x="0" y="1317"/>
                  </a:lnTo>
                  <a:lnTo>
                    <a:pt x="152" y="143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44" name="object 131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55250" y="5791441"/>
              <a:ext cx="4356" cy="10528"/>
            </a:xfrm>
            <a:prstGeom prst="rect">
              <a:avLst/>
            </a:prstGeom>
          </p:spPr>
        </p:pic>
        <p:sp>
          <p:nvSpPr>
            <p:cNvPr id="13145" name="object 13145"/>
            <p:cNvSpPr/>
            <p:nvPr/>
          </p:nvSpPr>
          <p:spPr>
            <a:xfrm>
              <a:off x="3559606" y="579196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0" y="3713"/>
                  </a:lnTo>
                  <a:lnTo>
                    <a:pt x="673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3554539" y="5790971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9525"/>
                  </a:moveTo>
                  <a:lnTo>
                    <a:pt x="2755" y="11531"/>
                  </a:lnTo>
                  <a:lnTo>
                    <a:pt x="3332" y="11506"/>
                  </a:lnTo>
                  <a:lnTo>
                    <a:pt x="3746" y="11430"/>
                  </a:lnTo>
                  <a:lnTo>
                    <a:pt x="4533" y="11023"/>
                  </a:lnTo>
                  <a:lnTo>
                    <a:pt x="4914" y="10668"/>
                  </a:lnTo>
                  <a:lnTo>
                    <a:pt x="4969" y="10287"/>
                  </a:lnTo>
                  <a:lnTo>
                    <a:pt x="3048" y="10287"/>
                  </a:lnTo>
                  <a:lnTo>
                    <a:pt x="2438" y="10261"/>
                  </a:lnTo>
                  <a:lnTo>
                    <a:pt x="1244" y="9677"/>
                  </a:lnTo>
                  <a:lnTo>
                    <a:pt x="0" y="9525"/>
                  </a:lnTo>
                  <a:close/>
                </a:path>
                <a:path w="6350" h="12064">
                  <a:moveTo>
                    <a:pt x="3747" y="9995"/>
                  </a:moveTo>
                  <a:lnTo>
                    <a:pt x="3271" y="10236"/>
                  </a:lnTo>
                  <a:lnTo>
                    <a:pt x="3048" y="10287"/>
                  </a:lnTo>
                  <a:lnTo>
                    <a:pt x="4969" y="10287"/>
                  </a:lnTo>
                  <a:lnTo>
                    <a:pt x="4997" y="10071"/>
                  </a:lnTo>
                  <a:lnTo>
                    <a:pt x="4381" y="10071"/>
                  </a:lnTo>
                  <a:lnTo>
                    <a:pt x="3747" y="9995"/>
                  </a:lnTo>
                  <a:close/>
                </a:path>
                <a:path w="6350" h="12064">
                  <a:moveTo>
                    <a:pt x="3748" y="9995"/>
                  </a:moveTo>
                  <a:lnTo>
                    <a:pt x="4381" y="10071"/>
                  </a:lnTo>
                  <a:lnTo>
                    <a:pt x="3748" y="9995"/>
                  </a:lnTo>
                  <a:close/>
                </a:path>
                <a:path w="6350" h="12064">
                  <a:moveTo>
                    <a:pt x="6054" y="1231"/>
                  </a:moveTo>
                  <a:lnTo>
                    <a:pt x="2971" y="1231"/>
                  </a:lnTo>
                  <a:lnTo>
                    <a:pt x="3721" y="1270"/>
                  </a:lnTo>
                  <a:lnTo>
                    <a:pt x="4318" y="1422"/>
                  </a:lnTo>
                  <a:lnTo>
                    <a:pt x="4610" y="1587"/>
                  </a:lnTo>
                  <a:lnTo>
                    <a:pt x="4813" y="1752"/>
                  </a:lnTo>
                  <a:lnTo>
                    <a:pt x="5054" y="2032"/>
                  </a:lnTo>
                  <a:lnTo>
                    <a:pt x="4957" y="2286"/>
                  </a:lnTo>
                  <a:lnTo>
                    <a:pt x="4432" y="4660"/>
                  </a:lnTo>
                  <a:lnTo>
                    <a:pt x="4008" y="7493"/>
                  </a:lnTo>
                  <a:lnTo>
                    <a:pt x="3749" y="9982"/>
                  </a:lnTo>
                  <a:lnTo>
                    <a:pt x="4381" y="10071"/>
                  </a:lnTo>
                  <a:lnTo>
                    <a:pt x="4997" y="10071"/>
                  </a:lnTo>
                  <a:lnTo>
                    <a:pt x="5245" y="7493"/>
                  </a:lnTo>
                  <a:lnTo>
                    <a:pt x="5711" y="4660"/>
                  </a:lnTo>
                  <a:lnTo>
                    <a:pt x="6235" y="2286"/>
                  </a:lnTo>
                  <a:lnTo>
                    <a:pt x="6162" y="1371"/>
                  </a:lnTo>
                  <a:lnTo>
                    <a:pt x="6054" y="1231"/>
                  </a:lnTo>
                  <a:close/>
                </a:path>
                <a:path w="6350" h="12064">
                  <a:moveTo>
                    <a:pt x="3756" y="9985"/>
                  </a:moveTo>
                  <a:close/>
                </a:path>
                <a:path w="6350" h="12064">
                  <a:moveTo>
                    <a:pt x="1244" y="9664"/>
                  </a:moveTo>
                  <a:close/>
                </a:path>
                <a:path w="6350" h="12064">
                  <a:moveTo>
                    <a:pt x="3644" y="0"/>
                  </a:moveTo>
                  <a:lnTo>
                    <a:pt x="2946" y="0"/>
                  </a:lnTo>
                  <a:lnTo>
                    <a:pt x="2578" y="76"/>
                  </a:lnTo>
                  <a:lnTo>
                    <a:pt x="0" y="9499"/>
                  </a:lnTo>
                  <a:lnTo>
                    <a:pt x="1244" y="9639"/>
                  </a:lnTo>
                  <a:lnTo>
                    <a:pt x="2971" y="1231"/>
                  </a:lnTo>
                  <a:lnTo>
                    <a:pt x="6054" y="1231"/>
                  </a:lnTo>
                  <a:lnTo>
                    <a:pt x="5956" y="1104"/>
                  </a:lnTo>
                  <a:lnTo>
                    <a:pt x="5245" y="495"/>
                  </a:lnTo>
                  <a:lnTo>
                    <a:pt x="4787" y="266"/>
                  </a:lnTo>
                  <a:lnTo>
                    <a:pt x="3962" y="38"/>
                  </a:lnTo>
                  <a:lnTo>
                    <a:pt x="3644" y="0"/>
                  </a:lnTo>
                  <a:close/>
                </a:path>
                <a:path w="6350" h="12064">
                  <a:moveTo>
                    <a:pt x="423" y="9558"/>
                  </a:moveTo>
                  <a:lnTo>
                    <a:pt x="635" y="9588"/>
                  </a:lnTo>
                  <a:lnTo>
                    <a:pt x="423" y="9558"/>
                  </a:lnTo>
                  <a:close/>
                </a:path>
                <a:path w="6350" h="12064">
                  <a:moveTo>
                    <a:pt x="0" y="9499"/>
                  </a:moveTo>
                  <a:lnTo>
                    <a:pt x="423" y="9558"/>
                  </a:lnTo>
                  <a:lnTo>
                    <a:pt x="0" y="9499"/>
                  </a:lnTo>
                  <a:close/>
                </a:path>
                <a:path w="6350" h="12064">
                  <a:moveTo>
                    <a:pt x="5016" y="2019"/>
                  </a:moveTo>
                  <a:close/>
                </a:path>
                <a:path w="6350" h="12064">
                  <a:moveTo>
                    <a:pt x="5016" y="2019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47" name="object 1314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73945" y="5752833"/>
              <a:ext cx="9029" cy="9232"/>
            </a:xfrm>
            <a:prstGeom prst="rect">
              <a:avLst/>
            </a:prstGeom>
          </p:spPr>
        </p:pic>
        <p:sp>
          <p:nvSpPr>
            <p:cNvPr id="13148" name="object 13148"/>
            <p:cNvSpPr/>
            <p:nvPr/>
          </p:nvSpPr>
          <p:spPr>
            <a:xfrm>
              <a:off x="3573557" y="575242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311" y="6273"/>
                  </a:moveTo>
                  <a:lnTo>
                    <a:pt x="70" y="6540"/>
                  </a:lnTo>
                  <a:lnTo>
                    <a:pt x="0" y="7378"/>
                  </a:lnTo>
                  <a:lnTo>
                    <a:pt x="133" y="8140"/>
                  </a:lnTo>
                  <a:lnTo>
                    <a:pt x="440" y="8648"/>
                  </a:lnTo>
                  <a:lnTo>
                    <a:pt x="1670" y="9728"/>
                  </a:lnTo>
                  <a:lnTo>
                    <a:pt x="2343" y="10045"/>
                  </a:lnTo>
                  <a:lnTo>
                    <a:pt x="3016" y="10058"/>
                  </a:lnTo>
                  <a:lnTo>
                    <a:pt x="3404" y="10045"/>
                  </a:lnTo>
                  <a:lnTo>
                    <a:pt x="3765" y="9944"/>
                  </a:lnTo>
                  <a:lnTo>
                    <a:pt x="4712" y="8851"/>
                  </a:lnTo>
                  <a:lnTo>
                    <a:pt x="3143" y="8851"/>
                  </a:lnTo>
                  <a:lnTo>
                    <a:pt x="2800" y="8826"/>
                  </a:lnTo>
                  <a:lnTo>
                    <a:pt x="2290" y="8636"/>
                  </a:lnTo>
                  <a:lnTo>
                    <a:pt x="1472" y="7924"/>
                  </a:lnTo>
                  <a:lnTo>
                    <a:pt x="1337" y="7670"/>
                  </a:lnTo>
                  <a:lnTo>
                    <a:pt x="1238" y="7099"/>
                  </a:lnTo>
                  <a:lnTo>
                    <a:pt x="311" y="6273"/>
                  </a:lnTo>
                  <a:close/>
                </a:path>
                <a:path w="10160" h="10160">
                  <a:moveTo>
                    <a:pt x="4756" y="8801"/>
                  </a:moveTo>
                  <a:lnTo>
                    <a:pt x="3118" y="8801"/>
                  </a:lnTo>
                  <a:lnTo>
                    <a:pt x="4712" y="8851"/>
                  </a:lnTo>
                  <a:close/>
                </a:path>
                <a:path w="10160" h="10160">
                  <a:moveTo>
                    <a:pt x="3102" y="8802"/>
                  </a:moveTo>
                  <a:lnTo>
                    <a:pt x="2800" y="8826"/>
                  </a:lnTo>
                  <a:lnTo>
                    <a:pt x="3109" y="8826"/>
                  </a:lnTo>
                  <a:close/>
                </a:path>
                <a:path w="10160" h="10160">
                  <a:moveTo>
                    <a:pt x="9842" y="3073"/>
                  </a:moveTo>
                  <a:lnTo>
                    <a:pt x="8604" y="3073"/>
                  </a:lnTo>
                  <a:lnTo>
                    <a:pt x="7626" y="3949"/>
                  </a:lnTo>
                  <a:lnTo>
                    <a:pt x="7156" y="4432"/>
                  </a:lnTo>
                  <a:lnTo>
                    <a:pt x="5340" y="6337"/>
                  </a:lnTo>
                  <a:lnTo>
                    <a:pt x="4791" y="6870"/>
                  </a:lnTo>
                  <a:lnTo>
                    <a:pt x="3102" y="8802"/>
                  </a:lnTo>
                  <a:lnTo>
                    <a:pt x="4756" y="8801"/>
                  </a:lnTo>
                  <a:lnTo>
                    <a:pt x="5325" y="8128"/>
                  </a:lnTo>
                  <a:lnTo>
                    <a:pt x="4857" y="7721"/>
                  </a:lnTo>
                  <a:lnTo>
                    <a:pt x="5703" y="7721"/>
                  </a:lnTo>
                  <a:lnTo>
                    <a:pt x="6611" y="6794"/>
                  </a:lnTo>
                  <a:lnTo>
                    <a:pt x="6229" y="6299"/>
                  </a:lnTo>
                  <a:lnTo>
                    <a:pt x="7069" y="6299"/>
                  </a:lnTo>
                  <a:lnTo>
                    <a:pt x="8032" y="5308"/>
                  </a:lnTo>
                  <a:lnTo>
                    <a:pt x="7588" y="4876"/>
                  </a:lnTo>
                  <a:lnTo>
                    <a:pt x="8477" y="4864"/>
                  </a:lnTo>
                  <a:lnTo>
                    <a:pt x="9733" y="3708"/>
                  </a:lnTo>
                  <a:lnTo>
                    <a:pt x="9842" y="3073"/>
                  </a:lnTo>
                  <a:close/>
                </a:path>
                <a:path w="10160" h="10160">
                  <a:moveTo>
                    <a:pt x="5703" y="7721"/>
                  </a:moveTo>
                  <a:lnTo>
                    <a:pt x="4857" y="7721"/>
                  </a:lnTo>
                  <a:lnTo>
                    <a:pt x="5340" y="8128"/>
                  </a:lnTo>
                  <a:lnTo>
                    <a:pt x="5703" y="7721"/>
                  </a:lnTo>
                  <a:close/>
                </a:path>
                <a:path w="10160" h="10160">
                  <a:moveTo>
                    <a:pt x="781" y="6680"/>
                  </a:moveTo>
                  <a:lnTo>
                    <a:pt x="1238" y="7099"/>
                  </a:lnTo>
                  <a:lnTo>
                    <a:pt x="781" y="6680"/>
                  </a:lnTo>
                  <a:close/>
                </a:path>
                <a:path w="10160" h="10160">
                  <a:moveTo>
                    <a:pt x="6775" y="0"/>
                  </a:moveTo>
                  <a:lnTo>
                    <a:pt x="6458" y="101"/>
                  </a:lnTo>
                  <a:lnTo>
                    <a:pt x="4667" y="1727"/>
                  </a:lnTo>
                  <a:lnTo>
                    <a:pt x="2698" y="3708"/>
                  </a:lnTo>
                  <a:lnTo>
                    <a:pt x="2190" y="4191"/>
                  </a:lnTo>
                  <a:lnTo>
                    <a:pt x="311" y="6273"/>
                  </a:lnTo>
                  <a:lnTo>
                    <a:pt x="1236" y="7073"/>
                  </a:lnTo>
                  <a:lnTo>
                    <a:pt x="2611" y="5562"/>
                  </a:lnTo>
                  <a:lnTo>
                    <a:pt x="2165" y="5130"/>
                  </a:lnTo>
                  <a:lnTo>
                    <a:pt x="3027" y="5130"/>
                  </a:lnTo>
                  <a:lnTo>
                    <a:pt x="5518" y="2628"/>
                  </a:lnTo>
                  <a:lnTo>
                    <a:pt x="7042" y="1257"/>
                  </a:lnTo>
                  <a:lnTo>
                    <a:pt x="7232" y="1231"/>
                  </a:lnTo>
                  <a:lnTo>
                    <a:pt x="9151" y="1231"/>
                  </a:lnTo>
                  <a:lnTo>
                    <a:pt x="8477" y="444"/>
                  </a:lnTo>
                  <a:lnTo>
                    <a:pt x="7804" y="25"/>
                  </a:lnTo>
                  <a:lnTo>
                    <a:pt x="6775" y="0"/>
                  </a:lnTo>
                  <a:close/>
                </a:path>
                <a:path w="10160" h="10160">
                  <a:moveTo>
                    <a:pt x="6229" y="6299"/>
                  </a:moveTo>
                  <a:lnTo>
                    <a:pt x="6661" y="6718"/>
                  </a:lnTo>
                  <a:lnTo>
                    <a:pt x="6229" y="6299"/>
                  </a:lnTo>
                  <a:close/>
                </a:path>
                <a:path w="10160" h="10160">
                  <a:moveTo>
                    <a:pt x="6673" y="6705"/>
                  </a:moveTo>
                  <a:close/>
                </a:path>
                <a:path w="10160" h="10160">
                  <a:moveTo>
                    <a:pt x="7069" y="6299"/>
                  </a:moveTo>
                  <a:lnTo>
                    <a:pt x="6229" y="6299"/>
                  </a:lnTo>
                  <a:lnTo>
                    <a:pt x="6673" y="6705"/>
                  </a:lnTo>
                  <a:lnTo>
                    <a:pt x="7069" y="6299"/>
                  </a:lnTo>
                  <a:close/>
                </a:path>
                <a:path w="10160" h="10160">
                  <a:moveTo>
                    <a:pt x="2165" y="5130"/>
                  </a:moveTo>
                  <a:lnTo>
                    <a:pt x="2597" y="5562"/>
                  </a:lnTo>
                  <a:lnTo>
                    <a:pt x="2165" y="5130"/>
                  </a:lnTo>
                  <a:close/>
                </a:path>
                <a:path w="10160" h="10160">
                  <a:moveTo>
                    <a:pt x="3027" y="5130"/>
                  </a:moveTo>
                  <a:lnTo>
                    <a:pt x="2165" y="5130"/>
                  </a:lnTo>
                  <a:lnTo>
                    <a:pt x="2616" y="5543"/>
                  </a:lnTo>
                  <a:lnTo>
                    <a:pt x="3027" y="5130"/>
                  </a:lnTo>
                  <a:close/>
                </a:path>
                <a:path w="10160" h="10160">
                  <a:moveTo>
                    <a:pt x="8464" y="4876"/>
                  </a:moveTo>
                  <a:lnTo>
                    <a:pt x="7588" y="4876"/>
                  </a:lnTo>
                  <a:lnTo>
                    <a:pt x="8032" y="5308"/>
                  </a:lnTo>
                  <a:lnTo>
                    <a:pt x="8464" y="4876"/>
                  </a:lnTo>
                  <a:close/>
                </a:path>
                <a:path w="10160" h="10160">
                  <a:moveTo>
                    <a:pt x="8585" y="3090"/>
                  </a:moveTo>
                  <a:close/>
                </a:path>
                <a:path w="10160" h="10160">
                  <a:moveTo>
                    <a:pt x="9151" y="1231"/>
                  </a:moveTo>
                  <a:lnTo>
                    <a:pt x="7232" y="1231"/>
                  </a:lnTo>
                  <a:lnTo>
                    <a:pt x="7728" y="1435"/>
                  </a:lnTo>
                  <a:lnTo>
                    <a:pt x="8083" y="1892"/>
                  </a:lnTo>
                  <a:lnTo>
                    <a:pt x="8439" y="2298"/>
                  </a:lnTo>
                  <a:lnTo>
                    <a:pt x="8555" y="2628"/>
                  </a:lnTo>
                  <a:lnTo>
                    <a:pt x="8588" y="3081"/>
                  </a:lnTo>
                  <a:lnTo>
                    <a:pt x="9842" y="3073"/>
                  </a:lnTo>
                  <a:lnTo>
                    <a:pt x="9812" y="2298"/>
                  </a:lnTo>
                  <a:lnTo>
                    <a:pt x="9531" y="1676"/>
                  </a:lnTo>
                  <a:lnTo>
                    <a:pt x="9151" y="1231"/>
                  </a:lnTo>
                  <a:close/>
                </a:path>
                <a:path w="10160" h="10160">
                  <a:moveTo>
                    <a:pt x="7137" y="1244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49" name="object 1314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65359" y="5764568"/>
              <a:ext cx="7988" cy="9804"/>
            </a:xfrm>
            <a:prstGeom prst="rect">
              <a:avLst/>
            </a:prstGeom>
          </p:spPr>
        </p:pic>
        <p:sp>
          <p:nvSpPr>
            <p:cNvPr id="13150" name="object 13150"/>
            <p:cNvSpPr/>
            <p:nvPr/>
          </p:nvSpPr>
          <p:spPr>
            <a:xfrm>
              <a:off x="3565008" y="576412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59" y="7543"/>
                  </a:moveTo>
                  <a:lnTo>
                    <a:pt x="2535" y="10731"/>
                  </a:lnTo>
                  <a:lnTo>
                    <a:pt x="3336" y="10731"/>
                  </a:lnTo>
                  <a:lnTo>
                    <a:pt x="3564" y="10693"/>
                  </a:lnTo>
                  <a:lnTo>
                    <a:pt x="4047" y="10490"/>
                  </a:lnTo>
                  <a:lnTo>
                    <a:pt x="4275" y="10312"/>
                  </a:lnTo>
                  <a:lnTo>
                    <a:pt x="4565" y="9753"/>
                  </a:lnTo>
                  <a:lnTo>
                    <a:pt x="3869" y="9753"/>
                  </a:lnTo>
                  <a:lnTo>
                    <a:pt x="3361" y="9499"/>
                  </a:lnTo>
                  <a:lnTo>
                    <a:pt x="2815" y="9499"/>
                  </a:lnTo>
                  <a:lnTo>
                    <a:pt x="2434" y="9398"/>
                  </a:lnTo>
                  <a:lnTo>
                    <a:pt x="1748" y="9004"/>
                  </a:lnTo>
                  <a:lnTo>
                    <a:pt x="1507" y="8788"/>
                  </a:lnTo>
                  <a:lnTo>
                    <a:pt x="1189" y="8394"/>
                  </a:lnTo>
                  <a:lnTo>
                    <a:pt x="1177" y="8140"/>
                  </a:lnTo>
                  <a:lnTo>
                    <a:pt x="59" y="7543"/>
                  </a:lnTo>
                  <a:close/>
                </a:path>
                <a:path w="8889" h="10795">
                  <a:moveTo>
                    <a:pt x="4723" y="9448"/>
                  </a:moveTo>
                  <a:lnTo>
                    <a:pt x="3336" y="9448"/>
                  </a:lnTo>
                  <a:lnTo>
                    <a:pt x="3869" y="9753"/>
                  </a:lnTo>
                  <a:lnTo>
                    <a:pt x="4565" y="9753"/>
                  </a:lnTo>
                  <a:lnTo>
                    <a:pt x="4723" y="9448"/>
                  </a:lnTo>
                  <a:close/>
                </a:path>
                <a:path w="8889" h="10795">
                  <a:moveTo>
                    <a:pt x="3320" y="9455"/>
                  </a:moveTo>
                  <a:lnTo>
                    <a:pt x="3069" y="9499"/>
                  </a:lnTo>
                  <a:lnTo>
                    <a:pt x="3361" y="9499"/>
                  </a:lnTo>
                  <a:close/>
                </a:path>
                <a:path w="8889" h="10795">
                  <a:moveTo>
                    <a:pt x="3315" y="9463"/>
                  </a:moveTo>
                  <a:close/>
                </a:path>
                <a:path w="8889" h="10795">
                  <a:moveTo>
                    <a:pt x="5329" y="6045"/>
                  </a:moveTo>
                  <a:lnTo>
                    <a:pt x="3856" y="8394"/>
                  </a:lnTo>
                  <a:lnTo>
                    <a:pt x="3320" y="9455"/>
                  </a:lnTo>
                  <a:lnTo>
                    <a:pt x="4723" y="9448"/>
                  </a:lnTo>
                  <a:lnTo>
                    <a:pt x="5082" y="8788"/>
                  </a:lnTo>
                  <a:lnTo>
                    <a:pt x="6396" y="6692"/>
                  </a:lnTo>
                  <a:lnTo>
                    <a:pt x="6584" y="6362"/>
                  </a:lnTo>
                  <a:lnTo>
                    <a:pt x="5863" y="6362"/>
                  </a:lnTo>
                  <a:lnTo>
                    <a:pt x="5329" y="6057"/>
                  </a:lnTo>
                  <a:close/>
                </a:path>
                <a:path w="8889" h="10795">
                  <a:moveTo>
                    <a:pt x="1497" y="7531"/>
                  </a:moveTo>
                  <a:lnTo>
                    <a:pt x="84" y="7531"/>
                  </a:lnTo>
                  <a:lnTo>
                    <a:pt x="1177" y="8128"/>
                  </a:lnTo>
                  <a:lnTo>
                    <a:pt x="1497" y="7531"/>
                  </a:lnTo>
                  <a:close/>
                </a:path>
                <a:path w="8889" h="10795">
                  <a:moveTo>
                    <a:pt x="84" y="7531"/>
                  </a:moveTo>
                  <a:lnTo>
                    <a:pt x="618" y="7835"/>
                  </a:lnTo>
                  <a:lnTo>
                    <a:pt x="84" y="7531"/>
                  </a:lnTo>
                  <a:close/>
                </a:path>
                <a:path w="8889" h="10795">
                  <a:moveTo>
                    <a:pt x="2256" y="3975"/>
                  </a:moveTo>
                  <a:lnTo>
                    <a:pt x="1532" y="5130"/>
                  </a:lnTo>
                  <a:lnTo>
                    <a:pt x="691" y="6362"/>
                  </a:lnTo>
                  <a:lnTo>
                    <a:pt x="59" y="7543"/>
                  </a:lnTo>
                  <a:lnTo>
                    <a:pt x="1497" y="7531"/>
                  </a:lnTo>
                  <a:lnTo>
                    <a:pt x="1812" y="6946"/>
                  </a:lnTo>
                  <a:lnTo>
                    <a:pt x="2561" y="5816"/>
                  </a:lnTo>
                  <a:lnTo>
                    <a:pt x="3502" y="4305"/>
                  </a:lnTo>
                  <a:lnTo>
                    <a:pt x="2777" y="4305"/>
                  </a:lnTo>
                  <a:lnTo>
                    <a:pt x="2256" y="3987"/>
                  </a:lnTo>
                  <a:close/>
                </a:path>
                <a:path w="8889" h="10795">
                  <a:moveTo>
                    <a:pt x="8247" y="1244"/>
                  </a:moveTo>
                  <a:lnTo>
                    <a:pt x="6003" y="1244"/>
                  </a:lnTo>
                  <a:lnTo>
                    <a:pt x="6396" y="1371"/>
                  </a:lnTo>
                  <a:lnTo>
                    <a:pt x="7285" y="2057"/>
                  </a:lnTo>
                  <a:lnTo>
                    <a:pt x="7552" y="2590"/>
                  </a:lnTo>
                  <a:lnTo>
                    <a:pt x="7590" y="2768"/>
                  </a:lnTo>
                  <a:lnTo>
                    <a:pt x="6659" y="3987"/>
                  </a:lnTo>
                  <a:lnTo>
                    <a:pt x="6003" y="4876"/>
                  </a:lnTo>
                  <a:lnTo>
                    <a:pt x="5467" y="5816"/>
                  </a:lnTo>
                  <a:lnTo>
                    <a:pt x="5351" y="6057"/>
                  </a:lnTo>
                  <a:lnTo>
                    <a:pt x="5863" y="6362"/>
                  </a:lnTo>
                  <a:lnTo>
                    <a:pt x="6584" y="6362"/>
                  </a:lnTo>
                  <a:lnTo>
                    <a:pt x="7031" y="5575"/>
                  </a:lnTo>
                  <a:lnTo>
                    <a:pt x="7806" y="4533"/>
                  </a:lnTo>
                  <a:lnTo>
                    <a:pt x="8720" y="3213"/>
                  </a:lnTo>
                  <a:lnTo>
                    <a:pt x="8733" y="1943"/>
                  </a:lnTo>
                  <a:lnTo>
                    <a:pt x="8247" y="1244"/>
                  </a:lnTo>
                  <a:close/>
                </a:path>
                <a:path w="8889" h="10795">
                  <a:moveTo>
                    <a:pt x="5787" y="0"/>
                  </a:moveTo>
                  <a:lnTo>
                    <a:pt x="5329" y="12"/>
                  </a:lnTo>
                  <a:lnTo>
                    <a:pt x="4910" y="152"/>
                  </a:lnTo>
                  <a:lnTo>
                    <a:pt x="3540" y="2057"/>
                  </a:lnTo>
                  <a:lnTo>
                    <a:pt x="3002" y="2755"/>
                  </a:lnTo>
                  <a:lnTo>
                    <a:pt x="2363" y="3810"/>
                  </a:lnTo>
                  <a:lnTo>
                    <a:pt x="2276" y="3987"/>
                  </a:lnTo>
                  <a:lnTo>
                    <a:pt x="2777" y="4305"/>
                  </a:lnTo>
                  <a:lnTo>
                    <a:pt x="3502" y="4305"/>
                  </a:lnTo>
                  <a:lnTo>
                    <a:pt x="4009" y="3492"/>
                  </a:lnTo>
                  <a:lnTo>
                    <a:pt x="5647" y="1270"/>
                  </a:lnTo>
                  <a:lnTo>
                    <a:pt x="5787" y="1244"/>
                  </a:lnTo>
                  <a:lnTo>
                    <a:pt x="8247" y="1244"/>
                  </a:lnTo>
                  <a:lnTo>
                    <a:pt x="6993" y="266"/>
                  </a:lnTo>
                  <a:lnTo>
                    <a:pt x="6384" y="12"/>
                  </a:lnTo>
                  <a:lnTo>
                    <a:pt x="5787" y="0"/>
                  </a:lnTo>
                  <a:close/>
                </a:path>
                <a:path w="8889" h="10795">
                  <a:moveTo>
                    <a:pt x="7527" y="2730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51" name="object 1315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59492" y="5776493"/>
              <a:ext cx="6870" cy="10198"/>
            </a:xfrm>
            <a:prstGeom prst="rect">
              <a:avLst/>
            </a:prstGeom>
          </p:spPr>
        </p:pic>
        <p:sp>
          <p:nvSpPr>
            <p:cNvPr id="13152" name="object 13152"/>
            <p:cNvSpPr/>
            <p:nvPr/>
          </p:nvSpPr>
          <p:spPr>
            <a:xfrm>
              <a:off x="3559063" y="5776010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34" y="8496"/>
                  </a:moveTo>
                  <a:lnTo>
                    <a:pt x="2676" y="11150"/>
                  </a:lnTo>
                  <a:lnTo>
                    <a:pt x="3400" y="11137"/>
                  </a:lnTo>
                  <a:lnTo>
                    <a:pt x="3771" y="11074"/>
                  </a:lnTo>
                  <a:lnTo>
                    <a:pt x="4340" y="10820"/>
                  </a:lnTo>
                  <a:lnTo>
                    <a:pt x="4632" y="10566"/>
                  </a:lnTo>
                  <a:lnTo>
                    <a:pt x="4746" y="10210"/>
                  </a:lnTo>
                  <a:lnTo>
                    <a:pt x="4839" y="9994"/>
                  </a:lnTo>
                  <a:lnTo>
                    <a:pt x="4175" y="9994"/>
                  </a:lnTo>
                  <a:lnTo>
                    <a:pt x="3896" y="9906"/>
                  </a:lnTo>
                  <a:lnTo>
                    <a:pt x="2828" y="9906"/>
                  </a:lnTo>
                  <a:lnTo>
                    <a:pt x="1203" y="8902"/>
                  </a:lnTo>
                  <a:lnTo>
                    <a:pt x="34" y="8521"/>
                  </a:lnTo>
                  <a:close/>
                </a:path>
                <a:path w="8254" h="11429">
                  <a:moveTo>
                    <a:pt x="7261" y="1244"/>
                  </a:moveTo>
                  <a:lnTo>
                    <a:pt x="4924" y="1244"/>
                  </a:lnTo>
                  <a:lnTo>
                    <a:pt x="5267" y="1320"/>
                  </a:lnTo>
                  <a:lnTo>
                    <a:pt x="5915" y="1651"/>
                  </a:lnTo>
                  <a:lnTo>
                    <a:pt x="6156" y="1854"/>
                  </a:lnTo>
                  <a:lnTo>
                    <a:pt x="6473" y="2222"/>
                  </a:lnTo>
                  <a:lnTo>
                    <a:pt x="6550" y="2400"/>
                  </a:lnTo>
                  <a:lnTo>
                    <a:pt x="5407" y="4800"/>
                  </a:lnTo>
                  <a:lnTo>
                    <a:pt x="4429" y="7277"/>
                  </a:lnTo>
                  <a:lnTo>
                    <a:pt x="3706" y="9423"/>
                  </a:lnTo>
                  <a:lnTo>
                    <a:pt x="3641" y="9804"/>
                  </a:lnTo>
                  <a:lnTo>
                    <a:pt x="4175" y="9994"/>
                  </a:lnTo>
                  <a:lnTo>
                    <a:pt x="4839" y="9994"/>
                  </a:lnTo>
                  <a:lnTo>
                    <a:pt x="5597" y="7721"/>
                  </a:lnTo>
                  <a:lnTo>
                    <a:pt x="6550" y="5283"/>
                  </a:lnTo>
                  <a:lnTo>
                    <a:pt x="7645" y="2908"/>
                  </a:lnTo>
                  <a:lnTo>
                    <a:pt x="7540" y="1574"/>
                  </a:lnTo>
                  <a:lnTo>
                    <a:pt x="7261" y="1244"/>
                  </a:lnTo>
                  <a:close/>
                </a:path>
                <a:path w="8254" h="11429">
                  <a:moveTo>
                    <a:pt x="3578" y="9791"/>
                  </a:moveTo>
                  <a:lnTo>
                    <a:pt x="3349" y="9906"/>
                  </a:lnTo>
                  <a:lnTo>
                    <a:pt x="3896" y="9906"/>
                  </a:lnTo>
                  <a:lnTo>
                    <a:pt x="3578" y="9791"/>
                  </a:lnTo>
                  <a:close/>
                </a:path>
                <a:path w="8254" h="11429">
                  <a:moveTo>
                    <a:pt x="3582" y="9792"/>
                  </a:moveTo>
                  <a:close/>
                </a:path>
                <a:path w="8254" h="11429">
                  <a:moveTo>
                    <a:pt x="631" y="8699"/>
                  </a:moveTo>
                  <a:lnTo>
                    <a:pt x="1203" y="8902"/>
                  </a:lnTo>
                  <a:lnTo>
                    <a:pt x="631" y="8699"/>
                  </a:lnTo>
                  <a:close/>
                </a:path>
                <a:path w="8254" h="11429">
                  <a:moveTo>
                    <a:pt x="1213" y="8872"/>
                  </a:moveTo>
                  <a:close/>
                </a:path>
                <a:path w="8254" h="11429">
                  <a:moveTo>
                    <a:pt x="6796" y="762"/>
                  </a:moveTo>
                  <a:lnTo>
                    <a:pt x="3260" y="762"/>
                  </a:lnTo>
                  <a:lnTo>
                    <a:pt x="2054" y="3276"/>
                  </a:lnTo>
                  <a:lnTo>
                    <a:pt x="962" y="5854"/>
                  </a:lnTo>
                  <a:lnTo>
                    <a:pt x="34" y="8496"/>
                  </a:lnTo>
                  <a:lnTo>
                    <a:pt x="1213" y="8872"/>
                  </a:lnTo>
                  <a:lnTo>
                    <a:pt x="2130" y="6311"/>
                  </a:lnTo>
                  <a:lnTo>
                    <a:pt x="3184" y="3771"/>
                  </a:lnTo>
                  <a:lnTo>
                    <a:pt x="4378" y="1308"/>
                  </a:lnTo>
                  <a:lnTo>
                    <a:pt x="3819" y="1041"/>
                  </a:lnTo>
                  <a:lnTo>
                    <a:pt x="7089" y="1041"/>
                  </a:lnTo>
                  <a:lnTo>
                    <a:pt x="6981" y="914"/>
                  </a:lnTo>
                  <a:lnTo>
                    <a:pt x="6796" y="762"/>
                  </a:lnTo>
                  <a:close/>
                </a:path>
                <a:path w="8254" h="11429">
                  <a:moveTo>
                    <a:pt x="432" y="8640"/>
                  </a:moveTo>
                  <a:lnTo>
                    <a:pt x="631" y="8712"/>
                  </a:lnTo>
                  <a:lnTo>
                    <a:pt x="432" y="8640"/>
                  </a:lnTo>
                  <a:close/>
                </a:path>
                <a:path w="8254" h="11429">
                  <a:moveTo>
                    <a:pt x="34" y="8496"/>
                  </a:moveTo>
                  <a:lnTo>
                    <a:pt x="432" y="8640"/>
                  </a:lnTo>
                  <a:lnTo>
                    <a:pt x="34" y="8496"/>
                  </a:lnTo>
                  <a:close/>
                </a:path>
                <a:path w="8254" h="11429">
                  <a:moveTo>
                    <a:pt x="7645" y="2908"/>
                  </a:moveTo>
                  <a:close/>
                </a:path>
                <a:path w="8254" h="11429">
                  <a:moveTo>
                    <a:pt x="6511" y="2387"/>
                  </a:moveTo>
                  <a:close/>
                </a:path>
                <a:path w="8254" h="11429">
                  <a:moveTo>
                    <a:pt x="6511" y="2387"/>
                  </a:moveTo>
                  <a:close/>
                </a:path>
                <a:path w="8254" h="11429">
                  <a:moveTo>
                    <a:pt x="7089" y="1041"/>
                  </a:moveTo>
                  <a:lnTo>
                    <a:pt x="3819" y="1041"/>
                  </a:lnTo>
                  <a:lnTo>
                    <a:pt x="4378" y="1308"/>
                  </a:lnTo>
                  <a:lnTo>
                    <a:pt x="7261" y="1244"/>
                  </a:lnTo>
                  <a:lnTo>
                    <a:pt x="7089" y="1041"/>
                  </a:lnTo>
                  <a:close/>
                </a:path>
                <a:path w="8254" h="11429">
                  <a:moveTo>
                    <a:pt x="5191" y="0"/>
                  </a:moveTo>
                  <a:lnTo>
                    <a:pt x="4416" y="0"/>
                  </a:lnTo>
                  <a:lnTo>
                    <a:pt x="4149" y="50"/>
                  </a:lnTo>
                  <a:lnTo>
                    <a:pt x="3641" y="279"/>
                  </a:lnTo>
                  <a:lnTo>
                    <a:pt x="3400" y="482"/>
                  </a:lnTo>
                  <a:lnTo>
                    <a:pt x="3248" y="774"/>
                  </a:lnTo>
                  <a:lnTo>
                    <a:pt x="6796" y="762"/>
                  </a:lnTo>
                  <a:lnTo>
                    <a:pt x="6626" y="622"/>
                  </a:lnTo>
                  <a:lnTo>
                    <a:pt x="5686" y="139"/>
                  </a:lnTo>
                  <a:lnTo>
                    <a:pt x="5191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53" name="object 131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594112" y="5745733"/>
              <a:ext cx="17449" cy="15811"/>
            </a:xfrm>
            <a:prstGeom prst="rect">
              <a:avLst/>
            </a:prstGeom>
          </p:spPr>
        </p:pic>
        <p:sp>
          <p:nvSpPr>
            <p:cNvPr id="13154" name="object 13154"/>
            <p:cNvSpPr/>
            <p:nvPr/>
          </p:nvSpPr>
          <p:spPr>
            <a:xfrm>
              <a:off x="3593698" y="5745137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15332" y="16167"/>
                  </a:moveTo>
                  <a:lnTo>
                    <a:pt x="10638" y="16167"/>
                  </a:lnTo>
                  <a:lnTo>
                    <a:pt x="10561" y="16789"/>
                  </a:lnTo>
                  <a:lnTo>
                    <a:pt x="11082" y="16852"/>
                  </a:lnTo>
                  <a:lnTo>
                    <a:pt x="11552" y="16878"/>
                  </a:lnTo>
                  <a:lnTo>
                    <a:pt x="13330" y="16878"/>
                  </a:lnTo>
                  <a:lnTo>
                    <a:pt x="14486" y="16624"/>
                  </a:lnTo>
                  <a:lnTo>
                    <a:pt x="15332" y="16167"/>
                  </a:lnTo>
                  <a:close/>
                </a:path>
                <a:path w="18414" h="17145">
                  <a:moveTo>
                    <a:pt x="7259" y="0"/>
                  </a:moveTo>
                  <a:lnTo>
                    <a:pt x="6536" y="0"/>
                  </a:lnTo>
                  <a:lnTo>
                    <a:pt x="5824" y="76"/>
                  </a:lnTo>
                  <a:lnTo>
                    <a:pt x="0" y="8115"/>
                  </a:lnTo>
                  <a:lnTo>
                    <a:pt x="204" y="9016"/>
                  </a:lnTo>
                  <a:lnTo>
                    <a:pt x="10561" y="16789"/>
                  </a:lnTo>
                  <a:lnTo>
                    <a:pt x="10638" y="16167"/>
                  </a:lnTo>
                  <a:lnTo>
                    <a:pt x="15332" y="16167"/>
                  </a:lnTo>
                  <a:lnTo>
                    <a:pt x="15165" y="15633"/>
                  </a:lnTo>
                  <a:lnTo>
                    <a:pt x="11616" y="15633"/>
                  </a:lnTo>
                  <a:lnTo>
                    <a:pt x="10714" y="15557"/>
                  </a:lnTo>
                  <a:lnTo>
                    <a:pt x="1311" y="8229"/>
                  </a:lnTo>
                  <a:lnTo>
                    <a:pt x="1434" y="5194"/>
                  </a:lnTo>
                  <a:lnTo>
                    <a:pt x="1679" y="4432"/>
                  </a:lnTo>
                  <a:lnTo>
                    <a:pt x="1951" y="3911"/>
                  </a:lnTo>
                  <a:lnTo>
                    <a:pt x="2345" y="3441"/>
                  </a:lnTo>
                  <a:lnTo>
                    <a:pt x="1849" y="3047"/>
                  </a:lnTo>
                  <a:lnTo>
                    <a:pt x="2666" y="3047"/>
                  </a:lnTo>
                  <a:lnTo>
                    <a:pt x="3221" y="2539"/>
                  </a:lnTo>
                  <a:lnTo>
                    <a:pt x="4279" y="1879"/>
                  </a:lnTo>
                  <a:lnTo>
                    <a:pt x="4834" y="1638"/>
                  </a:lnTo>
                  <a:lnTo>
                    <a:pt x="5494" y="1460"/>
                  </a:lnTo>
                  <a:lnTo>
                    <a:pt x="5329" y="850"/>
                  </a:lnTo>
                  <a:lnTo>
                    <a:pt x="11612" y="850"/>
                  </a:lnTo>
                  <a:lnTo>
                    <a:pt x="11476" y="749"/>
                  </a:lnTo>
                  <a:lnTo>
                    <a:pt x="9533" y="101"/>
                  </a:lnTo>
                  <a:lnTo>
                    <a:pt x="7259" y="0"/>
                  </a:lnTo>
                  <a:close/>
                </a:path>
                <a:path w="18414" h="17145">
                  <a:moveTo>
                    <a:pt x="16542" y="15570"/>
                  </a:moveTo>
                  <a:lnTo>
                    <a:pt x="15133" y="15570"/>
                  </a:lnTo>
                  <a:lnTo>
                    <a:pt x="15413" y="16128"/>
                  </a:lnTo>
                  <a:lnTo>
                    <a:pt x="16542" y="15570"/>
                  </a:lnTo>
                  <a:close/>
                </a:path>
                <a:path w="18414" h="17145">
                  <a:moveTo>
                    <a:pt x="15133" y="15570"/>
                  </a:moveTo>
                  <a:lnTo>
                    <a:pt x="15411" y="16124"/>
                  </a:lnTo>
                  <a:lnTo>
                    <a:pt x="15133" y="15570"/>
                  </a:lnTo>
                  <a:close/>
                </a:path>
                <a:path w="18414" h="17145">
                  <a:moveTo>
                    <a:pt x="17432" y="7251"/>
                  </a:moveTo>
                  <a:lnTo>
                    <a:pt x="16445" y="7696"/>
                  </a:lnTo>
                  <a:lnTo>
                    <a:pt x="16336" y="7835"/>
                  </a:lnTo>
                  <a:lnTo>
                    <a:pt x="16821" y="8928"/>
                  </a:lnTo>
                  <a:lnTo>
                    <a:pt x="16924" y="9347"/>
                  </a:lnTo>
                  <a:lnTo>
                    <a:pt x="17044" y="11861"/>
                  </a:lnTo>
                  <a:lnTo>
                    <a:pt x="16927" y="12407"/>
                  </a:lnTo>
                  <a:lnTo>
                    <a:pt x="16547" y="13715"/>
                  </a:lnTo>
                  <a:lnTo>
                    <a:pt x="15870" y="14503"/>
                  </a:lnTo>
                  <a:lnTo>
                    <a:pt x="14105" y="15417"/>
                  </a:lnTo>
                  <a:lnTo>
                    <a:pt x="13178" y="15633"/>
                  </a:lnTo>
                  <a:lnTo>
                    <a:pt x="15165" y="15633"/>
                  </a:lnTo>
                  <a:lnTo>
                    <a:pt x="16567" y="15557"/>
                  </a:lnTo>
                  <a:lnTo>
                    <a:pt x="16696" y="15493"/>
                  </a:lnTo>
                  <a:lnTo>
                    <a:pt x="17550" y="14503"/>
                  </a:lnTo>
                  <a:lnTo>
                    <a:pt x="17676" y="14287"/>
                  </a:lnTo>
                  <a:lnTo>
                    <a:pt x="17976" y="13195"/>
                  </a:lnTo>
                  <a:lnTo>
                    <a:pt x="18000" y="12953"/>
                  </a:lnTo>
                  <a:lnTo>
                    <a:pt x="17458" y="12788"/>
                  </a:lnTo>
                  <a:lnTo>
                    <a:pt x="18098" y="12788"/>
                  </a:lnTo>
                  <a:lnTo>
                    <a:pt x="18220" y="12407"/>
                  </a:lnTo>
                  <a:lnTo>
                    <a:pt x="18120" y="8928"/>
                  </a:lnTo>
                  <a:lnTo>
                    <a:pt x="18016" y="8547"/>
                  </a:lnTo>
                  <a:lnTo>
                    <a:pt x="17432" y="7251"/>
                  </a:lnTo>
                  <a:close/>
                </a:path>
                <a:path w="18414" h="17145">
                  <a:moveTo>
                    <a:pt x="8466" y="2705"/>
                  </a:moveTo>
                  <a:lnTo>
                    <a:pt x="7031" y="2705"/>
                  </a:lnTo>
                  <a:lnTo>
                    <a:pt x="6282" y="2895"/>
                  </a:lnTo>
                  <a:lnTo>
                    <a:pt x="2958" y="8115"/>
                  </a:lnTo>
                  <a:lnTo>
                    <a:pt x="3049" y="8547"/>
                  </a:lnTo>
                  <a:lnTo>
                    <a:pt x="10485" y="14389"/>
                  </a:lnTo>
                  <a:lnTo>
                    <a:pt x="11704" y="14389"/>
                  </a:lnTo>
                  <a:lnTo>
                    <a:pt x="12339" y="14287"/>
                  </a:lnTo>
                  <a:lnTo>
                    <a:pt x="13889" y="13715"/>
                  </a:lnTo>
                  <a:lnTo>
                    <a:pt x="14606" y="13144"/>
                  </a:lnTo>
                  <a:lnTo>
                    <a:pt x="10587" y="13144"/>
                  </a:lnTo>
                  <a:lnTo>
                    <a:pt x="9941" y="13055"/>
                  </a:lnTo>
                  <a:lnTo>
                    <a:pt x="4254" y="8229"/>
                  </a:lnTo>
                  <a:lnTo>
                    <a:pt x="4367" y="6095"/>
                  </a:lnTo>
                  <a:lnTo>
                    <a:pt x="4465" y="5892"/>
                  </a:lnTo>
                  <a:lnTo>
                    <a:pt x="3894" y="5626"/>
                  </a:lnTo>
                  <a:lnTo>
                    <a:pt x="4587" y="5626"/>
                  </a:lnTo>
                  <a:lnTo>
                    <a:pt x="4783" y="5194"/>
                  </a:lnTo>
                  <a:lnTo>
                    <a:pt x="5393" y="4660"/>
                  </a:lnTo>
                  <a:lnTo>
                    <a:pt x="6637" y="4089"/>
                  </a:lnTo>
                  <a:lnTo>
                    <a:pt x="7209" y="3949"/>
                  </a:lnTo>
                  <a:lnTo>
                    <a:pt x="11718" y="3949"/>
                  </a:lnTo>
                  <a:lnTo>
                    <a:pt x="11082" y="3479"/>
                  </a:lnTo>
                  <a:lnTo>
                    <a:pt x="10384" y="3187"/>
                  </a:lnTo>
                  <a:lnTo>
                    <a:pt x="9076" y="2793"/>
                  </a:lnTo>
                  <a:lnTo>
                    <a:pt x="8466" y="2705"/>
                  </a:lnTo>
                  <a:close/>
                </a:path>
                <a:path w="18414" h="17145">
                  <a:moveTo>
                    <a:pt x="13857" y="5816"/>
                  </a:moveTo>
                  <a:lnTo>
                    <a:pt x="13051" y="5816"/>
                  </a:lnTo>
                  <a:lnTo>
                    <a:pt x="12619" y="6261"/>
                  </a:lnTo>
                  <a:lnTo>
                    <a:pt x="13457" y="7264"/>
                  </a:lnTo>
                  <a:lnTo>
                    <a:pt x="13990" y="8229"/>
                  </a:lnTo>
                  <a:lnTo>
                    <a:pt x="14087" y="8661"/>
                  </a:lnTo>
                  <a:lnTo>
                    <a:pt x="14206" y="11226"/>
                  </a:lnTo>
                  <a:lnTo>
                    <a:pt x="13749" y="12191"/>
                  </a:lnTo>
                  <a:lnTo>
                    <a:pt x="13216" y="12623"/>
                  </a:lnTo>
                  <a:lnTo>
                    <a:pt x="11993" y="13068"/>
                  </a:lnTo>
                  <a:lnTo>
                    <a:pt x="11590" y="13144"/>
                  </a:lnTo>
                  <a:lnTo>
                    <a:pt x="14606" y="13144"/>
                  </a:lnTo>
                  <a:lnTo>
                    <a:pt x="15153" y="12153"/>
                  </a:lnTo>
                  <a:lnTo>
                    <a:pt x="14575" y="11861"/>
                  </a:lnTo>
                  <a:lnTo>
                    <a:pt x="15276" y="11861"/>
                  </a:lnTo>
                  <a:lnTo>
                    <a:pt x="15387" y="11645"/>
                  </a:lnTo>
                  <a:lnTo>
                    <a:pt x="15498" y="11226"/>
                  </a:lnTo>
                  <a:lnTo>
                    <a:pt x="15418" y="8928"/>
                  </a:lnTo>
                  <a:lnTo>
                    <a:pt x="15112" y="7658"/>
                  </a:lnTo>
                  <a:lnTo>
                    <a:pt x="14486" y="6565"/>
                  </a:lnTo>
                  <a:lnTo>
                    <a:pt x="13857" y="5816"/>
                  </a:lnTo>
                  <a:close/>
                </a:path>
                <a:path w="18414" h="17145">
                  <a:moveTo>
                    <a:pt x="18098" y="12788"/>
                  </a:moveTo>
                  <a:lnTo>
                    <a:pt x="17458" y="12788"/>
                  </a:lnTo>
                  <a:lnTo>
                    <a:pt x="18042" y="12953"/>
                  </a:lnTo>
                  <a:lnTo>
                    <a:pt x="18098" y="12788"/>
                  </a:lnTo>
                  <a:close/>
                </a:path>
                <a:path w="18414" h="17145">
                  <a:moveTo>
                    <a:pt x="15138" y="12131"/>
                  </a:moveTo>
                  <a:close/>
                </a:path>
                <a:path w="18414" h="17145">
                  <a:moveTo>
                    <a:pt x="15276" y="11861"/>
                  </a:moveTo>
                  <a:lnTo>
                    <a:pt x="14575" y="11861"/>
                  </a:lnTo>
                  <a:lnTo>
                    <a:pt x="15138" y="12131"/>
                  </a:lnTo>
                  <a:lnTo>
                    <a:pt x="15276" y="11861"/>
                  </a:lnTo>
                  <a:close/>
                </a:path>
                <a:path w="18414" h="17145">
                  <a:moveTo>
                    <a:pt x="12139" y="1244"/>
                  </a:moveTo>
                  <a:lnTo>
                    <a:pt x="6624" y="1244"/>
                  </a:lnTo>
                  <a:lnTo>
                    <a:pt x="7666" y="1257"/>
                  </a:lnTo>
                  <a:lnTo>
                    <a:pt x="9228" y="1333"/>
                  </a:lnTo>
                  <a:lnTo>
                    <a:pt x="10934" y="1892"/>
                  </a:lnTo>
                  <a:lnTo>
                    <a:pt x="14206" y="4305"/>
                  </a:lnTo>
                  <a:lnTo>
                    <a:pt x="15565" y="6095"/>
                  </a:lnTo>
                  <a:lnTo>
                    <a:pt x="16302" y="7759"/>
                  </a:lnTo>
                  <a:lnTo>
                    <a:pt x="17432" y="7251"/>
                  </a:lnTo>
                  <a:lnTo>
                    <a:pt x="16594" y="5384"/>
                  </a:lnTo>
                  <a:lnTo>
                    <a:pt x="15116" y="3441"/>
                  </a:lnTo>
                  <a:lnTo>
                    <a:pt x="13998" y="2628"/>
                  </a:lnTo>
                  <a:lnTo>
                    <a:pt x="12962" y="2628"/>
                  </a:lnTo>
                  <a:lnTo>
                    <a:pt x="13330" y="2133"/>
                  </a:lnTo>
                  <a:lnTo>
                    <a:pt x="12139" y="1244"/>
                  </a:lnTo>
                  <a:close/>
                </a:path>
                <a:path w="18414" h="17145">
                  <a:moveTo>
                    <a:pt x="12581" y="6222"/>
                  </a:moveTo>
                  <a:close/>
                </a:path>
                <a:path w="18414" h="17145">
                  <a:moveTo>
                    <a:pt x="13051" y="5816"/>
                  </a:moveTo>
                  <a:lnTo>
                    <a:pt x="12728" y="6095"/>
                  </a:lnTo>
                  <a:lnTo>
                    <a:pt x="12619" y="6261"/>
                  </a:lnTo>
                  <a:lnTo>
                    <a:pt x="13051" y="5816"/>
                  </a:lnTo>
                  <a:close/>
                </a:path>
                <a:path w="18414" h="17145">
                  <a:moveTo>
                    <a:pt x="11743" y="3911"/>
                  </a:moveTo>
                  <a:lnTo>
                    <a:pt x="11082" y="4952"/>
                  </a:lnTo>
                  <a:lnTo>
                    <a:pt x="11628" y="5308"/>
                  </a:lnTo>
                  <a:lnTo>
                    <a:pt x="12581" y="6222"/>
                  </a:lnTo>
                  <a:lnTo>
                    <a:pt x="13051" y="5816"/>
                  </a:lnTo>
                  <a:lnTo>
                    <a:pt x="13857" y="5816"/>
                  </a:lnTo>
                  <a:lnTo>
                    <a:pt x="12387" y="4305"/>
                  </a:lnTo>
                  <a:lnTo>
                    <a:pt x="11743" y="3911"/>
                  </a:lnTo>
                  <a:close/>
                </a:path>
                <a:path w="18414" h="17145">
                  <a:moveTo>
                    <a:pt x="4587" y="5626"/>
                  </a:moveTo>
                  <a:lnTo>
                    <a:pt x="3894" y="5626"/>
                  </a:lnTo>
                  <a:lnTo>
                    <a:pt x="4465" y="5892"/>
                  </a:lnTo>
                  <a:lnTo>
                    <a:pt x="4587" y="5626"/>
                  </a:lnTo>
                  <a:close/>
                </a:path>
                <a:path w="18414" h="17145">
                  <a:moveTo>
                    <a:pt x="1459" y="5130"/>
                  </a:moveTo>
                  <a:close/>
                </a:path>
                <a:path w="18414" h="17145">
                  <a:moveTo>
                    <a:pt x="11718" y="3949"/>
                  </a:moveTo>
                  <a:lnTo>
                    <a:pt x="8339" y="3949"/>
                  </a:lnTo>
                  <a:lnTo>
                    <a:pt x="8834" y="4025"/>
                  </a:lnTo>
                  <a:lnTo>
                    <a:pt x="9926" y="4343"/>
                  </a:lnTo>
                  <a:lnTo>
                    <a:pt x="10523" y="4597"/>
                  </a:lnTo>
                  <a:lnTo>
                    <a:pt x="11082" y="4952"/>
                  </a:lnTo>
                  <a:lnTo>
                    <a:pt x="11718" y="3949"/>
                  </a:lnTo>
                  <a:close/>
                </a:path>
                <a:path w="18414" h="17145">
                  <a:moveTo>
                    <a:pt x="262" y="4762"/>
                  </a:moveTo>
                  <a:close/>
                </a:path>
                <a:path w="18414" h="17145">
                  <a:moveTo>
                    <a:pt x="2666" y="3047"/>
                  </a:moveTo>
                  <a:lnTo>
                    <a:pt x="1849" y="3047"/>
                  </a:lnTo>
                  <a:lnTo>
                    <a:pt x="2345" y="3441"/>
                  </a:lnTo>
                  <a:lnTo>
                    <a:pt x="2666" y="3047"/>
                  </a:lnTo>
                  <a:close/>
                </a:path>
                <a:path w="18414" h="17145">
                  <a:moveTo>
                    <a:pt x="13326" y="2139"/>
                  </a:moveTo>
                  <a:lnTo>
                    <a:pt x="12962" y="2628"/>
                  </a:lnTo>
                  <a:lnTo>
                    <a:pt x="13998" y="2628"/>
                  </a:lnTo>
                  <a:lnTo>
                    <a:pt x="13326" y="2139"/>
                  </a:lnTo>
                  <a:close/>
                </a:path>
                <a:path w="18414" h="17145">
                  <a:moveTo>
                    <a:pt x="11612" y="850"/>
                  </a:moveTo>
                  <a:lnTo>
                    <a:pt x="5329" y="850"/>
                  </a:lnTo>
                  <a:lnTo>
                    <a:pt x="5494" y="1460"/>
                  </a:lnTo>
                  <a:lnTo>
                    <a:pt x="6028" y="1320"/>
                  </a:lnTo>
                  <a:lnTo>
                    <a:pt x="6624" y="1244"/>
                  </a:lnTo>
                  <a:lnTo>
                    <a:pt x="12139" y="1244"/>
                  </a:lnTo>
                  <a:lnTo>
                    <a:pt x="11612" y="85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55" name="object 131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71126" y="5784964"/>
              <a:ext cx="18426" cy="14795"/>
            </a:xfrm>
            <a:prstGeom prst="rect">
              <a:avLst/>
            </a:prstGeom>
          </p:spPr>
        </p:pic>
        <p:sp>
          <p:nvSpPr>
            <p:cNvPr id="13156" name="object 13156"/>
            <p:cNvSpPr/>
            <p:nvPr/>
          </p:nvSpPr>
          <p:spPr>
            <a:xfrm>
              <a:off x="3570644" y="5784367"/>
              <a:ext cx="19685" cy="16510"/>
            </a:xfrm>
            <a:custGeom>
              <a:avLst/>
              <a:gdLst/>
              <a:ahLst/>
              <a:cxnLst/>
              <a:rect l="l" t="t" r="r" b="b"/>
              <a:pathLst>
                <a:path w="19685" h="16510">
                  <a:moveTo>
                    <a:pt x="7847" y="0"/>
                  </a:moveTo>
                  <a:lnTo>
                    <a:pt x="0" y="8458"/>
                  </a:lnTo>
                  <a:lnTo>
                    <a:pt x="189" y="9334"/>
                  </a:lnTo>
                  <a:lnTo>
                    <a:pt x="10501" y="15963"/>
                  </a:lnTo>
                  <a:lnTo>
                    <a:pt x="12800" y="15963"/>
                  </a:lnTo>
                  <a:lnTo>
                    <a:pt x="14743" y="15354"/>
                  </a:lnTo>
                  <a:lnTo>
                    <a:pt x="15814" y="14719"/>
                  </a:lnTo>
                  <a:lnTo>
                    <a:pt x="10209" y="14706"/>
                  </a:lnTo>
                  <a:lnTo>
                    <a:pt x="8431" y="14668"/>
                  </a:lnTo>
                  <a:lnTo>
                    <a:pt x="1276" y="8458"/>
                  </a:lnTo>
                  <a:lnTo>
                    <a:pt x="1294" y="6007"/>
                  </a:lnTo>
                  <a:lnTo>
                    <a:pt x="709" y="5880"/>
                  </a:lnTo>
                  <a:lnTo>
                    <a:pt x="1324" y="5880"/>
                  </a:lnTo>
                  <a:lnTo>
                    <a:pt x="1573" y="4851"/>
                  </a:lnTo>
                  <a:lnTo>
                    <a:pt x="2246" y="3619"/>
                  </a:lnTo>
                  <a:lnTo>
                    <a:pt x="3338" y="2717"/>
                  </a:lnTo>
                  <a:lnTo>
                    <a:pt x="2919" y="2235"/>
                  </a:lnTo>
                  <a:lnTo>
                    <a:pt x="3928" y="2235"/>
                  </a:lnTo>
                  <a:lnTo>
                    <a:pt x="4431" y="1841"/>
                  </a:lnTo>
                  <a:lnTo>
                    <a:pt x="5916" y="1244"/>
                  </a:lnTo>
                  <a:lnTo>
                    <a:pt x="13254" y="1244"/>
                  </a:lnTo>
                  <a:lnTo>
                    <a:pt x="12584" y="825"/>
                  </a:lnTo>
                  <a:lnTo>
                    <a:pt x="12033" y="634"/>
                  </a:lnTo>
                  <a:lnTo>
                    <a:pt x="8012" y="634"/>
                  </a:lnTo>
                  <a:lnTo>
                    <a:pt x="8012" y="12"/>
                  </a:lnTo>
                  <a:lnTo>
                    <a:pt x="7847" y="0"/>
                  </a:lnTo>
                  <a:close/>
                </a:path>
                <a:path w="19685" h="16510">
                  <a:moveTo>
                    <a:pt x="14451" y="1993"/>
                  </a:moveTo>
                  <a:lnTo>
                    <a:pt x="13778" y="3047"/>
                  </a:lnTo>
                  <a:lnTo>
                    <a:pt x="15777" y="4317"/>
                  </a:lnTo>
                  <a:lnTo>
                    <a:pt x="16978" y="5867"/>
                  </a:lnTo>
                  <a:lnTo>
                    <a:pt x="17956" y="8000"/>
                  </a:lnTo>
                  <a:lnTo>
                    <a:pt x="18070" y="10286"/>
                  </a:lnTo>
                  <a:lnTo>
                    <a:pt x="17639" y="11722"/>
                  </a:lnTo>
                  <a:lnTo>
                    <a:pt x="16864" y="12674"/>
                  </a:lnTo>
                  <a:lnTo>
                    <a:pt x="14324" y="14160"/>
                  </a:lnTo>
                  <a:lnTo>
                    <a:pt x="12584" y="14719"/>
                  </a:lnTo>
                  <a:lnTo>
                    <a:pt x="15814" y="14719"/>
                  </a:lnTo>
                  <a:lnTo>
                    <a:pt x="17677" y="13639"/>
                  </a:lnTo>
                  <a:lnTo>
                    <a:pt x="18718" y="12445"/>
                  </a:lnTo>
                  <a:lnTo>
                    <a:pt x="19044" y="11315"/>
                  </a:lnTo>
                  <a:lnTo>
                    <a:pt x="19045" y="11036"/>
                  </a:lnTo>
                  <a:lnTo>
                    <a:pt x="18528" y="10871"/>
                  </a:lnTo>
                  <a:lnTo>
                    <a:pt x="19180" y="10871"/>
                  </a:lnTo>
                  <a:lnTo>
                    <a:pt x="19300" y="10413"/>
                  </a:lnTo>
                  <a:lnTo>
                    <a:pt x="19223" y="7937"/>
                  </a:lnTo>
                  <a:lnTo>
                    <a:pt x="19137" y="7607"/>
                  </a:lnTo>
                  <a:lnTo>
                    <a:pt x="18830" y="6946"/>
                  </a:lnTo>
                  <a:lnTo>
                    <a:pt x="18147" y="6946"/>
                  </a:lnTo>
                  <a:lnTo>
                    <a:pt x="18712" y="6680"/>
                  </a:lnTo>
                  <a:lnTo>
                    <a:pt x="18007" y="5130"/>
                  </a:lnTo>
                  <a:lnTo>
                    <a:pt x="16661" y="3403"/>
                  </a:lnTo>
                  <a:lnTo>
                    <a:pt x="14451" y="1993"/>
                  </a:lnTo>
                  <a:close/>
                </a:path>
                <a:path w="19685" h="16510">
                  <a:moveTo>
                    <a:pt x="16136" y="14541"/>
                  </a:moveTo>
                  <a:close/>
                </a:path>
                <a:path w="19685" h="16510">
                  <a:moveTo>
                    <a:pt x="3669" y="5054"/>
                  </a:moveTo>
                  <a:lnTo>
                    <a:pt x="3256" y="5714"/>
                  </a:lnTo>
                  <a:lnTo>
                    <a:pt x="3195" y="5867"/>
                  </a:lnTo>
                  <a:lnTo>
                    <a:pt x="3097" y="9169"/>
                  </a:lnTo>
                  <a:lnTo>
                    <a:pt x="3670" y="10426"/>
                  </a:lnTo>
                  <a:lnTo>
                    <a:pt x="5815" y="12382"/>
                  </a:lnTo>
                  <a:lnTo>
                    <a:pt x="6945" y="13004"/>
                  </a:lnTo>
                  <a:lnTo>
                    <a:pt x="9003" y="13500"/>
                  </a:lnTo>
                  <a:lnTo>
                    <a:pt x="9688" y="13576"/>
                  </a:lnTo>
                  <a:lnTo>
                    <a:pt x="11123" y="13576"/>
                  </a:lnTo>
                  <a:lnTo>
                    <a:pt x="11847" y="13487"/>
                  </a:lnTo>
                  <a:lnTo>
                    <a:pt x="13917" y="12915"/>
                  </a:lnTo>
                  <a:lnTo>
                    <a:pt x="14759" y="12344"/>
                  </a:lnTo>
                  <a:lnTo>
                    <a:pt x="9790" y="12344"/>
                  </a:lnTo>
                  <a:lnTo>
                    <a:pt x="9141" y="12255"/>
                  </a:lnTo>
                  <a:lnTo>
                    <a:pt x="7440" y="11836"/>
                  </a:lnTo>
                  <a:lnTo>
                    <a:pt x="6463" y="11315"/>
                  </a:lnTo>
                  <a:lnTo>
                    <a:pt x="4710" y="9690"/>
                  </a:lnTo>
                  <a:lnTo>
                    <a:pt x="4258" y="8623"/>
                  </a:lnTo>
                  <a:lnTo>
                    <a:pt x="4339" y="6413"/>
                  </a:lnTo>
                  <a:lnTo>
                    <a:pt x="4417" y="6197"/>
                  </a:lnTo>
                  <a:lnTo>
                    <a:pt x="4632" y="5867"/>
                  </a:lnTo>
                  <a:lnTo>
                    <a:pt x="4703" y="5714"/>
                  </a:lnTo>
                  <a:lnTo>
                    <a:pt x="3669" y="5054"/>
                  </a:lnTo>
                  <a:close/>
                </a:path>
                <a:path w="19685" h="16510">
                  <a:moveTo>
                    <a:pt x="13122" y="3784"/>
                  </a:moveTo>
                  <a:lnTo>
                    <a:pt x="9218" y="3784"/>
                  </a:lnTo>
                  <a:lnTo>
                    <a:pt x="9917" y="3886"/>
                  </a:lnTo>
                  <a:lnTo>
                    <a:pt x="12152" y="4622"/>
                  </a:lnTo>
                  <a:lnTo>
                    <a:pt x="13181" y="5397"/>
                  </a:lnTo>
                  <a:lnTo>
                    <a:pt x="14641" y="7061"/>
                  </a:lnTo>
                  <a:lnTo>
                    <a:pt x="14997" y="7937"/>
                  </a:lnTo>
                  <a:lnTo>
                    <a:pt x="15003" y="9613"/>
                  </a:lnTo>
                  <a:lnTo>
                    <a:pt x="14921" y="9994"/>
                  </a:lnTo>
                  <a:lnTo>
                    <a:pt x="11022" y="12344"/>
                  </a:lnTo>
                  <a:lnTo>
                    <a:pt x="14759" y="12344"/>
                  </a:lnTo>
                  <a:lnTo>
                    <a:pt x="14946" y="12217"/>
                  </a:lnTo>
                  <a:lnTo>
                    <a:pt x="15902" y="10871"/>
                  </a:lnTo>
                  <a:lnTo>
                    <a:pt x="16092" y="10413"/>
                  </a:lnTo>
                  <a:lnTo>
                    <a:pt x="16110" y="9931"/>
                  </a:lnTo>
                  <a:lnTo>
                    <a:pt x="15594" y="9791"/>
                  </a:lnTo>
                  <a:lnTo>
                    <a:pt x="16246" y="9791"/>
                  </a:lnTo>
                  <a:lnTo>
                    <a:pt x="16191" y="7492"/>
                  </a:lnTo>
                  <a:lnTo>
                    <a:pt x="15708" y="6413"/>
                  </a:lnTo>
                  <a:lnTo>
                    <a:pt x="13968" y="4419"/>
                  </a:lnTo>
                  <a:lnTo>
                    <a:pt x="13122" y="3784"/>
                  </a:lnTo>
                  <a:close/>
                </a:path>
                <a:path w="19685" h="16510">
                  <a:moveTo>
                    <a:pt x="19180" y="10871"/>
                  </a:moveTo>
                  <a:lnTo>
                    <a:pt x="18528" y="10871"/>
                  </a:lnTo>
                  <a:lnTo>
                    <a:pt x="19124" y="11036"/>
                  </a:lnTo>
                  <a:lnTo>
                    <a:pt x="19180" y="10871"/>
                  </a:lnTo>
                  <a:close/>
                </a:path>
                <a:path w="19685" h="16510">
                  <a:moveTo>
                    <a:pt x="18528" y="10871"/>
                  </a:moveTo>
                  <a:lnTo>
                    <a:pt x="19118" y="11059"/>
                  </a:lnTo>
                  <a:lnTo>
                    <a:pt x="18528" y="10871"/>
                  </a:lnTo>
                  <a:close/>
                </a:path>
                <a:path w="19685" h="16510">
                  <a:moveTo>
                    <a:pt x="16246" y="9791"/>
                  </a:moveTo>
                  <a:lnTo>
                    <a:pt x="15594" y="9791"/>
                  </a:lnTo>
                  <a:lnTo>
                    <a:pt x="16203" y="9931"/>
                  </a:lnTo>
                  <a:lnTo>
                    <a:pt x="16246" y="9791"/>
                  </a:lnTo>
                  <a:close/>
                </a:path>
                <a:path w="19685" h="16510">
                  <a:moveTo>
                    <a:pt x="15594" y="9791"/>
                  </a:moveTo>
                  <a:lnTo>
                    <a:pt x="16198" y="9955"/>
                  </a:lnTo>
                  <a:lnTo>
                    <a:pt x="15594" y="9791"/>
                  </a:lnTo>
                  <a:close/>
                </a:path>
                <a:path w="19685" h="16510">
                  <a:moveTo>
                    <a:pt x="18705" y="6680"/>
                  </a:moveTo>
                  <a:lnTo>
                    <a:pt x="18147" y="6946"/>
                  </a:lnTo>
                  <a:lnTo>
                    <a:pt x="18712" y="6695"/>
                  </a:lnTo>
                  <a:close/>
                </a:path>
                <a:path w="19685" h="16510">
                  <a:moveTo>
                    <a:pt x="18712" y="6695"/>
                  </a:moveTo>
                  <a:lnTo>
                    <a:pt x="18147" y="6946"/>
                  </a:lnTo>
                  <a:lnTo>
                    <a:pt x="18830" y="6946"/>
                  </a:lnTo>
                  <a:lnTo>
                    <a:pt x="18712" y="6695"/>
                  </a:lnTo>
                  <a:close/>
                </a:path>
                <a:path w="19685" h="16510">
                  <a:moveTo>
                    <a:pt x="18712" y="6680"/>
                  </a:moveTo>
                  <a:close/>
                </a:path>
                <a:path w="19685" h="16510">
                  <a:moveTo>
                    <a:pt x="1324" y="5880"/>
                  </a:moveTo>
                  <a:lnTo>
                    <a:pt x="709" y="5880"/>
                  </a:lnTo>
                  <a:lnTo>
                    <a:pt x="1294" y="6007"/>
                  </a:lnTo>
                  <a:lnTo>
                    <a:pt x="1324" y="5880"/>
                  </a:lnTo>
                  <a:close/>
                </a:path>
                <a:path w="19685" h="16510">
                  <a:moveTo>
                    <a:pt x="9358" y="2539"/>
                  </a:moveTo>
                  <a:lnTo>
                    <a:pt x="7809" y="2539"/>
                  </a:lnTo>
                  <a:lnTo>
                    <a:pt x="7098" y="2666"/>
                  </a:lnTo>
                  <a:lnTo>
                    <a:pt x="5180" y="3352"/>
                  </a:lnTo>
                  <a:lnTo>
                    <a:pt x="4215" y="4178"/>
                  </a:lnTo>
                  <a:lnTo>
                    <a:pt x="3795" y="4851"/>
                  </a:lnTo>
                  <a:lnTo>
                    <a:pt x="3790" y="5130"/>
                  </a:lnTo>
                  <a:lnTo>
                    <a:pt x="4723" y="5714"/>
                  </a:lnTo>
                  <a:lnTo>
                    <a:pt x="5080" y="5130"/>
                  </a:lnTo>
                  <a:lnTo>
                    <a:pt x="5878" y="4419"/>
                  </a:lnTo>
                  <a:lnTo>
                    <a:pt x="7377" y="3886"/>
                  </a:lnTo>
                  <a:lnTo>
                    <a:pt x="7948" y="3784"/>
                  </a:lnTo>
                  <a:lnTo>
                    <a:pt x="13122" y="3784"/>
                  </a:lnTo>
                  <a:lnTo>
                    <a:pt x="12749" y="3505"/>
                  </a:lnTo>
                  <a:lnTo>
                    <a:pt x="11022" y="2946"/>
                  </a:lnTo>
                  <a:lnTo>
                    <a:pt x="10171" y="2666"/>
                  </a:lnTo>
                  <a:lnTo>
                    <a:pt x="9358" y="2539"/>
                  </a:lnTo>
                  <a:close/>
                </a:path>
                <a:path w="19685" h="16510">
                  <a:moveTo>
                    <a:pt x="13254" y="1244"/>
                  </a:moveTo>
                  <a:lnTo>
                    <a:pt x="9930" y="1244"/>
                  </a:lnTo>
                  <a:lnTo>
                    <a:pt x="12134" y="1993"/>
                  </a:lnTo>
                  <a:lnTo>
                    <a:pt x="13778" y="3047"/>
                  </a:lnTo>
                  <a:lnTo>
                    <a:pt x="14451" y="1993"/>
                  </a:lnTo>
                  <a:lnTo>
                    <a:pt x="13254" y="1244"/>
                  </a:lnTo>
                  <a:close/>
                </a:path>
                <a:path w="19685" h="16510">
                  <a:moveTo>
                    <a:pt x="2919" y="2235"/>
                  </a:moveTo>
                  <a:lnTo>
                    <a:pt x="3313" y="2717"/>
                  </a:lnTo>
                  <a:lnTo>
                    <a:pt x="2919" y="2235"/>
                  </a:lnTo>
                  <a:close/>
                </a:path>
                <a:path w="19685" h="16510">
                  <a:moveTo>
                    <a:pt x="3328" y="2705"/>
                  </a:moveTo>
                  <a:close/>
                </a:path>
                <a:path w="19685" h="16510">
                  <a:moveTo>
                    <a:pt x="3928" y="2235"/>
                  </a:moveTo>
                  <a:lnTo>
                    <a:pt x="2919" y="2235"/>
                  </a:lnTo>
                  <a:lnTo>
                    <a:pt x="3328" y="2705"/>
                  </a:lnTo>
                  <a:lnTo>
                    <a:pt x="3928" y="2235"/>
                  </a:lnTo>
                  <a:close/>
                </a:path>
                <a:path w="19685" h="16510">
                  <a:moveTo>
                    <a:pt x="10234" y="12"/>
                  </a:moveTo>
                  <a:lnTo>
                    <a:pt x="8012" y="12"/>
                  </a:lnTo>
                  <a:lnTo>
                    <a:pt x="8012" y="634"/>
                  </a:lnTo>
                  <a:lnTo>
                    <a:pt x="12033" y="634"/>
                  </a:lnTo>
                  <a:lnTo>
                    <a:pt x="10234" y="1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57" name="object 131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584669" y="5757163"/>
              <a:ext cx="17070" cy="16001"/>
            </a:xfrm>
            <a:prstGeom prst="rect">
              <a:avLst/>
            </a:prstGeom>
          </p:spPr>
        </p:pic>
        <p:sp>
          <p:nvSpPr>
            <p:cNvPr id="13158" name="object 13158"/>
            <p:cNvSpPr/>
            <p:nvPr/>
          </p:nvSpPr>
          <p:spPr>
            <a:xfrm>
              <a:off x="3584109" y="5756744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8021" y="0"/>
                  </a:moveTo>
                  <a:lnTo>
                    <a:pt x="6129" y="0"/>
                  </a:lnTo>
                  <a:lnTo>
                    <a:pt x="5208" y="177"/>
                  </a:lnTo>
                  <a:lnTo>
                    <a:pt x="0" y="8445"/>
                  </a:lnTo>
                  <a:lnTo>
                    <a:pt x="110" y="9461"/>
                  </a:lnTo>
                  <a:lnTo>
                    <a:pt x="11095" y="17005"/>
                  </a:lnTo>
                  <a:lnTo>
                    <a:pt x="12047" y="17005"/>
                  </a:lnTo>
                  <a:lnTo>
                    <a:pt x="12644" y="16954"/>
                  </a:lnTo>
                  <a:lnTo>
                    <a:pt x="14778" y="16548"/>
                  </a:lnTo>
                  <a:lnTo>
                    <a:pt x="16048" y="15862"/>
                  </a:lnTo>
                  <a:lnTo>
                    <a:pt x="10803" y="15748"/>
                  </a:lnTo>
                  <a:lnTo>
                    <a:pt x="9571" y="15633"/>
                  </a:lnTo>
                  <a:lnTo>
                    <a:pt x="1219" y="8191"/>
                  </a:lnTo>
                  <a:lnTo>
                    <a:pt x="1252" y="5715"/>
                  </a:lnTo>
                  <a:lnTo>
                    <a:pt x="643" y="5575"/>
                  </a:lnTo>
                  <a:lnTo>
                    <a:pt x="1289" y="5575"/>
                  </a:lnTo>
                  <a:lnTo>
                    <a:pt x="1466" y="4965"/>
                  </a:lnTo>
                  <a:lnTo>
                    <a:pt x="1646" y="4495"/>
                  </a:lnTo>
                  <a:lnTo>
                    <a:pt x="2268" y="3492"/>
                  </a:lnTo>
                  <a:lnTo>
                    <a:pt x="2662" y="3009"/>
                  </a:lnTo>
                  <a:lnTo>
                    <a:pt x="3143" y="2590"/>
                  </a:lnTo>
                  <a:lnTo>
                    <a:pt x="2738" y="2108"/>
                  </a:lnTo>
                  <a:lnTo>
                    <a:pt x="3760" y="2108"/>
                  </a:lnTo>
                  <a:lnTo>
                    <a:pt x="4224" y="1841"/>
                  </a:lnTo>
                  <a:lnTo>
                    <a:pt x="5557" y="1371"/>
                  </a:lnTo>
                  <a:lnTo>
                    <a:pt x="6269" y="1231"/>
                  </a:lnTo>
                  <a:lnTo>
                    <a:pt x="12001" y="1231"/>
                  </a:lnTo>
                  <a:lnTo>
                    <a:pt x="11821" y="1168"/>
                  </a:lnTo>
                  <a:lnTo>
                    <a:pt x="9964" y="1168"/>
                  </a:lnTo>
                  <a:lnTo>
                    <a:pt x="10180" y="584"/>
                  </a:lnTo>
                  <a:lnTo>
                    <a:pt x="9075" y="177"/>
                  </a:lnTo>
                  <a:lnTo>
                    <a:pt x="8021" y="0"/>
                  </a:lnTo>
                  <a:close/>
                </a:path>
                <a:path w="18414" h="17145">
                  <a:moveTo>
                    <a:pt x="15590" y="4572"/>
                  </a:moveTo>
                  <a:lnTo>
                    <a:pt x="15121" y="4965"/>
                  </a:lnTo>
                  <a:lnTo>
                    <a:pt x="14625" y="5346"/>
                  </a:lnTo>
                  <a:lnTo>
                    <a:pt x="16111" y="7200"/>
                  </a:lnTo>
                  <a:lnTo>
                    <a:pt x="16762" y="9017"/>
                  </a:lnTo>
                  <a:lnTo>
                    <a:pt x="16858" y="12560"/>
                  </a:lnTo>
                  <a:lnTo>
                    <a:pt x="16585" y="13322"/>
                  </a:lnTo>
                  <a:lnTo>
                    <a:pt x="15311" y="14808"/>
                  </a:lnTo>
                  <a:lnTo>
                    <a:pt x="14346" y="15367"/>
                  </a:lnTo>
                  <a:lnTo>
                    <a:pt x="12504" y="15722"/>
                  </a:lnTo>
                  <a:lnTo>
                    <a:pt x="11984" y="15760"/>
                  </a:lnTo>
                  <a:lnTo>
                    <a:pt x="16135" y="15760"/>
                  </a:lnTo>
                  <a:lnTo>
                    <a:pt x="17775" y="13855"/>
                  </a:lnTo>
                  <a:lnTo>
                    <a:pt x="18102" y="12814"/>
                  </a:lnTo>
                  <a:lnTo>
                    <a:pt x="18143" y="10388"/>
                  </a:lnTo>
                  <a:lnTo>
                    <a:pt x="18021" y="9017"/>
                  </a:lnTo>
                  <a:lnTo>
                    <a:pt x="17905" y="8445"/>
                  </a:lnTo>
                  <a:lnTo>
                    <a:pt x="17268" y="6743"/>
                  </a:lnTo>
                  <a:lnTo>
                    <a:pt x="17165" y="6540"/>
                  </a:lnTo>
                  <a:lnTo>
                    <a:pt x="15590" y="4572"/>
                  </a:lnTo>
                  <a:close/>
                </a:path>
                <a:path w="18414" h="17145">
                  <a:moveTo>
                    <a:pt x="4465" y="3873"/>
                  </a:moveTo>
                  <a:lnTo>
                    <a:pt x="3644" y="4572"/>
                  </a:lnTo>
                  <a:lnTo>
                    <a:pt x="3033" y="5575"/>
                  </a:lnTo>
                  <a:lnTo>
                    <a:pt x="2840" y="6743"/>
                  </a:lnTo>
                  <a:lnTo>
                    <a:pt x="2839" y="8674"/>
                  </a:lnTo>
                  <a:lnTo>
                    <a:pt x="3056" y="9461"/>
                  </a:lnTo>
                  <a:lnTo>
                    <a:pt x="11907" y="14528"/>
                  </a:lnTo>
                  <a:lnTo>
                    <a:pt x="12898" y="14198"/>
                  </a:lnTo>
                  <a:lnTo>
                    <a:pt x="13639" y="13677"/>
                  </a:lnTo>
                  <a:lnTo>
                    <a:pt x="13390" y="13284"/>
                  </a:lnTo>
                  <a:lnTo>
                    <a:pt x="10676" y="13284"/>
                  </a:lnTo>
                  <a:lnTo>
                    <a:pt x="9215" y="13195"/>
                  </a:lnTo>
                  <a:lnTo>
                    <a:pt x="4134" y="8674"/>
                  </a:lnTo>
                  <a:lnTo>
                    <a:pt x="4211" y="6096"/>
                  </a:lnTo>
                  <a:lnTo>
                    <a:pt x="4633" y="5346"/>
                  </a:lnTo>
                  <a:lnTo>
                    <a:pt x="5278" y="4826"/>
                  </a:lnTo>
                  <a:lnTo>
                    <a:pt x="4465" y="3873"/>
                  </a:lnTo>
                  <a:close/>
                </a:path>
                <a:path w="18414" h="17145">
                  <a:moveTo>
                    <a:pt x="14423" y="13169"/>
                  </a:moveTo>
                  <a:lnTo>
                    <a:pt x="13317" y="13169"/>
                  </a:lnTo>
                  <a:lnTo>
                    <a:pt x="13647" y="13677"/>
                  </a:lnTo>
                  <a:lnTo>
                    <a:pt x="14423" y="13169"/>
                  </a:lnTo>
                  <a:close/>
                </a:path>
                <a:path w="18414" h="17145">
                  <a:moveTo>
                    <a:pt x="11677" y="4025"/>
                  </a:moveTo>
                  <a:lnTo>
                    <a:pt x="8872" y="4025"/>
                  </a:lnTo>
                  <a:lnTo>
                    <a:pt x="10121" y="4394"/>
                  </a:lnTo>
                  <a:lnTo>
                    <a:pt x="12606" y="6286"/>
                  </a:lnTo>
                  <a:lnTo>
                    <a:pt x="13355" y="7366"/>
                  </a:lnTo>
                  <a:lnTo>
                    <a:pt x="14008" y="9017"/>
                  </a:lnTo>
                  <a:lnTo>
                    <a:pt x="14092" y="10972"/>
                  </a:lnTo>
                  <a:lnTo>
                    <a:pt x="14701" y="11087"/>
                  </a:lnTo>
                  <a:lnTo>
                    <a:pt x="14069" y="11087"/>
                  </a:lnTo>
                  <a:lnTo>
                    <a:pt x="13952" y="11658"/>
                  </a:lnTo>
                  <a:lnTo>
                    <a:pt x="13571" y="12242"/>
                  </a:lnTo>
                  <a:lnTo>
                    <a:pt x="12403" y="13030"/>
                  </a:lnTo>
                  <a:lnTo>
                    <a:pt x="11692" y="13271"/>
                  </a:lnTo>
                  <a:lnTo>
                    <a:pt x="10676" y="13284"/>
                  </a:lnTo>
                  <a:lnTo>
                    <a:pt x="13390" y="13284"/>
                  </a:lnTo>
                  <a:lnTo>
                    <a:pt x="14423" y="13169"/>
                  </a:lnTo>
                  <a:lnTo>
                    <a:pt x="15095" y="12192"/>
                  </a:lnTo>
                  <a:lnTo>
                    <a:pt x="15326" y="11087"/>
                  </a:lnTo>
                  <a:lnTo>
                    <a:pt x="14701" y="11087"/>
                  </a:lnTo>
                  <a:lnTo>
                    <a:pt x="14092" y="10972"/>
                  </a:lnTo>
                  <a:lnTo>
                    <a:pt x="15341" y="10972"/>
                  </a:lnTo>
                  <a:lnTo>
                    <a:pt x="15235" y="8750"/>
                  </a:lnTo>
                  <a:lnTo>
                    <a:pt x="14442" y="6743"/>
                  </a:lnTo>
                  <a:lnTo>
                    <a:pt x="13533" y="5422"/>
                  </a:lnTo>
                  <a:lnTo>
                    <a:pt x="12750" y="4838"/>
                  </a:lnTo>
                  <a:lnTo>
                    <a:pt x="11704" y="4838"/>
                  </a:lnTo>
                  <a:lnTo>
                    <a:pt x="12085" y="4343"/>
                  </a:lnTo>
                  <a:lnTo>
                    <a:pt x="11677" y="4025"/>
                  </a:lnTo>
                  <a:close/>
                </a:path>
                <a:path w="18414" h="17145">
                  <a:moveTo>
                    <a:pt x="2840" y="6731"/>
                  </a:moveTo>
                  <a:close/>
                </a:path>
                <a:path w="18414" h="17145">
                  <a:moveTo>
                    <a:pt x="1289" y="5575"/>
                  </a:moveTo>
                  <a:lnTo>
                    <a:pt x="643" y="5575"/>
                  </a:lnTo>
                  <a:lnTo>
                    <a:pt x="1252" y="5715"/>
                  </a:lnTo>
                  <a:lnTo>
                    <a:pt x="1289" y="5575"/>
                  </a:lnTo>
                  <a:close/>
                </a:path>
                <a:path w="18414" h="17145">
                  <a:moveTo>
                    <a:pt x="46" y="5435"/>
                  </a:moveTo>
                  <a:close/>
                </a:path>
                <a:path w="18414" h="17145">
                  <a:moveTo>
                    <a:pt x="12001" y="1231"/>
                  </a:moveTo>
                  <a:lnTo>
                    <a:pt x="7869" y="1231"/>
                  </a:lnTo>
                  <a:lnTo>
                    <a:pt x="8758" y="1384"/>
                  </a:lnTo>
                  <a:lnTo>
                    <a:pt x="11590" y="2400"/>
                  </a:lnTo>
                  <a:lnTo>
                    <a:pt x="13419" y="3810"/>
                  </a:lnTo>
                  <a:lnTo>
                    <a:pt x="14625" y="5346"/>
                  </a:lnTo>
                  <a:lnTo>
                    <a:pt x="15469" y="4673"/>
                  </a:lnTo>
                  <a:lnTo>
                    <a:pt x="15406" y="4343"/>
                  </a:lnTo>
                  <a:lnTo>
                    <a:pt x="14219" y="2870"/>
                  </a:lnTo>
                  <a:lnTo>
                    <a:pt x="12288" y="1333"/>
                  </a:lnTo>
                  <a:lnTo>
                    <a:pt x="12001" y="1231"/>
                  </a:lnTo>
                  <a:close/>
                </a:path>
                <a:path w="18414" h="17145">
                  <a:moveTo>
                    <a:pt x="12085" y="4343"/>
                  </a:moveTo>
                  <a:lnTo>
                    <a:pt x="11704" y="4838"/>
                  </a:lnTo>
                  <a:lnTo>
                    <a:pt x="12750" y="4838"/>
                  </a:lnTo>
                  <a:lnTo>
                    <a:pt x="12085" y="4343"/>
                  </a:lnTo>
                  <a:close/>
                </a:path>
                <a:path w="18414" h="17145">
                  <a:moveTo>
                    <a:pt x="9152" y="2781"/>
                  </a:moveTo>
                  <a:lnTo>
                    <a:pt x="6459" y="2794"/>
                  </a:lnTo>
                  <a:lnTo>
                    <a:pt x="5253" y="3200"/>
                  </a:lnTo>
                  <a:lnTo>
                    <a:pt x="4553" y="3810"/>
                  </a:lnTo>
                  <a:lnTo>
                    <a:pt x="4590" y="4025"/>
                  </a:lnTo>
                  <a:lnTo>
                    <a:pt x="5278" y="4826"/>
                  </a:lnTo>
                  <a:lnTo>
                    <a:pt x="5773" y="4394"/>
                  </a:lnTo>
                  <a:lnTo>
                    <a:pt x="6726" y="4025"/>
                  </a:lnTo>
                  <a:lnTo>
                    <a:pt x="11677" y="4025"/>
                  </a:lnTo>
                  <a:lnTo>
                    <a:pt x="10663" y="3238"/>
                  </a:lnTo>
                  <a:lnTo>
                    <a:pt x="9152" y="2781"/>
                  </a:lnTo>
                  <a:close/>
                </a:path>
                <a:path w="18414" h="17145">
                  <a:moveTo>
                    <a:pt x="2738" y="2108"/>
                  </a:moveTo>
                  <a:lnTo>
                    <a:pt x="3132" y="2590"/>
                  </a:lnTo>
                  <a:lnTo>
                    <a:pt x="2738" y="2108"/>
                  </a:lnTo>
                  <a:close/>
                </a:path>
                <a:path w="18414" h="17145">
                  <a:moveTo>
                    <a:pt x="3760" y="2108"/>
                  </a:moveTo>
                  <a:lnTo>
                    <a:pt x="2738" y="2108"/>
                  </a:lnTo>
                  <a:lnTo>
                    <a:pt x="3153" y="2573"/>
                  </a:lnTo>
                  <a:lnTo>
                    <a:pt x="3760" y="2108"/>
                  </a:lnTo>
                  <a:close/>
                </a:path>
                <a:path w="18414" h="17145">
                  <a:moveTo>
                    <a:pt x="10179" y="588"/>
                  </a:moveTo>
                  <a:lnTo>
                    <a:pt x="9964" y="1168"/>
                  </a:lnTo>
                  <a:lnTo>
                    <a:pt x="11821" y="1168"/>
                  </a:lnTo>
                  <a:lnTo>
                    <a:pt x="10179" y="58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59" name="object 1315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77247" y="5771299"/>
              <a:ext cx="17829" cy="15290"/>
            </a:xfrm>
            <a:prstGeom prst="rect">
              <a:avLst/>
            </a:prstGeom>
          </p:spPr>
        </p:pic>
        <p:sp>
          <p:nvSpPr>
            <p:cNvPr id="13160" name="object 13160"/>
            <p:cNvSpPr/>
            <p:nvPr/>
          </p:nvSpPr>
          <p:spPr>
            <a:xfrm>
              <a:off x="3576872" y="5770727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552" y="9067"/>
                  </a:moveTo>
                  <a:lnTo>
                    <a:pt x="259" y="9067"/>
                  </a:lnTo>
                  <a:lnTo>
                    <a:pt x="742" y="10706"/>
                  </a:lnTo>
                  <a:lnTo>
                    <a:pt x="10419" y="16281"/>
                  </a:lnTo>
                  <a:lnTo>
                    <a:pt x="12578" y="16268"/>
                  </a:lnTo>
                  <a:lnTo>
                    <a:pt x="13823" y="16040"/>
                  </a:lnTo>
                  <a:lnTo>
                    <a:pt x="15665" y="15354"/>
                  </a:lnTo>
                  <a:lnTo>
                    <a:pt x="16220" y="15036"/>
                  </a:lnTo>
                  <a:lnTo>
                    <a:pt x="10496" y="15036"/>
                  </a:lnTo>
                  <a:lnTo>
                    <a:pt x="9680" y="14947"/>
                  </a:lnTo>
                  <a:lnTo>
                    <a:pt x="7232" y="14477"/>
                  </a:lnTo>
                  <a:lnTo>
                    <a:pt x="5492" y="13677"/>
                  </a:lnTo>
                  <a:lnTo>
                    <a:pt x="2736" y="11480"/>
                  </a:lnTo>
                  <a:lnTo>
                    <a:pt x="1860" y="10096"/>
                  </a:lnTo>
                  <a:lnTo>
                    <a:pt x="1552" y="9067"/>
                  </a:lnTo>
                  <a:close/>
                </a:path>
                <a:path w="19050" h="16510">
                  <a:moveTo>
                    <a:pt x="15131" y="3174"/>
                  </a:moveTo>
                  <a:lnTo>
                    <a:pt x="14423" y="3987"/>
                  </a:lnTo>
                  <a:lnTo>
                    <a:pt x="14361" y="4140"/>
                  </a:lnTo>
                  <a:lnTo>
                    <a:pt x="15249" y="4940"/>
                  </a:lnTo>
                  <a:lnTo>
                    <a:pt x="15868" y="5702"/>
                  </a:lnTo>
                  <a:lnTo>
                    <a:pt x="16896" y="7315"/>
                  </a:lnTo>
                  <a:lnTo>
                    <a:pt x="17227" y="8089"/>
                  </a:lnTo>
                  <a:lnTo>
                    <a:pt x="17502" y="9067"/>
                  </a:lnTo>
                  <a:lnTo>
                    <a:pt x="17538" y="11480"/>
                  </a:lnTo>
                  <a:lnTo>
                    <a:pt x="17417" y="11849"/>
                  </a:lnTo>
                  <a:lnTo>
                    <a:pt x="12439" y="15036"/>
                  </a:lnTo>
                  <a:lnTo>
                    <a:pt x="16220" y="15036"/>
                  </a:lnTo>
                  <a:lnTo>
                    <a:pt x="16376" y="14947"/>
                  </a:lnTo>
                  <a:lnTo>
                    <a:pt x="16918" y="14477"/>
                  </a:lnTo>
                  <a:lnTo>
                    <a:pt x="16554" y="13982"/>
                  </a:lnTo>
                  <a:lnTo>
                    <a:pt x="17544" y="13982"/>
                  </a:lnTo>
                  <a:lnTo>
                    <a:pt x="18027" y="13411"/>
                  </a:lnTo>
                  <a:lnTo>
                    <a:pt x="18686" y="12077"/>
                  </a:lnTo>
                  <a:lnTo>
                    <a:pt x="18804" y="11569"/>
                  </a:lnTo>
                  <a:lnTo>
                    <a:pt x="18877" y="10718"/>
                  </a:lnTo>
                  <a:lnTo>
                    <a:pt x="18255" y="10667"/>
                  </a:lnTo>
                  <a:lnTo>
                    <a:pt x="18879" y="10667"/>
                  </a:lnTo>
                  <a:lnTo>
                    <a:pt x="16064" y="3987"/>
                  </a:lnTo>
                  <a:lnTo>
                    <a:pt x="15131" y="3174"/>
                  </a:lnTo>
                  <a:close/>
                </a:path>
                <a:path w="19050" h="16510">
                  <a:moveTo>
                    <a:pt x="17544" y="13982"/>
                  </a:moveTo>
                  <a:lnTo>
                    <a:pt x="16554" y="13982"/>
                  </a:lnTo>
                  <a:lnTo>
                    <a:pt x="16947" y="14452"/>
                  </a:lnTo>
                  <a:lnTo>
                    <a:pt x="17544" y="13982"/>
                  </a:lnTo>
                  <a:close/>
                </a:path>
                <a:path w="19050" h="16510">
                  <a:moveTo>
                    <a:pt x="16554" y="13982"/>
                  </a:moveTo>
                  <a:lnTo>
                    <a:pt x="16934" y="14464"/>
                  </a:lnTo>
                  <a:lnTo>
                    <a:pt x="16554" y="13982"/>
                  </a:lnTo>
                  <a:close/>
                </a:path>
                <a:path w="19050" h="16510">
                  <a:moveTo>
                    <a:pt x="4184" y="7454"/>
                  </a:moveTo>
                  <a:lnTo>
                    <a:pt x="3549" y="7454"/>
                  </a:lnTo>
                  <a:lnTo>
                    <a:pt x="2939" y="7480"/>
                  </a:lnTo>
                  <a:lnTo>
                    <a:pt x="2939" y="8623"/>
                  </a:lnTo>
                  <a:lnTo>
                    <a:pt x="3384" y="9842"/>
                  </a:lnTo>
                  <a:lnTo>
                    <a:pt x="5035" y="11849"/>
                  </a:lnTo>
                  <a:lnTo>
                    <a:pt x="6038" y="12636"/>
                  </a:lnTo>
                  <a:lnTo>
                    <a:pt x="8464" y="13677"/>
                  </a:lnTo>
                  <a:lnTo>
                    <a:pt x="9645" y="13893"/>
                  </a:lnTo>
                  <a:lnTo>
                    <a:pt x="11207" y="13881"/>
                  </a:lnTo>
                  <a:lnTo>
                    <a:pt x="12896" y="13703"/>
                  </a:lnTo>
                  <a:lnTo>
                    <a:pt x="14001" y="13207"/>
                  </a:lnTo>
                  <a:lnTo>
                    <a:pt x="14589" y="12649"/>
                  </a:lnTo>
                  <a:lnTo>
                    <a:pt x="9741" y="12636"/>
                  </a:lnTo>
                  <a:lnTo>
                    <a:pt x="8781" y="12458"/>
                  </a:lnTo>
                  <a:lnTo>
                    <a:pt x="4291" y="8623"/>
                  </a:lnTo>
                  <a:lnTo>
                    <a:pt x="4184" y="7454"/>
                  </a:lnTo>
                  <a:close/>
                </a:path>
                <a:path w="19050" h="16510">
                  <a:moveTo>
                    <a:pt x="12667" y="4076"/>
                  </a:moveTo>
                  <a:lnTo>
                    <a:pt x="11347" y="4076"/>
                  </a:lnTo>
                  <a:lnTo>
                    <a:pt x="11079" y="4648"/>
                  </a:lnTo>
                  <a:lnTo>
                    <a:pt x="13760" y="6032"/>
                  </a:lnTo>
                  <a:lnTo>
                    <a:pt x="14482" y="7708"/>
                  </a:lnTo>
                  <a:lnTo>
                    <a:pt x="10927" y="12649"/>
                  </a:lnTo>
                  <a:lnTo>
                    <a:pt x="14602" y="12636"/>
                  </a:lnTo>
                  <a:lnTo>
                    <a:pt x="15550" y="11734"/>
                  </a:lnTo>
                  <a:lnTo>
                    <a:pt x="15883" y="10896"/>
                  </a:lnTo>
                  <a:lnTo>
                    <a:pt x="15956" y="9766"/>
                  </a:lnTo>
                  <a:lnTo>
                    <a:pt x="15334" y="9728"/>
                  </a:lnTo>
                  <a:lnTo>
                    <a:pt x="15957" y="9728"/>
                  </a:lnTo>
                  <a:lnTo>
                    <a:pt x="15832" y="7454"/>
                  </a:lnTo>
                  <a:lnTo>
                    <a:pt x="14699" y="5143"/>
                  </a:lnTo>
                  <a:lnTo>
                    <a:pt x="12667" y="4076"/>
                  </a:lnTo>
                  <a:close/>
                </a:path>
                <a:path w="19050" h="16510">
                  <a:moveTo>
                    <a:pt x="18879" y="10667"/>
                  </a:moveTo>
                  <a:lnTo>
                    <a:pt x="18255" y="10667"/>
                  </a:lnTo>
                  <a:lnTo>
                    <a:pt x="18878" y="10706"/>
                  </a:lnTo>
                  <a:close/>
                </a:path>
                <a:path w="19050" h="16510">
                  <a:moveTo>
                    <a:pt x="15334" y="9728"/>
                  </a:moveTo>
                  <a:lnTo>
                    <a:pt x="15956" y="9766"/>
                  </a:lnTo>
                  <a:lnTo>
                    <a:pt x="15334" y="9728"/>
                  </a:lnTo>
                  <a:close/>
                </a:path>
                <a:path w="19050" h="16510">
                  <a:moveTo>
                    <a:pt x="15957" y="9728"/>
                  </a:moveTo>
                  <a:lnTo>
                    <a:pt x="15334" y="9728"/>
                  </a:lnTo>
                  <a:lnTo>
                    <a:pt x="15957" y="9740"/>
                  </a:lnTo>
                  <a:close/>
                </a:path>
                <a:path w="19050" h="16510">
                  <a:moveTo>
                    <a:pt x="7867" y="0"/>
                  </a:moveTo>
                  <a:lnTo>
                    <a:pt x="6838" y="0"/>
                  </a:lnTo>
                  <a:lnTo>
                    <a:pt x="6419" y="25"/>
                  </a:lnTo>
                  <a:lnTo>
                    <a:pt x="0" y="8089"/>
                  </a:lnTo>
                  <a:lnTo>
                    <a:pt x="118" y="8623"/>
                  </a:lnTo>
                  <a:lnTo>
                    <a:pt x="259" y="9080"/>
                  </a:lnTo>
                  <a:lnTo>
                    <a:pt x="1552" y="9067"/>
                  </a:lnTo>
                  <a:lnTo>
                    <a:pt x="1306" y="8242"/>
                  </a:lnTo>
                  <a:lnTo>
                    <a:pt x="1352" y="5549"/>
                  </a:lnTo>
                  <a:lnTo>
                    <a:pt x="1961" y="3809"/>
                  </a:lnTo>
                  <a:lnTo>
                    <a:pt x="2850" y="2755"/>
                  </a:lnTo>
                  <a:lnTo>
                    <a:pt x="4692" y="1701"/>
                  </a:lnTo>
                  <a:lnTo>
                    <a:pt x="5390" y="1435"/>
                  </a:lnTo>
                  <a:lnTo>
                    <a:pt x="6203" y="1320"/>
                  </a:lnTo>
                  <a:lnTo>
                    <a:pt x="6889" y="1244"/>
                  </a:lnTo>
                  <a:lnTo>
                    <a:pt x="12600" y="1244"/>
                  </a:lnTo>
                  <a:lnTo>
                    <a:pt x="11755" y="787"/>
                  </a:lnTo>
                  <a:lnTo>
                    <a:pt x="9010" y="787"/>
                  </a:lnTo>
                  <a:lnTo>
                    <a:pt x="9111" y="165"/>
                  </a:lnTo>
                  <a:lnTo>
                    <a:pt x="8476" y="50"/>
                  </a:lnTo>
                  <a:lnTo>
                    <a:pt x="7867" y="0"/>
                  </a:lnTo>
                  <a:close/>
                </a:path>
                <a:path w="19050" h="16510">
                  <a:moveTo>
                    <a:pt x="7727" y="2654"/>
                  </a:moveTo>
                  <a:lnTo>
                    <a:pt x="2939" y="7480"/>
                  </a:lnTo>
                  <a:lnTo>
                    <a:pt x="3549" y="7454"/>
                  </a:lnTo>
                  <a:lnTo>
                    <a:pt x="4184" y="7454"/>
                  </a:lnTo>
                  <a:lnTo>
                    <a:pt x="4285" y="6261"/>
                  </a:lnTo>
                  <a:lnTo>
                    <a:pt x="4463" y="5765"/>
                  </a:lnTo>
                  <a:lnTo>
                    <a:pt x="4897" y="5245"/>
                  </a:lnTo>
                  <a:lnTo>
                    <a:pt x="4501" y="4762"/>
                  </a:lnTo>
                  <a:lnTo>
                    <a:pt x="5338" y="4762"/>
                  </a:lnTo>
                  <a:lnTo>
                    <a:pt x="5568" y="4508"/>
                  </a:lnTo>
                  <a:lnTo>
                    <a:pt x="6495" y="3987"/>
                  </a:lnTo>
                  <a:lnTo>
                    <a:pt x="7803" y="3898"/>
                  </a:lnTo>
                  <a:lnTo>
                    <a:pt x="7727" y="2654"/>
                  </a:lnTo>
                  <a:close/>
                </a:path>
                <a:path w="19050" h="16510">
                  <a:moveTo>
                    <a:pt x="5338" y="4762"/>
                  </a:moveTo>
                  <a:lnTo>
                    <a:pt x="4501" y="4762"/>
                  </a:lnTo>
                  <a:lnTo>
                    <a:pt x="4956" y="5143"/>
                  </a:lnTo>
                  <a:lnTo>
                    <a:pt x="5338" y="4762"/>
                  </a:lnTo>
                  <a:close/>
                </a:path>
                <a:path w="19050" h="16510">
                  <a:moveTo>
                    <a:pt x="4501" y="4762"/>
                  </a:moveTo>
                  <a:lnTo>
                    <a:pt x="4954" y="5177"/>
                  </a:lnTo>
                  <a:lnTo>
                    <a:pt x="4501" y="4762"/>
                  </a:lnTo>
                  <a:close/>
                </a:path>
                <a:path w="19050" h="16510">
                  <a:moveTo>
                    <a:pt x="12304" y="3886"/>
                  </a:moveTo>
                  <a:lnTo>
                    <a:pt x="9035" y="3886"/>
                  </a:lnTo>
                  <a:lnTo>
                    <a:pt x="10026" y="4140"/>
                  </a:lnTo>
                  <a:lnTo>
                    <a:pt x="11067" y="4648"/>
                  </a:lnTo>
                  <a:lnTo>
                    <a:pt x="11347" y="4076"/>
                  </a:lnTo>
                  <a:lnTo>
                    <a:pt x="12667" y="4076"/>
                  </a:lnTo>
                  <a:lnTo>
                    <a:pt x="12304" y="3886"/>
                  </a:lnTo>
                  <a:close/>
                </a:path>
                <a:path w="19050" h="16510">
                  <a:moveTo>
                    <a:pt x="425" y="4457"/>
                  </a:moveTo>
                  <a:close/>
                </a:path>
                <a:path w="19050" h="16510">
                  <a:moveTo>
                    <a:pt x="12600" y="1244"/>
                  </a:moveTo>
                  <a:lnTo>
                    <a:pt x="7791" y="1244"/>
                  </a:lnTo>
                  <a:lnTo>
                    <a:pt x="8324" y="1282"/>
                  </a:lnTo>
                  <a:lnTo>
                    <a:pt x="8895" y="1396"/>
                  </a:lnTo>
                  <a:lnTo>
                    <a:pt x="10837" y="1727"/>
                  </a:lnTo>
                  <a:lnTo>
                    <a:pt x="12832" y="2793"/>
                  </a:lnTo>
                  <a:lnTo>
                    <a:pt x="14318" y="4102"/>
                  </a:lnTo>
                  <a:lnTo>
                    <a:pt x="15046" y="3276"/>
                  </a:lnTo>
                  <a:lnTo>
                    <a:pt x="15016" y="3073"/>
                  </a:lnTo>
                  <a:lnTo>
                    <a:pt x="13446" y="1701"/>
                  </a:lnTo>
                  <a:lnTo>
                    <a:pt x="12600" y="1244"/>
                  </a:lnTo>
                  <a:close/>
                </a:path>
                <a:path w="19050" h="16510">
                  <a:moveTo>
                    <a:pt x="9264" y="2641"/>
                  </a:moveTo>
                  <a:lnTo>
                    <a:pt x="7727" y="2654"/>
                  </a:lnTo>
                  <a:lnTo>
                    <a:pt x="7803" y="3898"/>
                  </a:lnTo>
                  <a:lnTo>
                    <a:pt x="8121" y="3886"/>
                  </a:lnTo>
                  <a:lnTo>
                    <a:pt x="12304" y="3886"/>
                  </a:lnTo>
                  <a:lnTo>
                    <a:pt x="11626" y="3530"/>
                  </a:lnTo>
                  <a:lnTo>
                    <a:pt x="10445" y="2971"/>
                  </a:lnTo>
                  <a:lnTo>
                    <a:pt x="9264" y="2641"/>
                  </a:lnTo>
                  <a:close/>
                </a:path>
                <a:path w="19050" h="16510">
                  <a:moveTo>
                    <a:pt x="9111" y="165"/>
                  </a:moveTo>
                  <a:lnTo>
                    <a:pt x="9010" y="787"/>
                  </a:lnTo>
                  <a:lnTo>
                    <a:pt x="11755" y="787"/>
                  </a:lnTo>
                  <a:lnTo>
                    <a:pt x="11308" y="546"/>
                  </a:lnTo>
                  <a:lnTo>
                    <a:pt x="9111" y="165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1" name="object 13161"/>
            <p:cNvSpPr/>
            <p:nvPr/>
          </p:nvSpPr>
          <p:spPr>
            <a:xfrm>
              <a:off x="3576637" y="5802938"/>
              <a:ext cx="635" cy="1905"/>
            </a:xfrm>
            <a:custGeom>
              <a:avLst/>
              <a:gdLst/>
              <a:ahLst/>
              <a:cxnLst/>
              <a:rect l="l" t="t" r="r" b="b"/>
              <a:pathLst>
                <a:path w="635" h="1904">
                  <a:moveTo>
                    <a:pt x="152" y="0"/>
                  </a:moveTo>
                  <a:lnTo>
                    <a:pt x="0" y="1317"/>
                  </a:lnTo>
                  <a:lnTo>
                    <a:pt x="152" y="143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62" name="object 1316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76790" y="5794501"/>
              <a:ext cx="4305" cy="10566"/>
            </a:xfrm>
            <a:prstGeom prst="rect">
              <a:avLst/>
            </a:prstGeom>
          </p:spPr>
        </p:pic>
        <p:sp>
          <p:nvSpPr>
            <p:cNvPr id="13163" name="object 13163"/>
            <p:cNvSpPr/>
            <p:nvPr/>
          </p:nvSpPr>
          <p:spPr>
            <a:xfrm>
              <a:off x="3581095" y="579500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4029"/>
                  </a:lnTo>
                  <a:lnTo>
                    <a:pt x="673" y="5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6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4" name="object 13164"/>
            <p:cNvSpPr/>
            <p:nvPr/>
          </p:nvSpPr>
          <p:spPr>
            <a:xfrm>
              <a:off x="3576078" y="5794032"/>
              <a:ext cx="6350" cy="12065"/>
            </a:xfrm>
            <a:custGeom>
              <a:avLst/>
              <a:gdLst/>
              <a:ahLst/>
              <a:cxnLst/>
              <a:rect l="l" t="t" r="r" b="b"/>
              <a:pathLst>
                <a:path w="6350" h="12064">
                  <a:moveTo>
                    <a:pt x="0" y="9550"/>
                  </a:moveTo>
                  <a:lnTo>
                    <a:pt x="2755" y="11556"/>
                  </a:lnTo>
                  <a:lnTo>
                    <a:pt x="3263" y="11556"/>
                  </a:lnTo>
                  <a:lnTo>
                    <a:pt x="3746" y="11468"/>
                  </a:lnTo>
                  <a:lnTo>
                    <a:pt x="4533" y="11061"/>
                  </a:lnTo>
                  <a:lnTo>
                    <a:pt x="4914" y="10706"/>
                  </a:lnTo>
                  <a:lnTo>
                    <a:pt x="4971" y="10312"/>
                  </a:lnTo>
                  <a:lnTo>
                    <a:pt x="2438" y="10299"/>
                  </a:lnTo>
                  <a:lnTo>
                    <a:pt x="2044" y="10248"/>
                  </a:lnTo>
                  <a:lnTo>
                    <a:pt x="1689" y="10109"/>
                  </a:lnTo>
                  <a:lnTo>
                    <a:pt x="1485" y="9969"/>
                  </a:lnTo>
                  <a:lnTo>
                    <a:pt x="1270" y="9766"/>
                  </a:lnTo>
                  <a:lnTo>
                    <a:pt x="1104" y="9690"/>
                  </a:lnTo>
                  <a:lnTo>
                    <a:pt x="1244" y="9690"/>
                  </a:lnTo>
                  <a:lnTo>
                    <a:pt x="736" y="9613"/>
                  </a:lnTo>
                  <a:lnTo>
                    <a:pt x="0" y="9550"/>
                  </a:lnTo>
                  <a:close/>
                </a:path>
                <a:path w="6350" h="12064">
                  <a:moveTo>
                    <a:pt x="3746" y="10020"/>
                  </a:moveTo>
                  <a:lnTo>
                    <a:pt x="3327" y="10261"/>
                  </a:lnTo>
                  <a:lnTo>
                    <a:pt x="3073" y="10312"/>
                  </a:lnTo>
                  <a:lnTo>
                    <a:pt x="4971" y="10312"/>
                  </a:lnTo>
                  <a:lnTo>
                    <a:pt x="4998" y="10096"/>
                  </a:lnTo>
                  <a:lnTo>
                    <a:pt x="4356" y="10096"/>
                  </a:lnTo>
                  <a:lnTo>
                    <a:pt x="3746" y="10032"/>
                  </a:lnTo>
                  <a:close/>
                </a:path>
                <a:path w="6350" h="12064">
                  <a:moveTo>
                    <a:pt x="6027" y="1231"/>
                  </a:moveTo>
                  <a:lnTo>
                    <a:pt x="3492" y="1231"/>
                  </a:lnTo>
                  <a:lnTo>
                    <a:pt x="4241" y="1396"/>
                  </a:lnTo>
                  <a:lnTo>
                    <a:pt x="4559" y="1562"/>
                  </a:lnTo>
                  <a:lnTo>
                    <a:pt x="4749" y="1714"/>
                  </a:lnTo>
                  <a:lnTo>
                    <a:pt x="4965" y="1993"/>
                  </a:lnTo>
                  <a:lnTo>
                    <a:pt x="4401" y="4851"/>
                  </a:lnTo>
                  <a:lnTo>
                    <a:pt x="4008" y="7505"/>
                  </a:lnTo>
                  <a:lnTo>
                    <a:pt x="3799" y="9524"/>
                  </a:lnTo>
                  <a:lnTo>
                    <a:pt x="3784" y="10032"/>
                  </a:lnTo>
                  <a:lnTo>
                    <a:pt x="4356" y="10096"/>
                  </a:lnTo>
                  <a:lnTo>
                    <a:pt x="4998" y="10096"/>
                  </a:lnTo>
                  <a:lnTo>
                    <a:pt x="5245" y="7505"/>
                  </a:lnTo>
                  <a:lnTo>
                    <a:pt x="5704" y="4648"/>
                  </a:lnTo>
                  <a:lnTo>
                    <a:pt x="6184" y="2235"/>
                  </a:lnTo>
                  <a:lnTo>
                    <a:pt x="6131" y="1371"/>
                  </a:lnTo>
                  <a:lnTo>
                    <a:pt x="6027" y="1231"/>
                  </a:lnTo>
                  <a:close/>
                </a:path>
                <a:path w="6350" h="12064">
                  <a:moveTo>
                    <a:pt x="3747" y="10020"/>
                  </a:moveTo>
                  <a:close/>
                </a:path>
                <a:path w="6350" h="12064">
                  <a:moveTo>
                    <a:pt x="1244" y="9690"/>
                  </a:moveTo>
                  <a:lnTo>
                    <a:pt x="1104" y="9690"/>
                  </a:lnTo>
                  <a:lnTo>
                    <a:pt x="1244" y="9702"/>
                  </a:lnTo>
                  <a:close/>
                </a:path>
                <a:path w="6350" h="12064">
                  <a:moveTo>
                    <a:pt x="3581" y="0"/>
                  </a:moveTo>
                  <a:lnTo>
                    <a:pt x="2895" y="0"/>
                  </a:lnTo>
                  <a:lnTo>
                    <a:pt x="2514" y="63"/>
                  </a:lnTo>
                  <a:lnTo>
                    <a:pt x="0" y="9524"/>
                  </a:lnTo>
                  <a:lnTo>
                    <a:pt x="1244" y="9664"/>
                  </a:lnTo>
                  <a:lnTo>
                    <a:pt x="2933" y="1231"/>
                  </a:lnTo>
                  <a:lnTo>
                    <a:pt x="6027" y="1231"/>
                  </a:lnTo>
                  <a:lnTo>
                    <a:pt x="5905" y="1066"/>
                  </a:lnTo>
                  <a:lnTo>
                    <a:pt x="5168" y="457"/>
                  </a:lnTo>
                  <a:lnTo>
                    <a:pt x="4711" y="241"/>
                  </a:lnTo>
                  <a:lnTo>
                    <a:pt x="3886" y="25"/>
                  </a:lnTo>
                  <a:lnTo>
                    <a:pt x="3581" y="0"/>
                  </a:lnTo>
                  <a:close/>
                </a:path>
                <a:path w="6350" h="12064">
                  <a:moveTo>
                    <a:pt x="385" y="9581"/>
                  </a:moveTo>
                  <a:lnTo>
                    <a:pt x="609" y="9613"/>
                  </a:lnTo>
                  <a:lnTo>
                    <a:pt x="385" y="9581"/>
                  </a:lnTo>
                  <a:close/>
                </a:path>
                <a:path w="6350" h="12064">
                  <a:moveTo>
                    <a:pt x="0" y="9524"/>
                  </a:moveTo>
                  <a:lnTo>
                    <a:pt x="385" y="9581"/>
                  </a:lnTo>
                  <a:lnTo>
                    <a:pt x="0" y="9524"/>
                  </a:lnTo>
                  <a:close/>
                </a:path>
                <a:path w="6350" h="12064">
                  <a:moveTo>
                    <a:pt x="2639" y="1422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65" name="object 1316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93592" y="5754166"/>
              <a:ext cx="8585" cy="9639"/>
            </a:xfrm>
            <a:prstGeom prst="rect">
              <a:avLst/>
            </a:prstGeom>
          </p:spPr>
        </p:pic>
        <p:sp>
          <p:nvSpPr>
            <p:cNvPr id="13166" name="object 13166"/>
            <p:cNvSpPr/>
            <p:nvPr/>
          </p:nvSpPr>
          <p:spPr>
            <a:xfrm>
              <a:off x="3593211" y="575376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15" y="6959"/>
                  </a:moveTo>
                  <a:lnTo>
                    <a:pt x="38" y="7213"/>
                  </a:lnTo>
                  <a:lnTo>
                    <a:pt x="0" y="8559"/>
                  </a:lnTo>
                  <a:lnTo>
                    <a:pt x="520" y="9270"/>
                  </a:lnTo>
                  <a:lnTo>
                    <a:pt x="1841" y="10248"/>
                  </a:lnTo>
                  <a:lnTo>
                    <a:pt x="2476" y="10490"/>
                  </a:lnTo>
                  <a:lnTo>
                    <a:pt x="3492" y="10490"/>
                  </a:lnTo>
                  <a:lnTo>
                    <a:pt x="3962" y="10350"/>
                  </a:lnTo>
                  <a:lnTo>
                    <a:pt x="4740" y="9258"/>
                  </a:lnTo>
                  <a:lnTo>
                    <a:pt x="2832" y="9258"/>
                  </a:lnTo>
                  <a:lnTo>
                    <a:pt x="2400" y="9118"/>
                  </a:lnTo>
                  <a:lnTo>
                    <a:pt x="1473" y="8445"/>
                  </a:lnTo>
                  <a:lnTo>
                    <a:pt x="1220" y="7962"/>
                  </a:lnTo>
                  <a:lnTo>
                    <a:pt x="1206" y="7708"/>
                  </a:lnTo>
                  <a:lnTo>
                    <a:pt x="711" y="7340"/>
                  </a:lnTo>
                  <a:lnTo>
                    <a:pt x="215" y="6959"/>
                  </a:lnTo>
                  <a:close/>
                </a:path>
                <a:path w="9525" h="10795">
                  <a:moveTo>
                    <a:pt x="3251" y="9220"/>
                  </a:moveTo>
                  <a:lnTo>
                    <a:pt x="2832" y="9258"/>
                  </a:lnTo>
                  <a:lnTo>
                    <a:pt x="3276" y="9258"/>
                  </a:lnTo>
                  <a:close/>
                </a:path>
                <a:path w="9525" h="10795">
                  <a:moveTo>
                    <a:pt x="9389" y="2882"/>
                  </a:moveTo>
                  <a:lnTo>
                    <a:pt x="8166" y="2882"/>
                  </a:lnTo>
                  <a:lnTo>
                    <a:pt x="7289" y="3873"/>
                  </a:lnTo>
                  <a:lnTo>
                    <a:pt x="5232" y="6515"/>
                  </a:lnTo>
                  <a:lnTo>
                    <a:pt x="4800" y="7035"/>
                  </a:lnTo>
                  <a:lnTo>
                    <a:pt x="3331" y="9118"/>
                  </a:lnTo>
                  <a:lnTo>
                    <a:pt x="3276" y="9258"/>
                  </a:lnTo>
                  <a:lnTo>
                    <a:pt x="4740" y="9258"/>
                  </a:lnTo>
                  <a:lnTo>
                    <a:pt x="5410" y="8318"/>
                  </a:lnTo>
                  <a:lnTo>
                    <a:pt x="4889" y="7962"/>
                  </a:lnTo>
                  <a:lnTo>
                    <a:pt x="5670" y="7962"/>
                  </a:lnTo>
                  <a:lnTo>
                    <a:pt x="7808" y="5181"/>
                  </a:lnTo>
                  <a:lnTo>
                    <a:pt x="7353" y="4800"/>
                  </a:lnTo>
                  <a:lnTo>
                    <a:pt x="8154" y="4800"/>
                  </a:lnTo>
                  <a:lnTo>
                    <a:pt x="9309" y="3428"/>
                  </a:lnTo>
                  <a:lnTo>
                    <a:pt x="9389" y="2882"/>
                  </a:lnTo>
                  <a:close/>
                </a:path>
                <a:path w="9525" h="10795">
                  <a:moveTo>
                    <a:pt x="5670" y="7962"/>
                  </a:moveTo>
                  <a:lnTo>
                    <a:pt x="4889" y="7962"/>
                  </a:lnTo>
                  <a:lnTo>
                    <a:pt x="5410" y="8318"/>
                  </a:lnTo>
                  <a:lnTo>
                    <a:pt x="5670" y="7962"/>
                  </a:lnTo>
                  <a:close/>
                </a:path>
                <a:path w="9525" h="10795">
                  <a:moveTo>
                    <a:pt x="711" y="7340"/>
                  </a:moveTo>
                  <a:lnTo>
                    <a:pt x="1206" y="7708"/>
                  </a:lnTo>
                  <a:lnTo>
                    <a:pt x="711" y="7340"/>
                  </a:lnTo>
                  <a:close/>
                </a:path>
                <a:path w="9525" h="10795">
                  <a:moveTo>
                    <a:pt x="1231" y="7696"/>
                  </a:moveTo>
                  <a:close/>
                </a:path>
                <a:path w="9525" h="10795">
                  <a:moveTo>
                    <a:pt x="753" y="7340"/>
                  </a:moveTo>
                  <a:lnTo>
                    <a:pt x="1231" y="7696"/>
                  </a:lnTo>
                  <a:lnTo>
                    <a:pt x="753" y="7340"/>
                  </a:lnTo>
                  <a:close/>
                </a:path>
                <a:path w="9525" h="10795">
                  <a:moveTo>
                    <a:pt x="1773" y="6959"/>
                  </a:moveTo>
                  <a:lnTo>
                    <a:pt x="241" y="6959"/>
                  </a:lnTo>
                  <a:lnTo>
                    <a:pt x="1231" y="7696"/>
                  </a:lnTo>
                  <a:lnTo>
                    <a:pt x="1773" y="6959"/>
                  </a:lnTo>
                  <a:close/>
                </a:path>
                <a:path w="9525" h="10795">
                  <a:moveTo>
                    <a:pt x="6502" y="0"/>
                  </a:moveTo>
                  <a:lnTo>
                    <a:pt x="736" y="7327"/>
                  </a:lnTo>
                  <a:lnTo>
                    <a:pt x="241" y="6959"/>
                  </a:lnTo>
                  <a:lnTo>
                    <a:pt x="1773" y="6959"/>
                  </a:lnTo>
                  <a:lnTo>
                    <a:pt x="2454" y="6032"/>
                  </a:lnTo>
                  <a:lnTo>
                    <a:pt x="1968" y="5651"/>
                  </a:lnTo>
                  <a:lnTo>
                    <a:pt x="2738" y="5651"/>
                  </a:lnTo>
                  <a:lnTo>
                    <a:pt x="3314" y="4965"/>
                  </a:lnTo>
                  <a:lnTo>
                    <a:pt x="5152" y="2666"/>
                  </a:lnTo>
                  <a:lnTo>
                    <a:pt x="6400" y="1257"/>
                  </a:lnTo>
                  <a:lnTo>
                    <a:pt x="6692" y="1231"/>
                  </a:lnTo>
                  <a:lnTo>
                    <a:pt x="8774" y="1231"/>
                  </a:lnTo>
                  <a:lnTo>
                    <a:pt x="7810" y="330"/>
                  </a:lnTo>
                  <a:lnTo>
                    <a:pt x="7150" y="12"/>
                  </a:lnTo>
                  <a:lnTo>
                    <a:pt x="6502" y="0"/>
                  </a:lnTo>
                  <a:close/>
                </a:path>
                <a:path w="9525" h="10795">
                  <a:moveTo>
                    <a:pt x="2738" y="5651"/>
                  </a:moveTo>
                  <a:lnTo>
                    <a:pt x="1968" y="5651"/>
                  </a:lnTo>
                  <a:lnTo>
                    <a:pt x="2463" y="6019"/>
                  </a:lnTo>
                  <a:lnTo>
                    <a:pt x="2738" y="5651"/>
                  </a:lnTo>
                  <a:close/>
                </a:path>
                <a:path w="9525" h="10795">
                  <a:moveTo>
                    <a:pt x="8154" y="4800"/>
                  </a:moveTo>
                  <a:lnTo>
                    <a:pt x="7353" y="4800"/>
                  </a:lnTo>
                  <a:lnTo>
                    <a:pt x="7823" y="5181"/>
                  </a:lnTo>
                  <a:lnTo>
                    <a:pt x="8154" y="4800"/>
                  </a:lnTo>
                  <a:close/>
                </a:path>
                <a:path w="9525" h="10795">
                  <a:moveTo>
                    <a:pt x="8160" y="2889"/>
                  </a:moveTo>
                  <a:close/>
                </a:path>
                <a:path w="9525" h="10795">
                  <a:moveTo>
                    <a:pt x="8774" y="1231"/>
                  </a:moveTo>
                  <a:lnTo>
                    <a:pt x="6692" y="1231"/>
                  </a:lnTo>
                  <a:lnTo>
                    <a:pt x="7150" y="1396"/>
                  </a:lnTo>
                  <a:lnTo>
                    <a:pt x="7962" y="2158"/>
                  </a:lnTo>
                  <a:lnTo>
                    <a:pt x="8178" y="2666"/>
                  </a:lnTo>
                  <a:lnTo>
                    <a:pt x="8160" y="2889"/>
                  </a:lnTo>
                  <a:lnTo>
                    <a:pt x="9389" y="2882"/>
                  </a:lnTo>
                  <a:lnTo>
                    <a:pt x="9325" y="2006"/>
                  </a:lnTo>
                  <a:lnTo>
                    <a:pt x="8991" y="1435"/>
                  </a:lnTo>
                  <a:lnTo>
                    <a:pt x="8774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67" name="object 1316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586010" y="5766892"/>
              <a:ext cx="7620" cy="10020"/>
            </a:xfrm>
            <a:prstGeom prst="rect">
              <a:avLst/>
            </a:prstGeom>
          </p:spPr>
        </p:pic>
        <p:sp>
          <p:nvSpPr>
            <p:cNvPr id="13168" name="object 13168"/>
            <p:cNvSpPr/>
            <p:nvPr/>
          </p:nvSpPr>
          <p:spPr>
            <a:xfrm>
              <a:off x="3585660" y="5766409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29">
                  <a:moveTo>
                    <a:pt x="44" y="7975"/>
                  </a:moveTo>
                  <a:lnTo>
                    <a:pt x="3079" y="10985"/>
                  </a:lnTo>
                  <a:lnTo>
                    <a:pt x="3638" y="10934"/>
                  </a:lnTo>
                  <a:lnTo>
                    <a:pt x="4146" y="10706"/>
                  </a:lnTo>
                  <a:lnTo>
                    <a:pt x="4400" y="10502"/>
                  </a:lnTo>
                  <a:lnTo>
                    <a:pt x="4647" y="9944"/>
                  </a:lnTo>
                  <a:lnTo>
                    <a:pt x="3968" y="9944"/>
                  </a:lnTo>
                  <a:lnTo>
                    <a:pt x="3511" y="9740"/>
                  </a:lnTo>
                  <a:lnTo>
                    <a:pt x="2825" y="9740"/>
                  </a:lnTo>
                  <a:lnTo>
                    <a:pt x="2470" y="9664"/>
                  </a:lnTo>
                  <a:lnTo>
                    <a:pt x="1797" y="9334"/>
                  </a:lnTo>
                  <a:lnTo>
                    <a:pt x="1530" y="9118"/>
                  </a:lnTo>
                  <a:lnTo>
                    <a:pt x="1213" y="8737"/>
                  </a:lnTo>
                  <a:lnTo>
                    <a:pt x="1136" y="8534"/>
                  </a:lnTo>
                  <a:lnTo>
                    <a:pt x="603" y="8242"/>
                  </a:lnTo>
                  <a:lnTo>
                    <a:pt x="44" y="7975"/>
                  </a:lnTo>
                  <a:close/>
                </a:path>
                <a:path w="8889" h="11429">
                  <a:moveTo>
                    <a:pt x="3436" y="9690"/>
                  </a:moveTo>
                  <a:lnTo>
                    <a:pt x="3968" y="9944"/>
                  </a:lnTo>
                  <a:lnTo>
                    <a:pt x="3436" y="9690"/>
                  </a:lnTo>
                  <a:close/>
                </a:path>
                <a:path w="8889" h="11429">
                  <a:moveTo>
                    <a:pt x="4770" y="9664"/>
                  </a:moveTo>
                  <a:lnTo>
                    <a:pt x="3410" y="9664"/>
                  </a:lnTo>
                  <a:lnTo>
                    <a:pt x="3968" y="9944"/>
                  </a:lnTo>
                  <a:lnTo>
                    <a:pt x="4647" y="9944"/>
                  </a:lnTo>
                  <a:lnTo>
                    <a:pt x="4770" y="9664"/>
                  </a:lnTo>
                  <a:close/>
                </a:path>
                <a:path w="8889" h="11429">
                  <a:moveTo>
                    <a:pt x="3407" y="9666"/>
                  </a:moveTo>
                  <a:close/>
                </a:path>
                <a:path w="8889" h="11429">
                  <a:moveTo>
                    <a:pt x="3410" y="9677"/>
                  </a:moveTo>
                  <a:close/>
                </a:path>
                <a:path w="8889" h="11429">
                  <a:moveTo>
                    <a:pt x="3434" y="9688"/>
                  </a:moveTo>
                  <a:close/>
                </a:path>
                <a:path w="8889" h="11429">
                  <a:moveTo>
                    <a:pt x="3422" y="9677"/>
                  </a:moveTo>
                  <a:close/>
                </a:path>
                <a:path w="8889" h="11429">
                  <a:moveTo>
                    <a:pt x="3410" y="9664"/>
                  </a:moveTo>
                  <a:close/>
                </a:path>
                <a:path w="8889" h="11429">
                  <a:moveTo>
                    <a:pt x="5200" y="6096"/>
                  </a:moveTo>
                  <a:lnTo>
                    <a:pt x="4603" y="7264"/>
                  </a:lnTo>
                  <a:lnTo>
                    <a:pt x="3926" y="8483"/>
                  </a:lnTo>
                  <a:lnTo>
                    <a:pt x="3407" y="9666"/>
                  </a:lnTo>
                  <a:lnTo>
                    <a:pt x="4770" y="9664"/>
                  </a:lnTo>
                  <a:lnTo>
                    <a:pt x="5068" y="8991"/>
                  </a:lnTo>
                  <a:lnTo>
                    <a:pt x="5696" y="7848"/>
                  </a:lnTo>
                  <a:lnTo>
                    <a:pt x="6442" y="6388"/>
                  </a:lnTo>
                  <a:lnTo>
                    <a:pt x="5746" y="6388"/>
                  </a:lnTo>
                  <a:lnTo>
                    <a:pt x="5200" y="6108"/>
                  </a:lnTo>
                  <a:close/>
                </a:path>
                <a:path w="8889" h="11429">
                  <a:moveTo>
                    <a:pt x="603" y="8242"/>
                  </a:moveTo>
                  <a:lnTo>
                    <a:pt x="1136" y="8534"/>
                  </a:lnTo>
                  <a:lnTo>
                    <a:pt x="603" y="8242"/>
                  </a:lnTo>
                  <a:close/>
                </a:path>
                <a:path w="8889" h="11429">
                  <a:moveTo>
                    <a:pt x="632" y="8242"/>
                  </a:moveTo>
                  <a:lnTo>
                    <a:pt x="1109" y="8483"/>
                  </a:lnTo>
                  <a:lnTo>
                    <a:pt x="632" y="8242"/>
                  </a:lnTo>
                  <a:close/>
                </a:path>
                <a:path w="8889" h="11429">
                  <a:moveTo>
                    <a:pt x="1431" y="7924"/>
                  </a:moveTo>
                  <a:lnTo>
                    <a:pt x="70" y="7924"/>
                  </a:lnTo>
                  <a:lnTo>
                    <a:pt x="632" y="8242"/>
                  </a:lnTo>
                  <a:lnTo>
                    <a:pt x="1174" y="8483"/>
                  </a:lnTo>
                  <a:lnTo>
                    <a:pt x="1431" y="7924"/>
                  </a:lnTo>
                  <a:close/>
                </a:path>
                <a:path w="8889" h="11429">
                  <a:moveTo>
                    <a:pt x="70" y="7924"/>
                  </a:moveTo>
                  <a:lnTo>
                    <a:pt x="603" y="8229"/>
                  </a:lnTo>
                  <a:lnTo>
                    <a:pt x="70" y="7924"/>
                  </a:lnTo>
                  <a:close/>
                </a:path>
                <a:path w="8889" h="11429">
                  <a:moveTo>
                    <a:pt x="1979" y="4269"/>
                  </a:moveTo>
                  <a:lnTo>
                    <a:pt x="1325" y="5499"/>
                  </a:lnTo>
                  <a:lnTo>
                    <a:pt x="641" y="6680"/>
                  </a:lnTo>
                  <a:lnTo>
                    <a:pt x="44" y="7975"/>
                  </a:lnTo>
                  <a:lnTo>
                    <a:pt x="1431" y="7924"/>
                  </a:lnTo>
                  <a:lnTo>
                    <a:pt x="1733" y="7264"/>
                  </a:lnTo>
                  <a:lnTo>
                    <a:pt x="3229" y="4546"/>
                  </a:lnTo>
                  <a:lnTo>
                    <a:pt x="2521" y="4546"/>
                  </a:lnTo>
                  <a:lnTo>
                    <a:pt x="1979" y="4269"/>
                  </a:lnTo>
                  <a:close/>
                </a:path>
                <a:path w="8889" h="11429">
                  <a:moveTo>
                    <a:pt x="7820" y="1244"/>
                  </a:moveTo>
                  <a:lnTo>
                    <a:pt x="5594" y="1244"/>
                  </a:lnTo>
                  <a:lnTo>
                    <a:pt x="5975" y="1358"/>
                  </a:lnTo>
                  <a:lnTo>
                    <a:pt x="6654" y="1828"/>
                  </a:lnTo>
                  <a:lnTo>
                    <a:pt x="6839" y="1993"/>
                  </a:lnTo>
                  <a:lnTo>
                    <a:pt x="7118" y="2374"/>
                  </a:lnTo>
                  <a:lnTo>
                    <a:pt x="7194" y="2616"/>
                  </a:lnTo>
                  <a:lnTo>
                    <a:pt x="5810" y="4889"/>
                  </a:lnTo>
                  <a:lnTo>
                    <a:pt x="5219" y="6070"/>
                  </a:lnTo>
                  <a:lnTo>
                    <a:pt x="5746" y="6388"/>
                  </a:lnTo>
                  <a:lnTo>
                    <a:pt x="6442" y="6388"/>
                  </a:lnTo>
                  <a:lnTo>
                    <a:pt x="6893" y="5473"/>
                  </a:lnTo>
                  <a:lnTo>
                    <a:pt x="7646" y="4254"/>
                  </a:lnTo>
                  <a:lnTo>
                    <a:pt x="8223" y="3213"/>
                  </a:lnTo>
                  <a:lnTo>
                    <a:pt x="8350" y="3022"/>
                  </a:lnTo>
                  <a:lnTo>
                    <a:pt x="8234" y="1828"/>
                  </a:lnTo>
                  <a:lnTo>
                    <a:pt x="7820" y="1244"/>
                  </a:lnTo>
                  <a:close/>
                </a:path>
                <a:path w="8889" h="11429">
                  <a:moveTo>
                    <a:pt x="3086" y="4826"/>
                  </a:moveTo>
                  <a:close/>
                </a:path>
                <a:path w="8889" h="11429">
                  <a:moveTo>
                    <a:pt x="1987" y="4254"/>
                  </a:moveTo>
                  <a:lnTo>
                    <a:pt x="2521" y="4546"/>
                  </a:lnTo>
                  <a:lnTo>
                    <a:pt x="1987" y="4254"/>
                  </a:lnTo>
                  <a:close/>
                </a:path>
                <a:path w="8889" h="11429">
                  <a:moveTo>
                    <a:pt x="3378" y="4254"/>
                  </a:moveTo>
                  <a:lnTo>
                    <a:pt x="1987" y="4254"/>
                  </a:lnTo>
                  <a:lnTo>
                    <a:pt x="2521" y="4546"/>
                  </a:lnTo>
                  <a:lnTo>
                    <a:pt x="3229" y="4546"/>
                  </a:lnTo>
                  <a:lnTo>
                    <a:pt x="3378" y="4254"/>
                  </a:lnTo>
                  <a:close/>
                </a:path>
                <a:path w="8889" h="11429">
                  <a:moveTo>
                    <a:pt x="4896" y="0"/>
                  </a:moveTo>
                  <a:lnTo>
                    <a:pt x="4362" y="165"/>
                  </a:lnTo>
                  <a:lnTo>
                    <a:pt x="2622" y="3009"/>
                  </a:lnTo>
                  <a:lnTo>
                    <a:pt x="1979" y="4269"/>
                  </a:lnTo>
                  <a:lnTo>
                    <a:pt x="3378" y="4254"/>
                  </a:lnTo>
                  <a:lnTo>
                    <a:pt x="3689" y="3644"/>
                  </a:lnTo>
                  <a:lnTo>
                    <a:pt x="5056" y="1460"/>
                  </a:lnTo>
                  <a:lnTo>
                    <a:pt x="5137" y="1295"/>
                  </a:lnTo>
                  <a:lnTo>
                    <a:pt x="5353" y="1257"/>
                  </a:lnTo>
                  <a:lnTo>
                    <a:pt x="5594" y="1244"/>
                  </a:lnTo>
                  <a:lnTo>
                    <a:pt x="7820" y="1244"/>
                  </a:lnTo>
                  <a:lnTo>
                    <a:pt x="7410" y="812"/>
                  </a:lnTo>
                  <a:lnTo>
                    <a:pt x="6458" y="203"/>
                  </a:lnTo>
                  <a:lnTo>
                    <a:pt x="5912" y="12"/>
                  </a:lnTo>
                  <a:lnTo>
                    <a:pt x="4896" y="0"/>
                  </a:lnTo>
                  <a:close/>
                </a:path>
                <a:path w="8889" h="11429">
                  <a:moveTo>
                    <a:pt x="7156" y="2603"/>
                  </a:moveTo>
                  <a:close/>
                </a:path>
                <a:path w="8889" h="11429">
                  <a:moveTo>
                    <a:pt x="7156" y="2603"/>
                  </a:moveTo>
                  <a:close/>
                </a:path>
                <a:path w="8889" h="11429">
                  <a:moveTo>
                    <a:pt x="5156" y="1292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69" name="object 1316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80777" y="5779274"/>
              <a:ext cx="6578" cy="10337"/>
            </a:xfrm>
            <a:prstGeom prst="rect">
              <a:avLst/>
            </a:prstGeom>
          </p:spPr>
        </p:pic>
        <p:sp>
          <p:nvSpPr>
            <p:cNvPr id="13170" name="object 13170"/>
            <p:cNvSpPr/>
            <p:nvPr/>
          </p:nvSpPr>
          <p:spPr>
            <a:xfrm>
              <a:off x="3580358" y="5778804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8724"/>
                  </a:moveTo>
                  <a:lnTo>
                    <a:pt x="2654" y="11264"/>
                  </a:lnTo>
                  <a:lnTo>
                    <a:pt x="3365" y="11264"/>
                  </a:lnTo>
                  <a:lnTo>
                    <a:pt x="3721" y="11214"/>
                  </a:lnTo>
                  <a:lnTo>
                    <a:pt x="4356" y="10922"/>
                  </a:lnTo>
                  <a:lnTo>
                    <a:pt x="4660" y="10655"/>
                  </a:lnTo>
                  <a:lnTo>
                    <a:pt x="4832" y="10071"/>
                  </a:lnTo>
                  <a:lnTo>
                    <a:pt x="4178" y="10071"/>
                  </a:lnTo>
                  <a:lnTo>
                    <a:pt x="4050" y="10033"/>
                  </a:lnTo>
                  <a:lnTo>
                    <a:pt x="2794" y="10033"/>
                  </a:lnTo>
                  <a:lnTo>
                    <a:pt x="2540" y="9994"/>
                  </a:lnTo>
                  <a:lnTo>
                    <a:pt x="1152" y="9080"/>
                  </a:lnTo>
                  <a:lnTo>
                    <a:pt x="0" y="8724"/>
                  </a:lnTo>
                  <a:close/>
                </a:path>
                <a:path w="7620" h="11429">
                  <a:moveTo>
                    <a:pt x="7035" y="1244"/>
                  </a:moveTo>
                  <a:lnTo>
                    <a:pt x="4635" y="1244"/>
                  </a:lnTo>
                  <a:lnTo>
                    <a:pt x="5010" y="1333"/>
                  </a:lnTo>
                  <a:lnTo>
                    <a:pt x="5588" y="1587"/>
                  </a:lnTo>
                  <a:lnTo>
                    <a:pt x="5890" y="1841"/>
                  </a:lnTo>
                  <a:lnTo>
                    <a:pt x="6184" y="2146"/>
                  </a:lnTo>
                  <a:lnTo>
                    <a:pt x="6235" y="2311"/>
                  </a:lnTo>
                  <a:lnTo>
                    <a:pt x="5232" y="4800"/>
                  </a:lnTo>
                  <a:lnTo>
                    <a:pt x="4356" y="7327"/>
                  </a:lnTo>
                  <a:lnTo>
                    <a:pt x="3715" y="9448"/>
                  </a:lnTo>
                  <a:lnTo>
                    <a:pt x="3632" y="9906"/>
                  </a:lnTo>
                  <a:lnTo>
                    <a:pt x="4178" y="10071"/>
                  </a:lnTo>
                  <a:lnTo>
                    <a:pt x="4832" y="10071"/>
                  </a:lnTo>
                  <a:lnTo>
                    <a:pt x="5524" y="7721"/>
                  </a:lnTo>
                  <a:lnTo>
                    <a:pt x="6400" y="5219"/>
                  </a:lnTo>
                  <a:lnTo>
                    <a:pt x="7368" y="2755"/>
                  </a:lnTo>
                  <a:lnTo>
                    <a:pt x="7298" y="1587"/>
                  </a:lnTo>
                  <a:lnTo>
                    <a:pt x="7226" y="1460"/>
                  </a:lnTo>
                  <a:lnTo>
                    <a:pt x="7035" y="1244"/>
                  </a:lnTo>
                  <a:close/>
                </a:path>
                <a:path w="7620" h="11429">
                  <a:moveTo>
                    <a:pt x="3581" y="9880"/>
                  </a:moveTo>
                  <a:lnTo>
                    <a:pt x="3314" y="10033"/>
                  </a:lnTo>
                  <a:lnTo>
                    <a:pt x="4050" y="10033"/>
                  </a:lnTo>
                  <a:lnTo>
                    <a:pt x="3581" y="9880"/>
                  </a:lnTo>
                  <a:close/>
                </a:path>
                <a:path w="7620" h="11429">
                  <a:moveTo>
                    <a:pt x="3581" y="9893"/>
                  </a:moveTo>
                  <a:close/>
                </a:path>
                <a:path w="7620" h="11429">
                  <a:moveTo>
                    <a:pt x="4851" y="0"/>
                  </a:moveTo>
                  <a:lnTo>
                    <a:pt x="4102" y="0"/>
                  </a:lnTo>
                  <a:lnTo>
                    <a:pt x="3822" y="50"/>
                  </a:lnTo>
                  <a:lnTo>
                    <a:pt x="0" y="8712"/>
                  </a:lnTo>
                  <a:lnTo>
                    <a:pt x="1193" y="9080"/>
                  </a:lnTo>
                  <a:lnTo>
                    <a:pt x="2019" y="6464"/>
                  </a:lnTo>
                  <a:lnTo>
                    <a:pt x="2971" y="3873"/>
                  </a:lnTo>
                  <a:lnTo>
                    <a:pt x="4025" y="1333"/>
                  </a:lnTo>
                  <a:lnTo>
                    <a:pt x="4165" y="1244"/>
                  </a:lnTo>
                  <a:lnTo>
                    <a:pt x="7035" y="1244"/>
                  </a:lnTo>
                  <a:lnTo>
                    <a:pt x="6642" y="800"/>
                  </a:lnTo>
                  <a:lnTo>
                    <a:pt x="6235" y="520"/>
                  </a:lnTo>
                  <a:lnTo>
                    <a:pt x="5308" y="114"/>
                  </a:lnTo>
                  <a:lnTo>
                    <a:pt x="4851" y="0"/>
                  </a:lnTo>
                  <a:close/>
                </a:path>
                <a:path w="7620" h="11429">
                  <a:moveTo>
                    <a:pt x="0" y="8724"/>
                  </a:moveTo>
                  <a:lnTo>
                    <a:pt x="596" y="8915"/>
                  </a:lnTo>
                  <a:lnTo>
                    <a:pt x="0" y="8724"/>
                  </a:lnTo>
                  <a:close/>
                </a:path>
                <a:path w="7620" h="11429">
                  <a:moveTo>
                    <a:pt x="7368" y="2755"/>
                  </a:moveTo>
                  <a:close/>
                </a:path>
                <a:path w="7620" h="11429">
                  <a:moveTo>
                    <a:pt x="6223" y="2298"/>
                  </a:moveTo>
                  <a:close/>
                </a:path>
                <a:path w="7620" h="11429">
                  <a:moveTo>
                    <a:pt x="6223" y="2298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1" name="object 1317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14953" y="5745403"/>
              <a:ext cx="18605" cy="15036"/>
            </a:xfrm>
            <a:prstGeom prst="rect">
              <a:avLst/>
            </a:prstGeom>
          </p:spPr>
        </p:pic>
        <p:sp>
          <p:nvSpPr>
            <p:cNvPr id="13172" name="object 13172"/>
            <p:cNvSpPr/>
            <p:nvPr/>
          </p:nvSpPr>
          <p:spPr>
            <a:xfrm>
              <a:off x="3615265" y="5745556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1733" y="1854"/>
                  </a:moveTo>
                  <a:lnTo>
                    <a:pt x="615" y="2857"/>
                  </a:lnTo>
                  <a:lnTo>
                    <a:pt x="109" y="3886"/>
                  </a:lnTo>
                  <a:lnTo>
                    <a:pt x="0" y="7734"/>
                  </a:lnTo>
                  <a:lnTo>
                    <a:pt x="361" y="8877"/>
                  </a:lnTo>
                  <a:lnTo>
                    <a:pt x="2418" y="11722"/>
                  </a:lnTo>
                  <a:lnTo>
                    <a:pt x="3938" y="13004"/>
                  </a:lnTo>
                  <a:lnTo>
                    <a:pt x="7905" y="15024"/>
                  </a:lnTo>
                  <a:lnTo>
                    <a:pt x="10038" y="15443"/>
                  </a:lnTo>
                  <a:lnTo>
                    <a:pt x="12223" y="15443"/>
                  </a:lnTo>
                  <a:lnTo>
                    <a:pt x="14140" y="15379"/>
                  </a:lnTo>
                  <a:lnTo>
                    <a:pt x="15728" y="14859"/>
                  </a:lnTo>
                  <a:lnTo>
                    <a:pt x="16576" y="14198"/>
                  </a:lnTo>
                  <a:lnTo>
                    <a:pt x="10242" y="14198"/>
                  </a:lnTo>
                  <a:lnTo>
                    <a:pt x="8286" y="13817"/>
                  </a:lnTo>
                  <a:lnTo>
                    <a:pt x="4704" y="12014"/>
                  </a:lnTo>
                  <a:lnTo>
                    <a:pt x="3295" y="10807"/>
                  </a:lnTo>
                  <a:lnTo>
                    <a:pt x="1491" y="8318"/>
                  </a:lnTo>
                  <a:lnTo>
                    <a:pt x="1184" y="7264"/>
                  </a:lnTo>
                  <a:lnTo>
                    <a:pt x="1230" y="4508"/>
                  </a:lnTo>
                  <a:lnTo>
                    <a:pt x="1638" y="3683"/>
                  </a:lnTo>
                  <a:lnTo>
                    <a:pt x="1737" y="3530"/>
                  </a:lnTo>
                  <a:lnTo>
                    <a:pt x="3068" y="2311"/>
                  </a:lnTo>
                  <a:lnTo>
                    <a:pt x="2139" y="2311"/>
                  </a:lnTo>
                  <a:lnTo>
                    <a:pt x="1733" y="1854"/>
                  </a:lnTo>
                  <a:close/>
                </a:path>
                <a:path w="19050" h="15875">
                  <a:moveTo>
                    <a:pt x="16858" y="4902"/>
                  </a:moveTo>
                  <a:lnTo>
                    <a:pt x="15961" y="5613"/>
                  </a:lnTo>
                  <a:lnTo>
                    <a:pt x="16001" y="5829"/>
                  </a:lnTo>
                  <a:lnTo>
                    <a:pt x="17138" y="7264"/>
                  </a:lnTo>
                  <a:lnTo>
                    <a:pt x="17404" y="8115"/>
                  </a:lnTo>
                  <a:lnTo>
                    <a:pt x="12185" y="14198"/>
                  </a:lnTo>
                  <a:lnTo>
                    <a:pt x="16576" y="14198"/>
                  </a:lnTo>
                  <a:lnTo>
                    <a:pt x="18027" y="13068"/>
                  </a:lnTo>
                  <a:lnTo>
                    <a:pt x="18706" y="11785"/>
                  </a:lnTo>
                  <a:lnTo>
                    <a:pt x="18784" y="10706"/>
                  </a:lnTo>
                  <a:lnTo>
                    <a:pt x="18744" y="8115"/>
                  </a:lnTo>
                  <a:lnTo>
                    <a:pt x="18268" y="6667"/>
                  </a:lnTo>
                  <a:lnTo>
                    <a:pt x="16858" y="4902"/>
                  </a:lnTo>
                  <a:close/>
                </a:path>
                <a:path w="19050" h="15875">
                  <a:moveTo>
                    <a:pt x="10448" y="3327"/>
                  </a:moveTo>
                  <a:lnTo>
                    <a:pt x="4621" y="3340"/>
                  </a:lnTo>
                  <a:lnTo>
                    <a:pt x="3574" y="4025"/>
                  </a:lnTo>
                  <a:lnTo>
                    <a:pt x="3064" y="4864"/>
                  </a:lnTo>
                  <a:lnTo>
                    <a:pt x="2960" y="7696"/>
                  </a:lnTo>
                  <a:lnTo>
                    <a:pt x="3074" y="8115"/>
                  </a:lnTo>
                  <a:lnTo>
                    <a:pt x="13544" y="13157"/>
                  </a:lnTo>
                  <a:lnTo>
                    <a:pt x="15347" y="11912"/>
                  </a:lnTo>
                  <a:lnTo>
                    <a:pt x="10584" y="11874"/>
                  </a:lnTo>
                  <a:lnTo>
                    <a:pt x="9321" y="11772"/>
                  </a:lnTo>
                  <a:lnTo>
                    <a:pt x="4107" y="5613"/>
                  </a:lnTo>
                  <a:lnTo>
                    <a:pt x="4565" y="4864"/>
                  </a:lnTo>
                  <a:lnTo>
                    <a:pt x="5911" y="3962"/>
                  </a:lnTo>
                  <a:lnTo>
                    <a:pt x="6724" y="3683"/>
                  </a:lnTo>
                  <a:lnTo>
                    <a:pt x="10320" y="3683"/>
                  </a:lnTo>
                  <a:lnTo>
                    <a:pt x="10448" y="3327"/>
                  </a:lnTo>
                  <a:close/>
                </a:path>
                <a:path w="19050" h="15875">
                  <a:moveTo>
                    <a:pt x="13335" y="4508"/>
                  </a:moveTo>
                  <a:lnTo>
                    <a:pt x="12299" y="4508"/>
                  </a:lnTo>
                  <a:lnTo>
                    <a:pt x="11981" y="5041"/>
                  </a:lnTo>
                  <a:lnTo>
                    <a:pt x="13022" y="5829"/>
                  </a:lnTo>
                  <a:lnTo>
                    <a:pt x="13792" y="6667"/>
                  </a:lnTo>
                  <a:lnTo>
                    <a:pt x="14534" y="8115"/>
                  </a:lnTo>
                  <a:lnTo>
                    <a:pt x="14577" y="9880"/>
                  </a:lnTo>
                  <a:lnTo>
                    <a:pt x="14280" y="10960"/>
                  </a:lnTo>
                  <a:lnTo>
                    <a:pt x="13188" y="11874"/>
                  </a:lnTo>
                  <a:lnTo>
                    <a:pt x="11080" y="11887"/>
                  </a:lnTo>
                  <a:lnTo>
                    <a:pt x="15353" y="11887"/>
                  </a:lnTo>
                  <a:lnTo>
                    <a:pt x="15852" y="9880"/>
                  </a:lnTo>
                  <a:lnTo>
                    <a:pt x="15728" y="7696"/>
                  </a:lnTo>
                  <a:lnTo>
                    <a:pt x="14750" y="5816"/>
                  </a:lnTo>
                  <a:lnTo>
                    <a:pt x="13814" y="4864"/>
                  </a:lnTo>
                  <a:lnTo>
                    <a:pt x="13335" y="4508"/>
                  </a:lnTo>
                  <a:close/>
                </a:path>
                <a:path w="19050" h="15875">
                  <a:moveTo>
                    <a:pt x="11481" y="1244"/>
                  </a:moveTo>
                  <a:lnTo>
                    <a:pt x="8260" y="1244"/>
                  </a:lnTo>
                  <a:lnTo>
                    <a:pt x="9632" y="1511"/>
                  </a:lnTo>
                  <a:lnTo>
                    <a:pt x="12972" y="2895"/>
                  </a:lnTo>
                  <a:lnTo>
                    <a:pt x="14763" y="4279"/>
                  </a:lnTo>
                  <a:lnTo>
                    <a:pt x="15880" y="5676"/>
                  </a:lnTo>
                  <a:lnTo>
                    <a:pt x="16730" y="5003"/>
                  </a:lnTo>
                  <a:lnTo>
                    <a:pt x="16828" y="4864"/>
                  </a:lnTo>
                  <a:lnTo>
                    <a:pt x="15588" y="3314"/>
                  </a:lnTo>
                  <a:lnTo>
                    <a:pt x="13671" y="1841"/>
                  </a:lnTo>
                  <a:lnTo>
                    <a:pt x="12987" y="1562"/>
                  </a:lnTo>
                  <a:lnTo>
                    <a:pt x="11346" y="1562"/>
                  </a:lnTo>
                  <a:lnTo>
                    <a:pt x="11481" y="1244"/>
                  </a:lnTo>
                  <a:close/>
                </a:path>
                <a:path w="19050" h="15875">
                  <a:moveTo>
                    <a:pt x="10584" y="2946"/>
                  </a:moveTo>
                  <a:lnTo>
                    <a:pt x="10165" y="4114"/>
                  </a:lnTo>
                  <a:lnTo>
                    <a:pt x="10775" y="4330"/>
                  </a:lnTo>
                  <a:lnTo>
                    <a:pt x="11969" y="5041"/>
                  </a:lnTo>
                  <a:lnTo>
                    <a:pt x="12035" y="4864"/>
                  </a:lnTo>
                  <a:lnTo>
                    <a:pt x="12299" y="4508"/>
                  </a:lnTo>
                  <a:lnTo>
                    <a:pt x="13335" y="4508"/>
                  </a:lnTo>
                  <a:lnTo>
                    <a:pt x="12595" y="3962"/>
                  </a:lnTo>
                  <a:lnTo>
                    <a:pt x="11334" y="3213"/>
                  </a:lnTo>
                  <a:lnTo>
                    <a:pt x="10584" y="2946"/>
                  </a:lnTo>
                  <a:close/>
                </a:path>
                <a:path w="19050" h="15875">
                  <a:moveTo>
                    <a:pt x="12299" y="4508"/>
                  </a:moveTo>
                  <a:lnTo>
                    <a:pt x="12035" y="4864"/>
                  </a:lnTo>
                  <a:lnTo>
                    <a:pt x="11973" y="5035"/>
                  </a:lnTo>
                  <a:lnTo>
                    <a:pt x="12299" y="4508"/>
                  </a:lnTo>
                  <a:close/>
                </a:path>
                <a:path w="19050" h="15875">
                  <a:moveTo>
                    <a:pt x="10320" y="3683"/>
                  </a:moveTo>
                  <a:lnTo>
                    <a:pt x="8146" y="3683"/>
                  </a:lnTo>
                  <a:lnTo>
                    <a:pt x="8921" y="3759"/>
                  </a:lnTo>
                  <a:lnTo>
                    <a:pt x="9530" y="3886"/>
                  </a:lnTo>
                  <a:lnTo>
                    <a:pt x="10165" y="4114"/>
                  </a:lnTo>
                  <a:lnTo>
                    <a:pt x="10320" y="3683"/>
                  </a:lnTo>
                  <a:close/>
                </a:path>
                <a:path w="19050" h="15875">
                  <a:moveTo>
                    <a:pt x="7981" y="2438"/>
                  </a:moveTo>
                  <a:lnTo>
                    <a:pt x="6495" y="2438"/>
                  </a:lnTo>
                  <a:lnTo>
                    <a:pt x="5428" y="2781"/>
                  </a:lnTo>
                  <a:lnTo>
                    <a:pt x="4603" y="3340"/>
                  </a:lnTo>
                  <a:lnTo>
                    <a:pt x="10448" y="3327"/>
                  </a:lnTo>
                  <a:lnTo>
                    <a:pt x="10584" y="2946"/>
                  </a:lnTo>
                  <a:lnTo>
                    <a:pt x="9848" y="2679"/>
                  </a:lnTo>
                  <a:lnTo>
                    <a:pt x="9111" y="2540"/>
                  </a:lnTo>
                  <a:lnTo>
                    <a:pt x="7981" y="2438"/>
                  </a:lnTo>
                  <a:close/>
                </a:path>
                <a:path w="19050" h="15875">
                  <a:moveTo>
                    <a:pt x="8425" y="0"/>
                  </a:moveTo>
                  <a:lnTo>
                    <a:pt x="4781" y="12"/>
                  </a:lnTo>
                  <a:lnTo>
                    <a:pt x="2914" y="762"/>
                  </a:lnTo>
                  <a:lnTo>
                    <a:pt x="1746" y="1841"/>
                  </a:lnTo>
                  <a:lnTo>
                    <a:pt x="2139" y="2311"/>
                  </a:lnTo>
                  <a:lnTo>
                    <a:pt x="3068" y="2311"/>
                  </a:lnTo>
                  <a:lnTo>
                    <a:pt x="3485" y="1917"/>
                  </a:lnTo>
                  <a:lnTo>
                    <a:pt x="5060" y="1244"/>
                  </a:lnTo>
                  <a:lnTo>
                    <a:pt x="11481" y="1244"/>
                  </a:lnTo>
                  <a:lnTo>
                    <a:pt x="11588" y="990"/>
                  </a:lnTo>
                  <a:lnTo>
                    <a:pt x="9988" y="304"/>
                  </a:lnTo>
                  <a:lnTo>
                    <a:pt x="8425" y="0"/>
                  </a:lnTo>
                  <a:close/>
                </a:path>
                <a:path w="19050" h="15875">
                  <a:moveTo>
                    <a:pt x="11588" y="990"/>
                  </a:moveTo>
                  <a:lnTo>
                    <a:pt x="11346" y="1562"/>
                  </a:lnTo>
                  <a:lnTo>
                    <a:pt x="11495" y="1244"/>
                  </a:lnTo>
                  <a:lnTo>
                    <a:pt x="11588" y="990"/>
                  </a:lnTo>
                  <a:close/>
                </a:path>
                <a:path w="19050" h="15875">
                  <a:moveTo>
                    <a:pt x="11609" y="999"/>
                  </a:moveTo>
                  <a:lnTo>
                    <a:pt x="11346" y="1562"/>
                  </a:lnTo>
                  <a:lnTo>
                    <a:pt x="12987" y="1562"/>
                  </a:lnTo>
                  <a:lnTo>
                    <a:pt x="11609" y="999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3" name="object 1317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95593" y="5783262"/>
              <a:ext cx="18221" cy="14490"/>
            </a:xfrm>
            <a:prstGeom prst="rect">
              <a:avLst/>
            </a:prstGeom>
          </p:spPr>
        </p:pic>
        <p:sp>
          <p:nvSpPr>
            <p:cNvPr id="13174" name="object 13174"/>
            <p:cNvSpPr/>
            <p:nvPr/>
          </p:nvSpPr>
          <p:spPr>
            <a:xfrm>
              <a:off x="3595390" y="5782805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7484" y="0"/>
                  </a:moveTo>
                  <a:lnTo>
                    <a:pt x="5427" y="0"/>
                  </a:lnTo>
                  <a:lnTo>
                    <a:pt x="4005" y="406"/>
                  </a:lnTo>
                  <a:lnTo>
                    <a:pt x="1503" y="1892"/>
                  </a:lnTo>
                  <a:lnTo>
                    <a:pt x="614" y="3098"/>
                  </a:lnTo>
                  <a:lnTo>
                    <a:pt x="29" y="4864"/>
                  </a:lnTo>
                  <a:lnTo>
                    <a:pt x="0" y="8508"/>
                  </a:lnTo>
                  <a:lnTo>
                    <a:pt x="1096" y="10845"/>
                  </a:lnTo>
                  <a:lnTo>
                    <a:pt x="5252" y="13893"/>
                  </a:lnTo>
                  <a:lnTo>
                    <a:pt x="7091" y="14719"/>
                  </a:lnTo>
                  <a:lnTo>
                    <a:pt x="9885" y="15278"/>
                  </a:lnTo>
                  <a:lnTo>
                    <a:pt x="10710" y="15354"/>
                  </a:lnTo>
                  <a:lnTo>
                    <a:pt x="12869" y="15354"/>
                  </a:lnTo>
                  <a:lnTo>
                    <a:pt x="14101" y="15112"/>
                  </a:lnTo>
                  <a:lnTo>
                    <a:pt x="16702" y="14109"/>
                  </a:lnTo>
                  <a:lnTo>
                    <a:pt x="10786" y="14109"/>
                  </a:lnTo>
                  <a:lnTo>
                    <a:pt x="10063" y="14046"/>
                  </a:lnTo>
                  <a:lnTo>
                    <a:pt x="7523" y="13538"/>
                  </a:lnTo>
                  <a:lnTo>
                    <a:pt x="5808" y="12763"/>
                  </a:lnTo>
                  <a:lnTo>
                    <a:pt x="2074" y="10032"/>
                  </a:lnTo>
                  <a:lnTo>
                    <a:pt x="1259" y="8127"/>
                  </a:lnTo>
                  <a:lnTo>
                    <a:pt x="1345" y="4864"/>
                  </a:lnTo>
                  <a:lnTo>
                    <a:pt x="1706" y="3771"/>
                  </a:lnTo>
                  <a:lnTo>
                    <a:pt x="2417" y="2806"/>
                  </a:lnTo>
                  <a:lnTo>
                    <a:pt x="4436" y="1600"/>
                  </a:lnTo>
                  <a:lnTo>
                    <a:pt x="5630" y="1244"/>
                  </a:lnTo>
                  <a:lnTo>
                    <a:pt x="12846" y="1244"/>
                  </a:lnTo>
                  <a:lnTo>
                    <a:pt x="11502" y="685"/>
                  </a:lnTo>
                  <a:lnTo>
                    <a:pt x="8259" y="685"/>
                  </a:lnTo>
                  <a:lnTo>
                    <a:pt x="8323" y="63"/>
                  </a:lnTo>
                  <a:lnTo>
                    <a:pt x="7484" y="0"/>
                  </a:lnTo>
                  <a:close/>
                </a:path>
                <a:path w="19050" h="15875">
                  <a:moveTo>
                    <a:pt x="14571" y="2476"/>
                  </a:moveTo>
                  <a:lnTo>
                    <a:pt x="13860" y="3479"/>
                  </a:lnTo>
                  <a:lnTo>
                    <a:pt x="15803" y="4864"/>
                  </a:lnTo>
                  <a:lnTo>
                    <a:pt x="16895" y="6438"/>
                  </a:lnTo>
                  <a:lnTo>
                    <a:pt x="17579" y="8356"/>
                  </a:lnTo>
                  <a:lnTo>
                    <a:pt x="17685" y="10350"/>
                  </a:lnTo>
                  <a:lnTo>
                    <a:pt x="17573" y="10794"/>
                  </a:lnTo>
                  <a:lnTo>
                    <a:pt x="16971" y="12179"/>
                  </a:lnTo>
                  <a:lnTo>
                    <a:pt x="16095" y="13004"/>
                  </a:lnTo>
                  <a:lnTo>
                    <a:pt x="13822" y="13893"/>
                  </a:lnTo>
                  <a:lnTo>
                    <a:pt x="12730" y="14109"/>
                  </a:lnTo>
                  <a:lnTo>
                    <a:pt x="16702" y="14109"/>
                  </a:lnTo>
                  <a:lnTo>
                    <a:pt x="17933" y="13055"/>
                  </a:lnTo>
                  <a:lnTo>
                    <a:pt x="18741" y="11226"/>
                  </a:lnTo>
                  <a:lnTo>
                    <a:pt x="18859" y="10845"/>
                  </a:lnTo>
                  <a:lnTo>
                    <a:pt x="18733" y="7873"/>
                  </a:lnTo>
                  <a:lnTo>
                    <a:pt x="17953" y="5740"/>
                  </a:lnTo>
                  <a:lnTo>
                    <a:pt x="16717" y="3975"/>
                  </a:lnTo>
                  <a:lnTo>
                    <a:pt x="14571" y="2476"/>
                  </a:lnTo>
                  <a:close/>
                </a:path>
                <a:path w="19050" h="15875">
                  <a:moveTo>
                    <a:pt x="3789" y="4165"/>
                  </a:moveTo>
                  <a:lnTo>
                    <a:pt x="3205" y="4864"/>
                  </a:lnTo>
                  <a:lnTo>
                    <a:pt x="3099" y="5156"/>
                  </a:lnTo>
                  <a:lnTo>
                    <a:pt x="2994" y="8127"/>
                  </a:lnTo>
                  <a:lnTo>
                    <a:pt x="3433" y="9169"/>
                  </a:lnTo>
                  <a:lnTo>
                    <a:pt x="5224" y="11150"/>
                  </a:lnTo>
                  <a:lnTo>
                    <a:pt x="6278" y="11874"/>
                  </a:lnTo>
                  <a:lnTo>
                    <a:pt x="8678" y="12839"/>
                  </a:lnTo>
                  <a:lnTo>
                    <a:pt x="9821" y="13055"/>
                  </a:lnTo>
                  <a:lnTo>
                    <a:pt x="11155" y="13055"/>
                  </a:lnTo>
                  <a:lnTo>
                    <a:pt x="13138" y="12839"/>
                  </a:lnTo>
                  <a:lnTo>
                    <a:pt x="14203" y="12344"/>
                  </a:lnTo>
                  <a:lnTo>
                    <a:pt x="14709" y="11810"/>
                  </a:lnTo>
                  <a:lnTo>
                    <a:pt x="9916" y="11798"/>
                  </a:lnTo>
                  <a:lnTo>
                    <a:pt x="8996" y="11633"/>
                  </a:lnTo>
                  <a:lnTo>
                    <a:pt x="6913" y="10794"/>
                  </a:lnTo>
                  <a:lnTo>
                    <a:pt x="6024" y="10159"/>
                  </a:lnTo>
                  <a:lnTo>
                    <a:pt x="4500" y="8508"/>
                  </a:lnTo>
                  <a:lnTo>
                    <a:pt x="4176" y="7594"/>
                  </a:lnTo>
                  <a:lnTo>
                    <a:pt x="4267" y="5638"/>
                  </a:lnTo>
                  <a:lnTo>
                    <a:pt x="4366" y="5397"/>
                  </a:lnTo>
                  <a:lnTo>
                    <a:pt x="4729" y="4952"/>
                  </a:lnTo>
                  <a:lnTo>
                    <a:pt x="3789" y="4165"/>
                  </a:lnTo>
                  <a:close/>
                </a:path>
                <a:path w="19050" h="15875">
                  <a:moveTo>
                    <a:pt x="16006" y="8851"/>
                  </a:moveTo>
                  <a:lnTo>
                    <a:pt x="14749" y="8877"/>
                  </a:lnTo>
                  <a:lnTo>
                    <a:pt x="14652" y="9867"/>
                  </a:lnTo>
                  <a:lnTo>
                    <a:pt x="14533" y="10210"/>
                  </a:lnTo>
                  <a:lnTo>
                    <a:pt x="13542" y="11226"/>
                  </a:lnTo>
                  <a:lnTo>
                    <a:pt x="12768" y="11633"/>
                  </a:lnTo>
                  <a:lnTo>
                    <a:pt x="11345" y="11798"/>
                  </a:lnTo>
                  <a:lnTo>
                    <a:pt x="11104" y="11810"/>
                  </a:lnTo>
                  <a:lnTo>
                    <a:pt x="14722" y="11798"/>
                  </a:lnTo>
                  <a:lnTo>
                    <a:pt x="15663" y="10845"/>
                  </a:lnTo>
                  <a:lnTo>
                    <a:pt x="15948" y="10032"/>
                  </a:lnTo>
                  <a:lnTo>
                    <a:pt x="16006" y="8851"/>
                  </a:lnTo>
                  <a:close/>
                </a:path>
                <a:path w="19050" h="15875">
                  <a:moveTo>
                    <a:pt x="12555" y="3632"/>
                  </a:moveTo>
                  <a:lnTo>
                    <a:pt x="6481" y="3632"/>
                  </a:lnTo>
                  <a:lnTo>
                    <a:pt x="8043" y="3644"/>
                  </a:lnTo>
                  <a:lnTo>
                    <a:pt x="8831" y="3644"/>
                  </a:lnTo>
                  <a:lnTo>
                    <a:pt x="9720" y="3797"/>
                  </a:lnTo>
                  <a:lnTo>
                    <a:pt x="13606" y="5397"/>
                  </a:lnTo>
                  <a:lnTo>
                    <a:pt x="14690" y="7505"/>
                  </a:lnTo>
                  <a:lnTo>
                    <a:pt x="14749" y="8877"/>
                  </a:lnTo>
                  <a:lnTo>
                    <a:pt x="16006" y="8851"/>
                  </a:lnTo>
                  <a:lnTo>
                    <a:pt x="15943" y="6959"/>
                  </a:lnTo>
                  <a:lnTo>
                    <a:pt x="14469" y="4432"/>
                  </a:lnTo>
                  <a:lnTo>
                    <a:pt x="12555" y="3632"/>
                  </a:lnTo>
                  <a:close/>
                </a:path>
                <a:path w="19050" h="15875">
                  <a:moveTo>
                    <a:pt x="15384" y="8851"/>
                  </a:moveTo>
                  <a:lnTo>
                    <a:pt x="14749" y="8851"/>
                  </a:lnTo>
                  <a:lnTo>
                    <a:pt x="15384" y="8851"/>
                  </a:lnTo>
                  <a:close/>
                </a:path>
                <a:path w="19050" h="15875">
                  <a:moveTo>
                    <a:pt x="18545" y="7327"/>
                  </a:moveTo>
                  <a:close/>
                </a:path>
                <a:path w="19050" h="15875">
                  <a:moveTo>
                    <a:pt x="9008" y="2400"/>
                  </a:moveTo>
                  <a:lnTo>
                    <a:pt x="6126" y="2400"/>
                  </a:lnTo>
                  <a:lnTo>
                    <a:pt x="4589" y="3174"/>
                  </a:lnTo>
                  <a:lnTo>
                    <a:pt x="3789" y="4165"/>
                  </a:lnTo>
                  <a:lnTo>
                    <a:pt x="4754" y="4952"/>
                  </a:lnTo>
                  <a:lnTo>
                    <a:pt x="5262" y="4305"/>
                  </a:lnTo>
                  <a:lnTo>
                    <a:pt x="6481" y="3632"/>
                  </a:lnTo>
                  <a:lnTo>
                    <a:pt x="12555" y="3632"/>
                  </a:lnTo>
                  <a:lnTo>
                    <a:pt x="10063" y="2590"/>
                  </a:lnTo>
                  <a:lnTo>
                    <a:pt x="9008" y="2400"/>
                  </a:lnTo>
                  <a:close/>
                </a:path>
                <a:path w="19050" h="15875">
                  <a:moveTo>
                    <a:pt x="12846" y="1244"/>
                  </a:moveTo>
                  <a:lnTo>
                    <a:pt x="5630" y="1244"/>
                  </a:lnTo>
                  <a:lnTo>
                    <a:pt x="7802" y="1257"/>
                  </a:lnTo>
                  <a:lnTo>
                    <a:pt x="10113" y="1485"/>
                  </a:lnTo>
                  <a:lnTo>
                    <a:pt x="12260" y="2349"/>
                  </a:lnTo>
                  <a:lnTo>
                    <a:pt x="13860" y="3479"/>
                  </a:lnTo>
                  <a:lnTo>
                    <a:pt x="14490" y="2590"/>
                  </a:lnTo>
                  <a:lnTo>
                    <a:pt x="14393" y="2349"/>
                  </a:lnTo>
                  <a:lnTo>
                    <a:pt x="12846" y="1244"/>
                  </a:lnTo>
                  <a:close/>
                </a:path>
                <a:path w="19050" h="15875">
                  <a:moveTo>
                    <a:pt x="8323" y="63"/>
                  </a:moveTo>
                  <a:lnTo>
                    <a:pt x="8259" y="685"/>
                  </a:lnTo>
                  <a:lnTo>
                    <a:pt x="11502" y="685"/>
                  </a:lnTo>
                  <a:lnTo>
                    <a:pt x="10494" y="279"/>
                  </a:lnTo>
                  <a:lnTo>
                    <a:pt x="8323" y="6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5" name="object 1317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08019" y="5757379"/>
              <a:ext cx="18300" cy="15519"/>
            </a:xfrm>
            <a:prstGeom prst="rect">
              <a:avLst/>
            </a:prstGeom>
          </p:spPr>
        </p:pic>
        <p:sp>
          <p:nvSpPr>
            <p:cNvPr id="13176" name="object 13176"/>
            <p:cNvSpPr/>
            <p:nvPr/>
          </p:nvSpPr>
          <p:spPr>
            <a:xfrm>
              <a:off x="3608020" y="5757468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4" h="16510">
                  <a:moveTo>
                    <a:pt x="456" y="3479"/>
                  </a:moveTo>
                  <a:lnTo>
                    <a:pt x="118" y="4203"/>
                  </a:lnTo>
                  <a:lnTo>
                    <a:pt x="0" y="8305"/>
                  </a:lnTo>
                  <a:lnTo>
                    <a:pt x="811" y="10312"/>
                  </a:lnTo>
                  <a:lnTo>
                    <a:pt x="4201" y="13538"/>
                  </a:lnTo>
                  <a:lnTo>
                    <a:pt x="5955" y="14630"/>
                  </a:lnTo>
                  <a:lnTo>
                    <a:pt x="9231" y="15722"/>
                  </a:lnTo>
                  <a:lnTo>
                    <a:pt x="10539" y="15913"/>
                  </a:lnTo>
                  <a:lnTo>
                    <a:pt x="12521" y="15913"/>
                  </a:lnTo>
                  <a:lnTo>
                    <a:pt x="13244" y="15836"/>
                  </a:lnTo>
                  <a:lnTo>
                    <a:pt x="15340" y="15328"/>
                  </a:lnTo>
                  <a:lnTo>
                    <a:pt x="16452" y="14681"/>
                  </a:lnTo>
                  <a:lnTo>
                    <a:pt x="10679" y="14681"/>
                  </a:lnTo>
                  <a:lnTo>
                    <a:pt x="9485" y="14503"/>
                  </a:lnTo>
                  <a:lnTo>
                    <a:pt x="6552" y="13512"/>
                  </a:lnTo>
                  <a:lnTo>
                    <a:pt x="4926" y="12522"/>
                  </a:lnTo>
                  <a:lnTo>
                    <a:pt x="1865" y="9601"/>
                  </a:lnTo>
                  <a:lnTo>
                    <a:pt x="1153" y="7734"/>
                  </a:lnTo>
                  <a:lnTo>
                    <a:pt x="1278" y="4673"/>
                  </a:lnTo>
                  <a:lnTo>
                    <a:pt x="1716" y="3746"/>
                  </a:lnTo>
                  <a:lnTo>
                    <a:pt x="1014" y="3746"/>
                  </a:lnTo>
                  <a:lnTo>
                    <a:pt x="456" y="3479"/>
                  </a:lnTo>
                  <a:close/>
                </a:path>
                <a:path w="18414" h="16510">
                  <a:moveTo>
                    <a:pt x="14934" y="3505"/>
                  </a:moveTo>
                  <a:lnTo>
                    <a:pt x="14287" y="4203"/>
                  </a:lnTo>
                  <a:lnTo>
                    <a:pt x="14179" y="4508"/>
                  </a:lnTo>
                  <a:lnTo>
                    <a:pt x="15823" y="6019"/>
                  </a:lnTo>
                  <a:lnTo>
                    <a:pt x="16730" y="7734"/>
                  </a:lnTo>
                  <a:lnTo>
                    <a:pt x="16978" y="8864"/>
                  </a:lnTo>
                  <a:lnTo>
                    <a:pt x="17094" y="11633"/>
                  </a:lnTo>
                  <a:lnTo>
                    <a:pt x="16889" y="12230"/>
                  </a:lnTo>
                  <a:lnTo>
                    <a:pt x="15746" y="13614"/>
                  </a:lnTo>
                  <a:lnTo>
                    <a:pt x="14857" y="14160"/>
                  </a:lnTo>
                  <a:lnTo>
                    <a:pt x="13067" y="14592"/>
                  </a:lnTo>
                  <a:lnTo>
                    <a:pt x="12419" y="14681"/>
                  </a:lnTo>
                  <a:lnTo>
                    <a:pt x="16452" y="14681"/>
                  </a:lnTo>
                  <a:lnTo>
                    <a:pt x="16623" y="14503"/>
                  </a:lnTo>
                  <a:lnTo>
                    <a:pt x="18045" y="12801"/>
                  </a:lnTo>
                  <a:lnTo>
                    <a:pt x="18332" y="11950"/>
                  </a:lnTo>
                  <a:lnTo>
                    <a:pt x="18258" y="8864"/>
                  </a:lnTo>
                  <a:lnTo>
                    <a:pt x="17880" y="7188"/>
                  </a:lnTo>
                  <a:lnTo>
                    <a:pt x="16847" y="5308"/>
                  </a:lnTo>
                  <a:lnTo>
                    <a:pt x="14934" y="3505"/>
                  </a:lnTo>
                  <a:close/>
                </a:path>
                <a:path w="18414" h="16510">
                  <a:moveTo>
                    <a:pt x="4024" y="3771"/>
                  </a:moveTo>
                  <a:lnTo>
                    <a:pt x="3224" y="4508"/>
                  </a:lnTo>
                  <a:lnTo>
                    <a:pt x="2971" y="5118"/>
                  </a:lnTo>
                  <a:lnTo>
                    <a:pt x="2899" y="8051"/>
                  </a:lnTo>
                  <a:lnTo>
                    <a:pt x="3173" y="8864"/>
                  </a:lnTo>
                  <a:lnTo>
                    <a:pt x="10755" y="13538"/>
                  </a:lnTo>
                  <a:lnTo>
                    <a:pt x="12279" y="13538"/>
                  </a:lnTo>
                  <a:lnTo>
                    <a:pt x="13410" y="13157"/>
                  </a:lnTo>
                  <a:lnTo>
                    <a:pt x="14449" y="12293"/>
                  </a:lnTo>
                  <a:lnTo>
                    <a:pt x="10768" y="12293"/>
                  </a:lnTo>
                  <a:lnTo>
                    <a:pt x="9739" y="12268"/>
                  </a:lnTo>
                  <a:lnTo>
                    <a:pt x="4037" y="5867"/>
                  </a:lnTo>
                  <a:lnTo>
                    <a:pt x="4307" y="5270"/>
                  </a:lnTo>
                  <a:lnTo>
                    <a:pt x="4422" y="5118"/>
                  </a:lnTo>
                  <a:lnTo>
                    <a:pt x="4835" y="4724"/>
                  </a:lnTo>
                  <a:lnTo>
                    <a:pt x="4712" y="4508"/>
                  </a:lnTo>
                  <a:lnTo>
                    <a:pt x="4024" y="3771"/>
                  </a:lnTo>
                  <a:close/>
                </a:path>
                <a:path w="18414" h="16510">
                  <a:moveTo>
                    <a:pt x="14299" y="9855"/>
                  </a:moveTo>
                  <a:lnTo>
                    <a:pt x="12063" y="12293"/>
                  </a:lnTo>
                  <a:lnTo>
                    <a:pt x="14449" y="12293"/>
                  </a:lnTo>
                  <a:lnTo>
                    <a:pt x="14984" y="11849"/>
                  </a:lnTo>
                  <a:lnTo>
                    <a:pt x="15359" y="11099"/>
                  </a:lnTo>
                  <a:lnTo>
                    <a:pt x="15481" y="10515"/>
                  </a:lnTo>
                  <a:lnTo>
                    <a:pt x="15540" y="9906"/>
                  </a:lnTo>
                  <a:lnTo>
                    <a:pt x="14908" y="9906"/>
                  </a:lnTo>
                  <a:lnTo>
                    <a:pt x="14299" y="9855"/>
                  </a:lnTo>
                  <a:close/>
                </a:path>
                <a:path w="18414" h="16510">
                  <a:moveTo>
                    <a:pt x="11407" y="3771"/>
                  </a:moveTo>
                  <a:lnTo>
                    <a:pt x="8558" y="3771"/>
                  </a:lnTo>
                  <a:lnTo>
                    <a:pt x="9688" y="4025"/>
                  </a:lnTo>
                  <a:lnTo>
                    <a:pt x="10857" y="4724"/>
                  </a:lnTo>
                  <a:lnTo>
                    <a:pt x="13448" y="6197"/>
                  </a:lnTo>
                  <a:lnTo>
                    <a:pt x="14212" y="8051"/>
                  </a:lnTo>
                  <a:lnTo>
                    <a:pt x="14299" y="9855"/>
                  </a:lnTo>
                  <a:lnTo>
                    <a:pt x="14908" y="9906"/>
                  </a:lnTo>
                  <a:lnTo>
                    <a:pt x="15540" y="9906"/>
                  </a:lnTo>
                  <a:lnTo>
                    <a:pt x="15496" y="7670"/>
                  </a:lnTo>
                  <a:lnTo>
                    <a:pt x="14400" y="5308"/>
                  </a:lnTo>
                  <a:lnTo>
                    <a:pt x="12416" y="4178"/>
                  </a:lnTo>
                  <a:lnTo>
                    <a:pt x="11174" y="4178"/>
                  </a:lnTo>
                  <a:lnTo>
                    <a:pt x="11407" y="3771"/>
                  </a:lnTo>
                  <a:close/>
                </a:path>
                <a:path w="18414" h="16510">
                  <a:moveTo>
                    <a:pt x="8774" y="2527"/>
                  </a:moveTo>
                  <a:lnTo>
                    <a:pt x="6082" y="2527"/>
                  </a:lnTo>
                  <a:lnTo>
                    <a:pt x="4812" y="3035"/>
                  </a:lnTo>
                  <a:lnTo>
                    <a:pt x="4024" y="3771"/>
                  </a:lnTo>
                  <a:lnTo>
                    <a:pt x="4875" y="4673"/>
                  </a:lnTo>
                  <a:lnTo>
                    <a:pt x="5330" y="4242"/>
                  </a:lnTo>
                  <a:lnTo>
                    <a:pt x="6361" y="3771"/>
                  </a:lnTo>
                  <a:lnTo>
                    <a:pt x="11407" y="3771"/>
                  </a:lnTo>
                  <a:lnTo>
                    <a:pt x="11479" y="3644"/>
                  </a:lnTo>
                  <a:lnTo>
                    <a:pt x="10120" y="2844"/>
                  </a:lnTo>
                  <a:lnTo>
                    <a:pt x="8774" y="2527"/>
                  </a:lnTo>
                  <a:close/>
                </a:path>
                <a:path w="18414" h="16510">
                  <a:moveTo>
                    <a:pt x="11957" y="1257"/>
                  </a:moveTo>
                  <a:lnTo>
                    <a:pt x="7225" y="1257"/>
                  </a:lnTo>
                  <a:lnTo>
                    <a:pt x="7961" y="1333"/>
                  </a:lnTo>
                  <a:lnTo>
                    <a:pt x="10628" y="1955"/>
                  </a:lnTo>
                  <a:lnTo>
                    <a:pt x="12635" y="3086"/>
                  </a:lnTo>
                  <a:lnTo>
                    <a:pt x="14083" y="4419"/>
                  </a:lnTo>
                  <a:lnTo>
                    <a:pt x="14804" y="3644"/>
                  </a:lnTo>
                  <a:lnTo>
                    <a:pt x="14906" y="3479"/>
                  </a:lnTo>
                  <a:lnTo>
                    <a:pt x="13321" y="2032"/>
                  </a:lnTo>
                  <a:lnTo>
                    <a:pt x="11957" y="1257"/>
                  </a:lnTo>
                  <a:close/>
                </a:path>
                <a:path w="18414" h="16510">
                  <a:moveTo>
                    <a:pt x="11479" y="3644"/>
                  </a:moveTo>
                  <a:lnTo>
                    <a:pt x="11174" y="4178"/>
                  </a:lnTo>
                  <a:lnTo>
                    <a:pt x="12416" y="4178"/>
                  </a:lnTo>
                  <a:lnTo>
                    <a:pt x="11479" y="3644"/>
                  </a:lnTo>
                  <a:close/>
                </a:path>
                <a:path w="18414" h="16510">
                  <a:moveTo>
                    <a:pt x="3504" y="0"/>
                  </a:moveTo>
                  <a:lnTo>
                    <a:pt x="1332" y="1587"/>
                  </a:lnTo>
                  <a:lnTo>
                    <a:pt x="461" y="3479"/>
                  </a:lnTo>
                  <a:lnTo>
                    <a:pt x="1014" y="3746"/>
                  </a:lnTo>
                  <a:lnTo>
                    <a:pt x="1716" y="3746"/>
                  </a:lnTo>
                  <a:lnTo>
                    <a:pt x="2259" y="2578"/>
                  </a:lnTo>
                  <a:lnTo>
                    <a:pt x="3935" y="1257"/>
                  </a:lnTo>
                  <a:lnTo>
                    <a:pt x="11957" y="1257"/>
                  </a:lnTo>
                  <a:lnTo>
                    <a:pt x="11376" y="927"/>
                  </a:lnTo>
                  <a:lnTo>
                    <a:pt x="8888" y="927"/>
                  </a:lnTo>
                  <a:lnTo>
                    <a:pt x="9028" y="317"/>
                  </a:lnTo>
                  <a:lnTo>
                    <a:pt x="8164" y="101"/>
                  </a:lnTo>
                  <a:lnTo>
                    <a:pt x="7352" y="12"/>
                  </a:lnTo>
                  <a:lnTo>
                    <a:pt x="3504" y="0"/>
                  </a:lnTo>
                  <a:close/>
                </a:path>
                <a:path w="18414" h="16510">
                  <a:moveTo>
                    <a:pt x="9028" y="317"/>
                  </a:moveTo>
                  <a:lnTo>
                    <a:pt x="8888" y="927"/>
                  </a:lnTo>
                  <a:lnTo>
                    <a:pt x="11376" y="927"/>
                  </a:lnTo>
                  <a:lnTo>
                    <a:pt x="11174" y="812"/>
                  </a:lnTo>
                  <a:lnTo>
                    <a:pt x="9028" y="31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7" name="object 1317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01999" y="5770651"/>
              <a:ext cx="18135" cy="15100"/>
            </a:xfrm>
            <a:prstGeom prst="rect">
              <a:avLst/>
            </a:prstGeom>
          </p:spPr>
        </p:pic>
        <p:sp>
          <p:nvSpPr>
            <p:cNvPr id="13178" name="object 13178"/>
            <p:cNvSpPr/>
            <p:nvPr/>
          </p:nvSpPr>
          <p:spPr>
            <a:xfrm>
              <a:off x="3601968" y="5770600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3396" y="0"/>
                  </a:moveTo>
                  <a:lnTo>
                    <a:pt x="1123" y="1841"/>
                  </a:lnTo>
                  <a:lnTo>
                    <a:pt x="119" y="4381"/>
                  </a:lnTo>
                  <a:lnTo>
                    <a:pt x="0" y="8382"/>
                  </a:lnTo>
                  <a:lnTo>
                    <a:pt x="958" y="10541"/>
                  </a:lnTo>
                  <a:lnTo>
                    <a:pt x="4742" y="13690"/>
                  </a:lnTo>
                  <a:lnTo>
                    <a:pt x="6546" y="14643"/>
                  </a:lnTo>
                  <a:lnTo>
                    <a:pt x="9594" y="15455"/>
                  </a:lnTo>
                  <a:lnTo>
                    <a:pt x="10686" y="15582"/>
                  </a:lnTo>
                  <a:lnTo>
                    <a:pt x="12743" y="15582"/>
                  </a:lnTo>
                  <a:lnTo>
                    <a:pt x="13709" y="15430"/>
                  </a:lnTo>
                  <a:lnTo>
                    <a:pt x="16249" y="14643"/>
                  </a:lnTo>
                  <a:lnTo>
                    <a:pt x="16629" y="14338"/>
                  </a:lnTo>
                  <a:lnTo>
                    <a:pt x="10775" y="14338"/>
                  </a:lnTo>
                  <a:lnTo>
                    <a:pt x="9761" y="14211"/>
                  </a:lnTo>
                  <a:lnTo>
                    <a:pt x="7054" y="13500"/>
                  </a:lnTo>
                  <a:lnTo>
                    <a:pt x="5377" y="12611"/>
                  </a:lnTo>
                  <a:lnTo>
                    <a:pt x="1986" y="9779"/>
                  </a:lnTo>
                  <a:lnTo>
                    <a:pt x="1249" y="7975"/>
                  </a:lnTo>
                  <a:lnTo>
                    <a:pt x="1347" y="4686"/>
                  </a:lnTo>
                  <a:lnTo>
                    <a:pt x="2113" y="2781"/>
                  </a:lnTo>
                  <a:lnTo>
                    <a:pt x="3853" y="1257"/>
                  </a:lnTo>
                  <a:lnTo>
                    <a:pt x="12320" y="1257"/>
                  </a:lnTo>
                  <a:lnTo>
                    <a:pt x="11368" y="800"/>
                  </a:lnTo>
                  <a:lnTo>
                    <a:pt x="8565" y="800"/>
                  </a:lnTo>
                  <a:lnTo>
                    <a:pt x="8667" y="177"/>
                  </a:lnTo>
                  <a:lnTo>
                    <a:pt x="8006" y="63"/>
                  </a:lnTo>
                  <a:lnTo>
                    <a:pt x="7371" y="12"/>
                  </a:lnTo>
                  <a:lnTo>
                    <a:pt x="3396" y="0"/>
                  </a:lnTo>
                  <a:close/>
                </a:path>
                <a:path w="19050" h="15875">
                  <a:moveTo>
                    <a:pt x="17056" y="11833"/>
                  </a:moveTo>
                  <a:lnTo>
                    <a:pt x="16541" y="12750"/>
                  </a:lnTo>
                  <a:lnTo>
                    <a:pt x="15626" y="13525"/>
                  </a:lnTo>
                  <a:lnTo>
                    <a:pt x="13467" y="14211"/>
                  </a:lnTo>
                  <a:lnTo>
                    <a:pt x="12616" y="14338"/>
                  </a:lnTo>
                  <a:lnTo>
                    <a:pt x="16629" y="14338"/>
                  </a:lnTo>
                  <a:lnTo>
                    <a:pt x="17436" y="13690"/>
                  </a:lnTo>
                  <a:lnTo>
                    <a:pt x="18287" y="12115"/>
                  </a:lnTo>
                  <a:lnTo>
                    <a:pt x="17595" y="12115"/>
                  </a:lnTo>
                  <a:lnTo>
                    <a:pt x="17056" y="11833"/>
                  </a:lnTo>
                  <a:close/>
                </a:path>
                <a:path w="19050" h="15875">
                  <a:moveTo>
                    <a:pt x="7447" y="2476"/>
                  </a:moveTo>
                  <a:lnTo>
                    <a:pt x="2910" y="7975"/>
                  </a:lnTo>
                  <a:lnTo>
                    <a:pt x="3295" y="8991"/>
                  </a:lnTo>
                  <a:lnTo>
                    <a:pt x="4920" y="10985"/>
                  </a:lnTo>
                  <a:lnTo>
                    <a:pt x="5895" y="11772"/>
                  </a:lnTo>
                  <a:lnTo>
                    <a:pt x="8425" y="12966"/>
                  </a:lnTo>
                  <a:lnTo>
                    <a:pt x="9746" y="13246"/>
                  </a:lnTo>
                  <a:lnTo>
                    <a:pt x="11257" y="13246"/>
                  </a:lnTo>
                  <a:lnTo>
                    <a:pt x="12680" y="13169"/>
                  </a:lnTo>
                  <a:lnTo>
                    <a:pt x="13810" y="12738"/>
                  </a:lnTo>
                  <a:lnTo>
                    <a:pt x="14605" y="12014"/>
                  </a:lnTo>
                  <a:lnTo>
                    <a:pt x="9949" y="12014"/>
                  </a:lnTo>
                  <a:lnTo>
                    <a:pt x="8781" y="11772"/>
                  </a:lnTo>
                  <a:lnTo>
                    <a:pt x="6622" y="10731"/>
                  </a:lnTo>
                  <a:lnTo>
                    <a:pt x="5750" y="10020"/>
                  </a:lnTo>
                  <a:lnTo>
                    <a:pt x="4399" y="8382"/>
                  </a:lnTo>
                  <a:lnTo>
                    <a:pt x="4186" y="7759"/>
                  </a:lnTo>
                  <a:lnTo>
                    <a:pt x="4300" y="5422"/>
                  </a:lnTo>
                  <a:lnTo>
                    <a:pt x="4360" y="5295"/>
                  </a:lnTo>
                  <a:lnTo>
                    <a:pt x="4737" y="4876"/>
                  </a:lnTo>
                  <a:lnTo>
                    <a:pt x="4681" y="4686"/>
                  </a:lnTo>
                  <a:lnTo>
                    <a:pt x="4349" y="4381"/>
                  </a:lnTo>
                  <a:lnTo>
                    <a:pt x="5197" y="4381"/>
                  </a:lnTo>
                  <a:lnTo>
                    <a:pt x="5339" y="4229"/>
                  </a:lnTo>
                  <a:lnTo>
                    <a:pt x="6203" y="3784"/>
                  </a:lnTo>
                  <a:lnTo>
                    <a:pt x="7511" y="3721"/>
                  </a:lnTo>
                  <a:lnTo>
                    <a:pt x="7447" y="2476"/>
                  </a:lnTo>
                  <a:close/>
                </a:path>
                <a:path w="19050" h="15875">
                  <a:moveTo>
                    <a:pt x="17061" y="11823"/>
                  </a:moveTo>
                  <a:lnTo>
                    <a:pt x="17595" y="12115"/>
                  </a:lnTo>
                  <a:lnTo>
                    <a:pt x="17061" y="11823"/>
                  </a:lnTo>
                  <a:close/>
                </a:path>
                <a:path w="19050" h="15875">
                  <a:moveTo>
                    <a:pt x="18441" y="11823"/>
                  </a:moveTo>
                  <a:lnTo>
                    <a:pt x="17061" y="11823"/>
                  </a:lnTo>
                  <a:lnTo>
                    <a:pt x="17595" y="12115"/>
                  </a:lnTo>
                  <a:lnTo>
                    <a:pt x="18287" y="12115"/>
                  </a:lnTo>
                  <a:lnTo>
                    <a:pt x="18441" y="11823"/>
                  </a:lnTo>
                  <a:close/>
                </a:path>
                <a:path w="19050" h="15875">
                  <a:moveTo>
                    <a:pt x="12454" y="3898"/>
                  </a:moveTo>
                  <a:lnTo>
                    <a:pt x="11054" y="3898"/>
                  </a:lnTo>
                  <a:lnTo>
                    <a:pt x="10800" y="4457"/>
                  </a:lnTo>
                  <a:lnTo>
                    <a:pt x="13556" y="5803"/>
                  </a:lnTo>
                  <a:lnTo>
                    <a:pt x="14460" y="7759"/>
                  </a:lnTo>
                  <a:lnTo>
                    <a:pt x="14511" y="10045"/>
                  </a:lnTo>
                  <a:lnTo>
                    <a:pt x="14280" y="10629"/>
                  </a:lnTo>
                  <a:lnTo>
                    <a:pt x="13239" y="11582"/>
                  </a:lnTo>
                  <a:lnTo>
                    <a:pt x="12400" y="11938"/>
                  </a:lnTo>
                  <a:lnTo>
                    <a:pt x="10915" y="12014"/>
                  </a:lnTo>
                  <a:lnTo>
                    <a:pt x="14605" y="12014"/>
                  </a:lnTo>
                  <a:lnTo>
                    <a:pt x="15372" y="11315"/>
                  </a:lnTo>
                  <a:lnTo>
                    <a:pt x="15692" y="10541"/>
                  </a:lnTo>
                  <a:lnTo>
                    <a:pt x="15791" y="9385"/>
                  </a:lnTo>
                  <a:lnTo>
                    <a:pt x="15182" y="9359"/>
                  </a:lnTo>
                  <a:lnTo>
                    <a:pt x="15791" y="9359"/>
                  </a:lnTo>
                  <a:lnTo>
                    <a:pt x="15791" y="7391"/>
                  </a:lnTo>
                  <a:lnTo>
                    <a:pt x="14458" y="4876"/>
                  </a:lnTo>
                  <a:lnTo>
                    <a:pt x="12454" y="3898"/>
                  </a:lnTo>
                  <a:close/>
                </a:path>
                <a:path w="19050" h="15875">
                  <a:moveTo>
                    <a:pt x="14763" y="2971"/>
                  </a:moveTo>
                  <a:lnTo>
                    <a:pt x="14119" y="3784"/>
                  </a:lnTo>
                  <a:lnTo>
                    <a:pt x="14019" y="3975"/>
                  </a:lnTo>
                  <a:lnTo>
                    <a:pt x="15804" y="5422"/>
                  </a:lnTo>
                  <a:lnTo>
                    <a:pt x="16820" y="7073"/>
                  </a:lnTo>
                  <a:lnTo>
                    <a:pt x="17316" y="8737"/>
                  </a:lnTo>
                  <a:lnTo>
                    <a:pt x="17427" y="10845"/>
                  </a:lnTo>
                  <a:lnTo>
                    <a:pt x="17308" y="11315"/>
                  </a:lnTo>
                  <a:lnTo>
                    <a:pt x="17056" y="11833"/>
                  </a:lnTo>
                  <a:lnTo>
                    <a:pt x="18441" y="11823"/>
                  </a:lnTo>
                  <a:lnTo>
                    <a:pt x="18544" y="11582"/>
                  </a:lnTo>
                  <a:lnTo>
                    <a:pt x="18663" y="11099"/>
                  </a:lnTo>
                  <a:lnTo>
                    <a:pt x="18623" y="8737"/>
                  </a:lnTo>
                  <a:lnTo>
                    <a:pt x="17925" y="6451"/>
                  </a:lnTo>
                  <a:lnTo>
                    <a:pt x="16837" y="4686"/>
                  </a:lnTo>
                  <a:lnTo>
                    <a:pt x="16735" y="4559"/>
                  </a:lnTo>
                  <a:lnTo>
                    <a:pt x="14763" y="2971"/>
                  </a:lnTo>
                  <a:close/>
                </a:path>
                <a:path w="19050" h="15875">
                  <a:moveTo>
                    <a:pt x="15791" y="9359"/>
                  </a:moveTo>
                  <a:lnTo>
                    <a:pt x="15182" y="9359"/>
                  </a:lnTo>
                  <a:lnTo>
                    <a:pt x="15791" y="9372"/>
                  </a:lnTo>
                  <a:close/>
                </a:path>
                <a:path w="19050" h="15875">
                  <a:moveTo>
                    <a:pt x="5197" y="4381"/>
                  </a:moveTo>
                  <a:lnTo>
                    <a:pt x="4349" y="4381"/>
                  </a:lnTo>
                  <a:lnTo>
                    <a:pt x="4806" y="4800"/>
                  </a:lnTo>
                  <a:lnTo>
                    <a:pt x="5197" y="4381"/>
                  </a:lnTo>
                  <a:close/>
                </a:path>
                <a:path w="19050" h="15875">
                  <a:moveTo>
                    <a:pt x="10779" y="4448"/>
                  </a:moveTo>
                  <a:close/>
                </a:path>
                <a:path w="19050" h="15875">
                  <a:moveTo>
                    <a:pt x="11054" y="3898"/>
                  </a:moveTo>
                  <a:lnTo>
                    <a:pt x="10889" y="4229"/>
                  </a:lnTo>
                  <a:lnTo>
                    <a:pt x="10800" y="4457"/>
                  </a:lnTo>
                  <a:lnTo>
                    <a:pt x="11054" y="3898"/>
                  </a:lnTo>
                  <a:close/>
                </a:path>
                <a:path w="19050" h="15875">
                  <a:moveTo>
                    <a:pt x="12063" y="3708"/>
                  </a:moveTo>
                  <a:lnTo>
                    <a:pt x="8667" y="3708"/>
                  </a:lnTo>
                  <a:lnTo>
                    <a:pt x="9695" y="3975"/>
                  </a:lnTo>
                  <a:lnTo>
                    <a:pt x="10779" y="4448"/>
                  </a:lnTo>
                  <a:lnTo>
                    <a:pt x="11054" y="3898"/>
                  </a:lnTo>
                  <a:lnTo>
                    <a:pt x="12454" y="3898"/>
                  </a:lnTo>
                  <a:lnTo>
                    <a:pt x="12063" y="3708"/>
                  </a:lnTo>
                  <a:close/>
                </a:path>
                <a:path w="19050" h="15875">
                  <a:moveTo>
                    <a:pt x="12320" y="1257"/>
                  </a:moveTo>
                  <a:lnTo>
                    <a:pt x="7320" y="1257"/>
                  </a:lnTo>
                  <a:lnTo>
                    <a:pt x="7854" y="1308"/>
                  </a:lnTo>
                  <a:lnTo>
                    <a:pt x="10368" y="1714"/>
                  </a:lnTo>
                  <a:lnTo>
                    <a:pt x="12439" y="2705"/>
                  </a:lnTo>
                  <a:lnTo>
                    <a:pt x="13988" y="3949"/>
                  </a:lnTo>
                  <a:lnTo>
                    <a:pt x="14763" y="2971"/>
                  </a:lnTo>
                  <a:lnTo>
                    <a:pt x="13061" y="1612"/>
                  </a:lnTo>
                  <a:lnTo>
                    <a:pt x="12320" y="1257"/>
                  </a:lnTo>
                  <a:close/>
                </a:path>
                <a:path w="19050" h="15875">
                  <a:moveTo>
                    <a:pt x="8883" y="2476"/>
                  </a:moveTo>
                  <a:lnTo>
                    <a:pt x="7447" y="2476"/>
                  </a:lnTo>
                  <a:lnTo>
                    <a:pt x="7511" y="3721"/>
                  </a:lnTo>
                  <a:lnTo>
                    <a:pt x="7727" y="3708"/>
                  </a:lnTo>
                  <a:lnTo>
                    <a:pt x="12063" y="3708"/>
                  </a:lnTo>
                  <a:lnTo>
                    <a:pt x="10089" y="2781"/>
                  </a:lnTo>
                  <a:lnTo>
                    <a:pt x="8883" y="2476"/>
                  </a:lnTo>
                  <a:close/>
                </a:path>
                <a:path w="19050" h="15875">
                  <a:moveTo>
                    <a:pt x="8667" y="177"/>
                  </a:moveTo>
                  <a:lnTo>
                    <a:pt x="8565" y="800"/>
                  </a:lnTo>
                  <a:lnTo>
                    <a:pt x="11368" y="800"/>
                  </a:lnTo>
                  <a:lnTo>
                    <a:pt x="10813" y="533"/>
                  </a:lnTo>
                  <a:lnTo>
                    <a:pt x="8667" y="17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79" name="object 1317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99700" y="5792241"/>
              <a:ext cx="6261" cy="9753"/>
            </a:xfrm>
            <a:prstGeom prst="rect">
              <a:avLst/>
            </a:prstGeom>
          </p:spPr>
        </p:pic>
        <p:sp>
          <p:nvSpPr>
            <p:cNvPr id="13180" name="object 13180"/>
            <p:cNvSpPr/>
            <p:nvPr/>
          </p:nvSpPr>
          <p:spPr>
            <a:xfrm>
              <a:off x="3599279" y="579177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38" y="8166"/>
                  </a:moveTo>
                  <a:lnTo>
                    <a:pt x="66" y="9194"/>
                  </a:lnTo>
                  <a:lnTo>
                    <a:pt x="2719" y="10693"/>
                  </a:lnTo>
                  <a:lnTo>
                    <a:pt x="3430" y="10693"/>
                  </a:lnTo>
                  <a:lnTo>
                    <a:pt x="3789" y="10629"/>
                  </a:lnTo>
                  <a:lnTo>
                    <a:pt x="4357" y="10375"/>
                  </a:lnTo>
                  <a:lnTo>
                    <a:pt x="4662" y="10121"/>
                  </a:lnTo>
                  <a:lnTo>
                    <a:pt x="4863" y="9461"/>
                  </a:lnTo>
                  <a:lnTo>
                    <a:pt x="2766" y="9436"/>
                  </a:lnTo>
                  <a:lnTo>
                    <a:pt x="2579" y="9410"/>
                  </a:lnTo>
                  <a:lnTo>
                    <a:pt x="1195" y="8559"/>
                  </a:lnTo>
                  <a:lnTo>
                    <a:pt x="38" y="8166"/>
                  </a:lnTo>
                  <a:close/>
                </a:path>
                <a:path w="7620" h="10795">
                  <a:moveTo>
                    <a:pt x="7175" y="2159"/>
                  </a:moveTo>
                  <a:lnTo>
                    <a:pt x="5919" y="2159"/>
                  </a:lnTo>
                  <a:lnTo>
                    <a:pt x="4206" y="7327"/>
                  </a:lnTo>
                  <a:lnTo>
                    <a:pt x="3742" y="8839"/>
                  </a:lnTo>
                  <a:lnTo>
                    <a:pt x="3646" y="9398"/>
                  </a:lnTo>
                  <a:lnTo>
                    <a:pt x="3494" y="9398"/>
                  </a:lnTo>
                  <a:lnTo>
                    <a:pt x="4863" y="9461"/>
                  </a:lnTo>
                  <a:lnTo>
                    <a:pt x="6275" y="4940"/>
                  </a:lnTo>
                  <a:lnTo>
                    <a:pt x="7120" y="2514"/>
                  </a:lnTo>
                  <a:lnTo>
                    <a:pt x="7175" y="2159"/>
                  </a:lnTo>
                  <a:close/>
                </a:path>
                <a:path w="7620" h="10795">
                  <a:moveTo>
                    <a:pt x="3583" y="9334"/>
                  </a:moveTo>
                  <a:close/>
                </a:path>
                <a:path w="7620" h="10795">
                  <a:moveTo>
                    <a:pt x="3583" y="9372"/>
                  </a:moveTo>
                  <a:close/>
                </a:path>
                <a:path w="7620" h="10795">
                  <a:moveTo>
                    <a:pt x="1120" y="8534"/>
                  </a:moveTo>
                  <a:close/>
                </a:path>
                <a:path w="7620" h="10795">
                  <a:moveTo>
                    <a:pt x="1155" y="8534"/>
                  </a:moveTo>
                  <a:close/>
                </a:path>
                <a:path w="7620" h="10795">
                  <a:moveTo>
                    <a:pt x="1195" y="8534"/>
                  </a:moveTo>
                  <a:close/>
                </a:path>
                <a:path w="7620" h="10795">
                  <a:moveTo>
                    <a:pt x="4484" y="0"/>
                  </a:moveTo>
                  <a:lnTo>
                    <a:pt x="3760" y="0"/>
                  </a:lnTo>
                  <a:lnTo>
                    <a:pt x="3468" y="38"/>
                  </a:lnTo>
                  <a:lnTo>
                    <a:pt x="2909" y="292"/>
                  </a:lnTo>
                  <a:lnTo>
                    <a:pt x="2655" y="520"/>
                  </a:lnTo>
                  <a:lnTo>
                    <a:pt x="801" y="5715"/>
                  </a:lnTo>
                  <a:lnTo>
                    <a:pt x="5" y="8153"/>
                  </a:lnTo>
                  <a:lnTo>
                    <a:pt x="1155" y="8534"/>
                  </a:lnTo>
                  <a:lnTo>
                    <a:pt x="1982" y="6108"/>
                  </a:lnTo>
                  <a:lnTo>
                    <a:pt x="3671" y="1320"/>
                  </a:lnTo>
                  <a:lnTo>
                    <a:pt x="3866" y="1270"/>
                  </a:lnTo>
                  <a:lnTo>
                    <a:pt x="4078" y="1244"/>
                  </a:lnTo>
                  <a:lnTo>
                    <a:pt x="6820" y="1244"/>
                  </a:lnTo>
                  <a:lnTo>
                    <a:pt x="6262" y="698"/>
                  </a:lnTo>
                  <a:lnTo>
                    <a:pt x="5843" y="431"/>
                  </a:lnTo>
                  <a:lnTo>
                    <a:pt x="4916" y="76"/>
                  </a:lnTo>
                  <a:lnTo>
                    <a:pt x="4484" y="0"/>
                  </a:lnTo>
                  <a:close/>
                </a:path>
                <a:path w="7620" h="10795">
                  <a:moveTo>
                    <a:pt x="1" y="8153"/>
                  </a:moveTo>
                  <a:close/>
                </a:path>
                <a:path w="7620" h="10795">
                  <a:moveTo>
                    <a:pt x="5" y="8154"/>
                  </a:moveTo>
                  <a:close/>
                </a:path>
                <a:path w="7620" h="10795">
                  <a:moveTo>
                    <a:pt x="7120" y="2514"/>
                  </a:moveTo>
                  <a:close/>
                </a:path>
                <a:path w="7620" h="10795">
                  <a:moveTo>
                    <a:pt x="5919" y="2159"/>
                  </a:moveTo>
                  <a:close/>
                </a:path>
                <a:path w="7620" h="10795">
                  <a:moveTo>
                    <a:pt x="6820" y="1244"/>
                  </a:moveTo>
                  <a:lnTo>
                    <a:pt x="4306" y="1244"/>
                  </a:lnTo>
                  <a:lnTo>
                    <a:pt x="4678" y="1320"/>
                  </a:lnTo>
                  <a:lnTo>
                    <a:pt x="5246" y="1536"/>
                  </a:lnTo>
                  <a:lnTo>
                    <a:pt x="5551" y="1727"/>
                  </a:lnTo>
                  <a:lnTo>
                    <a:pt x="5729" y="1892"/>
                  </a:lnTo>
                  <a:lnTo>
                    <a:pt x="5916" y="2167"/>
                  </a:lnTo>
                  <a:lnTo>
                    <a:pt x="7175" y="2159"/>
                  </a:lnTo>
                  <a:lnTo>
                    <a:pt x="7151" y="1689"/>
                  </a:lnTo>
                  <a:lnTo>
                    <a:pt x="6897" y="1320"/>
                  </a:lnTo>
                  <a:close/>
                </a:path>
                <a:path w="7620" h="10795">
                  <a:moveTo>
                    <a:pt x="3866" y="1270"/>
                  </a:moveTo>
                  <a:lnTo>
                    <a:pt x="3608" y="1270"/>
                  </a:lnTo>
                  <a:lnTo>
                    <a:pt x="3760" y="128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81" name="object 131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17010" y="5754281"/>
              <a:ext cx="7467" cy="9410"/>
            </a:xfrm>
            <a:prstGeom prst="rect">
              <a:avLst/>
            </a:prstGeom>
          </p:spPr>
        </p:pic>
        <p:sp>
          <p:nvSpPr>
            <p:cNvPr id="13182" name="object 13182"/>
            <p:cNvSpPr/>
            <p:nvPr/>
          </p:nvSpPr>
          <p:spPr>
            <a:xfrm>
              <a:off x="3616659" y="5753798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84" y="7213"/>
                  </a:moveTo>
                  <a:lnTo>
                    <a:pt x="3145" y="10375"/>
                  </a:lnTo>
                  <a:lnTo>
                    <a:pt x="3615" y="10337"/>
                  </a:lnTo>
                  <a:lnTo>
                    <a:pt x="4072" y="10134"/>
                  </a:lnTo>
                  <a:lnTo>
                    <a:pt x="4313" y="9956"/>
                  </a:lnTo>
                  <a:lnTo>
                    <a:pt x="4714" y="9169"/>
                  </a:lnTo>
                  <a:lnTo>
                    <a:pt x="3412" y="9169"/>
                  </a:lnTo>
                  <a:lnTo>
                    <a:pt x="1138" y="7886"/>
                  </a:lnTo>
                  <a:lnTo>
                    <a:pt x="605" y="7556"/>
                  </a:lnTo>
                  <a:lnTo>
                    <a:pt x="94" y="7251"/>
                  </a:lnTo>
                  <a:close/>
                </a:path>
                <a:path w="8254" h="10795">
                  <a:moveTo>
                    <a:pt x="4755" y="9093"/>
                  </a:moveTo>
                  <a:lnTo>
                    <a:pt x="3361" y="9093"/>
                  </a:lnTo>
                  <a:lnTo>
                    <a:pt x="4714" y="9169"/>
                  </a:lnTo>
                  <a:close/>
                </a:path>
                <a:path w="8254" h="10795">
                  <a:moveTo>
                    <a:pt x="3348" y="9095"/>
                  </a:moveTo>
                  <a:lnTo>
                    <a:pt x="3145" y="9131"/>
                  </a:lnTo>
                  <a:lnTo>
                    <a:pt x="3354" y="9131"/>
                  </a:lnTo>
                  <a:close/>
                </a:path>
                <a:path w="8254" h="10795">
                  <a:moveTo>
                    <a:pt x="7085" y="2565"/>
                  </a:moveTo>
                  <a:lnTo>
                    <a:pt x="5748" y="4711"/>
                  </a:lnTo>
                  <a:lnTo>
                    <a:pt x="3348" y="9095"/>
                  </a:lnTo>
                  <a:lnTo>
                    <a:pt x="4755" y="9093"/>
                  </a:lnTo>
                  <a:lnTo>
                    <a:pt x="5773" y="7213"/>
                  </a:lnTo>
                  <a:lnTo>
                    <a:pt x="7648" y="3898"/>
                  </a:lnTo>
                  <a:lnTo>
                    <a:pt x="8212" y="2959"/>
                  </a:lnTo>
                  <a:lnTo>
                    <a:pt x="8236" y="2832"/>
                  </a:lnTo>
                  <a:lnTo>
                    <a:pt x="7552" y="2832"/>
                  </a:lnTo>
                  <a:lnTo>
                    <a:pt x="7085" y="2565"/>
                  </a:lnTo>
                  <a:close/>
                </a:path>
                <a:path w="8254" h="10795">
                  <a:moveTo>
                    <a:pt x="1100" y="7823"/>
                  </a:moveTo>
                  <a:close/>
                </a:path>
                <a:path w="8254" h="10795">
                  <a:moveTo>
                    <a:pt x="1164" y="7848"/>
                  </a:moveTo>
                  <a:close/>
                </a:path>
                <a:path w="8254" h="10795">
                  <a:moveTo>
                    <a:pt x="1115" y="7823"/>
                  </a:moveTo>
                  <a:close/>
                </a:path>
                <a:path w="8254" h="10795">
                  <a:moveTo>
                    <a:pt x="628" y="7556"/>
                  </a:moveTo>
                  <a:lnTo>
                    <a:pt x="1164" y="7848"/>
                  </a:lnTo>
                  <a:lnTo>
                    <a:pt x="628" y="7556"/>
                  </a:lnTo>
                  <a:close/>
                </a:path>
                <a:path w="8254" h="10795">
                  <a:moveTo>
                    <a:pt x="1164" y="7823"/>
                  </a:moveTo>
                  <a:close/>
                </a:path>
                <a:path w="8254" h="10795">
                  <a:moveTo>
                    <a:pt x="1178" y="7823"/>
                  </a:moveTo>
                  <a:close/>
                </a:path>
                <a:path w="8254" h="10795">
                  <a:moveTo>
                    <a:pt x="605" y="7556"/>
                  </a:moveTo>
                  <a:lnTo>
                    <a:pt x="1036" y="7823"/>
                  </a:lnTo>
                  <a:lnTo>
                    <a:pt x="605" y="7556"/>
                  </a:lnTo>
                  <a:close/>
                </a:path>
                <a:path w="8254" h="10795">
                  <a:moveTo>
                    <a:pt x="1976" y="3898"/>
                  </a:moveTo>
                  <a:lnTo>
                    <a:pt x="1316" y="5003"/>
                  </a:lnTo>
                  <a:lnTo>
                    <a:pt x="262" y="6896"/>
                  </a:lnTo>
                  <a:lnTo>
                    <a:pt x="144" y="7251"/>
                  </a:lnTo>
                  <a:lnTo>
                    <a:pt x="628" y="7556"/>
                  </a:lnTo>
                  <a:lnTo>
                    <a:pt x="1117" y="7823"/>
                  </a:lnTo>
                  <a:lnTo>
                    <a:pt x="2383" y="5626"/>
                  </a:lnTo>
                  <a:lnTo>
                    <a:pt x="3229" y="4216"/>
                  </a:lnTo>
                  <a:lnTo>
                    <a:pt x="2510" y="4216"/>
                  </a:lnTo>
                  <a:lnTo>
                    <a:pt x="1976" y="3911"/>
                  </a:lnTo>
                  <a:close/>
                </a:path>
                <a:path w="8254" h="10795">
                  <a:moveTo>
                    <a:pt x="85" y="7214"/>
                  </a:moveTo>
                  <a:lnTo>
                    <a:pt x="605" y="7543"/>
                  </a:lnTo>
                  <a:lnTo>
                    <a:pt x="85" y="7214"/>
                  </a:lnTo>
                  <a:close/>
                </a:path>
                <a:path w="8254" h="10795">
                  <a:moveTo>
                    <a:pt x="5139" y="0"/>
                  </a:moveTo>
                  <a:lnTo>
                    <a:pt x="4673" y="12"/>
                  </a:lnTo>
                  <a:lnTo>
                    <a:pt x="4212" y="139"/>
                  </a:lnTo>
                  <a:lnTo>
                    <a:pt x="2507" y="2959"/>
                  </a:lnTo>
                  <a:lnTo>
                    <a:pt x="1984" y="3898"/>
                  </a:lnTo>
                  <a:lnTo>
                    <a:pt x="2510" y="4216"/>
                  </a:lnTo>
                  <a:lnTo>
                    <a:pt x="3229" y="4216"/>
                  </a:lnTo>
                  <a:lnTo>
                    <a:pt x="4540" y="1993"/>
                  </a:lnTo>
                  <a:lnTo>
                    <a:pt x="4936" y="1358"/>
                  </a:lnTo>
                  <a:lnTo>
                    <a:pt x="4897" y="1193"/>
                  </a:lnTo>
                  <a:lnTo>
                    <a:pt x="7643" y="1193"/>
                  </a:lnTo>
                  <a:lnTo>
                    <a:pt x="7234" y="800"/>
                  </a:lnTo>
                  <a:lnTo>
                    <a:pt x="6269" y="203"/>
                  </a:lnTo>
                  <a:lnTo>
                    <a:pt x="5698" y="12"/>
                  </a:lnTo>
                  <a:lnTo>
                    <a:pt x="5139" y="0"/>
                  </a:lnTo>
                  <a:close/>
                </a:path>
                <a:path w="8254" h="10795">
                  <a:moveTo>
                    <a:pt x="7040" y="2527"/>
                  </a:moveTo>
                  <a:lnTo>
                    <a:pt x="7552" y="2832"/>
                  </a:lnTo>
                  <a:lnTo>
                    <a:pt x="7040" y="2527"/>
                  </a:lnTo>
                  <a:close/>
                </a:path>
                <a:path w="8254" h="10795">
                  <a:moveTo>
                    <a:pt x="8250" y="2514"/>
                  </a:moveTo>
                  <a:lnTo>
                    <a:pt x="7018" y="2514"/>
                  </a:lnTo>
                  <a:lnTo>
                    <a:pt x="7552" y="2832"/>
                  </a:lnTo>
                  <a:lnTo>
                    <a:pt x="8236" y="2832"/>
                  </a:lnTo>
                  <a:lnTo>
                    <a:pt x="8250" y="2514"/>
                  </a:lnTo>
                  <a:close/>
                </a:path>
                <a:path w="8254" h="10795">
                  <a:moveTo>
                    <a:pt x="7014" y="2521"/>
                  </a:moveTo>
                  <a:close/>
                </a:path>
                <a:path w="8254" h="10795">
                  <a:moveTo>
                    <a:pt x="7018" y="2527"/>
                  </a:moveTo>
                  <a:close/>
                </a:path>
                <a:path w="8254" h="10795">
                  <a:moveTo>
                    <a:pt x="7018" y="2527"/>
                  </a:moveTo>
                  <a:close/>
                </a:path>
                <a:path w="8254" h="10795">
                  <a:moveTo>
                    <a:pt x="7018" y="2514"/>
                  </a:moveTo>
                  <a:close/>
                </a:path>
                <a:path w="8254" h="10795">
                  <a:moveTo>
                    <a:pt x="7680" y="1244"/>
                  </a:moveTo>
                  <a:lnTo>
                    <a:pt x="5380" y="1244"/>
                  </a:lnTo>
                  <a:lnTo>
                    <a:pt x="5774" y="1358"/>
                  </a:lnTo>
                  <a:lnTo>
                    <a:pt x="6447" y="1777"/>
                  </a:lnTo>
                  <a:lnTo>
                    <a:pt x="6688" y="1993"/>
                  </a:lnTo>
                  <a:lnTo>
                    <a:pt x="6951" y="2336"/>
                  </a:lnTo>
                  <a:lnTo>
                    <a:pt x="7014" y="2521"/>
                  </a:lnTo>
                  <a:lnTo>
                    <a:pt x="8250" y="2514"/>
                  </a:lnTo>
                  <a:lnTo>
                    <a:pt x="8180" y="1993"/>
                  </a:lnTo>
                  <a:lnTo>
                    <a:pt x="8072" y="1777"/>
                  </a:lnTo>
                  <a:lnTo>
                    <a:pt x="7680" y="1244"/>
                  </a:lnTo>
                  <a:close/>
                </a:path>
                <a:path w="8254" h="10795">
                  <a:moveTo>
                    <a:pt x="7661" y="1219"/>
                  </a:moveTo>
                  <a:lnTo>
                    <a:pt x="4999" y="1219"/>
                  </a:lnTo>
                  <a:lnTo>
                    <a:pt x="5139" y="1244"/>
                  </a:lnTo>
                  <a:lnTo>
                    <a:pt x="7680" y="1244"/>
                  </a:lnTo>
                  <a:close/>
                </a:path>
                <a:path w="8254" h="10795">
                  <a:moveTo>
                    <a:pt x="7643" y="1193"/>
                  </a:moveTo>
                  <a:lnTo>
                    <a:pt x="4897" y="1193"/>
                  </a:lnTo>
                  <a:lnTo>
                    <a:pt x="7661" y="1219"/>
                  </a:lnTo>
                  <a:close/>
                </a:path>
                <a:path w="8254" h="10795">
                  <a:moveTo>
                    <a:pt x="3932" y="59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83" name="object 1318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10851" y="5766993"/>
              <a:ext cx="7086" cy="9486"/>
            </a:xfrm>
            <a:prstGeom prst="rect">
              <a:avLst/>
            </a:prstGeom>
          </p:spPr>
        </p:pic>
        <p:sp>
          <p:nvSpPr>
            <p:cNvPr id="13184" name="object 13184"/>
            <p:cNvSpPr/>
            <p:nvPr/>
          </p:nvSpPr>
          <p:spPr>
            <a:xfrm>
              <a:off x="3610467" y="5766485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39" y="7636"/>
                  </a:moveTo>
                  <a:lnTo>
                    <a:pt x="3177" y="10490"/>
                  </a:lnTo>
                  <a:lnTo>
                    <a:pt x="3710" y="10439"/>
                  </a:lnTo>
                  <a:lnTo>
                    <a:pt x="4206" y="10223"/>
                  </a:lnTo>
                  <a:lnTo>
                    <a:pt x="4460" y="10020"/>
                  </a:lnTo>
                  <a:lnTo>
                    <a:pt x="4803" y="9258"/>
                  </a:lnTo>
                  <a:lnTo>
                    <a:pt x="3507" y="9245"/>
                  </a:lnTo>
                  <a:lnTo>
                    <a:pt x="2923" y="9245"/>
                  </a:lnTo>
                  <a:lnTo>
                    <a:pt x="2542" y="9156"/>
                  </a:lnTo>
                  <a:lnTo>
                    <a:pt x="1856" y="8826"/>
                  </a:lnTo>
                  <a:lnTo>
                    <a:pt x="1577" y="8623"/>
                  </a:lnTo>
                  <a:lnTo>
                    <a:pt x="1234" y="8242"/>
                  </a:lnTo>
                  <a:lnTo>
                    <a:pt x="1183" y="8089"/>
                  </a:lnTo>
                  <a:lnTo>
                    <a:pt x="651" y="7835"/>
                  </a:lnTo>
                  <a:lnTo>
                    <a:pt x="39" y="7636"/>
                  </a:lnTo>
                  <a:close/>
                </a:path>
                <a:path w="8254" h="10795">
                  <a:moveTo>
                    <a:pt x="6758" y="2438"/>
                  </a:moveTo>
                  <a:lnTo>
                    <a:pt x="4485" y="6921"/>
                  </a:lnTo>
                  <a:lnTo>
                    <a:pt x="3633" y="8826"/>
                  </a:lnTo>
                  <a:lnTo>
                    <a:pt x="3533" y="9258"/>
                  </a:lnTo>
                  <a:lnTo>
                    <a:pt x="4803" y="9258"/>
                  </a:lnTo>
                  <a:lnTo>
                    <a:pt x="5615" y="7454"/>
                  </a:lnTo>
                  <a:lnTo>
                    <a:pt x="6682" y="5194"/>
                  </a:lnTo>
                  <a:lnTo>
                    <a:pt x="7815" y="2933"/>
                  </a:lnTo>
                  <a:lnTo>
                    <a:pt x="7866" y="2679"/>
                  </a:lnTo>
                  <a:lnTo>
                    <a:pt x="7241" y="2679"/>
                  </a:lnTo>
                  <a:lnTo>
                    <a:pt x="6758" y="2438"/>
                  </a:lnTo>
                  <a:close/>
                </a:path>
                <a:path w="8254" h="10795">
                  <a:moveTo>
                    <a:pt x="3469" y="9182"/>
                  </a:moveTo>
                  <a:lnTo>
                    <a:pt x="3177" y="9245"/>
                  </a:lnTo>
                  <a:lnTo>
                    <a:pt x="3507" y="9245"/>
                  </a:lnTo>
                  <a:close/>
                </a:path>
                <a:path w="8254" h="10795">
                  <a:moveTo>
                    <a:pt x="1130" y="8064"/>
                  </a:moveTo>
                  <a:close/>
                </a:path>
                <a:path w="8254" h="10795">
                  <a:moveTo>
                    <a:pt x="624" y="7823"/>
                  </a:moveTo>
                  <a:lnTo>
                    <a:pt x="1183" y="8089"/>
                  </a:lnTo>
                  <a:lnTo>
                    <a:pt x="624" y="7823"/>
                  </a:lnTo>
                  <a:close/>
                </a:path>
                <a:path w="8254" h="10795">
                  <a:moveTo>
                    <a:pt x="5298" y="0"/>
                  </a:moveTo>
                  <a:lnTo>
                    <a:pt x="4549" y="0"/>
                  </a:lnTo>
                  <a:lnTo>
                    <a:pt x="4307" y="38"/>
                  </a:lnTo>
                  <a:lnTo>
                    <a:pt x="90" y="7586"/>
                  </a:lnTo>
                  <a:lnTo>
                    <a:pt x="538" y="7795"/>
                  </a:lnTo>
                  <a:lnTo>
                    <a:pt x="1219" y="8013"/>
                  </a:lnTo>
                  <a:lnTo>
                    <a:pt x="2263" y="5791"/>
                  </a:lnTo>
                  <a:lnTo>
                    <a:pt x="4561" y="1282"/>
                  </a:lnTo>
                  <a:lnTo>
                    <a:pt x="7356" y="1206"/>
                  </a:lnTo>
                  <a:lnTo>
                    <a:pt x="7152" y="965"/>
                  </a:lnTo>
                  <a:lnTo>
                    <a:pt x="6797" y="673"/>
                  </a:lnTo>
                  <a:lnTo>
                    <a:pt x="5831" y="152"/>
                  </a:lnTo>
                  <a:lnTo>
                    <a:pt x="5298" y="0"/>
                  </a:lnTo>
                  <a:close/>
                </a:path>
                <a:path w="8254" h="10795">
                  <a:moveTo>
                    <a:pt x="538" y="7795"/>
                  </a:moveTo>
                  <a:close/>
                </a:path>
                <a:path w="8254" h="10795">
                  <a:moveTo>
                    <a:pt x="57" y="7570"/>
                  </a:moveTo>
                  <a:lnTo>
                    <a:pt x="538" y="7795"/>
                  </a:lnTo>
                  <a:lnTo>
                    <a:pt x="57" y="7570"/>
                  </a:lnTo>
                  <a:close/>
                </a:path>
                <a:path w="8254" h="10795">
                  <a:moveTo>
                    <a:pt x="7815" y="2933"/>
                  </a:moveTo>
                  <a:close/>
                </a:path>
                <a:path w="8254" h="10795">
                  <a:moveTo>
                    <a:pt x="7914" y="2400"/>
                  </a:moveTo>
                  <a:lnTo>
                    <a:pt x="6682" y="2400"/>
                  </a:lnTo>
                  <a:lnTo>
                    <a:pt x="7241" y="2679"/>
                  </a:lnTo>
                  <a:lnTo>
                    <a:pt x="7866" y="2679"/>
                  </a:lnTo>
                  <a:lnTo>
                    <a:pt x="7914" y="2400"/>
                  </a:lnTo>
                  <a:close/>
                </a:path>
                <a:path w="8254" h="10795">
                  <a:moveTo>
                    <a:pt x="6676" y="2412"/>
                  </a:moveTo>
                  <a:close/>
                </a:path>
                <a:path w="8254" h="10795">
                  <a:moveTo>
                    <a:pt x="6682" y="2400"/>
                  </a:moveTo>
                  <a:close/>
                </a:path>
                <a:path w="8254" h="10795">
                  <a:moveTo>
                    <a:pt x="7389" y="1244"/>
                  </a:moveTo>
                  <a:lnTo>
                    <a:pt x="5044" y="1244"/>
                  </a:lnTo>
                  <a:lnTo>
                    <a:pt x="5400" y="1333"/>
                  </a:lnTo>
                  <a:lnTo>
                    <a:pt x="6085" y="1701"/>
                  </a:lnTo>
                  <a:lnTo>
                    <a:pt x="6392" y="1981"/>
                  </a:lnTo>
                  <a:lnTo>
                    <a:pt x="6644" y="2273"/>
                  </a:lnTo>
                  <a:lnTo>
                    <a:pt x="6676" y="2412"/>
                  </a:lnTo>
                  <a:lnTo>
                    <a:pt x="7914" y="2400"/>
                  </a:lnTo>
                  <a:lnTo>
                    <a:pt x="7871" y="1904"/>
                  </a:lnTo>
                  <a:lnTo>
                    <a:pt x="7711" y="1625"/>
                  </a:lnTo>
                  <a:lnTo>
                    <a:pt x="7389" y="1244"/>
                  </a:lnTo>
                  <a:close/>
                </a:path>
                <a:path w="8254" h="10795">
                  <a:moveTo>
                    <a:pt x="7356" y="1206"/>
                  </a:moveTo>
                  <a:lnTo>
                    <a:pt x="4511" y="1206"/>
                  </a:lnTo>
                  <a:lnTo>
                    <a:pt x="4803" y="1244"/>
                  </a:lnTo>
                  <a:lnTo>
                    <a:pt x="7389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85" name="object 1318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05606" y="5778614"/>
              <a:ext cx="6718" cy="9613"/>
            </a:xfrm>
            <a:prstGeom prst="rect">
              <a:avLst/>
            </a:prstGeom>
          </p:spPr>
        </p:pic>
        <p:sp>
          <p:nvSpPr>
            <p:cNvPr id="13186" name="object 13186"/>
            <p:cNvSpPr/>
            <p:nvPr/>
          </p:nvSpPr>
          <p:spPr>
            <a:xfrm>
              <a:off x="3605170" y="5778131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62" y="7868"/>
                  </a:moveTo>
                  <a:lnTo>
                    <a:pt x="2734" y="10566"/>
                  </a:lnTo>
                  <a:lnTo>
                    <a:pt x="3484" y="10566"/>
                  </a:lnTo>
                  <a:lnTo>
                    <a:pt x="3763" y="10528"/>
                  </a:lnTo>
                  <a:lnTo>
                    <a:pt x="4322" y="10286"/>
                  </a:lnTo>
                  <a:lnTo>
                    <a:pt x="4576" y="10058"/>
                  </a:lnTo>
                  <a:lnTo>
                    <a:pt x="4869" y="9334"/>
                  </a:lnTo>
                  <a:lnTo>
                    <a:pt x="2937" y="9334"/>
                  </a:lnTo>
                  <a:lnTo>
                    <a:pt x="2532" y="9245"/>
                  </a:lnTo>
                  <a:lnTo>
                    <a:pt x="1909" y="8991"/>
                  </a:lnTo>
                  <a:lnTo>
                    <a:pt x="1618" y="8775"/>
                  </a:lnTo>
                  <a:lnTo>
                    <a:pt x="1178" y="8280"/>
                  </a:lnTo>
                  <a:lnTo>
                    <a:pt x="62" y="7868"/>
                  </a:lnTo>
                  <a:close/>
                </a:path>
                <a:path w="7620" h="10795">
                  <a:moveTo>
                    <a:pt x="3559" y="9252"/>
                  </a:moveTo>
                  <a:lnTo>
                    <a:pt x="2937" y="9334"/>
                  </a:lnTo>
                  <a:lnTo>
                    <a:pt x="4869" y="9334"/>
                  </a:lnTo>
                  <a:lnTo>
                    <a:pt x="3623" y="9309"/>
                  </a:lnTo>
                  <a:close/>
                </a:path>
                <a:path w="7620" h="10795">
                  <a:moveTo>
                    <a:pt x="4903" y="9245"/>
                  </a:moveTo>
                  <a:lnTo>
                    <a:pt x="3572" y="9245"/>
                  </a:lnTo>
                  <a:lnTo>
                    <a:pt x="4879" y="9309"/>
                  </a:lnTo>
                  <a:close/>
                </a:path>
                <a:path w="7620" h="10795">
                  <a:moveTo>
                    <a:pt x="7611" y="2285"/>
                  </a:moveTo>
                  <a:lnTo>
                    <a:pt x="6379" y="2285"/>
                  </a:lnTo>
                  <a:lnTo>
                    <a:pt x="5389" y="4597"/>
                  </a:lnTo>
                  <a:lnTo>
                    <a:pt x="3559" y="9252"/>
                  </a:lnTo>
                  <a:lnTo>
                    <a:pt x="4903" y="9245"/>
                  </a:lnTo>
                  <a:lnTo>
                    <a:pt x="5604" y="7391"/>
                  </a:lnTo>
                  <a:lnTo>
                    <a:pt x="6544" y="5067"/>
                  </a:lnTo>
                  <a:lnTo>
                    <a:pt x="7535" y="2768"/>
                  </a:lnTo>
                  <a:lnTo>
                    <a:pt x="7611" y="2285"/>
                  </a:lnTo>
                  <a:close/>
                </a:path>
                <a:path w="7620" h="10795">
                  <a:moveTo>
                    <a:pt x="1223" y="8293"/>
                  </a:moveTo>
                  <a:close/>
                </a:path>
                <a:path w="7620" h="10795">
                  <a:moveTo>
                    <a:pt x="1236" y="8280"/>
                  </a:moveTo>
                  <a:close/>
                </a:path>
                <a:path w="7620" h="10795">
                  <a:moveTo>
                    <a:pt x="1178" y="8280"/>
                  </a:moveTo>
                  <a:close/>
                </a:path>
                <a:path w="7620" h="10795">
                  <a:moveTo>
                    <a:pt x="639" y="8064"/>
                  </a:moveTo>
                  <a:lnTo>
                    <a:pt x="1210" y="8293"/>
                  </a:lnTo>
                  <a:lnTo>
                    <a:pt x="639" y="8064"/>
                  </a:lnTo>
                  <a:close/>
                </a:path>
                <a:path w="7620" h="10795">
                  <a:moveTo>
                    <a:pt x="4957" y="0"/>
                  </a:moveTo>
                  <a:lnTo>
                    <a:pt x="4220" y="0"/>
                  </a:lnTo>
                  <a:lnTo>
                    <a:pt x="3941" y="38"/>
                  </a:lnTo>
                  <a:lnTo>
                    <a:pt x="144" y="7868"/>
                  </a:lnTo>
                  <a:lnTo>
                    <a:pt x="679" y="8077"/>
                  </a:lnTo>
                  <a:lnTo>
                    <a:pt x="1227" y="8252"/>
                  </a:lnTo>
                  <a:lnTo>
                    <a:pt x="3179" y="3594"/>
                  </a:lnTo>
                  <a:lnTo>
                    <a:pt x="4182" y="1295"/>
                  </a:lnTo>
                  <a:lnTo>
                    <a:pt x="7153" y="1231"/>
                  </a:lnTo>
                  <a:lnTo>
                    <a:pt x="6798" y="838"/>
                  </a:lnTo>
                  <a:lnTo>
                    <a:pt x="6405" y="558"/>
                  </a:lnTo>
                  <a:lnTo>
                    <a:pt x="5452" y="114"/>
                  </a:lnTo>
                  <a:lnTo>
                    <a:pt x="4957" y="0"/>
                  </a:lnTo>
                  <a:close/>
                </a:path>
                <a:path w="7620" h="10795">
                  <a:moveTo>
                    <a:pt x="483" y="8011"/>
                  </a:moveTo>
                  <a:lnTo>
                    <a:pt x="639" y="8077"/>
                  </a:lnTo>
                  <a:lnTo>
                    <a:pt x="483" y="8011"/>
                  </a:lnTo>
                  <a:close/>
                </a:path>
                <a:path w="7620" h="10795">
                  <a:moveTo>
                    <a:pt x="67" y="7835"/>
                  </a:moveTo>
                  <a:lnTo>
                    <a:pt x="483" y="8011"/>
                  </a:lnTo>
                  <a:lnTo>
                    <a:pt x="67" y="7835"/>
                  </a:lnTo>
                  <a:close/>
                </a:path>
                <a:path w="7620" h="10795">
                  <a:moveTo>
                    <a:pt x="7164" y="1244"/>
                  </a:moveTo>
                  <a:lnTo>
                    <a:pt x="4741" y="1244"/>
                  </a:lnTo>
                  <a:lnTo>
                    <a:pt x="5071" y="1308"/>
                  </a:lnTo>
                  <a:lnTo>
                    <a:pt x="5744" y="1625"/>
                  </a:lnTo>
                  <a:lnTo>
                    <a:pt x="6031" y="1841"/>
                  </a:lnTo>
                  <a:lnTo>
                    <a:pt x="6341" y="2235"/>
                  </a:lnTo>
                  <a:lnTo>
                    <a:pt x="7611" y="2285"/>
                  </a:lnTo>
                  <a:lnTo>
                    <a:pt x="7594" y="1816"/>
                  </a:lnTo>
                  <a:lnTo>
                    <a:pt x="7370" y="1473"/>
                  </a:lnTo>
                  <a:lnTo>
                    <a:pt x="7164" y="1244"/>
                  </a:lnTo>
                  <a:close/>
                </a:path>
                <a:path w="7620" h="10795">
                  <a:moveTo>
                    <a:pt x="6379" y="2285"/>
                  </a:moveTo>
                  <a:close/>
                </a:path>
                <a:path w="7620" h="10795">
                  <a:moveTo>
                    <a:pt x="7153" y="1231"/>
                  </a:moveTo>
                  <a:lnTo>
                    <a:pt x="4119" y="1231"/>
                  </a:lnTo>
                  <a:lnTo>
                    <a:pt x="4500" y="1244"/>
                  </a:lnTo>
                  <a:lnTo>
                    <a:pt x="7164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87" name="object 1318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38093" y="5747283"/>
              <a:ext cx="17118" cy="15557"/>
            </a:xfrm>
            <a:prstGeom prst="rect">
              <a:avLst/>
            </a:prstGeom>
          </p:spPr>
        </p:pic>
        <p:sp>
          <p:nvSpPr>
            <p:cNvPr id="13188" name="object 13188"/>
            <p:cNvSpPr/>
            <p:nvPr/>
          </p:nvSpPr>
          <p:spPr>
            <a:xfrm>
              <a:off x="3637689" y="5746699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6905" y="0"/>
                  </a:moveTo>
                  <a:lnTo>
                    <a:pt x="6054" y="0"/>
                  </a:lnTo>
                  <a:lnTo>
                    <a:pt x="5457" y="63"/>
                  </a:lnTo>
                  <a:lnTo>
                    <a:pt x="0" y="7835"/>
                  </a:lnTo>
                  <a:lnTo>
                    <a:pt x="123" y="8432"/>
                  </a:lnTo>
                  <a:lnTo>
                    <a:pt x="11591" y="16624"/>
                  </a:lnTo>
                  <a:lnTo>
                    <a:pt x="13318" y="16624"/>
                  </a:lnTo>
                  <a:lnTo>
                    <a:pt x="14322" y="16408"/>
                  </a:lnTo>
                  <a:lnTo>
                    <a:pt x="15172" y="15989"/>
                  </a:lnTo>
                  <a:lnTo>
                    <a:pt x="14893" y="15417"/>
                  </a:lnTo>
                  <a:lnTo>
                    <a:pt x="16388" y="15417"/>
                  </a:lnTo>
                  <a:lnTo>
                    <a:pt x="11667" y="15379"/>
                  </a:lnTo>
                  <a:lnTo>
                    <a:pt x="10600" y="15252"/>
                  </a:lnTo>
                  <a:lnTo>
                    <a:pt x="1205" y="7454"/>
                  </a:lnTo>
                  <a:lnTo>
                    <a:pt x="1319" y="4965"/>
                  </a:lnTo>
                  <a:lnTo>
                    <a:pt x="1583" y="4140"/>
                  </a:lnTo>
                  <a:lnTo>
                    <a:pt x="1825" y="3644"/>
                  </a:lnTo>
                  <a:lnTo>
                    <a:pt x="2182" y="3225"/>
                  </a:lnTo>
                  <a:lnTo>
                    <a:pt x="1710" y="2819"/>
                  </a:lnTo>
                  <a:lnTo>
                    <a:pt x="2510" y="2819"/>
                  </a:lnTo>
                  <a:lnTo>
                    <a:pt x="3019" y="2374"/>
                  </a:lnTo>
                  <a:lnTo>
                    <a:pt x="3984" y="1790"/>
                  </a:lnTo>
                  <a:lnTo>
                    <a:pt x="4568" y="1549"/>
                  </a:lnTo>
                  <a:lnTo>
                    <a:pt x="5203" y="1397"/>
                  </a:lnTo>
                  <a:lnTo>
                    <a:pt x="5635" y="1295"/>
                  </a:lnTo>
                  <a:lnTo>
                    <a:pt x="6143" y="1244"/>
                  </a:lnTo>
                  <a:lnTo>
                    <a:pt x="11556" y="1244"/>
                  </a:lnTo>
                  <a:lnTo>
                    <a:pt x="11032" y="850"/>
                  </a:lnTo>
                  <a:lnTo>
                    <a:pt x="9140" y="165"/>
                  </a:lnTo>
                  <a:lnTo>
                    <a:pt x="6905" y="0"/>
                  </a:lnTo>
                  <a:close/>
                </a:path>
                <a:path w="18414" h="17145">
                  <a:moveTo>
                    <a:pt x="16388" y="15417"/>
                  </a:moveTo>
                  <a:lnTo>
                    <a:pt x="14893" y="15417"/>
                  </a:lnTo>
                  <a:lnTo>
                    <a:pt x="15198" y="15976"/>
                  </a:lnTo>
                  <a:lnTo>
                    <a:pt x="16388" y="15417"/>
                  </a:lnTo>
                  <a:close/>
                </a:path>
                <a:path w="18414" h="17145">
                  <a:moveTo>
                    <a:pt x="14893" y="15417"/>
                  </a:moveTo>
                  <a:lnTo>
                    <a:pt x="15172" y="15989"/>
                  </a:lnTo>
                  <a:lnTo>
                    <a:pt x="14893" y="15417"/>
                  </a:lnTo>
                  <a:close/>
                </a:path>
                <a:path w="18414" h="17145">
                  <a:moveTo>
                    <a:pt x="17014" y="7315"/>
                  </a:moveTo>
                  <a:lnTo>
                    <a:pt x="16078" y="7747"/>
                  </a:lnTo>
                  <a:lnTo>
                    <a:pt x="15963" y="8001"/>
                  </a:lnTo>
                  <a:lnTo>
                    <a:pt x="16506" y="9131"/>
                  </a:lnTo>
                  <a:lnTo>
                    <a:pt x="16603" y="12382"/>
                  </a:lnTo>
                  <a:lnTo>
                    <a:pt x="16252" y="13665"/>
                  </a:lnTo>
                  <a:lnTo>
                    <a:pt x="15630" y="14389"/>
                  </a:lnTo>
                  <a:lnTo>
                    <a:pt x="13991" y="15189"/>
                  </a:lnTo>
                  <a:lnTo>
                    <a:pt x="13153" y="15379"/>
                  </a:lnTo>
                  <a:lnTo>
                    <a:pt x="16453" y="15379"/>
                  </a:lnTo>
                  <a:lnTo>
                    <a:pt x="17304" y="14389"/>
                  </a:lnTo>
                  <a:lnTo>
                    <a:pt x="17435" y="14071"/>
                  </a:lnTo>
                  <a:lnTo>
                    <a:pt x="17740" y="12954"/>
                  </a:lnTo>
                  <a:lnTo>
                    <a:pt x="17141" y="12750"/>
                  </a:lnTo>
                  <a:lnTo>
                    <a:pt x="17783" y="12750"/>
                  </a:lnTo>
                  <a:lnTo>
                    <a:pt x="17895" y="12382"/>
                  </a:lnTo>
                  <a:lnTo>
                    <a:pt x="17773" y="9156"/>
                  </a:lnTo>
                  <a:lnTo>
                    <a:pt x="17687" y="8750"/>
                  </a:lnTo>
                  <a:lnTo>
                    <a:pt x="17014" y="7315"/>
                  </a:lnTo>
                  <a:close/>
                </a:path>
                <a:path w="18414" h="17145">
                  <a:moveTo>
                    <a:pt x="8048" y="2654"/>
                  </a:moveTo>
                  <a:lnTo>
                    <a:pt x="6676" y="2654"/>
                  </a:lnTo>
                  <a:lnTo>
                    <a:pt x="5961" y="2819"/>
                  </a:lnTo>
                  <a:lnTo>
                    <a:pt x="4466" y="3454"/>
                  </a:lnTo>
                  <a:lnTo>
                    <a:pt x="3628" y="4140"/>
                  </a:lnTo>
                  <a:lnTo>
                    <a:pt x="3045" y="5435"/>
                  </a:lnTo>
                  <a:lnTo>
                    <a:pt x="2920" y="8051"/>
                  </a:lnTo>
                  <a:lnTo>
                    <a:pt x="3398" y="9563"/>
                  </a:lnTo>
                  <a:lnTo>
                    <a:pt x="10448" y="14160"/>
                  </a:lnTo>
                  <a:lnTo>
                    <a:pt x="11629" y="14160"/>
                  </a:lnTo>
                  <a:lnTo>
                    <a:pt x="12188" y="14071"/>
                  </a:lnTo>
                  <a:lnTo>
                    <a:pt x="13648" y="13589"/>
                  </a:lnTo>
                  <a:lnTo>
                    <a:pt x="14449" y="12954"/>
                  </a:lnTo>
                  <a:lnTo>
                    <a:pt x="10525" y="12910"/>
                  </a:lnTo>
                  <a:lnTo>
                    <a:pt x="10029" y="12839"/>
                  </a:lnTo>
                  <a:lnTo>
                    <a:pt x="4085" y="7569"/>
                  </a:lnTo>
                  <a:lnTo>
                    <a:pt x="4149" y="6019"/>
                  </a:lnTo>
                  <a:lnTo>
                    <a:pt x="4273" y="5753"/>
                  </a:lnTo>
                  <a:lnTo>
                    <a:pt x="4607" y="5016"/>
                  </a:lnTo>
                  <a:lnTo>
                    <a:pt x="5178" y="4495"/>
                  </a:lnTo>
                  <a:lnTo>
                    <a:pt x="6321" y="4013"/>
                  </a:lnTo>
                  <a:lnTo>
                    <a:pt x="6841" y="3898"/>
                  </a:lnTo>
                  <a:lnTo>
                    <a:pt x="11361" y="3898"/>
                  </a:lnTo>
                  <a:lnTo>
                    <a:pt x="10643" y="3454"/>
                  </a:lnTo>
                  <a:lnTo>
                    <a:pt x="10054" y="3187"/>
                  </a:lnTo>
                  <a:lnTo>
                    <a:pt x="8721" y="2755"/>
                  </a:lnTo>
                  <a:lnTo>
                    <a:pt x="8048" y="2654"/>
                  </a:lnTo>
                  <a:close/>
                </a:path>
                <a:path w="18414" h="17145">
                  <a:moveTo>
                    <a:pt x="17141" y="12750"/>
                  </a:moveTo>
                  <a:lnTo>
                    <a:pt x="17725" y="12928"/>
                  </a:lnTo>
                  <a:lnTo>
                    <a:pt x="17141" y="12750"/>
                  </a:lnTo>
                  <a:close/>
                </a:path>
                <a:path w="18414" h="17145">
                  <a:moveTo>
                    <a:pt x="17731" y="12910"/>
                  </a:moveTo>
                  <a:close/>
                </a:path>
                <a:path w="18414" h="17145">
                  <a:moveTo>
                    <a:pt x="15147" y="9156"/>
                  </a:moveTo>
                  <a:lnTo>
                    <a:pt x="13864" y="9156"/>
                  </a:lnTo>
                  <a:lnTo>
                    <a:pt x="13915" y="11188"/>
                  </a:lnTo>
                  <a:lnTo>
                    <a:pt x="13496" y="12077"/>
                  </a:lnTo>
                  <a:lnTo>
                    <a:pt x="13001" y="12484"/>
                  </a:lnTo>
                  <a:lnTo>
                    <a:pt x="11934" y="12852"/>
                  </a:lnTo>
                  <a:lnTo>
                    <a:pt x="11515" y="12915"/>
                  </a:lnTo>
                  <a:lnTo>
                    <a:pt x="14467" y="12915"/>
                  </a:lnTo>
                  <a:lnTo>
                    <a:pt x="14880" y="12052"/>
                  </a:lnTo>
                  <a:lnTo>
                    <a:pt x="14322" y="11785"/>
                  </a:lnTo>
                  <a:lnTo>
                    <a:pt x="15014" y="11785"/>
                  </a:lnTo>
                  <a:lnTo>
                    <a:pt x="15134" y="11544"/>
                  </a:lnTo>
                  <a:lnTo>
                    <a:pt x="15216" y="11150"/>
                  </a:lnTo>
                  <a:lnTo>
                    <a:pt x="15147" y="9156"/>
                  </a:lnTo>
                  <a:close/>
                </a:path>
                <a:path w="18414" h="17145">
                  <a:moveTo>
                    <a:pt x="17783" y="12750"/>
                  </a:moveTo>
                  <a:lnTo>
                    <a:pt x="17141" y="12750"/>
                  </a:lnTo>
                  <a:lnTo>
                    <a:pt x="17731" y="12910"/>
                  </a:lnTo>
                  <a:lnTo>
                    <a:pt x="17783" y="12750"/>
                  </a:lnTo>
                  <a:close/>
                </a:path>
                <a:path w="18414" h="17145">
                  <a:moveTo>
                    <a:pt x="15014" y="11785"/>
                  </a:moveTo>
                  <a:lnTo>
                    <a:pt x="14322" y="11785"/>
                  </a:lnTo>
                  <a:lnTo>
                    <a:pt x="14880" y="12052"/>
                  </a:lnTo>
                  <a:lnTo>
                    <a:pt x="15014" y="11785"/>
                  </a:lnTo>
                  <a:close/>
                </a:path>
                <a:path w="18414" h="17145">
                  <a:moveTo>
                    <a:pt x="13505" y="5842"/>
                  </a:moveTo>
                  <a:lnTo>
                    <a:pt x="12683" y="5842"/>
                  </a:lnTo>
                  <a:lnTo>
                    <a:pt x="12251" y="6273"/>
                  </a:lnTo>
                  <a:lnTo>
                    <a:pt x="13102" y="7277"/>
                  </a:lnTo>
                  <a:lnTo>
                    <a:pt x="13636" y="8242"/>
                  </a:lnTo>
                  <a:lnTo>
                    <a:pt x="13864" y="9169"/>
                  </a:lnTo>
                  <a:lnTo>
                    <a:pt x="15147" y="9156"/>
                  </a:lnTo>
                  <a:lnTo>
                    <a:pt x="14779" y="7696"/>
                  </a:lnTo>
                  <a:lnTo>
                    <a:pt x="14131" y="6565"/>
                  </a:lnTo>
                  <a:lnTo>
                    <a:pt x="13505" y="5842"/>
                  </a:lnTo>
                  <a:close/>
                </a:path>
                <a:path w="18414" h="17145">
                  <a:moveTo>
                    <a:pt x="1794" y="9004"/>
                  </a:moveTo>
                  <a:close/>
                </a:path>
                <a:path w="18414" h="17145">
                  <a:moveTo>
                    <a:pt x="11556" y="1244"/>
                  </a:moveTo>
                  <a:lnTo>
                    <a:pt x="6143" y="1244"/>
                  </a:lnTo>
                  <a:lnTo>
                    <a:pt x="7298" y="1270"/>
                  </a:lnTo>
                  <a:lnTo>
                    <a:pt x="8833" y="1397"/>
                  </a:lnTo>
                  <a:lnTo>
                    <a:pt x="10461" y="1968"/>
                  </a:lnTo>
                  <a:lnTo>
                    <a:pt x="12124" y="3225"/>
                  </a:lnTo>
                  <a:lnTo>
                    <a:pt x="13780" y="4445"/>
                  </a:lnTo>
                  <a:lnTo>
                    <a:pt x="15134" y="6184"/>
                  </a:lnTo>
                  <a:lnTo>
                    <a:pt x="15884" y="7835"/>
                  </a:lnTo>
                  <a:lnTo>
                    <a:pt x="16986" y="7327"/>
                  </a:lnTo>
                  <a:lnTo>
                    <a:pt x="16932" y="7137"/>
                  </a:lnTo>
                  <a:lnTo>
                    <a:pt x="16143" y="5435"/>
                  </a:lnTo>
                  <a:lnTo>
                    <a:pt x="14677" y="3556"/>
                  </a:lnTo>
                  <a:lnTo>
                    <a:pt x="13561" y="2730"/>
                  </a:lnTo>
                  <a:lnTo>
                    <a:pt x="12505" y="2730"/>
                  </a:lnTo>
                  <a:lnTo>
                    <a:pt x="12857" y="2222"/>
                  </a:lnTo>
                  <a:lnTo>
                    <a:pt x="11556" y="1244"/>
                  </a:lnTo>
                  <a:close/>
                </a:path>
                <a:path w="18414" h="17145">
                  <a:moveTo>
                    <a:pt x="12208" y="6229"/>
                  </a:moveTo>
                  <a:close/>
                </a:path>
                <a:path w="18414" h="17145">
                  <a:moveTo>
                    <a:pt x="12683" y="5842"/>
                  </a:moveTo>
                  <a:lnTo>
                    <a:pt x="12263" y="6184"/>
                  </a:lnTo>
                  <a:lnTo>
                    <a:pt x="12683" y="5842"/>
                  </a:lnTo>
                  <a:close/>
                </a:path>
                <a:path w="18414" h="17145">
                  <a:moveTo>
                    <a:pt x="11401" y="3924"/>
                  </a:moveTo>
                  <a:lnTo>
                    <a:pt x="10842" y="4787"/>
                  </a:lnTo>
                  <a:lnTo>
                    <a:pt x="10804" y="5016"/>
                  </a:lnTo>
                  <a:lnTo>
                    <a:pt x="11261" y="5321"/>
                  </a:lnTo>
                  <a:lnTo>
                    <a:pt x="12208" y="6229"/>
                  </a:lnTo>
                  <a:lnTo>
                    <a:pt x="12683" y="5842"/>
                  </a:lnTo>
                  <a:lnTo>
                    <a:pt x="13505" y="5842"/>
                  </a:lnTo>
                  <a:lnTo>
                    <a:pt x="13007" y="5270"/>
                  </a:lnTo>
                  <a:lnTo>
                    <a:pt x="12029" y="4343"/>
                  </a:lnTo>
                  <a:lnTo>
                    <a:pt x="11401" y="3924"/>
                  </a:lnTo>
                  <a:close/>
                </a:path>
                <a:path w="18414" h="17145">
                  <a:moveTo>
                    <a:pt x="11361" y="3898"/>
                  </a:moveTo>
                  <a:lnTo>
                    <a:pt x="7908" y="3898"/>
                  </a:lnTo>
                  <a:lnTo>
                    <a:pt x="8441" y="3975"/>
                  </a:lnTo>
                  <a:lnTo>
                    <a:pt x="9915" y="4495"/>
                  </a:lnTo>
                  <a:lnTo>
                    <a:pt x="10143" y="4597"/>
                  </a:lnTo>
                  <a:lnTo>
                    <a:pt x="10727" y="4965"/>
                  </a:lnTo>
                  <a:lnTo>
                    <a:pt x="11342" y="4013"/>
                  </a:lnTo>
                  <a:close/>
                </a:path>
                <a:path w="18414" h="17145">
                  <a:moveTo>
                    <a:pt x="1384" y="4787"/>
                  </a:moveTo>
                  <a:close/>
                </a:path>
                <a:path w="18414" h="17145">
                  <a:moveTo>
                    <a:pt x="2510" y="2819"/>
                  </a:moveTo>
                  <a:lnTo>
                    <a:pt x="1710" y="2819"/>
                  </a:lnTo>
                  <a:lnTo>
                    <a:pt x="2193" y="3213"/>
                  </a:lnTo>
                  <a:lnTo>
                    <a:pt x="2510" y="2819"/>
                  </a:lnTo>
                  <a:close/>
                </a:path>
                <a:path w="18414" h="17145">
                  <a:moveTo>
                    <a:pt x="12874" y="2222"/>
                  </a:moveTo>
                  <a:lnTo>
                    <a:pt x="12505" y="2730"/>
                  </a:lnTo>
                  <a:lnTo>
                    <a:pt x="13561" y="2730"/>
                  </a:lnTo>
                  <a:lnTo>
                    <a:pt x="12874" y="222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89" name="object 1318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14403" y="5783719"/>
              <a:ext cx="18344" cy="14579"/>
            </a:xfrm>
            <a:prstGeom prst="rect">
              <a:avLst/>
            </a:prstGeom>
          </p:spPr>
        </p:pic>
        <p:sp>
          <p:nvSpPr>
            <p:cNvPr id="13190" name="object 13190"/>
            <p:cNvSpPr/>
            <p:nvPr/>
          </p:nvSpPr>
          <p:spPr>
            <a:xfrm>
              <a:off x="3614229" y="5783237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6667" y="13550"/>
                  </a:moveTo>
                  <a:lnTo>
                    <a:pt x="4127" y="13550"/>
                  </a:lnTo>
                  <a:lnTo>
                    <a:pt x="5651" y="14528"/>
                  </a:lnTo>
                  <a:lnTo>
                    <a:pt x="7569" y="15201"/>
                  </a:lnTo>
                  <a:lnTo>
                    <a:pt x="10045" y="15481"/>
                  </a:lnTo>
                  <a:lnTo>
                    <a:pt x="10528" y="15506"/>
                  </a:lnTo>
                  <a:lnTo>
                    <a:pt x="12801" y="15506"/>
                  </a:lnTo>
                  <a:lnTo>
                    <a:pt x="14363" y="15125"/>
                  </a:lnTo>
                  <a:lnTo>
                    <a:pt x="16244" y="14262"/>
                  </a:lnTo>
                  <a:lnTo>
                    <a:pt x="10578" y="14262"/>
                  </a:lnTo>
                  <a:lnTo>
                    <a:pt x="9677" y="14185"/>
                  </a:lnTo>
                  <a:lnTo>
                    <a:pt x="7911" y="13995"/>
                  </a:lnTo>
                  <a:lnTo>
                    <a:pt x="6667" y="13550"/>
                  </a:lnTo>
                  <a:close/>
                </a:path>
                <a:path w="19050" h="15875">
                  <a:moveTo>
                    <a:pt x="14566" y="2400"/>
                  </a:moveTo>
                  <a:lnTo>
                    <a:pt x="13830" y="3428"/>
                  </a:lnTo>
                  <a:lnTo>
                    <a:pt x="15785" y="4800"/>
                  </a:lnTo>
                  <a:lnTo>
                    <a:pt x="16908" y="6362"/>
                  </a:lnTo>
                  <a:lnTo>
                    <a:pt x="17656" y="8191"/>
                  </a:lnTo>
                  <a:lnTo>
                    <a:pt x="17778" y="8597"/>
                  </a:lnTo>
                  <a:lnTo>
                    <a:pt x="17860" y="10147"/>
                  </a:lnTo>
                  <a:lnTo>
                    <a:pt x="17740" y="10642"/>
                  </a:lnTo>
                  <a:lnTo>
                    <a:pt x="17234" y="11976"/>
                  </a:lnTo>
                  <a:lnTo>
                    <a:pt x="16445" y="12776"/>
                  </a:lnTo>
                  <a:lnTo>
                    <a:pt x="14033" y="13919"/>
                  </a:lnTo>
                  <a:lnTo>
                    <a:pt x="12649" y="14262"/>
                  </a:lnTo>
                  <a:lnTo>
                    <a:pt x="16244" y="14262"/>
                  </a:lnTo>
                  <a:lnTo>
                    <a:pt x="17157" y="13842"/>
                  </a:lnTo>
                  <a:lnTo>
                    <a:pt x="18287" y="12776"/>
                  </a:lnTo>
                  <a:lnTo>
                    <a:pt x="18686" y="11645"/>
                  </a:lnTo>
                  <a:lnTo>
                    <a:pt x="18725" y="11442"/>
                  </a:lnTo>
                  <a:lnTo>
                    <a:pt x="18186" y="11226"/>
                  </a:lnTo>
                  <a:lnTo>
                    <a:pt x="18852" y="11226"/>
                  </a:lnTo>
                  <a:lnTo>
                    <a:pt x="18946" y="10998"/>
                  </a:lnTo>
                  <a:lnTo>
                    <a:pt x="19049" y="10566"/>
                  </a:lnTo>
                  <a:lnTo>
                    <a:pt x="18935" y="8013"/>
                  </a:lnTo>
                  <a:lnTo>
                    <a:pt x="18685" y="7442"/>
                  </a:lnTo>
                  <a:lnTo>
                    <a:pt x="18008" y="7442"/>
                  </a:lnTo>
                  <a:lnTo>
                    <a:pt x="18579" y="7200"/>
                  </a:lnTo>
                  <a:lnTo>
                    <a:pt x="17926" y="5626"/>
                  </a:lnTo>
                  <a:lnTo>
                    <a:pt x="16687" y="3911"/>
                  </a:lnTo>
                  <a:lnTo>
                    <a:pt x="14566" y="2400"/>
                  </a:lnTo>
                  <a:close/>
                </a:path>
                <a:path w="19050" h="15875">
                  <a:moveTo>
                    <a:pt x="7632" y="0"/>
                  </a:moveTo>
                  <a:lnTo>
                    <a:pt x="5498" y="0"/>
                  </a:lnTo>
                  <a:lnTo>
                    <a:pt x="3974" y="507"/>
                  </a:lnTo>
                  <a:lnTo>
                    <a:pt x="0" y="9245"/>
                  </a:lnTo>
                  <a:lnTo>
                    <a:pt x="1155" y="11696"/>
                  </a:lnTo>
                  <a:lnTo>
                    <a:pt x="4127" y="13563"/>
                  </a:lnTo>
                  <a:lnTo>
                    <a:pt x="6667" y="13550"/>
                  </a:lnTo>
                  <a:lnTo>
                    <a:pt x="6133" y="13360"/>
                  </a:lnTo>
                  <a:lnTo>
                    <a:pt x="2146" y="10845"/>
                  </a:lnTo>
                  <a:lnTo>
                    <a:pt x="1199" y="8724"/>
                  </a:lnTo>
                  <a:lnTo>
                    <a:pt x="1235" y="5232"/>
                  </a:lnTo>
                  <a:lnTo>
                    <a:pt x="723" y="5079"/>
                  </a:lnTo>
                  <a:lnTo>
                    <a:pt x="1373" y="5079"/>
                  </a:lnTo>
                  <a:lnTo>
                    <a:pt x="1638" y="4190"/>
                  </a:lnTo>
                  <a:lnTo>
                    <a:pt x="2349" y="3098"/>
                  </a:lnTo>
                  <a:lnTo>
                    <a:pt x="3345" y="2400"/>
                  </a:lnTo>
                  <a:lnTo>
                    <a:pt x="3397" y="2247"/>
                  </a:lnTo>
                  <a:lnTo>
                    <a:pt x="3124" y="1816"/>
                  </a:lnTo>
                  <a:lnTo>
                    <a:pt x="4235" y="1816"/>
                  </a:lnTo>
                  <a:lnTo>
                    <a:pt x="4444" y="1676"/>
                  </a:lnTo>
                  <a:lnTo>
                    <a:pt x="5714" y="1244"/>
                  </a:lnTo>
                  <a:lnTo>
                    <a:pt x="12890" y="1244"/>
                  </a:lnTo>
                  <a:lnTo>
                    <a:pt x="11551" y="660"/>
                  </a:lnTo>
                  <a:lnTo>
                    <a:pt x="8204" y="660"/>
                  </a:lnTo>
                  <a:lnTo>
                    <a:pt x="8267" y="50"/>
                  </a:lnTo>
                  <a:lnTo>
                    <a:pt x="7632" y="0"/>
                  </a:lnTo>
                  <a:close/>
                </a:path>
                <a:path w="19050" h="15875">
                  <a:moveTo>
                    <a:pt x="3718" y="4528"/>
                  </a:moveTo>
                  <a:lnTo>
                    <a:pt x="3174" y="5232"/>
                  </a:lnTo>
                  <a:lnTo>
                    <a:pt x="3098" y="5460"/>
                  </a:lnTo>
                  <a:lnTo>
                    <a:pt x="2997" y="8597"/>
                  </a:lnTo>
                  <a:lnTo>
                    <a:pt x="3479" y="9715"/>
                  </a:lnTo>
                  <a:lnTo>
                    <a:pt x="5481" y="11696"/>
                  </a:lnTo>
                  <a:lnTo>
                    <a:pt x="6540" y="12357"/>
                  </a:lnTo>
                  <a:lnTo>
                    <a:pt x="8788" y="13080"/>
                  </a:lnTo>
                  <a:lnTo>
                    <a:pt x="9728" y="13220"/>
                  </a:lnTo>
                  <a:lnTo>
                    <a:pt x="11099" y="13220"/>
                  </a:lnTo>
                  <a:lnTo>
                    <a:pt x="11569" y="13169"/>
                  </a:lnTo>
                  <a:lnTo>
                    <a:pt x="13461" y="12839"/>
                  </a:lnTo>
                  <a:lnTo>
                    <a:pt x="14528" y="12268"/>
                  </a:lnTo>
                  <a:lnTo>
                    <a:pt x="14780" y="11976"/>
                  </a:lnTo>
                  <a:lnTo>
                    <a:pt x="9855" y="11976"/>
                  </a:lnTo>
                  <a:lnTo>
                    <a:pt x="9042" y="11861"/>
                  </a:lnTo>
                  <a:lnTo>
                    <a:pt x="7099" y="11226"/>
                  </a:lnTo>
                  <a:lnTo>
                    <a:pt x="6172" y="10642"/>
                  </a:lnTo>
                  <a:lnTo>
                    <a:pt x="4559" y="9029"/>
                  </a:lnTo>
                  <a:lnTo>
                    <a:pt x="4223" y="8191"/>
                  </a:lnTo>
                  <a:lnTo>
                    <a:pt x="4330" y="5765"/>
                  </a:lnTo>
                  <a:lnTo>
                    <a:pt x="4724" y="5270"/>
                  </a:lnTo>
                  <a:lnTo>
                    <a:pt x="3718" y="4528"/>
                  </a:lnTo>
                  <a:close/>
                </a:path>
                <a:path w="19050" h="15875">
                  <a:moveTo>
                    <a:pt x="16103" y="8762"/>
                  </a:moveTo>
                  <a:lnTo>
                    <a:pt x="15493" y="8762"/>
                  </a:lnTo>
                  <a:lnTo>
                    <a:pt x="14858" y="8801"/>
                  </a:lnTo>
                  <a:lnTo>
                    <a:pt x="14845" y="9385"/>
                  </a:lnTo>
                  <a:lnTo>
                    <a:pt x="14609" y="10170"/>
                  </a:lnTo>
                  <a:lnTo>
                    <a:pt x="11036" y="11976"/>
                  </a:lnTo>
                  <a:lnTo>
                    <a:pt x="14780" y="11976"/>
                  </a:lnTo>
                  <a:lnTo>
                    <a:pt x="15557" y="11074"/>
                  </a:lnTo>
                  <a:lnTo>
                    <a:pt x="15785" y="10617"/>
                  </a:lnTo>
                  <a:lnTo>
                    <a:pt x="15891" y="10261"/>
                  </a:lnTo>
                  <a:lnTo>
                    <a:pt x="15341" y="9969"/>
                  </a:lnTo>
                  <a:lnTo>
                    <a:pt x="15991" y="9969"/>
                  </a:lnTo>
                  <a:lnTo>
                    <a:pt x="16103" y="8762"/>
                  </a:lnTo>
                  <a:close/>
                </a:path>
                <a:path w="19050" h="15875">
                  <a:moveTo>
                    <a:pt x="18852" y="11226"/>
                  </a:moveTo>
                  <a:lnTo>
                    <a:pt x="18186" y="11226"/>
                  </a:lnTo>
                  <a:lnTo>
                    <a:pt x="18757" y="11442"/>
                  </a:lnTo>
                  <a:lnTo>
                    <a:pt x="18852" y="11226"/>
                  </a:lnTo>
                  <a:close/>
                </a:path>
                <a:path w="19050" h="15875">
                  <a:moveTo>
                    <a:pt x="15991" y="9969"/>
                  </a:moveTo>
                  <a:lnTo>
                    <a:pt x="15341" y="9969"/>
                  </a:lnTo>
                  <a:lnTo>
                    <a:pt x="15800" y="10109"/>
                  </a:lnTo>
                  <a:lnTo>
                    <a:pt x="15991" y="9969"/>
                  </a:lnTo>
                  <a:close/>
                </a:path>
                <a:path w="19050" h="15875">
                  <a:moveTo>
                    <a:pt x="15341" y="9969"/>
                  </a:moveTo>
                  <a:lnTo>
                    <a:pt x="15918" y="10170"/>
                  </a:lnTo>
                  <a:lnTo>
                    <a:pt x="15341" y="9969"/>
                  </a:lnTo>
                  <a:close/>
                </a:path>
                <a:path w="19050" h="15875">
                  <a:moveTo>
                    <a:pt x="12801" y="3721"/>
                  </a:moveTo>
                  <a:lnTo>
                    <a:pt x="8940" y="3721"/>
                  </a:lnTo>
                  <a:lnTo>
                    <a:pt x="9778" y="3860"/>
                  </a:lnTo>
                  <a:lnTo>
                    <a:pt x="12153" y="4800"/>
                  </a:lnTo>
                  <a:lnTo>
                    <a:pt x="13144" y="5626"/>
                  </a:lnTo>
                  <a:lnTo>
                    <a:pt x="14503" y="7327"/>
                  </a:lnTo>
                  <a:lnTo>
                    <a:pt x="14750" y="7950"/>
                  </a:lnTo>
                  <a:lnTo>
                    <a:pt x="14858" y="8801"/>
                  </a:lnTo>
                  <a:lnTo>
                    <a:pt x="15493" y="8762"/>
                  </a:lnTo>
                  <a:lnTo>
                    <a:pt x="16103" y="8762"/>
                  </a:lnTo>
                  <a:lnTo>
                    <a:pt x="16052" y="7785"/>
                  </a:lnTo>
                  <a:lnTo>
                    <a:pt x="15608" y="6718"/>
                  </a:lnTo>
                  <a:lnTo>
                    <a:pt x="13995" y="4686"/>
                  </a:lnTo>
                  <a:lnTo>
                    <a:pt x="12801" y="3721"/>
                  </a:lnTo>
                  <a:close/>
                </a:path>
                <a:path w="19050" h="15875">
                  <a:moveTo>
                    <a:pt x="18579" y="7200"/>
                  </a:moveTo>
                  <a:lnTo>
                    <a:pt x="18008" y="7442"/>
                  </a:lnTo>
                  <a:lnTo>
                    <a:pt x="18685" y="7442"/>
                  </a:lnTo>
                  <a:lnTo>
                    <a:pt x="18579" y="7200"/>
                  </a:lnTo>
                  <a:close/>
                </a:path>
                <a:path w="19050" h="15875">
                  <a:moveTo>
                    <a:pt x="1373" y="5079"/>
                  </a:moveTo>
                  <a:lnTo>
                    <a:pt x="723" y="5079"/>
                  </a:lnTo>
                  <a:lnTo>
                    <a:pt x="1320" y="5257"/>
                  </a:lnTo>
                  <a:lnTo>
                    <a:pt x="1373" y="5079"/>
                  </a:lnTo>
                  <a:close/>
                </a:path>
                <a:path w="19050" h="15875">
                  <a:moveTo>
                    <a:pt x="5393" y="4508"/>
                  </a:moveTo>
                  <a:lnTo>
                    <a:pt x="3733" y="4508"/>
                  </a:lnTo>
                  <a:lnTo>
                    <a:pt x="4724" y="5257"/>
                  </a:lnTo>
                  <a:lnTo>
                    <a:pt x="5152" y="4686"/>
                  </a:lnTo>
                  <a:lnTo>
                    <a:pt x="5393" y="4508"/>
                  </a:lnTo>
                  <a:close/>
                </a:path>
                <a:path w="19050" h="15875">
                  <a:moveTo>
                    <a:pt x="3733" y="4508"/>
                  </a:moveTo>
                  <a:lnTo>
                    <a:pt x="4228" y="4889"/>
                  </a:lnTo>
                  <a:lnTo>
                    <a:pt x="3733" y="4508"/>
                  </a:lnTo>
                  <a:close/>
                </a:path>
                <a:path w="19050" h="15875">
                  <a:moveTo>
                    <a:pt x="9118" y="2476"/>
                  </a:moveTo>
                  <a:lnTo>
                    <a:pt x="7632" y="2476"/>
                  </a:lnTo>
                  <a:lnTo>
                    <a:pt x="7099" y="2539"/>
                  </a:lnTo>
                  <a:lnTo>
                    <a:pt x="5321" y="3009"/>
                  </a:lnTo>
                  <a:lnTo>
                    <a:pt x="4330" y="3721"/>
                  </a:lnTo>
                  <a:lnTo>
                    <a:pt x="3718" y="4528"/>
                  </a:lnTo>
                  <a:lnTo>
                    <a:pt x="5393" y="4508"/>
                  </a:lnTo>
                  <a:lnTo>
                    <a:pt x="5892" y="4140"/>
                  </a:lnTo>
                  <a:lnTo>
                    <a:pt x="7302" y="3771"/>
                  </a:lnTo>
                  <a:lnTo>
                    <a:pt x="7734" y="3721"/>
                  </a:lnTo>
                  <a:lnTo>
                    <a:pt x="12801" y="3721"/>
                  </a:lnTo>
                  <a:lnTo>
                    <a:pt x="10109" y="2654"/>
                  </a:lnTo>
                  <a:lnTo>
                    <a:pt x="9118" y="2476"/>
                  </a:lnTo>
                  <a:close/>
                </a:path>
                <a:path w="19050" h="15875">
                  <a:moveTo>
                    <a:pt x="12890" y="1244"/>
                  </a:moveTo>
                  <a:lnTo>
                    <a:pt x="5714" y="1244"/>
                  </a:lnTo>
                  <a:lnTo>
                    <a:pt x="7873" y="1257"/>
                  </a:lnTo>
                  <a:lnTo>
                    <a:pt x="10083" y="1422"/>
                  </a:lnTo>
                  <a:lnTo>
                    <a:pt x="12229" y="2285"/>
                  </a:lnTo>
                  <a:lnTo>
                    <a:pt x="13830" y="3428"/>
                  </a:lnTo>
                  <a:lnTo>
                    <a:pt x="14488" y="2476"/>
                  </a:lnTo>
                  <a:lnTo>
                    <a:pt x="14378" y="2285"/>
                  </a:lnTo>
                  <a:lnTo>
                    <a:pt x="12890" y="1244"/>
                  </a:lnTo>
                  <a:close/>
                </a:path>
                <a:path w="19050" h="15875">
                  <a:moveTo>
                    <a:pt x="11137" y="3060"/>
                  </a:moveTo>
                  <a:close/>
                </a:path>
                <a:path w="19050" h="15875">
                  <a:moveTo>
                    <a:pt x="4235" y="1816"/>
                  </a:moveTo>
                  <a:lnTo>
                    <a:pt x="3124" y="1816"/>
                  </a:lnTo>
                  <a:lnTo>
                    <a:pt x="3454" y="2336"/>
                  </a:lnTo>
                  <a:lnTo>
                    <a:pt x="4235" y="1816"/>
                  </a:lnTo>
                  <a:close/>
                </a:path>
                <a:path w="19050" h="15875">
                  <a:moveTo>
                    <a:pt x="8267" y="52"/>
                  </a:moveTo>
                  <a:lnTo>
                    <a:pt x="8204" y="660"/>
                  </a:lnTo>
                  <a:lnTo>
                    <a:pt x="11551" y="660"/>
                  </a:lnTo>
                  <a:lnTo>
                    <a:pt x="10464" y="215"/>
                  </a:lnTo>
                  <a:lnTo>
                    <a:pt x="8267" y="5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91" name="object 1319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8875" y="5758040"/>
              <a:ext cx="16946" cy="15722"/>
            </a:xfrm>
            <a:prstGeom prst="rect">
              <a:avLst/>
            </a:prstGeom>
          </p:spPr>
        </p:pic>
        <p:sp>
          <p:nvSpPr>
            <p:cNvPr id="13192" name="object 13192"/>
            <p:cNvSpPr/>
            <p:nvPr/>
          </p:nvSpPr>
          <p:spPr>
            <a:xfrm>
              <a:off x="3628311" y="5757570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648" y="0"/>
                  </a:moveTo>
                  <a:lnTo>
                    <a:pt x="5806" y="0"/>
                  </a:lnTo>
                  <a:lnTo>
                    <a:pt x="5095" y="114"/>
                  </a:lnTo>
                  <a:lnTo>
                    <a:pt x="0" y="8000"/>
                  </a:lnTo>
                  <a:lnTo>
                    <a:pt x="124" y="8978"/>
                  </a:lnTo>
                  <a:lnTo>
                    <a:pt x="10289" y="16700"/>
                  </a:lnTo>
                  <a:lnTo>
                    <a:pt x="12105" y="16700"/>
                  </a:lnTo>
                  <a:lnTo>
                    <a:pt x="12880" y="16624"/>
                  </a:lnTo>
                  <a:lnTo>
                    <a:pt x="14507" y="16408"/>
                  </a:lnTo>
                  <a:lnTo>
                    <a:pt x="15327" y="16014"/>
                  </a:lnTo>
                  <a:lnTo>
                    <a:pt x="12804" y="16014"/>
                  </a:lnTo>
                  <a:lnTo>
                    <a:pt x="12713" y="15455"/>
                  </a:lnTo>
                  <a:lnTo>
                    <a:pt x="10467" y="15455"/>
                  </a:lnTo>
                  <a:lnTo>
                    <a:pt x="8956" y="15201"/>
                  </a:lnTo>
                  <a:lnTo>
                    <a:pt x="1158" y="7162"/>
                  </a:lnTo>
                  <a:lnTo>
                    <a:pt x="1210" y="5219"/>
                  </a:lnTo>
                  <a:lnTo>
                    <a:pt x="663" y="5079"/>
                  </a:lnTo>
                  <a:lnTo>
                    <a:pt x="1298" y="5079"/>
                  </a:lnTo>
                  <a:lnTo>
                    <a:pt x="1423" y="4610"/>
                  </a:lnTo>
                  <a:lnTo>
                    <a:pt x="1732" y="3962"/>
                  </a:lnTo>
                  <a:lnTo>
                    <a:pt x="2225" y="3162"/>
                  </a:lnTo>
                  <a:lnTo>
                    <a:pt x="2618" y="2730"/>
                  </a:lnTo>
                  <a:lnTo>
                    <a:pt x="3091" y="2349"/>
                  </a:lnTo>
                  <a:lnTo>
                    <a:pt x="2720" y="1866"/>
                  </a:lnTo>
                  <a:lnTo>
                    <a:pt x="3825" y="1866"/>
                  </a:lnTo>
                  <a:lnTo>
                    <a:pt x="4155" y="1701"/>
                  </a:lnTo>
                  <a:lnTo>
                    <a:pt x="5362" y="1333"/>
                  </a:lnTo>
                  <a:lnTo>
                    <a:pt x="5946" y="1244"/>
                  </a:lnTo>
                  <a:lnTo>
                    <a:pt x="9815" y="1244"/>
                  </a:lnTo>
                  <a:lnTo>
                    <a:pt x="10035" y="723"/>
                  </a:lnTo>
                  <a:lnTo>
                    <a:pt x="8803" y="215"/>
                  </a:lnTo>
                  <a:lnTo>
                    <a:pt x="7648" y="0"/>
                  </a:lnTo>
                  <a:close/>
                </a:path>
                <a:path w="18414" h="17145">
                  <a:moveTo>
                    <a:pt x="16133" y="15392"/>
                  </a:moveTo>
                  <a:lnTo>
                    <a:pt x="12728" y="15392"/>
                  </a:lnTo>
                  <a:lnTo>
                    <a:pt x="12804" y="16014"/>
                  </a:lnTo>
                  <a:lnTo>
                    <a:pt x="15327" y="16014"/>
                  </a:lnTo>
                  <a:lnTo>
                    <a:pt x="15750" y="15811"/>
                  </a:lnTo>
                  <a:lnTo>
                    <a:pt x="16133" y="15392"/>
                  </a:lnTo>
                  <a:close/>
                </a:path>
                <a:path w="18414" h="17145">
                  <a:moveTo>
                    <a:pt x="12703" y="15394"/>
                  </a:moveTo>
                  <a:lnTo>
                    <a:pt x="12067" y="15455"/>
                  </a:lnTo>
                  <a:lnTo>
                    <a:pt x="12713" y="15455"/>
                  </a:lnTo>
                  <a:close/>
                </a:path>
                <a:path w="18414" h="17145">
                  <a:moveTo>
                    <a:pt x="15357" y="4800"/>
                  </a:moveTo>
                  <a:lnTo>
                    <a:pt x="14439" y="5537"/>
                  </a:lnTo>
                  <a:lnTo>
                    <a:pt x="15852" y="7429"/>
                  </a:lnTo>
                  <a:lnTo>
                    <a:pt x="16455" y="9143"/>
                  </a:lnTo>
                  <a:lnTo>
                    <a:pt x="12702" y="15392"/>
                  </a:lnTo>
                  <a:lnTo>
                    <a:pt x="16133" y="15392"/>
                  </a:lnTo>
                  <a:lnTo>
                    <a:pt x="17409" y="13995"/>
                  </a:lnTo>
                  <a:lnTo>
                    <a:pt x="17520" y="13817"/>
                  </a:lnTo>
                  <a:lnTo>
                    <a:pt x="17795" y="12992"/>
                  </a:lnTo>
                  <a:lnTo>
                    <a:pt x="17700" y="8826"/>
                  </a:lnTo>
                  <a:lnTo>
                    <a:pt x="16947" y="6819"/>
                  </a:lnTo>
                  <a:lnTo>
                    <a:pt x="15357" y="4800"/>
                  </a:lnTo>
                  <a:close/>
                </a:path>
                <a:path w="18414" h="17145">
                  <a:moveTo>
                    <a:pt x="4422" y="3632"/>
                  </a:moveTo>
                  <a:lnTo>
                    <a:pt x="2720" y="8000"/>
                  </a:lnTo>
                  <a:lnTo>
                    <a:pt x="2970" y="8877"/>
                  </a:lnTo>
                  <a:lnTo>
                    <a:pt x="10543" y="14249"/>
                  </a:lnTo>
                  <a:lnTo>
                    <a:pt x="11895" y="14236"/>
                  </a:lnTo>
                  <a:lnTo>
                    <a:pt x="12728" y="13995"/>
                  </a:lnTo>
                  <a:lnTo>
                    <a:pt x="13413" y="13576"/>
                  </a:lnTo>
                  <a:lnTo>
                    <a:pt x="13083" y="13042"/>
                  </a:lnTo>
                  <a:lnTo>
                    <a:pt x="14302" y="13042"/>
                  </a:lnTo>
                  <a:lnTo>
                    <a:pt x="10353" y="12992"/>
                  </a:lnTo>
                  <a:lnTo>
                    <a:pt x="9057" y="12839"/>
                  </a:lnTo>
                  <a:lnTo>
                    <a:pt x="4046" y="8000"/>
                  </a:lnTo>
                  <a:lnTo>
                    <a:pt x="4155" y="5753"/>
                  </a:lnTo>
                  <a:lnTo>
                    <a:pt x="4562" y="5079"/>
                  </a:lnTo>
                  <a:lnTo>
                    <a:pt x="5167" y="4635"/>
                  </a:lnTo>
                  <a:lnTo>
                    <a:pt x="4409" y="3644"/>
                  </a:lnTo>
                  <a:close/>
                </a:path>
                <a:path w="18414" h="17145">
                  <a:moveTo>
                    <a:pt x="13410" y="13570"/>
                  </a:moveTo>
                  <a:close/>
                </a:path>
                <a:path w="18414" h="17145">
                  <a:moveTo>
                    <a:pt x="14302" y="13042"/>
                  </a:moveTo>
                  <a:lnTo>
                    <a:pt x="13083" y="13042"/>
                  </a:lnTo>
                  <a:lnTo>
                    <a:pt x="13410" y="13570"/>
                  </a:lnTo>
                  <a:lnTo>
                    <a:pt x="14302" y="13042"/>
                  </a:lnTo>
                  <a:close/>
                </a:path>
                <a:path w="18414" h="17145">
                  <a:moveTo>
                    <a:pt x="13845" y="10972"/>
                  </a:moveTo>
                  <a:lnTo>
                    <a:pt x="13718" y="11620"/>
                  </a:lnTo>
                  <a:lnTo>
                    <a:pt x="13363" y="12153"/>
                  </a:lnTo>
                  <a:lnTo>
                    <a:pt x="12740" y="12522"/>
                  </a:lnTo>
                  <a:lnTo>
                    <a:pt x="12283" y="12814"/>
                  </a:lnTo>
                  <a:lnTo>
                    <a:pt x="11648" y="13004"/>
                  </a:lnTo>
                  <a:lnTo>
                    <a:pt x="14327" y="13004"/>
                  </a:lnTo>
                  <a:lnTo>
                    <a:pt x="14867" y="12153"/>
                  </a:lnTo>
                  <a:lnTo>
                    <a:pt x="15094" y="11099"/>
                  </a:lnTo>
                  <a:lnTo>
                    <a:pt x="14468" y="11099"/>
                  </a:lnTo>
                  <a:lnTo>
                    <a:pt x="13845" y="10985"/>
                  </a:lnTo>
                  <a:close/>
                </a:path>
                <a:path w="18414" h="17145">
                  <a:moveTo>
                    <a:pt x="15079" y="11214"/>
                  </a:moveTo>
                  <a:close/>
                </a:path>
                <a:path w="18414" h="17145">
                  <a:moveTo>
                    <a:pt x="13848" y="10973"/>
                  </a:moveTo>
                  <a:lnTo>
                    <a:pt x="14468" y="11099"/>
                  </a:lnTo>
                  <a:lnTo>
                    <a:pt x="13848" y="10973"/>
                  </a:lnTo>
                  <a:close/>
                </a:path>
                <a:path w="18414" h="17145">
                  <a:moveTo>
                    <a:pt x="11347" y="3962"/>
                  </a:moveTo>
                  <a:lnTo>
                    <a:pt x="6467" y="3962"/>
                  </a:lnTo>
                  <a:lnTo>
                    <a:pt x="7648" y="3975"/>
                  </a:lnTo>
                  <a:lnTo>
                    <a:pt x="8727" y="4025"/>
                  </a:lnTo>
                  <a:lnTo>
                    <a:pt x="13908" y="10985"/>
                  </a:lnTo>
                  <a:lnTo>
                    <a:pt x="14468" y="11099"/>
                  </a:lnTo>
                  <a:lnTo>
                    <a:pt x="15094" y="11099"/>
                  </a:lnTo>
                  <a:lnTo>
                    <a:pt x="15014" y="8826"/>
                  </a:lnTo>
                  <a:lnTo>
                    <a:pt x="14214" y="6807"/>
                  </a:lnTo>
                  <a:lnTo>
                    <a:pt x="13337" y="5537"/>
                  </a:lnTo>
                  <a:lnTo>
                    <a:pt x="11915" y="4432"/>
                  </a:lnTo>
                  <a:lnTo>
                    <a:pt x="11347" y="3962"/>
                  </a:lnTo>
                  <a:close/>
                </a:path>
                <a:path w="18414" h="17145">
                  <a:moveTo>
                    <a:pt x="9815" y="1244"/>
                  </a:moveTo>
                  <a:lnTo>
                    <a:pt x="7470" y="1244"/>
                  </a:lnTo>
                  <a:lnTo>
                    <a:pt x="8460" y="1422"/>
                  </a:lnTo>
                  <a:lnTo>
                    <a:pt x="11381" y="2578"/>
                  </a:lnTo>
                  <a:lnTo>
                    <a:pt x="13172" y="4025"/>
                  </a:lnTo>
                  <a:lnTo>
                    <a:pt x="14391" y="5575"/>
                  </a:lnTo>
                  <a:lnTo>
                    <a:pt x="15357" y="4800"/>
                  </a:lnTo>
                  <a:lnTo>
                    <a:pt x="13964" y="3060"/>
                  </a:lnTo>
                  <a:lnTo>
                    <a:pt x="12093" y="1536"/>
                  </a:lnTo>
                  <a:lnTo>
                    <a:pt x="11482" y="1295"/>
                  </a:lnTo>
                  <a:lnTo>
                    <a:pt x="9794" y="1295"/>
                  </a:lnTo>
                  <a:close/>
                </a:path>
                <a:path w="18414" h="17145">
                  <a:moveTo>
                    <a:pt x="1298" y="5079"/>
                  </a:moveTo>
                  <a:lnTo>
                    <a:pt x="663" y="5079"/>
                  </a:lnTo>
                  <a:lnTo>
                    <a:pt x="1260" y="5219"/>
                  </a:lnTo>
                  <a:lnTo>
                    <a:pt x="1298" y="5079"/>
                  </a:lnTo>
                  <a:close/>
                </a:path>
                <a:path w="18414" h="17145">
                  <a:moveTo>
                    <a:pt x="5199" y="4610"/>
                  </a:moveTo>
                  <a:close/>
                </a:path>
                <a:path w="18414" h="17145">
                  <a:moveTo>
                    <a:pt x="7711" y="2730"/>
                  </a:moveTo>
                  <a:lnTo>
                    <a:pt x="6213" y="2730"/>
                  </a:lnTo>
                  <a:lnTo>
                    <a:pt x="5158" y="3060"/>
                  </a:lnTo>
                  <a:lnTo>
                    <a:pt x="4432" y="3644"/>
                  </a:lnTo>
                  <a:lnTo>
                    <a:pt x="5174" y="4610"/>
                  </a:lnTo>
                  <a:lnTo>
                    <a:pt x="5628" y="4254"/>
                  </a:lnTo>
                  <a:lnTo>
                    <a:pt x="6467" y="3962"/>
                  </a:lnTo>
                  <a:lnTo>
                    <a:pt x="11347" y="3962"/>
                  </a:lnTo>
                  <a:lnTo>
                    <a:pt x="10531" y="3301"/>
                  </a:lnTo>
                  <a:lnTo>
                    <a:pt x="9057" y="2793"/>
                  </a:lnTo>
                  <a:lnTo>
                    <a:pt x="7711" y="2730"/>
                  </a:lnTo>
                  <a:close/>
                </a:path>
                <a:path w="18414" h="17145">
                  <a:moveTo>
                    <a:pt x="4423" y="3633"/>
                  </a:moveTo>
                  <a:lnTo>
                    <a:pt x="4803" y="4127"/>
                  </a:lnTo>
                  <a:lnTo>
                    <a:pt x="4423" y="3633"/>
                  </a:lnTo>
                  <a:close/>
                </a:path>
                <a:path w="18414" h="17145">
                  <a:moveTo>
                    <a:pt x="3825" y="1866"/>
                  </a:moveTo>
                  <a:lnTo>
                    <a:pt x="2720" y="1866"/>
                  </a:lnTo>
                  <a:lnTo>
                    <a:pt x="3101" y="2349"/>
                  </a:lnTo>
                  <a:lnTo>
                    <a:pt x="3571" y="1993"/>
                  </a:lnTo>
                  <a:lnTo>
                    <a:pt x="3825" y="1866"/>
                  </a:lnTo>
                  <a:close/>
                </a:path>
                <a:path w="18414" h="17145">
                  <a:moveTo>
                    <a:pt x="2326" y="1371"/>
                  </a:moveTo>
                  <a:close/>
                </a:path>
                <a:path w="18414" h="17145">
                  <a:moveTo>
                    <a:pt x="10035" y="723"/>
                  </a:moveTo>
                  <a:lnTo>
                    <a:pt x="9794" y="1295"/>
                  </a:lnTo>
                  <a:lnTo>
                    <a:pt x="11482" y="1295"/>
                  </a:lnTo>
                  <a:lnTo>
                    <a:pt x="10035" y="723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93" name="object 1319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21303" y="5771197"/>
              <a:ext cx="17577" cy="14909"/>
            </a:xfrm>
            <a:prstGeom prst="rect">
              <a:avLst/>
            </a:prstGeom>
          </p:spPr>
        </p:pic>
        <p:sp>
          <p:nvSpPr>
            <p:cNvPr id="13194" name="object 13194"/>
            <p:cNvSpPr/>
            <p:nvPr/>
          </p:nvSpPr>
          <p:spPr>
            <a:xfrm>
              <a:off x="3620989" y="5770613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1410" y="8267"/>
                  </a:moveTo>
                  <a:lnTo>
                    <a:pt x="123" y="8267"/>
                  </a:lnTo>
                  <a:lnTo>
                    <a:pt x="552" y="9855"/>
                  </a:lnTo>
                  <a:lnTo>
                    <a:pt x="10537" y="15938"/>
                  </a:lnTo>
                  <a:lnTo>
                    <a:pt x="12595" y="15938"/>
                  </a:lnTo>
                  <a:lnTo>
                    <a:pt x="13522" y="15798"/>
                  </a:lnTo>
                  <a:lnTo>
                    <a:pt x="15173" y="15328"/>
                  </a:lnTo>
                  <a:lnTo>
                    <a:pt x="15897" y="14985"/>
                  </a:lnTo>
                  <a:lnTo>
                    <a:pt x="16289" y="14693"/>
                  </a:lnTo>
                  <a:lnTo>
                    <a:pt x="10652" y="14693"/>
                  </a:lnTo>
                  <a:lnTo>
                    <a:pt x="9623" y="14579"/>
                  </a:lnTo>
                  <a:lnTo>
                    <a:pt x="6854" y="13842"/>
                  </a:lnTo>
                  <a:lnTo>
                    <a:pt x="5165" y="12953"/>
                  </a:lnTo>
                  <a:lnTo>
                    <a:pt x="2498" y="10667"/>
                  </a:lnTo>
                  <a:lnTo>
                    <a:pt x="1679" y="9258"/>
                  </a:lnTo>
                  <a:lnTo>
                    <a:pt x="1410" y="8267"/>
                  </a:lnTo>
                  <a:close/>
                </a:path>
                <a:path w="19050" h="16510">
                  <a:moveTo>
                    <a:pt x="15008" y="3530"/>
                  </a:moveTo>
                  <a:lnTo>
                    <a:pt x="14157" y="4432"/>
                  </a:lnTo>
                  <a:lnTo>
                    <a:pt x="15033" y="5245"/>
                  </a:lnTo>
                  <a:lnTo>
                    <a:pt x="15681" y="6070"/>
                  </a:lnTo>
                  <a:lnTo>
                    <a:pt x="17240" y="11468"/>
                  </a:lnTo>
                  <a:lnTo>
                    <a:pt x="17116" y="11950"/>
                  </a:lnTo>
                  <a:lnTo>
                    <a:pt x="16904" y="12318"/>
                  </a:lnTo>
                  <a:lnTo>
                    <a:pt x="16621" y="12814"/>
                  </a:lnTo>
                  <a:lnTo>
                    <a:pt x="12480" y="14693"/>
                  </a:lnTo>
                  <a:lnTo>
                    <a:pt x="16289" y="14693"/>
                  </a:lnTo>
                  <a:lnTo>
                    <a:pt x="16472" y="14541"/>
                  </a:lnTo>
                  <a:lnTo>
                    <a:pt x="16138" y="14046"/>
                  </a:lnTo>
                  <a:lnTo>
                    <a:pt x="17188" y="14046"/>
                  </a:lnTo>
                  <a:lnTo>
                    <a:pt x="17599" y="13614"/>
                  </a:lnTo>
                  <a:lnTo>
                    <a:pt x="18297" y="12382"/>
                  </a:lnTo>
                  <a:lnTo>
                    <a:pt x="18411" y="11950"/>
                  </a:lnTo>
                  <a:lnTo>
                    <a:pt x="18416" y="11010"/>
                  </a:lnTo>
                  <a:lnTo>
                    <a:pt x="17929" y="10960"/>
                  </a:lnTo>
                  <a:lnTo>
                    <a:pt x="18544" y="10960"/>
                  </a:lnTo>
                  <a:lnTo>
                    <a:pt x="15980" y="4432"/>
                  </a:lnTo>
                  <a:lnTo>
                    <a:pt x="15008" y="3530"/>
                  </a:lnTo>
                  <a:close/>
                </a:path>
                <a:path w="19050" h="16510">
                  <a:moveTo>
                    <a:pt x="17188" y="14046"/>
                  </a:moveTo>
                  <a:lnTo>
                    <a:pt x="16138" y="14046"/>
                  </a:lnTo>
                  <a:lnTo>
                    <a:pt x="16494" y="14541"/>
                  </a:lnTo>
                  <a:lnTo>
                    <a:pt x="17116" y="14122"/>
                  </a:lnTo>
                  <a:close/>
                </a:path>
                <a:path w="19050" h="16510">
                  <a:moveTo>
                    <a:pt x="16138" y="14046"/>
                  </a:moveTo>
                  <a:lnTo>
                    <a:pt x="16479" y="14552"/>
                  </a:lnTo>
                  <a:lnTo>
                    <a:pt x="16138" y="14046"/>
                  </a:lnTo>
                  <a:close/>
                </a:path>
                <a:path w="19050" h="16510">
                  <a:moveTo>
                    <a:pt x="5653" y="10363"/>
                  </a:moveTo>
                  <a:lnTo>
                    <a:pt x="4086" y="10363"/>
                  </a:lnTo>
                  <a:lnTo>
                    <a:pt x="4759" y="11252"/>
                  </a:lnTo>
                  <a:lnTo>
                    <a:pt x="5749" y="12077"/>
                  </a:lnTo>
                  <a:lnTo>
                    <a:pt x="8277" y="13322"/>
                  </a:lnTo>
                  <a:lnTo>
                    <a:pt x="9648" y="13614"/>
                  </a:lnTo>
                  <a:lnTo>
                    <a:pt x="11045" y="13601"/>
                  </a:lnTo>
                  <a:lnTo>
                    <a:pt x="12480" y="13550"/>
                  </a:lnTo>
                  <a:lnTo>
                    <a:pt x="13611" y="13157"/>
                  </a:lnTo>
                  <a:lnTo>
                    <a:pt x="14541" y="12369"/>
                  </a:lnTo>
                  <a:lnTo>
                    <a:pt x="9780" y="12357"/>
                  </a:lnTo>
                  <a:lnTo>
                    <a:pt x="8658" y="12115"/>
                  </a:lnTo>
                  <a:lnTo>
                    <a:pt x="6445" y="11023"/>
                  </a:lnTo>
                  <a:lnTo>
                    <a:pt x="5653" y="10363"/>
                  </a:lnTo>
                  <a:close/>
                </a:path>
                <a:path w="19050" h="16510">
                  <a:moveTo>
                    <a:pt x="12482" y="4203"/>
                  </a:moveTo>
                  <a:lnTo>
                    <a:pt x="11236" y="4203"/>
                  </a:lnTo>
                  <a:lnTo>
                    <a:pt x="10956" y="4749"/>
                  </a:lnTo>
                  <a:lnTo>
                    <a:pt x="13522" y="6222"/>
                  </a:lnTo>
                  <a:lnTo>
                    <a:pt x="14279" y="8000"/>
                  </a:lnTo>
                  <a:lnTo>
                    <a:pt x="11007" y="12357"/>
                  </a:lnTo>
                  <a:lnTo>
                    <a:pt x="10829" y="12369"/>
                  </a:lnTo>
                  <a:lnTo>
                    <a:pt x="14541" y="12369"/>
                  </a:lnTo>
                  <a:lnTo>
                    <a:pt x="15186" y="11823"/>
                  </a:lnTo>
                  <a:lnTo>
                    <a:pt x="15570" y="11010"/>
                  </a:lnTo>
                  <a:lnTo>
                    <a:pt x="15667" y="9931"/>
                  </a:lnTo>
                  <a:lnTo>
                    <a:pt x="15046" y="9880"/>
                  </a:lnTo>
                  <a:lnTo>
                    <a:pt x="15670" y="9880"/>
                  </a:lnTo>
                  <a:lnTo>
                    <a:pt x="15606" y="7670"/>
                  </a:lnTo>
                  <a:lnTo>
                    <a:pt x="14474" y="5359"/>
                  </a:lnTo>
                  <a:lnTo>
                    <a:pt x="12482" y="4203"/>
                  </a:lnTo>
                  <a:close/>
                </a:path>
                <a:path w="19050" h="16510">
                  <a:moveTo>
                    <a:pt x="18544" y="10960"/>
                  </a:moveTo>
                  <a:lnTo>
                    <a:pt x="17929" y="10960"/>
                  </a:lnTo>
                  <a:lnTo>
                    <a:pt x="18538" y="11010"/>
                  </a:lnTo>
                  <a:close/>
                </a:path>
                <a:path w="19050" h="16510">
                  <a:moveTo>
                    <a:pt x="7680" y="2590"/>
                  </a:moveTo>
                  <a:lnTo>
                    <a:pt x="6118" y="2590"/>
                  </a:lnTo>
                  <a:lnTo>
                    <a:pt x="4873" y="3149"/>
                  </a:lnTo>
                  <a:lnTo>
                    <a:pt x="3997" y="3987"/>
                  </a:lnTo>
                  <a:lnTo>
                    <a:pt x="3307" y="4749"/>
                  </a:lnTo>
                  <a:lnTo>
                    <a:pt x="3036" y="5333"/>
                  </a:lnTo>
                  <a:lnTo>
                    <a:pt x="2916" y="8369"/>
                  </a:lnTo>
                  <a:lnTo>
                    <a:pt x="3235" y="9258"/>
                  </a:lnTo>
                  <a:lnTo>
                    <a:pt x="4086" y="10375"/>
                  </a:lnTo>
                  <a:lnTo>
                    <a:pt x="5653" y="10363"/>
                  </a:lnTo>
                  <a:lnTo>
                    <a:pt x="4365" y="8674"/>
                  </a:lnTo>
                  <a:lnTo>
                    <a:pt x="4134" y="8000"/>
                  </a:lnTo>
                  <a:lnTo>
                    <a:pt x="4246" y="5727"/>
                  </a:lnTo>
                  <a:lnTo>
                    <a:pt x="4323" y="5549"/>
                  </a:lnTo>
                  <a:lnTo>
                    <a:pt x="4437" y="5359"/>
                  </a:lnTo>
                  <a:lnTo>
                    <a:pt x="4899" y="4864"/>
                  </a:lnTo>
                  <a:lnTo>
                    <a:pt x="4454" y="4419"/>
                  </a:lnTo>
                  <a:lnTo>
                    <a:pt x="5362" y="4419"/>
                  </a:lnTo>
                  <a:lnTo>
                    <a:pt x="5508" y="4279"/>
                  </a:lnTo>
                  <a:lnTo>
                    <a:pt x="6423" y="3835"/>
                  </a:lnTo>
                  <a:lnTo>
                    <a:pt x="7731" y="3835"/>
                  </a:lnTo>
                  <a:lnTo>
                    <a:pt x="7680" y="2590"/>
                  </a:lnTo>
                  <a:close/>
                </a:path>
                <a:path w="19050" h="16510">
                  <a:moveTo>
                    <a:pt x="15670" y="9880"/>
                  </a:moveTo>
                  <a:lnTo>
                    <a:pt x="15046" y="9880"/>
                  </a:lnTo>
                  <a:lnTo>
                    <a:pt x="15668" y="9905"/>
                  </a:lnTo>
                  <a:close/>
                </a:path>
                <a:path w="19050" h="16510">
                  <a:moveTo>
                    <a:pt x="15046" y="9880"/>
                  </a:moveTo>
                  <a:lnTo>
                    <a:pt x="15667" y="9931"/>
                  </a:lnTo>
                  <a:lnTo>
                    <a:pt x="15046" y="9880"/>
                  </a:lnTo>
                  <a:close/>
                </a:path>
                <a:path w="19050" h="16510">
                  <a:moveTo>
                    <a:pt x="5057" y="9588"/>
                  </a:moveTo>
                  <a:close/>
                </a:path>
                <a:path w="19050" h="16510">
                  <a:moveTo>
                    <a:pt x="7502" y="0"/>
                  </a:moveTo>
                  <a:lnTo>
                    <a:pt x="0" y="7823"/>
                  </a:lnTo>
                  <a:lnTo>
                    <a:pt x="123" y="8280"/>
                  </a:lnTo>
                  <a:lnTo>
                    <a:pt x="1410" y="8267"/>
                  </a:lnTo>
                  <a:lnTo>
                    <a:pt x="1190" y="7454"/>
                  </a:lnTo>
                  <a:lnTo>
                    <a:pt x="1292" y="4991"/>
                  </a:lnTo>
                  <a:lnTo>
                    <a:pt x="1965" y="3365"/>
                  </a:lnTo>
                  <a:lnTo>
                    <a:pt x="2854" y="2425"/>
                  </a:lnTo>
                  <a:lnTo>
                    <a:pt x="4695" y="1536"/>
                  </a:lnTo>
                  <a:lnTo>
                    <a:pt x="5394" y="1333"/>
                  </a:lnTo>
                  <a:lnTo>
                    <a:pt x="6562" y="1244"/>
                  </a:lnTo>
                  <a:lnTo>
                    <a:pt x="12067" y="1244"/>
                  </a:lnTo>
                  <a:lnTo>
                    <a:pt x="11482" y="901"/>
                  </a:lnTo>
                  <a:lnTo>
                    <a:pt x="8988" y="901"/>
                  </a:lnTo>
                  <a:lnTo>
                    <a:pt x="9128" y="292"/>
                  </a:lnTo>
                  <a:lnTo>
                    <a:pt x="8302" y="88"/>
                  </a:lnTo>
                  <a:lnTo>
                    <a:pt x="7502" y="0"/>
                  </a:lnTo>
                  <a:close/>
                </a:path>
                <a:path w="19050" h="16510">
                  <a:moveTo>
                    <a:pt x="5362" y="4419"/>
                  </a:moveTo>
                  <a:lnTo>
                    <a:pt x="4454" y="4419"/>
                  </a:lnTo>
                  <a:lnTo>
                    <a:pt x="4907" y="4856"/>
                  </a:lnTo>
                  <a:lnTo>
                    <a:pt x="5362" y="4419"/>
                  </a:lnTo>
                  <a:close/>
                </a:path>
                <a:path w="19050" h="16510">
                  <a:moveTo>
                    <a:pt x="10931" y="4736"/>
                  </a:moveTo>
                  <a:close/>
                </a:path>
                <a:path w="19050" h="16510">
                  <a:moveTo>
                    <a:pt x="11236" y="4203"/>
                  </a:moveTo>
                  <a:lnTo>
                    <a:pt x="10982" y="4648"/>
                  </a:lnTo>
                  <a:lnTo>
                    <a:pt x="11236" y="4203"/>
                  </a:lnTo>
                  <a:close/>
                </a:path>
                <a:path w="19050" h="16510">
                  <a:moveTo>
                    <a:pt x="11716" y="3759"/>
                  </a:moveTo>
                  <a:lnTo>
                    <a:pt x="7731" y="3759"/>
                  </a:lnTo>
                  <a:lnTo>
                    <a:pt x="8721" y="3835"/>
                  </a:lnTo>
                  <a:lnTo>
                    <a:pt x="9788" y="4152"/>
                  </a:lnTo>
                  <a:lnTo>
                    <a:pt x="10931" y="4736"/>
                  </a:lnTo>
                  <a:lnTo>
                    <a:pt x="11236" y="4203"/>
                  </a:lnTo>
                  <a:lnTo>
                    <a:pt x="12482" y="4203"/>
                  </a:lnTo>
                  <a:lnTo>
                    <a:pt x="11716" y="3759"/>
                  </a:lnTo>
                  <a:close/>
                </a:path>
                <a:path w="19050" h="16510">
                  <a:moveTo>
                    <a:pt x="12067" y="1244"/>
                  </a:moveTo>
                  <a:lnTo>
                    <a:pt x="7413" y="1244"/>
                  </a:lnTo>
                  <a:lnTo>
                    <a:pt x="8149" y="1333"/>
                  </a:lnTo>
                  <a:lnTo>
                    <a:pt x="8963" y="1536"/>
                  </a:lnTo>
                  <a:lnTo>
                    <a:pt x="10741" y="1930"/>
                  </a:lnTo>
                  <a:lnTo>
                    <a:pt x="12734" y="3086"/>
                  </a:lnTo>
                  <a:lnTo>
                    <a:pt x="14157" y="4432"/>
                  </a:lnTo>
                  <a:lnTo>
                    <a:pt x="15008" y="3530"/>
                  </a:lnTo>
                  <a:lnTo>
                    <a:pt x="13433" y="2044"/>
                  </a:lnTo>
                  <a:lnTo>
                    <a:pt x="12067" y="1244"/>
                  </a:lnTo>
                  <a:close/>
                </a:path>
                <a:path w="19050" h="16510">
                  <a:moveTo>
                    <a:pt x="8975" y="2590"/>
                  </a:moveTo>
                  <a:lnTo>
                    <a:pt x="7705" y="2590"/>
                  </a:lnTo>
                  <a:lnTo>
                    <a:pt x="7731" y="3835"/>
                  </a:lnTo>
                  <a:lnTo>
                    <a:pt x="11716" y="3759"/>
                  </a:lnTo>
                  <a:lnTo>
                    <a:pt x="10245" y="2984"/>
                  </a:lnTo>
                  <a:lnTo>
                    <a:pt x="8975" y="2590"/>
                  </a:lnTo>
                  <a:close/>
                </a:path>
                <a:path w="19050" h="16510">
                  <a:moveTo>
                    <a:pt x="7705" y="2590"/>
                  </a:moveTo>
                  <a:lnTo>
                    <a:pt x="7705" y="3213"/>
                  </a:lnTo>
                  <a:lnTo>
                    <a:pt x="7705" y="2590"/>
                  </a:lnTo>
                  <a:close/>
                </a:path>
                <a:path w="19050" h="16510">
                  <a:moveTo>
                    <a:pt x="9128" y="292"/>
                  </a:moveTo>
                  <a:lnTo>
                    <a:pt x="8988" y="901"/>
                  </a:lnTo>
                  <a:lnTo>
                    <a:pt x="11482" y="901"/>
                  </a:lnTo>
                  <a:lnTo>
                    <a:pt x="11287" y="787"/>
                  </a:lnTo>
                  <a:lnTo>
                    <a:pt x="9128" y="2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95" name="object 1319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19347" y="5792965"/>
              <a:ext cx="5676" cy="10045"/>
            </a:xfrm>
            <a:prstGeom prst="rect">
              <a:avLst/>
            </a:prstGeom>
          </p:spPr>
        </p:pic>
        <p:sp>
          <p:nvSpPr>
            <p:cNvPr id="13196" name="object 13196"/>
            <p:cNvSpPr/>
            <p:nvPr/>
          </p:nvSpPr>
          <p:spPr>
            <a:xfrm>
              <a:off x="3618852" y="5792495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29">
                  <a:moveTo>
                    <a:pt x="0" y="8788"/>
                  </a:moveTo>
                  <a:lnTo>
                    <a:pt x="2667" y="11010"/>
                  </a:lnTo>
                  <a:lnTo>
                    <a:pt x="3444" y="10985"/>
                  </a:lnTo>
                  <a:lnTo>
                    <a:pt x="3759" y="10934"/>
                  </a:lnTo>
                  <a:lnTo>
                    <a:pt x="4460" y="10591"/>
                  </a:lnTo>
                  <a:lnTo>
                    <a:pt x="4813" y="10299"/>
                  </a:lnTo>
                  <a:lnTo>
                    <a:pt x="4908" y="9778"/>
                  </a:lnTo>
                  <a:lnTo>
                    <a:pt x="3365" y="9778"/>
                  </a:lnTo>
                  <a:lnTo>
                    <a:pt x="2565" y="9740"/>
                  </a:lnTo>
                  <a:lnTo>
                    <a:pt x="1981" y="9626"/>
                  </a:lnTo>
                  <a:lnTo>
                    <a:pt x="1638" y="9474"/>
                  </a:lnTo>
                  <a:lnTo>
                    <a:pt x="1435" y="9309"/>
                  </a:lnTo>
                  <a:lnTo>
                    <a:pt x="1217" y="9055"/>
                  </a:lnTo>
                  <a:lnTo>
                    <a:pt x="0" y="8788"/>
                  </a:lnTo>
                  <a:close/>
                </a:path>
                <a:path w="6985" h="11429">
                  <a:moveTo>
                    <a:pt x="3683" y="9601"/>
                  </a:moveTo>
                  <a:lnTo>
                    <a:pt x="3365" y="9778"/>
                  </a:lnTo>
                  <a:lnTo>
                    <a:pt x="4908" y="9778"/>
                  </a:lnTo>
                  <a:lnTo>
                    <a:pt x="4292" y="9715"/>
                  </a:lnTo>
                  <a:lnTo>
                    <a:pt x="3683" y="9601"/>
                  </a:lnTo>
                  <a:close/>
                </a:path>
                <a:path w="6985" h="11429">
                  <a:moveTo>
                    <a:pt x="6666" y="2070"/>
                  </a:moveTo>
                  <a:lnTo>
                    <a:pt x="5422" y="2070"/>
                  </a:lnTo>
                  <a:lnTo>
                    <a:pt x="4724" y="4559"/>
                  </a:lnTo>
                  <a:lnTo>
                    <a:pt x="4105" y="7327"/>
                  </a:lnTo>
                  <a:lnTo>
                    <a:pt x="3834" y="8788"/>
                  </a:lnTo>
                  <a:lnTo>
                    <a:pt x="3759" y="9613"/>
                  </a:lnTo>
                  <a:lnTo>
                    <a:pt x="4292" y="9715"/>
                  </a:lnTo>
                  <a:lnTo>
                    <a:pt x="4920" y="9715"/>
                  </a:lnTo>
                  <a:lnTo>
                    <a:pt x="5418" y="7073"/>
                  </a:lnTo>
                  <a:lnTo>
                    <a:pt x="5930" y="4851"/>
                  </a:lnTo>
                  <a:lnTo>
                    <a:pt x="6629" y="2400"/>
                  </a:lnTo>
                  <a:lnTo>
                    <a:pt x="6666" y="2070"/>
                  </a:lnTo>
                  <a:close/>
                </a:path>
                <a:path w="6985" h="11429">
                  <a:moveTo>
                    <a:pt x="3683" y="9601"/>
                  </a:moveTo>
                  <a:close/>
                </a:path>
                <a:path w="6985" h="11429">
                  <a:moveTo>
                    <a:pt x="1149" y="9042"/>
                  </a:moveTo>
                  <a:close/>
                </a:path>
                <a:path w="6985" h="11429">
                  <a:moveTo>
                    <a:pt x="1206" y="9042"/>
                  </a:moveTo>
                  <a:close/>
                </a:path>
                <a:path w="6985" h="11429">
                  <a:moveTo>
                    <a:pt x="4000" y="0"/>
                  </a:moveTo>
                  <a:lnTo>
                    <a:pt x="3302" y="0"/>
                  </a:lnTo>
                  <a:lnTo>
                    <a:pt x="2971" y="63"/>
                  </a:lnTo>
                  <a:lnTo>
                    <a:pt x="0" y="8788"/>
                  </a:lnTo>
                  <a:lnTo>
                    <a:pt x="1206" y="9042"/>
                  </a:lnTo>
                  <a:lnTo>
                    <a:pt x="1813" y="6159"/>
                  </a:lnTo>
                  <a:lnTo>
                    <a:pt x="2387" y="3886"/>
                  </a:lnTo>
                  <a:lnTo>
                    <a:pt x="3054" y="1663"/>
                  </a:lnTo>
                  <a:lnTo>
                    <a:pt x="3124" y="1371"/>
                  </a:lnTo>
                  <a:lnTo>
                    <a:pt x="3327" y="1244"/>
                  </a:lnTo>
                  <a:lnTo>
                    <a:pt x="6404" y="1244"/>
                  </a:lnTo>
                  <a:lnTo>
                    <a:pt x="5702" y="596"/>
                  </a:lnTo>
                  <a:lnTo>
                    <a:pt x="5219" y="342"/>
                  </a:lnTo>
                  <a:lnTo>
                    <a:pt x="4368" y="63"/>
                  </a:lnTo>
                  <a:lnTo>
                    <a:pt x="4000" y="0"/>
                  </a:lnTo>
                  <a:close/>
                </a:path>
                <a:path w="6985" h="11429">
                  <a:moveTo>
                    <a:pt x="0" y="8788"/>
                  </a:moveTo>
                  <a:lnTo>
                    <a:pt x="584" y="8928"/>
                  </a:lnTo>
                  <a:lnTo>
                    <a:pt x="0" y="8788"/>
                  </a:lnTo>
                  <a:close/>
                </a:path>
                <a:path w="6985" h="11429">
                  <a:moveTo>
                    <a:pt x="5422" y="2070"/>
                  </a:moveTo>
                  <a:close/>
                </a:path>
                <a:path w="6985" h="11429">
                  <a:moveTo>
                    <a:pt x="6404" y="1244"/>
                  </a:moveTo>
                  <a:lnTo>
                    <a:pt x="3860" y="1244"/>
                  </a:lnTo>
                  <a:lnTo>
                    <a:pt x="4114" y="1282"/>
                  </a:lnTo>
                  <a:lnTo>
                    <a:pt x="4724" y="1485"/>
                  </a:lnTo>
                  <a:lnTo>
                    <a:pt x="5029" y="1663"/>
                  </a:lnTo>
                  <a:lnTo>
                    <a:pt x="5397" y="2031"/>
                  </a:lnTo>
                  <a:lnTo>
                    <a:pt x="6666" y="2070"/>
                  </a:lnTo>
                  <a:lnTo>
                    <a:pt x="6587" y="1485"/>
                  </a:lnTo>
                  <a:lnTo>
                    <a:pt x="6404" y="1244"/>
                  </a:lnTo>
                  <a:close/>
                </a:path>
                <a:path w="6985" h="11429">
                  <a:moveTo>
                    <a:pt x="3124" y="1346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97" name="object 1319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37648" y="5755449"/>
              <a:ext cx="8394" cy="9220"/>
            </a:xfrm>
            <a:prstGeom prst="rect">
              <a:avLst/>
            </a:prstGeom>
          </p:spPr>
        </p:pic>
        <p:sp>
          <p:nvSpPr>
            <p:cNvPr id="13198" name="object 13198"/>
            <p:cNvSpPr/>
            <p:nvPr/>
          </p:nvSpPr>
          <p:spPr>
            <a:xfrm>
              <a:off x="3637241" y="5755030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60">
                  <a:moveTo>
                    <a:pt x="241" y="6515"/>
                  </a:moveTo>
                  <a:lnTo>
                    <a:pt x="63" y="6756"/>
                  </a:lnTo>
                  <a:lnTo>
                    <a:pt x="0" y="8077"/>
                  </a:lnTo>
                  <a:lnTo>
                    <a:pt x="454" y="8686"/>
                  </a:lnTo>
                  <a:lnTo>
                    <a:pt x="570" y="8813"/>
                  </a:lnTo>
                  <a:lnTo>
                    <a:pt x="1841" y="9791"/>
                  </a:lnTo>
                  <a:lnTo>
                    <a:pt x="2501" y="10058"/>
                  </a:lnTo>
                  <a:lnTo>
                    <a:pt x="3111" y="10071"/>
                  </a:lnTo>
                  <a:lnTo>
                    <a:pt x="3535" y="10058"/>
                  </a:lnTo>
                  <a:lnTo>
                    <a:pt x="3924" y="9944"/>
                  </a:lnTo>
                  <a:lnTo>
                    <a:pt x="4713" y="8889"/>
                  </a:lnTo>
                  <a:lnTo>
                    <a:pt x="3289" y="8889"/>
                  </a:lnTo>
                  <a:lnTo>
                    <a:pt x="2895" y="8839"/>
                  </a:lnTo>
                  <a:lnTo>
                    <a:pt x="2425" y="8686"/>
                  </a:lnTo>
                  <a:lnTo>
                    <a:pt x="2006" y="8356"/>
                  </a:lnTo>
                  <a:lnTo>
                    <a:pt x="1473" y="7975"/>
                  </a:lnTo>
                  <a:lnTo>
                    <a:pt x="1274" y="7569"/>
                  </a:lnTo>
                  <a:lnTo>
                    <a:pt x="1198" y="7238"/>
                  </a:lnTo>
                  <a:lnTo>
                    <a:pt x="241" y="6515"/>
                  </a:lnTo>
                  <a:close/>
                </a:path>
                <a:path w="9525" h="10160">
                  <a:moveTo>
                    <a:pt x="9204" y="2870"/>
                  </a:moveTo>
                  <a:lnTo>
                    <a:pt x="7988" y="2870"/>
                  </a:lnTo>
                  <a:lnTo>
                    <a:pt x="5524" y="5803"/>
                  </a:lnTo>
                  <a:lnTo>
                    <a:pt x="3325" y="8686"/>
                  </a:lnTo>
                  <a:lnTo>
                    <a:pt x="3251" y="8839"/>
                  </a:lnTo>
                  <a:lnTo>
                    <a:pt x="4713" y="8889"/>
                  </a:lnTo>
                  <a:lnTo>
                    <a:pt x="6560" y="6502"/>
                  </a:lnTo>
                  <a:lnTo>
                    <a:pt x="7668" y="5105"/>
                  </a:lnTo>
                  <a:lnTo>
                    <a:pt x="7213" y="4711"/>
                  </a:lnTo>
                  <a:lnTo>
                    <a:pt x="8015" y="4711"/>
                  </a:lnTo>
                  <a:lnTo>
                    <a:pt x="9131" y="3441"/>
                  </a:lnTo>
                  <a:lnTo>
                    <a:pt x="9204" y="2870"/>
                  </a:lnTo>
                  <a:close/>
                </a:path>
                <a:path w="9525" h="10160">
                  <a:moveTo>
                    <a:pt x="3225" y="8813"/>
                  </a:moveTo>
                  <a:lnTo>
                    <a:pt x="2895" y="8839"/>
                  </a:lnTo>
                  <a:lnTo>
                    <a:pt x="3213" y="8839"/>
                  </a:lnTo>
                  <a:close/>
                </a:path>
                <a:path w="9525" h="10160">
                  <a:moveTo>
                    <a:pt x="3229" y="8817"/>
                  </a:moveTo>
                  <a:close/>
                </a:path>
                <a:path w="9525" h="10160">
                  <a:moveTo>
                    <a:pt x="6286" y="0"/>
                  </a:moveTo>
                  <a:lnTo>
                    <a:pt x="241" y="6502"/>
                  </a:lnTo>
                  <a:lnTo>
                    <a:pt x="1231" y="7264"/>
                  </a:lnTo>
                  <a:lnTo>
                    <a:pt x="2425" y="5702"/>
                  </a:lnTo>
                  <a:lnTo>
                    <a:pt x="4940" y="2692"/>
                  </a:lnTo>
                  <a:lnTo>
                    <a:pt x="6224" y="1244"/>
                  </a:lnTo>
                  <a:lnTo>
                    <a:pt x="8506" y="1206"/>
                  </a:lnTo>
                  <a:lnTo>
                    <a:pt x="7607" y="355"/>
                  </a:lnTo>
                  <a:lnTo>
                    <a:pt x="6959" y="12"/>
                  </a:lnTo>
                  <a:lnTo>
                    <a:pt x="6286" y="0"/>
                  </a:lnTo>
                  <a:close/>
                </a:path>
                <a:path w="9525" h="10160">
                  <a:moveTo>
                    <a:pt x="1198" y="7238"/>
                  </a:moveTo>
                  <a:close/>
                </a:path>
                <a:path w="9525" h="10160">
                  <a:moveTo>
                    <a:pt x="8015" y="4711"/>
                  </a:moveTo>
                  <a:lnTo>
                    <a:pt x="7213" y="4711"/>
                  </a:lnTo>
                  <a:lnTo>
                    <a:pt x="7683" y="5105"/>
                  </a:lnTo>
                  <a:lnTo>
                    <a:pt x="8015" y="4711"/>
                  </a:lnTo>
                  <a:close/>
                </a:path>
                <a:path w="9525" h="10160">
                  <a:moveTo>
                    <a:pt x="7962" y="2899"/>
                  </a:moveTo>
                  <a:close/>
                </a:path>
                <a:path w="9525" h="10160">
                  <a:moveTo>
                    <a:pt x="8532" y="1231"/>
                  </a:moveTo>
                  <a:lnTo>
                    <a:pt x="6464" y="1231"/>
                  </a:lnTo>
                  <a:lnTo>
                    <a:pt x="6934" y="1409"/>
                  </a:lnTo>
                  <a:lnTo>
                    <a:pt x="7759" y="2197"/>
                  </a:lnTo>
                  <a:lnTo>
                    <a:pt x="7977" y="2692"/>
                  </a:lnTo>
                  <a:lnTo>
                    <a:pt x="7962" y="2899"/>
                  </a:lnTo>
                  <a:lnTo>
                    <a:pt x="9204" y="2870"/>
                  </a:lnTo>
                  <a:lnTo>
                    <a:pt x="9194" y="2146"/>
                  </a:lnTo>
                  <a:lnTo>
                    <a:pt x="8801" y="1485"/>
                  </a:lnTo>
                  <a:lnTo>
                    <a:pt x="8532" y="1231"/>
                  </a:lnTo>
                  <a:close/>
                </a:path>
                <a:path w="9525" h="10160">
                  <a:moveTo>
                    <a:pt x="8506" y="1206"/>
                  </a:moveTo>
                  <a:lnTo>
                    <a:pt x="6197" y="1206"/>
                  </a:lnTo>
                  <a:lnTo>
                    <a:pt x="6464" y="1231"/>
                  </a:lnTo>
                  <a:lnTo>
                    <a:pt x="8532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99" name="object 1319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30041" y="5767349"/>
              <a:ext cx="7607" cy="9499"/>
            </a:xfrm>
            <a:prstGeom prst="rect">
              <a:avLst/>
            </a:prstGeom>
          </p:spPr>
        </p:pic>
        <p:sp>
          <p:nvSpPr>
            <p:cNvPr id="13200" name="object 13200"/>
            <p:cNvSpPr/>
            <p:nvPr/>
          </p:nvSpPr>
          <p:spPr>
            <a:xfrm>
              <a:off x="3629680" y="5766892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43" y="7391"/>
                  </a:moveTo>
                  <a:lnTo>
                    <a:pt x="2608" y="10464"/>
                  </a:lnTo>
                  <a:lnTo>
                    <a:pt x="3383" y="10464"/>
                  </a:lnTo>
                  <a:lnTo>
                    <a:pt x="3624" y="10426"/>
                  </a:lnTo>
                  <a:lnTo>
                    <a:pt x="4094" y="10223"/>
                  </a:lnTo>
                  <a:lnTo>
                    <a:pt x="4323" y="10045"/>
                  </a:lnTo>
                  <a:lnTo>
                    <a:pt x="4593" y="9499"/>
                  </a:lnTo>
                  <a:lnTo>
                    <a:pt x="3903" y="9499"/>
                  </a:lnTo>
                  <a:lnTo>
                    <a:pt x="3345" y="9220"/>
                  </a:lnTo>
                  <a:lnTo>
                    <a:pt x="2875" y="9220"/>
                  </a:lnTo>
                  <a:lnTo>
                    <a:pt x="2458" y="9118"/>
                  </a:lnTo>
                  <a:lnTo>
                    <a:pt x="1783" y="8750"/>
                  </a:lnTo>
                  <a:lnTo>
                    <a:pt x="1529" y="8534"/>
                  </a:lnTo>
                  <a:lnTo>
                    <a:pt x="1211" y="8140"/>
                  </a:lnTo>
                  <a:lnTo>
                    <a:pt x="1124" y="7912"/>
                  </a:lnTo>
                  <a:lnTo>
                    <a:pt x="43" y="7391"/>
                  </a:lnTo>
                  <a:close/>
                </a:path>
                <a:path w="8889" h="10795">
                  <a:moveTo>
                    <a:pt x="4750" y="9182"/>
                  </a:moveTo>
                  <a:lnTo>
                    <a:pt x="3383" y="9182"/>
                  </a:lnTo>
                  <a:lnTo>
                    <a:pt x="3903" y="9499"/>
                  </a:lnTo>
                  <a:lnTo>
                    <a:pt x="4593" y="9499"/>
                  </a:lnTo>
                  <a:lnTo>
                    <a:pt x="4750" y="9182"/>
                  </a:lnTo>
                  <a:close/>
                </a:path>
                <a:path w="8889" h="10795">
                  <a:moveTo>
                    <a:pt x="3350" y="9209"/>
                  </a:moveTo>
                  <a:close/>
                </a:path>
                <a:path w="8889" h="10795">
                  <a:moveTo>
                    <a:pt x="3362" y="9185"/>
                  </a:moveTo>
                  <a:lnTo>
                    <a:pt x="3129" y="9220"/>
                  </a:lnTo>
                  <a:lnTo>
                    <a:pt x="3345" y="9220"/>
                  </a:lnTo>
                  <a:close/>
                </a:path>
                <a:path w="8889" h="10795">
                  <a:moveTo>
                    <a:pt x="5186" y="5867"/>
                  </a:moveTo>
                  <a:lnTo>
                    <a:pt x="3878" y="8140"/>
                  </a:lnTo>
                  <a:lnTo>
                    <a:pt x="3362" y="9185"/>
                  </a:lnTo>
                  <a:lnTo>
                    <a:pt x="4750" y="9182"/>
                  </a:lnTo>
                  <a:lnTo>
                    <a:pt x="6452" y="6172"/>
                  </a:lnTo>
                  <a:lnTo>
                    <a:pt x="5745" y="6172"/>
                  </a:lnTo>
                  <a:lnTo>
                    <a:pt x="5186" y="5880"/>
                  </a:lnTo>
                  <a:close/>
                </a:path>
                <a:path w="8889" h="10795">
                  <a:moveTo>
                    <a:pt x="614" y="7645"/>
                  </a:moveTo>
                  <a:lnTo>
                    <a:pt x="1173" y="7937"/>
                  </a:lnTo>
                  <a:lnTo>
                    <a:pt x="614" y="7645"/>
                  </a:lnTo>
                  <a:close/>
                </a:path>
                <a:path w="8889" h="10795">
                  <a:moveTo>
                    <a:pt x="5897" y="0"/>
                  </a:moveTo>
                  <a:lnTo>
                    <a:pt x="4907" y="0"/>
                  </a:lnTo>
                  <a:lnTo>
                    <a:pt x="4437" y="139"/>
                  </a:lnTo>
                  <a:lnTo>
                    <a:pt x="2658" y="2844"/>
                  </a:lnTo>
                  <a:lnTo>
                    <a:pt x="2037" y="3924"/>
                  </a:lnTo>
                  <a:lnTo>
                    <a:pt x="2570" y="4241"/>
                  </a:lnTo>
                  <a:lnTo>
                    <a:pt x="1853" y="4241"/>
                  </a:lnTo>
                  <a:lnTo>
                    <a:pt x="1389" y="5041"/>
                  </a:lnTo>
                  <a:lnTo>
                    <a:pt x="678" y="6172"/>
                  </a:lnTo>
                  <a:lnTo>
                    <a:pt x="56" y="7365"/>
                  </a:lnTo>
                  <a:lnTo>
                    <a:pt x="643" y="7658"/>
                  </a:lnTo>
                  <a:lnTo>
                    <a:pt x="1186" y="7899"/>
                  </a:lnTo>
                  <a:lnTo>
                    <a:pt x="1757" y="6794"/>
                  </a:lnTo>
                  <a:lnTo>
                    <a:pt x="2456" y="5689"/>
                  </a:lnTo>
                  <a:lnTo>
                    <a:pt x="3103" y="4546"/>
                  </a:lnTo>
                  <a:lnTo>
                    <a:pt x="3295" y="4241"/>
                  </a:lnTo>
                  <a:lnTo>
                    <a:pt x="2570" y="4241"/>
                  </a:lnTo>
                  <a:lnTo>
                    <a:pt x="2037" y="3924"/>
                  </a:lnTo>
                  <a:lnTo>
                    <a:pt x="3468" y="3924"/>
                  </a:lnTo>
                  <a:lnTo>
                    <a:pt x="3738" y="3428"/>
                  </a:lnTo>
                  <a:lnTo>
                    <a:pt x="5139" y="1358"/>
                  </a:lnTo>
                  <a:lnTo>
                    <a:pt x="5123" y="1206"/>
                  </a:lnTo>
                  <a:lnTo>
                    <a:pt x="7773" y="1206"/>
                  </a:lnTo>
                  <a:lnTo>
                    <a:pt x="7447" y="876"/>
                  </a:lnTo>
                  <a:lnTo>
                    <a:pt x="6494" y="228"/>
                  </a:lnTo>
                  <a:lnTo>
                    <a:pt x="5897" y="0"/>
                  </a:lnTo>
                  <a:close/>
                </a:path>
                <a:path w="8889" h="10795">
                  <a:moveTo>
                    <a:pt x="1124" y="7912"/>
                  </a:moveTo>
                  <a:close/>
                </a:path>
                <a:path w="8889" h="10795">
                  <a:moveTo>
                    <a:pt x="452" y="7573"/>
                  </a:moveTo>
                  <a:lnTo>
                    <a:pt x="614" y="7658"/>
                  </a:lnTo>
                  <a:lnTo>
                    <a:pt x="452" y="7573"/>
                  </a:lnTo>
                  <a:close/>
                </a:path>
                <a:path w="8889" h="10795">
                  <a:moveTo>
                    <a:pt x="56" y="7366"/>
                  </a:moveTo>
                  <a:lnTo>
                    <a:pt x="452" y="7573"/>
                  </a:lnTo>
                  <a:lnTo>
                    <a:pt x="56" y="7366"/>
                  </a:lnTo>
                  <a:close/>
                </a:path>
                <a:path w="8889" h="10795">
                  <a:moveTo>
                    <a:pt x="5192" y="5870"/>
                  </a:moveTo>
                  <a:lnTo>
                    <a:pt x="5745" y="6172"/>
                  </a:lnTo>
                  <a:lnTo>
                    <a:pt x="5192" y="5870"/>
                  </a:lnTo>
                  <a:close/>
                </a:path>
                <a:path w="8889" h="10795">
                  <a:moveTo>
                    <a:pt x="8399" y="2616"/>
                  </a:moveTo>
                  <a:lnTo>
                    <a:pt x="7167" y="2616"/>
                  </a:lnTo>
                  <a:lnTo>
                    <a:pt x="5821" y="4737"/>
                  </a:lnTo>
                  <a:lnTo>
                    <a:pt x="5292" y="5689"/>
                  </a:lnTo>
                  <a:lnTo>
                    <a:pt x="5209" y="5880"/>
                  </a:lnTo>
                  <a:lnTo>
                    <a:pt x="5745" y="6172"/>
                  </a:lnTo>
                  <a:lnTo>
                    <a:pt x="6452" y="6172"/>
                  </a:lnTo>
                  <a:lnTo>
                    <a:pt x="6875" y="5397"/>
                  </a:lnTo>
                  <a:lnTo>
                    <a:pt x="8361" y="3060"/>
                  </a:lnTo>
                  <a:lnTo>
                    <a:pt x="8399" y="2616"/>
                  </a:lnTo>
                  <a:close/>
                </a:path>
                <a:path w="8889" h="10795">
                  <a:moveTo>
                    <a:pt x="7159" y="2630"/>
                  </a:moveTo>
                  <a:close/>
                </a:path>
                <a:path w="8889" h="10795">
                  <a:moveTo>
                    <a:pt x="7791" y="1231"/>
                  </a:moveTo>
                  <a:lnTo>
                    <a:pt x="5542" y="1231"/>
                  </a:lnTo>
                  <a:lnTo>
                    <a:pt x="5961" y="1358"/>
                  </a:lnTo>
                  <a:lnTo>
                    <a:pt x="6670" y="1854"/>
                  </a:lnTo>
                  <a:lnTo>
                    <a:pt x="6850" y="2044"/>
                  </a:lnTo>
                  <a:lnTo>
                    <a:pt x="7062" y="2362"/>
                  </a:lnTo>
                  <a:lnTo>
                    <a:pt x="7159" y="2630"/>
                  </a:lnTo>
                  <a:lnTo>
                    <a:pt x="8399" y="2616"/>
                  </a:lnTo>
                  <a:lnTo>
                    <a:pt x="8320" y="2044"/>
                  </a:lnTo>
                  <a:lnTo>
                    <a:pt x="8207" y="1816"/>
                  </a:lnTo>
                  <a:lnTo>
                    <a:pt x="7791" y="1231"/>
                  </a:lnTo>
                  <a:close/>
                </a:path>
                <a:path w="8889" h="10795">
                  <a:moveTo>
                    <a:pt x="7773" y="1206"/>
                  </a:moveTo>
                  <a:lnTo>
                    <a:pt x="5123" y="1206"/>
                  </a:lnTo>
                  <a:lnTo>
                    <a:pt x="5542" y="1231"/>
                  </a:lnTo>
                  <a:lnTo>
                    <a:pt x="7791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01" name="object 132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24415" y="5778880"/>
              <a:ext cx="6807" cy="9766"/>
            </a:xfrm>
            <a:prstGeom prst="rect">
              <a:avLst/>
            </a:prstGeom>
          </p:spPr>
        </p:pic>
        <p:sp>
          <p:nvSpPr>
            <p:cNvPr id="13202" name="object 13202"/>
            <p:cNvSpPr/>
            <p:nvPr/>
          </p:nvSpPr>
          <p:spPr>
            <a:xfrm>
              <a:off x="3623978" y="5778398"/>
              <a:ext cx="8255" cy="10795"/>
            </a:xfrm>
            <a:custGeom>
              <a:avLst/>
              <a:gdLst/>
              <a:ahLst/>
              <a:cxnLst/>
              <a:rect l="l" t="t" r="r" b="b"/>
              <a:pathLst>
                <a:path w="8254" h="10795">
                  <a:moveTo>
                    <a:pt x="64" y="8059"/>
                  </a:moveTo>
                  <a:lnTo>
                    <a:pt x="3154" y="10731"/>
                  </a:lnTo>
                  <a:lnTo>
                    <a:pt x="3471" y="10718"/>
                  </a:lnTo>
                  <a:lnTo>
                    <a:pt x="3763" y="10680"/>
                  </a:lnTo>
                  <a:lnTo>
                    <a:pt x="4322" y="10426"/>
                  </a:lnTo>
                  <a:lnTo>
                    <a:pt x="4601" y="10198"/>
                  </a:lnTo>
                  <a:lnTo>
                    <a:pt x="4818" y="9639"/>
                  </a:lnTo>
                  <a:lnTo>
                    <a:pt x="4144" y="9639"/>
                  </a:lnTo>
                  <a:lnTo>
                    <a:pt x="3741" y="9486"/>
                  </a:lnTo>
                  <a:lnTo>
                    <a:pt x="2900" y="9486"/>
                  </a:lnTo>
                  <a:lnTo>
                    <a:pt x="2592" y="9425"/>
                  </a:lnTo>
                  <a:lnTo>
                    <a:pt x="1909" y="9169"/>
                  </a:lnTo>
                  <a:lnTo>
                    <a:pt x="1616" y="8966"/>
                  </a:lnTo>
                  <a:lnTo>
                    <a:pt x="1249" y="8623"/>
                  </a:lnTo>
                  <a:lnTo>
                    <a:pt x="1127" y="8441"/>
                  </a:lnTo>
                  <a:lnTo>
                    <a:pt x="64" y="8059"/>
                  </a:lnTo>
                  <a:close/>
                </a:path>
                <a:path w="8254" h="10795">
                  <a:moveTo>
                    <a:pt x="7688" y="2349"/>
                  </a:moveTo>
                  <a:lnTo>
                    <a:pt x="6456" y="2349"/>
                  </a:lnTo>
                  <a:lnTo>
                    <a:pt x="5414" y="4660"/>
                  </a:lnTo>
                  <a:lnTo>
                    <a:pt x="4436" y="7023"/>
                  </a:lnTo>
                  <a:lnTo>
                    <a:pt x="3737" y="8966"/>
                  </a:lnTo>
                  <a:lnTo>
                    <a:pt x="3637" y="9436"/>
                  </a:lnTo>
                  <a:lnTo>
                    <a:pt x="4144" y="9639"/>
                  </a:lnTo>
                  <a:lnTo>
                    <a:pt x="4818" y="9639"/>
                  </a:lnTo>
                  <a:lnTo>
                    <a:pt x="5592" y="7480"/>
                  </a:lnTo>
                  <a:lnTo>
                    <a:pt x="6545" y="5156"/>
                  </a:lnTo>
                  <a:lnTo>
                    <a:pt x="7586" y="2857"/>
                  </a:lnTo>
                  <a:lnTo>
                    <a:pt x="7688" y="2349"/>
                  </a:lnTo>
                  <a:close/>
                </a:path>
                <a:path w="8254" h="10795">
                  <a:moveTo>
                    <a:pt x="3585" y="9385"/>
                  </a:moveTo>
                  <a:lnTo>
                    <a:pt x="3433" y="9486"/>
                  </a:lnTo>
                  <a:lnTo>
                    <a:pt x="3741" y="9486"/>
                  </a:lnTo>
                  <a:lnTo>
                    <a:pt x="3585" y="9385"/>
                  </a:lnTo>
                  <a:close/>
                </a:path>
                <a:path w="8254" h="10795">
                  <a:moveTo>
                    <a:pt x="3619" y="9440"/>
                  </a:moveTo>
                  <a:close/>
                </a:path>
                <a:path w="8254" h="10795">
                  <a:moveTo>
                    <a:pt x="639" y="8254"/>
                  </a:moveTo>
                  <a:lnTo>
                    <a:pt x="1211" y="8470"/>
                  </a:lnTo>
                  <a:lnTo>
                    <a:pt x="639" y="8254"/>
                  </a:lnTo>
                  <a:close/>
                </a:path>
                <a:path w="8254" h="10795">
                  <a:moveTo>
                    <a:pt x="1222" y="8441"/>
                  </a:moveTo>
                  <a:close/>
                </a:path>
                <a:path w="8254" h="10795">
                  <a:moveTo>
                    <a:pt x="1379" y="8039"/>
                  </a:moveTo>
                  <a:lnTo>
                    <a:pt x="68" y="8039"/>
                  </a:lnTo>
                  <a:lnTo>
                    <a:pt x="679" y="8267"/>
                  </a:lnTo>
                  <a:lnTo>
                    <a:pt x="1222" y="8441"/>
                  </a:lnTo>
                  <a:lnTo>
                    <a:pt x="1379" y="8039"/>
                  </a:lnTo>
                  <a:close/>
                </a:path>
                <a:path w="8254" h="10795">
                  <a:moveTo>
                    <a:pt x="596" y="8250"/>
                  </a:moveTo>
                  <a:close/>
                </a:path>
                <a:path w="8254" h="10795">
                  <a:moveTo>
                    <a:pt x="68" y="8039"/>
                  </a:moveTo>
                  <a:lnTo>
                    <a:pt x="426" y="8182"/>
                  </a:lnTo>
                  <a:lnTo>
                    <a:pt x="68" y="8039"/>
                  </a:lnTo>
                  <a:close/>
                </a:path>
                <a:path w="8254" h="10795">
                  <a:moveTo>
                    <a:pt x="5071" y="0"/>
                  </a:moveTo>
                  <a:lnTo>
                    <a:pt x="4322" y="0"/>
                  </a:lnTo>
                  <a:lnTo>
                    <a:pt x="4068" y="38"/>
                  </a:lnTo>
                  <a:lnTo>
                    <a:pt x="64" y="8059"/>
                  </a:lnTo>
                  <a:lnTo>
                    <a:pt x="1384" y="8026"/>
                  </a:lnTo>
                  <a:lnTo>
                    <a:pt x="2163" y="6032"/>
                  </a:lnTo>
                  <a:lnTo>
                    <a:pt x="3192" y="3632"/>
                  </a:lnTo>
                  <a:lnTo>
                    <a:pt x="4297" y="1295"/>
                  </a:lnTo>
                  <a:lnTo>
                    <a:pt x="7209" y="1244"/>
                  </a:lnTo>
                  <a:lnTo>
                    <a:pt x="6913" y="901"/>
                  </a:lnTo>
                  <a:lnTo>
                    <a:pt x="6545" y="609"/>
                  </a:lnTo>
                  <a:lnTo>
                    <a:pt x="5592" y="139"/>
                  </a:lnTo>
                  <a:lnTo>
                    <a:pt x="5071" y="0"/>
                  </a:lnTo>
                  <a:close/>
                </a:path>
                <a:path w="8254" h="10795">
                  <a:moveTo>
                    <a:pt x="6456" y="2349"/>
                  </a:moveTo>
                  <a:close/>
                </a:path>
                <a:path w="8254" h="10795">
                  <a:moveTo>
                    <a:pt x="7209" y="1244"/>
                  </a:moveTo>
                  <a:lnTo>
                    <a:pt x="4843" y="1244"/>
                  </a:lnTo>
                  <a:lnTo>
                    <a:pt x="5198" y="1320"/>
                  </a:lnTo>
                  <a:lnTo>
                    <a:pt x="5846" y="1650"/>
                  </a:lnTo>
                  <a:lnTo>
                    <a:pt x="6155" y="1917"/>
                  </a:lnTo>
                  <a:lnTo>
                    <a:pt x="6265" y="2044"/>
                  </a:lnTo>
                  <a:lnTo>
                    <a:pt x="6418" y="2273"/>
                  </a:lnTo>
                  <a:lnTo>
                    <a:pt x="7688" y="2349"/>
                  </a:lnTo>
                  <a:lnTo>
                    <a:pt x="7650" y="1854"/>
                  </a:lnTo>
                  <a:lnTo>
                    <a:pt x="7472" y="1549"/>
                  </a:lnTo>
                  <a:lnTo>
                    <a:pt x="7209" y="1244"/>
                  </a:lnTo>
                  <a:close/>
                </a:path>
                <a:path w="8254" h="10795">
                  <a:moveTo>
                    <a:pt x="4360" y="1269"/>
                  </a:moveTo>
                  <a:close/>
                </a:path>
                <a:path w="8254" h="10795">
                  <a:moveTo>
                    <a:pt x="4601" y="1244"/>
                  </a:moveTo>
                  <a:lnTo>
                    <a:pt x="4259" y="1244"/>
                  </a:lnTo>
                  <a:lnTo>
                    <a:pt x="4601" y="1244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03" name="object 1320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60139" y="5746483"/>
              <a:ext cx="17354" cy="15468"/>
            </a:xfrm>
            <a:prstGeom prst="rect">
              <a:avLst/>
            </a:prstGeom>
          </p:spPr>
        </p:pic>
        <p:sp>
          <p:nvSpPr>
            <p:cNvPr id="13204" name="object 13204"/>
            <p:cNvSpPr/>
            <p:nvPr/>
          </p:nvSpPr>
          <p:spPr>
            <a:xfrm>
              <a:off x="3659662" y="5745886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208" y="0"/>
                  </a:moveTo>
                  <a:lnTo>
                    <a:pt x="6154" y="0"/>
                  </a:lnTo>
                  <a:lnTo>
                    <a:pt x="5405" y="88"/>
                  </a:lnTo>
                  <a:lnTo>
                    <a:pt x="0" y="7861"/>
                  </a:lnTo>
                  <a:lnTo>
                    <a:pt x="212" y="8724"/>
                  </a:lnTo>
                  <a:lnTo>
                    <a:pt x="831" y="9918"/>
                  </a:lnTo>
                  <a:lnTo>
                    <a:pt x="1532" y="11379"/>
                  </a:lnTo>
                  <a:lnTo>
                    <a:pt x="11603" y="16548"/>
                  </a:lnTo>
                  <a:lnTo>
                    <a:pt x="13381" y="16548"/>
                  </a:lnTo>
                  <a:lnTo>
                    <a:pt x="14587" y="16268"/>
                  </a:lnTo>
                  <a:lnTo>
                    <a:pt x="15565" y="15735"/>
                  </a:lnTo>
                  <a:lnTo>
                    <a:pt x="15309" y="15303"/>
                  </a:lnTo>
                  <a:lnTo>
                    <a:pt x="11666" y="15303"/>
                  </a:lnTo>
                  <a:lnTo>
                    <a:pt x="10866" y="15239"/>
                  </a:lnTo>
                  <a:lnTo>
                    <a:pt x="1285" y="7861"/>
                  </a:lnTo>
                  <a:lnTo>
                    <a:pt x="1360" y="5003"/>
                  </a:lnTo>
                  <a:lnTo>
                    <a:pt x="6256" y="1244"/>
                  </a:lnTo>
                  <a:lnTo>
                    <a:pt x="11801" y="1244"/>
                  </a:lnTo>
                  <a:lnTo>
                    <a:pt x="10904" y="634"/>
                  </a:lnTo>
                  <a:lnTo>
                    <a:pt x="8974" y="63"/>
                  </a:lnTo>
                  <a:lnTo>
                    <a:pt x="7208" y="0"/>
                  </a:lnTo>
                  <a:close/>
                </a:path>
                <a:path w="18414" h="17145">
                  <a:moveTo>
                    <a:pt x="15247" y="15189"/>
                  </a:moveTo>
                  <a:lnTo>
                    <a:pt x="15540" y="15735"/>
                  </a:lnTo>
                  <a:lnTo>
                    <a:pt x="15462" y="15557"/>
                  </a:lnTo>
                  <a:lnTo>
                    <a:pt x="15247" y="15189"/>
                  </a:lnTo>
                  <a:close/>
                </a:path>
                <a:path w="18414" h="17145">
                  <a:moveTo>
                    <a:pt x="15559" y="15725"/>
                  </a:moveTo>
                  <a:close/>
                </a:path>
                <a:path w="18414" h="17145">
                  <a:moveTo>
                    <a:pt x="16591" y="15189"/>
                  </a:moveTo>
                  <a:lnTo>
                    <a:pt x="15247" y="15189"/>
                  </a:lnTo>
                  <a:lnTo>
                    <a:pt x="15559" y="15725"/>
                  </a:lnTo>
                  <a:lnTo>
                    <a:pt x="16591" y="15189"/>
                  </a:lnTo>
                  <a:close/>
                </a:path>
                <a:path w="18414" h="17145">
                  <a:moveTo>
                    <a:pt x="17191" y="6819"/>
                  </a:moveTo>
                  <a:lnTo>
                    <a:pt x="16272" y="7289"/>
                  </a:lnTo>
                  <a:lnTo>
                    <a:pt x="16159" y="7543"/>
                  </a:lnTo>
                  <a:lnTo>
                    <a:pt x="16732" y="8648"/>
                  </a:lnTo>
                  <a:lnTo>
                    <a:pt x="16842" y="9055"/>
                  </a:lnTo>
                  <a:lnTo>
                    <a:pt x="13228" y="15303"/>
                  </a:lnTo>
                  <a:lnTo>
                    <a:pt x="15309" y="15303"/>
                  </a:lnTo>
                  <a:lnTo>
                    <a:pt x="16591" y="15189"/>
                  </a:lnTo>
                  <a:lnTo>
                    <a:pt x="16845" y="15049"/>
                  </a:lnTo>
                  <a:lnTo>
                    <a:pt x="17697" y="13969"/>
                  </a:lnTo>
                  <a:lnTo>
                    <a:pt x="18080" y="12484"/>
                  </a:lnTo>
                  <a:lnTo>
                    <a:pt x="17483" y="12331"/>
                  </a:lnTo>
                  <a:lnTo>
                    <a:pt x="18117" y="12331"/>
                  </a:lnTo>
                  <a:lnTo>
                    <a:pt x="18236" y="11722"/>
                  </a:lnTo>
                  <a:lnTo>
                    <a:pt x="18127" y="9055"/>
                  </a:lnTo>
                  <a:lnTo>
                    <a:pt x="17926" y="8242"/>
                  </a:lnTo>
                  <a:lnTo>
                    <a:pt x="17191" y="6819"/>
                  </a:lnTo>
                  <a:close/>
                </a:path>
                <a:path w="18414" h="17145">
                  <a:moveTo>
                    <a:pt x="8161" y="2628"/>
                  </a:moveTo>
                  <a:lnTo>
                    <a:pt x="6777" y="2628"/>
                  </a:lnTo>
                  <a:lnTo>
                    <a:pt x="5976" y="2819"/>
                  </a:lnTo>
                  <a:lnTo>
                    <a:pt x="2906" y="7861"/>
                  </a:lnTo>
                  <a:lnTo>
                    <a:pt x="3015" y="8318"/>
                  </a:lnTo>
                  <a:lnTo>
                    <a:pt x="10510" y="14084"/>
                  </a:lnTo>
                  <a:lnTo>
                    <a:pt x="11768" y="14084"/>
                  </a:lnTo>
                  <a:lnTo>
                    <a:pt x="12390" y="13969"/>
                  </a:lnTo>
                  <a:lnTo>
                    <a:pt x="13965" y="13373"/>
                  </a:lnTo>
                  <a:lnTo>
                    <a:pt x="14543" y="12852"/>
                  </a:lnTo>
                  <a:lnTo>
                    <a:pt x="10612" y="12852"/>
                  </a:lnTo>
                  <a:lnTo>
                    <a:pt x="10155" y="12788"/>
                  </a:lnTo>
                  <a:lnTo>
                    <a:pt x="4173" y="7861"/>
                  </a:lnTo>
                  <a:lnTo>
                    <a:pt x="4261" y="5930"/>
                  </a:lnTo>
                  <a:lnTo>
                    <a:pt x="4618" y="5105"/>
                  </a:lnTo>
                  <a:lnTo>
                    <a:pt x="5164" y="4584"/>
                  </a:lnTo>
                  <a:lnTo>
                    <a:pt x="6357" y="4025"/>
                  </a:lnTo>
                  <a:lnTo>
                    <a:pt x="6954" y="3873"/>
                  </a:lnTo>
                  <a:lnTo>
                    <a:pt x="11296" y="3873"/>
                  </a:lnTo>
                  <a:lnTo>
                    <a:pt x="11387" y="3721"/>
                  </a:lnTo>
                  <a:lnTo>
                    <a:pt x="10688" y="3314"/>
                  </a:lnTo>
                  <a:lnTo>
                    <a:pt x="10002" y="3047"/>
                  </a:lnTo>
                  <a:lnTo>
                    <a:pt x="8758" y="2705"/>
                  </a:lnTo>
                  <a:lnTo>
                    <a:pt x="8161" y="2628"/>
                  </a:lnTo>
                  <a:close/>
                </a:path>
                <a:path w="18414" h="17145">
                  <a:moveTo>
                    <a:pt x="13611" y="5575"/>
                  </a:moveTo>
                  <a:lnTo>
                    <a:pt x="12771" y="5575"/>
                  </a:lnTo>
                  <a:lnTo>
                    <a:pt x="12352" y="6032"/>
                  </a:lnTo>
                  <a:lnTo>
                    <a:pt x="13228" y="6997"/>
                  </a:lnTo>
                  <a:lnTo>
                    <a:pt x="13825" y="7937"/>
                  </a:lnTo>
                  <a:lnTo>
                    <a:pt x="14038" y="8724"/>
                  </a:lnTo>
                  <a:lnTo>
                    <a:pt x="14155" y="10921"/>
                  </a:lnTo>
                  <a:lnTo>
                    <a:pt x="13736" y="11849"/>
                  </a:lnTo>
                  <a:lnTo>
                    <a:pt x="13241" y="12306"/>
                  </a:lnTo>
                  <a:lnTo>
                    <a:pt x="12123" y="12750"/>
                  </a:lnTo>
                  <a:lnTo>
                    <a:pt x="11628" y="12852"/>
                  </a:lnTo>
                  <a:lnTo>
                    <a:pt x="14543" y="12852"/>
                  </a:lnTo>
                  <a:lnTo>
                    <a:pt x="14727" y="12687"/>
                  </a:lnTo>
                  <a:lnTo>
                    <a:pt x="15362" y="11264"/>
                  </a:lnTo>
                  <a:lnTo>
                    <a:pt x="15308" y="8648"/>
                  </a:lnTo>
                  <a:lnTo>
                    <a:pt x="14974" y="7492"/>
                  </a:lnTo>
                  <a:lnTo>
                    <a:pt x="14897" y="7289"/>
                  </a:lnTo>
                  <a:lnTo>
                    <a:pt x="14231" y="6248"/>
                  </a:lnTo>
                  <a:lnTo>
                    <a:pt x="13611" y="5575"/>
                  </a:lnTo>
                  <a:close/>
                </a:path>
                <a:path w="18414" h="17145">
                  <a:moveTo>
                    <a:pt x="18117" y="12331"/>
                  </a:moveTo>
                  <a:lnTo>
                    <a:pt x="17483" y="12331"/>
                  </a:lnTo>
                  <a:lnTo>
                    <a:pt x="18080" y="12484"/>
                  </a:lnTo>
                  <a:lnTo>
                    <a:pt x="18117" y="12331"/>
                  </a:lnTo>
                  <a:close/>
                </a:path>
                <a:path w="18414" h="17145">
                  <a:moveTo>
                    <a:pt x="11801" y="1244"/>
                  </a:moveTo>
                  <a:lnTo>
                    <a:pt x="7170" y="1244"/>
                  </a:lnTo>
                  <a:lnTo>
                    <a:pt x="8694" y="1295"/>
                  </a:lnTo>
                  <a:lnTo>
                    <a:pt x="10396" y="1790"/>
                  </a:lnTo>
                  <a:lnTo>
                    <a:pt x="13742" y="4025"/>
                  </a:lnTo>
                  <a:lnTo>
                    <a:pt x="15273" y="5765"/>
                  </a:lnTo>
                  <a:lnTo>
                    <a:pt x="16073" y="7391"/>
                  </a:lnTo>
                  <a:lnTo>
                    <a:pt x="17191" y="6819"/>
                  </a:lnTo>
                  <a:lnTo>
                    <a:pt x="16251" y="5003"/>
                  </a:lnTo>
                  <a:lnTo>
                    <a:pt x="14689" y="3162"/>
                  </a:lnTo>
                  <a:lnTo>
                    <a:pt x="13604" y="2451"/>
                  </a:lnTo>
                  <a:lnTo>
                    <a:pt x="12479" y="2451"/>
                  </a:lnTo>
                  <a:lnTo>
                    <a:pt x="12720" y="2070"/>
                  </a:lnTo>
                  <a:lnTo>
                    <a:pt x="12790" y="1917"/>
                  </a:lnTo>
                  <a:lnTo>
                    <a:pt x="11801" y="1244"/>
                  </a:lnTo>
                  <a:close/>
                </a:path>
                <a:path w="18414" h="17145">
                  <a:moveTo>
                    <a:pt x="12335" y="6017"/>
                  </a:moveTo>
                  <a:close/>
                </a:path>
                <a:path w="18414" h="17145">
                  <a:moveTo>
                    <a:pt x="12771" y="5575"/>
                  </a:moveTo>
                  <a:lnTo>
                    <a:pt x="12383" y="5930"/>
                  </a:lnTo>
                  <a:lnTo>
                    <a:pt x="12771" y="5575"/>
                  </a:lnTo>
                  <a:close/>
                </a:path>
                <a:path w="18414" h="17145">
                  <a:moveTo>
                    <a:pt x="11387" y="3721"/>
                  </a:moveTo>
                  <a:lnTo>
                    <a:pt x="10752" y="4787"/>
                  </a:lnTo>
                  <a:lnTo>
                    <a:pt x="11310" y="5118"/>
                  </a:lnTo>
                  <a:lnTo>
                    <a:pt x="12335" y="6017"/>
                  </a:lnTo>
                  <a:lnTo>
                    <a:pt x="12771" y="5575"/>
                  </a:lnTo>
                  <a:lnTo>
                    <a:pt x="13611" y="5575"/>
                  </a:lnTo>
                  <a:lnTo>
                    <a:pt x="13067" y="5003"/>
                  </a:lnTo>
                  <a:lnTo>
                    <a:pt x="12060" y="4114"/>
                  </a:lnTo>
                  <a:lnTo>
                    <a:pt x="11387" y="3721"/>
                  </a:lnTo>
                  <a:close/>
                </a:path>
                <a:path w="18414" h="17145">
                  <a:moveTo>
                    <a:pt x="11296" y="3873"/>
                  </a:moveTo>
                  <a:lnTo>
                    <a:pt x="8059" y="3873"/>
                  </a:lnTo>
                  <a:lnTo>
                    <a:pt x="8563" y="3949"/>
                  </a:lnTo>
                  <a:lnTo>
                    <a:pt x="9759" y="4292"/>
                  </a:lnTo>
                  <a:lnTo>
                    <a:pt x="10180" y="4444"/>
                  </a:lnTo>
                  <a:lnTo>
                    <a:pt x="10752" y="4787"/>
                  </a:lnTo>
                  <a:lnTo>
                    <a:pt x="11296" y="3873"/>
                  </a:lnTo>
                  <a:close/>
                </a:path>
                <a:path w="18414" h="17145">
                  <a:moveTo>
                    <a:pt x="2151" y="3403"/>
                  </a:moveTo>
                  <a:close/>
                </a:path>
                <a:path w="18414" h="17145">
                  <a:moveTo>
                    <a:pt x="12809" y="1930"/>
                  </a:moveTo>
                  <a:lnTo>
                    <a:pt x="12479" y="2451"/>
                  </a:lnTo>
                  <a:lnTo>
                    <a:pt x="13604" y="2451"/>
                  </a:lnTo>
                  <a:lnTo>
                    <a:pt x="12809" y="1930"/>
                  </a:lnTo>
                  <a:close/>
                </a:path>
                <a:path w="18414" h="17145">
                  <a:moveTo>
                    <a:pt x="5117" y="1473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05" name="object 1320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35899" y="5783427"/>
              <a:ext cx="18499" cy="14973"/>
            </a:xfrm>
            <a:prstGeom prst="rect">
              <a:avLst/>
            </a:prstGeom>
          </p:spPr>
        </p:pic>
        <p:sp>
          <p:nvSpPr>
            <p:cNvPr id="13206" name="object 13206"/>
            <p:cNvSpPr/>
            <p:nvPr/>
          </p:nvSpPr>
          <p:spPr>
            <a:xfrm>
              <a:off x="3635870" y="5782983"/>
              <a:ext cx="19050" cy="15875"/>
            </a:xfrm>
            <a:custGeom>
              <a:avLst/>
              <a:gdLst/>
              <a:ahLst/>
              <a:cxnLst/>
              <a:rect l="l" t="t" r="r" b="b"/>
              <a:pathLst>
                <a:path w="19050" h="15875">
                  <a:moveTo>
                    <a:pt x="7695" y="0"/>
                  </a:moveTo>
                  <a:lnTo>
                    <a:pt x="5587" y="0"/>
                  </a:lnTo>
                  <a:lnTo>
                    <a:pt x="4127" y="457"/>
                  </a:lnTo>
                  <a:lnTo>
                    <a:pt x="1574" y="2082"/>
                  </a:lnTo>
                  <a:lnTo>
                    <a:pt x="647" y="3378"/>
                  </a:lnTo>
                  <a:lnTo>
                    <a:pt x="107" y="5029"/>
                  </a:lnTo>
                  <a:lnTo>
                    <a:pt x="0" y="9270"/>
                  </a:lnTo>
                  <a:lnTo>
                    <a:pt x="1053" y="11607"/>
                  </a:lnTo>
                  <a:lnTo>
                    <a:pt x="5300" y="14592"/>
                  </a:lnTo>
                  <a:lnTo>
                    <a:pt x="7175" y="15366"/>
                  </a:lnTo>
                  <a:lnTo>
                    <a:pt x="9829" y="15786"/>
                  </a:lnTo>
                  <a:lnTo>
                    <a:pt x="10502" y="15836"/>
                  </a:lnTo>
                  <a:lnTo>
                    <a:pt x="12725" y="15836"/>
                  </a:lnTo>
                  <a:lnTo>
                    <a:pt x="14109" y="15532"/>
                  </a:lnTo>
                  <a:lnTo>
                    <a:pt x="15201" y="15049"/>
                  </a:lnTo>
                  <a:lnTo>
                    <a:pt x="16302" y="14592"/>
                  </a:lnTo>
                  <a:lnTo>
                    <a:pt x="10566" y="14592"/>
                  </a:lnTo>
                  <a:lnTo>
                    <a:pt x="9943" y="14541"/>
                  </a:lnTo>
                  <a:lnTo>
                    <a:pt x="7568" y="14173"/>
                  </a:lnTo>
                  <a:lnTo>
                    <a:pt x="5890" y="13474"/>
                  </a:lnTo>
                  <a:lnTo>
                    <a:pt x="2069" y="10782"/>
                  </a:lnTo>
                  <a:lnTo>
                    <a:pt x="1182" y="8661"/>
                  </a:lnTo>
                  <a:lnTo>
                    <a:pt x="1231" y="5575"/>
                  </a:lnTo>
                  <a:lnTo>
                    <a:pt x="1354" y="5206"/>
                  </a:lnTo>
                  <a:lnTo>
                    <a:pt x="799" y="4889"/>
                  </a:lnTo>
                  <a:lnTo>
                    <a:pt x="1439" y="4889"/>
                  </a:lnTo>
                  <a:lnTo>
                    <a:pt x="1726" y="4038"/>
                  </a:lnTo>
                  <a:lnTo>
                    <a:pt x="2488" y="2971"/>
                  </a:lnTo>
                  <a:lnTo>
                    <a:pt x="3612" y="2235"/>
                  </a:lnTo>
                  <a:lnTo>
                    <a:pt x="3301" y="1701"/>
                  </a:lnTo>
                  <a:lnTo>
                    <a:pt x="4483" y="1701"/>
                  </a:lnTo>
                  <a:lnTo>
                    <a:pt x="5803" y="1244"/>
                  </a:lnTo>
                  <a:lnTo>
                    <a:pt x="12891" y="1244"/>
                  </a:lnTo>
                  <a:lnTo>
                    <a:pt x="11609" y="685"/>
                  </a:lnTo>
                  <a:lnTo>
                    <a:pt x="8419" y="685"/>
                  </a:lnTo>
                  <a:lnTo>
                    <a:pt x="8508" y="76"/>
                  </a:lnTo>
                  <a:lnTo>
                    <a:pt x="7695" y="0"/>
                  </a:lnTo>
                  <a:close/>
                </a:path>
                <a:path w="19050" h="15875">
                  <a:moveTo>
                    <a:pt x="14719" y="2603"/>
                  </a:moveTo>
                  <a:lnTo>
                    <a:pt x="14148" y="3378"/>
                  </a:lnTo>
                  <a:lnTo>
                    <a:pt x="14066" y="3657"/>
                  </a:lnTo>
                  <a:lnTo>
                    <a:pt x="15887" y="5029"/>
                  </a:lnTo>
                  <a:lnTo>
                    <a:pt x="16941" y="6642"/>
                  </a:lnTo>
                  <a:lnTo>
                    <a:pt x="17411" y="8013"/>
                  </a:lnTo>
                  <a:lnTo>
                    <a:pt x="17631" y="8597"/>
                  </a:lnTo>
                  <a:lnTo>
                    <a:pt x="12560" y="14592"/>
                  </a:lnTo>
                  <a:lnTo>
                    <a:pt x="16302" y="14592"/>
                  </a:lnTo>
                  <a:lnTo>
                    <a:pt x="16852" y="14363"/>
                  </a:lnTo>
                  <a:lnTo>
                    <a:pt x="18007" y="13296"/>
                  </a:lnTo>
                  <a:lnTo>
                    <a:pt x="18468" y="12217"/>
                  </a:lnTo>
                  <a:lnTo>
                    <a:pt x="18551" y="11950"/>
                  </a:lnTo>
                  <a:lnTo>
                    <a:pt x="18008" y="11709"/>
                  </a:lnTo>
                  <a:lnTo>
                    <a:pt x="18687" y="11709"/>
                  </a:lnTo>
                  <a:lnTo>
                    <a:pt x="18794" y="11455"/>
                  </a:lnTo>
                  <a:lnTo>
                    <a:pt x="18920" y="11010"/>
                  </a:lnTo>
                  <a:lnTo>
                    <a:pt x="18871" y="8356"/>
                  </a:lnTo>
                  <a:lnTo>
                    <a:pt x="18680" y="7810"/>
                  </a:lnTo>
                  <a:lnTo>
                    <a:pt x="18008" y="7810"/>
                  </a:lnTo>
                  <a:lnTo>
                    <a:pt x="18605" y="7594"/>
                  </a:lnTo>
                  <a:lnTo>
                    <a:pt x="18021" y="5981"/>
                  </a:lnTo>
                  <a:lnTo>
                    <a:pt x="16814" y="4165"/>
                  </a:lnTo>
                  <a:lnTo>
                    <a:pt x="14719" y="2603"/>
                  </a:lnTo>
                  <a:close/>
                </a:path>
                <a:path w="19050" h="15875">
                  <a:moveTo>
                    <a:pt x="3809" y="4432"/>
                  </a:moveTo>
                  <a:lnTo>
                    <a:pt x="3191" y="5206"/>
                  </a:lnTo>
                  <a:lnTo>
                    <a:pt x="3067" y="5575"/>
                  </a:lnTo>
                  <a:lnTo>
                    <a:pt x="2999" y="8661"/>
                  </a:lnTo>
                  <a:lnTo>
                    <a:pt x="3416" y="9702"/>
                  </a:lnTo>
                  <a:lnTo>
                    <a:pt x="5232" y="11709"/>
                  </a:lnTo>
                  <a:lnTo>
                    <a:pt x="6320" y="12445"/>
                  </a:lnTo>
                  <a:lnTo>
                    <a:pt x="8623" y="13309"/>
                  </a:lnTo>
                  <a:lnTo>
                    <a:pt x="9689" y="13474"/>
                  </a:lnTo>
                  <a:lnTo>
                    <a:pt x="11036" y="13474"/>
                  </a:lnTo>
                  <a:lnTo>
                    <a:pt x="11747" y="13411"/>
                  </a:lnTo>
                  <a:lnTo>
                    <a:pt x="13195" y="13195"/>
                  </a:lnTo>
                  <a:lnTo>
                    <a:pt x="14287" y="12649"/>
                  </a:lnTo>
                  <a:lnTo>
                    <a:pt x="14659" y="12242"/>
                  </a:lnTo>
                  <a:lnTo>
                    <a:pt x="9829" y="12242"/>
                  </a:lnTo>
                  <a:lnTo>
                    <a:pt x="8915" y="12090"/>
                  </a:lnTo>
                  <a:lnTo>
                    <a:pt x="4252" y="8356"/>
                  </a:lnTo>
                  <a:lnTo>
                    <a:pt x="4343" y="5740"/>
                  </a:lnTo>
                  <a:lnTo>
                    <a:pt x="4690" y="5321"/>
                  </a:lnTo>
                  <a:lnTo>
                    <a:pt x="4600" y="5073"/>
                  </a:lnTo>
                  <a:lnTo>
                    <a:pt x="3809" y="4444"/>
                  </a:lnTo>
                  <a:close/>
                </a:path>
                <a:path w="19050" h="15875">
                  <a:moveTo>
                    <a:pt x="16043" y="9093"/>
                  </a:moveTo>
                  <a:lnTo>
                    <a:pt x="14795" y="9093"/>
                  </a:lnTo>
                  <a:lnTo>
                    <a:pt x="15417" y="9105"/>
                  </a:lnTo>
                  <a:lnTo>
                    <a:pt x="14795" y="9118"/>
                  </a:lnTo>
                  <a:lnTo>
                    <a:pt x="10972" y="12242"/>
                  </a:lnTo>
                  <a:lnTo>
                    <a:pt x="14659" y="12242"/>
                  </a:lnTo>
                  <a:lnTo>
                    <a:pt x="15379" y="11455"/>
                  </a:lnTo>
                  <a:lnTo>
                    <a:pt x="15633" y="11010"/>
                  </a:lnTo>
                  <a:lnTo>
                    <a:pt x="15732" y="10706"/>
                  </a:lnTo>
                  <a:lnTo>
                    <a:pt x="15752" y="10540"/>
                  </a:lnTo>
                  <a:lnTo>
                    <a:pt x="15214" y="10337"/>
                  </a:lnTo>
                  <a:lnTo>
                    <a:pt x="15866" y="10337"/>
                  </a:lnTo>
                  <a:lnTo>
                    <a:pt x="15950" y="10109"/>
                  </a:lnTo>
                  <a:lnTo>
                    <a:pt x="16043" y="9093"/>
                  </a:lnTo>
                  <a:close/>
                </a:path>
                <a:path w="19050" h="15875">
                  <a:moveTo>
                    <a:pt x="18687" y="11709"/>
                  </a:moveTo>
                  <a:lnTo>
                    <a:pt x="18008" y="11709"/>
                  </a:lnTo>
                  <a:lnTo>
                    <a:pt x="18579" y="11950"/>
                  </a:lnTo>
                  <a:lnTo>
                    <a:pt x="18687" y="11709"/>
                  </a:lnTo>
                  <a:close/>
                </a:path>
                <a:path w="19050" h="15875">
                  <a:moveTo>
                    <a:pt x="15866" y="10337"/>
                  </a:moveTo>
                  <a:lnTo>
                    <a:pt x="15214" y="10337"/>
                  </a:lnTo>
                  <a:lnTo>
                    <a:pt x="15785" y="10540"/>
                  </a:lnTo>
                  <a:lnTo>
                    <a:pt x="15866" y="10337"/>
                  </a:lnTo>
                  <a:close/>
                </a:path>
                <a:path w="19050" h="15875">
                  <a:moveTo>
                    <a:pt x="13412" y="4330"/>
                  </a:moveTo>
                  <a:lnTo>
                    <a:pt x="10782" y="4330"/>
                  </a:lnTo>
                  <a:lnTo>
                    <a:pt x="12242" y="4952"/>
                  </a:lnTo>
                  <a:lnTo>
                    <a:pt x="13220" y="5816"/>
                  </a:lnTo>
                  <a:lnTo>
                    <a:pt x="14503" y="7581"/>
                  </a:lnTo>
                  <a:lnTo>
                    <a:pt x="14674" y="8127"/>
                  </a:lnTo>
                  <a:lnTo>
                    <a:pt x="14795" y="9118"/>
                  </a:lnTo>
                  <a:lnTo>
                    <a:pt x="16043" y="9093"/>
                  </a:lnTo>
                  <a:lnTo>
                    <a:pt x="15986" y="8013"/>
                  </a:lnTo>
                  <a:lnTo>
                    <a:pt x="15633" y="7023"/>
                  </a:lnTo>
                  <a:lnTo>
                    <a:pt x="14054" y="4889"/>
                  </a:lnTo>
                  <a:lnTo>
                    <a:pt x="13412" y="4330"/>
                  </a:lnTo>
                  <a:close/>
                </a:path>
                <a:path w="19050" h="15875">
                  <a:moveTo>
                    <a:pt x="14795" y="9093"/>
                  </a:moveTo>
                  <a:lnTo>
                    <a:pt x="15417" y="9105"/>
                  </a:lnTo>
                  <a:lnTo>
                    <a:pt x="14795" y="9093"/>
                  </a:lnTo>
                  <a:close/>
                </a:path>
                <a:path w="19050" h="15875">
                  <a:moveTo>
                    <a:pt x="18605" y="7594"/>
                  </a:moveTo>
                  <a:lnTo>
                    <a:pt x="18008" y="7810"/>
                  </a:lnTo>
                  <a:lnTo>
                    <a:pt x="18680" y="7810"/>
                  </a:lnTo>
                  <a:lnTo>
                    <a:pt x="18605" y="7594"/>
                  </a:lnTo>
                  <a:close/>
                </a:path>
                <a:path w="19050" h="15875">
                  <a:moveTo>
                    <a:pt x="9131" y="2514"/>
                  </a:moveTo>
                  <a:lnTo>
                    <a:pt x="7670" y="2514"/>
                  </a:lnTo>
                  <a:lnTo>
                    <a:pt x="7200" y="2565"/>
                  </a:lnTo>
                  <a:lnTo>
                    <a:pt x="5448" y="2971"/>
                  </a:lnTo>
                  <a:lnTo>
                    <a:pt x="4419" y="3657"/>
                  </a:lnTo>
                  <a:lnTo>
                    <a:pt x="3825" y="4444"/>
                  </a:lnTo>
                  <a:lnTo>
                    <a:pt x="4774" y="5206"/>
                  </a:lnTo>
                  <a:lnTo>
                    <a:pt x="5194" y="4673"/>
                  </a:lnTo>
                  <a:lnTo>
                    <a:pt x="6006" y="4114"/>
                  </a:lnTo>
                  <a:lnTo>
                    <a:pt x="7378" y="3809"/>
                  </a:lnTo>
                  <a:lnTo>
                    <a:pt x="7772" y="3759"/>
                  </a:lnTo>
                  <a:lnTo>
                    <a:pt x="12593" y="3759"/>
                  </a:lnTo>
                  <a:lnTo>
                    <a:pt x="10185" y="2717"/>
                  </a:lnTo>
                  <a:lnTo>
                    <a:pt x="9131" y="2514"/>
                  </a:lnTo>
                  <a:close/>
                </a:path>
                <a:path w="19050" h="15875">
                  <a:moveTo>
                    <a:pt x="799" y="4889"/>
                  </a:moveTo>
                  <a:lnTo>
                    <a:pt x="1371" y="5092"/>
                  </a:lnTo>
                  <a:lnTo>
                    <a:pt x="799" y="4889"/>
                  </a:lnTo>
                  <a:close/>
                </a:path>
                <a:path w="19050" h="15875">
                  <a:moveTo>
                    <a:pt x="1377" y="5073"/>
                  </a:moveTo>
                  <a:close/>
                </a:path>
                <a:path w="19050" h="15875">
                  <a:moveTo>
                    <a:pt x="1439" y="4889"/>
                  </a:moveTo>
                  <a:lnTo>
                    <a:pt x="799" y="4889"/>
                  </a:lnTo>
                  <a:lnTo>
                    <a:pt x="1377" y="5073"/>
                  </a:lnTo>
                  <a:lnTo>
                    <a:pt x="1439" y="4889"/>
                  </a:lnTo>
                  <a:close/>
                </a:path>
                <a:path w="19050" h="15875">
                  <a:moveTo>
                    <a:pt x="12593" y="3759"/>
                  </a:moveTo>
                  <a:lnTo>
                    <a:pt x="8953" y="3759"/>
                  </a:lnTo>
                  <a:lnTo>
                    <a:pt x="9854" y="3924"/>
                  </a:lnTo>
                  <a:lnTo>
                    <a:pt x="10794" y="4343"/>
                  </a:lnTo>
                  <a:lnTo>
                    <a:pt x="13412" y="4330"/>
                  </a:lnTo>
                  <a:lnTo>
                    <a:pt x="12915" y="3898"/>
                  </a:lnTo>
                  <a:lnTo>
                    <a:pt x="12593" y="3759"/>
                  </a:lnTo>
                  <a:close/>
                </a:path>
                <a:path w="19050" h="15875">
                  <a:moveTo>
                    <a:pt x="12891" y="1244"/>
                  </a:moveTo>
                  <a:lnTo>
                    <a:pt x="7645" y="1244"/>
                  </a:lnTo>
                  <a:lnTo>
                    <a:pt x="10286" y="1498"/>
                  </a:lnTo>
                  <a:lnTo>
                    <a:pt x="12407" y="2400"/>
                  </a:lnTo>
                  <a:lnTo>
                    <a:pt x="13982" y="3594"/>
                  </a:lnTo>
                  <a:lnTo>
                    <a:pt x="14634" y="2717"/>
                  </a:lnTo>
                  <a:lnTo>
                    <a:pt x="14601" y="2514"/>
                  </a:lnTo>
                  <a:lnTo>
                    <a:pt x="12979" y="1282"/>
                  </a:lnTo>
                  <a:close/>
                </a:path>
                <a:path w="19050" h="15875">
                  <a:moveTo>
                    <a:pt x="11277" y="3187"/>
                  </a:moveTo>
                  <a:close/>
                </a:path>
                <a:path w="19050" h="15875">
                  <a:moveTo>
                    <a:pt x="4483" y="1701"/>
                  </a:moveTo>
                  <a:lnTo>
                    <a:pt x="3301" y="1701"/>
                  </a:lnTo>
                  <a:lnTo>
                    <a:pt x="3631" y="2235"/>
                  </a:lnTo>
                  <a:lnTo>
                    <a:pt x="4483" y="1701"/>
                  </a:lnTo>
                  <a:close/>
                </a:path>
                <a:path w="19050" h="15875">
                  <a:moveTo>
                    <a:pt x="8508" y="78"/>
                  </a:moveTo>
                  <a:lnTo>
                    <a:pt x="8419" y="685"/>
                  </a:lnTo>
                  <a:lnTo>
                    <a:pt x="11609" y="685"/>
                  </a:lnTo>
                  <a:lnTo>
                    <a:pt x="10705" y="292"/>
                  </a:lnTo>
                  <a:lnTo>
                    <a:pt x="8508" y="78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07" name="object 1320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651009" y="5757583"/>
              <a:ext cx="16987" cy="15862"/>
            </a:xfrm>
            <a:prstGeom prst="rect">
              <a:avLst/>
            </a:prstGeom>
          </p:spPr>
        </p:pic>
        <p:sp>
          <p:nvSpPr>
            <p:cNvPr id="13208" name="object 13208"/>
            <p:cNvSpPr/>
            <p:nvPr/>
          </p:nvSpPr>
          <p:spPr>
            <a:xfrm>
              <a:off x="3650448" y="5757113"/>
              <a:ext cx="18415" cy="17145"/>
            </a:xfrm>
            <a:custGeom>
              <a:avLst/>
              <a:gdLst/>
              <a:ahLst/>
              <a:cxnLst/>
              <a:rect l="l" t="t" r="r" b="b"/>
              <a:pathLst>
                <a:path w="18414" h="17145">
                  <a:moveTo>
                    <a:pt x="7710" y="0"/>
                  </a:moveTo>
                  <a:lnTo>
                    <a:pt x="6707" y="12"/>
                  </a:lnTo>
                  <a:lnTo>
                    <a:pt x="5869" y="12"/>
                  </a:lnTo>
                  <a:lnTo>
                    <a:pt x="5094" y="139"/>
                  </a:lnTo>
                  <a:lnTo>
                    <a:pt x="3559" y="647"/>
                  </a:lnTo>
                  <a:lnTo>
                    <a:pt x="2897" y="990"/>
                  </a:lnTo>
                  <a:lnTo>
                    <a:pt x="2313" y="1460"/>
                  </a:lnTo>
                  <a:lnTo>
                    <a:pt x="0" y="8102"/>
                  </a:lnTo>
                  <a:lnTo>
                    <a:pt x="114" y="9080"/>
                  </a:lnTo>
                  <a:lnTo>
                    <a:pt x="10187" y="16814"/>
                  </a:lnTo>
                  <a:lnTo>
                    <a:pt x="12054" y="16814"/>
                  </a:lnTo>
                  <a:lnTo>
                    <a:pt x="12917" y="16725"/>
                  </a:lnTo>
                  <a:lnTo>
                    <a:pt x="14543" y="16471"/>
                  </a:lnTo>
                  <a:lnTo>
                    <a:pt x="15272" y="16103"/>
                  </a:lnTo>
                  <a:lnTo>
                    <a:pt x="12816" y="16103"/>
                  </a:lnTo>
                  <a:lnTo>
                    <a:pt x="12738" y="15570"/>
                  </a:lnTo>
                  <a:lnTo>
                    <a:pt x="10352" y="15570"/>
                  </a:lnTo>
                  <a:lnTo>
                    <a:pt x="8904" y="15316"/>
                  </a:lnTo>
                  <a:lnTo>
                    <a:pt x="1182" y="7289"/>
                  </a:lnTo>
                  <a:lnTo>
                    <a:pt x="1209" y="5333"/>
                  </a:lnTo>
                  <a:lnTo>
                    <a:pt x="662" y="5194"/>
                  </a:lnTo>
                  <a:lnTo>
                    <a:pt x="1294" y="5194"/>
                  </a:lnTo>
                  <a:lnTo>
                    <a:pt x="1398" y="4749"/>
                  </a:lnTo>
                  <a:lnTo>
                    <a:pt x="1647" y="4190"/>
                  </a:lnTo>
                  <a:lnTo>
                    <a:pt x="2224" y="3263"/>
                  </a:lnTo>
                  <a:lnTo>
                    <a:pt x="2605" y="2819"/>
                  </a:lnTo>
                  <a:lnTo>
                    <a:pt x="3075" y="2438"/>
                  </a:lnTo>
                  <a:lnTo>
                    <a:pt x="2681" y="1943"/>
                  </a:lnTo>
                  <a:lnTo>
                    <a:pt x="3771" y="1943"/>
                  </a:lnTo>
                  <a:lnTo>
                    <a:pt x="4129" y="1752"/>
                  </a:lnTo>
                  <a:lnTo>
                    <a:pt x="5361" y="1358"/>
                  </a:lnTo>
                  <a:lnTo>
                    <a:pt x="6008" y="1244"/>
                  </a:lnTo>
                  <a:lnTo>
                    <a:pt x="11615" y="1244"/>
                  </a:lnTo>
                  <a:lnTo>
                    <a:pt x="9768" y="1231"/>
                  </a:lnTo>
                  <a:lnTo>
                    <a:pt x="9857" y="990"/>
                  </a:lnTo>
                  <a:lnTo>
                    <a:pt x="9917" y="622"/>
                  </a:lnTo>
                  <a:lnTo>
                    <a:pt x="8815" y="203"/>
                  </a:lnTo>
                  <a:lnTo>
                    <a:pt x="7710" y="0"/>
                  </a:lnTo>
                  <a:close/>
                </a:path>
                <a:path w="18414" h="17145">
                  <a:moveTo>
                    <a:pt x="16130" y="15493"/>
                  </a:moveTo>
                  <a:lnTo>
                    <a:pt x="12739" y="15493"/>
                  </a:lnTo>
                  <a:lnTo>
                    <a:pt x="12816" y="16103"/>
                  </a:lnTo>
                  <a:lnTo>
                    <a:pt x="15272" y="16103"/>
                  </a:lnTo>
                  <a:lnTo>
                    <a:pt x="15851" y="15811"/>
                  </a:lnTo>
                  <a:lnTo>
                    <a:pt x="16130" y="15493"/>
                  </a:lnTo>
                  <a:close/>
                </a:path>
                <a:path w="18414" h="17145">
                  <a:moveTo>
                    <a:pt x="12727" y="15495"/>
                  </a:moveTo>
                  <a:lnTo>
                    <a:pt x="12384" y="15544"/>
                  </a:lnTo>
                  <a:lnTo>
                    <a:pt x="11990" y="15570"/>
                  </a:lnTo>
                  <a:lnTo>
                    <a:pt x="12738" y="15570"/>
                  </a:lnTo>
                  <a:close/>
                </a:path>
                <a:path w="18414" h="17145">
                  <a:moveTo>
                    <a:pt x="15419" y="4622"/>
                  </a:moveTo>
                  <a:lnTo>
                    <a:pt x="14618" y="5257"/>
                  </a:lnTo>
                  <a:lnTo>
                    <a:pt x="14566" y="5549"/>
                  </a:lnTo>
                  <a:lnTo>
                    <a:pt x="15952" y="7238"/>
                  </a:lnTo>
                  <a:lnTo>
                    <a:pt x="16612" y="9042"/>
                  </a:lnTo>
                  <a:lnTo>
                    <a:pt x="12727" y="15495"/>
                  </a:lnTo>
                  <a:lnTo>
                    <a:pt x="16130" y="15493"/>
                  </a:lnTo>
                  <a:lnTo>
                    <a:pt x="17591" y="13830"/>
                  </a:lnTo>
                  <a:lnTo>
                    <a:pt x="17921" y="12839"/>
                  </a:lnTo>
                  <a:lnTo>
                    <a:pt x="17813" y="8635"/>
                  </a:lnTo>
                  <a:lnTo>
                    <a:pt x="17045" y="6629"/>
                  </a:lnTo>
                  <a:lnTo>
                    <a:pt x="15419" y="4622"/>
                  </a:lnTo>
                  <a:close/>
                </a:path>
                <a:path w="18414" h="17145">
                  <a:moveTo>
                    <a:pt x="4970" y="10058"/>
                  </a:moveTo>
                  <a:lnTo>
                    <a:pt x="3557" y="10058"/>
                  </a:lnTo>
                  <a:lnTo>
                    <a:pt x="4091" y="11048"/>
                  </a:lnTo>
                  <a:lnTo>
                    <a:pt x="4916" y="12001"/>
                  </a:lnTo>
                  <a:lnTo>
                    <a:pt x="7316" y="13652"/>
                  </a:lnTo>
                  <a:lnTo>
                    <a:pt x="8726" y="14147"/>
                  </a:lnTo>
                  <a:lnTo>
                    <a:pt x="10504" y="14325"/>
                  </a:lnTo>
                  <a:lnTo>
                    <a:pt x="11850" y="14325"/>
                  </a:lnTo>
                  <a:lnTo>
                    <a:pt x="12765" y="14058"/>
                  </a:lnTo>
                  <a:lnTo>
                    <a:pt x="13476" y="13588"/>
                  </a:lnTo>
                  <a:lnTo>
                    <a:pt x="14307" y="13080"/>
                  </a:lnTo>
                  <a:lnTo>
                    <a:pt x="11647" y="13080"/>
                  </a:lnTo>
                  <a:lnTo>
                    <a:pt x="10110" y="13055"/>
                  </a:lnTo>
                  <a:lnTo>
                    <a:pt x="9082" y="12941"/>
                  </a:lnTo>
                  <a:lnTo>
                    <a:pt x="7850" y="12509"/>
                  </a:lnTo>
                  <a:lnTo>
                    <a:pt x="5760" y="11048"/>
                  </a:lnTo>
                  <a:lnTo>
                    <a:pt x="5081" y="10261"/>
                  </a:lnTo>
                  <a:lnTo>
                    <a:pt x="4970" y="10058"/>
                  </a:lnTo>
                  <a:close/>
                </a:path>
                <a:path w="18414" h="17145">
                  <a:moveTo>
                    <a:pt x="11478" y="3975"/>
                  </a:moveTo>
                  <a:lnTo>
                    <a:pt x="8625" y="3975"/>
                  </a:lnTo>
                  <a:lnTo>
                    <a:pt x="9924" y="4343"/>
                  </a:lnTo>
                  <a:lnTo>
                    <a:pt x="12447" y="6286"/>
                  </a:lnTo>
                  <a:lnTo>
                    <a:pt x="13218" y="7416"/>
                  </a:lnTo>
                  <a:lnTo>
                    <a:pt x="13895" y="9042"/>
                  </a:lnTo>
                  <a:lnTo>
                    <a:pt x="13933" y="10921"/>
                  </a:lnTo>
                  <a:lnTo>
                    <a:pt x="14543" y="11048"/>
                  </a:lnTo>
                  <a:lnTo>
                    <a:pt x="13907" y="11048"/>
                  </a:lnTo>
                  <a:lnTo>
                    <a:pt x="13793" y="11595"/>
                  </a:lnTo>
                  <a:lnTo>
                    <a:pt x="13412" y="12153"/>
                  </a:lnTo>
                  <a:lnTo>
                    <a:pt x="12308" y="12865"/>
                  </a:lnTo>
                  <a:lnTo>
                    <a:pt x="11647" y="13080"/>
                  </a:lnTo>
                  <a:lnTo>
                    <a:pt x="14307" y="13080"/>
                  </a:lnTo>
                  <a:lnTo>
                    <a:pt x="14843" y="12293"/>
                  </a:lnTo>
                  <a:lnTo>
                    <a:pt x="14968" y="12001"/>
                  </a:lnTo>
                  <a:lnTo>
                    <a:pt x="15180" y="11048"/>
                  </a:lnTo>
                  <a:lnTo>
                    <a:pt x="14543" y="11048"/>
                  </a:lnTo>
                  <a:lnTo>
                    <a:pt x="13933" y="10921"/>
                  </a:lnTo>
                  <a:lnTo>
                    <a:pt x="15208" y="10921"/>
                  </a:lnTo>
                  <a:lnTo>
                    <a:pt x="15081" y="8674"/>
                  </a:lnTo>
                  <a:lnTo>
                    <a:pt x="14326" y="6845"/>
                  </a:lnTo>
                  <a:lnTo>
                    <a:pt x="14219" y="6629"/>
                  </a:lnTo>
                  <a:lnTo>
                    <a:pt x="13341" y="5397"/>
                  </a:lnTo>
                  <a:lnTo>
                    <a:pt x="12605" y="4838"/>
                  </a:lnTo>
                  <a:lnTo>
                    <a:pt x="11571" y="4838"/>
                  </a:lnTo>
                  <a:lnTo>
                    <a:pt x="11825" y="4508"/>
                  </a:lnTo>
                  <a:lnTo>
                    <a:pt x="11756" y="4190"/>
                  </a:lnTo>
                  <a:lnTo>
                    <a:pt x="11478" y="3975"/>
                  </a:lnTo>
                  <a:close/>
                </a:path>
                <a:path w="18414" h="17145">
                  <a:moveTo>
                    <a:pt x="15155" y="11163"/>
                  </a:moveTo>
                  <a:close/>
                </a:path>
                <a:path w="18414" h="17145">
                  <a:moveTo>
                    <a:pt x="4418" y="3708"/>
                  </a:moveTo>
                  <a:lnTo>
                    <a:pt x="3379" y="4508"/>
                  </a:lnTo>
                  <a:lnTo>
                    <a:pt x="2854" y="5549"/>
                  </a:lnTo>
                  <a:lnTo>
                    <a:pt x="2744" y="8102"/>
                  </a:lnTo>
                  <a:lnTo>
                    <a:pt x="2998" y="9080"/>
                  </a:lnTo>
                  <a:lnTo>
                    <a:pt x="3557" y="10071"/>
                  </a:lnTo>
                  <a:lnTo>
                    <a:pt x="4970" y="10058"/>
                  </a:lnTo>
                  <a:lnTo>
                    <a:pt x="4192" y="8635"/>
                  </a:lnTo>
                  <a:lnTo>
                    <a:pt x="4050" y="8102"/>
                  </a:lnTo>
                  <a:lnTo>
                    <a:pt x="4023" y="6057"/>
                  </a:lnTo>
                  <a:lnTo>
                    <a:pt x="4406" y="5333"/>
                  </a:lnTo>
                  <a:lnTo>
                    <a:pt x="4526" y="5194"/>
                  </a:lnTo>
                  <a:lnTo>
                    <a:pt x="5084" y="4749"/>
                  </a:lnTo>
                  <a:lnTo>
                    <a:pt x="5052" y="4508"/>
                  </a:lnTo>
                  <a:lnTo>
                    <a:pt x="4418" y="3708"/>
                  </a:lnTo>
                  <a:close/>
                </a:path>
                <a:path w="18414" h="17145">
                  <a:moveTo>
                    <a:pt x="11615" y="1244"/>
                  </a:moveTo>
                  <a:lnTo>
                    <a:pt x="7558" y="1244"/>
                  </a:lnTo>
                  <a:lnTo>
                    <a:pt x="8510" y="1409"/>
                  </a:lnTo>
                  <a:lnTo>
                    <a:pt x="9552" y="1816"/>
                  </a:lnTo>
                  <a:lnTo>
                    <a:pt x="11397" y="2489"/>
                  </a:lnTo>
                  <a:lnTo>
                    <a:pt x="13222" y="3873"/>
                  </a:lnTo>
                  <a:lnTo>
                    <a:pt x="14441" y="5397"/>
                  </a:lnTo>
                  <a:lnTo>
                    <a:pt x="15371" y="4660"/>
                  </a:lnTo>
                  <a:lnTo>
                    <a:pt x="15326" y="4508"/>
                  </a:lnTo>
                  <a:lnTo>
                    <a:pt x="14035" y="2920"/>
                  </a:lnTo>
                  <a:lnTo>
                    <a:pt x="12066" y="1409"/>
                  </a:lnTo>
                  <a:lnTo>
                    <a:pt x="11615" y="1244"/>
                  </a:lnTo>
                  <a:close/>
                </a:path>
                <a:path w="18414" h="17145">
                  <a:moveTo>
                    <a:pt x="1294" y="5194"/>
                  </a:moveTo>
                  <a:lnTo>
                    <a:pt x="662" y="5194"/>
                  </a:lnTo>
                  <a:lnTo>
                    <a:pt x="1259" y="5333"/>
                  </a:lnTo>
                  <a:lnTo>
                    <a:pt x="1294" y="5194"/>
                  </a:lnTo>
                  <a:close/>
                </a:path>
                <a:path w="18414" h="17145">
                  <a:moveTo>
                    <a:pt x="11952" y="4343"/>
                  </a:moveTo>
                  <a:lnTo>
                    <a:pt x="11571" y="4838"/>
                  </a:lnTo>
                  <a:lnTo>
                    <a:pt x="12605" y="4838"/>
                  </a:lnTo>
                  <a:lnTo>
                    <a:pt x="11952" y="4343"/>
                  </a:lnTo>
                  <a:close/>
                </a:path>
                <a:path w="18414" h="17145">
                  <a:moveTo>
                    <a:pt x="8904" y="2730"/>
                  </a:moveTo>
                  <a:lnTo>
                    <a:pt x="6262" y="2730"/>
                  </a:lnTo>
                  <a:lnTo>
                    <a:pt x="5183" y="3098"/>
                  </a:lnTo>
                  <a:lnTo>
                    <a:pt x="4418" y="3708"/>
                  </a:lnTo>
                  <a:lnTo>
                    <a:pt x="5173" y="4660"/>
                  </a:lnTo>
                  <a:lnTo>
                    <a:pt x="5678" y="4279"/>
                  </a:lnTo>
                  <a:lnTo>
                    <a:pt x="6529" y="3975"/>
                  </a:lnTo>
                  <a:lnTo>
                    <a:pt x="11478" y="3975"/>
                  </a:lnTo>
                  <a:lnTo>
                    <a:pt x="10466" y="3187"/>
                  </a:lnTo>
                  <a:lnTo>
                    <a:pt x="8904" y="2730"/>
                  </a:lnTo>
                  <a:close/>
                </a:path>
                <a:path w="18414" h="17145">
                  <a:moveTo>
                    <a:pt x="4408" y="3695"/>
                  </a:moveTo>
                  <a:close/>
                </a:path>
                <a:path w="18414" h="17145">
                  <a:moveTo>
                    <a:pt x="4414" y="3703"/>
                  </a:moveTo>
                  <a:close/>
                </a:path>
                <a:path w="18414" h="17145">
                  <a:moveTo>
                    <a:pt x="3771" y="1943"/>
                  </a:moveTo>
                  <a:lnTo>
                    <a:pt x="2681" y="1943"/>
                  </a:lnTo>
                  <a:lnTo>
                    <a:pt x="3075" y="2438"/>
                  </a:lnTo>
                  <a:lnTo>
                    <a:pt x="3532" y="2070"/>
                  </a:lnTo>
                  <a:lnTo>
                    <a:pt x="3771" y="1943"/>
                  </a:lnTo>
                  <a:close/>
                </a:path>
                <a:path w="18414" h="17145">
                  <a:moveTo>
                    <a:pt x="9983" y="647"/>
                  </a:moveTo>
                  <a:lnTo>
                    <a:pt x="9768" y="1231"/>
                  </a:lnTo>
                  <a:lnTo>
                    <a:pt x="11580" y="1231"/>
                  </a:lnTo>
                  <a:lnTo>
                    <a:pt x="9983" y="647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09" name="object 132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43350" y="5770918"/>
              <a:ext cx="17589" cy="15163"/>
            </a:xfrm>
            <a:prstGeom prst="rect">
              <a:avLst/>
            </a:prstGeom>
          </p:spPr>
        </p:pic>
        <p:sp>
          <p:nvSpPr>
            <p:cNvPr id="13210" name="object 13210"/>
            <p:cNvSpPr/>
            <p:nvPr/>
          </p:nvSpPr>
          <p:spPr>
            <a:xfrm>
              <a:off x="3643013" y="5770333"/>
              <a:ext cx="19050" cy="16510"/>
            </a:xfrm>
            <a:custGeom>
              <a:avLst/>
              <a:gdLst/>
              <a:ahLst/>
              <a:cxnLst/>
              <a:rect l="l" t="t" r="r" b="b"/>
              <a:pathLst>
                <a:path w="19050" h="16510">
                  <a:moveTo>
                    <a:pt x="7601" y="0"/>
                  </a:moveTo>
                  <a:lnTo>
                    <a:pt x="0" y="7873"/>
                  </a:lnTo>
                  <a:lnTo>
                    <a:pt x="439" y="9651"/>
                  </a:lnTo>
                  <a:lnTo>
                    <a:pt x="10433" y="16192"/>
                  </a:lnTo>
                  <a:lnTo>
                    <a:pt x="12490" y="16192"/>
                  </a:lnTo>
                  <a:lnTo>
                    <a:pt x="13425" y="16052"/>
                  </a:lnTo>
                  <a:lnTo>
                    <a:pt x="15005" y="15608"/>
                  </a:lnTo>
                  <a:lnTo>
                    <a:pt x="15754" y="15265"/>
                  </a:lnTo>
                  <a:lnTo>
                    <a:pt x="16169" y="14960"/>
                  </a:lnTo>
                  <a:lnTo>
                    <a:pt x="10547" y="14960"/>
                  </a:lnTo>
                  <a:lnTo>
                    <a:pt x="9450" y="14804"/>
                  </a:lnTo>
                  <a:lnTo>
                    <a:pt x="1239" y="7696"/>
                  </a:lnTo>
                  <a:lnTo>
                    <a:pt x="1327" y="5003"/>
                  </a:lnTo>
                  <a:lnTo>
                    <a:pt x="6648" y="1244"/>
                  </a:lnTo>
                  <a:lnTo>
                    <a:pt x="12161" y="1244"/>
                  </a:lnTo>
                  <a:lnTo>
                    <a:pt x="11580" y="901"/>
                  </a:lnTo>
                  <a:lnTo>
                    <a:pt x="9087" y="901"/>
                  </a:lnTo>
                  <a:lnTo>
                    <a:pt x="9227" y="292"/>
                  </a:lnTo>
                  <a:lnTo>
                    <a:pt x="8388" y="101"/>
                  </a:lnTo>
                  <a:lnTo>
                    <a:pt x="7601" y="0"/>
                  </a:lnTo>
                  <a:close/>
                </a:path>
                <a:path w="19050" h="16510">
                  <a:moveTo>
                    <a:pt x="15107" y="3543"/>
                  </a:moveTo>
                  <a:lnTo>
                    <a:pt x="14256" y="4444"/>
                  </a:lnTo>
                  <a:lnTo>
                    <a:pt x="15107" y="5270"/>
                  </a:lnTo>
                  <a:lnTo>
                    <a:pt x="15742" y="6108"/>
                  </a:lnTo>
                  <a:lnTo>
                    <a:pt x="17242" y="11328"/>
                  </a:lnTo>
                  <a:lnTo>
                    <a:pt x="17118" y="11912"/>
                  </a:lnTo>
                  <a:lnTo>
                    <a:pt x="17050" y="12141"/>
                  </a:lnTo>
                  <a:lnTo>
                    <a:pt x="16516" y="13055"/>
                  </a:lnTo>
                  <a:lnTo>
                    <a:pt x="16161" y="13449"/>
                  </a:lnTo>
                  <a:lnTo>
                    <a:pt x="15572" y="13842"/>
                  </a:lnTo>
                  <a:lnTo>
                    <a:pt x="15145" y="14160"/>
                  </a:lnTo>
                  <a:lnTo>
                    <a:pt x="14548" y="14452"/>
                  </a:lnTo>
                  <a:lnTo>
                    <a:pt x="13164" y="14846"/>
                  </a:lnTo>
                  <a:lnTo>
                    <a:pt x="12376" y="14960"/>
                  </a:lnTo>
                  <a:lnTo>
                    <a:pt x="16169" y="14960"/>
                  </a:lnTo>
                  <a:lnTo>
                    <a:pt x="16351" y="14820"/>
                  </a:lnTo>
                  <a:lnTo>
                    <a:pt x="15996" y="14312"/>
                  </a:lnTo>
                  <a:lnTo>
                    <a:pt x="17048" y="14312"/>
                  </a:lnTo>
                  <a:lnTo>
                    <a:pt x="17507" y="13842"/>
                  </a:lnTo>
                  <a:lnTo>
                    <a:pt x="18218" y="12611"/>
                  </a:lnTo>
                  <a:lnTo>
                    <a:pt x="18434" y="11912"/>
                  </a:lnTo>
                  <a:lnTo>
                    <a:pt x="18423" y="11201"/>
                  </a:lnTo>
                  <a:lnTo>
                    <a:pt x="17901" y="11125"/>
                  </a:lnTo>
                  <a:lnTo>
                    <a:pt x="18517" y="11125"/>
                  </a:lnTo>
                  <a:lnTo>
                    <a:pt x="16059" y="4444"/>
                  </a:lnTo>
                  <a:lnTo>
                    <a:pt x="15107" y="3543"/>
                  </a:lnTo>
                  <a:close/>
                </a:path>
                <a:path w="19050" h="16510">
                  <a:moveTo>
                    <a:pt x="15996" y="14312"/>
                  </a:moveTo>
                  <a:lnTo>
                    <a:pt x="16351" y="14820"/>
                  </a:lnTo>
                  <a:lnTo>
                    <a:pt x="15996" y="14312"/>
                  </a:lnTo>
                  <a:close/>
                </a:path>
                <a:path w="19050" h="16510">
                  <a:moveTo>
                    <a:pt x="17048" y="14312"/>
                  </a:moveTo>
                  <a:lnTo>
                    <a:pt x="15996" y="14312"/>
                  </a:lnTo>
                  <a:lnTo>
                    <a:pt x="16374" y="14804"/>
                  </a:lnTo>
                  <a:lnTo>
                    <a:pt x="16986" y="14376"/>
                  </a:lnTo>
                  <a:close/>
                </a:path>
                <a:path w="19050" h="16510">
                  <a:moveTo>
                    <a:pt x="7779" y="2616"/>
                  </a:moveTo>
                  <a:lnTo>
                    <a:pt x="6191" y="2616"/>
                  </a:lnTo>
                  <a:lnTo>
                    <a:pt x="4934" y="3162"/>
                  </a:lnTo>
                  <a:lnTo>
                    <a:pt x="3320" y="4775"/>
                  </a:lnTo>
                  <a:lnTo>
                    <a:pt x="3009" y="5460"/>
                  </a:lnTo>
                  <a:lnTo>
                    <a:pt x="2897" y="8381"/>
                  </a:lnTo>
                  <a:lnTo>
                    <a:pt x="3203" y="9309"/>
                  </a:lnTo>
                  <a:lnTo>
                    <a:pt x="4667" y="11328"/>
                  </a:lnTo>
                  <a:lnTo>
                    <a:pt x="5670" y="12191"/>
                  </a:lnTo>
                  <a:lnTo>
                    <a:pt x="8160" y="13487"/>
                  </a:lnTo>
                  <a:lnTo>
                    <a:pt x="9557" y="13804"/>
                  </a:lnTo>
                  <a:lnTo>
                    <a:pt x="10928" y="13804"/>
                  </a:lnTo>
                  <a:lnTo>
                    <a:pt x="12351" y="13766"/>
                  </a:lnTo>
                  <a:lnTo>
                    <a:pt x="13506" y="13360"/>
                  </a:lnTo>
                  <a:lnTo>
                    <a:pt x="13719" y="13182"/>
                  </a:lnTo>
                  <a:lnTo>
                    <a:pt x="10903" y="13182"/>
                  </a:lnTo>
                  <a:lnTo>
                    <a:pt x="10890" y="12560"/>
                  </a:lnTo>
                  <a:lnTo>
                    <a:pt x="9773" y="12560"/>
                  </a:lnTo>
                  <a:lnTo>
                    <a:pt x="8553" y="12293"/>
                  </a:lnTo>
                  <a:lnTo>
                    <a:pt x="4130" y="8102"/>
                  </a:lnTo>
                  <a:lnTo>
                    <a:pt x="4248" y="5778"/>
                  </a:lnTo>
                  <a:lnTo>
                    <a:pt x="4388" y="5460"/>
                  </a:lnTo>
                  <a:lnTo>
                    <a:pt x="4934" y="4889"/>
                  </a:lnTo>
                  <a:lnTo>
                    <a:pt x="4515" y="4444"/>
                  </a:lnTo>
                  <a:lnTo>
                    <a:pt x="5397" y="4444"/>
                  </a:lnTo>
                  <a:lnTo>
                    <a:pt x="5556" y="4292"/>
                  </a:lnTo>
                  <a:lnTo>
                    <a:pt x="6471" y="3860"/>
                  </a:lnTo>
                  <a:lnTo>
                    <a:pt x="7779" y="3860"/>
                  </a:lnTo>
                  <a:lnTo>
                    <a:pt x="7779" y="2616"/>
                  </a:lnTo>
                  <a:close/>
                </a:path>
                <a:path w="19050" h="16510">
                  <a:moveTo>
                    <a:pt x="12542" y="4241"/>
                  </a:moveTo>
                  <a:lnTo>
                    <a:pt x="11309" y="4241"/>
                  </a:lnTo>
                  <a:lnTo>
                    <a:pt x="11083" y="4648"/>
                  </a:lnTo>
                  <a:lnTo>
                    <a:pt x="11058" y="4813"/>
                  </a:lnTo>
                  <a:lnTo>
                    <a:pt x="13479" y="6210"/>
                  </a:lnTo>
                  <a:lnTo>
                    <a:pt x="14317" y="8102"/>
                  </a:lnTo>
                  <a:lnTo>
                    <a:pt x="14376" y="10426"/>
                  </a:lnTo>
                  <a:lnTo>
                    <a:pt x="14268" y="10858"/>
                  </a:lnTo>
                  <a:lnTo>
                    <a:pt x="10890" y="12560"/>
                  </a:lnTo>
                  <a:lnTo>
                    <a:pt x="10903" y="13182"/>
                  </a:lnTo>
                  <a:lnTo>
                    <a:pt x="10903" y="12560"/>
                  </a:lnTo>
                  <a:lnTo>
                    <a:pt x="14465" y="12560"/>
                  </a:lnTo>
                  <a:lnTo>
                    <a:pt x="15119" y="12014"/>
                  </a:lnTo>
                  <a:lnTo>
                    <a:pt x="15479" y="11264"/>
                  </a:lnTo>
                  <a:lnTo>
                    <a:pt x="15595" y="10858"/>
                  </a:lnTo>
                  <a:lnTo>
                    <a:pt x="15538" y="10071"/>
                  </a:lnTo>
                  <a:lnTo>
                    <a:pt x="15030" y="10020"/>
                  </a:lnTo>
                  <a:lnTo>
                    <a:pt x="15668" y="10020"/>
                  </a:lnTo>
                  <a:lnTo>
                    <a:pt x="15588" y="7696"/>
                  </a:lnTo>
                  <a:lnTo>
                    <a:pt x="14605" y="5587"/>
                  </a:lnTo>
                  <a:lnTo>
                    <a:pt x="14488" y="5372"/>
                  </a:lnTo>
                  <a:lnTo>
                    <a:pt x="12542" y="4241"/>
                  </a:lnTo>
                  <a:close/>
                </a:path>
                <a:path w="19050" h="16510">
                  <a:moveTo>
                    <a:pt x="14465" y="12560"/>
                  </a:moveTo>
                  <a:lnTo>
                    <a:pt x="10903" y="12560"/>
                  </a:lnTo>
                  <a:lnTo>
                    <a:pt x="10903" y="13182"/>
                  </a:lnTo>
                  <a:lnTo>
                    <a:pt x="13719" y="13182"/>
                  </a:lnTo>
                  <a:lnTo>
                    <a:pt x="14465" y="12560"/>
                  </a:lnTo>
                  <a:close/>
                </a:path>
                <a:path w="19050" h="16510">
                  <a:moveTo>
                    <a:pt x="18517" y="11125"/>
                  </a:moveTo>
                  <a:lnTo>
                    <a:pt x="17901" y="11125"/>
                  </a:lnTo>
                  <a:lnTo>
                    <a:pt x="18510" y="11201"/>
                  </a:lnTo>
                  <a:close/>
                </a:path>
                <a:path w="19050" h="16510">
                  <a:moveTo>
                    <a:pt x="15668" y="10020"/>
                  </a:moveTo>
                  <a:lnTo>
                    <a:pt x="15030" y="10020"/>
                  </a:lnTo>
                  <a:lnTo>
                    <a:pt x="15665" y="10071"/>
                  </a:lnTo>
                  <a:close/>
                </a:path>
                <a:path w="19050" h="16510">
                  <a:moveTo>
                    <a:pt x="5397" y="4444"/>
                  </a:moveTo>
                  <a:lnTo>
                    <a:pt x="4515" y="4444"/>
                  </a:lnTo>
                  <a:lnTo>
                    <a:pt x="4941" y="4883"/>
                  </a:lnTo>
                  <a:lnTo>
                    <a:pt x="5397" y="4444"/>
                  </a:lnTo>
                  <a:close/>
                </a:path>
                <a:path w="19050" h="16510">
                  <a:moveTo>
                    <a:pt x="9049" y="2616"/>
                  </a:moveTo>
                  <a:lnTo>
                    <a:pt x="7779" y="2616"/>
                  </a:lnTo>
                  <a:lnTo>
                    <a:pt x="7779" y="3860"/>
                  </a:lnTo>
                  <a:lnTo>
                    <a:pt x="8769" y="3860"/>
                  </a:lnTo>
                  <a:lnTo>
                    <a:pt x="9862" y="4178"/>
                  </a:lnTo>
                  <a:lnTo>
                    <a:pt x="11005" y="4787"/>
                  </a:lnTo>
                  <a:lnTo>
                    <a:pt x="11309" y="4241"/>
                  </a:lnTo>
                  <a:lnTo>
                    <a:pt x="12542" y="4241"/>
                  </a:lnTo>
                  <a:lnTo>
                    <a:pt x="11601" y="3695"/>
                  </a:lnTo>
                  <a:lnTo>
                    <a:pt x="10319" y="3022"/>
                  </a:lnTo>
                  <a:lnTo>
                    <a:pt x="9049" y="2616"/>
                  </a:lnTo>
                  <a:close/>
                </a:path>
                <a:path w="19050" h="16510">
                  <a:moveTo>
                    <a:pt x="11309" y="4241"/>
                  </a:moveTo>
                  <a:lnTo>
                    <a:pt x="11067" y="4648"/>
                  </a:lnTo>
                  <a:lnTo>
                    <a:pt x="11007" y="4783"/>
                  </a:lnTo>
                  <a:lnTo>
                    <a:pt x="11309" y="4241"/>
                  </a:lnTo>
                  <a:close/>
                </a:path>
                <a:path w="19050" h="16510">
                  <a:moveTo>
                    <a:pt x="12161" y="1244"/>
                  </a:moveTo>
                  <a:lnTo>
                    <a:pt x="7499" y="1244"/>
                  </a:lnTo>
                  <a:lnTo>
                    <a:pt x="8248" y="1333"/>
                  </a:lnTo>
                  <a:lnTo>
                    <a:pt x="9061" y="1536"/>
                  </a:lnTo>
                  <a:lnTo>
                    <a:pt x="10827" y="1930"/>
                  </a:lnTo>
                  <a:lnTo>
                    <a:pt x="12833" y="3086"/>
                  </a:lnTo>
                  <a:lnTo>
                    <a:pt x="14256" y="4444"/>
                  </a:lnTo>
                  <a:lnTo>
                    <a:pt x="15107" y="3543"/>
                  </a:lnTo>
                  <a:lnTo>
                    <a:pt x="13519" y="2044"/>
                  </a:lnTo>
                  <a:lnTo>
                    <a:pt x="12161" y="1244"/>
                  </a:lnTo>
                  <a:close/>
                </a:path>
                <a:path w="19050" h="16510">
                  <a:moveTo>
                    <a:pt x="9227" y="292"/>
                  </a:moveTo>
                  <a:lnTo>
                    <a:pt x="9087" y="901"/>
                  </a:lnTo>
                  <a:lnTo>
                    <a:pt x="11580" y="901"/>
                  </a:lnTo>
                  <a:lnTo>
                    <a:pt x="11386" y="787"/>
                  </a:lnTo>
                  <a:lnTo>
                    <a:pt x="9227" y="292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3640378" y="5800856"/>
              <a:ext cx="635" cy="1270"/>
            </a:xfrm>
            <a:custGeom>
              <a:avLst/>
              <a:gdLst/>
              <a:ahLst/>
              <a:cxnLst/>
              <a:rect l="l" t="t" r="r" b="b"/>
              <a:pathLst>
                <a:path w="635" h="1270">
                  <a:moveTo>
                    <a:pt x="253" y="0"/>
                  </a:moveTo>
                  <a:lnTo>
                    <a:pt x="0" y="947"/>
                  </a:lnTo>
                  <a:lnTo>
                    <a:pt x="253" y="1188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B1AB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2" name="object 1321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40632" y="5792825"/>
              <a:ext cx="5842" cy="10185"/>
            </a:xfrm>
            <a:prstGeom prst="rect">
              <a:avLst/>
            </a:prstGeom>
          </p:spPr>
        </p:pic>
        <p:sp>
          <p:nvSpPr>
            <p:cNvPr id="13213" name="object 13213"/>
            <p:cNvSpPr/>
            <p:nvPr/>
          </p:nvSpPr>
          <p:spPr>
            <a:xfrm>
              <a:off x="3639930" y="5792355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29">
                  <a:moveTo>
                    <a:pt x="0" y="8714"/>
                  </a:moveTo>
                  <a:lnTo>
                    <a:pt x="2683" y="11125"/>
                  </a:lnTo>
                  <a:lnTo>
                    <a:pt x="3369" y="11112"/>
                  </a:lnTo>
                  <a:lnTo>
                    <a:pt x="3750" y="11061"/>
                  </a:lnTo>
                  <a:lnTo>
                    <a:pt x="4398" y="10744"/>
                  </a:lnTo>
                  <a:lnTo>
                    <a:pt x="4715" y="10464"/>
                  </a:lnTo>
                  <a:lnTo>
                    <a:pt x="4884" y="9880"/>
                  </a:lnTo>
                  <a:lnTo>
                    <a:pt x="2772" y="9880"/>
                  </a:lnTo>
                  <a:lnTo>
                    <a:pt x="2556" y="9855"/>
                  </a:lnTo>
                  <a:lnTo>
                    <a:pt x="1947" y="9690"/>
                  </a:lnTo>
                  <a:lnTo>
                    <a:pt x="1604" y="9512"/>
                  </a:lnTo>
                  <a:lnTo>
                    <a:pt x="1172" y="9080"/>
                  </a:lnTo>
                  <a:lnTo>
                    <a:pt x="600" y="8890"/>
                  </a:lnTo>
                  <a:lnTo>
                    <a:pt x="0" y="8714"/>
                  </a:lnTo>
                  <a:close/>
                </a:path>
                <a:path w="7620" h="11429">
                  <a:moveTo>
                    <a:pt x="7038" y="2159"/>
                  </a:moveTo>
                  <a:lnTo>
                    <a:pt x="5782" y="2159"/>
                  </a:lnTo>
                  <a:lnTo>
                    <a:pt x="4880" y="5016"/>
                  </a:lnTo>
                  <a:lnTo>
                    <a:pt x="4177" y="7518"/>
                  </a:lnTo>
                  <a:lnTo>
                    <a:pt x="3806" y="9042"/>
                  </a:lnTo>
                  <a:lnTo>
                    <a:pt x="3686" y="9753"/>
                  </a:lnTo>
                  <a:lnTo>
                    <a:pt x="3318" y="9880"/>
                  </a:lnTo>
                  <a:lnTo>
                    <a:pt x="4884" y="9880"/>
                  </a:lnTo>
                  <a:lnTo>
                    <a:pt x="6163" y="5016"/>
                  </a:lnTo>
                  <a:lnTo>
                    <a:pt x="6976" y="2540"/>
                  </a:lnTo>
                  <a:lnTo>
                    <a:pt x="7038" y="2159"/>
                  </a:lnTo>
                  <a:close/>
                </a:path>
                <a:path w="7620" h="11429">
                  <a:moveTo>
                    <a:pt x="3636" y="9715"/>
                  </a:moveTo>
                  <a:close/>
                </a:path>
                <a:path w="7620" h="11429">
                  <a:moveTo>
                    <a:pt x="1134" y="9042"/>
                  </a:moveTo>
                  <a:close/>
                </a:path>
                <a:path w="7620" h="11429">
                  <a:moveTo>
                    <a:pt x="1197" y="9042"/>
                  </a:moveTo>
                  <a:close/>
                </a:path>
                <a:path w="7620" h="11429">
                  <a:moveTo>
                    <a:pt x="1151" y="9042"/>
                  </a:moveTo>
                  <a:close/>
                </a:path>
                <a:path w="7620" h="11429">
                  <a:moveTo>
                    <a:pt x="646" y="8890"/>
                  </a:moveTo>
                  <a:lnTo>
                    <a:pt x="1197" y="9055"/>
                  </a:lnTo>
                  <a:lnTo>
                    <a:pt x="646" y="8890"/>
                  </a:lnTo>
                  <a:close/>
                </a:path>
                <a:path w="7620" h="11429">
                  <a:moveTo>
                    <a:pt x="600" y="8890"/>
                  </a:moveTo>
                  <a:lnTo>
                    <a:pt x="1058" y="9042"/>
                  </a:lnTo>
                  <a:lnTo>
                    <a:pt x="600" y="8890"/>
                  </a:lnTo>
                  <a:close/>
                </a:path>
                <a:path w="7620" h="11429">
                  <a:moveTo>
                    <a:pt x="1291" y="8686"/>
                  </a:moveTo>
                  <a:lnTo>
                    <a:pt x="3" y="8686"/>
                  </a:lnTo>
                  <a:lnTo>
                    <a:pt x="1197" y="9042"/>
                  </a:lnTo>
                  <a:lnTo>
                    <a:pt x="1291" y="8686"/>
                  </a:lnTo>
                  <a:close/>
                </a:path>
                <a:path w="7620" h="11429">
                  <a:moveTo>
                    <a:pt x="3" y="8686"/>
                  </a:moveTo>
                  <a:lnTo>
                    <a:pt x="600" y="8877"/>
                  </a:lnTo>
                  <a:lnTo>
                    <a:pt x="3" y="8686"/>
                  </a:lnTo>
                  <a:close/>
                </a:path>
                <a:path w="7620" h="11429">
                  <a:moveTo>
                    <a:pt x="6392" y="939"/>
                  </a:moveTo>
                  <a:lnTo>
                    <a:pt x="2366" y="939"/>
                  </a:lnTo>
                  <a:lnTo>
                    <a:pt x="1377" y="3873"/>
                  </a:lnTo>
                  <a:lnTo>
                    <a:pt x="609" y="6438"/>
                  </a:lnTo>
                  <a:lnTo>
                    <a:pt x="0" y="8714"/>
                  </a:lnTo>
                  <a:lnTo>
                    <a:pt x="1291" y="8686"/>
                  </a:lnTo>
                  <a:lnTo>
                    <a:pt x="1987" y="6096"/>
                  </a:lnTo>
                  <a:lnTo>
                    <a:pt x="2658" y="3873"/>
                  </a:lnTo>
                  <a:lnTo>
                    <a:pt x="3534" y="1333"/>
                  </a:lnTo>
                  <a:lnTo>
                    <a:pt x="3712" y="1244"/>
                  </a:lnTo>
                  <a:lnTo>
                    <a:pt x="6696" y="1244"/>
                  </a:lnTo>
                  <a:lnTo>
                    <a:pt x="6392" y="939"/>
                  </a:lnTo>
                  <a:close/>
                </a:path>
                <a:path w="7620" h="11429">
                  <a:moveTo>
                    <a:pt x="5782" y="2159"/>
                  </a:moveTo>
                  <a:close/>
                </a:path>
                <a:path w="7620" h="11429">
                  <a:moveTo>
                    <a:pt x="6696" y="1244"/>
                  </a:moveTo>
                  <a:lnTo>
                    <a:pt x="4220" y="1244"/>
                  </a:lnTo>
                  <a:lnTo>
                    <a:pt x="4499" y="1295"/>
                  </a:lnTo>
                  <a:lnTo>
                    <a:pt x="5109" y="1524"/>
                  </a:lnTo>
                  <a:lnTo>
                    <a:pt x="5414" y="1701"/>
                  </a:lnTo>
                  <a:lnTo>
                    <a:pt x="5744" y="2095"/>
                  </a:lnTo>
                  <a:lnTo>
                    <a:pt x="7038" y="2159"/>
                  </a:lnTo>
                  <a:lnTo>
                    <a:pt x="7014" y="1676"/>
                  </a:lnTo>
                  <a:lnTo>
                    <a:pt x="6696" y="1244"/>
                  </a:lnTo>
                  <a:close/>
                </a:path>
                <a:path w="7620" h="11429">
                  <a:moveTo>
                    <a:pt x="3534" y="1333"/>
                  </a:moveTo>
                  <a:close/>
                </a:path>
                <a:path w="7620" h="11429">
                  <a:moveTo>
                    <a:pt x="4385" y="0"/>
                  </a:moveTo>
                  <a:lnTo>
                    <a:pt x="3674" y="0"/>
                  </a:lnTo>
                  <a:lnTo>
                    <a:pt x="3328" y="76"/>
                  </a:lnTo>
                  <a:lnTo>
                    <a:pt x="2759" y="330"/>
                  </a:lnTo>
                  <a:lnTo>
                    <a:pt x="2480" y="584"/>
                  </a:lnTo>
                  <a:lnTo>
                    <a:pt x="2340" y="977"/>
                  </a:lnTo>
                  <a:lnTo>
                    <a:pt x="6392" y="939"/>
                  </a:lnTo>
                  <a:lnTo>
                    <a:pt x="6125" y="673"/>
                  </a:lnTo>
                  <a:lnTo>
                    <a:pt x="5706" y="419"/>
                  </a:lnTo>
                  <a:lnTo>
                    <a:pt x="4734" y="63"/>
                  </a:lnTo>
                  <a:lnTo>
                    <a:pt x="4385" y="0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4" name="object 1321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59797" y="5754725"/>
              <a:ext cx="8394" cy="9423"/>
            </a:xfrm>
            <a:prstGeom prst="rect">
              <a:avLst/>
            </a:prstGeom>
          </p:spPr>
        </p:pic>
        <p:sp>
          <p:nvSpPr>
            <p:cNvPr id="13215" name="object 13215"/>
            <p:cNvSpPr/>
            <p:nvPr/>
          </p:nvSpPr>
          <p:spPr>
            <a:xfrm>
              <a:off x="3659428" y="5754306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5">
                  <a:moveTo>
                    <a:pt x="215" y="6756"/>
                  </a:moveTo>
                  <a:lnTo>
                    <a:pt x="94" y="6908"/>
                  </a:lnTo>
                  <a:lnTo>
                    <a:pt x="0" y="8331"/>
                  </a:lnTo>
                  <a:lnTo>
                    <a:pt x="498" y="9016"/>
                  </a:lnTo>
                  <a:lnTo>
                    <a:pt x="1841" y="10020"/>
                  </a:lnTo>
                  <a:lnTo>
                    <a:pt x="2476" y="10274"/>
                  </a:lnTo>
                  <a:lnTo>
                    <a:pt x="3086" y="10286"/>
                  </a:lnTo>
                  <a:lnTo>
                    <a:pt x="3521" y="10274"/>
                  </a:lnTo>
                  <a:lnTo>
                    <a:pt x="3936" y="10147"/>
                  </a:lnTo>
                  <a:lnTo>
                    <a:pt x="4241" y="9753"/>
                  </a:lnTo>
                  <a:lnTo>
                    <a:pt x="4717" y="9080"/>
                  </a:lnTo>
                  <a:lnTo>
                    <a:pt x="3263" y="9080"/>
                  </a:lnTo>
                  <a:lnTo>
                    <a:pt x="2844" y="9042"/>
                  </a:lnTo>
                  <a:lnTo>
                    <a:pt x="2400" y="8902"/>
                  </a:lnTo>
                  <a:lnTo>
                    <a:pt x="1447" y="8216"/>
                  </a:lnTo>
                  <a:lnTo>
                    <a:pt x="1181" y="7670"/>
                  </a:lnTo>
                  <a:lnTo>
                    <a:pt x="1116" y="7442"/>
                  </a:lnTo>
                  <a:lnTo>
                    <a:pt x="685" y="7137"/>
                  </a:lnTo>
                  <a:lnTo>
                    <a:pt x="215" y="6756"/>
                  </a:lnTo>
                  <a:close/>
                </a:path>
                <a:path w="9525" h="10795">
                  <a:moveTo>
                    <a:pt x="4762" y="9016"/>
                  </a:moveTo>
                  <a:lnTo>
                    <a:pt x="3225" y="9016"/>
                  </a:lnTo>
                  <a:lnTo>
                    <a:pt x="4717" y="9080"/>
                  </a:lnTo>
                  <a:close/>
                </a:path>
                <a:path w="9525" h="10795">
                  <a:moveTo>
                    <a:pt x="3207" y="9020"/>
                  </a:moveTo>
                  <a:close/>
                </a:path>
                <a:path w="9525" h="10795">
                  <a:moveTo>
                    <a:pt x="8535" y="1231"/>
                  </a:moveTo>
                  <a:lnTo>
                    <a:pt x="6413" y="1231"/>
                  </a:lnTo>
                  <a:lnTo>
                    <a:pt x="6885" y="1409"/>
                  </a:lnTo>
                  <a:lnTo>
                    <a:pt x="7734" y="2146"/>
                  </a:lnTo>
                  <a:lnTo>
                    <a:pt x="7962" y="2666"/>
                  </a:lnTo>
                  <a:lnTo>
                    <a:pt x="8000" y="2870"/>
                  </a:lnTo>
                  <a:lnTo>
                    <a:pt x="6705" y="4343"/>
                  </a:lnTo>
                  <a:lnTo>
                    <a:pt x="4175" y="7670"/>
                  </a:lnTo>
                  <a:lnTo>
                    <a:pt x="3207" y="9020"/>
                  </a:lnTo>
                  <a:lnTo>
                    <a:pt x="4762" y="9016"/>
                  </a:lnTo>
                  <a:lnTo>
                    <a:pt x="6421" y="6756"/>
                  </a:lnTo>
                  <a:lnTo>
                    <a:pt x="7675" y="5099"/>
                  </a:lnTo>
                  <a:lnTo>
                    <a:pt x="7200" y="4724"/>
                  </a:lnTo>
                  <a:lnTo>
                    <a:pt x="7997" y="4724"/>
                  </a:lnTo>
                  <a:lnTo>
                    <a:pt x="9105" y="3378"/>
                  </a:lnTo>
                  <a:lnTo>
                    <a:pt x="9093" y="1968"/>
                  </a:lnTo>
                  <a:lnTo>
                    <a:pt x="8711" y="1396"/>
                  </a:lnTo>
                  <a:lnTo>
                    <a:pt x="8535" y="1231"/>
                  </a:lnTo>
                  <a:close/>
                </a:path>
                <a:path w="9525" h="10795">
                  <a:moveTo>
                    <a:pt x="1181" y="7480"/>
                  </a:moveTo>
                  <a:close/>
                </a:path>
                <a:path w="9525" h="10795">
                  <a:moveTo>
                    <a:pt x="1187" y="7480"/>
                  </a:moveTo>
                  <a:close/>
                </a:path>
                <a:path w="9525" h="10795">
                  <a:moveTo>
                    <a:pt x="6235" y="0"/>
                  </a:moveTo>
                  <a:lnTo>
                    <a:pt x="5833" y="12"/>
                  </a:lnTo>
                  <a:lnTo>
                    <a:pt x="5460" y="114"/>
                  </a:lnTo>
                  <a:lnTo>
                    <a:pt x="5206" y="444"/>
                  </a:lnTo>
                  <a:lnTo>
                    <a:pt x="3758" y="2146"/>
                  </a:lnTo>
                  <a:lnTo>
                    <a:pt x="1409" y="5130"/>
                  </a:lnTo>
                  <a:lnTo>
                    <a:pt x="215" y="6756"/>
                  </a:lnTo>
                  <a:lnTo>
                    <a:pt x="1206" y="7492"/>
                  </a:lnTo>
                  <a:lnTo>
                    <a:pt x="2400" y="5892"/>
                  </a:lnTo>
                  <a:lnTo>
                    <a:pt x="4950" y="2666"/>
                  </a:lnTo>
                  <a:lnTo>
                    <a:pt x="6134" y="1257"/>
                  </a:lnTo>
                  <a:lnTo>
                    <a:pt x="8508" y="1206"/>
                  </a:lnTo>
                  <a:lnTo>
                    <a:pt x="7518" y="317"/>
                  </a:lnTo>
                  <a:lnTo>
                    <a:pt x="6870" y="12"/>
                  </a:lnTo>
                  <a:lnTo>
                    <a:pt x="6235" y="0"/>
                  </a:lnTo>
                  <a:close/>
                </a:path>
                <a:path w="9525" h="10795">
                  <a:moveTo>
                    <a:pt x="1033" y="7374"/>
                  </a:moveTo>
                  <a:lnTo>
                    <a:pt x="1172" y="7480"/>
                  </a:lnTo>
                  <a:lnTo>
                    <a:pt x="1033" y="7374"/>
                  </a:lnTo>
                  <a:close/>
                </a:path>
                <a:path w="9525" h="10795">
                  <a:moveTo>
                    <a:pt x="719" y="7137"/>
                  </a:moveTo>
                  <a:lnTo>
                    <a:pt x="1033" y="7374"/>
                  </a:lnTo>
                  <a:lnTo>
                    <a:pt x="719" y="7137"/>
                  </a:lnTo>
                  <a:close/>
                </a:path>
                <a:path w="9525" h="10795">
                  <a:moveTo>
                    <a:pt x="7688" y="5099"/>
                  </a:moveTo>
                  <a:close/>
                </a:path>
                <a:path w="9525" h="10795">
                  <a:moveTo>
                    <a:pt x="7997" y="4724"/>
                  </a:moveTo>
                  <a:lnTo>
                    <a:pt x="7200" y="4724"/>
                  </a:lnTo>
                  <a:lnTo>
                    <a:pt x="7688" y="5099"/>
                  </a:lnTo>
                  <a:lnTo>
                    <a:pt x="7997" y="4724"/>
                  </a:lnTo>
                  <a:close/>
                </a:path>
                <a:path w="9525" h="10795">
                  <a:moveTo>
                    <a:pt x="7937" y="2832"/>
                  </a:moveTo>
                  <a:close/>
                </a:path>
                <a:path w="9525" h="10795">
                  <a:moveTo>
                    <a:pt x="8508" y="1206"/>
                  </a:moveTo>
                  <a:lnTo>
                    <a:pt x="6095" y="1206"/>
                  </a:lnTo>
                  <a:lnTo>
                    <a:pt x="6413" y="1231"/>
                  </a:lnTo>
                  <a:lnTo>
                    <a:pt x="8535" y="1231"/>
                  </a:ln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6" name="object 132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52126" y="5766981"/>
              <a:ext cx="7696" cy="9664"/>
            </a:xfrm>
            <a:prstGeom prst="rect">
              <a:avLst/>
            </a:prstGeom>
          </p:spPr>
        </p:pic>
        <p:sp>
          <p:nvSpPr>
            <p:cNvPr id="13217" name="object 13217"/>
            <p:cNvSpPr/>
            <p:nvPr/>
          </p:nvSpPr>
          <p:spPr>
            <a:xfrm>
              <a:off x="3651775" y="576652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58" y="7467"/>
                  </a:moveTo>
                  <a:lnTo>
                    <a:pt x="3106" y="10629"/>
                  </a:lnTo>
                  <a:lnTo>
                    <a:pt x="3601" y="10591"/>
                  </a:lnTo>
                  <a:lnTo>
                    <a:pt x="4084" y="10388"/>
                  </a:lnTo>
                  <a:lnTo>
                    <a:pt x="4300" y="10198"/>
                  </a:lnTo>
                  <a:lnTo>
                    <a:pt x="4445" y="9931"/>
                  </a:lnTo>
                  <a:lnTo>
                    <a:pt x="4581" y="9652"/>
                  </a:lnTo>
                  <a:lnTo>
                    <a:pt x="3881" y="9652"/>
                  </a:lnTo>
                  <a:lnTo>
                    <a:pt x="3382" y="9385"/>
                  </a:lnTo>
                  <a:lnTo>
                    <a:pt x="2852" y="9385"/>
                  </a:lnTo>
                  <a:lnTo>
                    <a:pt x="2458" y="9283"/>
                  </a:lnTo>
                  <a:lnTo>
                    <a:pt x="1760" y="8902"/>
                  </a:lnTo>
                  <a:lnTo>
                    <a:pt x="1506" y="8686"/>
                  </a:lnTo>
                  <a:lnTo>
                    <a:pt x="1366" y="8483"/>
                  </a:lnTo>
                  <a:lnTo>
                    <a:pt x="1188" y="8293"/>
                  </a:lnTo>
                  <a:lnTo>
                    <a:pt x="1150" y="8077"/>
                  </a:lnTo>
                  <a:lnTo>
                    <a:pt x="617" y="7785"/>
                  </a:lnTo>
                  <a:lnTo>
                    <a:pt x="58" y="7467"/>
                  </a:lnTo>
                  <a:close/>
                </a:path>
                <a:path w="8889" h="10795">
                  <a:moveTo>
                    <a:pt x="5227" y="5956"/>
                  </a:moveTo>
                  <a:lnTo>
                    <a:pt x="3374" y="9283"/>
                  </a:lnTo>
                  <a:lnTo>
                    <a:pt x="3881" y="9652"/>
                  </a:lnTo>
                  <a:lnTo>
                    <a:pt x="4581" y="9652"/>
                  </a:lnTo>
                  <a:lnTo>
                    <a:pt x="5791" y="7467"/>
                  </a:lnTo>
                  <a:lnTo>
                    <a:pt x="6487" y="6261"/>
                  </a:lnTo>
                  <a:lnTo>
                    <a:pt x="5760" y="6261"/>
                  </a:lnTo>
                  <a:lnTo>
                    <a:pt x="5227" y="5956"/>
                  </a:lnTo>
                  <a:close/>
                </a:path>
                <a:path w="8889" h="10795">
                  <a:moveTo>
                    <a:pt x="3347" y="9334"/>
                  </a:moveTo>
                  <a:lnTo>
                    <a:pt x="3106" y="9385"/>
                  </a:lnTo>
                  <a:lnTo>
                    <a:pt x="3382" y="9385"/>
                  </a:lnTo>
                  <a:close/>
                </a:path>
                <a:path w="8889" h="10795">
                  <a:moveTo>
                    <a:pt x="3335" y="9359"/>
                  </a:moveTo>
                  <a:close/>
                </a:path>
                <a:path w="8889" h="10795">
                  <a:moveTo>
                    <a:pt x="627" y="7785"/>
                  </a:moveTo>
                  <a:lnTo>
                    <a:pt x="1150" y="8077"/>
                  </a:lnTo>
                  <a:lnTo>
                    <a:pt x="627" y="7785"/>
                  </a:lnTo>
                  <a:close/>
                </a:path>
                <a:path w="8889" h="10795">
                  <a:moveTo>
                    <a:pt x="4998" y="0"/>
                  </a:moveTo>
                  <a:lnTo>
                    <a:pt x="4503" y="152"/>
                  </a:lnTo>
                  <a:lnTo>
                    <a:pt x="2743" y="2844"/>
                  </a:lnTo>
                  <a:lnTo>
                    <a:pt x="1366" y="5130"/>
                  </a:lnTo>
                  <a:lnTo>
                    <a:pt x="58" y="7467"/>
                  </a:lnTo>
                  <a:lnTo>
                    <a:pt x="1150" y="8077"/>
                  </a:lnTo>
                  <a:lnTo>
                    <a:pt x="2433" y="5753"/>
                  </a:lnTo>
                  <a:lnTo>
                    <a:pt x="5252" y="1270"/>
                  </a:lnTo>
                  <a:lnTo>
                    <a:pt x="7880" y="1231"/>
                  </a:lnTo>
                  <a:lnTo>
                    <a:pt x="7526" y="863"/>
                  </a:lnTo>
                  <a:lnTo>
                    <a:pt x="6573" y="228"/>
                  </a:lnTo>
                  <a:lnTo>
                    <a:pt x="5989" y="12"/>
                  </a:lnTo>
                  <a:lnTo>
                    <a:pt x="4998" y="0"/>
                  </a:lnTo>
                  <a:close/>
                </a:path>
                <a:path w="8889" h="10795">
                  <a:moveTo>
                    <a:pt x="8478" y="2616"/>
                  </a:moveTo>
                  <a:lnTo>
                    <a:pt x="7246" y="2616"/>
                  </a:lnTo>
                  <a:lnTo>
                    <a:pt x="6573" y="3708"/>
                  </a:lnTo>
                  <a:lnTo>
                    <a:pt x="5862" y="4800"/>
                  </a:lnTo>
                  <a:lnTo>
                    <a:pt x="5227" y="5956"/>
                  </a:lnTo>
                  <a:lnTo>
                    <a:pt x="5760" y="6261"/>
                  </a:lnTo>
                  <a:lnTo>
                    <a:pt x="6487" y="6261"/>
                  </a:lnTo>
                  <a:lnTo>
                    <a:pt x="6929" y="5461"/>
                  </a:lnTo>
                  <a:lnTo>
                    <a:pt x="7627" y="4368"/>
                  </a:lnTo>
                  <a:lnTo>
                    <a:pt x="8415" y="3060"/>
                  </a:lnTo>
                  <a:lnTo>
                    <a:pt x="8478" y="2616"/>
                  </a:lnTo>
                  <a:close/>
                </a:path>
                <a:path w="8889" h="10795">
                  <a:moveTo>
                    <a:pt x="7233" y="2636"/>
                  </a:moveTo>
                  <a:close/>
                </a:path>
                <a:path w="8889" h="10795">
                  <a:moveTo>
                    <a:pt x="7889" y="1244"/>
                  </a:moveTo>
                  <a:lnTo>
                    <a:pt x="5646" y="1244"/>
                  </a:lnTo>
                  <a:lnTo>
                    <a:pt x="6040" y="1358"/>
                  </a:lnTo>
                  <a:lnTo>
                    <a:pt x="6738" y="1854"/>
                  </a:lnTo>
                  <a:lnTo>
                    <a:pt x="6916" y="2032"/>
                  </a:lnTo>
                  <a:lnTo>
                    <a:pt x="7195" y="2425"/>
                  </a:lnTo>
                  <a:lnTo>
                    <a:pt x="7233" y="2636"/>
                  </a:lnTo>
                  <a:lnTo>
                    <a:pt x="8478" y="2616"/>
                  </a:lnTo>
                  <a:lnTo>
                    <a:pt x="8389" y="2032"/>
                  </a:lnTo>
                  <a:lnTo>
                    <a:pt x="8084" y="1511"/>
                  </a:lnTo>
                  <a:lnTo>
                    <a:pt x="7889" y="1244"/>
                  </a:lnTo>
                  <a:close/>
                </a:path>
                <a:path w="8889" h="10795">
                  <a:moveTo>
                    <a:pt x="5263" y="1268"/>
                  </a:moveTo>
                  <a:close/>
                </a:path>
                <a:path w="8889" h="10795">
                  <a:moveTo>
                    <a:pt x="7880" y="1231"/>
                  </a:moveTo>
                  <a:lnTo>
                    <a:pt x="5214" y="1231"/>
                  </a:lnTo>
                  <a:lnTo>
                    <a:pt x="5430" y="1244"/>
                  </a:lnTo>
                  <a:lnTo>
                    <a:pt x="7889" y="1244"/>
                  </a:lnTo>
                  <a:close/>
                </a:path>
                <a:path w="8889" h="10795">
                  <a:moveTo>
                    <a:pt x="4224" y="584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18" name="object 1321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46182" y="5778690"/>
              <a:ext cx="7023" cy="9893"/>
            </a:xfrm>
            <a:prstGeom prst="rect">
              <a:avLst/>
            </a:prstGeom>
          </p:spPr>
        </p:pic>
        <p:sp>
          <p:nvSpPr>
            <p:cNvPr id="13219" name="object 13219"/>
            <p:cNvSpPr/>
            <p:nvPr/>
          </p:nvSpPr>
          <p:spPr>
            <a:xfrm>
              <a:off x="3645787" y="577819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4" h="11429">
                  <a:moveTo>
                    <a:pt x="39" y="8039"/>
                  </a:moveTo>
                  <a:lnTo>
                    <a:pt x="2668" y="10858"/>
                  </a:lnTo>
                  <a:lnTo>
                    <a:pt x="3404" y="10858"/>
                  </a:lnTo>
                  <a:lnTo>
                    <a:pt x="3696" y="10807"/>
                  </a:lnTo>
                  <a:lnTo>
                    <a:pt x="4255" y="10566"/>
                  </a:lnTo>
                  <a:lnTo>
                    <a:pt x="4509" y="10337"/>
                  </a:lnTo>
                  <a:lnTo>
                    <a:pt x="4734" y="9779"/>
                  </a:lnTo>
                  <a:lnTo>
                    <a:pt x="4077" y="9779"/>
                  </a:lnTo>
                  <a:lnTo>
                    <a:pt x="3665" y="9613"/>
                  </a:lnTo>
                  <a:lnTo>
                    <a:pt x="2846" y="9613"/>
                  </a:lnTo>
                  <a:lnTo>
                    <a:pt x="2467" y="9525"/>
                  </a:lnTo>
                  <a:lnTo>
                    <a:pt x="1855" y="9271"/>
                  </a:lnTo>
                  <a:lnTo>
                    <a:pt x="1576" y="9080"/>
                  </a:lnTo>
                  <a:lnTo>
                    <a:pt x="1220" y="8712"/>
                  </a:lnTo>
                  <a:lnTo>
                    <a:pt x="1182" y="8559"/>
                  </a:lnTo>
                  <a:lnTo>
                    <a:pt x="610" y="8305"/>
                  </a:lnTo>
                  <a:lnTo>
                    <a:pt x="39" y="8051"/>
                  </a:lnTo>
                  <a:close/>
                </a:path>
                <a:path w="8254" h="11429">
                  <a:moveTo>
                    <a:pt x="4836" y="9525"/>
                  </a:moveTo>
                  <a:lnTo>
                    <a:pt x="3519" y="9525"/>
                  </a:lnTo>
                  <a:lnTo>
                    <a:pt x="4077" y="9779"/>
                  </a:lnTo>
                  <a:lnTo>
                    <a:pt x="4734" y="9779"/>
                  </a:lnTo>
                  <a:lnTo>
                    <a:pt x="4836" y="9525"/>
                  </a:lnTo>
                  <a:close/>
                </a:path>
                <a:path w="8254" h="11429">
                  <a:moveTo>
                    <a:pt x="3515" y="9526"/>
                  </a:moveTo>
                  <a:lnTo>
                    <a:pt x="3366" y="9613"/>
                  </a:lnTo>
                  <a:lnTo>
                    <a:pt x="3665" y="9613"/>
                  </a:lnTo>
                  <a:lnTo>
                    <a:pt x="3515" y="9526"/>
                  </a:lnTo>
                  <a:close/>
                </a:path>
                <a:path w="8254" h="11429">
                  <a:moveTo>
                    <a:pt x="3506" y="9550"/>
                  </a:moveTo>
                  <a:close/>
                </a:path>
                <a:path w="8254" h="11429">
                  <a:moveTo>
                    <a:pt x="7351" y="1244"/>
                  </a:moveTo>
                  <a:lnTo>
                    <a:pt x="5005" y="1244"/>
                  </a:lnTo>
                  <a:lnTo>
                    <a:pt x="5360" y="1333"/>
                  </a:lnTo>
                  <a:lnTo>
                    <a:pt x="6021" y="1676"/>
                  </a:lnTo>
                  <a:lnTo>
                    <a:pt x="6275" y="1879"/>
                  </a:lnTo>
                  <a:lnTo>
                    <a:pt x="6592" y="2247"/>
                  </a:lnTo>
                  <a:lnTo>
                    <a:pt x="6668" y="2413"/>
                  </a:lnTo>
                  <a:lnTo>
                    <a:pt x="5500" y="4749"/>
                  </a:lnTo>
                  <a:lnTo>
                    <a:pt x="4471" y="7137"/>
                  </a:lnTo>
                  <a:lnTo>
                    <a:pt x="3515" y="9526"/>
                  </a:lnTo>
                  <a:lnTo>
                    <a:pt x="4836" y="9525"/>
                  </a:lnTo>
                  <a:lnTo>
                    <a:pt x="5601" y="7620"/>
                  </a:lnTo>
                  <a:lnTo>
                    <a:pt x="6630" y="5257"/>
                  </a:lnTo>
                  <a:lnTo>
                    <a:pt x="7735" y="2933"/>
                  </a:lnTo>
                  <a:lnTo>
                    <a:pt x="7633" y="1587"/>
                  </a:lnTo>
                  <a:lnTo>
                    <a:pt x="7351" y="1244"/>
                  </a:lnTo>
                  <a:close/>
                </a:path>
                <a:path w="8254" h="11429">
                  <a:moveTo>
                    <a:pt x="1169" y="8534"/>
                  </a:moveTo>
                  <a:close/>
                </a:path>
                <a:path w="8254" h="11429">
                  <a:moveTo>
                    <a:pt x="1182" y="8534"/>
                  </a:moveTo>
                  <a:close/>
                </a:path>
                <a:path w="8254" h="11429">
                  <a:moveTo>
                    <a:pt x="640" y="8305"/>
                  </a:moveTo>
                  <a:lnTo>
                    <a:pt x="1152" y="8534"/>
                  </a:lnTo>
                  <a:lnTo>
                    <a:pt x="640" y="8305"/>
                  </a:lnTo>
                  <a:close/>
                </a:path>
                <a:path w="8254" h="11429">
                  <a:moveTo>
                    <a:pt x="5259" y="0"/>
                  </a:moveTo>
                  <a:lnTo>
                    <a:pt x="4509" y="0"/>
                  </a:lnTo>
                  <a:lnTo>
                    <a:pt x="4255" y="38"/>
                  </a:lnTo>
                  <a:lnTo>
                    <a:pt x="44" y="8039"/>
                  </a:lnTo>
                  <a:lnTo>
                    <a:pt x="1182" y="8534"/>
                  </a:lnTo>
                  <a:lnTo>
                    <a:pt x="2211" y="6083"/>
                  </a:lnTo>
                  <a:lnTo>
                    <a:pt x="4472" y="1333"/>
                  </a:lnTo>
                  <a:lnTo>
                    <a:pt x="4763" y="1244"/>
                  </a:lnTo>
                  <a:lnTo>
                    <a:pt x="7351" y="1244"/>
                  </a:lnTo>
                  <a:lnTo>
                    <a:pt x="7100" y="939"/>
                  </a:lnTo>
                  <a:lnTo>
                    <a:pt x="6732" y="647"/>
                  </a:lnTo>
                  <a:lnTo>
                    <a:pt x="5779" y="139"/>
                  </a:lnTo>
                  <a:lnTo>
                    <a:pt x="5259" y="0"/>
                  </a:lnTo>
                  <a:close/>
                </a:path>
                <a:path w="8254" h="11429">
                  <a:moveTo>
                    <a:pt x="6630" y="2400"/>
                  </a:moveTo>
                  <a:close/>
                </a:path>
                <a:path w="8254" h="11429">
                  <a:moveTo>
                    <a:pt x="4547" y="1270"/>
                  </a:moveTo>
                  <a:close/>
                </a:path>
              </a:pathLst>
            </a:custGeom>
            <a:solidFill>
              <a:srgbClr val="75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0" name="object 13220"/>
            <p:cNvSpPr/>
            <p:nvPr/>
          </p:nvSpPr>
          <p:spPr>
            <a:xfrm>
              <a:off x="3820553" y="5684062"/>
              <a:ext cx="14604" cy="278130"/>
            </a:xfrm>
            <a:custGeom>
              <a:avLst/>
              <a:gdLst/>
              <a:ahLst/>
              <a:cxnLst/>
              <a:rect l="l" t="t" r="r" b="b"/>
              <a:pathLst>
                <a:path w="14604" h="278129">
                  <a:moveTo>
                    <a:pt x="0" y="277736"/>
                  </a:moveTo>
                  <a:lnTo>
                    <a:pt x="14185" y="277736"/>
                  </a:lnTo>
                  <a:lnTo>
                    <a:pt x="14185" y="0"/>
                  </a:lnTo>
                  <a:lnTo>
                    <a:pt x="0" y="0"/>
                  </a:lnTo>
                  <a:lnTo>
                    <a:pt x="0" y="277736"/>
                  </a:lnTo>
                  <a:close/>
                </a:path>
              </a:pathLst>
            </a:custGeom>
            <a:solidFill>
              <a:srgbClr val="544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1" name="object 13221"/>
            <p:cNvSpPr/>
            <p:nvPr/>
          </p:nvSpPr>
          <p:spPr>
            <a:xfrm>
              <a:off x="3820566" y="5684062"/>
              <a:ext cx="14604" cy="46355"/>
            </a:xfrm>
            <a:custGeom>
              <a:avLst/>
              <a:gdLst/>
              <a:ahLst/>
              <a:cxnLst/>
              <a:rect l="l" t="t" r="r" b="b"/>
              <a:pathLst>
                <a:path w="14604" h="46354">
                  <a:moveTo>
                    <a:pt x="14173" y="0"/>
                  </a:moveTo>
                  <a:lnTo>
                    <a:pt x="0" y="0"/>
                  </a:lnTo>
                  <a:lnTo>
                    <a:pt x="0" y="45859"/>
                  </a:lnTo>
                  <a:lnTo>
                    <a:pt x="14109" y="29362"/>
                  </a:lnTo>
                  <a:lnTo>
                    <a:pt x="14173" y="0"/>
                  </a:lnTo>
                  <a:close/>
                </a:path>
              </a:pathLst>
            </a:custGeom>
            <a:solidFill>
              <a:srgbClr val="4840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3790581" y="5685256"/>
              <a:ext cx="31115" cy="276860"/>
            </a:xfrm>
            <a:custGeom>
              <a:avLst/>
              <a:gdLst/>
              <a:ahLst/>
              <a:cxnLst/>
              <a:rect l="l" t="t" r="r" b="b"/>
              <a:pathLst>
                <a:path w="31114" h="276860">
                  <a:moveTo>
                    <a:pt x="0" y="276542"/>
                  </a:moveTo>
                  <a:lnTo>
                    <a:pt x="30543" y="276542"/>
                  </a:lnTo>
                  <a:lnTo>
                    <a:pt x="30543" y="0"/>
                  </a:lnTo>
                  <a:lnTo>
                    <a:pt x="0" y="0"/>
                  </a:lnTo>
                  <a:lnTo>
                    <a:pt x="0" y="276542"/>
                  </a:lnTo>
                  <a:close/>
                </a:path>
              </a:pathLst>
            </a:custGeom>
            <a:solidFill>
              <a:srgbClr val="886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3" name="object 13223"/>
            <p:cNvSpPr/>
            <p:nvPr/>
          </p:nvSpPr>
          <p:spPr>
            <a:xfrm>
              <a:off x="3790581" y="5685256"/>
              <a:ext cx="31115" cy="69850"/>
            </a:xfrm>
            <a:custGeom>
              <a:avLst/>
              <a:gdLst/>
              <a:ahLst/>
              <a:cxnLst/>
              <a:rect l="l" t="t" r="r" b="b"/>
              <a:pathLst>
                <a:path w="31114" h="69850">
                  <a:moveTo>
                    <a:pt x="30530" y="0"/>
                  </a:moveTo>
                  <a:lnTo>
                    <a:pt x="0" y="0"/>
                  </a:lnTo>
                  <a:lnTo>
                    <a:pt x="0" y="69583"/>
                  </a:lnTo>
                  <a:lnTo>
                    <a:pt x="7952" y="62263"/>
                  </a:lnTo>
                  <a:lnTo>
                    <a:pt x="22877" y="51514"/>
                  </a:lnTo>
                  <a:lnTo>
                    <a:pt x="30530" y="43916"/>
                  </a:lnTo>
                  <a:lnTo>
                    <a:pt x="30530" y="0"/>
                  </a:lnTo>
                  <a:close/>
                </a:path>
              </a:pathLst>
            </a:custGeom>
            <a:solidFill>
              <a:srgbClr val="5C47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4" name="object 13224"/>
            <p:cNvSpPr/>
            <p:nvPr/>
          </p:nvSpPr>
          <p:spPr>
            <a:xfrm>
              <a:off x="3819880" y="5685256"/>
              <a:ext cx="2540" cy="276860"/>
            </a:xfrm>
            <a:custGeom>
              <a:avLst/>
              <a:gdLst/>
              <a:ahLst/>
              <a:cxnLst/>
              <a:rect l="l" t="t" r="r" b="b"/>
              <a:pathLst>
                <a:path w="2539" h="276860">
                  <a:moveTo>
                    <a:pt x="0" y="276542"/>
                  </a:moveTo>
                  <a:lnTo>
                    <a:pt x="2438" y="276542"/>
                  </a:lnTo>
                  <a:lnTo>
                    <a:pt x="2438" y="0"/>
                  </a:lnTo>
                  <a:lnTo>
                    <a:pt x="0" y="0"/>
                  </a:lnTo>
                  <a:lnTo>
                    <a:pt x="0" y="276542"/>
                  </a:lnTo>
                  <a:close/>
                </a:path>
              </a:pathLst>
            </a:custGeom>
            <a:solidFill>
              <a:srgbClr val="AA936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5" name="object 13225"/>
            <p:cNvSpPr/>
            <p:nvPr/>
          </p:nvSpPr>
          <p:spPr>
            <a:xfrm>
              <a:off x="3235337" y="5674359"/>
              <a:ext cx="15875" cy="248285"/>
            </a:xfrm>
            <a:custGeom>
              <a:avLst/>
              <a:gdLst/>
              <a:ahLst/>
              <a:cxnLst/>
              <a:rect l="l" t="t" r="r" b="b"/>
              <a:pathLst>
                <a:path w="15875" h="248285">
                  <a:moveTo>
                    <a:pt x="0" y="0"/>
                  </a:moveTo>
                  <a:lnTo>
                    <a:pt x="1244" y="247891"/>
                  </a:lnTo>
                  <a:lnTo>
                    <a:pt x="14058" y="242620"/>
                  </a:lnTo>
                  <a:lnTo>
                    <a:pt x="15798" y="1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4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6" name="object 13226"/>
            <p:cNvSpPr/>
            <p:nvPr/>
          </p:nvSpPr>
          <p:spPr>
            <a:xfrm>
              <a:off x="3235312" y="5674359"/>
              <a:ext cx="15875" cy="41275"/>
            </a:xfrm>
            <a:custGeom>
              <a:avLst/>
              <a:gdLst/>
              <a:ahLst/>
              <a:cxnLst/>
              <a:rect l="l" t="t" r="r" b="b"/>
              <a:pathLst>
                <a:path w="15875" h="41275">
                  <a:moveTo>
                    <a:pt x="25" y="0"/>
                  </a:moveTo>
                  <a:lnTo>
                    <a:pt x="0" y="40970"/>
                  </a:lnTo>
                  <a:lnTo>
                    <a:pt x="15646" y="26314"/>
                  </a:lnTo>
                  <a:lnTo>
                    <a:pt x="15824" y="1765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4D46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3204705" y="5674359"/>
              <a:ext cx="31750" cy="248285"/>
            </a:xfrm>
            <a:custGeom>
              <a:avLst/>
              <a:gdLst/>
              <a:ahLst/>
              <a:cxnLst/>
              <a:rect l="l" t="t" r="r" b="b"/>
              <a:pathLst>
                <a:path w="31750" h="248285">
                  <a:moveTo>
                    <a:pt x="31178" y="0"/>
                  </a:moveTo>
                  <a:lnTo>
                    <a:pt x="114" y="0"/>
                  </a:lnTo>
                  <a:lnTo>
                    <a:pt x="0" y="247903"/>
                  </a:lnTo>
                  <a:lnTo>
                    <a:pt x="31064" y="247903"/>
                  </a:lnTo>
                  <a:lnTo>
                    <a:pt x="31178" y="0"/>
                  </a:lnTo>
                  <a:close/>
                </a:path>
              </a:pathLst>
            </a:custGeom>
            <a:solidFill>
              <a:srgbClr val="886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3234969" y="5674372"/>
              <a:ext cx="1905" cy="248285"/>
            </a:xfrm>
            <a:custGeom>
              <a:avLst/>
              <a:gdLst/>
              <a:ahLst/>
              <a:cxnLst/>
              <a:rect l="l" t="t" r="r" b="b"/>
              <a:pathLst>
                <a:path w="1905" h="248285">
                  <a:moveTo>
                    <a:pt x="1739" y="0"/>
                  </a:moveTo>
                  <a:lnTo>
                    <a:pt x="88" y="0"/>
                  </a:lnTo>
                  <a:lnTo>
                    <a:pt x="0" y="247891"/>
                  </a:lnTo>
                  <a:lnTo>
                    <a:pt x="1638" y="24790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A936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3204806" y="5674372"/>
              <a:ext cx="31115" cy="58419"/>
            </a:xfrm>
            <a:custGeom>
              <a:avLst/>
              <a:gdLst/>
              <a:ahLst/>
              <a:cxnLst/>
              <a:rect l="l" t="t" r="r" b="b"/>
              <a:pathLst>
                <a:path w="31114" h="58420">
                  <a:moveTo>
                    <a:pt x="31089" y="0"/>
                  </a:moveTo>
                  <a:lnTo>
                    <a:pt x="25" y="0"/>
                  </a:lnTo>
                  <a:lnTo>
                    <a:pt x="0" y="58369"/>
                  </a:lnTo>
                  <a:lnTo>
                    <a:pt x="31089" y="0"/>
                  </a:lnTo>
                  <a:close/>
                </a:path>
              </a:pathLst>
            </a:custGeom>
            <a:solidFill>
              <a:srgbClr val="5C47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3245281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3244227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3252546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3330663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4" name="object 13234"/>
            <p:cNvSpPr/>
            <p:nvPr/>
          </p:nvSpPr>
          <p:spPr>
            <a:xfrm>
              <a:off x="3329635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5" name="object 13235"/>
            <p:cNvSpPr/>
            <p:nvPr/>
          </p:nvSpPr>
          <p:spPr>
            <a:xfrm>
              <a:off x="3337928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3416058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7" name="object 13237"/>
            <p:cNvSpPr/>
            <p:nvPr/>
          </p:nvSpPr>
          <p:spPr>
            <a:xfrm>
              <a:off x="3415004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8" name="object 13238"/>
            <p:cNvSpPr/>
            <p:nvPr/>
          </p:nvSpPr>
          <p:spPr>
            <a:xfrm>
              <a:off x="3423323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9" name="object 13239"/>
            <p:cNvSpPr/>
            <p:nvPr/>
          </p:nvSpPr>
          <p:spPr>
            <a:xfrm>
              <a:off x="3501440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3500386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3508705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3586835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3585781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3594100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3672217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3671163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3679482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3757599" y="596179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3756571" y="5960744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3764864" y="5973914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3245281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3244227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3" name="object 13253"/>
            <p:cNvSpPr/>
            <p:nvPr/>
          </p:nvSpPr>
          <p:spPr>
            <a:xfrm>
              <a:off x="3252546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4" name="object 13254"/>
            <p:cNvSpPr/>
            <p:nvPr/>
          </p:nvSpPr>
          <p:spPr>
            <a:xfrm>
              <a:off x="3330663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3329635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3337928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3416058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3415004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3423323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3501440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3500386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3508705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3586835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3585781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3594100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3672217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3671163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3679482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3757599" y="6075845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3756571" y="6074790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3764864" y="6087960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3245281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3244227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3252546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3330663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3329635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7" name="object 13277"/>
            <p:cNvSpPr/>
            <p:nvPr/>
          </p:nvSpPr>
          <p:spPr>
            <a:xfrm>
              <a:off x="3337928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8" name="object 13278"/>
            <p:cNvSpPr/>
            <p:nvPr/>
          </p:nvSpPr>
          <p:spPr>
            <a:xfrm>
              <a:off x="3416058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3415004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3423323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3501440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3500386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3508705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4" name="object 13284"/>
            <p:cNvSpPr/>
            <p:nvPr/>
          </p:nvSpPr>
          <p:spPr>
            <a:xfrm>
              <a:off x="3586835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5" name="object 13285"/>
            <p:cNvSpPr/>
            <p:nvPr/>
          </p:nvSpPr>
          <p:spPr>
            <a:xfrm>
              <a:off x="3585781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6" name="object 13286"/>
            <p:cNvSpPr/>
            <p:nvPr/>
          </p:nvSpPr>
          <p:spPr>
            <a:xfrm>
              <a:off x="3594100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7" name="object 13287"/>
            <p:cNvSpPr/>
            <p:nvPr/>
          </p:nvSpPr>
          <p:spPr>
            <a:xfrm>
              <a:off x="3672217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8" name="object 13288"/>
            <p:cNvSpPr/>
            <p:nvPr/>
          </p:nvSpPr>
          <p:spPr>
            <a:xfrm>
              <a:off x="3671163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9" name="object 13289"/>
            <p:cNvSpPr/>
            <p:nvPr/>
          </p:nvSpPr>
          <p:spPr>
            <a:xfrm>
              <a:off x="3679482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0" name="object 13290"/>
            <p:cNvSpPr/>
            <p:nvPr/>
          </p:nvSpPr>
          <p:spPr>
            <a:xfrm>
              <a:off x="3757599" y="6189891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1" name="object 13291"/>
            <p:cNvSpPr/>
            <p:nvPr/>
          </p:nvSpPr>
          <p:spPr>
            <a:xfrm>
              <a:off x="3756571" y="618883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2" name="object 13292"/>
            <p:cNvSpPr/>
            <p:nvPr/>
          </p:nvSpPr>
          <p:spPr>
            <a:xfrm>
              <a:off x="3764864" y="6202019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3245281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3244227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3252546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3330663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3329635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8" name="object 13298"/>
            <p:cNvSpPr/>
            <p:nvPr/>
          </p:nvSpPr>
          <p:spPr>
            <a:xfrm>
              <a:off x="3337928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9" name="object 13299"/>
            <p:cNvSpPr/>
            <p:nvPr/>
          </p:nvSpPr>
          <p:spPr>
            <a:xfrm>
              <a:off x="3416058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3415004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1" name="object 13301"/>
            <p:cNvSpPr/>
            <p:nvPr/>
          </p:nvSpPr>
          <p:spPr>
            <a:xfrm>
              <a:off x="3423323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2" name="object 13302"/>
            <p:cNvSpPr/>
            <p:nvPr/>
          </p:nvSpPr>
          <p:spPr>
            <a:xfrm>
              <a:off x="3501440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3500386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3508705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3586835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3585781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3594100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3672217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3671163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3679482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3757599" y="6303949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3756571" y="6302895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3764864" y="6316065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3202584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19799" y="0"/>
                  </a:lnTo>
                  <a:lnTo>
                    <a:pt x="12092" y="1555"/>
                  </a:lnTo>
                  <a:lnTo>
                    <a:pt x="5799" y="5799"/>
                  </a:lnTo>
                  <a:lnTo>
                    <a:pt x="1555" y="12092"/>
                  </a:lnTo>
                  <a:lnTo>
                    <a:pt x="0" y="19799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3201530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20853" y="0"/>
                  </a:lnTo>
                  <a:lnTo>
                    <a:pt x="12735" y="1643"/>
                  </a:lnTo>
                  <a:lnTo>
                    <a:pt x="6107" y="6111"/>
                  </a:lnTo>
                  <a:lnTo>
                    <a:pt x="1638" y="12737"/>
                  </a:lnTo>
                  <a:lnTo>
                    <a:pt x="0" y="20853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15671"/>
                  </a:lnTo>
                  <a:lnTo>
                    <a:pt x="4203" y="10985"/>
                  </a:lnTo>
                  <a:lnTo>
                    <a:pt x="10998" y="4190"/>
                  </a:lnTo>
                  <a:lnTo>
                    <a:pt x="15671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3209861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3287966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3286912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3295231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3373361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3372307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3380638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3458743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3457689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3466007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3544125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3543096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3551390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3629520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3628466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3636797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3714902" y="590477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3713848" y="590372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3722166" y="5916891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3800182" y="5904674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22415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19799"/>
                  </a:lnTo>
                  <a:lnTo>
                    <a:pt x="40657" y="12092"/>
                  </a:lnTo>
                  <a:lnTo>
                    <a:pt x="36410" y="5799"/>
                  </a:lnTo>
                  <a:lnTo>
                    <a:pt x="30116" y="1555"/>
                  </a:lnTo>
                  <a:lnTo>
                    <a:pt x="22415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3799154" y="5903620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23444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32229" y="2095"/>
                  </a:lnTo>
                  <a:lnTo>
                    <a:pt x="31552" y="1638"/>
                  </a:lnTo>
                  <a:lnTo>
                    <a:pt x="23444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32229" y="2095"/>
                  </a:moveTo>
                  <a:lnTo>
                    <a:pt x="28613" y="2095"/>
                  </a:lnTo>
                  <a:lnTo>
                    <a:pt x="33299" y="4190"/>
                  </a:lnTo>
                  <a:lnTo>
                    <a:pt x="40093" y="10985"/>
                  </a:lnTo>
                  <a:lnTo>
                    <a:pt x="42189" y="15671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853"/>
                  </a:lnTo>
                  <a:lnTo>
                    <a:pt x="42635" y="12735"/>
                  </a:lnTo>
                  <a:lnTo>
                    <a:pt x="38173" y="6107"/>
                  </a:lnTo>
                  <a:lnTo>
                    <a:pt x="32229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3803751" y="5916891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3202584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3201530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3209861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3287966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3286912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3295231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3373361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3372307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3380638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3458743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3457689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3466007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3544125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3543096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3551390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3629520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3628466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3636797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3714902" y="601882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3713848" y="601776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3722166" y="6030937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3800182" y="6018720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3799154" y="6017666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3803751" y="6030937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3202584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3201530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3209861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3287966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3286912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709" y="2082"/>
                  </a:lnTo>
                  <a:lnTo>
                    <a:pt x="84709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3295231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3373361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3372307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082" y="56324"/>
                  </a:lnTo>
                  <a:lnTo>
                    <a:pt x="2082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082" y="57365"/>
                  </a:lnTo>
                  <a:lnTo>
                    <a:pt x="2082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082" y="56324"/>
                  </a:lnTo>
                  <a:lnTo>
                    <a:pt x="2082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3380638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3458743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3457689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3466007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3544125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3543096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28" y="58407"/>
                  </a:lnTo>
                  <a:lnTo>
                    <a:pt x="1028" y="56324"/>
                  </a:lnTo>
                  <a:lnTo>
                    <a:pt x="2082" y="56324"/>
                  </a:lnTo>
                  <a:lnTo>
                    <a:pt x="2082" y="2082"/>
                  </a:lnTo>
                  <a:lnTo>
                    <a:pt x="86766" y="2082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24"/>
                  </a:moveTo>
                  <a:lnTo>
                    <a:pt x="1028" y="56324"/>
                  </a:lnTo>
                  <a:lnTo>
                    <a:pt x="1028" y="58407"/>
                  </a:lnTo>
                  <a:lnTo>
                    <a:pt x="86766" y="58407"/>
                  </a:lnTo>
                  <a:lnTo>
                    <a:pt x="86766" y="57365"/>
                  </a:lnTo>
                  <a:lnTo>
                    <a:pt x="2082" y="57365"/>
                  </a:lnTo>
                  <a:lnTo>
                    <a:pt x="2082" y="56324"/>
                  </a:lnTo>
                  <a:close/>
                </a:path>
                <a:path w="86995" h="58420">
                  <a:moveTo>
                    <a:pt x="86766" y="2082"/>
                  </a:moveTo>
                  <a:lnTo>
                    <a:pt x="84683" y="2082"/>
                  </a:lnTo>
                  <a:lnTo>
                    <a:pt x="84683" y="56324"/>
                  </a:lnTo>
                  <a:lnTo>
                    <a:pt x="2082" y="56324"/>
                  </a:lnTo>
                  <a:lnTo>
                    <a:pt x="2082" y="57365"/>
                  </a:lnTo>
                  <a:lnTo>
                    <a:pt x="86766" y="57365"/>
                  </a:lnTo>
                  <a:lnTo>
                    <a:pt x="86766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3551390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3629520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3628466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3636797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3714902" y="6132868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3713848" y="6131826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07"/>
                  </a:lnTo>
                  <a:lnTo>
                    <a:pt x="1054" y="58407"/>
                  </a:lnTo>
                  <a:lnTo>
                    <a:pt x="1054" y="56324"/>
                  </a:lnTo>
                  <a:lnTo>
                    <a:pt x="2108" y="56324"/>
                  </a:lnTo>
                  <a:lnTo>
                    <a:pt x="2108" y="2082"/>
                  </a:lnTo>
                  <a:lnTo>
                    <a:pt x="86791" y="2082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24"/>
                  </a:moveTo>
                  <a:lnTo>
                    <a:pt x="1054" y="56324"/>
                  </a:lnTo>
                  <a:lnTo>
                    <a:pt x="1054" y="58407"/>
                  </a:lnTo>
                  <a:lnTo>
                    <a:pt x="86791" y="58407"/>
                  </a:lnTo>
                  <a:lnTo>
                    <a:pt x="86791" y="57365"/>
                  </a:lnTo>
                  <a:lnTo>
                    <a:pt x="2108" y="57365"/>
                  </a:lnTo>
                  <a:lnTo>
                    <a:pt x="2108" y="56324"/>
                  </a:lnTo>
                  <a:close/>
                </a:path>
                <a:path w="86995" h="58420">
                  <a:moveTo>
                    <a:pt x="86791" y="2082"/>
                  </a:moveTo>
                  <a:lnTo>
                    <a:pt x="84696" y="2082"/>
                  </a:lnTo>
                  <a:lnTo>
                    <a:pt x="84696" y="56324"/>
                  </a:lnTo>
                  <a:lnTo>
                    <a:pt x="2108" y="56324"/>
                  </a:lnTo>
                  <a:lnTo>
                    <a:pt x="2108" y="57365"/>
                  </a:lnTo>
                  <a:lnTo>
                    <a:pt x="86791" y="57365"/>
                  </a:lnTo>
                  <a:lnTo>
                    <a:pt x="86791" y="2082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3722166" y="6144983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3800182" y="6132766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3799154" y="6131712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3803751" y="6144983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3202584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3201530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3209861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3287966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3286912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1" name="object 13391"/>
            <p:cNvSpPr/>
            <p:nvPr/>
          </p:nvSpPr>
          <p:spPr>
            <a:xfrm>
              <a:off x="3295231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2" name="object 13392"/>
            <p:cNvSpPr/>
            <p:nvPr/>
          </p:nvSpPr>
          <p:spPr>
            <a:xfrm>
              <a:off x="3373361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3" name="object 13393"/>
            <p:cNvSpPr/>
            <p:nvPr/>
          </p:nvSpPr>
          <p:spPr>
            <a:xfrm>
              <a:off x="3372307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3380638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3458743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3457689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3466007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3544125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3543096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3551390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3629520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3628466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3636797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4" name="object 13404"/>
            <p:cNvSpPr/>
            <p:nvPr/>
          </p:nvSpPr>
          <p:spPr>
            <a:xfrm>
              <a:off x="3714902" y="6246926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5" name="object 13405"/>
            <p:cNvSpPr/>
            <p:nvPr/>
          </p:nvSpPr>
          <p:spPr>
            <a:xfrm>
              <a:off x="3713848" y="6245872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3722166" y="6259042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3800182" y="6246825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214" y="56527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3799154" y="6245771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44272" y="58623"/>
                  </a:lnTo>
                  <a:lnTo>
                    <a:pt x="44272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72" y="57581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3803751" y="6259042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3202584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36525"/>
                  </a:lnTo>
                  <a:lnTo>
                    <a:pt x="1555" y="44231"/>
                  </a:lnTo>
                  <a:lnTo>
                    <a:pt x="5799" y="50525"/>
                  </a:lnTo>
                  <a:lnTo>
                    <a:pt x="12092" y="54768"/>
                  </a:lnTo>
                  <a:lnTo>
                    <a:pt x="19799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3201530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37579"/>
                  </a:lnTo>
                  <a:lnTo>
                    <a:pt x="1638" y="45695"/>
                  </a:lnTo>
                  <a:lnTo>
                    <a:pt x="6107" y="52319"/>
                  </a:lnTo>
                  <a:lnTo>
                    <a:pt x="12735" y="56783"/>
                  </a:lnTo>
                  <a:lnTo>
                    <a:pt x="20853" y="58420"/>
                  </a:lnTo>
                  <a:lnTo>
                    <a:pt x="86791" y="58420"/>
                  </a:lnTo>
                  <a:lnTo>
                    <a:pt x="86791" y="56337"/>
                  </a:lnTo>
                  <a:lnTo>
                    <a:pt x="15671" y="56337"/>
                  </a:lnTo>
                  <a:lnTo>
                    <a:pt x="10998" y="54241"/>
                  </a:lnTo>
                  <a:lnTo>
                    <a:pt x="4203" y="47447"/>
                  </a:lnTo>
                  <a:lnTo>
                    <a:pt x="2108" y="42760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86791" y="56337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3209861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3287966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4" name="object 13414"/>
            <p:cNvSpPr/>
            <p:nvPr/>
          </p:nvSpPr>
          <p:spPr>
            <a:xfrm>
              <a:off x="3286912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709" y="2095"/>
                  </a:lnTo>
                  <a:lnTo>
                    <a:pt x="84709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5" name="object 13415"/>
            <p:cNvSpPr/>
            <p:nvPr/>
          </p:nvSpPr>
          <p:spPr>
            <a:xfrm>
              <a:off x="3295231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3373361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3372307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3380638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3458743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3457689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3466007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3544125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709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709" y="56324"/>
                  </a:lnTo>
                  <a:lnTo>
                    <a:pt x="8470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3543096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66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28" y="58419"/>
                  </a:lnTo>
                  <a:lnTo>
                    <a:pt x="1028" y="56337"/>
                  </a:lnTo>
                  <a:lnTo>
                    <a:pt x="2082" y="56337"/>
                  </a:lnTo>
                  <a:lnTo>
                    <a:pt x="2082" y="2095"/>
                  </a:lnTo>
                  <a:lnTo>
                    <a:pt x="86766" y="2095"/>
                  </a:lnTo>
                  <a:lnTo>
                    <a:pt x="86766" y="0"/>
                  </a:lnTo>
                  <a:close/>
                </a:path>
                <a:path w="86995" h="58420">
                  <a:moveTo>
                    <a:pt x="2082" y="56337"/>
                  </a:moveTo>
                  <a:lnTo>
                    <a:pt x="1028" y="56337"/>
                  </a:lnTo>
                  <a:lnTo>
                    <a:pt x="1028" y="58419"/>
                  </a:lnTo>
                  <a:lnTo>
                    <a:pt x="86766" y="58419"/>
                  </a:lnTo>
                  <a:lnTo>
                    <a:pt x="86766" y="57378"/>
                  </a:lnTo>
                  <a:lnTo>
                    <a:pt x="2082" y="57378"/>
                  </a:lnTo>
                  <a:lnTo>
                    <a:pt x="2082" y="56337"/>
                  </a:lnTo>
                  <a:close/>
                </a:path>
                <a:path w="86995" h="58420">
                  <a:moveTo>
                    <a:pt x="86766" y="2095"/>
                  </a:moveTo>
                  <a:lnTo>
                    <a:pt x="84683" y="2095"/>
                  </a:lnTo>
                  <a:lnTo>
                    <a:pt x="84683" y="56337"/>
                  </a:lnTo>
                  <a:lnTo>
                    <a:pt x="2082" y="56337"/>
                  </a:lnTo>
                  <a:lnTo>
                    <a:pt x="2082" y="57378"/>
                  </a:lnTo>
                  <a:lnTo>
                    <a:pt x="86766" y="57378"/>
                  </a:lnTo>
                  <a:lnTo>
                    <a:pt x="86766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3551390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67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67" y="32080"/>
                  </a:lnTo>
                  <a:lnTo>
                    <a:pt x="70167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3629520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3628466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3636797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3714902" y="6360972"/>
              <a:ext cx="85090" cy="56515"/>
            </a:xfrm>
            <a:custGeom>
              <a:avLst/>
              <a:gdLst/>
              <a:ahLst/>
              <a:cxnLst/>
              <a:rect l="l" t="t" r="r" b="b"/>
              <a:pathLst>
                <a:path w="85089" h="56514">
                  <a:moveTo>
                    <a:pt x="84683" y="0"/>
                  </a:moveTo>
                  <a:lnTo>
                    <a:pt x="0" y="0"/>
                  </a:lnTo>
                  <a:lnTo>
                    <a:pt x="0" y="56324"/>
                  </a:lnTo>
                  <a:lnTo>
                    <a:pt x="84683" y="56324"/>
                  </a:lnTo>
                  <a:lnTo>
                    <a:pt x="84683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3713848" y="6359918"/>
              <a:ext cx="86995" cy="58419"/>
            </a:xfrm>
            <a:custGeom>
              <a:avLst/>
              <a:gdLst/>
              <a:ahLst/>
              <a:cxnLst/>
              <a:rect l="l" t="t" r="r" b="b"/>
              <a:pathLst>
                <a:path w="86995" h="58420">
                  <a:moveTo>
                    <a:pt x="86791" y="0"/>
                  </a:moveTo>
                  <a:lnTo>
                    <a:pt x="0" y="0"/>
                  </a:lnTo>
                  <a:lnTo>
                    <a:pt x="0" y="58419"/>
                  </a:lnTo>
                  <a:lnTo>
                    <a:pt x="1054" y="58419"/>
                  </a:lnTo>
                  <a:lnTo>
                    <a:pt x="1054" y="56337"/>
                  </a:lnTo>
                  <a:lnTo>
                    <a:pt x="2108" y="56337"/>
                  </a:lnTo>
                  <a:lnTo>
                    <a:pt x="2108" y="2095"/>
                  </a:lnTo>
                  <a:lnTo>
                    <a:pt x="86791" y="2095"/>
                  </a:lnTo>
                  <a:lnTo>
                    <a:pt x="86791" y="0"/>
                  </a:lnTo>
                  <a:close/>
                </a:path>
                <a:path w="86995" h="58420">
                  <a:moveTo>
                    <a:pt x="2108" y="56337"/>
                  </a:moveTo>
                  <a:lnTo>
                    <a:pt x="1054" y="56337"/>
                  </a:lnTo>
                  <a:lnTo>
                    <a:pt x="1054" y="58419"/>
                  </a:lnTo>
                  <a:lnTo>
                    <a:pt x="86791" y="58419"/>
                  </a:lnTo>
                  <a:lnTo>
                    <a:pt x="86791" y="57378"/>
                  </a:lnTo>
                  <a:lnTo>
                    <a:pt x="2108" y="57378"/>
                  </a:lnTo>
                  <a:lnTo>
                    <a:pt x="2108" y="56337"/>
                  </a:lnTo>
                  <a:close/>
                </a:path>
                <a:path w="86995" h="58420">
                  <a:moveTo>
                    <a:pt x="86791" y="2095"/>
                  </a:moveTo>
                  <a:lnTo>
                    <a:pt x="84696" y="2095"/>
                  </a:lnTo>
                  <a:lnTo>
                    <a:pt x="84696" y="56337"/>
                  </a:lnTo>
                  <a:lnTo>
                    <a:pt x="2108" y="56337"/>
                  </a:lnTo>
                  <a:lnTo>
                    <a:pt x="2108" y="57378"/>
                  </a:lnTo>
                  <a:lnTo>
                    <a:pt x="86791" y="57378"/>
                  </a:lnTo>
                  <a:lnTo>
                    <a:pt x="86791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3722166" y="6373088"/>
              <a:ext cx="70485" cy="32384"/>
            </a:xfrm>
            <a:custGeom>
              <a:avLst/>
              <a:gdLst/>
              <a:ahLst/>
              <a:cxnLst/>
              <a:rect l="l" t="t" r="r" b="b"/>
              <a:pathLst>
                <a:path w="70485" h="32385">
                  <a:moveTo>
                    <a:pt x="7015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70154" y="32080"/>
                  </a:lnTo>
                  <a:lnTo>
                    <a:pt x="7015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3800182" y="6360871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5" h="57150">
                  <a:moveTo>
                    <a:pt x="42214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22415" y="56527"/>
                  </a:lnTo>
                  <a:lnTo>
                    <a:pt x="30116" y="54971"/>
                  </a:lnTo>
                  <a:lnTo>
                    <a:pt x="36410" y="50728"/>
                  </a:lnTo>
                  <a:lnTo>
                    <a:pt x="40657" y="44435"/>
                  </a:lnTo>
                  <a:lnTo>
                    <a:pt x="42214" y="36728"/>
                  </a:lnTo>
                  <a:lnTo>
                    <a:pt x="42214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3799154" y="6359817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72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28" y="58623"/>
                  </a:lnTo>
                  <a:lnTo>
                    <a:pt x="1028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72" y="2095"/>
                  </a:lnTo>
                  <a:lnTo>
                    <a:pt x="44272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28" y="56540"/>
                  </a:lnTo>
                  <a:lnTo>
                    <a:pt x="1028" y="58623"/>
                  </a:lnTo>
                  <a:lnTo>
                    <a:pt x="23444" y="58623"/>
                  </a:lnTo>
                  <a:lnTo>
                    <a:pt x="28598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72" y="2095"/>
                  </a:moveTo>
                  <a:lnTo>
                    <a:pt x="42189" y="2095"/>
                  </a:lnTo>
                  <a:lnTo>
                    <a:pt x="42189" y="42964"/>
                  </a:lnTo>
                  <a:lnTo>
                    <a:pt x="40093" y="47650"/>
                  </a:lnTo>
                  <a:lnTo>
                    <a:pt x="33299" y="54432"/>
                  </a:lnTo>
                  <a:lnTo>
                    <a:pt x="28613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28598" y="57581"/>
                  </a:lnTo>
                  <a:lnTo>
                    <a:pt x="31552" y="56984"/>
                  </a:lnTo>
                  <a:lnTo>
                    <a:pt x="38173" y="52517"/>
                  </a:lnTo>
                  <a:lnTo>
                    <a:pt x="42635" y="45893"/>
                  </a:lnTo>
                  <a:lnTo>
                    <a:pt x="44272" y="37782"/>
                  </a:lnTo>
                  <a:lnTo>
                    <a:pt x="44272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3803751" y="6373088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90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90" y="32080"/>
                  </a:lnTo>
                  <a:lnTo>
                    <a:pt x="35090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3202495" y="5961697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3201441" y="5960643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3206051" y="5973914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3202495" y="6075743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3201441" y="6074689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3206051" y="6087960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3202495" y="6189802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3201441" y="6188748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3206051" y="6202019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3202495" y="6303848"/>
              <a:ext cx="42545" cy="57150"/>
            </a:xfrm>
            <a:custGeom>
              <a:avLst/>
              <a:gdLst/>
              <a:ahLst/>
              <a:cxnLst/>
              <a:rect l="l" t="t" r="r" b="b"/>
              <a:pathLst>
                <a:path w="42544" h="57150">
                  <a:moveTo>
                    <a:pt x="42189" y="0"/>
                  </a:moveTo>
                  <a:lnTo>
                    <a:pt x="0" y="0"/>
                  </a:lnTo>
                  <a:lnTo>
                    <a:pt x="0" y="56527"/>
                  </a:lnTo>
                  <a:lnTo>
                    <a:pt x="42189" y="56527"/>
                  </a:lnTo>
                  <a:lnTo>
                    <a:pt x="42189" y="0"/>
                  </a:lnTo>
                  <a:close/>
                </a:path>
              </a:pathLst>
            </a:custGeom>
            <a:solidFill>
              <a:srgbClr val="BC4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3201441" y="6302794"/>
              <a:ext cx="44450" cy="59055"/>
            </a:xfrm>
            <a:custGeom>
              <a:avLst/>
              <a:gdLst/>
              <a:ahLst/>
              <a:cxnLst/>
              <a:rect l="l" t="t" r="r" b="b"/>
              <a:pathLst>
                <a:path w="44450" h="59054">
                  <a:moveTo>
                    <a:pt x="44297" y="0"/>
                  </a:moveTo>
                  <a:lnTo>
                    <a:pt x="0" y="0"/>
                  </a:lnTo>
                  <a:lnTo>
                    <a:pt x="0" y="58623"/>
                  </a:lnTo>
                  <a:lnTo>
                    <a:pt x="1054" y="58623"/>
                  </a:lnTo>
                  <a:lnTo>
                    <a:pt x="1054" y="56540"/>
                  </a:lnTo>
                  <a:lnTo>
                    <a:pt x="2082" y="56540"/>
                  </a:lnTo>
                  <a:lnTo>
                    <a:pt x="2082" y="2095"/>
                  </a:lnTo>
                  <a:lnTo>
                    <a:pt x="44297" y="2095"/>
                  </a:lnTo>
                  <a:lnTo>
                    <a:pt x="44297" y="0"/>
                  </a:lnTo>
                  <a:close/>
                </a:path>
                <a:path w="44450" h="59054">
                  <a:moveTo>
                    <a:pt x="2082" y="56540"/>
                  </a:moveTo>
                  <a:lnTo>
                    <a:pt x="1054" y="56540"/>
                  </a:lnTo>
                  <a:lnTo>
                    <a:pt x="1054" y="58623"/>
                  </a:lnTo>
                  <a:lnTo>
                    <a:pt x="44297" y="58623"/>
                  </a:lnTo>
                  <a:lnTo>
                    <a:pt x="44297" y="57581"/>
                  </a:lnTo>
                  <a:lnTo>
                    <a:pt x="2082" y="57581"/>
                  </a:lnTo>
                  <a:lnTo>
                    <a:pt x="2082" y="56540"/>
                  </a:lnTo>
                  <a:close/>
                </a:path>
                <a:path w="44450" h="59054">
                  <a:moveTo>
                    <a:pt x="44297" y="2095"/>
                  </a:moveTo>
                  <a:lnTo>
                    <a:pt x="42202" y="2095"/>
                  </a:lnTo>
                  <a:lnTo>
                    <a:pt x="42202" y="56540"/>
                  </a:lnTo>
                  <a:lnTo>
                    <a:pt x="2082" y="56540"/>
                  </a:lnTo>
                  <a:lnTo>
                    <a:pt x="2082" y="57581"/>
                  </a:lnTo>
                  <a:lnTo>
                    <a:pt x="44297" y="57581"/>
                  </a:lnTo>
                  <a:lnTo>
                    <a:pt x="44297" y="2095"/>
                  </a:lnTo>
                  <a:close/>
                </a:path>
              </a:pathLst>
            </a:custGeom>
            <a:solidFill>
              <a:srgbClr val="F9C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3206051" y="6316065"/>
              <a:ext cx="35560" cy="32384"/>
            </a:xfrm>
            <a:custGeom>
              <a:avLst/>
              <a:gdLst/>
              <a:ahLst/>
              <a:cxnLst/>
              <a:rect l="l" t="t" r="r" b="b"/>
              <a:pathLst>
                <a:path w="35560" h="32385">
                  <a:moveTo>
                    <a:pt x="35064" y="0"/>
                  </a:moveTo>
                  <a:lnTo>
                    <a:pt x="0" y="0"/>
                  </a:lnTo>
                  <a:lnTo>
                    <a:pt x="0" y="32080"/>
                  </a:lnTo>
                  <a:lnTo>
                    <a:pt x="35064" y="32080"/>
                  </a:lnTo>
                  <a:lnTo>
                    <a:pt x="35064" y="0"/>
                  </a:lnTo>
                  <a:close/>
                </a:path>
              </a:pathLst>
            </a:custGeom>
            <a:solidFill>
              <a:srgbClr val="D04F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3077235" y="5435993"/>
              <a:ext cx="905510" cy="244475"/>
            </a:xfrm>
            <a:custGeom>
              <a:avLst/>
              <a:gdLst/>
              <a:ahLst/>
              <a:cxnLst/>
              <a:rect l="l" t="t" r="r" b="b"/>
              <a:pathLst>
                <a:path w="905510" h="244475">
                  <a:moveTo>
                    <a:pt x="404964" y="0"/>
                  </a:moveTo>
                  <a:lnTo>
                    <a:pt x="4749" y="154546"/>
                  </a:lnTo>
                  <a:lnTo>
                    <a:pt x="0" y="224409"/>
                  </a:lnTo>
                  <a:lnTo>
                    <a:pt x="903655" y="243903"/>
                  </a:lnTo>
                  <a:lnTo>
                    <a:pt x="905497" y="176403"/>
                  </a:lnTo>
                  <a:lnTo>
                    <a:pt x="404964" y="0"/>
                  </a:lnTo>
                  <a:close/>
                </a:path>
              </a:pathLst>
            </a:custGeom>
            <a:solidFill>
              <a:srgbClr val="BD56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3078975" y="5661710"/>
              <a:ext cx="904240" cy="22860"/>
            </a:xfrm>
            <a:custGeom>
              <a:avLst/>
              <a:gdLst/>
              <a:ahLst/>
              <a:cxnLst/>
              <a:rect l="l" t="t" r="r" b="b"/>
              <a:pathLst>
                <a:path w="904239" h="22860">
                  <a:moveTo>
                    <a:pt x="139" y="0"/>
                  </a:moveTo>
                  <a:lnTo>
                    <a:pt x="0" y="2781"/>
                  </a:lnTo>
                  <a:lnTo>
                    <a:pt x="903655" y="22275"/>
                  </a:lnTo>
                  <a:lnTo>
                    <a:pt x="903795" y="1949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69E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3082632" y="5438012"/>
              <a:ext cx="901700" cy="211454"/>
            </a:xfrm>
            <a:custGeom>
              <a:avLst/>
              <a:gdLst/>
              <a:ahLst/>
              <a:cxnLst/>
              <a:rect l="l" t="t" r="r" b="b"/>
              <a:pathLst>
                <a:path w="901700" h="211454">
                  <a:moveTo>
                    <a:pt x="421474" y="0"/>
                  </a:moveTo>
                  <a:lnTo>
                    <a:pt x="353818" y="25066"/>
                  </a:lnTo>
                  <a:lnTo>
                    <a:pt x="1765" y="153682"/>
                  </a:lnTo>
                  <a:lnTo>
                    <a:pt x="0" y="183972"/>
                  </a:lnTo>
                  <a:lnTo>
                    <a:pt x="16765" y="178195"/>
                  </a:lnTo>
                  <a:lnTo>
                    <a:pt x="111084" y="143046"/>
                  </a:lnTo>
                  <a:lnTo>
                    <a:pt x="424167" y="24091"/>
                  </a:lnTo>
                  <a:lnTo>
                    <a:pt x="835063" y="186502"/>
                  </a:lnTo>
                  <a:lnTo>
                    <a:pt x="888650" y="207357"/>
                  </a:lnTo>
                  <a:lnTo>
                    <a:pt x="900544" y="211391"/>
                  </a:lnTo>
                  <a:lnTo>
                    <a:pt x="901636" y="178676"/>
                  </a:lnTo>
                  <a:lnTo>
                    <a:pt x="421474" y="0"/>
                  </a:lnTo>
                  <a:close/>
                </a:path>
              </a:pathLst>
            </a:custGeom>
            <a:solidFill>
              <a:srgbClr val="AA45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3145536" y="5478030"/>
              <a:ext cx="735965" cy="186055"/>
            </a:xfrm>
            <a:custGeom>
              <a:avLst/>
              <a:gdLst/>
              <a:ahLst/>
              <a:cxnLst/>
              <a:rect l="l" t="t" r="r" b="b"/>
              <a:pathLst>
                <a:path w="735964" h="186054">
                  <a:moveTo>
                    <a:pt x="212585" y="158978"/>
                  </a:moveTo>
                  <a:lnTo>
                    <a:pt x="182587" y="155194"/>
                  </a:lnTo>
                  <a:lnTo>
                    <a:pt x="133807" y="150647"/>
                  </a:lnTo>
                  <a:lnTo>
                    <a:pt x="80645" y="146011"/>
                  </a:lnTo>
                  <a:lnTo>
                    <a:pt x="37503" y="141922"/>
                  </a:lnTo>
                  <a:lnTo>
                    <a:pt x="35737" y="141097"/>
                  </a:lnTo>
                  <a:lnTo>
                    <a:pt x="30467" y="139280"/>
                  </a:lnTo>
                  <a:lnTo>
                    <a:pt x="21691" y="137477"/>
                  </a:lnTo>
                  <a:lnTo>
                    <a:pt x="9423" y="136664"/>
                  </a:lnTo>
                  <a:lnTo>
                    <a:pt x="0" y="137947"/>
                  </a:lnTo>
                  <a:lnTo>
                    <a:pt x="2933" y="141617"/>
                  </a:lnTo>
                  <a:lnTo>
                    <a:pt x="22860" y="147523"/>
                  </a:lnTo>
                  <a:lnTo>
                    <a:pt x="64452" y="155511"/>
                  </a:lnTo>
                  <a:lnTo>
                    <a:pt x="95656" y="161137"/>
                  </a:lnTo>
                  <a:lnTo>
                    <a:pt x="91287" y="162204"/>
                  </a:lnTo>
                  <a:lnTo>
                    <a:pt x="66192" y="162026"/>
                  </a:lnTo>
                  <a:lnTo>
                    <a:pt x="35267" y="163906"/>
                  </a:lnTo>
                  <a:lnTo>
                    <a:pt x="25628" y="167195"/>
                  </a:lnTo>
                  <a:lnTo>
                    <a:pt x="49745" y="169240"/>
                  </a:lnTo>
                  <a:lnTo>
                    <a:pt x="100380" y="170459"/>
                  </a:lnTo>
                  <a:lnTo>
                    <a:pt x="209499" y="171564"/>
                  </a:lnTo>
                  <a:lnTo>
                    <a:pt x="212242" y="171221"/>
                  </a:lnTo>
                  <a:lnTo>
                    <a:pt x="191465" y="170065"/>
                  </a:lnTo>
                  <a:lnTo>
                    <a:pt x="160108" y="167881"/>
                  </a:lnTo>
                  <a:lnTo>
                    <a:pt x="131114" y="164490"/>
                  </a:lnTo>
                  <a:lnTo>
                    <a:pt x="121069" y="161480"/>
                  </a:lnTo>
                  <a:lnTo>
                    <a:pt x="140233" y="161264"/>
                  </a:lnTo>
                  <a:lnTo>
                    <a:pt x="174421" y="161861"/>
                  </a:lnTo>
                  <a:lnTo>
                    <a:pt x="209435" y="161315"/>
                  </a:lnTo>
                  <a:lnTo>
                    <a:pt x="212585" y="158978"/>
                  </a:lnTo>
                  <a:close/>
                </a:path>
                <a:path w="735964" h="186054">
                  <a:moveTo>
                    <a:pt x="290118" y="20104"/>
                  </a:moveTo>
                  <a:lnTo>
                    <a:pt x="288747" y="19748"/>
                  </a:lnTo>
                  <a:lnTo>
                    <a:pt x="290029" y="20154"/>
                  </a:lnTo>
                  <a:close/>
                </a:path>
                <a:path w="735964" h="186054">
                  <a:moveTo>
                    <a:pt x="297840" y="123190"/>
                  </a:moveTo>
                  <a:lnTo>
                    <a:pt x="293052" y="121285"/>
                  </a:lnTo>
                  <a:lnTo>
                    <a:pt x="264858" y="116141"/>
                  </a:lnTo>
                  <a:lnTo>
                    <a:pt x="242557" y="111556"/>
                  </a:lnTo>
                  <a:lnTo>
                    <a:pt x="246646" y="110109"/>
                  </a:lnTo>
                  <a:lnTo>
                    <a:pt x="265087" y="109207"/>
                  </a:lnTo>
                  <a:lnTo>
                    <a:pt x="285877" y="106248"/>
                  </a:lnTo>
                  <a:lnTo>
                    <a:pt x="279565" y="101130"/>
                  </a:lnTo>
                  <a:lnTo>
                    <a:pt x="241744" y="96215"/>
                  </a:lnTo>
                  <a:lnTo>
                    <a:pt x="197916" y="92583"/>
                  </a:lnTo>
                  <a:lnTo>
                    <a:pt x="173583" y="91287"/>
                  </a:lnTo>
                  <a:lnTo>
                    <a:pt x="168021" y="92824"/>
                  </a:lnTo>
                  <a:lnTo>
                    <a:pt x="167309" y="96329"/>
                  </a:lnTo>
                  <a:lnTo>
                    <a:pt x="172961" y="101104"/>
                  </a:lnTo>
                  <a:lnTo>
                    <a:pt x="195681" y="110261"/>
                  </a:lnTo>
                  <a:lnTo>
                    <a:pt x="187909" y="111925"/>
                  </a:lnTo>
                  <a:lnTo>
                    <a:pt x="125742" y="114122"/>
                  </a:lnTo>
                  <a:lnTo>
                    <a:pt x="105625" y="115862"/>
                  </a:lnTo>
                  <a:lnTo>
                    <a:pt x="126555" y="117246"/>
                  </a:lnTo>
                  <a:lnTo>
                    <a:pt x="232156" y="120738"/>
                  </a:lnTo>
                  <a:lnTo>
                    <a:pt x="277952" y="122732"/>
                  </a:lnTo>
                  <a:lnTo>
                    <a:pt x="297840" y="123190"/>
                  </a:lnTo>
                  <a:close/>
                </a:path>
                <a:path w="735964" h="186054">
                  <a:moveTo>
                    <a:pt x="445020" y="25984"/>
                  </a:moveTo>
                  <a:lnTo>
                    <a:pt x="431063" y="24599"/>
                  </a:lnTo>
                  <a:lnTo>
                    <a:pt x="393115" y="22466"/>
                  </a:lnTo>
                  <a:lnTo>
                    <a:pt x="345147" y="17678"/>
                  </a:lnTo>
                  <a:lnTo>
                    <a:pt x="318490" y="13779"/>
                  </a:lnTo>
                  <a:lnTo>
                    <a:pt x="325170" y="13322"/>
                  </a:lnTo>
                  <a:lnTo>
                    <a:pt x="350189" y="13042"/>
                  </a:lnTo>
                  <a:lnTo>
                    <a:pt x="378574" y="9664"/>
                  </a:lnTo>
                  <a:lnTo>
                    <a:pt x="381266" y="9017"/>
                  </a:lnTo>
                  <a:lnTo>
                    <a:pt x="386473" y="8102"/>
                  </a:lnTo>
                  <a:lnTo>
                    <a:pt x="391287" y="2882"/>
                  </a:lnTo>
                  <a:lnTo>
                    <a:pt x="374675" y="2006"/>
                  </a:lnTo>
                  <a:lnTo>
                    <a:pt x="366026" y="1295"/>
                  </a:lnTo>
                  <a:lnTo>
                    <a:pt x="359879" y="1155"/>
                  </a:lnTo>
                  <a:lnTo>
                    <a:pt x="347649" y="254"/>
                  </a:lnTo>
                  <a:lnTo>
                    <a:pt x="342011" y="0"/>
                  </a:lnTo>
                  <a:lnTo>
                    <a:pt x="333667" y="584"/>
                  </a:lnTo>
                  <a:lnTo>
                    <a:pt x="303453" y="10502"/>
                  </a:lnTo>
                  <a:lnTo>
                    <a:pt x="303733" y="11544"/>
                  </a:lnTo>
                  <a:lnTo>
                    <a:pt x="301091" y="13804"/>
                  </a:lnTo>
                  <a:lnTo>
                    <a:pt x="299516" y="14605"/>
                  </a:lnTo>
                  <a:lnTo>
                    <a:pt x="296976" y="16027"/>
                  </a:lnTo>
                  <a:lnTo>
                    <a:pt x="290118" y="20104"/>
                  </a:lnTo>
                  <a:lnTo>
                    <a:pt x="298488" y="22199"/>
                  </a:lnTo>
                  <a:lnTo>
                    <a:pt x="352577" y="28333"/>
                  </a:lnTo>
                  <a:lnTo>
                    <a:pt x="398259" y="29654"/>
                  </a:lnTo>
                  <a:lnTo>
                    <a:pt x="421030" y="28536"/>
                  </a:lnTo>
                  <a:lnTo>
                    <a:pt x="445020" y="25984"/>
                  </a:lnTo>
                  <a:close/>
                </a:path>
                <a:path w="735964" h="186054">
                  <a:moveTo>
                    <a:pt x="553326" y="102184"/>
                  </a:moveTo>
                  <a:lnTo>
                    <a:pt x="551751" y="99314"/>
                  </a:lnTo>
                  <a:lnTo>
                    <a:pt x="535165" y="93192"/>
                  </a:lnTo>
                  <a:lnTo>
                    <a:pt x="500367" y="85102"/>
                  </a:lnTo>
                  <a:lnTo>
                    <a:pt x="465467" y="79654"/>
                  </a:lnTo>
                  <a:lnTo>
                    <a:pt x="466178" y="79730"/>
                  </a:lnTo>
                  <a:lnTo>
                    <a:pt x="445008" y="73291"/>
                  </a:lnTo>
                  <a:lnTo>
                    <a:pt x="442061" y="72212"/>
                  </a:lnTo>
                  <a:lnTo>
                    <a:pt x="426567" y="66497"/>
                  </a:lnTo>
                  <a:lnTo>
                    <a:pt x="405752" y="61328"/>
                  </a:lnTo>
                  <a:lnTo>
                    <a:pt x="377456" y="59766"/>
                  </a:lnTo>
                  <a:lnTo>
                    <a:pt x="267550" y="53898"/>
                  </a:lnTo>
                  <a:lnTo>
                    <a:pt x="238061" y="53136"/>
                  </a:lnTo>
                  <a:lnTo>
                    <a:pt x="234149" y="54724"/>
                  </a:lnTo>
                  <a:lnTo>
                    <a:pt x="251993" y="58483"/>
                  </a:lnTo>
                  <a:lnTo>
                    <a:pt x="397421" y="80949"/>
                  </a:lnTo>
                  <a:lnTo>
                    <a:pt x="440740" y="88950"/>
                  </a:lnTo>
                  <a:lnTo>
                    <a:pt x="451586" y="93789"/>
                  </a:lnTo>
                  <a:lnTo>
                    <a:pt x="442480" y="96558"/>
                  </a:lnTo>
                  <a:lnTo>
                    <a:pt x="425970" y="98323"/>
                  </a:lnTo>
                  <a:lnTo>
                    <a:pt x="414578" y="100177"/>
                  </a:lnTo>
                  <a:lnTo>
                    <a:pt x="420878" y="103174"/>
                  </a:lnTo>
                  <a:lnTo>
                    <a:pt x="447116" y="108165"/>
                  </a:lnTo>
                  <a:lnTo>
                    <a:pt x="472948" y="110477"/>
                  </a:lnTo>
                  <a:lnTo>
                    <a:pt x="505853" y="108902"/>
                  </a:lnTo>
                  <a:lnTo>
                    <a:pt x="553326" y="102184"/>
                  </a:lnTo>
                  <a:close/>
                </a:path>
                <a:path w="735964" h="186054">
                  <a:moveTo>
                    <a:pt x="618210" y="185928"/>
                  </a:moveTo>
                  <a:lnTo>
                    <a:pt x="560070" y="179616"/>
                  </a:lnTo>
                  <a:lnTo>
                    <a:pt x="497992" y="171665"/>
                  </a:lnTo>
                  <a:lnTo>
                    <a:pt x="448132" y="161848"/>
                  </a:lnTo>
                  <a:lnTo>
                    <a:pt x="454393" y="161404"/>
                  </a:lnTo>
                  <a:lnTo>
                    <a:pt x="484301" y="163880"/>
                  </a:lnTo>
                  <a:lnTo>
                    <a:pt x="531558" y="167373"/>
                  </a:lnTo>
                  <a:lnTo>
                    <a:pt x="589864" y="169938"/>
                  </a:lnTo>
                  <a:lnTo>
                    <a:pt x="612000" y="170078"/>
                  </a:lnTo>
                  <a:lnTo>
                    <a:pt x="606056" y="168871"/>
                  </a:lnTo>
                  <a:lnTo>
                    <a:pt x="579272" y="166687"/>
                  </a:lnTo>
                  <a:lnTo>
                    <a:pt x="538848" y="163918"/>
                  </a:lnTo>
                  <a:lnTo>
                    <a:pt x="385229" y="154393"/>
                  </a:lnTo>
                  <a:lnTo>
                    <a:pt x="410845" y="150088"/>
                  </a:lnTo>
                  <a:lnTo>
                    <a:pt x="422910" y="146977"/>
                  </a:lnTo>
                  <a:lnTo>
                    <a:pt x="416750" y="145237"/>
                  </a:lnTo>
                  <a:lnTo>
                    <a:pt x="383844" y="142913"/>
                  </a:lnTo>
                  <a:lnTo>
                    <a:pt x="341236" y="139077"/>
                  </a:lnTo>
                  <a:lnTo>
                    <a:pt x="313880" y="136855"/>
                  </a:lnTo>
                  <a:lnTo>
                    <a:pt x="326720" y="139344"/>
                  </a:lnTo>
                  <a:lnTo>
                    <a:pt x="349097" y="145186"/>
                  </a:lnTo>
                  <a:lnTo>
                    <a:pt x="343039" y="150787"/>
                  </a:lnTo>
                  <a:lnTo>
                    <a:pt x="322414" y="155981"/>
                  </a:lnTo>
                  <a:lnTo>
                    <a:pt x="301078" y="160616"/>
                  </a:lnTo>
                  <a:lnTo>
                    <a:pt x="298170" y="163283"/>
                  </a:lnTo>
                  <a:lnTo>
                    <a:pt x="312267" y="165747"/>
                  </a:lnTo>
                  <a:lnTo>
                    <a:pt x="343408" y="168402"/>
                  </a:lnTo>
                  <a:lnTo>
                    <a:pt x="612470" y="185788"/>
                  </a:lnTo>
                  <a:lnTo>
                    <a:pt x="618210" y="185928"/>
                  </a:lnTo>
                  <a:close/>
                </a:path>
                <a:path w="735964" h="186054">
                  <a:moveTo>
                    <a:pt x="735736" y="155143"/>
                  </a:moveTo>
                  <a:lnTo>
                    <a:pt x="721969" y="150876"/>
                  </a:lnTo>
                  <a:lnTo>
                    <a:pt x="700709" y="146621"/>
                  </a:lnTo>
                  <a:lnTo>
                    <a:pt x="693178" y="143675"/>
                  </a:lnTo>
                  <a:lnTo>
                    <a:pt x="699198" y="141566"/>
                  </a:lnTo>
                  <a:lnTo>
                    <a:pt x="718642" y="139788"/>
                  </a:lnTo>
                  <a:lnTo>
                    <a:pt x="716495" y="136766"/>
                  </a:lnTo>
                  <a:lnTo>
                    <a:pt x="679564" y="131699"/>
                  </a:lnTo>
                  <a:lnTo>
                    <a:pt x="624776" y="126352"/>
                  </a:lnTo>
                  <a:lnTo>
                    <a:pt x="569061" y="122491"/>
                  </a:lnTo>
                  <a:lnTo>
                    <a:pt x="529336" y="121881"/>
                  </a:lnTo>
                  <a:lnTo>
                    <a:pt x="533438" y="123647"/>
                  </a:lnTo>
                  <a:lnTo>
                    <a:pt x="540562" y="127444"/>
                  </a:lnTo>
                  <a:lnTo>
                    <a:pt x="542899" y="131076"/>
                  </a:lnTo>
                  <a:lnTo>
                    <a:pt x="532638" y="132308"/>
                  </a:lnTo>
                  <a:lnTo>
                    <a:pt x="512978" y="132334"/>
                  </a:lnTo>
                  <a:lnTo>
                    <a:pt x="499745" y="133921"/>
                  </a:lnTo>
                  <a:lnTo>
                    <a:pt x="504050" y="137325"/>
                  </a:lnTo>
                  <a:lnTo>
                    <a:pt x="537032" y="142735"/>
                  </a:lnTo>
                  <a:lnTo>
                    <a:pt x="581875" y="145884"/>
                  </a:lnTo>
                  <a:lnTo>
                    <a:pt x="616775" y="144716"/>
                  </a:lnTo>
                  <a:lnTo>
                    <a:pt x="645236" y="142811"/>
                  </a:lnTo>
                  <a:lnTo>
                    <a:pt x="670814" y="143789"/>
                  </a:lnTo>
                  <a:lnTo>
                    <a:pt x="678116" y="148005"/>
                  </a:lnTo>
                  <a:lnTo>
                    <a:pt x="653580" y="156616"/>
                  </a:lnTo>
                  <a:lnTo>
                    <a:pt x="667626" y="158788"/>
                  </a:lnTo>
                  <a:lnTo>
                    <a:pt x="700659" y="159029"/>
                  </a:lnTo>
                  <a:lnTo>
                    <a:pt x="725995" y="157835"/>
                  </a:lnTo>
                  <a:lnTo>
                    <a:pt x="735736" y="155143"/>
                  </a:lnTo>
                  <a:close/>
                </a:path>
              </a:pathLst>
            </a:custGeom>
            <a:solidFill>
              <a:srgbClr val="D264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3213976" y="5599912"/>
              <a:ext cx="537210" cy="14604"/>
            </a:xfrm>
            <a:custGeom>
              <a:avLst/>
              <a:gdLst/>
              <a:ahLst/>
              <a:cxnLst/>
              <a:rect l="l" t="t" r="r" b="b"/>
              <a:pathLst>
                <a:path w="537210" h="14604">
                  <a:moveTo>
                    <a:pt x="0" y="0"/>
                  </a:moveTo>
                  <a:lnTo>
                    <a:pt x="43225" y="2790"/>
                  </a:lnTo>
                  <a:lnTo>
                    <a:pt x="93659" y="4672"/>
                  </a:lnTo>
                  <a:lnTo>
                    <a:pt x="156719" y="6696"/>
                  </a:lnTo>
                  <a:lnTo>
                    <a:pt x="300953" y="10626"/>
                  </a:lnTo>
                  <a:lnTo>
                    <a:pt x="436399" y="13492"/>
                  </a:lnTo>
                  <a:lnTo>
                    <a:pt x="488475" y="14185"/>
                  </a:lnTo>
                  <a:lnTo>
                    <a:pt x="523530" y="14203"/>
                  </a:lnTo>
                  <a:lnTo>
                    <a:pt x="536625" y="13411"/>
                  </a:lnTo>
                  <a:lnTo>
                    <a:pt x="529226" y="10644"/>
                  </a:lnTo>
                  <a:lnTo>
                    <a:pt x="470862" y="8324"/>
                  </a:lnTo>
                  <a:lnTo>
                    <a:pt x="311222" y="5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3213989" y="5601296"/>
              <a:ext cx="537210" cy="14604"/>
            </a:xfrm>
            <a:custGeom>
              <a:avLst/>
              <a:gdLst/>
              <a:ahLst/>
              <a:cxnLst/>
              <a:rect l="l" t="t" r="r" b="b"/>
              <a:pathLst>
                <a:path w="537210" h="14604">
                  <a:moveTo>
                    <a:pt x="0" y="0"/>
                  </a:moveTo>
                  <a:lnTo>
                    <a:pt x="43214" y="2790"/>
                  </a:lnTo>
                  <a:lnTo>
                    <a:pt x="93644" y="4672"/>
                  </a:lnTo>
                  <a:lnTo>
                    <a:pt x="156701" y="6696"/>
                  </a:lnTo>
                  <a:lnTo>
                    <a:pt x="300934" y="10626"/>
                  </a:lnTo>
                  <a:lnTo>
                    <a:pt x="436384" y="13492"/>
                  </a:lnTo>
                  <a:lnTo>
                    <a:pt x="488463" y="14185"/>
                  </a:lnTo>
                  <a:lnTo>
                    <a:pt x="523524" y="14203"/>
                  </a:lnTo>
                  <a:lnTo>
                    <a:pt x="536625" y="13411"/>
                  </a:lnTo>
                  <a:lnTo>
                    <a:pt x="529212" y="10644"/>
                  </a:lnTo>
                  <a:lnTo>
                    <a:pt x="470842" y="8324"/>
                  </a:lnTo>
                  <a:lnTo>
                    <a:pt x="311208" y="5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3526904" y="5550566"/>
              <a:ext cx="228600" cy="15875"/>
            </a:xfrm>
            <a:custGeom>
              <a:avLst/>
              <a:gdLst/>
              <a:ahLst/>
              <a:cxnLst/>
              <a:rect l="l" t="t" r="r" b="b"/>
              <a:pathLst>
                <a:path w="228600" h="15875">
                  <a:moveTo>
                    <a:pt x="3256" y="0"/>
                  </a:moveTo>
                  <a:lnTo>
                    <a:pt x="0" y="819"/>
                  </a:lnTo>
                  <a:lnTo>
                    <a:pt x="27051" y="2815"/>
                  </a:lnTo>
                  <a:lnTo>
                    <a:pt x="207340" y="14489"/>
                  </a:lnTo>
                  <a:lnTo>
                    <a:pt x="228015" y="15564"/>
                  </a:lnTo>
                  <a:lnTo>
                    <a:pt x="190945" y="11367"/>
                  </a:lnTo>
                  <a:lnTo>
                    <a:pt x="139230" y="7251"/>
                  </a:lnTo>
                  <a:lnTo>
                    <a:pt x="83575" y="3677"/>
                  </a:lnTo>
                  <a:lnTo>
                    <a:pt x="34683" y="1106"/>
                  </a:lnTo>
                  <a:lnTo>
                    <a:pt x="3256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3526904" y="5551251"/>
              <a:ext cx="228600" cy="15875"/>
            </a:xfrm>
            <a:custGeom>
              <a:avLst/>
              <a:gdLst/>
              <a:ahLst/>
              <a:cxnLst/>
              <a:rect l="l" t="t" r="r" b="b"/>
              <a:pathLst>
                <a:path w="228600" h="15875">
                  <a:moveTo>
                    <a:pt x="3265" y="0"/>
                  </a:moveTo>
                  <a:lnTo>
                    <a:pt x="0" y="819"/>
                  </a:lnTo>
                  <a:lnTo>
                    <a:pt x="27051" y="2815"/>
                  </a:lnTo>
                  <a:lnTo>
                    <a:pt x="207340" y="14489"/>
                  </a:lnTo>
                  <a:lnTo>
                    <a:pt x="228015" y="15564"/>
                  </a:lnTo>
                  <a:lnTo>
                    <a:pt x="190946" y="11367"/>
                  </a:lnTo>
                  <a:lnTo>
                    <a:pt x="139236" y="7251"/>
                  </a:lnTo>
                  <a:lnTo>
                    <a:pt x="83585" y="3677"/>
                  </a:lnTo>
                  <a:lnTo>
                    <a:pt x="34694" y="1106"/>
                  </a:lnTo>
                  <a:lnTo>
                    <a:pt x="3265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3360318" y="5541784"/>
              <a:ext cx="126364" cy="11430"/>
            </a:xfrm>
            <a:custGeom>
              <a:avLst/>
              <a:gdLst/>
              <a:ahLst/>
              <a:cxnLst/>
              <a:rect l="l" t="t" r="r" b="b"/>
              <a:pathLst>
                <a:path w="126364" h="11429">
                  <a:moveTo>
                    <a:pt x="0" y="0"/>
                  </a:moveTo>
                  <a:lnTo>
                    <a:pt x="19662" y="4543"/>
                  </a:lnTo>
                  <a:lnTo>
                    <a:pt x="63377" y="8651"/>
                  </a:lnTo>
                  <a:lnTo>
                    <a:pt x="106975" y="10840"/>
                  </a:lnTo>
                  <a:lnTo>
                    <a:pt x="126288" y="9626"/>
                  </a:lnTo>
                  <a:lnTo>
                    <a:pt x="123644" y="6918"/>
                  </a:lnTo>
                  <a:lnTo>
                    <a:pt x="109607" y="5013"/>
                  </a:lnTo>
                  <a:lnTo>
                    <a:pt x="72339" y="3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3360318" y="5542622"/>
              <a:ext cx="126364" cy="11430"/>
            </a:xfrm>
            <a:custGeom>
              <a:avLst/>
              <a:gdLst/>
              <a:ahLst/>
              <a:cxnLst/>
              <a:rect l="l" t="t" r="r" b="b"/>
              <a:pathLst>
                <a:path w="126364" h="11429">
                  <a:moveTo>
                    <a:pt x="0" y="0"/>
                  </a:moveTo>
                  <a:lnTo>
                    <a:pt x="19666" y="4543"/>
                  </a:lnTo>
                  <a:lnTo>
                    <a:pt x="63388" y="8651"/>
                  </a:lnTo>
                  <a:lnTo>
                    <a:pt x="106991" y="10840"/>
                  </a:lnTo>
                  <a:lnTo>
                    <a:pt x="126301" y="9626"/>
                  </a:lnTo>
                  <a:lnTo>
                    <a:pt x="123663" y="6918"/>
                  </a:lnTo>
                  <a:lnTo>
                    <a:pt x="109627" y="5013"/>
                  </a:lnTo>
                  <a:lnTo>
                    <a:pt x="72353" y="3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3840594" y="5642508"/>
              <a:ext cx="105410" cy="10160"/>
            </a:xfrm>
            <a:custGeom>
              <a:avLst/>
              <a:gdLst/>
              <a:ahLst/>
              <a:cxnLst/>
              <a:rect l="l" t="t" r="r" b="b"/>
              <a:pathLst>
                <a:path w="105410" h="10160">
                  <a:moveTo>
                    <a:pt x="0" y="0"/>
                  </a:moveTo>
                  <a:lnTo>
                    <a:pt x="16206" y="3699"/>
                  </a:lnTo>
                  <a:lnTo>
                    <a:pt x="52417" y="7537"/>
                  </a:lnTo>
                  <a:lnTo>
                    <a:pt x="88730" y="10022"/>
                  </a:lnTo>
                  <a:lnTo>
                    <a:pt x="105244" y="9664"/>
                  </a:lnTo>
                  <a:lnTo>
                    <a:pt x="103600" y="7806"/>
                  </a:lnTo>
                  <a:lnTo>
                    <a:pt x="92089" y="6180"/>
                  </a:lnTo>
                  <a:lnTo>
                    <a:pt x="60844" y="388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3343770" y="5590171"/>
              <a:ext cx="602615" cy="64769"/>
            </a:xfrm>
            <a:custGeom>
              <a:avLst/>
              <a:gdLst/>
              <a:ahLst/>
              <a:cxnLst/>
              <a:rect l="l" t="t" r="r" b="b"/>
              <a:pathLst>
                <a:path w="602614" h="64770">
                  <a:moveTo>
                    <a:pt x="113411" y="59067"/>
                  </a:moveTo>
                  <a:lnTo>
                    <a:pt x="109994" y="57708"/>
                  </a:lnTo>
                  <a:lnTo>
                    <a:pt x="97040" y="56642"/>
                  </a:lnTo>
                  <a:lnTo>
                    <a:pt x="63919" y="55321"/>
                  </a:lnTo>
                  <a:lnTo>
                    <a:pt x="0" y="53213"/>
                  </a:lnTo>
                  <a:lnTo>
                    <a:pt x="18135" y="56045"/>
                  </a:lnTo>
                  <a:lnTo>
                    <a:pt x="57810" y="58420"/>
                  </a:lnTo>
                  <a:lnTo>
                    <a:pt x="96926" y="59651"/>
                  </a:lnTo>
                  <a:lnTo>
                    <a:pt x="113411" y="59067"/>
                  </a:lnTo>
                  <a:close/>
                </a:path>
                <a:path w="602614" h="64770">
                  <a:moveTo>
                    <a:pt x="171018" y="5130"/>
                  </a:moveTo>
                  <a:lnTo>
                    <a:pt x="169849" y="4051"/>
                  </a:lnTo>
                  <a:lnTo>
                    <a:pt x="160832" y="3048"/>
                  </a:lnTo>
                  <a:lnTo>
                    <a:pt x="151498" y="2616"/>
                  </a:lnTo>
                  <a:lnTo>
                    <a:pt x="141427" y="2616"/>
                  </a:lnTo>
                  <a:lnTo>
                    <a:pt x="131635" y="2387"/>
                  </a:lnTo>
                  <a:lnTo>
                    <a:pt x="89674" y="533"/>
                  </a:lnTo>
                  <a:lnTo>
                    <a:pt x="97828" y="3975"/>
                  </a:lnTo>
                  <a:lnTo>
                    <a:pt x="113030" y="5588"/>
                  </a:lnTo>
                  <a:lnTo>
                    <a:pt x="133337" y="6007"/>
                  </a:lnTo>
                  <a:lnTo>
                    <a:pt x="156819" y="5803"/>
                  </a:lnTo>
                  <a:lnTo>
                    <a:pt x="171018" y="5130"/>
                  </a:lnTo>
                  <a:close/>
                </a:path>
                <a:path w="602614" h="64770">
                  <a:moveTo>
                    <a:pt x="420611" y="2400"/>
                  </a:moveTo>
                  <a:lnTo>
                    <a:pt x="411734" y="457"/>
                  </a:lnTo>
                  <a:lnTo>
                    <a:pt x="392709" y="0"/>
                  </a:lnTo>
                  <a:lnTo>
                    <a:pt x="373608" y="571"/>
                  </a:lnTo>
                  <a:lnTo>
                    <a:pt x="364502" y="1752"/>
                  </a:lnTo>
                  <a:lnTo>
                    <a:pt x="372618" y="3670"/>
                  </a:lnTo>
                  <a:lnTo>
                    <a:pt x="392125" y="4648"/>
                  </a:lnTo>
                  <a:lnTo>
                    <a:pt x="411848" y="4330"/>
                  </a:lnTo>
                  <a:lnTo>
                    <a:pt x="420611" y="2400"/>
                  </a:lnTo>
                  <a:close/>
                </a:path>
                <a:path w="602614" h="64770">
                  <a:moveTo>
                    <a:pt x="602081" y="64236"/>
                  </a:moveTo>
                  <a:lnTo>
                    <a:pt x="600417" y="62382"/>
                  </a:lnTo>
                  <a:lnTo>
                    <a:pt x="588911" y="60756"/>
                  </a:lnTo>
                  <a:lnTo>
                    <a:pt x="557657" y="58458"/>
                  </a:lnTo>
                  <a:lnTo>
                    <a:pt x="496824" y="54571"/>
                  </a:lnTo>
                  <a:lnTo>
                    <a:pt x="513029" y="58267"/>
                  </a:lnTo>
                  <a:lnTo>
                    <a:pt x="549249" y="62103"/>
                  </a:lnTo>
                  <a:lnTo>
                    <a:pt x="585558" y="64592"/>
                  </a:lnTo>
                  <a:lnTo>
                    <a:pt x="602081" y="64236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3717810" y="5631670"/>
              <a:ext cx="64769" cy="6985"/>
            </a:xfrm>
            <a:custGeom>
              <a:avLst/>
              <a:gdLst/>
              <a:ahLst/>
              <a:cxnLst/>
              <a:rect l="l" t="t" r="r" b="b"/>
              <a:pathLst>
                <a:path w="64770" h="6985">
                  <a:moveTo>
                    <a:pt x="31900" y="0"/>
                  </a:moveTo>
                  <a:lnTo>
                    <a:pt x="11257" y="831"/>
                  </a:lnTo>
                  <a:lnTo>
                    <a:pt x="0" y="3090"/>
                  </a:lnTo>
                  <a:lnTo>
                    <a:pt x="8335" y="5741"/>
                  </a:lnTo>
                  <a:lnTo>
                    <a:pt x="31948" y="6443"/>
                  </a:lnTo>
                  <a:lnTo>
                    <a:pt x="55658" y="5441"/>
                  </a:lnTo>
                  <a:lnTo>
                    <a:pt x="64287" y="2976"/>
                  </a:lnTo>
                  <a:lnTo>
                    <a:pt x="52665" y="685"/>
                  </a:lnTo>
                  <a:lnTo>
                    <a:pt x="31900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3717810" y="5580430"/>
              <a:ext cx="133985" cy="59055"/>
            </a:xfrm>
            <a:custGeom>
              <a:avLst/>
              <a:gdLst/>
              <a:ahLst/>
              <a:cxnLst/>
              <a:rect l="l" t="t" r="r" b="b"/>
              <a:pathLst>
                <a:path w="133985" h="59054">
                  <a:moveTo>
                    <a:pt x="64287" y="55321"/>
                  </a:moveTo>
                  <a:lnTo>
                    <a:pt x="52666" y="53035"/>
                  </a:lnTo>
                  <a:lnTo>
                    <a:pt x="31902" y="52349"/>
                  </a:lnTo>
                  <a:lnTo>
                    <a:pt x="11252" y="53187"/>
                  </a:lnTo>
                  <a:lnTo>
                    <a:pt x="0" y="55435"/>
                  </a:lnTo>
                  <a:lnTo>
                    <a:pt x="8331" y="58089"/>
                  </a:lnTo>
                  <a:lnTo>
                    <a:pt x="31940" y="58788"/>
                  </a:lnTo>
                  <a:lnTo>
                    <a:pt x="55651" y="57797"/>
                  </a:lnTo>
                  <a:lnTo>
                    <a:pt x="64287" y="55321"/>
                  </a:lnTo>
                  <a:close/>
                </a:path>
                <a:path w="133985" h="59054">
                  <a:moveTo>
                    <a:pt x="133540" y="5194"/>
                  </a:moveTo>
                  <a:lnTo>
                    <a:pt x="125476" y="2159"/>
                  </a:lnTo>
                  <a:lnTo>
                    <a:pt x="99237" y="444"/>
                  </a:lnTo>
                  <a:lnTo>
                    <a:pt x="71437" y="0"/>
                  </a:lnTo>
                  <a:lnTo>
                    <a:pt x="58699" y="787"/>
                  </a:lnTo>
                  <a:lnTo>
                    <a:pt x="69418" y="3302"/>
                  </a:lnTo>
                  <a:lnTo>
                    <a:pt x="93065" y="5854"/>
                  </a:lnTo>
                  <a:lnTo>
                    <a:pt x="118237" y="6972"/>
                  </a:lnTo>
                  <a:lnTo>
                    <a:pt x="133540" y="5194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3168218" y="5607530"/>
              <a:ext cx="180340" cy="6985"/>
            </a:xfrm>
            <a:custGeom>
              <a:avLst/>
              <a:gdLst/>
              <a:ahLst/>
              <a:cxnLst/>
              <a:rect l="l" t="t" r="r" b="b"/>
              <a:pathLst>
                <a:path w="180339" h="6985">
                  <a:moveTo>
                    <a:pt x="28057" y="0"/>
                  </a:moveTo>
                  <a:lnTo>
                    <a:pt x="0" y="396"/>
                  </a:lnTo>
                  <a:lnTo>
                    <a:pt x="28214" y="2584"/>
                  </a:lnTo>
                  <a:lnTo>
                    <a:pt x="89682" y="5271"/>
                  </a:lnTo>
                  <a:lnTo>
                    <a:pt x="151324" y="6955"/>
                  </a:lnTo>
                  <a:lnTo>
                    <a:pt x="180060" y="6136"/>
                  </a:lnTo>
                  <a:lnTo>
                    <a:pt x="152524" y="3517"/>
                  </a:lnTo>
                  <a:lnTo>
                    <a:pt x="90377" y="1256"/>
                  </a:lnTo>
                  <a:lnTo>
                    <a:pt x="28057" y="0"/>
                  </a:lnTo>
                  <a:close/>
                </a:path>
              </a:pathLst>
            </a:custGeom>
            <a:solidFill>
              <a:srgbClr val="F79A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3168231" y="5608228"/>
              <a:ext cx="180340" cy="6985"/>
            </a:xfrm>
            <a:custGeom>
              <a:avLst/>
              <a:gdLst/>
              <a:ahLst/>
              <a:cxnLst/>
              <a:rect l="l" t="t" r="r" b="b"/>
              <a:pathLst>
                <a:path w="180339" h="6985">
                  <a:moveTo>
                    <a:pt x="28052" y="0"/>
                  </a:moveTo>
                  <a:lnTo>
                    <a:pt x="0" y="396"/>
                  </a:lnTo>
                  <a:lnTo>
                    <a:pt x="28205" y="2584"/>
                  </a:lnTo>
                  <a:lnTo>
                    <a:pt x="89666" y="5269"/>
                  </a:lnTo>
                  <a:lnTo>
                    <a:pt x="151306" y="6950"/>
                  </a:lnTo>
                  <a:lnTo>
                    <a:pt x="180047" y="6123"/>
                  </a:lnTo>
                  <a:lnTo>
                    <a:pt x="152517" y="3512"/>
                  </a:lnTo>
                  <a:lnTo>
                    <a:pt x="90371" y="1255"/>
                  </a:lnTo>
                  <a:lnTo>
                    <a:pt x="28052" y="0"/>
                  </a:lnTo>
                  <a:close/>
                </a:path>
              </a:pathLst>
            </a:custGeom>
            <a:solidFill>
              <a:srgbClr val="A73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3078251" y="5426455"/>
              <a:ext cx="906780" cy="276225"/>
            </a:xfrm>
            <a:custGeom>
              <a:avLst/>
              <a:gdLst/>
              <a:ahLst/>
              <a:cxnLst/>
              <a:rect l="l" t="t" r="r" b="b"/>
              <a:pathLst>
                <a:path w="906779" h="276225">
                  <a:moveTo>
                    <a:pt x="887666" y="179679"/>
                  </a:moveTo>
                  <a:lnTo>
                    <a:pt x="426605" y="0"/>
                  </a:lnTo>
                  <a:lnTo>
                    <a:pt x="16954" y="161048"/>
                  </a:lnTo>
                  <a:lnTo>
                    <a:pt x="22009" y="181889"/>
                  </a:lnTo>
                  <a:lnTo>
                    <a:pt x="110274" y="147510"/>
                  </a:lnTo>
                  <a:lnTo>
                    <a:pt x="243801" y="94462"/>
                  </a:lnTo>
                  <a:lnTo>
                    <a:pt x="424548" y="21132"/>
                  </a:lnTo>
                  <a:lnTo>
                    <a:pt x="609701" y="95631"/>
                  </a:lnTo>
                  <a:lnTo>
                    <a:pt x="746620" y="149758"/>
                  </a:lnTo>
                  <a:lnTo>
                    <a:pt x="882230" y="202298"/>
                  </a:lnTo>
                  <a:lnTo>
                    <a:pt x="887666" y="179679"/>
                  </a:lnTo>
                  <a:close/>
                </a:path>
                <a:path w="906779" h="276225">
                  <a:moveTo>
                    <a:pt x="906310" y="254927"/>
                  </a:moveTo>
                  <a:lnTo>
                    <a:pt x="203" y="237909"/>
                  </a:lnTo>
                  <a:lnTo>
                    <a:pt x="0" y="256679"/>
                  </a:lnTo>
                  <a:lnTo>
                    <a:pt x="906030" y="275869"/>
                  </a:lnTo>
                  <a:lnTo>
                    <a:pt x="906310" y="254927"/>
                  </a:lnTo>
                  <a:close/>
                </a:path>
              </a:pathLst>
            </a:custGeom>
            <a:solidFill>
              <a:srgbClr val="A355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3094113" y="5426430"/>
              <a:ext cx="873125" cy="202565"/>
            </a:xfrm>
            <a:custGeom>
              <a:avLst/>
              <a:gdLst/>
              <a:ahLst/>
              <a:cxnLst/>
              <a:rect l="l" t="t" r="r" b="b"/>
              <a:pathLst>
                <a:path w="873125" h="202564">
                  <a:moveTo>
                    <a:pt x="410794" y="0"/>
                  </a:moveTo>
                  <a:lnTo>
                    <a:pt x="0" y="160451"/>
                  </a:lnTo>
                  <a:lnTo>
                    <a:pt x="4013" y="181876"/>
                  </a:lnTo>
                  <a:lnTo>
                    <a:pt x="6019" y="181724"/>
                  </a:lnTo>
                  <a:lnTo>
                    <a:pt x="1955" y="161328"/>
                  </a:lnTo>
                  <a:lnTo>
                    <a:pt x="410400" y="762"/>
                  </a:lnTo>
                  <a:lnTo>
                    <a:pt x="870724" y="180174"/>
                  </a:lnTo>
                  <a:lnTo>
                    <a:pt x="866381" y="202323"/>
                  </a:lnTo>
                  <a:lnTo>
                    <a:pt x="868641" y="202514"/>
                  </a:lnTo>
                  <a:lnTo>
                    <a:pt x="872921" y="179235"/>
                  </a:lnTo>
                  <a:lnTo>
                    <a:pt x="410794" y="0"/>
                  </a:lnTo>
                  <a:close/>
                </a:path>
              </a:pathLst>
            </a:custGeom>
            <a:solidFill>
              <a:srgbClr val="F6A3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3068281" y="5423242"/>
              <a:ext cx="928369" cy="187325"/>
            </a:xfrm>
            <a:custGeom>
              <a:avLst/>
              <a:gdLst/>
              <a:ahLst/>
              <a:cxnLst/>
              <a:rect l="l" t="t" r="r" b="b"/>
              <a:pathLst>
                <a:path w="928370" h="187325">
                  <a:moveTo>
                    <a:pt x="436397" y="0"/>
                  </a:moveTo>
                  <a:lnTo>
                    <a:pt x="0" y="167741"/>
                  </a:lnTo>
                  <a:lnTo>
                    <a:pt x="28181" y="163880"/>
                  </a:lnTo>
                  <a:lnTo>
                    <a:pt x="436613" y="3187"/>
                  </a:lnTo>
                  <a:lnTo>
                    <a:pt x="896289" y="182422"/>
                  </a:lnTo>
                  <a:lnTo>
                    <a:pt x="927887" y="186969"/>
                  </a:lnTo>
                  <a:lnTo>
                    <a:pt x="436397" y="0"/>
                  </a:lnTo>
                  <a:close/>
                </a:path>
              </a:pathLst>
            </a:custGeom>
            <a:solidFill>
              <a:srgbClr val="D88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3077667" y="5678893"/>
              <a:ext cx="906780" cy="26034"/>
            </a:xfrm>
            <a:custGeom>
              <a:avLst/>
              <a:gdLst/>
              <a:ahLst/>
              <a:cxnLst/>
              <a:rect l="l" t="t" r="r" b="b"/>
              <a:pathLst>
                <a:path w="906779" h="26035">
                  <a:moveTo>
                    <a:pt x="241" y="0"/>
                  </a:moveTo>
                  <a:lnTo>
                    <a:pt x="0" y="5143"/>
                  </a:lnTo>
                  <a:lnTo>
                    <a:pt x="906526" y="25590"/>
                  </a:lnTo>
                  <a:lnTo>
                    <a:pt x="906780" y="21780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F9D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3059849" y="5587199"/>
              <a:ext cx="39370" cy="26670"/>
            </a:xfrm>
            <a:custGeom>
              <a:avLst/>
              <a:gdLst/>
              <a:ahLst/>
              <a:cxnLst/>
              <a:rect l="l" t="t" r="r" b="b"/>
              <a:pathLst>
                <a:path w="39369" h="26670">
                  <a:moveTo>
                    <a:pt x="35648" y="0"/>
                  </a:moveTo>
                  <a:lnTo>
                    <a:pt x="8432" y="3784"/>
                  </a:lnTo>
                  <a:lnTo>
                    <a:pt x="7467" y="4152"/>
                  </a:lnTo>
                  <a:lnTo>
                    <a:pt x="5981" y="9118"/>
                  </a:lnTo>
                  <a:lnTo>
                    <a:pt x="0" y="11544"/>
                  </a:lnTo>
                  <a:lnTo>
                    <a:pt x="3759" y="26530"/>
                  </a:lnTo>
                  <a:lnTo>
                    <a:pt x="14541" y="25234"/>
                  </a:lnTo>
                  <a:lnTo>
                    <a:pt x="9512" y="18364"/>
                  </a:lnTo>
                  <a:lnTo>
                    <a:pt x="16700" y="17500"/>
                  </a:lnTo>
                  <a:lnTo>
                    <a:pt x="33947" y="12966"/>
                  </a:lnTo>
                  <a:lnTo>
                    <a:pt x="37860" y="12966"/>
                  </a:lnTo>
                  <a:lnTo>
                    <a:pt x="35648" y="0"/>
                  </a:lnTo>
                  <a:close/>
                </a:path>
                <a:path w="39369" h="26670">
                  <a:moveTo>
                    <a:pt x="37860" y="12966"/>
                  </a:moveTo>
                  <a:lnTo>
                    <a:pt x="33947" y="12966"/>
                  </a:lnTo>
                  <a:lnTo>
                    <a:pt x="35064" y="25120"/>
                  </a:lnTo>
                  <a:lnTo>
                    <a:pt x="39268" y="21221"/>
                  </a:lnTo>
                  <a:lnTo>
                    <a:pt x="37860" y="12966"/>
                  </a:lnTo>
                  <a:close/>
                </a:path>
              </a:pathLst>
            </a:custGeom>
            <a:solidFill>
              <a:srgbClr val="E69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3070491" y="5599836"/>
              <a:ext cx="24765" cy="12700"/>
            </a:xfrm>
            <a:custGeom>
              <a:avLst/>
              <a:gdLst/>
              <a:ahLst/>
              <a:cxnLst/>
              <a:rect l="l" t="t" r="r" b="b"/>
              <a:pathLst>
                <a:path w="24764" h="12700">
                  <a:moveTo>
                    <a:pt x="23558" y="0"/>
                  </a:moveTo>
                  <a:lnTo>
                    <a:pt x="23228" y="88"/>
                  </a:lnTo>
                  <a:lnTo>
                    <a:pt x="5956" y="4622"/>
                  </a:lnTo>
                  <a:lnTo>
                    <a:pt x="1625" y="5143"/>
                  </a:lnTo>
                  <a:lnTo>
                    <a:pt x="1244" y="5524"/>
                  </a:lnTo>
                  <a:lnTo>
                    <a:pt x="0" y="7708"/>
                  </a:lnTo>
                  <a:lnTo>
                    <a:pt x="3530" y="12649"/>
                  </a:lnTo>
                  <a:lnTo>
                    <a:pt x="4165" y="12573"/>
                  </a:lnTo>
                  <a:lnTo>
                    <a:pt x="3187" y="11252"/>
                  </a:lnTo>
                  <a:lnTo>
                    <a:pt x="812" y="7404"/>
                  </a:lnTo>
                  <a:lnTo>
                    <a:pt x="1739" y="5765"/>
                  </a:lnTo>
                  <a:lnTo>
                    <a:pt x="2019" y="5613"/>
                  </a:lnTo>
                  <a:lnTo>
                    <a:pt x="5803" y="5156"/>
                  </a:lnTo>
                  <a:lnTo>
                    <a:pt x="23025" y="673"/>
                  </a:lnTo>
                  <a:lnTo>
                    <a:pt x="24244" y="12649"/>
                  </a:lnTo>
                  <a:lnTo>
                    <a:pt x="24752" y="12179"/>
                  </a:lnTo>
                  <a:lnTo>
                    <a:pt x="23558" y="0"/>
                  </a:lnTo>
                  <a:close/>
                </a:path>
              </a:pathLst>
            </a:custGeom>
            <a:solidFill>
              <a:srgbClr val="B4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3066961" y="5587174"/>
              <a:ext cx="29209" cy="5715"/>
            </a:xfrm>
            <a:custGeom>
              <a:avLst/>
              <a:gdLst/>
              <a:ahLst/>
              <a:cxnLst/>
              <a:rect l="l" t="t" r="r" b="b"/>
              <a:pathLst>
                <a:path w="29210" h="5714">
                  <a:moveTo>
                    <a:pt x="28651" y="0"/>
                  </a:moveTo>
                  <a:lnTo>
                    <a:pt x="1346" y="3797"/>
                  </a:lnTo>
                  <a:lnTo>
                    <a:pt x="317" y="4191"/>
                  </a:lnTo>
                  <a:lnTo>
                    <a:pt x="0" y="5346"/>
                  </a:lnTo>
                  <a:lnTo>
                    <a:pt x="1574" y="4800"/>
                  </a:lnTo>
                  <a:lnTo>
                    <a:pt x="28727" y="1028"/>
                  </a:lnTo>
                  <a:lnTo>
                    <a:pt x="28651" y="0"/>
                  </a:lnTo>
                  <a:close/>
                </a:path>
              </a:pathLst>
            </a:custGeom>
            <a:solidFill>
              <a:srgbClr val="F8BE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3961777" y="5605830"/>
              <a:ext cx="44450" cy="29209"/>
            </a:xfrm>
            <a:custGeom>
              <a:avLst/>
              <a:gdLst/>
              <a:ahLst/>
              <a:cxnLst/>
              <a:rect l="l" t="t" r="r" b="b"/>
              <a:pathLst>
                <a:path w="44450" h="29210">
                  <a:moveTo>
                    <a:pt x="43623" y="14109"/>
                  </a:moveTo>
                  <a:lnTo>
                    <a:pt x="5854" y="14109"/>
                  </a:lnTo>
                  <a:lnTo>
                    <a:pt x="25260" y="19227"/>
                  </a:lnTo>
                  <a:lnTo>
                    <a:pt x="33337" y="20243"/>
                  </a:lnTo>
                  <a:lnTo>
                    <a:pt x="27749" y="27660"/>
                  </a:lnTo>
                  <a:lnTo>
                    <a:pt x="39877" y="29197"/>
                  </a:lnTo>
                  <a:lnTo>
                    <a:pt x="43623" y="14109"/>
                  </a:lnTo>
                  <a:close/>
                </a:path>
                <a:path w="44450" h="29210">
                  <a:moveTo>
                    <a:pt x="3695" y="0"/>
                  </a:moveTo>
                  <a:lnTo>
                    <a:pt x="0" y="23025"/>
                  </a:lnTo>
                  <a:lnTo>
                    <a:pt x="4749" y="27317"/>
                  </a:lnTo>
                  <a:lnTo>
                    <a:pt x="5854" y="14109"/>
                  </a:lnTo>
                  <a:lnTo>
                    <a:pt x="43623" y="14109"/>
                  </a:lnTo>
                  <a:lnTo>
                    <a:pt x="43916" y="12928"/>
                  </a:lnTo>
                  <a:lnTo>
                    <a:pt x="37185" y="10210"/>
                  </a:lnTo>
                  <a:lnTo>
                    <a:pt x="35458" y="4800"/>
                  </a:lnTo>
                  <a:lnTo>
                    <a:pt x="34391" y="4381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E695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3966133" y="5619572"/>
              <a:ext cx="27940" cy="14604"/>
            </a:xfrm>
            <a:custGeom>
              <a:avLst/>
              <a:gdLst/>
              <a:ahLst/>
              <a:cxnLst/>
              <a:rect l="l" t="t" r="r" b="b"/>
              <a:pathLst>
                <a:path w="27939" h="14604">
                  <a:moveTo>
                    <a:pt x="1206" y="0"/>
                  </a:moveTo>
                  <a:lnTo>
                    <a:pt x="0" y="13246"/>
                  </a:lnTo>
                  <a:lnTo>
                    <a:pt x="596" y="13754"/>
                  </a:lnTo>
                  <a:lnTo>
                    <a:pt x="1828" y="736"/>
                  </a:lnTo>
                  <a:lnTo>
                    <a:pt x="21183" y="5803"/>
                  </a:lnTo>
                  <a:lnTo>
                    <a:pt x="25425" y="6337"/>
                  </a:lnTo>
                  <a:lnTo>
                    <a:pt x="25742" y="6515"/>
                  </a:lnTo>
                  <a:lnTo>
                    <a:pt x="26797" y="8305"/>
                  </a:lnTo>
                  <a:lnTo>
                    <a:pt x="24180" y="12458"/>
                  </a:lnTo>
                  <a:lnTo>
                    <a:pt x="23113" y="13893"/>
                  </a:lnTo>
                  <a:lnTo>
                    <a:pt x="23825" y="13982"/>
                  </a:lnTo>
                  <a:lnTo>
                    <a:pt x="27698" y="8648"/>
                  </a:lnTo>
                  <a:lnTo>
                    <a:pt x="26301" y="6261"/>
                  </a:lnTo>
                  <a:lnTo>
                    <a:pt x="25882" y="5841"/>
                  </a:lnTo>
                  <a:lnTo>
                    <a:pt x="21005" y="5219"/>
                  </a:lnTo>
                  <a:lnTo>
                    <a:pt x="1587" y="101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B4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3965384" y="5605779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101" y="0"/>
                  </a:moveTo>
                  <a:lnTo>
                    <a:pt x="0" y="1117"/>
                  </a:lnTo>
                  <a:lnTo>
                    <a:pt x="30492" y="5511"/>
                  </a:lnTo>
                  <a:lnTo>
                    <a:pt x="32270" y="6134"/>
                  </a:lnTo>
                  <a:lnTo>
                    <a:pt x="31915" y="4876"/>
                  </a:lnTo>
                  <a:lnTo>
                    <a:pt x="30746" y="441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8BE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3502101" y="5423192"/>
              <a:ext cx="3810" cy="24765"/>
            </a:xfrm>
            <a:custGeom>
              <a:avLst/>
              <a:gdLst/>
              <a:ahLst/>
              <a:cxnLst/>
              <a:rect l="l" t="t" r="r" b="b"/>
              <a:pathLst>
                <a:path w="3810" h="24764">
                  <a:moveTo>
                    <a:pt x="1841" y="0"/>
                  </a:moveTo>
                  <a:lnTo>
                    <a:pt x="1727" y="4076"/>
                  </a:lnTo>
                  <a:lnTo>
                    <a:pt x="1231" y="8115"/>
                  </a:lnTo>
                  <a:lnTo>
                    <a:pt x="1257" y="10160"/>
                  </a:lnTo>
                  <a:lnTo>
                    <a:pt x="939" y="14211"/>
                  </a:lnTo>
                  <a:lnTo>
                    <a:pt x="673" y="16268"/>
                  </a:lnTo>
                  <a:lnTo>
                    <a:pt x="533" y="20345"/>
                  </a:lnTo>
                  <a:lnTo>
                    <a:pt x="0" y="24561"/>
                  </a:lnTo>
                  <a:lnTo>
                    <a:pt x="1790" y="24561"/>
                  </a:lnTo>
                  <a:lnTo>
                    <a:pt x="1689" y="20802"/>
                  </a:lnTo>
                  <a:lnTo>
                    <a:pt x="1765" y="18503"/>
                  </a:lnTo>
                  <a:lnTo>
                    <a:pt x="2006" y="16484"/>
                  </a:lnTo>
                  <a:lnTo>
                    <a:pt x="2019" y="14300"/>
                  </a:lnTo>
                  <a:lnTo>
                    <a:pt x="2324" y="10236"/>
                  </a:lnTo>
                  <a:lnTo>
                    <a:pt x="2578" y="8280"/>
                  </a:lnTo>
                  <a:lnTo>
                    <a:pt x="2641" y="6248"/>
                  </a:lnTo>
                  <a:lnTo>
                    <a:pt x="2920" y="4292"/>
                  </a:lnTo>
                  <a:lnTo>
                    <a:pt x="3289" y="101"/>
                  </a:lnTo>
                  <a:lnTo>
                    <a:pt x="2578" y="5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431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73" name="object 1347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58058" y="7172065"/>
              <a:ext cx="258126" cy="275733"/>
            </a:xfrm>
            <a:prstGeom prst="rect">
              <a:avLst/>
            </a:prstGeom>
          </p:spPr>
        </p:pic>
        <p:sp>
          <p:nvSpPr>
            <p:cNvPr id="13474" name="object 13474"/>
            <p:cNvSpPr/>
            <p:nvPr/>
          </p:nvSpPr>
          <p:spPr>
            <a:xfrm>
              <a:off x="3357846" y="7171855"/>
              <a:ext cx="259079" cy="278130"/>
            </a:xfrm>
            <a:custGeom>
              <a:avLst/>
              <a:gdLst/>
              <a:ahLst/>
              <a:cxnLst/>
              <a:rect l="l" t="t" r="r" b="b"/>
              <a:pathLst>
                <a:path w="259079" h="278129">
                  <a:moveTo>
                    <a:pt x="1" y="288"/>
                  </a:moveTo>
                  <a:lnTo>
                    <a:pt x="26370" y="235851"/>
                  </a:lnTo>
                  <a:lnTo>
                    <a:pt x="69282" y="267431"/>
                  </a:lnTo>
                  <a:lnTo>
                    <a:pt x="128964" y="277533"/>
                  </a:lnTo>
                  <a:lnTo>
                    <a:pt x="134709" y="277088"/>
                  </a:lnTo>
                  <a:lnTo>
                    <a:pt x="128964" y="277088"/>
                  </a:lnTo>
                  <a:lnTo>
                    <a:pt x="98192" y="274604"/>
                  </a:lnTo>
                  <a:lnTo>
                    <a:pt x="69441" y="267028"/>
                  </a:lnTo>
                  <a:lnTo>
                    <a:pt x="44902" y="254173"/>
                  </a:lnTo>
                  <a:lnTo>
                    <a:pt x="26880" y="235966"/>
                  </a:lnTo>
                  <a:lnTo>
                    <a:pt x="26589" y="235966"/>
                  </a:lnTo>
                  <a:lnTo>
                    <a:pt x="26795" y="235851"/>
                  </a:lnTo>
                  <a:lnTo>
                    <a:pt x="555" y="1219"/>
                  </a:lnTo>
                  <a:lnTo>
                    <a:pt x="1" y="288"/>
                  </a:lnTo>
                  <a:close/>
                </a:path>
                <a:path w="259079" h="278129">
                  <a:moveTo>
                    <a:pt x="227185" y="241539"/>
                  </a:moveTo>
                  <a:lnTo>
                    <a:pt x="210074" y="256793"/>
                  </a:lnTo>
                  <a:lnTo>
                    <a:pt x="186622" y="267941"/>
                  </a:lnTo>
                  <a:lnTo>
                    <a:pt x="158903" y="274770"/>
                  </a:lnTo>
                  <a:lnTo>
                    <a:pt x="128964" y="277088"/>
                  </a:lnTo>
                  <a:lnTo>
                    <a:pt x="134709" y="277088"/>
                  </a:lnTo>
                  <a:lnTo>
                    <a:pt x="186771" y="268363"/>
                  </a:lnTo>
                  <a:lnTo>
                    <a:pt x="227567" y="241782"/>
                  </a:lnTo>
                  <a:lnTo>
                    <a:pt x="227606" y="241655"/>
                  </a:lnTo>
                  <a:lnTo>
                    <a:pt x="227389" y="241655"/>
                  </a:lnTo>
                  <a:lnTo>
                    <a:pt x="227173" y="241630"/>
                  </a:lnTo>
                  <a:close/>
                </a:path>
                <a:path w="259079" h="278129">
                  <a:moveTo>
                    <a:pt x="227211" y="241515"/>
                  </a:moveTo>
                  <a:lnTo>
                    <a:pt x="227389" y="241655"/>
                  </a:lnTo>
                  <a:lnTo>
                    <a:pt x="227211" y="241515"/>
                  </a:lnTo>
                  <a:close/>
                </a:path>
                <a:path w="259079" h="278129">
                  <a:moveTo>
                    <a:pt x="227625" y="241515"/>
                  </a:moveTo>
                  <a:lnTo>
                    <a:pt x="227211" y="241515"/>
                  </a:lnTo>
                  <a:lnTo>
                    <a:pt x="227389" y="241655"/>
                  </a:lnTo>
                  <a:lnTo>
                    <a:pt x="227606" y="241655"/>
                  </a:lnTo>
                  <a:lnTo>
                    <a:pt x="227625" y="241515"/>
                  </a:lnTo>
                  <a:close/>
                </a:path>
                <a:path w="259079" h="278129">
                  <a:moveTo>
                    <a:pt x="258518" y="8902"/>
                  </a:moveTo>
                  <a:lnTo>
                    <a:pt x="258136" y="8902"/>
                  </a:lnTo>
                  <a:lnTo>
                    <a:pt x="258339" y="8928"/>
                  </a:lnTo>
                  <a:lnTo>
                    <a:pt x="258517" y="9055"/>
                  </a:lnTo>
                  <a:lnTo>
                    <a:pt x="258053" y="9522"/>
                  </a:lnTo>
                  <a:lnTo>
                    <a:pt x="227185" y="241539"/>
                  </a:lnTo>
                  <a:lnTo>
                    <a:pt x="227625" y="241515"/>
                  </a:lnTo>
                  <a:lnTo>
                    <a:pt x="258481" y="9522"/>
                  </a:lnTo>
                  <a:lnTo>
                    <a:pt x="258518" y="8902"/>
                  </a:lnTo>
                  <a:close/>
                </a:path>
                <a:path w="259079" h="278129">
                  <a:moveTo>
                    <a:pt x="26767" y="235851"/>
                  </a:moveTo>
                  <a:lnTo>
                    <a:pt x="26589" y="235966"/>
                  </a:lnTo>
                  <a:lnTo>
                    <a:pt x="26805" y="235940"/>
                  </a:lnTo>
                  <a:close/>
                </a:path>
                <a:path w="259079" h="278129">
                  <a:moveTo>
                    <a:pt x="26799" y="235883"/>
                  </a:moveTo>
                  <a:lnTo>
                    <a:pt x="26589" y="235966"/>
                  </a:lnTo>
                  <a:lnTo>
                    <a:pt x="26880" y="235966"/>
                  </a:lnTo>
                  <a:close/>
                </a:path>
                <a:path w="259079" h="278129">
                  <a:moveTo>
                    <a:pt x="26795" y="235851"/>
                  </a:moveTo>
                  <a:close/>
                </a:path>
                <a:path w="259079" h="278129">
                  <a:moveTo>
                    <a:pt x="139987" y="41363"/>
                  </a:moveTo>
                  <a:lnTo>
                    <a:pt x="139962" y="41795"/>
                  </a:lnTo>
                  <a:lnTo>
                    <a:pt x="147950" y="42418"/>
                  </a:lnTo>
                  <a:lnTo>
                    <a:pt x="155507" y="42710"/>
                  </a:lnTo>
                  <a:lnTo>
                    <a:pt x="162657" y="42710"/>
                  </a:lnTo>
                  <a:lnTo>
                    <a:pt x="168153" y="42278"/>
                  </a:lnTo>
                  <a:lnTo>
                    <a:pt x="155532" y="42278"/>
                  </a:lnTo>
                  <a:lnTo>
                    <a:pt x="147963" y="41986"/>
                  </a:lnTo>
                  <a:lnTo>
                    <a:pt x="139987" y="41363"/>
                  </a:lnTo>
                  <a:close/>
                </a:path>
                <a:path w="259079" h="278129">
                  <a:moveTo>
                    <a:pt x="258415" y="8724"/>
                  </a:moveTo>
                  <a:lnTo>
                    <a:pt x="258161" y="8813"/>
                  </a:lnTo>
                  <a:lnTo>
                    <a:pt x="245776" y="21313"/>
                  </a:lnTo>
                  <a:lnTo>
                    <a:pt x="225997" y="32008"/>
                  </a:lnTo>
                  <a:lnTo>
                    <a:pt x="198423" y="39472"/>
                  </a:lnTo>
                  <a:lnTo>
                    <a:pt x="162657" y="42278"/>
                  </a:lnTo>
                  <a:lnTo>
                    <a:pt x="168153" y="42278"/>
                  </a:lnTo>
                  <a:lnTo>
                    <a:pt x="226151" y="32407"/>
                  </a:lnTo>
                  <a:lnTo>
                    <a:pt x="258053" y="9522"/>
                  </a:lnTo>
                  <a:lnTo>
                    <a:pt x="258136" y="8902"/>
                  </a:lnTo>
                  <a:lnTo>
                    <a:pt x="258518" y="8902"/>
                  </a:lnTo>
                  <a:lnTo>
                    <a:pt x="258415" y="8724"/>
                  </a:lnTo>
                  <a:close/>
                </a:path>
                <a:path w="259079" h="278129">
                  <a:moveTo>
                    <a:pt x="440" y="196"/>
                  </a:moveTo>
                  <a:lnTo>
                    <a:pt x="38972" y="25222"/>
                  </a:lnTo>
                  <a:lnTo>
                    <a:pt x="81647" y="34951"/>
                  </a:lnTo>
                  <a:lnTo>
                    <a:pt x="139962" y="41795"/>
                  </a:lnTo>
                  <a:lnTo>
                    <a:pt x="139987" y="41363"/>
                  </a:lnTo>
                  <a:lnTo>
                    <a:pt x="108886" y="38354"/>
                  </a:lnTo>
                  <a:lnTo>
                    <a:pt x="81714" y="34521"/>
                  </a:lnTo>
                  <a:lnTo>
                    <a:pt x="39099" y="24803"/>
                  </a:lnTo>
                  <a:lnTo>
                    <a:pt x="4303" y="6682"/>
                  </a:lnTo>
                  <a:lnTo>
                    <a:pt x="440" y="196"/>
                  </a:lnTo>
                  <a:close/>
                </a:path>
                <a:path w="259079" h="278129">
                  <a:moveTo>
                    <a:pt x="258136" y="8902"/>
                  </a:moveTo>
                  <a:lnTo>
                    <a:pt x="258053" y="9522"/>
                  </a:lnTo>
                  <a:lnTo>
                    <a:pt x="258517" y="9055"/>
                  </a:lnTo>
                  <a:lnTo>
                    <a:pt x="258339" y="8928"/>
                  </a:lnTo>
                  <a:lnTo>
                    <a:pt x="258136" y="8902"/>
                  </a:lnTo>
                  <a:close/>
                </a:path>
                <a:path w="259079" h="278129">
                  <a:moveTo>
                    <a:pt x="437" y="190"/>
                  </a:moveTo>
                  <a:lnTo>
                    <a:pt x="125" y="241"/>
                  </a:lnTo>
                  <a:lnTo>
                    <a:pt x="555" y="1219"/>
                  </a:lnTo>
                  <a:lnTo>
                    <a:pt x="437" y="190"/>
                  </a:lnTo>
                  <a:close/>
                </a:path>
                <a:path w="259079" h="278129">
                  <a:moveTo>
                    <a:pt x="173" y="0"/>
                  </a:moveTo>
                  <a:lnTo>
                    <a:pt x="61" y="152"/>
                  </a:lnTo>
                  <a:lnTo>
                    <a:pt x="211" y="215"/>
                  </a:lnTo>
                  <a:lnTo>
                    <a:pt x="389" y="196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475" name="object 1347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379330" y="7206386"/>
              <a:ext cx="216331" cy="76098"/>
            </a:xfrm>
            <a:prstGeom prst="rect">
              <a:avLst/>
            </a:prstGeom>
          </p:spPr>
        </p:pic>
        <p:sp>
          <p:nvSpPr>
            <p:cNvPr id="13476" name="object 13476"/>
            <p:cNvSpPr/>
            <p:nvPr/>
          </p:nvSpPr>
          <p:spPr>
            <a:xfrm>
              <a:off x="3381273" y="7363841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0" y="0"/>
                  </a:moveTo>
                  <a:lnTo>
                    <a:pt x="622" y="6870"/>
                  </a:lnTo>
                  <a:lnTo>
                    <a:pt x="2813" y="9188"/>
                  </a:lnTo>
                  <a:lnTo>
                    <a:pt x="4399" y="10613"/>
                  </a:lnTo>
                  <a:lnTo>
                    <a:pt x="4715" y="3810"/>
                  </a:lnTo>
                  <a:lnTo>
                    <a:pt x="2820" y="237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69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7" name="object 13477"/>
            <p:cNvSpPr/>
            <p:nvPr/>
          </p:nvSpPr>
          <p:spPr>
            <a:xfrm>
              <a:off x="3385673" y="7367651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316" y="0"/>
                  </a:moveTo>
                  <a:lnTo>
                    <a:pt x="0" y="6802"/>
                  </a:lnTo>
                  <a:lnTo>
                    <a:pt x="2345" y="8908"/>
                  </a:lnTo>
                  <a:lnTo>
                    <a:pt x="2676" y="1791"/>
                  </a:lnTo>
                  <a:lnTo>
                    <a:pt x="316" y="0"/>
                  </a:lnTo>
                  <a:close/>
                </a:path>
              </a:pathLst>
            </a:custGeom>
            <a:solidFill>
              <a:srgbClr val="79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8" name="object 13478"/>
            <p:cNvSpPr/>
            <p:nvPr/>
          </p:nvSpPr>
          <p:spPr>
            <a:xfrm>
              <a:off x="3388031" y="7369452"/>
              <a:ext cx="1905" cy="8890"/>
            </a:xfrm>
            <a:custGeom>
              <a:avLst/>
              <a:gdLst/>
              <a:ahLst/>
              <a:cxnLst/>
              <a:rect l="l" t="t" r="r" b="b"/>
              <a:pathLst>
                <a:path w="1904" h="8890">
                  <a:moveTo>
                    <a:pt x="330" y="0"/>
                  </a:moveTo>
                  <a:lnTo>
                    <a:pt x="0" y="7119"/>
                  </a:lnTo>
                  <a:lnTo>
                    <a:pt x="1563" y="8523"/>
                  </a:lnTo>
                  <a:lnTo>
                    <a:pt x="1904" y="119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7A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9" name="object 13479"/>
            <p:cNvSpPr/>
            <p:nvPr/>
          </p:nvSpPr>
          <p:spPr>
            <a:xfrm>
              <a:off x="3389595" y="7370646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0" y="0"/>
                  </a:moveTo>
                  <a:lnTo>
                    <a:pt x="0" y="7329"/>
                  </a:lnTo>
                  <a:lnTo>
                    <a:pt x="782" y="8017"/>
                  </a:lnTo>
                  <a:lnTo>
                    <a:pt x="1127" y="597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7B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0" name="object 13480"/>
            <p:cNvSpPr/>
            <p:nvPr/>
          </p:nvSpPr>
          <p:spPr>
            <a:xfrm>
              <a:off x="3390377" y="737124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20"/>
                  </a:lnTo>
                  <a:lnTo>
                    <a:pt x="789" y="7967"/>
                  </a:lnTo>
                  <a:lnTo>
                    <a:pt x="1131" y="597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7B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1" name="object 13481"/>
            <p:cNvSpPr/>
            <p:nvPr/>
          </p:nvSpPr>
          <p:spPr>
            <a:xfrm>
              <a:off x="3391166" y="737184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2" y="0"/>
                  </a:moveTo>
                  <a:lnTo>
                    <a:pt x="0" y="7369"/>
                  </a:lnTo>
                  <a:lnTo>
                    <a:pt x="789" y="7916"/>
                  </a:lnTo>
                  <a:lnTo>
                    <a:pt x="1133" y="518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7C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2" name="object 13482"/>
            <p:cNvSpPr/>
            <p:nvPr/>
          </p:nvSpPr>
          <p:spPr>
            <a:xfrm>
              <a:off x="3391955" y="737235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97"/>
                  </a:lnTo>
                  <a:lnTo>
                    <a:pt x="789" y="7944"/>
                  </a:lnTo>
                  <a:lnTo>
                    <a:pt x="1134" y="505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7C6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3" name="object 13483"/>
            <p:cNvSpPr/>
            <p:nvPr/>
          </p:nvSpPr>
          <p:spPr>
            <a:xfrm>
              <a:off x="3392745" y="737286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5" y="0"/>
                  </a:moveTo>
                  <a:lnTo>
                    <a:pt x="0" y="7438"/>
                  </a:lnTo>
                  <a:lnTo>
                    <a:pt x="789" y="7984"/>
                  </a:lnTo>
                  <a:lnTo>
                    <a:pt x="1136" y="5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7D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4" name="object 13484"/>
            <p:cNvSpPr/>
            <p:nvPr/>
          </p:nvSpPr>
          <p:spPr>
            <a:xfrm>
              <a:off x="3393546" y="7373377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7" y="0"/>
                  </a:moveTo>
                  <a:lnTo>
                    <a:pt x="0" y="7479"/>
                  </a:lnTo>
                  <a:lnTo>
                    <a:pt x="789" y="8025"/>
                  </a:lnTo>
                  <a:lnTo>
                    <a:pt x="1138" y="505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7D6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5" name="object 13485"/>
            <p:cNvSpPr/>
            <p:nvPr/>
          </p:nvSpPr>
          <p:spPr>
            <a:xfrm>
              <a:off x="3394335" y="737388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9" y="0"/>
                  </a:moveTo>
                  <a:lnTo>
                    <a:pt x="0" y="7520"/>
                  </a:lnTo>
                  <a:lnTo>
                    <a:pt x="789" y="8066"/>
                  </a:lnTo>
                  <a:lnTo>
                    <a:pt x="1140" y="50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7D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6" name="object 13486"/>
            <p:cNvSpPr/>
            <p:nvPr/>
          </p:nvSpPr>
          <p:spPr>
            <a:xfrm>
              <a:off x="3395124" y="737438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1" y="0"/>
                  </a:moveTo>
                  <a:lnTo>
                    <a:pt x="0" y="7560"/>
                  </a:lnTo>
                  <a:lnTo>
                    <a:pt x="789" y="8107"/>
                  </a:lnTo>
                  <a:lnTo>
                    <a:pt x="1142" y="50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E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3395914" y="737489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3" y="0"/>
                  </a:moveTo>
                  <a:lnTo>
                    <a:pt x="0" y="7601"/>
                  </a:lnTo>
                  <a:lnTo>
                    <a:pt x="789" y="8147"/>
                  </a:lnTo>
                  <a:lnTo>
                    <a:pt x="1144" y="505"/>
                  </a:lnTo>
                  <a:lnTo>
                    <a:pt x="353" y="0"/>
                  </a:lnTo>
                  <a:close/>
                </a:path>
              </a:pathLst>
            </a:custGeom>
            <a:solidFill>
              <a:srgbClr val="7F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3396703" y="737540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5" y="0"/>
                  </a:moveTo>
                  <a:lnTo>
                    <a:pt x="0" y="7642"/>
                  </a:lnTo>
                  <a:lnTo>
                    <a:pt x="789" y="8188"/>
                  </a:lnTo>
                  <a:lnTo>
                    <a:pt x="1146" y="505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7F6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3397492" y="737590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57" y="0"/>
                  </a:moveTo>
                  <a:lnTo>
                    <a:pt x="0" y="7682"/>
                  </a:lnTo>
                  <a:lnTo>
                    <a:pt x="789" y="8228"/>
                  </a:lnTo>
                  <a:lnTo>
                    <a:pt x="1148" y="505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rgbClr val="7F7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3398281" y="7376411"/>
              <a:ext cx="1270" cy="8890"/>
            </a:xfrm>
            <a:custGeom>
              <a:avLst/>
              <a:gdLst/>
              <a:ahLst/>
              <a:cxnLst/>
              <a:rect l="l" t="t" r="r" b="b"/>
              <a:pathLst>
                <a:path w="1270" h="8890">
                  <a:moveTo>
                    <a:pt x="358" y="0"/>
                  </a:moveTo>
                  <a:lnTo>
                    <a:pt x="0" y="7723"/>
                  </a:lnTo>
                  <a:lnTo>
                    <a:pt x="789" y="8269"/>
                  </a:lnTo>
                  <a:lnTo>
                    <a:pt x="1150" y="505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rgbClr val="807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3399083" y="7376924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60" y="0"/>
                  </a:moveTo>
                  <a:lnTo>
                    <a:pt x="0" y="7764"/>
                  </a:lnTo>
                  <a:lnTo>
                    <a:pt x="1268" y="8642"/>
                  </a:lnTo>
                  <a:lnTo>
                    <a:pt x="1581" y="8789"/>
                  </a:lnTo>
                  <a:lnTo>
                    <a:pt x="1943" y="1011"/>
                  </a:lnTo>
                  <a:lnTo>
                    <a:pt x="360" y="0"/>
                  </a:lnTo>
                  <a:close/>
                </a:path>
              </a:pathLst>
            </a:custGeom>
            <a:solidFill>
              <a:srgbClr val="81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3400664" y="7377936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61" y="0"/>
                  </a:moveTo>
                  <a:lnTo>
                    <a:pt x="0" y="7778"/>
                  </a:lnTo>
                  <a:lnTo>
                    <a:pt x="1594" y="8526"/>
                  </a:lnTo>
                  <a:lnTo>
                    <a:pt x="1943" y="1011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82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3402258" y="7378947"/>
              <a:ext cx="2540" cy="8890"/>
            </a:xfrm>
            <a:custGeom>
              <a:avLst/>
              <a:gdLst/>
              <a:ahLst/>
              <a:cxnLst/>
              <a:rect l="l" t="t" r="r" b="b"/>
              <a:pathLst>
                <a:path w="2539" h="8890">
                  <a:moveTo>
                    <a:pt x="349" y="0"/>
                  </a:moveTo>
                  <a:lnTo>
                    <a:pt x="0" y="7514"/>
                  </a:lnTo>
                  <a:lnTo>
                    <a:pt x="1594" y="8263"/>
                  </a:lnTo>
                  <a:lnTo>
                    <a:pt x="1942" y="779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rgbClr val="83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3403853" y="7379726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7" y="0"/>
                  </a:moveTo>
                  <a:lnTo>
                    <a:pt x="0" y="7483"/>
                  </a:lnTo>
                  <a:lnTo>
                    <a:pt x="1594" y="8231"/>
                  </a:lnTo>
                  <a:lnTo>
                    <a:pt x="1941" y="76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83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3405460" y="7380498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7" y="0"/>
                  </a:moveTo>
                  <a:lnTo>
                    <a:pt x="0" y="7465"/>
                  </a:lnTo>
                  <a:lnTo>
                    <a:pt x="1594" y="8213"/>
                  </a:lnTo>
                  <a:lnTo>
                    <a:pt x="1940" y="76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85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3407054" y="738126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346" y="0"/>
                  </a:moveTo>
                  <a:lnTo>
                    <a:pt x="0" y="7447"/>
                  </a:lnTo>
                  <a:lnTo>
                    <a:pt x="1594" y="8195"/>
                  </a:lnTo>
                  <a:lnTo>
                    <a:pt x="1939" y="766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rgbClr val="8676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3408648" y="738203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5" y="0"/>
                  </a:moveTo>
                  <a:lnTo>
                    <a:pt x="0" y="7429"/>
                  </a:lnTo>
                  <a:lnTo>
                    <a:pt x="797" y="7803"/>
                  </a:lnTo>
                  <a:lnTo>
                    <a:pt x="1142" y="383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7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3409446" y="738241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20"/>
                  </a:lnTo>
                  <a:lnTo>
                    <a:pt x="797" y="7794"/>
                  </a:lnTo>
                  <a:lnTo>
                    <a:pt x="1141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7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9" name="object 13499"/>
            <p:cNvSpPr/>
            <p:nvPr/>
          </p:nvSpPr>
          <p:spPr>
            <a:xfrm>
              <a:off x="3410255" y="738280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11"/>
                  </a:lnTo>
                  <a:lnTo>
                    <a:pt x="797" y="7785"/>
                  </a:lnTo>
                  <a:lnTo>
                    <a:pt x="1141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8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0" name="object 13500"/>
            <p:cNvSpPr/>
            <p:nvPr/>
          </p:nvSpPr>
          <p:spPr>
            <a:xfrm>
              <a:off x="3411053" y="7383185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4" y="0"/>
                  </a:moveTo>
                  <a:lnTo>
                    <a:pt x="0" y="7402"/>
                  </a:lnTo>
                  <a:lnTo>
                    <a:pt x="797" y="7776"/>
                  </a:lnTo>
                  <a:lnTo>
                    <a:pt x="1140" y="383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rgbClr val="88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3411850" y="738356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93"/>
                  </a:lnTo>
                  <a:lnTo>
                    <a:pt x="797" y="7767"/>
                  </a:lnTo>
                  <a:lnTo>
                    <a:pt x="1140" y="383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9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3412647" y="738395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3" y="0"/>
                  </a:moveTo>
                  <a:lnTo>
                    <a:pt x="0" y="7384"/>
                  </a:lnTo>
                  <a:lnTo>
                    <a:pt x="797" y="7758"/>
                  </a:lnTo>
                  <a:lnTo>
                    <a:pt x="1140" y="383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8A7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3413444" y="7384334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342" y="0"/>
                  </a:moveTo>
                  <a:lnTo>
                    <a:pt x="0" y="7375"/>
                  </a:lnTo>
                  <a:lnTo>
                    <a:pt x="556" y="7636"/>
                  </a:lnTo>
                  <a:lnTo>
                    <a:pt x="798" y="7711"/>
                  </a:lnTo>
                  <a:lnTo>
                    <a:pt x="1139" y="3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8B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3414242" y="7384719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1930" y="774"/>
                  </a:moveTo>
                  <a:lnTo>
                    <a:pt x="1130" y="393"/>
                  </a:lnTo>
                  <a:lnTo>
                    <a:pt x="330" y="0"/>
                  </a:lnTo>
                  <a:lnTo>
                    <a:pt x="0" y="7327"/>
                  </a:lnTo>
                  <a:lnTo>
                    <a:pt x="800" y="7581"/>
                  </a:lnTo>
                  <a:lnTo>
                    <a:pt x="1600" y="7835"/>
                  </a:lnTo>
                  <a:lnTo>
                    <a:pt x="1930" y="774"/>
                  </a:lnTo>
                  <a:close/>
                </a:path>
              </a:pathLst>
            </a:custGeom>
            <a:solidFill>
              <a:srgbClr val="8B7B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3415862" y="73854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8" y="0"/>
                  </a:moveTo>
                  <a:lnTo>
                    <a:pt x="0" y="7061"/>
                  </a:lnTo>
                  <a:lnTo>
                    <a:pt x="802" y="7311"/>
                  </a:lnTo>
                  <a:lnTo>
                    <a:pt x="1130" y="261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rgbClr val="8C7B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3416664" y="738574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7" y="0"/>
                  </a:moveTo>
                  <a:lnTo>
                    <a:pt x="0" y="7049"/>
                  </a:lnTo>
                  <a:lnTo>
                    <a:pt x="802" y="7298"/>
                  </a:lnTo>
                  <a:lnTo>
                    <a:pt x="1130" y="261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D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3417467" y="73860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7" y="0"/>
                  </a:moveTo>
                  <a:lnTo>
                    <a:pt x="0" y="7037"/>
                  </a:lnTo>
                  <a:lnTo>
                    <a:pt x="802" y="7286"/>
                  </a:lnTo>
                  <a:lnTo>
                    <a:pt x="1129" y="261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rgbClr val="8E7D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3418270" y="738627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6" y="0"/>
                  </a:moveTo>
                  <a:lnTo>
                    <a:pt x="0" y="7024"/>
                  </a:lnTo>
                  <a:lnTo>
                    <a:pt x="802" y="7274"/>
                  </a:lnTo>
                  <a:lnTo>
                    <a:pt x="1128" y="26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8E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9" name="object 13509"/>
            <p:cNvSpPr/>
            <p:nvPr/>
          </p:nvSpPr>
          <p:spPr>
            <a:xfrm>
              <a:off x="3419073" y="738653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325" y="0"/>
                  </a:moveTo>
                  <a:lnTo>
                    <a:pt x="0" y="7012"/>
                  </a:lnTo>
                  <a:lnTo>
                    <a:pt x="1605" y="7511"/>
                  </a:lnTo>
                  <a:lnTo>
                    <a:pt x="1930" y="523"/>
                  </a:lnTo>
                  <a:lnTo>
                    <a:pt x="325" y="0"/>
                  </a:lnTo>
                  <a:close/>
                </a:path>
              </a:pathLst>
            </a:custGeom>
            <a:solidFill>
              <a:srgbClr val="90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0" name="object 13510"/>
            <p:cNvSpPr/>
            <p:nvPr/>
          </p:nvSpPr>
          <p:spPr>
            <a:xfrm>
              <a:off x="3420679" y="738705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4" y="0"/>
                  </a:moveTo>
                  <a:lnTo>
                    <a:pt x="0" y="6987"/>
                  </a:lnTo>
                  <a:lnTo>
                    <a:pt x="802" y="7236"/>
                  </a:lnTo>
                  <a:lnTo>
                    <a:pt x="1127" y="261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91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3421494" y="7387335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917" y="520"/>
                  </a:moveTo>
                  <a:lnTo>
                    <a:pt x="1117" y="254"/>
                  </a:lnTo>
                  <a:lnTo>
                    <a:pt x="317" y="0"/>
                  </a:lnTo>
                  <a:lnTo>
                    <a:pt x="0" y="6972"/>
                  </a:lnTo>
                  <a:lnTo>
                    <a:pt x="800" y="7213"/>
                  </a:lnTo>
                  <a:lnTo>
                    <a:pt x="1600" y="7467"/>
                  </a:lnTo>
                  <a:lnTo>
                    <a:pt x="1917" y="520"/>
                  </a:lnTo>
                  <a:close/>
                </a:path>
              </a:pathLst>
            </a:custGeom>
            <a:solidFill>
              <a:srgbClr val="9281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3423101" y="738784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3" y="0"/>
                  </a:moveTo>
                  <a:lnTo>
                    <a:pt x="0" y="6950"/>
                  </a:lnTo>
                  <a:lnTo>
                    <a:pt x="802" y="7199"/>
                  </a:lnTo>
                  <a:lnTo>
                    <a:pt x="1125" y="261"/>
                  </a:lnTo>
                  <a:lnTo>
                    <a:pt x="323" y="0"/>
                  </a:lnTo>
                  <a:close/>
                </a:path>
              </a:pathLst>
            </a:custGeom>
            <a:solidFill>
              <a:srgbClr val="9381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3423904" y="738810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2" y="0"/>
                  </a:moveTo>
                  <a:lnTo>
                    <a:pt x="0" y="6937"/>
                  </a:lnTo>
                  <a:lnTo>
                    <a:pt x="802" y="7187"/>
                  </a:lnTo>
                  <a:lnTo>
                    <a:pt x="1124" y="261"/>
                  </a:lnTo>
                  <a:lnTo>
                    <a:pt x="322" y="0"/>
                  </a:lnTo>
                  <a:close/>
                </a:path>
              </a:pathLst>
            </a:custGeom>
            <a:solidFill>
              <a:srgbClr val="93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3424707" y="738837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1" y="0"/>
                  </a:moveTo>
                  <a:lnTo>
                    <a:pt x="0" y="6925"/>
                  </a:lnTo>
                  <a:lnTo>
                    <a:pt x="802" y="7174"/>
                  </a:lnTo>
                  <a:lnTo>
                    <a:pt x="1124" y="261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9382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3425510" y="738863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1" y="0"/>
                  </a:moveTo>
                  <a:lnTo>
                    <a:pt x="0" y="6913"/>
                  </a:lnTo>
                  <a:lnTo>
                    <a:pt x="802" y="7162"/>
                  </a:lnTo>
                  <a:lnTo>
                    <a:pt x="1123" y="261"/>
                  </a:lnTo>
                  <a:lnTo>
                    <a:pt x="321" y="0"/>
                  </a:lnTo>
                  <a:close/>
                </a:path>
              </a:pathLst>
            </a:custGeom>
            <a:solidFill>
              <a:srgbClr val="9584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3426313" y="738889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0" y="0"/>
                  </a:moveTo>
                  <a:lnTo>
                    <a:pt x="0" y="6900"/>
                  </a:lnTo>
                  <a:lnTo>
                    <a:pt x="802" y="7150"/>
                  </a:lnTo>
                  <a:lnTo>
                    <a:pt x="1123" y="261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5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3427128" y="738915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20" y="0"/>
                  </a:moveTo>
                  <a:lnTo>
                    <a:pt x="0" y="6888"/>
                  </a:lnTo>
                  <a:lnTo>
                    <a:pt x="802" y="7137"/>
                  </a:lnTo>
                  <a:lnTo>
                    <a:pt x="1122" y="261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9785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3427931" y="738942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19" y="0"/>
                  </a:moveTo>
                  <a:lnTo>
                    <a:pt x="0" y="6875"/>
                  </a:lnTo>
                  <a:lnTo>
                    <a:pt x="802" y="7125"/>
                  </a:lnTo>
                  <a:lnTo>
                    <a:pt x="1122" y="26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9886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3428734" y="738968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319" y="0"/>
                  </a:moveTo>
                  <a:lnTo>
                    <a:pt x="0" y="6863"/>
                  </a:lnTo>
                  <a:lnTo>
                    <a:pt x="805" y="7057"/>
                  </a:lnTo>
                  <a:lnTo>
                    <a:pt x="1121" y="261"/>
                  </a:lnTo>
                  <a:lnTo>
                    <a:pt x="319" y="0"/>
                  </a:lnTo>
                  <a:close/>
                </a:path>
              </a:pathLst>
            </a:custGeom>
            <a:solidFill>
              <a:srgbClr val="9886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3429540" y="738994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5" y="0"/>
                  </a:moveTo>
                  <a:lnTo>
                    <a:pt x="0" y="6795"/>
                  </a:lnTo>
                  <a:lnTo>
                    <a:pt x="805" y="6981"/>
                  </a:lnTo>
                  <a:lnTo>
                    <a:pt x="1118" y="254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99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3430346" y="73901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7"/>
                  </a:lnTo>
                  <a:lnTo>
                    <a:pt x="805" y="6913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9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3431152" y="73903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7"/>
                  </a:lnTo>
                  <a:lnTo>
                    <a:pt x="805" y="6913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A88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3431946" y="7390574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117" y="190"/>
                  </a:moveTo>
                  <a:lnTo>
                    <a:pt x="317" y="0"/>
                  </a:lnTo>
                  <a:lnTo>
                    <a:pt x="0" y="6731"/>
                  </a:lnTo>
                  <a:lnTo>
                    <a:pt x="812" y="6921"/>
                  </a:lnTo>
                  <a:lnTo>
                    <a:pt x="1117" y="190"/>
                  </a:lnTo>
                  <a:close/>
                </a:path>
                <a:path w="2539" h="7620">
                  <a:moveTo>
                    <a:pt x="1943" y="381"/>
                  </a:moveTo>
                  <a:lnTo>
                    <a:pt x="1130" y="190"/>
                  </a:lnTo>
                  <a:lnTo>
                    <a:pt x="825" y="6921"/>
                  </a:lnTo>
                  <a:lnTo>
                    <a:pt x="1625" y="7099"/>
                  </a:lnTo>
                  <a:lnTo>
                    <a:pt x="1943" y="381"/>
                  </a:lnTo>
                  <a:close/>
                </a:path>
              </a:pathLst>
            </a:custGeom>
            <a:solidFill>
              <a:srgbClr val="9B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3433582" y="739094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6"/>
                  </a:lnTo>
                  <a:lnTo>
                    <a:pt x="805" y="6912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C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3434388" y="739113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E8B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3435194" y="739131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D8C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3436000" y="739150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5"/>
                  </a:lnTo>
                  <a:lnTo>
                    <a:pt x="805" y="6911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9E8D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3436806" y="739169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08D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3437612" y="739187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0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3438430" y="73920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4"/>
                  </a:lnTo>
                  <a:lnTo>
                    <a:pt x="805" y="6910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18E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3439236" y="739225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8F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3440041" y="739243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3440847" y="739262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3"/>
                  </a:lnTo>
                  <a:lnTo>
                    <a:pt x="805" y="6909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28F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3441653" y="739281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3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3442459" y="739299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4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3443265" y="739318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2"/>
                  </a:lnTo>
                  <a:lnTo>
                    <a:pt x="805" y="6908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49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3444084" y="739337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805" y="6907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93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3444890" y="739355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805" y="6907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5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3445696" y="739374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2" y="0"/>
                  </a:moveTo>
                  <a:lnTo>
                    <a:pt x="0" y="6721"/>
                  </a:lnTo>
                  <a:lnTo>
                    <a:pt x="414" y="6816"/>
                  </a:lnTo>
                  <a:lnTo>
                    <a:pt x="807" y="6876"/>
                  </a:lnTo>
                  <a:lnTo>
                    <a:pt x="1118" y="186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A69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3446503" y="739393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90"/>
                  </a:lnTo>
                  <a:lnTo>
                    <a:pt x="808" y="6812"/>
                  </a:lnTo>
                  <a:lnTo>
                    <a:pt x="1117" y="16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7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3447312" y="73941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8" y="0"/>
                  </a:moveTo>
                  <a:lnTo>
                    <a:pt x="0" y="6643"/>
                  </a:lnTo>
                  <a:lnTo>
                    <a:pt x="808" y="6765"/>
                  </a:lnTo>
                  <a:lnTo>
                    <a:pt x="1117" y="119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8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3448121" y="73942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8" y="0"/>
                  </a:moveTo>
                  <a:lnTo>
                    <a:pt x="0" y="6646"/>
                  </a:lnTo>
                  <a:lnTo>
                    <a:pt x="808" y="6769"/>
                  </a:lnTo>
                  <a:lnTo>
                    <a:pt x="1117" y="119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A9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3448929" y="73943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49"/>
                  </a:lnTo>
                  <a:lnTo>
                    <a:pt x="808" y="6772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9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3449751" y="73944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2"/>
                  </a:lnTo>
                  <a:lnTo>
                    <a:pt x="808" y="6775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996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3450560" y="73945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6"/>
                  </a:lnTo>
                  <a:lnTo>
                    <a:pt x="808" y="6778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A97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3451369" y="739469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59"/>
                  </a:lnTo>
                  <a:lnTo>
                    <a:pt x="808" y="6781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C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3452178" y="739481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2"/>
                  </a:lnTo>
                  <a:lnTo>
                    <a:pt x="808" y="6785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C98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3452986" y="73949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5"/>
                  </a:lnTo>
                  <a:lnTo>
                    <a:pt x="808" y="6788"/>
                  </a:lnTo>
                  <a:lnTo>
                    <a:pt x="1118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D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3453795" y="739505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09" y="0"/>
                  </a:moveTo>
                  <a:lnTo>
                    <a:pt x="0" y="6668"/>
                  </a:lnTo>
                  <a:lnTo>
                    <a:pt x="808" y="6791"/>
                  </a:lnTo>
                  <a:lnTo>
                    <a:pt x="1119" y="119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AD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3454604" y="73951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2"/>
                  </a:lnTo>
                  <a:lnTo>
                    <a:pt x="808" y="6794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E9B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3455426" y="73952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5"/>
                  </a:lnTo>
                  <a:lnTo>
                    <a:pt x="808" y="6797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F9B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3456234" y="739541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8"/>
                  </a:lnTo>
                  <a:lnTo>
                    <a:pt x="808" y="6801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AF9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3457043" y="739553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1"/>
                  </a:lnTo>
                  <a:lnTo>
                    <a:pt x="808" y="6804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19D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3457852" y="73956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4"/>
                  </a:lnTo>
                  <a:lnTo>
                    <a:pt x="808" y="6807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1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3458661" y="739577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8"/>
                  </a:lnTo>
                  <a:lnTo>
                    <a:pt x="808" y="6810"/>
                  </a:lnTo>
                  <a:lnTo>
                    <a:pt x="1119" y="119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2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3459470" y="73958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1"/>
                  </a:lnTo>
                  <a:lnTo>
                    <a:pt x="808" y="6813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3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3460292" y="739601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4"/>
                  </a:lnTo>
                  <a:lnTo>
                    <a:pt x="808" y="6817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49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8" name="object 13558"/>
            <p:cNvSpPr/>
            <p:nvPr/>
          </p:nvSpPr>
          <p:spPr>
            <a:xfrm>
              <a:off x="3461100" y="73961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7"/>
                  </a:lnTo>
                  <a:lnTo>
                    <a:pt x="808" y="6820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4A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9" name="object 13559"/>
            <p:cNvSpPr/>
            <p:nvPr/>
          </p:nvSpPr>
          <p:spPr>
            <a:xfrm>
              <a:off x="3461909" y="739625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0"/>
                  </a:lnTo>
                  <a:lnTo>
                    <a:pt x="808" y="6823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5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0" name="object 13560"/>
            <p:cNvSpPr/>
            <p:nvPr/>
          </p:nvSpPr>
          <p:spPr>
            <a:xfrm>
              <a:off x="3462718" y="73963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4"/>
                  </a:lnTo>
                  <a:lnTo>
                    <a:pt x="808" y="6826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6A0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3463527" y="739649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07"/>
                  </a:lnTo>
                  <a:lnTo>
                    <a:pt x="808" y="6829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5A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3464336" y="739661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710"/>
                  </a:lnTo>
                  <a:lnTo>
                    <a:pt x="499" y="6786"/>
                  </a:lnTo>
                  <a:lnTo>
                    <a:pt x="810" y="6805"/>
                  </a:lnTo>
                  <a:lnTo>
                    <a:pt x="1120" y="119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B7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3465146" y="739673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5"/>
                  </a:lnTo>
                  <a:lnTo>
                    <a:pt x="812" y="6735"/>
                  </a:lnTo>
                  <a:lnTo>
                    <a:pt x="1122" y="67"/>
                  </a:lnTo>
                  <a:lnTo>
                    <a:pt x="530" y="32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8A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3465971" y="739680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309" y="0"/>
                  </a:moveTo>
                  <a:lnTo>
                    <a:pt x="0" y="6667"/>
                  </a:lnTo>
                  <a:lnTo>
                    <a:pt x="1624" y="6766"/>
                  </a:lnTo>
                  <a:lnTo>
                    <a:pt x="1934" y="96"/>
                  </a:lnTo>
                  <a:lnTo>
                    <a:pt x="309" y="0"/>
                  </a:lnTo>
                  <a:close/>
                </a:path>
              </a:pathLst>
            </a:custGeom>
            <a:solidFill>
              <a:srgbClr val="B9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3467596" y="73968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69"/>
                  </a:lnTo>
                  <a:lnTo>
                    <a:pt x="812" y="6719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AA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3468408" y="7396946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310" y="0"/>
                  </a:moveTo>
                  <a:lnTo>
                    <a:pt x="0" y="6671"/>
                  </a:lnTo>
                  <a:lnTo>
                    <a:pt x="1624" y="6770"/>
                  </a:lnTo>
                  <a:lnTo>
                    <a:pt x="1934" y="96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A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3470032" y="739704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3"/>
                  </a:lnTo>
                  <a:lnTo>
                    <a:pt x="812" y="6722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CA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3470834" y="7397102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130" y="38"/>
                  </a:moveTo>
                  <a:lnTo>
                    <a:pt x="317" y="0"/>
                  </a:lnTo>
                  <a:lnTo>
                    <a:pt x="0" y="6667"/>
                  </a:lnTo>
                  <a:lnTo>
                    <a:pt x="812" y="6718"/>
                  </a:lnTo>
                  <a:lnTo>
                    <a:pt x="1130" y="38"/>
                  </a:lnTo>
                  <a:close/>
                </a:path>
                <a:path w="2539" h="6984">
                  <a:moveTo>
                    <a:pt x="1955" y="88"/>
                  </a:moveTo>
                  <a:lnTo>
                    <a:pt x="1143" y="50"/>
                  </a:lnTo>
                  <a:lnTo>
                    <a:pt x="825" y="6718"/>
                  </a:lnTo>
                  <a:lnTo>
                    <a:pt x="1638" y="6769"/>
                  </a:lnTo>
                  <a:lnTo>
                    <a:pt x="1955" y="88"/>
                  </a:lnTo>
                  <a:close/>
                </a:path>
              </a:pathLst>
            </a:custGeom>
            <a:solidFill>
              <a:srgbClr val="BDA6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3472482" y="73971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6"/>
                  </a:lnTo>
                  <a:lnTo>
                    <a:pt x="812" y="6726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DA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3473294" y="73972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8"/>
                  </a:lnTo>
                  <a:lnTo>
                    <a:pt x="812" y="6727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BF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3474106" y="739728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79"/>
                  </a:lnTo>
                  <a:lnTo>
                    <a:pt x="812" y="6728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3474919" y="739733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0"/>
                  </a:lnTo>
                  <a:lnTo>
                    <a:pt x="812" y="6729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3475731" y="739738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1"/>
                  </a:lnTo>
                  <a:lnTo>
                    <a:pt x="812" y="6731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0A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3476543" y="739743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2"/>
                  </a:lnTo>
                  <a:lnTo>
                    <a:pt x="812" y="6732"/>
                  </a:lnTo>
                  <a:lnTo>
                    <a:pt x="1122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2AA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3477368" y="739748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3"/>
                  </a:lnTo>
                  <a:lnTo>
                    <a:pt x="812" y="6733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2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3478180" y="739752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4"/>
                  </a:lnTo>
                  <a:lnTo>
                    <a:pt x="812" y="6734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3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3478993" y="73975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6"/>
                  </a:lnTo>
                  <a:lnTo>
                    <a:pt x="812" y="6735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3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3479805" y="739762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0" y="0"/>
                  </a:moveTo>
                  <a:lnTo>
                    <a:pt x="0" y="6687"/>
                  </a:lnTo>
                  <a:lnTo>
                    <a:pt x="812" y="6736"/>
                  </a:lnTo>
                  <a:lnTo>
                    <a:pt x="1123" y="4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9" name="object 13579"/>
            <p:cNvSpPr/>
            <p:nvPr/>
          </p:nvSpPr>
          <p:spPr>
            <a:xfrm>
              <a:off x="3480617" y="7397673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4">
                  <a:moveTo>
                    <a:pt x="310" y="0"/>
                  </a:moveTo>
                  <a:lnTo>
                    <a:pt x="0" y="6688"/>
                  </a:lnTo>
                  <a:lnTo>
                    <a:pt x="2436" y="6837"/>
                  </a:lnTo>
                  <a:lnTo>
                    <a:pt x="2747" y="145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C5A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0" name="object 13580"/>
            <p:cNvSpPr/>
            <p:nvPr/>
          </p:nvSpPr>
          <p:spPr>
            <a:xfrm>
              <a:off x="3483067" y="73978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0"/>
                  </a:moveTo>
                  <a:lnTo>
                    <a:pt x="0" y="6691"/>
                  </a:lnTo>
                  <a:lnTo>
                    <a:pt x="812" y="6741"/>
                  </a:lnTo>
                  <a:lnTo>
                    <a:pt x="1123" y="48"/>
                  </a:lnTo>
                  <a:lnTo>
                    <a:pt x="311" y="0"/>
                  </a:lnTo>
                  <a:close/>
                </a:path>
              </a:pathLst>
            </a:custGeom>
            <a:solidFill>
              <a:srgbClr val="C5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1" name="object 13581"/>
            <p:cNvSpPr/>
            <p:nvPr/>
          </p:nvSpPr>
          <p:spPr>
            <a:xfrm>
              <a:off x="3483879" y="739785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311" y="14"/>
                  </a:moveTo>
                  <a:lnTo>
                    <a:pt x="0" y="6707"/>
                  </a:lnTo>
                  <a:lnTo>
                    <a:pt x="815" y="6689"/>
                  </a:lnTo>
                  <a:lnTo>
                    <a:pt x="1125" y="23"/>
                  </a:lnTo>
                  <a:lnTo>
                    <a:pt x="467" y="23"/>
                  </a:lnTo>
                  <a:lnTo>
                    <a:pt x="627" y="17"/>
                  </a:lnTo>
                  <a:lnTo>
                    <a:pt x="311" y="14"/>
                  </a:lnTo>
                  <a:close/>
                </a:path>
                <a:path w="1270" h="6984">
                  <a:moveTo>
                    <a:pt x="627" y="17"/>
                  </a:moveTo>
                  <a:lnTo>
                    <a:pt x="467" y="23"/>
                  </a:lnTo>
                  <a:lnTo>
                    <a:pt x="1125" y="23"/>
                  </a:lnTo>
                  <a:lnTo>
                    <a:pt x="627" y="17"/>
                  </a:lnTo>
                  <a:close/>
                </a:path>
                <a:path w="1270" h="6984">
                  <a:moveTo>
                    <a:pt x="1126" y="0"/>
                  </a:moveTo>
                  <a:lnTo>
                    <a:pt x="627" y="17"/>
                  </a:lnTo>
                  <a:lnTo>
                    <a:pt x="1125" y="23"/>
                  </a:lnTo>
                  <a:close/>
                </a:path>
              </a:pathLst>
            </a:custGeom>
            <a:solidFill>
              <a:srgbClr val="C3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2" name="object 13582"/>
            <p:cNvSpPr/>
            <p:nvPr/>
          </p:nvSpPr>
          <p:spPr>
            <a:xfrm>
              <a:off x="3484694" y="739782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8"/>
                  </a:lnTo>
                  <a:lnTo>
                    <a:pt x="816" y="6685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3A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3485510" y="73977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4"/>
                  </a:lnTo>
                  <a:lnTo>
                    <a:pt x="816" y="668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2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3486326" y="73977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10"/>
                  </a:lnTo>
                  <a:lnTo>
                    <a:pt x="816" y="667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2AA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3487143" y="739773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06"/>
                  </a:lnTo>
                  <a:lnTo>
                    <a:pt x="816" y="667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0A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3487959" y="739770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10" y="28"/>
                  </a:lnTo>
                  <a:lnTo>
                    <a:pt x="0" y="6702"/>
                  </a:lnTo>
                  <a:lnTo>
                    <a:pt x="816" y="666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C0A9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3488779" y="7397661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30" y="25"/>
                  </a:lnTo>
                  <a:lnTo>
                    <a:pt x="317" y="50"/>
                  </a:lnTo>
                  <a:lnTo>
                    <a:pt x="0" y="6718"/>
                  </a:lnTo>
                  <a:lnTo>
                    <a:pt x="812" y="6692"/>
                  </a:lnTo>
                  <a:lnTo>
                    <a:pt x="1638" y="6654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BF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3490420" y="73976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90"/>
                  </a:lnTo>
                  <a:lnTo>
                    <a:pt x="816" y="665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DA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3491236" y="739759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86"/>
                  </a:lnTo>
                  <a:lnTo>
                    <a:pt x="816" y="665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DA6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3492052" y="739756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9" y="28"/>
                  </a:lnTo>
                  <a:lnTo>
                    <a:pt x="0" y="6682"/>
                  </a:lnTo>
                  <a:lnTo>
                    <a:pt x="816" y="664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CA5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3492868" y="73975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9" y="28"/>
                  </a:lnTo>
                  <a:lnTo>
                    <a:pt x="0" y="6678"/>
                  </a:lnTo>
                  <a:lnTo>
                    <a:pt x="816" y="664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BA6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3493684" y="739750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74"/>
                  </a:lnTo>
                  <a:lnTo>
                    <a:pt x="816" y="664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A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3494513" y="73974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9"/>
                  </a:lnTo>
                  <a:lnTo>
                    <a:pt x="816" y="6637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AA3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3495329" y="739744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5"/>
                  </a:lnTo>
                  <a:lnTo>
                    <a:pt x="816" y="663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9A4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3496145" y="73974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61"/>
                  </a:lnTo>
                  <a:lnTo>
                    <a:pt x="816" y="6628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8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3496961" y="739739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8" y="28"/>
                  </a:lnTo>
                  <a:lnTo>
                    <a:pt x="0" y="6657"/>
                  </a:lnTo>
                  <a:lnTo>
                    <a:pt x="816" y="66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B8A2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3497777" y="739736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7" y="28"/>
                  </a:lnTo>
                  <a:lnTo>
                    <a:pt x="0" y="6653"/>
                  </a:lnTo>
                  <a:lnTo>
                    <a:pt x="816" y="662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B7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3498583" y="7397305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30" y="38"/>
                  </a:lnTo>
                  <a:lnTo>
                    <a:pt x="317" y="63"/>
                  </a:lnTo>
                  <a:lnTo>
                    <a:pt x="0" y="6680"/>
                  </a:lnTo>
                  <a:lnTo>
                    <a:pt x="825" y="6654"/>
                  </a:lnTo>
                  <a:lnTo>
                    <a:pt x="1638" y="6616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B5A1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3500238" y="7397245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39" y="0"/>
                  </a:moveTo>
                  <a:lnTo>
                    <a:pt x="307" y="57"/>
                  </a:lnTo>
                  <a:lnTo>
                    <a:pt x="0" y="6670"/>
                  </a:lnTo>
                  <a:lnTo>
                    <a:pt x="1632" y="6604"/>
                  </a:lnTo>
                  <a:lnTo>
                    <a:pt x="1939" y="0"/>
                  </a:lnTo>
                  <a:close/>
                </a:path>
              </a:pathLst>
            </a:custGeom>
            <a:solidFill>
              <a:srgbClr val="B4A0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3501871" y="739721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7" y="28"/>
                  </a:lnTo>
                  <a:lnTo>
                    <a:pt x="0" y="6633"/>
                  </a:lnTo>
                  <a:lnTo>
                    <a:pt x="816" y="6600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B29E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3502687" y="73971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4"/>
                  </a:lnTo>
                  <a:lnTo>
                    <a:pt x="0" y="6695"/>
                  </a:lnTo>
                  <a:lnTo>
                    <a:pt x="483" y="6675"/>
                  </a:lnTo>
                  <a:lnTo>
                    <a:pt x="817" y="6634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B2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3503504" y="739702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8" y="95"/>
                  </a:lnTo>
                  <a:lnTo>
                    <a:pt x="0" y="6730"/>
                  </a:lnTo>
                  <a:lnTo>
                    <a:pt x="819" y="6629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B19E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3504323" y="739693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8" y="95"/>
                  </a:lnTo>
                  <a:lnTo>
                    <a:pt x="0" y="6724"/>
                  </a:lnTo>
                  <a:lnTo>
                    <a:pt x="819" y="6623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AF9C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3505142" y="739683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18"/>
                  </a:lnTo>
                  <a:lnTo>
                    <a:pt x="819" y="661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F9B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3505974" y="73967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13"/>
                  </a:lnTo>
                  <a:lnTo>
                    <a:pt x="819" y="661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E9B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6" name="object 13606"/>
            <p:cNvSpPr/>
            <p:nvPr/>
          </p:nvSpPr>
          <p:spPr>
            <a:xfrm>
              <a:off x="3506793" y="739664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07"/>
                  </a:lnTo>
                  <a:lnTo>
                    <a:pt x="819" y="660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D9A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7" name="object 13607"/>
            <p:cNvSpPr/>
            <p:nvPr/>
          </p:nvSpPr>
          <p:spPr>
            <a:xfrm>
              <a:off x="3507613" y="739654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7" y="95"/>
                  </a:lnTo>
                  <a:lnTo>
                    <a:pt x="0" y="6701"/>
                  </a:lnTo>
                  <a:lnTo>
                    <a:pt x="819" y="660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AC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3508432" y="739645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5"/>
                  </a:lnTo>
                  <a:lnTo>
                    <a:pt x="0" y="6696"/>
                  </a:lnTo>
                  <a:lnTo>
                    <a:pt x="819" y="659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AC98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3509251" y="7396264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39" h="6984">
                  <a:moveTo>
                    <a:pt x="1943" y="0"/>
                  </a:moveTo>
                  <a:lnTo>
                    <a:pt x="1117" y="101"/>
                  </a:lnTo>
                  <a:lnTo>
                    <a:pt x="304" y="190"/>
                  </a:lnTo>
                  <a:lnTo>
                    <a:pt x="0" y="6794"/>
                  </a:lnTo>
                  <a:lnTo>
                    <a:pt x="812" y="6692"/>
                  </a:lnTo>
                  <a:lnTo>
                    <a:pt x="1638" y="659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B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3510890" y="739616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6" y="95"/>
                  </a:lnTo>
                  <a:lnTo>
                    <a:pt x="0" y="6679"/>
                  </a:lnTo>
                  <a:lnTo>
                    <a:pt x="819" y="657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A996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3511722" y="739607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73"/>
                  </a:lnTo>
                  <a:lnTo>
                    <a:pt x="819" y="6572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9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2" name="object 13612"/>
            <p:cNvSpPr/>
            <p:nvPr/>
          </p:nvSpPr>
          <p:spPr>
            <a:xfrm>
              <a:off x="3512541" y="73959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68"/>
                  </a:lnTo>
                  <a:lnTo>
                    <a:pt x="819" y="6567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795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3" name="object 13613"/>
            <p:cNvSpPr/>
            <p:nvPr/>
          </p:nvSpPr>
          <p:spPr>
            <a:xfrm>
              <a:off x="3513360" y="73958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4" y="0"/>
                  </a:moveTo>
                  <a:lnTo>
                    <a:pt x="305" y="95"/>
                  </a:lnTo>
                  <a:lnTo>
                    <a:pt x="0" y="6662"/>
                  </a:lnTo>
                  <a:lnTo>
                    <a:pt x="819" y="6561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A8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3514179" y="73957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56"/>
                  </a:lnTo>
                  <a:lnTo>
                    <a:pt x="819" y="655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693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3514999" y="73956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51"/>
                  </a:lnTo>
                  <a:lnTo>
                    <a:pt x="819" y="655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594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3515818" y="739559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45"/>
                  </a:lnTo>
                  <a:lnTo>
                    <a:pt x="819" y="6544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49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3516637" y="739549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3" y="0"/>
                  </a:moveTo>
                  <a:lnTo>
                    <a:pt x="304" y="95"/>
                  </a:lnTo>
                  <a:lnTo>
                    <a:pt x="0" y="6639"/>
                  </a:lnTo>
                  <a:lnTo>
                    <a:pt x="819" y="653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A39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3517469" y="739540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34"/>
                  </a:lnTo>
                  <a:lnTo>
                    <a:pt x="819" y="6533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492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3518289" y="739530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28"/>
                  </a:lnTo>
                  <a:lnTo>
                    <a:pt x="819" y="6527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39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3519108" y="739521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23"/>
                  </a:lnTo>
                  <a:lnTo>
                    <a:pt x="819" y="6522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18F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3519927" y="739511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303" y="95"/>
                  </a:lnTo>
                  <a:lnTo>
                    <a:pt x="0" y="6617"/>
                  </a:lnTo>
                  <a:lnTo>
                    <a:pt x="819" y="6516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A1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3520746" y="73950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2" y="0"/>
                  </a:moveTo>
                  <a:lnTo>
                    <a:pt x="880" y="47"/>
                  </a:lnTo>
                  <a:lnTo>
                    <a:pt x="302" y="114"/>
                  </a:lnTo>
                  <a:lnTo>
                    <a:pt x="0" y="6630"/>
                  </a:lnTo>
                  <a:lnTo>
                    <a:pt x="819" y="6529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9F8E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3521566" y="739484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89"/>
                  </a:lnTo>
                  <a:lnTo>
                    <a:pt x="819" y="65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F8D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3522385" y="739468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5"/>
                  </a:lnTo>
                  <a:lnTo>
                    <a:pt x="822" y="6573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E8D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3523220" y="73945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2"/>
                  </a:lnTo>
                  <a:lnTo>
                    <a:pt x="822" y="6570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D8D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3524043" y="739435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30"/>
                  </a:lnTo>
                  <a:lnTo>
                    <a:pt x="822" y="6567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C8B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3524865" y="73942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7"/>
                  </a:lnTo>
                  <a:lnTo>
                    <a:pt x="822" y="6565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B8B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3525687" y="739404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5"/>
                  </a:lnTo>
                  <a:lnTo>
                    <a:pt x="822" y="6562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B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3526509" y="739388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7" y="0"/>
                  </a:moveTo>
                  <a:lnTo>
                    <a:pt x="305" y="159"/>
                  </a:lnTo>
                  <a:lnTo>
                    <a:pt x="0" y="6722"/>
                  </a:lnTo>
                  <a:lnTo>
                    <a:pt x="822" y="6560"/>
                  </a:lnTo>
                  <a:lnTo>
                    <a:pt x="1127" y="0"/>
                  </a:lnTo>
                  <a:close/>
                </a:path>
              </a:pathLst>
            </a:custGeom>
            <a:solidFill>
              <a:srgbClr val="9A89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0" name="object 13630"/>
            <p:cNvSpPr/>
            <p:nvPr/>
          </p:nvSpPr>
          <p:spPr>
            <a:xfrm>
              <a:off x="3527331" y="739372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9"/>
                  </a:lnTo>
                  <a:lnTo>
                    <a:pt x="822" y="6557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988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1" name="object 13631"/>
            <p:cNvSpPr/>
            <p:nvPr/>
          </p:nvSpPr>
          <p:spPr>
            <a:xfrm>
              <a:off x="3528153" y="739356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7"/>
                  </a:lnTo>
                  <a:lnTo>
                    <a:pt x="822" y="655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888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3528988" y="739339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4"/>
                  </a:lnTo>
                  <a:lnTo>
                    <a:pt x="822" y="6552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8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3529810" y="739323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11"/>
                  </a:lnTo>
                  <a:lnTo>
                    <a:pt x="822" y="6549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786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3530632" y="739308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9"/>
                  </a:lnTo>
                  <a:lnTo>
                    <a:pt x="822" y="654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685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5" name="object 13635"/>
            <p:cNvSpPr/>
            <p:nvPr/>
          </p:nvSpPr>
          <p:spPr>
            <a:xfrm>
              <a:off x="3531454" y="739292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6"/>
                  </a:lnTo>
                  <a:lnTo>
                    <a:pt x="822" y="6544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4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6" name="object 13636"/>
            <p:cNvSpPr/>
            <p:nvPr/>
          </p:nvSpPr>
          <p:spPr>
            <a:xfrm>
              <a:off x="3532277" y="73927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3"/>
                  </a:lnTo>
                  <a:lnTo>
                    <a:pt x="822" y="6541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383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3533099" y="739260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6" y="0"/>
                  </a:moveTo>
                  <a:lnTo>
                    <a:pt x="304" y="159"/>
                  </a:lnTo>
                  <a:lnTo>
                    <a:pt x="0" y="6701"/>
                  </a:lnTo>
                  <a:lnTo>
                    <a:pt x="822" y="6538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9382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3533921" y="739244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8"/>
                  </a:lnTo>
                  <a:lnTo>
                    <a:pt x="822" y="6536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282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3534756" y="73922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5"/>
                  </a:lnTo>
                  <a:lnTo>
                    <a:pt x="822" y="6533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1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3535578" y="739211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3"/>
                  </a:lnTo>
                  <a:lnTo>
                    <a:pt x="822" y="6531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9080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3536400" y="73919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90"/>
                  </a:lnTo>
                  <a:lnTo>
                    <a:pt x="822" y="6528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F7F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3537222" y="739180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59"/>
                  </a:lnTo>
                  <a:lnTo>
                    <a:pt x="0" y="6688"/>
                  </a:lnTo>
                  <a:lnTo>
                    <a:pt x="822" y="652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F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3538044" y="739162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5" y="0"/>
                  </a:moveTo>
                  <a:lnTo>
                    <a:pt x="303" y="171"/>
                  </a:lnTo>
                  <a:lnTo>
                    <a:pt x="0" y="6697"/>
                  </a:lnTo>
                  <a:lnTo>
                    <a:pt x="822" y="653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8D7E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3538866" y="739139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29" y="0"/>
                  </a:moveTo>
                  <a:lnTo>
                    <a:pt x="303" y="236"/>
                  </a:lnTo>
                  <a:lnTo>
                    <a:pt x="0" y="6771"/>
                  </a:lnTo>
                  <a:lnTo>
                    <a:pt x="822" y="6609"/>
                  </a:lnTo>
                  <a:lnTo>
                    <a:pt x="1129" y="0"/>
                  </a:lnTo>
                  <a:close/>
                </a:path>
              </a:pathLst>
            </a:custGeom>
            <a:solidFill>
              <a:srgbClr val="8C7C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3539688" y="73911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2" y="0"/>
                  </a:moveTo>
                  <a:lnTo>
                    <a:pt x="307" y="236"/>
                  </a:lnTo>
                  <a:lnTo>
                    <a:pt x="0" y="6845"/>
                  </a:lnTo>
                  <a:lnTo>
                    <a:pt x="824" y="6642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8B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3540525" y="739091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4" y="0"/>
                  </a:moveTo>
                  <a:lnTo>
                    <a:pt x="308" y="236"/>
                  </a:lnTo>
                  <a:lnTo>
                    <a:pt x="0" y="6879"/>
                  </a:lnTo>
                  <a:lnTo>
                    <a:pt x="825" y="6650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8A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3541350" y="739067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4" y="0"/>
                  </a:moveTo>
                  <a:lnTo>
                    <a:pt x="309" y="236"/>
                  </a:lnTo>
                  <a:lnTo>
                    <a:pt x="0" y="6886"/>
                  </a:lnTo>
                  <a:lnTo>
                    <a:pt x="825" y="6657"/>
                  </a:lnTo>
                  <a:lnTo>
                    <a:pt x="1134" y="0"/>
                  </a:lnTo>
                  <a:close/>
                </a:path>
              </a:pathLst>
            </a:custGeom>
            <a:solidFill>
              <a:srgbClr val="8A7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3542176" y="739044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09" y="236"/>
                  </a:lnTo>
                  <a:lnTo>
                    <a:pt x="0" y="6893"/>
                  </a:lnTo>
                  <a:lnTo>
                    <a:pt x="825" y="6664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97A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3543001" y="739020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09" y="236"/>
                  </a:lnTo>
                  <a:lnTo>
                    <a:pt x="0" y="6901"/>
                  </a:lnTo>
                  <a:lnTo>
                    <a:pt x="825" y="6672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87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3543826" y="7389969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5" y="0"/>
                  </a:moveTo>
                  <a:lnTo>
                    <a:pt x="310" y="236"/>
                  </a:lnTo>
                  <a:lnTo>
                    <a:pt x="0" y="6908"/>
                  </a:lnTo>
                  <a:lnTo>
                    <a:pt x="825" y="6679"/>
                  </a:lnTo>
                  <a:lnTo>
                    <a:pt x="1135" y="0"/>
                  </a:lnTo>
                  <a:close/>
                </a:path>
              </a:pathLst>
            </a:custGeom>
            <a:solidFill>
              <a:srgbClr val="877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1" name="object 13651"/>
            <p:cNvSpPr/>
            <p:nvPr/>
          </p:nvSpPr>
          <p:spPr>
            <a:xfrm>
              <a:off x="3544651" y="7389733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0" y="236"/>
                  </a:lnTo>
                  <a:lnTo>
                    <a:pt x="0" y="6916"/>
                  </a:lnTo>
                  <a:lnTo>
                    <a:pt x="825" y="6687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67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2" name="object 13652"/>
            <p:cNvSpPr/>
            <p:nvPr/>
          </p:nvSpPr>
          <p:spPr>
            <a:xfrm>
              <a:off x="3545476" y="738949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0" y="236"/>
                  </a:lnTo>
                  <a:lnTo>
                    <a:pt x="0" y="6923"/>
                  </a:lnTo>
                  <a:lnTo>
                    <a:pt x="825" y="6694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6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3546315" y="738925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6" y="0"/>
                  </a:moveTo>
                  <a:lnTo>
                    <a:pt x="311" y="236"/>
                  </a:lnTo>
                  <a:lnTo>
                    <a:pt x="0" y="6931"/>
                  </a:lnTo>
                  <a:lnTo>
                    <a:pt x="825" y="6702"/>
                  </a:lnTo>
                  <a:lnTo>
                    <a:pt x="1136" y="0"/>
                  </a:lnTo>
                  <a:close/>
                </a:path>
              </a:pathLst>
            </a:custGeom>
            <a:solidFill>
              <a:srgbClr val="85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4" name="object 13654"/>
            <p:cNvSpPr/>
            <p:nvPr/>
          </p:nvSpPr>
          <p:spPr>
            <a:xfrm>
              <a:off x="3547140" y="738902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1" y="236"/>
                  </a:lnTo>
                  <a:lnTo>
                    <a:pt x="0" y="6938"/>
                  </a:lnTo>
                  <a:lnTo>
                    <a:pt x="825" y="6709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475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5" name="object 13655"/>
            <p:cNvSpPr/>
            <p:nvPr/>
          </p:nvSpPr>
          <p:spPr>
            <a:xfrm>
              <a:off x="3547965" y="738878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1" y="236"/>
                  </a:lnTo>
                  <a:lnTo>
                    <a:pt x="0" y="6946"/>
                  </a:lnTo>
                  <a:lnTo>
                    <a:pt x="825" y="6717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3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3548790" y="7388547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312" y="236"/>
                  </a:lnTo>
                  <a:lnTo>
                    <a:pt x="0" y="6953"/>
                  </a:lnTo>
                  <a:lnTo>
                    <a:pt x="825" y="6724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83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7" name="object 13657"/>
            <p:cNvSpPr/>
            <p:nvPr/>
          </p:nvSpPr>
          <p:spPr>
            <a:xfrm>
              <a:off x="3549615" y="7388311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2" y="236"/>
                  </a:lnTo>
                  <a:lnTo>
                    <a:pt x="0" y="6961"/>
                  </a:lnTo>
                  <a:lnTo>
                    <a:pt x="825" y="6732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3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8" name="object 13658"/>
            <p:cNvSpPr/>
            <p:nvPr/>
          </p:nvSpPr>
          <p:spPr>
            <a:xfrm>
              <a:off x="3550441" y="738807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2" y="236"/>
                  </a:lnTo>
                  <a:lnTo>
                    <a:pt x="0" y="6968"/>
                  </a:lnTo>
                  <a:lnTo>
                    <a:pt x="825" y="6739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1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9" name="object 13659"/>
            <p:cNvSpPr/>
            <p:nvPr/>
          </p:nvSpPr>
          <p:spPr>
            <a:xfrm>
              <a:off x="3551266" y="738783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8" y="0"/>
                  </a:moveTo>
                  <a:lnTo>
                    <a:pt x="313" y="236"/>
                  </a:lnTo>
                  <a:lnTo>
                    <a:pt x="0" y="6976"/>
                  </a:lnTo>
                  <a:lnTo>
                    <a:pt x="825" y="674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80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0" name="object 13660"/>
            <p:cNvSpPr/>
            <p:nvPr/>
          </p:nvSpPr>
          <p:spPr>
            <a:xfrm>
              <a:off x="3552101" y="7387373"/>
              <a:ext cx="2540" cy="7620"/>
            </a:xfrm>
            <a:custGeom>
              <a:avLst/>
              <a:gdLst/>
              <a:ahLst/>
              <a:cxnLst/>
              <a:rect l="l" t="t" r="r" b="b"/>
              <a:pathLst>
                <a:path w="2539" h="7620">
                  <a:moveTo>
                    <a:pt x="1955" y="0"/>
                  </a:moveTo>
                  <a:lnTo>
                    <a:pt x="1130" y="228"/>
                  </a:lnTo>
                  <a:lnTo>
                    <a:pt x="304" y="469"/>
                  </a:lnTo>
                  <a:lnTo>
                    <a:pt x="0" y="7213"/>
                  </a:lnTo>
                  <a:lnTo>
                    <a:pt x="825" y="6985"/>
                  </a:lnTo>
                  <a:lnTo>
                    <a:pt x="1651" y="6756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F7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3553754" y="73869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6" y="0"/>
                  </a:moveTo>
                  <a:lnTo>
                    <a:pt x="314" y="374"/>
                  </a:lnTo>
                  <a:lnTo>
                    <a:pt x="0" y="7136"/>
                  </a:lnTo>
                  <a:lnTo>
                    <a:pt x="825" y="6907"/>
                  </a:lnTo>
                  <a:lnTo>
                    <a:pt x="1146" y="0"/>
                  </a:lnTo>
                  <a:close/>
                </a:path>
              </a:pathLst>
            </a:custGeom>
            <a:solidFill>
              <a:srgbClr val="7F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3554580" y="73866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3" y="0"/>
                  </a:moveTo>
                  <a:lnTo>
                    <a:pt x="321" y="374"/>
                  </a:lnTo>
                  <a:lnTo>
                    <a:pt x="0" y="7281"/>
                  </a:lnTo>
                  <a:lnTo>
                    <a:pt x="825" y="7047"/>
                  </a:lnTo>
                  <a:lnTo>
                    <a:pt x="1153" y="0"/>
                  </a:lnTo>
                  <a:close/>
                </a:path>
              </a:pathLst>
            </a:custGeom>
            <a:solidFill>
              <a:srgbClr val="7D6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3555405" y="73862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2"/>
                  </a:lnTo>
                  <a:lnTo>
                    <a:pt x="831" y="7051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C6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3556237" y="738586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5"/>
                  </a:lnTo>
                  <a:lnTo>
                    <a:pt x="831" y="7054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C6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3557069" y="738549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9" y="0"/>
                  </a:moveTo>
                  <a:lnTo>
                    <a:pt x="327" y="374"/>
                  </a:lnTo>
                  <a:lnTo>
                    <a:pt x="0" y="7429"/>
                  </a:lnTo>
                  <a:lnTo>
                    <a:pt x="831" y="7058"/>
                  </a:lnTo>
                  <a:lnTo>
                    <a:pt x="1159" y="0"/>
                  </a:lnTo>
                  <a:close/>
                </a:path>
              </a:pathLst>
            </a:custGeom>
            <a:solidFill>
              <a:srgbClr val="7B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6" name="object 13666"/>
            <p:cNvSpPr/>
            <p:nvPr/>
          </p:nvSpPr>
          <p:spPr>
            <a:xfrm>
              <a:off x="3557913" y="73851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2"/>
                  </a:lnTo>
                  <a:lnTo>
                    <a:pt x="831" y="7062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A6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7" name="object 13667"/>
            <p:cNvSpPr/>
            <p:nvPr/>
          </p:nvSpPr>
          <p:spPr>
            <a:xfrm>
              <a:off x="3558745" y="738473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6"/>
                  </a:lnTo>
                  <a:lnTo>
                    <a:pt x="831" y="7065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96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3559577" y="738436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39"/>
                  </a:lnTo>
                  <a:lnTo>
                    <a:pt x="831" y="7069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9" name="object 13669"/>
            <p:cNvSpPr/>
            <p:nvPr/>
          </p:nvSpPr>
          <p:spPr>
            <a:xfrm>
              <a:off x="3560409" y="738398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43"/>
                  </a:lnTo>
                  <a:lnTo>
                    <a:pt x="831" y="7072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0" name="object 13670"/>
            <p:cNvSpPr/>
            <p:nvPr/>
          </p:nvSpPr>
          <p:spPr>
            <a:xfrm>
              <a:off x="3561241" y="73836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47"/>
                  </a:lnTo>
                  <a:lnTo>
                    <a:pt x="831" y="7076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86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3562072" y="73832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0" y="0"/>
                  </a:moveTo>
                  <a:lnTo>
                    <a:pt x="328" y="374"/>
                  </a:lnTo>
                  <a:lnTo>
                    <a:pt x="0" y="7450"/>
                  </a:lnTo>
                  <a:lnTo>
                    <a:pt x="831" y="7080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7669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3562904" y="738286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54"/>
                  </a:lnTo>
                  <a:lnTo>
                    <a:pt x="831" y="7083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56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3" name="object 13673"/>
            <p:cNvSpPr/>
            <p:nvPr/>
          </p:nvSpPr>
          <p:spPr>
            <a:xfrm>
              <a:off x="3563749" y="738248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57"/>
                  </a:lnTo>
                  <a:lnTo>
                    <a:pt x="831" y="7087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568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4" name="object 13674"/>
            <p:cNvSpPr/>
            <p:nvPr/>
          </p:nvSpPr>
          <p:spPr>
            <a:xfrm>
              <a:off x="3564581" y="738211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1"/>
                  </a:lnTo>
                  <a:lnTo>
                    <a:pt x="831" y="7090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3565412" y="738173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5"/>
                  </a:lnTo>
                  <a:lnTo>
                    <a:pt x="831" y="7094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4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3566244" y="738136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29" y="374"/>
                  </a:lnTo>
                  <a:lnTo>
                    <a:pt x="0" y="7468"/>
                  </a:lnTo>
                  <a:lnTo>
                    <a:pt x="831" y="7097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7266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3567074" y="738041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1993" y="0"/>
                  </a:moveTo>
                  <a:lnTo>
                    <a:pt x="1155" y="520"/>
                  </a:lnTo>
                  <a:lnTo>
                    <a:pt x="850" y="723"/>
                  </a:lnTo>
                  <a:lnTo>
                    <a:pt x="330" y="952"/>
                  </a:lnTo>
                  <a:lnTo>
                    <a:pt x="0" y="8051"/>
                  </a:lnTo>
                  <a:lnTo>
                    <a:pt x="825" y="7683"/>
                  </a:lnTo>
                  <a:lnTo>
                    <a:pt x="1663" y="7315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7165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3568740" y="737989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8" y="0"/>
                  </a:moveTo>
                  <a:lnTo>
                    <a:pt x="339" y="520"/>
                  </a:lnTo>
                  <a:lnTo>
                    <a:pt x="0" y="7827"/>
                  </a:lnTo>
                  <a:lnTo>
                    <a:pt x="263" y="7709"/>
                  </a:lnTo>
                  <a:lnTo>
                    <a:pt x="837" y="7330"/>
                  </a:lnTo>
                  <a:lnTo>
                    <a:pt x="1178" y="0"/>
                  </a:lnTo>
                  <a:close/>
                </a:path>
              </a:pathLst>
            </a:custGeom>
            <a:solidFill>
              <a:srgbClr val="70646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3569591" y="737936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9" y="0"/>
                  </a:moveTo>
                  <a:lnTo>
                    <a:pt x="340" y="520"/>
                  </a:lnTo>
                  <a:lnTo>
                    <a:pt x="0" y="7850"/>
                  </a:lnTo>
                  <a:lnTo>
                    <a:pt x="840" y="7294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70636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3570431" y="7378842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7" y="0"/>
                  </a:moveTo>
                  <a:lnTo>
                    <a:pt x="339" y="520"/>
                  </a:lnTo>
                  <a:lnTo>
                    <a:pt x="0" y="7815"/>
                  </a:lnTo>
                  <a:lnTo>
                    <a:pt x="840" y="7260"/>
                  </a:lnTo>
                  <a:lnTo>
                    <a:pt x="1177" y="0"/>
                  </a:lnTo>
                  <a:close/>
                </a:path>
              </a:pathLst>
            </a:custGeom>
            <a:solidFill>
              <a:srgbClr val="6F63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3571271" y="7378321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6" y="0"/>
                  </a:moveTo>
                  <a:lnTo>
                    <a:pt x="337" y="520"/>
                  </a:lnTo>
                  <a:lnTo>
                    <a:pt x="0" y="7781"/>
                  </a:lnTo>
                  <a:lnTo>
                    <a:pt x="840" y="7225"/>
                  </a:lnTo>
                  <a:lnTo>
                    <a:pt x="1176" y="0"/>
                  </a:lnTo>
                  <a:close/>
                </a:path>
              </a:pathLst>
            </a:custGeom>
            <a:solidFill>
              <a:srgbClr val="6E6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2" name="object 13682"/>
            <p:cNvSpPr/>
            <p:nvPr/>
          </p:nvSpPr>
          <p:spPr>
            <a:xfrm>
              <a:off x="3572111" y="7377800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4" y="0"/>
                  </a:moveTo>
                  <a:lnTo>
                    <a:pt x="335" y="520"/>
                  </a:lnTo>
                  <a:lnTo>
                    <a:pt x="0" y="7746"/>
                  </a:lnTo>
                  <a:lnTo>
                    <a:pt x="840" y="7190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6D6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3" name="object 13683"/>
            <p:cNvSpPr/>
            <p:nvPr/>
          </p:nvSpPr>
          <p:spPr>
            <a:xfrm>
              <a:off x="3572952" y="737727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3" y="0"/>
                  </a:moveTo>
                  <a:lnTo>
                    <a:pt x="334" y="520"/>
                  </a:lnTo>
                  <a:lnTo>
                    <a:pt x="0" y="7711"/>
                  </a:lnTo>
                  <a:lnTo>
                    <a:pt x="840" y="7156"/>
                  </a:lnTo>
                  <a:lnTo>
                    <a:pt x="1173" y="0"/>
                  </a:lnTo>
                  <a:close/>
                </a:path>
              </a:pathLst>
            </a:custGeom>
            <a:solidFill>
              <a:srgbClr val="6D61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4" name="object 13684"/>
            <p:cNvSpPr/>
            <p:nvPr/>
          </p:nvSpPr>
          <p:spPr>
            <a:xfrm>
              <a:off x="3573792" y="7376759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71" y="0"/>
                  </a:moveTo>
                  <a:lnTo>
                    <a:pt x="332" y="520"/>
                  </a:lnTo>
                  <a:lnTo>
                    <a:pt x="0" y="7677"/>
                  </a:lnTo>
                  <a:lnTo>
                    <a:pt x="840" y="7121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6C60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5" name="object 13685"/>
            <p:cNvSpPr/>
            <p:nvPr/>
          </p:nvSpPr>
          <p:spPr>
            <a:xfrm>
              <a:off x="3574632" y="737623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1169" y="0"/>
                  </a:moveTo>
                  <a:lnTo>
                    <a:pt x="331" y="520"/>
                  </a:lnTo>
                  <a:lnTo>
                    <a:pt x="0" y="7642"/>
                  </a:lnTo>
                  <a:lnTo>
                    <a:pt x="840" y="7087"/>
                  </a:lnTo>
                  <a:lnTo>
                    <a:pt x="1169" y="0"/>
                  </a:lnTo>
                  <a:close/>
                </a:path>
              </a:pathLst>
            </a:custGeom>
            <a:solidFill>
              <a:srgbClr val="6B5F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3575481" y="737519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2006" y="0"/>
                  </a:moveTo>
                  <a:lnTo>
                    <a:pt x="1168" y="520"/>
                  </a:lnTo>
                  <a:lnTo>
                    <a:pt x="330" y="1041"/>
                  </a:lnTo>
                  <a:lnTo>
                    <a:pt x="0" y="8128"/>
                  </a:lnTo>
                  <a:lnTo>
                    <a:pt x="838" y="7569"/>
                  </a:lnTo>
                  <a:lnTo>
                    <a:pt x="1676" y="7023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6A5E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7" name="object 13687"/>
            <p:cNvSpPr/>
            <p:nvPr/>
          </p:nvSpPr>
          <p:spPr>
            <a:xfrm>
              <a:off x="3577167" y="737466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4" y="0"/>
                  </a:moveTo>
                  <a:lnTo>
                    <a:pt x="326" y="520"/>
                  </a:lnTo>
                  <a:lnTo>
                    <a:pt x="0" y="7538"/>
                  </a:lnTo>
                  <a:lnTo>
                    <a:pt x="840" y="6982"/>
                  </a:lnTo>
                  <a:lnTo>
                    <a:pt x="1164" y="0"/>
                  </a:lnTo>
                  <a:close/>
                </a:path>
              </a:pathLst>
            </a:custGeom>
            <a:solidFill>
              <a:srgbClr val="695D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8" name="object 13688"/>
            <p:cNvSpPr/>
            <p:nvPr/>
          </p:nvSpPr>
          <p:spPr>
            <a:xfrm>
              <a:off x="3578007" y="737414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3" y="0"/>
                  </a:moveTo>
                  <a:lnTo>
                    <a:pt x="324" y="520"/>
                  </a:lnTo>
                  <a:lnTo>
                    <a:pt x="0" y="7503"/>
                  </a:lnTo>
                  <a:lnTo>
                    <a:pt x="840" y="6947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rgbClr val="695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9" name="object 13689"/>
            <p:cNvSpPr/>
            <p:nvPr/>
          </p:nvSpPr>
          <p:spPr>
            <a:xfrm>
              <a:off x="3578847" y="737354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5" y="0"/>
                  </a:moveTo>
                  <a:lnTo>
                    <a:pt x="545" y="464"/>
                  </a:lnTo>
                  <a:lnTo>
                    <a:pt x="322" y="602"/>
                  </a:lnTo>
                  <a:lnTo>
                    <a:pt x="0" y="7550"/>
                  </a:lnTo>
                  <a:lnTo>
                    <a:pt x="840" y="6994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685D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3579688" y="7372912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9" y="0"/>
                  </a:moveTo>
                  <a:lnTo>
                    <a:pt x="325" y="631"/>
                  </a:lnTo>
                  <a:lnTo>
                    <a:pt x="0" y="7626"/>
                  </a:lnTo>
                  <a:lnTo>
                    <a:pt x="847" y="6916"/>
                  </a:lnTo>
                  <a:lnTo>
                    <a:pt x="1169" y="0"/>
                  </a:lnTo>
                  <a:close/>
                </a:path>
              </a:pathLst>
            </a:custGeom>
            <a:solidFill>
              <a:srgbClr val="675C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3580535" y="737228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5" y="0"/>
                  </a:moveTo>
                  <a:lnTo>
                    <a:pt x="321" y="631"/>
                  </a:lnTo>
                  <a:lnTo>
                    <a:pt x="0" y="7547"/>
                  </a:lnTo>
                  <a:lnTo>
                    <a:pt x="847" y="6838"/>
                  </a:lnTo>
                  <a:lnTo>
                    <a:pt x="1165" y="0"/>
                  </a:lnTo>
                  <a:close/>
                </a:path>
              </a:pathLst>
            </a:custGeom>
            <a:solidFill>
              <a:srgbClr val="665A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3581396" y="737163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61" y="0"/>
                  </a:moveTo>
                  <a:lnTo>
                    <a:pt x="317" y="631"/>
                  </a:lnTo>
                  <a:lnTo>
                    <a:pt x="0" y="7468"/>
                  </a:lnTo>
                  <a:lnTo>
                    <a:pt x="847" y="6758"/>
                  </a:lnTo>
                  <a:lnTo>
                    <a:pt x="1161" y="0"/>
                  </a:lnTo>
                  <a:close/>
                </a:path>
              </a:pathLst>
            </a:custGeom>
            <a:solidFill>
              <a:srgbClr val="655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3582244" y="737100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8" y="0"/>
                  </a:moveTo>
                  <a:lnTo>
                    <a:pt x="314" y="631"/>
                  </a:lnTo>
                  <a:lnTo>
                    <a:pt x="0" y="7390"/>
                  </a:lnTo>
                  <a:lnTo>
                    <a:pt x="847" y="6680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59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3583091" y="7370376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54" y="0"/>
                  </a:moveTo>
                  <a:lnTo>
                    <a:pt x="310" y="631"/>
                  </a:lnTo>
                  <a:lnTo>
                    <a:pt x="0" y="7312"/>
                  </a:lnTo>
                  <a:lnTo>
                    <a:pt x="847" y="6602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6459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3583927" y="7369124"/>
              <a:ext cx="2540" cy="8255"/>
            </a:xfrm>
            <a:custGeom>
              <a:avLst/>
              <a:gdLst/>
              <a:ahLst/>
              <a:cxnLst/>
              <a:rect l="l" t="t" r="r" b="b"/>
              <a:pathLst>
                <a:path w="2539" h="8254">
                  <a:moveTo>
                    <a:pt x="2006" y="0"/>
                  </a:moveTo>
                  <a:lnTo>
                    <a:pt x="1155" y="622"/>
                  </a:lnTo>
                  <a:lnTo>
                    <a:pt x="317" y="1257"/>
                  </a:lnTo>
                  <a:lnTo>
                    <a:pt x="0" y="7861"/>
                  </a:lnTo>
                  <a:lnTo>
                    <a:pt x="850" y="7150"/>
                  </a:lnTo>
                  <a:lnTo>
                    <a:pt x="1701" y="6438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6358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3585634" y="736848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3" y="0"/>
                  </a:moveTo>
                  <a:lnTo>
                    <a:pt x="299" y="631"/>
                  </a:lnTo>
                  <a:lnTo>
                    <a:pt x="0" y="7077"/>
                  </a:lnTo>
                  <a:lnTo>
                    <a:pt x="847" y="6367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6257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3586482" y="7367813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141" y="0"/>
                  </a:moveTo>
                  <a:lnTo>
                    <a:pt x="738" y="336"/>
                  </a:lnTo>
                  <a:lnTo>
                    <a:pt x="295" y="667"/>
                  </a:lnTo>
                  <a:lnTo>
                    <a:pt x="0" y="7035"/>
                  </a:lnTo>
                  <a:lnTo>
                    <a:pt x="199" y="6868"/>
                  </a:lnTo>
                  <a:lnTo>
                    <a:pt x="851" y="6240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256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8" name="object 13698"/>
            <p:cNvSpPr/>
            <p:nvPr/>
          </p:nvSpPr>
          <p:spPr>
            <a:xfrm>
              <a:off x="3587346" y="736709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7" y="0"/>
                  </a:moveTo>
                  <a:lnTo>
                    <a:pt x="289" y="706"/>
                  </a:lnTo>
                  <a:lnTo>
                    <a:pt x="0" y="6945"/>
                  </a:lnTo>
                  <a:lnTo>
                    <a:pt x="852" y="6124"/>
                  </a:lnTo>
                  <a:lnTo>
                    <a:pt x="1137" y="0"/>
                  </a:lnTo>
                  <a:close/>
                </a:path>
              </a:pathLst>
            </a:custGeom>
            <a:solidFill>
              <a:srgbClr val="6157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9" name="object 13699"/>
            <p:cNvSpPr/>
            <p:nvPr/>
          </p:nvSpPr>
          <p:spPr>
            <a:xfrm>
              <a:off x="3588199" y="736638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4">
                  <a:moveTo>
                    <a:pt x="1132" y="0"/>
                  </a:moveTo>
                  <a:lnTo>
                    <a:pt x="284" y="706"/>
                  </a:lnTo>
                  <a:lnTo>
                    <a:pt x="0" y="6831"/>
                  </a:lnTo>
                  <a:lnTo>
                    <a:pt x="852" y="6010"/>
                  </a:lnTo>
                  <a:lnTo>
                    <a:pt x="1132" y="0"/>
                  </a:lnTo>
                  <a:close/>
                </a:path>
              </a:pathLst>
            </a:custGeom>
            <a:solidFill>
              <a:srgbClr val="6055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00" name="object 1370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32594" y="7051929"/>
              <a:ext cx="317601" cy="146050"/>
            </a:xfrm>
            <a:prstGeom prst="rect">
              <a:avLst/>
            </a:prstGeom>
          </p:spPr>
        </p:pic>
        <p:pic>
          <p:nvPicPr>
            <p:cNvPr id="13701" name="object 1370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378809" y="7286739"/>
              <a:ext cx="211353" cy="85660"/>
            </a:xfrm>
            <a:prstGeom prst="rect">
              <a:avLst/>
            </a:prstGeom>
          </p:spPr>
        </p:pic>
        <p:pic>
          <p:nvPicPr>
            <p:cNvPr id="13702" name="object 1370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359213" y="7139146"/>
              <a:ext cx="254686" cy="72751"/>
            </a:xfrm>
            <a:prstGeom prst="rect">
              <a:avLst/>
            </a:prstGeom>
          </p:spPr>
        </p:pic>
        <p:sp>
          <p:nvSpPr>
            <p:cNvPr id="13703" name="object 13703"/>
            <p:cNvSpPr/>
            <p:nvPr/>
          </p:nvSpPr>
          <p:spPr>
            <a:xfrm>
              <a:off x="3355441" y="7136663"/>
              <a:ext cx="261620" cy="78740"/>
            </a:xfrm>
            <a:custGeom>
              <a:avLst/>
              <a:gdLst/>
              <a:ahLst/>
              <a:cxnLst/>
              <a:rect l="l" t="t" r="r" b="b"/>
              <a:pathLst>
                <a:path w="261620" h="78740">
                  <a:moveTo>
                    <a:pt x="98869" y="0"/>
                  </a:moveTo>
                  <a:lnTo>
                    <a:pt x="47729" y="3745"/>
                  </a:lnTo>
                  <a:lnTo>
                    <a:pt x="8026" y="16421"/>
                  </a:lnTo>
                  <a:lnTo>
                    <a:pt x="0" y="27304"/>
                  </a:lnTo>
                  <a:lnTo>
                    <a:pt x="0" y="32003"/>
                  </a:lnTo>
                  <a:lnTo>
                    <a:pt x="32794" y="58435"/>
                  </a:lnTo>
                  <a:lnTo>
                    <a:pt x="73842" y="69973"/>
                  </a:lnTo>
                  <a:lnTo>
                    <a:pt x="111656" y="75576"/>
                  </a:lnTo>
                  <a:lnTo>
                    <a:pt x="153596" y="78392"/>
                  </a:lnTo>
                  <a:lnTo>
                    <a:pt x="159816" y="78447"/>
                  </a:lnTo>
                  <a:lnTo>
                    <a:pt x="182597" y="77642"/>
                  </a:lnTo>
                  <a:lnTo>
                    <a:pt x="202604" y="75420"/>
                  </a:lnTo>
                  <a:lnTo>
                    <a:pt x="210600" y="73850"/>
                  </a:lnTo>
                  <a:lnTo>
                    <a:pt x="159816" y="73850"/>
                  </a:lnTo>
                  <a:lnTo>
                    <a:pt x="153680" y="73795"/>
                  </a:lnTo>
                  <a:lnTo>
                    <a:pt x="101489" y="69763"/>
                  </a:lnTo>
                  <a:lnTo>
                    <a:pt x="51365" y="59888"/>
                  </a:lnTo>
                  <a:lnTo>
                    <a:pt x="15028" y="43941"/>
                  </a:lnTo>
                  <a:lnTo>
                    <a:pt x="4604" y="28106"/>
                  </a:lnTo>
                  <a:lnTo>
                    <a:pt x="4978" y="26822"/>
                  </a:lnTo>
                  <a:lnTo>
                    <a:pt x="48475" y="8280"/>
                  </a:lnTo>
                  <a:lnTo>
                    <a:pt x="98869" y="4584"/>
                  </a:lnTo>
                  <a:lnTo>
                    <a:pt x="164901" y="4584"/>
                  </a:lnTo>
                  <a:lnTo>
                    <a:pt x="154577" y="3316"/>
                  </a:lnTo>
                  <a:lnTo>
                    <a:pt x="135966" y="1562"/>
                  </a:lnTo>
                  <a:lnTo>
                    <a:pt x="126303" y="867"/>
                  </a:lnTo>
                  <a:lnTo>
                    <a:pt x="116889" y="380"/>
                  </a:lnTo>
                  <a:lnTo>
                    <a:pt x="107739" y="94"/>
                  </a:lnTo>
                  <a:lnTo>
                    <a:pt x="98869" y="0"/>
                  </a:lnTo>
                  <a:close/>
                </a:path>
                <a:path w="261620" h="78740">
                  <a:moveTo>
                    <a:pt x="260654" y="43268"/>
                  </a:moveTo>
                  <a:lnTo>
                    <a:pt x="256273" y="44615"/>
                  </a:lnTo>
                  <a:lnTo>
                    <a:pt x="256383" y="44957"/>
                  </a:lnTo>
                  <a:lnTo>
                    <a:pt x="256463" y="46824"/>
                  </a:lnTo>
                  <a:lnTo>
                    <a:pt x="222851" y="66499"/>
                  </a:lnTo>
                  <a:lnTo>
                    <a:pt x="174855" y="73504"/>
                  </a:lnTo>
                  <a:lnTo>
                    <a:pt x="159816" y="73850"/>
                  </a:lnTo>
                  <a:lnTo>
                    <a:pt x="210600" y="73850"/>
                  </a:lnTo>
                  <a:lnTo>
                    <a:pt x="249148" y="61226"/>
                  </a:lnTo>
                  <a:lnTo>
                    <a:pt x="260994" y="48031"/>
                  </a:lnTo>
                  <a:lnTo>
                    <a:pt x="260882" y="44009"/>
                  </a:lnTo>
                  <a:lnTo>
                    <a:pt x="260654" y="43268"/>
                  </a:lnTo>
                  <a:close/>
                </a:path>
                <a:path w="261620" h="78740">
                  <a:moveTo>
                    <a:pt x="164901" y="4584"/>
                  </a:moveTo>
                  <a:lnTo>
                    <a:pt x="98869" y="4584"/>
                  </a:lnTo>
                  <a:lnTo>
                    <a:pt x="107649" y="4678"/>
                  </a:lnTo>
                  <a:lnTo>
                    <a:pt x="116705" y="4964"/>
                  </a:lnTo>
                  <a:lnTo>
                    <a:pt x="159997" y="8541"/>
                  </a:lnTo>
                  <a:lnTo>
                    <a:pt x="202147" y="15447"/>
                  </a:lnTo>
                  <a:lnTo>
                    <a:pt x="239647" y="28130"/>
                  </a:lnTo>
                  <a:lnTo>
                    <a:pt x="256273" y="44615"/>
                  </a:lnTo>
                  <a:lnTo>
                    <a:pt x="260654" y="43268"/>
                  </a:lnTo>
                  <a:lnTo>
                    <a:pt x="228485" y="18199"/>
                  </a:lnTo>
                  <a:lnTo>
                    <a:pt x="188274" y="8011"/>
                  </a:lnTo>
                  <a:lnTo>
                    <a:pt x="171924" y="5447"/>
                  </a:lnTo>
                  <a:lnTo>
                    <a:pt x="164901" y="4584"/>
                  </a:lnTo>
                  <a:close/>
                </a:path>
              </a:pathLst>
            </a:custGeom>
            <a:solidFill>
              <a:srgbClr val="5B5C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3362858" y="7158712"/>
              <a:ext cx="248920" cy="52069"/>
            </a:xfrm>
            <a:custGeom>
              <a:avLst/>
              <a:gdLst/>
              <a:ahLst/>
              <a:cxnLst/>
              <a:rect l="l" t="t" r="r" b="b"/>
              <a:pathLst>
                <a:path w="248920" h="52070">
                  <a:moveTo>
                    <a:pt x="86634" y="0"/>
                  </a:moveTo>
                  <a:lnTo>
                    <a:pt x="41838" y="2435"/>
                  </a:lnTo>
                  <a:lnTo>
                    <a:pt x="9327" y="7477"/>
                  </a:lnTo>
                  <a:lnTo>
                    <a:pt x="0" y="14057"/>
                  </a:lnTo>
                  <a:lnTo>
                    <a:pt x="8396" y="22582"/>
                  </a:lnTo>
                  <a:lnTo>
                    <a:pt x="27176" y="32918"/>
                  </a:lnTo>
                  <a:lnTo>
                    <a:pt x="64356" y="43094"/>
                  </a:lnTo>
                  <a:lnTo>
                    <a:pt x="127952" y="51141"/>
                  </a:lnTo>
                  <a:lnTo>
                    <a:pt x="178230" y="51619"/>
                  </a:lnTo>
                  <a:lnTo>
                    <a:pt x="214029" y="45722"/>
                  </a:lnTo>
                  <a:lnTo>
                    <a:pt x="236937" y="36308"/>
                  </a:lnTo>
                  <a:lnTo>
                    <a:pt x="248539" y="26236"/>
                  </a:lnTo>
                  <a:lnTo>
                    <a:pt x="240815" y="19300"/>
                  </a:lnTo>
                  <a:lnTo>
                    <a:pt x="213852" y="12153"/>
                  </a:lnTo>
                  <a:lnTo>
                    <a:pt x="175301" y="5799"/>
                  </a:lnTo>
                  <a:lnTo>
                    <a:pt x="132816" y="1242"/>
                  </a:lnTo>
                  <a:lnTo>
                    <a:pt x="86634" y="0"/>
                  </a:lnTo>
                  <a:close/>
                </a:path>
              </a:pathLst>
            </a:custGeom>
            <a:solidFill>
              <a:srgbClr val="92B3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3381578" y="7158163"/>
              <a:ext cx="213995" cy="42545"/>
            </a:xfrm>
            <a:custGeom>
              <a:avLst/>
              <a:gdLst/>
              <a:ahLst/>
              <a:cxnLst/>
              <a:rect l="l" t="t" r="r" b="b"/>
              <a:pathLst>
                <a:path w="213995" h="42545">
                  <a:moveTo>
                    <a:pt x="75011" y="0"/>
                  </a:moveTo>
                  <a:lnTo>
                    <a:pt x="36047" y="1402"/>
                  </a:lnTo>
                  <a:lnTo>
                    <a:pt x="7749" y="4821"/>
                  </a:lnTo>
                  <a:lnTo>
                    <a:pt x="0" y="9563"/>
                  </a:lnTo>
                  <a:lnTo>
                    <a:pt x="13177" y="17657"/>
                  </a:lnTo>
                  <a:lnTo>
                    <a:pt x="37525" y="27838"/>
                  </a:lnTo>
                  <a:lnTo>
                    <a:pt x="70583" y="37049"/>
                  </a:lnTo>
                  <a:lnTo>
                    <a:pt x="109893" y="42228"/>
                  </a:lnTo>
                  <a:lnTo>
                    <a:pt x="139713" y="41599"/>
                  </a:lnTo>
                  <a:lnTo>
                    <a:pt x="172485" y="36228"/>
                  </a:lnTo>
                  <a:lnTo>
                    <a:pt x="199922" y="28831"/>
                  </a:lnTo>
                  <a:lnTo>
                    <a:pt x="213740" y="22123"/>
                  </a:lnTo>
                  <a:lnTo>
                    <a:pt x="207358" y="16378"/>
                  </a:lnTo>
                  <a:lnTo>
                    <a:pt x="184280" y="10439"/>
                  </a:lnTo>
                  <a:lnTo>
                    <a:pt x="151186" y="5139"/>
                  </a:lnTo>
                  <a:lnTo>
                    <a:pt x="114757" y="1308"/>
                  </a:lnTo>
                  <a:lnTo>
                    <a:pt x="75011" y="0"/>
                  </a:lnTo>
                  <a:close/>
                </a:path>
              </a:pathLst>
            </a:custGeom>
            <a:solidFill>
              <a:srgbClr val="9EBB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3410496" y="7163260"/>
              <a:ext cx="156210" cy="33020"/>
            </a:xfrm>
            <a:custGeom>
              <a:avLst/>
              <a:gdLst/>
              <a:ahLst/>
              <a:cxnLst/>
              <a:rect l="l" t="t" r="r" b="b"/>
              <a:pathLst>
                <a:path w="156210" h="33020">
                  <a:moveTo>
                    <a:pt x="53904" y="0"/>
                  </a:moveTo>
                  <a:lnTo>
                    <a:pt x="25795" y="1991"/>
                  </a:lnTo>
                  <a:lnTo>
                    <a:pt x="5488" y="5439"/>
                  </a:lnTo>
                  <a:lnTo>
                    <a:pt x="0" y="9319"/>
                  </a:lnTo>
                  <a:lnTo>
                    <a:pt x="9298" y="15137"/>
                  </a:lnTo>
                  <a:lnTo>
                    <a:pt x="26322" y="22412"/>
                  </a:lnTo>
                  <a:lnTo>
                    <a:pt x="49654" y="28992"/>
                  </a:lnTo>
                  <a:lnTo>
                    <a:pt x="77876" y="32725"/>
                  </a:lnTo>
                  <a:lnTo>
                    <a:pt x="100011" y="32353"/>
                  </a:lnTo>
                  <a:lnTo>
                    <a:pt x="124750" y="28596"/>
                  </a:lnTo>
                  <a:lnTo>
                    <a:pt x="145629" y="23350"/>
                  </a:lnTo>
                  <a:lnTo>
                    <a:pt x="156184" y="18513"/>
                  </a:lnTo>
                  <a:lnTo>
                    <a:pt x="151467" y="13858"/>
                  </a:lnTo>
                  <a:lnTo>
                    <a:pt x="134300" y="8550"/>
                  </a:lnTo>
                  <a:lnTo>
                    <a:pt x="109730" y="3719"/>
                  </a:lnTo>
                  <a:lnTo>
                    <a:pt x="82804" y="492"/>
                  </a:lnTo>
                  <a:lnTo>
                    <a:pt x="53904" y="0"/>
                  </a:lnTo>
                  <a:close/>
                </a:path>
              </a:pathLst>
            </a:custGeom>
            <a:solidFill>
              <a:srgbClr val="A6C2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3437140" y="7167565"/>
              <a:ext cx="105410" cy="22225"/>
            </a:xfrm>
            <a:custGeom>
              <a:avLst/>
              <a:gdLst/>
              <a:ahLst/>
              <a:cxnLst/>
              <a:rect l="l" t="t" r="r" b="b"/>
              <a:pathLst>
                <a:path w="105410" h="22225">
                  <a:moveTo>
                    <a:pt x="35825" y="0"/>
                  </a:moveTo>
                  <a:lnTo>
                    <a:pt x="17097" y="1355"/>
                  </a:lnTo>
                  <a:lnTo>
                    <a:pt x="3612" y="3682"/>
                  </a:lnTo>
                  <a:lnTo>
                    <a:pt x="0" y="6282"/>
                  </a:lnTo>
                  <a:lnTo>
                    <a:pt x="6235" y="10110"/>
                  </a:lnTo>
                  <a:lnTo>
                    <a:pt x="17619" y="14864"/>
                  </a:lnTo>
                  <a:lnTo>
                    <a:pt x="33202" y="19166"/>
                  </a:lnTo>
                  <a:lnTo>
                    <a:pt x="52031" y="21637"/>
                  </a:lnTo>
                  <a:lnTo>
                    <a:pt x="66902" y="21452"/>
                  </a:lnTo>
                  <a:lnTo>
                    <a:pt x="83548" y="19055"/>
                  </a:lnTo>
                  <a:lnTo>
                    <a:pt x="97625" y="15654"/>
                  </a:lnTo>
                  <a:lnTo>
                    <a:pt x="104787" y="12455"/>
                  </a:lnTo>
                  <a:lnTo>
                    <a:pt x="101637" y="9313"/>
                  </a:lnTo>
                  <a:lnTo>
                    <a:pt x="90022" y="5732"/>
                  </a:lnTo>
                  <a:lnTo>
                    <a:pt x="73385" y="2477"/>
                  </a:lnTo>
                  <a:lnTo>
                    <a:pt x="55168" y="313"/>
                  </a:lnTo>
                  <a:lnTo>
                    <a:pt x="35825" y="0"/>
                  </a:lnTo>
                  <a:close/>
                </a:path>
              </a:pathLst>
            </a:custGeom>
            <a:solidFill>
              <a:srgbClr val="B0C8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08" name="object 1370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449666" y="8629815"/>
              <a:ext cx="236956" cy="114211"/>
            </a:xfrm>
            <a:prstGeom prst="rect">
              <a:avLst/>
            </a:prstGeom>
          </p:spPr>
        </p:pic>
        <p:pic>
          <p:nvPicPr>
            <p:cNvPr id="13709" name="object 1370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708492" y="8629815"/>
              <a:ext cx="273088" cy="114211"/>
            </a:xfrm>
            <a:prstGeom prst="rect">
              <a:avLst/>
            </a:prstGeom>
          </p:spPr>
        </p:pic>
        <p:pic>
          <p:nvPicPr>
            <p:cNvPr id="13710" name="object 1371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193431" y="8126158"/>
              <a:ext cx="1017714" cy="145580"/>
            </a:xfrm>
            <a:prstGeom prst="rect">
              <a:avLst/>
            </a:prstGeom>
          </p:spPr>
        </p:pic>
        <p:pic>
          <p:nvPicPr>
            <p:cNvPr id="13711" name="object 1371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345438" y="7908378"/>
              <a:ext cx="71602" cy="111518"/>
            </a:xfrm>
            <a:prstGeom prst="rect">
              <a:avLst/>
            </a:prstGeom>
          </p:spPr>
        </p:pic>
        <p:pic>
          <p:nvPicPr>
            <p:cNvPr id="13712" name="object 1371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437944" y="7874330"/>
              <a:ext cx="294627" cy="114211"/>
            </a:xfrm>
            <a:prstGeom prst="rect">
              <a:avLst/>
            </a:prstGeom>
          </p:spPr>
        </p:pic>
        <p:pic>
          <p:nvPicPr>
            <p:cNvPr id="13713" name="object 1371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780247" y="7872590"/>
              <a:ext cx="69062" cy="114211"/>
            </a:xfrm>
            <a:prstGeom prst="rect">
              <a:avLst/>
            </a:prstGeom>
          </p:spPr>
        </p:pic>
        <p:pic>
          <p:nvPicPr>
            <p:cNvPr id="13714" name="object 1371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872437" y="7874330"/>
              <a:ext cx="206082" cy="114045"/>
            </a:xfrm>
            <a:prstGeom prst="rect">
              <a:avLst/>
            </a:prstGeom>
          </p:spPr>
        </p:pic>
        <p:pic>
          <p:nvPicPr>
            <p:cNvPr id="13715" name="object 1371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84363" y="7577721"/>
              <a:ext cx="71602" cy="111518"/>
            </a:xfrm>
            <a:prstGeom prst="rect">
              <a:avLst/>
            </a:prstGeom>
          </p:spPr>
        </p:pic>
        <p:pic>
          <p:nvPicPr>
            <p:cNvPr id="13716" name="object 1371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376870" y="7577721"/>
              <a:ext cx="202615" cy="80162"/>
            </a:xfrm>
            <a:prstGeom prst="rect">
              <a:avLst/>
            </a:prstGeom>
          </p:spPr>
        </p:pic>
        <p:sp>
          <p:nvSpPr>
            <p:cNvPr id="13717" name="object 13717"/>
            <p:cNvSpPr/>
            <p:nvPr/>
          </p:nvSpPr>
          <p:spPr>
            <a:xfrm>
              <a:off x="1246911" y="7162964"/>
              <a:ext cx="892810" cy="495300"/>
            </a:xfrm>
            <a:custGeom>
              <a:avLst/>
              <a:gdLst/>
              <a:ahLst/>
              <a:cxnLst/>
              <a:rect l="l" t="t" r="r" b="b"/>
              <a:pathLst>
                <a:path w="892810" h="495300">
                  <a:moveTo>
                    <a:pt x="60515" y="24396"/>
                  </a:moveTo>
                  <a:lnTo>
                    <a:pt x="56718" y="22491"/>
                  </a:lnTo>
                  <a:lnTo>
                    <a:pt x="49428" y="20434"/>
                  </a:lnTo>
                  <a:lnTo>
                    <a:pt x="41186" y="20434"/>
                  </a:lnTo>
                  <a:lnTo>
                    <a:pt x="24180" y="23482"/>
                  </a:lnTo>
                  <a:lnTo>
                    <a:pt x="11201" y="31940"/>
                  </a:lnTo>
                  <a:lnTo>
                    <a:pt x="2908" y="44831"/>
                  </a:lnTo>
                  <a:lnTo>
                    <a:pt x="0" y="61137"/>
                  </a:lnTo>
                  <a:lnTo>
                    <a:pt x="2705" y="77152"/>
                  </a:lnTo>
                  <a:lnTo>
                    <a:pt x="10414" y="89496"/>
                  </a:lnTo>
                  <a:lnTo>
                    <a:pt x="22453" y="97459"/>
                  </a:lnTo>
                  <a:lnTo>
                    <a:pt x="38176" y="100266"/>
                  </a:lnTo>
                  <a:lnTo>
                    <a:pt x="48475" y="100266"/>
                  </a:lnTo>
                  <a:lnTo>
                    <a:pt x="56553" y="97739"/>
                  </a:lnTo>
                  <a:lnTo>
                    <a:pt x="60198" y="95834"/>
                  </a:lnTo>
                  <a:lnTo>
                    <a:pt x="57823" y="85382"/>
                  </a:lnTo>
                  <a:lnTo>
                    <a:pt x="53860" y="87122"/>
                  </a:lnTo>
                  <a:lnTo>
                    <a:pt x="48628" y="89179"/>
                  </a:lnTo>
                  <a:lnTo>
                    <a:pt x="40716" y="89179"/>
                  </a:lnTo>
                  <a:lnTo>
                    <a:pt x="30137" y="87198"/>
                  </a:lnTo>
                  <a:lnTo>
                    <a:pt x="21691" y="81508"/>
                  </a:lnTo>
                  <a:lnTo>
                    <a:pt x="16116" y="72491"/>
                  </a:lnTo>
                  <a:lnTo>
                    <a:pt x="14097" y="60515"/>
                  </a:lnTo>
                  <a:lnTo>
                    <a:pt x="15849" y="49237"/>
                  </a:lnTo>
                  <a:lnTo>
                    <a:pt x="21043" y="40017"/>
                  </a:lnTo>
                  <a:lnTo>
                    <a:pt x="29527" y="33807"/>
                  </a:lnTo>
                  <a:lnTo>
                    <a:pt x="41186" y="31521"/>
                  </a:lnTo>
                  <a:lnTo>
                    <a:pt x="48793" y="31521"/>
                  </a:lnTo>
                  <a:lnTo>
                    <a:pt x="54013" y="33261"/>
                  </a:lnTo>
                  <a:lnTo>
                    <a:pt x="57340" y="35166"/>
                  </a:lnTo>
                  <a:lnTo>
                    <a:pt x="60515" y="24396"/>
                  </a:lnTo>
                  <a:close/>
                </a:path>
                <a:path w="892810" h="495300">
                  <a:moveTo>
                    <a:pt x="144945" y="59715"/>
                  </a:moveTo>
                  <a:lnTo>
                    <a:pt x="142265" y="43662"/>
                  </a:lnTo>
                  <a:lnTo>
                    <a:pt x="134734" y="31203"/>
                  </a:lnTo>
                  <a:lnTo>
                    <a:pt x="134048" y="30721"/>
                  </a:lnTo>
                  <a:lnTo>
                    <a:pt x="130619" y="28359"/>
                  </a:lnTo>
                  <a:lnTo>
                    <a:pt x="130619" y="59715"/>
                  </a:lnTo>
                  <a:lnTo>
                    <a:pt x="130556" y="60972"/>
                  </a:lnTo>
                  <a:lnTo>
                    <a:pt x="128905" y="72136"/>
                  </a:lnTo>
                  <a:lnTo>
                    <a:pt x="124028" y="81559"/>
                  </a:lnTo>
                  <a:lnTo>
                    <a:pt x="116636" y="87744"/>
                  </a:lnTo>
                  <a:lnTo>
                    <a:pt x="107391" y="89966"/>
                  </a:lnTo>
                  <a:lnTo>
                    <a:pt x="98005" y="87731"/>
                  </a:lnTo>
                  <a:lnTo>
                    <a:pt x="90639" y="81534"/>
                  </a:lnTo>
                  <a:lnTo>
                    <a:pt x="85826" y="72199"/>
                  </a:lnTo>
                  <a:lnTo>
                    <a:pt x="84175" y="60972"/>
                  </a:lnTo>
                  <a:lnTo>
                    <a:pt x="84201" y="59715"/>
                  </a:lnTo>
                  <a:lnTo>
                    <a:pt x="85471" y="49707"/>
                  </a:lnTo>
                  <a:lnTo>
                    <a:pt x="89725" y="40157"/>
                  </a:lnTo>
                  <a:lnTo>
                    <a:pt x="97066" y="33337"/>
                  </a:lnTo>
                  <a:lnTo>
                    <a:pt x="107708" y="30721"/>
                  </a:lnTo>
                  <a:lnTo>
                    <a:pt x="118249" y="33502"/>
                  </a:lnTo>
                  <a:lnTo>
                    <a:pt x="125374" y="40589"/>
                  </a:lnTo>
                  <a:lnTo>
                    <a:pt x="129400" y="50101"/>
                  </a:lnTo>
                  <a:lnTo>
                    <a:pt x="130619" y="59715"/>
                  </a:lnTo>
                  <a:lnTo>
                    <a:pt x="130619" y="28359"/>
                  </a:lnTo>
                  <a:lnTo>
                    <a:pt x="123075" y="23139"/>
                  </a:lnTo>
                  <a:lnTo>
                    <a:pt x="108026" y="20269"/>
                  </a:lnTo>
                  <a:lnTo>
                    <a:pt x="93129" y="23025"/>
                  </a:lnTo>
                  <a:lnTo>
                    <a:pt x="81051" y="31000"/>
                  </a:lnTo>
                  <a:lnTo>
                    <a:pt x="72961" y="43802"/>
                  </a:lnTo>
                  <a:lnTo>
                    <a:pt x="70015" y="60972"/>
                  </a:lnTo>
                  <a:lnTo>
                    <a:pt x="72834" y="77368"/>
                  </a:lnTo>
                  <a:lnTo>
                    <a:pt x="80606" y="89789"/>
                  </a:lnTo>
                  <a:lnTo>
                    <a:pt x="92265" y="97675"/>
                  </a:lnTo>
                  <a:lnTo>
                    <a:pt x="106768" y="100418"/>
                  </a:lnTo>
                  <a:lnTo>
                    <a:pt x="120548" y="98056"/>
                  </a:lnTo>
                  <a:lnTo>
                    <a:pt x="132803" y="90703"/>
                  </a:lnTo>
                  <a:lnTo>
                    <a:pt x="133299" y="89966"/>
                  </a:lnTo>
                  <a:lnTo>
                    <a:pt x="141579" y="78041"/>
                  </a:lnTo>
                  <a:lnTo>
                    <a:pt x="144945" y="59715"/>
                  </a:lnTo>
                  <a:close/>
                </a:path>
                <a:path w="892810" h="495300">
                  <a:moveTo>
                    <a:pt x="227787" y="52908"/>
                  </a:moveTo>
                  <a:lnTo>
                    <a:pt x="225044" y="36728"/>
                  </a:lnTo>
                  <a:lnTo>
                    <a:pt x="218224" y="26746"/>
                  </a:lnTo>
                  <a:lnTo>
                    <a:pt x="209397" y="21691"/>
                  </a:lnTo>
                  <a:lnTo>
                    <a:pt x="200698" y="20281"/>
                  </a:lnTo>
                  <a:lnTo>
                    <a:pt x="191922" y="21513"/>
                  </a:lnTo>
                  <a:lnTo>
                    <a:pt x="184696" y="24765"/>
                  </a:lnTo>
                  <a:lnTo>
                    <a:pt x="179133" y="29375"/>
                  </a:lnTo>
                  <a:lnTo>
                    <a:pt x="175348" y="34696"/>
                  </a:lnTo>
                  <a:lnTo>
                    <a:pt x="175044" y="34696"/>
                  </a:lnTo>
                  <a:lnTo>
                    <a:pt x="174244" y="22021"/>
                  </a:lnTo>
                  <a:lnTo>
                    <a:pt x="161886" y="22021"/>
                  </a:lnTo>
                  <a:lnTo>
                    <a:pt x="162369" y="28359"/>
                  </a:lnTo>
                  <a:lnTo>
                    <a:pt x="162521" y="34848"/>
                  </a:lnTo>
                  <a:lnTo>
                    <a:pt x="162521" y="42773"/>
                  </a:lnTo>
                  <a:lnTo>
                    <a:pt x="162521" y="98691"/>
                  </a:lnTo>
                  <a:lnTo>
                    <a:pt x="176466" y="98691"/>
                  </a:lnTo>
                  <a:lnTo>
                    <a:pt x="176466" y="50215"/>
                  </a:lnTo>
                  <a:lnTo>
                    <a:pt x="176784" y="47840"/>
                  </a:lnTo>
                  <a:lnTo>
                    <a:pt x="177419" y="46101"/>
                  </a:lnTo>
                  <a:lnTo>
                    <a:pt x="179793" y="38341"/>
                  </a:lnTo>
                  <a:lnTo>
                    <a:pt x="186918" y="31838"/>
                  </a:lnTo>
                  <a:lnTo>
                    <a:pt x="196100" y="31838"/>
                  </a:lnTo>
                  <a:lnTo>
                    <a:pt x="204419" y="33642"/>
                  </a:lnTo>
                  <a:lnTo>
                    <a:pt x="209905" y="38544"/>
                  </a:lnTo>
                  <a:lnTo>
                    <a:pt x="212915" y="45745"/>
                  </a:lnTo>
                  <a:lnTo>
                    <a:pt x="213842" y="54495"/>
                  </a:lnTo>
                  <a:lnTo>
                    <a:pt x="213842" y="98691"/>
                  </a:lnTo>
                  <a:lnTo>
                    <a:pt x="227787" y="98691"/>
                  </a:lnTo>
                  <a:lnTo>
                    <a:pt x="227787" y="52908"/>
                  </a:lnTo>
                  <a:close/>
                </a:path>
                <a:path w="892810" h="495300">
                  <a:moveTo>
                    <a:pt x="305396" y="24396"/>
                  </a:moveTo>
                  <a:lnTo>
                    <a:pt x="301599" y="22491"/>
                  </a:lnTo>
                  <a:lnTo>
                    <a:pt x="294309" y="20434"/>
                  </a:lnTo>
                  <a:lnTo>
                    <a:pt x="286067" y="20434"/>
                  </a:lnTo>
                  <a:lnTo>
                    <a:pt x="269074" y="23482"/>
                  </a:lnTo>
                  <a:lnTo>
                    <a:pt x="256082" y="31940"/>
                  </a:lnTo>
                  <a:lnTo>
                    <a:pt x="247789" y="44831"/>
                  </a:lnTo>
                  <a:lnTo>
                    <a:pt x="244881" y="61137"/>
                  </a:lnTo>
                  <a:lnTo>
                    <a:pt x="247586" y="77152"/>
                  </a:lnTo>
                  <a:lnTo>
                    <a:pt x="255295" y="89496"/>
                  </a:lnTo>
                  <a:lnTo>
                    <a:pt x="267335" y="97459"/>
                  </a:lnTo>
                  <a:lnTo>
                    <a:pt x="283057" y="100266"/>
                  </a:lnTo>
                  <a:lnTo>
                    <a:pt x="293357" y="100266"/>
                  </a:lnTo>
                  <a:lnTo>
                    <a:pt x="301434" y="97739"/>
                  </a:lnTo>
                  <a:lnTo>
                    <a:pt x="305079" y="95834"/>
                  </a:lnTo>
                  <a:lnTo>
                    <a:pt x="302704" y="85382"/>
                  </a:lnTo>
                  <a:lnTo>
                    <a:pt x="298742" y="87122"/>
                  </a:lnTo>
                  <a:lnTo>
                    <a:pt x="293509" y="89179"/>
                  </a:lnTo>
                  <a:lnTo>
                    <a:pt x="285597" y="89179"/>
                  </a:lnTo>
                  <a:lnTo>
                    <a:pt x="275018" y="87198"/>
                  </a:lnTo>
                  <a:lnTo>
                    <a:pt x="266573" y="81508"/>
                  </a:lnTo>
                  <a:lnTo>
                    <a:pt x="260997" y="72491"/>
                  </a:lnTo>
                  <a:lnTo>
                    <a:pt x="258978" y="60515"/>
                  </a:lnTo>
                  <a:lnTo>
                    <a:pt x="260731" y="49237"/>
                  </a:lnTo>
                  <a:lnTo>
                    <a:pt x="265925" y="40017"/>
                  </a:lnTo>
                  <a:lnTo>
                    <a:pt x="274408" y="33807"/>
                  </a:lnTo>
                  <a:lnTo>
                    <a:pt x="286067" y="31521"/>
                  </a:lnTo>
                  <a:lnTo>
                    <a:pt x="293674" y="31521"/>
                  </a:lnTo>
                  <a:lnTo>
                    <a:pt x="298907" y="33261"/>
                  </a:lnTo>
                  <a:lnTo>
                    <a:pt x="302234" y="35166"/>
                  </a:lnTo>
                  <a:lnTo>
                    <a:pt x="305396" y="24396"/>
                  </a:lnTo>
                  <a:close/>
                </a:path>
                <a:path w="892810" h="495300">
                  <a:moveTo>
                    <a:pt x="359257" y="20751"/>
                  </a:moveTo>
                  <a:lnTo>
                    <a:pt x="356882" y="20269"/>
                  </a:lnTo>
                  <a:lnTo>
                    <a:pt x="355295" y="20269"/>
                  </a:lnTo>
                  <a:lnTo>
                    <a:pt x="348513" y="21450"/>
                  </a:lnTo>
                  <a:lnTo>
                    <a:pt x="342480" y="24815"/>
                  </a:lnTo>
                  <a:lnTo>
                    <a:pt x="337540" y="30111"/>
                  </a:lnTo>
                  <a:lnTo>
                    <a:pt x="334073" y="37071"/>
                  </a:lnTo>
                  <a:lnTo>
                    <a:pt x="333438" y="37071"/>
                  </a:lnTo>
                  <a:lnTo>
                    <a:pt x="332968" y="22021"/>
                  </a:lnTo>
                  <a:lnTo>
                    <a:pt x="320763" y="22021"/>
                  </a:lnTo>
                  <a:lnTo>
                    <a:pt x="321246" y="29146"/>
                  </a:lnTo>
                  <a:lnTo>
                    <a:pt x="321398" y="36906"/>
                  </a:lnTo>
                  <a:lnTo>
                    <a:pt x="321398" y="45935"/>
                  </a:lnTo>
                  <a:lnTo>
                    <a:pt x="321398" y="98679"/>
                  </a:lnTo>
                  <a:lnTo>
                    <a:pt x="335178" y="98679"/>
                  </a:lnTo>
                  <a:lnTo>
                    <a:pt x="335178" y="55435"/>
                  </a:lnTo>
                  <a:lnTo>
                    <a:pt x="335813" y="51320"/>
                  </a:lnTo>
                  <a:lnTo>
                    <a:pt x="338150" y="44119"/>
                  </a:lnTo>
                  <a:lnTo>
                    <a:pt x="342188" y="38455"/>
                  </a:lnTo>
                  <a:lnTo>
                    <a:pt x="347700" y="34759"/>
                  </a:lnTo>
                  <a:lnTo>
                    <a:pt x="354507" y="33426"/>
                  </a:lnTo>
                  <a:lnTo>
                    <a:pt x="356412" y="33426"/>
                  </a:lnTo>
                  <a:lnTo>
                    <a:pt x="357835" y="33578"/>
                  </a:lnTo>
                  <a:lnTo>
                    <a:pt x="359257" y="33896"/>
                  </a:lnTo>
                  <a:lnTo>
                    <a:pt x="359257" y="20751"/>
                  </a:lnTo>
                  <a:close/>
                </a:path>
                <a:path w="892810" h="495300">
                  <a:moveTo>
                    <a:pt x="420319" y="447382"/>
                  </a:moveTo>
                  <a:lnTo>
                    <a:pt x="417576" y="431203"/>
                  </a:lnTo>
                  <a:lnTo>
                    <a:pt x="410756" y="421220"/>
                  </a:lnTo>
                  <a:lnTo>
                    <a:pt x="401929" y="416166"/>
                  </a:lnTo>
                  <a:lnTo>
                    <a:pt x="393230" y="414756"/>
                  </a:lnTo>
                  <a:lnTo>
                    <a:pt x="384454" y="415988"/>
                  </a:lnTo>
                  <a:lnTo>
                    <a:pt x="377228" y="419239"/>
                  </a:lnTo>
                  <a:lnTo>
                    <a:pt x="371665" y="423849"/>
                  </a:lnTo>
                  <a:lnTo>
                    <a:pt x="367880" y="429171"/>
                  </a:lnTo>
                  <a:lnTo>
                    <a:pt x="367563" y="429171"/>
                  </a:lnTo>
                  <a:lnTo>
                    <a:pt x="366776" y="416496"/>
                  </a:lnTo>
                  <a:lnTo>
                    <a:pt x="354418" y="416496"/>
                  </a:lnTo>
                  <a:lnTo>
                    <a:pt x="354888" y="422833"/>
                  </a:lnTo>
                  <a:lnTo>
                    <a:pt x="355053" y="429323"/>
                  </a:lnTo>
                  <a:lnTo>
                    <a:pt x="355053" y="437248"/>
                  </a:lnTo>
                  <a:lnTo>
                    <a:pt x="355053" y="493166"/>
                  </a:lnTo>
                  <a:lnTo>
                    <a:pt x="368998" y="493166"/>
                  </a:lnTo>
                  <a:lnTo>
                    <a:pt x="368998" y="444690"/>
                  </a:lnTo>
                  <a:lnTo>
                    <a:pt x="369316" y="442315"/>
                  </a:lnTo>
                  <a:lnTo>
                    <a:pt x="372325" y="432816"/>
                  </a:lnTo>
                  <a:lnTo>
                    <a:pt x="379450" y="426313"/>
                  </a:lnTo>
                  <a:lnTo>
                    <a:pt x="388632" y="426313"/>
                  </a:lnTo>
                  <a:lnTo>
                    <a:pt x="396938" y="428117"/>
                  </a:lnTo>
                  <a:lnTo>
                    <a:pt x="402424" y="433019"/>
                  </a:lnTo>
                  <a:lnTo>
                    <a:pt x="405447" y="440220"/>
                  </a:lnTo>
                  <a:lnTo>
                    <a:pt x="406374" y="448970"/>
                  </a:lnTo>
                  <a:lnTo>
                    <a:pt x="406374" y="493166"/>
                  </a:lnTo>
                  <a:lnTo>
                    <a:pt x="420319" y="493166"/>
                  </a:lnTo>
                  <a:lnTo>
                    <a:pt x="420319" y="447382"/>
                  </a:lnTo>
                  <a:close/>
                </a:path>
                <a:path w="892810" h="495300">
                  <a:moveTo>
                    <a:pt x="433705" y="56388"/>
                  </a:moveTo>
                  <a:lnTo>
                    <a:pt x="433273" y="52908"/>
                  </a:lnTo>
                  <a:lnTo>
                    <a:pt x="432269" y="44805"/>
                  </a:lnTo>
                  <a:lnTo>
                    <a:pt x="427240" y="33058"/>
                  </a:lnTo>
                  <a:lnTo>
                    <a:pt x="424256" y="30251"/>
                  </a:lnTo>
                  <a:lnTo>
                    <a:pt x="420243" y="26504"/>
                  </a:lnTo>
                  <a:lnTo>
                    <a:pt x="420243" y="52908"/>
                  </a:lnTo>
                  <a:lnTo>
                    <a:pt x="379539" y="52908"/>
                  </a:lnTo>
                  <a:lnTo>
                    <a:pt x="381355" y="45300"/>
                  </a:lnTo>
                  <a:lnTo>
                    <a:pt x="385343" y="37960"/>
                  </a:lnTo>
                  <a:lnTo>
                    <a:pt x="391769" y="32435"/>
                  </a:lnTo>
                  <a:lnTo>
                    <a:pt x="400913" y="30251"/>
                  </a:lnTo>
                  <a:lnTo>
                    <a:pt x="410565" y="32550"/>
                  </a:lnTo>
                  <a:lnTo>
                    <a:pt x="416509" y="38265"/>
                  </a:lnTo>
                  <a:lnTo>
                    <a:pt x="419481" y="45631"/>
                  </a:lnTo>
                  <a:lnTo>
                    <a:pt x="420243" y="52908"/>
                  </a:lnTo>
                  <a:lnTo>
                    <a:pt x="420243" y="26504"/>
                  </a:lnTo>
                  <a:lnTo>
                    <a:pt x="417525" y="23952"/>
                  </a:lnTo>
                  <a:lnTo>
                    <a:pt x="402031" y="20281"/>
                  </a:lnTo>
                  <a:lnTo>
                    <a:pt x="386981" y="23495"/>
                  </a:lnTo>
                  <a:lnTo>
                    <a:pt x="375666" y="32283"/>
                  </a:lnTo>
                  <a:lnTo>
                    <a:pt x="368604" y="45300"/>
                  </a:lnTo>
                  <a:lnTo>
                    <a:pt x="368503" y="45631"/>
                  </a:lnTo>
                  <a:lnTo>
                    <a:pt x="366064" y="61620"/>
                  </a:lnTo>
                  <a:lnTo>
                    <a:pt x="368630" y="77419"/>
                  </a:lnTo>
                  <a:lnTo>
                    <a:pt x="376059" y="89623"/>
                  </a:lnTo>
                  <a:lnTo>
                    <a:pt x="387908" y="97485"/>
                  </a:lnTo>
                  <a:lnTo>
                    <a:pt x="403771" y="100266"/>
                  </a:lnTo>
                  <a:lnTo>
                    <a:pt x="412203" y="99847"/>
                  </a:lnTo>
                  <a:lnTo>
                    <a:pt x="419239" y="98729"/>
                  </a:lnTo>
                  <a:lnTo>
                    <a:pt x="424916" y="97205"/>
                  </a:lnTo>
                  <a:lnTo>
                    <a:pt x="429272" y="95516"/>
                  </a:lnTo>
                  <a:lnTo>
                    <a:pt x="427837" y="89496"/>
                  </a:lnTo>
                  <a:lnTo>
                    <a:pt x="426897" y="85534"/>
                  </a:lnTo>
                  <a:lnTo>
                    <a:pt x="421665" y="87757"/>
                  </a:lnTo>
                  <a:lnTo>
                    <a:pt x="415645" y="89496"/>
                  </a:lnTo>
                  <a:lnTo>
                    <a:pt x="405676" y="89496"/>
                  </a:lnTo>
                  <a:lnTo>
                    <a:pt x="395719" y="87998"/>
                  </a:lnTo>
                  <a:lnTo>
                    <a:pt x="387413" y="83261"/>
                  </a:lnTo>
                  <a:lnTo>
                    <a:pt x="381647" y="75006"/>
                  </a:lnTo>
                  <a:lnTo>
                    <a:pt x="379374" y="62890"/>
                  </a:lnTo>
                  <a:lnTo>
                    <a:pt x="433235" y="62890"/>
                  </a:lnTo>
                  <a:lnTo>
                    <a:pt x="433387" y="61468"/>
                  </a:lnTo>
                  <a:lnTo>
                    <a:pt x="433705" y="59245"/>
                  </a:lnTo>
                  <a:lnTo>
                    <a:pt x="433705" y="56388"/>
                  </a:lnTo>
                  <a:close/>
                </a:path>
                <a:path w="892810" h="495300">
                  <a:moveTo>
                    <a:pt x="487730" y="22021"/>
                  </a:moveTo>
                  <a:lnTo>
                    <a:pt x="467766" y="22021"/>
                  </a:lnTo>
                  <a:lnTo>
                    <a:pt x="467766" y="0"/>
                  </a:lnTo>
                  <a:lnTo>
                    <a:pt x="454152" y="3644"/>
                  </a:lnTo>
                  <a:lnTo>
                    <a:pt x="454152" y="22021"/>
                  </a:lnTo>
                  <a:lnTo>
                    <a:pt x="442264" y="22021"/>
                  </a:lnTo>
                  <a:lnTo>
                    <a:pt x="442264" y="32639"/>
                  </a:lnTo>
                  <a:lnTo>
                    <a:pt x="454152" y="32639"/>
                  </a:lnTo>
                  <a:lnTo>
                    <a:pt x="454152" y="83477"/>
                  </a:lnTo>
                  <a:lnTo>
                    <a:pt x="455574" y="90297"/>
                  </a:lnTo>
                  <a:lnTo>
                    <a:pt x="459524" y="94411"/>
                  </a:lnTo>
                  <a:lnTo>
                    <a:pt x="462851" y="98209"/>
                  </a:lnTo>
                  <a:lnTo>
                    <a:pt x="468083" y="100266"/>
                  </a:lnTo>
                  <a:lnTo>
                    <a:pt x="479971" y="100266"/>
                  </a:lnTo>
                  <a:lnTo>
                    <a:pt x="484238" y="99479"/>
                  </a:lnTo>
                  <a:lnTo>
                    <a:pt x="486930" y="98374"/>
                  </a:lnTo>
                  <a:lnTo>
                    <a:pt x="486295" y="87922"/>
                  </a:lnTo>
                  <a:lnTo>
                    <a:pt x="481863" y="88861"/>
                  </a:lnTo>
                  <a:lnTo>
                    <a:pt x="470458" y="88861"/>
                  </a:lnTo>
                  <a:lnTo>
                    <a:pt x="467766" y="83477"/>
                  </a:lnTo>
                  <a:lnTo>
                    <a:pt x="467766" y="32639"/>
                  </a:lnTo>
                  <a:lnTo>
                    <a:pt x="487730" y="32639"/>
                  </a:lnTo>
                  <a:lnTo>
                    <a:pt x="487730" y="22021"/>
                  </a:lnTo>
                  <a:close/>
                </a:path>
                <a:path w="892810" h="495300">
                  <a:moveTo>
                    <a:pt x="509828" y="493166"/>
                  </a:moveTo>
                  <a:lnTo>
                    <a:pt x="509346" y="487934"/>
                  </a:lnTo>
                  <a:lnTo>
                    <a:pt x="509193" y="479856"/>
                  </a:lnTo>
                  <a:lnTo>
                    <a:pt x="509193" y="426478"/>
                  </a:lnTo>
                  <a:lnTo>
                    <a:pt x="509193" y="380695"/>
                  </a:lnTo>
                  <a:lnTo>
                    <a:pt x="495249" y="380695"/>
                  </a:lnTo>
                  <a:lnTo>
                    <a:pt x="495249" y="426478"/>
                  </a:lnTo>
                  <a:lnTo>
                    <a:pt x="495249" y="445960"/>
                  </a:lnTo>
                  <a:lnTo>
                    <a:pt x="495249" y="463219"/>
                  </a:lnTo>
                  <a:lnTo>
                    <a:pt x="495096" y="465124"/>
                  </a:lnTo>
                  <a:lnTo>
                    <a:pt x="474179" y="483654"/>
                  </a:lnTo>
                  <a:lnTo>
                    <a:pt x="464286" y="481418"/>
                  </a:lnTo>
                  <a:lnTo>
                    <a:pt x="457200" y="475310"/>
                  </a:lnTo>
                  <a:lnTo>
                    <a:pt x="452945" y="466293"/>
                  </a:lnTo>
                  <a:lnTo>
                    <a:pt x="451523" y="455307"/>
                  </a:lnTo>
                  <a:lnTo>
                    <a:pt x="453085" y="443534"/>
                  </a:lnTo>
                  <a:lnTo>
                    <a:pt x="457593" y="434136"/>
                  </a:lnTo>
                  <a:lnTo>
                    <a:pt x="464820" y="427926"/>
                  </a:lnTo>
                  <a:lnTo>
                    <a:pt x="474497" y="425678"/>
                  </a:lnTo>
                  <a:lnTo>
                    <a:pt x="481749" y="426961"/>
                  </a:lnTo>
                  <a:lnTo>
                    <a:pt x="495249" y="445960"/>
                  </a:lnTo>
                  <a:lnTo>
                    <a:pt x="495249" y="426478"/>
                  </a:lnTo>
                  <a:lnTo>
                    <a:pt x="494931" y="426478"/>
                  </a:lnTo>
                  <a:lnTo>
                    <a:pt x="494309" y="425678"/>
                  </a:lnTo>
                  <a:lnTo>
                    <a:pt x="491490" y="422046"/>
                  </a:lnTo>
                  <a:lnTo>
                    <a:pt x="486448" y="418299"/>
                  </a:lnTo>
                  <a:lnTo>
                    <a:pt x="479869" y="415721"/>
                  </a:lnTo>
                  <a:lnTo>
                    <a:pt x="471805" y="414756"/>
                  </a:lnTo>
                  <a:lnTo>
                    <a:pt x="458520" y="417614"/>
                  </a:lnTo>
                  <a:lnTo>
                    <a:pt x="447548" y="425792"/>
                  </a:lnTo>
                  <a:lnTo>
                    <a:pt x="440093" y="438746"/>
                  </a:lnTo>
                  <a:lnTo>
                    <a:pt x="437426" y="455942"/>
                  </a:lnTo>
                  <a:lnTo>
                    <a:pt x="439940" y="471855"/>
                  </a:lnTo>
                  <a:lnTo>
                    <a:pt x="446862" y="484162"/>
                  </a:lnTo>
                  <a:lnTo>
                    <a:pt x="457276" y="492099"/>
                  </a:lnTo>
                  <a:lnTo>
                    <a:pt x="470217" y="494906"/>
                  </a:lnTo>
                  <a:lnTo>
                    <a:pt x="478980" y="493763"/>
                  </a:lnTo>
                  <a:lnTo>
                    <a:pt x="486371" y="490601"/>
                  </a:lnTo>
                  <a:lnTo>
                    <a:pt x="492226" y="485825"/>
                  </a:lnTo>
                  <a:lnTo>
                    <a:pt x="493725" y="483654"/>
                  </a:lnTo>
                  <a:lnTo>
                    <a:pt x="496354" y="479856"/>
                  </a:lnTo>
                  <a:lnTo>
                    <a:pt x="496671" y="479856"/>
                  </a:lnTo>
                  <a:lnTo>
                    <a:pt x="497306" y="493166"/>
                  </a:lnTo>
                  <a:lnTo>
                    <a:pt x="509828" y="493166"/>
                  </a:lnTo>
                  <a:close/>
                </a:path>
                <a:path w="892810" h="495300">
                  <a:moveTo>
                    <a:pt x="564540" y="56388"/>
                  </a:moveTo>
                  <a:lnTo>
                    <a:pt x="564108" y="52908"/>
                  </a:lnTo>
                  <a:lnTo>
                    <a:pt x="563105" y="44805"/>
                  </a:lnTo>
                  <a:lnTo>
                    <a:pt x="558076" y="33058"/>
                  </a:lnTo>
                  <a:lnTo>
                    <a:pt x="555091" y="30251"/>
                  </a:lnTo>
                  <a:lnTo>
                    <a:pt x="551078" y="26504"/>
                  </a:lnTo>
                  <a:lnTo>
                    <a:pt x="551078" y="52908"/>
                  </a:lnTo>
                  <a:lnTo>
                    <a:pt x="510362" y="52908"/>
                  </a:lnTo>
                  <a:lnTo>
                    <a:pt x="512191" y="45300"/>
                  </a:lnTo>
                  <a:lnTo>
                    <a:pt x="516178" y="37960"/>
                  </a:lnTo>
                  <a:lnTo>
                    <a:pt x="522605" y="32435"/>
                  </a:lnTo>
                  <a:lnTo>
                    <a:pt x="531749" y="30251"/>
                  </a:lnTo>
                  <a:lnTo>
                    <a:pt x="541401" y="32550"/>
                  </a:lnTo>
                  <a:lnTo>
                    <a:pt x="547344" y="38265"/>
                  </a:lnTo>
                  <a:lnTo>
                    <a:pt x="550316" y="45631"/>
                  </a:lnTo>
                  <a:lnTo>
                    <a:pt x="551078" y="52908"/>
                  </a:lnTo>
                  <a:lnTo>
                    <a:pt x="551078" y="26504"/>
                  </a:lnTo>
                  <a:lnTo>
                    <a:pt x="548360" y="23952"/>
                  </a:lnTo>
                  <a:lnTo>
                    <a:pt x="532853" y="20281"/>
                  </a:lnTo>
                  <a:lnTo>
                    <a:pt x="517817" y="23495"/>
                  </a:lnTo>
                  <a:lnTo>
                    <a:pt x="506501" y="32283"/>
                  </a:lnTo>
                  <a:lnTo>
                    <a:pt x="499427" y="45300"/>
                  </a:lnTo>
                  <a:lnTo>
                    <a:pt x="499338" y="45631"/>
                  </a:lnTo>
                  <a:lnTo>
                    <a:pt x="496900" y="61620"/>
                  </a:lnTo>
                  <a:lnTo>
                    <a:pt x="499465" y="77419"/>
                  </a:lnTo>
                  <a:lnTo>
                    <a:pt x="506895" y="89623"/>
                  </a:lnTo>
                  <a:lnTo>
                    <a:pt x="518744" y="97485"/>
                  </a:lnTo>
                  <a:lnTo>
                    <a:pt x="534606" y="100266"/>
                  </a:lnTo>
                  <a:lnTo>
                    <a:pt x="543039" y="99847"/>
                  </a:lnTo>
                  <a:lnTo>
                    <a:pt x="550075" y="98729"/>
                  </a:lnTo>
                  <a:lnTo>
                    <a:pt x="555752" y="97205"/>
                  </a:lnTo>
                  <a:lnTo>
                    <a:pt x="560108" y="95516"/>
                  </a:lnTo>
                  <a:lnTo>
                    <a:pt x="558673" y="89496"/>
                  </a:lnTo>
                  <a:lnTo>
                    <a:pt x="557733" y="85534"/>
                  </a:lnTo>
                  <a:lnTo>
                    <a:pt x="552500" y="87757"/>
                  </a:lnTo>
                  <a:lnTo>
                    <a:pt x="546481" y="89496"/>
                  </a:lnTo>
                  <a:lnTo>
                    <a:pt x="536498" y="89496"/>
                  </a:lnTo>
                  <a:lnTo>
                    <a:pt x="526554" y="87998"/>
                  </a:lnTo>
                  <a:lnTo>
                    <a:pt x="518248" y="83261"/>
                  </a:lnTo>
                  <a:lnTo>
                    <a:pt x="512483" y="75006"/>
                  </a:lnTo>
                  <a:lnTo>
                    <a:pt x="510209" y="62890"/>
                  </a:lnTo>
                  <a:lnTo>
                    <a:pt x="564070" y="62890"/>
                  </a:lnTo>
                  <a:lnTo>
                    <a:pt x="564222" y="61468"/>
                  </a:lnTo>
                  <a:lnTo>
                    <a:pt x="564540" y="59245"/>
                  </a:lnTo>
                  <a:lnTo>
                    <a:pt x="564540" y="56388"/>
                  </a:lnTo>
                  <a:close/>
                </a:path>
                <a:path w="892810" h="495300">
                  <a:moveTo>
                    <a:pt x="634961" y="416496"/>
                  </a:moveTo>
                  <a:lnTo>
                    <a:pt x="621182" y="416496"/>
                  </a:lnTo>
                  <a:lnTo>
                    <a:pt x="608431" y="461594"/>
                  </a:lnTo>
                  <a:lnTo>
                    <a:pt x="605472" y="473976"/>
                  </a:lnTo>
                  <a:lnTo>
                    <a:pt x="604393" y="479856"/>
                  </a:lnTo>
                  <a:lnTo>
                    <a:pt x="603910" y="479856"/>
                  </a:lnTo>
                  <a:lnTo>
                    <a:pt x="602500" y="473976"/>
                  </a:lnTo>
                  <a:lnTo>
                    <a:pt x="599109" y="461530"/>
                  </a:lnTo>
                  <a:lnTo>
                    <a:pt x="585216" y="416496"/>
                  </a:lnTo>
                  <a:lnTo>
                    <a:pt x="573493" y="416496"/>
                  </a:lnTo>
                  <a:lnTo>
                    <a:pt x="560984" y="455625"/>
                  </a:lnTo>
                  <a:lnTo>
                    <a:pt x="555917" y="472097"/>
                  </a:lnTo>
                  <a:lnTo>
                    <a:pt x="554177" y="479856"/>
                  </a:lnTo>
                  <a:lnTo>
                    <a:pt x="553694" y="479856"/>
                  </a:lnTo>
                  <a:lnTo>
                    <a:pt x="552272" y="471932"/>
                  </a:lnTo>
                  <a:lnTo>
                    <a:pt x="537857" y="416496"/>
                  </a:lnTo>
                  <a:lnTo>
                    <a:pt x="523595" y="416496"/>
                  </a:lnTo>
                  <a:lnTo>
                    <a:pt x="546722" y="493166"/>
                  </a:lnTo>
                  <a:lnTo>
                    <a:pt x="559396" y="493166"/>
                  </a:lnTo>
                  <a:lnTo>
                    <a:pt x="573709" y="450596"/>
                  </a:lnTo>
                  <a:lnTo>
                    <a:pt x="577202" y="438073"/>
                  </a:lnTo>
                  <a:lnTo>
                    <a:pt x="578726" y="431380"/>
                  </a:lnTo>
                  <a:lnTo>
                    <a:pt x="579043" y="431380"/>
                  </a:lnTo>
                  <a:lnTo>
                    <a:pt x="580529" y="437934"/>
                  </a:lnTo>
                  <a:lnTo>
                    <a:pt x="583907" y="450303"/>
                  </a:lnTo>
                  <a:lnTo>
                    <a:pt x="597573" y="493166"/>
                  </a:lnTo>
                  <a:lnTo>
                    <a:pt x="610247" y="493166"/>
                  </a:lnTo>
                  <a:lnTo>
                    <a:pt x="634961" y="416496"/>
                  </a:lnTo>
                  <a:close/>
                </a:path>
                <a:path w="892810" h="495300">
                  <a:moveTo>
                    <a:pt x="703389" y="493166"/>
                  </a:moveTo>
                  <a:lnTo>
                    <a:pt x="702449" y="488061"/>
                  </a:lnTo>
                  <a:lnTo>
                    <a:pt x="702424" y="487832"/>
                  </a:lnTo>
                  <a:lnTo>
                    <a:pt x="702208" y="483501"/>
                  </a:lnTo>
                  <a:lnTo>
                    <a:pt x="702119" y="454037"/>
                  </a:lnTo>
                  <a:lnTo>
                    <a:pt x="702119" y="446112"/>
                  </a:lnTo>
                  <a:lnTo>
                    <a:pt x="700862" y="434746"/>
                  </a:lnTo>
                  <a:lnTo>
                    <a:pt x="696506" y="425056"/>
                  </a:lnTo>
                  <a:lnTo>
                    <a:pt x="696328" y="424688"/>
                  </a:lnTo>
                  <a:lnTo>
                    <a:pt x="688657" y="418515"/>
                  </a:lnTo>
                  <a:lnTo>
                    <a:pt x="688657" y="454037"/>
                  </a:lnTo>
                  <a:lnTo>
                    <a:pt x="688657" y="468769"/>
                  </a:lnTo>
                  <a:lnTo>
                    <a:pt x="688340" y="470357"/>
                  </a:lnTo>
                  <a:lnTo>
                    <a:pt x="687870" y="471779"/>
                  </a:lnTo>
                  <a:lnTo>
                    <a:pt x="685647" y="478269"/>
                  </a:lnTo>
                  <a:lnTo>
                    <a:pt x="679310" y="484606"/>
                  </a:lnTo>
                  <a:lnTo>
                    <a:pt x="662203" y="484606"/>
                  </a:lnTo>
                  <a:lnTo>
                    <a:pt x="656183" y="480326"/>
                  </a:lnTo>
                  <a:lnTo>
                    <a:pt x="656183" y="471309"/>
                  </a:lnTo>
                  <a:lnTo>
                    <a:pt x="659117" y="462292"/>
                  </a:lnTo>
                  <a:lnTo>
                    <a:pt x="666711" y="456971"/>
                  </a:lnTo>
                  <a:lnTo>
                    <a:pt x="677164" y="454507"/>
                  </a:lnTo>
                  <a:lnTo>
                    <a:pt x="688657" y="454037"/>
                  </a:lnTo>
                  <a:lnTo>
                    <a:pt x="688657" y="418515"/>
                  </a:lnTo>
                  <a:lnTo>
                    <a:pt x="687412" y="417499"/>
                  </a:lnTo>
                  <a:lnTo>
                    <a:pt x="672973" y="414756"/>
                  </a:lnTo>
                  <a:lnTo>
                    <a:pt x="665848" y="415251"/>
                  </a:lnTo>
                  <a:lnTo>
                    <a:pt x="659130" y="416623"/>
                  </a:lnTo>
                  <a:lnTo>
                    <a:pt x="653034" y="418769"/>
                  </a:lnTo>
                  <a:lnTo>
                    <a:pt x="647788" y="421563"/>
                  </a:lnTo>
                  <a:lnTo>
                    <a:pt x="650951" y="430758"/>
                  </a:lnTo>
                  <a:lnTo>
                    <a:pt x="656348" y="427266"/>
                  </a:lnTo>
                  <a:lnTo>
                    <a:pt x="663790" y="425056"/>
                  </a:lnTo>
                  <a:lnTo>
                    <a:pt x="686600" y="425056"/>
                  </a:lnTo>
                  <a:lnTo>
                    <a:pt x="688340" y="436460"/>
                  </a:lnTo>
                  <a:lnTo>
                    <a:pt x="688340" y="444373"/>
                  </a:lnTo>
                  <a:lnTo>
                    <a:pt x="668642" y="446163"/>
                  </a:lnTo>
                  <a:lnTo>
                    <a:pt x="654177" y="451624"/>
                  </a:lnTo>
                  <a:lnTo>
                    <a:pt x="645274" y="460603"/>
                  </a:lnTo>
                  <a:lnTo>
                    <a:pt x="642239" y="472884"/>
                  </a:lnTo>
                  <a:lnTo>
                    <a:pt x="643712" y="481012"/>
                  </a:lnTo>
                  <a:lnTo>
                    <a:pt x="648131" y="488061"/>
                  </a:lnTo>
                  <a:lnTo>
                    <a:pt x="655472" y="493026"/>
                  </a:lnTo>
                  <a:lnTo>
                    <a:pt x="665683" y="494906"/>
                  </a:lnTo>
                  <a:lnTo>
                    <a:pt x="673354" y="493979"/>
                  </a:lnTo>
                  <a:lnTo>
                    <a:pt x="679894" y="491464"/>
                  </a:lnTo>
                  <a:lnTo>
                    <a:pt x="685190" y="487832"/>
                  </a:lnTo>
                  <a:lnTo>
                    <a:pt x="688111" y="484606"/>
                  </a:lnTo>
                  <a:lnTo>
                    <a:pt x="689127" y="483501"/>
                  </a:lnTo>
                  <a:lnTo>
                    <a:pt x="689610" y="483501"/>
                  </a:lnTo>
                  <a:lnTo>
                    <a:pt x="690714" y="493166"/>
                  </a:lnTo>
                  <a:lnTo>
                    <a:pt x="703389" y="493166"/>
                  </a:lnTo>
                  <a:close/>
                </a:path>
                <a:path w="892810" h="495300">
                  <a:moveTo>
                    <a:pt x="760730" y="416509"/>
                  </a:moveTo>
                  <a:lnTo>
                    <a:pt x="740765" y="416509"/>
                  </a:lnTo>
                  <a:lnTo>
                    <a:pt x="740765" y="394487"/>
                  </a:lnTo>
                  <a:lnTo>
                    <a:pt x="727138" y="398132"/>
                  </a:lnTo>
                  <a:lnTo>
                    <a:pt x="727138" y="416509"/>
                  </a:lnTo>
                  <a:lnTo>
                    <a:pt x="715264" y="416509"/>
                  </a:lnTo>
                  <a:lnTo>
                    <a:pt x="715264" y="427113"/>
                  </a:lnTo>
                  <a:lnTo>
                    <a:pt x="727138" y="427113"/>
                  </a:lnTo>
                  <a:lnTo>
                    <a:pt x="727138" y="477964"/>
                  </a:lnTo>
                  <a:lnTo>
                    <a:pt x="728573" y="484771"/>
                  </a:lnTo>
                  <a:lnTo>
                    <a:pt x="732523" y="488899"/>
                  </a:lnTo>
                  <a:lnTo>
                    <a:pt x="735850" y="492696"/>
                  </a:lnTo>
                  <a:lnTo>
                    <a:pt x="741083" y="494753"/>
                  </a:lnTo>
                  <a:lnTo>
                    <a:pt x="752970" y="494753"/>
                  </a:lnTo>
                  <a:lnTo>
                    <a:pt x="757237" y="493966"/>
                  </a:lnTo>
                  <a:lnTo>
                    <a:pt x="759929" y="492861"/>
                  </a:lnTo>
                  <a:lnTo>
                    <a:pt x="759294" y="482396"/>
                  </a:lnTo>
                  <a:lnTo>
                    <a:pt x="757555" y="482879"/>
                  </a:lnTo>
                  <a:lnTo>
                    <a:pt x="754862" y="483349"/>
                  </a:lnTo>
                  <a:lnTo>
                    <a:pt x="743458" y="483349"/>
                  </a:lnTo>
                  <a:lnTo>
                    <a:pt x="740765" y="477964"/>
                  </a:lnTo>
                  <a:lnTo>
                    <a:pt x="740765" y="427113"/>
                  </a:lnTo>
                  <a:lnTo>
                    <a:pt x="760730" y="427113"/>
                  </a:lnTo>
                  <a:lnTo>
                    <a:pt x="760730" y="416509"/>
                  </a:lnTo>
                  <a:close/>
                </a:path>
                <a:path w="892810" h="495300">
                  <a:moveTo>
                    <a:pt x="837552" y="450875"/>
                  </a:moveTo>
                  <a:lnTo>
                    <a:pt x="837120" y="447395"/>
                  </a:lnTo>
                  <a:lnTo>
                    <a:pt x="836117" y="439293"/>
                  </a:lnTo>
                  <a:lnTo>
                    <a:pt x="831088" y="427545"/>
                  </a:lnTo>
                  <a:lnTo>
                    <a:pt x="828103" y="424738"/>
                  </a:lnTo>
                  <a:lnTo>
                    <a:pt x="824090" y="420992"/>
                  </a:lnTo>
                  <a:lnTo>
                    <a:pt x="824090" y="447395"/>
                  </a:lnTo>
                  <a:lnTo>
                    <a:pt x="783386" y="447395"/>
                  </a:lnTo>
                  <a:lnTo>
                    <a:pt x="785202" y="439788"/>
                  </a:lnTo>
                  <a:lnTo>
                    <a:pt x="789190" y="432447"/>
                  </a:lnTo>
                  <a:lnTo>
                    <a:pt x="795616" y="426923"/>
                  </a:lnTo>
                  <a:lnTo>
                    <a:pt x="804760" y="424738"/>
                  </a:lnTo>
                  <a:lnTo>
                    <a:pt x="814412" y="427037"/>
                  </a:lnTo>
                  <a:lnTo>
                    <a:pt x="820369" y="432752"/>
                  </a:lnTo>
                  <a:lnTo>
                    <a:pt x="823341" y="440118"/>
                  </a:lnTo>
                  <a:lnTo>
                    <a:pt x="824090" y="447395"/>
                  </a:lnTo>
                  <a:lnTo>
                    <a:pt x="824090" y="420992"/>
                  </a:lnTo>
                  <a:lnTo>
                    <a:pt x="821372" y="418439"/>
                  </a:lnTo>
                  <a:lnTo>
                    <a:pt x="805878" y="414769"/>
                  </a:lnTo>
                  <a:lnTo>
                    <a:pt x="790829" y="417982"/>
                  </a:lnTo>
                  <a:lnTo>
                    <a:pt x="779513" y="426770"/>
                  </a:lnTo>
                  <a:lnTo>
                    <a:pt x="772452" y="439788"/>
                  </a:lnTo>
                  <a:lnTo>
                    <a:pt x="772350" y="440118"/>
                  </a:lnTo>
                  <a:lnTo>
                    <a:pt x="769912" y="456107"/>
                  </a:lnTo>
                  <a:lnTo>
                    <a:pt x="772477" y="471906"/>
                  </a:lnTo>
                  <a:lnTo>
                    <a:pt x="779907" y="484111"/>
                  </a:lnTo>
                  <a:lnTo>
                    <a:pt x="791756" y="491972"/>
                  </a:lnTo>
                  <a:lnTo>
                    <a:pt x="807618" y="494753"/>
                  </a:lnTo>
                  <a:lnTo>
                    <a:pt x="816051" y="494334"/>
                  </a:lnTo>
                  <a:lnTo>
                    <a:pt x="823087" y="493217"/>
                  </a:lnTo>
                  <a:lnTo>
                    <a:pt x="828763" y="491693"/>
                  </a:lnTo>
                  <a:lnTo>
                    <a:pt x="833120" y="490004"/>
                  </a:lnTo>
                  <a:lnTo>
                    <a:pt x="831684" y="483984"/>
                  </a:lnTo>
                  <a:lnTo>
                    <a:pt x="830745" y="480021"/>
                  </a:lnTo>
                  <a:lnTo>
                    <a:pt x="825512" y="482244"/>
                  </a:lnTo>
                  <a:lnTo>
                    <a:pt x="819492" y="483984"/>
                  </a:lnTo>
                  <a:lnTo>
                    <a:pt x="809510" y="483984"/>
                  </a:lnTo>
                  <a:lnTo>
                    <a:pt x="799566" y="482485"/>
                  </a:lnTo>
                  <a:lnTo>
                    <a:pt x="791260" y="477748"/>
                  </a:lnTo>
                  <a:lnTo>
                    <a:pt x="785495" y="469493"/>
                  </a:lnTo>
                  <a:lnTo>
                    <a:pt x="783221" y="457377"/>
                  </a:lnTo>
                  <a:lnTo>
                    <a:pt x="837082" y="457377"/>
                  </a:lnTo>
                  <a:lnTo>
                    <a:pt x="837234" y="455955"/>
                  </a:lnTo>
                  <a:lnTo>
                    <a:pt x="837552" y="453732"/>
                  </a:lnTo>
                  <a:lnTo>
                    <a:pt x="837552" y="450875"/>
                  </a:lnTo>
                  <a:close/>
                </a:path>
                <a:path w="892810" h="495300">
                  <a:moveTo>
                    <a:pt x="892670" y="415239"/>
                  </a:moveTo>
                  <a:lnTo>
                    <a:pt x="890295" y="414756"/>
                  </a:lnTo>
                  <a:lnTo>
                    <a:pt x="888707" y="414756"/>
                  </a:lnTo>
                  <a:lnTo>
                    <a:pt x="881926" y="415937"/>
                  </a:lnTo>
                  <a:lnTo>
                    <a:pt x="875893" y="419303"/>
                  </a:lnTo>
                  <a:lnTo>
                    <a:pt x="870953" y="424599"/>
                  </a:lnTo>
                  <a:lnTo>
                    <a:pt x="867486" y="431558"/>
                  </a:lnTo>
                  <a:lnTo>
                    <a:pt x="866851" y="431558"/>
                  </a:lnTo>
                  <a:lnTo>
                    <a:pt x="866381" y="416509"/>
                  </a:lnTo>
                  <a:lnTo>
                    <a:pt x="854176" y="416509"/>
                  </a:lnTo>
                  <a:lnTo>
                    <a:pt x="854659" y="423633"/>
                  </a:lnTo>
                  <a:lnTo>
                    <a:pt x="854811" y="431393"/>
                  </a:lnTo>
                  <a:lnTo>
                    <a:pt x="854811" y="440423"/>
                  </a:lnTo>
                  <a:lnTo>
                    <a:pt x="854811" y="493166"/>
                  </a:lnTo>
                  <a:lnTo>
                    <a:pt x="868591" y="493166"/>
                  </a:lnTo>
                  <a:lnTo>
                    <a:pt x="868591" y="449922"/>
                  </a:lnTo>
                  <a:lnTo>
                    <a:pt x="869226" y="445808"/>
                  </a:lnTo>
                  <a:lnTo>
                    <a:pt x="871562" y="438607"/>
                  </a:lnTo>
                  <a:lnTo>
                    <a:pt x="875601" y="432943"/>
                  </a:lnTo>
                  <a:lnTo>
                    <a:pt x="881113" y="429247"/>
                  </a:lnTo>
                  <a:lnTo>
                    <a:pt x="887920" y="427913"/>
                  </a:lnTo>
                  <a:lnTo>
                    <a:pt x="889825" y="427913"/>
                  </a:lnTo>
                  <a:lnTo>
                    <a:pt x="891247" y="428066"/>
                  </a:lnTo>
                  <a:lnTo>
                    <a:pt x="892670" y="428383"/>
                  </a:lnTo>
                  <a:lnTo>
                    <a:pt x="892670" y="4152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18" name="object 1371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861667" y="7154722"/>
              <a:ext cx="68745" cy="106921"/>
            </a:xfrm>
            <a:prstGeom prst="rect">
              <a:avLst/>
            </a:prstGeom>
          </p:spPr>
        </p:pic>
        <p:pic>
          <p:nvPicPr>
            <p:cNvPr id="13719" name="object 1371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951164" y="7183234"/>
              <a:ext cx="221932" cy="111518"/>
            </a:xfrm>
            <a:prstGeom prst="rect">
              <a:avLst/>
            </a:prstGeom>
          </p:spPr>
        </p:pic>
        <p:pic>
          <p:nvPicPr>
            <p:cNvPr id="13720" name="object 1372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73949" y="6777951"/>
              <a:ext cx="123240" cy="80149"/>
            </a:xfrm>
            <a:prstGeom prst="rect">
              <a:avLst/>
            </a:prstGeom>
          </p:spPr>
        </p:pic>
        <p:sp>
          <p:nvSpPr>
            <p:cNvPr id="13721" name="object 13721"/>
            <p:cNvSpPr/>
            <p:nvPr/>
          </p:nvSpPr>
          <p:spPr>
            <a:xfrm>
              <a:off x="1517777" y="6743902"/>
              <a:ext cx="529590" cy="114300"/>
            </a:xfrm>
            <a:custGeom>
              <a:avLst/>
              <a:gdLst/>
              <a:ahLst/>
              <a:cxnLst/>
              <a:rect l="l" t="t" r="r" b="b"/>
              <a:pathLst>
                <a:path w="529589" h="114300">
                  <a:moveTo>
                    <a:pt x="65900" y="66687"/>
                  </a:moveTo>
                  <a:lnTo>
                    <a:pt x="63157" y="50495"/>
                  </a:lnTo>
                  <a:lnTo>
                    <a:pt x="56337" y="40513"/>
                  </a:lnTo>
                  <a:lnTo>
                    <a:pt x="47510" y="35458"/>
                  </a:lnTo>
                  <a:lnTo>
                    <a:pt x="38811" y="34061"/>
                  </a:lnTo>
                  <a:lnTo>
                    <a:pt x="30035" y="35280"/>
                  </a:lnTo>
                  <a:lnTo>
                    <a:pt x="22809" y="38531"/>
                  </a:lnTo>
                  <a:lnTo>
                    <a:pt x="17246" y="43141"/>
                  </a:lnTo>
                  <a:lnTo>
                    <a:pt x="13462" y="48475"/>
                  </a:lnTo>
                  <a:lnTo>
                    <a:pt x="13144" y="48475"/>
                  </a:lnTo>
                  <a:lnTo>
                    <a:pt x="12357" y="35801"/>
                  </a:lnTo>
                  <a:lnTo>
                    <a:pt x="0" y="35801"/>
                  </a:lnTo>
                  <a:lnTo>
                    <a:pt x="482" y="42138"/>
                  </a:lnTo>
                  <a:lnTo>
                    <a:pt x="635" y="48628"/>
                  </a:lnTo>
                  <a:lnTo>
                    <a:pt x="635" y="56553"/>
                  </a:lnTo>
                  <a:lnTo>
                    <a:pt x="635" y="112471"/>
                  </a:lnTo>
                  <a:lnTo>
                    <a:pt x="14579" y="112471"/>
                  </a:lnTo>
                  <a:lnTo>
                    <a:pt x="14579" y="63995"/>
                  </a:lnTo>
                  <a:lnTo>
                    <a:pt x="14897" y="61620"/>
                  </a:lnTo>
                  <a:lnTo>
                    <a:pt x="17907" y="52120"/>
                  </a:lnTo>
                  <a:lnTo>
                    <a:pt x="25031" y="45618"/>
                  </a:lnTo>
                  <a:lnTo>
                    <a:pt x="34213" y="45618"/>
                  </a:lnTo>
                  <a:lnTo>
                    <a:pt x="42519" y="47409"/>
                  </a:lnTo>
                  <a:lnTo>
                    <a:pt x="48006" y="52311"/>
                  </a:lnTo>
                  <a:lnTo>
                    <a:pt x="51028" y="59512"/>
                  </a:lnTo>
                  <a:lnTo>
                    <a:pt x="51955" y="68275"/>
                  </a:lnTo>
                  <a:lnTo>
                    <a:pt x="51955" y="112471"/>
                  </a:lnTo>
                  <a:lnTo>
                    <a:pt x="65900" y="112471"/>
                  </a:lnTo>
                  <a:lnTo>
                    <a:pt x="65900" y="66687"/>
                  </a:lnTo>
                  <a:close/>
                </a:path>
                <a:path w="529589" h="114300">
                  <a:moveTo>
                    <a:pt x="155384" y="112471"/>
                  </a:moveTo>
                  <a:lnTo>
                    <a:pt x="154914" y="107238"/>
                  </a:lnTo>
                  <a:lnTo>
                    <a:pt x="154762" y="99161"/>
                  </a:lnTo>
                  <a:lnTo>
                    <a:pt x="154762" y="45770"/>
                  </a:lnTo>
                  <a:lnTo>
                    <a:pt x="154762" y="0"/>
                  </a:lnTo>
                  <a:lnTo>
                    <a:pt x="140817" y="0"/>
                  </a:lnTo>
                  <a:lnTo>
                    <a:pt x="140817" y="45770"/>
                  </a:lnTo>
                  <a:lnTo>
                    <a:pt x="140817" y="65265"/>
                  </a:lnTo>
                  <a:lnTo>
                    <a:pt x="140817" y="82524"/>
                  </a:lnTo>
                  <a:lnTo>
                    <a:pt x="140665" y="84429"/>
                  </a:lnTo>
                  <a:lnTo>
                    <a:pt x="119748" y="102958"/>
                  </a:lnTo>
                  <a:lnTo>
                    <a:pt x="109855" y="100723"/>
                  </a:lnTo>
                  <a:lnTo>
                    <a:pt x="102768" y="94615"/>
                  </a:lnTo>
                  <a:lnTo>
                    <a:pt x="98513" y="85598"/>
                  </a:lnTo>
                  <a:lnTo>
                    <a:pt x="97091" y="74612"/>
                  </a:lnTo>
                  <a:lnTo>
                    <a:pt x="98653" y="62839"/>
                  </a:lnTo>
                  <a:lnTo>
                    <a:pt x="103162" y="53441"/>
                  </a:lnTo>
                  <a:lnTo>
                    <a:pt x="110388" y="47231"/>
                  </a:lnTo>
                  <a:lnTo>
                    <a:pt x="120065" y="44983"/>
                  </a:lnTo>
                  <a:lnTo>
                    <a:pt x="127317" y="46266"/>
                  </a:lnTo>
                  <a:lnTo>
                    <a:pt x="140817" y="65265"/>
                  </a:lnTo>
                  <a:lnTo>
                    <a:pt x="140817" y="45770"/>
                  </a:lnTo>
                  <a:lnTo>
                    <a:pt x="140500" y="45770"/>
                  </a:lnTo>
                  <a:lnTo>
                    <a:pt x="139877" y="44983"/>
                  </a:lnTo>
                  <a:lnTo>
                    <a:pt x="137058" y="41338"/>
                  </a:lnTo>
                  <a:lnTo>
                    <a:pt x="132016" y="37604"/>
                  </a:lnTo>
                  <a:lnTo>
                    <a:pt x="125437" y="35026"/>
                  </a:lnTo>
                  <a:lnTo>
                    <a:pt x="117373" y="34061"/>
                  </a:lnTo>
                  <a:lnTo>
                    <a:pt x="104089" y="36918"/>
                  </a:lnTo>
                  <a:lnTo>
                    <a:pt x="93116" y="45097"/>
                  </a:lnTo>
                  <a:lnTo>
                    <a:pt x="85661" y="58051"/>
                  </a:lnTo>
                  <a:lnTo>
                    <a:pt x="82994" y="75247"/>
                  </a:lnTo>
                  <a:lnTo>
                    <a:pt x="85509" y="91160"/>
                  </a:lnTo>
                  <a:lnTo>
                    <a:pt x="92430" y="103466"/>
                  </a:lnTo>
                  <a:lnTo>
                    <a:pt x="102844" y="111404"/>
                  </a:lnTo>
                  <a:lnTo>
                    <a:pt x="115785" y="114211"/>
                  </a:lnTo>
                  <a:lnTo>
                    <a:pt x="124536" y="113068"/>
                  </a:lnTo>
                  <a:lnTo>
                    <a:pt x="131940" y="109893"/>
                  </a:lnTo>
                  <a:lnTo>
                    <a:pt x="137782" y="105130"/>
                  </a:lnTo>
                  <a:lnTo>
                    <a:pt x="139280" y="102958"/>
                  </a:lnTo>
                  <a:lnTo>
                    <a:pt x="141922" y="99161"/>
                  </a:lnTo>
                  <a:lnTo>
                    <a:pt x="142240" y="99161"/>
                  </a:lnTo>
                  <a:lnTo>
                    <a:pt x="142875" y="112471"/>
                  </a:lnTo>
                  <a:lnTo>
                    <a:pt x="155384" y="112471"/>
                  </a:lnTo>
                  <a:close/>
                </a:path>
                <a:path w="529589" h="114300">
                  <a:moveTo>
                    <a:pt x="222719" y="91084"/>
                  </a:moveTo>
                  <a:lnTo>
                    <a:pt x="192620" y="64147"/>
                  </a:lnTo>
                  <a:lnTo>
                    <a:pt x="188023" y="61302"/>
                  </a:lnTo>
                  <a:lnTo>
                    <a:pt x="188023" y="49263"/>
                  </a:lnTo>
                  <a:lnTo>
                    <a:pt x="192620" y="44513"/>
                  </a:lnTo>
                  <a:lnTo>
                    <a:pt x="207987" y="44513"/>
                  </a:lnTo>
                  <a:lnTo>
                    <a:pt x="213525" y="47040"/>
                  </a:lnTo>
                  <a:lnTo>
                    <a:pt x="216535" y="48945"/>
                  </a:lnTo>
                  <a:lnTo>
                    <a:pt x="220027" y="38811"/>
                  </a:lnTo>
                  <a:lnTo>
                    <a:pt x="215747" y="36271"/>
                  </a:lnTo>
                  <a:lnTo>
                    <a:pt x="208927" y="34048"/>
                  </a:lnTo>
                  <a:lnTo>
                    <a:pt x="201168" y="34048"/>
                  </a:lnTo>
                  <a:lnTo>
                    <a:pt x="190080" y="35839"/>
                  </a:lnTo>
                  <a:lnTo>
                    <a:pt x="181762" y="40678"/>
                  </a:lnTo>
                  <a:lnTo>
                    <a:pt x="176530" y="47828"/>
                  </a:lnTo>
                  <a:lnTo>
                    <a:pt x="174713" y="56553"/>
                  </a:lnTo>
                  <a:lnTo>
                    <a:pt x="175933" y="63131"/>
                  </a:lnTo>
                  <a:lnTo>
                    <a:pt x="179679" y="69011"/>
                  </a:lnTo>
                  <a:lnTo>
                    <a:pt x="186004" y="74079"/>
                  </a:lnTo>
                  <a:lnTo>
                    <a:pt x="194995" y="78244"/>
                  </a:lnTo>
                  <a:lnTo>
                    <a:pt x="205295" y="82054"/>
                  </a:lnTo>
                  <a:lnTo>
                    <a:pt x="209245" y="85699"/>
                  </a:lnTo>
                  <a:lnTo>
                    <a:pt x="209245" y="98679"/>
                  </a:lnTo>
                  <a:lnTo>
                    <a:pt x="204495" y="103759"/>
                  </a:lnTo>
                  <a:lnTo>
                    <a:pt x="187388" y="103759"/>
                  </a:lnTo>
                  <a:lnTo>
                    <a:pt x="180098" y="100901"/>
                  </a:lnTo>
                  <a:lnTo>
                    <a:pt x="175983" y="98209"/>
                  </a:lnTo>
                  <a:lnTo>
                    <a:pt x="172504" y="108826"/>
                  </a:lnTo>
                  <a:lnTo>
                    <a:pt x="177888" y="111988"/>
                  </a:lnTo>
                  <a:lnTo>
                    <a:pt x="185648" y="114046"/>
                  </a:lnTo>
                  <a:lnTo>
                    <a:pt x="194043" y="114046"/>
                  </a:lnTo>
                  <a:lnTo>
                    <a:pt x="206197" y="112356"/>
                  </a:lnTo>
                  <a:lnTo>
                    <a:pt x="215201" y="107619"/>
                  </a:lnTo>
                  <a:lnTo>
                    <a:pt x="220789" y="100355"/>
                  </a:lnTo>
                  <a:lnTo>
                    <a:pt x="222719" y="91084"/>
                  </a:lnTo>
                  <a:close/>
                </a:path>
                <a:path w="529589" h="114300">
                  <a:moveTo>
                    <a:pt x="277368" y="35801"/>
                  </a:moveTo>
                  <a:lnTo>
                    <a:pt x="257403" y="35801"/>
                  </a:lnTo>
                  <a:lnTo>
                    <a:pt x="257403" y="13779"/>
                  </a:lnTo>
                  <a:lnTo>
                    <a:pt x="243776" y="17424"/>
                  </a:lnTo>
                  <a:lnTo>
                    <a:pt x="243776" y="35801"/>
                  </a:lnTo>
                  <a:lnTo>
                    <a:pt x="231902" y="35801"/>
                  </a:lnTo>
                  <a:lnTo>
                    <a:pt x="231902" y="46405"/>
                  </a:lnTo>
                  <a:lnTo>
                    <a:pt x="243776" y="46405"/>
                  </a:lnTo>
                  <a:lnTo>
                    <a:pt x="243776" y="97256"/>
                  </a:lnTo>
                  <a:lnTo>
                    <a:pt x="245198" y="104076"/>
                  </a:lnTo>
                  <a:lnTo>
                    <a:pt x="249161" y="108191"/>
                  </a:lnTo>
                  <a:lnTo>
                    <a:pt x="252488" y="111988"/>
                  </a:lnTo>
                  <a:lnTo>
                    <a:pt x="257721" y="114046"/>
                  </a:lnTo>
                  <a:lnTo>
                    <a:pt x="269595" y="114046"/>
                  </a:lnTo>
                  <a:lnTo>
                    <a:pt x="273875" y="113258"/>
                  </a:lnTo>
                  <a:lnTo>
                    <a:pt x="276567" y="112153"/>
                  </a:lnTo>
                  <a:lnTo>
                    <a:pt x="275932" y="101701"/>
                  </a:lnTo>
                  <a:lnTo>
                    <a:pt x="271500" y="102641"/>
                  </a:lnTo>
                  <a:lnTo>
                    <a:pt x="260096" y="102641"/>
                  </a:lnTo>
                  <a:lnTo>
                    <a:pt x="257403" y="97256"/>
                  </a:lnTo>
                  <a:lnTo>
                    <a:pt x="257403" y="46405"/>
                  </a:lnTo>
                  <a:lnTo>
                    <a:pt x="277368" y="46405"/>
                  </a:lnTo>
                  <a:lnTo>
                    <a:pt x="277368" y="35801"/>
                  </a:lnTo>
                  <a:close/>
                </a:path>
                <a:path w="529589" h="114300">
                  <a:moveTo>
                    <a:pt x="361480" y="73482"/>
                  </a:moveTo>
                  <a:lnTo>
                    <a:pt x="358800" y="57442"/>
                  </a:lnTo>
                  <a:lnTo>
                    <a:pt x="351269" y="44983"/>
                  </a:lnTo>
                  <a:lnTo>
                    <a:pt x="350583" y="44500"/>
                  </a:lnTo>
                  <a:lnTo>
                    <a:pt x="347154" y="42138"/>
                  </a:lnTo>
                  <a:lnTo>
                    <a:pt x="347154" y="73482"/>
                  </a:lnTo>
                  <a:lnTo>
                    <a:pt x="347091" y="74752"/>
                  </a:lnTo>
                  <a:lnTo>
                    <a:pt x="345440" y="85915"/>
                  </a:lnTo>
                  <a:lnTo>
                    <a:pt x="340563" y="95338"/>
                  </a:lnTo>
                  <a:lnTo>
                    <a:pt x="333184" y="101523"/>
                  </a:lnTo>
                  <a:lnTo>
                    <a:pt x="323938" y="103746"/>
                  </a:lnTo>
                  <a:lnTo>
                    <a:pt x="314540" y="101511"/>
                  </a:lnTo>
                  <a:lnTo>
                    <a:pt x="307174" y="95313"/>
                  </a:lnTo>
                  <a:lnTo>
                    <a:pt x="302361" y="85979"/>
                  </a:lnTo>
                  <a:lnTo>
                    <a:pt x="300710" y="74752"/>
                  </a:lnTo>
                  <a:lnTo>
                    <a:pt x="300736" y="73482"/>
                  </a:lnTo>
                  <a:lnTo>
                    <a:pt x="302006" y="63487"/>
                  </a:lnTo>
                  <a:lnTo>
                    <a:pt x="306260" y="53936"/>
                  </a:lnTo>
                  <a:lnTo>
                    <a:pt x="313601" y="47117"/>
                  </a:lnTo>
                  <a:lnTo>
                    <a:pt x="324243" y="44500"/>
                  </a:lnTo>
                  <a:lnTo>
                    <a:pt x="334784" y="47282"/>
                  </a:lnTo>
                  <a:lnTo>
                    <a:pt x="341909" y="54368"/>
                  </a:lnTo>
                  <a:lnTo>
                    <a:pt x="345935" y="63881"/>
                  </a:lnTo>
                  <a:lnTo>
                    <a:pt x="347154" y="73482"/>
                  </a:lnTo>
                  <a:lnTo>
                    <a:pt x="347154" y="42138"/>
                  </a:lnTo>
                  <a:lnTo>
                    <a:pt x="339610" y="36918"/>
                  </a:lnTo>
                  <a:lnTo>
                    <a:pt x="324561" y="34048"/>
                  </a:lnTo>
                  <a:lnTo>
                    <a:pt x="309664" y="36804"/>
                  </a:lnTo>
                  <a:lnTo>
                    <a:pt x="297586" y="44780"/>
                  </a:lnTo>
                  <a:lnTo>
                    <a:pt x="289496" y="57581"/>
                  </a:lnTo>
                  <a:lnTo>
                    <a:pt x="286550" y="74752"/>
                  </a:lnTo>
                  <a:lnTo>
                    <a:pt x="289369" y="91147"/>
                  </a:lnTo>
                  <a:lnTo>
                    <a:pt x="297141" y="103568"/>
                  </a:lnTo>
                  <a:lnTo>
                    <a:pt x="308800" y="111455"/>
                  </a:lnTo>
                  <a:lnTo>
                    <a:pt x="323303" y="114198"/>
                  </a:lnTo>
                  <a:lnTo>
                    <a:pt x="337083" y="111836"/>
                  </a:lnTo>
                  <a:lnTo>
                    <a:pt x="349338" y="104482"/>
                  </a:lnTo>
                  <a:lnTo>
                    <a:pt x="349834" y="103746"/>
                  </a:lnTo>
                  <a:lnTo>
                    <a:pt x="358114" y="91808"/>
                  </a:lnTo>
                  <a:lnTo>
                    <a:pt x="361480" y="73482"/>
                  </a:lnTo>
                  <a:close/>
                </a:path>
                <a:path w="529589" h="114300">
                  <a:moveTo>
                    <a:pt x="444322" y="66687"/>
                  </a:moveTo>
                  <a:lnTo>
                    <a:pt x="441579" y="50495"/>
                  </a:lnTo>
                  <a:lnTo>
                    <a:pt x="434759" y="40513"/>
                  </a:lnTo>
                  <a:lnTo>
                    <a:pt x="425932" y="35458"/>
                  </a:lnTo>
                  <a:lnTo>
                    <a:pt x="417233" y="34061"/>
                  </a:lnTo>
                  <a:lnTo>
                    <a:pt x="408457" y="35280"/>
                  </a:lnTo>
                  <a:lnTo>
                    <a:pt x="401231" y="38531"/>
                  </a:lnTo>
                  <a:lnTo>
                    <a:pt x="395668" y="43141"/>
                  </a:lnTo>
                  <a:lnTo>
                    <a:pt x="391883" y="48475"/>
                  </a:lnTo>
                  <a:lnTo>
                    <a:pt x="391566" y="48475"/>
                  </a:lnTo>
                  <a:lnTo>
                    <a:pt x="390779" y="35801"/>
                  </a:lnTo>
                  <a:lnTo>
                    <a:pt x="378421" y="35801"/>
                  </a:lnTo>
                  <a:lnTo>
                    <a:pt x="378904" y="42138"/>
                  </a:lnTo>
                  <a:lnTo>
                    <a:pt x="379056" y="48628"/>
                  </a:lnTo>
                  <a:lnTo>
                    <a:pt x="379056" y="56553"/>
                  </a:lnTo>
                  <a:lnTo>
                    <a:pt x="379056" y="112471"/>
                  </a:lnTo>
                  <a:lnTo>
                    <a:pt x="393001" y="112471"/>
                  </a:lnTo>
                  <a:lnTo>
                    <a:pt x="393001" y="63995"/>
                  </a:lnTo>
                  <a:lnTo>
                    <a:pt x="393319" y="61620"/>
                  </a:lnTo>
                  <a:lnTo>
                    <a:pt x="393954" y="59880"/>
                  </a:lnTo>
                  <a:lnTo>
                    <a:pt x="396328" y="52120"/>
                  </a:lnTo>
                  <a:lnTo>
                    <a:pt x="403453" y="45618"/>
                  </a:lnTo>
                  <a:lnTo>
                    <a:pt x="412635" y="45618"/>
                  </a:lnTo>
                  <a:lnTo>
                    <a:pt x="420954" y="47409"/>
                  </a:lnTo>
                  <a:lnTo>
                    <a:pt x="426440" y="52311"/>
                  </a:lnTo>
                  <a:lnTo>
                    <a:pt x="429450" y="59512"/>
                  </a:lnTo>
                  <a:lnTo>
                    <a:pt x="430377" y="68275"/>
                  </a:lnTo>
                  <a:lnTo>
                    <a:pt x="430377" y="112471"/>
                  </a:lnTo>
                  <a:lnTo>
                    <a:pt x="444322" y="112471"/>
                  </a:lnTo>
                  <a:lnTo>
                    <a:pt x="444322" y="66687"/>
                  </a:lnTo>
                  <a:close/>
                </a:path>
                <a:path w="529589" h="114300">
                  <a:moveTo>
                    <a:pt x="529056" y="70167"/>
                  </a:moveTo>
                  <a:lnTo>
                    <a:pt x="528624" y="66687"/>
                  </a:lnTo>
                  <a:lnTo>
                    <a:pt x="527621" y="58585"/>
                  </a:lnTo>
                  <a:lnTo>
                    <a:pt x="522592" y="46824"/>
                  </a:lnTo>
                  <a:lnTo>
                    <a:pt x="519620" y="44030"/>
                  </a:lnTo>
                  <a:lnTo>
                    <a:pt x="515594" y="40271"/>
                  </a:lnTo>
                  <a:lnTo>
                    <a:pt x="515594" y="66687"/>
                  </a:lnTo>
                  <a:lnTo>
                    <a:pt x="474878" y="66687"/>
                  </a:lnTo>
                  <a:lnTo>
                    <a:pt x="476707" y="59080"/>
                  </a:lnTo>
                  <a:lnTo>
                    <a:pt x="480695" y="51739"/>
                  </a:lnTo>
                  <a:lnTo>
                    <a:pt x="487121" y="46215"/>
                  </a:lnTo>
                  <a:lnTo>
                    <a:pt x="496265" y="44030"/>
                  </a:lnTo>
                  <a:lnTo>
                    <a:pt x="505917" y="46329"/>
                  </a:lnTo>
                  <a:lnTo>
                    <a:pt x="511860" y="52044"/>
                  </a:lnTo>
                  <a:lnTo>
                    <a:pt x="514832" y="59410"/>
                  </a:lnTo>
                  <a:lnTo>
                    <a:pt x="515594" y="66687"/>
                  </a:lnTo>
                  <a:lnTo>
                    <a:pt x="515594" y="40271"/>
                  </a:lnTo>
                  <a:lnTo>
                    <a:pt x="512876" y="37719"/>
                  </a:lnTo>
                  <a:lnTo>
                    <a:pt x="497382" y="34048"/>
                  </a:lnTo>
                  <a:lnTo>
                    <a:pt x="482333" y="37261"/>
                  </a:lnTo>
                  <a:lnTo>
                    <a:pt x="471017" y="46062"/>
                  </a:lnTo>
                  <a:lnTo>
                    <a:pt x="463943" y="59080"/>
                  </a:lnTo>
                  <a:lnTo>
                    <a:pt x="463854" y="59410"/>
                  </a:lnTo>
                  <a:lnTo>
                    <a:pt x="461416" y="75399"/>
                  </a:lnTo>
                  <a:lnTo>
                    <a:pt x="463981" y="91198"/>
                  </a:lnTo>
                  <a:lnTo>
                    <a:pt x="471411" y="103403"/>
                  </a:lnTo>
                  <a:lnTo>
                    <a:pt x="483260" y="111264"/>
                  </a:lnTo>
                  <a:lnTo>
                    <a:pt x="499122" y="114046"/>
                  </a:lnTo>
                  <a:lnTo>
                    <a:pt x="507555" y="113626"/>
                  </a:lnTo>
                  <a:lnTo>
                    <a:pt x="514591" y="112509"/>
                  </a:lnTo>
                  <a:lnTo>
                    <a:pt x="520268" y="110985"/>
                  </a:lnTo>
                  <a:lnTo>
                    <a:pt x="524624" y="109296"/>
                  </a:lnTo>
                  <a:lnTo>
                    <a:pt x="523189" y="103276"/>
                  </a:lnTo>
                  <a:lnTo>
                    <a:pt x="522249" y="99314"/>
                  </a:lnTo>
                  <a:lnTo>
                    <a:pt x="517017" y="101536"/>
                  </a:lnTo>
                  <a:lnTo>
                    <a:pt x="510997" y="103276"/>
                  </a:lnTo>
                  <a:lnTo>
                    <a:pt x="501027" y="103276"/>
                  </a:lnTo>
                  <a:lnTo>
                    <a:pt x="491070" y="101777"/>
                  </a:lnTo>
                  <a:lnTo>
                    <a:pt x="482765" y="97040"/>
                  </a:lnTo>
                  <a:lnTo>
                    <a:pt x="476999" y="88785"/>
                  </a:lnTo>
                  <a:lnTo>
                    <a:pt x="474726" y="76669"/>
                  </a:lnTo>
                  <a:lnTo>
                    <a:pt x="528586" y="76669"/>
                  </a:lnTo>
                  <a:lnTo>
                    <a:pt x="528739" y="75247"/>
                  </a:lnTo>
                  <a:lnTo>
                    <a:pt x="529056" y="73025"/>
                  </a:lnTo>
                  <a:lnTo>
                    <a:pt x="529056" y="701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22" name="object 1372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486662" y="6387388"/>
              <a:ext cx="402653" cy="138290"/>
            </a:xfrm>
            <a:prstGeom prst="rect">
              <a:avLst/>
            </a:prstGeom>
          </p:spPr>
        </p:pic>
        <p:sp>
          <p:nvSpPr>
            <p:cNvPr id="13723" name="object 13723"/>
            <p:cNvSpPr/>
            <p:nvPr/>
          </p:nvSpPr>
          <p:spPr>
            <a:xfrm>
              <a:off x="1300924" y="6199746"/>
              <a:ext cx="624205" cy="294640"/>
            </a:xfrm>
            <a:custGeom>
              <a:avLst/>
              <a:gdLst/>
              <a:ahLst/>
              <a:cxnLst/>
              <a:rect l="l" t="t" r="r" b="b"/>
              <a:pathLst>
                <a:path w="624205" h="294639">
                  <a:moveTo>
                    <a:pt x="61150" y="78409"/>
                  </a:moveTo>
                  <a:lnTo>
                    <a:pt x="60210" y="73304"/>
                  </a:lnTo>
                  <a:lnTo>
                    <a:pt x="60185" y="73075"/>
                  </a:lnTo>
                  <a:lnTo>
                    <a:pt x="59969" y="68745"/>
                  </a:lnTo>
                  <a:lnTo>
                    <a:pt x="59880" y="39281"/>
                  </a:lnTo>
                  <a:lnTo>
                    <a:pt x="59880" y="31356"/>
                  </a:lnTo>
                  <a:lnTo>
                    <a:pt x="58623" y="19989"/>
                  </a:lnTo>
                  <a:lnTo>
                    <a:pt x="54254" y="10287"/>
                  </a:lnTo>
                  <a:lnTo>
                    <a:pt x="54089" y="9931"/>
                  </a:lnTo>
                  <a:lnTo>
                    <a:pt x="46418" y="3759"/>
                  </a:lnTo>
                  <a:lnTo>
                    <a:pt x="46418" y="39281"/>
                  </a:lnTo>
                  <a:lnTo>
                    <a:pt x="46418" y="54013"/>
                  </a:lnTo>
                  <a:lnTo>
                    <a:pt x="46101" y="55600"/>
                  </a:lnTo>
                  <a:lnTo>
                    <a:pt x="45631" y="57023"/>
                  </a:lnTo>
                  <a:lnTo>
                    <a:pt x="43408" y="63512"/>
                  </a:lnTo>
                  <a:lnTo>
                    <a:pt x="37071" y="69850"/>
                  </a:lnTo>
                  <a:lnTo>
                    <a:pt x="19964" y="69850"/>
                  </a:lnTo>
                  <a:lnTo>
                    <a:pt x="13944" y="65570"/>
                  </a:lnTo>
                  <a:lnTo>
                    <a:pt x="13944" y="56553"/>
                  </a:lnTo>
                  <a:lnTo>
                    <a:pt x="16878" y="47536"/>
                  </a:lnTo>
                  <a:lnTo>
                    <a:pt x="24472" y="42214"/>
                  </a:lnTo>
                  <a:lnTo>
                    <a:pt x="34925" y="39751"/>
                  </a:lnTo>
                  <a:lnTo>
                    <a:pt x="46418" y="39281"/>
                  </a:lnTo>
                  <a:lnTo>
                    <a:pt x="46418" y="3759"/>
                  </a:lnTo>
                  <a:lnTo>
                    <a:pt x="45173" y="2743"/>
                  </a:lnTo>
                  <a:lnTo>
                    <a:pt x="30734" y="0"/>
                  </a:lnTo>
                  <a:lnTo>
                    <a:pt x="23609" y="495"/>
                  </a:lnTo>
                  <a:lnTo>
                    <a:pt x="16891" y="1866"/>
                  </a:lnTo>
                  <a:lnTo>
                    <a:pt x="10795" y="4013"/>
                  </a:lnTo>
                  <a:lnTo>
                    <a:pt x="5549" y="6807"/>
                  </a:lnTo>
                  <a:lnTo>
                    <a:pt x="8712" y="16002"/>
                  </a:lnTo>
                  <a:lnTo>
                    <a:pt x="14109" y="12509"/>
                  </a:lnTo>
                  <a:lnTo>
                    <a:pt x="21551" y="10287"/>
                  </a:lnTo>
                  <a:lnTo>
                    <a:pt x="44361" y="10287"/>
                  </a:lnTo>
                  <a:lnTo>
                    <a:pt x="46101" y="21691"/>
                  </a:lnTo>
                  <a:lnTo>
                    <a:pt x="46101" y="29616"/>
                  </a:lnTo>
                  <a:lnTo>
                    <a:pt x="26403" y="31407"/>
                  </a:lnTo>
                  <a:lnTo>
                    <a:pt x="11938" y="36868"/>
                  </a:lnTo>
                  <a:lnTo>
                    <a:pt x="3035" y="45847"/>
                  </a:lnTo>
                  <a:lnTo>
                    <a:pt x="0" y="58127"/>
                  </a:lnTo>
                  <a:lnTo>
                    <a:pt x="1473" y="66255"/>
                  </a:lnTo>
                  <a:lnTo>
                    <a:pt x="5892" y="73304"/>
                  </a:lnTo>
                  <a:lnTo>
                    <a:pt x="13233" y="78270"/>
                  </a:lnTo>
                  <a:lnTo>
                    <a:pt x="23456" y="80149"/>
                  </a:lnTo>
                  <a:lnTo>
                    <a:pt x="31115" y="79222"/>
                  </a:lnTo>
                  <a:lnTo>
                    <a:pt x="37668" y="76708"/>
                  </a:lnTo>
                  <a:lnTo>
                    <a:pt x="42964" y="73075"/>
                  </a:lnTo>
                  <a:lnTo>
                    <a:pt x="45885" y="69850"/>
                  </a:lnTo>
                  <a:lnTo>
                    <a:pt x="46901" y="68745"/>
                  </a:lnTo>
                  <a:lnTo>
                    <a:pt x="47371" y="68745"/>
                  </a:lnTo>
                  <a:lnTo>
                    <a:pt x="48475" y="78409"/>
                  </a:lnTo>
                  <a:lnTo>
                    <a:pt x="61150" y="78409"/>
                  </a:lnTo>
                  <a:close/>
                </a:path>
                <a:path w="624205" h="294639">
                  <a:moveTo>
                    <a:pt x="623709" y="182092"/>
                  </a:moveTo>
                  <a:lnTo>
                    <a:pt x="609765" y="182092"/>
                  </a:lnTo>
                  <a:lnTo>
                    <a:pt x="609765" y="294563"/>
                  </a:lnTo>
                  <a:lnTo>
                    <a:pt x="623709" y="294563"/>
                  </a:lnTo>
                  <a:lnTo>
                    <a:pt x="623709" y="18209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724" name="object 1372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82661" y="6171234"/>
              <a:ext cx="341985" cy="108661"/>
            </a:xfrm>
            <a:prstGeom prst="rect">
              <a:avLst/>
            </a:prstGeom>
          </p:spPr>
        </p:pic>
        <p:pic>
          <p:nvPicPr>
            <p:cNvPr id="13725" name="object 13725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745246" y="6199746"/>
              <a:ext cx="65900" cy="78409"/>
            </a:xfrm>
            <a:prstGeom prst="rect">
              <a:avLst/>
            </a:prstGeom>
          </p:spPr>
        </p:pic>
        <p:pic>
          <p:nvPicPr>
            <p:cNvPr id="13726" name="object 13726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858657" y="6165684"/>
              <a:ext cx="217017" cy="114045"/>
            </a:xfrm>
            <a:prstGeom prst="rect">
              <a:avLst/>
            </a:prstGeom>
          </p:spPr>
        </p:pic>
        <p:sp>
          <p:nvSpPr>
            <p:cNvPr id="13727" name="object 13727"/>
            <p:cNvSpPr/>
            <p:nvPr/>
          </p:nvSpPr>
          <p:spPr>
            <a:xfrm>
              <a:off x="2099106" y="6165684"/>
              <a:ext cx="2049145" cy="2560955"/>
            </a:xfrm>
            <a:custGeom>
              <a:avLst/>
              <a:gdLst/>
              <a:ahLst/>
              <a:cxnLst/>
              <a:rect l="l" t="t" r="r" b="b"/>
              <a:pathLst>
                <a:path w="2049145" h="2560954">
                  <a:moveTo>
                    <a:pt x="13944" y="0"/>
                  </a:moveTo>
                  <a:lnTo>
                    <a:pt x="0" y="0"/>
                  </a:lnTo>
                  <a:lnTo>
                    <a:pt x="0" y="112471"/>
                  </a:lnTo>
                  <a:lnTo>
                    <a:pt x="13944" y="112471"/>
                  </a:lnTo>
                  <a:lnTo>
                    <a:pt x="13944" y="0"/>
                  </a:lnTo>
                  <a:close/>
                </a:path>
                <a:path w="2049145" h="2560954">
                  <a:moveTo>
                    <a:pt x="1036980" y="276174"/>
                  </a:moveTo>
                  <a:lnTo>
                    <a:pt x="1034643" y="264617"/>
                  </a:lnTo>
                  <a:lnTo>
                    <a:pt x="1028280" y="255168"/>
                  </a:lnTo>
                  <a:lnTo>
                    <a:pt x="1018832" y="248805"/>
                  </a:lnTo>
                  <a:lnTo>
                    <a:pt x="1007275" y="246468"/>
                  </a:lnTo>
                  <a:lnTo>
                    <a:pt x="996810" y="248742"/>
                  </a:lnTo>
                  <a:lnTo>
                    <a:pt x="987996" y="254203"/>
                  </a:lnTo>
                  <a:lnTo>
                    <a:pt x="981494" y="260819"/>
                  </a:lnTo>
                  <a:lnTo>
                    <a:pt x="978014" y="266547"/>
                  </a:lnTo>
                  <a:lnTo>
                    <a:pt x="138557" y="265353"/>
                  </a:lnTo>
                  <a:lnTo>
                    <a:pt x="135064" y="259816"/>
                  </a:lnTo>
                  <a:lnTo>
                    <a:pt x="128574" y="253606"/>
                  </a:lnTo>
                  <a:lnTo>
                    <a:pt x="119748" y="248564"/>
                  </a:lnTo>
                  <a:lnTo>
                    <a:pt x="109296" y="246468"/>
                  </a:lnTo>
                  <a:lnTo>
                    <a:pt x="97726" y="248805"/>
                  </a:lnTo>
                  <a:lnTo>
                    <a:pt x="88290" y="255168"/>
                  </a:lnTo>
                  <a:lnTo>
                    <a:pt x="81915" y="264617"/>
                  </a:lnTo>
                  <a:lnTo>
                    <a:pt x="79590" y="276174"/>
                  </a:lnTo>
                  <a:lnTo>
                    <a:pt x="81915" y="287731"/>
                  </a:lnTo>
                  <a:lnTo>
                    <a:pt x="88290" y="297180"/>
                  </a:lnTo>
                  <a:lnTo>
                    <a:pt x="97726" y="303542"/>
                  </a:lnTo>
                  <a:lnTo>
                    <a:pt x="109296" y="305866"/>
                  </a:lnTo>
                  <a:lnTo>
                    <a:pt x="119748" y="303974"/>
                  </a:lnTo>
                  <a:lnTo>
                    <a:pt x="128574" y="298742"/>
                  </a:lnTo>
                  <a:lnTo>
                    <a:pt x="135064" y="290868"/>
                  </a:lnTo>
                  <a:lnTo>
                    <a:pt x="138557" y="281038"/>
                  </a:lnTo>
                  <a:lnTo>
                    <a:pt x="978014" y="281038"/>
                  </a:lnTo>
                  <a:lnTo>
                    <a:pt x="981494" y="290868"/>
                  </a:lnTo>
                  <a:lnTo>
                    <a:pt x="987996" y="298742"/>
                  </a:lnTo>
                  <a:lnTo>
                    <a:pt x="996810" y="303974"/>
                  </a:lnTo>
                  <a:lnTo>
                    <a:pt x="1007275" y="305866"/>
                  </a:lnTo>
                  <a:lnTo>
                    <a:pt x="1018832" y="303542"/>
                  </a:lnTo>
                  <a:lnTo>
                    <a:pt x="1028280" y="297180"/>
                  </a:lnTo>
                  <a:lnTo>
                    <a:pt x="1034643" y="287731"/>
                  </a:lnTo>
                  <a:lnTo>
                    <a:pt x="1036980" y="276174"/>
                  </a:lnTo>
                  <a:close/>
                </a:path>
                <a:path w="2049145" h="2560954">
                  <a:moveTo>
                    <a:pt x="1057808" y="660323"/>
                  </a:moveTo>
                  <a:lnTo>
                    <a:pt x="1055471" y="648766"/>
                  </a:lnTo>
                  <a:lnTo>
                    <a:pt x="1049096" y="639318"/>
                  </a:lnTo>
                  <a:lnTo>
                    <a:pt x="1039660" y="632955"/>
                  </a:lnTo>
                  <a:lnTo>
                    <a:pt x="1028103" y="630618"/>
                  </a:lnTo>
                  <a:lnTo>
                    <a:pt x="1017625" y="632523"/>
                  </a:lnTo>
                  <a:lnTo>
                    <a:pt x="1008799" y="637755"/>
                  </a:lnTo>
                  <a:lnTo>
                    <a:pt x="1002296" y="645629"/>
                  </a:lnTo>
                  <a:lnTo>
                    <a:pt x="998816" y="655447"/>
                  </a:lnTo>
                  <a:lnTo>
                    <a:pt x="159372" y="655447"/>
                  </a:lnTo>
                  <a:lnTo>
                    <a:pt x="155879" y="645629"/>
                  </a:lnTo>
                  <a:lnTo>
                    <a:pt x="149390" y="637755"/>
                  </a:lnTo>
                  <a:lnTo>
                    <a:pt x="140563" y="632523"/>
                  </a:lnTo>
                  <a:lnTo>
                    <a:pt x="130111" y="630618"/>
                  </a:lnTo>
                  <a:lnTo>
                    <a:pt x="118541" y="632955"/>
                  </a:lnTo>
                  <a:lnTo>
                    <a:pt x="109105" y="639318"/>
                  </a:lnTo>
                  <a:lnTo>
                    <a:pt x="102730" y="648766"/>
                  </a:lnTo>
                  <a:lnTo>
                    <a:pt x="100406" y="660323"/>
                  </a:lnTo>
                  <a:lnTo>
                    <a:pt x="102730" y="671880"/>
                  </a:lnTo>
                  <a:lnTo>
                    <a:pt x="109105" y="681329"/>
                  </a:lnTo>
                  <a:lnTo>
                    <a:pt x="118541" y="687692"/>
                  </a:lnTo>
                  <a:lnTo>
                    <a:pt x="130111" y="690016"/>
                  </a:lnTo>
                  <a:lnTo>
                    <a:pt x="140563" y="688124"/>
                  </a:lnTo>
                  <a:lnTo>
                    <a:pt x="149390" y="682891"/>
                  </a:lnTo>
                  <a:lnTo>
                    <a:pt x="155879" y="675017"/>
                  </a:lnTo>
                  <a:lnTo>
                    <a:pt x="159372" y="665187"/>
                  </a:lnTo>
                  <a:lnTo>
                    <a:pt x="998816" y="665187"/>
                  </a:lnTo>
                  <a:lnTo>
                    <a:pt x="1002296" y="675017"/>
                  </a:lnTo>
                  <a:lnTo>
                    <a:pt x="1008799" y="682891"/>
                  </a:lnTo>
                  <a:lnTo>
                    <a:pt x="1017625" y="688124"/>
                  </a:lnTo>
                  <a:lnTo>
                    <a:pt x="1028103" y="690016"/>
                  </a:lnTo>
                  <a:lnTo>
                    <a:pt x="1039660" y="687692"/>
                  </a:lnTo>
                  <a:lnTo>
                    <a:pt x="1049096" y="681329"/>
                  </a:lnTo>
                  <a:lnTo>
                    <a:pt x="1055471" y="671880"/>
                  </a:lnTo>
                  <a:lnTo>
                    <a:pt x="1057808" y="660323"/>
                  </a:lnTo>
                  <a:close/>
                </a:path>
                <a:path w="2049145" h="2560954">
                  <a:moveTo>
                    <a:pt x="1161656" y="63068"/>
                  </a:moveTo>
                  <a:lnTo>
                    <a:pt x="1159319" y="51511"/>
                  </a:lnTo>
                  <a:lnTo>
                    <a:pt x="1152956" y="42062"/>
                  </a:lnTo>
                  <a:lnTo>
                    <a:pt x="1143508" y="35699"/>
                  </a:lnTo>
                  <a:lnTo>
                    <a:pt x="1131951" y="33362"/>
                  </a:lnTo>
                  <a:lnTo>
                    <a:pt x="1121486" y="35267"/>
                  </a:lnTo>
                  <a:lnTo>
                    <a:pt x="1112672" y="40500"/>
                  </a:lnTo>
                  <a:lnTo>
                    <a:pt x="1106170" y="48374"/>
                  </a:lnTo>
                  <a:lnTo>
                    <a:pt x="1102690" y="58191"/>
                  </a:lnTo>
                  <a:lnTo>
                    <a:pt x="263232" y="58191"/>
                  </a:lnTo>
                  <a:lnTo>
                    <a:pt x="259740" y="48374"/>
                  </a:lnTo>
                  <a:lnTo>
                    <a:pt x="253238" y="40500"/>
                  </a:lnTo>
                  <a:lnTo>
                    <a:pt x="244424" y="35267"/>
                  </a:lnTo>
                  <a:lnTo>
                    <a:pt x="233959" y="33362"/>
                  </a:lnTo>
                  <a:lnTo>
                    <a:pt x="222402" y="35699"/>
                  </a:lnTo>
                  <a:lnTo>
                    <a:pt x="212953" y="42062"/>
                  </a:lnTo>
                  <a:lnTo>
                    <a:pt x="206590" y="51511"/>
                  </a:lnTo>
                  <a:lnTo>
                    <a:pt x="204266" y="63068"/>
                  </a:lnTo>
                  <a:lnTo>
                    <a:pt x="206590" y="74625"/>
                  </a:lnTo>
                  <a:lnTo>
                    <a:pt x="212953" y="84074"/>
                  </a:lnTo>
                  <a:lnTo>
                    <a:pt x="222402" y="90436"/>
                  </a:lnTo>
                  <a:lnTo>
                    <a:pt x="233959" y="92760"/>
                  </a:lnTo>
                  <a:lnTo>
                    <a:pt x="244424" y="90868"/>
                  </a:lnTo>
                  <a:lnTo>
                    <a:pt x="253238" y="85636"/>
                  </a:lnTo>
                  <a:lnTo>
                    <a:pt x="259740" y="77762"/>
                  </a:lnTo>
                  <a:lnTo>
                    <a:pt x="263232" y="67932"/>
                  </a:lnTo>
                  <a:lnTo>
                    <a:pt x="1102690" y="67932"/>
                  </a:lnTo>
                  <a:lnTo>
                    <a:pt x="1106170" y="77762"/>
                  </a:lnTo>
                  <a:lnTo>
                    <a:pt x="1112672" y="85636"/>
                  </a:lnTo>
                  <a:lnTo>
                    <a:pt x="1121486" y="90868"/>
                  </a:lnTo>
                  <a:lnTo>
                    <a:pt x="1131951" y="92760"/>
                  </a:lnTo>
                  <a:lnTo>
                    <a:pt x="1143508" y="90436"/>
                  </a:lnTo>
                  <a:lnTo>
                    <a:pt x="1152956" y="84074"/>
                  </a:lnTo>
                  <a:lnTo>
                    <a:pt x="1159319" y="74625"/>
                  </a:lnTo>
                  <a:lnTo>
                    <a:pt x="1161656" y="63068"/>
                  </a:lnTo>
                  <a:close/>
                </a:path>
                <a:path w="2049145" h="2560954">
                  <a:moveTo>
                    <a:pt x="1230528" y="1047877"/>
                  </a:moveTo>
                  <a:lnTo>
                    <a:pt x="1228191" y="1036320"/>
                  </a:lnTo>
                  <a:lnTo>
                    <a:pt x="1221828" y="1026871"/>
                  </a:lnTo>
                  <a:lnTo>
                    <a:pt x="1212380" y="1020508"/>
                  </a:lnTo>
                  <a:lnTo>
                    <a:pt x="1200823" y="1018171"/>
                  </a:lnTo>
                  <a:lnTo>
                    <a:pt x="1189913" y="1020241"/>
                  </a:lnTo>
                  <a:lnTo>
                    <a:pt x="1180833" y="1025918"/>
                  </a:lnTo>
                  <a:lnTo>
                    <a:pt x="1174356" y="1034402"/>
                  </a:lnTo>
                  <a:lnTo>
                    <a:pt x="1171282" y="1044905"/>
                  </a:lnTo>
                  <a:lnTo>
                    <a:pt x="161836" y="1041133"/>
                  </a:lnTo>
                  <a:lnTo>
                    <a:pt x="158013" y="1032002"/>
                  </a:lnTo>
                  <a:lnTo>
                    <a:pt x="151511" y="1024724"/>
                  </a:lnTo>
                  <a:lnTo>
                    <a:pt x="142951" y="1019911"/>
                  </a:lnTo>
                  <a:lnTo>
                    <a:pt x="132930" y="1018171"/>
                  </a:lnTo>
                  <a:lnTo>
                    <a:pt x="121361" y="1020508"/>
                  </a:lnTo>
                  <a:lnTo>
                    <a:pt x="111925" y="1026871"/>
                  </a:lnTo>
                  <a:lnTo>
                    <a:pt x="105562" y="1036320"/>
                  </a:lnTo>
                  <a:lnTo>
                    <a:pt x="103238" y="1047877"/>
                  </a:lnTo>
                  <a:lnTo>
                    <a:pt x="105562" y="1059434"/>
                  </a:lnTo>
                  <a:lnTo>
                    <a:pt x="111925" y="1068882"/>
                  </a:lnTo>
                  <a:lnTo>
                    <a:pt x="121361" y="1075245"/>
                  </a:lnTo>
                  <a:lnTo>
                    <a:pt x="132930" y="1077569"/>
                  </a:lnTo>
                  <a:lnTo>
                    <a:pt x="143827" y="1075512"/>
                  </a:lnTo>
                  <a:lnTo>
                    <a:pt x="152908" y="1069848"/>
                  </a:lnTo>
                  <a:lnTo>
                    <a:pt x="159385" y="1061377"/>
                  </a:lnTo>
                  <a:lnTo>
                    <a:pt x="162483" y="1050874"/>
                  </a:lnTo>
                  <a:lnTo>
                    <a:pt x="1171930" y="1054646"/>
                  </a:lnTo>
                  <a:lnTo>
                    <a:pt x="1175753" y="1063777"/>
                  </a:lnTo>
                  <a:lnTo>
                    <a:pt x="1182255" y="1071041"/>
                  </a:lnTo>
                  <a:lnTo>
                    <a:pt x="1190802" y="1075842"/>
                  </a:lnTo>
                  <a:lnTo>
                    <a:pt x="1200823" y="1077569"/>
                  </a:lnTo>
                  <a:lnTo>
                    <a:pt x="1212380" y="1075245"/>
                  </a:lnTo>
                  <a:lnTo>
                    <a:pt x="1221828" y="1068882"/>
                  </a:lnTo>
                  <a:lnTo>
                    <a:pt x="1228191" y="1059434"/>
                  </a:lnTo>
                  <a:lnTo>
                    <a:pt x="1230528" y="1047877"/>
                  </a:lnTo>
                  <a:close/>
                </a:path>
                <a:path w="2049145" h="2560954">
                  <a:moveTo>
                    <a:pt x="1283906" y="1458671"/>
                  </a:moveTo>
                  <a:lnTo>
                    <a:pt x="1281569" y="1447114"/>
                  </a:lnTo>
                  <a:lnTo>
                    <a:pt x="1275207" y="1437678"/>
                  </a:lnTo>
                  <a:lnTo>
                    <a:pt x="1265758" y="1431302"/>
                  </a:lnTo>
                  <a:lnTo>
                    <a:pt x="1254201" y="1428965"/>
                  </a:lnTo>
                  <a:lnTo>
                    <a:pt x="1243634" y="1430909"/>
                  </a:lnTo>
                  <a:lnTo>
                    <a:pt x="1234744" y="1436255"/>
                  </a:lnTo>
                  <a:lnTo>
                    <a:pt x="1228255" y="1444282"/>
                  </a:lnTo>
                  <a:lnTo>
                    <a:pt x="1224876" y="1454277"/>
                  </a:lnTo>
                  <a:lnTo>
                    <a:pt x="165125" y="1453324"/>
                  </a:lnTo>
                  <a:lnTo>
                    <a:pt x="161544" y="1443685"/>
                  </a:lnTo>
                  <a:lnTo>
                    <a:pt x="155041" y="1435963"/>
                  </a:lnTo>
                  <a:lnTo>
                    <a:pt x="146278" y="1430832"/>
                  </a:lnTo>
                  <a:lnTo>
                    <a:pt x="135928" y="1428965"/>
                  </a:lnTo>
                  <a:lnTo>
                    <a:pt x="124371" y="1431302"/>
                  </a:lnTo>
                  <a:lnTo>
                    <a:pt x="114922" y="1437678"/>
                  </a:lnTo>
                  <a:lnTo>
                    <a:pt x="108559" y="1447114"/>
                  </a:lnTo>
                  <a:lnTo>
                    <a:pt x="106235" y="1458671"/>
                  </a:lnTo>
                  <a:lnTo>
                    <a:pt x="108559" y="1470228"/>
                  </a:lnTo>
                  <a:lnTo>
                    <a:pt x="114922" y="1479677"/>
                  </a:lnTo>
                  <a:lnTo>
                    <a:pt x="124371" y="1486039"/>
                  </a:lnTo>
                  <a:lnTo>
                    <a:pt x="135928" y="1488363"/>
                  </a:lnTo>
                  <a:lnTo>
                    <a:pt x="146494" y="1486433"/>
                  </a:lnTo>
                  <a:lnTo>
                    <a:pt x="155384" y="1481086"/>
                  </a:lnTo>
                  <a:lnTo>
                    <a:pt x="161886" y="1473060"/>
                  </a:lnTo>
                  <a:lnTo>
                    <a:pt x="165277" y="1463065"/>
                  </a:lnTo>
                  <a:lnTo>
                    <a:pt x="1225016" y="1464017"/>
                  </a:lnTo>
                  <a:lnTo>
                    <a:pt x="1228585" y="1473657"/>
                  </a:lnTo>
                  <a:lnTo>
                    <a:pt x="1235075" y="1481378"/>
                  </a:lnTo>
                  <a:lnTo>
                    <a:pt x="1243838" y="1486509"/>
                  </a:lnTo>
                  <a:lnTo>
                    <a:pt x="1254201" y="1488363"/>
                  </a:lnTo>
                  <a:lnTo>
                    <a:pt x="1265758" y="1486039"/>
                  </a:lnTo>
                  <a:lnTo>
                    <a:pt x="1275207" y="1479677"/>
                  </a:lnTo>
                  <a:lnTo>
                    <a:pt x="1281569" y="1470228"/>
                  </a:lnTo>
                  <a:lnTo>
                    <a:pt x="1283906" y="1458671"/>
                  </a:lnTo>
                  <a:close/>
                </a:path>
                <a:path w="2049145" h="2560954">
                  <a:moveTo>
                    <a:pt x="1357985" y="1793976"/>
                  </a:moveTo>
                  <a:lnTo>
                    <a:pt x="1355648" y="1782419"/>
                  </a:lnTo>
                  <a:lnTo>
                    <a:pt x="1349273" y="1772983"/>
                  </a:lnTo>
                  <a:lnTo>
                    <a:pt x="1339837" y="1766608"/>
                  </a:lnTo>
                  <a:lnTo>
                    <a:pt x="1328280" y="1764271"/>
                  </a:lnTo>
                  <a:lnTo>
                    <a:pt x="1317764" y="1766189"/>
                  </a:lnTo>
                  <a:lnTo>
                    <a:pt x="1308912" y="1771472"/>
                  </a:lnTo>
                  <a:lnTo>
                    <a:pt x="1302423" y="1779397"/>
                  </a:lnTo>
                  <a:lnTo>
                    <a:pt x="1298981" y="1789277"/>
                  </a:lnTo>
                  <a:lnTo>
                    <a:pt x="79502" y="1788947"/>
                  </a:lnTo>
                  <a:lnTo>
                    <a:pt x="75971" y="1779193"/>
                  </a:lnTo>
                  <a:lnTo>
                    <a:pt x="69481" y="1771357"/>
                  </a:lnTo>
                  <a:lnTo>
                    <a:pt x="60667" y="1766163"/>
                  </a:lnTo>
                  <a:lnTo>
                    <a:pt x="50253" y="1764271"/>
                  </a:lnTo>
                  <a:lnTo>
                    <a:pt x="38696" y="1766608"/>
                  </a:lnTo>
                  <a:lnTo>
                    <a:pt x="29248" y="1772983"/>
                  </a:lnTo>
                  <a:lnTo>
                    <a:pt x="22885" y="1782419"/>
                  </a:lnTo>
                  <a:lnTo>
                    <a:pt x="20561" y="1793976"/>
                  </a:lnTo>
                  <a:lnTo>
                    <a:pt x="22885" y="1805546"/>
                  </a:lnTo>
                  <a:lnTo>
                    <a:pt x="29248" y="1814982"/>
                  </a:lnTo>
                  <a:lnTo>
                    <a:pt x="38696" y="1821345"/>
                  </a:lnTo>
                  <a:lnTo>
                    <a:pt x="50253" y="1823669"/>
                  </a:lnTo>
                  <a:lnTo>
                    <a:pt x="60756" y="1821764"/>
                  </a:lnTo>
                  <a:lnTo>
                    <a:pt x="69608" y="1816493"/>
                  </a:lnTo>
                  <a:lnTo>
                    <a:pt x="76098" y="1808568"/>
                  </a:lnTo>
                  <a:lnTo>
                    <a:pt x="79552" y="1798688"/>
                  </a:lnTo>
                  <a:lnTo>
                    <a:pt x="1299032" y="1799018"/>
                  </a:lnTo>
                  <a:lnTo>
                    <a:pt x="1302537" y="1808784"/>
                  </a:lnTo>
                  <a:lnTo>
                    <a:pt x="1309039" y="1816595"/>
                  </a:lnTo>
                  <a:lnTo>
                    <a:pt x="1317840" y="1821789"/>
                  </a:lnTo>
                  <a:lnTo>
                    <a:pt x="1328280" y="1823669"/>
                  </a:lnTo>
                  <a:lnTo>
                    <a:pt x="1339837" y="1821345"/>
                  </a:lnTo>
                  <a:lnTo>
                    <a:pt x="1349273" y="1814982"/>
                  </a:lnTo>
                  <a:lnTo>
                    <a:pt x="1355648" y="1805546"/>
                  </a:lnTo>
                  <a:lnTo>
                    <a:pt x="1357985" y="1793976"/>
                  </a:lnTo>
                  <a:close/>
                </a:path>
                <a:path w="2049145" h="2560954">
                  <a:moveTo>
                    <a:pt x="1569288" y="2031479"/>
                  </a:moveTo>
                  <a:lnTo>
                    <a:pt x="1567116" y="2019922"/>
                  </a:lnTo>
                  <a:lnTo>
                    <a:pt x="1561211" y="2010473"/>
                  </a:lnTo>
                  <a:lnTo>
                    <a:pt x="1552448" y="2004110"/>
                  </a:lnTo>
                  <a:lnTo>
                    <a:pt x="1541741" y="2001774"/>
                  </a:lnTo>
                  <a:lnTo>
                    <a:pt x="1532077" y="2003653"/>
                  </a:lnTo>
                  <a:lnTo>
                    <a:pt x="1523923" y="2008835"/>
                  </a:lnTo>
                  <a:lnTo>
                    <a:pt x="1517904" y="2016633"/>
                  </a:lnTo>
                  <a:lnTo>
                    <a:pt x="1514640" y="2026361"/>
                  </a:lnTo>
                  <a:lnTo>
                    <a:pt x="253174" y="2026818"/>
                  </a:lnTo>
                  <a:lnTo>
                    <a:pt x="249974" y="2016925"/>
                  </a:lnTo>
                  <a:lnTo>
                    <a:pt x="243954" y="2008974"/>
                  </a:lnTo>
                  <a:lnTo>
                    <a:pt x="235737" y="2003691"/>
                  </a:lnTo>
                  <a:lnTo>
                    <a:pt x="225996" y="2001774"/>
                  </a:lnTo>
                  <a:lnTo>
                    <a:pt x="215265" y="2004110"/>
                  </a:lnTo>
                  <a:lnTo>
                    <a:pt x="206514" y="2010473"/>
                  </a:lnTo>
                  <a:lnTo>
                    <a:pt x="200609" y="2019922"/>
                  </a:lnTo>
                  <a:lnTo>
                    <a:pt x="198450" y="2031479"/>
                  </a:lnTo>
                  <a:lnTo>
                    <a:pt x="200609" y="2043036"/>
                  </a:lnTo>
                  <a:lnTo>
                    <a:pt x="206514" y="2052485"/>
                  </a:lnTo>
                  <a:lnTo>
                    <a:pt x="215265" y="2058847"/>
                  </a:lnTo>
                  <a:lnTo>
                    <a:pt x="225996" y="2061171"/>
                  </a:lnTo>
                  <a:lnTo>
                    <a:pt x="235648" y="2059305"/>
                  </a:lnTo>
                  <a:lnTo>
                    <a:pt x="243801" y="2054110"/>
                  </a:lnTo>
                  <a:lnTo>
                    <a:pt x="249834" y="2046312"/>
                  </a:lnTo>
                  <a:lnTo>
                    <a:pt x="253111" y="2036559"/>
                  </a:lnTo>
                  <a:lnTo>
                    <a:pt x="1514576" y="2036114"/>
                  </a:lnTo>
                  <a:lnTo>
                    <a:pt x="1517751" y="2046020"/>
                  </a:lnTo>
                  <a:lnTo>
                    <a:pt x="1523771" y="2053971"/>
                  </a:lnTo>
                  <a:lnTo>
                    <a:pt x="1531988" y="2059254"/>
                  </a:lnTo>
                  <a:lnTo>
                    <a:pt x="1541741" y="2061171"/>
                  </a:lnTo>
                  <a:lnTo>
                    <a:pt x="1552448" y="2058847"/>
                  </a:lnTo>
                  <a:lnTo>
                    <a:pt x="1561211" y="2052485"/>
                  </a:lnTo>
                  <a:lnTo>
                    <a:pt x="1567116" y="2043036"/>
                  </a:lnTo>
                  <a:lnTo>
                    <a:pt x="1569288" y="2031479"/>
                  </a:lnTo>
                  <a:close/>
                </a:path>
                <a:path w="2049145" h="2560954">
                  <a:moveTo>
                    <a:pt x="2048624" y="2531072"/>
                  </a:moveTo>
                  <a:lnTo>
                    <a:pt x="2046287" y="2519515"/>
                  </a:lnTo>
                  <a:lnTo>
                    <a:pt x="2039912" y="2510078"/>
                  </a:lnTo>
                  <a:lnTo>
                    <a:pt x="2030476" y="2503703"/>
                  </a:lnTo>
                  <a:lnTo>
                    <a:pt x="2018919" y="2501366"/>
                  </a:lnTo>
                  <a:lnTo>
                    <a:pt x="2008428" y="2503284"/>
                  </a:lnTo>
                  <a:lnTo>
                    <a:pt x="1999589" y="2508542"/>
                  </a:lnTo>
                  <a:lnTo>
                    <a:pt x="1993099" y="2516441"/>
                  </a:lnTo>
                  <a:lnTo>
                    <a:pt x="1989632" y="2526296"/>
                  </a:lnTo>
                  <a:lnTo>
                    <a:pt x="110718" y="2526119"/>
                  </a:lnTo>
                  <a:lnTo>
                    <a:pt x="107213" y="2516327"/>
                  </a:lnTo>
                  <a:lnTo>
                    <a:pt x="100711" y="2508478"/>
                  </a:lnTo>
                  <a:lnTo>
                    <a:pt x="91897" y="2503259"/>
                  </a:lnTo>
                  <a:lnTo>
                    <a:pt x="81457" y="2501366"/>
                  </a:lnTo>
                  <a:lnTo>
                    <a:pt x="69888" y="2503703"/>
                  </a:lnTo>
                  <a:lnTo>
                    <a:pt x="60452" y="2510078"/>
                  </a:lnTo>
                  <a:lnTo>
                    <a:pt x="54076" y="2519515"/>
                  </a:lnTo>
                  <a:lnTo>
                    <a:pt x="51752" y="2531072"/>
                  </a:lnTo>
                  <a:lnTo>
                    <a:pt x="54076" y="2542641"/>
                  </a:lnTo>
                  <a:lnTo>
                    <a:pt x="60452" y="2552077"/>
                  </a:lnTo>
                  <a:lnTo>
                    <a:pt x="69888" y="2558440"/>
                  </a:lnTo>
                  <a:lnTo>
                    <a:pt x="81457" y="2560764"/>
                  </a:lnTo>
                  <a:lnTo>
                    <a:pt x="91935" y="2558859"/>
                  </a:lnTo>
                  <a:lnTo>
                    <a:pt x="100774" y="2553614"/>
                  </a:lnTo>
                  <a:lnTo>
                    <a:pt x="107264" y="2545715"/>
                  </a:lnTo>
                  <a:lnTo>
                    <a:pt x="110731" y="2535859"/>
                  </a:lnTo>
                  <a:lnTo>
                    <a:pt x="1989658" y="2536012"/>
                  </a:lnTo>
                  <a:lnTo>
                    <a:pt x="1993138" y="2545816"/>
                  </a:lnTo>
                  <a:lnTo>
                    <a:pt x="1999640" y="2553665"/>
                  </a:lnTo>
                  <a:lnTo>
                    <a:pt x="2008454" y="2558885"/>
                  </a:lnTo>
                  <a:lnTo>
                    <a:pt x="2018919" y="2560764"/>
                  </a:lnTo>
                  <a:lnTo>
                    <a:pt x="2030476" y="2558440"/>
                  </a:lnTo>
                  <a:lnTo>
                    <a:pt x="2039912" y="2552077"/>
                  </a:lnTo>
                  <a:lnTo>
                    <a:pt x="2046287" y="2542641"/>
                  </a:lnTo>
                  <a:lnTo>
                    <a:pt x="2048624" y="253107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1127569" y="5307393"/>
              <a:ext cx="5279390" cy="614045"/>
            </a:xfrm>
            <a:custGeom>
              <a:avLst/>
              <a:gdLst/>
              <a:ahLst/>
              <a:cxnLst/>
              <a:rect l="l" t="t" r="r" b="b"/>
              <a:pathLst>
                <a:path w="5279390" h="614045">
                  <a:moveTo>
                    <a:pt x="1160729" y="493090"/>
                  </a:moveTo>
                  <a:lnTo>
                    <a:pt x="1151839" y="459625"/>
                  </a:lnTo>
                  <a:lnTo>
                    <a:pt x="1126934" y="429958"/>
                  </a:lnTo>
                  <a:lnTo>
                    <a:pt x="1117676" y="424053"/>
                  </a:lnTo>
                  <a:lnTo>
                    <a:pt x="1088555" y="405511"/>
                  </a:lnTo>
                  <a:lnTo>
                    <a:pt x="1039317" y="387705"/>
                  </a:lnTo>
                  <a:lnTo>
                    <a:pt x="1050505" y="379183"/>
                  </a:lnTo>
                  <a:lnTo>
                    <a:pt x="1058773" y="370128"/>
                  </a:lnTo>
                  <a:lnTo>
                    <a:pt x="1059446" y="368858"/>
                  </a:lnTo>
                  <a:lnTo>
                    <a:pt x="1063891" y="360616"/>
                  </a:lnTo>
                  <a:lnTo>
                    <a:pt x="1065644" y="350723"/>
                  </a:lnTo>
                  <a:lnTo>
                    <a:pt x="1023696" y="304977"/>
                  </a:lnTo>
                  <a:lnTo>
                    <a:pt x="976642" y="288201"/>
                  </a:lnTo>
                  <a:lnTo>
                    <a:pt x="916978" y="277202"/>
                  </a:lnTo>
                  <a:lnTo>
                    <a:pt x="848283" y="273253"/>
                  </a:lnTo>
                  <a:lnTo>
                    <a:pt x="779576" y="277202"/>
                  </a:lnTo>
                  <a:lnTo>
                    <a:pt x="719912" y="288201"/>
                  </a:lnTo>
                  <a:lnTo>
                    <a:pt x="672858" y="304977"/>
                  </a:lnTo>
                  <a:lnTo>
                    <a:pt x="642010" y="326237"/>
                  </a:lnTo>
                  <a:lnTo>
                    <a:pt x="630936" y="350723"/>
                  </a:lnTo>
                  <a:lnTo>
                    <a:pt x="630961" y="357047"/>
                  </a:lnTo>
                  <a:lnTo>
                    <a:pt x="633018" y="363042"/>
                  </a:lnTo>
                  <a:lnTo>
                    <a:pt x="636930" y="368858"/>
                  </a:lnTo>
                  <a:lnTo>
                    <a:pt x="606691" y="363804"/>
                  </a:lnTo>
                  <a:lnTo>
                    <a:pt x="574992" y="360083"/>
                  </a:lnTo>
                  <a:lnTo>
                    <a:pt x="541985" y="357797"/>
                  </a:lnTo>
                  <a:lnTo>
                    <a:pt x="509562" y="357047"/>
                  </a:lnTo>
                  <a:lnTo>
                    <a:pt x="507911" y="357009"/>
                  </a:lnTo>
                  <a:lnTo>
                    <a:pt x="499872" y="357047"/>
                  </a:lnTo>
                  <a:lnTo>
                    <a:pt x="483946" y="334391"/>
                  </a:lnTo>
                  <a:lnTo>
                    <a:pt x="416115" y="297383"/>
                  </a:lnTo>
                  <a:lnTo>
                    <a:pt x="367792" y="284454"/>
                  </a:lnTo>
                  <a:lnTo>
                    <a:pt x="312267" y="276174"/>
                  </a:lnTo>
                  <a:lnTo>
                    <a:pt x="251320" y="273253"/>
                  </a:lnTo>
                  <a:lnTo>
                    <a:pt x="184505" y="276771"/>
                  </a:lnTo>
                  <a:lnTo>
                    <a:pt x="124472" y="286689"/>
                  </a:lnTo>
                  <a:lnTo>
                    <a:pt x="73609" y="302082"/>
                  </a:lnTo>
                  <a:lnTo>
                    <a:pt x="34302" y="321995"/>
                  </a:lnTo>
                  <a:lnTo>
                    <a:pt x="0" y="371665"/>
                  </a:lnTo>
                  <a:lnTo>
                    <a:pt x="10033" y="399288"/>
                  </a:lnTo>
                  <a:lnTo>
                    <a:pt x="38239" y="423875"/>
                  </a:lnTo>
                  <a:lnTo>
                    <a:pt x="81775" y="444296"/>
                  </a:lnTo>
                  <a:lnTo>
                    <a:pt x="137795" y="459473"/>
                  </a:lnTo>
                  <a:lnTo>
                    <a:pt x="203479" y="468274"/>
                  </a:lnTo>
                  <a:lnTo>
                    <a:pt x="201688" y="473887"/>
                  </a:lnTo>
                  <a:lnTo>
                    <a:pt x="200748" y="479602"/>
                  </a:lnTo>
                  <a:lnTo>
                    <a:pt x="200748" y="485419"/>
                  </a:lnTo>
                  <a:lnTo>
                    <a:pt x="224878" y="535406"/>
                  </a:lnTo>
                  <a:lnTo>
                    <a:pt x="290715" y="576224"/>
                  </a:lnTo>
                  <a:lnTo>
                    <a:pt x="336169" y="591908"/>
                  </a:lnTo>
                  <a:lnTo>
                    <a:pt x="388340" y="603745"/>
                  </a:lnTo>
                  <a:lnTo>
                    <a:pt x="445998" y="611225"/>
                  </a:lnTo>
                  <a:lnTo>
                    <a:pt x="507911" y="613829"/>
                  </a:lnTo>
                  <a:lnTo>
                    <a:pt x="571715" y="611060"/>
                  </a:lnTo>
                  <a:lnTo>
                    <a:pt x="630948" y="603110"/>
                  </a:lnTo>
                  <a:lnTo>
                    <a:pt x="684276" y="590562"/>
                  </a:lnTo>
                  <a:lnTo>
                    <a:pt x="730313" y="573976"/>
                  </a:lnTo>
                  <a:lnTo>
                    <a:pt x="767740" y="553923"/>
                  </a:lnTo>
                  <a:lnTo>
                    <a:pt x="800963" y="576732"/>
                  </a:lnTo>
                  <a:lnTo>
                    <a:pt x="843470" y="594321"/>
                  </a:lnTo>
                  <a:lnTo>
                    <a:pt x="893330" y="605637"/>
                  </a:lnTo>
                  <a:lnTo>
                    <a:pt x="948664" y="609638"/>
                  </a:lnTo>
                  <a:lnTo>
                    <a:pt x="1005027" y="605485"/>
                  </a:lnTo>
                  <a:lnTo>
                    <a:pt x="1055687" y="593725"/>
                  </a:lnTo>
                  <a:lnTo>
                    <a:pt x="1098613" y="575500"/>
                  </a:lnTo>
                  <a:lnTo>
                    <a:pt x="1128941" y="553923"/>
                  </a:lnTo>
                  <a:lnTo>
                    <a:pt x="1131773" y="551916"/>
                  </a:lnTo>
                  <a:lnTo>
                    <a:pt x="1153147" y="524078"/>
                  </a:lnTo>
                  <a:lnTo>
                    <a:pt x="1160729" y="493090"/>
                  </a:lnTo>
                  <a:close/>
                </a:path>
                <a:path w="5279390" h="614045">
                  <a:moveTo>
                    <a:pt x="2140851" y="163068"/>
                  </a:moveTo>
                  <a:lnTo>
                    <a:pt x="2100973" y="117119"/>
                  </a:lnTo>
                  <a:lnTo>
                    <a:pt x="2056257" y="100279"/>
                  </a:lnTo>
                  <a:lnTo>
                    <a:pt x="1999538" y="89230"/>
                  </a:lnTo>
                  <a:lnTo>
                    <a:pt x="1934235" y="85255"/>
                  </a:lnTo>
                  <a:lnTo>
                    <a:pt x="1914956" y="85598"/>
                  </a:lnTo>
                  <a:lnTo>
                    <a:pt x="1896186" y="86575"/>
                  </a:lnTo>
                  <a:lnTo>
                    <a:pt x="1877987" y="88188"/>
                  </a:lnTo>
                  <a:lnTo>
                    <a:pt x="1860435" y="90373"/>
                  </a:lnTo>
                  <a:lnTo>
                    <a:pt x="1860816" y="86969"/>
                  </a:lnTo>
                  <a:lnTo>
                    <a:pt x="1860816" y="85255"/>
                  </a:lnTo>
                  <a:lnTo>
                    <a:pt x="1850593" y="58318"/>
                  </a:lnTo>
                  <a:lnTo>
                    <a:pt x="1822145" y="34912"/>
                  </a:lnTo>
                  <a:lnTo>
                    <a:pt x="1778774" y="16459"/>
                  </a:lnTo>
                  <a:lnTo>
                    <a:pt x="1723758" y="4356"/>
                  </a:lnTo>
                  <a:lnTo>
                    <a:pt x="1660423" y="0"/>
                  </a:lnTo>
                  <a:lnTo>
                    <a:pt x="1591741" y="5143"/>
                  </a:lnTo>
                  <a:lnTo>
                    <a:pt x="1533321" y="19342"/>
                  </a:lnTo>
                  <a:lnTo>
                    <a:pt x="1489417" y="40792"/>
                  </a:lnTo>
                  <a:lnTo>
                    <a:pt x="1464310" y="67665"/>
                  </a:lnTo>
                  <a:lnTo>
                    <a:pt x="1439849" y="46291"/>
                  </a:lnTo>
                  <a:lnTo>
                    <a:pt x="1405864" y="29616"/>
                  </a:lnTo>
                  <a:lnTo>
                    <a:pt x="1364411" y="18770"/>
                  </a:lnTo>
                  <a:lnTo>
                    <a:pt x="1317523" y="14897"/>
                  </a:lnTo>
                  <a:lnTo>
                    <a:pt x="1254785" y="21971"/>
                  </a:lnTo>
                  <a:lnTo>
                    <a:pt x="1203553" y="41262"/>
                  </a:lnTo>
                  <a:lnTo>
                    <a:pt x="1169009" y="69862"/>
                  </a:lnTo>
                  <a:lnTo>
                    <a:pt x="1156347" y="104876"/>
                  </a:lnTo>
                  <a:lnTo>
                    <a:pt x="1169009" y="139903"/>
                  </a:lnTo>
                  <a:lnTo>
                    <a:pt x="1203553" y="168503"/>
                  </a:lnTo>
                  <a:lnTo>
                    <a:pt x="1254785" y="187794"/>
                  </a:lnTo>
                  <a:lnTo>
                    <a:pt x="1317523" y="194856"/>
                  </a:lnTo>
                  <a:lnTo>
                    <a:pt x="1374495" y="189077"/>
                  </a:lnTo>
                  <a:lnTo>
                    <a:pt x="1422539" y="173139"/>
                  </a:lnTo>
                  <a:lnTo>
                    <a:pt x="1457845" y="149174"/>
                  </a:lnTo>
                  <a:lnTo>
                    <a:pt x="1476641" y="119278"/>
                  </a:lnTo>
                  <a:lnTo>
                    <a:pt x="1483525" y="125336"/>
                  </a:lnTo>
                  <a:lnTo>
                    <a:pt x="1491475" y="131114"/>
                  </a:lnTo>
                  <a:lnTo>
                    <a:pt x="1500428" y="136588"/>
                  </a:lnTo>
                  <a:lnTo>
                    <a:pt x="1510347" y="141732"/>
                  </a:lnTo>
                  <a:lnTo>
                    <a:pt x="1504772" y="151003"/>
                  </a:lnTo>
                  <a:lnTo>
                    <a:pt x="1500708" y="160604"/>
                  </a:lnTo>
                  <a:lnTo>
                    <a:pt x="1498206" y="170497"/>
                  </a:lnTo>
                  <a:lnTo>
                    <a:pt x="1497368" y="180657"/>
                  </a:lnTo>
                  <a:lnTo>
                    <a:pt x="1502308" y="205003"/>
                  </a:lnTo>
                  <a:lnTo>
                    <a:pt x="1516430" y="227457"/>
                  </a:lnTo>
                  <a:lnTo>
                    <a:pt x="1538630" y="247421"/>
                  </a:lnTo>
                  <a:lnTo>
                    <a:pt x="1567853" y="264312"/>
                  </a:lnTo>
                  <a:lnTo>
                    <a:pt x="1557591" y="271589"/>
                  </a:lnTo>
                  <a:lnTo>
                    <a:pt x="1549908" y="279679"/>
                  </a:lnTo>
                  <a:lnTo>
                    <a:pt x="1545082" y="288429"/>
                  </a:lnTo>
                  <a:lnTo>
                    <a:pt x="1543418" y="297700"/>
                  </a:lnTo>
                  <a:lnTo>
                    <a:pt x="1551927" y="318249"/>
                  </a:lnTo>
                  <a:lnTo>
                    <a:pt x="1575130" y="335026"/>
                  </a:lnTo>
                  <a:lnTo>
                    <a:pt x="1609559" y="346329"/>
                  </a:lnTo>
                  <a:lnTo>
                    <a:pt x="1651711" y="350469"/>
                  </a:lnTo>
                  <a:lnTo>
                    <a:pt x="1693849" y="346329"/>
                  </a:lnTo>
                  <a:lnTo>
                    <a:pt x="1728266" y="335026"/>
                  </a:lnTo>
                  <a:lnTo>
                    <a:pt x="1751482" y="318249"/>
                  </a:lnTo>
                  <a:lnTo>
                    <a:pt x="1759991" y="297700"/>
                  </a:lnTo>
                  <a:lnTo>
                    <a:pt x="1759991" y="293801"/>
                  </a:lnTo>
                  <a:lnTo>
                    <a:pt x="1759115" y="290004"/>
                  </a:lnTo>
                  <a:lnTo>
                    <a:pt x="1757476" y="286346"/>
                  </a:lnTo>
                  <a:lnTo>
                    <a:pt x="1792503" y="278638"/>
                  </a:lnTo>
                  <a:lnTo>
                    <a:pt x="1823923" y="267652"/>
                  </a:lnTo>
                  <a:lnTo>
                    <a:pt x="1851012" y="253771"/>
                  </a:lnTo>
                  <a:lnTo>
                    <a:pt x="1873072" y="237401"/>
                  </a:lnTo>
                  <a:lnTo>
                    <a:pt x="1887778" y="238899"/>
                  </a:lnTo>
                  <a:lnTo>
                    <a:pt x="1902917" y="239979"/>
                  </a:lnTo>
                  <a:lnTo>
                    <a:pt x="1918411" y="240652"/>
                  </a:lnTo>
                  <a:lnTo>
                    <a:pt x="1934235" y="240868"/>
                  </a:lnTo>
                  <a:lnTo>
                    <a:pt x="1999538" y="236905"/>
                  </a:lnTo>
                  <a:lnTo>
                    <a:pt x="2056257" y="225856"/>
                  </a:lnTo>
                  <a:lnTo>
                    <a:pt x="2100973" y="209016"/>
                  </a:lnTo>
                  <a:lnTo>
                    <a:pt x="2130310" y="187667"/>
                  </a:lnTo>
                  <a:lnTo>
                    <a:pt x="2140851" y="163068"/>
                  </a:lnTo>
                  <a:close/>
                </a:path>
                <a:path w="5279390" h="614045">
                  <a:moveTo>
                    <a:pt x="3699141" y="253034"/>
                  </a:moveTo>
                  <a:lnTo>
                    <a:pt x="3687305" y="214706"/>
                  </a:lnTo>
                  <a:lnTo>
                    <a:pt x="3655060" y="183413"/>
                  </a:lnTo>
                  <a:lnTo>
                    <a:pt x="3607206" y="162306"/>
                  </a:lnTo>
                  <a:lnTo>
                    <a:pt x="3548621" y="154559"/>
                  </a:lnTo>
                  <a:lnTo>
                    <a:pt x="3537089" y="154851"/>
                  </a:lnTo>
                  <a:lnTo>
                    <a:pt x="3525812" y="155689"/>
                  </a:lnTo>
                  <a:lnTo>
                    <a:pt x="3514788" y="157073"/>
                  </a:lnTo>
                  <a:lnTo>
                    <a:pt x="3504069" y="158953"/>
                  </a:lnTo>
                  <a:lnTo>
                    <a:pt x="3488004" y="138239"/>
                  </a:lnTo>
                  <a:lnTo>
                    <a:pt x="3468268" y="120675"/>
                  </a:lnTo>
                  <a:lnTo>
                    <a:pt x="3445370" y="106768"/>
                  </a:lnTo>
                  <a:lnTo>
                    <a:pt x="3419856" y="97002"/>
                  </a:lnTo>
                  <a:lnTo>
                    <a:pt x="3421049" y="92379"/>
                  </a:lnTo>
                  <a:lnTo>
                    <a:pt x="3421697" y="87566"/>
                  </a:lnTo>
                  <a:lnTo>
                    <a:pt x="3421697" y="82638"/>
                  </a:lnTo>
                  <a:lnTo>
                    <a:pt x="3415487" y="56654"/>
                  </a:lnTo>
                  <a:lnTo>
                    <a:pt x="3398583" y="35420"/>
                  </a:lnTo>
                  <a:lnTo>
                    <a:pt x="3373513" y="21107"/>
                  </a:lnTo>
                  <a:lnTo>
                    <a:pt x="3342817" y="15849"/>
                  </a:lnTo>
                  <a:lnTo>
                    <a:pt x="3312096" y="21107"/>
                  </a:lnTo>
                  <a:lnTo>
                    <a:pt x="3287026" y="35420"/>
                  </a:lnTo>
                  <a:lnTo>
                    <a:pt x="3270123" y="56654"/>
                  </a:lnTo>
                  <a:lnTo>
                    <a:pt x="3263925" y="82638"/>
                  </a:lnTo>
                  <a:lnTo>
                    <a:pt x="3265132" y="94386"/>
                  </a:lnTo>
                  <a:lnTo>
                    <a:pt x="3268649" y="105460"/>
                  </a:lnTo>
                  <a:lnTo>
                    <a:pt x="3274237" y="115697"/>
                  </a:lnTo>
                  <a:lnTo>
                    <a:pt x="3281705" y="124891"/>
                  </a:lnTo>
                  <a:lnTo>
                    <a:pt x="3260420" y="146291"/>
                  </a:lnTo>
                  <a:lnTo>
                    <a:pt x="3244253" y="171564"/>
                  </a:lnTo>
                  <a:lnTo>
                    <a:pt x="3233966" y="199974"/>
                  </a:lnTo>
                  <a:lnTo>
                    <a:pt x="3230372" y="230771"/>
                  </a:lnTo>
                  <a:lnTo>
                    <a:pt x="3230981" y="243636"/>
                  </a:lnTo>
                  <a:lnTo>
                    <a:pt x="3232797" y="256159"/>
                  </a:lnTo>
                  <a:lnTo>
                    <a:pt x="3235769" y="268312"/>
                  </a:lnTo>
                  <a:lnTo>
                    <a:pt x="3239833" y="280022"/>
                  </a:lnTo>
                  <a:lnTo>
                    <a:pt x="3232594" y="286550"/>
                  </a:lnTo>
                  <a:lnTo>
                    <a:pt x="3226066" y="293471"/>
                  </a:lnTo>
                  <a:lnTo>
                    <a:pt x="3220288" y="300786"/>
                  </a:lnTo>
                  <a:lnTo>
                    <a:pt x="3215284" y="308444"/>
                  </a:lnTo>
                  <a:lnTo>
                    <a:pt x="3201581" y="270624"/>
                  </a:lnTo>
                  <a:lnTo>
                    <a:pt x="3175851" y="240284"/>
                  </a:lnTo>
                  <a:lnTo>
                    <a:pt x="3140849" y="220116"/>
                  </a:lnTo>
                  <a:lnTo>
                    <a:pt x="3099346" y="212788"/>
                  </a:lnTo>
                  <a:lnTo>
                    <a:pt x="3053638" y="221742"/>
                  </a:lnTo>
                  <a:lnTo>
                    <a:pt x="3016313" y="246151"/>
                  </a:lnTo>
                  <a:lnTo>
                    <a:pt x="2991154" y="282346"/>
                  </a:lnTo>
                  <a:lnTo>
                    <a:pt x="2981934" y="326669"/>
                  </a:lnTo>
                  <a:lnTo>
                    <a:pt x="2991154" y="371005"/>
                  </a:lnTo>
                  <a:lnTo>
                    <a:pt x="3016313" y="407200"/>
                  </a:lnTo>
                  <a:lnTo>
                    <a:pt x="3053638" y="431609"/>
                  </a:lnTo>
                  <a:lnTo>
                    <a:pt x="3099346" y="440550"/>
                  </a:lnTo>
                  <a:lnTo>
                    <a:pt x="3133509" y="435660"/>
                  </a:lnTo>
                  <a:lnTo>
                    <a:pt x="3163709" y="421932"/>
                  </a:lnTo>
                  <a:lnTo>
                    <a:pt x="3188462" y="400824"/>
                  </a:lnTo>
                  <a:lnTo>
                    <a:pt x="3206292" y="373761"/>
                  </a:lnTo>
                  <a:lnTo>
                    <a:pt x="3224580" y="407771"/>
                  </a:lnTo>
                  <a:lnTo>
                    <a:pt x="3256559" y="434911"/>
                  </a:lnTo>
                  <a:lnTo>
                    <a:pt x="3299117" y="452882"/>
                  </a:lnTo>
                  <a:lnTo>
                    <a:pt x="3349155" y="459384"/>
                  </a:lnTo>
                  <a:lnTo>
                    <a:pt x="3405975" y="450913"/>
                  </a:lnTo>
                  <a:lnTo>
                    <a:pt x="3452380" y="427786"/>
                  </a:lnTo>
                  <a:lnTo>
                    <a:pt x="3483660" y="393496"/>
                  </a:lnTo>
                  <a:lnTo>
                    <a:pt x="3495141" y="351497"/>
                  </a:lnTo>
                  <a:lnTo>
                    <a:pt x="3494862" y="345020"/>
                  </a:lnTo>
                  <a:lnTo>
                    <a:pt x="3507638" y="347802"/>
                  </a:lnTo>
                  <a:lnTo>
                    <a:pt x="3520897" y="349834"/>
                  </a:lnTo>
                  <a:lnTo>
                    <a:pt x="3534575" y="351078"/>
                  </a:lnTo>
                  <a:lnTo>
                    <a:pt x="3548621" y="351497"/>
                  </a:lnTo>
                  <a:lnTo>
                    <a:pt x="3607206" y="343763"/>
                  </a:lnTo>
                  <a:lnTo>
                    <a:pt x="3655060" y="322668"/>
                  </a:lnTo>
                  <a:lnTo>
                    <a:pt x="3687305" y="291363"/>
                  </a:lnTo>
                  <a:lnTo>
                    <a:pt x="3699141" y="253034"/>
                  </a:lnTo>
                  <a:close/>
                </a:path>
                <a:path w="5279390" h="614045">
                  <a:moveTo>
                    <a:pt x="5279225" y="266623"/>
                  </a:moveTo>
                  <a:lnTo>
                    <a:pt x="5250739" y="224523"/>
                  </a:lnTo>
                  <a:lnTo>
                    <a:pt x="5217325" y="206146"/>
                  </a:lnTo>
                  <a:lnTo>
                    <a:pt x="5173078" y="190144"/>
                  </a:lnTo>
                  <a:lnTo>
                    <a:pt x="5119446" y="176936"/>
                  </a:lnTo>
                  <a:lnTo>
                    <a:pt x="5057889" y="166966"/>
                  </a:lnTo>
                  <a:lnTo>
                    <a:pt x="4989868" y="160667"/>
                  </a:lnTo>
                  <a:lnTo>
                    <a:pt x="4916843" y="158457"/>
                  </a:lnTo>
                  <a:lnTo>
                    <a:pt x="4883658" y="158915"/>
                  </a:lnTo>
                  <a:lnTo>
                    <a:pt x="4851324" y="160223"/>
                  </a:lnTo>
                  <a:lnTo>
                    <a:pt x="4823714" y="144576"/>
                  </a:lnTo>
                  <a:lnTo>
                    <a:pt x="4787938" y="130568"/>
                  </a:lnTo>
                  <a:lnTo>
                    <a:pt x="4744910" y="118516"/>
                  </a:lnTo>
                  <a:lnTo>
                    <a:pt x="4695545" y="108661"/>
                  </a:lnTo>
                  <a:lnTo>
                    <a:pt x="4640796" y="101282"/>
                  </a:lnTo>
                  <a:lnTo>
                    <a:pt x="4581550" y="96659"/>
                  </a:lnTo>
                  <a:lnTo>
                    <a:pt x="4518774" y="95046"/>
                  </a:lnTo>
                  <a:lnTo>
                    <a:pt x="4458411" y="96532"/>
                  </a:lnTo>
                  <a:lnTo>
                    <a:pt x="4401286" y="100812"/>
                  </a:lnTo>
                  <a:lnTo>
                    <a:pt x="4348238" y="107645"/>
                  </a:lnTo>
                  <a:lnTo>
                    <a:pt x="4300055" y="116789"/>
                  </a:lnTo>
                  <a:lnTo>
                    <a:pt x="4257586" y="128016"/>
                  </a:lnTo>
                  <a:lnTo>
                    <a:pt x="4221632" y="141071"/>
                  </a:lnTo>
                  <a:lnTo>
                    <a:pt x="4160647" y="145059"/>
                  </a:lnTo>
                  <a:lnTo>
                    <a:pt x="4104716" y="155587"/>
                  </a:lnTo>
                  <a:lnTo>
                    <a:pt x="4055427" y="171869"/>
                  </a:lnTo>
                  <a:lnTo>
                    <a:pt x="4014343" y="193103"/>
                  </a:lnTo>
                  <a:lnTo>
                    <a:pt x="3983050" y="218478"/>
                  </a:lnTo>
                  <a:lnTo>
                    <a:pt x="3956126" y="278434"/>
                  </a:lnTo>
                  <a:lnTo>
                    <a:pt x="3963225" y="309943"/>
                  </a:lnTo>
                  <a:lnTo>
                    <a:pt x="4015257" y="364363"/>
                  </a:lnTo>
                  <a:lnTo>
                    <a:pt x="4056938" y="385648"/>
                  </a:lnTo>
                  <a:lnTo>
                    <a:pt x="4106913" y="401866"/>
                  </a:lnTo>
                  <a:lnTo>
                    <a:pt x="4163568" y="412203"/>
                  </a:lnTo>
                  <a:lnTo>
                    <a:pt x="4225290" y="415823"/>
                  </a:lnTo>
                  <a:lnTo>
                    <a:pt x="4288269" y="412051"/>
                  </a:lnTo>
                  <a:lnTo>
                    <a:pt x="4345927" y="401281"/>
                  </a:lnTo>
                  <a:lnTo>
                    <a:pt x="4396549" y="384429"/>
                  </a:lnTo>
                  <a:lnTo>
                    <a:pt x="4438421" y="362356"/>
                  </a:lnTo>
                  <a:lnTo>
                    <a:pt x="4469816" y="335927"/>
                  </a:lnTo>
                  <a:lnTo>
                    <a:pt x="4489018" y="306044"/>
                  </a:lnTo>
                  <a:lnTo>
                    <a:pt x="4518774" y="306412"/>
                  </a:lnTo>
                  <a:lnTo>
                    <a:pt x="4548683" y="306057"/>
                  </a:lnTo>
                  <a:lnTo>
                    <a:pt x="4577918" y="304977"/>
                  </a:lnTo>
                  <a:lnTo>
                    <a:pt x="4604880" y="321703"/>
                  </a:lnTo>
                  <a:lnTo>
                    <a:pt x="4640681" y="336664"/>
                  </a:lnTo>
                  <a:lnTo>
                    <a:pt x="4684306" y="349592"/>
                  </a:lnTo>
                  <a:lnTo>
                    <a:pt x="4734738" y="360172"/>
                  </a:lnTo>
                  <a:lnTo>
                    <a:pt x="4790973" y="368096"/>
                  </a:lnTo>
                  <a:lnTo>
                    <a:pt x="4852009" y="373075"/>
                  </a:lnTo>
                  <a:lnTo>
                    <a:pt x="4916843" y="374789"/>
                  </a:lnTo>
                  <a:lnTo>
                    <a:pt x="4989868" y="372592"/>
                  </a:lnTo>
                  <a:lnTo>
                    <a:pt x="5057889" y="366293"/>
                  </a:lnTo>
                  <a:lnTo>
                    <a:pt x="5119446" y="356323"/>
                  </a:lnTo>
                  <a:lnTo>
                    <a:pt x="5173078" y="343115"/>
                  </a:lnTo>
                  <a:lnTo>
                    <a:pt x="5217325" y="327113"/>
                  </a:lnTo>
                  <a:lnTo>
                    <a:pt x="5250739" y="308737"/>
                  </a:lnTo>
                  <a:lnTo>
                    <a:pt x="5271859" y="288429"/>
                  </a:lnTo>
                  <a:lnTo>
                    <a:pt x="5279225" y="266623"/>
                  </a:lnTo>
                  <a:close/>
                </a:path>
              </a:pathLst>
            </a:custGeom>
            <a:solidFill>
              <a:srgbClr val="BFE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729" name="object 13729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3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3738" name="object 13738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3739" name="object 13739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13730" name="object 13730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60229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35" dirty="0">
                <a:solidFill>
                  <a:srgbClr val="2B4698"/>
                </a:solidFill>
                <a:latin typeface="Arial Narrow"/>
                <a:cs typeface="Arial Narrow"/>
              </a:rPr>
              <a:t>지하수 </a:t>
            </a:r>
            <a:r>
              <a:rPr spc="204" dirty="0">
                <a:solidFill>
                  <a:srgbClr val="2B4698"/>
                </a:solidFill>
                <a:latin typeface="Arial Narrow"/>
                <a:cs typeface="Arial Narrow"/>
              </a:rPr>
              <a:t>여과</a:t>
            </a:r>
          </a:p>
        </p:txBody>
      </p:sp>
      <p:sp>
        <p:nvSpPr>
          <p:cNvPr id="13731" name="object 13731"/>
          <p:cNvSpPr txBox="1"/>
          <p:nvPr/>
        </p:nvSpPr>
        <p:spPr>
          <a:xfrm>
            <a:off x="470392" y="1915148"/>
            <a:ext cx="3322954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6192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아래로 내려갑니다. 지하수는 주변 환경에 존재하는 물질의 종류에 대한 힌트를 제공하는 방대한 양의 화합물, 원소 및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입자를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이동하고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축적할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이러한 성분이 이동 중에 히치하이킹을 하든, 내려오는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도중에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남겨지든, 대부분은 땅의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물질에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의해 결정됩니다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(단어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선택)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지하의 암석과 퇴적물은 물의 이동을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좌우하는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다양한 유형의 다공성과 투과성을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가지고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다공성은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암석과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퇴적물 내부와 그 사이에 물로 채워질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있는 기공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공간(틈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빈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공간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)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양을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말합니다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투과성은 기공 공간과 그 </a:t>
            </a:r>
            <a:r>
              <a:rPr sz="1000" spc="75" dirty="0">
                <a:solidFill>
                  <a:srgbClr val="231F20"/>
                </a:solidFill>
                <a:latin typeface="Calibri"/>
                <a:cs typeface="Calibri"/>
              </a:rPr>
              <a:t>공간을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통과하는 물의 </a:t>
            </a:r>
            <a:r>
              <a:rPr sz="1000" spc="35" dirty="0">
                <a:solidFill>
                  <a:srgbClr val="231F20"/>
                </a:solidFill>
                <a:latin typeface="Calibri"/>
                <a:cs typeface="Calibri"/>
              </a:rPr>
              <a:t>흐름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능력의 연결입니다. 예를 들어,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모래에는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서로 통로가 잘 연결된 많은 기공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공간이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물은 모래의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틈새를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통해 잘 이동하고 퍼질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있어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모래가 모래를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2" name="object 13732"/>
          <p:cNvSpPr txBox="1"/>
          <p:nvPr/>
        </p:nvSpPr>
        <p:spPr>
          <a:xfrm>
            <a:off x="470392" y="1610348"/>
            <a:ext cx="675322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3472815" algn="l"/>
              </a:tabLst>
            </a:pP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지구에는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다양한 종류의 암석이 존재하며, 다공성 값이 높고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투수성이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좋은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퇴적물은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지하수를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만드는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흥미로운 화학 작용을 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반면에 고체 시멘트는 기공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공간이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거의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없습니다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3" name="object 13733"/>
          <p:cNvSpPr txBox="1"/>
          <p:nvPr/>
        </p:nvSpPr>
        <p:spPr>
          <a:xfrm>
            <a:off x="444383" y="4366502"/>
            <a:ext cx="6769100" cy="685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35" dirty="0">
                <a:solidFill>
                  <a:srgbClr val="231F20"/>
                </a:solidFill>
                <a:latin typeface="Arial Narrow"/>
                <a:cs typeface="Arial Narrow"/>
              </a:rPr>
              <a:t>리소스: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ts val="1100"/>
              </a:lnSpc>
              <a:spcBef>
                <a:spcPts val="800"/>
              </a:spcBef>
            </a:pPr>
            <a:r>
              <a:rPr sz="1000" b="1" spc="55" dirty="0">
                <a:solidFill>
                  <a:srgbClr val="231F20"/>
                </a:solidFill>
                <a:latin typeface="Arial Narrow"/>
                <a:cs typeface="Arial Narrow"/>
              </a:rPr>
              <a:t>물리적 </a:t>
            </a:r>
            <a:r>
              <a:rPr sz="1000" b="1" spc="45" dirty="0">
                <a:solidFill>
                  <a:srgbClr val="231F20"/>
                </a:solidFill>
                <a:latin typeface="Arial Narrow"/>
                <a:cs typeface="Arial Narrow"/>
              </a:rPr>
              <a:t>지질학</a:t>
            </a:r>
            <a:endParaRPr sz="1000">
              <a:latin typeface="Arial Narrow"/>
              <a:cs typeface="Arial Narrow"/>
            </a:endParaRPr>
          </a:p>
          <a:p>
            <a:pPr marL="12700" marR="5080">
              <a:lnSpc>
                <a:spcPts val="1000"/>
              </a:lnSpc>
              <a:spcBef>
                <a:spcPts val="100"/>
              </a:spcBef>
            </a:pPr>
            <a:r>
              <a:rPr sz="1000" b="1" u="sng" spc="5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환경 과학 </a:t>
            </a:r>
            <a:r>
              <a:rPr sz="1000" b="1" u="sng" spc="50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입문</a:t>
            </a:r>
            <a:r>
              <a:rPr sz="1000" b="1" u="sng" spc="55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, </a:t>
            </a:r>
            <a:r>
              <a:rPr sz="1000" b="1" u="sng" dirty="0">
                <a:solidFill>
                  <a:srgbClr val="231F20"/>
                </a:solidFill>
                <a:uFill>
                  <a:solidFill>
                    <a:srgbClr val="231F20"/>
                  </a:solidFill>
                </a:uFill>
                <a:latin typeface="Arial Narrow"/>
                <a:cs typeface="Arial Narrow"/>
              </a:rPr>
              <a:t>2판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Caralyn Zehnder, Kalina Manoylov,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사무엘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무티티, 크리스틴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무티티,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앨리슨 반데부르트, 도나 베넷(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7장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물,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7.5.6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지하수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) 저자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4" name="object 13734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3735" name="object 13735"/>
          <p:cNvSpPr txBox="1"/>
          <p:nvPr/>
        </p:nvSpPr>
        <p:spPr>
          <a:xfrm>
            <a:off x="3930660" y="1915148"/>
            <a:ext cx="335851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그리고 그 </a:t>
            </a:r>
            <a:r>
              <a:rPr sz="1000" spc="75" dirty="0">
                <a:solidFill>
                  <a:srgbClr val="231F20"/>
                </a:solidFill>
                <a:latin typeface="Calibri"/>
                <a:cs typeface="Calibri"/>
              </a:rPr>
              <a:t>공간은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서로 연결되지 않습니다. 따라서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시멘트는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다공성 값이 낮고 투과성이 좋지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않습니다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점토, </a:t>
            </a:r>
            <a:r>
              <a:rPr sz="1000" spc="105" dirty="0">
                <a:solidFill>
                  <a:srgbClr val="231F20"/>
                </a:solidFill>
                <a:latin typeface="Calibri"/>
                <a:cs typeface="Calibri"/>
              </a:rPr>
              <a:t>이암과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같이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기공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공간은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많지만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사이가 거의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전혀 연결되지 않는 재료도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,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6" name="object 13736"/>
          <p:cNvSpPr txBox="1"/>
          <p:nvPr/>
        </p:nvSpPr>
        <p:spPr>
          <a:xfrm>
            <a:off x="3930533" y="2524748"/>
            <a:ext cx="3301365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슬릿. 해당 지역의 일부 지층은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필터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역할을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하여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특정 입자와 화합물이 기공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공간을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통과하는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것을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방지하는 반면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다른 지층은 화합물이 물속으로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운반되거나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용해되도록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하는 포트가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지층의 종류에 따라 오염 물질, 박테리아, 유기 폐기물 및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기타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오염 물질이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물에서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자연적으로 걸러질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있지만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우리가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물을 안전하게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사용하려면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다음과 같은 조건이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충족되어야 합니다.</a:t>
            </a:r>
            <a:endParaRPr sz="1000">
              <a:latin typeface="Calibri"/>
              <a:cs typeface="Calibri"/>
            </a:endParaRPr>
          </a:p>
          <a:p>
            <a:pPr marL="12700" marR="192405">
              <a:lnSpc>
                <a:spcPct val="100000"/>
              </a:lnSpc>
            </a:pPr>
            <a:r>
              <a:rPr sz="1000" spc="195" dirty="0">
                <a:solidFill>
                  <a:srgbClr val="231F20"/>
                </a:solidFill>
                <a:latin typeface="Calibri"/>
                <a:cs typeface="Calibri"/>
              </a:rPr>
              <a:t>남아있는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다른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오염 물질을 추가로 제거하기 위해 적절히 처리해야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합니다.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737" name="object 13737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85" dirty="0">
                <a:solidFill>
                  <a:srgbClr val="222222"/>
                </a:solidFill>
                <a:latin typeface="Trebuchet MS"/>
                <a:cs typeface="Trebuchet MS"/>
              </a:rPr>
              <a:t>활동 </a:t>
            </a:r>
            <a:r>
              <a:rPr sz="1400" dirty="0">
                <a:solidFill>
                  <a:srgbClr val="222222"/>
                </a:solidFill>
                <a:latin typeface="Trebuchet MS"/>
                <a:cs typeface="Trebuchet MS"/>
              </a:rPr>
              <a:t>3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60229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55" dirty="0">
                <a:solidFill>
                  <a:srgbClr val="2B4698"/>
                </a:solidFill>
              </a:rPr>
              <a:t>지하수 </a:t>
            </a:r>
            <a:r>
              <a:rPr spc="75" dirty="0">
                <a:solidFill>
                  <a:srgbClr val="2B4698"/>
                </a:solidFill>
              </a:rPr>
              <a:t>여과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6666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파트 </a:t>
            </a:r>
            <a:r>
              <a:rPr sz="1200" b="1" spc="1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4789"/>
            <a:ext cx="3355340" cy="72745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5" dirty="0">
                <a:solidFill>
                  <a:srgbClr val="334695"/>
                </a:solidFill>
                <a:latin typeface="Calibri"/>
                <a:cs typeface="Calibri"/>
              </a:rPr>
              <a:t>목표:</a:t>
            </a:r>
            <a:endParaRPr sz="1200">
              <a:latin typeface="Calibri"/>
              <a:cs typeface="Calibri"/>
            </a:endParaRPr>
          </a:p>
          <a:p>
            <a:pPr marL="241300" marR="172085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자연 여과의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개념을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소개하고 자연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여과가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어떻게 이루어지는지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설명합니다.</a:t>
            </a:r>
            <a:endParaRPr sz="1000">
              <a:latin typeface="Trebuchet MS"/>
              <a:cs typeface="Trebuchet MS"/>
            </a:endParaRPr>
          </a:p>
          <a:p>
            <a:pPr marL="241300" marR="218440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경도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사용하여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성분이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물에 어떻게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녹고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운반되는지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보여줍니다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sz="1200" b="1" spc="95" dirty="0">
                <a:solidFill>
                  <a:srgbClr val="334695"/>
                </a:solidFill>
                <a:latin typeface="Calibri"/>
                <a:cs typeface="Calibri"/>
              </a:rPr>
              <a:t>자료:</a:t>
            </a:r>
            <a:endParaRPr sz="1200">
              <a:latin typeface="Calibri"/>
              <a:cs typeface="Calibri"/>
            </a:endParaRPr>
          </a:p>
          <a:p>
            <a:pPr marL="12700" marR="2118360">
              <a:lnSpc>
                <a:spcPct val="100000"/>
              </a:lnSpc>
              <a:spcBef>
                <a:spcPts val="1160"/>
              </a:spcBef>
            </a:pP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경도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스트립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수족관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자갈</a:t>
            </a:r>
            <a:endParaRPr sz="1000">
              <a:latin typeface="Trebuchet MS"/>
              <a:cs typeface="Trebuchet MS"/>
            </a:endParaRPr>
          </a:p>
          <a:p>
            <a:pPr marL="12700" marR="2146935">
              <a:lnSpc>
                <a:spcPct val="100000"/>
              </a:lnSpc>
            </a:pP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터키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베이스터 코튼볼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1~2개</a:t>
            </a:r>
            <a:endParaRPr sz="1000">
              <a:latin typeface="Trebuchet MS"/>
              <a:cs typeface="Trebuchet MS"/>
            </a:endParaRPr>
          </a:p>
          <a:p>
            <a:pPr marL="12700" marR="2414905">
              <a:lnSpc>
                <a:spcPct val="100000"/>
              </a:lnSpc>
            </a:pP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종이컵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엡솜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소금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홀더 또는 클램프 증류수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모래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sz="1200" b="1" spc="125" dirty="0">
                <a:solidFill>
                  <a:srgbClr val="334695"/>
                </a:solidFill>
                <a:latin typeface="Calibri"/>
                <a:cs typeface="Calibri"/>
              </a:rPr>
              <a:t>스트립을 </a:t>
            </a:r>
            <a:r>
              <a:rPr sz="1200" b="1" spc="90" dirty="0">
                <a:solidFill>
                  <a:srgbClr val="334695"/>
                </a:solidFill>
                <a:latin typeface="Calibri"/>
                <a:cs typeface="Calibri"/>
              </a:rPr>
              <a:t>사용합니다</a:t>
            </a:r>
            <a:r>
              <a:rPr sz="1200" b="1" spc="125" dirty="0">
                <a:solidFill>
                  <a:srgbClr val="334695"/>
                </a:solidFill>
                <a:latin typeface="Calibri"/>
                <a:cs typeface="Calibri"/>
              </a:rPr>
              <a:t>: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"/>
              </a:spcBef>
            </a:pP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경도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스트립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하나를 샘플에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3초간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담근 후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꺼내어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1분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이내에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색상 차트에서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가장 가까운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색상과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일치시킵니다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4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sz="1200" b="1" spc="90" dirty="0">
                <a:solidFill>
                  <a:srgbClr val="334695"/>
                </a:solidFill>
                <a:latin typeface="Calibri"/>
                <a:cs typeface="Calibri"/>
              </a:rPr>
              <a:t>절차:</a:t>
            </a:r>
            <a:endParaRPr sz="1200">
              <a:latin typeface="Calibri"/>
              <a:cs typeface="Calibri"/>
            </a:endParaRPr>
          </a:p>
          <a:p>
            <a:pPr marL="241300" marR="2222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수족관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자갈을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헹굽니다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. 칠면조 배스터의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끝에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면봉을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2개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이상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넣습니다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모래와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자갈을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번갈아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가며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배스터에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채워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땅의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지층을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시뮬레이션합니다(그림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3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)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329565" indent="-229235">
              <a:lnSpc>
                <a:spcPct val="100000"/>
              </a:lnSpc>
              <a:buClr>
                <a:srgbClr val="2E3B78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물에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흙을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조금 넣고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저어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'더러운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물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'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을 만듭니다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indent="-228600">
              <a:lnSpc>
                <a:spcPct val="100000"/>
              </a:lnSpc>
              <a:buClr>
                <a:srgbClr val="2D3E7B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홀더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또는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클램프를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사용하여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베이스터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위의</a:t>
            </a:r>
            <a:endParaRPr sz="1000">
              <a:latin typeface="Trebuchet MS"/>
              <a:cs typeface="Trebuchet MS"/>
            </a:endParaRPr>
          </a:p>
          <a:p>
            <a:pPr marL="241300" marR="145415" indent="-229235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베이스터에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더러운 물을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추가합니다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물이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층을 통해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걸러져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종이컵에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모입니다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6096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(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몇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정도 걸릴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수 있습니다.) 경도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사용하여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물을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테스트합니다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269875" indent="-229235">
              <a:lnSpc>
                <a:spcPct val="100000"/>
              </a:lnSpc>
              <a:buClr>
                <a:srgbClr val="374891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두 번째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칠면조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베이스터의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끝에 면봉을 2개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이상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넣습니다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1333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위에 엡솜 소금 1티스푼을 추가합니다.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홀더나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클램프를 사용하여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종이컵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위에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베이스터를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받칩니다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31305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 startAt="5"/>
              <a:tabLst>
                <a:tab pos="241935" algn="l"/>
              </a:tabLst>
            </a:pP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테스트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사용하여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새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샘플의 경도를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측정합니다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. 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새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1온스~1온스 반을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배스터에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추가합니다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물이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여과되어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컵에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모이도록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기다립니다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4789"/>
            <a:ext cx="3394075" cy="1483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14" dirty="0">
                <a:solidFill>
                  <a:srgbClr val="334695"/>
                </a:solidFill>
                <a:latin typeface="Calibri"/>
                <a:cs typeface="Calibri"/>
              </a:rPr>
              <a:t>분석 </a:t>
            </a:r>
            <a:r>
              <a:rPr sz="1200" b="1" spc="75" dirty="0">
                <a:solidFill>
                  <a:srgbClr val="334695"/>
                </a:solidFill>
                <a:latin typeface="Calibri"/>
                <a:cs typeface="Calibri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Calibri"/>
                <a:cs typeface="Calibri"/>
              </a:rPr>
              <a:t>적용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241300" marR="208915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모래와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자갈 층을 통과하기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전과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후에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어떻게 보이는지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설명하세요.</a:t>
            </a:r>
            <a:endParaRPr sz="1000">
              <a:latin typeface="Trebuchet MS"/>
              <a:cs typeface="Trebuchet MS"/>
            </a:endParaRPr>
          </a:p>
          <a:p>
            <a:pPr marL="241300" marR="267335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컵의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경도는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엡솜염을 통과하기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전의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물의 경도와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어떻게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비교되나요?</a:t>
            </a:r>
            <a:endParaRPr sz="1000">
              <a:latin typeface="Trebuchet MS"/>
              <a:cs typeface="Trebuchet MS"/>
            </a:endParaRPr>
          </a:p>
          <a:p>
            <a:pPr marL="241300" marR="5080" indent="-228600">
              <a:lnSpc>
                <a:spcPct val="100000"/>
              </a:lnSpc>
              <a:buClr>
                <a:srgbClr val="334185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이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모래와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자갈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층이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있는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베이스터를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통과하면 어떻게 될까요?</a:t>
            </a:r>
            <a:endParaRPr sz="1000">
              <a:latin typeface="Trebuchet MS"/>
              <a:cs typeface="Trebuchet MS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26865" y="4604854"/>
            <a:ext cx="2923438" cy="3743820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412484" y="8102813"/>
            <a:ext cx="54165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spc="50" dirty="0">
                <a:solidFill>
                  <a:srgbClr val="334695"/>
                </a:solidFill>
                <a:latin typeface="Calibri"/>
                <a:cs typeface="Calibri"/>
              </a:rPr>
              <a:t>그림 </a:t>
            </a:r>
            <a:r>
              <a:rPr sz="1100" b="1" spc="20" dirty="0">
                <a:solidFill>
                  <a:srgbClr val="334695"/>
                </a:solidFill>
                <a:latin typeface="Calibri"/>
                <a:cs typeface="Calibri"/>
              </a:rPr>
              <a:t>3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9402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70" dirty="0">
                <a:solidFill>
                  <a:srgbClr val="2B4698"/>
                </a:solidFill>
                <a:latin typeface="Arial Narrow"/>
                <a:cs typeface="Arial Narrow"/>
              </a:rPr>
              <a:t>물 </a:t>
            </a:r>
            <a:r>
              <a:rPr spc="195" dirty="0">
                <a:solidFill>
                  <a:srgbClr val="2B4698"/>
                </a:solidFill>
                <a:latin typeface="Arial Narrow"/>
                <a:cs typeface="Arial Narrow"/>
              </a:rPr>
              <a:t>속 </a:t>
            </a:r>
            <a:r>
              <a:rPr spc="270" dirty="0">
                <a:solidFill>
                  <a:srgbClr val="2B4698"/>
                </a:solidFill>
                <a:latin typeface="Arial Narrow"/>
                <a:cs typeface="Arial Narrow"/>
              </a:rPr>
              <a:t>오염 물질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442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3583"/>
            <a:ext cx="3335020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0002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오염은 점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오염원과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비점 오염원의 두 </a:t>
            </a:r>
            <a:r>
              <a:rPr sz="1000" spc="150" dirty="0">
                <a:solidFill>
                  <a:srgbClr val="231F20"/>
                </a:solidFill>
                <a:latin typeface="Calibri"/>
                <a:cs typeface="Calibri"/>
              </a:rPr>
              <a:t>가지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원인에서 발생할 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 포인트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소스는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다음과 같습니다.</a:t>
            </a:r>
            <a:endParaRPr sz="1000">
              <a:latin typeface="Calibri"/>
              <a:cs typeface="Calibri"/>
            </a:endParaRPr>
          </a:p>
          <a:p>
            <a:pPr marL="12700" marR="13589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오염이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발생하는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특정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지점을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말합니다.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기름 유출은 포인트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소스의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한 예입니다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5651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비점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오염원은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더 광범위합니다.  비료로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오염되어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지하수로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스며드는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넓은 지역의 농지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유출수는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비점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오염에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해당합니다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수처리 시설은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83개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이상의 유기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무기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화학 물질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물질을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모니터링하고 다음을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제거할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있습니다.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3583"/>
            <a:ext cx="3226435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많은 오염 물질.  미국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환경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보호국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(USEPA)은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수질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가이드라인을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설정합니다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USEPA는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식수에 허용되는 </a:t>
            </a:r>
            <a:r>
              <a:rPr sz="1000" spc="30" dirty="0">
                <a:solidFill>
                  <a:srgbClr val="231F20"/>
                </a:solidFill>
                <a:latin typeface="Calibri"/>
                <a:cs typeface="Calibri"/>
              </a:rPr>
              <a:t>각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물질의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종류와 양을 규제합니다.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화학물질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농도는 보통 리터당 밀리그램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(mg/L)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백만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분의 1(ppm)이라는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단위로 측정됩니다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수학적으로 mg/L와 ppm은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동일합니다.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421510" y="4148467"/>
            <a:ext cx="4951730" cy="4955540"/>
            <a:chOff x="1421510" y="4148467"/>
            <a:chExt cx="4951730" cy="4955540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1510" y="4148467"/>
              <a:ext cx="4951628" cy="495550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534090" y="5585408"/>
              <a:ext cx="1839595" cy="1754505"/>
            </a:xfrm>
            <a:custGeom>
              <a:avLst/>
              <a:gdLst/>
              <a:ahLst/>
              <a:cxnLst/>
              <a:rect l="l" t="t" r="r" b="b"/>
              <a:pathLst>
                <a:path w="1839595" h="1754504">
                  <a:moveTo>
                    <a:pt x="935088" y="202539"/>
                  </a:moveTo>
                  <a:lnTo>
                    <a:pt x="930567" y="147421"/>
                  </a:lnTo>
                  <a:lnTo>
                    <a:pt x="921778" y="106210"/>
                  </a:lnTo>
                  <a:lnTo>
                    <a:pt x="920902" y="103327"/>
                  </a:lnTo>
                  <a:lnTo>
                    <a:pt x="917625" y="92151"/>
                  </a:lnTo>
                  <a:lnTo>
                    <a:pt x="916800" y="89433"/>
                  </a:lnTo>
                  <a:lnTo>
                    <a:pt x="916101" y="86728"/>
                  </a:lnTo>
                  <a:lnTo>
                    <a:pt x="908443" y="64503"/>
                  </a:lnTo>
                  <a:lnTo>
                    <a:pt x="907542" y="62268"/>
                  </a:lnTo>
                  <a:lnTo>
                    <a:pt x="904100" y="53530"/>
                  </a:lnTo>
                  <a:lnTo>
                    <a:pt x="902525" y="49479"/>
                  </a:lnTo>
                  <a:lnTo>
                    <a:pt x="900176" y="43586"/>
                  </a:lnTo>
                  <a:lnTo>
                    <a:pt x="897788" y="38087"/>
                  </a:lnTo>
                  <a:lnTo>
                    <a:pt x="893343" y="28155"/>
                  </a:lnTo>
                  <a:lnTo>
                    <a:pt x="890663" y="21971"/>
                  </a:lnTo>
                  <a:lnTo>
                    <a:pt x="888072" y="16891"/>
                  </a:lnTo>
                  <a:lnTo>
                    <a:pt x="886066" y="12725"/>
                  </a:lnTo>
                  <a:lnTo>
                    <a:pt x="879741" y="0"/>
                  </a:lnTo>
                  <a:lnTo>
                    <a:pt x="885215" y="18008"/>
                  </a:lnTo>
                  <a:lnTo>
                    <a:pt x="887031" y="23444"/>
                  </a:lnTo>
                  <a:lnTo>
                    <a:pt x="888720" y="29921"/>
                  </a:lnTo>
                  <a:lnTo>
                    <a:pt x="890549" y="36588"/>
                  </a:lnTo>
                  <a:lnTo>
                    <a:pt x="893178" y="45961"/>
                  </a:lnTo>
                  <a:lnTo>
                    <a:pt x="897915" y="65189"/>
                  </a:lnTo>
                  <a:lnTo>
                    <a:pt x="898525" y="67475"/>
                  </a:lnTo>
                  <a:lnTo>
                    <a:pt x="899502" y="72263"/>
                  </a:lnTo>
                  <a:lnTo>
                    <a:pt x="900544" y="77152"/>
                  </a:lnTo>
                  <a:lnTo>
                    <a:pt x="902119" y="84747"/>
                  </a:lnTo>
                  <a:lnTo>
                    <a:pt x="903249" y="89979"/>
                  </a:lnTo>
                  <a:lnTo>
                    <a:pt x="903630" y="92684"/>
                  </a:lnTo>
                  <a:lnTo>
                    <a:pt x="904138" y="95402"/>
                  </a:lnTo>
                  <a:lnTo>
                    <a:pt x="904595" y="98132"/>
                  </a:lnTo>
                  <a:lnTo>
                    <a:pt x="906068" y="106553"/>
                  </a:lnTo>
                  <a:lnTo>
                    <a:pt x="906602" y="109410"/>
                  </a:lnTo>
                  <a:lnTo>
                    <a:pt x="906932" y="112356"/>
                  </a:lnTo>
                  <a:lnTo>
                    <a:pt x="909231" y="130454"/>
                  </a:lnTo>
                  <a:lnTo>
                    <a:pt x="910831" y="149631"/>
                  </a:lnTo>
                  <a:lnTo>
                    <a:pt x="911504" y="169760"/>
                  </a:lnTo>
                  <a:lnTo>
                    <a:pt x="910996" y="190906"/>
                  </a:lnTo>
                  <a:lnTo>
                    <a:pt x="905713" y="234594"/>
                  </a:lnTo>
                  <a:lnTo>
                    <a:pt x="892860" y="279539"/>
                  </a:lnTo>
                  <a:lnTo>
                    <a:pt x="871461" y="323773"/>
                  </a:lnTo>
                  <a:lnTo>
                    <a:pt x="849909" y="355612"/>
                  </a:lnTo>
                  <a:lnTo>
                    <a:pt x="824052" y="385826"/>
                  </a:lnTo>
                  <a:lnTo>
                    <a:pt x="801535" y="408190"/>
                  </a:lnTo>
                  <a:lnTo>
                    <a:pt x="798220" y="411365"/>
                  </a:lnTo>
                  <a:lnTo>
                    <a:pt x="791235" y="417436"/>
                  </a:lnTo>
                  <a:lnTo>
                    <a:pt x="787869" y="420585"/>
                  </a:lnTo>
                  <a:lnTo>
                    <a:pt x="784288" y="423557"/>
                  </a:lnTo>
                  <a:lnTo>
                    <a:pt x="739952" y="458647"/>
                  </a:lnTo>
                  <a:lnTo>
                    <a:pt x="692594" y="491629"/>
                  </a:lnTo>
                  <a:lnTo>
                    <a:pt x="643420" y="523036"/>
                  </a:lnTo>
                  <a:lnTo>
                    <a:pt x="482777" y="619848"/>
                  </a:lnTo>
                  <a:lnTo>
                    <a:pt x="447509" y="641769"/>
                  </a:lnTo>
                  <a:lnTo>
                    <a:pt x="424675" y="656310"/>
                  </a:lnTo>
                  <a:lnTo>
                    <a:pt x="402463" y="670814"/>
                  </a:lnTo>
                  <a:lnTo>
                    <a:pt x="380949" y="685253"/>
                  </a:lnTo>
                  <a:lnTo>
                    <a:pt x="373938" y="690092"/>
                  </a:lnTo>
                  <a:lnTo>
                    <a:pt x="366979" y="694817"/>
                  </a:lnTo>
                  <a:lnTo>
                    <a:pt x="360222" y="699617"/>
                  </a:lnTo>
                  <a:lnTo>
                    <a:pt x="346748" y="709041"/>
                  </a:lnTo>
                  <a:lnTo>
                    <a:pt x="340296" y="713828"/>
                  </a:lnTo>
                  <a:lnTo>
                    <a:pt x="303123" y="741730"/>
                  </a:lnTo>
                  <a:lnTo>
                    <a:pt x="269824" y="768540"/>
                  </a:lnTo>
                  <a:lnTo>
                    <a:pt x="240639" y="793711"/>
                  </a:lnTo>
                  <a:lnTo>
                    <a:pt x="212064" y="820432"/>
                  </a:lnTo>
                  <a:lnTo>
                    <a:pt x="208419" y="823861"/>
                  </a:lnTo>
                  <a:lnTo>
                    <a:pt x="205028" y="827252"/>
                  </a:lnTo>
                  <a:lnTo>
                    <a:pt x="195414" y="837006"/>
                  </a:lnTo>
                  <a:lnTo>
                    <a:pt x="189191" y="843191"/>
                  </a:lnTo>
                  <a:lnTo>
                    <a:pt x="184048" y="848855"/>
                  </a:lnTo>
                  <a:lnTo>
                    <a:pt x="174866" y="858672"/>
                  </a:lnTo>
                  <a:lnTo>
                    <a:pt x="168008" y="866444"/>
                  </a:lnTo>
                  <a:lnTo>
                    <a:pt x="158673" y="877150"/>
                  </a:lnTo>
                  <a:lnTo>
                    <a:pt x="173215" y="865200"/>
                  </a:lnTo>
                  <a:lnTo>
                    <a:pt x="177584" y="861542"/>
                  </a:lnTo>
                  <a:lnTo>
                    <a:pt x="182867" y="857427"/>
                  </a:lnTo>
                  <a:lnTo>
                    <a:pt x="191312" y="850722"/>
                  </a:lnTo>
                  <a:lnTo>
                    <a:pt x="194271" y="848296"/>
                  </a:lnTo>
                  <a:lnTo>
                    <a:pt x="201015" y="843114"/>
                  </a:lnTo>
                  <a:lnTo>
                    <a:pt x="215430" y="831977"/>
                  </a:lnTo>
                  <a:lnTo>
                    <a:pt x="219443" y="829043"/>
                  </a:lnTo>
                  <a:lnTo>
                    <a:pt x="229920" y="821207"/>
                  </a:lnTo>
                  <a:lnTo>
                    <a:pt x="265722" y="795540"/>
                  </a:lnTo>
                  <a:lnTo>
                    <a:pt x="298932" y="773023"/>
                  </a:lnTo>
                  <a:lnTo>
                    <a:pt x="345655" y="742962"/>
                  </a:lnTo>
                  <a:lnTo>
                    <a:pt x="419671" y="698525"/>
                  </a:lnTo>
                  <a:lnTo>
                    <a:pt x="614095" y="588340"/>
                  </a:lnTo>
                  <a:lnTo>
                    <a:pt x="639546" y="573379"/>
                  </a:lnTo>
                  <a:lnTo>
                    <a:pt x="690321" y="542239"/>
                  </a:lnTo>
                  <a:lnTo>
                    <a:pt x="727760" y="517410"/>
                  </a:lnTo>
                  <a:lnTo>
                    <a:pt x="764222" y="491083"/>
                  </a:lnTo>
                  <a:lnTo>
                    <a:pt x="799160" y="462978"/>
                  </a:lnTo>
                  <a:lnTo>
                    <a:pt x="831773" y="432574"/>
                  </a:lnTo>
                  <a:lnTo>
                    <a:pt x="861390" y="399935"/>
                  </a:lnTo>
                  <a:lnTo>
                    <a:pt x="886866" y="364832"/>
                  </a:lnTo>
                  <a:lnTo>
                    <a:pt x="907338" y="327748"/>
                  </a:lnTo>
                  <a:lnTo>
                    <a:pt x="922147" y="289534"/>
                  </a:lnTo>
                  <a:lnTo>
                    <a:pt x="923594" y="285305"/>
                  </a:lnTo>
                  <a:lnTo>
                    <a:pt x="924585" y="280987"/>
                  </a:lnTo>
                  <a:lnTo>
                    <a:pt x="925728" y="276733"/>
                  </a:lnTo>
                  <a:lnTo>
                    <a:pt x="927925" y="268262"/>
                  </a:lnTo>
                  <a:lnTo>
                    <a:pt x="928268" y="266115"/>
                  </a:lnTo>
                  <a:lnTo>
                    <a:pt x="928725" y="264007"/>
                  </a:lnTo>
                  <a:lnTo>
                    <a:pt x="929538" y="259765"/>
                  </a:lnTo>
                  <a:lnTo>
                    <a:pt x="934821" y="214414"/>
                  </a:lnTo>
                  <a:lnTo>
                    <a:pt x="935088" y="202539"/>
                  </a:lnTo>
                  <a:close/>
                </a:path>
                <a:path w="1839595" h="1754504">
                  <a:moveTo>
                    <a:pt x="1442885" y="1307223"/>
                  </a:moveTo>
                  <a:lnTo>
                    <a:pt x="1438859" y="1281137"/>
                  </a:lnTo>
                  <a:lnTo>
                    <a:pt x="1438541" y="1280007"/>
                  </a:lnTo>
                  <a:lnTo>
                    <a:pt x="1438046" y="1278966"/>
                  </a:lnTo>
                  <a:lnTo>
                    <a:pt x="1435366" y="1272679"/>
                  </a:lnTo>
                  <a:lnTo>
                    <a:pt x="1434287" y="1270736"/>
                  </a:lnTo>
                  <a:lnTo>
                    <a:pt x="1433245" y="1268780"/>
                  </a:lnTo>
                  <a:lnTo>
                    <a:pt x="1429918" y="1262697"/>
                  </a:lnTo>
                  <a:lnTo>
                    <a:pt x="1429004" y="1261325"/>
                  </a:lnTo>
                  <a:lnTo>
                    <a:pt x="1424254" y="1253921"/>
                  </a:lnTo>
                  <a:lnTo>
                    <a:pt x="1419250" y="1247292"/>
                  </a:lnTo>
                  <a:lnTo>
                    <a:pt x="1413802" y="1241475"/>
                  </a:lnTo>
                  <a:lnTo>
                    <a:pt x="1412468" y="1240002"/>
                  </a:lnTo>
                  <a:lnTo>
                    <a:pt x="1411109" y="1238554"/>
                  </a:lnTo>
                  <a:lnTo>
                    <a:pt x="1409788" y="1237107"/>
                  </a:lnTo>
                  <a:lnTo>
                    <a:pt x="1408442" y="1235710"/>
                  </a:lnTo>
                  <a:lnTo>
                    <a:pt x="1407007" y="1234401"/>
                  </a:lnTo>
                  <a:lnTo>
                    <a:pt x="1401508" y="1229169"/>
                  </a:lnTo>
                  <a:lnTo>
                    <a:pt x="1397304" y="1225562"/>
                  </a:lnTo>
                  <a:lnTo>
                    <a:pt x="1365389" y="1201432"/>
                  </a:lnTo>
                  <a:lnTo>
                    <a:pt x="1338973" y="1183309"/>
                  </a:lnTo>
                  <a:lnTo>
                    <a:pt x="1335201" y="1180592"/>
                  </a:lnTo>
                  <a:lnTo>
                    <a:pt x="1331645" y="1178140"/>
                  </a:lnTo>
                  <a:lnTo>
                    <a:pt x="1328508" y="1175778"/>
                  </a:lnTo>
                  <a:lnTo>
                    <a:pt x="1325372" y="1173365"/>
                  </a:lnTo>
                  <a:lnTo>
                    <a:pt x="1322451" y="1171295"/>
                  </a:lnTo>
                  <a:lnTo>
                    <a:pt x="1313383" y="1163878"/>
                  </a:lnTo>
                  <a:lnTo>
                    <a:pt x="1311541" y="1162278"/>
                  </a:lnTo>
                  <a:lnTo>
                    <a:pt x="1310030" y="1160868"/>
                  </a:lnTo>
                  <a:lnTo>
                    <a:pt x="1305039" y="1156398"/>
                  </a:lnTo>
                  <a:lnTo>
                    <a:pt x="1309776" y="1161135"/>
                  </a:lnTo>
                  <a:lnTo>
                    <a:pt x="1311211" y="1162634"/>
                  </a:lnTo>
                  <a:lnTo>
                    <a:pt x="1312976" y="1164336"/>
                  </a:lnTo>
                  <a:lnTo>
                    <a:pt x="1321650" y="1172248"/>
                  </a:lnTo>
                  <a:lnTo>
                    <a:pt x="1324457" y="1174508"/>
                  </a:lnTo>
                  <a:lnTo>
                    <a:pt x="1330502" y="1179639"/>
                  </a:lnTo>
                  <a:lnTo>
                    <a:pt x="1333919" y="1182281"/>
                  </a:lnTo>
                  <a:lnTo>
                    <a:pt x="1337564" y="1185202"/>
                  </a:lnTo>
                  <a:lnTo>
                    <a:pt x="1343304" y="1189659"/>
                  </a:lnTo>
                  <a:lnTo>
                    <a:pt x="1377924" y="1216291"/>
                  </a:lnTo>
                  <a:lnTo>
                    <a:pt x="1402499" y="1238846"/>
                  </a:lnTo>
                  <a:lnTo>
                    <a:pt x="1403858" y="1240129"/>
                  </a:lnTo>
                  <a:lnTo>
                    <a:pt x="1405089" y="1241539"/>
                  </a:lnTo>
                  <a:lnTo>
                    <a:pt x="1408785" y="1245857"/>
                  </a:lnTo>
                  <a:lnTo>
                    <a:pt x="1413802" y="1251635"/>
                  </a:lnTo>
                  <a:lnTo>
                    <a:pt x="1418310" y="1258189"/>
                  </a:lnTo>
                  <a:lnTo>
                    <a:pt x="1422349" y="1264970"/>
                  </a:lnTo>
                  <a:lnTo>
                    <a:pt x="1423149" y="1266240"/>
                  </a:lnTo>
                  <a:lnTo>
                    <a:pt x="1428051" y="1276070"/>
                  </a:lnTo>
                  <a:lnTo>
                    <a:pt x="1430261" y="1281836"/>
                  </a:lnTo>
                  <a:lnTo>
                    <a:pt x="1430693" y="1282801"/>
                  </a:lnTo>
                  <a:lnTo>
                    <a:pt x="1430921" y="1283804"/>
                  </a:lnTo>
                  <a:lnTo>
                    <a:pt x="1432026" y="1287818"/>
                  </a:lnTo>
                  <a:lnTo>
                    <a:pt x="1433220" y="1293964"/>
                  </a:lnTo>
                  <a:lnTo>
                    <a:pt x="1433766" y="1300238"/>
                  </a:lnTo>
                  <a:lnTo>
                    <a:pt x="1433588" y="1306576"/>
                  </a:lnTo>
                  <a:lnTo>
                    <a:pt x="1432648" y="1312900"/>
                  </a:lnTo>
                  <a:lnTo>
                    <a:pt x="1412252" y="1347660"/>
                  </a:lnTo>
                  <a:lnTo>
                    <a:pt x="1376146" y="1374711"/>
                  </a:lnTo>
                  <a:lnTo>
                    <a:pt x="1340167" y="1392923"/>
                  </a:lnTo>
                  <a:lnTo>
                    <a:pt x="1284655" y="1415465"/>
                  </a:lnTo>
                  <a:lnTo>
                    <a:pt x="1216634" y="1439570"/>
                  </a:lnTo>
                  <a:lnTo>
                    <a:pt x="1144574" y="1461960"/>
                  </a:lnTo>
                  <a:lnTo>
                    <a:pt x="1107300" y="1472730"/>
                  </a:lnTo>
                  <a:lnTo>
                    <a:pt x="636816" y="1599653"/>
                  </a:lnTo>
                  <a:lnTo>
                    <a:pt x="504405" y="1636852"/>
                  </a:lnTo>
                  <a:lnTo>
                    <a:pt x="476948" y="1644967"/>
                  </a:lnTo>
                  <a:lnTo>
                    <a:pt x="449961" y="1653374"/>
                  </a:lnTo>
                  <a:lnTo>
                    <a:pt x="315595" y="1696364"/>
                  </a:lnTo>
                  <a:lnTo>
                    <a:pt x="269227" y="1710550"/>
                  </a:lnTo>
                  <a:lnTo>
                    <a:pt x="225298" y="1722983"/>
                  </a:lnTo>
                  <a:lnTo>
                    <a:pt x="184048" y="1733435"/>
                  </a:lnTo>
                  <a:lnTo>
                    <a:pt x="145732" y="1741538"/>
                  </a:lnTo>
                  <a:lnTo>
                    <a:pt x="99682" y="1748015"/>
                  </a:lnTo>
                  <a:lnTo>
                    <a:pt x="79095" y="1749145"/>
                  </a:lnTo>
                  <a:lnTo>
                    <a:pt x="60363" y="1748650"/>
                  </a:lnTo>
                  <a:lnTo>
                    <a:pt x="29527" y="1742274"/>
                  </a:lnTo>
                  <a:lnTo>
                    <a:pt x="20929" y="1739061"/>
                  </a:lnTo>
                  <a:lnTo>
                    <a:pt x="0" y="1713179"/>
                  </a:lnTo>
                  <a:lnTo>
                    <a:pt x="533" y="1714893"/>
                  </a:lnTo>
                  <a:lnTo>
                    <a:pt x="31940" y="1745894"/>
                  </a:lnTo>
                  <a:lnTo>
                    <a:pt x="34264" y="1746719"/>
                  </a:lnTo>
                  <a:lnTo>
                    <a:pt x="37287" y="1747812"/>
                  </a:lnTo>
                  <a:lnTo>
                    <a:pt x="40424" y="1748713"/>
                  </a:lnTo>
                  <a:lnTo>
                    <a:pt x="41694" y="1749107"/>
                  </a:lnTo>
                  <a:lnTo>
                    <a:pt x="43014" y="1749463"/>
                  </a:lnTo>
                  <a:lnTo>
                    <a:pt x="48272" y="1750733"/>
                  </a:lnTo>
                  <a:lnTo>
                    <a:pt x="53936" y="1751812"/>
                  </a:lnTo>
                  <a:lnTo>
                    <a:pt x="59969" y="1752561"/>
                  </a:lnTo>
                  <a:lnTo>
                    <a:pt x="79070" y="1753933"/>
                  </a:lnTo>
                  <a:lnTo>
                    <a:pt x="100050" y="1753704"/>
                  </a:lnTo>
                  <a:lnTo>
                    <a:pt x="145643" y="1749145"/>
                  </a:lnTo>
                  <a:lnTo>
                    <a:pt x="199605" y="1739455"/>
                  </a:lnTo>
                  <a:lnTo>
                    <a:pt x="257276" y="1725815"/>
                  </a:lnTo>
                  <a:lnTo>
                    <a:pt x="335521" y="1704378"/>
                  </a:lnTo>
                  <a:lnTo>
                    <a:pt x="490766" y="1658467"/>
                  </a:lnTo>
                  <a:lnTo>
                    <a:pt x="997089" y="1522933"/>
                  </a:lnTo>
                  <a:lnTo>
                    <a:pt x="1112291" y="1489951"/>
                  </a:lnTo>
                  <a:lnTo>
                    <a:pt x="1149604" y="1478673"/>
                  </a:lnTo>
                  <a:lnTo>
                    <a:pt x="1186192" y="1467091"/>
                  </a:lnTo>
                  <a:lnTo>
                    <a:pt x="1239342" y="1448777"/>
                  </a:lnTo>
                  <a:lnTo>
                    <a:pt x="1290091" y="1429219"/>
                  </a:lnTo>
                  <a:lnTo>
                    <a:pt x="1338110" y="1408772"/>
                  </a:lnTo>
                  <a:lnTo>
                    <a:pt x="1382509" y="1385227"/>
                  </a:lnTo>
                  <a:lnTo>
                    <a:pt x="1414576" y="1360855"/>
                  </a:lnTo>
                  <a:lnTo>
                    <a:pt x="1437614" y="1329410"/>
                  </a:lnTo>
                  <a:lnTo>
                    <a:pt x="1442046" y="1314716"/>
                  </a:lnTo>
                  <a:lnTo>
                    <a:pt x="1442885" y="1307223"/>
                  </a:lnTo>
                  <a:close/>
                </a:path>
                <a:path w="1839595" h="1754504">
                  <a:moveTo>
                    <a:pt x="1839048" y="852373"/>
                  </a:moveTo>
                  <a:lnTo>
                    <a:pt x="1782343" y="858812"/>
                  </a:lnTo>
                  <a:lnTo>
                    <a:pt x="1713420" y="868730"/>
                  </a:lnTo>
                  <a:lnTo>
                    <a:pt x="1672005" y="875804"/>
                  </a:lnTo>
                  <a:lnTo>
                    <a:pt x="1627187" y="884428"/>
                  </a:lnTo>
                  <a:lnTo>
                    <a:pt x="1571891" y="896632"/>
                  </a:lnTo>
                  <a:lnTo>
                    <a:pt x="1514805" y="910996"/>
                  </a:lnTo>
                  <a:lnTo>
                    <a:pt x="1465592" y="925423"/>
                  </a:lnTo>
                  <a:lnTo>
                    <a:pt x="1417510" y="942721"/>
                  </a:lnTo>
                  <a:lnTo>
                    <a:pt x="1371993" y="963409"/>
                  </a:lnTo>
                  <a:lnTo>
                    <a:pt x="1352956" y="973772"/>
                  </a:lnTo>
                  <a:lnTo>
                    <a:pt x="1348143" y="976312"/>
                  </a:lnTo>
                  <a:lnTo>
                    <a:pt x="1343761" y="979119"/>
                  </a:lnTo>
                  <a:lnTo>
                    <a:pt x="1333766" y="985316"/>
                  </a:lnTo>
                  <a:lnTo>
                    <a:pt x="1330426" y="987552"/>
                  </a:lnTo>
                  <a:lnTo>
                    <a:pt x="1296022" y="1017092"/>
                  </a:lnTo>
                  <a:lnTo>
                    <a:pt x="1273911" y="1052385"/>
                  </a:lnTo>
                  <a:lnTo>
                    <a:pt x="1268234" y="1077518"/>
                  </a:lnTo>
                  <a:lnTo>
                    <a:pt x="1267714" y="1084999"/>
                  </a:lnTo>
                  <a:lnTo>
                    <a:pt x="1280261" y="1126070"/>
                  </a:lnTo>
                  <a:lnTo>
                    <a:pt x="1295565" y="1146797"/>
                  </a:lnTo>
                  <a:lnTo>
                    <a:pt x="1299197" y="1150683"/>
                  </a:lnTo>
                  <a:lnTo>
                    <a:pt x="1305026" y="1156398"/>
                  </a:lnTo>
                  <a:lnTo>
                    <a:pt x="1299641" y="1150277"/>
                  </a:lnTo>
                  <a:lnTo>
                    <a:pt x="1291424" y="1140040"/>
                  </a:lnTo>
                  <a:lnTo>
                    <a:pt x="1274178" y="1098778"/>
                  </a:lnTo>
                  <a:lnTo>
                    <a:pt x="1273251" y="1088453"/>
                  </a:lnTo>
                  <a:lnTo>
                    <a:pt x="1273797" y="1077518"/>
                  </a:lnTo>
                  <a:lnTo>
                    <a:pt x="1293215" y="1032929"/>
                  </a:lnTo>
                  <a:lnTo>
                    <a:pt x="1323441" y="1003833"/>
                  </a:lnTo>
                  <a:lnTo>
                    <a:pt x="1348917" y="987513"/>
                  </a:lnTo>
                  <a:lnTo>
                    <a:pt x="1353350" y="984796"/>
                  </a:lnTo>
                  <a:lnTo>
                    <a:pt x="1357947" y="982497"/>
                  </a:lnTo>
                  <a:lnTo>
                    <a:pt x="1362532" y="979957"/>
                  </a:lnTo>
                  <a:lnTo>
                    <a:pt x="1369517" y="976299"/>
                  </a:lnTo>
                  <a:lnTo>
                    <a:pt x="1406296" y="959319"/>
                  </a:lnTo>
                  <a:lnTo>
                    <a:pt x="1453057" y="941590"/>
                  </a:lnTo>
                  <a:lnTo>
                    <a:pt x="1501495" y="926528"/>
                  </a:lnTo>
                  <a:lnTo>
                    <a:pt x="1550314" y="913345"/>
                  </a:lnTo>
                  <a:lnTo>
                    <a:pt x="1598282" y="901344"/>
                  </a:lnTo>
                  <a:lnTo>
                    <a:pt x="1659191" y="887399"/>
                  </a:lnTo>
                  <a:lnTo>
                    <a:pt x="1701457" y="878497"/>
                  </a:lnTo>
                  <a:lnTo>
                    <a:pt x="1727466" y="873252"/>
                  </a:lnTo>
                  <a:lnTo>
                    <a:pt x="1839048" y="852373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417985" y="5795200"/>
              <a:ext cx="474980" cy="130175"/>
            </a:xfrm>
            <a:custGeom>
              <a:avLst/>
              <a:gdLst/>
              <a:ahLst/>
              <a:cxnLst/>
              <a:rect l="l" t="t" r="r" b="b"/>
              <a:pathLst>
                <a:path w="474979" h="130175">
                  <a:moveTo>
                    <a:pt x="429755" y="0"/>
                  </a:moveTo>
                  <a:lnTo>
                    <a:pt x="125679" y="81978"/>
                  </a:lnTo>
                  <a:lnTo>
                    <a:pt x="100304" y="59156"/>
                  </a:lnTo>
                  <a:lnTo>
                    <a:pt x="0" y="130149"/>
                  </a:lnTo>
                  <a:lnTo>
                    <a:pt x="209689" y="120116"/>
                  </a:lnTo>
                  <a:lnTo>
                    <a:pt x="166941" y="104254"/>
                  </a:lnTo>
                  <a:lnTo>
                    <a:pt x="474421" y="24892"/>
                  </a:lnTo>
                  <a:lnTo>
                    <a:pt x="429755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029338" y="8164212"/>
              <a:ext cx="956984" cy="21241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226547" y="7964499"/>
              <a:ext cx="124460" cy="278130"/>
            </a:xfrm>
            <a:custGeom>
              <a:avLst/>
              <a:gdLst/>
              <a:ahLst/>
              <a:cxnLst/>
              <a:rect l="l" t="t" r="r" b="b"/>
              <a:pathLst>
                <a:path w="124460" h="278129">
                  <a:moveTo>
                    <a:pt x="89128" y="0"/>
                  </a:moveTo>
                  <a:lnTo>
                    <a:pt x="38404" y="0"/>
                  </a:lnTo>
                  <a:lnTo>
                    <a:pt x="40817" y="181508"/>
                  </a:lnTo>
                  <a:lnTo>
                    <a:pt x="0" y="174472"/>
                  </a:lnTo>
                  <a:lnTo>
                    <a:pt x="62102" y="277672"/>
                  </a:lnTo>
                  <a:lnTo>
                    <a:pt x="124218" y="174472"/>
                  </a:lnTo>
                  <a:lnTo>
                    <a:pt x="86715" y="180949"/>
                  </a:lnTo>
                  <a:lnTo>
                    <a:pt x="891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41294" y="5680278"/>
              <a:ext cx="212877" cy="9711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62276" y="5669038"/>
              <a:ext cx="212864" cy="9711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617211" y="5991681"/>
              <a:ext cx="124460" cy="212090"/>
            </a:xfrm>
            <a:custGeom>
              <a:avLst/>
              <a:gdLst/>
              <a:ahLst/>
              <a:cxnLst/>
              <a:rect l="l" t="t" r="r" b="b"/>
              <a:pathLst>
                <a:path w="124460" h="212089">
                  <a:moveTo>
                    <a:pt x="89128" y="0"/>
                  </a:moveTo>
                  <a:lnTo>
                    <a:pt x="38392" y="0"/>
                  </a:lnTo>
                  <a:lnTo>
                    <a:pt x="40817" y="115557"/>
                  </a:lnTo>
                  <a:lnTo>
                    <a:pt x="0" y="108534"/>
                  </a:lnTo>
                  <a:lnTo>
                    <a:pt x="62102" y="211721"/>
                  </a:lnTo>
                  <a:lnTo>
                    <a:pt x="124218" y="108534"/>
                  </a:lnTo>
                  <a:lnTo>
                    <a:pt x="86715" y="114998"/>
                  </a:lnTo>
                  <a:lnTo>
                    <a:pt x="891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33979" y="5843905"/>
              <a:ext cx="732668" cy="216395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4655604" y="5991681"/>
              <a:ext cx="50800" cy="29209"/>
            </a:xfrm>
            <a:custGeom>
              <a:avLst/>
              <a:gdLst/>
              <a:ahLst/>
              <a:cxnLst/>
              <a:rect l="l" t="t" r="r" b="b"/>
              <a:pathLst>
                <a:path w="50800" h="29210">
                  <a:moveTo>
                    <a:pt x="50736" y="0"/>
                  </a:moveTo>
                  <a:lnTo>
                    <a:pt x="0" y="0"/>
                  </a:lnTo>
                  <a:lnTo>
                    <a:pt x="533" y="24714"/>
                  </a:lnTo>
                  <a:lnTo>
                    <a:pt x="12586" y="25446"/>
                  </a:lnTo>
                  <a:lnTo>
                    <a:pt x="24882" y="26392"/>
                  </a:lnTo>
                  <a:lnTo>
                    <a:pt x="37402" y="27587"/>
                  </a:lnTo>
                  <a:lnTo>
                    <a:pt x="50126" y="29070"/>
                  </a:lnTo>
                  <a:lnTo>
                    <a:pt x="50736" y="0"/>
                  </a:lnTo>
                  <a:close/>
                </a:path>
              </a:pathLst>
            </a:custGeom>
            <a:solidFill>
              <a:srgbClr val="F8F6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416619" y="5854391"/>
              <a:ext cx="591820" cy="189865"/>
            </a:xfrm>
            <a:custGeom>
              <a:avLst/>
              <a:gdLst/>
              <a:ahLst/>
              <a:cxnLst/>
              <a:rect l="l" t="t" r="r" b="b"/>
              <a:pathLst>
                <a:path w="591820" h="189864">
                  <a:moveTo>
                    <a:pt x="466537" y="0"/>
                  </a:moveTo>
                  <a:lnTo>
                    <a:pt x="274519" y="2035"/>
                  </a:lnTo>
                  <a:lnTo>
                    <a:pt x="198245" y="2073"/>
                  </a:lnTo>
                  <a:lnTo>
                    <a:pt x="136369" y="2894"/>
                  </a:lnTo>
                  <a:lnTo>
                    <a:pt x="87684" y="4481"/>
                  </a:lnTo>
                  <a:lnTo>
                    <a:pt x="25076" y="9892"/>
                  </a:lnTo>
                  <a:lnTo>
                    <a:pt x="0" y="23346"/>
                  </a:lnTo>
                  <a:lnTo>
                    <a:pt x="5180" y="29188"/>
                  </a:lnTo>
                  <a:lnTo>
                    <a:pt x="15124" y="35680"/>
                  </a:lnTo>
                  <a:lnTo>
                    <a:pt x="28626" y="42808"/>
                  </a:lnTo>
                  <a:lnTo>
                    <a:pt x="61489" y="58899"/>
                  </a:lnTo>
                  <a:lnTo>
                    <a:pt x="78441" y="67830"/>
                  </a:lnTo>
                  <a:lnTo>
                    <a:pt x="94135" y="77330"/>
                  </a:lnTo>
                  <a:lnTo>
                    <a:pt x="107366" y="87380"/>
                  </a:lnTo>
                  <a:lnTo>
                    <a:pt x="116930" y="97966"/>
                  </a:lnTo>
                  <a:lnTo>
                    <a:pt x="121623" y="109071"/>
                  </a:lnTo>
                  <a:lnTo>
                    <a:pt x="135152" y="134328"/>
                  </a:lnTo>
                  <a:lnTo>
                    <a:pt x="162923" y="145853"/>
                  </a:lnTo>
                  <a:lnTo>
                    <a:pt x="202459" y="149495"/>
                  </a:lnTo>
                  <a:lnTo>
                    <a:pt x="251283" y="151105"/>
                  </a:lnTo>
                  <a:lnTo>
                    <a:pt x="306918" y="156533"/>
                  </a:lnTo>
                  <a:lnTo>
                    <a:pt x="366886" y="171631"/>
                  </a:lnTo>
                  <a:lnTo>
                    <a:pt x="409491" y="183043"/>
                  </a:lnTo>
                  <a:lnTo>
                    <a:pt x="453520" y="188655"/>
                  </a:lnTo>
                  <a:lnTo>
                    <a:pt x="495915" y="189266"/>
                  </a:lnTo>
                  <a:lnTo>
                    <a:pt x="563564" y="178688"/>
                  </a:lnTo>
                  <a:lnTo>
                    <a:pt x="587966" y="157713"/>
                  </a:lnTo>
                  <a:lnTo>
                    <a:pt x="576301" y="145327"/>
                  </a:lnTo>
                  <a:lnTo>
                    <a:pt x="544648" y="132743"/>
                  </a:lnTo>
                  <a:lnTo>
                    <a:pt x="501199" y="116890"/>
                  </a:lnTo>
                  <a:lnTo>
                    <a:pt x="491758" y="104953"/>
                  </a:lnTo>
                  <a:lnTo>
                    <a:pt x="505714" y="94458"/>
                  </a:lnTo>
                  <a:lnTo>
                    <a:pt x="532459" y="82928"/>
                  </a:lnTo>
                  <a:lnTo>
                    <a:pt x="561381" y="67890"/>
                  </a:lnTo>
                  <a:lnTo>
                    <a:pt x="581871" y="46866"/>
                  </a:lnTo>
                  <a:lnTo>
                    <a:pt x="591399" y="18212"/>
                  </a:lnTo>
                  <a:lnTo>
                    <a:pt x="562559" y="3991"/>
                  </a:lnTo>
                  <a:lnTo>
                    <a:pt x="466537" y="0"/>
                  </a:lnTo>
                  <a:close/>
                </a:path>
              </a:pathLst>
            </a:custGeom>
            <a:solidFill>
              <a:srgbClr val="EAE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55165" y="5852248"/>
              <a:ext cx="209397" cy="171576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400490" y="6882548"/>
              <a:ext cx="1407160" cy="447040"/>
            </a:xfrm>
            <a:custGeom>
              <a:avLst/>
              <a:gdLst/>
              <a:ahLst/>
              <a:cxnLst/>
              <a:rect l="l" t="t" r="r" b="b"/>
              <a:pathLst>
                <a:path w="1407160" h="447040">
                  <a:moveTo>
                    <a:pt x="267296" y="436460"/>
                  </a:moveTo>
                  <a:lnTo>
                    <a:pt x="265366" y="431609"/>
                  </a:lnTo>
                  <a:lnTo>
                    <a:pt x="261188" y="429793"/>
                  </a:lnTo>
                  <a:lnTo>
                    <a:pt x="16510" y="323875"/>
                  </a:lnTo>
                  <a:lnTo>
                    <a:pt x="16510" y="80657"/>
                  </a:lnTo>
                  <a:lnTo>
                    <a:pt x="12814" y="76962"/>
                  </a:lnTo>
                  <a:lnTo>
                    <a:pt x="3695" y="76962"/>
                  </a:lnTo>
                  <a:lnTo>
                    <a:pt x="0" y="80657"/>
                  </a:lnTo>
                  <a:lnTo>
                    <a:pt x="0" y="332587"/>
                  </a:lnTo>
                  <a:lnTo>
                    <a:pt x="1955" y="335584"/>
                  </a:lnTo>
                  <a:lnTo>
                    <a:pt x="258813" y="446747"/>
                  </a:lnTo>
                  <a:lnTo>
                    <a:pt x="263677" y="444830"/>
                  </a:lnTo>
                  <a:lnTo>
                    <a:pt x="267296" y="436460"/>
                  </a:lnTo>
                  <a:close/>
                </a:path>
                <a:path w="1407160" h="447040">
                  <a:moveTo>
                    <a:pt x="1406563" y="170688"/>
                  </a:moveTo>
                  <a:lnTo>
                    <a:pt x="1402867" y="167005"/>
                  </a:lnTo>
                  <a:lnTo>
                    <a:pt x="1398308" y="167005"/>
                  </a:lnTo>
                  <a:lnTo>
                    <a:pt x="1331620" y="167005"/>
                  </a:lnTo>
                  <a:lnTo>
                    <a:pt x="928344" y="11379"/>
                  </a:lnTo>
                  <a:lnTo>
                    <a:pt x="926172" y="11404"/>
                  </a:lnTo>
                  <a:lnTo>
                    <a:pt x="827963" y="51612"/>
                  </a:lnTo>
                  <a:lnTo>
                    <a:pt x="827963" y="3708"/>
                  </a:lnTo>
                  <a:lnTo>
                    <a:pt x="824268" y="0"/>
                  </a:lnTo>
                  <a:lnTo>
                    <a:pt x="815149" y="0"/>
                  </a:lnTo>
                  <a:lnTo>
                    <a:pt x="811453" y="3708"/>
                  </a:lnTo>
                  <a:lnTo>
                    <a:pt x="811453" y="58369"/>
                  </a:lnTo>
                  <a:lnTo>
                    <a:pt x="581291" y="152590"/>
                  </a:lnTo>
                  <a:lnTo>
                    <a:pt x="581291" y="104394"/>
                  </a:lnTo>
                  <a:lnTo>
                    <a:pt x="577596" y="100698"/>
                  </a:lnTo>
                  <a:lnTo>
                    <a:pt x="568477" y="100698"/>
                  </a:lnTo>
                  <a:lnTo>
                    <a:pt x="564781" y="104394"/>
                  </a:lnTo>
                  <a:lnTo>
                    <a:pt x="564781" y="159346"/>
                  </a:lnTo>
                  <a:lnTo>
                    <a:pt x="241427" y="291706"/>
                  </a:lnTo>
                  <a:lnTo>
                    <a:pt x="241427" y="243586"/>
                  </a:lnTo>
                  <a:lnTo>
                    <a:pt x="237731" y="239890"/>
                  </a:lnTo>
                  <a:lnTo>
                    <a:pt x="228612" y="239890"/>
                  </a:lnTo>
                  <a:lnTo>
                    <a:pt x="224917" y="243586"/>
                  </a:lnTo>
                  <a:lnTo>
                    <a:pt x="224917" y="306755"/>
                  </a:lnTo>
                  <a:lnTo>
                    <a:pt x="226288" y="309321"/>
                  </a:lnTo>
                  <a:lnTo>
                    <a:pt x="230860" y="312381"/>
                  </a:lnTo>
                  <a:lnTo>
                    <a:pt x="233743" y="312686"/>
                  </a:lnTo>
                  <a:lnTo>
                    <a:pt x="574890" y="173037"/>
                  </a:lnTo>
                  <a:lnTo>
                    <a:pt x="577596" y="173037"/>
                  </a:lnTo>
                  <a:lnTo>
                    <a:pt x="579462" y="171170"/>
                  </a:lnTo>
                  <a:lnTo>
                    <a:pt x="820864" y="72351"/>
                  </a:lnTo>
                  <a:lnTo>
                    <a:pt x="824268" y="72351"/>
                  </a:lnTo>
                  <a:lnTo>
                    <a:pt x="826617" y="70002"/>
                  </a:lnTo>
                  <a:lnTo>
                    <a:pt x="927442" y="28727"/>
                  </a:lnTo>
                  <a:lnTo>
                    <a:pt x="1328077" y="183324"/>
                  </a:lnTo>
                  <a:lnTo>
                    <a:pt x="1330096" y="183515"/>
                  </a:lnTo>
                  <a:lnTo>
                    <a:pt x="1402867" y="183515"/>
                  </a:lnTo>
                  <a:lnTo>
                    <a:pt x="1406563" y="179819"/>
                  </a:lnTo>
                  <a:lnTo>
                    <a:pt x="1406563" y="170688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37258" y="6482994"/>
              <a:ext cx="2023110" cy="995680"/>
            </a:xfrm>
            <a:custGeom>
              <a:avLst/>
              <a:gdLst/>
              <a:ahLst/>
              <a:cxnLst/>
              <a:rect l="l" t="t" r="r" b="b"/>
              <a:pathLst>
                <a:path w="2023110" h="995679">
                  <a:moveTo>
                    <a:pt x="939888" y="643026"/>
                  </a:moveTo>
                  <a:lnTo>
                    <a:pt x="837895" y="617740"/>
                  </a:lnTo>
                  <a:lnTo>
                    <a:pt x="0" y="961351"/>
                  </a:lnTo>
                  <a:lnTo>
                    <a:pt x="80784" y="995299"/>
                  </a:lnTo>
                  <a:lnTo>
                    <a:pt x="939888" y="643026"/>
                  </a:lnTo>
                  <a:close/>
                </a:path>
                <a:path w="2023110" h="995679">
                  <a:moveTo>
                    <a:pt x="2022614" y="36461"/>
                  </a:moveTo>
                  <a:lnTo>
                    <a:pt x="1920608" y="11188"/>
                  </a:lnTo>
                  <a:lnTo>
                    <a:pt x="1523047" y="173609"/>
                  </a:lnTo>
                  <a:lnTo>
                    <a:pt x="816305" y="0"/>
                  </a:lnTo>
                  <a:lnTo>
                    <a:pt x="718845" y="42786"/>
                  </a:lnTo>
                  <a:lnTo>
                    <a:pt x="1423365" y="214337"/>
                  </a:lnTo>
                  <a:lnTo>
                    <a:pt x="1062977" y="361569"/>
                  </a:lnTo>
                  <a:lnTo>
                    <a:pt x="241427" y="157937"/>
                  </a:lnTo>
                  <a:lnTo>
                    <a:pt x="143967" y="200736"/>
                  </a:lnTo>
                  <a:lnTo>
                    <a:pt x="960970" y="403237"/>
                  </a:lnTo>
                  <a:lnTo>
                    <a:pt x="935964" y="413448"/>
                  </a:lnTo>
                  <a:lnTo>
                    <a:pt x="1016736" y="447382"/>
                  </a:lnTo>
                  <a:lnTo>
                    <a:pt x="1062939" y="428510"/>
                  </a:lnTo>
                  <a:lnTo>
                    <a:pt x="1357617" y="501535"/>
                  </a:lnTo>
                  <a:lnTo>
                    <a:pt x="1455077" y="458736"/>
                  </a:lnTo>
                  <a:lnTo>
                    <a:pt x="1164945" y="386842"/>
                  </a:lnTo>
                  <a:lnTo>
                    <a:pt x="1526032" y="239331"/>
                  </a:lnTo>
                  <a:lnTo>
                    <a:pt x="1897329" y="329730"/>
                  </a:lnTo>
                  <a:lnTo>
                    <a:pt x="2004822" y="291947"/>
                  </a:lnTo>
                  <a:lnTo>
                    <a:pt x="1625371" y="198742"/>
                  </a:lnTo>
                  <a:lnTo>
                    <a:pt x="2022614" y="36461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690420" y="6493979"/>
              <a:ext cx="316865" cy="396875"/>
            </a:xfrm>
            <a:custGeom>
              <a:avLst/>
              <a:gdLst/>
              <a:ahLst/>
              <a:cxnLst/>
              <a:rect l="l" t="t" r="r" b="b"/>
              <a:pathLst>
                <a:path w="316864" h="396875">
                  <a:moveTo>
                    <a:pt x="316547" y="0"/>
                  </a:moveTo>
                  <a:lnTo>
                    <a:pt x="0" y="121183"/>
                  </a:lnTo>
                  <a:lnTo>
                    <a:pt x="0" y="396443"/>
                  </a:lnTo>
                  <a:lnTo>
                    <a:pt x="316547" y="275247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491830" y="6566445"/>
              <a:ext cx="198755" cy="324485"/>
            </a:xfrm>
            <a:custGeom>
              <a:avLst/>
              <a:gdLst/>
              <a:ahLst/>
              <a:cxnLst/>
              <a:rect l="l" t="t" r="r" b="b"/>
              <a:pathLst>
                <a:path w="198755" h="324484">
                  <a:moveTo>
                    <a:pt x="0" y="0"/>
                  </a:moveTo>
                  <a:lnTo>
                    <a:pt x="0" y="275259"/>
                  </a:lnTo>
                  <a:lnTo>
                    <a:pt x="198589" y="32398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AE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61617" y="6357543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03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6F64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462532" y="6404216"/>
              <a:ext cx="221615" cy="222885"/>
            </a:xfrm>
            <a:custGeom>
              <a:avLst/>
              <a:gdLst/>
              <a:ahLst/>
              <a:cxnLst/>
              <a:rect l="l" t="t" r="r" b="b"/>
              <a:pathLst>
                <a:path w="221614" h="222884">
                  <a:moveTo>
                    <a:pt x="199085" y="0"/>
                  </a:moveTo>
                  <a:lnTo>
                    <a:pt x="0" y="168376"/>
                  </a:lnTo>
                  <a:lnTo>
                    <a:pt x="221183" y="222631"/>
                  </a:lnTo>
                  <a:lnTo>
                    <a:pt x="199085" y="0"/>
                  </a:lnTo>
                  <a:close/>
                </a:path>
              </a:pathLst>
            </a:custGeom>
            <a:solidFill>
              <a:srgbClr val="524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3732" y="6740689"/>
              <a:ext cx="40449" cy="80708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5805" y="6713206"/>
              <a:ext cx="40436" cy="80708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04098" y="6646341"/>
              <a:ext cx="40449" cy="74663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67878" y="6685749"/>
              <a:ext cx="40436" cy="80708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23949" y="6626834"/>
              <a:ext cx="40436" cy="74676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04098" y="6759320"/>
              <a:ext cx="40449" cy="74676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523949" y="6739826"/>
              <a:ext cx="40436" cy="74676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23732" y="6642849"/>
              <a:ext cx="40449" cy="80708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5805" y="6615365"/>
              <a:ext cx="40436" cy="80721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67878" y="6587895"/>
              <a:ext cx="40436" cy="80708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939937" y="6560438"/>
              <a:ext cx="40436" cy="80708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004847" y="6707238"/>
              <a:ext cx="316865" cy="258445"/>
            </a:xfrm>
            <a:custGeom>
              <a:avLst/>
              <a:gdLst/>
              <a:ahLst/>
              <a:cxnLst/>
              <a:rect l="l" t="t" r="r" b="b"/>
              <a:pathLst>
                <a:path w="316864" h="258445">
                  <a:moveTo>
                    <a:pt x="316547" y="0"/>
                  </a:moveTo>
                  <a:lnTo>
                    <a:pt x="0" y="121196"/>
                  </a:lnTo>
                  <a:lnTo>
                    <a:pt x="0" y="257898"/>
                  </a:lnTo>
                  <a:lnTo>
                    <a:pt x="316547" y="136702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806257" y="6779704"/>
              <a:ext cx="198755" cy="185420"/>
            </a:xfrm>
            <a:custGeom>
              <a:avLst/>
              <a:gdLst/>
              <a:ahLst/>
              <a:cxnLst/>
              <a:rect l="l" t="t" r="r" b="b"/>
              <a:pathLst>
                <a:path w="198755" h="185420">
                  <a:moveTo>
                    <a:pt x="0" y="0"/>
                  </a:moveTo>
                  <a:lnTo>
                    <a:pt x="0" y="136702"/>
                  </a:lnTo>
                  <a:lnTo>
                    <a:pt x="198589" y="18541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AE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976043" y="6570789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16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A28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76958" y="6617461"/>
              <a:ext cx="221183" cy="303974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798622" y="6342443"/>
              <a:ext cx="183515" cy="234315"/>
            </a:xfrm>
            <a:custGeom>
              <a:avLst/>
              <a:gdLst/>
              <a:ahLst/>
              <a:cxnLst/>
              <a:rect l="l" t="t" r="r" b="b"/>
              <a:pathLst>
                <a:path w="183514" h="234315">
                  <a:moveTo>
                    <a:pt x="183489" y="0"/>
                  </a:moveTo>
                  <a:lnTo>
                    <a:pt x="0" y="6946"/>
                  </a:lnTo>
                  <a:lnTo>
                    <a:pt x="0" y="187134"/>
                  </a:lnTo>
                  <a:lnTo>
                    <a:pt x="183489" y="233819"/>
                  </a:lnTo>
                  <a:lnTo>
                    <a:pt x="183489" y="0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982112" y="6224219"/>
              <a:ext cx="302260" cy="352425"/>
            </a:xfrm>
            <a:custGeom>
              <a:avLst/>
              <a:gdLst/>
              <a:ahLst/>
              <a:cxnLst/>
              <a:rect l="l" t="t" r="r" b="b"/>
              <a:pathLst>
                <a:path w="302260" h="352425">
                  <a:moveTo>
                    <a:pt x="301752" y="0"/>
                  </a:moveTo>
                  <a:lnTo>
                    <a:pt x="0" y="118224"/>
                  </a:lnTo>
                  <a:lnTo>
                    <a:pt x="0" y="352043"/>
                  </a:lnTo>
                  <a:lnTo>
                    <a:pt x="301752" y="233819"/>
                  </a:lnTo>
                  <a:lnTo>
                    <a:pt x="3017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2739504" y="6208966"/>
              <a:ext cx="603885" cy="156210"/>
            </a:xfrm>
            <a:custGeom>
              <a:avLst/>
              <a:gdLst/>
              <a:ahLst/>
              <a:cxnLst/>
              <a:rect l="l" t="t" r="r" b="b"/>
              <a:pathLst>
                <a:path w="603885" h="156210">
                  <a:moveTo>
                    <a:pt x="603491" y="0"/>
                  </a:moveTo>
                  <a:lnTo>
                    <a:pt x="375285" y="8636"/>
                  </a:lnTo>
                  <a:lnTo>
                    <a:pt x="0" y="155676"/>
                  </a:lnTo>
                  <a:lnTo>
                    <a:pt x="228206" y="147027"/>
                  </a:lnTo>
                  <a:lnTo>
                    <a:pt x="603491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051949" y="6364896"/>
              <a:ext cx="327875" cy="21826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3044799" y="6279705"/>
              <a:ext cx="378460" cy="175895"/>
            </a:xfrm>
            <a:custGeom>
              <a:avLst/>
              <a:gdLst/>
              <a:ahLst/>
              <a:cxnLst/>
              <a:rect l="l" t="t" r="r" b="b"/>
              <a:pathLst>
                <a:path w="378460" h="175895">
                  <a:moveTo>
                    <a:pt x="222897" y="0"/>
                  </a:moveTo>
                  <a:lnTo>
                    <a:pt x="0" y="87325"/>
                  </a:lnTo>
                  <a:lnTo>
                    <a:pt x="155473" y="175564"/>
                  </a:lnTo>
                  <a:lnTo>
                    <a:pt x="378383" y="88239"/>
                  </a:lnTo>
                  <a:lnTo>
                    <a:pt x="222897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751819" y="5912268"/>
              <a:ext cx="576798" cy="356400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5786412" y="5917120"/>
              <a:ext cx="501650" cy="297180"/>
            </a:xfrm>
            <a:custGeom>
              <a:avLst/>
              <a:gdLst/>
              <a:ahLst/>
              <a:cxnLst/>
              <a:rect l="l" t="t" r="r" b="b"/>
              <a:pathLst>
                <a:path w="501650" h="297179">
                  <a:moveTo>
                    <a:pt x="418579" y="99999"/>
                  </a:moveTo>
                  <a:lnTo>
                    <a:pt x="398132" y="83680"/>
                  </a:lnTo>
                  <a:lnTo>
                    <a:pt x="330047" y="79095"/>
                  </a:lnTo>
                  <a:lnTo>
                    <a:pt x="193916" y="81419"/>
                  </a:lnTo>
                  <a:lnTo>
                    <a:pt x="121793" y="81724"/>
                  </a:lnTo>
                  <a:lnTo>
                    <a:pt x="68630" y="83743"/>
                  </a:lnTo>
                  <a:lnTo>
                    <a:pt x="10033" y="92684"/>
                  </a:lnTo>
                  <a:lnTo>
                    <a:pt x="0" y="107873"/>
                  </a:lnTo>
                  <a:lnTo>
                    <a:pt x="7531" y="117678"/>
                  </a:lnTo>
                  <a:lnTo>
                    <a:pt x="20396" y="128892"/>
                  </a:lnTo>
                  <a:lnTo>
                    <a:pt x="36334" y="141465"/>
                  </a:lnTo>
                  <a:lnTo>
                    <a:pt x="53086" y="155333"/>
                  </a:lnTo>
                  <a:lnTo>
                    <a:pt x="68376" y="170459"/>
                  </a:lnTo>
                  <a:lnTo>
                    <a:pt x="79946" y="186804"/>
                  </a:lnTo>
                  <a:lnTo>
                    <a:pt x="85521" y="204279"/>
                  </a:lnTo>
                  <a:lnTo>
                    <a:pt x="98285" y="236982"/>
                  </a:lnTo>
                  <a:lnTo>
                    <a:pt x="125082" y="248907"/>
                  </a:lnTo>
                  <a:lnTo>
                    <a:pt x="162902" y="251663"/>
                  </a:lnTo>
                  <a:lnTo>
                    <a:pt x="208673" y="256857"/>
                  </a:lnTo>
                  <a:lnTo>
                    <a:pt x="259397" y="276098"/>
                  </a:lnTo>
                  <a:lnTo>
                    <a:pt x="298500" y="291693"/>
                  </a:lnTo>
                  <a:lnTo>
                    <a:pt x="338264" y="296697"/>
                  </a:lnTo>
                  <a:lnTo>
                    <a:pt x="374065" y="293090"/>
                  </a:lnTo>
                  <a:lnTo>
                    <a:pt x="401281" y="282803"/>
                  </a:lnTo>
                  <a:lnTo>
                    <a:pt x="415328" y="267804"/>
                  </a:lnTo>
                  <a:lnTo>
                    <a:pt x="411581" y="250037"/>
                  </a:lnTo>
                  <a:lnTo>
                    <a:pt x="385432" y="231457"/>
                  </a:lnTo>
                  <a:lnTo>
                    <a:pt x="351586" y="210261"/>
                  </a:lnTo>
                  <a:lnTo>
                    <a:pt x="350304" y="194716"/>
                  </a:lnTo>
                  <a:lnTo>
                    <a:pt x="368592" y="179908"/>
                  </a:lnTo>
                  <a:lnTo>
                    <a:pt x="393420" y="160934"/>
                  </a:lnTo>
                  <a:lnTo>
                    <a:pt x="411822" y="132880"/>
                  </a:lnTo>
                  <a:lnTo>
                    <a:pt x="418579" y="99999"/>
                  </a:lnTo>
                  <a:close/>
                </a:path>
                <a:path w="501650" h="297179">
                  <a:moveTo>
                    <a:pt x="501243" y="8331"/>
                  </a:moveTo>
                  <a:lnTo>
                    <a:pt x="488048" y="1828"/>
                  </a:lnTo>
                  <a:lnTo>
                    <a:pt x="444119" y="0"/>
                  </a:lnTo>
                  <a:lnTo>
                    <a:pt x="356273" y="927"/>
                  </a:lnTo>
                  <a:lnTo>
                    <a:pt x="286956" y="1473"/>
                  </a:lnTo>
                  <a:lnTo>
                    <a:pt x="247497" y="3784"/>
                  </a:lnTo>
                  <a:lnTo>
                    <a:pt x="231622" y="7772"/>
                  </a:lnTo>
                  <a:lnTo>
                    <a:pt x="233057" y="13360"/>
                  </a:lnTo>
                  <a:lnTo>
                    <a:pt x="245516" y="20447"/>
                  </a:lnTo>
                  <a:lnTo>
                    <a:pt x="262737" y="28956"/>
                  </a:lnTo>
                  <a:lnTo>
                    <a:pt x="278434" y="38811"/>
                  </a:lnTo>
                  <a:lnTo>
                    <a:pt x="286334" y="49898"/>
                  </a:lnTo>
                  <a:lnTo>
                    <a:pt x="298119" y="64719"/>
                  </a:lnTo>
                  <a:lnTo>
                    <a:pt x="323303" y="68402"/>
                  </a:lnTo>
                  <a:lnTo>
                    <a:pt x="358051" y="69989"/>
                  </a:lnTo>
                  <a:lnTo>
                    <a:pt x="398538" y="78524"/>
                  </a:lnTo>
                  <a:lnTo>
                    <a:pt x="443141" y="86588"/>
                  </a:lnTo>
                  <a:lnTo>
                    <a:pt x="482193" y="83527"/>
                  </a:lnTo>
                  <a:lnTo>
                    <a:pt x="499745" y="73520"/>
                  </a:lnTo>
                  <a:lnTo>
                    <a:pt x="479869" y="60731"/>
                  </a:lnTo>
                  <a:lnTo>
                    <a:pt x="456184" y="50596"/>
                  </a:lnTo>
                  <a:lnTo>
                    <a:pt x="462038" y="43218"/>
                  </a:lnTo>
                  <a:lnTo>
                    <a:pt x="481076" y="34772"/>
                  </a:lnTo>
                  <a:lnTo>
                    <a:pt x="496900" y="21437"/>
                  </a:lnTo>
                  <a:lnTo>
                    <a:pt x="501243" y="8331"/>
                  </a:lnTo>
                  <a:close/>
                </a:path>
              </a:pathLst>
            </a:custGeom>
            <a:solidFill>
              <a:srgbClr val="247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95481" y="6512217"/>
              <a:ext cx="998880" cy="637489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09373" y="6931012"/>
              <a:ext cx="350964" cy="302831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010630" y="6863587"/>
              <a:ext cx="91594" cy="107810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6010630" y="6893032"/>
              <a:ext cx="81280" cy="80010"/>
            </a:xfrm>
            <a:custGeom>
              <a:avLst/>
              <a:gdLst/>
              <a:ahLst/>
              <a:cxnLst/>
              <a:rect l="l" t="t" r="r" b="b"/>
              <a:pathLst>
                <a:path w="81279" h="80009">
                  <a:moveTo>
                    <a:pt x="69532" y="70"/>
                  </a:moveTo>
                  <a:lnTo>
                    <a:pt x="58554" y="0"/>
                  </a:lnTo>
                  <a:lnTo>
                    <a:pt x="53557" y="5050"/>
                  </a:lnTo>
                  <a:lnTo>
                    <a:pt x="48753" y="11655"/>
                  </a:lnTo>
                  <a:lnTo>
                    <a:pt x="38354" y="16250"/>
                  </a:lnTo>
                  <a:lnTo>
                    <a:pt x="23701" y="17303"/>
                  </a:lnTo>
                  <a:lnTo>
                    <a:pt x="11209" y="17421"/>
                  </a:lnTo>
                  <a:lnTo>
                    <a:pt x="2701" y="19239"/>
                  </a:lnTo>
                  <a:lnTo>
                    <a:pt x="0" y="25394"/>
                  </a:lnTo>
                  <a:lnTo>
                    <a:pt x="5084" y="34696"/>
                  </a:lnTo>
                  <a:lnTo>
                    <a:pt x="13995" y="38756"/>
                  </a:lnTo>
                  <a:lnTo>
                    <a:pt x="20649" y="40808"/>
                  </a:lnTo>
                  <a:lnTo>
                    <a:pt x="18961" y="44088"/>
                  </a:lnTo>
                  <a:lnTo>
                    <a:pt x="11290" y="48675"/>
                  </a:lnTo>
                  <a:lnTo>
                    <a:pt x="5324" y="52526"/>
                  </a:lnTo>
                  <a:lnTo>
                    <a:pt x="2944" y="55716"/>
                  </a:lnTo>
                  <a:lnTo>
                    <a:pt x="6032" y="58325"/>
                  </a:lnTo>
                  <a:lnTo>
                    <a:pt x="9494" y="62041"/>
                  </a:lnTo>
                  <a:lnTo>
                    <a:pt x="9097" y="67423"/>
                  </a:lnTo>
                  <a:lnTo>
                    <a:pt x="8070" y="72821"/>
                  </a:lnTo>
                  <a:lnTo>
                    <a:pt x="9639" y="76587"/>
                  </a:lnTo>
                  <a:lnTo>
                    <a:pt x="14859" y="79813"/>
                  </a:lnTo>
                  <a:lnTo>
                    <a:pt x="22123" y="78124"/>
                  </a:lnTo>
                  <a:lnTo>
                    <a:pt x="21336" y="69958"/>
                  </a:lnTo>
                  <a:lnTo>
                    <a:pt x="26912" y="75431"/>
                  </a:lnTo>
                  <a:lnTo>
                    <a:pt x="44145" y="54312"/>
                  </a:lnTo>
                  <a:lnTo>
                    <a:pt x="46050" y="49578"/>
                  </a:lnTo>
                  <a:lnTo>
                    <a:pt x="52806" y="48266"/>
                  </a:lnTo>
                  <a:lnTo>
                    <a:pt x="62929" y="49375"/>
                  </a:lnTo>
                  <a:lnTo>
                    <a:pt x="71442" y="49397"/>
                  </a:lnTo>
                  <a:lnTo>
                    <a:pt x="76989" y="45866"/>
                  </a:lnTo>
                  <a:lnTo>
                    <a:pt x="78219" y="36316"/>
                  </a:lnTo>
                  <a:lnTo>
                    <a:pt x="78997" y="23828"/>
                  </a:lnTo>
                  <a:lnTo>
                    <a:pt x="80972" y="13378"/>
                  </a:lnTo>
                  <a:lnTo>
                    <a:pt x="79398" y="5335"/>
                  </a:lnTo>
                  <a:lnTo>
                    <a:pt x="69532" y="7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282500" y="6901687"/>
              <a:ext cx="368442" cy="109245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324440" y="6906961"/>
              <a:ext cx="298605" cy="9554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722199" y="5042954"/>
              <a:ext cx="321414" cy="271119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122187" y="5626912"/>
              <a:ext cx="177253" cy="8564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5588863" y="5633249"/>
              <a:ext cx="168275" cy="105410"/>
            </a:xfrm>
            <a:custGeom>
              <a:avLst/>
              <a:gdLst/>
              <a:ahLst/>
              <a:cxnLst/>
              <a:rect l="l" t="t" r="r" b="b"/>
              <a:pathLst>
                <a:path w="168275" h="105410">
                  <a:moveTo>
                    <a:pt x="168008" y="0"/>
                  </a:moveTo>
                  <a:lnTo>
                    <a:pt x="10464" y="15989"/>
                  </a:lnTo>
                  <a:lnTo>
                    <a:pt x="0" y="94068"/>
                  </a:lnTo>
                  <a:lnTo>
                    <a:pt x="147193" y="105270"/>
                  </a:lnTo>
                  <a:lnTo>
                    <a:pt x="168008" y="0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537390" y="5649239"/>
              <a:ext cx="76200" cy="76835"/>
            </a:xfrm>
            <a:custGeom>
              <a:avLst/>
              <a:gdLst/>
              <a:ahLst/>
              <a:cxnLst/>
              <a:rect l="l" t="t" r="r" b="b"/>
              <a:pathLst>
                <a:path w="76200" h="76835">
                  <a:moveTo>
                    <a:pt x="61950" y="0"/>
                  </a:moveTo>
                  <a:lnTo>
                    <a:pt x="0" y="44221"/>
                  </a:lnTo>
                  <a:lnTo>
                    <a:pt x="75615" y="76288"/>
                  </a:lnTo>
                  <a:lnTo>
                    <a:pt x="61950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558383" y="5502897"/>
              <a:ext cx="729170" cy="252653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5725109" y="5567971"/>
              <a:ext cx="288290" cy="120014"/>
            </a:xfrm>
            <a:custGeom>
              <a:avLst/>
              <a:gdLst/>
              <a:ahLst/>
              <a:cxnLst/>
              <a:rect l="l" t="t" r="r" b="b"/>
              <a:pathLst>
                <a:path w="288289" h="120014">
                  <a:moveTo>
                    <a:pt x="82740" y="7569"/>
                  </a:moveTo>
                  <a:lnTo>
                    <a:pt x="81534" y="0"/>
                  </a:lnTo>
                  <a:lnTo>
                    <a:pt x="28105" y="31483"/>
                  </a:lnTo>
                  <a:lnTo>
                    <a:pt x="24041" y="31711"/>
                  </a:lnTo>
                  <a:lnTo>
                    <a:pt x="14986" y="32524"/>
                  </a:lnTo>
                  <a:lnTo>
                    <a:pt x="5638" y="34163"/>
                  </a:lnTo>
                  <a:lnTo>
                    <a:pt x="685" y="36842"/>
                  </a:lnTo>
                  <a:lnTo>
                    <a:pt x="0" y="39611"/>
                  </a:lnTo>
                  <a:lnTo>
                    <a:pt x="1155" y="42595"/>
                  </a:lnTo>
                  <a:lnTo>
                    <a:pt x="5384" y="47663"/>
                  </a:lnTo>
                  <a:lnTo>
                    <a:pt x="13944" y="56642"/>
                  </a:lnTo>
                  <a:lnTo>
                    <a:pt x="29730" y="36309"/>
                  </a:lnTo>
                  <a:lnTo>
                    <a:pt x="82740" y="7569"/>
                  </a:lnTo>
                  <a:close/>
                </a:path>
                <a:path w="288289" h="120014">
                  <a:moveTo>
                    <a:pt x="197497" y="101244"/>
                  </a:moveTo>
                  <a:lnTo>
                    <a:pt x="180314" y="100342"/>
                  </a:lnTo>
                  <a:lnTo>
                    <a:pt x="142849" y="79540"/>
                  </a:lnTo>
                  <a:lnTo>
                    <a:pt x="139484" y="83705"/>
                  </a:lnTo>
                  <a:lnTo>
                    <a:pt x="178523" y="103530"/>
                  </a:lnTo>
                  <a:lnTo>
                    <a:pt x="190106" y="119507"/>
                  </a:lnTo>
                  <a:lnTo>
                    <a:pt x="195948" y="117589"/>
                  </a:lnTo>
                  <a:lnTo>
                    <a:pt x="197497" y="101244"/>
                  </a:lnTo>
                  <a:close/>
                </a:path>
                <a:path w="288289" h="120014">
                  <a:moveTo>
                    <a:pt x="214083" y="58915"/>
                  </a:moveTo>
                  <a:lnTo>
                    <a:pt x="208749" y="49504"/>
                  </a:lnTo>
                  <a:lnTo>
                    <a:pt x="198361" y="43243"/>
                  </a:lnTo>
                  <a:lnTo>
                    <a:pt x="190271" y="44157"/>
                  </a:lnTo>
                  <a:lnTo>
                    <a:pt x="191871" y="56222"/>
                  </a:lnTo>
                  <a:lnTo>
                    <a:pt x="189318" y="59347"/>
                  </a:lnTo>
                  <a:lnTo>
                    <a:pt x="189344" y="61226"/>
                  </a:lnTo>
                  <a:lnTo>
                    <a:pt x="194729" y="66903"/>
                  </a:lnTo>
                  <a:lnTo>
                    <a:pt x="196481" y="66776"/>
                  </a:lnTo>
                  <a:lnTo>
                    <a:pt x="198869" y="63715"/>
                  </a:lnTo>
                  <a:lnTo>
                    <a:pt x="207911" y="68211"/>
                  </a:lnTo>
                  <a:lnTo>
                    <a:pt x="212509" y="69202"/>
                  </a:lnTo>
                  <a:lnTo>
                    <a:pt x="214083" y="66255"/>
                  </a:lnTo>
                  <a:lnTo>
                    <a:pt x="214083" y="58915"/>
                  </a:lnTo>
                  <a:close/>
                </a:path>
                <a:path w="288289" h="120014">
                  <a:moveTo>
                    <a:pt x="239483" y="88836"/>
                  </a:moveTo>
                  <a:lnTo>
                    <a:pt x="235013" y="81826"/>
                  </a:lnTo>
                  <a:lnTo>
                    <a:pt x="228904" y="78740"/>
                  </a:lnTo>
                  <a:lnTo>
                    <a:pt x="220929" y="79463"/>
                  </a:lnTo>
                  <a:lnTo>
                    <a:pt x="216623" y="83248"/>
                  </a:lnTo>
                  <a:lnTo>
                    <a:pt x="221475" y="89319"/>
                  </a:lnTo>
                  <a:lnTo>
                    <a:pt x="221030" y="92087"/>
                  </a:lnTo>
                  <a:lnTo>
                    <a:pt x="221653" y="93129"/>
                  </a:lnTo>
                  <a:lnTo>
                    <a:pt x="226593" y="94107"/>
                  </a:lnTo>
                  <a:lnTo>
                    <a:pt x="227545" y="93332"/>
                  </a:lnTo>
                  <a:lnTo>
                    <a:pt x="227914" y="90665"/>
                  </a:lnTo>
                  <a:lnTo>
                    <a:pt x="239483" y="88836"/>
                  </a:lnTo>
                  <a:close/>
                </a:path>
                <a:path w="288289" h="120014">
                  <a:moveTo>
                    <a:pt x="288137" y="40906"/>
                  </a:moveTo>
                  <a:lnTo>
                    <a:pt x="285915" y="38620"/>
                  </a:lnTo>
                  <a:lnTo>
                    <a:pt x="279476" y="37185"/>
                  </a:lnTo>
                  <a:lnTo>
                    <a:pt x="269963" y="41148"/>
                  </a:lnTo>
                  <a:lnTo>
                    <a:pt x="262089" y="51244"/>
                  </a:lnTo>
                  <a:lnTo>
                    <a:pt x="261023" y="60223"/>
                  </a:lnTo>
                  <a:lnTo>
                    <a:pt x="271983" y="60845"/>
                  </a:lnTo>
                  <a:lnTo>
                    <a:pt x="274142" y="64236"/>
                  </a:lnTo>
                  <a:lnTo>
                    <a:pt x="275793" y="64566"/>
                  </a:lnTo>
                  <a:lnTo>
                    <a:pt x="282016" y="59817"/>
                  </a:lnTo>
                  <a:lnTo>
                    <a:pt x="282321" y="57886"/>
                  </a:lnTo>
                  <a:lnTo>
                    <a:pt x="280187" y="54686"/>
                  </a:lnTo>
                  <a:lnTo>
                    <a:pt x="286207" y="45720"/>
                  </a:lnTo>
                  <a:lnTo>
                    <a:pt x="288137" y="4090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859259" y="5546584"/>
              <a:ext cx="266065" cy="37465"/>
            </a:xfrm>
            <a:custGeom>
              <a:avLst/>
              <a:gdLst/>
              <a:ahLst/>
              <a:cxnLst/>
              <a:rect l="l" t="t" r="r" b="b"/>
              <a:pathLst>
                <a:path w="266064" h="37464">
                  <a:moveTo>
                    <a:pt x="17297" y="20269"/>
                  </a:moveTo>
                  <a:lnTo>
                    <a:pt x="17246" y="13563"/>
                  </a:lnTo>
                  <a:lnTo>
                    <a:pt x="14147" y="11823"/>
                  </a:lnTo>
                  <a:lnTo>
                    <a:pt x="11049" y="10083"/>
                  </a:lnTo>
                  <a:lnTo>
                    <a:pt x="6057" y="13982"/>
                  </a:lnTo>
                  <a:lnTo>
                    <a:pt x="0" y="27063"/>
                  </a:lnTo>
                  <a:lnTo>
                    <a:pt x="63" y="33782"/>
                  </a:lnTo>
                  <a:lnTo>
                    <a:pt x="6273" y="37249"/>
                  </a:lnTo>
                  <a:lnTo>
                    <a:pt x="11239" y="33350"/>
                  </a:lnTo>
                  <a:lnTo>
                    <a:pt x="17297" y="20269"/>
                  </a:lnTo>
                  <a:close/>
                </a:path>
                <a:path w="266064" h="37464">
                  <a:moveTo>
                    <a:pt x="58940" y="7696"/>
                  </a:moveTo>
                  <a:lnTo>
                    <a:pt x="57302" y="4279"/>
                  </a:lnTo>
                  <a:lnTo>
                    <a:pt x="55664" y="863"/>
                  </a:lnTo>
                  <a:lnTo>
                    <a:pt x="49644" y="965"/>
                  </a:lnTo>
                  <a:lnTo>
                    <a:pt x="38036" y="8013"/>
                  </a:lnTo>
                  <a:lnTo>
                    <a:pt x="34658" y="13652"/>
                  </a:lnTo>
                  <a:lnTo>
                    <a:pt x="37922" y="20472"/>
                  </a:lnTo>
                  <a:lnTo>
                    <a:pt x="43954" y="20383"/>
                  </a:lnTo>
                  <a:lnTo>
                    <a:pt x="55575" y="13322"/>
                  </a:lnTo>
                  <a:lnTo>
                    <a:pt x="58940" y="7696"/>
                  </a:lnTo>
                  <a:close/>
                </a:path>
                <a:path w="266064" h="37464">
                  <a:moveTo>
                    <a:pt x="265620" y="9994"/>
                  </a:moveTo>
                  <a:lnTo>
                    <a:pt x="262013" y="5003"/>
                  </a:lnTo>
                  <a:lnTo>
                    <a:pt x="250088" y="0"/>
                  </a:lnTo>
                  <a:lnTo>
                    <a:pt x="244030" y="927"/>
                  </a:lnTo>
                  <a:lnTo>
                    <a:pt x="240995" y="8229"/>
                  </a:lnTo>
                  <a:lnTo>
                    <a:pt x="244602" y="13220"/>
                  </a:lnTo>
                  <a:lnTo>
                    <a:pt x="256527" y="18237"/>
                  </a:lnTo>
                  <a:lnTo>
                    <a:pt x="262597" y="17297"/>
                  </a:lnTo>
                  <a:lnTo>
                    <a:pt x="264096" y="13652"/>
                  </a:lnTo>
                  <a:lnTo>
                    <a:pt x="265620" y="9994"/>
                  </a:lnTo>
                  <a:close/>
                </a:path>
              </a:pathLst>
            </a:custGeom>
            <a:solidFill>
              <a:srgbClr val="F0E4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674880" y="5605729"/>
              <a:ext cx="24765" cy="19050"/>
            </a:xfrm>
            <a:custGeom>
              <a:avLst/>
              <a:gdLst/>
              <a:ahLst/>
              <a:cxnLst/>
              <a:rect l="l" t="t" r="r" b="b"/>
              <a:pathLst>
                <a:path w="24764" h="19050">
                  <a:moveTo>
                    <a:pt x="8940" y="0"/>
                  </a:moveTo>
                  <a:lnTo>
                    <a:pt x="2921" y="508"/>
                  </a:lnTo>
                  <a:lnTo>
                    <a:pt x="0" y="7645"/>
                  </a:lnTo>
                  <a:lnTo>
                    <a:pt x="3632" y="12915"/>
                  </a:lnTo>
                  <a:lnTo>
                    <a:pt x="15544" y="18808"/>
                  </a:lnTo>
                  <a:lnTo>
                    <a:pt x="21564" y="18300"/>
                  </a:lnTo>
                  <a:lnTo>
                    <a:pt x="23037" y="14732"/>
                  </a:lnTo>
                  <a:lnTo>
                    <a:pt x="24511" y="11163"/>
                  </a:lnTo>
                  <a:lnTo>
                    <a:pt x="20853" y="5880"/>
                  </a:lnTo>
                  <a:lnTo>
                    <a:pt x="8940" y="0"/>
                  </a:lnTo>
                  <a:close/>
                </a:path>
              </a:pathLst>
            </a:custGeom>
            <a:solidFill>
              <a:srgbClr val="FBD7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537390" y="5674994"/>
              <a:ext cx="762635" cy="117475"/>
            </a:xfrm>
            <a:custGeom>
              <a:avLst/>
              <a:gdLst/>
              <a:ahLst/>
              <a:cxnLst/>
              <a:rect l="l" t="t" r="r" b="b"/>
              <a:pathLst>
                <a:path w="762635" h="117475">
                  <a:moveTo>
                    <a:pt x="762050" y="0"/>
                  </a:moveTo>
                  <a:lnTo>
                    <a:pt x="625767" y="11277"/>
                  </a:lnTo>
                  <a:lnTo>
                    <a:pt x="501091" y="36499"/>
                  </a:lnTo>
                  <a:lnTo>
                    <a:pt x="125476" y="43992"/>
                  </a:lnTo>
                  <a:lnTo>
                    <a:pt x="0" y="18465"/>
                  </a:lnTo>
                  <a:lnTo>
                    <a:pt x="6438" y="95986"/>
                  </a:lnTo>
                  <a:lnTo>
                    <a:pt x="128689" y="117221"/>
                  </a:lnTo>
                  <a:lnTo>
                    <a:pt x="385584" y="108813"/>
                  </a:lnTo>
                  <a:lnTo>
                    <a:pt x="507530" y="109664"/>
                  </a:lnTo>
                  <a:lnTo>
                    <a:pt x="626567" y="80327"/>
                  </a:lnTo>
                  <a:lnTo>
                    <a:pt x="762050" y="72517"/>
                  </a:lnTo>
                  <a:lnTo>
                    <a:pt x="762050" y="0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6040653" y="5686259"/>
              <a:ext cx="123825" cy="98425"/>
            </a:xfrm>
            <a:custGeom>
              <a:avLst/>
              <a:gdLst/>
              <a:ahLst/>
              <a:cxnLst/>
              <a:rect l="l" t="t" r="r" b="b"/>
              <a:pathLst>
                <a:path w="123825" h="98425">
                  <a:moveTo>
                    <a:pt x="122504" y="0"/>
                  </a:moveTo>
                  <a:lnTo>
                    <a:pt x="0" y="24790"/>
                  </a:lnTo>
                  <a:lnTo>
                    <a:pt x="4254" y="98399"/>
                  </a:lnTo>
                  <a:lnTo>
                    <a:pt x="123291" y="69049"/>
                  </a:lnTo>
                  <a:lnTo>
                    <a:pt x="122504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662866" y="5710021"/>
              <a:ext cx="68580" cy="85090"/>
            </a:xfrm>
            <a:custGeom>
              <a:avLst/>
              <a:gdLst/>
              <a:ahLst/>
              <a:cxnLst/>
              <a:rect l="l" t="t" r="r" b="b"/>
              <a:pathLst>
                <a:path w="68579" h="85089">
                  <a:moveTo>
                    <a:pt x="40754" y="8153"/>
                  </a:moveTo>
                  <a:lnTo>
                    <a:pt x="0" y="8966"/>
                  </a:lnTo>
                  <a:lnTo>
                    <a:pt x="3213" y="82194"/>
                  </a:lnTo>
                  <a:lnTo>
                    <a:pt x="40754" y="81445"/>
                  </a:lnTo>
                  <a:lnTo>
                    <a:pt x="40754" y="8153"/>
                  </a:lnTo>
                  <a:close/>
                </a:path>
                <a:path w="68579" h="85089">
                  <a:moveTo>
                    <a:pt x="68097" y="0"/>
                  </a:moveTo>
                  <a:lnTo>
                    <a:pt x="47726" y="406"/>
                  </a:lnTo>
                  <a:lnTo>
                    <a:pt x="49326" y="84556"/>
                  </a:lnTo>
                  <a:lnTo>
                    <a:pt x="68097" y="84175"/>
                  </a:lnTo>
                  <a:lnTo>
                    <a:pt x="68097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803836" y="5708154"/>
              <a:ext cx="20955" cy="85090"/>
            </a:xfrm>
            <a:custGeom>
              <a:avLst/>
              <a:gdLst/>
              <a:ahLst/>
              <a:cxnLst/>
              <a:rect l="l" t="t" r="r" b="b"/>
              <a:pathLst>
                <a:path w="20954" h="85089">
                  <a:moveTo>
                    <a:pt x="20370" y="0"/>
                  </a:moveTo>
                  <a:lnTo>
                    <a:pt x="0" y="406"/>
                  </a:lnTo>
                  <a:lnTo>
                    <a:pt x="1600" y="84556"/>
                  </a:lnTo>
                  <a:lnTo>
                    <a:pt x="20370" y="84175"/>
                  </a:lnTo>
                  <a:lnTo>
                    <a:pt x="20370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582729" y="5695467"/>
              <a:ext cx="20955" cy="85090"/>
            </a:xfrm>
            <a:custGeom>
              <a:avLst/>
              <a:gdLst/>
              <a:ahLst/>
              <a:cxnLst/>
              <a:rect l="l" t="t" r="r" b="b"/>
              <a:pathLst>
                <a:path w="20954" h="85089">
                  <a:moveTo>
                    <a:pt x="20383" y="0"/>
                  </a:moveTo>
                  <a:lnTo>
                    <a:pt x="0" y="406"/>
                  </a:lnTo>
                  <a:lnTo>
                    <a:pt x="1612" y="84556"/>
                  </a:lnTo>
                  <a:lnTo>
                    <a:pt x="20383" y="84175"/>
                  </a:lnTo>
                  <a:lnTo>
                    <a:pt x="2038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6187732" y="5669533"/>
              <a:ext cx="85725" cy="90805"/>
            </a:xfrm>
            <a:custGeom>
              <a:avLst/>
              <a:gdLst/>
              <a:ahLst/>
              <a:cxnLst/>
              <a:rect l="l" t="t" r="r" b="b"/>
              <a:pathLst>
                <a:path w="85725" h="90804">
                  <a:moveTo>
                    <a:pt x="20370" y="5842"/>
                  </a:moveTo>
                  <a:lnTo>
                    <a:pt x="0" y="6248"/>
                  </a:lnTo>
                  <a:lnTo>
                    <a:pt x="1600" y="90398"/>
                  </a:lnTo>
                  <a:lnTo>
                    <a:pt x="20370" y="90017"/>
                  </a:lnTo>
                  <a:lnTo>
                    <a:pt x="20370" y="5842"/>
                  </a:lnTo>
                  <a:close/>
                </a:path>
                <a:path w="85725" h="90804">
                  <a:moveTo>
                    <a:pt x="85344" y="0"/>
                  </a:moveTo>
                  <a:lnTo>
                    <a:pt x="64973" y="406"/>
                  </a:lnTo>
                  <a:lnTo>
                    <a:pt x="66573" y="84556"/>
                  </a:lnTo>
                  <a:lnTo>
                    <a:pt x="85344" y="84175"/>
                  </a:lnTo>
                  <a:lnTo>
                    <a:pt x="85344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6062700" y="5789243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35"/>
                  </a:lnTo>
                  <a:lnTo>
                    <a:pt x="0" y="17373"/>
                  </a:lnTo>
                  <a:lnTo>
                    <a:pt x="2819" y="20586"/>
                  </a:lnTo>
                  <a:lnTo>
                    <a:pt x="10528" y="23101"/>
                  </a:lnTo>
                  <a:lnTo>
                    <a:pt x="21958" y="24676"/>
                  </a:lnTo>
                  <a:lnTo>
                    <a:pt x="35966" y="25044"/>
                  </a:lnTo>
                  <a:lnTo>
                    <a:pt x="49961" y="24117"/>
                  </a:lnTo>
                  <a:lnTo>
                    <a:pt x="61391" y="22085"/>
                  </a:lnTo>
                  <a:lnTo>
                    <a:pt x="69088" y="19265"/>
                  </a:lnTo>
                  <a:lnTo>
                    <a:pt x="71920" y="15938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6062700" y="5781573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66" y="0"/>
                  </a:moveTo>
                  <a:lnTo>
                    <a:pt x="21967" y="937"/>
                  </a:lnTo>
                  <a:lnTo>
                    <a:pt x="10534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4" y="14832"/>
                  </a:lnTo>
                  <a:lnTo>
                    <a:pt x="21967" y="16401"/>
                  </a:lnTo>
                  <a:lnTo>
                    <a:pt x="35966" y="16776"/>
                  </a:lnTo>
                  <a:lnTo>
                    <a:pt x="49963" y="15839"/>
                  </a:lnTo>
                  <a:lnTo>
                    <a:pt x="61391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59"/>
                  </a:lnTo>
                  <a:lnTo>
                    <a:pt x="61391" y="1944"/>
                  </a:lnTo>
                  <a:lnTo>
                    <a:pt x="49963" y="375"/>
                  </a:lnTo>
                  <a:lnTo>
                    <a:pt x="3596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6080023" y="5785408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14"/>
                  </a:lnTo>
                  <a:lnTo>
                    <a:pt x="0" y="7327"/>
                  </a:lnTo>
                  <a:lnTo>
                    <a:pt x="8356" y="9105"/>
                  </a:lnTo>
                  <a:lnTo>
                    <a:pt x="28930" y="8699"/>
                  </a:lnTo>
                  <a:lnTo>
                    <a:pt x="37287" y="6578"/>
                  </a:lnTo>
                  <a:lnTo>
                    <a:pt x="37287" y="4178"/>
                  </a:lnTo>
                  <a:lnTo>
                    <a:pt x="37287" y="1778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6194069" y="5787999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35"/>
                  </a:lnTo>
                  <a:lnTo>
                    <a:pt x="0" y="17373"/>
                  </a:lnTo>
                  <a:lnTo>
                    <a:pt x="2819" y="20586"/>
                  </a:lnTo>
                  <a:lnTo>
                    <a:pt x="10528" y="23101"/>
                  </a:lnTo>
                  <a:lnTo>
                    <a:pt x="21958" y="24676"/>
                  </a:lnTo>
                  <a:lnTo>
                    <a:pt x="35953" y="25044"/>
                  </a:lnTo>
                  <a:lnTo>
                    <a:pt x="49949" y="24117"/>
                  </a:lnTo>
                  <a:lnTo>
                    <a:pt x="61379" y="22085"/>
                  </a:lnTo>
                  <a:lnTo>
                    <a:pt x="69088" y="19265"/>
                  </a:lnTo>
                  <a:lnTo>
                    <a:pt x="71920" y="15938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6194069" y="5780328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53" y="0"/>
                  </a:moveTo>
                  <a:lnTo>
                    <a:pt x="21961" y="937"/>
                  </a:lnTo>
                  <a:lnTo>
                    <a:pt x="10533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3" y="14832"/>
                  </a:lnTo>
                  <a:lnTo>
                    <a:pt x="21961" y="16401"/>
                  </a:lnTo>
                  <a:lnTo>
                    <a:pt x="35953" y="16776"/>
                  </a:lnTo>
                  <a:lnTo>
                    <a:pt x="49958" y="15839"/>
                  </a:lnTo>
                  <a:lnTo>
                    <a:pt x="61390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59"/>
                  </a:lnTo>
                  <a:lnTo>
                    <a:pt x="61390" y="1944"/>
                  </a:lnTo>
                  <a:lnTo>
                    <a:pt x="49958" y="375"/>
                  </a:lnTo>
                  <a:lnTo>
                    <a:pt x="3595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6211379" y="5784176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14"/>
                  </a:lnTo>
                  <a:lnTo>
                    <a:pt x="0" y="7327"/>
                  </a:lnTo>
                  <a:lnTo>
                    <a:pt x="8356" y="9105"/>
                  </a:lnTo>
                  <a:lnTo>
                    <a:pt x="28930" y="8699"/>
                  </a:lnTo>
                  <a:lnTo>
                    <a:pt x="37287" y="6578"/>
                  </a:lnTo>
                  <a:lnTo>
                    <a:pt x="37287" y="4178"/>
                  </a:lnTo>
                  <a:lnTo>
                    <a:pt x="37287" y="1778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6143155" y="5832322"/>
              <a:ext cx="51435" cy="17780"/>
            </a:xfrm>
            <a:custGeom>
              <a:avLst/>
              <a:gdLst/>
              <a:ahLst/>
              <a:cxnLst/>
              <a:rect l="l" t="t" r="r" b="b"/>
              <a:pathLst>
                <a:path w="51435" h="17779">
                  <a:moveTo>
                    <a:pt x="50914" y="0"/>
                  </a:moveTo>
                  <a:lnTo>
                    <a:pt x="0" y="1016"/>
                  </a:lnTo>
                  <a:lnTo>
                    <a:pt x="0" y="12280"/>
                  </a:lnTo>
                  <a:lnTo>
                    <a:pt x="1993" y="14566"/>
                  </a:lnTo>
                  <a:lnTo>
                    <a:pt x="7454" y="16344"/>
                  </a:lnTo>
                  <a:lnTo>
                    <a:pt x="15544" y="17449"/>
                  </a:lnTo>
                  <a:lnTo>
                    <a:pt x="25463" y="17716"/>
                  </a:lnTo>
                  <a:lnTo>
                    <a:pt x="35356" y="17056"/>
                  </a:lnTo>
                  <a:lnTo>
                    <a:pt x="43446" y="15621"/>
                  </a:lnTo>
                  <a:lnTo>
                    <a:pt x="48907" y="13627"/>
                  </a:lnTo>
                  <a:lnTo>
                    <a:pt x="50901" y="11303"/>
                  </a:lnTo>
                  <a:lnTo>
                    <a:pt x="50914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6143155" y="5826874"/>
              <a:ext cx="51435" cy="12065"/>
            </a:xfrm>
            <a:custGeom>
              <a:avLst/>
              <a:gdLst/>
              <a:ahLst/>
              <a:cxnLst/>
              <a:rect l="l" t="t" r="r" b="b"/>
              <a:pathLst>
                <a:path w="51435" h="12064">
                  <a:moveTo>
                    <a:pt x="25463" y="0"/>
                  </a:moveTo>
                  <a:lnTo>
                    <a:pt x="15553" y="670"/>
                  </a:lnTo>
                  <a:lnTo>
                    <a:pt x="7459" y="2108"/>
                  </a:lnTo>
                  <a:lnTo>
                    <a:pt x="2001" y="4107"/>
                  </a:lnTo>
                  <a:lnTo>
                    <a:pt x="0" y="6464"/>
                  </a:lnTo>
                  <a:lnTo>
                    <a:pt x="2001" y="8733"/>
                  </a:lnTo>
                  <a:lnTo>
                    <a:pt x="7459" y="10509"/>
                  </a:lnTo>
                  <a:lnTo>
                    <a:pt x="15553" y="11618"/>
                  </a:lnTo>
                  <a:lnTo>
                    <a:pt x="25463" y="11887"/>
                  </a:lnTo>
                  <a:lnTo>
                    <a:pt x="35365" y="11223"/>
                  </a:lnTo>
                  <a:lnTo>
                    <a:pt x="43456" y="9790"/>
                  </a:lnTo>
                  <a:lnTo>
                    <a:pt x="48912" y="7792"/>
                  </a:lnTo>
                  <a:lnTo>
                    <a:pt x="50914" y="5435"/>
                  </a:lnTo>
                  <a:lnTo>
                    <a:pt x="48912" y="3159"/>
                  </a:lnTo>
                  <a:lnTo>
                    <a:pt x="43456" y="1379"/>
                  </a:lnTo>
                  <a:lnTo>
                    <a:pt x="35365" y="268"/>
                  </a:lnTo>
                  <a:lnTo>
                    <a:pt x="2546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6155423" y="5829604"/>
              <a:ext cx="26670" cy="6985"/>
            </a:xfrm>
            <a:custGeom>
              <a:avLst/>
              <a:gdLst/>
              <a:ahLst/>
              <a:cxnLst/>
              <a:rect l="l" t="t" r="r" b="b"/>
              <a:pathLst>
                <a:path w="26670" h="6985">
                  <a:moveTo>
                    <a:pt x="20485" y="0"/>
                  </a:moveTo>
                  <a:lnTo>
                    <a:pt x="5905" y="279"/>
                  </a:lnTo>
                  <a:lnTo>
                    <a:pt x="0" y="1790"/>
                  </a:lnTo>
                  <a:lnTo>
                    <a:pt x="0" y="5181"/>
                  </a:lnTo>
                  <a:lnTo>
                    <a:pt x="5905" y="6438"/>
                  </a:lnTo>
                  <a:lnTo>
                    <a:pt x="20485" y="6159"/>
                  </a:lnTo>
                  <a:lnTo>
                    <a:pt x="26390" y="4660"/>
                  </a:lnTo>
                  <a:lnTo>
                    <a:pt x="26390" y="2959"/>
                  </a:lnTo>
                  <a:lnTo>
                    <a:pt x="26390" y="1257"/>
                  </a:lnTo>
                  <a:lnTo>
                    <a:pt x="2048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6178207" y="5761634"/>
              <a:ext cx="52069" cy="29845"/>
            </a:xfrm>
            <a:custGeom>
              <a:avLst/>
              <a:gdLst/>
              <a:ahLst/>
              <a:cxnLst/>
              <a:rect l="l" t="t" r="r" b="b"/>
              <a:pathLst>
                <a:path w="52070" h="29845">
                  <a:moveTo>
                    <a:pt x="51816" y="10579"/>
                  </a:moveTo>
                  <a:lnTo>
                    <a:pt x="48145" y="0"/>
                  </a:lnTo>
                  <a:lnTo>
                    <a:pt x="0" y="17538"/>
                  </a:lnTo>
                  <a:lnTo>
                    <a:pt x="3683" y="28130"/>
                  </a:lnTo>
                  <a:lnTo>
                    <a:pt x="6324" y="29603"/>
                  </a:lnTo>
                  <a:lnTo>
                    <a:pt x="46139" y="17106"/>
                  </a:lnTo>
                  <a:lnTo>
                    <a:pt x="51803" y="10604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6178206" y="5760137"/>
              <a:ext cx="48260" cy="20955"/>
            </a:xfrm>
            <a:custGeom>
              <a:avLst/>
              <a:gdLst/>
              <a:ahLst/>
              <a:cxnLst/>
              <a:rect l="l" t="t" r="r" b="b"/>
              <a:pathLst>
                <a:path w="48260" h="20954">
                  <a:moveTo>
                    <a:pt x="45496" y="0"/>
                  </a:moveTo>
                  <a:lnTo>
                    <a:pt x="5691" y="12514"/>
                  </a:lnTo>
                  <a:lnTo>
                    <a:pt x="0" y="19023"/>
                  </a:lnTo>
                  <a:lnTo>
                    <a:pt x="2645" y="20509"/>
                  </a:lnTo>
                  <a:lnTo>
                    <a:pt x="42459" y="8002"/>
                  </a:lnTo>
                  <a:lnTo>
                    <a:pt x="48145" y="1484"/>
                  </a:lnTo>
                  <a:lnTo>
                    <a:pt x="4549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6189256" y="5764250"/>
              <a:ext cx="26670" cy="12700"/>
            </a:xfrm>
            <a:custGeom>
              <a:avLst/>
              <a:gdLst/>
              <a:ahLst/>
              <a:cxnLst/>
              <a:rect l="l" t="t" r="r" b="b"/>
              <a:pathLst>
                <a:path w="26670" h="12700">
                  <a:moveTo>
                    <a:pt x="24955" y="0"/>
                  </a:moveTo>
                  <a:lnTo>
                    <a:pt x="18910" y="749"/>
                  </a:lnTo>
                  <a:lnTo>
                    <a:pt x="5130" y="5765"/>
                  </a:lnTo>
                  <a:lnTo>
                    <a:pt x="0" y="9093"/>
                  </a:lnTo>
                  <a:lnTo>
                    <a:pt x="1104" y="12293"/>
                  </a:lnTo>
                  <a:lnTo>
                    <a:pt x="7150" y="11544"/>
                  </a:lnTo>
                  <a:lnTo>
                    <a:pt x="20929" y="6527"/>
                  </a:lnTo>
                  <a:lnTo>
                    <a:pt x="26060" y="3200"/>
                  </a:lnTo>
                  <a:lnTo>
                    <a:pt x="25501" y="1600"/>
                  </a:lnTo>
                  <a:lnTo>
                    <a:pt x="2495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585384" y="5801918"/>
              <a:ext cx="72390" cy="25400"/>
            </a:xfrm>
            <a:custGeom>
              <a:avLst/>
              <a:gdLst/>
              <a:ahLst/>
              <a:cxnLst/>
              <a:rect l="l" t="t" r="r" b="b"/>
              <a:pathLst>
                <a:path w="72389" h="25400">
                  <a:moveTo>
                    <a:pt x="71920" y="0"/>
                  </a:moveTo>
                  <a:lnTo>
                    <a:pt x="0" y="1447"/>
                  </a:lnTo>
                  <a:lnTo>
                    <a:pt x="0" y="17386"/>
                  </a:lnTo>
                  <a:lnTo>
                    <a:pt x="2819" y="20599"/>
                  </a:lnTo>
                  <a:lnTo>
                    <a:pt x="10528" y="23114"/>
                  </a:lnTo>
                  <a:lnTo>
                    <a:pt x="21958" y="24688"/>
                  </a:lnTo>
                  <a:lnTo>
                    <a:pt x="35953" y="25057"/>
                  </a:lnTo>
                  <a:lnTo>
                    <a:pt x="49949" y="24130"/>
                  </a:lnTo>
                  <a:lnTo>
                    <a:pt x="61379" y="22098"/>
                  </a:lnTo>
                  <a:lnTo>
                    <a:pt x="69088" y="19278"/>
                  </a:lnTo>
                  <a:lnTo>
                    <a:pt x="71920" y="15951"/>
                  </a:lnTo>
                  <a:lnTo>
                    <a:pt x="71920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585383" y="5794260"/>
              <a:ext cx="72390" cy="17145"/>
            </a:xfrm>
            <a:custGeom>
              <a:avLst/>
              <a:gdLst/>
              <a:ahLst/>
              <a:cxnLst/>
              <a:rect l="l" t="t" r="r" b="b"/>
              <a:pathLst>
                <a:path w="72389" h="17145">
                  <a:moveTo>
                    <a:pt x="35953" y="0"/>
                  </a:moveTo>
                  <a:lnTo>
                    <a:pt x="21961" y="937"/>
                  </a:lnTo>
                  <a:lnTo>
                    <a:pt x="10533" y="2962"/>
                  </a:lnTo>
                  <a:lnTo>
                    <a:pt x="2826" y="5782"/>
                  </a:lnTo>
                  <a:lnTo>
                    <a:pt x="0" y="9105"/>
                  </a:lnTo>
                  <a:lnTo>
                    <a:pt x="2826" y="12317"/>
                  </a:lnTo>
                  <a:lnTo>
                    <a:pt x="10533" y="14832"/>
                  </a:lnTo>
                  <a:lnTo>
                    <a:pt x="21961" y="16401"/>
                  </a:lnTo>
                  <a:lnTo>
                    <a:pt x="35953" y="16776"/>
                  </a:lnTo>
                  <a:lnTo>
                    <a:pt x="49958" y="15839"/>
                  </a:lnTo>
                  <a:lnTo>
                    <a:pt x="61390" y="13814"/>
                  </a:lnTo>
                  <a:lnTo>
                    <a:pt x="69095" y="10993"/>
                  </a:lnTo>
                  <a:lnTo>
                    <a:pt x="71920" y="7670"/>
                  </a:lnTo>
                  <a:lnTo>
                    <a:pt x="69095" y="4461"/>
                  </a:lnTo>
                  <a:lnTo>
                    <a:pt x="61390" y="1949"/>
                  </a:lnTo>
                  <a:lnTo>
                    <a:pt x="49958" y="380"/>
                  </a:lnTo>
                  <a:lnTo>
                    <a:pt x="3595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602694" y="5798095"/>
              <a:ext cx="37465" cy="9525"/>
            </a:xfrm>
            <a:custGeom>
              <a:avLst/>
              <a:gdLst/>
              <a:ahLst/>
              <a:cxnLst/>
              <a:rect l="l" t="t" r="r" b="b"/>
              <a:pathLst>
                <a:path w="37464" h="9525">
                  <a:moveTo>
                    <a:pt x="28930" y="0"/>
                  </a:moveTo>
                  <a:lnTo>
                    <a:pt x="8356" y="406"/>
                  </a:lnTo>
                  <a:lnTo>
                    <a:pt x="0" y="2527"/>
                  </a:lnTo>
                  <a:lnTo>
                    <a:pt x="0" y="7327"/>
                  </a:lnTo>
                  <a:lnTo>
                    <a:pt x="8356" y="9118"/>
                  </a:lnTo>
                  <a:lnTo>
                    <a:pt x="28930" y="8699"/>
                  </a:lnTo>
                  <a:lnTo>
                    <a:pt x="37287" y="6591"/>
                  </a:lnTo>
                  <a:lnTo>
                    <a:pt x="37287" y="4178"/>
                  </a:lnTo>
                  <a:lnTo>
                    <a:pt x="37287" y="1790"/>
                  </a:lnTo>
                  <a:lnTo>
                    <a:pt x="28930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625948" y="5772987"/>
              <a:ext cx="69215" cy="52705"/>
            </a:xfrm>
            <a:custGeom>
              <a:avLst/>
              <a:gdLst/>
              <a:ahLst/>
              <a:cxnLst/>
              <a:rect l="l" t="t" r="r" b="b"/>
              <a:pathLst>
                <a:path w="69214" h="52704">
                  <a:moveTo>
                    <a:pt x="69215" y="37477"/>
                  </a:moveTo>
                  <a:lnTo>
                    <a:pt x="8572" y="0"/>
                  </a:lnTo>
                  <a:lnTo>
                    <a:pt x="12" y="13601"/>
                  </a:lnTo>
                  <a:lnTo>
                    <a:pt x="37947" y="46253"/>
                  </a:lnTo>
                  <a:lnTo>
                    <a:pt x="56489" y="52400"/>
                  </a:lnTo>
                  <a:lnTo>
                    <a:pt x="60629" y="51079"/>
                  </a:lnTo>
                  <a:lnTo>
                    <a:pt x="69215" y="37477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634520" y="5771675"/>
              <a:ext cx="60960" cy="40640"/>
            </a:xfrm>
            <a:custGeom>
              <a:avLst/>
              <a:gdLst/>
              <a:ahLst/>
              <a:cxnLst/>
              <a:rect l="l" t="t" r="r" b="b"/>
              <a:pathLst>
                <a:path w="60960" h="40639">
                  <a:moveTo>
                    <a:pt x="4139" y="0"/>
                  </a:moveTo>
                  <a:lnTo>
                    <a:pt x="0" y="1312"/>
                  </a:lnTo>
                  <a:lnTo>
                    <a:pt x="628" y="5576"/>
                  </a:lnTo>
                  <a:lnTo>
                    <a:pt x="5691" y="11870"/>
                  </a:lnTo>
                  <a:lnTo>
                    <a:pt x="37957" y="33951"/>
                  </a:lnTo>
                  <a:lnTo>
                    <a:pt x="56493" y="40109"/>
                  </a:lnTo>
                  <a:lnTo>
                    <a:pt x="60642" y="38789"/>
                  </a:lnTo>
                  <a:lnTo>
                    <a:pt x="22676" y="6157"/>
                  </a:lnTo>
                  <a:lnTo>
                    <a:pt x="4139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647842" y="5779960"/>
              <a:ext cx="34290" cy="24130"/>
            </a:xfrm>
            <a:custGeom>
              <a:avLst/>
              <a:gdLst/>
              <a:ahLst/>
              <a:cxnLst/>
              <a:rect l="l" t="t" r="r" b="b"/>
              <a:pathLst>
                <a:path w="34289" h="24129">
                  <a:moveTo>
                    <a:pt x="2578" y="0"/>
                  </a:moveTo>
                  <a:lnTo>
                    <a:pt x="0" y="4102"/>
                  </a:lnTo>
                  <a:lnTo>
                    <a:pt x="5981" y="10121"/>
                  </a:lnTo>
                  <a:lnTo>
                    <a:pt x="23342" y="20853"/>
                  </a:lnTo>
                  <a:lnTo>
                    <a:pt x="31432" y="23520"/>
                  </a:lnTo>
                  <a:lnTo>
                    <a:pt x="32715" y="21475"/>
                  </a:lnTo>
                  <a:lnTo>
                    <a:pt x="33997" y="19430"/>
                  </a:lnTo>
                  <a:lnTo>
                    <a:pt x="28016" y="13411"/>
                  </a:lnTo>
                  <a:lnTo>
                    <a:pt x="10668" y="2692"/>
                  </a:lnTo>
                  <a:lnTo>
                    <a:pt x="2578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6111646" y="5760897"/>
              <a:ext cx="71120" cy="49530"/>
            </a:xfrm>
            <a:custGeom>
              <a:avLst/>
              <a:gdLst/>
              <a:ahLst/>
              <a:cxnLst/>
              <a:rect l="l" t="t" r="r" b="b"/>
              <a:pathLst>
                <a:path w="71120" h="49529">
                  <a:moveTo>
                    <a:pt x="70713" y="33375"/>
                  </a:moveTo>
                  <a:lnTo>
                    <a:pt x="7670" y="0"/>
                  </a:lnTo>
                  <a:lnTo>
                    <a:pt x="0" y="14122"/>
                  </a:lnTo>
                  <a:lnTo>
                    <a:pt x="889" y="18338"/>
                  </a:lnTo>
                  <a:lnTo>
                    <a:pt x="40043" y="44170"/>
                  </a:lnTo>
                  <a:lnTo>
                    <a:pt x="58978" y="49085"/>
                  </a:lnTo>
                  <a:lnTo>
                    <a:pt x="63030" y="47485"/>
                  </a:lnTo>
                  <a:lnTo>
                    <a:pt x="70713" y="33375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119317" y="5759322"/>
              <a:ext cx="63500" cy="36830"/>
            </a:xfrm>
            <a:custGeom>
              <a:avLst/>
              <a:gdLst/>
              <a:ahLst/>
              <a:cxnLst/>
              <a:rect l="l" t="t" r="r" b="b"/>
              <a:pathLst>
                <a:path w="63500" h="36829">
                  <a:moveTo>
                    <a:pt x="4043" y="0"/>
                  </a:moveTo>
                  <a:lnTo>
                    <a:pt x="0" y="1587"/>
                  </a:lnTo>
                  <a:lnTo>
                    <a:pt x="895" y="5791"/>
                  </a:lnTo>
                  <a:lnTo>
                    <a:pt x="6361" y="11732"/>
                  </a:lnTo>
                  <a:lnTo>
                    <a:pt x="40045" y="31616"/>
                  </a:lnTo>
                  <a:lnTo>
                    <a:pt x="58972" y="36533"/>
                  </a:lnTo>
                  <a:lnTo>
                    <a:pt x="63030" y="34950"/>
                  </a:lnTo>
                  <a:lnTo>
                    <a:pt x="22960" y="4920"/>
                  </a:lnTo>
                  <a:lnTo>
                    <a:pt x="4043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6133338" y="5766815"/>
              <a:ext cx="35560" cy="21590"/>
            </a:xfrm>
            <a:custGeom>
              <a:avLst/>
              <a:gdLst/>
              <a:ahLst/>
              <a:cxnLst/>
              <a:rect l="l" t="t" r="r" b="b"/>
              <a:pathLst>
                <a:path w="35560" h="21589">
                  <a:moveTo>
                    <a:pt x="2311" y="0"/>
                  </a:moveTo>
                  <a:lnTo>
                    <a:pt x="0" y="4254"/>
                  </a:lnTo>
                  <a:lnTo>
                    <a:pt x="6388" y="9855"/>
                  </a:lnTo>
                  <a:lnTo>
                    <a:pt x="24422" y="19405"/>
                  </a:lnTo>
                  <a:lnTo>
                    <a:pt x="32677" y="21551"/>
                  </a:lnTo>
                  <a:lnTo>
                    <a:pt x="33832" y="19418"/>
                  </a:lnTo>
                  <a:lnTo>
                    <a:pt x="34988" y="17284"/>
                  </a:lnTo>
                  <a:lnTo>
                    <a:pt x="28600" y="11696"/>
                  </a:lnTo>
                  <a:lnTo>
                    <a:pt x="10566" y="214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6072365" y="5737186"/>
              <a:ext cx="71755" cy="49530"/>
            </a:xfrm>
            <a:custGeom>
              <a:avLst/>
              <a:gdLst/>
              <a:ahLst/>
              <a:cxnLst/>
              <a:rect l="l" t="t" r="r" b="b"/>
              <a:pathLst>
                <a:path w="71754" h="49529">
                  <a:moveTo>
                    <a:pt x="71348" y="14071"/>
                  </a:moveTo>
                  <a:lnTo>
                    <a:pt x="64135" y="0"/>
                  </a:lnTo>
                  <a:lnTo>
                    <a:pt x="0" y="33807"/>
                  </a:lnTo>
                  <a:lnTo>
                    <a:pt x="7213" y="47879"/>
                  </a:lnTo>
                  <a:lnTo>
                    <a:pt x="11201" y="49441"/>
                  </a:lnTo>
                  <a:lnTo>
                    <a:pt x="19278" y="48171"/>
                  </a:lnTo>
                  <a:lnTo>
                    <a:pt x="55257" y="31229"/>
                  </a:lnTo>
                  <a:lnTo>
                    <a:pt x="71348" y="14071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6072365" y="5735631"/>
              <a:ext cx="64135" cy="37465"/>
            </a:xfrm>
            <a:custGeom>
              <a:avLst/>
              <a:gdLst/>
              <a:ahLst/>
              <a:cxnLst/>
              <a:rect l="l" t="t" r="r" b="b"/>
              <a:pathLst>
                <a:path w="64135" h="37464">
                  <a:moveTo>
                    <a:pt x="60136" y="0"/>
                  </a:moveTo>
                  <a:lnTo>
                    <a:pt x="16084" y="18215"/>
                  </a:lnTo>
                  <a:lnTo>
                    <a:pt x="0" y="35362"/>
                  </a:lnTo>
                  <a:lnTo>
                    <a:pt x="3996" y="36918"/>
                  </a:lnTo>
                  <a:lnTo>
                    <a:pt x="48045" y="18712"/>
                  </a:lnTo>
                  <a:lnTo>
                    <a:pt x="64135" y="1555"/>
                  </a:lnTo>
                  <a:lnTo>
                    <a:pt x="60136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6086728" y="5743206"/>
              <a:ext cx="35560" cy="22225"/>
            </a:xfrm>
            <a:custGeom>
              <a:avLst/>
              <a:gdLst/>
              <a:ahLst/>
              <a:cxnLst/>
              <a:rect l="l" t="t" r="r" b="b"/>
              <a:pathLst>
                <a:path w="35560" h="22225">
                  <a:moveTo>
                    <a:pt x="33235" y="0"/>
                  </a:moveTo>
                  <a:lnTo>
                    <a:pt x="24917" y="2197"/>
                  </a:lnTo>
                  <a:lnTo>
                    <a:pt x="6565" y="11874"/>
                  </a:lnTo>
                  <a:lnTo>
                    <a:pt x="0" y="17525"/>
                  </a:lnTo>
                  <a:lnTo>
                    <a:pt x="2171" y="21767"/>
                  </a:lnTo>
                  <a:lnTo>
                    <a:pt x="10490" y="19557"/>
                  </a:lnTo>
                  <a:lnTo>
                    <a:pt x="28867" y="9880"/>
                  </a:lnTo>
                  <a:lnTo>
                    <a:pt x="35420" y="4241"/>
                  </a:lnTo>
                  <a:lnTo>
                    <a:pt x="34328" y="2120"/>
                  </a:lnTo>
                  <a:lnTo>
                    <a:pt x="33235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3" name="object 9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793778" y="5373636"/>
              <a:ext cx="38671" cy="51574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774525" y="5326303"/>
              <a:ext cx="131493" cy="184391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4589881" y="6592887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59" y="37185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165" y="37172"/>
                  </a:lnTo>
                  <a:lnTo>
                    <a:pt x="0" y="37198"/>
                  </a:lnTo>
                  <a:lnTo>
                    <a:pt x="0" y="39928"/>
                  </a:lnTo>
                  <a:lnTo>
                    <a:pt x="7099" y="41033"/>
                  </a:lnTo>
                  <a:lnTo>
                    <a:pt x="24612" y="41033"/>
                  </a:lnTo>
                  <a:lnTo>
                    <a:pt x="31711" y="39928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594301" y="6591109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09">
                  <a:moveTo>
                    <a:pt x="17779" y="0"/>
                  </a:moveTo>
                  <a:lnTo>
                    <a:pt x="5130" y="0"/>
                  </a:lnTo>
                  <a:lnTo>
                    <a:pt x="0" y="787"/>
                  </a:lnTo>
                  <a:lnTo>
                    <a:pt x="0" y="2768"/>
                  </a:lnTo>
                  <a:lnTo>
                    <a:pt x="5130" y="3555"/>
                  </a:lnTo>
                  <a:lnTo>
                    <a:pt x="17779" y="3555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787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315648" y="6421526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46" y="37185"/>
                  </a:lnTo>
                  <a:lnTo>
                    <a:pt x="27305" y="0"/>
                  </a:lnTo>
                  <a:lnTo>
                    <a:pt x="4394" y="0"/>
                  </a:lnTo>
                  <a:lnTo>
                    <a:pt x="152" y="37185"/>
                  </a:lnTo>
                  <a:lnTo>
                    <a:pt x="0" y="37198"/>
                  </a:lnTo>
                  <a:lnTo>
                    <a:pt x="0" y="38569"/>
                  </a:lnTo>
                  <a:lnTo>
                    <a:pt x="0" y="39941"/>
                  </a:lnTo>
                  <a:lnTo>
                    <a:pt x="7099" y="41046"/>
                  </a:lnTo>
                  <a:lnTo>
                    <a:pt x="24612" y="41046"/>
                  </a:lnTo>
                  <a:lnTo>
                    <a:pt x="31711" y="39941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320042" y="6419748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17792" y="0"/>
                  </a:moveTo>
                  <a:lnTo>
                    <a:pt x="5130" y="0"/>
                  </a:lnTo>
                  <a:lnTo>
                    <a:pt x="0" y="800"/>
                  </a:lnTo>
                  <a:lnTo>
                    <a:pt x="0" y="2768"/>
                  </a:lnTo>
                  <a:lnTo>
                    <a:pt x="5130" y="3581"/>
                  </a:lnTo>
                  <a:lnTo>
                    <a:pt x="17792" y="3581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800"/>
                  </a:lnTo>
                  <a:lnTo>
                    <a:pt x="17792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421312" y="6380149"/>
              <a:ext cx="31750" cy="41275"/>
            </a:xfrm>
            <a:custGeom>
              <a:avLst/>
              <a:gdLst/>
              <a:ahLst/>
              <a:cxnLst/>
              <a:rect l="l" t="t" r="r" b="b"/>
              <a:pathLst>
                <a:path w="31750" h="41275">
                  <a:moveTo>
                    <a:pt x="31711" y="37198"/>
                  </a:moveTo>
                  <a:lnTo>
                    <a:pt x="31559" y="37185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165" y="37172"/>
                  </a:lnTo>
                  <a:lnTo>
                    <a:pt x="0" y="37198"/>
                  </a:lnTo>
                  <a:lnTo>
                    <a:pt x="0" y="39941"/>
                  </a:lnTo>
                  <a:lnTo>
                    <a:pt x="7099" y="41046"/>
                  </a:lnTo>
                  <a:lnTo>
                    <a:pt x="24612" y="41046"/>
                  </a:lnTo>
                  <a:lnTo>
                    <a:pt x="31711" y="39941"/>
                  </a:lnTo>
                  <a:lnTo>
                    <a:pt x="31711" y="38569"/>
                  </a:lnTo>
                  <a:lnTo>
                    <a:pt x="31711" y="37198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425731" y="6378371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17779" y="0"/>
                  </a:moveTo>
                  <a:lnTo>
                    <a:pt x="5118" y="0"/>
                  </a:lnTo>
                  <a:lnTo>
                    <a:pt x="0" y="800"/>
                  </a:lnTo>
                  <a:lnTo>
                    <a:pt x="0" y="2768"/>
                  </a:lnTo>
                  <a:lnTo>
                    <a:pt x="5118" y="3581"/>
                  </a:lnTo>
                  <a:lnTo>
                    <a:pt x="17779" y="3581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800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868824" y="6572630"/>
              <a:ext cx="31750" cy="34925"/>
            </a:xfrm>
            <a:custGeom>
              <a:avLst/>
              <a:gdLst/>
              <a:ahLst/>
              <a:cxnLst/>
              <a:rect l="l" t="t" r="r" b="b"/>
              <a:pathLst>
                <a:path w="31750" h="34925">
                  <a:moveTo>
                    <a:pt x="31711" y="30581"/>
                  </a:moveTo>
                  <a:lnTo>
                    <a:pt x="31521" y="30556"/>
                  </a:lnTo>
                  <a:lnTo>
                    <a:pt x="27330" y="0"/>
                  </a:lnTo>
                  <a:lnTo>
                    <a:pt x="4419" y="0"/>
                  </a:lnTo>
                  <a:lnTo>
                    <a:pt x="203" y="30556"/>
                  </a:lnTo>
                  <a:lnTo>
                    <a:pt x="0" y="30581"/>
                  </a:lnTo>
                  <a:lnTo>
                    <a:pt x="0" y="33324"/>
                  </a:lnTo>
                  <a:lnTo>
                    <a:pt x="7099" y="34429"/>
                  </a:lnTo>
                  <a:lnTo>
                    <a:pt x="24612" y="34429"/>
                  </a:lnTo>
                  <a:lnTo>
                    <a:pt x="31711" y="33324"/>
                  </a:lnTo>
                  <a:lnTo>
                    <a:pt x="31711" y="31953"/>
                  </a:lnTo>
                  <a:lnTo>
                    <a:pt x="31711" y="30581"/>
                  </a:lnTo>
                  <a:close/>
                </a:path>
              </a:pathLst>
            </a:custGeom>
            <a:solidFill>
              <a:srgbClr val="696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873244" y="6570852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09">
                  <a:moveTo>
                    <a:pt x="17779" y="0"/>
                  </a:moveTo>
                  <a:lnTo>
                    <a:pt x="5130" y="0"/>
                  </a:lnTo>
                  <a:lnTo>
                    <a:pt x="0" y="787"/>
                  </a:lnTo>
                  <a:lnTo>
                    <a:pt x="0" y="2768"/>
                  </a:lnTo>
                  <a:lnTo>
                    <a:pt x="5130" y="3555"/>
                  </a:lnTo>
                  <a:lnTo>
                    <a:pt x="17779" y="3555"/>
                  </a:lnTo>
                  <a:lnTo>
                    <a:pt x="22910" y="2768"/>
                  </a:lnTo>
                  <a:lnTo>
                    <a:pt x="22910" y="1777"/>
                  </a:lnTo>
                  <a:lnTo>
                    <a:pt x="22910" y="787"/>
                  </a:lnTo>
                  <a:lnTo>
                    <a:pt x="17779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209355" y="5409755"/>
              <a:ext cx="321433" cy="271120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5108727" y="5799302"/>
              <a:ext cx="133985" cy="596900"/>
            </a:xfrm>
            <a:custGeom>
              <a:avLst/>
              <a:gdLst/>
              <a:ahLst/>
              <a:cxnLst/>
              <a:rect l="l" t="t" r="r" b="b"/>
              <a:pathLst>
                <a:path w="133985" h="596900">
                  <a:moveTo>
                    <a:pt x="106476" y="0"/>
                  </a:moveTo>
                  <a:lnTo>
                    <a:pt x="27330" y="0"/>
                  </a:lnTo>
                  <a:lnTo>
                    <a:pt x="0" y="596747"/>
                  </a:lnTo>
                  <a:lnTo>
                    <a:pt x="133807" y="596747"/>
                  </a:lnTo>
                  <a:lnTo>
                    <a:pt x="10647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136057" y="5792698"/>
              <a:ext cx="79375" cy="13335"/>
            </a:xfrm>
            <a:custGeom>
              <a:avLst/>
              <a:gdLst/>
              <a:ahLst/>
              <a:cxnLst/>
              <a:rect l="l" t="t" r="r" b="b"/>
              <a:pathLst>
                <a:path w="79375" h="13335">
                  <a:moveTo>
                    <a:pt x="39560" y="0"/>
                  </a:moveTo>
                  <a:lnTo>
                    <a:pt x="24163" y="519"/>
                  </a:lnTo>
                  <a:lnTo>
                    <a:pt x="11588" y="1935"/>
                  </a:lnTo>
                  <a:lnTo>
                    <a:pt x="3109" y="4034"/>
                  </a:lnTo>
                  <a:lnTo>
                    <a:pt x="0" y="6603"/>
                  </a:lnTo>
                  <a:lnTo>
                    <a:pt x="3109" y="9186"/>
                  </a:lnTo>
                  <a:lnTo>
                    <a:pt x="11588" y="11288"/>
                  </a:lnTo>
                  <a:lnTo>
                    <a:pt x="24163" y="12702"/>
                  </a:lnTo>
                  <a:lnTo>
                    <a:pt x="39560" y="13220"/>
                  </a:lnTo>
                  <a:lnTo>
                    <a:pt x="54966" y="12702"/>
                  </a:lnTo>
                  <a:lnTo>
                    <a:pt x="67549" y="11288"/>
                  </a:lnTo>
                  <a:lnTo>
                    <a:pt x="76034" y="9186"/>
                  </a:lnTo>
                  <a:lnTo>
                    <a:pt x="79146" y="6603"/>
                  </a:lnTo>
                  <a:lnTo>
                    <a:pt x="76034" y="4034"/>
                  </a:lnTo>
                  <a:lnTo>
                    <a:pt x="67549" y="1935"/>
                  </a:lnTo>
                  <a:lnTo>
                    <a:pt x="54966" y="519"/>
                  </a:lnTo>
                  <a:lnTo>
                    <a:pt x="39560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108727" y="5702007"/>
              <a:ext cx="282575" cy="704850"/>
            </a:xfrm>
            <a:custGeom>
              <a:avLst/>
              <a:gdLst/>
              <a:ahLst/>
              <a:cxnLst/>
              <a:rect l="l" t="t" r="r" b="b"/>
              <a:pathLst>
                <a:path w="282575" h="704850">
                  <a:moveTo>
                    <a:pt x="134454" y="694055"/>
                  </a:moveTo>
                  <a:lnTo>
                    <a:pt x="129159" y="689991"/>
                  </a:lnTo>
                  <a:lnTo>
                    <a:pt x="114757" y="686650"/>
                  </a:lnTo>
                  <a:lnTo>
                    <a:pt x="93383" y="684403"/>
                  </a:lnTo>
                  <a:lnTo>
                    <a:pt x="67233" y="683577"/>
                  </a:lnTo>
                  <a:lnTo>
                    <a:pt x="41046" y="684403"/>
                  </a:lnTo>
                  <a:lnTo>
                    <a:pt x="19685" y="686650"/>
                  </a:lnTo>
                  <a:lnTo>
                    <a:pt x="5270" y="689991"/>
                  </a:lnTo>
                  <a:lnTo>
                    <a:pt x="0" y="694055"/>
                  </a:lnTo>
                  <a:lnTo>
                    <a:pt x="5270" y="698144"/>
                  </a:lnTo>
                  <a:lnTo>
                    <a:pt x="19685" y="701484"/>
                  </a:lnTo>
                  <a:lnTo>
                    <a:pt x="41046" y="703732"/>
                  </a:lnTo>
                  <a:lnTo>
                    <a:pt x="67233" y="704557"/>
                  </a:lnTo>
                  <a:lnTo>
                    <a:pt x="93383" y="703732"/>
                  </a:lnTo>
                  <a:lnTo>
                    <a:pt x="114757" y="701484"/>
                  </a:lnTo>
                  <a:lnTo>
                    <a:pt x="129159" y="698144"/>
                  </a:lnTo>
                  <a:lnTo>
                    <a:pt x="134454" y="694055"/>
                  </a:lnTo>
                  <a:close/>
                </a:path>
                <a:path w="282575" h="704850">
                  <a:moveTo>
                    <a:pt x="282054" y="596760"/>
                  </a:moveTo>
                  <a:lnTo>
                    <a:pt x="254723" y="0"/>
                  </a:lnTo>
                  <a:lnTo>
                    <a:pt x="175577" y="0"/>
                  </a:lnTo>
                  <a:lnTo>
                    <a:pt x="148247" y="596760"/>
                  </a:lnTo>
                  <a:lnTo>
                    <a:pt x="282054" y="5967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284304" y="5695391"/>
              <a:ext cx="79375" cy="13335"/>
            </a:xfrm>
            <a:custGeom>
              <a:avLst/>
              <a:gdLst/>
              <a:ahLst/>
              <a:cxnLst/>
              <a:rect l="l" t="t" r="r" b="b"/>
              <a:pathLst>
                <a:path w="79375" h="13335">
                  <a:moveTo>
                    <a:pt x="39585" y="0"/>
                  </a:moveTo>
                  <a:lnTo>
                    <a:pt x="24179" y="519"/>
                  </a:lnTo>
                  <a:lnTo>
                    <a:pt x="11596" y="1936"/>
                  </a:lnTo>
                  <a:lnTo>
                    <a:pt x="3111" y="4039"/>
                  </a:lnTo>
                  <a:lnTo>
                    <a:pt x="0" y="6616"/>
                  </a:lnTo>
                  <a:lnTo>
                    <a:pt x="3111" y="9193"/>
                  </a:lnTo>
                  <a:lnTo>
                    <a:pt x="11596" y="11296"/>
                  </a:lnTo>
                  <a:lnTo>
                    <a:pt x="24179" y="12713"/>
                  </a:lnTo>
                  <a:lnTo>
                    <a:pt x="39585" y="13233"/>
                  </a:lnTo>
                  <a:lnTo>
                    <a:pt x="54982" y="12713"/>
                  </a:lnTo>
                  <a:lnTo>
                    <a:pt x="67557" y="11296"/>
                  </a:lnTo>
                  <a:lnTo>
                    <a:pt x="76036" y="9193"/>
                  </a:lnTo>
                  <a:lnTo>
                    <a:pt x="79146" y="6616"/>
                  </a:lnTo>
                  <a:lnTo>
                    <a:pt x="76036" y="4039"/>
                  </a:lnTo>
                  <a:lnTo>
                    <a:pt x="67557" y="1936"/>
                  </a:lnTo>
                  <a:lnTo>
                    <a:pt x="54982" y="519"/>
                  </a:lnTo>
                  <a:lnTo>
                    <a:pt x="39585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256974" y="6288265"/>
              <a:ext cx="134620" cy="21590"/>
            </a:xfrm>
            <a:custGeom>
              <a:avLst/>
              <a:gdLst/>
              <a:ahLst/>
              <a:cxnLst/>
              <a:rect l="l" t="t" r="r" b="b"/>
              <a:pathLst>
                <a:path w="134620" h="21589">
                  <a:moveTo>
                    <a:pt x="67233" y="0"/>
                  </a:moveTo>
                  <a:lnTo>
                    <a:pt x="41067" y="826"/>
                  </a:lnTo>
                  <a:lnTo>
                    <a:pt x="19696" y="3079"/>
                  </a:lnTo>
                  <a:lnTo>
                    <a:pt x="5284" y="6418"/>
                  </a:lnTo>
                  <a:lnTo>
                    <a:pt x="0" y="10502"/>
                  </a:lnTo>
                  <a:lnTo>
                    <a:pt x="5284" y="14577"/>
                  </a:lnTo>
                  <a:lnTo>
                    <a:pt x="19696" y="17908"/>
                  </a:lnTo>
                  <a:lnTo>
                    <a:pt x="41067" y="20155"/>
                  </a:lnTo>
                  <a:lnTo>
                    <a:pt x="67233" y="20980"/>
                  </a:lnTo>
                  <a:lnTo>
                    <a:pt x="93403" y="20155"/>
                  </a:lnTo>
                  <a:lnTo>
                    <a:pt x="114769" y="17908"/>
                  </a:lnTo>
                  <a:lnTo>
                    <a:pt x="129173" y="14577"/>
                  </a:lnTo>
                  <a:lnTo>
                    <a:pt x="134454" y="10502"/>
                  </a:lnTo>
                  <a:lnTo>
                    <a:pt x="129173" y="6418"/>
                  </a:lnTo>
                  <a:lnTo>
                    <a:pt x="114769" y="3079"/>
                  </a:lnTo>
                  <a:lnTo>
                    <a:pt x="93403" y="826"/>
                  </a:lnTo>
                  <a:lnTo>
                    <a:pt x="6723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509793" y="6154267"/>
              <a:ext cx="271145" cy="240665"/>
            </a:xfrm>
            <a:custGeom>
              <a:avLst/>
              <a:gdLst/>
              <a:ahLst/>
              <a:cxnLst/>
              <a:rect l="l" t="t" r="r" b="b"/>
              <a:pathLst>
                <a:path w="271145" h="240664">
                  <a:moveTo>
                    <a:pt x="270573" y="0"/>
                  </a:moveTo>
                  <a:lnTo>
                    <a:pt x="0" y="102679"/>
                  </a:lnTo>
                  <a:lnTo>
                    <a:pt x="0" y="240372"/>
                  </a:lnTo>
                  <a:lnTo>
                    <a:pt x="270573" y="137693"/>
                  </a:lnTo>
                  <a:lnTo>
                    <a:pt x="270573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347728" y="6100152"/>
              <a:ext cx="162560" cy="294640"/>
            </a:xfrm>
            <a:custGeom>
              <a:avLst/>
              <a:gdLst/>
              <a:ahLst/>
              <a:cxnLst/>
              <a:rect l="l" t="t" r="r" b="b"/>
              <a:pathLst>
                <a:path w="162560" h="294639">
                  <a:moveTo>
                    <a:pt x="0" y="0"/>
                  </a:moveTo>
                  <a:lnTo>
                    <a:pt x="292" y="242811"/>
                  </a:lnTo>
                  <a:lnTo>
                    <a:pt x="162064" y="294487"/>
                  </a:lnTo>
                  <a:lnTo>
                    <a:pt x="162064" y="156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323890" y="5983096"/>
              <a:ext cx="466725" cy="361950"/>
            </a:xfrm>
            <a:custGeom>
              <a:avLst/>
              <a:gdLst/>
              <a:ahLst/>
              <a:cxnLst/>
              <a:rect l="l" t="t" r="r" b="b"/>
              <a:pathLst>
                <a:path w="466725" h="361950">
                  <a:moveTo>
                    <a:pt x="166878" y="325120"/>
                  </a:moveTo>
                  <a:lnTo>
                    <a:pt x="43091" y="285572"/>
                  </a:lnTo>
                  <a:lnTo>
                    <a:pt x="43129" y="322364"/>
                  </a:lnTo>
                  <a:lnTo>
                    <a:pt x="166878" y="361899"/>
                  </a:lnTo>
                  <a:lnTo>
                    <a:pt x="166878" y="325120"/>
                  </a:lnTo>
                  <a:close/>
                </a:path>
                <a:path w="466725" h="361950">
                  <a:moveTo>
                    <a:pt x="466725" y="180454"/>
                  </a:moveTo>
                  <a:lnTo>
                    <a:pt x="285242" y="0"/>
                  </a:lnTo>
                  <a:lnTo>
                    <a:pt x="0" y="108242"/>
                  </a:lnTo>
                  <a:lnTo>
                    <a:pt x="181470" y="288696"/>
                  </a:lnTo>
                  <a:lnTo>
                    <a:pt x="466725" y="180454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483976" y="6260261"/>
              <a:ext cx="1149045" cy="339737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5766561" y="6199796"/>
              <a:ext cx="271145" cy="240665"/>
            </a:xfrm>
            <a:custGeom>
              <a:avLst/>
              <a:gdLst/>
              <a:ahLst/>
              <a:cxnLst/>
              <a:rect l="l" t="t" r="r" b="b"/>
              <a:pathLst>
                <a:path w="271145" h="240664">
                  <a:moveTo>
                    <a:pt x="270573" y="0"/>
                  </a:moveTo>
                  <a:lnTo>
                    <a:pt x="0" y="102679"/>
                  </a:lnTo>
                  <a:lnTo>
                    <a:pt x="0" y="240372"/>
                  </a:lnTo>
                  <a:lnTo>
                    <a:pt x="270573" y="137693"/>
                  </a:lnTo>
                  <a:lnTo>
                    <a:pt x="270573" y="0"/>
                  </a:lnTo>
                  <a:close/>
                </a:path>
              </a:pathLst>
            </a:custGeom>
            <a:solidFill>
              <a:srgbClr val="EFF0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604497" y="6145669"/>
              <a:ext cx="162560" cy="294640"/>
            </a:xfrm>
            <a:custGeom>
              <a:avLst/>
              <a:gdLst/>
              <a:ahLst/>
              <a:cxnLst/>
              <a:rect l="l" t="t" r="r" b="b"/>
              <a:pathLst>
                <a:path w="162560" h="294639">
                  <a:moveTo>
                    <a:pt x="0" y="0"/>
                  </a:moveTo>
                  <a:lnTo>
                    <a:pt x="292" y="242811"/>
                  </a:lnTo>
                  <a:lnTo>
                    <a:pt x="162064" y="294487"/>
                  </a:lnTo>
                  <a:lnTo>
                    <a:pt x="162064" y="1568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580672" y="6028613"/>
              <a:ext cx="466725" cy="288925"/>
            </a:xfrm>
            <a:custGeom>
              <a:avLst/>
              <a:gdLst/>
              <a:ahLst/>
              <a:cxnLst/>
              <a:rect l="l" t="t" r="r" b="b"/>
              <a:pathLst>
                <a:path w="466725" h="288925">
                  <a:moveTo>
                    <a:pt x="285241" y="0"/>
                  </a:moveTo>
                  <a:lnTo>
                    <a:pt x="0" y="108242"/>
                  </a:lnTo>
                  <a:lnTo>
                    <a:pt x="181470" y="288696"/>
                  </a:lnTo>
                  <a:lnTo>
                    <a:pt x="466712" y="180454"/>
                  </a:lnTo>
                  <a:lnTo>
                    <a:pt x="28524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6" name="object 11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870066" y="6271501"/>
              <a:ext cx="139369" cy="85356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5623763" y="6314185"/>
              <a:ext cx="123825" cy="76835"/>
            </a:xfrm>
            <a:custGeom>
              <a:avLst/>
              <a:gdLst/>
              <a:ahLst/>
              <a:cxnLst/>
              <a:rect l="l" t="t" r="r" b="b"/>
              <a:pathLst>
                <a:path w="123825" h="76835">
                  <a:moveTo>
                    <a:pt x="0" y="0"/>
                  </a:moveTo>
                  <a:lnTo>
                    <a:pt x="38" y="36791"/>
                  </a:lnTo>
                  <a:lnTo>
                    <a:pt x="123786" y="76327"/>
                  </a:lnTo>
                  <a:lnTo>
                    <a:pt x="123786" y="395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284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469028" y="6548831"/>
              <a:ext cx="30480" cy="51435"/>
            </a:xfrm>
            <a:custGeom>
              <a:avLst/>
              <a:gdLst/>
              <a:ahLst/>
              <a:cxnLst/>
              <a:rect l="l" t="t" r="r" b="b"/>
              <a:pathLst>
                <a:path w="30479" h="51434">
                  <a:moveTo>
                    <a:pt x="14960" y="0"/>
                  </a:moveTo>
                  <a:lnTo>
                    <a:pt x="9140" y="2008"/>
                  </a:lnTo>
                  <a:lnTo>
                    <a:pt x="4384" y="7488"/>
                  </a:lnTo>
                  <a:lnTo>
                    <a:pt x="1176" y="15618"/>
                  </a:lnTo>
                  <a:lnTo>
                    <a:pt x="0" y="25577"/>
                  </a:lnTo>
                  <a:lnTo>
                    <a:pt x="1176" y="35532"/>
                  </a:lnTo>
                  <a:lnTo>
                    <a:pt x="4384" y="43662"/>
                  </a:lnTo>
                  <a:lnTo>
                    <a:pt x="9140" y="49145"/>
                  </a:lnTo>
                  <a:lnTo>
                    <a:pt x="14960" y="51155"/>
                  </a:lnTo>
                  <a:lnTo>
                    <a:pt x="20773" y="49145"/>
                  </a:lnTo>
                  <a:lnTo>
                    <a:pt x="25525" y="43662"/>
                  </a:lnTo>
                  <a:lnTo>
                    <a:pt x="28731" y="35532"/>
                  </a:lnTo>
                  <a:lnTo>
                    <a:pt x="29908" y="25577"/>
                  </a:lnTo>
                  <a:lnTo>
                    <a:pt x="28731" y="15618"/>
                  </a:lnTo>
                  <a:lnTo>
                    <a:pt x="25525" y="7488"/>
                  </a:lnTo>
                  <a:lnTo>
                    <a:pt x="20773" y="2008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B0B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9" name="object 11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055048" y="5531103"/>
              <a:ext cx="244110" cy="255486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613425" y="7259353"/>
              <a:ext cx="585990" cy="477956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922227" y="7356553"/>
              <a:ext cx="583412" cy="562696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93761" y="5947371"/>
              <a:ext cx="963180" cy="326466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468543" y="7145781"/>
              <a:ext cx="327431" cy="204927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636209" y="7301826"/>
              <a:ext cx="26136" cy="23367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336070" y="7306792"/>
              <a:ext cx="277355" cy="188099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364276" y="7333944"/>
              <a:ext cx="147002" cy="162826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56504" y="7445476"/>
              <a:ext cx="27188" cy="28663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419318" y="7389024"/>
              <a:ext cx="67920" cy="38404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364611" y="7356423"/>
              <a:ext cx="27517" cy="27927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423725" y="7334008"/>
              <a:ext cx="67995" cy="37439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518455" y="7286091"/>
              <a:ext cx="113804" cy="130860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61228" y="7472717"/>
              <a:ext cx="165303" cy="286143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625388" y="7441869"/>
              <a:ext cx="163271" cy="226771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637339" y="7596073"/>
              <a:ext cx="33858" cy="30518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639130" y="7526845"/>
              <a:ext cx="69886" cy="38785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638253" y="7466964"/>
              <a:ext cx="69170" cy="37972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740958" y="7458951"/>
              <a:ext cx="30353" cy="28028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462218" y="7480261"/>
              <a:ext cx="123215" cy="81914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2907055" y="6653606"/>
              <a:ext cx="316865" cy="258445"/>
            </a:xfrm>
            <a:custGeom>
              <a:avLst/>
              <a:gdLst/>
              <a:ahLst/>
              <a:cxnLst/>
              <a:rect l="l" t="t" r="r" b="b"/>
              <a:pathLst>
                <a:path w="316864" h="258445">
                  <a:moveTo>
                    <a:pt x="316547" y="0"/>
                  </a:moveTo>
                  <a:lnTo>
                    <a:pt x="0" y="121183"/>
                  </a:lnTo>
                  <a:lnTo>
                    <a:pt x="0" y="257886"/>
                  </a:lnTo>
                  <a:lnTo>
                    <a:pt x="316547" y="136702"/>
                  </a:lnTo>
                  <a:lnTo>
                    <a:pt x="31654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708465" y="6726072"/>
              <a:ext cx="198755" cy="185420"/>
            </a:xfrm>
            <a:custGeom>
              <a:avLst/>
              <a:gdLst/>
              <a:ahLst/>
              <a:cxnLst/>
              <a:rect l="l" t="t" r="r" b="b"/>
              <a:pathLst>
                <a:path w="198755" h="185420">
                  <a:moveTo>
                    <a:pt x="0" y="0"/>
                  </a:moveTo>
                  <a:lnTo>
                    <a:pt x="0" y="136715"/>
                  </a:lnTo>
                  <a:lnTo>
                    <a:pt x="198589" y="185419"/>
                  </a:lnTo>
                  <a:lnTo>
                    <a:pt x="198589" y="487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878251" y="6517157"/>
              <a:ext cx="374650" cy="269875"/>
            </a:xfrm>
            <a:custGeom>
              <a:avLst/>
              <a:gdLst/>
              <a:ahLst/>
              <a:cxnLst/>
              <a:rect l="l" t="t" r="r" b="b"/>
              <a:pathLst>
                <a:path w="374650" h="269875">
                  <a:moveTo>
                    <a:pt x="143078" y="0"/>
                  </a:moveTo>
                  <a:lnTo>
                    <a:pt x="0" y="46672"/>
                  </a:lnTo>
                  <a:lnTo>
                    <a:pt x="22098" y="269316"/>
                  </a:lnTo>
                  <a:lnTo>
                    <a:pt x="374650" y="134327"/>
                  </a:lnTo>
                  <a:lnTo>
                    <a:pt x="143078" y="0"/>
                  </a:lnTo>
                  <a:close/>
                </a:path>
              </a:pathLst>
            </a:custGeom>
            <a:solidFill>
              <a:srgbClr val="48AB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679166" y="6563829"/>
              <a:ext cx="221615" cy="222885"/>
            </a:xfrm>
            <a:custGeom>
              <a:avLst/>
              <a:gdLst/>
              <a:ahLst/>
              <a:cxnLst/>
              <a:rect l="l" t="t" r="r" b="b"/>
              <a:pathLst>
                <a:path w="221614" h="222884">
                  <a:moveTo>
                    <a:pt x="199085" y="0"/>
                  </a:moveTo>
                  <a:lnTo>
                    <a:pt x="0" y="168376"/>
                  </a:lnTo>
                  <a:lnTo>
                    <a:pt x="221183" y="222643"/>
                  </a:lnTo>
                  <a:lnTo>
                    <a:pt x="199085" y="0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275408" y="6592328"/>
              <a:ext cx="301625" cy="441325"/>
            </a:xfrm>
            <a:custGeom>
              <a:avLst/>
              <a:gdLst/>
              <a:ahLst/>
              <a:cxnLst/>
              <a:rect l="l" t="t" r="r" b="b"/>
              <a:pathLst>
                <a:path w="301625" h="441325">
                  <a:moveTo>
                    <a:pt x="301028" y="0"/>
                  </a:moveTo>
                  <a:lnTo>
                    <a:pt x="0" y="115239"/>
                  </a:lnTo>
                  <a:lnTo>
                    <a:pt x="0" y="440804"/>
                  </a:lnTo>
                  <a:lnTo>
                    <a:pt x="301028" y="325564"/>
                  </a:lnTo>
                  <a:lnTo>
                    <a:pt x="301028" y="0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2086559" y="6661238"/>
              <a:ext cx="189230" cy="372110"/>
            </a:xfrm>
            <a:custGeom>
              <a:avLst/>
              <a:gdLst/>
              <a:ahLst/>
              <a:cxnLst/>
              <a:rect l="l" t="t" r="r" b="b"/>
              <a:pathLst>
                <a:path w="189230" h="372109">
                  <a:moveTo>
                    <a:pt x="0" y="0"/>
                  </a:moveTo>
                  <a:lnTo>
                    <a:pt x="0" y="325564"/>
                  </a:lnTo>
                  <a:lnTo>
                    <a:pt x="188849" y="371894"/>
                  </a:lnTo>
                  <a:lnTo>
                    <a:pt x="188849" y="46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D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5" name="object 14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058695" y="6462572"/>
              <a:ext cx="545591" cy="256095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2408745" y="6656336"/>
              <a:ext cx="189230" cy="372110"/>
            </a:xfrm>
            <a:custGeom>
              <a:avLst/>
              <a:gdLst/>
              <a:ahLst/>
              <a:cxnLst/>
              <a:rect l="l" t="t" r="r" b="b"/>
              <a:pathLst>
                <a:path w="189230" h="372109">
                  <a:moveTo>
                    <a:pt x="0" y="0"/>
                  </a:moveTo>
                  <a:lnTo>
                    <a:pt x="0" y="325551"/>
                  </a:lnTo>
                  <a:lnTo>
                    <a:pt x="188849" y="371881"/>
                  </a:lnTo>
                  <a:lnTo>
                    <a:pt x="188849" y="463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D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597581" y="6638658"/>
              <a:ext cx="168275" cy="389890"/>
            </a:xfrm>
            <a:custGeom>
              <a:avLst/>
              <a:gdLst/>
              <a:ahLst/>
              <a:cxnLst/>
              <a:rect l="l" t="t" r="r" b="b"/>
              <a:pathLst>
                <a:path w="168275" h="389890">
                  <a:moveTo>
                    <a:pt x="167690" y="0"/>
                  </a:moveTo>
                  <a:lnTo>
                    <a:pt x="0" y="64007"/>
                  </a:lnTo>
                  <a:lnTo>
                    <a:pt x="0" y="389559"/>
                  </a:lnTo>
                  <a:lnTo>
                    <a:pt x="167690" y="325564"/>
                  </a:lnTo>
                  <a:lnTo>
                    <a:pt x="167690" y="0"/>
                  </a:lnTo>
                  <a:close/>
                </a:path>
              </a:pathLst>
            </a:custGeom>
            <a:solidFill>
              <a:srgbClr val="F9E3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384069" y="6462572"/>
              <a:ext cx="400049" cy="248310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1733448" y="7339050"/>
              <a:ext cx="264160" cy="240029"/>
            </a:xfrm>
            <a:custGeom>
              <a:avLst/>
              <a:gdLst/>
              <a:ahLst/>
              <a:cxnLst/>
              <a:rect l="l" t="t" r="r" b="b"/>
              <a:pathLst>
                <a:path w="264160" h="240029">
                  <a:moveTo>
                    <a:pt x="263550" y="0"/>
                  </a:moveTo>
                  <a:lnTo>
                    <a:pt x="0" y="103263"/>
                  </a:lnTo>
                  <a:lnTo>
                    <a:pt x="0" y="239712"/>
                  </a:lnTo>
                  <a:lnTo>
                    <a:pt x="263550" y="136436"/>
                  </a:lnTo>
                  <a:lnTo>
                    <a:pt x="2635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535226" y="7300188"/>
              <a:ext cx="198208" cy="278561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617446" y="7185863"/>
              <a:ext cx="412750" cy="281305"/>
            </a:xfrm>
            <a:custGeom>
              <a:avLst/>
              <a:gdLst/>
              <a:ahLst/>
              <a:cxnLst/>
              <a:rect l="l" t="t" r="r" b="b"/>
              <a:pathLst>
                <a:path w="412750" h="281304">
                  <a:moveTo>
                    <a:pt x="297878" y="0"/>
                  </a:moveTo>
                  <a:lnTo>
                    <a:pt x="0" y="116484"/>
                  </a:lnTo>
                  <a:lnTo>
                    <a:pt x="114541" y="280746"/>
                  </a:lnTo>
                  <a:lnTo>
                    <a:pt x="412432" y="164261"/>
                  </a:lnTo>
                  <a:lnTo>
                    <a:pt x="297878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502879" y="7302334"/>
              <a:ext cx="120650" cy="108585"/>
            </a:xfrm>
            <a:custGeom>
              <a:avLst/>
              <a:gdLst/>
              <a:ahLst/>
              <a:cxnLst/>
              <a:rect l="l" t="t" r="r" b="b"/>
              <a:pathLst>
                <a:path w="120650" h="108584">
                  <a:moveTo>
                    <a:pt x="114553" y="0"/>
                  </a:moveTo>
                  <a:lnTo>
                    <a:pt x="0" y="108038"/>
                  </a:lnTo>
                  <a:lnTo>
                    <a:pt x="32346" y="95669"/>
                  </a:lnTo>
                  <a:lnTo>
                    <a:pt x="120357" y="8318"/>
                  </a:lnTo>
                  <a:lnTo>
                    <a:pt x="114553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735683" y="7347788"/>
              <a:ext cx="41275" cy="74930"/>
            </a:xfrm>
            <a:custGeom>
              <a:avLst/>
              <a:gdLst/>
              <a:ahLst/>
              <a:cxnLst/>
              <a:rect l="l" t="t" r="r" b="b"/>
              <a:pathLst>
                <a:path w="41275" h="74929">
                  <a:moveTo>
                    <a:pt x="41275" y="0"/>
                  </a:moveTo>
                  <a:lnTo>
                    <a:pt x="0" y="10528"/>
                  </a:lnTo>
                  <a:lnTo>
                    <a:pt x="41275" y="74574"/>
                  </a:lnTo>
                  <a:lnTo>
                    <a:pt x="41275" y="0"/>
                  </a:lnTo>
                  <a:close/>
                </a:path>
              </a:pathLst>
            </a:custGeom>
            <a:solidFill>
              <a:srgbClr val="C9C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727949" y="7278585"/>
              <a:ext cx="78105" cy="88265"/>
            </a:xfrm>
            <a:custGeom>
              <a:avLst/>
              <a:gdLst/>
              <a:ahLst/>
              <a:cxnLst/>
              <a:rect l="l" t="t" r="r" b="b"/>
              <a:pathLst>
                <a:path w="78105" h="88265">
                  <a:moveTo>
                    <a:pt x="1193" y="0"/>
                  </a:moveTo>
                  <a:lnTo>
                    <a:pt x="0" y="78016"/>
                  </a:lnTo>
                  <a:lnTo>
                    <a:pt x="38341" y="88265"/>
                  </a:lnTo>
                  <a:lnTo>
                    <a:pt x="77558" y="18173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776958" y="7296759"/>
              <a:ext cx="55880" cy="125730"/>
            </a:xfrm>
            <a:custGeom>
              <a:avLst/>
              <a:gdLst/>
              <a:ahLst/>
              <a:cxnLst/>
              <a:rect l="l" t="t" r="r" b="b"/>
              <a:pathLst>
                <a:path w="55880" h="125729">
                  <a:moveTo>
                    <a:pt x="28562" y="0"/>
                  </a:moveTo>
                  <a:lnTo>
                    <a:pt x="0" y="51028"/>
                  </a:lnTo>
                  <a:lnTo>
                    <a:pt x="0" y="125602"/>
                  </a:lnTo>
                  <a:lnTo>
                    <a:pt x="55460" y="105714"/>
                  </a:lnTo>
                  <a:lnTo>
                    <a:pt x="55016" y="27825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765985" y="7458684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790014" y="7339342"/>
              <a:ext cx="103505" cy="166370"/>
            </a:xfrm>
            <a:custGeom>
              <a:avLst/>
              <a:gdLst/>
              <a:ahLst/>
              <a:cxnLst/>
              <a:rect l="l" t="t" r="r" b="b"/>
              <a:pathLst>
                <a:path w="103505" h="166370">
                  <a:moveTo>
                    <a:pt x="32537" y="0"/>
                  </a:moveTo>
                  <a:lnTo>
                    <a:pt x="0" y="12026"/>
                  </a:lnTo>
                  <a:lnTo>
                    <a:pt x="0" y="64668"/>
                  </a:lnTo>
                  <a:lnTo>
                    <a:pt x="32537" y="52641"/>
                  </a:lnTo>
                  <a:lnTo>
                    <a:pt x="32537" y="0"/>
                  </a:lnTo>
                  <a:close/>
                </a:path>
                <a:path w="103505" h="166370">
                  <a:moveTo>
                    <a:pt x="102920" y="85509"/>
                  </a:moveTo>
                  <a:lnTo>
                    <a:pt x="62484" y="101358"/>
                  </a:lnTo>
                  <a:lnTo>
                    <a:pt x="62484" y="166243"/>
                  </a:lnTo>
                  <a:lnTo>
                    <a:pt x="102920" y="150393"/>
                  </a:lnTo>
                  <a:lnTo>
                    <a:pt x="102920" y="85509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939010" y="7391018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632458" y="7551318"/>
              <a:ext cx="196215" cy="126364"/>
            </a:xfrm>
            <a:custGeom>
              <a:avLst/>
              <a:gdLst/>
              <a:ahLst/>
              <a:cxnLst/>
              <a:rect l="l" t="t" r="r" b="b"/>
              <a:pathLst>
                <a:path w="196214" h="126365">
                  <a:moveTo>
                    <a:pt x="78346" y="0"/>
                  </a:moveTo>
                  <a:lnTo>
                    <a:pt x="15201" y="23850"/>
                  </a:lnTo>
                  <a:lnTo>
                    <a:pt x="0" y="47078"/>
                  </a:lnTo>
                  <a:lnTo>
                    <a:pt x="12" y="61099"/>
                  </a:lnTo>
                  <a:lnTo>
                    <a:pt x="189052" y="126187"/>
                  </a:lnTo>
                  <a:lnTo>
                    <a:pt x="193497" y="123431"/>
                  </a:lnTo>
                  <a:lnTo>
                    <a:pt x="195605" y="114566"/>
                  </a:lnTo>
                  <a:lnTo>
                    <a:pt x="192849" y="110121"/>
                  </a:lnTo>
                  <a:lnTo>
                    <a:pt x="28257" y="71158"/>
                  </a:lnTo>
                  <a:lnTo>
                    <a:pt x="26200" y="70231"/>
                  </a:lnTo>
                  <a:lnTo>
                    <a:pt x="21856" y="67335"/>
                  </a:lnTo>
                  <a:lnTo>
                    <a:pt x="19913" y="65062"/>
                  </a:lnTo>
                  <a:lnTo>
                    <a:pt x="17208" y="59753"/>
                  </a:lnTo>
                  <a:lnTo>
                    <a:pt x="16509" y="56730"/>
                  </a:lnTo>
                  <a:lnTo>
                    <a:pt x="16509" y="50076"/>
                  </a:lnTo>
                  <a:lnTo>
                    <a:pt x="17513" y="46507"/>
                  </a:lnTo>
                  <a:lnTo>
                    <a:pt x="21399" y="40589"/>
                  </a:lnTo>
                  <a:lnTo>
                    <a:pt x="24206" y="38125"/>
                  </a:lnTo>
                  <a:lnTo>
                    <a:pt x="84175" y="15430"/>
                  </a:lnTo>
                  <a:lnTo>
                    <a:pt x="86334" y="10668"/>
                  </a:lnTo>
                  <a:lnTo>
                    <a:pt x="83108" y="2146"/>
                  </a:lnTo>
                  <a:lnTo>
                    <a:pt x="78346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0" name="object 16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801101" y="7547241"/>
              <a:ext cx="279489" cy="191503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2963176" y="6779958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049689" y="6746125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136214" y="6712292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2322080" y="6411200"/>
              <a:ext cx="1035685" cy="568960"/>
            </a:xfrm>
            <a:custGeom>
              <a:avLst/>
              <a:gdLst/>
              <a:ahLst/>
              <a:cxnLst/>
              <a:rect l="l" t="t" r="r" b="b"/>
              <a:pathLst>
                <a:path w="1035685" h="568959">
                  <a:moveTo>
                    <a:pt x="40436" y="487299"/>
                  </a:moveTo>
                  <a:lnTo>
                    <a:pt x="0" y="503135"/>
                  </a:lnTo>
                  <a:lnTo>
                    <a:pt x="0" y="568007"/>
                  </a:lnTo>
                  <a:lnTo>
                    <a:pt x="40436" y="552183"/>
                  </a:lnTo>
                  <a:lnTo>
                    <a:pt x="40436" y="487299"/>
                  </a:lnTo>
                  <a:close/>
                </a:path>
                <a:path w="1035685" h="568959">
                  <a:moveTo>
                    <a:pt x="238086" y="503961"/>
                  </a:moveTo>
                  <a:lnTo>
                    <a:pt x="197650" y="494182"/>
                  </a:lnTo>
                  <a:lnTo>
                    <a:pt x="197650" y="559041"/>
                  </a:lnTo>
                  <a:lnTo>
                    <a:pt x="238086" y="568833"/>
                  </a:lnTo>
                  <a:lnTo>
                    <a:pt x="238086" y="503961"/>
                  </a:lnTo>
                  <a:close/>
                </a:path>
                <a:path w="1035685" h="568959">
                  <a:moveTo>
                    <a:pt x="356539" y="483044"/>
                  </a:moveTo>
                  <a:lnTo>
                    <a:pt x="316103" y="498894"/>
                  </a:lnTo>
                  <a:lnTo>
                    <a:pt x="316103" y="563778"/>
                  </a:lnTo>
                  <a:lnTo>
                    <a:pt x="356539" y="547928"/>
                  </a:lnTo>
                  <a:lnTo>
                    <a:pt x="356539" y="483044"/>
                  </a:lnTo>
                  <a:close/>
                </a:path>
                <a:path w="1035685" h="568959">
                  <a:moveTo>
                    <a:pt x="422541" y="457161"/>
                  </a:moveTo>
                  <a:lnTo>
                    <a:pt x="382104" y="472998"/>
                  </a:lnTo>
                  <a:lnTo>
                    <a:pt x="382104" y="537870"/>
                  </a:lnTo>
                  <a:lnTo>
                    <a:pt x="422541" y="522020"/>
                  </a:lnTo>
                  <a:lnTo>
                    <a:pt x="422541" y="457161"/>
                  </a:lnTo>
                  <a:close/>
                </a:path>
                <a:path w="1035685" h="568959">
                  <a:moveTo>
                    <a:pt x="948563" y="33832"/>
                  </a:moveTo>
                  <a:lnTo>
                    <a:pt x="908126" y="49682"/>
                  </a:lnTo>
                  <a:lnTo>
                    <a:pt x="908126" y="114566"/>
                  </a:lnTo>
                  <a:lnTo>
                    <a:pt x="948563" y="98717"/>
                  </a:lnTo>
                  <a:lnTo>
                    <a:pt x="948563" y="33832"/>
                  </a:lnTo>
                  <a:close/>
                </a:path>
                <a:path w="1035685" h="568959">
                  <a:moveTo>
                    <a:pt x="1035088" y="0"/>
                  </a:moveTo>
                  <a:lnTo>
                    <a:pt x="994651" y="15849"/>
                  </a:lnTo>
                  <a:lnTo>
                    <a:pt x="994651" y="80733"/>
                  </a:lnTo>
                  <a:lnTo>
                    <a:pt x="1035088" y="64884"/>
                  </a:lnTo>
                  <a:lnTo>
                    <a:pt x="1035088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2322080" y="6699478"/>
              <a:ext cx="40640" cy="180340"/>
            </a:xfrm>
            <a:custGeom>
              <a:avLst/>
              <a:gdLst/>
              <a:ahLst/>
              <a:cxnLst/>
              <a:rect l="l" t="t" r="r" b="b"/>
              <a:pathLst>
                <a:path w="40639" h="180340">
                  <a:moveTo>
                    <a:pt x="40436" y="99517"/>
                  </a:moveTo>
                  <a:lnTo>
                    <a:pt x="0" y="115354"/>
                  </a:lnTo>
                  <a:lnTo>
                    <a:pt x="0" y="180225"/>
                  </a:lnTo>
                  <a:lnTo>
                    <a:pt x="40436" y="164376"/>
                  </a:lnTo>
                  <a:lnTo>
                    <a:pt x="40436" y="99517"/>
                  </a:lnTo>
                  <a:close/>
                </a:path>
                <a:path w="40639" h="180340">
                  <a:moveTo>
                    <a:pt x="40436" y="0"/>
                  </a:moveTo>
                  <a:lnTo>
                    <a:pt x="0" y="15836"/>
                  </a:lnTo>
                  <a:lnTo>
                    <a:pt x="0" y="80708"/>
                  </a:lnTo>
                  <a:lnTo>
                    <a:pt x="40436" y="64858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2439581" y="6885888"/>
              <a:ext cx="40640" cy="74930"/>
            </a:xfrm>
            <a:custGeom>
              <a:avLst/>
              <a:gdLst/>
              <a:ahLst/>
              <a:cxnLst/>
              <a:rect l="l" t="t" r="r" b="b"/>
              <a:pathLst>
                <a:path w="40639" h="74929">
                  <a:moveTo>
                    <a:pt x="0" y="0"/>
                  </a:moveTo>
                  <a:lnTo>
                    <a:pt x="0" y="64858"/>
                  </a:lnTo>
                  <a:lnTo>
                    <a:pt x="40436" y="74650"/>
                  </a:lnTo>
                  <a:lnTo>
                    <a:pt x="40436" y="97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2519730" y="6790372"/>
              <a:ext cx="159385" cy="86360"/>
            </a:xfrm>
            <a:custGeom>
              <a:avLst/>
              <a:gdLst/>
              <a:ahLst/>
              <a:cxnLst/>
              <a:rect l="l" t="t" r="r" b="b"/>
              <a:pathLst>
                <a:path w="159385" h="86359">
                  <a:moveTo>
                    <a:pt x="40436" y="20904"/>
                  </a:moveTo>
                  <a:lnTo>
                    <a:pt x="0" y="11099"/>
                  </a:lnTo>
                  <a:lnTo>
                    <a:pt x="0" y="75984"/>
                  </a:lnTo>
                  <a:lnTo>
                    <a:pt x="40436" y="85775"/>
                  </a:lnTo>
                  <a:lnTo>
                    <a:pt x="40436" y="20904"/>
                  </a:lnTo>
                  <a:close/>
                </a:path>
                <a:path w="159385" h="86359">
                  <a:moveTo>
                    <a:pt x="158889" y="0"/>
                  </a:moveTo>
                  <a:lnTo>
                    <a:pt x="118452" y="15836"/>
                  </a:lnTo>
                  <a:lnTo>
                    <a:pt x="118452" y="80708"/>
                  </a:lnTo>
                  <a:lnTo>
                    <a:pt x="158889" y="64858"/>
                  </a:lnTo>
                  <a:lnTo>
                    <a:pt x="158889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2704185" y="6764451"/>
              <a:ext cx="40640" cy="81280"/>
            </a:xfrm>
            <a:custGeom>
              <a:avLst/>
              <a:gdLst/>
              <a:ahLst/>
              <a:cxnLst/>
              <a:rect l="l" t="t" r="r" b="b"/>
              <a:pathLst>
                <a:path w="40639" h="81279">
                  <a:moveTo>
                    <a:pt x="40436" y="0"/>
                  </a:moveTo>
                  <a:lnTo>
                    <a:pt x="0" y="15849"/>
                  </a:lnTo>
                  <a:lnTo>
                    <a:pt x="0" y="80733"/>
                  </a:lnTo>
                  <a:lnTo>
                    <a:pt x="40436" y="64884"/>
                  </a:lnTo>
                  <a:lnTo>
                    <a:pt x="40436" y="0"/>
                  </a:lnTo>
                  <a:close/>
                </a:path>
              </a:pathLst>
            </a:custGeom>
            <a:solidFill>
              <a:srgbClr val="468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2439581" y="6664769"/>
              <a:ext cx="305435" cy="192405"/>
            </a:xfrm>
            <a:custGeom>
              <a:avLst/>
              <a:gdLst/>
              <a:ahLst/>
              <a:cxnLst/>
              <a:rect l="l" t="t" r="r" b="b"/>
              <a:pathLst>
                <a:path w="305435" h="192404">
                  <a:moveTo>
                    <a:pt x="40436" y="127000"/>
                  </a:moveTo>
                  <a:lnTo>
                    <a:pt x="0" y="117208"/>
                  </a:lnTo>
                  <a:lnTo>
                    <a:pt x="0" y="182079"/>
                  </a:lnTo>
                  <a:lnTo>
                    <a:pt x="40436" y="191884"/>
                  </a:lnTo>
                  <a:lnTo>
                    <a:pt x="40436" y="127000"/>
                  </a:lnTo>
                  <a:close/>
                </a:path>
                <a:path w="305435" h="192404">
                  <a:moveTo>
                    <a:pt x="40436" y="27305"/>
                  </a:moveTo>
                  <a:lnTo>
                    <a:pt x="0" y="17500"/>
                  </a:lnTo>
                  <a:lnTo>
                    <a:pt x="0" y="82384"/>
                  </a:lnTo>
                  <a:lnTo>
                    <a:pt x="40436" y="92176"/>
                  </a:lnTo>
                  <a:lnTo>
                    <a:pt x="40436" y="27305"/>
                  </a:lnTo>
                  <a:close/>
                </a:path>
                <a:path w="305435" h="192404">
                  <a:moveTo>
                    <a:pt x="120586" y="46799"/>
                  </a:moveTo>
                  <a:lnTo>
                    <a:pt x="80149" y="37020"/>
                  </a:lnTo>
                  <a:lnTo>
                    <a:pt x="80149" y="101879"/>
                  </a:lnTo>
                  <a:lnTo>
                    <a:pt x="120586" y="111671"/>
                  </a:lnTo>
                  <a:lnTo>
                    <a:pt x="120586" y="46799"/>
                  </a:lnTo>
                  <a:close/>
                </a:path>
                <a:path w="305435" h="192404">
                  <a:moveTo>
                    <a:pt x="239039" y="25895"/>
                  </a:moveTo>
                  <a:lnTo>
                    <a:pt x="198602" y="41732"/>
                  </a:lnTo>
                  <a:lnTo>
                    <a:pt x="198602" y="106603"/>
                  </a:lnTo>
                  <a:lnTo>
                    <a:pt x="239039" y="90754"/>
                  </a:lnTo>
                  <a:lnTo>
                    <a:pt x="239039" y="25895"/>
                  </a:lnTo>
                  <a:close/>
                </a:path>
                <a:path w="305435" h="192404">
                  <a:moveTo>
                    <a:pt x="305041" y="0"/>
                  </a:moveTo>
                  <a:lnTo>
                    <a:pt x="264604" y="15836"/>
                  </a:lnTo>
                  <a:lnTo>
                    <a:pt x="264604" y="80708"/>
                  </a:lnTo>
                  <a:lnTo>
                    <a:pt x="305041" y="64858"/>
                  </a:lnTo>
                  <a:lnTo>
                    <a:pt x="305041" y="0"/>
                  </a:lnTo>
                  <a:close/>
                </a:path>
              </a:pathLst>
            </a:custGeom>
            <a:solidFill>
              <a:srgbClr val="3E5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421511" y="6749681"/>
              <a:ext cx="2120900" cy="436245"/>
            </a:xfrm>
            <a:custGeom>
              <a:avLst/>
              <a:gdLst/>
              <a:ahLst/>
              <a:cxnLst/>
              <a:rect l="l" t="t" r="r" b="b"/>
              <a:pathLst>
                <a:path w="2120900" h="436245">
                  <a:moveTo>
                    <a:pt x="2120569" y="25273"/>
                  </a:moveTo>
                  <a:lnTo>
                    <a:pt x="2018563" y="0"/>
                  </a:lnTo>
                  <a:lnTo>
                    <a:pt x="1114717" y="369252"/>
                  </a:lnTo>
                  <a:lnTo>
                    <a:pt x="0" y="92964"/>
                  </a:lnTo>
                  <a:lnTo>
                    <a:pt x="0" y="159905"/>
                  </a:lnTo>
                  <a:lnTo>
                    <a:pt x="1114615" y="436168"/>
                  </a:lnTo>
                  <a:lnTo>
                    <a:pt x="2120569" y="25273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2610154" y="6868362"/>
              <a:ext cx="633730" cy="252729"/>
            </a:xfrm>
            <a:custGeom>
              <a:avLst/>
              <a:gdLst/>
              <a:ahLst/>
              <a:cxnLst/>
              <a:rect l="l" t="t" r="r" b="b"/>
              <a:pathLst>
                <a:path w="633730" h="252729">
                  <a:moveTo>
                    <a:pt x="47040" y="244221"/>
                  </a:moveTo>
                  <a:lnTo>
                    <a:pt x="36512" y="241922"/>
                  </a:lnTo>
                  <a:lnTo>
                    <a:pt x="10528" y="241922"/>
                  </a:lnTo>
                  <a:lnTo>
                    <a:pt x="0" y="244221"/>
                  </a:lnTo>
                  <a:lnTo>
                    <a:pt x="0" y="249923"/>
                  </a:lnTo>
                  <a:lnTo>
                    <a:pt x="10528" y="252234"/>
                  </a:lnTo>
                  <a:lnTo>
                    <a:pt x="36512" y="252234"/>
                  </a:lnTo>
                  <a:lnTo>
                    <a:pt x="47040" y="249923"/>
                  </a:lnTo>
                  <a:lnTo>
                    <a:pt x="47040" y="247065"/>
                  </a:lnTo>
                  <a:lnTo>
                    <a:pt x="47040" y="244221"/>
                  </a:lnTo>
                  <a:close/>
                </a:path>
                <a:path w="633730" h="252729">
                  <a:moveTo>
                    <a:pt x="386892" y="106032"/>
                  </a:moveTo>
                  <a:lnTo>
                    <a:pt x="376364" y="103733"/>
                  </a:lnTo>
                  <a:lnTo>
                    <a:pt x="350380" y="103733"/>
                  </a:lnTo>
                  <a:lnTo>
                    <a:pt x="339852" y="106032"/>
                  </a:lnTo>
                  <a:lnTo>
                    <a:pt x="339852" y="111734"/>
                  </a:lnTo>
                  <a:lnTo>
                    <a:pt x="350380" y="114046"/>
                  </a:lnTo>
                  <a:lnTo>
                    <a:pt x="376364" y="114046"/>
                  </a:lnTo>
                  <a:lnTo>
                    <a:pt x="386892" y="111734"/>
                  </a:lnTo>
                  <a:lnTo>
                    <a:pt x="386892" y="108877"/>
                  </a:lnTo>
                  <a:lnTo>
                    <a:pt x="386892" y="106032"/>
                  </a:lnTo>
                  <a:close/>
                </a:path>
                <a:path w="633730" h="252729">
                  <a:moveTo>
                    <a:pt x="633577" y="2298"/>
                  </a:moveTo>
                  <a:lnTo>
                    <a:pt x="623049" y="0"/>
                  </a:lnTo>
                  <a:lnTo>
                    <a:pt x="597065" y="0"/>
                  </a:lnTo>
                  <a:lnTo>
                    <a:pt x="586536" y="2298"/>
                  </a:lnTo>
                  <a:lnTo>
                    <a:pt x="586536" y="8001"/>
                  </a:lnTo>
                  <a:lnTo>
                    <a:pt x="597065" y="10312"/>
                  </a:lnTo>
                  <a:lnTo>
                    <a:pt x="623049" y="10312"/>
                  </a:lnTo>
                  <a:lnTo>
                    <a:pt x="633577" y="8001"/>
                  </a:lnTo>
                  <a:lnTo>
                    <a:pt x="633577" y="5143"/>
                  </a:lnTo>
                  <a:lnTo>
                    <a:pt x="633577" y="2298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2" name="object 172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004949" y="6985152"/>
              <a:ext cx="209397" cy="171576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453159" y="7553667"/>
              <a:ext cx="209397" cy="17155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6037783" y="6479260"/>
              <a:ext cx="209410" cy="171576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6041758" y="6220739"/>
              <a:ext cx="209397" cy="171576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675668" y="5843930"/>
              <a:ext cx="209410" cy="171576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308019" y="5759136"/>
              <a:ext cx="100670" cy="105392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860266" y="5692128"/>
              <a:ext cx="549852" cy="91463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952531" y="5634164"/>
              <a:ext cx="326364" cy="149529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3973893" y="5708243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24003" y="0"/>
                  </a:moveTo>
                  <a:lnTo>
                    <a:pt x="14794" y="1166"/>
                  </a:lnTo>
                  <a:lnTo>
                    <a:pt x="7210" y="5680"/>
                  </a:lnTo>
                  <a:lnTo>
                    <a:pt x="2021" y="12837"/>
                  </a:lnTo>
                  <a:lnTo>
                    <a:pt x="0" y="21932"/>
                  </a:lnTo>
                  <a:lnTo>
                    <a:pt x="1690" y="31311"/>
                  </a:lnTo>
                  <a:lnTo>
                    <a:pt x="6607" y="39241"/>
                  </a:lnTo>
                  <a:lnTo>
                    <a:pt x="14005" y="44901"/>
                  </a:lnTo>
                  <a:lnTo>
                    <a:pt x="23139" y="47472"/>
                  </a:lnTo>
                  <a:lnTo>
                    <a:pt x="32354" y="46308"/>
                  </a:lnTo>
                  <a:lnTo>
                    <a:pt x="39941" y="41798"/>
                  </a:lnTo>
                  <a:lnTo>
                    <a:pt x="42954" y="37642"/>
                  </a:lnTo>
                  <a:lnTo>
                    <a:pt x="30657" y="37642"/>
                  </a:lnTo>
                  <a:lnTo>
                    <a:pt x="16014" y="36525"/>
                  </a:lnTo>
                  <a:lnTo>
                    <a:pt x="10185" y="30086"/>
                  </a:lnTo>
                  <a:lnTo>
                    <a:pt x="10452" y="15354"/>
                  </a:lnTo>
                  <a:lnTo>
                    <a:pt x="16497" y="9829"/>
                  </a:lnTo>
                  <a:lnTo>
                    <a:pt x="41524" y="9829"/>
                  </a:lnTo>
                  <a:lnTo>
                    <a:pt x="40535" y="8232"/>
                  </a:lnTo>
                  <a:lnTo>
                    <a:pt x="33137" y="2570"/>
                  </a:lnTo>
                  <a:lnTo>
                    <a:pt x="24003" y="0"/>
                  </a:lnTo>
                  <a:close/>
                </a:path>
                <a:path w="47625" h="47625">
                  <a:moveTo>
                    <a:pt x="41524" y="9829"/>
                  </a:moveTo>
                  <a:lnTo>
                    <a:pt x="16497" y="9829"/>
                  </a:lnTo>
                  <a:lnTo>
                    <a:pt x="31127" y="10960"/>
                  </a:lnTo>
                  <a:lnTo>
                    <a:pt x="36957" y="17386"/>
                  </a:lnTo>
                  <a:lnTo>
                    <a:pt x="36690" y="32131"/>
                  </a:lnTo>
                  <a:lnTo>
                    <a:pt x="30657" y="37642"/>
                  </a:lnTo>
                  <a:lnTo>
                    <a:pt x="42954" y="37642"/>
                  </a:lnTo>
                  <a:lnTo>
                    <a:pt x="45127" y="34645"/>
                  </a:lnTo>
                  <a:lnTo>
                    <a:pt x="47142" y="25552"/>
                  </a:lnTo>
                  <a:lnTo>
                    <a:pt x="45452" y="16166"/>
                  </a:lnTo>
                  <a:lnTo>
                    <a:pt x="41524" y="9829"/>
                  </a:lnTo>
                  <a:close/>
                </a:path>
              </a:pathLst>
            </a:custGeom>
            <a:solidFill>
              <a:srgbClr val="BF4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856825" y="5726455"/>
              <a:ext cx="527328" cy="138074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3930027" y="5628169"/>
              <a:ext cx="202171" cy="30111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3954958" y="5661964"/>
              <a:ext cx="241300" cy="95250"/>
            </a:xfrm>
            <a:custGeom>
              <a:avLst/>
              <a:gdLst/>
              <a:ahLst/>
              <a:cxnLst/>
              <a:rect l="l" t="t" r="r" b="b"/>
              <a:pathLst>
                <a:path w="241300" h="95250">
                  <a:moveTo>
                    <a:pt x="51435" y="7302"/>
                  </a:moveTo>
                  <a:lnTo>
                    <a:pt x="48158" y="3695"/>
                  </a:lnTo>
                  <a:lnTo>
                    <a:pt x="0" y="0"/>
                  </a:lnTo>
                  <a:lnTo>
                    <a:pt x="6324" y="37198"/>
                  </a:lnTo>
                  <a:lnTo>
                    <a:pt x="43408" y="40043"/>
                  </a:lnTo>
                  <a:lnTo>
                    <a:pt x="47498" y="40360"/>
                  </a:lnTo>
                  <a:lnTo>
                    <a:pt x="50901" y="37261"/>
                  </a:lnTo>
                  <a:lnTo>
                    <a:pt x="51435" y="7302"/>
                  </a:lnTo>
                  <a:close/>
                </a:path>
                <a:path w="241300" h="95250">
                  <a:moveTo>
                    <a:pt x="191414" y="75120"/>
                  </a:moveTo>
                  <a:lnTo>
                    <a:pt x="186829" y="70065"/>
                  </a:lnTo>
                  <a:lnTo>
                    <a:pt x="175310" y="69176"/>
                  </a:lnTo>
                  <a:lnTo>
                    <a:pt x="170548" y="73520"/>
                  </a:lnTo>
                  <a:lnTo>
                    <a:pt x="170332" y="85128"/>
                  </a:lnTo>
                  <a:lnTo>
                    <a:pt x="174929" y="90182"/>
                  </a:lnTo>
                  <a:lnTo>
                    <a:pt x="186448" y="91071"/>
                  </a:lnTo>
                  <a:lnTo>
                    <a:pt x="191198" y="86728"/>
                  </a:lnTo>
                  <a:lnTo>
                    <a:pt x="191300" y="80924"/>
                  </a:lnTo>
                  <a:lnTo>
                    <a:pt x="191414" y="75120"/>
                  </a:lnTo>
                  <a:close/>
                </a:path>
                <a:path w="241300" h="95250">
                  <a:moveTo>
                    <a:pt x="241198" y="78943"/>
                  </a:moveTo>
                  <a:lnTo>
                    <a:pt x="236626" y="73888"/>
                  </a:lnTo>
                  <a:lnTo>
                    <a:pt x="225082" y="72999"/>
                  </a:lnTo>
                  <a:lnTo>
                    <a:pt x="220332" y="77343"/>
                  </a:lnTo>
                  <a:lnTo>
                    <a:pt x="220129" y="88950"/>
                  </a:lnTo>
                  <a:lnTo>
                    <a:pt x="224726" y="94005"/>
                  </a:lnTo>
                  <a:lnTo>
                    <a:pt x="236245" y="94894"/>
                  </a:lnTo>
                  <a:lnTo>
                    <a:pt x="240995" y="90551"/>
                  </a:lnTo>
                  <a:lnTo>
                    <a:pt x="241096" y="84747"/>
                  </a:lnTo>
                  <a:lnTo>
                    <a:pt x="241198" y="78943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032478" y="5668289"/>
              <a:ext cx="34925" cy="89535"/>
            </a:xfrm>
            <a:custGeom>
              <a:avLst/>
              <a:gdLst/>
              <a:ahLst/>
              <a:cxnLst/>
              <a:rect l="l" t="t" r="r" b="b"/>
              <a:pathLst>
                <a:path w="34925" h="89535">
                  <a:moveTo>
                    <a:pt x="4889" y="0"/>
                  </a:moveTo>
                  <a:lnTo>
                    <a:pt x="1511" y="3098"/>
                  </a:lnTo>
                  <a:lnTo>
                    <a:pt x="0" y="86906"/>
                  </a:lnTo>
                  <a:lnTo>
                    <a:pt x="32981" y="89433"/>
                  </a:lnTo>
                  <a:lnTo>
                    <a:pt x="34480" y="5626"/>
                  </a:lnTo>
                  <a:lnTo>
                    <a:pt x="31216" y="2019"/>
                  </a:lnTo>
                  <a:lnTo>
                    <a:pt x="4889" y="0"/>
                  </a:lnTo>
                  <a:close/>
                </a:path>
              </a:pathLst>
            </a:custGeom>
            <a:solidFill>
              <a:srgbClr val="E2E3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098670" y="5615990"/>
              <a:ext cx="55880" cy="107314"/>
            </a:xfrm>
            <a:custGeom>
              <a:avLst/>
              <a:gdLst/>
              <a:ahLst/>
              <a:cxnLst/>
              <a:rect l="l" t="t" r="r" b="b"/>
              <a:pathLst>
                <a:path w="55879" h="107314">
                  <a:moveTo>
                    <a:pt x="8077" y="0"/>
                  </a:moveTo>
                  <a:lnTo>
                    <a:pt x="0" y="102882"/>
                  </a:lnTo>
                  <a:lnTo>
                    <a:pt x="54000" y="107022"/>
                  </a:lnTo>
                  <a:lnTo>
                    <a:pt x="55854" y="3670"/>
                  </a:lnTo>
                  <a:lnTo>
                    <a:pt x="8077" y="0"/>
                  </a:lnTo>
                  <a:close/>
                </a:path>
              </a:pathLst>
            </a:custGeom>
            <a:solidFill>
              <a:srgbClr val="BF4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4104081" y="5603366"/>
              <a:ext cx="53340" cy="16510"/>
            </a:xfrm>
            <a:custGeom>
              <a:avLst/>
              <a:gdLst/>
              <a:ahLst/>
              <a:cxnLst/>
              <a:rect l="l" t="t" r="r" b="b"/>
              <a:pathLst>
                <a:path w="53339" h="16510">
                  <a:moveTo>
                    <a:pt x="1866" y="0"/>
                  </a:moveTo>
                  <a:lnTo>
                    <a:pt x="165" y="1562"/>
                  </a:lnTo>
                  <a:lnTo>
                    <a:pt x="0" y="10731"/>
                  </a:lnTo>
                  <a:lnTo>
                    <a:pt x="1650" y="12534"/>
                  </a:lnTo>
                  <a:lnTo>
                    <a:pt x="49402" y="16205"/>
                  </a:lnTo>
                  <a:lnTo>
                    <a:pt x="51460" y="16370"/>
                  </a:lnTo>
                  <a:lnTo>
                    <a:pt x="53162" y="14808"/>
                  </a:lnTo>
                  <a:lnTo>
                    <a:pt x="53327" y="5638"/>
                  </a:lnTo>
                  <a:lnTo>
                    <a:pt x="51676" y="3822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4104881" y="5627636"/>
              <a:ext cx="49530" cy="16510"/>
            </a:xfrm>
            <a:custGeom>
              <a:avLst/>
              <a:gdLst/>
              <a:ahLst/>
              <a:cxnLst/>
              <a:rect l="l" t="t" r="r" b="b"/>
              <a:pathLst>
                <a:path w="49529" h="16510">
                  <a:moveTo>
                    <a:pt x="952" y="0"/>
                  </a:moveTo>
                  <a:lnTo>
                    <a:pt x="0" y="12141"/>
                  </a:lnTo>
                  <a:lnTo>
                    <a:pt x="49225" y="15913"/>
                  </a:lnTo>
                  <a:lnTo>
                    <a:pt x="49453" y="3721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852240" y="5703696"/>
              <a:ext cx="537210" cy="99695"/>
            </a:xfrm>
            <a:custGeom>
              <a:avLst/>
              <a:gdLst/>
              <a:ahLst/>
              <a:cxnLst/>
              <a:rect l="l" t="t" r="r" b="b"/>
              <a:pathLst>
                <a:path w="537210" h="99695">
                  <a:moveTo>
                    <a:pt x="10502" y="0"/>
                  </a:moveTo>
                  <a:lnTo>
                    <a:pt x="7543" y="1168"/>
                  </a:lnTo>
                  <a:lnTo>
                    <a:pt x="0" y="16268"/>
                  </a:lnTo>
                  <a:lnTo>
                    <a:pt x="1752" y="20421"/>
                  </a:lnTo>
                  <a:lnTo>
                    <a:pt x="87043" y="49077"/>
                  </a:lnTo>
                  <a:lnTo>
                    <a:pt x="161809" y="69587"/>
                  </a:lnTo>
                  <a:lnTo>
                    <a:pt x="229673" y="84060"/>
                  </a:lnTo>
                  <a:lnTo>
                    <a:pt x="290699" y="93314"/>
                  </a:lnTo>
                  <a:lnTo>
                    <a:pt x="344954" y="98163"/>
                  </a:lnTo>
                  <a:lnTo>
                    <a:pt x="392501" y="99424"/>
                  </a:lnTo>
                  <a:lnTo>
                    <a:pt x="433406" y="97912"/>
                  </a:lnTo>
                  <a:lnTo>
                    <a:pt x="495552" y="89834"/>
                  </a:lnTo>
                  <a:lnTo>
                    <a:pt x="536625" y="78892"/>
                  </a:lnTo>
                  <a:lnTo>
                    <a:pt x="537146" y="72415"/>
                  </a:lnTo>
                  <a:lnTo>
                    <a:pt x="517791" y="59766"/>
                  </a:lnTo>
                  <a:lnTo>
                    <a:pt x="515937" y="59486"/>
                  </a:lnTo>
                  <a:lnTo>
                    <a:pt x="514248" y="59994"/>
                  </a:lnTo>
                  <a:lnTo>
                    <a:pt x="460607" y="70891"/>
                  </a:lnTo>
                  <a:lnTo>
                    <a:pt x="401736" y="74427"/>
                  </a:lnTo>
                  <a:lnTo>
                    <a:pt x="339892" y="71962"/>
                  </a:lnTo>
                  <a:lnTo>
                    <a:pt x="277331" y="64857"/>
                  </a:lnTo>
                  <a:lnTo>
                    <a:pt x="216311" y="54471"/>
                  </a:lnTo>
                  <a:lnTo>
                    <a:pt x="159088" y="42166"/>
                  </a:lnTo>
                  <a:lnTo>
                    <a:pt x="107919" y="29301"/>
                  </a:lnTo>
                  <a:lnTo>
                    <a:pt x="65062" y="17237"/>
                  </a:lnTo>
                  <a:lnTo>
                    <a:pt x="13309" y="952"/>
                  </a:lnTo>
                  <a:lnTo>
                    <a:pt x="10502" y="0"/>
                  </a:lnTo>
                  <a:close/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039146" y="5675324"/>
              <a:ext cx="21590" cy="22225"/>
            </a:xfrm>
            <a:custGeom>
              <a:avLst/>
              <a:gdLst/>
              <a:ahLst/>
              <a:cxnLst/>
              <a:rect l="l" t="t" r="r" b="b"/>
              <a:pathLst>
                <a:path w="21589" h="22225">
                  <a:moveTo>
                    <a:pt x="4978" y="0"/>
                  </a:moveTo>
                  <a:lnTo>
                    <a:pt x="215" y="4343"/>
                  </a:lnTo>
                  <a:lnTo>
                    <a:pt x="0" y="15951"/>
                  </a:lnTo>
                  <a:lnTo>
                    <a:pt x="4597" y="21005"/>
                  </a:lnTo>
                  <a:lnTo>
                    <a:pt x="16116" y="21894"/>
                  </a:lnTo>
                  <a:lnTo>
                    <a:pt x="20866" y="17551"/>
                  </a:lnTo>
                  <a:lnTo>
                    <a:pt x="20967" y="11747"/>
                  </a:lnTo>
                  <a:lnTo>
                    <a:pt x="21082" y="5943"/>
                  </a:lnTo>
                  <a:lnTo>
                    <a:pt x="16497" y="889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884219" y="5733071"/>
              <a:ext cx="473709" cy="90805"/>
            </a:xfrm>
            <a:custGeom>
              <a:avLst/>
              <a:gdLst/>
              <a:ahLst/>
              <a:cxnLst/>
              <a:rect l="l" t="t" r="r" b="b"/>
              <a:pathLst>
                <a:path w="473710" h="90804">
                  <a:moveTo>
                    <a:pt x="17856" y="6654"/>
                  </a:moveTo>
                  <a:lnTo>
                    <a:pt x="13868" y="571"/>
                  </a:lnTo>
                  <a:lnTo>
                    <a:pt x="4000" y="0"/>
                  </a:lnTo>
                  <a:lnTo>
                    <a:pt x="0" y="5600"/>
                  </a:lnTo>
                  <a:lnTo>
                    <a:pt x="0" y="12814"/>
                  </a:lnTo>
                  <a:lnTo>
                    <a:pt x="0" y="20027"/>
                  </a:lnTo>
                  <a:lnTo>
                    <a:pt x="4000" y="26098"/>
                  </a:lnTo>
                  <a:lnTo>
                    <a:pt x="13868" y="26682"/>
                  </a:lnTo>
                  <a:lnTo>
                    <a:pt x="17856" y="21069"/>
                  </a:lnTo>
                  <a:lnTo>
                    <a:pt x="17856" y="6654"/>
                  </a:lnTo>
                  <a:close/>
                </a:path>
                <a:path w="473710" h="90804">
                  <a:moveTo>
                    <a:pt x="108927" y="36385"/>
                  </a:moveTo>
                  <a:lnTo>
                    <a:pt x="104940" y="30302"/>
                  </a:lnTo>
                  <a:lnTo>
                    <a:pt x="95072" y="29730"/>
                  </a:lnTo>
                  <a:lnTo>
                    <a:pt x="91071" y="35331"/>
                  </a:lnTo>
                  <a:lnTo>
                    <a:pt x="91071" y="42545"/>
                  </a:lnTo>
                  <a:lnTo>
                    <a:pt x="91071" y="49758"/>
                  </a:lnTo>
                  <a:lnTo>
                    <a:pt x="95072" y="55829"/>
                  </a:lnTo>
                  <a:lnTo>
                    <a:pt x="104940" y="56413"/>
                  </a:lnTo>
                  <a:lnTo>
                    <a:pt x="108927" y="50800"/>
                  </a:lnTo>
                  <a:lnTo>
                    <a:pt x="108927" y="36385"/>
                  </a:lnTo>
                  <a:close/>
                </a:path>
                <a:path w="473710" h="90804">
                  <a:moveTo>
                    <a:pt x="200012" y="54965"/>
                  </a:moveTo>
                  <a:lnTo>
                    <a:pt x="196024" y="48882"/>
                  </a:lnTo>
                  <a:lnTo>
                    <a:pt x="186156" y="48310"/>
                  </a:lnTo>
                  <a:lnTo>
                    <a:pt x="182156" y="53911"/>
                  </a:lnTo>
                  <a:lnTo>
                    <a:pt x="182156" y="61125"/>
                  </a:lnTo>
                  <a:lnTo>
                    <a:pt x="182156" y="68326"/>
                  </a:lnTo>
                  <a:lnTo>
                    <a:pt x="186156" y="74409"/>
                  </a:lnTo>
                  <a:lnTo>
                    <a:pt x="196024" y="74993"/>
                  </a:lnTo>
                  <a:lnTo>
                    <a:pt x="200012" y="69380"/>
                  </a:lnTo>
                  <a:lnTo>
                    <a:pt x="200012" y="54965"/>
                  </a:lnTo>
                  <a:close/>
                </a:path>
                <a:path w="473710" h="90804">
                  <a:moveTo>
                    <a:pt x="291084" y="68275"/>
                  </a:moveTo>
                  <a:lnTo>
                    <a:pt x="287096" y="62204"/>
                  </a:lnTo>
                  <a:lnTo>
                    <a:pt x="277228" y="61620"/>
                  </a:lnTo>
                  <a:lnTo>
                    <a:pt x="273227" y="67233"/>
                  </a:lnTo>
                  <a:lnTo>
                    <a:pt x="273227" y="74434"/>
                  </a:lnTo>
                  <a:lnTo>
                    <a:pt x="273227" y="81648"/>
                  </a:lnTo>
                  <a:lnTo>
                    <a:pt x="277228" y="87718"/>
                  </a:lnTo>
                  <a:lnTo>
                    <a:pt x="287096" y="88303"/>
                  </a:lnTo>
                  <a:lnTo>
                    <a:pt x="291084" y="82689"/>
                  </a:lnTo>
                  <a:lnTo>
                    <a:pt x="291084" y="68275"/>
                  </a:lnTo>
                  <a:close/>
                </a:path>
                <a:path w="473710" h="90804">
                  <a:moveTo>
                    <a:pt x="382168" y="70688"/>
                  </a:moveTo>
                  <a:lnTo>
                    <a:pt x="378180" y="64617"/>
                  </a:lnTo>
                  <a:lnTo>
                    <a:pt x="368312" y="64033"/>
                  </a:lnTo>
                  <a:lnTo>
                    <a:pt x="364312" y="69634"/>
                  </a:lnTo>
                  <a:lnTo>
                    <a:pt x="364312" y="76847"/>
                  </a:lnTo>
                  <a:lnTo>
                    <a:pt x="364312" y="84061"/>
                  </a:lnTo>
                  <a:lnTo>
                    <a:pt x="368312" y="90131"/>
                  </a:lnTo>
                  <a:lnTo>
                    <a:pt x="378180" y="90716"/>
                  </a:lnTo>
                  <a:lnTo>
                    <a:pt x="382168" y="85102"/>
                  </a:lnTo>
                  <a:lnTo>
                    <a:pt x="382168" y="70688"/>
                  </a:lnTo>
                  <a:close/>
                </a:path>
                <a:path w="473710" h="90804">
                  <a:moveTo>
                    <a:pt x="473240" y="60667"/>
                  </a:moveTo>
                  <a:lnTo>
                    <a:pt x="469226" y="54584"/>
                  </a:lnTo>
                  <a:lnTo>
                    <a:pt x="459384" y="54013"/>
                  </a:lnTo>
                  <a:lnTo>
                    <a:pt x="455383" y="59613"/>
                  </a:lnTo>
                  <a:lnTo>
                    <a:pt x="455383" y="66827"/>
                  </a:lnTo>
                  <a:lnTo>
                    <a:pt x="455383" y="74041"/>
                  </a:lnTo>
                  <a:lnTo>
                    <a:pt x="459384" y="80111"/>
                  </a:lnTo>
                  <a:lnTo>
                    <a:pt x="469226" y="80695"/>
                  </a:lnTo>
                  <a:lnTo>
                    <a:pt x="473240" y="75082"/>
                  </a:lnTo>
                  <a:lnTo>
                    <a:pt x="473240" y="6066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1" name="object 191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387367" y="5750267"/>
              <a:ext cx="186702" cy="69227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471745" y="5744108"/>
              <a:ext cx="529196" cy="151333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4471746" y="5744095"/>
              <a:ext cx="541020" cy="88900"/>
            </a:xfrm>
            <a:custGeom>
              <a:avLst/>
              <a:gdLst/>
              <a:ahLst/>
              <a:cxnLst/>
              <a:rect l="l" t="t" r="r" b="b"/>
              <a:pathLst>
                <a:path w="541020" h="88900">
                  <a:moveTo>
                    <a:pt x="104673" y="0"/>
                  </a:moveTo>
                  <a:lnTo>
                    <a:pt x="0" y="68338"/>
                  </a:lnTo>
                  <a:lnTo>
                    <a:pt x="435838" y="88874"/>
                  </a:lnTo>
                  <a:lnTo>
                    <a:pt x="540511" y="20523"/>
                  </a:lnTo>
                  <a:lnTo>
                    <a:pt x="104673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525404" y="5718584"/>
              <a:ext cx="486867" cy="176856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767787" y="4789512"/>
              <a:ext cx="501849" cy="186232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4861268" y="4789512"/>
              <a:ext cx="521334" cy="290195"/>
            </a:xfrm>
            <a:custGeom>
              <a:avLst/>
              <a:gdLst/>
              <a:ahLst/>
              <a:cxnLst/>
              <a:rect l="l" t="t" r="r" b="b"/>
              <a:pathLst>
                <a:path w="521335" h="290195">
                  <a:moveTo>
                    <a:pt x="521220" y="249923"/>
                  </a:moveTo>
                  <a:lnTo>
                    <a:pt x="519252" y="242658"/>
                  </a:lnTo>
                  <a:lnTo>
                    <a:pt x="510120" y="233984"/>
                  </a:lnTo>
                  <a:lnTo>
                    <a:pt x="496341" y="227291"/>
                  </a:lnTo>
                  <a:lnTo>
                    <a:pt x="481393" y="220967"/>
                  </a:lnTo>
                  <a:lnTo>
                    <a:pt x="468782" y="213410"/>
                  </a:lnTo>
                  <a:lnTo>
                    <a:pt x="460908" y="203530"/>
                  </a:lnTo>
                  <a:lnTo>
                    <a:pt x="454812" y="191706"/>
                  </a:lnTo>
                  <a:lnTo>
                    <a:pt x="447878" y="180327"/>
                  </a:lnTo>
                  <a:lnTo>
                    <a:pt x="437476" y="171716"/>
                  </a:lnTo>
                  <a:lnTo>
                    <a:pt x="423456" y="168249"/>
                  </a:lnTo>
                  <a:lnTo>
                    <a:pt x="406958" y="167957"/>
                  </a:lnTo>
                  <a:lnTo>
                    <a:pt x="399084" y="168033"/>
                  </a:lnTo>
                  <a:lnTo>
                    <a:pt x="383057" y="147637"/>
                  </a:lnTo>
                  <a:lnTo>
                    <a:pt x="378142" y="135724"/>
                  </a:lnTo>
                  <a:lnTo>
                    <a:pt x="381279" y="127558"/>
                  </a:lnTo>
                  <a:lnTo>
                    <a:pt x="383832" y="119494"/>
                  </a:lnTo>
                  <a:lnTo>
                    <a:pt x="348195" y="82778"/>
                  </a:lnTo>
                  <a:lnTo>
                    <a:pt x="336613" y="75234"/>
                  </a:lnTo>
                  <a:lnTo>
                    <a:pt x="329387" y="65341"/>
                  </a:lnTo>
                  <a:lnTo>
                    <a:pt x="323799" y="53530"/>
                  </a:lnTo>
                  <a:lnTo>
                    <a:pt x="317423" y="42138"/>
                  </a:lnTo>
                  <a:lnTo>
                    <a:pt x="307873" y="33540"/>
                  </a:lnTo>
                  <a:lnTo>
                    <a:pt x="295021" y="30060"/>
                  </a:lnTo>
                  <a:lnTo>
                    <a:pt x="279895" y="29781"/>
                  </a:lnTo>
                  <a:lnTo>
                    <a:pt x="264210" y="29946"/>
                  </a:lnTo>
                  <a:lnTo>
                    <a:pt x="249745" y="27838"/>
                  </a:lnTo>
                  <a:lnTo>
                    <a:pt x="237883" y="21678"/>
                  </a:lnTo>
                  <a:lnTo>
                    <a:pt x="226631" y="12979"/>
                  </a:lnTo>
                  <a:lnTo>
                    <a:pt x="215011" y="4762"/>
                  </a:lnTo>
                  <a:lnTo>
                    <a:pt x="202057" y="0"/>
                  </a:lnTo>
                  <a:lnTo>
                    <a:pt x="188696" y="838"/>
                  </a:lnTo>
                  <a:lnTo>
                    <a:pt x="174777" y="5143"/>
                  </a:lnTo>
                  <a:lnTo>
                    <a:pt x="160616" y="10007"/>
                  </a:lnTo>
                  <a:lnTo>
                    <a:pt x="146532" y="12522"/>
                  </a:lnTo>
                  <a:lnTo>
                    <a:pt x="158076" y="21475"/>
                  </a:lnTo>
                  <a:lnTo>
                    <a:pt x="164007" y="25184"/>
                  </a:lnTo>
                  <a:lnTo>
                    <a:pt x="170218" y="27838"/>
                  </a:lnTo>
                  <a:lnTo>
                    <a:pt x="184683" y="29946"/>
                  </a:lnTo>
                  <a:lnTo>
                    <a:pt x="200355" y="29781"/>
                  </a:lnTo>
                  <a:lnTo>
                    <a:pt x="215493" y="30060"/>
                  </a:lnTo>
                  <a:lnTo>
                    <a:pt x="228358" y="33540"/>
                  </a:lnTo>
                  <a:lnTo>
                    <a:pt x="237896" y="42138"/>
                  </a:lnTo>
                  <a:lnTo>
                    <a:pt x="244259" y="53530"/>
                  </a:lnTo>
                  <a:lnTo>
                    <a:pt x="249847" y="65341"/>
                  </a:lnTo>
                  <a:lnTo>
                    <a:pt x="257086" y="75234"/>
                  </a:lnTo>
                  <a:lnTo>
                    <a:pt x="268655" y="82778"/>
                  </a:lnTo>
                  <a:lnTo>
                    <a:pt x="282371" y="89103"/>
                  </a:lnTo>
                  <a:lnTo>
                    <a:pt x="295021" y="95808"/>
                  </a:lnTo>
                  <a:lnTo>
                    <a:pt x="303390" y="104470"/>
                  </a:lnTo>
                  <a:lnTo>
                    <a:pt x="305193" y="111734"/>
                  </a:lnTo>
                  <a:lnTo>
                    <a:pt x="304304" y="119494"/>
                  </a:lnTo>
                  <a:lnTo>
                    <a:pt x="301752" y="127558"/>
                  </a:lnTo>
                  <a:lnTo>
                    <a:pt x="298615" y="135724"/>
                  </a:lnTo>
                  <a:lnTo>
                    <a:pt x="300291" y="141084"/>
                  </a:lnTo>
                  <a:lnTo>
                    <a:pt x="291833" y="143510"/>
                  </a:lnTo>
                  <a:lnTo>
                    <a:pt x="276110" y="148424"/>
                  </a:lnTo>
                  <a:lnTo>
                    <a:pt x="260515" y="150736"/>
                  </a:lnTo>
                  <a:lnTo>
                    <a:pt x="244919" y="148424"/>
                  </a:lnTo>
                  <a:lnTo>
                    <a:pt x="229196" y="143510"/>
                  </a:lnTo>
                  <a:lnTo>
                    <a:pt x="213728" y="139077"/>
                  </a:lnTo>
                  <a:lnTo>
                    <a:pt x="198907" y="138188"/>
                  </a:lnTo>
                  <a:lnTo>
                    <a:pt x="184785" y="142951"/>
                  </a:lnTo>
                  <a:lnTo>
                    <a:pt x="172123" y="151168"/>
                  </a:lnTo>
                  <a:lnTo>
                    <a:pt x="159854" y="159854"/>
                  </a:lnTo>
                  <a:lnTo>
                    <a:pt x="146939" y="166014"/>
                  </a:lnTo>
                  <a:lnTo>
                    <a:pt x="131152" y="168122"/>
                  </a:lnTo>
                  <a:lnTo>
                    <a:pt x="114071" y="167957"/>
                  </a:lnTo>
                  <a:lnTo>
                    <a:pt x="97574" y="168249"/>
                  </a:lnTo>
                  <a:lnTo>
                    <a:pt x="83578" y="171716"/>
                  </a:lnTo>
                  <a:lnTo>
                    <a:pt x="73164" y="180327"/>
                  </a:lnTo>
                  <a:lnTo>
                    <a:pt x="66230" y="191706"/>
                  </a:lnTo>
                  <a:lnTo>
                    <a:pt x="60134" y="203530"/>
                  </a:lnTo>
                  <a:lnTo>
                    <a:pt x="52273" y="213410"/>
                  </a:lnTo>
                  <a:lnTo>
                    <a:pt x="39636" y="220967"/>
                  </a:lnTo>
                  <a:lnTo>
                    <a:pt x="24676" y="227291"/>
                  </a:lnTo>
                  <a:lnTo>
                    <a:pt x="10896" y="233984"/>
                  </a:lnTo>
                  <a:lnTo>
                    <a:pt x="1778" y="242658"/>
                  </a:lnTo>
                  <a:lnTo>
                    <a:pt x="0" y="253758"/>
                  </a:lnTo>
                  <a:lnTo>
                    <a:pt x="3568" y="265734"/>
                  </a:lnTo>
                  <a:lnTo>
                    <a:pt x="8585" y="277990"/>
                  </a:lnTo>
                  <a:lnTo>
                    <a:pt x="11125" y="289877"/>
                  </a:lnTo>
                  <a:lnTo>
                    <a:pt x="485203" y="289877"/>
                  </a:lnTo>
                  <a:lnTo>
                    <a:pt x="494728" y="288721"/>
                  </a:lnTo>
                  <a:lnTo>
                    <a:pt x="520242" y="257683"/>
                  </a:lnTo>
                  <a:lnTo>
                    <a:pt x="521220" y="249923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4642042" y="4893335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594" y="0"/>
                  </a:moveTo>
                  <a:lnTo>
                    <a:pt x="258409" y="26"/>
                  </a:lnTo>
                  <a:lnTo>
                    <a:pt x="242441" y="3811"/>
                  </a:lnTo>
                  <a:lnTo>
                    <a:pt x="226177" y="8313"/>
                  </a:lnTo>
                  <a:lnTo>
                    <a:pt x="210107" y="10490"/>
                  </a:lnTo>
                  <a:lnTo>
                    <a:pt x="193774" y="8730"/>
                  </a:lnTo>
                  <a:lnTo>
                    <a:pt x="177041" y="5364"/>
                  </a:lnTo>
                  <a:lnTo>
                    <a:pt x="160667" y="3262"/>
                  </a:lnTo>
                  <a:lnTo>
                    <a:pt x="145413" y="5295"/>
                  </a:lnTo>
                  <a:lnTo>
                    <a:pt x="133265" y="12850"/>
                  </a:lnTo>
                  <a:lnTo>
                    <a:pt x="123391" y="23929"/>
                  </a:lnTo>
                  <a:lnTo>
                    <a:pt x="113841" y="35785"/>
                  </a:lnTo>
                  <a:lnTo>
                    <a:pt x="102665" y="45669"/>
                  </a:lnTo>
                  <a:lnTo>
                    <a:pt x="88557" y="51656"/>
                  </a:lnTo>
                  <a:lnTo>
                    <a:pt x="72175" y="55781"/>
                  </a:lnTo>
                  <a:lnTo>
                    <a:pt x="56084" y="60263"/>
                  </a:lnTo>
                  <a:lnTo>
                    <a:pt x="42848" y="67322"/>
                  </a:lnTo>
                  <a:lnTo>
                    <a:pt x="37238" y="78496"/>
                  </a:lnTo>
                  <a:lnTo>
                    <a:pt x="39092" y="105245"/>
                  </a:lnTo>
                  <a:lnTo>
                    <a:pt x="33361" y="115862"/>
                  </a:lnTo>
                  <a:lnTo>
                    <a:pt x="7703" y="139996"/>
                  </a:lnTo>
                  <a:lnTo>
                    <a:pt x="0" y="158073"/>
                  </a:lnTo>
                  <a:lnTo>
                    <a:pt x="4680" y="170897"/>
                  </a:lnTo>
                  <a:lnTo>
                    <a:pt x="48017" y="186054"/>
                  </a:lnTo>
                  <a:lnTo>
                    <a:pt x="417460" y="186054"/>
                  </a:lnTo>
                  <a:lnTo>
                    <a:pt x="450726" y="159819"/>
                  </a:lnTo>
                  <a:lnTo>
                    <a:pt x="455397" y="142668"/>
                  </a:lnTo>
                  <a:lnTo>
                    <a:pt x="454252" y="134607"/>
                  </a:lnTo>
                  <a:lnTo>
                    <a:pt x="446459" y="123825"/>
                  </a:lnTo>
                  <a:lnTo>
                    <a:pt x="434186" y="114673"/>
                  </a:lnTo>
                  <a:lnTo>
                    <a:pt x="420940" y="105909"/>
                  </a:lnTo>
                  <a:lnTo>
                    <a:pt x="410233" y="96291"/>
                  </a:lnTo>
                  <a:lnTo>
                    <a:pt x="403960" y="84423"/>
                  </a:lnTo>
                  <a:lnTo>
                    <a:pt x="399757" y="71043"/>
                  </a:lnTo>
                  <a:lnTo>
                    <a:pt x="394747" y="58168"/>
                  </a:lnTo>
                  <a:lnTo>
                    <a:pt x="386053" y="47815"/>
                  </a:lnTo>
                  <a:lnTo>
                    <a:pt x="372588" y="41929"/>
                  </a:lnTo>
                  <a:lnTo>
                    <a:pt x="356271" y="39142"/>
                  </a:lnTo>
                  <a:lnTo>
                    <a:pt x="339325" y="36958"/>
                  </a:lnTo>
                  <a:lnTo>
                    <a:pt x="323975" y="32880"/>
                  </a:lnTo>
                  <a:lnTo>
                    <a:pt x="311408" y="25104"/>
                  </a:lnTo>
                  <a:lnTo>
                    <a:pt x="299694" y="15092"/>
                  </a:lnTo>
                  <a:lnTo>
                    <a:pt x="287526" y="5753"/>
                  </a:lnTo>
                  <a:lnTo>
                    <a:pt x="27359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856416" y="4893212"/>
              <a:ext cx="241023" cy="186178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3567608" y="4661953"/>
              <a:ext cx="501853" cy="186245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3807625" y="4661953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24" y="0"/>
                  </a:moveTo>
                  <a:lnTo>
                    <a:pt x="42171" y="829"/>
                  </a:lnTo>
                  <a:lnTo>
                    <a:pt x="28243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26" y="21470"/>
                  </a:lnTo>
                  <a:lnTo>
                    <a:pt x="17457" y="25179"/>
                  </a:lnTo>
                  <a:lnTo>
                    <a:pt x="23672" y="27838"/>
                  </a:lnTo>
                  <a:lnTo>
                    <a:pt x="38148" y="29943"/>
                  </a:lnTo>
                  <a:lnTo>
                    <a:pt x="53822" y="29775"/>
                  </a:lnTo>
                  <a:lnTo>
                    <a:pt x="68953" y="30063"/>
                  </a:lnTo>
                  <a:lnTo>
                    <a:pt x="81800" y="33540"/>
                  </a:lnTo>
                  <a:lnTo>
                    <a:pt x="91358" y="42134"/>
                  </a:lnTo>
                  <a:lnTo>
                    <a:pt x="97728" y="53520"/>
                  </a:lnTo>
                  <a:lnTo>
                    <a:pt x="103319" y="65341"/>
                  </a:lnTo>
                  <a:lnTo>
                    <a:pt x="110540" y="75234"/>
                  </a:lnTo>
                  <a:lnTo>
                    <a:pt x="122124" y="82778"/>
                  </a:lnTo>
                  <a:lnTo>
                    <a:pt x="135842" y="89101"/>
                  </a:lnTo>
                  <a:lnTo>
                    <a:pt x="148488" y="95803"/>
                  </a:lnTo>
                  <a:lnTo>
                    <a:pt x="156857" y="104482"/>
                  </a:lnTo>
                  <a:lnTo>
                    <a:pt x="158670" y="111743"/>
                  </a:lnTo>
                  <a:lnTo>
                    <a:pt x="157770" y="119494"/>
                  </a:lnTo>
                  <a:lnTo>
                    <a:pt x="155219" y="127550"/>
                  </a:lnTo>
                  <a:lnTo>
                    <a:pt x="152082" y="135724"/>
                  </a:lnTo>
                  <a:lnTo>
                    <a:pt x="154760" y="144226"/>
                  </a:lnTo>
                  <a:lnTo>
                    <a:pt x="163860" y="156637"/>
                  </a:lnTo>
                  <a:lnTo>
                    <a:pt x="174747" y="169830"/>
                  </a:lnTo>
                  <a:lnTo>
                    <a:pt x="182791" y="180682"/>
                  </a:lnTo>
                  <a:lnTo>
                    <a:pt x="261835" y="186245"/>
                  </a:lnTo>
                  <a:lnTo>
                    <a:pt x="261720" y="179689"/>
                  </a:lnTo>
                  <a:lnTo>
                    <a:pt x="236525" y="147631"/>
                  </a:lnTo>
                  <a:lnTo>
                    <a:pt x="231609" y="135724"/>
                  </a:lnTo>
                  <a:lnTo>
                    <a:pt x="234752" y="127550"/>
                  </a:lnTo>
                  <a:lnTo>
                    <a:pt x="237304" y="119494"/>
                  </a:lnTo>
                  <a:lnTo>
                    <a:pt x="238205" y="111743"/>
                  </a:lnTo>
                  <a:lnTo>
                    <a:pt x="236397" y="104482"/>
                  </a:lnTo>
                  <a:lnTo>
                    <a:pt x="228019" y="95803"/>
                  </a:lnTo>
                  <a:lnTo>
                    <a:pt x="215368" y="89101"/>
                  </a:lnTo>
                  <a:lnTo>
                    <a:pt x="201652" y="82778"/>
                  </a:lnTo>
                  <a:lnTo>
                    <a:pt x="190080" y="75234"/>
                  </a:lnTo>
                  <a:lnTo>
                    <a:pt x="182854" y="65341"/>
                  </a:lnTo>
                  <a:lnTo>
                    <a:pt x="177263" y="53520"/>
                  </a:lnTo>
                  <a:lnTo>
                    <a:pt x="170896" y="42134"/>
                  </a:lnTo>
                  <a:lnTo>
                    <a:pt x="161340" y="33540"/>
                  </a:lnTo>
                  <a:lnTo>
                    <a:pt x="148493" y="30063"/>
                  </a:lnTo>
                  <a:lnTo>
                    <a:pt x="133362" y="29775"/>
                  </a:lnTo>
                  <a:lnTo>
                    <a:pt x="117688" y="29943"/>
                  </a:lnTo>
                  <a:lnTo>
                    <a:pt x="103212" y="27838"/>
                  </a:lnTo>
                  <a:lnTo>
                    <a:pt x="91353" y="21670"/>
                  </a:lnTo>
                  <a:lnTo>
                    <a:pt x="80102" y="12976"/>
                  </a:lnTo>
                  <a:lnTo>
                    <a:pt x="68483" y="4753"/>
                  </a:lnTo>
                  <a:lnTo>
                    <a:pt x="55524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3661085" y="4800129"/>
              <a:ext cx="521231" cy="151701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3441852" y="4765776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608" y="0"/>
                  </a:moveTo>
                  <a:lnTo>
                    <a:pt x="258418" y="31"/>
                  </a:lnTo>
                  <a:lnTo>
                    <a:pt x="242450" y="3816"/>
                  </a:lnTo>
                  <a:lnTo>
                    <a:pt x="226190" y="8315"/>
                  </a:lnTo>
                  <a:lnTo>
                    <a:pt x="210121" y="10490"/>
                  </a:lnTo>
                  <a:lnTo>
                    <a:pt x="193789" y="8730"/>
                  </a:lnTo>
                  <a:lnTo>
                    <a:pt x="177055" y="5364"/>
                  </a:lnTo>
                  <a:lnTo>
                    <a:pt x="160681" y="3262"/>
                  </a:lnTo>
                  <a:lnTo>
                    <a:pt x="145427" y="5295"/>
                  </a:lnTo>
                  <a:lnTo>
                    <a:pt x="133274" y="12850"/>
                  </a:lnTo>
                  <a:lnTo>
                    <a:pt x="123401" y="23929"/>
                  </a:lnTo>
                  <a:lnTo>
                    <a:pt x="113854" y="35785"/>
                  </a:lnTo>
                  <a:lnTo>
                    <a:pt x="102679" y="45669"/>
                  </a:lnTo>
                  <a:lnTo>
                    <a:pt x="88564" y="51656"/>
                  </a:lnTo>
                  <a:lnTo>
                    <a:pt x="72180" y="55781"/>
                  </a:lnTo>
                  <a:lnTo>
                    <a:pt x="56091" y="60263"/>
                  </a:lnTo>
                  <a:lnTo>
                    <a:pt x="42862" y="67322"/>
                  </a:lnTo>
                  <a:lnTo>
                    <a:pt x="37252" y="78496"/>
                  </a:lnTo>
                  <a:lnTo>
                    <a:pt x="39106" y="105245"/>
                  </a:lnTo>
                  <a:lnTo>
                    <a:pt x="33375" y="115862"/>
                  </a:lnTo>
                  <a:lnTo>
                    <a:pt x="7705" y="139996"/>
                  </a:lnTo>
                  <a:lnTo>
                    <a:pt x="0" y="158073"/>
                  </a:lnTo>
                  <a:lnTo>
                    <a:pt x="4686" y="170897"/>
                  </a:lnTo>
                  <a:lnTo>
                    <a:pt x="48031" y="186054"/>
                  </a:lnTo>
                  <a:lnTo>
                    <a:pt x="417474" y="186054"/>
                  </a:lnTo>
                  <a:lnTo>
                    <a:pt x="450730" y="159819"/>
                  </a:lnTo>
                  <a:lnTo>
                    <a:pt x="455408" y="142668"/>
                  </a:lnTo>
                  <a:lnTo>
                    <a:pt x="454266" y="134607"/>
                  </a:lnTo>
                  <a:lnTo>
                    <a:pt x="446461" y="123825"/>
                  </a:lnTo>
                  <a:lnTo>
                    <a:pt x="434182" y="114673"/>
                  </a:lnTo>
                  <a:lnTo>
                    <a:pt x="420935" y="105909"/>
                  </a:lnTo>
                  <a:lnTo>
                    <a:pt x="410222" y="96291"/>
                  </a:lnTo>
                  <a:lnTo>
                    <a:pt x="403962" y="84423"/>
                  </a:lnTo>
                  <a:lnTo>
                    <a:pt x="399764" y="71043"/>
                  </a:lnTo>
                  <a:lnTo>
                    <a:pt x="394756" y="58168"/>
                  </a:lnTo>
                  <a:lnTo>
                    <a:pt x="386067" y="47815"/>
                  </a:lnTo>
                  <a:lnTo>
                    <a:pt x="372600" y="41929"/>
                  </a:lnTo>
                  <a:lnTo>
                    <a:pt x="356277" y="39142"/>
                  </a:lnTo>
                  <a:lnTo>
                    <a:pt x="339323" y="36958"/>
                  </a:lnTo>
                  <a:lnTo>
                    <a:pt x="323964" y="32880"/>
                  </a:lnTo>
                  <a:lnTo>
                    <a:pt x="311401" y="25104"/>
                  </a:lnTo>
                  <a:lnTo>
                    <a:pt x="299696" y="15092"/>
                  </a:lnTo>
                  <a:lnTo>
                    <a:pt x="287536" y="5753"/>
                  </a:lnTo>
                  <a:lnTo>
                    <a:pt x="27360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3" name="object 20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3656228" y="4765653"/>
              <a:ext cx="241034" cy="186178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06785" y="4392180"/>
              <a:ext cx="501851" cy="186232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5846813" y="4392180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24" y="0"/>
                  </a:moveTo>
                  <a:lnTo>
                    <a:pt x="42171" y="829"/>
                  </a:lnTo>
                  <a:lnTo>
                    <a:pt x="28243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36" y="21470"/>
                  </a:lnTo>
                  <a:lnTo>
                    <a:pt x="17461" y="25179"/>
                  </a:lnTo>
                  <a:lnTo>
                    <a:pt x="23672" y="27838"/>
                  </a:lnTo>
                  <a:lnTo>
                    <a:pt x="38149" y="29941"/>
                  </a:lnTo>
                  <a:lnTo>
                    <a:pt x="53825" y="29768"/>
                  </a:lnTo>
                  <a:lnTo>
                    <a:pt x="68964" y="30052"/>
                  </a:lnTo>
                  <a:lnTo>
                    <a:pt x="81826" y="33528"/>
                  </a:lnTo>
                  <a:lnTo>
                    <a:pt x="91368" y="42128"/>
                  </a:lnTo>
                  <a:lnTo>
                    <a:pt x="97731" y="53519"/>
                  </a:lnTo>
                  <a:lnTo>
                    <a:pt x="103319" y="65340"/>
                  </a:lnTo>
                  <a:lnTo>
                    <a:pt x="110540" y="75234"/>
                  </a:lnTo>
                  <a:lnTo>
                    <a:pt x="122124" y="82778"/>
                  </a:lnTo>
                  <a:lnTo>
                    <a:pt x="135842" y="89100"/>
                  </a:lnTo>
                  <a:lnTo>
                    <a:pt x="148488" y="95798"/>
                  </a:lnTo>
                  <a:lnTo>
                    <a:pt x="156857" y="104470"/>
                  </a:lnTo>
                  <a:lnTo>
                    <a:pt x="158670" y="111732"/>
                  </a:lnTo>
                  <a:lnTo>
                    <a:pt x="157770" y="119487"/>
                  </a:lnTo>
                  <a:lnTo>
                    <a:pt x="155219" y="127548"/>
                  </a:lnTo>
                  <a:lnTo>
                    <a:pt x="152082" y="135724"/>
                  </a:lnTo>
                  <a:lnTo>
                    <a:pt x="154762" y="144226"/>
                  </a:lnTo>
                  <a:lnTo>
                    <a:pt x="163864" y="156637"/>
                  </a:lnTo>
                  <a:lnTo>
                    <a:pt x="174753" y="169830"/>
                  </a:lnTo>
                  <a:lnTo>
                    <a:pt x="182791" y="180682"/>
                  </a:lnTo>
                  <a:lnTo>
                    <a:pt x="261835" y="186232"/>
                  </a:lnTo>
                  <a:lnTo>
                    <a:pt x="261720" y="179678"/>
                  </a:lnTo>
                  <a:lnTo>
                    <a:pt x="236525" y="147629"/>
                  </a:lnTo>
                  <a:lnTo>
                    <a:pt x="231609" y="135724"/>
                  </a:lnTo>
                  <a:lnTo>
                    <a:pt x="234752" y="127548"/>
                  </a:lnTo>
                  <a:lnTo>
                    <a:pt x="237304" y="119487"/>
                  </a:lnTo>
                  <a:lnTo>
                    <a:pt x="238205" y="111732"/>
                  </a:lnTo>
                  <a:lnTo>
                    <a:pt x="236397" y="104470"/>
                  </a:lnTo>
                  <a:lnTo>
                    <a:pt x="228019" y="95798"/>
                  </a:lnTo>
                  <a:lnTo>
                    <a:pt x="215368" y="89100"/>
                  </a:lnTo>
                  <a:lnTo>
                    <a:pt x="201652" y="82778"/>
                  </a:lnTo>
                  <a:lnTo>
                    <a:pt x="190080" y="75234"/>
                  </a:lnTo>
                  <a:lnTo>
                    <a:pt x="182854" y="65340"/>
                  </a:lnTo>
                  <a:lnTo>
                    <a:pt x="177263" y="53519"/>
                  </a:lnTo>
                  <a:lnTo>
                    <a:pt x="170896" y="42128"/>
                  </a:lnTo>
                  <a:lnTo>
                    <a:pt x="161340" y="33528"/>
                  </a:lnTo>
                  <a:lnTo>
                    <a:pt x="148493" y="30052"/>
                  </a:lnTo>
                  <a:lnTo>
                    <a:pt x="133362" y="29768"/>
                  </a:lnTo>
                  <a:lnTo>
                    <a:pt x="117688" y="29941"/>
                  </a:lnTo>
                  <a:lnTo>
                    <a:pt x="103212" y="27838"/>
                  </a:lnTo>
                  <a:lnTo>
                    <a:pt x="91353" y="21670"/>
                  </a:lnTo>
                  <a:lnTo>
                    <a:pt x="80102" y="12976"/>
                  </a:lnTo>
                  <a:lnTo>
                    <a:pt x="68483" y="4753"/>
                  </a:lnTo>
                  <a:lnTo>
                    <a:pt x="55524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6" name="object 20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5700266" y="4530356"/>
              <a:ext cx="521228" cy="151688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5481045" y="4495990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604" y="0"/>
                  </a:moveTo>
                  <a:lnTo>
                    <a:pt x="258413" y="31"/>
                  </a:lnTo>
                  <a:lnTo>
                    <a:pt x="242446" y="3816"/>
                  </a:lnTo>
                  <a:lnTo>
                    <a:pt x="226185" y="8315"/>
                  </a:lnTo>
                  <a:lnTo>
                    <a:pt x="210116" y="10490"/>
                  </a:lnTo>
                  <a:lnTo>
                    <a:pt x="193784" y="8730"/>
                  </a:lnTo>
                  <a:lnTo>
                    <a:pt x="177050" y="5364"/>
                  </a:lnTo>
                  <a:lnTo>
                    <a:pt x="160676" y="3262"/>
                  </a:lnTo>
                  <a:lnTo>
                    <a:pt x="145422" y="5295"/>
                  </a:lnTo>
                  <a:lnTo>
                    <a:pt x="133269" y="12850"/>
                  </a:lnTo>
                  <a:lnTo>
                    <a:pt x="123396" y="23929"/>
                  </a:lnTo>
                  <a:lnTo>
                    <a:pt x="113849" y="35785"/>
                  </a:lnTo>
                  <a:lnTo>
                    <a:pt x="102674" y="45669"/>
                  </a:lnTo>
                  <a:lnTo>
                    <a:pt x="88559" y="51656"/>
                  </a:lnTo>
                  <a:lnTo>
                    <a:pt x="72175" y="55781"/>
                  </a:lnTo>
                  <a:lnTo>
                    <a:pt x="56086" y="60263"/>
                  </a:lnTo>
                  <a:lnTo>
                    <a:pt x="42857" y="67322"/>
                  </a:lnTo>
                  <a:lnTo>
                    <a:pt x="37248" y="78496"/>
                  </a:lnTo>
                  <a:lnTo>
                    <a:pt x="39101" y="105245"/>
                  </a:lnTo>
                  <a:lnTo>
                    <a:pt x="33370" y="115862"/>
                  </a:lnTo>
                  <a:lnTo>
                    <a:pt x="7702" y="139996"/>
                  </a:lnTo>
                  <a:lnTo>
                    <a:pt x="0" y="158073"/>
                  </a:lnTo>
                  <a:lnTo>
                    <a:pt x="4686" y="170897"/>
                  </a:lnTo>
                  <a:lnTo>
                    <a:pt x="48026" y="186054"/>
                  </a:lnTo>
                  <a:lnTo>
                    <a:pt x="417469" y="186054"/>
                  </a:lnTo>
                  <a:lnTo>
                    <a:pt x="450736" y="159819"/>
                  </a:lnTo>
                  <a:lnTo>
                    <a:pt x="455407" y="142673"/>
                  </a:lnTo>
                  <a:lnTo>
                    <a:pt x="454261" y="134619"/>
                  </a:lnTo>
                  <a:lnTo>
                    <a:pt x="446458" y="123832"/>
                  </a:lnTo>
                  <a:lnTo>
                    <a:pt x="434182" y="114679"/>
                  </a:lnTo>
                  <a:lnTo>
                    <a:pt x="420935" y="105914"/>
                  </a:lnTo>
                  <a:lnTo>
                    <a:pt x="410217" y="96291"/>
                  </a:lnTo>
                  <a:lnTo>
                    <a:pt x="403954" y="84418"/>
                  </a:lnTo>
                  <a:lnTo>
                    <a:pt x="399759" y="71039"/>
                  </a:lnTo>
                  <a:lnTo>
                    <a:pt x="394755" y="58166"/>
                  </a:lnTo>
                  <a:lnTo>
                    <a:pt x="386062" y="47815"/>
                  </a:lnTo>
                  <a:lnTo>
                    <a:pt x="372597" y="41929"/>
                  </a:lnTo>
                  <a:lnTo>
                    <a:pt x="356277" y="39142"/>
                  </a:lnTo>
                  <a:lnTo>
                    <a:pt x="339324" y="36958"/>
                  </a:lnTo>
                  <a:lnTo>
                    <a:pt x="323959" y="32880"/>
                  </a:lnTo>
                  <a:lnTo>
                    <a:pt x="311396" y="25104"/>
                  </a:lnTo>
                  <a:lnTo>
                    <a:pt x="299691" y="15092"/>
                  </a:lnTo>
                  <a:lnTo>
                    <a:pt x="287531" y="5753"/>
                  </a:lnTo>
                  <a:lnTo>
                    <a:pt x="2736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695403" y="4495872"/>
              <a:ext cx="241041" cy="186172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945408" y="7841475"/>
              <a:ext cx="638560" cy="188975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4264952" y="7964499"/>
              <a:ext cx="50800" cy="40005"/>
            </a:xfrm>
            <a:custGeom>
              <a:avLst/>
              <a:gdLst/>
              <a:ahLst/>
              <a:cxnLst/>
              <a:rect l="l" t="t" r="r" b="b"/>
              <a:pathLst>
                <a:path w="50800" h="40004">
                  <a:moveTo>
                    <a:pt x="50723" y="0"/>
                  </a:moveTo>
                  <a:lnTo>
                    <a:pt x="0" y="0"/>
                  </a:lnTo>
                  <a:lnTo>
                    <a:pt x="393" y="30835"/>
                  </a:lnTo>
                  <a:lnTo>
                    <a:pt x="12592" y="32423"/>
                  </a:lnTo>
                  <a:lnTo>
                    <a:pt x="24968" y="34377"/>
                  </a:lnTo>
                  <a:lnTo>
                    <a:pt x="37505" y="36738"/>
                  </a:lnTo>
                  <a:lnTo>
                    <a:pt x="50190" y="39547"/>
                  </a:lnTo>
                  <a:lnTo>
                    <a:pt x="50723" y="0"/>
                  </a:lnTo>
                  <a:close/>
                </a:path>
              </a:pathLst>
            </a:custGeom>
            <a:solidFill>
              <a:srgbClr val="D9E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1" name="object 211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017397" y="7850635"/>
              <a:ext cx="516658" cy="16525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4246156" y="8342744"/>
              <a:ext cx="189776" cy="350862"/>
            </a:xfrm>
            <a:prstGeom prst="rect">
              <a:avLst/>
            </a:prstGeom>
          </p:spPr>
        </p:pic>
        <p:sp>
          <p:nvSpPr>
            <p:cNvPr id="213" name="object 213"/>
            <p:cNvSpPr/>
            <p:nvPr/>
          </p:nvSpPr>
          <p:spPr>
            <a:xfrm>
              <a:off x="4151998" y="8267547"/>
              <a:ext cx="457200" cy="473709"/>
            </a:xfrm>
            <a:custGeom>
              <a:avLst/>
              <a:gdLst/>
              <a:ahLst/>
              <a:cxnLst/>
              <a:rect l="l" t="t" r="r" b="b"/>
              <a:pathLst>
                <a:path w="457200" h="473709">
                  <a:moveTo>
                    <a:pt x="141401" y="395414"/>
                  </a:moveTo>
                  <a:lnTo>
                    <a:pt x="108038" y="416293"/>
                  </a:lnTo>
                  <a:lnTo>
                    <a:pt x="123139" y="390296"/>
                  </a:lnTo>
                  <a:lnTo>
                    <a:pt x="131838" y="374548"/>
                  </a:lnTo>
                  <a:lnTo>
                    <a:pt x="135661" y="365620"/>
                  </a:lnTo>
                  <a:lnTo>
                    <a:pt x="138087" y="356565"/>
                  </a:lnTo>
                  <a:lnTo>
                    <a:pt x="139153" y="347573"/>
                  </a:lnTo>
                  <a:lnTo>
                    <a:pt x="138899" y="338823"/>
                  </a:lnTo>
                  <a:lnTo>
                    <a:pt x="106972" y="379869"/>
                  </a:lnTo>
                  <a:lnTo>
                    <a:pt x="112725" y="362839"/>
                  </a:lnTo>
                  <a:lnTo>
                    <a:pt x="123177" y="330746"/>
                  </a:lnTo>
                  <a:lnTo>
                    <a:pt x="125272" y="321259"/>
                  </a:lnTo>
                  <a:lnTo>
                    <a:pt x="125971" y="311899"/>
                  </a:lnTo>
                  <a:lnTo>
                    <a:pt x="125349" y="302856"/>
                  </a:lnTo>
                  <a:lnTo>
                    <a:pt x="123469" y="294297"/>
                  </a:lnTo>
                  <a:lnTo>
                    <a:pt x="117233" y="300456"/>
                  </a:lnTo>
                  <a:lnTo>
                    <a:pt x="111798" y="307695"/>
                  </a:lnTo>
                  <a:lnTo>
                    <a:pt x="107289" y="315925"/>
                  </a:lnTo>
                  <a:lnTo>
                    <a:pt x="103886" y="325031"/>
                  </a:lnTo>
                  <a:lnTo>
                    <a:pt x="96037" y="354279"/>
                  </a:lnTo>
                  <a:lnTo>
                    <a:pt x="100901" y="328193"/>
                  </a:lnTo>
                  <a:lnTo>
                    <a:pt x="109410" y="280073"/>
                  </a:lnTo>
                  <a:lnTo>
                    <a:pt x="110197" y="270383"/>
                  </a:lnTo>
                  <a:lnTo>
                    <a:pt x="109639" y="261023"/>
                  </a:lnTo>
                  <a:lnTo>
                    <a:pt x="107810" y="252158"/>
                  </a:lnTo>
                  <a:lnTo>
                    <a:pt x="104800" y="243928"/>
                  </a:lnTo>
                  <a:lnTo>
                    <a:pt x="99453" y="250863"/>
                  </a:lnTo>
                  <a:lnTo>
                    <a:pt x="85102" y="310286"/>
                  </a:lnTo>
                  <a:lnTo>
                    <a:pt x="77673" y="371576"/>
                  </a:lnTo>
                  <a:lnTo>
                    <a:pt x="79959" y="290741"/>
                  </a:lnTo>
                  <a:lnTo>
                    <a:pt x="80759" y="246811"/>
                  </a:lnTo>
                  <a:lnTo>
                    <a:pt x="80060" y="237109"/>
                  </a:lnTo>
                  <a:lnTo>
                    <a:pt x="78079" y="227952"/>
                  </a:lnTo>
                  <a:lnTo>
                    <a:pt x="74917" y="219468"/>
                  </a:lnTo>
                  <a:lnTo>
                    <a:pt x="70700" y="211797"/>
                  </a:lnTo>
                  <a:lnTo>
                    <a:pt x="66459" y="219468"/>
                  </a:lnTo>
                  <a:lnTo>
                    <a:pt x="63296" y="227952"/>
                  </a:lnTo>
                  <a:lnTo>
                    <a:pt x="61315" y="237109"/>
                  </a:lnTo>
                  <a:lnTo>
                    <a:pt x="60629" y="246811"/>
                  </a:lnTo>
                  <a:lnTo>
                    <a:pt x="61429" y="290741"/>
                  </a:lnTo>
                  <a:lnTo>
                    <a:pt x="63741" y="371576"/>
                  </a:lnTo>
                  <a:lnTo>
                    <a:pt x="56299" y="310286"/>
                  </a:lnTo>
                  <a:lnTo>
                    <a:pt x="49707" y="267525"/>
                  </a:lnTo>
                  <a:lnTo>
                    <a:pt x="36601" y="243928"/>
                  </a:lnTo>
                  <a:lnTo>
                    <a:pt x="33578" y="252158"/>
                  </a:lnTo>
                  <a:lnTo>
                    <a:pt x="31750" y="261023"/>
                  </a:lnTo>
                  <a:lnTo>
                    <a:pt x="31178" y="270383"/>
                  </a:lnTo>
                  <a:lnTo>
                    <a:pt x="31978" y="280073"/>
                  </a:lnTo>
                  <a:lnTo>
                    <a:pt x="45351" y="354279"/>
                  </a:lnTo>
                  <a:lnTo>
                    <a:pt x="37515" y="325031"/>
                  </a:lnTo>
                  <a:lnTo>
                    <a:pt x="34086" y="315925"/>
                  </a:lnTo>
                  <a:lnTo>
                    <a:pt x="29578" y="307695"/>
                  </a:lnTo>
                  <a:lnTo>
                    <a:pt x="24142" y="300456"/>
                  </a:lnTo>
                  <a:lnTo>
                    <a:pt x="17919" y="294297"/>
                  </a:lnTo>
                  <a:lnTo>
                    <a:pt x="16040" y="302856"/>
                  </a:lnTo>
                  <a:lnTo>
                    <a:pt x="15417" y="311899"/>
                  </a:lnTo>
                  <a:lnTo>
                    <a:pt x="16116" y="321259"/>
                  </a:lnTo>
                  <a:lnTo>
                    <a:pt x="18211" y="330746"/>
                  </a:lnTo>
                  <a:lnTo>
                    <a:pt x="34429" y="379869"/>
                  </a:lnTo>
                  <a:lnTo>
                    <a:pt x="27457" y="365340"/>
                  </a:lnTo>
                  <a:lnTo>
                    <a:pt x="22402" y="357035"/>
                  </a:lnTo>
                  <a:lnTo>
                    <a:pt x="16446" y="349796"/>
                  </a:lnTo>
                  <a:lnTo>
                    <a:pt x="9753" y="343700"/>
                  </a:lnTo>
                  <a:lnTo>
                    <a:pt x="2489" y="338823"/>
                  </a:lnTo>
                  <a:lnTo>
                    <a:pt x="2222" y="347573"/>
                  </a:lnTo>
                  <a:lnTo>
                    <a:pt x="33350" y="416293"/>
                  </a:lnTo>
                  <a:lnTo>
                    <a:pt x="31305" y="414032"/>
                  </a:lnTo>
                  <a:lnTo>
                    <a:pt x="24155" y="407441"/>
                  </a:lnTo>
                  <a:lnTo>
                    <a:pt x="16433" y="402120"/>
                  </a:lnTo>
                  <a:lnTo>
                    <a:pt x="8318" y="398106"/>
                  </a:lnTo>
                  <a:lnTo>
                    <a:pt x="0" y="395414"/>
                  </a:lnTo>
                  <a:lnTo>
                    <a:pt x="2159" y="403898"/>
                  </a:lnTo>
                  <a:lnTo>
                    <a:pt x="24599" y="435635"/>
                  </a:lnTo>
                  <a:lnTo>
                    <a:pt x="60985" y="465353"/>
                  </a:lnTo>
                  <a:lnTo>
                    <a:pt x="60629" y="470255"/>
                  </a:lnTo>
                  <a:lnTo>
                    <a:pt x="64401" y="471906"/>
                  </a:lnTo>
                  <a:lnTo>
                    <a:pt x="70700" y="473227"/>
                  </a:lnTo>
                  <a:lnTo>
                    <a:pt x="76987" y="471906"/>
                  </a:lnTo>
                  <a:lnTo>
                    <a:pt x="80759" y="470255"/>
                  </a:lnTo>
                  <a:lnTo>
                    <a:pt x="80759" y="468439"/>
                  </a:lnTo>
                  <a:lnTo>
                    <a:pt x="80403" y="465353"/>
                  </a:lnTo>
                  <a:lnTo>
                    <a:pt x="92405" y="456666"/>
                  </a:lnTo>
                  <a:lnTo>
                    <a:pt x="124764" y="427812"/>
                  </a:lnTo>
                  <a:lnTo>
                    <a:pt x="139230" y="403898"/>
                  </a:lnTo>
                  <a:lnTo>
                    <a:pt x="141401" y="395414"/>
                  </a:lnTo>
                  <a:close/>
                </a:path>
                <a:path w="457200" h="473709">
                  <a:moveTo>
                    <a:pt x="457174" y="183616"/>
                  </a:moveTo>
                  <a:lnTo>
                    <a:pt x="423811" y="204495"/>
                  </a:lnTo>
                  <a:lnTo>
                    <a:pt x="438899" y="178498"/>
                  </a:lnTo>
                  <a:lnTo>
                    <a:pt x="447598" y="162750"/>
                  </a:lnTo>
                  <a:lnTo>
                    <a:pt x="451421" y="153822"/>
                  </a:lnTo>
                  <a:lnTo>
                    <a:pt x="453847" y="144767"/>
                  </a:lnTo>
                  <a:lnTo>
                    <a:pt x="454914" y="135775"/>
                  </a:lnTo>
                  <a:lnTo>
                    <a:pt x="454660" y="127025"/>
                  </a:lnTo>
                  <a:lnTo>
                    <a:pt x="422744" y="168071"/>
                  </a:lnTo>
                  <a:lnTo>
                    <a:pt x="428485" y="151041"/>
                  </a:lnTo>
                  <a:lnTo>
                    <a:pt x="438937" y="118948"/>
                  </a:lnTo>
                  <a:lnTo>
                    <a:pt x="441032" y="109461"/>
                  </a:lnTo>
                  <a:lnTo>
                    <a:pt x="441731" y="100101"/>
                  </a:lnTo>
                  <a:lnTo>
                    <a:pt x="441109" y="91071"/>
                  </a:lnTo>
                  <a:lnTo>
                    <a:pt x="439229" y="82524"/>
                  </a:lnTo>
                  <a:lnTo>
                    <a:pt x="432993" y="88671"/>
                  </a:lnTo>
                  <a:lnTo>
                    <a:pt x="427558" y="95897"/>
                  </a:lnTo>
                  <a:lnTo>
                    <a:pt x="423062" y="104127"/>
                  </a:lnTo>
                  <a:lnTo>
                    <a:pt x="419658" y="113233"/>
                  </a:lnTo>
                  <a:lnTo>
                    <a:pt x="411797" y="142481"/>
                  </a:lnTo>
                  <a:lnTo>
                    <a:pt x="416661" y="116395"/>
                  </a:lnTo>
                  <a:lnTo>
                    <a:pt x="425183" y="68275"/>
                  </a:lnTo>
                  <a:lnTo>
                    <a:pt x="425970" y="58585"/>
                  </a:lnTo>
                  <a:lnTo>
                    <a:pt x="425411" y="49225"/>
                  </a:lnTo>
                  <a:lnTo>
                    <a:pt x="423570" y="40360"/>
                  </a:lnTo>
                  <a:lnTo>
                    <a:pt x="420560" y="32131"/>
                  </a:lnTo>
                  <a:lnTo>
                    <a:pt x="415213" y="39065"/>
                  </a:lnTo>
                  <a:lnTo>
                    <a:pt x="400862" y="98488"/>
                  </a:lnTo>
                  <a:lnTo>
                    <a:pt x="393433" y="159778"/>
                  </a:lnTo>
                  <a:lnTo>
                    <a:pt x="395719" y="78943"/>
                  </a:lnTo>
                  <a:lnTo>
                    <a:pt x="396532" y="35013"/>
                  </a:lnTo>
                  <a:lnTo>
                    <a:pt x="395833" y="25311"/>
                  </a:lnTo>
                  <a:lnTo>
                    <a:pt x="393852" y="16154"/>
                  </a:lnTo>
                  <a:lnTo>
                    <a:pt x="390677" y="7670"/>
                  </a:lnTo>
                  <a:lnTo>
                    <a:pt x="386461" y="0"/>
                  </a:lnTo>
                  <a:lnTo>
                    <a:pt x="382231" y="7670"/>
                  </a:lnTo>
                  <a:lnTo>
                    <a:pt x="379056" y="16154"/>
                  </a:lnTo>
                  <a:lnTo>
                    <a:pt x="377075" y="25311"/>
                  </a:lnTo>
                  <a:lnTo>
                    <a:pt x="376389" y="35013"/>
                  </a:lnTo>
                  <a:lnTo>
                    <a:pt x="377190" y="78943"/>
                  </a:lnTo>
                  <a:lnTo>
                    <a:pt x="379501" y="159778"/>
                  </a:lnTo>
                  <a:lnTo>
                    <a:pt x="372059" y="98488"/>
                  </a:lnTo>
                  <a:lnTo>
                    <a:pt x="365467" y="55727"/>
                  </a:lnTo>
                  <a:lnTo>
                    <a:pt x="352361" y="32131"/>
                  </a:lnTo>
                  <a:lnTo>
                    <a:pt x="349351" y="40360"/>
                  </a:lnTo>
                  <a:lnTo>
                    <a:pt x="347510" y="49225"/>
                  </a:lnTo>
                  <a:lnTo>
                    <a:pt x="346938" y="58585"/>
                  </a:lnTo>
                  <a:lnTo>
                    <a:pt x="347738" y="68275"/>
                  </a:lnTo>
                  <a:lnTo>
                    <a:pt x="361124" y="142481"/>
                  </a:lnTo>
                  <a:lnTo>
                    <a:pt x="353275" y="113233"/>
                  </a:lnTo>
                  <a:lnTo>
                    <a:pt x="349859" y="104127"/>
                  </a:lnTo>
                  <a:lnTo>
                    <a:pt x="345363" y="95897"/>
                  </a:lnTo>
                  <a:lnTo>
                    <a:pt x="339915" y="88671"/>
                  </a:lnTo>
                  <a:lnTo>
                    <a:pt x="333692" y="82524"/>
                  </a:lnTo>
                  <a:lnTo>
                    <a:pt x="331800" y="91071"/>
                  </a:lnTo>
                  <a:lnTo>
                    <a:pt x="331177" y="100101"/>
                  </a:lnTo>
                  <a:lnTo>
                    <a:pt x="331889" y="109461"/>
                  </a:lnTo>
                  <a:lnTo>
                    <a:pt x="333997" y="118948"/>
                  </a:lnTo>
                  <a:lnTo>
                    <a:pt x="350189" y="168071"/>
                  </a:lnTo>
                  <a:lnTo>
                    <a:pt x="343217" y="153543"/>
                  </a:lnTo>
                  <a:lnTo>
                    <a:pt x="338162" y="145237"/>
                  </a:lnTo>
                  <a:lnTo>
                    <a:pt x="332206" y="137998"/>
                  </a:lnTo>
                  <a:lnTo>
                    <a:pt x="325513" y="131902"/>
                  </a:lnTo>
                  <a:lnTo>
                    <a:pt x="318262" y="127025"/>
                  </a:lnTo>
                  <a:lnTo>
                    <a:pt x="317995" y="135775"/>
                  </a:lnTo>
                  <a:lnTo>
                    <a:pt x="349110" y="204495"/>
                  </a:lnTo>
                  <a:lnTo>
                    <a:pt x="347065" y="202234"/>
                  </a:lnTo>
                  <a:lnTo>
                    <a:pt x="339915" y="195643"/>
                  </a:lnTo>
                  <a:lnTo>
                    <a:pt x="332193" y="190322"/>
                  </a:lnTo>
                  <a:lnTo>
                    <a:pt x="324078" y="186309"/>
                  </a:lnTo>
                  <a:lnTo>
                    <a:pt x="315760" y="183616"/>
                  </a:lnTo>
                  <a:lnTo>
                    <a:pt x="317919" y="192100"/>
                  </a:lnTo>
                  <a:lnTo>
                    <a:pt x="340360" y="223850"/>
                  </a:lnTo>
                  <a:lnTo>
                    <a:pt x="376758" y="253555"/>
                  </a:lnTo>
                  <a:lnTo>
                    <a:pt x="376389" y="258457"/>
                  </a:lnTo>
                  <a:lnTo>
                    <a:pt x="380174" y="260121"/>
                  </a:lnTo>
                  <a:lnTo>
                    <a:pt x="386461" y="261416"/>
                  </a:lnTo>
                  <a:lnTo>
                    <a:pt x="392747" y="260121"/>
                  </a:lnTo>
                  <a:lnTo>
                    <a:pt x="396532" y="258457"/>
                  </a:lnTo>
                  <a:lnTo>
                    <a:pt x="396532" y="256641"/>
                  </a:lnTo>
                  <a:lnTo>
                    <a:pt x="396163" y="253555"/>
                  </a:lnTo>
                  <a:lnTo>
                    <a:pt x="408165" y="244881"/>
                  </a:lnTo>
                  <a:lnTo>
                    <a:pt x="440524" y="216014"/>
                  </a:lnTo>
                  <a:lnTo>
                    <a:pt x="455002" y="192100"/>
                  </a:lnTo>
                  <a:lnTo>
                    <a:pt x="457174" y="183616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4" name="object 214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720350" y="8615260"/>
              <a:ext cx="349199" cy="172135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3689705" y="6076606"/>
              <a:ext cx="498373" cy="327393"/>
            </a:xfrm>
            <a:prstGeom prst="rect">
              <a:avLst/>
            </a:prstGeom>
          </p:spPr>
        </p:pic>
        <p:sp>
          <p:nvSpPr>
            <p:cNvPr id="216" name="object 216"/>
            <p:cNvSpPr/>
            <p:nvPr/>
          </p:nvSpPr>
          <p:spPr>
            <a:xfrm>
              <a:off x="3659936" y="6064732"/>
              <a:ext cx="558165" cy="105410"/>
            </a:xfrm>
            <a:custGeom>
              <a:avLst/>
              <a:gdLst/>
              <a:ahLst/>
              <a:cxnLst/>
              <a:rect l="l" t="t" r="r" b="b"/>
              <a:pathLst>
                <a:path w="558164" h="105410">
                  <a:moveTo>
                    <a:pt x="278942" y="0"/>
                  </a:moveTo>
                  <a:lnTo>
                    <a:pt x="204794" y="1881"/>
                  </a:lnTo>
                  <a:lnTo>
                    <a:pt x="138162" y="7191"/>
                  </a:lnTo>
                  <a:lnTo>
                    <a:pt x="81707" y="15428"/>
                  </a:lnTo>
                  <a:lnTo>
                    <a:pt x="38087" y="26090"/>
                  </a:lnTo>
                  <a:lnTo>
                    <a:pt x="0" y="52679"/>
                  </a:lnTo>
                  <a:lnTo>
                    <a:pt x="9965" y="66679"/>
                  </a:lnTo>
                  <a:lnTo>
                    <a:pt x="81707" y="89919"/>
                  </a:lnTo>
                  <a:lnTo>
                    <a:pt x="138162" y="98155"/>
                  </a:lnTo>
                  <a:lnTo>
                    <a:pt x="204794" y="103464"/>
                  </a:lnTo>
                  <a:lnTo>
                    <a:pt x="278942" y="105346"/>
                  </a:lnTo>
                  <a:lnTo>
                    <a:pt x="353099" y="103464"/>
                  </a:lnTo>
                  <a:lnTo>
                    <a:pt x="419734" y="98155"/>
                  </a:lnTo>
                  <a:lnTo>
                    <a:pt x="476188" y="89919"/>
                  </a:lnTo>
                  <a:lnTo>
                    <a:pt x="519803" y="79259"/>
                  </a:lnTo>
                  <a:lnTo>
                    <a:pt x="557885" y="52679"/>
                  </a:lnTo>
                  <a:lnTo>
                    <a:pt x="547922" y="38674"/>
                  </a:lnTo>
                  <a:lnTo>
                    <a:pt x="476188" y="15428"/>
                  </a:lnTo>
                  <a:lnTo>
                    <a:pt x="419734" y="7191"/>
                  </a:lnTo>
                  <a:lnTo>
                    <a:pt x="353099" y="1881"/>
                  </a:lnTo>
                  <a:lnTo>
                    <a:pt x="278942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656101" y="6117411"/>
              <a:ext cx="565785" cy="64135"/>
            </a:xfrm>
            <a:custGeom>
              <a:avLst/>
              <a:gdLst/>
              <a:ahLst/>
              <a:cxnLst/>
              <a:rect l="l" t="t" r="r" b="b"/>
              <a:pathLst>
                <a:path w="565785" h="64135">
                  <a:moveTo>
                    <a:pt x="22758" y="5080"/>
                  </a:moveTo>
                  <a:lnTo>
                    <a:pt x="17653" y="0"/>
                  </a:lnTo>
                  <a:lnTo>
                    <a:pt x="5092" y="0"/>
                  </a:lnTo>
                  <a:lnTo>
                    <a:pt x="0" y="5080"/>
                  </a:lnTo>
                  <a:lnTo>
                    <a:pt x="0" y="17653"/>
                  </a:lnTo>
                  <a:lnTo>
                    <a:pt x="5092" y="22733"/>
                  </a:lnTo>
                  <a:lnTo>
                    <a:pt x="17653" y="22733"/>
                  </a:lnTo>
                  <a:lnTo>
                    <a:pt x="22758" y="17653"/>
                  </a:lnTo>
                  <a:lnTo>
                    <a:pt x="22758" y="11366"/>
                  </a:lnTo>
                  <a:lnTo>
                    <a:pt x="22758" y="5080"/>
                  </a:lnTo>
                  <a:close/>
                </a:path>
                <a:path w="565785" h="64135">
                  <a:moveTo>
                    <a:pt x="113220" y="32054"/>
                  </a:moveTo>
                  <a:lnTo>
                    <a:pt x="108115" y="26962"/>
                  </a:lnTo>
                  <a:lnTo>
                    <a:pt x="95554" y="26962"/>
                  </a:lnTo>
                  <a:lnTo>
                    <a:pt x="90462" y="32054"/>
                  </a:lnTo>
                  <a:lnTo>
                    <a:pt x="90462" y="44615"/>
                  </a:lnTo>
                  <a:lnTo>
                    <a:pt x="95554" y="49720"/>
                  </a:lnTo>
                  <a:lnTo>
                    <a:pt x="108115" y="49720"/>
                  </a:lnTo>
                  <a:lnTo>
                    <a:pt x="113220" y="44615"/>
                  </a:lnTo>
                  <a:lnTo>
                    <a:pt x="113220" y="38328"/>
                  </a:lnTo>
                  <a:lnTo>
                    <a:pt x="113220" y="32054"/>
                  </a:lnTo>
                  <a:close/>
                </a:path>
                <a:path w="565785" h="64135">
                  <a:moveTo>
                    <a:pt x="203695" y="43434"/>
                  </a:moveTo>
                  <a:lnTo>
                    <a:pt x="198615" y="38328"/>
                  </a:lnTo>
                  <a:lnTo>
                    <a:pt x="186029" y="38328"/>
                  </a:lnTo>
                  <a:lnTo>
                    <a:pt x="180949" y="43434"/>
                  </a:lnTo>
                  <a:lnTo>
                    <a:pt x="180949" y="55994"/>
                  </a:lnTo>
                  <a:lnTo>
                    <a:pt x="186029" y="61087"/>
                  </a:lnTo>
                  <a:lnTo>
                    <a:pt x="198615" y="61087"/>
                  </a:lnTo>
                  <a:lnTo>
                    <a:pt x="203695" y="55994"/>
                  </a:lnTo>
                  <a:lnTo>
                    <a:pt x="203695" y="49720"/>
                  </a:lnTo>
                  <a:lnTo>
                    <a:pt x="203695" y="43434"/>
                  </a:lnTo>
                  <a:close/>
                </a:path>
                <a:path w="565785" h="64135">
                  <a:moveTo>
                    <a:pt x="294170" y="46393"/>
                  </a:moveTo>
                  <a:lnTo>
                    <a:pt x="289064" y="41300"/>
                  </a:lnTo>
                  <a:lnTo>
                    <a:pt x="276504" y="41300"/>
                  </a:lnTo>
                  <a:lnTo>
                    <a:pt x="271411" y="46393"/>
                  </a:lnTo>
                  <a:lnTo>
                    <a:pt x="271411" y="58953"/>
                  </a:lnTo>
                  <a:lnTo>
                    <a:pt x="276504" y="64058"/>
                  </a:lnTo>
                  <a:lnTo>
                    <a:pt x="289064" y="64058"/>
                  </a:lnTo>
                  <a:lnTo>
                    <a:pt x="294170" y="58953"/>
                  </a:lnTo>
                  <a:lnTo>
                    <a:pt x="294170" y="52666"/>
                  </a:lnTo>
                  <a:lnTo>
                    <a:pt x="294170" y="46393"/>
                  </a:lnTo>
                  <a:close/>
                </a:path>
                <a:path w="565785" h="64135">
                  <a:moveTo>
                    <a:pt x="384632" y="43434"/>
                  </a:moveTo>
                  <a:lnTo>
                    <a:pt x="379539" y="38328"/>
                  </a:lnTo>
                  <a:lnTo>
                    <a:pt x="366979" y="38328"/>
                  </a:lnTo>
                  <a:lnTo>
                    <a:pt x="361873" y="43434"/>
                  </a:lnTo>
                  <a:lnTo>
                    <a:pt x="361873" y="49720"/>
                  </a:lnTo>
                  <a:lnTo>
                    <a:pt x="361873" y="55994"/>
                  </a:lnTo>
                  <a:lnTo>
                    <a:pt x="366979" y="61087"/>
                  </a:lnTo>
                  <a:lnTo>
                    <a:pt x="379539" y="61087"/>
                  </a:lnTo>
                  <a:lnTo>
                    <a:pt x="384632" y="55994"/>
                  </a:lnTo>
                  <a:lnTo>
                    <a:pt x="384632" y="43434"/>
                  </a:lnTo>
                  <a:close/>
                </a:path>
                <a:path w="565785" h="64135">
                  <a:moveTo>
                    <a:pt x="475107" y="32054"/>
                  </a:moveTo>
                  <a:lnTo>
                    <a:pt x="470027" y="26962"/>
                  </a:lnTo>
                  <a:lnTo>
                    <a:pt x="457441" y="26962"/>
                  </a:lnTo>
                  <a:lnTo>
                    <a:pt x="452361" y="32054"/>
                  </a:lnTo>
                  <a:lnTo>
                    <a:pt x="452361" y="38328"/>
                  </a:lnTo>
                  <a:lnTo>
                    <a:pt x="452361" y="44615"/>
                  </a:lnTo>
                  <a:lnTo>
                    <a:pt x="457441" y="49720"/>
                  </a:lnTo>
                  <a:lnTo>
                    <a:pt x="470027" y="49720"/>
                  </a:lnTo>
                  <a:lnTo>
                    <a:pt x="475107" y="44615"/>
                  </a:lnTo>
                  <a:lnTo>
                    <a:pt x="475107" y="32054"/>
                  </a:lnTo>
                  <a:close/>
                </a:path>
                <a:path w="565785" h="64135">
                  <a:moveTo>
                    <a:pt x="565581" y="5080"/>
                  </a:moveTo>
                  <a:lnTo>
                    <a:pt x="560489" y="0"/>
                  </a:lnTo>
                  <a:lnTo>
                    <a:pt x="547928" y="0"/>
                  </a:lnTo>
                  <a:lnTo>
                    <a:pt x="542823" y="5080"/>
                  </a:lnTo>
                  <a:lnTo>
                    <a:pt x="542823" y="11366"/>
                  </a:lnTo>
                  <a:lnTo>
                    <a:pt x="542823" y="17653"/>
                  </a:lnTo>
                  <a:lnTo>
                    <a:pt x="547928" y="22733"/>
                  </a:lnTo>
                  <a:lnTo>
                    <a:pt x="560489" y="22733"/>
                  </a:lnTo>
                  <a:lnTo>
                    <a:pt x="565581" y="17653"/>
                  </a:lnTo>
                  <a:lnTo>
                    <a:pt x="565581" y="5080"/>
                  </a:lnTo>
                  <a:close/>
                </a:path>
              </a:pathLst>
            </a:custGeom>
            <a:solidFill>
              <a:srgbClr val="F6CE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8" name="object 218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3659936" y="6039014"/>
              <a:ext cx="557885" cy="105346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3800957" y="6194742"/>
              <a:ext cx="275615" cy="126619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66824" y="5947371"/>
              <a:ext cx="220700" cy="203923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1887524" y="5755169"/>
              <a:ext cx="542290" cy="347345"/>
            </a:xfrm>
            <a:custGeom>
              <a:avLst/>
              <a:gdLst/>
              <a:ahLst/>
              <a:cxnLst/>
              <a:rect l="l" t="t" r="r" b="b"/>
              <a:pathLst>
                <a:path w="542289" h="347345">
                  <a:moveTo>
                    <a:pt x="266395" y="0"/>
                  </a:moveTo>
                  <a:lnTo>
                    <a:pt x="238556" y="35610"/>
                  </a:lnTo>
                  <a:lnTo>
                    <a:pt x="195821" y="77482"/>
                  </a:lnTo>
                  <a:lnTo>
                    <a:pt x="164376" y="126580"/>
                  </a:lnTo>
                  <a:lnTo>
                    <a:pt x="119468" y="167068"/>
                  </a:lnTo>
                  <a:lnTo>
                    <a:pt x="73405" y="206806"/>
                  </a:lnTo>
                  <a:lnTo>
                    <a:pt x="45034" y="257873"/>
                  </a:lnTo>
                  <a:lnTo>
                    <a:pt x="0" y="301891"/>
                  </a:lnTo>
                  <a:lnTo>
                    <a:pt x="69037" y="323684"/>
                  </a:lnTo>
                  <a:lnTo>
                    <a:pt x="141757" y="325272"/>
                  </a:lnTo>
                  <a:lnTo>
                    <a:pt x="215074" y="331622"/>
                  </a:lnTo>
                  <a:lnTo>
                    <a:pt x="270827" y="329425"/>
                  </a:lnTo>
                  <a:lnTo>
                    <a:pt x="337248" y="341109"/>
                  </a:lnTo>
                  <a:lnTo>
                    <a:pt x="412483" y="346824"/>
                  </a:lnTo>
                  <a:lnTo>
                    <a:pt x="473760" y="311721"/>
                  </a:lnTo>
                  <a:lnTo>
                    <a:pt x="541667" y="299948"/>
                  </a:lnTo>
                  <a:lnTo>
                    <a:pt x="503491" y="256705"/>
                  </a:lnTo>
                  <a:lnTo>
                    <a:pt x="475703" y="205257"/>
                  </a:lnTo>
                  <a:lnTo>
                    <a:pt x="426694" y="167411"/>
                  </a:lnTo>
                  <a:lnTo>
                    <a:pt x="393585" y="119367"/>
                  </a:lnTo>
                  <a:lnTo>
                    <a:pt x="338594" y="85344"/>
                  </a:lnTo>
                  <a:lnTo>
                    <a:pt x="301637" y="39357"/>
                  </a:lnTo>
                  <a:lnTo>
                    <a:pt x="266395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887486" y="5755157"/>
              <a:ext cx="337235" cy="341121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2020468" y="5999454"/>
              <a:ext cx="114261" cy="87883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794459" y="6062979"/>
              <a:ext cx="603554" cy="197332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806257" y="6174523"/>
              <a:ext cx="209397" cy="171576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160108" y="5437461"/>
              <a:ext cx="79924" cy="69372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039378" y="5439423"/>
              <a:ext cx="183385" cy="156589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166006" y="5388814"/>
              <a:ext cx="119820" cy="68775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564736" y="5609399"/>
              <a:ext cx="732674" cy="216395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2660566" y="5613548"/>
              <a:ext cx="591820" cy="189865"/>
            </a:xfrm>
            <a:custGeom>
              <a:avLst/>
              <a:gdLst/>
              <a:ahLst/>
              <a:cxnLst/>
              <a:rect l="l" t="t" r="r" b="b"/>
              <a:pathLst>
                <a:path w="591820" h="189864">
                  <a:moveTo>
                    <a:pt x="495913" y="0"/>
                  </a:moveTo>
                  <a:lnTo>
                    <a:pt x="453519" y="613"/>
                  </a:lnTo>
                  <a:lnTo>
                    <a:pt x="409489" y="6227"/>
                  </a:lnTo>
                  <a:lnTo>
                    <a:pt x="366885" y="17643"/>
                  </a:lnTo>
                  <a:lnTo>
                    <a:pt x="306917" y="32735"/>
                  </a:lnTo>
                  <a:lnTo>
                    <a:pt x="251282" y="38160"/>
                  </a:lnTo>
                  <a:lnTo>
                    <a:pt x="202459" y="39768"/>
                  </a:lnTo>
                  <a:lnTo>
                    <a:pt x="162926" y="43409"/>
                  </a:lnTo>
                  <a:lnTo>
                    <a:pt x="135158" y="54933"/>
                  </a:lnTo>
                  <a:lnTo>
                    <a:pt x="121635" y="80191"/>
                  </a:lnTo>
                  <a:lnTo>
                    <a:pt x="116940" y="91297"/>
                  </a:lnTo>
                  <a:lnTo>
                    <a:pt x="107374" y="101884"/>
                  </a:lnTo>
                  <a:lnTo>
                    <a:pt x="94141" y="111936"/>
                  </a:lnTo>
                  <a:lnTo>
                    <a:pt x="78446" y="121436"/>
                  </a:lnTo>
                  <a:lnTo>
                    <a:pt x="61492" y="130368"/>
                  </a:lnTo>
                  <a:lnTo>
                    <a:pt x="28628" y="146460"/>
                  </a:lnTo>
                  <a:lnTo>
                    <a:pt x="15125" y="153587"/>
                  </a:lnTo>
                  <a:lnTo>
                    <a:pt x="5181" y="160080"/>
                  </a:lnTo>
                  <a:lnTo>
                    <a:pt x="0" y="165922"/>
                  </a:lnTo>
                  <a:lnTo>
                    <a:pt x="785" y="171096"/>
                  </a:lnTo>
                  <a:lnTo>
                    <a:pt x="50987" y="182449"/>
                  </a:lnTo>
                  <a:lnTo>
                    <a:pt x="136368" y="186377"/>
                  </a:lnTo>
                  <a:lnTo>
                    <a:pt x="198244" y="187200"/>
                  </a:lnTo>
                  <a:lnTo>
                    <a:pt x="274518" y="187239"/>
                  </a:lnTo>
                  <a:lnTo>
                    <a:pt x="466543" y="189267"/>
                  </a:lnTo>
                  <a:lnTo>
                    <a:pt x="562568" y="185274"/>
                  </a:lnTo>
                  <a:lnTo>
                    <a:pt x="591405" y="171055"/>
                  </a:lnTo>
                  <a:lnTo>
                    <a:pt x="581870" y="142408"/>
                  </a:lnTo>
                  <a:lnTo>
                    <a:pt x="561374" y="121379"/>
                  </a:lnTo>
                  <a:lnTo>
                    <a:pt x="532449" y="106337"/>
                  </a:lnTo>
                  <a:lnTo>
                    <a:pt x="505704" y="94807"/>
                  </a:lnTo>
                  <a:lnTo>
                    <a:pt x="491748" y="84312"/>
                  </a:lnTo>
                  <a:lnTo>
                    <a:pt x="501193" y="72379"/>
                  </a:lnTo>
                  <a:lnTo>
                    <a:pt x="544647" y="56530"/>
                  </a:lnTo>
                  <a:lnTo>
                    <a:pt x="576300" y="43943"/>
                  </a:lnTo>
                  <a:lnTo>
                    <a:pt x="587965" y="31554"/>
                  </a:lnTo>
                  <a:lnTo>
                    <a:pt x="582699" y="20165"/>
                  </a:lnTo>
                  <a:lnTo>
                    <a:pt x="563563" y="10576"/>
                  </a:lnTo>
                  <a:lnTo>
                    <a:pt x="533614" y="3588"/>
                  </a:lnTo>
                  <a:lnTo>
                    <a:pt x="495913" y="0"/>
                  </a:lnTo>
                  <a:close/>
                </a:path>
              </a:pathLst>
            </a:custGeom>
            <a:solidFill>
              <a:srgbClr val="3E3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2523617" y="7354251"/>
              <a:ext cx="758190" cy="208915"/>
            </a:xfrm>
            <a:custGeom>
              <a:avLst/>
              <a:gdLst/>
              <a:ahLst/>
              <a:cxnLst/>
              <a:rect l="l" t="t" r="r" b="b"/>
              <a:pathLst>
                <a:path w="758189" h="208915">
                  <a:moveTo>
                    <a:pt x="246723" y="0"/>
                  </a:moveTo>
                  <a:lnTo>
                    <a:pt x="187687" y="2777"/>
                  </a:lnTo>
                  <a:lnTo>
                    <a:pt x="134797" y="8508"/>
                  </a:lnTo>
                  <a:lnTo>
                    <a:pt x="89123" y="16995"/>
                  </a:lnTo>
                  <a:lnTo>
                    <a:pt x="51737" y="28039"/>
                  </a:lnTo>
                  <a:lnTo>
                    <a:pt x="6105" y="57002"/>
                  </a:lnTo>
                  <a:lnTo>
                    <a:pt x="0" y="74524"/>
                  </a:lnTo>
                  <a:lnTo>
                    <a:pt x="6105" y="93004"/>
                  </a:lnTo>
                  <a:lnTo>
                    <a:pt x="51737" y="129126"/>
                  </a:lnTo>
                  <a:lnTo>
                    <a:pt x="89123" y="146035"/>
                  </a:lnTo>
                  <a:lnTo>
                    <a:pt x="134797" y="161686"/>
                  </a:lnTo>
                  <a:lnTo>
                    <a:pt x="187687" y="175713"/>
                  </a:lnTo>
                  <a:lnTo>
                    <a:pt x="246723" y="187749"/>
                  </a:lnTo>
                  <a:lnTo>
                    <a:pt x="310836" y="197428"/>
                  </a:lnTo>
                  <a:lnTo>
                    <a:pt x="378955" y="204382"/>
                  </a:lnTo>
                  <a:lnTo>
                    <a:pt x="447074" y="208105"/>
                  </a:lnTo>
                  <a:lnTo>
                    <a:pt x="511187" y="208478"/>
                  </a:lnTo>
                  <a:lnTo>
                    <a:pt x="570223" y="205699"/>
                  </a:lnTo>
                  <a:lnTo>
                    <a:pt x="623113" y="199966"/>
                  </a:lnTo>
                  <a:lnTo>
                    <a:pt x="668786" y="191478"/>
                  </a:lnTo>
                  <a:lnTo>
                    <a:pt x="706173" y="180433"/>
                  </a:lnTo>
                  <a:lnTo>
                    <a:pt x="751805" y="151470"/>
                  </a:lnTo>
                  <a:lnTo>
                    <a:pt x="757910" y="133947"/>
                  </a:lnTo>
                  <a:lnTo>
                    <a:pt x="751805" y="115468"/>
                  </a:lnTo>
                  <a:lnTo>
                    <a:pt x="706173" y="79349"/>
                  </a:lnTo>
                  <a:lnTo>
                    <a:pt x="668786" y="62442"/>
                  </a:lnTo>
                  <a:lnTo>
                    <a:pt x="623113" y="46793"/>
                  </a:lnTo>
                  <a:lnTo>
                    <a:pt x="570223" y="32768"/>
                  </a:lnTo>
                  <a:lnTo>
                    <a:pt x="511187" y="20733"/>
                  </a:lnTo>
                  <a:lnTo>
                    <a:pt x="447074" y="11056"/>
                  </a:lnTo>
                  <a:lnTo>
                    <a:pt x="378955" y="4103"/>
                  </a:lnTo>
                  <a:lnTo>
                    <a:pt x="310836" y="375"/>
                  </a:lnTo>
                  <a:lnTo>
                    <a:pt x="2467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2" name="object 232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523617" y="7278039"/>
              <a:ext cx="757910" cy="210172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3241484" y="7434274"/>
              <a:ext cx="216966" cy="68249"/>
            </a:xfrm>
            <a:prstGeom prst="rect">
              <a:avLst/>
            </a:prstGeom>
          </p:spPr>
        </p:pic>
        <p:sp>
          <p:nvSpPr>
            <p:cNvPr id="234" name="object 234"/>
            <p:cNvSpPr/>
            <p:nvPr/>
          </p:nvSpPr>
          <p:spPr>
            <a:xfrm>
              <a:off x="2564688" y="5590730"/>
              <a:ext cx="668655" cy="38100"/>
            </a:xfrm>
            <a:custGeom>
              <a:avLst/>
              <a:gdLst/>
              <a:ahLst/>
              <a:cxnLst/>
              <a:rect l="l" t="t" r="r" b="b"/>
              <a:pathLst>
                <a:path w="668655" h="38100">
                  <a:moveTo>
                    <a:pt x="668350" y="0"/>
                  </a:moveTo>
                  <a:lnTo>
                    <a:pt x="0" y="19913"/>
                  </a:lnTo>
                  <a:lnTo>
                    <a:pt x="7264" y="38023"/>
                  </a:lnTo>
                  <a:lnTo>
                    <a:pt x="641172" y="25971"/>
                  </a:lnTo>
                  <a:lnTo>
                    <a:pt x="654256" y="13061"/>
                  </a:lnTo>
                  <a:lnTo>
                    <a:pt x="668350" y="0"/>
                  </a:lnTo>
                  <a:close/>
                </a:path>
              </a:pathLst>
            </a:custGeom>
            <a:solidFill>
              <a:srgbClr val="B636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2542019" y="5479681"/>
              <a:ext cx="777875" cy="131445"/>
            </a:xfrm>
            <a:custGeom>
              <a:avLst/>
              <a:gdLst/>
              <a:ahLst/>
              <a:cxnLst/>
              <a:rect l="l" t="t" r="r" b="b"/>
              <a:pathLst>
                <a:path w="777875" h="131445">
                  <a:moveTo>
                    <a:pt x="777582" y="0"/>
                  </a:moveTo>
                  <a:lnTo>
                    <a:pt x="577773" y="3797"/>
                  </a:lnTo>
                  <a:lnTo>
                    <a:pt x="562813" y="38011"/>
                  </a:lnTo>
                  <a:lnTo>
                    <a:pt x="0" y="48717"/>
                  </a:lnTo>
                  <a:lnTo>
                    <a:pt x="508" y="75755"/>
                  </a:lnTo>
                  <a:lnTo>
                    <a:pt x="22669" y="130962"/>
                  </a:lnTo>
                  <a:lnTo>
                    <a:pt x="691032" y="111036"/>
                  </a:lnTo>
                  <a:lnTo>
                    <a:pt x="721836" y="83076"/>
                  </a:lnTo>
                  <a:lnTo>
                    <a:pt x="749842" y="54998"/>
                  </a:lnTo>
                  <a:lnTo>
                    <a:pt x="770081" y="27180"/>
                  </a:lnTo>
                  <a:lnTo>
                    <a:pt x="777582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6" name="object 23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591435" y="5446153"/>
              <a:ext cx="198704" cy="102793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2915475" y="5527915"/>
              <a:ext cx="161925" cy="15240"/>
            </a:xfrm>
            <a:custGeom>
              <a:avLst/>
              <a:gdLst/>
              <a:ahLst/>
              <a:cxnLst/>
              <a:rect l="l" t="t" r="r" b="b"/>
              <a:pathLst>
                <a:path w="161925" h="15239">
                  <a:moveTo>
                    <a:pt x="68821" y="10947"/>
                  </a:moveTo>
                  <a:lnTo>
                    <a:pt x="68694" y="4368"/>
                  </a:lnTo>
                  <a:lnTo>
                    <a:pt x="65976" y="1752"/>
                  </a:lnTo>
                  <a:lnTo>
                    <a:pt x="2616" y="2959"/>
                  </a:lnTo>
                  <a:lnTo>
                    <a:pt x="0" y="5676"/>
                  </a:lnTo>
                  <a:lnTo>
                    <a:pt x="127" y="12255"/>
                  </a:lnTo>
                  <a:lnTo>
                    <a:pt x="2844" y="14871"/>
                  </a:lnTo>
                  <a:lnTo>
                    <a:pt x="62915" y="13728"/>
                  </a:lnTo>
                  <a:lnTo>
                    <a:pt x="66205" y="13665"/>
                  </a:lnTo>
                  <a:lnTo>
                    <a:pt x="68821" y="10947"/>
                  </a:lnTo>
                  <a:close/>
                </a:path>
                <a:path w="161925" h="15239">
                  <a:moveTo>
                    <a:pt x="161417" y="9194"/>
                  </a:moveTo>
                  <a:lnTo>
                    <a:pt x="161302" y="2616"/>
                  </a:lnTo>
                  <a:lnTo>
                    <a:pt x="158572" y="0"/>
                  </a:lnTo>
                  <a:lnTo>
                    <a:pt x="95211" y="1206"/>
                  </a:lnTo>
                  <a:lnTo>
                    <a:pt x="92595" y="3924"/>
                  </a:lnTo>
                  <a:lnTo>
                    <a:pt x="92722" y="10502"/>
                  </a:lnTo>
                  <a:lnTo>
                    <a:pt x="95440" y="13119"/>
                  </a:lnTo>
                  <a:lnTo>
                    <a:pt x="155511" y="11976"/>
                  </a:lnTo>
                  <a:lnTo>
                    <a:pt x="158800" y="11912"/>
                  </a:lnTo>
                  <a:lnTo>
                    <a:pt x="161417" y="91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8" name="object 238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876776" y="6345770"/>
              <a:ext cx="124218" cy="211734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3436683" y="4526597"/>
              <a:ext cx="2486025" cy="1925320"/>
            </a:xfrm>
            <a:custGeom>
              <a:avLst/>
              <a:gdLst/>
              <a:ahLst/>
              <a:cxnLst/>
              <a:rect l="l" t="t" r="r" b="b"/>
              <a:pathLst>
                <a:path w="2486025" h="1925320">
                  <a:moveTo>
                    <a:pt x="124218" y="572998"/>
                  </a:moveTo>
                  <a:lnTo>
                    <a:pt x="62115" y="469785"/>
                  </a:lnTo>
                  <a:lnTo>
                    <a:pt x="0" y="572998"/>
                  </a:lnTo>
                  <a:lnTo>
                    <a:pt x="37503" y="566521"/>
                  </a:lnTo>
                  <a:lnTo>
                    <a:pt x="35090" y="1925040"/>
                  </a:lnTo>
                  <a:lnTo>
                    <a:pt x="85826" y="1925040"/>
                  </a:lnTo>
                  <a:lnTo>
                    <a:pt x="83400" y="565950"/>
                  </a:lnTo>
                  <a:lnTo>
                    <a:pt x="124218" y="572998"/>
                  </a:lnTo>
                  <a:close/>
                </a:path>
                <a:path w="2486025" h="1925320">
                  <a:moveTo>
                    <a:pt x="757796" y="593166"/>
                  </a:moveTo>
                  <a:lnTo>
                    <a:pt x="695693" y="489966"/>
                  </a:lnTo>
                  <a:lnTo>
                    <a:pt x="633577" y="593166"/>
                  </a:lnTo>
                  <a:lnTo>
                    <a:pt x="671080" y="586701"/>
                  </a:lnTo>
                  <a:lnTo>
                    <a:pt x="668655" y="866063"/>
                  </a:lnTo>
                  <a:lnTo>
                    <a:pt x="719391" y="866063"/>
                  </a:lnTo>
                  <a:lnTo>
                    <a:pt x="716965" y="586130"/>
                  </a:lnTo>
                  <a:lnTo>
                    <a:pt x="757796" y="593166"/>
                  </a:lnTo>
                  <a:close/>
                </a:path>
                <a:path w="2486025" h="1925320">
                  <a:moveTo>
                    <a:pt x="1804911" y="729678"/>
                  </a:moveTo>
                  <a:lnTo>
                    <a:pt x="1742808" y="626478"/>
                  </a:lnTo>
                  <a:lnTo>
                    <a:pt x="1680692" y="729678"/>
                  </a:lnTo>
                  <a:lnTo>
                    <a:pt x="1718195" y="723214"/>
                  </a:lnTo>
                  <a:lnTo>
                    <a:pt x="1715782" y="1002576"/>
                  </a:lnTo>
                  <a:lnTo>
                    <a:pt x="1766519" y="1002576"/>
                  </a:lnTo>
                  <a:lnTo>
                    <a:pt x="1764093" y="722642"/>
                  </a:lnTo>
                  <a:lnTo>
                    <a:pt x="1804911" y="729678"/>
                  </a:lnTo>
                  <a:close/>
                </a:path>
                <a:path w="2486025" h="1925320">
                  <a:moveTo>
                    <a:pt x="1984273" y="38392"/>
                  </a:moveTo>
                  <a:lnTo>
                    <a:pt x="1654797" y="40817"/>
                  </a:lnTo>
                  <a:lnTo>
                    <a:pt x="1661845" y="0"/>
                  </a:lnTo>
                  <a:lnTo>
                    <a:pt x="1558645" y="62103"/>
                  </a:lnTo>
                  <a:lnTo>
                    <a:pt x="1661845" y="124218"/>
                  </a:lnTo>
                  <a:lnTo>
                    <a:pt x="1655381" y="86715"/>
                  </a:lnTo>
                  <a:lnTo>
                    <a:pt x="1984273" y="89128"/>
                  </a:lnTo>
                  <a:lnTo>
                    <a:pt x="1984273" y="38392"/>
                  </a:lnTo>
                  <a:close/>
                </a:path>
                <a:path w="2486025" h="1925320">
                  <a:moveTo>
                    <a:pt x="2485428" y="316382"/>
                  </a:moveTo>
                  <a:lnTo>
                    <a:pt x="2423325" y="213182"/>
                  </a:lnTo>
                  <a:lnTo>
                    <a:pt x="2361209" y="316382"/>
                  </a:lnTo>
                  <a:lnTo>
                    <a:pt x="2398712" y="309918"/>
                  </a:lnTo>
                  <a:lnTo>
                    <a:pt x="2396299" y="539762"/>
                  </a:lnTo>
                  <a:lnTo>
                    <a:pt x="2447036" y="539762"/>
                  </a:lnTo>
                  <a:lnTo>
                    <a:pt x="2444610" y="309346"/>
                  </a:lnTo>
                  <a:lnTo>
                    <a:pt x="2485428" y="316382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" name="object 240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303651" y="7322362"/>
              <a:ext cx="192392" cy="111620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702608" y="6916280"/>
              <a:ext cx="192392" cy="111620"/>
            </a:xfrm>
            <a:prstGeom prst="rect">
              <a:avLst/>
            </a:prstGeom>
          </p:spPr>
        </p:pic>
        <p:sp>
          <p:nvSpPr>
            <p:cNvPr id="242" name="object 242"/>
            <p:cNvSpPr/>
            <p:nvPr/>
          </p:nvSpPr>
          <p:spPr>
            <a:xfrm>
              <a:off x="2459875" y="6052375"/>
              <a:ext cx="344805" cy="90805"/>
            </a:xfrm>
            <a:custGeom>
              <a:avLst/>
              <a:gdLst/>
              <a:ahLst/>
              <a:cxnLst/>
              <a:rect l="l" t="t" r="r" b="b"/>
              <a:pathLst>
                <a:path w="344805" h="90804">
                  <a:moveTo>
                    <a:pt x="142582" y="0"/>
                  </a:moveTo>
                  <a:lnTo>
                    <a:pt x="178625" y="24091"/>
                  </a:lnTo>
                  <a:lnTo>
                    <a:pt x="0" y="55270"/>
                  </a:lnTo>
                  <a:lnTo>
                    <a:pt x="35293" y="90373"/>
                  </a:lnTo>
                  <a:lnTo>
                    <a:pt x="211442" y="55689"/>
                  </a:lnTo>
                  <a:lnTo>
                    <a:pt x="229006" y="85953"/>
                  </a:lnTo>
                  <a:lnTo>
                    <a:pt x="344589" y="13500"/>
                  </a:lnTo>
                  <a:lnTo>
                    <a:pt x="1425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3" name="object 243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4509592" y="6639940"/>
              <a:ext cx="192303" cy="111848"/>
            </a:xfrm>
            <a:prstGeom prst="rect">
              <a:avLst/>
            </a:prstGeom>
          </p:spPr>
        </p:pic>
        <p:sp>
          <p:nvSpPr>
            <p:cNvPr id="244" name="object 244"/>
            <p:cNvSpPr/>
            <p:nvPr/>
          </p:nvSpPr>
          <p:spPr>
            <a:xfrm>
              <a:off x="4229798" y="7333094"/>
              <a:ext cx="635000" cy="459740"/>
            </a:xfrm>
            <a:custGeom>
              <a:avLst/>
              <a:gdLst/>
              <a:ahLst/>
              <a:cxnLst/>
              <a:rect l="l" t="t" r="r" b="b"/>
              <a:pathLst>
                <a:path w="635000" h="459740">
                  <a:moveTo>
                    <a:pt x="328549" y="91274"/>
                  </a:moveTo>
                  <a:lnTo>
                    <a:pt x="308648" y="15087"/>
                  </a:lnTo>
                  <a:lnTo>
                    <a:pt x="136042" y="64084"/>
                  </a:lnTo>
                  <a:lnTo>
                    <a:pt x="130606" y="0"/>
                  </a:lnTo>
                  <a:lnTo>
                    <a:pt x="0" y="133794"/>
                  </a:lnTo>
                  <a:lnTo>
                    <a:pt x="179362" y="186563"/>
                  </a:lnTo>
                  <a:lnTo>
                    <a:pt x="154914" y="132791"/>
                  </a:lnTo>
                  <a:lnTo>
                    <a:pt x="328549" y="91274"/>
                  </a:lnTo>
                  <a:close/>
                </a:path>
                <a:path w="635000" h="459740">
                  <a:moveTo>
                    <a:pt x="634542" y="364096"/>
                  </a:moveTo>
                  <a:lnTo>
                    <a:pt x="614629" y="287909"/>
                  </a:lnTo>
                  <a:lnTo>
                    <a:pt x="442023" y="336905"/>
                  </a:lnTo>
                  <a:lnTo>
                    <a:pt x="436587" y="272821"/>
                  </a:lnTo>
                  <a:lnTo>
                    <a:pt x="305981" y="406615"/>
                  </a:lnTo>
                  <a:lnTo>
                    <a:pt x="485343" y="459384"/>
                  </a:lnTo>
                  <a:lnTo>
                    <a:pt x="460895" y="405612"/>
                  </a:lnTo>
                  <a:lnTo>
                    <a:pt x="634542" y="3640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4789271" y="7096467"/>
              <a:ext cx="157822" cy="161290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212067" y="6982726"/>
              <a:ext cx="157822" cy="161302"/>
            </a:xfrm>
            <a:prstGeom prst="rect">
              <a:avLst/>
            </a:prstGeom>
          </p:spPr>
        </p:pic>
        <p:pic>
          <p:nvPicPr>
            <p:cNvPr id="247" name="object 247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060291" y="8342744"/>
              <a:ext cx="124218" cy="208343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610140" y="8342744"/>
              <a:ext cx="124218" cy="208343"/>
            </a:xfrm>
            <a:prstGeom prst="rect">
              <a:avLst/>
            </a:prstGeom>
          </p:spPr>
        </p:pic>
        <p:sp>
          <p:nvSpPr>
            <p:cNvPr id="249" name="object 249"/>
            <p:cNvSpPr/>
            <p:nvPr/>
          </p:nvSpPr>
          <p:spPr>
            <a:xfrm>
              <a:off x="3434334" y="7053147"/>
              <a:ext cx="479425" cy="533400"/>
            </a:xfrm>
            <a:custGeom>
              <a:avLst/>
              <a:gdLst/>
              <a:ahLst/>
              <a:cxnLst/>
              <a:rect l="l" t="t" r="r" b="b"/>
              <a:pathLst>
                <a:path w="479425" h="533400">
                  <a:moveTo>
                    <a:pt x="115519" y="519201"/>
                  </a:moveTo>
                  <a:lnTo>
                    <a:pt x="102120" y="472579"/>
                  </a:lnTo>
                  <a:lnTo>
                    <a:pt x="70713" y="445490"/>
                  </a:lnTo>
                  <a:lnTo>
                    <a:pt x="34455" y="432663"/>
                  </a:lnTo>
                  <a:lnTo>
                    <a:pt x="2806" y="428498"/>
                  </a:lnTo>
                  <a:lnTo>
                    <a:pt x="0" y="432041"/>
                  </a:lnTo>
                  <a:lnTo>
                    <a:pt x="1104" y="435584"/>
                  </a:lnTo>
                  <a:lnTo>
                    <a:pt x="1676" y="437502"/>
                  </a:lnTo>
                  <a:lnTo>
                    <a:pt x="2882" y="438683"/>
                  </a:lnTo>
                  <a:lnTo>
                    <a:pt x="4394" y="439331"/>
                  </a:lnTo>
                  <a:lnTo>
                    <a:pt x="16344" y="456984"/>
                  </a:lnTo>
                  <a:lnTo>
                    <a:pt x="19786" y="485851"/>
                  </a:lnTo>
                  <a:lnTo>
                    <a:pt x="18808" y="512813"/>
                  </a:lnTo>
                  <a:lnTo>
                    <a:pt x="17576" y="524713"/>
                  </a:lnTo>
                  <a:lnTo>
                    <a:pt x="59804" y="533133"/>
                  </a:lnTo>
                  <a:lnTo>
                    <a:pt x="90474" y="530212"/>
                  </a:lnTo>
                  <a:lnTo>
                    <a:pt x="109181" y="523163"/>
                  </a:lnTo>
                  <a:lnTo>
                    <a:pt x="115519" y="519201"/>
                  </a:lnTo>
                  <a:close/>
                </a:path>
                <a:path w="479425" h="533400">
                  <a:moveTo>
                    <a:pt x="479120" y="90716"/>
                  </a:moveTo>
                  <a:lnTo>
                    <a:pt x="465721" y="44081"/>
                  </a:lnTo>
                  <a:lnTo>
                    <a:pt x="434314" y="17005"/>
                  </a:lnTo>
                  <a:lnTo>
                    <a:pt x="398056" y="4165"/>
                  </a:lnTo>
                  <a:lnTo>
                    <a:pt x="366407" y="0"/>
                  </a:lnTo>
                  <a:lnTo>
                    <a:pt x="363613" y="3543"/>
                  </a:lnTo>
                  <a:lnTo>
                    <a:pt x="364705" y="7086"/>
                  </a:lnTo>
                  <a:lnTo>
                    <a:pt x="365302" y="9004"/>
                  </a:lnTo>
                  <a:lnTo>
                    <a:pt x="366509" y="10185"/>
                  </a:lnTo>
                  <a:lnTo>
                    <a:pt x="368007" y="10833"/>
                  </a:lnTo>
                  <a:lnTo>
                    <a:pt x="379958" y="28486"/>
                  </a:lnTo>
                  <a:lnTo>
                    <a:pt x="383400" y="57353"/>
                  </a:lnTo>
                  <a:lnTo>
                    <a:pt x="382422" y="84315"/>
                  </a:lnTo>
                  <a:lnTo>
                    <a:pt x="381190" y="96215"/>
                  </a:lnTo>
                  <a:lnTo>
                    <a:pt x="423418" y="104648"/>
                  </a:lnTo>
                  <a:lnTo>
                    <a:pt x="454088" y="101714"/>
                  </a:lnTo>
                  <a:lnTo>
                    <a:pt x="472782" y="94678"/>
                  </a:lnTo>
                  <a:lnTo>
                    <a:pt x="479120" y="90716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0" name="object 250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428544" y="7552956"/>
              <a:ext cx="217034" cy="58318"/>
            </a:xfrm>
            <a:prstGeom prst="rect">
              <a:avLst/>
            </a:prstGeom>
          </p:spPr>
        </p:pic>
        <p:sp>
          <p:nvSpPr>
            <p:cNvPr id="251" name="object 251"/>
            <p:cNvSpPr/>
            <p:nvPr/>
          </p:nvSpPr>
          <p:spPr>
            <a:xfrm>
              <a:off x="3451910" y="7554988"/>
              <a:ext cx="98425" cy="31750"/>
            </a:xfrm>
            <a:custGeom>
              <a:avLst/>
              <a:gdLst/>
              <a:ahLst/>
              <a:cxnLst/>
              <a:rect l="l" t="t" r="r" b="b"/>
              <a:pathLst>
                <a:path w="98425" h="31750">
                  <a:moveTo>
                    <a:pt x="24307" y="11150"/>
                  </a:moveTo>
                  <a:lnTo>
                    <a:pt x="8013" y="11150"/>
                  </a:lnTo>
                  <a:lnTo>
                    <a:pt x="2666" y="16954"/>
                  </a:lnTo>
                  <a:lnTo>
                    <a:pt x="165" y="21615"/>
                  </a:lnTo>
                  <a:lnTo>
                    <a:pt x="0" y="22872"/>
                  </a:lnTo>
                  <a:lnTo>
                    <a:pt x="13221" y="26858"/>
                  </a:lnTo>
                  <a:lnTo>
                    <a:pt x="25523" y="29497"/>
                  </a:lnTo>
                  <a:lnTo>
                    <a:pt x="36897" y="30957"/>
                  </a:lnTo>
                  <a:lnTo>
                    <a:pt x="47332" y="31407"/>
                  </a:lnTo>
                  <a:lnTo>
                    <a:pt x="66797" y="31187"/>
                  </a:lnTo>
                  <a:lnTo>
                    <a:pt x="78557" y="29651"/>
                  </a:lnTo>
                  <a:lnTo>
                    <a:pt x="87357" y="25481"/>
                  </a:lnTo>
                  <a:lnTo>
                    <a:pt x="97942" y="17360"/>
                  </a:lnTo>
                  <a:lnTo>
                    <a:pt x="97942" y="17145"/>
                  </a:lnTo>
                  <a:lnTo>
                    <a:pt x="40500" y="17145"/>
                  </a:lnTo>
                  <a:lnTo>
                    <a:pt x="31470" y="12801"/>
                  </a:lnTo>
                  <a:lnTo>
                    <a:pt x="24307" y="11150"/>
                  </a:lnTo>
                  <a:close/>
                </a:path>
                <a:path w="98425" h="31750">
                  <a:moveTo>
                    <a:pt x="69659" y="3746"/>
                  </a:moveTo>
                  <a:lnTo>
                    <a:pt x="65747" y="3746"/>
                  </a:lnTo>
                  <a:lnTo>
                    <a:pt x="54969" y="5831"/>
                  </a:lnTo>
                  <a:lnTo>
                    <a:pt x="47066" y="10421"/>
                  </a:lnTo>
                  <a:lnTo>
                    <a:pt x="42191" y="15024"/>
                  </a:lnTo>
                  <a:lnTo>
                    <a:pt x="40500" y="17145"/>
                  </a:lnTo>
                  <a:lnTo>
                    <a:pt x="97942" y="17145"/>
                  </a:lnTo>
                  <a:lnTo>
                    <a:pt x="97871" y="10421"/>
                  </a:lnTo>
                  <a:lnTo>
                    <a:pt x="97499" y="6464"/>
                  </a:lnTo>
                  <a:lnTo>
                    <a:pt x="78765" y="6464"/>
                  </a:lnTo>
                  <a:lnTo>
                    <a:pt x="74028" y="4533"/>
                  </a:lnTo>
                  <a:lnTo>
                    <a:pt x="69659" y="3746"/>
                  </a:lnTo>
                  <a:close/>
                </a:path>
                <a:path w="98425" h="31750">
                  <a:moveTo>
                    <a:pt x="96405" y="0"/>
                  </a:moveTo>
                  <a:lnTo>
                    <a:pt x="86893" y="2501"/>
                  </a:lnTo>
                  <a:lnTo>
                    <a:pt x="78765" y="6464"/>
                  </a:lnTo>
                  <a:lnTo>
                    <a:pt x="97499" y="6464"/>
                  </a:lnTo>
                  <a:lnTo>
                    <a:pt x="97396" y="5372"/>
                  </a:lnTo>
                  <a:lnTo>
                    <a:pt x="96405" y="0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506702" y="7580199"/>
              <a:ext cx="216765" cy="38194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3806244" y="7125170"/>
              <a:ext cx="217032" cy="58292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3828021" y="7130948"/>
              <a:ext cx="85725" cy="27305"/>
            </a:xfrm>
            <a:custGeom>
              <a:avLst/>
              <a:gdLst/>
              <a:ahLst/>
              <a:cxnLst/>
              <a:rect l="l" t="t" r="r" b="b"/>
              <a:pathLst>
                <a:path w="85725" h="27304">
                  <a:moveTo>
                    <a:pt x="25908" y="7391"/>
                  </a:moveTo>
                  <a:lnTo>
                    <a:pt x="5689" y="7391"/>
                  </a:lnTo>
                  <a:lnTo>
                    <a:pt x="1041" y="18262"/>
                  </a:lnTo>
                  <a:lnTo>
                    <a:pt x="0" y="22212"/>
                  </a:lnTo>
                  <a:lnTo>
                    <a:pt x="9522" y="24393"/>
                  </a:lnTo>
                  <a:lnTo>
                    <a:pt x="18502" y="25861"/>
                  </a:lnTo>
                  <a:lnTo>
                    <a:pt x="26937" y="26689"/>
                  </a:lnTo>
                  <a:lnTo>
                    <a:pt x="34823" y="26949"/>
                  </a:lnTo>
                  <a:lnTo>
                    <a:pt x="54295" y="26730"/>
                  </a:lnTo>
                  <a:lnTo>
                    <a:pt x="66057" y="25195"/>
                  </a:lnTo>
                  <a:lnTo>
                    <a:pt x="74855" y="21029"/>
                  </a:lnTo>
                  <a:lnTo>
                    <a:pt x="84820" y="13385"/>
                  </a:lnTo>
                  <a:lnTo>
                    <a:pt x="42100" y="13385"/>
                  </a:lnTo>
                  <a:lnTo>
                    <a:pt x="33058" y="9042"/>
                  </a:lnTo>
                  <a:lnTo>
                    <a:pt x="25908" y="7391"/>
                  </a:lnTo>
                  <a:close/>
                </a:path>
                <a:path w="85725" h="27304">
                  <a:moveTo>
                    <a:pt x="71272" y="0"/>
                  </a:moveTo>
                  <a:lnTo>
                    <a:pt x="67335" y="0"/>
                  </a:lnTo>
                  <a:lnTo>
                    <a:pt x="56557" y="2082"/>
                  </a:lnTo>
                  <a:lnTo>
                    <a:pt x="48655" y="6669"/>
                  </a:lnTo>
                  <a:lnTo>
                    <a:pt x="43784" y="11267"/>
                  </a:lnTo>
                  <a:lnTo>
                    <a:pt x="42100" y="13385"/>
                  </a:lnTo>
                  <a:lnTo>
                    <a:pt x="84820" y="13385"/>
                  </a:lnTo>
                  <a:lnTo>
                    <a:pt x="85432" y="12915"/>
                  </a:lnTo>
                  <a:lnTo>
                    <a:pt x="85306" y="6669"/>
                  </a:lnTo>
                  <a:lnTo>
                    <a:pt x="85178" y="4635"/>
                  </a:lnTo>
                  <a:lnTo>
                    <a:pt x="84950" y="2705"/>
                  </a:lnTo>
                  <a:lnTo>
                    <a:pt x="80365" y="2705"/>
                  </a:lnTo>
                  <a:lnTo>
                    <a:pt x="75603" y="774"/>
                  </a:lnTo>
                  <a:lnTo>
                    <a:pt x="71272" y="0"/>
                  </a:lnTo>
                  <a:close/>
                </a:path>
                <a:path w="85725" h="27304">
                  <a:moveTo>
                    <a:pt x="84721" y="774"/>
                  </a:moveTo>
                  <a:lnTo>
                    <a:pt x="82029" y="1892"/>
                  </a:lnTo>
                  <a:lnTo>
                    <a:pt x="80365" y="2705"/>
                  </a:lnTo>
                  <a:lnTo>
                    <a:pt x="84950" y="2705"/>
                  </a:lnTo>
                  <a:lnTo>
                    <a:pt x="84721" y="774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3884407" y="7152401"/>
              <a:ext cx="216759" cy="38184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4374019" y="6583121"/>
              <a:ext cx="115570" cy="104775"/>
            </a:xfrm>
            <a:custGeom>
              <a:avLst/>
              <a:gdLst/>
              <a:ahLst/>
              <a:cxnLst/>
              <a:rect l="l" t="t" r="r" b="b"/>
              <a:pathLst>
                <a:path w="115570" h="104775">
                  <a:moveTo>
                    <a:pt x="112712" y="0"/>
                  </a:moveTo>
                  <a:lnTo>
                    <a:pt x="44800" y="16992"/>
                  </a:lnTo>
                  <a:lnTo>
                    <a:pt x="13393" y="44071"/>
                  </a:lnTo>
                  <a:lnTo>
                    <a:pt x="0" y="90703"/>
                  </a:lnTo>
                  <a:lnTo>
                    <a:pt x="6327" y="94657"/>
                  </a:lnTo>
                  <a:lnTo>
                    <a:pt x="25033" y="101707"/>
                  </a:lnTo>
                  <a:lnTo>
                    <a:pt x="55705" y="104633"/>
                  </a:lnTo>
                  <a:lnTo>
                    <a:pt x="97929" y="96215"/>
                  </a:lnTo>
                  <a:lnTo>
                    <a:pt x="96691" y="84308"/>
                  </a:lnTo>
                  <a:lnTo>
                    <a:pt x="95726" y="57348"/>
                  </a:lnTo>
                  <a:lnTo>
                    <a:pt x="99161" y="28476"/>
                  </a:lnTo>
                  <a:lnTo>
                    <a:pt x="111125" y="10833"/>
                  </a:lnTo>
                  <a:lnTo>
                    <a:pt x="112636" y="10172"/>
                  </a:lnTo>
                  <a:lnTo>
                    <a:pt x="113817" y="9004"/>
                  </a:lnTo>
                  <a:lnTo>
                    <a:pt x="114414" y="7086"/>
                  </a:lnTo>
                  <a:lnTo>
                    <a:pt x="115506" y="3543"/>
                  </a:lnTo>
                  <a:lnTo>
                    <a:pt x="112712" y="0"/>
                  </a:lnTo>
                  <a:close/>
                </a:path>
              </a:pathLst>
            </a:custGeom>
            <a:solidFill>
              <a:srgbClr val="213D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7" name="object 25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264197" y="6655130"/>
              <a:ext cx="217034" cy="58305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4374019" y="6660895"/>
              <a:ext cx="85725" cy="27305"/>
            </a:xfrm>
            <a:custGeom>
              <a:avLst/>
              <a:gdLst/>
              <a:ahLst/>
              <a:cxnLst/>
              <a:rect l="l" t="t" r="r" b="b"/>
              <a:pathLst>
                <a:path w="85725" h="27304">
                  <a:moveTo>
                    <a:pt x="18097" y="0"/>
                  </a:moveTo>
                  <a:lnTo>
                    <a:pt x="14185" y="0"/>
                  </a:lnTo>
                  <a:lnTo>
                    <a:pt x="9829" y="774"/>
                  </a:lnTo>
                  <a:lnTo>
                    <a:pt x="5067" y="2717"/>
                  </a:lnTo>
                  <a:lnTo>
                    <a:pt x="723" y="800"/>
                  </a:lnTo>
                  <a:lnTo>
                    <a:pt x="254" y="4648"/>
                  </a:lnTo>
                  <a:lnTo>
                    <a:pt x="0" y="8686"/>
                  </a:lnTo>
                  <a:lnTo>
                    <a:pt x="0" y="12928"/>
                  </a:lnTo>
                  <a:lnTo>
                    <a:pt x="3237" y="15123"/>
                  </a:lnTo>
                  <a:lnTo>
                    <a:pt x="12850" y="19951"/>
                  </a:lnTo>
                  <a:lnTo>
                    <a:pt x="28691" y="24780"/>
                  </a:lnTo>
                  <a:lnTo>
                    <a:pt x="50609" y="26974"/>
                  </a:lnTo>
                  <a:lnTo>
                    <a:pt x="58495" y="26715"/>
                  </a:lnTo>
                  <a:lnTo>
                    <a:pt x="66930" y="25887"/>
                  </a:lnTo>
                  <a:lnTo>
                    <a:pt x="75910" y="24419"/>
                  </a:lnTo>
                  <a:lnTo>
                    <a:pt x="85432" y="22237"/>
                  </a:lnTo>
                  <a:lnTo>
                    <a:pt x="84391" y="18287"/>
                  </a:lnTo>
                  <a:lnTo>
                    <a:pt x="79743" y="7404"/>
                  </a:lnTo>
                  <a:lnTo>
                    <a:pt x="59537" y="7404"/>
                  </a:lnTo>
                  <a:lnTo>
                    <a:pt x="52374" y="9055"/>
                  </a:lnTo>
                  <a:lnTo>
                    <a:pt x="43345" y="13411"/>
                  </a:lnTo>
                  <a:lnTo>
                    <a:pt x="41654" y="11278"/>
                  </a:lnTo>
                  <a:lnTo>
                    <a:pt x="36779" y="6672"/>
                  </a:lnTo>
                  <a:lnTo>
                    <a:pt x="28875" y="2082"/>
                  </a:lnTo>
                  <a:lnTo>
                    <a:pt x="18097" y="0"/>
                  </a:lnTo>
                  <a:close/>
                </a:path>
              </a:pathLst>
            </a:custGeom>
            <a:solidFill>
              <a:srgbClr val="C9D4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186308" y="6682372"/>
              <a:ext cx="216761" cy="38176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3337305" y="6575970"/>
              <a:ext cx="326390" cy="44450"/>
            </a:xfrm>
            <a:custGeom>
              <a:avLst/>
              <a:gdLst/>
              <a:ahLst/>
              <a:cxnLst/>
              <a:rect l="l" t="t" r="r" b="b"/>
              <a:pathLst>
                <a:path w="326389" h="44450">
                  <a:moveTo>
                    <a:pt x="326301" y="0"/>
                  </a:moveTo>
                  <a:lnTo>
                    <a:pt x="0" y="0"/>
                  </a:lnTo>
                  <a:lnTo>
                    <a:pt x="0" y="43865"/>
                  </a:lnTo>
                  <a:lnTo>
                    <a:pt x="326301" y="43865"/>
                  </a:lnTo>
                  <a:lnTo>
                    <a:pt x="326301" y="0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3380752" y="6597903"/>
              <a:ext cx="243204" cy="44450"/>
            </a:xfrm>
            <a:custGeom>
              <a:avLst/>
              <a:gdLst/>
              <a:ahLst/>
              <a:cxnLst/>
              <a:rect l="l" t="t" r="r" b="b"/>
              <a:pathLst>
                <a:path w="243204" h="44450">
                  <a:moveTo>
                    <a:pt x="43865" y="21932"/>
                  </a:moveTo>
                  <a:lnTo>
                    <a:pt x="42138" y="13398"/>
                  </a:lnTo>
                  <a:lnTo>
                    <a:pt x="37439" y="6426"/>
                  </a:lnTo>
                  <a:lnTo>
                    <a:pt x="30467" y="1727"/>
                  </a:lnTo>
                  <a:lnTo>
                    <a:pt x="21932" y="0"/>
                  </a:lnTo>
                  <a:lnTo>
                    <a:pt x="13385" y="1727"/>
                  </a:lnTo>
                  <a:lnTo>
                    <a:pt x="6413" y="6426"/>
                  </a:lnTo>
                  <a:lnTo>
                    <a:pt x="1714" y="13398"/>
                  </a:lnTo>
                  <a:lnTo>
                    <a:pt x="0" y="21932"/>
                  </a:lnTo>
                  <a:lnTo>
                    <a:pt x="1714" y="30480"/>
                  </a:lnTo>
                  <a:lnTo>
                    <a:pt x="6413" y="37452"/>
                  </a:lnTo>
                  <a:lnTo>
                    <a:pt x="13385" y="42151"/>
                  </a:lnTo>
                  <a:lnTo>
                    <a:pt x="21932" y="43865"/>
                  </a:lnTo>
                  <a:lnTo>
                    <a:pt x="30467" y="42151"/>
                  </a:lnTo>
                  <a:lnTo>
                    <a:pt x="37439" y="37452"/>
                  </a:lnTo>
                  <a:lnTo>
                    <a:pt x="42138" y="30480"/>
                  </a:lnTo>
                  <a:lnTo>
                    <a:pt x="43865" y="21932"/>
                  </a:lnTo>
                  <a:close/>
                </a:path>
                <a:path w="243204" h="44450">
                  <a:moveTo>
                    <a:pt x="243001" y="21932"/>
                  </a:moveTo>
                  <a:lnTo>
                    <a:pt x="241274" y="13398"/>
                  </a:lnTo>
                  <a:lnTo>
                    <a:pt x="236562" y="6426"/>
                  </a:lnTo>
                  <a:lnTo>
                    <a:pt x="229590" y="1727"/>
                  </a:lnTo>
                  <a:lnTo>
                    <a:pt x="221068" y="0"/>
                  </a:lnTo>
                  <a:lnTo>
                    <a:pt x="212509" y="1727"/>
                  </a:lnTo>
                  <a:lnTo>
                    <a:pt x="205536" y="6426"/>
                  </a:lnTo>
                  <a:lnTo>
                    <a:pt x="200825" y="13398"/>
                  </a:lnTo>
                  <a:lnTo>
                    <a:pt x="199110" y="21932"/>
                  </a:lnTo>
                  <a:lnTo>
                    <a:pt x="200825" y="30480"/>
                  </a:lnTo>
                  <a:lnTo>
                    <a:pt x="205536" y="37452"/>
                  </a:lnTo>
                  <a:lnTo>
                    <a:pt x="212509" y="42151"/>
                  </a:lnTo>
                  <a:lnTo>
                    <a:pt x="221068" y="43865"/>
                  </a:lnTo>
                  <a:lnTo>
                    <a:pt x="229590" y="42151"/>
                  </a:lnTo>
                  <a:lnTo>
                    <a:pt x="236562" y="37452"/>
                  </a:lnTo>
                  <a:lnTo>
                    <a:pt x="241274" y="30480"/>
                  </a:lnTo>
                  <a:lnTo>
                    <a:pt x="243001" y="21932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3568281" y="6586296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09">
                  <a:moveTo>
                    <a:pt x="33540" y="0"/>
                  </a:moveTo>
                  <a:lnTo>
                    <a:pt x="20477" y="2636"/>
                  </a:lnTo>
                  <a:lnTo>
                    <a:pt x="9817" y="9826"/>
                  </a:lnTo>
                  <a:lnTo>
                    <a:pt x="2633" y="20488"/>
                  </a:lnTo>
                  <a:lnTo>
                    <a:pt x="0" y="33540"/>
                  </a:lnTo>
                  <a:lnTo>
                    <a:pt x="2633" y="46593"/>
                  </a:lnTo>
                  <a:lnTo>
                    <a:pt x="9817" y="57254"/>
                  </a:lnTo>
                  <a:lnTo>
                    <a:pt x="20477" y="64444"/>
                  </a:lnTo>
                  <a:lnTo>
                    <a:pt x="33540" y="67081"/>
                  </a:lnTo>
                  <a:lnTo>
                    <a:pt x="46589" y="64444"/>
                  </a:lnTo>
                  <a:lnTo>
                    <a:pt x="57242" y="57254"/>
                  </a:lnTo>
                  <a:lnTo>
                    <a:pt x="57808" y="56413"/>
                  </a:lnTo>
                  <a:lnTo>
                    <a:pt x="33540" y="56413"/>
                  </a:lnTo>
                  <a:lnTo>
                    <a:pt x="24626" y="54618"/>
                  </a:lnTo>
                  <a:lnTo>
                    <a:pt x="17348" y="49720"/>
                  </a:lnTo>
                  <a:lnTo>
                    <a:pt x="12441" y="42450"/>
                  </a:lnTo>
                  <a:lnTo>
                    <a:pt x="10642" y="33540"/>
                  </a:lnTo>
                  <a:lnTo>
                    <a:pt x="12441" y="24630"/>
                  </a:lnTo>
                  <a:lnTo>
                    <a:pt x="17348" y="17360"/>
                  </a:lnTo>
                  <a:lnTo>
                    <a:pt x="24626" y="12463"/>
                  </a:lnTo>
                  <a:lnTo>
                    <a:pt x="33540" y="10668"/>
                  </a:lnTo>
                  <a:lnTo>
                    <a:pt x="57808" y="10668"/>
                  </a:lnTo>
                  <a:lnTo>
                    <a:pt x="57242" y="9826"/>
                  </a:lnTo>
                  <a:lnTo>
                    <a:pt x="46589" y="2636"/>
                  </a:lnTo>
                  <a:lnTo>
                    <a:pt x="33540" y="0"/>
                  </a:lnTo>
                  <a:close/>
                </a:path>
                <a:path w="67310" h="67309">
                  <a:moveTo>
                    <a:pt x="57808" y="10668"/>
                  </a:moveTo>
                  <a:lnTo>
                    <a:pt x="33540" y="10668"/>
                  </a:lnTo>
                  <a:lnTo>
                    <a:pt x="42440" y="12463"/>
                  </a:lnTo>
                  <a:lnTo>
                    <a:pt x="49710" y="17360"/>
                  </a:lnTo>
                  <a:lnTo>
                    <a:pt x="54614" y="24630"/>
                  </a:lnTo>
                  <a:lnTo>
                    <a:pt x="56413" y="33540"/>
                  </a:lnTo>
                  <a:lnTo>
                    <a:pt x="54614" y="42450"/>
                  </a:lnTo>
                  <a:lnTo>
                    <a:pt x="49710" y="49720"/>
                  </a:lnTo>
                  <a:lnTo>
                    <a:pt x="42440" y="54618"/>
                  </a:lnTo>
                  <a:lnTo>
                    <a:pt x="33540" y="56413"/>
                  </a:lnTo>
                  <a:lnTo>
                    <a:pt x="57808" y="56413"/>
                  </a:lnTo>
                  <a:lnTo>
                    <a:pt x="64423" y="46593"/>
                  </a:lnTo>
                  <a:lnTo>
                    <a:pt x="67056" y="33540"/>
                  </a:lnTo>
                  <a:lnTo>
                    <a:pt x="64423" y="20488"/>
                  </a:lnTo>
                  <a:lnTo>
                    <a:pt x="57808" y="10668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3589680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35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35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3578923" y="6596963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4" h="46354">
                  <a:moveTo>
                    <a:pt x="22898" y="0"/>
                  </a:moveTo>
                  <a:lnTo>
                    <a:pt x="13983" y="1795"/>
                  </a:lnTo>
                  <a:lnTo>
                    <a:pt x="6705" y="6692"/>
                  </a:lnTo>
                  <a:lnTo>
                    <a:pt x="1799" y="13962"/>
                  </a:lnTo>
                  <a:lnTo>
                    <a:pt x="0" y="22872"/>
                  </a:lnTo>
                  <a:lnTo>
                    <a:pt x="1799" y="31782"/>
                  </a:lnTo>
                  <a:lnTo>
                    <a:pt x="6705" y="39052"/>
                  </a:lnTo>
                  <a:lnTo>
                    <a:pt x="13983" y="43950"/>
                  </a:lnTo>
                  <a:lnTo>
                    <a:pt x="22898" y="45745"/>
                  </a:lnTo>
                  <a:lnTo>
                    <a:pt x="31797" y="43950"/>
                  </a:lnTo>
                  <a:lnTo>
                    <a:pt x="36542" y="40754"/>
                  </a:lnTo>
                  <a:lnTo>
                    <a:pt x="13004" y="40754"/>
                  </a:lnTo>
                  <a:lnTo>
                    <a:pt x="5016" y="32740"/>
                  </a:lnTo>
                  <a:lnTo>
                    <a:pt x="5016" y="13004"/>
                  </a:lnTo>
                  <a:lnTo>
                    <a:pt x="13004" y="4991"/>
                  </a:lnTo>
                  <a:lnTo>
                    <a:pt x="36542" y="4991"/>
                  </a:lnTo>
                  <a:lnTo>
                    <a:pt x="31797" y="1795"/>
                  </a:lnTo>
                  <a:lnTo>
                    <a:pt x="22898" y="0"/>
                  </a:lnTo>
                  <a:close/>
                </a:path>
                <a:path w="46354" h="46354">
                  <a:moveTo>
                    <a:pt x="36542" y="4991"/>
                  </a:moveTo>
                  <a:lnTo>
                    <a:pt x="32765" y="4991"/>
                  </a:lnTo>
                  <a:lnTo>
                    <a:pt x="40766" y="13004"/>
                  </a:lnTo>
                  <a:lnTo>
                    <a:pt x="40766" y="32740"/>
                  </a:lnTo>
                  <a:lnTo>
                    <a:pt x="32765" y="40754"/>
                  </a:lnTo>
                  <a:lnTo>
                    <a:pt x="36542" y="40754"/>
                  </a:lnTo>
                  <a:lnTo>
                    <a:pt x="39068" y="39052"/>
                  </a:lnTo>
                  <a:lnTo>
                    <a:pt x="43972" y="31782"/>
                  </a:lnTo>
                  <a:lnTo>
                    <a:pt x="45770" y="22872"/>
                  </a:lnTo>
                  <a:lnTo>
                    <a:pt x="43972" y="13962"/>
                  </a:lnTo>
                  <a:lnTo>
                    <a:pt x="39068" y="6692"/>
                  </a:lnTo>
                  <a:lnTo>
                    <a:pt x="36542" y="4991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3369144" y="6586296"/>
              <a:ext cx="67310" cy="67310"/>
            </a:xfrm>
            <a:custGeom>
              <a:avLst/>
              <a:gdLst/>
              <a:ahLst/>
              <a:cxnLst/>
              <a:rect l="l" t="t" r="r" b="b"/>
              <a:pathLst>
                <a:path w="67310" h="67309">
                  <a:moveTo>
                    <a:pt x="33540" y="0"/>
                  </a:moveTo>
                  <a:lnTo>
                    <a:pt x="20488" y="2636"/>
                  </a:lnTo>
                  <a:lnTo>
                    <a:pt x="9826" y="9826"/>
                  </a:lnTo>
                  <a:lnTo>
                    <a:pt x="2636" y="20488"/>
                  </a:lnTo>
                  <a:lnTo>
                    <a:pt x="0" y="33540"/>
                  </a:lnTo>
                  <a:lnTo>
                    <a:pt x="2636" y="46593"/>
                  </a:lnTo>
                  <a:lnTo>
                    <a:pt x="9826" y="57254"/>
                  </a:lnTo>
                  <a:lnTo>
                    <a:pt x="20488" y="64444"/>
                  </a:lnTo>
                  <a:lnTo>
                    <a:pt x="33540" y="67081"/>
                  </a:lnTo>
                  <a:lnTo>
                    <a:pt x="46593" y="64444"/>
                  </a:lnTo>
                  <a:lnTo>
                    <a:pt x="57254" y="57254"/>
                  </a:lnTo>
                  <a:lnTo>
                    <a:pt x="57822" y="56413"/>
                  </a:lnTo>
                  <a:lnTo>
                    <a:pt x="33540" y="56413"/>
                  </a:lnTo>
                  <a:lnTo>
                    <a:pt x="24635" y="54618"/>
                  </a:lnTo>
                  <a:lnTo>
                    <a:pt x="17365" y="49720"/>
                  </a:lnTo>
                  <a:lnTo>
                    <a:pt x="12464" y="42450"/>
                  </a:lnTo>
                  <a:lnTo>
                    <a:pt x="10667" y="33540"/>
                  </a:lnTo>
                  <a:lnTo>
                    <a:pt x="12464" y="24630"/>
                  </a:lnTo>
                  <a:lnTo>
                    <a:pt x="17365" y="17360"/>
                  </a:lnTo>
                  <a:lnTo>
                    <a:pt x="24635" y="12463"/>
                  </a:lnTo>
                  <a:lnTo>
                    <a:pt x="33540" y="10668"/>
                  </a:lnTo>
                  <a:lnTo>
                    <a:pt x="57822" y="10668"/>
                  </a:lnTo>
                  <a:lnTo>
                    <a:pt x="57254" y="9826"/>
                  </a:lnTo>
                  <a:lnTo>
                    <a:pt x="46593" y="2636"/>
                  </a:lnTo>
                  <a:lnTo>
                    <a:pt x="33540" y="0"/>
                  </a:lnTo>
                  <a:close/>
                </a:path>
                <a:path w="67310" h="67309">
                  <a:moveTo>
                    <a:pt x="57822" y="10668"/>
                  </a:moveTo>
                  <a:lnTo>
                    <a:pt x="33540" y="10668"/>
                  </a:lnTo>
                  <a:lnTo>
                    <a:pt x="42452" y="12463"/>
                  </a:lnTo>
                  <a:lnTo>
                    <a:pt x="49726" y="17360"/>
                  </a:lnTo>
                  <a:lnTo>
                    <a:pt x="54629" y="24630"/>
                  </a:lnTo>
                  <a:lnTo>
                    <a:pt x="56426" y="33540"/>
                  </a:lnTo>
                  <a:lnTo>
                    <a:pt x="54629" y="42450"/>
                  </a:lnTo>
                  <a:lnTo>
                    <a:pt x="49726" y="49720"/>
                  </a:lnTo>
                  <a:lnTo>
                    <a:pt x="42452" y="54618"/>
                  </a:lnTo>
                  <a:lnTo>
                    <a:pt x="33540" y="56413"/>
                  </a:lnTo>
                  <a:lnTo>
                    <a:pt x="57822" y="56413"/>
                  </a:lnTo>
                  <a:lnTo>
                    <a:pt x="64444" y="46593"/>
                  </a:lnTo>
                  <a:lnTo>
                    <a:pt x="67081" y="33540"/>
                  </a:lnTo>
                  <a:lnTo>
                    <a:pt x="64444" y="20488"/>
                  </a:lnTo>
                  <a:lnTo>
                    <a:pt x="57822" y="10668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3390569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10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10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3379812" y="6596963"/>
              <a:ext cx="46355" cy="46355"/>
            </a:xfrm>
            <a:custGeom>
              <a:avLst/>
              <a:gdLst/>
              <a:ahLst/>
              <a:cxnLst/>
              <a:rect l="l" t="t" r="r" b="b"/>
              <a:pathLst>
                <a:path w="46354" h="46354">
                  <a:moveTo>
                    <a:pt x="22872" y="0"/>
                  </a:moveTo>
                  <a:lnTo>
                    <a:pt x="13967" y="1795"/>
                  </a:lnTo>
                  <a:lnTo>
                    <a:pt x="6697" y="6692"/>
                  </a:lnTo>
                  <a:lnTo>
                    <a:pt x="1796" y="13962"/>
                  </a:lnTo>
                  <a:lnTo>
                    <a:pt x="0" y="22872"/>
                  </a:lnTo>
                  <a:lnTo>
                    <a:pt x="1796" y="31782"/>
                  </a:lnTo>
                  <a:lnTo>
                    <a:pt x="6697" y="39052"/>
                  </a:lnTo>
                  <a:lnTo>
                    <a:pt x="13967" y="43950"/>
                  </a:lnTo>
                  <a:lnTo>
                    <a:pt x="22872" y="45745"/>
                  </a:lnTo>
                  <a:lnTo>
                    <a:pt x="31784" y="43950"/>
                  </a:lnTo>
                  <a:lnTo>
                    <a:pt x="36531" y="40754"/>
                  </a:lnTo>
                  <a:lnTo>
                    <a:pt x="13004" y="40754"/>
                  </a:lnTo>
                  <a:lnTo>
                    <a:pt x="5003" y="32740"/>
                  </a:lnTo>
                  <a:lnTo>
                    <a:pt x="5003" y="13004"/>
                  </a:lnTo>
                  <a:lnTo>
                    <a:pt x="13004" y="4991"/>
                  </a:lnTo>
                  <a:lnTo>
                    <a:pt x="36531" y="4991"/>
                  </a:lnTo>
                  <a:lnTo>
                    <a:pt x="31784" y="1795"/>
                  </a:lnTo>
                  <a:lnTo>
                    <a:pt x="22872" y="0"/>
                  </a:lnTo>
                  <a:close/>
                </a:path>
                <a:path w="46354" h="46354">
                  <a:moveTo>
                    <a:pt x="36531" y="4991"/>
                  </a:moveTo>
                  <a:lnTo>
                    <a:pt x="32753" y="4991"/>
                  </a:lnTo>
                  <a:lnTo>
                    <a:pt x="40754" y="13004"/>
                  </a:lnTo>
                  <a:lnTo>
                    <a:pt x="40754" y="32740"/>
                  </a:lnTo>
                  <a:lnTo>
                    <a:pt x="32753" y="40754"/>
                  </a:lnTo>
                  <a:lnTo>
                    <a:pt x="36531" y="40754"/>
                  </a:lnTo>
                  <a:lnTo>
                    <a:pt x="39058" y="39052"/>
                  </a:lnTo>
                  <a:lnTo>
                    <a:pt x="43961" y="31782"/>
                  </a:lnTo>
                  <a:lnTo>
                    <a:pt x="45758" y="22872"/>
                  </a:lnTo>
                  <a:lnTo>
                    <a:pt x="43961" y="13962"/>
                  </a:lnTo>
                  <a:lnTo>
                    <a:pt x="39058" y="6692"/>
                  </a:lnTo>
                  <a:lnTo>
                    <a:pt x="36531" y="4991"/>
                  </a:lnTo>
                  <a:close/>
                </a:path>
              </a:pathLst>
            </a:custGeom>
            <a:solidFill>
              <a:srgbClr val="E6E7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3319068" y="6513321"/>
              <a:ext cx="359410" cy="106680"/>
            </a:xfrm>
            <a:custGeom>
              <a:avLst/>
              <a:gdLst/>
              <a:ahLst/>
              <a:cxnLst/>
              <a:rect l="l" t="t" r="r" b="b"/>
              <a:pathLst>
                <a:path w="359410" h="106679">
                  <a:moveTo>
                    <a:pt x="191681" y="0"/>
                  </a:moveTo>
                  <a:lnTo>
                    <a:pt x="113411" y="0"/>
                  </a:lnTo>
                  <a:lnTo>
                    <a:pt x="103976" y="761"/>
                  </a:lnTo>
                  <a:lnTo>
                    <a:pt x="94840" y="3006"/>
                  </a:lnTo>
                  <a:lnTo>
                    <a:pt x="86175" y="6675"/>
                  </a:lnTo>
                  <a:lnTo>
                    <a:pt x="78155" y="11709"/>
                  </a:lnTo>
                  <a:lnTo>
                    <a:pt x="47663" y="34480"/>
                  </a:lnTo>
                  <a:lnTo>
                    <a:pt x="4445" y="41909"/>
                  </a:lnTo>
                  <a:lnTo>
                    <a:pt x="0" y="47193"/>
                  </a:lnTo>
                  <a:lnTo>
                    <a:pt x="0" y="106514"/>
                  </a:lnTo>
                  <a:lnTo>
                    <a:pt x="41414" y="106514"/>
                  </a:lnTo>
                  <a:lnTo>
                    <a:pt x="44818" y="103758"/>
                  </a:lnTo>
                  <a:lnTo>
                    <a:pt x="45478" y="99910"/>
                  </a:lnTo>
                  <a:lnTo>
                    <a:pt x="50071" y="87200"/>
                  </a:lnTo>
                  <a:lnTo>
                    <a:pt x="58551" y="77019"/>
                  </a:lnTo>
                  <a:lnTo>
                    <a:pt x="70029" y="70257"/>
                  </a:lnTo>
                  <a:lnTo>
                    <a:pt x="83616" y="67805"/>
                  </a:lnTo>
                  <a:lnTo>
                    <a:pt x="97212" y="70257"/>
                  </a:lnTo>
                  <a:lnTo>
                    <a:pt x="108697" y="77019"/>
                  </a:lnTo>
                  <a:lnTo>
                    <a:pt x="117179" y="87200"/>
                  </a:lnTo>
                  <a:lnTo>
                    <a:pt x="121767" y="99910"/>
                  </a:lnTo>
                  <a:lnTo>
                    <a:pt x="122428" y="103758"/>
                  </a:lnTo>
                  <a:lnTo>
                    <a:pt x="125831" y="106514"/>
                  </a:lnTo>
                  <a:lnTo>
                    <a:pt x="240538" y="106514"/>
                  </a:lnTo>
                  <a:lnTo>
                    <a:pt x="243928" y="103758"/>
                  </a:lnTo>
                  <a:lnTo>
                    <a:pt x="244589" y="99910"/>
                  </a:lnTo>
                  <a:lnTo>
                    <a:pt x="249184" y="87200"/>
                  </a:lnTo>
                  <a:lnTo>
                    <a:pt x="257668" y="77019"/>
                  </a:lnTo>
                  <a:lnTo>
                    <a:pt x="269151" y="70257"/>
                  </a:lnTo>
                  <a:lnTo>
                    <a:pt x="282740" y="67805"/>
                  </a:lnTo>
                  <a:lnTo>
                    <a:pt x="296334" y="70257"/>
                  </a:lnTo>
                  <a:lnTo>
                    <a:pt x="307816" y="77019"/>
                  </a:lnTo>
                  <a:lnTo>
                    <a:pt x="316297" y="87200"/>
                  </a:lnTo>
                  <a:lnTo>
                    <a:pt x="320890" y="99910"/>
                  </a:lnTo>
                  <a:lnTo>
                    <a:pt x="321551" y="103758"/>
                  </a:lnTo>
                  <a:lnTo>
                    <a:pt x="324954" y="106514"/>
                  </a:lnTo>
                  <a:lnTo>
                    <a:pt x="358800" y="106514"/>
                  </a:lnTo>
                  <a:lnTo>
                    <a:pt x="358800" y="88976"/>
                  </a:lnTo>
                  <a:lnTo>
                    <a:pt x="343433" y="50965"/>
                  </a:lnTo>
                  <a:lnTo>
                    <a:pt x="262572" y="42671"/>
                  </a:lnTo>
                  <a:lnTo>
                    <a:pt x="230505" y="14592"/>
                  </a:lnTo>
                  <a:lnTo>
                    <a:pt x="221917" y="8342"/>
                  </a:lnTo>
                  <a:lnTo>
                    <a:pt x="212426" y="3767"/>
                  </a:lnTo>
                  <a:lnTo>
                    <a:pt x="202269" y="956"/>
                  </a:lnTo>
                  <a:lnTo>
                    <a:pt x="191681" y="0"/>
                  </a:lnTo>
                  <a:close/>
                </a:path>
              </a:pathLst>
            </a:custGeom>
            <a:solidFill>
              <a:srgbClr val="CE57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3315068" y="6518388"/>
              <a:ext cx="367665" cy="104139"/>
            </a:xfrm>
            <a:custGeom>
              <a:avLst/>
              <a:gdLst/>
              <a:ahLst/>
              <a:cxnLst/>
              <a:rect l="l" t="t" r="r" b="b"/>
              <a:pathLst>
                <a:path w="367664" h="104140">
                  <a:moveTo>
                    <a:pt x="17449" y="55181"/>
                  </a:moveTo>
                  <a:lnTo>
                    <a:pt x="16332" y="54051"/>
                  </a:lnTo>
                  <a:lnTo>
                    <a:pt x="2108" y="54051"/>
                  </a:lnTo>
                  <a:lnTo>
                    <a:pt x="2108" y="63639"/>
                  </a:lnTo>
                  <a:lnTo>
                    <a:pt x="7861" y="69405"/>
                  </a:lnTo>
                  <a:lnTo>
                    <a:pt x="14960" y="69405"/>
                  </a:lnTo>
                  <a:lnTo>
                    <a:pt x="16332" y="69405"/>
                  </a:lnTo>
                  <a:lnTo>
                    <a:pt x="17449" y="68300"/>
                  </a:lnTo>
                  <a:lnTo>
                    <a:pt x="17449" y="55181"/>
                  </a:lnTo>
                  <a:close/>
                </a:path>
                <a:path w="367664" h="104140">
                  <a:moveTo>
                    <a:pt x="39852" y="88455"/>
                  </a:moveTo>
                  <a:lnTo>
                    <a:pt x="37947" y="86537"/>
                  </a:lnTo>
                  <a:lnTo>
                    <a:pt x="35598" y="86537"/>
                  </a:lnTo>
                  <a:lnTo>
                    <a:pt x="1892" y="86537"/>
                  </a:lnTo>
                  <a:lnTo>
                    <a:pt x="0" y="88455"/>
                  </a:lnTo>
                  <a:lnTo>
                    <a:pt x="0" y="101701"/>
                  </a:lnTo>
                  <a:lnTo>
                    <a:pt x="1892" y="103619"/>
                  </a:lnTo>
                  <a:lnTo>
                    <a:pt x="39852" y="103619"/>
                  </a:lnTo>
                  <a:lnTo>
                    <a:pt x="39852" y="88455"/>
                  </a:lnTo>
                  <a:close/>
                </a:path>
                <a:path w="367664" h="104140">
                  <a:moveTo>
                    <a:pt x="122542" y="36042"/>
                  </a:moveTo>
                  <a:lnTo>
                    <a:pt x="118402" y="12"/>
                  </a:lnTo>
                  <a:lnTo>
                    <a:pt x="114642" y="12"/>
                  </a:lnTo>
                  <a:lnTo>
                    <a:pt x="112064" y="1333"/>
                  </a:lnTo>
                  <a:lnTo>
                    <a:pt x="93395" y="25463"/>
                  </a:lnTo>
                  <a:lnTo>
                    <a:pt x="90144" y="29692"/>
                  </a:lnTo>
                  <a:lnTo>
                    <a:pt x="93116" y="35814"/>
                  </a:lnTo>
                  <a:lnTo>
                    <a:pt x="122542" y="36042"/>
                  </a:lnTo>
                  <a:close/>
                </a:path>
                <a:path w="367664" h="104140">
                  <a:moveTo>
                    <a:pt x="173863" y="36461"/>
                  </a:moveTo>
                  <a:lnTo>
                    <a:pt x="169684" y="0"/>
                  </a:lnTo>
                  <a:lnTo>
                    <a:pt x="124129" y="0"/>
                  </a:lnTo>
                  <a:lnTo>
                    <a:pt x="129743" y="36093"/>
                  </a:lnTo>
                  <a:lnTo>
                    <a:pt x="173863" y="36461"/>
                  </a:lnTo>
                  <a:close/>
                </a:path>
                <a:path w="367664" h="104140">
                  <a:moveTo>
                    <a:pt x="258356" y="37134"/>
                  </a:moveTo>
                  <a:lnTo>
                    <a:pt x="223316" y="7632"/>
                  </a:lnTo>
                  <a:lnTo>
                    <a:pt x="195681" y="0"/>
                  </a:lnTo>
                  <a:lnTo>
                    <a:pt x="175171" y="0"/>
                  </a:lnTo>
                  <a:lnTo>
                    <a:pt x="180898" y="36512"/>
                  </a:lnTo>
                  <a:lnTo>
                    <a:pt x="258356" y="37134"/>
                  </a:lnTo>
                  <a:close/>
                </a:path>
                <a:path w="367664" h="104140">
                  <a:moveTo>
                    <a:pt x="358444" y="65481"/>
                  </a:moveTo>
                  <a:lnTo>
                    <a:pt x="356196" y="57315"/>
                  </a:lnTo>
                  <a:lnTo>
                    <a:pt x="354520" y="54317"/>
                  </a:lnTo>
                  <a:lnTo>
                    <a:pt x="352272" y="51879"/>
                  </a:lnTo>
                  <a:lnTo>
                    <a:pt x="330060" y="51879"/>
                  </a:lnTo>
                  <a:lnTo>
                    <a:pt x="330060" y="59385"/>
                  </a:lnTo>
                  <a:lnTo>
                    <a:pt x="336143" y="65481"/>
                  </a:lnTo>
                  <a:lnTo>
                    <a:pt x="358444" y="65481"/>
                  </a:lnTo>
                  <a:close/>
                </a:path>
                <a:path w="367664" h="104140">
                  <a:moveTo>
                    <a:pt x="367487" y="88455"/>
                  </a:moveTo>
                  <a:lnTo>
                    <a:pt x="365569" y="86537"/>
                  </a:lnTo>
                  <a:lnTo>
                    <a:pt x="338201" y="86537"/>
                  </a:lnTo>
                  <a:lnTo>
                    <a:pt x="335851" y="86537"/>
                  </a:lnTo>
                  <a:lnTo>
                    <a:pt x="333946" y="88455"/>
                  </a:lnTo>
                  <a:lnTo>
                    <a:pt x="333946" y="103619"/>
                  </a:lnTo>
                  <a:lnTo>
                    <a:pt x="365569" y="103619"/>
                  </a:lnTo>
                  <a:lnTo>
                    <a:pt x="367487" y="101701"/>
                  </a:lnTo>
                  <a:lnTo>
                    <a:pt x="367487" y="88455"/>
                  </a:lnTo>
                  <a:close/>
                </a:path>
              </a:pathLst>
            </a:custGeom>
            <a:solidFill>
              <a:srgbClr val="5354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3589680" y="6607708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5">
                  <a:moveTo>
                    <a:pt x="18821" y="0"/>
                  </a:moveTo>
                  <a:lnTo>
                    <a:pt x="5435" y="0"/>
                  </a:lnTo>
                  <a:lnTo>
                    <a:pt x="0" y="5422"/>
                  </a:lnTo>
                  <a:lnTo>
                    <a:pt x="0" y="12128"/>
                  </a:lnTo>
                  <a:lnTo>
                    <a:pt x="0" y="18834"/>
                  </a:lnTo>
                  <a:lnTo>
                    <a:pt x="5435" y="24256"/>
                  </a:lnTo>
                  <a:lnTo>
                    <a:pt x="18821" y="24256"/>
                  </a:lnTo>
                  <a:lnTo>
                    <a:pt x="24244" y="18834"/>
                  </a:lnTo>
                  <a:lnTo>
                    <a:pt x="24244" y="5422"/>
                  </a:lnTo>
                  <a:lnTo>
                    <a:pt x="18821" y="0"/>
                  </a:lnTo>
                  <a:close/>
                </a:path>
              </a:pathLst>
            </a:custGeom>
            <a:solidFill>
              <a:srgbClr val="9799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4326132" y="4392180"/>
              <a:ext cx="501849" cy="186232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4566170" y="4392180"/>
              <a:ext cx="262255" cy="186690"/>
            </a:xfrm>
            <a:custGeom>
              <a:avLst/>
              <a:gdLst/>
              <a:ahLst/>
              <a:cxnLst/>
              <a:rect l="l" t="t" r="r" b="b"/>
              <a:pathLst>
                <a:path w="262254" h="186689">
                  <a:moveTo>
                    <a:pt x="55511" y="0"/>
                  </a:moveTo>
                  <a:lnTo>
                    <a:pt x="42165" y="829"/>
                  </a:lnTo>
                  <a:lnTo>
                    <a:pt x="28241" y="5132"/>
                  </a:lnTo>
                  <a:lnTo>
                    <a:pt x="14074" y="9999"/>
                  </a:lnTo>
                  <a:lnTo>
                    <a:pt x="0" y="12522"/>
                  </a:lnTo>
                  <a:lnTo>
                    <a:pt x="11526" y="21470"/>
                  </a:lnTo>
                  <a:lnTo>
                    <a:pt x="17457" y="25179"/>
                  </a:lnTo>
                  <a:lnTo>
                    <a:pt x="23672" y="27838"/>
                  </a:lnTo>
                  <a:lnTo>
                    <a:pt x="38148" y="29941"/>
                  </a:lnTo>
                  <a:lnTo>
                    <a:pt x="53822" y="29768"/>
                  </a:lnTo>
                  <a:lnTo>
                    <a:pt x="68953" y="30052"/>
                  </a:lnTo>
                  <a:lnTo>
                    <a:pt x="81800" y="33528"/>
                  </a:lnTo>
                  <a:lnTo>
                    <a:pt x="91356" y="42128"/>
                  </a:lnTo>
                  <a:lnTo>
                    <a:pt x="97723" y="53519"/>
                  </a:lnTo>
                  <a:lnTo>
                    <a:pt x="103314" y="65340"/>
                  </a:lnTo>
                  <a:lnTo>
                    <a:pt x="110540" y="75234"/>
                  </a:lnTo>
                  <a:lnTo>
                    <a:pt x="122112" y="82778"/>
                  </a:lnTo>
                  <a:lnTo>
                    <a:pt x="135828" y="89100"/>
                  </a:lnTo>
                  <a:lnTo>
                    <a:pt x="148479" y="95798"/>
                  </a:lnTo>
                  <a:lnTo>
                    <a:pt x="156857" y="104470"/>
                  </a:lnTo>
                  <a:lnTo>
                    <a:pt x="158665" y="111732"/>
                  </a:lnTo>
                  <a:lnTo>
                    <a:pt x="157764" y="119487"/>
                  </a:lnTo>
                  <a:lnTo>
                    <a:pt x="155212" y="127548"/>
                  </a:lnTo>
                  <a:lnTo>
                    <a:pt x="152069" y="135724"/>
                  </a:lnTo>
                  <a:lnTo>
                    <a:pt x="154755" y="144226"/>
                  </a:lnTo>
                  <a:lnTo>
                    <a:pt x="163858" y="156637"/>
                  </a:lnTo>
                  <a:lnTo>
                    <a:pt x="174747" y="169830"/>
                  </a:lnTo>
                  <a:lnTo>
                    <a:pt x="182791" y="180682"/>
                  </a:lnTo>
                  <a:lnTo>
                    <a:pt x="261810" y="186232"/>
                  </a:lnTo>
                  <a:lnTo>
                    <a:pt x="261710" y="179678"/>
                  </a:lnTo>
                  <a:lnTo>
                    <a:pt x="236525" y="147629"/>
                  </a:lnTo>
                  <a:lnTo>
                    <a:pt x="231609" y="135724"/>
                  </a:lnTo>
                  <a:lnTo>
                    <a:pt x="234742" y="127548"/>
                  </a:lnTo>
                  <a:lnTo>
                    <a:pt x="237293" y="119487"/>
                  </a:lnTo>
                  <a:lnTo>
                    <a:pt x="238196" y="111732"/>
                  </a:lnTo>
                  <a:lnTo>
                    <a:pt x="236385" y="104470"/>
                  </a:lnTo>
                  <a:lnTo>
                    <a:pt x="228014" y="95798"/>
                  </a:lnTo>
                  <a:lnTo>
                    <a:pt x="215365" y="89100"/>
                  </a:lnTo>
                  <a:lnTo>
                    <a:pt x="201646" y="82778"/>
                  </a:lnTo>
                  <a:lnTo>
                    <a:pt x="190068" y="75234"/>
                  </a:lnTo>
                  <a:lnTo>
                    <a:pt x="182845" y="65340"/>
                  </a:lnTo>
                  <a:lnTo>
                    <a:pt x="177250" y="53519"/>
                  </a:lnTo>
                  <a:lnTo>
                    <a:pt x="170880" y="42128"/>
                  </a:lnTo>
                  <a:lnTo>
                    <a:pt x="161328" y="33528"/>
                  </a:lnTo>
                  <a:lnTo>
                    <a:pt x="148480" y="30052"/>
                  </a:lnTo>
                  <a:lnTo>
                    <a:pt x="133350" y="29768"/>
                  </a:lnTo>
                  <a:lnTo>
                    <a:pt x="117676" y="29941"/>
                  </a:lnTo>
                  <a:lnTo>
                    <a:pt x="103200" y="27838"/>
                  </a:lnTo>
                  <a:lnTo>
                    <a:pt x="91348" y="21670"/>
                  </a:lnTo>
                  <a:lnTo>
                    <a:pt x="80098" y="12976"/>
                  </a:lnTo>
                  <a:lnTo>
                    <a:pt x="68478" y="4753"/>
                  </a:lnTo>
                  <a:lnTo>
                    <a:pt x="55511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3" name="object 273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4419612" y="4530356"/>
              <a:ext cx="521238" cy="151688"/>
            </a:xfrm>
            <a:prstGeom prst="rect">
              <a:avLst/>
            </a:prstGeom>
          </p:spPr>
        </p:pic>
        <p:sp>
          <p:nvSpPr>
            <p:cNvPr id="274" name="object 274"/>
            <p:cNvSpPr/>
            <p:nvPr/>
          </p:nvSpPr>
          <p:spPr>
            <a:xfrm>
              <a:off x="4200401" y="4495990"/>
              <a:ext cx="455930" cy="186055"/>
            </a:xfrm>
            <a:custGeom>
              <a:avLst/>
              <a:gdLst/>
              <a:ahLst/>
              <a:cxnLst/>
              <a:rect l="l" t="t" r="r" b="b"/>
              <a:pathLst>
                <a:path w="455929" h="186054">
                  <a:moveTo>
                    <a:pt x="273592" y="0"/>
                  </a:moveTo>
                  <a:lnTo>
                    <a:pt x="258408" y="31"/>
                  </a:lnTo>
                  <a:lnTo>
                    <a:pt x="242439" y="3816"/>
                  </a:lnTo>
                  <a:lnTo>
                    <a:pt x="226176" y="8315"/>
                  </a:lnTo>
                  <a:lnTo>
                    <a:pt x="210105" y="10490"/>
                  </a:lnTo>
                  <a:lnTo>
                    <a:pt x="193773" y="8730"/>
                  </a:lnTo>
                  <a:lnTo>
                    <a:pt x="177039" y="5364"/>
                  </a:lnTo>
                  <a:lnTo>
                    <a:pt x="160665" y="3262"/>
                  </a:lnTo>
                  <a:lnTo>
                    <a:pt x="145411" y="5295"/>
                  </a:lnTo>
                  <a:lnTo>
                    <a:pt x="133264" y="12850"/>
                  </a:lnTo>
                  <a:lnTo>
                    <a:pt x="123391" y="23929"/>
                  </a:lnTo>
                  <a:lnTo>
                    <a:pt x="113845" y="35785"/>
                  </a:lnTo>
                  <a:lnTo>
                    <a:pt x="102676" y="45669"/>
                  </a:lnTo>
                  <a:lnTo>
                    <a:pt x="88561" y="51656"/>
                  </a:lnTo>
                  <a:lnTo>
                    <a:pt x="72178" y="55781"/>
                  </a:lnTo>
                  <a:lnTo>
                    <a:pt x="56093" y="60263"/>
                  </a:lnTo>
                  <a:lnTo>
                    <a:pt x="42872" y="67322"/>
                  </a:lnTo>
                  <a:lnTo>
                    <a:pt x="37247" y="78496"/>
                  </a:lnTo>
                  <a:lnTo>
                    <a:pt x="39091" y="105245"/>
                  </a:lnTo>
                  <a:lnTo>
                    <a:pt x="33359" y="115862"/>
                  </a:lnTo>
                  <a:lnTo>
                    <a:pt x="7702" y="139996"/>
                  </a:lnTo>
                  <a:lnTo>
                    <a:pt x="0" y="158073"/>
                  </a:lnTo>
                  <a:lnTo>
                    <a:pt x="4684" y="170897"/>
                  </a:lnTo>
                  <a:lnTo>
                    <a:pt x="48028" y="186054"/>
                  </a:lnTo>
                  <a:lnTo>
                    <a:pt x="417458" y="186054"/>
                  </a:lnTo>
                  <a:lnTo>
                    <a:pt x="450735" y="159819"/>
                  </a:lnTo>
                  <a:lnTo>
                    <a:pt x="455401" y="142673"/>
                  </a:lnTo>
                  <a:lnTo>
                    <a:pt x="454263" y="134619"/>
                  </a:lnTo>
                  <a:lnTo>
                    <a:pt x="446463" y="123832"/>
                  </a:lnTo>
                  <a:lnTo>
                    <a:pt x="434186" y="114679"/>
                  </a:lnTo>
                  <a:lnTo>
                    <a:pt x="420939" y="105914"/>
                  </a:lnTo>
                  <a:lnTo>
                    <a:pt x="410232" y="96291"/>
                  </a:lnTo>
                  <a:lnTo>
                    <a:pt x="403964" y="84418"/>
                  </a:lnTo>
                  <a:lnTo>
                    <a:pt x="399762" y="71039"/>
                  </a:lnTo>
                  <a:lnTo>
                    <a:pt x="394753" y="58166"/>
                  </a:lnTo>
                  <a:lnTo>
                    <a:pt x="386064" y="47815"/>
                  </a:lnTo>
                  <a:lnTo>
                    <a:pt x="372592" y="41929"/>
                  </a:lnTo>
                  <a:lnTo>
                    <a:pt x="356271" y="39142"/>
                  </a:lnTo>
                  <a:lnTo>
                    <a:pt x="339324" y="36958"/>
                  </a:lnTo>
                  <a:lnTo>
                    <a:pt x="323973" y="32880"/>
                  </a:lnTo>
                  <a:lnTo>
                    <a:pt x="311410" y="25104"/>
                  </a:lnTo>
                  <a:lnTo>
                    <a:pt x="299702" y="15092"/>
                  </a:lnTo>
                  <a:lnTo>
                    <a:pt x="287535" y="5753"/>
                  </a:lnTo>
                  <a:lnTo>
                    <a:pt x="2735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5" name="object 275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414774" y="4495872"/>
              <a:ext cx="241027" cy="186172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4573917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7" name="object 27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572165" y="4664620"/>
              <a:ext cx="153822" cy="327761"/>
            </a:xfrm>
            <a:prstGeom prst="rect">
              <a:avLst/>
            </a:prstGeom>
          </p:spPr>
        </p:pic>
        <p:sp>
          <p:nvSpPr>
            <p:cNvPr id="278" name="object 278"/>
            <p:cNvSpPr/>
            <p:nvPr/>
          </p:nvSpPr>
          <p:spPr>
            <a:xfrm>
              <a:off x="4449927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9" name="object 279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448175" y="4664620"/>
              <a:ext cx="153835" cy="327761"/>
            </a:xfrm>
            <a:prstGeom prst="rect">
              <a:avLst/>
            </a:prstGeom>
          </p:spPr>
        </p:pic>
        <p:sp>
          <p:nvSpPr>
            <p:cNvPr id="280" name="object 280"/>
            <p:cNvSpPr/>
            <p:nvPr/>
          </p:nvSpPr>
          <p:spPr>
            <a:xfrm>
              <a:off x="4325950" y="4650803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324184" y="4664620"/>
              <a:ext cx="153835" cy="327761"/>
            </a:xfrm>
            <a:prstGeom prst="rect">
              <a:avLst/>
            </a:prstGeom>
          </p:spPr>
        </p:pic>
        <p:sp>
          <p:nvSpPr>
            <p:cNvPr id="282" name="object 282"/>
            <p:cNvSpPr/>
            <p:nvPr/>
          </p:nvSpPr>
          <p:spPr>
            <a:xfrm>
              <a:off x="3859288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3" name="object 283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3857523" y="5025173"/>
              <a:ext cx="153835" cy="327748"/>
            </a:xfrm>
            <a:prstGeom prst="rect">
              <a:avLst/>
            </a:prstGeom>
          </p:spPr>
        </p:pic>
        <p:sp>
          <p:nvSpPr>
            <p:cNvPr id="284" name="object 284"/>
            <p:cNvSpPr/>
            <p:nvPr/>
          </p:nvSpPr>
          <p:spPr>
            <a:xfrm>
              <a:off x="3735298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5" name="object 28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733533" y="5025173"/>
              <a:ext cx="153835" cy="327748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3611321" y="501135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7" name="object 287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609556" y="5025173"/>
              <a:ext cx="153822" cy="327748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4910607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9" name="object 289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4908842" y="5077243"/>
              <a:ext cx="153835" cy="327748"/>
            </a:xfrm>
            <a:prstGeom prst="rect">
              <a:avLst/>
            </a:prstGeom>
          </p:spPr>
        </p:pic>
        <p:sp>
          <p:nvSpPr>
            <p:cNvPr id="290" name="object 290"/>
            <p:cNvSpPr/>
            <p:nvPr/>
          </p:nvSpPr>
          <p:spPr>
            <a:xfrm>
              <a:off x="4786617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45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1" name="object 29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784852" y="5077243"/>
              <a:ext cx="153835" cy="327748"/>
            </a:xfrm>
            <a:prstGeom prst="rect">
              <a:avLst/>
            </a:prstGeom>
          </p:spPr>
        </p:pic>
        <p:sp>
          <p:nvSpPr>
            <p:cNvPr id="292" name="object 292"/>
            <p:cNvSpPr/>
            <p:nvPr/>
          </p:nvSpPr>
          <p:spPr>
            <a:xfrm>
              <a:off x="4662640" y="5063426"/>
              <a:ext cx="149225" cy="360680"/>
            </a:xfrm>
            <a:custGeom>
              <a:avLst/>
              <a:gdLst/>
              <a:ahLst/>
              <a:cxnLst/>
              <a:rect l="l" t="t" r="r" b="b"/>
              <a:pathLst>
                <a:path w="149225" h="360679">
                  <a:moveTo>
                    <a:pt x="148958" y="0"/>
                  </a:moveTo>
                  <a:lnTo>
                    <a:pt x="0" y="360540"/>
                  </a:lnTo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3" name="object 293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4660874" y="5077243"/>
              <a:ext cx="153822" cy="32774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5101716" y="8541511"/>
              <a:ext cx="191401" cy="147345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5312803" y="8374443"/>
              <a:ext cx="180555" cy="161658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4525746" y="5902794"/>
              <a:ext cx="307809" cy="98336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39326" y="5675274"/>
              <a:ext cx="134937" cy="79133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897924" y="5675274"/>
              <a:ext cx="254939" cy="9903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652266" y="5942304"/>
              <a:ext cx="89928" cy="68630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3801453" y="5956274"/>
              <a:ext cx="119380" cy="54610"/>
            </a:xfrm>
            <a:custGeom>
              <a:avLst/>
              <a:gdLst/>
              <a:ahLst/>
              <a:cxnLst/>
              <a:rect l="l" t="t" r="r" b="b"/>
              <a:pathLst>
                <a:path w="119379" h="54610">
                  <a:moveTo>
                    <a:pt x="37553" y="292"/>
                  </a:moveTo>
                  <a:lnTo>
                    <a:pt x="32029" y="292"/>
                  </a:lnTo>
                  <a:lnTo>
                    <a:pt x="29298" y="1485"/>
                  </a:lnTo>
                  <a:lnTo>
                    <a:pt x="25996" y="3619"/>
                  </a:lnTo>
                  <a:lnTo>
                    <a:pt x="22123" y="6731"/>
                  </a:lnTo>
                  <a:lnTo>
                    <a:pt x="21615" y="4152"/>
                  </a:lnTo>
                  <a:lnTo>
                    <a:pt x="21069" y="2019"/>
                  </a:lnTo>
                  <a:lnTo>
                    <a:pt x="20472" y="292"/>
                  </a:lnTo>
                  <a:lnTo>
                    <a:pt x="16725" y="444"/>
                  </a:lnTo>
                  <a:lnTo>
                    <a:pt x="10934" y="1333"/>
                  </a:lnTo>
                  <a:lnTo>
                    <a:pt x="3111" y="2959"/>
                  </a:lnTo>
                  <a:lnTo>
                    <a:pt x="304" y="3454"/>
                  </a:lnTo>
                  <a:lnTo>
                    <a:pt x="0" y="10883"/>
                  </a:lnTo>
                  <a:lnTo>
                    <a:pt x="4279" y="13258"/>
                  </a:lnTo>
                  <a:lnTo>
                    <a:pt x="5118" y="13804"/>
                  </a:lnTo>
                  <a:lnTo>
                    <a:pt x="5638" y="14287"/>
                  </a:lnTo>
                  <a:lnTo>
                    <a:pt x="6032" y="15151"/>
                  </a:lnTo>
                  <a:lnTo>
                    <a:pt x="6134" y="16090"/>
                  </a:lnTo>
                  <a:lnTo>
                    <a:pt x="6134" y="41592"/>
                  </a:lnTo>
                  <a:lnTo>
                    <a:pt x="203" y="43370"/>
                  </a:lnTo>
                  <a:lnTo>
                    <a:pt x="685" y="52781"/>
                  </a:lnTo>
                  <a:lnTo>
                    <a:pt x="29794" y="52781"/>
                  </a:lnTo>
                  <a:lnTo>
                    <a:pt x="30175" y="45745"/>
                  </a:lnTo>
                  <a:lnTo>
                    <a:pt x="23520" y="42062"/>
                  </a:lnTo>
                  <a:lnTo>
                    <a:pt x="22999" y="41554"/>
                  </a:lnTo>
                  <a:lnTo>
                    <a:pt x="22618" y="40652"/>
                  </a:lnTo>
                  <a:lnTo>
                    <a:pt x="22517" y="39700"/>
                  </a:lnTo>
                  <a:lnTo>
                    <a:pt x="22517" y="15836"/>
                  </a:lnTo>
                  <a:lnTo>
                    <a:pt x="25425" y="15519"/>
                  </a:lnTo>
                  <a:lnTo>
                    <a:pt x="28244" y="15341"/>
                  </a:lnTo>
                  <a:lnTo>
                    <a:pt x="30949" y="15341"/>
                  </a:lnTo>
                  <a:lnTo>
                    <a:pt x="36106" y="15544"/>
                  </a:lnTo>
                  <a:lnTo>
                    <a:pt x="36487" y="13754"/>
                  </a:lnTo>
                  <a:lnTo>
                    <a:pt x="36817" y="11404"/>
                  </a:lnTo>
                  <a:lnTo>
                    <a:pt x="37325" y="5537"/>
                  </a:lnTo>
                  <a:lnTo>
                    <a:pt x="37553" y="292"/>
                  </a:lnTo>
                  <a:close/>
                </a:path>
                <a:path w="119379" h="54610">
                  <a:moveTo>
                    <a:pt x="71120" y="45351"/>
                  </a:moveTo>
                  <a:lnTo>
                    <a:pt x="65455" y="42062"/>
                  </a:lnTo>
                  <a:lnTo>
                    <a:pt x="64897" y="41554"/>
                  </a:lnTo>
                  <a:lnTo>
                    <a:pt x="64516" y="40640"/>
                  </a:lnTo>
                  <a:lnTo>
                    <a:pt x="64414" y="39700"/>
                  </a:lnTo>
                  <a:lnTo>
                    <a:pt x="64414" y="6629"/>
                  </a:lnTo>
                  <a:lnTo>
                    <a:pt x="64223" y="5232"/>
                  </a:lnTo>
                  <a:lnTo>
                    <a:pt x="63703" y="3136"/>
                  </a:lnTo>
                  <a:lnTo>
                    <a:pt x="62865" y="292"/>
                  </a:lnTo>
                  <a:lnTo>
                    <a:pt x="60401" y="355"/>
                  </a:lnTo>
                  <a:lnTo>
                    <a:pt x="57696" y="635"/>
                  </a:lnTo>
                  <a:lnTo>
                    <a:pt x="42303" y="3454"/>
                  </a:lnTo>
                  <a:lnTo>
                    <a:pt x="41821" y="10883"/>
                  </a:lnTo>
                  <a:lnTo>
                    <a:pt x="46990" y="13804"/>
                  </a:lnTo>
                  <a:lnTo>
                    <a:pt x="47548" y="14287"/>
                  </a:lnTo>
                  <a:lnTo>
                    <a:pt x="48006" y="15138"/>
                  </a:lnTo>
                  <a:lnTo>
                    <a:pt x="48120" y="16078"/>
                  </a:lnTo>
                  <a:lnTo>
                    <a:pt x="48120" y="41579"/>
                  </a:lnTo>
                  <a:lnTo>
                    <a:pt x="41325" y="43662"/>
                  </a:lnTo>
                  <a:lnTo>
                    <a:pt x="41617" y="52768"/>
                  </a:lnTo>
                  <a:lnTo>
                    <a:pt x="70726" y="52768"/>
                  </a:lnTo>
                  <a:lnTo>
                    <a:pt x="71120" y="45351"/>
                  </a:lnTo>
                  <a:close/>
                </a:path>
                <a:path w="119379" h="54610">
                  <a:moveTo>
                    <a:pt x="118846" y="47726"/>
                  </a:moveTo>
                  <a:lnTo>
                    <a:pt x="116522" y="37833"/>
                  </a:lnTo>
                  <a:lnTo>
                    <a:pt x="113792" y="38887"/>
                  </a:lnTo>
                  <a:lnTo>
                    <a:pt x="111150" y="39712"/>
                  </a:lnTo>
                  <a:lnTo>
                    <a:pt x="105968" y="40830"/>
                  </a:lnTo>
                  <a:lnTo>
                    <a:pt x="103771" y="41097"/>
                  </a:lnTo>
                  <a:lnTo>
                    <a:pt x="98145" y="41097"/>
                  </a:lnTo>
                  <a:lnTo>
                    <a:pt x="95313" y="39814"/>
                  </a:lnTo>
                  <a:lnTo>
                    <a:pt x="91567" y="34582"/>
                  </a:lnTo>
                  <a:lnTo>
                    <a:pt x="90614" y="30581"/>
                  </a:lnTo>
                  <a:lnTo>
                    <a:pt x="90614" y="19888"/>
                  </a:lnTo>
                  <a:lnTo>
                    <a:pt x="91363" y="15798"/>
                  </a:lnTo>
                  <a:lnTo>
                    <a:pt x="92849" y="12877"/>
                  </a:lnTo>
                  <a:lnTo>
                    <a:pt x="94208" y="12674"/>
                  </a:lnTo>
                  <a:lnTo>
                    <a:pt x="95681" y="12573"/>
                  </a:lnTo>
                  <a:lnTo>
                    <a:pt x="99314" y="12573"/>
                  </a:lnTo>
                  <a:lnTo>
                    <a:pt x="101117" y="12738"/>
                  </a:lnTo>
                  <a:lnTo>
                    <a:pt x="102730" y="13068"/>
                  </a:lnTo>
                  <a:lnTo>
                    <a:pt x="108762" y="20891"/>
                  </a:lnTo>
                  <a:lnTo>
                    <a:pt x="115265" y="20294"/>
                  </a:lnTo>
                  <a:lnTo>
                    <a:pt x="116255" y="14770"/>
                  </a:lnTo>
                  <a:lnTo>
                    <a:pt x="117462" y="5994"/>
                  </a:lnTo>
                  <a:lnTo>
                    <a:pt x="117589" y="4064"/>
                  </a:lnTo>
                  <a:lnTo>
                    <a:pt x="110921" y="1346"/>
                  </a:lnTo>
                  <a:lnTo>
                    <a:pt x="104686" y="0"/>
                  </a:lnTo>
                  <a:lnTo>
                    <a:pt x="91160" y="0"/>
                  </a:lnTo>
                  <a:lnTo>
                    <a:pt x="85102" y="2425"/>
                  </a:lnTo>
                  <a:lnTo>
                    <a:pt x="76238" y="12052"/>
                  </a:lnTo>
                  <a:lnTo>
                    <a:pt x="74028" y="18796"/>
                  </a:lnTo>
                  <a:lnTo>
                    <a:pt x="74028" y="35750"/>
                  </a:lnTo>
                  <a:lnTo>
                    <a:pt x="76098" y="42291"/>
                  </a:lnTo>
                  <a:lnTo>
                    <a:pt x="80238" y="46990"/>
                  </a:lnTo>
                  <a:lnTo>
                    <a:pt x="84378" y="51714"/>
                  </a:lnTo>
                  <a:lnTo>
                    <a:pt x="90195" y="54076"/>
                  </a:lnTo>
                  <a:lnTo>
                    <a:pt x="101511" y="54076"/>
                  </a:lnTo>
                  <a:lnTo>
                    <a:pt x="105346" y="53479"/>
                  </a:lnTo>
                  <a:lnTo>
                    <a:pt x="113030" y="51104"/>
                  </a:lnTo>
                  <a:lnTo>
                    <a:pt x="116255" y="49593"/>
                  </a:lnTo>
                  <a:lnTo>
                    <a:pt x="118846" y="4772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1" name="object 301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3986657" y="5933287"/>
              <a:ext cx="69837" cy="77050"/>
            </a:xfrm>
            <a:prstGeom prst="rect">
              <a:avLst/>
            </a:prstGeom>
          </p:spPr>
        </p:pic>
        <p:sp>
          <p:nvSpPr>
            <p:cNvPr id="302" name="object 302"/>
            <p:cNvSpPr/>
            <p:nvPr/>
          </p:nvSpPr>
          <p:spPr>
            <a:xfrm>
              <a:off x="4123931" y="5956566"/>
              <a:ext cx="38100" cy="52705"/>
            </a:xfrm>
            <a:custGeom>
              <a:avLst/>
              <a:gdLst/>
              <a:ahLst/>
              <a:cxnLst/>
              <a:rect l="l" t="t" r="r" b="b"/>
              <a:pathLst>
                <a:path w="38100" h="52704">
                  <a:moveTo>
                    <a:pt x="37528" y="0"/>
                  </a:moveTo>
                  <a:lnTo>
                    <a:pt x="32004" y="0"/>
                  </a:lnTo>
                  <a:lnTo>
                    <a:pt x="29298" y="1193"/>
                  </a:lnTo>
                  <a:lnTo>
                    <a:pt x="25996" y="3327"/>
                  </a:lnTo>
                  <a:lnTo>
                    <a:pt x="22110" y="6438"/>
                  </a:lnTo>
                  <a:lnTo>
                    <a:pt x="21590" y="3860"/>
                  </a:lnTo>
                  <a:lnTo>
                    <a:pt x="21043" y="1727"/>
                  </a:lnTo>
                  <a:lnTo>
                    <a:pt x="20459" y="0"/>
                  </a:lnTo>
                  <a:lnTo>
                    <a:pt x="16700" y="152"/>
                  </a:lnTo>
                  <a:lnTo>
                    <a:pt x="10922" y="1041"/>
                  </a:lnTo>
                  <a:lnTo>
                    <a:pt x="3098" y="2666"/>
                  </a:lnTo>
                  <a:lnTo>
                    <a:pt x="279" y="3162"/>
                  </a:lnTo>
                  <a:lnTo>
                    <a:pt x="0" y="10591"/>
                  </a:lnTo>
                  <a:lnTo>
                    <a:pt x="4254" y="12966"/>
                  </a:lnTo>
                  <a:lnTo>
                    <a:pt x="5092" y="13512"/>
                  </a:lnTo>
                  <a:lnTo>
                    <a:pt x="5626" y="13995"/>
                  </a:lnTo>
                  <a:lnTo>
                    <a:pt x="6007" y="14858"/>
                  </a:lnTo>
                  <a:lnTo>
                    <a:pt x="6108" y="15798"/>
                  </a:lnTo>
                  <a:lnTo>
                    <a:pt x="6108" y="41300"/>
                  </a:lnTo>
                  <a:lnTo>
                    <a:pt x="177" y="43078"/>
                  </a:lnTo>
                  <a:lnTo>
                    <a:pt x="673" y="52489"/>
                  </a:lnTo>
                  <a:lnTo>
                    <a:pt x="29768" y="52489"/>
                  </a:lnTo>
                  <a:lnTo>
                    <a:pt x="30162" y="45453"/>
                  </a:lnTo>
                  <a:lnTo>
                    <a:pt x="23495" y="41770"/>
                  </a:lnTo>
                  <a:lnTo>
                    <a:pt x="22987" y="41262"/>
                  </a:lnTo>
                  <a:lnTo>
                    <a:pt x="22593" y="40360"/>
                  </a:lnTo>
                  <a:lnTo>
                    <a:pt x="22491" y="39408"/>
                  </a:lnTo>
                  <a:lnTo>
                    <a:pt x="22491" y="15544"/>
                  </a:lnTo>
                  <a:lnTo>
                    <a:pt x="25412" y="15227"/>
                  </a:lnTo>
                  <a:lnTo>
                    <a:pt x="28219" y="15049"/>
                  </a:lnTo>
                  <a:lnTo>
                    <a:pt x="30949" y="15049"/>
                  </a:lnTo>
                  <a:lnTo>
                    <a:pt x="36080" y="15252"/>
                  </a:lnTo>
                  <a:lnTo>
                    <a:pt x="36474" y="13461"/>
                  </a:lnTo>
                  <a:lnTo>
                    <a:pt x="36791" y="11112"/>
                  </a:lnTo>
                  <a:lnTo>
                    <a:pt x="37299" y="5245"/>
                  </a:lnTo>
                  <a:lnTo>
                    <a:pt x="3752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3" name="object 303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3751516" y="8403576"/>
              <a:ext cx="293370" cy="77444"/>
            </a:xfrm>
            <a:prstGeom prst="rect">
              <a:avLst/>
            </a:prstGeom>
          </p:spPr>
        </p:pic>
        <p:pic>
          <p:nvPicPr>
            <p:cNvPr id="304" name="object 304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4163453" y="7867497"/>
              <a:ext cx="259397" cy="98336"/>
            </a:xfrm>
            <a:prstGeom prst="rect">
              <a:avLst/>
            </a:prstGeom>
          </p:spPr>
        </p:pic>
        <p:pic>
          <p:nvPicPr>
            <p:cNvPr id="305" name="object 30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487206" y="7590776"/>
              <a:ext cx="866089" cy="188467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1650784" y="7752168"/>
              <a:ext cx="595045" cy="99034"/>
            </a:xfrm>
            <a:prstGeom prst="rect">
              <a:avLst/>
            </a:prstGeom>
          </p:spPr>
        </p:pic>
        <p:sp>
          <p:nvSpPr>
            <p:cNvPr id="307" name="object 307"/>
            <p:cNvSpPr/>
            <p:nvPr/>
          </p:nvSpPr>
          <p:spPr>
            <a:xfrm>
              <a:off x="4024325" y="6890232"/>
              <a:ext cx="38100" cy="52705"/>
            </a:xfrm>
            <a:custGeom>
              <a:avLst/>
              <a:gdLst/>
              <a:ahLst/>
              <a:cxnLst/>
              <a:rect l="l" t="t" r="r" b="b"/>
              <a:pathLst>
                <a:path w="38100" h="52704">
                  <a:moveTo>
                    <a:pt x="37541" y="0"/>
                  </a:moveTo>
                  <a:lnTo>
                    <a:pt x="32004" y="0"/>
                  </a:lnTo>
                  <a:lnTo>
                    <a:pt x="29298" y="1193"/>
                  </a:lnTo>
                  <a:lnTo>
                    <a:pt x="25996" y="3327"/>
                  </a:lnTo>
                  <a:lnTo>
                    <a:pt x="22123" y="6438"/>
                  </a:lnTo>
                  <a:lnTo>
                    <a:pt x="21590" y="3860"/>
                  </a:lnTo>
                  <a:lnTo>
                    <a:pt x="21043" y="1714"/>
                  </a:lnTo>
                  <a:lnTo>
                    <a:pt x="20472" y="0"/>
                  </a:lnTo>
                  <a:lnTo>
                    <a:pt x="16725" y="126"/>
                  </a:lnTo>
                  <a:lnTo>
                    <a:pt x="10934" y="1028"/>
                  </a:lnTo>
                  <a:lnTo>
                    <a:pt x="3111" y="2666"/>
                  </a:lnTo>
                  <a:lnTo>
                    <a:pt x="2336" y="2743"/>
                  </a:lnTo>
                  <a:lnTo>
                    <a:pt x="292" y="3162"/>
                  </a:lnTo>
                  <a:lnTo>
                    <a:pt x="0" y="10591"/>
                  </a:lnTo>
                  <a:lnTo>
                    <a:pt x="5105" y="13500"/>
                  </a:lnTo>
                  <a:lnTo>
                    <a:pt x="5638" y="13982"/>
                  </a:lnTo>
                  <a:lnTo>
                    <a:pt x="6007" y="14833"/>
                  </a:lnTo>
                  <a:lnTo>
                    <a:pt x="6108" y="15773"/>
                  </a:lnTo>
                  <a:lnTo>
                    <a:pt x="6108" y="41300"/>
                  </a:lnTo>
                  <a:lnTo>
                    <a:pt x="203" y="43078"/>
                  </a:lnTo>
                  <a:lnTo>
                    <a:pt x="685" y="52489"/>
                  </a:lnTo>
                  <a:lnTo>
                    <a:pt x="29781" y="52489"/>
                  </a:lnTo>
                  <a:lnTo>
                    <a:pt x="30175" y="45453"/>
                  </a:lnTo>
                  <a:lnTo>
                    <a:pt x="24345" y="42290"/>
                  </a:lnTo>
                  <a:lnTo>
                    <a:pt x="23507" y="41757"/>
                  </a:lnTo>
                  <a:lnTo>
                    <a:pt x="22999" y="41262"/>
                  </a:lnTo>
                  <a:lnTo>
                    <a:pt x="22606" y="40335"/>
                  </a:lnTo>
                  <a:lnTo>
                    <a:pt x="22504" y="39408"/>
                  </a:lnTo>
                  <a:lnTo>
                    <a:pt x="22504" y="15544"/>
                  </a:lnTo>
                  <a:lnTo>
                    <a:pt x="25425" y="15214"/>
                  </a:lnTo>
                  <a:lnTo>
                    <a:pt x="28232" y="15049"/>
                  </a:lnTo>
                  <a:lnTo>
                    <a:pt x="30949" y="15049"/>
                  </a:lnTo>
                  <a:lnTo>
                    <a:pt x="36080" y="15252"/>
                  </a:lnTo>
                  <a:lnTo>
                    <a:pt x="36487" y="13461"/>
                  </a:lnTo>
                  <a:lnTo>
                    <a:pt x="36791" y="11112"/>
                  </a:lnTo>
                  <a:lnTo>
                    <a:pt x="37325" y="5232"/>
                  </a:lnTo>
                  <a:lnTo>
                    <a:pt x="375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4201426" y="6985799"/>
              <a:ext cx="78384" cy="75755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3217443" y="6661365"/>
              <a:ext cx="564299" cy="216788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1462747" y="6936803"/>
              <a:ext cx="524217" cy="219163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053247" y="6157569"/>
              <a:ext cx="526478" cy="77050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2175141" y="6274422"/>
              <a:ext cx="283362" cy="79425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4516310" y="6295224"/>
              <a:ext cx="464959" cy="197967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433199" y="6112459"/>
              <a:ext cx="424700" cy="79425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565726" y="6830186"/>
              <a:ext cx="444106" cy="79413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5617032" y="6841185"/>
              <a:ext cx="287451" cy="68414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5373166" y="7167663"/>
              <a:ext cx="535292" cy="100330"/>
            </a:xfrm>
            <a:prstGeom prst="rect">
              <a:avLst/>
            </a:prstGeom>
          </p:spPr>
        </p:pic>
        <p:sp>
          <p:nvSpPr>
            <p:cNvPr id="318" name="object 318"/>
            <p:cNvSpPr/>
            <p:nvPr/>
          </p:nvSpPr>
          <p:spPr>
            <a:xfrm>
              <a:off x="5930189" y="5359297"/>
              <a:ext cx="370205" cy="76200"/>
            </a:xfrm>
            <a:custGeom>
              <a:avLst/>
              <a:gdLst/>
              <a:ahLst/>
              <a:cxnLst/>
              <a:rect l="l" t="t" r="r" b="b"/>
              <a:pathLst>
                <a:path w="370204" h="76200">
                  <a:moveTo>
                    <a:pt x="51816" y="54368"/>
                  </a:moveTo>
                  <a:lnTo>
                    <a:pt x="44335" y="53975"/>
                  </a:lnTo>
                  <a:lnTo>
                    <a:pt x="36080" y="63588"/>
                  </a:lnTo>
                  <a:lnTo>
                    <a:pt x="23876" y="63881"/>
                  </a:lnTo>
                  <a:lnTo>
                    <a:pt x="23876" y="21094"/>
                  </a:lnTo>
                  <a:lnTo>
                    <a:pt x="31051" y="19113"/>
                  </a:lnTo>
                  <a:lnTo>
                    <a:pt x="30556" y="9017"/>
                  </a:lnTo>
                  <a:lnTo>
                    <a:pt x="304" y="9017"/>
                  </a:lnTo>
                  <a:lnTo>
                    <a:pt x="0" y="18427"/>
                  </a:lnTo>
                  <a:lnTo>
                    <a:pt x="4076" y="20802"/>
                  </a:lnTo>
                  <a:lnTo>
                    <a:pt x="5118" y="21259"/>
                  </a:lnTo>
                  <a:lnTo>
                    <a:pt x="5753" y="21780"/>
                  </a:lnTo>
                  <a:lnTo>
                    <a:pt x="6197" y="22898"/>
                  </a:lnTo>
                  <a:lnTo>
                    <a:pt x="6311" y="24041"/>
                  </a:lnTo>
                  <a:lnTo>
                    <a:pt x="6311" y="63677"/>
                  </a:lnTo>
                  <a:lnTo>
                    <a:pt x="203" y="65366"/>
                  </a:lnTo>
                  <a:lnTo>
                    <a:pt x="685" y="75768"/>
                  </a:lnTo>
                  <a:lnTo>
                    <a:pt x="50444" y="75768"/>
                  </a:lnTo>
                  <a:lnTo>
                    <a:pt x="51219" y="67056"/>
                  </a:lnTo>
                  <a:lnTo>
                    <a:pt x="51689" y="59918"/>
                  </a:lnTo>
                  <a:lnTo>
                    <a:pt x="51816" y="54368"/>
                  </a:lnTo>
                  <a:close/>
                </a:path>
                <a:path w="370204" h="76200">
                  <a:moveTo>
                    <a:pt x="336638" y="68338"/>
                  </a:moveTo>
                  <a:lnTo>
                    <a:pt x="330974" y="65036"/>
                  </a:lnTo>
                  <a:lnTo>
                    <a:pt x="330415" y="64541"/>
                  </a:lnTo>
                  <a:lnTo>
                    <a:pt x="330034" y="63614"/>
                  </a:lnTo>
                  <a:lnTo>
                    <a:pt x="329933" y="62687"/>
                  </a:lnTo>
                  <a:lnTo>
                    <a:pt x="329933" y="5156"/>
                  </a:lnTo>
                  <a:lnTo>
                    <a:pt x="329742" y="3238"/>
                  </a:lnTo>
                  <a:lnTo>
                    <a:pt x="329323" y="1524"/>
                  </a:lnTo>
                  <a:lnTo>
                    <a:pt x="328676" y="0"/>
                  </a:lnTo>
                  <a:lnTo>
                    <a:pt x="325310" y="139"/>
                  </a:lnTo>
                  <a:lnTo>
                    <a:pt x="319354" y="990"/>
                  </a:lnTo>
                  <a:lnTo>
                    <a:pt x="307822" y="3073"/>
                  </a:lnTo>
                  <a:lnTo>
                    <a:pt x="307340" y="10591"/>
                  </a:lnTo>
                  <a:lnTo>
                    <a:pt x="312508" y="13398"/>
                  </a:lnTo>
                  <a:lnTo>
                    <a:pt x="313067" y="13881"/>
                  </a:lnTo>
                  <a:lnTo>
                    <a:pt x="313524" y="14744"/>
                  </a:lnTo>
                  <a:lnTo>
                    <a:pt x="313639" y="15684"/>
                  </a:lnTo>
                  <a:lnTo>
                    <a:pt x="313639" y="64566"/>
                  </a:lnTo>
                  <a:lnTo>
                    <a:pt x="306844" y="66649"/>
                  </a:lnTo>
                  <a:lnTo>
                    <a:pt x="307136" y="75755"/>
                  </a:lnTo>
                  <a:lnTo>
                    <a:pt x="336245" y="75755"/>
                  </a:lnTo>
                  <a:lnTo>
                    <a:pt x="336638" y="68338"/>
                  </a:lnTo>
                  <a:close/>
                </a:path>
                <a:path w="370204" h="76200">
                  <a:moveTo>
                    <a:pt x="369811" y="68338"/>
                  </a:moveTo>
                  <a:lnTo>
                    <a:pt x="364147" y="65036"/>
                  </a:lnTo>
                  <a:lnTo>
                    <a:pt x="363588" y="64541"/>
                  </a:lnTo>
                  <a:lnTo>
                    <a:pt x="363207" y="63614"/>
                  </a:lnTo>
                  <a:lnTo>
                    <a:pt x="363105" y="62687"/>
                  </a:lnTo>
                  <a:lnTo>
                    <a:pt x="363105" y="5156"/>
                  </a:lnTo>
                  <a:lnTo>
                    <a:pt x="362915" y="3238"/>
                  </a:lnTo>
                  <a:lnTo>
                    <a:pt x="362496" y="1524"/>
                  </a:lnTo>
                  <a:lnTo>
                    <a:pt x="361848" y="0"/>
                  </a:lnTo>
                  <a:lnTo>
                    <a:pt x="358482" y="139"/>
                  </a:lnTo>
                  <a:lnTo>
                    <a:pt x="352526" y="990"/>
                  </a:lnTo>
                  <a:lnTo>
                    <a:pt x="340995" y="3073"/>
                  </a:lnTo>
                  <a:lnTo>
                    <a:pt x="340512" y="10591"/>
                  </a:lnTo>
                  <a:lnTo>
                    <a:pt x="345681" y="13398"/>
                  </a:lnTo>
                  <a:lnTo>
                    <a:pt x="346240" y="13881"/>
                  </a:lnTo>
                  <a:lnTo>
                    <a:pt x="346697" y="14744"/>
                  </a:lnTo>
                  <a:lnTo>
                    <a:pt x="346811" y="15684"/>
                  </a:lnTo>
                  <a:lnTo>
                    <a:pt x="346811" y="64566"/>
                  </a:lnTo>
                  <a:lnTo>
                    <a:pt x="340017" y="66649"/>
                  </a:lnTo>
                  <a:lnTo>
                    <a:pt x="340309" y="75755"/>
                  </a:lnTo>
                  <a:lnTo>
                    <a:pt x="369417" y="75755"/>
                  </a:lnTo>
                  <a:lnTo>
                    <a:pt x="369811" y="6833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9" name="object 319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5170004" y="4824361"/>
              <a:ext cx="105156" cy="69608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5644693" y="4839906"/>
              <a:ext cx="119380" cy="54610"/>
            </a:xfrm>
            <a:custGeom>
              <a:avLst/>
              <a:gdLst/>
              <a:ahLst/>
              <a:cxnLst/>
              <a:rect l="l" t="t" r="r" b="b"/>
              <a:pathLst>
                <a:path w="119379" h="54610">
                  <a:moveTo>
                    <a:pt x="37528" y="292"/>
                  </a:moveTo>
                  <a:lnTo>
                    <a:pt x="32004" y="292"/>
                  </a:lnTo>
                  <a:lnTo>
                    <a:pt x="29298" y="1485"/>
                  </a:lnTo>
                  <a:lnTo>
                    <a:pt x="25996" y="3619"/>
                  </a:lnTo>
                  <a:lnTo>
                    <a:pt x="22110" y="6731"/>
                  </a:lnTo>
                  <a:lnTo>
                    <a:pt x="21590" y="4152"/>
                  </a:lnTo>
                  <a:lnTo>
                    <a:pt x="21043" y="2006"/>
                  </a:lnTo>
                  <a:lnTo>
                    <a:pt x="20459" y="292"/>
                  </a:lnTo>
                  <a:lnTo>
                    <a:pt x="16700" y="419"/>
                  </a:lnTo>
                  <a:lnTo>
                    <a:pt x="10922" y="1320"/>
                  </a:lnTo>
                  <a:lnTo>
                    <a:pt x="3098" y="2959"/>
                  </a:lnTo>
                  <a:lnTo>
                    <a:pt x="2324" y="3035"/>
                  </a:lnTo>
                  <a:lnTo>
                    <a:pt x="279" y="3454"/>
                  </a:lnTo>
                  <a:lnTo>
                    <a:pt x="0" y="10883"/>
                  </a:lnTo>
                  <a:lnTo>
                    <a:pt x="5092" y="13792"/>
                  </a:lnTo>
                  <a:lnTo>
                    <a:pt x="5613" y="14274"/>
                  </a:lnTo>
                  <a:lnTo>
                    <a:pt x="6007" y="15125"/>
                  </a:lnTo>
                  <a:lnTo>
                    <a:pt x="6108" y="16078"/>
                  </a:lnTo>
                  <a:lnTo>
                    <a:pt x="6108" y="41592"/>
                  </a:lnTo>
                  <a:lnTo>
                    <a:pt x="177" y="43370"/>
                  </a:lnTo>
                  <a:lnTo>
                    <a:pt x="673" y="52781"/>
                  </a:lnTo>
                  <a:lnTo>
                    <a:pt x="29768" y="52781"/>
                  </a:lnTo>
                  <a:lnTo>
                    <a:pt x="30149" y="45745"/>
                  </a:lnTo>
                  <a:lnTo>
                    <a:pt x="24345" y="42583"/>
                  </a:lnTo>
                  <a:lnTo>
                    <a:pt x="23495" y="42049"/>
                  </a:lnTo>
                  <a:lnTo>
                    <a:pt x="22987" y="41554"/>
                  </a:lnTo>
                  <a:lnTo>
                    <a:pt x="22593" y="40627"/>
                  </a:lnTo>
                  <a:lnTo>
                    <a:pt x="22491" y="39700"/>
                  </a:lnTo>
                  <a:lnTo>
                    <a:pt x="22491" y="15836"/>
                  </a:lnTo>
                  <a:lnTo>
                    <a:pt x="25400" y="15506"/>
                  </a:lnTo>
                  <a:lnTo>
                    <a:pt x="28219" y="15341"/>
                  </a:lnTo>
                  <a:lnTo>
                    <a:pt x="30937" y="15341"/>
                  </a:lnTo>
                  <a:lnTo>
                    <a:pt x="36080" y="15544"/>
                  </a:lnTo>
                  <a:lnTo>
                    <a:pt x="36461" y="13754"/>
                  </a:lnTo>
                  <a:lnTo>
                    <a:pt x="36791" y="11404"/>
                  </a:lnTo>
                  <a:lnTo>
                    <a:pt x="37299" y="5524"/>
                  </a:lnTo>
                  <a:lnTo>
                    <a:pt x="37528" y="292"/>
                  </a:lnTo>
                  <a:close/>
                </a:path>
                <a:path w="119379" h="54610">
                  <a:moveTo>
                    <a:pt x="71094" y="45377"/>
                  </a:moveTo>
                  <a:lnTo>
                    <a:pt x="65430" y="42075"/>
                  </a:lnTo>
                  <a:lnTo>
                    <a:pt x="64884" y="41579"/>
                  </a:lnTo>
                  <a:lnTo>
                    <a:pt x="64490" y="40652"/>
                  </a:lnTo>
                  <a:lnTo>
                    <a:pt x="64389" y="39725"/>
                  </a:lnTo>
                  <a:lnTo>
                    <a:pt x="64389" y="6654"/>
                  </a:lnTo>
                  <a:lnTo>
                    <a:pt x="64198" y="5257"/>
                  </a:lnTo>
                  <a:lnTo>
                    <a:pt x="63677" y="3149"/>
                  </a:lnTo>
                  <a:lnTo>
                    <a:pt x="62839" y="317"/>
                  </a:lnTo>
                  <a:lnTo>
                    <a:pt x="60375" y="381"/>
                  </a:lnTo>
                  <a:lnTo>
                    <a:pt x="57696" y="660"/>
                  </a:lnTo>
                  <a:lnTo>
                    <a:pt x="42278" y="3479"/>
                  </a:lnTo>
                  <a:lnTo>
                    <a:pt x="41795" y="10909"/>
                  </a:lnTo>
                  <a:lnTo>
                    <a:pt x="46964" y="13817"/>
                  </a:lnTo>
                  <a:lnTo>
                    <a:pt x="47523" y="14287"/>
                  </a:lnTo>
                  <a:lnTo>
                    <a:pt x="47980" y="15151"/>
                  </a:lnTo>
                  <a:lnTo>
                    <a:pt x="48094" y="16090"/>
                  </a:lnTo>
                  <a:lnTo>
                    <a:pt x="48094" y="41605"/>
                  </a:lnTo>
                  <a:lnTo>
                    <a:pt x="41300" y="43688"/>
                  </a:lnTo>
                  <a:lnTo>
                    <a:pt x="41592" y="52793"/>
                  </a:lnTo>
                  <a:lnTo>
                    <a:pt x="70700" y="52793"/>
                  </a:lnTo>
                  <a:lnTo>
                    <a:pt x="71094" y="45377"/>
                  </a:lnTo>
                  <a:close/>
                </a:path>
                <a:path w="119379" h="54610">
                  <a:moveTo>
                    <a:pt x="118821" y="47739"/>
                  </a:moveTo>
                  <a:lnTo>
                    <a:pt x="116497" y="37833"/>
                  </a:lnTo>
                  <a:lnTo>
                    <a:pt x="113779" y="38887"/>
                  </a:lnTo>
                  <a:lnTo>
                    <a:pt x="111125" y="39700"/>
                  </a:lnTo>
                  <a:lnTo>
                    <a:pt x="105956" y="40817"/>
                  </a:lnTo>
                  <a:lnTo>
                    <a:pt x="103746" y="41097"/>
                  </a:lnTo>
                  <a:lnTo>
                    <a:pt x="98120" y="41097"/>
                  </a:lnTo>
                  <a:lnTo>
                    <a:pt x="95288" y="39801"/>
                  </a:lnTo>
                  <a:lnTo>
                    <a:pt x="91541" y="34582"/>
                  </a:lnTo>
                  <a:lnTo>
                    <a:pt x="90589" y="30568"/>
                  </a:lnTo>
                  <a:lnTo>
                    <a:pt x="90589" y="19875"/>
                  </a:lnTo>
                  <a:lnTo>
                    <a:pt x="91338" y="15786"/>
                  </a:lnTo>
                  <a:lnTo>
                    <a:pt x="92824" y="12877"/>
                  </a:lnTo>
                  <a:lnTo>
                    <a:pt x="94170" y="12674"/>
                  </a:lnTo>
                  <a:lnTo>
                    <a:pt x="95681" y="12573"/>
                  </a:lnTo>
                  <a:lnTo>
                    <a:pt x="99288" y="12573"/>
                  </a:lnTo>
                  <a:lnTo>
                    <a:pt x="101104" y="12738"/>
                  </a:lnTo>
                  <a:lnTo>
                    <a:pt x="102730" y="13068"/>
                  </a:lnTo>
                  <a:lnTo>
                    <a:pt x="108737" y="20891"/>
                  </a:lnTo>
                  <a:lnTo>
                    <a:pt x="115239" y="20294"/>
                  </a:lnTo>
                  <a:lnTo>
                    <a:pt x="116243" y="14770"/>
                  </a:lnTo>
                  <a:lnTo>
                    <a:pt x="117436" y="5981"/>
                  </a:lnTo>
                  <a:lnTo>
                    <a:pt x="117563" y="4064"/>
                  </a:lnTo>
                  <a:lnTo>
                    <a:pt x="110896" y="1358"/>
                  </a:lnTo>
                  <a:lnTo>
                    <a:pt x="104660" y="0"/>
                  </a:lnTo>
                  <a:lnTo>
                    <a:pt x="91135" y="0"/>
                  </a:lnTo>
                  <a:lnTo>
                    <a:pt x="85077" y="2413"/>
                  </a:lnTo>
                  <a:lnTo>
                    <a:pt x="76212" y="12052"/>
                  </a:lnTo>
                  <a:lnTo>
                    <a:pt x="74002" y="18783"/>
                  </a:lnTo>
                  <a:lnTo>
                    <a:pt x="74002" y="35750"/>
                  </a:lnTo>
                  <a:lnTo>
                    <a:pt x="76073" y="42265"/>
                  </a:lnTo>
                  <a:lnTo>
                    <a:pt x="80213" y="46990"/>
                  </a:lnTo>
                  <a:lnTo>
                    <a:pt x="84353" y="51714"/>
                  </a:lnTo>
                  <a:lnTo>
                    <a:pt x="90170" y="54076"/>
                  </a:lnTo>
                  <a:lnTo>
                    <a:pt x="101485" y="54076"/>
                  </a:lnTo>
                  <a:lnTo>
                    <a:pt x="105321" y="53479"/>
                  </a:lnTo>
                  <a:lnTo>
                    <a:pt x="113030" y="51104"/>
                  </a:lnTo>
                  <a:lnTo>
                    <a:pt x="116243" y="49580"/>
                  </a:lnTo>
                  <a:lnTo>
                    <a:pt x="118821" y="4773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5220614" y="4935765"/>
              <a:ext cx="162788" cy="97053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5490870" y="4947856"/>
              <a:ext cx="104952" cy="64960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566238" y="4355045"/>
              <a:ext cx="154266" cy="184924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3127400" y="4355045"/>
              <a:ext cx="148628" cy="184924"/>
            </a:xfrm>
            <a:prstGeom prst="rect">
              <a:avLst/>
            </a:prstGeom>
          </p:spPr>
        </p:pic>
        <p:sp>
          <p:nvSpPr>
            <p:cNvPr id="325" name="object 325"/>
            <p:cNvSpPr/>
            <p:nvPr/>
          </p:nvSpPr>
          <p:spPr>
            <a:xfrm>
              <a:off x="1657032" y="4684267"/>
              <a:ext cx="281940" cy="191135"/>
            </a:xfrm>
            <a:custGeom>
              <a:avLst/>
              <a:gdLst/>
              <a:ahLst/>
              <a:cxnLst/>
              <a:rect l="l" t="t" r="r" b="b"/>
              <a:pathLst>
                <a:path w="281939" h="191135">
                  <a:moveTo>
                    <a:pt x="280060" y="0"/>
                  </a:moveTo>
                  <a:lnTo>
                    <a:pt x="209638" y="0"/>
                  </a:lnTo>
                  <a:lnTo>
                    <a:pt x="208026" y="24142"/>
                  </a:lnTo>
                  <a:lnTo>
                    <a:pt x="226301" y="31826"/>
                  </a:lnTo>
                  <a:lnTo>
                    <a:pt x="228625" y="32562"/>
                  </a:lnTo>
                  <a:lnTo>
                    <a:pt x="229793" y="34124"/>
                  </a:lnTo>
                  <a:lnTo>
                    <a:pt x="229793" y="36499"/>
                  </a:lnTo>
                  <a:lnTo>
                    <a:pt x="229527" y="38874"/>
                  </a:lnTo>
                  <a:lnTo>
                    <a:pt x="198081" y="137464"/>
                  </a:lnTo>
                  <a:lnTo>
                    <a:pt x="165023" y="31280"/>
                  </a:lnTo>
                  <a:lnTo>
                    <a:pt x="182765" y="26073"/>
                  </a:lnTo>
                  <a:lnTo>
                    <a:pt x="181152" y="0"/>
                  </a:lnTo>
                  <a:lnTo>
                    <a:pt x="109664" y="0"/>
                  </a:lnTo>
                  <a:lnTo>
                    <a:pt x="108584" y="17564"/>
                  </a:lnTo>
                  <a:lnTo>
                    <a:pt x="120408" y="52959"/>
                  </a:lnTo>
                  <a:lnTo>
                    <a:pt x="93802" y="137464"/>
                  </a:lnTo>
                  <a:lnTo>
                    <a:pt x="60477" y="31280"/>
                  </a:lnTo>
                  <a:lnTo>
                    <a:pt x="79832" y="26073"/>
                  </a:lnTo>
                  <a:lnTo>
                    <a:pt x="78219" y="0"/>
                  </a:lnTo>
                  <a:lnTo>
                    <a:pt x="1079" y="0"/>
                  </a:lnTo>
                  <a:lnTo>
                    <a:pt x="0" y="19215"/>
                  </a:lnTo>
                  <a:lnTo>
                    <a:pt x="9143" y="32105"/>
                  </a:lnTo>
                  <a:lnTo>
                    <a:pt x="59943" y="190690"/>
                  </a:lnTo>
                  <a:lnTo>
                    <a:pt x="109664" y="186029"/>
                  </a:lnTo>
                  <a:lnTo>
                    <a:pt x="138683" y="106730"/>
                  </a:lnTo>
                  <a:lnTo>
                    <a:pt x="166903" y="190690"/>
                  </a:lnTo>
                  <a:lnTo>
                    <a:pt x="213944" y="186029"/>
                  </a:lnTo>
                  <a:lnTo>
                    <a:pt x="270383" y="38684"/>
                  </a:lnTo>
                  <a:lnTo>
                    <a:pt x="281393" y="23329"/>
                  </a:lnTo>
                  <a:lnTo>
                    <a:pt x="28006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6" name="object 326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1910473" y="4679886"/>
              <a:ext cx="506348" cy="189318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029002" y="5013515"/>
              <a:ext cx="300456" cy="184911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532659" y="5013502"/>
              <a:ext cx="276809" cy="184937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3016135" y="5013502"/>
              <a:ext cx="187071" cy="192887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5459844" y="7774558"/>
              <a:ext cx="429844" cy="79019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739879" y="8353958"/>
              <a:ext cx="66154" cy="68325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5927394" y="8346516"/>
              <a:ext cx="72758" cy="75755"/>
            </a:xfrm>
            <a:prstGeom prst="rect">
              <a:avLst/>
            </a:prstGeom>
          </p:spPr>
        </p:pic>
        <p:sp>
          <p:nvSpPr>
            <p:cNvPr id="333" name="object 333"/>
            <p:cNvSpPr/>
            <p:nvPr/>
          </p:nvSpPr>
          <p:spPr>
            <a:xfrm>
              <a:off x="3659009" y="8369794"/>
              <a:ext cx="2428875" cy="635635"/>
            </a:xfrm>
            <a:custGeom>
              <a:avLst/>
              <a:gdLst/>
              <a:ahLst/>
              <a:cxnLst/>
              <a:rect l="l" t="t" r="r" b="b"/>
              <a:pathLst>
                <a:path w="2428875" h="635634">
                  <a:moveTo>
                    <a:pt x="37553" y="580986"/>
                  </a:moveTo>
                  <a:lnTo>
                    <a:pt x="32029" y="580986"/>
                  </a:lnTo>
                  <a:lnTo>
                    <a:pt x="29298" y="582180"/>
                  </a:lnTo>
                  <a:lnTo>
                    <a:pt x="25996" y="584314"/>
                  </a:lnTo>
                  <a:lnTo>
                    <a:pt x="22123" y="587425"/>
                  </a:lnTo>
                  <a:lnTo>
                    <a:pt x="21615" y="584847"/>
                  </a:lnTo>
                  <a:lnTo>
                    <a:pt x="21069" y="582701"/>
                  </a:lnTo>
                  <a:lnTo>
                    <a:pt x="20472" y="580986"/>
                  </a:lnTo>
                  <a:lnTo>
                    <a:pt x="16725" y="581113"/>
                  </a:lnTo>
                  <a:lnTo>
                    <a:pt x="10934" y="582015"/>
                  </a:lnTo>
                  <a:lnTo>
                    <a:pt x="3111" y="583653"/>
                  </a:lnTo>
                  <a:lnTo>
                    <a:pt x="2336" y="583730"/>
                  </a:lnTo>
                  <a:lnTo>
                    <a:pt x="304" y="584149"/>
                  </a:lnTo>
                  <a:lnTo>
                    <a:pt x="0" y="591578"/>
                  </a:lnTo>
                  <a:lnTo>
                    <a:pt x="5118" y="594487"/>
                  </a:lnTo>
                  <a:lnTo>
                    <a:pt x="5638" y="594969"/>
                  </a:lnTo>
                  <a:lnTo>
                    <a:pt x="6032" y="595820"/>
                  </a:lnTo>
                  <a:lnTo>
                    <a:pt x="6108" y="596760"/>
                  </a:lnTo>
                  <a:lnTo>
                    <a:pt x="6108" y="622287"/>
                  </a:lnTo>
                  <a:lnTo>
                    <a:pt x="203" y="624065"/>
                  </a:lnTo>
                  <a:lnTo>
                    <a:pt x="685" y="633476"/>
                  </a:lnTo>
                  <a:lnTo>
                    <a:pt x="29794" y="633476"/>
                  </a:lnTo>
                  <a:lnTo>
                    <a:pt x="30175" y="626440"/>
                  </a:lnTo>
                  <a:lnTo>
                    <a:pt x="24345" y="623277"/>
                  </a:lnTo>
                  <a:lnTo>
                    <a:pt x="23507" y="622744"/>
                  </a:lnTo>
                  <a:lnTo>
                    <a:pt x="22999" y="622249"/>
                  </a:lnTo>
                  <a:lnTo>
                    <a:pt x="22618" y="621322"/>
                  </a:lnTo>
                  <a:lnTo>
                    <a:pt x="22517" y="620395"/>
                  </a:lnTo>
                  <a:lnTo>
                    <a:pt x="22517" y="596531"/>
                  </a:lnTo>
                  <a:lnTo>
                    <a:pt x="25425" y="596201"/>
                  </a:lnTo>
                  <a:lnTo>
                    <a:pt x="28244" y="596036"/>
                  </a:lnTo>
                  <a:lnTo>
                    <a:pt x="30949" y="596036"/>
                  </a:lnTo>
                  <a:lnTo>
                    <a:pt x="36106" y="596239"/>
                  </a:lnTo>
                  <a:lnTo>
                    <a:pt x="36487" y="594448"/>
                  </a:lnTo>
                  <a:lnTo>
                    <a:pt x="36817" y="592099"/>
                  </a:lnTo>
                  <a:lnTo>
                    <a:pt x="37325" y="586219"/>
                  </a:lnTo>
                  <a:lnTo>
                    <a:pt x="37553" y="580986"/>
                  </a:lnTo>
                  <a:close/>
                </a:path>
                <a:path w="2428875" h="635634">
                  <a:moveTo>
                    <a:pt x="355447" y="589407"/>
                  </a:moveTo>
                  <a:lnTo>
                    <a:pt x="354482" y="581685"/>
                  </a:lnTo>
                  <a:lnTo>
                    <a:pt x="336054" y="581685"/>
                  </a:lnTo>
                  <a:lnTo>
                    <a:pt x="335089" y="589508"/>
                  </a:lnTo>
                  <a:lnTo>
                    <a:pt x="340321" y="591680"/>
                  </a:lnTo>
                  <a:lnTo>
                    <a:pt x="340614" y="592074"/>
                  </a:lnTo>
                  <a:lnTo>
                    <a:pt x="340614" y="592670"/>
                  </a:lnTo>
                  <a:lnTo>
                    <a:pt x="334213" y="616343"/>
                  </a:lnTo>
                  <a:lnTo>
                    <a:pt x="323151" y="581088"/>
                  </a:lnTo>
                  <a:lnTo>
                    <a:pt x="313143" y="582472"/>
                  </a:lnTo>
                  <a:lnTo>
                    <a:pt x="303555" y="615454"/>
                  </a:lnTo>
                  <a:lnTo>
                    <a:pt x="296951" y="591388"/>
                  </a:lnTo>
                  <a:lnTo>
                    <a:pt x="302285" y="590105"/>
                  </a:lnTo>
                  <a:lnTo>
                    <a:pt x="301320" y="581685"/>
                  </a:lnTo>
                  <a:lnTo>
                    <a:pt x="276771" y="581685"/>
                  </a:lnTo>
                  <a:lnTo>
                    <a:pt x="276288" y="587425"/>
                  </a:lnTo>
                  <a:lnTo>
                    <a:pt x="279133" y="591248"/>
                  </a:lnTo>
                  <a:lnTo>
                    <a:pt x="280847" y="595249"/>
                  </a:lnTo>
                  <a:lnTo>
                    <a:pt x="293954" y="635063"/>
                  </a:lnTo>
                  <a:lnTo>
                    <a:pt x="307911" y="633971"/>
                  </a:lnTo>
                  <a:lnTo>
                    <a:pt x="316750" y="607529"/>
                  </a:lnTo>
                  <a:lnTo>
                    <a:pt x="324802" y="635063"/>
                  </a:lnTo>
                  <a:lnTo>
                    <a:pt x="338759" y="633971"/>
                  </a:lnTo>
                  <a:lnTo>
                    <a:pt x="355447" y="589407"/>
                  </a:lnTo>
                  <a:close/>
                </a:path>
                <a:path w="2428875" h="635634">
                  <a:moveTo>
                    <a:pt x="450519" y="630897"/>
                  </a:moveTo>
                  <a:lnTo>
                    <a:pt x="449351" y="620801"/>
                  </a:lnTo>
                  <a:lnTo>
                    <a:pt x="445541" y="621385"/>
                  </a:lnTo>
                  <a:lnTo>
                    <a:pt x="442569" y="621690"/>
                  </a:lnTo>
                  <a:lnTo>
                    <a:pt x="437908" y="621690"/>
                  </a:lnTo>
                  <a:lnTo>
                    <a:pt x="436219" y="621157"/>
                  </a:lnTo>
                  <a:lnTo>
                    <a:pt x="434467" y="619048"/>
                  </a:lnTo>
                  <a:lnTo>
                    <a:pt x="434035" y="616940"/>
                  </a:lnTo>
                  <a:lnTo>
                    <a:pt x="434035" y="593369"/>
                  </a:lnTo>
                  <a:lnTo>
                    <a:pt x="450329" y="593369"/>
                  </a:lnTo>
                  <a:lnTo>
                    <a:pt x="450329" y="581685"/>
                  </a:lnTo>
                  <a:lnTo>
                    <a:pt x="434035" y="581685"/>
                  </a:lnTo>
                  <a:lnTo>
                    <a:pt x="434035" y="570484"/>
                  </a:lnTo>
                  <a:lnTo>
                    <a:pt x="428409" y="569798"/>
                  </a:lnTo>
                  <a:lnTo>
                    <a:pt x="410946" y="586041"/>
                  </a:lnTo>
                  <a:lnTo>
                    <a:pt x="410946" y="593267"/>
                  </a:lnTo>
                  <a:lnTo>
                    <a:pt x="417728" y="593267"/>
                  </a:lnTo>
                  <a:lnTo>
                    <a:pt x="417728" y="623201"/>
                  </a:lnTo>
                  <a:lnTo>
                    <a:pt x="419100" y="627583"/>
                  </a:lnTo>
                  <a:lnTo>
                    <a:pt x="421805" y="630453"/>
                  </a:lnTo>
                  <a:lnTo>
                    <a:pt x="424522" y="633323"/>
                  </a:lnTo>
                  <a:lnTo>
                    <a:pt x="428726" y="634758"/>
                  </a:lnTo>
                  <a:lnTo>
                    <a:pt x="437070" y="634758"/>
                  </a:lnTo>
                  <a:lnTo>
                    <a:pt x="439826" y="634403"/>
                  </a:lnTo>
                  <a:lnTo>
                    <a:pt x="445592" y="632942"/>
                  </a:lnTo>
                  <a:lnTo>
                    <a:pt x="448195" y="632015"/>
                  </a:lnTo>
                  <a:lnTo>
                    <a:pt x="450519" y="630897"/>
                  </a:lnTo>
                  <a:close/>
                </a:path>
                <a:path w="2428875" h="635634">
                  <a:moveTo>
                    <a:pt x="543267" y="580986"/>
                  </a:moveTo>
                  <a:lnTo>
                    <a:pt x="537743" y="580986"/>
                  </a:lnTo>
                  <a:lnTo>
                    <a:pt x="535012" y="582180"/>
                  </a:lnTo>
                  <a:lnTo>
                    <a:pt x="531710" y="584314"/>
                  </a:lnTo>
                  <a:lnTo>
                    <a:pt x="527837" y="587425"/>
                  </a:lnTo>
                  <a:lnTo>
                    <a:pt x="527329" y="584847"/>
                  </a:lnTo>
                  <a:lnTo>
                    <a:pt x="526757" y="582701"/>
                  </a:lnTo>
                  <a:lnTo>
                    <a:pt x="526186" y="580986"/>
                  </a:lnTo>
                  <a:lnTo>
                    <a:pt x="522439" y="581113"/>
                  </a:lnTo>
                  <a:lnTo>
                    <a:pt x="516648" y="582015"/>
                  </a:lnTo>
                  <a:lnTo>
                    <a:pt x="508825" y="583653"/>
                  </a:lnTo>
                  <a:lnTo>
                    <a:pt x="508050" y="583730"/>
                  </a:lnTo>
                  <a:lnTo>
                    <a:pt x="506018" y="584149"/>
                  </a:lnTo>
                  <a:lnTo>
                    <a:pt x="505714" y="591578"/>
                  </a:lnTo>
                  <a:lnTo>
                    <a:pt x="510832" y="594487"/>
                  </a:lnTo>
                  <a:lnTo>
                    <a:pt x="511352" y="594969"/>
                  </a:lnTo>
                  <a:lnTo>
                    <a:pt x="511721" y="595820"/>
                  </a:lnTo>
                  <a:lnTo>
                    <a:pt x="511822" y="596760"/>
                  </a:lnTo>
                  <a:lnTo>
                    <a:pt x="511822" y="622287"/>
                  </a:lnTo>
                  <a:lnTo>
                    <a:pt x="505917" y="624065"/>
                  </a:lnTo>
                  <a:lnTo>
                    <a:pt x="506399" y="633476"/>
                  </a:lnTo>
                  <a:lnTo>
                    <a:pt x="535495" y="633476"/>
                  </a:lnTo>
                  <a:lnTo>
                    <a:pt x="535889" y="626440"/>
                  </a:lnTo>
                  <a:lnTo>
                    <a:pt x="530059" y="623277"/>
                  </a:lnTo>
                  <a:lnTo>
                    <a:pt x="529221" y="622744"/>
                  </a:lnTo>
                  <a:lnTo>
                    <a:pt x="528713" y="622249"/>
                  </a:lnTo>
                  <a:lnTo>
                    <a:pt x="528320" y="621322"/>
                  </a:lnTo>
                  <a:lnTo>
                    <a:pt x="528231" y="620395"/>
                  </a:lnTo>
                  <a:lnTo>
                    <a:pt x="528231" y="596531"/>
                  </a:lnTo>
                  <a:lnTo>
                    <a:pt x="531139" y="596201"/>
                  </a:lnTo>
                  <a:lnTo>
                    <a:pt x="533946" y="596036"/>
                  </a:lnTo>
                  <a:lnTo>
                    <a:pt x="536663" y="596036"/>
                  </a:lnTo>
                  <a:lnTo>
                    <a:pt x="541794" y="596239"/>
                  </a:lnTo>
                  <a:lnTo>
                    <a:pt x="542201" y="594448"/>
                  </a:lnTo>
                  <a:lnTo>
                    <a:pt x="542531" y="592099"/>
                  </a:lnTo>
                  <a:lnTo>
                    <a:pt x="543039" y="586219"/>
                  </a:lnTo>
                  <a:lnTo>
                    <a:pt x="543267" y="580986"/>
                  </a:lnTo>
                  <a:close/>
                </a:path>
                <a:path w="2428875" h="635634">
                  <a:moveTo>
                    <a:pt x="2428443" y="0"/>
                  </a:moveTo>
                  <a:lnTo>
                    <a:pt x="2422906" y="0"/>
                  </a:lnTo>
                  <a:lnTo>
                    <a:pt x="2420201" y="1193"/>
                  </a:lnTo>
                  <a:lnTo>
                    <a:pt x="2416899" y="3340"/>
                  </a:lnTo>
                  <a:lnTo>
                    <a:pt x="2413025" y="6438"/>
                  </a:lnTo>
                  <a:lnTo>
                    <a:pt x="2412492" y="3860"/>
                  </a:lnTo>
                  <a:lnTo>
                    <a:pt x="2411946" y="1714"/>
                  </a:lnTo>
                  <a:lnTo>
                    <a:pt x="2411374" y="0"/>
                  </a:lnTo>
                  <a:lnTo>
                    <a:pt x="2407628" y="127"/>
                  </a:lnTo>
                  <a:lnTo>
                    <a:pt x="2401836" y="1028"/>
                  </a:lnTo>
                  <a:lnTo>
                    <a:pt x="2394013" y="2679"/>
                  </a:lnTo>
                  <a:lnTo>
                    <a:pt x="2393238" y="2743"/>
                  </a:lnTo>
                  <a:lnTo>
                    <a:pt x="2391181" y="3175"/>
                  </a:lnTo>
                  <a:lnTo>
                    <a:pt x="2390902" y="10591"/>
                  </a:lnTo>
                  <a:lnTo>
                    <a:pt x="2396007" y="13500"/>
                  </a:lnTo>
                  <a:lnTo>
                    <a:pt x="2396540" y="13982"/>
                  </a:lnTo>
                  <a:lnTo>
                    <a:pt x="2396909" y="14833"/>
                  </a:lnTo>
                  <a:lnTo>
                    <a:pt x="2397010" y="15773"/>
                  </a:lnTo>
                  <a:lnTo>
                    <a:pt x="2397010" y="41313"/>
                  </a:lnTo>
                  <a:lnTo>
                    <a:pt x="2391105" y="43091"/>
                  </a:lnTo>
                  <a:lnTo>
                    <a:pt x="2391587" y="52501"/>
                  </a:lnTo>
                  <a:lnTo>
                    <a:pt x="2420683" y="52501"/>
                  </a:lnTo>
                  <a:lnTo>
                    <a:pt x="2421077" y="45466"/>
                  </a:lnTo>
                  <a:lnTo>
                    <a:pt x="2415248" y="42303"/>
                  </a:lnTo>
                  <a:lnTo>
                    <a:pt x="2414409" y="41770"/>
                  </a:lnTo>
                  <a:lnTo>
                    <a:pt x="2413901" y="41275"/>
                  </a:lnTo>
                  <a:lnTo>
                    <a:pt x="2413508" y="40347"/>
                  </a:lnTo>
                  <a:lnTo>
                    <a:pt x="2413406" y="39420"/>
                  </a:lnTo>
                  <a:lnTo>
                    <a:pt x="2413406" y="15544"/>
                  </a:lnTo>
                  <a:lnTo>
                    <a:pt x="2416327" y="15214"/>
                  </a:lnTo>
                  <a:lnTo>
                    <a:pt x="2419134" y="15049"/>
                  </a:lnTo>
                  <a:lnTo>
                    <a:pt x="2421852" y="15049"/>
                  </a:lnTo>
                  <a:lnTo>
                    <a:pt x="2426982" y="15252"/>
                  </a:lnTo>
                  <a:lnTo>
                    <a:pt x="2427389" y="13462"/>
                  </a:lnTo>
                  <a:lnTo>
                    <a:pt x="2427694" y="11112"/>
                  </a:lnTo>
                  <a:lnTo>
                    <a:pt x="2428227" y="5232"/>
                  </a:lnTo>
                  <a:lnTo>
                    <a:pt x="242844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4" name="object 334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579137" y="7383195"/>
              <a:ext cx="366306" cy="195986"/>
            </a:xfrm>
            <a:prstGeom prst="rect">
              <a:avLst/>
            </a:prstGeom>
          </p:spPr>
        </p:pic>
        <p:sp>
          <p:nvSpPr>
            <p:cNvPr id="335" name="object 335"/>
            <p:cNvSpPr/>
            <p:nvPr/>
          </p:nvSpPr>
          <p:spPr>
            <a:xfrm>
              <a:off x="5747956" y="5523775"/>
              <a:ext cx="345440" cy="163195"/>
            </a:xfrm>
            <a:custGeom>
              <a:avLst/>
              <a:gdLst/>
              <a:ahLst/>
              <a:cxnLst/>
              <a:rect l="l" t="t" r="r" b="b"/>
              <a:pathLst>
                <a:path w="345439" h="163195">
                  <a:moveTo>
                    <a:pt x="19786" y="78359"/>
                  </a:moveTo>
                  <a:lnTo>
                    <a:pt x="19418" y="75679"/>
                  </a:lnTo>
                  <a:lnTo>
                    <a:pt x="19278" y="74091"/>
                  </a:lnTo>
                  <a:lnTo>
                    <a:pt x="18999" y="72631"/>
                  </a:lnTo>
                  <a:lnTo>
                    <a:pt x="18630" y="71170"/>
                  </a:lnTo>
                  <a:lnTo>
                    <a:pt x="18351" y="69684"/>
                  </a:lnTo>
                  <a:lnTo>
                    <a:pt x="17780" y="68224"/>
                  </a:lnTo>
                  <a:lnTo>
                    <a:pt x="13830" y="59893"/>
                  </a:lnTo>
                  <a:lnTo>
                    <a:pt x="13474" y="59245"/>
                  </a:lnTo>
                  <a:lnTo>
                    <a:pt x="12954" y="58674"/>
                  </a:lnTo>
                  <a:lnTo>
                    <a:pt x="12001" y="57531"/>
                  </a:lnTo>
                  <a:lnTo>
                    <a:pt x="11188" y="56375"/>
                  </a:lnTo>
                  <a:lnTo>
                    <a:pt x="9093" y="54559"/>
                  </a:lnTo>
                  <a:lnTo>
                    <a:pt x="2692" y="50774"/>
                  </a:lnTo>
                  <a:lnTo>
                    <a:pt x="749" y="50152"/>
                  </a:lnTo>
                  <a:lnTo>
                    <a:pt x="0" y="50012"/>
                  </a:lnTo>
                  <a:lnTo>
                    <a:pt x="457" y="50774"/>
                  </a:lnTo>
                  <a:lnTo>
                    <a:pt x="1651" y="52400"/>
                  </a:lnTo>
                  <a:lnTo>
                    <a:pt x="2070" y="52882"/>
                  </a:lnTo>
                  <a:lnTo>
                    <a:pt x="3517" y="55194"/>
                  </a:lnTo>
                  <a:lnTo>
                    <a:pt x="4673" y="56883"/>
                  </a:lnTo>
                  <a:lnTo>
                    <a:pt x="5118" y="57937"/>
                  </a:lnTo>
                  <a:lnTo>
                    <a:pt x="5715" y="58902"/>
                  </a:lnTo>
                  <a:lnTo>
                    <a:pt x="6286" y="59918"/>
                  </a:lnTo>
                  <a:lnTo>
                    <a:pt x="6769" y="61036"/>
                  </a:lnTo>
                  <a:lnTo>
                    <a:pt x="7061" y="61569"/>
                  </a:lnTo>
                  <a:lnTo>
                    <a:pt x="7327" y="62128"/>
                  </a:lnTo>
                  <a:lnTo>
                    <a:pt x="7912" y="63220"/>
                  </a:lnTo>
                  <a:lnTo>
                    <a:pt x="8318" y="64477"/>
                  </a:lnTo>
                  <a:lnTo>
                    <a:pt x="8902" y="65633"/>
                  </a:lnTo>
                  <a:lnTo>
                    <a:pt x="10350" y="69354"/>
                  </a:lnTo>
                  <a:lnTo>
                    <a:pt x="10782" y="70637"/>
                  </a:lnTo>
                  <a:lnTo>
                    <a:pt x="11328" y="71869"/>
                  </a:lnTo>
                  <a:lnTo>
                    <a:pt x="11912" y="73799"/>
                  </a:lnTo>
                  <a:lnTo>
                    <a:pt x="12382" y="75044"/>
                  </a:lnTo>
                  <a:lnTo>
                    <a:pt x="12573" y="75679"/>
                  </a:lnTo>
                  <a:lnTo>
                    <a:pt x="16637" y="87871"/>
                  </a:lnTo>
                  <a:lnTo>
                    <a:pt x="17843" y="90766"/>
                  </a:lnTo>
                  <a:lnTo>
                    <a:pt x="18186" y="90043"/>
                  </a:lnTo>
                  <a:lnTo>
                    <a:pt x="18542" y="88747"/>
                  </a:lnTo>
                  <a:lnTo>
                    <a:pt x="18935" y="87452"/>
                  </a:lnTo>
                  <a:lnTo>
                    <a:pt x="19316" y="85572"/>
                  </a:lnTo>
                  <a:lnTo>
                    <a:pt x="19545" y="83299"/>
                  </a:lnTo>
                  <a:lnTo>
                    <a:pt x="19723" y="81038"/>
                  </a:lnTo>
                  <a:lnTo>
                    <a:pt x="19786" y="78359"/>
                  </a:lnTo>
                  <a:close/>
                </a:path>
                <a:path w="345439" h="163195">
                  <a:moveTo>
                    <a:pt x="35750" y="71882"/>
                  </a:moveTo>
                  <a:lnTo>
                    <a:pt x="35382" y="69049"/>
                  </a:lnTo>
                  <a:lnTo>
                    <a:pt x="35255" y="67614"/>
                  </a:lnTo>
                  <a:lnTo>
                    <a:pt x="34975" y="66154"/>
                  </a:lnTo>
                  <a:lnTo>
                    <a:pt x="34607" y="64693"/>
                  </a:lnTo>
                  <a:lnTo>
                    <a:pt x="34328" y="63207"/>
                  </a:lnTo>
                  <a:lnTo>
                    <a:pt x="33756" y="61747"/>
                  </a:lnTo>
                  <a:lnTo>
                    <a:pt x="29794" y="53416"/>
                  </a:lnTo>
                  <a:lnTo>
                    <a:pt x="29425" y="52768"/>
                  </a:lnTo>
                  <a:lnTo>
                    <a:pt x="28930" y="52209"/>
                  </a:lnTo>
                  <a:lnTo>
                    <a:pt x="27978" y="51054"/>
                  </a:lnTo>
                  <a:lnTo>
                    <a:pt x="27165" y="49898"/>
                  </a:lnTo>
                  <a:lnTo>
                    <a:pt x="25069" y="48094"/>
                  </a:lnTo>
                  <a:lnTo>
                    <a:pt x="18669" y="44297"/>
                  </a:lnTo>
                  <a:lnTo>
                    <a:pt x="16725" y="43675"/>
                  </a:lnTo>
                  <a:lnTo>
                    <a:pt x="15976" y="43535"/>
                  </a:lnTo>
                  <a:lnTo>
                    <a:pt x="16433" y="44297"/>
                  </a:lnTo>
                  <a:lnTo>
                    <a:pt x="17627" y="45923"/>
                  </a:lnTo>
                  <a:lnTo>
                    <a:pt x="18046" y="46405"/>
                  </a:lnTo>
                  <a:lnTo>
                    <a:pt x="20053" y="49568"/>
                  </a:lnTo>
                  <a:lnTo>
                    <a:pt x="20637" y="50406"/>
                  </a:lnTo>
                  <a:lnTo>
                    <a:pt x="21094" y="51460"/>
                  </a:lnTo>
                  <a:lnTo>
                    <a:pt x="21691" y="52425"/>
                  </a:lnTo>
                  <a:lnTo>
                    <a:pt x="22263" y="53441"/>
                  </a:lnTo>
                  <a:lnTo>
                    <a:pt x="22745" y="54559"/>
                  </a:lnTo>
                  <a:lnTo>
                    <a:pt x="23037" y="55092"/>
                  </a:lnTo>
                  <a:lnTo>
                    <a:pt x="23304" y="55651"/>
                  </a:lnTo>
                  <a:lnTo>
                    <a:pt x="23888" y="56743"/>
                  </a:lnTo>
                  <a:lnTo>
                    <a:pt x="24282" y="58000"/>
                  </a:lnTo>
                  <a:lnTo>
                    <a:pt x="24879" y="59156"/>
                  </a:lnTo>
                  <a:lnTo>
                    <a:pt x="26327" y="62877"/>
                  </a:lnTo>
                  <a:lnTo>
                    <a:pt x="26758" y="64160"/>
                  </a:lnTo>
                  <a:lnTo>
                    <a:pt x="27279" y="65392"/>
                  </a:lnTo>
                  <a:lnTo>
                    <a:pt x="27990" y="67614"/>
                  </a:lnTo>
                  <a:lnTo>
                    <a:pt x="28333" y="68567"/>
                  </a:lnTo>
                  <a:lnTo>
                    <a:pt x="30530" y="75196"/>
                  </a:lnTo>
                  <a:lnTo>
                    <a:pt x="31267" y="77304"/>
                  </a:lnTo>
                  <a:lnTo>
                    <a:pt x="32613" y="81394"/>
                  </a:lnTo>
                  <a:lnTo>
                    <a:pt x="33820" y="84289"/>
                  </a:lnTo>
                  <a:lnTo>
                    <a:pt x="34150" y="83578"/>
                  </a:lnTo>
                  <a:lnTo>
                    <a:pt x="34518" y="82270"/>
                  </a:lnTo>
                  <a:lnTo>
                    <a:pt x="34912" y="80975"/>
                  </a:lnTo>
                  <a:lnTo>
                    <a:pt x="35293" y="79095"/>
                  </a:lnTo>
                  <a:lnTo>
                    <a:pt x="35521" y="76822"/>
                  </a:lnTo>
                  <a:lnTo>
                    <a:pt x="35648" y="75196"/>
                  </a:lnTo>
                  <a:lnTo>
                    <a:pt x="35750" y="71882"/>
                  </a:lnTo>
                  <a:close/>
                </a:path>
                <a:path w="345439" h="163195">
                  <a:moveTo>
                    <a:pt x="48907" y="66573"/>
                  </a:moveTo>
                  <a:lnTo>
                    <a:pt x="48539" y="63893"/>
                  </a:lnTo>
                  <a:lnTo>
                    <a:pt x="48399" y="62306"/>
                  </a:lnTo>
                  <a:lnTo>
                    <a:pt x="48120" y="60845"/>
                  </a:lnTo>
                  <a:lnTo>
                    <a:pt x="47777" y="59385"/>
                  </a:lnTo>
                  <a:lnTo>
                    <a:pt x="47498" y="57899"/>
                  </a:lnTo>
                  <a:lnTo>
                    <a:pt x="46913" y="56438"/>
                  </a:lnTo>
                  <a:lnTo>
                    <a:pt x="42951" y="48107"/>
                  </a:lnTo>
                  <a:lnTo>
                    <a:pt x="42595" y="47459"/>
                  </a:lnTo>
                  <a:lnTo>
                    <a:pt x="41122" y="45745"/>
                  </a:lnTo>
                  <a:lnTo>
                    <a:pt x="40309" y="44589"/>
                  </a:lnTo>
                  <a:lnTo>
                    <a:pt x="38214" y="42773"/>
                  </a:lnTo>
                  <a:lnTo>
                    <a:pt x="31813" y="38989"/>
                  </a:lnTo>
                  <a:lnTo>
                    <a:pt x="29870" y="38366"/>
                  </a:lnTo>
                  <a:lnTo>
                    <a:pt x="29121" y="38227"/>
                  </a:lnTo>
                  <a:lnTo>
                    <a:pt x="29578" y="38989"/>
                  </a:lnTo>
                  <a:lnTo>
                    <a:pt x="30784" y="40614"/>
                  </a:lnTo>
                  <a:lnTo>
                    <a:pt x="31191" y="41097"/>
                  </a:lnTo>
                  <a:lnTo>
                    <a:pt x="31711" y="41884"/>
                  </a:lnTo>
                  <a:lnTo>
                    <a:pt x="32639" y="43408"/>
                  </a:lnTo>
                  <a:lnTo>
                    <a:pt x="33794" y="45097"/>
                  </a:lnTo>
                  <a:lnTo>
                    <a:pt x="34239" y="46151"/>
                  </a:lnTo>
                  <a:lnTo>
                    <a:pt x="35128" y="47599"/>
                  </a:lnTo>
                  <a:lnTo>
                    <a:pt x="35407" y="48133"/>
                  </a:lnTo>
                  <a:lnTo>
                    <a:pt x="35890" y="49250"/>
                  </a:lnTo>
                  <a:lnTo>
                    <a:pt x="36182" y="49784"/>
                  </a:lnTo>
                  <a:lnTo>
                    <a:pt x="36449" y="50342"/>
                  </a:lnTo>
                  <a:lnTo>
                    <a:pt x="37033" y="51435"/>
                  </a:lnTo>
                  <a:lnTo>
                    <a:pt x="37439" y="52692"/>
                  </a:lnTo>
                  <a:lnTo>
                    <a:pt x="38023" y="53848"/>
                  </a:lnTo>
                  <a:lnTo>
                    <a:pt x="39484" y="57569"/>
                  </a:lnTo>
                  <a:lnTo>
                    <a:pt x="39916" y="58851"/>
                  </a:lnTo>
                  <a:lnTo>
                    <a:pt x="40449" y="60083"/>
                  </a:lnTo>
                  <a:lnTo>
                    <a:pt x="41033" y="62014"/>
                  </a:lnTo>
                  <a:lnTo>
                    <a:pt x="41503" y="63258"/>
                  </a:lnTo>
                  <a:lnTo>
                    <a:pt x="41694" y="63893"/>
                  </a:lnTo>
                  <a:lnTo>
                    <a:pt x="45758" y="76085"/>
                  </a:lnTo>
                  <a:lnTo>
                    <a:pt x="46964" y="78981"/>
                  </a:lnTo>
                  <a:lnTo>
                    <a:pt x="47307" y="78270"/>
                  </a:lnTo>
                  <a:lnTo>
                    <a:pt x="48056" y="75666"/>
                  </a:lnTo>
                  <a:lnTo>
                    <a:pt x="48450" y="73787"/>
                  </a:lnTo>
                  <a:lnTo>
                    <a:pt x="48679" y="71513"/>
                  </a:lnTo>
                  <a:lnTo>
                    <a:pt x="48844" y="69253"/>
                  </a:lnTo>
                  <a:lnTo>
                    <a:pt x="48907" y="66573"/>
                  </a:lnTo>
                  <a:close/>
                </a:path>
                <a:path w="345439" h="163195">
                  <a:moveTo>
                    <a:pt x="91681" y="46875"/>
                  </a:moveTo>
                  <a:lnTo>
                    <a:pt x="87871" y="40652"/>
                  </a:lnTo>
                  <a:lnTo>
                    <a:pt x="75692" y="32918"/>
                  </a:lnTo>
                  <a:lnTo>
                    <a:pt x="62090" y="27838"/>
                  </a:lnTo>
                  <a:lnTo>
                    <a:pt x="53378" y="29121"/>
                  </a:lnTo>
                  <a:lnTo>
                    <a:pt x="48729" y="32791"/>
                  </a:lnTo>
                  <a:lnTo>
                    <a:pt x="47371" y="34886"/>
                  </a:lnTo>
                  <a:lnTo>
                    <a:pt x="54216" y="58267"/>
                  </a:lnTo>
                  <a:lnTo>
                    <a:pt x="59182" y="69494"/>
                  </a:lnTo>
                  <a:lnTo>
                    <a:pt x="64706" y="71666"/>
                  </a:lnTo>
                  <a:lnTo>
                    <a:pt x="73202" y="67856"/>
                  </a:lnTo>
                  <a:lnTo>
                    <a:pt x="86868" y="54851"/>
                  </a:lnTo>
                  <a:lnTo>
                    <a:pt x="91681" y="46875"/>
                  </a:lnTo>
                  <a:close/>
                </a:path>
                <a:path w="345439" h="163195">
                  <a:moveTo>
                    <a:pt x="129374" y="116217"/>
                  </a:moveTo>
                  <a:lnTo>
                    <a:pt x="128117" y="111734"/>
                  </a:lnTo>
                  <a:lnTo>
                    <a:pt x="122542" y="108038"/>
                  </a:lnTo>
                  <a:lnTo>
                    <a:pt x="110007" y="105206"/>
                  </a:lnTo>
                  <a:lnTo>
                    <a:pt x="103847" y="105727"/>
                  </a:lnTo>
                  <a:lnTo>
                    <a:pt x="102285" y="110934"/>
                  </a:lnTo>
                  <a:lnTo>
                    <a:pt x="103555" y="122148"/>
                  </a:lnTo>
                  <a:lnTo>
                    <a:pt x="106781" y="133083"/>
                  </a:lnTo>
                  <a:lnTo>
                    <a:pt x="111175" y="138049"/>
                  </a:lnTo>
                  <a:lnTo>
                    <a:pt x="115036" y="139344"/>
                  </a:lnTo>
                  <a:lnTo>
                    <a:pt x="116713" y="139268"/>
                  </a:lnTo>
                  <a:lnTo>
                    <a:pt x="125742" y="124421"/>
                  </a:lnTo>
                  <a:lnTo>
                    <a:pt x="129374" y="116217"/>
                  </a:lnTo>
                  <a:close/>
                </a:path>
                <a:path w="345439" h="163195">
                  <a:moveTo>
                    <a:pt x="139496" y="119722"/>
                  </a:moveTo>
                  <a:lnTo>
                    <a:pt x="130505" y="126352"/>
                  </a:lnTo>
                  <a:lnTo>
                    <a:pt x="129806" y="127127"/>
                  </a:lnTo>
                  <a:lnTo>
                    <a:pt x="129197" y="128041"/>
                  </a:lnTo>
                  <a:lnTo>
                    <a:pt x="128460" y="129070"/>
                  </a:lnTo>
                  <a:lnTo>
                    <a:pt x="127393" y="130835"/>
                  </a:lnTo>
                  <a:lnTo>
                    <a:pt x="126885" y="131851"/>
                  </a:lnTo>
                  <a:lnTo>
                    <a:pt x="126441" y="132892"/>
                  </a:lnTo>
                  <a:lnTo>
                    <a:pt x="125895" y="133883"/>
                  </a:lnTo>
                  <a:lnTo>
                    <a:pt x="125564" y="135102"/>
                  </a:lnTo>
                  <a:lnTo>
                    <a:pt x="125247" y="136042"/>
                  </a:lnTo>
                  <a:lnTo>
                    <a:pt x="124942" y="137096"/>
                  </a:lnTo>
                  <a:lnTo>
                    <a:pt x="124790" y="138176"/>
                  </a:lnTo>
                  <a:lnTo>
                    <a:pt x="124587" y="139230"/>
                  </a:lnTo>
                  <a:lnTo>
                    <a:pt x="124485" y="143497"/>
                  </a:lnTo>
                  <a:lnTo>
                    <a:pt x="124726" y="144957"/>
                  </a:lnTo>
                  <a:lnTo>
                    <a:pt x="125006" y="146278"/>
                  </a:lnTo>
                  <a:lnTo>
                    <a:pt x="125209" y="146939"/>
                  </a:lnTo>
                  <a:lnTo>
                    <a:pt x="125450" y="147510"/>
                  </a:lnTo>
                  <a:lnTo>
                    <a:pt x="125615" y="147967"/>
                  </a:lnTo>
                  <a:lnTo>
                    <a:pt x="125996" y="148882"/>
                  </a:lnTo>
                  <a:lnTo>
                    <a:pt x="126263" y="149377"/>
                  </a:lnTo>
                  <a:lnTo>
                    <a:pt x="126453" y="148805"/>
                  </a:lnTo>
                  <a:lnTo>
                    <a:pt x="126949" y="146875"/>
                  </a:lnTo>
                  <a:lnTo>
                    <a:pt x="127063" y="146265"/>
                  </a:lnTo>
                  <a:lnTo>
                    <a:pt x="127520" y="144843"/>
                  </a:lnTo>
                  <a:lnTo>
                    <a:pt x="127698" y="144233"/>
                  </a:lnTo>
                  <a:lnTo>
                    <a:pt x="127838" y="143497"/>
                  </a:lnTo>
                  <a:lnTo>
                    <a:pt x="128193" y="142735"/>
                  </a:lnTo>
                  <a:lnTo>
                    <a:pt x="128460" y="141922"/>
                  </a:lnTo>
                  <a:lnTo>
                    <a:pt x="128663" y="141122"/>
                  </a:lnTo>
                  <a:lnTo>
                    <a:pt x="129044" y="140246"/>
                  </a:lnTo>
                  <a:lnTo>
                    <a:pt x="129438" y="139230"/>
                  </a:lnTo>
                  <a:lnTo>
                    <a:pt x="129654" y="138582"/>
                  </a:lnTo>
                  <a:lnTo>
                    <a:pt x="130086" y="137731"/>
                  </a:lnTo>
                  <a:lnTo>
                    <a:pt x="130467" y="136855"/>
                  </a:lnTo>
                  <a:lnTo>
                    <a:pt x="130797" y="135966"/>
                  </a:lnTo>
                  <a:lnTo>
                    <a:pt x="131343" y="134975"/>
                  </a:lnTo>
                  <a:lnTo>
                    <a:pt x="131686" y="134213"/>
                  </a:lnTo>
                  <a:lnTo>
                    <a:pt x="132105" y="133337"/>
                  </a:lnTo>
                  <a:lnTo>
                    <a:pt x="132600" y="132473"/>
                  </a:lnTo>
                  <a:lnTo>
                    <a:pt x="133007" y="131597"/>
                  </a:lnTo>
                  <a:lnTo>
                    <a:pt x="133527" y="130759"/>
                  </a:lnTo>
                  <a:lnTo>
                    <a:pt x="133921" y="129870"/>
                  </a:lnTo>
                  <a:lnTo>
                    <a:pt x="134467" y="128930"/>
                  </a:lnTo>
                  <a:lnTo>
                    <a:pt x="138341" y="121932"/>
                  </a:lnTo>
                  <a:lnTo>
                    <a:pt x="139496" y="119722"/>
                  </a:lnTo>
                  <a:close/>
                </a:path>
                <a:path w="345439" h="163195">
                  <a:moveTo>
                    <a:pt x="147840" y="125691"/>
                  </a:moveTo>
                  <a:lnTo>
                    <a:pt x="138849" y="132334"/>
                  </a:lnTo>
                  <a:lnTo>
                    <a:pt x="138150" y="133096"/>
                  </a:lnTo>
                  <a:lnTo>
                    <a:pt x="136829" y="135039"/>
                  </a:lnTo>
                  <a:lnTo>
                    <a:pt x="135737" y="136804"/>
                  </a:lnTo>
                  <a:lnTo>
                    <a:pt x="135229" y="137820"/>
                  </a:lnTo>
                  <a:lnTo>
                    <a:pt x="134785" y="138861"/>
                  </a:lnTo>
                  <a:lnTo>
                    <a:pt x="134251" y="139852"/>
                  </a:lnTo>
                  <a:lnTo>
                    <a:pt x="133921" y="141071"/>
                  </a:lnTo>
                  <a:lnTo>
                    <a:pt x="133286" y="143065"/>
                  </a:lnTo>
                  <a:lnTo>
                    <a:pt x="132930" y="145415"/>
                  </a:lnTo>
                  <a:lnTo>
                    <a:pt x="134607" y="155346"/>
                  </a:lnTo>
                  <a:lnTo>
                    <a:pt x="134797" y="154787"/>
                  </a:lnTo>
                  <a:lnTo>
                    <a:pt x="135293" y="152844"/>
                  </a:lnTo>
                  <a:lnTo>
                    <a:pt x="135407" y="152234"/>
                  </a:lnTo>
                  <a:lnTo>
                    <a:pt x="135864" y="150812"/>
                  </a:lnTo>
                  <a:lnTo>
                    <a:pt x="136042" y="150202"/>
                  </a:lnTo>
                  <a:lnTo>
                    <a:pt x="136182" y="149466"/>
                  </a:lnTo>
                  <a:lnTo>
                    <a:pt x="136537" y="148704"/>
                  </a:lnTo>
                  <a:lnTo>
                    <a:pt x="136804" y="147891"/>
                  </a:lnTo>
                  <a:lnTo>
                    <a:pt x="137033" y="147091"/>
                  </a:lnTo>
                  <a:lnTo>
                    <a:pt x="137718" y="145415"/>
                  </a:lnTo>
                  <a:lnTo>
                    <a:pt x="137998" y="144551"/>
                  </a:lnTo>
                  <a:lnTo>
                    <a:pt x="138442" y="143700"/>
                  </a:lnTo>
                  <a:lnTo>
                    <a:pt x="138811" y="142824"/>
                  </a:lnTo>
                  <a:lnTo>
                    <a:pt x="139153" y="141935"/>
                  </a:lnTo>
                  <a:lnTo>
                    <a:pt x="139674" y="140957"/>
                  </a:lnTo>
                  <a:lnTo>
                    <a:pt x="140030" y="140182"/>
                  </a:lnTo>
                  <a:lnTo>
                    <a:pt x="140462" y="139306"/>
                  </a:lnTo>
                  <a:lnTo>
                    <a:pt x="140944" y="138442"/>
                  </a:lnTo>
                  <a:lnTo>
                    <a:pt x="141376" y="137566"/>
                  </a:lnTo>
                  <a:lnTo>
                    <a:pt x="141871" y="136728"/>
                  </a:lnTo>
                  <a:lnTo>
                    <a:pt x="142265" y="135851"/>
                  </a:lnTo>
                  <a:lnTo>
                    <a:pt x="142811" y="134899"/>
                  </a:lnTo>
                  <a:lnTo>
                    <a:pt x="146685" y="127901"/>
                  </a:lnTo>
                  <a:lnTo>
                    <a:pt x="147840" y="125691"/>
                  </a:lnTo>
                  <a:close/>
                </a:path>
                <a:path w="345439" h="163195">
                  <a:moveTo>
                    <a:pt x="158013" y="132943"/>
                  </a:moveTo>
                  <a:lnTo>
                    <a:pt x="149021" y="139585"/>
                  </a:lnTo>
                  <a:lnTo>
                    <a:pt x="148323" y="140360"/>
                  </a:lnTo>
                  <a:lnTo>
                    <a:pt x="147002" y="142290"/>
                  </a:lnTo>
                  <a:lnTo>
                    <a:pt x="145910" y="144056"/>
                  </a:lnTo>
                  <a:lnTo>
                    <a:pt x="145402" y="145072"/>
                  </a:lnTo>
                  <a:lnTo>
                    <a:pt x="144957" y="146113"/>
                  </a:lnTo>
                  <a:lnTo>
                    <a:pt x="144424" y="147104"/>
                  </a:lnTo>
                  <a:lnTo>
                    <a:pt x="144094" y="148323"/>
                  </a:lnTo>
                  <a:lnTo>
                    <a:pt x="143459" y="150317"/>
                  </a:lnTo>
                  <a:lnTo>
                    <a:pt x="143103" y="152666"/>
                  </a:lnTo>
                  <a:lnTo>
                    <a:pt x="144780" y="162598"/>
                  </a:lnTo>
                  <a:lnTo>
                    <a:pt x="144970" y="162039"/>
                  </a:lnTo>
                  <a:lnTo>
                    <a:pt x="145465" y="160096"/>
                  </a:lnTo>
                  <a:lnTo>
                    <a:pt x="145580" y="159486"/>
                  </a:lnTo>
                  <a:lnTo>
                    <a:pt x="146037" y="158064"/>
                  </a:lnTo>
                  <a:lnTo>
                    <a:pt x="146215" y="157454"/>
                  </a:lnTo>
                  <a:lnTo>
                    <a:pt x="146354" y="156718"/>
                  </a:lnTo>
                  <a:lnTo>
                    <a:pt x="146710" y="155956"/>
                  </a:lnTo>
                  <a:lnTo>
                    <a:pt x="146977" y="155143"/>
                  </a:lnTo>
                  <a:lnTo>
                    <a:pt x="147205" y="154343"/>
                  </a:lnTo>
                  <a:lnTo>
                    <a:pt x="147891" y="152666"/>
                  </a:lnTo>
                  <a:lnTo>
                    <a:pt x="148170" y="151803"/>
                  </a:lnTo>
                  <a:lnTo>
                    <a:pt x="148628" y="150952"/>
                  </a:lnTo>
                  <a:lnTo>
                    <a:pt x="149326" y="149186"/>
                  </a:lnTo>
                  <a:lnTo>
                    <a:pt x="149847" y="148209"/>
                  </a:lnTo>
                  <a:lnTo>
                    <a:pt x="150202" y="147434"/>
                  </a:lnTo>
                  <a:lnTo>
                    <a:pt x="150634" y="146558"/>
                  </a:lnTo>
                  <a:lnTo>
                    <a:pt x="151117" y="145694"/>
                  </a:lnTo>
                  <a:lnTo>
                    <a:pt x="151549" y="144818"/>
                  </a:lnTo>
                  <a:lnTo>
                    <a:pt x="152044" y="143979"/>
                  </a:lnTo>
                  <a:lnTo>
                    <a:pt x="152438" y="143103"/>
                  </a:lnTo>
                  <a:lnTo>
                    <a:pt x="152984" y="142151"/>
                  </a:lnTo>
                  <a:lnTo>
                    <a:pt x="156857" y="135153"/>
                  </a:lnTo>
                  <a:lnTo>
                    <a:pt x="158013" y="132943"/>
                  </a:lnTo>
                  <a:close/>
                </a:path>
                <a:path w="345439" h="163195">
                  <a:moveTo>
                    <a:pt x="345160" y="9080"/>
                  </a:moveTo>
                  <a:lnTo>
                    <a:pt x="344601" y="5321"/>
                  </a:lnTo>
                  <a:lnTo>
                    <a:pt x="344043" y="1562"/>
                  </a:lnTo>
                  <a:lnTo>
                    <a:pt x="338302" y="0"/>
                  </a:lnTo>
                  <a:lnTo>
                    <a:pt x="325259" y="3670"/>
                  </a:lnTo>
                  <a:lnTo>
                    <a:pt x="320421" y="8204"/>
                  </a:lnTo>
                  <a:lnTo>
                    <a:pt x="321564" y="15735"/>
                  </a:lnTo>
                  <a:lnTo>
                    <a:pt x="327291" y="17297"/>
                  </a:lnTo>
                  <a:lnTo>
                    <a:pt x="340321" y="13627"/>
                  </a:lnTo>
                  <a:lnTo>
                    <a:pt x="345160" y="908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6" name="object 336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2969196" y="8326729"/>
              <a:ext cx="205968" cy="124104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2719603" y="8326297"/>
              <a:ext cx="208546" cy="124028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2472448" y="8297862"/>
              <a:ext cx="209118" cy="121881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2238082" y="8220303"/>
              <a:ext cx="202171" cy="124713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1927517" y="7858797"/>
              <a:ext cx="288963" cy="360502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4619904" y="8327491"/>
              <a:ext cx="227431" cy="124117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4892738" y="8323529"/>
              <a:ext cx="230225" cy="123825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5164188" y="8273846"/>
              <a:ext cx="226999" cy="124421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5422277" y="8116963"/>
              <a:ext cx="191477" cy="161544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5599226" y="7874888"/>
              <a:ext cx="120688" cy="219494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4384090" y="8903804"/>
              <a:ext cx="218389" cy="120980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4636681" y="8814384"/>
              <a:ext cx="210985" cy="127177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4876342" y="8689428"/>
              <a:ext cx="201422" cy="134086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184296" y="8894660"/>
              <a:ext cx="228688" cy="123596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2916326" y="8852242"/>
              <a:ext cx="227469" cy="121043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2658948" y="8767292"/>
              <a:ext cx="221792" cy="124485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2418829" y="8637130"/>
              <a:ext cx="210604" cy="134913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2021484" y="8271319"/>
              <a:ext cx="375145" cy="359943"/>
            </a:xfrm>
            <a:prstGeom prst="rect">
              <a:avLst/>
            </a:prstGeom>
          </p:spPr>
        </p:pic>
        <p:sp>
          <p:nvSpPr>
            <p:cNvPr id="354" name="object 354"/>
            <p:cNvSpPr/>
            <p:nvPr/>
          </p:nvSpPr>
          <p:spPr>
            <a:xfrm>
              <a:off x="3747236" y="5931305"/>
              <a:ext cx="464184" cy="79375"/>
            </a:xfrm>
            <a:custGeom>
              <a:avLst/>
              <a:gdLst/>
              <a:ahLst/>
              <a:cxnLst/>
              <a:rect l="l" t="t" r="r" b="b"/>
              <a:pathLst>
                <a:path w="464185" h="79375">
                  <a:moveTo>
                    <a:pt x="50838" y="69532"/>
                  </a:moveTo>
                  <a:lnTo>
                    <a:pt x="45110" y="57454"/>
                  </a:lnTo>
                  <a:lnTo>
                    <a:pt x="45110" y="37642"/>
                  </a:lnTo>
                  <a:lnTo>
                    <a:pt x="45110" y="36360"/>
                  </a:lnTo>
                  <a:lnTo>
                    <a:pt x="43624" y="31838"/>
                  </a:lnTo>
                  <a:lnTo>
                    <a:pt x="40589" y="29032"/>
                  </a:lnTo>
                  <a:lnTo>
                    <a:pt x="37668" y="26352"/>
                  </a:lnTo>
                  <a:lnTo>
                    <a:pt x="32753" y="24968"/>
                  </a:lnTo>
                  <a:lnTo>
                    <a:pt x="30454" y="24968"/>
                  </a:lnTo>
                  <a:lnTo>
                    <a:pt x="30454" y="65176"/>
                  </a:lnTo>
                  <a:lnTo>
                    <a:pt x="26771" y="66954"/>
                  </a:lnTo>
                  <a:lnTo>
                    <a:pt x="23634" y="67856"/>
                  </a:lnTo>
                  <a:lnTo>
                    <a:pt x="19177" y="67856"/>
                  </a:lnTo>
                  <a:lnTo>
                    <a:pt x="17716" y="67310"/>
                  </a:lnTo>
                  <a:lnTo>
                    <a:pt x="15570" y="65125"/>
                  </a:lnTo>
                  <a:lnTo>
                    <a:pt x="15036" y="63588"/>
                  </a:lnTo>
                  <a:lnTo>
                    <a:pt x="15138" y="60096"/>
                  </a:lnTo>
                  <a:lnTo>
                    <a:pt x="25222" y="57454"/>
                  </a:lnTo>
                  <a:lnTo>
                    <a:pt x="27482" y="57454"/>
                  </a:lnTo>
                  <a:lnTo>
                    <a:pt x="28524" y="57518"/>
                  </a:lnTo>
                  <a:lnTo>
                    <a:pt x="30073" y="57645"/>
                  </a:lnTo>
                  <a:lnTo>
                    <a:pt x="30454" y="65176"/>
                  </a:lnTo>
                  <a:lnTo>
                    <a:pt x="30454" y="24968"/>
                  </a:lnTo>
                  <a:lnTo>
                    <a:pt x="22148" y="24968"/>
                  </a:lnTo>
                  <a:lnTo>
                    <a:pt x="18122" y="25336"/>
                  </a:lnTo>
                  <a:lnTo>
                    <a:pt x="9525" y="26797"/>
                  </a:lnTo>
                  <a:lnTo>
                    <a:pt x="5562" y="27787"/>
                  </a:lnTo>
                  <a:lnTo>
                    <a:pt x="1930" y="29032"/>
                  </a:lnTo>
                  <a:lnTo>
                    <a:pt x="2400" y="34721"/>
                  </a:lnTo>
                  <a:lnTo>
                    <a:pt x="3175" y="40182"/>
                  </a:lnTo>
                  <a:lnTo>
                    <a:pt x="4279" y="45466"/>
                  </a:lnTo>
                  <a:lnTo>
                    <a:pt x="11442" y="45961"/>
                  </a:lnTo>
                  <a:lnTo>
                    <a:pt x="15417" y="37947"/>
                  </a:lnTo>
                  <a:lnTo>
                    <a:pt x="16522" y="37744"/>
                  </a:lnTo>
                  <a:lnTo>
                    <a:pt x="18402" y="37642"/>
                  </a:lnTo>
                  <a:lnTo>
                    <a:pt x="23634" y="37642"/>
                  </a:lnTo>
                  <a:lnTo>
                    <a:pt x="30175" y="45351"/>
                  </a:lnTo>
                  <a:lnTo>
                    <a:pt x="30175" y="48437"/>
                  </a:lnTo>
                  <a:lnTo>
                    <a:pt x="20332" y="48831"/>
                  </a:lnTo>
                  <a:lnTo>
                    <a:pt x="12865" y="50520"/>
                  </a:lnTo>
                  <a:lnTo>
                    <a:pt x="2578" y="56464"/>
                  </a:lnTo>
                  <a:lnTo>
                    <a:pt x="0" y="60566"/>
                  </a:lnTo>
                  <a:lnTo>
                    <a:pt x="0" y="69684"/>
                  </a:lnTo>
                  <a:lnTo>
                    <a:pt x="1320" y="72847"/>
                  </a:lnTo>
                  <a:lnTo>
                    <a:pt x="6616" y="77800"/>
                  </a:lnTo>
                  <a:lnTo>
                    <a:pt x="10147" y="79044"/>
                  </a:lnTo>
                  <a:lnTo>
                    <a:pt x="17272" y="79044"/>
                  </a:lnTo>
                  <a:lnTo>
                    <a:pt x="20116" y="78549"/>
                  </a:lnTo>
                  <a:lnTo>
                    <a:pt x="26149" y="76568"/>
                  </a:lnTo>
                  <a:lnTo>
                    <a:pt x="28905" y="75260"/>
                  </a:lnTo>
                  <a:lnTo>
                    <a:pt x="31432" y="73596"/>
                  </a:lnTo>
                  <a:lnTo>
                    <a:pt x="31889" y="75679"/>
                  </a:lnTo>
                  <a:lnTo>
                    <a:pt x="32562" y="78244"/>
                  </a:lnTo>
                  <a:lnTo>
                    <a:pt x="32702" y="78638"/>
                  </a:lnTo>
                  <a:lnTo>
                    <a:pt x="37020" y="78447"/>
                  </a:lnTo>
                  <a:lnTo>
                    <a:pt x="42951" y="77457"/>
                  </a:lnTo>
                  <a:lnTo>
                    <a:pt x="50444" y="75679"/>
                  </a:lnTo>
                  <a:lnTo>
                    <a:pt x="50571" y="73596"/>
                  </a:lnTo>
                  <a:lnTo>
                    <a:pt x="50838" y="69532"/>
                  </a:lnTo>
                  <a:close/>
                </a:path>
                <a:path w="464185" h="79375">
                  <a:moveTo>
                    <a:pt x="120103" y="15049"/>
                  </a:moveTo>
                  <a:lnTo>
                    <a:pt x="116116" y="0"/>
                  </a:lnTo>
                  <a:lnTo>
                    <a:pt x="99631" y="4457"/>
                  </a:lnTo>
                  <a:lnTo>
                    <a:pt x="103708" y="19608"/>
                  </a:lnTo>
                  <a:lnTo>
                    <a:pt x="120103" y="15049"/>
                  </a:lnTo>
                  <a:close/>
                </a:path>
                <a:path w="464185" h="79375">
                  <a:moveTo>
                    <a:pt x="236613" y="69634"/>
                  </a:moveTo>
                  <a:lnTo>
                    <a:pt x="232029" y="66903"/>
                  </a:lnTo>
                  <a:lnTo>
                    <a:pt x="231559" y="66433"/>
                  </a:lnTo>
                  <a:lnTo>
                    <a:pt x="231190" y="65519"/>
                  </a:lnTo>
                  <a:lnTo>
                    <a:pt x="231089" y="64681"/>
                  </a:lnTo>
                  <a:lnTo>
                    <a:pt x="231089" y="31013"/>
                  </a:lnTo>
                  <a:lnTo>
                    <a:pt x="230695" y="28829"/>
                  </a:lnTo>
                  <a:lnTo>
                    <a:pt x="230149" y="26911"/>
                  </a:lnTo>
                  <a:lnTo>
                    <a:pt x="229438" y="25260"/>
                  </a:lnTo>
                  <a:lnTo>
                    <a:pt x="226974" y="25336"/>
                  </a:lnTo>
                  <a:lnTo>
                    <a:pt x="224269" y="25641"/>
                  </a:lnTo>
                  <a:lnTo>
                    <a:pt x="209067" y="28435"/>
                  </a:lnTo>
                  <a:lnTo>
                    <a:pt x="208673" y="35864"/>
                  </a:lnTo>
                  <a:lnTo>
                    <a:pt x="213791" y="38785"/>
                  </a:lnTo>
                  <a:lnTo>
                    <a:pt x="214299" y="39255"/>
                  </a:lnTo>
                  <a:lnTo>
                    <a:pt x="214693" y="40119"/>
                  </a:lnTo>
                  <a:lnTo>
                    <a:pt x="214782" y="41059"/>
                  </a:lnTo>
                  <a:lnTo>
                    <a:pt x="214782" y="64084"/>
                  </a:lnTo>
                  <a:lnTo>
                    <a:pt x="211874" y="65227"/>
                  </a:lnTo>
                  <a:lnTo>
                    <a:pt x="208864" y="65773"/>
                  </a:lnTo>
                  <a:lnTo>
                    <a:pt x="203631" y="65773"/>
                  </a:lnTo>
                  <a:lnTo>
                    <a:pt x="199466" y="58889"/>
                  </a:lnTo>
                  <a:lnTo>
                    <a:pt x="199466" y="31013"/>
                  </a:lnTo>
                  <a:lnTo>
                    <a:pt x="199059" y="28829"/>
                  </a:lnTo>
                  <a:lnTo>
                    <a:pt x="198526" y="26911"/>
                  </a:lnTo>
                  <a:lnTo>
                    <a:pt x="197815" y="25260"/>
                  </a:lnTo>
                  <a:lnTo>
                    <a:pt x="194906" y="25412"/>
                  </a:lnTo>
                  <a:lnTo>
                    <a:pt x="191262" y="25857"/>
                  </a:lnTo>
                  <a:lnTo>
                    <a:pt x="178892" y="28181"/>
                  </a:lnTo>
                  <a:lnTo>
                    <a:pt x="177342" y="28435"/>
                  </a:lnTo>
                  <a:lnTo>
                    <a:pt x="176847" y="35864"/>
                  </a:lnTo>
                  <a:lnTo>
                    <a:pt x="182130" y="38785"/>
                  </a:lnTo>
                  <a:lnTo>
                    <a:pt x="182689" y="39255"/>
                  </a:lnTo>
                  <a:lnTo>
                    <a:pt x="183134" y="40119"/>
                  </a:lnTo>
                  <a:lnTo>
                    <a:pt x="183248" y="41059"/>
                  </a:lnTo>
                  <a:lnTo>
                    <a:pt x="183248" y="66560"/>
                  </a:lnTo>
                  <a:lnTo>
                    <a:pt x="184518" y="71310"/>
                  </a:lnTo>
                  <a:lnTo>
                    <a:pt x="187032" y="74434"/>
                  </a:lnTo>
                  <a:lnTo>
                    <a:pt x="189560" y="77571"/>
                  </a:lnTo>
                  <a:lnTo>
                    <a:pt x="193408" y="79133"/>
                  </a:lnTo>
                  <a:lnTo>
                    <a:pt x="200977" y="79133"/>
                  </a:lnTo>
                  <a:lnTo>
                    <a:pt x="203631" y="78663"/>
                  </a:lnTo>
                  <a:lnTo>
                    <a:pt x="209524" y="76758"/>
                  </a:lnTo>
                  <a:lnTo>
                    <a:pt x="212318" y="75476"/>
                  </a:lnTo>
                  <a:lnTo>
                    <a:pt x="214972" y="73888"/>
                  </a:lnTo>
                  <a:lnTo>
                    <a:pt x="215277" y="73888"/>
                  </a:lnTo>
                  <a:lnTo>
                    <a:pt x="215747" y="75768"/>
                  </a:lnTo>
                  <a:lnTo>
                    <a:pt x="216623" y="78740"/>
                  </a:lnTo>
                  <a:lnTo>
                    <a:pt x="219735" y="78613"/>
                  </a:lnTo>
                  <a:lnTo>
                    <a:pt x="223100" y="78270"/>
                  </a:lnTo>
                  <a:lnTo>
                    <a:pt x="230339" y="77152"/>
                  </a:lnTo>
                  <a:lnTo>
                    <a:pt x="233540" y="76517"/>
                  </a:lnTo>
                  <a:lnTo>
                    <a:pt x="236321" y="75768"/>
                  </a:lnTo>
                  <a:lnTo>
                    <a:pt x="236613" y="69634"/>
                  </a:lnTo>
                  <a:close/>
                </a:path>
                <a:path w="464185" h="79375">
                  <a:moveTo>
                    <a:pt x="372897" y="69634"/>
                  </a:moveTo>
                  <a:lnTo>
                    <a:pt x="368312" y="66903"/>
                  </a:lnTo>
                  <a:lnTo>
                    <a:pt x="367855" y="66433"/>
                  </a:lnTo>
                  <a:lnTo>
                    <a:pt x="367461" y="65519"/>
                  </a:lnTo>
                  <a:lnTo>
                    <a:pt x="367360" y="64681"/>
                  </a:lnTo>
                  <a:lnTo>
                    <a:pt x="367360" y="31013"/>
                  </a:lnTo>
                  <a:lnTo>
                    <a:pt x="366991" y="28829"/>
                  </a:lnTo>
                  <a:lnTo>
                    <a:pt x="366445" y="26911"/>
                  </a:lnTo>
                  <a:lnTo>
                    <a:pt x="365734" y="25260"/>
                  </a:lnTo>
                  <a:lnTo>
                    <a:pt x="363270" y="25336"/>
                  </a:lnTo>
                  <a:lnTo>
                    <a:pt x="360565" y="25641"/>
                  </a:lnTo>
                  <a:lnTo>
                    <a:pt x="345351" y="28435"/>
                  </a:lnTo>
                  <a:lnTo>
                    <a:pt x="344970" y="35864"/>
                  </a:lnTo>
                  <a:lnTo>
                    <a:pt x="350062" y="38785"/>
                  </a:lnTo>
                  <a:lnTo>
                    <a:pt x="350596" y="39255"/>
                  </a:lnTo>
                  <a:lnTo>
                    <a:pt x="350977" y="40119"/>
                  </a:lnTo>
                  <a:lnTo>
                    <a:pt x="351078" y="41059"/>
                  </a:lnTo>
                  <a:lnTo>
                    <a:pt x="351078" y="64084"/>
                  </a:lnTo>
                  <a:lnTo>
                    <a:pt x="348170" y="65227"/>
                  </a:lnTo>
                  <a:lnTo>
                    <a:pt x="345160" y="65773"/>
                  </a:lnTo>
                  <a:lnTo>
                    <a:pt x="339915" y="65773"/>
                  </a:lnTo>
                  <a:lnTo>
                    <a:pt x="335737" y="58889"/>
                  </a:lnTo>
                  <a:lnTo>
                    <a:pt x="335737" y="31013"/>
                  </a:lnTo>
                  <a:lnTo>
                    <a:pt x="335356" y="28829"/>
                  </a:lnTo>
                  <a:lnTo>
                    <a:pt x="334822" y="26911"/>
                  </a:lnTo>
                  <a:lnTo>
                    <a:pt x="334111" y="25260"/>
                  </a:lnTo>
                  <a:lnTo>
                    <a:pt x="331190" y="25412"/>
                  </a:lnTo>
                  <a:lnTo>
                    <a:pt x="327558" y="25857"/>
                  </a:lnTo>
                  <a:lnTo>
                    <a:pt x="313626" y="28435"/>
                  </a:lnTo>
                  <a:lnTo>
                    <a:pt x="313143" y="35864"/>
                  </a:lnTo>
                  <a:lnTo>
                    <a:pt x="318414" y="38785"/>
                  </a:lnTo>
                  <a:lnTo>
                    <a:pt x="318973" y="39255"/>
                  </a:lnTo>
                  <a:lnTo>
                    <a:pt x="319430" y="40119"/>
                  </a:lnTo>
                  <a:lnTo>
                    <a:pt x="319544" y="41059"/>
                  </a:lnTo>
                  <a:lnTo>
                    <a:pt x="319544" y="66560"/>
                  </a:lnTo>
                  <a:lnTo>
                    <a:pt x="320802" y="71310"/>
                  </a:lnTo>
                  <a:lnTo>
                    <a:pt x="323329" y="74434"/>
                  </a:lnTo>
                  <a:lnTo>
                    <a:pt x="325856" y="77571"/>
                  </a:lnTo>
                  <a:lnTo>
                    <a:pt x="329704" y="79133"/>
                  </a:lnTo>
                  <a:lnTo>
                    <a:pt x="337261" y="79133"/>
                  </a:lnTo>
                  <a:lnTo>
                    <a:pt x="339928" y="78663"/>
                  </a:lnTo>
                  <a:lnTo>
                    <a:pt x="345821" y="76758"/>
                  </a:lnTo>
                  <a:lnTo>
                    <a:pt x="348615" y="75476"/>
                  </a:lnTo>
                  <a:lnTo>
                    <a:pt x="351269" y="73888"/>
                  </a:lnTo>
                  <a:lnTo>
                    <a:pt x="351548" y="73888"/>
                  </a:lnTo>
                  <a:lnTo>
                    <a:pt x="351815" y="74637"/>
                  </a:lnTo>
                  <a:lnTo>
                    <a:pt x="352044" y="75768"/>
                  </a:lnTo>
                  <a:lnTo>
                    <a:pt x="352920" y="78740"/>
                  </a:lnTo>
                  <a:lnTo>
                    <a:pt x="372618" y="75768"/>
                  </a:lnTo>
                  <a:lnTo>
                    <a:pt x="372897" y="69634"/>
                  </a:lnTo>
                  <a:close/>
                </a:path>
                <a:path w="464185" h="79375">
                  <a:moveTo>
                    <a:pt x="464083" y="43637"/>
                  </a:moveTo>
                  <a:lnTo>
                    <a:pt x="462241" y="36855"/>
                  </a:lnTo>
                  <a:lnTo>
                    <a:pt x="458330" y="32092"/>
                  </a:lnTo>
                  <a:lnTo>
                    <a:pt x="454393" y="27343"/>
                  </a:lnTo>
                  <a:lnTo>
                    <a:pt x="448805" y="24968"/>
                  </a:lnTo>
                  <a:lnTo>
                    <a:pt x="447992" y="24968"/>
                  </a:lnTo>
                  <a:lnTo>
                    <a:pt x="447992" y="44081"/>
                  </a:lnTo>
                  <a:lnTo>
                    <a:pt x="433438" y="48145"/>
                  </a:lnTo>
                  <a:lnTo>
                    <a:pt x="433374" y="46761"/>
                  </a:lnTo>
                  <a:lnTo>
                    <a:pt x="433425" y="43637"/>
                  </a:lnTo>
                  <a:lnTo>
                    <a:pt x="433908" y="40881"/>
                  </a:lnTo>
                  <a:lnTo>
                    <a:pt x="435279" y="37642"/>
                  </a:lnTo>
                  <a:lnTo>
                    <a:pt x="436968" y="37134"/>
                  </a:lnTo>
                  <a:lnTo>
                    <a:pt x="438734" y="36855"/>
                  </a:lnTo>
                  <a:lnTo>
                    <a:pt x="442874" y="36855"/>
                  </a:lnTo>
                  <a:lnTo>
                    <a:pt x="444639" y="37452"/>
                  </a:lnTo>
                  <a:lnTo>
                    <a:pt x="447167" y="39738"/>
                  </a:lnTo>
                  <a:lnTo>
                    <a:pt x="447865" y="41567"/>
                  </a:lnTo>
                  <a:lnTo>
                    <a:pt x="447992" y="44081"/>
                  </a:lnTo>
                  <a:lnTo>
                    <a:pt x="447992" y="24968"/>
                  </a:lnTo>
                  <a:lnTo>
                    <a:pt x="436575" y="24968"/>
                  </a:lnTo>
                  <a:lnTo>
                    <a:pt x="432257" y="26060"/>
                  </a:lnTo>
                  <a:lnTo>
                    <a:pt x="424903" y="30416"/>
                  </a:lnTo>
                  <a:lnTo>
                    <a:pt x="422046" y="33578"/>
                  </a:lnTo>
                  <a:lnTo>
                    <a:pt x="418033" y="41833"/>
                  </a:lnTo>
                  <a:lnTo>
                    <a:pt x="417042" y="46761"/>
                  </a:lnTo>
                  <a:lnTo>
                    <a:pt x="417042" y="60769"/>
                  </a:lnTo>
                  <a:lnTo>
                    <a:pt x="419087" y="67221"/>
                  </a:lnTo>
                  <a:lnTo>
                    <a:pt x="427316" y="76619"/>
                  </a:lnTo>
                  <a:lnTo>
                    <a:pt x="433133" y="78943"/>
                  </a:lnTo>
                  <a:lnTo>
                    <a:pt x="444588" y="78943"/>
                  </a:lnTo>
                  <a:lnTo>
                    <a:pt x="448437" y="78346"/>
                  </a:lnTo>
                  <a:lnTo>
                    <a:pt x="456057" y="75971"/>
                  </a:lnTo>
                  <a:lnTo>
                    <a:pt x="459168" y="74472"/>
                  </a:lnTo>
                  <a:lnTo>
                    <a:pt x="461556" y="72605"/>
                  </a:lnTo>
                  <a:lnTo>
                    <a:pt x="460044" y="65963"/>
                  </a:lnTo>
                  <a:lnTo>
                    <a:pt x="459333" y="62801"/>
                  </a:lnTo>
                  <a:lnTo>
                    <a:pt x="456692" y="63792"/>
                  </a:lnTo>
                  <a:lnTo>
                    <a:pt x="454063" y="64579"/>
                  </a:lnTo>
                  <a:lnTo>
                    <a:pt x="451472" y="65125"/>
                  </a:lnTo>
                  <a:lnTo>
                    <a:pt x="448881" y="65709"/>
                  </a:lnTo>
                  <a:lnTo>
                    <a:pt x="446659" y="65963"/>
                  </a:lnTo>
                  <a:lnTo>
                    <a:pt x="442061" y="65963"/>
                  </a:lnTo>
                  <a:lnTo>
                    <a:pt x="439889" y="65328"/>
                  </a:lnTo>
                  <a:lnTo>
                    <a:pt x="436587" y="62750"/>
                  </a:lnTo>
                  <a:lnTo>
                    <a:pt x="435317" y="60718"/>
                  </a:lnTo>
                  <a:lnTo>
                    <a:pt x="434403" y="57950"/>
                  </a:lnTo>
                  <a:lnTo>
                    <a:pt x="463892" y="52400"/>
                  </a:lnTo>
                  <a:lnTo>
                    <a:pt x="463981" y="48145"/>
                  </a:lnTo>
                  <a:lnTo>
                    <a:pt x="464083" y="4363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5" name="object 355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3913505" y="6866953"/>
              <a:ext cx="323672" cy="195986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988316" y="5358307"/>
              <a:ext cx="244843" cy="78054"/>
            </a:xfrm>
            <a:prstGeom prst="rect">
              <a:avLst/>
            </a:prstGeom>
          </p:spPr>
        </p:pic>
        <p:sp>
          <p:nvSpPr>
            <p:cNvPr id="357" name="object 357"/>
            <p:cNvSpPr/>
            <p:nvPr/>
          </p:nvSpPr>
          <p:spPr>
            <a:xfrm>
              <a:off x="6303683" y="5382577"/>
              <a:ext cx="40640" cy="54610"/>
            </a:xfrm>
            <a:custGeom>
              <a:avLst/>
              <a:gdLst/>
              <a:ahLst/>
              <a:cxnLst/>
              <a:rect l="l" t="t" r="r" b="b"/>
              <a:pathLst>
                <a:path w="40639" h="54610">
                  <a:moveTo>
                    <a:pt x="24345" y="0"/>
                  </a:moveTo>
                  <a:lnTo>
                    <a:pt x="15036" y="0"/>
                  </a:lnTo>
                  <a:lnTo>
                    <a:pt x="9804" y="1549"/>
                  </a:lnTo>
                  <a:lnTo>
                    <a:pt x="2108" y="7759"/>
                  </a:lnTo>
                  <a:lnTo>
                    <a:pt x="203" y="11950"/>
                  </a:lnTo>
                  <a:lnTo>
                    <a:pt x="203" y="19608"/>
                  </a:lnTo>
                  <a:lnTo>
                    <a:pt x="19723" y="36512"/>
                  </a:lnTo>
                  <a:lnTo>
                    <a:pt x="22186" y="37960"/>
                  </a:lnTo>
                  <a:lnTo>
                    <a:pt x="22974" y="38582"/>
                  </a:lnTo>
                  <a:lnTo>
                    <a:pt x="23685" y="39649"/>
                  </a:lnTo>
                  <a:lnTo>
                    <a:pt x="23863" y="40309"/>
                  </a:lnTo>
                  <a:lnTo>
                    <a:pt x="23863" y="42024"/>
                  </a:lnTo>
                  <a:lnTo>
                    <a:pt x="23761" y="42748"/>
                  </a:lnTo>
                  <a:lnTo>
                    <a:pt x="23571" y="43281"/>
                  </a:lnTo>
                  <a:lnTo>
                    <a:pt x="22733" y="43472"/>
                  </a:lnTo>
                  <a:lnTo>
                    <a:pt x="21577" y="43573"/>
                  </a:lnTo>
                  <a:lnTo>
                    <a:pt x="17424" y="43573"/>
                  </a:lnTo>
                  <a:lnTo>
                    <a:pt x="15036" y="43243"/>
                  </a:lnTo>
                  <a:lnTo>
                    <a:pt x="12903" y="42583"/>
                  </a:lnTo>
                  <a:lnTo>
                    <a:pt x="6781" y="35953"/>
                  </a:lnTo>
                  <a:lnTo>
                    <a:pt x="1257" y="37033"/>
                  </a:lnTo>
                  <a:lnTo>
                    <a:pt x="812" y="40144"/>
                  </a:lnTo>
                  <a:lnTo>
                    <a:pt x="381" y="44932"/>
                  </a:lnTo>
                  <a:lnTo>
                    <a:pt x="0" y="51396"/>
                  </a:lnTo>
                  <a:lnTo>
                    <a:pt x="6718" y="53238"/>
                  </a:lnTo>
                  <a:lnTo>
                    <a:pt x="12649" y="54165"/>
                  </a:lnTo>
                  <a:lnTo>
                    <a:pt x="24853" y="54165"/>
                  </a:lnTo>
                  <a:lnTo>
                    <a:pt x="30441" y="52654"/>
                  </a:lnTo>
                  <a:lnTo>
                    <a:pt x="38519" y="46583"/>
                  </a:lnTo>
                  <a:lnTo>
                    <a:pt x="40551" y="42354"/>
                  </a:lnTo>
                  <a:lnTo>
                    <a:pt x="40551" y="34696"/>
                  </a:lnTo>
                  <a:lnTo>
                    <a:pt x="25019" y="20993"/>
                  </a:lnTo>
                  <a:lnTo>
                    <a:pt x="20002" y="18300"/>
                  </a:lnTo>
                  <a:lnTo>
                    <a:pt x="17348" y="16649"/>
                  </a:lnTo>
                  <a:lnTo>
                    <a:pt x="16421" y="15887"/>
                  </a:lnTo>
                  <a:lnTo>
                    <a:pt x="15379" y="14503"/>
                  </a:lnTo>
                  <a:lnTo>
                    <a:pt x="15138" y="13703"/>
                  </a:lnTo>
                  <a:lnTo>
                    <a:pt x="15138" y="11912"/>
                  </a:lnTo>
                  <a:lnTo>
                    <a:pt x="15240" y="11290"/>
                  </a:lnTo>
                  <a:lnTo>
                    <a:pt x="15417" y="10896"/>
                  </a:lnTo>
                  <a:lnTo>
                    <a:pt x="16967" y="10756"/>
                  </a:lnTo>
                  <a:lnTo>
                    <a:pt x="21755" y="10693"/>
                  </a:lnTo>
                  <a:lnTo>
                    <a:pt x="24218" y="10960"/>
                  </a:lnTo>
                  <a:lnTo>
                    <a:pt x="25895" y="11480"/>
                  </a:lnTo>
                  <a:lnTo>
                    <a:pt x="32397" y="18618"/>
                  </a:lnTo>
                  <a:lnTo>
                    <a:pt x="37452" y="17830"/>
                  </a:lnTo>
                  <a:lnTo>
                    <a:pt x="38023" y="12547"/>
                  </a:lnTo>
                  <a:lnTo>
                    <a:pt x="38303" y="7759"/>
                  </a:lnTo>
                  <a:lnTo>
                    <a:pt x="38303" y="3467"/>
                  </a:lnTo>
                  <a:lnTo>
                    <a:pt x="35928" y="2413"/>
                  </a:lnTo>
                  <a:lnTo>
                    <a:pt x="33223" y="1562"/>
                  </a:lnTo>
                  <a:lnTo>
                    <a:pt x="27216" y="317"/>
                  </a:lnTo>
                  <a:lnTo>
                    <a:pt x="243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8" name="object 358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280317" y="4816919"/>
              <a:ext cx="434263" cy="196291"/>
            </a:xfrm>
            <a:prstGeom prst="rect">
              <a:avLst/>
            </a:prstGeom>
          </p:spPr>
        </p:pic>
        <p:sp>
          <p:nvSpPr>
            <p:cNvPr id="359" name="object 359"/>
            <p:cNvSpPr/>
            <p:nvPr/>
          </p:nvSpPr>
          <p:spPr>
            <a:xfrm>
              <a:off x="1657832" y="4350917"/>
              <a:ext cx="4053204" cy="483870"/>
            </a:xfrm>
            <a:custGeom>
              <a:avLst/>
              <a:gdLst/>
              <a:ahLst/>
              <a:cxnLst/>
              <a:rect l="l" t="t" r="r" b="b"/>
              <a:pathLst>
                <a:path w="4053204" h="483870">
                  <a:moveTo>
                    <a:pt x="139763" y="125666"/>
                  </a:moveTo>
                  <a:lnTo>
                    <a:pt x="113703" y="92176"/>
                  </a:lnTo>
                  <a:lnTo>
                    <a:pt x="77508" y="73177"/>
                  </a:lnTo>
                  <a:lnTo>
                    <a:pt x="70065" y="69189"/>
                  </a:lnTo>
                  <a:lnTo>
                    <a:pt x="60032" y="62788"/>
                  </a:lnTo>
                  <a:lnTo>
                    <a:pt x="56540" y="59677"/>
                  </a:lnTo>
                  <a:lnTo>
                    <a:pt x="52603" y="53644"/>
                  </a:lnTo>
                  <a:lnTo>
                    <a:pt x="51600" y="50126"/>
                  </a:lnTo>
                  <a:lnTo>
                    <a:pt x="51600" y="44094"/>
                  </a:lnTo>
                  <a:lnTo>
                    <a:pt x="52057" y="41249"/>
                  </a:lnTo>
                  <a:lnTo>
                    <a:pt x="52959" y="37592"/>
                  </a:lnTo>
                  <a:lnTo>
                    <a:pt x="56007" y="36499"/>
                  </a:lnTo>
                  <a:lnTo>
                    <a:pt x="60579" y="35953"/>
                  </a:lnTo>
                  <a:lnTo>
                    <a:pt x="76339" y="35953"/>
                  </a:lnTo>
                  <a:lnTo>
                    <a:pt x="84404" y="36957"/>
                  </a:lnTo>
                  <a:lnTo>
                    <a:pt x="90855" y="38963"/>
                  </a:lnTo>
                  <a:lnTo>
                    <a:pt x="111277" y="65582"/>
                  </a:lnTo>
                  <a:lnTo>
                    <a:pt x="130898" y="62560"/>
                  </a:lnTo>
                  <a:lnTo>
                    <a:pt x="132549" y="39852"/>
                  </a:lnTo>
                  <a:lnTo>
                    <a:pt x="134124" y="12623"/>
                  </a:lnTo>
                  <a:lnTo>
                    <a:pt x="127965" y="10033"/>
                  </a:lnTo>
                  <a:lnTo>
                    <a:pt x="82905" y="1028"/>
                  </a:lnTo>
                  <a:lnTo>
                    <a:pt x="74993" y="825"/>
                  </a:lnTo>
                  <a:lnTo>
                    <a:pt x="59461" y="1828"/>
                  </a:lnTo>
                  <a:lnTo>
                    <a:pt x="23393" y="16738"/>
                  </a:lnTo>
                  <a:lnTo>
                    <a:pt x="4572" y="60909"/>
                  </a:lnTo>
                  <a:lnTo>
                    <a:pt x="5219" y="69672"/>
                  </a:lnTo>
                  <a:lnTo>
                    <a:pt x="28232" y="105194"/>
                  </a:lnTo>
                  <a:lnTo>
                    <a:pt x="56794" y="121158"/>
                  </a:lnTo>
                  <a:lnTo>
                    <a:pt x="69837" y="127533"/>
                  </a:lnTo>
                  <a:lnTo>
                    <a:pt x="79032" y="132753"/>
                  </a:lnTo>
                  <a:lnTo>
                    <a:pt x="82156" y="135318"/>
                  </a:lnTo>
                  <a:lnTo>
                    <a:pt x="85026" y="139890"/>
                  </a:lnTo>
                  <a:lnTo>
                    <a:pt x="85750" y="143217"/>
                  </a:lnTo>
                  <a:lnTo>
                    <a:pt x="85750" y="147612"/>
                  </a:lnTo>
                  <a:lnTo>
                    <a:pt x="85204" y="155016"/>
                  </a:lnTo>
                  <a:lnTo>
                    <a:pt x="75895" y="156667"/>
                  </a:lnTo>
                  <a:lnTo>
                    <a:pt x="69799" y="157492"/>
                  </a:lnTo>
                  <a:lnTo>
                    <a:pt x="60502" y="157137"/>
                  </a:lnTo>
                  <a:lnTo>
                    <a:pt x="53619" y="156057"/>
                  </a:lnTo>
                  <a:lnTo>
                    <a:pt x="46266" y="154254"/>
                  </a:lnTo>
                  <a:lnTo>
                    <a:pt x="38442" y="151726"/>
                  </a:lnTo>
                  <a:lnTo>
                    <a:pt x="25006" y="128409"/>
                  </a:lnTo>
                  <a:lnTo>
                    <a:pt x="4305" y="132524"/>
                  </a:lnTo>
                  <a:lnTo>
                    <a:pt x="2933" y="144424"/>
                  </a:lnTo>
                  <a:lnTo>
                    <a:pt x="1752" y="156806"/>
                  </a:lnTo>
                  <a:lnTo>
                    <a:pt x="0" y="183007"/>
                  </a:lnTo>
                  <a:lnTo>
                    <a:pt x="15138" y="187083"/>
                  </a:lnTo>
                  <a:lnTo>
                    <a:pt x="30175" y="190004"/>
                  </a:lnTo>
                  <a:lnTo>
                    <a:pt x="45110" y="191757"/>
                  </a:lnTo>
                  <a:lnTo>
                    <a:pt x="59944" y="192328"/>
                  </a:lnTo>
                  <a:lnTo>
                    <a:pt x="77609" y="191363"/>
                  </a:lnTo>
                  <a:lnTo>
                    <a:pt x="118541" y="176695"/>
                  </a:lnTo>
                  <a:lnTo>
                    <a:pt x="139763" y="133896"/>
                  </a:lnTo>
                  <a:lnTo>
                    <a:pt x="139763" y="125666"/>
                  </a:lnTo>
                  <a:close/>
                </a:path>
                <a:path w="4053204" h="483870">
                  <a:moveTo>
                    <a:pt x="338924" y="94119"/>
                  </a:moveTo>
                  <a:lnTo>
                    <a:pt x="333311" y="53200"/>
                  </a:lnTo>
                  <a:lnTo>
                    <a:pt x="288417" y="6413"/>
                  </a:lnTo>
                  <a:lnTo>
                    <a:pt x="287578" y="6299"/>
                  </a:lnTo>
                  <a:lnTo>
                    <a:pt x="287578" y="108953"/>
                  </a:lnTo>
                  <a:lnTo>
                    <a:pt x="287032" y="117309"/>
                  </a:lnTo>
                  <a:lnTo>
                    <a:pt x="267081" y="153047"/>
                  </a:lnTo>
                  <a:lnTo>
                    <a:pt x="252107" y="155028"/>
                  </a:lnTo>
                  <a:lnTo>
                    <a:pt x="241985" y="153974"/>
                  </a:lnTo>
                  <a:lnTo>
                    <a:pt x="210858" y="117297"/>
                  </a:lnTo>
                  <a:lnTo>
                    <a:pt x="208038" y="89179"/>
                  </a:lnTo>
                  <a:lnTo>
                    <a:pt x="208127" y="81711"/>
                  </a:lnTo>
                  <a:lnTo>
                    <a:pt x="221399" y="42214"/>
                  </a:lnTo>
                  <a:lnTo>
                    <a:pt x="243776" y="38963"/>
                  </a:lnTo>
                  <a:lnTo>
                    <a:pt x="253873" y="39954"/>
                  </a:lnTo>
                  <a:lnTo>
                    <a:pt x="284797" y="73952"/>
                  </a:lnTo>
                  <a:lnTo>
                    <a:pt x="287578" y="108953"/>
                  </a:lnTo>
                  <a:lnTo>
                    <a:pt x="287578" y="6299"/>
                  </a:lnTo>
                  <a:lnTo>
                    <a:pt x="249148" y="558"/>
                  </a:lnTo>
                  <a:lnTo>
                    <a:pt x="235521" y="1320"/>
                  </a:lnTo>
                  <a:lnTo>
                    <a:pt x="222872" y="3581"/>
                  </a:lnTo>
                  <a:lnTo>
                    <a:pt x="182422" y="27279"/>
                  </a:lnTo>
                  <a:lnTo>
                    <a:pt x="160794" y="71450"/>
                  </a:lnTo>
                  <a:lnTo>
                    <a:pt x="158038" y="99872"/>
                  </a:lnTo>
                  <a:lnTo>
                    <a:pt x="159397" y="121843"/>
                  </a:lnTo>
                  <a:lnTo>
                    <a:pt x="179946" y="169837"/>
                  </a:lnTo>
                  <a:lnTo>
                    <a:pt x="225577" y="191452"/>
                  </a:lnTo>
                  <a:lnTo>
                    <a:pt x="246468" y="192887"/>
                  </a:lnTo>
                  <a:lnTo>
                    <a:pt x="260337" y="192151"/>
                  </a:lnTo>
                  <a:lnTo>
                    <a:pt x="305841" y="174548"/>
                  </a:lnTo>
                  <a:lnTo>
                    <a:pt x="323227" y="155028"/>
                  </a:lnTo>
                  <a:lnTo>
                    <a:pt x="327901" y="147066"/>
                  </a:lnTo>
                  <a:lnTo>
                    <a:pt x="332714" y="135432"/>
                  </a:lnTo>
                  <a:lnTo>
                    <a:pt x="336156" y="122720"/>
                  </a:lnTo>
                  <a:lnTo>
                    <a:pt x="338226" y="108927"/>
                  </a:lnTo>
                  <a:lnTo>
                    <a:pt x="338924" y="94119"/>
                  </a:lnTo>
                  <a:close/>
                </a:path>
                <a:path w="4053204" h="483870">
                  <a:moveTo>
                    <a:pt x="541820" y="33756"/>
                  </a:moveTo>
                  <a:lnTo>
                    <a:pt x="540473" y="4127"/>
                  </a:lnTo>
                  <a:lnTo>
                    <a:pt x="460654" y="4127"/>
                  </a:lnTo>
                  <a:lnTo>
                    <a:pt x="459308" y="29095"/>
                  </a:lnTo>
                  <a:lnTo>
                    <a:pt x="472478" y="36779"/>
                  </a:lnTo>
                  <a:lnTo>
                    <a:pt x="475526" y="38049"/>
                  </a:lnTo>
                  <a:lnTo>
                    <a:pt x="477405" y="39471"/>
                  </a:lnTo>
                  <a:lnTo>
                    <a:pt x="478840" y="42583"/>
                  </a:lnTo>
                  <a:lnTo>
                    <a:pt x="479196" y="45732"/>
                  </a:lnTo>
                  <a:lnTo>
                    <a:pt x="479120" y="111366"/>
                  </a:lnTo>
                  <a:lnTo>
                    <a:pt x="471487" y="150355"/>
                  </a:lnTo>
                  <a:lnTo>
                    <a:pt x="455815" y="155295"/>
                  </a:lnTo>
                  <a:lnTo>
                    <a:pt x="451510" y="155295"/>
                  </a:lnTo>
                  <a:lnTo>
                    <a:pt x="420306" y="129857"/>
                  </a:lnTo>
                  <a:lnTo>
                    <a:pt x="415772" y="93840"/>
                  </a:lnTo>
                  <a:lnTo>
                    <a:pt x="415772" y="37604"/>
                  </a:lnTo>
                  <a:lnTo>
                    <a:pt x="438073" y="31292"/>
                  </a:lnTo>
                  <a:lnTo>
                    <a:pt x="436740" y="4127"/>
                  </a:lnTo>
                  <a:lnTo>
                    <a:pt x="352882" y="4127"/>
                  </a:lnTo>
                  <a:lnTo>
                    <a:pt x="352069" y="31559"/>
                  </a:lnTo>
                  <a:lnTo>
                    <a:pt x="360680" y="36779"/>
                  </a:lnTo>
                  <a:lnTo>
                    <a:pt x="363537" y="38049"/>
                  </a:lnTo>
                  <a:lnTo>
                    <a:pt x="365290" y="39471"/>
                  </a:lnTo>
                  <a:lnTo>
                    <a:pt x="366547" y="42583"/>
                  </a:lnTo>
                  <a:lnTo>
                    <a:pt x="366852" y="45732"/>
                  </a:lnTo>
                  <a:lnTo>
                    <a:pt x="366852" y="104546"/>
                  </a:lnTo>
                  <a:lnTo>
                    <a:pt x="367995" y="125806"/>
                  </a:lnTo>
                  <a:lnTo>
                    <a:pt x="385267" y="171348"/>
                  </a:lnTo>
                  <a:lnTo>
                    <a:pt x="424738" y="191287"/>
                  </a:lnTo>
                  <a:lnTo>
                    <a:pt x="443179" y="192608"/>
                  </a:lnTo>
                  <a:lnTo>
                    <a:pt x="462203" y="191084"/>
                  </a:lnTo>
                  <a:lnTo>
                    <a:pt x="505675" y="168198"/>
                  </a:lnTo>
                  <a:lnTo>
                    <a:pt x="526453" y="120459"/>
                  </a:lnTo>
                  <a:lnTo>
                    <a:pt x="527850" y="99606"/>
                  </a:lnTo>
                  <a:lnTo>
                    <a:pt x="527850" y="37604"/>
                  </a:lnTo>
                  <a:lnTo>
                    <a:pt x="541820" y="33756"/>
                  </a:lnTo>
                  <a:close/>
                </a:path>
                <a:path w="4053204" h="483870">
                  <a:moveTo>
                    <a:pt x="726732" y="178346"/>
                  </a:moveTo>
                  <a:lnTo>
                    <a:pt x="688555" y="115519"/>
                  </a:lnTo>
                  <a:lnTo>
                    <a:pt x="683729" y="107556"/>
                  </a:lnTo>
                  <a:lnTo>
                    <a:pt x="691197" y="103759"/>
                  </a:lnTo>
                  <a:lnTo>
                    <a:pt x="697763" y="99225"/>
                  </a:lnTo>
                  <a:lnTo>
                    <a:pt x="703427" y="93954"/>
                  </a:lnTo>
                  <a:lnTo>
                    <a:pt x="708190" y="87934"/>
                  </a:lnTo>
                  <a:lnTo>
                    <a:pt x="709968" y="84785"/>
                  </a:lnTo>
                  <a:lnTo>
                    <a:pt x="711949" y="81305"/>
                  </a:lnTo>
                  <a:lnTo>
                    <a:pt x="714629" y="74129"/>
                  </a:lnTo>
                  <a:lnTo>
                    <a:pt x="716241" y="66421"/>
                  </a:lnTo>
                  <a:lnTo>
                    <a:pt x="716788" y="58166"/>
                  </a:lnTo>
                  <a:lnTo>
                    <a:pt x="716267" y="48387"/>
                  </a:lnTo>
                  <a:lnTo>
                    <a:pt x="714730" y="39624"/>
                  </a:lnTo>
                  <a:lnTo>
                    <a:pt x="712609" y="33210"/>
                  </a:lnTo>
                  <a:lnTo>
                    <a:pt x="712165" y="31864"/>
                  </a:lnTo>
                  <a:lnTo>
                    <a:pt x="682650" y="6731"/>
                  </a:lnTo>
                  <a:lnTo>
                    <a:pt x="666800" y="3111"/>
                  </a:lnTo>
                  <a:lnTo>
                    <a:pt x="666800" y="49301"/>
                  </a:lnTo>
                  <a:lnTo>
                    <a:pt x="666800" y="67589"/>
                  </a:lnTo>
                  <a:lnTo>
                    <a:pt x="665899" y="75450"/>
                  </a:lnTo>
                  <a:lnTo>
                    <a:pt x="664108" y="82042"/>
                  </a:lnTo>
                  <a:lnTo>
                    <a:pt x="659625" y="83870"/>
                  </a:lnTo>
                  <a:lnTo>
                    <a:pt x="652640" y="84785"/>
                  </a:lnTo>
                  <a:lnTo>
                    <a:pt x="636701" y="84785"/>
                  </a:lnTo>
                  <a:lnTo>
                    <a:pt x="631139" y="84239"/>
                  </a:lnTo>
                  <a:lnTo>
                    <a:pt x="626478" y="83134"/>
                  </a:lnTo>
                  <a:lnTo>
                    <a:pt x="626478" y="34023"/>
                  </a:lnTo>
                  <a:lnTo>
                    <a:pt x="631672" y="33477"/>
                  </a:lnTo>
                  <a:lnTo>
                    <a:pt x="636778" y="33210"/>
                  </a:lnTo>
                  <a:lnTo>
                    <a:pt x="650760" y="33210"/>
                  </a:lnTo>
                  <a:lnTo>
                    <a:pt x="657161" y="35128"/>
                  </a:lnTo>
                  <a:lnTo>
                    <a:pt x="664870" y="42811"/>
                  </a:lnTo>
                  <a:lnTo>
                    <a:pt x="666800" y="49301"/>
                  </a:lnTo>
                  <a:lnTo>
                    <a:pt x="666800" y="3111"/>
                  </a:lnTo>
                  <a:lnTo>
                    <a:pt x="662089" y="2311"/>
                  </a:lnTo>
                  <a:lnTo>
                    <a:pt x="649693" y="1206"/>
                  </a:lnTo>
                  <a:lnTo>
                    <a:pt x="635889" y="825"/>
                  </a:lnTo>
                  <a:lnTo>
                    <a:pt x="617016" y="1206"/>
                  </a:lnTo>
                  <a:lnTo>
                    <a:pt x="597789" y="2349"/>
                  </a:lnTo>
                  <a:lnTo>
                    <a:pt x="578180" y="4229"/>
                  </a:lnTo>
                  <a:lnTo>
                    <a:pt x="558215" y="6870"/>
                  </a:lnTo>
                  <a:lnTo>
                    <a:pt x="556602" y="29362"/>
                  </a:lnTo>
                  <a:lnTo>
                    <a:pt x="570585" y="37325"/>
                  </a:lnTo>
                  <a:lnTo>
                    <a:pt x="573620" y="38608"/>
                  </a:lnTo>
                  <a:lnTo>
                    <a:pt x="575500" y="40017"/>
                  </a:lnTo>
                  <a:lnTo>
                    <a:pt x="576935" y="43129"/>
                  </a:lnTo>
                  <a:lnTo>
                    <a:pt x="577303" y="46278"/>
                  </a:lnTo>
                  <a:lnTo>
                    <a:pt x="577303" y="155575"/>
                  </a:lnTo>
                  <a:lnTo>
                    <a:pt x="557682" y="161061"/>
                  </a:lnTo>
                  <a:lnTo>
                    <a:pt x="559028" y="189039"/>
                  </a:lnTo>
                  <a:lnTo>
                    <a:pt x="642073" y="189039"/>
                  </a:lnTo>
                  <a:lnTo>
                    <a:pt x="643140" y="165442"/>
                  </a:lnTo>
                  <a:lnTo>
                    <a:pt x="629081" y="157124"/>
                  </a:lnTo>
                  <a:lnTo>
                    <a:pt x="627507" y="155803"/>
                  </a:lnTo>
                  <a:lnTo>
                    <a:pt x="626249" y="153428"/>
                  </a:lnTo>
                  <a:lnTo>
                    <a:pt x="625944" y="150634"/>
                  </a:lnTo>
                  <a:lnTo>
                    <a:pt x="625944" y="115519"/>
                  </a:lnTo>
                  <a:lnTo>
                    <a:pt x="637768" y="115785"/>
                  </a:lnTo>
                  <a:lnTo>
                    <a:pt x="677545" y="189039"/>
                  </a:lnTo>
                  <a:lnTo>
                    <a:pt x="726465" y="189039"/>
                  </a:lnTo>
                  <a:lnTo>
                    <a:pt x="726732" y="178346"/>
                  </a:lnTo>
                  <a:close/>
                </a:path>
                <a:path w="4053204" h="483870">
                  <a:moveTo>
                    <a:pt x="892276" y="172034"/>
                  </a:moveTo>
                  <a:lnTo>
                    <a:pt x="883945" y="141846"/>
                  </a:lnTo>
                  <a:lnTo>
                    <a:pt x="877049" y="144068"/>
                  </a:lnTo>
                  <a:lnTo>
                    <a:pt x="863003" y="147840"/>
                  </a:lnTo>
                  <a:lnTo>
                    <a:pt x="846277" y="151320"/>
                  </a:lnTo>
                  <a:lnTo>
                    <a:pt x="838352" y="152273"/>
                  </a:lnTo>
                  <a:lnTo>
                    <a:pt x="832078" y="152273"/>
                  </a:lnTo>
                  <a:lnTo>
                    <a:pt x="792772" y="128727"/>
                  </a:lnTo>
                  <a:lnTo>
                    <a:pt x="786663" y="91922"/>
                  </a:lnTo>
                  <a:lnTo>
                    <a:pt x="786828" y="84810"/>
                  </a:lnTo>
                  <a:lnTo>
                    <a:pt x="793470" y="46837"/>
                  </a:lnTo>
                  <a:lnTo>
                    <a:pt x="809586" y="39243"/>
                  </a:lnTo>
                  <a:lnTo>
                    <a:pt x="823722" y="39471"/>
                  </a:lnTo>
                  <a:lnTo>
                    <a:pt x="830389" y="40144"/>
                  </a:lnTo>
                  <a:lnTo>
                    <a:pt x="836752" y="41262"/>
                  </a:lnTo>
                  <a:lnTo>
                    <a:pt x="842822" y="42811"/>
                  </a:lnTo>
                  <a:lnTo>
                    <a:pt x="861377" y="70510"/>
                  </a:lnTo>
                  <a:lnTo>
                    <a:pt x="881799" y="69138"/>
                  </a:lnTo>
                  <a:lnTo>
                    <a:pt x="884301" y="54521"/>
                  </a:lnTo>
                  <a:lnTo>
                    <a:pt x="886434" y="40551"/>
                  </a:lnTo>
                  <a:lnTo>
                    <a:pt x="888199" y="27228"/>
                  </a:lnTo>
                  <a:lnTo>
                    <a:pt x="889596" y="14541"/>
                  </a:lnTo>
                  <a:lnTo>
                    <a:pt x="873036" y="8191"/>
                  </a:lnTo>
                  <a:lnTo>
                    <a:pt x="856729" y="3644"/>
                  </a:lnTo>
                  <a:lnTo>
                    <a:pt x="840651" y="914"/>
                  </a:lnTo>
                  <a:lnTo>
                    <a:pt x="824826" y="0"/>
                  </a:lnTo>
                  <a:lnTo>
                    <a:pt x="811441" y="723"/>
                  </a:lnTo>
                  <a:lnTo>
                    <a:pt x="767499" y="17729"/>
                  </a:lnTo>
                  <a:lnTo>
                    <a:pt x="741553" y="55587"/>
                  </a:lnTo>
                  <a:lnTo>
                    <a:pt x="735596" y="95478"/>
                  </a:lnTo>
                  <a:lnTo>
                    <a:pt x="736968" y="117487"/>
                  </a:lnTo>
                  <a:lnTo>
                    <a:pt x="757631" y="167640"/>
                  </a:lnTo>
                  <a:lnTo>
                    <a:pt x="801268" y="191566"/>
                  </a:lnTo>
                  <a:lnTo>
                    <a:pt x="820521" y="193154"/>
                  </a:lnTo>
                  <a:lnTo>
                    <a:pt x="829741" y="192786"/>
                  </a:lnTo>
                  <a:lnTo>
                    <a:pt x="868057" y="184099"/>
                  </a:lnTo>
                  <a:lnTo>
                    <a:pt x="892276" y="172034"/>
                  </a:lnTo>
                  <a:close/>
                </a:path>
                <a:path w="4053204" h="483870">
                  <a:moveTo>
                    <a:pt x="4052722" y="479082"/>
                  </a:moveTo>
                  <a:lnTo>
                    <a:pt x="4048734" y="464032"/>
                  </a:lnTo>
                  <a:lnTo>
                    <a:pt x="4032250" y="468490"/>
                  </a:lnTo>
                  <a:lnTo>
                    <a:pt x="4036326" y="483641"/>
                  </a:lnTo>
                  <a:lnTo>
                    <a:pt x="4052722" y="4790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0" name="object 360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2734475" y="4351743"/>
              <a:ext cx="139750" cy="191503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2936049" y="4351477"/>
              <a:ext cx="180886" cy="192328"/>
            </a:xfrm>
            <a:prstGeom prst="rect">
              <a:avLst/>
            </a:prstGeom>
          </p:spPr>
        </p:pic>
        <p:pic>
          <p:nvPicPr>
            <p:cNvPr id="362" name="object 362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2432126" y="4680978"/>
              <a:ext cx="170129" cy="188213"/>
            </a:xfrm>
            <a:prstGeom prst="rect">
              <a:avLst/>
            </a:prstGeom>
          </p:spPr>
        </p:pic>
        <p:pic>
          <p:nvPicPr>
            <p:cNvPr id="363" name="object 363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1659191" y="5009946"/>
              <a:ext cx="357987" cy="192328"/>
            </a:xfrm>
            <a:prstGeom prst="rect">
              <a:avLst/>
            </a:prstGeom>
          </p:spPr>
        </p:pic>
        <p:pic>
          <p:nvPicPr>
            <p:cNvPr id="364" name="object 364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2329459" y="5013515"/>
              <a:ext cx="189750" cy="188480"/>
            </a:xfrm>
            <a:prstGeom prst="rect">
              <a:avLst/>
            </a:prstGeom>
          </p:spPr>
        </p:pic>
        <p:pic>
          <p:nvPicPr>
            <p:cNvPr id="365" name="object 365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2822638" y="5009946"/>
              <a:ext cx="180886" cy="192328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5809322" y="8344534"/>
              <a:ext cx="142620" cy="99034"/>
            </a:xfrm>
            <a:prstGeom prst="rect">
              <a:avLst/>
            </a:prstGeom>
          </p:spPr>
        </p:pic>
        <p:sp>
          <p:nvSpPr>
            <p:cNvPr id="367" name="object 367"/>
            <p:cNvSpPr/>
            <p:nvPr/>
          </p:nvSpPr>
          <p:spPr>
            <a:xfrm>
              <a:off x="3593439" y="8369490"/>
              <a:ext cx="2453005" cy="635000"/>
            </a:xfrm>
            <a:custGeom>
              <a:avLst/>
              <a:gdLst/>
              <a:ahLst/>
              <a:cxnLst/>
              <a:rect l="l" t="t" r="r" b="b"/>
              <a:pathLst>
                <a:path w="2453004" h="635000">
                  <a:moveTo>
                    <a:pt x="59093" y="602894"/>
                  </a:moveTo>
                  <a:lnTo>
                    <a:pt x="58762" y="601306"/>
                  </a:lnTo>
                  <a:lnTo>
                    <a:pt x="58267" y="599884"/>
                  </a:lnTo>
                  <a:lnTo>
                    <a:pt x="57619" y="598627"/>
                  </a:lnTo>
                  <a:lnTo>
                    <a:pt x="54711" y="598766"/>
                  </a:lnTo>
                  <a:lnTo>
                    <a:pt x="51104" y="599173"/>
                  </a:lnTo>
                  <a:lnTo>
                    <a:pt x="36957" y="601497"/>
                  </a:lnTo>
                  <a:lnTo>
                    <a:pt x="36576" y="608241"/>
                  </a:lnTo>
                  <a:lnTo>
                    <a:pt x="41160" y="610641"/>
                  </a:lnTo>
                  <a:lnTo>
                    <a:pt x="41706" y="611111"/>
                  </a:lnTo>
                  <a:lnTo>
                    <a:pt x="42113" y="611898"/>
                  </a:lnTo>
                  <a:lnTo>
                    <a:pt x="42202" y="612762"/>
                  </a:lnTo>
                  <a:lnTo>
                    <a:pt x="42202" y="621309"/>
                  </a:lnTo>
                  <a:lnTo>
                    <a:pt x="37833" y="621703"/>
                  </a:lnTo>
                  <a:lnTo>
                    <a:pt x="30010" y="621639"/>
                  </a:lnTo>
                  <a:lnTo>
                    <a:pt x="25387" y="619734"/>
                  </a:lnTo>
                  <a:lnTo>
                    <a:pt x="19431" y="612279"/>
                  </a:lnTo>
                  <a:lnTo>
                    <a:pt x="17945" y="606615"/>
                  </a:lnTo>
                  <a:lnTo>
                    <a:pt x="17945" y="595198"/>
                  </a:lnTo>
                  <a:lnTo>
                    <a:pt x="27520" y="579716"/>
                  </a:lnTo>
                  <a:lnTo>
                    <a:pt x="34569" y="579716"/>
                  </a:lnTo>
                  <a:lnTo>
                    <a:pt x="38569" y="580313"/>
                  </a:lnTo>
                  <a:lnTo>
                    <a:pt x="41808" y="581494"/>
                  </a:lnTo>
                  <a:lnTo>
                    <a:pt x="47929" y="590613"/>
                  </a:lnTo>
                  <a:lnTo>
                    <a:pt x="55295" y="590118"/>
                  </a:lnTo>
                  <a:lnTo>
                    <a:pt x="41871" y="565950"/>
                  </a:lnTo>
                  <a:lnTo>
                    <a:pt x="26555" y="565950"/>
                  </a:lnTo>
                  <a:lnTo>
                    <a:pt x="0" y="592950"/>
                  </a:lnTo>
                  <a:lnTo>
                    <a:pt x="0" y="600011"/>
                  </a:lnTo>
                  <a:lnTo>
                    <a:pt x="25196" y="634428"/>
                  </a:lnTo>
                  <a:lnTo>
                    <a:pt x="32893" y="634974"/>
                  </a:lnTo>
                  <a:lnTo>
                    <a:pt x="37414" y="634974"/>
                  </a:lnTo>
                  <a:lnTo>
                    <a:pt x="41973" y="634428"/>
                  </a:lnTo>
                  <a:lnTo>
                    <a:pt x="51155" y="632256"/>
                  </a:lnTo>
                  <a:lnTo>
                    <a:pt x="55333" y="630745"/>
                  </a:lnTo>
                  <a:lnTo>
                    <a:pt x="59093" y="628840"/>
                  </a:lnTo>
                  <a:lnTo>
                    <a:pt x="59093" y="602894"/>
                  </a:lnTo>
                  <a:close/>
                </a:path>
                <a:path w="2453004" h="635000">
                  <a:moveTo>
                    <a:pt x="2452484" y="18656"/>
                  </a:moveTo>
                  <a:lnTo>
                    <a:pt x="2450630" y="11887"/>
                  </a:lnTo>
                  <a:lnTo>
                    <a:pt x="2442807" y="2374"/>
                  </a:lnTo>
                  <a:lnTo>
                    <a:pt x="2437193" y="0"/>
                  </a:lnTo>
                  <a:lnTo>
                    <a:pt x="2436380" y="0"/>
                  </a:lnTo>
                  <a:lnTo>
                    <a:pt x="2436380" y="19113"/>
                  </a:lnTo>
                  <a:lnTo>
                    <a:pt x="2421839" y="23177"/>
                  </a:lnTo>
                  <a:lnTo>
                    <a:pt x="2421788" y="21793"/>
                  </a:lnTo>
                  <a:lnTo>
                    <a:pt x="2421839" y="18656"/>
                  </a:lnTo>
                  <a:lnTo>
                    <a:pt x="2422321" y="15913"/>
                  </a:lnTo>
                  <a:lnTo>
                    <a:pt x="2423668" y="12674"/>
                  </a:lnTo>
                  <a:lnTo>
                    <a:pt x="2425357" y="12153"/>
                  </a:lnTo>
                  <a:lnTo>
                    <a:pt x="2427135" y="11887"/>
                  </a:lnTo>
                  <a:lnTo>
                    <a:pt x="2431275" y="11887"/>
                  </a:lnTo>
                  <a:lnTo>
                    <a:pt x="2433028" y="12458"/>
                  </a:lnTo>
                  <a:lnTo>
                    <a:pt x="2435555" y="14770"/>
                  </a:lnTo>
                  <a:lnTo>
                    <a:pt x="2436253" y="16598"/>
                  </a:lnTo>
                  <a:lnTo>
                    <a:pt x="2436380" y="19113"/>
                  </a:lnTo>
                  <a:lnTo>
                    <a:pt x="2436380" y="0"/>
                  </a:lnTo>
                  <a:lnTo>
                    <a:pt x="2424976" y="0"/>
                  </a:lnTo>
                  <a:lnTo>
                    <a:pt x="2420670" y="1092"/>
                  </a:lnTo>
                  <a:lnTo>
                    <a:pt x="2413292" y="5448"/>
                  </a:lnTo>
                  <a:lnTo>
                    <a:pt x="2410447" y="8597"/>
                  </a:lnTo>
                  <a:lnTo>
                    <a:pt x="2406434" y="16852"/>
                  </a:lnTo>
                  <a:lnTo>
                    <a:pt x="2405430" y="21793"/>
                  </a:lnTo>
                  <a:lnTo>
                    <a:pt x="2405430" y="35788"/>
                  </a:lnTo>
                  <a:lnTo>
                    <a:pt x="2407501" y="42252"/>
                  </a:lnTo>
                  <a:lnTo>
                    <a:pt x="2415705" y="51625"/>
                  </a:lnTo>
                  <a:lnTo>
                    <a:pt x="2421547" y="53975"/>
                  </a:lnTo>
                  <a:lnTo>
                    <a:pt x="2432977" y="53975"/>
                  </a:lnTo>
                  <a:lnTo>
                    <a:pt x="2436838" y="53378"/>
                  </a:lnTo>
                  <a:lnTo>
                    <a:pt x="2444470" y="51003"/>
                  </a:lnTo>
                  <a:lnTo>
                    <a:pt x="2447569" y="49479"/>
                  </a:lnTo>
                  <a:lnTo>
                    <a:pt x="2449969" y="47637"/>
                  </a:lnTo>
                  <a:lnTo>
                    <a:pt x="2448445" y="40995"/>
                  </a:lnTo>
                  <a:lnTo>
                    <a:pt x="2447734" y="37833"/>
                  </a:lnTo>
                  <a:lnTo>
                    <a:pt x="2445080" y="38823"/>
                  </a:lnTo>
                  <a:lnTo>
                    <a:pt x="2442451" y="39598"/>
                  </a:lnTo>
                  <a:lnTo>
                    <a:pt x="2437295" y="40716"/>
                  </a:lnTo>
                  <a:lnTo>
                    <a:pt x="2435060" y="40995"/>
                  </a:lnTo>
                  <a:lnTo>
                    <a:pt x="2430475" y="40995"/>
                  </a:lnTo>
                  <a:lnTo>
                    <a:pt x="2428278" y="40360"/>
                  </a:lnTo>
                  <a:lnTo>
                    <a:pt x="2424988" y="37782"/>
                  </a:lnTo>
                  <a:lnTo>
                    <a:pt x="2423706" y="35750"/>
                  </a:lnTo>
                  <a:lnTo>
                    <a:pt x="2422791" y="32981"/>
                  </a:lnTo>
                  <a:lnTo>
                    <a:pt x="2452293" y="27432"/>
                  </a:lnTo>
                  <a:lnTo>
                    <a:pt x="2452382" y="23177"/>
                  </a:lnTo>
                  <a:lnTo>
                    <a:pt x="2452484" y="186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8" name="object 368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3699370" y="8927515"/>
              <a:ext cx="235356" cy="77139"/>
            </a:xfrm>
            <a:prstGeom prst="rect">
              <a:avLst/>
            </a:prstGeom>
          </p:spPr>
        </p:pic>
        <p:sp>
          <p:nvSpPr>
            <p:cNvPr id="369" name="object 369"/>
            <p:cNvSpPr/>
            <p:nvPr/>
          </p:nvSpPr>
          <p:spPr>
            <a:xfrm>
              <a:off x="4018635" y="8950489"/>
              <a:ext cx="142240" cy="54610"/>
            </a:xfrm>
            <a:custGeom>
              <a:avLst/>
              <a:gdLst/>
              <a:ahLst/>
              <a:cxnLst/>
              <a:rect l="l" t="t" r="r" b="b"/>
              <a:pathLst>
                <a:path w="142239" h="54609">
                  <a:moveTo>
                    <a:pt x="50838" y="44564"/>
                  </a:moveTo>
                  <a:lnTo>
                    <a:pt x="45110" y="32486"/>
                  </a:lnTo>
                  <a:lnTo>
                    <a:pt x="45110" y="12674"/>
                  </a:lnTo>
                  <a:lnTo>
                    <a:pt x="45110" y="11391"/>
                  </a:lnTo>
                  <a:lnTo>
                    <a:pt x="43624" y="6845"/>
                  </a:lnTo>
                  <a:lnTo>
                    <a:pt x="37668" y="1371"/>
                  </a:lnTo>
                  <a:lnTo>
                    <a:pt x="32753" y="0"/>
                  </a:lnTo>
                  <a:lnTo>
                    <a:pt x="30454" y="0"/>
                  </a:lnTo>
                  <a:lnTo>
                    <a:pt x="30454" y="40208"/>
                  </a:lnTo>
                  <a:lnTo>
                    <a:pt x="26771" y="41986"/>
                  </a:lnTo>
                  <a:lnTo>
                    <a:pt x="23634" y="42887"/>
                  </a:lnTo>
                  <a:lnTo>
                    <a:pt x="19164" y="42887"/>
                  </a:lnTo>
                  <a:lnTo>
                    <a:pt x="17691" y="42341"/>
                  </a:lnTo>
                  <a:lnTo>
                    <a:pt x="15570" y="40157"/>
                  </a:lnTo>
                  <a:lnTo>
                    <a:pt x="15036" y="38620"/>
                  </a:lnTo>
                  <a:lnTo>
                    <a:pt x="15138" y="35128"/>
                  </a:lnTo>
                  <a:lnTo>
                    <a:pt x="25222" y="32486"/>
                  </a:lnTo>
                  <a:lnTo>
                    <a:pt x="27482" y="32486"/>
                  </a:lnTo>
                  <a:lnTo>
                    <a:pt x="28524" y="32550"/>
                  </a:lnTo>
                  <a:lnTo>
                    <a:pt x="30073" y="32677"/>
                  </a:lnTo>
                  <a:lnTo>
                    <a:pt x="30454" y="40208"/>
                  </a:lnTo>
                  <a:lnTo>
                    <a:pt x="30454" y="0"/>
                  </a:lnTo>
                  <a:lnTo>
                    <a:pt x="22148" y="0"/>
                  </a:lnTo>
                  <a:lnTo>
                    <a:pt x="18122" y="368"/>
                  </a:lnTo>
                  <a:lnTo>
                    <a:pt x="9525" y="1816"/>
                  </a:lnTo>
                  <a:lnTo>
                    <a:pt x="5562" y="2806"/>
                  </a:lnTo>
                  <a:lnTo>
                    <a:pt x="1930" y="4064"/>
                  </a:lnTo>
                  <a:lnTo>
                    <a:pt x="2400" y="9740"/>
                  </a:lnTo>
                  <a:lnTo>
                    <a:pt x="3175" y="15214"/>
                  </a:lnTo>
                  <a:lnTo>
                    <a:pt x="4254" y="20497"/>
                  </a:lnTo>
                  <a:lnTo>
                    <a:pt x="11442" y="20993"/>
                  </a:lnTo>
                  <a:lnTo>
                    <a:pt x="15417" y="12979"/>
                  </a:lnTo>
                  <a:lnTo>
                    <a:pt x="16522" y="12776"/>
                  </a:lnTo>
                  <a:lnTo>
                    <a:pt x="18389" y="12674"/>
                  </a:lnTo>
                  <a:lnTo>
                    <a:pt x="23634" y="12674"/>
                  </a:lnTo>
                  <a:lnTo>
                    <a:pt x="30175" y="20370"/>
                  </a:lnTo>
                  <a:lnTo>
                    <a:pt x="30175" y="23469"/>
                  </a:lnTo>
                  <a:lnTo>
                    <a:pt x="20332" y="23863"/>
                  </a:lnTo>
                  <a:lnTo>
                    <a:pt x="12839" y="25552"/>
                  </a:lnTo>
                  <a:lnTo>
                    <a:pt x="2578" y="31496"/>
                  </a:lnTo>
                  <a:lnTo>
                    <a:pt x="0" y="35585"/>
                  </a:lnTo>
                  <a:lnTo>
                    <a:pt x="0" y="44704"/>
                  </a:lnTo>
                  <a:lnTo>
                    <a:pt x="1320" y="47879"/>
                  </a:lnTo>
                  <a:lnTo>
                    <a:pt x="6616" y="52832"/>
                  </a:lnTo>
                  <a:lnTo>
                    <a:pt x="10147" y="54076"/>
                  </a:lnTo>
                  <a:lnTo>
                    <a:pt x="17272" y="54076"/>
                  </a:lnTo>
                  <a:lnTo>
                    <a:pt x="20116" y="53581"/>
                  </a:lnTo>
                  <a:lnTo>
                    <a:pt x="26149" y="51600"/>
                  </a:lnTo>
                  <a:lnTo>
                    <a:pt x="28905" y="50279"/>
                  </a:lnTo>
                  <a:lnTo>
                    <a:pt x="31432" y="48628"/>
                  </a:lnTo>
                  <a:lnTo>
                    <a:pt x="31877" y="50711"/>
                  </a:lnTo>
                  <a:lnTo>
                    <a:pt x="32677" y="53670"/>
                  </a:lnTo>
                  <a:lnTo>
                    <a:pt x="37020" y="53479"/>
                  </a:lnTo>
                  <a:lnTo>
                    <a:pt x="42938" y="52489"/>
                  </a:lnTo>
                  <a:lnTo>
                    <a:pt x="50444" y="50711"/>
                  </a:lnTo>
                  <a:lnTo>
                    <a:pt x="50571" y="48628"/>
                  </a:lnTo>
                  <a:lnTo>
                    <a:pt x="50838" y="44564"/>
                  </a:lnTo>
                  <a:close/>
                </a:path>
                <a:path w="142239" h="54609">
                  <a:moveTo>
                    <a:pt x="142113" y="18656"/>
                  </a:moveTo>
                  <a:lnTo>
                    <a:pt x="140258" y="11887"/>
                  </a:lnTo>
                  <a:lnTo>
                    <a:pt x="132435" y="2374"/>
                  </a:lnTo>
                  <a:lnTo>
                    <a:pt x="126822" y="0"/>
                  </a:lnTo>
                  <a:lnTo>
                    <a:pt x="126009" y="0"/>
                  </a:lnTo>
                  <a:lnTo>
                    <a:pt x="126009" y="19113"/>
                  </a:lnTo>
                  <a:lnTo>
                    <a:pt x="111467" y="23177"/>
                  </a:lnTo>
                  <a:lnTo>
                    <a:pt x="111417" y="21793"/>
                  </a:lnTo>
                  <a:lnTo>
                    <a:pt x="111467" y="18656"/>
                  </a:lnTo>
                  <a:lnTo>
                    <a:pt x="111950" y="15913"/>
                  </a:lnTo>
                  <a:lnTo>
                    <a:pt x="113322" y="12674"/>
                  </a:lnTo>
                  <a:lnTo>
                    <a:pt x="114985" y="12153"/>
                  </a:lnTo>
                  <a:lnTo>
                    <a:pt x="116763" y="11887"/>
                  </a:lnTo>
                  <a:lnTo>
                    <a:pt x="120904" y="11887"/>
                  </a:lnTo>
                  <a:lnTo>
                    <a:pt x="122669" y="12458"/>
                  </a:lnTo>
                  <a:lnTo>
                    <a:pt x="125183" y="14770"/>
                  </a:lnTo>
                  <a:lnTo>
                    <a:pt x="125895" y="16598"/>
                  </a:lnTo>
                  <a:lnTo>
                    <a:pt x="126009" y="19113"/>
                  </a:lnTo>
                  <a:lnTo>
                    <a:pt x="126009" y="0"/>
                  </a:lnTo>
                  <a:lnTo>
                    <a:pt x="114604" y="0"/>
                  </a:lnTo>
                  <a:lnTo>
                    <a:pt x="110299" y="1092"/>
                  </a:lnTo>
                  <a:lnTo>
                    <a:pt x="102933" y="5448"/>
                  </a:lnTo>
                  <a:lnTo>
                    <a:pt x="100076" y="8597"/>
                  </a:lnTo>
                  <a:lnTo>
                    <a:pt x="96062" y="16852"/>
                  </a:lnTo>
                  <a:lnTo>
                    <a:pt x="95072" y="21793"/>
                  </a:lnTo>
                  <a:lnTo>
                    <a:pt x="95072" y="35788"/>
                  </a:lnTo>
                  <a:lnTo>
                    <a:pt x="97129" y="42252"/>
                  </a:lnTo>
                  <a:lnTo>
                    <a:pt x="105346" y="51625"/>
                  </a:lnTo>
                  <a:lnTo>
                    <a:pt x="111175" y="53975"/>
                  </a:lnTo>
                  <a:lnTo>
                    <a:pt x="122631" y="53975"/>
                  </a:lnTo>
                  <a:lnTo>
                    <a:pt x="126466" y="53378"/>
                  </a:lnTo>
                  <a:lnTo>
                    <a:pt x="134099" y="51003"/>
                  </a:lnTo>
                  <a:lnTo>
                    <a:pt x="137198" y="49479"/>
                  </a:lnTo>
                  <a:lnTo>
                    <a:pt x="139598" y="47637"/>
                  </a:lnTo>
                  <a:lnTo>
                    <a:pt x="138074" y="40995"/>
                  </a:lnTo>
                  <a:lnTo>
                    <a:pt x="137363" y="37833"/>
                  </a:lnTo>
                  <a:lnTo>
                    <a:pt x="134708" y="38823"/>
                  </a:lnTo>
                  <a:lnTo>
                    <a:pt x="132105" y="39598"/>
                  </a:lnTo>
                  <a:lnTo>
                    <a:pt x="126923" y="40716"/>
                  </a:lnTo>
                  <a:lnTo>
                    <a:pt x="124688" y="40995"/>
                  </a:lnTo>
                  <a:lnTo>
                    <a:pt x="120103" y="40995"/>
                  </a:lnTo>
                  <a:lnTo>
                    <a:pt x="117919" y="40360"/>
                  </a:lnTo>
                  <a:lnTo>
                    <a:pt x="114617" y="37782"/>
                  </a:lnTo>
                  <a:lnTo>
                    <a:pt x="113334" y="35750"/>
                  </a:lnTo>
                  <a:lnTo>
                    <a:pt x="112445" y="32981"/>
                  </a:lnTo>
                  <a:lnTo>
                    <a:pt x="141922" y="27432"/>
                  </a:lnTo>
                  <a:lnTo>
                    <a:pt x="142011" y="23177"/>
                  </a:lnTo>
                  <a:lnTo>
                    <a:pt x="142113" y="1865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0" name="object 370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372" name="object 372"/>
          <p:cNvPicPr/>
          <p:nvPr/>
        </p:nvPicPr>
        <p:blipFill>
          <a:blip r:embed="rId18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73" name="object 373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14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74" name="object 37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8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124074" y="7689850"/>
            <a:ext cx="3933825" cy="1915553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549402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solidFill>
                  <a:srgbClr val="2B4698"/>
                </a:solidFill>
              </a:rPr>
              <a:t>물 </a:t>
            </a:r>
            <a:r>
              <a:rPr spc="75" dirty="0">
                <a:solidFill>
                  <a:srgbClr val="2B4698"/>
                </a:solidFill>
              </a:rPr>
              <a:t>속 </a:t>
            </a:r>
            <a:r>
              <a:rPr spc="155" dirty="0">
                <a:solidFill>
                  <a:srgbClr val="2B4698"/>
                </a:solidFill>
              </a:rPr>
              <a:t>오염 물질</a:t>
            </a:r>
          </a:p>
        </p:txBody>
      </p:sp>
      <p:sp>
        <p:nvSpPr>
          <p:cNvPr id="5" name="object 5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64422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FFFFFF"/>
                </a:solidFill>
                <a:latin typeface="Calibri"/>
                <a:cs typeface="Calibri"/>
              </a:rPr>
              <a:t>파트 </a:t>
            </a:r>
            <a:r>
              <a:rPr sz="1200" b="1" spc="15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373" y="1594789"/>
            <a:ext cx="3321050" cy="6207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5" dirty="0">
                <a:solidFill>
                  <a:srgbClr val="334695"/>
                </a:solidFill>
                <a:latin typeface="Calibri"/>
                <a:cs typeface="Calibri"/>
              </a:rPr>
              <a:t>목표:</a:t>
            </a:r>
            <a:endParaRPr sz="12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염소 처리가 물 속의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생물체에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미치는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영향을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관찰하고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염소 처리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의 이점에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대해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토론하세요.</a:t>
            </a:r>
            <a:endParaRPr sz="1000">
              <a:latin typeface="Calibri"/>
              <a:cs typeface="Calibri"/>
            </a:endParaRPr>
          </a:p>
          <a:p>
            <a:pPr marL="241300" marR="81915" indent="-228600">
              <a:lnSpc>
                <a:spcPct val="100000"/>
              </a:lnSpc>
              <a:buClr>
                <a:srgbClr val="334695"/>
              </a:buClr>
              <a:buFont typeface="Calibri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스트립을 사용하여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다양한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출처의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염소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및 총 염소 수치를 측정합니다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95" dirty="0">
                <a:solidFill>
                  <a:srgbClr val="334695"/>
                </a:solidFill>
                <a:latin typeface="Calibri"/>
                <a:cs typeface="Calibri"/>
              </a:rPr>
              <a:t>자료: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빨간색 또는 파란색 식용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색소</a:t>
            </a:r>
            <a:endParaRPr sz="1000">
              <a:latin typeface="Calibri"/>
              <a:cs typeface="Calibri"/>
            </a:endParaRPr>
          </a:p>
          <a:p>
            <a:pPr marL="12700" marR="95123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투명한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8온스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컵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비커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5개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100ml도 </a:t>
            </a:r>
            <a:r>
              <a:rPr sz="1000" spc="25" dirty="0">
                <a:solidFill>
                  <a:srgbClr val="222222"/>
                </a:solidFill>
                <a:latin typeface="Calibri"/>
                <a:cs typeface="Calibri"/>
              </a:rPr>
              <a:t>괜찮습니다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피펫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90" dirty="0">
                <a:solidFill>
                  <a:srgbClr val="334695"/>
                </a:solidFill>
                <a:latin typeface="Calibri"/>
                <a:cs typeface="Calibri"/>
              </a:rPr>
              <a:t>절차:</a:t>
            </a:r>
            <a:endParaRPr sz="1200">
              <a:latin typeface="Calibri"/>
              <a:cs typeface="Calibri"/>
            </a:endParaRPr>
          </a:p>
          <a:p>
            <a:pPr marL="254000" marR="154940" indent="-2413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약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8온스에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빨간색 또는 파란색 식용 색소를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육수를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준비합니다.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육수의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색이 진하고 선명한지 확인합니다(일반적으로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컵당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식용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색소를 10방울 떨어뜨립니다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).</a:t>
            </a:r>
            <a:endParaRPr sz="1000">
              <a:latin typeface="Calibri"/>
              <a:cs typeface="Calibri"/>
            </a:endParaRPr>
          </a:p>
          <a:p>
            <a:pPr marL="254000" marR="87630" indent="-241300">
              <a:lnSpc>
                <a:spcPct val="100000"/>
              </a:lnSpc>
              <a:buClr>
                <a:srgbClr val="2E3B78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컵에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1:10, 1:100, 1:1000으로 라벨을 붙입니다.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컵들은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희석 수준을 나타냅니다. 네 번째 컵의 수돗물에는 '메이크업'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물이라고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라벨을 붙입니다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4000" marR="118110" indent="-241300">
              <a:lnSpc>
                <a:spcPct val="100000"/>
              </a:lnSpc>
              <a:buClr>
                <a:srgbClr val="2D3E7B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플라스틱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스포이드를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사용하여 1:10이라고 표시된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컵에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원액을 한 방울 가득 넣습니다(그림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4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).</a:t>
            </a:r>
            <a:endParaRPr sz="1000">
              <a:latin typeface="Calibri"/>
              <a:cs typeface="Calibri"/>
            </a:endParaRPr>
          </a:p>
          <a:p>
            <a:pPr marL="254000" marR="381000" indent="-2413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여기에 9개의 스포이드에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화장수를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가득 채웁니다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섞어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색상을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확인합니다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3365" marR="298450" indent="-240665">
              <a:lnSpc>
                <a:spcPct val="100000"/>
              </a:lnSpc>
              <a:buClr>
                <a:srgbClr val="384A8D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스포이드를 사용하여 1:10 용기에서 액체를 한 방울 떨어뜨려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1:100으로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표시된 용기에 추가합니다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4000" marR="381000" indent="-2413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54000" algn="l"/>
                <a:tab pos="2546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여기에 9개의 스포이드로 메이크업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워터를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가득 채웁니다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1:10 컵과 1:100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컵을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섞어 색 차이를 확인합니다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3365" marR="298450" indent="-240665">
              <a:lnSpc>
                <a:spcPct val="100000"/>
              </a:lnSpc>
              <a:buClr>
                <a:srgbClr val="384A8D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스포이드를 사용하여 1:100 용기에서 액체를 한 방울 떨어뜨려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1:1000으로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표시된 용기에 추가합니다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3365" marR="113664" indent="-240665">
              <a:lnSpc>
                <a:spcPct val="100000"/>
              </a:lnSpc>
              <a:buClr>
                <a:srgbClr val="3C4B88"/>
              </a:buClr>
              <a:buFont typeface="Calibri"/>
              <a:buAutoNum type="arabicPeriod"/>
              <a:tabLst>
                <a:tab pos="253365" algn="l"/>
                <a:tab pos="2540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여기에 9개의 스포이드에 메이크업 워터를 가득 채웁니다. 1:10 컵과 1:1000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컵을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섞어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색 차이를 확인합니다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53357" y="1594789"/>
            <a:ext cx="3053080" cy="1483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14" dirty="0">
                <a:solidFill>
                  <a:srgbClr val="334695"/>
                </a:solidFill>
                <a:latin typeface="Calibri"/>
                <a:cs typeface="Calibri"/>
              </a:rPr>
              <a:t>분석 </a:t>
            </a:r>
            <a:r>
              <a:rPr sz="1200" b="1" spc="75" dirty="0">
                <a:solidFill>
                  <a:srgbClr val="334695"/>
                </a:solidFill>
                <a:latin typeface="Calibri"/>
                <a:cs typeface="Calibri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Calibri"/>
                <a:cs typeface="Calibri"/>
              </a:rPr>
              <a:t>적용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300">
              <a:latin typeface="Calibri"/>
              <a:cs typeface="Calibri"/>
            </a:endParaRPr>
          </a:p>
          <a:p>
            <a:pPr marL="241300" marR="41910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희석 비율이 10분의 1(1:10)에서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10분의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1로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증가함에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따라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색상은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어떻게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달라지나요?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1000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(1:1000)?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Calibri"/>
              <a:buAutoNum type="arabicPeriod" startAt="2"/>
              <a:tabLst>
                <a:tab pos="241300" algn="l"/>
              </a:tabLst>
            </a:pP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USEPA는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많은 화학물질을 백만분의 1(또는 ppm) 단위로 규제하는데,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이는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희석을 세 번 더 수행하는 것과 같습니다. </a:t>
            </a:r>
            <a:r>
              <a:rPr sz="1000" spc="500" dirty="0">
                <a:solidFill>
                  <a:srgbClr val="222222"/>
                </a:solidFill>
                <a:latin typeface="Calibri"/>
                <a:cs typeface="Calibri"/>
              </a:rPr>
              <a:t>해보세요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뭐가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보이나요?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10819" y="3852819"/>
            <a:ext cx="6245225" cy="6054090"/>
            <a:chOff x="410819" y="3852819"/>
            <a:chExt cx="6245225" cy="6054090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73460" y="3852819"/>
              <a:ext cx="2382020" cy="386161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5061623" y="7862999"/>
            <a:ext cx="54165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spc="50" dirty="0">
                <a:solidFill>
                  <a:srgbClr val="334695"/>
                </a:solidFill>
                <a:latin typeface="Calibri"/>
                <a:cs typeface="Calibri"/>
              </a:rPr>
              <a:t>그림 </a:t>
            </a:r>
            <a:r>
              <a:rPr sz="1100" b="1" spc="20" dirty="0">
                <a:solidFill>
                  <a:srgbClr val="334695"/>
                </a:solidFill>
                <a:latin typeface="Calibri"/>
                <a:cs typeface="Calibri"/>
              </a:rPr>
              <a:t>4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40" dirty="0">
                <a:solidFill>
                  <a:srgbClr val="ABADB0"/>
                </a:solidFill>
                <a:latin typeface="Calibri"/>
                <a:cs typeface="Calibri"/>
                <a:hlinkClick r:id="rId5"/>
              </a:rPr>
              <a:t>sensafe.com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50" dirty="0">
                <a:solidFill>
                  <a:srgbClr val="2B4698"/>
                </a:solidFill>
                <a:latin typeface="Arial Narrow"/>
                <a:cs typeface="Arial Narrow"/>
              </a:rPr>
              <a:t>유리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염소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3583"/>
            <a:ext cx="3335654" cy="307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953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미국 질병통제예방센터(1999년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7월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30일자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질병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및 사망률 주간 보고서)에 따르면 20세기 '10대 (미국) 공중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보건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성과' 중 하나는 수처리 및 위생을 통한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전염병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통제였습니다.  미국에서는 염소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소독이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주요한</a:t>
            </a:r>
            <a:endParaRPr sz="1000">
              <a:latin typeface="Calibri"/>
              <a:cs typeface="Calibri"/>
            </a:endParaRPr>
          </a:p>
          <a:p>
            <a:pPr marL="12700" marR="1151255">
              <a:lnSpc>
                <a:spcPct val="100000"/>
              </a:lnSpc>
            </a:pP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1900년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이후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30년간 기대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수명을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늘리는 데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기여했습니다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303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수인성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질병은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제대로 처리되지 않은 물로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인해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저개발 국가에서 계속해서 사람들을 죽이고 있습니다. 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1990년에는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5세 미만 어린이 300만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명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이상이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설사병으로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사망했습니다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25,000명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이상의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어린이가 설사병으로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사망한 것으로 추정됩니다.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전 세계적으로 매일 수인성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질병으로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사망하고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오늘날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2억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명이 넘는 미국인과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캐나다인이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염소 소독된 식수를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공급받고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있습니다. 염소는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질병을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일으키는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미생물은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물론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곰팡이, 슬라임,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조류와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같은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성가신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유기체를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죽이는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효과적인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소독제입니다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,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3583"/>
            <a:ext cx="3390900" cy="3225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및 일반적으로 파이프와 저장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탱크에서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번식하는 박테리아를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제거합니다.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화학적 산화제로서 불쾌한 냄새 및 기타 문제를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일으킬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수 있는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물질을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파괴합니다. 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암모니아와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유기 질소 함유 화합물은 염소와 결합하여 클로라민을 형성하여 처리 센터에서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수도꼭지까지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물을 보호하는 데 도움이 되는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잔류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소독제를 제공합니다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30543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수처리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과학자들은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물을 염소 처리하기 위해 다양한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물질을 사용합니다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압축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염소 </a:t>
            </a:r>
            <a:r>
              <a:rPr sz="1000" spc="85" dirty="0">
                <a:solidFill>
                  <a:srgbClr val="231F20"/>
                </a:solidFill>
                <a:latin typeface="Calibri"/>
                <a:cs typeface="Calibri"/>
              </a:rPr>
              <a:t>가스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[Cl2]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는</a:t>
            </a:r>
            <a:endParaRPr sz="1000">
              <a:latin typeface="Calibri"/>
              <a:cs typeface="Calibri"/>
            </a:endParaRPr>
          </a:p>
          <a:p>
            <a:pPr marL="12700" marR="4445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상업용 식수 및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폐수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처리와 </a:t>
            </a:r>
            <a:r>
              <a:rPr sz="1000" spc="135" dirty="0">
                <a:solidFill>
                  <a:srgbClr val="231F20"/>
                </a:solidFill>
                <a:latin typeface="Calibri"/>
                <a:cs typeface="Calibri"/>
              </a:rPr>
              <a:t>수영장에서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널리 사용됩니다. 고체 차아염소산칼슘[Ca(OCl)2]과 차아염소산나트륨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[NaOCl,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일반적으로 액체 표백제로 알려진]은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유제품,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식품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가공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공장 및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레스토랑에서도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사용됩니다.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3619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수처리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전문가는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시스템의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염소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수치를 주의 깊게 모니터링하여 효과적인 위생을 위해 충분히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높지만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(유리 염소 0.2ppm) 너무 높지 않은(4.0ppm) 수치를 유지합니다. 유리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염소는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최대 10~20ppm에서도 맛이나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냄새를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감지할 수 없습니다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59739" y="5460834"/>
            <a:ext cx="6233160" cy="3303270"/>
            <a:chOff x="759739" y="5460834"/>
            <a:chExt cx="6233160" cy="3303270"/>
          </a:xfrm>
        </p:grpSpPr>
        <p:sp>
          <p:nvSpPr>
            <p:cNvPr id="9" name="object 9"/>
            <p:cNvSpPr/>
            <p:nvPr/>
          </p:nvSpPr>
          <p:spPr>
            <a:xfrm>
              <a:off x="1661236" y="8260194"/>
              <a:ext cx="574040" cy="321945"/>
            </a:xfrm>
            <a:custGeom>
              <a:avLst/>
              <a:gdLst/>
              <a:ahLst/>
              <a:cxnLst/>
              <a:rect l="l" t="t" r="r" b="b"/>
              <a:pathLst>
                <a:path w="574039" h="321945">
                  <a:moveTo>
                    <a:pt x="246494" y="0"/>
                  </a:moveTo>
                  <a:lnTo>
                    <a:pt x="0" y="160934"/>
                  </a:lnTo>
                  <a:lnTo>
                    <a:pt x="246494" y="321868"/>
                  </a:lnTo>
                  <a:lnTo>
                    <a:pt x="222999" y="224281"/>
                  </a:lnTo>
                  <a:lnTo>
                    <a:pt x="573989" y="234695"/>
                  </a:lnTo>
                  <a:lnTo>
                    <a:pt x="573989" y="87172"/>
                  </a:lnTo>
                  <a:lnTo>
                    <a:pt x="222999" y="97612"/>
                  </a:lnTo>
                  <a:lnTo>
                    <a:pt x="246494" y="0"/>
                  </a:lnTo>
                  <a:close/>
                </a:path>
              </a:pathLst>
            </a:custGeom>
            <a:solidFill>
              <a:srgbClr val="2670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76214" y="7785341"/>
              <a:ext cx="1269898" cy="95600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43516" y="8387105"/>
              <a:ext cx="88372" cy="6916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49199" y="8405698"/>
              <a:ext cx="4127" cy="1624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47408" y="8477796"/>
              <a:ext cx="5918" cy="2416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531299" y="8360295"/>
              <a:ext cx="22027" cy="28587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28790" y="8529066"/>
              <a:ext cx="24536" cy="3886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41643" y="8482990"/>
              <a:ext cx="83489" cy="70015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424828" y="8400516"/>
              <a:ext cx="29444" cy="2810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68224" y="8465477"/>
              <a:ext cx="78009" cy="58851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410858" y="8349119"/>
              <a:ext cx="122365" cy="86893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35496" y="8349119"/>
              <a:ext cx="39700" cy="1995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11937" y="8545283"/>
              <a:ext cx="105321" cy="33693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371628" y="8483993"/>
              <a:ext cx="80543" cy="7152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71665" y="8430183"/>
              <a:ext cx="48564" cy="23774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83159" y="8516696"/>
              <a:ext cx="16370" cy="18783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343408" y="8349119"/>
              <a:ext cx="101864" cy="3761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469938" y="8349119"/>
              <a:ext cx="25577" cy="38595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444030" y="8374964"/>
              <a:ext cx="25150" cy="3061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41833" y="8574811"/>
              <a:ext cx="26860" cy="4165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387083" y="8566530"/>
              <a:ext cx="20231" cy="1244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215773" y="8429612"/>
              <a:ext cx="23595" cy="3723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156744" y="8527529"/>
              <a:ext cx="36690" cy="3987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69672" y="8529066"/>
              <a:ext cx="53809" cy="47472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093624" y="8359355"/>
              <a:ext cx="229857" cy="18669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090684" y="7936839"/>
              <a:ext cx="2485542" cy="601433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312699" y="8508873"/>
              <a:ext cx="10782" cy="11645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093624" y="8512492"/>
              <a:ext cx="69342" cy="6468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188852" y="8510866"/>
              <a:ext cx="27136" cy="18694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151854" y="8516200"/>
              <a:ext cx="40398" cy="24612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95237" y="8557298"/>
              <a:ext cx="19329" cy="1162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287338" y="8429078"/>
              <a:ext cx="36144" cy="5066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113665" y="8387105"/>
              <a:ext cx="88379" cy="6916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319342" y="8405698"/>
              <a:ext cx="4140" cy="1624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17564" y="8477796"/>
              <a:ext cx="5918" cy="2416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01465" y="8360295"/>
              <a:ext cx="22017" cy="28587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111798" y="8482990"/>
              <a:ext cx="83502" cy="70015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94971" y="8400516"/>
              <a:ext cx="29455" cy="28105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298958" y="8529066"/>
              <a:ext cx="24523" cy="4991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38392" y="8465477"/>
              <a:ext cx="78000" cy="58851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81026" y="8349119"/>
              <a:ext cx="122350" cy="8689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105664" y="8349119"/>
              <a:ext cx="39700" cy="19951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82080" y="8545283"/>
              <a:ext cx="105321" cy="3369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141770" y="8483993"/>
              <a:ext cx="80565" cy="7152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41834" y="8430183"/>
              <a:ext cx="48552" cy="23774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253314" y="8516696"/>
              <a:ext cx="16383" cy="18783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13576" y="8349119"/>
              <a:ext cx="101848" cy="37617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240106" y="8349119"/>
              <a:ext cx="25577" cy="38595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214199" y="8374964"/>
              <a:ext cx="25148" cy="30619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111976" y="8574811"/>
              <a:ext cx="26847" cy="4165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57239" y="8566530"/>
              <a:ext cx="20231" cy="12446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985941" y="8429612"/>
              <a:ext cx="23568" cy="37236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926886" y="8527529"/>
              <a:ext cx="36690" cy="39878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039815" y="8529066"/>
              <a:ext cx="53809" cy="47472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863793" y="8359355"/>
              <a:ext cx="229831" cy="186690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082868" y="8508873"/>
              <a:ext cx="10756" cy="11645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863793" y="8512492"/>
              <a:ext cx="69316" cy="6468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59008" y="8510866"/>
              <a:ext cx="27149" cy="18694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922009" y="8516200"/>
              <a:ext cx="40411" cy="24612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65393" y="8557298"/>
              <a:ext cx="19342" cy="11620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057506" y="8429078"/>
              <a:ext cx="36118" cy="50660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496684" y="8299208"/>
              <a:ext cx="56642" cy="8167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83819" y="8387105"/>
              <a:ext cx="88393" cy="69164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89510" y="8405698"/>
              <a:ext cx="4114" cy="16243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87706" y="8477796"/>
              <a:ext cx="5918" cy="24168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71611" y="8360295"/>
              <a:ext cx="22013" cy="28587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881941" y="8482990"/>
              <a:ext cx="83502" cy="70015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965139" y="8400516"/>
              <a:ext cx="29448" cy="28105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069126" y="8529066"/>
              <a:ext cx="24498" cy="49911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266827" y="8323224"/>
              <a:ext cx="96202" cy="57658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008560" y="8465477"/>
              <a:ext cx="77978" cy="58851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951169" y="8349119"/>
              <a:ext cx="122363" cy="86893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875832" y="8349119"/>
              <a:ext cx="39700" cy="19951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952248" y="8545283"/>
              <a:ext cx="105321" cy="33693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911926" y="8483993"/>
              <a:ext cx="80556" cy="71526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011976" y="8430183"/>
              <a:ext cx="48577" cy="23774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023457" y="8516696"/>
              <a:ext cx="16408" cy="18783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883719" y="8349119"/>
              <a:ext cx="101863" cy="37617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010249" y="8349119"/>
              <a:ext cx="25603" cy="3859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984341" y="8374964"/>
              <a:ext cx="25160" cy="30619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882144" y="8574811"/>
              <a:ext cx="26847" cy="4165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27382" y="8566530"/>
              <a:ext cx="20256" cy="12446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756071" y="8429612"/>
              <a:ext cx="23604" cy="37236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697042" y="8527529"/>
              <a:ext cx="36703" cy="39878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809983" y="8529066"/>
              <a:ext cx="53809" cy="47472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633961" y="8359355"/>
              <a:ext cx="229831" cy="186690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853011" y="8508873"/>
              <a:ext cx="10782" cy="11645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633961" y="8512492"/>
              <a:ext cx="69303" cy="61633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729156" y="8510866"/>
              <a:ext cx="27143" cy="18694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692152" y="8516200"/>
              <a:ext cx="40424" cy="24612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35536" y="8557298"/>
              <a:ext cx="19342" cy="11620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5827648" y="8429078"/>
              <a:ext cx="36144" cy="50660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53978" y="8387105"/>
              <a:ext cx="88377" cy="69164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859652" y="8405698"/>
              <a:ext cx="4140" cy="16243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57875" y="8477796"/>
              <a:ext cx="5918" cy="24168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841770" y="8360295"/>
              <a:ext cx="22022" cy="28587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652109" y="8482990"/>
              <a:ext cx="83489" cy="70015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35294" y="8400516"/>
              <a:ext cx="29436" cy="2810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839269" y="8529066"/>
              <a:ext cx="24523" cy="49911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778703" y="8465477"/>
              <a:ext cx="78000" cy="58851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721337" y="8349119"/>
              <a:ext cx="122359" cy="86893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036983" y="8323224"/>
              <a:ext cx="96215" cy="57658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22404" y="8545283"/>
              <a:ext cx="105308" cy="33693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82094" y="8483993"/>
              <a:ext cx="80548" cy="71526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82144" y="8430183"/>
              <a:ext cx="48552" cy="23774"/>
            </a:xfrm>
            <a:prstGeom prst="rect">
              <a:avLst/>
            </a:prstGeom>
          </p:spPr>
        </p:pic>
        <p:pic>
          <p:nvPicPr>
            <p:cNvPr id="114" name="object 11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93625" y="8516696"/>
              <a:ext cx="16370" cy="18783"/>
            </a:xfrm>
            <a:prstGeom prst="rect">
              <a:avLst/>
            </a:prstGeom>
          </p:spPr>
        </p:pic>
        <p:pic>
          <p:nvPicPr>
            <p:cNvPr id="115" name="object 11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780404" y="8349119"/>
              <a:ext cx="25590" cy="38595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754496" y="8374964"/>
              <a:ext cx="25161" cy="30619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657428" y="8574811"/>
              <a:ext cx="21732" cy="4165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697550" y="8566530"/>
              <a:ext cx="20231" cy="12446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445605" y="8199754"/>
              <a:ext cx="23604" cy="37236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386576" y="8297672"/>
              <a:ext cx="36690" cy="39890"/>
            </a:xfrm>
            <a:prstGeom prst="rect">
              <a:avLst/>
            </a:prstGeom>
          </p:spPr>
        </p:pic>
        <p:pic>
          <p:nvPicPr>
            <p:cNvPr id="121" name="object 121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6323482" y="8129523"/>
              <a:ext cx="229844" cy="186664"/>
            </a:xfrm>
            <a:prstGeom prst="rect">
              <a:avLst/>
            </a:prstGeom>
          </p:spPr>
        </p:pic>
        <p:pic>
          <p:nvPicPr>
            <p:cNvPr id="122" name="object 122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542557" y="8279041"/>
              <a:ext cx="10769" cy="11620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6418690" y="8281035"/>
              <a:ext cx="27156" cy="18694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6370129" y="8282635"/>
              <a:ext cx="51981" cy="28321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361480" y="8323224"/>
              <a:ext cx="31318" cy="21043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425069" y="8327440"/>
              <a:ext cx="19329" cy="11633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517182" y="8199247"/>
              <a:ext cx="36144" cy="50634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633961" y="8323224"/>
              <a:ext cx="121774" cy="63512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343516" y="8157248"/>
              <a:ext cx="88372" cy="69176"/>
            </a:xfrm>
            <a:prstGeom prst="rect">
              <a:avLst/>
            </a:prstGeom>
          </p:spPr>
        </p:pic>
        <p:pic>
          <p:nvPicPr>
            <p:cNvPr id="130" name="object 13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49199" y="8175840"/>
              <a:ext cx="4127" cy="16256"/>
            </a:xfrm>
            <a:prstGeom prst="rect">
              <a:avLst/>
            </a:prstGeom>
          </p:spPr>
        </p:pic>
        <p:pic>
          <p:nvPicPr>
            <p:cNvPr id="131" name="object 1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47408" y="8247938"/>
              <a:ext cx="5918" cy="24168"/>
            </a:xfrm>
            <a:prstGeom prst="rect">
              <a:avLst/>
            </a:prstGeom>
          </p:spPr>
        </p:pic>
        <p:pic>
          <p:nvPicPr>
            <p:cNvPr id="132" name="object 13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531299" y="8130463"/>
              <a:ext cx="22027" cy="28587"/>
            </a:xfrm>
            <a:prstGeom prst="rect">
              <a:avLst/>
            </a:prstGeom>
          </p:spPr>
        </p:pic>
        <p:pic>
          <p:nvPicPr>
            <p:cNvPr id="133" name="object 1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41643" y="8253133"/>
              <a:ext cx="83489" cy="70015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424828" y="8170659"/>
              <a:ext cx="29444" cy="28130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528790" y="8299208"/>
              <a:ext cx="24536" cy="49911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5807125" y="8323224"/>
              <a:ext cx="96215" cy="57658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6468224" y="8235632"/>
              <a:ext cx="78009" cy="58864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410858" y="8119287"/>
              <a:ext cx="122365" cy="86868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335496" y="8119287"/>
              <a:ext cx="39700" cy="1993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411937" y="8315451"/>
              <a:ext cx="105321" cy="33667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6496684" y="8119287"/>
              <a:ext cx="49847" cy="31762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371628" y="8254136"/>
              <a:ext cx="80543" cy="71551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71665" y="8200339"/>
              <a:ext cx="48564" cy="23787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83159" y="8286838"/>
              <a:ext cx="16370" cy="18808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343408" y="8119287"/>
              <a:ext cx="101864" cy="3760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469938" y="8119287"/>
              <a:ext cx="25577" cy="38595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444030" y="8145132"/>
              <a:ext cx="25147" cy="30594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341833" y="8344954"/>
              <a:ext cx="26860" cy="4165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387083" y="8336661"/>
              <a:ext cx="20231" cy="12458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215773" y="8199754"/>
              <a:ext cx="23595" cy="37236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6156744" y="8297672"/>
              <a:ext cx="36690" cy="39890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6093624" y="8129523"/>
              <a:ext cx="229857" cy="186664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269672" y="8279041"/>
              <a:ext cx="65328" cy="70078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188852" y="8281035"/>
              <a:ext cx="27136" cy="18694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6140297" y="8282635"/>
              <a:ext cx="51955" cy="28321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6131623" y="8323224"/>
              <a:ext cx="31343" cy="21043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287338" y="8199247"/>
              <a:ext cx="36144" cy="50634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195237" y="8327440"/>
              <a:ext cx="19329" cy="11633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113665" y="8157248"/>
              <a:ext cx="88379" cy="69176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19342" y="8175840"/>
              <a:ext cx="4140" cy="16256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17564" y="8247938"/>
              <a:ext cx="5918" cy="24168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301465" y="8130463"/>
              <a:ext cx="22017" cy="28587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6111798" y="8253133"/>
              <a:ext cx="83502" cy="70015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6194971" y="8170659"/>
              <a:ext cx="29455" cy="28130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238392" y="8235632"/>
              <a:ext cx="78000" cy="58864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6181026" y="8119287"/>
              <a:ext cx="122350" cy="86868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105664" y="8119287"/>
              <a:ext cx="39700" cy="19939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82080" y="8315451"/>
              <a:ext cx="105321" cy="33667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266827" y="8119287"/>
              <a:ext cx="49860" cy="31762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141770" y="8254136"/>
              <a:ext cx="80565" cy="71551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241834" y="8200339"/>
              <a:ext cx="48552" cy="23787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253314" y="8286838"/>
              <a:ext cx="16383" cy="18808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6113576" y="8119287"/>
              <a:ext cx="101848" cy="37604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6240106" y="8119287"/>
              <a:ext cx="25577" cy="38595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6214199" y="8145132"/>
              <a:ext cx="25145" cy="30594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111976" y="8344954"/>
              <a:ext cx="26847" cy="4165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6157239" y="8336661"/>
              <a:ext cx="20231" cy="12458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985941" y="8199754"/>
              <a:ext cx="23568" cy="37236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926886" y="8297672"/>
              <a:ext cx="36690" cy="39890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5863793" y="8129523"/>
              <a:ext cx="229831" cy="186664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6039815" y="8279041"/>
              <a:ext cx="65328" cy="70078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59008" y="8281035"/>
              <a:ext cx="27149" cy="18694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910440" y="8282635"/>
              <a:ext cx="51981" cy="28321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901778" y="8323224"/>
              <a:ext cx="31330" cy="21043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65393" y="8327440"/>
              <a:ext cx="19342" cy="11633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6057506" y="8199247"/>
              <a:ext cx="36118" cy="5063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883819" y="8157248"/>
              <a:ext cx="88393" cy="69176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89510" y="8175840"/>
              <a:ext cx="4114" cy="16256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87706" y="8247938"/>
              <a:ext cx="5918" cy="24168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071611" y="8130463"/>
              <a:ext cx="22013" cy="28587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881941" y="8253133"/>
              <a:ext cx="83502" cy="70015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965139" y="8170659"/>
              <a:ext cx="29448" cy="28130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6008560" y="8235632"/>
              <a:ext cx="77978" cy="58864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951169" y="8119287"/>
              <a:ext cx="122363" cy="86868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875832" y="8119287"/>
              <a:ext cx="39700" cy="19939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952248" y="8315451"/>
              <a:ext cx="105321" cy="33667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6036983" y="8119287"/>
              <a:ext cx="49847" cy="31762"/>
            </a:xfrm>
            <a:prstGeom prst="rect">
              <a:avLst/>
            </a:prstGeom>
          </p:spPr>
        </p:pic>
        <p:pic>
          <p:nvPicPr>
            <p:cNvPr id="198" name="object 19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911926" y="8254136"/>
              <a:ext cx="80556" cy="71551"/>
            </a:xfrm>
            <a:prstGeom prst="rect">
              <a:avLst/>
            </a:prstGeom>
          </p:spPr>
        </p:pic>
        <p:pic>
          <p:nvPicPr>
            <p:cNvPr id="199" name="object 199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011976" y="8200339"/>
              <a:ext cx="48577" cy="23787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023457" y="8286838"/>
              <a:ext cx="16408" cy="18808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883719" y="8119287"/>
              <a:ext cx="101863" cy="37604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6010249" y="8119287"/>
              <a:ext cx="25603" cy="38595"/>
            </a:xfrm>
            <a:prstGeom prst="rect">
              <a:avLst/>
            </a:prstGeom>
          </p:spPr>
        </p:pic>
        <p:pic>
          <p:nvPicPr>
            <p:cNvPr id="203" name="object 203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984341" y="8145132"/>
              <a:ext cx="25157" cy="30594"/>
            </a:xfrm>
            <a:prstGeom prst="rect">
              <a:avLst/>
            </a:prstGeom>
          </p:spPr>
        </p:pic>
        <p:pic>
          <p:nvPicPr>
            <p:cNvPr id="204" name="object 20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882144" y="8344954"/>
              <a:ext cx="26847" cy="4165"/>
            </a:xfrm>
            <a:prstGeom prst="rect">
              <a:avLst/>
            </a:prstGeom>
          </p:spPr>
        </p:pic>
        <p:pic>
          <p:nvPicPr>
            <p:cNvPr id="205" name="object 20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927382" y="8336661"/>
              <a:ext cx="20256" cy="12458"/>
            </a:xfrm>
            <a:prstGeom prst="rect">
              <a:avLst/>
            </a:prstGeom>
          </p:spPr>
        </p:pic>
        <p:pic>
          <p:nvPicPr>
            <p:cNvPr id="206" name="object 20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5756071" y="8199754"/>
              <a:ext cx="23604" cy="37236"/>
            </a:xfrm>
            <a:prstGeom prst="rect">
              <a:avLst/>
            </a:prstGeom>
          </p:spPr>
        </p:pic>
        <p:pic>
          <p:nvPicPr>
            <p:cNvPr id="207" name="object 20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697042" y="8297672"/>
              <a:ext cx="36703" cy="39890"/>
            </a:xfrm>
            <a:prstGeom prst="rect">
              <a:avLst/>
            </a:prstGeom>
          </p:spPr>
        </p:pic>
        <p:pic>
          <p:nvPicPr>
            <p:cNvPr id="208" name="object 20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633961" y="8129523"/>
              <a:ext cx="229831" cy="186664"/>
            </a:xfrm>
            <a:prstGeom prst="rect">
              <a:avLst/>
            </a:prstGeom>
          </p:spPr>
        </p:pic>
        <p:pic>
          <p:nvPicPr>
            <p:cNvPr id="209" name="object 20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809983" y="8279041"/>
              <a:ext cx="65316" cy="70078"/>
            </a:xfrm>
            <a:prstGeom prst="rect">
              <a:avLst/>
            </a:prstGeom>
          </p:spPr>
        </p:pic>
        <p:pic>
          <p:nvPicPr>
            <p:cNvPr id="210" name="object 21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5633961" y="8300910"/>
              <a:ext cx="11480" cy="32816"/>
            </a:xfrm>
            <a:prstGeom prst="rect">
              <a:avLst/>
            </a:prstGeom>
          </p:spPr>
        </p:pic>
        <p:pic>
          <p:nvPicPr>
            <p:cNvPr id="211" name="object 21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729156" y="8281035"/>
              <a:ext cx="27143" cy="18694"/>
            </a:xfrm>
            <a:prstGeom prst="rect">
              <a:avLst/>
            </a:prstGeom>
          </p:spPr>
        </p:pic>
        <p:pic>
          <p:nvPicPr>
            <p:cNvPr id="212" name="object 212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680608" y="8282635"/>
              <a:ext cx="51968" cy="28321"/>
            </a:xfrm>
            <a:prstGeom prst="rect">
              <a:avLst/>
            </a:prstGeom>
          </p:spPr>
        </p:pic>
        <p:pic>
          <p:nvPicPr>
            <p:cNvPr id="213" name="object 213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671946" y="8323224"/>
              <a:ext cx="31318" cy="21043"/>
            </a:xfrm>
            <a:prstGeom prst="rect">
              <a:avLst/>
            </a:prstGeom>
          </p:spPr>
        </p:pic>
        <p:pic>
          <p:nvPicPr>
            <p:cNvPr id="214" name="object 21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35536" y="8327440"/>
              <a:ext cx="19342" cy="11633"/>
            </a:xfrm>
            <a:prstGeom prst="rect">
              <a:avLst/>
            </a:prstGeom>
          </p:spPr>
        </p:pic>
        <p:pic>
          <p:nvPicPr>
            <p:cNvPr id="215" name="object 215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5827648" y="8199247"/>
              <a:ext cx="36144" cy="50634"/>
            </a:xfrm>
            <a:prstGeom prst="rect">
              <a:avLst/>
            </a:prstGeom>
          </p:spPr>
        </p:pic>
        <p:pic>
          <p:nvPicPr>
            <p:cNvPr id="216" name="object 216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53978" y="8157248"/>
              <a:ext cx="88377" cy="69176"/>
            </a:xfrm>
            <a:prstGeom prst="rect">
              <a:avLst/>
            </a:prstGeom>
          </p:spPr>
        </p:pic>
        <p:pic>
          <p:nvPicPr>
            <p:cNvPr id="217" name="object 2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59652" y="8175840"/>
              <a:ext cx="4140" cy="16256"/>
            </a:xfrm>
            <a:prstGeom prst="rect">
              <a:avLst/>
            </a:prstGeom>
          </p:spPr>
        </p:pic>
        <p:pic>
          <p:nvPicPr>
            <p:cNvPr id="218" name="object 2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857875" y="8247938"/>
              <a:ext cx="5918" cy="24168"/>
            </a:xfrm>
            <a:prstGeom prst="rect">
              <a:avLst/>
            </a:prstGeom>
          </p:spPr>
        </p:pic>
        <p:pic>
          <p:nvPicPr>
            <p:cNvPr id="219" name="object 219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5841770" y="8130463"/>
              <a:ext cx="22022" cy="28587"/>
            </a:xfrm>
            <a:prstGeom prst="rect">
              <a:avLst/>
            </a:prstGeom>
          </p:spPr>
        </p:pic>
        <p:pic>
          <p:nvPicPr>
            <p:cNvPr id="220" name="object 22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5652109" y="8253133"/>
              <a:ext cx="83489" cy="70015"/>
            </a:xfrm>
            <a:prstGeom prst="rect">
              <a:avLst/>
            </a:prstGeom>
          </p:spPr>
        </p:pic>
        <p:pic>
          <p:nvPicPr>
            <p:cNvPr id="221" name="object 221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5735294" y="8170659"/>
              <a:ext cx="29436" cy="28130"/>
            </a:xfrm>
            <a:prstGeom prst="rect">
              <a:avLst/>
            </a:prstGeom>
          </p:spPr>
        </p:pic>
        <p:pic>
          <p:nvPicPr>
            <p:cNvPr id="222" name="object 22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5778703" y="8235632"/>
              <a:ext cx="78000" cy="58864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721337" y="8119287"/>
              <a:ext cx="122359" cy="86868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645975" y="8119287"/>
              <a:ext cx="39687" cy="19939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5722404" y="8315451"/>
              <a:ext cx="105308" cy="33667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807125" y="8119287"/>
              <a:ext cx="49872" cy="31762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82094" y="8254136"/>
              <a:ext cx="80548" cy="71551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782144" y="8200339"/>
              <a:ext cx="48552" cy="23787"/>
            </a:xfrm>
            <a:prstGeom prst="rect">
              <a:avLst/>
            </a:prstGeom>
          </p:spPr>
        </p:pic>
        <p:pic>
          <p:nvPicPr>
            <p:cNvPr id="229" name="object 22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93625" y="8286838"/>
              <a:ext cx="16370" cy="18808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5653887" y="8119287"/>
              <a:ext cx="101848" cy="37604"/>
            </a:xfrm>
            <a:prstGeom prst="rect">
              <a:avLst/>
            </a:prstGeom>
          </p:spPr>
        </p:pic>
        <p:pic>
          <p:nvPicPr>
            <p:cNvPr id="231" name="object 23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780404" y="8119287"/>
              <a:ext cx="25590" cy="38595"/>
            </a:xfrm>
            <a:prstGeom prst="rect">
              <a:avLst/>
            </a:prstGeom>
          </p:spPr>
        </p:pic>
        <p:pic>
          <p:nvPicPr>
            <p:cNvPr id="232" name="object 232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5754496" y="8145132"/>
              <a:ext cx="25158" cy="30594"/>
            </a:xfrm>
            <a:prstGeom prst="rect">
              <a:avLst/>
            </a:prstGeom>
          </p:spPr>
        </p:pic>
        <p:pic>
          <p:nvPicPr>
            <p:cNvPr id="233" name="object 23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652287" y="8344954"/>
              <a:ext cx="26873" cy="4165"/>
            </a:xfrm>
            <a:prstGeom prst="rect">
              <a:avLst/>
            </a:prstGeom>
          </p:spPr>
        </p:pic>
        <p:pic>
          <p:nvPicPr>
            <p:cNvPr id="234" name="object 234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5697550" y="8336661"/>
              <a:ext cx="20231" cy="12458"/>
            </a:xfrm>
            <a:prstGeom prst="rect">
              <a:avLst/>
            </a:prstGeom>
          </p:spPr>
        </p:pic>
        <p:pic>
          <p:nvPicPr>
            <p:cNvPr id="235" name="object 235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759739" y="5460834"/>
              <a:ext cx="1457667" cy="1457667"/>
            </a:xfrm>
            <a:prstGeom prst="rect">
              <a:avLst/>
            </a:prstGeom>
          </p:spPr>
        </p:pic>
        <p:pic>
          <p:nvPicPr>
            <p:cNvPr id="236" name="object 236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1283042" y="5858649"/>
              <a:ext cx="626135" cy="222149"/>
            </a:xfrm>
            <a:prstGeom prst="rect">
              <a:avLst/>
            </a:prstGeom>
          </p:spPr>
        </p:pic>
        <p:pic>
          <p:nvPicPr>
            <p:cNvPr id="237" name="object 237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949721" y="6680035"/>
              <a:ext cx="1077702" cy="238467"/>
            </a:xfrm>
            <a:prstGeom prst="rect">
              <a:avLst/>
            </a:prstGeom>
          </p:spPr>
        </p:pic>
        <p:pic>
          <p:nvPicPr>
            <p:cNvPr id="238" name="object 238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759778" y="5565266"/>
              <a:ext cx="1058328" cy="631686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935278" y="5643175"/>
              <a:ext cx="104000" cy="149637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932979" y="5792813"/>
              <a:ext cx="493304" cy="323913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811860" y="6076975"/>
              <a:ext cx="287502" cy="120561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47674" y="5781941"/>
              <a:ext cx="864857" cy="730402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1046772" y="5932779"/>
              <a:ext cx="62230" cy="95250"/>
            </a:xfrm>
            <a:custGeom>
              <a:avLst/>
              <a:gdLst/>
              <a:ahLst/>
              <a:cxnLst/>
              <a:rect l="l" t="t" r="r" b="b"/>
              <a:pathLst>
                <a:path w="62230" h="95250">
                  <a:moveTo>
                    <a:pt x="61887" y="83858"/>
                  </a:moveTo>
                  <a:lnTo>
                    <a:pt x="53009" y="72428"/>
                  </a:lnTo>
                  <a:lnTo>
                    <a:pt x="47244" y="63055"/>
                  </a:lnTo>
                  <a:lnTo>
                    <a:pt x="56032" y="58178"/>
                  </a:lnTo>
                  <a:lnTo>
                    <a:pt x="48844" y="48907"/>
                  </a:lnTo>
                  <a:lnTo>
                    <a:pt x="42252" y="38188"/>
                  </a:lnTo>
                  <a:lnTo>
                    <a:pt x="40487" y="34658"/>
                  </a:lnTo>
                  <a:lnTo>
                    <a:pt x="47942" y="30530"/>
                  </a:lnTo>
                  <a:lnTo>
                    <a:pt x="43065" y="24257"/>
                  </a:lnTo>
                  <a:lnTo>
                    <a:pt x="38595" y="16992"/>
                  </a:lnTo>
                  <a:lnTo>
                    <a:pt x="34544" y="8864"/>
                  </a:lnTo>
                  <a:lnTo>
                    <a:pt x="30937" y="0"/>
                  </a:lnTo>
                  <a:lnTo>
                    <a:pt x="27317" y="8864"/>
                  </a:lnTo>
                  <a:lnTo>
                    <a:pt x="23266" y="16992"/>
                  </a:lnTo>
                  <a:lnTo>
                    <a:pt x="18808" y="24257"/>
                  </a:lnTo>
                  <a:lnTo>
                    <a:pt x="13944" y="30530"/>
                  </a:lnTo>
                  <a:lnTo>
                    <a:pt x="21361" y="34658"/>
                  </a:lnTo>
                  <a:lnTo>
                    <a:pt x="19608" y="38188"/>
                  </a:lnTo>
                  <a:lnTo>
                    <a:pt x="13017" y="48907"/>
                  </a:lnTo>
                  <a:lnTo>
                    <a:pt x="5842" y="58178"/>
                  </a:lnTo>
                  <a:lnTo>
                    <a:pt x="14605" y="63055"/>
                  </a:lnTo>
                  <a:lnTo>
                    <a:pt x="8851" y="72428"/>
                  </a:lnTo>
                  <a:lnTo>
                    <a:pt x="0" y="83858"/>
                  </a:lnTo>
                  <a:lnTo>
                    <a:pt x="15367" y="92392"/>
                  </a:lnTo>
                  <a:lnTo>
                    <a:pt x="30937" y="95224"/>
                  </a:lnTo>
                  <a:lnTo>
                    <a:pt x="46520" y="92392"/>
                  </a:lnTo>
                  <a:lnTo>
                    <a:pt x="61887" y="83858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095209" y="5806439"/>
              <a:ext cx="111760" cy="79375"/>
            </a:xfrm>
            <a:custGeom>
              <a:avLst/>
              <a:gdLst/>
              <a:ahLst/>
              <a:cxnLst/>
              <a:rect l="l" t="t" r="r" b="b"/>
              <a:pathLst>
                <a:path w="111759" h="79375">
                  <a:moveTo>
                    <a:pt x="41592" y="71348"/>
                  </a:moveTo>
                  <a:lnTo>
                    <a:pt x="35636" y="63665"/>
                  </a:lnTo>
                  <a:lnTo>
                    <a:pt x="31750" y="57378"/>
                  </a:lnTo>
                  <a:lnTo>
                    <a:pt x="37668" y="54089"/>
                  </a:lnTo>
                  <a:lnTo>
                    <a:pt x="32829" y="47866"/>
                  </a:lnTo>
                  <a:lnTo>
                    <a:pt x="28397" y="40652"/>
                  </a:lnTo>
                  <a:lnTo>
                    <a:pt x="27216" y="38290"/>
                  </a:lnTo>
                  <a:lnTo>
                    <a:pt x="32232" y="35509"/>
                  </a:lnTo>
                  <a:lnTo>
                    <a:pt x="27686" y="30353"/>
                  </a:lnTo>
                  <a:lnTo>
                    <a:pt x="23837" y="23228"/>
                  </a:lnTo>
                  <a:lnTo>
                    <a:pt x="20802" y="14986"/>
                  </a:lnTo>
                  <a:lnTo>
                    <a:pt x="17767" y="23228"/>
                  </a:lnTo>
                  <a:lnTo>
                    <a:pt x="13919" y="30353"/>
                  </a:lnTo>
                  <a:lnTo>
                    <a:pt x="9385" y="35509"/>
                  </a:lnTo>
                  <a:lnTo>
                    <a:pt x="14363" y="38290"/>
                  </a:lnTo>
                  <a:lnTo>
                    <a:pt x="13195" y="40652"/>
                  </a:lnTo>
                  <a:lnTo>
                    <a:pt x="8763" y="47866"/>
                  </a:lnTo>
                  <a:lnTo>
                    <a:pt x="3937" y="54089"/>
                  </a:lnTo>
                  <a:lnTo>
                    <a:pt x="9817" y="57378"/>
                  </a:lnTo>
                  <a:lnTo>
                    <a:pt x="5956" y="63665"/>
                  </a:lnTo>
                  <a:lnTo>
                    <a:pt x="0" y="71348"/>
                  </a:lnTo>
                  <a:lnTo>
                    <a:pt x="10325" y="77089"/>
                  </a:lnTo>
                  <a:lnTo>
                    <a:pt x="20789" y="78994"/>
                  </a:lnTo>
                  <a:lnTo>
                    <a:pt x="31254" y="77089"/>
                  </a:lnTo>
                  <a:lnTo>
                    <a:pt x="41592" y="71348"/>
                  </a:lnTo>
                  <a:close/>
                </a:path>
                <a:path w="111759" h="79375">
                  <a:moveTo>
                    <a:pt x="111480" y="69557"/>
                  </a:moveTo>
                  <a:lnTo>
                    <a:pt x="104127" y="60083"/>
                  </a:lnTo>
                  <a:lnTo>
                    <a:pt x="99339" y="52311"/>
                  </a:lnTo>
                  <a:lnTo>
                    <a:pt x="106629" y="48260"/>
                  </a:lnTo>
                  <a:lnTo>
                    <a:pt x="100660" y="40576"/>
                  </a:lnTo>
                  <a:lnTo>
                    <a:pt x="95186" y="31673"/>
                  </a:lnTo>
                  <a:lnTo>
                    <a:pt x="93726" y="28765"/>
                  </a:lnTo>
                  <a:lnTo>
                    <a:pt x="99910" y="25323"/>
                  </a:lnTo>
                  <a:lnTo>
                    <a:pt x="95872" y="20129"/>
                  </a:lnTo>
                  <a:lnTo>
                    <a:pt x="92163" y="14097"/>
                  </a:lnTo>
                  <a:lnTo>
                    <a:pt x="88798" y="7366"/>
                  </a:lnTo>
                  <a:lnTo>
                    <a:pt x="85813" y="0"/>
                  </a:lnTo>
                  <a:lnTo>
                    <a:pt x="82816" y="7366"/>
                  </a:lnTo>
                  <a:lnTo>
                    <a:pt x="79451" y="14097"/>
                  </a:lnTo>
                  <a:lnTo>
                    <a:pt x="75755" y="20129"/>
                  </a:lnTo>
                  <a:lnTo>
                    <a:pt x="71716" y="25323"/>
                  </a:lnTo>
                  <a:lnTo>
                    <a:pt x="77876" y="28752"/>
                  </a:lnTo>
                  <a:lnTo>
                    <a:pt x="76428" y="31673"/>
                  </a:lnTo>
                  <a:lnTo>
                    <a:pt x="70954" y="40576"/>
                  </a:lnTo>
                  <a:lnTo>
                    <a:pt x="64998" y="48260"/>
                  </a:lnTo>
                  <a:lnTo>
                    <a:pt x="72263" y="52311"/>
                  </a:lnTo>
                  <a:lnTo>
                    <a:pt x="67487" y="60083"/>
                  </a:lnTo>
                  <a:lnTo>
                    <a:pt x="60147" y="69557"/>
                  </a:lnTo>
                  <a:lnTo>
                    <a:pt x="72885" y="76631"/>
                  </a:lnTo>
                  <a:lnTo>
                    <a:pt x="85813" y="78981"/>
                  </a:lnTo>
                  <a:lnTo>
                    <a:pt x="98729" y="76631"/>
                  </a:lnTo>
                  <a:lnTo>
                    <a:pt x="111480" y="69557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203401" y="5542483"/>
              <a:ext cx="83820" cy="130175"/>
            </a:xfrm>
            <a:custGeom>
              <a:avLst/>
              <a:gdLst/>
              <a:ahLst/>
              <a:cxnLst/>
              <a:rect l="l" t="t" r="r" b="b"/>
              <a:pathLst>
                <a:path w="83819" h="130175">
                  <a:moveTo>
                    <a:pt x="41605" y="56362"/>
                  </a:moveTo>
                  <a:lnTo>
                    <a:pt x="35636" y="48679"/>
                  </a:lnTo>
                  <a:lnTo>
                    <a:pt x="31762" y="42379"/>
                  </a:lnTo>
                  <a:lnTo>
                    <a:pt x="37668" y="39090"/>
                  </a:lnTo>
                  <a:lnTo>
                    <a:pt x="32829" y="32867"/>
                  </a:lnTo>
                  <a:lnTo>
                    <a:pt x="28397" y="25654"/>
                  </a:lnTo>
                  <a:lnTo>
                    <a:pt x="27216" y="23304"/>
                  </a:lnTo>
                  <a:lnTo>
                    <a:pt x="32232" y="20523"/>
                  </a:lnTo>
                  <a:lnTo>
                    <a:pt x="27686" y="15367"/>
                  </a:lnTo>
                  <a:lnTo>
                    <a:pt x="23837" y="8242"/>
                  </a:lnTo>
                  <a:lnTo>
                    <a:pt x="20802" y="0"/>
                  </a:lnTo>
                  <a:lnTo>
                    <a:pt x="17767" y="8242"/>
                  </a:lnTo>
                  <a:lnTo>
                    <a:pt x="13919" y="15367"/>
                  </a:lnTo>
                  <a:lnTo>
                    <a:pt x="9385" y="20523"/>
                  </a:lnTo>
                  <a:lnTo>
                    <a:pt x="14363" y="23304"/>
                  </a:lnTo>
                  <a:lnTo>
                    <a:pt x="13195" y="25654"/>
                  </a:lnTo>
                  <a:lnTo>
                    <a:pt x="8763" y="32867"/>
                  </a:lnTo>
                  <a:lnTo>
                    <a:pt x="3937" y="39090"/>
                  </a:lnTo>
                  <a:lnTo>
                    <a:pt x="9829" y="42379"/>
                  </a:lnTo>
                  <a:lnTo>
                    <a:pt x="5956" y="48679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802" y="64008"/>
                  </a:lnTo>
                  <a:lnTo>
                    <a:pt x="31267" y="62103"/>
                  </a:lnTo>
                  <a:lnTo>
                    <a:pt x="41605" y="56362"/>
                  </a:lnTo>
                  <a:close/>
                </a:path>
                <a:path w="83819" h="130175">
                  <a:moveTo>
                    <a:pt x="83693" y="121983"/>
                  </a:moveTo>
                  <a:lnTo>
                    <a:pt x="77736" y="114300"/>
                  </a:lnTo>
                  <a:lnTo>
                    <a:pt x="73850" y="108000"/>
                  </a:lnTo>
                  <a:lnTo>
                    <a:pt x="79768" y="104711"/>
                  </a:lnTo>
                  <a:lnTo>
                    <a:pt x="74930" y="98488"/>
                  </a:lnTo>
                  <a:lnTo>
                    <a:pt x="70497" y="91274"/>
                  </a:lnTo>
                  <a:lnTo>
                    <a:pt x="69316" y="88925"/>
                  </a:lnTo>
                  <a:lnTo>
                    <a:pt x="74320" y="86144"/>
                  </a:lnTo>
                  <a:lnTo>
                    <a:pt x="69786" y="80987"/>
                  </a:lnTo>
                  <a:lnTo>
                    <a:pt x="65938" y="73863"/>
                  </a:lnTo>
                  <a:lnTo>
                    <a:pt x="62903" y="65620"/>
                  </a:lnTo>
                  <a:lnTo>
                    <a:pt x="59867" y="73863"/>
                  </a:lnTo>
                  <a:lnTo>
                    <a:pt x="56019" y="80987"/>
                  </a:lnTo>
                  <a:lnTo>
                    <a:pt x="51473" y="86144"/>
                  </a:lnTo>
                  <a:lnTo>
                    <a:pt x="56464" y="88925"/>
                  </a:lnTo>
                  <a:lnTo>
                    <a:pt x="55295" y="91274"/>
                  </a:lnTo>
                  <a:lnTo>
                    <a:pt x="50863" y="98488"/>
                  </a:lnTo>
                  <a:lnTo>
                    <a:pt x="46037" y="104711"/>
                  </a:lnTo>
                  <a:lnTo>
                    <a:pt x="51930" y="108000"/>
                  </a:lnTo>
                  <a:lnTo>
                    <a:pt x="48056" y="114300"/>
                  </a:lnTo>
                  <a:lnTo>
                    <a:pt x="42100" y="121983"/>
                  </a:lnTo>
                  <a:lnTo>
                    <a:pt x="52425" y="127723"/>
                  </a:lnTo>
                  <a:lnTo>
                    <a:pt x="62890" y="129628"/>
                  </a:lnTo>
                  <a:lnTo>
                    <a:pt x="73355" y="127723"/>
                  </a:lnTo>
                  <a:lnTo>
                    <a:pt x="83693" y="121983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245501" y="5779058"/>
              <a:ext cx="41910" cy="64135"/>
            </a:xfrm>
            <a:custGeom>
              <a:avLst/>
              <a:gdLst/>
              <a:ahLst/>
              <a:cxnLst/>
              <a:rect l="l" t="t" r="r" b="b"/>
              <a:pathLst>
                <a:path w="41909" h="64135">
                  <a:moveTo>
                    <a:pt x="41592" y="56362"/>
                  </a:moveTo>
                  <a:lnTo>
                    <a:pt x="35636" y="48691"/>
                  </a:lnTo>
                  <a:lnTo>
                    <a:pt x="31750" y="42392"/>
                  </a:lnTo>
                  <a:lnTo>
                    <a:pt x="37668" y="39090"/>
                  </a:lnTo>
                  <a:lnTo>
                    <a:pt x="32829" y="32867"/>
                  </a:lnTo>
                  <a:lnTo>
                    <a:pt x="28397" y="25654"/>
                  </a:lnTo>
                  <a:lnTo>
                    <a:pt x="27216" y="23304"/>
                  </a:lnTo>
                  <a:lnTo>
                    <a:pt x="32219" y="20523"/>
                  </a:lnTo>
                  <a:lnTo>
                    <a:pt x="27686" y="15367"/>
                  </a:lnTo>
                  <a:lnTo>
                    <a:pt x="23837" y="8242"/>
                  </a:lnTo>
                  <a:lnTo>
                    <a:pt x="20802" y="0"/>
                  </a:lnTo>
                  <a:lnTo>
                    <a:pt x="17767" y="8242"/>
                  </a:lnTo>
                  <a:lnTo>
                    <a:pt x="13919" y="15367"/>
                  </a:lnTo>
                  <a:lnTo>
                    <a:pt x="9372" y="20523"/>
                  </a:lnTo>
                  <a:lnTo>
                    <a:pt x="14363" y="23304"/>
                  </a:lnTo>
                  <a:lnTo>
                    <a:pt x="13195" y="25654"/>
                  </a:lnTo>
                  <a:lnTo>
                    <a:pt x="8763" y="32867"/>
                  </a:lnTo>
                  <a:lnTo>
                    <a:pt x="3937" y="39090"/>
                  </a:lnTo>
                  <a:lnTo>
                    <a:pt x="9829" y="42379"/>
                  </a:lnTo>
                  <a:lnTo>
                    <a:pt x="5956" y="48691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789" y="64008"/>
                  </a:lnTo>
                  <a:lnTo>
                    <a:pt x="31254" y="62103"/>
                  </a:lnTo>
                  <a:lnTo>
                    <a:pt x="41592" y="56362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056919" y="5711672"/>
              <a:ext cx="161925" cy="246379"/>
            </a:xfrm>
            <a:custGeom>
              <a:avLst/>
              <a:gdLst/>
              <a:ahLst/>
              <a:cxnLst/>
              <a:rect l="l" t="t" r="r" b="b"/>
              <a:pathLst>
                <a:path w="161925" h="246379">
                  <a:moveTo>
                    <a:pt x="41592" y="56349"/>
                  </a:moveTo>
                  <a:lnTo>
                    <a:pt x="35623" y="48679"/>
                  </a:lnTo>
                  <a:lnTo>
                    <a:pt x="31750" y="42379"/>
                  </a:lnTo>
                  <a:lnTo>
                    <a:pt x="37655" y="39090"/>
                  </a:lnTo>
                  <a:lnTo>
                    <a:pt x="32816" y="32867"/>
                  </a:lnTo>
                  <a:lnTo>
                    <a:pt x="28384" y="25654"/>
                  </a:lnTo>
                  <a:lnTo>
                    <a:pt x="27203" y="23304"/>
                  </a:lnTo>
                  <a:lnTo>
                    <a:pt x="32219" y="20523"/>
                  </a:lnTo>
                  <a:lnTo>
                    <a:pt x="27673" y="15367"/>
                  </a:lnTo>
                  <a:lnTo>
                    <a:pt x="23825" y="8242"/>
                  </a:lnTo>
                  <a:lnTo>
                    <a:pt x="20789" y="0"/>
                  </a:lnTo>
                  <a:lnTo>
                    <a:pt x="17754" y="8242"/>
                  </a:lnTo>
                  <a:lnTo>
                    <a:pt x="13906" y="15367"/>
                  </a:lnTo>
                  <a:lnTo>
                    <a:pt x="9372" y="20523"/>
                  </a:lnTo>
                  <a:lnTo>
                    <a:pt x="14351" y="23304"/>
                  </a:lnTo>
                  <a:lnTo>
                    <a:pt x="13182" y="25654"/>
                  </a:lnTo>
                  <a:lnTo>
                    <a:pt x="8750" y="32867"/>
                  </a:lnTo>
                  <a:lnTo>
                    <a:pt x="3924" y="39090"/>
                  </a:lnTo>
                  <a:lnTo>
                    <a:pt x="9817" y="42379"/>
                  </a:lnTo>
                  <a:lnTo>
                    <a:pt x="5943" y="48679"/>
                  </a:lnTo>
                  <a:lnTo>
                    <a:pt x="0" y="56349"/>
                  </a:lnTo>
                  <a:lnTo>
                    <a:pt x="10325" y="62090"/>
                  </a:lnTo>
                  <a:lnTo>
                    <a:pt x="20789" y="63995"/>
                  </a:lnTo>
                  <a:lnTo>
                    <a:pt x="31254" y="62090"/>
                  </a:lnTo>
                  <a:lnTo>
                    <a:pt x="41592" y="56349"/>
                  </a:lnTo>
                  <a:close/>
                </a:path>
                <a:path w="161925" h="246379">
                  <a:moveTo>
                    <a:pt x="161772" y="238137"/>
                  </a:moveTo>
                  <a:lnTo>
                    <a:pt x="155803" y="230454"/>
                  </a:lnTo>
                  <a:lnTo>
                    <a:pt x="151930" y="224167"/>
                  </a:lnTo>
                  <a:lnTo>
                    <a:pt x="157835" y="220878"/>
                  </a:lnTo>
                  <a:lnTo>
                    <a:pt x="152996" y="214655"/>
                  </a:lnTo>
                  <a:lnTo>
                    <a:pt x="148564" y="207441"/>
                  </a:lnTo>
                  <a:lnTo>
                    <a:pt x="147383" y="205079"/>
                  </a:lnTo>
                  <a:lnTo>
                    <a:pt x="152400" y="202298"/>
                  </a:lnTo>
                  <a:lnTo>
                    <a:pt x="147853" y="197142"/>
                  </a:lnTo>
                  <a:lnTo>
                    <a:pt x="144005" y="190017"/>
                  </a:lnTo>
                  <a:lnTo>
                    <a:pt x="140970" y="181775"/>
                  </a:lnTo>
                  <a:lnTo>
                    <a:pt x="137934" y="190017"/>
                  </a:lnTo>
                  <a:lnTo>
                    <a:pt x="134086" y="197142"/>
                  </a:lnTo>
                  <a:lnTo>
                    <a:pt x="129552" y="202298"/>
                  </a:lnTo>
                  <a:lnTo>
                    <a:pt x="134531" y="205079"/>
                  </a:lnTo>
                  <a:lnTo>
                    <a:pt x="133362" y="207441"/>
                  </a:lnTo>
                  <a:lnTo>
                    <a:pt x="128930" y="214655"/>
                  </a:lnTo>
                  <a:lnTo>
                    <a:pt x="124104" y="220878"/>
                  </a:lnTo>
                  <a:lnTo>
                    <a:pt x="129997" y="224167"/>
                  </a:lnTo>
                  <a:lnTo>
                    <a:pt x="126123" y="230454"/>
                  </a:lnTo>
                  <a:lnTo>
                    <a:pt x="120180" y="238137"/>
                  </a:lnTo>
                  <a:lnTo>
                    <a:pt x="130505" y="243878"/>
                  </a:lnTo>
                  <a:lnTo>
                    <a:pt x="140970" y="245783"/>
                  </a:lnTo>
                  <a:lnTo>
                    <a:pt x="151434" y="243878"/>
                  </a:lnTo>
                  <a:lnTo>
                    <a:pt x="161772" y="238137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55280" y="5742012"/>
              <a:ext cx="122555" cy="172085"/>
            </a:xfrm>
            <a:custGeom>
              <a:avLst/>
              <a:gdLst/>
              <a:ahLst/>
              <a:cxnLst/>
              <a:rect l="l" t="t" r="r" b="b"/>
              <a:pathLst>
                <a:path w="122555" h="172085">
                  <a:moveTo>
                    <a:pt x="35890" y="48615"/>
                  </a:moveTo>
                  <a:lnTo>
                    <a:pt x="30746" y="41998"/>
                  </a:lnTo>
                  <a:lnTo>
                    <a:pt x="27393" y="36563"/>
                  </a:lnTo>
                  <a:lnTo>
                    <a:pt x="32499" y="33731"/>
                  </a:lnTo>
                  <a:lnTo>
                    <a:pt x="28321" y="28359"/>
                  </a:lnTo>
                  <a:lnTo>
                    <a:pt x="24498" y="22148"/>
                  </a:lnTo>
                  <a:lnTo>
                    <a:pt x="23774" y="20713"/>
                  </a:lnTo>
                  <a:lnTo>
                    <a:pt x="27800" y="17703"/>
                  </a:lnTo>
                  <a:lnTo>
                    <a:pt x="23888" y="13258"/>
                  </a:lnTo>
                  <a:lnTo>
                    <a:pt x="20561" y="7112"/>
                  </a:lnTo>
                  <a:lnTo>
                    <a:pt x="17945" y="0"/>
                  </a:lnTo>
                  <a:lnTo>
                    <a:pt x="15328" y="7112"/>
                  </a:lnTo>
                  <a:lnTo>
                    <a:pt x="12001" y="13258"/>
                  </a:lnTo>
                  <a:lnTo>
                    <a:pt x="8089" y="17703"/>
                  </a:lnTo>
                  <a:lnTo>
                    <a:pt x="12090" y="20713"/>
                  </a:lnTo>
                  <a:lnTo>
                    <a:pt x="11379" y="22148"/>
                  </a:lnTo>
                  <a:lnTo>
                    <a:pt x="7556" y="28359"/>
                  </a:lnTo>
                  <a:lnTo>
                    <a:pt x="3390" y="33731"/>
                  </a:lnTo>
                  <a:lnTo>
                    <a:pt x="8470" y="36563"/>
                  </a:lnTo>
                  <a:lnTo>
                    <a:pt x="5130" y="41998"/>
                  </a:lnTo>
                  <a:lnTo>
                    <a:pt x="0" y="48615"/>
                  </a:lnTo>
                  <a:lnTo>
                    <a:pt x="8902" y="53568"/>
                  </a:lnTo>
                  <a:lnTo>
                    <a:pt x="17945" y="55206"/>
                  </a:lnTo>
                  <a:lnTo>
                    <a:pt x="26974" y="53568"/>
                  </a:lnTo>
                  <a:lnTo>
                    <a:pt x="35890" y="48615"/>
                  </a:lnTo>
                  <a:close/>
                </a:path>
                <a:path w="122555" h="172085">
                  <a:moveTo>
                    <a:pt x="70967" y="99644"/>
                  </a:moveTo>
                  <a:lnTo>
                    <a:pt x="64998" y="91960"/>
                  </a:lnTo>
                  <a:lnTo>
                    <a:pt x="61125" y="85674"/>
                  </a:lnTo>
                  <a:lnTo>
                    <a:pt x="67030" y="82384"/>
                  </a:lnTo>
                  <a:lnTo>
                    <a:pt x="62191" y="76161"/>
                  </a:lnTo>
                  <a:lnTo>
                    <a:pt x="57759" y="68948"/>
                  </a:lnTo>
                  <a:lnTo>
                    <a:pt x="56578" y="66598"/>
                  </a:lnTo>
                  <a:lnTo>
                    <a:pt x="61582" y="63817"/>
                  </a:lnTo>
                  <a:lnTo>
                    <a:pt x="57048" y="58661"/>
                  </a:lnTo>
                  <a:lnTo>
                    <a:pt x="53200" y="51536"/>
                  </a:lnTo>
                  <a:lnTo>
                    <a:pt x="50165" y="43294"/>
                  </a:lnTo>
                  <a:lnTo>
                    <a:pt x="47129" y="51536"/>
                  </a:lnTo>
                  <a:lnTo>
                    <a:pt x="43281" y="58661"/>
                  </a:lnTo>
                  <a:lnTo>
                    <a:pt x="38747" y="63817"/>
                  </a:lnTo>
                  <a:lnTo>
                    <a:pt x="43726" y="66598"/>
                  </a:lnTo>
                  <a:lnTo>
                    <a:pt x="42557" y="68948"/>
                  </a:lnTo>
                  <a:lnTo>
                    <a:pt x="38125" y="76161"/>
                  </a:lnTo>
                  <a:lnTo>
                    <a:pt x="33299" y="82384"/>
                  </a:lnTo>
                  <a:lnTo>
                    <a:pt x="39192" y="85674"/>
                  </a:lnTo>
                  <a:lnTo>
                    <a:pt x="35318" y="91960"/>
                  </a:lnTo>
                  <a:lnTo>
                    <a:pt x="29362" y="99644"/>
                  </a:lnTo>
                  <a:lnTo>
                    <a:pt x="39687" y="105384"/>
                  </a:lnTo>
                  <a:lnTo>
                    <a:pt x="50165" y="107289"/>
                  </a:lnTo>
                  <a:lnTo>
                    <a:pt x="60629" y="105384"/>
                  </a:lnTo>
                  <a:lnTo>
                    <a:pt x="70967" y="99644"/>
                  </a:lnTo>
                  <a:close/>
                </a:path>
                <a:path w="122555" h="172085">
                  <a:moveTo>
                    <a:pt x="122224" y="165430"/>
                  </a:moveTo>
                  <a:lnTo>
                    <a:pt x="117081" y="158813"/>
                  </a:lnTo>
                  <a:lnTo>
                    <a:pt x="113728" y="153390"/>
                  </a:lnTo>
                  <a:lnTo>
                    <a:pt x="118833" y="150558"/>
                  </a:lnTo>
                  <a:lnTo>
                    <a:pt x="114655" y="145186"/>
                  </a:lnTo>
                  <a:lnTo>
                    <a:pt x="110832" y="138976"/>
                  </a:lnTo>
                  <a:lnTo>
                    <a:pt x="110109" y="137541"/>
                  </a:lnTo>
                  <a:lnTo>
                    <a:pt x="114134" y="134531"/>
                  </a:lnTo>
                  <a:lnTo>
                    <a:pt x="110223" y="130086"/>
                  </a:lnTo>
                  <a:lnTo>
                    <a:pt x="106895" y="123939"/>
                  </a:lnTo>
                  <a:lnTo>
                    <a:pt x="104279" y="116827"/>
                  </a:lnTo>
                  <a:lnTo>
                    <a:pt x="101663" y="123939"/>
                  </a:lnTo>
                  <a:lnTo>
                    <a:pt x="98336" y="130086"/>
                  </a:lnTo>
                  <a:lnTo>
                    <a:pt x="94424" y="134531"/>
                  </a:lnTo>
                  <a:lnTo>
                    <a:pt x="98425" y="137541"/>
                  </a:lnTo>
                  <a:lnTo>
                    <a:pt x="97713" y="138976"/>
                  </a:lnTo>
                  <a:lnTo>
                    <a:pt x="93891" y="145186"/>
                  </a:lnTo>
                  <a:lnTo>
                    <a:pt x="89725" y="150558"/>
                  </a:lnTo>
                  <a:lnTo>
                    <a:pt x="94805" y="153390"/>
                  </a:lnTo>
                  <a:lnTo>
                    <a:pt x="91478" y="158813"/>
                  </a:lnTo>
                  <a:lnTo>
                    <a:pt x="86347" y="165430"/>
                  </a:lnTo>
                  <a:lnTo>
                    <a:pt x="95250" y="170383"/>
                  </a:lnTo>
                  <a:lnTo>
                    <a:pt x="104279" y="172021"/>
                  </a:lnTo>
                  <a:lnTo>
                    <a:pt x="113309" y="170383"/>
                  </a:lnTo>
                  <a:lnTo>
                    <a:pt x="122224" y="165430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272819" y="5658345"/>
              <a:ext cx="32384" cy="50165"/>
            </a:xfrm>
            <a:custGeom>
              <a:avLst/>
              <a:gdLst/>
              <a:ahLst/>
              <a:cxnLst/>
              <a:rect l="l" t="t" r="r" b="b"/>
              <a:pathLst>
                <a:path w="32384" h="50164">
                  <a:moveTo>
                    <a:pt x="32219" y="43662"/>
                  </a:moveTo>
                  <a:lnTo>
                    <a:pt x="27609" y="37719"/>
                  </a:lnTo>
                  <a:lnTo>
                    <a:pt x="24599" y="32842"/>
                  </a:lnTo>
                  <a:lnTo>
                    <a:pt x="29184" y="30302"/>
                  </a:lnTo>
                  <a:lnTo>
                    <a:pt x="25438" y="25476"/>
                  </a:lnTo>
                  <a:lnTo>
                    <a:pt x="21996" y="19888"/>
                  </a:lnTo>
                  <a:lnTo>
                    <a:pt x="21348" y="18605"/>
                  </a:lnTo>
                  <a:lnTo>
                    <a:pt x="24968" y="15900"/>
                  </a:lnTo>
                  <a:lnTo>
                    <a:pt x="21450" y="11912"/>
                  </a:lnTo>
                  <a:lnTo>
                    <a:pt x="18465" y="6375"/>
                  </a:lnTo>
                  <a:lnTo>
                    <a:pt x="16116" y="0"/>
                  </a:lnTo>
                  <a:lnTo>
                    <a:pt x="13766" y="6375"/>
                  </a:lnTo>
                  <a:lnTo>
                    <a:pt x="10782" y="11912"/>
                  </a:lnTo>
                  <a:lnTo>
                    <a:pt x="7264" y="15900"/>
                  </a:lnTo>
                  <a:lnTo>
                    <a:pt x="10858" y="18605"/>
                  </a:lnTo>
                  <a:lnTo>
                    <a:pt x="10223" y="19888"/>
                  </a:lnTo>
                  <a:lnTo>
                    <a:pt x="6781" y="25476"/>
                  </a:lnTo>
                  <a:lnTo>
                    <a:pt x="3048" y="30302"/>
                  </a:lnTo>
                  <a:lnTo>
                    <a:pt x="7620" y="32842"/>
                  </a:lnTo>
                  <a:lnTo>
                    <a:pt x="4610" y="37719"/>
                  </a:lnTo>
                  <a:lnTo>
                    <a:pt x="0" y="43662"/>
                  </a:lnTo>
                  <a:lnTo>
                    <a:pt x="8001" y="48107"/>
                  </a:lnTo>
                  <a:lnTo>
                    <a:pt x="16103" y="49580"/>
                  </a:lnTo>
                  <a:lnTo>
                    <a:pt x="24218" y="48107"/>
                  </a:lnTo>
                  <a:lnTo>
                    <a:pt x="32219" y="43662"/>
                  </a:lnTo>
                  <a:close/>
                </a:path>
              </a:pathLst>
            </a:custGeom>
            <a:solidFill>
              <a:srgbClr val="89BC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182624" y="5989827"/>
              <a:ext cx="41910" cy="64135"/>
            </a:xfrm>
            <a:custGeom>
              <a:avLst/>
              <a:gdLst/>
              <a:ahLst/>
              <a:cxnLst/>
              <a:rect l="l" t="t" r="r" b="b"/>
              <a:pathLst>
                <a:path w="41909" h="64135">
                  <a:moveTo>
                    <a:pt x="41592" y="56362"/>
                  </a:moveTo>
                  <a:lnTo>
                    <a:pt x="35623" y="48691"/>
                  </a:lnTo>
                  <a:lnTo>
                    <a:pt x="31750" y="42392"/>
                  </a:lnTo>
                  <a:lnTo>
                    <a:pt x="37655" y="39103"/>
                  </a:lnTo>
                  <a:lnTo>
                    <a:pt x="32816" y="32880"/>
                  </a:lnTo>
                  <a:lnTo>
                    <a:pt x="28384" y="25666"/>
                  </a:lnTo>
                  <a:lnTo>
                    <a:pt x="27203" y="23304"/>
                  </a:lnTo>
                  <a:lnTo>
                    <a:pt x="32219" y="20523"/>
                  </a:lnTo>
                  <a:lnTo>
                    <a:pt x="27673" y="15367"/>
                  </a:lnTo>
                  <a:lnTo>
                    <a:pt x="23825" y="8242"/>
                  </a:lnTo>
                  <a:lnTo>
                    <a:pt x="20789" y="0"/>
                  </a:lnTo>
                  <a:lnTo>
                    <a:pt x="17754" y="8242"/>
                  </a:lnTo>
                  <a:lnTo>
                    <a:pt x="13906" y="15367"/>
                  </a:lnTo>
                  <a:lnTo>
                    <a:pt x="9372" y="20523"/>
                  </a:lnTo>
                  <a:lnTo>
                    <a:pt x="14351" y="23304"/>
                  </a:lnTo>
                  <a:lnTo>
                    <a:pt x="13182" y="25666"/>
                  </a:lnTo>
                  <a:lnTo>
                    <a:pt x="8750" y="32880"/>
                  </a:lnTo>
                  <a:lnTo>
                    <a:pt x="3924" y="39103"/>
                  </a:lnTo>
                  <a:lnTo>
                    <a:pt x="9817" y="42392"/>
                  </a:lnTo>
                  <a:lnTo>
                    <a:pt x="5943" y="48691"/>
                  </a:lnTo>
                  <a:lnTo>
                    <a:pt x="0" y="56362"/>
                  </a:lnTo>
                  <a:lnTo>
                    <a:pt x="10325" y="62103"/>
                  </a:lnTo>
                  <a:lnTo>
                    <a:pt x="20789" y="64008"/>
                  </a:lnTo>
                  <a:lnTo>
                    <a:pt x="31254" y="62103"/>
                  </a:lnTo>
                  <a:lnTo>
                    <a:pt x="41592" y="56362"/>
                  </a:lnTo>
                  <a:close/>
                </a:path>
              </a:pathLst>
            </a:custGeom>
            <a:solidFill>
              <a:srgbClr val="2A6A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94688" y="5907874"/>
              <a:ext cx="49530" cy="76200"/>
            </a:xfrm>
            <a:custGeom>
              <a:avLst/>
              <a:gdLst/>
              <a:ahLst/>
              <a:cxnLst/>
              <a:rect l="l" t="t" r="r" b="b"/>
              <a:pathLst>
                <a:path w="49530" h="76200">
                  <a:moveTo>
                    <a:pt x="49403" y="66929"/>
                  </a:moveTo>
                  <a:lnTo>
                    <a:pt x="42329" y="57810"/>
                  </a:lnTo>
                  <a:lnTo>
                    <a:pt x="37706" y="50330"/>
                  </a:lnTo>
                  <a:lnTo>
                    <a:pt x="44729" y="46431"/>
                  </a:lnTo>
                  <a:lnTo>
                    <a:pt x="38989" y="39039"/>
                  </a:lnTo>
                  <a:lnTo>
                    <a:pt x="33731" y="30480"/>
                  </a:lnTo>
                  <a:lnTo>
                    <a:pt x="32321" y="27673"/>
                  </a:lnTo>
                  <a:lnTo>
                    <a:pt x="38265" y="24371"/>
                  </a:lnTo>
                  <a:lnTo>
                    <a:pt x="34378" y="19367"/>
                  </a:lnTo>
                  <a:lnTo>
                    <a:pt x="30810" y="13563"/>
                  </a:lnTo>
                  <a:lnTo>
                    <a:pt x="27584" y="7086"/>
                  </a:lnTo>
                  <a:lnTo>
                    <a:pt x="24701" y="0"/>
                  </a:lnTo>
                  <a:lnTo>
                    <a:pt x="21805" y="7086"/>
                  </a:lnTo>
                  <a:lnTo>
                    <a:pt x="18580" y="13563"/>
                  </a:lnTo>
                  <a:lnTo>
                    <a:pt x="15011" y="19367"/>
                  </a:lnTo>
                  <a:lnTo>
                    <a:pt x="11137" y="24371"/>
                  </a:lnTo>
                  <a:lnTo>
                    <a:pt x="17056" y="27673"/>
                  </a:lnTo>
                  <a:lnTo>
                    <a:pt x="15659" y="30480"/>
                  </a:lnTo>
                  <a:lnTo>
                    <a:pt x="10401" y="39039"/>
                  </a:lnTo>
                  <a:lnTo>
                    <a:pt x="4660" y="46431"/>
                  </a:lnTo>
                  <a:lnTo>
                    <a:pt x="11671" y="50330"/>
                  </a:lnTo>
                  <a:lnTo>
                    <a:pt x="7061" y="57810"/>
                  </a:lnTo>
                  <a:lnTo>
                    <a:pt x="0" y="66929"/>
                  </a:lnTo>
                  <a:lnTo>
                    <a:pt x="12255" y="73736"/>
                  </a:lnTo>
                  <a:lnTo>
                    <a:pt x="24701" y="75996"/>
                  </a:lnTo>
                  <a:lnTo>
                    <a:pt x="37134" y="73736"/>
                  </a:lnTo>
                  <a:lnTo>
                    <a:pt x="49403" y="66929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2" name="object 252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835264" y="5781941"/>
              <a:ext cx="1225311" cy="898093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1319822" y="5749607"/>
              <a:ext cx="110489" cy="103505"/>
            </a:xfrm>
            <a:custGeom>
              <a:avLst/>
              <a:gdLst/>
              <a:ahLst/>
              <a:cxnLst/>
              <a:rect l="l" t="t" r="r" b="b"/>
              <a:pathLst>
                <a:path w="110490" h="103504">
                  <a:moveTo>
                    <a:pt x="35890" y="48615"/>
                  </a:moveTo>
                  <a:lnTo>
                    <a:pt x="30746" y="41986"/>
                  </a:lnTo>
                  <a:lnTo>
                    <a:pt x="27393" y="36550"/>
                  </a:lnTo>
                  <a:lnTo>
                    <a:pt x="32499" y="33718"/>
                  </a:lnTo>
                  <a:lnTo>
                    <a:pt x="28321" y="28346"/>
                  </a:lnTo>
                  <a:lnTo>
                    <a:pt x="24498" y="22136"/>
                  </a:lnTo>
                  <a:lnTo>
                    <a:pt x="23774" y="20713"/>
                  </a:lnTo>
                  <a:lnTo>
                    <a:pt x="27800" y="17703"/>
                  </a:lnTo>
                  <a:lnTo>
                    <a:pt x="23888" y="13258"/>
                  </a:lnTo>
                  <a:lnTo>
                    <a:pt x="20561" y="7112"/>
                  </a:lnTo>
                  <a:lnTo>
                    <a:pt x="17945" y="0"/>
                  </a:lnTo>
                  <a:lnTo>
                    <a:pt x="15328" y="7112"/>
                  </a:lnTo>
                  <a:lnTo>
                    <a:pt x="12001" y="13258"/>
                  </a:lnTo>
                  <a:lnTo>
                    <a:pt x="8089" y="17703"/>
                  </a:lnTo>
                  <a:lnTo>
                    <a:pt x="12090" y="20701"/>
                  </a:lnTo>
                  <a:lnTo>
                    <a:pt x="11379" y="22136"/>
                  </a:lnTo>
                  <a:lnTo>
                    <a:pt x="7556" y="28346"/>
                  </a:lnTo>
                  <a:lnTo>
                    <a:pt x="3390" y="33718"/>
                  </a:lnTo>
                  <a:lnTo>
                    <a:pt x="8470" y="36550"/>
                  </a:lnTo>
                  <a:lnTo>
                    <a:pt x="5130" y="41986"/>
                  </a:lnTo>
                  <a:lnTo>
                    <a:pt x="0" y="48615"/>
                  </a:lnTo>
                  <a:lnTo>
                    <a:pt x="8902" y="53555"/>
                  </a:lnTo>
                  <a:lnTo>
                    <a:pt x="17945" y="55206"/>
                  </a:lnTo>
                  <a:lnTo>
                    <a:pt x="26974" y="53555"/>
                  </a:lnTo>
                  <a:lnTo>
                    <a:pt x="35890" y="48615"/>
                  </a:lnTo>
                  <a:close/>
                </a:path>
                <a:path w="110490" h="103504">
                  <a:moveTo>
                    <a:pt x="109918" y="94589"/>
                  </a:moveTo>
                  <a:lnTo>
                    <a:pt x="103339" y="86118"/>
                  </a:lnTo>
                  <a:lnTo>
                    <a:pt x="99047" y="79159"/>
                  </a:lnTo>
                  <a:lnTo>
                    <a:pt x="105575" y="75539"/>
                  </a:lnTo>
                  <a:lnTo>
                    <a:pt x="100241" y="68656"/>
                  </a:lnTo>
                  <a:lnTo>
                    <a:pt x="95338" y="60693"/>
                  </a:lnTo>
                  <a:lnTo>
                    <a:pt x="94030" y="58089"/>
                  </a:lnTo>
                  <a:lnTo>
                    <a:pt x="99568" y="55016"/>
                  </a:lnTo>
                  <a:lnTo>
                    <a:pt x="95948" y="50355"/>
                  </a:lnTo>
                  <a:lnTo>
                    <a:pt x="92621" y="44970"/>
                  </a:lnTo>
                  <a:lnTo>
                    <a:pt x="89623" y="38938"/>
                  </a:lnTo>
                  <a:lnTo>
                    <a:pt x="86944" y="32346"/>
                  </a:lnTo>
                  <a:lnTo>
                    <a:pt x="84251" y="38938"/>
                  </a:lnTo>
                  <a:lnTo>
                    <a:pt x="81254" y="44970"/>
                  </a:lnTo>
                  <a:lnTo>
                    <a:pt x="77939" y="50355"/>
                  </a:lnTo>
                  <a:lnTo>
                    <a:pt x="74333" y="55016"/>
                  </a:lnTo>
                  <a:lnTo>
                    <a:pt x="79832" y="58089"/>
                  </a:lnTo>
                  <a:lnTo>
                    <a:pt x="78536" y="60693"/>
                  </a:lnTo>
                  <a:lnTo>
                    <a:pt x="73634" y="68656"/>
                  </a:lnTo>
                  <a:lnTo>
                    <a:pt x="68313" y="75539"/>
                  </a:lnTo>
                  <a:lnTo>
                    <a:pt x="74815" y="79159"/>
                  </a:lnTo>
                  <a:lnTo>
                    <a:pt x="70548" y="86118"/>
                  </a:lnTo>
                  <a:lnTo>
                    <a:pt x="63969" y="94589"/>
                  </a:lnTo>
                  <a:lnTo>
                    <a:pt x="75374" y="100926"/>
                  </a:lnTo>
                  <a:lnTo>
                    <a:pt x="86944" y="103035"/>
                  </a:lnTo>
                  <a:lnTo>
                    <a:pt x="98501" y="100926"/>
                  </a:lnTo>
                  <a:lnTo>
                    <a:pt x="109918" y="94589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31010" y="5754585"/>
              <a:ext cx="49530" cy="76200"/>
            </a:xfrm>
            <a:custGeom>
              <a:avLst/>
              <a:gdLst/>
              <a:ahLst/>
              <a:cxnLst/>
              <a:rect l="l" t="t" r="r" b="b"/>
              <a:pathLst>
                <a:path w="49530" h="76200">
                  <a:moveTo>
                    <a:pt x="49403" y="66929"/>
                  </a:moveTo>
                  <a:lnTo>
                    <a:pt x="42316" y="57810"/>
                  </a:lnTo>
                  <a:lnTo>
                    <a:pt x="37706" y="50330"/>
                  </a:lnTo>
                  <a:lnTo>
                    <a:pt x="44729" y="46431"/>
                  </a:lnTo>
                  <a:lnTo>
                    <a:pt x="38989" y="39039"/>
                  </a:lnTo>
                  <a:lnTo>
                    <a:pt x="33731" y="30480"/>
                  </a:lnTo>
                  <a:lnTo>
                    <a:pt x="32321" y="27673"/>
                  </a:lnTo>
                  <a:lnTo>
                    <a:pt x="38265" y="24371"/>
                  </a:lnTo>
                  <a:lnTo>
                    <a:pt x="34378" y="19367"/>
                  </a:lnTo>
                  <a:lnTo>
                    <a:pt x="30810" y="13563"/>
                  </a:lnTo>
                  <a:lnTo>
                    <a:pt x="27584" y="7086"/>
                  </a:lnTo>
                  <a:lnTo>
                    <a:pt x="24701" y="0"/>
                  </a:lnTo>
                  <a:lnTo>
                    <a:pt x="21805" y="7086"/>
                  </a:lnTo>
                  <a:lnTo>
                    <a:pt x="18580" y="13563"/>
                  </a:lnTo>
                  <a:lnTo>
                    <a:pt x="15011" y="19367"/>
                  </a:lnTo>
                  <a:lnTo>
                    <a:pt x="11137" y="24371"/>
                  </a:lnTo>
                  <a:lnTo>
                    <a:pt x="17056" y="27673"/>
                  </a:lnTo>
                  <a:lnTo>
                    <a:pt x="15659" y="30480"/>
                  </a:lnTo>
                  <a:lnTo>
                    <a:pt x="10401" y="39039"/>
                  </a:lnTo>
                  <a:lnTo>
                    <a:pt x="4660" y="46431"/>
                  </a:lnTo>
                  <a:lnTo>
                    <a:pt x="11671" y="50330"/>
                  </a:lnTo>
                  <a:lnTo>
                    <a:pt x="7061" y="57810"/>
                  </a:lnTo>
                  <a:lnTo>
                    <a:pt x="0" y="66929"/>
                  </a:lnTo>
                  <a:lnTo>
                    <a:pt x="12255" y="73736"/>
                  </a:lnTo>
                  <a:lnTo>
                    <a:pt x="24701" y="75996"/>
                  </a:lnTo>
                  <a:lnTo>
                    <a:pt x="37134" y="73736"/>
                  </a:lnTo>
                  <a:lnTo>
                    <a:pt x="49403" y="66929"/>
                  </a:lnTo>
                  <a:close/>
                </a:path>
              </a:pathLst>
            </a:custGeom>
            <a:solidFill>
              <a:srgbClr val="2F5E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788841" y="6156604"/>
              <a:ext cx="479329" cy="207111"/>
            </a:xfrm>
            <a:prstGeom prst="rect">
              <a:avLst/>
            </a:prstGeom>
          </p:spPr>
        </p:pic>
        <p:sp>
          <p:nvSpPr>
            <p:cNvPr id="256" name="object 256"/>
            <p:cNvSpPr/>
            <p:nvPr/>
          </p:nvSpPr>
          <p:spPr>
            <a:xfrm>
              <a:off x="2042097" y="6359436"/>
              <a:ext cx="145415" cy="40005"/>
            </a:xfrm>
            <a:custGeom>
              <a:avLst/>
              <a:gdLst/>
              <a:ahLst/>
              <a:cxnLst/>
              <a:rect l="l" t="t" r="r" b="b"/>
              <a:pathLst>
                <a:path w="145414" h="40004">
                  <a:moveTo>
                    <a:pt x="8762" y="0"/>
                  </a:moveTo>
                  <a:lnTo>
                    <a:pt x="16521" y="11300"/>
                  </a:lnTo>
                  <a:lnTo>
                    <a:pt x="19142" y="15979"/>
                  </a:lnTo>
                  <a:lnTo>
                    <a:pt x="19075" y="18263"/>
                  </a:lnTo>
                  <a:lnTo>
                    <a:pt x="14451" y="16179"/>
                  </a:lnTo>
                  <a:lnTo>
                    <a:pt x="2707" y="7875"/>
                  </a:lnTo>
                  <a:lnTo>
                    <a:pt x="0" y="6523"/>
                  </a:lnTo>
                  <a:lnTo>
                    <a:pt x="11" y="8496"/>
                  </a:lnTo>
                  <a:lnTo>
                    <a:pt x="2043" y="13817"/>
                  </a:lnTo>
                  <a:lnTo>
                    <a:pt x="2590" y="16344"/>
                  </a:lnTo>
                  <a:lnTo>
                    <a:pt x="1002" y="19672"/>
                  </a:lnTo>
                  <a:lnTo>
                    <a:pt x="2628" y="26415"/>
                  </a:lnTo>
                  <a:lnTo>
                    <a:pt x="7962" y="27762"/>
                  </a:lnTo>
                  <a:lnTo>
                    <a:pt x="2983" y="33197"/>
                  </a:lnTo>
                  <a:lnTo>
                    <a:pt x="49700" y="35517"/>
                  </a:lnTo>
                  <a:lnTo>
                    <a:pt x="73812" y="37000"/>
                  </a:lnTo>
                  <a:lnTo>
                    <a:pt x="85368" y="38150"/>
                  </a:lnTo>
                  <a:lnTo>
                    <a:pt x="95948" y="38801"/>
                  </a:lnTo>
                  <a:lnTo>
                    <a:pt x="144308" y="39949"/>
                  </a:lnTo>
                  <a:lnTo>
                    <a:pt x="145259" y="36757"/>
                  </a:lnTo>
                  <a:lnTo>
                    <a:pt x="134860" y="24358"/>
                  </a:lnTo>
                  <a:lnTo>
                    <a:pt x="131444" y="23393"/>
                  </a:lnTo>
                  <a:lnTo>
                    <a:pt x="118922" y="18821"/>
                  </a:lnTo>
                  <a:lnTo>
                    <a:pt x="111683" y="17411"/>
                  </a:lnTo>
                  <a:lnTo>
                    <a:pt x="104913" y="20167"/>
                  </a:lnTo>
                  <a:lnTo>
                    <a:pt x="102932" y="22923"/>
                  </a:lnTo>
                  <a:lnTo>
                    <a:pt x="95592" y="21869"/>
                  </a:lnTo>
                  <a:lnTo>
                    <a:pt x="87095" y="12331"/>
                  </a:lnTo>
                  <a:lnTo>
                    <a:pt x="85330" y="4749"/>
                  </a:lnTo>
                  <a:lnTo>
                    <a:pt x="82777" y="16827"/>
                  </a:lnTo>
                  <a:lnTo>
                    <a:pt x="82282" y="17017"/>
                  </a:lnTo>
                  <a:lnTo>
                    <a:pt x="71208" y="12128"/>
                  </a:lnTo>
                  <a:lnTo>
                    <a:pt x="68337" y="11620"/>
                  </a:lnTo>
                  <a:lnTo>
                    <a:pt x="67169" y="12382"/>
                  </a:lnTo>
                  <a:lnTo>
                    <a:pt x="60971" y="6578"/>
                  </a:lnTo>
                  <a:lnTo>
                    <a:pt x="59016" y="8648"/>
                  </a:lnTo>
                  <a:lnTo>
                    <a:pt x="60260" y="11734"/>
                  </a:lnTo>
                  <a:lnTo>
                    <a:pt x="52056" y="11861"/>
                  </a:lnTo>
                  <a:lnTo>
                    <a:pt x="51967" y="6273"/>
                  </a:lnTo>
                  <a:lnTo>
                    <a:pt x="36613" y="7899"/>
                  </a:lnTo>
                  <a:lnTo>
                    <a:pt x="33781" y="5206"/>
                  </a:lnTo>
                  <a:lnTo>
                    <a:pt x="27228" y="7823"/>
                  </a:lnTo>
                  <a:lnTo>
                    <a:pt x="25157" y="5727"/>
                  </a:lnTo>
                  <a:lnTo>
                    <a:pt x="21614" y="11709"/>
                  </a:lnTo>
                  <a:lnTo>
                    <a:pt x="12000" y="2108"/>
                  </a:lnTo>
                  <a:lnTo>
                    <a:pt x="8762" y="0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2116251" y="6382613"/>
              <a:ext cx="71755" cy="37465"/>
            </a:xfrm>
            <a:custGeom>
              <a:avLst/>
              <a:gdLst/>
              <a:ahLst/>
              <a:cxnLst/>
              <a:rect l="l" t="t" r="r" b="b"/>
              <a:pathLst>
                <a:path w="71755" h="37464">
                  <a:moveTo>
                    <a:pt x="8789" y="0"/>
                  </a:moveTo>
                  <a:lnTo>
                    <a:pt x="16450" y="11400"/>
                  </a:lnTo>
                  <a:lnTo>
                    <a:pt x="19036" y="16111"/>
                  </a:lnTo>
                  <a:lnTo>
                    <a:pt x="18953" y="18396"/>
                  </a:lnTo>
                  <a:lnTo>
                    <a:pt x="14351" y="16255"/>
                  </a:lnTo>
                  <a:lnTo>
                    <a:pt x="2690" y="7805"/>
                  </a:lnTo>
                  <a:lnTo>
                    <a:pt x="0" y="6420"/>
                  </a:lnTo>
                  <a:lnTo>
                    <a:pt x="0" y="8394"/>
                  </a:lnTo>
                  <a:lnTo>
                    <a:pt x="1981" y="13741"/>
                  </a:lnTo>
                  <a:lnTo>
                    <a:pt x="2502" y="16281"/>
                  </a:lnTo>
                  <a:lnTo>
                    <a:pt x="902" y="19583"/>
                  </a:lnTo>
                  <a:lnTo>
                    <a:pt x="2477" y="26339"/>
                  </a:lnTo>
                  <a:lnTo>
                    <a:pt x="7785" y="27762"/>
                  </a:lnTo>
                  <a:lnTo>
                    <a:pt x="2782" y="33134"/>
                  </a:lnTo>
                  <a:lnTo>
                    <a:pt x="24361" y="34390"/>
                  </a:lnTo>
                  <a:lnTo>
                    <a:pt x="49395" y="36017"/>
                  </a:lnTo>
                  <a:lnTo>
                    <a:pt x="64096" y="37104"/>
                  </a:lnTo>
                  <a:lnTo>
                    <a:pt x="71273" y="13018"/>
                  </a:lnTo>
                  <a:lnTo>
                    <a:pt x="68161" y="12357"/>
                  </a:lnTo>
                  <a:lnTo>
                    <a:pt x="66993" y="13106"/>
                  </a:lnTo>
                  <a:lnTo>
                    <a:pt x="60846" y="7226"/>
                  </a:lnTo>
                  <a:lnTo>
                    <a:pt x="58877" y="9270"/>
                  </a:lnTo>
                  <a:lnTo>
                    <a:pt x="60097" y="12369"/>
                  </a:lnTo>
                  <a:lnTo>
                    <a:pt x="51905" y="12395"/>
                  </a:lnTo>
                  <a:lnTo>
                    <a:pt x="51867" y="6807"/>
                  </a:lnTo>
                  <a:lnTo>
                    <a:pt x="36525" y="8242"/>
                  </a:lnTo>
                  <a:lnTo>
                    <a:pt x="33719" y="5524"/>
                  </a:lnTo>
                  <a:lnTo>
                    <a:pt x="27153" y="8051"/>
                  </a:lnTo>
                  <a:lnTo>
                    <a:pt x="25108" y="5930"/>
                  </a:lnTo>
                  <a:lnTo>
                    <a:pt x="21527" y="11874"/>
                  </a:lnTo>
                  <a:lnTo>
                    <a:pt x="12002" y="2146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278C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848167" y="6311798"/>
              <a:ext cx="145415" cy="171450"/>
            </a:xfrm>
            <a:custGeom>
              <a:avLst/>
              <a:gdLst/>
              <a:ahLst/>
              <a:cxnLst/>
              <a:rect l="l" t="t" r="r" b="b"/>
              <a:pathLst>
                <a:path w="145414" h="171450">
                  <a:moveTo>
                    <a:pt x="135813" y="35318"/>
                  </a:moveTo>
                  <a:lnTo>
                    <a:pt x="123710" y="20129"/>
                  </a:lnTo>
                  <a:lnTo>
                    <a:pt x="120611" y="19278"/>
                  </a:lnTo>
                  <a:lnTo>
                    <a:pt x="109258" y="15151"/>
                  </a:lnTo>
                  <a:lnTo>
                    <a:pt x="102704" y="13995"/>
                  </a:lnTo>
                  <a:lnTo>
                    <a:pt x="96647" y="16979"/>
                  </a:lnTo>
                  <a:lnTo>
                    <a:pt x="94907" y="19812"/>
                  </a:lnTo>
                  <a:lnTo>
                    <a:pt x="88277" y="19011"/>
                  </a:lnTo>
                  <a:lnTo>
                    <a:pt x="80467" y="9766"/>
                  </a:lnTo>
                  <a:lnTo>
                    <a:pt x="78740" y="2247"/>
                  </a:lnTo>
                  <a:lnTo>
                    <a:pt x="76644" y="14401"/>
                  </a:lnTo>
                  <a:lnTo>
                    <a:pt x="76200" y="14605"/>
                  </a:lnTo>
                  <a:lnTo>
                    <a:pt x="66128" y="10096"/>
                  </a:lnTo>
                  <a:lnTo>
                    <a:pt x="63538" y="9677"/>
                  </a:lnTo>
                  <a:lnTo>
                    <a:pt x="62509" y="10490"/>
                  </a:lnTo>
                  <a:lnTo>
                    <a:pt x="56819" y="4889"/>
                  </a:lnTo>
                  <a:lnTo>
                    <a:pt x="55092" y="7023"/>
                  </a:lnTo>
                  <a:lnTo>
                    <a:pt x="56261" y="10058"/>
                  </a:lnTo>
                  <a:lnTo>
                    <a:pt x="48869" y="10452"/>
                  </a:lnTo>
                  <a:lnTo>
                    <a:pt x="48704" y="4876"/>
                  </a:lnTo>
                  <a:lnTo>
                    <a:pt x="34886" y="7010"/>
                  </a:lnTo>
                  <a:lnTo>
                    <a:pt x="32296" y="4406"/>
                  </a:lnTo>
                  <a:lnTo>
                    <a:pt x="26428" y="7226"/>
                  </a:lnTo>
                  <a:lnTo>
                    <a:pt x="24523" y="5207"/>
                  </a:lnTo>
                  <a:lnTo>
                    <a:pt x="21437" y="11303"/>
                  </a:lnTo>
                  <a:lnTo>
                    <a:pt x="12611" y="2006"/>
                  </a:lnTo>
                  <a:lnTo>
                    <a:pt x="9664" y="0"/>
                  </a:lnTo>
                  <a:lnTo>
                    <a:pt x="16840" y="11061"/>
                  </a:lnTo>
                  <a:lnTo>
                    <a:pt x="19278" y="15646"/>
                  </a:lnTo>
                  <a:lnTo>
                    <a:pt x="19253" y="17932"/>
                  </a:lnTo>
                  <a:lnTo>
                    <a:pt x="15062" y="15989"/>
                  </a:lnTo>
                  <a:lnTo>
                    <a:pt x="5905" y="9740"/>
                  </a:lnTo>
                  <a:lnTo>
                    <a:pt x="0" y="3505"/>
                  </a:lnTo>
                  <a:lnTo>
                    <a:pt x="3835" y="14020"/>
                  </a:lnTo>
                  <a:lnTo>
                    <a:pt x="4368" y="16535"/>
                  </a:lnTo>
                  <a:lnTo>
                    <a:pt x="2997" y="19913"/>
                  </a:lnTo>
                  <a:lnTo>
                    <a:pt x="4572" y="26593"/>
                  </a:lnTo>
                  <a:lnTo>
                    <a:pt x="9398" y="27787"/>
                  </a:lnTo>
                  <a:lnTo>
                    <a:pt x="5016" y="33375"/>
                  </a:lnTo>
                  <a:lnTo>
                    <a:pt x="47142" y="34188"/>
                  </a:lnTo>
                  <a:lnTo>
                    <a:pt x="68897" y="34874"/>
                  </a:lnTo>
                  <a:lnTo>
                    <a:pt x="79336" y="35623"/>
                  </a:lnTo>
                  <a:lnTo>
                    <a:pt x="88874" y="35928"/>
                  </a:lnTo>
                  <a:lnTo>
                    <a:pt x="135813" y="35318"/>
                  </a:lnTo>
                  <a:close/>
                </a:path>
                <a:path w="145414" h="171450">
                  <a:moveTo>
                    <a:pt x="145351" y="171450"/>
                  </a:moveTo>
                  <a:lnTo>
                    <a:pt x="133527" y="156006"/>
                  </a:lnTo>
                  <a:lnTo>
                    <a:pt x="130454" y="155092"/>
                  </a:lnTo>
                  <a:lnTo>
                    <a:pt x="119240" y="150710"/>
                  </a:lnTo>
                  <a:lnTo>
                    <a:pt x="112750" y="149428"/>
                  </a:lnTo>
                  <a:lnTo>
                    <a:pt x="106705" y="152285"/>
                  </a:lnTo>
                  <a:lnTo>
                    <a:pt x="104952" y="155067"/>
                  </a:lnTo>
                  <a:lnTo>
                    <a:pt x="98374" y="154127"/>
                  </a:lnTo>
                  <a:lnTo>
                    <a:pt x="90728" y="144716"/>
                  </a:lnTo>
                  <a:lnTo>
                    <a:pt x="89128" y="137172"/>
                  </a:lnTo>
                  <a:lnTo>
                    <a:pt x="86893" y="149275"/>
                  </a:lnTo>
                  <a:lnTo>
                    <a:pt x="86436" y="149466"/>
                  </a:lnTo>
                  <a:lnTo>
                    <a:pt x="76517" y="144741"/>
                  </a:lnTo>
                  <a:lnTo>
                    <a:pt x="73952" y="144272"/>
                  </a:lnTo>
                  <a:lnTo>
                    <a:pt x="72910" y="145059"/>
                  </a:lnTo>
                  <a:lnTo>
                    <a:pt x="67335" y="139344"/>
                  </a:lnTo>
                  <a:lnTo>
                    <a:pt x="65595" y="141439"/>
                  </a:lnTo>
                  <a:lnTo>
                    <a:pt x="66713" y="144500"/>
                  </a:lnTo>
                  <a:lnTo>
                    <a:pt x="59385" y="144741"/>
                  </a:lnTo>
                  <a:lnTo>
                    <a:pt x="59283" y="139153"/>
                  </a:lnTo>
                  <a:lnTo>
                    <a:pt x="45542" y="140995"/>
                  </a:lnTo>
                  <a:lnTo>
                    <a:pt x="43002" y="138341"/>
                  </a:lnTo>
                  <a:lnTo>
                    <a:pt x="37147" y="141033"/>
                  </a:lnTo>
                  <a:lnTo>
                    <a:pt x="35280" y="138963"/>
                  </a:lnTo>
                  <a:lnTo>
                    <a:pt x="32143" y="144995"/>
                  </a:lnTo>
                  <a:lnTo>
                    <a:pt x="23495" y="135509"/>
                  </a:lnTo>
                  <a:lnTo>
                    <a:pt x="20599" y="133438"/>
                  </a:lnTo>
                  <a:lnTo>
                    <a:pt x="27584" y="144653"/>
                  </a:lnTo>
                  <a:lnTo>
                    <a:pt x="29946" y="149301"/>
                  </a:lnTo>
                  <a:lnTo>
                    <a:pt x="29895" y="151587"/>
                  </a:lnTo>
                  <a:lnTo>
                    <a:pt x="25755" y="149555"/>
                  </a:lnTo>
                  <a:lnTo>
                    <a:pt x="16738" y="143103"/>
                  </a:lnTo>
                  <a:lnTo>
                    <a:pt x="10960" y="136740"/>
                  </a:lnTo>
                  <a:lnTo>
                    <a:pt x="14643" y="147345"/>
                  </a:lnTo>
                  <a:lnTo>
                    <a:pt x="15138" y="149860"/>
                  </a:lnTo>
                  <a:lnTo>
                    <a:pt x="13741" y="153212"/>
                  </a:lnTo>
                  <a:lnTo>
                    <a:pt x="15227" y="159931"/>
                  </a:lnTo>
                  <a:lnTo>
                    <a:pt x="20002" y="161226"/>
                  </a:lnTo>
                  <a:lnTo>
                    <a:pt x="15570" y="166712"/>
                  </a:lnTo>
                  <a:lnTo>
                    <a:pt x="57365" y="168440"/>
                  </a:lnTo>
                  <a:lnTo>
                    <a:pt x="78943" y="169583"/>
                  </a:lnTo>
                  <a:lnTo>
                    <a:pt x="89293" y="170561"/>
                  </a:lnTo>
                  <a:lnTo>
                    <a:pt x="98755" y="171056"/>
                  </a:lnTo>
                  <a:lnTo>
                    <a:pt x="145351" y="171450"/>
                  </a:lnTo>
                  <a:close/>
                </a:path>
              </a:pathLst>
            </a:custGeom>
            <a:solidFill>
              <a:srgbClr val="CFD6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1515198" y="6342443"/>
              <a:ext cx="389153" cy="97955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2008479" y="6447535"/>
              <a:ext cx="158115" cy="95885"/>
            </a:xfrm>
            <a:custGeom>
              <a:avLst/>
              <a:gdLst/>
              <a:ahLst/>
              <a:cxnLst/>
              <a:rect l="l" t="t" r="r" b="b"/>
              <a:pathLst>
                <a:path w="158114" h="95884">
                  <a:moveTo>
                    <a:pt x="125260" y="80784"/>
                  </a:moveTo>
                  <a:lnTo>
                    <a:pt x="121145" y="75996"/>
                  </a:lnTo>
                  <a:lnTo>
                    <a:pt x="118097" y="75336"/>
                  </a:lnTo>
                  <a:lnTo>
                    <a:pt x="106895" y="71894"/>
                  </a:lnTo>
                  <a:lnTo>
                    <a:pt x="100469" y="71120"/>
                  </a:lnTo>
                  <a:lnTo>
                    <a:pt x="94665" y="74383"/>
                  </a:lnTo>
                  <a:lnTo>
                    <a:pt x="93052" y="77254"/>
                  </a:lnTo>
                  <a:lnTo>
                    <a:pt x="86563" y="76835"/>
                  </a:lnTo>
                  <a:lnTo>
                    <a:pt x="78651" y="68160"/>
                  </a:lnTo>
                  <a:lnTo>
                    <a:pt x="76746" y="60871"/>
                  </a:lnTo>
                  <a:lnTo>
                    <a:pt x="75082" y="72936"/>
                  </a:lnTo>
                  <a:lnTo>
                    <a:pt x="74650" y="73152"/>
                  </a:lnTo>
                  <a:lnTo>
                    <a:pt x="64693" y="69265"/>
                  </a:lnTo>
                  <a:lnTo>
                    <a:pt x="62153" y="68999"/>
                  </a:lnTo>
                  <a:lnTo>
                    <a:pt x="61175" y="69850"/>
                  </a:lnTo>
                  <a:lnTo>
                    <a:pt x="55448" y="64668"/>
                  </a:lnTo>
                  <a:lnTo>
                    <a:pt x="53835" y="66852"/>
                  </a:lnTo>
                  <a:lnTo>
                    <a:pt x="55067" y="69773"/>
                  </a:lnTo>
                  <a:lnTo>
                    <a:pt x="47879" y="70561"/>
                  </a:lnTo>
                  <a:lnTo>
                    <a:pt x="47536" y="65087"/>
                  </a:lnTo>
                  <a:lnTo>
                    <a:pt x="34124" y="67932"/>
                  </a:lnTo>
                  <a:lnTo>
                    <a:pt x="31521" y="65519"/>
                  </a:lnTo>
                  <a:lnTo>
                    <a:pt x="25895" y="68605"/>
                  </a:lnTo>
                  <a:lnTo>
                    <a:pt x="23964" y="66725"/>
                  </a:lnTo>
                  <a:lnTo>
                    <a:pt x="21145" y="72885"/>
                  </a:lnTo>
                  <a:lnTo>
                    <a:pt x="12242" y="64223"/>
                  </a:lnTo>
                  <a:lnTo>
                    <a:pt x="9309" y="62407"/>
                  </a:lnTo>
                  <a:lnTo>
                    <a:pt x="16649" y="72885"/>
                  </a:lnTo>
                  <a:lnTo>
                    <a:pt x="19177" y="77266"/>
                  </a:lnTo>
                  <a:lnTo>
                    <a:pt x="19227" y="79514"/>
                  </a:lnTo>
                  <a:lnTo>
                    <a:pt x="15074" y="77838"/>
                  </a:lnTo>
                  <a:lnTo>
                    <a:pt x="5943" y="72199"/>
                  </a:lnTo>
                  <a:lnTo>
                    <a:pt x="0" y="66382"/>
                  </a:lnTo>
                  <a:lnTo>
                    <a:pt x="4076" y="76517"/>
                  </a:lnTo>
                  <a:lnTo>
                    <a:pt x="4660" y="78955"/>
                  </a:lnTo>
                  <a:lnTo>
                    <a:pt x="3441" y="82346"/>
                  </a:lnTo>
                  <a:lnTo>
                    <a:pt x="5181" y="88823"/>
                  </a:lnTo>
                  <a:lnTo>
                    <a:pt x="9931" y="89738"/>
                  </a:lnTo>
                  <a:lnTo>
                    <a:pt x="5816" y="95465"/>
                  </a:lnTo>
                  <a:lnTo>
                    <a:pt x="46926" y="93980"/>
                  </a:lnTo>
                  <a:lnTo>
                    <a:pt x="68160" y="93472"/>
                  </a:lnTo>
                  <a:lnTo>
                    <a:pt x="78359" y="93649"/>
                  </a:lnTo>
                  <a:lnTo>
                    <a:pt x="87680" y="93421"/>
                  </a:lnTo>
                  <a:lnTo>
                    <a:pt x="119837" y="91249"/>
                  </a:lnTo>
                  <a:lnTo>
                    <a:pt x="125260" y="80784"/>
                  </a:lnTo>
                  <a:close/>
                </a:path>
                <a:path w="158114" h="95884">
                  <a:moveTo>
                    <a:pt x="158038" y="9766"/>
                  </a:moveTo>
                  <a:lnTo>
                    <a:pt x="154559" y="8509"/>
                  </a:lnTo>
                  <a:lnTo>
                    <a:pt x="152971" y="7937"/>
                  </a:lnTo>
                  <a:lnTo>
                    <a:pt x="151460" y="7391"/>
                  </a:lnTo>
                  <a:lnTo>
                    <a:pt x="148615" y="7086"/>
                  </a:lnTo>
                  <a:lnTo>
                    <a:pt x="147497" y="7937"/>
                  </a:lnTo>
                  <a:lnTo>
                    <a:pt x="141160" y="2679"/>
                  </a:lnTo>
                  <a:lnTo>
                    <a:pt x="139319" y="4851"/>
                  </a:lnTo>
                  <a:lnTo>
                    <a:pt x="140665" y="7797"/>
                  </a:lnTo>
                  <a:lnTo>
                    <a:pt x="132600" y="8509"/>
                  </a:lnTo>
                  <a:lnTo>
                    <a:pt x="132473" y="6350"/>
                  </a:lnTo>
                  <a:lnTo>
                    <a:pt x="132435" y="5740"/>
                  </a:lnTo>
                  <a:lnTo>
                    <a:pt x="132283" y="3035"/>
                  </a:lnTo>
                  <a:lnTo>
                    <a:pt x="117246" y="5740"/>
                  </a:lnTo>
                  <a:lnTo>
                    <a:pt x="114350" y="3314"/>
                  </a:lnTo>
                  <a:lnTo>
                    <a:pt x="108000" y="6350"/>
                  </a:lnTo>
                  <a:lnTo>
                    <a:pt x="105879" y="4445"/>
                  </a:lnTo>
                  <a:lnTo>
                    <a:pt x="102641" y="10579"/>
                  </a:lnTo>
                  <a:lnTo>
                    <a:pt x="92786" y="1854"/>
                  </a:lnTo>
                  <a:lnTo>
                    <a:pt x="89509" y="0"/>
                  </a:lnTo>
                  <a:lnTo>
                    <a:pt x="94005" y="5778"/>
                  </a:lnTo>
                  <a:lnTo>
                    <a:pt x="97624" y="10579"/>
                  </a:lnTo>
                  <a:lnTo>
                    <a:pt x="100380" y="14960"/>
                  </a:lnTo>
                  <a:lnTo>
                    <a:pt x="100406" y="17208"/>
                  </a:lnTo>
                  <a:lnTo>
                    <a:pt x="95770" y="15481"/>
                  </a:lnTo>
                  <a:lnTo>
                    <a:pt x="85610" y="9766"/>
                  </a:lnTo>
                  <a:lnTo>
                    <a:pt x="79032" y="3898"/>
                  </a:lnTo>
                  <a:lnTo>
                    <a:pt x="83477" y="14071"/>
                  </a:lnTo>
                  <a:lnTo>
                    <a:pt x="84099" y="16510"/>
                  </a:lnTo>
                  <a:lnTo>
                    <a:pt x="82689" y="19900"/>
                  </a:lnTo>
                  <a:lnTo>
                    <a:pt x="84569" y="26390"/>
                  </a:lnTo>
                  <a:lnTo>
                    <a:pt x="89865" y="27343"/>
                  </a:lnTo>
                  <a:lnTo>
                    <a:pt x="85204" y="33032"/>
                  </a:lnTo>
                  <a:lnTo>
                    <a:pt x="131267" y="31927"/>
                  </a:lnTo>
                  <a:lnTo>
                    <a:pt x="148767" y="31711"/>
                  </a:lnTo>
                  <a:lnTo>
                    <a:pt x="155168" y="17208"/>
                  </a:lnTo>
                  <a:lnTo>
                    <a:pt x="155994" y="15341"/>
                  </a:lnTo>
                  <a:lnTo>
                    <a:pt x="157746" y="10579"/>
                  </a:lnTo>
                  <a:lnTo>
                    <a:pt x="158038" y="9766"/>
                  </a:lnTo>
                  <a:close/>
                </a:path>
              </a:pathLst>
            </a:custGeom>
            <a:solidFill>
              <a:srgbClr val="48AB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1" name="object 261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280958" y="6588874"/>
              <a:ext cx="941908" cy="234264"/>
            </a:xfrm>
            <a:prstGeom prst="rect">
              <a:avLst/>
            </a:prstGeom>
          </p:spPr>
        </p:pic>
        <p:sp>
          <p:nvSpPr>
            <p:cNvPr id="262" name="object 262"/>
            <p:cNvSpPr/>
            <p:nvPr/>
          </p:nvSpPr>
          <p:spPr>
            <a:xfrm>
              <a:off x="2245664" y="6551739"/>
              <a:ext cx="107314" cy="308610"/>
            </a:xfrm>
            <a:custGeom>
              <a:avLst/>
              <a:gdLst/>
              <a:ahLst/>
              <a:cxnLst/>
              <a:rect l="l" t="t" r="r" b="b"/>
              <a:pathLst>
                <a:path w="107314" h="308609">
                  <a:moveTo>
                    <a:pt x="86106" y="0"/>
                  </a:moveTo>
                  <a:lnTo>
                    <a:pt x="21107" y="0"/>
                  </a:lnTo>
                  <a:lnTo>
                    <a:pt x="12890" y="1658"/>
                  </a:lnTo>
                  <a:lnTo>
                    <a:pt x="6181" y="6181"/>
                  </a:lnTo>
                  <a:lnTo>
                    <a:pt x="1658" y="12890"/>
                  </a:lnTo>
                  <a:lnTo>
                    <a:pt x="0" y="21107"/>
                  </a:lnTo>
                  <a:lnTo>
                    <a:pt x="0" y="287426"/>
                  </a:lnTo>
                  <a:lnTo>
                    <a:pt x="1658" y="295642"/>
                  </a:lnTo>
                  <a:lnTo>
                    <a:pt x="6181" y="302352"/>
                  </a:lnTo>
                  <a:lnTo>
                    <a:pt x="12890" y="306875"/>
                  </a:lnTo>
                  <a:lnTo>
                    <a:pt x="21107" y="308533"/>
                  </a:lnTo>
                  <a:lnTo>
                    <a:pt x="86106" y="308533"/>
                  </a:lnTo>
                  <a:lnTo>
                    <a:pt x="94322" y="306875"/>
                  </a:lnTo>
                  <a:lnTo>
                    <a:pt x="101031" y="302352"/>
                  </a:lnTo>
                  <a:lnTo>
                    <a:pt x="105554" y="295642"/>
                  </a:lnTo>
                  <a:lnTo>
                    <a:pt x="107213" y="287426"/>
                  </a:lnTo>
                  <a:lnTo>
                    <a:pt x="107213" y="21107"/>
                  </a:lnTo>
                  <a:lnTo>
                    <a:pt x="105554" y="12890"/>
                  </a:lnTo>
                  <a:lnTo>
                    <a:pt x="101031" y="6181"/>
                  </a:lnTo>
                  <a:lnTo>
                    <a:pt x="94322" y="1658"/>
                  </a:lnTo>
                  <a:lnTo>
                    <a:pt x="86106" y="0"/>
                  </a:lnTo>
                  <a:close/>
                </a:path>
              </a:pathLst>
            </a:custGeom>
            <a:solidFill>
              <a:srgbClr val="B0B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3" name="object 263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245677" y="6711645"/>
              <a:ext cx="107200" cy="148628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2245677" y="6596773"/>
              <a:ext cx="107200" cy="74307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670225" y="6221717"/>
              <a:ext cx="163372" cy="406958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644317" y="6197104"/>
              <a:ext cx="215188" cy="74764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2644317" y="6197104"/>
              <a:ext cx="103657" cy="74764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776270" y="6197104"/>
              <a:ext cx="51828" cy="74764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3222866" y="6070206"/>
              <a:ext cx="1034834" cy="955992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3355149" y="6388658"/>
              <a:ext cx="149225" cy="298450"/>
            </a:xfrm>
            <a:custGeom>
              <a:avLst/>
              <a:gdLst/>
              <a:ahLst/>
              <a:cxnLst/>
              <a:rect l="l" t="t" r="r" b="b"/>
              <a:pathLst>
                <a:path w="149225" h="298450">
                  <a:moveTo>
                    <a:pt x="16332" y="289775"/>
                  </a:moveTo>
                  <a:lnTo>
                    <a:pt x="15265" y="287337"/>
                  </a:lnTo>
                  <a:lnTo>
                    <a:pt x="13335" y="284238"/>
                  </a:lnTo>
                  <a:lnTo>
                    <a:pt x="11290" y="282930"/>
                  </a:lnTo>
                  <a:lnTo>
                    <a:pt x="8839" y="282549"/>
                  </a:lnTo>
                  <a:lnTo>
                    <a:pt x="8382" y="282473"/>
                  </a:lnTo>
                  <a:lnTo>
                    <a:pt x="7874" y="282435"/>
                  </a:lnTo>
                  <a:lnTo>
                    <a:pt x="7327" y="282435"/>
                  </a:lnTo>
                  <a:lnTo>
                    <a:pt x="0" y="289674"/>
                  </a:lnTo>
                  <a:lnTo>
                    <a:pt x="241" y="292214"/>
                  </a:lnTo>
                  <a:lnTo>
                    <a:pt x="1524" y="294259"/>
                  </a:lnTo>
                  <a:lnTo>
                    <a:pt x="2743" y="296265"/>
                  </a:lnTo>
                  <a:lnTo>
                    <a:pt x="4787" y="297586"/>
                  </a:lnTo>
                  <a:lnTo>
                    <a:pt x="7696" y="298043"/>
                  </a:lnTo>
                  <a:lnTo>
                    <a:pt x="8750" y="298094"/>
                  </a:lnTo>
                  <a:lnTo>
                    <a:pt x="9715" y="297942"/>
                  </a:lnTo>
                  <a:lnTo>
                    <a:pt x="15354" y="293192"/>
                  </a:lnTo>
                  <a:lnTo>
                    <a:pt x="16332" y="289775"/>
                  </a:lnTo>
                  <a:close/>
                </a:path>
                <a:path w="149225" h="298450">
                  <a:moveTo>
                    <a:pt x="148729" y="9131"/>
                  </a:moveTo>
                  <a:lnTo>
                    <a:pt x="148221" y="6502"/>
                  </a:lnTo>
                  <a:lnTo>
                    <a:pt x="147586" y="5181"/>
                  </a:lnTo>
                  <a:lnTo>
                    <a:pt x="146850" y="4292"/>
                  </a:lnTo>
                  <a:lnTo>
                    <a:pt x="145643" y="1981"/>
                  </a:lnTo>
                  <a:lnTo>
                    <a:pt x="143598" y="495"/>
                  </a:lnTo>
                  <a:lnTo>
                    <a:pt x="140208" y="0"/>
                  </a:lnTo>
                  <a:lnTo>
                    <a:pt x="139700" y="12"/>
                  </a:lnTo>
                  <a:lnTo>
                    <a:pt x="134137" y="3187"/>
                  </a:lnTo>
                  <a:lnTo>
                    <a:pt x="132029" y="5727"/>
                  </a:lnTo>
                  <a:lnTo>
                    <a:pt x="132207" y="8890"/>
                  </a:lnTo>
                  <a:lnTo>
                    <a:pt x="132359" y="9677"/>
                  </a:lnTo>
                  <a:lnTo>
                    <a:pt x="143865" y="16611"/>
                  </a:lnTo>
                  <a:lnTo>
                    <a:pt x="147459" y="14389"/>
                  </a:lnTo>
                  <a:lnTo>
                    <a:pt x="148666" y="10604"/>
                  </a:lnTo>
                  <a:lnTo>
                    <a:pt x="148729" y="9131"/>
                  </a:lnTo>
                  <a:close/>
                </a:path>
              </a:pathLst>
            </a:custGeom>
            <a:solidFill>
              <a:srgbClr val="245F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3423462" y="6317551"/>
              <a:ext cx="702157" cy="546290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4257687" y="6070206"/>
              <a:ext cx="1728558" cy="955993"/>
            </a:xfrm>
            <a:prstGeom prst="rect">
              <a:avLst/>
            </a:prstGeom>
          </p:spPr>
        </p:pic>
        <p:pic>
          <p:nvPicPr>
            <p:cNvPr id="273" name="object 273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5023777" y="6686118"/>
              <a:ext cx="886525" cy="177723"/>
            </a:xfrm>
            <a:prstGeom prst="rect">
              <a:avLst/>
            </a:prstGeom>
          </p:spPr>
        </p:pic>
        <p:pic>
          <p:nvPicPr>
            <p:cNvPr id="274" name="object 274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5534634" y="6542874"/>
              <a:ext cx="82232" cy="68249"/>
            </a:xfrm>
            <a:prstGeom prst="rect">
              <a:avLst/>
            </a:prstGeom>
          </p:spPr>
        </p:pic>
        <p:pic>
          <p:nvPicPr>
            <p:cNvPr id="275" name="object 27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5427700" y="6542874"/>
              <a:ext cx="82232" cy="68249"/>
            </a:xfrm>
            <a:prstGeom prst="rect">
              <a:avLst/>
            </a:prstGeom>
          </p:spPr>
        </p:pic>
        <p:pic>
          <p:nvPicPr>
            <p:cNvPr id="276" name="object 276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320779" y="6542874"/>
              <a:ext cx="82219" cy="68249"/>
            </a:xfrm>
            <a:prstGeom prst="rect">
              <a:avLst/>
            </a:prstGeom>
          </p:spPr>
        </p:pic>
        <p:pic>
          <p:nvPicPr>
            <p:cNvPr id="277" name="object 277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5213858" y="6542874"/>
              <a:ext cx="82219" cy="68249"/>
            </a:xfrm>
            <a:prstGeom prst="rect">
              <a:avLst/>
            </a:prstGeom>
          </p:spPr>
        </p:pic>
        <p:pic>
          <p:nvPicPr>
            <p:cNvPr id="278" name="object 278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5641581" y="6542874"/>
              <a:ext cx="82219" cy="68249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5986259" y="6588874"/>
              <a:ext cx="1006437" cy="1949399"/>
            </a:xfrm>
            <a:prstGeom prst="rect">
              <a:avLst/>
            </a:prstGeom>
          </p:spPr>
        </p:pic>
        <p:sp>
          <p:nvSpPr>
            <p:cNvPr id="280" name="object 280"/>
            <p:cNvSpPr/>
            <p:nvPr/>
          </p:nvSpPr>
          <p:spPr>
            <a:xfrm>
              <a:off x="5697880" y="8375789"/>
              <a:ext cx="791845" cy="90805"/>
            </a:xfrm>
            <a:custGeom>
              <a:avLst/>
              <a:gdLst/>
              <a:ahLst/>
              <a:cxnLst/>
              <a:rect l="l" t="t" r="r" b="b"/>
              <a:pathLst>
                <a:path w="791845" h="90804">
                  <a:moveTo>
                    <a:pt x="785088" y="0"/>
                  </a:moveTo>
                  <a:lnTo>
                    <a:pt x="777125" y="0"/>
                  </a:lnTo>
                  <a:lnTo>
                    <a:pt x="768730" y="0"/>
                  </a:lnTo>
                  <a:lnTo>
                    <a:pt x="761034" y="1155"/>
                  </a:lnTo>
                  <a:lnTo>
                    <a:pt x="725987" y="19289"/>
                  </a:lnTo>
                  <a:lnTo>
                    <a:pt x="701103" y="44869"/>
                  </a:lnTo>
                  <a:lnTo>
                    <a:pt x="698271" y="47650"/>
                  </a:lnTo>
                  <a:lnTo>
                    <a:pt x="657872" y="61887"/>
                  </a:lnTo>
                  <a:lnTo>
                    <a:pt x="653160" y="61112"/>
                  </a:lnTo>
                  <a:lnTo>
                    <a:pt x="619823" y="38163"/>
                  </a:lnTo>
                  <a:lnTo>
                    <a:pt x="608114" y="25539"/>
                  </a:lnTo>
                  <a:lnTo>
                    <a:pt x="604545" y="22009"/>
                  </a:lnTo>
                  <a:lnTo>
                    <a:pt x="565597" y="1409"/>
                  </a:lnTo>
                  <a:lnTo>
                    <a:pt x="550202" y="0"/>
                  </a:lnTo>
                  <a:lnTo>
                    <a:pt x="541807" y="0"/>
                  </a:lnTo>
                  <a:lnTo>
                    <a:pt x="504588" y="14854"/>
                  </a:lnTo>
                  <a:lnTo>
                    <a:pt x="474205" y="44869"/>
                  </a:lnTo>
                  <a:lnTo>
                    <a:pt x="468490" y="50114"/>
                  </a:lnTo>
                  <a:lnTo>
                    <a:pt x="430974" y="61887"/>
                  </a:lnTo>
                  <a:lnTo>
                    <a:pt x="426262" y="61112"/>
                  </a:lnTo>
                  <a:lnTo>
                    <a:pt x="392899" y="38188"/>
                  </a:lnTo>
                  <a:lnTo>
                    <a:pt x="388937" y="33642"/>
                  </a:lnTo>
                  <a:lnTo>
                    <a:pt x="377647" y="22009"/>
                  </a:lnTo>
                  <a:lnTo>
                    <a:pt x="338694" y="1409"/>
                  </a:lnTo>
                  <a:lnTo>
                    <a:pt x="323303" y="0"/>
                  </a:lnTo>
                  <a:lnTo>
                    <a:pt x="314909" y="0"/>
                  </a:lnTo>
                  <a:lnTo>
                    <a:pt x="277690" y="14854"/>
                  </a:lnTo>
                  <a:lnTo>
                    <a:pt x="247307" y="44869"/>
                  </a:lnTo>
                  <a:lnTo>
                    <a:pt x="241592" y="50114"/>
                  </a:lnTo>
                  <a:lnTo>
                    <a:pt x="209867" y="61887"/>
                  </a:lnTo>
                  <a:lnTo>
                    <a:pt x="200908" y="61570"/>
                  </a:lnTo>
                  <a:lnTo>
                    <a:pt x="161429" y="48945"/>
                  </a:lnTo>
                  <a:lnTo>
                    <a:pt x="146519" y="41008"/>
                  </a:lnTo>
                  <a:lnTo>
                    <a:pt x="138887" y="37503"/>
                  </a:lnTo>
                  <a:lnTo>
                    <a:pt x="96431" y="30924"/>
                  </a:lnTo>
                  <a:lnTo>
                    <a:pt x="6451" y="30924"/>
                  </a:lnTo>
                  <a:lnTo>
                    <a:pt x="0" y="37401"/>
                  </a:lnTo>
                  <a:lnTo>
                    <a:pt x="0" y="53289"/>
                  </a:lnTo>
                  <a:lnTo>
                    <a:pt x="6451" y="59728"/>
                  </a:lnTo>
                  <a:lnTo>
                    <a:pt x="96431" y="59728"/>
                  </a:lnTo>
                  <a:lnTo>
                    <a:pt x="105390" y="60047"/>
                  </a:lnTo>
                  <a:lnTo>
                    <a:pt x="144868" y="72669"/>
                  </a:lnTo>
                  <a:lnTo>
                    <a:pt x="159778" y="80606"/>
                  </a:lnTo>
                  <a:lnTo>
                    <a:pt x="167411" y="84112"/>
                  </a:lnTo>
                  <a:lnTo>
                    <a:pt x="209867" y="90690"/>
                  </a:lnTo>
                  <a:lnTo>
                    <a:pt x="218262" y="90690"/>
                  </a:lnTo>
                  <a:lnTo>
                    <a:pt x="255472" y="75842"/>
                  </a:lnTo>
                  <a:lnTo>
                    <a:pt x="285864" y="45834"/>
                  </a:lnTo>
                  <a:lnTo>
                    <a:pt x="288721" y="43027"/>
                  </a:lnTo>
                  <a:lnTo>
                    <a:pt x="295909" y="36931"/>
                  </a:lnTo>
                  <a:lnTo>
                    <a:pt x="300240" y="34086"/>
                  </a:lnTo>
                  <a:lnTo>
                    <a:pt x="310159" y="30073"/>
                  </a:lnTo>
                  <a:lnTo>
                    <a:pt x="315836" y="28829"/>
                  </a:lnTo>
                  <a:lnTo>
                    <a:pt x="329095" y="28829"/>
                  </a:lnTo>
                  <a:lnTo>
                    <a:pt x="367144" y="52527"/>
                  </a:lnTo>
                  <a:lnTo>
                    <a:pt x="378853" y="65151"/>
                  </a:lnTo>
                  <a:lnTo>
                    <a:pt x="382409" y="68681"/>
                  </a:lnTo>
                  <a:lnTo>
                    <a:pt x="421378" y="89290"/>
                  </a:lnTo>
                  <a:lnTo>
                    <a:pt x="436740" y="90690"/>
                  </a:lnTo>
                  <a:lnTo>
                    <a:pt x="445134" y="90690"/>
                  </a:lnTo>
                  <a:lnTo>
                    <a:pt x="482367" y="75842"/>
                  </a:lnTo>
                  <a:lnTo>
                    <a:pt x="505942" y="52959"/>
                  </a:lnTo>
                  <a:lnTo>
                    <a:pt x="515619" y="43027"/>
                  </a:lnTo>
                  <a:lnTo>
                    <a:pt x="522808" y="36931"/>
                  </a:lnTo>
                  <a:lnTo>
                    <a:pt x="527138" y="34086"/>
                  </a:lnTo>
                  <a:lnTo>
                    <a:pt x="537057" y="30073"/>
                  </a:lnTo>
                  <a:lnTo>
                    <a:pt x="542734" y="28829"/>
                  </a:lnTo>
                  <a:lnTo>
                    <a:pt x="555993" y="28829"/>
                  </a:lnTo>
                  <a:lnTo>
                    <a:pt x="594067" y="52527"/>
                  </a:lnTo>
                  <a:lnTo>
                    <a:pt x="605751" y="65151"/>
                  </a:lnTo>
                  <a:lnTo>
                    <a:pt x="609320" y="68681"/>
                  </a:lnTo>
                  <a:lnTo>
                    <a:pt x="648279" y="89290"/>
                  </a:lnTo>
                  <a:lnTo>
                    <a:pt x="663663" y="90690"/>
                  </a:lnTo>
                  <a:lnTo>
                    <a:pt x="672058" y="90690"/>
                  </a:lnTo>
                  <a:lnTo>
                    <a:pt x="709279" y="75842"/>
                  </a:lnTo>
                  <a:lnTo>
                    <a:pt x="732866" y="52959"/>
                  </a:lnTo>
                  <a:lnTo>
                    <a:pt x="742518" y="43027"/>
                  </a:lnTo>
                  <a:lnTo>
                    <a:pt x="785088" y="28803"/>
                  </a:lnTo>
                  <a:lnTo>
                    <a:pt x="791527" y="22364"/>
                  </a:lnTo>
                  <a:lnTo>
                    <a:pt x="791527" y="6438"/>
                  </a:lnTo>
                  <a:lnTo>
                    <a:pt x="7850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" name="object 281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5697842" y="8370443"/>
              <a:ext cx="83616" cy="102565"/>
            </a:xfrm>
            <a:prstGeom prst="rect">
              <a:avLst/>
            </a:prstGeom>
          </p:spPr>
        </p:pic>
        <p:pic>
          <p:nvPicPr>
            <p:cNvPr id="282" name="object 282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6372923" y="6221717"/>
              <a:ext cx="163385" cy="406958"/>
            </a:xfrm>
            <a:prstGeom prst="rect">
              <a:avLst/>
            </a:prstGeom>
          </p:spPr>
        </p:pic>
        <p:pic>
          <p:nvPicPr>
            <p:cNvPr id="283" name="object 283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6347040" y="6197104"/>
              <a:ext cx="215163" cy="74764"/>
            </a:xfrm>
            <a:prstGeom prst="rect">
              <a:avLst/>
            </a:prstGeom>
          </p:spPr>
        </p:pic>
        <p:pic>
          <p:nvPicPr>
            <p:cNvPr id="284" name="object 284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6347028" y="6197104"/>
              <a:ext cx="103670" cy="74764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6478967" y="6197105"/>
              <a:ext cx="51841" cy="74764"/>
            </a:xfrm>
            <a:prstGeom prst="rect">
              <a:avLst/>
            </a:prstGeom>
          </p:spPr>
        </p:pic>
        <p:pic>
          <p:nvPicPr>
            <p:cNvPr id="286" name="object 286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5283898" y="7912252"/>
              <a:ext cx="215163" cy="74764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5283885" y="7912239"/>
              <a:ext cx="103670" cy="74777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5415826" y="7912240"/>
              <a:ext cx="51841" cy="74777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4721732" y="7936839"/>
              <a:ext cx="163385" cy="406976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4695825" y="7912239"/>
              <a:ext cx="103670" cy="74777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4695837" y="7912252"/>
              <a:ext cx="215163" cy="74764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4827765" y="7912239"/>
              <a:ext cx="51841" cy="74777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3583851" y="7785341"/>
              <a:ext cx="1034821" cy="955980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055863" y="7785341"/>
              <a:ext cx="1034821" cy="955979"/>
            </a:xfrm>
            <a:prstGeom prst="rect">
              <a:avLst/>
            </a:prstGeom>
          </p:spPr>
        </p:pic>
        <p:sp>
          <p:nvSpPr>
            <p:cNvPr id="295" name="object 295"/>
            <p:cNvSpPr/>
            <p:nvPr/>
          </p:nvSpPr>
          <p:spPr>
            <a:xfrm>
              <a:off x="2113584" y="7873885"/>
              <a:ext cx="919480" cy="705485"/>
            </a:xfrm>
            <a:custGeom>
              <a:avLst/>
              <a:gdLst/>
              <a:ahLst/>
              <a:cxnLst/>
              <a:rect l="l" t="t" r="r" b="b"/>
              <a:pathLst>
                <a:path w="919480" h="705484">
                  <a:moveTo>
                    <a:pt x="882840" y="0"/>
                  </a:moveTo>
                  <a:lnTo>
                    <a:pt x="36525" y="0"/>
                  </a:lnTo>
                  <a:lnTo>
                    <a:pt x="22309" y="2869"/>
                  </a:lnTo>
                  <a:lnTo>
                    <a:pt x="10699" y="10696"/>
                  </a:lnTo>
                  <a:lnTo>
                    <a:pt x="2870" y="22309"/>
                  </a:lnTo>
                  <a:lnTo>
                    <a:pt x="0" y="36537"/>
                  </a:lnTo>
                  <a:lnTo>
                    <a:pt x="0" y="668553"/>
                  </a:lnTo>
                  <a:lnTo>
                    <a:pt x="2870" y="682770"/>
                  </a:lnTo>
                  <a:lnTo>
                    <a:pt x="10699" y="694385"/>
                  </a:lnTo>
                  <a:lnTo>
                    <a:pt x="22309" y="702218"/>
                  </a:lnTo>
                  <a:lnTo>
                    <a:pt x="36525" y="705091"/>
                  </a:lnTo>
                  <a:lnTo>
                    <a:pt x="882840" y="705091"/>
                  </a:lnTo>
                  <a:lnTo>
                    <a:pt x="897068" y="702218"/>
                  </a:lnTo>
                  <a:lnTo>
                    <a:pt x="908681" y="694385"/>
                  </a:lnTo>
                  <a:lnTo>
                    <a:pt x="916508" y="682770"/>
                  </a:lnTo>
                  <a:lnTo>
                    <a:pt x="919378" y="668553"/>
                  </a:lnTo>
                  <a:lnTo>
                    <a:pt x="919378" y="36537"/>
                  </a:lnTo>
                  <a:lnTo>
                    <a:pt x="916508" y="22309"/>
                  </a:lnTo>
                  <a:lnTo>
                    <a:pt x="908681" y="10696"/>
                  </a:lnTo>
                  <a:lnTo>
                    <a:pt x="897068" y="2869"/>
                  </a:lnTo>
                  <a:lnTo>
                    <a:pt x="8828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6" name="object 296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2113584" y="8003590"/>
              <a:ext cx="919378" cy="575386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3255568" y="7936839"/>
              <a:ext cx="163398" cy="406976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3229686" y="7912252"/>
              <a:ext cx="215163" cy="74764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229673" y="7912239"/>
              <a:ext cx="103670" cy="74777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3361613" y="7912239"/>
              <a:ext cx="51828" cy="74777"/>
            </a:xfrm>
            <a:prstGeom prst="rect">
              <a:avLst/>
            </a:prstGeom>
          </p:spPr>
        </p:pic>
        <p:sp>
          <p:nvSpPr>
            <p:cNvPr id="301" name="object 301"/>
            <p:cNvSpPr/>
            <p:nvPr/>
          </p:nvSpPr>
          <p:spPr>
            <a:xfrm>
              <a:off x="1067663" y="8005991"/>
              <a:ext cx="593725" cy="758190"/>
            </a:xfrm>
            <a:custGeom>
              <a:avLst/>
              <a:gdLst/>
              <a:ahLst/>
              <a:cxnLst/>
              <a:rect l="l" t="t" r="r" b="b"/>
              <a:pathLst>
                <a:path w="593725" h="758190">
                  <a:moveTo>
                    <a:pt x="593572" y="0"/>
                  </a:moveTo>
                  <a:lnTo>
                    <a:pt x="0" y="0"/>
                  </a:lnTo>
                  <a:lnTo>
                    <a:pt x="53543" y="629005"/>
                  </a:lnTo>
                  <a:lnTo>
                    <a:pt x="86741" y="694156"/>
                  </a:lnTo>
                  <a:lnTo>
                    <a:pt x="124777" y="720280"/>
                  </a:lnTo>
                  <a:lnTo>
                    <a:pt x="174015" y="740460"/>
                  </a:lnTo>
                  <a:lnTo>
                    <a:pt x="232117" y="753465"/>
                  </a:lnTo>
                  <a:lnTo>
                    <a:pt x="296786" y="758075"/>
                  </a:lnTo>
                  <a:lnTo>
                    <a:pt x="361442" y="753465"/>
                  </a:lnTo>
                  <a:lnTo>
                    <a:pt x="419544" y="740460"/>
                  </a:lnTo>
                  <a:lnTo>
                    <a:pt x="468782" y="720280"/>
                  </a:lnTo>
                  <a:lnTo>
                    <a:pt x="506818" y="694156"/>
                  </a:lnTo>
                  <a:lnTo>
                    <a:pt x="531329" y="663321"/>
                  </a:lnTo>
                  <a:lnTo>
                    <a:pt x="593572" y="0"/>
                  </a:lnTo>
                  <a:close/>
                </a:path>
              </a:pathLst>
            </a:custGeom>
            <a:solidFill>
              <a:srgbClr val="6AB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091196" y="8005991"/>
              <a:ext cx="546735" cy="629285"/>
            </a:xfrm>
            <a:custGeom>
              <a:avLst/>
              <a:gdLst/>
              <a:ahLst/>
              <a:cxnLst/>
              <a:rect l="l" t="t" r="r" b="b"/>
              <a:pathLst>
                <a:path w="546735" h="629284">
                  <a:moveTo>
                    <a:pt x="546519" y="0"/>
                  </a:moveTo>
                  <a:lnTo>
                    <a:pt x="0" y="0"/>
                  </a:lnTo>
                  <a:lnTo>
                    <a:pt x="50355" y="629005"/>
                  </a:lnTo>
                  <a:lnTo>
                    <a:pt x="496163" y="629005"/>
                  </a:lnTo>
                  <a:lnTo>
                    <a:pt x="546519" y="0"/>
                  </a:lnTo>
                  <a:close/>
                </a:path>
              </a:pathLst>
            </a:custGeom>
            <a:solidFill>
              <a:srgbClr val="74C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067663" y="7848523"/>
              <a:ext cx="593725" cy="314960"/>
            </a:xfrm>
            <a:custGeom>
              <a:avLst/>
              <a:gdLst/>
              <a:ahLst/>
              <a:cxnLst/>
              <a:rect l="l" t="t" r="r" b="b"/>
              <a:pathLst>
                <a:path w="593725" h="314959">
                  <a:moveTo>
                    <a:pt x="296786" y="0"/>
                  </a:moveTo>
                  <a:lnTo>
                    <a:pt x="236974" y="3198"/>
                  </a:lnTo>
                  <a:lnTo>
                    <a:pt x="181265" y="12372"/>
                  </a:lnTo>
                  <a:lnTo>
                    <a:pt x="130852" y="26888"/>
                  </a:lnTo>
                  <a:lnTo>
                    <a:pt x="86928" y="46115"/>
                  </a:lnTo>
                  <a:lnTo>
                    <a:pt x="50687" y="69419"/>
                  </a:lnTo>
                  <a:lnTo>
                    <a:pt x="23323" y="96167"/>
                  </a:lnTo>
                  <a:lnTo>
                    <a:pt x="0" y="157467"/>
                  </a:lnTo>
                  <a:lnTo>
                    <a:pt x="6029" y="189207"/>
                  </a:lnTo>
                  <a:lnTo>
                    <a:pt x="50687" y="245519"/>
                  </a:lnTo>
                  <a:lnTo>
                    <a:pt x="86928" y="268825"/>
                  </a:lnTo>
                  <a:lnTo>
                    <a:pt x="130852" y="288054"/>
                  </a:lnTo>
                  <a:lnTo>
                    <a:pt x="181265" y="302572"/>
                  </a:lnTo>
                  <a:lnTo>
                    <a:pt x="236974" y="311748"/>
                  </a:lnTo>
                  <a:lnTo>
                    <a:pt x="296786" y="314947"/>
                  </a:lnTo>
                  <a:lnTo>
                    <a:pt x="356597" y="311748"/>
                  </a:lnTo>
                  <a:lnTo>
                    <a:pt x="412307" y="302572"/>
                  </a:lnTo>
                  <a:lnTo>
                    <a:pt x="462720" y="288054"/>
                  </a:lnTo>
                  <a:lnTo>
                    <a:pt x="506644" y="268825"/>
                  </a:lnTo>
                  <a:lnTo>
                    <a:pt x="542885" y="245519"/>
                  </a:lnTo>
                  <a:lnTo>
                    <a:pt x="570249" y="218769"/>
                  </a:lnTo>
                  <a:lnTo>
                    <a:pt x="593572" y="157467"/>
                  </a:lnTo>
                  <a:lnTo>
                    <a:pt x="587542" y="125727"/>
                  </a:lnTo>
                  <a:lnTo>
                    <a:pt x="542885" y="69419"/>
                  </a:lnTo>
                  <a:lnTo>
                    <a:pt x="506644" y="46115"/>
                  </a:lnTo>
                  <a:lnTo>
                    <a:pt x="462720" y="26888"/>
                  </a:lnTo>
                  <a:lnTo>
                    <a:pt x="412307" y="12372"/>
                  </a:lnTo>
                  <a:lnTo>
                    <a:pt x="356597" y="3198"/>
                  </a:lnTo>
                  <a:lnTo>
                    <a:pt x="296786" y="0"/>
                  </a:lnTo>
                  <a:close/>
                </a:path>
              </a:pathLst>
            </a:custGeom>
            <a:solidFill>
              <a:srgbClr val="C9EA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091196" y="7868094"/>
              <a:ext cx="546735" cy="276225"/>
            </a:xfrm>
            <a:custGeom>
              <a:avLst/>
              <a:gdLst/>
              <a:ahLst/>
              <a:cxnLst/>
              <a:rect l="l" t="t" r="r" b="b"/>
              <a:pathLst>
                <a:path w="546735" h="276225">
                  <a:moveTo>
                    <a:pt x="273253" y="0"/>
                  </a:moveTo>
                  <a:lnTo>
                    <a:pt x="210598" y="3641"/>
                  </a:lnTo>
                  <a:lnTo>
                    <a:pt x="153083" y="14015"/>
                  </a:lnTo>
                  <a:lnTo>
                    <a:pt x="102347" y="30294"/>
                  </a:lnTo>
                  <a:lnTo>
                    <a:pt x="60030" y="51650"/>
                  </a:lnTo>
                  <a:lnTo>
                    <a:pt x="27773" y="77256"/>
                  </a:lnTo>
                  <a:lnTo>
                    <a:pt x="0" y="137909"/>
                  </a:lnTo>
                  <a:lnTo>
                    <a:pt x="7216" y="169524"/>
                  </a:lnTo>
                  <a:lnTo>
                    <a:pt x="60030" y="224152"/>
                  </a:lnTo>
                  <a:lnTo>
                    <a:pt x="102347" y="245508"/>
                  </a:lnTo>
                  <a:lnTo>
                    <a:pt x="153083" y="261788"/>
                  </a:lnTo>
                  <a:lnTo>
                    <a:pt x="210598" y="272163"/>
                  </a:lnTo>
                  <a:lnTo>
                    <a:pt x="273253" y="275805"/>
                  </a:lnTo>
                  <a:lnTo>
                    <a:pt x="335908" y="272163"/>
                  </a:lnTo>
                  <a:lnTo>
                    <a:pt x="393425" y="261788"/>
                  </a:lnTo>
                  <a:lnTo>
                    <a:pt x="444164" y="245508"/>
                  </a:lnTo>
                  <a:lnTo>
                    <a:pt x="486483" y="224152"/>
                  </a:lnTo>
                  <a:lnTo>
                    <a:pt x="518742" y="198548"/>
                  </a:lnTo>
                  <a:lnTo>
                    <a:pt x="546519" y="137909"/>
                  </a:lnTo>
                  <a:lnTo>
                    <a:pt x="539301" y="106285"/>
                  </a:lnTo>
                  <a:lnTo>
                    <a:pt x="486483" y="51650"/>
                  </a:lnTo>
                  <a:lnTo>
                    <a:pt x="444164" y="30294"/>
                  </a:lnTo>
                  <a:lnTo>
                    <a:pt x="393425" y="14015"/>
                  </a:lnTo>
                  <a:lnTo>
                    <a:pt x="335908" y="3641"/>
                  </a:lnTo>
                  <a:lnTo>
                    <a:pt x="273253" y="0"/>
                  </a:lnTo>
                  <a:close/>
                </a:path>
              </a:pathLst>
            </a:custGeom>
            <a:solidFill>
              <a:srgbClr val="74CA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1106220" y="8193748"/>
              <a:ext cx="516458" cy="551751"/>
            </a:xfrm>
            <a:prstGeom prst="rect">
              <a:avLst/>
            </a:prstGeom>
          </p:spPr>
        </p:pic>
        <p:sp>
          <p:nvSpPr>
            <p:cNvPr id="306" name="object 306"/>
            <p:cNvSpPr/>
            <p:nvPr/>
          </p:nvSpPr>
          <p:spPr>
            <a:xfrm>
              <a:off x="1106220" y="8066519"/>
              <a:ext cx="516890" cy="254635"/>
            </a:xfrm>
            <a:custGeom>
              <a:avLst/>
              <a:gdLst/>
              <a:ahLst/>
              <a:cxnLst/>
              <a:rect l="l" t="t" r="r" b="b"/>
              <a:pathLst>
                <a:path w="516890" h="254634">
                  <a:moveTo>
                    <a:pt x="258229" y="0"/>
                  </a:moveTo>
                  <a:lnTo>
                    <a:pt x="199021" y="3360"/>
                  </a:lnTo>
                  <a:lnTo>
                    <a:pt x="144669" y="12933"/>
                  </a:lnTo>
                  <a:lnTo>
                    <a:pt x="96723" y="27953"/>
                  </a:lnTo>
                  <a:lnTo>
                    <a:pt x="56732" y="47657"/>
                  </a:lnTo>
                  <a:lnTo>
                    <a:pt x="26248" y="71281"/>
                  </a:lnTo>
                  <a:lnTo>
                    <a:pt x="0" y="127228"/>
                  </a:lnTo>
                  <a:lnTo>
                    <a:pt x="6820" y="156396"/>
                  </a:lnTo>
                  <a:lnTo>
                    <a:pt x="56732" y="206789"/>
                  </a:lnTo>
                  <a:lnTo>
                    <a:pt x="96723" y="226487"/>
                  </a:lnTo>
                  <a:lnTo>
                    <a:pt x="144669" y="241503"/>
                  </a:lnTo>
                  <a:lnTo>
                    <a:pt x="199021" y="251072"/>
                  </a:lnTo>
                  <a:lnTo>
                    <a:pt x="258229" y="254431"/>
                  </a:lnTo>
                  <a:lnTo>
                    <a:pt x="317440" y="251072"/>
                  </a:lnTo>
                  <a:lnTo>
                    <a:pt x="371793" y="241503"/>
                  </a:lnTo>
                  <a:lnTo>
                    <a:pt x="419740" y="226487"/>
                  </a:lnTo>
                  <a:lnTo>
                    <a:pt x="459729" y="206789"/>
                  </a:lnTo>
                  <a:lnTo>
                    <a:pt x="490212" y="183171"/>
                  </a:lnTo>
                  <a:lnTo>
                    <a:pt x="516458" y="127228"/>
                  </a:lnTo>
                  <a:lnTo>
                    <a:pt x="509638" y="98059"/>
                  </a:lnTo>
                  <a:lnTo>
                    <a:pt x="459729" y="47657"/>
                  </a:lnTo>
                  <a:lnTo>
                    <a:pt x="419740" y="27953"/>
                  </a:lnTo>
                  <a:lnTo>
                    <a:pt x="371793" y="12933"/>
                  </a:lnTo>
                  <a:lnTo>
                    <a:pt x="317440" y="3360"/>
                  </a:lnTo>
                  <a:lnTo>
                    <a:pt x="258229" y="0"/>
                  </a:lnTo>
                  <a:close/>
                </a:path>
              </a:pathLst>
            </a:custGeom>
            <a:solidFill>
              <a:srgbClr val="3EA2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067663" y="7848523"/>
              <a:ext cx="593725" cy="314960"/>
            </a:xfrm>
            <a:custGeom>
              <a:avLst/>
              <a:gdLst/>
              <a:ahLst/>
              <a:cxnLst/>
              <a:rect l="l" t="t" r="r" b="b"/>
              <a:pathLst>
                <a:path w="593725" h="314959">
                  <a:moveTo>
                    <a:pt x="296786" y="0"/>
                  </a:moveTo>
                  <a:lnTo>
                    <a:pt x="236974" y="3199"/>
                  </a:lnTo>
                  <a:lnTo>
                    <a:pt x="181265" y="12374"/>
                  </a:lnTo>
                  <a:lnTo>
                    <a:pt x="130852" y="26892"/>
                  </a:lnTo>
                  <a:lnTo>
                    <a:pt x="86928" y="46121"/>
                  </a:lnTo>
                  <a:lnTo>
                    <a:pt x="50687" y="69427"/>
                  </a:lnTo>
                  <a:lnTo>
                    <a:pt x="23323" y="96178"/>
                  </a:lnTo>
                  <a:lnTo>
                    <a:pt x="0" y="157479"/>
                  </a:lnTo>
                  <a:lnTo>
                    <a:pt x="6029" y="189215"/>
                  </a:lnTo>
                  <a:lnTo>
                    <a:pt x="50687" y="245522"/>
                  </a:lnTo>
                  <a:lnTo>
                    <a:pt x="86928" y="268827"/>
                  </a:lnTo>
                  <a:lnTo>
                    <a:pt x="130852" y="288055"/>
                  </a:lnTo>
                  <a:lnTo>
                    <a:pt x="181265" y="302573"/>
                  </a:lnTo>
                  <a:lnTo>
                    <a:pt x="236974" y="311748"/>
                  </a:lnTo>
                  <a:lnTo>
                    <a:pt x="296786" y="314947"/>
                  </a:lnTo>
                  <a:lnTo>
                    <a:pt x="356597" y="311748"/>
                  </a:lnTo>
                  <a:lnTo>
                    <a:pt x="412307" y="302573"/>
                  </a:lnTo>
                  <a:lnTo>
                    <a:pt x="437296" y="295376"/>
                  </a:lnTo>
                  <a:lnTo>
                    <a:pt x="296786" y="295376"/>
                  </a:lnTo>
                  <a:lnTo>
                    <a:pt x="234131" y="291734"/>
                  </a:lnTo>
                  <a:lnTo>
                    <a:pt x="176616" y="281359"/>
                  </a:lnTo>
                  <a:lnTo>
                    <a:pt x="125880" y="265079"/>
                  </a:lnTo>
                  <a:lnTo>
                    <a:pt x="83563" y="243723"/>
                  </a:lnTo>
                  <a:lnTo>
                    <a:pt x="51306" y="218119"/>
                  </a:lnTo>
                  <a:lnTo>
                    <a:pt x="23533" y="157479"/>
                  </a:lnTo>
                  <a:lnTo>
                    <a:pt x="30749" y="125855"/>
                  </a:lnTo>
                  <a:lnTo>
                    <a:pt x="83563" y="71220"/>
                  </a:lnTo>
                  <a:lnTo>
                    <a:pt x="125880" y="49864"/>
                  </a:lnTo>
                  <a:lnTo>
                    <a:pt x="176616" y="33586"/>
                  </a:lnTo>
                  <a:lnTo>
                    <a:pt x="234131" y="23212"/>
                  </a:lnTo>
                  <a:lnTo>
                    <a:pt x="296786" y="19570"/>
                  </a:lnTo>
                  <a:lnTo>
                    <a:pt x="437295" y="19570"/>
                  </a:lnTo>
                  <a:lnTo>
                    <a:pt x="412307" y="12374"/>
                  </a:lnTo>
                  <a:lnTo>
                    <a:pt x="356597" y="3199"/>
                  </a:lnTo>
                  <a:lnTo>
                    <a:pt x="296786" y="0"/>
                  </a:lnTo>
                  <a:close/>
                </a:path>
                <a:path w="593725" h="314959">
                  <a:moveTo>
                    <a:pt x="437295" y="19570"/>
                  </a:moveTo>
                  <a:lnTo>
                    <a:pt x="296786" y="19570"/>
                  </a:lnTo>
                  <a:lnTo>
                    <a:pt x="359441" y="23212"/>
                  </a:lnTo>
                  <a:lnTo>
                    <a:pt x="416958" y="33586"/>
                  </a:lnTo>
                  <a:lnTo>
                    <a:pt x="467697" y="49864"/>
                  </a:lnTo>
                  <a:lnTo>
                    <a:pt x="510016" y="71220"/>
                  </a:lnTo>
                  <a:lnTo>
                    <a:pt x="542276" y="96826"/>
                  </a:lnTo>
                  <a:lnTo>
                    <a:pt x="570052" y="157479"/>
                  </a:lnTo>
                  <a:lnTo>
                    <a:pt x="562834" y="189095"/>
                  </a:lnTo>
                  <a:lnTo>
                    <a:pt x="510016" y="243723"/>
                  </a:lnTo>
                  <a:lnTo>
                    <a:pt x="467697" y="265079"/>
                  </a:lnTo>
                  <a:lnTo>
                    <a:pt x="416958" y="281359"/>
                  </a:lnTo>
                  <a:lnTo>
                    <a:pt x="359441" y="291734"/>
                  </a:lnTo>
                  <a:lnTo>
                    <a:pt x="296786" y="295376"/>
                  </a:lnTo>
                  <a:lnTo>
                    <a:pt x="437296" y="295376"/>
                  </a:lnTo>
                  <a:lnTo>
                    <a:pt x="506644" y="268827"/>
                  </a:lnTo>
                  <a:lnTo>
                    <a:pt x="542885" y="245522"/>
                  </a:lnTo>
                  <a:lnTo>
                    <a:pt x="570249" y="218774"/>
                  </a:lnTo>
                  <a:lnTo>
                    <a:pt x="593572" y="157479"/>
                  </a:lnTo>
                  <a:lnTo>
                    <a:pt x="587542" y="125739"/>
                  </a:lnTo>
                  <a:lnTo>
                    <a:pt x="570249" y="96178"/>
                  </a:lnTo>
                  <a:lnTo>
                    <a:pt x="542885" y="69427"/>
                  </a:lnTo>
                  <a:lnTo>
                    <a:pt x="506644" y="46121"/>
                  </a:lnTo>
                  <a:lnTo>
                    <a:pt x="462720" y="26892"/>
                  </a:lnTo>
                  <a:lnTo>
                    <a:pt x="437295" y="19570"/>
                  </a:lnTo>
                  <a:close/>
                </a:path>
              </a:pathLst>
            </a:custGeom>
            <a:solidFill>
              <a:srgbClr val="C9EA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8" name="object 308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1264030" y="7762595"/>
              <a:ext cx="200837" cy="281190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1355075" y="7931493"/>
              <a:ext cx="101093" cy="102603"/>
            </a:xfrm>
            <a:prstGeom prst="rect">
              <a:avLst/>
            </a:prstGeom>
          </p:spPr>
        </p:pic>
        <p:sp>
          <p:nvSpPr>
            <p:cNvPr id="310" name="object 310"/>
            <p:cNvSpPr/>
            <p:nvPr/>
          </p:nvSpPr>
          <p:spPr>
            <a:xfrm>
              <a:off x="2409456" y="8156676"/>
              <a:ext cx="327660" cy="327660"/>
            </a:xfrm>
            <a:custGeom>
              <a:avLst/>
              <a:gdLst/>
              <a:ahLst/>
              <a:cxnLst/>
              <a:rect l="l" t="t" r="r" b="b"/>
              <a:pathLst>
                <a:path w="327660" h="327659">
                  <a:moveTo>
                    <a:pt x="163817" y="0"/>
                  </a:moveTo>
                  <a:lnTo>
                    <a:pt x="120267" y="5852"/>
                  </a:lnTo>
                  <a:lnTo>
                    <a:pt x="81135" y="22368"/>
                  </a:lnTo>
                  <a:lnTo>
                    <a:pt x="47980" y="47985"/>
                  </a:lnTo>
                  <a:lnTo>
                    <a:pt x="22365" y="81140"/>
                  </a:lnTo>
                  <a:lnTo>
                    <a:pt x="5851" y="120272"/>
                  </a:lnTo>
                  <a:lnTo>
                    <a:pt x="0" y="163817"/>
                  </a:lnTo>
                  <a:lnTo>
                    <a:pt x="5851" y="207371"/>
                  </a:lnTo>
                  <a:lnTo>
                    <a:pt x="22365" y="246505"/>
                  </a:lnTo>
                  <a:lnTo>
                    <a:pt x="47980" y="279658"/>
                  </a:lnTo>
                  <a:lnTo>
                    <a:pt x="81135" y="305271"/>
                  </a:lnTo>
                  <a:lnTo>
                    <a:pt x="120267" y="321783"/>
                  </a:lnTo>
                  <a:lnTo>
                    <a:pt x="163817" y="327634"/>
                  </a:lnTo>
                  <a:lnTo>
                    <a:pt x="207366" y="321783"/>
                  </a:lnTo>
                  <a:lnTo>
                    <a:pt x="246499" y="305271"/>
                  </a:lnTo>
                  <a:lnTo>
                    <a:pt x="279654" y="279658"/>
                  </a:lnTo>
                  <a:lnTo>
                    <a:pt x="305268" y="246505"/>
                  </a:lnTo>
                  <a:lnTo>
                    <a:pt x="321782" y="207371"/>
                  </a:lnTo>
                  <a:lnTo>
                    <a:pt x="327634" y="163817"/>
                  </a:lnTo>
                  <a:lnTo>
                    <a:pt x="321782" y="120272"/>
                  </a:lnTo>
                  <a:lnTo>
                    <a:pt x="305268" y="81140"/>
                  </a:lnTo>
                  <a:lnTo>
                    <a:pt x="279654" y="47985"/>
                  </a:lnTo>
                  <a:lnTo>
                    <a:pt x="246499" y="22368"/>
                  </a:lnTo>
                  <a:lnTo>
                    <a:pt x="207366" y="5852"/>
                  </a:lnTo>
                  <a:lnTo>
                    <a:pt x="163817" y="0"/>
                  </a:lnTo>
                  <a:close/>
                </a:path>
              </a:pathLst>
            </a:custGeom>
            <a:solidFill>
              <a:srgbClr val="244D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1" name="object 311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2478252" y="8248923"/>
              <a:ext cx="190055" cy="143160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3723170" y="8335149"/>
              <a:ext cx="227279" cy="126174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346702" y="8333282"/>
              <a:ext cx="79074" cy="124320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1849374" y="6623595"/>
              <a:ext cx="5109210" cy="1880235"/>
            </a:xfrm>
            <a:custGeom>
              <a:avLst/>
              <a:gdLst/>
              <a:ahLst/>
              <a:cxnLst/>
              <a:rect l="l" t="t" r="r" b="b"/>
              <a:pathLst>
                <a:path w="5109209" h="1880234">
                  <a:moveTo>
                    <a:pt x="293903" y="82410"/>
                  </a:moveTo>
                  <a:lnTo>
                    <a:pt x="167690" y="0"/>
                  </a:lnTo>
                  <a:lnTo>
                    <a:pt x="179717" y="49987"/>
                  </a:lnTo>
                  <a:lnTo>
                    <a:pt x="0" y="44640"/>
                  </a:lnTo>
                  <a:lnTo>
                    <a:pt x="0" y="120180"/>
                  </a:lnTo>
                  <a:lnTo>
                    <a:pt x="179717" y="114833"/>
                  </a:lnTo>
                  <a:lnTo>
                    <a:pt x="167690" y="164820"/>
                  </a:lnTo>
                  <a:lnTo>
                    <a:pt x="293903" y="82410"/>
                  </a:lnTo>
                  <a:close/>
                </a:path>
                <a:path w="5109209" h="1880234">
                  <a:moveTo>
                    <a:pt x="659434" y="82410"/>
                  </a:moveTo>
                  <a:lnTo>
                    <a:pt x="533222" y="0"/>
                  </a:lnTo>
                  <a:lnTo>
                    <a:pt x="545249" y="49987"/>
                  </a:lnTo>
                  <a:lnTo>
                    <a:pt x="365531" y="44640"/>
                  </a:lnTo>
                  <a:lnTo>
                    <a:pt x="365531" y="120180"/>
                  </a:lnTo>
                  <a:lnTo>
                    <a:pt x="545249" y="114833"/>
                  </a:lnTo>
                  <a:lnTo>
                    <a:pt x="533222" y="164820"/>
                  </a:lnTo>
                  <a:lnTo>
                    <a:pt x="659434" y="82410"/>
                  </a:lnTo>
                  <a:close/>
                </a:path>
                <a:path w="5109209" h="1880234">
                  <a:moveTo>
                    <a:pt x="1024953" y="82410"/>
                  </a:moveTo>
                  <a:lnTo>
                    <a:pt x="898740" y="0"/>
                  </a:lnTo>
                  <a:lnTo>
                    <a:pt x="910780" y="49987"/>
                  </a:lnTo>
                  <a:lnTo>
                    <a:pt x="731050" y="44640"/>
                  </a:lnTo>
                  <a:lnTo>
                    <a:pt x="731050" y="120180"/>
                  </a:lnTo>
                  <a:lnTo>
                    <a:pt x="910780" y="114833"/>
                  </a:lnTo>
                  <a:lnTo>
                    <a:pt x="898740" y="164820"/>
                  </a:lnTo>
                  <a:lnTo>
                    <a:pt x="1024953" y="82410"/>
                  </a:lnTo>
                  <a:close/>
                </a:path>
                <a:path w="5109209" h="1880234">
                  <a:moveTo>
                    <a:pt x="1390472" y="82410"/>
                  </a:moveTo>
                  <a:lnTo>
                    <a:pt x="1264272" y="0"/>
                  </a:lnTo>
                  <a:lnTo>
                    <a:pt x="1276286" y="49987"/>
                  </a:lnTo>
                  <a:lnTo>
                    <a:pt x="1096581" y="44640"/>
                  </a:lnTo>
                  <a:lnTo>
                    <a:pt x="1096581" y="120180"/>
                  </a:lnTo>
                  <a:lnTo>
                    <a:pt x="1276286" y="114833"/>
                  </a:lnTo>
                  <a:lnTo>
                    <a:pt x="1264272" y="164820"/>
                  </a:lnTo>
                  <a:lnTo>
                    <a:pt x="1390472" y="82410"/>
                  </a:lnTo>
                  <a:close/>
                </a:path>
                <a:path w="5109209" h="1880234">
                  <a:moveTo>
                    <a:pt x="1620748" y="1759762"/>
                  </a:moveTo>
                  <a:lnTo>
                    <a:pt x="1441030" y="1765109"/>
                  </a:lnTo>
                  <a:lnTo>
                    <a:pt x="1453057" y="1715135"/>
                  </a:lnTo>
                  <a:lnTo>
                    <a:pt x="1326845" y="1797532"/>
                  </a:lnTo>
                  <a:lnTo>
                    <a:pt x="1453057" y="1879955"/>
                  </a:lnTo>
                  <a:lnTo>
                    <a:pt x="1441030" y="1829981"/>
                  </a:lnTo>
                  <a:lnTo>
                    <a:pt x="1620748" y="1835302"/>
                  </a:lnTo>
                  <a:lnTo>
                    <a:pt x="1620748" y="1759762"/>
                  </a:lnTo>
                  <a:close/>
                </a:path>
                <a:path w="5109209" h="1880234">
                  <a:moveTo>
                    <a:pt x="2719273" y="82410"/>
                  </a:moveTo>
                  <a:lnTo>
                    <a:pt x="2593060" y="0"/>
                  </a:lnTo>
                  <a:lnTo>
                    <a:pt x="2605087" y="49987"/>
                  </a:lnTo>
                  <a:lnTo>
                    <a:pt x="2425369" y="44640"/>
                  </a:lnTo>
                  <a:lnTo>
                    <a:pt x="2425369" y="120180"/>
                  </a:lnTo>
                  <a:lnTo>
                    <a:pt x="2605087" y="114833"/>
                  </a:lnTo>
                  <a:lnTo>
                    <a:pt x="2593060" y="164820"/>
                  </a:lnTo>
                  <a:lnTo>
                    <a:pt x="2719273" y="82410"/>
                  </a:lnTo>
                  <a:close/>
                </a:path>
                <a:path w="5109209" h="1880234">
                  <a:moveTo>
                    <a:pt x="3048990" y="1759762"/>
                  </a:moveTo>
                  <a:lnTo>
                    <a:pt x="2869298" y="1765109"/>
                  </a:lnTo>
                  <a:lnTo>
                    <a:pt x="2881299" y="1715135"/>
                  </a:lnTo>
                  <a:lnTo>
                    <a:pt x="2755087" y="1797532"/>
                  </a:lnTo>
                  <a:lnTo>
                    <a:pt x="2881299" y="1879955"/>
                  </a:lnTo>
                  <a:lnTo>
                    <a:pt x="2869298" y="1829981"/>
                  </a:lnTo>
                  <a:lnTo>
                    <a:pt x="3048990" y="1835302"/>
                  </a:lnTo>
                  <a:lnTo>
                    <a:pt x="3048990" y="1759762"/>
                  </a:lnTo>
                  <a:close/>
                </a:path>
                <a:path w="5109209" h="1880234">
                  <a:moveTo>
                    <a:pt x="3084792" y="82410"/>
                  </a:moveTo>
                  <a:lnTo>
                    <a:pt x="2958579" y="0"/>
                  </a:lnTo>
                  <a:lnTo>
                    <a:pt x="2970606" y="49987"/>
                  </a:lnTo>
                  <a:lnTo>
                    <a:pt x="2790888" y="44640"/>
                  </a:lnTo>
                  <a:lnTo>
                    <a:pt x="2790888" y="120180"/>
                  </a:lnTo>
                  <a:lnTo>
                    <a:pt x="2970606" y="114833"/>
                  </a:lnTo>
                  <a:lnTo>
                    <a:pt x="2958579" y="164820"/>
                  </a:lnTo>
                  <a:lnTo>
                    <a:pt x="3084792" y="82410"/>
                  </a:lnTo>
                  <a:close/>
                </a:path>
                <a:path w="5109209" h="1880234">
                  <a:moveTo>
                    <a:pt x="3394164" y="1759762"/>
                  </a:moveTo>
                  <a:lnTo>
                    <a:pt x="3214459" y="1765109"/>
                  </a:lnTo>
                  <a:lnTo>
                    <a:pt x="3226473" y="1715135"/>
                  </a:lnTo>
                  <a:lnTo>
                    <a:pt x="3100273" y="1797532"/>
                  </a:lnTo>
                  <a:lnTo>
                    <a:pt x="3226473" y="1879955"/>
                  </a:lnTo>
                  <a:lnTo>
                    <a:pt x="3214459" y="1829981"/>
                  </a:lnTo>
                  <a:lnTo>
                    <a:pt x="3394164" y="1835302"/>
                  </a:lnTo>
                  <a:lnTo>
                    <a:pt x="3394164" y="1759762"/>
                  </a:lnTo>
                  <a:close/>
                </a:path>
                <a:path w="5109209" h="1880234">
                  <a:moveTo>
                    <a:pt x="3739324" y="1759762"/>
                  </a:moveTo>
                  <a:lnTo>
                    <a:pt x="3559619" y="1765109"/>
                  </a:lnTo>
                  <a:lnTo>
                    <a:pt x="3571646" y="1715135"/>
                  </a:lnTo>
                  <a:lnTo>
                    <a:pt x="3445433" y="1797532"/>
                  </a:lnTo>
                  <a:lnTo>
                    <a:pt x="3571646" y="1879955"/>
                  </a:lnTo>
                  <a:lnTo>
                    <a:pt x="3559619" y="1829981"/>
                  </a:lnTo>
                  <a:lnTo>
                    <a:pt x="3739324" y="1835302"/>
                  </a:lnTo>
                  <a:lnTo>
                    <a:pt x="3739324" y="1759762"/>
                  </a:lnTo>
                  <a:close/>
                </a:path>
                <a:path w="5109209" h="1880234">
                  <a:moveTo>
                    <a:pt x="4569422" y="82410"/>
                  </a:moveTo>
                  <a:lnTo>
                    <a:pt x="4443222" y="0"/>
                  </a:lnTo>
                  <a:lnTo>
                    <a:pt x="4455236" y="49987"/>
                  </a:lnTo>
                  <a:lnTo>
                    <a:pt x="4275531" y="44640"/>
                  </a:lnTo>
                  <a:lnTo>
                    <a:pt x="4275531" y="120180"/>
                  </a:lnTo>
                  <a:lnTo>
                    <a:pt x="4455236" y="114833"/>
                  </a:lnTo>
                  <a:lnTo>
                    <a:pt x="4443222" y="164820"/>
                  </a:lnTo>
                  <a:lnTo>
                    <a:pt x="4569422" y="82410"/>
                  </a:lnTo>
                  <a:close/>
                </a:path>
                <a:path w="5109209" h="1880234">
                  <a:moveTo>
                    <a:pt x="4934966" y="82410"/>
                  </a:moveTo>
                  <a:lnTo>
                    <a:pt x="4808753" y="0"/>
                  </a:lnTo>
                  <a:lnTo>
                    <a:pt x="4820755" y="49987"/>
                  </a:lnTo>
                  <a:lnTo>
                    <a:pt x="4641062" y="44640"/>
                  </a:lnTo>
                  <a:lnTo>
                    <a:pt x="4641062" y="120180"/>
                  </a:lnTo>
                  <a:lnTo>
                    <a:pt x="4820755" y="114833"/>
                  </a:lnTo>
                  <a:lnTo>
                    <a:pt x="4808753" y="164820"/>
                  </a:lnTo>
                  <a:lnTo>
                    <a:pt x="4934966" y="82410"/>
                  </a:lnTo>
                  <a:close/>
                </a:path>
                <a:path w="5109209" h="1880234">
                  <a:moveTo>
                    <a:pt x="5108600" y="1507070"/>
                  </a:moveTo>
                  <a:lnTo>
                    <a:pt x="5058613" y="1519097"/>
                  </a:lnTo>
                  <a:lnTo>
                    <a:pt x="5063947" y="1339380"/>
                  </a:lnTo>
                  <a:lnTo>
                    <a:pt x="4988407" y="1339380"/>
                  </a:lnTo>
                  <a:lnTo>
                    <a:pt x="4993754" y="1519097"/>
                  </a:lnTo>
                  <a:lnTo>
                    <a:pt x="4943780" y="1507070"/>
                  </a:lnTo>
                  <a:lnTo>
                    <a:pt x="5026177" y="1633283"/>
                  </a:lnTo>
                  <a:lnTo>
                    <a:pt x="5108600" y="1507070"/>
                  </a:lnTo>
                  <a:close/>
                </a:path>
                <a:path w="5109209" h="1880234">
                  <a:moveTo>
                    <a:pt x="5108600" y="1141539"/>
                  </a:moveTo>
                  <a:lnTo>
                    <a:pt x="5058613" y="1153541"/>
                  </a:lnTo>
                  <a:lnTo>
                    <a:pt x="5063947" y="973836"/>
                  </a:lnTo>
                  <a:lnTo>
                    <a:pt x="4988407" y="973836"/>
                  </a:lnTo>
                  <a:lnTo>
                    <a:pt x="4993754" y="1153541"/>
                  </a:lnTo>
                  <a:lnTo>
                    <a:pt x="4943780" y="1141539"/>
                  </a:lnTo>
                  <a:lnTo>
                    <a:pt x="5026177" y="1267752"/>
                  </a:lnTo>
                  <a:lnTo>
                    <a:pt x="5108600" y="1141539"/>
                  </a:lnTo>
                  <a:close/>
                </a:path>
                <a:path w="5109209" h="1880234">
                  <a:moveTo>
                    <a:pt x="5108600" y="776020"/>
                  </a:moveTo>
                  <a:lnTo>
                    <a:pt x="5058613" y="788022"/>
                  </a:lnTo>
                  <a:lnTo>
                    <a:pt x="5063947" y="608330"/>
                  </a:lnTo>
                  <a:lnTo>
                    <a:pt x="4988407" y="608330"/>
                  </a:lnTo>
                  <a:lnTo>
                    <a:pt x="4993754" y="788022"/>
                  </a:lnTo>
                  <a:lnTo>
                    <a:pt x="4943780" y="776020"/>
                  </a:lnTo>
                  <a:lnTo>
                    <a:pt x="5026177" y="902233"/>
                  </a:lnTo>
                  <a:lnTo>
                    <a:pt x="5108600" y="776020"/>
                  </a:lnTo>
                  <a:close/>
                </a:path>
                <a:path w="5109209" h="1880234">
                  <a:moveTo>
                    <a:pt x="5108600" y="410476"/>
                  </a:moveTo>
                  <a:lnTo>
                    <a:pt x="5058613" y="422503"/>
                  </a:lnTo>
                  <a:lnTo>
                    <a:pt x="5063947" y="242785"/>
                  </a:lnTo>
                  <a:lnTo>
                    <a:pt x="4988407" y="242785"/>
                  </a:lnTo>
                  <a:lnTo>
                    <a:pt x="4993754" y="422503"/>
                  </a:lnTo>
                  <a:lnTo>
                    <a:pt x="4943780" y="410476"/>
                  </a:lnTo>
                  <a:lnTo>
                    <a:pt x="5026177" y="536689"/>
                  </a:lnTo>
                  <a:lnTo>
                    <a:pt x="5108600" y="410476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372225" y="5864847"/>
              <a:ext cx="165100" cy="294005"/>
            </a:xfrm>
            <a:custGeom>
              <a:avLst/>
              <a:gdLst/>
              <a:ahLst/>
              <a:cxnLst/>
              <a:rect l="l" t="t" r="r" b="b"/>
              <a:pathLst>
                <a:path w="165100" h="294004">
                  <a:moveTo>
                    <a:pt x="120167" y="0"/>
                  </a:moveTo>
                  <a:lnTo>
                    <a:pt x="44627" y="0"/>
                  </a:lnTo>
                  <a:lnTo>
                    <a:pt x="49974" y="179717"/>
                  </a:lnTo>
                  <a:lnTo>
                    <a:pt x="0" y="167690"/>
                  </a:lnTo>
                  <a:lnTo>
                    <a:pt x="82397" y="293903"/>
                  </a:lnTo>
                  <a:lnTo>
                    <a:pt x="164820" y="167690"/>
                  </a:lnTo>
                  <a:lnTo>
                    <a:pt x="114846" y="179717"/>
                  </a:lnTo>
                  <a:lnTo>
                    <a:pt x="120167" y="0"/>
                  </a:lnTo>
                  <a:close/>
                </a:path>
              </a:pathLst>
            </a:custGeom>
            <a:solidFill>
              <a:srgbClr val="E25F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573469" y="8338731"/>
              <a:ext cx="294005" cy="165100"/>
            </a:xfrm>
            <a:custGeom>
              <a:avLst/>
              <a:gdLst/>
              <a:ahLst/>
              <a:cxnLst/>
              <a:rect l="l" t="t" r="r" b="b"/>
              <a:pathLst>
                <a:path w="294004" h="165100">
                  <a:moveTo>
                    <a:pt x="126212" y="0"/>
                  </a:moveTo>
                  <a:lnTo>
                    <a:pt x="0" y="82397"/>
                  </a:lnTo>
                  <a:lnTo>
                    <a:pt x="126212" y="164820"/>
                  </a:lnTo>
                  <a:lnTo>
                    <a:pt x="114198" y="114846"/>
                  </a:lnTo>
                  <a:lnTo>
                    <a:pt x="293903" y="120167"/>
                  </a:lnTo>
                  <a:lnTo>
                    <a:pt x="293903" y="44627"/>
                  </a:lnTo>
                  <a:lnTo>
                    <a:pt x="114198" y="49974"/>
                  </a:lnTo>
                  <a:lnTo>
                    <a:pt x="126212" y="0"/>
                  </a:lnTo>
                  <a:close/>
                </a:path>
              </a:pathLst>
            </a:custGeom>
            <a:solidFill>
              <a:srgbClr val="2D2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7" name="object 317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2470531" y="5733796"/>
              <a:ext cx="563816" cy="424954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1218209" y="6992810"/>
              <a:ext cx="210985" cy="73850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1451140" y="6994067"/>
              <a:ext cx="309778" cy="73113"/>
            </a:xfrm>
            <a:prstGeom prst="rect">
              <a:avLst/>
            </a:prstGeom>
          </p:spPr>
        </p:pic>
        <p:pic>
          <p:nvPicPr>
            <p:cNvPr id="320" name="object 320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486287" y="7452829"/>
              <a:ext cx="1113434" cy="418160"/>
            </a:xfrm>
            <a:prstGeom prst="rect">
              <a:avLst/>
            </a:prstGeom>
          </p:spPr>
        </p:pic>
        <p:pic>
          <p:nvPicPr>
            <p:cNvPr id="321" name="object 321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3329419" y="5676455"/>
              <a:ext cx="822985" cy="336918"/>
            </a:xfrm>
            <a:prstGeom prst="rect">
              <a:avLst/>
            </a:prstGeom>
          </p:spPr>
        </p:pic>
        <p:pic>
          <p:nvPicPr>
            <p:cNvPr id="322" name="object 322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2898419" y="7452829"/>
              <a:ext cx="879271" cy="418160"/>
            </a:xfrm>
            <a:prstGeom prst="rect">
              <a:avLst/>
            </a:prstGeom>
          </p:spPr>
        </p:pic>
        <p:pic>
          <p:nvPicPr>
            <p:cNvPr id="323" name="object 323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5093614" y="5802718"/>
              <a:ext cx="752424" cy="210654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6247955" y="5733796"/>
              <a:ext cx="415328" cy="104584"/>
            </a:xfrm>
            <a:prstGeom prst="rect">
              <a:avLst/>
            </a:prstGeom>
          </p:spPr>
        </p:pic>
        <p:sp>
          <p:nvSpPr>
            <p:cNvPr id="325" name="object 325"/>
            <p:cNvSpPr/>
            <p:nvPr/>
          </p:nvSpPr>
          <p:spPr>
            <a:xfrm>
              <a:off x="3280600" y="6158763"/>
              <a:ext cx="3272790" cy="2420620"/>
            </a:xfrm>
            <a:custGeom>
              <a:avLst/>
              <a:gdLst/>
              <a:ahLst/>
              <a:cxnLst/>
              <a:rect l="l" t="t" r="r" b="b"/>
              <a:pathLst>
                <a:path w="3272790" h="2420620">
                  <a:moveTo>
                    <a:pt x="919365" y="36525"/>
                  </a:moveTo>
                  <a:lnTo>
                    <a:pt x="916482" y="22313"/>
                  </a:lnTo>
                  <a:lnTo>
                    <a:pt x="908659" y="10706"/>
                  </a:lnTo>
                  <a:lnTo>
                    <a:pt x="897051" y="2870"/>
                  </a:lnTo>
                  <a:lnTo>
                    <a:pt x="882840" y="0"/>
                  </a:lnTo>
                  <a:lnTo>
                    <a:pt x="36512" y="0"/>
                  </a:lnTo>
                  <a:lnTo>
                    <a:pt x="22288" y="2870"/>
                  </a:lnTo>
                  <a:lnTo>
                    <a:pt x="10693" y="10706"/>
                  </a:lnTo>
                  <a:lnTo>
                    <a:pt x="2857" y="22313"/>
                  </a:lnTo>
                  <a:lnTo>
                    <a:pt x="0" y="36525"/>
                  </a:lnTo>
                  <a:lnTo>
                    <a:pt x="0" y="668540"/>
                  </a:lnTo>
                  <a:lnTo>
                    <a:pt x="2857" y="682764"/>
                  </a:lnTo>
                  <a:lnTo>
                    <a:pt x="10693" y="694385"/>
                  </a:lnTo>
                  <a:lnTo>
                    <a:pt x="22288" y="702208"/>
                  </a:lnTo>
                  <a:lnTo>
                    <a:pt x="36512" y="705078"/>
                  </a:lnTo>
                  <a:lnTo>
                    <a:pt x="882840" y="705078"/>
                  </a:lnTo>
                  <a:lnTo>
                    <a:pt x="897051" y="702208"/>
                  </a:lnTo>
                  <a:lnTo>
                    <a:pt x="908659" y="694385"/>
                  </a:lnTo>
                  <a:lnTo>
                    <a:pt x="916482" y="682764"/>
                  </a:lnTo>
                  <a:lnTo>
                    <a:pt x="919365" y="668540"/>
                  </a:lnTo>
                  <a:lnTo>
                    <a:pt x="919365" y="36525"/>
                  </a:lnTo>
                  <a:close/>
                </a:path>
                <a:path w="3272790" h="2420620">
                  <a:moveTo>
                    <a:pt x="1280350" y="1751660"/>
                  </a:moveTo>
                  <a:lnTo>
                    <a:pt x="1277480" y="1737436"/>
                  </a:lnTo>
                  <a:lnTo>
                    <a:pt x="1269644" y="1725828"/>
                  </a:lnTo>
                  <a:lnTo>
                    <a:pt x="1258036" y="1717992"/>
                  </a:lnTo>
                  <a:lnTo>
                    <a:pt x="1243812" y="1715122"/>
                  </a:lnTo>
                  <a:lnTo>
                    <a:pt x="397510" y="1715122"/>
                  </a:lnTo>
                  <a:lnTo>
                    <a:pt x="383273" y="1717992"/>
                  </a:lnTo>
                  <a:lnTo>
                    <a:pt x="371665" y="1725828"/>
                  </a:lnTo>
                  <a:lnTo>
                    <a:pt x="363829" y="1737436"/>
                  </a:lnTo>
                  <a:lnTo>
                    <a:pt x="360972" y="1751660"/>
                  </a:lnTo>
                  <a:lnTo>
                    <a:pt x="360972" y="2383675"/>
                  </a:lnTo>
                  <a:lnTo>
                    <a:pt x="363829" y="2397899"/>
                  </a:lnTo>
                  <a:lnTo>
                    <a:pt x="371665" y="2409507"/>
                  </a:lnTo>
                  <a:lnTo>
                    <a:pt x="383273" y="2417343"/>
                  </a:lnTo>
                  <a:lnTo>
                    <a:pt x="397510" y="2420213"/>
                  </a:lnTo>
                  <a:lnTo>
                    <a:pt x="1243812" y="2420213"/>
                  </a:lnTo>
                  <a:lnTo>
                    <a:pt x="1258036" y="2417343"/>
                  </a:lnTo>
                  <a:lnTo>
                    <a:pt x="1269644" y="2409507"/>
                  </a:lnTo>
                  <a:lnTo>
                    <a:pt x="1277480" y="2397899"/>
                  </a:lnTo>
                  <a:lnTo>
                    <a:pt x="1280350" y="2383675"/>
                  </a:lnTo>
                  <a:lnTo>
                    <a:pt x="1280350" y="1751660"/>
                  </a:lnTo>
                  <a:close/>
                </a:path>
                <a:path w="3272790" h="2420620">
                  <a:moveTo>
                    <a:pt x="2647937" y="36525"/>
                  </a:moveTo>
                  <a:lnTo>
                    <a:pt x="2645054" y="22313"/>
                  </a:lnTo>
                  <a:lnTo>
                    <a:pt x="2637231" y="10706"/>
                  </a:lnTo>
                  <a:lnTo>
                    <a:pt x="2625623" y="2870"/>
                  </a:lnTo>
                  <a:lnTo>
                    <a:pt x="2611412" y="0"/>
                  </a:lnTo>
                  <a:lnTo>
                    <a:pt x="1765084" y="0"/>
                  </a:lnTo>
                  <a:lnTo>
                    <a:pt x="1750860" y="2870"/>
                  </a:lnTo>
                  <a:lnTo>
                    <a:pt x="1739265" y="10706"/>
                  </a:lnTo>
                  <a:lnTo>
                    <a:pt x="1731429" y="22313"/>
                  </a:lnTo>
                  <a:lnTo>
                    <a:pt x="1728571" y="36525"/>
                  </a:lnTo>
                  <a:lnTo>
                    <a:pt x="1728571" y="668540"/>
                  </a:lnTo>
                  <a:lnTo>
                    <a:pt x="1731429" y="682764"/>
                  </a:lnTo>
                  <a:lnTo>
                    <a:pt x="1739265" y="694385"/>
                  </a:lnTo>
                  <a:lnTo>
                    <a:pt x="1750860" y="702208"/>
                  </a:lnTo>
                  <a:lnTo>
                    <a:pt x="1765084" y="705078"/>
                  </a:lnTo>
                  <a:lnTo>
                    <a:pt x="2611412" y="705078"/>
                  </a:lnTo>
                  <a:lnTo>
                    <a:pt x="2625623" y="702208"/>
                  </a:lnTo>
                  <a:lnTo>
                    <a:pt x="2637231" y="694385"/>
                  </a:lnTo>
                  <a:lnTo>
                    <a:pt x="2645054" y="682764"/>
                  </a:lnTo>
                  <a:lnTo>
                    <a:pt x="2647937" y="668540"/>
                  </a:lnTo>
                  <a:lnTo>
                    <a:pt x="2647937" y="36525"/>
                  </a:lnTo>
                  <a:close/>
                </a:path>
                <a:path w="3272790" h="2420620">
                  <a:moveTo>
                    <a:pt x="3272726" y="1751660"/>
                  </a:moveTo>
                  <a:lnTo>
                    <a:pt x="3269843" y="1737436"/>
                  </a:lnTo>
                  <a:lnTo>
                    <a:pt x="3262020" y="1725828"/>
                  </a:lnTo>
                  <a:lnTo>
                    <a:pt x="3250412" y="1717992"/>
                  </a:lnTo>
                  <a:lnTo>
                    <a:pt x="3236201" y="1715122"/>
                  </a:lnTo>
                  <a:lnTo>
                    <a:pt x="2389873" y="1715122"/>
                  </a:lnTo>
                  <a:lnTo>
                    <a:pt x="2375649" y="1717992"/>
                  </a:lnTo>
                  <a:lnTo>
                    <a:pt x="2364041" y="1725828"/>
                  </a:lnTo>
                  <a:lnTo>
                    <a:pt x="2356218" y="1737436"/>
                  </a:lnTo>
                  <a:lnTo>
                    <a:pt x="2353348" y="1751660"/>
                  </a:lnTo>
                  <a:lnTo>
                    <a:pt x="2353348" y="2383675"/>
                  </a:lnTo>
                  <a:lnTo>
                    <a:pt x="2356218" y="2397899"/>
                  </a:lnTo>
                  <a:lnTo>
                    <a:pt x="2364041" y="2409507"/>
                  </a:lnTo>
                  <a:lnTo>
                    <a:pt x="2375649" y="2417343"/>
                  </a:lnTo>
                  <a:lnTo>
                    <a:pt x="2389873" y="2420213"/>
                  </a:lnTo>
                  <a:lnTo>
                    <a:pt x="3236201" y="2420213"/>
                  </a:lnTo>
                  <a:lnTo>
                    <a:pt x="3250412" y="2417343"/>
                  </a:lnTo>
                  <a:lnTo>
                    <a:pt x="3262020" y="2409507"/>
                  </a:lnTo>
                  <a:lnTo>
                    <a:pt x="3269843" y="2397899"/>
                  </a:lnTo>
                  <a:lnTo>
                    <a:pt x="3272726" y="2383675"/>
                  </a:lnTo>
                  <a:lnTo>
                    <a:pt x="3272726" y="175166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26" name="object 326"/>
          <p:cNvSpPr/>
          <p:nvPr/>
        </p:nvSpPr>
        <p:spPr>
          <a:xfrm>
            <a:off x="1654695" y="5116944"/>
            <a:ext cx="1079500" cy="218440"/>
          </a:xfrm>
          <a:custGeom>
            <a:avLst/>
            <a:gdLst/>
            <a:ahLst/>
            <a:cxnLst/>
            <a:rect l="l" t="t" r="r" b="b"/>
            <a:pathLst>
              <a:path w="1079500" h="218439">
                <a:moveTo>
                  <a:pt x="321310" y="31000"/>
                </a:moveTo>
                <a:lnTo>
                  <a:pt x="319786" y="4914"/>
                </a:lnTo>
                <a:lnTo>
                  <a:pt x="239382" y="4914"/>
                </a:lnTo>
                <a:lnTo>
                  <a:pt x="237540" y="31915"/>
                </a:lnTo>
                <a:lnTo>
                  <a:pt x="258406" y="40513"/>
                </a:lnTo>
                <a:lnTo>
                  <a:pt x="261061" y="41325"/>
                </a:lnTo>
                <a:lnTo>
                  <a:pt x="262394" y="43065"/>
                </a:lnTo>
                <a:lnTo>
                  <a:pt x="262394" y="46951"/>
                </a:lnTo>
                <a:lnTo>
                  <a:pt x="262089" y="48387"/>
                </a:lnTo>
                <a:lnTo>
                  <a:pt x="226174" y="158661"/>
                </a:lnTo>
                <a:lnTo>
                  <a:pt x="188429" y="39890"/>
                </a:lnTo>
                <a:lnTo>
                  <a:pt x="208686" y="34061"/>
                </a:lnTo>
                <a:lnTo>
                  <a:pt x="206844" y="4914"/>
                </a:lnTo>
                <a:lnTo>
                  <a:pt x="125209" y="4914"/>
                </a:lnTo>
                <a:lnTo>
                  <a:pt x="123990" y="24549"/>
                </a:lnTo>
                <a:lnTo>
                  <a:pt x="137490" y="64135"/>
                </a:lnTo>
                <a:lnTo>
                  <a:pt x="107111" y="158661"/>
                </a:lnTo>
                <a:lnTo>
                  <a:pt x="69049" y="39890"/>
                </a:lnTo>
                <a:lnTo>
                  <a:pt x="91147" y="34061"/>
                </a:lnTo>
                <a:lnTo>
                  <a:pt x="89306" y="4914"/>
                </a:lnTo>
                <a:lnTo>
                  <a:pt x="1231" y="4914"/>
                </a:lnTo>
                <a:lnTo>
                  <a:pt x="0" y="26390"/>
                </a:lnTo>
                <a:lnTo>
                  <a:pt x="10439" y="40817"/>
                </a:lnTo>
                <a:lnTo>
                  <a:pt x="68440" y="218198"/>
                </a:lnTo>
                <a:lnTo>
                  <a:pt x="125209" y="212979"/>
                </a:lnTo>
                <a:lnTo>
                  <a:pt x="158356" y="124294"/>
                </a:lnTo>
                <a:lnTo>
                  <a:pt x="190576" y="218198"/>
                </a:lnTo>
                <a:lnTo>
                  <a:pt x="244284" y="212979"/>
                </a:lnTo>
                <a:lnTo>
                  <a:pt x="308737" y="48183"/>
                </a:lnTo>
                <a:lnTo>
                  <a:pt x="321310" y="31000"/>
                </a:lnTo>
                <a:close/>
              </a:path>
              <a:path w="1079500" h="218439">
                <a:moveTo>
                  <a:pt x="498690" y="189966"/>
                </a:moveTo>
                <a:lnTo>
                  <a:pt x="493179" y="182905"/>
                </a:lnTo>
                <a:lnTo>
                  <a:pt x="490918" y="180047"/>
                </a:lnTo>
                <a:lnTo>
                  <a:pt x="489381" y="177787"/>
                </a:lnTo>
                <a:lnTo>
                  <a:pt x="487743" y="174523"/>
                </a:lnTo>
                <a:lnTo>
                  <a:pt x="486321" y="171043"/>
                </a:lnTo>
                <a:lnTo>
                  <a:pt x="484276" y="165722"/>
                </a:lnTo>
                <a:lnTo>
                  <a:pt x="476999" y="146075"/>
                </a:lnTo>
                <a:lnTo>
                  <a:pt x="464832" y="113245"/>
                </a:lnTo>
                <a:lnTo>
                  <a:pt x="442328" y="52476"/>
                </a:lnTo>
                <a:lnTo>
                  <a:pt x="422897" y="0"/>
                </a:lnTo>
                <a:lnTo>
                  <a:pt x="409079" y="1231"/>
                </a:lnTo>
                <a:lnTo>
                  <a:pt x="409079" y="113245"/>
                </a:lnTo>
                <a:lnTo>
                  <a:pt x="369493" y="111404"/>
                </a:lnTo>
                <a:lnTo>
                  <a:pt x="389750" y="52476"/>
                </a:lnTo>
                <a:lnTo>
                  <a:pt x="409079" y="113245"/>
                </a:lnTo>
                <a:lnTo>
                  <a:pt x="409079" y="1231"/>
                </a:lnTo>
                <a:lnTo>
                  <a:pt x="370725" y="4610"/>
                </a:lnTo>
                <a:lnTo>
                  <a:pt x="298907" y="178612"/>
                </a:lnTo>
                <a:lnTo>
                  <a:pt x="289394" y="184442"/>
                </a:lnTo>
                <a:lnTo>
                  <a:pt x="290626" y="211747"/>
                </a:lnTo>
                <a:lnTo>
                  <a:pt x="371030" y="211747"/>
                </a:lnTo>
                <a:lnTo>
                  <a:pt x="374103" y="184746"/>
                </a:lnTo>
                <a:lnTo>
                  <a:pt x="352920" y="175844"/>
                </a:lnTo>
                <a:lnTo>
                  <a:pt x="351701" y="175437"/>
                </a:lnTo>
                <a:lnTo>
                  <a:pt x="350824" y="174879"/>
                </a:lnTo>
                <a:lnTo>
                  <a:pt x="349796" y="173443"/>
                </a:lnTo>
                <a:lnTo>
                  <a:pt x="349542" y="172364"/>
                </a:lnTo>
                <a:lnTo>
                  <a:pt x="349542" y="169710"/>
                </a:lnTo>
                <a:lnTo>
                  <a:pt x="349859" y="168173"/>
                </a:lnTo>
                <a:lnTo>
                  <a:pt x="350469" y="166331"/>
                </a:lnTo>
                <a:lnTo>
                  <a:pt x="357225" y="147002"/>
                </a:lnTo>
                <a:lnTo>
                  <a:pt x="419519" y="146075"/>
                </a:lnTo>
                <a:lnTo>
                  <a:pt x="429336" y="177076"/>
                </a:lnTo>
                <a:lnTo>
                  <a:pt x="407555" y="182600"/>
                </a:lnTo>
                <a:lnTo>
                  <a:pt x="410616" y="211747"/>
                </a:lnTo>
                <a:lnTo>
                  <a:pt x="496849" y="211747"/>
                </a:lnTo>
                <a:lnTo>
                  <a:pt x="498690" y="189966"/>
                </a:lnTo>
                <a:close/>
              </a:path>
              <a:path w="1079500" h="218439">
                <a:moveTo>
                  <a:pt x="674852" y="69062"/>
                </a:moveTo>
                <a:lnTo>
                  <a:pt x="674687" y="55511"/>
                </a:lnTo>
                <a:lnTo>
                  <a:pt x="674230" y="40297"/>
                </a:lnTo>
                <a:lnTo>
                  <a:pt x="672388" y="4914"/>
                </a:lnTo>
                <a:lnTo>
                  <a:pt x="480288" y="4914"/>
                </a:lnTo>
                <a:lnTo>
                  <a:pt x="479209" y="23431"/>
                </a:lnTo>
                <a:lnTo>
                  <a:pt x="477977" y="55511"/>
                </a:lnTo>
                <a:lnTo>
                  <a:pt x="477824" y="69062"/>
                </a:lnTo>
                <a:lnTo>
                  <a:pt x="500227" y="70904"/>
                </a:lnTo>
                <a:lnTo>
                  <a:pt x="522935" y="43586"/>
                </a:lnTo>
                <a:lnTo>
                  <a:pt x="548716" y="41440"/>
                </a:lnTo>
                <a:lnTo>
                  <a:pt x="548716" y="174320"/>
                </a:lnTo>
                <a:lnTo>
                  <a:pt x="522020" y="181686"/>
                </a:lnTo>
                <a:lnTo>
                  <a:pt x="523557" y="211759"/>
                </a:lnTo>
                <a:lnTo>
                  <a:pt x="628510" y="211759"/>
                </a:lnTo>
                <a:lnTo>
                  <a:pt x="629729" y="187210"/>
                </a:lnTo>
                <a:lnTo>
                  <a:pt x="610704" y="175856"/>
                </a:lnTo>
                <a:lnTo>
                  <a:pt x="607847" y="174421"/>
                </a:lnTo>
                <a:lnTo>
                  <a:pt x="606107" y="172986"/>
                </a:lnTo>
                <a:lnTo>
                  <a:pt x="604875" y="170129"/>
                </a:lnTo>
                <a:lnTo>
                  <a:pt x="604570" y="166954"/>
                </a:lnTo>
                <a:lnTo>
                  <a:pt x="604570" y="41440"/>
                </a:lnTo>
                <a:lnTo>
                  <a:pt x="629729" y="43586"/>
                </a:lnTo>
                <a:lnTo>
                  <a:pt x="652754" y="70904"/>
                </a:lnTo>
                <a:lnTo>
                  <a:pt x="674852" y="69062"/>
                </a:lnTo>
                <a:close/>
              </a:path>
              <a:path w="1079500" h="218439">
                <a:moveTo>
                  <a:pt x="867575" y="148844"/>
                </a:moveTo>
                <a:lnTo>
                  <a:pt x="844867" y="147307"/>
                </a:lnTo>
                <a:lnTo>
                  <a:pt x="821232" y="174320"/>
                </a:lnTo>
                <a:lnTo>
                  <a:pt x="770293" y="175234"/>
                </a:lnTo>
                <a:lnTo>
                  <a:pt x="770293" y="125831"/>
                </a:lnTo>
                <a:lnTo>
                  <a:pt x="835660" y="132892"/>
                </a:lnTo>
                <a:lnTo>
                  <a:pt x="835660" y="85623"/>
                </a:lnTo>
                <a:lnTo>
                  <a:pt x="770293" y="91147"/>
                </a:lnTo>
                <a:lnTo>
                  <a:pt x="770293" y="41122"/>
                </a:lnTo>
                <a:lnTo>
                  <a:pt x="816635" y="42354"/>
                </a:lnTo>
                <a:lnTo>
                  <a:pt x="838415" y="69367"/>
                </a:lnTo>
                <a:lnTo>
                  <a:pt x="861123" y="67830"/>
                </a:lnTo>
                <a:lnTo>
                  <a:pt x="860983" y="52400"/>
                </a:lnTo>
                <a:lnTo>
                  <a:pt x="860577" y="36766"/>
                </a:lnTo>
                <a:lnTo>
                  <a:pt x="859917" y="20942"/>
                </a:lnTo>
                <a:lnTo>
                  <a:pt x="858977" y="4914"/>
                </a:lnTo>
                <a:lnTo>
                  <a:pt x="692340" y="4914"/>
                </a:lnTo>
                <a:lnTo>
                  <a:pt x="691426" y="32537"/>
                </a:lnTo>
                <a:lnTo>
                  <a:pt x="706767" y="41427"/>
                </a:lnTo>
                <a:lnTo>
                  <a:pt x="710247" y="42862"/>
                </a:lnTo>
                <a:lnTo>
                  <a:pt x="712393" y="44450"/>
                </a:lnTo>
                <a:lnTo>
                  <a:pt x="714032" y="47929"/>
                </a:lnTo>
                <a:lnTo>
                  <a:pt x="714438" y="51460"/>
                </a:lnTo>
                <a:lnTo>
                  <a:pt x="714438" y="174320"/>
                </a:lnTo>
                <a:lnTo>
                  <a:pt x="692035" y="180454"/>
                </a:lnTo>
                <a:lnTo>
                  <a:pt x="693572" y="211759"/>
                </a:lnTo>
                <a:lnTo>
                  <a:pt x="862965" y="211759"/>
                </a:lnTo>
                <a:lnTo>
                  <a:pt x="864514" y="196329"/>
                </a:lnTo>
                <a:lnTo>
                  <a:pt x="865797" y="180695"/>
                </a:lnTo>
                <a:lnTo>
                  <a:pt x="866813" y="164871"/>
                </a:lnTo>
                <a:lnTo>
                  <a:pt x="867575" y="148844"/>
                </a:lnTo>
                <a:close/>
              </a:path>
              <a:path w="1079500" h="218439">
                <a:moveTo>
                  <a:pt x="1079309" y="199796"/>
                </a:moveTo>
                <a:lnTo>
                  <a:pt x="1035723" y="129514"/>
                </a:lnTo>
                <a:lnTo>
                  <a:pt x="1030211" y="120611"/>
                </a:lnTo>
                <a:lnTo>
                  <a:pt x="1038733" y="116370"/>
                </a:lnTo>
                <a:lnTo>
                  <a:pt x="1046238" y="111302"/>
                </a:lnTo>
                <a:lnTo>
                  <a:pt x="1052703" y="105410"/>
                </a:lnTo>
                <a:lnTo>
                  <a:pt x="1058138" y="98679"/>
                </a:lnTo>
                <a:lnTo>
                  <a:pt x="1060183" y="95135"/>
                </a:lnTo>
                <a:lnTo>
                  <a:pt x="1062431" y="91249"/>
                </a:lnTo>
                <a:lnTo>
                  <a:pt x="1065491" y="83223"/>
                </a:lnTo>
                <a:lnTo>
                  <a:pt x="1067333" y="74599"/>
                </a:lnTo>
                <a:lnTo>
                  <a:pt x="1067955" y="65379"/>
                </a:lnTo>
                <a:lnTo>
                  <a:pt x="1067358" y="54444"/>
                </a:lnTo>
                <a:lnTo>
                  <a:pt x="1046505" y="16281"/>
                </a:lnTo>
                <a:lnTo>
                  <a:pt x="1010869" y="3784"/>
                </a:lnTo>
                <a:lnTo>
                  <a:pt x="1010869" y="55460"/>
                </a:lnTo>
                <a:lnTo>
                  <a:pt x="1010869" y="65684"/>
                </a:lnTo>
                <a:lnTo>
                  <a:pt x="994714" y="95135"/>
                </a:lnTo>
                <a:lnTo>
                  <a:pt x="976503" y="95135"/>
                </a:lnTo>
                <a:lnTo>
                  <a:pt x="970165" y="94526"/>
                </a:lnTo>
                <a:lnTo>
                  <a:pt x="964844" y="93294"/>
                </a:lnTo>
                <a:lnTo>
                  <a:pt x="964844" y="38366"/>
                </a:lnTo>
                <a:lnTo>
                  <a:pt x="970775" y="37757"/>
                </a:lnTo>
                <a:lnTo>
                  <a:pt x="976604" y="37452"/>
                </a:lnTo>
                <a:lnTo>
                  <a:pt x="992568" y="37452"/>
                </a:lnTo>
                <a:lnTo>
                  <a:pt x="999883" y="39598"/>
                </a:lnTo>
                <a:lnTo>
                  <a:pt x="1008672" y="48183"/>
                </a:lnTo>
                <a:lnTo>
                  <a:pt x="1010869" y="55460"/>
                </a:lnTo>
                <a:lnTo>
                  <a:pt x="1010869" y="3784"/>
                </a:lnTo>
                <a:lnTo>
                  <a:pt x="1005497" y="2895"/>
                </a:lnTo>
                <a:lnTo>
                  <a:pt x="991349" y="1651"/>
                </a:lnTo>
                <a:lnTo>
                  <a:pt x="975588" y="1231"/>
                </a:lnTo>
                <a:lnTo>
                  <a:pt x="954036" y="1663"/>
                </a:lnTo>
                <a:lnTo>
                  <a:pt x="932078" y="2933"/>
                </a:lnTo>
                <a:lnTo>
                  <a:pt x="909688" y="5041"/>
                </a:lnTo>
                <a:lnTo>
                  <a:pt x="886891" y="7988"/>
                </a:lnTo>
                <a:lnTo>
                  <a:pt x="885050" y="33147"/>
                </a:lnTo>
                <a:lnTo>
                  <a:pt x="901014" y="42049"/>
                </a:lnTo>
                <a:lnTo>
                  <a:pt x="904494" y="43484"/>
                </a:lnTo>
                <a:lnTo>
                  <a:pt x="906640" y="45072"/>
                </a:lnTo>
                <a:lnTo>
                  <a:pt x="908265" y="48552"/>
                </a:lnTo>
                <a:lnTo>
                  <a:pt x="908685" y="52082"/>
                </a:lnTo>
                <a:lnTo>
                  <a:pt x="908685" y="174320"/>
                </a:lnTo>
                <a:lnTo>
                  <a:pt x="886282" y="180454"/>
                </a:lnTo>
                <a:lnTo>
                  <a:pt x="887818" y="211759"/>
                </a:lnTo>
                <a:lnTo>
                  <a:pt x="982637" y="211759"/>
                </a:lnTo>
                <a:lnTo>
                  <a:pt x="983869" y="185369"/>
                </a:lnTo>
                <a:lnTo>
                  <a:pt x="970673" y="177698"/>
                </a:lnTo>
                <a:lnTo>
                  <a:pt x="967803" y="176060"/>
                </a:lnTo>
                <a:lnTo>
                  <a:pt x="966012" y="174574"/>
                </a:lnTo>
                <a:lnTo>
                  <a:pt x="964590" y="171919"/>
                </a:lnTo>
                <a:lnTo>
                  <a:pt x="964234" y="168795"/>
                </a:lnTo>
                <a:lnTo>
                  <a:pt x="964234" y="129514"/>
                </a:lnTo>
                <a:lnTo>
                  <a:pt x="977734" y="129819"/>
                </a:lnTo>
                <a:lnTo>
                  <a:pt x="1023150" y="211759"/>
                </a:lnTo>
                <a:lnTo>
                  <a:pt x="1079004" y="211759"/>
                </a:lnTo>
                <a:lnTo>
                  <a:pt x="1079309" y="199796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809811" y="5116944"/>
            <a:ext cx="2202815" cy="220979"/>
          </a:xfrm>
          <a:custGeom>
            <a:avLst/>
            <a:gdLst/>
            <a:ahLst/>
            <a:cxnLst/>
            <a:rect l="l" t="t" r="r" b="b"/>
            <a:pathLst>
              <a:path w="2202815" h="220979">
                <a:moveTo>
                  <a:pt x="182905" y="70281"/>
                </a:moveTo>
                <a:lnTo>
                  <a:pt x="173545" y="30391"/>
                </a:lnTo>
                <a:lnTo>
                  <a:pt x="133210" y="5219"/>
                </a:lnTo>
                <a:lnTo>
                  <a:pt x="126746" y="4076"/>
                </a:lnTo>
                <a:lnTo>
                  <a:pt x="126746" y="70281"/>
                </a:lnTo>
                <a:lnTo>
                  <a:pt x="126530" y="78473"/>
                </a:lnTo>
                <a:lnTo>
                  <a:pt x="110172" y="105270"/>
                </a:lnTo>
                <a:lnTo>
                  <a:pt x="91541" y="105270"/>
                </a:lnTo>
                <a:lnTo>
                  <a:pt x="85001" y="104660"/>
                </a:lnTo>
                <a:lnTo>
                  <a:pt x="79489" y="103428"/>
                </a:lnTo>
                <a:lnTo>
                  <a:pt x="79489" y="38061"/>
                </a:lnTo>
                <a:lnTo>
                  <a:pt x="88074" y="37249"/>
                </a:lnTo>
                <a:lnTo>
                  <a:pt x="94107" y="36830"/>
                </a:lnTo>
                <a:lnTo>
                  <a:pt x="107810" y="36830"/>
                </a:lnTo>
                <a:lnTo>
                  <a:pt x="126746" y="70281"/>
                </a:lnTo>
                <a:lnTo>
                  <a:pt x="126746" y="4076"/>
                </a:lnTo>
                <a:lnTo>
                  <a:pt x="120713" y="3009"/>
                </a:lnTo>
                <a:lnTo>
                  <a:pt x="106591" y="1676"/>
                </a:lnTo>
                <a:lnTo>
                  <a:pt x="90843" y="1231"/>
                </a:lnTo>
                <a:lnTo>
                  <a:pt x="79057" y="1346"/>
                </a:lnTo>
                <a:lnTo>
                  <a:pt x="35445" y="3898"/>
                </a:lnTo>
                <a:lnTo>
                  <a:pt x="0" y="33147"/>
                </a:lnTo>
                <a:lnTo>
                  <a:pt x="15951" y="42049"/>
                </a:lnTo>
                <a:lnTo>
                  <a:pt x="19418" y="43484"/>
                </a:lnTo>
                <a:lnTo>
                  <a:pt x="21564" y="45072"/>
                </a:lnTo>
                <a:lnTo>
                  <a:pt x="23215" y="48552"/>
                </a:lnTo>
                <a:lnTo>
                  <a:pt x="23634" y="52082"/>
                </a:lnTo>
                <a:lnTo>
                  <a:pt x="23634" y="174320"/>
                </a:lnTo>
                <a:lnTo>
                  <a:pt x="1231" y="180454"/>
                </a:lnTo>
                <a:lnTo>
                  <a:pt x="2755" y="211759"/>
                </a:lnTo>
                <a:lnTo>
                  <a:pt x="103416" y="211759"/>
                </a:lnTo>
                <a:lnTo>
                  <a:pt x="104648" y="186905"/>
                </a:lnTo>
                <a:lnTo>
                  <a:pt x="85928" y="175856"/>
                </a:lnTo>
                <a:lnTo>
                  <a:pt x="83058" y="174421"/>
                </a:lnTo>
                <a:lnTo>
                  <a:pt x="81254" y="172986"/>
                </a:lnTo>
                <a:lnTo>
                  <a:pt x="80556" y="171551"/>
                </a:lnTo>
                <a:lnTo>
                  <a:pt x="79832" y="170129"/>
                </a:lnTo>
                <a:lnTo>
                  <a:pt x="79489" y="166954"/>
                </a:lnTo>
                <a:lnTo>
                  <a:pt x="79489" y="138722"/>
                </a:lnTo>
                <a:lnTo>
                  <a:pt x="96367" y="139331"/>
                </a:lnTo>
                <a:lnTo>
                  <a:pt x="106438" y="138722"/>
                </a:lnTo>
                <a:lnTo>
                  <a:pt x="147078" y="128981"/>
                </a:lnTo>
                <a:lnTo>
                  <a:pt x="177101" y="99060"/>
                </a:lnTo>
                <a:lnTo>
                  <a:pt x="181444" y="85534"/>
                </a:lnTo>
                <a:lnTo>
                  <a:pt x="182905" y="70281"/>
                </a:lnTo>
                <a:close/>
              </a:path>
              <a:path w="2202815" h="220979">
                <a:moveTo>
                  <a:pt x="412775" y="38049"/>
                </a:moveTo>
                <a:lnTo>
                  <a:pt x="411238" y="4914"/>
                </a:lnTo>
                <a:lnTo>
                  <a:pt x="320090" y="4914"/>
                </a:lnTo>
                <a:lnTo>
                  <a:pt x="318554" y="32842"/>
                </a:lnTo>
                <a:lnTo>
                  <a:pt x="333590" y="41427"/>
                </a:lnTo>
                <a:lnTo>
                  <a:pt x="337058" y="42862"/>
                </a:lnTo>
                <a:lnTo>
                  <a:pt x="339204" y="44450"/>
                </a:lnTo>
                <a:lnTo>
                  <a:pt x="340855" y="47929"/>
                </a:lnTo>
                <a:lnTo>
                  <a:pt x="341261" y="51460"/>
                </a:lnTo>
                <a:lnTo>
                  <a:pt x="341185" y="124866"/>
                </a:lnTo>
                <a:lnTo>
                  <a:pt x="335737" y="166027"/>
                </a:lnTo>
                <a:lnTo>
                  <a:pt x="314566" y="174002"/>
                </a:lnTo>
                <a:lnTo>
                  <a:pt x="309664" y="174002"/>
                </a:lnTo>
                <a:lnTo>
                  <a:pt x="274015" y="145542"/>
                </a:lnTo>
                <a:lnTo>
                  <a:pt x="268846" y="105257"/>
                </a:lnTo>
                <a:lnTo>
                  <a:pt x="268846" y="42354"/>
                </a:lnTo>
                <a:lnTo>
                  <a:pt x="294309" y="35293"/>
                </a:lnTo>
                <a:lnTo>
                  <a:pt x="292773" y="4914"/>
                </a:lnTo>
                <a:lnTo>
                  <a:pt x="197027" y="4914"/>
                </a:lnTo>
                <a:lnTo>
                  <a:pt x="196113" y="35598"/>
                </a:lnTo>
                <a:lnTo>
                  <a:pt x="205930" y="41427"/>
                </a:lnTo>
                <a:lnTo>
                  <a:pt x="209194" y="42862"/>
                </a:lnTo>
                <a:lnTo>
                  <a:pt x="211188" y="44450"/>
                </a:lnTo>
                <a:lnTo>
                  <a:pt x="212610" y="47929"/>
                </a:lnTo>
                <a:lnTo>
                  <a:pt x="212991" y="51460"/>
                </a:lnTo>
                <a:lnTo>
                  <a:pt x="212991" y="117233"/>
                </a:lnTo>
                <a:lnTo>
                  <a:pt x="214299" y="141008"/>
                </a:lnTo>
                <a:lnTo>
                  <a:pt x="224802" y="178384"/>
                </a:lnTo>
                <a:lnTo>
                  <a:pt x="261048" y="209804"/>
                </a:lnTo>
                <a:lnTo>
                  <a:pt x="300139" y="215747"/>
                </a:lnTo>
                <a:lnTo>
                  <a:pt x="321856" y="214045"/>
                </a:lnTo>
                <a:lnTo>
                  <a:pt x="357543" y="200393"/>
                </a:lnTo>
                <a:lnTo>
                  <a:pt x="390474" y="155600"/>
                </a:lnTo>
                <a:lnTo>
                  <a:pt x="396811" y="111709"/>
                </a:lnTo>
                <a:lnTo>
                  <a:pt x="396811" y="42354"/>
                </a:lnTo>
                <a:lnTo>
                  <a:pt x="412775" y="38049"/>
                </a:lnTo>
                <a:close/>
              </a:path>
              <a:path w="2202815" h="220979">
                <a:moveTo>
                  <a:pt x="623874" y="199796"/>
                </a:moveTo>
                <a:lnTo>
                  <a:pt x="580288" y="129514"/>
                </a:lnTo>
                <a:lnTo>
                  <a:pt x="574776" y="120611"/>
                </a:lnTo>
                <a:lnTo>
                  <a:pt x="583311" y="116370"/>
                </a:lnTo>
                <a:lnTo>
                  <a:pt x="590816" y="111302"/>
                </a:lnTo>
                <a:lnTo>
                  <a:pt x="597281" y="105410"/>
                </a:lnTo>
                <a:lnTo>
                  <a:pt x="602703" y="98679"/>
                </a:lnTo>
                <a:lnTo>
                  <a:pt x="604748" y="95135"/>
                </a:lnTo>
                <a:lnTo>
                  <a:pt x="606996" y="91249"/>
                </a:lnTo>
                <a:lnTo>
                  <a:pt x="610069" y="83223"/>
                </a:lnTo>
                <a:lnTo>
                  <a:pt x="611898" y="74599"/>
                </a:lnTo>
                <a:lnTo>
                  <a:pt x="612521" y="65379"/>
                </a:lnTo>
                <a:lnTo>
                  <a:pt x="611936" y="54444"/>
                </a:lnTo>
                <a:lnTo>
                  <a:pt x="591083" y="16281"/>
                </a:lnTo>
                <a:lnTo>
                  <a:pt x="555447" y="3784"/>
                </a:lnTo>
                <a:lnTo>
                  <a:pt x="555447" y="55460"/>
                </a:lnTo>
                <a:lnTo>
                  <a:pt x="555447" y="65684"/>
                </a:lnTo>
                <a:lnTo>
                  <a:pt x="539292" y="95135"/>
                </a:lnTo>
                <a:lnTo>
                  <a:pt x="521068" y="95135"/>
                </a:lnTo>
                <a:lnTo>
                  <a:pt x="514731" y="94526"/>
                </a:lnTo>
                <a:lnTo>
                  <a:pt x="509409" y="93294"/>
                </a:lnTo>
                <a:lnTo>
                  <a:pt x="509409" y="38366"/>
                </a:lnTo>
                <a:lnTo>
                  <a:pt x="515353" y="37757"/>
                </a:lnTo>
                <a:lnTo>
                  <a:pt x="521182" y="37452"/>
                </a:lnTo>
                <a:lnTo>
                  <a:pt x="537133" y="37452"/>
                </a:lnTo>
                <a:lnTo>
                  <a:pt x="544461" y="39598"/>
                </a:lnTo>
                <a:lnTo>
                  <a:pt x="553250" y="48183"/>
                </a:lnTo>
                <a:lnTo>
                  <a:pt x="555447" y="55460"/>
                </a:lnTo>
                <a:lnTo>
                  <a:pt x="555447" y="3784"/>
                </a:lnTo>
                <a:lnTo>
                  <a:pt x="550062" y="2895"/>
                </a:lnTo>
                <a:lnTo>
                  <a:pt x="535914" y="1651"/>
                </a:lnTo>
                <a:lnTo>
                  <a:pt x="520153" y="1231"/>
                </a:lnTo>
                <a:lnTo>
                  <a:pt x="498614" y="1663"/>
                </a:lnTo>
                <a:lnTo>
                  <a:pt x="476643" y="2933"/>
                </a:lnTo>
                <a:lnTo>
                  <a:pt x="454266" y="5041"/>
                </a:lnTo>
                <a:lnTo>
                  <a:pt x="431457" y="7988"/>
                </a:lnTo>
                <a:lnTo>
                  <a:pt x="429615" y="33147"/>
                </a:lnTo>
                <a:lnTo>
                  <a:pt x="445579" y="42049"/>
                </a:lnTo>
                <a:lnTo>
                  <a:pt x="449059" y="43484"/>
                </a:lnTo>
                <a:lnTo>
                  <a:pt x="451205" y="45072"/>
                </a:lnTo>
                <a:lnTo>
                  <a:pt x="452856" y="48552"/>
                </a:lnTo>
                <a:lnTo>
                  <a:pt x="453250" y="52082"/>
                </a:lnTo>
                <a:lnTo>
                  <a:pt x="453250" y="174320"/>
                </a:lnTo>
                <a:lnTo>
                  <a:pt x="430847" y="180454"/>
                </a:lnTo>
                <a:lnTo>
                  <a:pt x="432384" y="211759"/>
                </a:lnTo>
                <a:lnTo>
                  <a:pt x="527215" y="211759"/>
                </a:lnTo>
                <a:lnTo>
                  <a:pt x="528434" y="185369"/>
                </a:lnTo>
                <a:lnTo>
                  <a:pt x="512394" y="176060"/>
                </a:lnTo>
                <a:lnTo>
                  <a:pt x="510590" y="174574"/>
                </a:lnTo>
                <a:lnTo>
                  <a:pt x="509168" y="171919"/>
                </a:lnTo>
                <a:lnTo>
                  <a:pt x="508800" y="168795"/>
                </a:lnTo>
                <a:lnTo>
                  <a:pt x="508800" y="129514"/>
                </a:lnTo>
                <a:lnTo>
                  <a:pt x="522300" y="129819"/>
                </a:lnTo>
                <a:lnTo>
                  <a:pt x="567715" y="211759"/>
                </a:lnTo>
                <a:lnTo>
                  <a:pt x="623570" y="211759"/>
                </a:lnTo>
                <a:lnTo>
                  <a:pt x="623874" y="199796"/>
                </a:lnTo>
                <a:close/>
              </a:path>
              <a:path w="2202815" h="220979">
                <a:moveTo>
                  <a:pt x="736511" y="185356"/>
                </a:moveTo>
                <a:lnTo>
                  <a:pt x="720852" y="175856"/>
                </a:lnTo>
                <a:lnTo>
                  <a:pt x="717791" y="174421"/>
                </a:lnTo>
                <a:lnTo>
                  <a:pt x="715899" y="172986"/>
                </a:lnTo>
                <a:lnTo>
                  <a:pt x="714476" y="170129"/>
                </a:lnTo>
                <a:lnTo>
                  <a:pt x="714108" y="166954"/>
                </a:lnTo>
                <a:lnTo>
                  <a:pt x="714108" y="42354"/>
                </a:lnTo>
                <a:lnTo>
                  <a:pt x="736206" y="36220"/>
                </a:lnTo>
                <a:lnTo>
                  <a:pt x="734974" y="4914"/>
                </a:lnTo>
                <a:lnTo>
                  <a:pt x="636460" y="4914"/>
                </a:lnTo>
                <a:lnTo>
                  <a:pt x="634923" y="32232"/>
                </a:lnTo>
                <a:lnTo>
                  <a:pt x="650887" y="41427"/>
                </a:lnTo>
                <a:lnTo>
                  <a:pt x="654367" y="42862"/>
                </a:lnTo>
                <a:lnTo>
                  <a:pt x="656513" y="44450"/>
                </a:lnTo>
                <a:lnTo>
                  <a:pt x="658164" y="47929"/>
                </a:lnTo>
                <a:lnTo>
                  <a:pt x="658558" y="51460"/>
                </a:lnTo>
                <a:lnTo>
                  <a:pt x="658558" y="174320"/>
                </a:lnTo>
                <a:lnTo>
                  <a:pt x="636155" y="180454"/>
                </a:lnTo>
                <a:lnTo>
                  <a:pt x="637692" y="211759"/>
                </a:lnTo>
                <a:lnTo>
                  <a:pt x="735584" y="211759"/>
                </a:lnTo>
                <a:lnTo>
                  <a:pt x="736511" y="185356"/>
                </a:lnTo>
                <a:close/>
              </a:path>
              <a:path w="2202815" h="220979">
                <a:moveTo>
                  <a:pt x="922794" y="67830"/>
                </a:moveTo>
                <a:lnTo>
                  <a:pt x="922655" y="52400"/>
                </a:lnTo>
                <a:lnTo>
                  <a:pt x="922248" y="36766"/>
                </a:lnTo>
                <a:lnTo>
                  <a:pt x="921575" y="20942"/>
                </a:lnTo>
                <a:lnTo>
                  <a:pt x="920635" y="4914"/>
                </a:lnTo>
                <a:lnTo>
                  <a:pt x="753999" y="4914"/>
                </a:lnTo>
                <a:lnTo>
                  <a:pt x="753084" y="32537"/>
                </a:lnTo>
                <a:lnTo>
                  <a:pt x="768426" y="41427"/>
                </a:lnTo>
                <a:lnTo>
                  <a:pt x="771906" y="42862"/>
                </a:lnTo>
                <a:lnTo>
                  <a:pt x="774052" y="44450"/>
                </a:lnTo>
                <a:lnTo>
                  <a:pt x="775677" y="47929"/>
                </a:lnTo>
                <a:lnTo>
                  <a:pt x="776097" y="51460"/>
                </a:lnTo>
                <a:lnTo>
                  <a:pt x="776097" y="174320"/>
                </a:lnTo>
                <a:lnTo>
                  <a:pt x="753694" y="180454"/>
                </a:lnTo>
                <a:lnTo>
                  <a:pt x="755230" y="211759"/>
                </a:lnTo>
                <a:lnTo>
                  <a:pt x="856195" y="211759"/>
                </a:lnTo>
                <a:lnTo>
                  <a:pt x="857110" y="186893"/>
                </a:lnTo>
                <a:lnTo>
                  <a:pt x="838708" y="175856"/>
                </a:lnTo>
                <a:lnTo>
                  <a:pt x="835634" y="174421"/>
                </a:lnTo>
                <a:lnTo>
                  <a:pt x="833742" y="172986"/>
                </a:lnTo>
                <a:lnTo>
                  <a:pt x="832307" y="170129"/>
                </a:lnTo>
                <a:lnTo>
                  <a:pt x="831951" y="166954"/>
                </a:lnTo>
                <a:lnTo>
                  <a:pt x="831951" y="130124"/>
                </a:lnTo>
                <a:lnTo>
                  <a:pt x="897318" y="137185"/>
                </a:lnTo>
                <a:lnTo>
                  <a:pt x="897318" y="89916"/>
                </a:lnTo>
                <a:lnTo>
                  <a:pt x="831951" y="95758"/>
                </a:lnTo>
                <a:lnTo>
                  <a:pt x="831951" y="41122"/>
                </a:lnTo>
                <a:lnTo>
                  <a:pt x="878293" y="42354"/>
                </a:lnTo>
                <a:lnTo>
                  <a:pt x="900074" y="69367"/>
                </a:lnTo>
                <a:lnTo>
                  <a:pt x="922794" y="67830"/>
                </a:lnTo>
                <a:close/>
              </a:path>
              <a:path w="2202815" h="220979">
                <a:moveTo>
                  <a:pt x="1042174" y="185356"/>
                </a:moveTo>
                <a:lnTo>
                  <a:pt x="1026515" y="175856"/>
                </a:lnTo>
                <a:lnTo>
                  <a:pt x="1023454" y="174421"/>
                </a:lnTo>
                <a:lnTo>
                  <a:pt x="1021562" y="172986"/>
                </a:lnTo>
                <a:lnTo>
                  <a:pt x="1020114" y="170129"/>
                </a:lnTo>
                <a:lnTo>
                  <a:pt x="1019771" y="166954"/>
                </a:lnTo>
                <a:lnTo>
                  <a:pt x="1019771" y="42354"/>
                </a:lnTo>
                <a:lnTo>
                  <a:pt x="1041869" y="36220"/>
                </a:lnTo>
                <a:lnTo>
                  <a:pt x="1040638" y="4914"/>
                </a:lnTo>
                <a:lnTo>
                  <a:pt x="942124" y="4914"/>
                </a:lnTo>
                <a:lnTo>
                  <a:pt x="940587" y="32232"/>
                </a:lnTo>
                <a:lnTo>
                  <a:pt x="956551" y="41427"/>
                </a:lnTo>
                <a:lnTo>
                  <a:pt x="960031" y="42862"/>
                </a:lnTo>
                <a:lnTo>
                  <a:pt x="962177" y="44450"/>
                </a:lnTo>
                <a:lnTo>
                  <a:pt x="963803" y="47929"/>
                </a:lnTo>
                <a:lnTo>
                  <a:pt x="964222" y="51460"/>
                </a:lnTo>
                <a:lnTo>
                  <a:pt x="964222" y="174320"/>
                </a:lnTo>
                <a:lnTo>
                  <a:pt x="941819" y="180454"/>
                </a:lnTo>
                <a:lnTo>
                  <a:pt x="943356" y="211759"/>
                </a:lnTo>
                <a:lnTo>
                  <a:pt x="1041247" y="211759"/>
                </a:lnTo>
                <a:lnTo>
                  <a:pt x="1042174" y="185356"/>
                </a:lnTo>
                <a:close/>
              </a:path>
              <a:path w="2202815" h="220979">
                <a:moveTo>
                  <a:pt x="1236116" y="192735"/>
                </a:moveTo>
                <a:lnTo>
                  <a:pt x="1226604" y="158965"/>
                </a:lnTo>
                <a:lnTo>
                  <a:pt x="1218730" y="161467"/>
                </a:lnTo>
                <a:lnTo>
                  <a:pt x="1210754" y="163703"/>
                </a:lnTo>
                <a:lnTo>
                  <a:pt x="1173099" y="170446"/>
                </a:lnTo>
                <a:lnTo>
                  <a:pt x="1167384" y="170637"/>
                </a:lnTo>
                <a:lnTo>
                  <a:pt x="1154785" y="169354"/>
                </a:lnTo>
                <a:lnTo>
                  <a:pt x="1122502" y="144297"/>
                </a:lnTo>
                <a:lnTo>
                  <a:pt x="1115517" y="103124"/>
                </a:lnTo>
                <a:lnTo>
                  <a:pt x="1115707" y="95173"/>
                </a:lnTo>
                <a:lnTo>
                  <a:pt x="1122095" y="57404"/>
                </a:lnTo>
                <a:lnTo>
                  <a:pt x="1141704" y="44196"/>
                </a:lnTo>
                <a:lnTo>
                  <a:pt x="1157833" y="44450"/>
                </a:lnTo>
                <a:lnTo>
                  <a:pt x="1165453" y="45199"/>
                </a:lnTo>
                <a:lnTo>
                  <a:pt x="1172718" y="46443"/>
                </a:lnTo>
                <a:lnTo>
                  <a:pt x="1179652" y="48183"/>
                </a:lnTo>
                <a:lnTo>
                  <a:pt x="1200823" y="79184"/>
                </a:lnTo>
                <a:lnTo>
                  <a:pt x="1224153" y="77647"/>
                </a:lnTo>
                <a:lnTo>
                  <a:pt x="1227010" y="61290"/>
                </a:lnTo>
                <a:lnTo>
                  <a:pt x="1229448" y="45656"/>
                </a:lnTo>
                <a:lnTo>
                  <a:pt x="1231455" y="30759"/>
                </a:lnTo>
                <a:lnTo>
                  <a:pt x="1233055" y="16573"/>
                </a:lnTo>
                <a:lnTo>
                  <a:pt x="1214145" y="9474"/>
                </a:lnTo>
                <a:lnTo>
                  <a:pt x="1195527" y="4394"/>
                </a:lnTo>
                <a:lnTo>
                  <a:pt x="1177175" y="1346"/>
                </a:lnTo>
                <a:lnTo>
                  <a:pt x="1159090" y="317"/>
                </a:lnTo>
                <a:lnTo>
                  <a:pt x="1143812" y="1117"/>
                </a:lnTo>
                <a:lnTo>
                  <a:pt x="1104468" y="13042"/>
                </a:lnTo>
                <a:lnTo>
                  <a:pt x="1076058" y="38544"/>
                </a:lnTo>
                <a:lnTo>
                  <a:pt x="1060234" y="76238"/>
                </a:lnTo>
                <a:lnTo>
                  <a:pt x="1057211" y="107111"/>
                </a:lnTo>
                <a:lnTo>
                  <a:pt x="1058773" y="131724"/>
                </a:lnTo>
                <a:lnTo>
                  <a:pt x="1071359" y="172085"/>
                </a:lnTo>
                <a:lnTo>
                  <a:pt x="1112888" y="209232"/>
                </a:lnTo>
                <a:lnTo>
                  <a:pt x="1154176" y="216357"/>
                </a:lnTo>
                <a:lnTo>
                  <a:pt x="1164717" y="215950"/>
                </a:lnTo>
                <a:lnTo>
                  <a:pt x="1208468" y="206222"/>
                </a:lnTo>
                <a:lnTo>
                  <a:pt x="1236116" y="192735"/>
                </a:lnTo>
                <a:close/>
              </a:path>
              <a:path w="2202815" h="220979">
                <a:moveTo>
                  <a:pt x="1457998" y="189966"/>
                </a:moveTo>
                <a:lnTo>
                  <a:pt x="1450225" y="180047"/>
                </a:lnTo>
                <a:lnTo>
                  <a:pt x="1448689" y="177787"/>
                </a:lnTo>
                <a:lnTo>
                  <a:pt x="1447876" y="176149"/>
                </a:lnTo>
                <a:lnTo>
                  <a:pt x="1447038" y="174523"/>
                </a:lnTo>
                <a:lnTo>
                  <a:pt x="1445615" y="171043"/>
                </a:lnTo>
                <a:lnTo>
                  <a:pt x="1443583" y="165722"/>
                </a:lnTo>
                <a:lnTo>
                  <a:pt x="1436306" y="146075"/>
                </a:lnTo>
                <a:lnTo>
                  <a:pt x="1424139" y="113245"/>
                </a:lnTo>
                <a:lnTo>
                  <a:pt x="1401635" y="52476"/>
                </a:lnTo>
                <a:lnTo>
                  <a:pt x="1382204" y="0"/>
                </a:lnTo>
                <a:lnTo>
                  <a:pt x="1368386" y="1231"/>
                </a:lnTo>
                <a:lnTo>
                  <a:pt x="1368386" y="113245"/>
                </a:lnTo>
                <a:lnTo>
                  <a:pt x="1328801" y="111404"/>
                </a:lnTo>
                <a:lnTo>
                  <a:pt x="1349057" y="52476"/>
                </a:lnTo>
                <a:lnTo>
                  <a:pt x="1368386" y="113245"/>
                </a:lnTo>
                <a:lnTo>
                  <a:pt x="1368386" y="1231"/>
                </a:lnTo>
                <a:lnTo>
                  <a:pt x="1330032" y="4610"/>
                </a:lnTo>
                <a:lnTo>
                  <a:pt x="1258214" y="178612"/>
                </a:lnTo>
                <a:lnTo>
                  <a:pt x="1248702" y="184442"/>
                </a:lnTo>
                <a:lnTo>
                  <a:pt x="1249934" y="211747"/>
                </a:lnTo>
                <a:lnTo>
                  <a:pt x="1330337" y="211747"/>
                </a:lnTo>
                <a:lnTo>
                  <a:pt x="1333411" y="184746"/>
                </a:lnTo>
                <a:lnTo>
                  <a:pt x="1312227" y="175844"/>
                </a:lnTo>
                <a:lnTo>
                  <a:pt x="1311008" y="175437"/>
                </a:lnTo>
                <a:lnTo>
                  <a:pt x="1310132" y="174879"/>
                </a:lnTo>
                <a:lnTo>
                  <a:pt x="1309624" y="174155"/>
                </a:lnTo>
                <a:lnTo>
                  <a:pt x="1309090" y="173443"/>
                </a:lnTo>
                <a:lnTo>
                  <a:pt x="1308849" y="172364"/>
                </a:lnTo>
                <a:lnTo>
                  <a:pt x="1308849" y="169710"/>
                </a:lnTo>
                <a:lnTo>
                  <a:pt x="1309166" y="168173"/>
                </a:lnTo>
                <a:lnTo>
                  <a:pt x="1309776" y="166331"/>
                </a:lnTo>
                <a:lnTo>
                  <a:pt x="1316532" y="147002"/>
                </a:lnTo>
                <a:lnTo>
                  <a:pt x="1378826" y="146075"/>
                </a:lnTo>
                <a:lnTo>
                  <a:pt x="1388643" y="177076"/>
                </a:lnTo>
                <a:lnTo>
                  <a:pt x="1366862" y="182600"/>
                </a:lnTo>
                <a:lnTo>
                  <a:pt x="1369923" y="211747"/>
                </a:lnTo>
                <a:lnTo>
                  <a:pt x="1456156" y="211747"/>
                </a:lnTo>
                <a:lnTo>
                  <a:pt x="1457998" y="189966"/>
                </a:lnTo>
                <a:close/>
              </a:path>
              <a:path w="2202815" h="220979">
                <a:moveTo>
                  <a:pt x="1634159" y="69062"/>
                </a:moveTo>
                <a:lnTo>
                  <a:pt x="1633994" y="55511"/>
                </a:lnTo>
                <a:lnTo>
                  <a:pt x="1633537" y="40297"/>
                </a:lnTo>
                <a:lnTo>
                  <a:pt x="1631696" y="4914"/>
                </a:lnTo>
                <a:lnTo>
                  <a:pt x="1439595" y="4914"/>
                </a:lnTo>
                <a:lnTo>
                  <a:pt x="1438503" y="23431"/>
                </a:lnTo>
                <a:lnTo>
                  <a:pt x="1437284" y="55511"/>
                </a:lnTo>
                <a:lnTo>
                  <a:pt x="1437132" y="69062"/>
                </a:lnTo>
                <a:lnTo>
                  <a:pt x="1459534" y="70904"/>
                </a:lnTo>
                <a:lnTo>
                  <a:pt x="1482242" y="43586"/>
                </a:lnTo>
                <a:lnTo>
                  <a:pt x="1508023" y="41440"/>
                </a:lnTo>
                <a:lnTo>
                  <a:pt x="1508023" y="174320"/>
                </a:lnTo>
                <a:lnTo>
                  <a:pt x="1481328" y="181686"/>
                </a:lnTo>
                <a:lnTo>
                  <a:pt x="1482864" y="211759"/>
                </a:lnTo>
                <a:lnTo>
                  <a:pt x="1587817" y="211759"/>
                </a:lnTo>
                <a:lnTo>
                  <a:pt x="1589049" y="187210"/>
                </a:lnTo>
                <a:lnTo>
                  <a:pt x="1570012" y="175856"/>
                </a:lnTo>
                <a:lnTo>
                  <a:pt x="1567141" y="174421"/>
                </a:lnTo>
                <a:lnTo>
                  <a:pt x="1565414" y="172986"/>
                </a:lnTo>
                <a:lnTo>
                  <a:pt x="1564182" y="170129"/>
                </a:lnTo>
                <a:lnTo>
                  <a:pt x="1563878" y="166954"/>
                </a:lnTo>
                <a:lnTo>
                  <a:pt x="1563878" y="41440"/>
                </a:lnTo>
                <a:lnTo>
                  <a:pt x="1589049" y="43586"/>
                </a:lnTo>
                <a:lnTo>
                  <a:pt x="1612061" y="70904"/>
                </a:lnTo>
                <a:lnTo>
                  <a:pt x="1634159" y="69062"/>
                </a:lnTo>
                <a:close/>
              </a:path>
              <a:path w="2202815" h="220979">
                <a:moveTo>
                  <a:pt x="1753222" y="185356"/>
                </a:moveTo>
                <a:lnTo>
                  <a:pt x="1737563" y="175856"/>
                </a:lnTo>
                <a:lnTo>
                  <a:pt x="1734502" y="174421"/>
                </a:lnTo>
                <a:lnTo>
                  <a:pt x="1732597" y="172986"/>
                </a:lnTo>
                <a:lnTo>
                  <a:pt x="1731162" y="170129"/>
                </a:lnTo>
                <a:lnTo>
                  <a:pt x="1730819" y="166954"/>
                </a:lnTo>
                <a:lnTo>
                  <a:pt x="1730819" y="42354"/>
                </a:lnTo>
                <a:lnTo>
                  <a:pt x="1752917" y="36220"/>
                </a:lnTo>
                <a:lnTo>
                  <a:pt x="1751685" y="4914"/>
                </a:lnTo>
                <a:lnTo>
                  <a:pt x="1653171" y="4914"/>
                </a:lnTo>
                <a:lnTo>
                  <a:pt x="1651635" y="32232"/>
                </a:lnTo>
                <a:lnTo>
                  <a:pt x="1667598" y="41427"/>
                </a:lnTo>
                <a:lnTo>
                  <a:pt x="1671066" y="42862"/>
                </a:lnTo>
                <a:lnTo>
                  <a:pt x="1673212" y="44450"/>
                </a:lnTo>
                <a:lnTo>
                  <a:pt x="1674850" y="47929"/>
                </a:lnTo>
                <a:lnTo>
                  <a:pt x="1675269" y="51460"/>
                </a:lnTo>
                <a:lnTo>
                  <a:pt x="1675269" y="174320"/>
                </a:lnTo>
                <a:lnTo>
                  <a:pt x="1652866" y="180454"/>
                </a:lnTo>
                <a:lnTo>
                  <a:pt x="1654403" y="211759"/>
                </a:lnTo>
                <a:lnTo>
                  <a:pt x="1752295" y="211759"/>
                </a:lnTo>
                <a:lnTo>
                  <a:pt x="1753222" y="185356"/>
                </a:lnTo>
                <a:close/>
              </a:path>
              <a:path w="2202815" h="220979">
                <a:moveTo>
                  <a:pt x="1974799" y="105575"/>
                </a:moveTo>
                <a:lnTo>
                  <a:pt x="1968385" y="59804"/>
                </a:lnTo>
                <a:lnTo>
                  <a:pt x="1917128" y="7480"/>
                </a:lnTo>
                <a:lnTo>
                  <a:pt x="1916137" y="7340"/>
                </a:lnTo>
                <a:lnTo>
                  <a:pt x="1916137" y="112026"/>
                </a:lnTo>
                <a:lnTo>
                  <a:pt x="1916061" y="119875"/>
                </a:lnTo>
                <a:lnTo>
                  <a:pt x="1911362" y="158470"/>
                </a:lnTo>
                <a:lnTo>
                  <a:pt x="1875675" y="173710"/>
                </a:lnTo>
                <a:lnTo>
                  <a:pt x="1864118" y="172529"/>
                </a:lnTo>
                <a:lnTo>
                  <a:pt x="1832584" y="144132"/>
                </a:lnTo>
                <a:lnTo>
                  <a:pt x="1825345" y="100050"/>
                </a:lnTo>
                <a:lnTo>
                  <a:pt x="1825459" y="91706"/>
                </a:lnTo>
                <a:lnTo>
                  <a:pt x="1832406" y="50342"/>
                </a:lnTo>
                <a:lnTo>
                  <a:pt x="1866163" y="43891"/>
                </a:lnTo>
                <a:lnTo>
                  <a:pt x="1877682" y="44996"/>
                </a:lnTo>
                <a:lnTo>
                  <a:pt x="1909013" y="71183"/>
                </a:lnTo>
                <a:lnTo>
                  <a:pt x="1916137" y="112026"/>
                </a:lnTo>
                <a:lnTo>
                  <a:pt x="1916137" y="7340"/>
                </a:lnTo>
                <a:lnTo>
                  <a:pt x="1872297" y="927"/>
                </a:lnTo>
                <a:lnTo>
                  <a:pt x="1856740" y="1778"/>
                </a:lnTo>
                <a:lnTo>
                  <a:pt x="1842300" y="4318"/>
                </a:lnTo>
                <a:lnTo>
                  <a:pt x="1805749" y="21907"/>
                </a:lnTo>
                <a:lnTo>
                  <a:pt x="1780844" y="52946"/>
                </a:lnTo>
                <a:lnTo>
                  <a:pt x="1769046" y="95567"/>
                </a:lnTo>
                <a:lnTo>
                  <a:pt x="1768271" y="112026"/>
                </a:lnTo>
                <a:lnTo>
                  <a:pt x="1769833" y="136601"/>
                </a:lnTo>
                <a:lnTo>
                  <a:pt x="1782330" y="175729"/>
                </a:lnTo>
                <a:lnTo>
                  <a:pt x="1824761" y="209613"/>
                </a:lnTo>
                <a:lnTo>
                  <a:pt x="1869236" y="216052"/>
                </a:lnTo>
                <a:lnTo>
                  <a:pt x="1885073" y="215239"/>
                </a:lnTo>
                <a:lnTo>
                  <a:pt x="1925853" y="202857"/>
                </a:lnTo>
                <a:lnTo>
                  <a:pt x="1955215" y="176517"/>
                </a:lnTo>
                <a:lnTo>
                  <a:pt x="1956892" y="173710"/>
                </a:lnTo>
                <a:lnTo>
                  <a:pt x="1962213" y="164807"/>
                </a:lnTo>
                <a:lnTo>
                  <a:pt x="1967712" y="151790"/>
                </a:lnTo>
                <a:lnTo>
                  <a:pt x="1971649" y="137579"/>
                </a:lnTo>
                <a:lnTo>
                  <a:pt x="1973999" y="122174"/>
                </a:lnTo>
                <a:lnTo>
                  <a:pt x="1974799" y="105575"/>
                </a:lnTo>
                <a:close/>
              </a:path>
              <a:path w="2202815" h="220979">
                <a:moveTo>
                  <a:pt x="2202815" y="36220"/>
                </a:moveTo>
                <a:lnTo>
                  <a:pt x="2201595" y="4914"/>
                </a:lnTo>
                <a:lnTo>
                  <a:pt x="2122411" y="4914"/>
                </a:lnTo>
                <a:lnTo>
                  <a:pt x="2121497" y="30695"/>
                </a:lnTo>
                <a:lnTo>
                  <a:pt x="2137448" y="41135"/>
                </a:lnTo>
                <a:lnTo>
                  <a:pt x="2140305" y="42773"/>
                </a:lnTo>
                <a:lnTo>
                  <a:pt x="2142147" y="44310"/>
                </a:lnTo>
                <a:lnTo>
                  <a:pt x="2143785" y="47167"/>
                </a:lnTo>
                <a:lnTo>
                  <a:pt x="2144293" y="50342"/>
                </a:lnTo>
                <a:lnTo>
                  <a:pt x="2148802" y="123685"/>
                </a:lnTo>
                <a:lnTo>
                  <a:pt x="2056130" y="4914"/>
                </a:lnTo>
                <a:lnTo>
                  <a:pt x="1992604" y="4914"/>
                </a:lnTo>
                <a:lnTo>
                  <a:pt x="1990458" y="31927"/>
                </a:lnTo>
                <a:lnTo>
                  <a:pt x="2004047" y="42354"/>
                </a:lnTo>
                <a:lnTo>
                  <a:pt x="2005495" y="43992"/>
                </a:lnTo>
                <a:lnTo>
                  <a:pt x="2006714" y="46863"/>
                </a:lnTo>
                <a:lnTo>
                  <a:pt x="2007019" y="49517"/>
                </a:lnTo>
                <a:lnTo>
                  <a:pt x="2005799" y="174320"/>
                </a:lnTo>
                <a:lnTo>
                  <a:pt x="1989226" y="178308"/>
                </a:lnTo>
                <a:lnTo>
                  <a:pt x="1990763" y="211759"/>
                </a:lnTo>
                <a:lnTo>
                  <a:pt x="2070544" y="211759"/>
                </a:lnTo>
                <a:lnTo>
                  <a:pt x="2071776" y="185978"/>
                </a:lnTo>
                <a:lnTo>
                  <a:pt x="2055825" y="175234"/>
                </a:lnTo>
                <a:lnTo>
                  <a:pt x="2052942" y="173609"/>
                </a:lnTo>
                <a:lnTo>
                  <a:pt x="2051100" y="172072"/>
                </a:lnTo>
                <a:lnTo>
                  <a:pt x="2049462" y="169202"/>
                </a:lnTo>
                <a:lnTo>
                  <a:pt x="2048954" y="166141"/>
                </a:lnTo>
                <a:lnTo>
                  <a:pt x="2043544" y="81026"/>
                </a:lnTo>
                <a:lnTo>
                  <a:pt x="2150643" y="220662"/>
                </a:lnTo>
                <a:lnTo>
                  <a:pt x="2185936" y="209003"/>
                </a:lnTo>
                <a:lnTo>
                  <a:pt x="2187168" y="42976"/>
                </a:lnTo>
                <a:lnTo>
                  <a:pt x="2202815" y="36220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5093309" y="5116944"/>
            <a:ext cx="1022985" cy="220979"/>
          </a:xfrm>
          <a:custGeom>
            <a:avLst/>
            <a:gdLst/>
            <a:ahLst/>
            <a:cxnLst/>
            <a:rect l="l" t="t" r="r" b="b"/>
            <a:pathLst>
              <a:path w="1022985" h="220979">
                <a:moveTo>
                  <a:pt x="182905" y="70281"/>
                </a:moveTo>
                <a:lnTo>
                  <a:pt x="173545" y="30391"/>
                </a:lnTo>
                <a:lnTo>
                  <a:pt x="133210" y="5219"/>
                </a:lnTo>
                <a:lnTo>
                  <a:pt x="126746" y="4076"/>
                </a:lnTo>
                <a:lnTo>
                  <a:pt x="126746" y="70281"/>
                </a:lnTo>
                <a:lnTo>
                  <a:pt x="126530" y="78473"/>
                </a:lnTo>
                <a:lnTo>
                  <a:pt x="110172" y="105270"/>
                </a:lnTo>
                <a:lnTo>
                  <a:pt x="91567" y="105270"/>
                </a:lnTo>
                <a:lnTo>
                  <a:pt x="85001" y="104660"/>
                </a:lnTo>
                <a:lnTo>
                  <a:pt x="79489" y="103428"/>
                </a:lnTo>
                <a:lnTo>
                  <a:pt x="79489" y="38061"/>
                </a:lnTo>
                <a:lnTo>
                  <a:pt x="88074" y="37249"/>
                </a:lnTo>
                <a:lnTo>
                  <a:pt x="94119" y="36830"/>
                </a:lnTo>
                <a:lnTo>
                  <a:pt x="107823" y="36830"/>
                </a:lnTo>
                <a:lnTo>
                  <a:pt x="126746" y="70281"/>
                </a:lnTo>
                <a:lnTo>
                  <a:pt x="126746" y="4076"/>
                </a:lnTo>
                <a:lnTo>
                  <a:pt x="120713" y="3009"/>
                </a:lnTo>
                <a:lnTo>
                  <a:pt x="106591" y="1676"/>
                </a:lnTo>
                <a:lnTo>
                  <a:pt x="90843" y="1231"/>
                </a:lnTo>
                <a:lnTo>
                  <a:pt x="79057" y="1346"/>
                </a:lnTo>
                <a:lnTo>
                  <a:pt x="35445" y="3898"/>
                </a:lnTo>
                <a:lnTo>
                  <a:pt x="0" y="33147"/>
                </a:lnTo>
                <a:lnTo>
                  <a:pt x="15963" y="42049"/>
                </a:lnTo>
                <a:lnTo>
                  <a:pt x="19443" y="43484"/>
                </a:lnTo>
                <a:lnTo>
                  <a:pt x="21590" y="45072"/>
                </a:lnTo>
                <a:lnTo>
                  <a:pt x="23241" y="48552"/>
                </a:lnTo>
                <a:lnTo>
                  <a:pt x="23634" y="52082"/>
                </a:lnTo>
                <a:lnTo>
                  <a:pt x="23634" y="174320"/>
                </a:lnTo>
                <a:lnTo>
                  <a:pt x="1231" y="180454"/>
                </a:lnTo>
                <a:lnTo>
                  <a:pt x="2755" y="211759"/>
                </a:lnTo>
                <a:lnTo>
                  <a:pt x="103416" y="211759"/>
                </a:lnTo>
                <a:lnTo>
                  <a:pt x="104648" y="186905"/>
                </a:lnTo>
                <a:lnTo>
                  <a:pt x="85928" y="175856"/>
                </a:lnTo>
                <a:lnTo>
                  <a:pt x="83083" y="174421"/>
                </a:lnTo>
                <a:lnTo>
                  <a:pt x="81280" y="172986"/>
                </a:lnTo>
                <a:lnTo>
                  <a:pt x="79857" y="170129"/>
                </a:lnTo>
                <a:lnTo>
                  <a:pt x="79489" y="166954"/>
                </a:lnTo>
                <a:lnTo>
                  <a:pt x="79489" y="138722"/>
                </a:lnTo>
                <a:lnTo>
                  <a:pt x="96367" y="139331"/>
                </a:lnTo>
                <a:lnTo>
                  <a:pt x="106451" y="138722"/>
                </a:lnTo>
                <a:lnTo>
                  <a:pt x="147078" y="128981"/>
                </a:lnTo>
                <a:lnTo>
                  <a:pt x="177101" y="99060"/>
                </a:lnTo>
                <a:lnTo>
                  <a:pt x="181444" y="85534"/>
                </a:lnTo>
                <a:lnTo>
                  <a:pt x="182905" y="70281"/>
                </a:lnTo>
                <a:close/>
              </a:path>
              <a:path w="1022985" h="220979">
                <a:moveTo>
                  <a:pt x="359981" y="145465"/>
                </a:moveTo>
                <a:lnTo>
                  <a:pt x="336359" y="144233"/>
                </a:lnTo>
                <a:lnTo>
                  <a:pt x="310273" y="174002"/>
                </a:lnTo>
                <a:lnTo>
                  <a:pt x="271602" y="174929"/>
                </a:lnTo>
                <a:lnTo>
                  <a:pt x="271602" y="42354"/>
                </a:lnTo>
                <a:lnTo>
                  <a:pt x="294309" y="36207"/>
                </a:lnTo>
                <a:lnTo>
                  <a:pt x="292773" y="4914"/>
                </a:lnTo>
                <a:lnTo>
                  <a:pt x="197027" y="4914"/>
                </a:lnTo>
                <a:lnTo>
                  <a:pt x="196113" y="34061"/>
                </a:lnTo>
                <a:lnTo>
                  <a:pt x="209003" y="41427"/>
                </a:lnTo>
                <a:lnTo>
                  <a:pt x="212267" y="42862"/>
                </a:lnTo>
                <a:lnTo>
                  <a:pt x="214261" y="44450"/>
                </a:lnTo>
                <a:lnTo>
                  <a:pt x="215709" y="47929"/>
                </a:lnTo>
                <a:lnTo>
                  <a:pt x="216052" y="51460"/>
                </a:lnTo>
                <a:lnTo>
                  <a:pt x="216052" y="174307"/>
                </a:lnTo>
                <a:lnTo>
                  <a:pt x="196723" y="179527"/>
                </a:lnTo>
                <a:lnTo>
                  <a:pt x="198259" y="211747"/>
                </a:lnTo>
                <a:lnTo>
                  <a:pt x="355688" y="211747"/>
                </a:lnTo>
                <a:lnTo>
                  <a:pt x="358597" y="174929"/>
                </a:lnTo>
                <a:lnTo>
                  <a:pt x="359473" y="159283"/>
                </a:lnTo>
                <a:lnTo>
                  <a:pt x="359981" y="145465"/>
                </a:lnTo>
                <a:close/>
              </a:path>
              <a:path w="1022985" h="220979">
                <a:moveTo>
                  <a:pt x="583387" y="189966"/>
                </a:moveTo>
                <a:lnTo>
                  <a:pt x="561695" y="146075"/>
                </a:lnTo>
                <a:lnTo>
                  <a:pt x="549529" y="113245"/>
                </a:lnTo>
                <a:lnTo>
                  <a:pt x="527024" y="52476"/>
                </a:lnTo>
                <a:lnTo>
                  <a:pt x="507593" y="0"/>
                </a:lnTo>
                <a:lnTo>
                  <a:pt x="493776" y="1231"/>
                </a:lnTo>
                <a:lnTo>
                  <a:pt x="493776" y="113245"/>
                </a:lnTo>
                <a:lnTo>
                  <a:pt x="454190" y="111404"/>
                </a:lnTo>
                <a:lnTo>
                  <a:pt x="474446" y="52476"/>
                </a:lnTo>
                <a:lnTo>
                  <a:pt x="493776" y="113245"/>
                </a:lnTo>
                <a:lnTo>
                  <a:pt x="493776" y="1231"/>
                </a:lnTo>
                <a:lnTo>
                  <a:pt x="455422" y="4610"/>
                </a:lnTo>
                <a:lnTo>
                  <a:pt x="383603" y="178612"/>
                </a:lnTo>
                <a:lnTo>
                  <a:pt x="374091" y="184442"/>
                </a:lnTo>
                <a:lnTo>
                  <a:pt x="375323" y="211747"/>
                </a:lnTo>
                <a:lnTo>
                  <a:pt x="455726" y="211747"/>
                </a:lnTo>
                <a:lnTo>
                  <a:pt x="458800" y="184746"/>
                </a:lnTo>
                <a:lnTo>
                  <a:pt x="437616" y="175844"/>
                </a:lnTo>
                <a:lnTo>
                  <a:pt x="436397" y="175437"/>
                </a:lnTo>
                <a:lnTo>
                  <a:pt x="435521" y="174879"/>
                </a:lnTo>
                <a:lnTo>
                  <a:pt x="434505" y="173443"/>
                </a:lnTo>
                <a:lnTo>
                  <a:pt x="434238" y="172364"/>
                </a:lnTo>
                <a:lnTo>
                  <a:pt x="434238" y="169710"/>
                </a:lnTo>
                <a:lnTo>
                  <a:pt x="434555" y="168173"/>
                </a:lnTo>
                <a:lnTo>
                  <a:pt x="435165" y="166331"/>
                </a:lnTo>
                <a:lnTo>
                  <a:pt x="441921" y="147002"/>
                </a:lnTo>
                <a:lnTo>
                  <a:pt x="504215" y="146075"/>
                </a:lnTo>
                <a:lnTo>
                  <a:pt x="514032" y="177076"/>
                </a:lnTo>
                <a:lnTo>
                  <a:pt x="492252" y="182600"/>
                </a:lnTo>
                <a:lnTo>
                  <a:pt x="495312" y="211747"/>
                </a:lnTo>
                <a:lnTo>
                  <a:pt x="581545" y="211747"/>
                </a:lnTo>
                <a:lnTo>
                  <a:pt x="583387" y="189966"/>
                </a:lnTo>
                <a:close/>
              </a:path>
              <a:path w="1022985" h="220979">
                <a:moveTo>
                  <a:pt x="809879" y="36220"/>
                </a:moveTo>
                <a:lnTo>
                  <a:pt x="808659" y="4914"/>
                </a:lnTo>
                <a:lnTo>
                  <a:pt x="729475" y="4914"/>
                </a:lnTo>
                <a:lnTo>
                  <a:pt x="728560" y="30695"/>
                </a:lnTo>
                <a:lnTo>
                  <a:pt x="744512" y="41135"/>
                </a:lnTo>
                <a:lnTo>
                  <a:pt x="747382" y="42773"/>
                </a:lnTo>
                <a:lnTo>
                  <a:pt x="749211" y="44310"/>
                </a:lnTo>
                <a:lnTo>
                  <a:pt x="750849" y="47167"/>
                </a:lnTo>
                <a:lnTo>
                  <a:pt x="751382" y="50342"/>
                </a:lnTo>
                <a:lnTo>
                  <a:pt x="755865" y="123685"/>
                </a:lnTo>
                <a:lnTo>
                  <a:pt x="663194" y="4914"/>
                </a:lnTo>
                <a:lnTo>
                  <a:pt x="599668" y="4914"/>
                </a:lnTo>
                <a:lnTo>
                  <a:pt x="597522" y="31927"/>
                </a:lnTo>
                <a:lnTo>
                  <a:pt x="611111" y="42354"/>
                </a:lnTo>
                <a:lnTo>
                  <a:pt x="612559" y="43992"/>
                </a:lnTo>
                <a:lnTo>
                  <a:pt x="613778" y="46863"/>
                </a:lnTo>
                <a:lnTo>
                  <a:pt x="614083" y="49517"/>
                </a:lnTo>
                <a:lnTo>
                  <a:pt x="612863" y="174320"/>
                </a:lnTo>
                <a:lnTo>
                  <a:pt x="596290" y="178308"/>
                </a:lnTo>
                <a:lnTo>
                  <a:pt x="597827" y="211759"/>
                </a:lnTo>
                <a:lnTo>
                  <a:pt x="677608" y="211759"/>
                </a:lnTo>
                <a:lnTo>
                  <a:pt x="678840" y="185978"/>
                </a:lnTo>
                <a:lnTo>
                  <a:pt x="662889" y="175234"/>
                </a:lnTo>
                <a:lnTo>
                  <a:pt x="660006" y="173609"/>
                </a:lnTo>
                <a:lnTo>
                  <a:pt x="658164" y="172072"/>
                </a:lnTo>
                <a:lnTo>
                  <a:pt x="656551" y="169202"/>
                </a:lnTo>
                <a:lnTo>
                  <a:pt x="656018" y="166141"/>
                </a:lnTo>
                <a:lnTo>
                  <a:pt x="650608" y="81026"/>
                </a:lnTo>
                <a:lnTo>
                  <a:pt x="757707" y="220662"/>
                </a:lnTo>
                <a:lnTo>
                  <a:pt x="793000" y="209003"/>
                </a:lnTo>
                <a:lnTo>
                  <a:pt x="794232" y="42976"/>
                </a:lnTo>
                <a:lnTo>
                  <a:pt x="809879" y="36220"/>
                </a:lnTo>
                <a:close/>
              </a:path>
              <a:path w="1022985" h="220979">
                <a:moveTo>
                  <a:pt x="1022858" y="69062"/>
                </a:moveTo>
                <a:lnTo>
                  <a:pt x="1022692" y="55511"/>
                </a:lnTo>
                <a:lnTo>
                  <a:pt x="1022235" y="40297"/>
                </a:lnTo>
                <a:lnTo>
                  <a:pt x="1020406" y="4914"/>
                </a:lnTo>
                <a:lnTo>
                  <a:pt x="828294" y="4914"/>
                </a:lnTo>
                <a:lnTo>
                  <a:pt x="827201" y="23431"/>
                </a:lnTo>
                <a:lnTo>
                  <a:pt x="825982" y="55511"/>
                </a:lnTo>
                <a:lnTo>
                  <a:pt x="825830" y="69062"/>
                </a:lnTo>
                <a:lnTo>
                  <a:pt x="848233" y="70904"/>
                </a:lnTo>
                <a:lnTo>
                  <a:pt x="870953" y="43586"/>
                </a:lnTo>
                <a:lnTo>
                  <a:pt x="896721" y="41440"/>
                </a:lnTo>
                <a:lnTo>
                  <a:pt x="896721" y="174320"/>
                </a:lnTo>
                <a:lnTo>
                  <a:pt x="870026" y="181686"/>
                </a:lnTo>
                <a:lnTo>
                  <a:pt x="871562" y="211759"/>
                </a:lnTo>
                <a:lnTo>
                  <a:pt x="976515" y="211759"/>
                </a:lnTo>
                <a:lnTo>
                  <a:pt x="977747" y="187210"/>
                </a:lnTo>
                <a:lnTo>
                  <a:pt x="958710" y="175856"/>
                </a:lnTo>
                <a:lnTo>
                  <a:pt x="955840" y="174421"/>
                </a:lnTo>
                <a:lnTo>
                  <a:pt x="954112" y="172986"/>
                </a:lnTo>
                <a:lnTo>
                  <a:pt x="952881" y="170129"/>
                </a:lnTo>
                <a:lnTo>
                  <a:pt x="952576" y="166954"/>
                </a:lnTo>
                <a:lnTo>
                  <a:pt x="952576" y="41440"/>
                </a:lnTo>
                <a:lnTo>
                  <a:pt x="977747" y="43586"/>
                </a:lnTo>
                <a:lnTo>
                  <a:pt x="1000760" y="70904"/>
                </a:lnTo>
                <a:lnTo>
                  <a:pt x="1022858" y="69062"/>
                </a:lnTo>
                <a:close/>
              </a:path>
            </a:pathLst>
          </a:custGeom>
          <a:solidFill>
            <a:srgbClr val="244D6C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29" name="object 329"/>
          <p:cNvPicPr/>
          <p:nvPr/>
        </p:nvPicPr>
        <p:blipFill>
          <a:blip r:embed="rId160" cstate="print"/>
          <a:stretch>
            <a:fillRect/>
          </a:stretch>
        </p:blipFill>
        <p:spPr>
          <a:xfrm>
            <a:off x="5956337" y="8829637"/>
            <a:ext cx="275767" cy="83985"/>
          </a:xfrm>
          <a:prstGeom prst="rect">
            <a:avLst/>
          </a:prstGeom>
        </p:spPr>
      </p:pic>
      <p:pic>
        <p:nvPicPr>
          <p:cNvPr id="330" name="object 330"/>
          <p:cNvPicPr/>
          <p:nvPr/>
        </p:nvPicPr>
        <p:blipFill>
          <a:blip r:embed="rId161" cstate="print"/>
          <a:stretch>
            <a:fillRect/>
          </a:stretch>
        </p:blipFill>
        <p:spPr>
          <a:xfrm>
            <a:off x="3784117" y="8829637"/>
            <a:ext cx="634809" cy="210654"/>
          </a:xfrm>
          <a:prstGeom prst="rect">
            <a:avLst/>
          </a:prstGeom>
        </p:spPr>
      </p:pic>
      <p:pic>
        <p:nvPicPr>
          <p:cNvPr id="331" name="object 331"/>
          <p:cNvPicPr/>
          <p:nvPr/>
        </p:nvPicPr>
        <p:blipFill>
          <a:blip r:embed="rId162" cstate="print"/>
          <a:stretch>
            <a:fillRect/>
          </a:stretch>
        </p:blipFill>
        <p:spPr>
          <a:xfrm>
            <a:off x="2213444" y="8831745"/>
            <a:ext cx="721118" cy="230746"/>
          </a:xfrm>
          <a:prstGeom prst="rect">
            <a:avLst/>
          </a:prstGeom>
        </p:spPr>
      </p:pic>
      <p:pic>
        <p:nvPicPr>
          <p:cNvPr id="332" name="object 332"/>
          <p:cNvPicPr/>
          <p:nvPr/>
        </p:nvPicPr>
        <p:blipFill>
          <a:blip r:embed="rId163" cstate="print"/>
          <a:stretch>
            <a:fillRect/>
          </a:stretch>
        </p:blipFill>
        <p:spPr>
          <a:xfrm>
            <a:off x="1024636" y="8841320"/>
            <a:ext cx="681316" cy="219798"/>
          </a:xfrm>
          <a:prstGeom prst="rect">
            <a:avLst/>
          </a:prstGeom>
        </p:spPr>
      </p:pic>
      <p:sp>
        <p:nvSpPr>
          <p:cNvPr id="333" name="object 333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335" name="object 335"/>
          <p:cNvPicPr/>
          <p:nvPr/>
        </p:nvPicPr>
        <p:blipFill>
          <a:blip r:embed="rId16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36" name="object 336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37" name="object 33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40" dirty="0">
                <a:solidFill>
                  <a:srgbClr val="ABADB0"/>
                </a:solidFill>
                <a:latin typeface="Calibri"/>
                <a:cs typeface="Calibri"/>
                <a:hlinkClick r:id="rId165"/>
              </a:rPr>
              <a:t>sensafe.com</a:t>
            </a:r>
            <a:endParaRPr sz="11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5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50" dirty="0">
                <a:solidFill>
                  <a:srgbClr val="2B4698"/>
                </a:solidFill>
                <a:latin typeface="Arial Narrow"/>
                <a:cs typeface="Arial Narrow"/>
              </a:rPr>
              <a:t>유리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염소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7895" y="1594789"/>
            <a:ext cx="3368675" cy="6954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253365" indent="-240665">
              <a:lnSpc>
                <a:spcPct val="100000"/>
              </a:lnSpc>
              <a:spcBef>
                <a:spcPts val="1400"/>
              </a:spcBef>
              <a:buClr>
                <a:srgbClr val="334695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희석의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개념에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대해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토론합니다.</a:t>
            </a:r>
            <a:endParaRPr sz="1000">
              <a:latin typeface="Calibri"/>
              <a:cs typeface="Calibri"/>
            </a:endParaRPr>
          </a:p>
          <a:p>
            <a:pPr marL="253365" indent="-24066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오염 물질의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희석을 시연합니다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어휘:</a:t>
            </a:r>
            <a:endParaRPr sz="1200">
              <a:latin typeface="Arial Narrow"/>
              <a:cs typeface="Arial Narrow"/>
            </a:endParaRPr>
          </a:p>
          <a:p>
            <a:pPr marL="12700" marR="34925">
              <a:lnSpc>
                <a:spcPct val="100000"/>
              </a:lnSpc>
              <a:spcBef>
                <a:spcPts val="1400"/>
              </a:spcBef>
            </a:pP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염소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눈, 목,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폐를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태울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부적절하게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취급할 경우 치명적일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 옅은 녹색을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노란색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가스인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염소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가스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(Cl2)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로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순수한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상태로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존재하는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반응성이 매우 높은 원소입니다. 매우 효과적인 소독제이자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산화제입니다.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1000" b="1" u="sng" spc="55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차아염소산</a:t>
            </a: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[HOCl]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- 물(H20)에서 염소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가스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(Cl2)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 반응하여 형성되는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약산입니다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차아염소산은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물에서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해리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분리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되어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수소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(H+)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과 차아염소산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(OCl-)을 형성합니다. 차아염소산과 차아염소산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이온은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모두 효과적인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소독제입니다.</a:t>
            </a:r>
            <a:endParaRPr sz="1000">
              <a:latin typeface="Calibri"/>
              <a:cs typeface="Calibri"/>
            </a:endParaRPr>
          </a:p>
          <a:p>
            <a:pPr marL="12700" marR="62865">
              <a:lnSpc>
                <a:spcPct val="100000"/>
              </a:lnSpc>
              <a:spcBef>
                <a:spcPts val="500"/>
              </a:spcBef>
            </a:pPr>
            <a:r>
              <a:rPr sz="1000" b="1" u="sng" spc="55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클로라민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- 물에서 염소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(Cl2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와 암모니아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(NH3)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의 반응으로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생성되는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NH2Cl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(모노클로라민),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NHCl2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(디클로라민) 및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NCl3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(트리클로라민)입니다. 수처리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과학자들은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이들을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다음과 같이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함께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측정합니다.</a:t>
            </a:r>
            <a:endParaRPr sz="1000">
              <a:latin typeface="Calibri"/>
              <a:cs typeface="Calibri"/>
            </a:endParaRPr>
          </a:p>
          <a:p>
            <a:pPr marL="12700" marR="6731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결합 염소.  유리 염소만큼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효율적으로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소독하지 못합니다. </a:t>
            </a:r>
            <a:r>
              <a:rPr sz="1000" spc="35" dirty="0">
                <a:solidFill>
                  <a:srgbClr val="222222"/>
                </a:solidFill>
                <a:latin typeface="Calibri"/>
                <a:cs typeface="Calibri"/>
              </a:rPr>
              <a:t>수영장에서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"염소 냄새"를 유발합니다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197485">
              <a:lnSpc>
                <a:spcPct val="100000"/>
              </a:lnSpc>
              <a:spcBef>
                <a:spcPts val="500"/>
              </a:spcBef>
            </a:pPr>
            <a:r>
              <a:rPr sz="1000" b="1" u="sng" spc="55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유리 </a:t>
            </a:r>
            <a:r>
              <a:rPr sz="1000" b="1" u="sng" spc="5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염소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차아염소산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차아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염소산염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이온의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측정값입니다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144145">
              <a:lnSpc>
                <a:spcPct val="100000"/>
              </a:lnSpc>
              <a:spcBef>
                <a:spcPts val="500"/>
              </a:spcBef>
            </a:pPr>
            <a:r>
              <a:rPr sz="1000" b="1" u="sng" spc="6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결합 </a:t>
            </a:r>
            <a:r>
              <a:rPr sz="1000" b="1" u="sng" spc="5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염소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클로라민 및 기타 유기 질소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화합물에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묶여 있는 염소의 측정값입니다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387350">
              <a:lnSpc>
                <a:spcPct val="100000"/>
              </a:lnSpc>
              <a:spcBef>
                <a:spcPts val="500"/>
              </a:spcBef>
            </a:pP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총 </a:t>
            </a:r>
            <a:r>
              <a:rPr sz="1000" b="1" u="sng" spc="5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염소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시료의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유리 염소 및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결합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염소의 측정값입니다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학교 </a:t>
            </a: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시험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자료: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유리 및 총 염소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</a:t>
            </a:r>
            <a:endParaRPr sz="1000">
              <a:latin typeface="Calibri"/>
              <a:cs typeface="Calibri"/>
            </a:endParaRPr>
          </a:p>
          <a:p>
            <a:pPr marL="12700" marR="942340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키트 색상 차트 및 지침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카드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스포이드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데이터 수집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장비: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현미경</a:t>
            </a:r>
            <a:endParaRPr sz="1000">
              <a:latin typeface="Calibri"/>
              <a:cs typeface="Calibri"/>
            </a:endParaRPr>
          </a:p>
          <a:p>
            <a:pPr marL="12700" marR="157543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매우 깨끗한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3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80" dirty="0">
                <a:solidFill>
                  <a:srgbClr val="222222"/>
                </a:solidFill>
                <a:latin typeface="Calibri"/>
                <a:cs typeface="Calibri"/>
              </a:rPr>
              <a:t>2L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병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와이드 마우스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유리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용기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1920" y="1593521"/>
            <a:ext cx="3289300" cy="32315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쇼핑 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목록:</a:t>
            </a:r>
            <a:endParaRPr sz="1000">
              <a:latin typeface="Arial Narrow"/>
              <a:cs typeface="Arial Narrow"/>
            </a:endParaRPr>
          </a:p>
          <a:p>
            <a:pPr marL="12700" marR="3746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5.25%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차아염소산나트륨 및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NaHOCl이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함유된 액체 세탁 표백제</a:t>
            </a:r>
            <a:endParaRPr sz="1000">
              <a:latin typeface="Calibri"/>
              <a:cs typeface="Calibri"/>
            </a:endParaRPr>
          </a:p>
          <a:p>
            <a:pPr marL="12700" marR="1053465">
              <a:lnSpc>
                <a:spcPct val="100000"/>
              </a:lnSpc>
            </a:pP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건초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주입 (7-9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전에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준비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연못 또는 웅덩이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</a:t>
            </a:r>
            <a:endParaRPr sz="1000">
              <a:latin typeface="Calibri"/>
              <a:cs typeface="Calibri"/>
            </a:endParaRPr>
          </a:p>
          <a:p>
            <a:pPr marL="12700" marR="196913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수영장 또는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스파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끓인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생수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sz="1000" b="1" spc="80" dirty="0">
                <a:solidFill>
                  <a:srgbClr val="020302"/>
                </a:solidFill>
                <a:latin typeface="Arial Narrow"/>
                <a:cs typeface="Arial Narrow"/>
              </a:rPr>
              <a:t>건초 </a:t>
            </a:r>
            <a:r>
              <a:rPr sz="1000" b="1" spc="50" dirty="0">
                <a:solidFill>
                  <a:srgbClr val="020302"/>
                </a:solidFill>
                <a:latin typeface="Arial Narrow"/>
                <a:cs typeface="Arial Narrow"/>
              </a:rPr>
              <a:t>주입 </a:t>
            </a:r>
            <a:r>
              <a:rPr sz="1000" spc="15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약 1쿼트의 물(</a:t>
            </a:r>
            <a:r>
              <a:rPr sz="1000" spc="65" dirty="0">
                <a:solidFill>
                  <a:srgbClr val="020302"/>
                </a:solidFill>
                <a:latin typeface="Calibri"/>
                <a:cs typeface="Calibri"/>
              </a:rPr>
              <a:t>수돗물도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괜찮음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)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을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2분간 끓인 후 실온으로 식히세요(또는 생수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사용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). 깨끗하고 입구가 넓은 </a:t>
            </a:r>
            <a:r>
              <a:rPr sz="1000" spc="65" dirty="0">
                <a:solidFill>
                  <a:srgbClr val="020302"/>
                </a:solidFill>
                <a:latin typeface="Calibri"/>
                <a:cs typeface="Calibri"/>
              </a:rPr>
              <a:t>유리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용기에 붓습니다. 마른 건초, </a:t>
            </a:r>
            <a:r>
              <a:rPr sz="1000" spc="70" dirty="0">
                <a:solidFill>
                  <a:srgbClr val="020302"/>
                </a:solidFill>
                <a:latin typeface="Calibri"/>
                <a:cs typeface="Calibri"/>
              </a:rPr>
              <a:t>풀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또는 짚을 한 줌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넣고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뚜껑이 열린 용기를 실온의 어두운 곳에 </a:t>
            </a:r>
            <a:r>
              <a:rPr sz="1000" spc="135" dirty="0">
                <a:solidFill>
                  <a:srgbClr val="020302"/>
                </a:solidFill>
                <a:latin typeface="Calibri"/>
                <a:cs typeface="Calibri"/>
              </a:rPr>
              <a:t>7~9일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동안 </a:t>
            </a:r>
            <a:r>
              <a:rPr sz="1000" spc="40" dirty="0">
                <a:solidFill>
                  <a:srgbClr val="020302"/>
                </a:solidFill>
                <a:latin typeface="Calibri"/>
                <a:cs typeface="Calibri"/>
              </a:rPr>
              <a:t>두세요.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1" spc="50" dirty="0">
                <a:solidFill>
                  <a:srgbClr val="020302"/>
                </a:solidFill>
                <a:latin typeface="Arial Narrow"/>
                <a:cs typeface="Arial Narrow"/>
              </a:rPr>
              <a:t>표백제 </a:t>
            </a:r>
            <a:r>
              <a:rPr sz="1000" b="1" dirty="0">
                <a:solidFill>
                  <a:srgbClr val="020302"/>
                </a:solidFill>
                <a:latin typeface="Arial Narrow"/>
                <a:cs typeface="Arial Narrow"/>
              </a:rPr>
              <a:t>용액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물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200ml에 세탁 표백제 1방울 떨어뜨림</a:t>
            </a:r>
            <a:endParaRPr sz="1000">
              <a:latin typeface="Calibri"/>
              <a:cs typeface="Calibri"/>
            </a:endParaRPr>
          </a:p>
          <a:p>
            <a:pPr marL="12700" marR="219075">
              <a:lnSpc>
                <a:spcPct val="100000"/>
              </a:lnSpc>
              <a:spcBef>
                <a:spcPts val="500"/>
              </a:spcBef>
            </a:pPr>
            <a:r>
              <a:rPr sz="1000" b="1" spc="75" dirty="0">
                <a:solidFill>
                  <a:srgbClr val="020302"/>
                </a:solidFill>
                <a:latin typeface="Arial Narrow"/>
                <a:cs typeface="Arial Narrow"/>
              </a:rPr>
              <a:t>수돗물</a:t>
            </a:r>
            <a:r>
              <a:rPr sz="1000" b="1" dirty="0">
                <a:solidFill>
                  <a:srgbClr val="020302"/>
                </a:solidFill>
                <a:latin typeface="Arial Narrow"/>
                <a:cs typeface="Arial Narrow"/>
              </a:rPr>
              <a:t>, </a:t>
            </a:r>
            <a:r>
              <a:rPr sz="1000" b="1" spc="55" dirty="0">
                <a:solidFill>
                  <a:srgbClr val="020302"/>
                </a:solidFill>
                <a:latin typeface="Arial Narrow"/>
                <a:cs typeface="Arial Narrow"/>
              </a:rPr>
              <a:t>수영장 </a:t>
            </a:r>
            <a:r>
              <a:rPr sz="1000" b="1" spc="50" dirty="0">
                <a:solidFill>
                  <a:srgbClr val="020302"/>
                </a:solidFill>
                <a:latin typeface="Arial Narrow"/>
                <a:cs typeface="Arial Narrow"/>
              </a:rPr>
              <a:t>또는 </a:t>
            </a:r>
            <a:r>
              <a:rPr sz="1000" b="1" dirty="0">
                <a:solidFill>
                  <a:srgbClr val="020302"/>
                </a:solidFill>
                <a:latin typeface="Arial Narrow"/>
                <a:cs typeface="Arial Narrow"/>
              </a:rPr>
              <a:t>온천수, </a:t>
            </a:r>
            <a:r>
              <a:rPr sz="1000" b="1" spc="55" dirty="0">
                <a:solidFill>
                  <a:srgbClr val="020302"/>
                </a:solidFill>
                <a:latin typeface="Arial Narrow"/>
                <a:cs typeface="Arial Narrow"/>
              </a:rPr>
              <a:t>끓인 </a:t>
            </a:r>
            <a:r>
              <a:rPr sz="1000" b="1" spc="70" dirty="0">
                <a:solidFill>
                  <a:srgbClr val="020302"/>
                </a:solidFill>
                <a:latin typeface="Arial Narrow"/>
                <a:cs typeface="Arial Narrow"/>
              </a:rPr>
              <a:t>물 </a:t>
            </a:r>
            <a:r>
              <a:rPr sz="1000" b="1" spc="50" dirty="0">
                <a:solidFill>
                  <a:srgbClr val="020302"/>
                </a:solidFill>
                <a:latin typeface="Arial Narrow"/>
                <a:cs typeface="Arial Narrow"/>
              </a:rPr>
              <a:t>또는 </a:t>
            </a:r>
            <a:r>
              <a:rPr sz="1000" b="1" spc="70" dirty="0">
                <a:solidFill>
                  <a:srgbClr val="020302"/>
                </a:solidFill>
                <a:latin typeface="Arial Narrow"/>
                <a:cs typeface="Arial Narrow"/>
              </a:rPr>
              <a:t>생수 </a:t>
            </a:r>
            <a:r>
              <a:rPr sz="1000" spc="10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별도의 깨끗한 </a:t>
            </a:r>
            <a:r>
              <a:rPr sz="1000" spc="80" dirty="0">
                <a:solidFill>
                  <a:srgbClr val="020302"/>
                </a:solidFill>
                <a:latin typeface="Calibri"/>
                <a:cs typeface="Calibri"/>
              </a:rPr>
              <a:t>2L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병에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담습니다</a:t>
            </a:r>
            <a:r>
              <a:rPr sz="1000" spc="10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4599" y="4956543"/>
            <a:ext cx="9829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31920" y="5298173"/>
            <a:ext cx="3305175" cy="191135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241300" marR="17145" indent="-228600">
              <a:lnSpc>
                <a:spcPts val="1050"/>
              </a:lnSpc>
              <a:spcBef>
                <a:spcPts val="2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현미경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위에 </a:t>
            </a:r>
            <a:r>
              <a:rPr sz="1000" spc="75" dirty="0">
                <a:solidFill>
                  <a:srgbClr val="020302"/>
                </a:solidFill>
                <a:latin typeface="Calibri"/>
                <a:cs typeface="Calibri"/>
              </a:rPr>
              <a:t>유리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슬라이드를 놓고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깨끗한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플라스틱 스포이드를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건초 주입액 한 방울을 슬라이드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위에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떨어뜨립니다. 물방울 위에 덮개 슬립을 </a:t>
            </a:r>
            <a:r>
              <a:rPr sz="1000" spc="60" dirty="0">
                <a:solidFill>
                  <a:srgbClr val="020302"/>
                </a:solidFill>
                <a:latin typeface="Calibri"/>
                <a:cs typeface="Calibri"/>
              </a:rPr>
              <a:t>놓습니다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. 슬라이드에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보이는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살아있는 원생동물을 </a:t>
            </a:r>
            <a:r>
              <a:rPr sz="1000" spc="-20" dirty="0">
                <a:solidFill>
                  <a:srgbClr val="020302"/>
                </a:solidFill>
                <a:latin typeface="Calibri"/>
                <a:cs typeface="Calibri"/>
              </a:rPr>
              <a:t>그립니다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. 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각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종류의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수를 기록합니다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03505" indent="-228600">
              <a:lnSpc>
                <a:spcPts val="105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슬라이드를 움직이지 마십시오. 다른 스포이트로 표백제 용액을 </a:t>
            </a:r>
            <a:r>
              <a:rPr sz="1000" spc="155" dirty="0">
                <a:solidFill>
                  <a:srgbClr val="020302"/>
                </a:solidFill>
                <a:latin typeface="Calibri"/>
                <a:cs typeface="Calibri"/>
              </a:rPr>
              <a:t>표지의 </a:t>
            </a:r>
            <a:r>
              <a:rPr sz="1000" spc="-20" dirty="0">
                <a:solidFill>
                  <a:srgbClr val="020302"/>
                </a:solidFill>
                <a:latin typeface="Calibri"/>
                <a:cs typeface="Calibri"/>
              </a:rPr>
              <a:t>가장자리에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있는 슬라이드에 한 방울 떨어뜨립니다.  어떤 일이 일어나는지 관찰하고 그 결과를 데이터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시트에 기록합니다.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ts val="105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수돗물, 끓인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물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(또는 생수)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,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수영장 또는 </a:t>
            </a:r>
            <a:r>
              <a:rPr sz="1000" spc="70" dirty="0">
                <a:solidFill>
                  <a:srgbClr val="020302"/>
                </a:solidFill>
                <a:latin typeface="Calibri"/>
                <a:cs typeface="Calibri"/>
              </a:rPr>
              <a:t>스파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물, 건초 주입액,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표백제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용액을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각각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50ml씩 채취합니다.  유리 염소 및 총 염소 테스트 스트립을 사용하여 유리 염소 및 총 염소를 측정합니다.  데이터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결과를 입력합니다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10819" y="7595996"/>
            <a:ext cx="6965315" cy="2310765"/>
            <a:chOff x="410819" y="7595996"/>
            <a:chExt cx="6965315" cy="2310765"/>
          </a:xfrm>
        </p:grpSpPr>
        <p:sp>
          <p:nvSpPr>
            <p:cNvPr id="11" name="object 11"/>
            <p:cNvSpPr/>
            <p:nvPr/>
          </p:nvSpPr>
          <p:spPr>
            <a:xfrm>
              <a:off x="410819" y="9550399"/>
              <a:ext cx="6965315" cy="12700"/>
            </a:xfrm>
            <a:custGeom>
              <a:avLst/>
              <a:gdLst/>
              <a:ahLst/>
              <a:cxnLst/>
              <a:rect l="l" t="t" r="r" b="b"/>
              <a:pathLst>
                <a:path w="6965315" h="12700">
                  <a:moveTo>
                    <a:pt x="6964984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964984" y="12700"/>
                  </a:lnTo>
                  <a:lnTo>
                    <a:pt x="6964984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49766" y="7595996"/>
              <a:ext cx="3064941" cy="204330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17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5A9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" name="object 4"/>
          <p:cNvGrpSpPr/>
          <p:nvPr/>
        </p:nvGrpSpPr>
        <p:grpSpPr>
          <a:xfrm>
            <a:off x="1797685" y="5459831"/>
            <a:ext cx="4169410" cy="3621404"/>
            <a:chOff x="1797685" y="5459831"/>
            <a:chExt cx="4169410" cy="3621404"/>
          </a:xfrm>
        </p:grpSpPr>
        <p:sp>
          <p:nvSpPr>
            <p:cNvPr id="5" name="object 5"/>
            <p:cNvSpPr/>
            <p:nvPr/>
          </p:nvSpPr>
          <p:spPr>
            <a:xfrm>
              <a:off x="1797685" y="5459831"/>
              <a:ext cx="4169410" cy="2670175"/>
            </a:xfrm>
            <a:custGeom>
              <a:avLst/>
              <a:gdLst/>
              <a:ahLst/>
              <a:cxnLst/>
              <a:rect l="l" t="t" r="r" b="b"/>
              <a:pathLst>
                <a:path w="4169410" h="2670175">
                  <a:moveTo>
                    <a:pt x="4169105" y="0"/>
                  </a:moveTo>
                  <a:lnTo>
                    <a:pt x="0" y="0"/>
                  </a:lnTo>
                  <a:lnTo>
                    <a:pt x="0" y="2625115"/>
                  </a:lnTo>
                  <a:lnTo>
                    <a:pt x="0" y="2669603"/>
                  </a:lnTo>
                  <a:lnTo>
                    <a:pt x="4169105" y="2669603"/>
                  </a:lnTo>
                  <a:lnTo>
                    <a:pt x="4169105" y="2625115"/>
                  </a:lnTo>
                  <a:lnTo>
                    <a:pt x="4169105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04202" y="5759526"/>
              <a:ext cx="497779" cy="228561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736392" y="6315227"/>
              <a:ext cx="2973705" cy="43815"/>
            </a:xfrm>
            <a:custGeom>
              <a:avLst/>
              <a:gdLst/>
              <a:ahLst/>
              <a:cxnLst/>
              <a:rect l="l" t="t" r="r" b="b"/>
              <a:pathLst>
                <a:path w="2973704" h="43814">
                  <a:moveTo>
                    <a:pt x="529844" y="0"/>
                  </a:moveTo>
                  <a:lnTo>
                    <a:pt x="0" y="0"/>
                  </a:lnTo>
                  <a:lnTo>
                    <a:pt x="0" y="20574"/>
                  </a:lnTo>
                  <a:lnTo>
                    <a:pt x="0" y="43649"/>
                  </a:lnTo>
                  <a:lnTo>
                    <a:pt x="529844" y="43649"/>
                  </a:lnTo>
                  <a:lnTo>
                    <a:pt x="529844" y="20574"/>
                  </a:lnTo>
                  <a:lnTo>
                    <a:pt x="529844" y="0"/>
                  </a:lnTo>
                  <a:close/>
                </a:path>
                <a:path w="2973704" h="43814">
                  <a:moveTo>
                    <a:pt x="1512150" y="0"/>
                  </a:moveTo>
                  <a:lnTo>
                    <a:pt x="685787" y="0"/>
                  </a:lnTo>
                  <a:lnTo>
                    <a:pt x="685787" y="20574"/>
                  </a:lnTo>
                  <a:lnTo>
                    <a:pt x="685787" y="43649"/>
                  </a:lnTo>
                  <a:lnTo>
                    <a:pt x="1512150" y="43649"/>
                  </a:lnTo>
                  <a:lnTo>
                    <a:pt x="1512150" y="20574"/>
                  </a:lnTo>
                  <a:lnTo>
                    <a:pt x="1512150" y="0"/>
                  </a:lnTo>
                  <a:close/>
                </a:path>
                <a:path w="2973704" h="43814">
                  <a:moveTo>
                    <a:pt x="2973590" y="0"/>
                  </a:moveTo>
                  <a:lnTo>
                    <a:pt x="1648345" y="0"/>
                  </a:lnTo>
                  <a:lnTo>
                    <a:pt x="1648345" y="43649"/>
                  </a:lnTo>
                  <a:lnTo>
                    <a:pt x="2973590" y="43649"/>
                  </a:lnTo>
                  <a:lnTo>
                    <a:pt x="297359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764358" y="6340233"/>
              <a:ext cx="2945765" cy="19050"/>
            </a:xfrm>
            <a:custGeom>
              <a:avLst/>
              <a:gdLst/>
              <a:ahLst/>
              <a:cxnLst/>
              <a:rect l="l" t="t" r="r" b="b"/>
              <a:pathLst>
                <a:path w="2945765" h="19050">
                  <a:moveTo>
                    <a:pt x="501878" y="0"/>
                  </a:moveTo>
                  <a:lnTo>
                    <a:pt x="0" y="0"/>
                  </a:lnTo>
                  <a:lnTo>
                    <a:pt x="0" y="18643"/>
                  </a:lnTo>
                  <a:lnTo>
                    <a:pt x="501878" y="18643"/>
                  </a:lnTo>
                  <a:lnTo>
                    <a:pt x="501878" y="0"/>
                  </a:lnTo>
                  <a:close/>
                </a:path>
                <a:path w="2945765" h="19050">
                  <a:moveTo>
                    <a:pt x="1041882" y="0"/>
                  </a:moveTo>
                  <a:lnTo>
                    <a:pt x="657821" y="0"/>
                  </a:lnTo>
                  <a:lnTo>
                    <a:pt x="657821" y="18643"/>
                  </a:lnTo>
                  <a:lnTo>
                    <a:pt x="1041882" y="18643"/>
                  </a:lnTo>
                  <a:lnTo>
                    <a:pt x="1041882" y="0"/>
                  </a:lnTo>
                  <a:close/>
                </a:path>
                <a:path w="2945765" h="19050">
                  <a:moveTo>
                    <a:pt x="1484185" y="0"/>
                  </a:moveTo>
                  <a:lnTo>
                    <a:pt x="1180045" y="0"/>
                  </a:lnTo>
                  <a:lnTo>
                    <a:pt x="1180045" y="18643"/>
                  </a:lnTo>
                  <a:lnTo>
                    <a:pt x="1484185" y="18643"/>
                  </a:lnTo>
                  <a:lnTo>
                    <a:pt x="1484185" y="0"/>
                  </a:lnTo>
                  <a:close/>
                </a:path>
                <a:path w="2945765" h="19050">
                  <a:moveTo>
                    <a:pt x="2945625" y="0"/>
                  </a:moveTo>
                  <a:lnTo>
                    <a:pt x="1620380" y="0"/>
                  </a:lnTo>
                  <a:lnTo>
                    <a:pt x="1620380" y="18643"/>
                  </a:lnTo>
                  <a:lnTo>
                    <a:pt x="2945625" y="18643"/>
                  </a:lnTo>
                  <a:lnTo>
                    <a:pt x="29456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69654" y="6326479"/>
              <a:ext cx="43815" cy="1197610"/>
            </a:xfrm>
            <a:custGeom>
              <a:avLst/>
              <a:gdLst/>
              <a:ahLst/>
              <a:cxnLst/>
              <a:rect l="l" t="t" r="r" b="b"/>
              <a:pathLst>
                <a:path w="43814" h="1197609">
                  <a:moveTo>
                    <a:pt x="0" y="1197584"/>
                  </a:moveTo>
                  <a:lnTo>
                    <a:pt x="43662" y="1197584"/>
                  </a:lnTo>
                  <a:lnTo>
                    <a:pt x="43662" y="0"/>
                  </a:lnTo>
                  <a:lnTo>
                    <a:pt x="0" y="0"/>
                  </a:lnTo>
                  <a:lnTo>
                    <a:pt x="0" y="1197584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94673" y="6381813"/>
              <a:ext cx="19050" cy="1142365"/>
            </a:xfrm>
            <a:custGeom>
              <a:avLst/>
              <a:gdLst/>
              <a:ahLst/>
              <a:cxnLst/>
              <a:rect l="l" t="t" r="r" b="b"/>
              <a:pathLst>
                <a:path w="19050" h="1142365">
                  <a:moveTo>
                    <a:pt x="0" y="1142250"/>
                  </a:moveTo>
                  <a:lnTo>
                    <a:pt x="18643" y="1142250"/>
                  </a:lnTo>
                  <a:lnTo>
                    <a:pt x="18643" y="0"/>
                  </a:lnTo>
                  <a:lnTo>
                    <a:pt x="0" y="0"/>
                  </a:lnTo>
                  <a:lnTo>
                    <a:pt x="0" y="114225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26877" y="6296748"/>
              <a:ext cx="151856" cy="85064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4489145" y="6835406"/>
              <a:ext cx="545465" cy="306705"/>
            </a:xfrm>
            <a:custGeom>
              <a:avLst/>
              <a:gdLst/>
              <a:ahLst/>
              <a:cxnLst/>
              <a:rect l="l" t="t" r="r" b="b"/>
              <a:pathLst>
                <a:path w="545464" h="306704">
                  <a:moveTo>
                    <a:pt x="545337" y="0"/>
                  </a:moveTo>
                  <a:lnTo>
                    <a:pt x="0" y="0"/>
                  </a:lnTo>
                  <a:lnTo>
                    <a:pt x="0" y="306209"/>
                  </a:lnTo>
                  <a:lnTo>
                    <a:pt x="545337" y="306209"/>
                  </a:lnTo>
                  <a:lnTo>
                    <a:pt x="545337" y="274523"/>
                  </a:lnTo>
                  <a:lnTo>
                    <a:pt x="41414" y="274523"/>
                  </a:lnTo>
                  <a:lnTo>
                    <a:pt x="31066" y="272465"/>
                  </a:lnTo>
                  <a:lnTo>
                    <a:pt x="22590" y="266865"/>
                  </a:lnTo>
                  <a:lnTo>
                    <a:pt x="16861" y="258578"/>
                  </a:lnTo>
                  <a:lnTo>
                    <a:pt x="14757" y="248462"/>
                  </a:lnTo>
                  <a:lnTo>
                    <a:pt x="14757" y="48615"/>
                  </a:lnTo>
                  <a:lnTo>
                    <a:pt x="16861" y="38500"/>
                  </a:lnTo>
                  <a:lnTo>
                    <a:pt x="22590" y="30213"/>
                  </a:lnTo>
                  <a:lnTo>
                    <a:pt x="31066" y="24612"/>
                  </a:lnTo>
                  <a:lnTo>
                    <a:pt x="41414" y="22555"/>
                  </a:lnTo>
                  <a:lnTo>
                    <a:pt x="545337" y="22555"/>
                  </a:lnTo>
                  <a:lnTo>
                    <a:pt x="545337" y="0"/>
                  </a:lnTo>
                  <a:close/>
                </a:path>
                <a:path w="545464" h="306704">
                  <a:moveTo>
                    <a:pt x="134251" y="22555"/>
                  </a:moveTo>
                  <a:lnTo>
                    <a:pt x="41414" y="22555"/>
                  </a:lnTo>
                  <a:lnTo>
                    <a:pt x="51762" y="24612"/>
                  </a:lnTo>
                  <a:lnTo>
                    <a:pt x="60239" y="30213"/>
                  </a:lnTo>
                  <a:lnTo>
                    <a:pt x="65967" y="38500"/>
                  </a:lnTo>
                  <a:lnTo>
                    <a:pt x="68071" y="48615"/>
                  </a:lnTo>
                  <a:lnTo>
                    <a:pt x="68071" y="248462"/>
                  </a:lnTo>
                  <a:lnTo>
                    <a:pt x="65967" y="258578"/>
                  </a:lnTo>
                  <a:lnTo>
                    <a:pt x="60239" y="266865"/>
                  </a:lnTo>
                  <a:lnTo>
                    <a:pt x="51762" y="272465"/>
                  </a:lnTo>
                  <a:lnTo>
                    <a:pt x="41414" y="274523"/>
                  </a:lnTo>
                  <a:lnTo>
                    <a:pt x="134251" y="274523"/>
                  </a:lnTo>
                  <a:lnTo>
                    <a:pt x="123898" y="272465"/>
                  </a:lnTo>
                  <a:lnTo>
                    <a:pt x="115422" y="266865"/>
                  </a:lnTo>
                  <a:lnTo>
                    <a:pt x="109696" y="258578"/>
                  </a:lnTo>
                  <a:lnTo>
                    <a:pt x="107594" y="248462"/>
                  </a:lnTo>
                  <a:lnTo>
                    <a:pt x="107594" y="48615"/>
                  </a:lnTo>
                  <a:lnTo>
                    <a:pt x="109696" y="38500"/>
                  </a:lnTo>
                  <a:lnTo>
                    <a:pt x="115422" y="30213"/>
                  </a:lnTo>
                  <a:lnTo>
                    <a:pt x="123898" y="24612"/>
                  </a:lnTo>
                  <a:lnTo>
                    <a:pt x="134251" y="22555"/>
                  </a:lnTo>
                  <a:close/>
                </a:path>
                <a:path w="545464" h="306704">
                  <a:moveTo>
                    <a:pt x="227075" y="22555"/>
                  </a:moveTo>
                  <a:lnTo>
                    <a:pt x="134251" y="22555"/>
                  </a:lnTo>
                  <a:lnTo>
                    <a:pt x="144595" y="24612"/>
                  </a:lnTo>
                  <a:lnTo>
                    <a:pt x="153063" y="30213"/>
                  </a:lnTo>
                  <a:lnTo>
                    <a:pt x="158783" y="38500"/>
                  </a:lnTo>
                  <a:lnTo>
                    <a:pt x="160883" y="48615"/>
                  </a:lnTo>
                  <a:lnTo>
                    <a:pt x="160883" y="248462"/>
                  </a:lnTo>
                  <a:lnTo>
                    <a:pt x="158783" y="258578"/>
                  </a:lnTo>
                  <a:lnTo>
                    <a:pt x="153063" y="266865"/>
                  </a:lnTo>
                  <a:lnTo>
                    <a:pt x="144595" y="272465"/>
                  </a:lnTo>
                  <a:lnTo>
                    <a:pt x="134251" y="274523"/>
                  </a:lnTo>
                  <a:lnTo>
                    <a:pt x="227075" y="274523"/>
                  </a:lnTo>
                  <a:lnTo>
                    <a:pt x="216727" y="272465"/>
                  </a:lnTo>
                  <a:lnTo>
                    <a:pt x="208251" y="266865"/>
                  </a:lnTo>
                  <a:lnTo>
                    <a:pt x="202522" y="258578"/>
                  </a:lnTo>
                  <a:lnTo>
                    <a:pt x="200418" y="248462"/>
                  </a:lnTo>
                  <a:lnTo>
                    <a:pt x="200418" y="48615"/>
                  </a:lnTo>
                  <a:lnTo>
                    <a:pt x="202522" y="38500"/>
                  </a:lnTo>
                  <a:lnTo>
                    <a:pt x="208251" y="30213"/>
                  </a:lnTo>
                  <a:lnTo>
                    <a:pt x="216727" y="24612"/>
                  </a:lnTo>
                  <a:lnTo>
                    <a:pt x="227075" y="22555"/>
                  </a:lnTo>
                  <a:close/>
                </a:path>
                <a:path w="545464" h="306704">
                  <a:moveTo>
                    <a:pt x="319912" y="22555"/>
                  </a:moveTo>
                  <a:lnTo>
                    <a:pt x="227075" y="22555"/>
                  </a:lnTo>
                  <a:lnTo>
                    <a:pt x="237427" y="24612"/>
                  </a:lnTo>
                  <a:lnTo>
                    <a:pt x="245898" y="30213"/>
                  </a:lnTo>
                  <a:lnTo>
                    <a:pt x="251620" y="38500"/>
                  </a:lnTo>
                  <a:lnTo>
                    <a:pt x="253720" y="48615"/>
                  </a:lnTo>
                  <a:lnTo>
                    <a:pt x="253720" y="248462"/>
                  </a:lnTo>
                  <a:lnTo>
                    <a:pt x="251620" y="258578"/>
                  </a:lnTo>
                  <a:lnTo>
                    <a:pt x="245898" y="266865"/>
                  </a:lnTo>
                  <a:lnTo>
                    <a:pt x="237427" y="272465"/>
                  </a:lnTo>
                  <a:lnTo>
                    <a:pt x="227075" y="274523"/>
                  </a:lnTo>
                  <a:lnTo>
                    <a:pt x="319912" y="274523"/>
                  </a:lnTo>
                  <a:lnTo>
                    <a:pt x="309559" y="272465"/>
                  </a:lnTo>
                  <a:lnTo>
                    <a:pt x="301083" y="266865"/>
                  </a:lnTo>
                  <a:lnTo>
                    <a:pt x="295358" y="258578"/>
                  </a:lnTo>
                  <a:lnTo>
                    <a:pt x="293255" y="248462"/>
                  </a:lnTo>
                  <a:lnTo>
                    <a:pt x="293255" y="48615"/>
                  </a:lnTo>
                  <a:lnTo>
                    <a:pt x="295358" y="38500"/>
                  </a:lnTo>
                  <a:lnTo>
                    <a:pt x="301083" y="30213"/>
                  </a:lnTo>
                  <a:lnTo>
                    <a:pt x="309559" y="24612"/>
                  </a:lnTo>
                  <a:lnTo>
                    <a:pt x="319912" y="22555"/>
                  </a:lnTo>
                  <a:close/>
                </a:path>
                <a:path w="545464" h="306704">
                  <a:moveTo>
                    <a:pt x="412749" y="22555"/>
                  </a:moveTo>
                  <a:lnTo>
                    <a:pt x="319912" y="22555"/>
                  </a:lnTo>
                  <a:lnTo>
                    <a:pt x="330259" y="24612"/>
                  </a:lnTo>
                  <a:lnTo>
                    <a:pt x="338731" y="30213"/>
                  </a:lnTo>
                  <a:lnTo>
                    <a:pt x="344455" y="38500"/>
                  </a:lnTo>
                  <a:lnTo>
                    <a:pt x="346557" y="48615"/>
                  </a:lnTo>
                  <a:lnTo>
                    <a:pt x="346557" y="248462"/>
                  </a:lnTo>
                  <a:lnTo>
                    <a:pt x="344455" y="258578"/>
                  </a:lnTo>
                  <a:lnTo>
                    <a:pt x="338731" y="266865"/>
                  </a:lnTo>
                  <a:lnTo>
                    <a:pt x="330259" y="272465"/>
                  </a:lnTo>
                  <a:lnTo>
                    <a:pt x="319912" y="274523"/>
                  </a:lnTo>
                  <a:lnTo>
                    <a:pt x="412749" y="274523"/>
                  </a:lnTo>
                  <a:lnTo>
                    <a:pt x="402396" y="272465"/>
                  </a:lnTo>
                  <a:lnTo>
                    <a:pt x="393920" y="266865"/>
                  </a:lnTo>
                  <a:lnTo>
                    <a:pt x="388195" y="258578"/>
                  </a:lnTo>
                  <a:lnTo>
                    <a:pt x="386092" y="248462"/>
                  </a:lnTo>
                  <a:lnTo>
                    <a:pt x="386092" y="48615"/>
                  </a:lnTo>
                  <a:lnTo>
                    <a:pt x="388195" y="38500"/>
                  </a:lnTo>
                  <a:lnTo>
                    <a:pt x="393920" y="30213"/>
                  </a:lnTo>
                  <a:lnTo>
                    <a:pt x="402396" y="24612"/>
                  </a:lnTo>
                  <a:lnTo>
                    <a:pt x="412749" y="22555"/>
                  </a:lnTo>
                  <a:close/>
                </a:path>
                <a:path w="545464" h="306704">
                  <a:moveTo>
                    <a:pt x="505561" y="22555"/>
                  </a:moveTo>
                  <a:lnTo>
                    <a:pt x="412749" y="22555"/>
                  </a:lnTo>
                  <a:lnTo>
                    <a:pt x="423088" y="24612"/>
                  </a:lnTo>
                  <a:lnTo>
                    <a:pt x="431557" y="30213"/>
                  </a:lnTo>
                  <a:lnTo>
                    <a:pt x="437279" y="38500"/>
                  </a:lnTo>
                  <a:lnTo>
                    <a:pt x="439381" y="48615"/>
                  </a:lnTo>
                  <a:lnTo>
                    <a:pt x="439381" y="248462"/>
                  </a:lnTo>
                  <a:lnTo>
                    <a:pt x="437279" y="258578"/>
                  </a:lnTo>
                  <a:lnTo>
                    <a:pt x="431557" y="266865"/>
                  </a:lnTo>
                  <a:lnTo>
                    <a:pt x="423088" y="272465"/>
                  </a:lnTo>
                  <a:lnTo>
                    <a:pt x="412749" y="274523"/>
                  </a:lnTo>
                  <a:lnTo>
                    <a:pt x="505561" y="274523"/>
                  </a:lnTo>
                  <a:lnTo>
                    <a:pt x="495220" y="272465"/>
                  </a:lnTo>
                  <a:lnTo>
                    <a:pt x="486748" y="266865"/>
                  </a:lnTo>
                  <a:lnTo>
                    <a:pt x="481021" y="258578"/>
                  </a:lnTo>
                  <a:lnTo>
                    <a:pt x="478916" y="248462"/>
                  </a:lnTo>
                  <a:lnTo>
                    <a:pt x="478916" y="48615"/>
                  </a:lnTo>
                  <a:lnTo>
                    <a:pt x="481021" y="38500"/>
                  </a:lnTo>
                  <a:lnTo>
                    <a:pt x="486748" y="30213"/>
                  </a:lnTo>
                  <a:lnTo>
                    <a:pt x="495220" y="24612"/>
                  </a:lnTo>
                  <a:lnTo>
                    <a:pt x="505561" y="22555"/>
                  </a:lnTo>
                  <a:close/>
                </a:path>
                <a:path w="545464" h="306704">
                  <a:moveTo>
                    <a:pt x="545337" y="22555"/>
                  </a:moveTo>
                  <a:lnTo>
                    <a:pt x="505561" y="22555"/>
                  </a:lnTo>
                  <a:lnTo>
                    <a:pt x="515915" y="24612"/>
                  </a:lnTo>
                  <a:lnTo>
                    <a:pt x="524390" y="30213"/>
                  </a:lnTo>
                  <a:lnTo>
                    <a:pt x="530116" y="38500"/>
                  </a:lnTo>
                  <a:lnTo>
                    <a:pt x="532218" y="48615"/>
                  </a:lnTo>
                  <a:lnTo>
                    <a:pt x="532218" y="248462"/>
                  </a:lnTo>
                  <a:lnTo>
                    <a:pt x="530116" y="258578"/>
                  </a:lnTo>
                  <a:lnTo>
                    <a:pt x="524390" y="266865"/>
                  </a:lnTo>
                  <a:lnTo>
                    <a:pt x="515915" y="272465"/>
                  </a:lnTo>
                  <a:lnTo>
                    <a:pt x="505561" y="274523"/>
                  </a:lnTo>
                  <a:lnTo>
                    <a:pt x="545337" y="274523"/>
                  </a:lnTo>
                  <a:lnTo>
                    <a:pt x="545337" y="22555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645812" y="7125563"/>
              <a:ext cx="389255" cy="16510"/>
            </a:xfrm>
            <a:custGeom>
              <a:avLst/>
              <a:gdLst/>
              <a:ahLst/>
              <a:cxnLst/>
              <a:rect l="l" t="t" r="r" b="b"/>
              <a:pathLst>
                <a:path w="389254" h="16509">
                  <a:moveTo>
                    <a:pt x="0" y="16052"/>
                  </a:moveTo>
                  <a:lnTo>
                    <a:pt x="388670" y="16052"/>
                  </a:lnTo>
                  <a:lnTo>
                    <a:pt x="388670" y="0"/>
                  </a:lnTo>
                  <a:lnTo>
                    <a:pt x="0" y="0"/>
                  </a:lnTo>
                  <a:lnTo>
                    <a:pt x="0" y="16052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489132" y="6835800"/>
              <a:ext cx="545465" cy="275590"/>
            </a:xfrm>
            <a:custGeom>
              <a:avLst/>
              <a:gdLst/>
              <a:ahLst/>
              <a:cxnLst/>
              <a:rect l="l" t="t" r="r" b="b"/>
              <a:pathLst>
                <a:path w="545464" h="275590">
                  <a:moveTo>
                    <a:pt x="68084" y="254101"/>
                  </a:moveTo>
                  <a:lnTo>
                    <a:pt x="61214" y="265150"/>
                  </a:lnTo>
                  <a:lnTo>
                    <a:pt x="55994" y="270497"/>
                  </a:lnTo>
                  <a:lnTo>
                    <a:pt x="49784" y="271665"/>
                  </a:lnTo>
                  <a:lnTo>
                    <a:pt x="39954" y="270129"/>
                  </a:lnTo>
                  <a:lnTo>
                    <a:pt x="32042" y="270764"/>
                  </a:lnTo>
                  <a:lnTo>
                    <a:pt x="26784" y="269303"/>
                  </a:lnTo>
                  <a:lnTo>
                    <a:pt x="21818" y="264248"/>
                  </a:lnTo>
                  <a:lnTo>
                    <a:pt x="14770" y="254101"/>
                  </a:lnTo>
                  <a:lnTo>
                    <a:pt x="17907" y="264325"/>
                  </a:lnTo>
                  <a:lnTo>
                    <a:pt x="21539" y="269824"/>
                  </a:lnTo>
                  <a:lnTo>
                    <a:pt x="28003" y="272465"/>
                  </a:lnTo>
                  <a:lnTo>
                    <a:pt x="39624" y="274129"/>
                  </a:lnTo>
                  <a:lnTo>
                    <a:pt x="51282" y="275221"/>
                  </a:lnTo>
                  <a:lnTo>
                    <a:pt x="58127" y="273494"/>
                  </a:lnTo>
                  <a:lnTo>
                    <a:pt x="62839" y="267081"/>
                  </a:lnTo>
                  <a:lnTo>
                    <a:pt x="68084" y="254101"/>
                  </a:lnTo>
                  <a:close/>
                </a:path>
                <a:path w="545464" h="275590">
                  <a:moveTo>
                    <a:pt x="545350" y="0"/>
                  </a:moveTo>
                  <a:lnTo>
                    <a:pt x="0" y="0"/>
                  </a:lnTo>
                  <a:lnTo>
                    <a:pt x="0" y="5715"/>
                  </a:lnTo>
                  <a:lnTo>
                    <a:pt x="0" y="16065"/>
                  </a:lnTo>
                  <a:lnTo>
                    <a:pt x="97282" y="16065"/>
                  </a:lnTo>
                  <a:lnTo>
                    <a:pt x="97282" y="5715"/>
                  </a:lnTo>
                  <a:lnTo>
                    <a:pt x="162737" y="5715"/>
                  </a:lnTo>
                  <a:lnTo>
                    <a:pt x="162737" y="16065"/>
                  </a:lnTo>
                  <a:lnTo>
                    <a:pt x="545350" y="16065"/>
                  </a:lnTo>
                  <a:lnTo>
                    <a:pt x="545350" y="5715"/>
                  </a:lnTo>
                  <a:lnTo>
                    <a:pt x="54535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526089" y="6923900"/>
              <a:ext cx="31750" cy="184150"/>
            </a:xfrm>
            <a:custGeom>
              <a:avLst/>
              <a:gdLst/>
              <a:ahLst/>
              <a:cxnLst/>
              <a:rect l="l" t="t" r="r" b="b"/>
              <a:pathLst>
                <a:path w="31750" h="184150">
                  <a:moveTo>
                    <a:pt x="30848" y="0"/>
                  </a:moveTo>
                  <a:lnTo>
                    <a:pt x="27533" y="164274"/>
                  </a:lnTo>
                  <a:lnTo>
                    <a:pt x="23074" y="174751"/>
                  </a:lnTo>
                  <a:lnTo>
                    <a:pt x="18719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5" y="183996"/>
                  </a:lnTo>
                  <a:lnTo>
                    <a:pt x="20302" y="182853"/>
                  </a:lnTo>
                  <a:lnTo>
                    <a:pt x="25440" y="176830"/>
                  </a:lnTo>
                  <a:lnTo>
                    <a:pt x="31127" y="164274"/>
                  </a:lnTo>
                  <a:lnTo>
                    <a:pt x="30848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596739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42" y="11044"/>
                  </a:lnTo>
                  <a:lnTo>
                    <a:pt x="41232" y="16395"/>
                  </a:lnTo>
                  <a:lnTo>
                    <a:pt x="35024" y="17555"/>
                  </a:lnTo>
                  <a:lnTo>
                    <a:pt x="25184" y="16027"/>
                  </a:lnTo>
                  <a:lnTo>
                    <a:pt x="17275" y="16655"/>
                  </a:lnTo>
                  <a:lnTo>
                    <a:pt x="12015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13" y="21107"/>
                  </a:lnTo>
                  <a:lnTo>
                    <a:pt x="43362" y="19381"/>
                  </a:lnTo>
                  <a:lnTo>
                    <a:pt x="48065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18913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59" y="164274"/>
                  </a:lnTo>
                  <a:lnTo>
                    <a:pt x="23092" y="174751"/>
                  </a:lnTo>
                  <a:lnTo>
                    <a:pt x="18732" y="180081"/>
                  </a:lnTo>
                  <a:lnTo>
                    <a:pt x="11896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689563" y="6857949"/>
              <a:ext cx="53340" cy="64135"/>
            </a:xfrm>
            <a:custGeom>
              <a:avLst/>
              <a:gdLst/>
              <a:ahLst/>
              <a:cxnLst/>
              <a:rect l="l" t="t" r="r" b="b"/>
              <a:pathLst>
                <a:path w="53339" h="64134">
                  <a:moveTo>
                    <a:pt x="27317" y="0"/>
                  </a:moveTo>
                  <a:lnTo>
                    <a:pt x="26657" y="0"/>
                  </a:lnTo>
                  <a:lnTo>
                    <a:pt x="16309" y="2057"/>
                  </a:lnTo>
                  <a:lnTo>
                    <a:pt x="7832" y="7659"/>
                  </a:lnTo>
                  <a:lnTo>
                    <a:pt x="2104" y="15950"/>
                  </a:lnTo>
                  <a:lnTo>
                    <a:pt x="0" y="26073"/>
                  </a:lnTo>
                  <a:lnTo>
                    <a:pt x="0" y="64058"/>
                  </a:lnTo>
                  <a:lnTo>
                    <a:pt x="5034" y="44879"/>
                  </a:lnTo>
                  <a:lnTo>
                    <a:pt x="12139" y="34283"/>
                  </a:lnTo>
                  <a:lnTo>
                    <a:pt x="19375" y="29765"/>
                  </a:lnTo>
                  <a:lnTo>
                    <a:pt x="24803" y="28816"/>
                  </a:lnTo>
                  <a:lnTo>
                    <a:pt x="53047" y="28816"/>
                  </a:lnTo>
                  <a:lnTo>
                    <a:pt x="53047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4134">
                  <a:moveTo>
                    <a:pt x="53047" y="28816"/>
                  </a:moveTo>
                  <a:lnTo>
                    <a:pt x="25882" y="28816"/>
                  </a:lnTo>
                  <a:lnTo>
                    <a:pt x="26530" y="28943"/>
                  </a:lnTo>
                  <a:lnTo>
                    <a:pt x="37251" y="29491"/>
                  </a:lnTo>
                  <a:lnTo>
                    <a:pt x="43492" y="33332"/>
                  </a:lnTo>
                  <a:lnTo>
                    <a:pt x="47936" y="43757"/>
                  </a:lnTo>
                  <a:lnTo>
                    <a:pt x="53047" y="64058"/>
                  </a:lnTo>
                  <a:lnTo>
                    <a:pt x="53047" y="28816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689563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35" y="0"/>
                  </a:moveTo>
                  <a:lnTo>
                    <a:pt x="25349" y="0"/>
                  </a:lnTo>
                  <a:lnTo>
                    <a:pt x="12814" y="1295"/>
                  </a:lnTo>
                  <a:lnTo>
                    <a:pt x="6211" y="3819"/>
                  </a:lnTo>
                  <a:lnTo>
                    <a:pt x="2717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4" y="15995"/>
                  </a:lnTo>
                  <a:lnTo>
                    <a:pt x="7832" y="7708"/>
                  </a:lnTo>
                  <a:lnTo>
                    <a:pt x="16309" y="2108"/>
                  </a:lnTo>
                  <a:lnTo>
                    <a:pt x="26657" y="50"/>
                  </a:lnTo>
                  <a:lnTo>
                    <a:pt x="27889" y="50"/>
                  </a:lnTo>
                  <a:lnTo>
                    <a:pt x="27647" y="25"/>
                  </a:lnTo>
                  <a:lnTo>
                    <a:pt x="26835" y="0"/>
                  </a:lnTo>
                  <a:close/>
                </a:path>
                <a:path w="29210" h="26670">
                  <a:moveTo>
                    <a:pt x="27889" y="50"/>
                  </a:moveTo>
                  <a:lnTo>
                    <a:pt x="27317" y="50"/>
                  </a:lnTo>
                  <a:lnTo>
                    <a:pt x="27965" y="63"/>
                  </a:lnTo>
                  <a:lnTo>
                    <a:pt x="28613" y="127"/>
                  </a:lnTo>
                  <a:lnTo>
                    <a:pt x="27889" y="5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689576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41" y="11044"/>
                  </a:lnTo>
                  <a:lnTo>
                    <a:pt x="41230" y="16395"/>
                  </a:lnTo>
                  <a:lnTo>
                    <a:pt x="35019" y="17555"/>
                  </a:lnTo>
                  <a:lnTo>
                    <a:pt x="25171" y="16027"/>
                  </a:lnTo>
                  <a:lnTo>
                    <a:pt x="17270" y="16655"/>
                  </a:lnTo>
                  <a:lnTo>
                    <a:pt x="12014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2" y="15714"/>
                  </a:lnTo>
                  <a:lnTo>
                    <a:pt x="13230" y="18357"/>
                  </a:lnTo>
                  <a:lnTo>
                    <a:pt x="24841" y="20027"/>
                  </a:lnTo>
                  <a:lnTo>
                    <a:pt x="36501" y="21107"/>
                  </a:lnTo>
                  <a:lnTo>
                    <a:pt x="43351" y="19381"/>
                  </a:lnTo>
                  <a:lnTo>
                    <a:pt x="48058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711750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59" y="164274"/>
                  </a:lnTo>
                  <a:lnTo>
                    <a:pt x="23085" y="174751"/>
                  </a:lnTo>
                  <a:lnTo>
                    <a:pt x="18722" y="180081"/>
                  </a:lnTo>
                  <a:lnTo>
                    <a:pt x="11889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782400" y="6857949"/>
              <a:ext cx="53340" cy="62230"/>
            </a:xfrm>
            <a:custGeom>
              <a:avLst/>
              <a:gdLst/>
              <a:ahLst/>
              <a:cxnLst/>
              <a:rect l="l" t="t" r="r" b="b"/>
              <a:pathLst>
                <a:path w="53339" h="62229">
                  <a:moveTo>
                    <a:pt x="27317" y="0"/>
                  </a:moveTo>
                  <a:lnTo>
                    <a:pt x="26657" y="0"/>
                  </a:lnTo>
                  <a:lnTo>
                    <a:pt x="16303" y="2057"/>
                  </a:lnTo>
                  <a:lnTo>
                    <a:pt x="7827" y="7659"/>
                  </a:lnTo>
                  <a:lnTo>
                    <a:pt x="2102" y="15950"/>
                  </a:lnTo>
                  <a:lnTo>
                    <a:pt x="0" y="26073"/>
                  </a:lnTo>
                  <a:lnTo>
                    <a:pt x="0" y="62001"/>
                  </a:lnTo>
                  <a:lnTo>
                    <a:pt x="304" y="62001"/>
                  </a:lnTo>
                  <a:lnTo>
                    <a:pt x="5446" y="43957"/>
                  </a:lnTo>
                  <a:lnTo>
                    <a:pt x="12457" y="33978"/>
                  </a:lnTo>
                  <a:lnTo>
                    <a:pt x="19512" y="29715"/>
                  </a:lnTo>
                  <a:lnTo>
                    <a:pt x="24790" y="28816"/>
                  </a:lnTo>
                  <a:lnTo>
                    <a:pt x="53035" y="28816"/>
                  </a:lnTo>
                  <a:lnTo>
                    <a:pt x="53035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2229">
                  <a:moveTo>
                    <a:pt x="53035" y="28816"/>
                  </a:moveTo>
                  <a:lnTo>
                    <a:pt x="25882" y="28816"/>
                  </a:lnTo>
                  <a:lnTo>
                    <a:pt x="26517" y="28943"/>
                  </a:lnTo>
                  <a:lnTo>
                    <a:pt x="26746" y="28943"/>
                  </a:lnTo>
                  <a:lnTo>
                    <a:pt x="36922" y="33053"/>
                  </a:lnTo>
                  <a:lnTo>
                    <a:pt x="44561" y="42657"/>
                  </a:lnTo>
                  <a:lnTo>
                    <a:pt x="49727" y="53669"/>
                  </a:lnTo>
                  <a:lnTo>
                    <a:pt x="52489" y="62001"/>
                  </a:lnTo>
                  <a:lnTo>
                    <a:pt x="53035" y="62001"/>
                  </a:lnTo>
                  <a:lnTo>
                    <a:pt x="53035" y="28816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782400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22" y="0"/>
                  </a:moveTo>
                  <a:lnTo>
                    <a:pt x="25349" y="0"/>
                  </a:lnTo>
                  <a:lnTo>
                    <a:pt x="12806" y="1295"/>
                  </a:lnTo>
                  <a:lnTo>
                    <a:pt x="6202" y="3819"/>
                  </a:lnTo>
                  <a:lnTo>
                    <a:pt x="2710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2" y="15995"/>
                  </a:lnTo>
                  <a:lnTo>
                    <a:pt x="7827" y="7708"/>
                  </a:lnTo>
                  <a:lnTo>
                    <a:pt x="16303" y="2108"/>
                  </a:lnTo>
                  <a:lnTo>
                    <a:pt x="26657" y="50"/>
                  </a:lnTo>
                  <a:lnTo>
                    <a:pt x="27879" y="50"/>
                  </a:lnTo>
                  <a:lnTo>
                    <a:pt x="27635" y="25"/>
                  </a:lnTo>
                  <a:lnTo>
                    <a:pt x="26822" y="0"/>
                  </a:lnTo>
                  <a:close/>
                </a:path>
                <a:path w="29210" h="26670">
                  <a:moveTo>
                    <a:pt x="27879" y="50"/>
                  </a:moveTo>
                  <a:lnTo>
                    <a:pt x="27317" y="50"/>
                  </a:lnTo>
                  <a:lnTo>
                    <a:pt x="27965" y="63"/>
                  </a:lnTo>
                  <a:lnTo>
                    <a:pt x="28613" y="127"/>
                  </a:lnTo>
                  <a:lnTo>
                    <a:pt x="27879" y="5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782400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301" y="0"/>
                  </a:moveTo>
                  <a:lnTo>
                    <a:pt x="46440" y="11044"/>
                  </a:lnTo>
                  <a:lnTo>
                    <a:pt x="41224" y="16395"/>
                  </a:lnTo>
                  <a:lnTo>
                    <a:pt x="35017" y="17555"/>
                  </a:lnTo>
                  <a:lnTo>
                    <a:pt x="25184" y="16027"/>
                  </a:lnTo>
                  <a:lnTo>
                    <a:pt x="17282" y="16655"/>
                  </a:lnTo>
                  <a:lnTo>
                    <a:pt x="12025" y="15195"/>
                  </a:lnTo>
                  <a:lnTo>
                    <a:pt x="7051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06" y="21107"/>
                  </a:lnTo>
                  <a:lnTo>
                    <a:pt x="43354" y="19381"/>
                  </a:lnTo>
                  <a:lnTo>
                    <a:pt x="48063" y="12971"/>
                  </a:lnTo>
                  <a:lnTo>
                    <a:pt x="5330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804587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48" y="0"/>
                  </a:moveTo>
                  <a:lnTo>
                    <a:pt x="27533" y="164274"/>
                  </a:lnTo>
                  <a:lnTo>
                    <a:pt x="23074" y="174751"/>
                  </a:lnTo>
                  <a:lnTo>
                    <a:pt x="18719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4" y="164274"/>
                  </a:lnTo>
                  <a:lnTo>
                    <a:pt x="30848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875237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289" y="0"/>
                  </a:moveTo>
                  <a:lnTo>
                    <a:pt x="46434" y="11044"/>
                  </a:lnTo>
                  <a:lnTo>
                    <a:pt x="41222" y="16395"/>
                  </a:lnTo>
                  <a:lnTo>
                    <a:pt x="35017" y="17555"/>
                  </a:lnTo>
                  <a:lnTo>
                    <a:pt x="25184" y="16027"/>
                  </a:lnTo>
                  <a:lnTo>
                    <a:pt x="17275" y="16655"/>
                  </a:lnTo>
                  <a:lnTo>
                    <a:pt x="12015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1" y="10221"/>
                  </a:lnTo>
                  <a:lnTo>
                    <a:pt x="6762" y="15714"/>
                  </a:lnTo>
                  <a:lnTo>
                    <a:pt x="13223" y="18357"/>
                  </a:lnTo>
                  <a:lnTo>
                    <a:pt x="24841" y="20027"/>
                  </a:lnTo>
                  <a:lnTo>
                    <a:pt x="36501" y="21107"/>
                  </a:lnTo>
                  <a:lnTo>
                    <a:pt x="43351" y="19381"/>
                  </a:lnTo>
                  <a:lnTo>
                    <a:pt x="48058" y="12971"/>
                  </a:lnTo>
                  <a:lnTo>
                    <a:pt x="5328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897412" y="6923900"/>
              <a:ext cx="31115" cy="184150"/>
            </a:xfrm>
            <a:custGeom>
              <a:avLst/>
              <a:gdLst/>
              <a:ahLst/>
              <a:cxnLst/>
              <a:rect l="l" t="t" r="r" b="b"/>
              <a:pathLst>
                <a:path w="31114" h="184150">
                  <a:moveTo>
                    <a:pt x="30861" y="0"/>
                  </a:moveTo>
                  <a:lnTo>
                    <a:pt x="27546" y="164274"/>
                  </a:lnTo>
                  <a:lnTo>
                    <a:pt x="23079" y="174751"/>
                  </a:lnTo>
                  <a:lnTo>
                    <a:pt x="18721" y="180081"/>
                  </a:lnTo>
                  <a:lnTo>
                    <a:pt x="11888" y="181917"/>
                  </a:lnTo>
                  <a:lnTo>
                    <a:pt x="0" y="181914"/>
                  </a:lnTo>
                  <a:lnTo>
                    <a:pt x="12794" y="183996"/>
                  </a:lnTo>
                  <a:lnTo>
                    <a:pt x="20300" y="182853"/>
                  </a:lnTo>
                  <a:lnTo>
                    <a:pt x="25435" y="176830"/>
                  </a:lnTo>
                  <a:lnTo>
                    <a:pt x="31115" y="164274"/>
                  </a:lnTo>
                  <a:lnTo>
                    <a:pt x="3086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968062" y="7089901"/>
              <a:ext cx="53340" cy="21590"/>
            </a:xfrm>
            <a:custGeom>
              <a:avLst/>
              <a:gdLst/>
              <a:ahLst/>
              <a:cxnLst/>
              <a:rect l="l" t="t" r="r" b="b"/>
              <a:pathLst>
                <a:path w="53339" h="21590">
                  <a:moveTo>
                    <a:pt x="53301" y="0"/>
                  </a:moveTo>
                  <a:lnTo>
                    <a:pt x="46447" y="11044"/>
                  </a:lnTo>
                  <a:lnTo>
                    <a:pt x="41235" y="16395"/>
                  </a:lnTo>
                  <a:lnTo>
                    <a:pt x="35029" y="17555"/>
                  </a:lnTo>
                  <a:lnTo>
                    <a:pt x="25196" y="16027"/>
                  </a:lnTo>
                  <a:lnTo>
                    <a:pt x="17280" y="16655"/>
                  </a:lnTo>
                  <a:lnTo>
                    <a:pt x="12017" y="15195"/>
                  </a:lnTo>
                  <a:lnTo>
                    <a:pt x="7044" y="10144"/>
                  </a:lnTo>
                  <a:lnTo>
                    <a:pt x="0" y="0"/>
                  </a:lnTo>
                  <a:lnTo>
                    <a:pt x="3138" y="10221"/>
                  </a:lnTo>
                  <a:lnTo>
                    <a:pt x="6773" y="15714"/>
                  </a:lnTo>
                  <a:lnTo>
                    <a:pt x="13235" y="18357"/>
                  </a:lnTo>
                  <a:lnTo>
                    <a:pt x="24853" y="20027"/>
                  </a:lnTo>
                  <a:lnTo>
                    <a:pt x="36506" y="21107"/>
                  </a:lnTo>
                  <a:lnTo>
                    <a:pt x="43354" y="19381"/>
                  </a:lnTo>
                  <a:lnTo>
                    <a:pt x="48063" y="12971"/>
                  </a:lnTo>
                  <a:lnTo>
                    <a:pt x="5330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990223" y="6923900"/>
              <a:ext cx="31750" cy="184150"/>
            </a:xfrm>
            <a:custGeom>
              <a:avLst/>
              <a:gdLst/>
              <a:ahLst/>
              <a:cxnLst/>
              <a:rect l="l" t="t" r="r" b="b"/>
              <a:pathLst>
                <a:path w="31750" h="184150">
                  <a:moveTo>
                    <a:pt x="30873" y="0"/>
                  </a:moveTo>
                  <a:lnTo>
                    <a:pt x="27558" y="164274"/>
                  </a:lnTo>
                  <a:lnTo>
                    <a:pt x="23092" y="174751"/>
                  </a:lnTo>
                  <a:lnTo>
                    <a:pt x="18732" y="180081"/>
                  </a:lnTo>
                  <a:lnTo>
                    <a:pt x="11896" y="181917"/>
                  </a:lnTo>
                  <a:lnTo>
                    <a:pt x="0" y="181914"/>
                  </a:lnTo>
                  <a:lnTo>
                    <a:pt x="12802" y="183996"/>
                  </a:lnTo>
                  <a:lnTo>
                    <a:pt x="20312" y="182853"/>
                  </a:lnTo>
                  <a:lnTo>
                    <a:pt x="25447" y="176830"/>
                  </a:lnTo>
                  <a:lnTo>
                    <a:pt x="31127" y="164274"/>
                  </a:lnTo>
                  <a:lnTo>
                    <a:pt x="30873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266236" y="6169875"/>
              <a:ext cx="1118870" cy="1919605"/>
            </a:xfrm>
            <a:custGeom>
              <a:avLst/>
              <a:gdLst/>
              <a:ahLst/>
              <a:cxnLst/>
              <a:rect l="l" t="t" r="r" b="b"/>
              <a:pathLst>
                <a:path w="1118870" h="1919604">
                  <a:moveTo>
                    <a:pt x="155943" y="1335328"/>
                  </a:moveTo>
                  <a:lnTo>
                    <a:pt x="0" y="1335328"/>
                  </a:lnTo>
                  <a:lnTo>
                    <a:pt x="0" y="1919147"/>
                  </a:lnTo>
                  <a:lnTo>
                    <a:pt x="155943" y="1919147"/>
                  </a:lnTo>
                  <a:lnTo>
                    <a:pt x="155943" y="1335328"/>
                  </a:lnTo>
                  <a:close/>
                </a:path>
                <a:path w="1118870" h="1919604">
                  <a:moveTo>
                    <a:pt x="155943" y="1040269"/>
                  </a:moveTo>
                  <a:lnTo>
                    <a:pt x="0" y="1040269"/>
                  </a:lnTo>
                  <a:lnTo>
                    <a:pt x="0" y="1087945"/>
                  </a:lnTo>
                  <a:lnTo>
                    <a:pt x="155943" y="1087945"/>
                  </a:lnTo>
                  <a:lnTo>
                    <a:pt x="155943" y="1040269"/>
                  </a:lnTo>
                  <a:close/>
                </a:path>
                <a:path w="1118870" h="1919604">
                  <a:moveTo>
                    <a:pt x="1118501" y="0"/>
                  </a:moveTo>
                  <a:lnTo>
                    <a:pt x="982306" y="0"/>
                  </a:lnTo>
                  <a:lnTo>
                    <a:pt x="982306" y="1919147"/>
                  </a:lnTo>
                  <a:lnTo>
                    <a:pt x="1118501" y="1919147"/>
                  </a:lnTo>
                  <a:lnTo>
                    <a:pt x="1118501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96069" y="5806998"/>
              <a:ext cx="2906039" cy="227810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794749" y="6439128"/>
              <a:ext cx="43815" cy="1047115"/>
            </a:xfrm>
            <a:custGeom>
              <a:avLst/>
              <a:gdLst/>
              <a:ahLst/>
              <a:cxnLst/>
              <a:rect l="l" t="t" r="r" b="b"/>
              <a:pathLst>
                <a:path w="43814" h="1047115">
                  <a:moveTo>
                    <a:pt x="43662" y="1002004"/>
                  </a:moveTo>
                  <a:lnTo>
                    <a:pt x="0" y="1002004"/>
                  </a:lnTo>
                  <a:lnTo>
                    <a:pt x="0" y="1046530"/>
                  </a:lnTo>
                  <a:lnTo>
                    <a:pt x="43662" y="1046530"/>
                  </a:lnTo>
                  <a:lnTo>
                    <a:pt x="43662" y="1002004"/>
                  </a:lnTo>
                  <a:close/>
                </a:path>
                <a:path w="43814" h="1047115">
                  <a:moveTo>
                    <a:pt x="43662" y="0"/>
                  </a:moveTo>
                  <a:lnTo>
                    <a:pt x="0" y="0"/>
                  </a:lnTo>
                  <a:lnTo>
                    <a:pt x="0" y="937145"/>
                  </a:lnTo>
                  <a:lnTo>
                    <a:pt x="43662" y="937145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819755" y="6460781"/>
              <a:ext cx="19050" cy="1024890"/>
            </a:xfrm>
            <a:custGeom>
              <a:avLst/>
              <a:gdLst/>
              <a:ahLst/>
              <a:cxnLst/>
              <a:rect l="l" t="t" r="r" b="b"/>
              <a:pathLst>
                <a:path w="19050" h="1024890">
                  <a:moveTo>
                    <a:pt x="18630" y="980351"/>
                  </a:moveTo>
                  <a:lnTo>
                    <a:pt x="0" y="980351"/>
                  </a:lnTo>
                  <a:lnTo>
                    <a:pt x="0" y="1024877"/>
                  </a:lnTo>
                  <a:lnTo>
                    <a:pt x="18630" y="1024877"/>
                  </a:lnTo>
                  <a:lnTo>
                    <a:pt x="18630" y="980351"/>
                  </a:lnTo>
                  <a:close/>
                </a:path>
                <a:path w="19050" h="1024890">
                  <a:moveTo>
                    <a:pt x="18630" y="893191"/>
                  </a:moveTo>
                  <a:lnTo>
                    <a:pt x="0" y="893191"/>
                  </a:lnTo>
                  <a:lnTo>
                    <a:pt x="0" y="915492"/>
                  </a:lnTo>
                  <a:lnTo>
                    <a:pt x="18630" y="915492"/>
                  </a:lnTo>
                  <a:lnTo>
                    <a:pt x="18630" y="893191"/>
                  </a:lnTo>
                  <a:close/>
                </a:path>
                <a:path w="19050" h="1024890">
                  <a:moveTo>
                    <a:pt x="18630" y="0"/>
                  </a:moveTo>
                  <a:lnTo>
                    <a:pt x="0" y="0"/>
                  </a:lnTo>
                  <a:lnTo>
                    <a:pt x="0" y="810348"/>
                  </a:lnTo>
                  <a:lnTo>
                    <a:pt x="18630" y="810348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797685" y="8129434"/>
              <a:ext cx="4169410" cy="951865"/>
            </a:xfrm>
            <a:custGeom>
              <a:avLst/>
              <a:gdLst/>
              <a:ahLst/>
              <a:cxnLst/>
              <a:rect l="l" t="t" r="r" b="b"/>
              <a:pathLst>
                <a:path w="4169410" h="951865">
                  <a:moveTo>
                    <a:pt x="4169105" y="0"/>
                  </a:moveTo>
                  <a:lnTo>
                    <a:pt x="0" y="0"/>
                  </a:lnTo>
                  <a:lnTo>
                    <a:pt x="0" y="140627"/>
                  </a:lnTo>
                  <a:lnTo>
                    <a:pt x="0" y="635012"/>
                  </a:lnTo>
                  <a:lnTo>
                    <a:pt x="0" y="734161"/>
                  </a:lnTo>
                  <a:lnTo>
                    <a:pt x="0" y="951725"/>
                  </a:lnTo>
                  <a:lnTo>
                    <a:pt x="201790" y="951725"/>
                  </a:lnTo>
                  <a:lnTo>
                    <a:pt x="4169105" y="951725"/>
                  </a:lnTo>
                  <a:lnTo>
                    <a:pt x="4169105" y="0"/>
                  </a:lnTo>
                  <a:close/>
                </a:path>
              </a:pathLst>
            </a:custGeom>
            <a:solidFill>
              <a:srgbClr val="B771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97685" y="8084946"/>
              <a:ext cx="201790" cy="185115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797685" y="8084946"/>
              <a:ext cx="360045" cy="407034"/>
            </a:xfrm>
            <a:custGeom>
              <a:avLst/>
              <a:gdLst/>
              <a:ahLst/>
              <a:cxnLst/>
              <a:rect l="l" t="t" r="r" b="b"/>
              <a:pathLst>
                <a:path w="360044" h="407034">
                  <a:moveTo>
                    <a:pt x="359854" y="0"/>
                  </a:moveTo>
                  <a:lnTo>
                    <a:pt x="0" y="208"/>
                  </a:lnTo>
                  <a:lnTo>
                    <a:pt x="0" y="406912"/>
                  </a:lnTo>
                  <a:lnTo>
                    <a:pt x="35985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847621" y="8114779"/>
              <a:ext cx="90805" cy="267335"/>
            </a:xfrm>
            <a:custGeom>
              <a:avLst/>
              <a:gdLst/>
              <a:ahLst/>
              <a:cxnLst/>
              <a:rect l="l" t="t" r="r" b="b"/>
              <a:pathLst>
                <a:path w="90805" h="267334">
                  <a:moveTo>
                    <a:pt x="29464" y="244182"/>
                  </a:moveTo>
                  <a:lnTo>
                    <a:pt x="22872" y="237629"/>
                  </a:lnTo>
                  <a:lnTo>
                    <a:pt x="6591" y="237629"/>
                  </a:lnTo>
                  <a:lnTo>
                    <a:pt x="0" y="244182"/>
                  </a:lnTo>
                  <a:lnTo>
                    <a:pt x="0" y="260350"/>
                  </a:lnTo>
                  <a:lnTo>
                    <a:pt x="6591" y="266903"/>
                  </a:lnTo>
                  <a:lnTo>
                    <a:pt x="22872" y="266903"/>
                  </a:lnTo>
                  <a:lnTo>
                    <a:pt x="29464" y="260350"/>
                  </a:lnTo>
                  <a:lnTo>
                    <a:pt x="29464" y="252260"/>
                  </a:lnTo>
                  <a:lnTo>
                    <a:pt x="29464" y="244182"/>
                  </a:lnTo>
                  <a:close/>
                </a:path>
                <a:path w="90805" h="267334">
                  <a:moveTo>
                    <a:pt x="90436" y="6565"/>
                  </a:moveTo>
                  <a:lnTo>
                    <a:pt x="83832" y="0"/>
                  </a:lnTo>
                  <a:lnTo>
                    <a:pt x="67564" y="0"/>
                  </a:lnTo>
                  <a:lnTo>
                    <a:pt x="60972" y="6565"/>
                  </a:lnTo>
                  <a:lnTo>
                    <a:pt x="60972" y="22720"/>
                  </a:lnTo>
                  <a:lnTo>
                    <a:pt x="67564" y="29273"/>
                  </a:lnTo>
                  <a:lnTo>
                    <a:pt x="83832" y="29273"/>
                  </a:lnTo>
                  <a:lnTo>
                    <a:pt x="90436" y="22720"/>
                  </a:lnTo>
                  <a:lnTo>
                    <a:pt x="90436" y="14643"/>
                  </a:lnTo>
                  <a:lnTo>
                    <a:pt x="90436" y="6565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046198" y="8084946"/>
              <a:ext cx="3921125" cy="185420"/>
            </a:xfrm>
            <a:custGeom>
              <a:avLst/>
              <a:gdLst/>
              <a:ahLst/>
              <a:cxnLst/>
              <a:rect l="l" t="t" r="r" b="b"/>
              <a:pathLst>
                <a:path w="3921125" h="185420">
                  <a:moveTo>
                    <a:pt x="3920591" y="0"/>
                  </a:moveTo>
                  <a:lnTo>
                    <a:pt x="48513" y="0"/>
                  </a:lnTo>
                  <a:lnTo>
                    <a:pt x="0" y="185115"/>
                  </a:lnTo>
                  <a:lnTo>
                    <a:pt x="3920591" y="185115"/>
                  </a:lnTo>
                  <a:lnTo>
                    <a:pt x="3920591" y="0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075091" y="8084946"/>
              <a:ext cx="3891915" cy="59690"/>
            </a:xfrm>
            <a:custGeom>
              <a:avLst/>
              <a:gdLst/>
              <a:ahLst/>
              <a:cxnLst/>
              <a:rect l="l" t="t" r="r" b="b"/>
              <a:pathLst>
                <a:path w="3891915" h="59690">
                  <a:moveTo>
                    <a:pt x="3891699" y="0"/>
                  </a:moveTo>
                  <a:lnTo>
                    <a:pt x="11671" y="0"/>
                  </a:lnTo>
                  <a:lnTo>
                    <a:pt x="0" y="59613"/>
                  </a:lnTo>
                  <a:lnTo>
                    <a:pt x="3891699" y="59613"/>
                  </a:lnTo>
                  <a:lnTo>
                    <a:pt x="3891699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923072" y="8313089"/>
              <a:ext cx="1530350" cy="736600"/>
            </a:xfrm>
            <a:custGeom>
              <a:avLst/>
              <a:gdLst/>
              <a:ahLst/>
              <a:cxnLst/>
              <a:rect l="l" t="t" r="r" b="b"/>
              <a:pathLst>
                <a:path w="1530350" h="736600">
                  <a:moveTo>
                    <a:pt x="57264" y="722553"/>
                  </a:moveTo>
                  <a:lnTo>
                    <a:pt x="0" y="722553"/>
                  </a:lnTo>
                  <a:lnTo>
                    <a:pt x="0" y="736104"/>
                  </a:lnTo>
                  <a:lnTo>
                    <a:pt x="57264" y="736104"/>
                  </a:lnTo>
                  <a:lnTo>
                    <a:pt x="57264" y="722553"/>
                  </a:lnTo>
                  <a:close/>
                </a:path>
                <a:path w="1530350" h="736600">
                  <a:moveTo>
                    <a:pt x="163512" y="715784"/>
                  </a:moveTo>
                  <a:lnTo>
                    <a:pt x="106260" y="715784"/>
                  </a:lnTo>
                  <a:lnTo>
                    <a:pt x="106260" y="729335"/>
                  </a:lnTo>
                  <a:lnTo>
                    <a:pt x="163512" y="729335"/>
                  </a:lnTo>
                  <a:lnTo>
                    <a:pt x="163512" y="715784"/>
                  </a:lnTo>
                  <a:close/>
                </a:path>
                <a:path w="1530350" h="736600">
                  <a:moveTo>
                    <a:pt x="163512" y="595249"/>
                  </a:moveTo>
                  <a:lnTo>
                    <a:pt x="106260" y="595249"/>
                  </a:lnTo>
                  <a:lnTo>
                    <a:pt x="106260" y="608799"/>
                  </a:lnTo>
                  <a:lnTo>
                    <a:pt x="163512" y="608799"/>
                  </a:lnTo>
                  <a:lnTo>
                    <a:pt x="163512" y="595249"/>
                  </a:lnTo>
                  <a:close/>
                </a:path>
                <a:path w="1530350" h="736600">
                  <a:moveTo>
                    <a:pt x="163512" y="392201"/>
                  </a:moveTo>
                  <a:lnTo>
                    <a:pt x="106260" y="392201"/>
                  </a:lnTo>
                  <a:lnTo>
                    <a:pt x="106260" y="405739"/>
                  </a:lnTo>
                  <a:lnTo>
                    <a:pt x="163512" y="405739"/>
                  </a:lnTo>
                  <a:lnTo>
                    <a:pt x="163512" y="392201"/>
                  </a:lnTo>
                  <a:close/>
                </a:path>
                <a:path w="1530350" h="736600">
                  <a:moveTo>
                    <a:pt x="163512" y="276733"/>
                  </a:moveTo>
                  <a:lnTo>
                    <a:pt x="106260" y="276733"/>
                  </a:lnTo>
                  <a:lnTo>
                    <a:pt x="106260" y="290271"/>
                  </a:lnTo>
                  <a:lnTo>
                    <a:pt x="163512" y="290271"/>
                  </a:lnTo>
                  <a:lnTo>
                    <a:pt x="163512" y="276733"/>
                  </a:lnTo>
                  <a:close/>
                </a:path>
                <a:path w="1530350" h="736600">
                  <a:moveTo>
                    <a:pt x="205841" y="161251"/>
                  </a:moveTo>
                  <a:lnTo>
                    <a:pt x="148577" y="161251"/>
                  </a:lnTo>
                  <a:lnTo>
                    <a:pt x="148577" y="174802"/>
                  </a:lnTo>
                  <a:lnTo>
                    <a:pt x="205841" y="174802"/>
                  </a:lnTo>
                  <a:lnTo>
                    <a:pt x="205841" y="161251"/>
                  </a:lnTo>
                  <a:close/>
                </a:path>
                <a:path w="1530350" h="736600">
                  <a:moveTo>
                    <a:pt x="263093" y="647192"/>
                  </a:moveTo>
                  <a:lnTo>
                    <a:pt x="205841" y="647192"/>
                  </a:lnTo>
                  <a:lnTo>
                    <a:pt x="205841" y="660730"/>
                  </a:lnTo>
                  <a:lnTo>
                    <a:pt x="263093" y="660730"/>
                  </a:lnTo>
                  <a:lnTo>
                    <a:pt x="263093" y="647192"/>
                  </a:lnTo>
                  <a:close/>
                </a:path>
                <a:path w="1530350" h="736600">
                  <a:moveTo>
                    <a:pt x="263093" y="553440"/>
                  </a:moveTo>
                  <a:lnTo>
                    <a:pt x="205841" y="553440"/>
                  </a:lnTo>
                  <a:lnTo>
                    <a:pt x="205841" y="566991"/>
                  </a:lnTo>
                  <a:lnTo>
                    <a:pt x="263093" y="566991"/>
                  </a:lnTo>
                  <a:lnTo>
                    <a:pt x="263093" y="553440"/>
                  </a:lnTo>
                  <a:close/>
                </a:path>
                <a:path w="1530350" h="736600">
                  <a:moveTo>
                    <a:pt x="263093" y="323583"/>
                  </a:moveTo>
                  <a:lnTo>
                    <a:pt x="205841" y="323583"/>
                  </a:lnTo>
                  <a:lnTo>
                    <a:pt x="205841" y="337146"/>
                  </a:lnTo>
                  <a:lnTo>
                    <a:pt x="263093" y="337146"/>
                  </a:lnTo>
                  <a:lnTo>
                    <a:pt x="263093" y="323583"/>
                  </a:lnTo>
                  <a:close/>
                </a:path>
                <a:path w="1530350" h="736600">
                  <a:moveTo>
                    <a:pt x="263093" y="229857"/>
                  </a:moveTo>
                  <a:lnTo>
                    <a:pt x="205841" y="229857"/>
                  </a:lnTo>
                  <a:lnTo>
                    <a:pt x="205841" y="243395"/>
                  </a:lnTo>
                  <a:lnTo>
                    <a:pt x="263093" y="243395"/>
                  </a:lnTo>
                  <a:lnTo>
                    <a:pt x="263093" y="229857"/>
                  </a:lnTo>
                  <a:close/>
                </a:path>
                <a:path w="1530350" h="736600">
                  <a:moveTo>
                    <a:pt x="263093" y="0"/>
                  </a:moveTo>
                  <a:lnTo>
                    <a:pt x="205841" y="0"/>
                  </a:lnTo>
                  <a:lnTo>
                    <a:pt x="205841" y="13550"/>
                  </a:lnTo>
                  <a:lnTo>
                    <a:pt x="263093" y="13550"/>
                  </a:lnTo>
                  <a:lnTo>
                    <a:pt x="263093" y="0"/>
                  </a:lnTo>
                  <a:close/>
                </a:path>
                <a:path w="1530350" h="736600">
                  <a:moveTo>
                    <a:pt x="275526" y="466890"/>
                  </a:moveTo>
                  <a:lnTo>
                    <a:pt x="226123" y="466890"/>
                  </a:lnTo>
                  <a:lnTo>
                    <a:pt x="226123" y="480441"/>
                  </a:lnTo>
                  <a:lnTo>
                    <a:pt x="275526" y="480441"/>
                  </a:lnTo>
                  <a:lnTo>
                    <a:pt x="275526" y="466890"/>
                  </a:lnTo>
                  <a:close/>
                </a:path>
                <a:path w="1530350" h="736600">
                  <a:moveTo>
                    <a:pt x="275526" y="87934"/>
                  </a:moveTo>
                  <a:lnTo>
                    <a:pt x="218274" y="87934"/>
                  </a:lnTo>
                  <a:lnTo>
                    <a:pt x="218274" y="101485"/>
                  </a:lnTo>
                  <a:lnTo>
                    <a:pt x="275526" y="101485"/>
                  </a:lnTo>
                  <a:lnTo>
                    <a:pt x="275526" y="87934"/>
                  </a:lnTo>
                  <a:close/>
                </a:path>
                <a:path w="1530350" h="736600">
                  <a:moveTo>
                    <a:pt x="375107" y="721702"/>
                  </a:moveTo>
                  <a:lnTo>
                    <a:pt x="317842" y="721702"/>
                  </a:lnTo>
                  <a:lnTo>
                    <a:pt x="317842" y="735241"/>
                  </a:lnTo>
                  <a:lnTo>
                    <a:pt x="375107" y="735241"/>
                  </a:lnTo>
                  <a:lnTo>
                    <a:pt x="375107" y="721702"/>
                  </a:lnTo>
                  <a:close/>
                </a:path>
                <a:path w="1530350" h="736600">
                  <a:moveTo>
                    <a:pt x="375107" y="398297"/>
                  </a:moveTo>
                  <a:lnTo>
                    <a:pt x="317842" y="398297"/>
                  </a:lnTo>
                  <a:lnTo>
                    <a:pt x="317842" y="411848"/>
                  </a:lnTo>
                  <a:lnTo>
                    <a:pt x="375107" y="411848"/>
                  </a:lnTo>
                  <a:lnTo>
                    <a:pt x="375107" y="398297"/>
                  </a:lnTo>
                  <a:close/>
                </a:path>
                <a:path w="1530350" h="736600">
                  <a:moveTo>
                    <a:pt x="375107" y="156540"/>
                  </a:moveTo>
                  <a:lnTo>
                    <a:pt x="317842" y="156540"/>
                  </a:lnTo>
                  <a:lnTo>
                    <a:pt x="317842" y="170091"/>
                  </a:lnTo>
                  <a:lnTo>
                    <a:pt x="375107" y="170091"/>
                  </a:lnTo>
                  <a:lnTo>
                    <a:pt x="375107" y="156540"/>
                  </a:lnTo>
                  <a:close/>
                </a:path>
                <a:path w="1530350" h="736600">
                  <a:moveTo>
                    <a:pt x="424891" y="647192"/>
                  </a:moveTo>
                  <a:lnTo>
                    <a:pt x="367626" y="647192"/>
                  </a:lnTo>
                  <a:lnTo>
                    <a:pt x="367626" y="660730"/>
                  </a:lnTo>
                  <a:lnTo>
                    <a:pt x="424891" y="660730"/>
                  </a:lnTo>
                  <a:lnTo>
                    <a:pt x="424891" y="647192"/>
                  </a:lnTo>
                  <a:close/>
                </a:path>
                <a:path w="1530350" h="736600">
                  <a:moveTo>
                    <a:pt x="424891" y="553440"/>
                  </a:moveTo>
                  <a:lnTo>
                    <a:pt x="367626" y="553440"/>
                  </a:lnTo>
                  <a:lnTo>
                    <a:pt x="367626" y="566991"/>
                  </a:lnTo>
                  <a:lnTo>
                    <a:pt x="424891" y="566991"/>
                  </a:lnTo>
                  <a:lnTo>
                    <a:pt x="424891" y="553440"/>
                  </a:lnTo>
                  <a:close/>
                </a:path>
                <a:path w="1530350" h="736600">
                  <a:moveTo>
                    <a:pt x="424891" y="323583"/>
                  </a:moveTo>
                  <a:lnTo>
                    <a:pt x="367626" y="323583"/>
                  </a:lnTo>
                  <a:lnTo>
                    <a:pt x="367626" y="337146"/>
                  </a:lnTo>
                  <a:lnTo>
                    <a:pt x="424891" y="337146"/>
                  </a:lnTo>
                  <a:lnTo>
                    <a:pt x="424891" y="323583"/>
                  </a:lnTo>
                  <a:close/>
                </a:path>
                <a:path w="1530350" h="736600">
                  <a:moveTo>
                    <a:pt x="424891" y="229857"/>
                  </a:moveTo>
                  <a:lnTo>
                    <a:pt x="367626" y="229857"/>
                  </a:lnTo>
                  <a:lnTo>
                    <a:pt x="367626" y="243395"/>
                  </a:lnTo>
                  <a:lnTo>
                    <a:pt x="424891" y="243395"/>
                  </a:lnTo>
                  <a:lnTo>
                    <a:pt x="424891" y="229857"/>
                  </a:lnTo>
                  <a:close/>
                </a:path>
                <a:path w="1530350" h="736600">
                  <a:moveTo>
                    <a:pt x="424891" y="0"/>
                  </a:moveTo>
                  <a:lnTo>
                    <a:pt x="367626" y="0"/>
                  </a:lnTo>
                  <a:lnTo>
                    <a:pt x="367626" y="13550"/>
                  </a:lnTo>
                  <a:lnTo>
                    <a:pt x="424891" y="13550"/>
                  </a:lnTo>
                  <a:lnTo>
                    <a:pt x="424891" y="0"/>
                  </a:lnTo>
                  <a:close/>
                </a:path>
                <a:path w="1530350" h="736600">
                  <a:moveTo>
                    <a:pt x="524459" y="715784"/>
                  </a:moveTo>
                  <a:lnTo>
                    <a:pt x="467207" y="715784"/>
                  </a:lnTo>
                  <a:lnTo>
                    <a:pt x="467207" y="729335"/>
                  </a:lnTo>
                  <a:lnTo>
                    <a:pt x="524459" y="729335"/>
                  </a:lnTo>
                  <a:lnTo>
                    <a:pt x="524459" y="715784"/>
                  </a:lnTo>
                  <a:close/>
                </a:path>
                <a:path w="1530350" h="736600">
                  <a:moveTo>
                    <a:pt x="524459" y="595249"/>
                  </a:moveTo>
                  <a:lnTo>
                    <a:pt x="467207" y="595249"/>
                  </a:lnTo>
                  <a:lnTo>
                    <a:pt x="467207" y="608799"/>
                  </a:lnTo>
                  <a:lnTo>
                    <a:pt x="524459" y="608799"/>
                  </a:lnTo>
                  <a:lnTo>
                    <a:pt x="524459" y="595249"/>
                  </a:lnTo>
                  <a:close/>
                </a:path>
                <a:path w="1530350" h="736600">
                  <a:moveTo>
                    <a:pt x="524459" y="484835"/>
                  </a:moveTo>
                  <a:lnTo>
                    <a:pt x="467207" y="484835"/>
                  </a:lnTo>
                  <a:lnTo>
                    <a:pt x="467207" y="498386"/>
                  </a:lnTo>
                  <a:lnTo>
                    <a:pt x="524459" y="498386"/>
                  </a:lnTo>
                  <a:lnTo>
                    <a:pt x="524459" y="484835"/>
                  </a:lnTo>
                  <a:close/>
                </a:path>
                <a:path w="1530350" h="736600">
                  <a:moveTo>
                    <a:pt x="524459" y="392201"/>
                  </a:moveTo>
                  <a:lnTo>
                    <a:pt x="467207" y="392201"/>
                  </a:lnTo>
                  <a:lnTo>
                    <a:pt x="467207" y="405739"/>
                  </a:lnTo>
                  <a:lnTo>
                    <a:pt x="524459" y="405739"/>
                  </a:lnTo>
                  <a:lnTo>
                    <a:pt x="524459" y="392201"/>
                  </a:lnTo>
                  <a:close/>
                </a:path>
                <a:path w="1530350" h="736600">
                  <a:moveTo>
                    <a:pt x="524459" y="161251"/>
                  </a:moveTo>
                  <a:lnTo>
                    <a:pt x="467207" y="161251"/>
                  </a:lnTo>
                  <a:lnTo>
                    <a:pt x="467207" y="174802"/>
                  </a:lnTo>
                  <a:lnTo>
                    <a:pt x="524459" y="174802"/>
                  </a:lnTo>
                  <a:lnTo>
                    <a:pt x="524459" y="161251"/>
                  </a:lnTo>
                  <a:close/>
                </a:path>
                <a:path w="1530350" h="736600">
                  <a:moveTo>
                    <a:pt x="524459" y="68592"/>
                  </a:moveTo>
                  <a:lnTo>
                    <a:pt x="467207" y="68592"/>
                  </a:lnTo>
                  <a:lnTo>
                    <a:pt x="467207" y="82143"/>
                  </a:lnTo>
                  <a:lnTo>
                    <a:pt x="524459" y="82143"/>
                  </a:lnTo>
                  <a:lnTo>
                    <a:pt x="524459" y="68592"/>
                  </a:lnTo>
                  <a:close/>
                </a:path>
                <a:path w="1530350" h="736600">
                  <a:moveTo>
                    <a:pt x="536435" y="276733"/>
                  </a:moveTo>
                  <a:lnTo>
                    <a:pt x="479183" y="276733"/>
                  </a:lnTo>
                  <a:lnTo>
                    <a:pt x="479183" y="290271"/>
                  </a:lnTo>
                  <a:lnTo>
                    <a:pt x="536435" y="290271"/>
                  </a:lnTo>
                  <a:lnTo>
                    <a:pt x="536435" y="276733"/>
                  </a:lnTo>
                  <a:close/>
                </a:path>
                <a:path w="1530350" h="736600">
                  <a:moveTo>
                    <a:pt x="666330" y="715784"/>
                  </a:moveTo>
                  <a:lnTo>
                    <a:pt x="609079" y="715784"/>
                  </a:lnTo>
                  <a:lnTo>
                    <a:pt x="609079" y="729335"/>
                  </a:lnTo>
                  <a:lnTo>
                    <a:pt x="666330" y="729335"/>
                  </a:lnTo>
                  <a:lnTo>
                    <a:pt x="666330" y="715784"/>
                  </a:lnTo>
                  <a:close/>
                </a:path>
                <a:path w="1530350" h="736600">
                  <a:moveTo>
                    <a:pt x="666330" y="595249"/>
                  </a:moveTo>
                  <a:lnTo>
                    <a:pt x="609079" y="595249"/>
                  </a:lnTo>
                  <a:lnTo>
                    <a:pt x="609079" y="608799"/>
                  </a:lnTo>
                  <a:lnTo>
                    <a:pt x="666330" y="608799"/>
                  </a:lnTo>
                  <a:lnTo>
                    <a:pt x="666330" y="595249"/>
                  </a:lnTo>
                  <a:close/>
                </a:path>
                <a:path w="1530350" h="736600">
                  <a:moveTo>
                    <a:pt x="666330" y="484835"/>
                  </a:moveTo>
                  <a:lnTo>
                    <a:pt x="609079" y="484835"/>
                  </a:lnTo>
                  <a:lnTo>
                    <a:pt x="609079" y="498386"/>
                  </a:lnTo>
                  <a:lnTo>
                    <a:pt x="666330" y="498386"/>
                  </a:lnTo>
                  <a:lnTo>
                    <a:pt x="666330" y="484835"/>
                  </a:lnTo>
                  <a:close/>
                </a:path>
                <a:path w="1530350" h="736600">
                  <a:moveTo>
                    <a:pt x="666330" y="392201"/>
                  </a:moveTo>
                  <a:lnTo>
                    <a:pt x="609079" y="392201"/>
                  </a:lnTo>
                  <a:lnTo>
                    <a:pt x="609079" y="405739"/>
                  </a:lnTo>
                  <a:lnTo>
                    <a:pt x="666330" y="405739"/>
                  </a:lnTo>
                  <a:lnTo>
                    <a:pt x="666330" y="392201"/>
                  </a:lnTo>
                  <a:close/>
                </a:path>
                <a:path w="1530350" h="736600">
                  <a:moveTo>
                    <a:pt x="666330" y="276733"/>
                  </a:moveTo>
                  <a:lnTo>
                    <a:pt x="609079" y="276733"/>
                  </a:lnTo>
                  <a:lnTo>
                    <a:pt x="609079" y="290271"/>
                  </a:lnTo>
                  <a:lnTo>
                    <a:pt x="666330" y="290271"/>
                  </a:lnTo>
                  <a:lnTo>
                    <a:pt x="666330" y="276733"/>
                  </a:lnTo>
                  <a:close/>
                </a:path>
                <a:path w="1530350" h="736600">
                  <a:moveTo>
                    <a:pt x="666330" y="161251"/>
                  </a:moveTo>
                  <a:lnTo>
                    <a:pt x="609079" y="161251"/>
                  </a:lnTo>
                  <a:lnTo>
                    <a:pt x="609079" y="174802"/>
                  </a:lnTo>
                  <a:lnTo>
                    <a:pt x="666330" y="174802"/>
                  </a:lnTo>
                  <a:lnTo>
                    <a:pt x="666330" y="161251"/>
                  </a:lnTo>
                  <a:close/>
                </a:path>
                <a:path w="1530350" h="736600">
                  <a:moveTo>
                    <a:pt x="666330" y="68592"/>
                  </a:moveTo>
                  <a:lnTo>
                    <a:pt x="609079" y="68592"/>
                  </a:lnTo>
                  <a:lnTo>
                    <a:pt x="609079" y="82143"/>
                  </a:lnTo>
                  <a:lnTo>
                    <a:pt x="666330" y="82143"/>
                  </a:lnTo>
                  <a:lnTo>
                    <a:pt x="666330" y="68592"/>
                  </a:lnTo>
                  <a:close/>
                </a:path>
                <a:path w="1530350" h="736600">
                  <a:moveTo>
                    <a:pt x="765898" y="647192"/>
                  </a:moveTo>
                  <a:lnTo>
                    <a:pt x="708647" y="647192"/>
                  </a:lnTo>
                  <a:lnTo>
                    <a:pt x="708647" y="660730"/>
                  </a:lnTo>
                  <a:lnTo>
                    <a:pt x="765898" y="660730"/>
                  </a:lnTo>
                  <a:lnTo>
                    <a:pt x="765898" y="647192"/>
                  </a:lnTo>
                  <a:close/>
                </a:path>
                <a:path w="1530350" h="736600">
                  <a:moveTo>
                    <a:pt x="765898" y="553440"/>
                  </a:moveTo>
                  <a:lnTo>
                    <a:pt x="708647" y="553440"/>
                  </a:lnTo>
                  <a:lnTo>
                    <a:pt x="708647" y="566991"/>
                  </a:lnTo>
                  <a:lnTo>
                    <a:pt x="765898" y="566991"/>
                  </a:lnTo>
                  <a:lnTo>
                    <a:pt x="765898" y="553440"/>
                  </a:lnTo>
                  <a:close/>
                </a:path>
                <a:path w="1530350" h="736600">
                  <a:moveTo>
                    <a:pt x="765898" y="323583"/>
                  </a:moveTo>
                  <a:lnTo>
                    <a:pt x="708647" y="323583"/>
                  </a:lnTo>
                  <a:lnTo>
                    <a:pt x="708647" y="337146"/>
                  </a:lnTo>
                  <a:lnTo>
                    <a:pt x="765898" y="337146"/>
                  </a:lnTo>
                  <a:lnTo>
                    <a:pt x="765898" y="323583"/>
                  </a:lnTo>
                  <a:close/>
                </a:path>
                <a:path w="1530350" h="736600">
                  <a:moveTo>
                    <a:pt x="765898" y="229857"/>
                  </a:moveTo>
                  <a:lnTo>
                    <a:pt x="708647" y="229857"/>
                  </a:lnTo>
                  <a:lnTo>
                    <a:pt x="708647" y="243395"/>
                  </a:lnTo>
                  <a:lnTo>
                    <a:pt x="765898" y="243395"/>
                  </a:lnTo>
                  <a:lnTo>
                    <a:pt x="765898" y="229857"/>
                  </a:lnTo>
                  <a:close/>
                </a:path>
                <a:path w="1530350" h="736600">
                  <a:moveTo>
                    <a:pt x="765898" y="0"/>
                  </a:moveTo>
                  <a:lnTo>
                    <a:pt x="708647" y="0"/>
                  </a:lnTo>
                  <a:lnTo>
                    <a:pt x="708647" y="13550"/>
                  </a:lnTo>
                  <a:lnTo>
                    <a:pt x="765898" y="13550"/>
                  </a:lnTo>
                  <a:lnTo>
                    <a:pt x="765898" y="0"/>
                  </a:lnTo>
                  <a:close/>
                </a:path>
                <a:path w="1530350" h="736600">
                  <a:moveTo>
                    <a:pt x="778344" y="466890"/>
                  </a:moveTo>
                  <a:lnTo>
                    <a:pt x="721093" y="466890"/>
                  </a:lnTo>
                  <a:lnTo>
                    <a:pt x="721093" y="480441"/>
                  </a:lnTo>
                  <a:lnTo>
                    <a:pt x="778344" y="480441"/>
                  </a:lnTo>
                  <a:lnTo>
                    <a:pt x="778344" y="466890"/>
                  </a:lnTo>
                  <a:close/>
                </a:path>
                <a:path w="1530350" h="736600">
                  <a:moveTo>
                    <a:pt x="778344" y="87934"/>
                  </a:moveTo>
                  <a:lnTo>
                    <a:pt x="721093" y="87934"/>
                  </a:lnTo>
                  <a:lnTo>
                    <a:pt x="721093" y="101485"/>
                  </a:lnTo>
                  <a:lnTo>
                    <a:pt x="778344" y="101485"/>
                  </a:lnTo>
                  <a:lnTo>
                    <a:pt x="778344" y="87934"/>
                  </a:lnTo>
                  <a:close/>
                </a:path>
                <a:path w="1530350" h="736600">
                  <a:moveTo>
                    <a:pt x="877912" y="721702"/>
                  </a:moveTo>
                  <a:lnTo>
                    <a:pt x="820661" y="721702"/>
                  </a:lnTo>
                  <a:lnTo>
                    <a:pt x="820661" y="735241"/>
                  </a:lnTo>
                  <a:lnTo>
                    <a:pt x="877912" y="735241"/>
                  </a:lnTo>
                  <a:lnTo>
                    <a:pt x="877912" y="721702"/>
                  </a:lnTo>
                  <a:close/>
                </a:path>
                <a:path w="1530350" h="736600">
                  <a:moveTo>
                    <a:pt x="877912" y="398297"/>
                  </a:moveTo>
                  <a:lnTo>
                    <a:pt x="820661" y="398297"/>
                  </a:lnTo>
                  <a:lnTo>
                    <a:pt x="820661" y="411848"/>
                  </a:lnTo>
                  <a:lnTo>
                    <a:pt x="877912" y="411848"/>
                  </a:lnTo>
                  <a:lnTo>
                    <a:pt x="877912" y="398297"/>
                  </a:lnTo>
                  <a:close/>
                </a:path>
                <a:path w="1530350" h="736600">
                  <a:moveTo>
                    <a:pt x="877912" y="156540"/>
                  </a:moveTo>
                  <a:lnTo>
                    <a:pt x="820661" y="156540"/>
                  </a:lnTo>
                  <a:lnTo>
                    <a:pt x="820661" y="170091"/>
                  </a:lnTo>
                  <a:lnTo>
                    <a:pt x="877912" y="170091"/>
                  </a:lnTo>
                  <a:lnTo>
                    <a:pt x="877912" y="156540"/>
                  </a:lnTo>
                  <a:close/>
                </a:path>
                <a:path w="1530350" h="736600">
                  <a:moveTo>
                    <a:pt x="927696" y="647192"/>
                  </a:moveTo>
                  <a:lnTo>
                    <a:pt x="870445" y="647192"/>
                  </a:lnTo>
                  <a:lnTo>
                    <a:pt x="870445" y="660730"/>
                  </a:lnTo>
                  <a:lnTo>
                    <a:pt x="927696" y="660730"/>
                  </a:lnTo>
                  <a:lnTo>
                    <a:pt x="927696" y="647192"/>
                  </a:lnTo>
                  <a:close/>
                </a:path>
                <a:path w="1530350" h="736600">
                  <a:moveTo>
                    <a:pt x="927696" y="553440"/>
                  </a:moveTo>
                  <a:lnTo>
                    <a:pt x="870445" y="553440"/>
                  </a:lnTo>
                  <a:lnTo>
                    <a:pt x="870445" y="566991"/>
                  </a:lnTo>
                  <a:lnTo>
                    <a:pt x="927696" y="566991"/>
                  </a:lnTo>
                  <a:lnTo>
                    <a:pt x="927696" y="553440"/>
                  </a:lnTo>
                  <a:close/>
                </a:path>
                <a:path w="1530350" h="736600">
                  <a:moveTo>
                    <a:pt x="927696" y="323583"/>
                  </a:moveTo>
                  <a:lnTo>
                    <a:pt x="870445" y="323583"/>
                  </a:lnTo>
                  <a:lnTo>
                    <a:pt x="870445" y="337146"/>
                  </a:lnTo>
                  <a:lnTo>
                    <a:pt x="927696" y="337146"/>
                  </a:lnTo>
                  <a:lnTo>
                    <a:pt x="927696" y="323583"/>
                  </a:lnTo>
                  <a:close/>
                </a:path>
                <a:path w="1530350" h="736600">
                  <a:moveTo>
                    <a:pt x="927696" y="229857"/>
                  </a:moveTo>
                  <a:lnTo>
                    <a:pt x="870445" y="229857"/>
                  </a:lnTo>
                  <a:lnTo>
                    <a:pt x="870445" y="243395"/>
                  </a:lnTo>
                  <a:lnTo>
                    <a:pt x="927696" y="243395"/>
                  </a:lnTo>
                  <a:lnTo>
                    <a:pt x="927696" y="229857"/>
                  </a:lnTo>
                  <a:close/>
                </a:path>
                <a:path w="1530350" h="736600">
                  <a:moveTo>
                    <a:pt x="927696" y="0"/>
                  </a:moveTo>
                  <a:lnTo>
                    <a:pt x="870445" y="0"/>
                  </a:lnTo>
                  <a:lnTo>
                    <a:pt x="870445" y="13550"/>
                  </a:lnTo>
                  <a:lnTo>
                    <a:pt x="927696" y="13550"/>
                  </a:lnTo>
                  <a:lnTo>
                    <a:pt x="927696" y="0"/>
                  </a:lnTo>
                  <a:close/>
                </a:path>
                <a:path w="1530350" h="736600">
                  <a:moveTo>
                    <a:pt x="1027264" y="715784"/>
                  </a:moveTo>
                  <a:lnTo>
                    <a:pt x="970013" y="715784"/>
                  </a:lnTo>
                  <a:lnTo>
                    <a:pt x="970013" y="729335"/>
                  </a:lnTo>
                  <a:lnTo>
                    <a:pt x="1027264" y="729335"/>
                  </a:lnTo>
                  <a:lnTo>
                    <a:pt x="1027264" y="715784"/>
                  </a:lnTo>
                  <a:close/>
                </a:path>
                <a:path w="1530350" h="736600">
                  <a:moveTo>
                    <a:pt x="1027264" y="595249"/>
                  </a:moveTo>
                  <a:lnTo>
                    <a:pt x="970013" y="595249"/>
                  </a:lnTo>
                  <a:lnTo>
                    <a:pt x="970013" y="608799"/>
                  </a:lnTo>
                  <a:lnTo>
                    <a:pt x="1027264" y="608799"/>
                  </a:lnTo>
                  <a:lnTo>
                    <a:pt x="1027264" y="595249"/>
                  </a:lnTo>
                  <a:close/>
                </a:path>
                <a:path w="1530350" h="736600">
                  <a:moveTo>
                    <a:pt x="1027264" y="484835"/>
                  </a:moveTo>
                  <a:lnTo>
                    <a:pt x="970013" y="484835"/>
                  </a:lnTo>
                  <a:lnTo>
                    <a:pt x="970013" y="498386"/>
                  </a:lnTo>
                  <a:lnTo>
                    <a:pt x="1027264" y="498386"/>
                  </a:lnTo>
                  <a:lnTo>
                    <a:pt x="1027264" y="484835"/>
                  </a:lnTo>
                  <a:close/>
                </a:path>
                <a:path w="1530350" h="736600">
                  <a:moveTo>
                    <a:pt x="1027264" y="392201"/>
                  </a:moveTo>
                  <a:lnTo>
                    <a:pt x="970013" y="392201"/>
                  </a:lnTo>
                  <a:lnTo>
                    <a:pt x="970013" y="405739"/>
                  </a:lnTo>
                  <a:lnTo>
                    <a:pt x="1027264" y="405739"/>
                  </a:lnTo>
                  <a:lnTo>
                    <a:pt x="1027264" y="392201"/>
                  </a:lnTo>
                  <a:close/>
                </a:path>
                <a:path w="1530350" h="736600">
                  <a:moveTo>
                    <a:pt x="1027264" y="161251"/>
                  </a:moveTo>
                  <a:lnTo>
                    <a:pt x="970013" y="161251"/>
                  </a:lnTo>
                  <a:lnTo>
                    <a:pt x="970013" y="174802"/>
                  </a:lnTo>
                  <a:lnTo>
                    <a:pt x="1027264" y="174802"/>
                  </a:lnTo>
                  <a:lnTo>
                    <a:pt x="1027264" y="161251"/>
                  </a:lnTo>
                  <a:close/>
                </a:path>
                <a:path w="1530350" h="736600">
                  <a:moveTo>
                    <a:pt x="1027264" y="68592"/>
                  </a:moveTo>
                  <a:lnTo>
                    <a:pt x="970013" y="68592"/>
                  </a:lnTo>
                  <a:lnTo>
                    <a:pt x="970013" y="82143"/>
                  </a:lnTo>
                  <a:lnTo>
                    <a:pt x="1027264" y="82143"/>
                  </a:lnTo>
                  <a:lnTo>
                    <a:pt x="1027264" y="68592"/>
                  </a:lnTo>
                  <a:close/>
                </a:path>
                <a:path w="1530350" h="736600">
                  <a:moveTo>
                    <a:pt x="1039241" y="276733"/>
                  </a:moveTo>
                  <a:lnTo>
                    <a:pt x="981989" y="276733"/>
                  </a:lnTo>
                  <a:lnTo>
                    <a:pt x="981989" y="290271"/>
                  </a:lnTo>
                  <a:lnTo>
                    <a:pt x="1039241" y="290271"/>
                  </a:lnTo>
                  <a:lnTo>
                    <a:pt x="1039241" y="276733"/>
                  </a:lnTo>
                  <a:close/>
                </a:path>
                <a:path w="1530350" h="736600">
                  <a:moveTo>
                    <a:pt x="1281163" y="466890"/>
                  </a:moveTo>
                  <a:lnTo>
                    <a:pt x="1223911" y="466890"/>
                  </a:lnTo>
                  <a:lnTo>
                    <a:pt x="1223911" y="480441"/>
                  </a:lnTo>
                  <a:lnTo>
                    <a:pt x="1281163" y="480441"/>
                  </a:lnTo>
                  <a:lnTo>
                    <a:pt x="1281163" y="466890"/>
                  </a:lnTo>
                  <a:close/>
                </a:path>
                <a:path w="1530350" h="736600">
                  <a:moveTo>
                    <a:pt x="1281163" y="87934"/>
                  </a:moveTo>
                  <a:lnTo>
                    <a:pt x="1223911" y="87934"/>
                  </a:lnTo>
                  <a:lnTo>
                    <a:pt x="1223911" y="101485"/>
                  </a:lnTo>
                  <a:lnTo>
                    <a:pt x="1281163" y="101485"/>
                  </a:lnTo>
                  <a:lnTo>
                    <a:pt x="1281163" y="87934"/>
                  </a:lnTo>
                  <a:close/>
                </a:path>
                <a:path w="1530350" h="736600">
                  <a:moveTo>
                    <a:pt x="1380731" y="721702"/>
                  </a:moveTo>
                  <a:lnTo>
                    <a:pt x="1323479" y="721702"/>
                  </a:lnTo>
                  <a:lnTo>
                    <a:pt x="1323479" y="735241"/>
                  </a:lnTo>
                  <a:lnTo>
                    <a:pt x="1380731" y="735241"/>
                  </a:lnTo>
                  <a:lnTo>
                    <a:pt x="1380731" y="721702"/>
                  </a:lnTo>
                  <a:close/>
                </a:path>
                <a:path w="1530350" h="736600">
                  <a:moveTo>
                    <a:pt x="1380731" y="398297"/>
                  </a:moveTo>
                  <a:lnTo>
                    <a:pt x="1323479" y="398297"/>
                  </a:lnTo>
                  <a:lnTo>
                    <a:pt x="1323479" y="411848"/>
                  </a:lnTo>
                  <a:lnTo>
                    <a:pt x="1380731" y="411848"/>
                  </a:lnTo>
                  <a:lnTo>
                    <a:pt x="1380731" y="398297"/>
                  </a:lnTo>
                  <a:close/>
                </a:path>
                <a:path w="1530350" h="736600">
                  <a:moveTo>
                    <a:pt x="1380731" y="156540"/>
                  </a:moveTo>
                  <a:lnTo>
                    <a:pt x="1323479" y="156540"/>
                  </a:lnTo>
                  <a:lnTo>
                    <a:pt x="1323479" y="170091"/>
                  </a:lnTo>
                  <a:lnTo>
                    <a:pt x="1380731" y="170091"/>
                  </a:lnTo>
                  <a:lnTo>
                    <a:pt x="1380731" y="156540"/>
                  </a:lnTo>
                  <a:close/>
                </a:path>
                <a:path w="1530350" h="736600">
                  <a:moveTo>
                    <a:pt x="1430502" y="647192"/>
                  </a:moveTo>
                  <a:lnTo>
                    <a:pt x="1373251" y="647192"/>
                  </a:lnTo>
                  <a:lnTo>
                    <a:pt x="1373251" y="660730"/>
                  </a:lnTo>
                  <a:lnTo>
                    <a:pt x="1430502" y="660730"/>
                  </a:lnTo>
                  <a:lnTo>
                    <a:pt x="1430502" y="647192"/>
                  </a:lnTo>
                  <a:close/>
                </a:path>
                <a:path w="1530350" h="736600">
                  <a:moveTo>
                    <a:pt x="1430502" y="553440"/>
                  </a:moveTo>
                  <a:lnTo>
                    <a:pt x="1373251" y="553440"/>
                  </a:lnTo>
                  <a:lnTo>
                    <a:pt x="1373251" y="566991"/>
                  </a:lnTo>
                  <a:lnTo>
                    <a:pt x="1430502" y="566991"/>
                  </a:lnTo>
                  <a:lnTo>
                    <a:pt x="1430502" y="553440"/>
                  </a:lnTo>
                  <a:close/>
                </a:path>
                <a:path w="1530350" h="736600">
                  <a:moveTo>
                    <a:pt x="1430502" y="323583"/>
                  </a:moveTo>
                  <a:lnTo>
                    <a:pt x="1373251" y="323583"/>
                  </a:lnTo>
                  <a:lnTo>
                    <a:pt x="1373251" y="337146"/>
                  </a:lnTo>
                  <a:lnTo>
                    <a:pt x="1430502" y="337146"/>
                  </a:lnTo>
                  <a:lnTo>
                    <a:pt x="1430502" y="323583"/>
                  </a:lnTo>
                  <a:close/>
                </a:path>
                <a:path w="1530350" h="736600">
                  <a:moveTo>
                    <a:pt x="1430502" y="229857"/>
                  </a:moveTo>
                  <a:lnTo>
                    <a:pt x="1373251" y="229857"/>
                  </a:lnTo>
                  <a:lnTo>
                    <a:pt x="1373251" y="243395"/>
                  </a:lnTo>
                  <a:lnTo>
                    <a:pt x="1430502" y="243395"/>
                  </a:lnTo>
                  <a:lnTo>
                    <a:pt x="1430502" y="229857"/>
                  </a:lnTo>
                  <a:close/>
                </a:path>
                <a:path w="1530350" h="736600">
                  <a:moveTo>
                    <a:pt x="1430502" y="0"/>
                  </a:moveTo>
                  <a:lnTo>
                    <a:pt x="1373251" y="0"/>
                  </a:lnTo>
                  <a:lnTo>
                    <a:pt x="1373251" y="13550"/>
                  </a:lnTo>
                  <a:lnTo>
                    <a:pt x="1430502" y="13550"/>
                  </a:lnTo>
                  <a:lnTo>
                    <a:pt x="1430502" y="0"/>
                  </a:lnTo>
                  <a:close/>
                </a:path>
                <a:path w="1530350" h="736600">
                  <a:moveTo>
                    <a:pt x="1530057" y="484835"/>
                  </a:moveTo>
                  <a:lnTo>
                    <a:pt x="1472819" y="484835"/>
                  </a:lnTo>
                  <a:lnTo>
                    <a:pt x="1472819" y="498386"/>
                  </a:lnTo>
                  <a:lnTo>
                    <a:pt x="1530057" y="498386"/>
                  </a:lnTo>
                  <a:lnTo>
                    <a:pt x="1530057" y="484835"/>
                  </a:lnTo>
                  <a:close/>
                </a:path>
                <a:path w="1530350" h="736600">
                  <a:moveTo>
                    <a:pt x="1530057" y="392201"/>
                  </a:moveTo>
                  <a:lnTo>
                    <a:pt x="1472819" y="392201"/>
                  </a:lnTo>
                  <a:lnTo>
                    <a:pt x="1472819" y="405739"/>
                  </a:lnTo>
                  <a:lnTo>
                    <a:pt x="1530057" y="405739"/>
                  </a:lnTo>
                  <a:lnTo>
                    <a:pt x="1530057" y="392201"/>
                  </a:lnTo>
                  <a:close/>
                </a:path>
                <a:path w="1530350" h="736600">
                  <a:moveTo>
                    <a:pt x="1530057" y="161251"/>
                  </a:moveTo>
                  <a:lnTo>
                    <a:pt x="1472819" y="161251"/>
                  </a:lnTo>
                  <a:lnTo>
                    <a:pt x="1472819" y="174802"/>
                  </a:lnTo>
                  <a:lnTo>
                    <a:pt x="1530057" y="174802"/>
                  </a:lnTo>
                  <a:lnTo>
                    <a:pt x="1530057" y="161251"/>
                  </a:lnTo>
                  <a:close/>
                </a:path>
                <a:path w="1530350" h="736600">
                  <a:moveTo>
                    <a:pt x="1530057" y="68592"/>
                  </a:moveTo>
                  <a:lnTo>
                    <a:pt x="1472819" y="68592"/>
                  </a:lnTo>
                  <a:lnTo>
                    <a:pt x="1472819" y="82143"/>
                  </a:lnTo>
                  <a:lnTo>
                    <a:pt x="1530057" y="82143"/>
                  </a:lnTo>
                  <a:lnTo>
                    <a:pt x="1530057" y="68592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034957" y="8313089"/>
              <a:ext cx="1777364" cy="729615"/>
            </a:xfrm>
            <a:custGeom>
              <a:avLst/>
              <a:gdLst/>
              <a:ahLst/>
              <a:cxnLst/>
              <a:rect l="l" t="t" r="r" b="b"/>
              <a:pathLst>
                <a:path w="1777364" h="729615">
                  <a:moveTo>
                    <a:pt x="57277" y="715784"/>
                  </a:moveTo>
                  <a:lnTo>
                    <a:pt x="0" y="715784"/>
                  </a:lnTo>
                  <a:lnTo>
                    <a:pt x="0" y="729335"/>
                  </a:lnTo>
                  <a:lnTo>
                    <a:pt x="57277" y="729335"/>
                  </a:lnTo>
                  <a:lnTo>
                    <a:pt x="57277" y="715784"/>
                  </a:lnTo>
                  <a:close/>
                </a:path>
                <a:path w="1777364" h="729615">
                  <a:moveTo>
                    <a:pt x="57277" y="595249"/>
                  </a:moveTo>
                  <a:lnTo>
                    <a:pt x="0" y="595249"/>
                  </a:lnTo>
                  <a:lnTo>
                    <a:pt x="0" y="608799"/>
                  </a:lnTo>
                  <a:lnTo>
                    <a:pt x="57277" y="608799"/>
                  </a:lnTo>
                  <a:lnTo>
                    <a:pt x="57277" y="595249"/>
                  </a:lnTo>
                  <a:close/>
                </a:path>
                <a:path w="1777364" h="729615">
                  <a:moveTo>
                    <a:pt x="57277" y="484835"/>
                  </a:moveTo>
                  <a:lnTo>
                    <a:pt x="0" y="484835"/>
                  </a:lnTo>
                  <a:lnTo>
                    <a:pt x="0" y="498386"/>
                  </a:lnTo>
                  <a:lnTo>
                    <a:pt x="57277" y="498386"/>
                  </a:lnTo>
                  <a:lnTo>
                    <a:pt x="57277" y="484835"/>
                  </a:lnTo>
                  <a:close/>
                </a:path>
                <a:path w="1777364" h="729615">
                  <a:moveTo>
                    <a:pt x="57277" y="392201"/>
                  </a:moveTo>
                  <a:lnTo>
                    <a:pt x="0" y="392201"/>
                  </a:lnTo>
                  <a:lnTo>
                    <a:pt x="0" y="405739"/>
                  </a:lnTo>
                  <a:lnTo>
                    <a:pt x="57277" y="405739"/>
                  </a:lnTo>
                  <a:lnTo>
                    <a:pt x="57277" y="392201"/>
                  </a:lnTo>
                  <a:close/>
                </a:path>
                <a:path w="1777364" h="729615">
                  <a:moveTo>
                    <a:pt x="57277" y="276733"/>
                  </a:moveTo>
                  <a:lnTo>
                    <a:pt x="0" y="276733"/>
                  </a:lnTo>
                  <a:lnTo>
                    <a:pt x="0" y="290271"/>
                  </a:lnTo>
                  <a:lnTo>
                    <a:pt x="57277" y="290271"/>
                  </a:lnTo>
                  <a:lnTo>
                    <a:pt x="57277" y="276733"/>
                  </a:lnTo>
                  <a:close/>
                </a:path>
                <a:path w="1777364" h="729615">
                  <a:moveTo>
                    <a:pt x="57277" y="161251"/>
                  </a:moveTo>
                  <a:lnTo>
                    <a:pt x="0" y="161251"/>
                  </a:lnTo>
                  <a:lnTo>
                    <a:pt x="0" y="174802"/>
                  </a:lnTo>
                  <a:lnTo>
                    <a:pt x="57277" y="174802"/>
                  </a:lnTo>
                  <a:lnTo>
                    <a:pt x="57277" y="161251"/>
                  </a:lnTo>
                  <a:close/>
                </a:path>
                <a:path w="1777364" h="729615">
                  <a:moveTo>
                    <a:pt x="57277" y="68592"/>
                  </a:moveTo>
                  <a:lnTo>
                    <a:pt x="0" y="68592"/>
                  </a:lnTo>
                  <a:lnTo>
                    <a:pt x="0" y="82143"/>
                  </a:lnTo>
                  <a:lnTo>
                    <a:pt x="57277" y="82143"/>
                  </a:lnTo>
                  <a:lnTo>
                    <a:pt x="57277" y="68592"/>
                  </a:lnTo>
                  <a:close/>
                </a:path>
                <a:path w="1777364" h="729615">
                  <a:moveTo>
                    <a:pt x="156832" y="647192"/>
                  </a:moveTo>
                  <a:lnTo>
                    <a:pt x="99580" y="647192"/>
                  </a:lnTo>
                  <a:lnTo>
                    <a:pt x="99580" y="660730"/>
                  </a:lnTo>
                  <a:lnTo>
                    <a:pt x="156832" y="660730"/>
                  </a:lnTo>
                  <a:lnTo>
                    <a:pt x="156832" y="647192"/>
                  </a:lnTo>
                  <a:close/>
                </a:path>
                <a:path w="1777364" h="729615">
                  <a:moveTo>
                    <a:pt x="156832" y="553440"/>
                  </a:moveTo>
                  <a:lnTo>
                    <a:pt x="99580" y="553440"/>
                  </a:lnTo>
                  <a:lnTo>
                    <a:pt x="99580" y="566991"/>
                  </a:lnTo>
                  <a:lnTo>
                    <a:pt x="156832" y="566991"/>
                  </a:lnTo>
                  <a:lnTo>
                    <a:pt x="156832" y="553440"/>
                  </a:lnTo>
                  <a:close/>
                </a:path>
                <a:path w="1777364" h="729615">
                  <a:moveTo>
                    <a:pt x="156832" y="323583"/>
                  </a:moveTo>
                  <a:lnTo>
                    <a:pt x="99580" y="323583"/>
                  </a:lnTo>
                  <a:lnTo>
                    <a:pt x="99580" y="337146"/>
                  </a:lnTo>
                  <a:lnTo>
                    <a:pt x="156832" y="337146"/>
                  </a:lnTo>
                  <a:lnTo>
                    <a:pt x="156832" y="323583"/>
                  </a:lnTo>
                  <a:close/>
                </a:path>
                <a:path w="1777364" h="729615">
                  <a:moveTo>
                    <a:pt x="156832" y="229857"/>
                  </a:moveTo>
                  <a:lnTo>
                    <a:pt x="99580" y="229857"/>
                  </a:lnTo>
                  <a:lnTo>
                    <a:pt x="99580" y="243395"/>
                  </a:lnTo>
                  <a:lnTo>
                    <a:pt x="156832" y="243395"/>
                  </a:lnTo>
                  <a:lnTo>
                    <a:pt x="156832" y="229857"/>
                  </a:lnTo>
                  <a:close/>
                </a:path>
                <a:path w="1777364" h="729615">
                  <a:moveTo>
                    <a:pt x="156832" y="0"/>
                  </a:moveTo>
                  <a:lnTo>
                    <a:pt x="99580" y="0"/>
                  </a:lnTo>
                  <a:lnTo>
                    <a:pt x="99580" y="13550"/>
                  </a:lnTo>
                  <a:lnTo>
                    <a:pt x="156832" y="13550"/>
                  </a:lnTo>
                  <a:lnTo>
                    <a:pt x="156832" y="0"/>
                  </a:lnTo>
                  <a:close/>
                </a:path>
                <a:path w="1777364" h="729615">
                  <a:moveTo>
                    <a:pt x="318617" y="647192"/>
                  </a:moveTo>
                  <a:lnTo>
                    <a:pt x="261366" y="647192"/>
                  </a:lnTo>
                  <a:lnTo>
                    <a:pt x="261366" y="660730"/>
                  </a:lnTo>
                  <a:lnTo>
                    <a:pt x="318617" y="660730"/>
                  </a:lnTo>
                  <a:lnTo>
                    <a:pt x="318617" y="647192"/>
                  </a:lnTo>
                  <a:close/>
                </a:path>
                <a:path w="1777364" h="729615">
                  <a:moveTo>
                    <a:pt x="412800" y="715784"/>
                  </a:moveTo>
                  <a:lnTo>
                    <a:pt x="360934" y="715784"/>
                  </a:lnTo>
                  <a:lnTo>
                    <a:pt x="360934" y="729335"/>
                  </a:lnTo>
                  <a:lnTo>
                    <a:pt x="412800" y="729335"/>
                  </a:lnTo>
                  <a:lnTo>
                    <a:pt x="412800" y="715784"/>
                  </a:lnTo>
                  <a:close/>
                </a:path>
                <a:path w="1777364" h="729615">
                  <a:moveTo>
                    <a:pt x="418172" y="595249"/>
                  </a:moveTo>
                  <a:lnTo>
                    <a:pt x="360934" y="595249"/>
                  </a:lnTo>
                  <a:lnTo>
                    <a:pt x="360934" y="608799"/>
                  </a:lnTo>
                  <a:lnTo>
                    <a:pt x="418172" y="608799"/>
                  </a:lnTo>
                  <a:lnTo>
                    <a:pt x="418172" y="595249"/>
                  </a:lnTo>
                  <a:close/>
                </a:path>
                <a:path w="1777364" h="729615">
                  <a:moveTo>
                    <a:pt x="430187" y="276733"/>
                  </a:moveTo>
                  <a:lnTo>
                    <a:pt x="372922" y="276733"/>
                  </a:lnTo>
                  <a:lnTo>
                    <a:pt x="372922" y="290271"/>
                  </a:lnTo>
                  <a:lnTo>
                    <a:pt x="430187" y="290271"/>
                  </a:lnTo>
                  <a:lnTo>
                    <a:pt x="430187" y="276733"/>
                  </a:lnTo>
                  <a:close/>
                </a:path>
                <a:path w="1777364" h="729615">
                  <a:moveTo>
                    <a:pt x="560070" y="595249"/>
                  </a:moveTo>
                  <a:lnTo>
                    <a:pt x="502831" y="595249"/>
                  </a:lnTo>
                  <a:lnTo>
                    <a:pt x="502831" y="608799"/>
                  </a:lnTo>
                  <a:lnTo>
                    <a:pt x="560070" y="608799"/>
                  </a:lnTo>
                  <a:lnTo>
                    <a:pt x="560070" y="595249"/>
                  </a:lnTo>
                  <a:close/>
                </a:path>
                <a:path w="1777364" h="729615">
                  <a:moveTo>
                    <a:pt x="560070" y="484835"/>
                  </a:moveTo>
                  <a:lnTo>
                    <a:pt x="502831" y="484835"/>
                  </a:lnTo>
                  <a:lnTo>
                    <a:pt x="502831" y="498386"/>
                  </a:lnTo>
                  <a:lnTo>
                    <a:pt x="560070" y="498386"/>
                  </a:lnTo>
                  <a:lnTo>
                    <a:pt x="560070" y="484835"/>
                  </a:lnTo>
                  <a:close/>
                </a:path>
                <a:path w="1777364" h="729615">
                  <a:moveTo>
                    <a:pt x="560070" y="392201"/>
                  </a:moveTo>
                  <a:lnTo>
                    <a:pt x="502831" y="392201"/>
                  </a:lnTo>
                  <a:lnTo>
                    <a:pt x="502831" y="405739"/>
                  </a:lnTo>
                  <a:lnTo>
                    <a:pt x="560070" y="405739"/>
                  </a:lnTo>
                  <a:lnTo>
                    <a:pt x="560070" y="392201"/>
                  </a:lnTo>
                  <a:close/>
                </a:path>
                <a:path w="1777364" h="729615">
                  <a:moveTo>
                    <a:pt x="560070" y="276733"/>
                  </a:moveTo>
                  <a:lnTo>
                    <a:pt x="502831" y="276733"/>
                  </a:lnTo>
                  <a:lnTo>
                    <a:pt x="502831" y="290271"/>
                  </a:lnTo>
                  <a:lnTo>
                    <a:pt x="560070" y="290271"/>
                  </a:lnTo>
                  <a:lnTo>
                    <a:pt x="560070" y="276733"/>
                  </a:lnTo>
                  <a:close/>
                </a:path>
                <a:path w="1777364" h="729615">
                  <a:moveTo>
                    <a:pt x="560070" y="161251"/>
                  </a:moveTo>
                  <a:lnTo>
                    <a:pt x="502831" y="161251"/>
                  </a:lnTo>
                  <a:lnTo>
                    <a:pt x="502831" y="174802"/>
                  </a:lnTo>
                  <a:lnTo>
                    <a:pt x="560070" y="174802"/>
                  </a:lnTo>
                  <a:lnTo>
                    <a:pt x="560070" y="161251"/>
                  </a:lnTo>
                  <a:close/>
                </a:path>
                <a:path w="1777364" h="729615">
                  <a:moveTo>
                    <a:pt x="560070" y="68592"/>
                  </a:moveTo>
                  <a:lnTo>
                    <a:pt x="502831" y="68592"/>
                  </a:lnTo>
                  <a:lnTo>
                    <a:pt x="502831" y="82143"/>
                  </a:lnTo>
                  <a:lnTo>
                    <a:pt x="560070" y="82143"/>
                  </a:lnTo>
                  <a:lnTo>
                    <a:pt x="560070" y="68592"/>
                  </a:lnTo>
                  <a:close/>
                </a:path>
                <a:path w="1777364" h="729615">
                  <a:moveTo>
                    <a:pt x="659650" y="647192"/>
                  </a:moveTo>
                  <a:lnTo>
                    <a:pt x="602399" y="647192"/>
                  </a:lnTo>
                  <a:lnTo>
                    <a:pt x="602399" y="660730"/>
                  </a:lnTo>
                  <a:lnTo>
                    <a:pt x="659650" y="660730"/>
                  </a:lnTo>
                  <a:lnTo>
                    <a:pt x="659650" y="647192"/>
                  </a:lnTo>
                  <a:close/>
                </a:path>
                <a:path w="1777364" h="729615">
                  <a:moveTo>
                    <a:pt x="659650" y="553440"/>
                  </a:moveTo>
                  <a:lnTo>
                    <a:pt x="602399" y="553440"/>
                  </a:lnTo>
                  <a:lnTo>
                    <a:pt x="602399" y="566991"/>
                  </a:lnTo>
                  <a:lnTo>
                    <a:pt x="659650" y="566991"/>
                  </a:lnTo>
                  <a:lnTo>
                    <a:pt x="659650" y="553440"/>
                  </a:lnTo>
                  <a:close/>
                </a:path>
                <a:path w="1777364" h="729615">
                  <a:moveTo>
                    <a:pt x="659650" y="323583"/>
                  </a:moveTo>
                  <a:lnTo>
                    <a:pt x="602399" y="323583"/>
                  </a:lnTo>
                  <a:lnTo>
                    <a:pt x="602399" y="337146"/>
                  </a:lnTo>
                  <a:lnTo>
                    <a:pt x="659650" y="337146"/>
                  </a:lnTo>
                  <a:lnTo>
                    <a:pt x="659650" y="323583"/>
                  </a:lnTo>
                  <a:close/>
                </a:path>
                <a:path w="1777364" h="729615">
                  <a:moveTo>
                    <a:pt x="659650" y="229857"/>
                  </a:moveTo>
                  <a:lnTo>
                    <a:pt x="602399" y="229857"/>
                  </a:lnTo>
                  <a:lnTo>
                    <a:pt x="602399" y="243395"/>
                  </a:lnTo>
                  <a:lnTo>
                    <a:pt x="659650" y="243395"/>
                  </a:lnTo>
                  <a:lnTo>
                    <a:pt x="659650" y="229857"/>
                  </a:lnTo>
                  <a:close/>
                </a:path>
                <a:path w="1777364" h="729615">
                  <a:moveTo>
                    <a:pt x="659650" y="0"/>
                  </a:moveTo>
                  <a:lnTo>
                    <a:pt x="602399" y="0"/>
                  </a:lnTo>
                  <a:lnTo>
                    <a:pt x="602399" y="13550"/>
                  </a:lnTo>
                  <a:lnTo>
                    <a:pt x="659650" y="13550"/>
                  </a:lnTo>
                  <a:lnTo>
                    <a:pt x="659650" y="0"/>
                  </a:lnTo>
                  <a:close/>
                </a:path>
                <a:path w="1777364" h="729615">
                  <a:moveTo>
                    <a:pt x="672084" y="466890"/>
                  </a:moveTo>
                  <a:lnTo>
                    <a:pt x="614832" y="466890"/>
                  </a:lnTo>
                  <a:lnTo>
                    <a:pt x="614832" y="480441"/>
                  </a:lnTo>
                  <a:lnTo>
                    <a:pt x="672084" y="480441"/>
                  </a:lnTo>
                  <a:lnTo>
                    <a:pt x="672084" y="466890"/>
                  </a:lnTo>
                  <a:close/>
                </a:path>
                <a:path w="1777364" h="729615">
                  <a:moveTo>
                    <a:pt x="672084" y="87934"/>
                  </a:moveTo>
                  <a:lnTo>
                    <a:pt x="614832" y="87934"/>
                  </a:lnTo>
                  <a:lnTo>
                    <a:pt x="614832" y="101485"/>
                  </a:lnTo>
                  <a:lnTo>
                    <a:pt x="672084" y="101485"/>
                  </a:lnTo>
                  <a:lnTo>
                    <a:pt x="672084" y="87934"/>
                  </a:lnTo>
                  <a:close/>
                </a:path>
                <a:path w="1777364" h="729615">
                  <a:moveTo>
                    <a:pt x="771664" y="398297"/>
                  </a:moveTo>
                  <a:lnTo>
                    <a:pt x="714400" y="398297"/>
                  </a:lnTo>
                  <a:lnTo>
                    <a:pt x="714400" y="411848"/>
                  </a:lnTo>
                  <a:lnTo>
                    <a:pt x="771664" y="411848"/>
                  </a:lnTo>
                  <a:lnTo>
                    <a:pt x="771664" y="398297"/>
                  </a:lnTo>
                  <a:close/>
                </a:path>
                <a:path w="1777364" h="729615">
                  <a:moveTo>
                    <a:pt x="771677" y="156540"/>
                  </a:moveTo>
                  <a:lnTo>
                    <a:pt x="714400" y="156540"/>
                  </a:lnTo>
                  <a:lnTo>
                    <a:pt x="714400" y="170091"/>
                  </a:lnTo>
                  <a:lnTo>
                    <a:pt x="771677" y="170091"/>
                  </a:lnTo>
                  <a:lnTo>
                    <a:pt x="771677" y="156540"/>
                  </a:lnTo>
                  <a:close/>
                </a:path>
                <a:path w="1777364" h="729615">
                  <a:moveTo>
                    <a:pt x="821461" y="647192"/>
                  </a:moveTo>
                  <a:lnTo>
                    <a:pt x="764197" y="647192"/>
                  </a:lnTo>
                  <a:lnTo>
                    <a:pt x="764197" y="660730"/>
                  </a:lnTo>
                  <a:lnTo>
                    <a:pt x="821461" y="660730"/>
                  </a:lnTo>
                  <a:lnTo>
                    <a:pt x="821461" y="647192"/>
                  </a:lnTo>
                  <a:close/>
                </a:path>
                <a:path w="1777364" h="729615">
                  <a:moveTo>
                    <a:pt x="821461" y="553440"/>
                  </a:moveTo>
                  <a:lnTo>
                    <a:pt x="764197" y="553440"/>
                  </a:lnTo>
                  <a:lnTo>
                    <a:pt x="764197" y="566991"/>
                  </a:lnTo>
                  <a:lnTo>
                    <a:pt x="821461" y="566991"/>
                  </a:lnTo>
                  <a:lnTo>
                    <a:pt x="821461" y="553440"/>
                  </a:lnTo>
                  <a:close/>
                </a:path>
                <a:path w="1777364" h="729615">
                  <a:moveTo>
                    <a:pt x="821461" y="323583"/>
                  </a:moveTo>
                  <a:lnTo>
                    <a:pt x="764197" y="323583"/>
                  </a:lnTo>
                  <a:lnTo>
                    <a:pt x="764197" y="337146"/>
                  </a:lnTo>
                  <a:lnTo>
                    <a:pt x="821461" y="337146"/>
                  </a:lnTo>
                  <a:lnTo>
                    <a:pt x="821461" y="323583"/>
                  </a:lnTo>
                  <a:close/>
                </a:path>
                <a:path w="1777364" h="729615">
                  <a:moveTo>
                    <a:pt x="821461" y="229857"/>
                  </a:moveTo>
                  <a:lnTo>
                    <a:pt x="764197" y="229857"/>
                  </a:lnTo>
                  <a:lnTo>
                    <a:pt x="764197" y="243395"/>
                  </a:lnTo>
                  <a:lnTo>
                    <a:pt x="821461" y="243395"/>
                  </a:lnTo>
                  <a:lnTo>
                    <a:pt x="821461" y="229857"/>
                  </a:lnTo>
                  <a:close/>
                </a:path>
                <a:path w="1777364" h="729615">
                  <a:moveTo>
                    <a:pt x="821461" y="0"/>
                  </a:moveTo>
                  <a:lnTo>
                    <a:pt x="764197" y="0"/>
                  </a:lnTo>
                  <a:lnTo>
                    <a:pt x="764197" y="13550"/>
                  </a:lnTo>
                  <a:lnTo>
                    <a:pt x="821461" y="13550"/>
                  </a:lnTo>
                  <a:lnTo>
                    <a:pt x="821461" y="0"/>
                  </a:lnTo>
                  <a:close/>
                </a:path>
                <a:path w="1777364" h="729615">
                  <a:moveTo>
                    <a:pt x="921016" y="595249"/>
                  </a:moveTo>
                  <a:lnTo>
                    <a:pt x="863752" y="595249"/>
                  </a:lnTo>
                  <a:lnTo>
                    <a:pt x="863752" y="608799"/>
                  </a:lnTo>
                  <a:lnTo>
                    <a:pt x="921016" y="608799"/>
                  </a:lnTo>
                  <a:lnTo>
                    <a:pt x="921016" y="595249"/>
                  </a:lnTo>
                  <a:close/>
                </a:path>
                <a:path w="1777364" h="729615">
                  <a:moveTo>
                    <a:pt x="921016" y="484835"/>
                  </a:moveTo>
                  <a:lnTo>
                    <a:pt x="863752" y="484835"/>
                  </a:lnTo>
                  <a:lnTo>
                    <a:pt x="863752" y="498386"/>
                  </a:lnTo>
                  <a:lnTo>
                    <a:pt x="921016" y="498386"/>
                  </a:lnTo>
                  <a:lnTo>
                    <a:pt x="921016" y="484835"/>
                  </a:lnTo>
                  <a:close/>
                </a:path>
                <a:path w="1777364" h="729615">
                  <a:moveTo>
                    <a:pt x="921016" y="392201"/>
                  </a:moveTo>
                  <a:lnTo>
                    <a:pt x="863752" y="392201"/>
                  </a:lnTo>
                  <a:lnTo>
                    <a:pt x="863752" y="405739"/>
                  </a:lnTo>
                  <a:lnTo>
                    <a:pt x="921016" y="405739"/>
                  </a:lnTo>
                  <a:lnTo>
                    <a:pt x="921016" y="392201"/>
                  </a:lnTo>
                  <a:close/>
                </a:path>
                <a:path w="1777364" h="729615">
                  <a:moveTo>
                    <a:pt x="921016" y="161251"/>
                  </a:moveTo>
                  <a:lnTo>
                    <a:pt x="863752" y="161251"/>
                  </a:lnTo>
                  <a:lnTo>
                    <a:pt x="863752" y="174802"/>
                  </a:lnTo>
                  <a:lnTo>
                    <a:pt x="921016" y="174802"/>
                  </a:lnTo>
                  <a:lnTo>
                    <a:pt x="921016" y="161251"/>
                  </a:lnTo>
                  <a:close/>
                </a:path>
                <a:path w="1777364" h="729615">
                  <a:moveTo>
                    <a:pt x="921016" y="68592"/>
                  </a:moveTo>
                  <a:lnTo>
                    <a:pt x="863752" y="68592"/>
                  </a:lnTo>
                  <a:lnTo>
                    <a:pt x="863752" y="82143"/>
                  </a:lnTo>
                  <a:lnTo>
                    <a:pt x="921016" y="82143"/>
                  </a:lnTo>
                  <a:lnTo>
                    <a:pt x="921016" y="68592"/>
                  </a:lnTo>
                  <a:close/>
                </a:path>
                <a:path w="1777364" h="729615">
                  <a:moveTo>
                    <a:pt x="932980" y="276733"/>
                  </a:moveTo>
                  <a:lnTo>
                    <a:pt x="875741" y="276733"/>
                  </a:lnTo>
                  <a:lnTo>
                    <a:pt x="875741" y="290271"/>
                  </a:lnTo>
                  <a:lnTo>
                    <a:pt x="932980" y="290271"/>
                  </a:lnTo>
                  <a:lnTo>
                    <a:pt x="932980" y="276733"/>
                  </a:lnTo>
                  <a:close/>
                </a:path>
                <a:path w="1777364" h="729615">
                  <a:moveTo>
                    <a:pt x="1062901" y="595249"/>
                  </a:moveTo>
                  <a:lnTo>
                    <a:pt x="1005636" y="595249"/>
                  </a:lnTo>
                  <a:lnTo>
                    <a:pt x="1005636" y="608799"/>
                  </a:lnTo>
                  <a:lnTo>
                    <a:pt x="1062901" y="608799"/>
                  </a:lnTo>
                  <a:lnTo>
                    <a:pt x="1062901" y="595249"/>
                  </a:lnTo>
                  <a:close/>
                </a:path>
                <a:path w="1777364" h="729615">
                  <a:moveTo>
                    <a:pt x="1062901" y="484835"/>
                  </a:moveTo>
                  <a:lnTo>
                    <a:pt x="1005636" y="484835"/>
                  </a:lnTo>
                  <a:lnTo>
                    <a:pt x="1005636" y="498386"/>
                  </a:lnTo>
                  <a:lnTo>
                    <a:pt x="1062901" y="498386"/>
                  </a:lnTo>
                  <a:lnTo>
                    <a:pt x="1062901" y="484835"/>
                  </a:lnTo>
                  <a:close/>
                </a:path>
                <a:path w="1777364" h="729615">
                  <a:moveTo>
                    <a:pt x="1062901" y="392201"/>
                  </a:moveTo>
                  <a:lnTo>
                    <a:pt x="1005636" y="392201"/>
                  </a:lnTo>
                  <a:lnTo>
                    <a:pt x="1005636" y="405739"/>
                  </a:lnTo>
                  <a:lnTo>
                    <a:pt x="1062901" y="405739"/>
                  </a:lnTo>
                  <a:lnTo>
                    <a:pt x="1062901" y="392201"/>
                  </a:lnTo>
                  <a:close/>
                </a:path>
                <a:path w="1777364" h="729615">
                  <a:moveTo>
                    <a:pt x="1062901" y="276733"/>
                  </a:moveTo>
                  <a:lnTo>
                    <a:pt x="1005636" y="276733"/>
                  </a:lnTo>
                  <a:lnTo>
                    <a:pt x="1005636" y="290271"/>
                  </a:lnTo>
                  <a:lnTo>
                    <a:pt x="1062901" y="290271"/>
                  </a:lnTo>
                  <a:lnTo>
                    <a:pt x="1062901" y="276733"/>
                  </a:lnTo>
                  <a:close/>
                </a:path>
                <a:path w="1777364" h="729615">
                  <a:moveTo>
                    <a:pt x="1062901" y="161251"/>
                  </a:moveTo>
                  <a:lnTo>
                    <a:pt x="1005636" y="161251"/>
                  </a:lnTo>
                  <a:lnTo>
                    <a:pt x="1005636" y="174802"/>
                  </a:lnTo>
                  <a:lnTo>
                    <a:pt x="1062901" y="174802"/>
                  </a:lnTo>
                  <a:lnTo>
                    <a:pt x="1062901" y="161251"/>
                  </a:lnTo>
                  <a:close/>
                </a:path>
                <a:path w="1777364" h="729615">
                  <a:moveTo>
                    <a:pt x="1062901" y="68592"/>
                  </a:moveTo>
                  <a:lnTo>
                    <a:pt x="1005636" y="68592"/>
                  </a:lnTo>
                  <a:lnTo>
                    <a:pt x="1005636" y="82143"/>
                  </a:lnTo>
                  <a:lnTo>
                    <a:pt x="1062901" y="82143"/>
                  </a:lnTo>
                  <a:lnTo>
                    <a:pt x="1062901" y="68592"/>
                  </a:lnTo>
                  <a:close/>
                </a:path>
                <a:path w="1777364" h="729615">
                  <a:moveTo>
                    <a:pt x="1162469" y="647192"/>
                  </a:moveTo>
                  <a:lnTo>
                    <a:pt x="1105217" y="647192"/>
                  </a:lnTo>
                  <a:lnTo>
                    <a:pt x="1105217" y="660730"/>
                  </a:lnTo>
                  <a:lnTo>
                    <a:pt x="1162469" y="660730"/>
                  </a:lnTo>
                  <a:lnTo>
                    <a:pt x="1162469" y="647192"/>
                  </a:lnTo>
                  <a:close/>
                </a:path>
                <a:path w="1777364" h="729615">
                  <a:moveTo>
                    <a:pt x="1162469" y="553440"/>
                  </a:moveTo>
                  <a:lnTo>
                    <a:pt x="1105217" y="553440"/>
                  </a:lnTo>
                  <a:lnTo>
                    <a:pt x="1105217" y="566991"/>
                  </a:lnTo>
                  <a:lnTo>
                    <a:pt x="1162469" y="566991"/>
                  </a:lnTo>
                  <a:lnTo>
                    <a:pt x="1162469" y="553440"/>
                  </a:lnTo>
                  <a:close/>
                </a:path>
                <a:path w="1777364" h="729615">
                  <a:moveTo>
                    <a:pt x="1162469" y="323583"/>
                  </a:moveTo>
                  <a:lnTo>
                    <a:pt x="1105217" y="323583"/>
                  </a:lnTo>
                  <a:lnTo>
                    <a:pt x="1105217" y="337146"/>
                  </a:lnTo>
                  <a:lnTo>
                    <a:pt x="1162469" y="337146"/>
                  </a:lnTo>
                  <a:lnTo>
                    <a:pt x="1162469" y="323583"/>
                  </a:lnTo>
                  <a:close/>
                </a:path>
                <a:path w="1777364" h="729615">
                  <a:moveTo>
                    <a:pt x="1162469" y="229857"/>
                  </a:moveTo>
                  <a:lnTo>
                    <a:pt x="1105217" y="229857"/>
                  </a:lnTo>
                  <a:lnTo>
                    <a:pt x="1105217" y="243395"/>
                  </a:lnTo>
                  <a:lnTo>
                    <a:pt x="1162469" y="243395"/>
                  </a:lnTo>
                  <a:lnTo>
                    <a:pt x="1162469" y="229857"/>
                  </a:lnTo>
                  <a:close/>
                </a:path>
                <a:path w="1777364" h="729615">
                  <a:moveTo>
                    <a:pt x="1162469" y="0"/>
                  </a:moveTo>
                  <a:lnTo>
                    <a:pt x="1105217" y="0"/>
                  </a:lnTo>
                  <a:lnTo>
                    <a:pt x="1105217" y="13550"/>
                  </a:lnTo>
                  <a:lnTo>
                    <a:pt x="1162469" y="13550"/>
                  </a:lnTo>
                  <a:lnTo>
                    <a:pt x="1162469" y="0"/>
                  </a:lnTo>
                  <a:close/>
                </a:path>
                <a:path w="1777364" h="729615">
                  <a:moveTo>
                    <a:pt x="1174915" y="466890"/>
                  </a:moveTo>
                  <a:lnTo>
                    <a:pt x="1117663" y="466890"/>
                  </a:lnTo>
                  <a:lnTo>
                    <a:pt x="1117663" y="480441"/>
                  </a:lnTo>
                  <a:lnTo>
                    <a:pt x="1174915" y="480441"/>
                  </a:lnTo>
                  <a:lnTo>
                    <a:pt x="1174915" y="466890"/>
                  </a:lnTo>
                  <a:close/>
                </a:path>
                <a:path w="1777364" h="729615">
                  <a:moveTo>
                    <a:pt x="1174915" y="87934"/>
                  </a:moveTo>
                  <a:lnTo>
                    <a:pt x="1117663" y="87934"/>
                  </a:lnTo>
                  <a:lnTo>
                    <a:pt x="1117663" y="101485"/>
                  </a:lnTo>
                  <a:lnTo>
                    <a:pt x="1174915" y="101485"/>
                  </a:lnTo>
                  <a:lnTo>
                    <a:pt x="1174915" y="87934"/>
                  </a:lnTo>
                  <a:close/>
                </a:path>
                <a:path w="1777364" h="729615">
                  <a:moveTo>
                    <a:pt x="1274470" y="398297"/>
                  </a:moveTo>
                  <a:lnTo>
                    <a:pt x="1217231" y="398297"/>
                  </a:lnTo>
                  <a:lnTo>
                    <a:pt x="1217231" y="411848"/>
                  </a:lnTo>
                  <a:lnTo>
                    <a:pt x="1274470" y="411848"/>
                  </a:lnTo>
                  <a:lnTo>
                    <a:pt x="1274470" y="398297"/>
                  </a:lnTo>
                  <a:close/>
                </a:path>
                <a:path w="1777364" h="729615">
                  <a:moveTo>
                    <a:pt x="1274470" y="156540"/>
                  </a:moveTo>
                  <a:lnTo>
                    <a:pt x="1217231" y="156540"/>
                  </a:lnTo>
                  <a:lnTo>
                    <a:pt x="1217231" y="170091"/>
                  </a:lnTo>
                  <a:lnTo>
                    <a:pt x="1274470" y="170091"/>
                  </a:lnTo>
                  <a:lnTo>
                    <a:pt x="1274470" y="156540"/>
                  </a:lnTo>
                  <a:close/>
                </a:path>
                <a:path w="1777364" h="729615">
                  <a:moveTo>
                    <a:pt x="1324267" y="647192"/>
                  </a:moveTo>
                  <a:lnTo>
                    <a:pt x="1267015" y="647192"/>
                  </a:lnTo>
                  <a:lnTo>
                    <a:pt x="1267015" y="660730"/>
                  </a:lnTo>
                  <a:lnTo>
                    <a:pt x="1324267" y="660730"/>
                  </a:lnTo>
                  <a:lnTo>
                    <a:pt x="1324267" y="647192"/>
                  </a:lnTo>
                  <a:close/>
                </a:path>
                <a:path w="1777364" h="729615">
                  <a:moveTo>
                    <a:pt x="1324267" y="553440"/>
                  </a:moveTo>
                  <a:lnTo>
                    <a:pt x="1267015" y="553440"/>
                  </a:lnTo>
                  <a:lnTo>
                    <a:pt x="1267015" y="566991"/>
                  </a:lnTo>
                  <a:lnTo>
                    <a:pt x="1324267" y="566991"/>
                  </a:lnTo>
                  <a:lnTo>
                    <a:pt x="1324267" y="553440"/>
                  </a:lnTo>
                  <a:close/>
                </a:path>
                <a:path w="1777364" h="729615">
                  <a:moveTo>
                    <a:pt x="1324267" y="323583"/>
                  </a:moveTo>
                  <a:lnTo>
                    <a:pt x="1267015" y="323583"/>
                  </a:lnTo>
                  <a:lnTo>
                    <a:pt x="1267015" y="337146"/>
                  </a:lnTo>
                  <a:lnTo>
                    <a:pt x="1324267" y="337146"/>
                  </a:lnTo>
                  <a:lnTo>
                    <a:pt x="1324267" y="323583"/>
                  </a:lnTo>
                  <a:close/>
                </a:path>
                <a:path w="1777364" h="729615">
                  <a:moveTo>
                    <a:pt x="1324267" y="229857"/>
                  </a:moveTo>
                  <a:lnTo>
                    <a:pt x="1267015" y="229857"/>
                  </a:lnTo>
                  <a:lnTo>
                    <a:pt x="1267015" y="243395"/>
                  </a:lnTo>
                  <a:lnTo>
                    <a:pt x="1324267" y="243395"/>
                  </a:lnTo>
                  <a:lnTo>
                    <a:pt x="1324267" y="229857"/>
                  </a:lnTo>
                  <a:close/>
                </a:path>
                <a:path w="1777364" h="729615">
                  <a:moveTo>
                    <a:pt x="1324267" y="0"/>
                  </a:moveTo>
                  <a:lnTo>
                    <a:pt x="1267015" y="0"/>
                  </a:lnTo>
                  <a:lnTo>
                    <a:pt x="1267015" y="13550"/>
                  </a:lnTo>
                  <a:lnTo>
                    <a:pt x="1324267" y="13550"/>
                  </a:lnTo>
                  <a:lnTo>
                    <a:pt x="1324267" y="0"/>
                  </a:lnTo>
                  <a:close/>
                </a:path>
                <a:path w="1777364" h="729615">
                  <a:moveTo>
                    <a:pt x="1423822" y="595249"/>
                  </a:moveTo>
                  <a:lnTo>
                    <a:pt x="1366570" y="595249"/>
                  </a:lnTo>
                  <a:lnTo>
                    <a:pt x="1366570" y="608799"/>
                  </a:lnTo>
                  <a:lnTo>
                    <a:pt x="1423822" y="608799"/>
                  </a:lnTo>
                  <a:lnTo>
                    <a:pt x="1423822" y="595249"/>
                  </a:lnTo>
                  <a:close/>
                </a:path>
                <a:path w="1777364" h="729615">
                  <a:moveTo>
                    <a:pt x="1423822" y="484835"/>
                  </a:moveTo>
                  <a:lnTo>
                    <a:pt x="1366570" y="484835"/>
                  </a:lnTo>
                  <a:lnTo>
                    <a:pt x="1366570" y="498386"/>
                  </a:lnTo>
                  <a:lnTo>
                    <a:pt x="1423822" y="498386"/>
                  </a:lnTo>
                  <a:lnTo>
                    <a:pt x="1423822" y="484835"/>
                  </a:lnTo>
                  <a:close/>
                </a:path>
                <a:path w="1777364" h="729615">
                  <a:moveTo>
                    <a:pt x="1423822" y="392201"/>
                  </a:moveTo>
                  <a:lnTo>
                    <a:pt x="1366570" y="392201"/>
                  </a:lnTo>
                  <a:lnTo>
                    <a:pt x="1366570" y="405739"/>
                  </a:lnTo>
                  <a:lnTo>
                    <a:pt x="1423822" y="405739"/>
                  </a:lnTo>
                  <a:lnTo>
                    <a:pt x="1423822" y="392201"/>
                  </a:lnTo>
                  <a:close/>
                </a:path>
                <a:path w="1777364" h="729615">
                  <a:moveTo>
                    <a:pt x="1423822" y="161251"/>
                  </a:moveTo>
                  <a:lnTo>
                    <a:pt x="1366570" y="161251"/>
                  </a:lnTo>
                  <a:lnTo>
                    <a:pt x="1366570" y="174802"/>
                  </a:lnTo>
                  <a:lnTo>
                    <a:pt x="1423822" y="174802"/>
                  </a:lnTo>
                  <a:lnTo>
                    <a:pt x="1423822" y="161251"/>
                  </a:lnTo>
                  <a:close/>
                </a:path>
                <a:path w="1777364" h="729615">
                  <a:moveTo>
                    <a:pt x="1423822" y="68592"/>
                  </a:moveTo>
                  <a:lnTo>
                    <a:pt x="1366570" y="68592"/>
                  </a:lnTo>
                  <a:lnTo>
                    <a:pt x="1366570" y="82143"/>
                  </a:lnTo>
                  <a:lnTo>
                    <a:pt x="1423822" y="82143"/>
                  </a:lnTo>
                  <a:lnTo>
                    <a:pt x="1423822" y="68592"/>
                  </a:lnTo>
                  <a:close/>
                </a:path>
                <a:path w="1777364" h="729615">
                  <a:moveTo>
                    <a:pt x="1435811" y="276733"/>
                  </a:moveTo>
                  <a:lnTo>
                    <a:pt x="1378559" y="276733"/>
                  </a:lnTo>
                  <a:lnTo>
                    <a:pt x="1378559" y="290271"/>
                  </a:lnTo>
                  <a:lnTo>
                    <a:pt x="1435811" y="290271"/>
                  </a:lnTo>
                  <a:lnTo>
                    <a:pt x="1435811" y="276733"/>
                  </a:lnTo>
                  <a:close/>
                </a:path>
                <a:path w="1777364" h="729615">
                  <a:moveTo>
                    <a:pt x="1677733" y="87934"/>
                  </a:moveTo>
                  <a:lnTo>
                    <a:pt x="1620469" y="87934"/>
                  </a:lnTo>
                  <a:lnTo>
                    <a:pt x="1620469" y="101485"/>
                  </a:lnTo>
                  <a:lnTo>
                    <a:pt x="1677733" y="101485"/>
                  </a:lnTo>
                  <a:lnTo>
                    <a:pt x="1677733" y="87934"/>
                  </a:lnTo>
                  <a:close/>
                </a:path>
                <a:path w="1777364" h="729615">
                  <a:moveTo>
                    <a:pt x="1777301" y="398297"/>
                  </a:moveTo>
                  <a:lnTo>
                    <a:pt x="1720037" y="398297"/>
                  </a:lnTo>
                  <a:lnTo>
                    <a:pt x="1720037" y="411848"/>
                  </a:lnTo>
                  <a:lnTo>
                    <a:pt x="1777301" y="411848"/>
                  </a:lnTo>
                  <a:lnTo>
                    <a:pt x="1777301" y="398297"/>
                  </a:lnTo>
                  <a:close/>
                </a:path>
                <a:path w="1777364" h="729615">
                  <a:moveTo>
                    <a:pt x="1777301" y="156540"/>
                  </a:moveTo>
                  <a:lnTo>
                    <a:pt x="1720037" y="156540"/>
                  </a:lnTo>
                  <a:lnTo>
                    <a:pt x="1720037" y="170091"/>
                  </a:lnTo>
                  <a:lnTo>
                    <a:pt x="1777301" y="170091"/>
                  </a:lnTo>
                  <a:lnTo>
                    <a:pt x="1777301" y="156540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543412" y="8313089"/>
              <a:ext cx="1423670" cy="735330"/>
            </a:xfrm>
            <a:custGeom>
              <a:avLst/>
              <a:gdLst/>
              <a:ahLst/>
              <a:cxnLst/>
              <a:rect l="l" t="t" r="r" b="b"/>
              <a:pathLst>
                <a:path w="1423670" h="735329">
                  <a:moveTo>
                    <a:pt x="57251" y="595249"/>
                  </a:moveTo>
                  <a:lnTo>
                    <a:pt x="0" y="595249"/>
                  </a:lnTo>
                  <a:lnTo>
                    <a:pt x="0" y="608799"/>
                  </a:lnTo>
                  <a:lnTo>
                    <a:pt x="57251" y="608799"/>
                  </a:lnTo>
                  <a:lnTo>
                    <a:pt x="57251" y="595249"/>
                  </a:lnTo>
                  <a:close/>
                </a:path>
                <a:path w="1423670" h="735329">
                  <a:moveTo>
                    <a:pt x="57251" y="484835"/>
                  </a:moveTo>
                  <a:lnTo>
                    <a:pt x="0" y="484835"/>
                  </a:lnTo>
                  <a:lnTo>
                    <a:pt x="0" y="498386"/>
                  </a:lnTo>
                  <a:lnTo>
                    <a:pt x="57251" y="498386"/>
                  </a:lnTo>
                  <a:lnTo>
                    <a:pt x="57251" y="484835"/>
                  </a:lnTo>
                  <a:close/>
                </a:path>
                <a:path w="1423670" h="735329">
                  <a:moveTo>
                    <a:pt x="57251" y="392201"/>
                  </a:moveTo>
                  <a:lnTo>
                    <a:pt x="0" y="392201"/>
                  </a:lnTo>
                  <a:lnTo>
                    <a:pt x="0" y="405739"/>
                  </a:lnTo>
                  <a:lnTo>
                    <a:pt x="57251" y="405739"/>
                  </a:lnTo>
                  <a:lnTo>
                    <a:pt x="57251" y="392201"/>
                  </a:lnTo>
                  <a:close/>
                </a:path>
                <a:path w="1423670" h="735329">
                  <a:moveTo>
                    <a:pt x="57251" y="276733"/>
                  </a:moveTo>
                  <a:lnTo>
                    <a:pt x="0" y="276733"/>
                  </a:lnTo>
                  <a:lnTo>
                    <a:pt x="0" y="290271"/>
                  </a:lnTo>
                  <a:lnTo>
                    <a:pt x="57251" y="290271"/>
                  </a:lnTo>
                  <a:lnTo>
                    <a:pt x="57251" y="276733"/>
                  </a:lnTo>
                  <a:close/>
                </a:path>
                <a:path w="1423670" h="735329">
                  <a:moveTo>
                    <a:pt x="57251" y="161251"/>
                  </a:moveTo>
                  <a:lnTo>
                    <a:pt x="0" y="161251"/>
                  </a:lnTo>
                  <a:lnTo>
                    <a:pt x="0" y="174802"/>
                  </a:lnTo>
                  <a:lnTo>
                    <a:pt x="57251" y="174802"/>
                  </a:lnTo>
                  <a:lnTo>
                    <a:pt x="57251" y="161251"/>
                  </a:lnTo>
                  <a:close/>
                </a:path>
                <a:path w="1423670" h="735329">
                  <a:moveTo>
                    <a:pt x="57251" y="68592"/>
                  </a:moveTo>
                  <a:lnTo>
                    <a:pt x="0" y="68592"/>
                  </a:lnTo>
                  <a:lnTo>
                    <a:pt x="0" y="82143"/>
                  </a:lnTo>
                  <a:lnTo>
                    <a:pt x="57251" y="82143"/>
                  </a:lnTo>
                  <a:lnTo>
                    <a:pt x="57251" y="68592"/>
                  </a:lnTo>
                  <a:close/>
                </a:path>
                <a:path w="1423670" h="735329">
                  <a:moveTo>
                    <a:pt x="156819" y="647192"/>
                  </a:moveTo>
                  <a:lnTo>
                    <a:pt x="99568" y="647192"/>
                  </a:lnTo>
                  <a:lnTo>
                    <a:pt x="99568" y="660730"/>
                  </a:lnTo>
                  <a:lnTo>
                    <a:pt x="156819" y="660730"/>
                  </a:lnTo>
                  <a:lnTo>
                    <a:pt x="156819" y="647192"/>
                  </a:lnTo>
                  <a:close/>
                </a:path>
                <a:path w="1423670" h="735329">
                  <a:moveTo>
                    <a:pt x="156819" y="553440"/>
                  </a:moveTo>
                  <a:lnTo>
                    <a:pt x="99568" y="553440"/>
                  </a:lnTo>
                  <a:lnTo>
                    <a:pt x="99568" y="566991"/>
                  </a:lnTo>
                  <a:lnTo>
                    <a:pt x="156819" y="566991"/>
                  </a:lnTo>
                  <a:lnTo>
                    <a:pt x="156819" y="553440"/>
                  </a:lnTo>
                  <a:close/>
                </a:path>
                <a:path w="1423670" h="735329">
                  <a:moveTo>
                    <a:pt x="156819" y="323583"/>
                  </a:moveTo>
                  <a:lnTo>
                    <a:pt x="99568" y="323583"/>
                  </a:lnTo>
                  <a:lnTo>
                    <a:pt x="99568" y="337146"/>
                  </a:lnTo>
                  <a:lnTo>
                    <a:pt x="156819" y="337146"/>
                  </a:lnTo>
                  <a:lnTo>
                    <a:pt x="156819" y="323583"/>
                  </a:lnTo>
                  <a:close/>
                </a:path>
                <a:path w="1423670" h="735329">
                  <a:moveTo>
                    <a:pt x="156819" y="229857"/>
                  </a:moveTo>
                  <a:lnTo>
                    <a:pt x="99568" y="229857"/>
                  </a:lnTo>
                  <a:lnTo>
                    <a:pt x="99568" y="243395"/>
                  </a:lnTo>
                  <a:lnTo>
                    <a:pt x="156819" y="243395"/>
                  </a:lnTo>
                  <a:lnTo>
                    <a:pt x="156819" y="229857"/>
                  </a:lnTo>
                  <a:close/>
                </a:path>
                <a:path w="1423670" h="735329">
                  <a:moveTo>
                    <a:pt x="156819" y="0"/>
                  </a:moveTo>
                  <a:lnTo>
                    <a:pt x="99568" y="0"/>
                  </a:lnTo>
                  <a:lnTo>
                    <a:pt x="99568" y="13550"/>
                  </a:lnTo>
                  <a:lnTo>
                    <a:pt x="156819" y="13550"/>
                  </a:lnTo>
                  <a:lnTo>
                    <a:pt x="156819" y="0"/>
                  </a:lnTo>
                  <a:close/>
                </a:path>
                <a:path w="1423670" h="735329">
                  <a:moveTo>
                    <a:pt x="169278" y="466890"/>
                  </a:moveTo>
                  <a:lnTo>
                    <a:pt x="112014" y="466890"/>
                  </a:lnTo>
                  <a:lnTo>
                    <a:pt x="112014" y="480441"/>
                  </a:lnTo>
                  <a:lnTo>
                    <a:pt x="169278" y="480441"/>
                  </a:lnTo>
                  <a:lnTo>
                    <a:pt x="169278" y="466890"/>
                  </a:lnTo>
                  <a:close/>
                </a:path>
                <a:path w="1423670" h="735329">
                  <a:moveTo>
                    <a:pt x="268846" y="398297"/>
                  </a:moveTo>
                  <a:lnTo>
                    <a:pt x="211582" y="398297"/>
                  </a:lnTo>
                  <a:lnTo>
                    <a:pt x="211582" y="411848"/>
                  </a:lnTo>
                  <a:lnTo>
                    <a:pt x="268846" y="411848"/>
                  </a:lnTo>
                  <a:lnTo>
                    <a:pt x="268846" y="398297"/>
                  </a:lnTo>
                  <a:close/>
                </a:path>
                <a:path w="1423670" h="735329">
                  <a:moveTo>
                    <a:pt x="318630" y="647192"/>
                  </a:moveTo>
                  <a:lnTo>
                    <a:pt x="261366" y="647192"/>
                  </a:lnTo>
                  <a:lnTo>
                    <a:pt x="261366" y="660730"/>
                  </a:lnTo>
                  <a:lnTo>
                    <a:pt x="318630" y="660730"/>
                  </a:lnTo>
                  <a:lnTo>
                    <a:pt x="318630" y="647192"/>
                  </a:lnTo>
                  <a:close/>
                </a:path>
                <a:path w="1423670" h="735329">
                  <a:moveTo>
                    <a:pt x="318630" y="553440"/>
                  </a:moveTo>
                  <a:lnTo>
                    <a:pt x="261366" y="553440"/>
                  </a:lnTo>
                  <a:lnTo>
                    <a:pt x="261366" y="566991"/>
                  </a:lnTo>
                  <a:lnTo>
                    <a:pt x="318630" y="566991"/>
                  </a:lnTo>
                  <a:lnTo>
                    <a:pt x="318630" y="553440"/>
                  </a:lnTo>
                  <a:close/>
                </a:path>
                <a:path w="1423670" h="735329">
                  <a:moveTo>
                    <a:pt x="318630" y="323583"/>
                  </a:moveTo>
                  <a:lnTo>
                    <a:pt x="261366" y="323583"/>
                  </a:lnTo>
                  <a:lnTo>
                    <a:pt x="261366" y="337146"/>
                  </a:lnTo>
                  <a:lnTo>
                    <a:pt x="318630" y="337146"/>
                  </a:lnTo>
                  <a:lnTo>
                    <a:pt x="318630" y="323583"/>
                  </a:lnTo>
                  <a:close/>
                </a:path>
                <a:path w="1423670" h="735329">
                  <a:moveTo>
                    <a:pt x="318630" y="229857"/>
                  </a:moveTo>
                  <a:lnTo>
                    <a:pt x="261366" y="229857"/>
                  </a:lnTo>
                  <a:lnTo>
                    <a:pt x="261366" y="243395"/>
                  </a:lnTo>
                  <a:lnTo>
                    <a:pt x="318630" y="243395"/>
                  </a:lnTo>
                  <a:lnTo>
                    <a:pt x="318630" y="229857"/>
                  </a:lnTo>
                  <a:close/>
                </a:path>
                <a:path w="1423670" h="735329">
                  <a:moveTo>
                    <a:pt x="318630" y="0"/>
                  </a:moveTo>
                  <a:lnTo>
                    <a:pt x="261366" y="0"/>
                  </a:lnTo>
                  <a:lnTo>
                    <a:pt x="261366" y="13550"/>
                  </a:lnTo>
                  <a:lnTo>
                    <a:pt x="318630" y="13550"/>
                  </a:lnTo>
                  <a:lnTo>
                    <a:pt x="318630" y="0"/>
                  </a:lnTo>
                  <a:close/>
                </a:path>
                <a:path w="1423670" h="735329">
                  <a:moveTo>
                    <a:pt x="418172" y="595249"/>
                  </a:moveTo>
                  <a:lnTo>
                    <a:pt x="368795" y="595249"/>
                  </a:lnTo>
                  <a:lnTo>
                    <a:pt x="368795" y="608799"/>
                  </a:lnTo>
                  <a:lnTo>
                    <a:pt x="418172" y="608799"/>
                  </a:lnTo>
                  <a:lnTo>
                    <a:pt x="418172" y="595249"/>
                  </a:lnTo>
                  <a:close/>
                </a:path>
                <a:path w="1423670" h="735329">
                  <a:moveTo>
                    <a:pt x="418172" y="484835"/>
                  </a:moveTo>
                  <a:lnTo>
                    <a:pt x="360934" y="484835"/>
                  </a:lnTo>
                  <a:lnTo>
                    <a:pt x="360934" y="498386"/>
                  </a:lnTo>
                  <a:lnTo>
                    <a:pt x="418172" y="498386"/>
                  </a:lnTo>
                  <a:lnTo>
                    <a:pt x="418172" y="484835"/>
                  </a:lnTo>
                  <a:close/>
                </a:path>
                <a:path w="1423670" h="735329">
                  <a:moveTo>
                    <a:pt x="418172" y="392201"/>
                  </a:moveTo>
                  <a:lnTo>
                    <a:pt x="360934" y="392201"/>
                  </a:lnTo>
                  <a:lnTo>
                    <a:pt x="360934" y="405739"/>
                  </a:lnTo>
                  <a:lnTo>
                    <a:pt x="418172" y="405739"/>
                  </a:lnTo>
                  <a:lnTo>
                    <a:pt x="418172" y="392201"/>
                  </a:lnTo>
                  <a:close/>
                </a:path>
                <a:path w="1423670" h="735329">
                  <a:moveTo>
                    <a:pt x="418172" y="161251"/>
                  </a:moveTo>
                  <a:lnTo>
                    <a:pt x="360934" y="161251"/>
                  </a:lnTo>
                  <a:lnTo>
                    <a:pt x="360934" y="174802"/>
                  </a:lnTo>
                  <a:lnTo>
                    <a:pt x="418172" y="174802"/>
                  </a:lnTo>
                  <a:lnTo>
                    <a:pt x="418172" y="161251"/>
                  </a:lnTo>
                  <a:close/>
                </a:path>
                <a:path w="1423670" h="735329">
                  <a:moveTo>
                    <a:pt x="418172" y="68592"/>
                  </a:moveTo>
                  <a:lnTo>
                    <a:pt x="360934" y="68592"/>
                  </a:lnTo>
                  <a:lnTo>
                    <a:pt x="360934" y="82143"/>
                  </a:lnTo>
                  <a:lnTo>
                    <a:pt x="418172" y="82143"/>
                  </a:lnTo>
                  <a:lnTo>
                    <a:pt x="418172" y="68592"/>
                  </a:lnTo>
                  <a:close/>
                </a:path>
                <a:path w="1423670" h="735329">
                  <a:moveTo>
                    <a:pt x="430174" y="276733"/>
                  </a:moveTo>
                  <a:lnTo>
                    <a:pt x="372922" y="276733"/>
                  </a:lnTo>
                  <a:lnTo>
                    <a:pt x="372922" y="290271"/>
                  </a:lnTo>
                  <a:lnTo>
                    <a:pt x="430174" y="290271"/>
                  </a:lnTo>
                  <a:lnTo>
                    <a:pt x="430174" y="276733"/>
                  </a:lnTo>
                  <a:close/>
                </a:path>
                <a:path w="1423670" h="735329">
                  <a:moveTo>
                    <a:pt x="560070" y="715784"/>
                  </a:moveTo>
                  <a:lnTo>
                    <a:pt x="502831" y="715784"/>
                  </a:lnTo>
                  <a:lnTo>
                    <a:pt x="502831" y="729335"/>
                  </a:lnTo>
                  <a:lnTo>
                    <a:pt x="560070" y="729335"/>
                  </a:lnTo>
                  <a:lnTo>
                    <a:pt x="560070" y="715784"/>
                  </a:lnTo>
                  <a:close/>
                </a:path>
                <a:path w="1423670" h="735329">
                  <a:moveTo>
                    <a:pt x="560070" y="595249"/>
                  </a:moveTo>
                  <a:lnTo>
                    <a:pt x="502831" y="595249"/>
                  </a:lnTo>
                  <a:lnTo>
                    <a:pt x="502831" y="608799"/>
                  </a:lnTo>
                  <a:lnTo>
                    <a:pt x="560070" y="608799"/>
                  </a:lnTo>
                  <a:lnTo>
                    <a:pt x="560070" y="595249"/>
                  </a:lnTo>
                  <a:close/>
                </a:path>
                <a:path w="1423670" h="735329">
                  <a:moveTo>
                    <a:pt x="560070" y="484835"/>
                  </a:moveTo>
                  <a:lnTo>
                    <a:pt x="502831" y="484835"/>
                  </a:lnTo>
                  <a:lnTo>
                    <a:pt x="502831" y="498386"/>
                  </a:lnTo>
                  <a:lnTo>
                    <a:pt x="560070" y="498386"/>
                  </a:lnTo>
                  <a:lnTo>
                    <a:pt x="560070" y="484835"/>
                  </a:lnTo>
                  <a:close/>
                </a:path>
                <a:path w="1423670" h="735329">
                  <a:moveTo>
                    <a:pt x="560070" y="392201"/>
                  </a:moveTo>
                  <a:lnTo>
                    <a:pt x="502831" y="392201"/>
                  </a:lnTo>
                  <a:lnTo>
                    <a:pt x="502831" y="405739"/>
                  </a:lnTo>
                  <a:lnTo>
                    <a:pt x="560070" y="405739"/>
                  </a:lnTo>
                  <a:lnTo>
                    <a:pt x="560070" y="392201"/>
                  </a:lnTo>
                  <a:close/>
                </a:path>
                <a:path w="1423670" h="735329">
                  <a:moveTo>
                    <a:pt x="560070" y="276733"/>
                  </a:moveTo>
                  <a:lnTo>
                    <a:pt x="502831" y="276733"/>
                  </a:lnTo>
                  <a:lnTo>
                    <a:pt x="502831" y="290271"/>
                  </a:lnTo>
                  <a:lnTo>
                    <a:pt x="560070" y="290271"/>
                  </a:lnTo>
                  <a:lnTo>
                    <a:pt x="560070" y="276733"/>
                  </a:lnTo>
                  <a:close/>
                </a:path>
                <a:path w="1423670" h="735329">
                  <a:moveTo>
                    <a:pt x="560070" y="161251"/>
                  </a:moveTo>
                  <a:lnTo>
                    <a:pt x="502831" y="161251"/>
                  </a:lnTo>
                  <a:lnTo>
                    <a:pt x="502831" y="174802"/>
                  </a:lnTo>
                  <a:lnTo>
                    <a:pt x="560070" y="174802"/>
                  </a:lnTo>
                  <a:lnTo>
                    <a:pt x="560070" y="161251"/>
                  </a:lnTo>
                  <a:close/>
                </a:path>
                <a:path w="1423670" h="735329">
                  <a:moveTo>
                    <a:pt x="560070" y="68592"/>
                  </a:moveTo>
                  <a:lnTo>
                    <a:pt x="502831" y="68592"/>
                  </a:lnTo>
                  <a:lnTo>
                    <a:pt x="502831" y="82143"/>
                  </a:lnTo>
                  <a:lnTo>
                    <a:pt x="560070" y="82143"/>
                  </a:lnTo>
                  <a:lnTo>
                    <a:pt x="560070" y="68592"/>
                  </a:lnTo>
                  <a:close/>
                </a:path>
                <a:path w="1423670" h="735329">
                  <a:moveTo>
                    <a:pt x="659625" y="647192"/>
                  </a:moveTo>
                  <a:lnTo>
                    <a:pt x="602386" y="647192"/>
                  </a:lnTo>
                  <a:lnTo>
                    <a:pt x="602386" y="660730"/>
                  </a:lnTo>
                  <a:lnTo>
                    <a:pt x="659625" y="660730"/>
                  </a:lnTo>
                  <a:lnTo>
                    <a:pt x="659625" y="647192"/>
                  </a:lnTo>
                  <a:close/>
                </a:path>
                <a:path w="1423670" h="735329">
                  <a:moveTo>
                    <a:pt x="659625" y="553440"/>
                  </a:moveTo>
                  <a:lnTo>
                    <a:pt x="602386" y="553440"/>
                  </a:lnTo>
                  <a:lnTo>
                    <a:pt x="602386" y="566991"/>
                  </a:lnTo>
                  <a:lnTo>
                    <a:pt x="659625" y="566991"/>
                  </a:lnTo>
                  <a:lnTo>
                    <a:pt x="659625" y="553440"/>
                  </a:lnTo>
                  <a:close/>
                </a:path>
                <a:path w="1423670" h="735329">
                  <a:moveTo>
                    <a:pt x="659625" y="323583"/>
                  </a:moveTo>
                  <a:lnTo>
                    <a:pt x="602386" y="323583"/>
                  </a:lnTo>
                  <a:lnTo>
                    <a:pt x="602386" y="337146"/>
                  </a:lnTo>
                  <a:lnTo>
                    <a:pt x="659625" y="337146"/>
                  </a:lnTo>
                  <a:lnTo>
                    <a:pt x="659625" y="323583"/>
                  </a:lnTo>
                  <a:close/>
                </a:path>
                <a:path w="1423670" h="735329">
                  <a:moveTo>
                    <a:pt x="659625" y="229857"/>
                  </a:moveTo>
                  <a:lnTo>
                    <a:pt x="602386" y="229857"/>
                  </a:lnTo>
                  <a:lnTo>
                    <a:pt x="602386" y="243395"/>
                  </a:lnTo>
                  <a:lnTo>
                    <a:pt x="659625" y="243395"/>
                  </a:lnTo>
                  <a:lnTo>
                    <a:pt x="659625" y="229857"/>
                  </a:lnTo>
                  <a:close/>
                </a:path>
                <a:path w="1423670" h="735329">
                  <a:moveTo>
                    <a:pt x="659625" y="0"/>
                  </a:moveTo>
                  <a:lnTo>
                    <a:pt x="602386" y="0"/>
                  </a:lnTo>
                  <a:lnTo>
                    <a:pt x="602386" y="13550"/>
                  </a:lnTo>
                  <a:lnTo>
                    <a:pt x="659625" y="13550"/>
                  </a:lnTo>
                  <a:lnTo>
                    <a:pt x="659625" y="0"/>
                  </a:lnTo>
                  <a:close/>
                </a:path>
                <a:path w="1423670" h="735329">
                  <a:moveTo>
                    <a:pt x="672084" y="466890"/>
                  </a:moveTo>
                  <a:lnTo>
                    <a:pt x="614832" y="466890"/>
                  </a:lnTo>
                  <a:lnTo>
                    <a:pt x="614832" y="480441"/>
                  </a:lnTo>
                  <a:lnTo>
                    <a:pt x="672084" y="480441"/>
                  </a:lnTo>
                  <a:lnTo>
                    <a:pt x="672084" y="466890"/>
                  </a:lnTo>
                  <a:close/>
                </a:path>
                <a:path w="1423670" h="735329">
                  <a:moveTo>
                    <a:pt x="672084" y="87934"/>
                  </a:moveTo>
                  <a:lnTo>
                    <a:pt x="614832" y="87934"/>
                  </a:lnTo>
                  <a:lnTo>
                    <a:pt x="614832" y="101485"/>
                  </a:lnTo>
                  <a:lnTo>
                    <a:pt x="672084" y="101485"/>
                  </a:lnTo>
                  <a:lnTo>
                    <a:pt x="672084" y="87934"/>
                  </a:lnTo>
                  <a:close/>
                </a:path>
                <a:path w="1423670" h="735329">
                  <a:moveTo>
                    <a:pt x="771639" y="721702"/>
                  </a:moveTo>
                  <a:lnTo>
                    <a:pt x="714400" y="721702"/>
                  </a:lnTo>
                  <a:lnTo>
                    <a:pt x="714400" y="735241"/>
                  </a:lnTo>
                  <a:lnTo>
                    <a:pt x="771639" y="735241"/>
                  </a:lnTo>
                  <a:lnTo>
                    <a:pt x="771639" y="721702"/>
                  </a:lnTo>
                  <a:close/>
                </a:path>
                <a:path w="1423670" h="735329">
                  <a:moveTo>
                    <a:pt x="771639" y="398297"/>
                  </a:moveTo>
                  <a:lnTo>
                    <a:pt x="714400" y="398297"/>
                  </a:lnTo>
                  <a:lnTo>
                    <a:pt x="714400" y="411848"/>
                  </a:lnTo>
                  <a:lnTo>
                    <a:pt x="771639" y="411848"/>
                  </a:lnTo>
                  <a:lnTo>
                    <a:pt x="771639" y="398297"/>
                  </a:lnTo>
                  <a:close/>
                </a:path>
                <a:path w="1423670" h="735329">
                  <a:moveTo>
                    <a:pt x="771639" y="156540"/>
                  </a:moveTo>
                  <a:lnTo>
                    <a:pt x="714400" y="156540"/>
                  </a:lnTo>
                  <a:lnTo>
                    <a:pt x="714400" y="170091"/>
                  </a:lnTo>
                  <a:lnTo>
                    <a:pt x="771639" y="170091"/>
                  </a:lnTo>
                  <a:lnTo>
                    <a:pt x="771639" y="156540"/>
                  </a:lnTo>
                  <a:close/>
                </a:path>
                <a:path w="1423670" h="735329">
                  <a:moveTo>
                    <a:pt x="821436" y="647192"/>
                  </a:moveTo>
                  <a:lnTo>
                    <a:pt x="764171" y="647192"/>
                  </a:lnTo>
                  <a:lnTo>
                    <a:pt x="764171" y="660730"/>
                  </a:lnTo>
                  <a:lnTo>
                    <a:pt x="821436" y="660730"/>
                  </a:lnTo>
                  <a:lnTo>
                    <a:pt x="821436" y="647192"/>
                  </a:lnTo>
                  <a:close/>
                </a:path>
                <a:path w="1423670" h="735329">
                  <a:moveTo>
                    <a:pt x="821436" y="553440"/>
                  </a:moveTo>
                  <a:lnTo>
                    <a:pt x="764171" y="553440"/>
                  </a:lnTo>
                  <a:lnTo>
                    <a:pt x="764171" y="566991"/>
                  </a:lnTo>
                  <a:lnTo>
                    <a:pt x="821436" y="566991"/>
                  </a:lnTo>
                  <a:lnTo>
                    <a:pt x="821436" y="553440"/>
                  </a:lnTo>
                  <a:close/>
                </a:path>
                <a:path w="1423670" h="735329">
                  <a:moveTo>
                    <a:pt x="821436" y="323583"/>
                  </a:moveTo>
                  <a:lnTo>
                    <a:pt x="764171" y="323583"/>
                  </a:lnTo>
                  <a:lnTo>
                    <a:pt x="764171" y="337146"/>
                  </a:lnTo>
                  <a:lnTo>
                    <a:pt x="821436" y="337146"/>
                  </a:lnTo>
                  <a:lnTo>
                    <a:pt x="821436" y="323583"/>
                  </a:lnTo>
                  <a:close/>
                </a:path>
                <a:path w="1423670" h="735329">
                  <a:moveTo>
                    <a:pt x="821436" y="229857"/>
                  </a:moveTo>
                  <a:lnTo>
                    <a:pt x="764171" y="229857"/>
                  </a:lnTo>
                  <a:lnTo>
                    <a:pt x="764171" y="243395"/>
                  </a:lnTo>
                  <a:lnTo>
                    <a:pt x="821436" y="243395"/>
                  </a:lnTo>
                  <a:lnTo>
                    <a:pt x="821436" y="229857"/>
                  </a:lnTo>
                  <a:close/>
                </a:path>
                <a:path w="1423670" h="735329">
                  <a:moveTo>
                    <a:pt x="821436" y="0"/>
                  </a:moveTo>
                  <a:lnTo>
                    <a:pt x="764171" y="0"/>
                  </a:lnTo>
                  <a:lnTo>
                    <a:pt x="764171" y="13550"/>
                  </a:lnTo>
                  <a:lnTo>
                    <a:pt x="821436" y="13550"/>
                  </a:lnTo>
                  <a:lnTo>
                    <a:pt x="821436" y="0"/>
                  </a:lnTo>
                  <a:close/>
                </a:path>
                <a:path w="1423670" h="735329">
                  <a:moveTo>
                    <a:pt x="921004" y="715784"/>
                  </a:moveTo>
                  <a:lnTo>
                    <a:pt x="863752" y="715784"/>
                  </a:lnTo>
                  <a:lnTo>
                    <a:pt x="863752" y="729335"/>
                  </a:lnTo>
                  <a:lnTo>
                    <a:pt x="921004" y="729335"/>
                  </a:lnTo>
                  <a:lnTo>
                    <a:pt x="921004" y="715784"/>
                  </a:lnTo>
                  <a:close/>
                </a:path>
                <a:path w="1423670" h="735329">
                  <a:moveTo>
                    <a:pt x="921004" y="595249"/>
                  </a:moveTo>
                  <a:lnTo>
                    <a:pt x="863752" y="595249"/>
                  </a:lnTo>
                  <a:lnTo>
                    <a:pt x="863752" y="608799"/>
                  </a:lnTo>
                  <a:lnTo>
                    <a:pt x="921004" y="608799"/>
                  </a:lnTo>
                  <a:lnTo>
                    <a:pt x="921004" y="595249"/>
                  </a:lnTo>
                  <a:close/>
                </a:path>
                <a:path w="1423670" h="735329">
                  <a:moveTo>
                    <a:pt x="921004" y="484835"/>
                  </a:moveTo>
                  <a:lnTo>
                    <a:pt x="863752" y="484835"/>
                  </a:lnTo>
                  <a:lnTo>
                    <a:pt x="863752" y="498386"/>
                  </a:lnTo>
                  <a:lnTo>
                    <a:pt x="921004" y="498386"/>
                  </a:lnTo>
                  <a:lnTo>
                    <a:pt x="921004" y="484835"/>
                  </a:lnTo>
                  <a:close/>
                </a:path>
                <a:path w="1423670" h="735329">
                  <a:moveTo>
                    <a:pt x="921004" y="392201"/>
                  </a:moveTo>
                  <a:lnTo>
                    <a:pt x="863752" y="392201"/>
                  </a:lnTo>
                  <a:lnTo>
                    <a:pt x="863752" y="405739"/>
                  </a:lnTo>
                  <a:lnTo>
                    <a:pt x="921004" y="405739"/>
                  </a:lnTo>
                  <a:lnTo>
                    <a:pt x="921004" y="392201"/>
                  </a:lnTo>
                  <a:close/>
                </a:path>
                <a:path w="1423670" h="735329">
                  <a:moveTo>
                    <a:pt x="921004" y="161251"/>
                  </a:moveTo>
                  <a:lnTo>
                    <a:pt x="863752" y="161251"/>
                  </a:lnTo>
                  <a:lnTo>
                    <a:pt x="863752" y="174802"/>
                  </a:lnTo>
                  <a:lnTo>
                    <a:pt x="921004" y="174802"/>
                  </a:lnTo>
                  <a:lnTo>
                    <a:pt x="921004" y="161251"/>
                  </a:lnTo>
                  <a:close/>
                </a:path>
                <a:path w="1423670" h="735329">
                  <a:moveTo>
                    <a:pt x="921004" y="68592"/>
                  </a:moveTo>
                  <a:lnTo>
                    <a:pt x="863752" y="68592"/>
                  </a:lnTo>
                  <a:lnTo>
                    <a:pt x="863752" y="82143"/>
                  </a:lnTo>
                  <a:lnTo>
                    <a:pt x="921004" y="82143"/>
                  </a:lnTo>
                  <a:lnTo>
                    <a:pt x="921004" y="68592"/>
                  </a:lnTo>
                  <a:close/>
                </a:path>
                <a:path w="1423670" h="735329">
                  <a:moveTo>
                    <a:pt x="932980" y="276733"/>
                  </a:moveTo>
                  <a:lnTo>
                    <a:pt x="875728" y="276733"/>
                  </a:lnTo>
                  <a:lnTo>
                    <a:pt x="875728" y="290271"/>
                  </a:lnTo>
                  <a:lnTo>
                    <a:pt x="932980" y="290271"/>
                  </a:lnTo>
                  <a:lnTo>
                    <a:pt x="932980" y="276733"/>
                  </a:lnTo>
                  <a:close/>
                </a:path>
                <a:path w="1423670" h="735329">
                  <a:moveTo>
                    <a:pt x="1062888" y="68592"/>
                  </a:moveTo>
                  <a:lnTo>
                    <a:pt x="1005636" y="68592"/>
                  </a:lnTo>
                  <a:lnTo>
                    <a:pt x="1005636" y="82143"/>
                  </a:lnTo>
                  <a:lnTo>
                    <a:pt x="1062888" y="82143"/>
                  </a:lnTo>
                  <a:lnTo>
                    <a:pt x="1062888" y="68592"/>
                  </a:lnTo>
                  <a:close/>
                </a:path>
                <a:path w="1423670" h="735329">
                  <a:moveTo>
                    <a:pt x="1162443" y="0"/>
                  </a:moveTo>
                  <a:lnTo>
                    <a:pt x="1105192" y="0"/>
                  </a:lnTo>
                  <a:lnTo>
                    <a:pt x="1105192" y="13550"/>
                  </a:lnTo>
                  <a:lnTo>
                    <a:pt x="1162443" y="13550"/>
                  </a:lnTo>
                  <a:lnTo>
                    <a:pt x="1162443" y="0"/>
                  </a:lnTo>
                  <a:close/>
                </a:path>
                <a:path w="1423670" h="735329">
                  <a:moveTo>
                    <a:pt x="1174915" y="466890"/>
                  </a:moveTo>
                  <a:lnTo>
                    <a:pt x="1117650" y="466890"/>
                  </a:lnTo>
                  <a:lnTo>
                    <a:pt x="1117650" y="480441"/>
                  </a:lnTo>
                  <a:lnTo>
                    <a:pt x="1174915" y="480441"/>
                  </a:lnTo>
                  <a:lnTo>
                    <a:pt x="1174915" y="466890"/>
                  </a:lnTo>
                  <a:close/>
                </a:path>
                <a:path w="1423670" h="735329">
                  <a:moveTo>
                    <a:pt x="1174915" y="87934"/>
                  </a:moveTo>
                  <a:lnTo>
                    <a:pt x="1117650" y="87934"/>
                  </a:lnTo>
                  <a:lnTo>
                    <a:pt x="1117650" y="101485"/>
                  </a:lnTo>
                  <a:lnTo>
                    <a:pt x="1174915" y="101485"/>
                  </a:lnTo>
                  <a:lnTo>
                    <a:pt x="1174915" y="87934"/>
                  </a:lnTo>
                  <a:close/>
                </a:path>
                <a:path w="1423670" h="735329">
                  <a:moveTo>
                    <a:pt x="1274470" y="721702"/>
                  </a:moveTo>
                  <a:lnTo>
                    <a:pt x="1217218" y="721702"/>
                  </a:lnTo>
                  <a:lnTo>
                    <a:pt x="1217218" y="735241"/>
                  </a:lnTo>
                  <a:lnTo>
                    <a:pt x="1274470" y="735241"/>
                  </a:lnTo>
                  <a:lnTo>
                    <a:pt x="1274470" y="721702"/>
                  </a:lnTo>
                  <a:close/>
                </a:path>
                <a:path w="1423670" h="735329">
                  <a:moveTo>
                    <a:pt x="1274470" y="398297"/>
                  </a:moveTo>
                  <a:lnTo>
                    <a:pt x="1217218" y="398297"/>
                  </a:lnTo>
                  <a:lnTo>
                    <a:pt x="1217218" y="411848"/>
                  </a:lnTo>
                  <a:lnTo>
                    <a:pt x="1274470" y="411848"/>
                  </a:lnTo>
                  <a:lnTo>
                    <a:pt x="1274470" y="398297"/>
                  </a:lnTo>
                  <a:close/>
                </a:path>
                <a:path w="1423670" h="735329">
                  <a:moveTo>
                    <a:pt x="1274470" y="156540"/>
                  </a:moveTo>
                  <a:lnTo>
                    <a:pt x="1217218" y="156540"/>
                  </a:lnTo>
                  <a:lnTo>
                    <a:pt x="1217218" y="170091"/>
                  </a:lnTo>
                  <a:lnTo>
                    <a:pt x="1274470" y="170091"/>
                  </a:lnTo>
                  <a:lnTo>
                    <a:pt x="1274470" y="156540"/>
                  </a:lnTo>
                  <a:close/>
                </a:path>
                <a:path w="1423670" h="735329">
                  <a:moveTo>
                    <a:pt x="1324241" y="647192"/>
                  </a:moveTo>
                  <a:lnTo>
                    <a:pt x="1267002" y="647192"/>
                  </a:lnTo>
                  <a:lnTo>
                    <a:pt x="1267002" y="660730"/>
                  </a:lnTo>
                  <a:lnTo>
                    <a:pt x="1324241" y="660730"/>
                  </a:lnTo>
                  <a:lnTo>
                    <a:pt x="1324241" y="647192"/>
                  </a:lnTo>
                  <a:close/>
                </a:path>
                <a:path w="1423670" h="735329">
                  <a:moveTo>
                    <a:pt x="1324241" y="553440"/>
                  </a:moveTo>
                  <a:lnTo>
                    <a:pt x="1267002" y="553440"/>
                  </a:lnTo>
                  <a:lnTo>
                    <a:pt x="1267002" y="566991"/>
                  </a:lnTo>
                  <a:lnTo>
                    <a:pt x="1324241" y="566991"/>
                  </a:lnTo>
                  <a:lnTo>
                    <a:pt x="1324241" y="553440"/>
                  </a:lnTo>
                  <a:close/>
                </a:path>
                <a:path w="1423670" h="735329">
                  <a:moveTo>
                    <a:pt x="1324241" y="323583"/>
                  </a:moveTo>
                  <a:lnTo>
                    <a:pt x="1267002" y="323583"/>
                  </a:lnTo>
                  <a:lnTo>
                    <a:pt x="1267002" y="337146"/>
                  </a:lnTo>
                  <a:lnTo>
                    <a:pt x="1324241" y="337146"/>
                  </a:lnTo>
                  <a:lnTo>
                    <a:pt x="1324241" y="323583"/>
                  </a:lnTo>
                  <a:close/>
                </a:path>
                <a:path w="1423670" h="735329">
                  <a:moveTo>
                    <a:pt x="1324241" y="229857"/>
                  </a:moveTo>
                  <a:lnTo>
                    <a:pt x="1267002" y="229857"/>
                  </a:lnTo>
                  <a:lnTo>
                    <a:pt x="1267002" y="243395"/>
                  </a:lnTo>
                  <a:lnTo>
                    <a:pt x="1324241" y="243395"/>
                  </a:lnTo>
                  <a:lnTo>
                    <a:pt x="1324241" y="229857"/>
                  </a:lnTo>
                  <a:close/>
                </a:path>
                <a:path w="1423670" h="735329">
                  <a:moveTo>
                    <a:pt x="1324241" y="0"/>
                  </a:moveTo>
                  <a:lnTo>
                    <a:pt x="1267002" y="0"/>
                  </a:lnTo>
                  <a:lnTo>
                    <a:pt x="1267002" y="13550"/>
                  </a:lnTo>
                  <a:lnTo>
                    <a:pt x="1324241" y="13550"/>
                  </a:lnTo>
                  <a:lnTo>
                    <a:pt x="1324241" y="0"/>
                  </a:lnTo>
                  <a:close/>
                </a:path>
                <a:path w="1423670" h="735329">
                  <a:moveTo>
                    <a:pt x="1423365" y="276733"/>
                  </a:moveTo>
                  <a:lnTo>
                    <a:pt x="1378534" y="276733"/>
                  </a:lnTo>
                  <a:lnTo>
                    <a:pt x="1378534" y="290271"/>
                  </a:lnTo>
                  <a:lnTo>
                    <a:pt x="1423365" y="290271"/>
                  </a:lnTo>
                  <a:lnTo>
                    <a:pt x="1423365" y="276733"/>
                  </a:lnTo>
                  <a:close/>
                </a:path>
                <a:path w="1423670" h="735329">
                  <a:moveTo>
                    <a:pt x="1423377" y="715784"/>
                  </a:moveTo>
                  <a:lnTo>
                    <a:pt x="1366570" y="715784"/>
                  </a:lnTo>
                  <a:lnTo>
                    <a:pt x="1366570" y="729335"/>
                  </a:lnTo>
                  <a:lnTo>
                    <a:pt x="1423377" y="729335"/>
                  </a:lnTo>
                  <a:lnTo>
                    <a:pt x="1423377" y="715784"/>
                  </a:lnTo>
                  <a:close/>
                </a:path>
                <a:path w="1423670" h="735329">
                  <a:moveTo>
                    <a:pt x="1423377" y="484835"/>
                  </a:moveTo>
                  <a:lnTo>
                    <a:pt x="1366570" y="484835"/>
                  </a:lnTo>
                  <a:lnTo>
                    <a:pt x="1366570" y="498386"/>
                  </a:lnTo>
                  <a:lnTo>
                    <a:pt x="1423377" y="498386"/>
                  </a:lnTo>
                  <a:lnTo>
                    <a:pt x="1423377" y="484835"/>
                  </a:lnTo>
                  <a:close/>
                </a:path>
                <a:path w="1423670" h="735329">
                  <a:moveTo>
                    <a:pt x="1423377" y="392201"/>
                  </a:moveTo>
                  <a:lnTo>
                    <a:pt x="1366570" y="392201"/>
                  </a:lnTo>
                  <a:lnTo>
                    <a:pt x="1366570" y="405739"/>
                  </a:lnTo>
                  <a:lnTo>
                    <a:pt x="1423377" y="405739"/>
                  </a:lnTo>
                  <a:lnTo>
                    <a:pt x="1423377" y="392201"/>
                  </a:lnTo>
                  <a:close/>
                </a:path>
                <a:path w="1423670" h="735329">
                  <a:moveTo>
                    <a:pt x="1423377" y="161251"/>
                  </a:moveTo>
                  <a:lnTo>
                    <a:pt x="1366570" y="161251"/>
                  </a:lnTo>
                  <a:lnTo>
                    <a:pt x="1366570" y="174802"/>
                  </a:lnTo>
                  <a:lnTo>
                    <a:pt x="1423377" y="174802"/>
                  </a:lnTo>
                  <a:lnTo>
                    <a:pt x="1423377" y="161251"/>
                  </a:lnTo>
                  <a:close/>
                </a:path>
                <a:path w="1423670" h="735329">
                  <a:moveTo>
                    <a:pt x="1423377" y="68592"/>
                  </a:moveTo>
                  <a:lnTo>
                    <a:pt x="1366570" y="68592"/>
                  </a:lnTo>
                  <a:lnTo>
                    <a:pt x="1366570" y="82143"/>
                  </a:lnTo>
                  <a:lnTo>
                    <a:pt x="1423377" y="82143"/>
                  </a:lnTo>
                  <a:lnTo>
                    <a:pt x="1423377" y="68592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549049" y="8381682"/>
              <a:ext cx="417830" cy="661035"/>
            </a:xfrm>
            <a:custGeom>
              <a:avLst/>
              <a:gdLst/>
              <a:ahLst/>
              <a:cxnLst/>
              <a:rect l="l" t="t" r="r" b="b"/>
              <a:pathLst>
                <a:path w="417829" h="661034">
                  <a:moveTo>
                    <a:pt x="57251" y="647192"/>
                  </a:moveTo>
                  <a:lnTo>
                    <a:pt x="0" y="647192"/>
                  </a:lnTo>
                  <a:lnTo>
                    <a:pt x="0" y="660742"/>
                  </a:lnTo>
                  <a:lnTo>
                    <a:pt x="57251" y="660742"/>
                  </a:lnTo>
                  <a:lnTo>
                    <a:pt x="57251" y="647192"/>
                  </a:lnTo>
                  <a:close/>
                </a:path>
                <a:path w="417829" h="661034">
                  <a:moveTo>
                    <a:pt x="57251" y="526656"/>
                  </a:moveTo>
                  <a:lnTo>
                    <a:pt x="0" y="526656"/>
                  </a:lnTo>
                  <a:lnTo>
                    <a:pt x="0" y="540207"/>
                  </a:lnTo>
                  <a:lnTo>
                    <a:pt x="57251" y="540207"/>
                  </a:lnTo>
                  <a:lnTo>
                    <a:pt x="57251" y="526656"/>
                  </a:lnTo>
                  <a:close/>
                </a:path>
                <a:path w="417829" h="661034">
                  <a:moveTo>
                    <a:pt x="57251" y="416242"/>
                  </a:moveTo>
                  <a:lnTo>
                    <a:pt x="0" y="416242"/>
                  </a:lnTo>
                  <a:lnTo>
                    <a:pt x="0" y="429793"/>
                  </a:lnTo>
                  <a:lnTo>
                    <a:pt x="57251" y="429793"/>
                  </a:lnTo>
                  <a:lnTo>
                    <a:pt x="57251" y="416242"/>
                  </a:lnTo>
                  <a:close/>
                </a:path>
                <a:path w="417829" h="661034">
                  <a:moveTo>
                    <a:pt x="57251" y="323608"/>
                  </a:moveTo>
                  <a:lnTo>
                    <a:pt x="0" y="323608"/>
                  </a:lnTo>
                  <a:lnTo>
                    <a:pt x="0" y="337146"/>
                  </a:lnTo>
                  <a:lnTo>
                    <a:pt x="57251" y="337146"/>
                  </a:lnTo>
                  <a:lnTo>
                    <a:pt x="57251" y="323608"/>
                  </a:lnTo>
                  <a:close/>
                </a:path>
                <a:path w="417829" h="661034">
                  <a:moveTo>
                    <a:pt x="57251" y="208140"/>
                  </a:moveTo>
                  <a:lnTo>
                    <a:pt x="0" y="208140"/>
                  </a:lnTo>
                  <a:lnTo>
                    <a:pt x="0" y="221678"/>
                  </a:lnTo>
                  <a:lnTo>
                    <a:pt x="57251" y="221678"/>
                  </a:lnTo>
                  <a:lnTo>
                    <a:pt x="57251" y="208140"/>
                  </a:lnTo>
                  <a:close/>
                </a:path>
                <a:path w="417829" h="661034">
                  <a:moveTo>
                    <a:pt x="57251" y="92659"/>
                  </a:moveTo>
                  <a:lnTo>
                    <a:pt x="0" y="92659"/>
                  </a:lnTo>
                  <a:lnTo>
                    <a:pt x="0" y="106210"/>
                  </a:lnTo>
                  <a:lnTo>
                    <a:pt x="57251" y="106210"/>
                  </a:lnTo>
                  <a:lnTo>
                    <a:pt x="57251" y="92659"/>
                  </a:lnTo>
                  <a:close/>
                </a:path>
                <a:path w="417829" h="661034">
                  <a:moveTo>
                    <a:pt x="57251" y="0"/>
                  </a:moveTo>
                  <a:lnTo>
                    <a:pt x="0" y="0"/>
                  </a:lnTo>
                  <a:lnTo>
                    <a:pt x="0" y="13550"/>
                  </a:lnTo>
                  <a:lnTo>
                    <a:pt x="57251" y="13550"/>
                  </a:lnTo>
                  <a:lnTo>
                    <a:pt x="57251" y="0"/>
                  </a:lnTo>
                  <a:close/>
                </a:path>
                <a:path w="417829" h="661034">
                  <a:moveTo>
                    <a:pt x="156806" y="578599"/>
                  </a:moveTo>
                  <a:lnTo>
                    <a:pt x="99555" y="578599"/>
                  </a:lnTo>
                  <a:lnTo>
                    <a:pt x="99555" y="592137"/>
                  </a:lnTo>
                  <a:lnTo>
                    <a:pt x="156806" y="592137"/>
                  </a:lnTo>
                  <a:lnTo>
                    <a:pt x="156806" y="578599"/>
                  </a:lnTo>
                  <a:close/>
                </a:path>
                <a:path w="417829" h="661034">
                  <a:moveTo>
                    <a:pt x="156806" y="484847"/>
                  </a:moveTo>
                  <a:lnTo>
                    <a:pt x="99555" y="484847"/>
                  </a:lnTo>
                  <a:lnTo>
                    <a:pt x="99555" y="498398"/>
                  </a:lnTo>
                  <a:lnTo>
                    <a:pt x="156806" y="498398"/>
                  </a:lnTo>
                  <a:lnTo>
                    <a:pt x="156806" y="484847"/>
                  </a:lnTo>
                  <a:close/>
                </a:path>
                <a:path w="417829" h="661034">
                  <a:moveTo>
                    <a:pt x="156806" y="254990"/>
                  </a:moveTo>
                  <a:lnTo>
                    <a:pt x="99555" y="254990"/>
                  </a:lnTo>
                  <a:lnTo>
                    <a:pt x="99555" y="268554"/>
                  </a:lnTo>
                  <a:lnTo>
                    <a:pt x="156806" y="268554"/>
                  </a:lnTo>
                  <a:lnTo>
                    <a:pt x="156806" y="254990"/>
                  </a:lnTo>
                  <a:close/>
                </a:path>
                <a:path w="417829" h="661034">
                  <a:moveTo>
                    <a:pt x="156806" y="161264"/>
                  </a:moveTo>
                  <a:lnTo>
                    <a:pt x="99555" y="161264"/>
                  </a:lnTo>
                  <a:lnTo>
                    <a:pt x="99555" y="174802"/>
                  </a:lnTo>
                  <a:lnTo>
                    <a:pt x="156806" y="174802"/>
                  </a:lnTo>
                  <a:lnTo>
                    <a:pt x="156806" y="161264"/>
                  </a:lnTo>
                  <a:close/>
                </a:path>
                <a:path w="417829" h="661034">
                  <a:moveTo>
                    <a:pt x="417741" y="526656"/>
                  </a:moveTo>
                  <a:lnTo>
                    <a:pt x="360934" y="526656"/>
                  </a:lnTo>
                  <a:lnTo>
                    <a:pt x="360934" y="540207"/>
                  </a:lnTo>
                  <a:lnTo>
                    <a:pt x="417741" y="540207"/>
                  </a:lnTo>
                  <a:lnTo>
                    <a:pt x="417741" y="526656"/>
                  </a:lnTo>
                  <a:close/>
                </a:path>
              </a:pathLst>
            </a:custGeom>
            <a:solidFill>
              <a:srgbClr val="9E6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812798" y="8125370"/>
              <a:ext cx="278130" cy="96520"/>
            </a:xfrm>
            <a:custGeom>
              <a:avLst/>
              <a:gdLst/>
              <a:ahLst/>
              <a:cxnLst/>
              <a:rect l="l" t="t" r="r" b="b"/>
              <a:pathLst>
                <a:path w="278130" h="96520">
                  <a:moveTo>
                    <a:pt x="76388" y="0"/>
                  </a:moveTo>
                  <a:lnTo>
                    <a:pt x="44844" y="21643"/>
                  </a:lnTo>
                  <a:lnTo>
                    <a:pt x="0" y="76415"/>
                  </a:lnTo>
                  <a:lnTo>
                    <a:pt x="31308" y="36252"/>
                  </a:lnTo>
                  <a:lnTo>
                    <a:pt x="57583" y="20907"/>
                  </a:lnTo>
                  <a:lnTo>
                    <a:pt x="93081" y="28617"/>
                  </a:lnTo>
                  <a:lnTo>
                    <a:pt x="152057" y="57619"/>
                  </a:lnTo>
                  <a:lnTo>
                    <a:pt x="191255" y="86470"/>
                  </a:lnTo>
                  <a:lnTo>
                    <a:pt x="217422" y="96351"/>
                  </a:lnTo>
                  <a:lnTo>
                    <a:pt x="242348" y="87502"/>
                  </a:lnTo>
                  <a:lnTo>
                    <a:pt x="277825" y="60159"/>
                  </a:lnTo>
                  <a:lnTo>
                    <a:pt x="247798" y="77286"/>
                  </a:lnTo>
                  <a:lnTo>
                    <a:pt x="225445" y="81302"/>
                  </a:lnTo>
                  <a:lnTo>
                    <a:pt x="199656" y="70682"/>
                  </a:lnTo>
                  <a:lnTo>
                    <a:pt x="159321" y="43903"/>
                  </a:lnTo>
                  <a:lnTo>
                    <a:pt x="109569" y="8435"/>
                  </a:lnTo>
                  <a:lnTo>
                    <a:pt x="76388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797685" y="8764447"/>
              <a:ext cx="351790" cy="99695"/>
            </a:xfrm>
            <a:custGeom>
              <a:avLst/>
              <a:gdLst/>
              <a:ahLst/>
              <a:cxnLst/>
              <a:rect l="l" t="t" r="r" b="b"/>
              <a:pathLst>
                <a:path w="351789" h="99695">
                  <a:moveTo>
                    <a:pt x="351510" y="0"/>
                  </a:moveTo>
                  <a:lnTo>
                    <a:pt x="0" y="0"/>
                  </a:lnTo>
                  <a:lnTo>
                    <a:pt x="0" y="99148"/>
                  </a:lnTo>
                  <a:lnTo>
                    <a:pt x="351510" y="99148"/>
                  </a:lnTo>
                  <a:lnTo>
                    <a:pt x="351510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2273363" y="7509420"/>
              <a:ext cx="786130" cy="135255"/>
            </a:xfrm>
            <a:custGeom>
              <a:avLst/>
              <a:gdLst/>
              <a:ahLst/>
              <a:cxnLst/>
              <a:rect l="l" t="t" r="r" b="b"/>
              <a:pathLst>
                <a:path w="786130" h="135254">
                  <a:moveTo>
                    <a:pt x="785837" y="14643"/>
                  </a:moveTo>
                  <a:lnTo>
                    <a:pt x="36093" y="14643"/>
                  </a:lnTo>
                  <a:lnTo>
                    <a:pt x="36093" y="0"/>
                  </a:lnTo>
                  <a:lnTo>
                    <a:pt x="0" y="0"/>
                  </a:lnTo>
                  <a:lnTo>
                    <a:pt x="0" y="134810"/>
                  </a:lnTo>
                  <a:lnTo>
                    <a:pt x="36093" y="134810"/>
                  </a:lnTo>
                  <a:lnTo>
                    <a:pt x="36093" y="113792"/>
                  </a:lnTo>
                  <a:lnTo>
                    <a:pt x="785837" y="113792"/>
                  </a:lnTo>
                  <a:lnTo>
                    <a:pt x="785837" y="14643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309469" y="7524063"/>
              <a:ext cx="13970" cy="99695"/>
            </a:xfrm>
            <a:custGeom>
              <a:avLst/>
              <a:gdLst/>
              <a:ahLst/>
              <a:cxnLst/>
              <a:rect l="l" t="t" r="r" b="b"/>
              <a:pathLst>
                <a:path w="13969" h="99695">
                  <a:moveTo>
                    <a:pt x="13728" y="0"/>
                  </a:moveTo>
                  <a:lnTo>
                    <a:pt x="0" y="0"/>
                  </a:lnTo>
                  <a:lnTo>
                    <a:pt x="0" y="99148"/>
                  </a:lnTo>
                  <a:lnTo>
                    <a:pt x="13728" y="99148"/>
                  </a:lnTo>
                  <a:lnTo>
                    <a:pt x="13728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002813" y="7075246"/>
              <a:ext cx="856615" cy="1009650"/>
            </a:xfrm>
            <a:custGeom>
              <a:avLst/>
              <a:gdLst/>
              <a:ahLst/>
              <a:cxnLst/>
              <a:rect l="l" t="t" r="r" b="b"/>
              <a:pathLst>
                <a:path w="856614" h="1009650">
                  <a:moveTo>
                    <a:pt x="147091" y="985519"/>
                  </a:moveTo>
                  <a:lnTo>
                    <a:pt x="139928" y="985519"/>
                  </a:lnTo>
                  <a:lnTo>
                    <a:pt x="139928" y="1009650"/>
                  </a:lnTo>
                  <a:lnTo>
                    <a:pt x="147091" y="1009650"/>
                  </a:lnTo>
                  <a:lnTo>
                    <a:pt x="147091" y="985519"/>
                  </a:lnTo>
                  <a:close/>
                </a:path>
                <a:path w="856614" h="1009650">
                  <a:moveTo>
                    <a:pt x="361454" y="985519"/>
                  </a:moveTo>
                  <a:lnTo>
                    <a:pt x="354317" y="985519"/>
                  </a:lnTo>
                  <a:lnTo>
                    <a:pt x="354317" y="1009650"/>
                  </a:lnTo>
                  <a:lnTo>
                    <a:pt x="361454" y="1009650"/>
                  </a:lnTo>
                  <a:lnTo>
                    <a:pt x="361454" y="985519"/>
                  </a:lnTo>
                  <a:close/>
                </a:path>
                <a:path w="856614" h="1009650">
                  <a:moveTo>
                    <a:pt x="575843" y="985519"/>
                  </a:moveTo>
                  <a:lnTo>
                    <a:pt x="568693" y="985519"/>
                  </a:lnTo>
                  <a:lnTo>
                    <a:pt x="568693" y="1009650"/>
                  </a:lnTo>
                  <a:lnTo>
                    <a:pt x="575843" y="1009650"/>
                  </a:lnTo>
                  <a:lnTo>
                    <a:pt x="575843" y="985519"/>
                  </a:lnTo>
                  <a:close/>
                </a:path>
                <a:path w="856614" h="1009650">
                  <a:moveTo>
                    <a:pt x="790232" y="985519"/>
                  </a:moveTo>
                  <a:lnTo>
                    <a:pt x="783081" y="985519"/>
                  </a:lnTo>
                  <a:lnTo>
                    <a:pt x="783081" y="1009650"/>
                  </a:lnTo>
                  <a:lnTo>
                    <a:pt x="790232" y="1009650"/>
                  </a:lnTo>
                  <a:lnTo>
                    <a:pt x="790232" y="985519"/>
                  </a:lnTo>
                  <a:close/>
                </a:path>
                <a:path w="856614" h="1009650">
                  <a:moveTo>
                    <a:pt x="856551" y="892810"/>
                  </a:moveTo>
                  <a:lnTo>
                    <a:pt x="0" y="892810"/>
                  </a:lnTo>
                  <a:lnTo>
                    <a:pt x="0" y="900430"/>
                  </a:lnTo>
                  <a:lnTo>
                    <a:pt x="850366" y="900430"/>
                  </a:lnTo>
                  <a:lnTo>
                    <a:pt x="850366" y="977900"/>
                  </a:lnTo>
                  <a:lnTo>
                    <a:pt x="0" y="977900"/>
                  </a:lnTo>
                  <a:lnTo>
                    <a:pt x="0" y="985519"/>
                  </a:lnTo>
                  <a:lnTo>
                    <a:pt x="856551" y="985519"/>
                  </a:lnTo>
                  <a:lnTo>
                    <a:pt x="856551" y="892810"/>
                  </a:lnTo>
                  <a:close/>
                </a:path>
                <a:path w="856614" h="1009650">
                  <a:moveTo>
                    <a:pt x="214375" y="900430"/>
                  </a:moveTo>
                  <a:lnTo>
                    <a:pt x="207225" y="900430"/>
                  </a:lnTo>
                  <a:lnTo>
                    <a:pt x="207225" y="977900"/>
                  </a:lnTo>
                  <a:lnTo>
                    <a:pt x="214375" y="977900"/>
                  </a:lnTo>
                  <a:lnTo>
                    <a:pt x="214375" y="900430"/>
                  </a:lnTo>
                  <a:close/>
                </a:path>
                <a:path w="856614" h="1009650">
                  <a:moveTo>
                    <a:pt x="428751" y="900430"/>
                  </a:moveTo>
                  <a:lnTo>
                    <a:pt x="421601" y="900430"/>
                  </a:lnTo>
                  <a:lnTo>
                    <a:pt x="421601" y="977900"/>
                  </a:lnTo>
                  <a:lnTo>
                    <a:pt x="428751" y="977900"/>
                  </a:lnTo>
                  <a:lnTo>
                    <a:pt x="428751" y="900430"/>
                  </a:lnTo>
                  <a:close/>
                </a:path>
                <a:path w="856614" h="1009650">
                  <a:moveTo>
                    <a:pt x="643140" y="900430"/>
                  </a:moveTo>
                  <a:lnTo>
                    <a:pt x="635990" y="900430"/>
                  </a:lnTo>
                  <a:lnTo>
                    <a:pt x="635990" y="977900"/>
                  </a:lnTo>
                  <a:lnTo>
                    <a:pt x="643140" y="977900"/>
                  </a:lnTo>
                  <a:lnTo>
                    <a:pt x="643140" y="900430"/>
                  </a:lnTo>
                  <a:close/>
                </a:path>
                <a:path w="856614" h="1009650">
                  <a:moveTo>
                    <a:pt x="147091" y="815340"/>
                  </a:moveTo>
                  <a:lnTo>
                    <a:pt x="139928" y="815340"/>
                  </a:lnTo>
                  <a:lnTo>
                    <a:pt x="139928" y="892810"/>
                  </a:lnTo>
                  <a:lnTo>
                    <a:pt x="147091" y="892810"/>
                  </a:lnTo>
                  <a:lnTo>
                    <a:pt x="147091" y="815340"/>
                  </a:lnTo>
                  <a:close/>
                </a:path>
                <a:path w="856614" h="1009650">
                  <a:moveTo>
                    <a:pt x="361454" y="815340"/>
                  </a:moveTo>
                  <a:lnTo>
                    <a:pt x="354317" y="815340"/>
                  </a:lnTo>
                  <a:lnTo>
                    <a:pt x="354317" y="892810"/>
                  </a:lnTo>
                  <a:lnTo>
                    <a:pt x="361454" y="892810"/>
                  </a:lnTo>
                  <a:lnTo>
                    <a:pt x="361454" y="815340"/>
                  </a:lnTo>
                  <a:close/>
                </a:path>
                <a:path w="856614" h="1009650">
                  <a:moveTo>
                    <a:pt x="575843" y="815340"/>
                  </a:moveTo>
                  <a:lnTo>
                    <a:pt x="568693" y="815340"/>
                  </a:lnTo>
                  <a:lnTo>
                    <a:pt x="568693" y="892810"/>
                  </a:lnTo>
                  <a:lnTo>
                    <a:pt x="575843" y="892810"/>
                  </a:lnTo>
                  <a:lnTo>
                    <a:pt x="575843" y="815340"/>
                  </a:lnTo>
                  <a:close/>
                </a:path>
                <a:path w="856614" h="1009650">
                  <a:moveTo>
                    <a:pt x="790232" y="815340"/>
                  </a:moveTo>
                  <a:lnTo>
                    <a:pt x="783081" y="815340"/>
                  </a:lnTo>
                  <a:lnTo>
                    <a:pt x="783081" y="892810"/>
                  </a:lnTo>
                  <a:lnTo>
                    <a:pt x="790232" y="892810"/>
                  </a:lnTo>
                  <a:lnTo>
                    <a:pt x="790232" y="815340"/>
                  </a:lnTo>
                  <a:close/>
                </a:path>
                <a:path w="856614" h="1009650">
                  <a:moveTo>
                    <a:pt x="856551" y="722630"/>
                  </a:moveTo>
                  <a:lnTo>
                    <a:pt x="0" y="722630"/>
                  </a:lnTo>
                  <a:lnTo>
                    <a:pt x="0" y="730250"/>
                  </a:lnTo>
                  <a:lnTo>
                    <a:pt x="850366" y="730250"/>
                  </a:lnTo>
                  <a:lnTo>
                    <a:pt x="850366" y="807720"/>
                  </a:lnTo>
                  <a:lnTo>
                    <a:pt x="0" y="807720"/>
                  </a:lnTo>
                  <a:lnTo>
                    <a:pt x="0" y="815340"/>
                  </a:lnTo>
                  <a:lnTo>
                    <a:pt x="856551" y="815340"/>
                  </a:lnTo>
                  <a:lnTo>
                    <a:pt x="856551" y="722630"/>
                  </a:lnTo>
                  <a:close/>
                </a:path>
                <a:path w="856614" h="1009650">
                  <a:moveTo>
                    <a:pt x="214375" y="730250"/>
                  </a:moveTo>
                  <a:lnTo>
                    <a:pt x="207225" y="730250"/>
                  </a:lnTo>
                  <a:lnTo>
                    <a:pt x="207225" y="807720"/>
                  </a:lnTo>
                  <a:lnTo>
                    <a:pt x="214375" y="807720"/>
                  </a:lnTo>
                  <a:lnTo>
                    <a:pt x="214375" y="730250"/>
                  </a:lnTo>
                  <a:close/>
                </a:path>
                <a:path w="856614" h="1009650">
                  <a:moveTo>
                    <a:pt x="428751" y="730250"/>
                  </a:moveTo>
                  <a:lnTo>
                    <a:pt x="421601" y="730250"/>
                  </a:lnTo>
                  <a:lnTo>
                    <a:pt x="421601" y="807720"/>
                  </a:lnTo>
                  <a:lnTo>
                    <a:pt x="428751" y="807720"/>
                  </a:lnTo>
                  <a:lnTo>
                    <a:pt x="428751" y="730250"/>
                  </a:lnTo>
                  <a:close/>
                </a:path>
                <a:path w="856614" h="1009650">
                  <a:moveTo>
                    <a:pt x="643140" y="730250"/>
                  </a:moveTo>
                  <a:lnTo>
                    <a:pt x="635990" y="730250"/>
                  </a:lnTo>
                  <a:lnTo>
                    <a:pt x="635990" y="807720"/>
                  </a:lnTo>
                  <a:lnTo>
                    <a:pt x="643140" y="807720"/>
                  </a:lnTo>
                  <a:lnTo>
                    <a:pt x="643140" y="730250"/>
                  </a:lnTo>
                  <a:close/>
                </a:path>
                <a:path w="856614" h="1009650">
                  <a:moveTo>
                    <a:pt x="147091" y="643890"/>
                  </a:moveTo>
                  <a:lnTo>
                    <a:pt x="139928" y="643890"/>
                  </a:lnTo>
                  <a:lnTo>
                    <a:pt x="139928" y="722630"/>
                  </a:lnTo>
                  <a:lnTo>
                    <a:pt x="147091" y="722630"/>
                  </a:lnTo>
                  <a:lnTo>
                    <a:pt x="147091" y="643890"/>
                  </a:lnTo>
                  <a:close/>
                </a:path>
                <a:path w="856614" h="1009650">
                  <a:moveTo>
                    <a:pt x="361454" y="643890"/>
                  </a:moveTo>
                  <a:lnTo>
                    <a:pt x="354317" y="643890"/>
                  </a:lnTo>
                  <a:lnTo>
                    <a:pt x="354317" y="722630"/>
                  </a:lnTo>
                  <a:lnTo>
                    <a:pt x="361454" y="722630"/>
                  </a:lnTo>
                  <a:lnTo>
                    <a:pt x="361454" y="643890"/>
                  </a:lnTo>
                  <a:close/>
                </a:path>
                <a:path w="856614" h="1009650">
                  <a:moveTo>
                    <a:pt x="575843" y="643890"/>
                  </a:moveTo>
                  <a:lnTo>
                    <a:pt x="568693" y="643890"/>
                  </a:lnTo>
                  <a:lnTo>
                    <a:pt x="568693" y="722630"/>
                  </a:lnTo>
                  <a:lnTo>
                    <a:pt x="575843" y="722630"/>
                  </a:lnTo>
                  <a:lnTo>
                    <a:pt x="575843" y="643890"/>
                  </a:lnTo>
                  <a:close/>
                </a:path>
                <a:path w="856614" h="1009650">
                  <a:moveTo>
                    <a:pt x="790232" y="643890"/>
                  </a:moveTo>
                  <a:lnTo>
                    <a:pt x="783081" y="643890"/>
                  </a:lnTo>
                  <a:lnTo>
                    <a:pt x="783081" y="722630"/>
                  </a:lnTo>
                  <a:lnTo>
                    <a:pt x="790232" y="722630"/>
                  </a:lnTo>
                  <a:lnTo>
                    <a:pt x="790232" y="643890"/>
                  </a:lnTo>
                  <a:close/>
                </a:path>
                <a:path w="856614" h="1009650">
                  <a:moveTo>
                    <a:pt x="856551" y="551180"/>
                  </a:moveTo>
                  <a:lnTo>
                    <a:pt x="0" y="551180"/>
                  </a:lnTo>
                  <a:lnTo>
                    <a:pt x="0" y="558800"/>
                  </a:lnTo>
                  <a:lnTo>
                    <a:pt x="850366" y="558800"/>
                  </a:lnTo>
                  <a:lnTo>
                    <a:pt x="850366" y="637540"/>
                  </a:lnTo>
                  <a:lnTo>
                    <a:pt x="0" y="637540"/>
                  </a:lnTo>
                  <a:lnTo>
                    <a:pt x="0" y="643890"/>
                  </a:lnTo>
                  <a:lnTo>
                    <a:pt x="856551" y="643890"/>
                  </a:lnTo>
                  <a:lnTo>
                    <a:pt x="856551" y="551180"/>
                  </a:lnTo>
                  <a:close/>
                </a:path>
                <a:path w="856614" h="1009650">
                  <a:moveTo>
                    <a:pt x="214375" y="558800"/>
                  </a:moveTo>
                  <a:lnTo>
                    <a:pt x="207225" y="558800"/>
                  </a:lnTo>
                  <a:lnTo>
                    <a:pt x="207225" y="637540"/>
                  </a:lnTo>
                  <a:lnTo>
                    <a:pt x="214375" y="637540"/>
                  </a:lnTo>
                  <a:lnTo>
                    <a:pt x="214375" y="558800"/>
                  </a:lnTo>
                  <a:close/>
                </a:path>
                <a:path w="856614" h="1009650">
                  <a:moveTo>
                    <a:pt x="428751" y="558800"/>
                  </a:moveTo>
                  <a:lnTo>
                    <a:pt x="421601" y="558800"/>
                  </a:lnTo>
                  <a:lnTo>
                    <a:pt x="421601" y="637540"/>
                  </a:lnTo>
                  <a:lnTo>
                    <a:pt x="428751" y="637540"/>
                  </a:lnTo>
                  <a:lnTo>
                    <a:pt x="428751" y="558800"/>
                  </a:lnTo>
                  <a:close/>
                </a:path>
                <a:path w="856614" h="1009650">
                  <a:moveTo>
                    <a:pt x="643140" y="558800"/>
                  </a:moveTo>
                  <a:lnTo>
                    <a:pt x="635990" y="558800"/>
                  </a:lnTo>
                  <a:lnTo>
                    <a:pt x="635990" y="637540"/>
                  </a:lnTo>
                  <a:lnTo>
                    <a:pt x="643140" y="637540"/>
                  </a:lnTo>
                  <a:lnTo>
                    <a:pt x="643140" y="558800"/>
                  </a:lnTo>
                  <a:close/>
                </a:path>
                <a:path w="856614" h="1009650">
                  <a:moveTo>
                    <a:pt x="147091" y="473709"/>
                  </a:moveTo>
                  <a:lnTo>
                    <a:pt x="139928" y="473709"/>
                  </a:lnTo>
                  <a:lnTo>
                    <a:pt x="139928" y="551180"/>
                  </a:lnTo>
                  <a:lnTo>
                    <a:pt x="147091" y="551180"/>
                  </a:lnTo>
                  <a:lnTo>
                    <a:pt x="147091" y="473709"/>
                  </a:lnTo>
                  <a:close/>
                </a:path>
                <a:path w="856614" h="1009650">
                  <a:moveTo>
                    <a:pt x="361454" y="473709"/>
                  </a:moveTo>
                  <a:lnTo>
                    <a:pt x="354317" y="473709"/>
                  </a:lnTo>
                  <a:lnTo>
                    <a:pt x="354317" y="551180"/>
                  </a:lnTo>
                  <a:lnTo>
                    <a:pt x="361454" y="551180"/>
                  </a:lnTo>
                  <a:lnTo>
                    <a:pt x="361454" y="473709"/>
                  </a:lnTo>
                  <a:close/>
                </a:path>
                <a:path w="856614" h="1009650">
                  <a:moveTo>
                    <a:pt x="575843" y="473709"/>
                  </a:moveTo>
                  <a:lnTo>
                    <a:pt x="568693" y="473709"/>
                  </a:lnTo>
                  <a:lnTo>
                    <a:pt x="568693" y="551180"/>
                  </a:lnTo>
                  <a:lnTo>
                    <a:pt x="575843" y="551180"/>
                  </a:lnTo>
                  <a:lnTo>
                    <a:pt x="575843" y="473709"/>
                  </a:lnTo>
                  <a:close/>
                </a:path>
                <a:path w="856614" h="1009650">
                  <a:moveTo>
                    <a:pt x="790232" y="473709"/>
                  </a:moveTo>
                  <a:lnTo>
                    <a:pt x="783081" y="473709"/>
                  </a:lnTo>
                  <a:lnTo>
                    <a:pt x="783081" y="551180"/>
                  </a:lnTo>
                  <a:lnTo>
                    <a:pt x="790232" y="551180"/>
                  </a:lnTo>
                  <a:lnTo>
                    <a:pt x="790232" y="473709"/>
                  </a:lnTo>
                  <a:close/>
                </a:path>
                <a:path w="856614" h="1009650">
                  <a:moveTo>
                    <a:pt x="856551" y="381000"/>
                  </a:moveTo>
                  <a:lnTo>
                    <a:pt x="0" y="381000"/>
                  </a:lnTo>
                  <a:lnTo>
                    <a:pt x="0" y="388620"/>
                  </a:lnTo>
                  <a:lnTo>
                    <a:pt x="850366" y="388620"/>
                  </a:lnTo>
                  <a:lnTo>
                    <a:pt x="850366" y="466090"/>
                  </a:lnTo>
                  <a:lnTo>
                    <a:pt x="0" y="466090"/>
                  </a:lnTo>
                  <a:lnTo>
                    <a:pt x="0" y="473709"/>
                  </a:lnTo>
                  <a:lnTo>
                    <a:pt x="856551" y="473709"/>
                  </a:lnTo>
                  <a:lnTo>
                    <a:pt x="856551" y="381000"/>
                  </a:lnTo>
                  <a:close/>
                </a:path>
                <a:path w="856614" h="1009650">
                  <a:moveTo>
                    <a:pt x="214375" y="388620"/>
                  </a:moveTo>
                  <a:lnTo>
                    <a:pt x="207225" y="388620"/>
                  </a:lnTo>
                  <a:lnTo>
                    <a:pt x="207225" y="466090"/>
                  </a:lnTo>
                  <a:lnTo>
                    <a:pt x="214375" y="466090"/>
                  </a:lnTo>
                  <a:lnTo>
                    <a:pt x="214375" y="388620"/>
                  </a:lnTo>
                  <a:close/>
                </a:path>
                <a:path w="856614" h="1009650">
                  <a:moveTo>
                    <a:pt x="428751" y="388620"/>
                  </a:moveTo>
                  <a:lnTo>
                    <a:pt x="421601" y="388620"/>
                  </a:lnTo>
                  <a:lnTo>
                    <a:pt x="421601" y="466090"/>
                  </a:lnTo>
                  <a:lnTo>
                    <a:pt x="428751" y="466090"/>
                  </a:lnTo>
                  <a:lnTo>
                    <a:pt x="428751" y="388620"/>
                  </a:lnTo>
                  <a:close/>
                </a:path>
                <a:path w="856614" h="1009650">
                  <a:moveTo>
                    <a:pt x="643140" y="388620"/>
                  </a:moveTo>
                  <a:lnTo>
                    <a:pt x="635990" y="388620"/>
                  </a:lnTo>
                  <a:lnTo>
                    <a:pt x="635990" y="466090"/>
                  </a:lnTo>
                  <a:lnTo>
                    <a:pt x="643140" y="466090"/>
                  </a:lnTo>
                  <a:lnTo>
                    <a:pt x="643140" y="388620"/>
                  </a:lnTo>
                  <a:close/>
                </a:path>
                <a:path w="856614" h="1009650">
                  <a:moveTo>
                    <a:pt x="147091" y="302259"/>
                  </a:moveTo>
                  <a:lnTo>
                    <a:pt x="139928" y="302259"/>
                  </a:lnTo>
                  <a:lnTo>
                    <a:pt x="139928" y="381000"/>
                  </a:lnTo>
                  <a:lnTo>
                    <a:pt x="147091" y="381000"/>
                  </a:lnTo>
                  <a:lnTo>
                    <a:pt x="147091" y="302259"/>
                  </a:lnTo>
                  <a:close/>
                </a:path>
                <a:path w="856614" h="1009650">
                  <a:moveTo>
                    <a:pt x="361454" y="302259"/>
                  </a:moveTo>
                  <a:lnTo>
                    <a:pt x="354317" y="302259"/>
                  </a:lnTo>
                  <a:lnTo>
                    <a:pt x="354317" y="381000"/>
                  </a:lnTo>
                  <a:lnTo>
                    <a:pt x="361454" y="381000"/>
                  </a:lnTo>
                  <a:lnTo>
                    <a:pt x="361454" y="302259"/>
                  </a:lnTo>
                  <a:close/>
                </a:path>
                <a:path w="856614" h="1009650">
                  <a:moveTo>
                    <a:pt x="575843" y="302259"/>
                  </a:moveTo>
                  <a:lnTo>
                    <a:pt x="568693" y="302259"/>
                  </a:lnTo>
                  <a:lnTo>
                    <a:pt x="568693" y="381000"/>
                  </a:lnTo>
                  <a:lnTo>
                    <a:pt x="575843" y="381000"/>
                  </a:lnTo>
                  <a:lnTo>
                    <a:pt x="575843" y="302259"/>
                  </a:lnTo>
                  <a:close/>
                </a:path>
                <a:path w="856614" h="1009650">
                  <a:moveTo>
                    <a:pt x="790232" y="302259"/>
                  </a:moveTo>
                  <a:lnTo>
                    <a:pt x="783081" y="302259"/>
                  </a:lnTo>
                  <a:lnTo>
                    <a:pt x="783081" y="381000"/>
                  </a:lnTo>
                  <a:lnTo>
                    <a:pt x="790232" y="381000"/>
                  </a:lnTo>
                  <a:lnTo>
                    <a:pt x="790232" y="302259"/>
                  </a:lnTo>
                  <a:close/>
                </a:path>
                <a:path w="856614" h="1009650">
                  <a:moveTo>
                    <a:pt x="856551" y="209550"/>
                  </a:moveTo>
                  <a:lnTo>
                    <a:pt x="0" y="209550"/>
                  </a:lnTo>
                  <a:lnTo>
                    <a:pt x="0" y="217170"/>
                  </a:lnTo>
                  <a:lnTo>
                    <a:pt x="850366" y="217170"/>
                  </a:lnTo>
                  <a:lnTo>
                    <a:pt x="850366" y="295909"/>
                  </a:lnTo>
                  <a:lnTo>
                    <a:pt x="0" y="295909"/>
                  </a:lnTo>
                  <a:lnTo>
                    <a:pt x="0" y="302259"/>
                  </a:lnTo>
                  <a:lnTo>
                    <a:pt x="856551" y="302259"/>
                  </a:lnTo>
                  <a:lnTo>
                    <a:pt x="856551" y="209550"/>
                  </a:lnTo>
                  <a:close/>
                </a:path>
                <a:path w="856614" h="1009650">
                  <a:moveTo>
                    <a:pt x="214375" y="217170"/>
                  </a:moveTo>
                  <a:lnTo>
                    <a:pt x="207225" y="217170"/>
                  </a:lnTo>
                  <a:lnTo>
                    <a:pt x="207225" y="295909"/>
                  </a:lnTo>
                  <a:lnTo>
                    <a:pt x="214375" y="295909"/>
                  </a:lnTo>
                  <a:lnTo>
                    <a:pt x="214375" y="217170"/>
                  </a:lnTo>
                  <a:close/>
                </a:path>
                <a:path w="856614" h="1009650">
                  <a:moveTo>
                    <a:pt x="428751" y="217170"/>
                  </a:moveTo>
                  <a:lnTo>
                    <a:pt x="421601" y="217170"/>
                  </a:lnTo>
                  <a:lnTo>
                    <a:pt x="421601" y="295909"/>
                  </a:lnTo>
                  <a:lnTo>
                    <a:pt x="428751" y="295909"/>
                  </a:lnTo>
                  <a:lnTo>
                    <a:pt x="428751" y="217170"/>
                  </a:lnTo>
                  <a:close/>
                </a:path>
                <a:path w="856614" h="1009650">
                  <a:moveTo>
                    <a:pt x="643140" y="217170"/>
                  </a:moveTo>
                  <a:lnTo>
                    <a:pt x="635990" y="217170"/>
                  </a:lnTo>
                  <a:lnTo>
                    <a:pt x="635990" y="295909"/>
                  </a:lnTo>
                  <a:lnTo>
                    <a:pt x="643140" y="295909"/>
                  </a:lnTo>
                  <a:lnTo>
                    <a:pt x="643140" y="217170"/>
                  </a:lnTo>
                  <a:close/>
                </a:path>
                <a:path w="856614" h="1009650">
                  <a:moveTo>
                    <a:pt x="147091" y="132080"/>
                  </a:moveTo>
                  <a:lnTo>
                    <a:pt x="139928" y="132080"/>
                  </a:lnTo>
                  <a:lnTo>
                    <a:pt x="139928" y="209550"/>
                  </a:lnTo>
                  <a:lnTo>
                    <a:pt x="147091" y="209550"/>
                  </a:lnTo>
                  <a:lnTo>
                    <a:pt x="147091" y="132080"/>
                  </a:lnTo>
                  <a:close/>
                </a:path>
                <a:path w="856614" h="1009650">
                  <a:moveTo>
                    <a:pt x="361454" y="132080"/>
                  </a:moveTo>
                  <a:lnTo>
                    <a:pt x="354317" y="132080"/>
                  </a:lnTo>
                  <a:lnTo>
                    <a:pt x="354317" y="209550"/>
                  </a:lnTo>
                  <a:lnTo>
                    <a:pt x="361454" y="209550"/>
                  </a:lnTo>
                  <a:lnTo>
                    <a:pt x="361454" y="132080"/>
                  </a:lnTo>
                  <a:close/>
                </a:path>
                <a:path w="856614" h="1009650">
                  <a:moveTo>
                    <a:pt x="575843" y="132080"/>
                  </a:moveTo>
                  <a:lnTo>
                    <a:pt x="568693" y="132080"/>
                  </a:lnTo>
                  <a:lnTo>
                    <a:pt x="568693" y="209550"/>
                  </a:lnTo>
                  <a:lnTo>
                    <a:pt x="575843" y="209550"/>
                  </a:lnTo>
                  <a:lnTo>
                    <a:pt x="575843" y="132080"/>
                  </a:lnTo>
                  <a:close/>
                </a:path>
                <a:path w="856614" h="1009650">
                  <a:moveTo>
                    <a:pt x="790232" y="132080"/>
                  </a:moveTo>
                  <a:lnTo>
                    <a:pt x="783081" y="132080"/>
                  </a:lnTo>
                  <a:lnTo>
                    <a:pt x="783081" y="209550"/>
                  </a:lnTo>
                  <a:lnTo>
                    <a:pt x="790232" y="209550"/>
                  </a:lnTo>
                  <a:lnTo>
                    <a:pt x="790232" y="132080"/>
                  </a:lnTo>
                  <a:close/>
                </a:path>
                <a:path w="856614" h="1009650">
                  <a:moveTo>
                    <a:pt x="856551" y="39369"/>
                  </a:moveTo>
                  <a:lnTo>
                    <a:pt x="0" y="39369"/>
                  </a:lnTo>
                  <a:lnTo>
                    <a:pt x="0" y="46990"/>
                  </a:lnTo>
                  <a:lnTo>
                    <a:pt x="850366" y="46990"/>
                  </a:lnTo>
                  <a:lnTo>
                    <a:pt x="850366" y="124459"/>
                  </a:lnTo>
                  <a:lnTo>
                    <a:pt x="0" y="124459"/>
                  </a:lnTo>
                  <a:lnTo>
                    <a:pt x="0" y="132080"/>
                  </a:lnTo>
                  <a:lnTo>
                    <a:pt x="856551" y="132080"/>
                  </a:lnTo>
                  <a:lnTo>
                    <a:pt x="856551" y="39369"/>
                  </a:lnTo>
                  <a:close/>
                </a:path>
                <a:path w="856614" h="1009650">
                  <a:moveTo>
                    <a:pt x="214375" y="46990"/>
                  </a:moveTo>
                  <a:lnTo>
                    <a:pt x="207225" y="46990"/>
                  </a:lnTo>
                  <a:lnTo>
                    <a:pt x="207225" y="124459"/>
                  </a:lnTo>
                  <a:lnTo>
                    <a:pt x="214375" y="124459"/>
                  </a:lnTo>
                  <a:lnTo>
                    <a:pt x="214375" y="46990"/>
                  </a:lnTo>
                  <a:close/>
                </a:path>
                <a:path w="856614" h="1009650">
                  <a:moveTo>
                    <a:pt x="428751" y="46990"/>
                  </a:moveTo>
                  <a:lnTo>
                    <a:pt x="421601" y="46990"/>
                  </a:lnTo>
                  <a:lnTo>
                    <a:pt x="421601" y="124459"/>
                  </a:lnTo>
                  <a:lnTo>
                    <a:pt x="428751" y="124459"/>
                  </a:lnTo>
                  <a:lnTo>
                    <a:pt x="428751" y="46990"/>
                  </a:lnTo>
                  <a:close/>
                </a:path>
                <a:path w="856614" h="1009650">
                  <a:moveTo>
                    <a:pt x="643140" y="46990"/>
                  </a:moveTo>
                  <a:lnTo>
                    <a:pt x="635990" y="46990"/>
                  </a:lnTo>
                  <a:lnTo>
                    <a:pt x="635990" y="124459"/>
                  </a:lnTo>
                  <a:lnTo>
                    <a:pt x="643140" y="124459"/>
                  </a:lnTo>
                  <a:lnTo>
                    <a:pt x="643140" y="46990"/>
                  </a:lnTo>
                  <a:close/>
                </a:path>
                <a:path w="856614" h="1009650">
                  <a:moveTo>
                    <a:pt x="147091" y="0"/>
                  </a:moveTo>
                  <a:lnTo>
                    <a:pt x="139928" y="0"/>
                  </a:lnTo>
                  <a:lnTo>
                    <a:pt x="139928" y="39369"/>
                  </a:lnTo>
                  <a:lnTo>
                    <a:pt x="147091" y="39369"/>
                  </a:lnTo>
                  <a:lnTo>
                    <a:pt x="147091" y="0"/>
                  </a:lnTo>
                  <a:close/>
                </a:path>
                <a:path w="856614" h="1009650">
                  <a:moveTo>
                    <a:pt x="361454" y="0"/>
                  </a:moveTo>
                  <a:lnTo>
                    <a:pt x="354317" y="0"/>
                  </a:lnTo>
                  <a:lnTo>
                    <a:pt x="354317" y="39369"/>
                  </a:lnTo>
                  <a:lnTo>
                    <a:pt x="361454" y="39369"/>
                  </a:lnTo>
                  <a:lnTo>
                    <a:pt x="361454" y="0"/>
                  </a:lnTo>
                  <a:close/>
                </a:path>
                <a:path w="856614" h="1009650">
                  <a:moveTo>
                    <a:pt x="575843" y="0"/>
                  </a:moveTo>
                  <a:lnTo>
                    <a:pt x="568693" y="0"/>
                  </a:lnTo>
                  <a:lnTo>
                    <a:pt x="568693" y="39369"/>
                  </a:lnTo>
                  <a:lnTo>
                    <a:pt x="575843" y="39369"/>
                  </a:lnTo>
                  <a:lnTo>
                    <a:pt x="575843" y="0"/>
                  </a:lnTo>
                  <a:close/>
                </a:path>
                <a:path w="856614" h="1009650">
                  <a:moveTo>
                    <a:pt x="790232" y="0"/>
                  </a:moveTo>
                  <a:lnTo>
                    <a:pt x="783081" y="0"/>
                  </a:lnTo>
                  <a:lnTo>
                    <a:pt x="783081" y="39369"/>
                  </a:lnTo>
                  <a:lnTo>
                    <a:pt x="790232" y="39369"/>
                  </a:lnTo>
                  <a:lnTo>
                    <a:pt x="790232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002813" y="7074268"/>
              <a:ext cx="856615" cy="1010919"/>
            </a:xfrm>
            <a:custGeom>
              <a:avLst/>
              <a:gdLst/>
              <a:ahLst/>
              <a:cxnLst/>
              <a:rect l="l" t="t" r="r" b="b"/>
              <a:pathLst>
                <a:path w="856614" h="1010920">
                  <a:moveTo>
                    <a:pt x="139941" y="986053"/>
                  </a:moveTo>
                  <a:lnTo>
                    <a:pt x="0" y="986053"/>
                  </a:lnTo>
                  <a:lnTo>
                    <a:pt x="0" y="1010640"/>
                  </a:lnTo>
                  <a:lnTo>
                    <a:pt x="139941" y="1010640"/>
                  </a:lnTo>
                  <a:lnTo>
                    <a:pt x="139941" y="986053"/>
                  </a:lnTo>
                  <a:close/>
                </a:path>
                <a:path w="856614" h="1010920">
                  <a:moveTo>
                    <a:pt x="139941" y="815314"/>
                  </a:moveTo>
                  <a:lnTo>
                    <a:pt x="0" y="815314"/>
                  </a:lnTo>
                  <a:lnTo>
                    <a:pt x="0" y="893356"/>
                  </a:lnTo>
                  <a:lnTo>
                    <a:pt x="139941" y="893356"/>
                  </a:lnTo>
                  <a:lnTo>
                    <a:pt x="139941" y="815314"/>
                  </a:lnTo>
                  <a:close/>
                </a:path>
                <a:path w="856614" h="1010920">
                  <a:moveTo>
                    <a:pt x="139941" y="644550"/>
                  </a:moveTo>
                  <a:lnTo>
                    <a:pt x="0" y="644550"/>
                  </a:lnTo>
                  <a:lnTo>
                    <a:pt x="0" y="722617"/>
                  </a:lnTo>
                  <a:lnTo>
                    <a:pt x="139941" y="722617"/>
                  </a:lnTo>
                  <a:lnTo>
                    <a:pt x="139941" y="644550"/>
                  </a:lnTo>
                  <a:close/>
                </a:path>
                <a:path w="856614" h="1010920">
                  <a:moveTo>
                    <a:pt x="139941" y="473798"/>
                  </a:moveTo>
                  <a:lnTo>
                    <a:pt x="0" y="473798"/>
                  </a:lnTo>
                  <a:lnTo>
                    <a:pt x="0" y="551853"/>
                  </a:lnTo>
                  <a:lnTo>
                    <a:pt x="139941" y="551853"/>
                  </a:lnTo>
                  <a:lnTo>
                    <a:pt x="139941" y="473798"/>
                  </a:lnTo>
                  <a:close/>
                </a:path>
                <a:path w="856614" h="1010920">
                  <a:moveTo>
                    <a:pt x="139941" y="303072"/>
                  </a:moveTo>
                  <a:lnTo>
                    <a:pt x="0" y="303072"/>
                  </a:lnTo>
                  <a:lnTo>
                    <a:pt x="0" y="366864"/>
                  </a:lnTo>
                  <a:lnTo>
                    <a:pt x="0" y="381114"/>
                  </a:lnTo>
                  <a:lnTo>
                    <a:pt x="139941" y="381114"/>
                  </a:lnTo>
                  <a:lnTo>
                    <a:pt x="139941" y="366864"/>
                  </a:lnTo>
                  <a:lnTo>
                    <a:pt x="139941" y="303072"/>
                  </a:lnTo>
                  <a:close/>
                </a:path>
                <a:path w="856614" h="1010920">
                  <a:moveTo>
                    <a:pt x="139941" y="132308"/>
                  </a:moveTo>
                  <a:lnTo>
                    <a:pt x="0" y="132308"/>
                  </a:lnTo>
                  <a:lnTo>
                    <a:pt x="0" y="197624"/>
                  </a:lnTo>
                  <a:lnTo>
                    <a:pt x="0" y="210375"/>
                  </a:lnTo>
                  <a:lnTo>
                    <a:pt x="139941" y="210375"/>
                  </a:lnTo>
                  <a:lnTo>
                    <a:pt x="139941" y="197624"/>
                  </a:lnTo>
                  <a:lnTo>
                    <a:pt x="139941" y="132308"/>
                  </a:lnTo>
                  <a:close/>
                </a:path>
                <a:path w="856614" h="1010920">
                  <a:moveTo>
                    <a:pt x="139941" y="0"/>
                  </a:moveTo>
                  <a:lnTo>
                    <a:pt x="0" y="0"/>
                  </a:lnTo>
                  <a:lnTo>
                    <a:pt x="0" y="39624"/>
                  </a:lnTo>
                  <a:lnTo>
                    <a:pt x="139941" y="39624"/>
                  </a:lnTo>
                  <a:lnTo>
                    <a:pt x="139941" y="0"/>
                  </a:lnTo>
                  <a:close/>
                </a:path>
                <a:path w="856614" h="1010920">
                  <a:moveTo>
                    <a:pt x="158381" y="303072"/>
                  </a:moveTo>
                  <a:lnTo>
                    <a:pt x="147091" y="303072"/>
                  </a:lnTo>
                  <a:lnTo>
                    <a:pt x="147091" y="381114"/>
                  </a:lnTo>
                  <a:lnTo>
                    <a:pt x="158381" y="381114"/>
                  </a:lnTo>
                  <a:lnTo>
                    <a:pt x="158381" y="303072"/>
                  </a:lnTo>
                  <a:close/>
                </a:path>
                <a:path w="856614" h="1010920">
                  <a:moveTo>
                    <a:pt x="158381" y="217754"/>
                  </a:moveTo>
                  <a:lnTo>
                    <a:pt x="0" y="217754"/>
                  </a:lnTo>
                  <a:lnTo>
                    <a:pt x="0" y="280466"/>
                  </a:lnTo>
                  <a:lnTo>
                    <a:pt x="0" y="295808"/>
                  </a:lnTo>
                  <a:lnTo>
                    <a:pt x="158381" y="295808"/>
                  </a:lnTo>
                  <a:lnTo>
                    <a:pt x="158381" y="280466"/>
                  </a:lnTo>
                  <a:lnTo>
                    <a:pt x="158381" y="217754"/>
                  </a:lnTo>
                  <a:close/>
                </a:path>
                <a:path w="856614" h="1010920">
                  <a:moveTo>
                    <a:pt x="207225" y="900734"/>
                  </a:moveTo>
                  <a:lnTo>
                    <a:pt x="0" y="900734"/>
                  </a:lnTo>
                  <a:lnTo>
                    <a:pt x="0" y="978801"/>
                  </a:lnTo>
                  <a:lnTo>
                    <a:pt x="207225" y="978801"/>
                  </a:lnTo>
                  <a:lnTo>
                    <a:pt x="207225" y="900734"/>
                  </a:lnTo>
                  <a:close/>
                </a:path>
                <a:path w="856614" h="1010920">
                  <a:moveTo>
                    <a:pt x="207225" y="729983"/>
                  </a:moveTo>
                  <a:lnTo>
                    <a:pt x="0" y="729983"/>
                  </a:lnTo>
                  <a:lnTo>
                    <a:pt x="0" y="808037"/>
                  </a:lnTo>
                  <a:lnTo>
                    <a:pt x="207225" y="808037"/>
                  </a:lnTo>
                  <a:lnTo>
                    <a:pt x="207225" y="729983"/>
                  </a:lnTo>
                  <a:close/>
                </a:path>
                <a:path w="856614" h="1010920">
                  <a:moveTo>
                    <a:pt x="207225" y="559257"/>
                  </a:moveTo>
                  <a:lnTo>
                    <a:pt x="0" y="559257"/>
                  </a:lnTo>
                  <a:lnTo>
                    <a:pt x="0" y="637298"/>
                  </a:lnTo>
                  <a:lnTo>
                    <a:pt x="207225" y="637298"/>
                  </a:lnTo>
                  <a:lnTo>
                    <a:pt x="207225" y="559257"/>
                  </a:lnTo>
                  <a:close/>
                </a:path>
                <a:path w="856614" h="1010920">
                  <a:moveTo>
                    <a:pt x="207225" y="388505"/>
                  </a:moveTo>
                  <a:lnTo>
                    <a:pt x="0" y="388505"/>
                  </a:lnTo>
                  <a:lnTo>
                    <a:pt x="0" y="430936"/>
                  </a:lnTo>
                  <a:lnTo>
                    <a:pt x="0" y="466559"/>
                  </a:lnTo>
                  <a:lnTo>
                    <a:pt x="207225" y="466559"/>
                  </a:lnTo>
                  <a:lnTo>
                    <a:pt x="207225" y="430936"/>
                  </a:lnTo>
                  <a:lnTo>
                    <a:pt x="207225" y="388505"/>
                  </a:lnTo>
                  <a:close/>
                </a:path>
                <a:path w="856614" h="1010920">
                  <a:moveTo>
                    <a:pt x="207225" y="47028"/>
                  </a:moveTo>
                  <a:lnTo>
                    <a:pt x="0" y="47028"/>
                  </a:lnTo>
                  <a:lnTo>
                    <a:pt x="0" y="64719"/>
                  </a:lnTo>
                  <a:lnTo>
                    <a:pt x="0" y="125069"/>
                  </a:lnTo>
                  <a:lnTo>
                    <a:pt x="207225" y="125069"/>
                  </a:lnTo>
                  <a:lnTo>
                    <a:pt x="207225" y="64719"/>
                  </a:lnTo>
                  <a:lnTo>
                    <a:pt x="207225" y="47028"/>
                  </a:lnTo>
                  <a:close/>
                </a:path>
                <a:path w="856614" h="1010920">
                  <a:moveTo>
                    <a:pt x="354317" y="986053"/>
                  </a:moveTo>
                  <a:lnTo>
                    <a:pt x="147091" y="986053"/>
                  </a:lnTo>
                  <a:lnTo>
                    <a:pt x="147091" y="1010640"/>
                  </a:lnTo>
                  <a:lnTo>
                    <a:pt x="354317" y="1010640"/>
                  </a:lnTo>
                  <a:lnTo>
                    <a:pt x="354317" y="986053"/>
                  </a:lnTo>
                  <a:close/>
                </a:path>
                <a:path w="856614" h="1010920">
                  <a:moveTo>
                    <a:pt x="354317" y="815314"/>
                  </a:moveTo>
                  <a:lnTo>
                    <a:pt x="147091" y="815314"/>
                  </a:lnTo>
                  <a:lnTo>
                    <a:pt x="147091" y="893356"/>
                  </a:lnTo>
                  <a:lnTo>
                    <a:pt x="354317" y="893356"/>
                  </a:lnTo>
                  <a:lnTo>
                    <a:pt x="354317" y="815314"/>
                  </a:lnTo>
                  <a:close/>
                </a:path>
                <a:path w="856614" h="1010920">
                  <a:moveTo>
                    <a:pt x="354317" y="644550"/>
                  </a:moveTo>
                  <a:lnTo>
                    <a:pt x="147091" y="644550"/>
                  </a:lnTo>
                  <a:lnTo>
                    <a:pt x="147091" y="722617"/>
                  </a:lnTo>
                  <a:lnTo>
                    <a:pt x="354317" y="722617"/>
                  </a:lnTo>
                  <a:lnTo>
                    <a:pt x="354317" y="644550"/>
                  </a:lnTo>
                  <a:close/>
                </a:path>
                <a:path w="856614" h="1010920">
                  <a:moveTo>
                    <a:pt x="354317" y="473798"/>
                  </a:moveTo>
                  <a:lnTo>
                    <a:pt x="147091" y="473798"/>
                  </a:lnTo>
                  <a:lnTo>
                    <a:pt x="147091" y="551853"/>
                  </a:lnTo>
                  <a:lnTo>
                    <a:pt x="354317" y="551853"/>
                  </a:lnTo>
                  <a:lnTo>
                    <a:pt x="354317" y="473798"/>
                  </a:lnTo>
                  <a:close/>
                </a:path>
                <a:path w="856614" h="1010920">
                  <a:moveTo>
                    <a:pt x="354317" y="132308"/>
                  </a:moveTo>
                  <a:lnTo>
                    <a:pt x="147091" y="132308"/>
                  </a:lnTo>
                  <a:lnTo>
                    <a:pt x="147091" y="135877"/>
                  </a:lnTo>
                  <a:lnTo>
                    <a:pt x="147091" y="183553"/>
                  </a:lnTo>
                  <a:lnTo>
                    <a:pt x="147091" y="210375"/>
                  </a:lnTo>
                  <a:lnTo>
                    <a:pt x="354317" y="210375"/>
                  </a:lnTo>
                  <a:lnTo>
                    <a:pt x="354317" y="183553"/>
                  </a:lnTo>
                  <a:lnTo>
                    <a:pt x="354317" y="135877"/>
                  </a:lnTo>
                  <a:lnTo>
                    <a:pt x="354317" y="132308"/>
                  </a:lnTo>
                  <a:close/>
                </a:path>
                <a:path w="856614" h="1010920">
                  <a:moveTo>
                    <a:pt x="354317" y="0"/>
                  </a:moveTo>
                  <a:lnTo>
                    <a:pt x="147091" y="0"/>
                  </a:lnTo>
                  <a:lnTo>
                    <a:pt x="147091" y="39624"/>
                  </a:lnTo>
                  <a:lnTo>
                    <a:pt x="354317" y="39624"/>
                  </a:lnTo>
                  <a:lnTo>
                    <a:pt x="354317" y="0"/>
                  </a:lnTo>
                  <a:close/>
                </a:path>
                <a:path w="856614" h="1010920">
                  <a:moveTo>
                    <a:pt x="421601" y="900734"/>
                  </a:moveTo>
                  <a:lnTo>
                    <a:pt x="214376" y="900734"/>
                  </a:lnTo>
                  <a:lnTo>
                    <a:pt x="214376" y="978801"/>
                  </a:lnTo>
                  <a:lnTo>
                    <a:pt x="421601" y="978801"/>
                  </a:lnTo>
                  <a:lnTo>
                    <a:pt x="421601" y="900734"/>
                  </a:lnTo>
                  <a:close/>
                </a:path>
                <a:path w="856614" h="1010920">
                  <a:moveTo>
                    <a:pt x="421601" y="729983"/>
                  </a:moveTo>
                  <a:lnTo>
                    <a:pt x="214376" y="729983"/>
                  </a:lnTo>
                  <a:lnTo>
                    <a:pt x="214376" y="808037"/>
                  </a:lnTo>
                  <a:lnTo>
                    <a:pt x="421601" y="808037"/>
                  </a:lnTo>
                  <a:lnTo>
                    <a:pt x="421601" y="729983"/>
                  </a:lnTo>
                  <a:close/>
                </a:path>
                <a:path w="856614" h="1010920">
                  <a:moveTo>
                    <a:pt x="421601" y="559257"/>
                  </a:moveTo>
                  <a:lnTo>
                    <a:pt x="214376" y="559257"/>
                  </a:lnTo>
                  <a:lnTo>
                    <a:pt x="214376" y="637298"/>
                  </a:lnTo>
                  <a:lnTo>
                    <a:pt x="421601" y="637298"/>
                  </a:lnTo>
                  <a:lnTo>
                    <a:pt x="421601" y="559257"/>
                  </a:lnTo>
                  <a:close/>
                </a:path>
                <a:path w="856614" h="1010920">
                  <a:moveTo>
                    <a:pt x="421601" y="430936"/>
                  </a:moveTo>
                  <a:lnTo>
                    <a:pt x="214376" y="430936"/>
                  </a:lnTo>
                  <a:lnTo>
                    <a:pt x="214376" y="466559"/>
                  </a:lnTo>
                  <a:lnTo>
                    <a:pt x="421601" y="466559"/>
                  </a:lnTo>
                  <a:lnTo>
                    <a:pt x="421601" y="430936"/>
                  </a:lnTo>
                  <a:close/>
                </a:path>
                <a:path w="856614" h="1010920">
                  <a:moveTo>
                    <a:pt x="421601" y="47028"/>
                  </a:moveTo>
                  <a:lnTo>
                    <a:pt x="214376" y="47028"/>
                  </a:lnTo>
                  <a:lnTo>
                    <a:pt x="214376" y="64719"/>
                  </a:lnTo>
                  <a:lnTo>
                    <a:pt x="421601" y="64719"/>
                  </a:lnTo>
                  <a:lnTo>
                    <a:pt x="421601" y="47028"/>
                  </a:lnTo>
                  <a:close/>
                </a:path>
                <a:path w="856614" h="1010920">
                  <a:moveTo>
                    <a:pt x="568693" y="986053"/>
                  </a:moveTo>
                  <a:lnTo>
                    <a:pt x="361467" y="986053"/>
                  </a:lnTo>
                  <a:lnTo>
                    <a:pt x="361467" y="1010640"/>
                  </a:lnTo>
                  <a:lnTo>
                    <a:pt x="568693" y="1010640"/>
                  </a:lnTo>
                  <a:lnTo>
                    <a:pt x="568693" y="986053"/>
                  </a:lnTo>
                  <a:close/>
                </a:path>
                <a:path w="856614" h="1010920">
                  <a:moveTo>
                    <a:pt x="568693" y="815314"/>
                  </a:moveTo>
                  <a:lnTo>
                    <a:pt x="361467" y="815314"/>
                  </a:lnTo>
                  <a:lnTo>
                    <a:pt x="361467" y="893356"/>
                  </a:lnTo>
                  <a:lnTo>
                    <a:pt x="568693" y="893356"/>
                  </a:lnTo>
                  <a:lnTo>
                    <a:pt x="568693" y="815314"/>
                  </a:lnTo>
                  <a:close/>
                </a:path>
                <a:path w="856614" h="1010920">
                  <a:moveTo>
                    <a:pt x="568693" y="644550"/>
                  </a:moveTo>
                  <a:lnTo>
                    <a:pt x="361467" y="644550"/>
                  </a:lnTo>
                  <a:lnTo>
                    <a:pt x="361467" y="722617"/>
                  </a:lnTo>
                  <a:lnTo>
                    <a:pt x="568693" y="722617"/>
                  </a:lnTo>
                  <a:lnTo>
                    <a:pt x="568693" y="644550"/>
                  </a:lnTo>
                  <a:close/>
                </a:path>
                <a:path w="856614" h="1010920">
                  <a:moveTo>
                    <a:pt x="568693" y="473798"/>
                  </a:moveTo>
                  <a:lnTo>
                    <a:pt x="361467" y="473798"/>
                  </a:lnTo>
                  <a:lnTo>
                    <a:pt x="361467" y="551853"/>
                  </a:lnTo>
                  <a:lnTo>
                    <a:pt x="568693" y="551853"/>
                  </a:lnTo>
                  <a:lnTo>
                    <a:pt x="568693" y="473798"/>
                  </a:lnTo>
                  <a:close/>
                </a:path>
                <a:path w="856614" h="1010920">
                  <a:moveTo>
                    <a:pt x="568693" y="135877"/>
                  </a:moveTo>
                  <a:lnTo>
                    <a:pt x="361467" y="135877"/>
                  </a:lnTo>
                  <a:lnTo>
                    <a:pt x="361467" y="183553"/>
                  </a:lnTo>
                  <a:lnTo>
                    <a:pt x="568693" y="183553"/>
                  </a:lnTo>
                  <a:lnTo>
                    <a:pt x="568693" y="135877"/>
                  </a:lnTo>
                  <a:close/>
                </a:path>
                <a:path w="856614" h="1010920">
                  <a:moveTo>
                    <a:pt x="568693" y="0"/>
                  </a:moveTo>
                  <a:lnTo>
                    <a:pt x="361467" y="0"/>
                  </a:lnTo>
                  <a:lnTo>
                    <a:pt x="361467" y="39624"/>
                  </a:lnTo>
                  <a:lnTo>
                    <a:pt x="568693" y="39624"/>
                  </a:lnTo>
                  <a:lnTo>
                    <a:pt x="568693" y="0"/>
                  </a:lnTo>
                  <a:close/>
                </a:path>
                <a:path w="856614" h="1010920">
                  <a:moveTo>
                    <a:pt x="635990" y="900734"/>
                  </a:moveTo>
                  <a:lnTo>
                    <a:pt x="428764" y="900734"/>
                  </a:lnTo>
                  <a:lnTo>
                    <a:pt x="428764" y="978801"/>
                  </a:lnTo>
                  <a:lnTo>
                    <a:pt x="635990" y="978801"/>
                  </a:lnTo>
                  <a:lnTo>
                    <a:pt x="635990" y="900734"/>
                  </a:lnTo>
                  <a:close/>
                </a:path>
                <a:path w="856614" h="1010920">
                  <a:moveTo>
                    <a:pt x="635990" y="729983"/>
                  </a:moveTo>
                  <a:lnTo>
                    <a:pt x="428764" y="729983"/>
                  </a:lnTo>
                  <a:lnTo>
                    <a:pt x="428764" y="808037"/>
                  </a:lnTo>
                  <a:lnTo>
                    <a:pt x="635990" y="808037"/>
                  </a:lnTo>
                  <a:lnTo>
                    <a:pt x="635990" y="729983"/>
                  </a:lnTo>
                  <a:close/>
                </a:path>
                <a:path w="856614" h="1010920">
                  <a:moveTo>
                    <a:pt x="635990" y="559257"/>
                  </a:moveTo>
                  <a:lnTo>
                    <a:pt x="428764" y="559257"/>
                  </a:lnTo>
                  <a:lnTo>
                    <a:pt x="428764" y="637298"/>
                  </a:lnTo>
                  <a:lnTo>
                    <a:pt x="635990" y="637298"/>
                  </a:lnTo>
                  <a:lnTo>
                    <a:pt x="635990" y="559257"/>
                  </a:lnTo>
                  <a:close/>
                </a:path>
                <a:path w="856614" h="1010920">
                  <a:moveTo>
                    <a:pt x="635990" y="430936"/>
                  </a:moveTo>
                  <a:lnTo>
                    <a:pt x="428764" y="430936"/>
                  </a:lnTo>
                  <a:lnTo>
                    <a:pt x="428764" y="466559"/>
                  </a:lnTo>
                  <a:lnTo>
                    <a:pt x="635990" y="466559"/>
                  </a:lnTo>
                  <a:lnTo>
                    <a:pt x="635990" y="430936"/>
                  </a:lnTo>
                  <a:close/>
                </a:path>
                <a:path w="856614" h="1010920">
                  <a:moveTo>
                    <a:pt x="635990" y="47028"/>
                  </a:moveTo>
                  <a:lnTo>
                    <a:pt x="428764" y="47028"/>
                  </a:lnTo>
                  <a:lnTo>
                    <a:pt x="428764" y="64719"/>
                  </a:lnTo>
                  <a:lnTo>
                    <a:pt x="635990" y="64719"/>
                  </a:lnTo>
                  <a:lnTo>
                    <a:pt x="635990" y="47028"/>
                  </a:lnTo>
                  <a:close/>
                </a:path>
                <a:path w="856614" h="1010920">
                  <a:moveTo>
                    <a:pt x="783069" y="986053"/>
                  </a:moveTo>
                  <a:lnTo>
                    <a:pt x="575843" y="986053"/>
                  </a:lnTo>
                  <a:lnTo>
                    <a:pt x="575843" y="1010640"/>
                  </a:lnTo>
                  <a:lnTo>
                    <a:pt x="783069" y="1010640"/>
                  </a:lnTo>
                  <a:lnTo>
                    <a:pt x="783069" y="986053"/>
                  </a:lnTo>
                  <a:close/>
                </a:path>
                <a:path w="856614" h="1010920">
                  <a:moveTo>
                    <a:pt x="783069" y="815314"/>
                  </a:moveTo>
                  <a:lnTo>
                    <a:pt x="575843" y="815314"/>
                  </a:lnTo>
                  <a:lnTo>
                    <a:pt x="575843" y="893356"/>
                  </a:lnTo>
                  <a:lnTo>
                    <a:pt x="783069" y="893356"/>
                  </a:lnTo>
                  <a:lnTo>
                    <a:pt x="783069" y="815314"/>
                  </a:lnTo>
                  <a:close/>
                </a:path>
                <a:path w="856614" h="1010920">
                  <a:moveTo>
                    <a:pt x="783069" y="644550"/>
                  </a:moveTo>
                  <a:lnTo>
                    <a:pt x="575843" y="644550"/>
                  </a:lnTo>
                  <a:lnTo>
                    <a:pt x="575843" y="722617"/>
                  </a:lnTo>
                  <a:lnTo>
                    <a:pt x="783069" y="722617"/>
                  </a:lnTo>
                  <a:lnTo>
                    <a:pt x="783069" y="644550"/>
                  </a:lnTo>
                  <a:close/>
                </a:path>
                <a:path w="856614" h="1010920">
                  <a:moveTo>
                    <a:pt x="783069" y="473798"/>
                  </a:moveTo>
                  <a:lnTo>
                    <a:pt x="575843" y="473798"/>
                  </a:lnTo>
                  <a:lnTo>
                    <a:pt x="575843" y="551853"/>
                  </a:lnTo>
                  <a:lnTo>
                    <a:pt x="783069" y="551853"/>
                  </a:lnTo>
                  <a:lnTo>
                    <a:pt x="783069" y="473798"/>
                  </a:lnTo>
                  <a:close/>
                </a:path>
                <a:path w="856614" h="1010920">
                  <a:moveTo>
                    <a:pt x="783069" y="303072"/>
                  </a:moveTo>
                  <a:lnTo>
                    <a:pt x="698169" y="303072"/>
                  </a:lnTo>
                  <a:lnTo>
                    <a:pt x="698169" y="381114"/>
                  </a:lnTo>
                  <a:lnTo>
                    <a:pt x="783069" y="381114"/>
                  </a:lnTo>
                  <a:lnTo>
                    <a:pt x="783069" y="303072"/>
                  </a:lnTo>
                  <a:close/>
                </a:path>
                <a:path w="856614" h="1010920">
                  <a:moveTo>
                    <a:pt x="783069" y="132308"/>
                  </a:moveTo>
                  <a:lnTo>
                    <a:pt x="575843" y="132308"/>
                  </a:lnTo>
                  <a:lnTo>
                    <a:pt x="575843" y="135877"/>
                  </a:lnTo>
                  <a:lnTo>
                    <a:pt x="575843" y="183553"/>
                  </a:lnTo>
                  <a:lnTo>
                    <a:pt x="575843" y="210375"/>
                  </a:lnTo>
                  <a:lnTo>
                    <a:pt x="783069" y="210375"/>
                  </a:lnTo>
                  <a:lnTo>
                    <a:pt x="783069" y="183553"/>
                  </a:lnTo>
                  <a:lnTo>
                    <a:pt x="783069" y="135877"/>
                  </a:lnTo>
                  <a:lnTo>
                    <a:pt x="783069" y="132308"/>
                  </a:lnTo>
                  <a:close/>
                </a:path>
                <a:path w="856614" h="1010920">
                  <a:moveTo>
                    <a:pt x="783069" y="0"/>
                  </a:moveTo>
                  <a:lnTo>
                    <a:pt x="575843" y="0"/>
                  </a:lnTo>
                  <a:lnTo>
                    <a:pt x="575843" y="39624"/>
                  </a:lnTo>
                  <a:lnTo>
                    <a:pt x="783069" y="39624"/>
                  </a:lnTo>
                  <a:lnTo>
                    <a:pt x="783069" y="0"/>
                  </a:lnTo>
                  <a:close/>
                </a:path>
                <a:path w="856614" h="1010920">
                  <a:moveTo>
                    <a:pt x="850366" y="900734"/>
                  </a:moveTo>
                  <a:lnTo>
                    <a:pt x="643140" y="900734"/>
                  </a:lnTo>
                  <a:lnTo>
                    <a:pt x="643140" y="978801"/>
                  </a:lnTo>
                  <a:lnTo>
                    <a:pt x="850366" y="978801"/>
                  </a:lnTo>
                  <a:lnTo>
                    <a:pt x="850366" y="900734"/>
                  </a:lnTo>
                  <a:close/>
                </a:path>
                <a:path w="856614" h="1010920">
                  <a:moveTo>
                    <a:pt x="850366" y="729983"/>
                  </a:moveTo>
                  <a:lnTo>
                    <a:pt x="643140" y="729983"/>
                  </a:lnTo>
                  <a:lnTo>
                    <a:pt x="643140" y="808037"/>
                  </a:lnTo>
                  <a:lnTo>
                    <a:pt x="850366" y="808037"/>
                  </a:lnTo>
                  <a:lnTo>
                    <a:pt x="850366" y="729983"/>
                  </a:lnTo>
                  <a:close/>
                </a:path>
                <a:path w="856614" h="1010920">
                  <a:moveTo>
                    <a:pt x="850366" y="559257"/>
                  </a:moveTo>
                  <a:lnTo>
                    <a:pt x="643140" y="559257"/>
                  </a:lnTo>
                  <a:lnTo>
                    <a:pt x="643140" y="637298"/>
                  </a:lnTo>
                  <a:lnTo>
                    <a:pt x="850366" y="637298"/>
                  </a:lnTo>
                  <a:lnTo>
                    <a:pt x="850366" y="559257"/>
                  </a:lnTo>
                  <a:close/>
                </a:path>
                <a:path w="856614" h="1010920">
                  <a:moveTo>
                    <a:pt x="850366" y="388505"/>
                  </a:moveTo>
                  <a:lnTo>
                    <a:pt x="643140" y="388505"/>
                  </a:lnTo>
                  <a:lnTo>
                    <a:pt x="643140" y="430936"/>
                  </a:lnTo>
                  <a:lnTo>
                    <a:pt x="643140" y="466559"/>
                  </a:lnTo>
                  <a:lnTo>
                    <a:pt x="850366" y="466559"/>
                  </a:lnTo>
                  <a:lnTo>
                    <a:pt x="850366" y="430936"/>
                  </a:lnTo>
                  <a:lnTo>
                    <a:pt x="850366" y="388505"/>
                  </a:lnTo>
                  <a:close/>
                </a:path>
                <a:path w="856614" h="1010920">
                  <a:moveTo>
                    <a:pt x="850366" y="217754"/>
                  </a:moveTo>
                  <a:lnTo>
                    <a:pt x="698169" y="217754"/>
                  </a:lnTo>
                  <a:lnTo>
                    <a:pt x="698169" y="295808"/>
                  </a:lnTo>
                  <a:lnTo>
                    <a:pt x="850366" y="295808"/>
                  </a:lnTo>
                  <a:lnTo>
                    <a:pt x="850366" y="217754"/>
                  </a:lnTo>
                  <a:close/>
                </a:path>
                <a:path w="856614" h="1010920">
                  <a:moveTo>
                    <a:pt x="850366" y="47028"/>
                  </a:moveTo>
                  <a:lnTo>
                    <a:pt x="643140" y="47028"/>
                  </a:lnTo>
                  <a:lnTo>
                    <a:pt x="643140" y="64719"/>
                  </a:lnTo>
                  <a:lnTo>
                    <a:pt x="643140" y="125069"/>
                  </a:lnTo>
                  <a:lnTo>
                    <a:pt x="850366" y="125069"/>
                  </a:lnTo>
                  <a:lnTo>
                    <a:pt x="850366" y="64719"/>
                  </a:lnTo>
                  <a:lnTo>
                    <a:pt x="850366" y="47028"/>
                  </a:lnTo>
                  <a:close/>
                </a:path>
                <a:path w="856614" h="1010920">
                  <a:moveTo>
                    <a:pt x="856551" y="986053"/>
                  </a:moveTo>
                  <a:lnTo>
                    <a:pt x="790232" y="986053"/>
                  </a:lnTo>
                  <a:lnTo>
                    <a:pt x="790232" y="1010640"/>
                  </a:lnTo>
                  <a:lnTo>
                    <a:pt x="856551" y="1010640"/>
                  </a:lnTo>
                  <a:lnTo>
                    <a:pt x="856551" y="986053"/>
                  </a:lnTo>
                  <a:close/>
                </a:path>
                <a:path w="856614" h="1010920">
                  <a:moveTo>
                    <a:pt x="856551" y="815314"/>
                  </a:moveTo>
                  <a:lnTo>
                    <a:pt x="790232" y="815314"/>
                  </a:lnTo>
                  <a:lnTo>
                    <a:pt x="790232" y="893356"/>
                  </a:lnTo>
                  <a:lnTo>
                    <a:pt x="856551" y="893356"/>
                  </a:lnTo>
                  <a:lnTo>
                    <a:pt x="856551" y="815314"/>
                  </a:lnTo>
                  <a:close/>
                </a:path>
                <a:path w="856614" h="1010920">
                  <a:moveTo>
                    <a:pt x="856551" y="644550"/>
                  </a:moveTo>
                  <a:lnTo>
                    <a:pt x="790232" y="644550"/>
                  </a:lnTo>
                  <a:lnTo>
                    <a:pt x="790232" y="722617"/>
                  </a:lnTo>
                  <a:lnTo>
                    <a:pt x="856551" y="722617"/>
                  </a:lnTo>
                  <a:lnTo>
                    <a:pt x="856551" y="644550"/>
                  </a:lnTo>
                  <a:close/>
                </a:path>
                <a:path w="856614" h="1010920">
                  <a:moveTo>
                    <a:pt x="856551" y="473798"/>
                  </a:moveTo>
                  <a:lnTo>
                    <a:pt x="790232" y="473798"/>
                  </a:lnTo>
                  <a:lnTo>
                    <a:pt x="790232" y="551853"/>
                  </a:lnTo>
                  <a:lnTo>
                    <a:pt x="856551" y="551853"/>
                  </a:lnTo>
                  <a:lnTo>
                    <a:pt x="856551" y="473798"/>
                  </a:lnTo>
                  <a:close/>
                </a:path>
                <a:path w="856614" h="1010920">
                  <a:moveTo>
                    <a:pt x="856551" y="303072"/>
                  </a:moveTo>
                  <a:lnTo>
                    <a:pt x="790232" y="303072"/>
                  </a:lnTo>
                  <a:lnTo>
                    <a:pt x="790232" y="381114"/>
                  </a:lnTo>
                  <a:lnTo>
                    <a:pt x="856551" y="381114"/>
                  </a:lnTo>
                  <a:lnTo>
                    <a:pt x="856551" y="303072"/>
                  </a:lnTo>
                  <a:close/>
                </a:path>
                <a:path w="856614" h="1010920">
                  <a:moveTo>
                    <a:pt x="856551" y="132308"/>
                  </a:moveTo>
                  <a:lnTo>
                    <a:pt x="790232" y="132308"/>
                  </a:lnTo>
                  <a:lnTo>
                    <a:pt x="790232" y="210375"/>
                  </a:lnTo>
                  <a:lnTo>
                    <a:pt x="856551" y="210375"/>
                  </a:lnTo>
                  <a:lnTo>
                    <a:pt x="856551" y="132308"/>
                  </a:lnTo>
                  <a:close/>
                </a:path>
                <a:path w="856614" h="1010920">
                  <a:moveTo>
                    <a:pt x="856551" y="0"/>
                  </a:moveTo>
                  <a:lnTo>
                    <a:pt x="790232" y="0"/>
                  </a:lnTo>
                  <a:lnTo>
                    <a:pt x="790232" y="39624"/>
                  </a:lnTo>
                  <a:lnTo>
                    <a:pt x="856551" y="39624"/>
                  </a:lnTo>
                  <a:lnTo>
                    <a:pt x="856551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955226" y="6998576"/>
              <a:ext cx="951865" cy="43815"/>
            </a:xfrm>
            <a:custGeom>
              <a:avLst/>
              <a:gdLst/>
              <a:ahLst/>
              <a:cxnLst/>
              <a:rect l="l" t="t" r="r" b="b"/>
              <a:pathLst>
                <a:path w="951864" h="43815">
                  <a:moveTo>
                    <a:pt x="951738" y="0"/>
                  </a:moveTo>
                  <a:lnTo>
                    <a:pt x="0" y="0"/>
                  </a:lnTo>
                  <a:lnTo>
                    <a:pt x="0" y="43294"/>
                  </a:lnTo>
                  <a:lnTo>
                    <a:pt x="951738" y="43294"/>
                  </a:lnTo>
                  <a:lnTo>
                    <a:pt x="951738" y="0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2955226" y="6998563"/>
              <a:ext cx="951865" cy="525145"/>
            </a:xfrm>
            <a:custGeom>
              <a:avLst/>
              <a:gdLst/>
              <a:ahLst/>
              <a:cxnLst/>
              <a:rect l="l" t="t" r="r" b="b"/>
              <a:pathLst>
                <a:path w="951864" h="525145">
                  <a:moveTo>
                    <a:pt x="745756" y="211937"/>
                  </a:moveTo>
                  <a:lnTo>
                    <a:pt x="205968" y="211937"/>
                  </a:lnTo>
                  <a:lnTo>
                    <a:pt x="205968" y="225374"/>
                  </a:lnTo>
                  <a:lnTo>
                    <a:pt x="745756" y="225374"/>
                  </a:lnTo>
                  <a:lnTo>
                    <a:pt x="745756" y="211937"/>
                  </a:lnTo>
                  <a:close/>
                </a:path>
                <a:path w="951864" h="525145">
                  <a:moveTo>
                    <a:pt x="748334" y="506628"/>
                  </a:moveTo>
                  <a:lnTo>
                    <a:pt x="745744" y="506628"/>
                  </a:lnTo>
                  <a:lnTo>
                    <a:pt x="745299" y="259245"/>
                  </a:lnTo>
                  <a:lnTo>
                    <a:pt x="205968" y="259245"/>
                  </a:lnTo>
                  <a:lnTo>
                    <a:pt x="205968" y="506628"/>
                  </a:lnTo>
                  <a:lnTo>
                    <a:pt x="203390" y="506628"/>
                  </a:lnTo>
                  <a:lnTo>
                    <a:pt x="203390" y="524560"/>
                  </a:lnTo>
                  <a:lnTo>
                    <a:pt x="748334" y="524560"/>
                  </a:lnTo>
                  <a:lnTo>
                    <a:pt x="748334" y="506628"/>
                  </a:lnTo>
                  <a:close/>
                </a:path>
                <a:path w="951864" h="525145">
                  <a:moveTo>
                    <a:pt x="904900" y="43307"/>
                  </a:moveTo>
                  <a:lnTo>
                    <a:pt x="46837" y="43307"/>
                  </a:lnTo>
                  <a:lnTo>
                    <a:pt x="46837" y="75704"/>
                  </a:lnTo>
                  <a:lnTo>
                    <a:pt x="904900" y="75704"/>
                  </a:lnTo>
                  <a:lnTo>
                    <a:pt x="904900" y="43307"/>
                  </a:lnTo>
                  <a:close/>
                </a:path>
                <a:path w="951864" h="525145">
                  <a:moveTo>
                    <a:pt x="951738" y="0"/>
                  </a:moveTo>
                  <a:lnTo>
                    <a:pt x="0" y="0"/>
                  </a:lnTo>
                  <a:lnTo>
                    <a:pt x="0" y="21653"/>
                  </a:lnTo>
                  <a:lnTo>
                    <a:pt x="951738" y="21653"/>
                  </a:lnTo>
                  <a:lnTo>
                    <a:pt x="951738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173158" y="7263231"/>
              <a:ext cx="516255" cy="236854"/>
            </a:xfrm>
            <a:custGeom>
              <a:avLst/>
              <a:gdLst/>
              <a:ahLst/>
              <a:cxnLst/>
              <a:rect l="l" t="t" r="r" b="b"/>
              <a:pathLst>
                <a:path w="516254" h="236854">
                  <a:moveTo>
                    <a:pt x="516064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516064" y="236550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63C1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303867" y="7263231"/>
              <a:ext cx="254635" cy="236854"/>
            </a:xfrm>
            <a:custGeom>
              <a:avLst/>
              <a:gdLst/>
              <a:ahLst/>
              <a:cxnLst/>
              <a:rect l="l" t="t" r="r" b="b"/>
              <a:pathLst>
                <a:path w="254635" h="236854">
                  <a:moveTo>
                    <a:pt x="9055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9055" y="236550"/>
                  </a:lnTo>
                  <a:lnTo>
                    <a:pt x="9055" y="0"/>
                  </a:lnTo>
                  <a:close/>
                </a:path>
                <a:path w="254635" h="236854">
                  <a:moveTo>
                    <a:pt x="254635" y="0"/>
                  </a:moveTo>
                  <a:lnTo>
                    <a:pt x="245592" y="0"/>
                  </a:lnTo>
                  <a:lnTo>
                    <a:pt x="245592" y="236550"/>
                  </a:lnTo>
                  <a:lnTo>
                    <a:pt x="254635" y="236550"/>
                  </a:lnTo>
                  <a:lnTo>
                    <a:pt x="254635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173158" y="7263231"/>
              <a:ext cx="485775" cy="236854"/>
            </a:xfrm>
            <a:custGeom>
              <a:avLst/>
              <a:gdLst/>
              <a:ahLst/>
              <a:cxnLst/>
              <a:rect l="l" t="t" r="r" b="b"/>
              <a:pathLst>
                <a:path w="485775" h="236854">
                  <a:moveTo>
                    <a:pt x="113969" y="0"/>
                  </a:moveTo>
                  <a:lnTo>
                    <a:pt x="92265" y="0"/>
                  </a:lnTo>
                  <a:lnTo>
                    <a:pt x="0" y="191770"/>
                  </a:lnTo>
                  <a:lnTo>
                    <a:pt x="0" y="214833"/>
                  </a:lnTo>
                  <a:lnTo>
                    <a:pt x="113969" y="0"/>
                  </a:lnTo>
                  <a:close/>
                </a:path>
                <a:path w="485775" h="236854">
                  <a:moveTo>
                    <a:pt x="299872" y="0"/>
                  </a:moveTo>
                  <a:lnTo>
                    <a:pt x="260502" y="0"/>
                  </a:lnTo>
                  <a:lnTo>
                    <a:pt x="139763" y="194487"/>
                  </a:lnTo>
                  <a:lnTo>
                    <a:pt x="139763" y="236550"/>
                  </a:lnTo>
                  <a:lnTo>
                    <a:pt x="149250" y="236550"/>
                  </a:lnTo>
                  <a:lnTo>
                    <a:pt x="299872" y="0"/>
                  </a:lnTo>
                  <a:close/>
                </a:path>
                <a:path w="485775" h="236854">
                  <a:moveTo>
                    <a:pt x="336499" y="0"/>
                  </a:moveTo>
                  <a:lnTo>
                    <a:pt x="318858" y="0"/>
                  </a:lnTo>
                  <a:lnTo>
                    <a:pt x="195326" y="236550"/>
                  </a:lnTo>
                  <a:lnTo>
                    <a:pt x="219811" y="236550"/>
                  </a:lnTo>
                  <a:lnTo>
                    <a:pt x="336499" y="0"/>
                  </a:lnTo>
                  <a:close/>
                </a:path>
                <a:path w="485775" h="236854">
                  <a:moveTo>
                    <a:pt x="485749" y="0"/>
                  </a:moveTo>
                  <a:lnTo>
                    <a:pt x="454545" y="0"/>
                  </a:lnTo>
                  <a:lnTo>
                    <a:pt x="385343" y="236550"/>
                  </a:lnTo>
                  <a:lnTo>
                    <a:pt x="401624" y="236550"/>
                  </a:lnTo>
                  <a:lnTo>
                    <a:pt x="485749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173158" y="7263231"/>
              <a:ext cx="516255" cy="236854"/>
            </a:xfrm>
            <a:custGeom>
              <a:avLst/>
              <a:gdLst/>
              <a:ahLst/>
              <a:cxnLst/>
              <a:rect l="l" t="t" r="r" b="b"/>
              <a:pathLst>
                <a:path w="516254" h="236854">
                  <a:moveTo>
                    <a:pt x="130708" y="0"/>
                  </a:moveTo>
                  <a:lnTo>
                    <a:pt x="0" y="0"/>
                  </a:lnTo>
                  <a:lnTo>
                    <a:pt x="0" y="236550"/>
                  </a:lnTo>
                  <a:lnTo>
                    <a:pt x="21069" y="236550"/>
                  </a:lnTo>
                  <a:lnTo>
                    <a:pt x="21069" y="22885"/>
                  </a:lnTo>
                  <a:lnTo>
                    <a:pt x="130708" y="21526"/>
                  </a:lnTo>
                  <a:lnTo>
                    <a:pt x="130708" y="0"/>
                  </a:lnTo>
                  <a:close/>
                </a:path>
                <a:path w="516254" h="236854">
                  <a:moveTo>
                    <a:pt x="375856" y="0"/>
                  </a:moveTo>
                  <a:lnTo>
                    <a:pt x="139763" y="0"/>
                  </a:lnTo>
                  <a:lnTo>
                    <a:pt x="139763" y="236550"/>
                  </a:lnTo>
                  <a:lnTo>
                    <a:pt x="161277" y="236550"/>
                  </a:lnTo>
                  <a:lnTo>
                    <a:pt x="161277" y="22999"/>
                  </a:lnTo>
                  <a:lnTo>
                    <a:pt x="375856" y="21526"/>
                  </a:lnTo>
                  <a:lnTo>
                    <a:pt x="375856" y="0"/>
                  </a:lnTo>
                  <a:close/>
                </a:path>
                <a:path w="516254" h="236854">
                  <a:moveTo>
                    <a:pt x="516064" y="0"/>
                  </a:moveTo>
                  <a:lnTo>
                    <a:pt x="385343" y="0"/>
                  </a:lnTo>
                  <a:lnTo>
                    <a:pt x="385343" y="236550"/>
                  </a:lnTo>
                  <a:lnTo>
                    <a:pt x="406425" y="236550"/>
                  </a:lnTo>
                  <a:lnTo>
                    <a:pt x="406425" y="22885"/>
                  </a:lnTo>
                  <a:lnTo>
                    <a:pt x="516064" y="21526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4CA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161195" y="7138987"/>
              <a:ext cx="540385" cy="71755"/>
            </a:xfrm>
            <a:custGeom>
              <a:avLst/>
              <a:gdLst/>
              <a:ahLst/>
              <a:cxnLst/>
              <a:rect l="l" t="t" r="r" b="b"/>
              <a:pathLst>
                <a:path w="540385" h="71754">
                  <a:moveTo>
                    <a:pt x="539330" y="0"/>
                  </a:moveTo>
                  <a:lnTo>
                    <a:pt x="0" y="0"/>
                  </a:lnTo>
                  <a:lnTo>
                    <a:pt x="0" y="71158"/>
                  </a:lnTo>
                  <a:lnTo>
                    <a:pt x="539788" y="71158"/>
                  </a:lnTo>
                  <a:lnTo>
                    <a:pt x="53933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173158" y="7140536"/>
              <a:ext cx="516255" cy="68580"/>
            </a:xfrm>
            <a:custGeom>
              <a:avLst/>
              <a:gdLst/>
              <a:ahLst/>
              <a:cxnLst/>
              <a:rect l="l" t="t" r="r" b="b"/>
              <a:pathLst>
                <a:path w="516254" h="68579">
                  <a:moveTo>
                    <a:pt x="516064" y="0"/>
                  </a:moveTo>
                  <a:lnTo>
                    <a:pt x="0" y="0"/>
                  </a:lnTo>
                  <a:lnTo>
                    <a:pt x="0" y="68033"/>
                  </a:lnTo>
                  <a:lnTo>
                    <a:pt x="516064" y="68033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63C1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303867" y="7140536"/>
              <a:ext cx="254635" cy="68580"/>
            </a:xfrm>
            <a:custGeom>
              <a:avLst/>
              <a:gdLst/>
              <a:ahLst/>
              <a:cxnLst/>
              <a:rect l="l" t="t" r="r" b="b"/>
              <a:pathLst>
                <a:path w="254635" h="68579">
                  <a:moveTo>
                    <a:pt x="9055" y="0"/>
                  </a:moveTo>
                  <a:lnTo>
                    <a:pt x="0" y="0"/>
                  </a:lnTo>
                  <a:lnTo>
                    <a:pt x="0" y="68033"/>
                  </a:lnTo>
                  <a:lnTo>
                    <a:pt x="9055" y="68033"/>
                  </a:lnTo>
                  <a:lnTo>
                    <a:pt x="9055" y="0"/>
                  </a:lnTo>
                  <a:close/>
                </a:path>
                <a:path w="254635" h="68579">
                  <a:moveTo>
                    <a:pt x="254635" y="0"/>
                  </a:moveTo>
                  <a:lnTo>
                    <a:pt x="245592" y="0"/>
                  </a:lnTo>
                  <a:lnTo>
                    <a:pt x="245592" y="68033"/>
                  </a:lnTo>
                  <a:lnTo>
                    <a:pt x="254635" y="68033"/>
                  </a:lnTo>
                  <a:lnTo>
                    <a:pt x="254635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173158" y="7140536"/>
              <a:ext cx="485775" cy="68580"/>
            </a:xfrm>
            <a:custGeom>
              <a:avLst/>
              <a:gdLst/>
              <a:ahLst/>
              <a:cxnLst/>
              <a:rect l="l" t="t" r="r" b="b"/>
              <a:pathLst>
                <a:path w="485775" h="68579">
                  <a:moveTo>
                    <a:pt x="113969" y="12"/>
                  </a:moveTo>
                  <a:lnTo>
                    <a:pt x="92265" y="12"/>
                  </a:lnTo>
                  <a:lnTo>
                    <a:pt x="0" y="55168"/>
                  </a:lnTo>
                  <a:lnTo>
                    <a:pt x="0" y="61798"/>
                  </a:lnTo>
                  <a:lnTo>
                    <a:pt x="113969" y="12"/>
                  </a:lnTo>
                  <a:close/>
                </a:path>
                <a:path w="485775" h="68579">
                  <a:moveTo>
                    <a:pt x="299872" y="0"/>
                  </a:moveTo>
                  <a:lnTo>
                    <a:pt x="260502" y="0"/>
                  </a:lnTo>
                  <a:lnTo>
                    <a:pt x="139763" y="55930"/>
                  </a:lnTo>
                  <a:lnTo>
                    <a:pt x="139763" y="68033"/>
                  </a:lnTo>
                  <a:lnTo>
                    <a:pt x="149250" y="68033"/>
                  </a:lnTo>
                  <a:lnTo>
                    <a:pt x="299872" y="0"/>
                  </a:lnTo>
                  <a:close/>
                </a:path>
                <a:path w="485775" h="68579">
                  <a:moveTo>
                    <a:pt x="336499" y="0"/>
                  </a:moveTo>
                  <a:lnTo>
                    <a:pt x="318858" y="0"/>
                  </a:lnTo>
                  <a:lnTo>
                    <a:pt x="195326" y="68033"/>
                  </a:lnTo>
                  <a:lnTo>
                    <a:pt x="219811" y="68033"/>
                  </a:lnTo>
                  <a:lnTo>
                    <a:pt x="336499" y="0"/>
                  </a:lnTo>
                  <a:close/>
                </a:path>
                <a:path w="485775" h="68579">
                  <a:moveTo>
                    <a:pt x="485749" y="0"/>
                  </a:moveTo>
                  <a:lnTo>
                    <a:pt x="454545" y="0"/>
                  </a:lnTo>
                  <a:lnTo>
                    <a:pt x="385343" y="68033"/>
                  </a:lnTo>
                  <a:lnTo>
                    <a:pt x="401624" y="68033"/>
                  </a:lnTo>
                  <a:lnTo>
                    <a:pt x="485749" y="0"/>
                  </a:lnTo>
                  <a:close/>
                </a:path>
              </a:pathLst>
            </a:custGeom>
            <a:solidFill>
              <a:srgbClr val="9FDC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173158" y="7139990"/>
              <a:ext cx="516255" cy="68580"/>
            </a:xfrm>
            <a:custGeom>
              <a:avLst/>
              <a:gdLst/>
              <a:ahLst/>
              <a:cxnLst/>
              <a:rect l="l" t="t" r="r" b="b"/>
              <a:pathLst>
                <a:path w="516254" h="68579">
                  <a:moveTo>
                    <a:pt x="130708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0" y="68580"/>
                  </a:lnTo>
                  <a:lnTo>
                    <a:pt x="21069" y="68580"/>
                  </a:lnTo>
                  <a:lnTo>
                    <a:pt x="21069" y="7620"/>
                  </a:lnTo>
                  <a:lnTo>
                    <a:pt x="61264" y="7620"/>
                  </a:lnTo>
                  <a:lnTo>
                    <a:pt x="61264" y="6350"/>
                  </a:lnTo>
                  <a:lnTo>
                    <a:pt x="130708" y="6350"/>
                  </a:lnTo>
                  <a:lnTo>
                    <a:pt x="130708" y="0"/>
                  </a:lnTo>
                  <a:close/>
                </a:path>
                <a:path w="516254" h="68579">
                  <a:moveTo>
                    <a:pt x="375856" y="0"/>
                  </a:moveTo>
                  <a:lnTo>
                    <a:pt x="139763" y="0"/>
                  </a:lnTo>
                  <a:lnTo>
                    <a:pt x="139763" y="6350"/>
                  </a:lnTo>
                  <a:lnTo>
                    <a:pt x="139763" y="7620"/>
                  </a:lnTo>
                  <a:lnTo>
                    <a:pt x="139763" y="68580"/>
                  </a:lnTo>
                  <a:lnTo>
                    <a:pt x="161277" y="68580"/>
                  </a:lnTo>
                  <a:lnTo>
                    <a:pt x="161277" y="7620"/>
                  </a:lnTo>
                  <a:lnTo>
                    <a:pt x="252310" y="7620"/>
                  </a:lnTo>
                  <a:lnTo>
                    <a:pt x="252310" y="6350"/>
                  </a:lnTo>
                  <a:lnTo>
                    <a:pt x="375856" y="6350"/>
                  </a:lnTo>
                  <a:lnTo>
                    <a:pt x="375856" y="0"/>
                  </a:lnTo>
                  <a:close/>
                </a:path>
                <a:path w="516254" h="68579">
                  <a:moveTo>
                    <a:pt x="516064" y="0"/>
                  </a:moveTo>
                  <a:lnTo>
                    <a:pt x="385343" y="0"/>
                  </a:lnTo>
                  <a:lnTo>
                    <a:pt x="385343" y="6350"/>
                  </a:lnTo>
                  <a:lnTo>
                    <a:pt x="385343" y="7620"/>
                  </a:lnTo>
                  <a:lnTo>
                    <a:pt x="385343" y="68580"/>
                  </a:lnTo>
                  <a:lnTo>
                    <a:pt x="406425" y="68580"/>
                  </a:lnTo>
                  <a:lnTo>
                    <a:pt x="406425" y="7620"/>
                  </a:lnTo>
                  <a:lnTo>
                    <a:pt x="446620" y="7620"/>
                  </a:lnTo>
                  <a:lnTo>
                    <a:pt x="446620" y="6350"/>
                  </a:lnTo>
                  <a:lnTo>
                    <a:pt x="516064" y="6350"/>
                  </a:lnTo>
                  <a:lnTo>
                    <a:pt x="516064" y="0"/>
                  </a:lnTo>
                  <a:close/>
                </a:path>
              </a:pathLst>
            </a:custGeom>
            <a:solidFill>
              <a:srgbClr val="4CA6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095800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7723" y="857249"/>
                  </a:moveTo>
                  <a:lnTo>
                    <a:pt x="121513" y="857249"/>
                  </a:lnTo>
                  <a:lnTo>
                    <a:pt x="121513" y="877569"/>
                  </a:lnTo>
                  <a:lnTo>
                    <a:pt x="127723" y="877569"/>
                  </a:lnTo>
                  <a:lnTo>
                    <a:pt x="127723" y="857249"/>
                  </a:lnTo>
                  <a:close/>
                </a:path>
                <a:path w="744220" h="877570">
                  <a:moveTo>
                    <a:pt x="313867" y="857249"/>
                  </a:moveTo>
                  <a:lnTo>
                    <a:pt x="307670" y="857249"/>
                  </a:lnTo>
                  <a:lnTo>
                    <a:pt x="307670" y="877569"/>
                  </a:lnTo>
                  <a:lnTo>
                    <a:pt x="313867" y="877569"/>
                  </a:lnTo>
                  <a:lnTo>
                    <a:pt x="313867" y="857249"/>
                  </a:lnTo>
                  <a:close/>
                </a:path>
                <a:path w="744220" h="877570">
                  <a:moveTo>
                    <a:pt x="500024" y="857249"/>
                  </a:moveTo>
                  <a:lnTo>
                    <a:pt x="493826" y="857249"/>
                  </a:lnTo>
                  <a:lnTo>
                    <a:pt x="493826" y="877569"/>
                  </a:lnTo>
                  <a:lnTo>
                    <a:pt x="500024" y="877569"/>
                  </a:lnTo>
                  <a:lnTo>
                    <a:pt x="500024" y="857249"/>
                  </a:lnTo>
                  <a:close/>
                </a:path>
                <a:path w="744220" h="877570">
                  <a:moveTo>
                    <a:pt x="686181" y="857249"/>
                  </a:moveTo>
                  <a:lnTo>
                    <a:pt x="679970" y="857249"/>
                  </a:lnTo>
                  <a:lnTo>
                    <a:pt x="679970" y="877569"/>
                  </a:lnTo>
                  <a:lnTo>
                    <a:pt x="686181" y="877569"/>
                  </a:lnTo>
                  <a:lnTo>
                    <a:pt x="686181" y="857249"/>
                  </a:lnTo>
                  <a:close/>
                </a:path>
                <a:path w="744220" h="877570">
                  <a:moveTo>
                    <a:pt x="743775" y="775969"/>
                  </a:moveTo>
                  <a:lnTo>
                    <a:pt x="0" y="775969"/>
                  </a:lnTo>
                  <a:lnTo>
                    <a:pt x="0" y="782319"/>
                  </a:lnTo>
                  <a:lnTo>
                    <a:pt x="738403" y="782319"/>
                  </a:lnTo>
                  <a:lnTo>
                    <a:pt x="738403" y="850899"/>
                  </a:lnTo>
                  <a:lnTo>
                    <a:pt x="0" y="850899"/>
                  </a:lnTo>
                  <a:lnTo>
                    <a:pt x="0" y="857249"/>
                  </a:lnTo>
                  <a:lnTo>
                    <a:pt x="743775" y="857249"/>
                  </a:lnTo>
                  <a:lnTo>
                    <a:pt x="743775" y="775969"/>
                  </a:lnTo>
                  <a:close/>
                </a:path>
                <a:path w="744220" h="877570">
                  <a:moveTo>
                    <a:pt x="186156" y="782319"/>
                  </a:moveTo>
                  <a:lnTo>
                    <a:pt x="179946" y="782319"/>
                  </a:lnTo>
                  <a:lnTo>
                    <a:pt x="179946" y="850899"/>
                  </a:lnTo>
                  <a:lnTo>
                    <a:pt x="186156" y="850899"/>
                  </a:lnTo>
                  <a:lnTo>
                    <a:pt x="186156" y="782319"/>
                  </a:lnTo>
                  <a:close/>
                </a:path>
                <a:path w="744220" h="877570">
                  <a:moveTo>
                    <a:pt x="372300" y="782319"/>
                  </a:moveTo>
                  <a:lnTo>
                    <a:pt x="366090" y="782319"/>
                  </a:lnTo>
                  <a:lnTo>
                    <a:pt x="366090" y="850899"/>
                  </a:lnTo>
                  <a:lnTo>
                    <a:pt x="372300" y="850899"/>
                  </a:lnTo>
                  <a:lnTo>
                    <a:pt x="372300" y="782319"/>
                  </a:lnTo>
                  <a:close/>
                </a:path>
                <a:path w="744220" h="877570">
                  <a:moveTo>
                    <a:pt x="558457" y="782319"/>
                  </a:moveTo>
                  <a:lnTo>
                    <a:pt x="552259" y="782319"/>
                  </a:lnTo>
                  <a:lnTo>
                    <a:pt x="552259" y="850899"/>
                  </a:lnTo>
                  <a:lnTo>
                    <a:pt x="558457" y="850899"/>
                  </a:lnTo>
                  <a:lnTo>
                    <a:pt x="558457" y="782319"/>
                  </a:lnTo>
                  <a:close/>
                </a:path>
                <a:path w="744220" h="877570">
                  <a:moveTo>
                    <a:pt x="127723" y="708659"/>
                  </a:moveTo>
                  <a:lnTo>
                    <a:pt x="121513" y="708659"/>
                  </a:lnTo>
                  <a:lnTo>
                    <a:pt x="121513" y="775969"/>
                  </a:lnTo>
                  <a:lnTo>
                    <a:pt x="127723" y="775969"/>
                  </a:lnTo>
                  <a:lnTo>
                    <a:pt x="127723" y="708659"/>
                  </a:lnTo>
                  <a:close/>
                </a:path>
                <a:path w="744220" h="877570">
                  <a:moveTo>
                    <a:pt x="313867" y="708659"/>
                  </a:moveTo>
                  <a:lnTo>
                    <a:pt x="307670" y="708659"/>
                  </a:lnTo>
                  <a:lnTo>
                    <a:pt x="307670" y="775969"/>
                  </a:lnTo>
                  <a:lnTo>
                    <a:pt x="313867" y="775969"/>
                  </a:lnTo>
                  <a:lnTo>
                    <a:pt x="313867" y="708659"/>
                  </a:lnTo>
                  <a:close/>
                </a:path>
                <a:path w="744220" h="877570">
                  <a:moveTo>
                    <a:pt x="500024" y="708659"/>
                  </a:moveTo>
                  <a:lnTo>
                    <a:pt x="493826" y="708659"/>
                  </a:lnTo>
                  <a:lnTo>
                    <a:pt x="493826" y="775969"/>
                  </a:lnTo>
                  <a:lnTo>
                    <a:pt x="500024" y="775969"/>
                  </a:lnTo>
                  <a:lnTo>
                    <a:pt x="500024" y="708659"/>
                  </a:lnTo>
                  <a:close/>
                </a:path>
                <a:path w="744220" h="877570">
                  <a:moveTo>
                    <a:pt x="686181" y="708659"/>
                  </a:moveTo>
                  <a:lnTo>
                    <a:pt x="679970" y="708659"/>
                  </a:lnTo>
                  <a:lnTo>
                    <a:pt x="679970" y="775969"/>
                  </a:lnTo>
                  <a:lnTo>
                    <a:pt x="686181" y="775969"/>
                  </a:lnTo>
                  <a:lnTo>
                    <a:pt x="686181" y="708659"/>
                  </a:lnTo>
                  <a:close/>
                </a:path>
                <a:path w="744220" h="877570">
                  <a:moveTo>
                    <a:pt x="743775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38403" y="634999"/>
                  </a:lnTo>
                  <a:lnTo>
                    <a:pt x="738403" y="702309"/>
                  </a:lnTo>
                  <a:lnTo>
                    <a:pt x="0" y="702309"/>
                  </a:lnTo>
                  <a:lnTo>
                    <a:pt x="0" y="708659"/>
                  </a:lnTo>
                  <a:lnTo>
                    <a:pt x="743775" y="708659"/>
                  </a:lnTo>
                  <a:lnTo>
                    <a:pt x="743775" y="628649"/>
                  </a:lnTo>
                  <a:close/>
                </a:path>
                <a:path w="744220" h="877570">
                  <a:moveTo>
                    <a:pt x="186156" y="634999"/>
                  </a:moveTo>
                  <a:lnTo>
                    <a:pt x="179946" y="634999"/>
                  </a:lnTo>
                  <a:lnTo>
                    <a:pt x="179946" y="702309"/>
                  </a:lnTo>
                  <a:lnTo>
                    <a:pt x="186156" y="702309"/>
                  </a:lnTo>
                  <a:lnTo>
                    <a:pt x="186156" y="634999"/>
                  </a:lnTo>
                  <a:close/>
                </a:path>
                <a:path w="744220" h="877570">
                  <a:moveTo>
                    <a:pt x="372300" y="634999"/>
                  </a:moveTo>
                  <a:lnTo>
                    <a:pt x="366090" y="634999"/>
                  </a:lnTo>
                  <a:lnTo>
                    <a:pt x="366090" y="702309"/>
                  </a:lnTo>
                  <a:lnTo>
                    <a:pt x="372300" y="702309"/>
                  </a:lnTo>
                  <a:lnTo>
                    <a:pt x="372300" y="634999"/>
                  </a:lnTo>
                  <a:close/>
                </a:path>
                <a:path w="744220" h="877570">
                  <a:moveTo>
                    <a:pt x="558457" y="634999"/>
                  </a:moveTo>
                  <a:lnTo>
                    <a:pt x="552259" y="634999"/>
                  </a:lnTo>
                  <a:lnTo>
                    <a:pt x="552259" y="702309"/>
                  </a:lnTo>
                  <a:lnTo>
                    <a:pt x="558457" y="702309"/>
                  </a:lnTo>
                  <a:lnTo>
                    <a:pt x="558457" y="634999"/>
                  </a:lnTo>
                  <a:close/>
                </a:path>
                <a:path w="744220" h="877570">
                  <a:moveTo>
                    <a:pt x="127723" y="560069"/>
                  </a:moveTo>
                  <a:lnTo>
                    <a:pt x="121513" y="560069"/>
                  </a:lnTo>
                  <a:lnTo>
                    <a:pt x="121513" y="628649"/>
                  </a:lnTo>
                  <a:lnTo>
                    <a:pt x="127723" y="628649"/>
                  </a:lnTo>
                  <a:lnTo>
                    <a:pt x="127723" y="560069"/>
                  </a:lnTo>
                  <a:close/>
                </a:path>
                <a:path w="744220" h="877570">
                  <a:moveTo>
                    <a:pt x="313867" y="560069"/>
                  </a:moveTo>
                  <a:lnTo>
                    <a:pt x="307670" y="560069"/>
                  </a:lnTo>
                  <a:lnTo>
                    <a:pt x="307670" y="628649"/>
                  </a:lnTo>
                  <a:lnTo>
                    <a:pt x="313867" y="628649"/>
                  </a:lnTo>
                  <a:lnTo>
                    <a:pt x="313867" y="560069"/>
                  </a:lnTo>
                  <a:close/>
                </a:path>
                <a:path w="744220" h="877570">
                  <a:moveTo>
                    <a:pt x="500024" y="560069"/>
                  </a:moveTo>
                  <a:lnTo>
                    <a:pt x="493826" y="560069"/>
                  </a:lnTo>
                  <a:lnTo>
                    <a:pt x="493826" y="628649"/>
                  </a:lnTo>
                  <a:lnTo>
                    <a:pt x="500024" y="628649"/>
                  </a:lnTo>
                  <a:lnTo>
                    <a:pt x="500024" y="560069"/>
                  </a:lnTo>
                  <a:close/>
                </a:path>
                <a:path w="744220" h="877570">
                  <a:moveTo>
                    <a:pt x="686181" y="560069"/>
                  </a:moveTo>
                  <a:lnTo>
                    <a:pt x="679970" y="560069"/>
                  </a:lnTo>
                  <a:lnTo>
                    <a:pt x="679970" y="628649"/>
                  </a:lnTo>
                  <a:lnTo>
                    <a:pt x="686181" y="628649"/>
                  </a:lnTo>
                  <a:lnTo>
                    <a:pt x="686181" y="560069"/>
                  </a:lnTo>
                  <a:close/>
                </a:path>
                <a:path w="744220" h="877570">
                  <a:moveTo>
                    <a:pt x="743775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738403" y="486409"/>
                  </a:lnTo>
                  <a:lnTo>
                    <a:pt x="738403" y="553719"/>
                  </a:lnTo>
                  <a:lnTo>
                    <a:pt x="0" y="553719"/>
                  </a:lnTo>
                  <a:lnTo>
                    <a:pt x="0" y="560069"/>
                  </a:lnTo>
                  <a:lnTo>
                    <a:pt x="743775" y="560069"/>
                  </a:lnTo>
                  <a:lnTo>
                    <a:pt x="743775" y="480059"/>
                  </a:lnTo>
                  <a:close/>
                </a:path>
                <a:path w="744220" h="877570">
                  <a:moveTo>
                    <a:pt x="186156" y="486409"/>
                  </a:moveTo>
                  <a:lnTo>
                    <a:pt x="179946" y="486409"/>
                  </a:lnTo>
                  <a:lnTo>
                    <a:pt x="179946" y="553719"/>
                  </a:lnTo>
                  <a:lnTo>
                    <a:pt x="186156" y="553719"/>
                  </a:lnTo>
                  <a:lnTo>
                    <a:pt x="186156" y="486409"/>
                  </a:lnTo>
                  <a:close/>
                </a:path>
                <a:path w="744220" h="877570">
                  <a:moveTo>
                    <a:pt x="372300" y="486409"/>
                  </a:moveTo>
                  <a:lnTo>
                    <a:pt x="366090" y="486409"/>
                  </a:lnTo>
                  <a:lnTo>
                    <a:pt x="366090" y="553719"/>
                  </a:lnTo>
                  <a:lnTo>
                    <a:pt x="372300" y="553719"/>
                  </a:lnTo>
                  <a:lnTo>
                    <a:pt x="372300" y="486409"/>
                  </a:lnTo>
                  <a:close/>
                </a:path>
                <a:path w="744220" h="877570">
                  <a:moveTo>
                    <a:pt x="558457" y="486409"/>
                  </a:moveTo>
                  <a:lnTo>
                    <a:pt x="552259" y="486409"/>
                  </a:lnTo>
                  <a:lnTo>
                    <a:pt x="552259" y="553719"/>
                  </a:lnTo>
                  <a:lnTo>
                    <a:pt x="558457" y="553719"/>
                  </a:lnTo>
                  <a:lnTo>
                    <a:pt x="558457" y="486409"/>
                  </a:lnTo>
                  <a:close/>
                </a:path>
                <a:path w="744220" h="877570">
                  <a:moveTo>
                    <a:pt x="127723" y="411479"/>
                  </a:moveTo>
                  <a:lnTo>
                    <a:pt x="121513" y="411479"/>
                  </a:lnTo>
                  <a:lnTo>
                    <a:pt x="121513" y="480059"/>
                  </a:lnTo>
                  <a:lnTo>
                    <a:pt x="127723" y="480059"/>
                  </a:lnTo>
                  <a:lnTo>
                    <a:pt x="127723" y="411479"/>
                  </a:lnTo>
                  <a:close/>
                </a:path>
                <a:path w="744220" h="877570">
                  <a:moveTo>
                    <a:pt x="313867" y="411479"/>
                  </a:moveTo>
                  <a:lnTo>
                    <a:pt x="307670" y="411479"/>
                  </a:lnTo>
                  <a:lnTo>
                    <a:pt x="307670" y="480059"/>
                  </a:lnTo>
                  <a:lnTo>
                    <a:pt x="313867" y="480059"/>
                  </a:lnTo>
                  <a:lnTo>
                    <a:pt x="313867" y="411479"/>
                  </a:lnTo>
                  <a:close/>
                </a:path>
                <a:path w="744220" h="877570">
                  <a:moveTo>
                    <a:pt x="500024" y="411479"/>
                  </a:moveTo>
                  <a:lnTo>
                    <a:pt x="493826" y="411479"/>
                  </a:lnTo>
                  <a:lnTo>
                    <a:pt x="493826" y="480059"/>
                  </a:lnTo>
                  <a:lnTo>
                    <a:pt x="500024" y="480059"/>
                  </a:lnTo>
                  <a:lnTo>
                    <a:pt x="500024" y="411479"/>
                  </a:lnTo>
                  <a:close/>
                </a:path>
                <a:path w="744220" h="877570">
                  <a:moveTo>
                    <a:pt x="686181" y="411479"/>
                  </a:moveTo>
                  <a:lnTo>
                    <a:pt x="679970" y="411479"/>
                  </a:lnTo>
                  <a:lnTo>
                    <a:pt x="679970" y="480059"/>
                  </a:lnTo>
                  <a:lnTo>
                    <a:pt x="686181" y="480059"/>
                  </a:lnTo>
                  <a:lnTo>
                    <a:pt x="686181" y="411479"/>
                  </a:lnTo>
                  <a:close/>
                </a:path>
                <a:path w="744220" h="877570">
                  <a:moveTo>
                    <a:pt x="743775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38403" y="337819"/>
                  </a:lnTo>
                  <a:lnTo>
                    <a:pt x="738403" y="405129"/>
                  </a:lnTo>
                  <a:lnTo>
                    <a:pt x="0" y="405129"/>
                  </a:lnTo>
                  <a:lnTo>
                    <a:pt x="0" y="411479"/>
                  </a:lnTo>
                  <a:lnTo>
                    <a:pt x="743775" y="411479"/>
                  </a:lnTo>
                  <a:lnTo>
                    <a:pt x="743775" y="331469"/>
                  </a:lnTo>
                  <a:close/>
                </a:path>
                <a:path w="744220" h="877570">
                  <a:moveTo>
                    <a:pt x="186156" y="337819"/>
                  </a:moveTo>
                  <a:lnTo>
                    <a:pt x="179946" y="337819"/>
                  </a:lnTo>
                  <a:lnTo>
                    <a:pt x="179946" y="405129"/>
                  </a:lnTo>
                  <a:lnTo>
                    <a:pt x="186156" y="405129"/>
                  </a:lnTo>
                  <a:lnTo>
                    <a:pt x="186156" y="337819"/>
                  </a:lnTo>
                  <a:close/>
                </a:path>
                <a:path w="744220" h="877570">
                  <a:moveTo>
                    <a:pt x="372300" y="337819"/>
                  </a:moveTo>
                  <a:lnTo>
                    <a:pt x="366090" y="337819"/>
                  </a:lnTo>
                  <a:lnTo>
                    <a:pt x="366090" y="405129"/>
                  </a:lnTo>
                  <a:lnTo>
                    <a:pt x="372300" y="405129"/>
                  </a:lnTo>
                  <a:lnTo>
                    <a:pt x="372300" y="337819"/>
                  </a:lnTo>
                  <a:close/>
                </a:path>
                <a:path w="744220" h="877570">
                  <a:moveTo>
                    <a:pt x="558457" y="337819"/>
                  </a:moveTo>
                  <a:lnTo>
                    <a:pt x="552259" y="337819"/>
                  </a:lnTo>
                  <a:lnTo>
                    <a:pt x="552259" y="405129"/>
                  </a:lnTo>
                  <a:lnTo>
                    <a:pt x="558457" y="405129"/>
                  </a:lnTo>
                  <a:lnTo>
                    <a:pt x="558457" y="337819"/>
                  </a:lnTo>
                  <a:close/>
                </a:path>
                <a:path w="744220" h="877570">
                  <a:moveTo>
                    <a:pt x="127723" y="264159"/>
                  </a:moveTo>
                  <a:lnTo>
                    <a:pt x="121513" y="264159"/>
                  </a:lnTo>
                  <a:lnTo>
                    <a:pt x="121513" y="331469"/>
                  </a:lnTo>
                  <a:lnTo>
                    <a:pt x="127723" y="331469"/>
                  </a:lnTo>
                  <a:lnTo>
                    <a:pt x="127723" y="264159"/>
                  </a:lnTo>
                  <a:close/>
                </a:path>
                <a:path w="744220" h="877570">
                  <a:moveTo>
                    <a:pt x="313867" y="264159"/>
                  </a:moveTo>
                  <a:lnTo>
                    <a:pt x="307670" y="264159"/>
                  </a:lnTo>
                  <a:lnTo>
                    <a:pt x="307670" y="331469"/>
                  </a:lnTo>
                  <a:lnTo>
                    <a:pt x="313867" y="331469"/>
                  </a:lnTo>
                  <a:lnTo>
                    <a:pt x="313867" y="264159"/>
                  </a:lnTo>
                  <a:close/>
                </a:path>
                <a:path w="744220" h="877570">
                  <a:moveTo>
                    <a:pt x="500024" y="264159"/>
                  </a:moveTo>
                  <a:lnTo>
                    <a:pt x="493826" y="264159"/>
                  </a:lnTo>
                  <a:lnTo>
                    <a:pt x="493826" y="331469"/>
                  </a:lnTo>
                  <a:lnTo>
                    <a:pt x="500024" y="331469"/>
                  </a:lnTo>
                  <a:lnTo>
                    <a:pt x="500024" y="264159"/>
                  </a:lnTo>
                  <a:close/>
                </a:path>
                <a:path w="744220" h="877570">
                  <a:moveTo>
                    <a:pt x="686181" y="264159"/>
                  </a:moveTo>
                  <a:lnTo>
                    <a:pt x="679970" y="264159"/>
                  </a:lnTo>
                  <a:lnTo>
                    <a:pt x="679970" y="331469"/>
                  </a:lnTo>
                  <a:lnTo>
                    <a:pt x="686181" y="331469"/>
                  </a:lnTo>
                  <a:lnTo>
                    <a:pt x="686181" y="264159"/>
                  </a:lnTo>
                  <a:close/>
                </a:path>
                <a:path w="744220" h="877570">
                  <a:moveTo>
                    <a:pt x="743775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738403" y="189229"/>
                  </a:lnTo>
                  <a:lnTo>
                    <a:pt x="738403" y="257809"/>
                  </a:lnTo>
                  <a:lnTo>
                    <a:pt x="0" y="257809"/>
                  </a:lnTo>
                  <a:lnTo>
                    <a:pt x="0" y="264159"/>
                  </a:lnTo>
                  <a:lnTo>
                    <a:pt x="743775" y="264159"/>
                  </a:lnTo>
                  <a:lnTo>
                    <a:pt x="743775" y="182879"/>
                  </a:lnTo>
                  <a:close/>
                </a:path>
                <a:path w="744220" h="877570">
                  <a:moveTo>
                    <a:pt x="186156" y="189229"/>
                  </a:moveTo>
                  <a:lnTo>
                    <a:pt x="179946" y="189229"/>
                  </a:lnTo>
                  <a:lnTo>
                    <a:pt x="179946" y="257809"/>
                  </a:lnTo>
                  <a:lnTo>
                    <a:pt x="186156" y="257809"/>
                  </a:lnTo>
                  <a:lnTo>
                    <a:pt x="186156" y="189229"/>
                  </a:lnTo>
                  <a:close/>
                </a:path>
                <a:path w="744220" h="877570">
                  <a:moveTo>
                    <a:pt x="372300" y="189229"/>
                  </a:moveTo>
                  <a:lnTo>
                    <a:pt x="366090" y="189229"/>
                  </a:lnTo>
                  <a:lnTo>
                    <a:pt x="366090" y="257809"/>
                  </a:lnTo>
                  <a:lnTo>
                    <a:pt x="372300" y="257809"/>
                  </a:lnTo>
                  <a:lnTo>
                    <a:pt x="372300" y="189229"/>
                  </a:lnTo>
                  <a:close/>
                </a:path>
                <a:path w="744220" h="877570">
                  <a:moveTo>
                    <a:pt x="558457" y="189229"/>
                  </a:moveTo>
                  <a:lnTo>
                    <a:pt x="552259" y="189229"/>
                  </a:lnTo>
                  <a:lnTo>
                    <a:pt x="552259" y="257809"/>
                  </a:lnTo>
                  <a:lnTo>
                    <a:pt x="558457" y="257809"/>
                  </a:lnTo>
                  <a:lnTo>
                    <a:pt x="558457" y="189229"/>
                  </a:lnTo>
                  <a:close/>
                </a:path>
                <a:path w="744220" h="877570">
                  <a:moveTo>
                    <a:pt x="127723" y="115569"/>
                  </a:moveTo>
                  <a:lnTo>
                    <a:pt x="121513" y="115569"/>
                  </a:lnTo>
                  <a:lnTo>
                    <a:pt x="121513" y="182879"/>
                  </a:lnTo>
                  <a:lnTo>
                    <a:pt x="127723" y="182879"/>
                  </a:lnTo>
                  <a:lnTo>
                    <a:pt x="127723" y="115569"/>
                  </a:lnTo>
                  <a:close/>
                </a:path>
                <a:path w="744220" h="877570">
                  <a:moveTo>
                    <a:pt x="313867" y="115569"/>
                  </a:moveTo>
                  <a:lnTo>
                    <a:pt x="307670" y="115569"/>
                  </a:lnTo>
                  <a:lnTo>
                    <a:pt x="307670" y="182879"/>
                  </a:lnTo>
                  <a:lnTo>
                    <a:pt x="313867" y="182879"/>
                  </a:lnTo>
                  <a:lnTo>
                    <a:pt x="313867" y="115569"/>
                  </a:lnTo>
                  <a:close/>
                </a:path>
                <a:path w="744220" h="877570">
                  <a:moveTo>
                    <a:pt x="500024" y="115569"/>
                  </a:moveTo>
                  <a:lnTo>
                    <a:pt x="493826" y="115569"/>
                  </a:lnTo>
                  <a:lnTo>
                    <a:pt x="493826" y="182879"/>
                  </a:lnTo>
                  <a:lnTo>
                    <a:pt x="500024" y="182879"/>
                  </a:lnTo>
                  <a:lnTo>
                    <a:pt x="500024" y="115569"/>
                  </a:lnTo>
                  <a:close/>
                </a:path>
                <a:path w="744220" h="877570">
                  <a:moveTo>
                    <a:pt x="686181" y="115569"/>
                  </a:moveTo>
                  <a:lnTo>
                    <a:pt x="679970" y="115569"/>
                  </a:lnTo>
                  <a:lnTo>
                    <a:pt x="679970" y="182879"/>
                  </a:lnTo>
                  <a:lnTo>
                    <a:pt x="686181" y="182879"/>
                  </a:lnTo>
                  <a:lnTo>
                    <a:pt x="686181" y="115569"/>
                  </a:lnTo>
                  <a:close/>
                </a:path>
                <a:path w="744220" h="877570">
                  <a:moveTo>
                    <a:pt x="743775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38403" y="41909"/>
                  </a:lnTo>
                  <a:lnTo>
                    <a:pt x="738403" y="109219"/>
                  </a:lnTo>
                  <a:lnTo>
                    <a:pt x="0" y="109219"/>
                  </a:lnTo>
                  <a:lnTo>
                    <a:pt x="0" y="115569"/>
                  </a:lnTo>
                  <a:lnTo>
                    <a:pt x="743775" y="115569"/>
                  </a:lnTo>
                  <a:lnTo>
                    <a:pt x="743775" y="35559"/>
                  </a:lnTo>
                  <a:close/>
                </a:path>
                <a:path w="744220" h="877570">
                  <a:moveTo>
                    <a:pt x="186156" y="41909"/>
                  </a:moveTo>
                  <a:lnTo>
                    <a:pt x="179946" y="41909"/>
                  </a:lnTo>
                  <a:lnTo>
                    <a:pt x="179946" y="109219"/>
                  </a:lnTo>
                  <a:lnTo>
                    <a:pt x="186156" y="109219"/>
                  </a:lnTo>
                  <a:lnTo>
                    <a:pt x="186156" y="41909"/>
                  </a:lnTo>
                  <a:close/>
                </a:path>
                <a:path w="744220" h="877570">
                  <a:moveTo>
                    <a:pt x="372300" y="41909"/>
                  </a:moveTo>
                  <a:lnTo>
                    <a:pt x="366090" y="41909"/>
                  </a:lnTo>
                  <a:lnTo>
                    <a:pt x="366090" y="109219"/>
                  </a:lnTo>
                  <a:lnTo>
                    <a:pt x="372300" y="109219"/>
                  </a:lnTo>
                  <a:lnTo>
                    <a:pt x="372300" y="41909"/>
                  </a:lnTo>
                  <a:close/>
                </a:path>
                <a:path w="744220" h="877570">
                  <a:moveTo>
                    <a:pt x="558457" y="41909"/>
                  </a:moveTo>
                  <a:lnTo>
                    <a:pt x="552259" y="41909"/>
                  </a:lnTo>
                  <a:lnTo>
                    <a:pt x="552259" y="109219"/>
                  </a:lnTo>
                  <a:lnTo>
                    <a:pt x="558457" y="109219"/>
                  </a:lnTo>
                  <a:lnTo>
                    <a:pt x="558457" y="41909"/>
                  </a:lnTo>
                  <a:close/>
                </a:path>
                <a:path w="744220" h="877570">
                  <a:moveTo>
                    <a:pt x="127723" y="0"/>
                  </a:moveTo>
                  <a:lnTo>
                    <a:pt x="121513" y="0"/>
                  </a:lnTo>
                  <a:lnTo>
                    <a:pt x="121513" y="35559"/>
                  </a:lnTo>
                  <a:lnTo>
                    <a:pt x="127723" y="35559"/>
                  </a:lnTo>
                  <a:lnTo>
                    <a:pt x="127723" y="0"/>
                  </a:lnTo>
                  <a:close/>
                </a:path>
                <a:path w="744220" h="877570">
                  <a:moveTo>
                    <a:pt x="313867" y="0"/>
                  </a:moveTo>
                  <a:lnTo>
                    <a:pt x="307670" y="0"/>
                  </a:lnTo>
                  <a:lnTo>
                    <a:pt x="307670" y="35559"/>
                  </a:lnTo>
                  <a:lnTo>
                    <a:pt x="313867" y="35559"/>
                  </a:lnTo>
                  <a:lnTo>
                    <a:pt x="313867" y="0"/>
                  </a:lnTo>
                  <a:close/>
                </a:path>
                <a:path w="744220" h="877570">
                  <a:moveTo>
                    <a:pt x="500024" y="0"/>
                  </a:moveTo>
                  <a:lnTo>
                    <a:pt x="493826" y="0"/>
                  </a:lnTo>
                  <a:lnTo>
                    <a:pt x="493826" y="35559"/>
                  </a:lnTo>
                  <a:lnTo>
                    <a:pt x="500024" y="35559"/>
                  </a:lnTo>
                  <a:lnTo>
                    <a:pt x="500024" y="0"/>
                  </a:lnTo>
                  <a:close/>
                </a:path>
                <a:path w="744220" h="877570">
                  <a:moveTo>
                    <a:pt x="686181" y="0"/>
                  </a:moveTo>
                  <a:lnTo>
                    <a:pt x="679970" y="0"/>
                  </a:lnTo>
                  <a:lnTo>
                    <a:pt x="679970" y="35559"/>
                  </a:lnTo>
                  <a:lnTo>
                    <a:pt x="686181" y="35559"/>
                  </a:lnTo>
                  <a:lnTo>
                    <a:pt x="68618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095813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1513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121513" y="877570"/>
                  </a:lnTo>
                  <a:lnTo>
                    <a:pt x="121513" y="856221"/>
                  </a:lnTo>
                  <a:close/>
                </a:path>
                <a:path w="744220" h="877570">
                  <a:moveTo>
                    <a:pt x="121513" y="707948"/>
                  </a:moveTo>
                  <a:lnTo>
                    <a:pt x="0" y="707948"/>
                  </a:lnTo>
                  <a:lnTo>
                    <a:pt x="0" y="775741"/>
                  </a:lnTo>
                  <a:lnTo>
                    <a:pt x="121513" y="775741"/>
                  </a:lnTo>
                  <a:lnTo>
                    <a:pt x="121513" y="707948"/>
                  </a:lnTo>
                  <a:close/>
                </a:path>
                <a:path w="744220" h="877570">
                  <a:moveTo>
                    <a:pt x="121513" y="559701"/>
                  </a:moveTo>
                  <a:lnTo>
                    <a:pt x="0" y="559701"/>
                  </a:lnTo>
                  <a:lnTo>
                    <a:pt x="0" y="627468"/>
                  </a:lnTo>
                  <a:lnTo>
                    <a:pt x="121513" y="627468"/>
                  </a:lnTo>
                  <a:lnTo>
                    <a:pt x="121513" y="559701"/>
                  </a:lnTo>
                  <a:close/>
                </a:path>
                <a:path w="744220" h="877570">
                  <a:moveTo>
                    <a:pt x="121513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13" y="479209"/>
                  </a:lnTo>
                  <a:lnTo>
                    <a:pt x="121513" y="411429"/>
                  </a:lnTo>
                  <a:close/>
                </a:path>
                <a:path w="744220" h="877570">
                  <a:moveTo>
                    <a:pt x="121513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13" y="330949"/>
                  </a:lnTo>
                  <a:lnTo>
                    <a:pt x="121513" y="263182"/>
                  </a:lnTo>
                  <a:close/>
                </a:path>
                <a:path w="744220" h="877570">
                  <a:moveTo>
                    <a:pt x="121513" y="114896"/>
                  </a:moveTo>
                  <a:lnTo>
                    <a:pt x="0" y="114896"/>
                  </a:lnTo>
                  <a:lnTo>
                    <a:pt x="0" y="182676"/>
                  </a:lnTo>
                  <a:lnTo>
                    <a:pt x="121513" y="182676"/>
                  </a:lnTo>
                  <a:lnTo>
                    <a:pt x="121513" y="114896"/>
                  </a:lnTo>
                  <a:close/>
                </a:path>
                <a:path w="744220" h="877570">
                  <a:moveTo>
                    <a:pt x="121513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13" y="34404"/>
                  </a:lnTo>
                  <a:lnTo>
                    <a:pt x="121513" y="0"/>
                  </a:lnTo>
                  <a:close/>
                </a:path>
                <a:path w="744220" h="877570">
                  <a:moveTo>
                    <a:pt x="179946" y="782142"/>
                  </a:moveTo>
                  <a:lnTo>
                    <a:pt x="0" y="782142"/>
                  </a:lnTo>
                  <a:lnTo>
                    <a:pt x="0" y="849922"/>
                  </a:lnTo>
                  <a:lnTo>
                    <a:pt x="179946" y="849922"/>
                  </a:lnTo>
                  <a:lnTo>
                    <a:pt x="179946" y="782142"/>
                  </a:lnTo>
                  <a:close/>
                </a:path>
                <a:path w="744220" h="877570">
                  <a:moveTo>
                    <a:pt x="179946" y="633882"/>
                  </a:moveTo>
                  <a:lnTo>
                    <a:pt x="0" y="633882"/>
                  </a:lnTo>
                  <a:lnTo>
                    <a:pt x="0" y="701662"/>
                  </a:lnTo>
                  <a:lnTo>
                    <a:pt x="179946" y="701662"/>
                  </a:lnTo>
                  <a:lnTo>
                    <a:pt x="179946" y="633882"/>
                  </a:lnTo>
                  <a:close/>
                </a:path>
                <a:path w="744220" h="877570">
                  <a:moveTo>
                    <a:pt x="179946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46" y="553402"/>
                  </a:lnTo>
                  <a:lnTo>
                    <a:pt x="179946" y="485622"/>
                  </a:lnTo>
                  <a:close/>
                </a:path>
                <a:path w="744220" h="877570">
                  <a:moveTo>
                    <a:pt x="179946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46" y="405130"/>
                  </a:lnTo>
                  <a:lnTo>
                    <a:pt x="179946" y="337362"/>
                  </a:lnTo>
                  <a:close/>
                </a:path>
                <a:path w="744220" h="877570">
                  <a:moveTo>
                    <a:pt x="179946" y="189077"/>
                  </a:moveTo>
                  <a:lnTo>
                    <a:pt x="0" y="189077"/>
                  </a:lnTo>
                  <a:lnTo>
                    <a:pt x="0" y="256870"/>
                  </a:lnTo>
                  <a:lnTo>
                    <a:pt x="179946" y="256870"/>
                  </a:lnTo>
                  <a:lnTo>
                    <a:pt x="179946" y="189077"/>
                  </a:lnTo>
                  <a:close/>
                </a:path>
                <a:path w="744220" h="877570">
                  <a:moveTo>
                    <a:pt x="179946" y="40830"/>
                  </a:moveTo>
                  <a:lnTo>
                    <a:pt x="0" y="40830"/>
                  </a:lnTo>
                  <a:lnTo>
                    <a:pt x="0" y="108610"/>
                  </a:lnTo>
                  <a:lnTo>
                    <a:pt x="179946" y="108610"/>
                  </a:lnTo>
                  <a:lnTo>
                    <a:pt x="179946" y="40830"/>
                  </a:lnTo>
                  <a:close/>
                </a:path>
                <a:path w="744220" h="877570">
                  <a:moveTo>
                    <a:pt x="307644" y="856221"/>
                  </a:moveTo>
                  <a:lnTo>
                    <a:pt x="127711" y="856221"/>
                  </a:lnTo>
                  <a:lnTo>
                    <a:pt x="127711" y="877570"/>
                  </a:lnTo>
                  <a:lnTo>
                    <a:pt x="307644" y="877570"/>
                  </a:lnTo>
                  <a:lnTo>
                    <a:pt x="307644" y="856221"/>
                  </a:lnTo>
                  <a:close/>
                </a:path>
                <a:path w="744220" h="877570">
                  <a:moveTo>
                    <a:pt x="307644" y="707948"/>
                  </a:moveTo>
                  <a:lnTo>
                    <a:pt x="127711" y="707948"/>
                  </a:lnTo>
                  <a:lnTo>
                    <a:pt x="127711" y="775741"/>
                  </a:lnTo>
                  <a:lnTo>
                    <a:pt x="307644" y="775741"/>
                  </a:lnTo>
                  <a:lnTo>
                    <a:pt x="307644" y="707948"/>
                  </a:lnTo>
                  <a:close/>
                </a:path>
                <a:path w="744220" h="877570">
                  <a:moveTo>
                    <a:pt x="307644" y="559701"/>
                  </a:moveTo>
                  <a:lnTo>
                    <a:pt x="127711" y="559701"/>
                  </a:lnTo>
                  <a:lnTo>
                    <a:pt x="127711" y="627468"/>
                  </a:lnTo>
                  <a:lnTo>
                    <a:pt x="307644" y="627468"/>
                  </a:lnTo>
                  <a:lnTo>
                    <a:pt x="307644" y="559701"/>
                  </a:lnTo>
                  <a:close/>
                </a:path>
                <a:path w="744220" h="877570">
                  <a:moveTo>
                    <a:pt x="307644" y="411429"/>
                  </a:moveTo>
                  <a:lnTo>
                    <a:pt x="127711" y="411429"/>
                  </a:lnTo>
                  <a:lnTo>
                    <a:pt x="127711" y="479209"/>
                  </a:lnTo>
                  <a:lnTo>
                    <a:pt x="307644" y="479209"/>
                  </a:lnTo>
                  <a:lnTo>
                    <a:pt x="307644" y="411429"/>
                  </a:lnTo>
                  <a:close/>
                </a:path>
                <a:path w="744220" h="877570">
                  <a:moveTo>
                    <a:pt x="307644" y="263182"/>
                  </a:moveTo>
                  <a:lnTo>
                    <a:pt x="127711" y="263182"/>
                  </a:lnTo>
                  <a:lnTo>
                    <a:pt x="127711" y="330949"/>
                  </a:lnTo>
                  <a:lnTo>
                    <a:pt x="307644" y="330949"/>
                  </a:lnTo>
                  <a:lnTo>
                    <a:pt x="307644" y="263182"/>
                  </a:lnTo>
                  <a:close/>
                </a:path>
                <a:path w="744220" h="877570">
                  <a:moveTo>
                    <a:pt x="307644" y="114896"/>
                  </a:moveTo>
                  <a:lnTo>
                    <a:pt x="127711" y="114896"/>
                  </a:lnTo>
                  <a:lnTo>
                    <a:pt x="127711" y="182676"/>
                  </a:lnTo>
                  <a:lnTo>
                    <a:pt x="307644" y="182676"/>
                  </a:lnTo>
                  <a:lnTo>
                    <a:pt x="307644" y="114896"/>
                  </a:lnTo>
                  <a:close/>
                </a:path>
                <a:path w="744220" h="877570">
                  <a:moveTo>
                    <a:pt x="307644" y="0"/>
                  </a:moveTo>
                  <a:lnTo>
                    <a:pt x="127711" y="0"/>
                  </a:lnTo>
                  <a:lnTo>
                    <a:pt x="127711" y="34404"/>
                  </a:lnTo>
                  <a:lnTo>
                    <a:pt x="307644" y="34404"/>
                  </a:lnTo>
                  <a:lnTo>
                    <a:pt x="307644" y="0"/>
                  </a:lnTo>
                  <a:close/>
                </a:path>
                <a:path w="744220" h="877570">
                  <a:moveTo>
                    <a:pt x="366077" y="782142"/>
                  </a:moveTo>
                  <a:lnTo>
                    <a:pt x="186143" y="782142"/>
                  </a:lnTo>
                  <a:lnTo>
                    <a:pt x="186143" y="849922"/>
                  </a:lnTo>
                  <a:lnTo>
                    <a:pt x="366077" y="849922"/>
                  </a:lnTo>
                  <a:lnTo>
                    <a:pt x="366077" y="782142"/>
                  </a:lnTo>
                  <a:close/>
                </a:path>
                <a:path w="744220" h="877570">
                  <a:moveTo>
                    <a:pt x="366077" y="633882"/>
                  </a:moveTo>
                  <a:lnTo>
                    <a:pt x="186143" y="633882"/>
                  </a:lnTo>
                  <a:lnTo>
                    <a:pt x="186143" y="701662"/>
                  </a:lnTo>
                  <a:lnTo>
                    <a:pt x="366077" y="701662"/>
                  </a:lnTo>
                  <a:lnTo>
                    <a:pt x="366077" y="633882"/>
                  </a:lnTo>
                  <a:close/>
                </a:path>
                <a:path w="744220" h="877570">
                  <a:moveTo>
                    <a:pt x="366077" y="485622"/>
                  </a:moveTo>
                  <a:lnTo>
                    <a:pt x="186143" y="485622"/>
                  </a:lnTo>
                  <a:lnTo>
                    <a:pt x="186143" y="553402"/>
                  </a:lnTo>
                  <a:lnTo>
                    <a:pt x="366077" y="553402"/>
                  </a:lnTo>
                  <a:lnTo>
                    <a:pt x="366077" y="485622"/>
                  </a:lnTo>
                  <a:close/>
                </a:path>
                <a:path w="744220" h="877570">
                  <a:moveTo>
                    <a:pt x="366077" y="337362"/>
                  </a:moveTo>
                  <a:lnTo>
                    <a:pt x="186143" y="337362"/>
                  </a:lnTo>
                  <a:lnTo>
                    <a:pt x="186143" y="405130"/>
                  </a:lnTo>
                  <a:lnTo>
                    <a:pt x="366077" y="405130"/>
                  </a:lnTo>
                  <a:lnTo>
                    <a:pt x="366077" y="337362"/>
                  </a:lnTo>
                  <a:close/>
                </a:path>
                <a:path w="744220" h="877570">
                  <a:moveTo>
                    <a:pt x="366077" y="189077"/>
                  </a:moveTo>
                  <a:lnTo>
                    <a:pt x="186143" y="189077"/>
                  </a:lnTo>
                  <a:lnTo>
                    <a:pt x="186143" y="256870"/>
                  </a:lnTo>
                  <a:lnTo>
                    <a:pt x="366077" y="256870"/>
                  </a:lnTo>
                  <a:lnTo>
                    <a:pt x="366077" y="189077"/>
                  </a:lnTo>
                  <a:close/>
                </a:path>
                <a:path w="744220" h="877570">
                  <a:moveTo>
                    <a:pt x="366077" y="40830"/>
                  </a:moveTo>
                  <a:lnTo>
                    <a:pt x="186143" y="40830"/>
                  </a:lnTo>
                  <a:lnTo>
                    <a:pt x="186143" y="108610"/>
                  </a:lnTo>
                  <a:lnTo>
                    <a:pt x="366077" y="108610"/>
                  </a:lnTo>
                  <a:lnTo>
                    <a:pt x="366077" y="40830"/>
                  </a:lnTo>
                  <a:close/>
                </a:path>
                <a:path w="744220" h="877570">
                  <a:moveTo>
                    <a:pt x="493814" y="856221"/>
                  </a:moveTo>
                  <a:lnTo>
                    <a:pt x="313880" y="856221"/>
                  </a:lnTo>
                  <a:lnTo>
                    <a:pt x="313880" y="877570"/>
                  </a:lnTo>
                  <a:lnTo>
                    <a:pt x="493814" y="877570"/>
                  </a:lnTo>
                  <a:lnTo>
                    <a:pt x="493814" y="856221"/>
                  </a:lnTo>
                  <a:close/>
                </a:path>
                <a:path w="744220" h="877570">
                  <a:moveTo>
                    <a:pt x="493814" y="707948"/>
                  </a:moveTo>
                  <a:lnTo>
                    <a:pt x="313880" y="707948"/>
                  </a:lnTo>
                  <a:lnTo>
                    <a:pt x="313880" y="775741"/>
                  </a:lnTo>
                  <a:lnTo>
                    <a:pt x="493814" y="775741"/>
                  </a:lnTo>
                  <a:lnTo>
                    <a:pt x="493814" y="707948"/>
                  </a:lnTo>
                  <a:close/>
                </a:path>
                <a:path w="744220" h="877570">
                  <a:moveTo>
                    <a:pt x="493814" y="559701"/>
                  </a:moveTo>
                  <a:lnTo>
                    <a:pt x="313880" y="559701"/>
                  </a:lnTo>
                  <a:lnTo>
                    <a:pt x="313880" y="627468"/>
                  </a:lnTo>
                  <a:lnTo>
                    <a:pt x="493814" y="627468"/>
                  </a:lnTo>
                  <a:lnTo>
                    <a:pt x="493814" y="559701"/>
                  </a:lnTo>
                  <a:close/>
                </a:path>
                <a:path w="744220" h="877570">
                  <a:moveTo>
                    <a:pt x="493814" y="411429"/>
                  </a:moveTo>
                  <a:lnTo>
                    <a:pt x="313880" y="411429"/>
                  </a:lnTo>
                  <a:lnTo>
                    <a:pt x="313880" y="479209"/>
                  </a:lnTo>
                  <a:lnTo>
                    <a:pt x="493814" y="479209"/>
                  </a:lnTo>
                  <a:lnTo>
                    <a:pt x="493814" y="411429"/>
                  </a:lnTo>
                  <a:close/>
                </a:path>
                <a:path w="744220" h="877570">
                  <a:moveTo>
                    <a:pt x="493814" y="263182"/>
                  </a:moveTo>
                  <a:lnTo>
                    <a:pt x="313880" y="263182"/>
                  </a:lnTo>
                  <a:lnTo>
                    <a:pt x="313880" y="330949"/>
                  </a:lnTo>
                  <a:lnTo>
                    <a:pt x="493814" y="330949"/>
                  </a:lnTo>
                  <a:lnTo>
                    <a:pt x="493814" y="263182"/>
                  </a:lnTo>
                  <a:close/>
                </a:path>
                <a:path w="744220" h="877570">
                  <a:moveTo>
                    <a:pt x="493814" y="114896"/>
                  </a:moveTo>
                  <a:lnTo>
                    <a:pt x="313880" y="114896"/>
                  </a:lnTo>
                  <a:lnTo>
                    <a:pt x="313880" y="182676"/>
                  </a:lnTo>
                  <a:lnTo>
                    <a:pt x="493814" y="182676"/>
                  </a:lnTo>
                  <a:lnTo>
                    <a:pt x="493814" y="114896"/>
                  </a:lnTo>
                  <a:close/>
                </a:path>
                <a:path w="744220" h="877570">
                  <a:moveTo>
                    <a:pt x="493814" y="0"/>
                  </a:moveTo>
                  <a:lnTo>
                    <a:pt x="313880" y="0"/>
                  </a:lnTo>
                  <a:lnTo>
                    <a:pt x="313880" y="34404"/>
                  </a:lnTo>
                  <a:lnTo>
                    <a:pt x="493814" y="34404"/>
                  </a:lnTo>
                  <a:lnTo>
                    <a:pt x="493814" y="0"/>
                  </a:lnTo>
                  <a:close/>
                </a:path>
                <a:path w="744220" h="877570">
                  <a:moveTo>
                    <a:pt x="552246" y="782142"/>
                  </a:moveTo>
                  <a:lnTo>
                    <a:pt x="372300" y="782142"/>
                  </a:lnTo>
                  <a:lnTo>
                    <a:pt x="372300" y="849922"/>
                  </a:lnTo>
                  <a:lnTo>
                    <a:pt x="552246" y="849922"/>
                  </a:lnTo>
                  <a:lnTo>
                    <a:pt x="552246" y="782142"/>
                  </a:lnTo>
                  <a:close/>
                </a:path>
                <a:path w="744220" h="877570">
                  <a:moveTo>
                    <a:pt x="552246" y="633882"/>
                  </a:moveTo>
                  <a:lnTo>
                    <a:pt x="372300" y="633882"/>
                  </a:lnTo>
                  <a:lnTo>
                    <a:pt x="372300" y="701662"/>
                  </a:lnTo>
                  <a:lnTo>
                    <a:pt x="552246" y="701662"/>
                  </a:lnTo>
                  <a:lnTo>
                    <a:pt x="552246" y="633882"/>
                  </a:lnTo>
                  <a:close/>
                </a:path>
                <a:path w="744220" h="877570">
                  <a:moveTo>
                    <a:pt x="552246" y="485622"/>
                  </a:moveTo>
                  <a:lnTo>
                    <a:pt x="372300" y="485622"/>
                  </a:lnTo>
                  <a:lnTo>
                    <a:pt x="372300" y="553402"/>
                  </a:lnTo>
                  <a:lnTo>
                    <a:pt x="552246" y="553402"/>
                  </a:lnTo>
                  <a:lnTo>
                    <a:pt x="552246" y="485622"/>
                  </a:lnTo>
                  <a:close/>
                </a:path>
                <a:path w="744220" h="877570">
                  <a:moveTo>
                    <a:pt x="552246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552246" y="405130"/>
                  </a:lnTo>
                  <a:lnTo>
                    <a:pt x="552246" y="337362"/>
                  </a:lnTo>
                  <a:close/>
                </a:path>
                <a:path w="744220" h="877570">
                  <a:moveTo>
                    <a:pt x="552246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46" y="256870"/>
                  </a:lnTo>
                  <a:lnTo>
                    <a:pt x="552246" y="189077"/>
                  </a:lnTo>
                  <a:close/>
                </a:path>
                <a:path w="744220" h="877570">
                  <a:moveTo>
                    <a:pt x="552246" y="40830"/>
                  </a:moveTo>
                  <a:lnTo>
                    <a:pt x="372300" y="40830"/>
                  </a:lnTo>
                  <a:lnTo>
                    <a:pt x="372300" y="108610"/>
                  </a:lnTo>
                  <a:lnTo>
                    <a:pt x="552246" y="108610"/>
                  </a:lnTo>
                  <a:lnTo>
                    <a:pt x="552246" y="40830"/>
                  </a:lnTo>
                  <a:close/>
                </a:path>
                <a:path w="744220" h="877570">
                  <a:moveTo>
                    <a:pt x="679945" y="856221"/>
                  </a:moveTo>
                  <a:lnTo>
                    <a:pt x="500011" y="856221"/>
                  </a:lnTo>
                  <a:lnTo>
                    <a:pt x="500011" y="877570"/>
                  </a:lnTo>
                  <a:lnTo>
                    <a:pt x="679945" y="877570"/>
                  </a:lnTo>
                  <a:lnTo>
                    <a:pt x="679945" y="856221"/>
                  </a:lnTo>
                  <a:close/>
                </a:path>
                <a:path w="744220" h="877570">
                  <a:moveTo>
                    <a:pt x="679945" y="707948"/>
                  </a:moveTo>
                  <a:lnTo>
                    <a:pt x="500011" y="707948"/>
                  </a:lnTo>
                  <a:lnTo>
                    <a:pt x="500011" y="775741"/>
                  </a:lnTo>
                  <a:lnTo>
                    <a:pt x="679945" y="775741"/>
                  </a:lnTo>
                  <a:lnTo>
                    <a:pt x="679945" y="707948"/>
                  </a:lnTo>
                  <a:close/>
                </a:path>
                <a:path w="744220" h="877570">
                  <a:moveTo>
                    <a:pt x="679945" y="559701"/>
                  </a:moveTo>
                  <a:lnTo>
                    <a:pt x="500011" y="559701"/>
                  </a:lnTo>
                  <a:lnTo>
                    <a:pt x="500011" y="627468"/>
                  </a:lnTo>
                  <a:lnTo>
                    <a:pt x="679945" y="627468"/>
                  </a:lnTo>
                  <a:lnTo>
                    <a:pt x="679945" y="559701"/>
                  </a:lnTo>
                  <a:close/>
                </a:path>
                <a:path w="744220" h="877570">
                  <a:moveTo>
                    <a:pt x="679945" y="411429"/>
                  </a:moveTo>
                  <a:lnTo>
                    <a:pt x="500011" y="411429"/>
                  </a:lnTo>
                  <a:lnTo>
                    <a:pt x="500011" y="479209"/>
                  </a:lnTo>
                  <a:lnTo>
                    <a:pt x="679945" y="479209"/>
                  </a:lnTo>
                  <a:lnTo>
                    <a:pt x="679945" y="411429"/>
                  </a:lnTo>
                  <a:close/>
                </a:path>
                <a:path w="744220" h="877570">
                  <a:moveTo>
                    <a:pt x="679945" y="263182"/>
                  </a:moveTo>
                  <a:lnTo>
                    <a:pt x="500011" y="263182"/>
                  </a:lnTo>
                  <a:lnTo>
                    <a:pt x="500011" y="330949"/>
                  </a:lnTo>
                  <a:lnTo>
                    <a:pt x="679945" y="330949"/>
                  </a:lnTo>
                  <a:lnTo>
                    <a:pt x="679945" y="263182"/>
                  </a:lnTo>
                  <a:close/>
                </a:path>
                <a:path w="744220" h="877570">
                  <a:moveTo>
                    <a:pt x="679945" y="114896"/>
                  </a:moveTo>
                  <a:lnTo>
                    <a:pt x="500011" y="114896"/>
                  </a:lnTo>
                  <a:lnTo>
                    <a:pt x="500011" y="182676"/>
                  </a:lnTo>
                  <a:lnTo>
                    <a:pt x="679945" y="182676"/>
                  </a:lnTo>
                  <a:lnTo>
                    <a:pt x="679945" y="114896"/>
                  </a:lnTo>
                  <a:close/>
                </a:path>
                <a:path w="744220" h="877570">
                  <a:moveTo>
                    <a:pt x="679945" y="0"/>
                  </a:moveTo>
                  <a:lnTo>
                    <a:pt x="500011" y="0"/>
                  </a:lnTo>
                  <a:lnTo>
                    <a:pt x="500011" y="34404"/>
                  </a:lnTo>
                  <a:lnTo>
                    <a:pt x="679945" y="34404"/>
                  </a:lnTo>
                  <a:lnTo>
                    <a:pt x="679945" y="0"/>
                  </a:lnTo>
                  <a:close/>
                </a:path>
                <a:path w="744220" h="877570">
                  <a:moveTo>
                    <a:pt x="738378" y="782142"/>
                  </a:moveTo>
                  <a:lnTo>
                    <a:pt x="558444" y="782142"/>
                  </a:lnTo>
                  <a:lnTo>
                    <a:pt x="558444" y="849922"/>
                  </a:lnTo>
                  <a:lnTo>
                    <a:pt x="738378" y="849922"/>
                  </a:lnTo>
                  <a:lnTo>
                    <a:pt x="738378" y="782142"/>
                  </a:lnTo>
                  <a:close/>
                </a:path>
                <a:path w="744220" h="877570">
                  <a:moveTo>
                    <a:pt x="738378" y="633882"/>
                  </a:moveTo>
                  <a:lnTo>
                    <a:pt x="558444" y="633882"/>
                  </a:lnTo>
                  <a:lnTo>
                    <a:pt x="558444" y="701662"/>
                  </a:lnTo>
                  <a:lnTo>
                    <a:pt x="738378" y="701662"/>
                  </a:lnTo>
                  <a:lnTo>
                    <a:pt x="738378" y="633882"/>
                  </a:lnTo>
                  <a:close/>
                </a:path>
                <a:path w="744220" h="877570">
                  <a:moveTo>
                    <a:pt x="738378" y="485622"/>
                  </a:moveTo>
                  <a:lnTo>
                    <a:pt x="558444" y="485622"/>
                  </a:lnTo>
                  <a:lnTo>
                    <a:pt x="558444" y="553402"/>
                  </a:lnTo>
                  <a:lnTo>
                    <a:pt x="738378" y="553402"/>
                  </a:lnTo>
                  <a:lnTo>
                    <a:pt x="738378" y="485622"/>
                  </a:lnTo>
                  <a:close/>
                </a:path>
                <a:path w="744220" h="877570">
                  <a:moveTo>
                    <a:pt x="738378" y="337362"/>
                  </a:moveTo>
                  <a:lnTo>
                    <a:pt x="558444" y="337362"/>
                  </a:lnTo>
                  <a:lnTo>
                    <a:pt x="558444" y="405130"/>
                  </a:lnTo>
                  <a:lnTo>
                    <a:pt x="738378" y="405130"/>
                  </a:lnTo>
                  <a:lnTo>
                    <a:pt x="738378" y="337362"/>
                  </a:lnTo>
                  <a:close/>
                </a:path>
                <a:path w="744220" h="877570">
                  <a:moveTo>
                    <a:pt x="738378" y="189077"/>
                  </a:moveTo>
                  <a:lnTo>
                    <a:pt x="558444" y="189077"/>
                  </a:lnTo>
                  <a:lnTo>
                    <a:pt x="558444" y="256870"/>
                  </a:lnTo>
                  <a:lnTo>
                    <a:pt x="738378" y="256870"/>
                  </a:lnTo>
                  <a:lnTo>
                    <a:pt x="738378" y="189077"/>
                  </a:lnTo>
                  <a:close/>
                </a:path>
                <a:path w="744220" h="877570">
                  <a:moveTo>
                    <a:pt x="738378" y="40830"/>
                  </a:moveTo>
                  <a:lnTo>
                    <a:pt x="558444" y="40830"/>
                  </a:lnTo>
                  <a:lnTo>
                    <a:pt x="558444" y="108610"/>
                  </a:lnTo>
                  <a:lnTo>
                    <a:pt x="738378" y="108610"/>
                  </a:lnTo>
                  <a:lnTo>
                    <a:pt x="738378" y="40830"/>
                  </a:lnTo>
                  <a:close/>
                </a:path>
                <a:path w="744220" h="877570">
                  <a:moveTo>
                    <a:pt x="743762" y="856221"/>
                  </a:moveTo>
                  <a:lnTo>
                    <a:pt x="686168" y="856221"/>
                  </a:lnTo>
                  <a:lnTo>
                    <a:pt x="686168" y="877570"/>
                  </a:lnTo>
                  <a:lnTo>
                    <a:pt x="743762" y="877570"/>
                  </a:lnTo>
                  <a:lnTo>
                    <a:pt x="743762" y="856221"/>
                  </a:lnTo>
                  <a:close/>
                </a:path>
                <a:path w="744220" h="877570">
                  <a:moveTo>
                    <a:pt x="743762" y="707948"/>
                  </a:moveTo>
                  <a:lnTo>
                    <a:pt x="686168" y="707948"/>
                  </a:lnTo>
                  <a:lnTo>
                    <a:pt x="686168" y="775741"/>
                  </a:lnTo>
                  <a:lnTo>
                    <a:pt x="743762" y="775741"/>
                  </a:lnTo>
                  <a:lnTo>
                    <a:pt x="743762" y="707948"/>
                  </a:lnTo>
                  <a:close/>
                </a:path>
                <a:path w="744220" h="877570">
                  <a:moveTo>
                    <a:pt x="743762" y="559701"/>
                  </a:moveTo>
                  <a:lnTo>
                    <a:pt x="686168" y="559701"/>
                  </a:lnTo>
                  <a:lnTo>
                    <a:pt x="686168" y="627468"/>
                  </a:lnTo>
                  <a:lnTo>
                    <a:pt x="743762" y="627468"/>
                  </a:lnTo>
                  <a:lnTo>
                    <a:pt x="743762" y="559701"/>
                  </a:lnTo>
                  <a:close/>
                </a:path>
                <a:path w="744220" h="877570">
                  <a:moveTo>
                    <a:pt x="743762" y="411429"/>
                  </a:moveTo>
                  <a:lnTo>
                    <a:pt x="686168" y="411429"/>
                  </a:lnTo>
                  <a:lnTo>
                    <a:pt x="686168" y="479209"/>
                  </a:lnTo>
                  <a:lnTo>
                    <a:pt x="743762" y="479209"/>
                  </a:lnTo>
                  <a:lnTo>
                    <a:pt x="743762" y="411429"/>
                  </a:lnTo>
                  <a:close/>
                </a:path>
                <a:path w="744220" h="877570">
                  <a:moveTo>
                    <a:pt x="743762" y="263182"/>
                  </a:moveTo>
                  <a:lnTo>
                    <a:pt x="686168" y="263182"/>
                  </a:lnTo>
                  <a:lnTo>
                    <a:pt x="686168" y="330949"/>
                  </a:lnTo>
                  <a:lnTo>
                    <a:pt x="743762" y="330949"/>
                  </a:lnTo>
                  <a:lnTo>
                    <a:pt x="743762" y="263182"/>
                  </a:lnTo>
                  <a:close/>
                </a:path>
                <a:path w="744220" h="877570">
                  <a:moveTo>
                    <a:pt x="743762" y="114896"/>
                  </a:moveTo>
                  <a:lnTo>
                    <a:pt x="686168" y="114896"/>
                  </a:lnTo>
                  <a:lnTo>
                    <a:pt x="686168" y="182676"/>
                  </a:lnTo>
                  <a:lnTo>
                    <a:pt x="743762" y="182676"/>
                  </a:lnTo>
                  <a:lnTo>
                    <a:pt x="743762" y="114896"/>
                  </a:lnTo>
                  <a:close/>
                </a:path>
                <a:path w="744220" h="877570">
                  <a:moveTo>
                    <a:pt x="743762" y="0"/>
                  </a:moveTo>
                  <a:lnTo>
                    <a:pt x="686168" y="0"/>
                  </a:lnTo>
                  <a:lnTo>
                    <a:pt x="686168" y="34404"/>
                  </a:lnTo>
                  <a:lnTo>
                    <a:pt x="743762" y="34404"/>
                  </a:lnTo>
                  <a:lnTo>
                    <a:pt x="743762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3447757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7723" y="857249"/>
                  </a:moveTo>
                  <a:lnTo>
                    <a:pt x="121513" y="857249"/>
                  </a:lnTo>
                  <a:lnTo>
                    <a:pt x="121513" y="877569"/>
                  </a:lnTo>
                  <a:lnTo>
                    <a:pt x="127723" y="877569"/>
                  </a:lnTo>
                  <a:lnTo>
                    <a:pt x="127723" y="857249"/>
                  </a:lnTo>
                  <a:close/>
                </a:path>
                <a:path w="744220" h="877570">
                  <a:moveTo>
                    <a:pt x="313867" y="857249"/>
                  </a:moveTo>
                  <a:lnTo>
                    <a:pt x="307657" y="857249"/>
                  </a:lnTo>
                  <a:lnTo>
                    <a:pt x="307657" y="877569"/>
                  </a:lnTo>
                  <a:lnTo>
                    <a:pt x="313867" y="877569"/>
                  </a:lnTo>
                  <a:lnTo>
                    <a:pt x="313867" y="857249"/>
                  </a:lnTo>
                  <a:close/>
                </a:path>
                <a:path w="744220" h="877570">
                  <a:moveTo>
                    <a:pt x="500024" y="857249"/>
                  </a:moveTo>
                  <a:lnTo>
                    <a:pt x="493826" y="857249"/>
                  </a:lnTo>
                  <a:lnTo>
                    <a:pt x="493826" y="877569"/>
                  </a:lnTo>
                  <a:lnTo>
                    <a:pt x="500024" y="877569"/>
                  </a:lnTo>
                  <a:lnTo>
                    <a:pt x="500024" y="857249"/>
                  </a:lnTo>
                  <a:close/>
                </a:path>
                <a:path w="744220" h="877570">
                  <a:moveTo>
                    <a:pt x="686181" y="857249"/>
                  </a:moveTo>
                  <a:lnTo>
                    <a:pt x="679970" y="857249"/>
                  </a:lnTo>
                  <a:lnTo>
                    <a:pt x="679970" y="877569"/>
                  </a:lnTo>
                  <a:lnTo>
                    <a:pt x="686181" y="877569"/>
                  </a:lnTo>
                  <a:lnTo>
                    <a:pt x="686181" y="857249"/>
                  </a:lnTo>
                  <a:close/>
                </a:path>
                <a:path w="744220" h="877570">
                  <a:moveTo>
                    <a:pt x="743775" y="775969"/>
                  </a:moveTo>
                  <a:lnTo>
                    <a:pt x="0" y="775969"/>
                  </a:lnTo>
                  <a:lnTo>
                    <a:pt x="0" y="782319"/>
                  </a:lnTo>
                  <a:lnTo>
                    <a:pt x="738403" y="782319"/>
                  </a:lnTo>
                  <a:lnTo>
                    <a:pt x="738403" y="850899"/>
                  </a:lnTo>
                  <a:lnTo>
                    <a:pt x="0" y="850899"/>
                  </a:lnTo>
                  <a:lnTo>
                    <a:pt x="0" y="857249"/>
                  </a:lnTo>
                  <a:lnTo>
                    <a:pt x="743775" y="857249"/>
                  </a:lnTo>
                  <a:lnTo>
                    <a:pt x="743775" y="775969"/>
                  </a:lnTo>
                  <a:close/>
                </a:path>
                <a:path w="744220" h="877570">
                  <a:moveTo>
                    <a:pt x="186143" y="782319"/>
                  </a:moveTo>
                  <a:lnTo>
                    <a:pt x="179946" y="782319"/>
                  </a:lnTo>
                  <a:lnTo>
                    <a:pt x="179946" y="850899"/>
                  </a:lnTo>
                  <a:lnTo>
                    <a:pt x="186143" y="850899"/>
                  </a:lnTo>
                  <a:lnTo>
                    <a:pt x="186143" y="782319"/>
                  </a:lnTo>
                  <a:close/>
                </a:path>
                <a:path w="744220" h="877570">
                  <a:moveTo>
                    <a:pt x="372300" y="782319"/>
                  </a:moveTo>
                  <a:lnTo>
                    <a:pt x="366102" y="782319"/>
                  </a:lnTo>
                  <a:lnTo>
                    <a:pt x="366102" y="850899"/>
                  </a:lnTo>
                  <a:lnTo>
                    <a:pt x="372300" y="850899"/>
                  </a:lnTo>
                  <a:lnTo>
                    <a:pt x="372300" y="782319"/>
                  </a:lnTo>
                  <a:close/>
                </a:path>
                <a:path w="744220" h="877570">
                  <a:moveTo>
                    <a:pt x="558457" y="782319"/>
                  </a:moveTo>
                  <a:lnTo>
                    <a:pt x="552246" y="782319"/>
                  </a:lnTo>
                  <a:lnTo>
                    <a:pt x="552246" y="850899"/>
                  </a:lnTo>
                  <a:lnTo>
                    <a:pt x="558457" y="850899"/>
                  </a:lnTo>
                  <a:lnTo>
                    <a:pt x="558457" y="782319"/>
                  </a:lnTo>
                  <a:close/>
                </a:path>
                <a:path w="744220" h="877570">
                  <a:moveTo>
                    <a:pt x="127723" y="708659"/>
                  </a:moveTo>
                  <a:lnTo>
                    <a:pt x="121513" y="708659"/>
                  </a:lnTo>
                  <a:lnTo>
                    <a:pt x="121513" y="775969"/>
                  </a:lnTo>
                  <a:lnTo>
                    <a:pt x="127723" y="775969"/>
                  </a:lnTo>
                  <a:lnTo>
                    <a:pt x="127723" y="708659"/>
                  </a:lnTo>
                  <a:close/>
                </a:path>
                <a:path w="744220" h="877570">
                  <a:moveTo>
                    <a:pt x="313867" y="708659"/>
                  </a:moveTo>
                  <a:lnTo>
                    <a:pt x="307657" y="708659"/>
                  </a:lnTo>
                  <a:lnTo>
                    <a:pt x="307657" y="775969"/>
                  </a:lnTo>
                  <a:lnTo>
                    <a:pt x="313867" y="775969"/>
                  </a:lnTo>
                  <a:lnTo>
                    <a:pt x="313867" y="708659"/>
                  </a:lnTo>
                  <a:close/>
                </a:path>
                <a:path w="744220" h="877570">
                  <a:moveTo>
                    <a:pt x="500024" y="708659"/>
                  </a:moveTo>
                  <a:lnTo>
                    <a:pt x="493826" y="708659"/>
                  </a:lnTo>
                  <a:lnTo>
                    <a:pt x="493826" y="775969"/>
                  </a:lnTo>
                  <a:lnTo>
                    <a:pt x="500024" y="775969"/>
                  </a:lnTo>
                  <a:lnTo>
                    <a:pt x="500024" y="708659"/>
                  </a:lnTo>
                  <a:close/>
                </a:path>
                <a:path w="744220" h="877570">
                  <a:moveTo>
                    <a:pt x="686181" y="708659"/>
                  </a:moveTo>
                  <a:lnTo>
                    <a:pt x="679970" y="708659"/>
                  </a:lnTo>
                  <a:lnTo>
                    <a:pt x="679970" y="775969"/>
                  </a:lnTo>
                  <a:lnTo>
                    <a:pt x="686181" y="775969"/>
                  </a:lnTo>
                  <a:lnTo>
                    <a:pt x="686181" y="708659"/>
                  </a:lnTo>
                  <a:close/>
                </a:path>
                <a:path w="744220" h="877570">
                  <a:moveTo>
                    <a:pt x="743775" y="628649"/>
                  </a:moveTo>
                  <a:lnTo>
                    <a:pt x="0" y="628649"/>
                  </a:lnTo>
                  <a:lnTo>
                    <a:pt x="0" y="634999"/>
                  </a:lnTo>
                  <a:lnTo>
                    <a:pt x="738403" y="634999"/>
                  </a:lnTo>
                  <a:lnTo>
                    <a:pt x="738403" y="702309"/>
                  </a:lnTo>
                  <a:lnTo>
                    <a:pt x="0" y="702309"/>
                  </a:lnTo>
                  <a:lnTo>
                    <a:pt x="0" y="708659"/>
                  </a:lnTo>
                  <a:lnTo>
                    <a:pt x="743775" y="708659"/>
                  </a:lnTo>
                  <a:lnTo>
                    <a:pt x="743775" y="628649"/>
                  </a:lnTo>
                  <a:close/>
                </a:path>
                <a:path w="744220" h="877570">
                  <a:moveTo>
                    <a:pt x="186143" y="634999"/>
                  </a:moveTo>
                  <a:lnTo>
                    <a:pt x="179946" y="634999"/>
                  </a:lnTo>
                  <a:lnTo>
                    <a:pt x="179946" y="702309"/>
                  </a:lnTo>
                  <a:lnTo>
                    <a:pt x="186143" y="702309"/>
                  </a:lnTo>
                  <a:lnTo>
                    <a:pt x="186143" y="634999"/>
                  </a:lnTo>
                  <a:close/>
                </a:path>
                <a:path w="744220" h="877570">
                  <a:moveTo>
                    <a:pt x="372300" y="634999"/>
                  </a:moveTo>
                  <a:lnTo>
                    <a:pt x="366102" y="634999"/>
                  </a:lnTo>
                  <a:lnTo>
                    <a:pt x="366102" y="702309"/>
                  </a:lnTo>
                  <a:lnTo>
                    <a:pt x="372300" y="702309"/>
                  </a:lnTo>
                  <a:lnTo>
                    <a:pt x="372300" y="634999"/>
                  </a:lnTo>
                  <a:close/>
                </a:path>
                <a:path w="744220" h="877570">
                  <a:moveTo>
                    <a:pt x="558457" y="634999"/>
                  </a:moveTo>
                  <a:lnTo>
                    <a:pt x="552246" y="634999"/>
                  </a:lnTo>
                  <a:lnTo>
                    <a:pt x="552246" y="702309"/>
                  </a:lnTo>
                  <a:lnTo>
                    <a:pt x="558457" y="702309"/>
                  </a:lnTo>
                  <a:lnTo>
                    <a:pt x="558457" y="634999"/>
                  </a:lnTo>
                  <a:close/>
                </a:path>
                <a:path w="744220" h="877570">
                  <a:moveTo>
                    <a:pt x="127723" y="560069"/>
                  </a:moveTo>
                  <a:lnTo>
                    <a:pt x="121513" y="560069"/>
                  </a:lnTo>
                  <a:lnTo>
                    <a:pt x="121513" y="628649"/>
                  </a:lnTo>
                  <a:lnTo>
                    <a:pt x="127723" y="628649"/>
                  </a:lnTo>
                  <a:lnTo>
                    <a:pt x="127723" y="560069"/>
                  </a:lnTo>
                  <a:close/>
                </a:path>
                <a:path w="744220" h="877570">
                  <a:moveTo>
                    <a:pt x="313867" y="560069"/>
                  </a:moveTo>
                  <a:lnTo>
                    <a:pt x="307657" y="560069"/>
                  </a:lnTo>
                  <a:lnTo>
                    <a:pt x="307657" y="628649"/>
                  </a:lnTo>
                  <a:lnTo>
                    <a:pt x="313867" y="628649"/>
                  </a:lnTo>
                  <a:lnTo>
                    <a:pt x="313867" y="560069"/>
                  </a:lnTo>
                  <a:close/>
                </a:path>
                <a:path w="744220" h="877570">
                  <a:moveTo>
                    <a:pt x="500024" y="560069"/>
                  </a:moveTo>
                  <a:lnTo>
                    <a:pt x="493826" y="560069"/>
                  </a:lnTo>
                  <a:lnTo>
                    <a:pt x="493826" y="628649"/>
                  </a:lnTo>
                  <a:lnTo>
                    <a:pt x="500024" y="628649"/>
                  </a:lnTo>
                  <a:lnTo>
                    <a:pt x="500024" y="560069"/>
                  </a:lnTo>
                  <a:close/>
                </a:path>
                <a:path w="744220" h="877570">
                  <a:moveTo>
                    <a:pt x="686181" y="560069"/>
                  </a:moveTo>
                  <a:lnTo>
                    <a:pt x="679970" y="560069"/>
                  </a:lnTo>
                  <a:lnTo>
                    <a:pt x="679970" y="628649"/>
                  </a:lnTo>
                  <a:lnTo>
                    <a:pt x="686181" y="628649"/>
                  </a:lnTo>
                  <a:lnTo>
                    <a:pt x="686181" y="560069"/>
                  </a:lnTo>
                  <a:close/>
                </a:path>
                <a:path w="744220" h="877570">
                  <a:moveTo>
                    <a:pt x="743775" y="480059"/>
                  </a:moveTo>
                  <a:lnTo>
                    <a:pt x="0" y="480059"/>
                  </a:lnTo>
                  <a:lnTo>
                    <a:pt x="0" y="486409"/>
                  </a:lnTo>
                  <a:lnTo>
                    <a:pt x="738403" y="486409"/>
                  </a:lnTo>
                  <a:lnTo>
                    <a:pt x="738403" y="553719"/>
                  </a:lnTo>
                  <a:lnTo>
                    <a:pt x="0" y="553719"/>
                  </a:lnTo>
                  <a:lnTo>
                    <a:pt x="0" y="560069"/>
                  </a:lnTo>
                  <a:lnTo>
                    <a:pt x="743775" y="560069"/>
                  </a:lnTo>
                  <a:lnTo>
                    <a:pt x="743775" y="480059"/>
                  </a:lnTo>
                  <a:close/>
                </a:path>
                <a:path w="744220" h="877570">
                  <a:moveTo>
                    <a:pt x="186143" y="486409"/>
                  </a:moveTo>
                  <a:lnTo>
                    <a:pt x="179946" y="486409"/>
                  </a:lnTo>
                  <a:lnTo>
                    <a:pt x="179946" y="553719"/>
                  </a:lnTo>
                  <a:lnTo>
                    <a:pt x="186143" y="553719"/>
                  </a:lnTo>
                  <a:lnTo>
                    <a:pt x="186143" y="486409"/>
                  </a:lnTo>
                  <a:close/>
                </a:path>
                <a:path w="744220" h="877570">
                  <a:moveTo>
                    <a:pt x="372300" y="486409"/>
                  </a:moveTo>
                  <a:lnTo>
                    <a:pt x="366102" y="486409"/>
                  </a:lnTo>
                  <a:lnTo>
                    <a:pt x="366102" y="553719"/>
                  </a:lnTo>
                  <a:lnTo>
                    <a:pt x="372300" y="553719"/>
                  </a:lnTo>
                  <a:lnTo>
                    <a:pt x="372300" y="486409"/>
                  </a:lnTo>
                  <a:close/>
                </a:path>
                <a:path w="744220" h="877570">
                  <a:moveTo>
                    <a:pt x="558457" y="486409"/>
                  </a:moveTo>
                  <a:lnTo>
                    <a:pt x="552246" y="486409"/>
                  </a:lnTo>
                  <a:lnTo>
                    <a:pt x="552246" y="553719"/>
                  </a:lnTo>
                  <a:lnTo>
                    <a:pt x="558457" y="553719"/>
                  </a:lnTo>
                  <a:lnTo>
                    <a:pt x="558457" y="486409"/>
                  </a:lnTo>
                  <a:close/>
                </a:path>
                <a:path w="744220" h="877570">
                  <a:moveTo>
                    <a:pt x="127723" y="411479"/>
                  </a:moveTo>
                  <a:lnTo>
                    <a:pt x="121513" y="411479"/>
                  </a:lnTo>
                  <a:lnTo>
                    <a:pt x="121513" y="480059"/>
                  </a:lnTo>
                  <a:lnTo>
                    <a:pt x="127723" y="480059"/>
                  </a:lnTo>
                  <a:lnTo>
                    <a:pt x="127723" y="411479"/>
                  </a:lnTo>
                  <a:close/>
                </a:path>
                <a:path w="744220" h="877570">
                  <a:moveTo>
                    <a:pt x="313867" y="411479"/>
                  </a:moveTo>
                  <a:lnTo>
                    <a:pt x="307657" y="411479"/>
                  </a:lnTo>
                  <a:lnTo>
                    <a:pt x="307657" y="480059"/>
                  </a:lnTo>
                  <a:lnTo>
                    <a:pt x="313867" y="480059"/>
                  </a:lnTo>
                  <a:lnTo>
                    <a:pt x="313867" y="411479"/>
                  </a:lnTo>
                  <a:close/>
                </a:path>
                <a:path w="744220" h="877570">
                  <a:moveTo>
                    <a:pt x="500024" y="411479"/>
                  </a:moveTo>
                  <a:lnTo>
                    <a:pt x="493826" y="411479"/>
                  </a:lnTo>
                  <a:lnTo>
                    <a:pt x="493826" y="480059"/>
                  </a:lnTo>
                  <a:lnTo>
                    <a:pt x="500024" y="480059"/>
                  </a:lnTo>
                  <a:lnTo>
                    <a:pt x="500024" y="411479"/>
                  </a:lnTo>
                  <a:close/>
                </a:path>
                <a:path w="744220" h="877570">
                  <a:moveTo>
                    <a:pt x="686181" y="411479"/>
                  </a:moveTo>
                  <a:lnTo>
                    <a:pt x="679970" y="411479"/>
                  </a:lnTo>
                  <a:lnTo>
                    <a:pt x="679970" y="480059"/>
                  </a:lnTo>
                  <a:lnTo>
                    <a:pt x="686181" y="480059"/>
                  </a:lnTo>
                  <a:lnTo>
                    <a:pt x="686181" y="411479"/>
                  </a:lnTo>
                  <a:close/>
                </a:path>
                <a:path w="744220" h="877570">
                  <a:moveTo>
                    <a:pt x="743775" y="331469"/>
                  </a:moveTo>
                  <a:lnTo>
                    <a:pt x="0" y="331469"/>
                  </a:lnTo>
                  <a:lnTo>
                    <a:pt x="0" y="337819"/>
                  </a:lnTo>
                  <a:lnTo>
                    <a:pt x="738403" y="337819"/>
                  </a:lnTo>
                  <a:lnTo>
                    <a:pt x="738403" y="405129"/>
                  </a:lnTo>
                  <a:lnTo>
                    <a:pt x="0" y="405129"/>
                  </a:lnTo>
                  <a:lnTo>
                    <a:pt x="0" y="411479"/>
                  </a:lnTo>
                  <a:lnTo>
                    <a:pt x="743775" y="411479"/>
                  </a:lnTo>
                  <a:lnTo>
                    <a:pt x="743775" y="331469"/>
                  </a:lnTo>
                  <a:close/>
                </a:path>
                <a:path w="744220" h="877570">
                  <a:moveTo>
                    <a:pt x="186143" y="337819"/>
                  </a:moveTo>
                  <a:lnTo>
                    <a:pt x="179946" y="337819"/>
                  </a:lnTo>
                  <a:lnTo>
                    <a:pt x="179946" y="405129"/>
                  </a:lnTo>
                  <a:lnTo>
                    <a:pt x="186143" y="405129"/>
                  </a:lnTo>
                  <a:lnTo>
                    <a:pt x="186143" y="337819"/>
                  </a:lnTo>
                  <a:close/>
                </a:path>
                <a:path w="744220" h="877570">
                  <a:moveTo>
                    <a:pt x="372300" y="337819"/>
                  </a:moveTo>
                  <a:lnTo>
                    <a:pt x="366102" y="337819"/>
                  </a:lnTo>
                  <a:lnTo>
                    <a:pt x="366102" y="405129"/>
                  </a:lnTo>
                  <a:lnTo>
                    <a:pt x="372300" y="405129"/>
                  </a:lnTo>
                  <a:lnTo>
                    <a:pt x="372300" y="337819"/>
                  </a:lnTo>
                  <a:close/>
                </a:path>
                <a:path w="744220" h="877570">
                  <a:moveTo>
                    <a:pt x="558457" y="337819"/>
                  </a:moveTo>
                  <a:lnTo>
                    <a:pt x="552246" y="337819"/>
                  </a:lnTo>
                  <a:lnTo>
                    <a:pt x="552246" y="405129"/>
                  </a:lnTo>
                  <a:lnTo>
                    <a:pt x="558457" y="405129"/>
                  </a:lnTo>
                  <a:lnTo>
                    <a:pt x="558457" y="337819"/>
                  </a:lnTo>
                  <a:close/>
                </a:path>
                <a:path w="744220" h="877570">
                  <a:moveTo>
                    <a:pt x="127723" y="264159"/>
                  </a:moveTo>
                  <a:lnTo>
                    <a:pt x="121513" y="264159"/>
                  </a:lnTo>
                  <a:lnTo>
                    <a:pt x="121513" y="331469"/>
                  </a:lnTo>
                  <a:lnTo>
                    <a:pt x="127723" y="331469"/>
                  </a:lnTo>
                  <a:lnTo>
                    <a:pt x="127723" y="264159"/>
                  </a:lnTo>
                  <a:close/>
                </a:path>
                <a:path w="744220" h="877570">
                  <a:moveTo>
                    <a:pt x="313867" y="264159"/>
                  </a:moveTo>
                  <a:lnTo>
                    <a:pt x="307657" y="264159"/>
                  </a:lnTo>
                  <a:lnTo>
                    <a:pt x="307657" y="331469"/>
                  </a:lnTo>
                  <a:lnTo>
                    <a:pt x="313867" y="331469"/>
                  </a:lnTo>
                  <a:lnTo>
                    <a:pt x="313867" y="264159"/>
                  </a:lnTo>
                  <a:close/>
                </a:path>
                <a:path w="744220" h="877570">
                  <a:moveTo>
                    <a:pt x="500024" y="264159"/>
                  </a:moveTo>
                  <a:lnTo>
                    <a:pt x="493826" y="264159"/>
                  </a:lnTo>
                  <a:lnTo>
                    <a:pt x="493826" y="331469"/>
                  </a:lnTo>
                  <a:lnTo>
                    <a:pt x="500024" y="331469"/>
                  </a:lnTo>
                  <a:lnTo>
                    <a:pt x="500024" y="264159"/>
                  </a:lnTo>
                  <a:close/>
                </a:path>
                <a:path w="744220" h="877570">
                  <a:moveTo>
                    <a:pt x="686181" y="264159"/>
                  </a:moveTo>
                  <a:lnTo>
                    <a:pt x="679970" y="264159"/>
                  </a:lnTo>
                  <a:lnTo>
                    <a:pt x="679970" y="331469"/>
                  </a:lnTo>
                  <a:lnTo>
                    <a:pt x="686181" y="331469"/>
                  </a:lnTo>
                  <a:lnTo>
                    <a:pt x="686181" y="264159"/>
                  </a:lnTo>
                  <a:close/>
                </a:path>
                <a:path w="744220" h="877570">
                  <a:moveTo>
                    <a:pt x="743775" y="182879"/>
                  </a:moveTo>
                  <a:lnTo>
                    <a:pt x="0" y="182879"/>
                  </a:lnTo>
                  <a:lnTo>
                    <a:pt x="0" y="189229"/>
                  </a:lnTo>
                  <a:lnTo>
                    <a:pt x="738403" y="189229"/>
                  </a:lnTo>
                  <a:lnTo>
                    <a:pt x="738403" y="257809"/>
                  </a:lnTo>
                  <a:lnTo>
                    <a:pt x="0" y="257809"/>
                  </a:lnTo>
                  <a:lnTo>
                    <a:pt x="0" y="264159"/>
                  </a:lnTo>
                  <a:lnTo>
                    <a:pt x="743775" y="264159"/>
                  </a:lnTo>
                  <a:lnTo>
                    <a:pt x="743775" y="182879"/>
                  </a:lnTo>
                  <a:close/>
                </a:path>
                <a:path w="744220" h="877570">
                  <a:moveTo>
                    <a:pt x="186143" y="189229"/>
                  </a:moveTo>
                  <a:lnTo>
                    <a:pt x="179946" y="189229"/>
                  </a:lnTo>
                  <a:lnTo>
                    <a:pt x="179946" y="257809"/>
                  </a:lnTo>
                  <a:lnTo>
                    <a:pt x="186143" y="257809"/>
                  </a:lnTo>
                  <a:lnTo>
                    <a:pt x="186143" y="189229"/>
                  </a:lnTo>
                  <a:close/>
                </a:path>
                <a:path w="744220" h="877570">
                  <a:moveTo>
                    <a:pt x="372300" y="189229"/>
                  </a:moveTo>
                  <a:lnTo>
                    <a:pt x="366102" y="189229"/>
                  </a:lnTo>
                  <a:lnTo>
                    <a:pt x="366102" y="257809"/>
                  </a:lnTo>
                  <a:lnTo>
                    <a:pt x="372300" y="257809"/>
                  </a:lnTo>
                  <a:lnTo>
                    <a:pt x="372300" y="189229"/>
                  </a:lnTo>
                  <a:close/>
                </a:path>
                <a:path w="744220" h="877570">
                  <a:moveTo>
                    <a:pt x="558457" y="189229"/>
                  </a:moveTo>
                  <a:lnTo>
                    <a:pt x="552246" y="189229"/>
                  </a:lnTo>
                  <a:lnTo>
                    <a:pt x="552246" y="257809"/>
                  </a:lnTo>
                  <a:lnTo>
                    <a:pt x="558457" y="257809"/>
                  </a:lnTo>
                  <a:lnTo>
                    <a:pt x="558457" y="189229"/>
                  </a:lnTo>
                  <a:close/>
                </a:path>
                <a:path w="744220" h="877570">
                  <a:moveTo>
                    <a:pt x="127723" y="115569"/>
                  </a:moveTo>
                  <a:lnTo>
                    <a:pt x="121513" y="115569"/>
                  </a:lnTo>
                  <a:lnTo>
                    <a:pt x="121513" y="182879"/>
                  </a:lnTo>
                  <a:lnTo>
                    <a:pt x="127723" y="182879"/>
                  </a:lnTo>
                  <a:lnTo>
                    <a:pt x="127723" y="115569"/>
                  </a:lnTo>
                  <a:close/>
                </a:path>
                <a:path w="744220" h="877570">
                  <a:moveTo>
                    <a:pt x="313867" y="115569"/>
                  </a:moveTo>
                  <a:lnTo>
                    <a:pt x="307657" y="115569"/>
                  </a:lnTo>
                  <a:lnTo>
                    <a:pt x="307657" y="182879"/>
                  </a:lnTo>
                  <a:lnTo>
                    <a:pt x="313867" y="182879"/>
                  </a:lnTo>
                  <a:lnTo>
                    <a:pt x="313867" y="115569"/>
                  </a:lnTo>
                  <a:close/>
                </a:path>
                <a:path w="744220" h="877570">
                  <a:moveTo>
                    <a:pt x="500024" y="115569"/>
                  </a:moveTo>
                  <a:lnTo>
                    <a:pt x="493826" y="115569"/>
                  </a:lnTo>
                  <a:lnTo>
                    <a:pt x="493826" y="182879"/>
                  </a:lnTo>
                  <a:lnTo>
                    <a:pt x="500024" y="182879"/>
                  </a:lnTo>
                  <a:lnTo>
                    <a:pt x="500024" y="115569"/>
                  </a:lnTo>
                  <a:close/>
                </a:path>
                <a:path w="744220" h="877570">
                  <a:moveTo>
                    <a:pt x="686181" y="115569"/>
                  </a:moveTo>
                  <a:lnTo>
                    <a:pt x="679970" y="115569"/>
                  </a:lnTo>
                  <a:lnTo>
                    <a:pt x="679970" y="182879"/>
                  </a:lnTo>
                  <a:lnTo>
                    <a:pt x="686181" y="182879"/>
                  </a:lnTo>
                  <a:lnTo>
                    <a:pt x="686181" y="115569"/>
                  </a:lnTo>
                  <a:close/>
                </a:path>
                <a:path w="744220" h="877570">
                  <a:moveTo>
                    <a:pt x="743775" y="35559"/>
                  </a:moveTo>
                  <a:lnTo>
                    <a:pt x="0" y="35559"/>
                  </a:lnTo>
                  <a:lnTo>
                    <a:pt x="0" y="41909"/>
                  </a:lnTo>
                  <a:lnTo>
                    <a:pt x="738403" y="41909"/>
                  </a:lnTo>
                  <a:lnTo>
                    <a:pt x="738403" y="109219"/>
                  </a:lnTo>
                  <a:lnTo>
                    <a:pt x="0" y="109219"/>
                  </a:lnTo>
                  <a:lnTo>
                    <a:pt x="0" y="115569"/>
                  </a:lnTo>
                  <a:lnTo>
                    <a:pt x="743775" y="115569"/>
                  </a:lnTo>
                  <a:lnTo>
                    <a:pt x="743775" y="35559"/>
                  </a:lnTo>
                  <a:close/>
                </a:path>
                <a:path w="744220" h="877570">
                  <a:moveTo>
                    <a:pt x="186143" y="41909"/>
                  </a:moveTo>
                  <a:lnTo>
                    <a:pt x="179946" y="41909"/>
                  </a:lnTo>
                  <a:lnTo>
                    <a:pt x="179946" y="109219"/>
                  </a:lnTo>
                  <a:lnTo>
                    <a:pt x="186143" y="109219"/>
                  </a:lnTo>
                  <a:lnTo>
                    <a:pt x="186143" y="41909"/>
                  </a:lnTo>
                  <a:close/>
                </a:path>
                <a:path w="744220" h="877570">
                  <a:moveTo>
                    <a:pt x="372300" y="41909"/>
                  </a:moveTo>
                  <a:lnTo>
                    <a:pt x="366102" y="41909"/>
                  </a:lnTo>
                  <a:lnTo>
                    <a:pt x="366102" y="109219"/>
                  </a:lnTo>
                  <a:lnTo>
                    <a:pt x="372300" y="109219"/>
                  </a:lnTo>
                  <a:lnTo>
                    <a:pt x="372300" y="41909"/>
                  </a:lnTo>
                  <a:close/>
                </a:path>
                <a:path w="744220" h="877570">
                  <a:moveTo>
                    <a:pt x="558457" y="41909"/>
                  </a:moveTo>
                  <a:lnTo>
                    <a:pt x="552246" y="41909"/>
                  </a:lnTo>
                  <a:lnTo>
                    <a:pt x="552246" y="109219"/>
                  </a:lnTo>
                  <a:lnTo>
                    <a:pt x="558457" y="109219"/>
                  </a:lnTo>
                  <a:lnTo>
                    <a:pt x="558457" y="41909"/>
                  </a:lnTo>
                  <a:close/>
                </a:path>
                <a:path w="744220" h="877570">
                  <a:moveTo>
                    <a:pt x="127723" y="0"/>
                  </a:moveTo>
                  <a:lnTo>
                    <a:pt x="121513" y="0"/>
                  </a:lnTo>
                  <a:lnTo>
                    <a:pt x="121513" y="35559"/>
                  </a:lnTo>
                  <a:lnTo>
                    <a:pt x="127723" y="35559"/>
                  </a:lnTo>
                  <a:lnTo>
                    <a:pt x="127723" y="0"/>
                  </a:lnTo>
                  <a:close/>
                </a:path>
                <a:path w="744220" h="877570">
                  <a:moveTo>
                    <a:pt x="313867" y="0"/>
                  </a:moveTo>
                  <a:lnTo>
                    <a:pt x="307657" y="0"/>
                  </a:lnTo>
                  <a:lnTo>
                    <a:pt x="307657" y="35559"/>
                  </a:lnTo>
                  <a:lnTo>
                    <a:pt x="313867" y="35559"/>
                  </a:lnTo>
                  <a:lnTo>
                    <a:pt x="313867" y="0"/>
                  </a:lnTo>
                  <a:close/>
                </a:path>
                <a:path w="744220" h="877570">
                  <a:moveTo>
                    <a:pt x="500024" y="0"/>
                  </a:moveTo>
                  <a:lnTo>
                    <a:pt x="493826" y="0"/>
                  </a:lnTo>
                  <a:lnTo>
                    <a:pt x="493826" y="35559"/>
                  </a:lnTo>
                  <a:lnTo>
                    <a:pt x="500024" y="35559"/>
                  </a:lnTo>
                  <a:lnTo>
                    <a:pt x="500024" y="0"/>
                  </a:lnTo>
                  <a:close/>
                </a:path>
                <a:path w="744220" h="877570">
                  <a:moveTo>
                    <a:pt x="686181" y="0"/>
                  </a:moveTo>
                  <a:lnTo>
                    <a:pt x="679970" y="0"/>
                  </a:lnTo>
                  <a:lnTo>
                    <a:pt x="679970" y="35559"/>
                  </a:lnTo>
                  <a:lnTo>
                    <a:pt x="686181" y="35559"/>
                  </a:lnTo>
                  <a:lnTo>
                    <a:pt x="686181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3447758" y="8144941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121500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121500" y="877570"/>
                  </a:lnTo>
                  <a:lnTo>
                    <a:pt x="121500" y="856221"/>
                  </a:lnTo>
                  <a:close/>
                </a:path>
                <a:path w="744220" h="877570">
                  <a:moveTo>
                    <a:pt x="121500" y="707948"/>
                  </a:moveTo>
                  <a:lnTo>
                    <a:pt x="0" y="707948"/>
                  </a:lnTo>
                  <a:lnTo>
                    <a:pt x="0" y="775741"/>
                  </a:lnTo>
                  <a:lnTo>
                    <a:pt x="121500" y="775741"/>
                  </a:lnTo>
                  <a:lnTo>
                    <a:pt x="121500" y="707948"/>
                  </a:lnTo>
                  <a:close/>
                </a:path>
                <a:path w="744220" h="877570">
                  <a:moveTo>
                    <a:pt x="121500" y="559701"/>
                  </a:moveTo>
                  <a:lnTo>
                    <a:pt x="0" y="559701"/>
                  </a:lnTo>
                  <a:lnTo>
                    <a:pt x="0" y="627468"/>
                  </a:lnTo>
                  <a:lnTo>
                    <a:pt x="121500" y="627468"/>
                  </a:lnTo>
                  <a:lnTo>
                    <a:pt x="121500" y="559701"/>
                  </a:lnTo>
                  <a:close/>
                </a:path>
                <a:path w="744220" h="877570">
                  <a:moveTo>
                    <a:pt x="121500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00" y="479209"/>
                  </a:lnTo>
                  <a:lnTo>
                    <a:pt x="121500" y="411429"/>
                  </a:lnTo>
                  <a:close/>
                </a:path>
                <a:path w="744220" h="877570">
                  <a:moveTo>
                    <a:pt x="121500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00" y="330949"/>
                  </a:lnTo>
                  <a:lnTo>
                    <a:pt x="121500" y="263182"/>
                  </a:lnTo>
                  <a:close/>
                </a:path>
                <a:path w="744220" h="877570">
                  <a:moveTo>
                    <a:pt x="121500" y="114896"/>
                  </a:moveTo>
                  <a:lnTo>
                    <a:pt x="0" y="114896"/>
                  </a:lnTo>
                  <a:lnTo>
                    <a:pt x="0" y="182676"/>
                  </a:lnTo>
                  <a:lnTo>
                    <a:pt x="121500" y="182676"/>
                  </a:lnTo>
                  <a:lnTo>
                    <a:pt x="121500" y="114896"/>
                  </a:lnTo>
                  <a:close/>
                </a:path>
                <a:path w="744220" h="877570">
                  <a:moveTo>
                    <a:pt x="121500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00" y="34404"/>
                  </a:lnTo>
                  <a:lnTo>
                    <a:pt x="121500" y="0"/>
                  </a:lnTo>
                  <a:close/>
                </a:path>
                <a:path w="744220" h="877570">
                  <a:moveTo>
                    <a:pt x="179933" y="782142"/>
                  </a:moveTo>
                  <a:lnTo>
                    <a:pt x="0" y="782142"/>
                  </a:lnTo>
                  <a:lnTo>
                    <a:pt x="0" y="849922"/>
                  </a:lnTo>
                  <a:lnTo>
                    <a:pt x="179933" y="849922"/>
                  </a:lnTo>
                  <a:lnTo>
                    <a:pt x="179933" y="782142"/>
                  </a:lnTo>
                  <a:close/>
                </a:path>
                <a:path w="744220" h="877570">
                  <a:moveTo>
                    <a:pt x="179933" y="633882"/>
                  </a:moveTo>
                  <a:lnTo>
                    <a:pt x="0" y="633882"/>
                  </a:lnTo>
                  <a:lnTo>
                    <a:pt x="0" y="701662"/>
                  </a:lnTo>
                  <a:lnTo>
                    <a:pt x="179933" y="701662"/>
                  </a:lnTo>
                  <a:lnTo>
                    <a:pt x="179933" y="633882"/>
                  </a:lnTo>
                  <a:close/>
                </a:path>
                <a:path w="744220" h="877570">
                  <a:moveTo>
                    <a:pt x="179933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33" y="553402"/>
                  </a:lnTo>
                  <a:lnTo>
                    <a:pt x="179933" y="485622"/>
                  </a:lnTo>
                  <a:close/>
                </a:path>
                <a:path w="744220" h="877570">
                  <a:moveTo>
                    <a:pt x="179933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33" y="405130"/>
                  </a:lnTo>
                  <a:lnTo>
                    <a:pt x="179933" y="337362"/>
                  </a:lnTo>
                  <a:close/>
                </a:path>
                <a:path w="744220" h="877570">
                  <a:moveTo>
                    <a:pt x="179933" y="189077"/>
                  </a:moveTo>
                  <a:lnTo>
                    <a:pt x="0" y="189077"/>
                  </a:lnTo>
                  <a:lnTo>
                    <a:pt x="0" y="208648"/>
                  </a:lnTo>
                  <a:lnTo>
                    <a:pt x="0" y="256870"/>
                  </a:lnTo>
                  <a:lnTo>
                    <a:pt x="179933" y="256870"/>
                  </a:lnTo>
                  <a:lnTo>
                    <a:pt x="179933" y="208648"/>
                  </a:lnTo>
                  <a:lnTo>
                    <a:pt x="179933" y="189077"/>
                  </a:lnTo>
                  <a:close/>
                </a:path>
                <a:path w="744220" h="877570">
                  <a:moveTo>
                    <a:pt x="179933" y="40830"/>
                  </a:moveTo>
                  <a:lnTo>
                    <a:pt x="0" y="40830"/>
                  </a:lnTo>
                  <a:lnTo>
                    <a:pt x="0" y="108610"/>
                  </a:lnTo>
                  <a:lnTo>
                    <a:pt x="179933" y="108610"/>
                  </a:lnTo>
                  <a:lnTo>
                    <a:pt x="179933" y="40830"/>
                  </a:lnTo>
                  <a:close/>
                </a:path>
                <a:path w="744220" h="877570">
                  <a:moveTo>
                    <a:pt x="307657" y="856221"/>
                  </a:moveTo>
                  <a:lnTo>
                    <a:pt x="127723" y="856221"/>
                  </a:lnTo>
                  <a:lnTo>
                    <a:pt x="127723" y="877570"/>
                  </a:lnTo>
                  <a:lnTo>
                    <a:pt x="307657" y="877570"/>
                  </a:lnTo>
                  <a:lnTo>
                    <a:pt x="307657" y="856221"/>
                  </a:lnTo>
                  <a:close/>
                </a:path>
                <a:path w="744220" h="877570">
                  <a:moveTo>
                    <a:pt x="307657" y="707948"/>
                  </a:moveTo>
                  <a:lnTo>
                    <a:pt x="127723" y="707948"/>
                  </a:lnTo>
                  <a:lnTo>
                    <a:pt x="127723" y="775741"/>
                  </a:lnTo>
                  <a:lnTo>
                    <a:pt x="307657" y="775741"/>
                  </a:lnTo>
                  <a:lnTo>
                    <a:pt x="307657" y="707948"/>
                  </a:lnTo>
                  <a:close/>
                </a:path>
                <a:path w="744220" h="877570">
                  <a:moveTo>
                    <a:pt x="307657" y="559701"/>
                  </a:moveTo>
                  <a:lnTo>
                    <a:pt x="127723" y="559701"/>
                  </a:lnTo>
                  <a:lnTo>
                    <a:pt x="127723" y="627468"/>
                  </a:lnTo>
                  <a:lnTo>
                    <a:pt x="307657" y="627468"/>
                  </a:lnTo>
                  <a:lnTo>
                    <a:pt x="307657" y="559701"/>
                  </a:lnTo>
                  <a:close/>
                </a:path>
                <a:path w="744220" h="877570">
                  <a:moveTo>
                    <a:pt x="307657" y="411429"/>
                  </a:moveTo>
                  <a:lnTo>
                    <a:pt x="127723" y="411429"/>
                  </a:lnTo>
                  <a:lnTo>
                    <a:pt x="127723" y="479209"/>
                  </a:lnTo>
                  <a:lnTo>
                    <a:pt x="307657" y="479209"/>
                  </a:lnTo>
                  <a:lnTo>
                    <a:pt x="307657" y="411429"/>
                  </a:lnTo>
                  <a:close/>
                </a:path>
                <a:path w="744220" h="877570">
                  <a:moveTo>
                    <a:pt x="307657" y="263182"/>
                  </a:moveTo>
                  <a:lnTo>
                    <a:pt x="127723" y="263182"/>
                  </a:lnTo>
                  <a:lnTo>
                    <a:pt x="127723" y="330949"/>
                  </a:lnTo>
                  <a:lnTo>
                    <a:pt x="307657" y="330949"/>
                  </a:lnTo>
                  <a:lnTo>
                    <a:pt x="307657" y="263182"/>
                  </a:lnTo>
                  <a:close/>
                </a:path>
                <a:path w="744220" h="877570">
                  <a:moveTo>
                    <a:pt x="307657" y="114896"/>
                  </a:moveTo>
                  <a:lnTo>
                    <a:pt x="127723" y="114896"/>
                  </a:lnTo>
                  <a:lnTo>
                    <a:pt x="127723" y="142100"/>
                  </a:lnTo>
                  <a:lnTo>
                    <a:pt x="127723" y="182676"/>
                  </a:lnTo>
                  <a:lnTo>
                    <a:pt x="307657" y="182676"/>
                  </a:lnTo>
                  <a:lnTo>
                    <a:pt x="307657" y="142100"/>
                  </a:lnTo>
                  <a:lnTo>
                    <a:pt x="307657" y="114896"/>
                  </a:lnTo>
                  <a:close/>
                </a:path>
                <a:path w="744220" h="877570">
                  <a:moveTo>
                    <a:pt x="307657" y="0"/>
                  </a:moveTo>
                  <a:lnTo>
                    <a:pt x="127723" y="0"/>
                  </a:lnTo>
                  <a:lnTo>
                    <a:pt x="127723" y="34404"/>
                  </a:lnTo>
                  <a:lnTo>
                    <a:pt x="307657" y="34404"/>
                  </a:lnTo>
                  <a:lnTo>
                    <a:pt x="307657" y="0"/>
                  </a:lnTo>
                  <a:close/>
                </a:path>
                <a:path w="744220" h="877570">
                  <a:moveTo>
                    <a:pt x="366102" y="782142"/>
                  </a:moveTo>
                  <a:lnTo>
                    <a:pt x="186143" y="782142"/>
                  </a:lnTo>
                  <a:lnTo>
                    <a:pt x="186143" y="849922"/>
                  </a:lnTo>
                  <a:lnTo>
                    <a:pt x="366102" y="849922"/>
                  </a:lnTo>
                  <a:lnTo>
                    <a:pt x="366102" y="782142"/>
                  </a:lnTo>
                  <a:close/>
                </a:path>
                <a:path w="744220" h="877570">
                  <a:moveTo>
                    <a:pt x="366102" y="633882"/>
                  </a:moveTo>
                  <a:lnTo>
                    <a:pt x="186143" y="633882"/>
                  </a:lnTo>
                  <a:lnTo>
                    <a:pt x="186143" y="701662"/>
                  </a:lnTo>
                  <a:lnTo>
                    <a:pt x="366102" y="701662"/>
                  </a:lnTo>
                  <a:lnTo>
                    <a:pt x="366102" y="633882"/>
                  </a:lnTo>
                  <a:close/>
                </a:path>
                <a:path w="744220" h="877570">
                  <a:moveTo>
                    <a:pt x="366102" y="485622"/>
                  </a:moveTo>
                  <a:lnTo>
                    <a:pt x="186143" y="485622"/>
                  </a:lnTo>
                  <a:lnTo>
                    <a:pt x="186143" y="553402"/>
                  </a:lnTo>
                  <a:lnTo>
                    <a:pt x="366102" y="553402"/>
                  </a:lnTo>
                  <a:lnTo>
                    <a:pt x="366102" y="485622"/>
                  </a:lnTo>
                  <a:close/>
                </a:path>
                <a:path w="744220" h="877570">
                  <a:moveTo>
                    <a:pt x="366102" y="337362"/>
                  </a:moveTo>
                  <a:lnTo>
                    <a:pt x="186143" y="337362"/>
                  </a:lnTo>
                  <a:lnTo>
                    <a:pt x="186143" y="405130"/>
                  </a:lnTo>
                  <a:lnTo>
                    <a:pt x="366102" y="405130"/>
                  </a:lnTo>
                  <a:lnTo>
                    <a:pt x="366102" y="337362"/>
                  </a:lnTo>
                  <a:close/>
                </a:path>
                <a:path w="744220" h="877570">
                  <a:moveTo>
                    <a:pt x="366102" y="189077"/>
                  </a:moveTo>
                  <a:lnTo>
                    <a:pt x="186143" y="189077"/>
                  </a:lnTo>
                  <a:lnTo>
                    <a:pt x="186143" y="208648"/>
                  </a:lnTo>
                  <a:lnTo>
                    <a:pt x="186143" y="256870"/>
                  </a:lnTo>
                  <a:lnTo>
                    <a:pt x="366102" y="256870"/>
                  </a:lnTo>
                  <a:lnTo>
                    <a:pt x="366102" y="208648"/>
                  </a:lnTo>
                  <a:lnTo>
                    <a:pt x="366102" y="189077"/>
                  </a:lnTo>
                  <a:close/>
                </a:path>
                <a:path w="744220" h="877570">
                  <a:moveTo>
                    <a:pt x="366102" y="40830"/>
                  </a:moveTo>
                  <a:lnTo>
                    <a:pt x="186143" y="40830"/>
                  </a:lnTo>
                  <a:lnTo>
                    <a:pt x="186143" y="108610"/>
                  </a:lnTo>
                  <a:lnTo>
                    <a:pt x="366102" y="108610"/>
                  </a:lnTo>
                  <a:lnTo>
                    <a:pt x="366102" y="40830"/>
                  </a:lnTo>
                  <a:close/>
                </a:path>
                <a:path w="744220" h="877570">
                  <a:moveTo>
                    <a:pt x="493801" y="856221"/>
                  </a:moveTo>
                  <a:lnTo>
                    <a:pt x="313867" y="856221"/>
                  </a:lnTo>
                  <a:lnTo>
                    <a:pt x="313867" y="877570"/>
                  </a:lnTo>
                  <a:lnTo>
                    <a:pt x="493801" y="877570"/>
                  </a:lnTo>
                  <a:lnTo>
                    <a:pt x="493801" y="856221"/>
                  </a:lnTo>
                  <a:close/>
                </a:path>
                <a:path w="744220" h="877570">
                  <a:moveTo>
                    <a:pt x="493801" y="707948"/>
                  </a:moveTo>
                  <a:lnTo>
                    <a:pt x="313867" y="707948"/>
                  </a:lnTo>
                  <a:lnTo>
                    <a:pt x="313867" y="775741"/>
                  </a:lnTo>
                  <a:lnTo>
                    <a:pt x="493801" y="775741"/>
                  </a:lnTo>
                  <a:lnTo>
                    <a:pt x="493801" y="707948"/>
                  </a:lnTo>
                  <a:close/>
                </a:path>
                <a:path w="744220" h="877570">
                  <a:moveTo>
                    <a:pt x="493801" y="559701"/>
                  </a:moveTo>
                  <a:lnTo>
                    <a:pt x="313867" y="559701"/>
                  </a:lnTo>
                  <a:lnTo>
                    <a:pt x="313867" y="627468"/>
                  </a:lnTo>
                  <a:lnTo>
                    <a:pt x="493801" y="627468"/>
                  </a:lnTo>
                  <a:lnTo>
                    <a:pt x="493801" y="559701"/>
                  </a:lnTo>
                  <a:close/>
                </a:path>
                <a:path w="744220" h="877570">
                  <a:moveTo>
                    <a:pt x="493801" y="411429"/>
                  </a:moveTo>
                  <a:lnTo>
                    <a:pt x="313867" y="411429"/>
                  </a:lnTo>
                  <a:lnTo>
                    <a:pt x="313867" y="479209"/>
                  </a:lnTo>
                  <a:lnTo>
                    <a:pt x="493801" y="479209"/>
                  </a:lnTo>
                  <a:lnTo>
                    <a:pt x="493801" y="411429"/>
                  </a:lnTo>
                  <a:close/>
                </a:path>
                <a:path w="744220" h="877570">
                  <a:moveTo>
                    <a:pt x="493801" y="263182"/>
                  </a:moveTo>
                  <a:lnTo>
                    <a:pt x="313867" y="263182"/>
                  </a:lnTo>
                  <a:lnTo>
                    <a:pt x="313867" y="330949"/>
                  </a:lnTo>
                  <a:lnTo>
                    <a:pt x="493801" y="330949"/>
                  </a:lnTo>
                  <a:lnTo>
                    <a:pt x="493801" y="263182"/>
                  </a:lnTo>
                  <a:close/>
                </a:path>
                <a:path w="744220" h="877570">
                  <a:moveTo>
                    <a:pt x="493801" y="114896"/>
                  </a:moveTo>
                  <a:lnTo>
                    <a:pt x="313867" y="114896"/>
                  </a:lnTo>
                  <a:lnTo>
                    <a:pt x="313867" y="182676"/>
                  </a:lnTo>
                  <a:lnTo>
                    <a:pt x="493801" y="182676"/>
                  </a:lnTo>
                  <a:lnTo>
                    <a:pt x="493801" y="114896"/>
                  </a:lnTo>
                  <a:close/>
                </a:path>
                <a:path w="744220" h="877570">
                  <a:moveTo>
                    <a:pt x="493801" y="0"/>
                  </a:moveTo>
                  <a:lnTo>
                    <a:pt x="313867" y="0"/>
                  </a:lnTo>
                  <a:lnTo>
                    <a:pt x="313867" y="34404"/>
                  </a:lnTo>
                  <a:lnTo>
                    <a:pt x="493801" y="34404"/>
                  </a:lnTo>
                  <a:lnTo>
                    <a:pt x="493801" y="0"/>
                  </a:lnTo>
                  <a:close/>
                </a:path>
                <a:path w="744220" h="877570">
                  <a:moveTo>
                    <a:pt x="552234" y="782142"/>
                  </a:moveTo>
                  <a:lnTo>
                    <a:pt x="372300" y="782142"/>
                  </a:lnTo>
                  <a:lnTo>
                    <a:pt x="372300" y="849922"/>
                  </a:lnTo>
                  <a:lnTo>
                    <a:pt x="552234" y="849922"/>
                  </a:lnTo>
                  <a:lnTo>
                    <a:pt x="552234" y="782142"/>
                  </a:lnTo>
                  <a:close/>
                </a:path>
                <a:path w="744220" h="877570">
                  <a:moveTo>
                    <a:pt x="552234" y="633882"/>
                  </a:moveTo>
                  <a:lnTo>
                    <a:pt x="372300" y="633882"/>
                  </a:lnTo>
                  <a:lnTo>
                    <a:pt x="372300" y="701662"/>
                  </a:lnTo>
                  <a:lnTo>
                    <a:pt x="552234" y="701662"/>
                  </a:lnTo>
                  <a:lnTo>
                    <a:pt x="552234" y="633882"/>
                  </a:lnTo>
                  <a:close/>
                </a:path>
                <a:path w="744220" h="877570">
                  <a:moveTo>
                    <a:pt x="552234" y="485622"/>
                  </a:moveTo>
                  <a:lnTo>
                    <a:pt x="372300" y="485622"/>
                  </a:lnTo>
                  <a:lnTo>
                    <a:pt x="372300" y="553402"/>
                  </a:lnTo>
                  <a:lnTo>
                    <a:pt x="552234" y="553402"/>
                  </a:lnTo>
                  <a:lnTo>
                    <a:pt x="552234" y="485622"/>
                  </a:lnTo>
                  <a:close/>
                </a:path>
                <a:path w="744220" h="877570">
                  <a:moveTo>
                    <a:pt x="552234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552234" y="405130"/>
                  </a:lnTo>
                  <a:lnTo>
                    <a:pt x="552234" y="337362"/>
                  </a:lnTo>
                  <a:close/>
                </a:path>
                <a:path w="744220" h="877570">
                  <a:moveTo>
                    <a:pt x="552234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34" y="256870"/>
                  </a:lnTo>
                  <a:lnTo>
                    <a:pt x="552234" y="189077"/>
                  </a:lnTo>
                  <a:close/>
                </a:path>
                <a:path w="744220" h="877570">
                  <a:moveTo>
                    <a:pt x="552234" y="40830"/>
                  </a:moveTo>
                  <a:lnTo>
                    <a:pt x="372300" y="40830"/>
                  </a:lnTo>
                  <a:lnTo>
                    <a:pt x="372300" y="108610"/>
                  </a:lnTo>
                  <a:lnTo>
                    <a:pt x="552234" y="108610"/>
                  </a:lnTo>
                  <a:lnTo>
                    <a:pt x="552234" y="40830"/>
                  </a:lnTo>
                  <a:close/>
                </a:path>
                <a:path w="744220" h="877570">
                  <a:moveTo>
                    <a:pt x="679970" y="856221"/>
                  </a:moveTo>
                  <a:lnTo>
                    <a:pt x="500024" y="856221"/>
                  </a:lnTo>
                  <a:lnTo>
                    <a:pt x="500024" y="877570"/>
                  </a:lnTo>
                  <a:lnTo>
                    <a:pt x="679970" y="877570"/>
                  </a:lnTo>
                  <a:lnTo>
                    <a:pt x="679970" y="856221"/>
                  </a:lnTo>
                  <a:close/>
                </a:path>
                <a:path w="744220" h="877570">
                  <a:moveTo>
                    <a:pt x="679970" y="707948"/>
                  </a:moveTo>
                  <a:lnTo>
                    <a:pt x="500024" y="707948"/>
                  </a:lnTo>
                  <a:lnTo>
                    <a:pt x="500024" y="775741"/>
                  </a:lnTo>
                  <a:lnTo>
                    <a:pt x="679970" y="775741"/>
                  </a:lnTo>
                  <a:lnTo>
                    <a:pt x="679970" y="707948"/>
                  </a:lnTo>
                  <a:close/>
                </a:path>
                <a:path w="744220" h="877570">
                  <a:moveTo>
                    <a:pt x="679970" y="559701"/>
                  </a:moveTo>
                  <a:lnTo>
                    <a:pt x="500024" y="559701"/>
                  </a:lnTo>
                  <a:lnTo>
                    <a:pt x="500024" y="627468"/>
                  </a:lnTo>
                  <a:lnTo>
                    <a:pt x="679970" y="627468"/>
                  </a:lnTo>
                  <a:lnTo>
                    <a:pt x="679970" y="559701"/>
                  </a:lnTo>
                  <a:close/>
                </a:path>
                <a:path w="744220" h="877570">
                  <a:moveTo>
                    <a:pt x="679970" y="411429"/>
                  </a:moveTo>
                  <a:lnTo>
                    <a:pt x="500024" y="411429"/>
                  </a:lnTo>
                  <a:lnTo>
                    <a:pt x="500024" y="479209"/>
                  </a:lnTo>
                  <a:lnTo>
                    <a:pt x="679970" y="479209"/>
                  </a:lnTo>
                  <a:lnTo>
                    <a:pt x="679970" y="411429"/>
                  </a:lnTo>
                  <a:close/>
                </a:path>
                <a:path w="744220" h="877570">
                  <a:moveTo>
                    <a:pt x="679970" y="263182"/>
                  </a:moveTo>
                  <a:lnTo>
                    <a:pt x="500024" y="263182"/>
                  </a:lnTo>
                  <a:lnTo>
                    <a:pt x="500024" y="330949"/>
                  </a:lnTo>
                  <a:lnTo>
                    <a:pt x="679970" y="330949"/>
                  </a:lnTo>
                  <a:lnTo>
                    <a:pt x="679970" y="263182"/>
                  </a:lnTo>
                  <a:close/>
                </a:path>
                <a:path w="744220" h="877570">
                  <a:moveTo>
                    <a:pt x="679970" y="114896"/>
                  </a:moveTo>
                  <a:lnTo>
                    <a:pt x="500024" y="114896"/>
                  </a:lnTo>
                  <a:lnTo>
                    <a:pt x="500024" y="182676"/>
                  </a:lnTo>
                  <a:lnTo>
                    <a:pt x="679970" y="182676"/>
                  </a:lnTo>
                  <a:lnTo>
                    <a:pt x="679970" y="114896"/>
                  </a:lnTo>
                  <a:close/>
                </a:path>
                <a:path w="744220" h="877570">
                  <a:moveTo>
                    <a:pt x="679970" y="0"/>
                  </a:moveTo>
                  <a:lnTo>
                    <a:pt x="500024" y="0"/>
                  </a:lnTo>
                  <a:lnTo>
                    <a:pt x="500024" y="34404"/>
                  </a:lnTo>
                  <a:lnTo>
                    <a:pt x="679970" y="34404"/>
                  </a:lnTo>
                  <a:lnTo>
                    <a:pt x="679970" y="0"/>
                  </a:lnTo>
                  <a:close/>
                </a:path>
                <a:path w="744220" h="877570">
                  <a:moveTo>
                    <a:pt x="738403" y="782142"/>
                  </a:moveTo>
                  <a:lnTo>
                    <a:pt x="558457" y="782142"/>
                  </a:lnTo>
                  <a:lnTo>
                    <a:pt x="558457" y="849922"/>
                  </a:lnTo>
                  <a:lnTo>
                    <a:pt x="738403" y="849922"/>
                  </a:lnTo>
                  <a:lnTo>
                    <a:pt x="738403" y="782142"/>
                  </a:lnTo>
                  <a:close/>
                </a:path>
                <a:path w="744220" h="877570">
                  <a:moveTo>
                    <a:pt x="738403" y="633882"/>
                  </a:moveTo>
                  <a:lnTo>
                    <a:pt x="558457" y="633882"/>
                  </a:lnTo>
                  <a:lnTo>
                    <a:pt x="558457" y="701662"/>
                  </a:lnTo>
                  <a:lnTo>
                    <a:pt x="738403" y="701662"/>
                  </a:lnTo>
                  <a:lnTo>
                    <a:pt x="738403" y="633882"/>
                  </a:lnTo>
                  <a:close/>
                </a:path>
                <a:path w="744220" h="877570">
                  <a:moveTo>
                    <a:pt x="738403" y="485622"/>
                  </a:moveTo>
                  <a:lnTo>
                    <a:pt x="558457" y="485622"/>
                  </a:lnTo>
                  <a:lnTo>
                    <a:pt x="558457" y="553402"/>
                  </a:lnTo>
                  <a:lnTo>
                    <a:pt x="738403" y="553402"/>
                  </a:lnTo>
                  <a:lnTo>
                    <a:pt x="738403" y="485622"/>
                  </a:lnTo>
                  <a:close/>
                </a:path>
                <a:path w="744220" h="877570">
                  <a:moveTo>
                    <a:pt x="738403" y="337362"/>
                  </a:moveTo>
                  <a:lnTo>
                    <a:pt x="558457" y="337362"/>
                  </a:lnTo>
                  <a:lnTo>
                    <a:pt x="558457" y="405130"/>
                  </a:lnTo>
                  <a:lnTo>
                    <a:pt x="738403" y="405130"/>
                  </a:lnTo>
                  <a:lnTo>
                    <a:pt x="738403" y="337362"/>
                  </a:lnTo>
                  <a:close/>
                </a:path>
                <a:path w="744220" h="877570">
                  <a:moveTo>
                    <a:pt x="738403" y="189077"/>
                  </a:moveTo>
                  <a:lnTo>
                    <a:pt x="558457" y="189077"/>
                  </a:lnTo>
                  <a:lnTo>
                    <a:pt x="558457" y="256870"/>
                  </a:lnTo>
                  <a:lnTo>
                    <a:pt x="738403" y="256870"/>
                  </a:lnTo>
                  <a:lnTo>
                    <a:pt x="738403" y="189077"/>
                  </a:lnTo>
                  <a:close/>
                </a:path>
                <a:path w="744220" h="877570">
                  <a:moveTo>
                    <a:pt x="738403" y="40830"/>
                  </a:moveTo>
                  <a:lnTo>
                    <a:pt x="558457" y="40830"/>
                  </a:lnTo>
                  <a:lnTo>
                    <a:pt x="558457" y="108610"/>
                  </a:lnTo>
                  <a:lnTo>
                    <a:pt x="738403" y="108610"/>
                  </a:lnTo>
                  <a:lnTo>
                    <a:pt x="738403" y="40830"/>
                  </a:lnTo>
                  <a:close/>
                </a:path>
                <a:path w="744220" h="877570">
                  <a:moveTo>
                    <a:pt x="743775" y="856221"/>
                  </a:moveTo>
                  <a:lnTo>
                    <a:pt x="686181" y="856221"/>
                  </a:lnTo>
                  <a:lnTo>
                    <a:pt x="686181" y="877570"/>
                  </a:lnTo>
                  <a:lnTo>
                    <a:pt x="743775" y="877570"/>
                  </a:lnTo>
                  <a:lnTo>
                    <a:pt x="743775" y="856221"/>
                  </a:lnTo>
                  <a:close/>
                </a:path>
                <a:path w="744220" h="877570">
                  <a:moveTo>
                    <a:pt x="743775" y="707948"/>
                  </a:moveTo>
                  <a:lnTo>
                    <a:pt x="686181" y="707948"/>
                  </a:lnTo>
                  <a:lnTo>
                    <a:pt x="686181" y="775741"/>
                  </a:lnTo>
                  <a:lnTo>
                    <a:pt x="743775" y="775741"/>
                  </a:lnTo>
                  <a:lnTo>
                    <a:pt x="743775" y="707948"/>
                  </a:lnTo>
                  <a:close/>
                </a:path>
                <a:path w="744220" h="877570">
                  <a:moveTo>
                    <a:pt x="743775" y="559701"/>
                  </a:moveTo>
                  <a:lnTo>
                    <a:pt x="686181" y="559701"/>
                  </a:lnTo>
                  <a:lnTo>
                    <a:pt x="686181" y="627468"/>
                  </a:lnTo>
                  <a:lnTo>
                    <a:pt x="743775" y="627468"/>
                  </a:lnTo>
                  <a:lnTo>
                    <a:pt x="743775" y="559701"/>
                  </a:lnTo>
                  <a:close/>
                </a:path>
                <a:path w="744220" h="877570">
                  <a:moveTo>
                    <a:pt x="743775" y="411429"/>
                  </a:moveTo>
                  <a:lnTo>
                    <a:pt x="686181" y="411429"/>
                  </a:lnTo>
                  <a:lnTo>
                    <a:pt x="686181" y="479209"/>
                  </a:lnTo>
                  <a:lnTo>
                    <a:pt x="743775" y="479209"/>
                  </a:lnTo>
                  <a:lnTo>
                    <a:pt x="743775" y="411429"/>
                  </a:lnTo>
                  <a:close/>
                </a:path>
                <a:path w="744220" h="877570">
                  <a:moveTo>
                    <a:pt x="743775" y="263182"/>
                  </a:moveTo>
                  <a:lnTo>
                    <a:pt x="686181" y="263182"/>
                  </a:lnTo>
                  <a:lnTo>
                    <a:pt x="686181" y="330949"/>
                  </a:lnTo>
                  <a:lnTo>
                    <a:pt x="743775" y="330949"/>
                  </a:lnTo>
                  <a:lnTo>
                    <a:pt x="743775" y="263182"/>
                  </a:lnTo>
                  <a:close/>
                </a:path>
                <a:path w="744220" h="877570">
                  <a:moveTo>
                    <a:pt x="743775" y="114896"/>
                  </a:moveTo>
                  <a:lnTo>
                    <a:pt x="686181" y="114896"/>
                  </a:lnTo>
                  <a:lnTo>
                    <a:pt x="686181" y="182676"/>
                  </a:lnTo>
                  <a:lnTo>
                    <a:pt x="743775" y="182676"/>
                  </a:lnTo>
                  <a:lnTo>
                    <a:pt x="743775" y="114896"/>
                  </a:lnTo>
                  <a:close/>
                </a:path>
                <a:path w="744220" h="877570">
                  <a:moveTo>
                    <a:pt x="743775" y="0"/>
                  </a:moveTo>
                  <a:lnTo>
                    <a:pt x="686181" y="0"/>
                  </a:lnTo>
                  <a:lnTo>
                    <a:pt x="686181" y="34404"/>
                  </a:lnTo>
                  <a:lnTo>
                    <a:pt x="743775" y="34404"/>
                  </a:lnTo>
                  <a:lnTo>
                    <a:pt x="743775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913008" y="8144573"/>
              <a:ext cx="744220" cy="856615"/>
            </a:xfrm>
            <a:custGeom>
              <a:avLst/>
              <a:gdLst/>
              <a:ahLst/>
              <a:cxnLst/>
              <a:rect l="l" t="t" r="r" b="b"/>
              <a:pathLst>
                <a:path w="744220" h="856615">
                  <a:moveTo>
                    <a:pt x="92887" y="849909"/>
                  </a:moveTo>
                  <a:lnTo>
                    <a:pt x="12" y="849909"/>
                  </a:lnTo>
                  <a:lnTo>
                    <a:pt x="12" y="856208"/>
                  </a:lnTo>
                  <a:lnTo>
                    <a:pt x="87426" y="856208"/>
                  </a:lnTo>
                  <a:lnTo>
                    <a:pt x="92887" y="849909"/>
                  </a:lnTo>
                  <a:close/>
                </a:path>
                <a:path w="744220" h="856615">
                  <a:moveTo>
                    <a:pt x="743775" y="34404"/>
                  </a:moveTo>
                  <a:lnTo>
                    <a:pt x="686168" y="34404"/>
                  </a:lnTo>
                  <a:lnTo>
                    <a:pt x="686168" y="0"/>
                  </a:lnTo>
                  <a:lnTo>
                    <a:pt x="679970" y="0"/>
                  </a:lnTo>
                  <a:lnTo>
                    <a:pt x="679970" y="34404"/>
                  </a:lnTo>
                  <a:lnTo>
                    <a:pt x="552259" y="34404"/>
                  </a:lnTo>
                  <a:lnTo>
                    <a:pt x="552259" y="40817"/>
                  </a:lnTo>
                  <a:lnTo>
                    <a:pt x="552259" y="108597"/>
                  </a:lnTo>
                  <a:lnTo>
                    <a:pt x="493814" y="108597"/>
                  </a:lnTo>
                  <a:lnTo>
                    <a:pt x="493814" y="114884"/>
                  </a:lnTo>
                  <a:lnTo>
                    <a:pt x="493814" y="182676"/>
                  </a:lnTo>
                  <a:lnTo>
                    <a:pt x="366102" y="182676"/>
                  </a:lnTo>
                  <a:lnTo>
                    <a:pt x="366102" y="189077"/>
                  </a:lnTo>
                  <a:lnTo>
                    <a:pt x="366102" y="256870"/>
                  </a:lnTo>
                  <a:lnTo>
                    <a:pt x="307670" y="256870"/>
                  </a:lnTo>
                  <a:lnTo>
                    <a:pt x="307670" y="263156"/>
                  </a:lnTo>
                  <a:lnTo>
                    <a:pt x="307670" y="330936"/>
                  </a:lnTo>
                  <a:lnTo>
                    <a:pt x="127723" y="330936"/>
                  </a:lnTo>
                  <a:lnTo>
                    <a:pt x="127723" y="263156"/>
                  </a:lnTo>
                  <a:lnTo>
                    <a:pt x="307670" y="263156"/>
                  </a:lnTo>
                  <a:lnTo>
                    <a:pt x="307670" y="256870"/>
                  </a:lnTo>
                  <a:lnTo>
                    <a:pt x="186156" y="256870"/>
                  </a:lnTo>
                  <a:lnTo>
                    <a:pt x="186156" y="189077"/>
                  </a:lnTo>
                  <a:lnTo>
                    <a:pt x="366102" y="189077"/>
                  </a:lnTo>
                  <a:lnTo>
                    <a:pt x="366102" y="182676"/>
                  </a:lnTo>
                  <a:lnTo>
                    <a:pt x="313880" y="182676"/>
                  </a:lnTo>
                  <a:lnTo>
                    <a:pt x="313880" y="114884"/>
                  </a:lnTo>
                  <a:lnTo>
                    <a:pt x="493814" y="114884"/>
                  </a:lnTo>
                  <a:lnTo>
                    <a:pt x="493814" y="108597"/>
                  </a:lnTo>
                  <a:lnTo>
                    <a:pt x="372300" y="108597"/>
                  </a:lnTo>
                  <a:lnTo>
                    <a:pt x="372300" y="40817"/>
                  </a:lnTo>
                  <a:lnTo>
                    <a:pt x="552259" y="40817"/>
                  </a:lnTo>
                  <a:lnTo>
                    <a:pt x="552259" y="34404"/>
                  </a:lnTo>
                  <a:lnTo>
                    <a:pt x="500024" y="34404"/>
                  </a:lnTo>
                  <a:lnTo>
                    <a:pt x="500024" y="0"/>
                  </a:lnTo>
                  <a:lnTo>
                    <a:pt x="493814" y="0"/>
                  </a:lnTo>
                  <a:lnTo>
                    <a:pt x="493814" y="34404"/>
                  </a:lnTo>
                  <a:lnTo>
                    <a:pt x="366102" y="34404"/>
                  </a:lnTo>
                  <a:lnTo>
                    <a:pt x="366102" y="40817"/>
                  </a:lnTo>
                  <a:lnTo>
                    <a:pt x="366102" y="108597"/>
                  </a:lnTo>
                  <a:lnTo>
                    <a:pt x="307670" y="108597"/>
                  </a:lnTo>
                  <a:lnTo>
                    <a:pt x="307670" y="114884"/>
                  </a:lnTo>
                  <a:lnTo>
                    <a:pt x="307670" y="182676"/>
                  </a:lnTo>
                  <a:lnTo>
                    <a:pt x="127723" y="182676"/>
                  </a:lnTo>
                  <a:lnTo>
                    <a:pt x="127723" y="114884"/>
                  </a:lnTo>
                  <a:lnTo>
                    <a:pt x="307670" y="114884"/>
                  </a:lnTo>
                  <a:lnTo>
                    <a:pt x="307670" y="108597"/>
                  </a:lnTo>
                  <a:lnTo>
                    <a:pt x="186156" y="108597"/>
                  </a:lnTo>
                  <a:lnTo>
                    <a:pt x="186156" y="40817"/>
                  </a:lnTo>
                  <a:lnTo>
                    <a:pt x="366102" y="40817"/>
                  </a:lnTo>
                  <a:lnTo>
                    <a:pt x="366102" y="34404"/>
                  </a:lnTo>
                  <a:lnTo>
                    <a:pt x="313880" y="34404"/>
                  </a:lnTo>
                  <a:lnTo>
                    <a:pt x="313880" y="0"/>
                  </a:lnTo>
                  <a:lnTo>
                    <a:pt x="307670" y="0"/>
                  </a:lnTo>
                  <a:lnTo>
                    <a:pt x="307670" y="34404"/>
                  </a:lnTo>
                  <a:lnTo>
                    <a:pt x="127723" y="34404"/>
                  </a:lnTo>
                  <a:lnTo>
                    <a:pt x="127723" y="0"/>
                  </a:lnTo>
                  <a:lnTo>
                    <a:pt x="121526" y="0"/>
                  </a:lnTo>
                  <a:lnTo>
                    <a:pt x="121526" y="34404"/>
                  </a:lnTo>
                  <a:lnTo>
                    <a:pt x="0" y="34404"/>
                  </a:lnTo>
                  <a:lnTo>
                    <a:pt x="0" y="40817"/>
                  </a:lnTo>
                  <a:lnTo>
                    <a:pt x="179946" y="40817"/>
                  </a:lnTo>
                  <a:lnTo>
                    <a:pt x="179946" y="108597"/>
                  </a:lnTo>
                  <a:lnTo>
                    <a:pt x="0" y="108597"/>
                  </a:lnTo>
                  <a:lnTo>
                    <a:pt x="0" y="114884"/>
                  </a:lnTo>
                  <a:lnTo>
                    <a:pt x="121526" y="114884"/>
                  </a:lnTo>
                  <a:lnTo>
                    <a:pt x="121526" y="182676"/>
                  </a:lnTo>
                  <a:lnTo>
                    <a:pt x="0" y="182676"/>
                  </a:lnTo>
                  <a:lnTo>
                    <a:pt x="0" y="189077"/>
                  </a:lnTo>
                  <a:lnTo>
                    <a:pt x="179946" y="189077"/>
                  </a:lnTo>
                  <a:lnTo>
                    <a:pt x="179946" y="256870"/>
                  </a:lnTo>
                  <a:lnTo>
                    <a:pt x="0" y="256870"/>
                  </a:lnTo>
                  <a:lnTo>
                    <a:pt x="0" y="263156"/>
                  </a:lnTo>
                  <a:lnTo>
                    <a:pt x="121526" y="263156"/>
                  </a:lnTo>
                  <a:lnTo>
                    <a:pt x="121526" y="330936"/>
                  </a:lnTo>
                  <a:lnTo>
                    <a:pt x="0" y="330936"/>
                  </a:lnTo>
                  <a:lnTo>
                    <a:pt x="0" y="337350"/>
                  </a:lnTo>
                  <a:lnTo>
                    <a:pt x="179946" y="337350"/>
                  </a:lnTo>
                  <a:lnTo>
                    <a:pt x="179946" y="405117"/>
                  </a:lnTo>
                  <a:lnTo>
                    <a:pt x="0" y="405117"/>
                  </a:lnTo>
                  <a:lnTo>
                    <a:pt x="0" y="411416"/>
                  </a:lnTo>
                  <a:lnTo>
                    <a:pt x="121526" y="411416"/>
                  </a:lnTo>
                  <a:lnTo>
                    <a:pt x="121526" y="479196"/>
                  </a:lnTo>
                  <a:lnTo>
                    <a:pt x="0" y="479196"/>
                  </a:lnTo>
                  <a:lnTo>
                    <a:pt x="0" y="485597"/>
                  </a:lnTo>
                  <a:lnTo>
                    <a:pt x="179946" y="485597"/>
                  </a:lnTo>
                  <a:lnTo>
                    <a:pt x="179946" y="553389"/>
                  </a:lnTo>
                  <a:lnTo>
                    <a:pt x="0" y="553389"/>
                  </a:lnTo>
                  <a:lnTo>
                    <a:pt x="0" y="559676"/>
                  </a:lnTo>
                  <a:lnTo>
                    <a:pt x="121526" y="559676"/>
                  </a:lnTo>
                  <a:lnTo>
                    <a:pt x="121526" y="627456"/>
                  </a:lnTo>
                  <a:lnTo>
                    <a:pt x="0" y="627456"/>
                  </a:lnTo>
                  <a:lnTo>
                    <a:pt x="0" y="633869"/>
                  </a:lnTo>
                  <a:lnTo>
                    <a:pt x="179946" y="633869"/>
                  </a:lnTo>
                  <a:lnTo>
                    <a:pt x="179946" y="701636"/>
                  </a:lnTo>
                  <a:lnTo>
                    <a:pt x="0" y="701636"/>
                  </a:lnTo>
                  <a:lnTo>
                    <a:pt x="0" y="707948"/>
                  </a:lnTo>
                  <a:lnTo>
                    <a:pt x="121526" y="707948"/>
                  </a:lnTo>
                  <a:lnTo>
                    <a:pt x="121526" y="775716"/>
                  </a:lnTo>
                  <a:lnTo>
                    <a:pt x="0" y="775716"/>
                  </a:lnTo>
                  <a:lnTo>
                    <a:pt x="0" y="782142"/>
                  </a:lnTo>
                  <a:lnTo>
                    <a:pt x="152069" y="782142"/>
                  </a:lnTo>
                  <a:lnTo>
                    <a:pt x="157797" y="775716"/>
                  </a:lnTo>
                  <a:lnTo>
                    <a:pt x="127723" y="775716"/>
                  </a:lnTo>
                  <a:lnTo>
                    <a:pt x="127723" y="707948"/>
                  </a:lnTo>
                  <a:lnTo>
                    <a:pt x="221729" y="707948"/>
                  </a:lnTo>
                  <a:lnTo>
                    <a:pt x="228092" y="701636"/>
                  </a:lnTo>
                  <a:lnTo>
                    <a:pt x="186156" y="701636"/>
                  </a:lnTo>
                  <a:lnTo>
                    <a:pt x="186156" y="633869"/>
                  </a:lnTo>
                  <a:lnTo>
                    <a:pt x="295922" y="633869"/>
                  </a:lnTo>
                  <a:lnTo>
                    <a:pt x="301980" y="627456"/>
                  </a:lnTo>
                  <a:lnTo>
                    <a:pt x="127723" y="627456"/>
                  </a:lnTo>
                  <a:lnTo>
                    <a:pt x="127723" y="559676"/>
                  </a:lnTo>
                  <a:lnTo>
                    <a:pt x="307670" y="559676"/>
                  </a:lnTo>
                  <a:lnTo>
                    <a:pt x="307670" y="621436"/>
                  </a:lnTo>
                  <a:lnTo>
                    <a:pt x="311797" y="617042"/>
                  </a:lnTo>
                  <a:lnTo>
                    <a:pt x="313880" y="614857"/>
                  </a:lnTo>
                  <a:lnTo>
                    <a:pt x="313880" y="559676"/>
                  </a:lnTo>
                  <a:lnTo>
                    <a:pt x="368782" y="559676"/>
                  </a:lnTo>
                  <a:lnTo>
                    <a:pt x="369912" y="558634"/>
                  </a:lnTo>
                  <a:lnTo>
                    <a:pt x="371043" y="557542"/>
                  </a:lnTo>
                  <a:lnTo>
                    <a:pt x="375615" y="553389"/>
                  </a:lnTo>
                  <a:lnTo>
                    <a:pt x="372300" y="553389"/>
                  </a:lnTo>
                  <a:lnTo>
                    <a:pt x="372300" y="485597"/>
                  </a:lnTo>
                  <a:lnTo>
                    <a:pt x="440817" y="485597"/>
                  </a:lnTo>
                  <a:lnTo>
                    <a:pt x="441998" y="484162"/>
                  </a:lnTo>
                  <a:lnTo>
                    <a:pt x="443242" y="482511"/>
                  </a:lnTo>
                  <a:lnTo>
                    <a:pt x="444461" y="480847"/>
                  </a:lnTo>
                  <a:lnTo>
                    <a:pt x="445706" y="479196"/>
                  </a:lnTo>
                  <a:lnTo>
                    <a:pt x="366102" y="479196"/>
                  </a:lnTo>
                  <a:lnTo>
                    <a:pt x="366102" y="485597"/>
                  </a:lnTo>
                  <a:lnTo>
                    <a:pt x="366102" y="553389"/>
                  </a:lnTo>
                  <a:lnTo>
                    <a:pt x="186156" y="553389"/>
                  </a:lnTo>
                  <a:lnTo>
                    <a:pt x="186156" y="485597"/>
                  </a:lnTo>
                  <a:lnTo>
                    <a:pt x="366102" y="485597"/>
                  </a:lnTo>
                  <a:lnTo>
                    <a:pt x="366102" y="479196"/>
                  </a:lnTo>
                  <a:lnTo>
                    <a:pt x="313880" y="479196"/>
                  </a:lnTo>
                  <a:lnTo>
                    <a:pt x="313880" y="411416"/>
                  </a:lnTo>
                  <a:lnTo>
                    <a:pt x="493814" y="411416"/>
                  </a:lnTo>
                  <a:lnTo>
                    <a:pt x="493814" y="412521"/>
                  </a:lnTo>
                  <a:lnTo>
                    <a:pt x="499237" y="405117"/>
                  </a:lnTo>
                  <a:lnTo>
                    <a:pt x="372300" y="405117"/>
                  </a:lnTo>
                  <a:lnTo>
                    <a:pt x="372300" y="337350"/>
                  </a:lnTo>
                  <a:lnTo>
                    <a:pt x="549529" y="337350"/>
                  </a:lnTo>
                  <a:lnTo>
                    <a:pt x="554342" y="330936"/>
                  </a:lnTo>
                  <a:lnTo>
                    <a:pt x="500024" y="330936"/>
                  </a:lnTo>
                  <a:lnTo>
                    <a:pt x="500024" y="263156"/>
                  </a:lnTo>
                  <a:lnTo>
                    <a:pt x="606602" y="263156"/>
                  </a:lnTo>
                  <a:lnTo>
                    <a:pt x="608266" y="261061"/>
                  </a:lnTo>
                  <a:lnTo>
                    <a:pt x="609904" y="258953"/>
                  </a:lnTo>
                  <a:lnTo>
                    <a:pt x="611568" y="256870"/>
                  </a:lnTo>
                  <a:lnTo>
                    <a:pt x="558457" y="256870"/>
                  </a:lnTo>
                  <a:lnTo>
                    <a:pt x="558457" y="189077"/>
                  </a:lnTo>
                  <a:lnTo>
                    <a:pt x="666724" y="189077"/>
                  </a:lnTo>
                  <a:lnTo>
                    <a:pt x="670293" y="184797"/>
                  </a:lnTo>
                  <a:lnTo>
                    <a:pt x="672109" y="182676"/>
                  </a:lnTo>
                  <a:lnTo>
                    <a:pt x="552259" y="182676"/>
                  </a:lnTo>
                  <a:lnTo>
                    <a:pt x="552259" y="189077"/>
                  </a:lnTo>
                  <a:lnTo>
                    <a:pt x="552259" y="256870"/>
                  </a:lnTo>
                  <a:lnTo>
                    <a:pt x="493814" y="256870"/>
                  </a:lnTo>
                  <a:lnTo>
                    <a:pt x="493814" y="263156"/>
                  </a:lnTo>
                  <a:lnTo>
                    <a:pt x="493814" y="330936"/>
                  </a:lnTo>
                  <a:lnTo>
                    <a:pt x="366102" y="330936"/>
                  </a:lnTo>
                  <a:lnTo>
                    <a:pt x="366102" y="337350"/>
                  </a:lnTo>
                  <a:lnTo>
                    <a:pt x="366102" y="405117"/>
                  </a:lnTo>
                  <a:lnTo>
                    <a:pt x="307670" y="405117"/>
                  </a:lnTo>
                  <a:lnTo>
                    <a:pt x="307670" y="411416"/>
                  </a:lnTo>
                  <a:lnTo>
                    <a:pt x="307670" y="479196"/>
                  </a:lnTo>
                  <a:lnTo>
                    <a:pt x="127723" y="479196"/>
                  </a:lnTo>
                  <a:lnTo>
                    <a:pt x="127723" y="411416"/>
                  </a:lnTo>
                  <a:lnTo>
                    <a:pt x="307670" y="411416"/>
                  </a:lnTo>
                  <a:lnTo>
                    <a:pt x="307670" y="405117"/>
                  </a:lnTo>
                  <a:lnTo>
                    <a:pt x="186156" y="405117"/>
                  </a:lnTo>
                  <a:lnTo>
                    <a:pt x="186156" y="337350"/>
                  </a:lnTo>
                  <a:lnTo>
                    <a:pt x="366102" y="337350"/>
                  </a:lnTo>
                  <a:lnTo>
                    <a:pt x="366102" y="330936"/>
                  </a:lnTo>
                  <a:lnTo>
                    <a:pt x="313880" y="330936"/>
                  </a:lnTo>
                  <a:lnTo>
                    <a:pt x="313880" y="263156"/>
                  </a:lnTo>
                  <a:lnTo>
                    <a:pt x="493814" y="263156"/>
                  </a:lnTo>
                  <a:lnTo>
                    <a:pt x="493814" y="256870"/>
                  </a:lnTo>
                  <a:lnTo>
                    <a:pt x="372300" y="256870"/>
                  </a:lnTo>
                  <a:lnTo>
                    <a:pt x="372300" y="189077"/>
                  </a:lnTo>
                  <a:lnTo>
                    <a:pt x="552259" y="189077"/>
                  </a:lnTo>
                  <a:lnTo>
                    <a:pt x="552259" y="182676"/>
                  </a:lnTo>
                  <a:lnTo>
                    <a:pt x="500024" y="182676"/>
                  </a:lnTo>
                  <a:lnTo>
                    <a:pt x="500024" y="114884"/>
                  </a:lnTo>
                  <a:lnTo>
                    <a:pt x="679970" y="114884"/>
                  </a:lnTo>
                  <a:lnTo>
                    <a:pt x="679970" y="173380"/>
                  </a:lnTo>
                  <a:lnTo>
                    <a:pt x="682028" y="170954"/>
                  </a:lnTo>
                  <a:lnTo>
                    <a:pt x="684110" y="168541"/>
                  </a:lnTo>
                  <a:lnTo>
                    <a:pt x="686168" y="166116"/>
                  </a:lnTo>
                  <a:lnTo>
                    <a:pt x="686168" y="114884"/>
                  </a:lnTo>
                  <a:lnTo>
                    <a:pt x="731367" y="114884"/>
                  </a:lnTo>
                  <a:lnTo>
                    <a:pt x="735177" y="110680"/>
                  </a:lnTo>
                  <a:lnTo>
                    <a:pt x="737108" y="108597"/>
                  </a:lnTo>
                  <a:lnTo>
                    <a:pt x="558457" y="108597"/>
                  </a:lnTo>
                  <a:lnTo>
                    <a:pt x="558457" y="40817"/>
                  </a:lnTo>
                  <a:lnTo>
                    <a:pt x="738403" y="40817"/>
                  </a:lnTo>
                  <a:lnTo>
                    <a:pt x="738403" y="107162"/>
                  </a:lnTo>
                  <a:lnTo>
                    <a:pt x="741730" y="103517"/>
                  </a:lnTo>
                  <a:lnTo>
                    <a:pt x="742746" y="102552"/>
                  </a:lnTo>
                  <a:lnTo>
                    <a:pt x="743775" y="101625"/>
                  </a:lnTo>
                  <a:lnTo>
                    <a:pt x="743775" y="34404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913008" y="8144560"/>
              <a:ext cx="744220" cy="877569"/>
            </a:xfrm>
            <a:custGeom>
              <a:avLst/>
              <a:gdLst/>
              <a:ahLst/>
              <a:cxnLst/>
              <a:rect l="l" t="t" r="r" b="b"/>
              <a:pathLst>
                <a:path w="744220" h="877570">
                  <a:moveTo>
                    <a:pt x="87414" y="856221"/>
                  </a:moveTo>
                  <a:lnTo>
                    <a:pt x="0" y="856221"/>
                  </a:lnTo>
                  <a:lnTo>
                    <a:pt x="0" y="877570"/>
                  </a:lnTo>
                  <a:lnTo>
                    <a:pt x="68732" y="877570"/>
                  </a:lnTo>
                  <a:lnTo>
                    <a:pt x="87414" y="856221"/>
                  </a:lnTo>
                  <a:close/>
                </a:path>
                <a:path w="744220" h="877570">
                  <a:moveTo>
                    <a:pt x="121513" y="707948"/>
                  </a:moveTo>
                  <a:lnTo>
                    <a:pt x="0" y="707948"/>
                  </a:lnTo>
                  <a:lnTo>
                    <a:pt x="0" y="775728"/>
                  </a:lnTo>
                  <a:lnTo>
                    <a:pt x="121513" y="775728"/>
                  </a:lnTo>
                  <a:lnTo>
                    <a:pt x="121513" y="707948"/>
                  </a:lnTo>
                  <a:close/>
                </a:path>
                <a:path w="744220" h="877570">
                  <a:moveTo>
                    <a:pt x="121513" y="559689"/>
                  </a:moveTo>
                  <a:lnTo>
                    <a:pt x="0" y="559689"/>
                  </a:lnTo>
                  <a:lnTo>
                    <a:pt x="0" y="627468"/>
                  </a:lnTo>
                  <a:lnTo>
                    <a:pt x="121513" y="627468"/>
                  </a:lnTo>
                  <a:lnTo>
                    <a:pt x="121513" y="559689"/>
                  </a:lnTo>
                  <a:close/>
                </a:path>
                <a:path w="744220" h="877570">
                  <a:moveTo>
                    <a:pt x="121513" y="411429"/>
                  </a:moveTo>
                  <a:lnTo>
                    <a:pt x="0" y="411429"/>
                  </a:lnTo>
                  <a:lnTo>
                    <a:pt x="0" y="479209"/>
                  </a:lnTo>
                  <a:lnTo>
                    <a:pt x="121513" y="479209"/>
                  </a:lnTo>
                  <a:lnTo>
                    <a:pt x="121513" y="411429"/>
                  </a:lnTo>
                  <a:close/>
                </a:path>
                <a:path w="744220" h="877570">
                  <a:moveTo>
                    <a:pt x="121513" y="263182"/>
                  </a:moveTo>
                  <a:lnTo>
                    <a:pt x="0" y="263182"/>
                  </a:lnTo>
                  <a:lnTo>
                    <a:pt x="0" y="330949"/>
                  </a:lnTo>
                  <a:lnTo>
                    <a:pt x="121513" y="330949"/>
                  </a:lnTo>
                  <a:lnTo>
                    <a:pt x="121513" y="263182"/>
                  </a:lnTo>
                  <a:close/>
                </a:path>
                <a:path w="744220" h="877570">
                  <a:moveTo>
                    <a:pt x="121513" y="114884"/>
                  </a:moveTo>
                  <a:lnTo>
                    <a:pt x="0" y="114884"/>
                  </a:lnTo>
                  <a:lnTo>
                    <a:pt x="0" y="182676"/>
                  </a:lnTo>
                  <a:lnTo>
                    <a:pt x="121513" y="182676"/>
                  </a:lnTo>
                  <a:lnTo>
                    <a:pt x="121513" y="114884"/>
                  </a:lnTo>
                  <a:close/>
                </a:path>
                <a:path w="744220" h="877570">
                  <a:moveTo>
                    <a:pt x="121513" y="0"/>
                  </a:moveTo>
                  <a:lnTo>
                    <a:pt x="0" y="0"/>
                  </a:lnTo>
                  <a:lnTo>
                    <a:pt x="0" y="34404"/>
                  </a:lnTo>
                  <a:lnTo>
                    <a:pt x="121513" y="34404"/>
                  </a:lnTo>
                  <a:lnTo>
                    <a:pt x="121513" y="0"/>
                  </a:lnTo>
                  <a:close/>
                </a:path>
                <a:path w="744220" h="877570">
                  <a:moveTo>
                    <a:pt x="152069" y="782154"/>
                  </a:moveTo>
                  <a:lnTo>
                    <a:pt x="0" y="782154"/>
                  </a:lnTo>
                  <a:lnTo>
                    <a:pt x="0" y="849922"/>
                  </a:lnTo>
                  <a:lnTo>
                    <a:pt x="92887" y="849922"/>
                  </a:lnTo>
                  <a:lnTo>
                    <a:pt x="135470" y="800950"/>
                  </a:lnTo>
                  <a:lnTo>
                    <a:pt x="152069" y="782154"/>
                  </a:lnTo>
                  <a:close/>
                </a:path>
                <a:path w="744220" h="877570">
                  <a:moveTo>
                    <a:pt x="179933" y="633895"/>
                  </a:moveTo>
                  <a:lnTo>
                    <a:pt x="0" y="633895"/>
                  </a:lnTo>
                  <a:lnTo>
                    <a:pt x="0" y="701649"/>
                  </a:lnTo>
                  <a:lnTo>
                    <a:pt x="179933" y="701649"/>
                  </a:lnTo>
                  <a:lnTo>
                    <a:pt x="179933" y="633895"/>
                  </a:lnTo>
                  <a:close/>
                </a:path>
                <a:path w="744220" h="877570">
                  <a:moveTo>
                    <a:pt x="179933" y="485622"/>
                  </a:moveTo>
                  <a:lnTo>
                    <a:pt x="0" y="485622"/>
                  </a:lnTo>
                  <a:lnTo>
                    <a:pt x="0" y="553402"/>
                  </a:lnTo>
                  <a:lnTo>
                    <a:pt x="179933" y="553402"/>
                  </a:lnTo>
                  <a:lnTo>
                    <a:pt x="179933" y="485622"/>
                  </a:lnTo>
                  <a:close/>
                </a:path>
                <a:path w="744220" h="877570">
                  <a:moveTo>
                    <a:pt x="179933" y="337362"/>
                  </a:moveTo>
                  <a:lnTo>
                    <a:pt x="0" y="337362"/>
                  </a:lnTo>
                  <a:lnTo>
                    <a:pt x="0" y="405130"/>
                  </a:lnTo>
                  <a:lnTo>
                    <a:pt x="179933" y="405130"/>
                  </a:lnTo>
                  <a:lnTo>
                    <a:pt x="179933" y="337362"/>
                  </a:lnTo>
                  <a:close/>
                </a:path>
                <a:path w="744220" h="877570">
                  <a:moveTo>
                    <a:pt x="179933" y="189077"/>
                  </a:moveTo>
                  <a:lnTo>
                    <a:pt x="0" y="189077"/>
                  </a:lnTo>
                  <a:lnTo>
                    <a:pt x="0" y="256870"/>
                  </a:lnTo>
                  <a:lnTo>
                    <a:pt x="179933" y="256870"/>
                  </a:lnTo>
                  <a:lnTo>
                    <a:pt x="179933" y="189077"/>
                  </a:lnTo>
                  <a:close/>
                </a:path>
                <a:path w="744220" h="877570">
                  <a:moveTo>
                    <a:pt x="179933" y="40817"/>
                  </a:moveTo>
                  <a:lnTo>
                    <a:pt x="0" y="40817"/>
                  </a:lnTo>
                  <a:lnTo>
                    <a:pt x="0" y="108597"/>
                  </a:lnTo>
                  <a:lnTo>
                    <a:pt x="179933" y="108597"/>
                  </a:lnTo>
                  <a:lnTo>
                    <a:pt x="179933" y="40817"/>
                  </a:lnTo>
                  <a:close/>
                </a:path>
                <a:path w="744220" h="877570">
                  <a:moveTo>
                    <a:pt x="221729" y="707948"/>
                  </a:moveTo>
                  <a:lnTo>
                    <a:pt x="127723" y="707948"/>
                  </a:lnTo>
                  <a:lnTo>
                    <a:pt x="127723" y="775728"/>
                  </a:lnTo>
                  <a:lnTo>
                    <a:pt x="157797" y="775728"/>
                  </a:lnTo>
                  <a:lnTo>
                    <a:pt x="171297" y="760780"/>
                  </a:lnTo>
                  <a:lnTo>
                    <a:pt x="184950" y="745972"/>
                  </a:lnTo>
                  <a:lnTo>
                    <a:pt x="198780" y="731342"/>
                  </a:lnTo>
                  <a:lnTo>
                    <a:pt x="212826" y="716889"/>
                  </a:lnTo>
                  <a:lnTo>
                    <a:pt x="221729" y="707948"/>
                  </a:lnTo>
                  <a:close/>
                </a:path>
                <a:path w="744220" h="877570">
                  <a:moveTo>
                    <a:pt x="295922" y="633882"/>
                  </a:moveTo>
                  <a:lnTo>
                    <a:pt x="186156" y="633882"/>
                  </a:lnTo>
                  <a:lnTo>
                    <a:pt x="186156" y="701649"/>
                  </a:lnTo>
                  <a:lnTo>
                    <a:pt x="228092" y="701649"/>
                  </a:lnTo>
                  <a:lnTo>
                    <a:pt x="261137" y="669290"/>
                  </a:lnTo>
                  <a:lnTo>
                    <a:pt x="277520" y="652957"/>
                  </a:lnTo>
                  <a:lnTo>
                    <a:pt x="293636" y="636308"/>
                  </a:lnTo>
                  <a:lnTo>
                    <a:pt x="295922" y="633882"/>
                  </a:lnTo>
                  <a:close/>
                </a:path>
                <a:path w="744220" h="877570">
                  <a:moveTo>
                    <a:pt x="307670" y="559219"/>
                  </a:moveTo>
                  <a:lnTo>
                    <a:pt x="127723" y="559219"/>
                  </a:lnTo>
                  <a:lnTo>
                    <a:pt x="127723" y="621449"/>
                  </a:lnTo>
                  <a:lnTo>
                    <a:pt x="127723" y="627799"/>
                  </a:lnTo>
                  <a:lnTo>
                    <a:pt x="304660" y="627799"/>
                  </a:lnTo>
                  <a:lnTo>
                    <a:pt x="304660" y="621449"/>
                  </a:lnTo>
                  <a:lnTo>
                    <a:pt x="307670" y="621449"/>
                  </a:lnTo>
                  <a:lnTo>
                    <a:pt x="307670" y="559219"/>
                  </a:lnTo>
                  <a:close/>
                </a:path>
                <a:path w="744220" h="877570">
                  <a:moveTo>
                    <a:pt x="307670" y="411429"/>
                  </a:moveTo>
                  <a:lnTo>
                    <a:pt x="127723" y="411429"/>
                  </a:lnTo>
                  <a:lnTo>
                    <a:pt x="127723" y="479209"/>
                  </a:lnTo>
                  <a:lnTo>
                    <a:pt x="307670" y="479209"/>
                  </a:lnTo>
                  <a:lnTo>
                    <a:pt x="307670" y="411429"/>
                  </a:lnTo>
                  <a:close/>
                </a:path>
                <a:path w="744220" h="877570">
                  <a:moveTo>
                    <a:pt x="307670" y="263182"/>
                  </a:moveTo>
                  <a:lnTo>
                    <a:pt x="127723" y="263182"/>
                  </a:lnTo>
                  <a:lnTo>
                    <a:pt x="127723" y="330949"/>
                  </a:lnTo>
                  <a:lnTo>
                    <a:pt x="307670" y="330949"/>
                  </a:lnTo>
                  <a:lnTo>
                    <a:pt x="307670" y="263182"/>
                  </a:lnTo>
                  <a:close/>
                </a:path>
                <a:path w="744220" h="877570">
                  <a:moveTo>
                    <a:pt x="307670" y="114884"/>
                  </a:moveTo>
                  <a:lnTo>
                    <a:pt x="127723" y="114884"/>
                  </a:lnTo>
                  <a:lnTo>
                    <a:pt x="127723" y="182676"/>
                  </a:lnTo>
                  <a:lnTo>
                    <a:pt x="307670" y="182676"/>
                  </a:lnTo>
                  <a:lnTo>
                    <a:pt x="307670" y="114884"/>
                  </a:lnTo>
                  <a:close/>
                </a:path>
                <a:path w="744220" h="877570">
                  <a:moveTo>
                    <a:pt x="307670" y="0"/>
                  </a:moveTo>
                  <a:lnTo>
                    <a:pt x="127723" y="0"/>
                  </a:lnTo>
                  <a:lnTo>
                    <a:pt x="127723" y="34404"/>
                  </a:lnTo>
                  <a:lnTo>
                    <a:pt x="307670" y="34404"/>
                  </a:lnTo>
                  <a:lnTo>
                    <a:pt x="307670" y="0"/>
                  </a:lnTo>
                  <a:close/>
                </a:path>
                <a:path w="744220" h="877570">
                  <a:moveTo>
                    <a:pt x="366102" y="485622"/>
                  </a:moveTo>
                  <a:lnTo>
                    <a:pt x="186156" y="485622"/>
                  </a:lnTo>
                  <a:lnTo>
                    <a:pt x="186156" y="553402"/>
                  </a:lnTo>
                  <a:lnTo>
                    <a:pt x="366102" y="553402"/>
                  </a:lnTo>
                  <a:lnTo>
                    <a:pt x="366102" y="485622"/>
                  </a:lnTo>
                  <a:close/>
                </a:path>
                <a:path w="744220" h="877570">
                  <a:moveTo>
                    <a:pt x="366102" y="337362"/>
                  </a:moveTo>
                  <a:lnTo>
                    <a:pt x="186156" y="337362"/>
                  </a:lnTo>
                  <a:lnTo>
                    <a:pt x="186156" y="405130"/>
                  </a:lnTo>
                  <a:lnTo>
                    <a:pt x="366102" y="405130"/>
                  </a:lnTo>
                  <a:lnTo>
                    <a:pt x="366102" y="337362"/>
                  </a:lnTo>
                  <a:close/>
                </a:path>
                <a:path w="744220" h="877570">
                  <a:moveTo>
                    <a:pt x="366102" y="189077"/>
                  </a:moveTo>
                  <a:lnTo>
                    <a:pt x="186156" y="189077"/>
                  </a:lnTo>
                  <a:lnTo>
                    <a:pt x="186156" y="256870"/>
                  </a:lnTo>
                  <a:lnTo>
                    <a:pt x="366102" y="256870"/>
                  </a:lnTo>
                  <a:lnTo>
                    <a:pt x="366102" y="189077"/>
                  </a:lnTo>
                  <a:close/>
                </a:path>
                <a:path w="744220" h="877570">
                  <a:moveTo>
                    <a:pt x="366102" y="40817"/>
                  </a:moveTo>
                  <a:lnTo>
                    <a:pt x="186156" y="40817"/>
                  </a:lnTo>
                  <a:lnTo>
                    <a:pt x="186156" y="108597"/>
                  </a:lnTo>
                  <a:lnTo>
                    <a:pt x="366102" y="108597"/>
                  </a:lnTo>
                  <a:lnTo>
                    <a:pt x="366102" y="40817"/>
                  </a:lnTo>
                  <a:close/>
                </a:path>
                <a:path w="744220" h="877570">
                  <a:moveTo>
                    <a:pt x="368769" y="559689"/>
                  </a:moveTo>
                  <a:lnTo>
                    <a:pt x="313867" y="559689"/>
                  </a:lnTo>
                  <a:lnTo>
                    <a:pt x="313867" y="614870"/>
                  </a:lnTo>
                  <a:lnTo>
                    <a:pt x="327291" y="600773"/>
                  </a:lnTo>
                  <a:lnTo>
                    <a:pt x="340855" y="586828"/>
                  </a:lnTo>
                  <a:lnTo>
                    <a:pt x="354660" y="573100"/>
                  </a:lnTo>
                  <a:lnTo>
                    <a:pt x="368769" y="559689"/>
                  </a:lnTo>
                  <a:close/>
                </a:path>
                <a:path w="744220" h="877570">
                  <a:moveTo>
                    <a:pt x="440804" y="485609"/>
                  </a:moveTo>
                  <a:lnTo>
                    <a:pt x="372287" y="485609"/>
                  </a:lnTo>
                  <a:lnTo>
                    <a:pt x="372287" y="553402"/>
                  </a:lnTo>
                  <a:lnTo>
                    <a:pt x="375602" y="553402"/>
                  </a:lnTo>
                  <a:lnTo>
                    <a:pt x="394271" y="536460"/>
                  </a:lnTo>
                  <a:lnTo>
                    <a:pt x="426885" y="502500"/>
                  </a:lnTo>
                  <a:lnTo>
                    <a:pt x="440804" y="485609"/>
                  </a:lnTo>
                  <a:close/>
                </a:path>
                <a:path w="744220" h="877570">
                  <a:moveTo>
                    <a:pt x="493801" y="263182"/>
                  </a:moveTo>
                  <a:lnTo>
                    <a:pt x="313867" y="263182"/>
                  </a:lnTo>
                  <a:lnTo>
                    <a:pt x="313867" y="330949"/>
                  </a:lnTo>
                  <a:lnTo>
                    <a:pt x="493801" y="330949"/>
                  </a:lnTo>
                  <a:lnTo>
                    <a:pt x="493801" y="263182"/>
                  </a:lnTo>
                  <a:close/>
                </a:path>
                <a:path w="744220" h="877570">
                  <a:moveTo>
                    <a:pt x="493801" y="114884"/>
                  </a:moveTo>
                  <a:lnTo>
                    <a:pt x="313867" y="114884"/>
                  </a:lnTo>
                  <a:lnTo>
                    <a:pt x="313867" y="182676"/>
                  </a:lnTo>
                  <a:lnTo>
                    <a:pt x="493801" y="182676"/>
                  </a:lnTo>
                  <a:lnTo>
                    <a:pt x="493801" y="114884"/>
                  </a:lnTo>
                  <a:close/>
                </a:path>
                <a:path w="744220" h="877570">
                  <a:moveTo>
                    <a:pt x="493801" y="0"/>
                  </a:moveTo>
                  <a:lnTo>
                    <a:pt x="313867" y="0"/>
                  </a:lnTo>
                  <a:lnTo>
                    <a:pt x="313867" y="34404"/>
                  </a:lnTo>
                  <a:lnTo>
                    <a:pt x="493801" y="34404"/>
                  </a:lnTo>
                  <a:lnTo>
                    <a:pt x="493801" y="0"/>
                  </a:lnTo>
                  <a:close/>
                </a:path>
                <a:path w="744220" h="877570">
                  <a:moveTo>
                    <a:pt x="493814" y="411429"/>
                  </a:moveTo>
                  <a:lnTo>
                    <a:pt x="313880" y="411429"/>
                  </a:lnTo>
                  <a:lnTo>
                    <a:pt x="313880" y="479209"/>
                  </a:lnTo>
                  <a:lnTo>
                    <a:pt x="445706" y="479209"/>
                  </a:lnTo>
                  <a:lnTo>
                    <a:pt x="493814" y="412534"/>
                  </a:lnTo>
                  <a:lnTo>
                    <a:pt x="493814" y="411429"/>
                  </a:lnTo>
                  <a:close/>
                </a:path>
                <a:path w="744220" h="877570">
                  <a:moveTo>
                    <a:pt x="549529" y="337362"/>
                  </a:moveTo>
                  <a:lnTo>
                    <a:pt x="372300" y="337362"/>
                  </a:lnTo>
                  <a:lnTo>
                    <a:pt x="372300" y="405130"/>
                  </a:lnTo>
                  <a:lnTo>
                    <a:pt x="499237" y="405130"/>
                  </a:lnTo>
                  <a:lnTo>
                    <a:pt x="549529" y="337362"/>
                  </a:lnTo>
                  <a:close/>
                </a:path>
                <a:path w="744220" h="877570">
                  <a:moveTo>
                    <a:pt x="552259" y="189077"/>
                  </a:moveTo>
                  <a:lnTo>
                    <a:pt x="372300" y="189077"/>
                  </a:lnTo>
                  <a:lnTo>
                    <a:pt x="372300" y="256870"/>
                  </a:lnTo>
                  <a:lnTo>
                    <a:pt x="552259" y="256870"/>
                  </a:lnTo>
                  <a:lnTo>
                    <a:pt x="552259" y="189077"/>
                  </a:lnTo>
                  <a:close/>
                </a:path>
                <a:path w="744220" h="877570">
                  <a:moveTo>
                    <a:pt x="552259" y="40817"/>
                  </a:moveTo>
                  <a:lnTo>
                    <a:pt x="372300" y="40817"/>
                  </a:lnTo>
                  <a:lnTo>
                    <a:pt x="372300" y="108597"/>
                  </a:lnTo>
                  <a:lnTo>
                    <a:pt x="552259" y="108597"/>
                  </a:lnTo>
                  <a:lnTo>
                    <a:pt x="552259" y="40817"/>
                  </a:lnTo>
                  <a:close/>
                </a:path>
                <a:path w="744220" h="877570">
                  <a:moveTo>
                    <a:pt x="606602" y="263182"/>
                  </a:moveTo>
                  <a:lnTo>
                    <a:pt x="500037" y="263182"/>
                  </a:lnTo>
                  <a:lnTo>
                    <a:pt x="500037" y="330962"/>
                  </a:lnTo>
                  <a:lnTo>
                    <a:pt x="554355" y="330962"/>
                  </a:lnTo>
                  <a:lnTo>
                    <a:pt x="580301" y="296938"/>
                  </a:lnTo>
                  <a:lnTo>
                    <a:pt x="606602" y="263182"/>
                  </a:lnTo>
                  <a:close/>
                </a:path>
                <a:path w="744220" h="877570">
                  <a:moveTo>
                    <a:pt x="666724" y="189090"/>
                  </a:moveTo>
                  <a:lnTo>
                    <a:pt x="558469" y="189090"/>
                  </a:lnTo>
                  <a:lnTo>
                    <a:pt x="558469" y="256882"/>
                  </a:lnTo>
                  <a:lnTo>
                    <a:pt x="611568" y="256882"/>
                  </a:lnTo>
                  <a:lnTo>
                    <a:pt x="638911" y="222796"/>
                  </a:lnTo>
                  <a:lnTo>
                    <a:pt x="666724" y="189090"/>
                  </a:lnTo>
                  <a:close/>
                </a:path>
                <a:path w="744220" h="877570">
                  <a:moveTo>
                    <a:pt x="679970" y="114973"/>
                  </a:moveTo>
                  <a:lnTo>
                    <a:pt x="500024" y="114973"/>
                  </a:lnTo>
                  <a:lnTo>
                    <a:pt x="500024" y="173393"/>
                  </a:lnTo>
                  <a:lnTo>
                    <a:pt x="500024" y="182283"/>
                  </a:lnTo>
                  <a:lnTo>
                    <a:pt x="676198" y="182283"/>
                  </a:lnTo>
                  <a:lnTo>
                    <a:pt x="676198" y="173393"/>
                  </a:lnTo>
                  <a:lnTo>
                    <a:pt x="679970" y="173393"/>
                  </a:lnTo>
                  <a:lnTo>
                    <a:pt x="679970" y="114973"/>
                  </a:lnTo>
                  <a:close/>
                </a:path>
                <a:path w="744220" h="877570">
                  <a:moveTo>
                    <a:pt x="679970" y="0"/>
                  </a:moveTo>
                  <a:lnTo>
                    <a:pt x="500024" y="0"/>
                  </a:lnTo>
                  <a:lnTo>
                    <a:pt x="500024" y="34404"/>
                  </a:lnTo>
                  <a:lnTo>
                    <a:pt x="679970" y="34404"/>
                  </a:lnTo>
                  <a:lnTo>
                    <a:pt x="679970" y="0"/>
                  </a:lnTo>
                  <a:close/>
                </a:path>
                <a:path w="744220" h="877570">
                  <a:moveTo>
                    <a:pt x="731367" y="114896"/>
                  </a:moveTo>
                  <a:lnTo>
                    <a:pt x="686168" y="114896"/>
                  </a:lnTo>
                  <a:lnTo>
                    <a:pt x="686168" y="166128"/>
                  </a:lnTo>
                  <a:lnTo>
                    <a:pt x="697331" y="153212"/>
                  </a:lnTo>
                  <a:lnTo>
                    <a:pt x="708596" y="140360"/>
                  </a:lnTo>
                  <a:lnTo>
                    <a:pt x="719924" y="127584"/>
                  </a:lnTo>
                  <a:lnTo>
                    <a:pt x="731367" y="114896"/>
                  </a:lnTo>
                  <a:close/>
                </a:path>
                <a:path w="744220" h="877570">
                  <a:moveTo>
                    <a:pt x="738390" y="41135"/>
                  </a:moveTo>
                  <a:lnTo>
                    <a:pt x="558457" y="41135"/>
                  </a:lnTo>
                  <a:lnTo>
                    <a:pt x="558457" y="107175"/>
                  </a:lnTo>
                  <a:lnTo>
                    <a:pt x="558457" y="108445"/>
                  </a:lnTo>
                  <a:lnTo>
                    <a:pt x="737806" y="108445"/>
                  </a:lnTo>
                  <a:lnTo>
                    <a:pt x="737806" y="107175"/>
                  </a:lnTo>
                  <a:lnTo>
                    <a:pt x="738390" y="107175"/>
                  </a:lnTo>
                  <a:lnTo>
                    <a:pt x="738390" y="41135"/>
                  </a:lnTo>
                  <a:close/>
                </a:path>
                <a:path w="744220" h="877570">
                  <a:moveTo>
                    <a:pt x="743775" y="0"/>
                  </a:moveTo>
                  <a:lnTo>
                    <a:pt x="686168" y="0"/>
                  </a:lnTo>
                  <a:lnTo>
                    <a:pt x="686168" y="34404"/>
                  </a:lnTo>
                  <a:lnTo>
                    <a:pt x="743775" y="34404"/>
                  </a:lnTo>
                  <a:lnTo>
                    <a:pt x="743775" y="0"/>
                  </a:lnTo>
                  <a:close/>
                </a:path>
              </a:pathLst>
            </a:custGeom>
            <a:solidFill>
              <a:srgbClr val="D7C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797685" y="8834107"/>
              <a:ext cx="353060" cy="29845"/>
            </a:xfrm>
            <a:custGeom>
              <a:avLst/>
              <a:gdLst/>
              <a:ahLst/>
              <a:cxnLst/>
              <a:rect l="l" t="t" r="r" b="b"/>
              <a:pathLst>
                <a:path w="353060" h="29845">
                  <a:moveTo>
                    <a:pt x="352437" y="0"/>
                  </a:moveTo>
                  <a:lnTo>
                    <a:pt x="0" y="0"/>
                  </a:lnTo>
                  <a:lnTo>
                    <a:pt x="0" y="29489"/>
                  </a:lnTo>
                  <a:lnTo>
                    <a:pt x="352437" y="29489"/>
                  </a:lnTo>
                  <a:lnTo>
                    <a:pt x="352437" y="0"/>
                  </a:lnTo>
                  <a:close/>
                </a:path>
              </a:pathLst>
            </a:custGeom>
            <a:solidFill>
              <a:srgbClr val="AA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561907" y="7289558"/>
              <a:ext cx="43815" cy="155575"/>
            </a:xfrm>
            <a:custGeom>
              <a:avLst/>
              <a:gdLst/>
              <a:ahLst/>
              <a:cxnLst/>
              <a:rect l="l" t="t" r="r" b="b"/>
              <a:pathLst>
                <a:path w="43814" h="155575">
                  <a:moveTo>
                    <a:pt x="43649" y="151574"/>
                  </a:moveTo>
                  <a:lnTo>
                    <a:pt x="0" y="151574"/>
                  </a:lnTo>
                  <a:lnTo>
                    <a:pt x="0" y="155270"/>
                  </a:lnTo>
                  <a:lnTo>
                    <a:pt x="43649" y="155270"/>
                  </a:lnTo>
                  <a:lnTo>
                    <a:pt x="43649" y="151574"/>
                  </a:lnTo>
                  <a:close/>
                </a:path>
                <a:path w="43814" h="155575">
                  <a:moveTo>
                    <a:pt x="43649" y="0"/>
                  </a:moveTo>
                  <a:lnTo>
                    <a:pt x="0" y="0"/>
                  </a:lnTo>
                  <a:lnTo>
                    <a:pt x="0" y="86715"/>
                  </a:lnTo>
                  <a:lnTo>
                    <a:pt x="43649" y="86715"/>
                  </a:lnTo>
                  <a:lnTo>
                    <a:pt x="4364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586926" y="7354734"/>
              <a:ext cx="19050" cy="90170"/>
            </a:xfrm>
            <a:custGeom>
              <a:avLst/>
              <a:gdLst/>
              <a:ahLst/>
              <a:cxnLst/>
              <a:rect l="l" t="t" r="r" b="b"/>
              <a:pathLst>
                <a:path w="19050" h="90170">
                  <a:moveTo>
                    <a:pt x="18630" y="86398"/>
                  </a:moveTo>
                  <a:lnTo>
                    <a:pt x="0" y="86398"/>
                  </a:lnTo>
                  <a:lnTo>
                    <a:pt x="0" y="90093"/>
                  </a:lnTo>
                  <a:lnTo>
                    <a:pt x="18630" y="90093"/>
                  </a:lnTo>
                  <a:lnTo>
                    <a:pt x="18630" y="86398"/>
                  </a:lnTo>
                  <a:close/>
                </a:path>
                <a:path w="19050" h="90170">
                  <a:moveTo>
                    <a:pt x="18630" y="0"/>
                  </a:moveTo>
                  <a:lnTo>
                    <a:pt x="0" y="0"/>
                  </a:lnTo>
                  <a:lnTo>
                    <a:pt x="0" y="21539"/>
                  </a:lnTo>
                  <a:lnTo>
                    <a:pt x="18630" y="21539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2407805" y="7287933"/>
              <a:ext cx="2557145" cy="43815"/>
            </a:xfrm>
            <a:custGeom>
              <a:avLst/>
              <a:gdLst/>
              <a:ahLst/>
              <a:cxnLst/>
              <a:rect l="l" t="t" r="r" b="b"/>
              <a:pathLst>
                <a:path w="2557145" h="43815">
                  <a:moveTo>
                    <a:pt x="2557043" y="0"/>
                  </a:moveTo>
                  <a:lnTo>
                    <a:pt x="0" y="0"/>
                  </a:lnTo>
                  <a:lnTo>
                    <a:pt x="0" y="43662"/>
                  </a:lnTo>
                  <a:lnTo>
                    <a:pt x="2557043" y="43662"/>
                  </a:lnTo>
                  <a:lnTo>
                    <a:pt x="2557043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2478278" y="7312951"/>
              <a:ext cx="2486660" cy="19050"/>
            </a:xfrm>
            <a:custGeom>
              <a:avLst/>
              <a:gdLst/>
              <a:ahLst/>
              <a:cxnLst/>
              <a:rect l="l" t="t" r="r" b="b"/>
              <a:pathLst>
                <a:path w="2486660" h="19050">
                  <a:moveTo>
                    <a:pt x="41097" y="0"/>
                  </a:moveTo>
                  <a:lnTo>
                    <a:pt x="0" y="0"/>
                  </a:lnTo>
                  <a:lnTo>
                    <a:pt x="0" y="18643"/>
                  </a:lnTo>
                  <a:lnTo>
                    <a:pt x="41097" y="18643"/>
                  </a:lnTo>
                  <a:lnTo>
                    <a:pt x="41097" y="0"/>
                  </a:lnTo>
                  <a:close/>
                </a:path>
                <a:path w="2486660" h="19050">
                  <a:moveTo>
                    <a:pt x="269963" y="0"/>
                  </a:moveTo>
                  <a:lnTo>
                    <a:pt x="176187" y="0"/>
                  </a:lnTo>
                  <a:lnTo>
                    <a:pt x="176187" y="18643"/>
                  </a:lnTo>
                  <a:lnTo>
                    <a:pt x="269963" y="18643"/>
                  </a:lnTo>
                  <a:lnTo>
                    <a:pt x="269963" y="0"/>
                  </a:lnTo>
                  <a:close/>
                </a:path>
                <a:path w="2486660" h="19050">
                  <a:moveTo>
                    <a:pt x="506755" y="0"/>
                  </a:moveTo>
                  <a:lnTo>
                    <a:pt x="405066" y="0"/>
                  </a:lnTo>
                  <a:lnTo>
                    <a:pt x="405066" y="18643"/>
                  </a:lnTo>
                  <a:lnTo>
                    <a:pt x="506755" y="18643"/>
                  </a:lnTo>
                  <a:lnTo>
                    <a:pt x="506755" y="0"/>
                  </a:lnTo>
                  <a:close/>
                </a:path>
                <a:path w="2486660" h="19050">
                  <a:moveTo>
                    <a:pt x="859548" y="0"/>
                  </a:moveTo>
                  <a:lnTo>
                    <a:pt x="641870" y="0"/>
                  </a:lnTo>
                  <a:lnTo>
                    <a:pt x="641870" y="18643"/>
                  </a:lnTo>
                  <a:lnTo>
                    <a:pt x="859548" y="18643"/>
                  </a:lnTo>
                  <a:lnTo>
                    <a:pt x="859548" y="0"/>
                  </a:lnTo>
                  <a:close/>
                </a:path>
                <a:path w="2486660" h="19050">
                  <a:moveTo>
                    <a:pt x="2486571" y="0"/>
                  </a:moveTo>
                  <a:lnTo>
                    <a:pt x="994651" y="0"/>
                  </a:lnTo>
                  <a:lnTo>
                    <a:pt x="994651" y="18643"/>
                  </a:lnTo>
                  <a:lnTo>
                    <a:pt x="2486571" y="18643"/>
                  </a:lnTo>
                  <a:lnTo>
                    <a:pt x="248657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2478278" y="7287107"/>
              <a:ext cx="656590" cy="45085"/>
            </a:xfrm>
            <a:custGeom>
              <a:avLst/>
              <a:gdLst/>
              <a:ahLst/>
              <a:cxnLst/>
              <a:rect l="l" t="t" r="r" b="b"/>
              <a:pathLst>
                <a:path w="656589" h="45084">
                  <a:moveTo>
                    <a:pt x="14389" y="762"/>
                  </a:moveTo>
                  <a:lnTo>
                    <a:pt x="0" y="762"/>
                  </a:lnTo>
                  <a:lnTo>
                    <a:pt x="0" y="44551"/>
                  </a:lnTo>
                  <a:lnTo>
                    <a:pt x="14389" y="44551"/>
                  </a:lnTo>
                  <a:lnTo>
                    <a:pt x="14389" y="762"/>
                  </a:lnTo>
                  <a:close/>
                </a:path>
                <a:path w="656589" h="45084">
                  <a:moveTo>
                    <a:pt x="41097" y="762"/>
                  </a:moveTo>
                  <a:lnTo>
                    <a:pt x="23787" y="762"/>
                  </a:lnTo>
                  <a:lnTo>
                    <a:pt x="23787" y="44551"/>
                  </a:lnTo>
                  <a:lnTo>
                    <a:pt x="41097" y="44551"/>
                  </a:lnTo>
                  <a:lnTo>
                    <a:pt x="41097" y="762"/>
                  </a:lnTo>
                  <a:close/>
                </a:path>
                <a:path w="656589" h="45084">
                  <a:moveTo>
                    <a:pt x="190576" y="762"/>
                  </a:moveTo>
                  <a:lnTo>
                    <a:pt x="176187" y="762"/>
                  </a:lnTo>
                  <a:lnTo>
                    <a:pt x="176187" y="44551"/>
                  </a:lnTo>
                  <a:lnTo>
                    <a:pt x="190576" y="44551"/>
                  </a:lnTo>
                  <a:lnTo>
                    <a:pt x="190576" y="762"/>
                  </a:lnTo>
                  <a:close/>
                </a:path>
                <a:path w="656589" h="45084">
                  <a:moveTo>
                    <a:pt x="269963" y="0"/>
                  </a:moveTo>
                  <a:lnTo>
                    <a:pt x="252501" y="0"/>
                  </a:lnTo>
                  <a:lnTo>
                    <a:pt x="252501" y="43802"/>
                  </a:lnTo>
                  <a:lnTo>
                    <a:pt x="269963" y="43802"/>
                  </a:lnTo>
                  <a:lnTo>
                    <a:pt x="269963" y="0"/>
                  </a:lnTo>
                  <a:close/>
                </a:path>
                <a:path w="656589" h="45084">
                  <a:moveTo>
                    <a:pt x="419277" y="0"/>
                  </a:moveTo>
                  <a:lnTo>
                    <a:pt x="405066" y="0"/>
                  </a:lnTo>
                  <a:lnTo>
                    <a:pt x="405066" y="43802"/>
                  </a:lnTo>
                  <a:lnTo>
                    <a:pt x="419277" y="43802"/>
                  </a:lnTo>
                  <a:lnTo>
                    <a:pt x="419277" y="0"/>
                  </a:lnTo>
                  <a:close/>
                </a:path>
                <a:path w="656589" h="45084">
                  <a:moveTo>
                    <a:pt x="506755" y="762"/>
                  </a:moveTo>
                  <a:lnTo>
                    <a:pt x="489686" y="762"/>
                  </a:lnTo>
                  <a:lnTo>
                    <a:pt x="489686" y="44551"/>
                  </a:lnTo>
                  <a:lnTo>
                    <a:pt x="506755" y="44551"/>
                  </a:lnTo>
                  <a:lnTo>
                    <a:pt x="506755" y="762"/>
                  </a:lnTo>
                  <a:close/>
                </a:path>
                <a:path w="656589" h="45084">
                  <a:moveTo>
                    <a:pt x="656475" y="762"/>
                  </a:moveTo>
                  <a:lnTo>
                    <a:pt x="641870" y="762"/>
                  </a:lnTo>
                  <a:lnTo>
                    <a:pt x="641870" y="44551"/>
                  </a:lnTo>
                  <a:lnTo>
                    <a:pt x="656475" y="44551"/>
                  </a:lnTo>
                  <a:lnTo>
                    <a:pt x="656475" y="762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2748241" y="727113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63" y="0"/>
                  </a:moveTo>
                  <a:lnTo>
                    <a:pt x="6438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38" y="82842"/>
                  </a:lnTo>
                  <a:lnTo>
                    <a:pt x="128663" y="82842"/>
                  </a:lnTo>
                  <a:lnTo>
                    <a:pt x="135102" y="76403"/>
                  </a:lnTo>
                  <a:lnTo>
                    <a:pt x="135102" y="68529"/>
                  </a:lnTo>
                  <a:lnTo>
                    <a:pt x="135102" y="6438"/>
                  </a:lnTo>
                  <a:lnTo>
                    <a:pt x="128663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2748241" y="7268908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33" y="0"/>
                  </a:moveTo>
                  <a:lnTo>
                    <a:pt x="116547" y="2222"/>
                  </a:lnTo>
                  <a:lnTo>
                    <a:pt x="118998" y="7175"/>
                  </a:lnTo>
                  <a:lnTo>
                    <a:pt x="118998" y="71310"/>
                  </a:lnTo>
                  <a:lnTo>
                    <a:pt x="116687" y="72262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104"/>
                  </a:lnTo>
                  <a:lnTo>
                    <a:pt x="5562" y="84302"/>
                  </a:lnTo>
                  <a:lnTo>
                    <a:pt x="125387" y="84302"/>
                  </a:lnTo>
                  <a:lnTo>
                    <a:pt x="131851" y="77812"/>
                  </a:lnTo>
                  <a:lnTo>
                    <a:pt x="131851" y="9550"/>
                  </a:lnTo>
                  <a:lnTo>
                    <a:pt x="12993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749804" y="7271892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23" y="0"/>
                  </a:moveTo>
                  <a:lnTo>
                    <a:pt x="124726" y="1955"/>
                  </a:lnTo>
                  <a:lnTo>
                    <a:pt x="125298" y="4165"/>
                  </a:lnTo>
                  <a:lnTo>
                    <a:pt x="125298" y="68452"/>
                  </a:lnTo>
                  <a:lnTo>
                    <a:pt x="118821" y="74942"/>
                  </a:lnTo>
                  <a:lnTo>
                    <a:pt x="2984" y="74942"/>
                  </a:lnTo>
                  <a:lnTo>
                    <a:pt x="0" y="74180"/>
                  </a:lnTo>
                  <a:lnTo>
                    <a:pt x="2387" y="78866"/>
                  </a:lnTo>
                  <a:lnTo>
                    <a:pt x="7251" y="82080"/>
                  </a:lnTo>
                  <a:lnTo>
                    <a:pt x="127063" y="82080"/>
                  </a:lnTo>
                  <a:lnTo>
                    <a:pt x="133540" y="75603"/>
                  </a:lnTo>
                  <a:lnTo>
                    <a:pt x="133540" y="7315"/>
                  </a:lnTo>
                  <a:lnTo>
                    <a:pt x="129413" y="1917"/>
                  </a:lnTo>
                  <a:lnTo>
                    <a:pt x="123723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745876" y="7269541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66" y="0"/>
                  </a:moveTo>
                  <a:lnTo>
                    <a:pt x="6430" y="3591"/>
                  </a:lnTo>
                  <a:lnTo>
                    <a:pt x="0" y="19425"/>
                  </a:lnTo>
                  <a:lnTo>
                    <a:pt x="8143" y="51983"/>
                  </a:lnTo>
                  <a:lnTo>
                    <a:pt x="10615" y="22011"/>
                  </a:lnTo>
                  <a:lnTo>
                    <a:pt x="20584" y="7039"/>
                  </a:lnTo>
                  <a:lnTo>
                    <a:pt x="46282" y="2586"/>
                  </a:lnTo>
                  <a:lnTo>
                    <a:pt x="95938" y="4167"/>
                  </a:lnTo>
                  <a:lnTo>
                    <a:pt x="35666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519375" y="727188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51" y="0"/>
                  </a:moveTo>
                  <a:lnTo>
                    <a:pt x="6426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26" y="82842"/>
                  </a:lnTo>
                  <a:lnTo>
                    <a:pt x="128651" y="82842"/>
                  </a:lnTo>
                  <a:lnTo>
                    <a:pt x="135089" y="76403"/>
                  </a:lnTo>
                  <a:lnTo>
                    <a:pt x="135089" y="68529"/>
                  </a:lnTo>
                  <a:lnTo>
                    <a:pt x="135089" y="6438"/>
                  </a:lnTo>
                  <a:lnTo>
                    <a:pt x="128651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2519362" y="7269657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33" y="0"/>
                  </a:moveTo>
                  <a:lnTo>
                    <a:pt x="116547" y="2222"/>
                  </a:lnTo>
                  <a:lnTo>
                    <a:pt x="118986" y="7175"/>
                  </a:lnTo>
                  <a:lnTo>
                    <a:pt x="118986" y="71310"/>
                  </a:lnTo>
                  <a:lnTo>
                    <a:pt x="116687" y="72263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092"/>
                  </a:lnTo>
                  <a:lnTo>
                    <a:pt x="5562" y="84315"/>
                  </a:lnTo>
                  <a:lnTo>
                    <a:pt x="125374" y="84315"/>
                  </a:lnTo>
                  <a:lnTo>
                    <a:pt x="131851" y="77825"/>
                  </a:lnTo>
                  <a:lnTo>
                    <a:pt x="131851" y="9550"/>
                  </a:lnTo>
                  <a:lnTo>
                    <a:pt x="12993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520937" y="7272629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23" y="0"/>
                  </a:moveTo>
                  <a:lnTo>
                    <a:pt x="124726" y="1968"/>
                  </a:lnTo>
                  <a:lnTo>
                    <a:pt x="125298" y="4165"/>
                  </a:lnTo>
                  <a:lnTo>
                    <a:pt x="125298" y="68465"/>
                  </a:lnTo>
                  <a:lnTo>
                    <a:pt x="118808" y="74942"/>
                  </a:lnTo>
                  <a:lnTo>
                    <a:pt x="2984" y="74942"/>
                  </a:lnTo>
                  <a:lnTo>
                    <a:pt x="1447" y="74688"/>
                  </a:lnTo>
                  <a:lnTo>
                    <a:pt x="0" y="74193"/>
                  </a:lnTo>
                  <a:lnTo>
                    <a:pt x="2374" y="78866"/>
                  </a:lnTo>
                  <a:lnTo>
                    <a:pt x="7251" y="82092"/>
                  </a:lnTo>
                  <a:lnTo>
                    <a:pt x="127063" y="82092"/>
                  </a:lnTo>
                  <a:lnTo>
                    <a:pt x="133527" y="75615"/>
                  </a:lnTo>
                  <a:lnTo>
                    <a:pt x="133527" y="7327"/>
                  </a:lnTo>
                  <a:lnTo>
                    <a:pt x="129413" y="1930"/>
                  </a:lnTo>
                  <a:lnTo>
                    <a:pt x="123723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516997" y="7270277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66" y="0"/>
                  </a:moveTo>
                  <a:lnTo>
                    <a:pt x="6430" y="3592"/>
                  </a:lnTo>
                  <a:lnTo>
                    <a:pt x="0" y="19430"/>
                  </a:lnTo>
                  <a:lnTo>
                    <a:pt x="8143" y="51995"/>
                  </a:lnTo>
                  <a:lnTo>
                    <a:pt x="10608" y="22023"/>
                  </a:lnTo>
                  <a:lnTo>
                    <a:pt x="20575" y="7050"/>
                  </a:lnTo>
                  <a:lnTo>
                    <a:pt x="46275" y="2593"/>
                  </a:lnTo>
                  <a:lnTo>
                    <a:pt x="95938" y="4167"/>
                  </a:lnTo>
                  <a:lnTo>
                    <a:pt x="35666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027578" y="7289558"/>
              <a:ext cx="43815" cy="155575"/>
            </a:xfrm>
            <a:custGeom>
              <a:avLst/>
              <a:gdLst/>
              <a:ahLst/>
              <a:cxnLst/>
              <a:rect l="l" t="t" r="r" b="b"/>
              <a:pathLst>
                <a:path w="43814" h="155575">
                  <a:moveTo>
                    <a:pt x="43649" y="151574"/>
                  </a:moveTo>
                  <a:lnTo>
                    <a:pt x="0" y="151574"/>
                  </a:lnTo>
                  <a:lnTo>
                    <a:pt x="0" y="155270"/>
                  </a:lnTo>
                  <a:lnTo>
                    <a:pt x="43649" y="155270"/>
                  </a:lnTo>
                  <a:lnTo>
                    <a:pt x="43649" y="151574"/>
                  </a:lnTo>
                  <a:close/>
                </a:path>
                <a:path w="43814" h="155575">
                  <a:moveTo>
                    <a:pt x="43649" y="0"/>
                  </a:moveTo>
                  <a:lnTo>
                    <a:pt x="0" y="0"/>
                  </a:lnTo>
                  <a:lnTo>
                    <a:pt x="0" y="86715"/>
                  </a:lnTo>
                  <a:lnTo>
                    <a:pt x="43649" y="86715"/>
                  </a:lnTo>
                  <a:lnTo>
                    <a:pt x="4364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052597" y="7354734"/>
              <a:ext cx="19050" cy="90170"/>
            </a:xfrm>
            <a:custGeom>
              <a:avLst/>
              <a:gdLst/>
              <a:ahLst/>
              <a:cxnLst/>
              <a:rect l="l" t="t" r="r" b="b"/>
              <a:pathLst>
                <a:path w="19050" h="90170">
                  <a:moveTo>
                    <a:pt x="18630" y="86398"/>
                  </a:moveTo>
                  <a:lnTo>
                    <a:pt x="0" y="86398"/>
                  </a:lnTo>
                  <a:lnTo>
                    <a:pt x="0" y="90093"/>
                  </a:lnTo>
                  <a:lnTo>
                    <a:pt x="18630" y="90093"/>
                  </a:lnTo>
                  <a:lnTo>
                    <a:pt x="18630" y="86398"/>
                  </a:lnTo>
                  <a:close/>
                </a:path>
                <a:path w="19050" h="90170">
                  <a:moveTo>
                    <a:pt x="18630" y="0"/>
                  </a:moveTo>
                  <a:lnTo>
                    <a:pt x="0" y="0"/>
                  </a:lnTo>
                  <a:lnTo>
                    <a:pt x="0" y="21539"/>
                  </a:lnTo>
                  <a:lnTo>
                    <a:pt x="18630" y="21539"/>
                  </a:lnTo>
                  <a:lnTo>
                    <a:pt x="18630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985033" y="7271880"/>
              <a:ext cx="135255" cy="83185"/>
            </a:xfrm>
            <a:custGeom>
              <a:avLst/>
              <a:gdLst/>
              <a:ahLst/>
              <a:cxnLst/>
              <a:rect l="l" t="t" r="r" b="b"/>
              <a:pathLst>
                <a:path w="135255" h="83184">
                  <a:moveTo>
                    <a:pt x="128663" y="0"/>
                  </a:moveTo>
                  <a:lnTo>
                    <a:pt x="6438" y="0"/>
                  </a:lnTo>
                  <a:lnTo>
                    <a:pt x="0" y="6438"/>
                  </a:lnTo>
                  <a:lnTo>
                    <a:pt x="0" y="76403"/>
                  </a:lnTo>
                  <a:lnTo>
                    <a:pt x="6438" y="82842"/>
                  </a:lnTo>
                  <a:lnTo>
                    <a:pt x="128663" y="82842"/>
                  </a:lnTo>
                  <a:lnTo>
                    <a:pt x="135115" y="76403"/>
                  </a:lnTo>
                  <a:lnTo>
                    <a:pt x="135115" y="68529"/>
                  </a:lnTo>
                  <a:lnTo>
                    <a:pt x="135115" y="6438"/>
                  </a:lnTo>
                  <a:lnTo>
                    <a:pt x="128663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985033" y="7269657"/>
              <a:ext cx="132080" cy="84455"/>
            </a:xfrm>
            <a:custGeom>
              <a:avLst/>
              <a:gdLst/>
              <a:ahLst/>
              <a:cxnLst/>
              <a:rect l="l" t="t" r="r" b="b"/>
              <a:pathLst>
                <a:path w="132080" h="84454">
                  <a:moveTo>
                    <a:pt x="129946" y="0"/>
                  </a:moveTo>
                  <a:lnTo>
                    <a:pt x="116547" y="2222"/>
                  </a:lnTo>
                  <a:lnTo>
                    <a:pt x="118998" y="7175"/>
                  </a:lnTo>
                  <a:lnTo>
                    <a:pt x="118998" y="71310"/>
                  </a:lnTo>
                  <a:lnTo>
                    <a:pt x="116687" y="72263"/>
                  </a:lnTo>
                  <a:lnTo>
                    <a:pt x="3530" y="71831"/>
                  </a:lnTo>
                  <a:lnTo>
                    <a:pt x="0" y="70662"/>
                  </a:lnTo>
                  <a:lnTo>
                    <a:pt x="0" y="78092"/>
                  </a:lnTo>
                  <a:lnTo>
                    <a:pt x="5575" y="84315"/>
                  </a:lnTo>
                  <a:lnTo>
                    <a:pt x="125387" y="84315"/>
                  </a:lnTo>
                  <a:lnTo>
                    <a:pt x="131864" y="77825"/>
                  </a:lnTo>
                  <a:lnTo>
                    <a:pt x="131864" y="9550"/>
                  </a:lnTo>
                  <a:lnTo>
                    <a:pt x="129946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986595" y="7272629"/>
              <a:ext cx="133985" cy="82550"/>
            </a:xfrm>
            <a:custGeom>
              <a:avLst/>
              <a:gdLst/>
              <a:ahLst/>
              <a:cxnLst/>
              <a:rect l="l" t="t" r="r" b="b"/>
              <a:pathLst>
                <a:path w="133985" h="82550">
                  <a:moveTo>
                    <a:pt x="123736" y="0"/>
                  </a:moveTo>
                  <a:lnTo>
                    <a:pt x="124726" y="1968"/>
                  </a:lnTo>
                  <a:lnTo>
                    <a:pt x="125298" y="4165"/>
                  </a:lnTo>
                  <a:lnTo>
                    <a:pt x="125298" y="68465"/>
                  </a:lnTo>
                  <a:lnTo>
                    <a:pt x="118821" y="74942"/>
                  </a:lnTo>
                  <a:lnTo>
                    <a:pt x="2997" y="74942"/>
                  </a:lnTo>
                  <a:lnTo>
                    <a:pt x="1447" y="74688"/>
                  </a:lnTo>
                  <a:lnTo>
                    <a:pt x="0" y="74193"/>
                  </a:lnTo>
                  <a:lnTo>
                    <a:pt x="2387" y="78866"/>
                  </a:lnTo>
                  <a:lnTo>
                    <a:pt x="7251" y="82092"/>
                  </a:lnTo>
                  <a:lnTo>
                    <a:pt x="127063" y="82092"/>
                  </a:lnTo>
                  <a:lnTo>
                    <a:pt x="133553" y="75615"/>
                  </a:lnTo>
                  <a:lnTo>
                    <a:pt x="133553" y="7327"/>
                  </a:lnTo>
                  <a:lnTo>
                    <a:pt x="129413" y="1930"/>
                  </a:lnTo>
                  <a:lnTo>
                    <a:pt x="123736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982675" y="7270277"/>
              <a:ext cx="96520" cy="52069"/>
            </a:xfrm>
            <a:custGeom>
              <a:avLst/>
              <a:gdLst/>
              <a:ahLst/>
              <a:cxnLst/>
              <a:rect l="l" t="t" r="r" b="b"/>
              <a:pathLst>
                <a:path w="96519" h="52070">
                  <a:moveTo>
                    <a:pt x="35671" y="0"/>
                  </a:moveTo>
                  <a:lnTo>
                    <a:pt x="6434" y="3592"/>
                  </a:lnTo>
                  <a:lnTo>
                    <a:pt x="0" y="19430"/>
                  </a:lnTo>
                  <a:lnTo>
                    <a:pt x="8136" y="51995"/>
                  </a:lnTo>
                  <a:lnTo>
                    <a:pt x="10608" y="22023"/>
                  </a:lnTo>
                  <a:lnTo>
                    <a:pt x="20579" y="7050"/>
                  </a:lnTo>
                  <a:lnTo>
                    <a:pt x="46280" y="2593"/>
                  </a:lnTo>
                  <a:lnTo>
                    <a:pt x="95944" y="4167"/>
                  </a:lnTo>
                  <a:lnTo>
                    <a:pt x="35671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309469" y="7598193"/>
              <a:ext cx="749935" cy="25400"/>
            </a:xfrm>
            <a:custGeom>
              <a:avLst/>
              <a:gdLst/>
              <a:ahLst/>
              <a:cxnLst/>
              <a:rect l="l" t="t" r="r" b="b"/>
              <a:pathLst>
                <a:path w="749935" h="25400">
                  <a:moveTo>
                    <a:pt x="749731" y="0"/>
                  </a:moveTo>
                  <a:lnTo>
                    <a:pt x="0" y="0"/>
                  </a:lnTo>
                  <a:lnTo>
                    <a:pt x="0" y="25018"/>
                  </a:lnTo>
                  <a:lnTo>
                    <a:pt x="749731" y="25018"/>
                  </a:lnTo>
                  <a:lnTo>
                    <a:pt x="749731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521826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66" y="0"/>
                  </a:moveTo>
                  <a:lnTo>
                    <a:pt x="3429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29" y="64858"/>
                  </a:lnTo>
                  <a:lnTo>
                    <a:pt x="111963" y="64858"/>
                  </a:lnTo>
                  <a:lnTo>
                    <a:pt x="116166" y="64858"/>
                  </a:lnTo>
                  <a:lnTo>
                    <a:pt x="119595" y="61429"/>
                  </a:lnTo>
                  <a:lnTo>
                    <a:pt x="119595" y="3429"/>
                  </a:lnTo>
                  <a:lnTo>
                    <a:pt x="116166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477998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5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66" y="681621"/>
                  </a:lnTo>
                  <a:lnTo>
                    <a:pt x="196068" y="680058"/>
                  </a:lnTo>
                  <a:lnTo>
                    <a:pt x="202376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477985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90" y="0"/>
                  </a:moveTo>
                  <a:lnTo>
                    <a:pt x="16131" y="9390"/>
                  </a:lnTo>
                  <a:lnTo>
                    <a:pt x="9690" y="19637"/>
                  </a:lnTo>
                  <a:lnTo>
                    <a:pt x="4791" y="30632"/>
                  </a:lnTo>
                  <a:lnTo>
                    <a:pt x="1562" y="42265"/>
                  </a:lnTo>
                  <a:lnTo>
                    <a:pt x="558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308" y="648906"/>
                  </a:lnTo>
                  <a:lnTo>
                    <a:pt x="25745" y="647294"/>
                  </a:lnTo>
                  <a:lnTo>
                    <a:pt x="20370" y="642905"/>
                  </a:lnTo>
                  <a:lnTo>
                    <a:pt x="16738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25" y="24028"/>
                  </a:lnTo>
                  <a:lnTo>
                    <a:pt x="18110" y="15570"/>
                  </a:lnTo>
                  <a:lnTo>
                    <a:pt x="20586" y="7505"/>
                  </a:lnTo>
                  <a:lnTo>
                    <a:pt x="23990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653906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05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21" y="26466"/>
                  </a:lnTo>
                  <a:lnTo>
                    <a:pt x="16890" y="29108"/>
                  </a:lnTo>
                  <a:lnTo>
                    <a:pt x="16890" y="628484"/>
                  </a:lnTo>
                  <a:lnTo>
                    <a:pt x="15557" y="636412"/>
                  </a:lnTo>
                  <a:lnTo>
                    <a:pt x="11926" y="642905"/>
                  </a:lnTo>
                  <a:lnTo>
                    <a:pt x="6555" y="647294"/>
                  </a:lnTo>
                  <a:lnTo>
                    <a:pt x="0" y="648906"/>
                  </a:lnTo>
                  <a:lnTo>
                    <a:pt x="12458" y="648906"/>
                  </a:lnTo>
                  <a:lnTo>
                    <a:pt x="20160" y="647343"/>
                  </a:lnTo>
                  <a:lnTo>
                    <a:pt x="26468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0" y="30632"/>
                  </a:lnTo>
                  <a:lnTo>
                    <a:pt x="22613" y="19637"/>
                  </a:lnTo>
                  <a:lnTo>
                    <a:pt x="16166" y="939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477973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28" y="514096"/>
                  </a:moveTo>
                  <a:lnTo>
                    <a:pt x="63754" y="511403"/>
                  </a:lnTo>
                  <a:lnTo>
                    <a:pt x="12" y="494982"/>
                  </a:lnTo>
                  <a:lnTo>
                    <a:pt x="12" y="502081"/>
                  </a:lnTo>
                  <a:lnTo>
                    <a:pt x="82194" y="514184"/>
                  </a:lnTo>
                  <a:lnTo>
                    <a:pt x="85928" y="514096"/>
                  </a:lnTo>
                  <a:close/>
                </a:path>
                <a:path w="208914" h="605154">
                  <a:moveTo>
                    <a:pt x="85928" y="267830"/>
                  </a:moveTo>
                  <a:lnTo>
                    <a:pt x="63754" y="265137"/>
                  </a:lnTo>
                  <a:lnTo>
                    <a:pt x="12" y="248716"/>
                  </a:lnTo>
                  <a:lnTo>
                    <a:pt x="12" y="255803"/>
                  </a:lnTo>
                  <a:lnTo>
                    <a:pt x="82194" y="267919"/>
                  </a:lnTo>
                  <a:lnTo>
                    <a:pt x="85928" y="267830"/>
                  </a:lnTo>
                  <a:close/>
                </a:path>
                <a:path w="208914" h="605154">
                  <a:moveTo>
                    <a:pt x="85928" y="21551"/>
                  </a:moveTo>
                  <a:lnTo>
                    <a:pt x="63754" y="18859"/>
                  </a:lnTo>
                  <a:lnTo>
                    <a:pt x="12" y="2425"/>
                  </a:lnTo>
                  <a:lnTo>
                    <a:pt x="12" y="9525"/>
                  </a:lnTo>
                  <a:lnTo>
                    <a:pt x="82194" y="21640"/>
                  </a:lnTo>
                  <a:lnTo>
                    <a:pt x="85928" y="21551"/>
                  </a:lnTo>
                  <a:close/>
                </a:path>
                <a:path w="208914" h="605154">
                  <a:moveTo>
                    <a:pt x="85991" y="144691"/>
                  </a:moveTo>
                  <a:lnTo>
                    <a:pt x="63754" y="141986"/>
                  </a:lnTo>
                  <a:lnTo>
                    <a:pt x="12" y="125577"/>
                  </a:lnTo>
                  <a:lnTo>
                    <a:pt x="12" y="132664"/>
                  </a:lnTo>
                  <a:lnTo>
                    <a:pt x="82194" y="144780"/>
                  </a:lnTo>
                  <a:lnTo>
                    <a:pt x="85991" y="144691"/>
                  </a:lnTo>
                  <a:close/>
                </a:path>
                <a:path w="208914" h="605154">
                  <a:moveTo>
                    <a:pt x="86004" y="390969"/>
                  </a:moveTo>
                  <a:lnTo>
                    <a:pt x="63754" y="388264"/>
                  </a:lnTo>
                  <a:lnTo>
                    <a:pt x="12" y="371843"/>
                  </a:lnTo>
                  <a:lnTo>
                    <a:pt x="12" y="378942"/>
                  </a:lnTo>
                  <a:lnTo>
                    <a:pt x="82194" y="391058"/>
                  </a:lnTo>
                  <a:lnTo>
                    <a:pt x="86004" y="390969"/>
                  </a:lnTo>
                  <a:close/>
                </a:path>
                <a:path w="208914" h="605154">
                  <a:moveTo>
                    <a:pt x="129438" y="143776"/>
                  </a:moveTo>
                  <a:lnTo>
                    <a:pt x="85991" y="144691"/>
                  </a:lnTo>
                  <a:lnTo>
                    <a:pt x="106603" y="147205"/>
                  </a:lnTo>
                  <a:lnTo>
                    <a:pt x="129438" y="143776"/>
                  </a:lnTo>
                  <a:close/>
                </a:path>
                <a:path w="208914" h="605154">
                  <a:moveTo>
                    <a:pt x="129463" y="390055"/>
                  </a:moveTo>
                  <a:lnTo>
                    <a:pt x="86004" y="390969"/>
                  </a:lnTo>
                  <a:lnTo>
                    <a:pt x="106603" y="393484"/>
                  </a:lnTo>
                  <a:lnTo>
                    <a:pt x="129463" y="390055"/>
                  </a:lnTo>
                  <a:close/>
                </a:path>
                <a:path w="208914" h="605154">
                  <a:moveTo>
                    <a:pt x="129527" y="513181"/>
                  </a:moveTo>
                  <a:lnTo>
                    <a:pt x="85928" y="514096"/>
                  </a:lnTo>
                  <a:lnTo>
                    <a:pt x="106603" y="516623"/>
                  </a:lnTo>
                  <a:lnTo>
                    <a:pt x="129527" y="513181"/>
                  </a:lnTo>
                  <a:close/>
                </a:path>
                <a:path w="208914" h="605154">
                  <a:moveTo>
                    <a:pt x="129527" y="266915"/>
                  </a:moveTo>
                  <a:lnTo>
                    <a:pt x="85928" y="267830"/>
                  </a:lnTo>
                  <a:lnTo>
                    <a:pt x="106603" y="270357"/>
                  </a:lnTo>
                  <a:lnTo>
                    <a:pt x="129527" y="266915"/>
                  </a:lnTo>
                  <a:close/>
                </a:path>
                <a:path w="208914" h="605154">
                  <a:moveTo>
                    <a:pt x="129552" y="20637"/>
                  </a:moveTo>
                  <a:lnTo>
                    <a:pt x="85928" y="21551"/>
                  </a:lnTo>
                  <a:lnTo>
                    <a:pt x="106603" y="24079"/>
                  </a:lnTo>
                  <a:lnTo>
                    <a:pt x="129552" y="20637"/>
                  </a:lnTo>
                  <a:close/>
                </a:path>
                <a:path w="208914" h="605154">
                  <a:moveTo>
                    <a:pt x="208229" y="544207"/>
                  </a:moveTo>
                  <a:lnTo>
                    <a:pt x="177266" y="547446"/>
                  </a:lnTo>
                  <a:lnTo>
                    <a:pt x="106222" y="548614"/>
                  </a:lnTo>
                  <a:lnTo>
                    <a:pt x="34137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88" y="598843"/>
                  </a:lnTo>
                  <a:lnTo>
                    <a:pt x="11645" y="603097"/>
                  </a:lnTo>
                  <a:lnTo>
                    <a:pt x="19037" y="604659"/>
                  </a:lnTo>
                  <a:lnTo>
                    <a:pt x="189204" y="604659"/>
                  </a:lnTo>
                  <a:lnTo>
                    <a:pt x="196583" y="603097"/>
                  </a:lnTo>
                  <a:lnTo>
                    <a:pt x="202641" y="598843"/>
                  </a:lnTo>
                  <a:lnTo>
                    <a:pt x="206717" y="592543"/>
                  </a:lnTo>
                  <a:lnTo>
                    <a:pt x="208229" y="584847"/>
                  </a:lnTo>
                  <a:lnTo>
                    <a:pt x="208229" y="544207"/>
                  </a:lnTo>
                  <a:close/>
                </a:path>
                <a:path w="208914" h="605154">
                  <a:moveTo>
                    <a:pt x="208457" y="500227"/>
                  </a:moveTo>
                  <a:lnTo>
                    <a:pt x="208216" y="495681"/>
                  </a:lnTo>
                  <a:lnTo>
                    <a:pt x="207492" y="492531"/>
                  </a:lnTo>
                  <a:lnTo>
                    <a:pt x="148031" y="510413"/>
                  </a:lnTo>
                  <a:lnTo>
                    <a:pt x="129527" y="513181"/>
                  </a:lnTo>
                  <a:lnTo>
                    <a:pt x="146507" y="512826"/>
                  </a:lnTo>
                  <a:lnTo>
                    <a:pt x="189687" y="505637"/>
                  </a:lnTo>
                  <a:lnTo>
                    <a:pt x="208457" y="500227"/>
                  </a:lnTo>
                  <a:close/>
                </a:path>
                <a:path w="208914" h="605154">
                  <a:moveTo>
                    <a:pt x="208457" y="377113"/>
                  </a:moveTo>
                  <a:lnTo>
                    <a:pt x="208216" y="372541"/>
                  </a:lnTo>
                  <a:lnTo>
                    <a:pt x="207492" y="369404"/>
                  </a:lnTo>
                  <a:lnTo>
                    <a:pt x="148031" y="387273"/>
                  </a:lnTo>
                  <a:lnTo>
                    <a:pt x="129463" y="390055"/>
                  </a:lnTo>
                  <a:lnTo>
                    <a:pt x="146507" y="389699"/>
                  </a:lnTo>
                  <a:lnTo>
                    <a:pt x="189687" y="382511"/>
                  </a:lnTo>
                  <a:lnTo>
                    <a:pt x="208457" y="377113"/>
                  </a:lnTo>
                  <a:close/>
                </a:path>
                <a:path w="208914" h="605154">
                  <a:moveTo>
                    <a:pt x="208457" y="253974"/>
                  </a:moveTo>
                  <a:lnTo>
                    <a:pt x="208216" y="249415"/>
                  </a:lnTo>
                  <a:lnTo>
                    <a:pt x="207492" y="246278"/>
                  </a:lnTo>
                  <a:lnTo>
                    <a:pt x="148031" y="264147"/>
                  </a:lnTo>
                  <a:lnTo>
                    <a:pt x="129527" y="266915"/>
                  </a:lnTo>
                  <a:lnTo>
                    <a:pt x="146507" y="266560"/>
                  </a:lnTo>
                  <a:lnTo>
                    <a:pt x="189687" y="259372"/>
                  </a:lnTo>
                  <a:lnTo>
                    <a:pt x="208457" y="253974"/>
                  </a:lnTo>
                  <a:close/>
                </a:path>
                <a:path w="208914" h="605154">
                  <a:moveTo>
                    <a:pt x="208457" y="130835"/>
                  </a:moveTo>
                  <a:lnTo>
                    <a:pt x="208216" y="126263"/>
                  </a:lnTo>
                  <a:lnTo>
                    <a:pt x="207492" y="123126"/>
                  </a:lnTo>
                  <a:lnTo>
                    <a:pt x="148031" y="140995"/>
                  </a:lnTo>
                  <a:lnTo>
                    <a:pt x="129438" y="143776"/>
                  </a:lnTo>
                  <a:lnTo>
                    <a:pt x="146507" y="143421"/>
                  </a:lnTo>
                  <a:lnTo>
                    <a:pt x="189687" y="136232"/>
                  </a:lnTo>
                  <a:lnTo>
                    <a:pt x="208457" y="130835"/>
                  </a:lnTo>
                  <a:close/>
                </a:path>
                <a:path w="208914" h="605154">
                  <a:moveTo>
                    <a:pt x="208457" y="7696"/>
                  </a:moveTo>
                  <a:lnTo>
                    <a:pt x="208216" y="3124"/>
                  </a:lnTo>
                  <a:lnTo>
                    <a:pt x="207492" y="0"/>
                  </a:lnTo>
                  <a:lnTo>
                    <a:pt x="148031" y="17868"/>
                  </a:lnTo>
                  <a:lnTo>
                    <a:pt x="129552" y="20637"/>
                  </a:lnTo>
                  <a:lnTo>
                    <a:pt x="146507" y="20281"/>
                  </a:lnTo>
                  <a:lnTo>
                    <a:pt x="189687" y="13093"/>
                  </a:lnTo>
                  <a:lnTo>
                    <a:pt x="208457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501696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  <a:path w="160019" h="574675">
                  <a:moveTo>
                    <a:pt x="159880" y="72097"/>
                  </a:moveTo>
                  <a:lnTo>
                    <a:pt x="153428" y="29070"/>
                  </a:lnTo>
                  <a:lnTo>
                    <a:pt x="142951" y="7277"/>
                  </a:lnTo>
                  <a:lnTo>
                    <a:pt x="120954" y="0"/>
                  </a:lnTo>
                  <a:lnTo>
                    <a:pt x="79933" y="546"/>
                  </a:lnTo>
                  <a:lnTo>
                    <a:pt x="35560" y="6604"/>
                  </a:lnTo>
                  <a:lnTo>
                    <a:pt x="12903" y="16065"/>
                  </a:lnTo>
                  <a:lnTo>
                    <a:pt x="4889" y="35661"/>
                  </a:lnTo>
                  <a:lnTo>
                    <a:pt x="4432" y="72097"/>
                  </a:lnTo>
                  <a:lnTo>
                    <a:pt x="56616" y="86004"/>
                  </a:lnTo>
                  <a:lnTo>
                    <a:pt x="90208" y="90627"/>
                  </a:lnTo>
                  <a:lnTo>
                    <a:pt x="119773" y="86004"/>
                  </a:lnTo>
                  <a:lnTo>
                    <a:pt x="159880" y="7209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483828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13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97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49" y="7658"/>
                  </a:lnTo>
                  <a:lnTo>
                    <a:pt x="124320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77" y="686409"/>
                  </a:moveTo>
                  <a:lnTo>
                    <a:pt x="190588" y="655078"/>
                  </a:lnTo>
                  <a:lnTo>
                    <a:pt x="151676" y="661238"/>
                  </a:lnTo>
                  <a:lnTo>
                    <a:pt x="119316" y="663295"/>
                  </a:lnTo>
                  <a:lnTo>
                    <a:pt x="76034" y="661238"/>
                  </a:lnTo>
                  <a:lnTo>
                    <a:pt x="4394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62" y="699731"/>
                  </a:lnTo>
                  <a:lnTo>
                    <a:pt x="157264" y="704545"/>
                  </a:lnTo>
                  <a:lnTo>
                    <a:pt x="188925" y="701497"/>
                  </a:lnTo>
                  <a:lnTo>
                    <a:pt x="196977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758465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54" y="0"/>
                  </a:moveTo>
                  <a:lnTo>
                    <a:pt x="3441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41" y="64858"/>
                  </a:lnTo>
                  <a:lnTo>
                    <a:pt x="111963" y="64858"/>
                  </a:lnTo>
                  <a:lnTo>
                    <a:pt x="116154" y="64858"/>
                  </a:lnTo>
                  <a:lnTo>
                    <a:pt x="119583" y="61429"/>
                  </a:lnTo>
                  <a:lnTo>
                    <a:pt x="119583" y="3429"/>
                  </a:lnTo>
                  <a:lnTo>
                    <a:pt x="11615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714625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5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79" y="681621"/>
                  </a:lnTo>
                  <a:lnTo>
                    <a:pt x="196073" y="680058"/>
                  </a:lnTo>
                  <a:lnTo>
                    <a:pt x="202377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714625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90" y="0"/>
                  </a:moveTo>
                  <a:lnTo>
                    <a:pt x="16129" y="9390"/>
                  </a:lnTo>
                  <a:lnTo>
                    <a:pt x="9683" y="19637"/>
                  </a:lnTo>
                  <a:lnTo>
                    <a:pt x="4780" y="30632"/>
                  </a:lnTo>
                  <a:lnTo>
                    <a:pt x="1549" y="42265"/>
                  </a:lnTo>
                  <a:lnTo>
                    <a:pt x="546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296" y="648906"/>
                  </a:lnTo>
                  <a:lnTo>
                    <a:pt x="25734" y="647294"/>
                  </a:lnTo>
                  <a:lnTo>
                    <a:pt x="20364" y="642905"/>
                  </a:lnTo>
                  <a:lnTo>
                    <a:pt x="16737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13" y="24028"/>
                  </a:lnTo>
                  <a:lnTo>
                    <a:pt x="18097" y="15570"/>
                  </a:lnTo>
                  <a:lnTo>
                    <a:pt x="20573" y="7505"/>
                  </a:lnTo>
                  <a:lnTo>
                    <a:pt x="23990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890532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18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21" y="26466"/>
                  </a:lnTo>
                  <a:lnTo>
                    <a:pt x="16890" y="29108"/>
                  </a:lnTo>
                  <a:lnTo>
                    <a:pt x="16890" y="628484"/>
                  </a:lnTo>
                  <a:lnTo>
                    <a:pt x="15559" y="636412"/>
                  </a:lnTo>
                  <a:lnTo>
                    <a:pt x="11931" y="642905"/>
                  </a:lnTo>
                  <a:lnTo>
                    <a:pt x="6561" y="647294"/>
                  </a:lnTo>
                  <a:lnTo>
                    <a:pt x="0" y="648906"/>
                  </a:lnTo>
                  <a:lnTo>
                    <a:pt x="12471" y="648906"/>
                  </a:lnTo>
                  <a:lnTo>
                    <a:pt x="20166" y="647343"/>
                  </a:lnTo>
                  <a:lnTo>
                    <a:pt x="26469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2" y="30632"/>
                  </a:lnTo>
                  <a:lnTo>
                    <a:pt x="22620" y="19637"/>
                  </a:lnTo>
                  <a:lnTo>
                    <a:pt x="16177" y="9390"/>
                  </a:lnTo>
                  <a:lnTo>
                    <a:pt x="8318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714612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15" y="514096"/>
                  </a:moveTo>
                  <a:lnTo>
                    <a:pt x="63741" y="511403"/>
                  </a:lnTo>
                  <a:lnTo>
                    <a:pt x="12" y="494982"/>
                  </a:lnTo>
                  <a:lnTo>
                    <a:pt x="12" y="502081"/>
                  </a:lnTo>
                  <a:lnTo>
                    <a:pt x="82181" y="514184"/>
                  </a:lnTo>
                  <a:lnTo>
                    <a:pt x="85915" y="514096"/>
                  </a:lnTo>
                  <a:close/>
                </a:path>
                <a:path w="208914" h="605154">
                  <a:moveTo>
                    <a:pt x="85915" y="267830"/>
                  </a:moveTo>
                  <a:lnTo>
                    <a:pt x="63741" y="265137"/>
                  </a:lnTo>
                  <a:lnTo>
                    <a:pt x="12" y="248716"/>
                  </a:lnTo>
                  <a:lnTo>
                    <a:pt x="12" y="255803"/>
                  </a:lnTo>
                  <a:lnTo>
                    <a:pt x="82181" y="267919"/>
                  </a:lnTo>
                  <a:lnTo>
                    <a:pt x="85915" y="267830"/>
                  </a:lnTo>
                  <a:close/>
                </a:path>
                <a:path w="208914" h="605154">
                  <a:moveTo>
                    <a:pt x="85928" y="21551"/>
                  </a:moveTo>
                  <a:lnTo>
                    <a:pt x="63741" y="18859"/>
                  </a:lnTo>
                  <a:lnTo>
                    <a:pt x="12" y="2425"/>
                  </a:lnTo>
                  <a:lnTo>
                    <a:pt x="12" y="9525"/>
                  </a:lnTo>
                  <a:lnTo>
                    <a:pt x="82181" y="21640"/>
                  </a:lnTo>
                  <a:lnTo>
                    <a:pt x="85928" y="21551"/>
                  </a:lnTo>
                  <a:close/>
                </a:path>
                <a:path w="208914" h="605154">
                  <a:moveTo>
                    <a:pt x="85979" y="144691"/>
                  </a:moveTo>
                  <a:lnTo>
                    <a:pt x="63741" y="141986"/>
                  </a:lnTo>
                  <a:lnTo>
                    <a:pt x="12" y="125577"/>
                  </a:lnTo>
                  <a:lnTo>
                    <a:pt x="12" y="132664"/>
                  </a:lnTo>
                  <a:lnTo>
                    <a:pt x="82181" y="144780"/>
                  </a:lnTo>
                  <a:lnTo>
                    <a:pt x="85979" y="144691"/>
                  </a:lnTo>
                  <a:close/>
                </a:path>
                <a:path w="208914" h="605154">
                  <a:moveTo>
                    <a:pt x="85991" y="390969"/>
                  </a:moveTo>
                  <a:lnTo>
                    <a:pt x="63741" y="388264"/>
                  </a:lnTo>
                  <a:lnTo>
                    <a:pt x="12" y="371843"/>
                  </a:lnTo>
                  <a:lnTo>
                    <a:pt x="12" y="378942"/>
                  </a:lnTo>
                  <a:lnTo>
                    <a:pt x="82181" y="391058"/>
                  </a:lnTo>
                  <a:lnTo>
                    <a:pt x="85991" y="390969"/>
                  </a:lnTo>
                  <a:close/>
                </a:path>
                <a:path w="208914" h="605154">
                  <a:moveTo>
                    <a:pt x="129425" y="143789"/>
                  </a:moveTo>
                  <a:lnTo>
                    <a:pt x="85979" y="144691"/>
                  </a:lnTo>
                  <a:lnTo>
                    <a:pt x="106603" y="147205"/>
                  </a:lnTo>
                  <a:lnTo>
                    <a:pt x="129425" y="143789"/>
                  </a:lnTo>
                  <a:close/>
                </a:path>
                <a:path w="208914" h="605154">
                  <a:moveTo>
                    <a:pt x="129451" y="390055"/>
                  </a:moveTo>
                  <a:lnTo>
                    <a:pt x="85991" y="390969"/>
                  </a:lnTo>
                  <a:lnTo>
                    <a:pt x="106603" y="393484"/>
                  </a:lnTo>
                  <a:lnTo>
                    <a:pt x="129451" y="390055"/>
                  </a:lnTo>
                  <a:close/>
                </a:path>
                <a:path w="208914" h="605154">
                  <a:moveTo>
                    <a:pt x="129514" y="513181"/>
                  </a:moveTo>
                  <a:lnTo>
                    <a:pt x="85915" y="514096"/>
                  </a:lnTo>
                  <a:lnTo>
                    <a:pt x="106603" y="516623"/>
                  </a:lnTo>
                  <a:lnTo>
                    <a:pt x="129514" y="513181"/>
                  </a:lnTo>
                  <a:close/>
                </a:path>
                <a:path w="208914" h="605154">
                  <a:moveTo>
                    <a:pt x="129514" y="266915"/>
                  </a:moveTo>
                  <a:lnTo>
                    <a:pt x="85915" y="267830"/>
                  </a:lnTo>
                  <a:lnTo>
                    <a:pt x="106603" y="270357"/>
                  </a:lnTo>
                  <a:lnTo>
                    <a:pt x="129514" y="266915"/>
                  </a:lnTo>
                  <a:close/>
                </a:path>
                <a:path w="208914" h="605154">
                  <a:moveTo>
                    <a:pt x="129540" y="20637"/>
                  </a:moveTo>
                  <a:lnTo>
                    <a:pt x="85928" y="21551"/>
                  </a:lnTo>
                  <a:lnTo>
                    <a:pt x="106603" y="24079"/>
                  </a:lnTo>
                  <a:lnTo>
                    <a:pt x="129540" y="20637"/>
                  </a:lnTo>
                  <a:close/>
                </a:path>
                <a:path w="208914" h="605154">
                  <a:moveTo>
                    <a:pt x="208216" y="544207"/>
                  </a:moveTo>
                  <a:lnTo>
                    <a:pt x="177253" y="547446"/>
                  </a:lnTo>
                  <a:lnTo>
                    <a:pt x="106222" y="548614"/>
                  </a:lnTo>
                  <a:lnTo>
                    <a:pt x="34124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88" y="598843"/>
                  </a:lnTo>
                  <a:lnTo>
                    <a:pt x="11633" y="603097"/>
                  </a:lnTo>
                  <a:lnTo>
                    <a:pt x="19024" y="604659"/>
                  </a:lnTo>
                  <a:lnTo>
                    <a:pt x="189191" y="604659"/>
                  </a:lnTo>
                  <a:lnTo>
                    <a:pt x="196570" y="603097"/>
                  </a:lnTo>
                  <a:lnTo>
                    <a:pt x="202628" y="598843"/>
                  </a:lnTo>
                  <a:lnTo>
                    <a:pt x="206705" y="592543"/>
                  </a:lnTo>
                  <a:lnTo>
                    <a:pt x="208216" y="584847"/>
                  </a:lnTo>
                  <a:lnTo>
                    <a:pt x="208216" y="544207"/>
                  </a:lnTo>
                  <a:close/>
                </a:path>
                <a:path w="208914" h="605154">
                  <a:moveTo>
                    <a:pt x="208457" y="500227"/>
                  </a:moveTo>
                  <a:lnTo>
                    <a:pt x="208203" y="495681"/>
                  </a:lnTo>
                  <a:lnTo>
                    <a:pt x="207492" y="492531"/>
                  </a:lnTo>
                  <a:lnTo>
                    <a:pt x="148031" y="510413"/>
                  </a:lnTo>
                  <a:lnTo>
                    <a:pt x="129514" y="513181"/>
                  </a:lnTo>
                  <a:lnTo>
                    <a:pt x="146507" y="512826"/>
                  </a:lnTo>
                  <a:lnTo>
                    <a:pt x="189687" y="505637"/>
                  </a:lnTo>
                  <a:lnTo>
                    <a:pt x="208457" y="500227"/>
                  </a:lnTo>
                  <a:close/>
                </a:path>
                <a:path w="208914" h="605154">
                  <a:moveTo>
                    <a:pt x="208457" y="377113"/>
                  </a:moveTo>
                  <a:lnTo>
                    <a:pt x="208203" y="372541"/>
                  </a:lnTo>
                  <a:lnTo>
                    <a:pt x="207492" y="369404"/>
                  </a:lnTo>
                  <a:lnTo>
                    <a:pt x="148031" y="387273"/>
                  </a:lnTo>
                  <a:lnTo>
                    <a:pt x="129451" y="390055"/>
                  </a:lnTo>
                  <a:lnTo>
                    <a:pt x="146507" y="389699"/>
                  </a:lnTo>
                  <a:lnTo>
                    <a:pt x="189687" y="382511"/>
                  </a:lnTo>
                  <a:lnTo>
                    <a:pt x="208457" y="377113"/>
                  </a:lnTo>
                  <a:close/>
                </a:path>
                <a:path w="208914" h="605154">
                  <a:moveTo>
                    <a:pt x="208457" y="253974"/>
                  </a:moveTo>
                  <a:lnTo>
                    <a:pt x="208203" y="249415"/>
                  </a:lnTo>
                  <a:lnTo>
                    <a:pt x="207492" y="246278"/>
                  </a:lnTo>
                  <a:lnTo>
                    <a:pt x="148031" y="264147"/>
                  </a:lnTo>
                  <a:lnTo>
                    <a:pt x="129514" y="266915"/>
                  </a:lnTo>
                  <a:lnTo>
                    <a:pt x="146507" y="266560"/>
                  </a:lnTo>
                  <a:lnTo>
                    <a:pt x="189687" y="259372"/>
                  </a:lnTo>
                  <a:lnTo>
                    <a:pt x="208457" y="253974"/>
                  </a:lnTo>
                  <a:close/>
                </a:path>
                <a:path w="208914" h="605154">
                  <a:moveTo>
                    <a:pt x="208457" y="130835"/>
                  </a:moveTo>
                  <a:lnTo>
                    <a:pt x="208203" y="126263"/>
                  </a:lnTo>
                  <a:lnTo>
                    <a:pt x="207492" y="123126"/>
                  </a:lnTo>
                  <a:lnTo>
                    <a:pt x="148031" y="140995"/>
                  </a:lnTo>
                  <a:lnTo>
                    <a:pt x="129425" y="143789"/>
                  </a:lnTo>
                  <a:lnTo>
                    <a:pt x="146507" y="143421"/>
                  </a:lnTo>
                  <a:lnTo>
                    <a:pt x="189687" y="136232"/>
                  </a:lnTo>
                  <a:lnTo>
                    <a:pt x="208457" y="130835"/>
                  </a:lnTo>
                  <a:close/>
                </a:path>
                <a:path w="208914" h="605154">
                  <a:moveTo>
                    <a:pt x="208457" y="7696"/>
                  </a:moveTo>
                  <a:lnTo>
                    <a:pt x="208203" y="3124"/>
                  </a:lnTo>
                  <a:lnTo>
                    <a:pt x="207492" y="0"/>
                  </a:lnTo>
                  <a:lnTo>
                    <a:pt x="148031" y="17868"/>
                  </a:lnTo>
                  <a:lnTo>
                    <a:pt x="129540" y="20637"/>
                  </a:lnTo>
                  <a:lnTo>
                    <a:pt x="146507" y="20281"/>
                  </a:lnTo>
                  <a:lnTo>
                    <a:pt x="189687" y="13093"/>
                  </a:lnTo>
                  <a:lnTo>
                    <a:pt x="208457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738323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  <a:path w="160019" h="574675">
                  <a:moveTo>
                    <a:pt x="159880" y="72097"/>
                  </a:moveTo>
                  <a:lnTo>
                    <a:pt x="153428" y="29070"/>
                  </a:lnTo>
                  <a:lnTo>
                    <a:pt x="142951" y="7277"/>
                  </a:lnTo>
                  <a:lnTo>
                    <a:pt x="120954" y="0"/>
                  </a:lnTo>
                  <a:lnTo>
                    <a:pt x="79933" y="546"/>
                  </a:lnTo>
                  <a:lnTo>
                    <a:pt x="35560" y="6604"/>
                  </a:lnTo>
                  <a:lnTo>
                    <a:pt x="12903" y="16065"/>
                  </a:lnTo>
                  <a:lnTo>
                    <a:pt x="4889" y="35661"/>
                  </a:lnTo>
                  <a:lnTo>
                    <a:pt x="4432" y="72097"/>
                  </a:lnTo>
                  <a:lnTo>
                    <a:pt x="56616" y="86004"/>
                  </a:lnTo>
                  <a:lnTo>
                    <a:pt x="90208" y="90627"/>
                  </a:lnTo>
                  <a:lnTo>
                    <a:pt x="119773" y="86004"/>
                  </a:lnTo>
                  <a:lnTo>
                    <a:pt x="159880" y="7209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720467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13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84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36" y="7658"/>
                  </a:lnTo>
                  <a:lnTo>
                    <a:pt x="124307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64" y="686409"/>
                  </a:moveTo>
                  <a:lnTo>
                    <a:pt x="190588" y="655078"/>
                  </a:lnTo>
                  <a:lnTo>
                    <a:pt x="151663" y="661238"/>
                  </a:lnTo>
                  <a:lnTo>
                    <a:pt x="119303" y="663295"/>
                  </a:lnTo>
                  <a:lnTo>
                    <a:pt x="76022" y="661238"/>
                  </a:lnTo>
                  <a:lnTo>
                    <a:pt x="4381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49" y="699731"/>
                  </a:lnTo>
                  <a:lnTo>
                    <a:pt x="157251" y="704545"/>
                  </a:lnTo>
                  <a:lnTo>
                    <a:pt x="188912" y="701497"/>
                  </a:lnTo>
                  <a:lnTo>
                    <a:pt x="196964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2991116" y="7376274"/>
              <a:ext cx="120014" cy="65405"/>
            </a:xfrm>
            <a:custGeom>
              <a:avLst/>
              <a:gdLst/>
              <a:ahLst/>
              <a:cxnLst/>
              <a:rect l="l" t="t" r="r" b="b"/>
              <a:pathLst>
                <a:path w="120014" h="65404">
                  <a:moveTo>
                    <a:pt x="116154" y="0"/>
                  </a:moveTo>
                  <a:lnTo>
                    <a:pt x="3416" y="0"/>
                  </a:lnTo>
                  <a:lnTo>
                    <a:pt x="0" y="3429"/>
                  </a:lnTo>
                  <a:lnTo>
                    <a:pt x="0" y="61429"/>
                  </a:lnTo>
                  <a:lnTo>
                    <a:pt x="3416" y="64858"/>
                  </a:lnTo>
                  <a:lnTo>
                    <a:pt x="111950" y="64858"/>
                  </a:lnTo>
                  <a:lnTo>
                    <a:pt x="116154" y="64858"/>
                  </a:lnTo>
                  <a:lnTo>
                    <a:pt x="119583" y="61429"/>
                  </a:lnTo>
                  <a:lnTo>
                    <a:pt x="119583" y="3429"/>
                  </a:lnTo>
                  <a:lnTo>
                    <a:pt x="11615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2947276" y="7403287"/>
              <a:ext cx="208279" cy="681990"/>
            </a:xfrm>
            <a:custGeom>
              <a:avLst/>
              <a:gdLst/>
              <a:ahLst/>
              <a:cxnLst/>
              <a:rect l="l" t="t" r="r" b="b"/>
              <a:pathLst>
                <a:path w="208280" h="681990">
                  <a:moveTo>
                    <a:pt x="104101" y="0"/>
                  </a:moveTo>
                  <a:lnTo>
                    <a:pt x="36693" y="21526"/>
                  </a:lnTo>
                  <a:lnTo>
                    <a:pt x="558" y="77342"/>
                  </a:lnTo>
                  <a:lnTo>
                    <a:pt x="0" y="79908"/>
                  </a:lnTo>
                  <a:lnTo>
                    <a:pt x="0" y="661809"/>
                  </a:lnTo>
                  <a:lnTo>
                    <a:pt x="1565" y="669502"/>
                  </a:lnTo>
                  <a:lnTo>
                    <a:pt x="5827" y="675801"/>
                  </a:lnTo>
                  <a:lnTo>
                    <a:pt x="12135" y="680058"/>
                  </a:lnTo>
                  <a:lnTo>
                    <a:pt x="19837" y="681621"/>
                  </a:lnTo>
                  <a:lnTo>
                    <a:pt x="188366" y="681621"/>
                  </a:lnTo>
                  <a:lnTo>
                    <a:pt x="196068" y="680058"/>
                  </a:lnTo>
                  <a:lnTo>
                    <a:pt x="202376" y="675801"/>
                  </a:lnTo>
                  <a:lnTo>
                    <a:pt x="206638" y="669502"/>
                  </a:lnTo>
                  <a:lnTo>
                    <a:pt x="208203" y="661809"/>
                  </a:lnTo>
                  <a:lnTo>
                    <a:pt x="208203" y="79908"/>
                  </a:lnTo>
                  <a:lnTo>
                    <a:pt x="171510" y="21526"/>
                  </a:lnTo>
                  <a:lnTo>
                    <a:pt x="10410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2947276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23977" y="0"/>
                  </a:moveTo>
                  <a:lnTo>
                    <a:pt x="16126" y="9390"/>
                  </a:lnTo>
                  <a:lnTo>
                    <a:pt x="9685" y="19637"/>
                  </a:lnTo>
                  <a:lnTo>
                    <a:pt x="4780" y="30632"/>
                  </a:lnTo>
                  <a:lnTo>
                    <a:pt x="1536" y="42265"/>
                  </a:lnTo>
                  <a:lnTo>
                    <a:pt x="546" y="44627"/>
                  </a:lnTo>
                  <a:lnTo>
                    <a:pt x="0" y="47193"/>
                  </a:lnTo>
                  <a:lnTo>
                    <a:pt x="0" y="629094"/>
                  </a:lnTo>
                  <a:lnTo>
                    <a:pt x="1565" y="636787"/>
                  </a:lnTo>
                  <a:lnTo>
                    <a:pt x="5827" y="643086"/>
                  </a:lnTo>
                  <a:lnTo>
                    <a:pt x="12135" y="647343"/>
                  </a:lnTo>
                  <a:lnTo>
                    <a:pt x="19837" y="648906"/>
                  </a:lnTo>
                  <a:lnTo>
                    <a:pt x="32296" y="648906"/>
                  </a:lnTo>
                  <a:lnTo>
                    <a:pt x="25734" y="647294"/>
                  </a:lnTo>
                  <a:lnTo>
                    <a:pt x="20364" y="642905"/>
                  </a:lnTo>
                  <a:lnTo>
                    <a:pt x="16737" y="636412"/>
                  </a:lnTo>
                  <a:lnTo>
                    <a:pt x="15405" y="628484"/>
                  </a:lnTo>
                  <a:lnTo>
                    <a:pt x="15405" y="29108"/>
                  </a:lnTo>
                  <a:lnTo>
                    <a:pt x="15874" y="26466"/>
                  </a:lnTo>
                  <a:lnTo>
                    <a:pt x="16713" y="24028"/>
                  </a:lnTo>
                  <a:lnTo>
                    <a:pt x="18097" y="15570"/>
                  </a:lnTo>
                  <a:lnTo>
                    <a:pt x="20586" y="7505"/>
                  </a:lnTo>
                  <a:lnTo>
                    <a:pt x="23977" y="0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3123184" y="7436002"/>
              <a:ext cx="32384" cy="648970"/>
            </a:xfrm>
            <a:custGeom>
              <a:avLst/>
              <a:gdLst/>
              <a:ahLst/>
              <a:cxnLst/>
              <a:rect l="l" t="t" r="r" b="b"/>
              <a:pathLst>
                <a:path w="32385" h="648970">
                  <a:moveTo>
                    <a:pt x="8305" y="0"/>
                  </a:moveTo>
                  <a:lnTo>
                    <a:pt x="11709" y="7505"/>
                  </a:lnTo>
                  <a:lnTo>
                    <a:pt x="14198" y="15570"/>
                  </a:lnTo>
                  <a:lnTo>
                    <a:pt x="15582" y="24028"/>
                  </a:lnTo>
                  <a:lnTo>
                    <a:pt x="16433" y="26466"/>
                  </a:lnTo>
                  <a:lnTo>
                    <a:pt x="16903" y="29108"/>
                  </a:lnTo>
                  <a:lnTo>
                    <a:pt x="16903" y="628484"/>
                  </a:lnTo>
                  <a:lnTo>
                    <a:pt x="15568" y="636412"/>
                  </a:lnTo>
                  <a:lnTo>
                    <a:pt x="11933" y="642905"/>
                  </a:lnTo>
                  <a:lnTo>
                    <a:pt x="6557" y="647294"/>
                  </a:lnTo>
                  <a:lnTo>
                    <a:pt x="0" y="648906"/>
                  </a:lnTo>
                  <a:lnTo>
                    <a:pt x="12458" y="648906"/>
                  </a:lnTo>
                  <a:lnTo>
                    <a:pt x="20160" y="647343"/>
                  </a:lnTo>
                  <a:lnTo>
                    <a:pt x="26468" y="643086"/>
                  </a:lnTo>
                  <a:lnTo>
                    <a:pt x="30730" y="636787"/>
                  </a:lnTo>
                  <a:lnTo>
                    <a:pt x="32296" y="629094"/>
                  </a:lnTo>
                  <a:lnTo>
                    <a:pt x="32296" y="47193"/>
                  </a:lnTo>
                  <a:lnTo>
                    <a:pt x="31737" y="44627"/>
                  </a:lnTo>
                  <a:lnTo>
                    <a:pt x="30759" y="42265"/>
                  </a:lnTo>
                  <a:lnTo>
                    <a:pt x="27522" y="30632"/>
                  </a:lnTo>
                  <a:lnTo>
                    <a:pt x="22618" y="19637"/>
                  </a:lnTo>
                  <a:lnTo>
                    <a:pt x="16171" y="9390"/>
                  </a:lnTo>
                  <a:lnTo>
                    <a:pt x="8305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947251" y="7480249"/>
              <a:ext cx="208915" cy="605155"/>
            </a:xfrm>
            <a:custGeom>
              <a:avLst/>
              <a:gdLst/>
              <a:ahLst/>
              <a:cxnLst/>
              <a:rect l="l" t="t" r="r" b="b"/>
              <a:pathLst>
                <a:path w="208914" h="605154">
                  <a:moveTo>
                    <a:pt x="85928" y="514096"/>
                  </a:moveTo>
                  <a:lnTo>
                    <a:pt x="63754" y="511403"/>
                  </a:lnTo>
                  <a:lnTo>
                    <a:pt x="25" y="494982"/>
                  </a:lnTo>
                  <a:lnTo>
                    <a:pt x="25" y="502081"/>
                  </a:lnTo>
                  <a:lnTo>
                    <a:pt x="82194" y="514184"/>
                  </a:lnTo>
                  <a:lnTo>
                    <a:pt x="85928" y="514096"/>
                  </a:lnTo>
                  <a:close/>
                </a:path>
                <a:path w="208914" h="605154">
                  <a:moveTo>
                    <a:pt x="85928" y="267830"/>
                  </a:moveTo>
                  <a:lnTo>
                    <a:pt x="63754" y="265137"/>
                  </a:lnTo>
                  <a:lnTo>
                    <a:pt x="25" y="248716"/>
                  </a:lnTo>
                  <a:lnTo>
                    <a:pt x="25" y="255803"/>
                  </a:lnTo>
                  <a:lnTo>
                    <a:pt x="82194" y="267919"/>
                  </a:lnTo>
                  <a:lnTo>
                    <a:pt x="85928" y="267830"/>
                  </a:lnTo>
                  <a:close/>
                </a:path>
                <a:path w="208914" h="605154">
                  <a:moveTo>
                    <a:pt x="85940" y="21551"/>
                  </a:moveTo>
                  <a:lnTo>
                    <a:pt x="63754" y="18859"/>
                  </a:lnTo>
                  <a:lnTo>
                    <a:pt x="25" y="2425"/>
                  </a:lnTo>
                  <a:lnTo>
                    <a:pt x="25" y="9525"/>
                  </a:lnTo>
                  <a:lnTo>
                    <a:pt x="82194" y="21640"/>
                  </a:lnTo>
                  <a:lnTo>
                    <a:pt x="85940" y="21551"/>
                  </a:lnTo>
                  <a:close/>
                </a:path>
                <a:path w="208914" h="605154">
                  <a:moveTo>
                    <a:pt x="85991" y="144691"/>
                  </a:moveTo>
                  <a:lnTo>
                    <a:pt x="63754" y="141986"/>
                  </a:lnTo>
                  <a:lnTo>
                    <a:pt x="25" y="125577"/>
                  </a:lnTo>
                  <a:lnTo>
                    <a:pt x="25" y="132664"/>
                  </a:lnTo>
                  <a:lnTo>
                    <a:pt x="82194" y="144780"/>
                  </a:lnTo>
                  <a:lnTo>
                    <a:pt x="85991" y="144691"/>
                  </a:lnTo>
                  <a:close/>
                </a:path>
                <a:path w="208914" h="605154">
                  <a:moveTo>
                    <a:pt x="86004" y="390969"/>
                  </a:moveTo>
                  <a:lnTo>
                    <a:pt x="63754" y="388264"/>
                  </a:lnTo>
                  <a:lnTo>
                    <a:pt x="25" y="371843"/>
                  </a:lnTo>
                  <a:lnTo>
                    <a:pt x="25" y="378942"/>
                  </a:lnTo>
                  <a:lnTo>
                    <a:pt x="82194" y="391058"/>
                  </a:lnTo>
                  <a:lnTo>
                    <a:pt x="86004" y="390969"/>
                  </a:lnTo>
                  <a:close/>
                </a:path>
                <a:path w="208914" h="605154">
                  <a:moveTo>
                    <a:pt x="129438" y="143789"/>
                  </a:moveTo>
                  <a:lnTo>
                    <a:pt x="85991" y="144691"/>
                  </a:lnTo>
                  <a:lnTo>
                    <a:pt x="106616" y="147205"/>
                  </a:lnTo>
                  <a:lnTo>
                    <a:pt x="129438" y="143789"/>
                  </a:lnTo>
                  <a:close/>
                </a:path>
                <a:path w="208914" h="605154">
                  <a:moveTo>
                    <a:pt x="129463" y="390055"/>
                  </a:moveTo>
                  <a:lnTo>
                    <a:pt x="86004" y="390969"/>
                  </a:lnTo>
                  <a:lnTo>
                    <a:pt x="106616" y="393484"/>
                  </a:lnTo>
                  <a:lnTo>
                    <a:pt x="129463" y="390055"/>
                  </a:lnTo>
                  <a:close/>
                </a:path>
                <a:path w="208914" h="605154">
                  <a:moveTo>
                    <a:pt x="129527" y="513181"/>
                  </a:moveTo>
                  <a:lnTo>
                    <a:pt x="85928" y="514096"/>
                  </a:lnTo>
                  <a:lnTo>
                    <a:pt x="106616" y="516623"/>
                  </a:lnTo>
                  <a:lnTo>
                    <a:pt x="129527" y="513181"/>
                  </a:lnTo>
                  <a:close/>
                </a:path>
                <a:path w="208914" h="605154">
                  <a:moveTo>
                    <a:pt x="129527" y="266915"/>
                  </a:moveTo>
                  <a:lnTo>
                    <a:pt x="85928" y="267830"/>
                  </a:lnTo>
                  <a:lnTo>
                    <a:pt x="106616" y="270357"/>
                  </a:lnTo>
                  <a:lnTo>
                    <a:pt x="129527" y="266915"/>
                  </a:lnTo>
                  <a:close/>
                </a:path>
                <a:path w="208914" h="605154">
                  <a:moveTo>
                    <a:pt x="129552" y="20637"/>
                  </a:moveTo>
                  <a:lnTo>
                    <a:pt x="85940" y="21551"/>
                  </a:lnTo>
                  <a:lnTo>
                    <a:pt x="106616" y="24079"/>
                  </a:lnTo>
                  <a:lnTo>
                    <a:pt x="129552" y="20637"/>
                  </a:lnTo>
                  <a:close/>
                </a:path>
                <a:path w="208914" h="605154">
                  <a:moveTo>
                    <a:pt x="208216" y="544207"/>
                  </a:moveTo>
                  <a:lnTo>
                    <a:pt x="177253" y="547446"/>
                  </a:lnTo>
                  <a:lnTo>
                    <a:pt x="106222" y="548614"/>
                  </a:lnTo>
                  <a:lnTo>
                    <a:pt x="34124" y="547573"/>
                  </a:lnTo>
                  <a:lnTo>
                    <a:pt x="0" y="544207"/>
                  </a:lnTo>
                  <a:lnTo>
                    <a:pt x="0" y="584847"/>
                  </a:lnTo>
                  <a:lnTo>
                    <a:pt x="1498" y="592543"/>
                  </a:lnTo>
                  <a:lnTo>
                    <a:pt x="5575" y="598843"/>
                  </a:lnTo>
                  <a:lnTo>
                    <a:pt x="11620" y="603097"/>
                  </a:lnTo>
                  <a:lnTo>
                    <a:pt x="19024" y="604659"/>
                  </a:lnTo>
                  <a:lnTo>
                    <a:pt x="189191" y="604659"/>
                  </a:lnTo>
                  <a:lnTo>
                    <a:pt x="196570" y="603097"/>
                  </a:lnTo>
                  <a:lnTo>
                    <a:pt x="202628" y="598843"/>
                  </a:lnTo>
                  <a:lnTo>
                    <a:pt x="206705" y="592543"/>
                  </a:lnTo>
                  <a:lnTo>
                    <a:pt x="208216" y="584847"/>
                  </a:lnTo>
                  <a:lnTo>
                    <a:pt x="208216" y="544207"/>
                  </a:lnTo>
                  <a:close/>
                </a:path>
                <a:path w="208914" h="605154">
                  <a:moveTo>
                    <a:pt x="208470" y="500227"/>
                  </a:moveTo>
                  <a:lnTo>
                    <a:pt x="208229" y="495681"/>
                  </a:lnTo>
                  <a:lnTo>
                    <a:pt x="207492" y="492531"/>
                  </a:lnTo>
                  <a:lnTo>
                    <a:pt x="148043" y="510413"/>
                  </a:lnTo>
                  <a:lnTo>
                    <a:pt x="129527" y="513181"/>
                  </a:lnTo>
                  <a:lnTo>
                    <a:pt x="146519" y="512826"/>
                  </a:lnTo>
                  <a:lnTo>
                    <a:pt x="189699" y="505637"/>
                  </a:lnTo>
                  <a:lnTo>
                    <a:pt x="208470" y="500227"/>
                  </a:lnTo>
                  <a:close/>
                </a:path>
                <a:path w="208914" h="605154">
                  <a:moveTo>
                    <a:pt x="208470" y="377113"/>
                  </a:moveTo>
                  <a:lnTo>
                    <a:pt x="208229" y="372541"/>
                  </a:lnTo>
                  <a:lnTo>
                    <a:pt x="207492" y="369404"/>
                  </a:lnTo>
                  <a:lnTo>
                    <a:pt x="148043" y="387273"/>
                  </a:lnTo>
                  <a:lnTo>
                    <a:pt x="129463" y="390055"/>
                  </a:lnTo>
                  <a:lnTo>
                    <a:pt x="146519" y="389699"/>
                  </a:lnTo>
                  <a:lnTo>
                    <a:pt x="189699" y="382511"/>
                  </a:lnTo>
                  <a:lnTo>
                    <a:pt x="208470" y="377113"/>
                  </a:lnTo>
                  <a:close/>
                </a:path>
                <a:path w="208914" h="605154">
                  <a:moveTo>
                    <a:pt x="208470" y="253974"/>
                  </a:moveTo>
                  <a:lnTo>
                    <a:pt x="208229" y="249415"/>
                  </a:lnTo>
                  <a:lnTo>
                    <a:pt x="207492" y="246278"/>
                  </a:lnTo>
                  <a:lnTo>
                    <a:pt x="148043" y="264147"/>
                  </a:lnTo>
                  <a:lnTo>
                    <a:pt x="129527" y="266915"/>
                  </a:lnTo>
                  <a:lnTo>
                    <a:pt x="146519" y="266560"/>
                  </a:lnTo>
                  <a:lnTo>
                    <a:pt x="189699" y="259372"/>
                  </a:lnTo>
                  <a:lnTo>
                    <a:pt x="208470" y="253974"/>
                  </a:lnTo>
                  <a:close/>
                </a:path>
                <a:path w="208914" h="605154">
                  <a:moveTo>
                    <a:pt x="208470" y="130835"/>
                  </a:moveTo>
                  <a:lnTo>
                    <a:pt x="208229" y="126263"/>
                  </a:lnTo>
                  <a:lnTo>
                    <a:pt x="207492" y="123126"/>
                  </a:lnTo>
                  <a:lnTo>
                    <a:pt x="148043" y="140995"/>
                  </a:lnTo>
                  <a:lnTo>
                    <a:pt x="129438" y="143789"/>
                  </a:lnTo>
                  <a:lnTo>
                    <a:pt x="146519" y="143421"/>
                  </a:lnTo>
                  <a:lnTo>
                    <a:pt x="189699" y="136232"/>
                  </a:lnTo>
                  <a:lnTo>
                    <a:pt x="208470" y="130835"/>
                  </a:lnTo>
                  <a:close/>
                </a:path>
                <a:path w="208914" h="605154">
                  <a:moveTo>
                    <a:pt x="208470" y="7696"/>
                  </a:moveTo>
                  <a:lnTo>
                    <a:pt x="208229" y="3124"/>
                  </a:lnTo>
                  <a:lnTo>
                    <a:pt x="207492" y="0"/>
                  </a:lnTo>
                  <a:lnTo>
                    <a:pt x="148043" y="17868"/>
                  </a:lnTo>
                  <a:lnTo>
                    <a:pt x="129552" y="20637"/>
                  </a:lnTo>
                  <a:lnTo>
                    <a:pt x="146519" y="20281"/>
                  </a:lnTo>
                  <a:lnTo>
                    <a:pt x="189699" y="13093"/>
                  </a:lnTo>
                  <a:lnTo>
                    <a:pt x="208470" y="7696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2970974" y="7408151"/>
              <a:ext cx="160020" cy="574675"/>
            </a:xfrm>
            <a:custGeom>
              <a:avLst/>
              <a:gdLst/>
              <a:ahLst/>
              <a:cxnLst/>
              <a:rect l="l" t="t" r="r" b="b"/>
              <a:pathLst>
                <a:path w="160019" h="574675">
                  <a:moveTo>
                    <a:pt x="159867" y="72097"/>
                  </a:moveTo>
                  <a:lnTo>
                    <a:pt x="153416" y="29070"/>
                  </a:lnTo>
                  <a:lnTo>
                    <a:pt x="142938" y="7277"/>
                  </a:lnTo>
                  <a:lnTo>
                    <a:pt x="120942" y="0"/>
                  </a:lnTo>
                  <a:lnTo>
                    <a:pt x="79921" y="546"/>
                  </a:lnTo>
                  <a:lnTo>
                    <a:pt x="35547" y="6604"/>
                  </a:lnTo>
                  <a:lnTo>
                    <a:pt x="12890" y="16065"/>
                  </a:lnTo>
                  <a:lnTo>
                    <a:pt x="4876" y="35661"/>
                  </a:lnTo>
                  <a:lnTo>
                    <a:pt x="4419" y="72097"/>
                  </a:lnTo>
                  <a:lnTo>
                    <a:pt x="56603" y="86004"/>
                  </a:lnTo>
                  <a:lnTo>
                    <a:pt x="90195" y="90627"/>
                  </a:lnTo>
                  <a:lnTo>
                    <a:pt x="119761" y="86004"/>
                  </a:lnTo>
                  <a:lnTo>
                    <a:pt x="159867" y="72097"/>
                  </a:lnTo>
                  <a:close/>
                </a:path>
                <a:path w="160019" h="574675">
                  <a:moveTo>
                    <a:pt x="159880" y="469353"/>
                  </a:moveTo>
                  <a:lnTo>
                    <a:pt x="107607" y="482155"/>
                  </a:lnTo>
                  <a:lnTo>
                    <a:pt x="73533" y="486422"/>
                  </a:lnTo>
                  <a:lnTo>
                    <a:pt x="42659" y="482155"/>
                  </a:lnTo>
                  <a:lnTo>
                    <a:pt x="0" y="469353"/>
                  </a:lnTo>
                  <a:lnTo>
                    <a:pt x="0" y="556539"/>
                  </a:lnTo>
                  <a:lnTo>
                    <a:pt x="50838" y="570052"/>
                  </a:lnTo>
                  <a:lnTo>
                    <a:pt x="84429" y="574560"/>
                  </a:lnTo>
                  <a:lnTo>
                    <a:pt x="115785" y="570052"/>
                  </a:lnTo>
                  <a:lnTo>
                    <a:pt x="159880" y="556539"/>
                  </a:lnTo>
                  <a:lnTo>
                    <a:pt x="159880" y="469353"/>
                  </a:lnTo>
                  <a:close/>
                </a:path>
                <a:path w="160019" h="574675">
                  <a:moveTo>
                    <a:pt x="159880" y="343636"/>
                  </a:moveTo>
                  <a:lnTo>
                    <a:pt x="107607" y="356425"/>
                  </a:lnTo>
                  <a:lnTo>
                    <a:pt x="73533" y="360692"/>
                  </a:lnTo>
                  <a:lnTo>
                    <a:pt x="42659" y="356425"/>
                  </a:lnTo>
                  <a:lnTo>
                    <a:pt x="0" y="343636"/>
                  </a:lnTo>
                  <a:lnTo>
                    <a:pt x="0" y="430822"/>
                  </a:lnTo>
                  <a:lnTo>
                    <a:pt x="50838" y="444334"/>
                  </a:lnTo>
                  <a:lnTo>
                    <a:pt x="84429" y="448843"/>
                  </a:lnTo>
                  <a:lnTo>
                    <a:pt x="115785" y="444334"/>
                  </a:lnTo>
                  <a:lnTo>
                    <a:pt x="159880" y="430822"/>
                  </a:lnTo>
                  <a:lnTo>
                    <a:pt x="159880" y="343636"/>
                  </a:lnTo>
                  <a:close/>
                </a:path>
                <a:path w="160019" h="574675">
                  <a:moveTo>
                    <a:pt x="159880" y="220497"/>
                  </a:moveTo>
                  <a:lnTo>
                    <a:pt x="107607" y="233299"/>
                  </a:lnTo>
                  <a:lnTo>
                    <a:pt x="73533" y="237566"/>
                  </a:lnTo>
                  <a:lnTo>
                    <a:pt x="42659" y="233299"/>
                  </a:lnTo>
                  <a:lnTo>
                    <a:pt x="0" y="220497"/>
                  </a:lnTo>
                  <a:lnTo>
                    <a:pt x="0" y="307695"/>
                  </a:lnTo>
                  <a:lnTo>
                    <a:pt x="50838" y="321208"/>
                  </a:lnTo>
                  <a:lnTo>
                    <a:pt x="84429" y="325704"/>
                  </a:lnTo>
                  <a:lnTo>
                    <a:pt x="115785" y="321208"/>
                  </a:lnTo>
                  <a:lnTo>
                    <a:pt x="159880" y="307695"/>
                  </a:lnTo>
                  <a:lnTo>
                    <a:pt x="159880" y="220497"/>
                  </a:lnTo>
                  <a:close/>
                </a:path>
                <a:path w="160019" h="574675">
                  <a:moveTo>
                    <a:pt x="159880" y="101117"/>
                  </a:moveTo>
                  <a:lnTo>
                    <a:pt x="107607" y="113919"/>
                  </a:lnTo>
                  <a:lnTo>
                    <a:pt x="73533" y="118186"/>
                  </a:lnTo>
                  <a:lnTo>
                    <a:pt x="42659" y="113919"/>
                  </a:lnTo>
                  <a:lnTo>
                    <a:pt x="0" y="101117"/>
                  </a:lnTo>
                  <a:lnTo>
                    <a:pt x="0" y="188315"/>
                  </a:lnTo>
                  <a:lnTo>
                    <a:pt x="50838" y="201828"/>
                  </a:lnTo>
                  <a:lnTo>
                    <a:pt x="84429" y="206336"/>
                  </a:lnTo>
                  <a:lnTo>
                    <a:pt x="115785" y="201828"/>
                  </a:lnTo>
                  <a:lnTo>
                    <a:pt x="159880" y="188315"/>
                  </a:lnTo>
                  <a:lnTo>
                    <a:pt x="159880" y="101117"/>
                  </a:lnTo>
                  <a:close/>
                </a:path>
              </a:pathLst>
            </a:custGeom>
            <a:solidFill>
              <a:srgbClr val="FF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2953105" y="7378864"/>
              <a:ext cx="197485" cy="704850"/>
            </a:xfrm>
            <a:custGeom>
              <a:avLst/>
              <a:gdLst/>
              <a:ahLst/>
              <a:cxnLst/>
              <a:rect l="l" t="t" r="r" b="b"/>
              <a:pathLst>
                <a:path w="197485" h="704850">
                  <a:moveTo>
                    <a:pt x="154889" y="12471"/>
                  </a:moveTo>
                  <a:lnTo>
                    <a:pt x="153504" y="3594"/>
                  </a:lnTo>
                  <a:lnTo>
                    <a:pt x="147701" y="368"/>
                  </a:lnTo>
                  <a:lnTo>
                    <a:pt x="135826" y="0"/>
                  </a:lnTo>
                  <a:lnTo>
                    <a:pt x="62941" y="0"/>
                  </a:lnTo>
                  <a:lnTo>
                    <a:pt x="48653" y="241"/>
                  </a:lnTo>
                  <a:lnTo>
                    <a:pt x="41897" y="3429"/>
                  </a:lnTo>
                  <a:lnTo>
                    <a:pt x="40868" y="12357"/>
                  </a:lnTo>
                  <a:lnTo>
                    <a:pt x="43776" y="29832"/>
                  </a:lnTo>
                  <a:lnTo>
                    <a:pt x="79730" y="13208"/>
                  </a:lnTo>
                  <a:lnTo>
                    <a:pt x="103149" y="7658"/>
                  </a:lnTo>
                  <a:lnTo>
                    <a:pt x="124320" y="13195"/>
                  </a:lnTo>
                  <a:lnTo>
                    <a:pt x="153517" y="29806"/>
                  </a:lnTo>
                  <a:lnTo>
                    <a:pt x="154889" y="12471"/>
                  </a:lnTo>
                  <a:close/>
                </a:path>
                <a:path w="197485" h="704850">
                  <a:moveTo>
                    <a:pt x="196964" y="686409"/>
                  </a:moveTo>
                  <a:lnTo>
                    <a:pt x="190576" y="655078"/>
                  </a:lnTo>
                  <a:lnTo>
                    <a:pt x="151663" y="661238"/>
                  </a:lnTo>
                  <a:lnTo>
                    <a:pt x="119303" y="663295"/>
                  </a:lnTo>
                  <a:lnTo>
                    <a:pt x="76022" y="661238"/>
                  </a:lnTo>
                  <a:lnTo>
                    <a:pt x="4381" y="655078"/>
                  </a:lnTo>
                  <a:lnTo>
                    <a:pt x="0" y="684441"/>
                  </a:lnTo>
                  <a:lnTo>
                    <a:pt x="7759" y="698881"/>
                  </a:lnTo>
                  <a:lnTo>
                    <a:pt x="35941" y="702589"/>
                  </a:lnTo>
                  <a:lnTo>
                    <a:pt x="92849" y="699731"/>
                  </a:lnTo>
                  <a:lnTo>
                    <a:pt x="157251" y="704545"/>
                  </a:lnTo>
                  <a:lnTo>
                    <a:pt x="188912" y="701497"/>
                  </a:lnTo>
                  <a:lnTo>
                    <a:pt x="196964" y="686409"/>
                  </a:lnTo>
                  <a:close/>
                </a:path>
              </a:pathLst>
            </a:custGeom>
            <a:solidFill>
              <a:srgbClr val="6C74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63791" y="6375704"/>
              <a:ext cx="151849" cy="85077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58032" y="6691540"/>
              <a:ext cx="546963" cy="307136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4894872" y="6218008"/>
              <a:ext cx="470534" cy="264795"/>
            </a:xfrm>
            <a:custGeom>
              <a:avLst/>
              <a:gdLst/>
              <a:ahLst/>
              <a:cxnLst/>
              <a:rect l="l" t="t" r="r" b="b"/>
              <a:pathLst>
                <a:path w="470535" h="264795">
                  <a:moveTo>
                    <a:pt x="470522" y="0"/>
                  </a:moveTo>
                  <a:lnTo>
                    <a:pt x="0" y="0"/>
                  </a:lnTo>
                  <a:lnTo>
                    <a:pt x="0" y="264210"/>
                  </a:lnTo>
                  <a:lnTo>
                    <a:pt x="470522" y="264210"/>
                  </a:lnTo>
                  <a:lnTo>
                    <a:pt x="470522" y="236867"/>
                  </a:lnTo>
                  <a:lnTo>
                    <a:pt x="35737" y="236867"/>
                  </a:lnTo>
                  <a:lnTo>
                    <a:pt x="26807" y="235092"/>
                  </a:lnTo>
                  <a:lnTo>
                    <a:pt x="19494" y="230260"/>
                  </a:lnTo>
                  <a:lnTo>
                    <a:pt x="14553" y="223108"/>
                  </a:lnTo>
                  <a:lnTo>
                    <a:pt x="12738" y="214375"/>
                  </a:lnTo>
                  <a:lnTo>
                    <a:pt x="12738" y="41948"/>
                  </a:lnTo>
                  <a:lnTo>
                    <a:pt x="470522" y="19456"/>
                  </a:lnTo>
                  <a:lnTo>
                    <a:pt x="470522" y="0"/>
                  </a:lnTo>
                  <a:close/>
                </a:path>
                <a:path w="470535" h="264795">
                  <a:moveTo>
                    <a:pt x="115824" y="19456"/>
                  </a:moveTo>
                  <a:lnTo>
                    <a:pt x="35737" y="19456"/>
                  </a:lnTo>
                  <a:lnTo>
                    <a:pt x="44667" y="21233"/>
                  </a:lnTo>
                  <a:lnTo>
                    <a:pt x="51981" y="26068"/>
                  </a:lnTo>
                  <a:lnTo>
                    <a:pt x="56922" y="33220"/>
                  </a:lnTo>
                  <a:lnTo>
                    <a:pt x="58737" y="41948"/>
                  </a:lnTo>
                  <a:lnTo>
                    <a:pt x="58737" y="214375"/>
                  </a:lnTo>
                  <a:lnTo>
                    <a:pt x="56922" y="223108"/>
                  </a:lnTo>
                  <a:lnTo>
                    <a:pt x="51981" y="230260"/>
                  </a:lnTo>
                  <a:lnTo>
                    <a:pt x="44667" y="235092"/>
                  </a:lnTo>
                  <a:lnTo>
                    <a:pt x="35737" y="236867"/>
                  </a:lnTo>
                  <a:lnTo>
                    <a:pt x="115824" y="236867"/>
                  </a:lnTo>
                  <a:lnTo>
                    <a:pt x="106901" y="235092"/>
                  </a:lnTo>
                  <a:lnTo>
                    <a:pt x="99591" y="230260"/>
                  </a:lnTo>
                  <a:lnTo>
                    <a:pt x="94651" y="223108"/>
                  </a:lnTo>
                  <a:lnTo>
                    <a:pt x="92837" y="214375"/>
                  </a:lnTo>
                  <a:lnTo>
                    <a:pt x="92837" y="41948"/>
                  </a:lnTo>
                  <a:lnTo>
                    <a:pt x="94651" y="33220"/>
                  </a:lnTo>
                  <a:lnTo>
                    <a:pt x="99591" y="26068"/>
                  </a:lnTo>
                  <a:lnTo>
                    <a:pt x="106901" y="21233"/>
                  </a:lnTo>
                  <a:lnTo>
                    <a:pt x="115824" y="19456"/>
                  </a:lnTo>
                  <a:close/>
                </a:path>
                <a:path w="470535" h="264795">
                  <a:moveTo>
                    <a:pt x="195922" y="19456"/>
                  </a:moveTo>
                  <a:lnTo>
                    <a:pt x="115824" y="19456"/>
                  </a:lnTo>
                  <a:lnTo>
                    <a:pt x="124761" y="21233"/>
                  </a:lnTo>
                  <a:lnTo>
                    <a:pt x="132078" y="26068"/>
                  </a:lnTo>
                  <a:lnTo>
                    <a:pt x="137021" y="33220"/>
                  </a:lnTo>
                  <a:lnTo>
                    <a:pt x="138836" y="41948"/>
                  </a:lnTo>
                  <a:lnTo>
                    <a:pt x="138836" y="214375"/>
                  </a:lnTo>
                  <a:lnTo>
                    <a:pt x="137021" y="223108"/>
                  </a:lnTo>
                  <a:lnTo>
                    <a:pt x="132078" y="230260"/>
                  </a:lnTo>
                  <a:lnTo>
                    <a:pt x="124761" y="235092"/>
                  </a:lnTo>
                  <a:lnTo>
                    <a:pt x="115824" y="236867"/>
                  </a:lnTo>
                  <a:lnTo>
                    <a:pt x="195922" y="236867"/>
                  </a:lnTo>
                  <a:lnTo>
                    <a:pt x="187000" y="235092"/>
                  </a:lnTo>
                  <a:lnTo>
                    <a:pt x="179690" y="230260"/>
                  </a:lnTo>
                  <a:lnTo>
                    <a:pt x="174750" y="223108"/>
                  </a:lnTo>
                  <a:lnTo>
                    <a:pt x="172935" y="214375"/>
                  </a:lnTo>
                  <a:lnTo>
                    <a:pt x="172935" y="41948"/>
                  </a:lnTo>
                  <a:lnTo>
                    <a:pt x="174750" y="33220"/>
                  </a:lnTo>
                  <a:lnTo>
                    <a:pt x="179690" y="26068"/>
                  </a:lnTo>
                  <a:lnTo>
                    <a:pt x="187000" y="21233"/>
                  </a:lnTo>
                  <a:lnTo>
                    <a:pt x="195922" y="19456"/>
                  </a:lnTo>
                  <a:close/>
                </a:path>
                <a:path w="470535" h="264795">
                  <a:moveTo>
                    <a:pt x="276021" y="19456"/>
                  </a:moveTo>
                  <a:lnTo>
                    <a:pt x="195922" y="19456"/>
                  </a:lnTo>
                  <a:lnTo>
                    <a:pt x="204852" y="21233"/>
                  </a:lnTo>
                  <a:lnTo>
                    <a:pt x="212166" y="26068"/>
                  </a:lnTo>
                  <a:lnTo>
                    <a:pt x="217107" y="33220"/>
                  </a:lnTo>
                  <a:lnTo>
                    <a:pt x="218922" y="41948"/>
                  </a:lnTo>
                  <a:lnTo>
                    <a:pt x="218922" y="214375"/>
                  </a:lnTo>
                  <a:lnTo>
                    <a:pt x="217107" y="223108"/>
                  </a:lnTo>
                  <a:lnTo>
                    <a:pt x="212166" y="230260"/>
                  </a:lnTo>
                  <a:lnTo>
                    <a:pt x="204852" y="235092"/>
                  </a:lnTo>
                  <a:lnTo>
                    <a:pt x="195922" y="236867"/>
                  </a:lnTo>
                  <a:lnTo>
                    <a:pt x="276021" y="236867"/>
                  </a:lnTo>
                  <a:lnTo>
                    <a:pt x="267091" y="235092"/>
                  </a:lnTo>
                  <a:lnTo>
                    <a:pt x="259778" y="230260"/>
                  </a:lnTo>
                  <a:lnTo>
                    <a:pt x="254837" y="223108"/>
                  </a:lnTo>
                  <a:lnTo>
                    <a:pt x="253022" y="214375"/>
                  </a:lnTo>
                  <a:lnTo>
                    <a:pt x="253022" y="41948"/>
                  </a:lnTo>
                  <a:lnTo>
                    <a:pt x="254837" y="33220"/>
                  </a:lnTo>
                  <a:lnTo>
                    <a:pt x="259778" y="26068"/>
                  </a:lnTo>
                  <a:lnTo>
                    <a:pt x="267091" y="21233"/>
                  </a:lnTo>
                  <a:lnTo>
                    <a:pt x="276021" y="19456"/>
                  </a:lnTo>
                  <a:close/>
                </a:path>
                <a:path w="470535" h="264795">
                  <a:moveTo>
                    <a:pt x="356108" y="19456"/>
                  </a:moveTo>
                  <a:lnTo>
                    <a:pt x="276021" y="19456"/>
                  </a:lnTo>
                  <a:lnTo>
                    <a:pt x="284951" y="21233"/>
                  </a:lnTo>
                  <a:lnTo>
                    <a:pt x="292265" y="26068"/>
                  </a:lnTo>
                  <a:lnTo>
                    <a:pt x="297206" y="33220"/>
                  </a:lnTo>
                  <a:lnTo>
                    <a:pt x="299021" y="41948"/>
                  </a:lnTo>
                  <a:lnTo>
                    <a:pt x="299021" y="214375"/>
                  </a:lnTo>
                  <a:lnTo>
                    <a:pt x="297206" y="223108"/>
                  </a:lnTo>
                  <a:lnTo>
                    <a:pt x="292265" y="230260"/>
                  </a:lnTo>
                  <a:lnTo>
                    <a:pt x="284951" y="235092"/>
                  </a:lnTo>
                  <a:lnTo>
                    <a:pt x="276021" y="236867"/>
                  </a:lnTo>
                  <a:lnTo>
                    <a:pt x="356108" y="236867"/>
                  </a:lnTo>
                  <a:lnTo>
                    <a:pt x="347185" y="235092"/>
                  </a:lnTo>
                  <a:lnTo>
                    <a:pt x="339875" y="230260"/>
                  </a:lnTo>
                  <a:lnTo>
                    <a:pt x="334935" y="223108"/>
                  </a:lnTo>
                  <a:lnTo>
                    <a:pt x="333121" y="214375"/>
                  </a:lnTo>
                  <a:lnTo>
                    <a:pt x="333121" y="41948"/>
                  </a:lnTo>
                  <a:lnTo>
                    <a:pt x="334935" y="33220"/>
                  </a:lnTo>
                  <a:lnTo>
                    <a:pt x="339875" y="26068"/>
                  </a:lnTo>
                  <a:lnTo>
                    <a:pt x="347185" y="21233"/>
                  </a:lnTo>
                  <a:lnTo>
                    <a:pt x="356108" y="19456"/>
                  </a:lnTo>
                  <a:close/>
                </a:path>
                <a:path w="470535" h="264795">
                  <a:moveTo>
                    <a:pt x="436206" y="19456"/>
                  </a:moveTo>
                  <a:lnTo>
                    <a:pt x="356108" y="19456"/>
                  </a:lnTo>
                  <a:lnTo>
                    <a:pt x="365038" y="21233"/>
                  </a:lnTo>
                  <a:lnTo>
                    <a:pt x="372351" y="26068"/>
                  </a:lnTo>
                  <a:lnTo>
                    <a:pt x="377292" y="33220"/>
                  </a:lnTo>
                  <a:lnTo>
                    <a:pt x="379107" y="41948"/>
                  </a:lnTo>
                  <a:lnTo>
                    <a:pt x="379107" y="214375"/>
                  </a:lnTo>
                  <a:lnTo>
                    <a:pt x="377292" y="223108"/>
                  </a:lnTo>
                  <a:lnTo>
                    <a:pt x="372351" y="230260"/>
                  </a:lnTo>
                  <a:lnTo>
                    <a:pt x="365038" y="235092"/>
                  </a:lnTo>
                  <a:lnTo>
                    <a:pt x="356108" y="236867"/>
                  </a:lnTo>
                  <a:lnTo>
                    <a:pt x="436206" y="236867"/>
                  </a:lnTo>
                  <a:lnTo>
                    <a:pt x="427276" y="235092"/>
                  </a:lnTo>
                  <a:lnTo>
                    <a:pt x="419963" y="230260"/>
                  </a:lnTo>
                  <a:lnTo>
                    <a:pt x="415022" y="223108"/>
                  </a:lnTo>
                  <a:lnTo>
                    <a:pt x="413207" y="214375"/>
                  </a:lnTo>
                  <a:lnTo>
                    <a:pt x="413207" y="41948"/>
                  </a:lnTo>
                  <a:lnTo>
                    <a:pt x="415022" y="33220"/>
                  </a:lnTo>
                  <a:lnTo>
                    <a:pt x="419963" y="26068"/>
                  </a:lnTo>
                  <a:lnTo>
                    <a:pt x="427276" y="21233"/>
                  </a:lnTo>
                  <a:lnTo>
                    <a:pt x="436206" y="19456"/>
                  </a:lnTo>
                  <a:close/>
                </a:path>
                <a:path w="470535" h="264795">
                  <a:moveTo>
                    <a:pt x="470522" y="19456"/>
                  </a:moveTo>
                  <a:lnTo>
                    <a:pt x="436206" y="19456"/>
                  </a:lnTo>
                  <a:lnTo>
                    <a:pt x="445136" y="21233"/>
                  </a:lnTo>
                  <a:lnTo>
                    <a:pt x="452450" y="26068"/>
                  </a:lnTo>
                  <a:lnTo>
                    <a:pt x="457391" y="33220"/>
                  </a:lnTo>
                  <a:lnTo>
                    <a:pt x="459206" y="41948"/>
                  </a:lnTo>
                  <a:lnTo>
                    <a:pt x="459206" y="214375"/>
                  </a:lnTo>
                  <a:lnTo>
                    <a:pt x="457391" y="223108"/>
                  </a:lnTo>
                  <a:lnTo>
                    <a:pt x="452450" y="230260"/>
                  </a:lnTo>
                  <a:lnTo>
                    <a:pt x="445136" y="235092"/>
                  </a:lnTo>
                  <a:lnTo>
                    <a:pt x="436206" y="236867"/>
                  </a:lnTo>
                  <a:lnTo>
                    <a:pt x="470522" y="236867"/>
                  </a:lnTo>
                  <a:lnTo>
                    <a:pt x="470522" y="19456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894872" y="6468363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894872" y="6218364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907610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58" y="1774"/>
                  </a:lnTo>
                  <a:lnTo>
                    <a:pt x="6750" y="6607"/>
                  </a:lnTo>
                  <a:lnTo>
                    <a:pt x="1812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38" y="38714"/>
                  </a:lnTo>
                  <a:lnTo>
                    <a:pt x="10464" y="29570"/>
                  </a:lnTo>
                  <a:lnTo>
                    <a:pt x="16705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85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907610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2" y="13796"/>
                  </a:lnTo>
                  <a:lnTo>
                    <a:pt x="6750" y="6645"/>
                  </a:lnTo>
                  <a:lnTo>
                    <a:pt x="14058" y="1812"/>
                  </a:lnTo>
                  <a:lnTo>
                    <a:pt x="22987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907610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926736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987709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13" y="24853"/>
                  </a:lnTo>
                  <a:lnTo>
                    <a:pt x="22872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987709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3990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0" y="38"/>
                  </a:moveTo>
                  <a:lnTo>
                    <a:pt x="23558" y="38"/>
                  </a:lnTo>
                  <a:lnTo>
                    <a:pt x="24688" y="101"/>
                  </a:lnTo>
                  <a:lnTo>
                    <a:pt x="23990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98770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006835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067795" y="6237477"/>
              <a:ext cx="32384" cy="55880"/>
            </a:xfrm>
            <a:custGeom>
              <a:avLst/>
              <a:gdLst/>
              <a:ahLst/>
              <a:cxnLst/>
              <a:rect l="l" t="t" r="r" b="b"/>
              <a:pathLst>
                <a:path w="32385" h="55879">
                  <a:moveTo>
                    <a:pt x="12217" y="2641"/>
                  </a:moveTo>
                  <a:lnTo>
                    <a:pt x="4965" y="6438"/>
                  </a:lnTo>
                  <a:lnTo>
                    <a:pt x="0" y="13919"/>
                  </a:lnTo>
                  <a:lnTo>
                    <a:pt x="0" y="55270"/>
                  </a:lnTo>
                  <a:lnTo>
                    <a:pt x="2146" y="44833"/>
                  </a:lnTo>
                  <a:lnTo>
                    <a:pt x="5103" y="37090"/>
                  </a:lnTo>
                  <a:lnTo>
                    <a:pt x="8563" y="31642"/>
                  </a:lnTo>
                  <a:lnTo>
                    <a:pt x="12217" y="28092"/>
                  </a:lnTo>
                  <a:lnTo>
                    <a:pt x="12217" y="2641"/>
                  </a:lnTo>
                  <a:close/>
                </a:path>
                <a:path w="32385" h="55879">
                  <a:moveTo>
                    <a:pt x="22225" y="0"/>
                  </a:moveTo>
                  <a:lnTo>
                    <a:pt x="21844" y="25"/>
                  </a:lnTo>
                  <a:lnTo>
                    <a:pt x="25133" y="698"/>
                  </a:lnTo>
                  <a:lnTo>
                    <a:pt x="28460" y="1308"/>
                  </a:lnTo>
                  <a:lnTo>
                    <a:pt x="31788" y="1879"/>
                  </a:lnTo>
                  <a:lnTo>
                    <a:pt x="29095" y="723"/>
                  </a:lnTo>
                  <a:lnTo>
                    <a:pt x="26568" y="241"/>
                  </a:lnTo>
                  <a:lnTo>
                    <a:pt x="24130" y="12"/>
                  </a:lnTo>
                  <a:lnTo>
                    <a:pt x="22225" y="0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5080012" y="6237503"/>
              <a:ext cx="33655" cy="55244"/>
            </a:xfrm>
            <a:custGeom>
              <a:avLst/>
              <a:gdLst/>
              <a:ahLst/>
              <a:cxnLst/>
              <a:rect l="l" t="t" r="r" b="b"/>
              <a:pathLst>
                <a:path w="33654" h="55245">
                  <a:moveTo>
                    <a:pt x="33540" y="24828"/>
                  </a:moveTo>
                  <a:lnTo>
                    <a:pt x="10109" y="24828"/>
                  </a:lnTo>
                  <a:lnTo>
                    <a:pt x="10668" y="24942"/>
                  </a:lnTo>
                  <a:lnTo>
                    <a:pt x="19908" y="25416"/>
                  </a:lnTo>
                  <a:lnTo>
                    <a:pt x="25293" y="28730"/>
                  </a:lnTo>
                  <a:lnTo>
                    <a:pt x="29128" y="37726"/>
                  </a:lnTo>
                  <a:lnTo>
                    <a:pt x="33540" y="55245"/>
                  </a:lnTo>
                  <a:lnTo>
                    <a:pt x="33540" y="24828"/>
                  </a:lnTo>
                  <a:close/>
                </a:path>
                <a:path w="33654" h="55245">
                  <a:moveTo>
                    <a:pt x="9626" y="0"/>
                  </a:moveTo>
                  <a:lnTo>
                    <a:pt x="6172" y="165"/>
                  </a:lnTo>
                  <a:lnTo>
                    <a:pt x="2895" y="1092"/>
                  </a:lnTo>
                  <a:lnTo>
                    <a:pt x="0" y="2616"/>
                  </a:lnTo>
                  <a:lnTo>
                    <a:pt x="0" y="28067"/>
                  </a:lnTo>
                  <a:lnTo>
                    <a:pt x="3708" y="25285"/>
                  </a:lnTo>
                  <a:lnTo>
                    <a:pt x="7239" y="24828"/>
                  </a:lnTo>
                  <a:lnTo>
                    <a:pt x="33540" y="24828"/>
                  </a:lnTo>
                  <a:lnTo>
                    <a:pt x="33540" y="19342"/>
                  </a:lnTo>
                  <a:lnTo>
                    <a:pt x="16243" y="1282"/>
                  </a:lnTo>
                  <a:lnTo>
                    <a:pt x="12915" y="673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5067795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438" y="11798"/>
                  </a:moveTo>
                  <a:lnTo>
                    <a:pt x="0" y="13970"/>
                  </a:lnTo>
                  <a:lnTo>
                    <a:pt x="0" y="17513"/>
                  </a:lnTo>
                  <a:lnTo>
                    <a:pt x="1438" y="11798"/>
                  </a:lnTo>
                  <a:close/>
                </a:path>
                <a:path w="24764" h="17779">
                  <a:moveTo>
                    <a:pt x="17749" y="422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1438" y="11798"/>
                  </a:lnTo>
                  <a:lnTo>
                    <a:pt x="4965" y="6477"/>
                  </a:lnTo>
                  <a:lnTo>
                    <a:pt x="15113" y="1168"/>
                  </a:lnTo>
                  <a:lnTo>
                    <a:pt x="17749" y="422"/>
                  </a:lnTo>
                  <a:close/>
                </a:path>
                <a:path w="24764" h="17779">
                  <a:moveTo>
                    <a:pt x="20633" y="125"/>
                  </a:moveTo>
                  <a:lnTo>
                    <a:pt x="18389" y="241"/>
                  </a:lnTo>
                  <a:lnTo>
                    <a:pt x="17749" y="422"/>
                  </a:lnTo>
                  <a:lnTo>
                    <a:pt x="20633" y="125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0633" y="125"/>
                  </a:lnTo>
                  <a:lnTo>
                    <a:pt x="21844" y="63"/>
                  </a:lnTo>
                  <a:lnTo>
                    <a:pt x="23558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17779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067795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086921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154218" y="6237477"/>
              <a:ext cx="33020" cy="7620"/>
            </a:xfrm>
            <a:custGeom>
              <a:avLst/>
              <a:gdLst/>
              <a:ahLst/>
              <a:cxnLst/>
              <a:rect l="l" t="t" r="r" b="b"/>
              <a:pathLst>
                <a:path w="33020" h="7620">
                  <a:moveTo>
                    <a:pt x="17818" y="25"/>
                  </a:moveTo>
                  <a:lnTo>
                    <a:pt x="10121" y="0"/>
                  </a:lnTo>
                  <a:lnTo>
                    <a:pt x="4191" y="2717"/>
                  </a:lnTo>
                  <a:lnTo>
                    <a:pt x="0" y="7048"/>
                  </a:lnTo>
                  <a:lnTo>
                    <a:pt x="5321" y="7213"/>
                  </a:lnTo>
                  <a:lnTo>
                    <a:pt x="10604" y="7289"/>
                  </a:lnTo>
                  <a:lnTo>
                    <a:pt x="15811" y="7289"/>
                  </a:lnTo>
                  <a:lnTo>
                    <a:pt x="21640" y="7289"/>
                  </a:lnTo>
                  <a:lnTo>
                    <a:pt x="27355" y="7200"/>
                  </a:lnTo>
                  <a:lnTo>
                    <a:pt x="32931" y="7023"/>
                  </a:lnTo>
                  <a:lnTo>
                    <a:pt x="27889" y="1828"/>
                  </a:lnTo>
                  <a:lnTo>
                    <a:pt x="21958" y="406"/>
                  </a:lnTo>
                  <a:lnTo>
                    <a:pt x="17818" y="25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147894" y="6244500"/>
              <a:ext cx="46355" cy="48260"/>
            </a:xfrm>
            <a:custGeom>
              <a:avLst/>
              <a:gdLst/>
              <a:ahLst/>
              <a:cxnLst/>
              <a:rect l="l" t="t" r="r" b="b"/>
              <a:pathLst>
                <a:path w="46354" h="48260">
                  <a:moveTo>
                    <a:pt x="6311" y="25"/>
                  </a:moveTo>
                  <a:lnTo>
                    <a:pt x="2400" y="4063"/>
                  </a:lnTo>
                  <a:lnTo>
                    <a:pt x="0" y="9499"/>
                  </a:lnTo>
                  <a:lnTo>
                    <a:pt x="0" y="48247"/>
                  </a:lnTo>
                  <a:lnTo>
                    <a:pt x="4343" y="31691"/>
                  </a:lnTo>
                  <a:lnTo>
                    <a:pt x="10469" y="22547"/>
                  </a:lnTo>
                  <a:lnTo>
                    <a:pt x="16707" y="18648"/>
                  </a:lnTo>
                  <a:lnTo>
                    <a:pt x="21386" y="17830"/>
                  </a:lnTo>
                  <a:lnTo>
                    <a:pt x="45758" y="17830"/>
                  </a:lnTo>
                  <a:lnTo>
                    <a:pt x="45758" y="12344"/>
                  </a:lnTo>
                  <a:lnTo>
                    <a:pt x="44907" y="8686"/>
                  </a:lnTo>
                  <a:lnTo>
                    <a:pt x="43332" y="5003"/>
                  </a:lnTo>
                  <a:lnTo>
                    <a:pt x="41363" y="2171"/>
                  </a:lnTo>
                  <a:lnTo>
                    <a:pt x="39514" y="266"/>
                  </a:lnTo>
                  <a:lnTo>
                    <a:pt x="16916" y="266"/>
                  </a:lnTo>
                  <a:lnTo>
                    <a:pt x="11645" y="190"/>
                  </a:lnTo>
                  <a:lnTo>
                    <a:pt x="6311" y="25"/>
                  </a:lnTo>
                  <a:close/>
                </a:path>
                <a:path w="46354" h="48260">
                  <a:moveTo>
                    <a:pt x="45758" y="17830"/>
                  </a:moveTo>
                  <a:lnTo>
                    <a:pt x="22326" y="17830"/>
                  </a:lnTo>
                  <a:lnTo>
                    <a:pt x="22872" y="17945"/>
                  </a:lnTo>
                  <a:lnTo>
                    <a:pt x="32126" y="18418"/>
                  </a:lnTo>
                  <a:lnTo>
                    <a:pt x="37511" y="21732"/>
                  </a:lnTo>
                  <a:lnTo>
                    <a:pt x="41345" y="30728"/>
                  </a:lnTo>
                  <a:lnTo>
                    <a:pt x="45758" y="48247"/>
                  </a:lnTo>
                  <a:lnTo>
                    <a:pt x="45758" y="17830"/>
                  </a:lnTo>
                  <a:close/>
                </a:path>
                <a:path w="46354" h="48260">
                  <a:moveTo>
                    <a:pt x="39255" y="0"/>
                  </a:moveTo>
                  <a:lnTo>
                    <a:pt x="33680" y="177"/>
                  </a:lnTo>
                  <a:lnTo>
                    <a:pt x="27952" y="266"/>
                  </a:lnTo>
                  <a:lnTo>
                    <a:pt x="39514" y="266"/>
                  </a:lnTo>
                  <a:lnTo>
                    <a:pt x="39255" y="0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147894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552" y="15319"/>
                  </a:moveTo>
                  <a:lnTo>
                    <a:pt x="0" y="16573"/>
                  </a:lnTo>
                  <a:lnTo>
                    <a:pt x="0" y="17513"/>
                  </a:lnTo>
                  <a:lnTo>
                    <a:pt x="552" y="15319"/>
                  </a:lnTo>
                  <a:close/>
                </a:path>
                <a:path w="24764" h="17779">
                  <a:moveTo>
                    <a:pt x="14984" y="706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552" y="15319"/>
                  </a:lnTo>
                  <a:lnTo>
                    <a:pt x="2400" y="11125"/>
                  </a:lnTo>
                  <a:lnTo>
                    <a:pt x="10502" y="2755"/>
                  </a:lnTo>
                  <a:lnTo>
                    <a:pt x="14984" y="706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6446" y="38"/>
                  </a:lnTo>
                  <a:lnTo>
                    <a:pt x="14984" y="706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688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147894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03" y="14366"/>
                  </a:lnTo>
                  <a:lnTo>
                    <a:pt x="10364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167020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31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9" y="158744"/>
                  </a:lnTo>
                  <a:lnTo>
                    <a:pt x="17530" y="157759"/>
                  </a:lnTo>
                  <a:lnTo>
                    <a:pt x="21961" y="152563"/>
                  </a:lnTo>
                  <a:lnTo>
                    <a:pt x="26860" y="141732"/>
                  </a:lnTo>
                  <a:lnTo>
                    <a:pt x="26631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239004" y="6237465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4" h="3810">
                  <a:moveTo>
                    <a:pt x="12534" y="0"/>
                  </a:moveTo>
                  <a:lnTo>
                    <a:pt x="7594" y="0"/>
                  </a:lnTo>
                  <a:lnTo>
                    <a:pt x="3492" y="1219"/>
                  </a:lnTo>
                  <a:lnTo>
                    <a:pt x="0" y="3314"/>
                  </a:lnTo>
                  <a:lnTo>
                    <a:pt x="6934" y="2540"/>
                  </a:lnTo>
                  <a:lnTo>
                    <a:pt x="13106" y="1739"/>
                  </a:lnTo>
                  <a:lnTo>
                    <a:pt x="18351" y="1003"/>
                  </a:lnTo>
                  <a:lnTo>
                    <a:pt x="16586" y="457"/>
                  </a:lnTo>
                  <a:lnTo>
                    <a:pt x="14973" y="190"/>
                  </a:lnTo>
                  <a:lnTo>
                    <a:pt x="13677" y="63"/>
                  </a:lnTo>
                  <a:lnTo>
                    <a:pt x="12534" y="0"/>
                  </a:lnTo>
                  <a:close/>
                </a:path>
              </a:pathLst>
            </a:custGeom>
            <a:solidFill>
              <a:srgbClr val="CB94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227993" y="6238468"/>
              <a:ext cx="46355" cy="54610"/>
            </a:xfrm>
            <a:custGeom>
              <a:avLst/>
              <a:gdLst/>
              <a:ahLst/>
              <a:cxnLst/>
              <a:rect l="l" t="t" r="r" b="b"/>
              <a:pathLst>
                <a:path w="46354" h="54610">
                  <a:moveTo>
                    <a:pt x="29375" y="0"/>
                  </a:moveTo>
                  <a:lnTo>
                    <a:pt x="24130" y="736"/>
                  </a:lnTo>
                  <a:lnTo>
                    <a:pt x="17945" y="1536"/>
                  </a:lnTo>
                  <a:lnTo>
                    <a:pt x="11023" y="2311"/>
                  </a:lnTo>
                  <a:lnTo>
                    <a:pt x="4419" y="6286"/>
                  </a:lnTo>
                  <a:lnTo>
                    <a:pt x="0" y="13411"/>
                  </a:lnTo>
                  <a:lnTo>
                    <a:pt x="0" y="54279"/>
                  </a:lnTo>
                  <a:lnTo>
                    <a:pt x="4343" y="37723"/>
                  </a:lnTo>
                  <a:lnTo>
                    <a:pt x="10469" y="28579"/>
                  </a:lnTo>
                  <a:lnTo>
                    <a:pt x="16707" y="24681"/>
                  </a:lnTo>
                  <a:lnTo>
                    <a:pt x="21386" y="23863"/>
                  </a:lnTo>
                  <a:lnTo>
                    <a:pt x="45758" y="23863"/>
                  </a:lnTo>
                  <a:lnTo>
                    <a:pt x="45758" y="18376"/>
                  </a:lnTo>
                  <a:lnTo>
                    <a:pt x="44907" y="14719"/>
                  </a:lnTo>
                  <a:lnTo>
                    <a:pt x="40932" y="5410"/>
                  </a:lnTo>
                  <a:lnTo>
                    <a:pt x="34493" y="1562"/>
                  </a:lnTo>
                  <a:lnTo>
                    <a:pt x="29375" y="0"/>
                  </a:lnTo>
                  <a:close/>
                </a:path>
                <a:path w="46354" h="54610">
                  <a:moveTo>
                    <a:pt x="45758" y="23863"/>
                  </a:moveTo>
                  <a:lnTo>
                    <a:pt x="22326" y="23863"/>
                  </a:lnTo>
                  <a:lnTo>
                    <a:pt x="22885" y="23977"/>
                  </a:lnTo>
                  <a:lnTo>
                    <a:pt x="32126" y="24451"/>
                  </a:lnTo>
                  <a:lnTo>
                    <a:pt x="37511" y="27765"/>
                  </a:lnTo>
                  <a:lnTo>
                    <a:pt x="41345" y="36761"/>
                  </a:lnTo>
                  <a:lnTo>
                    <a:pt x="45758" y="54279"/>
                  </a:lnTo>
                  <a:lnTo>
                    <a:pt x="45758" y="23863"/>
                  </a:lnTo>
                  <a:close/>
                </a:path>
              </a:pathLst>
            </a:custGeom>
            <a:solidFill>
              <a:srgbClr val="CB9E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227993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300" y="12350"/>
                  </a:moveTo>
                  <a:lnTo>
                    <a:pt x="0" y="14439"/>
                  </a:lnTo>
                  <a:lnTo>
                    <a:pt x="0" y="17513"/>
                  </a:lnTo>
                  <a:lnTo>
                    <a:pt x="1300" y="12350"/>
                  </a:lnTo>
                  <a:close/>
                </a:path>
                <a:path w="24764" h="17779">
                  <a:moveTo>
                    <a:pt x="17100" y="489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1300" y="12350"/>
                  </a:lnTo>
                  <a:lnTo>
                    <a:pt x="4432" y="7315"/>
                  </a:lnTo>
                  <a:lnTo>
                    <a:pt x="14516" y="1257"/>
                  </a:lnTo>
                  <a:lnTo>
                    <a:pt x="17100" y="489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8618" y="38"/>
                  </a:lnTo>
                  <a:lnTo>
                    <a:pt x="17100" y="489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701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227993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247131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61" y="141732"/>
                  </a:lnTo>
                  <a:lnTo>
                    <a:pt x="19911" y="150770"/>
                  </a:lnTo>
                  <a:lnTo>
                    <a:pt x="16152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313477" y="6237465"/>
              <a:ext cx="26670" cy="36830"/>
            </a:xfrm>
            <a:custGeom>
              <a:avLst/>
              <a:gdLst/>
              <a:ahLst/>
              <a:cxnLst/>
              <a:rect l="l" t="t" r="r" b="b"/>
              <a:pathLst>
                <a:path w="26670" h="36829">
                  <a:moveTo>
                    <a:pt x="18161" y="0"/>
                  </a:moveTo>
                  <a:lnTo>
                    <a:pt x="10553" y="0"/>
                  </a:lnTo>
                  <a:lnTo>
                    <a:pt x="4229" y="3136"/>
                  </a:lnTo>
                  <a:lnTo>
                    <a:pt x="0" y="8064"/>
                  </a:lnTo>
                  <a:lnTo>
                    <a:pt x="0" y="36525"/>
                  </a:lnTo>
                  <a:lnTo>
                    <a:pt x="5461" y="26073"/>
                  </a:lnTo>
                  <a:lnTo>
                    <a:pt x="12852" y="24853"/>
                  </a:lnTo>
                  <a:lnTo>
                    <a:pt x="26657" y="24853"/>
                  </a:lnTo>
                  <a:lnTo>
                    <a:pt x="26657" y="1993"/>
                  </a:lnTo>
                  <a:lnTo>
                    <a:pt x="23850" y="749"/>
                  </a:lnTo>
                  <a:lnTo>
                    <a:pt x="21234" y="253"/>
                  </a:lnTo>
                  <a:lnTo>
                    <a:pt x="19291" y="63"/>
                  </a:lnTo>
                  <a:lnTo>
                    <a:pt x="18161" y="0"/>
                  </a:lnTo>
                  <a:close/>
                </a:path>
                <a:path w="26670" h="36829">
                  <a:moveTo>
                    <a:pt x="26657" y="24853"/>
                  </a:moveTo>
                  <a:lnTo>
                    <a:pt x="16929" y="24853"/>
                  </a:lnTo>
                  <a:lnTo>
                    <a:pt x="17475" y="24968"/>
                  </a:lnTo>
                  <a:lnTo>
                    <a:pt x="21056" y="24968"/>
                  </a:lnTo>
                  <a:lnTo>
                    <a:pt x="24041" y="26415"/>
                  </a:lnTo>
                  <a:lnTo>
                    <a:pt x="26657" y="28676"/>
                  </a:lnTo>
                  <a:lnTo>
                    <a:pt x="26657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308079" y="6245529"/>
              <a:ext cx="5715" cy="47625"/>
            </a:xfrm>
            <a:custGeom>
              <a:avLst/>
              <a:gdLst/>
              <a:ahLst/>
              <a:cxnLst/>
              <a:rect l="l" t="t" r="r" b="b"/>
              <a:pathLst>
                <a:path w="5714" h="47625">
                  <a:moveTo>
                    <a:pt x="5397" y="0"/>
                  </a:moveTo>
                  <a:lnTo>
                    <a:pt x="2032" y="3924"/>
                  </a:lnTo>
                  <a:lnTo>
                    <a:pt x="0" y="8953"/>
                  </a:lnTo>
                  <a:lnTo>
                    <a:pt x="0" y="47218"/>
                  </a:lnTo>
                  <a:lnTo>
                    <a:pt x="1143" y="38925"/>
                  </a:lnTo>
                  <a:lnTo>
                    <a:pt x="3098" y="32880"/>
                  </a:lnTo>
                  <a:lnTo>
                    <a:pt x="5397" y="28473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BC8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340134" y="6239471"/>
              <a:ext cx="13970" cy="53340"/>
            </a:xfrm>
            <a:custGeom>
              <a:avLst/>
              <a:gdLst/>
              <a:ahLst/>
              <a:cxnLst/>
              <a:rect l="l" t="t" r="r" b="b"/>
              <a:pathLst>
                <a:path w="13970" h="53339">
                  <a:moveTo>
                    <a:pt x="0" y="0"/>
                  </a:moveTo>
                  <a:lnTo>
                    <a:pt x="0" y="26682"/>
                  </a:lnTo>
                  <a:lnTo>
                    <a:pt x="5443" y="31648"/>
                  </a:lnTo>
                  <a:lnTo>
                    <a:pt x="8685" y="36074"/>
                  </a:lnTo>
                  <a:lnTo>
                    <a:pt x="11010" y="42452"/>
                  </a:lnTo>
                  <a:lnTo>
                    <a:pt x="13703" y="53276"/>
                  </a:lnTo>
                  <a:lnTo>
                    <a:pt x="13703" y="17373"/>
                  </a:lnTo>
                  <a:lnTo>
                    <a:pt x="12852" y="13715"/>
                  </a:lnTo>
                  <a:lnTo>
                    <a:pt x="9550" y="5981"/>
                  </a:lnTo>
                  <a:lnTo>
                    <a:pt x="4533" y="20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308079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306" y="16294"/>
                  </a:moveTo>
                  <a:lnTo>
                    <a:pt x="0" y="17056"/>
                  </a:lnTo>
                  <a:lnTo>
                    <a:pt x="0" y="17513"/>
                  </a:lnTo>
                  <a:lnTo>
                    <a:pt x="306" y="16294"/>
                  </a:lnTo>
                  <a:close/>
                </a:path>
                <a:path w="24764" h="17779">
                  <a:moveTo>
                    <a:pt x="14510" y="755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306" y="16294"/>
                  </a:lnTo>
                  <a:lnTo>
                    <a:pt x="2032" y="12014"/>
                  </a:lnTo>
                  <a:lnTo>
                    <a:pt x="9626" y="3187"/>
                  </a:lnTo>
                  <a:lnTo>
                    <a:pt x="14510" y="755"/>
                  </a:lnTo>
                  <a:close/>
                </a:path>
                <a:path w="24764" h="17779">
                  <a:moveTo>
                    <a:pt x="21486" y="38"/>
                  </a:moveTo>
                  <a:lnTo>
                    <a:pt x="15951" y="38"/>
                  </a:lnTo>
                  <a:lnTo>
                    <a:pt x="14510" y="755"/>
                  </a:lnTo>
                  <a:lnTo>
                    <a:pt x="21486" y="38"/>
                  </a:lnTo>
                  <a:close/>
                </a:path>
                <a:path w="24764" h="17779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58" y="38"/>
                  </a:lnTo>
                  <a:lnTo>
                    <a:pt x="24688" y="101"/>
                  </a:lnTo>
                  <a:lnTo>
                    <a:pt x="23850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30807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327218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61" y="141732"/>
                  </a:lnTo>
                  <a:lnTo>
                    <a:pt x="19911" y="150770"/>
                  </a:lnTo>
                  <a:lnTo>
                    <a:pt x="16152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362854" y="6218008"/>
              <a:ext cx="470534" cy="264795"/>
            </a:xfrm>
            <a:custGeom>
              <a:avLst/>
              <a:gdLst/>
              <a:ahLst/>
              <a:cxnLst/>
              <a:rect l="l" t="t" r="r" b="b"/>
              <a:pathLst>
                <a:path w="470535" h="264795">
                  <a:moveTo>
                    <a:pt x="470535" y="0"/>
                  </a:moveTo>
                  <a:lnTo>
                    <a:pt x="0" y="0"/>
                  </a:lnTo>
                  <a:lnTo>
                    <a:pt x="0" y="264210"/>
                  </a:lnTo>
                  <a:lnTo>
                    <a:pt x="470535" y="264210"/>
                  </a:lnTo>
                  <a:lnTo>
                    <a:pt x="470535" y="236867"/>
                  </a:lnTo>
                  <a:lnTo>
                    <a:pt x="35737" y="236867"/>
                  </a:lnTo>
                  <a:lnTo>
                    <a:pt x="26807" y="235092"/>
                  </a:lnTo>
                  <a:lnTo>
                    <a:pt x="19494" y="230260"/>
                  </a:lnTo>
                  <a:lnTo>
                    <a:pt x="14553" y="223108"/>
                  </a:lnTo>
                  <a:lnTo>
                    <a:pt x="12738" y="214375"/>
                  </a:lnTo>
                  <a:lnTo>
                    <a:pt x="12738" y="41948"/>
                  </a:lnTo>
                  <a:lnTo>
                    <a:pt x="470535" y="19456"/>
                  </a:lnTo>
                  <a:lnTo>
                    <a:pt x="470535" y="0"/>
                  </a:lnTo>
                  <a:close/>
                </a:path>
                <a:path w="470535" h="264795">
                  <a:moveTo>
                    <a:pt x="115824" y="19456"/>
                  </a:moveTo>
                  <a:lnTo>
                    <a:pt x="35737" y="19456"/>
                  </a:lnTo>
                  <a:lnTo>
                    <a:pt x="44667" y="21233"/>
                  </a:lnTo>
                  <a:lnTo>
                    <a:pt x="51981" y="26068"/>
                  </a:lnTo>
                  <a:lnTo>
                    <a:pt x="56922" y="33220"/>
                  </a:lnTo>
                  <a:lnTo>
                    <a:pt x="58737" y="41948"/>
                  </a:lnTo>
                  <a:lnTo>
                    <a:pt x="58737" y="214375"/>
                  </a:lnTo>
                  <a:lnTo>
                    <a:pt x="56922" y="223108"/>
                  </a:lnTo>
                  <a:lnTo>
                    <a:pt x="51981" y="230260"/>
                  </a:lnTo>
                  <a:lnTo>
                    <a:pt x="44667" y="235092"/>
                  </a:lnTo>
                  <a:lnTo>
                    <a:pt x="35737" y="236867"/>
                  </a:lnTo>
                  <a:lnTo>
                    <a:pt x="115824" y="236867"/>
                  </a:lnTo>
                  <a:lnTo>
                    <a:pt x="106901" y="235092"/>
                  </a:lnTo>
                  <a:lnTo>
                    <a:pt x="99591" y="230260"/>
                  </a:lnTo>
                  <a:lnTo>
                    <a:pt x="94651" y="223108"/>
                  </a:lnTo>
                  <a:lnTo>
                    <a:pt x="92837" y="214375"/>
                  </a:lnTo>
                  <a:lnTo>
                    <a:pt x="92837" y="41948"/>
                  </a:lnTo>
                  <a:lnTo>
                    <a:pt x="94651" y="33220"/>
                  </a:lnTo>
                  <a:lnTo>
                    <a:pt x="99591" y="26068"/>
                  </a:lnTo>
                  <a:lnTo>
                    <a:pt x="106901" y="21233"/>
                  </a:lnTo>
                  <a:lnTo>
                    <a:pt x="115824" y="19456"/>
                  </a:lnTo>
                  <a:close/>
                </a:path>
                <a:path w="470535" h="264795">
                  <a:moveTo>
                    <a:pt x="195922" y="19456"/>
                  </a:moveTo>
                  <a:lnTo>
                    <a:pt x="115824" y="19456"/>
                  </a:lnTo>
                  <a:lnTo>
                    <a:pt x="124761" y="21233"/>
                  </a:lnTo>
                  <a:lnTo>
                    <a:pt x="132078" y="26068"/>
                  </a:lnTo>
                  <a:lnTo>
                    <a:pt x="137021" y="33220"/>
                  </a:lnTo>
                  <a:lnTo>
                    <a:pt x="138836" y="41948"/>
                  </a:lnTo>
                  <a:lnTo>
                    <a:pt x="138836" y="214375"/>
                  </a:lnTo>
                  <a:lnTo>
                    <a:pt x="137021" y="223108"/>
                  </a:lnTo>
                  <a:lnTo>
                    <a:pt x="132078" y="230260"/>
                  </a:lnTo>
                  <a:lnTo>
                    <a:pt x="124761" y="235092"/>
                  </a:lnTo>
                  <a:lnTo>
                    <a:pt x="115824" y="236867"/>
                  </a:lnTo>
                  <a:lnTo>
                    <a:pt x="195922" y="236867"/>
                  </a:lnTo>
                  <a:lnTo>
                    <a:pt x="187000" y="235092"/>
                  </a:lnTo>
                  <a:lnTo>
                    <a:pt x="179690" y="230260"/>
                  </a:lnTo>
                  <a:lnTo>
                    <a:pt x="174750" y="223108"/>
                  </a:lnTo>
                  <a:lnTo>
                    <a:pt x="172935" y="214375"/>
                  </a:lnTo>
                  <a:lnTo>
                    <a:pt x="172935" y="41948"/>
                  </a:lnTo>
                  <a:lnTo>
                    <a:pt x="174750" y="33220"/>
                  </a:lnTo>
                  <a:lnTo>
                    <a:pt x="179690" y="26068"/>
                  </a:lnTo>
                  <a:lnTo>
                    <a:pt x="187000" y="21233"/>
                  </a:lnTo>
                  <a:lnTo>
                    <a:pt x="195922" y="19456"/>
                  </a:lnTo>
                  <a:close/>
                </a:path>
                <a:path w="470535" h="264795">
                  <a:moveTo>
                    <a:pt x="276021" y="19456"/>
                  </a:moveTo>
                  <a:lnTo>
                    <a:pt x="195922" y="19456"/>
                  </a:lnTo>
                  <a:lnTo>
                    <a:pt x="204852" y="21233"/>
                  </a:lnTo>
                  <a:lnTo>
                    <a:pt x="212166" y="26068"/>
                  </a:lnTo>
                  <a:lnTo>
                    <a:pt x="217107" y="33220"/>
                  </a:lnTo>
                  <a:lnTo>
                    <a:pt x="218922" y="41948"/>
                  </a:lnTo>
                  <a:lnTo>
                    <a:pt x="218922" y="214375"/>
                  </a:lnTo>
                  <a:lnTo>
                    <a:pt x="217107" y="223108"/>
                  </a:lnTo>
                  <a:lnTo>
                    <a:pt x="212166" y="230260"/>
                  </a:lnTo>
                  <a:lnTo>
                    <a:pt x="204852" y="235092"/>
                  </a:lnTo>
                  <a:lnTo>
                    <a:pt x="195922" y="236867"/>
                  </a:lnTo>
                  <a:lnTo>
                    <a:pt x="276021" y="236867"/>
                  </a:lnTo>
                  <a:lnTo>
                    <a:pt x="267091" y="235092"/>
                  </a:lnTo>
                  <a:lnTo>
                    <a:pt x="259778" y="230260"/>
                  </a:lnTo>
                  <a:lnTo>
                    <a:pt x="254837" y="223108"/>
                  </a:lnTo>
                  <a:lnTo>
                    <a:pt x="253022" y="214375"/>
                  </a:lnTo>
                  <a:lnTo>
                    <a:pt x="253022" y="41948"/>
                  </a:lnTo>
                  <a:lnTo>
                    <a:pt x="254837" y="33220"/>
                  </a:lnTo>
                  <a:lnTo>
                    <a:pt x="259778" y="26068"/>
                  </a:lnTo>
                  <a:lnTo>
                    <a:pt x="267091" y="21233"/>
                  </a:lnTo>
                  <a:lnTo>
                    <a:pt x="276021" y="19456"/>
                  </a:lnTo>
                  <a:close/>
                </a:path>
                <a:path w="470535" h="264795">
                  <a:moveTo>
                    <a:pt x="356108" y="19456"/>
                  </a:moveTo>
                  <a:lnTo>
                    <a:pt x="276021" y="19456"/>
                  </a:lnTo>
                  <a:lnTo>
                    <a:pt x="284951" y="21233"/>
                  </a:lnTo>
                  <a:lnTo>
                    <a:pt x="292265" y="26068"/>
                  </a:lnTo>
                  <a:lnTo>
                    <a:pt x="297206" y="33220"/>
                  </a:lnTo>
                  <a:lnTo>
                    <a:pt x="299021" y="41948"/>
                  </a:lnTo>
                  <a:lnTo>
                    <a:pt x="299021" y="214375"/>
                  </a:lnTo>
                  <a:lnTo>
                    <a:pt x="297206" y="223108"/>
                  </a:lnTo>
                  <a:lnTo>
                    <a:pt x="292265" y="230260"/>
                  </a:lnTo>
                  <a:lnTo>
                    <a:pt x="284951" y="235092"/>
                  </a:lnTo>
                  <a:lnTo>
                    <a:pt x="276021" y="236867"/>
                  </a:lnTo>
                  <a:lnTo>
                    <a:pt x="356108" y="236867"/>
                  </a:lnTo>
                  <a:lnTo>
                    <a:pt x="347185" y="235092"/>
                  </a:lnTo>
                  <a:lnTo>
                    <a:pt x="339875" y="230260"/>
                  </a:lnTo>
                  <a:lnTo>
                    <a:pt x="334935" y="223108"/>
                  </a:lnTo>
                  <a:lnTo>
                    <a:pt x="333121" y="214375"/>
                  </a:lnTo>
                  <a:lnTo>
                    <a:pt x="333121" y="41948"/>
                  </a:lnTo>
                  <a:lnTo>
                    <a:pt x="334935" y="33220"/>
                  </a:lnTo>
                  <a:lnTo>
                    <a:pt x="339875" y="26068"/>
                  </a:lnTo>
                  <a:lnTo>
                    <a:pt x="347185" y="21233"/>
                  </a:lnTo>
                  <a:lnTo>
                    <a:pt x="356108" y="19456"/>
                  </a:lnTo>
                  <a:close/>
                </a:path>
                <a:path w="470535" h="264795">
                  <a:moveTo>
                    <a:pt x="436206" y="19456"/>
                  </a:moveTo>
                  <a:lnTo>
                    <a:pt x="356108" y="19456"/>
                  </a:lnTo>
                  <a:lnTo>
                    <a:pt x="365038" y="21233"/>
                  </a:lnTo>
                  <a:lnTo>
                    <a:pt x="372351" y="26068"/>
                  </a:lnTo>
                  <a:lnTo>
                    <a:pt x="377292" y="33220"/>
                  </a:lnTo>
                  <a:lnTo>
                    <a:pt x="379107" y="41948"/>
                  </a:lnTo>
                  <a:lnTo>
                    <a:pt x="379107" y="214375"/>
                  </a:lnTo>
                  <a:lnTo>
                    <a:pt x="377292" y="223108"/>
                  </a:lnTo>
                  <a:lnTo>
                    <a:pt x="372351" y="230260"/>
                  </a:lnTo>
                  <a:lnTo>
                    <a:pt x="365038" y="235092"/>
                  </a:lnTo>
                  <a:lnTo>
                    <a:pt x="356108" y="236867"/>
                  </a:lnTo>
                  <a:lnTo>
                    <a:pt x="436206" y="236867"/>
                  </a:lnTo>
                  <a:lnTo>
                    <a:pt x="427278" y="235092"/>
                  </a:lnTo>
                  <a:lnTo>
                    <a:pt x="419969" y="230260"/>
                  </a:lnTo>
                  <a:lnTo>
                    <a:pt x="415032" y="223108"/>
                  </a:lnTo>
                  <a:lnTo>
                    <a:pt x="413219" y="214375"/>
                  </a:lnTo>
                  <a:lnTo>
                    <a:pt x="413219" y="41948"/>
                  </a:lnTo>
                  <a:lnTo>
                    <a:pt x="415032" y="33220"/>
                  </a:lnTo>
                  <a:lnTo>
                    <a:pt x="419969" y="26068"/>
                  </a:lnTo>
                  <a:lnTo>
                    <a:pt x="427278" y="21233"/>
                  </a:lnTo>
                  <a:lnTo>
                    <a:pt x="436206" y="19456"/>
                  </a:lnTo>
                  <a:close/>
                </a:path>
                <a:path w="470535" h="264795">
                  <a:moveTo>
                    <a:pt x="470535" y="19456"/>
                  </a:moveTo>
                  <a:lnTo>
                    <a:pt x="436206" y="19456"/>
                  </a:lnTo>
                  <a:lnTo>
                    <a:pt x="445136" y="21233"/>
                  </a:lnTo>
                  <a:lnTo>
                    <a:pt x="452450" y="26068"/>
                  </a:lnTo>
                  <a:lnTo>
                    <a:pt x="457391" y="33220"/>
                  </a:lnTo>
                  <a:lnTo>
                    <a:pt x="459206" y="41948"/>
                  </a:lnTo>
                  <a:lnTo>
                    <a:pt x="459206" y="214375"/>
                  </a:lnTo>
                  <a:lnTo>
                    <a:pt x="457391" y="223108"/>
                  </a:lnTo>
                  <a:lnTo>
                    <a:pt x="452450" y="230260"/>
                  </a:lnTo>
                  <a:lnTo>
                    <a:pt x="445136" y="235092"/>
                  </a:lnTo>
                  <a:lnTo>
                    <a:pt x="436206" y="236867"/>
                  </a:lnTo>
                  <a:lnTo>
                    <a:pt x="470535" y="236867"/>
                  </a:lnTo>
                  <a:lnTo>
                    <a:pt x="470535" y="19456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362854" y="6468363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362854" y="6218364"/>
              <a:ext cx="470534" cy="13970"/>
            </a:xfrm>
            <a:custGeom>
              <a:avLst/>
              <a:gdLst/>
              <a:ahLst/>
              <a:cxnLst/>
              <a:rect l="l" t="t" r="r" b="b"/>
              <a:pathLst>
                <a:path w="470535" h="13970">
                  <a:moveTo>
                    <a:pt x="470509" y="0"/>
                  </a:moveTo>
                  <a:lnTo>
                    <a:pt x="0" y="0"/>
                  </a:lnTo>
                  <a:lnTo>
                    <a:pt x="0" y="13855"/>
                  </a:lnTo>
                  <a:lnTo>
                    <a:pt x="470509" y="13855"/>
                  </a:lnTo>
                  <a:lnTo>
                    <a:pt x="47050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375605" y="6237477"/>
              <a:ext cx="26034" cy="55880"/>
            </a:xfrm>
            <a:custGeom>
              <a:avLst/>
              <a:gdLst/>
              <a:ahLst/>
              <a:cxnLst/>
              <a:rect l="l" t="t" r="r" b="b"/>
              <a:pathLst>
                <a:path w="26035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25806" y="24853"/>
                  </a:lnTo>
                  <a:lnTo>
                    <a:pt x="25806" y="190"/>
                  </a:lnTo>
                  <a:lnTo>
                    <a:pt x="25044" y="88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26035" h="55879">
                  <a:moveTo>
                    <a:pt x="25806" y="24853"/>
                  </a:moveTo>
                  <a:lnTo>
                    <a:pt x="22326" y="24853"/>
                  </a:lnTo>
                  <a:lnTo>
                    <a:pt x="22885" y="24968"/>
                  </a:lnTo>
                  <a:lnTo>
                    <a:pt x="24015" y="24968"/>
                  </a:lnTo>
                  <a:lnTo>
                    <a:pt x="24930" y="25069"/>
                  </a:lnTo>
                  <a:lnTo>
                    <a:pt x="25806" y="25285"/>
                  </a:lnTo>
                  <a:lnTo>
                    <a:pt x="25806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401411" y="6237668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20" h="55245">
                  <a:moveTo>
                    <a:pt x="0" y="0"/>
                  </a:moveTo>
                  <a:lnTo>
                    <a:pt x="0" y="25095"/>
                  </a:lnTo>
                  <a:lnTo>
                    <a:pt x="7955" y="27399"/>
                  </a:lnTo>
                  <a:lnTo>
                    <a:pt x="12685" y="31291"/>
                  </a:lnTo>
                  <a:lnTo>
                    <a:pt x="16060" y="39580"/>
                  </a:lnTo>
                  <a:lnTo>
                    <a:pt x="19951" y="55079"/>
                  </a:lnTo>
                  <a:lnTo>
                    <a:pt x="19951" y="19176"/>
                  </a:lnTo>
                  <a:lnTo>
                    <a:pt x="19100" y="15519"/>
                  </a:lnTo>
                  <a:lnTo>
                    <a:pt x="14122" y="3873"/>
                  </a:lnTo>
                  <a:lnTo>
                    <a:pt x="5295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BC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375605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3992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3992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3992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375605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3" y="18214"/>
                  </a:lnTo>
                  <a:lnTo>
                    <a:pt x="37403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394744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460301" y="6237477"/>
              <a:ext cx="41275" cy="55880"/>
            </a:xfrm>
            <a:custGeom>
              <a:avLst/>
              <a:gdLst/>
              <a:ahLst/>
              <a:cxnLst/>
              <a:rect l="l" t="t" r="r" b="b"/>
              <a:pathLst>
                <a:path w="41275" h="55879">
                  <a:moveTo>
                    <a:pt x="41148" y="24853"/>
                  </a:moveTo>
                  <a:lnTo>
                    <a:pt x="17716" y="24853"/>
                  </a:lnTo>
                  <a:lnTo>
                    <a:pt x="18262" y="24968"/>
                  </a:lnTo>
                  <a:lnTo>
                    <a:pt x="27515" y="25441"/>
                  </a:lnTo>
                  <a:lnTo>
                    <a:pt x="32900" y="28755"/>
                  </a:lnTo>
                  <a:lnTo>
                    <a:pt x="36735" y="37751"/>
                  </a:lnTo>
                  <a:lnTo>
                    <a:pt x="41148" y="55270"/>
                  </a:lnTo>
                  <a:lnTo>
                    <a:pt x="41148" y="24853"/>
                  </a:lnTo>
                  <a:close/>
                </a:path>
                <a:path w="41275" h="55879">
                  <a:moveTo>
                    <a:pt x="10883" y="0"/>
                  </a:moveTo>
                  <a:lnTo>
                    <a:pt x="4191" y="3555"/>
                  </a:lnTo>
                  <a:lnTo>
                    <a:pt x="0" y="9042"/>
                  </a:lnTo>
                  <a:lnTo>
                    <a:pt x="0" y="38150"/>
                  </a:lnTo>
                  <a:lnTo>
                    <a:pt x="5499" y="26187"/>
                  </a:lnTo>
                  <a:lnTo>
                    <a:pt x="13487" y="24853"/>
                  </a:lnTo>
                  <a:lnTo>
                    <a:pt x="41148" y="24853"/>
                  </a:lnTo>
                  <a:lnTo>
                    <a:pt x="41148" y="19367"/>
                  </a:lnTo>
                  <a:lnTo>
                    <a:pt x="19519" y="12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455691" y="6246520"/>
              <a:ext cx="5080" cy="46355"/>
            </a:xfrm>
            <a:custGeom>
              <a:avLst/>
              <a:gdLst/>
              <a:ahLst/>
              <a:cxnLst/>
              <a:rect l="l" t="t" r="r" b="b"/>
              <a:pathLst>
                <a:path w="5079" h="46354">
                  <a:moveTo>
                    <a:pt x="4610" y="0"/>
                  </a:moveTo>
                  <a:lnTo>
                    <a:pt x="1727" y="3759"/>
                  </a:lnTo>
                  <a:lnTo>
                    <a:pt x="0" y="8407"/>
                  </a:lnTo>
                  <a:lnTo>
                    <a:pt x="0" y="46227"/>
                  </a:lnTo>
                  <a:lnTo>
                    <a:pt x="1003" y="38912"/>
                  </a:lnTo>
                  <a:lnTo>
                    <a:pt x="2654" y="33337"/>
                  </a:lnTo>
                  <a:lnTo>
                    <a:pt x="4610" y="29108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CBCC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455701" y="6237427"/>
              <a:ext cx="24765" cy="17780"/>
            </a:xfrm>
            <a:custGeom>
              <a:avLst/>
              <a:gdLst/>
              <a:ahLst/>
              <a:cxnLst/>
              <a:rect l="l" t="t" r="r" b="b"/>
              <a:pathLst>
                <a:path w="24764" h="17779">
                  <a:moveTo>
                    <a:pt x="14055" y="801"/>
                  </a:moveTo>
                  <a:lnTo>
                    <a:pt x="11041" y="1111"/>
                  </a:lnTo>
                  <a:lnTo>
                    <a:pt x="5346" y="3289"/>
                  </a:lnTo>
                  <a:lnTo>
                    <a:pt x="2332" y="8210"/>
                  </a:lnTo>
                  <a:lnTo>
                    <a:pt x="0" y="17473"/>
                  </a:lnTo>
                  <a:lnTo>
                    <a:pt x="1717" y="12839"/>
                  </a:lnTo>
                  <a:lnTo>
                    <a:pt x="8803" y="3606"/>
                  </a:lnTo>
                  <a:lnTo>
                    <a:pt x="14055" y="801"/>
                  </a:lnTo>
                  <a:close/>
                </a:path>
                <a:path w="24764" h="17779">
                  <a:moveTo>
                    <a:pt x="21476" y="38"/>
                  </a:moveTo>
                  <a:lnTo>
                    <a:pt x="15484" y="38"/>
                  </a:lnTo>
                  <a:lnTo>
                    <a:pt x="14055" y="801"/>
                  </a:lnTo>
                  <a:lnTo>
                    <a:pt x="21476" y="38"/>
                  </a:lnTo>
                  <a:close/>
                </a:path>
                <a:path w="24764" h="17779">
                  <a:moveTo>
                    <a:pt x="23142" y="0"/>
                  </a:moveTo>
                  <a:lnTo>
                    <a:pt x="21846" y="0"/>
                  </a:lnTo>
                  <a:lnTo>
                    <a:pt x="21476" y="38"/>
                  </a:lnTo>
                  <a:lnTo>
                    <a:pt x="23548" y="38"/>
                  </a:lnTo>
                  <a:lnTo>
                    <a:pt x="24678" y="101"/>
                  </a:lnTo>
                  <a:lnTo>
                    <a:pt x="23840" y="25"/>
                  </a:lnTo>
                  <a:lnTo>
                    <a:pt x="2314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455691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99" y="0"/>
                  </a:moveTo>
                  <a:lnTo>
                    <a:pt x="40076" y="9524"/>
                  </a:lnTo>
                  <a:lnTo>
                    <a:pt x="35574" y="14138"/>
                  </a:lnTo>
                  <a:lnTo>
                    <a:pt x="30217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494" y="18214"/>
                  </a:lnTo>
                  <a:lnTo>
                    <a:pt x="37404" y="16724"/>
                  </a:lnTo>
                  <a:lnTo>
                    <a:pt x="41472" y="11192"/>
                  </a:lnTo>
                  <a:lnTo>
                    <a:pt x="45999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474830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535790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42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72" y="24968"/>
                  </a:lnTo>
                  <a:lnTo>
                    <a:pt x="32131" y="25441"/>
                  </a:lnTo>
                  <a:lnTo>
                    <a:pt x="37512" y="28755"/>
                  </a:lnTo>
                  <a:lnTo>
                    <a:pt x="41346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535790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4003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4003" y="38"/>
                  </a:moveTo>
                  <a:lnTo>
                    <a:pt x="23571" y="38"/>
                  </a:lnTo>
                  <a:lnTo>
                    <a:pt x="24701" y="101"/>
                  </a:lnTo>
                  <a:lnTo>
                    <a:pt x="24003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535790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500" y="18214"/>
                  </a:lnTo>
                  <a:lnTo>
                    <a:pt x="37412" y="16724"/>
                  </a:lnTo>
                  <a:lnTo>
                    <a:pt x="41474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554929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615889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87" y="0"/>
                  </a:moveTo>
                  <a:lnTo>
                    <a:pt x="14064" y="1774"/>
                  </a:lnTo>
                  <a:lnTo>
                    <a:pt x="6754" y="6607"/>
                  </a:lnTo>
                  <a:lnTo>
                    <a:pt x="1814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43" y="38714"/>
                  </a:lnTo>
                  <a:lnTo>
                    <a:pt x="10469" y="29570"/>
                  </a:lnTo>
                  <a:lnTo>
                    <a:pt x="16707" y="25672"/>
                  </a:lnTo>
                  <a:lnTo>
                    <a:pt x="21386" y="24853"/>
                  </a:lnTo>
                  <a:lnTo>
                    <a:pt x="45758" y="24853"/>
                  </a:lnTo>
                  <a:lnTo>
                    <a:pt x="45758" y="19367"/>
                  </a:lnTo>
                  <a:lnTo>
                    <a:pt x="24130" y="12"/>
                  </a:lnTo>
                  <a:lnTo>
                    <a:pt x="22987" y="0"/>
                  </a:lnTo>
                  <a:close/>
                </a:path>
                <a:path w="46354" h="55879">
                  <a:moveTo>
                    <a:pt x="45758" y="24853"/>
                  </a:moveTo>
                  <a:lnTo>
                    <a:pt x="22326" y="24853"/>
                  </a:lnTo>
                  <a:lnTo>
                    <a:pt x="22872" y="24968"/>
                  </a:lnTo>
                  <a:lnTo>
                    <a:pt x="32126" y="25441"/>
                  </a:lnTo>
                  <a:lnTo>
                    <a:pt x="37511" y="28755"/>
                  </a:lnTo>
                  <a:lnTo>
                    <a:pt x="41345" y="37751"/>
                  </a:lnTo>
                  <a:lnTo>
                    <a:pt x="45758" y="55270"/>
                  </a:lnTo>
                  <a:lnTo>
                    <a:pt x="45758" y="24853"/>
                  </a:lnTo>
                  <a:close/>
                </a:path>
              </a:pathLst>
            </a:custGeom>
            <a:solidFill>
              <a:srgbClr val="C4C4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615889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4" y="13796"/>
                  </a:lnTo>
                  <a:lnTo>
                    <a:pt x="6754" y="6645"/>
                  </a:lnTo>
                  <a:lnTo>
                    <a:pt x="14064" y="1812"/>
                  </a:lnTo>
                  <a:lnTo>
                    <a:pt x="22987" y="38"/>
                  </a:lnTo>
                  <a:lnTo>
                    <a:pt x="24003" y="38"/>
                  </a:lnTo>
                  <a:lnTo>
                    <a:pt x="23152" y="0"/>
                  </a:lnTo>
                  <a:close/>
                </a:path>
                <a:path w="24764" h="22860">
                  <a:moveTo>
                    <a:pt x="24003" y="38"/>
                  </a:moveTo>
                  <a:lnTo>
                    <a:pt x="23558" y="38"/>
                  </a:lnTo>
                  <a:lnTo>
                    <a:pt x="24701" y="101"/>
                  </a:lnTo>
                  <a:lnTo>
                    <a:pt x="24003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615889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71" y="9524"/>
                  </a:lnTo>
                  <a:lnTo>
                    <a:pt x="35572" y="14138"/>
                  </a:lnTo>
                  <a:lnTo>
                    <a:pt x="30216" y="15137"/>
                  </a:lnTo>
                  <a:lnTo>
                    <a:pt x="21729" y="13817"/>
                  </a:lnTo>
                  <a:lnTo>
                    <a:pt x="14910" y="14366"/>
                  </a:lnTo>
                  <a:lnTo>
                    <a:pt x="10374" y="13109"/>
                  </a:lnTo>
                  <a:lnTo>
                    <a:pt x="6083" y="8752"/>
                  </a:lnTo>
                  <a:lnTo>
                    <a:pt x="0" y="0"/>
                  </a:lnTo>
                  <a:lnTo>
                    <a:pt x="2706" y="8813"/>
                  </a:lnTo>
                  <a:lnTo>
                    <a:pt x="5842" y="13552"/>
                  </a:lnTo>
                  <a:lnTo>
                    <a:pt x="11415" y="15835"/>
                  </a:lnTo>
                  <a:lnTo>
                    <a:pt x="21437" y="17284"/>
                  </a:lnTo>
                  <a:lnTo>
                    <a:pt x="31500" y="18214"/>
                  </a:lnTo>
                  <a:lnTo>
                    <a:pt x="37412" y="16724"/>
                  </a:lnTo>
                  <a:lnTo>
                    <a:pt x="41474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635028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16" y="150770"/>
                  </a:lnTo>
                  <a:lnTo>
                    <a:pt x="16154" y="155368"/>
                  </a:lnTo>
                  <a:lnTo>
                    <a:pt x="10258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711329" y="6237477"/>
              <a:ext cx="30480" cy="55880"/>
            </a:xfrm>
            <a:custGeom>
              <a:avLst/>
              <a:gdLst/>
              <a:ahLst/>
              <a:cxnLst/>
              <a:rect l="l" t="t" r="r" b="b"/>
              <a:pathLst>
                <a:path w="30479" h="55879">
                  <a:moveTo>
                    <a:pt x="30403" y="24853"/>
                  </a:moveTo>
                  <a:lnTo>
                    <a:pt x="6972" y="24853"/>
                  </a:lnTo>
                  <a:lnTo>
                    <a:pt x="7518" y="24968"/>
                  </a:lnTo>
                  <a:lnTo>
                    <a:pt x="16771" y="25441"/>
                  </a:lnTo>
                  <a:lnTo>
                    <a:pt x="22156" y="28755"/>
                  </a:lnTo>
                  <a:lnTo>
                    <a:pt x="25991" y="37751"/>
                  </a:lnTo>
                  <a:lnTo>
                    <a:pt x="30403" y="55270"/>
                  </a:lnTo>
                  <a:lnTo>
                    <a:pt x="30403" y="24853"/>
                  </a:lnTo>
                  <a:close/>
                </a:path>
                <a:path w="30479" h="55879">
                  <a:moveTo>
                    <a:pt x="4965" y="0"/>
                  </a:moveTo>
                  <a:lnTo>
                    <a:pt x="2387" y="444"/>
                  </a:lnTo>
                  <a:lnTo>
                    <a:pt x="0" y="1282"/>
                  </a:lnTo>
                  <a:lnTo>
                    <a:pt x="0" y="26212"/>
                  </a:lnTo>
                  <a:lnTo>
                    <a:pt x="2489" y="25082"/>
                  </a:lnTo>
                  <a:lnTo>
                    <a:pt x="4660" y="24853"/>
                  </a:lnTo>
                  <a:lnTo>
                    <a:pt x="30403" y="24853"/>
                  </a:lnTo>
                  <a:lnTo>
                    <a:pt x="30403" y="19367"/>
                  </a:lnTo>
                  <a:lnTo>
                    <a:pt x="8788" y="12"/>
                  </a:lnTo>
                  <a:lnTo>
                    <a:pt x="4965" y="0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695975" y="6238760"/>
              <a:ext cx="15875" cy="54610"/>
            </a:xfrm>
            <a:custGeom>
              <a:avLst/>
              <a:gdLst/>
              <a:ahLst/>
              <a:cxnLst/>
              <a:rect l="l" t="t" r="r" b="b"/>
              <a:pathLst>
                <a:path w="15875" h="54610">
                  <a:moveTo>
                    <a:pt x="15354" y="0"/>
                  </a:moveTo>
                  <a:lnTo>
                    <a:pt x="9194" y="3249"/>
                  </a:lnTo>
                  <a:lnTo>
                    <a:pt x="4333" y="8108"/>
                  </a:lnTo>
                  <a:lnTo>
                    <a:pt x="1145" y="14216"/>
                  </a:lnTo>
                  <a:lnTo>
                    <a:pt x="0" y="21208"/>
                  </a:lnTo>
                  <a:lnTo>
                    <a:pt x="0" y="53987"/>
                  </a:lnTo>
                  <a:lnTo>
                    <a:pt x="2738" y="41630"/>
                  </a:lnTo>
                  <a:lnTo>
                    <a:pt x="6581" y="33148"/>
                  </a:lnTo>
                  <a:lnTo>
                    <a:pt x="10972" y="27821"/>
                  </a:lnTo>
                  <a:lnTo>
                    <a:pt x="15354" y="24930"/>
                  </a:lnTo>
                  <a:lnTo>
                    <a:pt x="15354" y="0"/>
                  </a:lnTo>
                  <a:close/>
                </a:path>
              </a:pathLst>
            </a:custGeom>
            <a:solidFill>
              <a:srgbClr val="B7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695975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18728" y="321"/>
                  </a:moveTo>
                  <a:lnTo>
                    <a:pt x="11051" y="1111"/>
                  </a:lnTo>
                  <a:lnTo>
                    <a:pt x="5356" y="3289"/>
                  </a:lnTo>
                  <a:lnTo>
                    <a:pt x="2342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145" y="15536"/>
                  </a:lnTo>
                  <a:lnTo>
                    <a:pt x="4333" y="9429"/>
                  </a:lnTo>
                  <a:lnTo>
                    <a:pt x="9194" y="4570"/>
                  </a:lnTo>
                  <a:lnTo>
                    <a:pt x="15354" y="1320"/>
                  </a:lnTo>
                  <a:lnTo>
                    <a:pt x="17754" y="495"/>
                  </a:lnTo>
                  <a:lnTo>
                    <a:pt x="18728" y="321"/>
                  </a:lnTo>
                  <a:close/>
                </a:path>
                <a:path w="24764" h="22860">
                  <a:moveTo>
                    <a:pt x="21486" y="38"/>
                  </a:moveTo>
                  <a:lnTo>
                    <a:pt x="20320" y="38"/>
                  </a:lnTo>
                  <a:lnTo>
                    <a:pt x="18728" y="321"/>
                  </a:lnTo>
                  <a:lnTo>
                    <a:pt x="21486" y="38"/>
                  </a:lnTo>
                  <a:close/>
                </a:path>
                <a:path w="24764" h="22860">
                  <a:moveTo>
                    <a:pt x="23152" y="0"/>
                  </a:moveTo>
                  <a:lnTo>
                    <a:pt x="21856" y="0"/>
                  </a:lnTo>
                  <a:lnTo>
                    <a:pt x="21486" y="38"/>
                  </a:lnTo>
                  <a:lnTo>
                    <a:pt x="23571" y="38"/>
                  </a:lnTo>
                  <a:lnTo>
                    <a:pt x="24701" y="101"/>
                  </a:lnTo>
                  <a:lnTo>
                    <a:pt x="23863" y="25"/>
                  </a:lnTo>
                  <a:lnTo>
                    <a:pt x="23152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695988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63" y="9524"/>
                  </a:lnTo>
                  <a:lnTo>
                    <a:pt x="35561" y="14138"/>
                  </a:lnTo>
                  <a:lnTo>
                    <a:pt x="30204" y="15137"/>
                  </a:lnTo>
                  <a:lnTo>
                    <a:pt x="21717" y="13817"/>
                  </a:lnTo>
                  <a:lnTo>
                    <a:pt x="14905" y="14366"/>
                  </a:lnTo>
                  <a:lnTo>
                    <a:pt x="10372" y="13109"/>
                  </a:lnTo>
                  <a:lnTo>
                    <a:pt x="6082" y="8752"/>
                  </a:lnTo>
                  <a:lnTo>
                    <a:pt x="0" y="0"/>
                  </a:lnTo>
                  <a:lnTo>
                    <a:pt x="2699" y="8813"/>
                  </a:lnTo>
                  <a:lnTo>
                    <a:pt x="5830" y="13552"/>
                  </a:lnTo>
                  <a:lnTo>
                    <a:pt x="11403" y="15835"/>
                  </a:lnTo>
                  <a:lnTo>
                    <a:pt x="21424" y="17284"/>
                  </a:lnTo>
                  <a:lnTo>
                    <a:pt x="31488" y="18214"/>
                  </a:lnTo>
                  <a:lnTo>
                    <a:pt x="37401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715114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776087" y="6237477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79">
                  <a:moveTo>
                    <a:pt x="22974" y="0"/>
                  </a:moveTo>
                  <a:lnTo>
                    <a:pt x="14053" y="1774"/>
                  </a:lnTo>
                  <a:lnTo>
                    <a:pt x="6748" y="6607"/>
                  </a:lnTo>
                  <a:lnTo>
                    <a:pt x="1812" y="13758"/>
                  </a:lnTo>
                  <a:lnTo>
                    <a:pt x="0" y="22491"/>
                  </a:lnTo>
                  <a:lnTo>
                    <a:pt x="0" y="55270"/>
                  </a:lnTo>
                  <a:lnTo>
                    <a:pt x="4336" y="38714"/>
                  </a:lnTo>
                  <a:lnTo>
                    <a:pt x="10458" y="29570"/>
                  </a:lnTo>
                  <a:lnTo>
                    <a:pt x="16694" y="25672"/>
                  </a:lnTo>
                  <a:lnTo>
                    <a:pt x="21374" y="24853"/>
                  </a:lnTo>
                  <a:lnTo>
                    <a:pt x="45745" y="24853"/>
                  </a:lnTo>
                  <a:lnTo>
                    <a:pt x="45745" y="19367"/>
                  </a:lnTo>
                  <a:lnTo>
                    <a:pt x="24129" y="12"/>
                  </a:lnTo>
                  <a:lnTo>
                    <a:pt x="22974" y="0"/>
                  </a:lnTo>
                  <a:close/>
                </a:path>
                <a:path w="46354" h="55879">
                  <a:moveTo>
                    <a:pt x="45745" y="24853"/>
                  </a:moveTo>
                  <a:lnTo>
                    <a:pt x="22313" y="24853"/>
                  </a:lnTo>
                  <a:lnTo>
                    <a:pt x="22859" y="24968"/>
                  </a:lnTo>
                  <a:lnTo>
                    <a:pt x="32113" y="25441"/>
                  </a:lnTo>
                  <a:lnTo>
                    <a:pt x="37498" y="28755"/>
                  </a:lnTo>
                  <a:lnTo>
                    <a:pt x="41333" y="37751"/>
                  </a:lnTo>
                  <a:lnTo>
                    <a:pt x="45745" y="55270"/>
                  </a:lnTo>
                  <a:lnTo>
                    <a:pt x="45745" y="24853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776087" y="6237427"/>
              <a:ext cx="24765" cy="22860"/>
            </a:xfrm>
            <a:custGeom>
              <a:avLst/>
              <a:gdLst/>
              <a:ahLst/>
              <a:cxnLst/>
              <a:rect l="l" t="t" r="r" b="b"/>
              <a:pathLst>
                <a:path w="24764" h="22860">
                  <a:moveTo>
                    <a:pt x="23139" y="0"/>
                  </a:moveTo>
                  <a:lnTo>
                    <a:pt x="21856" y="0"/>
                  </a:lnTo>
                  <a:lnTo>
                    <a:pt x="11038" y="1111"/>
                  </a:lnTo>
                  <a:lnTo>
                    <a:pt x="5345" y="3289"/>
                  </a:lnTo>
                  <a:lnTo>
                    <a:pt x="2335" y="8210"/>
                  </a:lnTo>
                  <a:lnTo>
                    <a:pt x="0" y="17513"/>
                  </a:lnTo>
                  <a:lnTo>
                    <a:pt x="0" y="22529"/>
                  </a:lnTo>
                  <a:lnTo>
                    <a:pt x="1812" y="13796"/>
                  </a:lnTo>
                  <a:lnTo>
                    <a:pt x="6748" y="6645"/>
                  </a:lnTo>
                  <a:lnTo>
                    <a:pt x="14053" y="1812"/>
                  </a:lnTo>
                  <a:lnTo>
                    <a:pt x="22974" y="38"/>
                  </a:lnTo>
                  <a:lnTo>
                    <a:pt x="23990" y="38"/>
                  </a:lnTo>
                  <a:lnTo>
                    <a:pt x="23139" y="0"/>
                  </a:lnTo>
                  <a:close/>
                </a:path>
                <a:path w="24764" h="22860">
                  <a:moveTo>
                    <a:pt x="23990" y="38"/>
                  </a:moveTo>
                  <a:lnTo>
                    <a:pt x="23558" y="38"/>
                  </a:lnTo>
                  <a:lnTo>
                    <a:pt x="24688" y="101"/>
                  </a:lnTo>
                  <a:lnTo>
                    <a:pt x="23990" y="38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776087" y="6437591"/>
              <a:ext cx="46355" cy="18415"/>
            </a:xfrm>
            <a:custGeom>
              <a:avLst/>
              <a:gdLst/>
              <a:ahLst/>
              <a:cxnLst/>
              <a:rect l="l" t="t" r="r" b="b"/>
              <a:pathLst>
                <a:path w="46354" h="18414">
                  <a:moveTo>
                    <a:pt x="45986" y="0"/>
                  </a:moveTo>
                  <a:lnTo>
                    <a:pt x="40063" y="9524"/>
                  </a:lnTo>
                  <a:lnTo>
                    <a:pt x="35561" y="14138"/>
                  </a:lnTo>
                  <a:lnTo>
                    <a:pt x="30204" y="15137"/>
                  </a:lnTo>
                  <a:lnTo>
                    <a:pt x="21717" y="13817"/>
                  </a:lnTo>
                  <a:lnTo>
                    <a:pt x="14898" y="14366"/>
                  </a:lnTo>
                  <a:lnTo>
                    <a:pt x="10363" y="13109"/>
                  </a:lnTo>
                  <a:lnTo>
                    <a:pt x="6075" y="8752"/>
                  </a:lnTo>
                  <a:lnTo>
                    <a:pt x="0" y="0"/>
                  </a:lnTo>
                  <a:lnTo>
                    <a:pt x="2699" y="8813"/>
                  </a:lnTo>
                  <a:lnTo>
                    <a:pt x="5830" y="13552"/>
                  </a:lnTo>
                  <a:lnTo>
                    <a:pt x="11403" y="15835"/>
                  </a:lnTo>
                  <a:lnTo>
                    <a:pt x="21424" y="17284"/>
                  </a:lnTo>
                  <a:lnTo>
                    <a:pt x="31488" y="18214"/>
                  </a:lnTo>
                  <a:lnTo>
                    <a:pt x="37401" y="16724"/>
                  </a:lnTo>
                  <a:lnTo>
                    <a:pt x="41466" y="11192"/>
                  </a:lnTo>
                  <a:lnTo>
                    <a:pt x="4598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795213" y="6294373"/>
              <a:ext cx="27305" cy="158750"/>
            </a:xfrm>
            <a:custGeom>
              <a:avLst/>
              <a:gdLst/>
              <a:ahLst/>
              <a:cxnLst/>
              <a:rect l="l" t="t" r="r" b="b"/>
              <a:pathLst>
                <a:path w="27304" h="158750">
                  <a:moveTo>
                    <a:pt x="26619" y="0"/>
                  </a:moveTo>
                  <a:lnTo>
                    <a:pt x="23774" y="141732"/>
                  </a:lnTo>
                  <a:lnTo>
                    <a:pt x="19923" y="150770"/>
                  </a:lnTo>
                  <a:lnTo>
                    <a:pt x="16163" y="155368"/>
                  </a:lnTo>
                  <a:lnTo>
                    <a:pt x="10265" y="156951"/>
                  </a:lnTo>
                  <a:lnTo>
                    <a:pt x="0" y="156946"/>
                  </a:lnTo>
                  <a:lnTo>
                    <a:pt x="11042" y="158744"/>
                  </a:lnTo>
                  <a:lnTo>
                    <a:pt x="17519" y="157759"/>
                  </a:lnTo>
                  <a:lnTo>
                    <a:pt x="21949" y="152563"/>
                  </a:lnTo>
                  <a:lnTo>
                    <a:pt x="26847" y="141732"/>
                  </a:lnTo>
                  <a:lnTo>
                    <a:pt x="26619" y="0"/>
                  </a:lnTo>
                  <a:close/>
                </a:path>
              </a:pathLst>
            </a:custGeom>
            <a:solidFill>
              <a:srgbClr val="6463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3" name="object 1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797685" y="5878702"/>
              <a:ext cx="689305" cy="302729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30256" y="5627674"/>
              <a:ext cx="807783" cy="320192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4912271" y="8146999"/>
              <a:ext cx="848360" cy="876935"/>
            </a:xfrm>
            <a:custGeom>
              <a:avLst/>
              <a:gdLst/>
              <a:ahLst/>
              <a:cxnLst/>
              <a:rect l="l" t="t" r="r" b="b"/>
              <a:pathLst>
                <a:path w="848360" h="876934">
                  <a:moveTo>
                    <a:pt x="847890" y="1168"/>
                  </a:moveTo>
                  <a:lnTo>
                    <a:pt x="755650" y="0"/>
                  </a:lnTo>
                  <a:lnTo>
                    <a:pt x="755650" y="15176"/>
                  </a:lnTo>
                  <a:lnTo>
                    <a:pt x="702208" y="15176"/>
                  </a:lnTo>
                  <a:lnTo>
                    <a:pt x="702208" y="0"/>
                  </a:lnTo>
                  <a:lnTo>
                    <a:pt x="695172" y="0"/>
                  </a:lnTo>
                  <a:lnTo>
                    <a:pt x="695172" y="15176"/>
                  </a:lnTo>
                  <a:lnTo>
                    <a:pt x="685990" y="15176"/>
                  </a:lnTo>
                  <a:lnTo>
                    <a:pt x="685990" y="101346"/>
                  </a:lnTo>
                  <a:lnTo>
                    <a:pt x="634123" y="101346"/>
                  </a:lnTo>
                  <a:lnTo>
                    <a:pt x="634123" y="12"/>
                  </a:lnTo>
                  <a:lnTo>
                    <a:pt x="627100" y="12"/>
                  </a:lnTo>
                  <a:lnTo>
                    <a:pt x="627100" y="101346"/>
                  </a:lnTo>
                  <a:lnTo>
                    <a:pt x="616343" y="101346"/>
                  </a:lnTo>
                  <a:lnTo>
                    <a:pt x="616343" y="187502"/>
                  </a:lnTo>
                  <a:lnTo>
                    <a:pt x="566039" y="187502"/>
                  </a:lnTo>
                  <a:lnTo>
                    <a:pt x="566039" y="1803"/>
                  </a:lnTo>
                  <a:lnTo>
                    <a:pt x="567448" y="0"/>
                  </a:lnTo>
                  <a:lnTo>
                    <a:pt x="566039" y="0"/>
                  </a:lnTo>
                  <a:lnTo>
                    <a:pt x="559003" y="0"/>
                  </a:lnTo>
                  <a:lnTo>
                    <a:pt x="559003" y="10756"/>
                  </a:lnTo>
                  <a:lnTo>
                    <a:pt x="559003" y="187502"/>
                  </a:lnTo>
                  <a:lnTo>
                    <a:pt x="546696" y="187502"/>
                  </a:lnTo>
                  <a:lnTo>
                    <a:pt x="546696" y="273672"/>
                  </a:lnTo>
                  <a:lnTo>
                    <a:pt x="497967" y="273672"/>
                  </a:lnTo>
                  <a:lnTo>
                    <a:pt x="497967" y="88430"/>
                  </a:lnTo>
                  <a:lnTo>
                    <a:pt x="559003" y="10756"/>
                  </a:lnTo>
                  <a:lnTo>
                    <a:pt x="559003" y="0"/>
                  </a:lnTo>
                  <a:lnTo>
                    <a:pt x="554012" y="0"/>
                  </a:lnTo>
                  <a:lnTo>
                    <a:pt x="490931" y="80276"/>
                  </a:lnTo>
                  <a:lnTo>
                    <a:pt x="490931" y="97383"/>
                  </a:lnTo>
                  <a:lnTo>
                    <a:pt x="490931" y="273672"/>
                  </a:lnTo>
                  <a:lnTo>
                    <a:pt x="477050" y="273672"/>
                  </a:lnTo>
                  <a:lnTo>
                    <a:pt x="477050" y="359829"/>
                  </a:lnTo>
                  <a:lnTo>
                    <a:pt x="429882" y="359829"/>
                  </a:lnTo>
                  <a:lnTo>
                    <a:pt x="429882" y="175069"/>
                  </a:lnTo>
                  <a:lnTo>
                    <a:pt x="490931" y="97383"/>
                  </a:lnTo>
                  <a:lnTo>
                    <a:pt x="490931" y="80276"/>
                  </a:lnTo>
                  <a:lnTo>
                    <a:pt x="422833" y="166941"/>
                  </a:lnTo>
                  <a:lnTo>
                    <a:pt x="422833" y="184035"/>
                  </a:lnTo>
                  <a:lnTo>
                    <a:pt x="422833" y="359829"/>
                  </a:lnTo>
                  <a:lnTo>
                    <a:pt x="407416" y="359829"/>
                  </a:lnTo>
                  <a:lnTo>
                    <a:pt x="407416" y="445998"/>
                  </a:lnTo>
                  <a:lnTo>
                    <a:pt x="361810" y="445998"/>
                  </a:lnTo>
                  <a:lnTo>
                    <a:pt x="361810" y="261696"/>
                  </a:lnTo>
                  <a:lnTo>
                    <a:pt x="422833" y="184035"/>
                  </a:lnTo>
                  <a:lnTo>
                    <a:pt x="422833" y="166941"/>
                  </a:lnTo>
                  <a:lnTo>
                    <a:pt x="354774" y="253555"/>
                  </a:lnTo>
                  <a:lnTo>
                    <a:pt x="354774" y="270649"/>
                  </a:lnTo>
                  <a:lnTo>
                    <a:pt x="354774" y="445998"/>
                  </a:lnTo>
                  <a:lnTo>
                    <a:pt x="337769" y="445998"/>
                  </a:lnTo>
                  <a:lnTo>
                    <a:pt x="337769" y="532155"/>
                  </a:lnTo>
                  <a:lnTo>
                    <a:pt x="293725" y="532155"/>
                  </a:lnTo>
                  <a:lnTo>
                    <a:pt x="293725" y="348335"/>
                  </a:lnTo>
                  <a:lnTo>
                    <a:pt x="354774" y="270649"/>
                  </a:lnTo>
                  <a:lnTo>
                    <a:pt x="354774" y="253555"/>
                  </a:lnTo>
                  <a:lnTo>
                    <a:pt x="286677" y="340207"/>
                  </a:lnTo>
                  <a:lnTo>
                    <a:pt x="286677" y="357314"/>
                  </a:lnTo>
                  <a:lnTo>
                    <a:pt x="286677" y="532155"/>
                  </a:lnTo>
                  <a:lnTo>
                    <a:pt x="268122" y="532155"/>
                  </a:lnTo>
                  <a:lnTo>
                    <a:pt x="268122" y="618324"/>
                  </a:lnTo>
                  <a:lnTo>
                    <a:pt x="225628" y="618324"/>
                  </a:lnTo>
                  <a:lnTo>
                    <a:pt x="225628" y="435000"/>
                  </a:lnTo>
                  <a:lnTo>
                    <a:pt x="286677" y="357314"/>
                  </a:lnTo>
                  <a:lnTo>
                    <a:pt x="286677" y="340207"/>
                  </a:lnTo>
                  <a:lnTo>
                    <a:pt x="218605" y="426834"/>
                  </a:lnTo>
                  <a:lnTo>
                    <a:pt x="218605" y="443941"/>
                  </a:lnTo>
                  <a:lnTo>
                    <a:pt x="218605" y="618324"/>
                  </a:lnTo>
                  <a:lnTo>
                    <a:pt x="198462" y="618324"/>
                  </a:lnTo>
                  <a:lnTo>
                    <a:pt x="198462" y="704481"/>
                  </a:lnTo>
                  <a:lnTo>
                    <a:pt x="157543" y="704481"/>
                  </a:lnTo>
                  <a:lnTo>
                    <a:pt x="157543" y="521639"/>
                  </a:lnTo>
                  <a:lnTo>
                    <a:pt x="218605" y="443941"/>
                  </a:lnTo>
                  <a:lnTo>
                    <a:pt x="218605" y="426834"/>
                  </a:lnTo>
                  <a:lnTo>
                    <a:pt x="150520" y="513486"/>
                  </a:lnTo>
                  <a:lnTo>
                    <a:pt x="150520" y="530580"/>
                  </a:lnTo>
                  <a:lnTo>
                    <a:pt x="150520" y="704481"/>
                  </a:lnTo>
                  <a:lnTo>
                    <a:pt x="128828" y="704481"/>
                  </a:lnTo>
                  <a:lnTo>
                    <a:pt x="128828" y="790651"/>
                  </a:lnTo>
                  <a:lnTo>
                    <a:pt x="89458" y="790651"/>
                  </a:lnTo>
                  <a:lnTo>
                    <a:pt x="89458" y="608279"/>
                  </a:lnTo>
                  <a:lnTo>
                    <a:pt x="150520" y="530580"/>
                  </a:lnTo>
                  <a:lnTo>
                    <a:pt x="150520" y="513486"/>
                  </a:lnTo>
                  <a:lnTo>
                    <a:pt x="0" y="705027"/>
                  </a:lnTo>
                  <a:lnTo>
                    <a:pt x="0" y="722122"/>
                  </a:lnTo>
                  <a:lnTo>
                    <a:pt x="14363" y="703846"/>
                  </a:lnTo>
                  <a:lnTo>
                    <a:pt x="14363" y="876655"/>
                  </a:lnTo>
                  <a:lnTo>
                    <a:pt x="21386" y="876655"/>
                  </a:lnTo>
                  <a:lnTo>
                    <a:pt x="21386" y="694905"/>
                  </a:lnTo>
                  <a:lnTo>
                    <a:pt x="82435" y="617220"/>
                  </a:lnTo>
                  <a:lnTo>
                    <a:pt x="82435" y="790651"/>
                  </a:lnTo>
                  <a:lnTo>
                    <a:pt x="59169" y="790651"/>
                  </a:lnTo>
                  <a:lnTo>
                    <a:pt x="59169" y="876655"/>
                  </a:lnTo>
                  <a:lnTo>
                    <a:pt x="138010" y="876655"/>
                  </a:lnTo>
                  <a:lnTo>
                    <a:pt x="847890" y="1168"/>
                  </a:lnTo>
                  <a:close/>
                </a:path>
              </a:pathLst>
            </a:custGeom>
            <a:solidFill>
              <a:srgbClr val="7777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839576" y="8144941"/>
              <a:ext cx="73025" cy="877569"/>
            </a:xfrm>
            <a:custGeom>
              <a:avLst/>
              <a:gdLst/>
              <a:ahLst/>
              <a:cxnLst/>
              <a:rect l="l" t="t" r="r" b="b"/>
              <a:pathLst>
                <a:path w="73025" h="877570">
                  <a:moveTo>
                    <a:pt x="72631" y="0"/>
                  </a:moveTo>
                  <a:lnTo>
                    <a:pt x="0" y="0"/>
                  </a:lnTo>
                  <a:lnTo>
                    <a:pt x="0" y="877188"/>
                  </a:lnTo>
                  <a:lnTo>
                    <a:pt x="72631" y="877188"/>
                  </a:lnTo>
                  <a:lnTo>
                    <a:pt x="72631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405581" y="8517191"/>
              <a:ext cx="146050" cy="18415"/>
            </a:xfrm>
            <a:custGeom>
              <a:avLst/>
              <a:gdLst/>
              <a:ahLst/>
              <a:cxnLst/>
              <a:rect l="l" t="t" r="r" b="b"/>
              <a:pathLst>
                <a:path w="146050" h="18415">
                  <a:moveTo>
                    <a:pt x="145707" y="0"/>
                  </a:moveTo>
                  <a:lnTo>
                    <a:pt x="0" y="0"/>
                  </a:lnTo>
                  <a:lnTo>
                    <a:pt x="0" y="18402"/>
                  </a:lnTo>
                  <a:lnTo>
                    <a:pt x="145707" y="18402"/>
                  </a:lnTo>
                  <a:lnTo>
                    <a:pt x="14570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405581" y="8527732"/>
              <a:ext cx="146050" cy="8255"/>
            </a:xfrm>
            <a:custGeom>
              <a:avLst/>
              <a:gdLst/>
              <a:ahLst/>
              <a:cxnLst/>
              <a:rect l="l" t="t" r="r" b="b"/>
              <a:pathLst>
                <a:path w="146050" h="8254">
                  <a:moveTo>
                    <a:pt x="145707" y="0"/>
                  </a:moveTo>
                  <a:lnTo>
                    <a:pt x="0" y="0"/>
                  </a:lnTo>
                  <a:lnTo>
                    <a:pt x="0" y="7861"/>
                  </a:lnTo>
                  <a:lnTo>
                    <a:pt x="145707" y="7861"/>
                  </a:lnTo>
                  <a:lnTo>
                    <a:pt x="145707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819652" y="8927756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7785" y="0"/>
                  </a:moveTo>
                  <a:lnTo>
                    <a:pt x="2235" y="0"/>
                  </a:lnTo>
                  <a:lnTo>
                    <a:pt x="0" y="2260"/>
                  </a:lnTo>
                  <a:lnTo>
                    <a:pt x="0" y="7797"/>
                  </a:lnTo>
                  <a:lnTo>
                    <a:pt x="2235" y="10045"/>
                  </a:lnTo>
                  <a:lnTo>
                    <a:pt x="7785" y="10045"/>
                  </a:lnTo>
                  <a:lnTo>
                    <a:pt x="10020" y="7797"/>
                  </a:lnTo>
                  <a:lnTo>
                    <a:pt x="10020" y="5029"/>
                  </a:lnTo>
                  <a:lnTo>
                    <a:pt x="10020" y="2260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535462" y="8989123"/>
              <a:ext cx="213360" cy="6985"/>
            </a:xfrm>
            <a:custGeom>
              <a:avLst/>
              <a:gdLst/>
              <a:ahLst/>
              <a:cxnLst/>
              <a:rect l="l" t="t" r="r" b="b"/>
              <a:pathLst>
                <a:path w="213360" h="6984">
                  <a:moveTo>
                    <a:pt x="213283" y="0"/>
                  </a:moveTo>
                  <a:lnTo>
                    <a:pt x="0" y="0"/>
                  </a:lnTo>
                  <a:lnTo>
                    <a:pt x="6591" y="4305"/>
                  </a:lnTo>
                  <a:lnTo>
                    <a:pt x="14439" y="6858"/>
                  </a:lnTo>
                  <a:lnTo>
                    <a:pt x="22860" y="6858"/>
                  </a:lnTo>
                  <a:lnTo>
                    <a:pt x="198843" y="6858"/>
                  </a:lnTo>
                  <a:lnTo>
                    <a:pt x="206692" y="4305"/>
                  </a:lnTo>
                  <a:lnTo>
                    <a:pt x="213283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76052" y="8160178"/>
              <a:ext cx="89628" cy="196218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3812171" y="8291067"/>
              <a:ext cx="39370" cy="130175"/>
            </a:xfrm>
            <a:custGeom>
              <a:avLst/>
              <a:gdLst/>
              <a:ahLst/>
              <a:cxnLst/>
              <a:rect l="l" t="t" r="r" b="b"/>
              <a:pathLst>
                <a:path w="39370" h="130175">
                  <a:moveTo>
                    <a:pt x="38823" y="2743"/>
                  </a:moveTo>
                  <a:lnTo>
                    <a:pt x="36080" y="0"/>
                  </a:lnTo>
                  <a:lnTo>
                    <a:pt x="2743" y="0"/>
                  </a:lnTo>
                  <a:lnTo>
                    <a:pt x="0" y="2743"/>
                  </a:lnTo>
                  <a:lnTo>
                    <a:pt x="0" y="74866"/>
                  </a:lnTo>
                  <a:lnTo>
                    <a:pt x="2743" y="77609"/>
                  </a:lnTo>
                  <a:lnTo>
                    <a:pt x="5727" y="77609"/>
                  </a:lnTo>
                  <a:lnTo>
                    <a:pt x="5727" y="129768"/>
                  </a:lnTo>
                  <a:lnTo>
                    <a:pt x="34886" y="129768"/>
                  </a:lnTo>
                  <a:lnTo>
                    <a:pt x="34886" y="77609"/>
                  </a:lnTo>
                  <a:lnTo>
                    <a:pt x="36080" y="77609"/>
                  </a:lnTo>
                  <a:lnTo>
                    <a:pt x="38823" y="74866"/>
                  </a:lnTo>
                  <a:lnTo>
                    <a:pt x="38823" y="2743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812171" y="8291067"/>
              <a:ext cx="6350" cy="78105"/>
            </a:xfrm>
            <a:custGeom>
              <a:avLst/>
              <a:gdLst/>
              <a:ahLst/>
              <a:cxnLst/>
              <a:rect l="l" t="t" r="r" b="b"/>
              <a:pathLst>
                <a:path w="6350" h="78104">
                  <a:moveTo>
                    <a:pt x="4813" y="0"/>
                  </a:moveTo>
                  <a:lnTo>
                    <a:pt x="1269" y="0"/>
                  </a:lnTo>
                  <a:lnTo>
                    <a:pt x="0" y="1282"/>
                  </a:lnTo>
                  <a:lnTo>
                    <a:pt x="0" y="76326"/>
                  </a:lnTo>
                  <a:lnTo>
                    <a:pt x="1269" y="77609"/>
                  </a:lnTo>
                  <a:lnTo>
                    <a:pt x="3251" y="77609"/>
                  </a:lnTo>
                  <a:lnTo>
                    <a:pt x="4813" y="77609"/>
                  </a:lnTo>
                  <a:lnTo>
                    <a:pt x="6095" y="76326"/>
                  </a:lnTo>
                  <a:lnTo>
                    <a:pt x="6095" y="1282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843274" y="8291067"/>
              <a:ext cx="8255" cy="78105"/>
            </a:xfrm>
            <a:custGeom>
              <a:avLst/>
              <a:gdLst/>
              <a:ahLst/>
              <a:cxnLst/>
              <a:rect l="l" t="t" r="r" b="b"/>
              <a:pathLst>
                <a:path w="8254" h="78104">
                  <a:moveTo>
                    <a:pt x="6108" y="0"/>
                  </a:moveTo>
                  <a:lnTo>
                    <a:pt x="1625" y="0"/>
                  </a:lnTo>
                  <a:lnTo>
                    <a:pt x="0" y="1612"/>
                  </a:lnTo>
                  <a:lnTo>
                    <a:pt x="0" y="75984"/>
                  </a:lnTo>
                  <a:lnTo>
                    <a:pt x="1625" y="77609"/>
                  </a:lnTo>
                  <a:lnTo>
                    <a:pt x="4114" y="77609"/>
                  </a:lnTo>
                  <a:lnTo>
                    <a:pt x="6108" y="77609"/>
                  </a:lnTo>
                  <a:lnTo>
                    <a:pt x="7708" y="75984"/>
                  </a:lnTo>
                  <a:lnTo>
                    <a:pt x="7708" y="1612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741343" y="8404097"/>
              <a:ext cx="180975" cy="592455"/>
            </a:xfrm>
            <a:custGeom>
              <a:avLst/>
              <a:gdLst/>
              <a:ahLst/>
              <a:cxnLst/>
              <a:rect l="l" t="t" r="r" b="b"/>
              <a:pathLst>
                <a:path w="180975" h="592454">
                  <a:moveTo>
                    <a:pt x="90398" y="0"/>
                  </a:moveTo>
                  <a:lnTo>
                    <a:pt x="31865" y="18686"/>
                  </a:lnTo>
                  <a:lnTo>
                    <a:pt x="482" y="67144"/>
                  </a:lnTo>
                  <a:lnTo>
                    <a:pt x="0" y="69392"/>
                  </a:lnTo>
                  <a:lnTo>
                    <a:pt x="0" y="584123"/>
                  </a:lnTo>
                  <a:lnTo>
                    <a:pt x="7746" y="591883"/>
                  </a:lnTo>
                  <a:lnTo>
                    <a:pt x="173050" y="591883"/>
                  </a:lnTo>
                  <a:lnTo>
                    <a:pt x="180797" y="584123"/>
                  </a:lnTo>
                  <a:lnTo>
                    <a:pt x="180797" y="69392"/>
                  </a:lnTo>
                  <a:lnTo>
                    <a:pt x="180314" y="67144"/>
                  </a:lnTo>
                  <a:lnTo>
                    <a:pt x="179450" y="65100"/>
                  </a:lnTo>
                  <a:lnTo>
                    <a:pt x="168731" y="39331"/>
                  </a:lnTo>
                  <a:lnTo>
                    <a:pt x="148931" y="18686"/>
                  </a:lnTo>
                  <a:lnTo>
                    <a:pt x="122127" y="4973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542106" y="8290940"/>
              <a:ext cx="19050" cy="245745"/>
            </a:xfrm>
            <a:custGeom>
              <a:avLst/>
              <a:gdLst/>
              <a:ahLst/>
              <a:cxnLst/>
              <a:rect l="l" t="t" r="r" b="b"/>
              <a:pathLst>
                <a:path w="19050" h="245745">
                  <a:moveTo>
                    <a:pt x="18427" y="0"/>
                  </a:moveTo>
                  <a:lnTo>
                    <a:pt x="0" y="0"/>
                  </a:lnTo>
                  <a:lnTo>
                    <a:pt x="0" y="245617"/>
                  </a:lnTo>
                  <a:lnTo>
                    <a:pt x="18427" y="245617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552659" y="8290940"/>
              <a:ext cx="8255" cy="245745"/>
            </a:xfrm>
            <a:custGeom>
              <a:avLst/>
              <a:gdLst/>
              <a:ahLst/>
              <a:cxnLst/>
              <a:rect l="l" t="t" r="r" b="b"/>
              <a:pathLst>
                <a:path w="8254" h="245745">
                  <a:moveTo>
                    <a:pt x="7874" y="0"/>
                  </a:moveTo>
                  <a:lnTo>
                    <a:pt x="0" y="0"/>
                  </a:lnTo>
                  <a:lnTo>
                    <a:pt x="0" y="245617"/>
                  </a:lnTo>
                  <a:lnTo>
                    <a:pt x="7874" y="245617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487532" y="8338400"/>
              <a:ext cx="19050" cy="508634"/>
            </a:xfrm>
            <a:custGeom>
              <a:avLst/>
              <a:gdLst/>
              <a:ahLst/>
              <a:cxnLst/>
              <a:rect l="l" t="t" r="r" b="b"/>
              <a:pathLst>
                <a:path w="19050" h="508634">
                  <a:moveTo>
                    <a:pt x="18427" y="0"/>
                  </a:moveTo>
                  <a:lnTo>
                    <a:pt x="0" y="0"/>
                  </a:lnTo>
                  <a:lnTo>
                    <a:pt x="0" y="508330"/>
                  </a:lnTo>
                  <a:lnTo>
                    <a:pt x="18427" y="508330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498098" y="8338400"/>
              <a:ext cx="8255" cy="508634"/>
            </a:xfrm>
            <a:custGeom>
              <a:avLst/>
              <a:gdLst/>
              <a:ahLst/>
              <a:cxnLst/>
              <a:rect l="l" t="t" r="r" b="b"/>
              <a:pathLst>
                <a:path w="8254" h="508634">
                  <a:moveTo>
                    <a:pt x="7874" y="0"/>
                  </a:moveTo>
                  <a:lnTo>
                    <a:pt x="0" y="0"/>
                  </a:lnTo>
                  <a:lnTo>
                    <a:pt x="0" y="508330"/>
                  </a:lnTo>
                  <a:lnTo>
                    <a:pt x="7874" y="508330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554095" y="8287042"/>
              <a:ext cx="245745" cy="20320"/>
            </a:xfrm>
            <a:custGeom>
              <a:avLst/>
              <a:gdLst/>
              <a:ahLst/>
              <a:cxnLst/>
              <a:rect l="l" t="t" r="r" b="b"/>
              <a:pathLst>
                <a:path w="245745" h="20320">
                  <a:moveTo>
                    <a:pt x="245452" y="0"/>
                  </a:moveTo>
                  <a:lnTo>
                    <a:pt x="0" y="0"/>
                  </a:lnTo>
                  <a:lnTo>
                    <a:pt x="0" y="19761"/>
                  </a:lnTo>
                  <a:lnTo>
                    <a:pt x="245452" y="19761"/>
                  </a:lnTo>
                  <a:lnTo>
                    <a:pt x="24545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554095" y="8298383"/>
              <a:ext cx="245745" cy="8890"/>
            </a:xfrm>
            <a:custGeom>
              <a:avLst/>
              <a:gdLst/>
              <a:ahLst/>
              <a:cxnLst/>
              <a:rect l="l" t="t" r="r" b="b"/>
              <a:pathLst>
                <a:path w="245745" h="8890">
                  <a:moveTo>
                    <a:pt x="49911" y="0"/>
                  </a:moveTo>
                  <a:lnTo>
                    <a:pt x="0" y="0"/>
                  </a:lnTo>
                  <a:lnTo>
                    <a:pt x="0" y="8420"/>
                  </a:lnTo>
                  <a:lnTo>
                    <a:pt x="49911" y="8420"/>
                  </a:lnTo>
                  <a:lnTo>
                    <a:pt x="49911" y="0"/>
                  </a:lnTo>
                  <a:close/>
                </a:path>
                <a:path w="245745" h="8890">
                  <a:moveTo>
                    <a:pt x="245452" y="0"/>
                  </a:moveTo>
                  <a:lnTo>
                    <a:pt x="108788" y="0"/>
                  </a:lnTo>
                  <a:lnTo>
                    <a:pt x="108788" y="8420"/>
                  </a:lnTo>
                  <a:lnTo>
                    <a:pt x="245452" y="8420"/>
                  </a:lnTo>
                  <a:lnTo>
                    <a:pt x="245452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854132" y="8338134"/>
              <a:ext cx="985519" cy="18415"/>
            </a:xfrm>
            <a:custGeom>
              <a:avLst/>
              <a:gdLst/>
              <a:ahLst/>
              <a:cxnLst/>
              <a:rect l="l" t="t" r="r" b="b"/>
              <a:pathLst>
                <a:path w="985520" h="18415">
                  <a:moveTo>
                    <a:pt x="985431" y="0"/>
                  </a:moveTo>
                  <a:lnTo>
                    <a:pt x="0" y="0"/>
                  </a:lnTo>
                  <a:lnTo>
                    <a:pt x="0" y="18262"/>
                  </a:lnTo>
                  <a:lnTo>
                    <a:pt x="985431" y="18262"/>
                  </a:lnTo>
                  <a:lnTo>
                    <a:pt x="985431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854132" y="8348598"/>
              <a:ext cx="985519" cy="8255"/>
            </a:xfrm>
            <a:custGeom>
              <a:avLst/>
              <a:gdLst/>
              <a:ahLst/>
              <a:cxnLst/>
              <a:rect l="l" t="t" r="r" b="b"/>
              <a:pathLst>
                <a:path w="985520" h="8254">
                  <a:moveTo>
                    <a:pt x="985431" y="0"/>
                  </a:moveTo>
                  <a:lnTo>
                    <a:pt x="0" y="0"/>
                  </a:lnTo>
                  <a:lnTo>
                    <a:pt x="0" y="7797"/>
                  </a:lnTo>
                  <a:lnTo>
                    <a:pt x="985431" y="7797"/>
                  </a:lnTo>
                  <a:lnTo>
                    <a:pt x="98543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436937" y="8517737"/>
              <a:ext cx="99695" cy="18415"/>
            </a:xfrm>
            <a:custGeom>
              <a:avLst/>
              <a:gdLst/>
              <a:ahLst/>
              <a:cxnLst/>
              <a:rect l="l" t="t" r="r" b="b"/>
              <a:pathLst>
                <a:path w="99695" h="18415">
                  <a:moveTo>
                    <a:pt x="95478" y="0"/>
                  </a:moveTo>
                  <a:lnTo>
                    <a:pt x="0" y="0"/>
                  </a:lnTo>
                  <a:lnTo>
                    <a:pt x="8420" y="4267"/>
                  </a:lnTo>
                  <a:lnTo>
                    <a:pt x="7315" y="18402"/>
                  </a:lnTo>
                  <a:lnTo>
                    <a:pt x="99504" y="18402"/>
                  </a:lnTo>
                  <a:lnTo>
                    <a:pt x="88887" y="10960"/>
                  </a:lnTo>
                  <a:lnTo>
                    <a:pt x="95478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453364" y="8493879"/>
              <a:ext cx="64769" cy="64769"/>
            </a:xfrm>
            <a:custGeom>
              <a:avLst/>
              <a:gdLst/>
              <a:ahLst/>
              <a:cxnLst/>
              <a:rect l="l" t="t" r="r" b="b"/>
              <a:pathLst>
                <a:path w="64770" h="64770">
                  <a:moveTo>
                    <a:pt x="36990" y="0"/>
                  </a:moveTo>
                  <a:lnTo>
                    <a:pt x="24470" y="652"/>
                  </a:lnTo>
                  <a:lnTo>
                    <a:pt x="13108" y="5947"/>
                  </a:lnTo>
                  <a:lnTo>
                    <a:pt x="4350" y="15526"/>
                  </a:lnTo>
                  <a:lnTo>
                    <a:pt x="0" y="27756"/>
                  </a:lnTo>
                  <a:lnTo>
                    <a:pt x="653" y="40276"/>
                  </a:lnTo>
                  <a:lnTo>
                    <a:pt x="5952" y="51638"/>
                  </a:lnTo>
                  <a:lnTo>
                    <a:pt x="15539" y="60396"/>
                  </a:lnTo>
                  <a:lnTo>
                    <a:pt x="27766" y="64746"/>
                  </a:lnTo>
                  <a:lnTo>
                    <a:pt x="40282" y="64093"/>
                  </a:lnTo>
                  <a:lnTo>
                    <a:pt x="51640" y="58794"/>
                  </a:lnTo>
                  <a:lnTo>
                    <a:pt x="60395" y="49207"/>
                  </a:lnTo>
                  <a:lnTo>
                    <a:pt x="64748" y="36981"/>
                  </a:lnTo>
                  <a:lnTo>
                    <a:pt x="64099" y="24469"/>
                  </a:lnTo>
                  <a:lnTo>
                    <a:pt x="58804" y="13111"/>
                  </a:lnTo>
                  <a:lnTo>
                    <a:pt x="49219" y="4350"/>
                  </a:lnTo>
                  <a:lnTo>
                    <a:pt x="36990" y="0"/>
                  </a:lnTo>
                  <a:close/>
                </a:path>
              </a:pathLst>
            </a:custGeom>
            <a:solidFill>
              <a:srgbClr val="90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464010" y="8504506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24832" y="0"/>
                  </a:moveTo>
                  <a:lnTo>
                    <a:pt x="16432" y="434"/>
                  </a:lnTo>
                  <a:lnTo>
                    <a:pt x="8806" y="3990"/>
                  </a:lnTo>
                  <a:lnTo>
                    <a:pt x="2924" y="10424"/>
                  </a:lnTo>
                  <a:lnTo>
                    <a:pt x="0" y="18642"/>
                  </a:lnTo>
                  <a:lnTo>
                    <a:pt x="438" y="27048"/>
                  </a:lnTo>
                  <a:lnTo>
                    <a:pt x="3995" y="34673"/>
                  </a:lnTo>
                  <a:lnTo>
                    <a:pt x="10429" y="40548"/>
                  </a:lnTo>
                  <a:lnTo>
                    <a:pt x="18640" y="43473"/>
                  </a:lnTo>
                  <a:lnTo>
                    <a:pt x="27044" y="43034"/>
                  </a:lnTo>
                  <a:lnTo>
                    <a:pt x="34672" y="39477"/>
                  </a:lnTo>
                  <a:lnTo>
                    <a:pt x="40554" y="33043"/>
                  </a:lnTo>
                  <a:lnTo>
                    <a:pt x="43478" y="24834"/>
                  </a:lnTo>
                  <a:lnTo>
                    <a:pt x="43038" y="16434"/>
                  </a:lnTo>
                  <a:lnTo>
                    <a:pt x="39477" y="8811"/>
                  </a:lnTo>
                  <a:lnTo>
                    <a:pt x="33035" y="2931"/>
                  </a:lnTo>
                  <a:lnTo>
                    <a:pt x="24832" y="0"/>
                  </a:lnTo>
                  <a:close/>
                </a:path>
              </a:pathLst>
            </a:custGeom>
            <a:solidFill>
              <a:srgbClr val="7979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445776" y="8467724"/>
              <a:ext cx="82550" cy="118745"/>
            </a:xfrm>
            <a:custGeom>
              <a:avLst/>
              <a:gdLst/>
              <a:ahLst/>
              <a:cxnLst/>
              <a:rect l="l" t="t" r="r" b="b"/>
              <a:pathLst>
                <a:path w="82550" h="118745">
                  <a:moveTo>
                    <a:pt x="68884" y="0"/>
                  </a:moveTo>
                  <a:lnTo>
                    <a:pt x="61353" y="1879"/>
                  </a:lnTo>
                  <a:lnTo>
                    <a:pt x="0" y="103987"/>
                  </a:lnTo>
                  <a:lnTo>
                    <a:pt x="1866" y="111518"/>
                  </a:lnTo>
                  <a:lnTo>
                    <a:pt x="13373" y="118427"/>
                  </a:lnTo>
                  <a:lnTo>
                    <a:pt x="20891" y="116547"/>
                  </a:lnTo>
                  <a:lnTo>
                    <a:pt x="78803" y="20193"/>
                  </a:lnTo>
                  <a:lnTo>
                    <a:pt x="82257" y="14439"/>
                  </a:lnTo>
                  <a:lnTo>
                    <a:pt x="80378" y="6908"/>
                  </a:lnTo>
                  <a:lnTo>
                    <a:pt x="68884" y="0"/>
                  </a:lnTo>
                  <a:close/>
                </a:path>
              </a:pathLst>
            </a:custGeom>
            <a:solidFill>
              <a:srgbClr val="ED1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450844" y="8469693"/>
              <a:ext cx="77470" cy="116839"/>
            </a:xfrm>
            <a:custGeom>
              <a:avLst/>
              <a:gdLst/>
              <a:ahLst/>
              <a:cxnLst/>
              <a:rect l="l" t="t" r="r" b="b"/>
              <a:pathLst>
                <a:path w="77470" h="116840">
                  <a:moveTo>
                    <a:pt x="65620" y="0"/>
                  </a:moveTo>
                  <a:lnTo>
                    <a:pt x="69291" y="3873"/>
                  </a:lnTo>
                  <a:lnTo>
                    <a:pt x="70116" y="9880"/>
                  </a:lnTo>
                  <a:lnTo>
                    <a:pt x="10096" y="109766"/>
                  </a:lnTo>
                  <a:lnTo>
                    <a:pt x="4889" y="111887"/>
                  </a:lnTo>
                  <a:lnTo>
                    <a:pt x="0" y="110947"/>
                  </a:lnTo>
                  <a:lnTo>
                    <a:pt x="2552" y="113004"/>
                  </a:lnTo>
                  <a:lnTo>
                    <a:pt x="8305" y="116459"/>
                  </a:lnTo>
                  <a:lnTo>
                    <a:pt x="15836" y="114592"/>
                  </a:lnTo>
                  <a:lnTo>
                    <a:pt x="77190" y="12471"/>
                  </a:lnTo>
                  <a:lnTo>
                    <a:pt x="75311" y="4940"/>
                  </a:lnTo>
                  <a:lnTo>
                    <a:pt x="69570" y="1498"/>
                  </a:lnTo>
                  <a:lnTo>
                    <a:pt x="68313" y="736"/>
                  </a:lnTo>
                  <a:lnTo>
                    <a:pt x="66992" y="254"/>
                  </a:lnTo>
                  <a:lnTo>
                    <a:pt x="65620" y="0"/>
                  </a:lnTo>
                  <a:close/>
                </a:path>
              </a:pathLst>
            </a:custGeom>
            <a:solidFill>
              <a:srgbClr val="DB1F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445776" y="8467712"/>
              <a:ext cx="77470" cy="116839"/>
            </a:xfrm>
            <a:custGeom>
              <a:avLst/>
              <a:gdLst/>
              <a:ahLst/>
              <a:cxnLst/>
              <a:rect l="l" t="t" r="r" b="b"/>
              <a:pathLst>
                <a:path w="77470" h="116840">
                  <a:moveTo>
                    <a:pt x="68897" y="0"/>
                  </a:moveTo>
                  <a:lnTo>
                    <a:pt x="61366" y="1879"/>
                  </a:lnTo>
                  <a:lnTo>
                    <a:pt x="0" y="104000"/>
                  </a:lnTo>
                  <a:lnTo>
                    <a:pt x="1879" y="111531"/>
                  </a:lnTo>
                  <a:lnTo>
                    <a:pt x="8889" y="115735"/>
                  </a:lnTo>
                  <a:lnTo>
                    <a:pt x="11569" y="116484"/>
                  </a:lnTo>
                  <a:lnTo>
                    <a:pt x="7899" y="112598"/>
                  </a:lnTo>
                  <a:lnTo>
                    <a:pt x="7086" y="106591"/>
                  </a:lnTo>
                  <a:lnTo>
                    <a:pt x="9956" y="101815"/>
                  </a:lnTo>
                  <a:lnTo>
                    <a:pt x="67106" y="6705"/>
                  </a:lnTo>
                  <a:lnTo>
                    <a:pt x="72313" y="4584"/>
                  </a:lnTo>
                  <a:lnTo>
                    <a:pt x="77203" y="5524"/>
                  </a:lnTo>
                  <a:lnTo>
                    <a:pt x="74637" y="3467"/>
                  </a:lnTo>
                  <a:lnTo>
                    <a:pt x="68897" y="0"/>
                  </a:lnTo>
                  <a:close/>
                </a:path>
              </a:pathLst>
            </a:custGeom>
            <a:solidFill>
              <a:srgbClr val="F052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0" name="object 20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37658" y="8286775"/>
              <a:ext cx="99504" cy="118440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3542106" y="8311756"/>
              <a:ext cx="19050" cy="199390"/>
            </a:xfrm>
            <a:custGeom>
              <a:avLst/>
              <a:gdLst/>
              <a:ahLst/>
              <a:cxnLst/>
              <a:rect l="l" t="t" r="r" b="b"/>
              <a:pathLst>
                <a:path w="19050" h="199390">
                  <a:moveTo>
                    <a:pt x="18427" y="187325"/>
                  </a:moveTo>
                  <a:lnTo>
                    <a:pt x="0" y="187325"/>
                  </a:lnTo>
                  <a:lnTo>
                    <a:pt x="0" y="199059"/>
                  </a:lnTo>
                  <a:lnTo>
                    <a:pt x="18427" y="199059"/>
                  </a:lnTo>
                  <a:lnTo>
                    <a:pt x="18427" y="187325"/>
                  </a:lnTo>
                  <a:close/>
                </a:path>
                <a:path w="19050" h="199390">
                  <a:moveTo>
                    <a:pt x="18427" y="0"/>
                  </a:moveTo>
                  <a:lnTo>
                    <a:pt x="0" y="0"/>
                  </a:lnTo>
                  <a:lnTo>
                    <a:pt x="0" y="11747"/>
                  </a:lnTo>
                  <a:lnTo>
                    <a:pt x="18427" y="11747"/>
                  </a:lnTo>
                  <a:lnTo>
                    <a:pt x="18427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523424" y="8510955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521" y="0"/>
                  </a:moveTo>
                  <a:lnTo>
                    <a:pt x="2489" y="0"/>
                  </a:lnTo>
                  <a:lnTo>
                    <a:pt x="0" y="2489"/>
                  </a:lnTo>
                  <a:lnTo>
                    <a:pt x="0" y="32461"/>
                  </a:lnTo>
                  <a:lnTo>
                    <a:pt x="2489" y="34950"/>
                  </a:lnTo>
                  <a:lnTo>
                    <a:pt x="54521" y="34950"/>
                  </a:lnTo>
                  <a:lnTo>
                    <a:pt x="56997" y="32461"/>
                  </a:lnTo>
                  <a:lnTo>
                    <a:pt x="56997" y="29425"/>
                  </a:lnTo>
                  <a:lnTo>
                    <a:pt x="56997" y="2489"/>
                  </a:lnTo>
                  <a:lnTo>
                    <a:pt x="54521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523424" y="8510015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54825" y="0"/>
                  </a:moveTo>
                  <a:lnTo>
                    <a:pt x="49161" y="939"/>
                  </a:lnTo>
                  <a:lnTo>
                    <a:pt x="50203" y="4025"/>
                  </a:lnTo>
                  <a:lnTo>
                    <a:pt x="50203" y="30086"/>
                  </a:lnTo>
                  <a:lnTo>
                    <a:pt x="49237" y="30492"/>
                  </a:lnTo>
                  <a:lnTo>
                    <a:pt x="2171" y="30302"/>
                  </a:lnTo>
                  <a:lnTo>
                    <a:pt x="0" y="29806"/>
                  </a:lnTo>
                  <a:lnTo>
                    <a:pt x="0" y="32956"/>
                  </a:lnTo>
                  <a:lnTo>
                    <a:pt x="2362" y="35572"/>
                  </a:lnTo>
                  <a:lnTo>
                    <a:pt x="52895" y="35572"/>
                  </a:lnTo>
                  <a:lnTo>
                    <a:pt x="55626" y="32842"/>
                  </a:lnTo>
                  <a:lnTo>
                    <a:pt x="55626" y="4038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524084" y="8511273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70" y="2743"/>
                  </a:lnTo>
                  <a:lnTo>
                    <a:pt x="52870" y="28892"/>
                  </a:lnTo>
                  <a:lnTo>
                    <a:pt x="50126" y="31623"/>
                  </a:lnTo>
                  <a:lnTo>
                    <a:pt x="1943" y="31623"/>
                  </a:lnTo>
                  <a:lnTo>
                    <a:pt x="0" y="31305"/>
                  </a:lnTo>
                  <a:lnTo>
                    <a:pt x="1003" y="33274"/>
                  </a:lnTo>
                  <a:lnTo>
                    <a:pt x="3060" y="34620"/>
                  </a:lnTo>
                  <a:lnTo>
                    <a:pt x="53606" y="34620"/>
                  </a:lnTo>
                  <a:lnTo>
                    <a:pt x="56337" y="31902"/>
                  </a:lnTo>
                  <a:lnTo>
                    <a:pt x="56337" y="3098"/>
                  </a:lnTo>
                  <a:lnTo>
                    <a:pt x="54597" y="812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522248" y="8510278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6"/>
                  </a:lnTo>
                  <a:lnTo>
                    <a:pt x="0" y="8198"/>
                  </a:lnTo>
                  <a:lnTo>
                    <a:pt x="3436" y="21936"/>
                  </a:lnTo>
                  <a:lnTo>
                    <a:pt x="4471" y="9291"/>
                  </a:lnTo>
                  <a:lnTo>
                    <a:pt x="8674" y="2973"/>
                  </a:lnTo>
                  <a:lnTo>
                    <a:pt x="19516" y="1092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4480966" y="8827350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3708" y="0"/>
                  </a:moveTo>
                  <a:lnTo>
                    <a:pt x="3263" y="0"/>
                  </a:lnTo>
                  <a:lnTo>
                    <a:pt x="0" y="3276"/>
                  </a:lnTo>
                  <a:lnTo>
                    <a:pt x="0" y="31673"/>
                  </a:lnTo>
                  <a:lnTo>
                    <a:pt x="3263" y="34950"/>
                  </a:lnTo>
                  <a:lnTo>
                    <a:pt x="53708" y="34950"/>
                  </a:lnTo>
                  <a:lnTo>
                    <a:pt x="56984" y="31673"/>
                  </a:lnTo>
                  <a:lnTo>
                    <a:pt x="56984" y="27673"/>
                  </a:lnTo>
                  <a:lnTo>
                    <a:pt x="56984" y="3276"/>
                  </a:lnTo>
                  <a:lnTo>
                    <a:pt x="53708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480966" y="8826423"/>
              <a:ext cx="55880" cy="36195"/>
            </a:xfrm>
            <a:custGeom>
              <a:avLst/>
              <a:gdLst/>
              <a:ahLst/>
              <a:cxnLst/>
              <a:rect l="l" t="t" r="r" b="b"/>
              <a:pathLst>
                <a:path w="55879" h="36195">
                  <a:moveTo>
                    <a:pt x="54825" y="0"/>
                  </a:moveTo>
                  <a:lnTo>
                    <a:pt x="49161" y="939"/>
                  </a:lnTo>
                  <a:lnTo>
                    <a:pt x="50203" y="4013"/>
                  </a:lnTo>
                  <a:lnTo>
                    <a:pt x="50203" y="30086"/>
                  </a:lnTo>
                  <a:lnTo>
                    <a:pt x="49225" y="30492"/>
                  </a:lnTo>
                  <a:lnTo>
                    <a:pt x="2171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49" y="35572"/>
                  </a:lnTo>
                  <a:lnTo>
                    <a:pt x="52895" y="35572"/>
                  </a:lnTo>
                  <a:lnTo>
                    <a:pt x="55626" y="32829"/>
                  </a:lnTo>
                  <a:lnTo>
                    <a:pt x="55626" y="4025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4481626" y="8827680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70" y="2730"/>
                  </a:lnTo>
                  <a:lnTo>
                    <a:pt x="52870" y="28879"/>
                  </a:lnTo>
                  <a:lnTo>
                    <a:pt x="50114" y="31610"/>
                  </a:lnTo>
                  <a:lnTo>
                    <a:pt x="1930" y="31610"/>
                  </a:lnTo>
                  <a:lnTo>
                    <a:pt x="0" y="31292"/>
                  </a:lnTo>
                  <a:lnTo>
                    <a:pt x="1003" y="33274"/>
                  </a:lnTo>
                  <a:lnTo>
                    <a:pt x="3060" y="34620"/>
                  </a:lnTo>
                  <a:lnTo>
                    <a:pt x="53606" y="34620"/>
                  </a:lnTo>
                  <a:lnTo>
                    <a:pt x="56337" y="31902"/>
                  </a:lnTo>
                  <a:lnTo>
                    <a:pt x="56337" y="3098"/>
                  </a:lnTo>
                  <a:lnTo>
                    <a:pt x="54597" y="812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479790" y="8826686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5"/>
                  </a:lnTo>
                  <a:lnTo>
                    <a:pt x="0" y="8193"/>
                  </a:lnTo>
                  <a:lnTo>
                    <a:pt x="3436" y="21924"/>
                  </a:lnTo>
                  <a:lnTo>
                    <a:pt x="4471" y="9278"/>
                  </a:lnTo>
                  <a:lnTo>
                    <a:pt x="8674" y="2963"/>
                  </a:lnTo>
                  <a:lnTo>
                    <a:pt x="19516" y="1085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0" name="object 21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587191" y="8287029"/>
              <a:ext cx="151815" cy="112039"/>
            </a:xfrm>
            <a:prstGeom prst="rect">
              <a:avLst/>
            </a:prstGeom>
          </p:spPr>
        </p:pic>
        <p:sp>
          <p:nvSpPr>
            <p:cNvPr id="211" name="object 211"/>
            <p:cNvSpPr/>
            <p:nvPr/>
          </p:nvSpPr>
          <p:spPr>
            <a:xfrm>
              <a:off x="3812171" y="8332177"/>
              <a:ext cx="39370" cy="46355"/>
            </a:xfrm>
            <a:custGeom>
              <a:avLst/>
              <a:gdLst/>
              <a:ahLst/>
              <a:cxnLst/>
              <a:rect l="l" t="t" r="r" b="b"/>
              <a:pathLst>
                <a:path w="39370" h="46354">
                  <a:moveTo>
                    <a:pt x="34886" y="40436"/>
                  </a:moveTo>
                  <a:lnTo>
                    <a:pt x="5727" y="40436"/>
                  </a:lnTo>
                  <a:lnTo>
                    <a:pt x="5727" y="46088"/>
                  </a:lnTo>
                  <a:lnTo>
                    <a:pt x="34886" y="46088"/>
                  </a:lnTo>
                  <a:lnTo>
                    <a:pt x="34886" y="40436"/>
                  </a:lnTo>
                  <a:close/>
                </a:path>
                <a:path w="39370" h="46354">
                  <a:moveTo>
                    <a:pt x="38811" y="0"/>
                  </a:moveTo>
                  <a:lnTo>
                    <a:pt x="0" y="0"/>
                  </a:lnTo>
                  <a:lnTo>
                    <a:pt x="0" y="6121"/>
                  </a:lnTo>
                  <a:lnTo>
                    <a:pt x="38811" y="6121"/>
                  </a:lnTo>
                  <a:lnTo>
                    <a:pt x="38811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806570" y="8338045"/>
              <a:ext cx="50800" cy="34925"/>
            </a:xfrm>
            <a:custGeom>
              <a:avLst/>
              <a:gdLst/>
              <a:ahLst/>
              <a:cxnLst/>
              <a:rect l="l" t="t" r="r" b="b"/>
              <a:pathLst>
                <a:path w="50800" h="34925">
                  <a:moveTo>
                    <a:pt x="50355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50355" y="34569"/>
                  </a:lnTo>
                  <a:lnTo>
                    <a:pt x="50355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806570" y="8338045"/>
              <a:ext cx="7620" cy="34925"/>
            </a:xfrm>
            <a:custGeom>
              <a:avLst/>
              <a:gdLst/>
              <a:ahLst/>
              <a:cxnLst/>
              <a:rect l="l" t="t" r="r" b="b"/>
              <a:pathLst>
                <a:path w="7620" h="34925">
                  <a:moveTo>
                    <a:pt x="7353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7353" y="34569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849217" y="8338045"/>
              <a:ext cx="8255" cy="34925"/>
            </a:xfrm>
            <a:custGeom>
              <a:avLst/>
              <a:gdLst/>
              <a:ahLst/>
              <a:cxnLst/>
              <a:rect l="l" t="t" r="r" b="b"/>
              <a:pathLst>
                <a:path w="8254" h="34925">
                  <a:moveTo>
                    <a:pt x="7696" y="0"/>
                  </a:moveTo>
                  <a:lnTo>
                    <a:pt x="0" y="0"/>
                  </a:lnTo>
                  <a:lnTo>
                    <a:pt x="0" y="34569"/>
                  </a:lnTo>
                  <a:lnTo>
                    <a:pt x="7696" y="34569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741343" y="8402484"/>
              <a:ext cx="145415" cy="592455"/>
            </a:xfrm>
            <a:custGeom>
              <a:avLst/>
              <a:gdLst/>
              <a:ahLst/>
              <a:cxnLst/>
              <a:rect l="l" t="t" r="r" b="b"/>
              <a:pathLst>
                <a:path w="145414" h="592454">
                  <a:moveTo>
                    <a:pt x="90398" y="0"/>
                  </a:moveTo>
                  <a:lnTo>
                    <a:pt x="31859" y="18692"/>
                  </a:lnTo>
                  <a:lnTo>
                    <a:pt x="482" y="67157"/>
                  </a:lnTo>
                  <a:lnTo>
                    <a:pt x="0" y="69392"/>
                  </a:lnTo>
                  <a:lnTo>
                    <a:pt x="0" y="584136"/>
                  </a:lnTo>
                  <a:lnTo>
                    <a:pt x="7746" y="591870"/>
                  </a:lnTo>
                  <a:lnTo>
                    <a:pt x="27698" y="591870"/>
                  </a:lnTo>
                  <a:lnTo>
                    <a:pt x="27190" y="590295"/>
                  </a:lnTo>
                  <a:lnTo>
                    <a:pt x="26936" y="588581"/>
                  </a:lnTo>
                  <a:lnTo>
                    <a:pt x="26936" y="83896"/>
                  </a:lnTo>
                  <a:lnTo>
                    <a:pt x="26936" y="81546"/>
                  </a:lnTo>
                  <a:lnTo>
                    <a:pt x="27406" y="79311"/>
                  </a:lnTo>
                  <a:lnTo>
                    <a:pt x="38991" y="51503"/>
                  </a:lnTo>
                  <a:lnTo>
                    <a:pt x="58794" y="30857"/>
                  </a:lnTo>
                  <a:lnTo>
                    <a:pt x="85598" y="17141"/>
                  </a:lnTo>
                  <a:lnTo>
                    <a:pt x="117322" y="12166"/>
                  </a:lnTo>
                  <a:lnTo>
                    <a:pt x="124464" y="12408"/>
                  </a:lnTo>
                  <a:lnTo>
                    <a:pt x="131454" y="13122"/>
                  </a:lnTo>
                  <a:lnTo>
                    <a:pt x="138268" y="14288"/>
                  </a:lnTo>
                  <a:lnTo>
                    <a:pt x="144881" y="15887"/>
                  </a:lnTo>
                  <a:lnTo>
                    <a:pt x="132861" y="9204"/>
                  </a:lnTo>
                  <a:lnTo>
                    <a:pt x="119640" y="4210"/>
                  </a:lnTo>
                  <a:lnTo>
                    <a:pt x="105419" y="1082"/>
                  </a:lnTo>
                  <a:lnTo>
                    <a:pt x="90398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767620" y="8517889"/>
              <a:ext cx="128270" cy="477520"/>
            </a:xfrm>
            <a:custGeom>
              <a:avLst/>
              <a:gdLst/>
              <a:ahLst/>
              <a:cxnLst/>
              <a:rect l="l" t="t" r="r" b="b"/>
              <a:pathLst>
                <a:path w="128270" h="477520">
                  <a:moveTo>
                    <a:pt x="128270" y="0"/>
                  </a:moveTo>
                  <a:lnTo>
                    <a:pt x="0" y="0"/>
                  </a:lnTo>
                  <a:lnTo>
                    <a:pt x="0" y="469900"/>
                  </a:lnTo>
                  <a:lnTo>
                    <a:pt x="2387" y="469900"/>
                  </a:lnTo>
                  <a:lnTo>
                    <a:pt x="2387" y="477520"/>
                  </a:lnTo>
                  <a:lnTo>
                    <a:pt x="125869" y="477520"/>
                  </a:lnTo>
                  <a:lnTo>
                    <a:pt x="125869" y="469900"/>
                  </a:lnTo>
                  <a:lnTo>
                    <a:pt x="128270" y="469900"/>
                  </a:lnTo>
                  <a:lnTo>
                    <a:pt x="128270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770198" y="8536050"/>
              <a:ext cx="125730" cy="382905"/>
            </a:xfrm>
            <a:custGeom>
              <a:avLst/>
              <a:gdLst/>
              <a:ahLst/>
              <a:cxnLst/>
              <a:rect l="l" t="t" r="r" b="b"/>
              <a:pathLst>
                <a:path w="125729" h="382904">
                  <a:moveTo>
                    <a:pt x="10033" y="302412"/>
                  </a:moveTo>
                  <a:lnTo>
                    <a:pt x="7785" y="300177"/>
                  </a:lnTo>
                  <a:lnTo>
                    <a:pt x="2247" y="300177"/>
                  </a:lnTo>
                  <a:lnTo>
                    <a:pt x="0" y="302412"/>
                  </a:lnTo>
                  <a:lnTo>
                    <a:pt x="0" y="307949"/>
                  </a:lnTo>
                  <a:lnTo>
                    <a:pt x="2247" y="310197"/>
                  </a:lnTo>
                  <a:lnTo>
                    <a:pt x="7785" y="310197"/>
                  </a:lnTo>
                  <a:lnTo>
                    <a:pt x="10033" y="307949"/>
                  </a:lnTo>
                  <a:lnTo>
                    <a:pt x="10033" y="305181"/>
                  </a:lnTo>
                  <a:lnTo>
                    <a:pt x="10033" y="302412"/>
                  </a:lnTo>
                  <a:close/>
                </a:path>
                <a:path w="125729" h="382904">
                  <a:moveTo>
                    <a:pt x="10274" y="195795"/>
                  </a:moveTo>
                  <a:lnTo>
                    <a:pt x="8013" y="193548"/>
                  </a:lnTo>
                  <a:lnTo>
                    <a:pt x="2476" y="193548"/>
                  </a:lnTo>
                  <a:lnTo>
                    <a:pt x="228" y="195795"/>
                  </a:lnTo>
                  <a:lnTo>
                    <a:pt x="228" y="201333"/>
                  </a:lnTo>
                  <a:lnTo>
                    <a:pt x="2476" y="203568"/>
                  </a:lnTo>
                  <a:lnTo>
                    <a:pt x="8013" y="203568"/>
                  </a:lnTo>
                  <a:lnTo>
                    <a:pt x="10274" y="201333"/>
                  </a:lnTo>
                  <a:lnTo>
                    <a:pt x="10274" y="198564"/>
                  </a:lnTo>
                  <a:lnTo>
                    <a:pt x="10274" y="195795"/>
                  </a:lnTo>
                  <a:close/>
                </a:path>
                <a:path w="125729" h="382904">
                  <a:moveTo>
                    <a:pt x="20066" y="374942"/>
                  </a:moveTo>
                  <a:lnTo>
                    <a:pt x="17805" y="372694"/>
                  </a:lnTo>
                  <a:lnTo>
                    <a:pt x="12268" y="372694"/>
                  </a:lnTo>
                  <a:lnTo>
                    <a:pt x="10033" y="374942"/>
                  </a:lnTo>
                  <a:lnTo>
                    <a:pt x="10033" y="380479"/>
                  </a:lnTo>
                  <a:lnTo>
                    <a:pt x="12268" y="382739"/>
                  </a:lnTo>
                  <a:lnTo>
                    <a:pt x="17805" y="382739"/>
                  </a:lnTo>
                  <a:lnTo>
                    <a:pt x="20066" y="380479"/>
                  </a:lnTo>
                  <a:lnTo>
                    <a:pt x="20066" y="377710"/>
                  </a:lnTo>
                  <a:lnTo>
                    <a:pt x="20066" y="374942"/>
                  </a:lnTo>
                  <a:close/>
                </a:path>
                <a:path w="125729" h="382904">
                  <a:moveTo>
                    <a:pt x="22542" y="139166"/>
                  </a:moveTo>
                  <a:lnTo>
                    <a:pt x="20294" y="136918"/>
                  </a:lnTo>
                  <a:lnTo>
                    <a:pt x="14757" y="136918"/>
                  </a:lnTo>
                  <a:lnTo>
                    <a:pt x="12522" y="139166"/>
                  </a:lnTo>
                  <a:lnTo>
                    <a:pt x="12522" y="144703"/>
                  </a:lnTo>
                  <a:lnTo>
                    <a:pt x="14757" y="146939"/>
                  </a:lnTo>
                  <a:lnTo>
                    <a:pt x="20294" y="146939"/>
                  </a:lnTo>
                  <a:lnTo>
                    <a:pt x="22542" y="144703"/>
                  </a:lnTo>
                  <a:lnTo>
                    <a:pt x="22542" y="141935"/>
                  </a:lnTo>
                  <a:lnTo>
                    <a:pt x="22542" y="139166"/>
                  </a:lnTo>
                  <a:close/>
                </a:path>
                <a:path w="125729" h="382904">
                  <a:moveTo>
                    <a:pt x="27571" y="245148"/>
                  </a:moveTo>
                  <a:lnTo>
                    <a:pt x="25311" y="242912"/>
                  </a:lnTo>
                  <a:lnTo>
                    <a:pt x="19773" y="242912"/>
                  </a:lnTo>
                  <a:lnTo>
                    <a:pt x="17526" y="245148"/>
                  </a:lnTo>
                  <a:lnTo>
                    <a:pt x="17526" y="250685"/>
                  </a:lnTo>
                  <a:lnTo>
                    <a:pt x="19773" y="252933"/>
                  </a:lnTo>
                  <a:lnTo>
                    <a:pt x="25311" y="252933"/>
                  </a:lnTo>
                  <a:lnTo>
                    <a:pt x="27571" y="250685"/>
                  </a:lnTo>
                  <a:lnTo>
                    <a:pt x="27571" y="247916"/>
                  </a:lnTo>
                  <a:lnTo>
                    <a:pt x="27571" y="245148"/>
                  </a:lnTo>
                  <a:close/>
                </a:path>
                <a:path w="125729" h="382904">
                  <a:moveTo>
                    <a:pt x="27762" y="81978"/>
                  </a:moveTo>
                  <a:lnTo>
                    <a:pt x="25527" y="79730"/>
                  </a:lnTo>
                  <a:lnTo>
                    <a:pt x="19977" y="79730"/>
                  </a:lnTo>
                  <a:lnTo>
                    <a:pt x="17741" y="81978"/>
                  </a:lnTo>
                  <a:lnTo>
                    <a:pt x="17741" y="87528"/>
                  </a:lnTo>
                  <a:lnTo>
                    <a:pt x="19977" y="89776"/>
                  </a:lnTo>
                  <a:lnTo>
                    <a:pt x="25527" y="89776"/>
                  </a:lnTo>
                  <a:lnTo>
                    <a:pt x="27762" y="87528"/>
                  </a:lnTo>
                  <a:lnTo>
                    <a:pt x="27762" y="84759"/>
                  </a:lnTo>
                  <a:lnTo>
                    <a:pt x="27762" y="81978"/>
                  </a:lnTo>
                  <a:close/>
                </a:path>
                <a:path w="125729" h="382904">
                  <a:moveTo>
                    <a:pt x="39890" y="36487"/>
                  </a:moveTo>
                  <a:lnTo>
                    <a:pt x="37642" y="34239"/>
                  </a:lnTo>
                  <a:lnTo>
                    <a:pt x="32105" y="34239"/>
                  </a:lnTo>
                  <a:lnTo>
                    <a:pt x="29870" y="36487"/>
                  </a:lnTo>
                  <a:lnTo>
                    <a:pt x="29870" y="42024"/>
                  </a:lnTo>
                  <a:lnTo>
                    <a:pt x="32105" y="44272"/>
                  </a:lnTo>
                  <a:lnTo>
                    <a:pt x="37642" y="44272"/>
                  </a:lnTo>
                  <a:lnTo>
                    <a:pt x="39890" y="42024"/>
                  </a:lnTo>
                  <a:lnTo>
                    <a:pt x="39890" y="39255"/>
                  </a:lnTo>
                  <a:lnTo>
                    <a:pt x="39890" y="36487"/>
                  </a:lnTo>
                  <a:close/>
                </a:path>
                <a:path w="125729" h="382904">
                  <a:moveTo>
                    <a:pt x="59474" y="335584"/>
                  </a:moveTo>
                  <a:lnTo>
                    <a:pt x="57238" y="333336"/>
                  </a:lnTo>
                  <a:lnTo>
                    <a:pt x="51689" y="333336"/>
                  </a:lnTo>
                  <a:lnTo>
                    <a:pt x="49453" y="335584"/>
                  </a:lnTo>
                  <a:lnTo>
                    <a:pt x="49453" y="341109"/>
                  </a:lnTo>
                  <a:lnTo>
                    <a:pt x="51689" y="343357"/>
                  </a:lnTo>
                  <a:lnTo>
                    <a:pt x="57238" y="343357"/>
                  </a:lnTo>
                  <a:lnTo>
                    <a:pt x="59474" y="341109"/>
                  </a:lnTo>
                  <a:lnTo>
                    <a:pt x="59474" y="338353"/>
                  </a:lnTo>
                  <a:lnTo>
                    <a:pt x="59474" y="335584"/>
                  </a:lnTo>
                  <a:close/>
                </a:path>
                <a:path w="125729" h="382904">
                  <a:moveTo>
                    <a:pt x="59474" y="274015"/>
                  </a:moveTo>
                  <a:lnTo>
                    <a:pt x="57238" y="271767"/>
                  </a:lnTo>
                  <a:lnTo>
                    <a:pt x="51689" y="271767"/>
                  </a:lnTo>
                  <a:lnTo>
                    <a:pt x="49453" y="274015"/>
                  </a:lnTo>
                  <a:lnTo>
                    <a:pt x="49453" y="279552"/>
                  </a:lnTo>
                  <a:lnTo>
                    <a:pt x="51689" y="281800"/>
                  </a:lnTo>
                  <a:lnTo>
                    <a:pt x="57238" y="281800"/>
                  </a:lnTo>
                  <a:lnTo>
                    <a:pt x="59474" y="279552"/>
                  </a:lnTo>
                  <a:lnTo>
                    <a:pt x="59474" y="276783"/>
                  </a:lnTo>
                  <a:lnTo>
                    <a:pt x="59474" y="274015"/>
                  </a:lnTo>
                  <a:close/>
                </a:path>
                <a:path w="125729" h="382904">
                  <a:moveTo>
                    <a:pt x="59474" y="149186"/>
                  </a:moveTo>
                  <a:lnTo>
                    <a:pt x="57238" y="146939"/>
                  </a:lnTo>
                  <a:lnTo>
                    <a:pt x="51689" y="146939"/>
                  </a:lnTo>
                  <a:lnTo>
                    <a:pt x="49453" y="149186"/>
                  </a:lnTo>
                  <a:lnTo>
                    <a:pt x="49453" y="154724"/>
                  </a:lnTo>
                  <a:lnTo>
                    <a:pt x="51689" y="156972"/>
                  </a:lnTo>
                  <a:lnTo>
                    <a:pt x="57238" y="156972"/>
                  </a:lnTo>
                  <a:lnTo>
                    <a:pt x="59474" y="154724"/>
                  </a:lnTo>
                  <a:lnTo>
                    <a:pt x="59474" y="151955"/>
                  </a:lnTo>
                  <a:lnTo>
                    <a:pt x="59474" y="149186"/>
                  </a:lnTo>
                  <a:close/>
                </a:path>
                <a:path w="125729" h="382904">
                  <a:moveTo>
                    <a:pt x="64490" y="213106"/>
                  </a:moveTo>
                  <a:lnTo>
                    <a:pt x="62242" y="210858"/>
                  </a:lnTo>
                  <a:lnTo>
                    <a:pt x="56718" y="210858"/>
                  </a:lnTo>
                  <a:lnTo>
                    <a:pt x="54470" y="213106"/>
                  </a:lnTo>
                  <a:lnTo>
                    <a:pt x="54470" y="218630"/>
                  </a:lnTo>
                  <a:lnTo>
                    <a:pt x="56718" y="220878"/>
                  </a:lnTo>
                  <a:lnTo>
                    <a:pt x="62242" y="220878"/>
                  </a:lnTo>
                  <a:lnTo>
                    <a:pt x="64490" y="218630"/>
                  </a:lnTo>
                  <a:lnTo>
                    <a:pt x="64490" y="215874"/>
                  </a:lnTo>
                  <a:lnTo>
                    <a:pt x="64490" y="213106"/>
                  </a:lnTo>
                  <a:close/>
                </a:path>
                <a:path w="125729" h="382904">
                  <a:moveTo>
                    <a:pt x="68541" y="2260"/>
                  </a:moveTo>
                  <a:lnTo>
                    <a:pt x="66281" y="0"/>
                  </a:lnTo>
                  <a:lnTo>
                    <a:pt x="60756" y="0"/>
                  </a:lnTo>
                  <a:lnTo>
                    <a:pt x="58508" y="2260"/>
                  </a:lnTo>
                  <a:lnTo>
                    <a:pt x="58508" y="7797"/>
                  </a:lnTo>
                  <a:lnTo>
                    <a:pt x="60756" y="10045"/>
                  </a:lnTo>
                  <a:lnTo>
                    <a:pt x="66281" y="10045"/>
                  </a:lnTo>
                  <a:lnTo>
                    <a:pt x="68541" y="7797"/>
                  </a:lnTo>
                  <a:lnTo>
                    <a:pt x="68541" y="5029"/>
                  </a:lnTo>
                  <a:lnTo>
                    <a:pt x="68541" y="2260"/>
                  </a:lnTo>
                  <a:close/>
                </a:path>
                <a:path w="125729" h="382904">
                  <a:moveTo>
                    <a:pt x="85077" y="90741"/>
                  </a:moveTo>
                  <a:lnTo>
                    <a:pt x="82829" y="88493"/>
                  </a:lnTo>
                  <a:lnTo>
                    <a:pt x="77292" y="88493"/>
                  </a:lnTo>
                  <a:lnTo>
                    <a:pt x="75044" y="90741"/>
                  </a:lnTo>
                  <a:lnTo>
                    <a:pt x="75044" y="96266"/>
                  </a:lnTo>
                  <a:lnTo>
                    <a:pt x="77292" y="98513"/>
                  </a:lnTo>
                  <a:lnTo>
                    <a:pt x="82829" y="98513"/>
                  </a:lnTo>
                  <a:lnTo>
                    <a:pt x="85077" y="96266"/>
                  </a:lnTo>
                  <a:lnTo>
                    <a:pt x="85077" y="93510"/>
                  </a:lnTo>
                  <a:lnTo>
                    <a:pt x="85077" y="90741"/>
                  </a:lnTo>
                  <a:close/>
                </a:path>
                <a:path w="125729" h="382904">
                  <a:moveTo>
                    <a:pt x="100203" y="312470"/>
                  </a:moveTo>
                  <a:lnTo>
                    <a:pt x="97942" y="310210"/>
                  </a:lnTo>
                  <a:lnTo>
                    <a:pt x="92417" y="310210"/>
                  </a:lnTo>
                  <a:lnTo>
                    <a:pt x="90170" y="312470"/>
                  </a:lnTo>
                  <a:lnTo>
                    <a:pt x="90170" y="318008"/>
                  </a:lnTo>
                  <a:lnTo>
                    <a:pt x="92417" y="320243"/>
                  </a:lnTo>
                  <a:lnTo>
                    <a:pt x="97942" y="320243"/>
                  </a:lnTo>
                  <a:lnTo>
                    <a:pt x="100203" y="318008"/>
                  </a:lnTo>
                  <a:lnTo>
                    <a:pt x="100203" y="315239"/>
                  </a:lnTo>
                  <a:lnTo>
                    <a:pt x="100203" y="312470"/>
                  </a:lnTo>
                  <a:close/>
                </a:path>
                <a:path w="125729" h="382904">
                  <a:moveTo>
                    <a:pt x="100203" y="186499"/>
                  </a:moveTo>
                  <a:lnTo>
                    <a:pt x="97942" y="184264"/>
                  </a:lnTo>
                  <a:lnTo>
                    <a:pt x="92417" y="184264"/>
                  </a:lnTo>
                  <a:lnTo>
                    <a:pt x="90170" y="186499"/>
                  </a:lnTo>
                  <a:lnTo>
                    <a:pt x="90170" y="192036"/>
                  </a:lnTo>
                  <a:lnTo>
                    <a:pt x="92417" y="194284"/>
                  </a:lnTo>
                  <a:lnTo>
                    <a:pt x="97942" y="194284"/>
                  </a:lnTo>
                  <a:lnTo>
                    <a:pt x="100203" y="192036"/>
                  </a:lnTo>
                  <a:lnTo>
                    <a:pt x="100203" y="189268"/>
                  </a:lnTo>
                  <a:lnTo>
                    <a:pt x="100203" y="186499"/>
                  </a:lnTo>
                  <a:close/>
                </a:path>
                <a:path w="125729" h="382904">
                  <a:moveTo>
                    <a:pt x="106019" y="372960"/>
                  </a:moveTo>
                  <a:lnTo>
                    <a:pt x="103771" y="370713"/>
                  </a:lnTo>
                  <a:lnTo>
                    <a:pt x="98234" y="370713"/>
                  </a:lnTo>
                  <a:lnTo>
                    <a:pt x="95999" y="372960"/>
                  </a:lnTo>
                  <a:lnTo>
                    <a:pt x="95999" y="378498"/>
                  </a:lnTo>
                  <a:lnTo>
                    <a:pt x="98234" y="380733"/>
                  </a:lnTo>
                  <a:lnTo>
                    <a:pt x="103771" y="380733"/>
                  </a:lnTo>
                  <a:lnTo>
                    <a:pt x="106019" y="378498"/>
                  </a:lnTo>
                  <a:lnTo>
                    <a:pt x="106019" y="375729"/>
                  </a:lnTo>
                  <a:lnTo>
                    <a:pt x="106019" y="372960"/>
                  </a:lnTo>
                  <a:close/>
                </a:path>
                <a:path w="125729" h="382904">
                  <a:moveTo>
                    <a:pt x="120484" y="253339"/>
                  </a:moveTo>
                  <a:lnTo>
                    <a:pt x="118237" y="251079"/>
                  </a:lnTo>
                  <a:lnTo>
                    <a:pt x="112699" y="251079"/>
                  </a:lnTo>
                  <a:lnTo>
                    <a:pt x="110464" y="253339"/>
                  </a:lnTo>
                  <a:lnTo>
                    <a:pt x="110464" y="258876"/>
                  </a:lnTo>
                  <a:lnTo>
                    <a:pt x="112699" y="261124"/>
                  </a:lnTo>
                  <a:lnTo>
                    <a:pt x="118237" y="261124"/>
                  </a:lnTo>
                  <a:lnTo>
                    <a:pt x="120484" y="258876"/>
                  </a:lnTo>
                  <a:lnTo>
                    <a:pt x="120484" y="256108"/>
                  </a:lnTo>
                  <a:lnTo>
                    <a:pt x="120484" y="253339"/>
                  </a:lnTo>
                  <a:close/>
                </a:path>
                <a:path w="125729" h="382904">
                  <a:moveTo>
                    <a:pt x="125514" y="39903"/>
                  </a:moveTo>
                  <a:lnTo>
                    <a:pt x="123266" y="37655"/>
                  </a:lnTo>
                  <a:lnTo>
                    <a:pt x="117729" y="37655"/>
                  </a:lnTo>
                  <a:lnTo>
                    <a:pt x="115481" y="39903"/>
                  </a:lnTo>
                  <a:lnTo>
                    <a:pt x="115481" y="45440"/>
                  </a:lnTo>
                  <a:lnTo>
                    <a:pt x="117729" y="47675"/>
                  </a:lnTo>
                  <a:lnTo>
                    <a:pt x="123266" y="47675"/>
                  </a:lnTo>
                  <a:lnTo>
                    <a:pt x="125514" y="45440"/>
                  </a:lnTo>
                  <a:lnTo>
                    <a:pt x="125514" y="42672"/>
                  </a:lnTo>
                  <a:lnTo>
                    <a:pt x="125514" y="39903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782402" y="8245881"/>
              <a:ext cx="18415" cy="299720"/>
            </a:xfrm>
            <a:custGeom>
              <a:avLst/>
              <a:gdLst/>
              <a:ahLst/>
              <a:cxnLst/>
              <a:rect l="l" t="t" r="r" b="b"/>
              <a:pathLst>
                <a:path w="18414" h="299720">
                  <a:moveTo>
                    <a:pt x="18402" y="0"/>
                  </a:moveTo>
                  <a:lnTo>
                    <a:pt x="0" y="0"/>
                  </a:lnTo>
                  <a:lnTo>
                    <a:pt x="0" y="299707"/>
                  </a:lnTo>
                  <a:lnTo>
                    <a:pt x="18402" y="299707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792956" y="8245881"/>
              <a:ext cx="8255" cy="299720"/>
            </a:xfrm>
            <a:custGeom>
              <a:avLst/>
              <a:gdLst/>
              <a:ahLst/>
              <a:cxnLst/>
              <a:rect l="l" t="t" r="r" b="b"/>
              <a:pathLst>
                <a:path w="8254" h="299720">
                  <a:moveTo>
                    <a:pt x="7861" y="0"/>
                  </a:moveTo>
                  <a:lnTo>
                    <a:pt x="0" y="0"/>
                  </a:lnTo>
                  <a:lnTo>
                    <a:pt x="0" y="299707"/>
                  </a:lnTo>
                  <a:lnTo>
                    <a:pt x="7861" y="299707"/>
                  </a:lnTo>
                  <a:lnTo>
                    <a:pt x="7861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862349" y="8363242"/>
              <a:ext cx="18415" cy="536575"/>
            </a:xfrm>
            <a:custGeom>
              <a:avLst/>
              <a:gdLst/>
              <a:ahLst/>
              <a:cxnLst/>
              <a:rect l="l" t="t" r="r" b="b"/>
              <a:pathLst>
                <a:path w="18414" h="536575">
                  <a:moveTo>
                    <a:pt x="18402" y="0"/>
                  </a:moveTo>
                  <a:lnTo>
                    <a:pt x="0" y="0"/>
                  </a:lnTo>
                  <a:lnTo>
                    <a:pt x="0" y="535965"/>
                  </a:lnTo>
                  <a:lnTo>
                    <a:pt x="18402" y="535965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872890" y="8363242"/>
              <a:ext cx="8255" cy="536575"/>
            </a:xfrm>
            <a:custGeom>
              <a:avLst/>
              <a:gdLst/>
              <a:ahLst/>
              <a:cxnLst/>
              <a:rect l="l" t="t" r="r" b="b"/>
              <a:pathLst>
                <a:path w="8254" h="536575">
                  <a:moveTo>
                    <a:pt x="7874" y="0"/>
                  </a:moveTo>
                  <a:lnTo>
                    <a:pt x="0" y="0"/>
                  </a:lnTo>
                  <a:lnTo>
                    <a:pt x="0" y="535965"/>
                  </a:lnTo>
                  <a:lnTo>
                    <a:pt x="7874" y="535965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2" name="object 2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746798" y="8173210"/>
              <a:ext cx="89630" cy="89619"/>
            </a:xfrm>
            <a:prstGeom prst="rect">
              <a:avLst/>
            </a:prstGeom>
          </p:spPr>
        </p:pic>
        <p:pic>
          <p:nvPicPr>
            <p:cNvPr id="223" name="object 2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774008" y="8391029"/>
              <a:ext cx="115493" cy="158521"/>
            </a:xfrm>
            <a:prstGeom prst="rect">
              <a:avLst/>
            </a:prstGeom>
          </p:spPr>
        </p:pic>
        <p:sp>
          <p:nvSpPr>
            <p:cNvPr id="224" name="object 224"/>
            <p:cNvSpPr/>
            <p:nvPr/>
          </p:nvSpPr>
          <p:spPr>
            <a:xfrm>
              <a:off x="3862336" y="8517889"/>
              <a:ext cx="24130" cy="385445"/>
            </a:xfrm>
            <a:custGeom>
              <a:avLst/>
              <a:gdLst/>
              <a:ahLst/>
              <a:cxnLst/>
              <a:rect l="l" t="t" r="r" b="b"/>
              <a:pathLst>
                <a:path w="24129" h="385445">
                  <a:moveTo>
                    <a:pt x="18414" y="275247"/>
                  </a:moveTo>
                  <a:lnTo>
                    <a:pt x="18414" y="381317"/>
                  </a:lnTo>
                  <a:lnTo>
                    <a:pt x="0" y="381317"/>
                  </a:lnTo>
                  <a:lnTo>
                    <a:pt x="6184" y="384962"/>
                  </a:lnTo>
                  <a:lnTo>
                    <a:pt x="23888" y="384962"/>
                  </a:lnTo>
                  <a:lnTo>
                    <a:pt x="23888" y="279285"/>
                  </a:lnTo>
                  <a:lnTo>
                    <a:pt x="20904" y="279285"/>
                  </a:lnTo>
                  <a:lnTo>
                    <a:pt x="18872" y="277558"/>
                  </a:lnTo>
                  <a:lnTo>
                    <a:pt x="18414" y="275247"/>
                  </a:lnTo>
                  <a:close/>
                </a:path>
                <a:path w="24129" h="385445">
                  <a:moveTo>
                    <a:pt x="23888" y="279247"/>
                  </a:moveTo>
                  <a:lnTo>
                    <a:pt x="23710" y="279272"/>
                  </a:lnTo>
                  <a:lnTo>
                    <a:pt x="20904" y="279285"/>
                  </a:lnTo>
                  <a:lnTo>
                    <a:pt x="23888" y="279285"/>
                  </a:lnTo>
                  <a:close/>
                </a:path>
                <a:path w="24129" h="385445">
                  <a:moveTo>
                    <a:pt x="23888" y="0"/>
                  </a:moveTo>
                  <a:lnTo>
                    <a:pt x="18414" y="0"/>
                  </a:lnTo>
                  <a:lnTo>
                    <a:pt x="18414" y="273265"/>
                  </a:lnTo>
                  <a:lnTo>
                    <a:pt x="18872" y="270979"/>
                  </a:lnTo>
                  <a:lnTo>
                    <a:pt x="20904" y="269239"/>
                  </a:lnTo>
                  <a:lnTo>
                    <a:pt x="23888" y="269239"/>
                  </a:lnTo>
                  <a:lnTo>
                    <a:pt x="23888" y="63144"/>
                  </a:lnTo>
                  <a:lnTo>
                    <a:pt x="23533" y="62445"/>
                  </a:lnTo>
                  <a:lnTo>
                    <a:pt x="23329" y="61671"/>
                  </a:lnTo>
                  <a:lnTo>
                    <a:pt x="23329" y="59994"/>
                  </a:lnTo>
                  <a:lnTo>
                    <a:pt x="23533" y="59194"/>
                  </a:lnTo>
                  <a:lnTo>
                    <a:pt x="23888" y="58508"/>
                  </a:lnTo>
                  <a:lnTo>
                    <a:pt x="23888" y="0"/>
                  </a:lnTo>
                  <a:close/>
                </a:path>
                <a:path w="24129" h="385445">
                  <a:moveTo>
                    <a:pt x="23888" y="269239"/>
                  </a:moveTo>
                  <a:lnTo>
                    <a:pt x="23520" y="269239"/>
                  </a:lnTo>
                  <a:lnTo>
                    <a:pt x="23888" y="269265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880751" y="8576398"/>
              <a:ext cx="5715" cy="220979"/>
            </a:xfrm>
            <a:custGeom>
              <a:avLst/>
              <a:gdLst/>
              <a:ahLst/>
              <a:cxnLst/>
              <a:rect l="l" t="t" r="r" b="b"/>
              <a:pathLst>
                <a:path w="5714" h="220979">
                  <a:moveTo>
                    <a:pt x="5473" y="210756"/>
                  </a:moveTo>
                  <a:lnTo>
                    <a:pt x="5105" y="210731"/>
                  </a:lnTo>
                  <a:lnTo>
                    <a:pt x="2489" y="210731"/>
                  </a:lnTo>
                  <a:lnTo>
                    <a:pt x="457" y="212471"/>
                  </a:lnTo>
                  <a:lnTo>
                    <a:pt x="0" y="214757"/>
                  </a:lnTo>
                  <a:lnTo>
                    <a:pt x="0" y="216738"/>
                  </a:lnTo>
                  <a:lnTo>
                    <a:pt x="457" y="219049"/>
                  </a:lnTo>
                  <a:lnTo>
                    <a:pt x="2489" y="220776"/>
                  </a:lnTo>
                  <a:lnTo>
                    <a:pt x="4914" y="220776"/>
                  </a:lnTo>
                  <a:lnTo>
                    <a:pt x="5105" y="220776"/>
                  </a:lnTo>
                  <a:lnTo>
                    <a:pt x="5473" y="220738"/>
                  </a:lnTo>
                  <a:lnTo>
                    <a:pt x="5473" y="210756"/>
                  </a:lnTo>
                  <a:close/>
                </a:path>
                <a:path w="5714" h="220979">
                  <a:moveTo>
                    <a:pt x="5473" y="0"/>
                  </a:moveTo>
                  <a:lnTo>
                    <a:pt x="5118" y="685"/>
                  </a:lnTo>
                  <a:lnTo>
                    <a:pt x="4914" y="1485"/>
                  </a:lnTo>
                  <a:lnTo>
                    <a:pt x="4914" y="3162"/>
                  </a:lnTo>
                  <a:lnTo>
                    <a:pt x="5118" y="3937"/>
                  </a:lnTo>
                  <a:lnTo>
                    <a:pt x="5473" y="4635"/>
                  </a:lnTo>
                  <a:lnTo>
                    <a:pt x="5473" y="0"/>
                  </a:lnTo>
                  <a:close/>
                </a:path>
              </a:pathLst>
            </a:custGeom>
            <a:solidFill>
              <a:srgbClr val="1C84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880662" y="8422220"/>
              <a:ext cx="635" cy="477520"/>
            </a:xfrm>
            <a:custGeom>
              <a:avLst/>
              <a:gdLst/>
              <a:ahLst/>
              <a:cxnLst/>
              <a:rect l="l" t="t" r="r" b="b"/>
              <a:pathLst>
                <a:path w="635" h="477520">
                  <a:moveTo>
                    <a:pt x="0" y="0"/>
                  </a:moveTo>
                  <a:lnTo>
                    <a:pt x="88" y="4769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9B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880662" y="841835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562" y="0"/>
                  </a:moveTo>
                  <a:lnTo>
                    <a:pt x="0" y="3860"/>
                  </a:lnTo>
                  <a:lnTo>
                    <a:pt x="2171" y="3251"/>
                  </a:lnTo>
                  <a:lnTo>
                    <a:pt x="3975" y="2438"/>
                  </a:lnTo>
                  <a:lnTo>
                    <a:pt x="5397" y="1485"/>
                  </a:lnTo>
                  <a:lnTo>
                    <a:pt x="5562" y="1384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9798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516539" y="8681046"/>
              <a:ext cx="251460" cy="276860"/>
            </a:xfrm>
            <a:custGeom>
              <a:avLst/>
              <a:gdLst/>
              <a:ahLst/>
              <a:cxnLst/>
              <a:rect l="l" t="t" r="r" b="b"/>
              <a:pathLst>
                <a:path w="251460" h="276859">
                  <a:moveTo>
                    <a:pt x="251231" y="5080"/>
                  </a:moveTo>
                  <a:lnTo>
                    <a:pt x="250926" y="5080"/>
                  </a:lnTo>
                  <a:lnTo>
                    <a:pt x="250926" y="0"/>
                  </a:lnTo>
                  <a:lnTo>
                    <a:pt x="190" y="0"/>
                  </a:lnTo>
                  <a:lnTo>
                    <a:pt x="190" y="5080"/>
                  </a:lnTo>
                  <a:lnTo>
                    <a:pt x="0" y="5080"/>
                  </a:lnTo>
                  <a:lnTo>
                    <a:pt x="0" y="273050"/>
                  </a:lnTo>
                  <a:lnTo>
                    <a:pt x="88" y="276860"/>
                  </a:lnTo>
                  <a:lnTo>
                    <a:pt x="251129" y="276860"/>
                  </a:lnTo>
                  <a:lnTo>
                    <a:pt x="251129" y="273050"/>
                  </a:lnTo>
                  <a:lnTo>
                    <a:pt x="251231" y="508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525543" y="8689047"/>
              <a:ext cx="221615" cy="292735"/>
            </a:xfrm>
            <a:custGeom>
              <a:avLst/>
              <a:gdLst/>
              <a:ahLst/>
              <a:cxnLst/>
              <a:rect l="l" t="t" r="r" b="b"/>
              <a:pathLst>
                <a:path w="221614" h="292734">
                  <a:moveTo>
                    <a:pt x="220840" y="0"/>
                  </a:moveTo>
                  <a:lnTo>
                    <a:pt x="533" y="0"/>
                  </a:lnTo>
                  <a:lnTo>
                    <a:pt x="0" y="4140"/>
                  </a:lnTo>
                  <a:lnTo>
                    <a:pt x="0" y="6286"/>
                  </a:lnTo>
                  <a:lnTo>
                    <a:pt x="0" y="253403"/>
                  </a:lnTo>
                  <a:lnTo>
                    <a:pt x="2910" y="268501"/>
                  </a:lnTo>
                  <a:lnTo>
                    <a:pt x="10836" y="280866"/>
                  </a:lnTo>
                  <a:lnTo>
                    <a:pt x="22567" y="289221"/>
                  </a:lnTo>
                  <a:lnTo>
                    <a:pt x="36893" y="292290"/>
                  </a:lnTo>
                  <a:lnTo>
                    <a:pt x="184480" y="292290"/>
                  </a:lnTo>
                  <a:lnTo>
                    <a:pt x="198799" y="289221"/>
                  </a:lnTo>
                  <a:lnTo>
                    <a:pt x="210526" y="280866"/>
                  </a:lnTo>
                  <a:lnTo>
                    <a:pt x="218450" y="268501"/>
                  </a:lnTo>
                  <a:lnTo>
                    <a:pt x="221361" y="253403"/>
                  </a:lnTo>
                  <a:lnTo>
                    <a:pt x="221361" y="4140"/>
                  </a:lnTo>
                  <a:lnTo>
                    <a:pt x="220840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509452" y="8664651"/>
              <a:ext cx="265430" cy="17145"/>
            </a:xfrm>
            <a:custGeom>
              <a:avLst/>
              <a:gdLst/>
              <a:ahLst/>
              <a:cxnLst/>
              <a:rect l="l" t="t" r="r" b="b"/>
              <a:pathLst>
                <a:path w="265429" h="17145">
                  <a:moveTo>
                    <a:pt x="265290" y="0"/>
                  </a:moveTo>
                  <a:lnTo>
                    <a:pt x="251117" y="0"/>
                  </a:lnTo>
                  <a:lnTo>
                    <a:pt x="0" y="0"/>
                  </a:lnTo>
                  <a:lnTo>
                    <a:pt x="0" y="16624"/>
                  </a:lnTo>
                  <a:lnTo>
                    <a:pt x="265290" y="16624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520247" y="8681262"/>
              <a:ext cx="247650" cy="314960"/>
            </a:xfrm>
            <a:custGeom>
              <a:avLst/>
              <a:gdLst/>
              <a:ahLst/>
              <a:cxnLst/>
              <a:rect l="l" t="t" r="r" b="b"/>
              <a:pathLst>
                <a:path w="247650" h="314959">
                  <a:moveTo>
                    <a:pt x="0" y="290169"/>
                  </a:moveTo>
                  <a:lnTo>
                    <a:pt x="33362" y="314439"/>
                  </a:lnTo>
                  <a:lnTo>
                    <a:pt x="209651" y="314502"/>
                  </a:lnTo>
                  <a:lnTo>
                    <a:pt x="225006" y="313299"/>
                  </a:lnTo>
                  <a:lnTo>
                    <a:pt x="233859" y="309876"/>
                  </a:lnTo>
                  <a:lnTo>
                    <a:pt x="237848" y="304037"/>
                  </a:lnTo>
                  <a:lnTo>
                    <a:pt x="22267" y="304037"/>
                  </a:lnTo>
                  <a:lnTo>
                    <a:pt x="16132" y="302931"/>
                  </a:lnTo>
                  <a:lnTo>
                    <a:pt x="9678" y="298718"/>
                  </a:lnTo>
                  <a:lnTo>
                    <a:pt x="0" y="290169"/>
                  </a:lnTo>
                  <a:close/>
                </a:path>
                <a:path w="247650" h="314959">
                  <a:moveTo>
                    <a:pt x="246913" y="0"/>
                  </a:moveTo>
                  <a:lnTo>
                    <a:pt x="236943" y="0"/>
                  </a:lnTo>
                  <a:lnTo>
                    <a:pt x="237680" y="275285"/>
                  </a:lnTo>
                  <a:lnTo>
                    <a:pt x="236637" y="289609"/>
                  </a:lnTo>
                  <a:lnTo>
                    <a:pt x="232097" y="297299"/>
                  </a:lnTo>
                  <a:lnTo>
                    <a:pt x="220287" y="300975"/>
                  </a:lnTo>
                  <a:lnTo>
                    <a:pt x="197434" y="303263"/>
                  </a:lnTo>
                  <a:lnTo>
                    <a:pt x="30988" y="303263"/>
                  </a:lnTo>
                  <a:lnTo>
                    <a:pt x="22267" y="304037"/>
                  </a:lnTo>
                  <a:lnTo>
                    <a:pt x="237848" y="304037"/>
                  </a:lnTo>
                  <a:lnTo>
                    <a:pt x="239571" y="301515"/>
                  </a:lnTo>
                  <a:lnTo>
                    <a:pt x="245503" y="285496"/>
                  </a:lnTo>
                  <a:lnTo>
                    <a:pt x="247129" y="280035"/>
                  </a:lnTo>
                  <a:lnTo>
                    <a:pt x="247319" y="276415"/>
                  </a:lnTo>
                  <a:lnTo>
                    <a:pt x="24691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567555" y="8696032"/>
              <a:ext cx="168275" cy="133350"/>
            </a:xfrm>
            <a:custGeom>
              <a:avLst/>
              <a:gdLst/>
              <a:ahLst/>
              <a:cxnLst/>
              <a:rect l="l" t="t" r="r" b="b"/>
              <a:pathLst>
                <a:path w="168275" h="133350">
                  <a:moveTo>
                    <a:pt x="10033" y="118935"/>
                  </a:moveTo>
                  <a:lnTo>
                    <a:pt x="7785" y="116674"/>
                  </a:lnTo>
                  <a:lnTo>
                    <a:pt x="2247" y="116674"/>
                  </a:lnTo>
                  <a:lnTo>
                    <a:pt x="0" y="118935"/>
                  </a:lnTo>
                  <a:lnTo>
                    <a:pt x="0" y="124472"/>
                  </a:lnTo>
                  <a:lnTo>
                    <a:pt x="2247" y="126707"/>
                  </a:lnTo>
                  <a:lnTo>
                    <a:pt x="7785" y="126707"/>
                  </a:lnTo>
                  <a:lnTo>
                    <a:pt x="10033" y="124472"/>
                  </a:lnTo>
                  <a:lnTo>
                    <a:pt x="10033" y="121704"/>
                  </a:lnTo>
                  <a:lnTo>
                    <a:pt x="10033" y="118935"/>
                  </a:lnTo>
                  <a:close/>
                </a:path>
                <a:path w="168275" h="133350">
                  <a:moveTo>
                    <a:pt x="16078" y="86575"/>
                  </a:moveTo>
                  <a:lnTo>
                    <a:pt x="13601" y="84086"/>
                  </a:lnTo>
                  <a:lnTo>
                    <a:pt x="7480" y="84086"/>
                  </a:lnTo>
                  <a:lnTo>
                    <a:pt x="5016" y="86575"/>
                  </a:lnTo>
                  <a:lnTo>
                    <a:pt x="5016" y="92684"/>
                  </a:lnTo>
                  <a:lnTo>
                    <a:pt x="7480" y="95173"/>
                  </a:lnTo>
                  <a:lnTo>
                    <a:pt x="13601" y="95173"/>
                  </a:lnTo>
                  <a:lnTo>
                    <a:pt x="16078" y="92684"/>
                  </a:lnTo>
                  <a:lnTo>
                    <a:pt x="16078" y="89636"/>
                  </a:lnTo>
                  <a:lnTo>
                    <a:pt x="16078" y="86575"/>
                  </a:lnTo>
                  <a:close/>
                </a:path>
                <a:path w="168275" h="133350">
                  <a:moveTo>
                    <a:pt x="22072" y="26022"/>
                  </a:moveTo>
                  <a:lnTo>
                    <a:pt x="19596" y="23545"/>
                  </a:lnTo>
                  <a:lnTo>
                    <a:pt x="13487" y="23545"/>
                  </a:lnTo>
                  <a:lnTo>
                    <a:pt x="11010" y="26022"/>
                  </a:lnTo>
                  <a:lnTo>
                    <a:pt x="11010" y="32131"/>
                  </a:lnTo>
                  <a:lnTo>
                    <a:pt x="13487" y="34620"/>
                  </a:lnTo>
                  <a:lnTo>
                    <a:pt x="19596" y="34620"/>
                  </a:lnTo>
                  <a:lnTo>
                    <a:pt x="22072" y="32131"/>
                  </a:lnTo>
                  <a:lnTo>
                    <a:pt x="22072" y="29083"/>
                  </a:lnTo>
                  <a:lnTo>
                    <a:pt x="22072" y="26022"/>
                  </a:lnTo>
                  <a:close/>
                </a:path>
                <a:path w="168275" h="133350">
                  <a:moveTo>
                    <a:pt x="47332" y="2247"/>
                  </a:moveTo>
                  <a:lnTo>
                    <a:pt x="45085" y="0"/>
                  </a:lnTo>
                  <a:lnTo>
                    <a:pt x="39547" y="0"/>
                  </a:lnTo>
                  <a:lnTo>
                    <a:pt x="37299" y="2247"/>
                  </a:lnTo>
                  <a:lnTo>
                    <a:pt x="37299" y="7772"/>
                  </a:lnTo>
                  <a:lnTo>
                    <a:pt x="39547" y="10020"/>
                  </a:lnTo>
                  <a:lnTo>
                    <a:pt x="45085" y="10020"/>
                  </a:lnTo>
                  <a:lnTo>
                    <a:pt x="47332" y="7772"/>
                  </a:lnTo>
                  <a:lnTo>
                    <a:pt x="47332" y="5003"/>
                  </a:lnTo>
                  <a:lnTo>
                    <a:pt x="47332" y="2247"/>
                  </a:lnTo>
                  <a:close/>
                </a:path>
                <a:path w="168275" h="133350">
                  <a:moveTo>
                    <a:pt x="48374" y="53263"/>
                  </a:moveTo>
                  <a:lnTo>
                    <a:pt x="45897" y="50774"/>
                  </a:lnTo>
                  <a:lnTo>
                    <a:pt x="39776" y="50774"/>
                  </a:lnTo>
                  <a:lnTo>
                    <a:pt x="37299" y="53263"/>
                  </a:lnTo>
                  <a:lnTo>
                    <a:pt x="37299" y="59359"/>
                  </a:lnTo>
                  <a:lnTo>
                    <a:pt x="39776" y="61849"/>
                  </a:lnTo>
                  <a:lnTo>
                    <a:pt x="45897" y="61849"/>
                  </a:lnTo>
                  <a:lnTo>
                    <a:pt x="48374" y="59359"/>
                  </a:lnTo>
                  <a:lnTo>
                    <a:pt x="48374" y="56311"/>
                  </a:lnTo>
                  <a:lnTo>
                    <a:pt x="48374" y="53263"/>
                  </a:lnTo>
                  <a:close/>
                </a:path>
                <a:path w="168275" h="133350">
                  <a:moveTo>
                    <a:pt x="57531" y="103111"/>
                  </a:moveTo>
                  <a:lnTo>
                    <a:pt x="55054" y="100622"/>
                  </a:lnTo>
                  <a:lnTo>
                    <a:pt x="48945" y="100622"/>
                  </a:lnTo>
                  <a:lnTo>
                    <a:pt x="46482" y="103111"/>
                  </a:lnTo>
                  <a:lnTo>
                    <a:pt x="46482" y="109194"/>
                  </a:lnTo>
                  <a:lnTo>
                    <a:pt x="48945" y="111683"/>
                  </a:lnTo>
                  <a:lnTo>
                    <a:pt x="55054" y="111683"/>
                  </a:lnTo>
                  <a:lnTo>
                    <a:pt x="57531" y="109194"/>
                  </a:lnTo>
                  <a:lnTo>
                    <a:pt x="57531" y="106146"/>
                  </a:lnTo>
                  <a:lnTo>
                    <a:pt x="57531" y="103111"/>
                  </a:lnTo>
                  <a:close/>
                </a:path>
                <a:path w="168275" h="133350">
                  <a:moveTo>
                    <a:pt x="81381" y="3416"/>
                  </a:moveTo>
                  <a:lnTo>
                    <a:pt x="79146" y="1155"/>
                  </a:lnTo>
                  <a:lnTo>
                    <a:pt x="73596" y="1155"/>
                  </a:lnTo>
                  <a:lnTo>
                    <a:pt x="71348" y="3416"/>
                  </a:lnTo>
                  <a:lnTo>
                    <a:pt x="71348" y="8940"/>
                  </a:lnTo>
                  <a:lnTo>
                    <a:pt x="73596" y="11188"/>
                  </a:lnTo>
                  <a:lnTo>
                    <a:pt x="79146" y="11188"/>
                  </a:lnTo>
                  <a:lnTo>
                    <a:pt x="81381" y="8940"/>
                  </a:lnTo>
                  <a:lnTo>
                    <a:pt x="81381" y="6172"/>
                  </a:lnTo>
                  <a:lnTo>
                    <a:pt x="81381" y="3416"/>
                  </a:lnTo>
                  <a:close/>
                </a:path>
                <a:path w="168275" h="133350">
                  <a:moveTo>
                    <a:pt x="84582" y="80238"/>
                  </a:moveTo>
                  <a:lnTo>
                    <a:pt x="82334" y="77990"/>
                  </a:lnTo>
                  <a:lnTo>
                    <a:pt x="76796" y="77990"/>
                  </a:lnTo>
                  <a:lnTo>
                    <a:pt x="74536" y="80238"/>
                  </a:lnTo>
                  <a:lnTo>
                    <a:pt x="74536" y="85775"/>
                  </a:lnTo>
                  <a:lnTo>
                    <a:pt x="76796" y="88011"/>
                  </a:lnTo>
                  <a:lnTo>
                    <a:pt x="82334" y="88011"/>
                  </a:lnTo>
                  <a:lnTo>
                    <a:pt x="84582" y="85775"/>
                  </a:lnTo>
                  <a:lnTo>
                    <a:pt x="84582" y="83007"/>
                  </a:lnTo>
                  <a:lnTo>
                    <a:pt x="84582" y="80238"/>
                  </a:lnTo>
                  <a:close/>
                </a:path>
                <a:path w="168275" h="133350">
                  <a:moveTo>
                    <a:pt x="95275" y="43764"/>
                  </a:moveTo>
                  <a:lnTo>
                    <a:pt x="93027" y="41516"/>
                  </a:lnTo>
                  <a:lnTo>
                    <a:pt x="87490" y="41516"/>
                  </a:lnTo>
                  <a:lnTo>
                    <a:pt x="85255" y="43764"/>
                  </a:lnTo>
                  <a:lnTo>
                    <a:pt x="85255" y="49301"/>
                  </a:lnTo>
                  <a:lnTo>
                    <a:pt x="87490" y="51549"/>
                  </a:lnTo>
                  <a:lnTo>
                    <a:pt x="93027" y="51549"/>
                  </a:lnTo>
                  <a:lnTo>
                    <a:pt x="95275" y="49301"/>
                  </a:lnTo>
                  <a:lnTo>
                    <a:pt x="95275" y="46532"/>
                  </a:lnTo>
                  <a:lnTo>
                    <a:pt x="95275" y="43764"/>
                  </a:lnTo>
                  <a:close/>
                </a:path>
                <a:path w="168275" h="133350">
                  <a:moveTo>
                    <a:pt x="110591" y="113068"/>
                  </a:moveTo>
                  <a:lnTo>
                    <a:pt x="108115" y="110591"/>
                  </a:lnTo>
                  <a:lnTo>
                    <a:pt x="102006" y="110591"/>
                  </a:lnTo>
                  <a:lnTo>
                    <a:pt x="99529" y="113068"/>
                  </a:lnTo>
                  <a:lnTo>
                    <a:pt x="99529" y="119176"/>
                  </a:lnTo>
                  <a:lnTo>
                    <a:pt x="102006" y="121666"/>
                  </a:lnTo>
                  <a:lnTo>
                    <a:pt x="108115" y="121666"/>
                  </a:lnTo>
                  <a:lnTo>
                    <a:pt x="110591" y="119176"/>
                  </a:lnTo>
                  <a:lnTo>
                    <a:pt x="110591" y="116128"/>
                  </a:lnTo>
                  <a:lnTo>
                    <a:pt x="110591" y="113068"/>
                  </a:lnTo>
                  <a:close/>
                </a:path>
                <a:path w="168275" h="133350">
                  <a:moveTo>
                    <a:pt x="130924" y="68084"/>
                  </a:moveTo>
                  <a:lnTo>
                    <a:pt x="128447" y="65595"/>
                  </a:lnTo>
                  <a:lnTo>
                    <a:pt x="122339" y="65595"/>
                  </a:lnTo>
                  <a:lnTo>
                    <a:pt x="119862" y="68084"/>
                  </a:lnTo>
                  <a:lnTo>
                    <a:pt x="119862" y="74193"/>
                  </a:lnTo>
                  <a:lnTo>
                    <a:pt x="122339" y="76669"/>
                  </a:lnTo>
                  <a:lnTo>
                    <a:pt x="128447" y="76669"/>
                  </a:lnTo>
                  <a:lnTo>
                    <a:pt x="130924" y="74193"/>
                  </a:lnTo>
                  <a:lnTo>
                    <a:pt x="130924" y="71132"/>
                  </a:lnTo>
                  <a:lnTo>
                    <a:pt x="130924" y="68084"/>
                  </a:lnTo>
                  <a:close/>
                </a:path>
                <a:path w="168275" h="133350">
                  <a:moveTo>
                    <a:pt x="130924" y="14960"/>
                  </a:moveTo>
                  <a:lnTo>
                    <a:pt x="128447" y="12471"/>
                  </a:lnTo>
                  <a:lnTo>
                    <a:pt x="122339" y="12471"/>
                  </a:lnTo>
                  <a:lnTo>
                    <a:pt x="119862" y="14960"/>
                  </a:lnTo>
                  <a:lnTo>
                    <a:pt x="119862" y="21069"/>
                  </a:lnTo>
                  <a:lnTo>
                    <a:pt x="122339" y="23545"/>
                  </a:lnTo>
                  <a:lnTo>
                    <a:pt x="128447" y="23545"/>
                  </a:lnTo>
                  <a:lnTo>
                    <a:pt x="130924" y="21069"/>
                  </a:lnTo>
                  <a:lnTo>
                    <a:pt x="130924" y="18008"/>
                  </a:lnTo>
                  <a:lnTo>
                    <a:pt x="130924" y="14960"/>
                  </a:lnTo>
                  <a:close/>
                </a:path>
                <a:path w="168275" h="133350">
                  <a:moveTo>
                    <a:pt x="158750" y="125450"/>
                  </a:moveTo>
                  <a:lnTo>
                    <a:pt x="156502" y="123202"/>
                  </a:lnTo>
                  <a:lnTo>
                    <a:pt x="150952" y="123202"/>
                  </a:lnTo>
                  <a:lnTo>
                    <a:pt x="148717" y="125450"/>
                  </a:lnTo>
                  <a:lnTo>
                    <a:pt x="148717" y="130987"/>
                  </a:lnTo>
                  <a:lnTo>
                    <a:pt x="150952" y="133235"/>
                  </a:lnTo>
                  <a:lnTo>
                    <a:pt x="156502" y="133235"/>
                  </a:lnTo>
                  <a:lnTo>
                    <a:pt x="158750" y="130987"/>
                  </a:lnTo>
                  <a:lnTo>
                    <a:pt x="158750" y="128219"/>
                  </a:lnTo>
                  <a:lnTo>
                    <a:pt x="158750" y="125450"/>
                  </a:lnTo>
                  <a:close/>
                </a:path>
                <a:path w="168275" h="133350">
                  <a:moveTo>
                    <a:pt x="163245" y="89382"/>
                  </a:moveTo>
                  <a:lnTo>
                    <a:pt x="160769" y="86893"/>
                  </a:lnTo>
                  <a:lnTo>
                    <a:pt x="154647" y="86893"/>
                  </a:lnTo>
                  <a:lnTo>
                    <a:pt x="152184" y="89382"/>
                  </a:lnTo>
                  <a:lnTo>
                    <a:pt x="152184" y="95491"/>
                  </a:lnTo>
                  <a:lnTo>
                    <a:pt x="154647" y="97980"/>
                  </a:lnTo>
                  <a:lnTo>
                    <a:pt x="160769" y="97980"/>
                  </a:lnTo>
                  <a:lnTo>
                    <a:pt x="163245" y="95491"/>
                  </a:lnTo>
                  <a:lnTo>
                    <a:pt x="163245" y="92443"/>
                  </a:lnTo>
                  <a:lnTo>
                    <a:pt x="163245" y="89382"/>
                  </a:lnTo>
                  <a:close/>
                </a:path>
                <a:path w="168275" h="133350">
                  <a:moveTo>
                    <a:pt x="168262" y="29857"/>
                  </a:moveTo>
                  <a:lnTo>
                    <a:pt x="166014" y="27609"/>
                  </a:lnTo>
                  <a:lnTo>
                    <a:pt x="160477" y="27609"/>
                  </a:lnTo>
                  <a:lnTo>
                    <a:pt x="158229" y="29857"/>
                  </a:lnTo>
                  <a:lnTo>
                    <a:pt x="158229" y="35394"/>
                  </a:lnTo>
                  <a:lnTo>
                    <a:pt x="160477" y="37642"/>
                  </a:lnTo>
                  <a:lnTo>
                    <a:pt x="166014" y="37642"/>
                  </a:lnTo>
                  <a:lnTo>
                    <a:pt x="168262" y="35394"/>
                  </a:lnTo>
                  <a:lnTo>
                    <a:pt x="168262" y="32626"/>
                  </a:lnTo>
                  <a:lnTo>
                    <a:pt x="168262" y="29857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517047" y="8681262"/>
              <a:ext cx="250190" cy="3175"/>
            </a:xfrm>
            <a:custGeom>
              <a:avLst/>
              <a:gdLst/>
              <a:ahLst/>
              <a:cxnLst/>
              <a:rect l="l" t="t" r="r" b="b"/>
              <a:pathLst>
                <a:path w="250189" h="3175">
                  <a:moveTo>
                    <a:pt x="250113" y="0"/>
                  </a:moveTo>
                  <a:lnTo>
                    <a:pt x="0" y="0"/>
                  </a:lnTo>
                  <a:lnTo>
                    <a:pt x="0" y="2933"/>
                  </a:lnTo>
                  <a:lnTo>
                    <a:pt x="250113" y="2933"/>
                  </a:lnTo>
                  <a:lnTo>
                    <a:pt x="25011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509452" y="8676449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290" y="0"/>
                  </a:moveTo>
                  <a:lnTo>
                    <a:pt x="0" y="0"/>
                  </a:lnTo>
                  <a:lnTo>
                    <a:pt x="0" y="4826"/>
                  </a:lnTo>
                  <a:lnTo>
                    <a:pt x="265290" y="4826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509452" y="8664651"/>
              <a:ext cx="265430" cy="5080"/>
            </a:xfrm>
            <a:custGeom>
              <a:avLst/>
              <a:gdLst/>
              <a:ahLst/>
              <a:cxnLst/>
              <a:rect l="l" t="t" r="r" b="b"/>
              <a:pathLst>
                <a:path w="265429" h="5079">
                  <a:moveTo>
                    <a:pt x="265290" y="0"/>
                  </a:moveTo>
                  <a:lnTo>
                    <a:pt x="0" y="0"/>
                  </a:lnTo>
                  <a:lnTo>
                    <a:pt x="0" y="4826"/>
                  </a:lnTo>
                  <a:lnTo>
                    <a:pt x="265290" y="4826"/>
                  </a:lnTo>
                  <a:lnTo>
                    <a:pt x="265290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462615" y="8338210"/>
              <a:ext cx="66040" cy="18415"/>
            </a:xfrm>
            <a:custGeom>
              <a:avLst/>
              <a:gdLst/>
              <a:ahLst/>
              <a:cxnLst/>
              <a:rect l="l" t="t" r="r" b="b"/>
              <a:pathLst>
                <a:path w="66039" h="18415">
                  <a:moveTo>
                    <a:pt x="65849" y="0"/>
                  </a:moveTo>
                  <a:lnTo>
                    <a:pt x="0" y="0"/>
                  </a:lnTo>
                  <a:lnTo>
                    <a:pt x="0" y="18262"/>
                  </a:lnTo>
                  <a:lnTo>
                    <a:pt x="65849" y="18262"/>
                  </a:lnTo>
                  <a:lnTo>
                    <a:pt x="65849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467034" y="8331187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355" y="0"/>
                  </a:moveTo>
                  <a:lnTo>
                    <a:pt x="2641" y="0"/>
                  </a:lnTo>
                  <a:lnTo>
                    <a:pt x="0" y="2641"/>
                  </a:lnTo>
                  <a:lnTo>
                    <a:pt x="0" y="32308"/>
                  </a:lnTo>
                  <a:lnTo>
                    <a:pt x="2641" y="34950"/>
                  </a:lnTo>
                  <a:lnTo>
                    <a:pt x="54355" y="34950"/>
                  </a:lnTo>
                  <a:lnTo>
                    <a:pt x="56997" y="32308"/>
                  </a:lnTo>
                  <a:lnTo>
                    <a:pt x="56997" y="29082"/>
                  </a:lnTo>
                  <a:lnTo>
                    <a:pt x="56997" y="2641"/>
                  </a:lnTo>
                  <a:lnTo>
                    <a:pt x="54355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467021" y="8330247"/>
              <a:ext cx="55880" cy="35560"/>
            </a:xfrm>
            <a:custGeom>
              <a:avLst/>
              <a:gdLst/>
              <a:ahLst/>
              <a:cxnLst/>
              <a:rect l="l" t="t" r="r" b="b"/>
              <a:pathLst>
                <a:path w="55879" h="35559">
                  <a:moveTo>
                    <a:pt x="54825" y="0"/>
                  </a:moveTo>
                  <a:lnTo>
                    <a:pt x="49174" y="939"/>
                  </a:lnTo>
                  <a:lnTo>
                    <a:pt x="50215" y="4025"/>
                  </a:lnTo>
                  <a:lnTo>
                    <a:pt x="50215" y="30086"/>
                  </a:lnTo>
                  <a:lnTo>
                    <a:pt x="49237" y="30492"/>
                  </a:lnTo>
                  <a:lnTo>
                    <a:pt x="2184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62" y="35560"/>
                  </a:lnTo>
                  <a:lnTo>
                    <a:pt x="52895" y="35560"/>
                  </a:lnTo>
                  <a:lnTo>
                    <a:pt x="55638" y="32829"/>
                  </a:lnTo>
                  <a:lnTo>
                    <a:pt x="55638" y="4038"/>
                  </a:lnTo>
                  <a:lnTo>
                    <a:pt x="54825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467694" y="8331517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197" y="0"/>
                  </a:moveTo>
                  <a:lnTo>
                    <a:pt x="52857" y="2730"/>
                  </a:lnTo>
                  <a:lnTo>
                    <a:pt x="52857" y="28879"/>
                  </a:lnTo>
                  <a:lnTo>
                    <a:pt x="50114" y="31623"/>
                  </a:lnTo>
                  <a:lnTo>
                    <a:pt x="1930" y="31623"/>
                  </a:lnTo>
                  <a:lnTo>
                    <a:pt x="0" y="31292"/>
                  </a:lnTo>
                  <a:lnTo>
                    <a:pt x="1003" y="33261"/>
                  </a:lnTo>
                  <a:lnTo>
                    <a:pt x="3048" y="34620"/>
                  </a:lnTo>
                  <a:lnTo>
                    <a:pt x="53606" y="34620"/>
                  </a:lnTo>
                  <a:lnTo>
                    <a:pt x="56337" y="31889"/>
                  </a:lnTo>
                  <a:lnTo>
                    <a:pt x="56337" y="3086"/>
                  </a:lnTo>
                  <a:lnTo>
                    <a:pt x="54597" y="800"/>
                  </a:lnTo>
                  <a:lnTo>
                    <a:pt x="52197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4465858" y="8330510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4" y="0"/>
                  </a:moveTo>
                  <a:lnTo>
                    <a:pt x="2712" y="1516"/>
                  </a:lnTo>
                  <a:lnTo>
                    <a:pt x="0" y="8198"/>
                  </a:lnTo>
                  <a:lnTo>
                    <a:pt x="3436" y="21936"/>
                  </a:lnTo>
                  <a:lnTo>
                    <a:pt x="4471" y="9291"/>
                  </a:lnTo>
                  <a:lnTo>
                    <a:pt x="8674" y="2973"/>
                  </a:lnTo>
                  <a:lnTo>
                    <a:pt x="19516" y="1092"/>
                  </a:lnTo>
                  <a:lnTo>
                    <a:pt x="40469" y="1756"/>
                  </a:lnTo>
                  <a:lnTo>
                    <a:pt x="15044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3577272" y="8287042"/>
              <a:ext cx="6985" cy="20320"/>
            </a:xfrm>
            <a:custGeom>
              <a:avLst/>
              <a:gdLst/>
              <a:ahLst/>
              <a:cxnLst/>
              <a:rect l="l" t="t" r="r" b="b"/>
              <a:pathLst>
                <a:path w="6985" h="20320">
                  <a:moveTo>
                    <a:pt x="6730" y="0"/>
                  </a:moveTo>
                  <a:lnTo>
                    <a:pt x="0" y="0"/>
                  </a:lnTo>
                  <a:lnTo>
                    <a:pt x="0" y="19761"/>
                  </a:lnTo>
                  <a:lnTo>
                    <a:pt x="6730" y="19761"/>
                  </a:lnTo>
                  <a:lnTo>
                    <a:pt x="6730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523767" y="8279002"/>
              <a:ext cx="57150" cy="35560"/>
            </a:xfrm>
            <a:custGeom>
              <a:avLst/>
              <a:gdLst/>
              <a:ahLst/>
              <a:cxnLst/>
              <a:rect l="l" t="t" r="r" b="b"/>
              <a:pathLst>
                <a:path w="57150" h="35559">
                  <a:moveTo>
                    <a:pt x="54406" y="0"/>
                  </a:moveTo>
                  <a:lnTo>
                    <a:pt x="2565" y="0"/>
                  </a:lnTo>
                  <a:lnTo>
                    <a:pt x="0" y="2590"/>
                  </a:lnTo>
                  <a:lnTo>
                    <a:pt x="0" y="32372"/>
                  </a:lnTo>
                  <a:lnTo>
                    <a:pt x="2565" y="34950"/>
                  </a:lnTo>
                  <a:lnTo>
                    <a:pt x="54406" y="34950"/>
                  </a:lnTo>
                  <a:lnTo>
                    <a:pt x="56984" y="32372"/>
                  </a:lnTo>
                  <a:lnTo>
                    <a:pt x="56984" y="29222"/>
                  </a:lnTo>
                  <a:lnTo>
                    <a:pt x="56984" y="2590"/>
                  </a:lnTo>
                  <a:lnTo>
                    <a:pt x="54406" y="0"/>
                  </a:lnTo>
                  <a:close/>
                </a:path>
              </a:pathLst>
            </a:custGeom>
            <a:solidFill>
              <a:srgbClr val="EBEC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3523767" y="8278063"/>
              <a:ext cx="55880" cy="35560"/>
            </a:xfrm>
            <a:custGeom>
              <a:avLst/>
              <a:gdLst/>
              <a:ahLst/>
              <a:cxnLst/>
              <a:rect l="l" t="t" r="r" b="b"/>
              <a:pathLst>
                <a:path w="55879" h="35559">
                  <a:moveTo>
                    <a:pt x="54813" y="0"/>
                  </a:moveTo>
                  <a:lnTo>
                    <a:pt x="49161" y="939"/>
                  </a:lnTo>
                  <a:lnTo>
                    <a:pt x="50190" y="4025"/>
                  </a:lnTo>
                  <a:lnTo>
                    <a:pt x="50190" y="30086"/>
                  </a:lnTo>
                  <a:lnTo>
                    <a:pt x="49225" y="30492"/>
                  </a:lnTo>
                  <a:lnTo>
                    <a:pt x="2159" y="30302"/>
                  </a:lnTo>
                  <a:lnTo>
                    <a:pt x="0" y="29806"/>
                  </a:lnTo>
                  <a:lnTo>
                    <a:pt x="0" y="32943"/>
                  </a:lnTo>
                  <a:lnTo>
                    <a:pt x="2349" y="35559"/>
                  </a:lnTo>
                  <a:lnTo>
                    <a:pt x="52882" y="35559"/>
                  </a:lnTo>
                  <a:lnTo>
                    <a:pt x="55613" y="32842"/>
                  </a:lnTo>
                  <a:lnTo>
                    <a:pt x="55613" y="4038"/>
                  </a:lnTo>
                  <a:lnTo>
                    <a:pt x="54813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3524415" y="8279333"/>
              <a:ext cx="56515" cy="34925"/>
            </a:xfrm>
            <a:custGeom>
              <a:avLst/>
              <a:gdLst/>
              <a:ahLst/>
              <a:cxnLst/>
              <a:rect l="l" t="t" r="r" b="b"/>
              <a:pathLst>
                <a:path w="56514" h="34925">
                  <a:moveTo>
                    <a:pt x="52209" y="0"/>
                  </a:moveTo>
                  <a:lnTo>
                    <a:pt x="52870" y="2743"/>
                  </a:lnTo>
                  <a:lnTo>
                    <a:pt x="52870" y="28879"/>
                  </a:lnTo>
                  <a:lnTo>
                    <a:pt x="50139" y="31623"/>
                  </a:lnTo>
                  <a:lnTo>
                    <a:pt x="1943" y="31623"/>
                  </a:lnTo>
                  <a:lnTo>
                    <a:pt x="0" y="31292"/>
                  </a:lnTo>
                  <a:lnTo>
                    <a:pt x="1016" y="33261"/>
                  </a:lnTo>
                  <a:lnTo>
                    <a:pt x="3073" y="34620"/>
                  </a:lnTo>
                  <a:lnTo>
                    <a:pt x="53606" y="34620"/>
                  </a:lnTo>
                  <a:lnTo>
                    <a:pt x="56337" y="31889"/>
                  </a:lnTo>
                  <a:lnTo>
                    <a:pt x="56337" y="3086"/>
                  </a:lnTo>
                  <a:lnTo>
                    <a:pt x="54597" y="812"/>
                  </a:lnTo>
                  <a:lnTo>
                    <a:pt x="5220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3522573" y="8278338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15049" y="0"/>
                  </a:moveTo>
                  <a:lnTo>
                    <a:pt x="2716" y="1516"/>
                  </a:lnTo>
                  <a:lnTo>
                    <a:pt x="0" y="8198"/>
                  </a:lnTo>
                  <a:lnTo>
                    <a:pt x="3428" y="21936"/>
                  </a:lnTo>
                  <a:lnTo>
                    <a:pt x="4471" y="9284"/>
                  </a:lnTo>
                  <a:lnTo>
                    <a:pt x="8678" y="2964"/>
                  </a:lnTo>
                  <a:lnTo>
                    <a:pt x="19521" y="1085"/>
                  </a:lnTo>
                  <a:lnTo>
                    <a:pt x="40474" y="1756"/>
                  </a:lnTo>
                  <a:lnTo>
                    <a:pt x="15049" y="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3773995" y="8287029"/>
              <a:ext cx="918210" cy="69850"/>
            </a:xfrm>
            <a:custGeom>
              <a:avLst/>
              <a:gdLst/>
              <a:ahLst/>
              <a:cxnLst/>
              <a:rect l="l" t="t" r="r" b="b"/>
              <a:pathLst>
                <a:path w="918210" h="69850">
                  <a:moveTo>
                    <a:pt x="8407" y="0"/>
                  </a:moveTo>
                  <a:lnTo>
                    <a:pt x="0" y="0"/>
                  </a:lnTo>
                  <a:lnTo>
                    <a:pt x="0" y="25387"/>
                  </a:lnTo>
                  <a:lnTo>
                    <a:pt x="8407" y="25387"/>
                  </a:lnTo>
                  <a:lnTo>
                    <a:pt x="8407" y="0"/>
                  </a:lnTo>
                  <a:close/>
                </a:path>
                <a:path w="918210" h="69850">
                  <a:moveTo>
                    <a:pt x="90601" y="51028"/>
                  </a:moveTo>
                  <a:lnTo>
                    <a:pt x="82931" y="51028"/>
                  </a:lnTo>
                  <a:lnTo>
                    <a:pt x="82931" y="69367"/>
                  </a:lnTo>
                  <a:lnTo>
                    <a:pt x="90601" y="69367"/>
                  </a:lnTo>
                  <a:lnTo>
                    <a:pt x="90601" y="51028"/>
                  </a:lnTo>
                  <a:close/>
                </a:path>
                <a:path w="918210" h="69850">
                  <a:moveTo>
                    <a:pt x="397687" y="51028"/>
                  </a:moveTo>
                  <a:lnTo>
                    <a:pt x="259334" y="51028"/>
                  </a:lnTo>
                  <a:lnTo>
                    <a:pt x="259334" y="69367"/>
                  </a:lnTo>
                  <a:lnTo>
                    <a:pt x="397687" y="69367"/>
                  </a:lnTo>
                  <a:lnTo>
                    <a:pt x="397687" y="51028"/>
                  </a:lnTo>
                  <a:close/>
                </a:path>
                <a:path w="918210" h="69850">
                  <a:moveTo>
                    <a:pt x="671804" y="51028"/>
                  </a:moveTo>
                  <a:lnTo>
                    <a:pt x="533438" y="51028"/>
                  </a:lnTo>
                  <a:lnTo>
                    <a:pt x="533438" y="69367"/>
                  </a:lnTo>
                  <a:lnTo>
                    <a:pt x="671804" y="69367"/>
                  </a:lnTo>
                  <a:lnTo>
                    <a:pt x="671804" y="51028"/>
                  </a:lnTo>
                  <a:close/>
                </a:path>
                <a:path w="918210" h="69850">
                  <a:moveTo>
                    <a:pt x="917930" y="60401"/>
                  </a:moveTo>
                  <a:lnTo>
                    <a:pt x="914920" y="55181"/>
                  </a:lnTo>
                  <a:lnTo>
                    <a:pt x="913218" y="50914"/>
                  </a:lnTo>
                  <a:lnTo>
                    <a:pt x="910437" y="48831"/>
                  </a:lnTo>
                  <a:lnTo>
                    <a:pt x="896581" y="48120"/>
                  </a:lnTo>
                  <a:lnTo>
                    <a:pt x="859993" y="48768"/>
                  </a:lnTo>
                  <a:lnTo>
                    <a:pt x="789051" y="50749"/>
                  </a:lnTo>
                  <a:lnTo>
                    <a:pt x="784263" y="61722"/>
                  </a:lnTo>
                  <a:lnTo>
                    <a:pt x="789406" y="69418"/>
                  </a:lnTo>
                  <a:lnTo>
                    <a:pt x="912101" y="69418"/>
                  </a:lnTo>
                  <a:lnTo>
                    <a:pt x="917930" y="60401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020413" y="8204326"/>
              <a:ext cx="163830" cy="124460"/>
            </a:xfrm>
            <a:custGeom>
              <a:avLst/>
              <a:gdLst/>
              <a:ahLst/>
              <a:cxnLst/>
              <a:rect l="l" t="t" r="r" b="b"/>
              <a:pathLst>
                <a:path w="163829" h="124459">
                  <a:moveTo>
                    <a:pt x="144805" y="0"/>
                  </a:moveTo>
                  <a:lnTo>
                    <a:pt x="18999" y="0"/>
                  </a:lnTo>
                  <a:lnTo>
                    <a:pt x="11621" y="1496"/>
                  </a:lnTo>
                  <a:lnTo>
                    <a:pt x="5580" y="5573"/>
                  </a:lnTo>
                  <a:lnTo>
                    <a:pt x="1498" y="11610"/>
                  </a:lnTo>
                  <a:lnTo>
                    <a:pt x="0" y="18986"/>
                  </a:lnTo>
                  <a:lnTo>
                    <a:pt x="0" y="105232"/>
                  </a:lnTo>
                  <a:lnTo>
                    <a:pt x="1498" y="112602"/>
                  </a:lnTo>
                  <a:lnTo>
                    <a:pt x="5580" y="118640"/>
                  </a:lnTo>
                  <a:lnTo>
                    <a:pt x="11621" y="122720"/>
                  </a:lnTo>
                  <a:lnTo>
                    <a:pt x="18999" y="124218"/>
                  </a:lnTo>
                  <a:lnTo>
                    <a:pt x="144805" y="124218"/>
                  </a:lnTo>
                  <a:lnTo>
                    <a:pt x="152174" y="122720"/>
                  </a:lnTo>
                  <a:lnTo>
                    <a:pt x="158207" y="118640"/>
                  </a:lnTo>
                  <a:lnTo>
                    <a:pt x="162282" y="112602"/>
                  </a:lnTo>
                  <a:lnTo>
                    <a:pt x="163779" y="105232"/>
                  </a:lnTo>
                  <a:lnTo>
                    <a:pt x="163779" y="18986"/>
                  </a:lnTo>
                  <a:lnTo>
                    <a:pt x="162282" y="11610"/>
                  </a:lnTo>
                  <a:lnTo>
                    <a:pt x="158207" y="5573"/>
                  </a:lnTo>
                  <a:lnTo>
                    <a:pt x="152174" y="1496"/>
                  </a:lnTo>
                  <a:lnTo>
                    <a:pt x="144805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025823" y="8207628"/>
              <a:ext cx="158750" cy="121285"/>
            </a:xfrm>
            <a:custGeom>
              <a:avLst/>
              <a:gdLst/>
              <a:ahLst/>
              <a:cxnLst/>
              <a:rect l="l" t="t" r="r" b="b"/>
              <a:pathLst>
                <a:path w="158750" h="121284">
                  <a:moveTo>
                    <a:pt x="150050" y="0"/>
                  </a:moveTo>
                  <a:lnTo>
                    <a:pt x="153365" y="3416"/>
                  </a:lnTo>
                  <a:lnTo>
                    <a:pt x="155447" y="8089"/>
                  </a:lnTo>
                  <a:lnTo>
                    <a:pt x="155447" y="99466"/>
                  </a:lnTo>
                  <a:lnTo>
                    <a:pt x="153949" y="106842"/>
                  </a:lnTo>
                  <a:lnTo>
                    <a:pt x="149869" y="112879"/>
                  </a:lnTo>
                  <a:lnTo>
                    <a:pt x="143832" y="116956"/>
                  </a:lnTo>
                  <a:lnTo>
                    <a:pt x="136461" y="118452"/>
                  </a:lnTo>
                  <a:lnTo>
                    <a:pt x="6705" y="118452"/>
                  </a:lnTo>
                  <a:lnTo>
                    <a:pt x="3022" y="117233"/>
                  </a:lnTo>
                  <a:lnTo>
                    <a:pt x="0" y="115150"/>
                  </a:lnTo>
                  <a:lnTo>
                    <a:pt x="3441" y="118706"/>
                  </a:lnTo>
                  <a:lnTo>
                    <a:pt x="8267" y="120916"/>
                  </a:lnTo>
                  <a:lnTo>
                    <a:pt x="139395" y="120916"/>
                  </a:lnTo>
                  <a:lnTo>
                    <a:pt x="146765" y="119418"/>
                  </a:lnTo>
                  <a:lnTo>
                    <a:pt x="152803" y="115338"/>
                  </a:lnTo>
                  <a:lnTo>
                    <a:pt x="156883" y="109300"/>
                  </a:lnTo>
                  <a:lnTo>
                    <a:pt x="158381" y="101930"/>
                  </a:lnTo>
                  <a:lnTo>
                    <a:pt x="158381" y="9182"/>
                  </a:lnTo>
                  <a:lnTo>
                    <a:pt x="155066" y="3416"/>
                  </a:lnTo>
                  <a:lnTo>
                    <a:pt x="150050" y="0"/>
                  </a:lnTo>
                  <a:close/>
                </a:path>
              </a:pathLst>
            </a:custGeom>
            <a:solidFill>
              <a:srgbClr val="3237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020540" y="8204326"/>
              <a:ext cx="158750" cy="121285"/>
            </a:xfrm>
            <a:custGeom>
              <a:avLst/>
              <a:gdLst/>
              <a:ahLst/>
              <a:cxnLst/>
              <a:rect l="l" t="t" r="r" b="b"/>
              <a:pathLst>
                <a:path w="158750" h="121284">
                  <a:moveTo>
                    <a:pt x="150113" y="0"/>
                  </a:moveTo>
                  <a:lnTo>
                    <a:pt x="18986" y="0"/>
                  </a:lnTo>
                  <a:lnTo>
                    <a:pt x="11615" y="1498"/>
                  </a:lnTo>
                  <a:lnTo>
                    <a:pt x="5578" y="5578"/>
                  </a:lnTo>
                  <a:lnTo>
                    <a:pt x="1498" y="11615"/>
                  </a:lnTo>
                  <a:lnTo>
                    <a:pt x="0" y="18986"/>
                  </a:lnTo>
                  <a:lnTo>
                    <a:pt x="0" y="111734"/>
                  </a:lnTo>
                  <a:lnTo>
                    <a:pt x="3314" y="117500"/>
                  </a:lnTo>
                  <a:lnTo>
                    <a:pt x="8331" y="120929"/>
                  </a:lnTo>
                  <a:lnTo>
                    <a:pt x="4991" y="117500"/>
                  </a:lnTo>
                  <a:lnTo>
                    <a:pt x="2933" y="112839"/>
                  </a:lnTo>
                  <a:lnTo>
                    <a:pt x="2933" y="21462"/>
                  </a:lnTo>
                  <a:lnTo>
                    <a:pt x="4432" y="14086"/>
                  </a:lnTo>
                  <a:lnTo>
                    <a:pt x="8512" y="8050"/>
                  </a:lnTo>
                  <a:lnTo>
                    <a:pt x="14549" y="3973"/>
                  </a:lnTo>
                  <a:lnTo>
                    <a:pt x="21920" y="2476"/>
                  </a:lnTo>
                  <a:lnTo>
                    <a:pt x="151663" y="2476"/>
                  </a:lnTo>
                  <a:lnTo>
                    <a:pt x="155346" y="3695"/>
                  </a:lnTo>
                  <a:lnTo>
                    <a:pt x="158381" y="5753"/>
                  </a:lnTo>
                  <a:lnTo>
                    <a:pt x="154914" y="2222"/>
                  </a:lnTo>
                  <a:lnTo>
                    <a:pt x="150113" y="0"/>
                  </a:lnTo>
                  <a:close/>
                </a:path>
              </a:pathLst>
            </a:custGeom>
            <a:solidFill>
              <a:srgbClr val="54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034396" y="8218309"/>
              <a:ext cx="136525" cy="97790"/>
            </a:xfrm>
            <a:custGeom>
              <a:avLst/>
              <a:gdLst/>
              <a:ahLst/>
              <a:cxnLst/>
              <a:rect l="l" t="t" r="r" b="b"/>
              <a:pathLst>
                <a:path w="136525" h="97790">
                  <a:moveTo>
                    <a:pt x="136220" y="0"/>
                  </a:moveTo>
                  <a:lnTo>
                    <a:pt x="0" y="0"/>
                  </a:lnTo>
                  <a:lnTo>
                    <a:pt x="0" y="97459"/>
                  </a:lnTo>
                  <a:lnTo>
                    <a:pt x="136220" y="97459"/>
                  </a:lnTo>
                  <a:lnTo>
                    <a:pt x="136220" y="0"/>
                  </a:lnTo>
                  <a:close/>
                </a:path>
              </a:pathLst>
            </a:custGeom>
            <a:solidFill>
              <a:srgbClr val="7D7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037152" y="8220290"/>
              <a:ext cx="130810" cy="93980"/>
            </a:xfrm>
            <a:custGeom>
              <a:avLst/>
              <a:gdLst/>
              <a:ahLst/>
              <a:cxnLst/>
              <a:rect l="l" t="t" r="r" b="b"/>
              <a:pathLst>
                <a:path w="130810" h="93979">
                  <a:moveTo>
                    <a:pt x="130708" y="0"/>
                  </a:moveTo>
                  <a:lnTo>
                    <a:pt x="0" y="0"/>
                  </a:lnTo>
                  <a:lnTo>
                    <a:pt x="0" y="93497"/>
                  </a:lnTo>
                  <a:lnTo>
                    <a:pt x="130708" y="93497"/>
                  </a:lnTo>
                  <a:lnTo>
                    <a:pt x="130708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50982" y="8230311"/>
              <a:ext cx="102870" cy="25400"/>
            </a:xfrm>
            <a:custGeom>
              <a:avLst/>
              <a:gdLst/>
              <a:ahLst/>
              <a:cxnLst/>
              <a:rect l="l" t="t" r="r" b="b"/>
              <a:pathLst>
                <a:path w="102870" h="25400">
                  <a:moveTo>
                    <a:pt x="102654" y="0"/>
                  </a:moveTo>
                  <a:lnTo>
                    <a:pt x="0" y="0"/>
                  </a:lnTo>
                  <a:lnTo>
                    <a:pt x="0" y="24917"/>
                  </a:lnTo>
                  <a:lnTo>
                    <a:pt x="102654" y="24917"/>
                  </a:lnTo>
                  <a:lnTo>
                    <a:pt x="10265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53586" y="8232304"/>
              <a:ext cx="97790" cy="20955"/>
            </a:xfrm>
            <a:custGeom>
              <a:avLst/>
              <a:gdLst/>
              <a:ahLst/>
              <a:cxnLst/>
              <a:rect l="l" t="t" r="r" b="b"/>
              <a:pathLst>
                <a:path w="97789" h="20954">
                  <a:moveTo>
                    <a:pt x="97447" y="0"/>
                  </a:moveTo>
                  <a:lnTo>
                    <a:pt x="0" y="0"/>
                  </a:lnTo>
                  <a:lnTo>
                    <a:pt x="0" y="20942"/>
                  </a:lnTo>
                  <a:lnTo>
                    <a:pt x="97447" y="20942"/>
                  </a:lnTo>
                  <a:lnTo>
                    <a:pt x="97447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02811" y="8342960"/>
              <a:ext cx="199390" cy="652780"/>
            </a:xfrm>
            <a:custGeom>
              <a:avLst/>
              <a:gdLst/>
              <a:ahLst/>
              <a:cxnLst/>
              <a:rect l="l" t="t" r="r" b="b"/>
              <a:pathLst>
                <a:path w="199389" h="652779">
                  <a:moveTo>
                    <a:pt x="99695" y="0"/>
                  </a:moveTo>
                  <a:lnTo>
                    <a:pt x="35145" y="20610"/>
                  </a:lnTo>
                  <a:lnTo>
                    <a:pt x="533" y="74053"/>
                  </a:lnTo>
                  <a:lnTo>
                    <a:pt x="0" y="76530"/>
                  </a:lnTo>
                  <a:lnTo>
                    <a:pt x="0" y="633742"/>
                  </a:lnTo>
                  <a:lnTo>
                    <a:pt x="1498" y="641120"/>
                  </a:lnTo>
                  <a:lnTo>
                    <a:pt x="5580" y="647161"/>
                  </a:lnTo>
                  <a:lnTo>
                    <a:pt x="11621" y="651243"/>
                  </a:lnTo>
                  <a:lnTo>
                    <a:pt x="18999" y="652741"/>
                  </a:lnTo>
                  <a:lnTo>
                    <a:pt x="180403" y="652741"/>
                  </a:lnTo>
                  <a:lnTo>
                    <a:pt x="187772" y="651243"/>
                  </a:lnTo>
                  <a:lnTo>
                    <a:pt x="193805" y="647161"/>
                  </a:lnTo>
                  <a:lnTo>
                    <a:pt x="197880" y="641120"/>
                  </a:lnTo>
                  <a:lnTo>
                    <a:pt x="199377" y="633742"/>
                  </a:lnTo>
                  <a:lnTo>
                    <a:pt x="199377" y="76530"/>
                  </a:lnTo>
                  <a:lnTo>
                    <a:pt x="198856" y="74053"/>
                  </a:lnTo>
                  <a:lnTo>
                    <a:pt x="197904" y="71805"/>
                  </a:lnTo>
                  <a:lnTo>
                    <a:pt x="186080" y="43382"/>
                  </a:lnTo>
                  <a:lnTo>
                    <a:pt x="164239" y="20610"/>
                  </a:lnTo>
                  <a:lnTo>
                    <a:pt x="134678" y="5485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32504" y="8468461"/>
              <a:ext cx="140335" cy="527050"/>
            </a:xfrm>
            <a:custGeom>
              <a:avLst/>
              <a:gdLst/>
              <a:ahLst/>
              <a:cxnLst/>
              <a:rect l="l" t="t" r="r" b="b"/>
              <a:pathLst>
                <a:path w="140335" h="527050">
                  <a:moveTo>
                    <a:pt x="140004" y="474243"/>
                  </a:moveTo>
                  <a:lnTo>
                    <a:pt x="0" y="474243"/>
                  </a:lnTo>
                  <a:lnTo>
                    <a:pt x="0" y="518160"/>
                  </a:lnTo>
                  <a:lnTo>
                    <a:pt x="2743" y="518160"/>
                  </a:lnTo>
                  <a:lnTo>
                    <a:pt x="2743" y="527050"/>
                  </a:lnTo>
                  <a:lnTo>
                    <a:pt x="137248" y="527050"/>
                  </a:lnTo>
                  <a:lnTo>
                    <a:pt x="137248" y="518160"/>
                  </a:lnTo>
                  <a:lnTo>
                    <a:pt x="140004" y="518160"/>
                  </a:lnTo>
                  <a:lnTo>
                    <a:pt x="140004" y="474243"/>
                  </a:lnTo>
                  <a:close/>
                </a:path>
                <a:path w="140335" h="527050">
                  <a:moveTo>
                    <a:pt x="140004" y="0"/>
                  </a:moveTo>
                  <a:lnTo>
                    <a:pt x="0" y="0"/>
                  </a:lnTo>
                  <a:lnTo>
                    <a:pt x="0" y="141490"/>
                  </a:lnTo>
                  <a:lnTo>
                    <a:pt x="140004" y="14149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38612" y="8483841"/>
              <a:ext cx="158750" cy="109220"/>
            </a:xfrm>
            <a:custGeom>
              <a:avLst/>
              <a:gdLst/>
              <a:ahLst/>
              <a:cxnLst/>
              <a:rect l="l" t="t" r="r" b="b"/>
              <a:pathLst>
                <a:path w="158750" h="109220">
                  <a:moveTo>
                    <a:pt x="11074" y="74091"/>
                  </a:moveTo>
                  <a:lnTo>
                    <a:pt x="8597" y="71602"/>
                  </a:lnTo>
                  <a:lnTo>
                    <a:pt x="2476" y="71602"/>
                  </a:lnTo>
                  <a:lnTo>
                    <a:pt x="0" y="74091"/>
                  </a:lnTo>
                  <a:lnTo>
                    <a:pt x="0" y="80187"/>
                  </a:lnTo>
                  <a:lnTo>
                    <a:pt x="2476" y="82677"/>
                  </a:lnTo>
                  <a:lnTo>
                    <a:pt x="8597" y="82677"/>
                  </a:lnTo>
                  <a:lnTo>
                    <a:pt x="11074" y="80187"/>
                  </a:lnTo>
                  <a:lnTo>
                    <a:pt x="11074" y="77139"/>
                  </a:lnTo>
                  <a:lnTo>
                    <a:pt x="11074" y="74091"/>
                  </a:lnTo>
                  <a:close/>
                </a:path>
                <a:path w="158750" h="109220">
                  <a:moveTo>
                    <a:pt x="17068" y="13550"/>
                  </a:moveTo>
                  <a:lnTo>
                    <a:pt x="14592" y="11061"/>
                  </a:lnTo>
                  <a:lnTo>
                    <a:pt x="8470" y="11061"/>
                  </a:lnTo>
                  <a:lnTo>
                    <a:pt x="5994" y="13550"/>
                  </a:lnTo>
                  <a:lnTo>
                    <a:pt x="5994" y="19646"/>
                  </a:lnTo>
                  <a:lnTo>
                    <a:pt x="8470" y="22136"/>
                  </a:lnTo>
                  <a:lnTo>
                    <a:pt x="14592" y="22136"/>
                  </a:lnTo>
                  <a:lnTo>
                    <a:pt x="17068" y="19646"/>
                  </a:lnTo>
                  <a:lnTo>
                    <a:pt x="17068" y="16598"/>
                  </a:lnTo>
                  <a:lnTo>
                    <a:pt x="17068" y="13550"/>
                  </a:lnTo>
                  <a:close/>
                </a:path>
                <a:path w="158750" h="109220">
                  <a:moveTo>
                    <a:pt x="43357" y="40779"/>
                  </a:moveTo>
                  <a:lnTo>
                    <a:pt x="40894" y="38290"/>
                  </a:lnTo>
                  <a:lnTo>
                    <a:pt x="34772" y="38290"/>
                  </a:lnTo>
                  <a:lnTo>
                    <a:pt x="32296" y="40779"/>
                  </a:lnTo>
                  <a:lnTo>
                    <a:pt x="32296" y="46888"/>
                  </a:lnTo>
                  <a:lnTo>
                    <a:pt x="34772" y="49377"/>
                  </a:lnTo>
                  <a:lnTo>
                    <a:pt x="40894" y="49377"/>
                  </a:lnTo>
                  <a:lnTo>
                    <a:pt x="43357" y="46888"/>
                  </a:lnTo>
                  <a:lnTo>
                    <a:pt x="43357" y="43827"/>
                  </a:lnTo>
                  <a:lnTo>
                    <a:pt x="43357" y="40779"/>
                  </a:lnTo>
                  <a:close/>
                </a:path>
                <a:path w="158750" h="109220">
                  <a:moveTo>
                    <a:pt x="52539" y="90614"/>
                  </a:moveTo>
                  <a:lnTo>
                    <a:pt x="50063" y="88125"/>
                  </a:lnTo>
                  <a:lnTo>
                    <a:pt x="43942" y="88125"/>
                  </a:lnTo>
                  <a:lnTo>
                    <a:pt x="41478" y="90614"/>
                  </a:lnTo>
                  <a:lnTo>
                    <a:pt x="41478" y="96723"/>
                  </a:lnTo>
                  <a:lnTo>
                    <a:pt x="43942" y="99212"/>
                  </a:lnTo>
                  <a:lnTo>
                    <a:pt x="50063" y="99212"/>
                  </a:lnTo>
                  <a:lnTo>
                    <a:pt x="52539" y="96723"/>
                  </a:lnTo>
                  <a:lnTo>
                    <a:pt x="52539" y="93662"/>
                  </a:lnTo>
                  <a:lnTo>
                    <a:pt x="52539" y="90614"/>
                  </a:lnTo>
                  <a:close/>
                </a:path>
                <a:path w="158750" h="109220">
                  <a:moveTo>
                    <a:pt x="105587" y="100596"/>
                  </a:moveTo>
                  <a:lnTo>
                    <a:pt x="103111" y="98107"/>
                  </a:lnTo>
                  <a:lnTo>
                    <a:pt x="96989" y="98107"/>
                  </a:lnTo>
                  <a:lnTo>
                    <a:pt x="94513" y="100596"/>
                  </a:lnTo>
                  <a:lnTo>
                    <a:pt x="94513" y="106692"/>
                  </a:lnTo>
                  <a:lnTo>
                    <a:pt x="96989" y="109181"/>
                  </a:lnTo>
                  <a:lnTo>
                    <a:pt x="103111" y="109181"/>
                  </a:lnTo>
                  <a:lnTo>
                    <a:pt x="105587" y="106692"/>
                  </a:lnTo>
                  <a:lnTo>
                    <a:pt x="105587" y="103644"/>
                  </a:lnTo>
                  <a:lnTo>
                    <a:pt x="105587" y="100596"/>
                  </a:lnTo>
                  <a:close/>
                </a:path>
                <a:path w="158750" h="109220">
                  <a:moveTo>
                    <a:pt x="125920" y="55600"/>
                  </a:moveTo>
                  <a:lnTo>
                    <a:pt x="123444" y="53124"/>
                  </a:lnTo>
                  <a:lnTo>
                    <a:pt x="117322" y="53124"/>
                  </a:lnTo>
                  <a:lnTo>
                    <a:pt x="114858" y="55600"/>
                  </a:lnTo>
                  <a:lnTo>
                    <a:pt x="114858" y="61709"/>
                  </a:lnTo>
                  <a:lnTo>
                    <a:pt x="117322" y="64198"/>
                  </a:lnTo>
                  <a:lnTo>
                    <a:pt x="123444" y="64198"/>
                  </a:lnTo>
                  <a:lnTo>
                    <a:pt x="125920" y="61709"/>
                  </a:lnTo>
                  <a:lnTo>
                    <a:pt x="125920" y="58661"/>
                  </a:lnTo>
                  <a:lnTo>
                    <a:pt x="125920" y="55600"/>
                  </a:lnTo>
                  <a:close/>
                </a:path>
                <a:path w="158750" h="109220">
                  <a:moveTo>
                    <a:pt x="125920" y="2476"/>
                  </a:moveTo>
                  <a:lnTo>
                    <a:pt x="123444" y="0"/>
                  </a:lnTo>
                  <a:lnTo>
                    <a:pt x="117322" y="0"/>
                  </a:lnTo>
                  <a:lnTo>
                    <a:pt x="114858" y="2476"/>
                  </a:lnTo>
                  <a:lnTo>
                    <a:pt x="114858" y="8585"/>
                  </a:lnTo>
                  <a:lnTo>
                    <a:pt x="117322" y="11074"/>
                  </a:lnTo>
                  <a:lnTo>
                    <a:pt x="123444" y="11074"/>
                  </a:lnTo>
                  <a:lnTo>
                    <a:pt x="125920" y="8585"/>
                  </a:lnTo>
                  <a:lnTo>
                    <a:pt x="125920" y="5537"/>
                  </a:lnTo>
                  <a:lnTo>
                    <a:pt x="125920" y="2476"/>
                  </a:lnTo>
                  <a:close/>
                </a:path>
                <a:path w="158750" h="109220">
                  <a:moveTo>
                    <a:pt x="158242" y="76898"/>
                  </a:moveTo>
                  <a:lnTo>
                    <a:pt x="155765" y="74409"/>
                  </a:lnTo>
                  <a:lnTo>
                    <a:pt x="149644" y="74409"/>
                  </a:lnTo>
                  <a:lnTo>
                    <a:pt x="147167" y="76898"/>
                  </a:lnTo>
                  <a:lnTo>
                    <a:pt x="147167" y="82994"/>
                  </a:lnTo>
                  <a:lnTo>
                    <a:pt x="149644" y="85483"/>
                  </a:lnTo>
                  <a:lnTo>
                    <a:pt x="155765" y="85483"/>
                  </a:lnTo>
                  <a:lnTo>
                    <a:pt x="158242" y="82994"/>
                  </a:lnTo>
                  <a:lnTo>
                    <a:pt x="158242" y="79946"/>
                  </a:lnTo>
                  <a:lnTo>
                    <a:pt x="158242" y="76898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32504" y="8609939"/>
              <a:ext cx="140335" cy="194945"/>
            </a:xfrm>
            <a:custGeom>
              <a:avLst/>
              <a:gdLst/>
              <a:ahLst/>
              <a:cxnLst/>
              <a:rect l="l" t="t" r="r" b="b"/>
              <a:pathLst>
                <a:path w="140335" h="194945">
                  <a:moveTo>
                    <a:pt x="140004" y="0"/>
                  </a:moveTo>
                  <a:lnTo>
                    <a:pt x="0" y="0"/>
                  </a:lnTo>
                  <a:lnTo>
                    <a:pt x="0" y="194386"/>
                  </a:lnTo>
                  <a:lnTo>
                    <a:pt x="140004" y="194386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32504" y="8803004"/>
              <a:ext cx="140335" cy="143510"/>
            </a:xfrm>
            <a:custGeom>
              <a:avLst/>
              <a:gdLst/>
              <a:ahLst/>
              <a:cxnLst/>
              <a:rect l="l" t="t" r="r" b="b"/>
              <a:pathLst>
                <a:path w="140335" h="143509">
                  <a:moveTo>
                    <a:pt x="140004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16865" y="139700"/>
                  </a:lnTo>
                  <a:lnTo>
                    <a:pt x="16865" y="142240"/>
                  </a:lnTo>
                  <a:lnTo>
                    <a:pt x="63563" y="142240"/>
                  </a:lnTo>
                  <a:lnTo>
                    <a:pt x="63563" y="143510"/>
                  </a:lnTo>
                  <a:lnTo>
                    <a:pt x="73240" y="143510"/>
                  </a:lnTo>
                  <a:lnTo>
                    <a:pt x="73240" y="142240"/>
                  </a:lnTo>
                  <a:lnTo>
                    <a:pt x="120929" y="142240"/>
                  </a:lnTo>
                  <a:lnTo>
                    <a:pt x="120929" y="139700"/>
                  </a:lnTo>
                  <a:lnTo>
                    <a:pt x="140004" y="13970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7271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011511" y="8803373"/>
              <a:ext cx="182880" cy="137160"/>
            </a:xfrm>
            <a:custGeom>
              <a:avLst/>
              <a:gdLst/>
              <a:ahLst/>
              <a:cxnLst/>
              <a:rect l="l" t="t" r="r" b="b"/>
              <a:pathLst>
                <a:path w="182879" h="137159">
                  <a:moveTo>
                    <a:pt x="22479" y="121589"/>
                  </a:moveTo>
                  <a:lnTo>
                    <a:pt x="20154" y="119875"/>
                  </a:lnTo>
                  <a:lnTo>
                    <a:pt x="13220" y="117551"/>
                  </a:lnTo>
                  <a:lnTo>
                    <a:pt x="0" y="116116"/>
                  </a:lnTo>
                  <a:lnTo>
                    <a:pt x="5283" y="126695"/>
                  </a:lnTo>
                  <a:lnTo>
                    <a:pt x="8089" y="132791"/>
                  </a:lnTo>
                  <a:lnTo>
                    <a:pt x="13220" y="126695"/>
                  </a:lnTo>
                  <a:lnTo>
                    <a:pt x="20154" y="123583"/>
                  </a:lnTo>
                  <a:lnTo>
                    <a:pt x="22479" y="121589"/>
                  </a:lnTo>
                  <a:close/>
                </a:path>
                <a:path w="182879" h="137159">
                  <a:moveTo>
                    <a:pt x="41122" y="134340"/>
                  </a:moveTo>
                  <a:lnTo>
                    <a:pt x="39801" y="131470"/>
                  </a:lnTo>
                  <a:lnTo>
                    <a:pt x="33578" y="125882"/>
                  </a:lnTo>
                  <a:lnTo>
                    <a:pt x="25374" y="121272"/>
                  </a:lnTo>
                  <a:lnTo>
                    <a:pt x="19405" y="124815"/>
                  </a:lnTo>
                  <a:lnTo>
                    <a:pt x="14770" y="129984"/>
                  </a:lnTo>
                  <a:lnTo>
                    <a:pt x="13957" y="132842"/>
                  </a:lnTo>
                  <a:lnTo>
                    <a:pt x="17589" y="134404"/>
                  </a:lnTo>
                  <a:lnTo>
                    <a:pt x="26339" y="135699"/>
                  </a:lnTo>
                  <a:lnTo>
                    <a:pt x="36855" y="135458"/>
                  </a:lnTo>
                  <a:lnTo>
                    <a:pt x="41122" y="134340"/>
                  </a:lnTo>
                  <a:close/>
                </a:path>
                <a:path w="182879" h="137159">
                  <a:moveTo>
                    <a:pt x="58407" y="121589"/>
                  </a:moveTo>
                  <a:lnTo>
                    <a:pt x="56095" y="119875"/>
                  </a:lnTo>
                  <a:lnTo>
                    <a:pt x="49161" y="117551"/>
                  </a:lnTo>
                  <a:lnTo>
                    <a:pt x="35928" y="116116"/>
                  </a:lnTo>
                  <a:lnTo>
                    <a:pt x="41211" y="126695"/>
                  </a:lnTo>
                  <a:lnTo>
                    <a:pt x="44030" y="132791"/>
                  </a:lnTo>
                  <a:lnTo>
                    <a:pt x="49161" y="126695"/>
                  </a:lnTo>
                  <a:lnTo>
                    <a:pt x="56095" y="123583"/>
                  </a:lnTo>
                  <a:lnTo>
                    <a:pt x="58407" y="121589"/>
                  </a:lnTo>
                  <a:close/>
                </a:path>
                <a:path w="182879" h="137159">
                  <a:moveTo>
                    <a:pt x="77050" y="134340"/>
                  </a:moveTo>
                  <a:lnTo>
                    <a:pt x="75730" y="131470"/>
                  </a:lnTo>
                  <a:lnTo>
                    <a:pt x="69507" y="125882"/>
                  </a:lnTo>
                  <a:lnTo>
                    <a:pt x="61302" y="121272"/>
                  </a:lnTo>
                  <a:lnTo>
                    <a:pt x="55346" y="124815"/>
                  </a:lnTo>
                  <a:lnTo>
                    <a:pt x="50711" y="129984"/>
                  </a:lnTo>
                  <a:lnTo>
                    <a:pt x="49885" y="132842"/>
                  </a:lnTo>
                  <a:lnTo>
                    <a:pt x="53517" y="134404"/>
                  </a:lnTo>
                  <a:lnTo>
                    <a:pt x="62280" y="135699"/>
                  </a:lnTo>
                  <a:lnTo>
                    <a:pt x="72783" y="135458"/>
                  </a:lnTo>
                  <a:lnTo>
                    <a:pt x="77050" y="134340"/>
                  </a:lnTo>
                  <a:close/>
                </a:path>
                <a:path w="182879" h="137159">
                  <a:moveTo>
                    <a:pt x="94043" y="122682"/>
                  </a:moveTo>
                  <a:lnTo>
                    <a:pt x="91732" y="120954"/>
                  </a:lnTo>
                  <a:lnTo>
                    <a:pt x="84785" y="118643"/>
                  </a:lnTo>
                  <a:lnTo>
                    <a:pt x="71564" y="117208"/>
                  </a:lnTo>
                  <a:lnTo>
                    <a:pt x="76860" y="127787"/>
                  </a:lnTo>
                  <a:lnTo>
                    <a:pt x="79654" y="133883"/>
                  </a:lnTo>
                  <a:lnTo>
                    <a:pt x="84785" y="127787"/>
                  </a:lnTo>
                  <a:lnTo>
                    <a:pt x="91732" y="124675"/>
                  </a:lnTo>
                  <a:lnTo>
                    <a:pt x="94043" y="122682"/>
                  </a:lnTo>
                  <a:close/>
                </a:path>
                <a:path w="182879" h="137159">
                  <a:moveTo>
                    <a:pt x="134073" y="132842"/>
                  </a:moveTo>
                  <a:lnTo>
                    <a:pt x="133248" y="129984"/>
                  </a:lnTo>
                  <a:lnTo>
                    <a:pt x="128625" y="124815"/>
                  </a:lnTo>
                  <a:lnTo>
                    <a:pt x="122656" y="121272"/>
                  </a:lnTo>
                  <a:lnTo>
                    <a:pt x="114452" y="125882"/>
                  </a:lnTo>
                  <a:lnTo>
                    <a:pt x="109194" y="130594"/>
                  </a:lnTo>
                  <a:lnTo>
                    <a:pt x="105168" y="126949"/>
                  </a:lnTo>
                  <a:lnTo>
                    <a:pt x="96951" y="122351"/>
                  </a:lnTo>
                  <a:lnTo>
                    <a:pt x="90982" y="125882"/>
                  </a:lnTo>
                  <a:lnTo>
                    <a:pt x="86347" y="131064"/>
                  </a:lnTo>
                  <a:lnTo>
                    <a:pt x="85534" y="133921"/>
                  </a:lnTo>
                  <a:lnTo>
                    <a:pt x="89166" y="135483"/>
                  </a:lnTo>
                  <a:lnTo>
                    <a:pt x="97917" y="136779"/>
                  </a:lnTo>
                  <a:lnTo>
                    <a:pt x="108432" y="136525"/>
                  </a:lnTo>
                  <a:lnTo>
                    <a:pt x="112395" y="135496"/>
                  </a:lnTo>
                  <a:lnTo>
                    <a:pt x="121691" y="135699"/>
                  </a:lnTo>
                  <a:lnTo>
                    <a:pt x="130429" y="134404"/>
                  </a:lnTo>
                  <a:lnTo>
                    <a:pt x="134073" y="132842"/>
                  </a:lnTo>
                  <a:close/>
                </a:path>
                <a:path w="182879" h="137159">
                  <a:moveTo>
                    <a:pt x="148043" y="116116"/>
                  </a:moveTo>
                  <a:lnTo>
                    <a:pt x="134810" y="117551"/>
                  </a:lnTo>
                  <a:lnTo>
                    <a:pt x="127863" y="119875"/>
                  </a:lnTo>
                  <a:lnTo>
                    <a:pt x="125552" y="121589"/>
                  </a:lnTo>
                  <a:lnTo>
                    <a:pt x="127863" y="123583"/>
                  </a:lnTo>
                  <a:lnTo>
                    <a:pt x="134810" y="126695"/>
                  </a:lnTo>
                  <a:lnTo>
                    <a:pt x="139941" y="132791"/>
                  </a:lnTo>
                  <a:lnTo>
                    <a:pt x="142748" y="126695"/>
                  </a:lnTo>
                  <a:lnTo>
                    <a:pt x="148043" y="116116"/>
                  </a:lnTo>
                  <a:close/>
                </a:path>
                <a:path w="182879" h="137159">
                  <a:moveTo>
                    <a:pt x="168821" y="132842"/>
                  </a:moveTo>
                  <a:lnTo>
                    <a:pt x="167995" y="129984"/>
                  </a:lnTo>
                  <a:lnTo>
                    <a:pt x="163372" y="124815"/>
                  </a:lnTo>
                  <a:lnTo>
                    <a:pt x="157403" y="121272"/>
                  </a:lnTo>
                  <a:lnTo>
                    <a:pt x="149186" y="125882"/>
                  </a:lnTo>
                  <a:lnTo>
                    <a:pt x="142963" y="131470"/>
                  </a:lnTo>
                  <a:lnTo>
                    <a:pt x="141643" y="134340"/>
                  </a:lnTo>
                  <a:lnTo>
                    <a:pt x="145910" y="135458"/>
                  </a:lnTo>
                  <a:lnTo>
                    <a:pt x="156438" y="135699"/>
                  </a:lnTo>
                  <a:lnTo>
                    <a:pt x="165176" y="134404"/>
                  </a:lnTo>
                  <a:lnTo>
                    <a:pt x="168821" y="132842"/>
                  </a:lnTo>
                  <a:close/>
                </a:path>
                <a:path w="182879" h="137159">
                  <a:moveTo>
                    <a:pt x="182778" y="116116"/>
                  </a:moveTo>
                  <a:lnTo>
                    <a:pt x="169532" y="117551"/>
                  </a:lnTo>
                  <a:lnTo>
                    <a:pt x="162585" y="119875"/>
                  </a:lnTo>
                  <a:lnTo>
                    <a:pt x="160274" y="121589"/>
                  </a:lnTo>
                  <a:lnTo>
                    <a:pt x="162585" y="123583"/>
                  </a:lnTo>
                  <a:lnTo>
                    <a:pt x="169532" y="126695"/>
                  </a:lnTo>
                  <a:lnTo>
                    <a:pt x="174675" y="132791"/>
                  </a:lnTo>
                  <a:lnTo>
                    <a:pt x="177482" y="126695"/>
                  </a:lnTo>
                  <a:lnTo>
                    <a:pt x="182778" y="116116"/>
                  </a:lnTo>
                  <a:close/>
                </a:path>
                <a:path w="182879" h="137159">
                  <a:moveTo>
                    <a:pt x="182778" y="0"/>
                  </a:moveTo>
                  <a:lnTo>
                    <a:pt x="170929" y="1282"/>
                  </a:lnTo>
                  <a:lnTo>
                    <a:pt x="170929" y="33261"/>
                  </a:lnTo>
                  <a:lnTo>
                    <a:pt x="166497" y="30162"/>
                  </a:lnTo>
                  <a:lnTo>
                    <a:pt x="162687" y="28943"/>
                  </a:lnTo>
                  <a:lnTo>
                    <a:pt x="165354" y="26123"/>
                  </a:lnTo>
                  <a:lnTo>
                    <a:pt x="169506" y="19761"/>
                  </a:lnTo>
                  <a:lnTo>
                    <a:pt x="169532" y="20040"/>
                  </a:lnTo>
                  <a:lnTo>
                    <a:pt x="170929" y="33261"/>
                  </a:lnTo>
                  <a:lnTo>
                    <a:pt x="170929" y="1282"/>
                  </a:lnTo>
                  <a:lnTo>
                    <a:pt x="169532" y="1422"/>
                  </a:lnTo>
                  <a:lnTo>
                    <a:pt x="162585" y="3746"/>
                  </a:lnTo>
                  <a:lnTo>
                    <a:pt x="160274" y="5473"/>
                  </a:lnTo>
                  <a:lnTo>
                    <a:pt x="161988" y="6972"/>
                  </a:lnTo>
                  <a:lnTo>
                    <a:pt x="159435" y="6070"/>
                  </a:lnTo>
                  <a:lnTo>
                    <a:pt x="154051" y="4749"/>
                  </a:lnTo>
                  <a:lnTo>
                    <a:pt x="154051" y="32994"/>
                  </a:lnTo>
                  <a:lnTo>
                    <a:pt x="152857" y="33997"/>
                  </a:lnTo>
                  <a:lnTo>
                    <a:pt x="147955" y="40436"/>
                  </a:lnTo>
                  <a:lnTo>
                    <a:pt x="147485" y="42418"/>
                  </a:lnTo>
                  <a:lnTo>
                    <a:pt x="146608" y="42189"/>
                  </a:lnTo>
                  <a:lnTo>
                    <a:pt x="148043" y="39293"/>
                  </a:lnTo>
                  <a:lnTo>
                    <a:pt x="134810" y="40728"/>
                  </a:lnTo>
                  <a:lnTo>
                    <a:pt x="127863" y="43053"/>
                  </a:lnTo>
                  <a:lnTo>
                    <a:pt x="125552" y="44767"/>
                  </a:lnTo>
                  <a:lnTo>
                    <a:pt x="127304" y="46291"/>
                  </a:lnTo>
                  <a:lnTo>
                    <a:pt x="124714" y="45377"/>
                  </a:lnTo>
                  <a:lnTo>
                    <a:pt x="118402" y="43827"/>
                  </a:lnTo>
                  <a:lnTo>
                    <a:pt x="118402" y="71310"/>
                  </a:lnTo>
                  <a:lnTo>
                    <a:pt x="116573" y="72085"/>
                  </a:lnTo>
                  <a:lnTo>
                    <a:pt x="110629" y="76365"/>
                  </a:lnTo>
                  <a:lnTo>
                    <a:pt x="109512" y="78524"/>
                  </a:lnTo>
                  <a:lnTo>
                    <a:pt x="108966" y="77444"/>
                  </a:lnTo>
                  <a:lnTo>
                    <a:pt x="106451" y="75641"/>
                  </a:lnTo>
                  <a:lnTo>
                    <a:pt x="106451" y="81114"/>
                  </a:lnTo>
                  <a:lnTo>
                    <a:pt x="94907" y="83985"/>
                  </a:lnTo>
                  <a:lnTo>
                    <a:pt x="92252" y="84912"/>
                  </a:lnTo>
                  <a:lnTo>
                    <a:pt x="94056" y="83375"/>
                  </a:lnTo>
                  <a:lnTo>
                    <a:pt x="91732" y="81648"/>
                  </a:lnTo>
                  <a:lnTo>
                    <a:pt x="91617" y="106857"/>
                  </a:lnTo>
                  <a:lnTo>
                    <a:pt x="87845" y="108064"/>
                  </a:lnTo>
                  <a:lnTo>
                    <a:pt x="83388" y="111150"/>
                  </a:lnTo>
                  <a:lnTo>
                    <a:pt x="84797" y="97942"/>
                  </a:lnTo>
                  <a:lnTo>
                    <a:pt x="84810" y="97688"/>
                  </a:lnTo>
                  <a:lnTo>
                    <a:pt x="88976" y="104038"/>
                  </a:lnTo>
                  <a:lnTo>
                    <a:pt x="91617" y="106857"/>
                  </a:lnTo>
                  <a:lnTo>
                    <a:pt x="91617" y="81622"/>
                  </a:lnTo>
                  <a:lnTo>
                    <a:pt x="89954" y="81064"/>
                  </a:lnTo>
                  <a:lnTo>
                    <a:pt x="95440" y="81419"/>
                  </a:lnTo>
                  <a:lnTo>
                    <a:pt x="105879" y="80797"/>
                  </a:lnTo>
                  <a:lnTo>
                    <a:pt x="106400" y="80670"/>
                  </a:lnTo>
                  <a:lnTo>
                    <a:pt x="106451" y="81114"/>
                  </a:lnTo>
                  <a:lnTo>
                    <a:pt x="106451" y="75641"/>
                  </a:lnTo>
                  <a:lnTo>
                    <a:pt x="103035" y="73164"/>
                  </a:lnTo>
                  <a:lnTo>
                    <a:pt x="101180" y="72377"/>
                  </a:lnTo>
                  <a:lnTo>
                    <a:pt x="102412" y="71069"/>
                  </a:lnTo>
                  <a:lnTo>
                    <a:pt x="106934" y="61683"/>
                  </a:lnTo>
                  <a:lnTo>
                    <a:pt x="110045" y="54965"/>
                  </a:lnTo>
                  <a:lnTo>
                    <a:pt x="112687" y="60617"/>
                  </a:lnTo>
                  <a:lnTo>
                    <a:pt x="117195" y="69989"/>
                  </a:lnTo>
                  <a:lnTo>
                    <a:pt x="118402" y="71310"/>
                  </a:lnTo>
                  <a:lnTo>
                    <a:pt x="118402" y="43827"/>
                  </a:lnTo>
                  <a:lnTo>
                    <a:pt x="117170" y="43510"/>
                  </a:lnTo>
                  <a:lnTo>
                    <a:pt x="127266" y="41681"/>
                  </a:lnTo>
                  <a:lnTo>
                    <a:pt x="135534" y="38735"/>
                  </a:lnTo>
                  <a:lnTo>
                    <a:pt x="138772" y="36550"/>
                  </a:lnTo>
                  <a:lnTo>
                    <a:pt x="142036" y="36068"/>
                  </a:lnTo>
                  <a:lnTo>
                    <a:pt x="147955" y="36068"/>
                  </a:lnTo>
                  <a:lnTo>
                    <a:pt x="143154" y="17475"/>
                  </a:lnTo>
                  <a:lnTo>
                    <a:pt x="140639" y="15138"/>
                  </a:lnTo>
                  <a:lnTo>
                    <a:pt x="142582" y="10947"/>
                  </a:lnTo>
                  <a:lnTo>
                    <a:pt x="147408" y="21310"/>
                  </a:lnTo>
                  <a:lnTo>
                    <a:pt x="151917" y="30683"/>
                  </a:lnTo>
                  <a:lnTo>
                    <a:pt x="154051" y="32994"/>
                  </a:lnTo>
                  <a:lnTo>
                    <a:pt x="154051" y="4749"/>
                  </a:lnTo>
                  <a:lnTo>
                    <a:pt x="146608" y="2895"/>
                  </a:lnTo>
                  <a:lnTo>
                    <a:pt x="148043" y="0"/>
                  </a:lnTo>
                  <a:lnTo>
                    <a:pt x="136207" y="1282"/>
                  </a:lnTo>
                  <a:lnTo>
                    <a:pt x="136207" y="33261"/>
                  </a:lnTo>
                  <a:lnTo>
                    <a:pt x="131762" y="30162"/>
                  </a:lnTo>
                  <a:lnTo>
                    <a:pt x="127965" y="28943"/>
                  </a:lnTo>
                  <a:lnTo>
                    <a:pt x="130632" y="26123"/>
                  </a:lnTo>
                  <a:lnTo>
                    <a:pt x="134785" y="19761"/>
                  </a:lnTo>
                  <a:lnTo>
                    <a:pt x="134810" y="20040"/>
                  </a:lnTo>
                  <a:lnTo>
                    <a:pt x="136207" y="33261"/>
                  </a:lnTo>
                  <a:lnTo>
                    <a:pt x="136207" y="1282"/>
                  </a:lnTo>
                  <a:lnTo>
                    <a:pt x="134810" y="1422"/>
                  </a:lnTo>
                  <a:lnTo>
                    <a:pt x="127863" y="3746"/>
                  </a:lnTo>
                  <a:lnTo>
                    <a:pt x="125552" y="5473"/>
                  </a:lnTo>
                  <a:lnTo>
                    <a:pt x="127266" y="6972"/>
                  </a:lnTo>
                  <a:lnTo>
                    <a:pt x="124714" y="6070"/>
                  </a:lnTo>
                  <a:lnTo>
                    <a:pt x="119316" y="4737"/>
                  </a:lnTo>
                  <a:lnTo>
                    <a:pt x="119316" y="32994"/>
                  </a:lnTo>
                  <a:lnTo>
                    <a:pt x="118122" y="33997"/>
                  </a:lnTo>
                  <a:lnTo>
                    <a:pt x="113207" y="40436"/>
                  </a:lnTo>
                  <a:lnTo>
                    <a:pt x="112737" y="42405"/>
                  </a:lnTo>
                  <a:lnTo>
                    <a:pt x="111887" y="42189"/>
                  </a:lnTo>
                  <a:lnTo>
                    <a:pt x="106641" y="42684"/>
                  </a:lnTo>
                  <a:lnTo>
                    <a:pt x="106375" y="41516"/>
                  </a:lnTo>
                  <a:lnTo>
                    <a:pt x="102387" y="36271"/>
                  </a:lnTo>
                  <a:lnTo>
                    <a:pt x="102387" y="44602"/>
                  </a:lnTo>
                  <a:lnTo>
                    <a:pt x="94907" y="46456"/>
                  </a:lnTo>
                  <a:lnTo>
                    <a:pt x="93014" y="47129"/>
                  </a:lnTo>
                  <a:lnTo>
                    <a:pt x="93014" y="70815"/>
                  </a:lnTo>
                  <a:lnTo>
                    <a:pt x="89014" y="72872"/>
                  </a:lnTo>
                  <a:lnTo>
                    <a:pt x="81902" y="79032"/>
                  </a:lnTo>
                  <a:lnTo>
                    <a:pt x="74244" y="78193"/>
                  </a:lnTo>
                  <a:lnTo>
                    <a:pt x="73355" y="76441"/>
                  </a:lnTo>
                  <a:lnTo>
                    <a:pt x="77584" y="76441"/>
                  </a:lnTo>
                  <a:lnTo>
                    <a:pt x="83032" y="77101"/>
                  </a:lnTo>
                  <a:lnTo>
                    <a:pt x="84797" y="60413"/>
                  </a:lnTo>
                  <a:lnTo>
                    <a:pt x="84810" y="60159"/>
                  </a:lnTo>
                  <a:lnTo>
                    <a:pt x="88976" y="66509"/>
                  </a:lnTo>
                  <a:lnTo>
                    <a:pt x="93014" y="70815"/>
                  </a:lnTo>
                  <a:lnTo>
                    <a:pt x="93014" y="47129"/>
                  </a:lnTo>
                  <a:lnTo>
                    <a:pt x="92265" y="47383"/>
                  </a:lnTo>
                  <a:lnTo>
                    <a:pt x="94043" y="45847"/>
                  </a:lnTo>
                  <a:lnTo>
                    <a:pt x="91732" y="44119"/>
                  </a:lnTo>
                  <a:lnTo>
                    <a:pt x="84785" y="41808"/>
                  </a:lnTo>
                  <a:lnTo>
                    <a:pt x="78943" y="41186"/>
                  </a:lnTo>
                  <a:lnTo>
                    <a:pt x="78943" y="55524"/>
                  </a:lnTo>
                  <a:lnTo>
                    <a:pt x="76454" y="57848"/>
                  </a:lnTo>
                  <a:lnTo>
                    <a:pt x="72504" y="73126"/>
                  </a:lnTo>
                  <a:lnTo>
                    <a:pt x="72504" y="79781"/>
                  </a:lnTo>
                  <a:lnTo>
                    <a:pt x="72059" y="79730"/>
                  </a:lnTo>
                  <a:lnTo>
                    <a:pt x="59258" y="82905"/>
                  </a:lnTo>
                  <a:lnTo>
                    <a:pt x="56642" y="83820"/>
                  </a:lnTo>
                  <a:lnTo>
                    <a:pt x="58407" y="82296"/>
                  </a:lnTo>
                  <a:lnTo>
                    <a:pt x="56095" y="80581"/>
                  </a:lnTo>
                  <a:lnTo>
                    <a:pt x="55981" y="105791"/>
                  </a:lnTo>
                  <a:lnTo>
                    <a:pt x="52197" y="106997"/>
                  </a:lnTo>
                  <a:lnTo>
                    <a:pt x="47752" y="110096"/>
                  </a:lnTo>
                  <a:lnTo>
                    <a:pt x="49161" y="96862"/>
                  </a:lnTo>
                  <a:lnTo>
                    <a:pt x="49174" y="96621"/>
                  </a:lnTo>
                  <a:lnTo>
                    <a:pt x="53327" y="102958"/>
                  </a:lnTo>
                  <a:lnTo>
                    <a:pt x="55981" y="105791"/>
                  </a:lnTo>
                  <a:lnTo>
                    <a:pt x="55981" y="80556"/>
                  </a:lnTo>
                  <a:lnTo>
                    <a:pt x="54279" y="79984"/>
                  </a:lnTo>
                  <a:lnTo>
                    <a:pt x="59804" y="80340"/>
                  </a:lnTo>
                  <a:lnTo>
                    <a:pt x="70231" y="79717"/>
                  </a:lnTo>
                  <a:lnTo>
                    <a:pt x="72224" y="79222"/>
                  </a:lnTo>
                  <a:lnTo>
                    <a:pt x="72504" y="79781"/>
                  </a:lnTo>
                  <a:lnTo>
                    <a:pt x="72504" y="73126"/>
                  </a:lnTo>
                  <a:lnTo>
                    <a:pt x="71920" y="75374"/>
                  </a:lnTo>
                  <a:lnTo>
                    <a:pt x="67386" y="72085"/>
                  </a:lnTo>
                  <a:lnTo>
                    <a:pt x="65544" y="71310"/>
                  </a:lnTo>
                  <a:lnTo>
                    <a:pt x="66763" y="69989"/>
                  </a:lnTo>
                  <a:lnTo>
                    <a:pt x="71285" y="60617"/>
                  </a:lnTo>
                  <a:lnTo>
                    <a:pt x="76288" y="49822"/>
                  </a:lnTo>
                  <a:lnTo>
                    <a:pt x="76860" y="50952"/>
                  </a:lnTo>
                  <a:lnTo>
                    <a:pt x="78943" y="55524"/>
                  </a:lnTo>
                  <a:lnTo>
                    <a:pt x="78943" y="41186"/>
                  </a:lnTo>
                  <a:lnTo>
                    <a:pt x="71564" y="40373"/>
                  </a:lnTo>
                  <a:lnTo>
                    <a:pt x="72491" y="42240"/>
                  </a:lnTo>
                  <a:lnTo>
                    <a:pt x="72059" y="42189"/>
                  </a:lnTo>
                  <a:lnTo>
                    <a:pt x="71196" y="42405"/>
                  </a:lnTo>
                  <a:lnTo>
                    <a:pt x="70739" y="40436"/>
                  </a:lnTo>
                  <a:lnTo>
                    <a:pt x="66776" y="35242"/>
                  </a:lnTo>
                  <a:lnTo>
                    <a:pt x="66776" y="43510"/>
                  </a:lnTo>
                  <a:lnTo>
                    <a:pt x="59258" y="45377"/>
                  </a:lnTo>
                  <a:lnTo>
                    <a:pt x="57378" y="46037"/>
                  </a:lnTo>
                  <a:lnTo>
                    <a:pt x="57378" y="69748"/>
                  </a:lnTo>
                  <a:lnTo>
                    <a:pt x="53378" y="71793"/>
                  </a:lnTo>
                  <a:lnTo>
                    <a:pt x="46266" y="77952"/>
                  </a:lnTo>
                  <a:lnTo>
                    <a:pt x="37719" y="77025"/>
                  </a:lnTo>
                  <a:lnTo>
                    <a:pt x="37439" y="76466"/>
                  </a:lnTo>
                  <a:lnTo>
                    <a:pt x="37439" y="79857"/>
                  </a:lnTo>
                  <a:lnTo>
                    <a:pt x="36144" y="79730"/>
                  </a:lnTo>
                  <a:lnTo>
                    <a:pt x="23329" y="82905"/>
                  </a:lnTo>
                  <a:lnTo>
                    <a:pt x="20701" y="83820"/>
                  </a:lnTo>
                  <a:lnTo>
                    <a:pt x="22479" y="82296"/>
                  </a:lnTo>
                  <a:lnTo>
                    <a:pt x="20154" y="80581"/>
                  </a:lnTo>
                  <a:lnTo>
                    <a:pt x="20040" y="105778"/>
                  </a:lnTo>
                  <a:lnTo>
                    <a:pt x="16268" y="106997"/>
                  </a:lnTo>
                  <a:lnTo>
                    <a:pt x="11823" y="110083"/>
                  </a:lnTo>
                  <a:lnTo>
                    <a:pt x="13233" y="96862"/>
                  </a:lnTo>
                  <a:lnTo>
                    <a:pt x="13246" y="96621"/>
                  </a:lnTo>
                  <a:lnTo>
                    <a:pt x="17399" y="102958"/>
                  </a:lnTo>
                  <a:lnTo>
                    <a:pt x="20040" y="105778"/>
                  </a:lnTo>
                  <a:lnTo>
                    <a:pt x="20040" y="80556"/>
                  </a:lnTo>
                  <a:lnTo>
                    <a:pt x="18338" y="79984"/>
                  </a:lnTo>
                  <a:lnTo>
                    <a:pt x="23876" y="80340"/>
                  </a:lnTo>
                  <a:lnTo>
                    <a:pt x="34315" y="79717"/>
                  </a:lnTo>
                  <a:lnTo>
                    <a:pt x="37033" y="79044"/>
                  </a:lnTo>
                  <a:lnTo>
                    <a:pt x="37439" y="79857"/>
                  </a:lnTo>
                  <a:lnTo>
                    <a:pt x="37439" y="76466"/>
                  </a:lnTo>
                  <a:lnTo>
                    <a:pt x="36004" y="75374"/>
                  </a:lnTo>
                  <a:lnTo>
                    <a:pt x="31457" y="72085"/>
                  </a:lnTo>
                  <a:lnTo>
                    <a:pt x="29616" y="71310"/>
                  </a:lnTo>
                  <a:lnTo>
                    <a:pt x="30835" y="69989"/>
                  </a:lnTo>
                  <a:lnTo>
                    <a:pt x="35369" y="60617"/>
                  </a:lnTo>
                  <a:lnTo>
                    <a:pt x="40754" y="48983"/>
                  </a:lnTo>
                  <a:lnTo>
                    <a:pt x="41211" y="49872"/>
                  </a:lnTo>
                  <a:lnTo>
                    <a:pt x="43319" y="54444"/>
                  </a:lnTo>
                  <a:lnTo>
                    <a:pt x="40817" y="56781"/>
                  </a:lnTo>
                  <a:lnTo>
                    <a:pt x="36004" y="75374"/>
                  </a:lnTo>
                  <a:lnTo>
                    <a:pt x="41935" y="75374"/>
                  </a:lnTo>
                  <a:lnTo>
                    <a:pt x="47383" y="76022"/>
                  </a:lnTo>
                  <a:lnTo>
                    <a:pt x="49161" y="59347"/>
                  </a:lnTo>
                  <a:lnTo>
                    <a:pt x="49174" y="59093"/>
                  </a:lnTo>
                  <a:lnTo>
                    <a:pt x="53327" y="65430"/>
                  </a:lnTo>
                  <a:lnTo>
                    <a:pt x="57378" y="69748"/>
                  </a:lnTo>
                  <a:lnTo>
                    <a:pt x="57378" y="46037"/>
                  </a:lnTo>
                  <a:lnTo>
                    <a:pt x="56642" y="46291"/>
                  </a:lnTo>
                  <a:lnTo>
                    <a:pt x="58407" y="44767"/>
                  </a:lnTo>
                  <a:lnTo>
                    <a:pt x="56095" y="43053"/>
                  </a:lnTo>
                  <a:lnTo>
                    <a:pt x="49161" y="40728"/>
                  </a:lnTo>
                  <a:lnTo>
                    <a:pt x="35928" y="39293"/>
                  </a:lnTo>
                  <a:lnTo>
                    <a:pt x="37426" y="42316"/>
                  </a:lnTo>
                  <a:lnTo>
                    <a:pt x="36144" y="42189"/>
                  </a:lnTo>
                  <a:lnTo>
                    <a:pt x="35267" y="42418"/>
                  </a:lnTo>
                  <a:lnTo>
                    <a:pt x="34810" y="40436"/>
                  </a:lnTo>
                  <a:lnTo>
                    <a:pt x="29908" y="33997"/>
                  </a:lnTo>
                  <a:lnTo>
                    <a:pt x="28689" y="32981"/>
                  </a:lnTo>
                  <a:lnTo>
                    <a:pt x="30835" y="30683"/>
                  </a:lnTo>
                  <a:lnTo>
                    <a:pt x="35369" y="21310"/>
                  </a:lnTo>
                  <a:lnTo>
                    <a:pt x="40754" y="9677"/>
                  </a:lnTo>
                  <a:lnTo>
                    <a:pt x="41211" y="10579"/>
                  </a:lnTo>
                  <a:lnTo>
                    <a:pt x="43307" y="15138"/>
                  </a:lnTo>
                  <a:lnTo>
                    <a:pt x="40817" y="17475"/>
                  </a:lnTo>
                  <a:lnTo>
                    <a:pt x="36004" y="36068"/>
                  </a:lnTo>
                  <a:lnTo>
                    <a:pt x="41935" y="36068"/>
                  </a:lnTo>
                  <a:lnTo>
                    <a:pt x="45224" y="36461"/>
                  </a:lnTo>
                  <a:lnTo>
                    <a:pt x="48412" y="38735"/>
                  </a:lnTo>
                  <a:lnTo>
                    <a:pt x="56692" y="41681"/>
                  </a:lnTo>
                  <a:lnTo>
                    <a:pt x="66776" y="43510"/>
                  </a:lnTo>
                  <a:lnTo>
                    <a:pt x="66776" y="35242"/>
                  </a:lnTo>
                  <a:lnTo>
                    <a:pt x="65836" y="33997"/>
                  </a:lnTo>
                  <a:lnTo>
                    <a:pt x="64617" y="32981"/>
                  </a:lnTo>
                  <a:lnTo>
                    <a:pt x="66763" y="30683"/>
                  </a:lnTo>
                  <a:lnTo>
                    <a:pt x="71285" y="21310"/>
                  </a:lnTo>
                  <a:lnTo>
                    <a:pt x="76276" y="10515"/>
                  </a:lnTo>
                  <a:lnTo>
                    <a:pt x="76860" y="11658"/>
                  </a:lnTo>
                  <a:lnTo>
                    <a:pt x="78943" y="16230"/>
                  </a:lnTo>
                  <a:lnTo>
                    <a:pt x="76454" y="18554"/>
                  </a:lnTo>
                  <a:lnTo>
                    <a:pt x="71653" y="37160"/>
                  </a:lnTo>
                  <a:lnTo>
                    <a:pt x="77584" y="37160"/>
                  </a:lnTo>
                  <a:lnTo>
                    <a:pt x="80860" y="37553"/>
                  </a:lnTo>
                  <a:lnTo>
                    <a:pt x="84048" y="39814"/>
                  </a:lnTo>
                  <a:lnTo>
                    <a:pt x="92329" y="42773"/>
                  </a:lnTo>
                  <a:lnTo>
                    <a:pt x="102387" y="44602"/>
                  </a:lnTo>
                  <a:lnTo>
                    <a:pt x="102387" y="36271"/>
                  </a:lnTo>
                  <a:lnTo>
                    <a:pt x="101485" y="35077"/>
                  </a:lnTo>
                  <a:lnTo>
                    <a:pt x="100279" y="34074"/>
                  </a:lnTo>
                  <a:lnTo>
                    <a:pt x="102412" y="31775"/>
                  </a:lnTo>
                  <a:lnTo>
                    <a:pt x="106934" y="22402"/>
                  </a:lnTo>
                  <a:lnTo>
                    <a:pt x="110058" y="15671"/>
                  </a:lnTo>
                  <a:lnTo>
                    <a:pt x="112687" y="21310"/>
                  </a:lnTo>
                  <a:lnTo>
                    <a:pt x="117195" y="30683"/>
                  </a:lnTo>
                  <a:lnTo>
                    <a:pt x="119316" y="32994"/>
                  </a:lnTo>
                  <a:lnTo>
                    <a:pt x="119316" y="4737"/>
                  </a:lnTo>
                  <a:lnTo>
                    <a:pt x="111887" y="2895"/>
                  </a:lnTo>
                  <a:lnTo>
                    <a:pt x="106362" y="3416"/>
                  </a:lnTo>
                  <a:lnTo>
                    <a:pt x="106451" y="4292"/>
                  </a:lnTo>
                  <a:lnTo>
                    <a:pt x="94907" y="7162"/>
                  </a:lnTo>
                  <a:lnTo>
                    <a:pt x="92278" y="8077"/>
                  </a:lnTo>
                  <a:lnTo>
                    <a:pt x="94043" y="6553"/>
                  </a:lnTo>
                  <a:lnTo>
                    <a:pt x="91732" y="4838"/>
                  </a:lnTo>
                  <a:lnTo>
                    <a:pt x="91617" y="30035"/>
                  </a:lnTo>
                  <a:lnTo>
                    <a:pt x="87845" y="31242"/>
                  </a:lnTo>
                  <a:lnTo>
                    <a:pt x="83388" y="34340"/>
                  </a:lnTo>
                  <a:lnTo>
                    <a:pt x="84797" y="21120"/>
                  </a:lnTo>
                  <a:lnTo>
                    <a:pt x="84810" y="20866"/>
                  </a:lnTo>
                  <a:lnTo>
                    <a:pt x="88976" y="27216"/>
                  </a:lnTo>
                  <a:lnTo>
                    <a:pt x="91617" y="30035"/>
                  </a:lnTo>
                  <a:lnTo>
                    <a:pt x="91617" y="4800"/>
                  </a:lnTo>
                  <a:lnTo>
                    <a:pt x="84785" y="2514"/>
                  </a:lnTo>
                  <a:lnTo>
                    <a:pt x="71564" y="1079"/>
                  </a:lnTo>
                  <a:lnTo>
                    <a:pt x="72491" y="2946"/>
                  </a:lnTo>
                  <a:lnTo>
                    <a:pt x="72059" y="2895"/>
                  </a:lnTo>
                  <a:lnTo>
                    <a:pt x="59258" y="6070"/>
                  </a:lnTo>
                  <a:lnTo>
                    <a:pt x="56667" y="6972"/>
                  </a:lnTo>
                  <a:lnTo>
                    <a:pt x="58407" y="5473"/>
                  </a:lnTo>
                  <a:lnTo>
                    <a:pt x="56095" y="3746"/>
                  </a:lnTo>
                  <a:lnTo>
                    <a:pt x="55981" y="28956"/>
                  </a:lnTo>
                  <a:lnTo>
                    <a:pt x="52197" y="30162"/>
                  </a:lnTo>
                  <a:lnTo>
                    <a:pt x="47752" y="33261"/>
                  </a:lnTo>
                  <a:lnTo>
                    <a:pt x="49161" y="20040"/>
                  </a:lnTo>
                  <a:lnTo>
                    <a:pt x="49174" y="19786"/>
                  </a:lnTo>
                  <a:lnTo>
                    <a:pt x="53327" y="26123"/>
                  </a:lnTo>
                  <a:lnTo>
                    <a:pt x="55981" y="28956"/>
                  </a:lnTo>
                  <a:lnTo>
                    <a:pt x="55981" y="3708"/>
                  </a:lnTo>
                  <a:lnTo>
                    <a:pt x="49161" y="1422"/>
                  </a:lnTo>
                  <a:lnTo>
                    <a:pt x="35928" y="0"/>
                  </a:lnTo>
                  <a:lnTo>
                    <a:pt x="37426" y="3022"/>
                  </a:lnTo>
                  <a:lnTo>
                    <a:pt x="36144" y="2895"/>
                  </a:lnTo>
                  <a:lnTo>
                    <a:pt x="23329" y="6070"/>
                  </a:lnTo>
                  <a:lnTo>
                    <a:pt x="20726" y="6985"/>
                  </a:lnTo>
                  <a:lnTo>
                    <a:pt x="22479" y="5473"/>
                  </a:lnTo>
                  <a:lnTo>
                    <a:pt x="20154" y="3746"/>
                  </a:lnTo>
                  <a:lnTo>
                    <a:pt x="20040" y="28943"/>
                  </a:lnTo>
                  <a:lnTo>
                    <a:pt x="16268" y="30162"/>
                  </a:lnTo>
                  <a:lnTo>
                    <a:pt x="11823" y="33248"/>
                  </a:lnTo>
                  <a:lnTo>
                    <a:pt x="13233" y="20040"/>
                  </a:lnTo>
                  <a:lnTo>
                    <a:pt x="13246" y="19786"/>
                  </a:lnTo>
                  <a:lnTo>
                    <a:pt x="17399" y="26123"/>
                  </a:lnTo>
                  <a:lnTo>
                    <a:pt x="20040" y="28943"/>
                  </a:lnTo>
                  <a:lnTo>
                    <a:pt x="20040" y="3708"/>
                  </a:lnTo>
                  <a:lnTo>
                    <a:pt x="13220" y="1422"/>
                  </a:lnTo>
                  <a:lnTo>
                    <a:pt x="0" y="0"/>
                  </a:lnTo>
                  <a:lnTo>
                    <a:pt x="5283" y="10579"/>
                  </a:lnTo>
                  <a:lnTo>
                    <a:pt x="7378" y="15151"/>
                  </a:lnTo>
                  <a:lnTo>
                    <a:pt x="4889" y="17475"/>
                  </a:lnTo>
                  <a:lnTo>
                    <a:pt x="76" y="36068"/>
                  </a:lnTo>
                  <a:lnTo>
                    <a:pt x="6019" y="36068"/>
                  </a:lnTo>
                  <a:lnTo>
                    <a:pt x="9309" y="36461"/>
                  </a:lnTo>
                  <a:lnTo>
                    <a:pt x="12484" y="38735"/>
                  </a:lnTo>
                  <a:lnTo>
                    <a:pt x="20764" y="41681"/>
                  </a:lnTo>
                  <a:lnTo>
                    <a:pt x="30848" y="43510"/>
                  </a:lnTo>
                  <a:lnTo>
                    <a:pt x="23329" y="45377"/>
                  </a:lnTo>
                  <a:lnTo>
                    <a:pt x="20688" y="46304"/>
                  </a:lnTo>
                  <a:lnTo>
                    <a:pt x="22479" y="44767"/>
                  </a:lnTo>
                  <a:lnTo>
                    <a:pt x="20154" y="43053"/>
                  </a:lnTo>
                  <a:lnTo>
                    <a:pt x="13220" y="40728"/>
                  </a:lnTo>
                  <a:lnTo>
                    <a:pt x="0" y="39293"/>
                  </a:lnTo>
                  <a:lnTo>
                    <a:pt x="5283" y="49872"/>
                  </a:lnTo>
                  <a:lnTo>
                    <a:pt x="7378" y="54457"/>
                  </a:lnTo>
                  <a:lnTo>
                    <a:pt x="4889" y="56781"/>
                  </a:lnTo>
                  <a:lnTo>
                    <a:pt x="76" y="75374"/>
                  </a:lnTo>
                  <a:lnTo>
                    <a:pt x="6019" y="75374"/>
                  </a:lnTo>
                  <a:lnTo>
                    <a:pt x="11468" y="76022"/>
                  </a:lnTo>
                  <a:lnTo>
                    <a:pt x="13233" y="59347"/>
                  </a:lnTo>
                  <a:lnTo>
                    <a:pt x="13246" y="59093"/>
                  </a:lnTo>
                  <a:lnTo>
                    <a:pt x="17399" y="65430"/>
                  </a:lnTo>
                  <a:lnTo>
                    <a:pt x="21450" y="69748"/>
                  </a:lnTo>
                  <a:lnTo>
                    <a:pt x="17449" y="71793"/>
                  </a:lnTo>
                  <a:lnTo>
                    <a:pt x="10337" y="77952"/>
                  </a:lnTo>
                  <a:lnTo>
                    <a:pt x="0" y="76822"/>
                  </a:lnTo>
                  <a:lnTo>
                    <a:pt x="5283" y="87401"/>
                  </a:lnTo>
                  <a:lnTo>
                    <a:pt x="7378" y="91973"/>
                  </a:lnTo>
                  <a:lnTo>
                    <a:pt x="4889" y="94297"/>
                  </a:lnTo>
                  <a:lnTo>
                    <a:pt x="76" y="112903"/>
                  </a:lnTo>
                  <a:lnTo>
                    <a:pt x="6019" y="112903"/>
                  </a:lnTo>
                  <a:lnTo>
                    <a:pt x="9309" y="113296"/>
                  </a:lnTo>
                  <a:lnTo>
                    <a:pt x="12484" y="115570"/>
                  </a:lnTo>
                  <a:lnTo>
                    <a:pt x="20764" y="118516"/>
                  </a:lnTo>
                  <a:lnTo>
                    <a:pt x="31089" y="120383"/>
                  </a:lnTo>
                  <a:lnTo>
                    <a:pt x="35496" y="120205"/>
                  </a:lnTo>
                  <a:lnTo>
                    <a:pt x="34810" y="117271"/>
                  </a:lnTo>
                  <a:lnTo>
                    <a:pt x="29908" y="110832"/>
                  </a:lnTo>
                  <a:lnTo>
                    <a:pt x="28689" y="109816"/>
                  </a:lnTo>
                  <a:lnTo>
                    <a:pt x="30835" y="107518"/>
                  </a:lnTo>
                  <a:lnTo>
                    <a:pt x="35369" y="98145"/>
                  </a:lnTo>
                  <a:lnTo>
                    <a:pt x="40754" y="86512"/>
                  </a:lnTo>
                  <a:lnTo>
                    <a:pt x="41211" y="87401"/>
                  </a:lnTo>
                  <a:lnTo>
                    <a:pt x="43319" y="91960"/>
                  </a:lnTo>
                  <a:lnTo>
                    <a:pt x="40817" y="94297"/>
                  </a:lnTo>
                  <a:lnTo>
                    <a:pt x="36004" y="112903"/>
                  </a:lnTo>
                  <a:lnTo>
                    <a:pt x="41935" y="112903"/>
                  </a:lnTo>
                  <a:lnTo>
                    <a:pt x="45224" y="113296"/>
                  </a:lnTo>
                  <a:lnTo>
                    <a:pt x="48412" y="115570"/>
                  </a:lnTo>
                  <a:lnTo>
                    <a:pt x="56692" y="118516"/>
                  </a:lnTo>
                  <a:lnTo>
                    <a:pt x="67017" y="120383"/>
                  </a:lnTo>
                  <a:lnTo>
                    <a:pt x="71424" y="120205"/>
                  </a:lnTo>
                  <a:lnTo>
                    <a:pt x="70739" y="117271"/>
                  </a:lnTo>
                  <a:lnTo>
                    <a:pt x="65836" y="110832"/>
                  </a:lnTo>
                  <a:lnTo>
                    <a:pt x="64617" y="109816"/>
                  </a:lnTo>
                  <a:lnTo>
                    <a:pt x="66763" y="107518"/>
                  </a:lnTo>
                  <a:lnTo>
                    <a:pt x="71285" y="98145"/>
                  </a:lnTo>
                  <a:lnTo>
                    <a:pt x="76288" y="87337"/>
                  </a:lnTo>
                  <a:lnTo>
                    <a:pt x="76860" y="88468"/>
                  </a:lnTo>
                  <a:lnTo>
                    <a:pt x="78943" y="93040"/>
                  </a:lnTo>
                  <a:lnTo>
                    <a:pt x="76454" y="95377"/>
                  </a:lnTo>
                  <a:lnTo>
                    <a:pt x="71653" y="113982"/>
                  </a:lnTo>
                  <a:lnTo>
                    <a:pt x="77584" y="113982"/>
                  </a:lnTo>
                  <a:lnTo>
                    <a:pt x="80860" y="114376"/>
                  </a:lnTo>
                  <a:lnTo>
                    <a:pt x="84048" y="116636"/>
                  </a:lnTo>
                  <a:lnTo>
                    <a:pt x="92329" y="119595"/>
                  </a:lnTo>
                  <a:lnTo>
                    <a:pt x="102654" y="121462"/>
                  </a:lnTo>
                  <a:lnTo>
                    <a:pt x="107061" y="121272"/>
                  </a:lnTo>
                  <a:lnTo>
                    <a:pt x="106375" y="118338"/>
                  </a:lnTo>
                  <a:lnTo>
                    <a:pt x="101485" y="111899"/>
                  </a:lnTo>
                  <a:lnTo>
                    <a:pt x="100266" y="110883"/>
                  </a:lnTo>
                  <a:lnTo>
                    <a:pt x="102412" y="108585"/>
                  </a:lnTo>
                  <a:lnTo>
                    <a:pt x="106934" y="99212"/>
                  </a:lnTo>
                  <a:lnTo>
                    <a:pt x="110045" y="92494"/>
                  </a:lnTo>
                  <a:lnTo>
                    <a:pt x="112687" y="98145"/>
                  </a:lnTo>
                  <a:lnTo>
                    <a:pt x="117195" y="107518"/>
                  </a:lnTo>
                  <a:lnTo>
                    <a:pt x="119316" y="109829"/>
                  </a:lnTo>
                  <a:lnTo>
                    <a:pt x="118122" y="110832"/>
                  </a:lnTo>
                  <a:lnTo>
                    <a:pt x="113207" y="117271"/>
                  </a:lnTo>
                  <a:lnTo>
                    <a:pt x="112522" y="120205"/>
                  </a:lnTo>
                  <a:lnTo>
                    <a:pt x="116928" y="120383"/>
                  </a:lnTo>
                  <a:lnTo>
                    <a:pt x="127266" y="118516"/>
                  </a:lnTo>
                  <a:lnTo>
                    <a:pt x="135534" y="115570"/>
                  </a:lnTo>
                  <a:lnTo>
                    <a:pt x="138772" y="113385"/>
                  </a:lnTo>
                  <a:lnTo>
                    <a:pt x="142036" y="112903"/>
                  </a:lnTo>
                  <a:lnTo>
                    <a:pt x="147955" y="112903"/>
                  </a:lnTo>
                  <a:lnTo>
                    <a:pt x="143154" y="94297"/>
                  </a:lnTo>
                  <a:lnTo>
                    <a:pt x="140639" y="91960"/>
                  </a:lnTo>
                  <a:lnTo>
                    <a:pt x="142570" y="87769"/>
                  </a:lnTo>
                  <a:lnTo>
                    <a:pt x="147408" y="98145"/>
                  </a:lnTo>
                  <a:lnTo>
                    <a:pt x="151917" y="107518"/>
                  </a:lnTo>
                  <a:lnTo>
                    <a:pt x="154051" y="109829"/>
                  </a:lnTo>
                  <a:lnTo>
                    <a:pt x="152857" y="110832"/>
                  </a:lnTo>
                  <a:lnTo>
                    <a:pt x="147955" y="117271"/>
                  </a:lnTo>
                  <a:lnTo>
                    <a:pt x="147269" y="120205"/>
                  </a:lnTo>
                  <a:lnTo>
                    <a:pt x="151676" y="120383"/>
                  </a:lnTo>
                  <a:lnTo>
                    <a:pt x="162013" y="118516"/>
                  </a:lnTo>
                  <a:lnTo>
                    <a:pt x="170281" y="115570"/>
                  </a:lnTo>
                  <a:lnTo>
                    <a:pt x="173507" y="113385"/>
                  </a:lnTo>
                  <a:lnTo>
                    <a:pt x="176758" y="112903"/>
                  </a:lnTo>
                  <a:lnTo>
                    <a:pt x="182689" y="112903"/>
                  </a:lnTo>
                  <a:lnTo>
                    <a:pt x="177888" y="94297"/>
                  </a:lnTo>
                  <a:lnTo>
                    <a:pt x="175374" y="91960"/>
                  </a:lnTo>
                  <a:lnTo>
                    <a:pt x="177482" y="87401"/>
                  </a:lnTo>
                  <a:lnTo>
                    <a:pt x="182778" y="76822"/>
                  </a:lnTo>
                  <a:lnTo>
                    <a:pt x="172415" y="77952"/>
                  </a:lnTo>
                  <a:lnTo>
                    <a:pt x="170929" y="76669"/>
                  </a:lnTo>
                  <a:lnTo>
                    <a:pt x="170929" y="110096"/>
                  </a:lnTo>
                  <a:lnTo>
                    <a:pt x="166497" y="106997"/>
                  </a:lnTo>
                  <a:lnTo>
                    <a:pt x="162687" y="105778"/>
                  </a:lnTo>
                  <a:lnTo>
                    <a:pt x="165354" y="102958"/>
                  </a:lnTo>
                  <a:lnTo>
                    <a:pt x="169506" y="96596"/>
                  </a:lnTo>
                  <a:lnTo>
                    <a:pt x="169532" y="96862"/>
                  </a:lnTo>
                  <a:lnTo>
                    <a:pt x="170929" y="110096"/>
                  </a:lnTo>
                  <a:lnTo>
                    <a:pt x="170929" y="76669"/>
                  </a:lnTo>
                  <a:lnTo>
                    <a:pt x="165328" y="71793"/>
                  </a:lnTo>
                  <a:lnTo>
                    <a:pt x="164388" y="71323"/>
                  </a:lnTo>
                  <a:lnTo>
                    <a:pt x="164388" y="79984"/>
                  </a:lnTo>
                  <a:lnTo>
                    <a:pt x="162585" y="80581"/>
                  </a:lnTo>
                  <a:lnTo>
                    <a:pt x="160274" y="82296"/>
                  </a:lnTo>
                  <a:lnTo>
                    <a:pt x="162013" y="83807"/>
                  </a:lnTo>
                  <a:lnTo>
                    <a:pt x="159435" y="82905"/>
                  </a:lnTo>
                  <a:lnTo>
                    <a:pt x="146608" y="79730"/>
                  </a:lnTo>
                  <a:lnTo>
                    <a:pt x="146799" y="79311"/>
                  </a:lnTo>
                  <a:lnTo>
                    <a:pt x="148450" y="79717"/>
                  </a:lnTo>
                  <a:lnTo>
                    <a:pt x="158889" y="80340"/>
                  </a:lnTo>
                  <a:lnTo>
                    <a:pt x="164388" y="79984"/>
                  </a:lnTo>
                  <a:lnTo>
                    <a:pt x="164388" y="71323"/>
                  </a:lnTo>
                  <a:lnTo>
                    <a:pt x="161290" y="69735"/>
                  </a:lnTo>
                  <a:lnTo>
                    <a:pt x="165354" y="65430"/>
                  </a:lnTo>
                  <a:lnTo>
                    <a:pt x="169506" y="59067"/>
                  </a:lnTo>
                  <a:lnTo>
                    <a:pt x="169532" y="59347"/>
                  </a:lnTo>
                  <a:lnTo>
                    <a:pt x="171310" y="76022"/>
                  </a:lnTo>
                  <a:lnTo>
                    <a:pt x="176758" y="75374"/>
                  </a:lnTo>
                  <a:lnTo>
                    <a:pt x="182689" y="75374"/>
                  </a:lnTo>
                  <a:lnTo>
                    <a:pt x="177888" y="56781"/>
                  </a:lnTo>
                  <a:lnTo>
                    <a:pt x="175374" y="54444"/>
                  </a:lnTo>
                  <a:lnTo>
                    <a:pt x="177482" y="49872"/>
                  </a:lnTo>
                  <a:lnTo>
                    <a:pt x="182778" y="39293"/>
                  </a:lnTo>
                  <a:lnTo>
                    <a:pt x="169532" y="40728"/>
                  </a:lnTo>
                  <a:lnTo>
                    <a:pt x="162585" y="43053"/>
                  </a:lnTo>
                  <a:lnTo>
                    <a:pt x="160274" y="44767"/>
                  </a:lnTo>
                  <a:lnTo>
                    <a:pt x="162026" y="46291"/>
                  </a:lnTo>
                  <a:lnTo>
                    <a:pt x="159435" y="45377"/>
                  </a:lnTo>
                  <a:lnTo>
                    <a:pt x="153136" y="43827"/>
                  </a:lnTo>
                  <a:lnTo>
                    <a:pt x="153136" y="71310"/>
                  </a:lnTo>
                  <a:lnTo>
                    <a:pt x="151307" y="72085"/>
                  </a:lnTo>
                  <a:lnTo>
                    <a:pt x="147751" y="74637"/>
                  </a:lnTo>
                  <a:lnTo>
                    <a:pt x="146735" y="70700"/>
                  </a:lnTo>
                  <a:lnTo>
                    <a:pt x="146735" y="75374"/>
                  </a:lnTo>
                  <a:lnTo>
                    <a:pt x="145364" y="76365"/>
                  </a:lnTo>
                  <a:lnTo>
                    <a:pt x="144945" y="77165"/>
                  </a:lnTo>
                  <a:lnTo>
                    <a:pt x="137693" y="77952"/>
                  </a:lnTo>
                  <a:lnTo>
                    <a:pt x="136207" y="76669"/>
                  </a:lnTo>
                  <a:lnTo>
                    <a:pt x="136207" y="110096"/>
                  </a:lnTo>
                  <a:lnTo>
                    <a:pt x="131762" y="106997"/>
                  </a:lnTo>
                  <a:lnTo>
                    <a:pt x="127965" y="105778"/>
                  </a:lnTo>
                  <a:lnTo>
                    <a:pt x="130632" y="102958"/>
                  </a:lnTo>
                  <a:lnTo>
                    <a:pt x="134785" y="96596"/>
                  </a:lnTo>
                  <a:lnTo>
                    <a:pt x="134810" y="96862"/>
                  </a:lnTo>
                  <a:lnTo>
                    <a:pt x="136207" y="110096"/>
                  </a:lnTo>
                  <a:lnTo>
                    <a:pt x="136207" y="76669"/>
                  </a:lnTo>
                  <a:lnTo>
                    <a:pt x="130594" y="71793"/>
                  </a:lnTo>
                  <a:lnTo>
                    <a:pt x="129667" y="71323"/>
                  </a:lnTo>
                  <a:lnTo>
                    <a:pt x="129667" y="79984"/>
                  </a:lnTo>
                  <a:lnTo>
                    <a:pt x="127863" y="80581"/>
                  </a:lnTo>
                  <a:lnTo>
                    <a:pt x="125552" y="82296"/>
                  </a:lnTo>
                  <a:lnTo>
                    <a:pt x="127292" y="83807"/>
                  </a:lnTo>
                  <a:lnTo>
                    <a:pt x="124714" y="82905"/>
                  </a:lnTo>
                  <a:lnTo>
                    <a:pt x="111887" y="79717"/>
                  </a:lnTo>
                  <a:lnTo>
                    <a:pt x="109169" y="79984"/>
                  </a:lnTo>
                  <a:lnTo>
                    <a:pt x="110147" y="79730"/>
                  </a:lnTo>
                  <a:lnTo>
                    <a:pt x="109601" y="78701"/>
                  </a:lnTo>
                  <a:lnTo>
                    <a:pt x="113715" y="79717"/>
                  </a:lnTo>
                  <a:lnTo>
                    <a:pt x="124167" y="80340"/>
                  </a:lnTo>
                  <a:lnTo>
                    <a:pt x="129667" y="79984"/>
                  </a:lnTo>
                  <a:lnTo>
                    <a:pt x="129667" y="71323"/>
                  </a:lnTo>
                  <a:lnTo>
                    <a:pt x="126568" y="69735"/>
                  </a:lnTo>
                  <a:lnTo>
                    <a:pt x="130632" y="65430"/>
                  </a:lnTo>
                  <a:lnTo>
                    <a:pt x="134785" y="59067"/>
                  </a:lnTo>
                  <a:lnTo>
                    <a:pt x="134810" y="59347"/>
                  </a:lnTo>
                  <a:lnTo>
                    <a:pt x="136575" y="76022"/>
                  </a:lnTo>
                  <a:lnTo>
                    <a:pt x="142036" y="75374"/>
                  </a:lnTo>
                  <a:lnTo>
                    <a:pt x="146735" y="75374"/>
                  </a:lnTo>
                  <a:lnTo>
                    <a:pt x="146735" y="70700"/>
                  </a:lnTo>
                  <a:lnTo>
                    <a:pt x="143154" y="56781"/>
                  </a:lnTo>
                  <a:lnTo>
                    <a:pt x="140639" y="54444"/>
                  </a:lnTo>
                  <a:lnTo>
                    <a:pt x="142570" y="50241"/>
                  </a:lnTo>
                  <a:lnTo>
                    <a:pt x="147408" y="60617"/>
                  </a:lnTo>
                  <a:lnTo>
                    <a:pt x="151917" y="69989"/>
                  </a:lnTo>
                  <a:lnTo>
                    <a:pt x="153136" y="71310"/>
                  </a:lnTo>
                  <a:lnTo>
                    <a:pt x="153136" y="43827"/>
                  </a:lnTo>
                  <a:lnTo>
                    <a:pt x="151904" y="43510"/>
                  </a:lnTo>
                  <a:lnTo>
                    <a:pt x="162013" y="41681"/>
                  </a:lnTo>
                  <a:lnTo>
                    <a:pt x="170281" y="38735"/>
                  </a:lnTo>
                  <a:lnTo>
                    <a:pt x="173507" y="36550"/>
                  </a:lnTo>
                  <a:lnTo>
                    <a:pt x="176758" y="36068"/>
                  </a:lnTo>
                  <a:lnTo>
                    <a:pt x="182689" y="36068"/>
                  </a:lnTo>
                  <a:lnTo>
                    <a:pt x="177888" y="17475"/>
                  </a:lnTo>
                  <a:lnTo>
                    <a:pt x="175374" y="15138"/>
                  </a:lnTo>
                  <a:lnTo>
                    <a:pt x="177482" y="10579"/>
                  </a:lnTo>
                  <a:lnTo>
                    <a:pt x="182778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003649" y="8346008"/>
              <a:ext cx="198755" cy="648970"/>
            </a:xfrm>
            <a:custGeom>
              <a:avLst/>
              <a:gdLst/>
              <a:ahLst/>
              <a:cxnLst/>
              <a:rect l="l" t="t" r="r" b="b"/>
              <a:pathLst>
                <a:path w="198754" h="648970">
                  <a:moveTo>
                    <a:pt x="129273" y="0"/>
                  </a:moveTo>
                  <a:lnTo>
                    <a:pt x="142938" y="10851"/>
                  </a:lnTo>
                  <a:lnTo>
                    <a:pt x="154087" y="23725"/>
                  </a:lnTo>
                  <a:lnTo>
                    <a:pt x="162357" y="38306"/>
                  </a:lnTo>
                  <a:lnTo>
                    <a:pt x="167386" y="54279"/>
                  </a:lnTo>
                  <a:lnTo>
                    <a:pt x="168338" y="56540"/>
                  </a:lnTo>
                  <a:lnTo>
                    <a:pt x="168859" y="59004"/>
                  </a:lnTo>
                  <a:lnTo>
                    <a:pt x="168859" y="616305"/>
                  </a:lnTo>
                  <a:lnTo>
                    <a:pt x="167360" y="623676"/>
                  </a:lnTo>
                  <a:lnTo>
                    <a:pt x="163280" y="629713"/>
                  </a:lnTo>
                  <a:lnTo>
                    <a:pt x="157243" y="633793"/>
                  </a:lnTo>
                  <a:lnTo>
                    <a:pt x="149872" y="635292"/>
                  </a:lnTo>
                  <a:lnTo>
                    <a:pt x="0" y="635292"/>
                  </a:lnTo>
                  <a:lnTo>
                    <a:pt x="2400" y="643039"/>
                  </a:lnTo>
                  <a:lnTo>
                    <a:pt x="9652" y="648716"/>
                  </a:lnTo>
                  <a:lnTo>
                    <a:pt x="179578" y="648716"/>
                  </a:lnTo>
                  <a:lnTo>
                    <a:pt x="186948" y="647217"/>
                  </a:lnTo>
                  <a:lnTo>
                    <a:pt x="192986" y="643135"/>
                  </a:lnTo>
                  <a:lnTo>
                    <a:pt x="197065" y="637094"/>
                  </a:lnTo>
                  <a:lnTo>
                    <a:pt x="198564" y="629716"/>
                  </a:lnTo>
                  <a:lnTo>
                    <a:pt x="198564" y="72415"/>
                  </a:lnTo>
                  <a:lnTo>
                    <a:pt x="198043" y="69951"/>
                  </a:lnTo>
                  <a:lnTo>
                    <a:pt x="197091" y="67691"/>
                  </a:lnTo>
                  <a:lnTo>
                    <a:pt x="188734" y="44982"/>
                  </a:lnTo>
                  <a:lnTo>
                    <a:pt x="173907" y="25487"/>
                  </a:lnTo>
                  <a:lnTo>
                    <a:pt x="153718" y="10171"/>
                  </a:lnTo>
                  <a:lnTo>
                    <a:pt x="12927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002798" y="8341143"/>
              <a:ext cx="160020" cy="653415"/>
            </a:xfrm>
            <a:custGeom>
              <a:avLst/>
              <a:gdLst/>
              <a:ahLst/>
              <a:cxnLst/>
              <a:rect l="l" t="t" r="r" b="b"/>
              <a:pathLst>
                <a:path w="160020" h="653415">
                  <a:moveTo>
                    <a:pt x="99695" y="0"/>
                  </a:moveTo>
                  <a:lnTo>
                    <a:pt x="35139" y="20610"/>
                  </a:lnTo>
                  <a:lnTo>
                    <a:pt x="520" y="74066"/>
                  </a:lnTo>
                  <a:lnTo>
                    <a:pt x="0" y="76542"/>
                  </a:lnTo>
                  <a:lnTo>
                    <a:pt x="0" y="633831"/>
                  </a:lnTo>
                  <a:lnTo>
                    <a:pt x="1498" y="641207"/>
                  </a:lnTo>
                  <a:lnTo>
                    <a:pt x="5578" y="647244"/>
                  </a:lnTo>
                  <a:lnTo>
                    <a:pt x="11615" y="651321"/>
                  </a:lnTo>
                  <a:lnTo>
                    <a:pt x="18986" y="652818"/>
                  </a:lnTo>
                  <a:lnTo>
                    <a:pt x="30556" y="652818"/>
                  </a:lnTo>
                  <a:lnTo>
                    <a:pt x="29692" y="649173"/>
                  </a:lnTo>
                  <a:lnTo>
                    <a:pt x="29692" y="92532"/>
                  </a:lnTo>
                  <a:lnTo>
                    <a:pt x="29692" y="89954"/>
                  </a:lnTo>
                  <a:lnTo>
                    <a:pt x="30226" y="87477"/>
                  </a:lnTo>
                  <a:lnTo>
                    <a:pt x="43007" y="56798"/>
                  </a:lnTo>
                  <a:lnTo>
                    <a:pt x="64849" y="34026"/>
                  </a:lnTo>
                  <a:lnTo>
                    <a:pt x="94411" y="18897"/>
                  </a:lnTo>
                  <a:lnTo>
                    <a:pt x="129400" y="13411"/>
                  </a:lnTo>
                  <a:lnTo>
                    <a:pt x="137278" y="13677"/>
                  </a:lnTo>
                  <a:lnTo>
                    <a:pt x="144987" y="14462"/>
                  </a:lnTo>
                  <a:lnTo>
                    <a:pt x="152504" y="15747"/>
                  </a:lnTo>
                  <a:lnTo>
                    <a:pt x="159804" y="17513"/>
                  </a:lnTo>
                  <a:lnTo>
                    <a:pt x="146543" y="10142"/>
                  </a:lnTo>
                  <a:lnTo>
                    <a:pt x="131959" y="4637"/>
                  </a:lnTo>
                  <a:lnTo>
                    <a:pt x="116270" y="1191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070909" y="8471344"/>
              <a:ext cx="58419" cy="52069"/>
            </a:xfrm>
            <a:custGeom>
              <a:avLst/>
              <a:gdLst/>
              <a:ahLst/>
              <a:cxnLst/>
              <a:rect l="l" t="t" r="r" b="b"/>
              <a:pathLst>
                <a:path w="58420" h="52070">
                  <a:moveTo>
                    <a:pt x="10020" y="2247"/>
                  </a:moveTo>
                  <a:lnTo>
                    <a:pt x="7772" y="0"/>
                  </a:lnTo>
                  <a:lnTo>
                    <a:pt x="2235" y="0"/>
                  </a:lnTo>
                  <a:lnTo>
                    <a:pt x="0" y="2247"/>
                  </a:lnTo>
                  <a:lnTo>
                    <a:pt x="0" y="7785"/>
                  </a:lnTo>
                  <a:lnTo>
                    <a:pt x="2235" y="10033"/>
                  </a:lnTo>
                  <a:lnTo>
                    <a:pt x="7772" y="10033"/>
                  </a:lnTo>
                  <a:lnTo>
                    <a:pt x="10020" y="7785"/>
                  </a:lnTo>
                  <a:lnTo>
                    <a:pt x="10020" y="5016"/>
                  </a:lnTo>
                  <a:lnTo>
                    <a:pt x="10020" y="2247"/>
                  </a:lnTo>
                  <a:close/>
                </a:path>
                <a:path w="58420" h="52070">
                  <a:moveTo>
                    <a:pt x="57975" y="43776"/>
                  </a:moveTo>
                  <a:lnTo>
                    <a:pt x="55714" y="41529"/>
                  </a:lnTo>
                  <a:lnTo>
                    <a:pt x="50177" y="41529"/>
                  </a:lnTo>
                  <a:lnTo>
                    <a:pt x="47942" y="43776"/>
                  </a:lnTo>
                  <a:lnTo>
                    <a:pt x="47942" y="49314"/>
                  </a:lnTo>
                  <a:lnTo>
                    <a:pt x="50177" y="51574"/>
                  </a:lnTo>
                  <a:lnTo>
                    <a:pt x="55714" y="51574"/>
                  </a:lnTo>
                  <a:lnTo>
                    <a:pt x="57975" y="49314"/>
                  </a:lnTo>
                  <a:lnTo>
                    <a:pt x="57975" y="46545"/>
                  </a:lnTo>
                  <a:lnTo>
                    <a:pt x="57975" y="43776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093298" y="8888577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5">
                  <a:moveTo>
                    <a:pt x="18414" y="0"/>
                  </a:moveTo>
                  <a:lnTo>
                    <a:pt x="0" y="0"/>
                  </a:lnTo>
                  <a:lnTo>
                    <a:pt x="0" y="4279"/>
                  </a:lnTo>
                  <a:lnTo>
                    <a:pt x="18414" y="4279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002798" y="8937802"/>
              <a:ext cx="200025" cy="58419"/>
            </a:xfrm>
            <a:custGeom>
              <a:avLst/>
              <a:gdLst/>
              <a:ahLst/>
              <a:cxnLst/>
              <a:rect l="l" t="t" r="r" b="b"/>
              <a:pathLst>
                <a:path w="200025" h="58420">
                  <a:moveTo>
                    <a:pt x="199402" y="0"/>
                  </a:moveTo>
                  <a:lnTo>
                    <a:pt x="169751" y="3103"/>
                  </a:lnTo>
                  <a:lnTo>
                    <a:pt x="101725" y="4219"/>
                  </a:lnTo>
                  <a:lnTo>
                    <a:pt x="32687" y="3225"/>
                  </a:lnTo>
                  <a:lnTo>
                    <a:pt x="0" y="0"/>
                  </a:lnTo>
                  <a:lnTo>
                    <a:pt x="0" y="38912"/>
                  </a:lnTo>
                  <a:lnTo>
                    <a:pt x="1438" y="46288"/>
                  </a:lnTo>
                  <a:lnTo>
                    <a:pt x="5354" y="52325"/>
                  </a:lnTo>
                  <a:lnTo>
                    <a:pt x="11149" y="56402"/>
                  </a:lnTo>
                  <a:lnTo>
                    <a:pt x="18224" y="57899"/>
                  </a:lnTo>
                  <a:lnTo>
                    <a:pt x="181178" y="57899"/>
                  </a:lnTo>
                  <a:lnTo>
                    <a:pt x="188253" y="56402"/>
                  </a:lnTo>
                  <a:lnTo>
                    <a:pt x="194048" y="52325"/>
                  </a:lnTo>
                  <a:lnTo>
                    <a:pt x="197964" y="46288"/>
                  </a:lnTo>
                  <a:lnTo>
                    <a:pt x="199402" y="38912"/>
                  </a:lnTo>
                  <a:lnTo>
                    <a:pt x="199402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007891" y="8937739"/>
              <a:ext cx="194310" cy="58419"/>
            </a:xfrm>
            <a:custGeom>
              <a:avLst/>
              <a:gdLst/>
              <a:ahLst/>
              <a:cxnLst/>
              <a:rect l="l" t="t" r="r" b="b"/>
              <a:pathLst>
                <a:path w="194310" h="58420">
                  <a:moveTo>
                    <a:pt x="194043" y="0"/>
                  </a:moveTo>
                  <a:lnTo>
                    <a:pt x="193687" y="850"/>
                  </a:lnTo>
                  <a:lnTo>
                    <a:pt x="188341" y="1574"/>
                  </a:lnTo>
                  <a:lnTo>
                    <a:pt x="179590" y="2158"/>
                  </a:lnTo>
                  <a:lnTo>
                    <a:pt x="179590" y="32194"/>
                  </a:lnTo>
                  <a:lnTo>
                    <a:pt x="178160" y="39602"/>
                  </a:lnTo>
                  <a:lnTo>
                    <a:pt x="174267" y="45672"/>
                  </a:lnTo>
                  <a:lnTo>
                    <a:pt x="168505" y="49775"/>
                  </a:lnTo>
                  <a:lnTo>
                    <a:pt x="161467" y="51282"/>
                  </a:lnTo>
                  <a:lnTo>
                    <a:pt x="0" y="51282"/>
                  </a:lnTo>
                  <a:lnTo>
                    <a:pt x="3340" y="55410"/>
                  </a:lnTo>
                  <a:lnTo>
                    <a:pt x="8293" y="58038"/>
                  </a:lnTo>
                  <a:lnTo>
                    <a:pt x="175920" y="58038"/>
                  </a:lnTo>
                  <a:lnTo>
                    <a:pt x="182952" y="56533"/>
                  </a:lnTo>
                  <a:lnTo>
                    <a:pt x="188715" y="52430"/>
                  </a:lnTo>
                  <a:lnTo>
                    <a:pt x="192611" y="46353"/>
                  </a:lnTo>
                  <a:lnTo>
                    <a:pt x="194043" y="38925"/>
                  </a:lnTo>
                  <a:lnTo>
                    <a:pt x="194043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001020" y="8937637"/>
              <a:ext cx="20955" cy="58419"/>
            </a:xfrm>
            <a:custGeom>
              <a:avLst/>
              <a:gdLst/>
              <a:ahLst/>
              <a:cxnLst/>
              <a:rect l="l" t="t" r="r" b="b"/>
              <a:pathLst>
                <a:path w="20954" h="58420">
                  <a:moveTo>
                    <a:pt x="1968" y="302"/>
                  </a:moveTo>
                  <a:lnTo>
                    <a:pt x="1968" y="39141"/>
                  </a:lnTo>
                  <a:lnTo>
                    <a:pt x="20294" y="58242"/>
                  </a:lnTo>
                  <a:lnTo>
                    <a:pt x="20954" y="58242"/>
                  </a:lnTo>
                  <a:lnTo>
                    <a:pt x="18237" y="54889"/>
                  </a:lnTo>
                  <a:lnTo>
                    <a:pt x="16586" y="50596"/>
                  </a:lnTo>
                  <a:lnTo>
                    <a:pt x="16680" y="39141"/>
                  </a:lnTo>
                  <a:lnTo>
                    <a:pt x="17195" y="2374"/>
                  </a:lnTo>
                  <a:lnTo>
                    <a:pt x="13881" y="2133"/>
                  </a:lnTo>
                  <a:lnTo>
                    <a:pt x="1968" y="302"/>
                  </a:lnTo>
                  <a:close/>
                </a:path>
                <a:path w="20954" h="58420">
                  <a:moveTo>
                    <a:pt x="1968" y="0"/>
                  </a:moveTo>
                  <a:lnTo>
                    <a:pt x="0" y="0"/>
                  </a:lnTo>
                  <a:lnTo>
                    <a:pt x="1968" y="302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7" name="object 26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046359" y="8236648"/>
              <a:ext cx="111887" cy="72783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4036796" y="8615794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045559" y="8625376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036796" y="8634983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045559" y="864458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036796" y="8654186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0" y="0"/>
                  </a:moveTo>
                  <a:lnTo>
                    <a:pt x="131419" y="0"/>
                  </a:lnTo>
                </a:path>
                <a:path w="131445" h="10159">
                  <a:moveTo>
                    <a:pt x="8762" y="9613"/>
                  </a:moveTo>
                  <a:lnTo>
                    <a:pt x="122631" y="9613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036796" y="8673395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045559" y="868300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036796" y="8692603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0" y="0"/>
                  </a:moveTo>
                  <a:lnTo>
                    <a:pt x="131419" y="0"/>
                  </a:lnTo>
                </a:path>
                <a:path w="131445" h="10159">
                  <a:moveTo>
                    <a:pt x="8762" y="9601"/>
                  </a:moveTo>
                  <a:lnTo>
                    <a:pt x="122631" y="9601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036796" y="8711806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045559" y="8721413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036796" y="8731021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036796" y="8740622"/>
              <a:ext cx="131445" cy="10160"/>
            </a:xfrm>
            <a:custGeom>
              <a:avLst/>
              <a:gdLst/>
              <a:ahLst/>
              <a:cxnLst/>
              <a:rect l="l" t="t" r="r" b="b"/>
              <a:pathLst>
                <a:path w="131445" h="10159">
                  <a:moveTo>
                    <a:pt x="8762" y="0"/>
                  </a:moveTo>
                  <a:lnTo>
                    <a:pt x="122631" y="0"/>
                  </a:lnTo>
                </a:path>
                <a:path w="131445" h="10159">
                  <a:moveTo>
                    <a:pt x="0" y="9601"/>
                  </a:moveTo>
                  <a:lnTo>
                    <a:pt x="131419" y="9601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045559" y="8759825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43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036796" y="8769432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045559" y="8779027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036796" y="8788634"/>
              <a:ext cx="131445" cy="0"/>
            </a:xfrm>
            <a:custGeom>
              <a:avLst/>
              <a:gdLst/>
              <a:ahLst/>
              <a:cxnLst/>
              <a:rect l="l" t="t" r="r" b="b"/>
              <a:pathLst>
                <a:path w="131445">
                  <a:moveTo>
                    <a:pt x="0" y="0"/>
                  </a:moveTo>
                  <a:lnTo>
                    <a:pt x="131419" y="0"/>
                  </a:lnTo>
                </a:path>
              </a:pathLst>
            </a:custGeom>
            <a:ln w="5930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045559" y="8798242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3868" y="0"/>
                  </a:lnTo>
                </a:path>
              </a:pathLst>
            </a:custGeom>
            <a:ln w="5918">
              <a:solidFill>
                <a:srgbClr val="89574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112133" y="8363242"/>
              <a:ext cx="5715" cy="105410"/>
            </a:xfrm>
            <a:custGeom>
              <a:avLst/>
              <a:gdLst/>
              <a:ahLst/>
              <a:cxnLst/>
              <a:rect l="l" t="t" r="r" b="b"/>
              <a:pathLst>
                <a:path w="5714" h="105409">
                  <a:moveTo>
                    <a:pt x="101" y="0"/>
                  </a:moveTo>
                  <a:lnTo>
                    <a:pt x="0" y="105219"/>
                  </a:lnTo>
                  <a:lnTo>
                    <a:pt x="5549" y="105219"/>
                  </a:lnTo>
                  <a:lnTo>
                    <a:pt x="5549" y="543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545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4111993" y="8468461"/>
              <a:ext cx="5715" cy="141605"/>
            </a:xfrm>
            <a:custGeom>
              <a:avLst/>
              <a:gdLst/>
              <a:ahLst/>
              <a:cxnLst/>
              <a:rect l="l" t="t" r="r" b="b"/>
              <a:pathLst>
                <a:path w="5714" h="141604">
                  <a:moveTo>
                    <a:pt x="5689" y="0"/>
                  </a:moveTo>
                  <a:lnTo>
                    <a:pt x="139" y="0"/>
                  </a:lnTo>
                  <a:lnTo>
                    <a:pt x="0" y="141465"/>
                  </a:lnTo>
                  <a:lnTo>
                    <a:pt x="5689" y="141465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4111802" y="8609926"/>
              <a:ext cx="6350" cy="193040"/>
            </a:xfrm>
            <a:custGeom>
              <a:avLst/>
              <a:gdLst/>
              <a:ahLst/>
              <a:cxnLst/>
              <a:rect l="l" t="t" r="r" b="b"/>
              <a:pathLst>
                <a:path w="6350" h="193040">
                  <a:moveTo>
                    <a:pt x="5880" y="0"/>
                  </a:moveTo>
                  <a:lnTo>
                    <a:pt x="190" y="0"/>
                  </a:lnTo>
                  <a:lnTo>
                    <a:pt x="190" y="2933"/>
                  </a:lnTo>
                  <a:lnTo>
                    <a:pt x="2197" y="3162"/>
                  </a:lnTo>
                  <a:lnTo>
                    <a:pt x="3733" y="4381"/>
                  </a:lnTo>
                  <a:lnTo>
                    <a:pt x="3733" y="7327"/>
                  </a:lnTo>
                  <a:lnTo>
                    <a:pt x="2197" y="8547"/>
                  </a:lnTo>
                  <a:lnTo>
                    <a:pt x="190" y="8775"/>
                  </a:lnTo>
                  <a:lnTo>
                    <a:pt x="165" y="22136"/>
                  </a:lnTo>
                  <a:lnTo>
                    <a:pt x="2197" y="22364"/>
                  </a:lnTo>
                  <a:lnTo>
                    <a:pt x="3733" y="23583"/>
                  </a:lnTo>
                  <a:lnTo>
                    <a:pt x="3733" y="26542"/>
                  </a:lnTo>
                  <a:lnTo>
                    <a:pt x="2197" y="27774"/>
                  </a:lnTo>
                  <a:lnTo>
                    <a:pt x="165" y="27990"/>
                  </a:lnTo>
                  <a:lnTo>
                    <a:pt x="152" y="41351"/>
                  </a:lnTo>
                  <a:lnTo>
                    <a:pt x="2184" y="41567"/>
                  </a:lnTo>
                  <a:lnTo>
                    <a:pt x="3733" y="42786"/>
                  </a:lnTo>
                  <a:lnTo>
                    <a:pt x="3733" y="45758"/>
                  </a:lnTo>
                  <a:lnTo>
                    <a:pt x="2184" y="46977"/>
                  </a:lnTo>
                  <a:lnTo>
                    <a:pt x="152" y="47193"/>
                  </a:lnTo>
                  <a:lnTo>
                    <a:pt x="139" y="60540"/>
                  </a:lnTo>
                  <a:lnTo>
                    <a:pt x="2171" y="60769"/>
                  </a:lnTo>
                  <a:lnTo>
                    <a:pt x="3733" y="61988"/>
                  </a:lnTo>
                  <a:lnTo>
                    <a:pt x="3733" y="64960"/>
                  </a:lnTo>
                  <a:lnTo>
                    <a:pt x="2171" y="66179"/>
                  </a:lnTo>
                  <a:lnTo>
                    <a:pt x="127" y="66408"/>
                  </a:lnTo>
                  <a:lnTo>
                    <a:pt x="114" y="79755"/>
                  </a:lnTo>
                  <a:lnTo>
                    <a:pt x="2159" y="79959"/>
                  </a:lnTo>
                  <a:lnTo>
                    <a:pt x="3733" y="81191"/>
                  </a:lnTo>
                  <a:lnTo>
                    <a:pt x="3733" y="84162"/>
                  </a:lnTo>
                  <a:lnTo>
                    <a:pt x="2159" y="85394"/>
                  </a:lnTo>
                  <a:lnTo>
                    <a:pt x="114" y="85610"/>
                  </a:lnTo>
                  <a:lnTo>
                    <a:pt x="101" y="98945"/>
                  </a:lnTo>
                  <a:lnTo>
                    <a:pt x="2146" y="99161"/>
                  </a:lnTo>
                  <a:lnTo>
                    <a:pt x="3733" y="100393"/>
                  </a:lnTo>
                  <a:lnTo>
                    <a:pt x="3733" y="103377"/>
                  </a:lnTo>
                  <a:lnTo>
                    <a:pt x="2146" y="104609"/>
                  </a:lnTo>
                  <a:lnTo>
                    <a:pt x="88" y="104825"/>
                  </a:lnTo>
                  <a:lnTo>
                    <a:pt x="76" y="118160"/>
                  </a:lnTo>
                  <a:lnTo>
                    <a:pt x="2146" y="118363"/>
                  </a:lnTo>
                  <a:lnTo>
                    <a:pt x="3733" y="119595"/>
                  </a:lnTo>
                  <a:lnTo>
                    <a:pt x="3733" y="122593"/>
                  </a:lnTo>
                  <a:lnTo>
                    <a:pt x="2133" y="123837"/>
                  </a:lnTo>
                  <a:lnTo>
                    <a:pt x="63" y="124040"/>
                  </a:lnTo>
                  <a:lnTo>
                    <a:pt x="50" y="137363"/>
                  </a:lnTo>
                  <a:lnTo>
                    <a:pt x="2133" y="137566"/>
                  </a:lnTo>
                  <a:lnTo>
                    <a:pt x="3733" y="138785"/>
                  </a:lnTo>
                  <a:lnTo>
                    <a:pt x="3733" y="141795"/>
                  </a:lnTo>
                  <a:lnTo>
                    <a:pt x="2120" y="143040"/>
                  </a:lnTo>
                  <a:lnTo>
                    <a:pt x="50" y="143243"/>
                  </a:lnTo>
                  <a:lnTo>
                    <a:pt x="50" y="156565"/>
                  </a:lnTo>
                  <a:lnTo>
                    <a:pt x="2120" y="156756"/>
                  </a:lnTo>
                  <a:lnTo>
                    <a:pt x="3733" y="158000"/>
                  </a:lnTo>
                  <a:lnTo>
                    <a:pt x="3733" y="161010"/>
                  </a:lnTo>
                  <a:lnTo>
                    <a:pt x="2120" y="162255"/>
                  </a:lnTo>
                  <a:lnTo>
                    <a:pt x="38" y="162445"/>
                  </a:lnTo>
                  <a:lnTo>
                    <a:pt x="25" y="175780"/>
                  </a:lnTo>
                  <a:lnTo>
                    <a:pt x="2108" y="175958"/>
                  </a:lnTo>
                  <a:lnTo>
                    <a:pt x="3733" y="177190"/>
                  </a:lnTo>
                  <a:lnTo>
                    <a:pt x="3733" y="180225"/>
                  </a:lnTo>
                  <a:lnTo>
                    <a:pt x="2108" y="181457"/>
                  </a:lnTo>
                  <a:lnTo>
                    <a:pt x="12" y="181648"/>
                  </a:lnTo>
                  <a:lnTo>
                    <a:pt x="0" y="192874"/>
                  </a:lnTo>
                  <a:lnTo>
                    <a:pt x="5880" y="192874"/>
                  </a:lnTo>
                  <a:lnTo>
                    <a:pt x="5880" y="190766"/>
                  </a:lnTo>
                  <a:lnTo>
                    <a:pt x="4749" y="190220"/>
                  </a:lnTo>
                  <a:lnTo>
                    <a:pt x="4013" y="189331"/>
                  </a:lnTo>
                  <a:lnTo>
                    <a:pt x="4013" y="187286"/>
                  </a:lnTo>
                  <a:lnTo>
                    <a:pt x="4749" y="186397"/>
                  </a:lnTo>
                  <a:lnTo>
                    <a:pt x="5880" y="185851"/>
                  </a:lnTo>
                  <a:lnTo>
                    <a:pt x="5880" y="171564"/>
                  </a:lnTo>
                  <a:lnTo>
                    <a:pt x="4749" y="171018"/>
                  </a:lnTo>
                  <a:lnTo>
                    <a:pt x="4013" y="170129"/>
                  </a:lnTo>
                  <a:lnTo>
                    <a:pt x="4013" y="168097"/>
                  </a:lnTo>
                  <a:lnTo>
                    <a:pt x="4749" y="167195"/>
                  </a:lnTo>
                  <a:lnTo>
                    <a:pt x="5880" y="166649"/>
                  </a:lnTo>
                  <a:lnTo>
                    <a:pt x="5880" y="152361"/>
                  </a:lnTo>
                  <a:lnTo>
                    <a:pt x="4749" y="151815"/>
                  </a:lnTo>
                  <a:lnTo>
                    <a:pt x="4013" y="150914"/>
                  </a:lnTo>
                  <a:lnTo>
                    <a:pt x="4013" y="148882"/>
                  </a:lnTo>
                  <a:lnTo>
                    <a:pt x="4749" y="147980"/>
                  </a:lnTo>
                  <a:lnTo>
                    <a:pt x="5880" y="147446"/>
                  </a:lnTo>
                  <a:lnTo>
                    <a:pt x="5880" y="133146"/>
                  </a:lnTo>
                  <a:lnTo>
                    <a:pt x="4749" y="132626"/>
                  </a:lnTo>
                  <a:lnTo>
                    <a:pt x="4013" y="131711"/>
                  </a:lnTo>
                  <a:lnTo>
                    <a:pt x="4013" y="129666"/>
                  </a:lnTo>
                  <a:lnTo>
                    <a:pt x="4749" y="128777"/>
                  </a:lnTo>
                  <a:lnTo>
                    <a:pt x="5880" y="128244"/>
                  </a:lnTo>
                  <a:lnTo>
                    <a:pt x="5880" y="113944"/>
                  </a:lnTo>
                  <a:lnTo>
                    <a:pt x="4749" y="113410"/>
                  </a:lnTo>
                  <a:lnTo>
                    <a:pt x="4013" y="112509"/>
                  </a:lnTo>
                  <a:lnTo>
                    <a:pt x="4013" y="110464"/>
                  </a:lnTo>
                  <a:lnTo>
                    <a:pt x="4749" y="109575"/>
                  </a:lnTo>
                  <a:lnTo>
                    <a:pt x="5880" y="109042"/>
                  </a:lnTo>
                  <a:lnTo>
                    <a:pt x="5880" y="94741"/>
                  </a:lnTo>
                  <a:lnTo>
                    <a:pt x="4749" y="94208"/>
                  </a:lnTo>
                  <a:lnTo>
                    <a:pt x="4013" y="93306"/>
                  </a:lnTo>
                  <a:lnTo>
                    <a:pt x="4013" y="91249"/>
                  </a:lnTo>
                  <a:lnTo>
                    <a:pt x="4749" y="90360"/>
                  </a:lnTo>
                  <a:lnTo>
                    <a:pt x="5880" y="89839"/>
                  </a:lnTo>
                  <a:lnTo>
                    <a:pt x="5880" y="75539"/>
                  </a:lnTo>
                  <a:lnTo>
                    <a:pt x="4749" y="75006"/>
                  </a:lnTo>
                  <a:lnTo>
                    <a:pt x="4013" y="74091"/>
                  </a:lnTo>
                  <a:lnTo>
                    <a:pt x="4013" y="72059"/>
                  </a:lnTo>
                  <a:lnTo>
                    <a:pt x="4749" y="71158"/>
                  </a:lnTo>
                  <a:lnTo>
                    <a:pt x="5880" y="70624"/>
                  </a:lnTo>
                  <a:lnTo>
                    <a:pt x="5880" y="56324"/>
                  </a:lnTo>
                  <a:lnTo>
                    <a:pt x="4749" y="55791"/>
                  </a:lnTo>
                  <a:lnTo>
                    <a:pt x="4013" y="54889"/>
                  </a:lnTo>
                  <a:lnTo>
                    <a:pt x="4013" y="52844"/>
                  </a:lnTo>
                  <a:lnTo>
                    <a:pt x="4749" y="51955"/>
                  </a:lnTo>
                  <a:lnTo>
                    <a:pt x="5880" y="51422"/>
                  </a:lnTo>
                  <a:lnTo>
                    <a:pt x="5880" y="37109"/>
                  </a:lnTo>
                  <a:lnTo>
                    <a:pt x="4749" y="36588"/>
                  </a:lnTo>
                  <a:lnTo>
                    <a:pt x="4013" y="35699"/>
                  </a:lnTo>
                  <a:lnTo>
                    <a:pt x="4013" y="33642"/>
                  </a:lnTo>
                  <a:lnTo>
                    <a:pt x="4749" y="32753"/>
                  </a:lnTo>
                  <a:lnTo>
                    <a:pt x="5880" y="32219"/>
                  </a:lnTo>
                  <a:lnTo>
                    <a:pt x="5880" y="17906"/>
                  </a:lnTo>
                  <a:lnTo>
                    <a:pt x="4749" y="17373"/>
                  </a:lnTo>
                  <a:lnTo>
                    <a:pt x="4013" y="16484"/>
                  </a:lnTo>
                  <a:lnTo>
                    <a:pt x="4013" y="14439"/>
                  </a:lnTo>
                  <a:lnTo>
                    <a:pt x="4749" y="13538"/>
                  </a:lnTo>
                  <a:lnTo>
                    <a:pt x="5880" y="13004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7474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085615" y="8802801"/>
              <a:ext cx="37465" cy="106045"/>
            </a:xfrm>
            <a:custGeom>
              <a:avLst/>
              <a:gdLst/>
              <a:ahLst/>
              <a:cxnLst/>
              <a:rect l="l" t="t" r="r" b="b"/>
              <a:pathLst>
                <a:path w="37464" h="106045">
                  <a:moveTo>
                    <a:pt x="35229" y="90690"/>
                  </a:moveTo>
                  <a:lnTo>
                    <a:pt x="35140" y="95059"/>
                  </a:lnTo>
                  <a:lnTo>
                    <a:pt x="32816" y="99796"/>
                  </a:lnTo>
                  <a:lnTo>
                    <a:pt x="31546" y="102590"/>
                  </a:lnTo>
                  <a:lnTo>
                    <a:pt x="30200" y="104571"/>
                  </a:lnTo>
                  <a:lnTo>
                    <a:pt x="28816" y="105943"/>
                  </a:lnTo>
                  <a:lnTo>
                    <a:pt x="36957" y="105943"/>
                  </a:lnTo>
                  <a:lnTo>
                    <a:pt x="36347" y="91655"/>
                  </a:lnTo>
                  <a:lnTo>
                    <a:pt x="35229" y="90690"/>
                  </a:lnTo>
                  <a:close/>
                </a:path>
                <a:path w="37464" h="106045">
                  <a:moveTo>
                    <a:pt x="11544" y="96799"/>
                  </a:moveTo>
                  <a:lnTo>
                    <a:pt x="10680" y="97193"/>
                  </a:lnTo>
                  <a:lnTo>
                    <a:pt x="10636" y="99034"/>
                  </a:lnTo>
                  <a:lnTo>
                    <a:pt x="10343" y="101625"/>
                  </a:lnTo>
                  <a:lnTo>
                    <a:pt x="9931" y="103962"/>
                  </a:lnTo>
                  <a:lnTo>
                    <a:pt x="9423" y="105943"/>
                  </a:lnTo>
                  <a:lnTo>
                    <a:pt x="16306" y="105943"/>
                  </a:lnTo>
                  <a:lnTo>
                    <a:pt x="15392" y="105219"/>
                  </a:lnTo>
                  <a:lnTo>
                    <a:pt x="14859" y="104609"/>
                  </a:lnTo>
                  <a:lnTo>
                    <a:pt x="12814" y="101625"/>
                  </a:lnTo>
                  <a:lnTo>
                    <a:pt x="11823" y="99034"/>
                  </a:lnTo>
                  <a:lnTo>
                    <a:pt x="11544" y="96799"/>
                  </a:lnTo>
                  <a:close/>
                </a:path>
                <a:path w="37464" h="106045">
                  <a:moveTo>
                    <a:pt x="1181" y="101599"/>
                  </a:moveTo>
                  <a:lnTo>
                    <a:pt x="0" y="102146"/>
                  </a:lnTo>
                  <a:lnTo>
                    <a:pt x="952" y="103047"/>
                  </a:lnTo>
                  <a:lnTo>
                    <a:pt x="1181" y="101599"/>
                  </a:lnTo>
                  <a:close/>
                </a:path>
                <a:path w="37464" h="106045">
                  <a:moveTo>
                    <a:pt x="32067" y="83464"/>
                  </a:moveTo>
                  <a:lnTo>
                    <a:pt x="29565" y="83464"/>
                  </a:lnTo>
                  <a:lnTo>
                    <a:pt x="30975" y="83794"/>
                  </a:lnTo>
                  <a:lnTo>
                    <a:pt x="32067" y="84327"/>
                  </a:lnTo>
                  <a:lnTo>
                    <a:pt x="32067" y="83464"/>
                  </a:lnTo>
                  <a:close/>
                </a:path>
                <a:path w="37464" h="106045">
                  <a:moveTo>
                    <a:pt x="32067" y="78117"/>
                  </a:moveTo>
                  <a:lnTo>
                    <a:pt x="31978" y="79476"/>
                  </a:lnTo>
                  <a:lnTo>
                    <a:pt x="30556" y="80810"/>
                  </a:lnTo>
                  <a:lnTo>
                    <a:pt x="26098" y="81521"/>
                  </a:lnTo>
                  <a:lnTo>
                    <a:pt x="26098" y="83540"/>
                  </a:lnTo>
                  <a:lnTo>
                    <a:pt x="27228" y="83464"/>
                  </a:lnTo>
                  <a:lnTo>
                    <a:pt x="32067" y="83464"/>
                  </a:lnTo>
                  <a:lnTo>
                    <a:pt x="32067" y="78117"/>
                  </a:lnTo>
                  <a:close/>
                </a:path>
                <a:path w="37464" h="106045">
                  <a:moveTo>
                    <a:pt x="32067" y="63830"/>
                  </a:moveTo>
                  <a:lnTo>
                    <a:pt x="30162" y="67436"/>
                  </a:lnTo>
                  <a:lnTo>
                    <a:pt x="28117" y="69430"/>
                  </a:lnTo>
                  <a:lnTo>
                    <a:pt x="26111" y="70383"/>
                  </a:lnTo>
                  <a:lnTo>
                    <a:pt x="26111" y="72758"/>
                  </a:lnTo>
                  <a:lnTo>
                    <a:pt x="32067" y="77876"/>
                  </a:lnTo>
                  <a:lnTo>
                    <a:pt x="32067" y="63830"/>
                  </a:lnTo>
                  <a:close/>
                </a:path>
                <a:path w="37464" h="106045">
                  <a:moveTo>
                    <a:pt x="32067" y="45935"/>
                  </a:moveTo>
                  <a:lnTo>
                    <a:pt x="29565" y="45935"/>
                  </a:lnTo>
                  <a:lnTo>
                    <a:pt x="30975" y="46253"/>
                  </a:lnTo>
                  <a:lnTo>
                    <a:pt x="32067" y="46799"/>
                  </a:lnTo>
                  <a:lnTo>
                    <a:pt x="32067" y="45935"/>
                  </a:lnTo>
                  <a:close/>
                </a:path>
                <a:path w="37464" h="106045">
                  <a:moveTo>
                    <a:pt x="32067" y="42985"/>
                  </a:moveTo>
                  <a:lnTo>
                    <a:pt x="26136" y="43891"/>
                  </a:lnTo>
                  <a:lnTo>
                    <a:pt x="26136" y="46012"/>
                  </a:lnTo>
                  <a:lnTo>
                    <a:pt x="27241" y="45935"/>
                  </a:lnTo>
                  <a:lnTo>
                    <a:pt x="32067" y="45935"/>
                  </a:lnTo>
                  <a:lnTo>
                    <a:pt x="32067" y="42985"/>
                  </a:lnTo>
                  <a:close/>
                </a:path>
                <a:path w="37464" h="106045">
                  <a:moveTo>
                    <a:pt x="32067" y="41504"/>
                  </a:moveTo>
                  <a:lnTo>
                    <a:pt x="32067" y="42985"/>
                  </a:lnTo>
                  <a:lnTo>
                    <a:pt x="33121" y="42824"/>
                  </a:lnTo>
                  <a:lnTo>
                    <a:pt x="32067" y="41504"/>
                  </a:lnTo>
                  <a:close/>
                </a:path>
                <a:path w="37464" h="106045">
                  <a:moveTo>
                    <a:pt x="32067" y="24536"/>
                  </a:moveTo>
                  <a:lnTo>
                    <a:pt x="30175" y="28130"/>
                  </a:lnTo>
                  <a:lnTo>
                    <a:pt x="28143" y="30111"/>
                  </a:lnTo>
                  <a:lnTo>
                    <a:pt x="26162" y="31064"/>
                  </a:lnTo>
                  <a:lnTo>
                    <a:pt x="26149" y="34696"/>
                  </a:lnTo>
                  <a:lnTo>
                    <a:pt x="26555" y="34975"/>
                  </a:lnTo>
                  <a:lnTo>
                    <a:pt x="27381" y="35636"/>
                  </a:lnTo>
                  <a:lnTo>
                    <a:pt x="32067" y="41504"/>
                  </a:lnTo>
                  <a:lnTo>
                    <a:pt x="32067" y="24536"/>
                  </a:lnTo>
                  <a:close/>
                </a:path>
                <a:path w="37464" h="106045">
                  <a:moveTo>
                    <a:pt x="32067" y="6642"/>
                  </a:moveTo>
                  <a:lnTo>
                    <a:pt x="29565" y="6642"/>
                  </a:lnTo>
                  <a:lnTo>
                    <a:pt x="30975" y="6946"/>
                  </a:lnTo>
                  <a:lnTo>
                    <a:pt x="32067" y="7492"/>
                  </a:lnTo>
                  <a:lnTo>
                    <a:pt x="32067" y="6642"/>
                  </a:lnTo>
                  <a:close/>
                </a:path>
                <a:path w="37464" h="106045">
                  <a:moveTo>
                    <a:pt x="32067" y="0"/>
                  </a:moveTo>
                  <a:lnTo>
                    <a:pt x="26187" y="0"/>
                  </a:lnTo>
                  <a:lnTo>
                    <a:pt x="26187" y="6718"/>
                  </a:lnTo>
                  <a:lnTo>
                    <a:pt x="26733" y="6654"/>
                  </a:lnTo>
                  <a:lnTo>
                    <a:pt x="32067" y="6642"/>
                  </a:lnTo>
                  <a:lnTo>
                    <a:pt x="32067" y="0"/>
                  </a:lnTo>
                  <a:close/>
                </a:path>
              </a:pathLst>
            </a:custGeom>
            <a:solidFill>
              <a:srgbClr val="646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086580" y="8809430"/>
              <a:ext cx="34290" cy="99695"/>
            </a:xfrm>
            <a:custGeom>
              <a:avLst/>
              <a:gdLst/>
              <a:ahLst/>
              <a:cxnLst/>
              <a:rect l="l" t="t" r="r" b="b"/>
              <a:pathLst>
                <a:path w="34289" h="99695">
                  <a:moveTo>
                    <a:pt x="9728" y="90563"/>
                  </a:moveTo>
                  <a:lnTo>
                    <a:pt x="215" y="94970"/>
                  </a:lnTo>
                  <a:lnTo>
                    <a:pt x="0" y="96418"/>
                  </a:lnTo>
                  <a:lnTo>
                    <a:pt x="3086" y="99314"/>
                  </a:lnTo>
                  <a:lnTo>
                    <a:pt x="8470" y="99314"/>
                  </a:lnTo>
                  <a:lnTo>
                    <a:pt x="8978" y="97332"/>
                  </a:lnTo>
                  <a:lnTo>
                    <a:pt x="9410" y="94881"/>
                  </a:lnTo>
                  <a:lnTo>
                    <a:pt x="9728" y="91884"/>
                  </a:lnTo>
                  <a:lnTo>
                    <a:pt x="9728" y="90563"/>
                  </a:lnTo>
                  <a:close/>
                </a:path>
                <a:path w="34289" h="99695">
                  <a:moveTo>
                    <a:pt x="31026" y="72847"/>
                  </a:moveTo>
                  <a:lnTo>
                    <a:pt x="25158" y="66128"/>
                  </a:lnTo>
                  <a:lnTo>
                    <a:pt x="25146" y="74891"/>
                  </a:lnTo>
                  <a:lnTo>
                    <a:pt x="29591" y="74180"/>
                  </a:lnTo>
                  <a:lnTo>
                    <a:pt x="31026" y="72847"/>
                  </a:lnTo>
                  <a:close/>
                </a:path>
                <a:path w="34289" h="99695">
                  <a:moveTo>
                    <a:pt x="31102" y="40170"/>
                  </a:moveTo>
                  <a:lnTo>
                    <a:pt x="30022" y="39624"/>
                  </a:lnTo>
                  <a:lnTo>
                    <a:pt x="28613" y="39306"/>
                  </a:lnTo>
                  <a:lnTo>
                    <a:pt x="26797" y="39306"/>
                  </a:lnTo>
                  <a:lnTo>
                    <a:pt x="25184" y="39382"/>
                  </a:lnTo>
                  <a:lnTo>
                    <a:pt x="25158" y="63754"/>
                  </a:lnTo>
                  <a:lnTo>
                    <a:pt x="27165" y="62801"/>
                  </a:lnTo>
                  <a:lnTo>
                    <a:pt x="29210" y="60820"/>
                  </a:lnTo>
                  <a:lnTo>
                    <a:pt x="31102" y="57200"/>
                  </a:lnTo>
                  <a:lnTo>
                    <a:pt x="31102" y="40170"/>
                  </a:lnTo>
                  <a:close/>
                </a:path>
                <a:path w="34289" h="99695">
                  <a:moveTo>
                    <a:pt x="31102" y="863"/>
                  </a:moveTo>
                  <a:lnTo>
                    <a:pt x="30010" y="317"/>
                  </a:lnTo>
                  <a:lnTo>
                    <a:pt x="28600" y="0"/>
                  </a:lnTo>
                  <a:lnTo>
                    <a:pt x="26784" y="0"/>
                  </a:lnTo>
                  <a:lnTo>
                    <a:pt x="25222" y="76"/>
                  </a:lnTo>
                  <a:lnTo>
                    <a:pt x="25196" y="24434"/>
                  </a:lnTo>
                  <a:lnTo>
                    <a:pt x="27178" y="23469"/>
                  </a:lnTo>
                  <a:lnTo>
                    <a:pt x="29210" y="21501"/>
                  </a:lnTo>
                  <a:lnTo>
                    <a:pt x="31102" y="17894"/>
                  </a:lnTo>
                  <a:lnTo>
                    <a:pt x="31102" y="863"/>
                  </a:lnTo>
                  <a:close/>
                </a:path>
                <a:path w="34289" h="99695">
                  <a:moveTo>
                    <a:pt x="32156" y="36195"/>
                  </a:moveTo>
                  <a:lnTo>
                    <a:pt x="26416" y="29006"/>
                  </a:lnTo>
                  <a:lnTo>
                    <a:pt x="25996" y="28663"/>
                  </a:lnTo>
                  <a:lnTo>
                    <a:pt x="25184" y="28067"/>
                  </a:lnTo>
                  <a:lnTo>
                    <a:pt x="25171" y="37261"/>
                  </a:lnTo>
                  <a:lnTo>
                    <a:pt x="32156" y="36195"/>
                  </a:lnTo>
                  <a:close/>
                </a:path>
                <a:path w="34289" h="99695">
                  <a:moveTo>
                    <a:pt x="34277" y="84061"/>
                  </a:moveTo>
                  <a:lnTo>
                    <a:pt x="31102" y="81280"/>
                  </a:lnTo>
                  <a:lnTo>
                    <a:pt x="31102" y="77698"/>
                  </a:lnTo>
                  <a:lnTo>
                    <a:pt x="30022" y="77165"/>
                  </a:lnTo>
                  <a:lnTo>
                    <a:pt x="28613" y="76835"/>
                  </a:lnTo>
                  <a:lnTo>
                    <a:pt x="26276" y="76835"/>
                  </a:lnTo>
                  <a:lnTo>
                    <a:pt x="25146" y="76911"/>
                  </a:lnTo>
                  <a:lnTo>
                    <a:pt x="25133" y="83426"/>
                  </a:lnTo>
                  <a:lnTo>
                    <a:pt x="10579" y="90170"/>
                  </a:lnTo>
                  <a:lnTo>
                    <a:pt x="15341" y="99314"/>
                  </a:lnTo>
                  <a:lnTo>
                    <a:pt x="27863" y="99314"/>
                  </a:lnTo>
                  <a:lnTo>
                    <a:pt x="29235" y="97942"/>
                  </a:lnTo>
                  <a:lnTo>
                    <a:pt x="30594" y="95961"/>
                  </a:lnTo>
                  <a:lnTo>
                    <a:pt x="31864" y="93167"/>
                  </a:lnTo>
                  <a:lnTo>
                    <a:pt x="34175" y="88430"/>
                  </a:lnTo>
                  <a:lnTo>
                    <a:pt x="34277" y="84061"/>
                  </a:lnTo>
                  <a:close/>
                </a:path>
              </a:pathLst>
            </a:custGeom>
            <a:solidFill>
              <a:srgbClr val="4D52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111815" y="8612860"/>
              <a:ext cx="6350" cy="187960"/>
            </a:xfrm>
            <a:custGeom>
              <a:avLst/>
              <a:gdLst/>
              <a:ahLst/>
              <a:cxnLst/>
              <a:rect l="l" t="t" r="r" b="b"/>
              <a:pathLst>
                <a:path w="6350" h="187959">
                  <a:moveTo>
                    <a:pt x="3721" y="174256"/>
                  </a:moveTo>
                  <a:lnTo>
                    <a:pt x="2095" y="173012"/>
                  </a:lnTo>
                  <a:lnTo>
                    <a:pt x="12" y="172834"/>
                  </a:lnTo>
                  <a:lnTo>
                    <a:pt x="0" y="178714"/>
                  </a:lnTo>
                  <a:lnTo>
                    <a:pt x="2095" y="178523"/>
                  </a:lnTo>
                  <a:lnTo>
                    <a:pt x="3721" y="177279"/>
                  </a:lnTo>
                  <a:lnTo>
                    <a:pt x="3721" y="174256"/>
                  </a:lnTo>
                  <a:close/>
                </a:path>
                <a:path w="6350" h="187959">
                  <a:moveTo>
                    <a:pt x="3721" y="155067"/>
                  </a:moveTo>
                  <a:lnTo>
                    <a:pt x="2120" y="153809"/>
                  </a:lnTo>
                  <a:lnTo>
                    <a:pt x="38" y="153619"/>
                  </a:lnTo>
                  <a:lnTo>
                    <a:pt x="25" y="159512"/>
                  </a:lnTo>
                  <a:lnTo>
                    <a:pt x="2120" y="159321"/>
                  </a:lnTo>
                  <a:lnTo>
                    <a:pt x="3721" y="158064"/>
                  </a:lnTo>
                  <a:lnTo>
                    <a:pt x="3721" y="155067"/>
                  </a:lnTo>
                  <a:close/>
                </a:path>
                <a:path w="6350" h="187959">
                  <a:moveTo>
                    <a:pt x="3721" y="135851"/>
                  </a:moveTo>
                  <a:lnTo>
                    <a:pt x="2120" y="134620"/>
                  </a:lnTo>
                  <a:lnTo>
                    <a:pt x="38" y="134416"/>
                  </a:lnTo>
                  <a:lnTo>
                    <a:pt x="38" y="140296"/>
                  </a:lnTo>
                  <a:lnTo>
                    <a:pt x="2108" y="140093"/>
                  </a:lnTo>
                  <a:lnTo>
                    <a:pt x="3721" y="138849"/>
                  </a:lnTo>
                  <a:lnTo>
                    <a:pt x="3721" y="135851"/>
                  </a:lnTo>
                  <a:close/>
                </a:path>
                <a:path w="6350" h="187959">
                  <a:moveTo>
                    <a:pt x="3721" y="116662"/>
                  </a:moveTo>
                  <a:lnTo>
                    <a:pt x="2133" y="115417"/>
                  </a:lnTo>
                  <a:lnTo>
                    <a:pt x="63" y="115214"/>
                  </a:lnTo>
                  <a:lnTo>
                    <a:pt x="50" y="121094"/>
                  </a:lnTo>
                  <a:lnTo>
                    <a:pt x="2120" y="120891"/>
                  </a:lnTo>
                  <a:lnTo>
                    <a:pt x="3721" y="119646"/>
                  </a:lnTo>
                  <a:lnTo>
                    <a:pt x="3721" y="116662"/>
                  </a:lnTo>
                  <a:close/>
                </a:path>
                <a:path w="6350" h="187959">
                  <a:moveTo>
                    <a:pt x="3721" y="97459"/>
                  </a:moveTo>
                  <a:lnTo>
                    <a:pt x="2133" y="96227"/>
                  </a:lnTo>
                  <a:lnTo>
                    <a:pt x="88" y="96012"/>
                  </a:lnTo>
                  <a:lnTo>
                    <a:pt x="76" y="101892"/>
                  </a:lnTo>
                  <a:lnTo>
                    <a:pt x="2133" y="101676"/>
                  </a:lnTo>
                  <a:lnTo>
                    <a:pt x="3721" y="100444"/>
                  </a:lnTo>
                  <a:lnTo>
                    <a:pt x="3721" y="97459"/>
                  </a:lnTo>
                  <a:close/>
                </a:path>
                <a:path w="6350" h="187959">
                  <a:moveTo>
                    <a:pt x="3721" y="78257"/>
                  </a:moveTo>
                  <a:lnTo>
                    <a:pt x="2146" y="77038"/>
                  </a:lnTo>
                  <a:lnTo>
                    <a:pt x="101" y="76822"/>
                  </a:lnTo>
                  <a:lnTo>
                    <a:pt x="101" y="82677"/>
                  </a:lnTo>
                  <a:lnTo>
                    <a:pt x="2146" y="82461"/>
                  </a:lnTo>
                  <a:lnTo>
                    <a:pt x="3721" y="81229"/>
                  </a:lnTo>
                  <a:lnTo>
                    <a:pt x="3721" y="78257"/>
                  </a:lnTo>
                  <a:close/>
                </a:path>
                <a:path w="6350" h="187959">
                  <a:moveTo>
                    <a:pt x="3721" y="59055"/>
                  </a:moveTo>
                  <a:lnTo>
                    <a:pt x="2159" y="57835"/>
                  </a:lnTo>
                  <a:lnTo>
                    <a:pt x="127" y="57607"/>
                  </a:lnTo>
                  <a:lnTo>
                    <a:pt x="114" y="63474"/>
                  </a:lnTo>
                  <a:lnTo>
                    <a:pt x="2159" y="63246"/>
                  </a:lnTo>
                  <a:lnTo>
                    <a:pt x="3721" y="62026"/>
                  </a:lnTo>
                  <a:lnTo>
                    <a:pt x="3721" y="59055"/>
                  </a:lnTo>
                  <a:close/>
                </a:path>
                <a:path w="6350" h="187959">
                  <a:moveTo>
                    <a:pt x="3721" y="39852"/>
                  </a:moveTo>
                  <a:lnTo>
                    <a:pt x="2159" y="38633"/>
                  </a:lnTo>
                  <a:lnTo>
                    <a:pt x="139" y="38417"/>
                  </a:lnTo>
                  <a:lnTo>
                    <a:pt x="127" y="44259"/>
                  </a:lnTo>
                  <a:lnTo>
                    <a:pt x="2159" y="44030"/>
                  </a:lnTo>
                  <a:lnTo>
                    <a:pt x="3721" y="42811"/>
                  </a:lnTo>
                  <a:lnTo>
                    <a:pt x="3721" y="39852"/>
                  </a:lnTo>
                  <a:close/>
                </a:path>
                <a:path w="6350" h="187959">
                  <a:moveTo>
                    <a:pt x="3721" y="20650"/>
                  </a:moveTo>
                  <a:lnTo>
                    <a:pt x="2171" y="19431"/>
                  </a:lnTo>
                  <a:lnTo>
                    <a:pt x="152" y="19202"/>
                  </a:lnTo>
                  <a:lnTo>
                    <a:pt x="152" y="25057"/>
                  </a:lnTo>
                  <a:lnTo>
                    <a:pt x="2171" y="24828"/>
                  </a:lnTo>
                  <a:lnTo>
                    <a:pt x="3721" y="23609"/>
                  </a:lnTo>
                  <a:lnTo>
                    <a:pt x="3721" y="20650"/>
                  </a:lnTo>
                  <a:close/>
                </a:path>
                <a:path w="6350" h="187959">
                  <a:moveTo>
                    <a:pt x="3721" y="1447"/>
                  </a:moveTo>
                  <a:lnTo>
                    <a:pt x="2184" y="228"/>
                  </a:lnTo>
                  <a:lnTo>
                    <a:pt x="177" y="0"/>
                  </a:lnTo>
                  <a:lnTo>
                    <a:pt x="177" y="5842"/>
                  </a:lnTo>
                  <a:lnTo>
                    <a:pt x="2184" y="5613"/>
                  </a:lnTo>
                  <a:lnTo>
                    <a:pt x="3721" y="4394"/>
                  </a:lnTo>
                  <a:lnTo>
                    <a:pt x="3721" y="1447"/>
                  </a:lnTo>
                  <a:close/>
                </a:path>
                <a:path w="6350" h="187959">
                  <a:moveTo>
                    <a:pt x="5867" y="182918"/>
                  </a:moveTo>
                  <a:lnTo>
                    <a:pt x="4737" y="183451"/>
                  </a:lnTo>
                  <a:lnTo>
                    <a:pt x="4000" y="184340"/>
                  </a:lnTo>
                  <a:lnTo>
                    <a:pt x="4000" y="186385"/>
                  </a:lnTo>
                  <a:lnTo>
                    <a:pt x="4737" y="187286"/>
                  </a:lnTo>
                  <a:lnTo>
                    <a:pt x="5867" y="187820"/>
                  </a:lnTo>
                  <a:lnTo>
                    <a:pt x="5867" y="182918"/>
                  </a:lnTo>
                  <a:close/>
                </a:path>
                <a:path w="6350" h="187959">
                  <a:moveTo>
                    <a:pt x="5867" y="163728"/>
                  </a:moveTo>
                  <a:lnTo>
                    <a:pt x="4737" y="164261"/>
                  </a:lnTo>
                  <a:lnTo>
                    <a:pt x="4000" y="165163"/>
                  </a:lnTo>
                  <a:lnTo>
                    <a:pt x="4000" y="167195"/>
                  </a:lnTo>
                  <a:lnTo>
                    <a:pt x="4737" y="168097"/>
                  </a:lnTo>
                  <a:lnTo>
                    <a:pt x="5867" y="168630"/>
                  </a:lnTo>
                  <a:lnTo>
                    <a:pt x="5867" y="163728"/>
                  </a:lnTo>
                  <a:close/>
                </a:path>
                <a:path w="6350" h="187959">
                  <a:moveTo>
                    <a:pt x="5867" y="144513"/>
                  </a:moveTo>
                  <a:lnTo>
                    <a:pt x="4737" y="145046"/>
                  </a:lnTo>
                  <a:lnTo>
                    <a:pt x="4000" y="145948"/>
                  </a:lnTo>
                  <a:lnTo>
                    <a:pt x="4000" y="147980"/>
                  </a:lnTo>
                  <a:lnTo>
                    <a:pt x="4737" y="148894"/>
                  </a:lnTo>
                  <a:lnTo>
                    <a:pt x="5867" y="149428"/>
                  </a:lnTo>
                  <a:lnTo>
                    <a:pt x="5867" y="144513"/>
                  </a:lnTo>
                  <a:close/>
                </a:path>
                <a:path w="6350" h="187959">
                  <a:moveTo>
                    <a:pt x="5867" y="125310"/>
                  </a:moveTo>
                  <a:lnTo>
                    <a:pt x="4737" y="125844"/>
                  </a:lnTo>
                  <a:lnTo>
                    <a:pt x="4000" y="126733"/>
                  </a:lnTo>
                  <a:lnTo>
                    <a:pt x="4000" y="128778"/>
                  </a:lnTo>
                  <a:lnTo>
                    <a:pt x="4737" y="129692"/>
                  </a:lnTo>
                  <a:lnTo>
                    <a:pt x="5867" y="130213"/>
                  </a:lnTo>
                  <a:lnTo>
                    <a:pt x="5867" y="125310"/>
                  </a:lnTo>
                  <a:close/>
                </a:path>
                <a:path w="6350" h="187959">
                  <a:moveTo>
                    <a:pt x="5867" y="106108"/>
                  </a:moveTo>
                  <a:lnTo>
                    <a:pt x="4737" y="106641"/>
                  </a:lnTo>
                  <a:lnTo>
                    <a:pt x="4000" y="107530"/>
                  </a:lnTo>
                  <a:lnTo>
                    <a:pt x="4000" y="109575"/>
                  </a:lnTo>
                  <a:lnTo>
                    <a:pt x="4737" y="110477"/>
                  </a:lnTo>
                  <a:lnTo>
                    <a:pt x="5867" y="111010"/>
                  </a:lnTo>
                  <a:lnTo>
                    <a:pt x="5867" y="106108"/>
                  </a:lnTo>
                  <a:close/>
                </a:path>
                <a:path w="6350" h="187959">
                  <a:moveTo>
                    <a:pt x="5867" y="86906"/>
                  </a:moveTo>
                  <a:lnTo>
                    <a:pt x="4737" y="87426"/>
                  </a:lnTo>
                  <a:lnTo>
                    <a:pt x="4000" y="88315"/>
                  </a:lnTo>
                  <a:lnTo>
                    <a:pt x="4000" y="90373"/>
                  </a:lnTo>
                  <a:lnTo>
                    <a:pt x="4737" y="91274"/>
                  </a:lnTo>
                  <a:lnTo>
                    <a:pt x="5867" y="91808"/>
                  </a:lnTo>
                  <a:lnTo>
                    <a:pt x="5867" y="86906"/>
                  </a:lnTo>
                  <a:close/>
                </a:path>
                <a:path w="6350" h="187959">
                  <a:moveTo>
                    <a:pt x="5867" y="67691"/>
                  </a:moveTo>
                  <a:lnTo>
                    <a:pt x="4737" y="68224"/>
                  </a:lnTo>
                  <a:lnTo>
                    <a:pt x="4000" y="69126"/>
                  </a:lnTo>
                  <a:lnTo>
                    <a:pt x="4000" y="71158"/>
                  </a:lnTo>
                  <a:lnTo>
                    <a:pt x="4737" y="72072"/>
                  </a:lnTo>
                  <a:lnTo>
                    <a:pt x="5867" y="72605"/>
                  </a:lnTo>
                  <a:lnTo>
                    <a:pt x="5867" y="67691"/>
                  </a:lnTo>
                  <a:close/>
                </a:path>
                <a:path w="6350" h="187959">
                  <a:moveTo>
                    <a:pt x="5867" y="48488"/>
                  </a:moveTo>
                  <a:lnTo>
                    <a:pt x="4737" y="49022"/>
                  </a:lnTo>
                  <a:lnTo>
                    <a:pt x="4000" y="49911"/>
                  </a:lnTo>
                  <a:lnTo>
                    <a:pt x="4000" y="51943"/>
                  </a:lnTo>
                  <a:lnTo>
                    <a:pt x="4737" y="52857"/>
                  </a:lnTo>
                  <a:lnTo>
                    <a:pt x="5867" y="53390"/>
                  </a:lnTo>
                  <a:lnTo>
                    <a:pt x="5867" y="48488"/>
                  </a:lnTo>
                  <a:close/>
                </a:path>
                <a:path w="6350" h="187959">
                  <a:moveTo>
                    <a:pt x="5867" y="29286"/>
                  </a:moveTo>
                  <a:lnTo>
                    <a:pt x="4737" y="29819"/>
                  </a:lnTo>
                  <a:lnTo>
                    <a:pt x="4000" y="30708"/>
                  </a:lnTo>
                  <a:lnTo>
                    <a:pt x="4000" y="32753"/>
                  </a:lnTo>
                  <a:lnTo>
                    <a:pt x="4737" y="33655"/>
                  </a:lnTo>
                  <a:lnTo>
                    <a:pt x="5867" y="34175"/>
                  </a:lnTo>
                  <a:lnTo>
                    <a:pt x="5867" y="29286"/>
                  </a:lnTo>
                  <a:close/>
                </a:path>
                <a:path w="6350" h="187959">
                  <a:moveTo>
                    <a:pt x="5867" y="10071"/>
                  </a:moveTo>
                  <a:lnTo>
                    <a:pt x="4737" y="10604"/>
                  </a:lnTo>
                  <a:lnTo>
                    <a:pt x="4000" y="11493"/>
                  </a:lnTo>
                  <a:lnTo>
                    <a:pt x="4000" y="13538"/>
                  </a:lnTo>
                  <a:lnTo>
                    <a:pt x="4737" y="14439"/>
                  </a:lnTo>
                  <a:lnTo>
                    <a:pt x="5867" y="14973"/>
                  </a:lnTo>
                  <a:lnTo>
                    <a:pt x="5867" y="10071"/>
                  </a:lnTo>
                  <a:close/>
                </a:path>
              </a:pathLst>
            </a:custGeom>
            <a:solidFill>
              <a:srgbClr val="7352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093298" y="8360016"/>
              <a:ext cx="18415" cy="533400"/>
            </a:xfrm>
            <a:custGeom>
              <a:avLst/>
              <a:gdLst/>
              <a:ahLst/>
              <a:cxnLst/>
              <a:rect l="l" t="t" r="r" b="b"/>
              <a:pathLst>
                <a:path w="18414" h="533400">
                  <a:moveTo>
                    <a:pt x="1841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18414" y="532841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103840" y="8360016"/>
              <a:ext cx="8255" cy="533400"/>
            </a:xfrm>
            <a:custGeom>
              <a:avLst/>
              <a:gdLst/>
              <a:ahLst/>
              <a:cxnLst/>
              <a:rect l="l" t="t" r="r" b="b"/>
              <a:pathLst>
                <a:path w="8254" h="533400">
                  <a:moveTo>
                    <a:pt x="787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7874" y="532841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038612" y="8328545"/>
              <a:ext cx="127635" cy="36195"/>
            </a:xfrm>
            <a:custGeom>
              <a:avLst/>
              <a:gdLst/>
              <a:ahLst/>
              <a:cxnLst/>
              <a:rect l="l" t="t" r="r" b="b"/>
              <a:pathLst>
                <a:path w="127635" h="36195">
                  <a:moveTo>
                    <a:pt x="118846" y="0"/>
                  </a:moveTo>
                  <a:lnTo>
                    <a:pt x="8547" y="0"/>
                  </a:lnTo>
                  <a:lnTo>
                    <a:pt x="0" y="4279"/>
                  </a:lnTo>
                  <a:lnTo>
                    <a:pt x="0" y="31343"/>
                  </a:lnTo>
                  <a:lnTo>
                    <a:pt x="8547" y="35610"/>
                  </a:lnTo>
                  <a:lnTo>
                    <a:pt x="108407" y="35610"/>
                  </a:lnTo>
                  <a:lnTo>
                    <a:pt x="118846" y="35610"/>
                  </a:lnTo>
                  <a:lnTo>
                    <a:pt x="127393" y="31343"/>
                  </a:lnTo>
                  <a:lnTo>
                    <a:pt x="127393" y="4279"/>
                  </a:lnTo>
                  <a:lnTo>
                    <a:pt x="118846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048087" y="8336140"/>
              <a:ext cx="108585" cy="22860"/>
            </a:xfrm>
            <a:custGeom>
              <a:avLst/>
              <a:gdLst/>
              <a:ahLst/>
              <a:cxnLst/>
              <a:rect l="l" t="t" r="r" b="b"/>
              <a:pathLst>
                <a:path w="108585" h="22859">
                  <a:moveTo>
                    <a:pt x="107035" y="0"/>
                  </a:moveTo>
                  <a:lnTo>
                    <a:pt x="1422" y="0"/>
                  </a:lnTo>
                  <a:lnTo>
                    <a:pt x="0" y="1422"/>
                  </a:lnTo>
                  <a:lnTo>
                    <a:pt x="0" y="20815"/>
                  </a:lnTo>
                  <a:lnTo>
                    <a:pt x="1422" y="22237"/>
                  </a:lnTo>
                  <a:lnTo>
                    <a:pt x="105295" y="22237"/>
                  </a:lnTo>
                  <a:lnTo>
                    <a:pt x="107035" y="22237"/>
                  </a:lnTo>
                  <a:lnTo>
                    <a:pt x="108457" y="20815"/>
                  </a:lnTo>
                  <a:lnTo>
                    <a:pt x="108457" y="1422"/>
                  </a:lnTo>
                  <a:lnTo>
                    <a:pt x="107035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048061" y="8335466"/>
              <a:ext cx="108585" cy="5080"/>
            </a:xfrm>
            <a:custGeom>
              <a:avLst/>
              <a:gdLst/>
              <a:ahLst/>
              <a:cxnLst/>
              <a:rect l="l" t="t" r="r" b="b"/>
              <a:pathLst>
                <a:path w="108585" h="5079">
                  <a:moveTo>
                    <a:pt x="108483" y="1270"/>
                  </a:moveTo>
                  <a:lnTo>
                    <a:pt x="107594" y="1270"/>
                  </a:lnTo>
                  <a:lnTo>
                    <a:pt x="107594" y="0"/>
                  </a:lnTo>
                  <a:lnTo>
                    <a:pt x="876" y="0"/>
                  </a:lnTo>
                  <a:lnTo>
                    <a:pt x="876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04" y="3810"/>
                  </a:lnTo>
                  <a:lnTo>
                    <a:pt x="304" y="5080"/>
                  </a:lnTo>
                  <a:lnTo>
                    <a:pt x="108165" y="5080"/>
                  </a:lnTo>
                  <a:lnTo>
                    <a:pt x="108165" y="3810"/>
                  </a:lnTo>
                  <a:lnTo>
                    <a:pt x="108483" y="3810"/>
                  </a:lnTo>
                  <a:lnTo>
                    <a:pt x="108483" y="127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048061" y="8352116"/>
              <a:ext cx="108585" cy="6350"/>
            </a:xfrm>
            <a:custGeom>
              <a:avLst/>
              <a:gdLst/>
              <a:ahLst/>
              <a:cxnLst/>
              <a:rect l="l" t="t" r="r" b="b"/>
              <a:pathLst>
                <a:path w="108585" h="6350">
                  <a:moveTo>
                    <a:pt x="107149" y="0"/>
                  </a:moveTo>
                  <a:lnTo>
                    <a:pt x="1333" y="0"/>
                  </a:lnTo>
                  <a:lnTo>
                    <a:pt x="0" y="1346"/>
                  </a:lnTo>
                  <a:lnTo>
                    <a:pt x="0" y="5016"/>
                  </a:lnTo>
                  <a:lnTo>
                    <a:pt x="1333" y="6350"/>
                  </a:lnTo>
                  <a:lnTo>
                    <a:pt x="105524" y="6350"/>
                  </a:lnTo>
                  <a:lnTo>
                    <a:pt x="107149" y="6350"/>
                  </a:lnTo>
                  <a:lnTo>
                    <a:pt x="108483" y="5016"/>
                  </a:lnTo>
                  <a:lnTo>
                    <a:pt x="108483" y="1346"/>
                  </a:lnTo>
                  <a:lnTo>
                    <a:pt x="10714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085615" y="8892768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3376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33769" y="12179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085615" y="8900109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33769" y="0"/>
                  </a:moveTo>
                  <a:lnTo>
                    <a:pt x="0" y="0"/>
                  </a:lnTo>
                  <a:lnTo>
                    <a:pt x="0" y="4838"/>
                  </a:lnTo>
                  <a:lnTo>
                    <a:pt x="33769" y="4838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9" name="object 29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295368" y="8204326"/>
              <a:ext cx="163779" cy="124218"/>
            </a:xfrm>
            <a:prstGeom prst="rect">
              <a:avLst/>
            </a:prstGeom>
          </p:spPr>
        </p:pic>
        <p:sp>
          <p:nvSpPr>
            <p:cNvPr id="300" name="object 300"/>
            <p:cNvSpPr/>
            <p:nvPr/>
          </p:nvSpPr>
          <p:spPr>
            <a:xfrm>
              <a:off x="4277766" y="8342960"/>
              <a:ext cx="199390" cy="652780"/>
            </a:xfrm>
            <a:custGeom>
              <a:avLst/>
              <a:gdLst/>
              <a:ahLst/>
              <a:cxnLst/>
              <a:rect l="l" t="t" r="r" b="b"/>
              <a:pathLst>
                <a:path w="199389" h="652779">
                  <a:moveTo>
                    <a:pt x="99695" y="0"/>
                  </a:moveTo>
                  <a:lnTo>
                    <a:pt x="35145" y="20610"/>
                  </a:lnTo>
                  <a:lnTo>
                    <a:pt x="533" y="74053"/>
                  </a:lnTo>
                  <a:lnTo>
                    <a:pt x="0" y="76530"/>
                  </a:lnTo>
                  <a:lnTo>
                    <a:pt x="0" y="633742"/>
                  </a:lnTo>
                  <a:lnTo>
                    <a:pt x="1498" y="641120"/>
                  </a:lnTo>
                  <a:lnTo>
                    <a:pt x="5580" y="647161"/>
                  </a:lnTo>
                  <a:lnTo>
                    <a:pt x="11621" y="651243"/>
                  </a:lnTo>
                  <a:lnTo>
                    <a:pt x="18999" y="652741"/>
                  </a:lnTo>
                  <a:lnTo>
                    <a:pt x="180390" y="652741"/>
                  </a:lnTo>
                  <a:lnTo>
                    <a:pt x="187768" y="651243"/>
                  </a:lnTo>
                  <a:lnTo>
                    <a:pt x="193809" y="647161"/>
                  </a:lnTo>
                  <a:lnTo>
                    <a:pt x="197891" y="641120"/>
                  </a:lnTo>
                  <a:lnTo>
                    <a:pt x="199390" y="633742"/>
                  </a:lnTo>
                  <a:lnTo>
                    <a:pt x="199390" y="76530"/>
                  </a:lnTo>
                  <a:lnTo>
                    <a:pt x="198856" y="74053"/>
                  </a:lnTo>
                  <a:lnTo>
                    <a:pt x="197904" y="71805"/>
                  </a:lnTo>
                  <a:lnTo>
                    <a:pt x="186077" y="43382"/>
                  </a:lnTo>
                  <a:lnTo>
                    <a:pt x="164239" y="20610"/>
                  </a:lnTo>
                  <a:lnTo>
                    <a:pt x="134681" y="5485"/>
                  </a:lnTo>
                  <a:lnTo>
                    <a:pt x="99695" y="0"/>
                  </a:lnTo>
                  <a:close/>
                </a:path>
              </a:pathLst>
            </a:custGeom>
            <a:solidFill>
              <a:srgbClr val="5A5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307459" y="8468461"/>
              <a:ext cx="140335" cy="527050"/>
            </a:xfrm>
            <a:custGeom>
              <a:avLst/>
              <a:gdLst/>
              <a:ahLst/>
              <a:cxnLst/>
              <a:rect l="l" t="t" r="r" b="b"/>
              <a:pathLst>
                <a:path w="140335" h="527050">
                  <a:moveTo>
                    <a:pt x="140004" y="474243"/>
                  </a:moveTo>
                  <a:lnTo>
                    <a:pt x="0" y="474243"/>
                  </a:lnTo>
                  <a:lnTo>
                    <a:pt x="0" y="518160"/>
                  </a:lnTo>
                  <a:lnTo>
                    <a:pt x="2743" y="518160"/>
                  </a:lnTo>
                  <a:lnTo>
                    <a:pt x="2743" y="527050"/>
                  </a:lnTo>
                  <a:lnTo>
                    <a:pt x="137248" y="527050"/>
                  </a:lnTo>
                  <a:lnTo>
                    <a:pt x="137248" y="518160"/>
                  </a:lnTo>
                  <a:lnTo>
                    <a:pt x="140004" y="518160"/>
                  </a:lnTo>
                  <a:lnTo>
                    <a:pt x="140004" y="474243"/>
                  </a:lnTo>
                  <a:close/>
                </a:path>
                <a:path w="140335" h="527050">
                  <a:moveTo>
                    <a:pt x="140004" y="0"/>
                  </a:moveTo>
                  <a:lnTo>
                    <a:pt x="0" y="0"/>
                  </a:lnTo>
                  <a:lnTo>
                    <a:pt x="0" y="141490"/>
                  </a:lnTo>
                  <a:lnTo>
                    <a:pt x="140004" y="14149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313567" y="8483841"/>
              <a:ext cx="158750" cy="109220"/>
            </a:xfrm>
            <a:custGeom>
              <a:avLst/>
              <a:gdLst/>
              <a:ahLst/>
              <a:cxnLst/>
              <a:rect l="l" t="t" r="r" b="b"/>
              <a:pathLst>
                <a:path w="158750" h="109220">
                  <a:moveTo>
                    <a:pt x="11061" y="74091"/>
                  </a:moveTo>
                  <a:lnTo>
                    <a:pt x="8585" y="71602"/>
                  </a:lnTo>
                  <a:lnTo>
                    <a:pt x="2476" y="71602"/>
                  </a:lnTo>
                  <a:lnTo>
                    <a:pt x="0" y="74091"/>
                  </a:lnTo>
                  <a:lnTo>
                    <a:pt x="0" y="80187"/>
                  </a:lnTo>
                  <a:lnTo>
                    <a:pt x="2476" y="82677"/>
                  </a:lnTo>
                  <a:lnTo>
                    <a:pt x="8585" y="82677"/>
                  </a:lnTo>
                  <a:lnTo>
                    <a:pt x="11061" y="80187"/>
                  </a:lnTo>
                  <a:lnTo>
                    <a:pt x="11061" y="77139"/>
                  </a:lnTo>
                  <a:lnTo>
                    <a:pt x="11061" y="74091"/>
                  </a:lnTo>
                  <a:close/>
                </a:path>
                <a:path w="158750" h="109220">
                  <a:moveTo>
                    <a:pt x="17056" y="13550"/>
                  </a:moveTo>
                  <a:lnTo>
                    <a:pt x="14579" y="11061"/>
                  </a:lnTo>
                  <a:lnTo>
                    <a:pt x="8470" y="11061"/>
                  </a:lnTo>
                  <a:lnTo>
                    <a:pt x="5994" y="13550"/>
                  </a:lnTo>
                  <a:lnTo>
                    <a:pt x="5994" y="19646"/>
                  </a:lnTo>
                  <a:lnTo>
                    <a:pt x="8470" y="22136"/>
                  </a:lnTo>
                  <a:lnTo>
                    <a:pt x="14579" y="22136"/>
                  </a:lnTo>
                  <a:lnTo>
                    <a:pt x="17056" y="19646"/>
                  </a:lnTo>
                  <a:lnTo>
                    <a:pt x="17056" y="16598"/>
                  </a:lnTo>
                  <a:lnTo>
                    <a:pt x="17056" y="13550"/>
                  </a:lnTo>
                  <a:close/>
                </a:path>
                <a:path w="158750" h="109220">
                  <a:moveTo>
                    <a:pt x="43357" y="40779"/>
                  </a:moveTo>
                  <a:lnTo>
                    <a:pt x="40881" y="38290"/>
                  </a:lnTo>
                  <a:lnTo>
                    <a:pt x="34759" y="38290"/>
                  </a:lnTo>
                  <a:lnTo>
                    <a:pt x="32296" y="40779"/>
                  </a:lnTo>
                  <a:lnTo>
                    <a:pt x="32296" y="46888"/>
                  </a:lnTo>
                  <a:lnTo>
                    <a:pt x="34759" y="49377"/>
                  </a:lnTo>
                  <a:lnTo>
                    <a:pt x="40881" y="49377"/>
                  </a:lnTo>
                  <a:lnTo>
                    <a:pt x="43357" y="46888"/>
                  </a:lnTo>
                  <a:lnTo>
                    <a:pt x="43357" y="43827"/>
                  </a:lnTo>
                  <a:lnTo>
                    <a:pt x="43357" y="40779"/>
                  </a:lnTo>
                  <a:close/>
                </a:path>
                <a:path w="158750" h="109220">
                  <a:moveTo>
                    <a:pt x="52527" y="90614"/>
                  </a:moveTo>
                  <a:lnTo>
                    <a:pt x="50050" y="88125"/>
                  </a:lnTo>
                  <a:lnTo>
                    <a:pt x="43942" y="88125"/>
                  </a:lnTo>
                  <a:lnTo>
                    <a:pt x="41465" y="90614"/>
                  </a:lnTo>
                  <a:lnTo>
                    <a:pt x="41465" y="96723"/>
                  </a:lnTo>
                  <a:lnTo>
                    <a:pt x="43942" y="99212"/>
                  </a:lnTo>
                  <a:lnTo>
                    <a:pt x="50050" y="99212"/>
                  </a:lnTo>
                  <a:lnTo>
                    <a:pt x="52527" y="96723"/>
                  </a:lnTo>
                  <a:lnTo>
                    <a:pt x="52527" y="93662"/>
                  </a:lnTo>
                  <a:lnTo>
                    <a:pt x="52527" y="90614"/>
                  </a:lnTo>
                  <a:close/>
                </a:path>
                <a:path w="158750" h="109220">
                  <a:moveTo>
                    <a:pt x="105587" y="100596"/>
                  </a:moveTo>
                  <a:lnTo>
                    <a:pt x="103124" y="98107"/>
                  </a:lnTo>
                  <a:lnTo>
                    <a:pt x="97002" y="98107"/>
                  </a:lnTo>
                  <a:lnTo>
                    <a:pt x="94526" y="100596"/>
                  </a:lnTo>
                  <a:lnTo>
                    <a:pt x="94526" y="106692"/>
                  </a:lnTo>
                  <a:lnTo>
                    <a:pt x="97002" y="109181"/>
                  </a:lnTo>
                  <a:lnTo>
                    <a:pt x="103124" y="109181"/>
                  </a:lnTo>
                  <a:lnTo>
                    <a:pt x="105587" y="106692"/>
                  </a:lnTo>
                  <a:lnTo>
                    <a:pt x="105587" y="103644"/>
                  </a:lnTo>
                  <a:lnTo>
                    <a:pt x="105587" y="100596"/>
                  </a:lnTo>
                  <a:close/>
                </a:path>
                <a:path w="158750" h="109220">
                  <a:moveTo>
                    <a:pt x="125920" y="55600"/>
                  </a:moveTo>
                  <a:lnTo>
                    <a:pt x="123444" y="53124"/>
                  </a:lnTo>
                  <a:lnTo>
                    <a:pt x="117322" y="53124"/>
                  </a:lnTo>
                  <a:lnTo>
                    <a:pt x="114846" y="55600"/>
                  </a:lnTo>
                  <a:lnTo>
                    <a:pt x="114846" y="61709"/>
                  </a:lnTo>
                  <a:lnTo>
                    <a:pt x="117322" y="64198"/>
                  </a:lnTo>
                  <a:lnTo>
                    <a:pt x="123444" y="64198"/>
                  </a:lnTo>
                  <a:lnTo>
                    <a:pt x="125920" y="61709"/>
                  </a:lnTo>
                  <a:lnTo>
                    <a:pt x="125920" y="58661"/>
                  </a:lnTo>
                  <a:lnTo>
                    <a:pt x="125920" y="55600"/>
                  </a:lnTo>
                  <a:close/>
                </a:path>
                <a:path w="158750" h="109220">
                  <a:moveTo>
                    <a:pt x="125920" y="2476"/>
                  </a:moveTo>
                  <a:lnTo>
                    <a:pt x="123444" y="0"/>
                  </a:lnTo>
                  <a:lnTo>
                    <a:pt x="117322" y="0"/>
                  </a:lnTo>
                  <a:lnTo>
                    <a:pt x="114846" y="2476"/>
                  </a:lnTo>
                  <a:lnTo>
                    <a:pt x="114846" y="8585"/>
                  </a:lnTo>
                  <a:lnTo>
                    <a:pt x="117322" y="11074"/>
                  </a:lnTo>
                  <a:lnTo>
                    <a:pt x="123444" y="11074"/>
                  </a:lnTo>
                  <a:lnTo>
                    <a:pt x="125920" y="8585"/>
                  </a:lnTo>
                  <a:lnTo>
                    <a:pt x="125920" y="5537"/>
                  </a:lnTo>
                  <a:lnTo>
                    <a:pt x="125920" y="2476"/>
                  </a:lnTo>
                  <a:close/>
                </a:path>
                <a:path w="158750" h="109220">
                  <a:moveTo>
                    <a:pt x="158229" y="76898"/>
                  </a:moveTo>
                  <a:lnTo>
                    <a:pt x="155752" y="74409"/>
                  </a:lnTo>
                  <a:lnTo>
                    <a:pt x="149644" y="74409"/>
                  </a:lnTo>
                  <a:lnTo>
                    <a:pt x="147167" y="76898"/>
                  </a:lnTo>
                  <a:lnTo>
                    <a:pt x="147167" y="82994"/>
                  </a:lnTo>
                  <a:lnTo>
                    <a:pt x="149644" y="85483"/>
                  </a:lnTo>
                  <a:lnTo>
                    <a:pt x="155752" y="85483"/>
                  </a:lnTo>
                  <a:lnTo>
                    <a:pt x="158229" y="82994"/>
                  </a:lnTo>
                  <a:lnTo>
                    <a:pt x="158229" y="79946"/>
                  </a:lnTo>
                  <a:lnTo>
                    <a:pt x="158229" y="76898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307458" y="8609939"/>
              <a:ext cx="140335" cy="194945"/>
            </a:xfrm>
            <a:custGeom>
              <a:avLst/>
              <a:gdLst/>
              <a:ahLst/>
              <a:cxnLst/>
              <a:rect l="l" t="t" r="r" b="b"/>
              <a:pathLst>
                <a:path w="140335" h="194945">
                  <a:moveTo>
                    <a:pt x="140004" y="0"/>
                  </a:moveTo>
                  <a:lnTo>
                    <a:pt x="0" y="0"/>
                  </a:lnTo>
                  <a:lnTo>
                    <a:pt x="0" y="194386"/>
                  </a:lnTo>
                  <a:lnTo>
                    <a:pt x="140004" y="194386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EDB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307446" y="8803004"/>
              <a:ext cx="140335" cy="143510"/>
            </a:xfrm>
            <a:custGeom>
              <a:avLst/>
              <a:gdLst/>
              <a:ahLst/>
              <a:cxnLst/>
              <a:rect l="l" t="t" r="r" b="b"/>
              <a:pathLst>
                <a:path w="140335" h="143509">
                  <a:moveTo>
                    <a:pt x="140004" y="0"/>
                  </a:moveTo>
                  <a:lnTo>
                    <a:pt x="0" y="0"/>
                  </a:lnTo>
                  <a:lnTo>
                    <a:pt x="0" y="139700"/>
                  </a:lnTo>
                  <a:lnTo>
                    <a:pt x="16865" y="139700"/>
                  </a:lnTo>
                  <a:lnTo>
                    <a:pt x="16865" y="142240"/>
                  </a:lnTo>
                  <a:lnTo>
                    <a:pt x="63576" y="142240"/>
                  </a:lnTo>
                  <a:lnTo>
                    <a:pt x="63576" y="143510"/>
                  </a:lnTo>
                  <a:lnTo>
                    <a:pt x="73240" y="143510"/>
                  </a:lnTo>
                  <a:lnTo>
                    <a:pt x="73240" y="142240"/>
                  </a:lnTo>
                  <a:lnTo>
                    <a:pt x="120942" y="142240"/>
                  </a:lnTo>
                  <a:lnTo>
                    <a:pt x="120942" y="139700"/>
                  </a:lnTo>
                  <a:lnTo>
                    <a:pt x="140004" y="139700"/>
                  </a:lnTo>
                  <a:lnTo>
                    <a:pt x="140004" y="0"/>
                  </a:lnTo>
                  <a:close/>
                </a:path>
              </a:pathLst>
            </a:custGeom>
            <a:solidFill>
              <a:srgbClr val="7271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286453" y="8803373"/>
              <a:ext cx="182880" cy="137160"/>
            </a:xfrm>
            <a:custGeom>
              <a:avLst/>
              <a:gdLst/>
              <a:ahLst/>
              <a:cxnLst/>
              <a:rect l="l" t="t" r="r" b="b"/>
              <a:pathLst>
                <a:path w="182879" h="137159">
                  <a:moveTo>
                    <a:pt x="22491" y="121589"/>
                  </a:moveTo>
                  <a:lnTo>
                    <a:pt x="20180" y="119875"/>
                  </a:lnTo>
                  <a:lnTo>
                    <a:pt x="13246" y="117551"/>
                  </a:lnTo>
                  <a:lnTo>
                    <a:pt x="0" y="116116"/>
                  </a:lnTo>
                  <a:lnTo>
                    <a:pt x="5295" y="126695"/>
                  </a:lnTo>
                  <a:lnTo>
                    <a:pt x="8102" y="132791"/>
                  </a:lnTo>
                  <a:lnTo>
                    <a:pt x="13246" y="126695"/>
                  </a:lnTo>
                  <a:lnTo>
                    <a:pt x="20180" y="123583"/>
                  </a:lnTo>
                  <a:lnTo>
                    <a:pt x="22491" y="121589"/>
                  </a:lnTo>
                  <a:close/>
                </a:path>
                <a:path w="182879" h="137159">
                  <a:moveTo>
                    <a:pt x="41135" y="134340"/>
                  </a:moveTo>
                  <a:lnTo>
                    <a:pt x="39814" y="131470"/>
                  </a:lnTo>
                  <a:lnTo>
                    <a:pt x="33591" y="125882"/>
                  </a:lnTo>
                  <a:lnTo>
                    <a:pt x="25387" y="121272"/>
                  </a:lnTo>
                  <a:lnTo>
                    <a:pt x="19405" y="124815"/>
                  </a:lnTo>
                  <a:lnTo>
                    <a:pt x="14782" y="129984"/>
                  </a:lnTo>
                  <a:lnTo>
                    <a:pt x="13957" y="132842"/>
                  </a:lnTo>
                  <a:lnTo>
                    <a:pt x="17602" y="134404"/>
                  </a:lnTo>
                  <a:lnTo>
                    <a:pt x="26352" y="135699"/>
                  </a:lnTo>
                  <a:lnTo>
                    <a:pt x="36868" y="135458"/>
                  </a:lnTo>
                  <a:lnTo>
                    <a:pt x="41135" y="134340"/>
                  </a:lnTo>
                  <a:close/>
                </a:path>
                <a:path w="182879" h="137159">
                  <a:moveTo>
                    <a:pt x="58420" y="121589"/>
                  </a:moveTo>
                  <a:lnTo>
                    <a:pt x="56108" y="119875"/>
                  </a:lnTo>
                  <a:lnTo>
                    <a:pt x="49174" y="117551"/>
                  </a:lnTo>
                  <a:lnTo>
                    <a:pt x="35941" y="116116"/>
                  </a:lnTo>
                  <a:lnTo>
                    <a:pt x="41236" y="126695"/>
                  </a:lnTo>
                  <a:lnTo>
                    <a:pt x="44043" y="132791"/>
                  </a:lnTo>
                  <a:lnTo>
                    <a:pt x="49174" y="126695"/>
                  </a:lnTo>
                  <a:lnTo>
                    <a:pt x="56108" y="123583"/>
                  </a:lnTo>
                  <a:lnTo>
                    <a:pt x="58420" y="121589"/>
                  </a:lnTo>
                  <a:close/>
                </a:path>
                <a:path w="182879" h="137159">
                  <a:moveTo>
                    <a:pt x="77063" y="134340"/>
                  </a:moveTo>
                  <a:lnTo>
                    <a:pt x="75742" y="131470"/>
                  </a:lnTo>
                  <a:lnTo>
                    <a:pt x="69532" y="125882"/>
                  </a:lnTo>
                  <a:lnTo>
                    <a:pt x="61315" y="121272"/>
                  </a:lnTo>
                  <a:lnTo>
                    <a:pt x="55346" y="124815"/>
                  </a:lnTo>
                  <a:lnTo>
                    <a:pt x="50711" y="129984"/>
                  </a:lnTo>
                  <a:lnTo>
                    <a:pt x="49898" y="132842"/>
                  </a:lnTo>
                  <a:lnTo>
                    <a:pt x="53530" y="134404"/>
                  </a:lnTo>
                  <a:lnTo>
                    <a:pt x="62280" y="135699"/>
                  </a:lnTo>
                  <a:lnTo>
                    <a:pt x="72796" y="135458"/>
                  </a:lnTo>
                  <a:lnTo>
                    <a:pt x="77063" y="134340"/>
                  </a:lnTo>
                  <a:close/>
                </a:path>
                <a:path w="182879" h="137159">
                  <a:moveTo>
                    <a:pt x="94068" y="122682"/>
                  </a:moveTo>
                  <a:lnTo>
                    <a:pt x="91744" y="120954"/>
                  </a:lnTo>
                  <a:lnTo>
                    <a:pt x="84810" y="118643"/>
                  </a:lnTo>
                  <a:lnTo>
                    <a:pt x="71564" y="117208"/>
                  </a:lnTo>
                  <a:lnTo>
                    <a:pt x="76860" y="127787"/>
                  </a:lnTo>
                  <a:lnTo>
                    <a:pt x="79679" y="133883"/>
                  </a:lnTo>
                  <a:lnTo>
                    <a:pt x="84810" y="127787"/>
                  </a:lnTo>
                  <a:lnTo>
                    <a:pt x="91744" y="124675"/>
                  </a:lnTo>
                  <a:lnTo>
                    <a:pt x="94068" y="122682"/>
                  </a:lnTo>
                  <a:close/>
                </a:path>
                <a:path w="182879" h="137159">
                  <a:moveTo>
                    <a:pt x="134086" y="132842"/>
                  </a:moveTo>
                  <a:lnTo>
                    <a:pt x="133261" y="129984"/>
                  </a:lnTo>
                  <a:lnTo>
                    <a:pt x="128638" y="124815"/>
                  </a:lnTo>
                  <a:lnTo>
                    <a:pt x="122669" y="121272"/>
                  </a:lnTo>
                  <a:lnTo>
                    <a:pt x="114452" y="125882"/>
                  </a:lnTo>
                  <a:lnTo>
                    <a:pt x="109207" y="130594"/>
                  </a:lnTo>
                  <a:lnTo>
                    <a:pt x="105156" y="126949"/>
                  </a:lnTo>
                  <a:lnTo>
                    <a:pt x="96951" y="122351"/>
                  </a:lnTo>
                  <a:lnTo>
                    <a:pt x="90995" y="125882"/>
                  </a:lnTo>
                  <a:lnTo>
                    <a:pt x="86360" y="131064"/>
                  </a:lnTo>
                  <a:lnTo>
                    <a:pt x="85534" y="133921"/>
                  </a:lnTo>
                  <a:lnTo>
                    <a:pt x="89166" y="135483"/>
                  </a:lnTo>
                  <a:lnTo>
                    <a:pt x="97917" y="136779"/>
                  </a:lnTo>
                  <a:lnTo>
                    <a:pt x="108432" y="136525"/>
                  </a:lnTo>
                  <a:lnTo>
                    <a:pt x="112395" y="135496"/>
                  </a:lnTo>
                  <a:lnTo>
                    <a:pt x="121704" y="135699"/>
                  </a:lnTo>
                  <a:lnTo>
                    <a:pt x="130441" y="134404"/>
                  </a:lnTo>
                  <a:lnTo>
                    <a:pt x="134086" y="132842"/>
                  </a:lnTo>
                  <a:close/>
                </a:path>
                <a:path w="182879" h="137159">
                  <a:moveTo>
                    <a:pt x="148043" y="116116"/>
                  </a:moveTo>
                  <a:lnTo>
                    <a:pt x="134823" y="117551"/>
                  </a:lnTo>
                  <a:lnTo>
                    <a:pt x="127876" y="119875"/>
                  </a:lnTo>
                  <a:lnTo>
                    <a:pt x="125564" y="121589"/>
                  </a:lnTo>
                  <a:lnTo>
                    <a:pt x="127876" y="123583"/>
                  </a:lnTo>
                  <a:lnTo>
                    <a:pt x="134823" y="126695"/>
                  </a:lnTo>
                  <a:lnTo>
                    <a:pt x="139954" y="132791"/>
                  </a:lnTo>
                  <a:lnTo>
                    <a:pt x="142760" y="126695"/>
                  </a:lnTo>
                  <a:lnTo>
                    <a:pt x="148043" y="116116"/>
                  </a:lnTo>
                  <a:close/>
                </a:path>
                <a:path w="182879" h="137159">
                  <a:moveTo>
                    <a:pt x="168821" y="132842"/>
                  </a:moveTo>
                  <a:lnTo>
                    <a:pt x="167995" y="129984"/>
                  </a:lnTo>
                  <a:lnTo>
                    <a:pt x="163372" y="124815"/>
                  </a:lnTo>
                  <a:lnTo>
                    <a:pt x="157403" y="121272"/>
                  </a:lnTo>
                  <a:lnTo>
                    <a:pt x="149199" y="125882"/>
                  </a:lnTo>
                  <a:lnTo>
                    <a:pt x="142963" y="131470"/>
                  </a:lnTo>
                  <a:lnTo>
                    <a:pt x="141655" y="134340"/>
                  </a:lnTo>
                  <a:lnTo>
                    <a:pt x="145910" y="135458"/>
                  </a:lnTo>
                  <a:lnTo>
                    <a:pt x="156438" y="135699"/>
                  </a:lnTo>
                  <a:lnTo>
                    <a:pt x="165176" y="134404"/>
                  </a:lnTo>
                  <a:lnTo>
                    <a:pt x="168821" y="132842"/>
                  </a:lnTo>
                  <a:close/>
                </a:path>
                <a:path w="182879" h="137159">
                  <a:moveTo>
                    <a:pt x="182791" y="116116"/>
                  </a:moveTo>
                  <a:lnTo>
                    <a:pt x="169557" y="117551"/>
                  </a:lnTo>
                  <a:lnTo>
                    <a:pt x="162610" y="119875"/>
                  </a:lnTo>
                  <a:lnTo>
                    <a:pt x="160299" y="121589"/>
                  </a:lnTo>
                  <a:lnTo>
                    <a:pt x="162610" y="123583"/>
                  </a:lnTo>
                  <a:lnTo>
                    <a:pt x="169557" y="126695"/>
                  </a:lnTo>
                  <a:lnTo>
                    <a:pt x="174688" y="132791"/>
                  </a:lnTo>
                  <a:lnTo>
                    <a:pt x="177495" y="126695"/>
                  </a:lnTo>
                  <a:lnTo>
                    <a:pt x="182791" y="116116"/>
                  </a:lnTo>
                  <a:close/>
                </a:path>
                <a:path w="182879" h="137159">
                  <a:moveTo>
                    <a:pt x="182791" y="0"/>
                  </a:moveTo>
                  <a:lnTo>
                    <a:pt x="170942" y="1282"/>
                  </a:lnTo>
                  <a:lnTo>
                    <a:pt x="170942" y="33248"/>
                  </a:lnTo>
                  <a:lnTo>
                    <a:pt x="166522" y="30162"/>
                  </a:lnTo>
                  <a:lnTo>
                    <a:pt x="162712" y="28943"/>
                  </a:lnTo>
                  <a:lnTo>
                    <a:pt x="165379" y="26123"/>
                  </a:lnTo>
                  <a:lnTo>
                    <a:pt x="169519" y="19773"/>
                  </a:lnTo>
                  <a:lnTo>
                    <a:pt x="169545" y="20040"/>
                  </a:lnTo>
                  <a:lnTo>
                    <a:pt x="170942" y="33248"/>
                  </a:lnTo>
                  <a:lnTo>
                    <a:pt x="170942" y="1282"/>
                  </a:lnTo>
                  <a:lnTo>
                    <a:pt x="169557" y="1422"/>
                  </a:lnTo>
                  <a:lnTo>
                    <a:pt x="162610" y="3746"/>
                  </a:lnTo>
                  <a:lnTo>
                    <a:pt x="160299" y="5473"/>
                  </a:lnTo>
                  <a:lnTo>
                    <a:pt x="162026" y="6972"/>
                  </a:lnTo>
                  <a:lnTo>
                    <a:pt x="159448" y="6070"/>
                  </a:lnTo>
                  <a:lnTo>
                    <a:pt x="154063" y="4749"/>
                  </a:lnTo>
                  <a:lnTo>
                    <a:pt x="154063" y="32994"/>
                  </a:lnTo>
                  <a:lnTo>
                    <a:pt x="152869" y="33997"/>
                  </a:lnTo>
                  <a:lnTo>
                    <a:pt x="147955" y="40436"/>
                  </a:lnTo>
                  <a:lnTo>
                    <a:pt x="147485" y="42418"/>
                  </a:lnTo>
                  <a:lnTo>
                    <a:pt x="146621" y="42189"/>
                  </a:lnTo>
                  <a:lnTo>
                    <a:pt x="148043" y="39293"/>
                  </a:lnTo>
                  <a:lnTo>
                    <a:pt x="134823" y="40728"/>
                  </a:lnTo>
                  <a:lnTo>
                    <a:pt x="127876" y="43053"/>
                  </a:lnTo>
                  <a:lnTo>
                    <a:pt x="125564" y="44767"/>
                  </a:lnTo>
                  <a:lnTo>
                    <a:pt x="127317" y="46291"/>
                  </a:lnTo>
                  <a:lnTo>
                    <a:pt x="124714" y="45377"/>
                  </a:lnTo>
                  <a:lnTo>
                    <a:pt x="118427" y="43827"/>
                  </a:lnTo>
                  <a:lnTo>
                    <a:pt x="118427" y="71310"/>
                  </a:lnTo>
                  <a:lnTo>
                    <a:pt x="116598" y="72085"/>
                  </a:lnTo>
                  <a:lnTo>
                    <a:pt x="110655" y="76365"/>
                  </a:lnTo>
                  <a:lnTo>
                    <a:pt x="109524" y="78524"/>
                  </a:lnTo>
                  <a:lnTo>
                    <a:pt x="108978" y="77444"/>
                  </a:lnTo>
                  <a:lnTo>
                    <a:pt x="106464" y="75641"/>
                  </a:lnTo>
                  <a:lnTo>
                    <a:pt x="106464" y="81114"/>
                  </a:lnTo>
                  <a:lnTo>
                    <a:pt x="94919" y="83985"/>
                  </a:lnTo>
                  <a:lnTo>
                    <a:pt x="92265" y="84912"/>
                  </a:lnTo>
                  <a:lnTo>
                    <a:pt x="94068" y="83375"/>
                  </a:lnTo>
                  <a:lnTo>
                    <a:pt x="91744" y="81648"/>
                  </a:lnTo>
                  <a:lnTo>
                    <a:pt x="91630" y="106857"/>
                  </a:lnTo>
                  <a:lnTo>
                    <a:pt x="87858" y="108064"/>
                  </a:lnTo>
                  <a:lnTo>
                    <a:pt x="83413" y="111137"/>
                  </a:lnTo>
                  <a:lnTo>
                    <a:pt x="84823" y="97942"/>
                  </a:lnTo>
                  <a:lnTo>
                    <a:pt x="84836" y="97701"/>
                  </a:lnTo>
                  <a:lnTo>
                    <a:pt x="88988" y="104038"/>
                  </a:lnTo>
                  <a:lnTo>
                    <a:pt x="91630" y="106857"/>
                  </a:lnTo>
                  <a:lnTo>
                    <a:pt x="91630" y="81622"/>
                  </a:lnTo>
                  <a:lnTo>
                    <a:pt x="89966" y="81064"/>
                  </a:lnTo>
                  <a:lnTo>
                    <a:pt x="95453" y="81419"/>
                  </a:lnTo>
                  <a:lnTo>
                    <a:pt x="105892" y="80797"/>
                  </a:lnTo>
                  <a:lnTo>
                    <a:pt x="106413" y="80670"/>
                  </a:lnTo>
                  <a:lnTo>
                    <a:pt x="106464" y="81114"/>
                  </a:lnTo>
                  <a:lnTo>
                    <a:pt x="106464" y="75641"/>
                  </a:lnTo>
                  <a:lnTo>
                    <a:pt x="103047" y="73164"/>
                  </a:lnTo>
                  <a:lnTo>
                    <a:pt x="101193" y="72377"/>
                  </a:lnTo>
                  <a:lnTo>
                    <a:pt x="102425" y="71069"/>
                  </a:lnTo>
                  <a:lnTo>
                    <a:pt x="106959" y="61683"/>
                  </a:lnTo>
                  <a:lnTo>
                    <a:pt x="110058" y="54978"/>
                  </a:lnTo>
                  <a:lnTo>
                    <a:pt x="112687" y="60617"/>
                  </a:lnTo>
                  <a:lnTo>
                    <a:pt x="117208" y="69989"/>
                  </a:lnTo>
                  <a:lnTo>
                    <a:pt x="118427" y="71310"/>
                  </a:lnTo>
                  <a:lnTo>
                    <a:pt x="118427" y="43827"/>
                  </a:lnTo>
                  <a:lnTo>
                    <a:pt x="117182" y="43510"/>
                  </a:lnTo>
                  <a:lnTo>
                    <a:pt x="127279" y="41681"/>
                  </a:lnTo>
                  <a:lnTo>
                    <a:pt x="135547" y="38735"/>
                  </a:lnTo>
                  <a:lnTo>
                    <a:pt x="138785" y="36550"/>
                  </a:lnTo>
                  <a:lnTo>
                    <a:pt x="142036" y="36068"/>
                  </a:lnTo>
                  <a:lnTo>
                    <a:pt x="147967" y="36068"/>
                  </a:lnTo>
                  <a:lnTo>
                    <a:pt x="143167" y="17475"/>
                  </a:lnTo>
                  <a:lnTo>
                    <a:pt x="140652" y="15138"/>
                  </a:lnTo>
                  <a:lnTo>
                    <a:pt x="142595" y="10947"/>
                  </a:lnTo>
                  <a:lnTo>
                    <a:pt x="147421" y="21310"/>
                  </a:lnTo>
                  <a:lnTo>
                    <a:pt x="151930" y="30683"/>
                  </a:lnTo>
                  <a:lnTo>
                    <a:pt x="154063" y="32994"/>
                  </a:lnTo>
                  <a:lnTo>
                    <a:pt x="154063" y="4749"/>
                  </a:lnTo>
                  <a:lnTo>
                    <a:pt x="146621" y="2895"/>
                  </a:lnTo>
                  <a:lnTo>
                    <a:pt x="148043" y="0"/>
                  </a:lnTo>
                  <a:lnTo>
                    <a:pt x="136220" y="1282"/>
                  </a:lnTo>
                  <a:lnTo>
                    <a:pt x="136220" y="33261"/>
                  </a:lnTo>
                  <a:lnTo>
                    <a:pt x="131775" y="30162"/>
                  </a:lnTo>
                  <a:lnTo>
                    <a:pt x="127990" y="28956"/>
                  </a:lnTo>
                  <a:lnTo>
                    <a:pt x="130657" y="26123"/>
                  </a:lnTo>
                  <a:lnTo>
                    <a:pt x="134797" y="19773"/>
                  </a:lnTo>
                  <a:lnTo>
                    <a:pt x="134823" y="20040"/>
                  </a:lnTo>
                  <a:lnTo>
                    <a:pt x="136220" y="33261"/>
                  </a:lnTo>
                  <a:lnTo>
                    <a:pt x="136220" y="1282"/>
                  </a:lnTo>
                  <a:lnTo>
                    <a:pt x="134823" y="1422"/>
                  </a:lnTo>
                  <a:lnTo>
                    <a:pt x="127876" y="3746"/>
                  </a:lnTo>
                  <a:lnTo>
                    <a:pt x="125564" y="5473"/>
                  </a:lnTo>
                  <a:lnTo>
                    <a:pt x="127292" y="6972"/>
                  </a:lnTo>
                  <a:lnTo>
                    <a:pt x="124714" y="6070"/>
                  </a:lnTo>
                  <a:lnTo>
                    <a:pt x="119341" y="4749"/>
                  </a:lnTo>
                  <a:lnTo>
                    <a:pt x="119341" y="32981"/>
                  </a:lnTo>
                  <a:lnTo>
                    <a:pt x="118135" y="33997"/>
                  </a:lnTo>
                  <a:lnTo>
                    <a:pt x="113220" y="40436"/>
                  </a:lnTo>
                  <a:lnTo>
                    <a:pt x="112750" y="42405"/>
                  </a:lnTo>
                  <a:lnTo>
                    <a:pt x="111899" y="42189"/>
                  </a:lnTo>
                  <a:lnTo>
                    <a:pt x="106654" y="42684"/>
                  </a:lnTo>
                  <a:lnTo>
                    <a:pt x="106387" y="41516"/>
                  </a:lnTo>
                  <a:lnTo>
                    <a:pt x="102400" y="36283"/>
                  </a:lnTo>
                  <a:lnTo>
                    <a:pt x="102400" y="44602"/>
                  </a:lnTo>
                  <a:lnTo>
                    <a:pt x="94919" y="46456"/>
                  </a:lnTo>
                  <a:lnTo>
                    <a:pt x="93040" y="47117"/>
                  </a:lnTo>
                  <a:lnTo>
                    <a:pt x="93040" y="70827"/>
                  </a:lnTo>
                  <a:lnTo>
                    <a:pt x="89039" y="72872"/>
                  </a:lnTo>
                  <a:lnTo>
                    <a:pt x="81915" y="79032"/>
                  </a:lnTo>
                  <a:lnTo>
                    <a:pt x="74244" y="78193"/>
                  </a:lnTo>
                  <a:lnTo>
                    <a:pt x="73355" y="76441"/>
                  </a:lnTo>
                  <a:lnTo>
                    <a:pt x="77609" y="76441"/>
                  </a:lnTo>
                  <a:lnTo>
                    <a:pt x="83045" y="77101"/>
                  </a:lnTo>
                  <a:lnTo>
                    <a:pt x="84823" y="60413"/>
                  </a:lnTo>
                  <a:lnTo>
                    <a:pt x="84836" y="60172"/>
                  </a:lnTo>
                  <a:lnTo>
                    <a:pt x="88988" y="66509"/>
                  </a:lnTo>
                  <a:lnTo>
                    <a:pt x="93040" y="70827"/>
                  </a:lnTo>
                  <a:lnTo>
                    <a:pt x="93040" y="47117"/>
                  </a:lnTo>
                  <a:lnTo>
                    <a:pt x="92278" y="47383"/>
                  </a:lnTo>
                  <a:lnTo>
                    <a:pt x="94068" y="45847"/>
                  </a:lnTo>
                  <a:lnTo>
                    <a:pt x="91744" y="44119"/>
                  </a:lnTo>
                  <a:lnTo>
                    <a:pt x="84810" y="41808"/>
                  </a:lnTo>
                  <a:lnTo>
                    <a:pt x="78968" y="41186"/>
                  </a:lnTo>
                  <a:lnTo>
                    <a:pt x="78968" y="55524"/>
                  </a:lnTo>
                  <a:lnTo>
                    <a:pt x="76479" y="57848"/>
                  </a:lnTo>
                  <a:lnTo>
                    <a:pt x="72491" y="73228"/>
                  </a:lnTo>
                  <a:lnTo>
                    <a:pt x="72491" y="79768"/>
                  </a:lnTo>
                  <a:lnTo>
                    <a:pt x="72085" y="79717"/>
                  </a:lnTo>
                  <a:lnTo>
                    <a:pt x="59270" y="82905"/>
                  </a:lnTo>
                  <a:lnTo>
                    <a:pt x="56654" y="83820"/>
                  </a:lnTo>
                  <a:lnTo>
                    <a:pt x="58420" y="82296"/>
                  </a:lnTo>
                  <a:lnTo>
                    <a:pt x="56108" y="80581"/>
                  </a:lnTo>
                  <a:lnTo>
                    <a:pt x="55994" y="105791"/>
                  </a:lnTo>
                  <a:lnTo>
                    <a:pt x="52209" y="106997"/>
                  </a:lnTo>
                  <a:lnTo>
                    <a:pt x="47764" y="110096"/>
                  </a:lnTo>
                  <a:lnTo>
                    <a:pt x="49174" y="96862"/>
                  </a:lnTo>
                  <a:lnTo>
                    <a:pt x="49187" y="96621"/>
                  </a:lnTo>
                  <a:lnTo>
                    <a:pt x="53340" y="102958"/>
                  </a:lnTo>
                  <a:lnTo>
                    <a:pt x="55994" y="105791"/>
                  </a:lnTo>
                  <a:lnTo>
                    <a:pt x="55994" y="80556"/>
                  </a:lnTo>
                  <a:lnTo>
                    <a:pt x="54292" y="79984"/>
                  </a:lnTo>
                  <a:lnTo>
                    <a:pt x="59817" y="80340"/>
                  </a:lnTo>
                  <a:lnTo>
                    <a:pt x="70243" y="79717"/>
                  </a:lnTo>
                  <a:lnTo>
                    <a:pt x="72224" y="79222"/>
                  </a:lnTo>
                  <a:lnTo>
                    <a:pt x="72491" y="79768"/>
                  </a:lnTo>
                  <a:lnTo>
                    <a:pt x="72491" y="73228"/>
                  </a:lnTo>
                  <a:lnTo>
                    <a:pt x="71932" y="75374"/>
                  </a:lnTo>
                  <a:lnTo>
                    <a:pt x="67386" y="72085"/>
                  </a:lnTo>
                  <a:lnTo>
                    <a:pt x="65544" y="71297"/>
                  </a:lnTo>
                  <a:lnTo>
                    <a:pt x="66763" y="69989"/>
                  </a:lnTo>
                  <a:lnTo>
                    <a:pt x="71297" y="60617"/>
                  </a:lnTo>
                  <a:lnTo>
                    <a:pt x="76301" y="49847"/>
                  </a:lnTo>
                  <a:lnTo>
                    <a:pt x="76860" y="50952"/>
                  </a:lnTo>
                  <a:lnTo>
                    <a:pt x="78968" y="55524"/>
                  </a:lnTo>
                  <a:lnTo>
                    <a:pt x="78968" y="41186"/>
                  </a:lnTo>
                  <a:lnTo>
                    <a:pt x="71564" y="40373"/>
                  </a:lnTo>
                  <a:lnTo>
                    <a:pt x="72491" y="42240"/>
                  </a:lnTo>
                  <a:lnTo>
                    <a:pt x="72085" y="42189"/>
                  </a:lnTo>
                  <a:lnTo>
                    <a:pt x="71208" y="42418"/>
                  </a:lnTo>
                  <a:lnTo>
                    <a:pt x="70751" y="40436"/>
                  </a:lnTo>
                  <a:lnTo>
                    <a:pt x="66789" y="35242"/>
                  </a:lnTo>
                  <a:lnTo>
                    <a:pt x="66789" y="43510"/>
                  </a:lnTo>
                  <a:lnTo>
                    <a:pt x="59270" y="45377"/>
                  </a:lnTo>
                  <a:lnTo>
                    <a:pt x="57391" y="46037"/>
                  </a:lnTo>
                  <a:lnTo>
                    <a:pt x="57391" y="69748"/>
                  </a:lnTo>
                  <a:lnTo>
                    <a:pt x="53390" y="71793"/>
                  </a:lnTo>
                  <a:lnTo>
                    <a:pt x="46266" y="77952"/>
                  </a:lnTo>
                  <a:lnTo>
                    <a:pt x="37731" y="77025"/>
                  </a:lnTo>
                  <a:lnTo>
                    <a:pt x="37452" y="76466"/>
                  </a:lnTo>
                  <a:lnTo>
                    <a:pt x="37452" y="79857"/>
                  </a:lnTo>
                  <a:lnTo>
                    <a:pt x="36156" y="79730"/>
                  </a:lnTo>
                  <a:lnTo>
                    <a:pt x="23342" y="82905"/>
                  </a:lnTo>
                  <a:lnTo>
                    <a:pt x="20726" y="83820"/>
                  </a:lnTo>
                  <a:lnTo>
                    <a:pt x="22491" y="82296"/>
                  </a:lnTo>
                  <a:lnTo>
                    <a:pt x="20180" y="80581"/>
                  </a:lnTo>
                  <a:lnTo>
                    <a:pt x="20066" y="105778"/>
                  </a:lnTo>
                  <a:lnTo>
                    <a:pt x="16281" y="106997"/>
                  </a:lnTo>
                  <a:lnTo>
                    <a:pt x="11823" y="110096"/>
                  </a:lnTo>
                  <a:lnTo>
                    <a:pt x="13233" y="96862"/>
                  </a:lnTo>
                  <a:lnTo>
                    <a:pt x="13246" y="96583"/>
                  </a:lnTo>
                  <a:lnTo>
                    <a:pt x="17424" y="102958"/>
                  </a:lnTo>
                  <a:lnTo>
                    <a:pt x="20066" y="105778"/>
                  </a:lnTo>
                  <a:lnTo>
                    <a:pt x="20066" y="80556"/>
                  </a:lnTo>
                  <a:lnTo>
                    <a:pt x="18364" y="79984"/>
                  </a:lnTo>
                  <a:lnTo>
                    <a:pt x="23888" y="80340"/>
                  </a:lnTo>
                  <a:lnTo>
                    <a:pt x="34315" y="79717"/>
                  </a:lnTo>
                  <a:lnTo>
                    <a:pt x="37045" y="79044"/>
                  </a:lnTo>
                  <a:lnTo>
                    <a:pt x="37452" y="79857"/>
                  </a:lnTo>
                  <a:lnTo>
                    <a:pt x="37452" y="76466"/>
                  </a:lnTo>
                  <a:lnTo>
                    <a:pt x="36029" y="75374"/>
                  </a:lnTo>
                  <a:lnTo>
                    <a:pt x="41948" y="75374"/>
                  </a:lnTo>
                  <a:lnTo>
                    <a:pt x="47396" y="76022"/>
                  </a:lnTo>
                  <a:lnTo>
                    <a:pt x="49174" y="59347"/>
                  </a:lnTo>
                  <a:lnTo>
                    <a:pt x="49187" y="59093"/>
                  </a:lnTo>
                  <a:lnTo>
                    <a:pt x="53340" y="65430"/>
                  </a:lnTo>
                  <a:lnTo>
                    <a:pt x="57391" y="69748"/>
                  </a:lnTo>
                  <a:lnTo>
                    <a:pt x="57391" y="46037"/>
                  </a:lnTo>
                  <a:lnTo>
                    <a:pt x="56654" y="46291"/>
                  </a:lnTo>
                  <a:lnTo>
                    <a:pt x="58420" y="44767"/>
                  </a:lnTo>
                  <a:lnTo>
                    <a:pt x="56108" y="43053"/>
                  </a:lnTo>
                  <a:lnTo>
                    <a:pt x="49174" y="40728"/>
                  </a:lnTo>
                  <a:lnTo>
                    <a:pt x="43332" y="40106"/>
                  </a:lnTo>
                  <a:lnTo>
                    <a:pt x="43332" y="54444"/>
                  </a:lnTo>
                  <a:lnTo>
                    <a:pt x="40830" y="56781"/>
                  </a:lnTo>
                  <a:lnTo>
                    <a:pt x="36017" y="75374"/>
                  </a:lnTo>
                  <a:lnTo>
                    <a:pt x="31483" y="72085"/>
                  </a:lnTo>
                  <a:lnTo>
                    <a:pt x="29629" y="71297"/>
                  </a:lnTo>
                  <a:lnTo>
                    <a:pt x="30848" y="69989"/>
                  </a:lnTo>
                  <a:lnTo>
                    <a:pt x="35369" y="60617"/>
                  </a:lnTo>
                  <a:lnTo>
                    <a:pt x="40779" y="48971"/>
                  </a:lnTo>
                  <a:lnTo>
                    <a:pt x="41236" y="49872"/>
                  </a:lnTo>
                  <a:lnTo>
                    <a:pt x="43332" y="54444"/>
                  </a:lnTo>
                  <a:lnTo>
                    <a:pt x="43332" y="40106"/>
                  </a:lnTo>
                  <a:lnTo>
                    <a:pt x="35941" y="39293"/>
                  </a:lnTo>
                  <a:lnTo>
                    <a:pt x="37439" y="42316"/>
                  </a:lnTo>
                  <a:lnTo>
                    <a:pt x="36156" y="42189"/>
                  </a:lnTo>
                  <a:lnTo>
                    <a:pt x="35280" y="42418"/>
                  </a:lnTo>
                  <a:lnTo>
                    <a:pt x="34823" y="40436"/>
                  </a:lnTo>
                  <a:lnTo>
                    <a:pt x="29921" y="33997"/>
                  </a:lnTo>
                  <a:lnTo>
                    <a:pt x="28702" y="32981"/>
                  </a:lnTo>
                  <a:lnTo>
                    <a:pt x="30848" y="30683"/>
                  </a:lnTo>
                  <a:lnTo>
                    <a:pt x="35369" y="21310"/>
                  </a:lnTo>
                  <a:lnTo>
                    <a:pt x="40767" y="9664"/>
                  </a:lnTo>
                  <a:lnTo>
                    <a:pt x="41236" y="10579"/>
                  </a:lnTo>
                  <a:lnTo>
                    <a:pt x="43332" y="15138"/>
                  </a:lnTo>
                  <a:lnTo>
                    <a:pt x="40830" y="17475"/>
                  </a:lnTo>
                  <a:lnTo>
                    <a:pt x="36017" y="36068"/>
                  </a:lnTo>
                  <a:lnTo>
                    <a:pt x="41948" y="36068"/>
                  </a:lnTo>
                  <a:lnTo>
                    <a:pt x="45237" y="36461"/>
                  </a:lnTo>
                  <a:lnTo>
                    <a:pt x="48425" y="38735"/>
                  </a:lnTo>
                  <a:lnTo>
                    <a:pt x="56705" y="41681"/>
                  </a:lnTo>
                  <a:lnTo>
                    <a:pt x="66789" y="43510"/>
                  </a:lnTo>
                  <a:lnTo>
                    <a:pt x="66789" y="35242"/>
                  </a:lnTo>
                  <a:lnTo>
                    <a:pt x="65849" y="33997"/>
                  </a:lnTo>
                  <a:lnTo>
                    <a:pt x="64630" y="32981"/>
                  </a:lnTo>
                  <a:lnTo>
                    <a:pt x="66763" y="30683"/>
                  </a:lnTo>
                  <a:lnTo>
                    <a:pt x="71297" y="21310"/>
                  </a:lnTo>
                  <a:lnTo>
                    <a:pt x="76288" y="10541"/>
                  </a:lnTo>
                  <a:lnTo>
                    <a:pt x="76860" y="11658"/>
                  </a:lnTo>
                  <a:lnTo>
                    <a:pt x="78968" y="16230"/>
                  </a:lnTo>
                  <a:lnTo>
                    <a:pt x="76479" y="18554"/>
                  </a:lnTo>
                  <a:lnTo>
                    <a:pt x="71666" y="37160"/>
                  </a:lnTo>
                  <a:lnTo>
                    <a:pt x="77609" y="37160"/>
                  </a:lnTo>
                  <a:lnTo>
                    <a:pt x="80873" y="37553"/>
                  </a:lnTo>
                  <a:lnTo>
                    <a:pt x="84061" y="39814"/>
                  </a:lnTo>
                  <a:lnTo>
                    <a:pt x="92341" y="42773"/>
                  </a:lnTo>
                  <a:lnTo>
                    <a:pt x="102400" y="44602"/>
                  </a:lnTo>
                  <a:lnTo>
                    <a:pt x="102400" y="36283"/>
                  </a:lnTo>
                  <a:lnTo>
                    <a:pt x="101485" y="35077"/>
                  </a:lnTo>
                  <a:lnTo>
                    <a:pt x="100279" y="34074"/>
                  </a:lnTo>
                  <a:lnTo>
                    <a:pt x="102425" y="31775"/>
                  </a:lnTo>
                  <a:lnTo>
                    <a:pt x="106959" y="22402"/>
                  </a:lnTo>
                  <a:lnTo>
                    <a:pt x="110058" y="15684"/>
                  </a:lnTo>
                  <a:lnTo>
                    <a:pt x="112687" y="21310"/>
                  </a:lnTo>
                  <a:lnTo>
                    <a:pt x="117208" y="30683"/>
                  </a:lnTo>
                  <a:lnTo>
                    <a:pt x="119341" y="32981"/>
                  </a:lnTo>
                  <a:lnTo>
                    <a:pt x="119341" y="4749"/>
                  </a:lnTo>
                  <a:lnTo>
                    <a:pt x="111899" y="2895"/>
                  </a:lnTo>
                  <a:lnTo>
                    <a:pt x="106375" y="3416"/>
                  </a:lnTo>
                  <a:lnTo>
                    <a:pt x="106464" y="4292"/>
                  </a:lnTo>
                  <a:lnTo>
                    <a:pt x="94919" y="7162"/>
                  </a:lnTo>
                  <a:lnTo>
                    <a:pt x="92290" y="8077"/>
                  </a:lnTo>
                  <a:lnTo>
                    <a:pt x="94068" y="6553"/>
                  </a:lnTo>
                  <a:lnTo>
                    <a:pt x="91744" y="4838"/>
                  </a:lnTo>
                  <a:lnTo>
                    <a:pt x="91630" y="30035"/>
                  </a:lnTo>
                  <a:lnTo>
                    <a:pt x="87858" y="31242"/>
                  </a:lnTo>
                  <a:lnTo>
                    <a:pt x="83413" y="34328"/>
                  </a:lnTo>
                  <a:lnTo>
                    <a:pt x="84823" y="21120"/>
                  </a:lnTo>
                  <a:lnTo>
                    <a:pt x="84836" y="20878"/>
                  </a:lnTo>
                  <a:lnTo>
                    <a:pt x="88988" y="27216"/>
                  </a:lnTo>
                  <a:lnTo>
                    <a:pt x="91630" y="30035"/>
                  </a:lnTo>
                  <a:lnTo>
                    <a:pt x="91630" y="4800"/>
                  </a:lnTo>
                  <a:lnTo>
                    <a:pt x="84810" y="2514"/>
                  </a:lnTo>
                  <a:lnTo>
                    <a:pt x="71564" y="1079"/>
                  </a:lnTo>
                  <a:lnTo>
                    <a:pt x="72491" y="2946"/>
                  </a:lnTo>
                  <a:lnTo>
                    <a:pt x="72085" y="2895"/>
                  </a:lnTo>
                  <a:lnTo>
                    <a:pt x="59270" y="6070"/>
                  </a:lnTo>
                  <a:lnTo>
                    <a:pt x="56680" y="6972"/>
                  </a:lnTo>
                  <a:lnTo>
                    <a:pt x="58420" y="5473"/>
                  </a:lnTo>
                  <a:lnTo>
                    <a:pt x="56108" y="3746"/>
                  </a:lnTo>
                  <a:lnTo>
                    <a:pt x="55994" y="28956"/>
                  </a:lnTo>
                  <a:lnTo>
                    <a:pt x="52209" y="30162"/>
                  </a:lnTo>
                  <a:lnTo>
                    <a:pt x="47764" y="33261"/>
                  </a:lnTo>
                  <a:lnTo>
                    <a:pt x="49174" y="20040"/>
                  </a:lnTo>
                  <a:lnTo>
                    <a:pt x="49187" y="19786"/>
                  </a:lnTo>
                  <a:lnTo>
                    <a:pt x="53340" y="26123"/>
                  </a:lnTo>
                  <a:lnTo>
                    <a:pt x="55994" y="28956"/>
                  </a:lnTo>
                  <a:lnTo>
                    <a:pt x="55994" y="3708"/>
                  </a:lnTo>
                  <a:lnTo>
                    <a:pt x="49174" y="1422"/>
                  </a:lnTo>
                  <a:lnTo>
                    <a:pt x="35941" y="0"/>
                  </a:lnTo>
                  <a:lnTo>
                    <a:pt x="37439" y="3022"/>
                  </a:lnTo>
                  <a:lnTo>
                    <a:pt x="36156" y="2895"/>
                  </a:lnTo>
                  <a:lnTo>
                    <a:pt x="23342" y="6070"/>
                  </a:lnTo>
                  <a:lnTo>
                    <a:pt x="20751" y="6972"/>
                  </a:lnTo>
                  <a:lnTo>
                    <a:pt x="22491" y="5473"/>
                  </a:lnTo>
                  <a:lnTo>
                    <a:pt x="20180" y="3746"/>
                  </a:lnTo>
                  <a:lnTo>
                    <a:pt x="20066" y="28943"/>
                  </a:lnTo>
                  <a:lnTo>
                    <a:pt x="16281" y="30162"/>
                  </a:lnTo>
                  <a:lnTo>
                    <a:pt x="11823" y="33261"/>
                  </a:lnTo>
                  <a:lnTo>
                    <a:pt x="13233" y="20040"/>
                  </a:lnTo>
                  <a:lnTo>
                    <a:pt x="13246" y="19748"/>
                  </a:lnTo>
                  <a:lnTo>
                    <a:pt x="17424" y="26123"/>
                  </a:lnTo>
                  <a:lnTo>
                    <a:pt x="20066" y="28943"/>
                  </a:lnTo>
                  <a:lnTo>
                    <a:pt x="20066" y="3708"/>
                  </a:lnTo>
                  <a:lnTo>
                    <a:pt x="13246" y="1422"/>
                  </a:lnTo>
                  <a:lnTo>
                    <a:pt x="0" y="0"/>
                  </a:lnTo>
                  <a:lnTo>
                    <a:pt x="5295" y="10579"/>
                  </a:lnTo>
                  <a:lnTo>
                    <a:pt x="7391" y="15138"/>
                  </a:lnTo>
                  <a:lnTo>
                    <a:pt x="4889" y="17475"/>
                  </a:lnTo>
                  <a:lnTo>
                    <a:pt x="88" y="36068"/>
                  </a:lnTo>
                  <a:lnTo>
                    <a:pt x="6007" y="36068"/>
                  </a:lnTo>
                  <a:lnTo>
                    <a:pt x="9309" y="36461"/>
                  </a:lnTo>
                  <a:lnTo>
                    <a:pt x="12496" y="38735"/>
                  </a:lnTo>
                  <a:lnTo>
                    <a:pt x="20777" y="41681"/>
                  </a:lnTo>
                  <a:lnTo>
                    <a:pt x="30861" y="43510"/>
                  </a:lnTo>
                  <a:lnTo>
                    <a:pt x="23342" y="45377"/>
                  </a:lnTo>
                  <a:lnTo>
                    <a:pt x="20726" y="46291"/>
                  </a:lnTo>
                  <a:lnTo>
                    <a:pt x="22491" y="44767"/>
                  </a:lnTo>
                  <a:lnTo>
                    <a:pt x="20180" y="43053"/>
                  </a:lnTo>
                  <a:lnTo>
                    <a:pt x="13246" y="40728"/>
                  </a:lnTo>
                  <a:lnTo>
                    <a:pt x="0" y="39293"/>
                  </a:lnTo>
                  <a:lnTo>
                    <a:pt x="5295" y="49872"/>
                  </a:lnTo>
                  <a:lnTo>
                    <a:pt x="7391" y="54444"/>
                  </a:lnTo>
                  <a:lnTo>
                    <a:pt x="4889" y="56781"/>
                  </a:lnTo>
                  <a:lnTo>
                    <a:pt x="88" y="75374"/>
                  </a:lnTo>
                  <a:lnTo>
                    <a:pt x="6007" y="75374"/>
                  </a:lnTo>
                  <a:lnTo>
                    <a:pt x="11468" y="76022"/>
                  </a:lnTo>
                  <a:lnTo>
                    <a:pt x="13233" y="59347"/>
                  </a:lnTo>
                  <a:lnTo>
                    <a:pt x="13246" y="59055"/>
                  </a:lnTo>
                  <a:lnTo>
                    <a:pt x="17424" y="65430"/>
                  </a:lnTo>
                  <a:lnTo>
                    <a:pt x="21463" y="69735"/>
                  </a:lnTo>
                  <a:lnTo>
                    <a:pt x="17462" y="71793"/>
                  </a:lnTo>
                  <a:lnTo>
                    <a:pt x="10337" y="77952"/>
                  </a:lnTo>
                  <a:lnTo>
                    <a:pt x="0" y="76822"/>
                  </a:lnTo>
                  <a:lnTo>
                    <a:pt x="5295" y="87401"/>
                  </a:lnTo>
                  <a:lnTo>
                    <a:pt x="7391" y="91960"/>
                  </a:lnTo>
                  <a:lnTo>
                    <a:pt x="4889" y="94297"/>
                  </a:lnTo>
                  <a:lnTo>
                    <a:pt x="88" y="112903"/>
                  </a:lnTo>
                  <a:lnTo>
                    <a:pt x="6007" y="112903"/>
                  </a:lnTo>
                  <a:lnTo>
                    <a:pt x="9309" y="113296"/>
                  </a:lnTo>
                  <a:lnTo>
                    <a:pt x="12496" y="115570"/>
                  </a:lnTo>
                  <a:lnTo>
                    <a:pt x="20777" y="118516"/>
                  </a:lnTo>
                  <a:lnTo>
                    <a:pt x="31102" y="120383"/>
                  </a:lnTo>
                  <a:lnTo>
                    <a:pt x="35509" y="120205"/>
                  </a:lnTo>
                  <a:lnTo>
                    <a:pt x="34823" y="117271"/>
                  </a:lnTo>
                  <a:lnTo>
                    <a:pt x="29921" y="110832"/>
                  </a:lnTo>
                  <a:lnTo>
                    <a:pt x="28702" y="109816"/>
                  </a:lnTo>
                  <a:lnTo>
                    <a:pt x="30848" y="107518"/>
                  </a:lnTo>
                  <a:lnTo>
                    <a:pt x="35369" y="98145"/>
                  </a:lnTo>
                  <a:lnTo>
                    <a:pt x="40779" y="86499"/>
                  </a:lnTo>
                  <a:lnTo>
                    <a:pt x="41236" y="87401"/>
                  </a:lnTo>
                  <a:lnTo>
                    <a:pt x="43332" y="91960"/>
                  </a:lnTo>
                  <a:lnTo>
                    <a:pt x="40830" y="94297"/>
                  </a:lnTo>
                  <a:lnTo>
                    <a:pt x="36017" y="112903"/>
                  </a:lnTo>
                  <a:lnTo>
                    <a:pt x="41948" y="112903"/>
                  </a:lnTo>
                  <a:lnTo>
                    <a:pt x="45237" y="113296"/>
                  </a:lnTo>
                  <a:lnTo>
                    <a:pt x="48425" y="115570"/>
                  </a:lnTo>
                  <a:lnTo>
                    <a:pt x="56705" y="118516"/>
                  </a:lnTo>
                  <a:lnTo>
                    <a:pt x="67030" y="120383"/>
                  </a:lnTo>
                  <a:lnTo>
                    <a:pt x="71437" y="120205"/>
                  </a:lnTo>
                  <a:lnTo>
                    <a:pt x="70751" y="117271"/>
                  </a:lnTo>
                  <a:lnTo>
                    <a:pt x="65849" y="110832"/>
                  </a:lnTo>
                  <a:lnTo>
                    <a:pt x="64630" y="109816"/>
                  </a:lnTo>
                  <a:lnTo>
                    <a:pt x="66763" y="107518"/>
                  </a:lnTo>
                  <a:lnTo>
                    <a:pt x="71297" y="98145"/>
                  </a:lnTo>
                  <a:lnTo>
                    <a:pt x="76301" y="87363"/>
                  </a:lnTo>
                  <a:lnTo>
                    <a:pt x="76860" y="88468"/>
                  </a:lnTo>
                  <a:lnTo>
                    <a:pt x="78968" y="93052"/>
                  </a:lnTo>
                  <a:lnTo>
                    <a:pt x="76479" y="95377"/>
                  </a:lnTo>
                  <a:lnTo>
                    <a:pt x="71666" y="113982"/>
                  </a:lnTo>
                  <a:lnTo>
                    <a:pt x="77609" y="113982"/>
                  </a:lnTo>
                  <a:lnTo>
                    <a:pt x="80873" y="114376"/>
                  </a:lnTo>
                  <a:lnTo>
                    <a:pt x="84061" y="116636"/>
                  </a:lnTo>
                  <a:lnTo>
                    <a:pt x="92341" y="119595"/>
                  </a:lnTo>
                  <a:lnTo>
                    <a:pt x="102666" y="121462"/>
                  </a:lnTo>
                  <a:lnTo>
                    <a:pt x="107073" y="121272"/>
                  </a:lnTo>
                  <a:lnTo>
                    <a:pt x="106387" y="118338"/>
                  </a:lnTo>
                  <a:lnTo>
                    <a:pt x="101485" y="111899"/>
                  </a:lnTo>
                  <a:lnTo>
                    <a:pt x="100279" y="110896"/>
                  </a:lnTo>
                  <a:lnTo>
                    <a:pt x="102425" y="108585"/>
                  </a:lnTo>
                  <a:lnTo>
                    <a:pt x="106959" y="99212"/>
                  </a:lnTo>
                  <a:lnTo>
                    <a:pt x="110058" y="92506"/>
                  </a:lnTo>
                  <a:lnTo>
                    <a:pt x="112687" y="98145"/>
                  </a:lnTo>
                  <a:lnTo>
                    <a:pt x="117208" y="107518"/>
                  </a:lnTo>
                  <a:lnTo>
                    <a:pt x="119341" y="109816"/>
                  </a:lnTo>
                  <a:lnTo>
                    <a:pt x="118135" y="110832"/>
                  </a:lnTo>
                  <a:lnTo>
                    <a:pt x="113220" y="117271"/>
                  </a:lnTo>
                  <a:lnTo>
                    <a:pt x="112534" y="120205"/>
                  </a:lnTo>
                  <a:lnTo>
                    <a:pt x="116941" y="120383"/>
                  </a:lnTo>
                  <a:lnTo>
                    <a:pt x="127279" y="118516"/>
                  </a:lnTo>
                  <a:lnTo>
                    <a:pt x="135547" y="115570"/>
                  </a:lnTo>
                  <a:lnTo>
                    <a:pt x="138785" y="113385"/>
                  </a:lnTo>
                  <a:lnTo>
                    <a:pt x="142036" y="112903"/>
                  </a:lnTo>
                  <a:lnTo>
                    <a:pt x="147967" y="112903"/>
                  </a:lnTo>
                  <a:lnTo>
                    <a:pt x="143167" y="94297"/>
                  </a:lnTo>
                  <a:lnTo>
                    <a:pt x="140652" y="91960"/>
                  </a:lnTo>
                  <a:lnTo>
                    <a:pt x="142582" y="87769"/>
                  </a:lnTo>
                  <a:lnTo>
                    <a:pt x="147421" y="98145"/>
                  </a:lnTo>
                  <a:lnTo>
                    <a:pt x="151930" y="107518"/>
                  </a:lnTo>
                  <a:lnTo>
                    <a:pt x="154063" y="109829"/>
                  </a:lnTo>
                  <a:lnTo>
                    <a:pt x="152869" y="110832"/>
                  </a:lnTo>
                  <a:lnTo>
                    <a:pt x="147955" y="117271"/>
                  </a:lnTo>
                  <a:lnTo>
                    <a:pt x="147269" y="120205"/>
                  </a:lnTo>
                  <a:lnTo>
                    <a:pt x="151676" y="120383"/>
                  </a:lnTo>
                  <a:lnTo>
                    <a:pt x="162013" y="118516"/>
                  </a:lnTo>
                  <a:lnTo>
                    <a:pt x="170281" y="115570"/>
                  </a:lnTo>
                  <a:lnTo>
                    <a:pt x="173520" y="113385"/>
                  </a:lnTo>
                  <a:lnTo>
                    <a:pt x="176771" y="112903"/>
                  </a:lnTo>
                  <a:lnTo>
                    <a:pt x="182702" y="112903"/>
                  </a:lnTo>
                  <a:lnTo>
                    <a:pt x="177888" y="94297"/>
                  </a:lnTo>
                  <a:lnTo>
                    <a:pt x="175387" y="91973"/>
                  </a:lnTo>
                  <a:lnTo>
                    <a:pt x="177495" y="87401"/>
                  </a:lnTo>
                  <a:lnTo>
                    <a:pt x="182791" y="76822"/>
                  </a:lnTo>
                  <a:lnTo>
                    <a:pt x="172427" y="77952"/>
                  </a:lnTo>
                  <a:lnTo>
                    <a:pt x="170942" y="76669"/>
                  </a:lnTo>
                  <a:lnTo>
                    <a:pt x="170942" y="110083"/>
                  </a:lnTo>
                  <a:lnTo>
                    <a:pt x="166522" y="106997"/>
                  </a:lnTo>
                  <a:lnTo>
                    <a:pt x="162712" y="105778"/>
                  </a:lnTo>
                  <a:lnTo>
                    <a:pt x="165379" y="102958"/>
                  </a:lnTo>
                  <a:lnTo>
                    <a:pt x="169519" y="96608"/>
                  </a:lnTo>
                  <a:lnTo>
                    <a:pt x="169545" y="96862"/>
                  </a:lnTo>
                  <a:lnTo>
                    <a:pt x="170942" y="110083"/>
                  </a:lnTo>
                  <a:lnTo>
                    <a:pt x="170942" y="76669"/>
                  </a:lnTo>
                  <a:lnTo>
                    <a:pt x="165328" y="71793"/>
                  </a:lnTo>
                  <a:lnTo>
                    <a:pt x="164414" y="71335"/>
                  </a:lnTo>
                  <a:lnTo>
                    <a:pt x="164414" y="79984"/>
                  </a:lnTo>
                  <a:lnTo>
                    <a:pt x="162610" y="80581"/>
                  </a:lnTo>
                  <a:lnTo>
                    <a:pt x="160299" y="82296"/>
                  </a:lnTo>
                  <a:lnTo>
                    <a:pt x="162052" y="83820"/>
                  </a:lnTo>
                  <a:lnTo>
                    <a:pt x="159448" y="82905"/>
                  </a:lnTo>
                  <a:lnTo>
                    <a:pt x="146621" y="79730"/>
                  </a:lnTo>
                  <a:lnTo>
                    <a:pt x="146799" y="79311"/>
                  </a:lnTo>
                  <a:lnTo>
                    <a:pt x="148450" y="79717"/>
                  </a:lnTo>
                  <a:lnTo>
                    <a:pt x="158902" y="80340"/>
                  </a:lnTo>
                  <a:lnTo>
                    <a:pt x="164414" y="79984"/>
                  </a:lnTo>
                  <a:lnTo>
                    <a:pt x="164414" y="71335"/>
                  </a:lnTo>
                  <a:lnTo>
                    <a:pt x="161315" y="69735"/>
                  </a:lnTo>
                  <a:lnTo>
                    <a:pt x="165379" y="65430"/>
                  </a:lnTo>
                  <a:lnTo>
                    <a:pt x="169519" y="59080"/>
                  </a:lnTo>
                  <a:lnTo>
                    <a:pt x="169545" y="59347"/>
                  </a:lnTo>
                  <a:lnTo>
                    <a:pt x="171310" y="76022"/>
                  </a:lnTo>
                  <a:lnTo>
                    <a:pt x="176771" y="75374"/>
                  </a:lnTo>
                  <a:lnTo>
                    <a:pt x="182702" y="75374"/>
                  </a:lnTo>
                  <a:lnTo>
                    <a:pt x="177888" y="56781"/>
                  </a:lnTo>
                  <a:lnTo>
                    <a:pt x="175387" y="54444"/>
                  </a:lnTo>
                  <a:lnTo>
                    <a:pt x="177495" y="49872"/>
                  </a:lnTo>
                  <a:lnTo>
                    <a:pt x="182791" y="39293"/>
                  </a:lnTo>
                  <a:lnTo>
                    <a:pt x="169557" y="40728"/>
                  </a:lnTo>
                  <a:lnTo>
                    <a:pt x="162610" y="43053"/>
                  </a:lnTo>
                  <a:lnTo>
                    <a:pt x="160299" y="44767"/>
                  </a:lnTo>
                  <a:lnTo>
                    <a:pt x="162064" y="46304"/>
                  </a:lnTo>
                  <a:lnTo>
                    <a:pt x="159448" y="45377"/>
                  </a:lnTo>
                  <a:lnTo>
                    <a:pt x="153149" y="43827"/>
                  </a:lnTo>
                  <a:lnTo>
                    <a:pt x="153149" y="71310"/>
                  </a:lnTo>
                  <a:lnTo>
                    <a:pt x="151320" y="72085"/>
                  </a:lnTo>
                  <a:lnTo>
                    <a:pt x="147764" y="74637"/>
                  </a:lnTo>
                  <a:lnTo>
                    <a:pt x="146748" y="70700"/>
                  </a:lnTo>
                  <a:lnTo>
                    <a:pt x="146748" y="75374"/>
                  </a:lnTo>
                  <a:lnTo>
                    <a:pt x="145376" y="76365"/>
                  </a:lnTo>
                  <a:lnTo>
                    <a:pt x="144957" y="77165"/>
                  </a:lnTo>
                  <a:lnTo>
                    <a:pt x="137706" y="77952"/>
                  </a:lnTo>
                  <a:lnTo>
                    <a:pt x="136220" y="76669"/>
                  </a:lnTo>
                  <a:lnTo>
                    <a:pt x="136220" y="110096"/>
                  </a:lnTo>
                  <a:lnTo>
                    <a:pt x="131775" y="106997"/>
                  </a:lnTo>
                  <a:lnTo>
                    <a:pt x="127990" y="105791"/>
                  </a:lnTo>
                  <a:lnTo>
                    <a:pt x="130657" y="102958"/>
                  </a:lnTo>
                  <a:lnTo>
                    <a:pt x="134797" y="96608"/>
                  </a:lnTo>
                  <a:lnTo>
                    <a:pt x="134823" y="96862"/>
                  </a:lnTo>
                  <a:lnTo>
                    <a:pt x="136220" y="110096"/>
                  </a:lnTo>
                  <a:lnTo>
                    <a:pt x="136220" y="76669"/>
                  </a:lnTo>
                  <a:lnTo>
                    <a:pt x="130606" y="71793"/>
                  </a:lnTo>
                  <a:lnTo>
                    <a:pt x="129679" y="71323"/>
                  </a:lnTo>
                  <a:lnTo>
                    <a:pt x="129679" y="79984"/>
                  </a:lnTo>
                  <a:lnTo>
                    <a:pt x="127876" y="80581"/>
                  </a:lnTo>
                  <a:lnTo>
                    <a:pt x="125564" y="82296"/>
                  </a:lnTo>
                  <a:lnTo>
                    <a:pt x="127317" y="83820"/>
                  </a:lnTo>
                  <a:lnTo>
                    <a:pt x="124714" y="82905"/>
                  </a:lnTo>
                  <a:lnTo>
                    <a:pt x="111899" y="79717"/>
                  </a:lnTo>
                  <a:lnTo>
                    <a:pt x="109181" y="79984"/>
                  </a:lnTo>
                  <a:lnTo>
                    <a:pt x="110159" y="79730"/>
                  </a:lnTo>
                  <a:lnTo>
                    <a:pt x="109613" y="78701"/>
                  </a:lnTo>
                  <a:lnTo>
                    <a:pt x="113728" y="79717"/>
                  </a:lnTo>
                  <a:lnTo>
                    <a:pt x="124180" y="80340"/>
                  </a:lnTo>
                  <a:lnTo>
                    <a:pt x="129679" y="79984"/>
                  </a:lnTo>
                  <a:lnTo>
                    <a:pt x="129679" y="71323"/>
                  </a:lnTo>
                  <a:lnTo>
                    <a:pt x="126593" y="69735"/>
                  </a:lnTo>
                  <a:lnTo>
                    <a:pt x="130657" y="65430"/>
                  </a:lnTo>
                  <a:lnTo>
                    <a:pt x="134797" y="59080"/>
                  </a:lnTo>
                  <a:lnTo>
                    <a:pt x="134823" y="59347"/>
                  </a:lnTo>
                  <a:lnTo>
                    <a:pt x="136588" y="76022"/>
                  </a:lnTo>
                  <a:lnTo>
                    <a:pt x="142036" y="75374"/>
                  </a:lnTo>
                  <a:lnTo>
                    <a:pt x="146748" y="75374"/>
                  </a:lnTo>
                  <a:lnTo>
                    <a:pt x="146748" y="70700"/>
                  </a:lnTo>
                  <a:lnTo>
                    <a:pt x="143167" y="56781"/>
                  </a:lnTo>
                  <a:lnTo>
                    <a:pt x="140652" y="54444"/>
                  </a:lnTo>
                  <a:lnTo>
                    <a:pt x="142582" y="50241"/>
                  </a:lnTo>
                  <a:lnTo>
                    <a:pt x="147421" y="60617"/>
                  </a:lnTo>
                  <a:lnTo>
                    <a:pt x="151930" y="69989"/>
                  </a:lnTo>
                  <a:lnTo>
                    <a:pt x="153149" y="71310"/>
                  </a:lnTo>
                  <a:lnTo>
                    <a:pt x="153149" y="43827"/>
                  </a:lnTo>
                  <a:lnTo>
                    <a:pt x="151904" y="43510"/>
                  </a:lnTo>
                  <a:lnTo>
                    <a:pt x="162013" y="41681"/>
                  </a:lnTo>
                  <a:lnTo>
                    <a:pt x="170281" y="38735"/>
                  </a:lnTo>
                  <a:lnTo>
                    <a:pt x="173520" y="36550"/>
                  </a:lnTo>
                  <a:lnTo>
                    <a:pt x="176771" y="36068"/>
                  </a:lnTo>
                  <a:lnTo>
                    <a:pt x="182702" y="36068"/>
                  </a:lnTo>
                  <a:lnTo>
                    <a:pt x="177888" y="17475"/>
                  </a:lnTo>
                  <a:lnTo>
                    <a:pt x="175387" y="15151"/>
                  </a:lnTo>
                  <a:lnTo>
                    <a:pt x="177495" y="10579"/>
                  </a:lnTo>
                  <a:lnTo>
                    <a:pt x="182791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278617" y="8346008"/>
              <a:ext cx="198755" cy="648970"/>
            </a:xfrm>
            <a:custGeom>
              <a:avLst/>
              <a:gdLst/>
              <a:ahLst/>
              <a:cxnLst/>
              <a:rect l="l" t="t" r="r" b="b"/>
              <a:pathLst>
                <a:path w="198754" h="648970">
                  <a:moveTo>
                    <a:pt x="129260" y="0"/>
                  </a:moveTo>
                  <a:lnTo>
                    <a:pt x="142927" y="10851"/>
                  </a:lnTo>
                  <a:lnTo>
                    <a:pt x="154079" y="23725"/>
                  </a:lnTo>
                  <a:lnTo>
                    <a:pt x="162350" y="38306"/>
                  </a:lnTo>
                  <a:lnTo>
                    <a:pt x="167373" y="54279"/>
                  </a:lnTo>
                  <a:lnTo>
                    <a:pt x="168325" y="56540"/>
                  </a:lnTo>
                  <a:lnTo>
                    <a:pt x="168846" y="59004"/>
                  </a:lnTo>
                  <a:lnTo>
                    <a:pt x="168846" y="616305"/>
                  </a:lnTo>
                  <a:lnTo>
                    <a:pt x="167349" y="623676"/>
                  </a:lnTo>
                  <a:lnTo>
                    <a:pt x="163272" y="629713"/>
                  </a:lnTo>
                  <a:lnTo>
                    <a:pt x="157236" y="633793"/>
                  </a:lnTo>
                  <a:lnTo>
                    <a:pt x="149859" y="635292"/>
                  </a:lnTo>
                  <a:lnTo>
                    <a:pt x="0" y="635292"/>
                  </a:lnTo>
                  <a:lnTo>
                    <a:pt x="2387" y="643039"/>
                  </a:lnTo>
                  <a:lnTo>
                    <a:pt x="9626" y="648716"/>
                  </a:lnTo>
                  <a:lnTo>
                    <a:pt x="179565" y="648716"/>
                  </a:lnTo>
                  <a:lnTo>
                    <a:pt x="186943" y="647217"/>
                  </a:lnTo>
                  <a:lnTo>
                    <a:pt x="192984" y="643135"/>
                  </a:lnTo>
                  <a:lnTo>
                    <a:pt x="197065" y="637094"/>
                  </a:lnTo>
                  <a:lnTo>
                    <a:pt x="198564" y="629716"/>
                  </a:lnTo>
                  <a:lnTo>
                    <a:pt x="198564" y="72415"/>
                  </a:lnTo>
                  <a:lnTo>
                    <a:pt x="198031" y="69951"/>
                  </a:lnTo>
                  <a:lnTo>
                    <a:pt x="197078" y="67691"/>
                  </a:lnTo>
                  <a:lnTo>
                    <a:pt x="188714" y="44982"/>
                  </a:lnTo>
                  <a:lnTo>
                    <a:pt x="173885" y="25487"/>
                  </a:lnTo>
                  <a:lnTo>
                    <a:pt x="153698" y="10171"/>
                  </a:lnTo>
                  <a:lnTo>
                    <a:pt x="129260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277753" y="8341143"/>
              <a:ext cx="160020" cy="653415"/>
            </a:xfrm>
            <a:custGeom>
              <a:avLst/>
              <a:gdLst/>
              <a:ahLst/>
              <a:cxnLst/>
              <a:rect l="l" t="t" r="r" b="b"/>
              <a:pathLst>
                <a:path w="160020" h="653415">
                  <a:moveTo>
                    <a:pt x="99694" y="0"/>
                  </a:moveTo>
                  <a:lnTo>
                    <a:pt x="35139" y="20610"/>
                  </a:lnTo>
                  <a:lnTo>
                    <a:pt x="520" y="74066"/>
                  </a:lnTo>
                  <a:lnTo>
                    <a:pt x="0" y="76542"/>
                  </a:lnTo>
                  <a:lnTo>
                    <a:pt x="0" y="633831"/>
                  </a:lnTo>
                  <a:lnTo>
                    <a:pt x="1498" y="641207"/>
                  </a:lnTo>
                  <a:lnTo>
                    <a:pt x="5578" y="647244"/>
                  </a:lnTo>
                  <a:lnTo>
                    <a:pt x="11615" y="651321"/>
                  </a:lnTo>
                  <a:lnTo>
                    <a:pt x="18986" y="652818"/>
                  </a:lnTo>
                  <a:lnTo>
                    <a:pt x="30543" y="652818"/>
                  </a:lnTo>
                  <a:lnTo>
                    <a:pt x="29997" y="651052"/>
                  </a:lnTo>
                  <a:lnTo>
                    <a:pt x="29705" y="649173"/>
                  </a:lnTo>
                  <a:lnTo>
                    <a:pt x="29705" y="92532"/>
                  </a:lnTo>
                  <a:lnTo>
                    <a:pt x="29705" y="89954"/>
                  </a:lnTo>
                  <a:lnTo>
                    <a:pt x="30225" y="87477"/>
                  </a:lnTo>
                  <a:lnTo>
                    <a:pt x="43012" y="56798"/>
                  </a:lnTo>
                  <a:lnTo>
                    <a:pt x="64854" y="34026"/>
                  </a:lnTo>
                  <a:lnTo>
                    <a:pt x="94413" y="18897"/>
                  </a:lnTo>
                  <a:lnTo>
                    <a:pt x="129400" y="13411"/>
                  </a:lnTo>
                  <a:lnTo>
                    <a:pt x="137278" y="13677"/>
                  </a:lnTo>
                  <a:lnTo>
                    <a:pt x="144989" y="14462"/>
                  </a:lnTo>
                  <a:lnTo>
                    <a:pt x="152510" y="15747"/>
                  </a:lnTo>
                  <a:lnTo>
                    <a:pt x="159816" y="17513"/>
                  </a:lnTo>
                  <a:lnTo>
                    <a:pt x="146547" y="10142"/>
                  </a:lnTo>
                  <a:lnTo>
                    <a:pt x="131956" y="4637"/>
                  </a:lnTo>
                  <a:lnTo>
                    <a:pt x="116264" y="1191"/>
                  </a:lnTo>
                  <a:lnTo>
                    <a:pt x="99694" y="0"/>
                  </a:lnTo>
                  <a:close/>
                </a:path>
              </a:pathLst>
            </a:custGeom>
            <a:solidFill>
              <a:srgbClr val="7677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345863" y="8471344"/>
              <a:ext cx="58419" cy="52069"/>
            </a:xfrm>
            <a:custGeom>
              <a:avLst/>
              <a:gdLst/>
              <a:ahLst/>
              <a:cxnLst/>
              <a:rect l="l" t="t" r="r" b="b"/>
              <a:pathLst>
                <a:path w="58420" h="52070">
                  <a:moveTo>
                    <a:pt x="10020" y="2247"/>
                  </a:moveTo>
                  <a:lnTo>
                    <a:pt x="7785" y="0"/>
                  </a:lnTo>
                  <a:lnTo>
                    <a:pt x="2235" y="0"/>
                  </a:lnTo>
                  <a:lnTo>
                    <a:pt x="0" y="2247"/>
                  </a:lnTo>
                  <a:lnTo>
                    <a:pt x="0" y="7785"/>
                  </a:lnTo>
                  <a:lnTo>
                    <a:pt x="2235" y="10033"/>
                  </a:lnTo>
                  <a:lnTo>
                    <a:pt x="7785" y="10033"/>
                  </a:lnTo>
                  <a:lnTo>
                    <a:pt x="10020" y="7785"/>
                  </a:lnTo>
                  <a:lnTo>
                    <a:pt x="10020" y="5016"/>
                  </a:lnTo>
                  <a:lnTo>
                    <a:pt x="10020" y="2247"/>
                  </a:lnTo>
                  <a:close/>
                </a:path>
                <a:path w="58420" h="52070">
                  <a:moveTo>
                    <a:pt x="57962" y="43776"/>
                  </a:moveTo>
                  <a:lnTo>
                    <a:pt x="55714" y="41529"/>
                  </a:lnTo>
                  <a:lnTo>
                    <a:pt x="50177" y="41529"/>
                  </a:lnTo>
                  <a:lnTo>
                    <a:pt x="47942" y="43776"/>
                  </a:lnTo>
                  <a:lnTo>
                    <a:pt x="47942" y="49314"/>
                  </a:lnTo>
                  <a:lnTo>
                    <a:pt x="50177" y="51574"/>
                  </a:lnTo>
                  <a:lnTo>
                    <a:pt x="55714" y="51574"/>
                  </a:lnTo>
                  <a:lnTo>
                    <a:pt x="57962" y="49314"/>
                  </a:lnTo>
                  <a:lnTo>
                    <a:pt x="57962" y="46545"/>
                  </a:lnTo>
                  <a:lnTo>
                    <a:pt x="57962" y="43776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368253" y="8888577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5">
                  <a:moveTo>
                    <a:pt x="18402" y="0"/>
                  </a:moveTo>
                  <a:lnTo>
                    <a:pt x="0" y="0"/>
                  </a:lnTo>
                  <a:lnTo>
                    <a:pt x="0" y="4279"/>
                  </a:lnTo>
                  <a:lnTo>
                    <a:pt x="18402" y="4279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277741" y="8937802"/>
              <a:ext cx="200025" cy="58419"/>
            </a:xfrm>
            <a:custGeom>
              <a:avLst/>
              <a:gdLst/>
              <a:ahLst/>
              <a:cxnLst/>
              <a:rect l="l" t="t" r="r" b="b"/>
              <a:pathLst>
                <a:path w="200025" h="58420">
                  <a:moveTo>
                    <a:pt x="199402" y="0"/>
                  </a:moveTo>
                  <a:lnTo>
                    <a:pt x="169751" y="3103"/>
                  </a:lnTo>
                  <a:lnTo>
                    <a:pt x="101725" y="4219"/>
                  </a:lnTo>
                  <a:lnTo>
                    <a:pt x="32687" y="3225"/>
                  </a:lnTo>
                  <a:lnTo>
                    <a:pt x="0" y="0"/>
                  </a:lnTo>
                  <a:lnTo>
                    <a:pt x="0" y="38912"/>
                  </a:lnTo>
                  <a:lnTo>
                    <a:pt x="1436" y="46288"/>
                  </a:lnTo>
                  <a:lnTo>
                    <a:pt x="5349" y="52325"/>
                  </a:lnTo>
                  <a:lnTo>
                    <a:pt x="11144" y="56402"/>
                  </a:lnTo>
                  <a:lnTo>
                    <a:pt x="18224" y="57899"/>
                  </a:lnTo>
                  <a:lnTo>
                    <a:pt x="181178" y="57899"/>
                  </a:lnTo>
                  <a:lnTo>
                    <a:pt x="188253" y="56402"/>
                  </a:lnTo>
                  <a:lnTo>
                    <a:pt x="194048" y="52325"/>
                  </a:lnTo>
                  <a:lnTo>
                    <a:pt x="197964" y="46288"/>
                  </a:lnTo>
                  <a:lnTo>
                    <a:pt x="199402" y="38912"/>
                  </a:lnTo>
                  <a:lnTo>
                    <a:pt x="199402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282859" y="8937739"/>
              <a:ext cx="194310" cy="58419"/>
            </a:xfrm>
            <a:custGeom>
              <a:avLst/>
              <a:gdLst/>
              <a:ahLst/>
              <a:cxnLst/>
              <a:rect l="l" t="t" r="r" b="b"/>
              <a:pathLst>
                <a:path w="194310" h="58420">
                  <a:moveTo>
                    <a:pt x="194017" y="0"/>
                  </a:moveTo>
                  <a:lnTo>
                    <a:pt x="193675" y="850"/>
                  </a:lnTo>
                  <a:lnTo>
                    <a:pt x="188328" y="1574"/>
                  </a:lnTo>
                  <a:lnTo>
                    <a:pt x="179565" y="2158"/>
                  </a:lnTo>
                  <a:lnTo>
                    <a:pt x="179565" y="32194"/>
                  </a:lnTo>
                  <a:lnTo>
                    <a:pt x="178135" y="39602"/>
                  </a:lnTo>
                  <a:lnTo>
                    <a:pt x="174242" y="45672"/>
                  </a:lnTo>
                  <a:lnTo>
                    <a:pt x="168479" y="49775"/>
                  </a:lnTo>
                  <a:lnTo>
                    <a:pt x="161442" y="51282"/>
                  </a:lnTo>
                  <a:lnTo>
                    <a:pt x="0" y="51282"/>
                  </a:lnTo>
                  <a:lnTo>
                    <a:pt x="3327" y="55410"/>
                  </a:lnTo>
                  <a:lnTo>
                    <a:pt x="8280" y="58038"/>
                  </a:lnTo>
                  <a:lnTo>
                    <a:pt x="175882" y="58038"/>
                  </a:lnTo>
                  <a:lnTo>
                    <a:pt x="182927" y="56533"/>
                  </a:lnTo>
                  <a:lnTo>
                    <a:pt x="188693" y="52430"/>
                  </a:lnTo>
                  <a:lnTo>
                    <a:pt x="192587" y="46353"/>
                  </a:lnTo>
                  <a:lnTo>
                    <a:pt x="194017" y="38925"/>
                  </a:lnTo>
                  <a:lnTo>
                    <a:pt x="194017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275975" y="8937637"/>
              <a:ext cx="21590" cy="58419"/>
            </a:xfrm>
            <a:custGeom>
              <a:avLst/>
              <a:gdLst/>
              <a:ahLst/>
              <a:cxnLst/>
              <a:rect l="l" t="t" r="r" b="b"/>
              <a:pathLst>
                <a:path w="21589" h="58420">
                  <a:moveTo>
                    <a:pt x="1968" y="302"/>
                  </a:moveTo>
                  <a:lnTo>
                    <a:pt x="1968" y="39141"/>
                  </a:lnTo>
                  <a:lnTo>
                    <a:pt x="20294" y="58242"/>
                  </a:lnTo>
                  <a:lnTo>
                    <a:pt x="20967" y="58242"/>
                  </a:lnTo>
                  <a:lnTo>
                    <a:pt x="18237" y="54889"/>
                  </a:lnTo>
                  <a:lnTo>
                    <a:pt x="16586" y="50596"/>
                  </a:lnTo>
                  <a:lnTo>
                    <a:pt x="16680" y="39141"/>
                  </a:lnTo>
                  <a:lnTo>
                    <a:pt x="17195" y="2374"/>
                  </a:lnTo>
                  <a:lnTo>
                    <a:pt x="13893" y="2133"/>
                  </a:lnTo>
                  <a:lnTo>
                    <a:pt x="1968" y="302"/>
                  </a:lnTo>
                  <a:close/>
                </a:path>
                <a:path w="21589" h="58420">
                  <a:moveTo>
                    <a:pt x="1968" y="0"/>
                  </a:moveTo>
                  <a:lnTo>
                    <a:pt x="0" y="0"/>
                  </a:lnTo>
                  <a:lnTo>
                    <a:pt x="1968" y="302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3" name="object 31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321302" y="8236648"/>
              <a:ext cx="111912" cy="72783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4313567" y="8328545"/>
              <a:ext cx="127635" cy="36195"/>
            </a:xfrm>
            <a:custGeom>
              <a:avLst/>
              <a:gdLst/>
              <a:ahLst/>
              <a:cxnLst/>
              <a:rect l="l" t="t" r="r" b="b"/>
              <a:pathLst>
                <a:path w="127635" h="36195">
                  <a:moveTo>
                    <a:pt x="118846" y="0"/>
                  </a:moveTo>
                  <a:lnTo>
                    <a:pt x="8547" y="0"/>
                  </a:lnTo>
                  <a:lnTo>
                    <a:pt x="0" y="4279"/>
                  </a:lnTo>
                  <a:lnTo>
                    <a:pt x="0" y="31343"/>
                  </a:lnTo>
                  <a:lnTo>
                    <a:pt x="8547" y="35610"/>
                  </a:lnTo>
                  <a:lnTo>
                    <a:pt x="108407" y="35610"/>
                  </a:lnTo>
                  <a:lnTo>
                    <a:pt x="118846" y="35610"/>
                  </a:lnTo>
                  <a:lnTo>
                    <a:pt x="127381" y="31343"/>
                  </a:lnTo>
                  <a:lnTo>
                    <a:pt x="127381" y="4279"/>
                  </a:lnTo>
                  <a:lnTo>
                    <a:pt x="118846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323041" y="8336140"/>
              <a:ext cx="108585" cy="22860"/>
            </a:xfrm>
            <a:custGeom>
              <a:avLst/>
              <a:gdLst/>
              <a:ahLst/>
              <a:cxnLst/>
              <a:rect l="l" t="t" r="r" b="b"/>
              <a:pathLst>
                <a:path w="108585" h="22859">
                  <a:moveTo>
                    <a:pt x="107035" y="0"/>
                  </a:moveTo>
                  <a:lnTo>
                    <a:pt x="1422" y="0"/>
                  </a:lnTo>
                  <a:lnTo>
                    <a:pt x="0" y="1422"/>
                  </a:lnTo>
                  <a:lnTo>
                    <a:pt x="0" y="20815"/>
                  </a:lnTo>
                  <a:lnTo>
                    <a:pt x="1422" y="22237"/>
                  </a:lnTo>
                  <a:lnTo>
                    <a:pt x="105295" y="22237"/>
                  </a:lnTo>
                  <a:lnTo>
                    <a:pt x="107035" y="22237"/>
                  </a:lnTo>
                  <a:lnTo>
                    <a:pt x="108457" y="20815"/>
                  </a:lnTo>
                  <a:lnTo>
                    <a:pt x="108457" y="1422"/>
                  </a:lnTo>
                  <a:lnTo>
                    <a:pt x="107035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323003" y="8335466"/>
              <a:ext cx="108585" cy="5080"/>
            </a:xfrm>
            <a:custGeom>
              <a:avLst/>
              <a:gdLst/>
              <a:ahLst/>
              <a:cxnLst/>
              <a:rect l="l" t="t" r="r" b="b"/>
              <a:pathLst>
                <a:path w="108585" h="5079">
                  <a:moveTo>
                    <a:pt x="108483" y="1270"/>
                  </a:moveTo>
                  <a:lnTo>
                    <a:pt x="107607" y="1270"/>
                  </a:lnTo>
                  <a:lnTo>
                    <a:pt x="107607" y="0"/>
                  </a:lnTo>
                  <a:lnTo>
                    <a:pt x="889" y="0"/>
                  </a:lnTo>
                  <a:lnTo>
                    <a:pt x="889" y="127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17" y="3810"/>
                  </a:lnTo>
                  <a:lnTo>
                    <a:pt x="317" y="5080"/>
                  </a:lnTo>
                  <a:lnTo>
                    <a:pt x="108165" y="5080"/>
                  </a:lnTo>
                  <a:lnTo>
                    <a:pt x="108165" y="3810"/>
                  </a:lnTo>
                  <a:lnTo>
                    <a:pt x="108483" y="3810"/>
                  </a:lnTo>
                  <a:lnTo>
                    <a:pt x="108483" y="1270"/>
                  </a:lnTo>
                  <a:close/>
                </a:path>
              </a:pathLst>
            </a:custGeom>
            <a:solidFill>
              <a:srgbClr val="EAF7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323016" y="8352116"/>
              <a:ext cx="108585" cy="6350"/>
            </a:xfrm>
            <a:custGeom>
              <a:avLst/>
              <a:gdLst/>
              <a:ahLst/>
              <a:cxnLst/>
              <a:rect l="l" t="t" r="r" b="b"/>
              <a:pathLst>
                <a:path w="108585" h="6350">
                  <a:moveTo>
                    <a:pt x="107149" y="0"/>
                  </a:moveTo>
                  <a:lnTo>
                    <a:pt x="1333" y="0"/>
                  </a:lnTo>
                  <a:lnTo>
                    <a:pt x="0" y="1346"/>
                  </a:lnTo>
                  <a:lnTo>
                    <a:pt x="0" y="5016"/>
                  </a:lnTo>
                  <a:lnTo>
                    <a:pt x="1333" y="6350"/>
                  </a:lnTo>
                  <a:lnTo>
                    <a:pt x="105524" y="6350"/>
                  </a:lnTo>
                  <a:lnTo>
                    <a:pt x="107149" y="6350"/>
                  </a:lnTo>
                  <a:lnTo>
                    <a:pt x="108483" y="5016"/>
                  </a:lnTo>
                  <a:lnTo>
                    <a:pt x="108483" y="1346"/>
                  </a:lnTo>
                  <a:lnTo>
                    <a:pt x="107149" y="0"/>
                  </a:lnTo>
                  <a:close/>
                </a:path>
              </a:pathLst>
            </a:custGeom>
            <a:solidFill>
              <a:srgbClr val="B6B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314368" y="8612822"/>
              <a:ext cx="126364" cy="124460"/>
            </a:xfrm>
            <a:custGeom>
              <a:avLst/>
              <a:gdLst/>
              <a:ahLst/>
              <a:cxnLst/>
              <a:rect l="l" t="t" r="r" b="b"/>
              <a:pathLst>
                <a:path w="126364" h="124459">
                  <a:moveTo>
                    <a:pt x="2971" y="122809"/>
                  </a:moveTo>
                  <a:lnTo>
                    <a:pt x="1485" y="121323"/>
                  </a:lnTo>
                  <a:lnTo>
                    <a:pt x="0" y="122809"/>
                  </a:lnTo>
                  <a:lnTo>
                    <a:pt x="1485" y="124282"/>
                  </a:lnTo>
                  <a:lnTo>
                    <a:pt x="2971" y="122809"/>
                  </a:lnTo>
                  <a:close/>
                </a:path>
                <a:path w="126364" h="124459">
                  <a:moveTo>
                    <a:pt x="2971" y="110667"/>
                  </a:moveTo>
                  <a:lnTo>
                    <a:pt x="1485" y="109181"/>
                  </a:lnTo>
                  <a:lnTo>
                    <a:pt x="0" y="110667"/>
                  </a:lnTo>
                  <a:lnTo>
                    <a:pt x="1485" y="112153"/>
                  </a:lnTo>
                  <a:lnTo>
                    <a:pt x="2971" y="110667"/>
                  </a:lnTo>
                  <a:close/>
                </a:path>
                <a:path w="126364" h="124459">
                  <a:moveTo>
                    <a:pt x="2971" y="98539"/>
                  </a:moveTo>
                  <a:lnTo>
                    <a:pt x="1485" y="97053"/>
                  </a:lnTo>
                  <a:lnTo>
                    <a:pt x="0" y="98539"/>
                  </a:lnTo>
                  <a:lnTo>
                    <a:pt x="1485" y="100012"/>
                  </a:lnTo>
                  <a:lnTo>
                    <a:pt x="2971" y="98539"/>
                  </a:lnTo>
                  <a:close/>
                </a:path>
                <a:path w="126364" h="124459">
                  <a:moveTo>
                    <a:pt x="2971" y="86398"/>
                  </a:moveTo>
                  <a:lnTo>
                    <a:pt x="1485" y="84912"/>
                  </a:lnTo>
                  <a:lnTo>
                    <a:pt x="0" y="86398"/>
                  </a:lnTo>
                  <a:lnTo>
                    <a:pt x="1485" y="87884"/>
                  </a:lnTo>
                  <a:lnTo>
                    <a:pt x="2971" y="86398"/>
                  </a:lnTo>
                  <a:close/>
                </a:path>
                <a:path w="126364" h="124459">
                  <a:moveTo>
                    <a:pt x="2971" y="74269"/>
                  </a:moveTo>
                  <a:lnTo>
                    <a:pt x="1485" y="72783"/>
                  </a:lnTo>
                  <a:lnTo>
                    <a:pt x="0" y="74269"/>
                  </a:lnTo>
                  <a:lnTo>
                    <a:pt x="1485" y="75742"/>
                  </a:lnTo>
                  <a:lnTo>
                    <a:pt x="2971" y="74269"/>
                  </a:lnTo>
                  <a:close/>
                </a:path>
                <a:path w="126364" h="124459">
                  <a:moveTo>
                    <a:pt x="2971" y="62141"/>
                  </a:moveTo>
                  <a:lnTo>
                    <a:pt x="1485" y="60655"/>
                  </a:lnTo>
                  <a:lnTo>
                    <a:pt x="0" y="62141"/>
                  </a:lnTo>
                  <a:lnTo>
                    <a:pt x="1485" y="63627"/>
                  </a:lnTo>
                  <a:lnTo>
                    <a:pt x="2971" y="62141"/>
                  </a:lnTo>
                  <a:close/>
                </a:path>
                <a:path w="126364" h="124459">
                  <a:moveTo>
                    <a:pt x="2971" y="50012"/>
                  </a:moveTo>
                  <a:lnTo>
                    <a:pt x="1485" y="48526"/>
                  </a:lnTo>
                  <a:lnTo>
                    <a:pt x="0" y="50012"/>
                  </a:lnTo>
                  <a:lnTo>
                    <a:pt x="1485" y="51485"/>
                  </a:lnTo>
                  <a:lnTo>
                    <a:pt x="2971" y="50012"/>
                  </a:lnTo>
                  <a:close/>
                </a:path>
                <a:path w="126364" h="124459">
                  <a:moveTo>
                    <a:pt x="2971" y="37871"/>
                  </a:moveTo>
                  <a:lnTo>
                    <a:pt x="1485" y="36398"/>
                  </a:lnTo>
                  <a:lnTo>
                    <a:pt x="0" y="37871"/>
                  </a:lnTo>
                  <a:lnTo>
                    <a:pt x="1485" y="39357"/>
                  </a:lnTo>
                  <a:lnTo>
                    <a:pt x="2971" y="37871"/>
                  </a:lnTo>
                  <a:close/>
                </a:path>
                <a:path w="126364" h="124459">
                  <a:moveTo>
                    <a:pt x="2971" y="25742"/>
                  </a:moveTo>
                  <a:lnTo>
                    <a:pt x="1485" y="24269"/>
                  </a:lnTo>
                  <a:lnTo>
                    <a:pt x="0" y="25742"/>
                  </a:lnTo>
                  <a:lnTo>
                    <a:pt x="1485" y="27216"/>
                  </a:lnTo>
                  <a:lnTo>
                    <a:pt x="2971" y="25742"/>
                  </a:lnTo>
                  <a:close/>
                </a:path>
                <a:path w="126364" h="124459">
                  <a:moveTo>
                    <a:pt x="2971" y="13601"/>
                  </a:moveTo>
                  <a:lnTo>
                    <a:pt x="1485" y="12128"/>
                  </a:lnTo>
                  <a:lnTo>
                    <a:pt x="0" y="13601"/>
                  </a:lnTo>
                  <a:lnTo>
                    <a:pt x="1485" y="15087"/>
                  </a:lnTo>
                  <a:lnTo>
                    <a:pt x="2971" y="13601"/>
                  </a:lnTo>
                  <a:close/>
                </a:path>
                <a:path w="126364" h="124459">
                  <a:moveTo>
                    <a:pt x="2971" y="1473"/>
                  </a:moveTo>
                  <a:lnTo>
                    <a:pt x="1485" y="0"/>
                  </a:lnTo>
                  <a:lnTo>
                    <a:pt x="0" y="1473"/>
                  </a:lnTo>
                  <a:lnTo>
                    <a:pt x="1485" y="2946"/>
                  </a:lnTo>
                  <a:lnTo>
                    <a:pt x="2971" y="1473"/>
                  </a:lnTo>
                  <a:close/>
                </a:path>
                <a:path w="126364" h="124459">
                  <a:moveTo>
                    <a:pt x="23431" y="110667"/>
                  </a:moveTo>
                  <a:lnTo>
                    <a:pt x="21945" y="109181"/>
                  </a:lnTo>
                  <a:lnTo>
                    <a:pt x="20459" y="110667"/>
                  </a:lnTo>
                  <a:lnTo>
                    <a:pt x="21945" y="112153"/>
                  </a:lnTo>
                  <a:lnTo>
                    <a:pt x="23431" y="110667"/>
                  </a:lnTo>
                  <a:close/>
                </a:path>
                <a:path w="126364" h="124459">
                  <a:moveTo>
                    <a:pt x="23431" y="98539"/>
                  </a:moveTo>
                  <a:lnTo>
                    <a:pt x="21945" y="97053"/>
                  </a:lnTo>
                  <a:lnTo>
                    <a:pt x="20459" y="98539"/>
                  </a:lnTo>
                  <a:lnTo>
                    <a:pt x="21945" y="100012"/>
                  </a:lnTo>
                  <a:lnTo>
                    <a:pt x="23431" y="98539"/>
                  </a:lnTo>
                  <a:close/>
                </a:path>
                <a:path w="126364" h="124459">
                  <a:moveTo>
                    <a:pt x="23431" y="86398"/>
                  </a:moveTo>
                  <a:lnTo>
                    <a:pt x="21945" y="84912"/>
                  </a:lnTo>
                  <a:lnTo>
                    <a:pt x="20459" y="86398"/>
                  </a:lnTo>
                  <a:lnTo>
                    <a:pt x="21945" y="87884"/>
                  </a:lnTo>
                  <a:lnTo>
                    <a:pt x="23431" y="86398"/>
                  </a:lnTo>
                  <a:close/>
                </a:path>
                <a:path w="126364" h="124459">
                  <a:moveTo>
                    <a:pt x="23431" y="74269"/>
                  </a:moveTo>
                  <a:lnTo>
                    <a:pt x="21945" y="72783"/>
                  </a:lnTo>
                  <a:lnTo>
                    <a:pt x="20459" y="74269"/>
                  </a:lnTo>
                  <a:lnTo>
                    <a:pt x="21945" y="75742"/>
                  </a:lnTo>
                  <a:lnTo>
                    <a:pt x="23431" y="74269"/>
                  </a:lnTo>
                  <a:close/>
                </a:path>
                <a:path w="126364" h="124459">
                  <a:moveTo>
                    <a:pt x="23431" y="62141"/>
                  </a:moveTo>
                  <a:lnTo>
                    <a:pt x="21945" y="60655"/>
                  </a:lnTo>
                  <a:lnTo>
                    <a:pt x="20459" y="62141"/>
                  </a:lnTo>
                  <a:lnTo>
                    <a:pt x="21945" y="63627"/>
                  </a:lnTo>
                  <a:lnTo>
                    <a:pt x="23431" y="62141"/>
                  </a:lnTo>
                  <a:close/>
                </a:path>
                <a:path w="126364" h="124459">
                  <a:moveTo>
                    <a:pt x="23431" y="50012"/>
                  </a:moveTo>
                  <a:lnTo>
                    <a:pt x="21945" y="48526"/>
                  </a:lnTo>
                  <a:lnTo>
                    <a:pt x="20459" y="50012"/>
                  </a:lnTo>
                  <a:lnTo>
                    <a:pt x="21945" y="51485"/>
                  </a:lnTo>
                  <a:lnTo>
                    <a:pt x="23431" y="50012"/>
                  </a:lnTo>
                  <a:close/>
                </a:path>
                <a:path w="126364" h="124459">
                  <a:moveTo>
                    <a:pt x="23431" y="37871"/>
                  </a:moveTo>
                  <a:lnTo>
                    <a:pt x="21945" y="36398"/>
                  </a:lnTo>
                  <a:lnTo>
                    <a:pt x="20459" y="37871"/>
                  </a:lnTo>
                  <a:lnTo>
                    <a:pt x="21945" y="39357"/>
                  </a:lnTo>
                  <a:lnTo>
                    <a:pt x="23431" y="37871"/>
                  </a:lnTo>
                  <a:close/>
                </a:path>
                <a:path w="126364" h="124459">
                  <a:moveTo>
                    <a:pt x="23431" y="25742"/>
                  </a:moveTo>
                  <a:lnTo>
                    <a:pt x="21945" y="24269"/>
                  </a:lnTo>
                  <a:lnTo>
                    <a:pt x="20459" y="25742"/>
                  </a:lnTo>
                  <a:lnTo>
                    <a:pt x="21945" y="27216"/>
                  </a:lnTo>
                  <a:lnTo>
                    <a:pt x="23431" y="25742"/>
                  </a:lnTo>
                  <a:close/>
                </a:path>
                <a:path w="126364" h="124459">
                  <a:moveTo>
                    <a:pt x="23431" y="13601"/>
                  </a:moveTo>
                  <a:lnTo>
                    <a:pt x="21945" y="12128"/>
                  </a:lnTo>
                  <a:lnTo>
                    <a:pt x="20459" y="13601"/>
                  </a:lnTo>
                  <a:lnTo>
                    <a:pt x="21945" y="15087"/>
                  </a:lnTo>
                  <a:lnTo>
                    <a:pt x="23431" y="13601"/>
                  </a:lnTo>
                  <a:close/>
                </a:path>
                <a:path w="126364" h="124459">
                  <a:moveTo>
                    <a:pt x="23431" y="1473"/>
                  </a:moveTo>
                  <a:lnTo>
                    <a:pt x="21945" y="0"/>
                  </a:lnTo>
                  <a:lnTo>
                    <a:pt x="20459" y="1473"/>
                  </a:lnTo>
                  <a:lnTo>
                    <a:pt x="21945" y="2946"/>
                  </a:lnTo>
                  <a:lnTo>
                    <a:pt x="23431" y="1473"/>
                  </a:lnTo>
                  <a:close/>
                </a:path>
                <a:path w="126364" h="124459">
                  <a:moveTo>
                    <a:pt x="43891" y="110667"/>
                  </a:moveTo>
                  <a:lnTo>
                    <a:pt x="42405" y="109181"/>
                  </a:lnTo>
                  <a:lnTo>
                    <a:pt x="40919" y="110667"/>
                  </a:lnTo>
                  <a:lnTo>
                    <a:pt x="42405" y="112153"/>
                  </a:lnTo>
                  <a:lnTo>
                    <a:pt x="43891" y="110667"/>
                  </a:lnTo>
                  <a:close/>
                </a:path>
                <a:path w="126364" h="124459">
                  <a:moveTo>
                    <a:pt x="43891" y="98539"/>
                  </a:moveTo>
                  <a:lnTo>
                    <a:pt x="42405" y="97053"/>
                  </a:lnTo>
                  <a:lnTo>
                    <a:pt x="40919" y="98539"/>
                  </a:lnTo>
                  <a:lnTo>
                    <a:pt x="42405" y="100012"/>
                  </a:lnTo>
                  <a:lnTo>
                    <a:pt x="43891" y="98539"/>
                  </a:lnTo>
                  <a:close/>
                </a:path>
                <a:path w="126364" h="124459">
                  <a:moveTo>
                    <a:pt x="43891" y="86398"/>
                  </a:moveTo>
                  <a:lnTo>
                    <a:pt x="42405" y="84912"/>
                  </a:lnTo>
                  <a:lnTo>
                    <a:pt x="40919" y="86398"/>
                  </a:lnTo>
                  <a:lnTo>
                    <a:pt x="42405" y="87884"/>
                  </a:lnTo>
                  <a:lnTo>
                    <a:pt x="43891" y="86398"/>
                  </a:lnTo>
                  <a:close/>
                </a:path>
                <a:path w="126364" h="124459">
                  <a:moveTo>
                    <a:pt x="43891" y="74269"/>
                  </a:moveTo>
                  <a:lnTo>
                    <a:pt x="42405" y="72783"/>
                  </a:lnTo>
                  <a:lnTo>
                    <a:pt x="40919" y="74269"/>
                  </a:lnTo>
                  <a:lnTo>
                    <a:pt x="42405" y="75742"/>
                  </a:lnTo>
                  <a:lnTo>
                    <a:pt x="43891" y="74269"/>
                  </a:lnTo>
                  <a:close/>
                </a:path>
                <a:path w="126364" h="124459">
                  <a:moveTo>
                    <a:pt x="43891" y="62141"/>
                  </a:moveTo>
                  <a:lnTo>
                    <a:pt x="42405" y="60655"/>
                  </a:lnTo>
                  <a:lnTo>
                    <a:pt x="40919" y="62141"/>
                  </a:lnTo>
                  <a:lnTo>
                    <a:pt x="42405" y="63627"/>
                  </a:lnTo>
                  <a:lnTo>
                    <a:pt x="43891" y="62141"/>
                  </a:lnTo>
                  <a:close/>
                </a:path>
                <a:path w="126364" h="124459">
                  <a:moveTo>
                    <a:pt x="43891" y="50012"/>
                  </a:moveTo>
                  <a:lnTo>
                    <a:pt x="42405" y="48526"/>
                  </a:lnTo>
                  <a:lnTo>
                    <a:pt x="40919" y="50012"/>
                  </a:lnTo>
                  <a:lnTo>
                    <a:pt x="42405" y="51485"/>
                  </a:lnTo>
                  <a:lnTo>
                    <a:pt x="43891" y="50012"/>
                  </a:lnTo>
                  <a:close/>
                </a:path>
                <a:path w="126364" h="124459">
                  <a:moveTo>
                    <a:pt x="43891" y="37871"/>
                  </a:moveTo>
                  <a:lnTo>
                    <a:pt x="42405" y="36398"/>
                  </a:lnTo>
                  <a:lnTo>
                    <a:pt x="40919" y="37871"/>
                  </a:lnTo>
                  <a:lnTo>
                    <a:pt x="42405" y="39357"/>
                  </a:lnTo>
                  <a:lnTo>
                    <a:pt x="43891" y="37871"/>
                  </a:lnTo>
                  <a:close/>
                </a:path>
                <a:path w="126364" h="124459">
                  <a:moveTo>
                    <a:pt x="43891" y="25742"/>
                  </a:moveTo>
                  <a:lnTo>
                    <a:pt x="42405" y="24269"/>
                  </a:lnTo>
                  <a:lnTo>
                    <a:pt x="40919" y="25742"/>
                  </a:lnTo>
                  <a:lnTo>
                    <a:pt x="42405" y="27216"/>
                  </a:lnTo>
                  <a:lnTo>
                    <a:pt x="43891" y="25742"/>
                  </a:lnTo>
                  <a:close/>
                </a:path>
                <a:path w="126364" h="124459">
                  <a:moveTo>
                    <a:pt x="43891" y="13601"/>
                  </a:moveTo>
                  <a:lnTo>
                    <a:pt x="42405" y="12128"/>
                  </a:lnTo>
                  <a:lnTo>
                    <a:pt x="40919" y="13601"/>
                  </a:lnTo>
                  <a:lnTo>
                    <a:pt x="42405" y="15087"/>
                  </a:lnTo>
                  <a:lnTo>
                    <a:pt x="43891" y="13601"/>
                  </a:lnTo>
                  <a:close/>
                </a:path>
                <a:path w="126364" h="124459">
                  <a:moveTo>
                    <a:pt x="43891" y="1473"/>
                  </a:moveTo>
                  <a:lnTo>
                    <a:pt x="42405" y="0"/>
                  </a:lnTo>
                  <a:lnTo>
                    <a:pt x="40919" y="1473"/>
                  </a:lnTo>
                  <a:lnTo>
                    <a:pt x="42405" y="2946"/>
                  </a:lnTo>
                  <a:lnTo>
                    <a:pt x="43891" y="1473"/>
                  </a:lnTo>
                  <a:close/>
                </a:path>
                <a:path w="126364" h="124459">
                  <a:moveTo>
                    <a:pt x="64363" y="110667"/>
                  </a:moveTo>
                  <a:lnTo>
                    <a:pt x="62877" y="109181"/>
                  </a:lnTo>
                  <a:lnTo>
                    <a:pt x="61391" y="110667"/>
                  </a:lnTo>
                  <a:lnTo>
                    <a:pt x="62877" y="112153"/>
                  </a:lnTo>
                  <a:lnTo>
                    <a:pt x="64363" y="110667"/>
                  </a:lnTo>
                  <a:close/>
                </a:path>
                <a:path w="126364" h="124459">
                  <a:moveTo>
                    <a:pt x="64363" y="98539"/>
                  </a:moveTo>
                  <a:lnTo>
                    <a:pt x="62877" y="97053"/>
                  </a:lnTo>
                  <a:lnTo>
                    <a:pt x="61391" y="98539"/>
                  </a:lnTo>
                  <a:lnTo>
                    <a:pt x="62877" y="100012"/>
                  </a:lnTo>
                  <a:lnTo>
                    <a:pt x="64363" y="98539"/>
                  </a:lnTo>
                  <a:close/>
                </a:path>
                <a:path w="126364" h="124459">
                  <a:moveTo>
                    <a:pt x="64363" y="86398"/>
                  </a:moveTo>
                  <a:lnTo>
                    <a:pt x="62877" y="84912"/>
                  </a:lnTo>
                  <a:lnTo>
                    <a:pt x="61391" y="86398"/>
                  </a:lnTo>
                  <a:lnTo>
                    <a:pt x="62877" y="87884"/>
                  </a:lnTo>
                  <a:lnTo>
                    <a:pt x="64363" y="86398"/>
                  </a:lnTo>
                  <a:close/>
                </a:path>
                <a:path w="126364" h="124459">
                  <a:moveTo>
                    <a:pt x="64363" y="74269"/>
                  </a:moveTo>
                  <a:lnTo>
                    <a:pt x="62877" y="72783"/>
                  </a:lnTo>
                  <a:lnTo>
                    <a:pt x="61391" y="74269"/>
                  </a:lnTo>
                  <a:lnTo>
                    <a:pt x="62877" y="75742"/>
                  </a:lnTo>
                  <a:lnTo>
                    <a:pt x="64363" y="74269"/>
                  </a:lnTo>
                  <a:close/>
                </a:path>
                <a:path w="126364" h="124459">
                  <a:moveTo>
                    <a:pt x="64363" y="62141"/>
                  </a:moveTo>
                  <a:lnTo>
                    <a:pt x="62877" y="60655"/>
                  </a:lnTo>
                  <a:lnTo>
                    <a:pt x="61391" y="62141"/>
                  </a:lnTo>
                  <a:lnTo>
                    <a:pt x="62877" y="63627"/>
                  </a:lnTo>
                  <a:lnTo>
                    <a:pt x="64363" y="62141"/>
                  </a:lnTo>
                  <a:close/>
                </a:path>
                <a:path w="126364" h="124459">
                  <a:moveTo>
                    <a:pt x="64363" y="50012"/>
                  </a:moveTo>
                  <a:lnTo>
                    <a:pt x="62877" y="48526"/>
                  </a:lnTo>
                  <a:lnTo>
                    <a:pt x="61391" y="50012"/>
                  </a:lnTo>
                  <a:lnTo>
                    <a:pt x="62877" y="51485"/>
                  </a:lnTo>
                  <a:lnTo>
                    <a:pt x="64363" y="50012"/>
                  </a:lnTo>
                  <a:close/>
                </a:path>
                <a:path w="126364" h="124459">
                  <a:moveTo>
                    <a:pt x="64363" y="37871"/>
                  </a:moveTo>
                  <a:lnTo>
                    <a:pt x="62877" y="36398"/>
                  </a:lnTo>
                  <a:lnTo>
                    <a:pt x="61391" y="37871"/>
                  </a:lnTo>
                  <a:lnTo>
                    <a:pt x="62877" y="39357"/>
                  </a:lnTo>
                  <a:lnTo>
                    <a:pt x="64363" y="37871"/>
                  </a:lnTo>
                  <a:close/>
                </a:path>
                <a:path w="126364" h="124459">
                  <a:moveTo>
                    <a:pt x="64363" y="25742"/>
                  </a:moveTo>
                  <a:lnTo>
                    <a:pt x="62877" y="24269"/>
                  </a:lnTo>
                  <a:lnTo>
                    <a:pt x="61391" y="25742"/>
                  </a:lnTo>
                  <a:lnTo>
                    <a:pt x="62877" y="27216"/>
                  </a:lnTo>
                  <a:lnTo>
                    <a:pt x="64363" y="25742"/>
                  </a:lnTo>
                  <a:close/>
                </a:path>
                <a:path w="126364" h="124459">
                  <a:moveTo>
                    <a:pt x="64363" y="13601"/>
                  </a:moveTo>
                  <a:lnTo>
                    <a:pt x="62877" y="12128"/>
                  </a:lnTo>
                  <a:lnTo>
                    <a:pt x="61391" y="13601"/>
                  </a:lnTo>
                  <a:lnTo>
                    <a:pt x="62877" y="15087"/>
                  </a:lnTo>
                  <a:lnTo>
                    <a:pt x="64363" y="13601"/>
                  </a:lnTo>
                  <a:close/>
                </a:path>
                <a:path w="126364" h="124459">
                  <a:moveTo>
                    <a:pt x="64363" y="1473"/>
                  </a:moveTo>
                  <a:lnTo>
                    <a:pt x="62877" y="0"/>
                  </a:lnTo>
                  <a:lnTo>
                    <a:pt x="61391" y="1473"/>
                  </a:lnTo>
                  <a:lnTo>
                    <a:pt x="62877" y="2946"/>
                  </a:lnTo>
                  <a:lnTo>
                    <a:pt x="64363" y="1473"/>
                  </a:lnTo>
                  <a:close/>
                </a:path>
                <a:path w="126364" h="124459">
                  <a:moveTo>
                    <a:pt x="84823" y="110667"/>
                  </a:moveTo>
                  <a:lnTo>
                    <a:pt x="83337" y="109181"/>
                  </a:lnTo>
                  <a:lnTo>
                    <a:pt x="81851" y="110667"/>
                  </a:lnTo>
                  <a:lnTo>
                    <a:pt x="83337" y="112153"/>
                  </a:lnTo>
                  <a:lnTo>
                    <a:pt x="84823" y="110667"/>
                  </a:lnTo>
                  <a:close/>
                </a:path>
                <a:path w="126364" h="124459">
                  <a:moveTo>
                    <a:pt x="84823" y="98539"/>
                  </a:moveTo>
                  <a:lnTo>
                    <a:pt x="83337" y="97053"/>
                  </a:lnTo>
                  <a:lnTo>
                    <a:pt x="81851" y="98539"/>
                  </a:lnTo>
                  <a:lnTo>
                    <a:pt x="83337" y="100012"/>
                  </a:lnTo>
                  <a:lnTo>
                    <a:pt x="84823" y="98539"/>
                  </a:lnTo>
                  <a:close/>
                </a:path>
                <a:path w="126364" h="124459">
                  <a:moveTo>
                    <a:pt x="84823" y="86398"/>
                  </a:moveTo>
                  <a:lnTo>
                    <a:pt x="83337" y="84912"/>
                  </a:lnTo>
                  <a:lnTo>
                    <a:pt x="81851" y="86398"/>
                  </a:lnTo>
                  <a:lnTo>
                    <a:pt x="83337" y="87884"/>
                  </a:lnTo>
                  <a:lnTo>
                    <a:pt x="84823" y="86398"/>
                  </a:lnTo>
                  <a:close/>
                </a:path>
                <a:path w="126364" h="124459">
                  <a:moveTo>
                    <a:pt x="84823" y="74269"/>
                  </a:moveTo>
                  <a:lnTo>
                    <a:pt x="83337" y="72783"/>
                  </a:lnTo>
                  <a:lnTo>
                    <a:pt x="81851" y="74269"/>
                  </a:lnTo>
                  <a:lnTo>
                    <a:pt x="83337" y="75742"/>
                  </a:lnTo>
                  <a:lnTo>
                    <a:pt x="84823" y="74269"/>
                  </a:lnTo>
                  <a:close/>
                </a:path>
                <a:path w="126364" h="124459">
                  <a:moveTo>
                    <a:pt x="84823" y="62141"/>
                  </a:moveTo>
                  <a:lnTo>
                    <a:pt x="83337" y="60655"/>
                  </a:lnTo>
                  <a:lnTo>
                    <a:pt x="81851" y="62141"/>
                  </a:lnTo>
                  <a:lnTo>
                    <a:pt x="83337" y="63627"/>
                  </a:lnTo>
                  <a:lnTo>
                    <a:pt x="84823" y="62141"/>
                  </a:lnTo>
                  <a:close/>
                </a:path>
                <a:path w="126364" h="124459">
                  <a:moveTo>
                    <a:pt x="84823" y="50012"/>
                  </a:moveTo>
                  <a:lnTo>
                    <a:pt x="83337" y="48526"/>
                  </a:lnTo>
                  <a:lnTo>
                    <a:pt x="81851" y="50012"/>
                  </a:lnTo>
                  <a:lnTo>
                    <a:pt x="83337" y="51485"/>
                  </a:lnTo>
                  <a:lnTo>
                    <a:pt x="84823" y="50012"/>
                  </a:lnTo>
                  <a:close/>
                </a:path>
                <a:path w="126364" h="124459">
                  <a:moveTo>
                    <a:pt x="84823" y="37871"/>
                  </a:moveTo>
                  <a:lnTo>
                    <a:pt x="83337" y="36398"/>
                  </a:lnTo>
                  <a:lnTo>
                    <a:pt x="81851" y="37871"/>
                  </a:lnTo>
                  <a:lnTo>
                    <a:pt x="83337" y="39357"/>
                  </a:lnTo>
                  <a:lnTo>
                    <a:pt x="84823" y="37871"/>
                  </a:lnTo>
                  <a:close/>
                </a:path>
                <a:path w="126364" h="124459">
                  <a:moveTo>
                    <a:pt x="84823" y="25742"/>
                  </a:moveTo>
                  <a:lnTo>
                    <a:pt x="83337" y="24269"/>
                  </a:lnTo>
                  <a:lnTo>
                    <a:pt x="81851" y="25742"/>
                  </a:lnTo>
                  <a:lnTo>
                    <a:pt x="83337" y="27216"/>
                  </a:lnTo>
                  <a:lnTo>
                    <a:pt x="84823" y="25742"/>
                  </a:lnTo>
                  <a:close/>
                </a:path>
                <a:path w="126364" h="124459">
                  <a:moveTo>
                    <a:pt x="84823" y="13601"/>
                  </a:moveTo>
                  <a:lnTo>
                    <a:pt x="83337" y="12128"/>
                  </a:lnTo>
                  <a:lnTo>
                    <a:pt x="81851" y="13601"/>
                  </a:lnTo>
                  <a:lnTo>
                    <a:pt x="83337" y="15087"/>
                  </a:lnTo>
                  <a:lnTo>
                    <a:pt x="84823" y="13601"/>
                  </a:lnTo>
                  <a:close/>
                </a:path>
                <a:path w="126364" h="124459">
                  <a:moveTo>
                    <a:pt x="84823" y="1473"/>
                  </a:moveTo>
                  <a:lnTo>
                    <a:pt x="83337" y="0"/>
                  </a:lnTo>
                  <a:lnTo>
                    <a:pt x="81851" y="1473"/>
                  </a:lnTo>
                  <a:lnTo>
                    <a:pt x="83337" y="2946"/>
                  </a:lnTo>
                  <a:lnTo>
                    <a:pt x="84823" y="1473"/>
                  </a:lnTo>
                  <a:close/>
                </a:path>
                <a:path w="126364" h="124459">
                  <a:moveTo>
                    <a:pt x="105295" y="110667"/>
                  </a:moveTo>
                  <a:lnTo>
                    <a:pt x="103809" y="109181"/>
                  </a:lnTo>
                  <a:lnTo>
                    <a:pt x="102336" y="110667"/>
                  </a:lnTo>
                  <a:lnTo>
                    <a:pt x="103809" y="112153"/>
                  </a:lnTo>
                  <a:lnTo>
                    <a:pt x="105295" y="110667"/>
                  </a:lnTo>
                  <a:close/>
                </a:path>
                <a:path w="126364" h="124459">
                  <a:moveTo>
                    <a:pt x="105295" y="98539"/>
                  </a:moveTo>
                  <a:lnTo>
                    <a:pt x="103809" y="97053"/>
                  </a:lnTo>
                  <a:lnTo>
                    <a:pt x="102336" y="98539"/>
                  </a:lnTo>
                  <a:lnTo>
                    <a:pt x="103809" y="100012"/>
                  </a:lnTo>
                  <a:lnTo>
                    <a:pt x="105295" y="98539"/>
                  </a:lnTo>
                  <a:close/>
                </a:path>
                <a:path w="126364" h="124459">
                  <a:moveTo>
                    <a:pt x="105295" y="86398"/>
                  </a:moveTo>
                  <a:lnTo>
                    <a:pt x="103809" y="84912"/>
                  </a:lnTo>
                  <a:lnTo>
                    <a:pt x="102336" y="86398"/>
                  </a:lnTo>
                  <a:lnTo>
                    <a:pt x="103809" y="87884"/>
                  </a:lnTo>
                  <a:lnTo>
                    <a:pt x="105295" y="86398"/>
                  </a:lnTo>
                  <a:close/>
                </a:path>
                <a:path w="126364" h="124459">
                  <a:moveTo>
                    <a:pt x="105295" y="74269"/>
                  </a:moveTo>
                  <a:lnTo>
                    <a:pt x="103809" y="72783"/>
                  </a:lnTo>
                  <a:lnTo>
                    <a:pt x="102336" y="74269"/>
                  </a:lnTo>
                  <a:lnTo>
                    <a:pt x="103809" y="75742"/>
                  </a:lnTo>
                  <a:lnTo>
                    <a:pt x="105295" y="74269"/>
                  </a:lnTo>
                  <a:close/>
                </a:path>
                <a:path w="126364" h="124459">
                  <a:moveTo>
                    <a:pt x="105295" y="62141"/>
                  </a:moveTo>
                  <a:lnTo>
                    <a:pt x="103809" y="60655"/>
                  </a:lnTo>
                  <a:lnTo>
                    <a:pt x="102336" y="62141"/>
                  </a:lnTo>
                  <a:lnTo>
                    <a:pt x="103809" y="63627"/>
                  </a:lnTo>
                  <a:lnTo>
                    <a:pt x="105295" y="62141"/>
                  </a:lnTo>
                  <a:close/>
                </a:path>
                <a:path w="126364" h="124459">
                  <a:moveTo>
                    <a:pt x="105295" y="50012"/>
                  </a:moveTo>
                  <a:lnTo>
                    <a:pt x="103809" y="48526"/>
                  </a:lnTo>
                  <a:lnTo>
                    <a:pt x="102336" y="50012"/>
                  </a:lnTo>
                  <a:lnTo>
                    <a:pt x="103809" y="51485"/>
                  </a:lnTo>
                  <a:lnTo>
                    <a:pt x="105295" y="50012"/>
                  </a:lnTo>
                  <a:close/>
                </a:path>
                <a:path w="126364" h="124459">
                  <a:moveTo>
                    <a:pt x="105295" y="37871"/>
                  </a:moveTo>
                  <a:lnTo>
                    <a:pt x="103809" y="36398"/>
                  </a:lnTo>
                  <a:lnTo>
                    <a:pt x="102336" y="37871"/>
                  </a:lnTo>
                  <a:lnTo>
                    <a:pt x="103809" y="39357"/>
                  </a:lnTo>
                  <a:lnTo>
                    <a:pt x="105295" y="37871"/>
                  </a:lnTo>
                  <a:close/>
                </a:path>
                <a:path w="126364" h="124459">
                  <a:moveTo>
                    <a:pt x="105295" y="25742"/>
                  </a:moveTo>
                  <a:lnTo>
                    <a:pt x="103809" y="24269"/>
                  </a:lnTo>
                  <a:lnTo>
                    <a:pt x="102336" y="25742"/>
                  </a:lnTo>
                  <a:lnTo>
                    <a:pt x="103809" y="27216"/>
                  </a:lnTo>
                  <a:lnTo>
                    <a:pt x="105295" y="25742"/>
                  </a:lnTo>
                  <a:close/>
                </a:path>
                <a:path w="126364" h="124459">
                  <a:moveTo>
                    <a:pt x="105295" y="13601"/>
                  </a:moveTo>
                  <a:lnTo>
                    <a:pt x="103809" y="12128"/>
                  </a:lnTo>
                  <a:lnTo>
                    <a:pt x="102336" y="13601"/>
                  </a:lnTo>
                  <a:lnTo>
                    <a:pt x="103809" y="15087"/>
                  </a:lnTo>
                  <a:lnTo>
                    <a:pt x="105295" y="13601"/>
                  </a:lnTo>
                  <a:close/>
                </a:path>
                <a:path w="126364" h="124459">
                  <a:moveTo>
                    <a:pt x="105295" y="1473"/>
                  </a:moveTo>
                  <a:lnTo>
                    <a:pt x="103809" y="0"/>
                  </a:lnTo>
                  <a:lnTo>
                    <a:pt x="102336" y="1473"/>
                  </a:lnTo>
                  <a:lnTo>
                    <a:pt x="103809" y="2946"/>
                  </a:lnTo>
                  <a:lnTo>
                    <a:pt x="105295" y="1473"/>
                  </a:lnTo>
                  <a:close/>
                </a:path>
                <a:path w="126364" h="124459">
                  <a:moveTo>
                    <a:pt x="125755" y="110667"/>
                  </a:moveTo>
                  <a:lnTo>
                    <a:pt x="124269" y="109181"/>
                  </a:lnTo>
                  <a:lnTo>
                    <a:pt x="122809" y="110667"/>
                  </a:lnTo>
                  <a:lnTo>
                    <a:pt x="124269" y="112153"/>
                  </a:lnTo>
                  <a:lnTo>
                    <a:pt x="125755" y="110667"/>
                  </a:lnTo>
                  <a:close/>
                </a:path>
                <a:path w="126364" h="124459">
                  <a:moveTo>
                    <a:pt x="125755" y="98539"/>
                  </a:moveTo>
                  <a:lnTo>
                    <a:pt x="124269" y="97053"/>
                  </a:lnTo>
                  <a:lnTo>
                    <a:pt x="122809" y="98539"/>
                  </a:lnTo>
                  <a:lnTo>
                    <a:pt x="124269" y="100012"/>
                  </a:lnTo>
                  <a:lnTo>
                    <a:pt x="125755" y="98539"/>
                  </a:lnTo>
                  <a:close/>
                </a:path>
                <a:path w="126364" h="124459">
                  <a:moveTo>
                    <a:pt x="125755" y="86398"/>
                  </a:moveTo>
                  <a:lnTo>
                    <a:pt x="124269" y="84912"/>
                  </a:lnTo>
                  <a:lnTo>
                    <a:pt x="122809" y="86398"/>
                  </a:lnTo>
                  <a:lnTo>
                    <a:pt x="124269" y="87884"/>
                  </a:lnTo>
                  <a:lnTo>
                    <a:pt x="125755" y="86398"/>
                  </a:lnTo>
                  <a:close/>
                </a:path>
                <a:path w="126364" h="124459">
                  <a:moveTo>
                    <a:pt x="125755" y="74269"/>
                  </a:moveTo>
                  <a:lnTo>
                    <a:pt x="124269" y="72783"/>
                  </a:lnTo>
                  <a:lnTo>
                    <a:pt x="122809" y="74269"/>
                  </a:lnTo>
                  <a:lnTo>
                    <a:pt x="124269" y="75742"/>
                  </a:lnTo>
                  <a:lnTo>
                    <a:pt x="125755" y="74269"/>
                  </a:lnTo>
                  <a:close/>
                </a:path>
                <a:path w="126364" h="124459">
                  <a:moveTo>
                    <a:pt x="125755" y="62141"/>
                  </a:moveTo>
                  <a:lnTo>
                    <a:pt x="124269" y="60655"/>
                  </a:lnTo>
                  <a:lnTo>
                    <a:pt x="122809" y="62141"/>
                  </a:lnTo>
                  <a:lnTo>
                    <a:pt x="124269" y="63627"/>
                  </a:lnTo>
                  <a:lnTo>
                    <a:pt x="125755" y="62141"/>
                  </a:lnTo>
                  <a:close/>
                </a:path>
                <a:path w="126364" h="124459">
                  <a:moveTo>
                    <a:pt x="125755" y="50012"/>
                  </a:moveTo>
                  <a:lnTo>
                    <a:pt x="124269" y="48526"/>
                  </a:lnTo>
                  <a:lnTo>
                    <a:pt x="122809" y="50012"/>
                  </a:lnTo>
                  <a:lnTo>
                    <a:pt x="124269" y="51485"/>
                  </a:lnTo>
                  <a:lnTo>
                    <a:pt x="125755" y="50012"/>
                  </a:lnTo>
                  <a:close/>
                </a:path>
                <a:path w="126364" h="124459">
                  <a:moveTo>
                    <a:pt x="125755" y="37871"/>
                  </a:moveTo>
                  <a:lnTo>
                    <a:pt x="124269" y="36398"/>
                  </a:lnTo>
                  <a:lnTo>
                    <a:pt x="122809" y="37871"/>
                  </a:lnTo>
                  <a:lnTo>
                    <a:pt x="124269" y="39357"/>
                  </a:lnTo>
                  <a:lnTo>
                    <a:pt x="125755" y="37871"/>
                  </a:lnTo>
                  <a:close/>
                </a:path>
                <a:path w="126364" h="124459">
                  <a:moveTo>
                    <a:pt x="125755" y="25742"/>
                  </a:moveTo>
                  <a:lnTo>
                    <a:pt x="124269" y="24269"/>
                  </a:lnTo>
                  <a:lnTo>
                    <a:pt x="122809" y="25742"/>
                  </a:lnTo>
                  <a:lnTo>
                    <a:pt x="124269" y="27216"/>
                  </a:lnTo>
                  <a:lnTo>
                    <a:pt x="125755" y="25742"/>
                  </a:lnTo>
                  <a:close/>
                </a:path>
                <a:path w="126364" h="124459">
                  <a:moveTo>
                    <a:pt x="125755" y="13601"/>
                  </a:moveTo>
                  <a:lnTo>
                    <a:pt x="124269" y="12128"/>
                  </a:lnTo>
                  <a:lnTo>
                    <a:pt x="122809" y="13601"/>
                  </a:lnTo>
                  <a:lnTo>
                    <a:pt x="124269" y="15087"/>
                  </a:lnTo>
                  <a:lnTo>
                    <a:pt x="125755" y="13601"/>
                  </a:lnTo>
                  <a:close/>
                </a:path>
                <a:path w="126364" h="124459">
                  <a:moveTo>
                    <a:pt x="125755" y="1473"/>
                  </a:moveTo>
                  <a:lnTo>
                    <a:pt x="124269" y="0"/>
                  </a:lnTo>
                  <a:lnTo>
                    <a:pt x="122809" y="1473"/>
                  </a:lnTo>
                  <a:lnTo>
                    <a:pt x="124269" y="2946"/>
                  </a:lnTo>
                  <a:lnTo>
                    <a:pt x="125755" y="1473"/>
                  </a:lnTo>
                  <a:close/>
                </a:path>
              </a:pathLst>
            </a:custGeom>
            <a:solidFill>
              <a:srgbClr val="D49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314368" y="8734145"/>
              <a:ext cx="126364" cy="64135"/>
            </a:xfrm>
            <a:custGeom>
              <a:avLst/>
              <a:gdLst/>
              <a:ahLst/>
              <a:cxnLst/>
              <a:rect l="l" t="t" r="r" b="b"/>
              <a:pathLst>
                <a:path w="126364" h="64134">
                  <a:moveTo>
                    <a:pt x="2971" y="62141"/>
                  </a:moveTo>
                  <a:lnTo>
                    <a:pt x="1485" y="60655"/>
                  </a:lnTo>
                  <a:lnTo>
                    <a:pt x="0" y="62141"/>
                  </a:lnTo>
                  <a:lnTo>
                    <a:pt x="1485" y="63627"/>
                  </a:lnTo>
                  <a:lnTo>
                    <a:pt x="2971" y="62141"/>
                  </a:lnTo>
                  <a:close/>
                </a:path>
                <a:path w="126364" h="64134">
                  <a:moveTo>
                    <a:pt x="2971" y="50012"/>
                  </a:moveTo>
                  <a:lnTo>
                    <a:pt x="1485" y="48526"/>
                  </a:lnTo>
                  <a:lnTo>
                    <a:pt x="0" y="50012"/>
                  </a:lnTo>
                  <a:lnTo>
                    <a:pt x="1485" y="51485"/>
                  </a:lnTo>
                  <a:lnTo>
                    <a:pt x="2971" y="50012"/>
                  </a:lnTo>
                  <a:close/>
                </a:path>
                <a:path w="126364" h="64134">
                  <a:moveTo>
                    <a:pt x="2971" y="37871"/>
                  </a:moveTo>
                  <a:lnTo>
                    <a:pt x="1485" y="36385"/>
                  </a:lnTo>
                  <a:lnTo>
                    <a:pt x="0" y="37871"/>
                  </a:lnTo>
                  <a:lnTo>
                    <a:pt x="1485" y="39357"/>
                  </a:lnTo>
                  <a:lnTo>
                    <a:pt x="2971" y="37871"/>
                  </a:lnTo>
                  <a:close/>
                </a:path>
                <a:path w="126364" h="64134">
                  <a:moveTo>
                    <a:pt x="2971" y="25742"/>
                  </a:moveTo>
                  <a:lnTo>
                    <a:pt x="1485" y="24257"/>
                  </a:lnTo>
                  <a:lnTo>
                    <a:pt x="0" y="25742"/>
                  </a:lnTo>
                  <a:lnTo>
                    <a:pt x="1485" y="27216"/>
                  </a:lnTo>
                  <a:lnTo>
                    <a:pt x="2971" y="25742"/>
                  </a:lnTo>
                  <a:close/>
                </a:path>
                <a:path w="126364" h="64134">
                  <a:moveTo>
                    <a:pt x="2971" y="13601"/>
                  </a:moveTo>
                  <a:lnTo>
                    <a:pt x="1485" y="12115"/>
                  </a:lnTo>
                  <a:lnTo>
                    <a:pt x="0" y="13601"/>
                  </a:lnTo>
                  <a:lnTo>
                    <a:pt x="1485" y="15087"/>
                  </a:lnTo>
                  <a:lnTo>
                    <a:pt x="2971" y="13601"/>
                  </a:lnTo>
                  <a:close/>
                </a:path>
                <a:path w="126364" h="64134">
                  <a:moveTo>
                    <a:pt x="2971" y="1485"/>
                  </a:moveTo>
                  <a:lnTo>
                    <a:pt x="1485" y="0"/>
                  </a:lnTo>
                  <a:lnTo>
                    <a:pt x="0" y="1485"/>
                  </a:lnTo>
                  <a:lnTo>
                    <a:pt x="1485" y="2959"/>
                  </a:lnTo>
                  <a:lnTo>
                    <a:pt x="2971" y="1485"/>
                  </a:lnTo>
                  <a:close/>
                </a:path>
                <a:path w="126364" h="64134">
                  <a:moveTo>
                    <a:pt x="23431" y="62141"/>
                  </a:moveTo>
                  <a:lnTo>
                    <a:pt x="21945" y="60655"/>
                  </a:lnTo>
                  <a:lnTo>
                    <a:pt x="20459" y="62141"/>
                  </a:lnTo>
                  <a:lnTo>
                    <a:pt x="21945" y="63627"/>
                  </a:lnTo>
                  <a:lnTo>
                    <a:pt x="23431" y="62141"/>
                  </a:lnTo>
                  <a:close/>
                </a:path>
                <a:path w="126364" h="64134">
                  <a:moveTo>
                    <a:pt x="23431" y="50012"/>
                  </a:moveTo>
                  <a:lnTo>
                    <a:pt x="21945" y="48526"/>
                  </a:lnTo>
                  <a:lnTo>
                    <a:pt x="20459" y="50012"/>
                  </a:lnTo>
                  <a:lnTo>
                    <a:pt x="21945" y="51485"/>
                  </a:lnTo>
                  <a:lnTo>
                    <a:pt x="23431" y="50012"/>
                  </a:lnTo>
                  <a:close/>
                </a:path>
                <a:path w="126364" h="64134">
                  <a:moveTo>
                    <a:pt x="23431" y="37871"/>
                  </a:moveTo>
                  <a:lnTo>
                    <a:pt x="21945" y="36385"/>
                  </a:lnTo>
                  <a:lnTo>
                    <a:pt x="20459" y="37871"/>
                  </a:lnTo>
                  <a:lnTo>
                    <a:pt x="21945" y="39357"/>
                  </a:lnTo>
                  <a:lnTo>
                    <a:pt x="23431" y="37871"/>
                  </a:lnTo>
                  <a:close/>
                </a:path>
                <a:path w="126364" h="64134">
                  <a:moveTo>
                    <a:pt x="23431" y="25742"/>
                  </a:moveTo>
                  <a:lnTo>
                    <a:pt x="21945" y="24257"/>
                  </a:lnTo>
                  <a:lnTo>
                    <a:pt x="20459" y="25742"/>
                  </a:lnTo>
                  <a:lnTo>
                    <a:pt x="21945" y="27216"/>
                  </a:lnTo>
                  <a:lnTo>
                    <a:pt x="23431" y="25742"/>
                  </a:lnTo>
                  <a:close/>
                </a:path>
                <a:path w="126364" h="64134">
                  <a:moveTo>
                    <a:pt x="23431" y="13601"/>
                  </a:moveTo>
                  <a:lnTo>
                    <a:pt x="21945" y="12115"/>
                  </a:lnTo>
                  <a:lnTo>
                    <a:pt x="20459" y="13601"/>
                  </a:lnTo>
                  <a:lnTo>
                    <a:pt x="21945" y="15087"/>
                  </a:lnTo>
                  <a:lnTo>
                    <a:pt x="23431" y="13601"/>
                  </a:lnTo>
                  <a:close/>
                </a:path>
                <a:path w="126364" h="64134">
                  <a:moveTo>
                    <a:pt x="23431" y="1485"/>
                  </a:moveTo>
                  <a:lnTo>
                    <a:pt x="21945" y="0"/>
                  </a:lnTo>
                  <a:lnTo>
                    <a:pt x="20459" y="1485"/>
                  </a:lnTo>
                  <a:lnTo>
                    <a:pt x="21945" y="2959"/>
                  </a:lnTo>
                  <a:lnTo>
                    <a:pt x="23431" y="1485"/>
                  </a:lnTo>
                  <a:close/>
                </a:path>
                <a:path w="126364" h="64134">
                  <a:moveTo>
                    <a:pt x="43891" y="62141"/>
                  </a:moveTo>
                  <a:lnTo>
                    <a:pt x="42405" y="60655"/>
                  </a:lnTo>
                  <a:lnTo>
                    <a:pt x="40919" y="62141"/>
                  </a:lnTo>
                  <a:lnTo>
                    <a:pt x="42405" y="63627"/>
                  </a:lnTo>
                  <a:lnTo>
                    <a:pt x="43891" y="62141"/>
                  </a:lnTo>
                  <a:close/>
                </a:path>
                <a:path w="126364" h="64134">
                  <a:moveTo>
                    <a:pt x="43891" y="50012"/>
                  </a:moveTo>
                  <a:lnTo>
                    <a:pt x="42405" y="48526"/>
                  </a:lnTo>
                  <a:lnTo>
                    <a:pt x="40919" y="50012"/>
                  </a:lnTo>
                  <a:lnTo>
                    <a:pt x="42405" y="51485"/>
                  </a:lnTo>
                  <a:lnTo>
                    <a:pt x="43891" y="50012"/>
                  </a:lnTo>
                  <a:close/>
                </a:path>
                <a:path w="126364" h="64134">
                  <a:moveTo>
                    <a:pt x="43891" y="37871"/>
                  </a:moveTo>
                  <a:lnTo>
                    <a:pt x="42405" y="36385"/>
                  </a:lnTo>
                  <a:lnTo>
                    <a:pt x="40919" y="37871"/>
                  </a:lnTo>
                  <a:lnTo>
                    <a:pt x="42405" y="39357"/>
                  </a:lnTo>
                  <a:lnTo>
                    <a:pt x="43891" y="37871"/>
                  </a:lnTo>
                  <a:close/>
                </a:path>
                <a:path w="126364" h="64134">
                  <a:moveTo>
                    <a:pt x="43891" y="25742"/>
                  </a:moveTo>
                  <a:lnTo>
                    <a:pt x="42405" y="24257"/>
                  </a:lnTo>
                  <a:lnTo>
                    <a:pt x="40919" y="25742"/>
                  </a:lnTo>
                  <a:lnTo>
                    <a:pt x="42405" y="27216"/>
                  </a:lnTo>
                  <a:lnTo>
                    <a:pt x="43891" y="25742"/>
                  </a:lnTo>
                  <a:close/>
                </a:path>
                <a:path w="126364" h="64134">
                  <a:moveTo>
                    <a:pt x="43891" y="13601"/>
                  </a:moveTo>
                  <a:lnTo>
                    <a:pt x="42405" y="12115"/>
                  </a:lnTo>
                  <a:lnTo>
                    <a:pt x="40919" y="13601"/>
                  </a:lnTo>
                  <a:lnTo>
                    <a:pt x="42405" y="15087"/>
                  </a:lnTo>
                  <a:lnTo>
                    <a:pt x="43891" y="13601"/>
                  </a:lnTo>
                  <a:close/>
                </a:path>
                <a:path w="126364" h="64134">
                  <a:moveTo>
                    <a:pt x="43891" y="1485"/>
                  </a:moveTo>
                  <a:lnTo>
                    <a:pt x="42405" y="0"/>
                  </a:lnTo>
                  <a:lnTo>
                    <a:pt x="40919" y="1485"/>
                  </a:lnTo>
                  <a:lnTo>
                    <a:pt x="42405" y="2959"/>
                  </a:lnTo>
                  <a:lnTo>
                    <a:pt x="43891" y="1485"/>
                  </a:lnTo>
                  <a:close/>
                </a:path>
                <a:path w="126364" h="64134">
                  <a:moveTo>
                    <a:pt x="64363" y="62141"/>
                  </a:moveTo>
                  <a:lnTo>
                    <a:pt x="62877" y="60655"/>
                  </a:lnTo>
                  <a:lnTo>
                    <a:pt x="61391" y="62141"/>
                  </a:lnTo>
                  <a:lnTo>
                    <a:pt x="62877" y="63627"/>
                  </a:lnTo>
                  <a:lnTo>
                    <a:pt x="64363" y="62141"/>
                  </a:lnTo>
                  <a:close/>
                </a:path>
                <a:path w="126364" h="64134">
                  <a:moveTo>
                    <a:pt x="64363" y="50012"/>
                  </a:moveTo>
                  <a:lnTo>
                    <a:pt x="62877" y="48526"/>
                  </a:lnTo>
                  <a:lnTo>
                    <a:pt x="61391" y="50012"/>
                  </a:lnTo>
                  <a:lnTo>
                    <a:pt x="62877" y="51485"/>
                  </a:lnTo>
                  <a:lnTo>
                    <a:pt x="64363" y="50012"/>
                  </a:lnTo>
                  <a:close/>
                </a:path>
                <a:path w="126364" h="64134">
                  <a:moveTo>
                    <a:pt x="64363" y="37871"/>
                  </a:moveTo>
                  <a:lnTo>
                    <a:pt x="62877" y="36385"/>
                  </a:lnTo>
                  <a:lnTo>
                    <a:pt x="61391" y="37871"/>
                  </a:lnTo>
                  <a:lnTo>
                    <a:pt x="62877" y="39357"/>
                  </a:lnTo>
                  <a:lnTo>
                    <a:pt x="64363" y="37871"/>
                  </a:lnTo>
                  <a:close/>
                </a:path>
                <a:path w="126364" h="64134">
                  <a:moveTo>
                    <a:pt x="64363" y="25742"/>
                  </a:moveTo>
                  <a:lnTo>
                    <a:pt x="62877" y="24257"/>
                  </a:lnTo>
                  <a:lnTo>
                    <a:pt x="61391" y="25742"/>
                  </a:lnTo>
                  <a:lnTo>
                    <a:pt x="62877" y="27216"/>
                  </a:lnTo>
                  <a:lnTo>
                    <a:pt x="64363" y="25742"/>
                  </a:lnTo>
                  <a:close/>
                </a:path>
                <a:path w="126364" h="64134">
                  <a:moveTo>
                    <a:pt x="64363" y="13601"/>
                  </a:moveTo>
                  <a:lnTo>
                    <a:pt x="62877" y="12115"/>
                  </a:lnTo>
                  <a:lnTo>
                    <a:pt x="61391" y="13601"/>
                  </a:lnTo>
                  <a:lnTo>
                    <a:pt x="62877" y="15087"/>
                  </a:lnTo>
                  <a:lnTo>
                    <a:pt x="64363" y="13601"/>
                  </a:lnTo>
                  <a:close/>
                </a:path>
                <a:path w="126364" h="64134">
                  <a:moveTo>
                    <a:pt x="64363" y="1485"/>
                  </a:moveTo>
                  <a:lnTo>
                    <a:pt x="62877" y="0"/>
                  </a:lnTo>
                  <a:lnTo>
                    <a:pt x="61391" y="1485"/>
                  </a:lnTo>
                  <a:lnTo>
                    <a:pt x="62877" y="2959"/>
                  </a:lnTo>
                  <a:lnTo>
                    <a:pt x="64363" y="1485"/>
                  </a:lnTo>
                  <a:close/>
                </a:path>
                <a:path w="126364" h="64134">
                  <a:moveTo>
                    <a:pt x="84823" y="62141"/>
                  </a:moveTo>
                  <a:lnTo>
                    <a:pt x="83337" y="60655"/>
                  </a:lnTo>
                  <a:lnTo>
                    <a:pt x="81851" y="62141"/>
                  </a:lnTo>
                  <a:lnTo>
                    <a:pt x="83337" y="63614"/>
                  </a:lnTo>
                  <a:lnTo>
                    <a:pt x="84823" y="62141"/>
                  </a:lnTo>
                  <a:close/>
                </a:path>
                <a:path w="126364" h="64134">
                  <a:moveTo>
                    <a:pt x="84823" y="50012"/>
                  </a:moveTo>
                  <a:lnTo>
                    <a:pt x="83337" y="48526"/>
                  </a:lnTo>
                  <a:lnTo>
                    <a:pt x="81851" y="50012"/>
                  </a:lnTo>
                  <a:lnTo>
                    <a:pt x="83337" y="51485"/>
                  </a:lnTo>
                  <a:lnTo>
                    <a:pt x="84823" y="50012"/>
                  </a:lnTo>
                  <a:close/>
                </a:path>
                <a:path w="126364" h="64134">
                  <a:moveTo>
                    <a:pt x="84823" y="37871"/>
                  </a:moveTo>
                  <a:lnTo>
                    <a:pt x="83337" y="36385"/>
                  </a:lnTo>
                  <a:lnTo>
                    <a:pt x="81851" y="37871"/>
                  </a:lnTo>
                  <a:lnTo>
                    <a:pt x="83337" y="39357"/>
                  </a:lnTo>
                  <a:lnTo>
                    <a:pt x="84823" y="37871"/>
                  </a:lnTo>
                  <a:close/>
                </a:path>
                <a:path w="126364" h="64134">
                  <a:moveTo>
                    <a:pt x="84823" y="25742"/>
                  </a:moveTo>
                  <a:lnTo>
                    <a:pt x="83337" y="24257"/>
                  </a:lnTo>
                  <a:lnTo>
                    <a:pt x="81851" y="25742"/>
                  </a:lnTo>
                  <a:lnTo>
                    <a:pt x="83337" y="27216"/>
                  </a:lnTo>
                  <a:lnTo>
                    <a:pt x="84823" y="25742"/>
                  </a:lnTo>
                  <a:close/>
                </a:path>
                <a:path w="126364" h="64134">
                  <a:moveTo>
                    <a:pt x="84823" y="13601"/>
                  </a:moveTo>
                  <a:lnTo>
                    <a:pt x="83337" y="12115"/>
                  </a:lnTo>
                  <a:lnTo>
                    <a:pt x="81851" y="13601"/>
                  </a:lnTo>
                  <a:lnTo>
                    <a:pt x="83337" y="15087"/>
                  </a:lnTo>
                  <a:lnTo>
                    <a:pt x="84823" y="13601"/>
                  </a:lnTo>
                  <a:close/>
                </a:path>
                <a:path w="126364" h="64134">
                  <a:moveTo>
                    <a:pt x="84823" y="1485"/>
                  </a:moveTo>
                  <a:lnTo>
                    <a:pt x="83337" y="0"/>
                  </a:lnTo>
                  <a:lnTo>
                    <a:pt x="81851" y="1485"/>
                  </a:lnTo>
                  <a:lnTo>
                    <a:pt x="83337" y="2959"/>
                  </a:lnTo>
                  <a:lnTo>
                    <a:pt x="84823" y="1485"/>
                  </a:lnTo>
                  <a:close/>
                </a:path>
                <a:path w="126364" h="64134">
                  <a:moveTo>
                    <a:pt x="105295" y="62141"/>
                  </a:moveTo>
                  <a:lnTo>
                    <a:pt x="103809" y="60655"/>
                  </a:lnTo>
                  <a:lnTo>
                    <a:pt x="102336" y="62141"/>
                  </a:lnTo>
                  <a:lnTo>
                    <a:pt x="103809" y="63627"/>
                  </a:lnTo>
                  <a:lnTo>
                    <a:pt x="105295" y="62141"/>
                  </a:lnTo>
                  <a:close/>
                </a:path>
                <a:path w="126364" h="64134">
                  <a:moveTo>
                    <a:pt x="105295" y="50012"/>
                  </a:moveTo>
                  <a:lnTo>
                    <a:pt x="103809" y="48526"/>
                  </a:lnTo>
                  <a:lnTo>
                    <a:pt x="102336" y="50012"/>
                  </a:lnTo>
                  <a:lnTo>
                    <a:pt x="103809" y="51485"/>
                  </a:lnTo>
                  <a:lnTo>
                    <a:pt x="105295" y="50012"/>
                  </a:lnTo>
                  <a:close/>
                </a:path>
                <a:path w="126364" h="64134">
                  <a:moveTo>
                    <a:pt x="105295" y="37871"/>
                  </a:moveTo>
                  <a:lnTo>
                    <a:pt x="103809" y="36385"/>
                  </a:lnTo>
                  <a:lnTo>
                    <a:pt x="102336" y="37871"/>
                  </a:lnTo>
                  <a:lnTo>
                    <a:pt x="103809" y="39357"/>
                  </a:lnTo>
                  <a:lnTo>
                    <a:pt x="105295" y="37871"/>
                  </a:lnTo>
                  <a:close/>
                </a:path>
                <a:path w="126364" h="64134">
                  <a:moveTo>
                    <a:pt x="105295" y="25742"/>
                  </a:moveTo>
                  <a:lnTo>
                    <a:pt x="103809" y="24257"/>
                  </a:lnTo>
                  <a:lnTo>
                    <a:pt x="102336" y="25742"/>
                  </a:lnTo>
                  <a:lnTo>
                    <a:pt x="103809" y="27216"/>
                  </a:lnTo>
                  <a:lnTo>
                    <a:pt x="105295" y="25742"/>
                  </a:lnTo>
                  <a:close/>
                </a:path>
                <a:path w="126364" h="64134">
                  <a:moveTo>
                    <a:pt x="105295" y="13601"/>
                  </a:moveTo>
                  <a:lnTo>
                    <a:pt x="103809" y="12115"/>
                  </a:lnTo>
                  <a:lnTo>
                    <a:pt x="102336" y="13601"/>
                  </a:lnTo>
                  <a:lnTo>
                    <a:pt x="103809" y="15087"/>
                  </a:lnTo>
                  <a:lnTo>
                    <a:pt x="105295" y="13601"/>
                  </a:lnTo>
                  <a:close/>
                </a:path>
                <a:path w="126364" h="64134">
                  <a:moveTo>
                    <a:pt x="105295" y="1485"/>
                  </a:moveTo>
                  <a:lnTo>
                    <a:pt x="103809" y="0"/>
                  </a:lnTo>
                  <a:lnTo>
                    <a:pt x="102336" y="1485"/>
                  </a:lnTo>
                  <a:lnTo>
                    <a:pt x="103809" y="2959"/>
                  </a:lnTo>
                  <a:lnTo>
                    <a:pt x="105295" y="1485"/>
                  </a:lnTo>
                  <a:close/>
                </a:path>
                <a:path w="126364" h="64134">
                  <a:moveTo>
                    <a:pt x="125755" y="62141"/>
                  </a:moveTo>
                  <a:lnTo>
                    <a:pt x="124269" y="60655"/>
                  </a:lnTo>
                  <a:lnTo>
                    <a:pt x="122809" y="62141"/>
                  </a:lnTo>
                  <a:lnTo>
                    <a:pt x="124269" y="63627"/>
                  </a:lnTo>
                  <a:lnTo>
                    <a:pt x="125755" y="62141"/>
                  </a:lnTo>
                  <a:close/>
                </a:path>
                <a:path w="126364" h="64134">
                  <a:moveTo>
                    <a:pt x="125755" y="50012"/>
                  </a:moveTo>
                  <a:lnTo>
                    <a:pt x="124269" y="48526"/>
                  </a:lnTo>
                  <a:lnTo>
                    <a:pt x="122809" y="50012"/>
                  </a:lnTo>
                  <a:lnTo>
                    <a:pt x="124269" y="51485"/>
                  </a:lnTo>
                  <a:lnTo>
                    <a:pt x="125755" y="50012"/>
                  </a:lnTo>
                  <a:close/>
                </a:path>
                <a:path w="126364" h="64134">
                  <a:moveTo>
                    <a:pt x="125755" y="37871"/>
                  </a:moveTo>
                  <a:lnTo>
                    <a:pt x="124269" y="36385"/>
                  </a:lnTo>
                  <a:lnTo>
                    <a:pt x="122809" y="37871"/>
                  </a:lnTo>
                  <a:lnTo>
                    <a:pt x="124269" y="39357"/>
                  </a:lnTo>
                  <a:lnTo>
                    <a:pt x="125755" y="37871"/>
                  </a:lnTo>
                  <a:close/>
                </a:path>
                <a:path w="126364" h="64134">
                  <a:moveTo>
                    <a:pt x="125755" y="25742"/>
                  </a:moveTo>
                  <a:lnTo>
                    <a:pt x="124269" y="24257"/>
                  </a:lnTo>
                  <a:lnTo>
                    <a:pt x="122809" y="25742"/>
                  </a:lnTo>
                  <a:lnTo>
                    <a:pt x="124269" y="27216"/>
                  </a:lnTo>
                  <a:lnTo>
                    <a:pt x="125755" y="25742"/>
                  </a:lnTo>
                  <a:close/>
                </a:path>
                <a:path w="126364" h="64134">
                  <a:moveTo>
                    <a:pt x="125755" y="13601"/>
                  </a:moveTo>
                  <a:lnTo>
                    <a:pt x="124269" y="12115"/>
                  </a:lnTo>
                  <a:lnTo>
                    <a:pt x="122809" y="13601"/>
                  </a:lnTo>
                  <a:lnTo>
                    <a:pt x="124269" y="15087"/>
                  </a:lnTo>
                  <a:lnTo>
                    <a:pt x="125755" y="13601"/>
                  </a:lnTo>
                  <a:close/>
                </a:path>
                <a:path w="126364" h="64134">
                  <a:moveTo>
                    <a:pt x="125755" y="1485"/>
                  </a:moveTo>
                  <a:lnTo>
                    <a:pt x="124269" y="0"/>
                  </a:lnTo>
                  <a:lnTo>
                    <a:pt x="122809" y="1485"/>
                  </a:lnTo>
                  <a:lnTo>
                    <a:pt x="124269" y="2959"/>
                  </a:lnTo>
                  <a:lnTo>
                    <a:pt x="125755" y="1485"/>
                  </a:lnTo>
                  <a:close/>
                </a:path>
              </a:pathLst>
            </a:custGeom>
            <a:solidFill>
              <a:srgbClr val="D49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387126" y="8364321"/>
              <a:ext cx="5715" cy="104139"/>
            </a:xfrm>
            <a:custGeom>
              <a:avLst/>
              <a:gdLst/>
              <a:ahLst/>
              <a:cxnLst/>
              <a:rect l="l" t="t" r="r" b="b"/>
              <a:pathLst>
                <a:path w="5714" h="104140">
                  <a:moveTo>
                    <a:pt x="5499" y="3810"/>
                  </a:moveTo>
                  <a:lnTo>
                    <a:pt x="3048" y="3810"/>
                  </a:lnTo>
                  <a:lnTo>
                    <a:pt x="3048" y="0"/>
                  </a:lnTo>
                  <a:lnTo>
                    <a:pt x="50" y="0"/>
                  </a:lnTo>
                  <a:lnTo>
                    <a:pt x="50" y="3810"/>
                  </a:lnTo>
                  <a:lnTo>
                    <a:pt x="0" y="104140"/>
                  </a:lnTo>
                  <a:lnTo>
                    <a:pt x="5499" y="104140"/>
                  </a:lnTo>
                  <a:lnTo>
                    <a:pt x="5499" y="3810"/>
                  </a:lnTo>
                  <a:close/>
                </a:path>
              </a:pathLst>
            </a:custGeom>
            <a:solidFill>
              <a:srgbClr val="5456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386948" y="8468461"/>
              <a:ext cx="5715" cy="141605"/>
            </a:xfrm>
            <a:custGeom>
              <a:avLst/>
              <a:gdLst/>
              <a:ahLst/>
              <a:cxnLst/>
              <a:rect l="l" t="t" r="r" b="b"/>
              <a:pathLst>
                <a:path w="5714" h="141604">
                  <a:moveTo>
                    <a:pt x="5676" y="0"/>
                  </a:moveTo>
                  <a:lnTo>
                    <a:pt x="127" y="0"/>
                  </a:lnTo>
                  <a:lnTo>
                    <a:pt x="0" y="141465"/>
                  </a:lnTo>
                  <a:lnTo>
                    <a:pt x="5676" y="141465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1A74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386757" y="8609926"/>
              <a:ext cx="6350" cy="193040"/>
            </a:xfrm>
            <a:custGeom>
              <a:avLst/>
              <a:gdLst/>
              <a:ahLst/>
              <a:cxnLst/>
              <a:rect l="l" t="t" r="r" b="b"/>
              <a:pathLst>
                <a:path w="6350" h="193040">
                  <a:moveTo>
                    <a:pt x="5867" y="0"/>
                  </a:moveTo>
                  <a:lnTo>
                    <a:pt x="190" y="0"/>
                  </a:lnTo>
                  <a:lnTo>
                    <a:pt x="0" y="192874"/>
                  </a:lnTo>
                  <a:lnTo>
                    <a:pt x="5867" y="192874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B09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360570" y="8802801"/>
              <a:ext cx="37465" cy="106045"/>
            </a:xfrm>
            <a:custGeom>
              <a:avLst/>
              <a:gdLst/>
              <a:ahLst/>
              <a:cxnLst/>
              <a:rect l="l" t="t" r="r" b="b"/>
              <a:pathLst>
                <a:path w="37464" h="106045">
                  <a:moveTo>
                    <a:pt x="35242" y="90690"/>
                  </a:moveTo>
                  <a:lnTo>
                    <a:pt x="35140" y="95059"/>
                  </a:lnTo>
                  <a:lnTo>
                    <a:pt x="32829" y="99796"/>
                  </a:lnTo>
                  <a:lnTo>
                    <a:pt x="31559" y="102590"/>
                  </a:lnTo>
                  <a:lnTo>
                    <a:pt x="30200" y="104571"/>
                  </a:lnTo>
                  <a:lnTo>
                    <a:pt x="28816" y="105943"/>
                  </a:lnTo>
                  <a:lnTo>
                    <a:pt x="36957" y="105943"/>
                  </a:lnTo>
                  <a:lnTo>
                    <a:pt x="36347" y="91643"/>
                  </a:lnTo>
                  <a:lnTo>
                    <a:pt x="35242" y="90690"/>
                  </a:lnTo>
                  <a:close/>
                </a:path>
                <a:path w="37464" h="106045">
                  <a:moveTo>
                    <a:pt x="11531" y="96799"/>
                  </a:moveTo>
                  <a:lnTo>
                    <a:pt x="10693" y="97193"/>
                  </a:lnTo>
                  <a:lnTo>
                    <a:pt x="10638" y="99034"/>
                  </a:lnTo>
                  <a:lnTo>
                    <a:pt x="10355" y="101625"/>
                  </a:lnTo>
                  <a:lnTo>
                    <a:pt x="9931" y="103962"/>
                  </a:lnTo>
                  <a:lnTo>
                    <a:pt x="9423" y="105943"/>
                  </a:lnTo>
                  <a:lnTo>
                    <a:pt x="16306" y="105943"/>
                  </a:lnTo>
                  <a:lnTo>
                    <a:pt x="15392" y="105219"/>
                  </a:lnTo>
                  <a:lnTo>
                    <a:pt x="14859" y="104609"/>
                  </a:lnTo>
                  <a:lnTo>
                    <a:pt x="12801" y="101625"/>
                  </a:lnTo>
                  <a:lnTo>
                    <a:pt x="11811" y="99034"/>
                  </a:lnTo>
                  <a:lnTo>
                    <a:pt x="11531" y="96799"/>
                  </a:lnTo>
                  <a:close/>
                </a:path>
                <a:path w="37464" h="106045">
                  <a:moveTo>
                    <a:pt x="1181" y="101612"/>
                  </a:moveTo>
                  <a:lnTo>
                    <a:pt x="0" y="102146"/>
                  </a:lnTo>
                  <a:lnTo>
                    <a:pt x="952" y="103047"/>
                  </a:lnTo>
                  <a:lnTo>
                    <a:pt x="1181" y="101612"/>
                  </a:lnTo>
                  <a:close/>
                </a:path>
                <a:path w="37464" h="106045">
                  <a:moveTo>
                    <a:pt x="32054" y="83464"/>
                  </a:moveTo>
                  <a:lnTo>
                    <a:pt x="29565" y="83464"/>
                  </a:lnTo>
                  <a:lnTo>
                    <a:pt x="30975" y="83781"/>
                  </a:lnTo>
                  <a:lnTo>
                    <a:pt x="32054" y="84327"/>
                  </a:lnTo>
                  <a:lnTo>
                    <a:pt x="32054" y="83464"/>
                  </a:lnTo>
                  <a:close/>
                </a:path>
                <a:path w="37464" h="106045">
                  <a:moveTo>
                    <a:pt x="32054" y="78117"/>
                  </a:moveTo>
                  <a:lnTo>
                    <a:pt x="31978" y="79476"/>
                  </a:lnTo>
                  <a:lnTo>
                    <a:pt x="30556" y="80810"/>
                  </a:lnTo>
                  <a:lnTo>
                    <a:pt x="26098" y="81521"/>
                  </a:lnTo>
                  <a:lnTo>
                    <a:pt x="26098" y="83540"/>
                  </a:lnTo>
                  <a:lnTo>
                    <a:pt x="27228" y="83464"/>
                  </a:lnTo>
                  <a:lnTo>
                    <a:pt x="32054" y="83464"/>
                  </a:lnTo>
                  <a:lnTo>
                    <a:pt x="32054" y="78117"/>
                  </a:lnTo>
                  <a:close/>
                </a:path>
                <a:path w="37464" h="106045">
                  <a:moveTo>
                    <a:pt x="32054" y="63855"/>
                  </a:moveTo>
                  <a:lnTo>
                    <a:pt x="30149" y="67449"/>
                  </a:lnTo>
                  <a:lnTo>
                    <a:pt x="28105" y="69430"/>
                  </a:lnTo>
                  <a:lnTo>
                    <a:pt x="26111" y="70383"/>
                  </a:lnTo>
                  <a:lnTo>
                    <a:pt x="26098" y="72758"/>
                  </a:lnTo>
                  <a:lnTo>
                    <a:pt x="32054" y="77876"/>
                  </a:lnTo>
                  <a:lnTo>
                    <a:pt x="32054" y="63855"/>
                  </a:lnTo>
                  <a:close/>
                </a:path>
                <a:path w="37464" h="106045">
                  <a:moveTo>
                    <a:pt x="32054" y="45935"/>
                  </a:moveTo>
                  <a:lnTo>
                    <a:pt x="29565" y="45935"/>
                  </a:lnTo>
                  <a:lnTo>
                    <a:pt x="30975" y="46253"/>
                  </a:lnTo>
                  <a:lnTo>
                    <a:pt x="32054" y="46799"/>
                  </a:lnTo>
                  <a:lnTo>
                    <a:pt x="32054" y="45935"/>
                  </a:lnTo>
                  <a:close/>
                </a:path>
                <a:path w="37464" h="106045">
                  <a:moveTo>
                    <a:pt x="32054" y="42985"/>
                  </a:moveTo>
                  <a:lnTo>
                    <a:pt x="26136" y="43891"/>
                  </a:lnTo>
                  <a:lnTo>
                    <a:pt x="26136" y="46012"/>
                  </a:lnTo>
                  <a:lnTo>
                    <a:pt x="27241" y="45935"/>
                  </a:lnTo>
                  <a:lnTo>
                    <a:pt x="32054" y="45935"/>
                  </a:lnTo>
                  <a:lnTo>
                    <a:pt x="32054" y="42985"/>
                  </a:lnTo>
                  <a:close/>
                </a:path>
                <a:path w="37464" h="106045">
                  <a:moveTo>
                    <a:pt x="32054" y="41504"/>
                  </a:moveTo>
                  <a:lnTo>
                    <a:pt x="32054" y="42985"/>
                  </a:lnTo>
                  <a:lnTo>
                    <a:pt x="33108" y="42824"/>
                  </a:lnTo>
                  <a:lnTo>
                    <a:pt x="32054" y="41504"/>
                  </a:lnTo>
                  <a:close/>
                </a:path>
                <a:path w="37464" h="106045">
                  <a:moveTo>
                    <a:pt x="32054" y="24549"/>
                  </a:moveTo>
                  <a:lnTo>
                    <a:pt x="30162" y="28130"/>
                  </a:lnTo>
                  <a:lnTo>
                    <a:pt x="28143" y="30111"/>
                  </a:lnTo>
                  <a:lnTo>
                    <a:pt x="26149" y="31064"/>
                  </a:lnTo>
                  <a:lnTo>
                    <a:pt x="26149" y="34696"/>
                  </a:lnTo>
                  <a:lnTo>
                    <a:pt x="26555" y="34975"/>
                  </a:lnTo>
                  <a:lnTo>
                    <a:pt x="27368" y="35636"/>
                  </a:lnTo>
                  <a:lnTo>
                    <a:pt x="32054" y="41504"/>
                  </a:lnTo>
                  <a:lnTo>
                    <a:pt x="32054" y="24549"/>
                  </a:lnTo>
                  <a:close/>
                </a:path>
                <a:path w="37464" h="106045">
                  <a:moveTo>
                    <a:pt x="32054" y="6642"/>
                  </a:moveTo>
                  <a:lnTo>
                    <a:pt x="29565" y="6642"/>
                  </a:lnTo>
                  <a:lnTo>
                    <a:pt x="30975" y="6946"/>
                  </a:lnTo>
                  <a:lnTo>
                    <a:pt x="32054" y="7492"/>
                  </a:lnTo>
                  <a:lnTo>
                    <a:pt x="32054" y="6642"/>
                  </a:lnTo>
                  <a:close/>
                </a:path>
                <a:path w="37464" h="106045">
                  <a:moveTo>
                    <a:pt x="32054" y="0"/>
                  </a:moveTo>
                  <a:lnTo>
                    <a:pt x="26187" y="0"/>
                  </a:lnTo>
                  <a:lnTo>
                    <a:pt x="26174" y="6718"/>
                  </a:lnTo>
                  <a:lnTo>
                    <a:pt x="26733" y="6654"/>
                  </a:lnTo>
                  <a:lnTo>
                    <a:pt x="32054" y="6642"/>
                  </a:lnTo>
                  <a:lnTo>
                    <a:pt x="32054" y="0"/>
                  </a:lnTo>
                  <a:close/>
                </a:path>
              </a:pathLst>
            </a:custGeom>
            <a:solidFill>
              <a:srgbClr val="6464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361535" y="8809430"/>
              <a:ext cx="35560" cy="99695"/>
            </a:xfrm>
            <a:custGeom>
              <a:avLst/>
              <a:gdLst/>
              <a:ahLst/>
              <a:cxnLst/>
              <a:rect l="l" t="t" r="r" b="b"/>
              <a:pathLst>
                <a:path w="35560" h="99695">
                  <a:moveTo>
                    <a:pt x="9728" y="90563"/>
                  </a:moveTo>
                  <a:lnTo>
                    <a:pt x="215" y="94983"/>
                  </a:lnTo>
                  <a:lnTo>
                    <a:pt x="0" y="96418"/>
                  </a:lnTo>
                  <a:lnTo>
                    <a:pt x="3073" y="99314"/>
                  </a:lnTo>
                  <a:lnTo>
                    <a:pt x="8470" y="99314"/>
                  </a:lnTo>
                  <a:lnTo>
                    <a:pt x="8978" y="97332"/>
                  </a:lnTo>
                  <a:lnTo>
                    <a:pt x="9423" y="94881"/>
                  </a:lnTo>
                  <a:lnTo>
                    <a:pt x="9728" y="91884"/>
                  </a:lnTo>
                  <a:lnTo>
                    <a:pt x="9728" y="90563"/>
                  </a:lnTo>
                  <a:close/>
                </a:path>
                <a:path w="35560" h="99695">
                  <a:moveTo>
                    <a:pt x="31013" y="72847"/>
                  </a:moveTo>
                  <a:lnTo>
                    <a:pt x="25146" y="66128"/>
                  </a:lnTo>
                  <a:lnTo>
                    <a:pt x="25146" y="74891"/>
                  </a:lnTo>
                  <a:lnTo>
                    <a:pt x="29591" y="74180"/>
                  </a:lnTo>
                  <a:lnTo>
                    <a:pt x="31013" y="72847"/>
                  </a:lnTo>
                  <a:close/>
                </a:path>
                <a:path w="35560" h="99695">
                  <a:moveTo>
                    <a:pt x="31089" y="40170"/>
                  </a:moveTo>
                  <a:lnTo>
                    <a:pt x="30022" y="39624"/>
                  </a:lnTo>
                  <a:lnTo>
                    <a:pt x="28613" y="39306"/>
                  </a:lnTo>
                  <a:lnTo>
                    <a:pt x="26797" y="39306"/>
                  </a:lnTo>
                  <a:lnTo>
                    <a:pt x="25184" y="39382"/>
                  </a:lnTo>
                  <a:lnTo>
                    <a:pt x="25158" y="63754"/>
                  </a:lnTo>
                  <a:lnTo>
                    <a:pt x="27152" y="62801"/>
                  </a:lnTo>
                  <a:lnTo>
                    <a:pt x="29197" y="60820"/>
                  </a:lnTo>
                  <a:lnTo>
                    <a:pt x="31089" y="57226"/>
                  </a:lnTo>
                  <a:lnTo>
                    <a:pt x="31089" y="40170"/>
                  </a:lnTo>
                  <a:close/>
                </a:path>
                <a:path w="35560" h="99695">
                  <a:moveTo>
                    <a:pt x="31089" y="863"/>
                  </a:moveTo>
                  <a:lnTo>
                    <a:pt x="30010" y="317"/>
                  </a:lnTo>
                  <a:lnTo>
                    <a:pt x="28600" y="0"/>
                  </a:lnTo>
                  <a:lnTo>
                    <a:pt x="26797" y="0"/>
                  </a:lnTo>
                  <a:lnTo>
                    <a:pt x="25209" y="76"/>
                  </a:lnTo>
                  <a:lnTo>
                    <a:pt x="25184" y="24434"/>
                  </a:lnTo>
                  <a:lnTo>
                    <a:pt x="27178" y="23469"/>
                  </a:lnTo>
                  <a:lnTo>
                    <a:pt x="29197" y="21501"/>
                  </a:lnTo>
                  <a:lnTo>
                    <a:pt x="31089" y="17919"/>
                  </a:lnTo>
                  <a:lnTo>
                    <a:pt x="31089" y="863"/>
                  </a:lnTo>
                  <a:close/>
                </a:path>
                <a:path w="35560" h="99695">
                  <a:moveTo>
                    <a:pt x="32143" y="36195"/>
                  </a:moveTo>
                  <a:lnTo>
                    <a:pt x="26403" y="29006"/>
                  </a:lnTo>
                  <a:lnTo>
                    <a:pt x="25996" y="28663"/>
                  </a:lnTo>
                  <a:lnTo>
                    <a:pt x="25184" y="28067"/>
                  </a:lnTo>
                  <a:lnTo>
                    <a:pt x="25171" y="37261"/>
                  </a:lnTo>
                  <a:lnTo>
                    <a:pt x="32143" y="36195"/>
                  </a:lnTo>
                  <a:close/>
                </a:path>
                <a:path w="35560" h="99695">
                  <a:moveTo>
                    <a:pt x="34264" y="84061"/>
                  </a:moveTo>
                  <a:lnTo>
                    <a:pt x="31076" y="81280"/>
                  </a:lnTo>
                  <a:lnTo>
                    <a:pt x="31076" y="77698"/>
                  </a:lnTo>
                  <a:lnTo>
                    <a:pt x="30010" y="77152"/>
                  </a:lnTo>
                  <a:lnTo>
                    <a:pt x="28600" y="76835"/>
                  </a:lnTo>
                  <a:lnTo>
                    <a:pt x="26263" y="76835"/>
                  </a:lnTo>
                  <a:lnTo>
                    <a:pt x="25120" y="76911"/>
                  </a:lnTo>
                  <a:lnTo>
                    <a:pt x="25120" y="83426"/>
                  </a:lnTo>
                  <a:lnTo>
                    <a:pt x="10566" y="90170"/>
                  </a:lnTo>
                  <a:lnTo>
                    <a:pt x="15328" y="99314"/>
                  </a:lnTo>
                  <a:lnTo>
                    <a:pt x="27851" y="99314"/>
                  </a:lnTo>
                  <a:lnTo>
                    <a:pt x="29222" y="97942"/>
                  </a:lnTo>
                  <a:lnTo>
                    <a:pt x="30594" y="95961"/>
                  </a:lnTo>
                  <a:lnTo>
                    <a:pt x="31864" y="93167"/>
                  </a:lnTo>
                  <a:lnTo>
                    <a:pt x="34163" y="88430"/>
                  </a:lnTo>
                  <a:lnTo>
                    <a:pt x="34264" y="84061"/>
                  </a:lnTo>
                  <a:close/>
                </a:path>
                <a:path w="35560" h="99695">
                  <a:moveTo>
                    <a:pt x="35394" y="85039"/>
                  </a:moveTo>
                  <a:close/>
                </a:path>
              </a:pathLst>
            </a:custGeom>
            <a:solidFill>
              <a:srgbClr val="4D52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387189" y="83632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914"/>
                  </a:lnTo>
                  <a:lnTo>
                    <a:pt x="914" y="9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798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368253" y="8360016"/>
              <a:ext cx="18415" cy="533400"/>
            </a:xfrm>
            <a:custGeom>
              <a:avLst/>
              <a:gdLst/>
              <a:ahLst/>
              <a:cxnLst/>
              <a:rect l="l" t="t" r="r" b="b"/>
              <a:pathLst>
                <a:path w="18414" h="533400">
                  <a:moveTo>
                    <a:pt x="18402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18402" y="532841"/>
                  </a:lnTo>
                  <a:lnTo>
                    <a:pt x="1840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378794" y="8360016"/>
              <a:ext cx="8255" cy="533400"/>
            </a:xfrm>
            <a:custGeom>
              <a:avLst/>
              <a:gdLst/>
              <a:ahLst/>
              <a:cxnLst/>
              <a:rect l="l" t="t" r="r" b="b"/>
              <a:pathLst>
                <a:path w="8254" h="533400">
                  <a:moveTo>
                    <a:pt x="7874" y="0"/>
                  </a:moveTo>
                  <a:lnTo>
                    <a:pt x="0" y="0"/>
                  </a:lnTo>
                  <a:lnTo>
                    <a:pt x="0" y="532841"/>
                  </a:lnTo>
                  <a:lnTo>
                    <a:pt x="7874" y="532841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360583" y="8892768"/>
              <a:ext cx="34290" cy="12700"/>
            </a:xfrm>
            <a:custGeom>
              <a:avLst/>
              <a:gdLst/>
              <a:ahLst/>
              <a:cxnLst/>
              <a:rect l="l" t="t" r="r" b="b"/>
              <a:pathLst>
                <a:path w="34289" h="12700">
                  <a:moveTo>
                    <a:pt x="33769" y="0"/>
                  </a:moveTo>
                  <a:lnTo>
                    <a:pt x="0" y="0"/>
                  </a:lnTo>
                  <a:lnTo>
                    <a:pt x="0" y="12179"/>
                  </a:lnTo>
                  <a:lnTo>
                    <a:pt x="33769" y="12179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4360583" y="8900109"/>
              <a:ext cx="34290" cy="5080"/>
            </a:xfrm>
            <a:custGeom>
              <a:avLst/>
              <a:gdLst/>
              <a:ahLst/>
              <a:cxnLst/>
              <a:rect l="l" t="t" r="r" b="b"/>
              <a:pathLst>
                <a:path w="34289" h="5079">
                  <a:moveTo>
                    <a:pt x="33769" y="0"/>
                  </a:moveTo>
                  <a:lnTo>
                    <a:pt x="0" y="0"/>
                  </a:lnTo>
                  <a:lnTo>
                    <a:pt x="0" y="4838"/>
                  </a:lnTo>
                  <a:lnTo>
                    <a:pt x="33769" y="4838"/>
                  </a:lnTo>
                  <a:lnTo>
                    <a:pt x="33769" y="0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0" name="object 33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567491" y="8308555"/>
              <a:ext cx="115938" cy="212699"/>
            </a:xfrm>
            <a:prstGeom prst="rect">
              <a:avLst/>
            </a:prstGeom>
          </p:spPr>
        </p:pic>
        <p:sp>
          <p:nvSpPr>
            <p:cNvPr id="331" name="object 331"/>
            <p:cNvSpPr/>
            <p:nvPr/>
          </p:nvSpPr>
          <p:spPr>
            <a:xfrm>
              <a:off x="4711674" y="8331199"/>
              <a:ext cx="18415" cy="6985"/>
            </a:xfrm>
            <a:custGeom>
              <a:avLst/>
              <a:gdLst/>
              <a:ahLst/>
              <a:cxnLst/>
              <a:rect l="l" t="t" r="r" b="b"/>
              <a:pathLst>
                <a:path w="18414" h="6984">
                  <a:moveTo>
                    <a:pt x="18414" y="0"/>
                  </a:moveTo>
                  <a:lnTo>
                    <a:pt x="0" y="0"/>
                  </a:lnTo>
                  <a:lnTo>
                    <a:pt x="0" y="6845"/>
                  </a:lnTo>
                  <a:lnTo>
                    <a:pt x="18414" y="6845"/>
                  </a:lnTo>
                  <a:lnTo>
                    <a:pt x="18414" y="0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3749725" y="8419833"/>
              <a:ext cx="172720" cy="575310"/>
            </a:xfrm>
            <a:custGeom>
              <a:avLst/>
              <a:gdLst/>
              <a:ahLst/>
              <a:cxnLst/>
              <a:rect l="l" t="t" r="r" b="b"/>
              <a:pathLst>
                <a:path w="172720" h="575309">
                  <a:moveTo>
                    <a:pt x="138163" y="0"/>
                  </a:moveTo>
                  <a:lnTo>
                    <a:pt x="130937" y="6476"/>
                  </a:lnTo>
                  <a:lnTo>
                    <a:pt x="139090" y="19545"/>
                  </a:lnTo>
                  <a:lnTo>
                    <a:pt x="142328" y="27444"/>
                  </a:lnTo>
                  <a:lnTo>
                    <a:pt x="144322" y="36715"/>
                  </a:lnTo>
                  <a:lnTo>
                    <a:pt x="145059" y="38633"/>
                  </a:lnTo>
                  <a:lnTo>
                    <a:pt x="145478" y="40741"/>
                  </a:lnTo>
                  <a:lnTo>
                    <a:pt x="145478" y="539749"/>
                  </a:lnTo>
                  <a:lnTo>
                    <a:pt x="143641" y="548802"/>
                  </a:lnTo>
                  <a:lnTo>
                    <a:pt x="138637" y="556212"/>
                  </a:lnTo>
                  <a:lnTo>
                    <a:pt x="131232" y="561216"/>
                  </a:lnTo>
                  <a:lnTo>
                    <a:pt x="122186" y="563054"/>
                  </a:lnTo>
                  <a:lnTo>
                    <a:pt x="584" y="563054"/>
                  </a:lnTo>
                  <a:lnTo>
                    <a:pt x="0" y="574674"/>
                  </a:lnTo>
                  <a:lnTo>
                    <a:pt x="8851" y="575221"/>
                  </a:lnTo>
                  <a:lnTo>
                    <a:pt x="149123" y="575221"/>
                  </a:lnTo>
                  <a:lnTo>
                    <a:pt x="158168" y="573381"/>
                  </a:lnTo>
                  <a:lnTo>
                    <a:pt x="165574" y="568375"/>
                  </a:lnTo>
                  <a:lnTo>
                    <a:pt x="170577" y="560969"/>
                  </a:lnTo>
                  <a:lnTo>
                    <a:pt x="172415" y="551929"/>
                  </a:lnTo>
                  <a:lnTo>
                    <a:pt x="172415" y="52730"/>
                  </a:lnTo>
                  <a:lnTo>
                    <a:pt x="171932" y="50495"/>
                  </a:lnTo>
                  <a:lnTo>
                    <a:pt x="171069" y="48437"/>
                  </a:lnTo>
                  <a:lnTo>
                    <a:pt x="167316" y="35857"/>
                  </a:lnTo>
                  <a:lnTo>
                    <a:pt x="161328" y="24187"/>
                  </a:lnTo>
                  <a:lnTo>
                    <a:pt x="153320" y="13612"/>
                  </a:lnTo>
                  <a:lnTo>
                    <a:pt x="143510" y="4317"/>
                  </a:lnTo>
                  <a:lnTo>
                    <a:pt x="138163" y="0"/>
                  </a:lnTo>
                  <a:close/>
                </a:path>
              </a:pathLst>
            </a:custGeom>
            <a:solidFill>
              <a:srgbClr val="4B4C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3838270" y="895268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59">
                  <a:moveTo>
                    <a:pt x="7772" y="0"/>
                  </a:moveTo>
                  <a:lnTo>
                    <a:pt x="2235" y="0"/>
                  </a:lnTo>
                  <a:lnTo>
                    <a:pt x="0" y="2247"/>
                  </a:lnTo>
                  <a:lnTo>
                    <a:pt x="0" y="7772"/>
                  </a:lnTo>
                  <a:lnTo>
                    <a:pt x="2235" y="10020"/>
                  </a:lnTo>
                  <a:lnTo>
                    <a:pt x="7772" y="10020"/>
                  </a:lnTo>
                  <a:lnTo>
                    <a:pt x="10020" y="7772"/>
                  </a:lnTo>
                  <a:lnTo>
                    <a:pt x="10020" y="5003"/>
                  </a:lnTo>
                  <a:lnTo>
                    <a:pt x="10020" y="2247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3741343" y="8943479"/>
              <a:ext cx="180975" cy="52705"/>
            </a:xfrm>
            <a:custGeom>
              <a:avLst/>
              <a:gdLst/>
              <a:ahLst/>
              <a:cxnLst/>
              <a:rect l="l" t="t" r="r" b="b"/>
              <a:pathLst>
                <a:path w="180975" h="52704">
                  <a:moveTo>
                    <a:pt x="180784" y="0"/>
                  </a:moveTo>
                  <a:lnTo>
                    <a:pt x="153908" y="2812"/>
                  </a:lnTo>
                  <a:lnTo>
                    <a:pt x="92230" y="3824"/>
                  </a:lnTo>
                  <a:lnTo>
                    <a:pt x="29633" y="2923"/>
                  </a:lnTo>
                  <a:lnTo>
                    <a:pt x="0" y="0"/>
                  </a:lnTo>
                  <a:lnTo>
                    <a:pt x="0" y="44754"/>
                  </a:lnTo>
                  <a:lnTo>
                    <a:pt x="7429" y="52501"/>
                  </a:lnTo>
                  <a:lnTo>
                    <a:pt x="164274" y="52501"/>
                  </a:lnTo>
                  <a:lnTo>
                    <a:pt x="173355" y="52501"/>
                  </a:lnTo>
                  <a:lnTo>
                    <a:pt x="180784" y="44754"/>
                  </a:lnTo>
                  <a:lnTo>
                    <a:pt x="180784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3745280" y="8943568"/>
              <a:ext cx="177165" cy="52705"/>
            </a:xfrm>
            <a:custGeom>
              <a:avLst/>
              <a:gdLst/>
              <a:ahLst/>
              <a:cxnLst/>
              <a:rect l="l" t="t" r="r" b="b"/>
              <a:pathLst>
                <a:path w="177164" h="52704">
                  <a:moveTo>
                    <a:pt x="176860" y="0"/>
                  </a:moveTo>
                  <a:lnTo>
                    <a:pt x="176542" y="774"/>
                  </a:lnTo>
                  <a:lnTo>
                    <a:pt x="171678" y="1422"/>
                  </a:lnTo>
                  <a:lnTo>
                    <a:pt x="163690" y="1943"/>
                  </a:lnTo>
                  <a:lnTo>
                    <a:pt x="163690" y="38493"/>
                  </a:lnTo>
                  <a:lnTo>
                    <a:pt x="156260" y="46240"/>
                  </a:lnTo>
                  <a:lnTo>
                    <a:pt x="0" y="46240"/>
                  </a:lnTo>
                  <a:lnTo>
                    <a:pt x="3048" y="49949"/>
                  </a:lnTo>
                  <a:lnTo>
                    <a:pt x="7556" y="52324"/>
                  </a:lnTo>
                  <a:lnTo>
                    <a:pt x="169418" y="52324"/>
                  </a:lnTo>
                  <a:lnTo>
                    <a:pt x="176860" y="44577"/>
                  </a:lnTo>
                  <a:lnTo>
                    <a:pt x="176860" y="0"/>
                  </a:lnTo>
                  <a:close/>
                </a:path>
              </a:pathLst>
            </a:custGeom>
            <a:solidFill>
              <a:srgbClr val="3439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3739565" y="8943492"/>
              <a:ext cx="19050" cy="52705"/>
            </a:xfrm>
            <a:custGeom>
              <a:avLst/>
              <a:gdLst/>
              <a:ahLst/>
              <a:cxnLst/>
              <a:rect l="l" t="t" r="r" b="b"/>
              <a:pathLst>
                <a:path w="19050" h="52704">
                  <a:moveTo>
                    <a:pt x="1790" y="272"/>
                  </a:moveTo>
                  <a:lnTo>
                    <a:pt x="1790" y="44754"/>
                  </a:lnTo>
                  <a:lnTo>
                    <a:pt x="9220" y="52501"/>
                  </a:lnTo>
                  <a:lnTo>
                    <a:pt x="18897" y="52501"/>
                  </a:lnTo>
                  <a:lnTo>
                    <a:pt x="16446" y="49479"/>
                  </a:lnTo>
                  <a:lnTo>
                    <a:pt x="14947" y="45593"/>
                  </a:lnTo>
                  <a:lnTo>
                    <a:pt x="14947" y="41363"/>
                  </a:lnTo>
                  <a:lnTo>
                    <a:pt x="15506" y="2120"/>
                  </a:lnTo>
                  <a:lnTo>
                    <a:pt x="12522" y="1905"/>
                  </a:lnTo>
                  <a:lnTo>
                    <a:pt x="1790" y="272"/>
                  </a:lnTo>
                  <a:close/>
                </a:path>
                <a:path w="19050" h="52704">
                  <a:moveTo>
                    <a:pt x="1790" y="0"/>
                  </a:moveTo>
                  <a:lnTo>
                    <a:pt x="0" y="0"/>
                  </a:lnTo>
                  <a:lnTo>
                    <a:pt x="1790" y="27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65C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7" name="object 33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531334" y="8834856"/>
              <a:ext cx="216052" cy="136512"/>
            </a:xfrm>
            <a:prstGeom prst="rect">
              <a:avLst/>
            </a:prstGeom>
          </p:spPr>
        </p:pic>
        <p:sp>
          <p:nvSpPr>
            <p:cNvPr id="338" name="object 338"/>
            <p:cNvSpPr/>
            <p:nvPr/>
          </p:nvSpPr>
          <p:spPr>
            <a:xfrm>
              <a:off x="4525721" y="8684196"/>
              <a:ext cx="31750" cy="283210"/>
            </a:xfrm>
            <a:custGeom>
              <a:avLst/>
              <a:gdLst/>
              <a:ahLst/>
              <a:cxnLst/>
              <a:rect l="l" t="t" r="r" b="b"/>
              <a:pathLst>
                <a:path w="31750" h="283209">
                  <a:moveTo>
                    <a:pt x="29222" y="0"/>
                  </a:moveTo>
                  <a:lnTo>
                    <a:pt x="2222" y="0"/>
                  </a:lnTo>
                  <a:lnTo>
                    <a:pt x="0" y="2222"/>
                  </a:lnTo>
                  <a:lnTo>
                    <a:pt x="0" y="280593"/>
                  </a:lnTo>
                  <a:lnTo>
                    <a:pt x="2222" y="282803"/>
                  </a:lnTo>
                  <a:lnTo>
                    <a:pt x="26504" y="282803"/>
                  </a:lnTo>
                  <a:lnTo>
                    <a:pt x="29222" y="282803"/>
                  </a:lnTo>
                  <a:lnTo>
                    <a:pt x="31445" y="280593"/>
                  </a:lnTo>
                  <a:lnTo>
                    <a:pt x="31445" y="2222"/>
                  </a:lnTo>
                  <a:lnTo>
                    <a:pt x="29222" y="0"/>
                  </a:lnTo>
                  <a:close/>
                </a:path>
              </a:pathLst>
            </a:custGeom>
            <a:solidFill>
              <a:srgbClr val="C4C4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528680" y="8690800"/>
              <a:ext cx="6985" cy="267335"/>
            </a:xfrm>
            <a:custGeom>
              <a:avLst/>
              <a:gdLst/>
              <a:ahLst/>
              <a:cxnLst/>
              <a:rect l="l" t="t" r="r" b="b"/>
              <a:pathLst>
                <a:path w="6985" h="267334">
                  <a:moveTo>
                    <a:pt x="5270" y="0"/>
                  </a:moveTo>
                  <a:lnTo>
                    <a:pt x="1536" y="0"/>
                  </a:lnTo>
                  <a:lnTo>
                    <a:pt x="0" y="1523"/>
                  </a:lnTo>
                  <a:lnTo>
                    <a:pt x="0" y="265366"/>
                  </a:lnTo>
                  <a:lnTo>
                    <a:pt x="1536" y="266890"/>
                  </a:lnTo>
                  <a:lnTo>
                    <a:pt x="3403" y="266890"/>
                  </a:lnTo>
                  <a:lnTo>
                    <a:pt x="5270" y="266890"/>
                  </a:lnTo>
                  <a:lnTo>
                    <a:pt x="6794" y="265366"/>
                  </a:lnTo>
                  <a:lnTo>
                    <a:pt x="6794" y="1523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0" name="object 34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516640" y="8698420"/>
              <a:ext cx="250939" cy="290703"/>
            </a:xfrm>
            <a:prstGeom prst="rect">
              <a:avLst/>
            </a:prstGeom>
          </p:spPr>
        </p:pic>
        <p:sp>
          <p:nvSpPr>
            <p:cNvPr id="341" name="object 341"/>
            <p:cNvSpPr/>
            <p:nvPr/>
          </p:nvSpPr>
          <p:spPr>
            <a:xfrm>
              <a:off x="3446348" y="9001162"/>
              <a:ext cx="1393825" cy="21590"/>
            </a:xfrm>
            <a:custGeom>
              <a:avLst/>
              <a:gdLst/>
              <a:ahLst/>
              <a:cxnLst/>
              <a:rect l="l" t="t" r="r" b="b"/>
              <a:pathLst>
                <a:path w="1393825" h="21590">
                  <a:moveTo>
                    <a:pt x="1393228" y="0"/>
                  </a:moveTo>
                  <a:lnTo>
                    <a:pt x="0" y="0"/>
                  </a:lnTo>
                  <a:lnTo>
                    <a:pt x="0" y="20967"/>
                  </a:lnTo>
                  <a:lnTo>
                    <a:pt x="1393228" y="20967"/>
                  </a:lnTo>
                  <a:lnTo>
                    <a:pt x="1393228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3447758" y="8138959"/>
              <a:ext cx="2375535" cy="942340"/>
            </a:xfrm>
            <a:custGeom>
              <a:avLst/>
              <a:gdLst/>
              <a:ahLst/>
              <a:cxnLst/>
              <a:rect l="l" t="t" r="r" b="b"/>
              <a:pathLst>
                <a:path w="2375535" h="942340">
                  <a:moveTo>
                    <a:pt x="2375370" y="0"/>
                  </a:moveTo>
                  <a:lnTo>
                    <a:pt x="2321725" y="0"/>
                  </a:lnTo>
                  <a:lnTo>
                    <a:pt x="1598472" y="883564"/>
                  </a:lnTo>
                  <a:lnTo>
                    <a:pt x="0" y="883564"/>
                  </a:lnTo>
                  <a:lnTo>
                    <a:pt x="0" y="942200"/>
                  </a:lnTo>
                  <a:lnTo>
                    <a:pt x="1598472" y="942200"/>
                  </a:lnTo>
                  <a:lnTo>
                    <a:pt x="1603336" y="942200"/>
                  </a:lnTo>
                  <a:lnTo>
                    <a:pt x="2375370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3384334" y="7312951"/>
              <a:ext cx="43815" cy="1224280"/>
            </a:xfrm>
            <a:custGeom>
              <a:avLst/>
              <a:gdLst/>
              <a:ahLst/>
              <a:cxnLst/>
              <a:rect l="l" t="t" r="r" b="b"/>
              <a:pathLst>
                <a:path w="43814" h="1224279">
                  <a:moveTo>
                    <a:pt x="43662" y="0"/>
                  </a:moveTo>
                  <a:lnTo>
                    <a:pt x="0" y="0"/>
                  </a:lnTo>
                  <a:lnTo>
                    <a:pt x="0" y="1224013"/>
                  </a:lnTo>
                  <a:lnTo>
                    <a:pt x="43662" y="1224013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3409340" y="7354722"/>
              <a:ext cx="19050" cy="1182370"/>
            </a:xfrm>
            <a:custGeom>
              <a:avLst/>
              <a:gdLst/>
              <a:ahLst/>
              <a:cxnLst/>
              <a:rect l="l" t="t" r="r" b="b"/>
              <a:pathLst>
                <a:path w="19050" h="1182370">
                  <a:moveTo>
                    <a:pt x="0" y="1182242"/>
                  </a:moveTo>
                  <a:lnTo>
                    <a:pt x="18656" y="1182242"/>
                  </a:lnTo>
                  <a:lnTo>
                    <a:pt x="18656" y="0"/>
                  </a:lnTo>
                  <a:lnTo>
                    <a:pt x="0" y="0"/>
                  </a:lnTo>
                  <a:lnTo>
                    <a:pt x="0" y="1182242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5" name="object 34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358489" y="8467843"/>
              <a:ext cx="85051" cy="137460"/>
            </a:xfrm>
            <a:prstGeom prst="rect">
              <a:avLst/>
            </a:prstGeom>
          </p:spPr>
        </p:pic>
        <p:sp>
          <p:nvSpPr>
            <p:cNvPr id="346" name="object 346"/>
            <p:cNvSpPr/>
            <p:nvPr/>
          </p:nvSpPr>
          <p:spPr>
            <a:xfrm>
              <a:off x="3322777" y="7287869"/>
              <a:ext cx="15240" cy="43815"/>
            </a:xfrm>
            <a:custGeom>
              <a:avLst/>
              <a:gdLst/>
              <a:ahLst/>
              <a:cxnLst/>
              <a:rect l="l" t="t" r="r" b="b"/>
              <a:pathLst>
                <a:path w="15239" h="43815">
                  <a:moveTo>
                    <a:pt x="0" y="43789"/>
                  </a:moveTo>
                  <a:lnTo>
                    <a:pt x="15049" y="43789"/>
                  </a:lnTo>
                  <a:lnTo>
                    <a:pt x="15049" y="0"/>
                  </a:lnTo>
                  <a:lnTo>
                    <a:pt x="0" y="0"/>
                  </a:lnTo>
                  <a:lnTo>
                    <a:pt x="0" y="43789"/>
                  </a:lnTo>
                  <a:close/>
                </a:path>
              </a:pathLst>
            </a:custGeom>
            <a:solidFill>
              <a:srgbClr val="A2A1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7" name="object 34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22777" y="7269657"/>
              <a:ext cx="166776" cy="85064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859365" y="7960283"/>
              <a:ext cx="202653" cy="124625"/>
            </a:xfrm>
            <a:prstGeom prst="rect">
              <a:avLst/>
            </a:prstGeom>
          </p:spPr>
        </p:pic>
        <p:sp>
          <p:nvSpPr>
            <p:cNvPr id="349" name="object 349"/>
            <p:cNvSpPr/>
            <p:nvPr/>
          </p:nvSpPr>
          <p:spPr>
            <a:xfrm>
              <a:off x="3955592" y="7368908"/>
              <a:ext cx="88900" cy="596900"/>
            </a:xfrm>
            <a:custGeom>
              <a:avLst/>
              <a:gdLst/>
              <a:ahLst/>
              <a:cxnLst/>
              <a:rect l="l" t="t" r="r" b="b"/>
              <a:pathLst>
                <a:path w="88900" h="596900">
                  <a:moveTo>
                    <a:pt x="0" y="0"/>
                  </a:moveTo>
                  <a:lnTo>
                    <a:pt x="0" y="591375"/>
                  </a:lnTo>
                  <a:lnTo>
                    <a:pt x="8594" y="593252"/>
                  </a:lnTo>
                  <a:lnTo>
                    <a:pt x="17356" y="594664"/>
                  </a:lnTo>
                  <a:lnTo>
                    <a:pt x="26272" y="595601"/>
                  </a:lnTo>
                  <a:lnTo>
                    <a:pt x="35331" y="596049"/>
                  </a:lnTo>
                  <a:lnTo>
                    <a:pt x="61937" y="596328"/>
                  </a:lnTo>
                  <a:lnTo>
                    <a:pt x="88607" y="596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C9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3859662" y="7368933"/>
              <a:ext cx="96520" cy="623570"/>
            </a:xfrm>
            <a:custGeom>
              <a:avLst/>
              <a:gdLst/>
              <a:ahLst/>
              <a:cxnLst/>
              <a:rect l="l" t="t" r="r" b="b"/>
              <a:pathLst>
                <a:path w="96520" h="623570">
                  <a:moveTo>
                    <a:pt x="0" y="623569"/>
                  </a:moveTo>
                  <a:lnTo>
                    <a:pt x="95917" y="623569"/>
                  </a:lnTo>
                  <a:lnTo>
                    <a:pt x="95917" y="0"/>
                  </a:lnTo>
                  <a:lnTo>
                    <a:pt x="0" y="0"/>
                  </a:lnTo>
                  <a:lnTo>
                    <a:pt x="0" y="623569"/>
                  </a:lnTo>
                  <a:close/>
                </a:path>
              </a:pathLst>
            </a:custGeom>
            <a:solidFill>
              <a:srgbClr val="3C9A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1" name="object 35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859897" y="7041870"/>
              <a:ext cx="92948" cy="327063"/>
            </a:xfrm>
            <a:prstGeom prst="rect">
              <a:avLst/>
            </a:prstGeom>
          </p:spPr>
        </p:pic>
        <p:sp>
          <p:nvSpPr>
            <p:cNvPr id="352" name="object 352"/>
            <p:cNvSpPr/>
            <p:nvPr/>
          </p:nvSpPr>
          <p:spPr>
            <a:xfrm>
              <a:off x="4799380" y="6482219"/>
              <a:ext cx="165735" cy="1602740"/>
            </a:xfrm>
            <a:custGeom>
              <a:avLst/>
              <a:gdLst/>
              <a:ahLst/>
              <a:cxnLst/>
              <a:rect l="l" t="t" r="r" b="b"/>
              <a:pathLst>
                <a:path w="165735" h="1602740">
                  <a:moveTo>
                    <a:pt x="152806" y="1561871"/>
                  </a:moveTo>
                  <a:lnTo>
                    <a:pt x="2374" y="1561871"/>
                  </a:lnTo>
                  <a:lnTo>
                    <a:pt x="0" y="1601812"/>
                  </a:lnTo>
                  <a:lnTo>
                    <a:pt x="143281" y="1602727"/>
                  </a:lnTo>
                  <a:lnTo>
                    <a:pt x="154978" y="1602727"/>
                  </a:lnTo>
                  <a:lnTo>
                    <a:pt x="152806" y="1600542"/>
                  </a:lnTo>
                  <a:lnTo>
                    <a:pt x="152806" y="1561871"/>
                  </a:lnTo>
                  <a:close/>
                </a:path>
                <a:path w="165735" h="1602740">
                  <a:moveTo>
                    <a:pt x="129146" y="441680"/>
                  </a:moveTo>
                  <a:lnTo>
                    <a:pt x="128892" y="441680"/>
                  </a:lnTo>
                  <a:lnTo>
                    <a:pt x="129146" y="594550"/>
                  </a:lnTo>
                  <a:lnTo>
                    <a:pt x="129146" y="441680"/>
                  </a:lnTo>
                  <a:close/>
                </a:path>
                <a:path w="165735" h="1602740">
                  <a:moveTo>
                    <a:pt x="101714" y="404545"/>
                  </a:moveTo>
                  <a:lnTo>
                    <a:pt x="100634" y="404545"/>
                  </a:lnTo>
                  <a:lnTo>
                    <a:pt x="95214" y="405494"/>
                  </a:lnTo>
                  <a:lnTo>
                    <a:pt x="87984" y="410013"/>
                  </a:lnTo>
                  <a:lnTo>
                    <a:pt x="80884" y="420608"/>
                  </a:lnTo>
                  <a:lnTo>
                    <a:pt x="75857" y="439788"/>
                  </a:lnTo>
                  <a:lnTo>
                    <a:pt x="75857" y="444500"/>
                  </a:lnTo>
                  <a:lnTo>
                    <a:pt x="77215" y="446697"/>
                  </a:lnTo>
                  <a:lnTo>
                    <a:pt x="78016" y="449275"/>
                  </a:lnTo>
                  <a:lnTo>
                    <a:pt x="78016" y="509028"/>
                  </a:lnTo>
                  <a:lnTo>
                    <a:pt x="77215" y="511606"/>
                  </a:lnTo>
                  <a:lnTo>
                    <a:pt x="75857" y="513803"/>
                  </a:lnTo>
                  <a:lnTo>
                    <a:pt x="75857" y="565391"/>
                  </a:lnTo>
                  <a:lnTo>
                    <a:pt x="78917" y="565391"/>
                  </a:lnTo>
                  <a:lnTo>
                    <a:pt x="80314" y="566788"/>
                  </a:lnTo>
                  <a:lnTo>
                    <a:pt x="80314" y="589572"/>
                  </a:lnTo>
                  <a:lnTo>
                    <a:pt x="91936" y="590509"/>
                  </a:lnTo>
                  <a:lnTo>
                    <a:pt x="103400" y="591583"/>
                  </a:lnTo>
                  <a:lnTo>
                    <a:pt x="114697" y="592788"/>
                  </a:lnTo>
                  <a:lnTo>
                    <a:pt x="125818" y="594118"/>
                  </a:lnTo>
                  <a:lnTo>
                    <a:pt x="128892" y="441680"/>
                  </a:lnTo>
                  <a:lnTo>
                    <a:pt x="129146" y="441680"/>
                  </a:lnTo>
                  <a:lnTo>
                    <a:pt x="129146" y="439788"/>
                  </a:lnTo>
                  <a:lnTo>
                    <a:pt x="128892" y="439788"/>
                  </a:lnTo>
                  <a:lnTo>
                    <a:pt x="127304" y="434301"/>
                  </a:lnTo>
                  <a:lnTo>
                    <a:pt x="122464" y="422230"/>
                  </a:lnTo>
                  <a:lnTo>
                    <a:pt x="114260" y="410159"/>
                  </a:lnTo>
                  <a:lnTo>
                    <a:pt x="102577" y="404672"/>
                  </a:lnTo>
                  <a:lnTo>
                    <a:pt x="102361" y="404672"/>
                  </a:lnTo>
                  <a:lnTo>
                    <a:pt x="101714" y="404545"/>
                  </a:lnTo>
                  <a:close/>
                </a:path>
                <a:path w="165735" h="1602740">
                  <a:moveTo>
                    <a:pt x="128892" y="400521"/>
                  </a:moveTo>
                  <a:lnTo>
                    <a:pt x="128892" y="439788"/>
                  </a:lnTo>
                  <a:lnTo>
                    <a:pt x="129146" y="439788"/>
                  </a:lnTo>
                  <a:lnTo>
                    <a:pt x="129146" y="401802"/>
                  </a:lnTo>
                  <a:lnTo>
                    <a:pt x="128892" y="400521"/>
                  </a:lnTo>
                  <a:close/>
                </a:path>
                <a:path w="165735" h="1602740">
                  <a:moveTo>
                    <a:pt x="127441" y="393203"/>
                  </a:moveTo>
                  <a:lnTo>
                    <a:pt x="128892" y="400521"/>
                  </a:lnTo>
                  <a:lnTo>
                    <a:pt x="128892" y="398183"/>
                  </a:lnTo>
                  <a:lnTo>
                    <a:pt x="127901" y="393954"/>
                  </a:lnTo>
                  <a:lnTo>
                    <a:pt x="127441" y="393203"/>
                  </a:lnTo>
                  <a:close/>
                </a:path>
                <a:path w="165735" h="1602740">
                  <a:moveTo>
                    <a:pt x="117001" y="380450"/>
                  </a:moveTo>
                  <a:lnTo>
                    <a:pt x="122452" y="385080"/>
                  </a:lnTo>
                  <a:lnTo>
                    <a:pt x="127441" y="393203"/>
                  </a:lnTo>
                  <a:lnTo>
                    <a:pt x="127223" y="392104"/>
                  </a:lnTo>
                  <a:lnTo>
                    <a:pt x="121961" y="384043"/>
                  </a:lnTo>
                  <a:lnTo>
                    <a:pt x="117001" y="380450"/>
                  </a:lnTo>
                  <a:close/>
                </a:path>
                <a:path w="165735" h="1602740">
                  <a:moveTo>
                    <a:pt x="115650" y="379472"/>
                  </a:moveTo>
                  <a:lnTo>
                    <a:pt x="117001" y="380450"/>
                  </a:lnTo>
                  <a:lnTo>
                    <a:pt x="116066" y="379656"/>
                  </a:lnTo>
                  <a:lnTo>
                    <a:pt x="115650" y="379472"/>
                  </a:lnTo>
                  <a:close/>
                </a:path>
                <a:path w="165735" h="1602740">
                  <a:moveTo>
                    <a:pt x="111744" y="377738"/>
                  </a:moveTo>
                  <a:lnTo>
                    <a:pt x="115650" y="379472"/>
                  </a:lnTo>
                  <a:lnTo>
                    <a:pt x="114122" y="378365"/>
                  </a:lnTo>
                  <a:lnTo>
                    <a:pt x="111744" y="377738"/>
                  </a:lnTo>
                  <a:close/>
                </a:path>
                <a:path w="165735" h="1602740">
                  <a:moveTo>
                    <a:pt x="104470" y="375818"/>
                  </a:moveTo>
                  <a:lnTo>
                    <a:pt x="111744" y="377738"/>
                  </a:lnTo>
                  <a:lnTo>
                    <a:pt x="109740" y="376848"/>
                  </a:lnTo>
                  <a:lnTo>
                    <a:pt x="104470" y="375818"/>
                  </a:lnTo>
                  <a:close/>
                </a:path>
                <a:path w="165735" h="1602740">
                  <a:moveTo>
                    <a:pt x="122148" y="0"/>
                  </a:moveTo>
                  <a:lnTo>
                    <a:pt x="95491" y="0"/>
                  </a:lnTo>
                  <a:lnTo>
                    <a:pt x="74434" y="353174"/>
                  </a:lnTo>
                  <a:lnTo>
                    <a:pt x="165480" y="353174"/>
                  </a:lnTo>
                  <a:lnTo>
                    <a:pt x="165480" y="37414"/>
                  </a:lnTo>
                  <a:lnTo>
                    <a:pt x="122148" y="37414"/>
                  </a:lnTo>
                  <a:lnTo>
                    <a:pt x="122148" y="0"/>
                  </a:lnTo>
                  <a:close/>
                </a:path>
              </a:pathLst>
            </a:custGeom>
            <a:solidFill>
              <a:srgbClr val="93BF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4861166" y="6835393"/>
              <a:ext cx="104139" cy="247015"/>
            </a:xfrm>
            <a:custGeom>
              <a:avLst/>
              <a:gdLst/>
              <a:ahLst/>
              <a:cxnLst/>
              <a:rect l="l" t="t" r="r" b="b"/>
              <a:pathLst>
                <a:path w="104139" h="247015">
                  <a:moveTo>
                    <a:pt x="103695" y="22517"/>
                  </a:moveTo>
                  <a:lnTo>
                    <a:pt x="40894" y="22517"/>
                  </a:lnTo>
                  <a:lnTo>
                    <a:pt x="41706" y="22529"/>
                  </a:lnTo>
                  <a:lnTo>
                    <a:pt x="42684" y="22631"/>
                  </a:lnTo>
                  <a:lnTo>
                    <a:pt x="52337" y="25184"/>
                  </a:lnTo>
                  <a:lnTo>
                    <a:pt x="60175" y="30860"/>
                  </a:lnTo>
                  <a:lnTo>
                    <a:pt x="65437" y="38919"/>
                  </a:lnTo>
                  <a:lnTo>
                    <a:pt x="67360" y="48615"/>
                  </a:lnTo>
                  <a:lnTo>
                    <a:pt x="67360" y="241376"/>
                  </a:lnTo>
                  <a:lnTo>
                    <a:pt x="76663" y="242649"/>
                  </a:lnTo>
                  <a:lnTo>
                    <a:pt x="85823" y="244011"/>
                  </a:lnTo>
                  <a:lnTo>
                    <a:pt x="94835" y="245458"/>
                  </a:lnTo>
                  <a:lnTo>
                    <a:pt x="103695" y="246989"/>
                  </a:lnTo>
                  <a:lnTo>
                    <a:pt x="103695" y="22517"/>
                  </a:lnTo>
                  <a:close/>
                </a:path>
                <a:path w="104139" h="247015">
                  <a:moveTo>
                    <a:pt x="14071" y="160629"/>
                  </a:moveTo>
                  <a:lnTo>
                    <a:pt x="11658" y="164490"/>
                  </a:lnTo>
                  <a:lnTo>
                    <a:pt x="7467" y="167131"/>
                  </a:lnTo>
                  <a:lnTo>
                    <a:pt x="2667" y="167385"/>
                  </a:lnTo>
                  <a:lnTo>
                    <a:pt x="0" y="212216"/>
                  </a:lnTo>
                  <a:lnTo>
                    <a:pt x="14071" y="212216"/>
                  </a:lnTo>
                  <a:lnTo>
                    <a:pt x="14071" y="160629"/>
                  </a:lnTo>
                  <a:close/>
                </a:path>
                <a:path w="104139" h="247015">
                  <a:moveTo>
                    <a:pt x="103695" y="16459"/>
                  </a:moveTo>
                  <a:lnTo>
                    <a:pt x="11658" y="16459"/>
                  </a:lnTo>
                  <a:lnTo>
                    <a:pt x="7543" y="85674"/>
                  </a:lnTo>
                  <a:lnTo>
                    <a:pt x="7797" y="85826"/>
                  </a:lnTo>
                  <a:lnTo>
                    <a:pt x="10388" y="87007"/>
                  </a:lnTo>
                  <a:lnTo>
                    <a:pt x="12573" y="88938"/>
                  </a:lnTo>
                  <a:lnTo>
                    <a:pt x="14071" y="91325"/>
                  </a:lnTo>
                  <a:lnTo>
                    <a:pt x="14071" y="42811"/>
                  </a:lnTo>
                  <a:lnTo>
                    <a:pt x="15038" y="39878"/>
                  </a:lnTo>
                  <a:lnTo>
                    <a:pt x="18719" y="33302"/>
                  </a:lnTo>
                  <a:lnTo>
                    <a:pt x="26287" y="26416"/>
                  </a:lnTo>
                  <a:lnTo>
                    <a:pt x="38912" y="22555"/>
                  </a:lnTo>
                  <a:lnTo>
                    <a:pt x="39408" y="22517"/>
                  </a:lnTo>
                  <a:lnTo>
                    <a:pt x="103695" y="22517"/>
                  </a:lnTo>
                  <a:lnTo>
                    <a:pt x="103695" y="16459"/>
                  </a:lnTo>
                  <a:close/>
                </a:path>
                <a:path w="104139" h="247015">
                  <a:moveTo>
                    <a:pt x="103695" y="0"/>
                  </a:moveTo>
                  <a:lnTo>
                    <a:pt x="12649" y="0"/>
                  </a:lnTo>
                  <a:lnTo>
                    <a:pt x="12623" y="406"/>
                  </a:lnTo>
                  <a:lnTo>
                    <a:pt x="103695" y="406"/>
                  </a:lnTo>
                  <a:lnTo>
                    <a:pt x="103695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872824" y="6835800"/>
              <a:ext cx="92075" cy="16510"/>
            </a:xfrm>
            <a:custGeom>
              <a:avLst/>
              <a:gdLst/>
              <a:ahLst/>
              <a:cxnLst/>
              <a:rect l="l" t="t" r="r" b="b"/>
              <a:pathLst>
                <a:path w="92075" h="16509">
                  <a:moveTo>
                    <a:pt x="92036" y="0"/>
                  </a:moveTo>
                  <a:lnTo>
                    <a:pt x="965" y="0"/>
                  </a:lnTo>
                  <a:lnTo>
                    <a:pt x="0" y="16065"/>
                  </a:lnTo>
                  <a:lnTo>
                    <a:pt x="92036" y="16065"/>
                  </a:lnTo>
                  <a:lnTo>
                    <a:pt x="92036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875237" y="6857949"/>
              <a:ext cx="53340" cy="64135"/>
            </a:xfrm>
            <a:custGeom>
              <a:avLst/>
              <a:gdLst/>
              <a:ahLst/>
              <a:cxnLst/>
              <a:rect l="l" t="t" r="r" b="b"/>
              <a:pathLst>
                <a:path w="53339" h="64134">
                  <a:moveTo>
                    <a:pt x="27317" y="0"/>
                  </a:moveTo>
                  <a:lnTo>
                    <a:pt x="26657" y="0"/>
                  </a:lnTo>
                  <a:lnTo>
                    <a:pt x="16303" y="2057"/>
                  </a:lnTo>
                  <a:lnTo>
                    <a:pt x="7827" y="7659"/>
                  </a:lnTo>
                  <a:lnTo>
                    <a:pt x="2102" y="15950"/>
                  </a:lnTo>
                  <a:lnTo>
                    <a:pt x="0" y="26073"/>
                  </a:lnTo>
                  <a:lnTo>
                    <a:pt x="0" y="64058"/>
                  </a:lnTo>
                  <a:lnTo>
                    <a:pt x="5027" y="44879"/>
                  </a:lnTo>
                  <a:lnTo>
                    <a:pt x="12126" y="34283"/>
                  </a:lnTo>
                  <a:lnTo>
                    <a:pt x="19357" y="29765"/>
                  </a:lnTo>
                  <a:lnTo>
                    <a:pt x="24777" y="28816"/>
                  </a:lnTo>
                  <a:lnTo>
                    <a:pt x="53035" y="28816"/>
                  </a:lnTo>
                  <a:lnTo>
                    <a:pt x="53035" y="22453"/>
                  </a:lnTo>
                  <a:lnTo>
                    <a:pt x="28613" y="76"/>
                  </a:lnTo>
                  <a:lnTo>
                    <a:pt x="27317" y="0"/>
                  </a:lnTo>
                  <a:close/>
                </a:path>
                <a:path w="53339" h="64134">
                  <a:moveTo>
                    <a:pt x="53035" y="28816"/>
                  </a:moveTo>
                  <a:lnTo>
                    <a:pt x="25869" y="28816"/>
                  </a:lnTo>
                  <a:lnTo>
                    <a:pt x="26517" y="28943"/>
                  </a:lnTo>
                  <a:lnTo>
                    <a:pt x="37233" y="29491"/>
                  </a:lnTo>
                  <a:lnTo>
                    <a:pt x="43478" y="33332"/>
                  </a:lnTo>
                  <a:lnTo>
                    <a:pt x="47923" y="43757"/>
                  </a:lnTo>
                  <a:lnTo>
                    <a:pt x="53035" y="64058"/>
                  </a:lnTo>
                  <a:lnTo>
                    <a:pt x="53035" y="28816"/>
                  </a:lnTo>
                  <a:close/>
                </a:path>
              </a:pathLst>
            </a:custGeom>
            <a:solidFill>
              <a:srgbClr val="8EA9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875237" y="6857910"/>
              <a:ext cx="29209" cy="26670"/>
            </a:xfrm>
            <a:custGeom>
              <a:avLst/>
              <a:gdLst/>
              <a:ahLst/>
              <a:cxnLst/>
              <a:rect l="l" t="t" r="r" b="b"/>
              <a:pathLst>
                <a:path w="29210" h="26670">
                  <a:moveTo>
                    <a:pt x="26822" y="0"/>
                  </a:moveTo>
                  <a:lnTo>
                    <a:pt x="25336" y="0"/>
                  </a:lnTo>
                  <a:lnTo>
                    <a:pt x="12801" y="1295"/>
                  </a:lnTo>
                  <a:lnTo>
                    <a:pt x="6200" y="3819"/>
                  </a:lnTo>
                  <a:lnTo>
                    <a:pt x="2709" y="9519"/>
                  </a:lnTo>
                  <a:lnTo>
                    <a:pt x="0" y="20294"/>
                  </a:lnTo>
                  <a:lnTo>
                    <a:pt x="0" y="26111"/>
                  </a:lnTo>
                  <a:lnTo>
                    <a:pt x="2102" y="15995"/>
                  </a:lnTo>
                  <a:lnTo>
                    <a:pt x="7827" y="7708"/>
                  </a:lnTo>
                  <a:lnTo>
                    <a:pt x="16303" y="2108"/>
                  </a:lnTo>
                  <a:lnTo>
                    <a:pt x="26657" y="50"/>
                  </a:lnTo>
                  <a:lnTo>
                    <a:pt x="27879" y="50"/>
                  </a:lnTo>
                  <a:lnTo>
                    <a:pt x="27635" y="25"/>
                  </a:lnTo>
                  <a:lnTo>
                    <a:pt x="26822" y="0"/>
                  </a:lnTo>
                  <a:close/>
                </a:path>
                <a:path w="29210" h="26670">
                  <a:moveTo>
                    <a:pt x="27879" y="50"/>
                  </a:moveTo>
                  <a:lnTo>
                    <a:pt x="27317" y="50"/>
                  </a:lnTo>
                  <a:lnTo>
                    <a:pt x="28613" y="127"/>
                  </a:lnTo>
                  <a:lnTo>
                    <a:pt x="27879" y="50"/>
                  </a:lnTo>
                  <a:close/>
                </a:path>
              </a:pathLst>
            </a:custGeom>
            <a:solidFill>
              <a:srgbClr val="8585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925199" y="6923900"/>
              <a:ext cx="3810" cy="153035"/>
            </a:xfrm>
            <a:custGeom>
              <a:avLst/>
              <a:gdLst/>
              <a:ahLst/>
              <a:cxnLst/>
              <a:rect l="l" t="t" r="r" b="b"/>
              <a:pathLst>
                <a:path w="3810" h="153034">
                  <a:moveTo>
                    <a:pt x="3073" y="0"/>
                  </a:moveTo>
                  <a:lnTo>
                    <a:pt x="0" y="152450"/>
                  </a:lnTo>
                  <a:lnTo>
                    <a:pt x="3314" y="152869"/>
                  </a:lnTo>
                  <a:lnTo>
                    <a:pt x="3073" y="0"/>
                  </a:lnTo>
                  <a:close/>
                </a:path>
              </a:pathLst>
            </a:custGeom>
            <a:solidFill>
              <a:srgbClr val="7575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863833" y="6921233"/>
              <a:ext cx="13970" cy="81915"/>
            </a:xfrm>
            <a:custGeom>
              <a:avLst/>
              <a:gdLst/>
              <a:ahLst/>
              <a:cxnLst/>
              <a:rect l="l" t="t" r="r" b="b"/>
              <a:pathLst>
                <a:path w="13970" h="81915">
                  <a:moveTo>
                    <a:pt x="4851" y="81273"/>
                  </a:moveTo>
                  <a:lnTo>
                    <a:pt x="0" y="81559"/>
                  </a:lnTo>
                  <a:lnTo>
                    <a:pt x="4800" y="81305"/>
                  </a:lnTo>
                  <a:close/>
                </a:path>
                <a:path w="13970" h="81915">
                  <a:moveTo>
                    <a:pt x="13563" y="70027"/>
                  </a:moveTo>
                  <a:lnTo>
                    <a:pt x="12763" y="72605"/>
                  </a:lnTo>
                  <a:lnTo>
                    <a:pt x="8991" y="78663"/>
                  </a:lnTo>
                  <a:lnTo>
                    <a:pt x="4851" y="81273"/>
                  </a:lnTo>
                  <a:lnTo>
                    <a:pt x="7531" y="81114"/>
                  </a:lnTo>
                  <a:lnTo>
                    <a:pt x="13563" y="74802"/>
                  </a:lnTo>
                  <a:lnTo>
                    <a:pt x="13563" y="70027"/>
                  </a:lnTo>
                  <a:close/>
                </a:path>
                <a:path w="13970" h="81915">
                  <a:moveTo>
                    <a:pt x="7936" y="1371"/>
                  </a:moveTo>
                  <a:lnTo>
                    <a:pt x="9906" y="3111"/>
                  </a:lnTo>
                  <a:lnTo>
                    <a:pt x="12763" y="7696"/>
                  </a:lnTo>
                  <a:lnTo>
                    <a:pt x="13563" y="10274"/>
                  </a:lnTo>
                  <a:lnTo>
                    <a:pt x="13563" y="7416"/>
                  </a:lnTo>
                  <a:lnTo>
                    <a:pt x="10198" y="2476"/>
                  </a:lnTo>
                  <a:lnTo>
                    <a:pt x="7936" y="1371"/>
                  </a:lnTo>
                  <a:close/>
                </a:path>
                <a:path w="13970" h="81915">
                  <a:moveTo>
                    <a:pt x="5130" y="0"/>
                  </a:moveTo>
                  <a:lnTo>
                    <a:pt x="7936" y="1371"/>
                  </a:lnTo>
                  <a:lnTo>
                    <a:pt x="7721" y="1181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C1C2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4864480" y="6921068"/>
              <a:ext cx="5080" cy="71120"/>
            </a:xfrm>
            <a:custGeom>
              <a:avLst/>
              <a:gdLst/>
              <a:ahLst/>
              <a:cxnLst/>
              <a:rect l="l" t="t" r="r" b="b"/>
              <a:pathLst>
                <a:path w="5079" h="71120">
                  <a:moveTo>
                    <a:pt x="4089" y="2133"/>
                  </a:moveTo>
                  <a:lnTo>
                    <a:pt x="0" y="70777"/>
                  </a:lnTo>
                  <a:lnTo>
                    <a:pt x="2870" y="68135"/>
                  </a:lnTo>
                  <a:lnTo>
                    <a:pt x="4673" y="64363"/>
                  </a:lnTo>
                  <a:lnTo>
                    <a:pt x="4673" y="4762"/>
                  </a:lnTo>
                  <a:lnTo>
                    <a:pt x="4470" y="3416"/>
                  </a:lnTo>
                  <a:lnTo>
                    <a:pt x="4089" y="2133"/>
                  </a:lnTo>
                  <a:close/>
                </a:path>
                <a:path w="5079" h="71120">
                  <a:moveTo>
                    <a:pt x="4229" y="0"/>
                  </a:moveTo>
                  <a:lnTo>
                    <a:pt x="4711" y="304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AFA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863833" y="6921156"/>
              <a:ext cx="13970" cy="81915"/>
            </a:xfrm>
            <a:custGeom>
              <a:avLst/>
              <a:gdLst/>
              <a:ahLst/>
              <a:cxnLst/>
              <a:rect l="l" t="t" r="r" b="b"/>
              <a:pathLst>
                <a:path w="13970" h="81915">
                  <a:moveTo>
                    <a:pt x="4876" y="0"/>
                  </a:moveTo>
                  <a:lnTo>
                    <a:pt x="4737" y="2057"/>
                  </a:lnTo>
                  <a:lnTo>
                    <a:pt x="5118" y="3327"/>
                  </a:lnTo>
                  <a:lnTo>
                    <a:pt x="5321" y="4686"/>
                  </a:lnTo>
                  <a:lnTo>
                    <a:pt x="5321" y="64274"/>
                  </a:lnTo>
                  <a:lnTo>
                    <a:pt x="3517" y="68059"/>
                  </a:lnTo>
                  <a:lnTo>
                    <a:pt x="647" y="70688"/>
                  </a:lnTo>
                  <a:lnTo>
                    <a:pt x="0" y="81622"/>
                  </a:lnTo>
                  <a:lnTo>
                    <a:pt x="7531" y="81191"/>
                  </a:lnTo>
                  <a:lnTo>
                    <a:pt x="13563" y="74879"/>
                  </a:lnTo>
                  <a:lnTo>
                    <a:pt x="13563" y="7493"/>
                  </a:lnTo>
                  <a:lnTo>
                    <a:pt x="10198" y="2540"/>
                  </a:lnTo>
                  <a:lnTo>
                    <a:pt x="4876" y="0"/>
                  </a:lnTo>
                  <a:close/>
                </a:path>
              </a:pathLst>
            </a:custGeom>
            <a:solidFill>
              <a:srgbClr val="A3A3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4859807" y="7047610"/>
              <a:ext cx="20320" cy="24765"/>
            </a:xfrm>
            <a:custGeom>
              <a:avLst/>
              <a:gdLst/>
              <a:ahLst/>
              <a:cxnLst/>
              <a:rect l="l" t="t" r="r" b="b"/>
              <a:pathLst>
                <a:path w="20320" h="24765">
                  <a:moveTo>
                    <a:pt x="18491" y="0"/>
                  </a:moveTo>
                  <a:lnTo>
                    <a:pt x="1358" y="0"/>
                  </a:lnTo>
                  <a:lnTo>
                    <a:pt x="0" y="22720"/>
                  </a:lnTo>
                  <a:lnTo>
                    <a:pt x="9702" y="23482"/>
                  </a:lnTo>
                  <a:lnTo>
                    <a:pt x="19888" y="24180"/>
                  </a:lnTo>
                  <a:lnTo>
                    <a:pt x="19888" y="1396"/>
                  </a:lnTo>
                  <a:lnTo>
                    <a:pt x="18491" y="0"/>
                  </a:lnTo>
                  <a:close/>
                </a:path>
              </a:pathLst>
            </a:custGeom>
            <a:solidFill>
              <a:srgbClr val="696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4804829" y="7071093"/>
              <a:ext cx="160655" cy="1014094"/>
            </a:xfrm>
            <a:custGeom>
              <a:avLst/>
              <a:gdLst/>
              <a:ahLst/>
              <a:cxnLst/>
              <a:rect l="l" t="t" r="r" b="b"/>
              <a:pathLst>
                <a:path w="160654" h="1014095">
                  <a:moveTo>
                    <a:pt x="160032" y="972997"/>
                  </a:moveTo>
                  <a:lnTo>
                    <a:pt x="147358" y="972997"/>
                  </a:lnTo>
                  <a:lnTo>
                    <a:pt x="147358" y="1011669"/>
                  </a:lnTo>
                  <a:lnTo>
                    <a:pt x="149529" y="1013853"/>
                  </a:lnTo>
                  <a:lnTo>
                    <a:pt x="160032" y="1013853"/>
                  </a:lnTo>
                  <a:lnTo>
                    <a:pt x="160032" y="972997"/>
                  </a:lnTo>
                  <a:close/>
                </a:path>
                <a:path w="160654" h="1014095">
                  <a:moveTo>
                    <a:pt x="160032" y="882218"/>
                  </a:moveTo>
                  <a:lnTo>
                    <a:pt x="120599" y="885888"/>
                  </a:lnTo>
                  <a:lnTo>
                    <a:pt x="82918" y="888784"/>
                  </a:lnTo>
                  <a:lnTo>
                    <a:pt x="42913" y="891286"/>
                  </a:lnTo>
                  <a:lnTo>
                    <a:pt x="1689" y="893127"/>
                  </a:lnTo>
                  <a:lnTo>
                    <a:pt x="0" y="921410"/>
                  </a:lnTo>
                  <a:lnTo>
                    <a:pt x="160032" y="921410"/>
                  </a:lnTo>
                  <a:lnTo>
                    <a:pt x="160032" y="882218"/>
                  </a:lnTo>
                  <a:close/>
                </a:path>
                <a:path w="160654" h="1014095">
                  <a:moveTo>
                    <a:pt x="160032" y="132842"/>
                  </a:moveTo>
                  <a:lnTo>
                    <a:pt x="131140" y="135534"/>
                  </a:lnTo>
                  <a:lnTo>
                    <a:pt x="102552" y="137642"/>
                  </a:lnTo>
                  <a:lnTo>
                    <a:pt x="74345" y="139204"/>
                  </a:lnTo>
                  <a:lnTo>
                    <a:pt x="46570" y="140246"/>
                  </a:lnTo>
                  <a:lnTo>
                    <a:pt x="44653" y="172351"/>
                  </a:lnTo>
                  <a:lnTo>
                    <a:pt x="72199" y="170510"/>
                  </a:lnTo>
                  <a:lnTo>
                    <a:pt x="100634" y="167982"/>
                  </a:lnTo>
                  <a:lnTo>
                    <a:pt x="129921" y="164731"/>
                  </a:lnTo>
                  <a:lnTo>
                    <a:pt x="160032" y="160667"/>
                  </a:lnTo>
                  <a:lnTo>
                    <a:pt x="160032" y="132842"/>
                  </a:lnTo>
                  <a:close/>
                </a:path>
                <a:path w="160654" h="1014095">
                  <a:moveTo>
                    <a:pt x="160032" y="99555"/>
                  </a:moveTo>
                  <a:lnTo>
                    <a:pt x="132626" y="101003"/>
                  </a:lnTo>
                  <a:lnTo>
                    <a:pt x="104825" y="102031"/>
                  </a:lnTo>
                  <a:lnTo>
                    <a:pt x="76822" y="102679"/>
                  </a:lnTo>
                  <a:lnTo>
                    <a:pt x="48793" y="102971"/>
                  </a:lnTo>
                  <a:lnTo>
                    <a:pt x="47536" y="124142"/>
                  </a:lnTo>
                  <a:lnTo>
                    <a:pt x="75984" y="123685"/>
                  </a:lnTo>
                  <a:lnTo>
                    <a:pt x="104216" y="122936"/>
                  </a:lnTo>
                  <a:lnTo>
                    <a:pt x="132219" y="121856"/>
                  </a:lnTo>
                  <a:lnTo>
                    <a:pt x="160032" y="120459"/>
                  </a:lnTo>
                  <a:lnTo>
                    <a:pt x="160032" y="99555"/>
                  </a:lnTo>
                  <a:close/>
                </a:path>
                <a:path w="160654" h="1014095">
                  <a:moveTo>
                    <a:pt x="160032" y="30924"/>
                  </a:moveTo>
                  <a:lnTo>
                    <a:pt x="129044" y="20447"/>
                  </a:lnTo>
                  <a:lnTo>
                    <a:pt x="100076" y="12077"/>
                  </a:lnTo>
                  <a:lnTo>
                    <a:pt x="74790" y="5727"/>
                  </a:lnTo>
                  <a:lnTo>
                    <a:pt x="54864" y="1333"/>
                  </a:lnTo>
                  <a:lnTo>
                    <a:pt x="54165" y="12814"/>
                  </a:lnTo>
                  <a:lnTo>
                    <a:pt x="83985" y="17411"/>
                  </a:lnTo>
                  <a:lnTo>
                    <a:pt x="111633" y="23825"/>
                  </a:lnTo>
                  <a:lnTo>
                    <a:pt x="137020" y="31597"/>
                  </a:lnTo>
                  <a:lnTo>
                    <a:pt x="160032" y="40309"/>
                  </a:lnTo>
                  <a:lnTo>
                    <a:pt x="160032" y="30924"/>
                  </a:lnTo>
                  <a:close/>
                </a:path>
                <a:path w="160654" h="1014095">
                  <a:moveTo>
                    <a:pt x="160032" y="11290"/>
                  </a:moveTo>
                  <a:lnTo>
                    <a:pt x="109245" y="3924"/>
                  </a:lnTo>
                  <a:lnTo>
                    <a:pt x="64681" y="0"/>
                  </a:lnTo>
                  <a:lnTo>
                    <a:pt x="91109" y="2451"/>
                  </a:lnTo>
                  <a:lnTo>
                    <a:pt x="115773" y="5270"/>
                  </a:lnTo>
                  <a:lnTo>
                    <a:pt x="138722" y="8432"/>
                  </a:lnTo>
                  <a:lnTo>
                    <a:pt x="160032" y="11899"/>
                  </a:lnTo>
                  <a:lnTo>
                    <a:pt x="160032" y="11290"/>
                  </a:lnTo>
                  <a:close/>
                </a:path>
              </a:pathLst>
            </a:custGeom>
            <a:solidFill>
              <a:srgbClr val="3C8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801755" y="7070331"/>
              <a:ext cx="163195" cy="974090"/>
            </a:xfrm>
            <a:custGeom>
              <a:avLst/>
              <a:gdLst/>
              <a:ahLst/>
              <a:cxnLst/>
              <a:rect l="l" t="t" r="r" b="b"/>
              <a:pathLst>
                <a:path w="163195" h="974090">
                  <a:moveTo>
                    <a:pt x="163106" y="922185"/>
                  </a:moveTo>
                  <a:lnTo>
                    <a:pt x="3073" y="922185"/>
                  </a:lnTo>
                  <a:lnTo>
                    <a:pt x="0" y="973772"/>
                  </a:lnTo>
                  <a:lnTo>
                    <a:pt x="163106" y="973772"/>
                  </a:lnTo>
                  <a:lnTo>
                    <a:pt x="163106" y="922185"/>
                  </a:lnTo>
                  <a:close/>
                </a:path>
                <a:path w="163195" h="974090">
                  <a:moveTo>
                    <a:pt x="163106" y="12661"/>
                  </a:moveTo>
                  <a:lnTo>
                    <a:pt x="141795" y="9194"/>
                  </a:lnTo>
                  <a:lnTo>
                    <a:pt x="118846" y="6032"/>
                  </a:lnTo>
                  <a:lnTo>
                    <a:pt x="94183" y="3225"/>
                  </a:lnTo>
                  <a:lnTo>
                    <a:pt x="58051" y="0"/>
                  </a:lnTo>
                  <a:lnTo>
                    <a:pt x="57937" y="2108"/>
                  </a:lnTo>
                  <a:lnTo>
                    <a:pt x="77863" y="6502"/>
                  </a:lnTo>
                  <a:lnTo>
                    <a:pt x="103149" y="12839"/>
                  </a:lnTo>
                  <a:lnTo>
                    <a:pt x="132118" y="21221"/>
                  </a:lnTo>
                  <a:lnTo>
                    <a:pt x="163106" y="31699"/>
                  </a:lnTo>
                  <a:lnTo>
                    <a:pt x="163106" y="12661"/>
                  </a:lnTo>
                  <a:close/>
                </a:path>
              </a:pathLst>
            </a:custGeom>
            <a:solidFill>
              <a:srgbClr val="4088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4806518" y="7083907"/>
              <a:ext cx="158750" cy="880744"/>
            </a:xfrm>
            <a:custGeom>
              <a:avLst/>
              <a:gdLst/>
              <a:ahLst/>
              <a:cxnLst/>
              <a:rect l="l" t="t" r="r" b="b"/>
              <a:pathLst>
                <a:path w="158750" h="880745">
                  <a:moveTo>
                    <a:pt x="158330" y="27495"/>
                  </a:moveTo>
                  <a:lnTo>
                    <a:pt x="135318" y="18796"/>
                  </a:lnTo>
                  <a:lnTo>
                    <a:pt x="109943" y="11010"/>
                  </a:lnTo>
                  <a:lnTo>
                    <a:pt x="82283" y="4610"/>
                  </a:lnTo>
                  <a:lnTo>
                    <a:pt x="52463" y="0"/>
                  </a:lnTo>
                  <a:lnTo>
                    <a:pt x="47091" y="90170"/>
                  </a:lnTo>
                  <a:lnTo>
                    <a:pt x="75120" y="89865"/>
                  </a:lnTo>
                  <a:lnTo>
                    <a:pt x="103136" y="89217"/>
                  </a:lnTo>
                  <a:lnTo>
                    <a:pt x="130937" y="88201"/>
                  </a:lnTo>
                  <a:lnTo>
                    <a:pt x="158330" y="86753"/>
                  </a:lnTo>
                  <a:lnTo>
                    <a:pt x="158330" y="27495"/>
                  </a:lnTo>
                  <a:close/>
                </a:path>
                <a:path w="158750" h="880745">
                  <a:moveTo>
                    <a:pt x="158343" y="247700"/>
                  </a:moveTo>
                  <a:lnTo>
                    <a:pt x="37706" y="247700"/>
                  </a:lnTo>
                  <a:lnTo>
                    <a:pt x="0" y="880313"/>
                  </a:lnTo>
                  <a:lnTo>
                    <a:pt x="41224" y="878471"/>
                  </a:lnTo>
                  <a:lnTo>
                    <a:pt x="81229" y="875982"/>
                  </a:lnTo>
                  <a:lnTo>
                    <a:pt x="154940" y="869848"/>
                  </a:lnTo>
                  <a:lnTo>
                    <a:pt x="158343" y="869403"/>
                  </a:lnTo>
                  <a:lnTo>
                    <a:pt x="158343" y="247700"/>
                  </a:lnTo>
                  <a:close/>
                </a:path>
                <a:path w="158750" h="880745">
                  <a:moveTo>
                    <a:pt x="158343" y="147866"/>
                  </a:moveTo>
                  <a:lnTo>
                    <a:pt x="128231" y="151917"/>
                  </a:lnTo>
                  <a:lnTo>
                    <a:pt x="98945" y="155181"/>
                  </a:lnTo>
                  <a:lnTo>
                    <a:pt x="70510" y="157708"/>
                  </a:lnTo>
                  <a:lnTo>
                    <a:pt x="42964" y="159550"/>
                  </a:lnTo>
                  <a:lnTo>
                    <a:pt x="40309" y="204038"/>
                  </a:lnTo>
                  <a:lnTo>
                    <a:pt x="158343" y="204038"/>
                  </a:lnTo>
                  <a:lnTo>
                    <a:pt x="158343" y="147866"/>
                  </a:lnTo>
                  <a:close/>
                </a:path>
              </a:pathLst>
            </a:custGeom>
            <a:solidFill>
              <a:srgbClr val="3C9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4851400" y="7191552"/>
              <a:ext cx="113664" cy="20320"/>
            </a:xfrm>
            <a:custGeom>
              <a:avLst/>
              <a:gdLst/>
              <a:ahLst/>
              <a:cxnLst/>
              <a:rect l="l" t="t" r="r" b="b"/>
              <a:pathLst>
                <a:path w="113664" h="20320">
                  <a:moveTo>
                    <a:pt x="113461" y="0"/>
                  </a:moveTo>
                  <a:lnTo>
                    <a:pt x="85659" y="1400"/>
                  </a:lnTo>
                  <a:lnTo>
                    <a:pt x="57646" y="2471"/>
                  </a:lnTo>
                  <a:lnTo>
                    <a:pt x="29417" y="3230"/>
                  </a:lnTo>
                  <a:lnTo>
                    <a:pt x="965" y="3695"/>
                  </a:lnTo>
                  <a:lnTo>
                    <a:pt x="0" y="19786"/>
                  </a:lnTo>
                  <a:lnTo>
                    <a:pt x="27770" y="18736"/>
                  </a:lnTo>
                  <a:lnTo>
                    <a:pt x="55983" y="17179"/>
                  </a:lnTo>
                  <a:lnTo>
                    <a:pt x="84569" y="15075"/>
                  </a:lnTo>
                  <a:lnTo>
                    <a:pt x="113461" y="12382"/>
                  </a:lnTo>
                  <a:lnTo>
                    <a:pt x="113461" y="0"/>
                  </a:lnTo>
                  <a:close/>
                </a:path>
              </a:pathLst>
            </a:custGeom>
            <a:solidFill>
              <a:srgbClr val="3C9A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4964861" y="6519633"/>
              <a:ext cx="0" cy="1564640"/>
            </a:xfrm>
            <a:custGeom>
              <a:avLst/>
              <a:gdLst/>
              <a:ahLst/>
              <a:cxnLst/>
              <a:rect l="l" t="t" r="r" b="b"/>
              <a:pathLst>
                <a:path h="1564640">
                  <a:moveTo>
                    <a:pt x="0" y="0"/>
                  </a:moveTo>
                  <a:lnTo>
                    <a:pt x="0" y="15643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4921529" y="648221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5">
                  <a:moveTo>
                    <a:pt x="0" y="0"/>
                  </a:moveTo>
                  <a:lnTo>
                    <a:pt x="0" y="37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C8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4964861" y="8009127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h="76200">
                  <a:moveTo>
                    <a:pt x="0" y="0"/>
                  </a:moveTo>
                  <a:lnTo>
                    <a:pt x="0" y="758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4942662" y="8084959"/>
              <a:ext cx="22225" cy="635"/>
            </a:xfrm>
            <a:custGeom>
              <a:avLst/>
              <a:gdLst/>
              <a:ahLst/>
              <a:cxnLst/>
              <a:rect l="l" t="t" r="r" b="b"/>
              <a:pathLst>
                <a:path w="22225" h="634">
                  <a:moveTo>
                    <a:pt x="22199" y="0"/>
                  </a:moveTo>
                  <a:lnTo>
                    <a:pt x="0" y="0"/>
                  </a:lnTo>
                  <a:lnTo>
                    <a:pt x="22199" y="139"/>
                  </a:lnTo>
                  <a:lnTo>
                    <a:pt x="22199" y="0"/>
                  </a:lnTo>
                  <a:close/>
                </a:path>
              </a:pathLst>
            </a:custGeom>
            <a:solidFill>
              <a:srgbClr val="696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4845342" y="7287933"/>
              <a:ext cx="120014" cy="25400"/>
            </a:xfrm>
            <a:custGeom>
              <a:avLst/>
              <a:gdLst/>
              <a:ahLst/>
              <a:cxnLst/>
              <a:rect l="l" t="t" r="r" b="b"/>
              <a:pathLst>
                <a:path w="120014" h="25400">
                  <a:moveTo>
                    <a:pt x="119519" y="0"/>
                  </a:moveTo>
                  <a:lnTo>
                    <a:pt x="1485" y="0"/>
                  </a:lnTo>
                  <a:lnTo>
                    <a:pt x="0" y="25018"/>
                  </a:lnTo>
                  <a:lnTo>
                    <a:pt x="119519" y="25018"/>
                  </a:lnTo>
                  <a:lnTo>
                    <a:pt x="119519" y="0"/>
                  </a:lnTo>
                  <a:close/>
                </a:path>
              </a:pathLst>
            </a:custGeom>
            <a:solidFill>
              <a:srgbClr val="BFBF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844224" y="7312951"/>
              <a:ext cx="120650" cy="19050"/>
            </a:xfrm>
            <a:custGeom>
              <a:avLst/>
              <a:gdLst/>
              <a:ahLst/>
              <a:cxnLst/>
              <a:rect l="l" t="t" r="r" b="b"/>
              <a:pathLst>
                <a:path w="120650" h="19050">
                  <a:moveTo>
                    <a:pt x="120637" y="0"/>
                  </a:moveTo>
                  <a:lnTo>
                    <a:pt x="1117" y="0"/>
                  </a:lnTo>
                  <a:lnTo>
                    <a:pt x="0" y="18643"/>
                  </a:lnTo>
                  <a:lnTo>
                    <a:pt x="120637" y="18643"/>
                  </a:lnTo>
                  <a:lnTo>
                    <a:pt x="120637" y="0"/>
                  </a:lnTo>
                  <a:close/>
                </a:path>
              </a:pathLst>
            </a:custGeom>
            <a:solidFill>
              <a:srgbClr val="AFA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2378151" y="7289558"/>
              <a:ext cx="43815" cy="944880"/>
            </a:xfrm>
            <a:custGeom>
              <a:avLst/>
              <a:gdLst/>
              <a:ahLst/>
              <a:cxnLst/>
              <a:rect l="l" t="t" r="r" b="b"/>
              <a:pathLst>
                <a:path w="43814" h="944879">
                  <a:moveTo>
                    <a:pt x="43662" y="0"/>
                  </a:moveTo>
                  <a:lnTo>
                    <a:pt x="0" y="0"/>
                  </a:lnTo>
                  <a:lnTo>
                    <a:pt x="0" y="944575"/>
                  </a:lnTo>
                  <a:lnTo>
                    <a:pt x="43662" y="944575"/>
                  </a:lnTo>
                  <a:lnTo>
                    <a:pt x="43662" y="0"/>
                  </a:lnTo>
                  <a:close/>
                </a:path>
              </a:pathLst>
            </a:custGeom>
            <a:solidFill>
              <a:srgbClr val="E7E7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2403157" y="7354722"/>
              <a:ext cx="19050" cy="879475"/>
            </a:xfrm>
            <a:custGeom>
              <a:avLst/>
              <a:gdLst/>
              <a:ahLst/>
              <a:cxnLst/>
              <a:rect l="l" t="t" r="r" b="b"/>
              <a:pathLst>
                <a:path w="19050" h="879475">
                  <a:moveTo>
                    <a:pt x="0" y="879411"/>
                  </a:moveTo>
                  <a:lnTo>
                    <a:pt x="18643" y="879411"/>
                  </a:lnTo>
                  <a:lnTo>
                    <a:pt x="18643" y="0"/>
                  </a:lnTo>
                  <a:lnTo>
                    <a:pt x="0" y="0"/>
                  </a:lnTo>
                  <a:lnTo>
                    <a:pt x="0" y="879411"/>
                  </a:lnTo>
                  <a:close/>
                </a:path>
              </a:pathLst>
            </a:custGeom>
            <a:solidFill>
              <a:srgbClr val="C9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4" name="object 37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340822" y="7269657"/>
              <a:ext cx="137455" cy="85064"/>
            </a:xfrm>
            <a:prstGeom prst="rect">
              <a:avLst/>
            </a:prstGeom>
          </p:spPr>
        </p:pic>
        <p:sp>
          <p:nvSpPr>
            <p:cNvPr id="375" name="object 375"/>
            <p:cNvSpPr/>
            <p:nvPr/>
          </p:nvSpPr>
          <p:spPr>
            <a:xfrm>
              <a:off x="2196198" y="8950819"/>
              <a:ext cx="412115" cy="43180"/>
            </a:xfrm>
            <a:custGeom>
              <a:avLst/>
              <a:gdLst/>
              <a:ahLst/>
              <a:cxnLst/>
              <a:rect l="l" t="t" r="r" b="b"/>
              <a:pathLst>
                <a:path w="412114" h="43179">
                  <a:moveTo>
                    <a:pt x="96964" y="2171"/>
                  </a:moveTo>
                  <a:lnTo>
                    <a:pt x="94780" y="0"/>
                  </a:lnTo>
                  <a:lnTo>
                    <a:pt x="2171" y="0"/>
                  </a:lnTo>
                  <a:lnTo>
                    <a:pt x="0" y="2171"/>
                  </a:lnTo>
                  <a:lnTo>
                    <a:pt x="0" y="40652"/>
                  </a:lnTo>
                  <a:lnTo>
                    <a:pt x="2171" y="42824"/>
                  </a:lnTo>
                  <a:lnTo>
                    <a:pt x="92125" y="42824"/>
                  </a:lnTo>
                  <a:lnTo>
                    <a:pt x="94780" y="42824"/>
                  </a:lnTo>
                  <a:lnTo>
                    <a:pt x="96964" y="40652"/>
                  </a:lnTo>
                  <a:lnTo>
                    <a:pt x="96964" y="2171"/>
                  </a:lnTo>
                  <a:close/>
                </a:path>
                <a:path w="412114" h="43179">
                  <a:moveTo>
                    <a:pt x="412115" y="2171"/>
                  </a:moveTo>
                  <a:lnTo>
                    <a:pt x="409917" y="0"/>
                  </a:lnTo>
                  <a:lnTo>
                    <a:pt x="317322" y="0"/>
                  </a:lnTo>
                  <a:lnTo>
                    <a:pt x="315137" y="2171"/>
                  </a:lnTo>
                  <a:lnTo>
                    <a:pt x="315137" y="40652"/>
                  </a:lnTo>
                  <a:lnTo>
                    <a:pt x="317322" y="42824"/>
                  </a:lnTo>
                  <a:lnTo>
                    <a:pt x="407263" y="42824"/>
                  </a:lnTo>
                  <a:lnTo>
                    <a:pt x="409917" y="42824"/>
                  </a:lnTo>
                  <a:lnTo>
                    <a:pt x="412115" y="40652"/>
                  </a:lnTo>
                  <a:lnTo>
                    <a:pt x="412115" y="2171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2348509" y="8213851"/>
              <a:ext cx="107950" cy="36830"/>
            </a:xfrm>
            <a:custGeom>
              <a:avLst/>
              <a:gdLst/>
              <a:ahLst/>
              <a:cxnLst/>
              <a:rect l="l" t="t" r="r" b="b"/>
              <a:pathLst>
                <a:path w="107950" h="36829">
                  <a:moveTo>
                    <a:pt x="106083" y="0"/>
                  </a:moveTo>
                  <a:lnTo>
                    <a:pt x="1396" y="0"/>
                  </a:lnTo>
                  <a:lnTo>
                    <a:pt x="0" y="1397"/>
                  </a:lnTo>
                  <a:lnTo>
                    <a:pt x="0" y="34975"/>
                  </a:lnTo>
                  <a:lnTo>
                    <a:pt x="1396" y="36372"/>
                  </a:lnTo>
                  <a:lnTo>
                    <a:pt x="104368" y="36372"/>
                  </a:lnTo>
                  <a:lnTo>
                    <a:pt x="106083" y="36372"/>
                  </a:lnTo>
                  <a:lnTo>
                    <a:pt x="107480" y="34975"/>
                  </a:lnTo>
                  <a:lnTo>
                    <a:pt x="107480" y="1397"/>
                  </a:lnTo>
                  <a:lnTo>
                    <a:pt x="106083" y="0"/>
                  </a:lnTo>
                  <a:close/>
                </a:path>
              </a:pathLst>
            </a:custGeom>
            <a:solidFill>
              <a:srgbClr val="4F5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2150122" y="8230044"/>
              <a:ext cx="504825" cy="733425"/>
            </a:xfrm>
            <a:custGeom>
              <a:avLst/>
              <a:gdLst/>
              <a:ahLst/>
              <a:cxnLst/>
              <a:rect l="l" t="t" r="r" b="b"/>
              <a:pathLst>
                <a:path w="504825" h="733425">
                  <a:moveTo>
                    <a:pt x="504240" y="84823"/>
                  </a:moveTo>
                  <a:lnTo>
                    <a:pt x="495223" y="62280"/>
                  </a:lnTo>
                  <a:lnTo>
                    <a:pt x="488289" y="56769"/>
                  </a:lnTo>
                  <a:lnTo>
                    <a:pt x="487146" y="55054"/>
                  </a:lnTo>
                  <a:lnTo>
                    <a:pt x="480669" y="50685"/>
                  </a:lnTo>
                  <a:lnTo>
                    <a:pt x="469811" y="42024"/>
                  </a:lnTo>
                  <a:lnTo>
                    <a:pt x="430390" y="24853"/>
                  </a:lnTo>
                  <a:lnTo>
                    <a:pt x="379374" y="11595"/>
                  </a:lnTo>
                  <a:lnTo>
                    <a:pt x="319151" y="3035"/>
                  </a:lnTo>
                  <a:lnTo>
                    <a:pt x="252133" y="0"/>
                  </a:lnTo>
                  <a:lnTo>
                    <a:pt x="185102" y="3035"/>
                  </a:lnTo>
                  <a:lnTo>
                    <a:pt x="124879" y="11595"/>
                  </a:lnTo>
                  <a:lnTo>
                    <a:pt x="73850" y="24853"/>
                  </a:lnTo>
                  <a:lnTo>
                    <a:pt x="34417" y="42024"/>
                  </a:lnTo>
                  <a:lnTo>
                    <a:pt x="23507" y="50723"/>
                  </a:lnTo>
                  <a:lnTo>
                    <a:pt x="17094" y="55054"/>
                  </a:lnTo>
                  <a:lnTo>
                    <a:pt x="15951" y="56743"/>
                  </a:lnTo>
                  <a:lnTo>
                    <a:pt x="9004" y="62280"/>
                  </a:lnTo>
                  <a:lnTo>
                    <a:pt x="0" y="84823"/>
                  </a:lnTo>
                  <a:lnTo>
                    <a:pt x="1511" y="88646"/>
                  </a:lnTo>
                  <a:lnTo>
                    <a:pt x="0" y="96139"/>
                  </a:lnTo>
                  <a:lnTo>
                    <a:pt x="0" y="674712"/>
                  </a:lnTo>
                  <a:lnTo>
                    <a:pt x="4584" y="697318"/>
                  </a:lnTo>
                  <a:lnTo>
                    <a:pt x="17094" y="715810"/>
                  </a:lnTo>
                  <a:lnTo>
                    <a:pt x="35585" y="728319"/>
                  </a:lnTo>
                  <a:lnTo>
                    <a:pt x="58191" y="732904"/>
                  </a:lnTo>
                  <a:lnTo>
                    <a:pt x="446062" y="732904"/>
                  </a:lnTo>
                  <a:lnTo>
                    <a:pt x="468642" y="728319"/>
                  </a:lnTo>
                  <a:lnTo>
                    <a:pt x="487146" y="715810"/>
                  </a:lnTo>
                  <a:lnTo>
                    <a:pt x="499643" y="697318"/>
                  </a:lnTo>
                  <a:lnTo>
                    <a:pt x="504240" y="674712"/>
                  </a:lnTo>
                  <a:lnTo>
                    <a:pt x="504240" y="96139"/>
                  </a:lnTo>
                  <a:lnTo>
                    <a:pt x="502704" y="88646"/>
                  </a:lnTo>
                  <a:lnTo>
                    <a:pt x="504240" y="84823"/>
                  </a:lnTo>
                  <a:close/>
                </a:path>
              </a:pathLst>
            </a:custGeom>
            <a:solidFill>
              <a:srgbClr val="1F8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2152954" y="8269630"/>
              <a:ext cx="501650" cy="693420"/>
            </a:xfrm>
            <a:custGeom>
              <a:avLst/>
              <a:gdLst/>
              <a:ahLst/>
              <a:cxnLst/>
              <a:rect l="l" t="t" r="r" b="b"/>
              <a:pathLst>
                <a:path w="501650" h="693420">
                  <a:moveTo>
                    <a:pt x="456564" y="0"/>
                  </a:moveTo>
                  <a:lnTo>
                    <a:pt x="458381" y="5613"/>
                  </a:lnTo>
                  <a:lnTo>
                    <a:pt x="459397" y="11582"/>
                  </a:lnTo>
                  <a:lnTo>
                    <a:pt x="459397" y="596341"/>
                  </a:lnTo>
                  <a:lnTo>
                    <a:pt x="454805" y="618933"/>
                  </a:lnTo>
                  <a:lnTo>
                    <a:pt x="442302" y="637432"/>
                  </a:lnTo>
                  <a:lnTo>
                    <a:pt x="423799" y="649930"/>
                  </a:lnTo>
                  <a:lnTo>
                    <a:pt x="401205" y="654519"/>
                  </a:lnTo>
                  <a:lnTo>
                    <a:pt x="8750" y="654519"/>
                  </a:lnTo>
                  <a:lnTo>
                    <a:pt x="4292" y="653922"/>
                  </a:lnTo>
                  <a:lnTo>
                    <a:pt x="0" y="652906"/>
                  </a:lnTo>
                  <a:lnTo>
                    <a:pt x="8214" y="669079"/>
                  </a:lnTo>
                  <a:lnTo>
                    <a:pt x="20840" y="681875"/>
                  </a:lnTo>
                  <a:lnTo>
                    <a:pt x="36886" y="690290"/>
                  </a:lnTo>
                  <a:lnTo>
                    <a:pt x="55359" y="693318"/>
                  </a:lnTo>
                  <a:lnTo>
                    <a:pt x="443229" y="693318"/>
                  </a:lnTo>
                  <a:lnTo>
                    <a:pt x="465822" y="688726"/>
                  </a:lnTo>
                  <a:lnTo>
                    <a:pt x="484320" y="676224"/>
                  </a:lnTo>
                  <a:lnTo>
                    <a:pt x="496818" y="657721"/>
                  </a:lnTo>
                  <a:lnTo>
                    <a:pt x="501408" y="635126"/>
                  </a:lnTo>
                  <a:lnTo>
                    <a:pt x="501408" y="56553"/>
                  </a:lnTo>
                  <a:lnTo>
                    <a:pt x="498004" y="37008"/>
                  </a:lnTo>
                  <a:lnTo>
                    <a:pt x="488592" y="20275"/>
                  </a:lnTo>
                  <a:lnTo>
                    <a:pt x="474378" y="7543"/>
                  </a:lnTo>
                  <a:lnTo>
                    <a:pt x="456564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9" name="object 37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428913" y="8230057"/>
              <a:ext cx="224726" cy="84035"/>
            </a:xfrm>
            <a:prstGeom prst="rect">
              <a:avLst/>
            </a:prstGeom>
          </p:spPr>
        </p:pic>
        <p:sp>
          <p:nvSpPr>
            <p:cNvPr id="380" name="object 380"/>
            <p:cNvSpPr/>
            <p:nvPr/>
          </p:nvSpPr>
          <p:spPr>
            <a:xfrm>
              <a:off x="2150122" y="8308390"/>
              <a:ext cx="503555" cy="46990"/>
            </a:xfrm>
            <a:custGeom>
              <a:avLst/>
              <a:gdLst/>
              <a:ahLst/>
              <a:cxnLst/>
              <a:rect l="l" t="t" r="r" b="b"/>
              <a:pathLst>
                <a:path w="503555" h="46990">
                  <a:moveTo>
                    <a:pt x="503504" y="0"/>
                  </a:moveTo>
                  <a:lnTo>
                    <a:pt x="457101" y="6293"/>
                  </a:lnTo>
                  <a:lnTo>
                    <a:pt x="410002" y="10956"/>
                  </a:lnTo>
                  <a:lnTo>
                    <a:pt x="362140" y="14130"/>
                  </a:lnTo>
                  <a:lnTo>
                    <a:pt x="313447" y="15955"/>
                  </a:lnTo>
                  <a:lnTo>
                    <a:pt x="263853" y="16573"/>
                  </a:lnTo>
                  <a:lnTo>
                    <a:pt x="213291" y="16124"/>
                  </a:lnTo>
                  <a:lnTo>
                    <a:pt x="161693" y="14749"/>
                  </a:lnTo>
                  <a:lnTo>
                    <a:pt x="108991" y="12589"/>
                  </a:lnTo>
                  <a:lnTo>
                    <a:pt x="55116" y="9784"/>
                  </a:lnTo>
                  <a:lnTo>
                    <a:pt x="0" y="6477"/>
                  </a:lnTo>
                  <a:lnTo>
                    <a:pt x="153778" y="37279"/>
                  </a:lnTo>
                  <a:lnTo>
                    <a:pt x="257486" y="46872"/>
                  </a:lnTo>
                  <a:lnTo>
                    <a:pt x="358326" y="34648"/>
                  </a:lnTo>
                  <a:lnTo>
                    <a:pt x="503504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2196528" y="8961729"/>
              <a:ext cx="412115" cy="10795"/>
            </a:xfrm>
            <a:custGeom>
              <a:avLst/>
              <a:gdLst/>
              <a:ahLst/>
              <a:cxnLst/>
              <a:rect l="l" t="t" r="r" b="b"/>
              <a:pathLst>
                <a:path w="412114" h="10795">
                  <a:moveTo>
                    <a:pt x="96621" y="0"/>
                  </a:moveTo>
                  <a:lnTo>
                    <a:pt x="0" y="0"/>
                  </a:lnTo>
                  <a:lnTo>
                    <a:pt x="0" y="10502"/>
                  </a:lnTo>
                  <a:lnTo>
                    <a:pt x="96621" y="10502"/>
                  </a:lnTo>
                  <a:lnTo>
                    <a:pt x="96621" y="0"/>
                  </a:lnTo>
                  <a:close/>
                </a:path>
                <a:path w="412114" h="10795">
                  <a:moveTo>
                    <a:pt x="411607" y="0"/>
                  </a:moveTo>
                  <a:lnTo>
                    <a:pt x="314972" y="0"/>
                  </a:lnTo>
                  <a:lnTo>
                    <a:pt x="314972" y="10502"/>
                  </a:lnTo>
                  <a:lnTo>
                    <a:pt x="411607" y="10502"/>
                  </a:lnTo>
                  <a:lnTo>
                    <a:pt x="411607" y="0"/>
                  </a:lnTo>
                  <a:close/>
                </a:path>
              </a:pathLst>
            </a:custGeom>
            <a:solidFill>
              <a:srgbClr val="098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2186165" y="8205266"/>
              <a:ext cx="396875" cy="710565"/>
            </a:xfrm>
            <a:custGeom>
              <a:avLst/>
              <a:gdLst/>
              <a:ahLst/>
              <a:cxnLst/>
              <a:rect l="l" t="t" r="r" b="b"/>
              <a:pathLst>
                <a:path w="396875" h="710565">
                  <a:moveTo>
                    <a:pt x="374611" y="100164"/>
                  </a:moveTo>
                  <a:lnTo>
                    <a:pt x="283972" y="25044"/>
                  </a:lnTo>
                  <a:lnTo>
                    <a:pt x="216039" y="0"/>
                  </a:lnTo>
                  <a:lnTo>
                    <a:pt x="136842" y="25044"/>
                  </a:lnTo>
                  <a:lnTo>
                    <a:pt x="12433" y="100164"/>
                  </a:lnTo>
                  <a:lnTo>
                    <a:pt x="143789" y="111188"/>
                  </a:lnTo>
                  <a:lnTo>
                    <a:pt x="225310" y="114871"/>
                  </a:lnTo>
                  <a:lnTo>
                    <a:pt x="290931" y="111188"/>
                  </a:lnTo>
                  <a:lnTo>
                    <a:pt x="374611" y="100164"/>
                  </a:lnTo>
                  <a:close/>
                </a:path>
                <a:path w="396875" h="710565">
                  <a:moveTo>
                    <a:pt x="396354" y="445147"/>
                  </a:moveTo>
                  <a:lnTo>
                    <a:pt x="395084" y="328371"/>
                  </a:lnTo>
                  <a:lnTo>
                    <a:pt x="389940" y="132219"/>
                  </a:lnTo>
                  <a:lnTo>
                    <a:pt x="258279" y="160743"/>
                  </a:lnTo>
                  <a:lnTo>
                    <a:pt x="173774" y="171069"/>
                  </a:lnTo>
                  <a:lnTo>
                    <a:pt x="99860" y="163918"/>
                  </a:lnTo>
                  <a:lnTo>
                    <a:pt x="0" y="140042"/>
                  </a:lnTo>
                  <a:lnTo>
                    <a:pt x="7162" y="587857"/>
                  </a:lnTo>
                  <a:lnTo>
                    <a:pt x="17221" y="635000"/>
                  </a:lnTo>
                  <a:lnTo>
                    <a:pt x="43332" y="673608"/>
                  </a:lnTo>
                  <a:lnTo>
                    <a:pt x="81762" y="699935"/>
                  </a:lnTo>
                  <a:lnTo>
                    <a:pt x="128841" y="710272"/>
                  </a:lnTo>
                  <a:lnTo>
                    <a:pt x="175983" y="710171"/>
                  </a:lnTo>
                  <a:lnTo>
                    <a:pt x="223748" y="708291"/>
                  </a:lnTo>
                  <a:lnTo>
                    <a:pt x="269367" y="705294"/>
                  </a:lnTo>
                  <a:lnTo>
                    <a:pt x="310045" y="701789"/>
                  </a:lnTo>
                  <a:lnTo>
                    <a:pt x="361607" y="677392"/>
                  </a:lnTo>
                  <a:lnTo>
                    <a:pt x="385584" y="625627"/>
                  </a:lnTo>
                  <a:lnTo>
                    <a:pt x="393319" y="528815"/>
                  </a:lnTo>
                  <a:lnTo>
                    <a:pt x="396354" y="445147"/>
                  </a:lnTo>
                  <a:close/>
                </a:path>
              </a:pathLst>
            </a:custGeom>
            <a:solidFill>
              <a:srgbClr val="1797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2233358" y="8324976"/>
              <a:ext cx="80010" cy="599440"/>
            </a:xfrm>
            <a:custGeom>
              <a:avLst/>
              <a:gdLst/>
              <a:ahLst/>
              <a:cxnLst/>
              <a:rect l="l" t="t" r="r" b="b"/>
              <a:pathLst>
                <a:path w="80010" h="599440">
                  <a:moveTo>
                    <a:pt x="80010" y="0"/>
                  </a:moveTo>
                  <a:lnTo>
                    <a:pt x="0" y="0"/>
                  </a:lnTo>
                  <a:lnTo>
                    <a:pt x="0" y="599173"/>
                  </a:lnTo>
                  <a:lnTo>
                    <a:pt x="80010" y="599173"/>
                  </a:lnTo>
                  <a:lnTo>
                    <a:pt x="80010" y="0"/>
                  </a:lnTo>
                  <a:close/>
                </a:path>
              </a:pathLst>
            </a:custGeom>
            <a:solidFill>
              <a:srgbClr val="2EA2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4" name="object 38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233358" y="8231098"/>
              <a:ext cx="128879" cy="96278"/>
            </a:xfrm>
            <a:prstGeom prst="rect">
              <a:avLst/>
            </a:prstGeom>
          </p:spPr>
        </p:pic>
      </p:grpSp>
      <p:sp>
        <p:nvSpPr>
          <p:cNvPr id="385" name="object 385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85" dirty="0">
                <a:solidFill>
                  <a:srgbClr val="222222"/>
                </a:solidFill>
                <a:latin typeface="Trebuchet MS"/>
                <a:cs typeface="Trebuchet MS"/>
              </a:rPr>
              <a:t>활동 </a:t>
            </a:r>
            <a:r>
              <a:rPr sz="1400" dirty="0">
                <a:solidFill>
                  <a:srgbClr val="222222"/>
                </a:solidFill>
                <a:latin typeface="Trebuchet MS"/>
                <a:cs typeface="Trebuchet MS"/>
              </a:rPr>
              <a:t>5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390" name="object 390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391" name="object 391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2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86" name="object 386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54926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50" dirty="0">
                <a:solidFill>
                  <a:srgbClr val="2B4698"/>
                </a:solidFill>
                <a:latin typeface="Arial Narrow"/>
                <a:cs typeface="Arial Narrow"/>
              </a:rPr>
              <a:t>유리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염소</a:t>
            </a:r>
          </a:p>
        </p:txBody>
      </p:sp>
      <p:sp>
        <p:nvSpPr>
          <p:cNvPr id="387" name="object 387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88" name="object 388"/>
          <p:cNvSpPr txBox="1"/>
          <p:nvPr/>
        </p:nvSpPr>
        <p:spPr>
          <a:xfrm>
            <a:off x="444500" y="1594792"/>
            <a:ext cx="3126105" cy="32816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5080" indent="-2292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물속의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모든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생물을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다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보았다고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생각하세요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?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여러분의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답을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설명하세요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1300" marR="76200" indent="-229235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염소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=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유리 염소 </a:t>
            </a:r>
            <a:r>
              <a:rPr sz="1000" spc="-50" dirty="0">
                <a:solidFill>
                  <a:srgbClr val="222222"/>
                </a:solidFill>
                <a:latin typeface="Trebuchet MS"/>
                <a:cs typeface="Trebuchet MS"/>
              </a:rPr>
              <a:t>+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결합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염소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(TC = FC + CC)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공식을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사용하여 각 시료의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클로라민 수치를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계산합니다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데이터 표에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입력합니다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rebuchet MS"/>
              <a:cs typeface="Trebuchet MS"/>
            </a:endParaRPr>
          </a:p>
          <a:p>
            <a:pPr marL="15240">
              <a:lnSpc>
                <a:spcPct val="100000"/>
              </a:lnSpc>
            </a:pP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확장</a:t>
            </a:r>
            <a:endParaRPr sz="1200">
              <a:latin typeface="Arial Narrow"/>
              <a:cs typeface="Arial Narrow"/>
            </a:endParaRPr>
          </a:p>
          <a:p>
            <a:pPr marL="241300" marR="297815" indent="-229235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물의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염소 처리를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둘러싼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환경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및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정치적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문제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살펴보기</a:t>
            </a:r>
            <a:endParaRPr sz="1000">
              <a:latin typeface="Trebuchet MS"/>
              <a:cs typeface="Trebuchet MS"/>
            </a:endParaRPr>
          </a:p>
          <a:p>
            <a:pPr marL="469900" marR="33020" lvl="1" indent="-229235">
              <a:lnSpc>
                <a:spcPct val="100000"/>
              </a:lnSpc>
              <a:buFont typeface="Arial Narrow"/>
              <a:buAutoNum type="alphaLcPeriod"/>
              <a:tabLst>
                <a:tab pos="470534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물속에서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발견되는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미생물로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인해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 발생하는 질병을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연구하세요.</a:t>
            </a:r>
            <a:endParaRPr sz="1000">
              <a:latin typeface="Trebuchet MS"/>
              <a:cs typeface="Trebuchet MS"/>
            </a:endParaRPr>
          </a:p>
          <a:p>
            <a:pPr marL="469265" marR="692785" lvl="1" indent="-228600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염소 처리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와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관련된 위험성을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조사하세요.</a:t>
            </a:r>
            <a:endParaRPr sz="1000">
              <a:latin typeface="Trebuchet MS"/>
              <a:cs typeface="Trebuchet MS"/>
            </a:endParaRPr>
          </a:p>
          <a:p>
            <a:pPr marL="469265" marR="86360" lvl="1" indent="-229235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물을 소독하는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대체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방법을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연구하세요.</a:t>
            </a:r>
            <a:endParaRPr sz="1000">
              <a:latin typeface="Trebuchet MS"/>
              <a:cs typeface="Trebuchet MS"/>
            </a:endParaRPr>
          </a:p>
          <a:p>
            <a:pPr marL="469265" marR="295275" lvl="1" indent="-229235">
              <a:lnSpc>
                <a:spcPct val="100000"/>
              </a:lnSpc>
              <a:buFont typeface="Arial Narrow"/>
              <a:buAutoNum type="alphaLcPeriod"/>
              <a:tabLst>
                <a:tab pos="469900" algn="l"/>
              </a:tabLst>
            </a:pP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염소 처리하는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것과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염소 처리하지 않는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것의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상대적인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위험과 비용에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대해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토론하세요.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389" name="object 389"/>
          <p:cNvSpPr txBox="1"/>
          <p:nvPr/>
        </p:nvSpPr>
        <p:spPr>
          <a:xfrm>
            <a:off x="3930522" y="1593646"/>
            <a:ext cx="3286760" cy="2159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5080" indent="-22923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가까운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정수장을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방문하세요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수원의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출처</a:t>
            </a:r>
            <a:r>
              <a:rPr sz="1000" spc="-70" dirty="0">
                <a:solidFill>
                  <a:srgbClr val="222222"/>
                </a:solidFill>
                <a:latin typeface="Trebuchet MS"/>
                <a:cs typeface="Trebuchet MS"/>
              </a:rPr>
              <a:t>,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어떤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오염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물질이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있는지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, 어떻게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물을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소독하는지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알아보세요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. 개인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우물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사용자는 물의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안전을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보장하기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위해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어떤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보호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조치를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취해야 하나요?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EPA에서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매년 상업용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수도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시스템에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대해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소비자에게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제공하도록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요구하는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수질 보고서의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사본을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받아보세요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240665" marR="305435" indent="-228600" algn="just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어느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지역에 계십니까?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지역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수도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시설에서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배급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시스템 지도를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가져옵니다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지도에서 각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학생의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집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위치를 정확히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찾아냅니다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. 각 위치에서 </a:t>
            </a:r>
            <a:r>
              <a:rPr sz="1000" spc="-45" dirty="0">
                <a:solidFill>
                  <a:srgbClr val="222222"/>
                </a:solidFill>
                <a:latin typeface="Trebuchet MS"/>
                <a:cs typeface="Trebuchet MS"/>
              </a:rPr>
              <a:t>유리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염소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및 </a:t>
            </a:r>
            <a:r>
              <a:rPr sz="1000" spc="-45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000" spc="-25" dirty="0">
                <a:solidFill>
                  <a:srgbClr val="222222"/>
                </a:solidFill>
                <a:latin typeface="Trebuchet MS"/>
                <a:cs typeface="Trebuchet MS"/>
              </a:rPr>
              <a:t>염소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수치를 </a:t>
            </a:r>
            <a:r>
              <a:rPr sz="1000" spc="-20" dirty="0">
                <a:solidFill>
                  <a:srgbClr val="222222"/>
                </a:solidFill>
                <a:latin typeface="Trebuchet MS"/>
                <a:cs typeface="Trebuchet MS"/>
              </a:rPr>
              <a:t>수집합니다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.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염소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수치를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비교하세요.</a:t>
            </a:r>
            <a:endParaRPr sz="1000">
              <a:latin typeface="Trebuchet MS"/>
              <a:cs typeface="Trebuchet MS"/>
            </a:endParaRPr>
          </a:p>
          <a:p>
            <a:pPr marL="240665" marR="60960" algn="just">
              <a:lnSpc>
                <a:spcPct val="100000"/>
              </a:lnSpc>
            </a:pP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수치는 </a:t>
            </a:r>
            <a:r>
              <a:rPr sz="1000" spc="-35" dirty="0">
                <a:solidFill>
                  <a:srgbClr val="222222"/>
                </a:solidFill>
                <a:latin typeface="Trebuchet MS"/>
                <a:cs typeface="Trebuchet MS"/>
              </a:rPr>
              <a:t>물이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처리 센터에서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라인 </a:t>
            </a:r>
            <a:r>
              <a:rPr sz="1000" dirty="0">
                <a:solidFill>
                  <a:srgbClr val="222222"/>
                </a:solidFill>
                <a:latin typeface="Trebuchet MS"/>
                <a:cs typeface="Trebuchet MS"/>
              </a:rPr>
              <a:t>끝까지 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시스템을 통해 </a:t>
            </a:r>
            <a:r>
              <a:rPr sz="1000" spc="-40" dirty="0">
                <a:solidFill>
                  <a:srgbClr val="222222"/>
                </a:solidFill>
                <a:latin typeface="Trebuchet MS"/>
                <a:cs typeface="Trebuchet MS"/>
              </a:rPr>
              <a:t>이동함에 </a:t>
            </a:r>
            <a:r>
              <a:rPr sz="1000" spc="60" dirty="0">
                <a:solidFill>
                  <a:srgbClr val="222222"/>
                </a:solidFill>
                <a:latin typeface="Trebuchet MS"/>
                <a:cs typeface="Trebuchet MS"/>
              </a:rPr>
              <a:t>따라 </a:t>
            </a:r>
            <a:r>
              <a:rPr sz="1000" spc="-30" dirty="0">
                <a:solidFill>
                  <a:srgbClr val="222222"/>
                </a:solidFill>
                <a:latin typeface="Trebuchet MS"/>
                <a:cs typeface="Trebuchet MS"/>
              </a:rPr>
              <a:t>변경됩니다</a:t>
            </a:r>
            <a:r>
              <a:rPr sz="1000" spc="-10" dirty="0">
                <a:solidFill>
                  <a:srgbClr val="222222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176022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구리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44500" y="1593583"/>
            <a:ext cx="3301365" cy="1701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구리는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암석,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토양에서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자연적으로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발생하는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붉은 금속입니다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많은 구리 화합물은 파란색 또는 </a:t>
            </a:r>
            <a:r>
              <a:rPr sz="1000" spc="135" dirty="0">
                <a:solidFill>
                  <a:srgbClr val="231F20"/>
                </a:solidFill>
                <a:latin typeface="Calibri"/>
                <a:cs typeface="Calibri"/>
              </a:rPr>
              <a:t>녹색으로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식별할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수돗물에서 구리가 발견되는 경우는 일반적으로 물이 산성인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지역에서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구리 파이프와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황동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피팅의 부식을 통해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발생합니다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구리는 도자기 </a:t>
            </a:r>
            <a:r>
              <a:rPr sz="1000" spc="-10" dirty="0">
                <a:solidFill>
                  <a:srgbClr val="231F20"/>
                </a:solidFill>
                <a:latin typeface="Arial Narrow"/>
                <a:cs typeface="Arial Narrow"/>
              </a:rPr>
              <a:t>비품에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녹색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얼룩을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유발할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6286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구리는 특정 수생 생물에게 필수적인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영양소입니다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아주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소량의 구리는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건강을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위해 필요하지만, 다량 또는 장기간 노출되면 다음과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같은 문제가 발생할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775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3583"/>
            <a:ext cx="3395979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4734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간 및 신장 손상, 심지어 사망까지 초래할 수 있습니다. 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때때로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구리(청색 황산구리 형태)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방제를 위해 물 공급 저수지에 첨가되거나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다음과 같은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용도로 사용됩니다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74295" algn="just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농업에서 곰팡이와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같은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질병을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치료하는 데 사용됩니다.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구리는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암을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유발하는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것으로 알려져 있지 않지만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농도가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높을 경우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위장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장애, 설사,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구토를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유발할 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5080" algn="just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식수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규정은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구리를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최대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1.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0ppm으로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제한하고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034275" y="3516870"/>
            <a:ext cx="5704205" cy="5704205"/>
            <a:chOff x="1034275" y="3516870"/>
            <a:chExt cx="5704205" cy="5704205"/>
          </a:xfrm>
        </p:grpSpPr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34275" y="3516870"/>
              <a:ext cx="5703849" cy="570386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081348" y="3808031"/>
              <a:ext cx="2585720" cy="5389880"/>
            </a:xfrm>
            <a:custGeom>
              <a:avLst/>
              <a:gdLst/>
              <a:ahLst/>
              <a:cxnLst/>
              <a:rect l="l" t="t" r="r" b="b"/>
              <a:pathLst>
                <a:path w="2585720" h="5389880">
                  <a:moveTo>
                    <a:pt x="734110" y="1177772"/>
                  </a:moveTo>
                  <a:lnTo>
                    <a:pt x="733374" y="1159649"/>
                  </a:lnTo>
                  <a:lnTo>
                    <a:pt x="731278" y="1149083"/>
                  </a:lnTo>
                  <a:lnTo>
                    <a:pt x="725855" y="1140714"/>
                  </a:lnTo>
                  <a:lnTo>
                    <a:pt x="721753" y="1131049"/>
                  </a:lnTo>
                  <a:lnTo>
                    <a:pt x="514362" y="1131049"/>
                  </a:lnTo>
                  <a:lnTo>
                    <a:pt x="508038" y="1134059"/>
                  </a:lnTo>
                  <a:lnTo>
                    <a:pt x="502119" y="1141095"/>
                  </a:lnTo>
                  <a:lnTo>
                    <a:pt x="497738" y="1149146"/>
                  </a:lnTo>
                  <a:lnTo>
                    <a:pt x="496036" y="1155230"/>
                  </a:lnTo>
                  <a:lnTo>
                    <a:pt x="495414" y="1192898"/>
                  </a:lnTo>
                  <a:lnTo>
                    <a:pt x="495985" y="1213218"/>
                  </a:lnTo>
                  <a:lnTo>
                    <a:pt x="498309" y="1224889"/>
                  </a:lnTo>
                  <a:lnTo>
                    <a:pt x="503567" y="1232357"/>
                  </a:lnTo>
                  <a:lnTo>
                    <a:pt x="507339" y="1240650"/>
                  </a:lnTo>
                  <a:lnTo>
                    <a:pt x="566483" y="1240650"/>
                  </a:lnTo>
                  <a:lnTo>
                    <a:pt x="566483" y="1248727"/>
                  </a:lnTo>
                  <a:lnTo>
                    <a:pt x="563308" y="1248740"/>
                  </a:lnTo>
                  <a:lnTo>
                    <a:pt x="563803" y="1260703"/>
                  </a:lnTo>
                  <a:lnTo>
                    <a:pt x="565975" y="1268564"/>
                  </a:lnTo>
                  <a:lnTo>
                    <a:pt x="566483" y="1278267"/>
                  </a:lnTo>
                  <a:lnTo>
                    <a:pt x="563308" y="1278267"/>
                  </a:lnTo>
                  <a:lnTo>
                    <a:pt x="563803" y="1290231"/>
                  </a:lnTo>
                  <a:lnTo>
                    <a:pt x="565975" y="1298105"/>
                  </a:lnTo>
                  <a:lnTo>
                    <a:pt x="566483" y="1307807"/>
                  </a:lnTo>
                  <a:lnTo>
                    <a:pt x="563308" y="1307807"/>
                  </a:lnTo>
                  <a:lnTo>
                    <a:pt x="563803" y="1319733"/>
                  </a:lnTo>
                  <a:lnTo>
                    <a:pt x="565975" y="1327645"/>
                  </a:lnTo>
                  <a:lnTo>
                    <a:pt x="566483" y="1337348"/>
                  </a:lnTo>
                  <a:lnTo>
                    <a:pt x="563295" y="1337348"/>
                  </a:lnTo>
                  <a:lnTo>
                    <a:pt x="563778" y="1349209"/>
                  </a:lnTo>
                  <a:lnTo>
                    <a:pt x="565950" y="1357185"/>
                  </a:lnTo>
                  <a:lnTo>
                    <a:pt x="566445" y="1366875"/>
                  </a:lnTo>
                  <a:lnTo>
                    <a:pt x="563295" y="1366875"/>
                  </a:lnTo>
                  <a:lnTo>
                    <a:pt x="563803" y="1378788"/>
                  </a:lnTo>
                  <a:lnTo>
                    <a:pt x="564908" y="1383309"/>
                  </a:lnTo>
                  <a:lnTo>
                    <a:pt x="565988" y="1386243"/>
                  </a:lnTo>
                  <a:lnTo>
                    <a:pt x="566458" y="1393393"/>
                  </a:lnTo>
                  <a:lnTo>
                    <a:pt x="563308" y="1393405"/>
                  </a:lnTo>
                  <a:lnTo>
                    <a:pt x="563803" y="1405356"/>
                  </a:lnTo>
                  <a:lnTo>
                    <a:pt x="565975" y="1413217"/>
                  </a:lnTo>
                  <a:lnTo>
                    <a:pt x="566483" y="1422933"/>
                  </a:lnTo>
                  <a:lnTo>
                    <a:pt x="563308" y="1422933"/>
                  </a:lnTo>
                  <a:lnTo>
                    <a:pt x="563803" y="1434896"/>
                  </a:lnTo>
                  <a:lnTo>
                    <a:pt x="565975" y="1442758"/>
                  </a:lnTo>
                  <a:lnTo>
                    <a:pt x="566483" y="1452473"/>
                  </a:lnTo>
                  <a:lnTo>
                    <a:pt x="563308" y="1452473"/>
                  </a:lnTo>
                  <a:lnTo>
                    <a:pt x="563803" y="1464398"/>
                  </a:lnTo>
                  <a:lnTo>
                    <a:pt x="565975" y="1472298"/>
                  </a:lnTo>
                  <a:lnTo>
                    <a:pt x="566483" y="1482001"/>
                  </a:lnTo>
                  <a:lnTo>
                    <a:pt x="563295" y="1482001"/>
                  </a:lnTo>
                  <a:lnTo>
                    <a:pt x="563295" y="1483766"/>
                  </a:lnTo>
                  <a:lnTo>
                    <a:pt x="530047" y="1483283"/>
                  </a:lnTo>
                  <a:lnTo>
                    <a:pt x="496468" y="1515656"/>
                  </a:lnTo>
                  <a:lnTo>
                    <a:pt x="495744" y="1540535"/>
                  </a:lnTo>
                  <a:lnTo>
                    <a:pt x="495922" y="1583423"/>
                  </a:lnTo>
                  <a:lnTo>
                    <a:pt x="497662" y="1589798"/>
                  </a:lnTo>
                  <a:lnTo>
                    <a:pt x="502272" y="1599755"/>
                  </a:lnTo>
                  <a:lnTo>
                    <a:pt x="508673" y="1608937"/>
                  </a:lnTo>
                  <a:lnTo>
                    <a:pt x="515835" y="1612963"/>
                  </a:lnTo>
                  <a:lnTo>
                    <a:pt x="563676" y="1612963"/>
                  </a:lnTo>
                  <a:lnTo>
                    <a:pt x="564832" y="1618361"/>
                  </a:lnTo>
                  <a:lnTo>
                    <a:pt x="565721" y="1619605"/>
                  </a:lnTo>
                  <a:lnTo>
                    <a:pt x="566280" y="1622018"/>
                  </a:lnTo>
                  <a:lnTo>
                    <a:pt x="566483" y="1630972"/>
                  </a:lnTo>
                  <a:lnTo>
                    <a:pt x="563295" y="1630972"/>
                  </a:lnTo>
                  <a:lnTo>
                    <a:pt x="563778" y="1642833"/>
                  </a:lnTo>
                  <a:lnTo>
                    <a:pt x="565950" y="1650809"/>
                  </a:lnTo>
                  <a:lnTo>
                    <a:pt x="566445" y="1660499"/>
                  </a:lnTo>
                  <a:lnTo>
                    <a:pt x="563295" y="1660499"/>
                  </a:lnTo>
                  <a:lnTo>
                    <a:pt x="563803" y="1672412"/>
                  </a:lnTo>
                  <a:lnTo>
                    <a:pt x="564908" y="1676920"/>
                  </a:lnTo>
                  <a:lnTo>
                    <a:pt x="565988" y="1679854"/>
                  </a:lnTo>
                  <a:lnTo>
                    <a:pt x="566458" y="1687004"/>
                  </a:lnTo>
                  <a:lnTo>
                    <a:pt x="563308" y="1687004"/>
                  </a:lnTo>
                  <a:lnTo>
                    <a:pt x="563803" y="1698955"/>
                  </a:lnTo>
                  <a:lnTo>
                    <a:pt x="565975" y="1706841"/>
                  </a:lnTo>
                  <a:lnTo>
                    <a:pt x="566483" y="1716570"/>
                  </a:lnTo>
                  <a:lnTo>
                    <a:pt x="563308" y="1716570"/>
                  </a:lnTo>
                  <a:lnTo>
                    <a:pt x="563803" y="1728520"/>
                  </a:lnTo>
                  <a:lnTo>
                    <a:pt x="565975" y="1736369"/>
                  </a:lnTo>
                  <a:lnTo>
                    <a:pt x="566483" y="1746084"/>
                  </a:lnTo>
                  <a:lnTo>
                    <a:pt x="563308" y="1746084"/>
                  </a:lnTo>
                  <a:lnTo>
                    <a:pt x="563803" y="1758022"/>
                  </a:lnTo>
                  <a:lnTo>
                    <a:pt x="565975" y="1765922"/>
                  </a:lnTo>
                  <a:lnTo>
                    <a:pt x="566483" y="1775625"/>
                  </a:lnTo>
                  <a:lnTo>
                    <a:pt x="563295" y="1775625"/>
                  </a:lnTo>
                  <a:lnTo>
                    <a:pt x="563778" y="1787486"/>
                  </a:lnTo>
                  <a:lnTo>
                    <a:pt x="565950" y="1795462"/>
                  </a:lnTo>
                  <a:lnTo>
                    <a:pt x="566445" y="1805152"/>
                  </a:lnTo>
                  <a:lnTo>
                    <a:pt x="563295" y="1805152"/>
                  </a:lnTo>
                  <a:lnTo>
                    <a:pt x="563841" y="1817268"/>
                  </a:lnTo>
                  <a:lnTo>
                    <a:pt x="564959" y="1821688"/>
                  </a:lnTo>
                  <a:lnTo>
                    <a:pt x="566013" y="1824837"/>
                  </a:lnTo>
                  <a:lnTo>
                    <a:pt x="566445" y="1833130"/>
                  </a:lnTo>
                  <a:lnTo>
                    <a:pt x="590588" y="1836089"/>
                  </a:lnTo>
                  <a:lnTo>
                    <a:pt x="617118" y="1836750"/>
                  </a:lnTo>
                  <a:lnTo>
                    <a:pt x="642150" y="1835607"/>
                  </a:lnTo>
                  <a:lnTo>
                    <a:pt x="661822" y="1833130"/>
                  </a:lnTo>
                  <a:lnTo>
                    <a:pt x="662305" y="1824812"/>
                  </a:lnTo>
                  <a:lnTo>
                    <a:pt x="663371" y="1821751"/>
                  </a:lnTo>
                  <a:lnTo>
                    <a:pt x="664489" y="1817382"/>
                  </a:lnTo>
                  <a:lnTo>
                    <a:pt x="665086" y="1805152"/>
                  </a:lnTo>
                  <a:lnTo>
                    <a:pt x="661822" y="1805152"/>
                  </a:lnTo>
                  <a:lnTo>
                    <a:pt x="662330" y="1795462"/>
                  </a:lnTo>
                  <a:lnTo>
                    <a:pt x="664565" y="1787664"/>
                  </a:lnTo>
                  <a:lnTo>
                    <a:pt x="665086" y="1775625"/>
                  </a:lnTo>
                  <a:lnTo>
                    <a:pt x="661822" y="1775625"/>
                  </a:lnTo>
                  <a:lnTo>
                    <a:pt x="662317" y="1765960"/>
                  </a:lnTo>
                  <a:lnTo>
                    <a:pt x="664540" y="1758200"/>
                  </a:lnTo>
                  <a:lnTo>
                    <a:pt x="665086" y="1746110"/>
                  </a:lnTo>
                  <a:lnTo>
                    <a:pt x="661822" y="1746084"/>
                  </a:lnTo>
                  <a:lnTo>
                    <a:pt x="662317" y="1736432"/>
                  </a:lnTo>
                  <a:lnTo>
                    <a:pt x="664540" y="1728660"/>
                  </a:lnTo>
                  <a:lnTo>
                    <a:pt x="665086" y="1716570"/>
                  </a:lnTo>
                  <a:lnTo>
                    <a:pt x="661822" y="1716570"/>
                  </a:lnTo>
                  <a:lnTo>
                    <a:pt x="662330" y="1706880"/>
                  </a:lnTo>
                  <a:lnTo>
                    <a:pt x="664565" y="1699056"/>
                  </a:lnTo>
                  <a:lnTo>
                    <a:pt x="665086" y="1687004"/>
                  </a:lnTo>
                  <a:lnTo>
                    <a:pt x="661822" y="1687004"/>
                  </a:lnTo>
                  <a:lnTo>
                    <a:pt x="662317" y="1679879"/>
                  </a:lnTo>
                  <a:lnTo>
                    <a:pt x="663422" y="1677022"/>
                  </a:lnTo>
                  <a:lnTo>
                    <a:pt x="664540" y="1672526"/>
                  </a:lnTo>
                  <a:lnTo>
                    <a:pt x="665086" y="1660499"/>
                  </a:lnTo>
                  <a:lnTo>
                    <a:pt x="661822" y="1660486"/>
                  </a:lnTo>
                  <a:lnTo>
                    <a:pt x="662330" y="1650796"/>
                  </a:lnTo>
                  <a:lnTo>
                    <a:pt x="664565" y="1643024"/>
                  </a:lnTo>
                  <a:lnTo>
                    <a:pt x="665086" y="1630972"/>
                  </a:lnTo>
                  <a:lnTo>
                    <a:pt x="661822" y="1630934"/>
                  </a:lnTo>
                  <a:lnTo>
                    <a:pt x="662025" y="1622044"/>
                  </a:lnTo>
                  <a:lnTo>
                    <a:pt x="662609" y="1619656"/>
                  </a:lnTo>
                  <a:lnTo>
                    <a:pt x="663511" y="1618424"/>
                  </a:lnTo>
                  <a:lnTo>
                    <a:pt x="664692" y="1612963"/>
                  </a:lnTo>
                  <a:lnTo>
                    <a:pt x="715746" y="1612963"/>
                  </a:lnTo>
                  <a:lnTo>
                    <a:pt x="721906" y="1610118"/>
                  </a:lnTo>
                  <a:lnTo>
                    <a:pt x="727849" y="1603413"/>
                  </a:lnTo>
                  <a:lnTo>
                    <a:pt x="732320" y="1595564"/>
                  </a:lnTo>
                  <a:lnTo>
                    <a:pt x="734085" y="1589328"/>
                  </a:lnTo>
                  <a:lnTo>
                    <a:pt x="733971" y="1507947"/>
                  </a:lnTo>
                  <a:lnTo>
                    <a:pt x="732256" y="1501863"/>
                  </a:lnTo>
                  <a:lnTo>
                    <a:pt x="727875" y="1493812"/>
                  </a:lnTo>
                  <a:lnTo>
                    <a:pt x="721969" y="1486776"/>
                  </a:lnTo>
                  <a:lnTo>
                    <a:pt x="715645" y="1483766"/>
                  </a:lnTo>
                  <a:lnTo>
                    <a:pt x="665086" y="1483766"/>
                  </a:lnTo>
                  <a:lnTo>
                    <a:pt x="665086" y="1482001"/>
                  </a:lnTo>
                  <a:lnTo>
                    <a:pt x="661822" y="1481988"/>
                  </a:lnTo>
                  <a:lnTo>
                    <a:pt x="662317" y="1472336"/>
                  </a:lnTo>
                  <a:lnTo>
                    <a:pt x="664540" y="1464576"/>
                  </a:lnTo>
                  <a:lnTo>
                    <a:pt x="665086" y="1452473"/>
                  </a:lnTo>
                  <a:lnTo>
                    <a:pt x="661822" y="1452473"/>
                  </a:lnTo>
                  <a:lnTo>
                    <a:pt x="662317" y="1442808"/>
                  </a:lnTo>
                  <a:lnTo>
                    <a:pt x="664540" y="1435049"/>
                  </a:lnTo>
                  <a:lnTo>
                    <a:pt x="665086" y="1422933"/>
                  </a:lnTo>
                  <a:lnTo>
                    <a:pt x="661822" y="1422933"/>
                  </a:lnTo>
                  <a:lnTo>
                    <a:pt x="662330" y="1413256"/>
                  </a:lnTo>
                  <a:lnTo>
                    <a:pt x="664565" y="1405445"/>
                  </a:lnTo>
                  <a:lnTo>
                    <a:pt x="665086" y="1393405"/>
                  </a:lnTo>
                  <a:lnTo>
                    <a:pt x="661822" y="1393405"/>
                  </a:lnTo>
                  <a:lnTo>
                    <a:pt x="662317" y="1386281"/>
                  </a:lnTo>
                  <a:lnTo>
                    <a:pt x="663422" y="1383411"/>
                  </a:lnTo>
                  <a:lnTo>
                    <a:pt x="664540" y="1378902"/>
                  </a:lnTo>
                  <a:lnTo>
                    <a:pt x="665086" y="1366875"/>
                  </a:lnTo>
                  <a:lnTo>
                    <a:pt x="661822" y="1366875"/>
                  </a:lnTo>
                  <a:lnTo>
                    <a:pt x="662330" y="1357185"/>
                  </a:lnTo>
                  <a:lnTo>
                    <a:pt x="664565" y="1349400"/>
                  </a:lnTo>
                  <a:lnTo>
                    <a:pt x="665086" y="1337348"/>
                  </a:lnTo>
                  <a:lnTo>
                    <a:pt x="661822" y="1337335"/>
                  </a:lnTo>
                  <a:lnTo>
                    <a:pt x="662317" y="1327670"/>
                  </a:lnTo>
                  <a:lnTo>
                    <a:pt x="664540" y="1319911"/>
                  </a:lnTo>
                  <a:lnTo>
                    <a:pt x="665086" y="1307807"/>
                  </a:lnTo>
                  <a:lnTo>
                    <a:pt x="661822" y="1307807"/>
                  </a:lnTo>
                  <a:lnTo>
                    <a:pt x="662317" y="1298143"/>
                  </a:lnTo>
                  <a:lnTo>
                    <a:pt x="664540" y="1290396"/>
                  </a:lnTo>
                  <a:lnTo>
                    <a:pt x="665086" y="1278267"/>
                  </a:lnTo>
                  <a:lnTo>
                    <a:pt x="661822" y="1278267"/>
                  </a:lnTo>
                  <a:lnTo>
                    <a:pt x="662330" y="1268577"/>
                  </a:lnTo>
                  <a:lnTo>
                    <a:pt x="664565" y="1260792"/>
                  </a:lnTo>
                  <a:lnTo>
                    <a:pt x="665086" y="1248740"/>
                  </a:lnTo>
                  <a:lnTo>
                    <a:pt x="661822" y="1248740"/>
                  </a:lnTo>
                  <a:lnTo>
                    <a:pt x="661822" y="1240650"/>
                  </a:lnTo>
                  <a:lnTo>
                    <a:pt x="714171" y="1240650"/>
                  </a:lnTo>
                  <a:lnTo>
                    <a:pt x="721334" y="1236624"/>
                  </a:lnTo>
                  <a:lnTo>
                    <a:pt x="727748" y="1227442"/>
                  </a:lnTo>
                  <a:lnTo>
                    <a:pt x="732345" y="1217485"/>
                  </a:lnTo>
                  <a:lnTo>
                    <a:pt x="734085" y="1211110"/>
                  </a:lnTo>
                  <a:lnTo>
                    <a:pt x="734110" y="1177772"/>
                  </a:lnTo>
                  <a:close/>
                </a:path>
                <a:path w="2585720" h="5389880">
                  <a:moveTo>
                    <a:pt x="1617700" y="3730993"/>
                  </a:moveTo>
                  <a:lnTo>
                    <a:pt x="1455166" y="3730993"/>
                  </a:lnTo>
                  <a:lnTo>
                    <a:pt x="1443647" y="3728910"/>
                  </a:lnTo>
                  <a:lnTo>
                    <a:pt x="1429600" y="3723322"/>
                  </a:lnTo>
                  <a:lnTo>
                    <a:pt x="1417497" y="3715283"/>
                  </a:lnTo>
                  <a:lnTo>
                    <a:pt x="1411820" y="3705809"/>
                  </a:lnTo>
                  <a:lnTo>
                    <a:pt x="1410893" y="3696779"/>
                  </a:lnTo>
                  <a:lnTo>
                    <a:pt x="1372958" y="3696868"/>
                  </a:lnTo>
                  <a:lnTo>
                    <a:pt x="1331315" y="3695611"/>
                  </a:lnTo>
                  <a:lnTo>
                    <a:pt x="1289431" y="3690747"/>
                  </a:lnTo>
                  <a:lnTo>
                    <a:pt x="1250784" y="3680028"/>
                  </a:lnTo>
                  <a:lnTo>
                    <a:pt x="1197178" y="3632009"/>
                  </a:lnTo>
                  <a:lnTo>
                    <a:pt x="1189177" y="3590188"/>
                  </a:lnTo>
                  <a:lnTo>
                    <a:pt x="1189177" y="3580142"/>
                  </a:lnTo>
                  <a:lnTo>
                    <a:pt x="651510" y="3580142"/>
                  </a:lnTo>
                  <a:lnTo>
                    <a:pt x="651510" y="3590188"/>
                  </a:lnTo>
                  <a:lnTo>
                    <a:pt x="643496" y="3632009"/>
                  </a:lnTo>
                  <a:lnTo>
                    <a:pt x="589915" y="3680028"/>
                  </a:lnTo>
                  <a:lnTo>
                    <a:pt x="551281" y="3690747"/>
                  </a:lnTo>
                  <a:lnTo>
                    <a:pt x="509409" y="3695611"/>
                  </a:lnTo>
                  <a:lnTo>
                    <a:pt x="467779" y="3696868"/>
                  </a:lnTo>
                  <a:lnTo>
                    <a:pt x="429869" y="3696779"/>
                  </a:lnTo>
                  <a:lnTo>
                    <a:pt x="428929" y="3705771"/>
                  </a:lnTo>
                  <a:lnTo>
                    <a:pt x="423202" y="3715258"/>
                  </a:lnTo>
                  <a:lnTo>
                    <a:pt x="411086" y="3723309"/>
                  </a:lnTo>
                  <a:lnTo>
                    <a:pt x="397027" y="3728897"/>
                  </a:lnTo>
                  <a:lnTo>
                    <a:pt x="385508" y="3730993"/>
                  </a:lnTo>
                  <a:lnTo>
                    <a:pt x="225780" y="3730993"/>
                  </a:lnTo>
                  <a:lnTo>
                    <a:pt x="225780" y="3760266"/>
                  </a:lnTo>
                  <a:lnTo>
                    <a:pt x="217614" y="3761079"/>
                  </a:lnTo>
                  <a:lnTo>
                    <a:pt x="217614" y="3747427"/>
                  </a:lnTo>
                  <a:lnTo>
                    <a:pt x="208229" y="3748570"/>
                  </a:lnTo>
                  <a:lnTo>
                    <a:pt x="199186" y="3750868"/>
                  </a:lnTo>
                  <a:lnTo>
                    <a:pt x="191274" y="3755669"/>
                  </a:lnTo>
                  <a:lnTo>
                    <a:pt x="185267" y="3764356"/>
                  </a:lnTo>
                  <a:lnTo>
                    <a:pt x="169494" y="3765943"/>
                  </a:lnTo>
                  <a:lnTo>
                    <a:pt x="169494" y="3752608"/>
                  </a:lnTo>
                  <a:lnTo>
                    <a:pt x="160604" y="3753701"/>
                  </a:lnTo>
                  <a:lnTo>
                    <a:pt x="151993" y="3755872"/>
                  </a:lnTo>
                  <a:lnTo>
                    <a:pt x="144424" y="3760533"/>
                  </a:lnTo>
                  <a:lnTo>
                    <a:pt x="138645" y="3769080"/>
                  </a:lnTo>
                  <a:lnTo>
                    <a:pt x="123571" y="3770592"/>
                  </a:lnTo>
                  <a:lnTo>
                    <a:pt x="123571" y="3757574"/>
                  </a:lnTo>
                  <a:lnTo>
                    <a:pt x="114973" y="3758628"/>
                  </a:lnTo>
                  <a:lnTo>
                    <a:pt x="106768" y="3760800"/>
                  </a:lnTo>
                  <a:lnTo>
                    <a:pt x="99593" y="3765359"/>
                  </a:lnTo>
                  <a:lnTo>
                    <a:pt x="94157" y="3773601"/>
                  </a:lnTo>
                  <a:lnTo>
                    <a:pt x="79781" y="3775037"/>
                  </a:lnTo>
                  <a:lnTo>
                    <a:pt x="79781" y="3762298"/>
                  </a:lnTo>
                  <a:lnTo>
                    <a:pt x="71602" y="3763314"/>
                  </a:lnTo>
                  <a:lnTo>
                    <a:pt x="63741" y="3765397"/>
                  </a:lnTo>
                  <a:lnTo>
                    <a:pt x="56870" y="3769830"/>
                  </a:lnTo>
                  <a:lnTo>
                    <a:pt x="51676" y="3777869"/>
                  </a:lnTo>
                  <a:lnTo>
                    <a:pt x="37909" y="3779266"/>
                  </a:lnTo>
                  <a:lnTo>
                    <a:pt x="37909" y="3766820"/>
                  </a:lnTo>
                  <a:lnTo>
                    <a:pt x="30010" y="3767798"/>
                  </a:lnTo>
                  <a:lnTo>
                    <a:pt x="22491" y="3769830"/>
                  </a:lnTo>
                  <a:lnTo>
                    <a:pt x="15963" y="3774160"/>
                  </a:lnTo>
                  <a:lnTo>
                    <a:pt x="11023" y="3781996"/>
                  </a:lnTo>
                  <a:lnTo>
                    <a:pt x="0" y="3783126"/>
                  </a:lnTo>
                  <a:lnTo>
                    <a:pt x="0" y="4147896"/>
                  </a:lnTo>
                  <a:lnTo>
                    <a:pt x="10909" y="4149001"/>
                  </a:lnTo>
                  <a:lnTo>
                    <a:pt x="15824" y="4156938"/>
                  </a:lnTo>
                  <a:lnTo>
                    <a:pt x="22390" y="4161320"/>
                  </a:lnTo>
                  <a:lnTo>
                    <a:pt x="29972" y="4163390"/>
                  </a:lnTo>
                  <a:lnTo>
                    <a:pt x="37909" y="4164368"/>
                  </a:lnTo>
                  <a:lnTo>
                    <a:pt x="37909" y="4151744"/>
                  </a:lnTo>
                  <a:lnTo>
                    <a:pt x="51536" y="4153103"/>
                  </a:lnTo>
                  <a:lnTo>
                    <a:pt x="56730" y="4161269"/>
                  </a:lnTo>
                  <a:lnTo>
                    <a:pt x="63639" y="4165777"/>
                  </a:lnTo>
                  <a:lnTo>
                    <a:pt x="71551" y="4167898"/>
                  </a:lnTo>
                  <a:lnTo>
                    <a:pt x="79781" y="4168914"/>
                  </a:lnTo>
                  <a:lnTo>
                    <a:pt x="79781" y="4155973"/>
                  </a:lnTo>
                  <a:lnTo>
                    <a:pt x="94018" y="4157408"/>
                  </a:lnTo>
                  <a:lnTo>
                    <a:pt x="99402" y="4165752"/>
                  </a:lnTo>
                  <a:lnTo>
                    <a:pt x="106629" y="4170362"/>
                  </a:lnTo>
                  <a:lnTo>
                    <a:pt x="114935" y="4172559"/>
                  </a:lnTo>
                  <a:lnTo>
                    <a:pt x="123571" y="4173626"/>
                  </a:lnTo>
                  <a:lnTo>
                    <a:pt x="123571" y="4160393"/>
                  </a:lnTo>
                  <a:lnTo>
                    <a:pt x="138518" y="4161891"/>
                  </a:lnTo>
                  <a:lnTo>
                    <a:pt x="144221" y="4170515"/>
                  </a:lnTo>
                  <a:lnTo>
                    <a:pt x="151828" y="4175264"/>
                  </a:lnTo>
                  <a:lnTo>
                    <a:pt x="160528" y="4177500"/>
                  </a:lnTo>
                  <a:lnTo>
                    <a:pt x="169494" y="4178592"/>
                  </a:lnTo>
                  <a:lnTo>
                    <a:pt x="169494" y="4165041"/>
                  </a:lnTo>
                  <a:lnTo>
                    <a:pt x="185115" y="4166616"/>
                  </a:lnTo>
                  <a:lnTo>
                    <a:pt x="191084" y="4175404"/>
                  </a:lnTo>
                  <a:lnTo>
                    <a:pt x="199034" y="4180294"/>
                  </a:lnTo>
                  <a:lnTo>
                    <a:pt x="208153" y="4182643"/>
                  </a:lnTo>
                  <a:lnTo>
                    <a:pt x="217614" y="4183786"/>
                  </a:lnTo>
                  <a:lnTo>
                    <a:pt x="217614" y="4169905"/>
                  </a:lnTo>
                  <a:lnTo>
                    <a:pt x="225780" y="4170718"/>
                  </a:lnTo>
                  <a:lnTo>
                    <a:pt x="225780" y="4200207"/>
                  </a:lnTo>
                  <a:lnTo>
                    <a:pt x="385508" y="4200207"/>
                  </a:lnTo>
                  <a:lnTo>
                    <a:pt x="397027" y="4202303"/>
                  </a:lnTo>
                  <a:lnTo>
                    <a:pt x="411060" y="4207878"/>
                  </a:lnTo>
                  <a:lnTo>
                    <a:pt x="423151" y="4215930"/>
                  </a:lnTo>
                  <a:lnTo>
                    <a:pt x="428853" y="4225417"/>
                  </a:lnTo>
                  <a:lnTo>
                    <a:pt x="429768" y="4234434"/>
                  </a:lnTo>
                  <a:lnTo>
                    <a:pt x="1410817" y="4234446"/>
                  </a:lnTo>
                  <a:lnTo>
                    <a:pt x="1443609" y="4202303"/>
                  </a:lnTo>
                  <a:lnTo>
                    <a:pt x="1455166" y="4200207"/>
                  </a:lnTo>
                  <a:lnTo>
                    <a:pt x="1617700" y="4200207"/>
                  </a:lnTo>
                  <a:lnTo>
                    <a:pt x="1617700" y="3730993"/>
                  </a:lnTo>
                  <a:close/>
                </a:path>
                <a:path w="2585720" h="5389880">
                  <a:moveTo>
                    <a:pt x="1756905" y="2113356"/>
                  </a:moveTo>
                  <a:lnTo>
                    <a:pt x="1755013" y="1983041"/>
                  </a:lnTo>
                  <a:lnTo>
                    <a:pt x="1752079" y="1971827"/>
                  </a:lnTo>
                  <a:lnTo>
                    <a:pt x="1744954" y="1960016"/>
                  </a:lnTo>
                  <a:lnTo>
                    <a:pt x="1726311" y="1936343"/>
                  </a:lnTo>
                  <a:lnTo>
                    <a:pt x="1720926" y="1929282"/>
                  </a:lnTo>
                  <a:lnTo>
                    <a:pt x="1712988" y="1925370"/>
                  </a:lnTo>
                  <a:lnTo>
                    <a:pt x="1157262" y="1925370"/>
                  </a:lnTo>
                  <a:lnTo>
                    <a:pt x="1126020" y="1958365"/>
                  </a:lnTo>
                  <a:lnTo>
                    <a:pt x="1116431" y="2127821"/>
                  </a:lnTo>
                  <a:lnTo>
                    <a:pt x="1118590" y="2133828"/>
                  </a:lnTo>
                  <a:lnTo>
                    <a:pt x="1133106" y="2152015"/>
                  </a:lnTo>
                  <a:lnTo>
                    <a:pt x="1142834" y="2163470"/>
                  </a:lnTo>
                  <a:lnTo>
                    <a:pt x="1153198" y="2171687"/>
                  </a:lnTo>
                  <a:lnTo>
                    <a:pt x="1165364" y="2174913"/>
                  </a:lnTo>
                  <a:lnTo>
                    <a:pt x="1156563" y="2184565"/>
                  </a:lnTo>
                  <a:lnTo>
                    <a:pt x="1148842" y="2198243"/>
                  </a:lnTo>
                  <a:lnTo>
                    <a:pt x="1142492" y="2214067"/>
                  </a:lnTo>
                  <a:lnTo>
                    <a:pt x="1137767" y="2230170"/>
                  </a:lnTo>
                  <a:lnTo>
                    <a:pt x="1095743" y="2229713"/>
                  </a:lnTo>
                  <a:lnTo>
                    <a:pt x="1076896" y="2233599"/>
                  </a:lnTo>
                  <a:lnTo>
                    <a:pt x="1072210" y="2249716"/>
                  </a:lnTo>
                  <a:lnTo>
                    <a:pt x="1072654" y="2285974"/>
                  </a:lnTo>
                  <a:lnTo>
                    <a:pt x="1066317" y="2286711"/>
                  </a:lnTo>
                  <a:lnTo>
                    <a:pt x="1061085" y="2288743"/>
                  </a:lnTo>
                  <a:lnTo>
                    <a:pt x="1058621" y="2291461"/>
                  </a:lnTo>
                  <a:lnTo>
                    <a:pt x="1044905" y="2291461"/>
                  </a:lnTo>
                  <a:lnTo>
                    <a:pt x="1044905" y="2285657"/>
                  </a:lnTo>
                  <a:lnTo>
                    <a:pt x="1037386" y="2285695"/>
                  </a:lnTo>
                  <a:lnTo>
                    <a:pt x="1029576" y="2286241"/>
                  </a:lnTo>
                  <a:lnTo>
                    <a:pt x="1022477" y="2287943"/>
                  </a:lnTo>
                  <a:lnTo>
                    <a:pt x="1017104" y="2291461"/>
                  </a:lnTo>
                  <a:lnTo>
                    <a:pt x="1003376" y="2291461"/>
                  </a:lnTo>
                  <a:lnTo>
                    <a:pt x="1003363" y="2285657"/>
                  </a:lnTo>
                  <a:lnTo>
                    <a:pt x="995857" y="2285695"/>
                  </a:lnTo>
                  <a:lnTo>
                    <a:pt x="988047" y="2286241"/>
                  </a:lnTo>
                  <a:lnTo>
                    <a:pt x="980935" y="2287943"/>
                  </a:lnTo>
                  <a:lnTo>
                    <a:pt x="975588" y="2291461"/>
                  </a:lnTo>
                  <a:lnTo>
                    <a:pt x="964196" y="2291461"/>
                  </a:lnTo>
                  <a:lnTo>
                    <a:pt x="961961" y="2275192"/>
                  </a:lnTo>
                  <a:lnTo>
                    <a:pt x="955319" y="2267762"/>
                  </a:lnTo>
                  <a:lnTo>
                    <a:pt x="944422" y="2265756"/>
                  </a:lnTo>
                  <a:lnTo>
                    <a:pt x="929449" y="2265769"/>
                  </a:lnTo>
                  <a:lnTo>
                    <a:pt x="895489" y="2110181"/>
                  </a:lnTo>
                  <a:lnTo>
                    <a:pt x="876858" y="2095817"/>
                  </a:lnTo>
                  <a:lnTo>
                    <a:pt x="833742" y="2088146"/>
                  </a:lnTo>
                  <a:lnTo>
                    <a:pt x="777049" y="2086000"/>
                  </a:lnTo>
                  <a:lnTo>
                    <a:pt x="717689" y="2088172"/>
                  </a:lnTo>
                  <a:lnTo>
                    <a:pt x="666559" y="2093468"/>
                  </a:lnTo>
                  <a:lnTo>
                    <a:pt x="623862" y="2108212"/>
                  </a:lnTo>
                  <a:lnTo>
                    <a:pt x="618134" y="2130514"/>
                  </a:lnTo>
                  <a:lnTo>
                    <a:pt x="624205" y="2141601"/>
                  </a:lnTo>
                  <a:lnTo>
                    <a:pt x="676897" y="2198852"/>
                  </a:lnTo>
                  <a:lnTo>
                    <a:pt x="706323" y="2232202"/>
                  </a:lnTo>
                  <a:lnTo>
                    <a:pt x="732701" y="2264613"/>
                  </a:lnTo>
                  <a:lnTo>
                    <a:pt x="724725" y="2266378"/>
                  </a:lnTo>
                  <a:lnTo>
                    <a:pt x="719404" y="2271115"/>
                  </a:lnTo>
                  <a:lnTo>
                    <a:pt x="716432" y="2277859"/>
                  </a:lnTo>
                  <a:lnTo>
                    <a:pt x="715492" y="2285657"/>
                  </a:lnTo>
                  <a:lnTo>
                    <a:pt x="708240" y="2285733"/>
                  </a:lnTo>
                  <a:lnTo>
                    <a:pt x="700836" y="2286343"/>
                  </a:lnTo>
                  <a:lnTo>
                    <a:pt x="694143" y="2288057"/>
                  </a:lnTo>
                  <a:lnTo>
                    <a:pt x="689076" y="2291461"/>
                  </a:lnTo>
                  <a:lnTo>
                    <a:pt x="677557" y="2291461"/>
                  </a:lnTo>
                  <a:lnTo>
                    <a:pt x="674077" y="2326551"/>
                  </a:lnTo>
                  <a:lnTo>
                    <a:pt x="672452" y="2371191"/>
                  </a:lnTo>
                  <a:lnTo>
                    <a:pt x="673379" y="2418499"/>
                  </a:lnTo>
                  <a:lnTo>
                    <a:pt x="677557" y="2461539"/>
                  </a:lnTo>
                  <a:lnTo>
                    <a:pt x="689178" y="2461488"/>
                  </a:lnTo>
                  <a:lnTo>
                    <a:pt x="694207" y="2464803"/>
                  </a:lnTo>
                  <a:lnTo>
                    <a:pt x="700760" y="2466479"/>
                  </a:lnTo>
                  <a:lnTo>
                    <a:pt x="708012" y="2467089"/>
                  </a:lnTo>
                  <a:lnTo>
                    <a:pt x="715175" y="2467165"/>
                  </a:lnTo>
                  <a:lnTo>
                    <a:pt x="716381" y="2475395"/>
                  </a:lnTo>
                  <a:lnTo>
                    <a:pt x="719823" y="2481605"/>
                  </a:lnTo>
                  <a:lnTo>
                    <a:pt x="725551" y="2485555"/>
                  </a:lnTo>
                  <a:lnTo>
                    <a:pt x="733640" y="2486964"/>
                  </a:lnTo>
                  <a:lnTo>
                    <a:pt x="707186" y="2519616"/>
                  </a:lnTo>
                  <a:lnTo>
                    <a:pt x="677494" y="2553322"/>
                  </a:lnTo>
                  <a:lnTo>
                    <a:pt x="624205" y="2611209"/>
                  </a:lnTo>
                  <a:lnTo>
                    <a:pt x="618134" y="2622308"/>
                  </a:lnTo>
                  <a:lnTo>
                    <a:pt x="666559" y="2659367"/>
                  </a:lnTo>
                  <a:lnTo>
                    <a:pt x="717689" y="2664663"/>
                  </a:lnTo>
                  <a:lnTo>
                    <a:pt x="777049" y="2666822"/>
                  </a:lnTo>
                  <a:lnTo>
                    <a:pt x="833742" y="2664676"/>
                  </a:lnTo>
                  <a:lnTo>
                    <a:pt x="876858" y="2657017"/>
                  </a:lnTo>
                  <a:lnTo>
                    <a:pt x="895489" y="2642641"/>
                  </a:lnTo>
                  <a:lnTo>
                    <a:pt x="929220" y="2488095"/>
                  </a:lnTo>
                  <a:lnTo>
                    <a:pt x="944613" y="2488234"/>
                  </a:lnTo>
                  <a:lnTo>
                    <a:pt x="955395" y="2486126"/>
                  </a:lnTo>
                  <a:lnTo>
                    <a:pt x="961758" y="2478367"/>
                  </a:lnTo>
                  <a:lnTo>
                    <a:pt x="963879" y="2461488"/>
                  </a:lnTo>
                  <a:lnTo>
                    <a:pt x="975690" y="2461488"/>
                  </a:lnTo>
                  <a:lnTo>
                    <a:pt x="981087" y="2464955"/>
                  </a:lnTo>
                  <a:lnTo>
                    <a:pt x="988148" y="2466619"/>
                  </a:lnTo>
                  <a:lnTo>
                    <a:pt x="995908" y="2467127"/>
                  </a:lnTo>
                  <a:lnTo>
                    <a:pt x="1003376" y="2467152"/>
                  </a:lnTo>
                  <a:lnTo>
                    <a:pt x="1003376" y="2461488"/>
                  </a:lnTo>
                  <a:lnTo>
                    <a:pt x="1017206" y="2461488"/>
                  </a:lnTo>
                  <a:lnTo>
                    <a:pt x="1022604" y="2464968"/>
                  </a:lnTo>
                  <a:lnTo>
                    <a:pt x="1029677" y="2466619"/>
                  </a:lnTo>
                  <a:lnTo>
                    <a:pt x="1037437" y="2467140"/>
                  </a:lnTo>
                  <a:lnTo>
                    <a:pt x="1044905" y="2467152"/>
                  </a:lnTo>
                  <a:lnTo>
                    <a:pt x="1044905" y="2461488"/>
                  </a:lnTo>
                  <a:lnTo>
                    <a:pt x="1058748" y="2461488"/>
                  </a:lnTo>
                  <a:lnTo>
                    <a:pt x="1061250" y="2464168"/>
                  </a:lnTo>
                  <a:lnTo>
                    <a:pt x="1066419" y="2466136"/>
                  </a:lnTo>
                  <a:lnTo>
                    <a:pt x="1072654" y="2466860"/>
                  </a:lnTo>
                  <a:lnTo>
                    <a:pt x="1072197" y="2503144"/>
                  </a:lnTo>
                  <a:lnTo>
                    <a:pt x="1076934" y="2519261"/>
                  </a:lnTo>
                  <a:lnTo>
                    <a:pt x="1095997" y="2523134"/>
                  </a:lnTo>
                  <a:lnTo>
                    <a:pt x="1138542" y="2522651"/>
                  </a:lnTo>
                  <a:lnTo>
                    <a:pt x="1144181" y="2540457"/>
                  </a:lnTo>
                  <a:lnTo>
                    <a:pt x="1151712" y="2557234"/>
                  </a:lnTo>
                  <a:lnTo>
                    <a:pt x="1160741" y="2570543"/>
                  </a:lnTo>
                  <a:lnTo>
                    <a:pt x="1170927" y="2577909"/>
                  </a:lnTo>
                  <a:lnTo>
                    <a:pt x="1163332" y="2578201"/>
                  </a:lnTo>
                  <a:lnTo>
                    <a:pt x="1126032" y="2610891"/>
                  </a:lnTo>
                  <a:lnTo>
                    <a:pt x="1116431" y="2780347"/>
                  </a:lnTo>
                  <a:lnTo>
                    <a:pt x="1118577" y="2786367"/>
                  </a:lnTo>
                  <a:lnTo>
                    <a:pt x="1133221" y="2804655"/>
                  </a:lnTo>
                  <a:lnTo>
                    <a:pt x="1143000" y="2816174"/>
                  </a:lnTo>
                  <a:lnTo>
                    <a:pt x="1153426" y="2824340"/>
                  </a:lnTo>
                  <a:lnTo>
                    <a:pt x="1165745" y="2827439"/>
                  </a:lnTo>
                  <a:lnTo>
                    <a:pt x="1703285" y="2827439"/>
                  </a:lnTo>
                  <a:lnTo>
                    <a:pt x="1755381" y="2771127"/>
                  </a:lnTo>
                  <a:lnTo>
                    <a:pt x="1756892" y="2765882"/>
                  </a:lnTo>
                  <a:lnTo>
                    <a:pt x="1755013" y="2635580"/>
                  </a:lnTo>
                  <a:lnTo>
                    <a:pt x="1726323" y="2588869"/>
                  </a:lnTo>
                  <a:lnTo>
                    <a:pt x="1702346" y="2577909"/>
                  </a:lnTo>
                  <a:lnTo>
                    <a:pt x="1714715" y="2567914"/>
                  </a:lnTo>
                  <a:lnTo>
                    <a:pt x="1725218" y="2549779"/>
                  </a:lnTo>
                  <a:lnTo>
                    <a:pt x="1733181" y="2528112"/>
                  </a:lnTo>
                  <a:lnTo>
                    <a:pt x="1737931" y="2507488"/>
                  </a:lnTo>
                  <a:lnTo>
                    <a:pt x="1738960" y="2507488"/>
                  </a:lnTo>
                  <a:lnTo>
                    <a:pt x="1738960" y="2242274"/>
                  </a:lnTo>
                  <a:lnTo>
                    <a:pt x="1737931" y="2242274"/>
                  </a:lnTo>
                  <a:lnTo>
                    <a:pt x="1733816" y="2223859"/>
                  </a:lnTo>
                  <a:lnTo>
                    <a:pt x="1727047" y="2204212"/>
                  </a:lnTo>
                  <a:lnTo>
                    <a:pt x="1718119" y="2186686"/>
                  </a:lnTo>
                  <a:lnTo>
                    <a:pt x="1707515" y="2174608"/>
                  </a:lnTo>
                  <a:lnTo>
                    <a:pt x="1715350" y="2173465"/>
                  </a:lnTo>
                  <a:lnTo>
                    <a:pt x="1722158" y="2169134"/>
                  </a:lnTo>
                  <a:lnTo>
                    <a:pt x="1755368" y="2118588"/>
                  </a:lnTo>
                  <a:lnTo>
                    <a:pt x="1756905" y="2113356"/>
                  </a:lnTo>
                  <a:close/>
                </a:path>
                <a:path w="2585720" h="5389880">
                  <a:moveTo>
                    <a:pt x="1931555" y="3698938"/>
                  </a:moveTo>
                  <a:lnTo>
                    <a:pt x="1875231" y="3646830"/>
                  </a:lnTo>
                  <a:lnTo>
                    <a:pt x="1869998" y="3645331"/>
                  </a:lnTo>
                  <a:lnTo>
                    <a:pt x="1739684" y="3647198"/>
                  </a:lnTo>
                  <a:lnTo>
                    <a:pt x="1728444" y="3650145"/>
                  </a:lnTo>
                  <a:lnTo>
                    <a:pt x="1716633" y="3657282"/>
                  </a:lnTo>
                  <a:lnTo>
                    <a:pt x="1692986" y="3675913"/>
                  </a:lnTo>
                  <a:lnTo>
                    <a:pt x="1685925" y="3681298"/>
                  </a:lnTo>
                  <a:lnTo>
                    <a:pt x="1682026" y="3689248"/>
                  </a:lnTo>
                  <a:lnTo>
                    <a:pt x="1682026" y="4244962"/>
                  </a:lnTo>
                  <a:lnTo>
                    <a:pt x="1714995" y="4276204"/>
                  </a:lnTo>
                  <a:lnTo>
                    <a:pt x="1884451" y="4285793"/>
                  </a:lnTo>
                  <a:lnTo>
                    <a:pt x="1890471" y="4283646"/>
                  </a:lnTo>
                  <a:lnTo>
                    <a:pt x="1908759" y="4269016"/>
                  </a:lnTo>
                  <a:lnTo>
                    <a:pt x="1920278" y="4259224"/>
                  </a:lnTo>
                  <a:lnTo>
                    <a:pt x="1928444" y="4248785"/>
                  </a:lnTo>
                  <a:lnTo>
                    <a:pt x="1931555" y="4236478"/>
                  </a:lnTo>
                  <a:lnTo>
                    <a:pt x="1931555" y="3698938"/>
                  </a:lnTo>
                  <a:close/>
                </a:path>
                <a:path w="2585720" h="5389880">
                  <a:moveTo>
                    <a:pt x="1964080" y="4825949"/>
                  </a:moveTo>
                  <a:lnTo>
                    <a:pt x="1955266" y="4809782"/>
                  </a:lnTo>
                  <a:lnTo>
                    <a:pt x="1934641" y="4797437"/>
                  </a:lnTo>
                  <a:lnTo>
                    <a:pt x="1910956" y="4789106"/>
                  </a:lnTo>
                  <a:lnTo>
                    <a:pt x="1892935" y="4784991"/>
                  </a:lnTo>
                  <a:lnTo>
                    <a:pt x="1544002" y="4784991"/>
                  </a:lnTo>
                  <a:lnTo>
                    <a:pt x="1521447" y="4788674"/>
                  </a:lnTo>
                  <a:lnTo>
                    <a:pt x="1498257" y="4798212"/>
                  </a:lnTo>
                  <a:lnTo>
                    <a:pt x="1480134" y="4811395"/>
                  </a:lnTo>
                  <a:lnTo>
                    <a:pt x="1472831" y="4825949"/>
                  </a:lnTo>
                  <a:lnTo>
                    <a:pt x="1472831" y="5348732"/>
                  </a:lnTo>
                  <a:lnTo>
                    <a:pt x="1480185" y="5362727"/>
                  </a:lnTo>
                  <a:lnTo>
                    <a:pt x="1498371" y="5374906"/>
                  </a:lnTo>
                  <a:lnTo>
                    <a:pt x="1521574" y="5384241"/>
                  </a:lnTo>
                  <a:lnTo>
                    <a:pt x="1544002" y="5389677"/>
                  </a:lnTo>
                  <a:lnTo>
                    <a:pt x="1892935" y="5389677"/>
                  </a:lnTo>
                  <a:lnTo>
                    <a:pt x="1915477" y="5386006"/>
                  </a:lnTo>
                  <a:lnTo>
                    <a:pt x="1938655" y="5376481"/>
                  </a:lnTo>
                  <a:lnTo>
                    <a:pt x="1956765" y="5363311"/>
                  </a:lnTo>
                  <a:lnTo>
                    <a:pt x="1964080" y="5348732"/>
                  </a:lnTo>
                  <a:lnTo>
                    <a:pt x="1964080" y="4825949"/>
                  </a:lnTo>
                  <a:close/>
                </a:path>
                <a:path w="2585720" h="5389880">
                  <a:moveTo>
                    <a:pt x="2585174" y="312750"/>
                  </a:moveTo>
                  <a:lnTo>
                    <a:pt x="2554414" y="281736"/>
                  </a:lnTo>
                  <a:lnTo>
                    <a:pt x="2552547" y="270789"/>
                  </a:lnTo>
                  <a:lnTo>
                    <a:pt x="2552547" y="0"/>
                  </a:lnTo>
                  <a:lnTo>
                    <a:pt x="2083346" y="0"/>
                  </a:lnTo>
                  <a:lnTo>
                    <a:pt x="2083346" y="270789"/>
                  </a:lnTo>
                  <a:lnTo>
                    <a:pt x="2081466" y="281711"/>
                  </a:lnTo>
                  <a:lnTo>
                    <a:pt x="2076386" y="295033"/>
                  </a:lnTo>
                  <a:lnTo>
                    <a:pt x="2068880" y="306514"/>
                  </a:lnTo>
                  <a:lnTo>
                    <a:pt x="2059787" y="311873"/>
                  </a:lnTo>
                  <a:lnTo>
                    <a:pt x="2050732" y="312750"/>
                  </a:lnTo>
                  <a:lnTo>
                    <a:pt x="2050732" y="4984547"/>
                  </a:lnTo>
                  <a:lnTo>
                    <a:pt x="2081466" y="5015611"/>
                  </a:lnTo>
                  <a:lnTo>
                    <a:pt x="2083346" y="5026533"/>
                  </a:lnTo>
                  <a:lnTo>
                    <a:pt x="2083346" y="5297309"/>
                  </a:lnTo>
                  <a:lnTo>
                    <a:pt x="2552547" y="5297309"/>
                  </a:lnTo>
                  <a:lnTo>
                    <a:pt x="2552547" y="5026533"/>
                  </a:lnTo>
                  <a:lnTo>
                    <a:pt x="2554414" y="5015585"/>
                  </a:lnTo>
                  <a:lnTo>
                    <a:pt x="2559494" y="5002276"/>
                  </a:lnTo>
                  <a:lnTo>
                    <a:pt x="2566987" y="4990820"/>
                  </a:lnTo>
                  <a:lnTo>
                    <a:pt x="2576118" y="4985436"/>
                  </a:lnTo>
                  <a:lnTo>
                    <a:pt x="2585174" y="4984572"/>
                  </a:lnTo>
                  <a:lnTo>
                    <a:pt x="2585174" y="312750"/>
                  </a:lnTo>
                  <a:close/>
                </a:path>
              </a:pathLst>
            </a:custGeom>
            <a:solidFill>
              <a:srgbClr val="9CAA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86814" y="3712349"/>
              <a:ext cx="4709617" cy="5485358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57700" y="8463445"/>
              <a:ext cx="436371" cy="24618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86859" y="8149310"/>
              <a:ext cx="578078" cy="21704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273613" y="8318423"/>
              <a:ext cx="604558" cy="15862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321124" y="8176056"/>
              <a:ext cx="229489" cy="13505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087643" y="3763213"/>
              <a:ext cx="534441" cy="5297309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097676" y="3773144"/>
              <a:ext cx="514375" cy="31192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97676" y="8738653"/>
              <a:ext cx="514375" cy="31191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134321" y="5238305"/>
              <a:ext cx="982941" cy="982941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44341" y="5248325"/>
              <a:ext cx="962875" cy="962888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23132" y="6206984"/>
              <a:ext cx="604240" cy="33660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107510" y="5422950"/>
              <a:ext cx="336372" cy="60468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24187" y="4914467"/>
              <a:ext cx="604253" cy="336588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813456" y="5422950"/>
              <a:ext cx="336372" cy="604685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509755" y="8548217"/>
              <a:ext cx="491235" cy="604672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013572" y="6406477"/>
              <a:ext cx="246176" cy="442620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733979" y="6406477"/>
              <a:ext cx="246176" cy="44262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43594" y="6303683"/>
              <a:ext cx="507352" cy="635952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272321" y="6753046"/>
              <a:ext cx="450799" cy="15537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272322" y="6438874"/>
              <a:ext cx="450799" cy="291515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2272322" y="6336182"/>
              <a:ext cx="450850" cy="80645"/>
            </a:xfrm>
            <a:custGeom>
              <a:avLst/>
              <a:gdLst/>
              <a:ahLst/>
              <a:cxnLst/>
              <a:rect l="l" t="t" r="r" b="b"/>
              <a:pathLst>
                <a:path w="450850" h="80645">
                  <a:moveTo>
                    <a:pt x="420916" y="0"/>
                  </a:moveTo>
                  <a:lnTo>
                    <a:pt x="29908" y="0"/>
                  </a:lnTo>
                  <a:lnTo>
                    <a:pt x="18280" y="2131"/>
                  </a:lnTo>
                  <a:lnTo>
                    <a:pt x="8772" y="7904"/>
                  </a:lnTo>
                  <a:lnTo>
                    <a:pt x="2355" y="16389"/>
                  </a:lnTo>
                  <a:lnTo>
                    <a:pt x="0" y="26657"/>
                  </a:lnTo>
                  <a:lnTo>
                    <a:pt x="0" y="53454"/>
                  </a:lnTo>
                  <a:lnTo>
                    <a:pt x="2390" y="63722"/>
                  </a:lnTo>
                  <a:lnTo>
                    <a:pt x="8867" y="72207"/>
                  </a:lnTo>
                  <a:lnTo>
                    <a:pt x="18388" y="77980"/>
                  </a:lnTo>
                  <a:lnTo>
                    <a:pt x="29908" y="80111"/>
                  </a:lnTo>
                  <a:lnTo>
                    <a:pt x="420916" y="80111"/>
                  </a:lnTo>
                  <a:lnTo>
                    <a:pt x="432429" y="78010"/>
                  </a:lnTo>
                  <a:lnTo>
                    <a:pt x="441945" y="72288"/>
                  </a:lnTo>
                  <a:lnTo>
                    <a:pt x="448421" y="63813"/>
                  </a:lnTo>
                  <a:lnTo>
                    <a:pt x="450811" y="53454"/>
                  </a:lnTo>
                  <a:lnTo>
                    <a:pt x="450811" y="26657"/>
                  </a:lnTo>
                  <a:lnTo>
                    <a:pt x="448458" y="16287"/>
                  </a:lnTo>
                  <a:lnTo>
                    <a:pt x="442045" y="7813"/>
                  </a:lnTo>
                  <a:lnTo>
                    <a:pt x="432541" y="2097"/>
                  </a:lnTo>
                  <a:lnTo>
                    <a:pt x="420916" y="0"/>
                  </a:lnTo>
                  <a:close/>
                </a:path>
              </a:pathLst>
            </a:custGeom>
            <a:solidFill>
              <a:srgbClr val="D89C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709372" y="6048870"/>
              <a:ext cx="437695" cy="18152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32121" y="6054255"/>
              <a:ext cx="187070" cy="17075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712486" y="6054255"/>
              <a:ext cx="203289" cy="17075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109565" y="5993383"/>
              <a:ext cx="82829" cy="29249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036910" y="7510640"/>
              <a:ext cx="246176" cy="436359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4262678" y="7343355"/>
              <a:ext cx="1392555" cy="654685"/>
            </a:xfrm>
            <a:custGeom>
              <a:avLst/>
              <a:gdLst/>
              <a:ahLst/>
              <a:cxnLst/>
              <a:rect l="l" t="t" r="r" b="b"/>
              <a:pathLst>
                <a:path w="1392554" h="654684">
                  <a:moveTo>
                    <a:pt x="963396" y="0"/>
                  </a:moveTo>
                  <a:lnTo>
                    <a:pt x="425729" y="0"/>
                  </a:lnTo>
                  <a:lnTo>
                    <a:pt x="425729" y="10033"/>
                  </a:lnTo>
                  <a:lnTo>
                    <a:pt x="415512" y="56526"/>
                  </a:lnTo>
                  <a:lnTo>
                    <a:pt x="388309" y="87073"/>
                  </a:lnTo>
                  <a:lnTo>
                    <a:pt x="349296" y="105014"/>
                  </a:lnTo>
                  <a:lnTo>
                    <a:pt x="303645" y="113692"/>
                  </a:lnTo>
                  <a:lnTo>
                    <a:pt x="256532" y="116448"/>
                  </a:lnTo>
                  <a:lnTo>
                    <a:pt x="213131" y="116624"/>
                  </a:lnTo>
                  <a:lnTo>
                    <a:pt x="204101" y="116624"/>
                  </a:lnTo>
                  <a:lnTo>
                    <a:pt x="203161" y="125628"/>
                  </a:lnTo>
                  <a:lnTo>
                    <a:pt x="197441" y="135103"/>
                  </a:lnTo>
                  <a:lnTo>
                    <a:pt x="185316" y="143159"/>
                  </a:lnTo>
                  <a:lnTo>
                    <a:pt x="171256" y="148754"/>
                  </a:lnTo>
                  <a:lnTo>
                    <a:pt x="159727" y="150850"/>
                  </a:lnTo>
                  <a:lnTo>
                    <a:pt x="0" y="150850"/>
                  </a:lnTo>
                  <a:lnTo>
                    <a:pt x="0" y="620064"/>
                  </a:lnTo>
                  <a:lnTo>
                    <a:pt x="159727" y="620064"/>
                  </a:lnTo>
                  <a:lnTo>
                    <a:pt x="171254" y="622153"/>
                  </a:lnTo>
                  <a:lnTo>
                    <a:pt x="185297" y="627735"/>
                  </a:lnTo>
                  <a:lnTo>
                    <a:pt x="197395" y="635784"/>
                  </a:lnTo>
                  <a:lnTo>
                    <a:pt x="203085" y="645274"/>
                  </a:lnTo>
                  <a:lnTo>
                    <a:pt x="204000" y="654278"/>
                  </a:lnTo>
                  <a:lnTo>
                    <a:pt x="1185049" y="654304"/>
                  </a:lnTo>
                  <a:lnTo>
                    <a:pt x="1217852" y="622154"/>
                  </a:lnTo>
                  <a:lnTo>
                    <a:pt x="1229398" y="620064"/>
                  </a:lnTo>
                  <a:lnTo>
                    <a:pt x="1391932" y="620064"/>
                  </a:lnTo>
                  <a:lnTo>
                    <a:pt x="1391932" y="150850"/>
                  </a:lnTo>
                  <a:lnTo>
                    <a:pt x="1229398" y="150850"/>
                  </a:lnTo>
                  <a:lnTo>
                    <a:pt x="1217885" y="148756"/>
                  </a:lnTo>
                  <a:lnTo>
                    <a:pt x="1203837" y="143167"/>
                  </a:lnTo>
                  <a:lnTo>
                    <a:pt x="1191730" y="135120"/>
                  </a:lnTo>
                  <a:lnTo>
                    <a:pt x="1186040" y="125653"/>
                  </a:lnTo>
                  <a:lnTo>
                    <a:pt x="1185125" y="116624"/>
                  </a:lnTo>
                  <a:lnTo>
                    <a:pt x="1132656" y="116443"/>
                  </a:lnTo>
                  <a:lnTo>
                    <a:pt x="1085532" y="113686"/>
                  </a:lnTo>
                  <a:lnTo>
                    <a:pt x="1039866" y="105009"/>
                  </a:lnTo>
                  <a:lnTo>
                    <a:pt x="1000835" y="87070"/>
                  </a:lnTo>
                  <a:lnTo>
                    <a:pt x="973619" y="56526"/>
                  </a:lnTo>
                  <a:lnTo>
                    <a:pt x="963396" y="10033"/>
                  </a:lnTo>
                  <a:lnTo>
                    <a:pt x="963396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8" name="object 3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272711" y="7353388"/>
              <a:ext cx="1371854" cy="634238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250204" y="5233517"/>
              <a:ext cx="230758" cy="17255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146827" y="5341378"/>
              <a:ext cx="437527" cy="71145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964480" y="4460773"/>
              <a:ext cx="802208" cy="802220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048681" y="4522368"/>
              <a:ext cx="677122" cy="693948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054841" y="4548669"/>
              <a:ext cx="399669" cy="412686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09826" y="4522368"/>
              <a:ext cx="645178" cy="693948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078082" y="4445221"/>
              <a:ext cx="969677" cy="970154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117204" y="4484477"/>
              <a:ext cx="890905" cy="891540"/>
            </a:xfrm>
            <a:custGeom>
              <a:avLst/>
              <a:gdLst/>
              <a:ahLst/>
              <a:cxnLst/>
              <a:rect l="l" t="t" r="r" b="b"/>
              <a:pathLst>
                <a:path w="890905" h="891539">
                  <a:moveTo>
                    <a:pt x="441951" y="0"/>
                  </a:moveTo>
                  <a:lnTo>
                    <a:pt x="402078" y="1847"/>
                  </a:lnTo>
                  <a:lnTo>
                    <a:pt x="362018" y="7506"/>
                  </a:lnTo>
                  <a:lnTo>
                    <a:pt x="321977" y="17118"/>
                  </a:lnTo>
                  <a:lnTo>
                    <a:pt x="282164" y="30830"/>
                  </a:lnTo>
                  <a:lnTo>
                    <a:pt x="242786" y="48784"/>
                  </a:lnTo>
                  <a:lnTo>
                    <a:pt x="204051" y="71126"/>
                  </a:lnTo>
                  <a:lnTo>
                    <a:pt x="167516" y="97033"/>
                  </a:lnTo>
                  <a:lnTo>
                    <a:pt x="134714" y="125340"/>
                  </a:lnTo>
                  <a:lnTo>
                    <a:pt x="105599" y="155799"/>
                  </a:lnTo>
                  <a:lnTo>
                    <a:pt x="80126" y="188164"/>
                  </a:lnTo>
                  <a:lnTo>
                    <a:pt x="58251" y="222186"/>
                  </a:lnTo>
                  <a:lnTo>
                    <a:pt x="39927" y="257619"/>
                  </a:lnTo>
                  <a:lnTo>
                    <a:pt x="25110" y="294213"/>
                  </a:lnTo>
                  <a:lnTo>
                    <a:pt x="13754" y="331723"/>
                  </a:lnTo>
                  <a:lnTo>
                    <a:pt x="5814" y="369901"/>
                  </a:lnTo>
                  <a:lnTo>
                    <a:pt x="1244" y="408499"/>
                  </a:lnTo>
                  <a:lnTo>
                    <a:pt x="0" y="447269"/>
                  </a:lnTo>
                  <a:lnTo>
                    <a:pt x="2035" y="485964"/>
                  </a:lnTo>
                  <a:lnTo>
                    <a:pt x="7306" y="524337"/>
                  </a:lnTo>
                  <a:lnTo>
                    <a:pt x="15765" y="562139"/>
                  </a:lnTo>
                  <a:lnTo>
                    <a:pt x="27369" y="599124"/>
                  </a:lnTo>
                  <a:lnTo>
                    <a:pt x="42072" y="635045"/>
                  </a:lnTo>
                  <a:lnTo>
                    <a:pt x="59829" y="669652"/>
                  </a:lnTo>
                  <a:lnTo>
                    <a:pt x="80594" y="702700"/>
                  </a:lnTo>
                  <a:lnTo>
                    <a:pt x="104322" y="733940"/>
                  </a:lnTo>
                  <a:lnTo>
                    <a:pt x="130968" y="763125"/>
                  </a:lnTo>
                  <a:lnTo>
                    <a:pt x="160486" y="790008"/>
                  </a:lnTo>
                  <a:lnTo>
                    <a:pt x="192831" y="814341"/>
                  </a:lnTo>
                  <a:lnTo>
                    <a:pt x="227959" y="835876"/>
                  </a:lnTo>
                  <a:lnTo>
                    <a:pt x="265823" y="854366"/>
                  </a:lnTo>
                  <a:lnTo>
                    <a:pt x="306378" y="869563"/>
                  </a:lnTo>
                  <a:lnTo>
                    <a:pt x="349580" y="881221"/>
                  </a:lnTo>
                  <a:lnTo>
                    <a:pt x="397607" y="888949"/>
                  </a:lnTo>
                  <a:lnTo>
                    <a:pt x="445226" y="891450"/>
                  </a:lnTo>
                  <a:lnTo>
                    <a:pt x="492115" y="888929"/>
                  </a:lnTo>
                  <a:lnTo>
                    <a:pt x="537007" y="881740"/>
                  </a:lnTo>
                  <a:lnTo>
                    <a:pt x="440458" y="881740"/>
                  </a:lnTo>
                  <a:lnTo>
                    <a:pt x="396593" y="878858"/>
                  </a:lnTo>
                  <a:lnTo>
                    <a:pt x="351739" y="871416"/>
                  </a:lnTo>
                  <a:lnTo>
                    <a:pt x="305920" y="858727"/>
                  </a:lnTo>
                  <a:lnTo>
                    <a:pt x="262595" y="841558"/>
                  </a:lnTo>
                  <a:lnTo>
                    <a:pt x="221967" y="820224"/>
                  </a:lnTo>
                  <a:lnTo>
                    <a:pt x="184240" y="795035"/>
                  </a:lnTo>
                  <a:lnTo>
                    <a:pt x="149619" y="766306"/>
                  </a:lnTo>
                  <a:lnTo>
                    <a:pt x="118306" y="734350"/>
                  </a:lnTo>
                  <a:lnTo>
                    <a:pt x="90505" y="699479"/>
                  </a:lnTo>
                  <a:lnTo>
                    <a:pt x="66421" y="662006"/>
                  </a:lnTo>
                  <a:lnTo>
                    <a:pt x="46257" y="622244"/>
                  </a:lnTo>
                  <a:lnTo>
                    <a:pt x="30217" y="580506"/>
                  </a:lnTo>
                  <a:lnTo>
                    <a:pt x="18505" y="537106"/>
                  </a:lnTo>
                  <a:lnTo>
                    <a:pt x="11325" y="492355"/>
                  </a:lnTo>
                  <a:lnTo>
                    <a:pt x="8880" y="446566"/>
                  </a:lnTo>
                  <a:lnTo>
                    <a:pt x="11374" y="400054"/>
                  </a:lnTo>
                  <a:lnTo>
                    <a:pt x="19012" y="353129"/>
                  </a:lnTo>
                  <a:lnTo>
                    <a:pt x="30862" y="309291"/>
                  </a:lnTo>
                  <a:lnTo>
                    <a:pt x="46464" y="268255"/>
                  </a:lnTo>
                  <a:lnTo>
                    <a:pt x="65545" y="230071"/>
                  </a:lnTo>
                  <a:lnTo>
                    <a:pt x="87831" y="194788"/>
                  </a:lnTo>
                  <a:lnTo>
                    <a:pt x="113047" y="162455"/>
                  </a:lnTo>
                  <a:lnTo>
                    <a:pt x="140921" y="133121"/>
                  </a:lnTo>
                  <a:lnTo>
                    <a:pt x="171179" y="106835"/>
                  </a:lnTo>
                  <a:lnTo>
                    <a:pt x="203547" y="83646"/>
                  </a:lnTo>
                  <a:lnTo>
                    <a:pt x="237751" y="63604"/>
                  </a:lnTo>
                  <a:lnTo>
                    <a:pt x="273518" y="46757"/>
                  </a:lnTo>
                  <a:lnTo>
                    <a:pt x="310575" y="33155"/>
                  </a:lnTo>
                  <a:lnTo>
                    <a:pt x="348646" y="22847"/>
                  </a:lnTo>
                  <a:lnTo>
                    <a:pt x="387530" y="15875"/>
                  </a:lnTo>
                  <a:lnTo>
                    <a:pt x="426742" y="12308"/>
                  </a:lnTo>
                  <a:lnTo>
                    <a:pt x="542215" y="12176"/>
                  </a:lnTo>
                  <a:lnTo>
                    <a:pt x="520303" y="7158"/>
                  </a:lnTo>
                  <a:lnTo>
                    <a:pt x="481428" y="1818"/>
                  </a:lnTo>
                  <a:lnTo>
                    <a:pt x="441951" y="0"/>
                  </a:lnTo>
                  <a:close/>
                </a:path>
                <a:path w="890905" h="891539">
                  <a:moveTo>
                    <a:pt x="542215" y="12176"/>
                  </a:moveTo>
                  <a:lnTo>
                    <a:pt x="466218" y="12176"/>
                  </a:lnTo>
                  <a:lnTo>
                    <a:pt x="505616" y="15534"/>
                  </a:lnTo>
                  <a:lnTo>
                    <a:pt x="544660" y="22432"/>
                  </a:lnTo>
                  <a:lnTo>
                    <a:pt x="583078" y="32918"/>
                  </a:lnTo>
                  <a:lnTo>
                    <a:pt x="620596" y="47042"/>
                  </a:lnTo>
                  <a:lnTo>
                    <a:pt x="656941" y="64853"/>
                  </a:lnTo>
                  <a:lnTo>
                    <a:pt x="691838" y="86399"/>
                  </a:lnTo>
                  <a:lnTo>
                    <a:pt x="725014" y="111731"/>
                  </a:lnTo>
                  <a:lnTo>
                    <a:pt x="756195" y="140897"/>
                  </a:lnTo>
                  <a:lnTo>
                    <a:pt x="785108" y="173946"/>
                  </a:lnTo>
                  <a:lnTo>
                    <a:pt x="811479" y="210927"/>
                  </a:lnTo>
                  <a:lnTo>
                    <a:pt x="834157" y="250361"/>
                  </a:lnTo>
                  <a:lnTo>
                    <a:pt x="852195" y="290446"/>
                  </a:lnTo>
                  <a:lnTo>
                    <a:pt x="865753" y="330959"/>
                  </a:lnTo>
                  <a:lnTo>
                    <a:pt x="874989" y="371670"/>
                  </a:lnTo>
                  <a:lnTo>
                    <a:pt x="880062" y="412355"/>
                  </a:lnTo>
                  <a:lnTo>
                    <a:pt x="881055" y="453875"/>
                  </a:lnTo>
                  <a:lnTo>
                    <a:pt x="878354" y="492737"/>
                  </a:lnTo>
                  <a:lnTo>
                    <a:pt x="871891" y="531981"/>
                  </a:lnTo>
                  <a:lnTo>
                    <a:pt x="861899" y="570292"/>
                  </a:lnTo>
                  <a:lnTo>
                    <a:pt x="848538" y="607443"/>
                  </a:lnTo>
                  <a:lnTo>
                    <a:pt x="831966" y="643207"/>
                  </a:lnTo>
                  <a:lnTo>
                    <a:pt x="812343" y="677358"/>
                  </a:lnTo>
                  <a:lnTo>
                    <a:pt x="789826" y="709669"/>
                  </a:lnTo>
                  <a:lnTo>
                    <a:pt x="764575" y="739914"/>
                  </a:lnTo>
                  <a:lnTo>
                    <a:pt x="736749" y="767866"/>
                  </a:lnTo>
                  <a:lnTo>
                    <a:pt x="706505" y="793298"/>
                  </a:lnTo>
                  <a:lnTo>
                    <a:pt x="674003" y="815984"/>
                  </a:lnTo>
                  <a:lnTo>
                    <a:pt x="639402" y="835697"/>
                  </a:lnTo>
                  <a:lnTo>
                    <a:pt x="602860" y="852211"/>
                  </a:lnTo>
                  <a:lnTo>
                    <a:pt x="564535" y="865299"/>
                  </a:lnTo>
                  <a:lnTo>
                    <a:pt x="524588" y="874734"/>
                  </a:lnTo>
                  <a:lnTo>
                    <a:pt x="483176" y="880290"/>
                  </a:lnTo>
                  <a:lnTo>
                    <a:pt x="440458" y="881740"/>
                  </a:lnTo>
                  <a:lnTo>
                    <a:pt x="537007" y="881740"/>
                  </a:lnTo>
                  <a:lnTo>
                    <a:pt x="582410" y="869634"/>
                  </a:lnTo>
                  <a:lnTo>
                    <a:pt x="625170" y="853267"/>
                  </a:lnTo>
                  <a:lnTo>
                    <a:pt x="665907" y="832694"/>
                  </a:lnTo>
                  <a:lnTo>
                    <a:pt x="704298" y="808116"/>
                  </a:lnTo>
                  <a:lnTo>
                    <a:pt x="740021" y="779739"/>
                  </a:lnTo>
                  <a:lnTo>
                    <a:pt x="772752" y="747765"/>
                  </a:lnTo>
                  <a:lnTo>
                    <a:pt x="802168" y="712400"/>
                  </a:lnTo>
                  <a:lnTo>
                    <a:pt x="827946" y="673845"/>
                  </a:lnTo>
                  <a:lnTo>
                    <a:pt x="849764" y="632306"/>
                  </a:lnTo>
                  <a:lnTo>
                    <a:pt x="867297" y="587986"/>
                  </a:lnTo>
                  <a:lnTo>
                    <a:pt x="880224" y="541089"/>
                  </a:lnTo>
                  <a:lnTo>
                    <a:pt x="887709" y="497019"/>
                  </a:lnTo>
                  <a:lnTo>
                    <a:pt x="890854" y="453875"/>
                  </a:lnTo>
                  <a:lnTo>
                    <a:pt x="889865" y="411801"/>
                  </a:lnTo>
                  <a:lnTo>
                    <a:pt x="884952" y="370941"/>
                  </a:lnTo>
                  <a:lnTo>
                    <a:pt x="876321" y="331439"/>
                  </a:lnTo>
                  <a:lnTo>
                    <a:pt x="864181" y="293441"/>
                  </a:lnTo>
                  <a:lnTo>
                    <a:pt x="848738" y="257088"/>
                  </a:lnTo>
                  <a:lnTo>
                    <a:pt x="830200" y="222527"/>
                  </a:lnTo>
                  <a:lnTo>
                    <a:pt x="808776" y="189902"/>
                  </a:lnTo>
                  <a:lnTo>
                    <a:pt x="784672" y="159356"/>
                  </a:lnTo>
                  <a:lnTo>
                    <a:pt x="758097" y="131033"/>
                  </a:lnTo>
                  <a:lnTo>
                    <a:pt x="729258" y="105079"/>
                  </a:lnTo>
                  <a:lnTo>
                    <a:pt x="698362" y="81637"/>
                  </a:lnTo>
                  <a:lnTo>
                    <a:pt x="665617" y="60851"/>
                  </a:lnTo>
                  <a:lnTo>
                    <a:pt x="631231" y="42866"/>
                  </a:lnTo>
                  <a:lnTo>
                    <a:pt x="595412" y="27826"/>
                  </a:lnTo>
                  <a:lnTo>
                    <a:pt x="558366" y="15875"/>
                  </a:lnTo>
                  <a:lnTo>
                    <a:pt x="542215" y="121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2489949" y="4422419"/>
              <a:ext cx="151765" cy="433705"/>
            </a:xfrm>
            <a:custGeom>
              <a:avLst/>
              <a:gdLst/>
              <a:ahLst/>
              <a:cxnLst/>
              <a:rect l="l" t="t" r="r" b="b"/>
              <a:pathLst>
                <a:path w="151764" h="433704">
                  <a:moveTo>
                    <a:pt x="72034" y="0"/>
                  </a:moveTo>
                  <a:lnTo>
                    <a:pt x="42882" y="7374"/>
                  </a:lnTo>
                  <a:lnTo>
                    <a:pt x="19629" y="24879"/>
                  </a:lnTo>
                  <a:lnTo>
                    <a:pt x="4570" y="49927"/>
                  </a:lnTo>
                  <a:lnTo>
                    <a:pt x="0" y="79933"/>
                  </a:lnTo>
                  <a:lnTo>
                    <a:pt x="2376" y="95809"/>
                  </a:lnTo>
                  <a:lnTo>
                    <a:pt x="7780" y="110397"/>
                  </a:lnTo>
                  <a:lnTo>
                    <a:pt x="15853" y="123371"/>
                  </a:lnTo>
                  <a:lnTo>
                    <a:pt x="26238" y="134404"/>
                  </a:lnTo>
                  <a:lnTo>
                    <a:pt x="33866" y="181047"/>
                  </a:lnTo>
                  <a:lnTo>
                    <a:pt x="40332" y="227221"/>
                  </a:lnTo>
                  <a:lnTo>
                    <a:pt x="44575" y="273227"/>
                  </a:lnTo>
                  <a:lnTo>
                    <a:pt x="45531" y="319365"/>
                  </a:lnTo>
                  <a:lnTo>
                    <a:pt x="42139" y="365933"/>
                  </a:lnTo>
                  <a:lnTo>
                    <a:pt x="33337" y="413232"/>
                  </a:lnTo>
                  <a:lnTo>
                    <a:pt x="45333" y="427362"/>
                  </a:lnTo>
                  <a:lnTo>
                    <a:pt x="73648" y="433525"/>
                  </a:lnTo>
                  <a:lnTo>
                    <a:pt x="102233" y="430390"/>
                  </a:lnTo>
                  <a:lnTo>
                    <a:pt x="115036" y="416623"/>
                  </a:lnTo>
                  <a:lnTo>
                    <a:pt x="108689" y="368925"/>
                  </a:lnTo>
                  <a:lnTo>
                    <a:pt x="105591" y="321873"/>
                  </a:lnTo>
                  <a:lnTo>
                    <a:pt x="105689" y="275194"/>
                  </a:lnTo>
                  <a:lnTo>
                    <a:pt x="108933" y="228611"/>
                  </a:lnTo>
                  <a:lnTo>
                    <a:pt x="115270" y="181849"/>
                  </a:lnTo>
                  <a:lnTo>
                    <a:pt x="124650" y="134632"/>
                  </a:lnTo>
                  <a:lnTo>
                    <a:pt x="136185" y="122169"/>
                  </a:lnTo>
                  <a:lnTo>
                    <a:pt x="144759" y="107373"/>
                  </a:lnTo>
                  <a:lnTo>
                    <a:pt x="149901" y="90761"/>
                  </a:lnTo>
                  <a:lnTo>
                    <a:pt x="151142" y="72847"/>
                  </a:lnTo>
                  <a:lnTo>
                    <a:pt x="143839" y="43378"/>
                  </a:lnTo>
                  <a:lnTo>
                    <a:pt x="126523" y="19845"/>
                  </a:lnTo>
                  <a:lnTo>
                    <a:pt x="101740" y="4601"/>
                  </a:lnTo>
                  <a:lnTo>
                    <a:pt x="72034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521534" y="4561078"/>
              <a:ext cx="87312" cy="287283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2114356" y="4636489"/>
              <a:ext cx="396240" cy="280670"/>
            </a:xfrm>
            <a:custGeom>
              <a:avLst/>
              <a:gdLst/>
              <a:ahLst/>
              <a:cxnLst/>
              <a:rect l="l" t="t" r="r" b="b"/>
              <a:pathLst>
                <a:path w="396239" h="280670">
                  <a:moveTo>
                    <a:pt x="81673" y="0"/>
                  </a:moveTo>
                  <a:lnTo>
                    <a:pt x="52630" y="3233"/>
                  </a:lnTo>
                  <a:lnTo>
                    <a:pt x="27032" y="17077"/>
                  </a:lnTo>
                  <a:lnTo>
                    <a:pt x="8194" y="40501"/>
                  </a:lnTo>
                  <a:lnTo>
                    <a:pt x="0" y="69434"/>
                  </a:lnTo>
                  <a:lnTo>
                    <a:pt x="3531" y="98324"/>
                  </a:lnTo>
                  <a:lnTo>
                    <a:pt x="17701" y="123890"/>
                  </a:lnTo>
                  <a:lnTo>
                    <a:pt x="41417" y="142850"/>
                  </a:lnTo>
                  <a:lnTo>
                    <a:pt x="56341" y="148732"/>
                  </a:lnTo>
                  <a:lnTo>
                    <a:pt x="71675" y="151348"/>
                  </a:lnTo>
                  <a:lnTo>
                    <a:pt x="86951" y="150842"/>
                  </a:lnTo>
                  <a:lnTo>
                    <a:pt x="101704" y="147359"/>
                  </a:lnTo>
                  <a:lnTo>
                    <a:pt x="145906" y="164077"/>
                  </a:lnTo>
                  <a:lnTo>
                    <a:pt x="189124" y="181567"/>
                  </a:lnTo>
                  <a:lnTo>
                    <a:pt x="231087" y="200899"/>
                  </a:lnTo>
                  <a:lnTo>
                    <a:pt x="271523" y="223141"/>
                  </a:lnTo>
                  <a:lnTo>
                    <a:pt x="310160" y="249363"/>
                  </a:lnTo>
                  <a:lnTo>
                    <a:pt x="346725" y="280633"/>
                  </a:lnTo>
                  <a:lnTo>
                    <a:pt x="364958" y="277309"/>
                  </a:lnTo>
                  <a:lnTo>
                    <a:pt x="384449" y="255869"/>
                  </a:lnTo>
                  <a:lnTo>
                    <a:pt x="396022" y="229546"/>
                  </a:lnTo>
                  <a:lnTo>
                    <a:pt x="390502" y="211570"/>
                  </a:lnTo>
                  <a:lnTo>
                    <a:pt x="346021" y="193219"/>
                  </a:lnTo>
                  <a:lnTo>
                    <a:pt x="303725" y="172379"/>
                  </a:lnTo>
                  <a:lnTo>
                    <a:pt x="263351" y="148957"/>
                  </a:lnTo>
                  <a:lnTo>
                    <a:pt x="224633" y="122859"/>
                  </a:lnTo>
                  <a:lnTo>
                    <a:pt x="187307" y="93990"/>
                  </a:lnTo>
                  <a:lnTo>
                    <a:pt x="151107" y="62256"/>
                  </a:lnTo>
                  <a:lnTo>
                    <a:pt x="146076" y="46036"/>
                  </a:lnTo>
                  <a:lnTo>
                    <a:pt x="137545" y="31213"/>
                  </a:lnTo>
                  <a:lnTo>
                    <a:pt x="125731" y="18449"/>
                  </a:lnTo>
                  <a:lnTo>
                    <a:pt x="110848" y="8408"/>
                  </a:lnTo>
                  <a:lnTo>
                    <a:pt x="8167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222398" y="4705959"/>
              <a:ext cx="281512" cy="207467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2112412" y="4939271"/>
              <a:ext cx="394335" cy="279400"/>
            </a:xfrm>
            <a:custGeom>
              <a:avLst/>
              <a:gdLst/>
              <a:ahLst/>
              <a:cxnLst/>
              <a:rect l="l" t="t" r="r" b="b"/>
              <a:pathLst>
                <a:path w="394335" h="279400">
                  <a:moveTo>
                    <a:pt x="350180" y="0"/>
                  </a:moveTo>
                  <a:lnTo>
                    <a:pt x="312045" y="29346"/>
                  </a:lnTo>
                  <a:lnTo>
                    <a:pt x="272846" y="55555"/>
                  </a:lnTo>
                  <a:lnTo>
                    <a:pt x="232370" y="78811"/>
                  </a:lnTo>
                  <a:lnTo>
                    <a:pt x="190406" y="99295"/>
                  </a:lnTo>
                  <a:lnTo>
                    <a:pt x="146739" y="117189"/>
                  </a:lnTo>
                  <a:lnTo>
                    <a:pt x="101159" y="132676"/>
                  </a:lnTo>
                  <a:lnTo>
                    <a:pt x="84601" y="128920"/>
                  </a:lnTo>
                  <a:lnTo>
                    <a:pt x="67502" y="128892"/>
                  </a:lnTo>
                  <a:lnTo>
                    <a:pt x="12537" y="161681"/>
                  </a:lnTo>
                  <a:lnTo>
                    <a:pt x="0" y="217536"/>
                  </a:lnTo>
                  <a:lnTo>
                    <a:pt x="10862" y="245554"/>
                  </a:lnTo>
                  <a:lnTo>
                    <a:pt x="31826" y="267119"/>
                  </a:lnTo>
                  <a:lnTo>
                    <a:pt x="58614" y="278507"/>
                  </a:lnTo>
                  <a:lnTo>
                    <a:pt x="87839" y="279022"/>
                  </a:lnTo>
                  <a:lnTo>
                    <a:pt x="116119" y="267969"/>
                  </a:lnTo>
                  <a:lnTo>
                    <a:pt x="128679" y="257977"/>
                  </a:lnTo>
                  <a:lnTo>
                    <a:pt x="138609" y="245998"/>
                  </a:lnTo>
                  <a:lnTo>
                    <a:pt x="145803" y="232515"/>
                  </a:lnTo>
                  <a:lnTo>
                    <a:pt x="150155" y="218008"/>
                  </a:lnTo>
                  <a:lnTo>
                    <a:pt x="186740" y="188086"/>
                  </a:lnTo>
                  <a:lnTo>
                    <a:pt x="223500" y="159401"/>
                  </a:lnTo>
                  <a:lnTo>
                    <a:pt x="261226" y="132724"/>
                  </a:lnTo>
                  <a:lnTo>
                    <a:pt x="300707" y="108826"/>
                  </a:lnTo>
                  <a:lnTo>
                    <a:pt x="342731" y="88479"/>
                  </a:lnTo>
                  <a:lnTo>
                    <a:pt x="388090" y="72453"/>
                  </a:lnTo>
                  <a:lnTo>
                    <a:pt x="394336" y="54999"/>
                  </a:lnTo>
                  <a:lnTo>
                    <a:pt x="385518" y="27397"/>
                  </a:lnTo>
                  <a:lnTo>
                    <a:pt x="368509" y="4209"/>
                  </a:lnTo>
                  <a:lnTo>
                    <a:pt x="35018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20354" y="4943068"/>
              <a:ext cx="279907" cy="20747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2484348" y="5004585"/>
              <a:ext cx="151765" cy="433705"/>
            </a:xfrm>
            <a:custGeom>
              <a:avLst/>
              <a:gdLst/>
              <a:ahLst/>
              <a:cxnLst/>
              <a:rect l="l" t="t" r="r" b="b"/>
              <a:pathLst>
                <a:path w="151764" h="433704">
                  <a:moveTo>
                    <a:pt x="77509" y="0"/>
                  </a:moveTo>
                  <a:lnTo>
                    <a:pt x="48921" y="3133"/>
                  </a:lnTo>
                  <a:lnTo>
                    <a:pt x="36106" y="16892"/>
                  </a:lnTo>
                  <a:lnTo>
                    <a:pt x="42453" y="64600"/>
                  </a:lnTo>
                  <a:lnTo>
                    <a:pt x="45554" y="111656"/>
                  </a:lnTo>
                  <a:lnTo>
                    <a:pt x="45459" y="158337"/>
                  </a:lnTo>
                  <a:lnTo>
                    <a:pt x="42219" y="204919"/>
                  </a:lnTo>
                  <a:lnTo>
                    <a:pt x="35883" y="251680"/>
                  </a:lnTo>
                  <a:lnTo>
                    <a:pt x="26504" y="298896"/>
                  </a:lnTo>
                  <a:lnTo>
                    <a:pt x="14969" y="311359"/>
                  </a:lnTo>
                  <a:lnTo>
                    <a:pt x="6394" y="326155"/>
                  </a:lnTo>
                  <a:lnTo>
                    <a:pt x="1248" y="342767"/>
                  </a:lnTo>
                  <a:lnTo>
                    <a:pt x="0" y="360681"/>
                  </a:lnTo>
                  <a:lnTo>
                    <a:pt x="7312" y="390150"/>
                  </a:lnTo>
                  <a:lnTo>
                    <a:pt x="24634" y="413683"/>
                  </a:lnTo>
                  <a:lnTo>
                    <a:pt x="49420" y="428927"/>
                  </a:lnTo>
                  <a:lnTo>
                    <a:pt x="79120" y="433528"/>
                  </a:lnTo>
                  <a:lnTo>
                    <a:pt x="108275" y="426155"/>
                  </a:lnTo>
                  <a:lnTo>
                    <a:pt x="131530" y="408652"/>
                  </a:lnTo>
                  <a:lnTo>
                    <a:pt x="146590" y="383601"/>
                  </a:lnTo>
                  <a:lnTo>
                    <a:pt x="151155" y="353582"/>
                  </a:lnTo>
                  <a:lnTo>
                    <a:pt x="148779" y="337713"/>
                  </a:lnTo>
                  <a:lnTo>
                    <a:pt x="143375" y="323129"/>
                  </a:lnTo>
                  <a:lnTo>
                    <a:pt x="135301" y="310157"/>
                  </a:lnTo>
                  <a:lnTo>
                    <a:pt x="124917" y="299124"/>
                  </a:lnTo>
                  <a:lnTo>
                    <a:pt x="117289" y="252480"/>
                  </a:lnTo>
                  <a:lnTo>
                    <a:pt x="110822" y="206303"/>
                  </a:lnTo>
                  <a:lnTo>
                    <a:pt x="106579" y="160294"/>
                  </a:lnTo>
                  <a:lnTo>
                    <a:pt x="105623" y="114154"/>
                  </a:lnTo>
                  <a:lnTo>
                    <a:pt x="109015" y="67583"/>
                  </a:lnTo>
                  <a:lnTo>
                    <a:pt x="117817" y="20283"/>
                  </a:lnTo>
                  <a:lnTo>
                    <a:pt x="105823" y="6160"/>
                  </a:lnTo>
                  <a:lnTo>
                    <a:pt x="77509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516606" y="5012184"/>
              <a:ext cx="87312" cy="287296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615081" y="4943424"/>
              <a:ext cx="396240" cy="280670"/>
            </a:xfrm>
            <a:custGeom>
              <a:avLst/>
              <a:gdLst/>
              <a:ahLst/>
              <a:cxnLst/>
              <a:rect l="l" t="t" r="r" b="b"/>
              <a:pathLst>
                <a:path w="396239" h="280670">
                  <a:moveTo>
                    <a:pt x="49302" y="0"/>
                  </a:moveTo>
                  <a:lnTo>
                    <a:pt x="31068" y="3324"/>
                  </a:lnTo>
                  <a:lnTo>
                    <a:pt x="11574" y="24763"/>
                  </a:lnTo>
                  <a:lnTo>
                    <a:pt x="0" y="51086"/>
                  </a:lnTo>
                  <a:lnTo>
                    <a:pt x="5525" y="69062"/>
                  </a:lnTo>
                  <a:lnTo>
                    <a:pt x="50007" y="87414"/>
                  </a:lnTo>
                  <a:lnTo>
                    <a:pt x="92302" y="108256"/>
                  </a:lnTo>
                  <a:lnTo>
                    <a:pt x="132676" y="131679"/>
                  </a:lnTo>
                  <a:lnTo>
                    <a:pt x="171394" y="157779"/>
                  </a:lnTo>
                  <a:lnTo>
                    <a:pt x="208720" y="186646"/>
                  </a:lnTo>
                  <a:lnTo>
                    <a:pt x="244920" y="218376"/>
                  </a:lnTo>
                  <a:lnTo>
                    <a:pt x="249950" y="234596"/>
                  </a:lnTo>
                  <a:lnTo>
                    <a:pt x="258479" y="249420"/>
                  </a:lnTo>
                  <a:lnTo>
                    <a:pt x="270297" y="262183"/>
                  </a:lnTo>
                  <a:lnTo>
                    <a:pt x="285192" y="272224"/>
                  </a:lnTo>
                  <a:lnTo>
                    <a:pt x="314365" y="280631"/>
                  </a:lnTo>
                  <a:lnTo>
                    <a:pt x="343404" y="277394"/>
                  </a:lnTo>
                  <a:lnTo>
                    <a:pt x="368997" y="263550"/>
                  </a:lnTo>
                  <a:lnTo>
                    <a:pt x="387833" y="240131"/>
                  </a:lnTo>
                  <a:lnTo>
                    <a:pt x="396022" y="211198"/>
                  </a:lnTo>
                  <a:lnTo>
                    <a:pt x="392489" y="182308"/>
                  </a:lnTo>
                  <a:lnTo>
                    <a:pt x="378320" y="156742"/>
                  </a:lnTo>
                  <a:lnTo>
                    <a:pt x="354597" y="137782"/>
                  </a:lnTo>
                  <a:lnTo>
                    <a:pt x="339675" y="131902"/>
                  </a:lnTo>
                  <a:lnTo>
                    <a:pt x="324344" y="129289"/>
                  </a:lnTo>
                  <a:lnTo>
                    <a:pt x="309068" y="129795"/>
                  </a:lnTo>
                  <a:lnTo>
                    <a:pt x="294310" y="133273"/>
                  </a:lnTo>
                  <a:lnTo>
                    <a:pt x="250109" y="116556"/>
                  </a:lnTo>
                  <a:lnTo>
                    <a:pt x="206891" y="99065"/>
                  </a:lnTo>
                  <a:lnTo>
                    <a:pt x="164929" y="79733"/>
                  </a:lnTo>
                  <a:lnTo>
                    <a:pt x="124495" y="57491"/>
                  </a:lnTo>
                  <a:lnTo>
                    <a:pt x="85862" y="31269"/>
                  </a:lnTo>
                  <a:lnTo>
                    <a:pt x="49302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621550" y="4947107"/>
              <a:ext cx="281518" cy="207467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2618709" y="4642239"/>
              <a:ext cx="394335" cy="279400"/>
            </a:xfrm>
            <a:custGeom>
              <a:avLst/>
              <a:gdLst/>
              <a:ahLst/>
              <a:cxnLst/>
              <a:rect l="l" t="t" r="r" b="b"/>
              <a:pathLst>
                <a:path w="394335" h="279400">
                  <a:moveTo>
                    <a:pt x="306487" y="0"/>
                  </a:moveTo>
                  <a:lnTo>
                    <a:pt x="265645" y="21051"/>
                  </a:lnTo>
                  <a:lnTo>
                    <a:pt x="244162" y="61014"/>
                  </a:lnTo>
                  <a:lnTo>
                    <a:pt x="207582" y="90935"/>
                  </a:lnTo>
                  <a:lnTo>
                    <a:pt x="170826" y="119618"/>
                  </a:lnTo>
                  <a:lnTo>
                    <a:pt x="133102" y="146293"/>
                  </a:lnTo>
                  <a:lnTo>
                    <a:pt x="93623" y="170190"/>
                  </a:lnTo>
                  <a:lnTo>
                    <a:pt x="51599" y="190539"/>
                  </a:lnTo>
                  <a:lnTo>
                    <a:pt x="6240" y="206569"/>
                  </a:lnTo>
                  <a:lnTo>
                    <a:pt x="0" y="224023"/>
                  </a:lnTo>
                  <a:lnTo>
                    <a:pt x="8817" y="251626"/>
                  </a:lnTo>
                  <a:lnTo>
                    <a:pt x="25823" y="274813"/>
                  </a:lnTo>
                  <a:lnTo>
                    <a:pt x="44150" y="279023"/>
                  </a:lnTo>
                  <a:lnTo>
                    <a:pt x="82289" y="249671"/>
                  </a:lnTo>
                  <a:lnTo>
                    <a:pt x="121487" y="223458"/>
                  </a:lnTo>
                  <a:lnTo>
                    <a:pt x="161960" y="200202"/>
                  </a:lnTo>
                  <a:lnTo>
                    <a:pt x="203921" y="179719"/>
                  </a:lnTo>
                  <a:lnTo>
                    <a:pt x="247587" y="161828"/>
                  </a:lnTo>
                  <a:lnTo>
                    <a:pt x="293171" y="146346"/>
                  </a:lnTo>
                  <a:lnTo>
                    <a:pt x="309730" y="150103"/>
                  </a:lnTo>
                  <a:lnTo>
                    <a:pt x="326833" y="150130"/>
                  </a:lnTo>
                  <a:lnTo>
                    <a:pt x="381798" y="117343"/>
                  </a:lnTo>
                  <a:lnTo>
                    <a:pt x="394327" y="61486"/>
                  </a:lnTo>
                  <a:lnTo>
                    <a:pt x="383456" y="33455"/>
                  </a:lnTo>
                  <a:lnTo>
                    <a:pt x="362503" y="11897"/>
                  </a:lnTo>
                  <a:lnTo>
                    <a:pt x="335718" y="513"/>
                  </a:lnTo>
                  <a:lnTo>
                    <a:pt x="306487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2625204" y="4709998"/>
              <a:ext cx="279920" cy="207467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2435369" y="4810552"/>
              <a:ext cx="257810" cy="259715"/>
            </a:xfrm>
            <a:custGeom>
              <a:avLst/>
              <a:gdLst/>
              <a:ahLst/>
              <a:cxnLst/>
              <a:rect l="l" t="t" r="r" b="b"/>
              <a:pathLst>
                <a:path w="257810" h="259714">
                  <a:moveTo>
                    <a:pt x="128481" y="0"/>
                  </a:moveTo>
                  <a:lnTo>
                    <a:pt x="89555" y="7090"/>
                  </a:lnTo>
                  <a:lnTo>
                    <a:pt x="53709" y="23834"/>
                  </a:lnTo>
                  <a:lnTo>
                    <a:pt x="10004" y="74662"/>
                  </a:lnTo>
                  <a:lnTo>
                    <a:pt x="0" y="137258"/>
                  </a:lnTo>
                  <a:lnTo>
                    <a:pt x="6278" y="168712"/>
                  </a:lnTo>
                  <a:lnTo>
                    <a:pt x="38685" y="223414"/>
                  </a:lnTo>
                  <a:lnTo>
                    <a:pt x="93939" y="255824"/>
                  </a:lnTo>
                  <a:lnTo>
                    <a:pt x="128777" y="259410"/>
                  </a:lnTo>
                  <a:lnTo>
                    <a:pt x="167699" y="252315"/>
                  </a:lnTo>
                  <a:lnTo>
                    <a:pt x="203556" y="235569"/>
                  </a:lnTo>
                  <a:lnTo>
                    <a:pt x="247273" y="184741"/>
                  </a:lnTo>
                  <a:lnTo>
                    <a:pt x="257280" y="122149"/>
                  </a:lnTo>
                  <a:lnTo>
                    <a:pt x="250999" y="90697"/>
                  </a:lnTo>
                  <a:lnTo>
                    <a:pt x="218586" y="35999"/>
                  </a:lnTo>
                  <a:lnTo>
                    <a:pt x="163323" y="3589"/>
                  </a:lnTo>
                  <a:lnTo>
                    <a:pt x="128481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440714" y="4817978"/>
              <a:ext cx="247015" cy="245110"/>
            </a:xfrm>
            <a:custGeom>
              <a:avLst/>
              <a:gdLst/>
              <a:ahLst/>
              <a:cxnLst/>
              <a:rect l="l" t="t" r="r" b="b"/>
              <a:pathLst>
                <a:path w="247014" h="245110">
                  <a:moveTo>
                    <a:pt x="134947" y="0"/>
                  </a:moveTo>
                  <a:lnTo>
                    <a:pt x="86064" y="5468"/>
                  </a:lnTo>
                  <a:lnTo>
                    <a:pt x="43031" y="29297"/>
                  </a:lnTo>
                  <a:lnTo>
                    <a:pt x="13474" y="66298"/>
                  </a:lnTo>
                  <a:lnTo>
                    <a:pt x="0" y="111496"/>
                  </a:lnTo>
                  <a:lnTo>
                    <a:pt x="5216" y="159913"/>
                  </a:lnTo>
                  <a:lnTo>
                    <a:pt x="28990" y="202429"/>
                  </a:lnTo>
                  <a:lnTo>
                    <a:pt x="66139" y="231501"/>
                  </a:lnTo>
                  <a:lnTo>
                    <a:pt x="111663" y="244579"/>
                  </a:lnTo>
                  <a:lnTo>
                    <a:pt x="160562" y="239110"/>
                  </a:lnTo>
                  <a:lnTo>
                    <a:pt x="203582" y="215284"/>
                  </a:lnTo>
                  <a:lnTo>
                    <a:pt x="233127" y="178284"/>
                  </a:lnTo>
                  <a:lnTo>
                    <a:pt x="246598" y="133083"/>
                  </a:lnTo>
                  <a:lnTo>
                    <a:pt x="241398" y="84653"/>
                  </a:lnTo>
                  <a:lnTo>
                    <a:pt x="217611" y="42144"/>
                  </a:lnTo>
                  <a:lnTo>
                    <a:pt x="180461" y="13076"/>
                  </a:lnTo>
                  <a:lnTo>
                    <a:pt x="13494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2484145" y="4845316"/>
              <a:ext cx="202565" cy="217804"/>
            </a:xfrm>
            <a:custGeom>
              <a:avLst/>
              <a:gdLst/>
              <a:ahLst/>
              <a:cxnLst/>
              <a:rect l="l" t="t" r="r" b="b"/>
              <a:pathLst>
                <a:path w="202564" h="217804">
                  <a:moveTo>
                    <a:pt x="158902" y="0"/>
                  </a:moveTo>
                  <a:lnTo>
                    <a:pt x="168310" y="36102"/>
                  </a:lnTo>
                  <a:lnTo>
                    <a:pt x="165731" y="75275"/>
                  </a:lnTo>
                  <a:lnTo>
                    <a:pt x="152976" y="114205"/>
                  </a:lnTo>
                  <a:lnTo>
                    <a:pt x="131857" y="149575"/>
                  </a:lnTo>
                  <a:lnTo>
                    <a:pt x="104188" y="178072"/>
                  </a:lnTo>
                  <a:lnTo>
                    <a:pt x="71780" y="196379"/>
                  </a:lnTo>
                  <a:lnTo>
                    <a:pt x="36447" y="201182"/>
                  </a:lnTo>
                  <a:lnTo>
                    <a:pt x="0" y="189166"/>
                  </a:lnTo>
                  <a:lnTo>
                    <a:pt x="25613" y="205550"/>
                  </a:lnTo>
                  <a:lnTo>
                    <a:pt x="54565" y="215233"/>
                  </a:lnTo>
                  <a:lnTo>
                    <a:pt x="85517" y="217534"/>
                  </a:lnTo>
                  <a:lnTo>
                    <a:pt x="117132" y="211772"/>
                  </a:lnTo>
                  <a:lnTo>
                    <a:pt x="158009" y="189949"/>
                  </a:lnTo>
                  <a:lnTo>
                    <a:pt x="186308" y="157164"/>
                  </a:lnTo>
                  <a:lnTo>
                    <a:pt x="201287" y="117597"/>
                  </a:lnTo>
                  <a:lnTo>
                    <a:pt x="202206" y="75427"/>
                  </a:lnTo>
                  <a:lnTo>
                    <a:pt x="188324" y="34834"/>
                  </a:lnTo>
                  <a:lnTo>
                    <a:pt x="158902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460741" y="4833110"/>
              <a:ext cx="209708" cy="208049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2498369" y="4864747"/>
              <a:ext cx="137795" cy="140335"/>
            </a:xfrm>
            <a:custGeom>
              <a:avLst/>
              <a:gdLst/>
              <a:ahLst/>
              <a:cxnLst/>
              <a:rect l="l" t="t" r="r" b="b"/>
              <a:pathLst>
                <a:path w="137794" h="140335">
                  <a:moveTo>
                    <a:pt x="86372" y="0"/>
                  </a:moveTo>
                  <a:lnTo>
                    <a:pt x="19011" y="17335"/>
                  </a:lnTo>
                  <a:lnTo>
                    <a:pt x="0" y="82041"/>
                  </a:lnTo>
                  <a:lnTo>
                    <a:pt x="3555" y="92875"/>
                  </a:lnTo>
                  <a:lnTo>
                    <a:pt x="51219" y="140284"/>
                  </a:lnTo>
                  <a:lnTo>
                    <a:pt x="118592" y="122948"/>
                  </a:lnTo>
                  <a:lnTo>
                    <a:pt x="137591" y="58242"/>
                  </a:lnTo>
                  <a:lnTo>
                    <a:pt x="134048" y="47409"/>
                  </a:lnTo>
                  <a:lnTo>
                    <a:pt x="86372" y="0"/>
                  </a:lnTo>
                  <a:close/>
                </a:path>
              </a:pathLst>
            </a:custGeom>
            <a:solidFill>
              <a:srgbClr val="57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487307" y="4866906"/>
              <a:ext cx="144995" cy="128536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2506776" y="4895367"/>
              <a:ext cx="109855" cy="70485"/>
            </a:xfrm>
            <a:custGeom>
              <a:avLst/>
              <a:gdLst/>
              <a:ahLst/>
              <a:cxnLst/>
              <a:rect l="l" t="t" r="r" b="b"/>
              <a:pathLst>
                <a:path w="109855" h="70485">
                  <a:moveTo>
                    <a:pt x="96647" y="0"/>
                  </a:moveTo>
                  <a:lnTo>
                    <a:pt x="0" y="60858"/>
                  </a:lnTo>
                  <a:lnTo>
                    <a:pt x="5054" y="62737"/>
                  </a:lnTo>
                  <a:lnTo>
                    <a:pt x="8204" y="68668"/>
                  </a:lnTo>
                  <a:lnTo>
                    <a:pt x="6223" y="70281"/>
                  </a:lnTo>
                  <a:lnTo>
                    <a:pt x="52565" y="42278"/>
                  </a:lnTo>
                  <a:lnTo>
                    <a:pt x="102882" y="9410"/>
                  </a:lnTo>
                  <a:lnTo>
                    <a:pt x="109359" y="11112"/>
                  </a:lnTo>
                  <a:lnTo>
                    <a:pt x="103149" y="952"/>
                  </a:lnTo>
                  <a:lnTo>
                    <a:pt x="96647" y="0"/>
                  </a:lnTo>
                  <a:close/>
                </a:path>
              </a:pathLst>
            </a:custGeom>
            <a:solidFill>
              <a:srgbClr val="8341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511831" y="4896319"/>
              <a:ext cx="104305" cy="69329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120023" y="4642383"/>
              <a:ext cx="141824" cy="141884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2155529" y="474042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5"/>
                  </a:lnTo>
                  <a:lnTo>
                    <a:pt x="1525" y="13583"/>
                  </a:lnTo>
                  <a:lnTo>
                    <a:pt x="13706" y="22518"/>
                  </a:lnTo>
                  <a:lnTo>
                    <a:pt x="28625" y="25229"/>
                  </a:lnTo>
                  <a:lnTo>
                    <a:pt x="36156" y="20375"/>
                  </a:lnTo>
                  <a:lnTo>
                    <a:pt x="34644" y="11649"/>
                  </a:lnTo>
                  <a:lnTo>
                    <a:pt x="22431" y="2744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494341" y="4426559"/>
              <a:ext cx="141818" cy="14188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2529846" y="4524618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6" y="0"/>
                  </a:moveTo>
                  <a:lnTo>
                    <a:pt x="0" y="4838"/>
                  </a:lnTo>
                  <a:lnTo>
                    <a:pt x="1522" y="13575"/>
                  </a:lnTo>
                  <a:lnTo>
                    <a:pt x="13696" y="22515"/>
                  </a:lnTo>
                  <a:lnTo>
                    <a:pt x="28617" y="25226"/>
                  </a:lnTo>
                  <a:lnTo>
                    <a:pt x="36152" y="20373"/>
                  </a:lnTo>
                  <a:lnTo>
                    <a:pt x="34640" y="11651"/>
                  </a:lnTo>
                  <a:lnTo>
                    <a:pt x="22421" y="2754"/>
                  </a:lnTo>
                  <a:lnTo>
                    <a:pt x="7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489876" y="5290134"/>
              <a:ext cx="141813" cy="141884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525369" y="5388187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6" y="0"/>
                  </a:moveTo>
                  <a:lnTo>
                    <a:pt x="0" y="4842"/>
                  </a:lnTo>
                  <a:lnTo>
                    <a:pt x="1523" y="13580"/>
                  </a:lnTo>
                  <a:lnTo>
                    <a:pt x="13703" y="22520"/>
                  </a:lnTo>
                  <a:lnTo>
                    <a:pt x="28623" y="25231"/>
                  </a:lnTo>
                  <a:lnTo>
                    <a:pt x="36156" y="20377"/>
                  </a:lnTo>
                  <a:lnTo>
                    <a:pt x="34641" y="11651"/>
                  </a:lnTo>
                  <a:lnTo>
                    <a:pt x="22415" y="2746"/>
                  </a:lnTo>
                  <a:lnTo>
                    <a:pt x="75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117973" y="5072418"/>
              <a:ext cx="141822" cy="14188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2153477" y="517046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1"/>
                  </a:lnTo>
                  <a:lnTo>
                    <a:pt x="1522" y="13578"/>
                  </a:lnTo>
                  <a:lnTo>
                    <a:pt x="13701" y="22513"/>
                  </a:lnTo>
                  <a:lnTo>
                    <a:pt x="28620" y="25226"/>
                  </a:lnTo>
                  <a:lnTo>
                    <a:pt x="36152" y="20376"/>
                  </a:lnTo>
                  <a:lnTo>
                    <a:pt x="34640" y="11655"/>
                  </a:lnTo>
                  <a:lnTo>
                    <a:pt x="22426" y="2752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5" name="object 7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864012" y="5077294"/>
              <a:ext cx="141824" cy="141897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2899508" y="5175335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09" y="0"/>
                  </a:moveTo>
                  <a:lnTo>
                    <a:pt x="0" y="4842"/>
                  </a:lnTo>
                  <a:lnTo>
                    <a:pt x="1525" y="13580"/>
                  </a:lnTo>
                  <a:lnTo>
                    <a:pt x="13706" y="22520"/>
                  </a:lnTo>
                  <a:lnTo>
                    <a:pt x="28625" y="25231"/>
                  </a:lnTo>
                  <a:lnTo>
                    <a:pt x="36156" y="20377"/>
                  </a:lnTo>
                  <a:lnTo>
                    <a:pt x="34644" y="11651"/>
                  </a:lnTo>
                  <a:lnTo>
                    <a:pt x="22431" y="2746"/>
                  </a:lnTo>
                  <a:lnTo>
                    <a:pt x="750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867226" y="4645621"/>
              <a:ext cx="141825" cy="141884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2902732" y="4743682"/>
              <a:ext cx="36195" cy="25400"/>
            </a:xfrm>
            <a:custGeom>
              <a:avLst/>
              <a:gdLst/>
              <a:ahLst/>
              <a:cxnLst/>
              <a:rect l="l" t="t" r="r" b="b"/>
              <a:pathLst>
                <a:path w="36194" h="25400">
                  <a:moveTo>
                    <a:pt x="7510" y="0"/>
                  </a:moveTo>
                  <a:lnTo>
                    <a:pt x="0" y="4844"/>
                  </a:lnTo>
                  <a:lnTo>
                    <a:pt x="1521" y="13580"/>
                  </a:lnTo>
                  <a:lnTo>
                    <a:pt x="13695" y="22513"/>
                  </a:lnTo>
                  <a:lnTo>
                    <a:pt x="28621" y="25224"/>
                  </a:lnTo>
                  <a:lnTo>
                    <a:pt x="36156" y="20370"/>
                  </a:lnTo>
                  <a:lnTo>
                    <a:pt x="34646" y="11644"/>
                  </a:lnTo>
                  <a:lnTo>
                    <a:pt x="22432" y="2739"/>
                  </a:lnTo>
                  <a:lnTo>
                    <a:pt x="75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9" name="object 7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171210" y="5934341"/>
              <a:ext cx="604659" cy="407517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153342" y="6341109"/>
              <a:ext cx="640461" cy="249542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186806" y="6372719"/>
              <a:ext cx="155359" cy="187236"/>
            </a:xfrm>
            <a:prstGeom prst="rect">
              <a:avLst/>
            </a:prstGeom>
          </p:spPr>
        </p:pic>
        <p:pic>
          <p:nvPicPr>
            <p:cNvPr id="82" name="object 82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364822" y="6372719"/>
              <a:ext cx="291515" cy="187236"/>
            </a:xfrm>
            <a:prstGeom prst="rect">
              <a:avLst/>
            </a:prstGeom>
          </p:spPr>
        </p:pic>
        <p:pic>
          <p:nvPicPr>
            <p:cNvPr id="83" name="object 83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678931" y="6372732"/>
              <a:ext cx="80111" cy="187223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153342" y="5688596"/>
              <a:ext cx="640473" cy="249529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186794" y="5720194"/>
              <a:ext cx="155384" cy="187210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364822" y="5720194"/>
              <a:ext cx="291515" cy="187210"/>
            </a:xfrm>
            <a:prstGeom prst="rect">
              <a:avLst/>
            </a:prstGeom>
          </p:spPr>
        </p:pic>
        <p:pic>
          <p:nvPicPr>
            <p:cNvPr id="87" name="object 87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678919" y="5720194"/>
              <a:ext cx="80111" cy="187210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082935" y="8591448"/>
              <a:ext cx="984402" cy="517601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053850" y="8547595"/>
              <a:ext cx="336601" cy="605294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761333" y="8547595"/>
              <a:ext cx="336601" cy="605294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718949" y="7408544"/>
              <a:ext cx="249529" cy="640473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750534" y="7860169"/>
              <a:ext cx="187223" cy="15539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750534" y="7546009"/>
              <a:ext cx="187223" cy="291515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5750534" y="7443317"/>
              <a:ext cx="187223" cy="80111"/>
            </a:xfrm>
            <a:prstGeom prst="rect">
              <a:avLst/>
            </a:prstGeom>
          </p:spPr>
        </p:pic>
        <p:pic>
          <p:nvPicPr>
            <p:cNvPr id="95" name="object 95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600193" y="4995087"/>
              <a:ext cx="101803" cy="604870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606277" y="5588025"/>
              <a:ext cx="89560" cy="9715"/>
            </a:xfrm>
            <a:prstGeom prst="rect">
              <a:avLst/>
            </a:prstGeom>
          </p:spPr>
        </p:pic>
        <p:pic>
          <p:nvPicPr>
            <p:cNvPr id="97" name="object 97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532833" y="4894262"/>
              <a:ext cx="238188" cy="109600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545278" y="4908156"/>
              <a:ext cx="212801" cy="82232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532807" y="5246979"/>
              <a:ext cx="238188" cy="129197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545749" y="5260860"/>
              <a:ext cx="212826" cy="101829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653064" y="5849218"/>
              <a:ext cx="322059" cy="580826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4752098" y="6027826"/>
              <a:ext cx="249021" cy="223608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176172" y="5289905"/>
              <a:ext cx="760323" cy="982941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186205" y="5299925"/>
              <a:ext cx="740257" cy="962888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1142377" y="6258572"/>
              <a:ext cx="604240" cy="336613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1926755" y="5474537"/>
              <a:ext cx="336359" cy="604685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1143431" y="4966055"/>
              <a:ext cx="604240" cy="336600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170927" y="3694150"/>
              <a:ext cx="959027" cy="959040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036292" y="3667531"/>
              <a:ext cx="336600" cy="604253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142390" y="4550486"/>
              <a:ext cx="604253" cy="336600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004098" y="7056653"/>
              <a:ext cx="1823466" cy="939990"/>
            </a:xfrm>
            <a:prstGeom prst="rect">
              <a:avLst/>
            </a:prstGeom>
          </p:spPr>
        </p:pic>
        <p:pic>
          <p:nvPicPr>
            <p:cNvPr id="112" name="object 112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970290" y="7951507"/>
              <a:ext cx="605294" cy="336613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3257334" y="7951508"/>
              <a:ext cx="605307" cy="336613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1177505" y="6987844"/>
              <a:ext cx="2141220" cy="2131060"/>
            </a:xfrm>
            <a:custGeom>
              <a:avLst/>
              <a:gdLst/>
              <a:ahLst/>
              <a:cxnLst/>
              <a:rect l="l" t="t" r="r" b="b"/>
              <a:pathLst>
                <a:path w="2141220" h="2131059">
                  <a:moveTo>
                    <a:pt x="534441" y="0"/>
                  </a:moveTo>
                  <a:lnTo>
                    <a:pt x="0" y="12"/>
                  </a:lnTo>
                  <a:lnTo>
                    <a:pt x="126" y="1218158"/>
                  </a:lnTo>
                  <a:lnTo>
                    <a:pt x="1630" y="1267268"/>
                  </a:lnTo>
                  <a:lnTo>
                    <a:pt x="5678" y="1315698"/>
                  </a:lnTo>
                  <a:lnTo>
                    <a:pt x="12206" y="1363382"/>
                  </a:lnTo>
                  <a:lnTo>
                    <a:pt x="21147" y="1410256"/>
                  </a:lnTo>
                  <a:lnTo>
                    <a:pt x="32437" y="1456253"/>
                  </a:lnTo>
                  <a:lnTo>
                    <a:pt x="46010" y="1501308"/>
                  </a:lnTo>
                  <a:lnTo>
                    <a:pt x="61801" y="1545356"/>
                  </a:lnTo>
                  <a:lnTo>
                    <a:pt x="79744" y="1588332"/>
                  </a:lnTo>
                  <a:lnTo>
                    <a:pt x="99774" y="1630170"/>
                  </a:lnTo>
                  <a:lnTo>
                    <a:pt x="121826" y="1670805"/>
                  </a:lnTo>
                  <a:lnTo>
                    <a:pt x="145835" y="1710171"/>
                  </a:lnTo>
                  <a:lnTo>
                    <a:pt x="171734" y="1748204"/>
                  </a:lnTo>
                  <a:lnTo>
                    <a:pt x="199460" y="1784837"/>
                  </a:lnTo>
                  <a:lnTo>
                    <a:pt x="228945" y="1820005"/>
                  </a:lnTo>
                  <a:lnTo>
                    <a:pt x="260126" y="1853644"/>
                  </a:lnTo>
                  <a:lnTo>
                    <a:pt x="292936" y="1885687"/>
                  </a:lnTo>
                  <a:lnTo>
                    <a:pt x="327310" y="1916069"/>
                  </a:lnTo>
                  <a:lnTo>
                    <a:pt x="363184" y="1944726"/>
                  </a:lnTo>
                  <a:lnTo>
                    <a:pt x="400490" y="1971591"/>
                  </a:lnTo>
                  <a:lnTo>
                    <a:pt x="439166" y="1996598"/>
                  </a:lnTo>
                  <a:lnTo>
                    <a:pt x="479143" y="2019684"/>
                  </a:lnTo>
                  <a:lnTo>
                    <a:pt x="520359" y="2040782"/>
                  </a:lnTo>
                  <a:lnTo>
                    <a:pt x="562746" y="2059828"/>
                  </a:lnTo>
                  <a:lnTo>
                    <a:pt x="606241" y="2076755"/>
                  </a:lnTo>
                  <a:lnTo>
                    <a:pt x="650777" y="2091498"/>
                  </a:lnTo>
                  <a:lnTo>
                    <a:pt x="696288" y="2103992"/>
                  </a:lnTo>
                  <a:lnTo>
                    <a:pt x="742711" y="2114172"/>
                  </a:lnTo>
                  <a:lnTo>
                    <a:pt x="789979" y="2121972"/>
                  </a:lnTo>
                  <a:lnTo>
                    <a:pt x="838027" y="2127326"/>
                  </a:lnTo>
                  <a:lnTo>
                    <a:pt x="886790" y="2130171"/>
                  </a:lnTo>
                  <a:lnTo>
                    <a:pt x="913915" y="2130577"/>
                  </a:lnTo>
                  <a:lnTo>
                    <a:pt x="994829" y="2129650"/>
                  </a:lnTo>
                  <a:lnTo>
                    <a:pt x="2140927" y="2129650"/>
                  </a:lnTo>
                  <a:lnTo>
                    <a:pt x="2140927" y="1595196"/>
                  </a:lnTo>
                  <a:lnTo>
                    <a:pt x="916546" y="1595196"/>
                  </a:lnTo>
                  <a:lnTo>
                    <a:pt x="867108" y="1592016"/>
                  </a:lnTo>
                  <a:lnTo>
                    <a:pt x="819579" y="1582742"/>
                  </a:lnTo>
                  <a:lnTo>
                    <a:pt x="774355" y="1567770"/>
                  </a:lnTo>
                  <a:lnTo>
                    <a:pt x="731834" y="1547496"/>
                  </a:lnTo>
                  <a:lnTo>
                    <a:pt x="692411" y="1522316"/>
                  </a:lnTo>
                  <a:lnTo>
                    <a:pt x="656483" y="1492626"/>
                  </a:lnTo>
                  <a:lnTo>
                    <a:pt x="624447" y="1458822"/>
                  </a:lnTo>
                  <a:lnTo>
                    <a:pt x="596700" y="1421302"/>
                  </a:lnTo>
                  <a:lnTo>
                    <a:pt x="573637" y="1380460"/>
                  </a:lnTo>
                  <a:lnTo>
                    <a:pt x="555656" y="1336693"/>
                  </a:lnTo>
                  <a:lnTo>
                    <a:pt x="543152" y="1290398"/>
                  </a:lnTo>
                  <a:lnTo>
                    <a:pt x="536524" y="1241971"/>
                  </a:lnTo>
                  <a:lnTo>
                    <a:pt x="534550" y="1195643"/>
                  </a:lnTo>
                  <a:lnTo>
                    <a:pt x="534441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187526" y="6997281"/>
              <a:ext cx="2121471" cy="2111197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279153" y="8548649"/>
              <a:ext cx="336613" cy="604240"/>
            </a:xfrm>
            <a:prstGeom prst="rect">
              <a:avLst/>
            </a:prstGeom>
          </p:spPr>
        </p:pic>
        <p:pic>
          <p:nvPicPr>
            <p:cNvPr id="117" name="object 117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142377" y="6685673"/>
              <a:ext cx="604685" cy="336384"/>
            </a:xfrm>
            <a:prstGeom prst="rect">
              <a:avLst/>
            </a:prstGeom>
          </p:spPr>
        </p:pic>
        <p:pic>
          <p:nvPicPr>
            <p:cNvPr id="118" name="object 118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4907203" y="6754151"/>
              <a:ext cx="111150" cy="383235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916805" y="6756882"/>
              <a:ext cx="92036" cy="11963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840325" y="7092772"/>
              <a:ext cx="244894" cy="122580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4857902" y="7107992"/>
              <a:ext cx="93345" cy="79375"/>
            </a:xfrm>
            <a:custGeom>
              <a:avLst/>
              <a:gdLst/>
              <a:ahLst/>
              <a:cxnLst/>
              <a:rect l="l" t="t" r="r" b="b"/>
              <a:pathLst>
                <a:path w="93345" h="79375">
                  <a:moveTo>
                    <a:pt x="30619" y="25368"/>
                  </a:moveTo>
                  <a:lnTo>
                    <a:pt x="19400" y="37142"/>
                  </a:lnTo>
                  <a:lnTo>
                    <a:pt x="10133" y="50243"/>
                  </a:lnTo>
                  <a:lnTo>
                    <a:pt x="3453" y="64261"/>
                  </a:lnTo>
                  <a:lnTo>
                    <a:pt x="0" y="78785"/>
                  </a:lnTo>
                  <a:lnTo>
                    <a:pt x="5566" y="64061"/>
                  </a:lnTo>
                  <a:lnTo>
                    <a:pt x="13336" y="50808"/>
                  </a:lnTo>
                  <a:lnTo>
                    <a:pt x="22804" y="39053"/>
                  </a:lnTo>
                  <a:lnTo>
                    <a:pt x="33464" y="28823"/>
                  </a:lnTo>
                  <a:lnTo>
                    <a:pt x="32588" y="27578"/>
                  </a:lnTo>
                  <a:lnTo>
                    <a:pt x="31470" y="26626"/>
                  </a:lnTo>
                  <a:lnTo>
                    <a:pt x="30619" y="25368"/>
                  </a:lnTo>
                  <a:close/>
                </a:path>
                <a:path w="93345" h="79375">
                  <a:moveTo>
                    <a:pt x="81152" y="0"/>
                  </a:moveTo>
                  <a:lnTo>
                    <a:pt x="67583" y="2815"/>
                  </a:lnTo>
                  <a:lnTo>
                    <a:pt x="53394" y="9014"/>
                  </a:lnTo>
                  <a:lnTo>
                    <a:pt x="39382" y="18079"/>
                  </a:lnTo>
                  <a:lnTo>
                    <a:pt x="40297" y="19387"/>
                  </a:lnTo>
                  <a:lnTo>
                    <a:pt x="41097" y="20771"/>
                  </a:lnTo>
                  <a:lnTo>
                    <a:pt x="41960" y="22143"/>
                  </a:lnTo>
                  <a:lnTo>
                    <a:pt x="56713" y="12837"/>
                  </a:lnTo>
                  <a:lnTo>
                    <a:pt x="70900" y="6185"/>
                  </a:lnTo>
                  <a:lnTo>
                    <a:pt x="83455" y="2247"/>
                  </a:lnTo>
                  <a:lnTo>
                    <a:pt x="93306" y="1086"/>
                  </a:lnTo>
                  <a:lnTo>
                    <a:pt x="81152" y="0"/>
                  </a:lnTo>
                  <a:close/>
                </a:path>
              </a:pathLst>
            </a:custGeom>
            <a:solidFill>
              <a:srgbClr val="FFEA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695113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66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38" y="39471"/>
                  </a:lnTo>
                  <a:lnTo>
                    <a:pt x="83908" y="32423"/>
                  </a:lnTo>
                  <a:lnTo>
                    <a:pt x="84112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96446" y="7161821"/>
              <a:ext cx="81445" cy="37363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5140236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46" y="0"/>
                  </a:moveTo>
                  <a:lnTo>
                    <a:pt x="5372" y="0"/>
                  </a:lnTo>
                  <a:lnTo>
                    <a:pt x="4343" y="520"/>
                  </a:lnTo>
                  <a:lnTo>
                    <a:pt x="330" y="5854"/>
                  </a:lnTo>
                  <a:lnTo>
                    <a:pt x="50" y="6629"/>
                  </a:lnTo>
                  <a:lnTo>
                    <a:pt x="0" y="33667"/>
                  </a:lnTo>
                  <a:lnTo>
                    <a:pt x="292" y="34493"/>
                  </a:lnTo>
                  <a:lnTo>
                    <a:pt x="4356" y="39598"/>
                  </a:lnTo>
                  <a:lnTo>
                    <a:pt x="5372" y="40081"/>
                  </a:lnTo>
                  <a:lnTo>
                    <a:pt x="6502" y="40081"/>
                  </a:lnTo>
                  <a:lnTo>
                    <a:pt x="78320" y="40081"/>
                  </a:lnTo>
                  <a:lnTo>
                    <a:pt x="79451" y="39471"/>
                  </a:lnTo>
                  <a:lnTo>
                    <a:pt x="83908" y="32423"/>
                  </a:lnTo>
                  <a:lnTo>
                    <a:pt x="84112" y="31711"/>
                  </a:lnTo>
                  <a:lnTo>
                    <a:pt x="83845" y="7023"/>
                  </a:lnTo>
                  <a:lnTo>
                    <a:pt x="83604" y="6261"/>
                  </a:lnTo>
                  <a:lnTo>
                    <a:pt x="79375" y="546"/>
                  </a:lnTo>
                  <a:lnTo>
                    <a:pt x="78346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5" name="object 125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141569" y="7161822"/>
              <a:ext cx="81457" cy="37363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4920729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20" y="0"/>
                  </a:moveTo>
                  <a:lnTo>
                    <a:pt x="5334" y="0"/>
                  </a:lnTo>
                  <a:lnTo>
                    <a:pt x="4330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56" y="39598"/>
                  </a:lnTo>
                  <a:lnTo>
                    <a:pt x="5334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25" y="39471"/>
                  </a:lnTo>
                  <a:lnTo>
                    <a:pt x="83908" y="32423"/>
                  </a:lnTo>
                  <a:lnTo>
                    <a:pt x="84086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20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7" name="object 127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675251" y="7161822"/>
              <a:ext cx="575043" cy="131216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4575867" y="6824230"/>
              <a:ext cx="780029" cy="21789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4835867" y="6788187"/>
              <a:ext cx="255066" cy="252120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4998253" y="6845310"/>
              <a:ext cx="48895" cy="55244"/>
            </a:xfrm>
            <a:custGeom>
              <a:avLst/>
              <a:gdLst/>
              <a:ahLst/>
              <a:cxnLst/>
              <a:rect l="l" t="t" r="r" b="b"/>
              <a:pathLst>
                <a:path w="48895" h="55245">
                  <a:moveTo>
                    <a:pt x="20592" y="0"/>
                  </a:moveTo>
                  <a:lnTo>
                    <a:pt x="5571" y="230"/>
                  </a:lnTo>
                  <a:lnTo>
                    <a:pt x="0" y="13995"/>
                  </a:lnTo>
                  <a:lnTo>
                    <a:pt x="9508" y="37504"/>
                  </a:lnTo>
                  <a:lnTo>
                    <a:pt x="28310" y="54643"/>
                  </a:lnTo>
                  <a:lnTo>
                    <a:pt x="43290" y="54408"/>
                  </a:lnTo>
                  <a:lnTo>
                    <a:pt x="48860" y="40619"/>
                  </a:lnTo>
                  <a:lnTo>
                    <a:pt x="39429" y="17095"/>
                  </a:lnTo>
                  <a:lnTo>
                    <a:pt x="205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1" name="object 131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269905" y="6823366"/>
              <a:ext cx="191088" cy="221881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5400441" y="6881907"/>
              <a:ext cx="31115" cy="53340"/>
            </a:xfrm>
            <a:custGeom>
              <a:avLst/>
              <a:gdLst/>
              <a:ahLst/>
              <a:cxnLst/>
              <a:rect l="l" t="t" r="r" b="b"/>
              <a:pathLst>
                <a:path w="31114" h="53340">
                  <a:moveTo>
                    <a:pt x="6499" y="0"/>
                  </a:moveTo>
                  <a:lnTo>
                    <a:pt x="0" y="10921"/>
                  </a:lnTo>
                  <a:lnTo>
                    <a:pt x="2633" y="32835"/>
                  </a:lnTo>
                  <a:lnTo>
                    <a:pt x="13144" y="50862"/>
                  </a:lnTo>
                  <a:lnTo>
                    <a:pt x="24006" y="53225"/>
                  </a:lnTo>
                  <a:lnTo>
                    <a:pt x="30503" y="42272"/>
                  </a:lnTo>
                  <a:lnTo>
                    <a:pt x="27919" y="20351"/>
                  </a:lnTo>
                  <a:lnTo>
                    <a:pt x="17387" y="2374"/>
                  </a:lnTo>
                  <a:lnTo>
                    <a:pt x="64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3" name="object 133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4466348" y="6820674"/>
              <a:ext cx="190957" cy="224536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4591389" y="6879180"/>
              <a:ext cx="34925" cy="54610"/>
            </a:xfrm>
            <a:custGeom>
              <a:avLst/>
              <a:gdLst/>
              <a:ahLst/>
              <a:cxnLst/>
              <a:rect l="l" t="t" r="r" b="b"/>
              <a:pathLst>
                <a:path w="34925" h="54609">
                  <a:moveTo>
                    <a:pt x="5065" y="0"/>
                  </a:moveTo>
                  <a:lnTo>
                    <a:pt x="0" y="11209"/>
                  </a:lnTo>
                  <a:lnTo>
                    <a:pt x="5515" y="33696"/>
                  </a:lnTo>
                  <a:lnTo>
                    <a:pt x="18386" y="52180"/>
                  </a:lnTo>
                  <a:lnTo>
                    <a:pt x="29559" y="54602"/>
                  </a:lnTo>
                  <a:lnTo>
                    <a:pt x="34622" y="43367"/>
                  </a:lnTo>
                  <a:lnTo>
                    <a:pt x="29162" y="20881"/>
                  </a:lnTo>
                  <a:lnTo>
                    <a:pt x="16268" y="2435"/>
                  </a:lnTo>
                  <a:lnTo>
                    <a:pt x="5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946855" y="6893483"/>
              <a:ext cx="246621" cy="13220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3961892" y="6905357"/>
              <a:ext cx="217017" cy="70358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918534" y="7059942"/>
              <a:ext cx="303276" cy="224701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3802519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30" y="520"/>
                  </a:lnTo>
                  <a:lnTo>
                    <a:pt x="304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66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25" y="39471"/>
                  </a:lnTo>
                  <a:lnTo>
                    <a:pt x="83896" y="32423"/>
                  </a:lnTo>
                  <a:lnTo>
                    <a:pt x="84112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3803853" y="7161821"/>
              <a:ext cx="81432" cy="37363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4247642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59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50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56" y="39598"/>
                  </a:lnTo>
                  <a:lnTo>
                    <a:pt x="5359" y="40081"/>
                  </a:lnTo>
                  <a:lnTo>
                    <a:pt x="6489" y="40081"/>
                  </a:lnTo>
                  <a:lnTo>
                    <a:pt x="78320" y="40081"/>
                  </a:lnTo>
                  <a:lnTo>
                    <a:pt x="79451" y="39471"/>
                  </a:lnTo>
                  <a:lnTo>
                    <a:pt x="83896" y="32423"/>
                  </a:lnTo>
                  <a:lnTo>
                    <a:pt x="84112" y="31711"/>
                  </a:lnTo>
                  <a:lnTo>
                    <a:pt x="83845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248975" y="7161821"/>
              <a:ext cx="81445" cy="37363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4028122" y="7160450"/>
              <a:ext cx="84455" cy="40640"/>
            </a:xfrm>
            <a:custGeom>
              <a:avLst/>
              <a:gdLst/>
              <a:ahLst/>
              <a:cxnLst/>
              <a:rect l="l" t="t" r="r" b="b"/>
              <a:pathLst>
                <a:path w="84454" h="40640">
                  <a:moveTo>
                    <a:pt x="78333" y="0"/>
                  </a:moveTo>
                  <a:lnTo>
                    <a:pt x="5346" y="0"/>
                  </a:lnTo>
                  <a:lnTo>
                    <a:pt x="4343" y="520"/>
                  </a:lnTo>
                  <a:lnTo>
                    <a:pt x="317" y="5854"/>
                  </a:lnTo>
                  <a:lnTo>
                    <a:pt x="38" y="6629"/>
                  </a:lnTo>
                  <a:lnTo>
                    <a:pt x="0" y="33667"/>
                  </a:lnTo>
                  <a:lnTo>
                    <a:pt x="279" y="34493"/>
                  </a:lnTo>
                  <a:lnTo>
                    <a:pt x="4368" y="39598"/>
                  </a:lnTo>
                  <a:lnTo>
                    <a:pt x="5346" y="40081"/>
                  </a:lnTo>
                  <a:lnTo>
                    <a:pt x="6489" y="40081"/>
                  </a:lnTo>
                  <a:lnTo>
                    <a:pt x="78308" y="40081"/>
                  </a:lnTo>
                  <a:lnTo>
                    <a:pt x="79438" y="39471"/>
                  </a:lnTo>
                  <a:lnTo>
                    <a:pt x="83908" y="32423"/>
                  </a:lnTo>
                  <a:lnTo>
                    <a:pt x="84099" y="31711"/>
                  </a:lnTo>
                  <a:lnTo>
                    <a:pt x="83832" y="7023"/>
                  </a:lnTo>
                  <a:lnTo>
                    <a:pt x="83591" y="6261"/>
                  </a:lnTo>
                  <a:lnTo>
                    <a:pt x="79375" y="546"/>
                  </a:lnTo>
                  <a:lnTo>
                    <a:pt x="78333" y="0"/>
                  </a:lnTo>
                  <a:close/>
                </a:path>
              </a:pathLst>
            </a:custGeom>
            <a:solidFill>
              <a:srgbClr val="692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3" name="object 14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782656" y="7161821"/>
              <a:ext cx="575030" cy="131216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3666197" y="6765023"/>
              <a:ext cx="593939" cy="297180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3147009" y="6692201"/>
              <a:ext cx="548770" cy="132194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154370" y="6697738"/>
              <a:ext cx="19931" cy="97650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249927" y="8629459"/>
              <a:ext cx="604989" cy="441579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4762335" y="8984462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1"/>
                  </a:lnTo>
                  <a:lnTo>
                    <a:pt x="2503" y="19411"/>
                  </a:lnTo>
                  <a:lnTo>
                    <a:pt x="0" y="31813"/>
                  </a:lnTo>
                  <a:lnTo>
                    <a:pt x="2496" y="44202"/>
                  </a:lnTo>
                  <a:lnTo>
                    <a:pt x="9302" y="54335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8"/>
                  </a:lnTo>
                  <a:lnTo>
                    <a:pt x="54187" y="54427"/>
                  </a:lnTo>
                  <a:lnTo>
                    <a:pt x="60996" y="44323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4765382" y="898751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3" y="2238"/>
                  </a:lnTo>
                  <a:lnTo>
                    <a:pt x="8424" y="8393"/>
                  </a:lnTo>
                  <a:lnTo>
                    <a:pt x="2265" y="17536"/>
                  </a:lnTo>
                  <a:lnTo>
                    <a:pt x="0" y="28740"/>
                  </a:lnTo>
                  <a:lnTo>
                    <a:pt x="2255" y="39960"/>
                  </a:lnTo>
                  <a:lnTo>
                    <a:pt x="8407" y="49133"/>
                  </a:lnTo>
                  <a:lnTo>
                    <a:pt x="17530" y="55329"/>
                  </a:lnTo>
                  <a:lnTo>
                    <a:pt x="28701" y="57619"/>
                  </a:lnTo>
                  <a:lnTo>
                    <a:pt x="39882" y="55366"/>
                  </a:lnTo>
                  <a:lnTo>
                    <a:pt x="49014" y="49204"/>
                  </a:lnTo>
                  <a:lnTo>
                    <a:pt x="55171" y="40058"/>
                  </a:lnTo>
                  <a:lnTo>
                    <a:pt x="57429" y="28854"/>
                  </a:lnTo>
                  <a:lnTo>
                    <a:pt x="55173" y="17639"/>
                  </a:lnTo>
                  <a:lnTo>
                    <a:pt x="49021" y="8469"/>
                  </a:lnTo>
                  <a:lnTo>
                    <a:pt x="39898" y="2277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769853" y="8987510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8" y="944"/>
                  </a:lnTo>
                  <a:lnTo>
                    <a:pt x="10209" y="3651"/>
                  </a:lnTo>
                  <a:lnTo>
                    <a:pt x="4499" y="7872"/>
                  </a:lnTo>
                  <a:lnTo>
                    <a:pt x="0" y="13360"/>
                  </a:lnTo>
                  <a:lnTo>
                    <a:pt x="15336" y="6652"/>
                  </a:lnTo>
                  <a:lnTo>
                    <a:pt x="31886" y="12874"/>
                  </a:lnTo>
                  <a:lnTo>
                    <a:pt x="44584" y="27112"/>
                  </a:lnTo>
                  <a:lnTo>
                    <a:pt x="48361" y="44450"/>
                  </a:lnTo>
                  <a:lnTo>
                    <a:pt x="52967" y="29501"/>
                  </a:lnTo>
                  <a:lnTo>
                    <a:pt x="49453" y="15124"/>
                  </a:lnTo>
                  <a:lnTo>
                    <a:pt x="39367" y="4296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769586" y="8991739"/>
              <a:ext cx="50177" cy="50330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4797549" y="90246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42" y="2275"/>
                  </a:lnTo>
                  <a:lnTo>
                    <a:pt x="0" y="6795"/>
                  </a:lnTo>
                  <a:lnTo>
                    <a:pt x="61" y="10395"/>
                  </a:lnTo>
                  <a:lnTo>
                    <a:pt x="3401" y="11735"/>
                  </a:lnTo>
                  <a:lnTo>
                    <a:pt x="9095" y="9476"/>
                  </a:lnTo>
                  <a:lnTo>
                    <a:pt x="13229" y="4950"/>
                  </a:lnTo>
                  <a:lnTo>
                    <a:pt x="13172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4762335" y="8660205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0"/>
                  </a:lnTo>
                  <a:lnTo>
                    <a:pt x="2503" y="19405"/>
                  </a:lnTo>
                  <a:lnTo>
                    <a:pt x="0" y="31800"/>
                  </a:lnTo>
                  <a:lnTo>
                    <a:pt x="2496" y="44197"/>
                  </a:lnTo>
                  <a:lnTo>
                    <a:pt x="9302" y="54333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6"/>
                  </a:lnTo>
                  <a:lnTo>
                    <a:pt x="54187" y="54422"/>
                  </a:lnTo>
                  <a:lnTo>
                    <a:pt x="60996" y="44318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765382" y="866325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3" y="2245"/>
                  </a:lnTo>
                  <a:lnTo>
                    <a:pt x="8424" y="8404"/>
                  </a:lnTo>
                  <a:lnTo>
                    <a:pt x="2265" y="17548"/>
                  </a:lnTo>
                  <a:lnTo>
                    <a:pt x="0" y="28752"/>
                  </a:lnTo>
                  <a:lnTo>
                    <a:pt x="2255" y="39965"/>
                  </a:lnTo>
                  <a:lnTo>
                    <a:pt x="8407" y="49134"/>
                  </a:lnTo>
                  <a:lnTo>
                    <a:pt x="17530" y="55329"/>
                  </a:lnTo>
                  <a:lnTo>
                    <a:pt x="28701" y="57619"/>
                  </a:lnTo>
                  <a:lnTo>
                    <a:pt x="39882" y="55368"/>
                  </a:lnTo>
                  <a:lnTo>
                    <a:pt x="49014" y="49209"/>
                  </a:lnTo>
                  <a:lnTo>
                    <a:pt x="55171" y="40064"/>
                  </a:lnTo>
                  <a:lnTo>
                    <a:pt x="57429" y="28854"/>
                  </a:lnTo>
                  <a:lnTo>
                    <a:pt x="55173" y="17641"/>
                  </a:lnTo>
                  <a:lnTo>
                    <a:pt x="49021" y="8474"/>
                  </a:lnTo>
                  <a:lnTo>
                    <a:pt x="39898" y="2283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4769853" y="8663266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8" y="944"/>
                  </a:lnTo>
                  <a:lnTo>
                    <a:pt x="10209" y="3651"/>
                  </a:lnTo>
                  <a:lnTo>
                    <a:pt x="4499" y="7872"/>
                  </a:lnTo>
                  <a:lnTo>
                    <a:pt x="0" y="13360"/>
                  </a:lnTo>
                  <a:lnTo>
                    <a:pt x="15336" y="6650"/>
                  </a:lnTo>
                  <a:lnTo>
                    <a:pt x="31886" y="12869"/>
                  </a:lnTo>
                  <a:lnTo>
                    <a:pt x="44584" y="27106"/>
                  </a:lnTo>
                  <a:lnTo>
                    <a:pt x="48361" y="44449"/>
                  </a:lnTo>
                  <a:lnTo>
                    <a:pt x="52967" y="29494"/>
                  </a:lnTo>
                  <a:lnTo>
                    <a:pt x="49453" y="15114"/>
                  </a:lnTo>
                  <a:lnTo>
                    <a:pt x="39367" y="4289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6" name="object 156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769586" y="8667470"/>
              <a:ext cx="50177" cy="50342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4797549" y="87004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42" y="2280"/>
                  </a:lnTo>
                  <a:lnTo>
                    <a:pt x="0" y="6795"/>
                  </a:lnTo>
                  <a:lnTo>
                    <a:pt x="61" y="10394"/>
                  </a:lnTo>
                  <a:lnTo>
                    <a:pt x="3401" y="11733"/>
                  </a:lnTo>
                  <a:lnTo>
                    <a:pt x="9095" y="9469"/>
                  </a:lnTo>
                  <a:lnTo>
                    <a:pt x="13229" y="4949"/>
                  </a:lnTo>
                  <a:lnTo>
                    <a:pt x="13172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285665" y="8984462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1"/>
                  </a:lnTo>
                  <a:lnTo>
                    <a:pt x="2503" y="19411"/>
                  </a:lnTo>
                  <a:lnTo>
                    <a:pt x="0" y="31813"/>
                  </a:lnTo>
                  <a:lnTo>
                    <a:pt x="2496" y="44202"/>
                  </a:lnTo>
                  <a:lnTo>
                    <a:pt x="9302" y="54335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8"/>
                  </a:lnTo>
                  <a:lnTo>
                    <a:pt x="54187" y="54427"/>
                  </a:lnTo>
                  <a:lnTo>
                    <a:pt x="60996" y="44323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288713" y="8987510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2" y="2238"/>
                  </a:lnTo>
                  <a:lnTo>
                    <a:pt x="8420" y="8393"/>
                  </a:lnTo>
                  <a:lnTo>
                    <a:pt x="2259" y="17536"/>
                  </a:lnTo>
                  <a:lnTo>
                    <a:pt x="0" y="28740"/>
                  </a:lnTo>
                  <a:lnTo>
                    <a:pt x="2248" y="39960"/>
                  </a:lnTo>
                  <a:lnTo>
                    <a:pt x="8397" y="49133"/>
                  </a:lnTo>
                  <a:lnTo>
                    <a:pt x="17523" y="55329"/>
                  </a:lnTo>
                  <a:lnTo>
                    <a:pt x="28701" y="57619"/>
                  </a:lnTo>
                  <a:lnTo>
                    <a:pt x="39882" y="55366"/>
                  </a:lnTo>
                  <a:lnTo>
                    <a:pt x="49014" y="49204"/>
                  </a:lnTo>
                  <a:lnTo>
                    <a:pt x="55171" y="40058"/>
                  </a:lnTo>
                  <a:lnTo>
                    <a:pt x="57429" y="28854"/>
                  </a:lnTo>
                  <a:lnTo>
                    <a:pt x="55173" y="17639"/>
                  </a:lnTo>
                  <a:lnTo>
                    <a:pt x="49021" y="8469"/>
                  </a:lnTo>
                  <a:lnTo>
                    <a:pt x="39898" y="2277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293184" y="8987510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5" y="944"/>
                  </a:lnTo>
                  <a:lnTo>
                    <a:pt x="10209" y="3651"/>
                  </a:lnTo>
                  <a:lnTo>
                    <a:pt x="4502" y="7872"/>
                  </a:lnTo>
                  <a:lnTo>
                    <a:pt x="0" y="13360"/>
                  </a:lnTo>
                  <a:lnTo>
                    <a:pt x="15336" y="6652"/>
                  </a:lnTo>
                  <a:lnTo>
                    <a:pt x="31886" y="12874"/>
                  </a:lnTo>
                  <a:lnTo>
                    <a:pt x="44584" y="27112"/>
                  </a:lnTo>
                  <a:lnTo>
                    <a:pt x="48361" y="44450"/>
                  </a:lnTo>
                  <a:lnTo>
                    <a:pt x="52973" y="29501"/>
                  </a:lnTo>
                  <a:lnTo>
                    <a:pt x="49458" y="15124"/>
                  </a:lnTo>
                  <a:lnTo>
                    <a:pt x="39369" y="4296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1" name="object 161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4292917" y="8991739"/>
              <a:ext cx="50177" cy="50330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4320885" y="9024668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50" y="2275"/>
                  </a:lnTo>
                  <a:lnTo>
                    <a:pt x="0" y="6795"/>
                  </a:lnTo>
                  <a:lnTo>
                    <a:pt x="57" y="10395"/>
                  </a:lnTo>
                  <a:lnTo>
                    <a:pt x="3396" y="11735"/>
                  </a:lnTo>
                  <a:lnTo>
                    <a:pt x="9090" y="9476"/>
                  </a:lnTo>
                  <a:lnTo>
                    <a:pt x="13224" y="4950"/>
                  </a:lnTo>
                  <a:lnTo>
                    <a:pt x="13168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285665" y="8660205"/>
              <a:ext cx="63500" cy="64135"/>
            </a:xfrm>
            <a:custGeom>
              <a:avLst/>
              <a:gdLst/>
              <a:ahLst/>
              <a:cxnLst/>
              <a:rect l="l" t="t" r="r" b="b"/>
              <a:pathLst>
                <a:path w="63500" h="64134">
                  <a:moveTo>
                    <a:pt x="31775" y="0"/>
                  </a:moveTo>
                  <a:lnTo>
                    <a:pt x="19413" y="2479"/>
                  </a:lnTo>
                  <a:lnTo>
                    <a:pt x="9315" y="9290"/>
                  </a:lnTo>
                  <a:lnTo>
                    <a:pt x="2503" y="19405"/>
                  </a:lnTo>
                  <a:lnTo>
                    <a:pt x="0" y="31800"/>
                  </a:lnTo>
                  <a:lnTo>
                    <a:pt x="2496" y="44197"/>
                  </a:lnTo>
                  <a:lnTo>
                    <a:pt x="9302" y="54333"/>
                  </a:lnTo>
                  <a:lnTo>
                    <a:pt x="19395" y="61179"/>
                  </a:lnTo>
                  <a:lnTo>
                    <a:pt x="31750" y="63703"/>
                  </a:lnTo>
                  <a:lnTo>
                    <a:pt x="44097" y="61226"/>
                  </a:lnTo>
                  <a:lnTo>
                    <a:pt x="54187" y="54422"/>
                  </a:lnTo>
                  <a:lnTo>
                    <a:pt x="60996" y="44318"/>
                  </a:lnTo>
                  <a:lnTo>
                    <a:pt x="63500" y="31940"/>
                  </a:lnTo>
                  <a:lnTo>
                    <a:pt x="61005" y="19527"/>
                  </a:lnTo>
                  <a:lnTo>
                    <a:pt x="54205" y="9378"/>
                  </a:lnTo>
                  <a:lnTo>
                    <a:pt x="44120" y="2526"/>
                  </a:lnTo>
                  <a:lnTo>
                    <a:pt x="31775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288713" y="8663254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27" y="0"/>
                  </a:moveTo>
                  <a:lnTo>
                    <a:pt x="17552" y="2245"/>
                  </a:lnTo>
                  <a:lnTo>
                    <a:pt x="8420" y="8404"/>
                  </a:lnTo>
                  <a:lnTo>
                    <a:pt x="2259" y="17548"/>
                  </a:lnTo>
                  <a:lnTo>
                    <a:pt x="0" y="28752"/>
                  </a:lnTo>
                  <a:lnTo>
                    <a:pt x="2248" y="39965"/>
                  </a:lnTo>
                  <a:lnTo>
                    <a:pt x="8397" y="49134"/>
                  </a:lnTo>
                  <a:lnTo>
                    <a:pt x="17523" y="55329"/>
                  </a:lnTo>
                  <a:lnTo>
                    <a:pt x="28701" y="57619"/>
                  </a:lnTo>
                  <a:lnTo>
                    <a:pt x="39882" y="55368"/>
                  </a:lnTo>
                  <a:lnTo>
                    <a:pt x="49014" y="49209"/>
                  </a:lnTo>
                  <a:lnTo>
                    <a:pt x="55171" y="40064"/>
                  </a:lnTo>
                  <a:lnTo>
                    <a:pt x="57429" y="28854"/>
                  </a:lnTo>
                  <a:lnTo>
                    <a:pt x="55173" y="17641"/>
                  </a:lnTo>
                  <a:lnTo>
                    <a:pt x="49021" y="8474"/>
                  </a:lnTo>
                  <a:lnTo>
                    <a:pt x="39898" y="2283"/>
                  </a:lnTo>
                  <a:lnTo>
                    <a:pt x="28727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293184" y="8663266"/>
              <a:ext cx="53340" cy="44450"/>
            </a:xfrm>
            <a:custGeom>
              <a:avLst/>
              <a:gdLst/>
              <a:ahLst/>
              <a:cxnLst/>
              <a:rect l="l" t="t" r="r" b="b"/>
              <a:pathLst>
                <a:path w="53339" h="44450">
                  <a:moveTo>
                    <a:pt x="24256" y="0"/>
                  </a:moveTo>
                  <a:lnTo>
                    <a:pt x="16875" y="944"/>
                  </a:lnTo>
                  <a:lnTo>
                    <a:pt x="10209" y="3651"/>
                  </a:lnTo>
                  <a:lnTo>
                    <a:pt x="4502" y="7872"/>
                  </a:lnTo>
                  <a:lnTo>
                    <a:pt x="0" y="13360"/>
                  </a:lnTo>
                  <a:lnTo>
                    <a:pt x="15336" y="6650"/>
                  </a:lnTo>
                  <a:lnTo>
                    <a:pt x="31886" y="12869"/>
                  </a:lnTo>
                  <a:lnTo>
                    <a:pt x="44584" y="27106"/>
                  </a:lnTo>
                  <a:lnTo>
                    <a:pt x="48361" y="44449"/>
                  </a:lnTo>
                  <a:lnTo>
                    <a:pt x="52973" y="29494"/>
                  </a:lnTo>
                  <a:lnTo>
                    <a:pt x="49458" y="15114"/>
                  </a:lnTo>
                  <a:lnTo>
                    <a:pt x="39369" y="4289"/>
                  </a:lnTo>
                  <a:lnTo>
                    <a:pt x="24256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4292917" y="8667470"/>
              <a:ext cx="50177" cy="50342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4320885" y="8700419"/>
              <a:ext cx="13335" cy="12065"/>
            </a:xfrm>
            <a:custGeom>
              <a:avLst/>
              <a:gdLst/>
              <a:ahLst/>
              <a:cxnLst/>
              <a:rect l="l" t="t" r="r" b="b"/>
              <a:pathLst>
                <a:path w="13335" h="12065">
                  <a:moveTo>
                    <a:pt x="9838" y="0"/>
                  </a:moveTo>
                  <a:lnTo>
                    <a:pt x="4150" y="2280"/>
                  </a:lnTo>
                  <a:lnTo>
                    <a:pt x="0" y="6795"/>
                  </a:lnTo>
                  <a:lnTo>
                    <a:pt x="57" y="10394"/>
                  </a:lnTo>
                  <a:lnTo>
                    <a:pt x="3396" y="11733"/>
                  </a:lnTo>
                  <a:lnTo>
                    <a:pt x="9090" y="9469"/>
                  </a:lnTo>
                  <a:lnTo>
                    <a:pt x="13224" y="4949"/>
                  </a:lnTo>
                  <a:lnTo>
                    <a:pt x="13168" y="1341"/>
                  </a:lnTo>
                  <a:lnTo>
                    <a:pt x="983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444402" y="8660295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13" y="0"/>
                  </a:moveTo>
                  <a:lnTo>
                    <a:pt x="19413" y="2503"/>
                  </a:lnTo>
                  <a:lnTo>
                    <a:pt x="9296" y="9315"/>
                  </a:lnTo>
                  <a:lnTo>
                    <a:pt x="2484" y="19413"/>
                  </a:lnTo>
                  <a:lnTo>
                    <a:pt x="0" y="31775"/>
                  </a:lnTo>
                  <a:lnTo>
                    <a:pt x="2526" y="44120"/>
                  </a:lnTo>
                  <a:lnTo>
                    <a:pt x="9378" y="54205"/>
                  </a:lnTo>
                  <a:lnTo>
                    <a:pt x="19527" y="61005"/>
                  </a:lnTo>
                  <a:lnTo>
                    <a:pt x="31940" y="63499"/>
                  </a:lnTo>
                  <a:lnTo>
                    <a:pt x="44323" y="60996"/>
                  </a:lnTo>
                  <a:lnTo>
                    <a:pt x="54427" y="54187"/>
                  </a:lnTo>
                  <a:lnTo>
                    <a:pt x="61228" y="44097"/>
                  </a:lnTo>
                  <a:lnTo>
                    <a:pt x="63703" y="31749"/>
                  </a:lnTo>
                  <a:lnTo>
                    <a:pt x="61179" y="19395"/>
                  </a:lnTo>
                  <a:lnTo>
                    <a:pt x="54335" y="9302"/>
                  </a:lnTo>
                  <a:lnTo>
                    <a:pt x="44202" y="2496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447463" y="866334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40" y="0"/>
                  </a:moveTo>
                  <a:lnTo>
                    <a:pt x="17537" y="2259"/>
                  </a:lnTo>
                  <a:lnTo>
                    <a:pt x="8397" y="8420"/>
                  </a:lnTo>
                  <a:lnTo>
                    <a:pt x="2243" y="17552"/>
                  </a:lnTo>
                  <a:lnTo>
                    <a:pt x="0" y="28727"/>
                  </a:lnTo>
                  <a:lnTo>
                    <a:pt x="2283" y="39898"/>
                  </a:lnTo>
                  <a:lnTo>
                    <a:pt x="8474" y="49021"/>
                  </a:lnTo>
                  <a:lnTo>
                    <a:pt x="17641" y="55173"/>
                  </a:lnTo>
                  <a:lnTo>
                    <a:pt x="28854" y="57429"/>
                  </a:lnTo>
                  <a:lnTo>
                    <a:pt x="40064" y="55166"/>
                  </a:lnTo>
                  <a:lnTo>
                    <a:pt x="49209" y="49009"/>
                  </a:lnTo>
                  <a:lnTo>
                    <a:pt x="55368" y="39880"/>
                  </a:lnTo>
                  <a:lnTo>
                    <a:pt x="57619" y="28701"/>
                  </a:lnTo>
                  <a:lnTo>
                    <a:pt x="55323" y="17525"/>
                  </a:lnTo>
                  <a:lnTo>
                    <a:pt x="49128" y="8402"/>
                  </a:lnTo>
                  <a:lnTo>
                    <a:pt x="39958" y="2254"/>
                  </a:lnTo>
                  <a:lnTo>
                    <a:pt x="28740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4447451" y="8667813"/>
              <a:ext cx="45085" cy="53340"/>
            </a:xfrm>
            <a:custGeom>
              <a:avLst/>
              <a:gdLst/>
              <a:ahLst/>
              <a:cxnLst/>
              <a:rect l="l" t="t" r="r" b="b"/>
              <a:pathLst>
                <a:path w="45085" h="53340">
                  <a:moveTo>
                    <a:pt x="13373" y="0"/>
                  </a:moveTo>
                  <a:lnTo>
                    <a:pt x="7879" y="4497"/>
                  </a:lnTo>
                  <a:lnTo>
                    <a:pt x="3657" y="10204"/>
                  </a:lnTo>
                  <a:lnTo>
                    <a:pt x="950" y="16873"/>
                  </a:lnTo>
                  <a:lnTo>
                    <a:pt x="0" y="24257"/>
                  </a:lnTo>
                  <a:lnTo>
                    <a:pt x="4296" y="39367"/>
                  </a:lnTo>
                  <a:lnTo>
                    <a:pt x="15125" y="49452"/>
                  </a:lnTo>
                  <a:lnTo>
                    <a:pt x="29507" y="52962"/>
                  </a:lnTo>
                  <a:lnTo>
                    <a:pt x="44462" y="48348"/>
                  </a:lnTo>
                  <a:lnTo>
                    <a:pt x="27119" y="44578"/>
                  </a:lnTo>
                  <a:lnTo>
                    <a:pt x="12882" y="31884"/>
                  </a:lnTo>
                  <a:lnTo>
                    <a:pt x="6663" y="15335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1" name="object 171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4451680" y="8667534"/>
              <a:ext cx="50342" cy="50177"/>
            </a:xfrm>
            <a:prstGeom prst="rect">
              <a:avLst/>
            </a:prstGeom>
          </p:spPr>
        </p:pic>
        <p:sp>
          <p:nvSpPr>
            <p:cNvPr id="172" name="object 172"/>
            <p:cNvSpPr/>
            <p:nvPr/>
          </p:nvSpPr>
          <p:spPr>
            <a:xfrm>
              <a:off x="4484629" y="869550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3" y="0"/>
                  </a:moveTo>
                  <a:lnTo>
                    <a:pt x="2280" y="4150"/>
                  </a:lnTo>
                  <a:lnTo>
                    <a:pt x="0" y="9840"/>
                  </a:lnTo>
                  <a:lnTo>
                    <a:pt x="1341" y="13173"/>
                  </a:lnTo>
                  <a:lnTo>
                    <a:pt x="4949" y="13229"/>
                  </a:lnTo>
                  <a:lnTo>
                    <a:pt x="9469" y="9090"/>
                  </a:lnTo>
                  <a:lnTo>
                    <a:pt x="11728" y="3396"/>
                  </a:lnTo>
                  <a:lnTo>
                    <a:pt x="10389" y="57"/>
                  </a:lnTo>
                  <a:lnTo>
                    <a:pt x="6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4603356" y="8660295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00" y="0"/>
                  </a:moveTo>
                  <a:lnTo>
                    <a:pt x="19405" y="2503"/>
                  </a:lnTo>
                  <a:lnTo>
                    <a:pt x="9290" y="9315"/>
                  </a:lnTo>
                  <a:lnTo>
                    <a:pt x="2479" y="19413"/>
                  </a:lnTo>
                  <a:lnTo>
                    <a:pt x="0" y="31775"/>
                  </a:lnTo>
                  <a:lnTo>
                    <a:pt x="2526" y="44120"/>
                  </a:lnTo>
                  <a:lnTo>
                    <a:pt x="9378" y="54205"/>
                  </a:lnTo>
                  <a:lnTo>
                    <a:pt x="19527" y="61005"/>
                  </a:lnTo>
                  <a:lnTo>
                    <a:pt x="31940" y="63499"/>
                  </a:lnTo>
                  <a:lnTo>
                    <a:pt x="44318" y="60996"/>
                  </a:lnTo>
                  <a:lnTo>
                    <a:pt x="54422" y="54187"/>
                  </a:lnTo>
                  <a:lnTo>
                    <a:pt x="61226" y="44097"/>
                  </a:lnTo>
                  <a:lnTo>
                    <a:pt x="63703" y="31749"/>
                  </a:lnTo>
                  <a:lnTo>
                    <a:pt x="61179" y="19395"/>
                  </a:lnTo>
                  <a:lnTo>
                    <a:pt x="54333" y="9302"/>
                  </a:lnTo>
                  <a:lnTo>
                    <a:pt x="44197" y="2496"/>
                  </a:lnTo>
                  <a:lnTo>
                    <a:pt x="3180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4606404" y="866334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52" y="0"/>
                  </a:moveTo>
                  <a:lnTo>
                    <a:pt x="17548" y="2259"/>
                  </a:lnTo>
                  <a:lnTo>
                    <a:pt x="8404" y="8420"/>
                  </a:lnTo>
                  <a:lnTo>
                    <a:pt x="2245" y="17552"/>
                  </a:lnTo>
                  <a:lnTo>
                    <a:pt x="0" y="28727"/>
                  </a:lnTo>
                  <a:lnTo>
                    <a:pt x="2285" y="39898"/>
                  </a:lnTo>
                  <a:lnTo>
                    <a:pt x="8478" y="49021"/>
                  </a:lnTo>
                  <a:lnTo>
                    <a:pt x="17646" y="55173"/>
                  </a:lnTo>
                  <a:lnTo>
                    <a:pt x="28854" y="57429"/>
                  </a:lnTo>
                  <a:lnTo>
                    <a:pt x="40064" y="55166"/>
                  </a:lnTo>
                  <a:lnTo>
                    <a:pt x="49209" y="49009"/>
                  </a:lnTo>
                  <a:lnTo>
                    <a:pt x="55368" y="39880"/>
                  </a:lnTo>
                  <a:lnTo>
                    <a:pt x="57619" y="28701"/>
                  </a:lnTo>
                  <a:lnTo>
                    <a:pt x="55331" y="17525"/>
                  </a:lnTo>
                  <a:lnTo>
                    <a:pt x="49139" y="8402"/>
                  </a:lnTo>
                  <a:lnTo>
                    <a:pt x="39971" y="2254"/>
                  </a:lnTo>
                  <a:lnTo>
                    <a:pt x="28752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606417" y="8667813"/>
              <a:ext cx="44450" cy="53340"/>
            </a:xfrm>
            <a:custGeom>
              <a:avLst/>
              <a:gdLst/>
              <a:ahLst/>
              <a:cxnLst/>
              <a:rect l="l" t="t" r="r" b="b"/>
              <a:pathLst>
                <a:path w="44450" h="53340">
                  <a:moveTo>
                    <a:pt x="13360" y="0"/>
                  </a:moveTo>
                  <a:lnTo>
                    <a:pt x="7872" y="4497"/>
                  </a:lnTo>
                  <a:lnTo>
                    <a:pt x="3651" y="10204"/>
                  </a:lnTo>
                  <a:lnTo>
                    <a:pt x="944" y="16873"/>
                  </a:lnTo>
                  <a:lnTo>
                    <a:pt x="0" y="24257"/>
                  </a:lnTo>
                  <a:lnTo>
                    <a:pt x="4289" y="39367"/>
                  </a:lnTo>
                  <a:lnTo>
                    <a:pt x="15114" y="49452"/>
                  </a:lnTo>
                  <a:lnTo>
                    <a:pt x="29494" y="52962"/>
                  </a:lnTo>
                  <a:lnTo>
                    <a:pt x="44450" y="48348"/>
                  </a:lnTo>
                  <a:lnTo>
                    <a:pt x="27108" y="44578"/>
                  </a:lnTo>
                  <a:lnTo>
                    <a:pt x="12874" y="31884"/>
                  </a:lnTo>
                  <a:lnTo>
                    <a:pt x="6655" y="15335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6" name="object 176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4610633" y="8667534"/>
              <a:ext cx="50342" cy="50177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4643569" y="8695502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5" y="0"/>
                  </a:moveTo>
                  <a:lnTo>
                    <a:pt x="2280" y="4150"/>
                  </a:lnTo>
                  <a:lnTo>
                    <a:pt x="0" y="9840"/>
                  </a:lnTo>
                  <a:lnTo>
                    <a:pt x="1341" y="13173"/>
                  </a:lnTo>
                  <a:lnTo>
                    <a:pt x="4949" y="13229"/>
                  </a:lnTo>
                  <a:lnTo>
                    <a:pt x="9469" y="9090"/>
                  </a:lnTo>
                  <a:lnTo>
                    <a:pt x="11733" y="3396"/>
                  </a:lnTo>
                  <a:lnTo>
                    <a:pt x="10394" y="57"/>
                  </a:lnTo>
                  <a:lnTo>
                    <a:pt x="6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444402" y="8984551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13" y="0"/>
                  </a:moveTo>
                  <a:lnTo>
                    <a:pt x="19413" y="2496"/>
                  </a:lnTo>
                  <a:lnTo>
                    <a:pt x="9296" y="9304"/>
                  </a:lnTo>
                  <a:lnTo>
                    <a:pt x="2484" y="19400"/>
                  </a:lnTo>
                  <a:lnTo>
                    <a:pt x="0" y="31762"/>
                  </a:lnTo>
                  <a:lnTo>
                    <a:pt x="2526" y="44108"/>
                  </a:lnTo>
                  <a:lnTo>
                    <a:pt x="9378" y="54192"/>
                  </a:lnTo>
                  <a:lnTo>
                    <a:pt x="19527" y="60993"/>
                  </a:lnTo>
                  <a:lnTo>
                    <a:pt x="31940" y="63487"/>
                  </a:lnTo>
                  <a:lnTo>
                    <a:pt x="44323" y="60989"/>
                  </a:lnTo>
                  <a:lnTo>
                    <a:pt x="54427" y="54179"/>
                  </a:lnTo>
                  <a:lnTo>
                    <a:pt x="61228" y="44086"/>
                  </a:lnTo>
                  <a:lnTo>
                    <a:pt x="63703" y="31737"/>
                  </a:lnTo>
                  <a:lnTo>
                    <a:pt x="61179" y="19382"/>
                  </a:lnTo>
                  <a:lnTo>
                    <a:pt x="54335" y="9291"/>
                  </a:lnTo>
                  <a:lnTo>
                    <a:pt x="44202" y="2489"/>
                  </a:lnTo>
                  <a:lnTo>
                    <a:pt x="31813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447463" y="8987586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40" y="0"/>
                  </a:moveTo>
                  <a:lnTo>
                    <a:pt x="17537" y="2265"/>
                  </a:lnTo>
                  <a:lnTo>
                    <a:pt x="8397" y="8424"/>
                  </a:lnTo>
                  <a:lnTo>
                    <a:pt x="2243" y="17553"/>
                  </a:lnTo>
                  <a:lnTo>
                    <a:pt x="0" y="28727"/>
                  </a:lnTo>
                  <a:lnTo>
                    <a:pt x="2283" y="39898"/>
                  </a:lnTo>
                  <a:lnTo>
                    <a:pt x="8474" y="49022"/>
                  </a:lnTo>
                  <a:lnTo>
                    <a:pt x="17641" y="55173"/>
                  </a:lnTo>
                  <a:lnTo>
                    <a:pt x="28854" y="57429"/>
                  </a:lnTo>
                  <a:lnTo>
                    <a:pt x="40064" y="55171"/>
                  </a:lnTo>
                  <a:lnTo>
                    <a:pt x="49209" y="49014"/>
                  </a:lnTo>
                  <a:lnTo>
                    <a:pt x="55368" y="39882"/>
                  </a:lnTo>
                  <a:lnTo>
                    <a:pt x="57619" y="28702"/>
                  </a:lnTo>
                  <a:lnTo>
                    <a:pt x="55323" y="17530"/>
                  </a:lnTo>
                  <a:lnTo>
                    <a:pt x="49128" y="8407"/>
                  </a:lnTo>
                  <a:lnTo>
                    <a:pt x="39958" y="2255"/>
                  </a:lnTo>
                  <a:lnTo>
                    <a:pt x="28740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447451" y="8992069"/>
              <a:ext cx="45085" cy="53340"/>
            </a:xfrm>
            <a:custGeom>
              <a:avLst/>
              <a:gdLst/>
              <a:ahLst/>
              <a:cxnLst/>
              <a:rect l="l" t="t" r="r" b="b"/>
              <a:pathLst>
                <a:path w="45085" h="53340">
                  <a:moveTo>
                    <a:pt x="13373" y="0"/>
                  </a:moveTo>
                  <a:lnTo>
                    <a:pt x="7879" y="4497"/>
                  </a:lnTo>
                  <a:lnTo>
                    <a:pt x="3657" y="10202"/>
                  </a:lnTo>
                  <a:lnTo>
                    <a:pt x="950" y="16868"/>
                  </a:lnTo>
                  <a:lnTo>
                    <a:pt x="0" y="24244"/>
                  </a:lnTo>
                  <a:lnTo>
                    <a:pt x="4296" y="39356"/>
                  </a:lnTo>
                  <a:lnTo>
                    <a:pt x="15125" y="49445"/>
                  </a:lnTo>
                  <a:lnTo>
                    <a:pt x="29507" y="52960"/>
                  </a:lnTo>
                  <a:lnTo>
                    <a:pt x="44462" y="48348"/>
                  </a:lnTo>
                  <a:lnTo>
                    <a:pt x="27119" y="44573"/>
                  </a:lnTo>
                  <a:lnTo>
                    <a:pt x="12882" y="31880"/>
                  </a:lnTo>
                  <a:lnTo>
                    <a:pt x="6663" y="15334"/>
                  </a:lnTo>
                  <a:lnTo>
                    <a:pt x="13373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4451680" y="8991790"/>
              <a:ext cx="50342" cy="50177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4484629" y="901974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3" y="0"/>
                  </a:moveTo>
                  <a:lnTo>
                    <a:pt x="2280" y="4148"/>
                  </a:lnTo>
                  <a:lnTo>
                    <a:pt x="0" y="9844"/>
                  </a:lnTo>
                  <a:lnTo>
                    <a:pt x="1341" y="13177"/>
                  </a:lnTo>
                  <a:lnTo>
                    <a:pt x="4949" y="13234"/>
                  </a:lnTo>
                  <a:lnTo>
                    <a:pt x="9469" y="9101"/>
                  </a:lnTo>
                  <a:lnTo>
                    <a:pt x="11728" y="3405"/>
                  </a:lnTo>
                  <a:lnTo>
                    <a:pt x="10389" y="61"/>
                  </a:lnTo>
                  <a:lnTo>
                    <a:pt x="67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603356" y="8984551"/>
              <a:ext cx="64135" cy="63500"/>
            </a:xfrm>
            <a:custGeom>
              <a:avLst/>
              <a:gdLst/>
              <a:ahLst/>
              <a:cxnLst/>
              <a:rect l="l" t="t" r="r" b="b"/>
              <a:pathLst>
                <a:path w="64135" h="63500">
                  <a:moveTo>
                    <a:pt x="31800" y="0"/>
                  </a:moveTo>
                  <a:lnTo>
                    <a:pt x="19405" y="2496"/>
                  </a:lnTo>
                  <a:lnTo>
                    <a:pt x="9290" y="9304"/>
                  </a:lnTo>
                  <a:lnTo>
                    <a:pt x="2479" y="19400"/>
                  </a:lnTo>
                  <a:lnTo>
                    <a:pt x="0" y="31762"/>
                  </a:lnTo>
                  <a:lnTo>
                    <a:pt x="2526" y="44108"/>
                  </a:lnTo>
                  <a:lnTo>
                    <a:pt x="9378" y="54192"/>
                  </a:lnTo>
                  <a:lnTo>
                    <a:pt x="19527" y="60993"/>
                  </a:lnTo>
                  <a:lnTo>
                    <a:pt x="31940" y="63487"/>
                  </a:lnTo>
                  <a:lnTo>
                    <a:pt x="44318" y="60989"/>
                  </a:lnTo>
                  <a:lnTo>
                    <a:pt x="54422" y="54179"/>
                  </a:lnTo>
                  <a:lnTo>
                    <a:pt x="61226" y="44086"/>
                  </a:lnTo>
                  <a:lnTo>
                    <a:pt x="63703" y="31737"/>
                  </a:lnTo>
                  <a:lnTo>
                    <a:pt x="61179" y="19382"/>
                  </a:lnTo>
                  <a:lnTo>
                    <a:pt x="54333" y="9291"/>
                  </a:lnTo>
                  <a:lnTo>
                    <a:pt x="44197" y="2489"/>
                  </a:lnTo>
                  <a:lnTo>
                    <a:pt x="31800" y="0"/>
                  </a:lnTo>
                  <a:close/>
                </a:path>
              </a:pathLst>
            </a:custGeom>
            <a:solidFill>
              <a:srgbClr val="63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606404" y="8987586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28752" y="0"/>
                  </a:moveTo>
                  <a:lnTo>
                    <a:pt x="17548" y="2265"/>
                  </a:lnTo>
                  <a:lnTo>
                    <a:pt x="8404" y="8424"/>
                  </a:lnTo>
                  <a:lnTo>
                    <a:pt x="2245" y="17553"/>
                  </a:lnTo>
                  <a:lnTo>
                    <a:pt x="0" y="28727"/>
                  </a:lnTo>
                  <a:lnTo>
                    <a:pt x="2285" y="39898"/>
                  </a:lnTo>
                  <a:lnTo>
                    <a:pt x="8478" y="49022"/>
                  </a:lnTo>
                  <a:lnTo>
                    <a:pt x="17646" y="55173"/>
                  </a:lnTo>
                  <a:lnTo>
                    <a:pt x="28854" y="57429"/>
                  </a:lnTo>
                  <a:lnTo>
                    <a:pt x="40064" y="55171"/>
                  </a:lnTo>
                  <a:lnTo>
                    <a:pt x="49209" y="49014"/>
                  </a:lnTo>
                  <a:lnTo>
                    <a:pt x="55368" y="39882"/>
                  </a:lnTo>
                  <a:lnTo>
                    <a:pt x="57619" y="28702"/>
                  </a:lnTo>
                  <a:lnTo>
                    <a:pt x="55331" y="17530"/>
                  </a:lnTo>
                  <a:lnTo>
                    <a:pt x="49139" y="8407"/>
                  </a:lnTo>
                  <a:lnTo>
                    <a:pt x="39971" y="2255"/>
                  </a:lnTo>
                  <a:lnTo>
                    <a:pt x="28752" y="0"/>
                  </a:lnTo>
                  <a:close/>
                </a:path>
              </a:pathLst>
            </a:custGeom>
            <a:solidFill>
              <a:srgbClr val="8930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06417" y="8992069"/>
              <a:ext cx="44450" cy="53340"/>
            </a:xfrm>
            <a:custGeom>
              <a:avLst/>
              <a:gdLst/>
              <a:ahLst/>
              <a:cxnLst/>
              <a:rect l="l" t="t" r="r" b="b"/>
              <a:pathLst>
                <a:path w="44450" h="53340">
                  <a:moveTo>
                    <a:pt x="13360" y="0"/>
                  </a:moveTo>
                  <a:lnTo>
                    <a:pt x="7872" y="4497"/>
                  </a:lnTo>
                  <a:lnTo>
                    <a:pt x="3651" y="10202"/>
                  </a:lnTo>
                  <a:lnTo>
                    <a:pt x="944" y="16868"/>
                  </a:lnTo>
                  <a:lnTo>
                    <a:pt x="0" y="24244"/>
                  </a:lnTo>
                  <a:lnTo>
                    <a:pt x="4289" y="39356"/>
                  </a:lnTo>
                  <a:lnTo>
                    <a:pt x="15114" y="49445"/>
                  </a:lnTo>
                  <a:lnTo>
                    <a:pt x="29494" y="52960"/>
                  </a:lnTo>
                  <a:lnTo>
                    <a:pt x="44450" y="48348"/>
                  </a:lnTo>
                  <a:lnTo>
                    <a:pt x="27108" y="44573"/>
                  </a:lnTo>
                  <a:lnTo>
                    <a:pt x="12874" y="31880"/>
                  </a:lnTo>
                  <a:lnTo>
                    <a:pt x="6655" y="15334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C47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4610633" y="8991790"/>
              <a:ext cx="50342" cy="50177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4643569" y="901974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4" h="13334">
                  <a:moveTo>
                    <a:pt x="6795" y="0"/>
                  </a:moveTo>
                  <a:lnTo>
                    <a:pt x="2280" y="4148"/>
                  </a:lnTo>
                  <a:lnTo>
                    <a:pt x="0" y="9844"/>
                  </a:lnTo>
                  <a:lnTo>
                    <a:pt x="1341" y="13177"/>
                  </a:lnTo>
                  <a:lnTo>
                    <a:pt x="4949" y="13234"/>
                  </a:lnTo>
                  <a:lnTo>
                    <a:pt x="9469" y="9101"/>
                  </a:lnTo>
                  <a:lnTo>
                    <a:pt x="11733" y="3405"/>
                  </a:lnTo>
                  <a:lnTo>
                    <a:pt x="10394" y="61"/>
                  </a:lnTo>
                  <a:lnTo>
                    <a:pt x="67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8" name="object 188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3734879" y="3705491"/>
              <a:ext cx="974636" cy="748969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3963403" y="4196140"/>
              <a:ext cx="518013" cy="255476"/>
            </a:xfrm>
            <a:prstGeom prst="rect">
              <a:avLst/>
            </a:prstGeom>
          </p:spPr>
        </p:pic>
        <p:pic>
          <p:nvPicPr>
            <p:cNvPr id="190" name="object 19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918891" y="3705504"/>
              <a:ext cx="2605112" cy="529348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592400" y="3667531"/>
              <a:ext cx="336613" cy="604240"/>
            </a:xfrm>
            <a:prstGeom prst="rect">
              <a:avLst/>
            </a:prstGeom>
          </p:spPr>
        </p:pic>
        <p:pic>
          <p:nvPicPr>
            <p:cNvPr id="192" name="object 192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3924338" y="4446993"/>
              <a:ext cx="604685" cy="336372"/>
            </a:xfrm>
            <a:prstGeom prst="rect">
              <a:avLst/>
            </a:prstGeom>
          </p:spPr>
        </p:pic>
        <p:pic>
          <p:nvPicPr>
            <p:cNvPr id="193" name="object 193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5515406" y="3668585"/>
              <a:ext cx="336600" cy="604253"/>
            </a:xfrm>
            <a:prstGeom prst="rect">
              <a:avLst/>
            </a:prstGeom>
          </p:spPr>
        </p:pic>
      </p:grpSp>
      <p:sp>
        <p:nvSpPr>
          <p:cNvPr id="194" name="object 194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95" name="object 195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96" name="object 196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19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21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20" dirty="0">
                <a:solidFill>
                  <a:srgbClr val="2A4499"/>
                </a:solidFill>
                <a:latin typeface="Arial Narrow"/>
                <a:cs typeface="Arial Narrow"/>
              </a:rPr>
              <a:t>소개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4160621" y="5320487"/>
            <a:ext cx="3013075" cy="3042920"/>
            <a:chOff x="4160621" y="5320487"/>
            <a:chExt cx="3013075" cy="304292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160621" y="5320487"/>
              <a:ext cx="3012617" cy="3042518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39640" y="8099488"/>
              <a:ext cx="201421" cy="36931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661062" y="7239736"/>
              <a:ext cx="163195" cy="408305"/>
            </a:xfrm>
            <a:custGeom>
              <a:avLst/>
              <a:gdLst/>
              <a:ahLst/>
              <a:cxnLst/>
              <a:rect l="l" t="t" r="r" b="b"/>
              <a:pathLst>
                <a:path w="163195" h="408304">
                  <a:moveTo>
                    <a:pt x="140553" y="0"/>
                  </a:moveTo>
                  <a:lnTo>
                    <a:pt x="16944" y="0"/>
                  </a:lnTo>
                  <a:lnTo>
                    <a:pt x="16944" y="377634"/>
                  </a:lnTo>
                  <a:lnTo>
                    <a:pt x="0" y="389183"/>
                  </a:lnTo>
                  <a:lnTo>
                    <a:pt x="635" y="397822"/>
                  </a:lnTo>
                  <a:lnTo>
                    <a:pt x="14868" y="403749"/>
                  </a:lnTo>
                  <a:lnTo>
                    <a:pt x="38720" y="407166"/>
                  </a:lnTo>
                  <a:lnTo>
                    <a:pt x="68207" y="408273"/>
                  </a:lnTo>
                  <a:lnTo>
                    <a:pt x="99350" y="407271"/>
                  </a:lnTo>
                  <a:lnTo>
                    <a:pt x="128167" y="404360"/>
                  </a:lnTo>
                  <a:lnTo>
                    <a:pt x="150677" y="399740"/>
                  </a:lnTo>
                  <a:lnTo>
                    <a:pt x="162899" y="393612"/>
                  </a:lnTo>
                  <a:lnTo>
                    <a:pt x="160851" y="386177"/>
                  </a:lnTo>
                  <a:lnTo>
                    <a:pt x="140553" y="377634"/>
                  </a:lnTo>
                  <a:lnTo>
                    <a:pt x="140553" y="0"/>
                  </a:lnTo>
                  <a:close/>
                </a:path>
              </a:pathLst>
            </a:custGeom>
            <a:solidFill>
              <a:srgbClr val="E5E6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692589" y="7256329"/>
              <a:ext cx="61594" cy="382905"/>
            </a:xfrm>
            <a:custGeom>
              <a:avLst/>
              <a:gdLst/>
              <a:ahLst/>
              <a:cxnLst/>
              <a:rect l="l" t="t" r="r" b="b"/>
              <a:pathLst>
                <a:path w="61595" h="382904">
                  <a:moveTo>
                    <a:pt x="16604" y="0"/>
                  </a:moveTo>
                  <a:lnTo>
                    <a:pt x="14399" y="3205"/>
                  </a:lnTo>
                  <a:lnTo>
                    <a:pt x="13334" y="50695"/>
                  </a:lnTo>
                  <a:lnTo>
                    <a:pt x="13421" y="101889"/>
                  </a:lnTo>
                  <a:lnTo>
                    <a:pt x="14246" y="155307"/>
                  </a:lnTo>
                  <a:lnTo>
                    <a:pt x="16448" y="262888"/>
                  </a:lnTo>
                  <a:lnTo>
                    <a:pt x="16996" y="314088"/>
                  </a:lnTo>
                  <a:lnTo>
                    <a:pt x="16621" y="361587"/>
                  </a:lnTo>
                  <a:lnTo>
                    <a:pt x="12906" y="367496"/>
                  </a:lnTo>
                  <a:lnTo>
                    <a:pt x="5599" y="371634"/>
                  </a:lnTo>
                  <a:lnTo>
                    <a:pt x="0" y="375222"/>
                  </a:lnTo>
                  <a:lnTo>
                    <a:pt x="1407" y="379481"/>
                  </a:lnTo>
                  <a:lnTo>
                    <a:pt x="11922" y="382848"/>
                  </a:lnTo>
                  <a:lnTo>
                    <a:pt x="26611" y="382896"/>
                  </a:lnTo>
                  <a:lnTo>
                    <a:pt x="43074" y="381722"/>
                  </a:lnTo>
                  <a:lnTo>
                    <a:pt x="58912" y="381424"/>
                  </a:lnTo>
                  <a:lnTo>
                    <a:pt x="61122" y="379483"/>
                  </a:lnTo>
                  <a:lnTo>
                    <a:pt x="51519" y="373545"/>
                  </a:lnTo>
                  <a:lnTo>
                    <a:pt x="39019" y="365295"/>
                  </a:lnTo>
                  <a:lnTo>
                    <a:pt x="32534" y="356418"/>
                  </a:lnTo>
                  <a:lnTo>
                    <a:pt x="30556" y="308323"/>
                  </a:lnTo>
                  <a:lnTo>
                    <a:pt x="29891" y="258892"/>
                  </a:lnTo>
                  <a:lnTo>
                    <a:pt x="30021" y="208660"/>
                  </a:lnTo>
                  <a:lnTo>
                    <a:pt x="30585" y="107927"/>
                  </a:lnTo>
                  <a:lnTo>
                    <a:pt x="29979" y="58493"/>
                  </a:lnTo>
                  <a:lnTo>
                    <a:pt x="28089" y="10394"/>
                  </a:lnTo>
                  <a:lnTo>
                    <a:pt x="25806" y="4941"/>
                  </a:lnTo>
                  <a:lnTo>
                    <a:pt x="21192" y="1027"/>
                  </a:lnTo>
                  <a:lnTo>
                    <a:pt x="1660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55616" y="7178649"/>
              <a:ext cx="169468" cy="7234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4478159" y="7853807"/>
              <a:ext cx="525145" cy="287655"/>
            </a:xfrm>
            <a:custGeom>
              <a:avLst/>
              <a:gdLst/>
              <a:ahLst/>
              <a:cxnLst/>
              <a:rect l="l" t="t" r="r" b="b"/>
              <a:pathLst>
                <a:path w="525145" h="287654">
                  <a:moveTo>
                    <a:pt x="524929" y="50838"/>
                  </a:moveTo>
                  <a:lnTo>
                    <a:pt x="484873" y="25082"/>
                  </a:lnTo>
                  <a:lnTo>
                    <a:pt x="443687" y="14808"/>
                  </a:lnTo>
                  <a:lnTo>
                    <a:pt x="391426" y="6896"/>
                  </a:lnTo>
                  <a:lnTo>
                    <a:pt x="330339" y="1803"/>
                  </a:lnTo>
                  <a:lnTo>
                    <a:pt x="262712" y="0"/>
                  </a:lnTo>
                  <a:lnTo>
                    <a:pt x="192900" y="1930"/>
                  </a:lnTo>
                  <a:lnTo>
                    <a:pt x="130162" y="7340"/>
                  </a:lnTo>
                  <a:lnTo>
                    <a:pt x="77025" y="15735"/>
                  </a:lnTo>
                  <a:lnTo>
                    <a:pt x="35953" y="26619"/>
                  </a:lnTo>
                  <a:lnTo>
                    <a:pt x="114" y="53721"/>
                  </a:lnTo>
                  <a:lnTo>
                    <a:pt x="0" y="55537"/>
                  </a:lnTo>
                  <a:lnTo>
                    <a:pt x="10274" y="103047"/>
                  </a:lnTo>
                  <a:lnTo>
                    <a:pt x="28663" y="146951"/>
                  </a:lnTo>
                  <a:lnTo>
                    <a:pt x="54317" y="186410"/>
                  </a:lnTo>
                  <a:lnTo>
                    <a:pt x="86410" y="220586"/>
                  </a:lnTo>
                  <a:lnTo>
                    <a:pt x="124079" y="248627"/>
                  </a:lnTo>
                  <a:lnTo>
                    <a:pt x="166497" y="269697"/>
                  </a:lnTo>
                  <a:lnTo>
                    <a:pt x="212813" y="282968"/>
                  </a:lnTo>
                  <a:lnTo>
                    <a:pt x="262204" y="287566"/>
                  </a:lnTo>
                  <a:lnTo>
                    <a:pt x="312153" y="282854"/>
                  </a:lnTo>
                  <a:lnTo>
                    <a:pt x="358952" y="269290"/>
                  </a:lnTo>
                  <a:lnTo>
                    <a:pt x="401739" y="247738"/>
                  </a:lnTo>
                  <a:lnTo>
                    <a:pt x="439648" y="219075"/>
                  </a:lnTo>
                  <a:lnTo>
                    <a:pt x="471792" y="184188"/>
                  </a:lnTo>
                  <a:lnTo>
                    <a:pt x="497293" y="143941"/>
                  </a:lnTo>
                  <a:lnTo>
                    <a:pt x="515302" y="99199"/>
                  </a:lnTo>
                  <a:lnTo>
                    <a:pt x="524929" y="50838"/>
                  </a:lnTo>
                  <a:close/>
                </a:path>
              </a:pathLst>
            </a:custGeom>
            <a:solidFill>
              <a:srgbClr val="FFC8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16157" y="7882940"/>
              <a:ext cx="71577" cy="17073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478274" y="7853807"/>
              <a:ext cx="525145" cy="107950"/>
            </a:xfrm>
            <a:custGeom>
              <a:avLst/>
              <a:gdLst/>
              <a:ahLst/>
              <a:cxnLst/>
              <a:rect l="l" t="t" r="r" b="b"/>
              <a:pathLst>
                <a:path w="525145" h="107950">
                  <a:moveTo>
                    <a:pt x="262597" y="0"/>
                  </a:moveTo>
                  <a:lnTo>
                    <a:pt x="192787" y="1919"/>
                  </a:lnTo>
                  <a:lnTo>
                    <a:pt x="130057" y="7334"/>
                  </a:lnTo>
                  <a:lnTo>
                    <a:pt x="76911" y="15735"/>
                  </a:lnTo>
                  <a:lnTo>
                    <a:pt x="35851" y="26607"/>
                  </a:lnTo>
                  <a:lnTo>
                    <a:pt x="0" y="53720"/>
                  </a:lnTo>
                  <a:lnTo>
                    <a:pt x="9379" y="68000"/>
                  </a:lnTo>
                  <a:lnTo>
                    <a:pt x="76911" y="91700"/>
                  </a:lnTo>
                  <a:lnTo>
                    <a:pt x="130057" y="100097"/>
                  </a:lnTo>
                  <a:lnTo>
                    <a:pt x="192787" y="105511"/>
                  </a:lnTo>
                  <a:lnTo>
                    <a:pt x="262597" y="107429"/>
                  </a:lnTo>
                  <a:lnTo>
                    <a:pt x="328160" y="105741"/>
                  </a:lnTo>
                  <a:lnTo>
                    <a:pt x="387652" y="100958"/>
                  </a:lnTo>
                  <a:lnTo>
                    <a:pt x="439016" y="93502"/>
                  </a:lnTo>
                  <a:lnTo>
                    <a:pt x="480197" y="83792"/>
                  </a:lnTo>
                  <a:lnTo>
                    <a:pt x="523786" y="59296"/>
                  </a:lnTo>
                  <a:lnTo>
                    <a:pt x="524814" y="50838"/>
                  </a:lnTo>
                  <a:lnTo>
                    <a:pt x="512595" y="37238"/>
                  </a:lnTo>
                  <a:lnTo>
                    <a:pt x="443579" y="14798"/>
                  </a:lnTo>
                  <a:lnTo>
                    <a:pt x="391314" y="6886"/>
                  </a:lnTo>
                  <a:lnTo>
                    <a:pt x="330231" y="1799"/>
                  </a:lnTo>
                  <a:lnTo>
                    <a:pt x="262597" y="0"/>
                  </a:lnTo>
                  <a:close/>
                </a:path>
              </a:pathLst>
            </a:custGeom>
            <a:solidFill>
              <a:srgbClr val="D7A2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537443" y="7856740"/>
              <a:ext cx="450850" cy="76835"/>
            </a:xfrm>
            <a:custGeom>
              <a:avLst/>
              <a:gdLst/>
              <a:ahLst/>
              <a:cxnLst/>
              <a:rect l="l" t="t" r="r" b="b"/>
              <a:pathLst>
                <a:path w="450850" h="76834">
                  <a:moveTo>
                    <a:pt x="39547" y="8839"/>
                  </a:moveTo>
                  <a:lnTo>
                    <a:pt x="28892" y="10668"/>
                  </a:lnTo>
                  <a:lnTo>
                    <a:pt x="18732" y="12611"/>
                  </a:lnTo>
                  <a:lnTo>
                    <a:pt x="9093" y="14668"/>
                  </a:lnTo>
                  <a:lnTo>
                    <a:pt x="0" y="16840"/>
                  </a:lnTo>
                  <a:lnTo>
                    <a:pt x="8293" y="22961"/>
                  </a:lnTo>
                  <a:lnTo>
                    <a:pt x="17030" y="28422"/>
                  </a:lnTo>
                  <a:lnTo>
                    <a:pt x="26530" y="33566"/>
                  </a:lnTo>
                  <a:lnTo>
                    <a:pt x="37109" y="38709"/>
                  </a:lnTo>
                  <a:lnTo>
                    <a:pt x="37579" y="30746"/>
                  </a:lnTo>
                  <a:lnTo>
                    <a:pt x="38125" y="23139"/>
                  </a:lnTo>
                  <a:lnTo>
                    <a:pt x="38773" y="15862"/>
                  </a:lnTo>
                  <a:lnTo>
                    <a:pt x="39547" y="8839"/>
                  </a:lnTo>
                  <a:close/>
                </a:path>
                <a:path w="450850" h="76834">
                  <a:moveTo>
                    <a:pt x="117767" y="0"/>
                  </a:moveTo>
                  <a:lnTo>
                    <a:pt x="68808" y="4673"/>
                  </a:lnTo>
                  <a:lnTo>
                    <a:pt x="50533" y="44094"/>
                  </a:lnTo>
                  <a:lnTo>
                    <a:pt x="66103" y="49098"/>
                  </a:lnTo>
                  <a:lnTo>
                    <a:pt x="81191" y="53111"/>
                  </a:lnTo>
                  <a:lnTo>
                    <a:pt x="96469" y="56375"/>
                  </a:lnTo>
                  <a:lnTo>
                    <a:pt x="112585" y="59093"/>
                  </a:lnTo>
                  <a:lnTo>
                    <a:pt x="112890" y="42862"/>
                  </a:lnTo>
                  <a:lnTo>
                    <a:pt x="113779" y="27927"/>
                  </a:lnTo>
                  <a:lnTo>
                    <a:pt x="115366" y="13804"/>
                  </a:lnTo>
                  <a:lnTo>
                    <a:pt x="117767" y="0"/>
                  </a:lnTo>
                  <a:close/>
                </a:path>
                <a:path w="450850" h="76834">
                  <a:moveTo>
                    <a:pt x="450291" y="32435"/>
                  </a:moveTo>
                  <a:lnTo>
                    <a:pt x="446481" y="30289"/>
                  </a:lnTo>
                  <a:lnTo>
                    <a:pt x="442010" y="28206"/>
                  </a:lnTo>
                  <a:lnTo>
                    <a:pt x="436943" y="26200"/>
                  </a:lnTo>
                  <a:lnTo>
                    <a:pt x="437388" y="38138"/>
                  </a:lnTo>
                  <a:lnTo>
                    <a:pt x="436981" y="50520"/>
                  </a:lnTo>
                  <a:lnTo>
                    <a:pt x="435635" y="63373"/>
                  </a:lnTo>
                  <a:lnTo>
                    <a:pt x="433298" y="76771"/>
                  </a:lnTo>
                  <a:lnTo>
                    <a:pt x="437451" y="75234"/>
                  </a:lnTo>
                  <a:lnTo>
                    <a:pt x="449427" y="42329"/>
                  </a:lnTo>
                  <a:lnTo>
                    <a:pt x="450291" y="32435"/>
                  </a:lnTo>
                  <a:close/>
                </a:path>
              </a:pathLst>
            </a:custGeom>
            <a:solidFill>
              <a:srgbClr val="FCF5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43006" y="7335367"/>
              <a:ext cx="159628" cy="271475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65318" y="6226848"/>
              <a:ext cx="1454960" cy="786264"/>
            </a:xfrm>
            <a:prstGeom prst="rect">
              <a:avLst/>
            </a:prstGeom>
          </p:spPr>
        </p:pic>
      </p:grpSp>
      <p:sp>
        <p:nvSpPr>
          <p:cNvPr id="15" name="object 15"/>
          <p:cNvSpPr txBox="1"/>
          <p:nvPr/>
        </p:nvSpPr>
        <p:spPr>
          <a:xfrm>
            <a:off x="939279" y="1313636"/>
            <a:ext cx="5808980" cy="8137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81965" marR="471170" indent="-635" algn="ctr">
              <a:lnSpc>
                <a:spcPct val="100000"/>
              </a:lnSpc>
              <a:spcBef>
                <a:spcPts val="100"/>
              </a:spcBef>
            </a:pPr>
            <a:r>
              <a:rPr sz="3000" b="1" spc="130" dirty="0">
                <a:solidFill>
                  <a:srgbClr val="2C4499"/>
                </a:solidFill>
                <a:latin typeface="Arial Narrow"/>
                <a:cs typeface="Arial Narrow"/>
              </a:rPr>
              <a:t>워터웍스 </a:t>
            </a:r>
            <a:r>
              <a:rPr sz="3000" b="1" spc="170" dirty="0">
                <a:solidFill>
                  <a:srgbClr val="2C4499"/>
                </a:solidFill>
                <a:latin typeface="Arial Narrow"/>
                <a:cs typeface="Arial Narrow"/>
              </a:rPr>
              <a:t>디자인</a:t>
            </a:r>
            <a:r>
              <a:rPr sz="1350" spc="195" baseline="111111" dirty="0">
                <a:solidFill>
                  <a:srgbClr val="334695"/>
                </a:solidFill>
                <a:latin typeface="Calibri"/>
                <a:cs typeface="Calibri"/>
              </a:rPr>
              <a:t>TM</a:t>
            </a:r>
            <a:r>
              <a:rPr sz="1350" spc="390" baseline="111111" dirty="0">
                <a:solidFill>
                  <a:srgbClr val="334695"/>
                </a:solidFill>
                <a:latin typeface="Calibri"/>
                <a:cs typeface="Calibri"/>
              </a:rPr>
              <a:t> </a:t>
            </a:r>
            <a:r>
              <a:rPr sz="3000" b="1" spc="165" dirty="0">
                <a:solidFill>
                  <a:srgbClr val="2C4499"/>
                </a:solidFill>
                <a:latin typeface="Arial Narrow"/>
                <a:cs typeface="Arial Narrow"/>
              </a:rPr>
              <a:t> 학교 </a:t>
            </a:r>
            <a:r>
              <a:rPr sz="3000" b="1" spc="235" dirty="0">
                <a:solidFill>
                  <a:srgbClr val="2C4499"/>
                </a:solidFill>
                <a:latin typeface="Arial Narrow"/>
                <a:cs typeface="Arial Narrow"/>
              </a:rPr>
              <a:t>시험 </a:t>
            </a:r>
            <a:r>
              <a:rPr sz="3000" b="1" spc="114" dirty="0">
                <a:solidFill>
                  <a:srgbClr val="2C4499"/>
                </a:solidFill>
                <a:latin typeface="Arial Narrow"/>
                <a:cs typeface="Arial Narrow"/>
              </a:rPr>
              <a:t>키트 </a:t>
            </a:r>
            <a:r>
              <a:rPr sz="3000" b="1" spc="160" dirty="0">
                <a:solidFill>
                  <a:srgbClr val="2C4499"/>
                </a:solidFill>
                <a:latin typeface="Arial Narrow"/>
                <a:cs typeface="Arial Narrow"/>
              </a:rPr>
              <a:t>활동 </a:t>
            </a:r>
            <a:r>
              <a:rPr sz="3000" b="1" spc="165" dirty="0">
                <a:solidFill>
                  <a:srgbClr val="2C4499"/>
                </a:solidFill>
                <a:latin typeface="Arial Narrow"/>
                <a:cs typeface="Arial Narrow"/>
              </a:rPr>
              <a:t>책자</a:t>
            </a:r>
            <a:endParaRPr sz="3000">
              <a:latin typeface="Arial Narrow"/>
              <a:cs typeface="Arial Narrow"/>
            </a:endParaRPr>
          </a:p>
          <a:p>
            <a:pPr marL="25400" marR="17780">
              <a:lnSpc>
                <a:spcPct val="100000"/>
              </a:lnSpc>
              <a:spcBef>
                <a:spcPts val="2670"/>
              </a:spcBef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학생들은 학습 기회에 예측 가능한 질문 세트를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가져옵니다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효과적인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학습 상황은 이러한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질문에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대한 명확한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답을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제공합니다.  WaterWorks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337" baseline="31746" dirty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 학교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키트에 포함된 활동은 이러한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질문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중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일부에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답하기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위해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고안되었습니다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b="1" spc="90" dirty="0">
                <a:solidFill>
                  <a:srgbClr val="314695"/>
                </a:solidFill>
                <a:latin typeface="Arial Narrow"/>
                <a:cs typeface="Arial Narrow"/>
              </a:rPr>
              <a:t>무엇을 </a:t>
            </a:r>
            <a:r>
              <a:rPr sz="1200" b="1" spc="-25" dirty="0">
                <a:solidFill>
                  <a:srgbClr val="314695"/>
                </a:solidFill>
                <a:latin typeface="Arial Narrow"/>
                <a:cs typeface="Arial Narrow"/>
              </a:rPr>
              <a:t>할 </a:t>
            </a:r>
            <a:r>
              <a:rPr sz="1200" b="1" spc="60" dirty="0">
                <a:solidFill>
                  <a:srgbClr val="314695"/>
                </a:solidFill>
                <a:latin typeface="Arial Narrow"/>
                <a:cs typeface="Arial Narrow"/>
              </a:rPr>
              <a:t>수 </a:t>
            </a:r>
            <a:r>
              <a:rPr sz="1200" b="1" spc="-25" dirty="0">
                <a:solidFill>
                  <a:srgbClr val="314695"/>
                </a:solidFill>
                <a:latin typeface="Arial Narrow"/>
                <a:cs typeface="Arial Narrow"/>
              </a:rPr>
              <a:t>있나요?</a:t>
            </a:r>
            <a:endParaRPr sz="1200">
              <a:latin typeface="Arial Narrow"/>
              <a:cs typeface="Arial Narrow"/>
            </a:endParaRPr>
          </a:p>
          <a:p>
            <a:pPr marL="25400" marR="10350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종종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일을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하는 사람이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학습을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하는 사람인 경우가 많습니다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이러한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실습식 학습 </a:t>
            </a:r>
            <a:r>
              <a:rPr sz="1200" spc="45" dirty="0">
                <a:solidFill>
                  <a:srgbClr val="231F20"/>
                </a:solidFill>
                <a:latin typeface="Calibri"/>
                <a:cs typeface="Calibri"/>
              </a:rPr>
              <a:t>접근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방식은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초등학생과 중학생에게 특히 중요합니다.  워터웍스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382" baseline="31746" dirty="0">
                <a:solidFill>
                  <a:srgbClr val="231F20"/>
                </a:solidFill>
                <a:latin typeface="Calibri"/>
                <a:cs typeface="Calibri"/>
              </a:rPr>
              <a:t> 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 )는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학생이 </a:t>
            </a:r>
            <a:r>
              <a:rPr sz="1200" spc="-45" dirty="0">
                <a:solidFill>
                  <a:srgbClr val="231F20"/>
                </a:solidFill>
                <a:latin typeface="Calibri"/>
                <a:cs typeface="Calibri"/>
              </a:rPr>
              <a:t>'할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일</a:t>
            </a:r>
            <a:r>
              <a:rPr sz="1200" spc="-45" dirty="0">
                <a:solidFill>
                  <a:srgbClr val="231F20"/>
                </a:solidFill>
                <a:latin typeface="Calibri"/>
                <a:cs typeface="Calibri"/>
              </a:rPr>
              <a:t>'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이라는 명확한 목표와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학생들이 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가능한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빨리 '할 일'에 도달할 수 있도록 돕는 활동 절차로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설계되었습니다</a:t>
            </a:r>
            <a:r>
              <a:rPr sz="1200" spc="4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b="1" spc="-10" dirty="0">
                <a:solidFill>
                  <a:srgbClr val="334695"/>
                </a:solidFill>
                <a:latin typeface="Arial Narrow"/>
                <a:cs typeface="Arial Narrow"/>
              </a:rPr>
              <a:t>이렇게 </a:t>
            </a:r>
            <a:r>
              <a:rPr sz="1200" b="1" spc="65" dirty="0">
                <a:solidFill>
                  <a:srgbClr val="334695"/>
                </a:solidFill>
                <a:latin typeface="Arial Narrow"/>
                <a:cs typeface="Arial Narrow"/>
              </a:rPr>
              <a:t>하면 </a:t>
            </a: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어떻게 </a:t>
            </a:r>
            <a:r>
              <a:rPr sz="1200" b="1" spc="-10" dirty="0">
                <a:solidFill>
                  <a:srgbClr val="334695"/>
                </a:solidFill>
                <a:latin typeface="Arial Narrow"/>
                <a:cs typeface="Arial Narrow"/>
              </a:rPr>
              <a:t>되나요?</a:t>
            </a:r>
            <a:endParaRPr sz="1200">
              <a:latin typeface="Arial Narrow"/>
              <a:cs typeface="Arial Narrow"/>
            </a:endParaRPr>
          </a:p>
          <a:p>
            <a:pPr marL="25400" marR="2600325" algn="just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좋은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과학은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세심한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관찰과 </a:t>
            </a:r>
            <a:r>
              <a:rPr sz="1200" spc="215" dirty="0">
                <a:solidFill>
                  <a:srgbClr val="231F20"/>
                </a:solidFill>
                <a:latin typeface="Calibri"/>
                <a:cs typeface="Calibri"/>
              </a:rPr>
              <a:t>기록이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필요합니다.  WaterWorks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494" baseline="31746" dirty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 에서는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교사가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수업용으로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복제할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있는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데이터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수집 시트를 제공합니다</a:t>
            </a:r>
            <a:r>
              <a:rPr sz="1200" spc="3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무엇을 </a:t>
            </a:r>
            <a:r>
              <a:rPr sz="1200" b="1" spc="80" dirty="0">
                <a:solidFill>
                  <a:srgbClr val="334695"/>
                </a:solidFill>
                <a:latin typeface="Arial Narrow"/>
                <a:cs typeface="Arial Narrow"/>
              </a:rPr>
              <a:t>의미하나요?</a:t>
            </a:r>
            <a:endParaRPr sz="1200">
              <a:latin typeface="Arial Narrow"/>
              <a:cs typeface="Arial Narrow"/>
            </a:endParaRPr>
          </a:p>
          <a:p>
            <a:pPr marL="25400" marR="258000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"그랬어요.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봤어. 이제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무슨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뜻일까요?"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워터웍스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585" baseline="31746" dirty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 에서는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학습자가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활동 </a:t>
            </a:r>
            <a:r>
              <a:rPr sz="1200" spc="45" dirty="0">
                <a:solidFill>
                  <a:srgbClr val="231F20"/>
                </a:solidFill>
                <a:latin typeface="Calibri"/>
                <a:cs typeface="Calibri"/>
              </a:rPr>
              <a:t>결과를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해석하는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데 도움이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되는 단어,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개념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및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기본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화학에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대한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설명을 제공합니다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440"/>
              </a:spcBef>
            </a:pPr>
            <a:r>
              <a:rPr sz="1200" b="1" spc="75" dirty="0">
                <a:solidFill>
                  <a:srgbClr val="374891"/>
                </a:solidFill>
                <a:latin typeface="Arial Narrow"/>
                <a:cs typeface="Arial Narrow"/>
              </a:rPr>
              <a:t>왜 </a:t>
            </a:r>
            <a:r>
              <a:rPr sz="1200" b="1" spc="-10" dirty="0">
                <a:solidFill>
                  <a:srgbClr val="374891"/>
                </a:solidFill>
                <a:latin typeface="Arial Narrow"/>
                <a:cs typeface="Arial Narrow"/>
              </a:rPr>
              <a:t>신경 </a:t>
            </a:r>
            <a:r>
              <a:rPr sz="1200" b="1" spc="60" dirty="0">
                <a:solidFill>
                  <a:srgbClr val="374891"/>
                </a:solidFill>
                <a:latin typeface="Arial Narrow"/>
                <a:cs typeface="Arial Narrow"/>
              </a:rPr>
              <a:t>써야 </a:t>
            </a:r>
            <a:r>
              <a:rPr sz="1200" b="1" spc="-10" dirty="0">
                <a:solidFill>
                  <a:srgbClr val="374891"/>
                </a:solidFill>
                <a:latin typeface="Arial Narrow"/>
                <a:cs typeface="Arial Narrow"/>
              </a:rPr>
              <a:t>하나요?</a:t>
            </a:r>
            <a:endParaRPr sz="1200">
              <a:latin typeface="Arial Narrow"/>
              <a:cs typeface="Arial Narrow"/>
            </a:endParaRPr>
          </a:p>
          <a:p>
            <a:pPr marL="25400" marR="2865120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무슨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뜻인가요?" 다음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단계는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나에게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어떤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의미인가요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?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입니다.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워터웍스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 . 활동에는 학생의 가정과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학교에서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구할 수 있는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샘플이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포함됩니다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 marR="2625090" indent="-635">
              <a:lnSpc>
                <a:spcPct val="100000"/>
              </a:lnSpc>
            </a:pP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배경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정보는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테스트한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매개변수의 장단기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결과와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관련된 정보입니다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440"/>
              </a:spcBef>
            </a:pPr>
            <a:r>
              <a:rPr sz="1200" b="1" spc="100" dirty="0">
                <a:solidFill>
                  <a:srgbClr val="384A8D"/>
                </a:solidFill>
                <a:latin typeface="Arial Narrow"/>
                <a:cs typeface="Arial Narrow"/>
              </a:rPr>
              <a:t>이제 </a:t>
            </a:r>
            <a:r>
              <a:rPr sz="1200" b="1" spc="65" dirty="0">
                <a:solidFill>
                  <a:srgbClr val="384A8D"/>
                </a:solidFill>
                <a:latin typeface="Arial Narrow"/>
                <a:cs typeface="Arial Narrow"/>
              </a:rPr>
              <a:t>어떻게 하나요? </a:t>
            </a:r>
            <a:r>
              <a:rPr sz="1200" b="1" spc="70" dirty="0">
                <a:solidFill>
                  <a:srgbClr val="384A8D"/>
                </a:solidFill>
                <a:latin typeface="Arial Narrow"/>
                <a:cs typeface="Arial Narrow"/>
              </a:rPr>
              <a:t>어떻게 </a:t>
            </a:r>
            <a:r>
              <a:rPr sz="1200" b="1" spc="55" dirty="0">
                <a:solidFill>
                  <a:srgbClr val="384A8D"/>
                </a:solidFill>
                <a:latin typeface="Arial Narrow"/>
                <a:cs typeface="Arial Narrow"/>
              </a:rPr>
              <a:t>해야 </a:t>
            </a:r>
            <a:r>
              <a:rPr sz="1200" b="1" spc="-25" dirty="0">
                <a:solidFill>
                  <a:srgbClr val="384A8D"/>
                </a:solidFill>
                <a:latin typeface="Arial Narrow"/>
                <a:cs typeface="Arial Narrow"/>
              </a:rPr>
              <a:t>하나요?</a:t>
            </a:r>
            <a:endParaRPr sz="1200">
              <a:latin typeface="Arial Narrow"/>
              <a:cs typeface="Arial Narrow"/>
            </a:endParaRPr>
          </a:p>
          <a:p>
            <a:pPr marL="25400" marR="29209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"그랬어요.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봤어.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이해했어요.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이제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이 새로운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지식으로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무엇을 할 수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있을까요?"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워터웍스</a:t>
            </a:r>
            <a:r>
              <a:rPr sz="1200" spc="85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434" baseline="31746" dirty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sz="1200" spc="85" dirty="0">
                <a:solidFill>
                  <a:srgbClr val="231F20"/>
                </a:solidFill>
                <a:latin typeface="Calibri"/>
                <a:cs typeface="Calibri"/>
              </a:rPr>
              <a:t> )는 </a:t>
            </a:r>
            <a:r>
              <a:rPr sz="1200" spc="45" dirty="0">
                <a:solidFill>
                  <a:srgbClr val="231F20"/>
                </a:solidFill>
                <a:latin typeface="Calibri"/>
                <a:cs typeface="Calibri"/>
              </a:rPr>
              <a:t>연구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기회, 인터넷 '현장 학습', 지역사회 활동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프로젝트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등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더 많은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것을 하고 싶어 하는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학생들을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위한 확장 활동을 </a:t>
            </a:r>
            <a:r>
              <a:rPr sz="1200" spc="85" dirty="0">
                <a:solidFill>
                  <a:srgbClr val="231F20"/>
                </a:solidFill>
                <a:latin typeface="Calibri"/>
                <a:cs typeface="Calibri"/>
              </a:rPr>
              <a:t>제안합니다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16" name="object 16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477346" y="6295675"/>
            <a:ext cx="2108644" cy="3253936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6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176022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구리</a:t>
            </a:r>
          </a:p>
        </p:txBody>
      </p:sp>
      <p:sp>
        <p:nvSpPr>
          <p:cNvPr id="5" name="object 5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775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500" y="1594789"/>
            <a:ext cx="3335020" cy="6238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177800" marR="5080" indent="-1651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18605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스트립을 사용하여 수돗물과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구리에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노출된 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구리의 양을 측정합니다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77800" marR="282575" indent="-1651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18605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구리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파이프의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부식을 일으킬 가능성이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가장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높은 수돗물의 pH를 결정합니다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어휘:</a:t>
            </a:r>
            <a:endParaRPr sz="1200">
              <a:latin typeface="Arial Narrow"/>
              <a:cs typeface="Arial Narrow"/>
            </a:endParaRPr>
          </a:p>
          <a:p>
            <a:pPr marL="12700" marR="189865">
              <a:lnSpc>
                <a:spcPct val="100000"/>
              </a:lnSpc>
              <a:spcBef>
                <a:spcPts val="1160"/>
              </a:spcBef>
            </a:pPr>
            <a:r>
              <a:rPr sz="1000" b="1" spc="85" dirty="0">
                <a:solidFill>
                  <a:srgbClr val="222222"/>
                </a:solidFill>
                <a:latin typeface="Arial Narrow"/>
                <a:cs typeface="Arial Narrow"/>
              </a:rPr>
              <a:t>광산 </a:t>
            </a: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광미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광산 광미는 채굴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작업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후 남은 버려진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분쇄된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암석입니다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137160">
              <a:lnSpc>
                <a:spcPct val="100000"/>
              </a:lnSpc>
            </a:pP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부식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금속은 산,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염기,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산소, 습기 또는 다른 금속의 공격을 받을 수 있습니다. 부식은 이러한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공격의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과정을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일컫는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이름입니다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학교 </a:t>
            </a: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시험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자료: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구리 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</a:t>
            </a:r>
            <a:endParaRPr sz="1000">
              <a:latin typeface="Calibri"/>
              <a:cs typeface="Calibri"/>
            </a:endParaRPr>
          </a:p>
          <a:p>
            <a:pPr marL="12700" marR="908685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키트 색상 차트 및 지침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카드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데이터 수집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드롭퍼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장비:</a:t>
            </a:r>
            <a:endParaRPr sz="1000">
              <a:latin typeface="Arial Narrow"/>
              <a:cs typeface="Arial Narrow"/>
            </a:endParaRPr>
          </a:p>
          <a:p>
            <a:pPr marL="12700" marR="1921510">
              <a:lnSpc>
                <a:spcPct val="100000"/>
              </a:lnSpc>
            </a:pP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뚜껑이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 깨끗한 유리병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4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구리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동전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스틸 울 또는 중성 </a:t>
            </a:r>
            <a:r>
              <a:rPr sz="1000" spc="30" dirty="0">
                <a:solidFill>
                  <a:srgbClr val="222222"/>
                </a:solidFill>
                <a:latin typeface="Calibri"/>
                <a:cs typeface="Calibri"/>
              </a:rPr>
              <a:t>산으로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세척합니다.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쇼핑 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목록:</a:t>
            </a:r>
            <a:endParaRPr sz="1000">
              <a:latin typeface="Arial Narrow"/>
              <a:cs typeface="Arial Narrow"/>
            </a:endParaRPr>
          </a:p>
          <a:p>
            <a:pPr marL="12700" marR="208153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 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식초 수돗물</a:t>
            </a:r>
            <a:endParaRPr sz="1000">
              <a:latin typeface="Calibri"/>
              <a:cs typeface="Calibri"/>
            </a:endParaRPr>
          </a:p>
          <a:p>
            <a:pPr marL="12700" marR="2513965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베이킹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소다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증류수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 marR="40005">
              <a:lnSpc>
                <a:spcPct val="100000"/>
              </a:lnSpc>
              <a:spcBef>
                <a:spcPts val="1160"/>
              </a:spcBef>
            </a:pPr>
            <a:r>
              <a:rPr sz="1000" b="1" spc="65" dirty="0">
                <a:solidFill>
                  <a:srgbClr val="020302"/>
                </a:solidFill>
                <a:latin typeface="Arial Narrow"/>
                <a:cs typeface="Arial Narrow"/>
              </a:rPr>
              <a:t>식초 </a:t>
            </a:r>
            <a:r>
              <a:rPr sz="1000" b="1" dirty="0">
                <a:solidFill>
                  <a:srgbClr val="02030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백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식초: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수돗물 1:1 용액,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그룹당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10ml를 준비합니다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86360">
              <a:lnSpc>
                <a:spcPct val="100000"/>
              </a:lnSpc>
            </a:pPr>
            <a:r>
              <a:rPr sz="1000" b="1" spc="55" dirty="0">
                <a:solidFill>
                  <a:srgbClr val="020302"/>
                </a:solidFill>
                <a:latin typeface="Arial Narrow"/>
                <a:cs typeface="Arial Narrow"/>
              </a:rPr>
              <a:t>베이킹소다 </a:t>
            </a:r>
            <a:r>
              <a:rPr sz="1000" b="1" dirty="0">
                <a:solidFill>
                  <a:srgbClr val="02030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수돗물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100ml에 </a:t>
            </a:r>
            <a:r>
              <a:rPr sz="1000" spc="65" dirty="0">
                <a:solidFill>
                  <a:srgbClr val="020302"/>
                </a:solidFill>
                <a:latin typeface="Calibri"/>
                <a:cs typeface="Calibri"/>
              </a:rPr>
              <a:t>베이킹소다 5g을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그룹당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10ml씩 준비합니다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0650" y="1594789"/>
            <a:ext cx="3397885" cy="4683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  <a:p>
            <a:pPr marL="241300" marR="21082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병 #1-5에 라벨을 붙입니다. 병 #1과 #2에 증류수 50ml를 추가합니다. 3-5번 병에 수돗물 50ml를 추가합니다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397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4번 병에는 식초 용액 10ml를, </a:t>
            </a:r>
            <a:r>
              <a:rPr sz="1000" spc="85" dirty="0">
                <a:solidFill>
                  <a:srgbClr val="020302"/>
                </a:solidFill>
                <a:latin typeface="Calibri"/>
                <a:cs typeface="Calibri"/>
              </a:rPr>
              <a:t>5번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병에는 </a:t>
            </a:r>
            <a:r>
              <a:rPr sz="1000" spc="65" dirty="0">
                <a:solidFill>
                  <a:srgbClr val="020302"/>
                </a:solidFill>
                <a:latin typeface="Calibri"/>
                <a:cs typeface="Calibri"/>
              </a:rPr>
              <a:t>베이킹소다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용액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10ml를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넣습니다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각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용액의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pH를 측정하고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기록하세요.</a:t>
            </a:r>
            <a:endParaRPr sz="1000">
              <a:latin typeface="Calibri"/>
              <a:cs typeface="Calibri"/>
            </a:endParaRPr>
          </a:p>
          <a:p>
            <a:pPr marL="241300" marR="60706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깨끗한 구리 동전 </a:t>
            </a:r>
            <a:r>
              <a:rPr sz="1000" spc="60" dirty="0">
                <a:solidFill>
                  <a:srgbClr val="020302"/>
                </a:solidFill>
                <a:latin typeface="Calibri"/>
                <a:cs typeface="Calibri"/>
              </a:rPr>
              <a:t>한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개를 </a:t>
            </a: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병 2~5번에 떨어뜨립니다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뚜껑을 덮고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밤새 두세요.</a:t>
            </a:r>
            <a:endParaRPr sz="1000">
              <a:latin typeface="Calibri"/>
              <a:cs typeface="Calibri"/>
            </a:endParaRPr>
          </a:p>
          <a:p>
            <a:pPr marL="241300" marR="26352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50" dirty="0">
                <a:solidFill>
                  <a:srgbClr val="02030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병마다 깨끗한 구리 테스트 스트립을 사용하여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용액의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구리 농도를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테스트하고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기록합니다.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54864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어떤 병에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구리가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들어 있지 않다고 확신하시나요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어떻게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확신할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있나요?</a:t>
            </a:r>
            <a:endParaRPr sz="1000">
              <a:latin typeface="Calibri"/>
              <a:cs typeface="Calibri"/>
            </a:endParaRPr>
          </a:p>
          <a:p>
            <a:pPr marL="241300" marR="3479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염소 = 유리 염소 </a:t>
            </a:r>
            <a:r>
              <a:rPr sz="1000" spc="10" dirty="0">
                <a:solidFill>
                  <a:srgbClr val="222222"/>
                </a:solidFill>
                <a:latin typeface="Calibri"/>
                <a:cs typeface="Calibri"/>
              </a:rPr>
              <a:t>+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결합 염소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(TC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=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FC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+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CC)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공식을 사용하여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시료의 클로라민 수치를 계산합니다.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입력합니다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확장: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황산구리는 수족관 및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연못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용품점에서 구입할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조류가 풍부한 연못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채취합니다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현미경을 사용하여 샘플에 서식하는 미생물을 관찰합니다.  깨끗한 병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개로 나눕니다. 한 병은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대조군으로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남겨두고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두 번째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 황산구리 몇 방울을 넣습니다. 3~5일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두 </a:t>
            </a:r>
            <a:r>
              <a:rPr sz="1000" spc="145" dirty="0">
                <a:solidFill>
                  <a:srgbClr val="222222"/>
                </a:solidFill>
                <a:latin typeface="Calibri"/>
                <a:cs typeface="Calibri"/>
              </a:rPr>
              <a:t>병의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차이를 관찰합니다.  두 샘플을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현미경으로 관찰합니다.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10819" y="5346700"/>
            <a:ext cx="6965315" cy="4559935"/>
            <a:chOff x="410819" y="5346700"/>
            <a:chExt cx="6965315" cy="455993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48576" y="5346700"/>
              <a:ext cx="6403263" cy="4303115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48576" y="9550400"/>
              <a:ext cx="6403340" cy="12700"/>
            </a:xfrm>
            <a:custGeom>
              <a:avLst/>
              <a:gdLst/>
              <a:ahLst/>
              <a:cxnLst/>
              <a:rect l="l" t="t" r="r" b="b"/>
              <a:pathLst>
                <a:path w="6403340" h="12700">
                  <a:moveTo>
                    <a:pt x="6403263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403263" y="12700"/>
                  </a:lnTo>
                  <a:lnTo>
                    <a:pt x="6403263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02686" y="8156727"/>
              <a:ext cx="69178" cy="8430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8915" y="7121182"/>
              <a:ext cx="1750974" cy="207116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218690" y="7314044"/>
              <a:ext cx="168198" cy="164769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18690" y="9018942"/>
              <a:ext cx="168198" cy="164757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79889" y="8201291"/>
              <a:ext cx="166293" cy="130924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359395" y="8165541"/>
              <a:ext cx="166281" cy="16667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792831" y="7563345"/>
              <a:ext cx="201764" cy="19993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10969" y="8734475"/>
              <a:ext cx="201777" cy="199936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92823" y="8734479"/>
              <a:ext cx="201772" cy="199932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10969" y="7563345"/>
              <a:ext cx="201772" cy="19993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909444" y="7371943"/>
              <a:ext cx="173659" cy="197379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22491" y="8928434"/>
              <a:ext cx="173641" cy="197379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988556" y="7859090"/>
              <a:ext cx="199194" cy="17209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17815" y="8466582"/>
              <a:ext cx="199186" cy="172059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909444" y="8928434"/>
              <a:ext cx="173647" cy="197379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522474" y="7371943"/>
              <a:ext cx="173659" cy="19737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988563" y="8466569"/>
              <a:ext cx="199186" cy="172072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417815" y="7859090"/>
              <a:ext cx="199195" cy="172097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811083" y="7791843"/>
              <a:ext cx="939863" cy="91406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341983" y="7308659"/>
              <a:ext cx="1922145" cy="1892300"/>
            </a:xfrm>
            <a:custGeom>
              <a:avLst/>
              <a:gdLst/>
              <a:ahLst/>
              <a:cxnLst/>
              <a:rect l="l" t="t" r="r" b="b"/>
              <a:pathLst>
                <a:path w="1922145" h="1892300">
                  <a:moveTo>
                    <a:pt x="1156068" y="940219"/>
                  </a:moveTo>
                  <a:lnTo>
                    <a:pt x="1152093" y="901230"/>
                  </a:lnTo>
                  <a:lnTo>
                    <a:pt x="1140714" y="864908"/>
                  </a:lnTo>
                  <a:lnTo>
                    <a:pt x="1138643" y="861136"/>
                  </a:lnTo>
                  <a:lnTo>
                    <a:pt x="1138643" y="940219"/>
                  </a:lnTo>
                  <a:lnTo>
                    <a:pt x="1135024" y="975753"/>
                  </a:lnTo>
                  <a:lnTo>
                    <a:pt x="1108278" y="1038745"/>
                  </a:lnTo>
                  <a:lnTo>
                    <a:pt x="1060221" y="1086358"/>
                  </a:lnTo>
                  <a:lnTo>
                    <a:pt x="996645" y="1112888"/>
                  </a:lnTo>
                  <a:lnTo>
                    <a:pt x="960805" y="1116457"/>
                  </a:lnTo>
                  <a:lnTo>
                    <a:pt x="924953" y="1112888"/>
                  </a:lnTo>
                  <a:lnTo>
                    <a:pt x="861364" y="1086358"/>
                  </a:lnTo>
                  <a:lnTo>
                    <a:pt x="813320" y="1038745"/>
                  </a:lnTo>
                  <a:lnTo>
                    <a:pt x="786561" y="975753"/>
                  </a:lnTo>
                  <a:lnTo>
                    <a:pt x="782955" y="940219"/>
                  </a:lnTo>
                  <a:lnTo>
                    <a:pt x="786561" y="904697"/>
                  </a:lnTo>
                  <a:lnTo>
                    <a:pt x="813320" y="841705"/>
                  </a:lnTo>
                  <a:lnTo>
                    <a:pt x="861364" y="794092"/>
                  </a:lnTo>
                  <a:lnTo>
                    <a:pt x="924953" y="767562"/>
                  </a:lnTo>
                  <a:lnTo>
                    <a:pt x="960805" y="763981"/>
                  </a:lnTo>
                  <a:lnTo>
                    <a:pt x="976947" y="764705"/>
                  </a:lnTo>
                  <a:lnTo>
                    <a:pt x="1022731" y="774966"/>
                  </a:lnTo>
                  <a:lnTo>
                    <a:pt x="1056982" y="791972"/>
                  </a:lnTo>
                  <a:lnTo>
                    <a:pt x="1108278" y="841705"/>
                  </a:lnTo>
                  <a:lnTo>
                    <a:pt x="1135024" y="904697"/>
                  </a:lnTo>
                  <a:lnTo>
                    <a:pt x="1138643" y="940219"/>
                  </a:lnTo>
                  <a:lnTo>
                    <a:pt x="1138643" y="861136"/>
                  </a:lnTo>
                  <a:lnTo>
                    <a:pt x="1098867" y="803402"/>
                  </a:lnTo>
                  <a:lnTo>
                    <a:pt x="1040599" y="763981"/>
                  </a:lnTo>
                  <a:lnTo>
                    <a:pt x="1000137" y="750671"/>
                  </a:lnTo>
                  <a:lnTo>
                    <a:pt x="960805" y="746734"/>
                  </a:lnTo>
                  <a:lnTo>
                    <a:pt x="921448" y="750671"/>
                  </a:lnTo>
                  <a:lnTo>
                    <a:pt x="884796" y="761949"/>
                  </a:lnTo>
                  <a:lnTo>
                    <a:pt x="822731" y="803402"/>
                  </a:lnTo>
                  <a:lnTo>
                    <a:pt x="780884" y="864908"/>
                  </a:lnTo>
                  <a:lnTo>
                    <a:pt x="765543" y="940219"/>
                  </a:lnTo>
                  <a:lnTo>
                    <a:pt x="769505" y="979208"/>
                  </a:lnTo>
                  <a:lnTo>
                    <a:pt x="798893" y="1048410"/>
                  </a:lnTo>
                  <a:lnTo>
                    <a:pt x="834250" y="1087589"/>
                  </a:lnTo>
                  <a:lnTo>
                    <a:pt x="873607" y="1113383"/>
                  </a:lnTo>
                  <a:lnTo>
                    <a:pt x="915327" y="1128445"/>
                  </a:lnTo>
                  <a:lnTo>
                    <a:pt x="960805" y="1133716"/>
                  </a:lnTo>
                  <a:lnTo>
                    <a:pt x="1000137" y="1129792"/>
                  </a:lnTo>
                  <a:lnTo>
                    <a:pt x="1036802" y="1118501"/>
                  </a:lnTo>
                  <a:lnTo>
                    <a:pt x="1098867" y="1077036"/>
                  </a:lnTo>
                  <a:lnTo>
                    <a:pt x="1140714" y="1015530"/>
                  </a:lnTo>
                  <a:lnTo>
                    <a:pt x="1152093" y="979208"/>
                  </a:lnTo>
                  <a:lnTo>
                    <a:pt x="1156068" y="940219"/>
                  </a:lnTo>
                  <a:close/>
                </a:path>
                <a:path w="1922145" h="1892300">
                  <a:moveTo>
                    <a:pt x="1439443" y="940219"/>
                  </a:moveTo>
                  <a:lnTo>
                    <a:pt x="1436966" y="891730"/>
                  </a:lnTo>
                  <a:lnTo>
                    <a:pt x="1429715" y="844638"/>
                  </a:lnTo>
                  <a:lnTo>
                    <a:pt x="1422031" y="815047"/>
                  </a:lnTo>
                  <a:lnTo>
                    <a:pt x="1422031" y="940219"/>
                  </a:lnTo>
                  <a:lnTo>
                    <a:pt x="1418920" y="993533"/>
                  </a:lnTo>
                  <a:lnTo>
                    <a:pt x="1409839" y="1045019"/>
                  </a:lnTo>
                  <a:lnTo>
                    <a:pt x="1395133" y="1094359"/>
                  </a:lnTo>
                  <a:lnTo>
                    <a:pt x="1375143" y="1141209"/>
                  </a:lnTo>
                  <a:lnTo>
                    <a:pt x="1350225" y="1185227"/>
                  </a:lnTo>
                  <a:lnTo>
                    <a:pt x="1320698" y="1226070"/>
                  </a:lnTo>
                  <a:lnTo>
                    <a:pt x="1286941" y="1263396"/>
                  </a:lnTo>
                  <a:lnTo>
                    <a:pt x="1253248" y="1293660"/>
                  </a:lnTo>
                  <a:lnTo>
                    <a:pt x="1216660" y="1320546"/>
                  </a:lnTo>
                  <a:lnTo>
                    <a:pt x="1177442" y="1343812"/>
                  </a:lnTo>
                  <a:lnTo>
                    <a:pt x="1135837" y="1363205"/>
                  </a:lnTo>
                  <a:lnTo>
                    <a:pt x="1094435" y="1377784"/>
                  </a:lnTo>
                  <a:lnTo>
                    <a:pt x="1051318" y="1388465"/>
                  </a:lnTo>
                  <a:lnTo>
                    <a:pt x="1006703" y="1395031"/>
                  </a:lnTo>
                  <a:lnTo>
                    <a:pt x="960805" y="1397254"/>
                  </a:lnTo>
                  <a:lnTo>
                    <a:pt x="907008" y="1394180"/>
                  </a:lnTo>
                  <a:lnTo>
                    <a:pt x="855040" y="1385189"/>
                  </a:lnTo>
                  <a:lnTo>
                    <a:pt x="805243" y="1370622"/>
                  </a:lnTo>
                  <a:lnTo>
                    <a:pt x="757961" y="1350822"/>
                  </a:lnTo>
                  <a:lnTo>
                    <a:pt x="713549" y="1326121"/>
                  </a:lnTo>
                  <a:lnTo>
                    <a:pt x="672338" y="1296860"/>
                  </a:lnTo>
                  <a:lnTo>
                    <a:pt x="634669" y="1263396"/>
                  </a:lnTo>
                  <a:lnTo>
                    <a:pt x="600900" y="1226070"/>
                  </a:lnTo>
                  <a:lnTo>
                    <a:pt x="571373" y="1185227"/>
                  </a:lnTo>
                  <a:lnTo>
                    <a:pt x="546442" y="1141209"/>
                  </a:lnTo>
                  <a:lnTo>
                    <a:pt x="526453" y="1094359"/>
                  </a:lnTo>
                  <a:lnTo>
                    <a:pt x="511746" y="1045019"/>
                  </a:lnTo>
                  <a:lnTo>
                    <a:pt x="502678" y="993533"/>
                  </a:lnTo>
                  <a:lnTo>
                    <a:pt x="499579" y="940219"/>
                  </a:lnTo>
                  <a:lnTo>
                    <a:pt x="502678" y="886917"/>
                  </a:lnTo>
                  <a:lnTo>
                    <a:pt x="511746" y="835418"/>
                  </a:lnTo>
                  <a:lnTo>
                    <a:pt x="526453" y="786079"/>
                  </a:lnTo>
                  <a:lnTo>
                    <a:pt x="546442" y="739228"/>
                  </a:lnTo>
                  <a:lnTo>
                    <a:pt x="571373" y="695223"/>
                  </a:lnTo>
                  <a:lnTo>
                    <a:pt x="600900" y="654380"/>
                  </a:lnTo>
                  <a:lnTo>
                    <a:pt x="634669" y="617054"/>
                  </a:lnTo>
                  <a:lnTo>
                    <a:pt x="672338" y="583590"/>
                  </a:lnTo>
                  <a:lnTo>
                    <a:pt x="713549" y="554342"/>
                  </a:lnTo>
                  <a:lnTo>
                    <a:pt x="757961" y="529640"/>
                  </a:lnTo>
                  <a:lnTo>
                    <a:pt x="805243" y="509828"/>
                  </a:lnTo>
                  <a:lnTo>
                    <a:pt x="855040" y="495261"/>
                  </a:lnTo>
                  <a:lnTo>
                    <a:pt x="907008" y="486270"/>
                  </a:lnTo>
                  <a:lnTo>
                    <a:pt x="960805" y="483184"/>
                  </a:lnTo>
                  <a:lnTo>
                    <a:pt x="1006703" y="485419"/>
                  </a:lnTo>
                  <a:lnTo>
                    <a:pt x="1051306" y="491985"/>
                  </a:lnTo>
                  <a:lnTo>
                    <a:pt x="1094409" y="502666"/>
                  </a:lnTo>
                  <a:lnTo>
                    <a:pt x="1135811" y="517232"/>
                  </a:lnTo>
                  <a:lnTo>
                    <a:pt x="1177429" y="536638"/>
                  </a:lnTo>
                  <a:lnTo>
                    <a:pt x="1216660" y="559904"/>
                  </a:lnTo>
                  <a:lnTo>
                    <a:pt x="1253236" y="586790"/>
                  </a:lnTo>
                  <a:lnTo>
                    <a:pt x="1286941" y="617054"/>
                  </a:lnTo>
                  <a:lnTo>
                    <a:pt x="1320698" y="654380"/>
                  </a:lnTo>
                  <a:lnTo>
                    <a:pt x="1350225" y="695223"/>
                  </a:lnTo>
                  <a:lnTo>
                    <a:pt x="1375143" y="739228"/>
                  </a:lnTo>
                  <a:lnTo>
                    <a:pt x="1395133" y="786079"/>
                  </a:lnTo>
                  <a:lnTo>
                    <a:pt x="1409839" y="835418"/>
                  </a:lnTo>
                  <a:lnTo>
                    <a:pt x="1418920" y="886917"/>
                  </a:lnTo>
                  <a:lnTo>
                    <a:pt x="1422031" y="940219"/>
                  </a:lnTo>
                  <a:lnTo>
                    <a:pt x="1422031" y="815047"/>
                  </a:lnTo>
                  <a:lnTo>
                    <a:pt x="1401813" y="755599"/>
                  </a:lnTo>
                  <a:lnTo>
                    <a:pt x="1381658" y="714133"/>
                  </a:lnTo>
                  <a:lnTo>
                    <a:pt x="1357680" y="675030"/>
                  </a:lnTo>
                  <a:lnTo>
                    <a:pt x="1330134" y="638517"/>
                  </a:lnTo>
                  <a:lnTo>
                    <a:pt x="1299248" y="604837"/>
                  </a:lnTo>
                  <a:lnTo>
                    <a:pt x="1265262" y="574230"/>
                  </a:lnTo>
                  <a:lnTo>
                    <a:pt x="1228407" y="546938"/>
                  </a:lnTo>
                  <a:lnTo>
                    <a:pt x="1188948" y="523176"/>
                  </a:lnTo>
                  <a:lnTo>
                    <a:pt x="1147102" y="503199"/>
                  </a:lnTo>
                  <a:lnTo>
                    <a:pt x="1103122" y="487248"/>
                  </a:lnTo>
                  <a:lnTo>
                    <a:pt x="1057249" y="475564"/>
                  </a:lnTo>
                  <a:lnTo>
                    <a:pt x="1009726" y="468376"/>
                  </a:lnTo>
                  <a:lnTo>
                    <a:pt x="960805" y="465924"/>
                  </a:lnTo>
                  <a:lnTo>
                    <a:pt x="907757" y="468807"/>
                  </a:lnTo>
                  <a:lnTo>
                    <a:pt x="856475" y="477227"/>
                  </a:lnTo>
                  <a:lnTo>
                    <a:pt x="807173" y="490893"/>
                  </a:lnTo>
                  <a:lnTo>
                    <a:pt x="760183" y="509473"/>
                  </a:lnTo>
                  <a:lnTo>
                    <a:pt x="722464" y="528815"/>
                  </a:lnTo>
                  <a:lnTo>
                    <a:pt x="686790" y="551281"/>
                  </a:lnTo>
                  <a:lnTo>
                    <a:pt x="653364" y="576681"/>
                  </a:lnTo>
                  <a:lnTo>
                    <a:pt x="622350" y="604837"/>
                  </a:lnTo>
                  <a:lnTo>
                    <a:pt x="591451" y="638517"/>
                  </a:lnTo>
                  <a:lnTo>
                    <a:pt x="563905" y="675030"/>
                  </a:lnTo>
                  <a:lnTo>
                    <a:pt x="539927" y="714133"/>
                  </a:lnTo>
                  <a:lnTo>
                    <a:pt x="519772" y="755599"/>
                  </a:lnTo>
                  <a:lnTo>
                    <a:pt x="503669" y="799185"/>
                  </a:lnTo>
                  <a:lnTo>
                    <a:pt x="491871" y="844638"/>
                  </a:lnTo>
                  <a:lnTo>
                    <a:pt x="484619" y="891730"/>
                  </a:lnTo>
                  <a:lnTo>
                    <a:pt x="482155" y="940219"/>
                  </a:lnTo>
                  <a:lnTo>
                    <a:pt x="484619" y="988720"/>
                  </a:lnTo>
                  <a:lnTo>
                    <a:pt x="491871" y="1035812"/>
                  </a:lnTo>
                  <a:lnTo>
                    <a:pt x="503669" y="1081265"/>
                  </a:lnTo>
                  <a:lnTo>
                    <a:pt x="519772" y="1124851"/>
                  </a:lnTo>
                  <a:lnTo>
                    <a:pt x="539927" y="1166317"/>
                  </a:lnTo>
                  <a:lnTo>
                    <a:pt x="563905" y="1205420"/>
                  </a:lnTo>
                  <a:lnTo>
                    <a:pt x="591451" y="1241933"/>
                  </a:lnTo>
                  <a:lnTo>
                    <a:pt x="622350" y="1275600"/>
                  </a:lnTo>
                  <a:lnTo>
                    <a:pt x="653389" y="1303794"/>
                  </a:lnTo>
                  <a:lnTo>
                    <a:pt x="686866" y="1329220"/>
                  </a:lnTo>
                  <a:lnTo>
                    <a:pt x="722579" y="1351699"/>
                  </a:lnTo>
                  <a:lnTo>
                    <a:pt x="760349" y="1371041"/>
                  </a:lnTo>
                  <a:lnTo>
                    <a:pt x="807326" y="1389608"/>
                  </a:lnTo>
                  <a:lnTo>
                    <a:pt x="856602" y="1403248"/>
                  </a:lnTo>
                  <a:lnTo>
                    <a:pt x="907859" y="1411655"/>
                  </a:lnTo>
                  <a:lnTo>
                    <a:pt x="960805" y="1414513"/>
                  </a:lnTo>
                  <a:lnTo>
                    <a:pt x="1009726" y="1412074"/>
                  </a:lnTo>
                  <a:lnTo>
                    <a:pt x="1057249" y="1404886"/>
                  </a:lnTo>
                  <a:lnTo>
                    <a:pt x="1087158" y="1397254"/>
                  </a:lnTo>
                  <a:lnTo>
                    <a:pt x="1103122" y="1393190"/>
                  </a:lnTo>
                  <a:lnTo>
                    <a:pt x="1147102" y="1377238"/>
                  </a:lnTo>
                  <a:lnTo>
                    <a:pt x="1188948" y="1357274"/>
                  </a:lnTo>
                  <a:lnTo>
                    <a:pt x="1228407" y="1333512"/>
                  </a:lnTo>
                  <a:lnTo>
                    <a:pt x="1265262" y="1306207"/>
                  </a:lnTo>
                  <a:lnTo>
                    <a:pt x="1299248" y="1275600"/>
                  </a:lnTo>
                  <a:lnTo>
                    <a:pt x="1330134" y="1241933"/>
                  </a:lnTo>
                  <a:lnTo>
                    <a:pt x="1357680" y="1205420"/>
                  </a:lnTo>
                  <a:lnTo>
                    <a:pt x="1381658" y="1166317"/>
                  </a:lnTo>
                  <a:lnTo>
                    <a:pt x="1401813" y="1124851"/>
                  </a:lnTo>
                  <a:lnTo>
                    <a:pt x="1417916" y="1081265"/>
                  </a:lnTo>
                  <a:lnTo>
                    <a:pt x="1429715" y="1035812"/>
                  </a:lnTo>
                  <a:lnTo>
                    <a:pt x="1436966" y="988720"/>
                  </a:lnTo>
                  <a:lnTo>
                    <a:pt x="1439443" y="940219"/>
                  </a:lnTo>
                  <a:close/>
                </a:path>
                <a:path w="1922145" h="1892300">
                  <a:moveTo>
                    <a:pt x="1921611" y="901700"/>
                  </a:moveTo>
                  <a:lnTo>
                    <a:pt x="1919071" y="901700"/>
                  </a:lnTo>
                  <a:lnTo>
                    <a:pt x="1863979" y="876300"/>
                  </a:lnTo>
                  <a:lnTo>
                    <a:pt x="1863750" y="889000"/>
                  </a:lnTo>
                  <a:lnTo>
                    <a:pt x="1862137" y="889000"/>
                  </a:lnTo>
                  <a:lnTo>
                    <a:pt x="1861223" y="901700"/>
                  </a:lnTo>
                  <a:lnTo>
                    <a:pt x="1860054" y="901700"/>
                  </a:lnTo>
                  <a:lnTo>
                    <a:pt x="1904199" y="914400"/>
                  </a:lnTo>
                  <a:lnTo>
                    <a:pt x="1904199" y="977900"/>
                  </a:lnTo>
                  <a:lnTo>
                    <a:pt x="1736636" y="1028700"/>
                  </a:lnTo>
                  <a:lnTo>
                    <a:pt x="1608988" y="1028700"/>
                  </a:lnTo>
                  <a:lnTo>
                    <a:pt x="1608264" y="1041400"/>
                  </a:lnTo>
                  <a:lnTo>
                    <a:pt x="1605432" y="1054100"/>
                  </a:lnTo>
                  <a:lnTo>
                    <a:pt x="1602206" y="1079500"/>
                  </a:lnTo>
                  <a:lnTo>
                    <a:pt x="1598510" y="1092200"/>
                  </a:lnTo>
                  <a:lnTo>
                    <a:pt x="1594358" y="1104900"/>
                  </a:lnTo>
                  <a:lnTo>
                    <a:pt x="1593481" y="1117600"/>
                  </a:lnTo>
                  <a:lnTo>
                    <a:pt x="1598637" y="1117600"/>
                  </a:lnTo>
                  <a:lnTo>
                    <a:pt x="1709940" y="1168400"/>
                  </a:lnTo>
                  <a:lnTo>
                    <a:pt x="1845767" y="1270000"/>
                  </a:lnTo>
                  <a:lnTo>
                    <a:pt x="1818982" y="1333500"/>
                  </a:lnTo>
                  <a:lnTo>
                    <a:pt x="1645272" y="1320800"/>
                  </a:lnTo>
                  <a:lnTo>
                    <a:pt x="1589468" y="1295400"/>
                  </a:lnTo>
                  <a:lnTo>
                    <a:pt x="1533664" y="1270000"/>
                  </a:lnTo>
                  <a:lnTo>
                    <a:pt x="1525536" y="1270000"/>
                  </a:lnTo>
                  <a:lnTo>
                    <a:pt x="1520621" y="1282700"/>
                  </a:lnTo>
                  <a:lnTo>
                    <a:pt x="1518932" y="1282700"/>
                  </a:lnTo>
                  <a:lnTo>
                    <a:pt x="1510576" y="1295400"/>
                  </a:lnTo>
                  <a:lnTo>
                    <a:pt x="1501914" y="1308100"/>
                  </a:lnTo>
                  <a:lnTo>
                    <a:pt x="1492948" y="1320800"/>
                  </a:lnTo>
                  <a:lnTo>
                    <a:pt x="1483702" y="1333500"/>
                  </a:lnTo>
                  <a:lnTo>
                    <a:pt x="1481099" y="1333500"/>
                  </a:lnTo>
                  <a:lnTo>
                    <a:pt x="1481442" y="1346200"/>
                  </a:lnTo>
                  <a:lnTo>
                    <a:pt x="1569148" y="1435100"/>
                  </a:lnTo>
                  <a:lnTo>
                    <a:pt x="1652612" y="1587500"/>
                  </a:lnTo>
                  <a:lnTo>
                    <a:pt x="1603146" y="1638300"/>
                  </a:lnTo>
                  <a:lnTo>
                    <a:pt x="1449679" y="1549400"/>
                  </a:lnTo>
                  <a:lnTo>
                    <a:pt x="1363357" y="1460500"/>
                  </a:lnTo>
                  <a:lnTo>
                    <a:pt x="1355204" y="1460500"/>
                  </a:lnTo>
                  <a:lnTo>
                    <a:pt x="1349171" y="1473200"/>
                  </a:lnTo>
                  <a:lnTo>
                    <a:pt x="1340091" y="1473200"/>
                  </a:lnTo>
                  <a:lnTo>
                    <a:pt x="1328712" y="1485900"/>
                  </a:lnTo>
                  <a:lnTo>
                    <a:pt x="1317167" y="1485900"/>
                  </a:lnTo>
                  <a:lnTo>
                    <a:pt x="1305458" y="1498600"/>
                  </a:lnTo>
                  <a:lnTo>
                    <a:pt x="1293583" y="1498600"/>
                  </a:lnTo>
                  <a:lnTo>
                    <a:pt x="1289850" y="1511300"/>
                  </a:lnTo>
                  <a:lnTo>
                    <a:pt x="1288313" y="1511300"/>
                  </a:lnTo>
                  <a:lnTo>
                    <a:pt x="1335747" y="1625600"/>
                  </a:lnTo>
                  <a:lnTo>
                    <a:pt x="1354150" y="1790700"/>
                  </a:lnTo>
                  <a:lnTo>
                    <a:pt x="1289494" y="1828800"/>
                  </a:lnTo>
                  <a:lnTo>
                    <a:pt x="1179664" y="1689100"/>
                  </a:lnTo>
                  <a:lnTo>
                    <a:pt x="1132535" y="1574800"/>
                  </a:lnTo>
                  <a:lnTo>
                    <a:pt x="1106220" y="1574800"/>
                  </a:lnTo>
                  <a:lnTo>
                    <a:pt x="1088567" y="1587500"/>
                  </a:lnTo>
                  <a:lnTo>
                    <a:pt x="1046314" y="1587500"/>
                  </a:lnTo>
                  <a:lnTo>
                    <a:pt x="1045349" y="1600200"/>
                  </a:lnTo>
                  <a:lnTo>
                    <a:pt x="1045273" y="1714500"/>
                  </a:lnTo>
                  <a:lnTo>
                    <a:pt x="995794" y="1879600"/>
                  </a:lnTo>
                  <a:lnTo>
                    <a:pt x="925817" y="1879600"/>
                  </a:lnTo>
                  <a:lnTo>
                    <a:pt x="876325" y="1714500"/>
                  </a:lnTo>
                  <a:lnTo>
                    <a:pt x="876325" y="1587500"/>
                  </a:lnTo>
                  <a:lnTo>
                    <a:pt x="833018" y="1587500"/>
                  </a:lnTo>
                  <a:lnTo>
                    <a:pt x="815365" y="1574800"/>
                  </a:lnTo>
                  <a:lnTo>
                    <a:pt x="789063" y="1574800"/>
                  </a:lnTo>
                  <a:lnTo>
                    <a:pt x="741934" y="1689100"/>
                  </a:lnTo>
                  <a:lnTo>
                    <a:pt x="632104" y="1828800"/>
                  </a:lnTo>
                  <a:lnTo>
                    <a:pt x="567461" y="1790700"/>
                  </a:lnTo>
                  <a:lnTo>
                    <a:pt x="585851" y="1625600"/>
                  </a:lnTo>
                  <a:lnTo>
                    <a:pt x="633298" y="1511300"/>
                  </a:lnTo>
                  <a:lnTo>
                    <a:pt x="631761" y="1511300"/>
                  </a:lnTo>
                  <a:lnTo>
                    <a:pt x="628027" y="1498600"/>
                  </a:lnTo>
                  <a:lnTo>
                    <a:pt x="612571" y="1498600"/>
                  </a:lnTo>
                  <a:lnTo>
                    <a:pt x="597395" y="1485900"/>
                  </a:lnTo>
                  <a:lnTo>
                    <a:pt x="582523" y="1473200"/>
                  </a:lnTo>
                  <a:lnTo>
                    <a:pt x="567956" y="1460500"/>
                  </a:lnTo>
                  <a:lnTo>
                    <a:pt x="558253" y="1460500"/>
                  </a:lnTo>
                  <a:lnTo>
                    <a:pt x="471919" y="1549400"/>
                  </a:lnTo>
                  <a:lnTo>
                    <a:pt x="318465" y="1638300"/>
                  </a:lnTo>
                  <a:lnTo>
                    <a:pt x="268986" y="1587500"/>
                  </a:lnTo>
                  <a:lnTo>
                    <a:pt x="352463" y="1435100"/>
                  </a:lnTo>
                  <a:lnTo>
                    <a:pt x="440169" y="1346200"/>
                  </a:lnTo>
                  <a:lnTo>
                    <a:pt x="440512" y="1333500"/>
                  </a:lnTo>
                  <a:lnTo>
                    <a:pt x="437908" y="1333500"/>
                  </a:lnTo>
                  <a:lnTo>
                    <a:pt x="427240" y="1320800"/>
                  </a:lnTo>
                  <a:lnTo>
                    <a:pt x="416979" y="1308100"/>
                  </a:lnTo>
                  <a:lnTo>
                    <a:pt x="407111" y="1295400"/>
                  </a:lnTo>
                  <a:lnTo>
                    <a:pt x="397675" y="1270000"/>
                  </a:lnTo>
                  <a:lnTo>
                    <a:pt x="387934" y="1270000"/>
                  </a:lnTo>
                  <a:lnTo>
                    <a:pt x="276326" y="1320800"/>
                  </a:lnTo>
                  <a:lnTo>
                    <a:pt x="102616" y="1333500"/>
                  </a:lnTo>
                  <a:lnTo>
                    <a:pt x="75831" y="1270000"/>
                  </a:lnTo>
                  <a:lnTo>
                    <a:pt x="211683" y="1168400"/>
                  </a:lnTo>
                  <a:lnTo>
                    <a:pt x="326161" y="1117600"/>
                  </a:lnTo>
                  <a:lnTo>
                    <a:pt x="328333" y="1117600"/>
                  </a:lnTo>
                  <a:lnTo>
                    <a:pt x="327253" y="1104900"/>
                  </a:lnTo>
                  <a:lnTo>
                    <a:pt x="323024" y="1092200"/>
                  </a:lnTo>
                  <a:lnTo>
                    <a:pt x="319278" y="1079500"/>
                  </a:lnTo>
                  <a:lnTo>
                    <a:pt x="316001" y="1054100"/>
                  </a:lnTo>
                  <a:lnTo>
                    <a:pt x="313220" y="1041400"/>
                  </a:lnTo>
                  <a:lnTo>
                    <a:pt x="312610" y="1028700"/>
                  </a:lnTo>
                  <a:lnTo>
                    <a:pt x="184950" y="1028700"/>
                  </a:lnTo>
                  <a:lnTo>
                    <a:pt x="17411" y="977900"/>
                  </a:lnTo>
                  <a:lnTo>
                    <a:pt x="17411" y="914400"/>
                  </a:lnTo>
                  <a:lnTo>
                    <a:pt x="184950" y="863600"/>
                  </a:lnTo>
                  <a:lnTo>
                    <a:pt x="312610" y="863600"/>
                  </a:lnTo>
                  <a:lnTo>
                    <a:pt x="313220" y="850900"/>
                  </a:lnTo>
                  <a:lnTo>
                    <a:pt x="316001" y="838200"/>
                  </a:lnTo>
                  <a:lnTo>
                    <a:pt x="319278" y="825500"/>
                  </a:lnTo>
                  <a:lnTo>
                    <a:pt x="323024" y="800100"/>
                  </a:lnTo>
                  <a:lnTo>
                    <a:pt x="327253" y="787400"/>
                  </a:lnTo>
                  <a:lnTo>
                    <a:pt x="328333" y="774700"/>
                  </a:lnTo>
                  <a:lnTo>
                    <a:pt x="326161" y="774700"/>
                  </a:lnTo>
                  <a:lnTo>
                    <a:pt x="211683" y="723900"/>
                  </a:lnTo>
                  <a:lnTo>
                    <a:pt x="75831" y="622300"/>
                  </a:lnTo>
                  <a:lnTo>
                    <a:pt x="102616" y="558800"/>
                  </a:lnTo>
                  <a:lnTo>
                    <a:pt x="276326" y="571500"/>
                  </a:lnTo>
                  <a:lnTo>
                    <a:pt x="387946" y="622300"/>
                  </a:lnTo>
                  <a:lnTo>
                    <a:pt x="397675" y="622300"/>
                  </a:lnTo>
                  <a:lnTo>
                    <a:pt x="407111" y="596900"/>
                  </a:lnTo>
                  <a:lnTo>
                    <a:pt x="416979" y="584200"/>
                  </a:lnTo>
                  <a:lnTo>
                    <a:pt x="427240" y="571500"/>
                  </a:lnTo>
                  <a:lnTo>
                    <a:pt x="437908" y="558800"/>
                  </a:lnTo>
                  <a:lnTo>
                    <a:pt x="440512" y="558800"/>
                  </a:lnTo>
                  <a:lnTo>
                    <a:pt x="440169" y="546100"/>
                  </a:lnTo>
                  <a:lnTo>
                    <a:pt x="352463" y="457200"/>
                  </a:lnTo>
                  <a:lnTo>
                    <a:pt x="268986" y="304800"/>
                  </a:lnTo>
                  <a:lnTo>
                    <a:pt x="318465" y="266700"/>
                  </a:lnTo>
                  <a:lnTo>
                    <a:pt x="471919" y="342900"/>
                  </a:lnTo>
                  <a:lnTo>
                    <a:pt x="558253" y="431800"/>
                  </a:lnTo>
                  <a:lnTo>
                    <a:pt x="567956" y="431800"/>
                  </a:lnTo>
                  <a:lnTo>
                    <a:pt x="582523" y="419100"/>
                  </a:lnTo>
                  <a:lnTo>
                    <a:pt x="597395" y="406400"/>
                  </a:lnTo>
                  <a:lnTo>
                    <a:pt x="612571" y="393700"/>
                  </a:lnTo>
                  <a:lnTo>
                    <a:pt x="628027" y="393700"/>
                  </a:lnTo>
                  <a:lnTo>
                    <a:pt x="631761" y="381000"/>
                  </a:lnTo>
                  <a:lnTo>
                    <a:pt x="633298" y="381000"/>
                  </a:lnTo>
                  <a:lnTo>
                    <a:pt x="585851" y="266700"/>
                  </a:lnTo>
                  <a:lnTo>
                    <a:pt x="567461" y="101600"/>
                  </a:lnTo>
                  <a:lnTo>
                    <a:pt x="632104" y="63500"/>
                  </a:lnTo>
                  <a:lnTo>
                    <a:pt x="741934" y="203200"/>
                  </a:lnTo>
                  <a:lnTo>
                    <a:pt x="789063" y="317500"/>
                  </a:lnTo>
                  <a:lnTo>
                    <a:pt x="815365" y="317500"/>
                  </a:lnTo>
                  <a:lnTo>
                    <a:pt x="833018" y="304800"/>
                  </a:lnTo>
                  <a:lnTo>
                    <a:pt x="876325" y="304800"/>
                  </a:lnTo>
                  <a:lnTo>
                    <a:pt x="876325" y="177800"/>
                  </a:lnTo>
                  <a:lnTo>
                    <a:pt x="925817" y="12700"/>
                  </a:lnTo>
                  <a:lnTo>
                    <a:pt x="995794" y="12700"/>
                  </a:lnTo>
                  <a:lnTo>
                    <a:pt x="1045273" y="177800"/>
                  </a:lnTo>
                  <a:lnTo>
                    <a:pt x="1045273" y="292100"/>
                  </a:lnTo>
                  <a:lnTo>
                    <a:pt x="1046314" y="304800"/>
                  </a:lnTo>
                  <a:lnTo>
                    <a:pt x="1088567" y="304800"/>
                  </a:lnTo>
                  <a:lnTo>
                    <a:pt x="1106220" y="317500"/>
                  </a:lnTo>
                  <a:lnTo>
                    <a:pt x="1132535" y="317500"/>
                  </a:lnTo>
                  <a:lnTo>
                    <a:pt x="1179664" y="203200"/>
                  </a:lnTo>
                  <a:lnTo>
                    <a:pt x="1289494" y="63500"/>
                  </a:lnTo>
                  <a:lnTo>
                    <a:pt x="1354150" y="101600"/>
                  </a:lnTo>
                  <a:lnTo>
                    <a:pt x="1335747" y="266700"/>
                  </a:lnTo>
                  <a:lnTo>
                    <a:pt x="1288313" y="381000"/>
                  </a:lnTo>
                  <a:lnTo>
                    <a:pt x="1289850" y="381000"/>
                  </a:lnTo>
                  <a:lnTo>
                    <a:pt x="1293583" y="393700"/>
                  </a:lnTo>
                  <a:lnTo>
                    <a:pt x="1305458" y="393700"/>
                  </a:lnTo>
                  <a:lnTo>
                    <a:pt x="1317167" y="406400"/>
                  </a:lnTo>
                  <a:lnTo>
                    <a:pt x="1328712" y="406400"/>
                  </a:lnTo>
                  <a:lnTo>
                    <a:pt x="1340091" y="419100"/>
                  </a:lnTo>
                  <a:lnTo>
                    <a:pt x="1349171" y="419100"/>
                  </a:lnTo>
                  <a:lnTo>
                    <a:pt x="1355204" y="431800"/>
                  </a:lnTo>
                  <a:lnTo>
                    <a:pt x="1363357" y="431800"/>
                  </a:lnTo>
                  <a:lnTo>
                    <a:pt x="1449679" y="342900"/>
                  </a:lnTo>
                  <a:lnTo>
                    <a:pt x="1603146" y="266700"/>
                  </a:lnTo>
                  <a:lnTo>
                    <a:pt x="1652612" y="304800"/>
                  </a:lnTo>
                  <a:lnTo>
                    <a:pt x="1569148" y="457200"/>
                  </a:lnTo>
                  <a:lnTo>
                    <a:pt x="1481442" y="546100"/>
                  </a:lnTo>
                  <a:lnTo>
                    <a:pt x="1481099" y="558800"/>
                  </a:lnTo>
                  <a:lnTo>
                    <a:pt x="1483702" y="558800"/>
                  </a:lnTo>
                  <a:lnTo>
                    <a:pt x="1492948" y="571500"/>
                  </a:lnTo>
                  <a:lnTo>
                    <a:pt x="1501914" y="584200"/>
                  </a:lnTo>
                  <a:lnTo>
                    <a:pt x="1510576" y="596900"/>
                  </a:lnTo>
                  <a:lnTo>
                    <a:pt x="1518932" y="609600"/>
                  </a:lnTo>
                  <a:lnTo>
                    <a:pt x="1522285" y="609600"/>
                  </a:lnTo>
                  <a:lnTo>
                    <a:pt x="1525536" y="622300"/>
                  </a:lnTo>
                  <a:lnTo>
                    <a:pt x="1533664" y="622300"/>
                  </a:lnTo>
                  <a:lnTo>
                    <a:pt x="1589468" y="596900"/>
                  </a:lnTo>
                  <a:lnTo>
                    <a:pt x="1645272" y="571500"/>
                  </a:lnTo>
                  <a:lnTo>
                    <a:pt x="1818982" y="558800"/>
                  </a:lnTo>
                  <a:lnTo>
                    <a:pt x="1845767" y="622300"/>
                  </a:lnTo>
                  <a:lnTo>
                    <a:pt x="1709940" y="723900"/>
                  </a:lnTo>
                  <a:lnTo>
                    <a:pt x="1598637" y="774700"/>
                  </a:lnTo>
                  <a:lnTo>
                    <a:pt x="1594700" y="774700"/>
                  </a:lnTo>
                  <a:lnTo>
                    <a:pt x="1593481" y="787400"/>
                  </a:lnTo>
                  <a:lnTo>
                    <a:pt x="1594358" y="787400"/>
                  </a:lnTo>
                  <a:lnTo>
                    <a:pt x="1598510" y="800100"/>
                  </a:lnTo>
                  <a:lnTo>
                    <a:pt x="1602206" y="825500"/>
                  </a:lnTo>
                  <a:lnTo>
                    <a:pt x="1605432" y="838200"/>
                  </a:lnTo>
                  <a:lnTo>
                    <a:pt x="1608201" y="850900"/>
                  </a:lnTo>
                  <a:lnTo>
                    <a:pt x="1608988" y="863600"/>
                  </a:lnTo>
                  <a:lnTo>
                    <a:pt x="1658315" y="863600"/>
                  </a:lnTo>
                  <a:lnTo>
                    <a:pt x="1658315" y="850900"/>
                  </a:lnTo>
                  <a:lnTo>
                    <a:pt x="1624545" y="850900"/>
                  </a:lnTo>
                  <a:lnTo>
                    <a:pt x="1622132" y="825500"/>
                  </a:lnTo>
                  <a:lnTo>
                    <a:pt x="1619415" y="812800"/>
                  </a:lnTo>
                  <a:lnTo>
                    <a:pt x="1616392" y="800100"/>
                  </a:lnTo>
                  <a:lnTo>
                    <a:pt x="1613065" y="787400"/>
                  </a:lnTo>
                  <a:lnTo>
                    <a:pt x="1717751" y="749300"/>
                  </a:lnTo>
                  <a:lnTo>
                    <a:pt x="1719910" y="749300"/>
                  </a:lnTo>
                  <a:lnTo>
                    <a:pt x="1864791" y="622300"/>
                  </a:lnTo>
                  <a:lnTo>
                    <a:pt x="1865833" y="622300"/>
                  </a:lnTo>
                  <a:lnTo>
                    <a:pt x="1831225" y="546100"/>
                  </a:lnTo>
                  <a:lnTo>
                    <a:pt x="1828038" y="533400"/>
                  </a:lnTo>
                  <a:lnTo>
                    <a:pt x="1823923" y="533400"/>
                  </a:lnTo>
                  <a:lnTo>
                    <a:pt x="1642186" y="558800"/>
                  </a:lnTo>
                  <a:lnTo>
                    <a:pt x="1639773" y="558800"/>
                  </a:lnTo>
                  <a:lnTo>
                    <a:pt x="1535023" y="596900"/>
                  </a:lnTo>
                  <a:lnTo>
                    <a:pt x="1527187" y="584200"/>
                  </a:lnTo>
                  <a:lnTo>
                    <a:pt x="1519097" y="571500"/>
                  </a:lnTo>
                  <a:lnTo>
                    <a:pt x="1510741" y="558800"/>
                  </a:lnTo>
                  <a:lnTo>
                    <a:pt x="1502143" y="558800"/>
                  </a:lnTo>
                  <a:lnTo>
                    <a:pt x="1582356" y="469900"/>
                  </a:lnTo>
                  <a:lnTo>
                    <a:pt x="1583842" y="469900"/>
                  </a:lnTo>
                  <a:lnTo>
                    <a:pt x="1672882" y="304800"/>
                  </a:lnTo>
                  <a:lnTo>
                    <a:pt x="1672272" y="304800"/>
                  </a:lnTo>
                  <a:lnTo>
                    <a:pt x="1634401" y="266700"/>
                  </a:lnTo>
                  <a:lnTo>
                    <a:pt x="1609166" y="241300"/>
                  </a:lnTo>
                  <a:lnTo>
                    <a:pt x="1601851" y="241300"/>
                  </a:lnTo>
                  <a:lnTo>
                    <a:pt x="1440256" y="330200"/>
                  </a:lnTo>
                  <a:lnTo>
                    <a:pt x="1438262" y="330200"/>
                  </a:lnTo>
                  <a:lnTo>
                    <a:pt x="1358049" y="406400"/>
                  </a:lnTo>
                  <a:lnTo>
                    <a:pt x="1352575" y="406400"/>
                  </a:lnTo>
                  <a:lnTo>
                    <a:pt x="1341882" y="393700"/>
                  </a:lnTo>
                  <a:lnTo>
                    <a:pt x="1331048" y="393700"/>
                  </a:lnTo>
                  <a:lnTo>
                    <a:pt x="1320063" y="381000"/>
                  </a:lnTo>
                  <a:lnTo>
                    <a:pt x="1308938" y="381000"/>
                  </a:lnTo>
                  <a:lnTo>
                    <a:pt x="1352321" y="279400"/>
                  </a:lnTo>
                  <a:lnTo>
                    <a:pt x="1352931" y="266700"/>
                  </a:lnTo>
                  <a:lnTo>
                    <a:pt x="1372565" y="88900"/>
                  </a:lnTo>
                  <a:lnTo>
                    <a:pt x="1370393" y="88900"/>
                  </a:lnTo>
                  <a:lnTo>
                    <a:pt x="1316164" y="63500"/>
                  </a:lnTo>
                  <a:lnTo>
                    <a:pt x="1289062" y="50800"/>
                  </a:lnTo>
                  <a:lnTo>
                    <a:pt x="1281734" y="50800"/>
                  </a:lnTo>
                  <a:lnTo>
                    <a:pt x="1165339" y="190500"/>
                  </a:lnTo>
                  <a:lnTo>
                    <a:pt x="1164056" y="190500"/>
                  </a:lnTo>
                  <a:lnTo>
                    <a:pt x="1120698" y="304800"/>
                  </a:lnTo>
                  <a:lnTo>
                    <a:pt x="1116965" y="304800"/>
                  </a:lnTo>
                  <a:lnTo>
                    <a:pt x="1113205" y="292100"/>
                  </a:lnTo>
                  <a:lnTo>
                    <a:pt x="1062685" y="292100"/>
                  </a:lnTo>
                  <a:lnTo>
                    <a:pt x="1062685" y="177800"/>
                  </a:lnTo>
                  <a:lnTo>
                    <a:pt x="1062329" y="177800"/>
                  </a:lnTo>
                  <a:lnTo>
                    <a:pt x="1013320" y="12700"/>
                  </a:lnTo>
                  <a:lnTo>
                    <a:pt x="1009561" y="0"/>
                  </a:lnTo>
                  <a:lnTo>
                    <a:pt x="912050" y="0"/>
                  </a:lnTo>
                  <a:lnTo>
                    <a:pt x="859269" y="177800"/>
                  </a:lnTo>
                  <a:lnTo>
                    <a:pt x="858913" y="177800"/>
                  </a:lnTo>
                  <a:lnTo>
                    <a:pt x="858913" y="292100"/>
                  </a:lnTo>
                  <a:lnTo>
                    <a:pt x="812038" y="292100"/>
                  </a:lnTo>
                  <a:lnTo>
                    <a:pt x="800912" y="304800"/>
                  </a:lnTo>
                  <a:lnTo>
                    <a:pt x="757542" y="190500"/>
                  </a:lnTo>
                  <a:lnTo>
                    <a:pt x="756272" y="190500"/>
                  </a:lnTo>
                  <a:lnTo>
                    <a:pt x="650443" y="63500"/>
                  </a:lnTo>
                  <a:lnTo>
                    <a:pt x="639864" y="50800"/>
                  </a:lnTo>
                  <a:lnTo>
                    <a:pt x="632536" y="50800"/>
                  </a:lnTo>
                  <a:lnTo>
                    <a:pt x="553961" y="88900"/>
                  </a:lnTo>
                  <a:lnTo>
                    <a:pt x="549135" y="88900"/>
                  </a:lnTo>
                  <a:lnTo>
                    <a:pt x="568667" y="266700"/>
                  </a:lnTo>
                  <a:lnTo>
                    <a:pt x="569277" y="279400"/>
                  </a:lnTo>
                  <a:lnTo>
                    <a:pt x="612673" y="381000"/>
                  </a:lnTo>
                  <a:lnTo>
                    <a:pt x="600100" y="381000"/>
                  </a:lnTo>
                  <a:lnTo>
                    <a:pt x="587730" y="393700"/>
                  </a:lnTo>
                  <a:lnTo>
                    <a:pt x="575538" y="406400"/>
                  </a:lnTo>
                  <a:lnTo>
                    <a:pt x="563562" y="406400"/>
                  </a:lnTo>
                  <a:lnTo>
                    <a:pt x="483349" y="330200"/>
                  </a:lnTo>
                  <a:lnTo>
                    <a:pt x="481342" y="330200"/>
                  </a:lnTo>
                  <a:lnTo>
                    <a:pt x="365925" y="266700"/>
                  </a:lnTo>
                  <a:lnTo>
                    <a:pt x="319760" y="241300"/>
                  </a:lnTo>
                  <a:lnTo>
                    <a:pt x="312432" y="241300"/>
                  </a:lnTo>
                  <a:lnTo>
                    <a:pt x="249326" y="304800"/>
                  </a:lnTo>
                  <a:lnTo>
                    <a:pt x="248729" y="304800"/>
                  </a:lnTo>
                  <a:lnTo>
                    <a:pt x="337756" y="469900"/>
                  </a:lnTo>
                  <a:lnTo>
                    <a:pt x="339255" y="469900"/>
                  </a:lnTo>
                  <a:lnTo>
                    <a:pt x="419468" y="558800"/>
                  </a:lnTo>
                  <a:lnTo>
                    <a:pt x="410845" y="558800"/>
                  </a:lnTo>
                  <a:lnTo>
                    <a:pt x="402488" y="571500"/>
                  </a:lnTo>
                  <a:lnTo>
                    <a:pt x="394398" y="584200"/>
                  </a:lnTo>
                  <a:lnTo>
                    <a:pt x="386588" y="596900"/>
                  </a:lnTo>
                  <a:lnTo>
                    <a:pt x="281825" y="558800"/>
                  </a:lnTo>
                  <a:lnTo>
                    <a:pt x="279412" y="558800"/>
                  </a:lnTo>
                  <a:lnTo>
                    <a:pt x="97675" y="533400"/>
                  </a:lnTo>
                  <a:lnTo>
                    <a:pt x="93573" y="533400"/>
                  </a:lnTo>
                  <a:lnTo>
                    <a:pt x="90373" y="546100"/>
                  </a:lnTo>
                  <a:lnTo>
                    <a:pt x="55765" y="622300"/>
                  </a:lnTo>
                  <a:lnTo>
                    <a:pt x="56819" y="622300"/>
                  </a:lnTo>
                  <a:lnTo>
                    <a:pt x="201663" y="749300"/>
                  </a:lnTo>
                  <a:lnTo>
                    <a:pt x="203847" y="749300"/>
                  </a:lnTo>
                  <a:lnTo>
                    <a:pt x="308546" y="787400"/>
                  </a:lnTo>
                  <a:lnTo>
                    <a:pt x="305206" y="800100"/>
                  </a:lnTo>
                  <a:lnTo>
                    <a:pt x="302183" y="812800"/>
                  </a:lnTo>
                  <a:lnTo>
                    <a:pt x="299466" y="825500"/>
                  </a:lnTo>
                  <a:lnTo>
                    <a:pt x="297065" y="850900"/>
                  </a:lnTo>
                  <a:lnTo>
                    <a:pt x="181216" y="850900"/>
                  </a:lnTo>
                  <a:lnTo>
                    <a:pt x="3962" y="901700"/>
                  </a:lnTo>
                  <a:lnTo>
                    <a:pt x="0" y="901700"/>
                  </a:lnTo>
                  <a:lnTo>
                    <a:pt x="0" y="990600"/>
                  </a:lnTo>
                  <a:lnTo>
                    <a:pt x="3962" y="990600"/>
                  </a:lnTo>
                  <a:lnTo>
                    <a:pt x="181216" y="1041400"/>
                  </a:lnTo>
                  <a:lnTo>
                    <a:pt x="297065" y="1041400"/>
                  </a:lnTo>
                  <a:lnTo>
                    <a:pt x="299466" y="1066800"/>
                  </a:lnTo>
                  <a:lnTo>
                    <a:pt x="302183" y="1079500"/>
                  </a:lnTo>
                  <a:lnTo>
                    <a:pt x="305206" y="1092200"/>
                  </a:lnTo>
                  <a:lnTo>
                    <a:pt x="308546" y="1104900"/>
                  </a:lnTo>
                  <a:lnTo>
                    <a:pt x="203847" y="1143000"/>
                  </a:lnTo>
                  <a:lnTo>
                    <a:pt x="201714" y="1143000"/>
                  </a:lnTo>
                  <a:lnTo>
                    <a:pt x="59829" y="1257300"/>
                  </a:lnTo>
                  <a:lnTo>
                    <a:pt x="56819" y="1270000"/>
                  </a:lnTo>
                  <a:lnTo>
                    <a:pt x="55765" y="1270000"/>
                  </a:lnTo>
                  <a:lnTo>
                    <a:pt x="90373" y="1346200"/>
                  </a:lnTo>
                  <a:lnTo>
                    <a:pt x="93548" y="1358900"/>
                  </a:lnTo>
                  <a:lnTo>
                    <a:pt x="97663" y="1358900"/>
                  </a:lnTo>
                  <a:lnTo>
                    <a:pt x="279412" y="1333500"/>
                  </a:lnTo>
                  <a:lnTo>
                    <a:pt x="281825" y="1333500"/>
                  </a:lnTo>
                  <a:lnTo>
                    <a:pt x="386588" y="1295400"/>
                  </a:lnTo>
                  <a:lnTo>
                    <a:pt x="394398" y="1308100"/>
                  </a:lnTo>
                  <a:lnTo>
                    <a:pt x="402488" y="1320800"/>
                  </a:lnTo>
                  <a:lnTo>
                    <a:pt x="410845" y="1333500"/>
                  </a:lnTo>
                  <a:lnTo>
                    <a:pt x="419468" y="1346200"/>
                  </a:lnTo>
                  <a:lnTo>
                    <a:pt x="339255" y="1422400"/>
                  </a:lnTo>
                  <a:lnTo>
                    <a:pt x="337756" y="1422400"/>
                  </a:lnTo>
                  <a:lnTo>
                    <a:pt x="248729" y="1587500"/>
                  </a:lnTo>
                  <a:lnTo>
                    <a:pt x="249326" y="1587500"/>
                  </a:lnTo>
                  <a:lnTo>
                    <a:pt x="312432" y="1651000"/>
                  </a:lnTo>
                  <a:lnTo>
                    <a:pt x="319760" y="1651000"/>
                  </a:lnTo>
                  <a:lnTo>
                    <a:pt x="342836" y="1638300"/>
                  </a:lnTo>
                  <a:lnTo>
                    <a:pt x="481342" y="1562100"/>
                  </a:lnTo>
                  <a:lnTo>
                    <a:pt x="483349" y="1562100"/>
                  </a:lnTo>
                  <a:lnTo>
                    <a:pt x="563562" y="1485900"/>
                  </a:lnTo>
                  <a:lnTo>
                    <a:pt x="575538" y="1485900"/>
                  </a:lnTo>
                  <a:lnTo>
                    <a:pt x="587730" y="1498600"/>
                  </a:lnTo>
                  <a:lnTo>
                    <a:pt x="600100" y="1511300"/>
                  </a:lnTo>
                  <a:lnTo>
                    <a:pt x="612673" y="1511300"/>
                  </a:lnTo>
                  <a:lnTo>
                    <a:pt x="569277" y="1625600"/>
                  </a:lnTo>
                  <a:lnTo>
                    <a:pt x="568667" y="1625600"/>
                  </a:lnTo>
                  <a:lnTo>
                    <a:pt x="549135" y="1803400"/>
                  </a:lnTo>
                  <a:lnTo>
                    <a:pt x="553212" y="1803400"/>
                  </a:lnTo>
                  <a:lnTo>
                    <a:pt x="553961" y="1816100"/>
                  </a:lnTo>
                  <a:lnTo>
                    <a:pt x="632536" y="1841500"/>
                  </a:lnTo>
                  <a:lnTo>
                    <a:pt x="639864" y="1841500"/>
                  </a:lnTo>
                  <a:lnTo>
                    <a:pt x="650443" y="1828800"/>
                  </a:lnTo>
                  <a:lnTo>
                    <a:pt x="756272" y="1701800"/>
                  </a:lnTo>
                  <a:lnTo>
                    <a:pt x="757542" y="1701800"/>
                  </a:lnTo>
                  <a:lnTo>
                    <a:pt x="800912" y="1587500"/>
                  </a:lnTo>
                  <a:lnTo>
                    <a:pt x="812038" y="1600200"/>
                  </a:lnTo>
                  <a:lnTo>
                    <a:pt x="858913" y="1600200"/>
                  </a:lnTo>
                  <a:lnTo>
                    <a:pt x="858913" y="1714500"/>
                  </a:lnTo>
                  <a:lnTo>
                    <a:pt x="859269" y="1714500"/>
                  </a:lnTo>
                  <a:lnTo>
                    <a:pt x="912050" y="1892300"/>
                  </a:lnTo>
                  <a:lnTo>
                    <a:pt x="1009561" y="1892300"/>
                  </a:lnTo>
                  <a:lnTo>
                    <a:pt x="1013320" y="1879600"/>
                  </a:lnTo>
                  <a:lnTo>
                    <a:pt x="1062329" y="1714500"/>
                  </a:lnTo>
                  <a:lnTo>
                    <a:pt x="1062685" y="1714500"/>
                  </a:lnTo>
                  <a:lnTo>
                    <a:pt x="1062685" y="1600200"/>
                  </a:lnTo>
                  <a:lnTo>
                    <a:pt x="1113205" y="1600200"/>
                  </a:lnTo>
                  <a:lnTo>
                    <a:pt x="1116952" y="1587500"/>
                  </a:lnTo>
                  <a:lnTo>
                    <a:pt x="1120686" y="1587500"/>
                  </a:lnTo>
                  <a:lnTo>
                    <a:pt x="1164056" y="1701800"/>
                  </a:lnTo>
                  <a:lnTo>
                    <a:pt x="1165339" y="1701800"/>
                  </a:lnTo>
                  <a:lnTo>
                    <a:pt x="1281734" y="1841500"/>
                  </a:lnTo>
                  <a:lnTo>
                    <a:pt x="1290154" y="1841500"/>
                  </a:lnTo>
                  <a:lnTo>
                    <a:pt x="1316901" y="1828800"/>
                  </a:lnTo>
                  <a:lnTo>
                    <a:pt x="1370393" y="1803400"/>
                  </a:lnTo>
                  <a:lnTo>
                    <a:pt x="1372565" y="1803400"/>
                  </a:lnTo>
                  <a:lnTo>
                    <a:pt x="1352931" y="1625600"/>
                  </a:lnTo>
                  <a:lnTo>
                    <a:pt x="1352321" y="1625600"/>
                  </a:lnTo>
                  <a:lnTo>
                    <a:pt x="1308925" y="1511300"/>
                  </a:lnTo>
                  <a:lnTo>
                    <a:pt x="1320050" y="1511300"/>
                  </a:lnTo>
                  <a:lnTo>
                    <a:pt x="1331048" y="1498600"/>
                  </a:lnTo>
                  <a:lnTo>
                    <a:pt x="1341882" y="1498600"/>
                  </a:lnTo>
                  <a:lnTo>
                    <a:pt x="1352562" y="1485900"/>
                  </a:lnTo>
                  <a:lnTo>
                    <a:pt x="1358036" y="1485900"/>
                  </a:lnTo>
                  <a:lnTo>
                    <a:pt x="1438262" y="1562100"/>
                  </a:lnTo>
                  <a:lnTo>
                    <a:pt x="1440256" y="1562100"/>
                  </a:lnTo>
                  <a:lnTo>
                    <a:pt x="1601851" y="1651000"/>
                  </a:lnTo>
                  <a:lnTo>
                    <a:pt x="1609166" y="1651000"/>
                  </a:lnTo>
                  <a:lnTo>
                    <a:pt x="1621777" y="1638300"/>
                  </a:lnTo>
                  <a:lnTo>
                    <a:pt x="1672272" y="1587500"/>
                  </a:lnTo>
                  <a:lnTo>
                    <a:pt x="1672882" y="1587500"/>
                  </a:lnTo>
                  <a:lnTo>
                    <a:pt x="1583842" y="1422400"/>
                  </a:lnTo>
                  <a:lnTo>
                    <a:pt x="1582356" y="1422400"/>
                  </a:lnTo>
                  <a:lnTo>
                    <a:pt x="1502130" y="1346200"/>
                  </a:lnTo>
                  <a:lnTo>
                    <a:pt x="1510741" y="1333500"/>
                  </a:lnTo>
                  <a:lnTo>
                    <a:pt x="1519097" y="1320800"/>
                  </a:lnTo>
                  <a:lnTo>
                    <a:pt x="1527187" y="1308100"/>
                  </a:lnTo>
                  <a:lnTo>
                    <a:pt x="1535010" y="1295400"/>
                  </a:lnTo>
                  <a:lnTo>
                    <a:pt x="1639773" y="1333500"/>
                  </a:lnTo>
                  <a:lnTo>
                    <a:pt x="1642186" y="1333500"/>
                  </a:lnTo>
                  <a:lnTo>
                    <a:pt x="1823935" y="1358900"/>
                  </a:lnTo>
                  <a:lnTo>
                    <a:pt x="1828063" y="1358900"/>
                  </a:lnTo>
                  <a:lnTo>
                    <a:pt x="1831238" y="1346200"/>
                  </a:lnTo>
                  <a:lnTo>
                    <a:pt x="1865833" y="1270000"/>
                  </a:lnTo>
                  <a:lnTo>
                    <a:pt x="1864791" y="1270000"/>
                  </a:lnTo>
                  <a:lnTo>
                    <a:pt x="1719910" y="1143000"/>
                  </a:lnTo>
                  <a:lnTo>
                    <a:pt x="1717751" y="1143000"/>
                  </a:lnTo>
                  <a:lnTo>
                    <a:pt x="1613065" y="1104900"/>
                  </a:lnTo>
                  <a:lnTo>
                    <a:pt x="1616392" y="1092200"/>
                  </a:lnTo>
                  <a:lnTo>
                    <a:pt x="1619415" y="1079500"/>
                  </a:lnTo>
                  <a:lnTo>
                    <a:pt x="1622132" y="1066800"/>
                  </a:lnTo>
                  <a:lnTo>
                    <a:pt x="1624545" y="1041400"/>
                  </a:lnTo>
                  <a:lnTo>
                    <a:pt x="1737906" y="1041400"/>
                  </a:lnTo>
                  <a:lnTo>
                    <a:pt x="1740395" y="1041400"/>
                  </a:lnTo>
                  <a:lnTo>
                    <a:pt x="1919071" y="990600"/>
                  </a:lnTo>
                  <a:lnTo>
                    <a:pt x="1921611" y="990600"/>
                  </a:lnTo>
                  <a:lnTo>
                    <a:pt x="1921611" y="90170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17723" y="8105698"/>
              <a:ext cx="171068" cy="10667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00298" y="8088439"/>
              <a:ext cx="205875" cy="141198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818147" y="7862722"/>
              <a:ext cx="997131" cy="773430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831791" y="7845069"/>
              <a:ext cx="1014094" cy="638175"/>
            </a:xfrm>
            <a:custGeom>
              <a:avLst/>
              <a:gdLst/>
              <a:ahLst/>
              <a:cxnLst/>
              <a:rect l="l" t="t" r="r" b="b"/>
              <a:pathLst>
                <a:path w="1014095" h="638175">
                  <a:moveTo>
                    <a:pt x="503834" y="0"/>
                  </a:moveTo>
                  <a:lnTo>
                    <a:pt x="447698" y="3083"/>
                  </a:lnTo>
                  <a:lnTo>
                    <a:pt x="392939" y="12150"/>
                  </a:lnTo>
                  <a:lnTo>
                    <a:pt x="339983" y="26928"/>
                  </a:lnTo>
                  <a:lnTo>
                    <a:pt x="289255" y="47142"/>
                  </a:lnTo>
                  <a:lnTo>
                    <a:pt x="237112" y="74972"/>
                  </a:lnTo>
                  <a:lnTo>
                    <a:pt x="189128" y="108204"/>
                  </a:lnTo>
                  <a:lnTo>
                    <a:pt x="150569" y="141583"/>
                  </a:lnTo>
                  <a:lnTo>
                    <a:pt x="117376" y="176624"/>
                  </a:lnTo>
                  <a:lnTo>
                    <a:pt x="87613" y="214887"/>
                  </a:lnTo>
                  <a:lnTo>
                    <a:pt x="61580" y="256176"/>
                  </a:lnTo>
                  <a:lnTo>
                    <a:pt x="39576" y="300299"/>
                  </a:lnTo>
                  <a:lnTo>
                    <a:pt x="21900" y="347060"/>
                  </a:lnTo>
                  <a:lnTo>
                    <a:pt x="8851" y="396265"/>
                  </a:lnTo>
                  <a:lnTo>
                    <a:pt x="1458" y="440178"/>
                  </a:lnTo>
                  <a:lnTo>
                    <a:pt x="0" y="454012"/>
                  </a:lnTo>
                  <a:lnTo>
                    <a:pt x="5905" y="460946"/>
                  </a:lnTo>
                  <a:lnTo>
                    <a:pt x="11442" y="466420"/>
                  </a:lnTo>
                  <a:lnTo>
                    <a:pt x="16306" y="470674"/>
                  </a:lnTo>
                  <a:lnTo>
                    <a:pt x="17483" y="454029"/>
                  </a:lnTo>
                  <a:lnTo>
                    <a:pt x="19462" y="436678"/>
                  </a:lnTo>
                  <a:lnTo>
                    <a:pt x="38492" y="352298"/>
                  </a:lnTo>
                  <a:lnTo>
                    <a:pt x="55552" y="307170"/>
                  </a:lnTo>
                  <a:lnTo>
                    <a:pt x="76786" y="264594"/>
                  </a:lnTo>
                  <a:lnTo>
                    <a:pt x="101908" y="224753"/>
                  </a:lnTo>
                  <a:lnTo>
                    <a:pt x="130630" y="187830"/>
                  </a:lnTo>
                  <a:lnTo>
                    <a:pt x="162665" y="154008"/>
                  </a:lnTo>
                  <a:lnTo>
                    <a:pt x="197726" y="123469"/>
                  </a:lnTo>
                  <a:lnTo>
                    <a:pt x="235541" y="96400"/>
                  </a:lnTo>
                  <a:lnTo>
                    <a:pt x="275808" y="72988"/>
                  </a:lnTo>
                  <a:lnTo>
                    <a:pt x="318238" y="53418"/>
                  </a:lnTo>
                  <a:lnTo>
                    <a:pt x="362543" y="37876"/>
                  </a:lnTo>
                  <a:lnTo>
                    <a:pt x="408436" y="26545"/>
                  </a:lnTo>
                  <a:lnTo>
                    <a:pt x="455629" y="19611"/>
                  </a:lnTo>
                  <a:lnTo>
                    <a:pt x="503834" y="17259"/>
                  </a:lnTo>
                  <a:lnTo>
                    <a:pt x="529100" y="17902"/>
                  </a:lnTo>
                  <a:lnTo>
                    <a:pt x="580076" y="23126"/>
                  </a:lnTo>
                  <a:lnTo>
                    <a:pt x="628520" y="33044"/>
                  </a:lnTo>
                  <a:lnTo>
                    <a:pt x="672620" y="46527"/>
                  </a:lnTo>
                  <a:lnTo>
                    <a:pt x="738959" y="75854"/>
                  </a:lnTo>
                  <a:lnTo>
                    <a:pt x="781118" y="101121"/>
                  </a:lnTo>
                  <a:lnTo>
                    <a:pt x="820149" y="130165"/>
                  </a:lnTo>
                  <a:lnTo>
                    <a:pt x="855844" y="162677"/>
                  </a:lnTo>
                  <a:lnTo>
                    <a:pt x="887996" y="198348"/>
                  </a:lnTo>
                  <a:lnTo>
                    <a:pt x="915664" y="235757"/>
                  </a:lnTo>
                  <a:lnTo>
                    <a:pt x="939595" y="275567"/>
                  </a:lnTo>
                  <a:lnTo>
                    <a:pt x="959600" y="317492"/>
                  </a:lnTo>
                  <a:lnTo>
                    <a:pt x="975490" y="361245"/>
                  </a:lnTo>
                  <a:lnTo>
                    <a:pt x="987074" y="406539"/>
                  </a:lnTo>
                  <a:lnTo>
                    <a:pt x="994163" y="453089"/>
                  </a:lnTo>
                  <a:lnTo>
                    <a:pt x="996568" y="500608"/>
                  </a:lnTo>
                  <a:lnTo>
                    <a:pt x="995935" y="525042"/>
                  </a:lnTo>
                  <a:lnTo>
                    <a:pt x="990793" y="574285"/>
                  </a:lnTo>
                  <a:lnTo>
                    <a:pt x="981825" y="617696"/>
                  </a:lnTo>
                  <a:lnTo>
                    <a:pt x="976744" y="635292"/>
                  </a:lnTo>
                  <a:lnTo>
                    <a:pt x="994219" y="637768"/>
                  </a:lnTo>
                  <a:lnTo>
                    <a:pt x="1008008" y="576939"/>
                  </a:lnTo>
                  <a:lnTo>
                    <a:pt x="1013335" y="525918"/>
                  </a:lnTo>
                  <a:lnTo>
                    <a:pt x="1013993" y="500608"/>
                  </a:lnTo>
                  <a:lnTo>
                    <a:pt x="1011500" y="451351"/>
                  </a:lnTo>
                  <a:lnTo>
                    <a:pt x="1004152" y="403110"/>
                  </a:lnTo>
                  <a:lnTo>
                    <a:pt x="992149" y="356181"/>
                  </a:lnTo>
                  <a:lnTo>
                    <a:pt x="975689" y="310858"/>
                  </a:lnTo>
                  <a:lnTo>
                    <a:pt x="954969" y="267438"/>
                  </a:lnTo>
                  <a:lnTo>
                    <a:pt x="930189" y="226217"/>
                  </a:lnTo>
                  <a:lnTo>
                    <a:pt x="901547" y="187490"/>
                  </a:lnTo>
                  <a:lnTo>
                    <a:pt x="869230" y="151542"/>
                  </a:lnTo>
                  <a:lnTo>
                    <a:pt x="833435" y="118672"/>
                  </a:lnTo>
                  <a:lnTo>
                    <a:pt x="794363" y="89176"/>
                  </a:lnTo>
                  <a:lnTo>
                    <a:pt x="752212" y="63349"/>
                  </a:lnTo>
                  <a:lnTo>
                    <a:pt x="707182" y="41490"/>
                  </a:lnTo>
                  <a:lnTo>
                    <a:pt x="659472" y="23894"/>
                  </a:lnTo>
                  <a:lnTo>
                    <a:pt x="609282" y="10858"/>
                  </a:lnTo>
                  <a:lnTo>
                    <a:pt x="556320" y="2676"/>
                  </a:lnTo>
                  <a:lnTo>
                    <a:pt x="529997" y="664"/>
                  </a:lnTo>
                  <a:lnTo>
                    <a:pt x="503834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643234" y="7965871"/>
              <a:ext cx="1588135" cy="978535"/>
            </a:xfrm>
            <a:custGeom>
              <a:avLst/>
              <a:gdLst/>
              <a:ahLst/>
              <a:cxnLst/>
              <a:rect l="l" t="t" r="r" b="b"/>
              <a:pathLst>
                <a:path w="1588135" h="978534">
                  <a:moveTo>
                    <a:pt x="404355" y="525830"/>
                  </a:moveTo>
                  <a:lnTo>
                    <a:pt x="367080" y="451713"/>
                  </a:lnTo>
                  <a:lnTo>
                    <a:pt x="332854" y="410794"/>
                  </a:lnTo>
                  <a:lnTo>
                    <a:pt x="292392" y="396100"/>
                  </a:lnTo>
                  <a:lnTo>
                    <a:pt x="266192" y="394677"/>
                  </a:lnTo>
                  <a:lnTo>
                    <a:pt x="249567" y="391604"/>
                  </a:lnTo>
                  <a:lnTo>
                    <a:pt x="233730" y="386638"/>
                  </a:lnTo>
                  <a:lnTo>
                    <a:pt x="218808" y="379920"/>
                  </a:lnTo>
                  <a:lnTo>
                    <a:pt x="206578" y="375005"/>
                  </a:lnTo>
                  <a:lnTo>
                    <a:pt x="174231" y="353631"/>
                  </a:lnTo>
                  <a:lnTo>
                    <a:pt x="139954" y="303695"/>
                  </a:lnTo>
                  <a:lnTo>
                    <a:pt x="132715" y="273570"/>
                  </a:lnTo>
                  <a:lnTo>
                    <a:pt x="133350" y="241388"/>
                  </a:lnTo>
                  <a:lnTo>
                    <a:pt x="136740" y="203250"/>
                  </a:lnTo>
                  <a:lnTo>
                    <a:pt x="135331" y="161112"/>
                  </a:lnTo>
                  <a:lnTo>
                    <a:pt x="127825" y="115087"/>
                  </a:lnTo>
                  <a:lnTo>
                    <a:pt x="112953" y="65252"/>
                  </a:lnTo>
                  <a:lnTo>
                    <a:pt x="91935" y="28295"/>
                  </a:lnTo>
                  <a:lnTo>
                    <a:pt x="56654" y="2743"/>
                  </a:lnTo>
                  <a:lnTo>
                    <a:pt x="42989" y="0"/>
                  </a:lnTo>
                  <a:lnTo>
                    <a:pt x="30099" y="46393"/>
                  </a:lnTo>
                  <a:lnTo>
                    <a:pt x="19418" y="93662"/>
                  </a:lnTo>
                  <a:lnTo>
                    <a:pt x="11010" y="141732"/>
                  </a:lnTo>
                  <a:lnTo>
                    <a:pt x="4927" y="190563"/>
                  </a:lnTo>
                  <a:lnTo>
                    <a:pt x="1231" y="240080"/>
                  </a:lnTo>
                  <a:lnTo>
                    <a:pt x="0" y="290233"/>
                  </a:lnTo>
                  <a:lnTo>
                    <a:pt x="1155" y="338645"/>
                  </a:lnTo>
                  <a:lnTo>
                    <a:pt x="4597" y="386461"/>
                  </a:lnTo>
                  <a:lnTo>
                    <a:pt x="10261" y="433641"/>
                  </a:lnTo>
                  <a:lnTo>
                    <a:pt x="18097" y="480110"/>
                  </a:lnTo>
                  <a:lnTo>
                    <a:pt x="28067" y="525830"/>
                  </a:lnTo>
                  <a:lnTo>
                    <a:pt x="229323" y="525830"/>
                  </a:lnTo>
                  <a:lnTo>
                    <a:pt x="239788" y="493534"/>
                  </a:lnTo>
                  <a:lnTo>
                    <a:pt x="243205" y="491197"/>
                  </a:lnTo>
                  <a:lnTo>
                    <a:pt x="247777" y="491197"/>
                  </a:lnTo>
                  <a:lnTo>
                    <a:pt x="254139" y="493064"/>
                  </a:lnTo>
                  <a:lnTo>
                    <a:pt x="256667" y="497941"/>
                  </a:lnTo>
                  <a:lnTo>
                    <a:pt x="247611" y="525830"/>
                  </a:lnTo>
                  <a:lnTo>
                    <a:pt x="404355" y="525830"/>
                  </a:lnTo>
                  <a:close/>
                </a:path>
                <a:path w="1588135" h="978534">
                  <a:moveTo>
                    <a:pt x="979271" y="510095"/>
                  </a:moveTo>
                  <a:lnTo>
                    <a:pt x="939114" y="533260"/>
                  </a:lnTo>
                  <a:lnTo>
                    <a:pt x="849820" y="611809"/>
                  </a:lnTo>
                  <a:lnTo>
                    <a:pt x="851903" y="610755"/>
                  </a:lnTo>
                  <a:lnTo>
                    <a:pt x="853465" y="611200"/>
                  </a:lnTo>
                  <a:lnTo>
                    <a:pt x="854354" y="610755"/>
                  </a:lnTo>
                  <a:lnTo>
                    <a:pt x="866635" y="604621"/>
                  </a:lnTo>
                  <a:lnTo>
                    <a:pt x="955090" y="526808"/>
                  </a:lnTo>
                  <a:lnTo>
                    <a:pt x="960793" y="522084"/>
                  </a:lnTo>
                  <a:lnTo>
                    <a:pt x="966749" y="517715"/>
                  </a:lnTo>
                  <a:lnTo>
                    <a:pt x="972908" y="513715"/>
                  </a:lnTo>
                  <a:lnTo>
                    <a:pt x="979271" y="510095"/>
                  </a:lnTo>
                  <a:close/>
                </a:path>
                <a:path w="1588135" h="978534">
                  <a:moveTo>
                    <a:pt x="1523644" y="809980"/>
                  </a:moveTo>
                  <a:lnTo>
                    <a:pt x="1510576" y="806157"/>
                  </a:lnTo>
                  <a:lnTo>
                    <a:pt x="1510690" y="978293"/>
                  </a:lnTo>
                  <a:lnTo>
                    <a:pt x="1511998" y="952322"/>
                  </a:lnTo>
                  <a:lnTo>
                    <a:pt x="1514729" y="927836"/>
                  </a:lnTo>
                  <a:lnTo>
                    <a:pt x="1518678" y="904735"/>
                  </a:lnTo>
                  <a:lnTo>
                    <a:pt x="1523644" y="882942"/>
                  </a:lnTo>
                  <a:lnTo>
                    <a:pt x="1523644" y="809980"/>
                  </a:lnTo>
                  <a:close/>
                </a:path>
                <a:path w="1588135" h="978534">
                  <a:moveTo>
                    <a:pt x="1588109" y="698931"/>
                  </a:moveTo>
                  <a:lnTo>
                    <a:pt x="1569885" y="621817"/>
                  </a:lnTo>
                  <a:lnTo>
                    <a:pt x="1532483" y="579678"/>
                  </a:lnTo>
                  <a:lnTo>
                    <a:pt x="1498752" y="559485"/>
                  </a:lnTo>
                  <a:lnTo>
                    <a:pt x="1451076" y="548881"/>
                  </a:lnTo>
                  <a:lnTo>
                    <a:pt x="1401356" y="544537"/>
                  </a:lnTo>
                  <a:lnTo>
                    <a:pt x="1375473" y="544042"/>
                  </a:lnTo>
                  <a:lnTo>
                    <a:pt x="1365072" y="544118"/>
                  </a:lnTo>
                  <a:lnTo>
                    <a:pt x="1354734" y="544334"/>
                  </a:lnTo>
                  <a:lnTo>
                    <a:pt x="1344498" y="544664"/>
                  </a:lnTo>
                  <a:lnTo>
                    <a:pt x="1328470" y="545426"/>
                  </a:lnTo>
                  <a:lnTo>
                    <a:pt x="1322235" y="545553"/>
                  </a:lnTo>
                  <a:lnTo>
                    <a:pt x="1315732" y="545553"/>
                  </a:lnTo>
                  <a:lnTo>
                    <a:pt x="1285773" y="544728"/>
                  </a:lnTo>
                  <a:lnTo>
                    <a:pt x="1219174" y="538949"/>
                  </a:lnTo>
                  <a:lnTo>
                    <a:pt x="1150061" y="529678"/>
                  </a:lnTo>
                  <a:lnTo>
                    <a:pt x="1086307" y="519252"/>
                  </a:lnTo>
                  <a:lnTo>
                    <a:pt x="1052309" y="513105"/>
                  </a:lnTo>
                  <a:lnTo>
                    <a:pt x="1045616" y="512508"/>
                  </a:lnTo>
                  <a:lnTo>
                    <a:pt x="1038974" y="512508"/>
                  </a:lnTo>
                  <a:lnTo>
                    <a:pt x="1019352" y="514273"/>
                  </a:lnTo>
                  <a:lnTo>
                    <a:pt x="1000442" y="519480"/>
                  </a:lnTo>
                  <a:lnTo>
                    <a:pt x="982726" y="528002"/>
                  </a:lnTo>
                  <a:lnTo>
                    <a:pt x="966660" y="539711"/>
                  </a:lnTo>
                  <a:lnTo>
                    <a:pt x="890511" y="606691"/>
                  </a:lnTo>
                  <a:lnTo>
                    <a:pt x="1538541" y="796340"/>
                  </a:lnTo>
                  <a:lnTo>
                    <a:pt x="1541056" y="799706"/>
                  </a:lnTo>
                  <a:lnTo>
                    <a:pt x="1541056" y="828421"/>
                  </a:lnTo>
                  <a:lnTo>
                    <a:pt x="1560690" y="780605"/>
                  </a:lnTo>
                  <a:lnTo>
                    <a:pt x="1577860" y="738136"/>
                  </a:lnTo>
                  <a:lnTo>
                    <a:pt x="1588109" y="698931"/>
                  </a:lnTo>
                  <a:close/>
                </a:path>
              </a:pathLst>
            </a:custGeom>
            <a:solidFill>
              <a:srgbClr val="BD50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686224" y="7949260"/>
              <a:ext cx="1577340" cy="996315"/>
            </a:xfrm>
            <a:custGeom>
              <a:avLst/>
              <a:gdLst/>
              <a:ahLst/>
              <a:cxnLst/>
              <a:rect l="l" t="t" r="r" b="b"/>
              <a:pathLst>
                <a:path w="1577339" h="996315">
                  <a:moveTo>
                    <a:pt x="389242" y="547116"/>
                  </a:moveTo>
                  <a:lnTo>
                    <a:pt x="353872" y="464934"/>
                  </a:lnTo>
                  <a:lnTo>
                    <a:pt x="307060" y="413842"/>
                  </a:lnTo>
                  <a:lnTo>
                    <a:pt x="240563" y="395084"/>
                  </a:lnTo>
                  <a:lnTo>
                    <a:pt x="218490" y="393115"/>
                  </a:lnTo>
                  <a:lnTo>
                    <a:pt x="197802" y="387451"/>
                  </a:lnTo>
                  <a:lnTo>
                    <a:pt x="161874" y="366483"/>
                  </a:lnTo>
                  <a:lnTo>
                    <a:pt x="134366" y="333273"/>
                  </a:lnTo>
                  <a:lnTo>
                    <a:pt x="120446" y="291642"/>
                  </a:lnTo>
                  <a:lnTo>
                    <a:pt x="119468" y="276555"/>
                  </a:lnTo>
                  <a:lnTo>
                    <a:pt x="119468" y="270865"/>
                  </a:lnTo>
                  <a:lnTo>
                    <a:pt x="119888" y="265087"/>
                  </a:lnTo>
                  <a:lnTo>
                    <a:pt x="122275" y="247548"/>
                  </a:lnTo>
                  <a:lnTo>
                    <a:pt x="123431" y="235432"/>
                  </a:lnTo>
                  <a:lnTo>
                    <a:pt x="124142" y="222923"/>
                  </a:lnTo>
                  <a:lnTo>
                    <a:pt x="124396" y="210007"/>
                  </a:lnTo>
                  <a:lnTo>
                    <a:pt x="123075" y="179971"/>
                  </a:lnTo>
                  <a:lnTo>
                    <a:pt x="111252" y="114376"/>
                  </a:lnTo>
                  <a:lnTo>
                    <a:pt x="95262" y="67678"/>
                  </a:lnTo>
                  <a:lnTo>
                    <a:pt x="66687" y="28397"/>
                  </a:lnTo>
                  <a:lnTo>
                    <a:pt x="28575" y="6121"/>
                  </a:lnTo>
                  <a:lnTo>
                    <a:pt x="5219" y="0"/>
                  </a:lnTo>
                  <a:lnTo>
                    <a:pt x="0" y="16611"/>
                  </a:lnTo>
                  <a:lnTo>
                    <a:pt x="6946" y="17754"/>
                  </a:lnTo>
                  <a:lnTo>
                    <a:pt x="13665" y="19354"/>
                  </a:lnTo>
                  <a:lnTo>
                    <a:pt x="51816" y="38506"/>
                  </a:lnTo>
                  <a:lnTo>
                    <a:pt x="79438" y="74866"/>
                  </a:lnTo>
                  <a:lnTo>
                    <a:pt x="94424" y="118846"/>
                  </a:lnTo>
                  <a:lnTo>
                    <a:pt x="105714" y="181470"/>
                  </a:lnTo>
                  <a:lnTo>
                    <a:pt x="106972" y="210007"/>
                  </a:lnTo>
                  <a:lnTo>
                    <a:pt x="106730" y="222262"/>
                  </a:lnTo>
                  <a:lnTo>
                    <a:pt x="106057" y="234137"/>
                  </a:lnTo>
                  <a:lnTo>
                    <a:pt x="104965" y="245630"/>
                  </a:lnTo>
                  <a:lnTo>
                    <a:pt x="102539" y="263398"/>
                  </a:lnTo>
                  <a:lnTo>
                    <a:pt x="102057" y="270027"/>
                  </a:lnTo>
                  <a:lnTo>
                    <a:pt x="102057" y="276555"/>
                  </a:lnTo>
                  <a:lnTo>
                    <a:pt x="104076" y="299605"/>
                  </a:lnTo>
                  <a:lnTo>
                    <a:pt x="119240" y="341845"/>
                  </a:lnTo>
                  <a:lnTo>
                    <a:pt x="142417" y="372173"/>
                  </a:lnTo>
                  <a:lnTo>
                    <a:pt x="175818" y="396532"/>
                  </a:lnTo>
                  <a:lnTo>
                    <a:pt x="223202" y="411289"/>
                  </a:lnTo>
                  <a:lnTo>
                    <a:pt x="249402" y="412711"/>
                  </a:lnTo>
                  <a:lnTo>
                    <a:pt x="258114" y="413753"/>
                  </a:lnTo>
                  <a:lnTo>
                    <a:pt x="294297" y="426402"/>
                  </a:lnTo>
                  <a:lnTo>
                    <a:pt x="326313" y="453720"/>
                  </a:lnTo>
                  <a:lnTo>
                    <a:pt x="368300" y="542442"/>
                  </a:lnTo>
                  <a:lnTo>
                    <a:pt x="384517" y="542442"/>
                  </a:lnTo>
                  <a:lnTo>
                    <a:pt x="387324" y="544004"/>
                  </a:lnTo>
                  <a:lnTo>
                    <a:pt x="389242" y="547116"/>
                  </a:lnTo>
                  <a:close/>
                </a:path>
                <a:path w="1577339" h="996315">
                  <a:moveTo>
                    <a:pt x="1576768" y="699249"/>
                  </a:moveTo>
                  <a:lnTo>
                    <a:pt x="1569326" y="659320"/>
                  </a:lnTo>
                  <a:lnTo>
                    <a:pt x="1544650" y="618413"/>
                  </a:lnTo>
                  <a:lnTo>
                    <a:pt x="1517142" y="589927"/>
                  </a:lnTo>
                  <a:lnTo>
                    <a:pt x="1480413" y="566915"/>
                  </a:lnTo>
                  <a:lnTo>
                    <a:pt x="1429118" y="551535"/>
                  </a:lnTo>
                  <a:lnTo>
                    <a:pt x="1391297" y="546087"/>
                  </a:lnTo>
                  <a:lnTo>
                    <a:pt x="1352130" y="543674"/>
                  </a:lnTo>
                  <a:lnTo>
                    <a:pt x="1332484" y="543394"/>
                  </a:lnTo>
                  <a:lnTo>
                    <a:pt x="1311275" y="543699"/>
                  </a:lnTo>
                  <a:lnTo>
                    <a:pt x="1284935" y="544779"/>
                  </a:lnTo>
                  <a:lnTo>
                    <a:pt x="1272654" y="544906"/>
                  </a:lnTo>
                  <a:lnTo>
                    <a:pt x="1211668" y="541832"/>
                  </a:lnTo>
                  <a:lnTo>
                    <a:pt x="1143812" y="534123"/>
                  </a:lnTo>
                  <a:lnTo>
                    <a:pt x="1061491" y="521487"/>
                  </a:lnTo>
                  <a:lnTo>
                    <a:pt x="1011453" y="512546"/>
                  </a:lnTo>
                  <a:lnTo>
                    <a:pt x="1003693" y="511860"/>
                  </a:lnTo>
                  <a:lnTo>
                    <a:pt x="995984" y="511860"/>
                  </a:lnTo>
                  <a:lnTo>
                    <a:pt x="980427" y="512813"/>
                  </a:lnTo>
                  <a:lnTo>
                    <a:pt x="936282" y="526707"/>
                  </a:lnTo>
                  <a:lnTo>
                    <a:pt x="823645" y="621233"/>
                  </a:lnTo>
                  <a:lnTo>
                    <a:pt x="827951" y="619061"/>
                  </a:lnTo>
                  <a:lnTo>
                    <a:pt x="829297" y="618744"/>
                  </a:lnTo>
                  <a:lnTo>
                    <a:pt x="831494" y="618744"/>
                  </a:lnTo>
                  <a:lnTo>
                    <a:pt x="847521" y="623303"/>
                  </a:lnTo>
                  <a:lnTo>
                    <a:pt x="923671" y="556323"/>
                  </a:lnTo>
                  <a:lnTo>
                    <a:pt x="939736" y="544614"/>
                  </a:lnTo>
                  <a:lnTo>
                    <a:pt x="957453" y="536092"/>
                  </a:lnTo>
                  <a:lnTo>
                    <a:pt x="976363" y="530885"/>
                  </a:lnTo>
                  <a:lnTo>
                    <a:pt x="995984" y="529120"/>
                  </a:lnTo>
                  <a:lnTo>
                    <a:pt x="1002626" y="529120"/>
                  </a:lnTo>
                  <a:lnTo>
                    <a:pt x="1009319" y="529717"/>
                  </a:lnTo>
                  <a:lnTo>
                    <a:pt x="1043317" y="535863"/>
                  </a:lnTo>
                  <a:lnTo>
                    <a:pt x="1074026" y="541083"/>
                  </a:lnTo>
                  <a:lnTo>
                    <a:pt x="1141463" y="551205"/>
                  </a:lnTo>
                  <a:lnTo>
                    <a:pt x="1210284" y="559041"/>
                  </a:lnTo>
                  <a:lnTo>
                    <a:pt x="1272743" y="562165"/>
                  </a:lnTo>
                  <a:lnTo>
                    <a:pt x="1279245" y="562165"/>
                  </a:lnTo>
                  <a:lnTo>
                    <a:pt x="1311744" y="560946"/>
                  </a:lnTo>
                  <a:lnTo>
                    <a:pt x="1332484" y="560654"/>
                  </a:lnTo>
                  <a:lnTo>
                    <a:pt x="1383563" y="562698"/>
                  </a:lnTo>
                  <a:lnTo>
                    <a:pt x="1431518" y="569658"/>
                  </a:lnTo>
                  <a:lnTo>
                    <a:pt x="1470139" y="581279"/>
                  </a:lnTo>
                  <a:lnTo>
                    <a:pt x="1505407" y="602678"/>
                  </a:lnTo>
                  <a:lnTo>
                    <a:pt x="1540484" y="641807"/>
                  </a:lnTo>
                  <a:lnTo>
                    <a:pt x="1556651" y="676833"/>
                  </a:lnTo>
                  <a:lnTo>
                    <a:pt x="1559356" y="699249"/>
                  </a:lnTo>
                  <a:lnTo>
                    <a:pt x="1558556" y="712127"/>
                  </a:lnTo>
                  <a:lnTo>
                    <a:pt x="1547990" y="753110"/>
                  </a:lnTo>
                  <a:lnTo>
                    <a:pt x="1518170" y="825449"/>
                  </a:lnTo>
                  <a:lnTo>
                    <a:pt x="1507426" y="853605"/>
                  </a:lnTo>
                  <a:lnTo>
                    <a:pt x="1504988" y="860602"/>
                  </a:lnTo>
                  <a:lnTo>
                    <a:pt x="1498066" y="882446"/>
                  </a:lnTo>
                  <a:lnTo>
                    <a:pt x="1498066" y="996264"/>
                  </a:lnTo>
                  <a:lnTo>
                    <a:pt x="1502321" y="944410"/>
                  </a:lnTo>
                  <a:lnTo>
                    <a:pt x="1511427" y="899452"/>
                  </a:lnTo>
                  <a:lnTo>
                    <a:pt x="1523847" y="859332"/>
                  </a:lnTo>
                  <a:lnTo>
                    <a:pt x="1537931" y="823137"/>
                  </a:lnTo>
                  <a:lnTo>
                    <a:pt x="1558505" y="774255"/>
                  </a:lnTo>
                  <a:lnTo>
                    <a:pt x="1564386" y="758939"/>
                  </a:lnTo>
                  <a:lnTo>
                    <a:pt x="1569389" y="743889"/>
                  </a:lnTo>
                  <a:lnTo>
                    <a:pt x="1573301" y="729005"/>
                  </a:lnTo>
                  <a:lnTo>
                    <a:pt x="1575841" y="714159"/>
                  </a:lnTo>
                  <a:lnTo>
                    <a:pt x="1576768" y="69924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675644" y="8509241"/>
              <a:ext cx="1478165" cy="75057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4671301" y="8491702"/>
              <a:ext cx="1513205" cy="631825"/>
            </a:xfrm>
            <a:custGeom>
              <a:avLst/>
              <a:gdLst/>
              <a:ahLst/>
              <a:cxnLst/>
              <a:rect l="l" t="t" r="r" b="b"/>
              <a:pathLst>
                <a:path w="1513204" h="631825">
                  <a:moveTo>
                    <a:pt x="907916" y="94170"/>
                  </a:moveTo>
                  <a:lnTo>
                    <a:pt x="846442" y="94170"/>
                  </a:lnTo>
                  <a:lnTo>
                    <a:pt x="1495577" y="284149"/>
                  </a:lnTo>
                  <a:lnTo>
                    <a:pt x="1495577" y="631355"/>
                  </a:lnTo>
                  <a:lnTo>
                    <a:pt x="1501419" y="627964"/>
                  </a:lnTo>
                  <a:lnTo>
                    <a:pt x="1507223" y="624522"/>
                  </a:lnTo>
                  <a:lnTo>
                    <a:pt x="1512989" y="621029"/>
                  </a:lnTo>
                  <a:lnTo>
                    <a:pt x="1512989" y="273875"/>
                  </a:lnTo>
                  <a:lnTo>
                    <a:pt x="1510474" y="270509"/>
                  </a:lnTo>
                  <a:lnTo>
                    <a:pt x="907916" y="94170"/>
                  </a:lnTo>
                  <a:close/>
                </a:path>
                <a:path w="1513204" h="631825">
                  <a:moveTo>
                    <a:pt x="650326" y="100901"/>
                  </a:moveTo>
                  <a:lnTo>
                    <a:pt x="563841" y="100901"/>
                  </a:lnTo>
                  <a:lnTo>
                    <a:pt x="575148" y="101019"/>
                  </a:lnTo>
                  <a:lnTo>
                    <a:pt x="586238" y="101461"/>
                  </a:lnTo>
                  <a:lnTo>
                    <a:pt x="629546" y="109904"/>
                  </a:lnTo>
                  <a:lnTo>
                    <a:pt x="657987" y="127292"/>
                  </a:lnTo>
                  <a:lnTo>
                    <a:pt x="668870" y="136347"/>
                  </a:lnTo>
                  <a:lnTo>
                    <a:pt x="707371" y="154229"/>
                  </a:lnTo>
                  <a:lnTo>
                    <a:pt x="715124" y="154749"/>
                  </a:lnTo>
                  <a:lnTo>
                    <a:pt x="722363" y="154749"/>
                  </a:lnTo>
                  <a:lnTo>
                    <a:pt x="762266" y="138747"/>
                  </a:lnTo>
                  <a:lnTo>
                    <a:pt x="764376" y="137490"/>
                  </a:lnTo>
                  <a:lnTo>
                    <a:pt x="708037" y="137477"/>
                  </a:lnTo>
                  <a:lnTo>
                    <a:pt x="700455" y="135724"/>
                  </a:lnTo>
                  <a:lnTo>
                    <a:pt x="685939" y="127787"/>
                  </a:lnTo>
                  <a:lnTo>
                    <a:pt x="680567" y="123558"/>
                  </a:lnTo>
                  <a:lnTo>
                    <a:pt x="669353" y="114236"/>
                  </a:lnTo>
                  <a:lnTo>
                    <a:pt x="663511" y="109143"/>
                  </a:lnTo>
                  <a:lnTo>
                    <a:pt x="656742" y="104635"/>
                  </a:lnTo>
                  <a:lnTo>
                    <a:pt x="650326" y="100901"/>
                  </a:lnTo>
                  <a:close/>
                </a:path>
                <a:path w="1513204" h="631825">
                  <a:moveTo>
                    <a:pt x="846416" y="76301"/>
                  </a:moveTo>
                  <a:lnTo>
                    <a:pt x="844219" y="76301"/>
                  </a:lnTo>
                  <a:lnTo>
                    <a:pt x="842873" y="76619"/>
                  </a:lnTo>
                  <a:lnTo>
                    <a:pt x="834084" y="81051"/>
                  </a:lnTo>
                  <a:lnTo>
                    <a:pt x="828647" y="83756"/>
                  </a:lnTo>
                  <a:lnTo>
                    <a:pt x="794223" y="101019"/>
                  </a:lnTo>
                  <a:lnTo>
                    <a:pt x="753413" y="123871"/>
                  </a:lnTo>
                  <a:lnTo>
                    <a:pt x="745477" y="128320"/>
                  </a:lnTo>
                  <a:lnTo>
                    <a:pt x="719785" y="137490"/>
                  </a:lnTo>
                  <a:lnTo>
                    <a:pt x="764398" y="137477"/>
                  </a:lnTo>
                  <a:lnTo>
                    <a:pt x="801784" y="116553"/>
                  </a:lnTo>
                  <a:lnTo>
                    <a:pt x="846442" y="94170"/>
                  </a:lnTo>
                  <a:lnTo>
                    <a:pt x="907916" y="94170"/>
                  </a:lnTo>
                  <a:lnTo>
                    <a:pt x="847255" y="76415"/>
                  </a:lnTo>
                  <a:lnTo>
                    <a:pt x="846416" y="76301"/>
                  </a:lnTo>
                  <a:close/>
                </a:path>
                <a:path w="1513204" h="631825">
                  <a:moveTo>
                    <a:pt x="399440" y="0"/>
                  </a:moveTo>
                  <a:lnTo>
                    <a:pt x="219544" y="0"/>
                  </a:lnTo>
                  <a:lnTo>
                    <a:pt x="213944" y="17259"/>
                  </a:lnTo>
                  <a:lnTo>
                    <a:pt x="391528" y="17259"/>
                  </a:lnTo>
                  <a:lnTo>
                    <a:pt x="421271" y="65328"/>
                  </a:lnTo>
                  <a:lnTo>
                    <a:pt x="464134" y="91020"/>
                  </a:lnTo>
                  <a:lnTo>
                    <a:pt x="470560" y="92595"/>
                  </a:lnTo>
                  <a:lnTo>
                    <a:pt x="477697" y="94602"/>
                  </a:lnTo>
                  <a:lnTo>
                    <a:pt x="493043" y="98006"/>
                  </a:lnTo>
                  <a:lnTo>
                    <a:pt x="508515" y="99937"/>
                  </a:lnTo>
                  <a:lnTo>
                    <a:pt x="524019" y="100804"/>
                  </a:lnTo>
                  <a:lnTo>
                    <a:pt x="539457" y="101015"/>
                  </a:lnTo>
                  <a:lnTo>
                    <a:pt x="547369" y="101015"/>
                  </a:lnTo>
                  <a:lnTo>
                    <a:pt x="555205" y="100901"/>
                  </a:lnTo>
                  <a:lnTo>
                    <a:pt x="650326" y="100901"/>
                  </a:lnTo>
                  <a:lnTo>
                    <a:pt x="610679" y="86880"/>
                  </a:lnTo>
                  <a:lnTo>
                    <a:pt x="574929" y="83756"/>
                  </a:lnTo>
                  <a:lnTo>
                    <a:pt x="539457" y="83756"/>
                  </a:lnTo>
                  <a:lnTo>
                    <a:pt x="524547" y="83553"/>
                  </a:lnTo>
                  <a:lnTo>
                    <a:pt x="510014" y="82735"/>
                  </a:lnTo>
                  <a:lnTo>
                    <a:pt x="495950" y="80986"/>
                  </a:lnTo>
                  <a:lnTo>
                    <a:pt x="482447" y="77990"/>
                  </a:lnTo>
                  <a:lnTo>
                    <a:pt x="475805" y="76136"/>
                  </a:lnTo>
                  <a:lnTo>
                    <a:pt x="469988" y="74675"/>
                  </a:lnTo>
                  <a:lnTo>
                    <a:pt x="435851" y="55905"/>
                  </a:lnTo>
                  <a:lnTo>
                    <a:pt x="402247" y="1562"/>
                  </a:lnTo>
                  <a:lnTo>
                    <a:pt x="399440" y="0"/>
                  </a:lnTo>
                  <a:close/>
                </a:path>
                <a:path w="1513204" h="631825">
                  <a:moveTo>
                    <a:pt x="562940" y="83642"/>
                  </a:moveTo>
                  <a:lnTo>
                    <a:pt x="555053" y="83642"/>
                  </a:lnTo>
                  <a:lnTo>
                    <a:pt x="547217" y="83756"/>
                  </a:lnTo>
                  <a:lnTo>
                    <a:pt x="574929" y="83756"/>
                  </a:lnTo>
                  <a:lnTo>
                    <a:pt x="562940" y="83642"/>
                  </a:lnTo>
                  <a:close/>
                </a:path>
                <a:path w="1513204" h="631825">
                  <a:moveTo>
                    <a:pt x="201256" y="0"/>
                  </a:moveTo>
                  <a:lnTo>
                    <a:pt x="0" y="0"/>
                  </a:lnTo>
                  <a:lnTo>
                    <a:pt x="1396" y="5791"/>
                  </a:lnTo>
                  <a:lnTo>
                    <a:pt x="2844" y="11518"/>
                  </a:lnTo>
                  <a:lnTo>
                    <a:pt x="4343" y="17259"/>
                  </a:lnTo>
                  <a:lnTo>
                    <a:pt x="195656" y="17259"/>
                  </a:lnTo>
                  <a:lnTo>
                    <a:pt x="201256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" name="object 3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218125" y="7915427"/>
              <a:ext cx="453646" cy="272402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4625822" y="7245070"/>
              <a:ext cx="2061210" cy="2032000"/>
            </a:xfrm>
            <a:custGeom>
              <a:avLst/>
              <a:gdLst/>
              <a:ahLst/>
              <a:cxnLst/>
              <a:rect l="l" t="t" r="r" b="b"/>
              <a:pathLst>
                <a:path w="2061209" h="2032000">
                  <a:moveTo>
                    <a:pt x="169697" y="1549399"/>
                  </a:moveTo>
                  <a:lnTo>
                    <a:pt x="194054" y="1612899"/>
                  </a:lnTo>
                  <a:lnTo>
                    <a:pt x="227711" y="1663699"/>
                  </a:lnTo>
                  <a:lnTo>
                    <a:pt x="263643" y="1701799"/>
                  </a:lnTo>
                  <a:lnTo>
                    <a:pt x="301764" y="1739899"/>
                  </a:lnTo>
                  <a:lnTo>
                    <a:pt x="337542" y="1777999"/>
                  </a:lnTo>
                  <a:lnTo>
                    <a:pt x="374925" y="1803399"/>
                  </a:lnTo>
                  <a:lnTo>
                    <a:pt x="413846" y="1841499"/>
                  </a:lnTo>
                  <a:lnTo>
                    <a:pt x="454242" y="1866899"/>
                  </a:lnTo>
                  <a:lnTo>
                    <a:pt x="496047" y="1892299"/>
                  </a:lnTo>
                  <a:lnTo>
                    <a:pt x="539196" y="1917699"/>
                  </a:lnTo>
                  <a:lnTo>
                    <a:pt x="583625" y="1943099"/>
                  </a:lnTo>
                  <a:lnTo>
                    <a:pt x="629267" y="1955799"/>
                  </a:lnTo>
                  <a:lnTo>
                    <a:pt x="676059" y="1981199"/>
                  </a:lnTo>
                  <a:lnTo>
                    <a:pt x="723934" y="1993899"/>
                  </a:lnTo>
                  <a:lnTo>
                    <a:pt x="873415" y="2031999"/>
                  </a:lnTo>
                  <a:lnTo>
                    <a:pt x="1187208" y="2031999"/>
                  </a:lnTo>
                  <a:lnTo>
                    <a:pt x="1237945" y="2019299"/>
                  </a:lnTo>
                  <a:lnTo>
                    <a:pt x="926743" y="2019299"/>
                  </a:lnTo>
                  <a:lnTo>
                    <a:pt x="876052" y="2006599"/>
                  </a:lnTo>
                  <a:lnTo>
                    <a:pt x="826172" y="2006599"/>
                  </a:lnTo>
                  <a:lnTo>
                    <a:pt x="729106" y="1981199"/>
                  </a:lnTo>
                  <a:lnTo>
                    <a:pt x="682046" y="1955799"/>
                  </a:lnTo>
                  <a:lnTo>
                    <a:pt x="636052" y="1943099"/>
                  </a:lnTo>
                  <a:lnTo>
                    <a:pt x="591188" y="1917699"/>
                  </a:lnTo>
                  <a:lnTo>
                    <a:pt x="547517" y="1904999"/>
                  </a:lnTo>
                  <a:lnTo>
                    <a:pt x="505102" y="1879599"/>
                  </a:lnTo>
                  <a:lnTo>
                    <a:pt x="464008" y="1854199"/>
                  </a:lnTo>
                  <a:lnTo>
                    <a:pt x="424296" y="1816099"/>
                  </a:lnTo>
                  <a:lnTo>
                    <a:pt x="386032" y="1790699"/>
                  </a:lnTo>
                  <a:lnTo>
                    <a:pt x="349277" y="1765299"/>
                  </a:lnTo>
                  <a:lnTo>
                    <a:pt x="314096" y="1727199"/>
                  </a:lnTo>
                  <a:lnTo>
                    <a:pt x="281997" y="1689099"/>
                  </a:lnTo>
                  <a:lnTo>
                    <a:pt x="251453" y="1663699"/>
                  </a:lnTo>
                  <a:lnTo>
                    <a:pt x="222519" y="1625599"/>
                  </a:lnTo>
                  <a:lnTo>
                    <a:pt x="195248" y="1587499"/>
                  </a:lnTo>
                  <a:lnTo>
                    <a:pt x="169697" y="1549399"/>
                  </a:lnTo>
                  <a:close/>
                </a:path>
                <a:path w="2061209" h="2032000">
                  <a:moveTo>
                    <a:pt x="1650898" y="203199"/>
                  </a:moveTo>
                  <a:lnTo>
                    <a:pt x="1648929" y="203199"/>
                  </a:lnTo>
                  <a:lnTo>
                    <a:pt x="1646923" y="215899"/>
                  </a:lnTo>
                  <a:lnTo>
                    <a:pt x="1644878" y="215899"/>
                  </a:lnTo>
                  <a:lnTo>
                    <a:pt x="1671404" y="241299"/>
                  </a:lnTo>
                  <a:lnTo>
                    <a:pt x="1697207" y="266699"/>
                  </a:lnTo>
                  <a:lnTo>
                    <a:pt x="1722265" y="279399"/>
                  </a:lnTo>
                  <a:lnTo>
                    <a:pt x="1780095" y="342899"/>
                  </a:lnTo>
                  <a:lnTo>
                    <a:pt x="1811931" y="380999"/>
                  </a:lnTo>
                  <a:lnTo>
                    <a:pt x="1842001" y="419099"/>
                  </a:lnTo>
                  <a:lnTo>
                    <a:pt x="1870240" y="457199"/>
                  </a:lnTo>
                  <a:lnTo>
                    <a:pt x="1896585" y="495299"/>
                  </a:lnTo>
                  <a:lnTo>
                    <a:pt x="1920972" y="533399"/>
                  </a:lnTo>
                  <a:lnTo>
                    <a:pt x="1943338" y="584199"/>
                  </a:lnTo>
                  <a:lnTo>
                    <a:pt x="1963620" y="622299"/>
                  </a:lnTo>
                  <a:lnTo>
                    <a:pt x="1981753" y="673099"/>
                  </a:lnTo>
                  <a:lnTo>
                    <a:pt x="1997674" y="723899"/>
                  </a:lnTo>
                  <a:lnTo>
                    <a:pt x="2011321" y="761999"/>
                  </a:lnTo>
                  <a:lnTo>
                    <a:pt x="2022628" y="812799"/>
                  </a:lnTo>
                  <a:lnTo>
                    <a:pt x="2031533" y="863599"/>
                  </a:lnTo>
                  <a:lnTo>
                    <a:pt x="2037973" y="914399"/>
                  </a:lnTo>
                  <a:lnTo>
                    <a:pt x="2041883" y="965199"/>
                  </a:lnTo>
                  <a:lnTo>
                    <a:pt x="2043201" y="1015999"/>
                  </a:lnTo>
                  <a:lnTo>
                    <a:pt x="2041883" y="1066799"/>
                  </a:lnTo>
                  <a:lnTo>
                    <a:pt x="2037973" y="1117599"/>
                  </a:lnTo>
                  <a:lnTo>
                    <a:pt x="2031533" y="1168399"/>
                  </a:lnTo>
                  <a:lnTo>
                    <a:pt x="2022628" y="1219199"/>
                  </a:lnTo>
                  <a:lnTo>
                    <a:pt x="2011321" y="1269999"/>
                  </a:lnTo>
                  <a:lnTo>
                    <a:pt x="1997674" y="1320799"/>
                  </a:lnTo>
                  <a:lnTo>
                    <a:pt x="1981753" y="1358899"/>
                  </a:lnTo>
                  <a:lnTo>
                    <a:pt x="1963620" y="1409699"/>
                  </a:lnTo>
                  <a:lnTo>
                    <a:pt x="1943338" y="1447799"/>
                  </a:lnTo>
                  <a:lnTo>
                    <a:pt x="1920972" y="1498599"/>
                  </a:lnTo>
                  <a:lnTo>
                    <a:pt x="1896585" y="1536699"/>
                  </a:lnTo>
                  <a:lnTo>
                    <a:pt x="1870240" y="1574799"/>
                  </a:lnTo>
                  <a:lnTo>
                    <a:pt x="1842001" y="1612899"/>
                  </a:lnTo>
                  <a:lnTo>
                    <a:pt x="1811931" y="1650999"/>
                  </a:lnTo>
                  <a:lnTo>
                    <a:pt x="1780095" y="1689099"/>
                  </a:lnTo>
                  <a:lnTo>
                    <a:pt x="1746554" y="1727199"/>
                  </a:lnTo>
                  <a:lnTo>
                    <a:pt x="1711875" y="1765299"/>
                  </a:lnTo>
                  <a:lnTo>
                    <a:pt x="1675666" y="1790699"/>
                  </a:lnTo>
                  <a:lnTo>
                    <a:pt x="1637988" y="1816099"/>
                  </a:lnTo>
                  <a:lnTo>
                    <a:pt x="1598901" y="1854199"/>
                  </a:lnTo>
                  <a:lnTo>
                    <a:pt x="1558467" y="1879599"/>
                  </a:lnTo>
                  <a:lnTo>
                    <a:pt x="1546898" y="1879599"/>
                  </a:lnTo>
                  <a:lnTo>
                    <a:pt x="1536725" y="1892299"/>
                  </a:lnTo>
                  <a:lnTo>
                    <a:pt x="1527987" y="1892299"/>
                  </a:lnTo>
                  <a:lnTo>
                    <a:pt x="1483222" y="1917699"/>
                  </a:lnTo>
                  <a:lnTo>
                    <a:pt x="1437157" y="1943099"/>
                  </a:lnTo>
                  <a:lnTo>
                    <a:pt x="1341414" y="1968499"/>
                  </a:lnTo>
                  <a:lnTo>
                    <a:pt x="1137431" y="2019299"/>
                  </a:lnTo>
                  <a:lnTo>
                    <a:pt x="1237945" y="2019299"/>
                  </a:lnTo>
                  <a:lnTo>
                    <a:pt x="1384561" y="1981199"/>
                  </a:lnTo>
                  <a:lnTo>
                    <a:pt x="1431351" y="1955799"/>
                  </a:lnTo>
                  <a:lnTo>
                    <a:pt x="1476993" y="1943099"/>
                  </a:lnTo>
                  <a:lnTo>
                    <a:pt x="1521420" y="1917699"/>
                  </a:lnTo>
                  <a:lnTo>
                    <a:pt x="1564568" y="1892299"/>
                  </a:lnTo>
                  <a:lnTo>
                    <a:pt x="1606372" y="1866899"/>
                  </a:lnTo>
                  <a:lnTo>
                    <a:pt x="1646767" y="1841499"/>
                  </a:lnTo>
                  <a:lnTo>
                    <a:pt x="1685688" y="1803399"/>
                  </a:lnTo>
                  <a:lnTo>
                    <a:pt x="1723070" y="1777999"/>
                  </a:lnTo>
                  <a:lnTo>
                    <a:pt x="1758848" y="1739899"/>
                  </a:lnTo>
                  <a:lnTo>
                    <a:pt x="1792963" y="1701799"/>
                  </a:lnTo>
                  <a:lnTo>
                    <a:pt x="1825347" y="1663699"/>
                  </a:lnTo>
                  <a:lnTo>
                    <a:pt x="1855934" y="1625599"/>
                  </a:lnTo>
                  <a:lnTo>
                    <a:pt x="1884660" y="1587499"/>
                  </a:lnTo>
                  <a:lnTo>
                    <a:pt x="1911461" y="1549399"/>
                  </a:lnTo>
                  <a:lnTo>
                    <a:pt x="1936270" y="1498599"/>
                  </a:lnTo>
                  <a:lnTo>
                    <a:pt x="1959024" y="1460499"/>
                  </a:lnTo>
                  <a:lnTo>
                    <a:pt x="1979658" y="1409699"/>
                  </a:lnTo>
                  <a:lnTo>
                    <a:pt x="1998106" y="1371599"/>
                  </a:lnTo>
                  <a:lnTo>
                    <a:pt x="2014305" y="1320799"/>
                  </a:lnTo>
                  <a:lnTo>
                    <a:pt x="2028188" y="1269999"/>
                  </a:lnTo>
                  <a:lnTo>
                    <a:pt x="2039692" y="1219199"/>
                  </a:lnTo>
                  <a:lnTo>
                    <a:pt x="2048751" y="1168399"/>
                  </a:lnTo>
                  <a:lnTo>
                    <a:pt x="2055301" y="1117599"/>
                  </a:lnTo>
                  <a:lnTo>
                    <a:pt x="2059276" y="1066799"/>
                  </a:lnTo>
                  <a:lnTo>
                    <a:pt x="2060613" y="1015999"/>
                  </a:lnTo>
                  <a:lnTo>
                    <a:pt x="2059287" y="965199"/>
                  </a:lnTo>
                  <a:lnTo>
                    <a:pt x="2055352" y="914399"/>
                  </a:lnTo>
                  <a:lnTo>
                    <a:pt x="2048872" y="863599"/>
                  </a:lnTo>
                  <a:lnTo>
                    <a:pt x="2039909" y="812799"/>
                  </a:lnTo>
                  <a:lnTo>
                    <a:pt x="2028529" y="761999"/>
                  </a:lnTo>
                  <a:lnTo>
                    <a:pt x="2014794" y="711199"/>
                  </a:lnTo>
                  <a:lnTo>
                    <a:pt x="1998767" y="673099"/>
                  </a:lnTo>
                  <a:lnTo>
                    <a:pt x="1980514" y="622299"/>
                  </a:lnTo>
                  <a:lnTo>
                    <a:pt x="1960096" y="571499"/>
                  </a:lnTo>
                  <a:lnTo>
                    <a:pt x="1937578" y="533399"/>
                  </a:lnTo>
                  <a:lnTo>
                    <a:pt x="1913023" y="495299"/>
                  </a:lnTo>
                  <a:lnTo>
                    <a:pt x="1886496" y="444499"/>
                  </a:lnTo>
                  <a:lnTo>
                    <a:pt x="1858058" y="406399"/>
                  </a:lnTo>
                  <a:lnTo>
                    <a:pt x="1827775" y="368299"/>
                  </a:lnTo>
                  <a:lnTo>
                    <a:pt x="1795710" y="330199"/>
                  </a:lnTo>
                  <a:lnTo>
                    <a:pt x="1761926" y="304799"/>
                  </a:lnTo>
                  <a:lnTo>
                    <a:pt x="1726487" y="266699"/>
                  </a:lnTo>
                  <a:lnTo>
                    <a:pt x="1689456" y="228599"/>
                  </a:lnTo>
                  <a:lnTo>
                    <a:pt x="1650898" y="203199"/>
                  </a:lnTo>
                  <a:close/>
                </a:path>
                <a:path w="2061209" h="2032000">
                  <a:moveTo>
                    <a:pt x="1153350" y="0"/>
                  </a:moveTo>
                  <a:lnTo>
                    <a:pt x="886589" y="0"/>
                  </a:lnTo>
                  <a:lnTo>
                    <a:pt x="748951" y="38099"/>
                  </a:lnTo>
                  <a:lnTo>
                    <a:pt x="618734" y="76199"/>
                  </a:lnTo>
                  <a:lnTo>
                    <a:pt x="577208" y="101599"/>
                  </a:lnTo>
                  <a:lnTo>
                    <a:pt x="536705" y="126999"/>
                  </a:lnTo>
                  <a:lnTo>
                    <a:pt x="497273" y="139699"/>
                  </a:lnTo>
                  <a:lnTo>
                    <a:pt x="458963" y="165099"/>
                  </a:lnTo>
                  <a:lnTo>
                    <a:pt x="421824" y="190499"/>
                  </a:lnTo>
                  <a:lnTo>
                    <a:pt x="385905" y="215899"/>
                  </a:lnTo>
                  <a:lnTo>
                    <a:pt x="351256" y="253999"/>
                  </a:lnTo>
                  <a:lnTo>
                    <a:pt x="317927" y="279399"/>
                  </a:lnTo>
                  <a:lnTo>
                    <a:pt x="285966" y="317499"/>
                  </a:lnTo>
                  <a:lnTo>
                    <a:pt x="255423" y="342899"/>
                  </a:lnTo>
                  <a:lnTo>
                    <a:pt x="226348" y="380999"/>
                  </a:lnTo>
                  <a:lnTo>
                    <a:pt x="198791" y="419099"/>
                  </a:lnTo>
                  <a:lnTo>
                    <a:pt x="172800" y="457199"/>
                  </a:lnTo>
                  <a:lnTo>
                    <a:pt x="148425" y="495299"/>
                  </a:lnTo>
                  <a:lnTo>
                    <a:pt x="125716" y="533399"/>
                  </a:lnTo>
                  <a:lnTo>
                    <a:pt x="104722" y="571499"/>
                  </a:lnTo>
                  <a:lnTo>
                    <a:pt x="85493" y="609599"/>
                  </a:lnTo>
                  <a:lnTo>
                    <a:pt x="68078" y="647699"/>
                  </a:lnTo>
                  <a:lnTo>
                    <a:pt x="52526" y="698499"/>
                  </a:lnTo>
                  <a:lnTo>
                    <a:pt x="38887" y="736599"/>
                  </a:lnTo>
                  <a:lnTo>
                    <a:pt x="27211" y="787399"/>
                  </a:lnTo>
                  <a:lnTo>
                    <a:pt x="17547" y="825499"/>
                  </a:lnTo>
                  <a:lnTo>
                    <a:pt x="9944" y="876299"/>
                  </a:lnTo>
                  <a:lnTo>
                    <a:pt x="4452" y="927099"/>
                  </a:lnTo>
                  <a:lnTo>
                    <a:pt x="1121" y="965199"/>
                  </a:lnTo>
                  <a:lnTo>
                    <a:pt x="0" y="1015999"/>
                  </a:lnTo>
                  <a:lnTo>
                    <a:pt x="1354" y="1066799"/>
                  </a:lnTo>
                  <a:lnTo>
                    <a:pt x="5375" y="1117599"/>
                  </a:lnTo>
                  <a:lnTo>
                    <a:pt x="11996" y="1168399"/>
                  </a:lnTo>
                  <a:lnTo>
                    <a:pt x="21152" y="1219199"/>
                  </a:lnTo>
                  <a:lnTo>
                    <a:pt x="32775" y="1269999"/>
                  </a:lnTo>
                  <a:lnTo>
                    <a:pt x="46801" y="1320799"/>
                  </a:lnTo>
                  <a:lnTo>
                    <a:pt x="63163" y="1371599"/>
                  </a:lnTo>
                  <a:lnTo>
                    <a:pt x="81796" y="1422399"/>
                  </a:lnTo>
                  <a:lnTo>
                    <a:pt x="102634" y="1460499"/>
                  </a:lnTo>
                  <a:lnTo>
                    <a:pt x="125610" y="1511299"/>
                  </a:lnTo>
                  <a:lnTo>
                    <a:pt x="150660" y="1549399"/>
                  </a:lnTo>
                  <a:lnTo>
                    <a:pt x="157746" y="1523999"/>
                  </a:lnTo>
                  <a:lnTo>
                    <a:pt x="134976" y="1485899"/>
                  </a:lnTo>
                  <a:lnTo>
                    <a:pt x="114046" y="1447799"/>
                  </a:lnTo>
                  <a:lnTo>
                    <a:pt x="95011" y="1409699"/>
                  </a:lnTo>
                  <a:lnTo>
                    <a:pt x="77926" y="1358899"/>
                  </a:lnTo>
                  <a:lnTo>
                    <a:pt x="62845" y="1320799"/>
                  </a:lnTo>
                  <a:lnTo>
                    <a:pt x="49822" y="1269999"/>
                  </a:lnTo>
                  <a:lnTo>
                    <a:pt x="48323" y="1269999"/>
                  </a:lnTo>
                  <a:lnTo>
                    <a:pt x="46875" y="1257299"/>
                  </a:lnTo>
                  <a:lnTo>
                    <a:pt x="45478" y="1257299"/>
                  </a:lnTo>
                  <a:lnTo>
                    <a:pt x="35517" y="1206499"/>
                  </a:lnTo>
                  <a:lnTo>
                    <a:pt x="27676" y="1155699"/>
                  </a:lnTo>
                  <a:lnTo>
                    <a:pt x="22009" y="1117599"/>
                  </a:lnTo>
                  <a:lnTo>
                    <a:pt x="18570" y="1066799"/>
                  </a:lnTo>
                  <a:lnTo>
                    <a:pt x="17411" y="1015999"/>
                  </a:lnTo>
                  <a:lnTo>
                    <a:pt x="18654" y="965199"/>
                  </a:lnTo>
                  <a:lnTo>
                    <a:pt x="22345" y="914399"/>
                  </a:lnTo>
                  <a:lnTo>
                    <a:pt x="28424" y="863599"/>
                  </a:lnTo>
                  <a:lnTo>
                    <a:pt x="36832" y="825499"/>
                  </a:lnTo>
                  <a:lnTo>
                    <a:pt x="47510" y="774699"/>
                  </a:lnTo>
                  <a:lnTo>
                    <a:pt x="60401" y="723899"/>
                  </a:lnTo>
                  <a:lnTo>
                    <a:pt x="62090" y="723899"/>
                  </a:lnTo>
                  <a:lnTo>
                    <a:pt x="63830" y="711199"/>
                  </a:lnTo>
                  <a:lnTo>
                    <a:pt x="65620" y="711199"/>
                  </a:lnTo>
                  <a:lnTo>
                    <a:pt x="83545" y="660399"/>
                  </a:lnTo>
                  <a:lnTo>
                    <a:pt x="104083" y="609599"/>
                  </a:lnTo>
                  <a:lnTo>
                    <a:pt x="127153" y="558799"/>
                  </a:lnTo>
                  <a:lnTo>
                    <a:pt x="152671" y="520699"/>
                  </a:lnTo>
                  <a:lnTo>
                    <a:pt x="180554" y="469899"/>
                  </a:lnTo>
                  <a:lnTo>
                    <a:pt x="210721" y="431799"/>
                  </a:lnTo>
                  <a:lnTo>
                    <a:pt x="243089" y="380999"/>
                  </a:lnTo>
                  <a:lnTo>
                    <a:pt x="277575" y="342899"/>
                  </a:lnTo>
                  <a:lnTo>
                    <a:pt x="314096" y="304799"/>
                  </a:lnTo>
                  <a:lnTo>
                    <a:pt x="349277" y="279399"/>
                  </a:lnTo>
                  <a:lnTo>
                    <a:pt x="386032" y="241299"/>
                  </a:lnTo>
                  <a:lnTo>
                    <a:pt x="424296" y="215899"/>
                  </a:lnTo>
                  <a:lnTo>
                    <a:pt x="464008" y="190499"/>
                  </a:lnTo>
                  <a:lnTo>
                    <a:pt x="505102" y="165099"/>
                  </a:lnTo>
                  <a:lnTo>
                    <a:pt x="547517" y="139699"/>
                  </a:lnTo>
                  <a:lnTo>
                    <a:pt x="591188" y="114299"/>
                  </a:lnTo>
                  <a:lnTo>
                    <a:pt x="636052" y="88899"/>
                  </a:lnTo>
                  <a:lnTo>
                    <a:pt x="777170" y="50799"/>
                  </a:lnTo>
                  <a:lnTo>
                    <a:pt x="926743" y="12699"/>
                  </a:lnTo>
                  <a:lnTo>
                    <a:pt x="1151686" y="12699"/>
                  </a:lnTo>
                  <a:lnTo>
                    <a:pt x="1153350" y="0"/>
                  </a:lnTo>
                  <a:close/>
                </a:path>
                <a:path w="2061209" h="2032000">
                  <a:moveTo>
                    <a:pt x="1327988" y="38099"/>
                  </a:moveTo>
                  <a:lnTo>
                    <a:pt x="1326159" y="50799"/>
                  </a:lnTo>
                  <a:lnTo>
                    <a:pt x="1322400" y="50799"/>
                  </a:lnTo>
                  <a:lnTo>
                    <a:pt x="1365433" y="76199"/>
                  </a:lnTo>
                  <a:lnTo>
                    <a:pt x="1448848" y="101599"/>
                  </a:lnTo>
                  <a:lnTo>
                    <a:pt x="1489138" y="126999"/>
                  </a:lnTo>
                  <a:lnTo>
                    <a:pt x="1490637" y="114299"/>
                  </a:lnTo>
                  <a:lnTo>
                    <a:pt x="1492072" y="114299"/>
                  </a:lnTo>
                  <a:lnTo>
                    <a:pt x="1493481" y="101599"/>
                  </a:lnTo>
                  <a:lnTo>
                    <a:pt x="1453459" y="88899"/>
                  </a:lnTo>
                  <a:lnTo>
                    <a:pt x="1412501" y="63499"/>
                  </a:lnTo>
                  <a:lnTo>
                    <a:pt x="1327988" y="38099"/>
                  </a:lnTo>
                  <a:close/>
                </a:path>
                <a:path w="2061209" h="2032000">
                  <a:moveTo>
                    <a:pt x="1149972" y="12699"/>
                  </a:moveTo>
                  <a:lnTo>
                    <a:pt x="1119090" y="12699"/>
                  </a:lnTo>
                  <a:lnTo>
                    <a:pt x="1148219" y="25399"/>
                  </a:lnTo>
                  <a:lnTo>
                    <a:pt x="1149972" y="1269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596737" y="6851815"/>
              <a:ext cx="118783" cy="117703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70334" y="6509207"/>
              <a:ext cx="118770" cy="117703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458434" y="6953288"/>
              <a:ext cx="118757" cy="117703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15316" y="6945134"/>
              <a:ext cx="118783" cy="11769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924791" y="6422605"/>
              <a:ext cx="118783" cy="11770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507937" y="6559435"/>
              <a:ext cx="118783" cy="11769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432740" y="7080440"/>
              <a:ext cx="118783" cy="117703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09819" y="8031035"/>
              <a:ext cx="118783" cy="117673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187581" y="8413978"/>
              <a:ext cx="118783" cy="117703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164327" y="7954962"/>
              <a:ext cx="83947" cy="83184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46916" y="7937703"/>
              <a:ext cx="118770" cy="117703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181790" y="7960182"/>
              <a:ext cx="59042" cy="58508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30545" y="8356637"/>
              <a:ext cx="118783" cy="117703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303596" y="8005191"/>
              <a:ext cx="83947" cy="83184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99354" y="8083740"/>
              <a:ext cx="46939" cy="2189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286184" y="7987931"/>
              <a:ext cx="118783" cy="11770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089002" y="6466205"/>
              <a:ext cx="118783" cy="11769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75236" y="6953288"/>
              <a:ext cx="865924" cy="1016914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3143961" y="8457069"/>
              <a:ext cx="1756410" cy="743585"/>
            </a:xfrm>
            <a:custGeom>
              <a:avLst/>
              <a:gdLst/>
              <a:ahLst/>
              <a:cxnLst/>
              <a:rect l="l" t="t" r="r" b="b"/>
              <a:pathLst>
                <a:path w="1756410" h="743584">
                  <a:moveTo>
                    <a:pt x="1742478" y="0"/>
                  </a:moveTo>
                  <a:lnTo>
                    <a:pt x="1739061" y="2336"/>
                  </a:lnTo>
                  <a:lnTo>
                    <a:pt x="1504327" y="726173"/>
                  </a:lnTo>
                  <a:lnTo>
                    <a:pt x="3898" y="726173"/>
                  </a:lnTo>
                  <a:lnTo>
                    <a:pt x="0" y="730034"/>
                  </a:lnTo>
                  <a:lnTo>
                    <a:pt x="0" y="739571"/>
                  </a:lnTo>
                  <a:lnTo>
                    <a:pt x="3898" y="743432"/>
                  </a:lnTo>
                  <a:lnTo>
                    <a:pt x="1510690" y="743432"/>
                  </a:lnTo>
                  <a:lnTo>
                    <a:pt x="1514475" y="743432"/>
                  </a:lnTo>
                  <a:lnTo>
                    <a:pt x="1517802" y="741019"/>
                  </a:lnTo>
                  <a:lnTo>
                    <a:pt x="1755940" y="6743"/>
                  </a:lnTo>
                  <a:lnTo>
                    <a:pt x="1753412" y="1866"/>
                  </a:lnTo>
                  <a:lnTo>
                    <a:pt x="1747951" y="139"/>
                  </a:lnTo>
                  <a:lnTo>
                    <a:pt x="1742478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236531" y="7952930"/>
              <a:ext cx="1290955" cy="342900"/>
            </a:xfrm>
            <a:custGeom>
              <a:avLst/>
              <a:gdLst/>
              <a:ahLst/>
              <a:cxnLst/>
              <a:rect l="l" t="t" r="r" b="b"/>
              <a:pathLst>
                <a:path w="1290954" h="342900">
                  <a:moveTo>
                    <a:pt x="1091679" y="253250"/>
                  </a:moveTo>
                  <a:lnTo>
                    <a:pt x="1068895" y="342442"/>
                  </a:lnTo>
                  <a:lnTo>
                    <a:pt x="1084834" y="330136"/>
                  </a:lnTo>
                  <a:lnTo>
                    <a:pt x="1104252" y="254114"/>
                  </a:lnTo>
                  <a:lnTo>
                    <a:pt x="1091679" y="253250"/>
                  </a:lnTo>
                  <a:close/>
                </a:path>
                <a:path w="1290954" h="342900">
                  <a:moveTo>
                    <a:pt x="1107198" y="29578"/>
                  </a:moveTo>
                  <a:lnTo>
                    <a:pt x="1124318" y="96596"/>
                  </a:lnTo>
                  <a:lnTo>
                    <a:pt x="1123823" y="99225"/>
                  </a:lnTo>
                  <a:lnTo>
                    <a:pt x="1120775" y="103365"/>
                  </a:lnTo>
                  <a:lnTo>
                    <a:pt x="1118412" y="104660"/>
                  </a:lnTo>
                  <a:lnTo>
                    <a:pt x="147891" y="171234"/>
                  </a:lnTo>
                  <a:lnTo>
                    <a:pt x="1118412" y="237807"/>
                  </a:lnTo>
                  <a:lnTo>
                    <a:pt x="1120775" y="239102"/>
                  </a:lnTo>
                  <a:lnTo>
                    <a:pt x="1123823" y="243243"/>
                  </a:lnTo>
                  <a:lnTo>
                    <a:pt x="1124318" y="245871"/>
                  </a:lnTo>
                  <a:lnTo>
                    <a:pt x="1107198" y="312864"/>
                  </a:lnTo>
                  <a:lnTo>
                    <a:pt x="1290713" y="171234"/>
                  </a:lnTo>
                  <a:lnTo>
                    <a:pt x="1107198" y="29578"/>
                  </a:lnTo>
                  <a:close/>
                </a:path>
                <a:path w="1290954" h="342900">
                  <a:moveTo>
                    <a:pt x="1068895" y="0"/>
                  </a:moveTo>
                  <a:lnTo>
                    <a:pt x="1091679" y="89192"/>
                  </a:lnTo>
                  <a:lnTo>
                    <a:pt x="1104252" y="88328"/>
                  </a:lnTo>
                  <a:lnTo>
                    <a:pt x="1084834" y="12318"/>
                  </a:lnTo>
                  <a:lnTo>
                    <a:pt x="1068895" y="0"/>
                  </a:lnTo>
                  <a:close/>
                </a:path>
                <a:path w="1290954" h="342900">
                  <a:moveTo>
                    <a:pt x="13119" y="170332"/>
                  </a:moveTo>
                  <a:lnTo>
                    <a:pt x="0" y="171234"/>
                  </a:lnTo>
                  <a:lnTo>
                    <a:pt x="13119" y="172135"/>
                  </a:lnTo>
                  <a:lnTo>
                    <a:pt x="13119" y="170332"/>
                  </a:lnTo>
                  <a:close/>
                </a:path>
              </a:pathLst>
            </a:custGeom>
            <a:solidFill>
              <a:srgbClr val="BD50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2700134" y="5740628"/>
              <a:ext cx="2628900" cy="2563495"/>
            </a:xfrm>
            <a:custGeom>
              <a:avLst/>
              <a:gdLst/>
              <a:ahLst/>
              <a:cxnLst/>
              <a:rect l="l" t="t" r="r" b="b"/>
              <a:pathLst>
                <a:path w="2628900" h="2563495">
                  <a:moveTo>
                    <a:pt x="240792" y="611390"/>
                  </a:moveTo>
                  <a:lnTo>
                    <a:pt x="240601" y="589686"/>
                  </a:lnTo>
                  <a:lnTo>
                    <a:pt x="240030" y="567702"/>
                  </a:lnTo>
                  <a:lnTo>
                    <a:pt x="239077" y="545452"/>
                  </a:lnTo>
                  <a:lnTo>
                    <a:pt x="237744" y="522935"/>
                  </a:lnTo>
                  <a:lnTo>
                    <a:pt x="1308" y="522935"/>
                  </a:lnTo>
                  <a:lnTo>
                    <a:pt x="0" y="561771"/>
                  </a:lnTo>
                  <a:lnTo>
                    <a:pt x="21767" y="574281"/>
                  </a:lnTo>
                  <a:lnTo>
                    <a:pt x="26708" y="576300"/>
                  </a:lnTo>
                  <a:lnTo>
                    <a:pt x="29756" y="578523"/>
                  </a:lnTo>
                  <a:lnTo>
                    <a:pt x="32080" y="583412"/>
                  </a:lnTo>
                  <a:lnTo>
                    <a:pt x="32664" y="588378"/>
                  </a:lnTo>
                  <a:lnTo>
                    <a:pt x="32664" y="761111"/>
                  </a:lnTo>
                  <a:lnTo>
                    <a:pt x="876" y="769734"/>
                  </a:lnTo>
                  <a:lnTo>
                    <a:pt x="3048" y="813739"/>
                  </a:lnTo>
                  <a:lnTo>
                    <a:pt x="146304" y="813739"/>
                  </a:lnTo>
                  <a:lnTo>
                    <a:pt x="147612" y="778802"/>
                  </a:lnTo>
                  <a:lnTo>
                    <a:pt x="121488" y="763257"/>
                  </a:lnTo>
                  <a:lnTo>
                    <a:pt x="117132" y="761250"/>
                  </a:lnTo>
                  <a:lnTo>
                    <a:pt x="114439" y="759231"/>
                  </a:lnTo>
                  <a:lnTo>
                    <a:pt x="112407" y="755205"/>
                  </a:lnTo>
                  <a:lnTo>
                    <a:pt x="111899" y="750747"/>
                  </a:lnTo>
                  <a:lnTo>
                    <a:pt x="111899" y="698969"/>
                  </a:lnTo>
                  <a:lnTo>
                    <a:pt x="204647" y="708901"/>
                  </a:lnTo>
                  <a:lnTo>
                    <a:pt x="204647" y="642454"/>
                  </a:lnTo>
                  <a:lnTo>
                    <a:pt x="111899" y="650646"/>
                  </a:lnTo>
                  <a:lnTo>
                    <a:pt x="111899" y="573849"/>
                  </a:lnTo>
                  <a:lnTo>
                    <a:pt x="177647" y="575576"/>
                  </a:lnTo>
                  <a:lnTo>
                    <a:pt x="208572" y="613549"/>
                  </a:lnTo>
                  <a:lnTo>
                    <a:pt x="240792" y="611390"/>
                  </a:lnTo>
                  <a:close/>
                </a:path>
                <a:path w="2628900" h="2563495">
                  <a:moveTo>
                    <a:pt x="551230" y="664464"/>
                  </a:moveTo>
                  <a:lnTo>
                    <a:pt x="545414" y="611505"/>
                  </a:lnTo>
                  <a:lnTo>
                    <a:pt x="531114" y="577735"/>
                  </a:lnTo>
                  <a:lnTo>
                    <a:pt x="527964" y="570293"/>
                  </a:lnTo>
                  <a:lnTo>
                    <a:pt x="498881" y="540867"/>
                  </a:lnTo>
                  <a:lnTo>
                    <a:pt x="467982" y="527481"/>
                  </a:lnTo>
                  <a:lnTo>
                    <a:pt x="467982" y="673519"/>
                  </a:lnTo>
                  <a:lnTo>
                    <a:pt x="467956" y="680275"/>
                  </a:lnTo>
                  <a:lnTo>
                    <a:pt x="464007" y="723912"/>
                  </a:lnTo>
                  <a:lnTo>
                    <a:pt x="434860" y="757123"/>
                  </a:lnTo>
                  <a:lnTo>
                    <a:pt x="410591" y="760247"/>
                  </a:lnTo>
                  <a:lnTo>
                    <a:pt x="394208" y="758583"/>
                  </a:lnTo>
                  <a:lnTo>
                    <a:pt x="357466" y="733488"/>
                  </a:lnTo>
                  <a:lnTo>
                    <a:pt x="340321" y="680275"/>
                  </a:lnTo>
                  <a:lnTo>
                    <a:pt x="339178" y="656691"/>
                  </a:lnTo>
                  <a:lnTo>
                    <a:pt x="339331" y="644956"/>
                  </a:lnTo>
                  <a:lnTo>
                    <a:pt x="343230" y="605040"/>
                  </a:lnTo>
                  <a:lnTo>
                    <a:pt x="372706" y="579996"/>
                  </a:lnTo>
                  <a:lnTo>
                    <a:pt x="397090" y="577735"/>
                  </a:lnTo>
                  <a:lnTo>
                    <a:pt x="413461" y="579272"/>
                  </a:lnTo>
                  <a:lnTo>
                    <a:pt x="449999" y="602322"/>
                  </a:lnTo>
                  <a:lnTo>
                    <a:pt x="466928" y="652335"/>
                  </a:lnTo>
                  <a:lnTo>
                    <a:pt x="467982" y="673519"/>
                  </a:lnTo>
                  <a:lnTo>
                    <a:pt x="467982" y="527481"/>
                  </a:lnTo>
                  <a:lnTo>
                    <a:pt x="458152" y="523214"/>
                  </a:lnTo>
                  <a:lnTo>
                    <a:pt x="405803" y="517321"/>
                  </a:lnTo>
                  <a:lnTo>
                    <a:pt x="383730" y="518515"/>
                  </a:lnTo>
                  <a:lnTo>
                    <a:pt x="344322" y="528015"/>
                  </a:lnTo>
                  <a:lnTo>
                    <a:pt x="297700" y="559346"/>
                  </a:lnTo>
                  <a:lnTo>
                    <a:pt x="268236" y="608850"/>
                  </a:lnTo>
                  <a:lnTo>
                    <a:pt x="259308" y="650379"/>
                  </a:lnTo>
                  <a:lnTo>
                    <a:pt x="258191" y="673519"/>
                  </a:lnTo>
                  <a:lnTo>
                    <a:pt x="260400" y="708075"/>
                  </a:lnTo>
                  <a:lnTo>
                    <a:pt x="278155" y="763079"/>
                  </a:lnTo>
                  <a:lnTo>
                    <a:pt x="313715" y="799401"/>
                  </a:lnTo>
                  <a:lnTo>
                    <a:pt x="367601" y="817524"/>
                  </a:lnTo>
                  <a:lnTo>
                    <a:pt x="401447" y="819785"/>
                  </a:lnTo>
                  <a:lnTo>
                    <a:pt x="423938" y="818629"/>
                  </a:lnTo>
                  <a:lnTo>
                    <a:pt x="464096" y="809358"/>
                  </a:lnTo>
                  <a:lnTo>
                    <a:pt x="497662" y="790930"/>
                  </a:lnTo>
                  <a:lnTo>
                    <a:pt x="525830" y="760247"/>
                  </a:lnTo>
                  <a:lnTo>
                    <a:pt x="546760" y="709447"/>
                  </a:lnTo>
                  <a:lnTo>
                    <a:pt x="550113" y="687793"/>
                  </a:lnTo>
                  <a:lnTo>
                    <a:pt x="551230" y="664464"/>
                  </a:lnTo>
                  <a:close/>
                </a:path>
                <a:path w="2628900" h="2563495">
                  <a:moveTo>
                    <a:pt x="845566" y="796912"/>
                  </a:moveTo>
                  <a:lnTo>
                    <a:pt x="783729" y="698106"/>
                  </a:lnTo>
                  <a:lnTo>
                    <a:pt x="775906" y="685596"/>
                  </a:lnTo>
                  <a:lnTo>
                    <a:pt x="788009" y="679627"/>
                  </a:lnTo>
                  <a:lnTo>
                    <a:pt x="798652" y="672503"/>
                  </a:lnTo>
                  <a:lnTo>
                    <a:pt x="807821" y="664210"/>
                  </a:lnTo>
                  <a:lnTo>
                    <a:pt x="815530" y="654748"/>
                  </a:lnTo>
                  <a:lnTo>
                    <a:pt x="818426" y="649782"/>
                  </a:lnTo>
                  <a:lnTo>
                    <a:pt x="821626" y="644309"/>
                  </a:lnTo>
                  <a:lnTo>
                    <a:pt x="825982" y="633018"/>
                  </a:lnTo>
                  <a:lnTo>
                    <a:pt x="828586" y="620903"/>
                  </a:lnTo>
                  <a:lnTo>
                    <a:pt x="829462" y="607936"/>
                  </a:lnTo>
                  <a:lnTo>
                    <a:pt x="828624" y="592556"/>
                  </a:lnTo>
                  <a:lnTo>
                    <a:pt x="816178" y="555942"/>
                  </a:lnTo>
                  <a:lnTo>
                    <a:pt x="774166" y="527037"/>
                  </a:lnTo>
                  <a:lnTo>
                    <a:pt x="748474" y="521335"/>
                  </a:lnTo>
                  <a:lnTo>
                    <a:pt x="748474" y="608368"/>
                  </a:lnTo>
                  <a:lnTo>
                    <a:pt x="748195" y="618782"/>
                  </a:lnTo>
                  <a:lnTo>
                    <a:pt x="720928" y="649516"/>
                  </a:lnTo>
                  <a:lnTo>
                    <a:pt x="710158" y="649782"/>
                  </a:lnTo>
                  <a:lnTo>
                    <a:pt x="702589" y="649630"/>
                  </a:lnTo>
                  <a:lnTo>
                    <a:pt x="695566" y="649135"/>
                  </a:lnTo>
                  <a:lnTo>
                    <a:pt x="689089" y="648335"/>
                  </a:lnTo>
                  <a:lnTo>
                    <a:pt x="683158" y="647192"/>
                  </a:lnTo>
                  <a:lnTo>
                    <a:pt x="683158" y="569963"/>
                  </a:lnTo>
                  <a:lnTo>
                    <a:pt x="691591" y="569099"/>
                  </a:lnTo>
                  <a:lnTo>
                    <a:pt x="699858" y="568667"/>
                  </a:lnTo>
                  <a:lnTo>
                    <a:pt x="707974" y="568667"/>
                  </a:lnTo>
                  <a:lnTo>
                    <a:pt x="746137" y="589927"/>
                  </a:lnTo>
                  <a:lnTo>
                    <a:pt x="748474" y="608368"/>
                  </a:lnTo>
                  <a:lnTo>
                    <a:pt x="748474" y="521335"/>
                  </a:lnTo>
                  <a:lnTo>
                    <a:pt x="740854" y="520077"/>
                  </a:lnTo>
                  <a:lnTo>
                    <a:pt x="720763" y="518337"/>
                  </a:lnTo>
                  <a:lnTo>
                    <a:pt x="698398" y="517753"/>
                  </a:lnTo>
                  <a:lnTo>
                    <a:pt x="667842" y="518350"/>
                  </a:lnTo>
                  <a:lnTo>
                    <a:pt x="636676" y="520141"/>
                  </a:lnTo>
                  <a:lnTo>
                    <a:pt x="604913" y="523113"/>
                  </a:lnTo>
                  <a:lnTo>
                    <a:pt x="572566" y="527253"/>
                  </a:lnTo>
                  <a:lnTo>
                    <a:pt x="569950" y="562635"/>
                  </a:lnTo>
                  <a:lnTo>
                    <a:pt x="592594" y="575144"/>
                  </a:lnTo>
                  <a:lnTo>
                    <a:pt x="597535" y="577164"/>
                  </a:lnTo>
                  <a:lnTo>
                    <a:pt x="600583" y="579386"/>
                  </a:lnTo>
                  <a:lnTo>
                    <a:pt x="602894" y="584276"/>
                  </a:lnTo>
                  <a:lnTo>
                    <a:pt x="603478" y="589241"/>
                  </a:lnTo>
                  <a:lnTo>
                    <a:pt x="603478" y="761111"/>
                  </a:lnTo>
                  <a:lnTo>
                    <a:pt x="571690" y="769734"/>
                  </a:lnTo>
                  <a:lnTo>
                    <a:pt x="573874" y="813739"/>
                  </a:lnTo>
                  <a:lnTo>
                    <a:pt x="708418" y="813739"/>
                  </a:lnTo>
                  <a:lnTo>
                    <a:pt x="710158" y="776643"/>
                  </a:lnTo>
                  <a:lnTo>
                    <a:pt x="691426" y="765848"/>
                  </a:lnTo>
                  <a:lnTo>
                    <a:pt x="687362" y="763549"/>
                  </a:lnTo>
                  <a:lnTo>
                    <a:pt x="684834" y="761466"/>
                  </a:lnTo>
                  <a:lnTo>
                    <a:pt x="682790" y="757732"/>
                  </a:lnTo>
                  <a:lnTo>
                    <a:pt x="682294" y="753338"/>
                  </a:lnTo>
                  <a:lnTo>
                    <a:pt x="682294" y="698106"/>
                  </a:lnTo>
                  <a:lnTo>
                    <a:pt x="701446" y="698538"/>
                  </a:lnTo>
                  <a:lnTo>
                    <a:pt x="765886" y="813739"/>
                  </a:lnTo>
                  <a:lnTo>
                    <a:pt x="845134" y="813739"/>
                  </a:lnTo>
                  <a:lnTo>
                    <a:pt x="845566" y="796912"/>
                  </a:lnTo>
                  <a:close/>
                </a:path>
                <a:path w="2628900" h="2563495">
                  <a:moveTo>
                    <a:pt x="1029322" y="279158"/>
                  </a:moveTo>
                  <a:lnTo>
                    <a:pt x="967473" y="180352"/>
                  </a:lnTo>
                  <a:lnTo>
                    <a:pt x="959650" y="167843"/>
                  </a:lnTo>
                  <a:lnTo>
                    <a:pt x="971753" y="161874"/>
                  </a:lnTo>
                  <a:lnTo>
                    <a:pt x="982395" y="154736"/>
                  </a:lnTo>
                  <a:lnTo>
                    <a:pt x="991565" y="146443"/>
                  </a:lnTo>
                  <a:lnTo>
                    <a:pt x="999274" y="136982"/>
                  </a:lnTo>
                  <a:lnTo>
                    <a:pt x="1002157" y="132029"/>
                  </a:lnTo>
                  <a:lnTo>
                    <a:pt x="1005370" y="126542"/>
                  </a:lnTo>
                  <a:lnTo>
                    <a:pt x="1009726" y="115252"/>
                  </a:lnTo>
                  <a:lnTo>
                    <a:pt x="1012329" y="103136"/>
                  </a:lnTo>
                  <a:lnTo>
                    <a:pt x="1013206" y="90170"/>
                  </a:lnTo>
                  <a:lnTo>
                    <a:pt x="1012367" y="74790"/>
                  </a:lnTo>
                  <a:lnTo>
                    <a:pt x="999921" y="38176"/>
                  </a:lnTo>
                  <a:lnTo>
                    <a:pt x="957910" y="9271"/>
                  </a:lnTo>
                  <a:lnTo>
                    <a:pt x="932218" y="3568"/>
                  </a:lnTo>
                  <a:lnTo>
                    <a:pt x="932218" y="90601"/>
                  </a:lnTo>
                  <a:lnTo>
                    <a:pt x="931938" y="101015"/>
                  </a:lnTo>
                  <a:lnTo>
                    <a:pt x="904671" y="131762"/>
                  </a:lnTo>
                  <a:lnTo>
                    <a:pt x="893902" y="132029"/>
                  </a:lnTo>
                  <a:lnTo>
                    <a:pt x="886333" y="131876"/>
                  </a:lnTo>
                  <a:lnTo>
                    <a:pt x="879309" y="131381"/>
                  </a:lnTo>
                  <a:lnTo>
                    <a:pt x="872832" y="130581"/>
                  </a:lnTo>
                  <a:lnTo>
                    <a:pt x="866902" y="129438"/>
                  </a:lnTo>
                  <a:lnTo>
                    <a:pt x="866902" y="52209"/>
                  </a:lnTo>
                  <a:lnTo>
                    <a:pt x="875334" y="51346"/>
                  </a:lnTo>
                  <a:lnTo>
                    <a:pt x="883602" y="50914"/>
                  </a:lnTo>
                  <a:lnTo>
                    <a:pt x="891730" y="50914"/>
                  </a:lnTo>
                  <a:lnTo>
                    <a:pt x="929881" y="72161"/>
                  </a:lnTo>
                  <a:lnTo>
                    <a:pt x="932218" y="90601"/>
                  </a:lnTo>
                  <a:lnTo>
                    <a:pt x="932218" y="3568"/>
                  </a:lnTo>
                  <a:lnTo>
                    <a:pt x="924598" y="2324"/>
                  </a:lnTo>
                  <a:lnTo>
                    <a:pt x="904506" y="584"/>
                  </a:lnTo>
                  <a:lnTo>
                    <a:pt x="882142" y="0"/>
                  </a:lnTo>
                  <a:lnTo>
                    <a:pt x="851585" y="596"/>
                  </a:lnTo>
                  <a:lnTo>
                    <a:pt x="820420" y="2374"/>
                  </a:lnTo>
                  <a:lnTo>
                    <a:pt x="788670" y="5346"/>
                  </a:lnTo>
                  <a:lnTo>
                    <a:pt x="756310" y="9486"/>
                  </a:lnTo>
                  <a:lnTo>
                    <a:pt x="753694" y="44869"/>
                  </a:lnTo>
                  <a:lnTo>
                    <a:pt x="776338" y="57378"/>
                  </a:lnTo>
                  <a:lnTo>
                    <a:pt x="781278" y="59397"/>
                  </a:lnTo>
                  <a:lnTo>
                    <a:pt x="784326" y="61633"/>
                  </a:lnTo>
                  <a:lnTo>
                    <a:pt x="786638" y="66522"/>
                  </a:lnTo>
                  <a:lnTo>
                    <a:pt x="787222" y="71475"/>
                  </a:lnTo>
                  <a:lnTo>
                    <a:pt x="787222" y="243344"/>
                  </a:lnTo>
                  <a:lnTo>
                    <a:pt x="755434" y="251980"/>
                  </a:lnTo>
                  <a:lnTo>
                    <a:pt x="757618" y="295986"/>
                  </a:lnTo>
                  <a:lnTo>
                    <a:pt x="892162" y="295986"/>
                  </a:lnTo>
                  <a:lnTo>
                    <a:pt x="893902" y="258876"/>
                  </a:lnTo>
                  <a:lnTo>
                    <a:pt x="875182" y="248094"/>
                  </a:lnTo>
                  <a:lnTo>
                    <a:pt x="871105" y="245795"/>
                  </a:lnTo>
                  <a:lnTo>
                    <a:pt x="868578" y="243713"/>
                  </a:lnTo>
                  <a:lnTo>
                    <a:pt x="866533" y="239966"/>
                  </a:lnTo>
                  <a:lnTo>
                    <a:pt x="866038" y="235572"/>
                  </a:lnTo>
                  <a:lnTo>
                    <a:pt x="866038" y="180352"/>
                  </a:lnTo>
                  <a:lnTo>
                    <a:pt x="885190" y="180784"/>
                  </a:lnTo>
                  <a:lnTo>
                    <a:pt x="949629" y="295986"/>
                  </a:lnTo>
                  <a:lnTo>
                    <a:pt x="1028877" y="295986"/>
                  </a:lnTo>
                  <a:lnTo>
                    <a:pt x="1029322" y="279158"/>
                  </a:lnTo>
                  <a:close/>
                </a:path>
                <a:path w="2628900" h="2563495">
                  <a:moveTo>
                    <a:pt x="1258354" y="784834"/>
                  </a:moveTo>
                  <a:lnTo>
                    <a:pt x="1235265" y="750036"/>
                  </a:lnTo>
                  <a:lnTo>
                    <a:pt x="1210881" y="575144"/>
                  </a:lnTo>
                  <a:lnTo>
                    <a:pt x="1238758" y="568236"/>
                  </a:lnTo>
                  <a:lnTo>
                    <a:pt x="1237018" y="522935"/>
                  </a:lnTo>
                  <a:lnTo>
                    <a:pt x="1120317" y="522935"/>
                  </a:lnTo>
                  <a:lnTo>
                    <a:pt x="1058494" y="724001"/>
                  </a:lnTo>
                  <a:lnTo>
                    <a:pt x="996226" y="522935"/>
                  </a:lnTo>
                  <a:lnTo>
                    <a:pt x="871258" y="522935"/>
                  </a:lnTo>
                  <a:lnTo>
                    <a:pt x="868654" y="563930"/>
                  </a:lnTo>
                  <a:lnTo>
                    <a:pt x="893038" y="577735"/>
                  </a:lnTo>
                  <a:lnTo>
                    <a:pt x="896010" y="579894"/>
                  </a:lnTo>
                  <a:lnTo>
                    <a:pt x="899198" y="583336"/>
                  </a:lnTo>
                  <a:lnTo>
                    <a:pt x="899998" y="585927"/>
                  </a:lnTo>
                  <a:lnTo>
                    <a:pt x="899845" y="594702"/>
                  </a:lnTo>
                  <a:lnTo>
                    <a:pt x="874737" y="763257"/>
                  </a:lnTo>
                  <a:lnTo>
                    <a:pt x="854710" y="775347"/>
                  </a:lnTo>
                  <a:lnTo>
                    <a:pt x="859066" y="813739"/>
                  </a:lnTo>
                  <a:lnTo>
                    <a:pt x="967486" y="813739"/>
                  </a:lnTo>
                  <a:lnTo>
                    <a:pt x="971842" y="774484"/>
                  </a:lnTo>
                  <a:lnTo>
                    <a:pt x="940777" y="761542"/>
                  </a:lnTo>
                  <a:lnTo>
                    <a:pt x="938745" y="757948"/>
                  </a:lnTo>
                  <a:lnTo>
                    <a:pt x="938745" y="750747"/>
                  </a:lnTo>
                  <a:lnTo>
                    <a:pt x="948334" y="623036"/>
                  </a:lnTo>
                  <a:lnTo>
                    <a:pt x="1012774" y="821944"/>
                  </a:lnTo>
                  <a:lnTo>
                    <a:pt x="1087221" y="815467"/>
                  </a:lnTo>
                  <a:lnTo>
                    <a:pt x="1142961" y="620445"/>
                  </a:lnTo>
                  <a:lnTo>
                    <a:pt x="1157770" y="764984"/>
                  </a:lnTo>
                  <a:lnTo>
                    <a:pt x="1122057" y="774052"/>
                  </a:lnTo>
                  <a:lnTo>
                    <a:pt x="1125982" y="813739"/>
                  </a:lnTo>
                  <a:lnTo>
                    <a:pt x="1255737" y="813739"/>
                  </a:lnTo>
                  <a:lnTo>
                    <a:pt x="1258354" y="784834"/>
                  </a:lnTo>
                  <a:close/>
                </a:path>
                <a:path w="2628900" h="2563495">
                  <a:moveTo>
                    <a:pt x="1344561" y="51777"/>
                  </a:moveTo>
                  <a:lnTo>
                    <a:pt x="1342377" y="5181"/>
                  </a:lnTo>
                  <a:lnTo>
                    <a:pt x="1213065" y="5181"/>
                  </a:lnTo>
                  <a:lnTo>
                    <a:pt x="1210881" y="44437"/>
                  </a:lnTo>
                  <a:lnTo>
                    <a:pt x="1232217" y="56515"/>
                  </a:lnTo>
                  <a:lnTo>
                    <a:pt x="1237145" y="58534"/>
                  </a:lnTo>
                  <a:lnTo>
                    <a:pt x="1240193" y="60769"/>
                  </a:lnTo>
                  <a:lnTo>
                    <a:pt x="1242517" y="65659"/>
                  </a:lnTo>
                  <a:lnTo>
                    <a:pt x="1243101" y="70612"/>
                  </a:lnTo>
                  <a:lnTo>
                    <a:pt x="1243101" y="160502"/>
                  </a:lnTo>
                  <a:lnTo>
                    <a:pt x="1241361" y="205155"/>
                  </a:lnTo>
                  <a:lnTo>
                    <a:pt x="1211973" y="241909"/>
                  </a:lnTo>
                  <a:lnTo>
                    <a:pt x="1205230" y="242912"/>
                  </a:lnTo>
                  <a:lnTo>
                    <a:pt x="1198257" y="242912"/>
                  </a:lnTo>
                  <a:lnTo>
                    <a:pt x="1161110" y="228358"/>
                  </a:lnTo>
                  <a:lnTo>
                    <a:pt x="1143609" y="186397"/>
                  </a:lnTo>
                  <a:lnTo>
                    <a:pt x="1140345" y="146265"/>
                  </a:lnTo>
                  <a:lnTo>
                    <a:pt x="1140345" y="57810"/>
                  </a:lnTo>
                  <a:lnTo>
                    <a:pt x="1176489" y="47891"/>
                  </a:lnTo>
                  <a:lnTo>
                    <a:pt x="1174305" y="5181"/>
                  </a:lnTo>
                  <a:lnTo>
                    <a:pt x="1038466" y="5181"/>
                  </a:lnTo>
                  <a:lnTo>
                    <a:pt x="1037158" y="48323"/>
                  </a:lnTo>
                  <a:lnTo>
                    <a:pt x="1051090" y="56515"/>
                  </a:lnTo>
                  <a:lnTo>
                    <a:pt x="1055725" y="58534"/>
                  </a:lnTo>
                  <a:lnTo>
                    <a:pt x="1058557" y="60769"/>
                  </a:lnTo>
                  <a:lnTo>
                    <a:pt x="1060577" y="65659"/>
                  </a:lnTo>
                  <a:lnTo>
                    <a:pt x="1061097" y="70612"/>
                  </a:lnTo>
                  <a:lnTo>
                    <a:pt x="1061097" y="163093"/>
                  </a:lnTo>
                  <a:lnTo>
                    <a:pt x="1062951" y="196519"/>
                  </a:lnTo>
                  <a:lnTo>
                    <a:pt x="1077861" y="249059"/>
                  </a:lnTo>
                  <a:lnTo>
                    <a:pt x="1107973" y="282790"/>
                  </a:lnTo>
                  <a:lnTo>
                    <a:pt x="1154887" y="299516"/>
                  </a:lnTo>
                  <a:lnTo>
                    <a:pt x="1184757" y="301599"/>
                  </a:lnTo>
                  <a:lnTo>
                    <a:pt x="1215580" y="299199"/>
                  </a:lnTo>
                  <a:lnTo>
                    <a:pt x="1266190" y="279996"/>
                  </a:lnTo>
                  <a:lnTo>
                    <a:pt x="1301699" y="242062"/>
                  </a:lnTo>
                  <a:lnTo>
                    <a:pt x="1319669" y="188125"/>
                  </a:lnTo>
                  <a:lnTo>
                    <a:pt x="1321917" y="155321"/>
                  </a:lnTo>
                  <a:lnTo>
                    <a:pt x="1321917" y="57810"/>
                  </a:lnTo>
                  <a:lnTo>
                    <a:pt x="1344561" y="51777"/>
                  </a:lnTo>
                  <a:close/>
                </a:path>
                <a:path w="2628900" h="2563495">
                  <a:moveTo>
                    <a:pt x="1571853" y="783107"/>
                  </a:moveTo>
                  <a:lnTo>
                    <a:pt x="1551381" y="749020"/>
                  </a:lnTo>
                  <a:lnTo>
                    <a:pt x="1523796" y="675246"/>
                  </a:lnTo>
                  <a:lnTo>
                    <a:pt x="1491869" y="589813"/>
                  </a:lnTo>
                  <a:lnTo>
                    <a:pt x="1464297" y="516039"/>
                  </a:lnTo>
                  <a:lnTo>
                    <a:pt x="1444701" y="517753"/>
                  </a:lnTo>
                  <a:lnTo>
                    <a:pt x="1444701" y="675246"/>
                  </a:lnTo>
                  <a:lnTo>
                    <a:pt x="1388541" y="672655"/>
                  </a:lnTo>
                  <a:lnTo>
                    <a:pt x="1417269" y="589813"/>
                  </a:lnTo>
                  <a:lnTo>
                    <a:pt x="1444701" y="675246"/>
                  </a:lnTo>
                  <a:lnTo>
                    <a:pt x="1444701" y="517753"/>
                  </a:lnTo>
                  <a:lnTo>
                    <a:pt x="1390281" y="522503"/>
                  </a:lnTo>
                  <a:lnTo>
                    <a:pt x="1288389" y="767143"/>
                  </a:lnTo>
                  <a:lnTo>
                    <a:pt x="1274889" y="775347"/>
                  </a:lnTo>
                  <a:lnTo>
                    <a:pt x="1276629" y="813739"/>
                  </a:lnTo>
                  <a:lnTo>
                    <a:pt x="1390713" y="813739"/>
                  </a:lnTo>
                  <a:lnTo>
                    <a:pt x="1395069" y="775779"/>
                  </a:lnTo>
                  <a:lnTo>
                    <a:pt x="1365021" y="763257"/>
                  </a:lnTo>
                  <a:lnTo>
                    <a:pt x="1363281" y="762685"/>
                  </a:lnTo>
                  <a:lnTo>
                    <a:pt x="1362036" y="761898"/>
                  </a:lnTo>
                  <a:lnTo>
                    <a:pt x="1360601" y="759879"/>
                  </a:lnTo>
                  <a:lnTo>
                    <a:pt x="1360233" y="758380"/>
                  </a:lnTo>
                  <a:lnTo>
                    <a:pt x="1360233" y="754634"/>
                  </a:lnTo>
                  <a:lnTo>
                    <a:pt x="1360665" y="752475"/>
                  </a:lnTo>
                  <a:lnTo>
                    <a:pt x="1361541" y="749884"/>
                  </a:lnTo>
                  <a:lnTo>
                    <a:pt x="1371117" y="722706"/>
                  </a:lnTo>
                  <a:lnTo>
                    <a:pt x="1459509" y="721410"/>
                  </a:lnTo>
                  <a:lnTo>
                    <a:pt x="1473441" y="764984"/>
                  </a:lnTo>
                  <a:lnTo>
                    <a:pt x="1442529" y="772756"/>
                  </a:lnTo>
                  <a:lnTo>
                    <a:pt x="1446885" y="813739"/>
                  </a:lnTo>
                  <a:lnTo>
                    <a:pt x="1569237" y="813739"/>
                  </a:lnTo>
                  <a:lnTo>
                    <a:pt x="1571853" y="783107"/>
                  </a:lnTo>
                  <a:close/>
                </a:path>
                <a:path w="2628900" h="2563495">
                  <a:moveTo>
                    <a:pt x="1586649" y="209257"/>
                  </a:moveTo>
                  <a:lnTo>
                    <a:pt x="1575206" y="169532"/>
                  </a:lnTo>
                  <a:lnTo>
                    <a:pt x="1544434" y="143662"/>
                  </a:lnTo>
                  <a:lnTo>
                    <a:pt x="1480731" y="110947"/>
                  </a:lnTo>
                  <a:lnTo>
                    <a:pt x="1472425" y="106489"/>
                  </a:lnTo>
                  <a:lnTo>
                    <a:pt x="1457464" y="97434"/>
                  </a:lnTo>
                  <a:lnTo>
                    <a:pt x="1451800" y="92544"/>
                  </a:lnTo>
                  <a:lnTo>
                    <a:pt x="1445425" y="83058"/>
                  </a:lnTo>
                  <a:lnTo>
                    <a:pt x="1443837" y="77520"/>
                  </a:lnTo>
                  <a:lnTo>
                    <a:pt x="1443837" y="68033"/>
                  </a:lnTo>
                  <a:lnTo>
                    <a:pt x="1444548" y="63576"/>
                  </a:lnTo>
                  <a:lnTo>
                    <a:pt x="1446009" y="57810"/>
                  </a:lnTo>
                  <a:lnTo>
                    <a:pt x="1450936" y="56083"/>
                  </a:lnTo>
                  <a:lnTo>
                    <a:pt x="1458341" y="55232"/>
                  </a:lnTo>
                  <a:lnTo>
                    <a:pt x="1468221" y="55232"/>
                  </a:lnTo>
                  <a:lnTo>
                    <a:pt x="1507401" y="59969"/>
                  </a:lnTo>
                  <a:lnTo>
                    <a:pt x="1540497" y="101828"/>
                  </a:lnTo>
                  <a:lnTo>
                    <a:pt x="1572285" y="97078"/>
                  </a:lnTo>
                  <a:lnTo>
                    <a:pt x="1576082" y="45631"/>
                  </a:lnTo>
                  <a:lnTo>
                    <a:pt x="1577505" y="18554"/>
                  </a:lnTo>
                  <a:lnTo>
                    <a:pt x="1567522" y="14478"/>
                  </a:lnTo>
                  <a:lnTo>
                    <a:pt x="1520126" y="2794"/>
                  </a:lnTo>
                  <a:lnTo>
                    <a:pt x="1481721" y="0"/>
                  </a:lnTo>
                  <a:lnTo>
                    <a:pt x="1456563" y="1574"/>
                  </a:lnTo>
                  <a:lnTo>
                    <a:pt x="1414754" y="14084"/>
                  </a:lnTo>
                  <a:lnTo>
                    <a:pt x="1384769" y="38747"/>
                  </a:lnTo>
                  <a:lnTo>
                    <a:pt x="1367637" y="94488"/>
                  </a:lnTo>
                  <a:lnTo>
                    <a:pt x="1368666" y="108267"/>
                  </a:lnTo>
                  <a:lnTo>
                    <a:pt x="1384185" y="143891"/>
                  </a:lnTo>
                  <a:lnTo>
                    <a:pt x="1420749" y="173710"/>
                  </a:lnTo>
                  <a:lnTo>
                    <a:pt x="1452232" y="189217"/>
                  </a:lnTo>
                  <a:lnTo>
                    <a:pt x="1473352" y="199250"/>
                  </a:lnTo>
                  <a:lnTo>
                    <a:pt x="1488249" y="207467"/>
                  </a:lnTo>
                  <a:lnTo>
                    <a:pt x="1493316" y="211493"/>
                  </a:lnTo>
                  <a:lnTo>
                    <a:pt x="1497952" y="218681"/>
                  </a:lnTo>
                  <a:lnTo>
                    <a:pt x="1499133" y="223926"/>
                  </a:lnTo>
                  <a:lnTo>
                    <a:pt x="1499133" y="232854"/>
                  </a:lnTo>
                  <a:lnTo>
                    <a:pt x="1498257" y="242481"/>
                  </a:lnTo>
                  <a:lnTo>
                    <a:pt x="1487906" y="244182"/>
                  </a:lnTo>
                  <a:lnTo>
                    <a:pt x="1473111" y="246126"/>
                  </a:lnTo>
                  <a:lnTo>
                    <a:pt x="1468653" y="246367"/>
                  </a:lnTo>
                  <a:lnTo>
                    <a:pt x="1458252" y="245808"/>
                  </a:lnTo>
                  <a:lnTo>
                    <a:pt x="1447088" y="244106"/>
                  </a:lnTo>
                  <a:lnTo>
                    <a:pt x="1435176" y="241274"/>
                  </a:lnTo>
                  <a:lnTo>
                    <a:pt x="1422501" y="237299"/>
                  </a:lnTo>
                  <a:lnTo>
                    <a:pt x="1400721" y="200634"/>
                  </a:lnTo>
                  <a:lnTo>
                    <a:pt x="1367205" y="207098"/>
                  </a:lnTo>
                  <a:lnTo>
                    <a:pt x="1364957" y="225818"/>
                  </a:lnTo>
                  <a:lnTo>
                    <a:pt x="1363052" y="245287"/>
                  </a:lnTo>
                  <a:lnTo>
                    <a:pt x="1361478" y="265518"/>
                  </a:lnTo>
                  <a:lnTo>
                    <a:pt x="1360233" y="286486"/>
                  </a:lnTo>
                  <a:lnTo>
                    <a:pt x="1384744" y="292912"/>
                  </a:lnTo>
                  <a:lnTo>
                    <a:pt x="1409103" y="297497"/>
                  </a:lnTo>
                  <a:lnTo>
                    <a:pt x="1433296" y="300253"/>
                  </a:lnTo>
                  <a:lnTo>
                    <a:pt x="1457337" y="301167"/>
                  </a:lnTo>
                  <a:lnTo>
                    <a:pt x="1485950" y="299631"/>
                  </a:lnTo>
                  <a:lnTo>
                    <a:pt x="1533410" y="287337"/>
                  </a:lnTo>
                  <a:lnTo>
                    <a:pt x="1567294" y="263144"/>
                  </a:lnTo>
                  <a:lnTo>
                    <a:pt x="1584490" y="229489"/>
                  </a:lnTo>
                  <a:lnTo>
                    <a:pt x="1586649" y="209257"/>
                  </a:lnTo>
                  <a:close/>
                </a:path>
                <a:path w="2628900" h="2563495">
                  <a:moveTo>
                    <a:pt x="1821776" y="613117"/>
                  </a:moveTo>
                  <a:lnTo>
                    <a:pt x="1821548" y="594055"/>
                  </a:lnTo>
                  <a:lnTo>
                    <a:pt x="1820900" y="572668"/>
                  </a:lnTo>
                  <a:lnTo>
                    <a:pt x="1819821" y="548970"/>
                  </a:lnTo>
                  <a:lnTo>
                    <a:pt x="1818297" y="522935"/>
                  </a:lnTo>
                  <a:lnTo>
                    <a:pt x="1545717" y="522935"/>
                  </a:lnTo>
                  <a:lnTo>
                    <a:pt x="1544180" y="548970"/>
                  </a:lnTo>
                  <a:lnTo>
                    <a:pt x="1543100" y="572668"/>
                  </a:lnTo>
                  <a:lnTo>
                    <a:pt x="1542453" y="594055"/>
                  </a:lnTo>
                  <a:lnTo>
                    <a:pt x="1542237" y="613117"/>
                  </a:lnTo>
                  <a:lnTo>
                    <a:pt x="1574025" y="615696"/>
                  </a:lnTo>
                  <a:lnTo>
                    <a:pt x="1606245" y="577303"/>
                  </a:lnTo>
                  <a:lnTo>
                    <a:pt x="1642821" y="574281"/>
                  </a:lnTo>
                  <a:lnTo>
                    <a:pt x="1642821" y="761111"/>
                  </a:lnTo>
                  <a:lnTo>
                    <a:pt x="1604937" y="771461"/>
                  </a:lnTo>
                  <a:lnTo>
                    <a:pt x="1607121" y="813739"/>
                  </a:lnTo>
                  <a:lnTo>
                    <a:pt x="1756029" y="813739"/>
                  </a:lnTo>
                  <a:lnTo>
                    <a:pt x="1757768" y="779233"/>
                  </a:lnTo>
                  <a:lnTo>
                    <a:pt x="1730781" y="763257"/>
                  </a:lnTo>
                  <a:lnTo>
                    <a:pt x="1726704" y="761250"/>
                  </a:lnTo>
                  <a:lnTo>
                    <a:pt x="1724240" y="759231"/>
                  </a:lnTo>
                  <a:lnTo>
                    <a:pt x="1722501" y="755205"/>
                  </a:lnTo>
                  <a:lnTo>
                    <a:pt x="1722069" y="750747"/>
                  </a:lnTo>
                  <a:lnTo>
                    <a:pt x="1722069" y="574281"/>
                  </a:lnTo>
                  <a:lnTo>
                    <a:pt x="1757768" y="577303"/>
                  </a:lnTo>
                  <a:lnTo>
                    <a:pt x="1790433" y="615696"/>
                  </a:lnTo>
                  <a:lnTo>
                    <a:pt x="1821776" y="613117"/>
                  </a:lnTo>
                  <a:close/>
                </a:path>
                <a:path w="2628900" h="2563495">
                  <a:moveTo>
                    <a:pt x="1857590" y="2380881"/>
                  </a:moveTo>
                  <a:lnTo>
                    <a:pt x="1856333" y="2378354"/>
                  </a:lnTo>
                  <a:lnTo>
                    <a:pt x="1834705" y="2361666"/>
                  </a:lnTo>
                  <a:lnTo>
                    <a:pt x="1834705" y="2383536"/>
                  </a:lnTo>
                  <a:lnTo>
                    <a:pt x="1641729" y="2532507"/>
                  </a:lnTo>
                  <a:lnTo>
                    <a:pt x="1660715" y="2458174"/>
                  </a:lnTo>
                  <a:lnTo>
                    <a:pt x="1660220" y="2455545"/>
                  </a:lnTo>
                  <a:lnTo>
                    <a:pt x="1657172" y="2451404"/>
                  </a:lnTo>
                  <a:lnTo>
                    <a:pt x="1654810" y="2450109"/>
                  </a:lnTo>
                  <a:lnTo>
                    <a:pt x="684288" y="2383536"/>
                  </a:lnTo>
                  <a:lnTo>
                    <a:pt x="1654810" y="2316962"/>
                  </a:lnTo>
                  <a:lnTo>
                    <a:pt x="1657172" y="2315667"/>
                  </a:lnTo>
                  <a:lnTo>
                    <a:pt x="1660220" y="2311527"/>
                  </a:lnTo>
                  <a:lnTo>
                    <a:pt x="1660715" y="2308898"/>
                  </a:lnTo>
                  <a:lnTo>
                    <a:pt x="1641729" y="2234577"/>
                  </a:lnTo>
                  <a:lnTo>
                    <a:pt x="1834705" y="2383536"/>
                  </a:lnTo>
                  <a:lnTo>
                    <a:pt x="1834705" y="2361666"/>
                  </a:lnTo>
                  <a:lnTo>
                    <a:pt x="1670075" y="2234577"/>
                  </a:lnTo>
                  <a:lnTo>
                    <a:pt x="1630857" y="2204301"/>
                  </a:lnTo>
                  <a:lnTo>
                    <a:pt x="1628952" y="2203691"/>
                  </a:lnTo>
                  <a:lnTo>
                    <a:pt x="1625396" y="2203691"/>
                  </a:lnTo>
                  <a:lnTo>
                    <a:pt x="1623745" y="2204148"/>
                  </a:lnTo>
                  <a:lnTo>
                    <a:pt x="1619199" y="2207095"/>
                  </a:lnTo>
                  <a:lnTo>
                    <a:pt x="1617726" y="2210866"/>
                  </a:lnTo>
                  <a:lnTo>
                    <a:pt x="1640649" y="2300630"/>
                  </a:lnTo>
                  <a:lnTo>
                    <a:pt x="553313" y="2375217"/>
                  </a:lnTo>
                  <a:lnTo>
                    <a:pt x="549948" y="2378519"/>
                  </a:lnTo>
                  <a:lnTo>
                    <a:pt x="549478" y="2382926"/>
                  </a:lnTo>
                  <a:lnTo>
                    <a:pt x="549478" y="2384133"/>
                  </a:lnTo>
                  <a:lnTo>
                    <a:pt x="549948" y="2388552"/>
                  </a:lnTo>
                  <a:lnTo>
                    <a:pt x="553313" y="2391841"/>
                  </a:lnTo>
                  <a:lnTo>
                    <a:pt x="1640649" y="2466416"/>
                  </a:lnTo>
                  <a:lnTo>
                    <a:pt x="1617726" y="2556192"/>
                  </a:lnTo>
                  <a:lnTo>
                    <a:pt x="1619199" y="2559964"/>
                  </a:lnTo>
                  <a:lnTo>
                    <a:pt x="1623758" y="2562910"/>
                  </a:lnTo>
                  <a:lnTo>
                    <a:pt x="1625422" y="2563368"/>
                  </a:lnTo>
                  <a:lnTo>
                    <a:pt x="1628978" y="2563368"/>
                  </a:lnTo>
                  <a:lnTo>
                    <a:pt x="1630857" y="2562771"/>
                  </a:lnTo>
                  <a:lnTo>
                    <a:pt x="1632419" y="2561564"/>
                  </a:lnTo>
                  <a:lnTo>
                    <a:pt x="1641246" y="2554744"/>
                  </a:lnTo>
                  <a:lnTo>
                    <a:pt x="1670050" y="2532507"/>
                  </a:lnTo>
                  <a:lnTo>
                    <a:pt x="1856333" y="2388717"/>
                  </a:lnTo>
                  <a:lnTo>
                    <a:pt x="1857590" y="2386190"/>
                  </a:lnTo>
                  <a:lnTo>
                    <a:pt x="1857590" y="2380881"/>
                  </a:lnTo>
                  <a:close/>
                </a:path>
                <a:path w="2628900" h="2563495">
                  <a:moveTo>
                    <a:pt x="1885784" y="95351"/>
                  </a:moveTo>
                  <a:lnTo>
                    <a:pt x="1885556" y="76288"/>
                  </a:lnTo>
                  <a:lnTo>
                    <a:pt x="1884908" y="54902"/>
                  </a:lnTo>
                  <a:lnTo>
                    <a:pt x="1883829" y="31203"/>
                  </a:lnTo>
                  <a:lnTo>
                    <a:pt x="1882305" y="5181"/>
                  </a:lnTo>
                  <a:lnTo>
                    <a:pt x="1609725" y="5181"/>
                  </a:lnTo>
                  <a:lnTo>
                    <a:pt x="1608188" y="31203"/>
                  </a:lnTo>
                  <a:lnTo>
                    <a:pt x="1607108" y="54902"/>
                  </a:lnTo>
                  <a:lnTo>
                    <a:pt x="1606461" y="76288"/>
                  </a:lnTo>
                  <a:lnTo>
                    <a:pt x="1606245" y="95351"/>
                  </a:lnTo>
                  <a:lnTo>
                    <a:pt x="1638033" y="97942"/>
                  </a:lnTo>
                  <a:lnTo>
                    <a:pt x="1670253" y="59537"/>
                  </a:lnTo>
                  <a:lnTo>
                    <a:pt x="1706829" y="56515"/>
                  </a:lnTo>
                  <a:lnTo>
                    <a:pt x="1706829" y="243344"/>
                  </a:lnTo>
                  <a:lnTo>
                    <a:pt x="1668945" y="253695"/>
                  </a:lnTo>
                  <a:lnTo>
                    <a:pt x="1671129" y="295986"/>
                  </a:lnTo>
                  <a:lnTo>
                    <a:pt x="1820037" y="295986"/>
                  </a:lnTo>
                  <a:lnTo>
                    <a:pt x="1821776" y="261467"/>
                  </a:lnTo>
                  <a:lnTo>
                    <a:pt x="1794776" y="245503"/>
                  </a:lnTo>
                  <a:lnTo>
                    <a:pt x="1790712" y="243497"/>
                  </a:lnTo>
                  <a:lnTo>
                    <a:pt x="1788248" y="241477"/>
                  </a:lnTo>
                  <a:lnTo>
                    <a:pt x="1786509" y="237451"/>
                  </a:lnTo>
                  <a:lnTo>
                    <a:pt x="1786077" y="232994"/>
                  </a:lnTo>
                  <a:lnTo>
                    <a:pt x="1786077" y="56515"/>
                  </a:lnTo>
                  <a:lnTo>
                    <a:pt x="1821776" y="59537"/>
                  </a:lnTo>
                  <a:lnTo>
                    <a:pt x="1854428" y="97942"/>
                  </a:lnTo>
                  <a:lnTo>
                    <a:pt x="1885784" y="95351"/>
                  </a:lnTo>
                  <a:close/>
                </a:path>
                <a:path w="2628900" h="2563495">
                  <a:moveTo>
                    <a:pt x="1990725" y="776643"/>
                  </a:moveTo>
                  <a:lnTo>
                    <a:pt x="1968512" y="763257"/>
                  </a:lnTo>
                  <a:lnTo>
                    <a:pt x="1964156" y="761250"/>
                  </a:lnTo>
                  <a:lnTo>
                    <a:pt x="1961464" y="759231"/>
                  </a:lnTo>
                  <a:lnTo>
                    <a:pt x="1959432" y="755205"/>
                  </a:lnTo>
                  <a:lnTo>
                    <a:pt x="1958936" y="750747"/>
                  </a:lnTo>
                  <a:lnTo>
                    <a:pt x="1958936" y="575576"/>
                  </a:lnTo>
                  <a:lnTo>
                    <a:pt x="1990280" y="566940"/>
                  </a:lnTo>
                  <a:lnTo>
                    <a:pt x="1988540" y="522935"/>
                  </a:lnTo>
                  <a:lnTo>
                    <a:pt x="1848777" y="522935"/>
                  </a:lnTo>
                  <a:lnTo>
                    <a:pt x="1846592" y="561340"/>
                  </a:lnTo>
                  <a:lnTo>
                    <a:pt x="1869236" y="574281"/>
                  </a:lnTo>
                  <a:lnTo>
                    <a:pt x="1874164" y="576300"/>
                  </a:lnTo>
                  <a:lnTo>
                    <a:pt x="1877212" y="578523"/>
                  </a:lnTo>
                  <a:lnTo>
                    <a:pt x="1879536" y="583412"/>
                  </a:lnTo>
                  <a:lnTo>
                    <a:pt x="1880120" y="588378"/>
                  </a:lnTo>
                  <a:lnTo>
                    <a:pt x="1880120" y="761111"/>
                  </a:lnTo>
                  <a:lnTo>
                    <a:pt x="1848332" y="769734"/>
                  </a:lnTo>
                  <a:lnTo>
                    <a:pt x="1850517" y="813739"/>
                  </a:lnTo>
                  <a:lnTo>
                    <a:pt x="1989416" y="813739"/>
                  </a:lnTo>
                  <a:lnTo>
                    <a:pt x="1990725" y="776643"/>
                  </a:lnTo>
                  <a:close/>
                </a:path>
                <a:path w="2628900" h="2563495">
                  <a:moveTo>
                    <a:pt x="2305088" y="664464"/>
                  </a:moveTo>
                  <a:lnTo>
                    <a:pt x="2299258" y="611505"/>
                  </a:lnTo>
                  <a:lnTo>
                    <a:pt x="2281809" y="570293"/>
                  </a:lnTo>
                  <a:lnTo>
                    <a:pt x="2252726" y="540867"/>
                  </a:lnTo>
                  <a:lnTo>
                    <a:pt x="2221852" y="527494"/>
                  </a:lnTo>
                  <a:lnTo>
                    <a:pt x="2221852" y="673519"/>
                  </a:lnTo>
                  <a:lnTo>
                    <a:pt x="2221827" y="680275"/>
                  </a:lnTo>
                  <a:lnTo>
                    <a:pt x="2217864" y="723912"/>
                  </a:lnTo>
                  <a:lnTo>
                    <a:pt x="2188718" y="757123"/>
                  </a:lnTo>
                  <a:lnTo>
                    <a:pt x="2164448" y="760247"/>
                  </a:lnTo>
                  <a:lnTo>
                    <a:pt x="2148052" y="758583"/>
                  </a:lnTo>
                  <a:lnTo>
                    <a:pt x="2111337" y="733488"/>
                  </a:lnTo>
                  <a:lnTo>
                    <a:pt x="2094191" y="680275"/>
                  </a:lnTo>
                  <a:lnTo>
                    <a:pt x="2093048" y="656691"/>
                  </a:lnTo>
                  <a:lnTo>
                    <a:pt x="2093201" y="644956"/>
                  </a:lnTo>
                  <a:lnTo>
                    <a:pt x="2097087" y="605040"/>
                  </a:lnTo>
                  <a:lnTo>
                    <a:pt x="2126564" y="579996"/>
                  </a:lnTo>
                  <a:lnTo>
                    <a:pt x="2150948" y="577735"/>
                  </a:lnTo>
                  <a:lnTo>
                    <a:pt x="2167305" y="579272"/>
                  </a:lnTo>
                  <a:lnTo>
                    <a:pt x="2203856" y="602322"/>
                  </a:lnTo>
                  <a:lnTo>
                    <a:pt x="2220785" y="652335"/>
                  </a:lnTo>
                  <a:lnTo>
                    <a:pt x="2221852" y="673519"/>
                  </a:lnTo>
                  <a:lnTo>
                    <a:pt x="2221852" y="527494"/>
                  </a:lnTo>
                  <a:lnTo>
                    <a:pt x="2212009" y="523214"/>
                  </a:lnTo>
                  <a:lnTo>
                    <a:pt x="2159660" y="517321"/>
                  </a:lnTo>
                  <a:lnTo>
                    <a:pt x="2137587" y="518515"/>
                  </a:lnTo>
                  <a:lnTo>
                    <a:pt x="2098179" y="528015"/>
                  </a:lnTo>
                  <a:lnTo>
                    <a:pt x="2051545" y="559346"/>
                  </a:lnTo>
                  <a:lnTo>
                    <a:pt x="2022094" y="608850"/>
                  </a:lnTo>
                  <a:lnTo>
                    <a:pt x="2013165" y="650379"/>
                  </a:lnTo>
                  <a:lnTo>
                    <a:pt x="2012061" y="673519"/>
                  </a:lnTo>
                  <a:lnTo>
                    <a:pt x="2014270" y="708075"/>
                  </a:lnTo>
                  <a:lnTo>
                    <a:pt x="2032012" y="763079"/>
                  </a:lnTo>
                  <a:lnTo>
                    <a:pt x="2067572" y="799401"/>
                  </a:lnTo>
                  <a:lnTo>
                    <a:pt x="2121446" y="817524"/>
                  </a:lnTo>
                  <a:lnTo>
                    <a:pt x="2155304" y="819785"/>
                  </a:lnTo>
                  <a:lnTo>
                    <a:pt x="2177783" y="818629"/>
                  </a:lnTo>
                  <a:lnTo>
                    <a:pt x="2217953" y="809358"/>
                  </a:lnTo>
                  <a:lnTo>
                    <a:pt x="2251519" y="790930"/>
                  </a:lnTo>
                  <a:lnTo>
                    <a:pt x="2279688" y="760247"/>
                  </a:lnTo>
                  <a:lnTo>
                    <a:pt x="2287244" y="747725"/>
                  </a:lnTo>
                  <a:lnTo>
                    <a:pt x="2295042" y="729424"/>
                  </a:lnTo>
                  <a:lnTo>
                    <a:pt x="2300617" y="709447"/>
                  </a:lnTo>
                  <a:lnTo>
                    <a:pt x="2303970" y="687793"/>
                  </a:lnTo>
                  <a:lnTo>
                    <a:pt x="2305088" y="664464"/>
                  </a:lnTo>
                  <a:close/>
                </a:path>
                <a:path w="2628900" h="2563495">
                  <a:moveTo>
                    <a:pt x="2628608" y="566940"/>
                  </a:moveTo>
                  <a:lnTo>
                    <a:pt x="2626868" y="522935"/>
                  </a:lnTo>
                  <a:lnTo>
                    <a:pt x="2514523" y="522935"/>
                  </a:lnTo>
                  <a:lnTo>
                    <a:pt x="2513215" y="559181"/>
                  </a:lnTo>
                  <a:lnTo>
                    <a:pt x="2535859" y="573849"/>
                  </a:lnTo>
                  <a:lnTo>
                    <a:pt x="2539911" y="576148"/>
                  </a:lnTo>
                  <a:lnTo>
                    <a:pt x="2542527" y="578307"/>
                  </a:lnTo>
                  <a:lnTo>
                    <a:pt x="2544851" y="582333"/>
                  </a:lnTo>
                  <a:lnTo>
                    <a:pt x="2545575" y="586790"/>
                  </a:lnTo>
                  <a:lnTo>
                    <a:pt x="2551976" y="689914"/>
                  </a:lnTo>
                  <a:lnTo>
                    <a:pt x="2420480" y="522935"/>
                  </a:lnTo>
                  <a:lnTo>
                    <a:pt x="2330348" y="522935"/>
                  </a:lnTo>
                  <a:lnTo>
                    <a:pt x="2327300" y="560908"/>
                  </a:lnTo>
                  <a:lnTo>
                    <a:pt x="2343404" y="572985"/>
                  </a:lnTo>
                  <a:lnTo>
                    <a:pt x="2346591" y="575576"/>
                  </a:lnTo>
                  <a:lnTo>
                    <a:pt x="2348636" y="577875"/>
                  </a:lnTo>
                  <a:lnTo>
                    <a:pt x="2350376" y="581901"/>
                  </a:lnTo>
                  <a:lnTo>
                    <a:pt x="2350808" y="585647"/>
                  </a:lnTo>
                  <a:lnTo>
                    <a:pt x="2349068" y="761111"/>
                  </a:lnTo>
                  <a:lnTo>
                    <a:pt x="2325560" y="766711"/>
                  </a:lnTo>
                  <a:lnTo>
                    <a:pt x="2327732" y="813739"/>
                  </a:lnTo>
                  <a:lnTo>
                    <a:pt x="2440940" y="813739"/>
                  </a:lnTo>
                  <a:lnTo>
                    <a:pt x="2442680" y="777494"/>
                  </a:lnTo>
                  <a:lnTo>
                    <a:pt x="2420035" y="762406"/>
                  </a:lnTo>
                  <a:lnTo>
                    <a:pt x="2415971" y="760095"/>
                  </a:lnTo>
                  <a:lnTo>
                    <a:pt x="2413355" y="757948"/>
                  </a:lnTo>
                  <a:lnTo>
                    <a:pt x="2411031" y="753922"/>
                  </a:lnTo>
                  <a:lnTo>
                    <a:pt x="2410307" y="749604"/>
                  </a:lnTo>
                  <a:lnTo>
                    <a:pt x="2410028" y="742988"/>
                  </a:lnTo>
                  <a:lnTo>
                    <a:pt x="2402624" y="629945"/>
                  </a:lnTo>
                  <a:lnTo>
                    <a:pt x="2554592" y="826262"/>
                  </a:lnTo>
                  <a:lnTo>
                    <a:pt x="2604655" y="809866"/>
                  </a:lnTo>
                  <a:lnTo>
                    <a:pt x="2606395" y="576440"/>
                  </a:lnTo>
                  <a:lnTo>
                    <a:pt x="2628608" y="56694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151657" y="9029547"/>
              <a:ext cx="387946" cy="111213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575843" y="9029547"/>
              <a:ext cx="483546" cy="108889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4109250" y="9078480"/>
              <a:ext cx="46990" cy="20955"/>
            </a:xfrm>
            <a:custGeom>
              <a:avLst/>
              <a:gdLst/>
              <a:ahLst/>
              <a:cxnLst/>
              <a:rect l="l" t="t" r="r" b="b"/>
              <a:pathLst>
                <a:path w="46989" h="20954">
                  <a:moveTo>
                    <a:pt x="46393" y="0"/>
                  </a:moveTo>
                  <a:lnTo>
                    <a:pt x="38227" y="0"/>
                  </a:lnTo>
                  <a:lnTo>
                    <a:pt x="0" y="5118"/>
                  </a:lnTo>
                  <a:lnTo>
                    <a:pt x="0" y="20497"/>
                  </a:lnTo>
                  <a:lnTo>
                    <a:pt x="46393" y="20497"/>
                  </a:lnTo>
                  <a:lnTo>
                    <a:pt x="46393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206887" y="9029700"/>
              <a:ext cx="407555" cy="108584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5794946" y="6723887"/>
              <a:ext cx="631190" cy="111760"/>
            </a:xfrm>
            <a:custGeom>
              <a:avLst/>
              <a:gdLst/>
              <a:ahLst/>
              <a:cxnLst/>
              <a:rect l="l" t="t" r="r" b="b"/>
              <a:pathLst>
                <a:path w="631189" h="111759">
                  <a:moveTo>
                    <a:pt x="105473" y="52959"/>
                  </a:moveTo>
                  <a:lnTo>
                    <a:pt x="92379" y="13246"/>
                  </a:lnTo>
                  <a:lnTo>
                    <a:pt x="75501" y="3251"/>
                  </a:lnTo>
                  <a:lnTo>
                    <a:pt x="75501" y="61366"/>
                  </a:lnTo>
                  <a:lnTo>
                    <a:pt x="75222" y="66090"/>
                  </a:lnTo>
                  <a:lnTo>
                    <a:pt x="60807" y="87439"/>
                  </a:lnTo>
                  <a:lnTo>
                    <a:pt x="46482" y="87439"/>
                  </a:lnTo>
                  <a:lnTo>
                    <a:pt x="29133" y="50165"/>
                  </a:lnTo>
                  <a:lnTo>
                    <a:pt x="29133" y="44373"/>
                  </a:lnTo>
                  <a:lnTo>
                    <a:pt x="44018" y="21742"/>
                  </a:lnTo>
                  <a:lnTo>
                    <a:pt x="58343" y="21742"/>
                  </a:lnTo>
                  <a:lnTo>
                    <a:pt x="75488" y="56222"/>
                  </a:lnTo>
                  <a:lnTo>
                    <a:pt x="75501" y="61366"/>
                  </a:lnTo>
                  <a:lnTo>
                    <a:pt x="75501" y="3251"/>
                  </a:lnTo>
                  <a:lnTo>
                    <a:pt x="53124" y="0"/>
                  </a:lnTo>
                  <a:lnTo>
                    <a:pt x="45173" y="431"/>
                  </a:lnTo>
                  <a:lnTo>
                    <a:pt x="37782" y="1714"/>
                  </a:lnTo>
                  <a:lnTo>
                    <a:pt x="6400" y="26327"/>
                  </a:lnTo>
                  <a:lnTo>
                    <a:pt x="0" y="56692"/>
                  </a:lnTo>
                  <a:lnTo>
                    <a:pt x="762" y="68668"/>
                  </a:lnTo>
                  <a:lnTo>
                    <a:pt x="28829" y="105625"/>
                  </a:lnTo>
                  <a:lnTo>
                    <a:pt x="51549" y="108877"/>
                  </a:lnTo>
                  <a:lnTo>
                    <a:pt x="59639" y="108470"/>
                  </a:lnTo>
                  <a:lnTo>
                    <a:pt x="95453" y="88874"/>
                  </a:lnTo>
                  <a:lnTo>
                    <a:pt x="96316" y="87439"/>
                  </a:lnTo>
                  <a:lnTo>
                    <a:pt x="99034" y="82943"/>
                  </a:lnTo>
                  <a:lnTo>
                    <a:pt x="101841" y="76352"/>
                  </a:lnTo>
                  <a:lnTo>
                    <a:pt x="103860" y="69164"/>
                  </a:lnTo>
                  <a:lnTo>
                    <a:pt x="105067" y="61353"/>
                  </a:lnTo>
                  <a:lnTo>
                    <a:pt x="105473" y="52959"/>
                  </a:lnTo>
                  <a:close/>
                </a:path>
                <a:path w="631189" h="111759">
                  <a:moveTo>
                    <a:pt x="212051" y="97383"/>
                  </a:moveTo>
                  <a:lnTo>
                    <a:pt x="204228" y="88061"/>
                  </a:lnTo>
                  <a:lnTo>
                    <a:pt x="178041" y="53428"/>
                  </a:lnTo>
                  <a:lnTo>
                    <a:pt x="207187" y="18948"/>
                  </a:lnTo>
                  <a:lnTo>
                    <a:pt x="211112" y="15367"/>
                  </a:lnTo>
                  <a:lnTo>
                    <a:pt x="210172" y="2019"/>
                  </a:lnTo>
                  <a:lnTo>
                    <a:pt x="172072" y="2019"/>
                  </a:lnTo>
                  <a:lnTo>
                    <a:pt x="170980" y="13970"/>
                  </a:lnTo>
                  <a:lnTo>
                    <a:pt x="176618" y="18173"/>
                  </a:lnTo>
                  <a:lnTo>
                    <a:pt x="178193" y="20802"/>
                  </a:lnTo>
                  <a:lnTo>
                    <a:pt x="177736" y="22212"/>
                  </a:lnTo>
                  <a:lnTo>
                    <a:pt x="166611" y="38201"/>
                  </a:lnTo>
                  <a:lnTo>
                    <a:pt x="151396" y="18008"/>
                  </a:lnTo>
                  <a:lnTo>
                    <a:pt x="159702" y="15989"/>
                  </a:lnTo>
                  <a:lnTo>
                    <a:pt x="157988" y="2019"/>
                  </a:lnTo>
                  <a:lnTo>
                    <a:pt x="109372" y="2019"/>
                  </a:lnTo>
                  <a:lnTo>
                    <a:pt x="108915" y="11341"/>
                  </a:lnTo>
                  <a:lnTo>
                    <a:pt x="116751" y="20650"/>
                  </a:lnTo>
                  <a:lnTo>
                    <a:pt x="141986" y="54356"/>
                  </a:lnTo>
                  <a:lnTo>
                    <a:pt x="112356" y="89306"/>
                  </a:lnTo>
                  <a:lnTo>
                    <a:pt x="108610" y="92887"/>
                  </a:lnTo>
                  <a:lnTo>
                    <a:pt x="109372" y="106235"/>
                  </a:lnTo>
                  <a:lnTo>
                    <a:pt x="147320" y="106235"/>
                  </a:lnTo>
                  <a:lnTo>
                    <a:pt x="148412" y="94437"/>
                  </a:lnTo>
                  <a:lnTo>
                    <a:pt x="141770" y="89154"/>
                  </a:lnTo>
                  <a:lnTo>
                    <a:pt x="141198" y="88328"/>
                  </a:lnTo>
                  <a:lnTo>
                    <a:pt x="141198" y="87604"/>
                  </a:lnTo>
                  <a:lnTo>
                    <a:pt x="141833" y="85890"/>
                  </a:lnTo>
                  <a:lnTo>
                    <a:pt x="153441" y="69430"/>
                  </a:lnTo>
                  <a:lnTo>
                    <a:pt x="169418" y="90703"/>
                  </a:lnTo>
                  <a:lnTo>
                    <a:pt x="161277" y="92722"/>
                  </a:lnTo>
                  <a:lnTo>
                    <a:pt x="162217" y="106705"/>
                  </a:lnTo>
                  <a:lnTo>
                    <a:pt x="211442" y="106705"/>
                  </a:lnTo>
                  <a:lnTo>
                    <a:pt x="212051" y="97383"/>
                  </a:lnTo>
                  <a:close/>
                </a:path>
                <a:path w="631189" h="111759">
                  <a:moveTo>
                    <a:pt x="317246" y="16611"/>
                  </a:moveTo>
                  <a:lnTo>
                    <a:pt x="316128" y="2019"/>
                  </a:lnTo>
                  <a:lnTo>
                    <a:pt x="276644" y="2019"/>
                  </a:lnTo>
                  <a:lnTo>
                    <a:pt x="275526" y="15684"/>
                  </a:lnTo>
                  <a:lnTo>
                    <a:pt x="285889" y="20243"/>
                  </a:lnTo>
                  <a:lnTo>
                    <a:pt x="286499" y="21069"/>
                  </a:lnTo>
                  <a:lnTo>
                    <a:pt x="286499" y="22212"/>
                  </a:lnTo>
                  <a:lnTo>
                    <a:pt x="285889" y="24384"/>
                  </a:lnTo>
                  <a:lnTo>
                    <a:pt x="272249" y="47218"/>
                  </a:lnTo>
                  <a:lnTo>
                    <a:pt x="255790" y="19570"/>
                  </a:lnTo>
                  <a:lnTo>
                    <a:pt x="265976" y="16764"/>
                  </a:lnTo>
                  <a:lnTo>
                    <a:pt x="264401" y="2019"/>
                  </a:lnTo>
                  <a:lnTo>
                    <a:pt x="218490" y="2019"/>
                  </a:lnTo>
                  <a:lnTo>
                    <a:pt x="217855" y="12890"/>
                  </a:lnTo>
                  <a:lnTo>
                    <a:pt x="225069" y="21742"/>
                  </a:lnTo>
                  <a:lnTo>
                    <a:pt x="253758" y="67259"/>
                  </a:lnTo>
                  <a:lnTo>
                    <a:pt x="253758" y="87757"/>
                  </a:lnTo>
                  <a:lnTo>
                    <a:pt x="240258" y="91478"/>
                  </a:lnTo>
                  <a:lnTo>
                    <a:pt x="241046" y="106705"/>
                  </a:lnTo>
                  <a:lnTo>
                    <a:pt x="294513" y="106705"/>
                  </a:lnTo>
                  <a:lnTo>
                    <a:pt x="295122" y="94284"/>
                  </a:lnTo>
                  <a:lnTo>
                    <a:pt x="285419" y="88531"/>
                  </a:lnTo>
                  <a:lnTo>
                    <a:pt x="283959" y="87807"/>
                  </a:lnTo>
                  <a:lnTo>
                    <a:pt x="283044" y="87083"/>
                  </a:lnTo>
                  <a:lnTo>
                    <a:pt x="282295" y="85636"/>
                  </a:lnTo>
                  <a:lnTo>
                    <a:pt x="282130" y="84023"/>
                  </a:lnTo>
                  <a:lnTo>
                    <a:pt x="282130" y="62280"/>
                  </a:lnTo>
                  <a:lnTo>
                    <a:pt x="310972" y="20345"/>
                  </a:lnTo>
                  <a:lnTo>
                    <a:pt x="317246" y="16611"/>
                  </a:lnTo>
                  <a:close/>
                </a:path>
                <a:path w="631189" h="111759">
                  <a:moveTo>
                    <a:pt x="413016" y="58242"/>
                  </a:moveTo>
                  <a:lnTo>
                    <a:pt x="412496" y="55753"/>
                  </a:lnTo>
                  <a:lnTo>
                    <a:pt x="411708" y="53530"/>
                  </a:lnTo>
                  <a:lnTo>
                    <a:pt x="410667" y="51562"/>
                  </a:lnTo>
                  <a:lnTo>
                    <a:pt x="405955" y="51777"/>
                  </a:lnTo>
                  <a:lnTo>
                    <a:pt x="400100" y="52425"/>
                  </a:lnTo>
                  <a:lnTo>
                    <a:pt x="377266" y="56070"/>
                  </a:lnTo>
                  <a:lnTo>
                    <a:pt x="376631" y="66624"/>
                  </a:lnTo>
                  <a:lnTo>
                    <a:pt x="384060" y="70408"/>
                  </a:lnTo>
                  <a:lnTo>
                    <a:pt x="384949" y="71132"/>
                  </a:lnTo>
                  <a:lnTo>
                    <a:pt x="385584" y="72377"/>
                  </a:lnTo>
                  <a:lnTo>
                    <a:pt x="385737" y="73723"/>
                  </a:lnTo>
                  <a:lnTo>
                    <a:pt x="385737" y="87134"/>
                  </a:lnTo>
                  <a:lnTo>
                    <a:pt x="378675" y="87757"/>
                  </a:lnTo>
                  <a:lnTo>
                    <a:pt x="366026" y="87655"/>
                  </a:lnTo>
                  <a:lnTo>
                    <a:pt x="346544" y="52184"/>
                  </a:lnTo>
                  <a:lnTo>
                    <a:pt x="346544" y="46177"/>
                  </a:lnTo>
                  <a:lnTo>
                    <a:pt x="362000" y="21894"/>
                  </a:lnTo>
                  <a:lnTo>
                    <a:pt x="373418" y="21894"/>
                  </a:lnTo>
                  <a:lnTo>
                    <a:pt x="379882" y="22821"/>
                  </a:lnTo>
                  <a:lnTo>
                    <a:pt x="385102" y="24688"/>
                  </a:lnTo>
                  <a:lnTo>
                    <a:pt x="394982" y="38989"/>
                  </a:lnTo>
                  <a:lnTo>
                    <a:pt x="406895" y="38201"/>
                  </a:lnTo>
                  <a:lnTo>
                    <a:pt x="391718" y="2324"/>
                  </a:lnTo>
                  <a:lnTo>
                    <a:pt x="371627" y="304"/>
                  </a:lnTo>
                  <a:lnTo>
                    <a:pt x="363512" y="711"/>
                  </a:lnTo>
                  <a:lnTo>
                    <a:pt x="327545" y="19418"/>
                  </a:lnTo>
                  <a:lnTo>
                    <a:pt x="317550" y="53746"/>
                  </a:lnTo>
                  <a:lnTo>
                    <a:pt x="318376" y="66509"/>
                  </a:lnTo>
                  <a:lnTo>
                    <a:pt x="338353" y="100799"/>
                  </a:lnTo>
                  <a:lnTo>
                    <a:pt x="370687" y="108572"/>
                  </a:lnTo>
                  <a:lnTo>
                    <a:pt x="378002" y="108572"/>
                  </a:lnTo>
                  <a:lnTo>
                    <a:pt x="385368" y="107708"/>
                  </a:lnTo>
                  <a:lnTo>
                    <a:pt x="400215" y="104305"/>
                  </a:lnTo>
                  <a:lnTo>
                    <a:pt x="406933" y="101942"/>
                  </a:lnTo>
                  <a:lnTo>
                    <a:pt x="413016" y="98933"/>
                  </a:lnTo>
                  <a:lnTo>
                    <a:pt x="413016" y="58242"/>
                  </a:lnTo>
                  <a:close/>
                </a:path>
                <a:path w="631189" h="111759">
                  <a:moveTo>
                    <a:pt x="513486" y="74866"/>
                  </a:moveTo>
                  <a:lnTo>
                    <a:pt x="501878" y="74079"/>
                  </a:lnTo>
                  <a:lnTo>
                    <a:pt x="489826" y="87757"/>
                  </a:lnTo>
                  <a:lnTo>
                    <a:pt x="463804" y="88226"/>
                  </a:lnTo>
                  <a:lnTo>
                    <a:pt x="463804" y="63207"/>
                  </a:lnTo>
                  <a:lnTo>
                    <a:pt x="497179" y="66789"/>
                  </a:lnTo>
                  <a:lnTo>
                    <a:pt x="497179" y="42862"/>
                  </a:lnTo>
                  <a:lnTo>
                    <a:pt x="463804" y="45656"/>
                  </a:lnTo>
                  <a:lnTo>
                    <a:pt x="463804" y="20345"/>
                  </a:lnTo>
                  <a:lnTo>
                    <a:pt x="487464" y="20967"/>
                  </a:lnTo>
                  <a:lnTo>
                    <a:pt x="498589" y="34632"/>
                  </a:lnTo>
                  <a:lnTo>
                    <a:pt x="510197" y="33858"/>
                  </a:lnTo>
                  <a:lnTo>
                    <a:pt x="509917" y="18135"/>
                  </a:lnTo>
                  <a:lnTo>
                    <a:pt x="509092" y="2019"/>
                  </a:lnTo>
                  <a:lnTo>
                    <a:pt x="423989" y="2019"/>
                  </a:lnTo>
                  <a:lnTo>
                    <a:pt x="423506" y="15989"/>
                  </a:lnTo>
                  <a:lnTo>
                    <a:pt x="431342" y="20497"/>
                  </a:lnTo>
                  <a:lnTo>
                    <a:pt x="433133" y="21221"/>
                  </a:lnTo>
                  <a:lnTo>
                    <a:pt x="434225" y="22021"/>
                  </a:lnTo>
                  <a:lnTo>
                    <a:pt x="435063" y="23787"/>
                  </a:lnTo>
                  <a:lnTo>
                    <a:pt x="435267" y="25577"/>
                  </a:lnTo>
                  <a:lnTo>
                    <a:pt x="435267" y="87757"/>
                  </a:lnTo>
                  <a:lnTo>
                    <a:pt x="423837" y="90868"/>
                  </a:lnTo>
                  <a:lnTo>
                    <a:pt x="424611" y="106705"/>
                  </a:lnTo>
                  <a:lnTo>
                    <a:pt x="511136" y="106705"/>
                  </a:lnTo>
                  <a:lnTo>
                    <a:pt x="512584" y="90982"/>
                  </a:lnTo>
                  <a:lnTo>
                    <a:pt x="513486" y="74866"/>
                  </a:lnTo>
                  <a:close/>
                </a:path>
                <a:path w="631189" h="111759">
                  <a:moveTo>
                    <a:pt x="630720" y="17856"/>
                  </a:moveTo>
                  <a:lnTo>
                    <a:pt x="630110" y="2019"/>
                  </a:lnTo>
                  <a:lnTo>
                    <a:pt x="589661" y="2019"/>
                  </a:lnTo>
                  <a:lnTo>
                    <a:pt x="589178" y="15062"/>
                  </a:lnTo>
                  <a:lnTo>
                    <a:pt x="598805" y="21170"/>
                  </a:lnTo>
                  <a:lnTo>
                    <a:pt x="599744" y="21945"/>
                  </a:lnTo>
                  <a:lnTo>
                    <a:pt x="600595" y="23406"/>
                  </a:lnTo>
                  <a:lnTo>
                    <a:pt x="600849" y="25006"/>
                  </a:lnTo>
                  <a:lnTo>
                    <a:pt x="603135" y="62128"/>
                  </a:lnTo>
                  <a:lnTo>
                    <a:pt x="555802" y="2019"/>
                  </a:lnTo>
                  <a:lnTo>
                    <a:pt x="523354" y="2019"/>
                  </a:lnTo>
                  <a:lnTo>
                    <a:pt x="522262" y="15684"/>
                  </a:lnTo>
                  <a:lnTo>
                    <a:pt x="528053" y="20027"/>
                  </a:lnTo>
                  <a:lnTo>
                    <a:pt x="529945" y="21793"/>
                  </a:lnTo>
                  <a:lnTo>
                    <a:pt x="530580" y="23241"/>
                  </a:lnTo>
                  <a:lnTo>
                    <a:pt x="530733" y="24587"/>
                  </a:lnTo>
                  <a:lnTo>
                    <a:pt x="530098" y="87757"/>
                  </a:lnTo>
                  <a:lnTo>
                    <a:pt x="521627" y="89776"/>
                  </a:lnTo>
                  <a:lnTo>
                    <a:pt x="522414" y="106705"/>
                  </a:lnTo>
                  <a:lnTo>
                    <a:pt x="563168" y="106705"/>
                  </a:lnTo>
                  <a:lnTo>
                    <a:pt x="563803" y="93662"/>
                  </a:lnTo>
                  <a:lnTo>
                    <a:pt x="555663" y="88226"/>
                  </a:lnTo>
                  <a:lnTo>
                    <a:pt x="554177" y="87401"/>
                  </a:lnTo>
                  <a:lnTo>
                    <a:pt x="553237" y="86614"/>
                  </a:lnTo>
                  <a:lnTo>
                    <a:pt x="552411" y="85166"/>
                  </a:lnTo>
                  <a:lnTo>
                    <a:pt x="552145" y="83616"/>
                  </a:lnTo>
                  <a:lnTo>
                    <a:pt x="549389" y="40538"/>
                  </a:lnTo>
                  <a:lnTo>
                    <a:pt x="604075" y="111213"/>
                  </a:lnTo>
                  <a:lnTo>
                    <a:pt x="622096" y="105308"/>
                  </a:lnTo>
                  <a:lnTo>
                    <a:pt x="622731" y="21272"/>
                  </a:lnTo>
                  <a:lnTo>
                    <a:pt x="630720" y="17856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5356567" y="8887752"/>
              <a:ext cx="387959" cy="11121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5071262" y="8203945"/>
              <a:ext cx="551815" cy="110489"/>
            </a:xfrm>
            <a:custGeom>
              <a:avLst/>
              <a:gdLst/>
              <a:ahLst/>
              <a:cxnLst/>
              <a:rect l="l" t="t" r="r" b="b"/>
              <a:pathLst>
                <a:path w="551814" h="110490">
                  <a:moveTo>
                    <a:pt x="164122" y="15684"/>
                  </a:moveTo>
                  <a:lnTo>
                    <a:pt x="163347" y="2476"/>
                  </a:lnTo>
                  <a:lnTo>
                    <a:pt x="122262" y="2476"/>
                  </a:lnTo>
                  <a:lnTo>
                    <a:pt x="121323" y="16129"/>
                  </a:lnTo>
                  <a:lnTo>
                    <a:pt x="133337" y="20904"/>
                  </a:lnTo>
                  <a:lnTo>
                    <a:pt x="134023" y="21780"/>
                  </a:lnTo>
                  <a:lnTo>
                    <a:pt x="134023" y="23126"/>
                  </a:lnTo>
                  <a:lnTo>
                    <a:pt x="133553" y="25298"/>
                  </a:lnTo>
                  <a:lnTo>
                    <a:pt x="115531" y="80289"/>
                  </a:lnTo>
                  <a:lnTo>
                    <a:pt x="96240" y="20193"/>
                  </a:lnTo>
                  <a:lnTo>
                    <a:pt x="106591" y="17233"/>
                  </a:lnTo>
                  <a:lnTo>
                    <a:pt x="105651" y="2476"/>
                  </a:lnTo>
                  <a:lnTo>
                    <a:pt x="63957" y="2476"/>
                  </a:lnTo>
                  <a:lnTo>
                    <a:pt x="63322" y="12420"/>
                  </a:lnTo>
                  <a:lnTo>
                    <a:pt x="70231" y="32448"/>
                  </a:lnTo>
                  <a:lnTo>
                    <a:pt x="54711" y="80289"/>
                  </a:lnTo>
                  <a:lnTo>
                    <a:pt x="35267" y="20193"/>
                  </a:lnTo>
                  <a:lnTo>
                    <a:pt x="46558" y="17233"/>
                  </a:lnTo>
                  <a:lnTo>
                    <a:pt x="45631" y="2476"/>
                  </a:lnTo>
                  <a:lnTo>
                    <a:pt x="622" y="2476"/>
                  </a:lnTo>
                  <a:lnTo>
                    <a:pt x="0" y="13347"/>
                  </a:lnTo>
                  <a:lnTo>
                    <a:pt x="5334" y="20637"/>
                  </a:lnTo>
                  <a:lnTo>
                    <a:pt x="34963" y="110426"/>
                  </a:lnTo>
                  <a:lnTo>
                    <a:pt x="63957" y="107772"/>
                  </a:lnTo>
                  <a:lnTo>
                    <a:pt x="80899" y="62903"/>
                  </a:lnTo>
                  <a:lnTo>
                    <a:pt x="97358" y="110426"/>
                  </a:lnTo>
                  <a:lnTo>
                    <a:pt x="124790" y="107772"/>
                  </a:lnTo>
                  <a:lnTo>
                    <a:pt x="157708" y="24371"/>
                  </a:lnTo>
                  <a:lnTo>
                    <a:pt x="164122" y="15684"/>
                  </a:lnTo>
                  <a:close/>
                </a:path>
                <a:path w="551814" h="110490">
                  <a:moveTo>
                    <a:pt x="254711" y="96126"/>
                  </a:moveTo>
                  <a:lnTo>
                    <a:pt x="243636" y="73926"/>
                  </a:lnTo>
                  <a:lnTo>
                    <a:pt x="237413" y="57302"/>
                  </a:lnTo>
                  <a:lnTo>
                    <a:pt x="225920" y="26555"/>
                  </a:lnTo>
                  <a:lnTo>
                    <a:pt x="216001" y="0"/>
                  </a:lnTo>
                  <a:lnTo>
                    <a:pt x="208953" y="622"/>
                  </a:lnTo>
                  <a:lnTo>
                    <a:pt x="208953" y="57302"/>
                  </a:lnTo>
                  <a:lnTo>
                    <a:pt x="188722" y="56362"/>
                  </a:lnTo>
                  <a:lnTo>
                    <a:pt x="199072" y="26555"/>
                  </a:lnTo>
                  <a:lnTo>
                    <a:pt x="208953" y="57302"/>
                  </a:lnTo>
                  <a:lnTo>
                    <a:pt x="208953" y="622"/>
                  </a:lnTo>
                  <a:lnTo>
                    <a:pt x="189357" y="2324"/>
                  </a:lnTo>
                  <a:lnTo>
                    <a:pt x="152679" y="90385"/>
                  </a:lnTo>
                  <a:lnTo>
                    <a:pt x="147815" y="93345"/>
                  </a:lnTo>
                  <a:lnTo>
                    <a:pt x="148450" y="107175"/>
                  </a:lnTo>
                  <a:lnTo>
                    <a:pt x="189509" y="107175"/>
                  </a:lnTo>
                  <a:lnTo>
                    <a:pt x="191071" y="93497"/>
                  </a:lnTo>
                  <a:lnTo>
                    <a:pt x="180263" y="88988"/>
                  </a:lnTo>
                  <a:lnTo>
                    <a:pt x="178930" y="88150"/>
                  </a:lnTo>
                  <a:lnTo>
                    <a:pt x="178536" y="86512"/>
                  </a:lnTo>
                  <a:lnTo>
                    <a:pt x="179019" y="84175"/>
                  </a:lnTo>
                  <a:lnTo>
                    <a:pt x="182460" y="74383"/>
                  </a:lnTo>
                  <a:lnTo>
                    <a:pt x="214287" y="73926"/>
                  </a:lnTo>
                  <a:lnTo>
                    <a:pt x="219290" y="89611"/>
                  </a:lnTo>
                  <a:lnTo>
                    <a:pt x="208165" y="92417"/>
                  </a:lnTo>
                  <a:lnTo>
                    <a:pt x="209740" y="107175"/>
                  </a:lnTo>
                  <a:lnTo>
                    <a:pt x="253771" y="107175"/>
                  </a:lnTo>
                  <a:lnTo>
                    <a:pt x="254711" y="96126"/>
                  </a:lnTo>
                  <a:close/>
                </a:path>
                <a:path w="551814" h="110490">
                  <a:moveTo>
                    <a:pt x="344690" y="34950"/>
                  </a:moveTo>
                  <a:lnTo>
                    <a:pt x="344373" y="20383"/>
                  </a:lnTo>
                  <a:lnTo>
                    <a:pt x="343458" y="2476"/>
                  </a:lnTo>
                  <a:lnTo>
                    <a:pt x="245313" y="2476"/>
                  </a:lnTo>
                  <a:lnTo>
                    <a:pt x="244373" y="20383"/>
                  </a:lnTo>
                  <a:lnTo>
                    <a:pt x="244068" y="34950"/>
                  </a:lnTo>
                  <a:lnTo>
                    <a:pt x="255498" y="35877"/>
                  </a:lnTo>
                  <a:lnTo>
                    <a:pt x="267106" y="22047"/>
                  </a:lnTo>
                  <a:lnTo>
                    <a:pt x="280276" y="20967"/>
                  </a:lnTo>
                  <a:lnTo>
                    <a:pt x="280276" y="88214"/>
                  </a:lnTo>
                  <a:lnTo>
                    <a:pt x="266649" y="91948"/>
                  </a:lnTo>
                  <a:lnTo>
                    <a:pt x="267423" y="107175"/>
                  </a:lnTo>
                  <a:lnTo>
                    <a:pt x="321030" y="107175"/>
                  </a:lnTo>
                  <a:lnTo>
                    <a:pt x="321665" y="94742"/>
                  </a:lnTo>
                  <a:lnTo>
                    <a:pt x="311924" y="88988"/>
                  </a:lnTo>
                  <a:lnTo>
                    <a:pt x="310464" y="88277"/>
                  </a:lnTo>
                  <a:lnTo>
                    <a:pt x="309575" y="87541"/>
                  </a:lnTo>
                  <a:lnTo>
                    <a:pt x="308965" y="86093"/>
                  </a:lnTo>
                  <a:lnTo>
                    <a:pt x="308787" y="84480"/>
                  </a:lnTo>
                  <a:lnTo>
                    <a:pt x="308787" y="20967"/>
                  </a:lnTo>
                  <a:lnTo>
                    <a:pt x="321665" y="22047"/>
                  </a:lnTo>
                  <a:lnTo>
                    <a:pt x="333413" y="35877"/>
                  </a:lnTo>
                  <a:lnTo>
                    <a:pt x="344690" y="34950"/>
                  </a:lnTo>
                  <a:close/>
                </a:path>
                <a:path w="551814" h="110490">
                  <a:moveTo>
                    <a:pt x="443141" y="75336"/>
                  </a:moveTo>
                  <a:lnTo>
                    <a:pt x="431533" y="74549"/>
                  </a:lnTo>
                  <a:lnTo>
                    <a:pt x="419481" y="88214"/>
                  </a:lnTo>
                  <a:lnTo>
                    <a:pt x="393446" y="88684"/>
                  </a:lnTo>
                  <a:lnTo>
                    <a:pt x="393446" y="63677"/>
                  </a:lnTo>
                  <a:lnTo>
                    <a:pt x="426834" y="67246"/>
                  </a:lnTo>
                  <a:lnTo>
                    <a:pt x="426834" y="43319"/>
                  </a:lnTo>
                  <a:lnTo>
                    <a:pt x="393446" y="46126"/>
                  </a:lnTo>
                  <a:lnTo>
                    <a:pt x="393446" y="20789"/>
                  </a:lnTo>
                  <a:lnTo>
                    <a:pt x="417131" y="21424"/>
                  </a:lnTo>
                  <a:lnTo>
                    <a:pt x="428256" y="35102"/>
                  </a:lnTo>
                  <a:lnTo>
                    <a:pt x="439851" y="34315"/>
                  </a:lnTo>
                  <a:lnTo>
                    <a:pt x="439572" y="18592"/>
                  </a:lnTo>
                  <a:lnTo>
                    <a:pt x="438746" y="2476"/>
                  </a:lnTo>
                  <a:lnTo>
                    <a:pt x="353644" y="2476"/>
                  </a:lnTo>
                  <a:lnTo>
                    <a:pt x="353161" y="16459"/>
                  </a:lnTo>
                  <a:lnTo>
                    <a:pt x="360997" y="20967"/>
                  </a:lnTo>
                  <a:lnTo>
                    <a:pt x="362788" y="21678"/>
                  </a:lnTo>
                  <a:lnTo>
                    <a:pt x="363867" y="22479"/>
                  </a:lnTo>
                  <a:lnTo>
                    <a:pt x="364705" y="24244"/>
                  </a:lnTo>
                  <a:lnTo>
                    <a:pt x="364921" y="26035"/>
                  </a:lnTo>
                  <a:lnTo>
                    <a:pt x="364921" y="88214"/>
                  </a:lnTo>
                  <a:lnTo>
                    <a:pt x="353466" y="91313"/>
                  </a:lnTo>
                  <a:lnTo>
                    <a:pt x="354253" y="107175"/>
                  </a:lnTo>
                  <a:lnTo>
                    <a:pt x="440791" y="107175"/>
                  </a:lnTo>
                  <a:lnTo>
                    <a:pt x="442226" y="91452"/>
                  </a:lnTo>
                  <a:lnTo>
                    <a:pt x="443141" y="75336"/>
                  </a:lnTo>
                  <a:close/>
                </a:path>
                <a:path w="551814" h="110490">
                  <a:moveTo>
                    <a:pt x="551294" y="101104"/>
                  </a:moveTo>
                  <a:lnTo>
                    <a:pt x="529043" y="65532"/>
                  </a:lnTo>
                  <a:lnTo>
                    <a:pt x="526224" y="61023"/>
                  </a:lnTo>
                  <a:lnTo>
                    <a:pt x="532384" y="58432"/>
                  </a:lnTo>
                  <a:lnTo>
                    <a:pt x="537121" y="54749"/>
                  </a:lnTo>
                  <a:lnTo>
                    <a:pt x="541705" y="48145"/>
                  </a:lnTo>
                  <a:lnTo>
                    <a:pt x="543814" y="45110"/>
                  </a:lnTo>
                  <a:lnTo>
                    <a:pt x="545490" y="39497"/>
                  </a:lnTo>
                  <a:lnTo>
                    <a:pt x="545490" y="25298"/>
                  </a:lnTo>
                  <a:lnTo>
                    <a:pt x="543902" y="19075"/>
                  </a:lnTo>
                  <a:lnTo>
                    <a:pt x="543801" y="18935"/>
                  </a:lnTo>
                  <a:lnTo>
                    <a:pt x="537514" y="9639"/>
                  </a:lnTo>
                  <a:lnTo>
                    <a:pt x="532485" y="6172"/>
                  </a:lnTo>
                  <a:lnTo>
                    <a:pt x="525589" y="3949"/>
                  </a:lnTo>
                  <a:lnTo>
                    <a:pt x="520001" y="2489"/>
                  </a:lnTo>
                  <a:lnTo>
                    <a:pt x="516331" y="1905"/>
                  </a:lnTo>
                  <a:lnTo>
                    <a:pt x="516331" y="28041"/>
                  </a:lnTo>
                  <a:lnTo>
                    <a:pt x="516331" y="38392"/>
                  </a:lnTo>
                  <a:lnTo>
                    <a:pt x="515810" y="42862"/>
                  </a:lnTo>
                  <a:lnTo>
                    <a:pt x="514769" y="46596"/>
                  </a:lnTo>
                  <a:lnTo>
                    <a:pt x="512152" y="47637"/>
                  </a:lnTo>
                  <a:lnTo>
                    <a:pt x="508088" y="48145"/>
                  </a:lnTo>
                  <a:lnTo>
                    <a:pt x="498792" y="48145"/>
                  </a:lnTo>
                  <a:lnTo>
                    <a:pt x="495541" y="47828"/>
                  </a:lnTo>
                  <a:lnTo>
                    <a:pt x="492823" y="47205"/>
                  </a:lnTo>
                  <a:lnTo>
                    <a:pt x="492823" y="19405"/>
                  </a:lnTo>
                  <a:lnTo>
                    <a:pt x="495846" y="19088"/>
                  </a:lnTo>
                  <a:lnTo>
                    <a:pt x="498830" y="18935"/>
                  </a:lnTo>
                  <a:lnTo>
                    <a:pt x="506971" y="18935"/>
                  </a:lnTo>
                  <a:lnTo>
                    <a:pt x="510717" y="20015"/>
                  </a:lnTo>
                  <a:lnTo>
                    <a:pt x="515200" y="24371"/>
                  </a:lnTo>
                  <a:lnTo>
                    <a:pt x="516331" y="28041"/>
                  </a:lnTo>
                  <a:lnTo>
                    <a:pt x="516331" y="1905"/>
                  </a:lnTo>
                  <a:lnTo>
                    <a:pt x="513588" y="1447"/>
                  </a:lnTo>
                  <a:lnTo>
                    <a:pt x="506349" y="812"/>
                  </a:lnTo>
                  <a:lnTo>
                    <a:pt x="498309" y="596"/>
                  </a:lnTo>
                  <a:lnTo>
                    <a:pt x="487299" y="812"/>
                  </a:lnTo>
                  <a:lnTo>
                    <a:pt x="476084" y="1460"/>
                  </a:lnTo>
                  <a:lnTo>
                    <a:pt x="464654" y="2527"/>
                  </a:lnTo>
                  <a:lnTo>
                    <a:pt x="453009" y="4025"/>
                  </a:lnTo>
                  <a:lnTo>
                    <a:pt x="452069" y="16764"/>
                  </a:lnTo>
                  <a:lnTo>
                    <a:pt x="460235" y="21272"/>
                  </a:lnTo>
                  <a:lnTo>
                    <a:pt x="462000" y="22009"/>
                  </a:lnTo>
                  <a:lnTo>
                    <a:pt x="463080" y="22796"/>
                  </a:lnTo>
                  <a:lnTo>
                    <a:pt x="463931" y="24549"/>
                  </a:lnTo>
                  <a:lnTo>
                    <a:pt x="464007" y="25298"/>
                  </a:lnTo>
                  <a:lnTo>
                    <a:pt x="464134" y="88214"/>
                  </a:lnTo>
                  <a:lnTo>
                    <a:pt x="452704" y="91313"/>
                  </a:lnTo>
                  <a:lnTo>
                    <a:pt x="453478" y="107175"/>
                  </a:lnTo>
                  <a:lnTo>
                    <a:pt x="501916" y="107175"/>
                  </a:lnTo>
                  <a:lnTo>
                    <a:pt x="502539" y="93802"/>
                  </a:lnTo>
                  <a:lnTo>
                    <a:pt x="494347" y="89090"/>
                  </a:lnTo>
                  <a:lnTo>
                    <a:pt x="493433" y="88341"/>
                  </a:lnTo>
                  <a:lnTo>
                    <a:pt x="492696" y="87007"/>
                  </a:lnTo>
                  <a:lnTo>
                    <a:pt x="492518" y="85432"/>
                  </a:lnTo>
                  <a:lnTo>
                    <a:pt x="492518" y="65532"/>
                  </a:lnTo>
                  <a:lnTo>
                    <a:pt x="499414" y="65684"/>
                  </a:lnTo>
                  <a:lnTo>
                    <a:pt x="522605" y="107175"/>
                  </a:lnTo>
                  <a:lnTo>
                    <a:pt x="551129" y="107175"/>
                  </a:lnTo>
                  <a:lnTo>
                    <a:pt x="551294" y="101104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64" name="object 64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85" dirty="0">
                <a:solidFill>
                  <a:srgbClr val="222222"/>
                </a:solidFill>
                <a:latin typeface="Trebuchet MS"/>
                <a:cs typeface="Trebuchet MS"/>
              </a:rPr>
              <a:t>활동 </a:t>
            </a:r>
            <a:r>
              <a:rPr sz="1400" dirty="0">
                <a:solidFill>
                  <a:srgbClr val="222222"/>
                </a:solidFill>
                <a:latin typeface="Trebuchet MS"/>
                <a:cs typeface="Trebuchet MS"/>
              </a:rPr>
              <a:t>7</a:t>
            </a:r>
            <a:endParaRPr sz="1400">
              <a:latin typeface="Trebuchet MS"/>
              <a:cs typeface="Trebuchet MS"/>
            </a:endParaRPr>
          </a:p>
        </p:txBody>
      </p:sp>
      <p:sp>
        <p:nvSpPr>
          <p:cNvPr id="65" name="object 65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190" dirty="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66" name="object 66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6260084" y="9258831"/>
            <a:ext cx="859790" cy="22669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21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0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44500" y="1583270"/>
            <a:ext cx="3364865" cy="307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303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철은 많은 화성암과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점토에서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자연적으로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발견됩니다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.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산소가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없을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때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철은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환원된 상태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(Fe+2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또는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철철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)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존재하며 무색이고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용해성이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매우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높습니다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.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다음의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pH 범위에서 산소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(또는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염소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)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에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노출되면</a:t>
            </a:r>
            <a:endParaRPr sz="1000">
              <a:latin typeface="Trebuchet MS"/>
              <a:cs typeface="Trebuchet MS"/>
            </a:endParaRPr>
          </a:p>
          <a:p>
            <a:pPr marL="12700" marR="45720">
              <a:lnSpc>
                <a:spcPct val="100000"/>
              </a:lnSpc>
            </a:pP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7.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0에서 </a:t>
            </a:r>
            <a:r>
              <a:rPr sz="1000" spc="-55" dirty="0">
                <a:solidFill>
                  <a:srgbClr val="231F20"/>
                </a:solidFill>
                <a:latin typeface="Trebuchet MS"/>
                <a:cs typeface="Trebuchet MS"/>
              </a:rPr>
              <a:t>8.5 사이에서는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철이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산화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(Fe+3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또는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철분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)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되어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거의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완전히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녹지 않습니다.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황토 </a:t>
            </a:r>
            <a:r>
              <a:rPr sz="1000" spc="-65" dirty="0">
                <a:solidFill>
                  <a:srgbClr val="231F20"/>
                </a:solidFill>
                <a:latin typeface="Trebuchet MS"/>
                <a:cs typeface="Trebuchet MS"/>
              </a:rPr>
              <a:t>토양은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처음에는 황색을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띠지만 공기 중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산소에 노출되면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산화되면서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붉은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색으로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변합니다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.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물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속의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철분은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변기,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싱크대,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옷에 녹이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생기는</a:t>
            </a:r>
            <a:r>
              <a:rPr sz="1000" spc="60" dirty="0">
                <a:solidFill>
                  <a:srgbClr val="231F20"/>
                </a:solidFill>
                <a:latin typeface="Trebuchet MS"/>
                <a:cs typeface="Trebuchet MS"/>
              </a:rPr>
              <a:t> 것으로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볼 수 있습니다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.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현재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연구에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따르면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물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속의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철분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수치는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건강에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미치는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악영향과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관련이 없는 것으로 밝혀졌습니다.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효과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때문에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</a:pP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산화철은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물의 </a:t>
            </a:r>
            <a:r>
              <a:rPr sz="1000" spc="-40" dirty="0">
                <a:solidFill>
                  <a:srgbClr val="231F20"/>
                </a:solidFill>
                <a:latin typeface="Trebuchet MS"/>
                <a:cs typeface="Trebuchet MS"/>
              </a:rPr>
              <a:t>맛, 투명도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,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색에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영향을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미치며,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식수에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대한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최대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수치는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EPA에서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0.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3ppm으로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설정하고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있습니다.</a:t>
            </a:r>
            <a:endParaRPr sz="10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rebuchet MS"/>
              <a:cs typeface="Trebuchet MS"/>
            </a:endParaRPr>
          </a:p>
          <a:p>
            <a:pPr marL="12700" marR="73025">
              <a:lnSpc>
                <a:spcPct val="100000"/>
              </a:lnSpc>
            </a:pP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산화된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철은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침전되는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경향이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있기 때문에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수처리 과정에서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비교적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쉽게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제거할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수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있습니다.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수산화나트륨은 용해성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철이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침전되어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천천히 </a:t>
            </a:r>
            <a:r>
              <a:rPr sz="1000" spc="-50" dirty="0">
                <a:solidFill>
                  <a:srgbClr val="231F20"/>
                </a:solidFill>
                <a:latin typeface="Trebuchet MS"/>
                <a:cs typeface="Trebuchet MS"/>
              </a:rPr>
              <a:t>가라앉도록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하는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데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사용됩니다.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화학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응집제를 첨가하여 덩어리를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가라앉히거나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걸러냅니다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930650" y="1584491"/>
            <a:ext cx="3335654" cy="2184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ts val="1420"/>
              </a:lnSpc>
              <a:spcBef>
                <a:spcPts val="100"/>
              </a:spcBef>
            </a:pPr>
            <a:r>
              <a:rPr sz="1200" b="1" spc="120" dirty="0">
                <a:solidFill>
                  <a:srgbClr val="334695"/>
                </a:solidFill>
                <a:latin typeface="Arial Narrow"/>
                <a:cs typeface="Arial Narrow"/>
              </a:rPr>
              <a:t>테스트 </a:t>
            </a: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스트립을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사용합니다</a:t>
            </a: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:</a:t>
            </a:r>
            <a:endParaRPr sz="1200">
              <a:latin typeface="Arial Narrow"/>
              <a:cs typeface="Arial Narrow"/>
            </a:endParaRPr>
          </a:p>
          <a:p>
            <a:pPr marL="12700" marR="35560">
              <a:lnSpc>
                <a:spcPts val="1200"/>
              </a:lnSpc>
              <a:spcBef>
                <a:spcPts val="20"/>
              </a:spcBef>
            </a:pP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테스트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스트립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사용에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대한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지침은 동봉된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색상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차트를 </a:t>
            </a:r>
            <a:r>
              <a:rPr sz="1000" spc="-40" dirty="0">
                <a:solidFill>
                  <a:srgbClr val="231F20"/>
                </a:solidFill>
                <a:latin typeface="Trebuchet MS"/>
                <a:cs typeface="Trebuchet MS"/>
              </a:rPr>
              <a:t>참조하세요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sz="1000" b="1" spc="60" dirty="0">
                <a:solidFill>
                  <a:srgbClr val="231F20"/>
                </a:solidFill>
                <a:latin typeface="Arial Narrow"/>
                <a:cs typeface="Arial Narrow"/>
              </a:rPr>
              <a:t>참고: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산화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철은 대부분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불용성이므로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용액의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화학 지표와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반응할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수 없으므로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이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테스트는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환원 </a:t>
            </a:r>
            <a:r>
              <a:rPr sz="1000" spc="-55" dirty="0">
                <a:solidFill>
                  <a:srgbClr val="231F20"/>
                </a:solidFill>
                <a:latin typeface="Trebuchet MS"/>
                <a:cs typeface="Trebuchet MS"/>
              </a:rPr>
              <a:t>철만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측정합니다. 용해성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(환원된)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철분이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포함된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신선한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식수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샘플도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산소가 부족할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.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수도꼭지에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에어레이터를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설치하거나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공기에 개방된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상태로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두면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산소가 유입되어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철분을 산화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시켜 </a:t>
            </a:r>
            <a:r>
              <a:rPr sz="1000" spc="-45" dirty="0">
                <a:solidFill>
                  <a:srgbClr val="231F20"/>
                </a:solidFill>
                <a:latin typeface="Trebuchet MS"/>
                <a:cs typeface="Trebuchet MS"/>
              </a:rPr>
              <a:t>용액에서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철분이 </a:t>
            </a:r>
            <a:r>
              <a:rPr sz="1000" spc="-35" dirty="0">
                <a:solidFill>
                  <a:srgbClr val="231F20"/>
                </a:solidFill>
                <a:latin typeface="Trebuchet MS"/>
                <a:cs typeface="Trebuchet MS"/>
              </a:rPr>
              <a:t>침전될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 수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있습니다. </a:t>
            </a:r>
            <a:r>
              <a:rPr sz="1000" spc="-70" dirty="0">
                <a:solidFill>
                  <a:srgbClr val="231F20"/>
                </a:solidFill>
                <a:latin typeface="Trebuchet MS"/>
                <a:cs typeface="Trebuchet MS"/>
              </a:rPr>
              <a:t>음용수의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철분 </a:t>
            </a:r>
            <a:r>
              <a:rPr sz="1000" spc="-70" dirty="0">
                <a:solidFill>
                  <a:srgbClr val="231F20"/>
                </a:solidFill>
                <a:latin typeface="Trebuchet MS"/>
                <a:cs typeface="Trebuchet MS"/>
              </a:rPr>
              <a:t>수치를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정확하게 측정하려면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샘플을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채취하기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전에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수도꼭지를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1분 </a:t>
            </a:r>
            <a:r>
              <a:rPr sz="1000" spc="-30" dirty="0">
                <a:solidFill>
                  <a:srgbClr val="231F20"/>
                </a:solidFill>
                <a:latin typeface="Trebuchet MS"/>
                <a:cs typeface="Trebuchet MS"/>
              </a:rPr>
              <a:t>동안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틀어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놓으세요.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그런 다음 </a:t>
            </a:r>
            <a:r>
              <a:rPr sz="1000" spc="-25" dirty="0">
                <a:solidFill>
                  <a:srgbClr val="231F20"/>
                </a:solidFill>
                <a:latin typeface="Trebuchet MS"/>
                <a:cs typeface="Trebuchet MS"/>
              </a:rPr>
              <a:t>채취한 </a:t>
            </a:r>
            <a:r>
              <a:rPr sz="1000" dirty="0">
                <a:solidFill>
                  <a:srgbClr val="231F20"/>
                </a:solidFill>
                <a:latin typeface="Trebuchet MS"/>
                <a:cs typeface="Trebuchet MS"/>
              </a:rPr>
              <a:t>샘플을 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즉시 </a:t>
            </a:r>
            <a:r>
              <a:rPr sz="1000" spc="-20" dirty="0">
                <a:solidFill>
                  <a:srgbClr val="231F20"/>
                </a:solidFill>
                <a:latin typeface="Trebuchet MS"/>
                <a:cs typeface="Trebuchet MS"/>
              </a:rPr>
              <a:t>테스트하세요</a:t>
            </a:r>
            <a:r>
              <a:rPr sz="1000" spc="-10" dirty="0">
                <a:solidFill>
                  <a:srgbClr val="231F20"/>
                </a:solidFill>
                <a:latin typeface="Trebuchet MS"/>
                <a:cs typeface="Trebuchet MS"/>
              </a:rPr>
              <a:t>.</a:t>
            </a:r>
            <a:endParaRPr sz="1000">
              <a:latin typeface="Trebuchet MS"/>
              <a:cs typeface="Trebuchet M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190" dirty="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1614"/>
            <a:ext cx="3389629" cy="7584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241300" marR="180340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스트립을 사용하여 수돗물과 모의 광산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유출수에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포함된 철분의 양을 측정합니다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83375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물에서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오염 물질을 제거하는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과정을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시연합니다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어휘:</a:t>
            </a:r>
            <a:endParaRPr sz="1200">
              <a:latin typeface="Arial Narrow"/>
              <a:cs typeface="Arial Narrow"/>
            </a:endParaRPr>
          </a:p>
          <a:p>
            <a:pPr marL="12700" marR="288925">
              <a:lnSpc>
                <a:spcPct val="100000"/>
              </a:lnSpc>
              <a:spcBef>
                <a:spcPts val="1160"/>
              </a:spcBef>
            </a:pP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침전물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형성될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용액에서 "</a:t>
            </a:r>
            <a:r>
              <a:rPr sz="1000" spc="114" dirty="0">
                <a:solidFill>
                  <a:srgbClr val="222222"/>
                </a:solidFill>
                <a:latin typeface="Calibri"/>
                <a:cs typeface="Calibri"/>
              </a:rPr>
              <a:t>떨어지는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" 고체 반응 생성물입니다.</a:t>
            </a:r>
            <a:endParaRPr sz="1000">
              <a:latin typeface="Calibri"/>
              <a:cs typeface="Calibri"/>
            </a:endParaRPr>
          </a:p>
          <a:p>
            <a:pPr marL="12700" marR="427355">
              <a:lnSpc>
                <a:spcPct val="100000"/>
              </a:lnSpc>
              <a:spcBef>
                <a:spcPts val="500"/>
              </a:spcBef>
            </a:pP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응집제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부유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입자를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서로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뭉치게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하는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화학 물질입니다.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학교 </a:t>
            </a: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시험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자료:</a:t>
            </a:r>
            <a:endParaRPr sz="10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철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</a:t>
            </a:r>
            <a:endParaRPr sz="1000">
              <a:latin typeface="Calibri"/>
              <a:cs typeface="Calibri"/>
            </a:endParaRPr>
          </a:p>
          <a:p>
            <a:pPr marL="12700" marR="963294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키트 색상 차트 및 지침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카드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스포이드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데이터 수집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장비:</a:t>
            </a:r>
            <a:endParaRPr sz="1000">
              <a:latin typeface="Arial Narrow"/>
              <a:cs typeface="Arial Narrow"/>
            </a:endParaRPr>
          </a:p>
          <a:p>
            <a:pPr marL="12700" marR="1760220">
              <a:lnSpc>
                <a:spcPct val="100000"/>
              </a:lnSpc>
            </a:pP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뚜껑이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 깨끗한 </a:t>
            </a:r>
            <a:r>
              <a:rPr sz="1000" spc="95" dirty="0">
                <a:solidFill>
                  <a:srgbClr val="222222"/>
                </a:solidFill>
                <a:latin typeface="Calibri"/>
                <a:cs typeface="Calibri"/>
              </a:rPr>
              <a:t>유리병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튼튼한 종이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타월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입구가 넓은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유리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용기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쇼핑 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목록:</a:t>
            </a:r>
            <a:endParaRPr sz="1000">
              <a:latin typeface="Arial Narrow"/>
              <a:cs typeface="Arial Narrow"/>
            </a:endParaRPr>
          </a:p>
          <a:p>
            <a:pPr marL="170180" marR="33020" indent="-1574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철못, 아연 도금 또는 코팅되지 않은,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녹을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제거하기 위해 가볍게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사포로 연마한 것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 백 식초(아세트산,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CH3COOH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 marR="17589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잿물(수산화나트륨,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NaOH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식료품점의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배수구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세정제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코너에서 구할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있음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70180" marR="585470" indent="-1574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명반(황산알루미늄 칼륨,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AlK(SO4)2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식료품점의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향신료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코너에서 구할 수 있음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철 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(광산 유출수 시뮬레이션) - 깨끗한 유리병에 증류 백 식초 100ml와 철 못을 넣습니다.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밤새 두세요.</a:t>
            </a:r>
            <a:endParaRPr sz="1000">
              <a:latin typeface="Calibri"/>
              <a:cs typeface="Calibri"/>
            </a:endParaRPr>
          </a:p>
          <a:p>
            <a:pPr marL="12700" marR="71120">
              <a:lnSpc>
                <a:spcPct val="100000"/>
              </a:lnSpc>
              <a:spcBef>
                <a:spcPts val="500"/>
              </a:spcBef>
            </a:pPr>
            <a:r>
              <a:rPr sz="1000" b="1" u="sng" spc="55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잿물 </a:t>
            </a: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용액</a:t>
            </a:r>
            <a:r>
              <a:rPr sz="1000" b="1" u="sng" spc="8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(NaOH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) 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경고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잿물은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심각한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화상을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유발할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 있으므로 권장 예방 조치를 따르세요. 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책임감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있는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성인이 이 단계를 수행해야 합니다. 개봉하고 사용하기 전에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포장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라벨 전체를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읽으세요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수돗물 500ml에 잿물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2g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(약 ½티스푼)을 섞으세요. 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10%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NaOH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준비하세요</a:t>
            </a:r>
            <a:r>
              <a:rPr sz="1000" b="1" spc="-10" dirty="0">
                <a:solidFill>
                  <a:srgbClr val="020302"/>
                </a:solidFill>
                <a:latin typeface="Arial Narrow"/>
                <a:cs typeface="Arial Narrow"/>
              </a:rPr>
              <a:t>.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0344"/>
            <a:ext cx="3369945" cy="4933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35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명반 </a:t>
            </a:r>
            <a:r>
              <a:rPr sz="1000" b="1" u="sng" dirty="0">
                <a:solidFill>
                  <a:srgbClr val="020302"/>
                </a:solidFill>
                <a:uFill>
                  <a:solidFill>
                    <a:srgbClr val="020302"/>
                  </a:solidFill>
                </a:u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02030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포화 용액을 만들려면 증류수 500ml에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약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20g의 명반을 넣고 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잘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섞습니다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용해되지 않은 명반은 </a:t>
            </a:r>
            <a:r>
              <a:rPr sz="1000" spc="-25" dirty="0">
                <a:solidFill>
                  <a:srgbClr val="020302"/>
                </a:solidFill>
                <a:latin typeface="Calibri"/>
                <a:cs typeface="Calibri"/>
              </a:rPr>
              <a:t>용기의 </a:t>
            </a:r>
            <a:r>
              <a:rPr sz="1000" dirty="0">
                <a:solidFill>
                  <a:srgbClr val="020302"/>
                </a:solidFill>
                <a:latin typeface="Calibri"/>
                <a:cs typeface="Calibri"/>
              </a:rPr>
              <a:t>병 바닥에 남게 됩니다</a:t>
            </a:r>
            <a:r>
              <a:rPr sz="1000" spc="-10" dirty="0">
                <a:solidFill>
                  <a:srgbClr val="02030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  <a:p>
            <a:pPr marL="241300" marR="9588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유리병에 수돗물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샘플을 채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취합니다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측정합니다. 철분 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사용해 물 속의 철분 수치를 측정합니다.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pH와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철분 결과를 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698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병에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약 50ml의 철 용액을 담습니다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용액의 pH를 측정합니다. 철분 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사용하여 용액의 철분 농도를 측정합니다.  데이터 표에 </a:t>
            </a:r>
            <a:r>
              <a:rPr sz="1000" spc="25" dirty="0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및 철분 결과를 기록합니다. 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모양을 설명합니다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스포이트를 사용하여 수산화나트륨 용액을 철 용액에 조심스럽게 떨어뜨리고 플라스틱 숟가락으로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저어줍니다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적갈색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침전물이 형성될 때까지 또는 용액이 투명한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색에서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갈색으로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변할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때까지 계속합니다.  침전물의 모양을 데이터 표에 기록합니다.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침전물이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포함된 용액의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측정합니다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2573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용액에 명반 용액 약 5ml를 넣고 </a:t>
            </a:r>
            <a:r>
              <a:rPr sz="1000" spc="114" dirty="0">
                <a:solidFill>
                  <a:srgbClr val="222222"/>
                </a:solidFill>
                <a:latin typeface="Calibri"/>
                <a:cs typeface="Calibri"/>
              </a:rPr>
              <a:t>5~10분간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그대로 둡니다.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거미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플록이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형성되는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것을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관찰합니다.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모양을 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95580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깔때기와 여과지 또는 두꺼운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종이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타월을 사용하여 용액에서 플록을 걸러내고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여과액을 수집합니다.</a:t>
            </a:r>
            <a:endParaRPr sz="1000">
              <a:latin typeface="Calibri"/>
              <a:cs typeface="Calibri"/>
            </a:endParaRPr>
          </a:p>
          <a:p>
            <a:pPr marL="241300" marR="11938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철분 테스트 스트립을 사용하여 여과액에 남아 있는 철분을 측정합니다. 결과를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4355426" y="6979754"/>
            <a:ext cx="2432685" cy="1938655"/>
            <a:chOff x="4355426" y="6979754"/>
            <a:chExt cx="2432685" cy="1938655"/>
          </a:xfrm>
        </p:grpSpPr>
        <p:sp>
          <p:nvSpPr>
            <p:cNvPr id="9" name="object 9"/>
            <p:cNvSpPr/>
            <p:nvPr/>
          </p:nvSpPr>
          <p:spPr>
            <a:xfrm>
              <a:off x="4355426" y="7677327"/>
              <a:ext cx="2432685" cy="963930"/>
            </a:xfrm>
            <a:custGeom>
              <a:avLst/>
              <a:gdLst/>
              <a:ahLst/>
              <a:cxnLst/>
              <a:rect l="l" t="t" r="r" b="b"/>
              <a:pathLst>
                <a:path w="2432684" h="963929">
                  <a:moveTo>
                    <a:pt x="2432329" y="0"/>
                  </a:moveTo>
                  <a:lnTo>
                    <a:pt x="0" y="0"/>
                  </a:lnTo>
                  <a:lnTo>
                    <a:pt x="0" y="963764"/>
                  </a:lnTo>
                  <a:lnTo>
                    <a:pt x="2432329" y="963764"/>
                  </a:lnTo>
                  <a:lnTo>
                    <a:pt x="2432329" y="0"/>
                  </a:lnTo>
                  <a:close/>
                </a:path>
              </a:pathLst>
            </a:custGeom>
            <a:solidFill>
              <a:srgbClr val="0CBE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407744" y="6990257"/>
              <a:ext cx="1181525" cy="192761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621045" y="6979754"/>
              <a:ext cx="1133631" cy="1938113"/>
            </a:xfrm>
            <a:prstGeom prst="rect">
              <a:avLst/>
            </a:prstGeom>
          </p:spPr>
        </p:pic>
      </p:grpSp>
      <p:sp>
        <p:nvSpPr>
          <p:cNvPr id="12" name="object 12"/>
          <p:cNvSpPr txBox="1"/>
          <p:nvPr/>
        </p:nvSpPr>
        <p:spPr>
          <a:xfrm>
            <a:off x="6260091" y="9266120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3" name="object 1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7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96710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190" dirty="0">
                <a:solidFill>
                  <a:srgbClr val="2B4698"/>
                </a:solidFill>
                <a:latin typeface="Arial Narrow"/>
                <a:cs typeface="Arial Narrow"/>
              </a:rPr>
              <a:t>Iron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BC4F2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4792"/>
            <a:ext cx="3289300" cy="1879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21590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2단계와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6단계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사이에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용액의 철분은 어떻게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되었나요?</a:t>
            </a:r>
            <a:endParaRPr sz="1000">
              <a:latin typeface="Calibri"/>
              <a:cs typeface="Calibri"/>
            </a:endParaRPr>
          </a:p>
          <a:p>
            <a:pPr marL="241300" marR="25463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수산화나트륨과 명반을 사용한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처리는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상업용 수처리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시스템에서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물에서 철분을 제거하기 위해 사용하는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공정과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유사하지만 다음과 같습니다.</a:t>
            </a:r>
            <a:endParaRPr sz="1000">
              <a:latin typeface="Calibri"/>
              <a:cs typeface="Calibri"/>
            </a:endParaRPr>
          </a:p>
          <a:p>
            <a:pPr marL="240665" marR="50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단계가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더 필요합니다. 4단계에서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플록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형성을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관찰하고 침전된 </a:t>
            </a:r>
            <a:r>
              <a:rPr sz="1000" spc="55" dirty="0">
                <a:solidFill>
                  <a:srgbClr val="222222"/>
                </a:solidFill>
                <a:latin typeface="Arial Narrow"/>
                <a:cs typeface="Arial Narrow"/>
              </a:rPr>
              <a:t>플록을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제거하는 절차를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고안합니다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5" dirty="0">
                <a:solidFill>
                  <a:srgbClr val="222222"/>
                </a:solidFill>
                <a:latin typeface="Arial Narrow"/>
                <a:cs typeface="Arial Narrow"/>
              </a:rPr>
              <a:t>플록에는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무엇이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들어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있나요?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실험에서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나온 폐기물을 환경 친화적으로 처리할 수 있는 방법을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제안하세요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3329" y="1594789"/>
            <a:ext cx="89661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확장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0650" y="1924989"/>
            <a:ext cx="3343910" cy="276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14478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점토의 철분을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환원 점토와 산화 점토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샘플의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철분 측정값을 비교합니다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47117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광산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배수로에서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중금속을 제거하기 위한 자연 처리 대안을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연구합니다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작업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모델을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구축합니다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지역사회에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광산 배수장이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있는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경우 정화 계획을 수립하고 해당 부지를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서비스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프로젝트로 채택하세요.  계획을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수립하려면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작업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모델 구축, 예산 계획,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행정 지원, 부동산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소유주의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허가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, 다음을 포함한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규제 당국의 통지가 필요합니다.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EPA, 계획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다년간의 지원 및 기금 모금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939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4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지역 폐수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처리장에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문의하세요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(많은 산업에서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제조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공정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중에 사용되는 물을 처리하기 위한 사설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공장이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있다는 점을 기억하세요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.)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금속 처리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경험에 대해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물어보세요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379247" y="4979430"/>
            <a:ext cx="6857365" cy="4330700"/>
            <a:chOff x="379247" y="4979430"/>
            <a:chExt cx="6857365" cy="433070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55610" y="4979430"/>
              <a:ext cx="5880584" cy="4293316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9247" y="5941098"/>
              <a:ext cx="998728" cy="3368852"/>
            </a:xfrm>
            <a:prstGeom prst="rect">
              <a:avLst/>
            </a:prstGeom>
          </p:spPr>
        </p:pic>
      </p:grp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질산염 및 </a:t>
            </a: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아질산염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3583"/>
            <a:ext cx="3382010" cy="779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6002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질소(N2)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우리가 호흡하는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공기의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79%를 구성하는 안정적인 </a:t>
            </a:r>
            <a:r>
              <a:rPr sz="1000" spc="85" dirty="0">
                <a:solidFill>
                  <a:srgbClr val="231F20"/>
                </a:solidFill>
                <a:latin typeface="Calibri"/>
                <a:cs typeface="Calibri"/>
              </a:rPr>
              <a:t>기체입니다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모든 생명체는 신체 조직, 특히 단백질, 효소,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핵산,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호르몬, 비타민을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만드는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데 질소가 필요합니다. 안타깝게도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인간은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순수한 상태의 질소(N2)를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사용할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 없으며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다음을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통해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질소를 얻어야 합니다.</a:t>
            </a:r>
            <a:endParaRPr sz="1000">
              <a:latin typeface="Calibri"/>
              <a:cs typeface="Calibri"/>
            </a:endParaRPr>
          </a:p>
          <a:p>
            <a:pPr marL="12700" marR="12192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식물과 다른 동물을 소비합니다.  대부분의 식물은 N2를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사용할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없지만 질산염(NO3-</a:t>
            </a:r>
            <a:r>
              <a:rPr sz="1000" spc="-50" dirty="0">
                <a:solidFill>
                  <a:srgbClr val="231F20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암모니아(NH3) 형태의 질소가 필요합니다.  천연 광물 퇴적물은 토양에 질산염을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공급합니다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박테리아는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갇힌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질소를 분해하여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질산염과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암모니아를 이용 가능하게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만듭니다.</a:t>
            </a:r>
            <a:endParaRPr sz="1000">
              <a:latin typeface="Calibri"/>
              <a:cs typeface="Calibri"/>
            </a:endParaRPr>
          </a:p>
          <a:p>
            <a:pPr marL="12700" marR="6604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식물성 및 동물성 제품과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조직에서 발견됩니다.  콩과 식물의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뿌리에서 자라는 남조류와 질소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고정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박테리아는 질소가 대기를 떠나 생물학적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시스템으로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유입될 수 있는 드문 기회를 제공합니다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5875">
              <a:lnSpc>
                <a:spcPct val="100000"/>
              </a:lnSpc>
            </a:pP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위의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 순환에 대한 설명은 언뜻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보기에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생명체가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이용할 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있는 질소가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희소성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있는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재화인 것처럼 보입니다. 그러나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특정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인간 활동으로 인해 수생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시스템에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대량의 질소가 추가되어 자연 순환을 압도할 수 있습니다.  비료, </a:t>
            </a:r>
            <a:r>
              <a:rPr sz="1000" dirty="0">
                <a:solidFill>
                  <a:srgbClr val="231F20"/>
                </a:solidFill>
                <a:latin typeface="Arial Narrow"/>
                <a:cs typeface="Arial Narrow"/>
              </a:rPr>
              <a:t>정화조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하수 시스템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동물 사육장 등에서 유출되는 폐수는 질소가 풍부한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폐수를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추가합니다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야생동물 서식지가 줄어들면 많은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오리,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기러기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갈매기가 남은 공간으로 집중될 수 있으며,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이들의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배설물은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수치에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영향을 미칠 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7048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질소가 좋습니다! 그렇죠?  질소 비료는 식물의 성장에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필요한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영양분을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제공하기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때문에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잔디와 농작물에 질소 비료를 뿌립니다. 하지만 수중 환경에 높은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수준의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질산염이 축적되면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생명체에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치명적인 연쇄 작용이 시작될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2069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질산염 수치가 높다는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가장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일반적인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경고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신호는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번식과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과도한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 성장입니다. 햇빛이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있으면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식물은 광합성을 통해 산소와 탄수화물을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생산합니다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또한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식물은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호흡을 통해 산소와 탄수화물을 소비하고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이산화탄소를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배출합니다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5715">
              <a:lnSpc>
                <a:spcPct val="100000"/>
              </a:lnSpc>
            </a:pP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해가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지면 광합성은 멈추지만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호흡은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계속됩니다.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조류 번식은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실제로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낮에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생산하는 산소보다 밤에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더 많은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산소를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소비하여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밤에 위험할 정도로 낮은 산소 수치를 만들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 설상가상으로,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조류 번식은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일반적으로 물의 산소 보유량이 적고 활동량이 많은 물고기가 더 많은 산소를 필요로 하는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따뜻한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날씨에 발생합니다. 더 많은 식물이 살아남는다는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것은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더 많은 식물이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죽는다는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것을 의미하기도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합니다.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조류가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많아져 식물이 죽으면 식물을 분해하는 박테리아(호기성 박테리아)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도 함께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번성하여 스스로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산소를 소모하게 됩니다. 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결과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하룻밤 사이에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물고기가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갑자기 떼죽음을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당할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있습니다. 결국 산소 농도가 </a:t>
            </a:r>
            <a:r>
              <a:rPr sz="1000" spc="80" dirty="0">
                <a:solidFill>
                  <a:srgbClr val="231F20"/>
                </a:solidFill>
                <a:latin typeface="Calibri"/>
                <a:cs typeface="Calibri"/>
              </a:rPr>
              <a:t>너무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낮아져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박테리아마저 죽게 되면, 산소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없이도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살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박테리아만 살아남는 환경이 조성될 수 있습니다.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3583"/>
            <a:ext cx="3319145" cy="6578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6223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산소(혐기성 박테리아). 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이러한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박테리아는 악취가 나는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황화수소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(H2S) </a:t>
            </a:r>
            <a:r>
              <a:rPr sz="1000" spc="85" dirty="0">
                <a:solidFill>
                  <a:srgbClr val="231F20"/>
                </a:solidFill>
                <a:latin typeface="Calibri"/>
                <a:cs typeface="Calibri"/>
              </a:rPr>
              <a:t>가스를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생성하여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죽어가는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연못과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관련된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썩은 달걀 같은 악취를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만들어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냅니다. 이 시나리오에서는 질소가 좋지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않습니다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[위에서 설명한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과정은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부영양화의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결과입니다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: 어휘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참조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].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 순환에서 수명은 짧지만 위험한 부분은 아질산염(NO2-)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입니다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체내 아질산염 수치가 높으면 혈액의 산소 운반 능력이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저하됩니다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이는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물고기에게는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'갈색 혈액병'을,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사람에게는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메트헤모글로빈혈증 또는 '청색증'을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유발합니다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아질산염 수치가 10ppm 이상인 물로 만든 분유를 마신 유아는 혈액이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산소를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운반하지 못해 사망한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사례도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  <a:p>
            <a:pPr marL="12700" marR="3225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이러한 중독 </a:t>
            </a:r>
            <a:r>
              <a:rPr sz="1000" spc="80" dirty="0">
                <a:solidFill>
                  <a:srgbClr val="231F20"/>
                </a:solidFill>
                <a:latin typeface="Calibri"/>
                <a:cs typeface="Calibri"/>
              </a:rPr>
              <a:t>사례의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대부분은 비료의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과도한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질소 또는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열악한 개인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우물과 관련이 있습니다.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작동하는 정화조가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지하수로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스며들었습니다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8605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빛의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가용성,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온도, pH 등 다른 많은 조건이 질산염 수치와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상호작용하여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식물의 성장에 영향을 미칠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또한, 빠르게 흐르는 물에서는 영양분 수치가 거의 영향을 미치지 않는 경향이 있습니다. 따라서 흐르는 시냇물의 영양염류 수치가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높아도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물이 고인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연못에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도달할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때까지 조류가 번식하지 않을 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476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수족관과 연못에서 질산염 수치는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특별히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독성이 강하지는 않지만, 다음과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같은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일반적인 건강 상태를 측정하는 좋은 척도입니다.</a:t>
            </a:r>
            <a:endParaRPr sz="1000">
              <a:latin typeface="Calibri"/>
              <a:cs typeface="Calibri"/>
            </a:endParaRPr>
          </a:p>
          <a:p>
            <a:pPr marL="12700" marR="107314">
              <a:lnSpc>
                <a:spcPct val="100000"/>
              </a:lnSpc>
            </a:pP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생태계에 영향을 미칩니다.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이는 높은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암모니아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수치, 산도 증가, 완충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능력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(알칼리성) 감소, 질병, 상처 치유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지연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등 다른 문제를 일으킬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높은 수준의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생물학적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활동을 반영합니다. 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물고기는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10.0ppm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질소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기준)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이상의 수준에서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스트레스를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받습니다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430">
              <a:lnSpc>
                <a:spcPct val="100000"/>
              </a:lnSpc>
            </a:pP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생선은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아질산염에 훨씬 더 민감합니다.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물고기는 다른 물고기보다 더 민감하지만, 0.1ppm 이상의 아질산염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수치는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우려할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만한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수준입니다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수족관의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질산염과 아질산염 수치를 높이는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가장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좋은 해결책은 관리를 잘하고 정기적으로 부분적으로 물을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교체하는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것입니다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969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식수의 경우,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EPA는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총질산염 = 10ppm, 아질산염 = 1ppm,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질산염만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최대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수치를 권장합니다.</a:t>
            </a:r>
            <a:endParaRPr sz="1000">
              <a:latin typeface="Calibri"/>
              <a:cs typeface="Calibri"/>
            </a:endParaRPr>
          </a:p>
          <a:p>
            <a:pPr marL="12700" marR="28702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= 10ppm. 질산염 수치가 10ppm을 초과하면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음용하기에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안전하지 않습니다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23607" y="8067319"/>
            <a:ext cx="2207461" cy="1362226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10" name="object 1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" name="object 11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24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229" dirty="0">
                <a:solidFill>
                  <a:srgbClr val="222222"/>
                </a:solidFill>
                <a:latin typeface="Arial Narrow"/>
                <a:cs typeface="Arial Narrow"/>
              </a:rPr>
              <a:t>활동 </a:t>
            </a:r>
            <a:r>
              <a:rPr sz="1400" spc="95" dirty="0">
                <a:solidFill>
                  <a:srgbClr val="222222"/>
                </a:solidFill>
                <a:latin typeface="Arial Narrow"/>
                <a:cs typeface="Arial Narrow"/>
              </a:rPr>
              <a:t>8</a:t>
            </a:r>
            <a:endParaRPr sz="14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60084" y="9284231"/>
            <a:ext cx="859790" cy="22669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질산염 및 </a:t>
            </a: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아질산염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49950" y="5965149"/>
            <a:ext cx="541655" cy="1943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100" b="1" spc="60" dirty="0">
                <a:solidFill>
                  <a:srgbClr val="334695"/>
                </a:solidFill>
                <a:latin typeface="Arial Narrow"/>
                <a:cs typeface="Arial Narrow"/>
              </a:rPr>
              <a:t>그림 </a:t>
            </a:r>
            <a:r>
              <a:rPr sz="1100" b="1" spc="80" dirty="0">
                <a:solidFill>
                  <a:srgbClr val="334695"/>
                </a:solidFill>
                <a:latin typeface="Arial Narrow"/>
                <a:cs typeface="Arial Narrow"/>
              </a:rPr>
              <a:t>5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574800" y="8636444"/>
            <a:ext cx="4597400" cy="765175"/>
          </a:xfrm>
          <a:custGeom>
            <a:avLst/>
            <a:gdLst/>
            <a:ahLst/>
            <a:cxnLst/>
            <a:rect l="l" t="t" r="r" b="b"/>
            <a:pathLst>
              <a:path w="4597400" h="765175">
                <a:moveTo>
                  <a:pt x="0" y="764679"/>
                </a:moveTo>
                <a:lnTo>
                  <a:pt x="4597196" y="764679"/>
                </a:lnTo>
                <a:lnTo>
                  <a:pt x="4597196" y="0"/>
                </a:lnTo>
                <a:lnTo>
                  <a:pt x="0" y="0"/>
                </a:lnTo>
                <a:lnTo>
                  <a:pt x="0" y="764679"/>
                </a:lnTo>
                <a:close/>
              </a:path>
            </a:pathLst>
          </a:custGeom>
          <a:solidFill>
            <a:srgbClr val="BFE7F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574799" y="7313345"/>
            <a:ext cx="4597400" cy="2127885"/>
            <a:chOff x="1574799" y="7313345"/>
            <a:chExt cx="4597400" cy="2127885"/>
          </a:xfrm>
        </p:grpSpPr>
        <p:sp>
          <p:nvSpPr>
            <p:cNvPr id="6" name="object 6"/>
            <p:cNvSpPr/>
            <p:nvPr/>
          </p:nvSpPr>
          <p:spPr>
            <a:xfrm>
              <a:off x="1574799" y="7315200"/>
              <a:ext cx="4597400" cy="989330"/>
            </a:xfrm>
            <a:custGeom>
              <a:avLst/>
              <a:gdLst/>
              <a:ahLst/>
              <a:cxnLst/>
              <a:rect l="l" t="t" r="r" b="b"/>
              <a:pathLst>
                <a:path w="4597400" h="989329">
                  <a:moveTo>
                    <a:pt x="0" y="988847"/>
                  </a:moveTo>
                  <a:lnTo>
                    <a:pt x="4597196" y="988847"/>
                  </a:lnTo>
                  <a:lnTo>
                    <a:pt x="4597196" y="0"/>
                  </a:lnTo>
                  <a:lnTo>
                    <a:pt x="0" y="0"/>
                  </a:lnTo>
                  <a:lnTo>
                    <a:pt x="0" y="988847"/>
                  </a:lnTo>
                  <a:close/>
                </a:path>
              </a:pathLst>
            </a:custGeom>
            <a:solidFill>
              <a:srgbClr val="BFE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29573" y="7959328"/>
              <a:ext cx="642423" cy="25077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576703" y="7527988"/>
              <a:ext cx="1303020" cy="235585"/>
            </a:xfrm>
            <a:custGeom>
              <a:avLst/>
              <a:gdLst/>
              <a:ahLst/>
              <a:cxnLst/>
              <a:rect l="l" t="t" r="r" b="b"/>
              <a:pathLst>
                <a:path w="1303020" h="235584">
                  <a:moveTo>
                    <a:pt x="38557" y="220599"/>
                  </a:moveTo>
                  <a:lnTo>
                    <a:pt x="36614" y="211099"/>
                  </a:lnTo>
                  <a:lnTo>
                    <a:pt x="35001" y="203263"/>
                  </a:lnTo>
                  <a:lnTo>
                    <a:pt x="27787" y="204838"/>
                  </a:lnTo>
                  <a:lnTo>
                    <a:pt x="0" y="222885"/>
                  </a:lnTo>
                  <a:lnTo>
                    <a:pt x="177" y="223862"/>
                  </a:lnTo>
                  <a:lnTo>
                    <a:pt x="2578" y="224942"/>
                  </a:lnTo>
                  <a:lnTo>
                    <a:pt x="6019" y="225247"/>
                  </a:lnTo>
                  <a:lnTo>
                    <a:pt x="12725" y="225247"/>
                  </a:lnTo>
                  <a:lnTo>
                    <a:pt x="15989" y="224929"/>
                  </a:lnTo>
                  <a:lnTo>
                    <a:pt x="25133" y="224332"/>
                  </a:lnTo>
                  <a:lnTo>
                    <a:pt x="31864" y="222542"/>
                  </a:lnTo>
                  <a:lnTo>
                    <a:pt x="38557" y="220599"/>
                  </a:lnTo>
                  <a:close/>
                </a:path>
                <a:path w="1303020" h="235584">
                  <a:moveTo>
                    <a:pt x="137617" y="172859"/>
                  </a:moveTo>
                  <a:lnTo>
                    <a:pt x="134912" y="174955"/>
                  </a:lnTo>
                  <a:lnTo>
                    <a:pt x="132537" y="177126"/>
                  </a:lnTo>
                  <a:lnTo>
                    <a:pt x="130403" y="179501"/>
                  </a:lnTo>
                  <a:lnTo>
                    <a:pt x="128485" y="179133"/>
                  </a:lnTo>
                  <a:lnTo>
                    <a:pt x="126492" y="178981"/>
                  </a:lnTo>
                  <a:lnTo>
                    <a:pt x="123812" y="178892"/>
                  </a:lnTo>
                  <a:lnTo>
                    <a:pt x="117284" y="179438"/>
                  </a:lnTo>
                  <a:lnTo>
                    <a:pt x="89687" y="198234"/>
                  </a:lnTo>
                  <a:lnTo>
                    <a:pt x="88696" y="198094"/>
                  </a:lnTo>
                  <a:lnTo>
                    <a:pt x="88265" y="198056"/>
                  </a:lnTo>
                  <a:lnTo>
                    <a:pt x="87553" y="199212"/>
                  </a:lnTo>
                  <a:lnTo>
                    <a:pt x="89052" y="233502"/>
                  </a:lnTo>
                  <a:lnTo>
                    <a:pt x="97904" y="234899"/>
                  </a:lnTo>
                  <a:lnTo>
                    <a:pt x="104597" y="235356"/>
                  </a:lnTo>
                  <a:lnTo>
                    <a:pt x="117348" y="235356"/>
                  </a:lnTo>
                  <a:lnTo>
                    <a:pt x="123393" y="235000"/>
                  </a:lnTo>
                  <a:lnTo>
                    <a:pt x="129235" y="234302"/>
                  </a:lnTo>
                  <a:lnTo>
                    <a:pt x="129235" y="198234"/>
                  </a:lnTo>
                  <a:lnTo>
                    <a:pt x="129235" y="183273"/>
                  </a:lnTo>
                  <a:lnTo>
                    <a:pt x="132448" y="179501"/>
                  </a:lnTo>
                  <a:lnTo>
                    <a:pt x="132842" y="179044"/>
                  </a:lnTo>
                  <a:lnTo>
                    <a:pt x="137617" y="178066"/>
                  </a:lnTo>
                  <a:lnTo>
                    <a:pt x="137617" y="172859"/>
                  </a:lnTo>
                  <a:close/>
                </a:path>
                <a:path w="1303020" h="235584">
                  <a:moveTo>
                    <a:pt x="167043" y="209981"/>
                  </a:moveTo>
                  <a:lnTo>
                    <a:pt x="164160" y="195580"/>
                  </a:lnTo>
                  <a:lnTo>
                    <a:pt x="161632" y="182600"/>
                  </a:lnTo>
                  <a:lnTo>
                    <a:pt x="159486" y="171081"/>
                  </a:lnTo>
                  <a:lnTo>
                    <a:pt x="157861" y="161353"/>
                  </a:lnTo>
                  <a:lnTo>
                    <a:pt x="151472" y="163918"/>
                  </a:lnTo>
                  <a:lnTo>
                    <a:pt x="145478" y="167132"/>
                  </a:lnTo>
                  <a:lnTo>
                    <a:pt x="139992" y="171081"/>
                  </a:lnTo>
                  <a:lnTo>
                    <a:pt x="141046" y="172135"/>
                  </a:lnTo>
                  <a:lnTo>
                    <a:pt x="141046" y="177939"/>
                  </a:lnTo>
                  <a:lnTo>
                    <a:pt x="146202" y="178600"/>
                  </a:lnTo>
                  <a:lnTo>
                    <a:pt x="150190" y="183007"/>
                  </a:lnTo>
                  <a:lnTo>
                    <a:pt x="150190" y="230466"/>
                  </a:lnTo>
                  <a:lnTo>
                    <a:pt x="155524" y="229311"/>
                  </a:lnTo>
                  <a:lnTo>
                    <a:pt x="160820" y="228003"/>
                  </a:lnTo>
                  <a:lnTo>
                    <a:pt x="165950" y="225996"/>
                  </a:lnTo>
                  <a:lnTo>
                    <a:pt x="167043" y="209981"/>
                  </a:lnTo>
                  <a:close/>
                </a:path>
                <a:path w="1303020" h="235584">
                  <a:moveTo>
                    <a:pt x="203428" y="153136"/>
                  </a:moveTo>
                  <a:lnTo>
                    <a:pt x="197078" y="153136"/>
                  </a:lnTo>
                  <a:lnTo>
                    <a:pt x="190792" y="153835"/>
                  </a:lnTo>
                  <a:lnTo>
                    <a:pt x="176987" y="155524"/>
                  </a:lnTo>
                  <a:lnTo>
                    <a:pt x="168960" y="157327"/>
                  </a:lnTo>
                  <a:lnTo>
                    <a:pt x="161404" y="160020"/>
                  </a:lnTo>
                  <a:lnTo>
                    <a:pt x="163093" y="164985"/>
                  </a:lnTo>
                  <a:lnTo>
                    <a:pt x="169672" y="184924"/>
                  </a:lnTo>
                  <a:lnTo>
                    <a:pt x="172300" y="193065"/>
                  </a:lnTo>
                  <a:lnTo>
                    <a:pt x="179590" y="215963"/>
                  </a:lnTo>
                  <a:lnTo>
                    <a:pt x="180543" y="219036"/>
                  </a:lnTo>
                  <a:lnTo>
                    <a:pt x="182232" y="220726"/>
                  </a:lnTo>
                  <a:lnTo>
                    <a:pt x="183959" y="222250"/>
                  </a:lnTo>
                  <a:lnTo>
                    <a:pt x="190322" y="224167"/>
                  </a:lnTo>
                  <a:lnTo>
                    <a:pt x="194005" y="224599"/>
                  </a:lnTo>
                  <a:lnTo>
                    <a:pt x="197688" y="224815"/>
                  </a:lnTo>
                  <a:lnTo>
                    <a:pt x="200520" y="188785"/>
                  </a:lnTo>
                  <a:lnTo>
                    <a:pt x="203428" y="153136"/>
                  </a:lnTo>
                  <a:close/>
                </a:path>
                <a:path w="1303020" h="235584">
                  <a:moveTo>
                    <a:pt x="261061" y="188391"/>
                  </a:moveTo>
                  <a:lnTo>
                    <a:pt x="259994" y="187706"/>
                  </a:lnTo>
                  <a:lnTo>
                    <a:pt x="255866" y="185166"/>
                  </a:lnTo>
                  <a:lnTo>
                    <a:pt x="251548" y="184277"/>
                  </a:lnTo>
                  <a:lnTo>
                    <a:pt x="241795" y="184277"/>
                  </a:lnTo>
                  <a:lnTo>
                    <a:pt x="236232" y="185521"/>
                  </a:lnTo>
                  <a:lnTo>
                    <a:pt x="231889" y="187706"/>
                  </a:lnTo>
                  <a:lnTo>
                    <a:pt x="234962" y="179997"/>
                  </a:lnTo>
                  <a:lnTo>
                    <a:pt x="221970" y="156337"/>
                  </a:lnTo>
                  <a:lnTo>
                    <a:pt x="221373" y="190614"/>
                  </a:lnTo>
                  <a:lnTo>
                    <a:pt x="220687" y="224548"/>
                  </a:lnTo>
                  <a:lnTo>
                    <a:pt x="222631" y="224332"/>
                  </a:lnTo>
                  <a:lnTo>
                    <a:pt x="224561" y="224053"/>
                  </a:lnTo>
                  <a:lnTo>
                    <a:pt x="226479" y="223710"/>
                  </a:lnTo>
                  <a:lnTo>
                    <a:pt x="225196" y="214477"/>
                  </a:lnTo>
                  <a:lnTo>
                    <a:pt x="224218" y="206616"/>
                  </a:lnTo>
                  <a:lnTo>
                    <a:pt x="223558" y="200279"/>
                  </a:lnTo>
                  <a:lnTo>
                    <a:pt x="223266" y="195630"/>
                  </a:lnTo>
                  <a:lnTo>
                    <a:pt x="223202" y="192849"/>
                  </a:lnTo>
                  <a:lnTo>
                    <a:pt x="227990" y="212102"/>
                  </a:lnTo>
                  <a:lnTo>
                    <a:pt x="230568" y="222872"/>
                  </a:lnTo>
                  <a:lnTo>
                    <a:pt x="233807" y="222135"/>
                  </a:lnTo>
                  <a:lnTo>
                    <a:pt x="237020" y="221183"/>
                  </a:lnTo>
                  <a:lnTo>
                    <a:pt x="242074" y="219329"/>
                  </a:lnTo>
                  <a:lnTo>
                    <a:pt x="244475" y="218313"/>
                  </a:lnTo>
                  <a:lnTo>
                    <a:pt x="246735" y="216979"/>
                  </a:lnTo>
                  <a:lnTo>
                    <a:pt x="250228" y="216992"/>
                  </a:lnTo>
                  <a:lnTo>
                    <a:pt x="250456" y="216979"/>
                  </a:lnTo>
                  <a:lnTo>
                    <a:pt x="253009" y="216839"/>
                  </a:lnTo>
                  <a:lnTo>
                    <a:pt x="255739" y="216649"/>
                  </a:lnTo>
                  <a:lnTo>
                    <a:pt x="257581" y="206616"/>
                  </a:lnTo>
                  <a:lnTo>
                    <a:pt x="258343" y="202730"/>
                  </a:lnTo>
                  <a:lnTo>
                    <a:pt x="260184" y="192849"/>
                  </a:lnTo>
                  <a:lnTo>
                    <a:pt x="260616" y="190614"/>
                  </a:lnTo>
                  <a:lnTo>
                    <a:pt x="261061" y="188391"/>
                  </a:lnTo>
                  <a:close/>
                </a:path>
                <a:path w="1303020" h="235584">
                  <a:moveTo>
                    <a:pt x="267563" y="215671"/>
                  </a:moveTo>
                  <a:lnTo>
                    <a:pt x="266357" y="197637"/>
                  </a:lnTo>
                  <a:lnTo>
                    <a:pt x="266344" y="197446"/>
                  </a:lnTo>
                  <a:lnTo>
                    <a:pt x="265404" y="197637"/>
                  </a:lnTo>
                  <a:lnTo>
                    <a:pt x="265595" y="197345"/>
                  </a:lnTo>
                  <a:lnTo>
                    <a:pt x="266928" y="194538"/>
                  </a:lnTo>
                  <a:lnTo>
                    <a:pt x="265785" y="192316"/>
                  </a:lnTo>
                  <a:lnTo>
                    <a:pt x="263728" y="190423"/>
                  </a:lnTo>
                  <a:lnTo>
                    <a:pt x="263105" y="197637"/>
                  </a:lnTo>
                  <a:lnTo>
                    <a:pt x="262686" y="202272"/>
                  </a:lnTo>
                  <a:lnTo>
                    <a:pt x="261340" y="216166"/>
                  </a:lnTo>
                  <a:lnTo>
                    <a:pt x="265480" y="215811"/>
                  </a:lnTo>
                  <a:lnTo>
                    <a:pt x="267563" y="215671"/>
                  </a:lnTo>
                  <a:close/>
                </a:path>
                <a:path w="1303020" h="235584">
                  <a:moveTo>
                    <a:pt x="307251" y="199567"/>
                  </a:moveTo>
                  <a:lnTo>
                    <a:pt x="286410" y="195503"/>
                  </a:lnTo>
                  <a:lnTo>
                    <a:pt x="288798" y="214134"/>
                  </a:lnTo>
                  <a:lnTo>
                    <a:pt x="294055" y="213690"/>
                  </a:lnTo>
                  <a:lnTo>
                    <a:pt x="299516" y="213118"/>
                  </a:lnTo>
                  <a:lnTo>
                    <a:pt x="304546" y="210185"/>
                  </a:lnTo>
                  <a:lnTo>
                    <a:pt x="307251" y="199567"/>
                  </a:lnTo>
                  <a:close/>
                </a:path>
                <a:path w="1303020" h="235584">
                  <a:moveTo>
                    <a:pt x="507415" y="174104"/>
                  </a:moveTo>
                  <a:lnTo>
                    <a:pt x="506031" y="134239"/>
                  </a:lnTo>
                  <a:lnTo>
                    <a:pt x="503885" y="134937"/>
                  </a:lnTo>
                  <a:lnTo>
                    <a:pt x="499605" y="136410"/>
                  </a:lnTo>
                  <a:lnTo>
                    <a:pt x="474789" y="165633"/>
                  </a:lnTo>
                  <a:lnTo>
                    <a:pt x="480517" y="169760"/>
                  </a:lnTo>
                  <a:lnTo>
                    <a:pt x="488492" y="172326"/>
                  </a:lnTo>
                  <a:lnTo>
                    <a:pt x="497763" y="173659"/>
                  </a:lnTo>
                  <a:lnTo>
                    <a:pt x="507415" y="174104"/>
                  </a:lnTo>
                  <a:close/>
                </a:path>
                <a:path w="1303020" h="235584">
                  <a:moveTo>
                    <a:pt x="614946" y="112052"/>
                  </a:moveTo>
                  <a:lnTo>
                    <a:pt x="568782" y="119100"/>
                  </a:lnTo>
                  <a:lnTo>
                    <a:pt x="528205" y="127787"/>
                  </a:lnTo>
                  <a:lnTo>
                    <a:pt x="532650" y="173367"/>
                  </a:lnTo>
                  <a:lnTo>
                    <a:pt x="536536" y="173101"/>
                  </a:lnTo>
                  <a:lnTo>
                    <a:pt x="540385" y="172707"/>
                  </a:lnTo>
                  <a:lnTo>
                    <a:pt x="544195" y="172186"/>
                  </a:lnTo>
                  <a:lnTo>
                    <a:pt x="554456" y="129933"/>
                  </a:lnTo>
                  <a:lnTo>
                    <a:pt x="557822" y="126834"/>
                  </a:lnTo>
                  <a:lnTo>
                    <a:pt x="562546" y="126098"/>
                  </a:lnTo>
                  <a:lnTo>
                    <a:pt x="563067" y="126060"/>
                  </a:lnTo>
                  <a:lnTo>
                    <a:pt x="563981" y="126060"/>
                  </a:lnTo>
                  <a:lnTo>
                    <a:pt x="564781" y="126123"/>
                  </a:lnTo>
                  <a:lnTo>
                    <a:pt x="566153" y="120484"/>
                  </a:lnTo>
                  <a:lnTo>
                    <a:pt x="568223" y="119227"/>
                  </a:lnTo>
                  <a:lnTo>
                    <a:pt x="569493" y="121297"/>
                  </a:lnTo>
                  <a:lnTo>
                    <a:pt x="568096" y="127063"/>
                  </a:lnTo>
                  <a:lnTo>
                    <a:pt x="572503" y="129133"/>
                  </a:lnTo>
                  <a:lnTo>
                    <a:pt x="575017" y="134099"/>
                  </a:lnTo>
                  <a:lnTo>
                    <a:pt x="566762" y="168033"/>
                  </a:lnTo>
                  <a:lnTo>
                    <a:pt x="576592" y="165709"/>
                  </a:lnTo>
                  <a:lnTo>
                    <a:pt x="606031" y="158305"/>
                  </a:lnTo>
                  <a:lnTo>
                    <a:pt x="603402" y="162001"/>
                  </a:lnTo>
                  <a:lnTo>
                    <a:pt x="602703" y="166382"/>
                  </a:lnTo>
                  <a:lnTo>
                    <a:pt x="604520" y="172593"/>
                  </a:lnTo>
                  <a:lnTo>
                    <a:pt x="604647" y="172935"/>
                  </a:lnTo>
                  <a:lnTo>
                    <a:pt x="605231" y="174091"/>
                  </a:lnTo>
                  <a:lnTo>
                    <a:pt x="606031" y="175234"/>
                  </a:lnTo>
                  <a:lnTo>
                    <a:pt x="608101" y="158305"/>
                  </a:lnTo>
                  <a:lnTo>
                    <a:pt x="610349" y="141770"/>
                  </a:lnTo>
                  <a:lnTo>
                    <a:pt x="612495" y="128308"/>
                  </a:lnTo>
                  <a:lnTo>
                    <a:pt x="614324" y="119227"/>
                  </a:lnTo>
                  <a:lnTo>
                    <a:pt x="614591" y="117944"/>
                  </a:lnTo>
                  <a:lnTo>
                    <a:pt x="614946" y="112052"/>
                  </a:lnTo>
                  <a:close/>
                </a:path>
                <a:path w="1303020" h="235584">
                  <a:moveTo>
                    <a:pt x="616331" y="111874"/>
                  </a:moveTo>
                  <a:lnTo>
                    <a:pt x="615010" y="112039"/>
                  </a:lnTo>
                  <a:lnTo>
                    <a:pt x="614845" y="116878"/>
                  </a:lnTo>
                  <a:lnTo>
                    <a:pt x="615200" y="115468"/>
                  </a:lnTo>
                  <a:lnTo>
                    <a:pt x="615543" y="114249"/>
                  </a:lnTo>
                  <a:lnTo>
                    <a:pt x="616331" y="111874"/>
                  </a:lnTo>
                  <a:close/>
                </a:path>
                <a:path w="1303020" h="235584">
                  <a:moveTo>
                    <a:pt x="1302473" y="145326"/>
                  </a:moveTo>
                  <a:lnTo>
                    <a:pt x="1271244" y="123418"/>
                  </a:lnTo>
                  <a:lnTo>
                    <a:pt x="1230541" y="119367"/>
                  </a:lnTo>
                  <a:lnTo>
                    <a:pt x="1219212" y="119646"/>
                  </a:lnTo>
                  <a:lnTo>
                    <a:pt x="1207935" y="120421"/>
                  </a:lnTo>
                  <a:lnTo>
                    <a:pt x="1196771" y="121691"/>
                  </a:lnTo>
                  <a:lnTo>
                    <a:pt x="1185824" y="123418"/>
                  </a:lnTo>
                  <a:lnTo>
                    <a:pt x="1186268" y="122720"/>
                  </a:lnTo>
                  <a:lnTo>
                    <a:pt x="1162989" y="91224"/>
                  </a:lnTo>
                  <a:lnTo>
                    <a:pt x="1135875" y="86410"/>
                  </a:lnTo>
                  <a:lnTo>
                    <a:pt x="1125956" y="86931"/>
                  </a:lnTo>
                  <a:lnTo>
                    <a:pt x="1116228" y="88430"/>
                  </a:lnTo>
                  <a:lnTo>
                    <a:pt x="1106906" y="90868"/>
                  </a:lnTo>
                  <a:lnTo>
                    <a:pt x="1098308" y="94195"/>
                  </a:lnTo>
                  <a:lnTo>
                    <a:pt x="1107452" y="74053"/>
                  </a:lnTo>
                  <a:lnTo>
                    <a:pt x="1108214" y="63550"/>
                  </a:lnTo>
                  <a:lnTo>
                    <a:pt x="1108989" y="53009"/>
                  </a:lnTo>
                  <a:lnTo>
                    <a:pt x="1101953" y="32943"/>
                  </a:lnTo>
                  <a:lnTo>
                    <a:pt x="1070927" y="8039"/>
                  </a:lnTo>
                  <a:lnTo>
                    <a:pt x="1018971" y="0"/>
                  </a:lnTo>
                  <a:lnTo>
                    <a:pt x="1008608" y="190"/>
                  </a:lnTo>
                  <a:lnTo>
                    <a:pt x="943914" y="7239"/>
                  </a:lnTo>
                  <a:lnTo>
                    <a:pt x="878928" y="29337"/>
                  </a:lnTo>
                  <a:lnTo>
                    <a:pt x="844956" y="50774"/>
                  </a:lnTo>
                  <a:lnTo>
                    <a:pt x="830580" y="63550"/>
                  </a:lnTo>
                  <a:lnTo>
                    <a:pt x="825512" y="62433"/>
                  </a:lnTo>
                  <a:lnTo>
                    <a:pt x="820229" y="61823"/>
                  </a:lnTo>
                  <a:lnTo>
                    <a:pt x="813244" y="61417"/>
                  </a:lnTo>
                  <a:lnTo>
                    <a:pt x="811326" y="61366"/>
                  </a:lnTo>
                  <a:lnTo>
                    <a:pt x="809383" y="61366"/>
                  </a:lnTo>
                  <a:lnTo>
                    <a:pt x="761555" y="71196"/>
                  </a:lnTo>
                  <a:lnTo>
                    <a:pt x="728484" y="91173"/>
                  </a:lnTo>
                  <a:lnTo>
                    <a:pt x="720344" y="109575"/>
                  </a:lnTo>
                  <a:lnTo>
                    <a:pt x="717791" y="109105"/>
                  </a:lnTo>
                  <a:lnTo>
                    <a:pt x="709460" y="108254"/>
                  </a:lnTo>
                  <a:lnTo>
                    <a:pt x="701052" y="107670"/>
                  </a:lnTo>
                  <a:lnTo>
                    <a:pt x="692607" y="107327"/>
                  </a:lnTo>
                  <a:lnTo>
                    <a:pt x="684187" y="107213"/>
                  </a:lnTo>
                  <a:lnTo>
                    <a:pt x="682180" y="107213"/>
                  </a:lnTo>
                  <a:lnTo>
                    <a:pt x="632091" y="110083"/>
                  </a:lnTo>
                  <a:lnTo>
                    <a:pt x="615810" y="182346"/>
                  </a:lnTo>
                  <a:lnTo>
                    <a:pt x="623341" y="184785"/>
                  </a:lnTo>
                  <a:lnTo>
                    <a:pt x="631367" y="186334"/>
                  </a:lnTo>
                  <a:lnTo>
                    <a:pt x="639152" y="187286"/>
                  </a:lnTo>
                  <a:lnTo>
                    <a:pt x="647623" y="187972"/>
                  </a:lnTo>
                  <a:lnTo>
                    <a:pt x="649312" y="188023"/>
                  </a:lnTo>
                  <a:lnTo>
                    <a:pt x="656945" y="188023"/>
                  </a:lnTo>
                  <a:lnTo>
                    <a:pt x="662825" y="187375"/>
                  </a:lnTo>
                  <a:lnTo>
                    <a:pt x="668782" y="186982"/>
                  </a:lnTo>
                  <a:lnTo>
                    <a:pt x="691908" y="194614"/>
                  </a:lnTo>
                  <a:lnTo>
                    <a:pt x="698487" y="198348"/>
                  </a:lnTo>
                  <a:lnTo>
                    <a:pt x="706310" y="201053"/>
                  </a:lnTo>
                  <a:lnTo>
                    <a:pt x="752944" y="208610"/>
                  </a:lnTo>
                  <a:lnTo>
                    <a:pt x="786307" y="210007"/>
                  </a:lnTo>
                  <a:lnTo>
                    <a:pt x="803617" y="209651"/>
                  </a:lnTo>
                  <a:lnTo>
                    <a:pt x="853617" y="204279"/>
                  </a:lnTo>
                  <a:lnTo>
                    <a:pt x="902589" y="194729"/>
                  </a:lnTo>
                  <a:lnTo>
                    <a:pt x="924407" y="186982"/>
                  </a:lnTo>
                  <a:lnTo>
                    <a:pt x="927925" y="185267"/>
                  </a:lnTo>
                  <a:lnTo>
                    <a:pt x="936218" y="178866"/>
                  </a:lnTo>
                  <a:lnTo>
                    <a:pt x="943368" y="171462"/>
                  </a:lnTo>
                  <a:lnTo>
                    <a:pt x="949642" y="163690"/>
                  </a:lnTo>
                  <a:lnTo>
                    <a:pt x="955522" y="169570"/>
                  </a:lnTo>
                  <a:lnTo>
                    <a:pt x="999782" y="189191"/>
                  </a:lnTo>
                  <a:lnTo>
                    <a:pt x="1037475" y="191554"/>
                  </a:lnTo>
                  <a:lnTo>
                    <a:pt x="1043533" y="191554"/>
                  </a:lnTo>
                  <a:lnTo>
                    <a:pt x="1098296" y="185534"/>
                  </a:lnTo>
                  <a:lnTo>
                    <a:pt x="1133894" y="173075"/>
                  </a:lnTo>
                  <a:lnTo>
                    <a:pt x="1137043" y="173202"/>
                  </a:lnTo>
                  <a:lnTo>
                    <a:pt x="1140206" y="173253"/>
                  </a:lnTo>
                  <a:lnTo>
                    <a:pt x="1143355" y="173253"/>
                  </a:lnTo>
                  <a:lnTo>
                    <a:pt x="1150823" y="173164"/>
                  </a:lnTo>
                  <a:lnTo>
                    <a:pt x="1153553" y="173075"/>
                  </a:lnTo>
                  <a:lnTo>
                    <a:pt x="1158240" y="172935"/>
                  </a:lnTo>
                  <a:lnTo>
                    <a:pt x="1188364" y="171462"/>
                  </a:lnTo>
                  <a:lnTo>
                    <a:pt x="1219885" y="170472"/>
                  </a:lnTo>
                  <a:lnTo>
                    <a:pt x="1248486" y="169049"/>
                  </a:lnTo>
                  <a:lnTo>
                    <a:pt x="1261541" y="167970"/>
                  </a:lnTo>
                  <a:lnTo>
                    <a:pt x="1274229" y="165633"/>
                  </a:lnTo>
                  <a:lnTo>
                    <a:pt x="1279321" y="163690"/>
                  </a:lnTo>
                  <a:lnTo>
                    <a:pt x="1285925" y="161175"/>
                  </a:lnTo>
                  <a:lnTo>
                    <a:pt x="1292644" y="157657"/>
                  </a:lnTo>
                  <a:lnTo>
                    <a:pt x="1301038" y="152349"/>
                  </a:lnTo>
                  <a:lnTo>
                    <a:pt x="1302473" y="145326"/>
                  </a:lnTo>
                  <a:close/>
                </a:path>
              </a:pathLst>
            </a:custGeom>
            <a:solidFill>
              <a:srgbClr val="E1F3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4799" y="8304047"/>
              <a:ext cx="4597196" cy="113691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260445" y="8754808"/>
              <a:ext cx="1984375" cy="38100"/>
            </a:xfrm>
            <a:custGeom>
              <a:avLst/>
              <a:gdLst/>
              <a:ahLst/>
              <a:cxnLst/>
              <a:rect l="l" t="t" r="r" b="b"/>
              <a:pathLst>
                <a:path w="1984375" h="38100">
                  <a:moveTo>
                    <a:pt x="0" y="19977"/>
                  </a:moveTo>
                  <a:lnTo>
                    <a:pt x="202676" y="28694"/>
                  </a:lnTo>
                  <a:lnTo>
                    <a:pt x="458705" y="36075"/>
                  </a:lnTo>
                  <a:lnTo>
                    <a:pt x="614197" y="37490"/>
                  </a:lnTo>
                  <a:lnTo>
                    <a:pt x="750251" y="36317"/>
                  </a:lnTo>
                  <a:lnTo>
                    <a:pt x="886707" y="32956"/>
                  </a:lnTo>
                  <a:lnTo>
                    <a:pt x="549732" y="32956"/>
                  </a:lnTo>
                  <a:lnTo>
                    <a:pt x="348665" y="30759"/>
                  </a:lnTo>
                  <a:lnTo>
                    <a:pt x="0" y="19977"/>
                  </a:lnTo>
                  <a:close/>
                </a:path>
                <a:path w="1984375" h="38100">
                  <a:moveTo>
                    <a:pt x="1083056" y="11036"/>
                  </a:moveTo>
                  <a:lnTo>
                    <a:pt x="876243" y="24582"/>
                  </a:lnTo>
                  <a:lnTo>
                    <a:pt x="769575" y="29383"/>
                  </a:lnTo>
                  <a:lnTo>
                    <a:pt x="659685" y="32125"/>
                  </a:lnTo>
                  <a:lnTo>
                    <a:pt x="549732" y="32956"/>
                  </a:lnTo>
                  <a:lnTo>
                    <a:pt x="886707" y="32956"/>
                  </a:lnTo>
                  <a:lnTo>
                    <a:pt x="1062071" y="25915"/>
                  </a:lnTo>
                  <a:lnTo>
                    <a:pt x="1293367" y="12611"/>
                  </a:lnTo>
                  <a:lnTo>
                    <a:pt x="1263573" y="12611"/>
                  </a:lnTo>
                  <a:lnTo>
                    <a:pt x="1083056" y="11036"/>
                  </a:lnTo>
                  <a:close/>
                </a:path>
                <a:path w="1984375" h="38100">
                  <a:moveTo>
                    <a:pt x="1293964" y="12572"/>
                  </a:moveTo>
                  <a:lnTo>
                    <a:pt x="1263573" y="12611"/>
                  </a:lnTo>
                  <a:lnTo>
                    <a:pt x="1293367" y="12611"/>
                  </a:lnTo>
                  <a:lnTo>
                    <a:pt x="1293964" y="12572"/>
                  </a:lnTo>
                  <a:close/>
                </a:path>
                <a:path w="1984375" h="38100">
                  <a:moveTo>
                    <a:pt x="1848472" y="0"/>
                  </a:moveTo>
                  <a:lnTo>
                    <a:pt x="1882569" y="1539"/>
                  </a:lnTo>
                  <a:lnTo>
                    <a:pt x="1983778" y="7175"/>
                  </a:lnTo>
                  <a:lnTo>
                    <a:pt x="1915071" y="1333"/>
                  </a:lnTo>
                  <a:lnTo>
                    <a:pt x="184847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558827" y="7315200"/>
              <a:ext cx="50800" cy="3175"/>
            </a:xfrm>
            <a:custGeom>
              <a:avLst/>
              <a:gdLst/>
              <a:ahLst/>
              <a:cxnLst/>
              <a:rect l="l" t="t" r="r" b="b"/>
              <a:pathLst>
                <a:path w="50800" h="3175">
                  <a:moveTo>
                    <a:pt x="50217" y="0"/>
                  </a:moveTo>
                  <a:lnTo>
                    <a:pt x="0" y="0"/>
                  </a:lnTo>
                  <a:lnTo>
                    <a:pt x="4003" y="660"/>
                  </a:lnTo>
                  <a:lnTo>
                    <a:pt x="6848" y="1193"/>
                  </a:lnTo>
                  <a:lnTo>
                    <a:pt x="18319" y="2586"/>
                  </a:lnTo>
                  <a:lnTo>
                    <a:pt x="30277" y="2687"/>
                  </a:lnTo>
                  <a:lnTo>
                    <a:pt x="42186" y="1581"/>
                  </a:lnTo>
                  <a:lnTo>
                    <a:pt x="50217" y="0"/>
                  </a:lnTo>
                  <a:close/>
                </a:path>
              </a:pathLst>
            </a:custGeom>
            <a:solidFill>
              <a:srgbClr val="BFE7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74799" y="8465502"/>
              <a:ext cx="4597196" cy="32226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74799" y="8148434"/>
              <a:ext cx="4597196" cy="26201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232228" y="8190242"/>
              <a:ext cx="3736975" cy="130175"/>
            </a:xfrm>
            <a:custGeom>
              <a:avLst/>
              <a:gdLst/>
              <a:ahLst/>
              <a:cxnLst/>
              <a:rect l="l" t="t" r="r" b="b"/>
              <a:pathLst>
                <a:path w="3736975" h="130175">
                  <a:moveTo>
                    <a:pt x="292341" y="75857"/>
                  </a:moveTo>
                  <a:lnTo>
                    <a:pt x="291579" y="75920"/>
                  </a:lnTo>
                  <a:lnTo>
                    <a:pt x="285572" y="129730"/>
                  </a:lnTo>
                  <a:lnTo>
                    <a:pt x="286194" y="129730"/>
                  </a:lnTo>
                  <a:lnTo>
                    <a:pt x="290931" y="86537"/>
                  </a:lnTo>
                  <a:lnTo>
                    <a:pt x="292341" y="75857"/>
                  </a:lnTo>
                  <a:close/>
                </a:path>
                <a:path w="3736975" h="130175">
                  <a:moveTo>
                    <a:pt x="228726" y="80263"/>
                  </a:moveTo>
                  <a:lnTo>
                    <a:pt x="227342" y="80365"/>
                  </a:lnTo>
                  <a:lnTo>
                    <a:pt x="225297" y="122580"/>
                  </a:lnTo>
                  <a:lnTo>
                    <a:pt x="225297" y="129082"/>
                  </a:lnTo>
                  <a:lnTo>
                    <a:pt x="227101" y="129133"/>
                  </a:lnTo>
                  <a:lnTo>
                    <a:pt x="227317" y="116890"/>
                  </a:lnTo>
                  <a:lnTo>
                    <a:pt x="227609" y="110794"/>
                  </a:lnTo>
                  <a:lnTo>
                    <a:pt x="228726" y="80263"/>
                  </a:lnTo>
                  <a:close/>
                </a:path>
                <a:path w="3736975" h="130175">
                  <a:moveTo>
                    <a:pt x="446658" y="64134"/>
                  </a:moveTo>
                  <a:lnTo>
                    <a:pt x="444017" y="64338"/>
                  </a:lnTo>
                  <a:lnTo>
                    <a:pt x="444995" y="113842"/>
                  </a:lnTo>
                  <a:lnTo>
                    <a:pt x="446773" y="113842"/>
                  </a:lnTo>
                  <a:lnTo>
                    <a:pt x="446328" y="118084"/>
                  </a:lnTo>
                  <a:lnTo>
                    <a:pt x="445515" y="126580"/>
                  </a:lnTo>
                  <a:lnTo>
                    <a:pt x="450202" y="126441"/>
                  </a:lnTo>
                  <a:lnTo>
                    <a:pt x="449506" y="112744"/>
                  </a:lnTo>
                  <a:lnTo>
                    <a:pt x="448791" y="99412"/>
                  </a:lnTo>
                  <a:lnTo>
                    <a:pt x="448053" y="86389"/>
                  </a:lnTo>
                  <a:lnTo>
                    <a:pt x="447293" y="73621"/>
                  </a:lnTo>
                  <a:lnTo>
                    <a:pt x="447027" y="70459"/>
                  </a:lnTo>
                  <a:lnTo>
                    <a:pt x="446658" y="64134"/>
                  </a:lnTo>
                  <a:close/>
                </a:path>
                <a:path w="3736975" h="130175">
                  <a:moveTo>
                    <a:pt x="491489" y="60502"/>
                  </a:moveTo>
                  <a:lnTo>
                    <a:pt x="487794" y="60807"/>
                  </a:lnTo>
                  <a:lnTo>
                    <a:pt x="487794" y="125298"/>
                  </a:lnTo>
                  <a:lnTo>
                    <a:pt x="490448" y="125209"/>
                  </a:lnTo>
                  <a:lnTo>
                    <a:pt x="491489" y="60502"/>
                  </a:lnTo>
                  <a:close/>
                </a:path>
                <a:path w="3736975" h="130175">
                  <a:moveTo>
                    <a:pt x="544423" y="56121"/>
                  </a:moveTo>
                  <a:lnTo>
                    <a:pt x="543636" y="56184"/>
                  </a:lnTo>
                  <a:lnTo>
                    <a:pt x="540384" y="123418"/>
                  </a:lnTo>
                  <a:lnTo>
                    <a:pt x="541781" y="123355"/>
                  </a:lnTo>
                  <a:lnTo>
                    <a:pt x="543953" y="64249"/>
                  </a:lnTo>
                  <a:lnTo>
                    <a:pt x="544423" y="56121"/>
                  </a:lnTo>
                  <a:close/>
                </a:path>
                <a:path w="3736975" h="130175">
                  <a:moveTo>
                    <a:pt x="108457" y="87756"/>
                  </a:moveTo>
                  <a:lnTo>
                    <a:pt x="105130" y="87947"/>
                  </a:lnTo>
                  <a:lnTo>
                    <a:pt x="105689" y="101866"/>
                  </a:lnTo>
                  <a:lnTo>
                    <a:pt x="106591" y="121246"/>
                  </a:lnTo>
                  <a:lnTo>
                    <a:pt x="108419" y="121462"/>
                  </a:lnTo>
                  <a:lnTo>
                    <a:pt x="112115" y="121856"/>
                  </a:lnTo>
                  <a:lnTo>
                    <a:pt x="108457" y="87756"/>
                  </a:lnTo>
                  <a:close/>
                </a:path>
                <a:path w="3736975" h="130175">
                  <a:moveTo>
                    <a:pt x="592048" y="63245"/>
                  </a:moveTo>
                  <a:lnTo>
                    <a:pt x="589432" y="78358"/>
                  </a:lnTo>
                  <a:lnTo>
                    <a:pt x="588149" y="86105"/>
                  </a:lnTo>
                  <a:lnTo>
                    <a:pt x="584885" y="121488"/>
                  </a:lnTo>
                  <a:lnTo>
                    <a:pt x="618083" y="119837"/>
                  </a:lnTo>
                  <a:lnTo>
                    <a:pt x="609026" y="74211"/>
                  </a:lnTo>
                  <a:lnTo>
                    <a:pt x="592048" y="63245"/>
                  </a:lnTo>
                  <a:close/>
                </a:path>
                <a:path w="3736975" h="130175">
                  <a:moveTo>
                    <a:pt x="657478" y="65239"/>
                  </a:moveTo>
                  <a:lnTo>
                    <a:pt x="658787" y="77927"/>
                  </a:lnTo>
                  <a:lnTo>
                    <a:pt x="659244" y="82130"/>
                  </a:lnTo>
                  <a:lnTo>
                    <a:pt x="662228" y="117309"/>
                  </a:lnTo>
                  <a:lnTo>
                    <a:pt x="663346" y="117246"/>
                  </a:lnTo>
                  <a:lnTo>
                    <a:pt x="658317" y="65252"/>
                  </a:lnTo>
                  <a:lnTo>
                    <a:pt x="657478" y="65239"/>
                  </a:lnTo>
                  <a:close/>
                </a:path>
                <a:path w="3736975" h="130175">
                  <a:moveTo>
                    <a:pt x="686968" y="65874"/>
                  </a:moveTo>
                  <a:lnTo>
                    <a:pt x="691705" y="115519"/>
                  </a:lnTo>
                  <a:lnTo>
                    <a:pt x="727811" y="113233"/>
                  </a:lnTo>
                  <a:lnTo>
                    <a:pt x="724750" y="66459"/>
                  </a:lnTo>
                  <a:lnTo>
                    <a:pt x="686968" y="65874"/>
                  </a:lnTo>
                  <a:close/>
                </a:path>
                <a:path w="3736975" h="130175">
                  <a:moveTo>
                    <a:pt x="47561" y="91058"/>
                  </a:moveTo>
                  <a:lnTo>
                    <a:pt x="44754" y="91211"/>
                  </a:lnTo>
                  <a:lnTo>
                    <a:pt x="44957" y="93370"/>
                  </a:lnTo>
                  <a:lnTo>
                    <a:pt x="45300" y="97662"/>
                  </a:lnTo>
                  <a:lnTo>
                    <a:pt x="46647" y="112090"/>
                  </a:lnTo>
                  <a:lnTo>
                    <a:pt x="50482" y="112839"/>
                  </a:lnTo>
                  <a:lnTo>
                    <a:pt x="47561" y="91058"/>
                  </a:lnTo>
                  <a:close/>
                </a:path>
                <a:path w="3736975" h="130175">
                  <a:moveTo>
                    <a:pt x="3297732" y="87756"/>
                  </a:moveTo>
                  <a:lnTo>
                    <a:pt x="3294100" y="88239"/>
                  </a:lnTo>
                  <a:lnTo>
                    <a:pt x="3294583" y="112077"/>
                  </a:lnTo>
                  <a:lnTo>
                    <a:pt x="3299091" y="112026"/>
                  </a:lnTo>
                  <a:lnTo>
                    <a:pt x="3298659" y="103758"/>
                  </a:lnTo>
                  <a:lnTo>
                    <a:pt x="3297732" y="87756"/>
                  </a:lnTo>
                  <a:close/>
                </a:path>
                <a:path w="3736975" h="130175">
                  <a:moveTo>
                    <a:pt x="2846781" y="77038"/>
                  </a:moveTo>
                  <a:lnTo>
                    <a:pt x="2852699" y="111518"/>
                  </a:lnTo>
                  <a:lnTo>
                    <a:pt x="2856077" y="111556"/>
                  </a:lnTo>
                  <a:lnTo>
                    <a:pt x="2850756" y="77127"/>
                  </a:lnTo>
                  <a:lnTo>
                    <a:pt x="2846781" y="77038"/>
                  </a:lnTo>
                  <a:close/>
                </a:path>
                <a:path w="3736975" h="130175">
                  <a:moveTo>
                    <a:pt x="752487" y="66738"/>
                  </a:moveTo>
                  <a:lnTo>
                    <a:pt x="755357" y="111455"/>
                  </a:lnTo>
                  <a:lnTo>
                    <a:pt x="790841" y="109156"/>
                  </a:lnTo>
                  <a:lnTo>
                    <a:pt x="784326" y="66916"/>
                  </a:lnTo>
                  <a:lnTo>
                    <a:pt x="752487" y="66738"/>
                  </a:lnTo>
                  <a:close/>
                </a:path>
                <a:path w="3736975" h="130175">
                  <a:moveTo>
                    <a:pt x="2893161" y="78282"/>
                  </a:moveTo>
                  <a:lnTo>
                    <a:pt x="2894266" y="90004"/>
                  </a:lnTo>
                  <a:lnTo>
                    <a:pt x="2896235" y="111429"/>
                  </a:lnTo>
                  <a:lnTo>
                    <a:pt x="2899892" y="111442"/>
                  </a:lnTo>
                  <a:lnTo>
                    <a:pt x="2895447" y="78358"/>
                  </a:lnTo>
                  <a:lnTo>
                    <a:pt x="2893161" y="78282"/>
                  </a:lnTo>
                  <a:close/>
                </a:path>
                <a:path w="3736975" h="130175">
                  <a:moveTo>
                    <a:pt x="3340773" y="80111"/>
                  </a:moveTo>
                  <a:lnTo>
                    <a:pt x="3337407" y="80835"/>
                  </a:lnTo>
                  <a:lnTo>
                    <a:pt x="3337407" y="111378"/>
                  </a:lnTo>
                  <a:lnTo>
                    <a:pt x="3340277" y="111302"/>
                  </a:lnTo>
                  <a:lnTo>
                    <a:pt x="3340773" y="80111"/>
                  </a:lnTo>
                  <a:close/>
                </a:path>
                <a:path w="3736975" h="130175">
                  <a:moveTo>
                    <a:pt x="2792209" y="75895"/>
                  </a:moveTo>
                  <a:lnTo>
                    <a:pt x="2797060" y="98920"/>
                  </a:lnTo>
                  <a:lnTo>
                    <a:pt x="2797911" y="102857"/>
                  </a:lnTo>
                  <a:lnTo>
                    <a:pt x="2799435" y="110756"/>
                  </a:lnTo>
                  <a:lnTo>
                    <a:pt x="2800248" y="110769"/>
                  </a:lnTo>
                  <a:lnTo>
                    <a:pt x="2793123" y="75920"/>
                  </a:lnTo>
                  <a:lnTo>
                    <a:pt x="2792209" y="75895"/>
                  </a:lnTo>
                  <a:close/>
                </a:path>
                <a:path w="3736975" h="130175">
                  <a:moveTo>
                    <a:pt x="3393579" y="64503"/>
                  </a:moveTo>
                  <a:lnTo>
                    <a:pt x="3392830" y="64782"/>
                  </a:lnTo>
                  <a:lnTo>
                    <a:pt x="3390646" y="109854"/>
                  </a:lnTo>
                  <a:lnTo>
                    <a:pt x="3391877" y="109829"/>
                  </a:lnTo>
                  <a:lnTo>
                    <a:pt x="3393249" y="72758"/>
                  </a:lnTo>
                  <a:lnTo>
                    <a:pt x="3393579" y="64503"/>
                  </a:lnTo>
                  <a:close/>
                </a:path>
                <a:path w="3736975" h="130175">
                  <a:moveTo>
                    <a:pt x="2642501" y="71081"/>
                  </a:moveTo>
                  <a:lnTo>
                    <a:pt x="2642946" y="76161"/>
                  </a:lnTo>
                  <a:lnTo>
                    <a:pt x="2646006" y="109092"/>
                  </a:lnTo>
                  <a:lnTo>
                    <a:pt x="2702598" y="109740"/>
                  </a:lnTo>
                  <a:lnTo>
                    <a:pt x="2700223" y="73215"/>
                  </a:lnTo>
                  <a:lnTo>
                    <a:pt x="2642501" y="71081"/>
                  </a:lnTo>
                  <a:close/>
                </a:path>
                <a:path w="3736975" h="130175">
                  <a:moveTo>
                    <a:pt x="2954451" y="81000"/>
                  </a:moveTo>
                  <a:lnTo>
                    <a:pt x="2955302" y="101866"/>
                  </a:lnTo>
                  <a:lnTo>
                    <a:pt x="2955645" y="109346"/>
                  </a:lnTo>
                  <a:lnTo>
                    <a:pt x="2960357" y="109169"/>
                  </a:lnTo>
                  <a:lnTo>
                    <a:pt x="2957360" y="81178"/>
                  </a:lnTo>
                  <a:lnTo>
                    <a:pt x="2954451" y="81000"/>
                  </a:lnTo>
                  <a:close/>
                </a:path>
                <a:path w="3736975" h="130175">
                  <a:moveTo>
                    <a:pt x="3139300" y="92786"/>
                  </a:moveTo>
                  <a:lnTo>
                    <a:pt x="3137484" y="109105"/>
                  </a:lnTo>
                  <a:lnTo>
                    <a:pt x="3138068" y="109131"/>
                  </a:lnTo>
                  <a:lnTo>
                    <a:pt x="3139846" y="92811"/>
                  </a:lnTo>
                  <a:lnTo>
                    <a:pt x="3139300" y="92786"/>
                  </a:lnTo>
                  <a:close/>
                </a:path>
                <a:path w="3736975" h="130175">
                  <a:moveTo>
                    <a:pt x="2567432" y="67919"/>
                  </a:moveTo>
                  <a:lnTo>
                    <a:pt x="2570035" y="108280"/>
                  </a:lnTo>
                  <a:lnTo>
                    <a:pt x="2605595" y="108648"/>
                  </a:lnTo>
                  <a:lnTo>
                    <a:pt x="2599512" y="69329"/>
                  </a:lnTo>
                  <a:lnTo>
                    <a:pt x="2567432" y="67919"/>
                  </a:lnTo>
                  <a:close/>
                </a:path>
                <a:path w="3736975" h="130175">
                  <a:moveTo>
                    <a:pt x="3439325" y="76784"/>
                  </a:moveTo>
                  <a:lnTo>
                    <a:pt x="3437750" y="86144"/>
                  </a:lnTo>
                  <a:lnTo>
                    <a:pt x="3435730" y="108178"/>
                  </a:lnTo>
                  <a:lnTo>
                    <a:pt x="3465868" y="106908"/>
                  </a:lnTo>
                  <a:lnTo>
                    <a:pt x="3450120" y="76936"/>
                  </a:lnTo>
                  <a:lnTo>
                    <a:pt x="3439325" y="76784"/>
                  </a:lnTo>
                  <a:close/>
                </a:path>
                <a:path w="3736975" h="130175">
                  <a:moveTo>
                    <a:pt x="3459251" y="76923"/>
                  </a:moveTo>
                  <a:lnTo>
                    <a:pt x="3450120" y="76936"/>
                  </a:lnTo>
                  <a:lnTo>
                    <a:pt x="3459254" y="76936"/>
                  </a:lnTo>
                  <a:close/>
                </a:path>
                <a:path w="3736975" h="130175">
                  <a:moveTo>
                    <a:pt x="2501747" y="64871"/>
                  </a:moveTo>
                  <a:lnTo>
                    <a:pt x="2505837" y="107734"/>
                  </a:lnTo>
                  <a:lnTo>
                    <a:pt x="2542336" y="108038"/>
                  </a:lnTo>
                  <a:lnTo>
                    <a:pt x="2539631" y="66649"/>
                  </a:lnTo>
                  <a:lnTo>
                    <a:pt x="2501747" y="64871"/>
                  </a:lnTo>
                  <a:close/>
                </a:path>
                <a:path w="3736975" h="130175">
                  <a:moveTo>
                    <a:pt x="2472169" y="63449"/>
                  </a:moveTo>
                  <a:lnTo>
                    <a:pt x="2473667" y="77927"/>
                  </a:lnTo>
                  <a:lnTo>
                    <a:pt x="2474125" y="82130"/>
                  </a:lnTo>
                  <a:lnTo>
                    <a:pt x="2474468" y="86334"/>
                  </a:lnTo>
                  <a:lnTo>
                    <a:pt x="2476271" y="107454"/>
                  </a:lnTo>
                  <a:lnTo>
                    <a:pt x="2477274" y="107454"/>
                  </a:lnTo>
                  <a:lnTo>
                    <a:pt x="2473007" y="63474"/>
                  </a:lnTo>
                  <a:lnTo>
                    <a:pt x="2472169" y="63449"/>
                  </a:lnTo>
                  <a:close/>
                </a:path>
                <a:path w="3736975" h="130175">
                  <a:moveTo>
                    <a:pt x="3076498" y="89484"/>
                  </a:moveTo>
                  <a:lnTo>
                    <a:pt x="3075635" y="107226"/>
                  </a:lnTo>
                  <a:lnTo>
                    <a:pt x="3077349" y="107238"/>
                  </a:lnTo>
                  <a:lnTo>
                    <a:pt x="3077984" y="89585"/>
                  </a:lnTo>
                  <a:lnTo>
                    <a:pt x="3076498" y="89484"/>
                  </a:lnTo>
                  <a:close/>
                </a:path>
                <a:path w="3736975" h="130175">
                  <a:moveTo>
                    <a:pt x="2427711" y="91160"/>
                  </a:moveTo>
                  <a:lnTo>
                    <a:pt x="1359547" y="91160"/>
                  </a:lnTo>
                  <a:lnTo>
                    <a:pt x="1484629" y="91594"/>
                  </a:lnTo>
                  <a:lnTo>
                    <a:pt x="2431148" y="106946"/>
                  </a:lnTo>
                  <a:lnTo>
                    <a:pt x="2431017" y="106265"/>
                  </a:lnTo>
                  <a:lnTo>
                    <a:pt x="2427711" y="91160"/>
                  </a:lnTo>
                  <a:close/>
                </a:path>
                <a:path w="3736975" h="130175">
                  <a:moveTo>
                    <a:pt x="1817509" y="40970"/>
                  </a:moveTo>
                  <a:lnTo>
                    <a:pt x="1687829" y="42240"/>
                  </a:lnTo>
                  <a:lnTo>
                    <a:pt x="945426" y="65633"/>
                  </a:lnTo>
                  <a:lnTo>
                    <a:pt x="944448" y="100037"/>
                  </a:lnTo>
                  <a:lnTo>
                    <a:pt x="1048090" y="95704"/>
                  </a:lnTo>
                  <a:lnTo>
                    <a:pt x="1203767" y="92127"/>
                  </a:lnTo>
                  <a:lnTo>
                    <a:pt x="2427711" y="91160"/>
                  </a:lnTo>
                  <a:lnTo>
                    <a:pt x="2425982" y="83385"/>
                  </a:lnTo>
                  <a:lnTo>
                    <a:pt x="2423409" y="72034"/>
                  </a:lnTo>
                  <a:lnTo>
                    <a:pt x="2420835" y="60896"/>
                  </a:lnTo>
                  <a:lnTo>
                    <a:pt x="2110233" y="46503"/>
                  </a:lnTo>
                  <a:lnTo>
                    <a:pt x="1963905" y="42434"/>
                  </a:lnTo>
                  <a:lnTo>
                    <a:pt x="1817509" y="40970"/>
                  </a:lnTo>
                  <a:close/>
                </a:path>
                <a:path w="3736975" h="130175">
                  <a:moveTo>
                    <a:pt x="884910" y="66497"/>
                  </a:moveTo>
                  <a:lnTo>
                    <a:pt x="827265" y="66903"/>
                  </a:lnTo>
                  <a:lnTo>
                    <a:pt x="827811" y="73367"/>
                  </a:lnTo>
                  <a:lnTo>
                    <a:pt x="829729" y="93840"/>
                  </a:lnTo>
                  <a:lnTo>
                    <a:pt x="830884" y="106603"/>
                  </a:lnTo>
                  <a:lnTo>
                    <a:pt x="887298" y="103174"/>
                  </a:lnTo>
                  <a:lnTo>
                    <a:pt x="884910" y="66497"/>
                  </a:lnTo>
                  <a:close/>
                </a:path>
                <a:path w="3736975" h="130175">
                  <a:moveTo>
                    <a:pt x="3508946" y="75818"/>
                  </a:moveTo>
                  <a:lnTo>
                    <a:pt x="3508171" y="75831"/>
                  </a:lnTo>
                  <a:lnTo>
                    <a:pt x="3508844" y="82130"/>
                  </a:lnTo>
                  <a:lnTo>
                    <a:pt x="3510775" y="104889"/>
                  </a:lnTo>
                  <a:lnTo>
                    <a:pt x="3511753" y="104838"/>
                  </a:lnTo>
                  <a:lnTo>
                    <a:pt x="3508946" y="75818"/>
                  </a:lnTo>
                  <a:close/>
                </a:path>
                <a:path w="3736975" h="130175">
                  <a:moveTo>
                    <a:pt x="3574821" y="73571"/>
                  </a:moveTo>
                  <a:lnTo>
                    <a:pt x="3537419" y="74752"/>
                  </a:lnTo>
                  <a:lnTo>
                    <a:pt x="3540163" y="103530"/>
                  </a:lnTo>
                  <a:lnTo>
                    <a:pt x="3576675" y="101879"/>
                  </a:lnTo>
                  <a:lnTo>
                    <a:pt x="3574821" y="73571"/>
                  </a:lnTo>
                  <a:close/>
                </a:path>
                <a:path w="3736975" h="130175">
                  <a:moveTo>
                    <a:pt x="3632" y="93230"/>
                  </a:moveTo>
                  <a:lnTo>
                    <a:pt x="0" y="93395"/>
                  </a:lnTo>
                  <a:lnTo>
                    <a:pt x="1295" y="100952"/>
                  </a:lnTo>
                  <a:lnTo>
                    <a:pt x="2527" y="101333"/>
                  </a:lnTo>
                  <a:lnTo>
                    <a:pt x="4991" y="102044"/>
                  </a:lnTo>
                  <a:lnTo>
                    <a:pt x="3632" y="93230"/>
                  </a:lnTo>
                  <a:close/>
                </a:path>
                <a:path w="3736975" h="130175">
                  <a:moveTo>
                    <a:pt x="3602507" y="73228"/>
                  </a:moveTo>
                  <a:lnTo>
                    <a:pt x="3604272" y="100660"/>
                  </a:lnTo>
                  <a:lnTo>
                    <a:pt x="3638930" y="99250"/>
                  </a:lnTo>
                  <a:lnTo>
                    <a:pt x="3635006" y="73888"/>
                  </a:lnTo>
                  <a:lnTo>
                    <a:pt x="3626908" y="73594"/>
                  </a:lnTo>
                  <a:lnTo>
                    <a:pt x="3618790" y="73391"/>
                  </a:lnTo>
                  <a:lnTo>
                    <a:pt x="3602507" y="73228"/>
                  </a:lnTo>
                  <a:close/>
                </a:path>
                <a:path w="3736975" h="130175">
                  <a:moveTo>
                    <a:pt x="3677792" y="77355"/>
                  </a:moveTo>
                  <a:lnTo>
                    <a:pt x="3679685" y="97802"/>
                  </a:lnTo>
                  <a:lnTo>
                    <a:pt x="3699370" y="97205"/>
                  </a:lnTo>
                  <a:lnTo>
                    <a:pt x="3698735" y="90271"/>
                  </a:lnTo>
                  <a:lnTo>
                    <a:pt x="3698671" y="81178"/>
                  </a:lnTo>
                  <a:lnTo>
                    <a:pt x="3702263" y="81178"/>
                  </a:lnTo>
                  <a:lnTo>
                    <a:pt x="3692493" y="79433"/>
                  </a:lnTo>
                  <a:lnTo>
                    <a:pt x="3677792" y="77355"/>
                  </a:lnTo>
                  <a:close/>
                </a:path>
                <a:path w="3736975" h="130175">
                  <a:moveTo>
                    <a:pt x="3702263" y="81178"/>
                  </a:moveTo>
                  <a:lnTo>
                    <a:pt x="3698671" y="81178"/>
                  </a:lnTo>
                  <a:lnTo>
                    <a:pt x="3707828" y="96977"/>
                  </a:lnTo>
                  <a:lnTo>
                    <a:pt x="3736454" y="96329"/>
                  </a:lnTo>
                  <a:lnTo>
                    <a:pt x="3735984" y="89052"/>
                  </a:lnTo>
                  <a:lnTo>
                    <a:pt x="3721598" y="85231"/>
                  </a:lnTo>
                  <a:lnTo>
                    <a:pt x="3707098" y="82041"/>
                  </a:lnTo>
                  <a:lnTo>
                    <a:pt x="3702263" y="81178"/>
                  </a:lnTo>
                  <a:close/>
                </a:path>
                <a:path w="3736975" h="130175">
                  <a:moveTo>
                    <a:pt x="2772206" y="75387"/>
                  </a:moveTo>
                  <a:lnTo>
                    <a:pt x="2774238" y="82994"/>
                  </a:lnTo>
                  <a:lnTo>
                    <a:pt x="2777147" y="94640"/>
                  </a:lnTo>
                  <a:lnTo>
                    <a:pt x="2773095" y="75412"/>
                  </a:lnTo>
                  <a:lnTo>
                    <a:pt x="2772206" y="75387"/>
                  </a:lnTo>
                  <a:close/>
                </a:path>
                <a:path w="3736975" h="130175">
                  <a:moveTo>
                    <a:pt x="917511" y="66078"/>
                  </a:moveTo>
                  <a:lnTo>
                    <a:pt x="916914" y="66090"/>
                  </a:lnTo>
                  <a:lnTo>
                    <a:pt x="917333" y="72631"/>
                  </a:lnTo>
                  <a:lnTo>
                    <a:pt x="917511" y="66078"/>
                  </a:lnTo>
                  <a:close/>
                </a:path>
                <a:path w="3736975" h="130175">
                  <a:moveTo>
                    <a:pt x="638479" y="64744"/>
                  </a:moveTo>
                  <a:lnTo>
                    <a:pt x="639470" y="71818"/>
                  </a:lnTo>
                  <a:lnTo>
                    <a:pt x="638746" y="64757"/>
                  </a:lnTo>
                  <a:lnTo>
                    <a:pt x="638479" y="64744"/>
                  </a:lnTo>
                  <a:close/>
                </a:path>
                <a:path w="3736975" h="130175">
                  <a:moveTo>
                    <a:pt x="2453030" y="62496"/>
                  </a:moveTo>
                  <a:lnTo>
                    <a:pt x="2454325" y="71793"/>
                  </a:lnTo>
                  <a:lnTo>
                    <a:pt x="2453385" y="62522"/>
                  </a:lnTo>
                  <a:lnTo>
                    <a:pt x="2453030" y="62496"/>
                  </a:lnTo>
                  <a:close/>
                </a:path>
                <a:path w="3736975" h="130175">
                  <a:moveTo>
                    <a:pt x="3447884" y="28905"/>
                  </a:moveTo>
                  <a:lnTo>
                    <a:pt x="3446161" y="38165"/>
                  </a:lnTo>
                  <a:lnTo>
                    <a:pt x="3444441" y="47577"/>
                  </a:lnTo>
                  <a:lnTo>
                    <a:pt x="3442728" y="57137"/>
                  </a:lnTo>
                  <a:lnTo>
                    <a:pt x="3441026" y="66840"/>
                  </a:lnTo>
                  <a:lnTo>
                    <a:pt x="3445903" y="65062"/>
                  </a:lnTo>
                  <a:lnTo>
                    <a:pt x="3450818" y="63372"/>
                  </a:lnTo>
                  <a:lnTo>
                    <a:pt x="3455758" y="61760"/>
                  </a:lnTo>
                  <a:lnTo>
                    <a:pt x="3453787" y="53352"/>
                  </a:lnTo>
                  <a:lnTo>
                    <a:pt x="3451817" y="45070"/>
                  </a:lnTo>
                  <a:lnTo>
                    <a:pt x="3449849" y="36919"/>
                  </a:lnTo>
                  <a:lnTo>
                    <a:pt x="3447884" y="28905"/>
                  </a:lnTo>
                  <a:close/>
                </a:path>
                <a:path w="3736975" h="130175">
                  <a:moveTo>
                    <a:pt x="3394392" y="49542"/>
                  </a:moveTo>
                  <a:lnTo>
                    <a:pt x="3393566" y="49542"/>
                  </a:lnTo>
                  <a:lnTo>
                    <a:pt x="3393097" y="59232"/>
                  </a:lnTo>
                  <a:lnTo>
                    <a:pt x="3393846" y="59347"/>
                  </a:lnTo>
                  <a:lnTo>
                    <a:pt x="3394392" y="49542"/>
                  </a:lnTo>
                  <a:close/>
                </a:path>
                <a:path w="3736975" h="130175">
                  <a:moveTo>
                    <a:pt x="603643" y="51117"/>
                  </a:moveTo>
                  <a:lnTo>
                    <a:pt x="594055" y="51930"/>
                  </a:lnTo>
                  <a:lnTo>
                    <a:pt x="593115" y="57149"/>
                  </a:lnTo>
                  <a:lnTo>
                    <a:pt x="600862" y="56146"/>
                  </a:lnTo>
                  <a:lnTo>
                    <a:pt x="604710" y="55562"/>
                  </a:lnTo>
                  <a:lnTo>
                    <a:pt x="604011" y="52590"/>
                  </a:lnTo>
                  <a:lnTo>
                    <a:pt x="603643" y="51117"/>
                  </a:lnTo>
                  <a:close/>
                </a:path>
                <a:path w="3736975" h="130175">
                  <a:moveTo>
                    <a:pt x="3341281" y="49656"/>
                  </a:moveTo>
                  <a:lnTo>
                    <a:pt x="3337407" y="49745"/>
                  </a:lnTo>
                  <a:lnTo>
                    <a:pt x="3337407" y="52958"/>
                  </a:lnTo>
                  <a:lnTo>
                    <a:pt x="3341217" y="53339"/>
                  </a:lnTo>
                  <a:lnTo>
                    <a:pt x="3341281" y="49656"/>
                  </a:lnTo>
                  <a:close/>
                </a:path>
                <a:path w="3736975" h="130175">
                  <a:moveTo>
                    <a:pt x="3414217" y="38087"/>
                  </a:moveTo>
                  <a:lnTo>
                    <a:pt x="3413632" y="38099"/>
                  </a:lnTo>
                  <a:lnTo>
                    <a:pt x="3412832" y="52781"/>
                  </a:lnTo>
                  <a:lnTo>
                    <a:pt x="3413937" y="40766"/>
                  </a:lnTo>
                  <a:lnTo>
                    <a:pt x="3414217" y="38087"/>
                  </a:lnTo>
                  <a:close/>
                </a:path>
                <a:path w="3736975" h="130175">
                  <a:moveTo>
                    <a:pt x="3483762" y="37020"/>
                  </a:moveTo>
                  <a:lnTo>
                    <a:pt x="3486264" y="52717"/>
                  </a:lnTo>
                  <a:lnTo>
                    <a:pt x="3487077" y="52501"/>
                  </a:lnTo>
                  <a:lnTo>
                    <a:pt x="3485515" y="37261"/>
                  </a:lnTo>
                  <a:lnTo>
                    <a:pt x="3483762" y="37020"/>
                  </a:lnTo>
                  <a:close/>
                </a:path>
                <a:path w="3736975" h="130175">
                  <a:moveTo>
                    <a:pt x="637031" y="48247"/>
                  </a:moveTo>
                  <a:lnTo>
                    <a:pt x="635965" y="48336"/>
                  </a:lnTo>
                  <a:lnTo>
                    <a:pt x="636257" y="50190"/>
                  </a:lnTo>
                  <a:lnTo>
                    <a:pt x="637209" y="49999"/>
                  </a:lnTo>
                  <a:lnTo>
                    <a:pt x="637031" y="48247"/>
                  </a:lnTo>
                  <a:close/>
                </a:path>
                <a:path w="3736975" h="130175">
                  <a:moveTo>
                    <a:pt x="3504526" y="40208"/>
                  </a:moveTo>
                  <a:lnTo>
                    <a:pt x="3505288" y="47713"/>
                  </a:lnTo>
                  <a:lnTo>
                    <a:pt x="3506203" y="47485"/>
                  </a:lnTo>
                  <a:lnTo>
                    <a:pt x="3505517" y="40347"/>
                  </a:lnTo>
                  <a:lnTo>
                    <a:pt x="3504526" y="40208"/>
                  </a:lnTo>
                  <a:close/>
                </a:path>
                <a:path w="3736975" h="130175">
                  <a:moveTo>
                    <a:pt x="3394989" y="38315"/>
                  </a:moveTo>
                  <a:lnTo>
                    <a:pt x="3394113" y="38315"/>
                  </a:lnTo>
                  <a:lnTo>
                    <a:pt x="3393694" y="46748"/>
                  </a:lnTo>
                  <a:lnTo>
                    <a:pt x="3394519" y="47091"/>
                  </a:lnTo>
                  <a:lnTo>
                    <a:pt x="3394989" y="38315"/>
                  </a:lnTo>
                  <a:close/>
                </a:path>
                <a:path w="3736975" h="130175">
                  <a:moveTo>
                    <a:pt x="3483724" y="19850"/>
                  </a:moveTo>
                  <a:lnTo>
                    <a:pt x="3481019" y="19850"/>
                  </a:lnTo>
                  <a:lnTo>
                    <a:pt x="3482936" y="31826"/>
                  </a:lnTo>
                  <a:lnTo>
                    <a:pt x="3483584" y="31584"/>
                  </a:lnTo>
                  <a:lnTo>
                    <a:pt x="3484892" y="31140"/>
                  </a:lnTo>
                  <a:lnTo>
                    <a:pt x="3483724" y="19850"/>
                  </a:lnTo>
                  <a:close/>
                </a:path>
                <a:path w="3736975" h="130175">
                  <a:moveTo>
                    <a:pt x="3416236" y="19850"/>
                  </a:moveTo>
                  <a:lnTo>
                    <a:pt x="3414636" y="19850"/>
                  </a:lnTo>
                  <a:lnTo>
                    <a:pt x="3414217" y="27343"/>
                  </a:lnTo>
                  <a:lnTo>
                    <a:pt x="3415360" y="27800"/>
                  </a:lnTo>
                  <a:lnTo>
                    <a:pt x="3416236" y="19850"/>
                  </a:lnTo>
                  <a:close/>
                </a:path>
                <a:path w="3736975" h="130175">
                  <a:moveTo>
                    <a:pt x="3503536" y="19850"/>
                  </a:moveTo>
                  <a:lnTo>
                    <a:pt x="3502444" y="19850"/>
                  </a:lnTo>
                  <a:lnTo>
                    <a:pt x="3502939" y="24625"/>
                  </a:lnTo>
                  <a:lnTo>
                    <a:pt x="3503968" y="24256"/>
                  </a:lnTo>
                  <a:lnTo>
                    <a:pt x="3503536" y="19850"/>
                  </a:lnTo>
                  <a:close/>
                </a:path>
                <a:path w="3736975" h="130175">
                  <a:moveTo>
                    <a:pt x="3395992" y="19850"/>
                  </a:moveTo>
                  <a:lnTo>
                    <a:pt x="3395002" y="19850"/>
                  </a:lnTo>
                  <a:lnTo>
                    <a:pt x="3394989" y="20231"/>
                  </a:lnTo>
                  <a:lnTo>
                    <a:pt x="3395967" y="20561"/>
                  </a:lnTo>
                  <a:lnTo>
                    <a:pt x="3395992" y="19850"/>
                  </a:lnTo>
                  <a:close/>
                </a:path>
                <a:path w="3736975" h="130175">
                  <a:moveTo>
                    <a:pt x="3544011" y="0"/>
                  </a:moveTo>
                  <a:lnTo>
                    <a:pt x="3545255" y="3581"/>
                  </a:lnTo>
                  <a:lnTo>
                    <a:pt x="3544633" y="3606"/>
                  </a:lnTo>
                  <a:lnTo>
                    <a:pt x="3545573" y="7035"/>
                  </a:lnTo>
                  <a:lnTo>
                    <a:pt x="3545890" y="8496"/>
                  </a:lnTo>
                  <a:lnTo>
                    <a:pt x="3552698" y="6032"/>
                  </a:lnTo>
                  <a:lnTo>
                    <a:pt x="3552698" y="4686"/>
                  </a:lnTo>
                  <a:lnTo>
                    <a:pt x="3549865" y="2997"/>
                  </a:lnTo>
                  <a:lnTo>
                    <a:pt x="3546957" y="1435"/>
                  </a:lnTo>
                  <a:lnTo>
                    <a:pt x="3544011" y="0"/>
                  </a:lnTo>
                  <a:close/>
                </a:path>
              </a:pathLst>
            </a:custGeom>
            <a:solidFill>
              <a:srgbClr val="7FB3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74799" y="7313345"/>
              <a:ext cx="4597196" cy="212761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24278" y="7488364"/>
              <a:ext cx="784961" cy="114808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106352" y="7525194"/>
              <a:ext cx="399465" cy="1111250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933344" y="9412954"/>
              <a:ext cx="116776" cy="27984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064192" y="9349867"/>
              <a:ext cx="35483" cy="17779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709240" y="7880807"/>
              <a:ext cx="399465" cy="807719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359364" y="8741537"/>
              <a:ext cx="749341" cy="686282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04079" y="9417519"/>
              <a:ext cx="102273" cy="23418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722640" y="8784513"/>
              <a:ext cx="383711" cy="581660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753406" y="8645994"/>
              <a:ext cx="91465" cy="55244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773891" y="7883334"/>
              <a:ext cx="332460" cy="753109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06784" y="8169770"/>
              <a:ext cx="25095" cy="380136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505818" y="7880794"/>
              <a:ext cx="400418" cy="75565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476459" y="8647785"/>
              <a:ext cx="26365" cy="2933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391407" y="8443112"/>
              <a:ext cx="108673" cy="202679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08705" y="8304085"/>
              <a:ext cx="242379" cy="336753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905398" y="8259254"/>
              <a:ext cx="262737" cy="37718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017479" y="9322904"/>
              <a:ext cx="139877" cy="86639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908170" y="9055912"/>
              <a:ext cx="219367" cy="182880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045000" y="9057182"/>
              <a:ext cx="246225" cy="19022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63301" y="9137192"/>
              <a:ext cx="12814" cy="17780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106352" y="9057398"/>
              <a:ext cx="1065644" cy="383540"/>
            </a:xfrm>
            <a:prstGeom prst="rect">
              <a:avLst/>
            </a:prstGeom>
          </p:spPr>
        </p:pic>
      </p:grpSp>
      <p:sp>
        <p:nvSpPr>
          <p:cNvPr id="37" name="object 37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260084" y="9284231"/>
            <a:ext cx="859790" cy="22669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29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38" name="object 38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질산염 및 </a:t>
            </a: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아질산염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40" name="object 40"/>
          <p:cNvSpPr txBox="1">
            <a:spLocks noGrp="1"/>
          </p:cNvSpPr>
          <p:nvPr>
            <p:ph sz="half" idx="2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pc="120" dirty="0"/>
              <a:t>테스트 </a:t>
            </a:r>
            <a:r>
              <a:rPr spc="95" dirty="0"/>
              <a:t>스트립을 </a:t>
            </a:r>
            <a:r>
              <a:rPr spc="110" dirty="0"/>
              <a:t>사용합니다</a:t>
            </a:r>
            <a:r>
              <a:rPr spc="95" dirty="0"/>
              <a:t>:</a:t>
            </a:r>
          </a:p>
          <a:p>
            <a:pPr marL="12700" marR="78105">
              <a:lnSpc>
                <a:spcPct val="100000"/>
              </a:lnSpc>
              <a:spcBef>
                <a:spcPts val="1160"/>
              </a:spcBef>
            </a:pP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Water Works™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학교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테스트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키트에는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2개의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개별 질소 테스트가 하나의 </a:t>
            </a:r>
            <a:r>
              <a:rPr sz="1000" b="0" spc="130" dirty="0">
                <a:solidFill>
                  <a:srgbClr val="231F20"/>
                </a:solidFill>
                <a:latin typeface="Calibri"/>
                <a:cs typeface="Calibri"/>
              </a:rPr>
              <a:t>스트립에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결합된 스트립이 포함되어 있습니다. 끝 패드에서는 질산염과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아질산염의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결합된 질소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NO3-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+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NO2-의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N)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를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테스트합니다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. 손잡이에 가장 가까운 패드는 아질산염(NO2-)의 질소만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테스트합니다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. 질산염의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질소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수치만 확인하려면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계산을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해보세요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: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총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질산염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(NO3- + NO2-</a:t>
            </a:r>
            <a:r>
              <a:rPr sz="1000" b="0" spc="110" dirty="0">
                <a:solidFill>
                  <a:srgbClr val="231F20"/>
                </a:solidFill>
                <a:latin typeface="Calibri"/>
                <a:cs typeface="Calibri"/>
              </a:rPr>
              <a:t>) -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아질산염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(NO2-) =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질산염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(NO3-</a:t>
            </a:r>
            <a:r>
              <a:rPr sz="1000" b="0" spc="-20" dirty="0">
                <a:solidFill>
                  <a:srgbClr val="231F20"/>
                </a:solidFill>
                <a:latin typeface="Calibri"/>
                <a:cs typeface="Calibri"/>
              </a:rPr>
              <a:t>) 전용.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01295">
              <a:lnSpc>
                <a:spcPct val="100000"/>
              </a:lnSpc>
            </a:pPr>
            <a:r>
              <a:rPr sz="1000" spc="65" dirty="0">
                <a:solidFill>
                  <a:srgbClr val="231F20"/>
                </a:solidFill>
              </a:rPr>
              <a:t>예를 들어,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총 질산염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(N)이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10.</a:t>
            </a:r>
            <a:r>
              <a:rPr sz="1000" b="0" spc="-25" dirty="0">
                <a:solidFill>
                  <a:srgbClr val="231F20"/>
                </a:solidFill>
                <a:latin typeface="Calibri"/>
                <a:cs typeface="Calibri"/>
              </a:rPr>
              <a:t>0ppm이고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아질산염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(N)이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1.0ppm인 경우 질산염 전용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수준은 </a:t>
            </a:r>
            <a:r>
              <a:rPr sz="1000" dirty="0">
                <a:solidFill>
                  <a:srgbClr val="231F20"/>
                </a:solidFill>
              </a:rPr>
              <a:t>다음과 </a:t>
            </a:r>
            <a:r>
              <a:rPr sz="1000" b="0" spc="40" dirty="0">
                <a:solidFill>
                  <a:srgbClr val="231F20"/>
                </a:solidFill>
                <a:latin typeface="Calibri"/>
                <a:cs typeface="Calibri"/>
              </a:rPr>
              <a:t>같습니다.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9.</a:t>
            </a:r>
            <a:r>
              <a:rPr sz="1000" b="0" spc="-20" dirty="0">
                <a:solidFill>
                  <a:srgbClr val="231F20"/>
                </a:solidFill>
                <a:latin typeface="Calibri"/>
                <a:cs typeface="Calibri"/>
              </a:rPr>
              <a:t>0ppm.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72720">
              <a:lnSpc>
                <a:spcPct val="100000"/>
              </a:lnSpc>
            </a:pPr>
            <a:r>
              <a:rPr sz="1000" spc="60" dirty="0">
                <a:solidFill>
                  <a:srgbClr val="231F20"/>
                </a:solidFill>
              </a:rPr>
              <a:t>참고: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다른 질산염 테스트, 특히 아쿠아리스트가 일반적으로 사용하는 테스트는 </a:t>
            </a:r>
            <a:r>
              <a:rPr sz="1000" b="0" spc="-25" dirty="0">
                <a:solidFill>
                  <a:srgbClr val="231F20"/>
                </a:solidFill>
                <a:latin typeface="Calibri"/>
                <a:cs typeface="Calibri"/>
              </a:rPr>
              <a:t>백만분의 1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단위로 결과를 </a:t>
            </a:r>
            <a:r>
              <a:rPr sz="1000" b="0" spc="55" dirty="0">
                <a:solidFill>
                  <a:srgbClr val="231F20"/>
                </a:solidFill>
                <a:latin typeface="Calibri"/>
                <a:cs typeface="Calibri"/>
              </a:rPr>
              <a:t>표시합니다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407670">
              <a:lnSpc>
                <a:spcPct val="100000"/>
              </a:lnSpc>
            </a:pPr>
            <a:r>
              <a:rPr sz="1000" b="0" spc="70" dirty="0">
                <a:solidFill>
                  <a:srgbClr val="231F20"/>
                </a:solidFill>
                <a:latin typeface="Calibri"/>
                <a:cs typeface="Calibri"/>
              </a:rPr>
              <a:t>질산염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b="0" spc="80" dirty="0">
                <a:solidFill>
                  <a:srgbClr val="231F20"/>
                </a:solidFill>
                <a:latin typeface="Calibri"/>
                <a:cs typeface="Calibri"/>
              </a:rPr>
              <a:t>질산염</a:t>
            </a:r>
            <a:r>
              <a:rPr sz="1000" b="0" spc="65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WaterWorksTM </a:t>
            </a:r>
            <a:r>
              <a:rPr sz="1000" b="0" spc="40" dirty="0">
                <a:solidFill>
                  <a:srgbClr val="231F20"/>
                </a:solidFill>
                <a:latin typeface="Calibri"/>
                <a:cs typeface="Calibri"/>
              </a:rPr>
              <a:t>학교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키트는 결과를 </a:t>
            </a:r>
            <a:r>
              <a:rPr sz="1000" b="0" spc="90" dirty="0">
                <a:solidFill>
                  <a:srgbClr val="231F20"/>
                </a:solidFill>
                <a:latin typeface="Calibri"/>
                <a:cs typeface="Calibri"/>
              </a:rPr>
              <a:t>다음과 같이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표현하는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EPA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방식을 </a:t>
            </a:r>
            <a:r>
              <a:rPr sz="1000" b="0" spc="70" dirty="0">
                <a:solidFill>
                  <a:srgbClr val="231F20"/>
                </a:solidFill>
                <a:latin typeface="Calibri"/>
                <a:cs typeface="Calibri"/>
              </a:rPr>
              <a:t>사용합니다</a:t>
            </a:r>
            <a:r>
              <a:rPr sz="1000" b="0" spc="-2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22225">
              <a:lnSpc>
                <a:spcPct val="100000"/>
              </a:lnSpc>
            </a:pP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질산염과 아질산염에 포함된 질소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b="0" spc="55" dirty="0">
                <a:solidFill>
                  <a:srgbClr val="231F20"/>
                </a:solidFill>
                <a:latin typeface="Calibri"/>
                <a:cs typeface="Calibri"/>
              </a:rPr>
              <a:t>질소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(N) 수치를 </a:t>
            </a:r>
            <a:r>
              <a:rPr sz="1000" b="0" spc="70" dirty="0">
                <a:solidFill>
                  <a:srgbClr val="231F20"/>
                </a:solidFill>
                <a:latin typeface="Calibri"/>
                <a:cs typeface="Calibri"/>
              </a:rPr>
              <a:t>질산염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(NO3- </a:t>
            </a:r>
            <a:r>
              <a:rPr sz="1000" b="0" spc="10" dirty="0">
                <a:solidFill>
                  <a:srgbClr val="231F20"/>
                </a:solidFill>
                <a:latin typeface="Calibri"/>
                <a:cs typeface="Calibri"/>
              </a:rPr>
              <a:t>+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NO2-)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단위로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측정하고 </a:t>
            </a:r>
            <a:r>
              <a:rPr sz="1000" b="0" spc="70" dirty="0">
                <a:solidFill>
                  <a:srgbClr val="231F20"/>
                </a:solidFill>
                <a:latin typeface="Calibri"/>
                <a:cs typeface="Calibri"/>
              </a:rPr>
              <a:t>질산염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(NO3- </a:t>
            </a:r>
            <a:r>
              <a:rPr sz="1000" b="0" spc="10" dirty="0">
                <a:solidFill>
                  <a:srgbClr val="231F20"/>
                </a:solidFill>
                <a:latin typeface="Calibri"/>
                <a:cs typeface="Calibri"/>
              </a:rPr>
              <a:t>+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NO2-) 단위로 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표시된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눈금으로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해석하려고 하면 </a:t>
            </a:r>
            <a:r>
              <a:rPr sz="1000" b="0" spc="40" dirty="0">
                <a:solidFill>
                  <a:srgbClr val="231F20"/>
                </a:solidFill>
                <a:latin typeface="Calibri"/>
                <a:cs typeface="Calibri"/>
              </a:rPr>
              <a:t>혼동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(및 알람)이 발생할 수 있습니다. 테스트 스트립에 표시된 질산염 질소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수치를 질산염(NO3- </a:t>
            </a:r>
            <a:r>
              <a:rPr sz="1000" b="0" spc="60" dirty="0">
                <a:solidFill>
                  <a:srgbClr val="231F20"/>
                </a:solidFill>
                <a:latin typeface="Calibri"/>
                <a:cs typeface="Calibri"/>
              </a:rPr>
              <a:t>+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NO2-) 수치로 변환하려면 </a:t>
            </a:r>
            <a:r>
              <a:rPr sz="1000" b="0" spc="-20" dirty="0">
                <a:solidFill>
                  <a:srgbClr val="231F20"/>
                </a:solidFill>
                <a:latin typeface="Calibri"/>
                <a:cs typeface="Calibri"/>
              </a:rPr>
              <a:t>테스트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스트립 결과에 4.4를 곱하세요. 아질산염 질소</a:t>
            </a:r>
            <a:r>
              <a:rPr sz="1000" b="0" spc="50" dirty="0">
                <a:solidFill>
                  <a:srgbClr val="231F20"/>
                </a:solidFill>
                <a:latin typeface="Calibri"/>
                <a:cs typeface="Calibri"/>
              </a:rPr>
              <a:t>(N)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를 </a:t>
            </a:r>
            <a:r>
              <a:rPr sz="1000" b="0" spc="-20" dirty="0">
                <a:solidFill>
                  <a:srgbClr val="231F20"/>
                </a:solidFill>
                <a:latin typeface="Calibri"/>
                <a:cs typeface="Calibri"/>
              </a:rPr>
              <a:t>NO2-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판독값으로 변환하려면 3.3을 곱합니다.  지금! </a:t>
            </a:r>
            <a:r>
              <a:rPr sz="1000" b="0" spc="-25" dirty="0">
                <a:solidFill>
                  <a:srgbClr val="231F20"/>
                </a:solidFill>
                <a:latin typeface="Calibri"/>
                <a:cs typeface="Calibri"/>
              </a:rPr>
              <a:t>사과와 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사과를 </a:t>
            </a:r>
            <a:r>
              <a:rPr sz="1000" b="0" dirty="0">
                <a:solidFill>
                  <a:srgbClr val="231F20"/>
                </a:solidFill>
                <a:latin typeface="Calibri"/>
                <a:cs typeface="Calibri"/>
              </a:rPr>
              <a:t>비교할 </a:t>
            </a:r>
            <a:r>
              <a:rPr sz="1000" b="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b="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pc="90" dirty="0"/>
              <a:t>목표:</a:t>
            </a:r>
          </a:p>
          <a:p>
            <a:pPr marL="241300" marR="481965" indent="-229235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테스트 스트립을 사용하여 다양한 물 </a:t>
            </a:r>
            <a:r>
              <a:rPr sz="1000" b="0" spc="45" dirty="0">
                <a:solidFill>
                  <a:srgbClr val="222222"/>
                </a:solidFill>
                <a:latin typeface="Calibri"/>
                <a:cs typeface="Calibri"/>
              </a:rPr>
              <a:t>샘플의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질산염과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아질산염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농도를 </a:t>
            </a:r>
            <a:r>
              <a:rPr sz="1000" b="0" spc="45" dirty="0">
                <a:solidFill>
                  <a:srgbClr val="222222"/>
                </a:solidFill>
                <a:latin typeface="Calibri"/>
                <a:cs typeface="Calibri"/>
              </a:rPr>
              <a:t>측정합니다.</a:t>
            </a:r>
            <a:endParaRPr sz="1000">
              <a:latin typeface="Calibri"/>
              <a:cs typeface="Calibri"/>
            </a:endParaRPr>
          </a:p>
          <a:p>
            <a:pPr marL="241300" marR="152400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b="0" spc="70" dirty="0">
                <a:solidFill>
                  <a:srgbClr val="222222"/>
                </a:solidFill>
                <a:latin typeface="Calibri"/>
                <a:cs typeface="Calibri"/>
              </a:rPr>
              <a:t>과도한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질산염이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수역에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 미치는 영향을 설명합니다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41" name="object 41"/>
          <p:cNvSpPr txBox="1">
            <a:spLocks noGrp="1"/>
          </p:cNvSpPr>
          <p:nvPr>
            <p:ph sz="half" idx="3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50" dirty="0"/>
              <a:t>어휘:</a:t>
            </a:r>
          </a:p>
          <a:p>
            <a:pPr marL="12700" marR="436880">
              <a:lnSpc>
                <a:spcPct val="100000"/>
              </a:lnSpc>
              <a:spcBef>
                <a:spcPts val="1160"/>
              </a:spcBef>
            </a:pPr>
            <a:r>
              <a:rPr sz="1000" spc="55" dirty="0">
                <a:solidFill>
                  <a:srgbClr val="222222"/>
                </a:solidFill>
              </a:rPr>
              <a:t>질소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(N2)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대기의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79%를 구성하는 안정적인 기체입니다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189230">
              <a:lnSpc>
                <a:spcPct val="100000"/>
              </a:lnSpc>
              <a:spcBef>
                <a:spcPts val="500"/>
              </a:spcBef>
            </a:pPr>
            <a:r>
              <a:rPr sz="1000" spc="55" dirty="0">
                <a:solidFill>
                  <a:srgbClr val="222222"/>
                </a:solidFill>
              </a:rPr>
              <a:t>질소 </a:t>
            </a:r>
            <a:r>
              <a:rPr sz="1000" spc="50" dirty="0">
                <a:solidFill>
                  <a:srgbClr val="222222"/>
                </a:solidFill>
              </a:rPr>
              <a:t>순환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질소가 생물이 이용할 수 있게 되고 재활용되는 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과정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그림 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5 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참조)</a:t>
            </a:r>
            <a:endParaRPr sz="1000">
              <a:latin typeface="Calibri"/>
              <a:cs typeface="Calibri"/>
            </a:endParaRPr>
          </a:p>
          <a:p>
            <a:pPr marL="12700" marR="95250">
              <a:lnSpc>
                <a:spcPct val="100000"/>
              </a:lnSpc>
              <a:spcBef>
                <a:spcPts val="500"/>
              </a:spcBef>
            </a:pPr>
            <a:r>
              <a:rPr sz="1000" spc="60" dirty="0">
                <a:solidFill>
                  <a:srgbClr val="222222"/>
                </a:solidFill>
              </a:rPr>
              <a:t>질산염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(NO3-) 질소 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원자와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산소 </a:t>
            </a:r>
            <a:r>
              <a:rPr sz="1000" b="0" spc="40" dirty="0">
                <a:solidFill>
                  <a:srgbClr val="222222"/>
                </a:solidFill>
                <a:latin typeface="Calibri"/>
                <a:cs typeface="Calibri"/>
              </a:rPr>
              <a:t>원자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3개로 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구성된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이온입니다.</a:t>
            </a:r>
            <a:endParaRPr sz="1000">
              <a:latin typeface="Calibri"/>
              <a:cs typeface="Calibri"/>
            </a:endParaRPr>
          </a:p>
          <a:p>
            <a:pPr marL="12700" marR="127635">
              <a:lnSpc>
                <a:spcPct val="100000"/>
              </a:lnSpc>
              <a:spcBef>
                <a:spcPts val="500"/>
              </a:spcBef>
            </a:pPr>
            <a:r>
              <a:rPr sz="1000" spc="55" dirty="0">
                <a:solidFill>
                  <a:srgbClr val="222222"/>
                </a:solidFill>
              </a:rPr>
              <a:t>아질산염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(NO2-) 질소 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원자와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산소 </a:t>
            </a:r>
            <a:r>
              <a:rPr sz="1000" b="0" spc="40" dirty="0">
                <a:solidFill>
                  <a:srgbClr val="222222"/>
                </a:solidFill>
                <a:latin typeface="Calibri"/>
                <a:cs typeface="Calibri"/>
              </a:rPr>
              <a:t>원자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2개로 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구성된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이온입니다.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1000" spc="80" dirty="0">
                <a:solidFill>
                  <a:srgbClr val="222222"/>
                </a:solidFill>
              </a:rPr>
              <a:t>암모니아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(NH3)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질소 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원자와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수소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원자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3개로 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구성된 </a:t>
            </a:r>
            <a:r>
              <a:rPr sz="1000" b="0" spc="85" dirty="0">
                <a:solidFill>
                  <a:srgbClr val="222222"/>
                </a:solidFill>
                <a:latin typeface="Calibri"/>
                <a:cs typeface="Calibri"/>
              </a:rPr>
              <a:t>기체입니다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유산소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-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 산소를 좋아하는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혐기성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산소가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없는 상태에서도 살 수 있습니다.</a:t>
            </a:r>
            <a:endParaRPr sz="1000">
              <a:latin typeface="Calibri"/>
              <a:cs typeface="Calibri"/>
            </a:endParaRPr>
          </a:p>
          <a:p>
            <a:pPr marL="12700" marR="86995">
              <a:lnSpc>
                <a:spcPct val="100000"/>
              </a:lnSpc>
              <a:spcBef>
                <a:spcPts val="500"/>
              </a:spcBef>
            </a:pPr>
            <a:r>
              <a:rPr sz="1000" dirty="0">
                <a:solidFill>
                  <a:srgbClr val="222222"/>
                </a:solidFill>
              </a:rPr>
              <a:t>부영양화 </a:t>
            </a:r>
            <a:r>
              <a:rPr sz="1000" b="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"영양분 농축" 영양분, 특히 질산염이 수역에 축적되어 </a:t>
            </a:r>
            <a:r>
              <a:rPr sz="1000" b="0" spc="-25" dirty="0">
                <a:solidFill>
                  <a:srgbClr val="222222"/>
                </a:solidFill>
                <a:latin typeface="Calibri"/>
                <a:cs typeface="Calibri"/>
              </a:rPr>
              <a:t>식물과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동물의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생명체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지원을 증가시키는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자연스러운 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과정입니다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pc="100" dirty="0"/>
              <a:t>자료:</a:t>
            </a: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spc="55" dirty="0">
                <a:solidFill>
                  <a:srgbClr val="222222"/>
                </a:solidFill>
              </a:rPr>
              <a:t>학교 </a:t>
            </a:r>
            <a:r>
              <a:rPr sz="1000" spc="80" dirty="0">
                <a:solidFill>
                  <a:srgbClr val="222222"/>
                </a:solidFill>
              </a:rPr>
              <a:t>시험 </a:t>
            </a:r>
            <a:r>
              <a:rPr sz="1000" dirty="0">
                <a:solidFill>
                  <a:srgbClr val="222222"/>
                </a:solidFill>
              </a:rPr>
              <a:t>키트 </a:t>
            </a:r>
            <a:r>
              <a:rPr sz="1000" spc="55" dirty="0">
                <a:solidFill>
                  <a:srgbClr val="222222"/>
                </a:solidFill>
              </a:rPr>
              <a:t>자료:</a:t>
            </a:r>
            <a:endParaRPr sz="1000"/>
          </a:p>
          <a:p>
            <a:pPr marL="12700" marR="97155" algn="just">
              <a:lnSpc>
                <a:spcPct val="100000"/>
              </a:lnSpc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총 질산염 및 아질산염</a:t>
            </a:r>
            <a:r>
              <a:rPr sz="1000" b="0" spc="7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N</a:t>
            </a:r>
            <a:r>
              <a:rPr sz="1000" b="0" spc="7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테스트 스트립 </a:t>
            </a:r>
            <a:r>
              <a:rPr sz="1000" b="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키트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색상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차트 및 지침 카드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학생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수에 맞게 복사한 데이터 수집 시트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spc="45" dirty="0">
                <a:solidFill>
                  <a:srgbClr val="222222"/>
                </a:solidFill>
              </a:rPr>
              <a:t>장비:</a:t>
            </a:r>
            <a:endParaRPr sz="1000"/>
          </a:p>
          <a:p>
            <a:pPr marL="12700" algn="just">
              <a:lnSpc>
                <a:spcPct val="100000"/>
              </a:lnSpc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깨끗한 </a:t>
            </a:r>
            <a:r>
              <a:rPr sz="1000" b="0" spc="75" dirty="0">
                <a:solidFill>
                  <a:srgbClr val="222222"/>
                </a:solidFill>
                <a:latin typeface="Calibri"/>
                <a:cs typeface="Calibri"/>
              </a:rPr>
              <a:t>유리병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spc="55" dirty="0">
                <a:solidFill>
                  <a:srgbClr val="222222"/>
                </a:solidFill>
              </a:rPr>
              <a:t>쇼핑 </a:t>
            </a:r>
            <a:r>
              <a:rPr sz="1000" spc="-10" dirty="0">
                <a:solidFill>
                  <a:srgbClr val="222222"/>
                </a:solidFill>
              </a:rPr>
              <a:t>목록:</a:t>
            </a:r>
            <a:endParaRPr sz="1000"/>
          </a:p>
          <a:p>
            <a:pPr marL="12700" marR="144145">
              <a:lnSpc>
                <a:spcPct val="100000"/>
              </a:lnSpc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질산염으로 질소를 함유한 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잔디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비료 또는 액체 식물성 식품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(포장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라벨 </a:t>
            </a:r>
            <a:r>
              <a:rPr sz="1000" b="0" spc="55" dirty="0">
                <a:solidFill>
                  <a:srgbClr val="222222"/>
                </a:solidFill>
                <a:latin typeface="Calibri"/>
                <a:cs typeface="Calibri"/>
              </a:rPr>
              <a:t>확인)</a:t>
            </a:r>
            <a:endParaRPr sz="1000">
              <a:latin typeface="Calibri"/>
              <a:cs typeface="Calibri"/>
            </a:endParaRPr>
          </a:p>
          <a:p>
            <a:pPr marL="12700" marR="2424430">
              <a:lnSpc>
                <a:spcPct val="100000"/>
              </a:lnSpc>
            </a:pP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연못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b="0" dirty="0">
                <a:solidFill>
                  <a:srgbClr val="222222"/>
                </a:solidFill>
                <a:latin typeface="Calibri"/>
                <a:cs typeface="Calibri"/>
              </a:rPr>
              <a:t>수족관 </a:t>
            </a:r>
            <a:r>
              <a:rPr sz="1000" b="0" spc="-10" dirty="0">
                <a:solidFill>
                  <a:srgbClr val="222222"/>
                </a:solidFill>
                <a:latin typeface="Calibri"/>
                <a:cs typeface="Calibri"/>
              </a:rPr>
              <a:t>물 수돗물</a:t>
            </a:r>
            <a:endParaRPr sz="10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8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48672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질산염 및 </a:t>
            </a:r>
            <a:r>
              <a:rPr spc="240" dirty="0">
                <a:solidFill>
                  <a:srgbClr val="2B4698"/>
                </a:solidFill>
                <a:latin typeface="Arial Narrow"/>
                <a:cs typeface="Arial Narrow"/>
              </a:rPr>
              <a:t>아질산염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E3D3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4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4789"/>
            <a:ext cx="3366135" cy="7762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 marR="16510">
              <a:lnSpc>
                <a:spcPct val="100000"/>
              </a:lnSpc>
              <a:spcBef>
                <a:spcPts val="1160"/>
              </a:spcBef>
            </a:pPr>
            <a:r>
              <a:rPr sz="1000" b="1" u="sng" spc="55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비료 </a:t>
            </a:r>
            <a:r>
              <a:rPr sz="1000" b="1" u="sng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용액 </a:t>
            </a:r>
            <a:r>
              <a:rPr sz="1000" b="1" u="sng" spc="50" dirty="0">
                <a:solidFill>
                  <a:srgbClr val="222222"/>
                </a:solidFill>
                <a:uFill>
                  <a:solidFill>
                    <a:srgbClr val="222222"/>
                  </a:solidFill>
                </a:uFill>
                <a:latin typeface="Arial Narrow"/>
                <a:cs typeface="Arial Narrow"/>
              </a:rPr>
              <a:t>준비: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액상 식물성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비료를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경우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포장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지침에 따라 준비하세요. 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입상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비료의 경우, 수돗물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200ml에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5g을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녹입니다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(참고: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모든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고형물은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녹지 않을 수 있습니다.) 중요: 질산염은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용해성이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매우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높습니다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제조업체는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서방성 제품을 만들기 위해 인산암모늄과 </a:t>
            </a:r>
            <a:r>
              <a:rPr sz="1000" spc="170" dirty="0">
                <a:solidFill>
                  <a:srgbClr val="222222"/>
                </a:solidFill>
                <a:latin typeface="Calibri"/>
                <a:cs typeface="Calibri"/>
              </a:rPr>
              <a:t>요소를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 있습니다.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이러한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질소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화합물은 질산염 테스트 스트립에서는 검출되지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않지만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시간이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지나면 박테리아에 의해 분해되어 질산염으로 변합니다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1303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모든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유리병에 모으세요.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번호와 내용물이 적힌 라벨을 붙이고 뚜껑을 덮어 빛으로부터 보호합니다. 즉시 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가능한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빨리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사용합니다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  <a:p>
            <a:pPr marL="241300" marR="7683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질산염 비료가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연못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물에 미치는 영향을 보여줍니다.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 같은 양의 연못물 샘플을 채웁니다.  첫 번째 병에 "샘플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#1 연못물/대조군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"이라고 라벨을 붙입니다.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두 번째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 비료 용액 1티스푼을 추가합니다.  라벨을 '샘플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#2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연못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</a:t>
            </a:r>
            <a:endParaRPr sz="1000">
              <a:latin typeface="Calibri"/>
              <a:cs typeface="Calibri"/>
            </a:endParaRPr>
          </a:p>
          <a:p>
            <a:pPr marL="241300" marR="56515">
              <a:lnSpc>
                <a:spcPct val="100000"/>
              </a:lnSpc>
            </a:pP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+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N." 두 병을 햇볕이 잘 드는(덥지 않은) 곳에 </a:t>
            </a:r>
            <a:r>
              <a:rPr sz="1000" spc="-50" dirty="0">
                <a:solidFill>
                  <a:srgbClr val="222222"/>
                </a:solidFill>
                <a:latin typeface="Calibri"/>
                <a:cs typeface="Calibri"/>
              </a:rPr>
              <a:t>5~7일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동안 두세요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. [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참고: 이 활동이 끝나면 구리 및 염소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테스트 활동에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사용할 샘플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#2를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저장합니다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.]</a:t>
            </a:r>
            <a:endParaRPr sz="1000">
              <a:latin typeface="Calibri"/>
              <a:cs typeface="Calibri"/>
            </a:endParaRPr>
          </a:p>
          <a:p>
            <a:pPr marL="241300" marR="1968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질산염 및 아질산염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N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spc="114" dirty="0">
                <a:solidFill>
                  <a:srgbClr val="222222"/>
                </a:solidFill>
                <a:latin typeface="Calibri"/>
                <a:cs typeface="Calibri"/>
              </a:rPr>
              <a:t>시료에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대해 깨끗한 스트립을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시료를 테스트합니다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시료에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2초간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담근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즉시 제거합니다.  1분간 기다립니다(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수온이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매우 차갑거나 55oF 이하인 경우 2분간 기다립니다). 색상 차트에 색상을 일치시키고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3429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5~7일 후 연못 샘플과 대조군에 첨가한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비료를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비교합니다.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설명합니다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8478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질산염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(끝 패드) 및 아질산염(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손잡이에서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가장 가까운 패드) 측정값을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질산염(NO3-) 수치를 계산합니다.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테이블에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입력합니다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확장</a:t>
            </a:r>
            <a:endParaRPr sz="1200">
              <a:latin typeface="Arial Narrow"/>
              <a:cs typeface="Arial Narrow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집, 차고, 식료품점,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학교에서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속 질산염 오염원이 있는지 살펴보세요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포장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라벨을 수집하고 질산염을 제공하는 성분에 동그라미를 치세요.  </a:t>
            </a:r>
            <a:r>
              <a:rPr sz="1000" spc="110" dirty="0">
                <a:solidFill>
                  <a:srgbClr val="222222"/>
                </a:solidFill>
                <a:latin typeface="Calibri"/>
                <a:cs typeface="Calibri"/>
              </a:rPr>
              <a:t>상수도에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유입되는 질산염을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줄이기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위한 전략을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제안하세요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3519"/>
            <a:ext cx="3368675" cy="3987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5080" indent="-22923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수역에서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질산염 수치가 높을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원인을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파악하세요.</a:t>
            </a:r>
            <a:endParaRPr sz="1000">
              <a:latin typeface="Calibri"/>
              <a:cs typeface="Calibri"/>
            </a:endParaRPr>
          </a:p>
          <a:p>
            <a:pPr marL="241300" marR="1587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조류가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과도하게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번식하거나 질산염 수치가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높은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찾습니다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상류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지점에서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채취하고 테스트하여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오염원의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출처를 찾습니다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200" dirty="0">
                <a:solidFill>
                  <a:srgbClr val="222222"/>
                </a:solidFill>
                <a:latin typeface="Calibri"/>
                <a:cs typeface="Calibri"/>
              </a:rPr>
              <a:t>정화조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,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농장의 동물 배설물,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골프장의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비료 유출 등이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오염원일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 있습니다.  해당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지역의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지하수 관리 기관에 알립니다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1303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토양의 질산염 수치를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유리병에 담긴 수돗물에 토양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넣습니다. 뚜껑을 덮고 흔들어 </a:t>
            </a:r>
            <a:r>
              <a:rPr sz="1000" spc="25" dirty="0">
                <a:solidFill>
                  <a:srgbClr val="222222"/>
                </a:solidFill>
                <a:latin typeface="Calibri"/>
                <a:cs typeface="Calibri"/>
              </a:rPr>
              <a:t>24시간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동안 가라앉힙니다. 맑은 물을 따라내고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질산염을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포함된 질산염을 고려하세요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콩과 식물로 토양 테스트를 반복하고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완두콩,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클로버 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대두의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뿌리에서 흙을 채취하여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토양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준비합니다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32384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베이컨 및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기타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가공육을 보존하는 데 사용되는 아질산염을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베이컨, 볼로냐,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살라미를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잘게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자르고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1시간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동안 물에 담가둡니다. 물에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아질산염이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있는지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8669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농업에서 질산염 비료 사용에 대한 대안을 살펴보세요.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미시시피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강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유역에서만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매년 약 4.2미터톤(92억 파운드)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질소 기반 비료가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농경지에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사용되고 있으며, 이 중 상당량이 지하수, 강,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하천으로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유입되고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3952595" y="6893814"/>
            <a:ext cx="3348354" cy="2511425"/>
            <a:chOff x="3952595" y="6893814"/>
            <a:chExt cx="3348354" cy="2511425"/>
          </a:xfrm>
        </p:grpSpPr>
        <p:sp>
          <p:nvSpPr>
            <p:cNvPr id="9" name="object 9"/>
            <p:cNvSpPr/>
            <p:nvPr/>
          </p:nvSpPr>
          <p:spPr>
            <a:xfrm>
              <a:off x="3952595" y="8189341"/>
              <a:ext cx="3348354" cy="1216025"/>
            </a:xfrm>
            <a:custGeom>
              <a:avLst/>
              <a:gdLst/>
              <a:ahLst/>
              <a:cxnLst/>
              <a:rect l="l" t="t" r="r" b="b"/>
              <a:pathLst>
                <a:path w="3348355" h="1216025">
                  <a:moveTo>
                    <a:pt x="0" y="1215529"/>
                  </a:moveTo>
                  <a:lnTo>
                    <a:pt x="3348088" y="1215529"/>
                  </a:lnTo>
                  <a:lnTo>
                    <a:pt x="3348088" y="0"/>
                  </a:lnTo>
                  <a:lnTo>
                    <a:pt x="0" y="0"/>
                  </a:lnTo>
                  <a:lnTo>
                    <a:pt x="0" y="1215529"/>
                  </a:lnTo>
                  <a:close/>
                </a:path>
              </a:pathLst>
            </a:custGeom>
            <a:solidFill>
              <a:srgbClr val="8EA7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952595" y="6893814"/>
              <a:ext cx="3348354" cy="1296035"/>
            </a:xfrm>
            <a:custGeom>
              <a:avLst/>
              <a:gdLst/>
              <a:ahLst/>
              <a:cxnLst/>
              <a:rect l="l" t="t" r="r" b="b"/>
              <a:pathLst>
                <a:path w="3348355" h="1296034">
                  <a:moveTo>
                    <a:pt x="3348088" y="0"/>
                  </a:moveTo>
                  <a:lnTo>
                    <a:pt x="0" y="0"/>
                  </a:lnTo>
                  <a:lnTo>
                    <a:pt x="0" y="1295527"/>
                  </a:lnTo>
                  <a:lnTo>
                    <a:pt x="3348088" y="1295527"/>
                  </a:lnTo>
                  <a:lnTo>
                    <a:pt x="3348088" y="0"/>
                  </a:lnTo>
                  <a:close/>
                </a:path>
              </a:pathLst>
            </a:custGeom>
            <a:solidFill>
              <a:srgbClr val="5E89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952595" y="7352821"/>
              <a:ext cx="3348088" cy="1127896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52595" y="8332457"/>
              <a:ext cx="3348088" cy="1072413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5805728" y="8490635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40">
                  <a:moveTo>
                    <a:pt x="2781" y="0"/>
                  </a:moveTo>
                  <a:lnTo>
                    <a:pt x="0" y="38"/>
                  </a:lnTo>
                  <a:lnTo>
                    <a:pt x="317" y="1193"/>
                  </a:lnTo>
                  <a:lnTo>
                    <a:pt x="596" y="2197"/>
                  </a:lnTo>
                  <a:lnTo>
                    <a:pt x="9118" y="1701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FFFD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610174" y="8329396"/>
              <a:ext cx="195656" cy="96735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6" name="object 16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27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360" dirty="0">
                <a:solidFill>
                  <a:srgbClr val="2B4698"/>
                </a:solidFill>
                <a:latin typeface="Arial Narrow"/>
                <a:cs typeface="Arial Narrow"/>
              </a:rPr>
              <a:t>pH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15" dirty="0">
                <a:solidFill>
                  <a:srgbClr val="2B4698"/>
                </a:solidFill>
                <a:latin typeface="Arial Narrow"/>
                <a:cs typeface="Arial Narrow"/>
              </a:rPr>
              <a:t>알칼리도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11796"/>
            <a:ext cx="3322954" cy="368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9017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많은 생물은 매우 좁은 </a:t>
            </a:r>
            <a:r>
              <a:rPr sz="1000" spc="25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범위(일반적으로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6~9)에서만 생존할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pH가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조금만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변해도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수생 생물이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죽을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pH는 </a:t>
            </a:r>
            <a:r>
              <a:rPr sz="1000" spc="30" dirty="0">
                <a:solidFill>
                  <a:srgbClr val="231F20"/>
                </a:solidFill>
                <a:latin typeface="Calibri"/>
                <a:cs typeface="Calibri"/>
              </a:rPr>
              <a:t>대부분의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금속의 용해도를 결정합니다. 대부분의 수처리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공정은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세심하게 제어된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수준에서만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작동합니다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산성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물질은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자연적으로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발생하는 환경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과정에서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정기적으로 물에 유입됩니다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식물 재료의 부패로 인한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타닌산은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물을 갈색으로 변하게 합니다.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탄산(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청량음료에서도 발견됨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)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물과 공기 중의 이산화탄소가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반응하여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형성됩니다.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미네랄</a:t>
            </a:r>
            <a:endParaRPr sz="1000">
              <a:latin typeface="Calibri"/>
              <a:cs typeface="Calibri"/>
            </a:endParaRPr>
          </a:p>
          <a:p>
            <a:pPr marL="12700" marR="13335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산은 무기산으로, 채굴 작업에서 남은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금속염에서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형성될 수 있습니다. 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산성비는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자동차, 산업 및/또는 화산에서 발생하는 오염 물질이 공기 중의 수증기와 결합하여 황산과 </a:t>
            </a:r>
            <a:r>
              <a:rPr sz="1000" spc="215" dirty="0">
                <a:solidFill>
                  <a:srgbClr val="231F20"/>
                </a:solidFill>
                <a:latin typeface="Calibri"/>
                <a:cs typeface="Calibri"/>
              </a:rPr>
              <a:t>질산을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형성할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때 발생합니다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4668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산성수(낮은 pH)는 금속 파이프를 부식시키고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유리를 부식시키며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대리석 조각상과 건물을 부식시키고 콘크리트를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녹이는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경향이 있습니다. 구리, 철과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같은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금속이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용해됩니다.</a:t>
            </a:r>
            <a:endParaRPr sz="1000">
              <a:latin typeface="Calibri"/>
              <a:cs typeface="Calibri"/>
            </a:endParaRPr>
          </a:p>
          <a:p>
            <a:pPr marL="12700" marR="21336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산성수는 배관 설비를 더럽히고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물고기에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기형을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일으킬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산성비는 일반적으로 자동차 및/또는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산업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오염이 심한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지역에서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바람을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타고 내리며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농작물, 숲, 야생동물 서식지에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피해를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줍니다. 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It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64940" y="1511796"/>
            <a:ext cx="3310254" cy="3530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7589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는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유기체가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 없을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정도로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호수의 pH를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낮추거나 봄에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눈이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녹으면서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'산성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쇼크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'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를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일으켜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갑작스러운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물고기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폐사를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유발할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2413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알칼리도가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높으면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파이프와 설비에 미네랄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침전물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(스케일)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 쌓이게 됩니다.  그러나 적당량의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용존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탄산염과 중탄산염(알칼리)은 환경으로부터 물로 유입되는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산을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중화시키기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때문에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바람직합니다.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따라서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이러한 방식으로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알칼리도는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다음과 같은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변화에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저항하는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시스템의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능력을 반영합니다.</a:t>
            </a:r>
            <a:endParaRPr sz="1000">
              <a:latin typeface="Calibri"/>
              <a:cs typeface="Calibri"/>
            </a:endParaRPr>
          </a:p>
          <a:p>
            <a:pPr marL="12700" marR="224154">
              <a:lnSpc>
                <a:spcPct val="100000"/>
              </a:lnSpc>
            </a:pP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산성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염기성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물질,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즉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알칼리성 화합물의 첨가로 인한 pH는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완충제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역할을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합니다.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pH와 알칼리도를 함께 테스트하는 이유는 무엇인가요?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pH와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알칼리도는 함께 "흐르는" 경향이 있습니다. </a:t>
            </a:r>
            <a:r>
              <a:rPr sz="1000" spc="25" dirty="0">
                <a:solidFill>
                  <a:srgbClr val="231F20"/>
                </a:solidFill>
                <a:latin typeface="Calibri"/>
                <a:cs typeface="Calibri"/>
              </a:rPr>
              <a:t>pH가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낮은 물</a:t>
            </a:r>
            <a:r>
              <a:rPr sz="1000" spc="50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산성인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)은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알칼리도가 낮습니다. 알칼리도가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높은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물(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용존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탄산염과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중탄산염의 양이 많은 물)은 일반적으로 pH가 높고 </a:t>
            </a:r>
            <a:r>
              <a:rPr sz="1000" spc="130" dirty="0">
                <a:solidFill>
                  <a:srgbClr val="231F20"/>
                </a:solidFill>
                <a:latin typeface="Calibri"/>
                <a:cs typeface="Calibri"/>
              </a:rPr>
              <a:t>염기성입니다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수질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과학자들은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두 측정법을 함께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사용하여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수계의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산성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염기성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특성(pH)뿐만 아니라 (알칼리성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미네랄의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완충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효과로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인해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)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수치의 안정성도 파악할 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874522" y="7126782"/>
            <a:ext cx="1461135" cy="1160780"/>
            <a:chOff x="874522" y="7126782"/>
            <a:chExt cx="1461135" cy="1160780"/>
          </a:xfrm>
        </p:grpSpPr>
        <p:sp>
          <p:nvSpPr>
            <p:cNvPr id="9" name="object 9"/>
            <p:cNvSpPr/>
            <p:nvPr/>
          </p:nvSpPr>
          <p:spPr>
            <a:xfrm>
              <a:off x="891362" y="7454430"/>
              <a:ext cx="694690" cy="670560"/>
            </a:xfrm>
            <a:custGeom>
              <a:avLst/>
              <a:gdLst/>
              <a:ahLst/>
              <a:cxnLst/>
              <a:rect l="l" t="t" r="r" b="b"/>
              <a:pathLst>
                <a:path w="694690" h="670559">
                  <a:moveTo>
                    <a:pt x="582282" y="0"/>
                  </a:moveTo>
                  <a:lnTo>
                    <a:pt x="426921" y="12136"/>
                  </a:lnTo>
                  <a:lnTo>
                    <a:pt x="271600" y="25041"/>
                  </a:lnTo>
                  <a:lnTo>
                    <a:pt x="64579" y="43434"/>
                  </a:lnTo>
                  <a:lnTo>
                    <a:pt x="16268" y="67833"/>
                  </a:lnTo>
                  <a:lnTo>
                    <a:pt x="0" y="117475"/>
                  </a:lnTo>
                  <a:lnTo>
                    <a:pt x="46393" y="609257"/>
                  </a:lnTo>
                  <a:lnTo>
                    <a:pt x="54344" y="634980"/>
                  </a:lnTo>
                  <a:lnTo>
                    <a:pt x="71273" y="655012"/>
                  </a:lnTo>
                  <a:lnTo>
                    <a:pt x="94740" y="667400"/>
                  </a:lnTo>
                  <a:lnTo>
                    <a:pt x="122300" y="670191"/>
                  </a:lnTo>
                  <a:lnTo>
                    <a:pt x="223762" y="661020"/>
                  </a:lnTo>
                  <a:lnTo>
                    <a:pt x="426744" y="643661"/>
                  </a:lnTo>
                  <a:lnTo>
                    <a:pt x="629805" y="627621"/>
                  </a:lnTo>
                  <a:lnTo>
                    <a:pt x="677575" y="604143"/>
                  </a:lnTo>
                  <a:lnTo>
                    <a:pt x="694474" y="554863"/>
                  </a:lnTo>
                  <a:lnTo>
                    <a:pt x="658279" y="62242"/>
                  </a:lnTo>
                  <a:lnTo>
                    <a:pt x="650771" y="36356"/>
                  </a:lnTo>
                  <a:lnTo>
                    <a:pt x="633972" y="16009"/>
                  </a:lnTo>
                  <a:lnTo>
                    <a:pt x="610328" y="3219"/>
                  </a:lnTo>
                  <a:lnTo>
                    <a:pt x="582282" y="0"/>
                  </a:lnTo>
                  <a:close/>
                </a:path>
              </a:pathLst>
            </a:custGeom>
            <a:solidFill>
              <a:srgbClr val="D377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651749" y="7405839"/>
              <a:ext cx="683895" cy="659130"/>
            </a:xfrm>
            <a:custGeom>
              <a:avLst/>
              <a:gdLst/>
              <a:ahLst/>
              <a:cxnLst/>
              <a:rect l="l" t="t" r="r" b="b"/>
              <a:pathLst>
                <a:path w="683894" h="659129">
                  <a:moveTo>
                    <a:pt x="584669" y="0"/>
                  </a:moveTo>
                  <a:lnTo>
                    <a:pt x="429122" y="8418"/>
                  </a:lnTo>
                  <a:lnTo>
                    <a:pt x="273605" y="17601"/>
                  </a:lnTo>
                  <a:lnTo>
                    <a:pt x="66306" y="31026"/>
                  </a:lnTo>
                  <a:lnTo>
                    <a:pt x="17446" y="54273"/>
                  </a:lnTo>
                  <a:lnTo>
                    <a:pt x="0" y="103505"/>
                  </a:lnTo>
                  <a:lnTo>
                    <a:pt x="34620" y="596239"/>
                  </a:lnTo>
                  <a:lnTo>
                    <a:pt x="41951" y="622159"/>
                  </a:lnTo>
                  <a:lnTo>
                    <a:pt x="58388" y="642594"/>
                  </a:lnTo>
                  <a:lnTo>
                    <a:pt x="81540" y="655543"/>
                  </a:lnTo>
                  <a:lnTo>
                    <a:pt x="109016" y="659003"/>
                  </a:lnTo>
                  <a:lnTo>
                    <a:pt x="210615" y="652256"/>
                  </a:lnTo>
                  <a:lnTo>
                    <a:pt x="413863" y="639755"/>
                  </a:lnTo>
                  <a:lnTo>
                    <a:pt x="617169" y="628586"/>
                  </a:lnTo>
                  <a:lnTo>
                    <a:pt x="665470" y="606263"/>
                  </a:lnTo>
                  <a:lnTo>
                    <a:pt x="683539" y="557403"/>
                  </a:lnTo>
                  <a:lnTo>
                    <a:pt x="659130" y="64058"/>
                  </a:lnTo>
                  <a:lnTo>
                    <a:pt x="652249" y="38001"/>
                  </a:lnTo>
                  <a:lnTo>
                    <a:pt x="635949" y="17256"/>
                  </a:lnTo>
                  <a:lnTo>
                    <a:pt x="612624" y="3897"/>
                  </a:lnTo>
                  <a:lnTo>
                    <a:pt x="584669" y="0"/>
                  </a:lnTo>
                  <a:close/>
                </a:path>
              </a:pathLst>
            </a:custGeom>
            <a:solidFill>
              <a:srgbClr val="EA9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874522" y="7220927"/>
              <a:ext cx="1433830" cy="229870"/>
            </a:xfrm>
            <a:custGeom>
              <a:avLst/>
              <a:gdLst/>
              <a:ahLst/>
              <a:cxnLst/>
              <a:rect l="l" t="t" r="r" b="b"/>
              <a:pathLst>
                <a:path w="1433830" h="229870">
                  <a:moveTo>
                    <a:pt x="1423911" y="0"/>
                  </a:moveTo>
                  <a:lnTo>
                    <a:pt x="1218397" y="10890"/>
                  </a:lnTo>
                  <a:lnTo>
                    <a:pt x="611579" y="50806"/>
                  </a:lnTo>
                  <a:lnTo>
                    <a:pt x="2285" y="102577"/>
                  </a:lnTo>
                  <a:lnTo>
                    <a:pt x="0" y="105346"/>
                  </a:lnTo>
                  <a:lnTo>
                    <a:pt x="11493" y="226974"/>
                  </a:lnTo>
                  <a:lnTo>
                    <a:pt x="14262" y="229273"/>
                  </a:lnTo>
                  <a:lnTo>
                    <a:pt x="20497" y="228676"/>
                  </a:lnTo>
                  <a:lnTo>
                    <a:pt x="22783" y="225907"/>
                  </a:lnTo>
                  <a:lnTo>
                    <a:pt x="12165" y="113576"/>
                  </a:lnTo>
                  <a:lnTo>
                    <a:pt x="6476" y="113576"/>
                  </a:lnTo>
                  <a:lnTo>
                    <a:pt x="5943" y="107924"/>
                  </a:lnTo>
                  <a:lnTo>
                    <a:pt x="11582" y="107403"/>
                  </a:lnTo>
                  <a:lnTo>
                    <a:pt x="72610" y="107403"/>
                  </a:lnTo>
                  <a:lnTo>
                    <a:pt x="662956" y="58356"/>
                  </a:lnTo>
                  <a:lnTo>
                    <a:pt x="1269614" y="19413"/>
                  </a:lnTo>
                  <a:lnTo>
                    <a:pt x="1415736" y="11765"/>
                  </a:lnTo>
                  <a:lnTo>
                    <a:pt x="1415414" y="6159"/>
                  </a:lnTo>
                  <a:lnTo>
                    <a:pt x="1421079" y="5829"/>
                  </a:lnTo>
                  <a:lnTo>
                    <a:pt x="1426763" y="5829"/>
                  </a:lnTo>
                  <a:lnTo>
                    <a:pt x="1426565" y="2374"/>
                  </a:lnTo>
                  <a:lnTo>
                    <a:pt x="1423911" y="0"/>
                  </a:lnTo>
                  <a:close/>
                </a:path>
                <a:path w="1433830" h="229870">
                  <a:moveTo>
                    <a:pt x="1426763" y="5829"/>
                  </a:moveTo>
                  <a:lnTo>
                    <a:pt x="1421079" y="5829"/>
                  </a:lnTo>
                  <a:lnTo>
                    <a:pt x="1421358" y="11480"/>
                  </a:lnTo>
                  <a:lnTo>
                    <a:pt x="1415736" y="11765"/>
                  </a:lnTo>
                  <a:lnTo>
                    <a:pt x="1422234" y="124993"/>
                  </a:lnTo>
                  <a:lnTo>
                    <a:pt x="1424914" y="127381"/>
                  </a:lnTo>
                  <a:lnTo>
                    <a:pt x="1431175" y="127025"/>
                  </a:lnTo>
                  <a:lnTo>
                    <a:pt x="1433550" y="124345"/>
                  </a:lnTo>
                  <a:lnTo>
                    <a:pt x="1426763" y="5829"/>
                  </a:lnTo>
                  <a:close/>
                </a:path>
                <a:path w="1433830" h="229870">
                  <a:moveTo>
                    <a:pt x="11582" y="107403"/>
                  </a:moveTo>
                  <a:lnTo>
                    <a:pt x="5943" y="107924"/>
                  </a:lnTo>
                  <a:lnTo>
                    <a:pt x="6476" y="113576"/>
                  </a:lnTo>
                  <a:lnTo>
                    <a:pt x="12115" y="113047"/>
                  </a:lnTo>
                  <a:lnTo>
                    <a:pt x="11582" y="107403"/>
                  </a:lnTo>
                  <a:close/>
                </a:path>
                <a:path w="1433830" h="229870">
                  <a:moveTo>
                    <a:pt x="12115" y="113047"/>
                  </a:moveTo>
                  <a:lnTo>
                    <a:pt x="6476" y="113576"/>
                  </a:lnTo>
                  <a:lnTo>
                    <a:pt x="12165" y="113576"/>
                  </a:lnTo>
                  <a:lnTo>
                    <a:pt x="12115" y="113047"/>
                  </a:lnTo>
                  <a:close/>
                </a:path>
                <a:path w="1433830" h="229870">
                  <a:moveTo>
                    <a:pt x="72610" y="107403"/>
                  </a:moveTo>
                  <a:lnTo>
                    <a:pt x="11582" y="107403"/>
                  </a:lnTo>
                  <a:lnTo>
                    <a:pt x="12115" y="113047"/>
                  </a:lnTo>
                  <a:lnTo>
                    <a:pt x="72610" y="107403"/>
                  </a:lnTo>
                  <a:close/>
                </a:path>
                <a:path w="1433830" h="229870">
                  <a:moveTo>
                    <a:pt x="1421079" y="5829"/>
                  </a:moveTo>
                  <a:lnTo>
                    <a:pt x="1415414" y="6159"/>
                  </a:lnTo>
                  <a:lnTo>
                    <a:pt x="1415736" y="11765"/>
                  </a:lnTo>
                  <a:lnTo>
                    <a:pt x="1421358" y="11480"/>
                  </a:lnTo>
                  <a:lnTo>
                    <a:pt x="1421079" y="582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97470" y="8148877"/>
              <a:ext cx="346377" cy="13866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57070" y="7126782"/>
              <a:ext cx="272503" cy="87820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09851" y="7664234"/>
              <a:ext cx="133832" cy="16807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962962" y="7759242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031453" y="7665427"/>
              <a:ext cx="140481" cy="137210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61910" y="7719644"/>
              <a:ext cx="111417" cy="170002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193330" y="7813459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61821" y="7719644"/>
              <a:ext cx="140481" cy="137210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2298268" y="6140996"/>
            <a:ext cx="2310130" cy="1882139"/>
            <a:chOff x="2298268" y="6140996"/>
            <a:chExt cx="2310130" cy="1882139"/>
          </a:xfrm>
        </p:grpSpPr>
        <p:sp>
          <p:nvSpPr>
            <p:cNvPr id="21" name="object 21"/>
            <p:cNvSpPr/>
            <p:nvPr/>
          </p:nvSpPr>
          <p:spPr>
            <a:xfrm>
              <a:off x="2413088" y="7375525"/>
              <a:ext cx="672465" cy="647700"/>
            </a:xfrm>
            <a:custGeom>
              <a:avLst/>
              <a:gdLst/>
              <a:ahLst/>
              <a:cxnLst/>
              <a:rect l="l" t="t" r="r" b="b"/>
              <a:pathLst>
                <a:path w="672464" h="647700">
                  <a:moveTo>
                    <a:pt x="586816" y="0"/>
                  </a:moveTo>
                  <a:lnTo>
                    <a:pt x="483030" y="3048"/>
                  </a:lnTo>
                  <a:lnTo>
                    <a:pt x="275492" y="10152"/>
                  </a:lnTo>
                  <a:lnTo>
                    <a:pt x="67995" y="18605"/>
                  </a:lnTo>
                  <a:lnTo>
                    <a:pt x="18610" y="40686"/>
                  </a:lnTo>
                  <a:lnTo>
                    <a:pt x="0" y="89484"/>
                  </a:lnTo>
                  <a:lnTo>
                    <a:pt x="22821" y="582917"/>
                  </a:lnTo>
                  <a:lnTo>
                    <a:pt x="29532" y="608996"/>
                  </a:lnTo>
                  <a:lnTo>
                    <a:pt x="45473" y="629813"/>
                  </a:lnTo>
                  <a:lnTo>
                    <a:pt x="68304" y="643308"/>
                  </a:lnTo>
                  <a:lnTo>
                    <a:pt x="95681" y="647420"/>
                  </a:lnTo>
                  <a:lnTo>
                    <a:pt x="197376" y="643112"/>
                  </a:lnTo>
                  <a:lnTo>
                    <a:pt x="400800" y="635483"/>
                  </a:lnTo>
                  <a:lnTo>
                    <a:pt x="604265" y="629170"/>
                  </a:lnTo>
                  <a:lnTo>
                    <a:pt x="653070" y="608012"/>
                  </a:lnTo>
                  <a:lnTo>
                    <a:pt x="672299" y="559612"/>
                  </a:lnTo>
                  <a:lnTo>
                    <a:pt x="659701" y="65798"/>
                  </a:lnTo>
                  <a:lnTo>
                    <a:pt x="653444" y="39590"/>
                  </a:lnTo>
                  <a:lnTo>
                    <a:pt x="637646" y="18468"/>
                  </a:lnTo>
                  <a:lnTo>
                    <a:pt x="614654" y="4562"/>
                  </a:lnTo>
                  <a:lnTo>
                    <a:pt x="586816" y="0"/>
                  </a:lnTo>
                  <a:close/>
                </a:path>
              </a:pathLst>
            </a:custGeom>
            <a:solidFill>
              <a:srgbClr val="F8AD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3174339" y="7362735"/>
              <a:ext cx="662305" cy="637540"/>
            </a:xfrm>
            <a:custGeom>
              <a:avLst/>
              <a:gdLst/>
              <a:ahLst/>
              <a:cxnLst/>
              <a:rect l="l" t="t" r="r" b="b"/>
              <a:pathLst>
                <a:path w="662304" h="637540">
                  <a:moveTo>
                    <a:pt x="662203" y="562292"/>
                  </a:moveTo>
                  <a:lnTo>
                    <a:pt x="661416" y="68262"/>
                  </a:lnTo>
                  <a:lnTo>
                    <a:pt x="640372" y="19989"/>
                  </a:lnTo>
                  <a:lnTo>
                    <a:pt x="597090" y="1422"/>
                  </a:lnTo>
                  <a:lnTo>
                    <a:pt x="589699" y="0"/>
                  </a:lnTo>
                  <a:lnTo>
                    <a:pt x="462254" y="1524"/>
                  </a:lnTo>
                  <a:lnTo>
                    <a:pt x="444995" y="1714"/>
                  </a:lnTo>
                  <a:lnTo>
                    <a:pt x="444995" y="631190"/>
                  </a:lnTo>
                  <a:lnTo>
                    <a:pt x="221335" y="633857"/>
                  </a:lnTo>
                  <a:lnTo>
                    <a:pt x="388289" y="631583"/>
                  </a:lnTo>
                  <a:lnTo>
                    <a:pt x="444995" y="631190"/>
                  </a:lnTo>
                  <a:lnTo>
                    <a:pt x="444995" y="1714"/>
                  </a:lnTo>
                  <a:lnTo>
                    <a:pt x="277977" y="3429"/>
                  </a:lnTo>
                  <a:lnTo>
                    <a:pt x="216585" y="4470"/>
                  </a:lnTo>
                  <a:lnTo>
                    <a:pt x="70370" y="6210"/>
                  </a:lnTo>
                  <a:lnTo>
                    <a:pt x="42849" y="12014"/>
                  </a:lnTo>
                  <a:lnTo>
                    <a:pt x="20497" y="26809"/>
                  </a:lnTo>
                  <a:lnTo>
                    <a:pt x="5486" y="48412"/>
                  </a:lnTo>
                  <a:lnTo>
                    <a:pt x="0" y="74650"/>
                  </a:lnTo>
                  <a:lnTo>
                    <a:pt x="11036" y="569988"/>
                  </a:lnTo>
                  <a:lnTo>
                    <a:pt x="17030" y="596214"/>
                  </a:lnTo>
                  <a:lnTo>
                    <a:pt x="32270" y="617474"/>
                  </a:lnTo>
                  <a:lnTo>
                    <a:pt x="54521" y="631736"/>
                  </a:lnTo>
                  <a:lnTo>
                    <a:pt x="81546" y="636943"/>
                  </a:lnTo>
                  <a:lnTo>
                    <a:pt x="158267" y="635520"/>
                  </a:lnTo>
                  <a:lnTo>
                    <a:pt x="591832" y="630847"/>
                  </a:lnTo>
                  <a:lnTo>
                    <a:pt x="619213" y="625386"/>
                  </a:lnTo>
                  <a:lnTo>
                    <a:pt x="641578" y="610679"/>
                  </a:lnTo>
                  <a:lnTo>
                    <a:pt x="656666" y="588924"/>
                  </a:lnTo>
                  <a:lnTo>
                    <a:pt x="662203" y="562292"/>
                  </a:lnTo>
                  <a:close/>
                </a:path>
              </a:pathLst>
            </a:custGeom>
            <a:solidFill>
              <a:srgbClr val="B8CC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936581" y="7350099"/>
              <a:ext cx="661670" cy="635635"/>
            </a:xfrm>
            <a:custGeom>
              <a:avLst/>
              <a:gdLst/>
              <a:ahLst/>
              <a:cxnLst/>
              <a:rect l="l" t="t" r="r" b="b"/>
              <a:pathLst>
                <a:path w="661670" h="635634">
                  <a:moveTo>
                    <a:pt x="72097" y="0"/>
                  </a:moveTo>
                  <a:lnTo>
                    <a:pt x="21712" y="19681"/>
                  </a:lnTo>
                  <a:lnTo>
                    <a:pt x="787" y="67538"/>
                  </a:lnTo>
                  <a:lnTo>
                    <a:pt x="0" y="561492"/>
                  </a:lnTo>
                  <a:lnTo>
                    <a:pt x="5453" y="587863"/>
                  </a:lnTo>
                  <a:lnTo>
                    <a:pt x="20378" y="609425"/>
                  </a:lnTo>
                  <a:lnTo>
                    <a:pt x="42535" y="624000"/>
                  </a:lnTo>
                  <a:lnTo>
                    <a:pt x="69684" y="629411"/>
                  </a:lnTo>
                  <a:lnTo>
                    <a:pt x="171501" y="629966"/>
                  </a:lnTo>
                  <a:lnTo>
                    <a:pt x="375121" y="632070"/>
                  </a:lnTo>
                  <a:lnTo>
                    <a:pt x="578713" y="635495"/>
                  </a:lnTo>
                  <a:lnTo>
                    <a:pt x="628503" y="616691"/>
                  </a:lnTo>
                  <a:lnTo>
                    <a:pt x="650024" y="569264"/>
                  </a:lnTo>
                  <a:lnTo>
                    <a:pt x="661047" y="75437"/>
                  </a:lnTo>
                  <a:lnTo>
                    <a:pt x="656047" y="48947"/>
                  </a:lnTo>
                  <a:lnTo>
                    <a:pt x="618953" y="12097"/>
                  </a:lnTo>
                  <a:lnTo>
                    <a:pt x="487509" y="4291"/>
                  </a:lnTo>
                  <a:lnTo>
                    <a:pt x="279812" y="1469"/>
                  </a:lnTo>
                  <a:lnTo>
                    <a:pt x="72097" y="0"/>
                  </a:lnTo>
                  <a:close/>
                </a:path>
              </a:pathLst>
            </a:custGeom>
            <a:solidFill>
              <a:srgbClr val="6A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86431" y="6986790"/>
              <a:ext cx="2221865" cy="356870"/>
            </a:xfrm>
            <a:custGeom>
              <a:avLst/>
              <a:gdLst/>
              <a:ahLst/>
              <a:cxnLst/>
              <a:rect l="l" t="t" r="r" b="b"/>
              <a:pathLst>
                <a:path w="2221865" h="356870">
                  <a:moveTo>
                    <a:pt x="681850" y="127406"/>
                  </a:moveTo>
                  <a:lnTo>
                    <a:pt x="681748" y="124269"/>
                  </a:lnTo>
                  <a:lnTo>
                    <a:pt x="678078" y="5245"/>
                  </a:lnTo>
                  <a:lnTo>
                    <a:pt x="678014" y="2489"/>
                  </a:lnTo>
                  <a:lnTo>
                    <a:pt x="677430" y="1943"/>
                  </a:lnTo>
                  <a:lnTo>
                    <a:pt x="675424" y="0"/>
                  </a:lnTo>
                  <a:lnTo>
                    <a:pt x="675017" y="12"/>
                  </a:lnTo>
                  <a:lnTo>
                    <a:pt x="620979" y="1447"/>
                  </a:lnTo>
                  <a:lnTo>
                    <a:pt x="3962" y="24231"/>
                  </a:lnTo>
                  <a:lnTo>
                    <a:pt x="0" y="28587"/>
                  </a:lnTo>
                  <a:lnTo>
                    <a:pt x="5880" y="148996"/>
                  </a:lnTo>
                  <a:lnTo>
                    <a:pt x="8547" y="151409"/>
                  </a:lnTo>
                  <a:lnTo>
                    <a:pt x="14808" y="151104"/>
                  </a:lnTo>
                  <a:lnTo>
                    <a:pt x="17221" y="148450"/>
                  </a:lnTo>
                  <a:lnTo>
                    <a:pt x="11696" y="35496"/>
                  </a:lnTo>
                  <a:lnTo>
                    <a:pt x="11684" y="35242"/>
                  </a:lnTo>
                  <a:lnTo>
                    <a:pt x="139915" y="29552"/>
                  </a:lnTo>
                  <a:lnTo>
                    <a:pt x="666927" y="11658"/>
                  </a:lnTo>
                  <a:lnTo>
                    <a:pt x="670496" y="127749"/>
                  </a:lnTo>
                  <a:lnTo>
                    <a:pt x="673125" y="130213"/>
                  </a:lnTo>
                  <a:lnTo>
                    <a:pt x="679399" y="130009"/>
                  </a:lnTo>
                  <a:lnTo>
                    <a:pt x="681850" y="127406"/>
                  </a:lnTo>
                  <a:close/>
                </a:path>
                <a:path w="2221865" h="356870">
                  <a:moveTo>
                    <a:pt x="2221407" y="205333"/>
                  </a:moveTo>
                  <a:lnTo>
                    <a:pt x="2218944" y="202768"/>
                  </a:lnTo>
                  <a:lnTo>
                    <a:pt x="1602181" y="194830"/>
                  </a:lnTo>
                  <a:lnTo>
                    <a:pt x="1551038" y="194716"/>
                  </a:lnTo>
                  <a:lnTo>
                    <a:pt x="1499908" y="194665"/>
                  </a:lnTo>
                  <a:lnTo>
                    <a:pt x="1448650" y="194716"/>
                  </a:lnTo>
                  <a:lnTo>
                    <a:pt x="1243647" y="195694"/>
                  </a:lnTo>
                  <a:lnTo>
                    <a:pt x="646938" y="206070"/>
                  </a:lnTo>
                  <a:lnTo>
                    <a:pt x="594715" y="207505"/>
                  </a:lnTo>
                  <a:lnTo>
                    <a:pt x="167627" y="222453"/>
                  </a:lnTo>
                  <a:lnTo>
                    <a:pt x="12471" y="229311"/>
                  </a:lnTo>
                  <a:lnTo>
                    <a:pt x="8496" y="233680"/>
                  </a:lnTo>
                  <a:lnTo>
                    <a:pt x="8839" y="240576"/>
                  </a:lnTo>
                  <a:lnTo>
                    <a:pt x="14389" y="354076"/>
                  </a:lnTo>
                  <a:lnTo>
                    <a:pt x="17056" y="356501"/>
                  </a:lnTo>
                  <a:lnTo>
                    <a:pt x="23304" y="356184"/>
                  </a:lnTo>
                  <a:lnTo>
                    <a:pt x="25717" y="353517"/>
                  </a:lnTo>
                  <a:lnTo>
                    <a:pt x="20205" y="240576"/>
                  </a:lnTo>
                  <a:lnTo>
                    <a:pt x="20193" y="240322"/>
                  </a:lnTo>
                  <a:lnTo>
                    <a:pt x="148678" y="234619"/>
                  </a:lnTo>
                  <a:lnTo>
                    <a:pt x="475348" y="222453"/>
                  </a:lnTo>
                  <a:lnTo>
                    <a:pt x="1090041" y="208648"/>
                  </a:lnTo>
                  <a:lnTo>
                    <a:pt x="1397520" y="206184"/>
                  </a:lnTo>
                  <a:lnTo>
                    <a:pt x="1448714" y="206070"/>
                  </a:lnTo>
                  <a:lnTo>
                    <a:pt x="1544675" y="206070"/>
                  </a:lnTo>
                  <a:lnTo>
                    <a:pt x="1551038" y="206070"/>
                  </a:lnTo>
                  <a:lnTo>
                    <a:pt x="1602193" y="206184"/>
                  </a:lnTo>
                  <a:lnTo>
                    <a:pt x="1653362" y="206400"/>
                  </a:lnTo>
                  <a:lnTo>
                    <a:pt x="2209889" y="213918"/>
                  </a:lnTo>
                  <a:lnTo>
                    <a:pt x="2207844" y="324142"/>
                  </a:lnTo>
                  <a:lnTo>
                    <a:pt x="2207768" y="327266"/>
                  </a:lnTo>
                  <a:lnTo>
                    <a:pt x="2210270" y="329857"/>
                  </a:lnTo>
                  <a:lnTo>
                    <a:pt x="2221242" y="214033"/>
                  </a:lnTo>
                  <a:lnTo>
                    <a:pt x="2221382" y="206019"/>
                  </a:lnTo>
                  <a:lnTo>
                    <a:pt x="2221407" y="20533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884803" y="6672414"/>
              <a:ext cx="98425" cy="293370"/>
            </a:xfrm>
            <a:custGeom>
              <a:avLst/>
              <a:gdLst/>
              <a:ahLst/>
              <a:cxnLst/>
              <a:rect l="l" t="t" r="r" b="b"/>
              <a:pathLst>
                <a:path w="98425" h="293370">
                  <a:moveTo>
                    <a:pt x="98082" y="0"/>
                  </a:moveTo>
                  <a:lnTo>
                    <a:pt x="0" y="0"/>
                  </a:lnTo>
                  <a:lnTo>
                    <a:pt x="0" y="293065"/>
                  </a:lnTo>
                  <a:lnTo>
                    <a:pt x="57670" y="293065"/>
                  </a:lnTo>
                  <a:lnTo>
                    <a:pt x="65515" y="291561"/>
                  </a:lnTo>
                  <a:lnTo>
                    <a:pt x="72050" y="287424"/>
                  </a:lnTo>
                  <a:lnTo>
                    <a:pt x="76665" y="281219"/>
                  </a:lnTo>
                  <a:lnTo>
                    <a:pt x="78752" y="273507"/>
                  </a:lnTo>
                  <a:lnTo>
                    <a:pt x="98082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775862" y="6672414"/>
              <a:ext cx="109220" cy="293370"/>
            </a:xfrm>
            <a:custGeom>
              <a:avLst/>
              <a:gdLst/>
              <a:ahLst/>
              <a:cxnLst/>
              <a:rect l="l" t="t" r="r" b="b"/>
              <a:pathLst>
                <a:path w="109220" h="293370">
                  <a:moveTo>
                    <a:pt x="108940" y="0"/>
                  </a:moveTo>
                  <a:lnTo>
                    <a:pt x="0" y="0"/>
                  </a:lnTo>
                  <a:lnTo>
                    <a:pt x="19329" y="273507"/>
                  </a:lnTo>
                  <a:lnTo>
                    <a:pt x="21416" y="281219"/>
                  </a:lnTo>
                  <a:lnTo>
                    <a:pt x="26031" y="287424"/>
                  </a:lnTo>
                  <a:lnTo>
                    <a:pt x="32566" y="291561"/>
                  </a:lnTo>
                  <a:lnTo>
                    <a:pt x="40411" y="293065"/>
                  </a:lnTo>
                  <a:lnTo>
                    <a:pt x="108940" y="293065"/>
                  </a:lnTo>
                  <a:lnTo>
                    <a:pt x="108940" y="0"/>
                  </a:lnTo>
                  <a:close/>
                </a:path>
              </a:pathLst>
            </a:custGeom>
            <a:solidFill>
              <a:srgbClr val="CBE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755187" y="6605130"/>
              <a:ext cx="276225" cy="396875"/>
            </a:xfrm>
            <a:custGeom>
              <a:avLst/>
              <a:gdLst/>
              <a:ahLst/>
              <a:cxnLst/>
              <a:rect l="l" t="t" r="r" b="b"/>
              <a:pathLst>
                <a:path w="276225" h="396875">
                  <a:moveTo>
                    <a:pt x="276225" y="4559"/>
                  </a:moveTo>
                  <a:lnTo>
                    <a:pt x="275678" y="2984"/>
                  </a:lnTo>
                  <a:lnTo>
                    <a:pt x="273545" y="673"/>
                  </a:lnTo>
                  <a:lnTo>
                    <a:pt x="272034" y="0"/>
                  </a:lnTo>
                  <a:lnTo>
                    <a:pt x="264299" y="0"/>
                  </a:lnTo>
                  <a:lnTo>
                    <a:pt x="264299" y="11353"/>
                  </a:lnTo>
                  <a:lnTo>
                    <a:pt x="234124" y="385089"/>
                  </a:lnTo>
                  <a:lnTo>
                    <a:pt x="42100" y="385089"/>
                  </a:lnTo>
                  <a:lnTo>
                    <a:pt x="11925" y="11353"/>
                  </a:lnTo>
                  <a:lnTo>
                    <a:pt x="24714" y="11353"/>
                  </a:lnTo>
                  <a:lnTo>
                    <a:pt x="48285" y="341223"/>
                  </a:lnTo>
                  <a:lnTo>
                    <a:pt x="48806" y="348208"/>
                  </a:lnTo>
                  <a:lnTo>
                    <a:pt x="51981" y="354444"/>
                  </a:lnTo>
                  <a:lnTo>
                    <a:pt x="61569" y="363321"/>
                  </a:lnTo>
                  <a:lnTo>
                    <a:pt x="68008" y="366039"/>
                  </a:lnTo>
                  <a:lnTo>
                    <a:pt x="208229" y="366039"/>
                  </a:lnTo>
                  <a:lnTo>
                    <a:pt x="214680" y="363321"/>
                  </a:lnTo>
                  <a:lnTo>
                    <a:pt x="223989" y="354685"/>
                  </a:lnTo>
                  <a:lnTo>
                    <a:pt x="224256" y="354444"/>
                  </a:lnTo>
                  <a:lnTo>
                    <a:pt x="227431" y="348208"/>
                  </a:lnTo>
                  <a:lnTo>
                    <a:pt x="228015" y="340385"/>
                  </a:lnTo>
                  <a:lnTo>
                    <a:pt x="251498" y="11353"/>
                  </a:lnTo>
                  <a:lnTo>
                    <a:pt x="264299" y="11353"/>
                  </a:lnTo>
                  <a:lnTo>
                    <a:pt x="264299" y="0"/>
                  </a:lnTo>
                  <a:lnTo>
                    <a:pt x="247815" y="0"/>
                  </a:lnTo>
                  <a:lnTo>
                    <a:pt x="240144" y="0"/>
                  </a:lnTo>
                  <a:lnTo>
                    <a:pt x="240144" y="11353"/>
                  </a:lnTo>
                  <a:lnTo>
                    <a:pt x="216623" y="340398"/>
                  </a:lnTo>
                  <a:lnTo>
                    <a:pt x="216344" y="344424"/>
                  </a:lnTo>
                  <a:lnTo>
                    <a:pt x="214515" y="347980"/>
                  </a:lnTo>
                  <a:lnTo>
                    <a:pt x="208965" y="353136"/>
                  </a:lnTo>
                  <a:lnTo>
                    <a:pt x="205282" y="354685"/>
                  </a:lnTo>
                  <a:lnTo>
                    <a:pt x="70967" y="354685"/>
                  </a:lnTo>
                  <a:lnTo>
                    <a:pt x="67284" y="353136"/>
                  </a:lnTo>
                  <a:lnTo>
                    <a:pt x="61722" y="347980"/>
                  </a:lnTo>
                  <a:lnTo>
                    <a:pt x="59893" y="344424"/>
                  </a:lnTo>
                  <a:lnTo>
                    <a:pt x="36106" y="11353"/>
                  </a:lnTo>
                  <a:lnTo>
                    <a:pt x="240144" y="11353"/>
                  </a:lnTo>
                  <a:lnTo>
                    <a:pt x="240144" y="0"/>
                  </a:lnTo>
                  <a:lnTo>
                    <a:pt x="28422" y="0"/>
                  </a:lnTo>
                  <a:lnTo>
                    <a:pt x="4203" y="0"/>
                  </a:lnTo>
                  <a:lnTo>
                    <a:pt x="2692" y="673"/>
                  </a:lnTo>
                  <a:lnTo>
                    <a:pt x="533" y="2997"/>
                  </a:lnTo>
                  <a:lnTo>
                    <a:pt x="0" y="4559"/>
                  </a:lnTo>
                  <a:lnTo>
                    <a:pt x="127" y="6134"/>
                  </a:lnTo>
                  <a:lnTo>
                    <a:pt x="31457" y="394169"/>
                  </a:lnTo>
                  <a:lnTo>
                    <a:pt x="33909" y="396443"/>
                  </a:lnTo>
                  <a:lnTo>
                    <a:pt x="242328" y="396443"/>
                  </a:lnTo>
                  <a:lnTo>
                    <a:pt x="244779" y="394169"/>
                  </a:lnTo>
                  <a:lnTo>
                    <a:pt x="245503" y="385089"/>
                  </a:lnTo>
                  <a:lnTo>
                    <a:pt x="276161" y="5219"/>
                  </a:lnTo>
                  <a:lnTo>
                    <a:pt x="276225" y="455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36657" y="6140996"/>
              <a:ext cx="235965" cy="8458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876078" y="6214084"/>
              <a:ext cx="405930" cy="196583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859962" y="6208407"/>
              <a:ext cx="433705" cy="208279"/>
            </a:xfrm>
            <a:custGeom>
              <a:avLst/>
              <a:gdLst/>
              <a:ahLst/>
              <a:cxnLst/>
              <a:rect l="l" t="t" r="r" b="b"/>
              <a:pathLst>
                <a:path w="433704" h="208279">
                  <a:moveTo>
                    <a:pt x="372491" y="115519"/>
                  </a:moveTo>
                  <a:lnTo>
                    <a:pt x="369951" y="112979"/>
                  </a:lnTo>
                  <a:lnTo>
                    <a:pt x="260756" y="112979"/>
                  </a:lnTo>
                  <a:lnTo>
                    <a:pt x="258813" y="114147"/>
                  </a:lnTo>
                  <a:lnTo>
                    <a:pt x="257835" y="116001"/>
                  </a:lnTo>
                  <a:lnTo>
                    <a:pt x="252806" y="124155"/>
                  </a:lnTo>
                  <a:lnTo>
                    <a:pt x="214426" y="151358"/>
                  </a:lnTo>
                  <a:lnTo>
                    <a:pt x="194678" y="154114"/>
                  </a:lnTo>
                  <a:lnTo>
                    <a:pt x="184569" y="153416"/>
                  </a:lnTo>
                  <a:lnTo>
                    <a:pt x="149529" y="138036"/>
                  </a:lnTo>
                  <a:lnTo>
                    <a:pt x="136677" y="124320"/>
                  </a:lnTo>
                  <a:lnTo>
                    <a:pt x="136537" y="124155"/>
                  </a:lnTo>
                  <a:lnTo>
                    <a:pt x="133146" y="118643"/>
                  </a:lnTo>
                  <a:lnTo>
                    <a:pt x="131521" y="116001"/>
                  </a:lnTo>
                  <a:lnTo>
                    <a:pt x="130543" y="114147"/>
                  </a:lnTo>
                  <a:lnTo>
                    <a:pt x="128612" y="112979"/>
                  </a:lnTo>
                  <a:lnTo>
                    <a:pt x="102057" y="112979"/>
                  </a:lnTo>
                  <a:lnTo>
                    <a:pt x="99923" y="114465"/>
                  </a:lnTo>
                  <a:lnTo>
                    <a:pt x="70485" y="194983"/>
                  </a:lnTo>
                  <a:lnTo>
                    <a:pt x="13677" y="174205"/>
                  </a:lnTo>
                  <a:lnTo>
                    <a:pt x="44919" y="88811"/>
                  </a:lnTo>
                  <a:lnTo>
                    <a:pt x="80111" y="55130"/>
                  </a:lnTo>
                  <a:lnTo>
                    <a:pt x="96862" y="52501"/>
                  </a:lnTo>
                  <a:lnTo>
                    <a:pt x="128612" y="52501"/>
                  </a:lnTo>
                  <a:lnTo>
                    <a:pt x="130543" y="51333"/>
                  </a:lnTo>
                  <a:lnTo>
                    <a:pt x="157314" y="21907"/>
                  </a:lnTo>
                  <a:lnTo>
                    <a:pt x="194678" y="11353"/>
                  </a:lnTo>
                  <a:lnTo>
                    <a:pt x="204762" y="12065"/>
                  </a:lnTo>
                  <a:lnTo>
                    <a:pt x="239801" y="27444"/>
                  </a:lnTo>
                  <a:lnTo>
                    <a:pt x="258813" y="51333"/>
                  </a:lnTo>
                  <a:lnTo>
                    <a:pt x="260756" y="52501"/>
                  </a:lnTo>
                  <a:lnTo>
                    <a:pt x="351612" y="52501"/>
                  </a:lnTo>
                  <a:lnTo>
                    <a:pt x="354152" y="49961"/>
                  </a:lnTo>
                  <a:lnTo>
                    <a:pt x="354152" y="46824"/>
                  </a:lnTo>
                  <a:lnTo>
                    <a:pt x="354152" y="43688"/>
                  </a:lnTo>
                  <a:lnTo>
                    <a:pt x="351612" y="41148"/>
                  </a:lnTo>
                  <a:lnTo>
                    <a:pt x="266001" y="41148"/>
                  </a:lnTo>
                  <a:lnTo>
                    <a:pt x="262039" y="34734"/>
                  </a:lnTo>
                  <a:lnTo>
                    <a:pt x="255041" y="26200"/>
                  </a:lnTo>
                  <a:lnTo>
                    <a:pt x="246989" y="18669"/>
                  </a:lnTo>
                  <a:lnTo>
                    <a:pt x="237985" y="12242"/>
                  </a:lnTo>
                  <a:lnTo>
                    <a:pt x="236296" y="11353"/>
                  </a:lnTo>
                  <a:lnTo>
                    <a:pt x="228142" y="7061"/>
                  </a:lnTo>
                  <a:lnTo>
                    <a:pt x="217563" y="3213"/>
                  </a:lnTo>
                  <a:lnTo>
                    <a:pt x="206362" y="825"/>
                  </a:lnTo>
                  <a:lnTo>
                    <a:pt x="194678" y="0"/>
                  </a:lnTo>
                  <a:lnTo>
                    <a:pt x="182981" y="825"/>
                  </a:lnTo>
                  <a:lnTo>
                    <a:pt x="142341" y="18669"/>
                  </a:lnTo>
                  <a:lnTo>
                    <a:pt x="123342" y="41148"/>
                  </a:lnTo>
                  <a:lnTo>
                    <a:pt x="96862" y="41148"/>
                  </a:lnTo>
                  <a:lnTo>
                    <a:pt x="58686" y="53213"/>
                  </a:lnTo>
                  <a:lnTo>
                    <a:pt x="34251" y="84912"/>
                  </a:lnTo>
                  <a:lnTo>
                    <a:pt x="0" y="178587"/>
                  </a:lnTo>
                  <a:lnTo>
                    <a:pt x="1511" y="181838"/>
                  </a:lnTo>
                  <a:lnTo>
                    <a:pt x="73317" y="208102"/>
                  </a:lnTo>
                  <a:lnTo>
                    <a:pt x="74891" y="208038"/>
                  </a:lnTo>
                  <a:lnTo>
                    <a:pt x="77597" y="206781"/>
                  </a:lnTo>
                  <a:lnTo>
                    <a:pt x="78676" y="205613"/>
                  </a:lnTo>
                  <a:lnTo>
                    <a:pt x="82562" y="194983"/>
                  </a:lnTo>
                  <a:lnTo>
                    <a:pt x="108407" y="124320"/>
                  </a:lnTo>
                  <a:lnTo>
                    <a:pt x="123342" y="124320"/>
                  </a:lnTo>
                  <a:lnTo>
                    <a:pt x="127304" y="130746"/>
                  </a:lnTo>
                  <a:lnTo>
                    <a:pt x="134289" y="139280"/>
                  </a:lnTo>
                  <a:lnTo>
                    <a:pt x="171792" y="162267"/>
                  </a:lnTo>
                  <a:lnTo>
                    <a:pt x="194678" y="165468"/>
                  </a:lnTo>
                  <a:lnTo>
                    <a:pt x="206362" y="164655"/>
                  </a:lnTo>
                  <a:lnTo>
                    <a:pt x="217563" y="162267"/>
                  </a:lnTo>
                  <a:lnTo>
                    <a:pt x="228142" y="158419"/>
                  </a:lnTo>
                  <a:lnTo>
                    <a:pt x="236296" y="154114"/>
                  </a:lnTo>
                  <a:lnTo>
                    <a:pt x="237985" y="153225"/>
                  </a:lnTo>
                  <a:lnTo>
                    <a:pt x="246989" y="146812"/>
                  </a:lnTo>
                  <a:lnTo>
                    <a:pt x="255041" y="139280"/>
                  </a:lnTo>
                  <a:lnTo>
                    <a:pt x="262039" y="130746"/>
                  </a:lnTo>
                  <a:lnTo>
                    <a:pt x="266001" y="124320"/>
                  </a:lnTo>
                  <a:lnTo>
                    <a:pt x="369951" y="124320"/>
                  </a:lnTo>
                  <a:lnTo>
                    <a:pt x="372491" y="121780"/>
                  </a:lnTo>
                  <a:lnTo>
                    <a:pt x="372491" y="118643"/>
                  </a:lnTo>
                  <a:lnTo>
                    <a:pt x="372491" y="115519"/>
                  </a:lnTo>
                  <a:close/>
                </a:path>
                <a:path w="433704" h="208279">
                  <a:moveTo>
                    <a:pt x="433476" y="115519"/>
                  </a:moveTo>
                  <a:lnTo>
                    <a:pt x="430949" y="112966"/>
                  </a:lnTo>
                  <a:lnTo>
                    <a:pt x="400812" y="112966"/>
                  </a:lnTo>
                  <a:lnTo>
                    <a:pt x="398272" y="115519"/>
                  </a:lnTo>
                  <a:lnTo>
                    <a:pt x="398272" y="121780"/>
                  </a:lnTo>
                  <a:lnTo>
                    <a:pt x="400812" y="124320"/>
                  </a:lnTo>
                  <a:lnTo>
                    <a:pt x="403948" y="124320"/>
                  </a:lnTo>
                  <a:lnTo>
                    <a:pt x="430949" y="124320"/>
                  </a:lnTo>
                  <a:lnTo>
                    <a:pt x="433476" y="121780"/>
                  </a:lnTo>
                  <a:lnTo>
                    <a:pt x="433476" y="11551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822979" y="6424434"/>
              <a:ext cx="142417" cy="162839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577767" y="6343992"/>
              <a:ext cx="250888" cy="16286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668574" y="6169774"/>
              <a:ext cx="53505" cy="72885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00883" y="6163957"/>
              <a:ext cx="255384" cy="658533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343442" y="6588518"/>
              <a:ext cx="250875" cy="16287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98268" y="6857682"/>
              <a:ext cx="856627" cy="9982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340468" y="7051992"/>
              <a:ext cx="1063891" cy="72618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107827" y="7600581"/>
              <a:ext cx="156514" cy="16421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283862" y="7597914"/>
              <a:ext cx="140481" cy="13721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332543" y="7578001"/>
              <a:ext cx="117875" cy="170484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469754" y="7705077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39065" y="0"/>
                  </a:moveTo>
                  <a:lnTo>
                    <a:pt x="0" y="10363"/>
                  </a:lnTo>
                  <a:lnTo>
                    <a:pt x="10121" y="46291"/>
                  </a:lnTo>
                  <a:lnTo>
                    <a:pt x="48945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" name="object 4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538232" y="7611275"/>
              <a:ext cx="140481" cy="13721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78481" y="7621600"/>
              <a:ext cx="107302" cy="177711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2708948" y="7723124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30" h="46354">
                  <a:moveTo>
                    <a:pt x="39065" y="0"/>
                  </a:moveTo>
                  <a:lnTo>
                    <a:pt x="0" y="10363"/>
                  </a:lnTo>
                  <a:lnTo>
                    <a:pt x="10121" y="46291"/>
                  </a:lnTo>
                  <a:lnTo>
                    <a:pt x="48945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777426" y="7629309"/>
              <a:ext cx="140481" cy="137210"/>
            </a:xfrm>
            <a:prstGeom prst="rect">
              <a:avLst/>
            </a:prstGeom>
          </p:spPr>
        </p:pic>
      </p:grpSp>
      <p:grpSp>
        <p:nvGrpSpPr>
          <p:cNvPr id="46" name="object 46"/>
          <p:cNvGrpSpPr/>
          <p:nvPr/>
        </p:nvGrpSpPr>
        <p:grpSpPr>
          <a:xfrm>
            <a:off x="4686998" y="7375525"/>
            <a:ext cx="672465" cy="647700"/>
            <a:chOff x="4686998" y="7375525"/>
            <a:chExt cx="672465" cy="647700"/>
          </a:xfrm>
        </p:grpSpPr>
        <p:sp>
          <p:nvSpPr>
            <p:cNvPr id="47" name="object 47"/>
            <p:cNvSpPr/>
            <p:nvPr/>
          </p:nvSpPr>
          <p:spPr>
            <a:xfrm>
              <a:off x="4686998" y="7375525"/>
              <a:ext cx="672465" cy="647700"/>
            </a:xfrm>
            <a:custGeom>
              <a:avLst/>
              <a:gdLst/>
              <a:ahLst/>
              <a:cxnLst/>
              <a:rect l="l" t="t" r="r" b="b"/>
              <a:pathLst>
                <a:path w="672464" h="647700">
                  <a:moveTo>
                    <a:pt x="85496" y="0"/>
                  </a:moveTo>
                  <a:lnTo>
                    <a:pt x="34655" y="18468"/>
                  </a:lnTo>
                  <a:lnTo>
                    <a:pt x="12598" y="65798"/>
                  </a:lnTo>
                  <a:lnTo>
                    <a:pt x="0" y="559600"/>
                  </a:lnTo>
                  <a:lnTo>
                    <a:pt x="4818" y="586093"/>
                  </a:lnTo>
                  <a:lnTo>
                    <a:pt x="19224" y="608006"/>
                  </a:lnTo>
                  <a:lnTo>
                    <a:pt x="41026" y="623108"/>
                  </a:lnTo>
                  <a:lnTo>
                    <a:pt x="68033" y="629170"/>
                  </a:lnTo>
                  <a:lnTo>
                    <a:pt x="169771" y="632156"/>
                  </a:lnTo>
                  <a:lnTo>
                    <a:pt x="373216" y="639123"/>
                  </a:lnTo>
                  <a:lnTo>
                    <a:pt x="576618" y="647420"/>
                  </a:lnTo>
                  <a:lnTo>
                    <a:pt x="603997" y="643306"/>
                  </a:lnTo>
                  <a:lnTo>
                    <a:pt x="626830" y="629807"/>
                  </a:lnTo>
                  <a:lnTo>
                    <a:pt x="642772" y="608985"/>
                  </a:lnTo>
                  <a:lnTo>
                    <a:pt x="649478" y="582904"/>
                  </a:lnTo>
                  <a:lnTo>
                    <a:pt x="672299" y="89471"/>
                  </a:lnTo>
                  <a:lnTo>
                    <a:pt x="667935" y="62878"/>
                  </a:lnTo>
                  <a:lnTo>
                    <a:pt x="631750" y="25152"/>
                  </a:lnTo>
                  <a:lnTo>
                    <a:pt x="552433" y="16362"/>
                  </a:lnTo>
                  <a:lnTo>
                    <a:pt x="396808" y="10143"/>
                  </a:lnTo>
                  <a:lnTo>
                    <a:pt x="241162" y="4690"/>
                  </a:lnTo>
                  <a:lnTo>
                    <a:pt x="85496" y="0"/>
                  </a:lnTo>
                  <a:close/>
                </a:path>
              </a:pathLst>
            </a:custGeom>
            <a:solidFill>
              <a:srgbClr val="7ABC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845088" y="7596035"/>
              <a:ext cx="124840" cy="170497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992179" y="7723124"/>
              <a:ext cx="49530" cy="46355"/>
            </a:xfrm>
            <a:custGeom>
              <a:avLst/>
              <a:gdLst/>
              <a:ahLst/>
              <a:cxnLst/>
              <a:rect l="l" t="t" r="r" b="b"/>
              <a:pathLst>
                <a:path w="49529" h="46354">
                  <a:moveTo>
                    <a:pt x="39065" y="0"/>
                  </a:moveTo>
                  <a:lnTo>
                    <a:pt x="0" y="10363"/>
                  </a:lnTo>
                  <a:lnTo>
                    <a:pt x="10134" y="46291"/>
                  </a:lnTo>
                  <a:lnTo>
                    <a:pt x="48958" y="35928"/>
                  </a:lnTo>
                  <a:lnTo>
                    <a:pt x="3906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060670" y="7629309"/>
              <a:ext cx="140481" cy="137210"/>
            </a:xfrm>
            <a:prstGeom prst="rect">
              <a:avLst/>
            </a:prstGeom>
          </p:spPr>
        </p:pic>
      </p:grpSp>
      <p:grpSp>
        <p:nvGrpSpPr>
          <p:cNvPr id="51" name="object 51"/>
          <p:cNvGrpSpPr/>
          <p:nvPr/>
        </p:nvGrpSpPr>
        <p:grpSpPr>
          <a:xfrm>
            <a:off x="5437111" y="6968807"/>
            <a:ext cx="1461135" cy="1325245"/>
            <a:chOff x="5437111" y="6968807"/>
            <a:chExt cx="1461135" cy="1325245"/>
          </a:xfrm>
        </p:grpSpPr>
        <p:sp>
          <p:nvSpPr>
            <p:cNvPr id="52" name="object 52"/>
            <p:cNvSpPr/>
            <p:nvPr/>
          </p:nvSpPr>
          <p:spPr>
            <a:xfrm>
              <a:off x="5437111" y="7405826"/>
              <a:ext cx="683895" cy="659130"/>
            </a:xfrm>
            <a:custGeom>
              <a:avLst/>
              <a:gdLst/>
              <a:ahLst/>
              <a:cxnLst/>
              <a:rect l="l" t="t" r="r" b="b"/>
              <a:pathLst>
                <a:path w="683895" h="659129">
                  <a:moveTo>
                    <a:pt x="98844" y="0"/>
                  </a:moveTo>
                  <a:lnTo>
                    <a:pt x="47571" y="17256"/>
                  </a:lnTo>
                  <a:lnTo>
                    <a:pt x="24396" y="64058"/>
                  </a:lnTo>
                  <a:lnTo>
                    <a:pt x="0" y="557415"/>
                  </a:lnTo>
                  <a:lnTo>
                    <a:pt x="4172" y="584020"/>
                  </a:lnTo>
                  <a:lnTo>
                    <a:pt x="18046" y="606269"/>
                  </a:lnTo>
                  <a:lnTo>
                    <a:pt x="39483" y="621884"/>
                  </a:lnTo>
                  <a:lnTo>
                    <a:pt x="66344" y="628586"/>
                  </a:lnTo>
                  <a:lnTo>
                    <a:pt x="168004" y="634004"/>
                  </a:lnTo>
                  <a:lnTo>
                    <a:pt x="371285" y="645840"/>
                  </a:lnTo>
                  <a:lnTo>
                    <a:pt x="574509" y="659003"/>
                  </a:lnTo>
                  <a:lnTo>
                    <a:pt x="601987" y="655548"/>
                  </a:lnTo>
                  <a:lnTo>
                    <a:pt x="625141" y="642600"/>
                  </a:lnTo>
                  <a:lnTo>
                    <a:pt x="641575" y="622166"/>
                  </a:lnTo>
                  <a:lnTo>
                    <a:pt x="648893" y="596252"/>
                  </a:lnTo>
                  <a:lnTo>
                    <a:pt x="683526" y="103505"/>
                  </a:lnTo>
                  <a:lnTo>
                    <a:pt x="679795" y="76815"/>
                  </a:lnTo>
                  <a:lnTo>
                    <a:pt x="644505" y="38234"/>
                  </a:lnTo>
                  <a:lnTo>
                    <a:pt x="513566" y="24146"/>
                  </a:lnTo>
                  <a:lnTo>
                    <a:pt x="306234" y="11400"/>
                  </a:lnTo>
                  <a:lnTo>
                    <a:pt x="98844" y="0"/>
                  </a:lnTo>
                  <a:close/>
                </a:path>
              </a:pathLst>
            </a:custGeom>
            <a:solidFill>
              <a:srgbClr val="45A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6186538" y="7454429"/>
              <a:ext cx="694690" cy="670560"/>
            </a:xfrm>
            <a:custGeom>
              <a:avLst/>
              <a:gdLst/>
              <a:ahLst/>
              <a:cxnLst/>
              <a:rect l="l" t="t" r="r" b="b"/>
              <a:pathLst>
                <a:path w="694690" h="670559">
                  <a:moveTo>
                    <a:pt x="112179" y="0"/>
                  </a:moveTo>
                  <a:lnTo>
                    <a:pt x="60499" y="16009"/>
                  </a:lnTo>
                  <a:lnTo>
                    <a:pt x="36194" y="62242"/>
                  </a:lnTo>
                  <a:lnTo>
                    <a:pt x="0" y="554863"/>
                  </a:lnTo>
                  <a:lnTo>
                    <a:pt x="3546" y="581567"/>
                  </a:lnTo>
                  <a:lnTo>
                    <a:pt x="16894" y="604143"/>
                  </a:lnTo>
                  <a:lnTo>
                    <a:pt x="37961" y="620269"/>
                  </a:lnTo>
                  <a:lnTo>
                    <a:pt x="64668" y="627621"/>
                  </a:lnTo>
                  <a:lnTo>
                    <a:pt x="166209" y="635475"/>
                  </a:lnTo>
                  <a:lnTo>
                    <a:pt x="369230" y="652176"/>
                  </a:lnTo>
                  <a:lnTo>
                    <a:pt x="572173" y="670191"/>
                  </a:lnTo>
                  <a:lnTo>
                    <a:pt x="599733" y="667401"/>
                  </a:lnTo>
                  <a:lnTo>
                    <a:pt x="623200" y="655016"/>
                  </a:lnTo>
                  <a:lnTo>
                    <a:pt x="640129" y="634985"/>
                  </a:lnTo>
                  <a:lnTo>
                    <a:pt x="648081" y="609257"/>
                  </a:lnTo>
                  <a:lnTo>
                    <a:pt x="694474" y="117475"/>
                  </a:lnTo>
                  <a:lnTo>
                    <a:pt x="691379" y="90698"/>
                  </a:lnTo>
                  <a:lnTo>
                    <a:pt x="657014" y="51286"/>
                  </a:lnTo>
                  <a:lnTo>
                    <a:pt x="578148" y="38709"/>
                  </a:lnTo>
                  <a:lnTo>
                    <a:pt x="422876" y="25045"/>
                  </a:lnTo>
                  <a:lnTo>
                    <a:pt x="267554" y="12142"/>
                  </a:lnTo>
                  <a:lnTo>
                    <a:pt x="112179" y="0"/>
                  </a:lnTo>
                  <a:close/>
                </a:path>
              </a:pathLst>
            </a:custGeom>
            <a:solidFill>
              <a:srgbClr val="629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462180" y="7220838"/>
              <a:ext cx="1436370" cy="229870"/>
            </a:xfrm>
            <a:custGeom>
              <a:avLst/>
              <a:gdLst/>
              <a:ahLst/>
              <a:cxnLst/>
              <a:rect l="l" t="t" r="r" b="b"/>
              <a:pathLst>
                <a:path w="1436370" h="229870">
                  <a:moveTo>
                    <a:pt x="1435771" y="107480"/>
                  </a:moveTo>
                  <a:lnTo>
                    <a:pt x="1424381" y="107480"/>
                  </a:lnTo>
                  <a:lnTo>
                    <a:pt x="1430020" y="108013"/>
                  </a:lnTo>
                  <a:lnTo>
                    <a:pt x="1429486" y="113652"/>
                  </a:lnTo>
                  <a:lnTo>
                    <a:pt x="1423797" y="113652"/>
                  </a:lnTo>
                  <a:lnTo>
                    <a:pt x="1413167" y="225983"/>
                  </a:lnTo>
                  <a:lnTo>
                    <a:pt x="1415465" y="228752"/>
                  </a:lnTo>
                  <a:lnTo>
                    <a:pt x="1421701" y="229349"/>
                  </a:lnTo>
                  <a:lnTo>
                    <a:pt x="1424482" y="227050"/>
                  </a:lnTo>
                  <a:lnTo>
                    <a:pt x="1424762" y="223926"/>
                  </a:lnTo>
                  <a:lnTo>
                    <a:pt x="1435188" y="113652"/>
                  </a:lnTo>
                  <a:lnTo>
                    <a:pt x="1429486" y="113652"/>
                  </a:lnTo>
                  <a:lnTo>
                    <a:pt x="1423847" y="113123"/>
                  </a:lnTo>
                  <a:lnTo>
                    <a:pt x="1435237" y="113123"/>
                  </a:lnTo>
                  <a:lnTo>
                    <a:pt x="1435771" y="107480"/>
                  </a:lnTo>
                  <a:close/>
                </a:path>
                <a:path w="1436370" h="229870">
                  <a:moveTo>
                    <a:pt x="10121" y="0"/>
                  </a:moveTo>
                  <a:lnTo>
                    <a:pt x="8661" y="533"/>
                  </a:lnTo>
                  <a:lnTo>
                    <a:pt x="6413" y="2552"/>
                  </a:lnTo>
                  <a:lnTo>
                    <a:pt x="5765" y="3962"/>
                  </a:lnTo>
                  <a:lnTo>
                    <a:pt x="165" y="121246"/>
                  </a:lnTo>
                  <a:lnTo>
                    <a:pt x="0" y="124371"/>
                  </a:lnTo>
                  <a:lnTo>
                    <a:pt x="2425" y="127025"/>
                  </a:lnTo>
                  <a:lnTo>
                    <a:pt x="8686" y="127330"/>
                  </a:lnTo>
                  <a:lnTo>
                    <a:pt x="11341" y="124917"/>
                  </a:lnTo>
                  <a:lnTo>
                    <a:pt x="16759" y="11691"/>
                  </a:lnTo>
                  <a:lnTo>
                    <a:pt x="11074" y="11404"/>
                  </a:lnTo>
                  <a:lnTo>
                    <a:pt x="11353" y="5753"/>
                  </a:lnTo>
                  <a:lnTo>
                    <a:pt x="121840" y="5753"/>
                  </a:lnTo>
                  <a:lnTo>
                    <a:pt x="10121" y="0"/>
                  </a:lnTo>
                  <a:close/>
                </a:path>
                <a:path w="1436370" h="229870">
                  <a:moveTo>
                    <a:pt x="1424381" y="107480"/>
                  </a:moveTo>
                  <a:lnTo>
                    <a:pt x="1423847" y="113123"/>
                  </a:lnTo>
                  <a:lnTo>
                    <a:pt x="1429486" y="113652"/>
                  </a:lnTo>
                  <a:lnTo>
                    <a:pt x="1430020" y="108013"/>
                  </a:lnTo>
                  <a:lnTo>
                    <a:pt x="1424381" y="107480"/>
                  </a:lnTo>
                  <a:close/>
                </a:path>
                <a:path w="1436370" h="229870">
                  <a:moveTo>
                    <a:pt x="121840" y="5753"/>
                  </a:moveTo>
                  <a:lnTo>
                    <a:pt x="11353" y="5753"/>
                  </a:lnTo>
                  <a:lnTo>
                    <a:pt x="17030" y="6019"/>
                  </a:lnTo>
                  <a:lnTo>
                    <a:pt x="16759" y="11691"/>
                  </a:lnTo>
                  <a:lnTo>
                    <a:pt x="112493" y="16611"/>
                  </a:lnTo>
                  <a:lnTo>
                    <a:pt x="720752" y="54625"/>
                  </a:lnTo>
                  <a:lnTo>
                    <a:pt x="822021" y="62087"/>
                  </a:lnTo>
                  <a:lnTo>
                    <a:pt x="1423847" y="113123"/>
                  </a:lnTo>
                  <a:lnTo>
                    <a:pt x="1424381" y="107480"/>
                  </a:lnTo>
                  <a:lnTo>
                    <a:pt x="1435771" y="107480"/>
                  </a:lnTo>
                  <a:lnTo>
                    <a:pt x="1435811" y="107061"/>
                  </a:lnTo>
                  <a:lnTo>
                    <a:pt x="1435341" y="105537"/>
                  </a:lnTo>
                  <a:lnTo>
                    <a:pt x="1433449" y="103238"/>
                  </a:lnTo>
                  <a:lnTo>
                    <a:pt x="1432052" y="102501"/>
                  </a:lnTo>
                  <a:lnTo>
                    <a:pt x="873498" y="54622"/>
                  </a:lnTo>
                  <a:lnTo>
                    <a:pt x="265248" y="13698"/>
                  </a:lnTo>
                  <a:lnTo>
                    <a:pt x="121840" y="5753"/>
                  </a:lnTo>
                  <a:close/>
                </a:path>
                <a:path w="1436370" h="229870">
                  <a:moveTo>
                    <a:pt x="11353" y="5753"/>
                  </a:moveTo>
                  <a:lnTo>
                    <a:pt x="11074" y="11404"/>
                  </a:lnTo>
                  <a:lnTo>
                    <a:pt x="16759" y="11691"/>
                  </a:lnTo>
                  <a:lnTo>
                    <a:pt x="17030" y="6019"/>
                  </a:lnTo>
                  <a:lnTo>
                    <a:pt x="11353" y="575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301117" y="7711096"/>
              <a:ext cx="301447" cy="141300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622084" y="7712290"/>
              <a:ext cx="140468" cy="137210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582665" y="6968807"/>
              <a:ext cx="1254709" cy="266712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606834" y="7665427"/>
              <a:ext cx="184606" cy="170002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810986" y="7665427"/>
              <a:ext cx="140481" cy="137210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6241021" y="8137956"/>
              <a:ext cx="506857" cy="155574"/>
            </a:xfrm>
            <a:prstGeom prst="rect">
              <a:avLst/>
            </a:prstGeom>
          </p:spPr>
        </p:pic>
      </p:grpSp>
      <p:grpSp>
        <p:nvGrpSpPr>
          <p:cNvPr id="61" name="object 61"/>
          <p:cNvGrpSpPr/>
          <p:nvPr/>
        </p:nvGrpSpPr>
        <p:grpSpPr>
          <a:xfrm>
            <a:off x="4641316" y="8349691"/>
            <a:ext cx="2143125" cy="548005"/>
            <a:chOff x="4641316" y="8349691"/>
            <a:chExt cx="2143125" cy="548005"/>
          </a:xfrm>
        </p:grpSpPr>
        <p:sp>
          <p:nvSpPr>
            <p:cNvPr id="62" name="object 62"/>
            <p:cNvSpPr/>
            <p:nvPr/>
          </p:nvSpPr>
          <p:spPr>
            <a:xfrm>
              <a:off x="5342339" y="8458093"/>
              <a:ext cx="712470" cy="203200"/>
            </a:xfrm>
            <a:custGeom>
              <a:avLst/>
              <a:gdLst/>
              <a:ahLst/>
              <a:cxnLst/>
              <a:rect l="l" t="t" r="r" b="b"/>
              <a:pathLst>
                <a:path w="712470" h="203200">
                  <a:moveTo>
                    <a:pt x="7785" y="0"/>
                  </a:moveTo>
                  <a:lnTo>
                    <a:pt x="0" y="160849"/>
                  </a:lnTo>
                  <a:lnTo>
                    <a:pt x="472017" y="186253"/>
                  </a:lnTo>
                  <a:lnTo>
                    <a:pt x="700449" y="202933"/>
                  </a:lnTo>
                  <a:lnTo>
                    <a:pt x="711880" y="42703"/>
                  </a:lnTo>
                  <a:lnTo>
                    <a:pt x="482243" y="25930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45A0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6042781" y="8355736"/>
              <a:ext cx="707390" cy="488315"/>
            </a:xfrm>
            <a:custGeom>
              <a:avLst/>
              <a:gdLst/>
              <a:ahLst/>
              <a:cxnLst/>
              <a:rect l="l" t="t" r="r" b="b"/>
              <a:pathLst>
                <a:path w="707390" h="488315">
                  <a:moveTo>
                    <a:pt x="11429" y="145060"/>
                  </a:moveTo>
                  <a:lnTo>
                    <a:pt x="0" y="305290"/>
                  </a:lnTo>
                  <a:lnTo>
                    <a:pt x="331919" y="329526"/>
                  </a:lnTo>
                  <a:lnTo>
                    <a:pt x="253230" y="488276"/>
                  </a:lnTo>
                  <a:lnTo>
                    <a:pt x="661694" y="302301"/>
                  </a:lnTo>
                  <a:lnTo>
                    <a:pt x="707274" y="282024"/>
                  </a:lnTo>
                  <a:lnTo>
                    <a:pt x="543467" y="169430"/>
                  </a:lnTo>
                  <a:lnTo>
                    <a:pt x="345076" y="169430"/>
                  </a:lnTo>
                  <a:lnTo>
                    <a:pt x="11429" y="145060"/>
                  </a:lnTo>
                  <a:close/>
                </a:path>
                <a:path w="707390" h="488315">
                  <a:moveTo>
                    <a:pt x="292333" y="0"/>
                  </a:moveTo>
                  <a:lnTo>
                    <a:pt x="305580" y="42348"/>
                  </a:lnTo>
                  <a:lnTo>
                    <a:pt x="318886" y="85023"/>
                  </a:lnTo>
                  <a:lnTo>
                    <a:pt x="331951" y="127060"/>
                  </a:lnTo>
                  <a:lnTo>
                    <a:pt x="345076" y="169430"/>
                  </a:lnTo>
                  <a:lnTo>
                    <a:pt x="543467" y="169430"/>
                  </a:lnTo>
                  <a:lnTo>
                    <a:pt x="292333" y="0"/>
                  </a:lnTo>
                  <a:close/>
                </a:path>
              </a:pathLst>
            </a:custGeom>
            <a:solidFill>
              <a:srgbClr val="6298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641316" y="8431377"/>
              <a:ext cx="709295" cy="187960"/>
            </a:xfrm>
            <a:custGeom>
              <a:avLst/>
              <a:gdLst/>
              <a:ahLst/>
              <a:cxnLst/>
              <a:rect l="l" t="t" r="r" b="b"/>
              <a:pathLst>
                <a:path w="709295" h="187959">
                  <a:moveTo>
                    <a:pt x="4093" y="0"/>
                  </a:moveTo>
                  <a:lnTo>
                    <a:pt x="0" y="160578"/>
                  </a:lnTo>
                  <a:lnTo>
                    <a:pt x="561203" y="180040"/>
                  </a:lnTo>
                  <a:lnTo>
                    <a:pt x="701013" y="187564"/>
                  </a:lnTo>
                  <a:lnTo>
                    <a:pt x="708800" y="26715"/>
                  </a:lnTo>
                  <a:lnTo>
                    <a:pt x="619502" y="21835"/>
                  </a:lnTo>
                  <a:lnTo>
                    <a:pt x="4093" y="0"/>
                  </a:lnTo>
                  <a:close/>
                </a:path>
              </a:pathLst>
            </a:custGeom>
            <a:solidFill>
              <a:srgbClr val="7ABC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663935" y="8349691"/>
              <a:ext cx="2120900" cy="548005"/>
            </a:xfrm>
            <a:custGeom>
              <a:avLst/>
              <a:gdLst/>
              <a:ahLst/>
              <a:cxnLst/>
              <a:rect l="l" t="t" r="r" b="b"/>
              <a:pathLst>
                <a:path w="2120900" h="548004">
                  <a:moveTo>
                    <a:pt x="771639" y="530961"/>
                  </a:moveTo>
                  <a:lnTo>
                    <a:pt x="752856" y="488403"/>
                  </a:lnTo>
                  <a:lnTo>
                    <a:pt x="740359" y="454698"/>
                  </a:lnTo>
                  <a:lnTo>
                    <a:pt x="729589" y="425589"/>
                  </a:lnTo>
                  <a:lnTo>
                    <a:pt x="721931" y="426275"/>
                  </a:lnTo>
                  <a:lnTo>
                    <a:pt x="721931" y="488403"/>
                  </a:lnTo>
                  <a:lnTo>
                    <a:pt x="699973" y="487375"/>
                  </a:lnTo>
                  <a:lnTo>
                    <a:pt x="711212" y="454698"/>
                  </a:lnTo>
                  <a:lnTo>
                    <a:pt x="721931" y="488403"/>
                  </a:lnTo>
                  <a:lnTo>
                    <a:pt x="721931" y="426275"/>
                  </a:lnTo>
                  <a:lnTo>
                    <a:pt x="700659" y="428142"/>
                  </a:lnTo>
                  <a:lnTo>
                    <a:pt x="660831" y="524662"/>
                  </a:lnTo>
                  <a:lnTo>
                    <a:pt x="655548" y="527888"/>
                  </a:lnTo>
                  <a:lnTo>
                    <a:pt x="656234" y="543039"/>
                  </a:lnTo>
                  <a:lnTo>
                    <a:pt x="700824" y="543039"/>
                  </a:lnTo>
                  <a:lnTo>
                    <a:pt x="702525" y="528066"/>
                  </a:lnTo>
                  <a:lnTo>
                    <a:pt x="690791" y="523125"/>
                  </a:lnTo>
                  <a:lnTo>
                    <a:pt x="690105" y="522897"/>
                  </a:lnTo>
                  <a:lnTo>
                    <a:pt x="689622" y="522592"/>
                  </a:lnTo>
                  <a:lnTo>
                    <a:pt x="689051" y="521792"/>
                  </a:lnTo>
                  <a:lnTo>
                    <a:pt x="688911" y="521195"/>
                  </a:lnTo>
                  <a:lnTo>
                    <a:pt x="688911" y="519722"/>
                  </a:lnTo>
                  <a:lnTo>
                    <a:pt x="689089" y="518871"/>
                  </a:lnTo>
                  <a:lnTo>
                    <a:pt x="689533" y="517512"/>
                  </a:lnTo>
                  <a:lnTo>
                    <a:pt x="693166" y="507123"/>
                  </a:lnTo>
                  <a:lnTo>
                    <a:pt x="727722" y="506615"/>
                  </a:lnTo>
                  <a:lnTo>
                    <a:pt x="733171" y="523811"/>
                  </a:lnTo>
                  <a:lnTo>
                    <a:pt x="721080" y="526872"/>
                  </a:lnTo>
                  <a:lnTo>
                    <a:pt x="722782" y="543039"/>
                  </a:lnTo>
                  <a:lnTo>
                    <a:pt x="770623" y="543039"/>
                  </a:lnTo>
                  <a:lnTo>
                    <a:pt x="771639" y="530961"/>
                  </a:lnTo>
                  <a:close/>
                </a:path>
                <a:path w="2120900" h="548004">
                  <a:moveTo>
                    <a:pt x="869175" y="506272"/>
                  </a:moveTo>
                  <a:lnTo>
                    <a:pt x="856068" y="505599"/>
                  </a:lnTo>
                  <a:lnTo>
                    <a:pt x="841603" y="522109"/>
                  </a:lnTo>
                  <a:lnTo>
                    <a:pt x="820153" y="522617"/>
                  </a:lnTo>
                  <a:lnTo>
                    <a:pt x="820153" y="449084"/>
                  </a:lnTo>
                  <a:lnTo>
                    <a:pt x="832751" y="445681"/>
                  </a:lnTo>
                  <a:lnTo>
                    <a:pt x="831900" y="428320"/>
                  </a:lnTo>
                  <a:lnTo>
                    <a:pt x="778789" y="428320"/>
                  </a:lnTo>
                  <a:lnTo>
                    <a:pt x="778281" y="444487"/>
                  </a:lnTo>
                  <a:lnTo>
                    <a:pt x="785431" y="448576"/>
                  </a:lnTo>
                  <a:lnTo>
                    <a:pt x="787247" y="449364"/>
                  </a:lnTo>
                  <a:lnTo>
                    <a:pt x="788352" y="450240"/>
                  </a:lnTo>
                  <a:lnTo>
                    <a:pt x="789152" y="452170"/>
                  </a:lnTo>
                  <a:lnTo>
                    <a:pt x="789343" y="454126"/>
                  </a:lnTo>
                  <a:lnTo>
                    <a:pt x="789343" y="522274"/>
                  </a:lnTo>
                  <a:lnTo>
                    <a:pt x="778624" y="525170"/>
                  </a:lnTo>
                  <a:lnTo>
                    <a:pt x="779475" y="543039"/>
                  </a:lnTo>
                  <a:lnTo>
                    <a:pt x="866800" y="543039"/>
                  </a:lnTo>
                  <a:lnTo>
                    <a:pt x="868413" y="522617"/>
                  </a:lnTo>
                  <a:lnTo>
                    <a:pt x="869175" y="506272"/>
                  </a:lnTo>
                  <a:close/>
                </a:path>
                <a:path w="2120900" h="548004">
                  <a:moveTo>
                    <a:pt x="990714" y="535381"/>
                  </a:moveTo>
                  <a:lnTo>
                    <a:pt x="949007" y="481596"/>
                  </a:lnTo>
                  <a:lnTo>
                    <a:pt x="987983" y="439889"/>
                  </a:lnTo>
                  <a:lnTo>
                    <a:pt x="985951" y="428320"/>
                  </a:lnTo>
                  <a:lnTo>
                    <a:pt x="946454" y="428320"/>
                  </a:lnTo>
                  <a:lnTo>
                    <a:pt x="944587" y="439547"/>
                  </a:lnTo>
                  <a:lnTo>
                    <a:pt x="949515" y="445503"/>
                  </a:lnTo>
                  <a:lnTo>
                    <a:pt x="950023" y="446468"/>
                  </a:lnTo>
                  <a:lnTo>
                    <a:pt x="950023" y="447840"/>
                  </a:lnTo>
                  <a:lnTo>
                    <a:pt x="949807" y="448462"/>
                  </a:lnTo>
                  <a:lnTo>
                    <a:pt x="919556" y="481088"/>
                  </a:lnTo>
                  <a:lnTo>
                    <a:pt x="919556" y="449084"/>
                  </a:lnTo>
                  <a:lnTo>
                    <a:pt x="932154" y="445681"/>
                  </a:lnTo>
                  <a:lnTo>
                    <a:pt x="931303" y="428320"/>
                  </a:lnTo>
                  <a:lnTo>
                    <a:pt x="878192" y="428320"/>
                  </a:lnTo>
                  <a:lnTo>
                    <a:pt x="877684" y="444487"/>
                  </a:lnTo>
                  <a:lnTo>
                    <a:pt x="884834" y="448576"/>
                  </a:lnTo>
                  <a:lnTo>
                    <a:pt x="886650" y="449364"/>
                  </a:lnTo>
                  <a:lnTo>
                    <a:pt x="887755" y="450240"/>
                  </a:lnTo>
                  <a:lnTo>
                    <a:pt x="888555" y="452170"/>
                  </a:lnTo>
                  <a:lnTo>
                    <a:pt x="888746" y="454126"/>
                  </a:lnTo>
                  <a:lnTo>
                    <a:pt x="888746" y="522274"/>
                  </a:lnTo>
                  <a:lnTo>
                    <a:pt x="878027" y="525170"/>
                  </a:lnTo>
                  <a:lnTo>
                    <a:pt x="878878" y="543039"/>
                  </a:lnTo>
                  <a:lnTo>
                    <a:pt x="931646" y="543039"/>
                  </a:lnTo>
                  <a:lnTo>
                    <a:pt x="932332" y="528408"/>
                  </a:lnTo>
                  <a:lnTo>
                    <a:pt x="921600" y="522389"/>
                  </a:lnTo>
                  <a:lnTo>
                    <a:pt x="920559" y="521487"/>
                  </a:lnTo>
                  <a:lnTo>
                    <a:pt x="919759" y="519671"/>
                  </a:lnTo>
                  <a:lnTo>
                    <a:pt x="919556" y="517969"/>
                  </a:lnTo>
                  <a:lnTo>
                    <a:pt x="919556" y="491807"/>
                  </a:lnTo>
                  <a:lnTo>
                    <a:pt x="958202" y="543039"/>
                  </a:lnTo>
                  <a:lnTo>
                    <a:pt x="990714" y="543039"/>
                  </a:lnTo>
                  <a:lnTo>
                    <a:pt x="990714" y="535381"/>
                  </a:lnTo>
                  <a:close/>
                </a:path>
                <a:path w="2120900" h="548004">
                  <a:moveTo>
                    <a:pt x="1113612" y="530961"/>
                  </a:moveTo>
                  <a:lnTo>
                    <a:pt x="1110551" y="527037"/>
                  </a:lnTo>
                  <a:lnTo>
                    <a:pt x="1109281" y="525449"/>
                  </a:lnTo>
                  <a:lnTo>
                    <a:pt x="1108456" y="524205"/>
                  </a:lnTo>
                  <a:lnTo>
                    <a:pt x="1094828" y="488403"/>
                  </a:lnTo>
                  <a:lnTo>
                    <a:pt x="1082344" y="454698"/>
                  </a:lnTo>
                  <a:lnTo>
                    <a:pt x="1071575" y="425589"/>
                  </a:lnTo>
                  <a:lnTo>
                    <a:pt x="1063891" y="426275"/>
                  </a:lnTo>
                  <a:lnTo>
                    <a:pt x="1063891" y="488403"/>
                  </a:lnTo>
                  <a:lnTo>
                    <a:pt x="1041946" y="487375"/>
                  </a:lnTo>
                  <a:lnTo>
                    <a:pt x="1053185" y="454698"/>
                  </a:lnTo>
                  <a:lnTo>
                    <a:pt x="1063891" y="488403"/>
                  </a:lnTo>
                  <a:lnTo>
                    <a:pt x="1063891" y="426275"/>
                  </a:lnTo>
                  <a:lnTo>
                    <a:pt x="1042619" y="428142"/>
                  </a:lnTo>
                  <a:lnTo>
                    <a:pt x="1002792" y="524662"/>
                  </a:lnTo>
                  <a:lnTo>
                    <a:pt x="997521" y="527888"/>
                  </a:lnTo>
                  <a:lnTo>
                    <a:pt x="998207" y="543039"/>
                  </a:lnTo>
                  <a:lnTo>
                    <a:pt x="1042797" y="543039"/>
                  </a:lnTo>
                  <a:lnTo>
                    <a:pt x="1044498" y="528066"/>
                  </a:lnTo>
                  <a:lnTo>
                    <a:pt x="1032764" y="523125"/>
                  </a:lnTo>
                  <a:lnTo>
                    <a:pt x="1032078" y="522897"/>
                  </a:lnTo>
                  <a:lnTo>
                    <a:pt x="1031582" y="522592"/>
                  </a:lnTo>
                  <a:lnTo>
                    <a:pt x="1031316" y="522185"/>
                  </a:lnTo>
                  <a:lnTo>
                    <a:pt x="1031024" y="521792"/>
                  </a:lnTo>
                  <a:lnTo>
                    <a:pt x="1030884" y="521195"/>
                  </a:lnTo>
                  <a:lnTo>
                    <a:pt x="1030884" y="519722"/>
                  </a:lnTo>
                  <a:lnTo>
                    <a:pt x="1031036" y="518871"/>
                  </a:lnTo>
                  <a:lnTo>
                    <a:pt x="1035138" y="507123"/>
                  </a:lnTo>
                  <a:lnTo>
                    <a:pt x="1069695" y="506615"/>
                  </a:lnTo>
                  <a:lnTo>
                    <a:pt x="1075131" y="523811"/>
                  </a:lnTo>
                  <a:lnTo>
                    <a:pt x="1063053" y="526872"/>
                  </a:lnTo>
                  <a:lnTo>
                    <a:pt x="1064755" y="543039"/>
                  </a:lnTo>
                  <a:lnTo>
                    <a:pt x="1112596" y="543039"/>
                  </a:lnTo>
                  <a:lnTo>
                    <a:pt x="1113612" y="530961"/>
                  </a:lnTo>
                  <a:close/>
                </a:path>
                <a:path w="2120900" h="548004">
                  <a:moveTo>
                    <a:pt x="1211122" y="506272"/>
                  </a:moveTo>
                  <a:lnTo>
                    <a:pt x="1198016" y="505599"/>
                  </a:lnTo>
                  <a:lnTo>
                    <a:pt x="1183551" y="522109"/>
                  </a:lnTo>
                  <a:lnTo>
                    <a:pt x="1162100" y="522617"/>
                  </a:lnTo>
                  <a:lnTo>
                    <a:pt x="1162100" y="449084"/>
                  </a:lnTo>
                  <a:lnTo>
                    <a:pt x="1174699" y="445681"/>
                  </a:lnTo>
                  <a:lnTo>
                    <a:pt x="1173848" y="428320"/>
                  </a:lnTo>
                  <a:lnTo>
                    <a:pt x="1120762" y="428320"/>
                  </a:lnTo>
                  <a:lnTo>
                    <a:pt x="1120228" y="444487"/>
                  </a:lnTo>
                  <a:lnTo>
                    <a:pt x="1127379" y="448576"/>
                  </a:lnTo>
                  <a:lnTo>
                    <a:pt x="1129195" y="449364"/>
                  </a:lnTo>
                  <a:lnTo>
                    <a:pt x="1130300" y="450240"/>
                  </a:lnTo>
                  <a:lnTo>
                    <a:pt x="1131100" y="452170"/>
                  </a:lnTo>
                  <a:lnTo>
                    <a:pt x="1131290" y="454126"/>
                  </a:lnTo>
                  <a:lnTo>
                    <a:pt x="1131290" y="522274"/>
                  </a:lnTo>
                  <a:lnTo>
                    <a:pt x="1120571" y="525170"/>
                  </a:lnTo>
                  <a:lnTo>
                    <a:pt x="1121422" y="543039"/>
                  </a:lnTo>
                  <a:lnTo>
                    <a:pt x="1208747" y="543039"/>
                  </a:lnTo>
                  <a:lnTo>
                    <a:pt x="1210360" y="522617"/>
                  </a:lnTo>
                  <a:lnTo>
                    <a:pt x="1211122" y="506272"/>
                  </a:lnTo>
                  <a:close/>
                </a:path>
                <a:path w="2120900" h="548004">
                  <a:moveTo>
                    <a:pt x="1276502" y="528396"/>
                  </a:moveTo>
                  <a:lnTo>
                    <a:pt x="1267815" y="523125"/>
                  </a:lnTo>
                  <a:lnTo>
                    <a:pt x="1266113" y="522325"/>
                  </a:lnTo>
                  <a:lnTo>
                    <a:pt x="1265072" y="521538"/>
                  </a:lnTo>
                  <a:lnTo>
                    <a:pt x="1264272" y="519950"/>
                  </a:lnTo>
                  <a:lnTo>
                    <a:pt x="1264069" y="518185"/>
                  </a:lnTo>
                  <a:lnTo>
                    <a:pt x="1264069" y="449084"/>
                  </a:lnTo>
                  <a:lnTo>
                    <a:pt x="1276324" y="445681"/>
                  </a:lnTo>
                  <a:lnTo>
                    <a:pt x="1275651" y="428307"/>
                  </a:lnTo>
                  <a:lnTo>
                    <a:pt x="1221003" y="428307"/>
                  </a:lnTo>
                  <a:lnTo>
                    <a:pt x="1220177" y="443458"/>
                  </a:lnTo>
                  <a:lnTo>
                    <a:pt x="1229004" y="448564"/>
                  </a:lnTo>
                  <a:lnTo>
                    <a:pt x="1230934" y="449364"/>
                  </a:lnTo>
                  <a:lnTo>
                    <a:pt x="1232128" y="450240"/>
                  </a:lnTo>
                  <a:lnTo>
                    <a:pt x="1233043" y="452170"/>
                  </a:lnTo>
                  <a:lnTo>
                    <a:pt x="1233258" y="454126"/>
                  </a:lnTo>
                  <a:lnTo>
                    <a:pt x="1233258" y="522274"/>
                  </a:lnTo>
                  <a:lnTo>
                    <a:pt x="1220838" y="525678"/>
                  </a:lnTo>
                  <a:lnTo>
                    <a:pt x="1221701" y="543039"/>
                  </a:lnTo>
                  <a:lnTo>
                    <a:pt x="1275994" y="543039"/>
                  </a:lnTo>
                  <a:lnTo>
                    <a:pt x="1276502" y="528396"/>
                  </a:lnTo>
                  <a:close/>
                </a:path>
                <a:path w="2120900" h="548004">
                  <a:moveTo>
                    <a:pt x="1404670" y="445681"/>
                  </a:moveTo>
                  <a:lnTo>
                    <a:pt x="1403997" y="428320"/>
                  </a:lnTo>
                  <a:lnTo>
                    <a:pt x="1360081" y="428320"/>
                  </a:lnTo>
                  <a:lnTo>
                    <a:pt x="1359560" y="442620"/>
                  </a:lnTo>
                  <a:lnTo>
                    <a:pt x="1369999" y="449313"/>
                  </a:lnTo>
                  <a:lnTo>
                    <a:pt x="1371028" y="450164"/>
                  </a:lnTo>
                  <a:lnTo>
                    <a:pt x="1371930" y="451751"/>
                  </a:lnTo>
                  <a:lnTo>
                    <a:pt x="1372222" y="453517"/>
                  </a:lnTo>
                  <a:lnTo>
                    <a:pt x="1374711" y="494195"/>
                  </a:lnTo>
                  <a:lnTo>
                    <a:pt x="1323301" y="428320"/>
                  </a:lnTo>
                  <a:lnTo>
                    <a:pt x="1288072" y="428320"/>
                  </a:lnTo>
                  <a:lnTo>
                    <a:pt x="1286878" y="443306"/>
                  </a:lnTo>
                  <a:lnTo>
                    <a:pt x="1294434" y="449084"/>
                  </a:lnTo>
                  <a:lnTo>
                    <a:pt x="1295222" y="449999"/>
                  </a:lnTo>
                  <a:lnTo>
                    <a:pt x="1295908" y="451586"/>
                  </a:lnTo>
                  <a:lnTo>
                    <a:pt x="1296073" y="453059"/>
                  </a:lnTo>
                  <a:lnTo>
                    <a:pt x="1295387" y="522287"/>
                  </a:lnTo>
                  <a:lnTo>
                    <a:pt x="1286205" y="524497"/>
                  </a:lnTo>
                  <a:lnTo>
                    <a:pt x="1287056" y="543052"/>
                  </a:lnTo>
                  <a:lnTo>
                    <a:pt x="1331302" y="543052"/>
                  </a:lnTo>
                  <a:lnTo>
                    <a:pt x="1331988" y="528751"/>
                  </a:lnTo>
                  <a:lnTo>
                    <a:pt x="1321549" y="521881"/>
                  </a:lnTo>
                  <a:lnTo>
                    <a:pt x="1320533" y="521030"/>
                  </a:lnTo>
                  <a:lnTo>
                    <a:pt x="1319618" y="519442"/>
                  </a:lnTo>
                  <a:lnTo>
                    <a:pt x="1319339" y="517740"/>
                  </a:lnTo>
                  <a:lnTo>
                    <a:pt x="1316329" y="470535"/>
                  </a:lnTo>
                  <a:lnTo>
                    <a:pt x="1375740" y="547979"/>
                  </a:lnTo>
                  <a:lnTo>
                    <a:pt x="1395310" y="541515"/>
                  </a:lnTo>
                  <a:lnTo>
                    <a:pt x="1395996" y="449427"/>
                  </a:lnTo>
                  <a:lnTo>
                    <a:pt x="1404670" y="445681"/>
                  </a:lnTo>
                  <a:close/>
                </a:path>
                <a:path w="2120900" h="548004">
                  <a:moveTo>
                    <a:pt x="1510715" y="508152"/>
                  </a:moveTo>
                  <a:lnTo>
                    <a:pt x="1498117" y="507288"/>
                  </a:lnTo>
                  <a:lnTo>
                    <a:pt x="1485011" y="522274"/>
                  </a:lnTo>
                  <a:lnTo>
                    <a:pt x="1456753" y="522782"/>
                  </a:lnTo>
                  <a:lnTo>
                    <a:pt x="1456753" y="495376"/>
                  </a:lnTo>
                  <a:lnTo>
                    <a:pt x="1493012" y="499300"/>
                  </a:lnTo>
                  <a:lnTo>
                    <a:pt x="1493012" y="473087"/>
                  </a:lnTo>
                  <a:lnTo>
                    <a:pt x="1456753" y="476148"/>
                  </a:lnTo>
                  <a:lnTo>
                    <a:pt x="1456753" y="448398"/>
                  </a:lnTo>
                  <a:lnTo>
                    <a:pt x="1482458" y="449084"/>
                  </a:lnTo>
                  <a:lnTo>
                    <a:pt x="1494536" y="464058"/>
                  </a:lnTo>
                  <a:lnTo>
                    <a:pt x="1507134" y="463207"/>
                  </a:lnTo>
                  <a:lnTo>
                    <a:pt x="1506829" y="445985"/>
                  </a:lnTo>
                  <a:lnTo>
                    <a:pt x="1505940" y="428307"/>
                  </a:lnTo>
                  <a:lnTo>
                    <a:pt x="1413510" y="428307"/>
                  </a:lnTo>
                  <a:lnTo>
                    <a:pt x="1413002" y="443636"/>
                  </a:lnTo>
                  <a:lnTo>
                    <a:pt x="1421511" y="448564"/>
                  </a:lnTo>
                  <a:lnTo>
                    <a:pt x="1423441" y="449364"/>
                  </a:lnTo>
                  <a:lnTo>
                    <a:pt x="1424635" y="450240"/>
                  </a:lnTo>
                  <a:lnTo>
                    <a:pt x="1425549" y="452170"/>
                  </a:lnTo>
                  <a:lnTo>
                    <a:pt x="1425765" y="454126"/>
                  </a:lnTo>
                  <a:lnTo>
                    <a:pt x="1425765" y="522274"/>
                  </a:lnTo>
                  <a:lnTo>
                    <a:pt x="1413344" y="525678"/>
                  </a:lnTo>
                  <a:lnTo>
                    <a:pt x="1414195" y="543039"/>
                  </a:lnTo>
                  <a:lnTo>
                    <a:pt x="1508163" y="543039"/>
                  </a:lnTo>
                  <a:lnTo>
                    <a:pt x="1509725" y="525818"/>
                  </a:lnTo>
                  <a:lnTo>
                    <a:pt x="1510715" y="508152"/>
                  </a:lnTo>
                  <a:close/>
                </a:path>
                <a:path w="2120900" h="548004">
                  <a:moveTo>
                    <a:pt x="2120328" y="286562"/>
                  </a:moveTo>
                  <a:lnTo>
                    <a:pt x="2119401" y="284581"/>
                  </a:lnTo>
                  <a:lnTo>
                    <a:pt x="2116950" y="282892"/>
                  </a:lnTo>
                  <a:lnTo>
                    <a:pt x="2074913" y="253834"/>
                  </a:lnTo>
                  <a:lnTo>
                    <a:pt x="1877999" y="119202"/>
                  </a:lnTo>
                  <a:lnTo>
                    <a:pt x="1827961" y="85369"/>
                  </a:lnTo>
                  <a:lnTo>
                    <a:pt x="1707197" y="4343"/>
                  </a:lnTo>
                  <a:lnTo>
                    <a:pt x="1700707" y="0"/>
                  </a:lnTo>
                  <a:lnTo>
                    <a:pt x="1698066" y="76"/>
                  </a:lnTo>
                  <a:lnTo>
                    <a:pt x="1694230" y="2946"/>
                  </a:lnTo>
                  <a:lnTo>
                    <a:pt x="1693418" y="5448"/>
                  </a:lnTo>
                  <a:lnTo>
                    <a:pt x="1707388" y="50088"/>
                  </a:lnTo>
                  <a:lnTo>
                    <a:pt x="1733753" y="134785"/>
                  </a:lnTo>
                  <a:lnTo>
                    <a:pt x="1744383" y="169138"/>
                  </a:lnTo>
                  <a:lnTo>
                    <a:pt x="1138135" y="125450"/>
                  </a:lnTo>
                  <a:lnTo>
                    <a:pt x="522947" y="93370"/>
                  </a:lnTo>
                  <a:lnTo>
                    <a:pt x="6858" y="75920"/>
                  </a:lnTo>
                  <a:lnTo>
                    <a:pt x="4254" y="78409"/>
                  </a:lnTo>
                  <a:lnTo>
                    <a:pt x="4102" y="84658"/>
                  </a:lnTo>
                  <a:lnTo>
                    <a:pt x="6565" y="87274"/>
                  </a:lnTo>
                  <a:lnTo>
                    <a:pt x="9702" y="87337"/>
                  </a:lnTo>
                  <a:lnTo>
                    <a:pt x="573735" y="106908"/>
                  </a:lnTo>
                  <a:lnTo>
                    <a:pt x="1188656" y="140004"/>
                  </a:lnTo>
                  <a:lnTo>
                    <a:pt x="1753704" y="181267"/>
                  </a:lnTo>
                  <a:lnTo>
                    <a:pt x="1755546" y="180479"/>
                  </a:lnTo>
                  <a:lnTo>
                    <a:pt x="1757883" y="177558"/>
                  </a:lnTo>
                  <a:lnTo>
                    <a:pt x="1757959" y="177139"/>
                  </a:lnTo>
                  <a:lnTo>
                    <a:pt x="1758276" y="175590"/>
                  </a:lnTo>
                  <a:lnTo>
                    <a:pt x="1728101" y="78409"/>
                  </a:lnTo>
                  <a:lnTo>
                    <a:pt x="1718208" y="46710"/>
                  </a:lnTo>
                  <a:lnTo>
                    <a:pt x="1709762" y="19710"/>
                  </a:lnTo>
                  <a:lnTo>
                    <a:pt x="1810575" y="87337"/>
                  </a:lnTo>
                  <a:lnTo>
                    <a:pt x="1857819" y="119253"/>
                  </a:lnTo>
                  <a:lnTo>
                    <a:pt x="2029866" y="236588"/>
                  </a:lnTo>
                  <a:lnTo>
                    <a:pt x="2068436" y="263156"/>
                  </a:lnTo>
                  <a:lnTo>
                    <a:pt x="2102954" y="287007"/>
                  </a:lnTo>
                  <a:lnTo>
                    <a:pt x="1999843" y="333032"/>
                  </a:lnTo>
                  <a:lnTo>
                    <a:pt x="1672666" y="482396"/>
                  </a:lnTo>
                  <a:lnTo>
                    <a:pt x="1742655" y="341223"/>
                  </a:lnTo>
                  <a:lnTo>
                    <a:pt x="1745056" y="336423"/>
                  </a:lnTo>
                  <a:lnTo>
                    <a:pt x="1744992" y="334429"/>
                  </a:lnTo>
                  <a:lnTo>
                    <a:pt x="1744205" y="333032"/>
                  </a:lnTo>
                  <a:lnTo>
                    <a:pt x="1743151" y="331152"/>
                  </a:lnTo>
                  <a:lnTo>
                    <a:pt x="1741462" y="330073"/>
                  </a:lnTo>
                  <a:lnTo>
                    <a:pt x="1179144" y="289001"/>
                  </a:lnTo>
                  <a:lnTo>
                    <a:pt x="567194" y="256057"/>
                  </a:lnTo>
                  <a:lnTo>
                    <a:pt x="5892" y="236588"/>
                  </a:lnTo>
                  <a:lnTo>
                    <a:pt x="2768" y="236524"/>
                  </a:lnTo>
                  <a:lnTo>
                    <a:pt x="152" y="238988"/>
                  </a:lnTo>
                  <a:lnTo>
                    <a:pt x="0" y="245262"/>
                  </a:lnTo>
                  <a:lnTo>
                    <a:pt x="2476" y="247853"/>
                  </a:lnTo>
                  <a:lnTo>
                    <a:pt x="464705" y="263105"/>
                  </a:lnTo>
                  <a:lnTo>
                    <a:pt x="1076502" y="293992"/>
                  </a:lnTo>
                  <a:lnTo>
                    <a:pt x="1636966" y="333032"/>
                  </a:lnTo>
                  <a:lnTo>
                    <a:pt x="1730311" y="340550"/>
                  </a:lnTo>
                  <a:lnTo>
                    <a:pt x="1714309" y="372719"/>
                  </a:lnTo>
                  <a:lnTo>
                    <a:pt x="1655356" y="491820"/>
                  </a:lnTo>
                  <a:lnTo>
                    <a:pt x="1654314" y="493966"/>
                  </a:lnTo>
                  <a:lnTo>
                    <a:pt x="1654721" y="496570"/>
                  </a:lnTo>
                  <a:lnTo>
                    <a:pt x="1658073" y="500011"/>
                  </a:lnTo>
                  <a:lnTo>
                    <a:pt x="1660664" y="500494"/>
                  </a:lnTo>
                  <a:lnTo>
                    <a:pt x="1668513" y="496836"/>
                  </a:lnTo>
                  <a:lnTo>
                    <a:pt x="2027593" y="333032"/>
                  </a:lnTo>
                  <a:lnTo>
                    <a:pt x="2117979" y="292735"/>
                  </a:lnTo>
                  <a:lnTo>
                    <a:pt x="2118664" y="292430"/>
                  </a:lnTo>
                  <a:lnTo>
                    <a:pt x="2119947" y="290639"/>
                  </a:lnTo>
                  <a:lnTo>
                    <a:pt x="2120328" y="286562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6" name="object 66"/>
          <p:cNvGrpSpPr/>
          <p:nvPr/>
        </p:nvGrpSpPr>
        <p:grpSpPr>
          <a:xfrm>
            <a:off x="965580" y="8349703"/>
            <a:ext cx="2143125" cy="546100"/>
            <a:chOff x="965580" y="8349703"/>
            <a:chExt cx="2143125" cy="546100"/>
          </a:xfrm>
        </p:grpSpPr>
        <p:sp>
          <p:nvSpPr>
            <p:cNvPr id="67" name="object 67"/>
            <p:cNvSpPr/>
            <p:nvPr/>
          </p:nvSpPr>
          <p:spPr>
            <a:xfrm>
              <a:off x="1661420" y="8458092"/>
              <a:ext cx="712470" cy="203200"/>
            </a:xfrm>
            <a:custGeom>
              <a:avLst/>
              <a:gdLst/>
              <a:ahLst/>
              <a:cxnLst/>
              <a:rect l="l" t="t" r="r" b="b"/>
              <a:pathLst>
                <a:path w="712469" h="203200">
                  <a:moveTo>
                    <a:pt x="704098" y="0"/>
                  </a:moveTo>
                  <a:lnTo>
                    <a:pt x="229634" y="25930"/>
                  </a:lnTo>
                  <a:lnTo>
                    <a:pt x="0" y="42703"/>
                  </a:lnTo>
                  <a:lnTo>
                    <a:pt x="11429" y="202933"/>
                  </a:lnTo>
                  <a:lnTo>
                    <a:pt x="239863" y="186253"/>
                  </a:lnTo>
                  <a:lnTo>
                    <a:pt x="711883" y="160849"/>
                  </a:lnTo>
                  <a:lnTo>
                    <a:pt x="704098" y="0"/>
                  </a:lnTo>
                  <a:close/>
                </a:path>
              </a:pathLst>
            </a:custGeom>
            <a:solidFill>
              <a:srgbClr val="EA91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2365519" y="8431377"/>
              <a:ext cx="709295" cy="187960"/>
            </a:xfrm>
            <a:custGeom>
              <a:avLst/>
              <a:gdLst/>
              <a:ahLst/>
              <a:cxnLst/>
              <a:rect l="l" t="t" r="r" b="b"/>
              <a:pathLst>
                <a:path w="709294" h="187959">
                  <a:moveTo>
                    <a:pt x="704707" y="0"/>
                  </a:moveTo>
                  <a:lnTo>
                    <a:pt x="89301" y="21834"/>
                  </a:lnTo>
                  <a:lnTo>
                    <a:pt x="0" y="26715"/>
                  </a:lnTo>
                  <a:lnTo>
                    <a:pt x="7785" y="187564"/>
                  </a:lnTo>
                  <a:lnTo>
                    <a:pt x="147594" y="180039"/>
                  </a:lnTo>
                  <a:lnTo>
                    <a:pt x="708795" y="160578"/>
                  </a:lnTo>
                  <a:lnTo>
                    <a:pt x="704707" y="0"/>
                  </a:lnTo>
                  <a:close/>
                </a:path>
              </a:pathLst>
            </a:custGeom>
            <a:solidFill>
              <a:srgbClr val="F8AD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965580" y="8355736"/>
              <a:ext cx="707390" cy="488315"/>
            </a:xfrm>
            <a:custGeom>
              <a:avLst/>
              <a:gdLst/>
              <a:ahLst/>
              <a:cxnLst/>
              <a:rect l="l" t="t" r="r" b="b"/>
              <a:pathLst>
                <a:path w="707389" h="488315">
                  <a:moveTo>
                    <a:pt x="414947" y="0"/>
                  </a:moveTo>
                  <a:lnTo>
                    <a:pt x="289694" y="84023"/>
                  </a:lnTo>
                  <a:lnTo>
                    <a:pt x="0" y="282028"/>
                  </a:lnTo>
                  <a:lnTo>
                    <a:pt x="45698" y="302351"/>
                  </a:lnTo>
                  <a:lnTo>
                    <a:pt x="454037" y="488289"/>
                  </a:lnTo>
                  <a:lnTo>
                    <a:pt x="395094" y="369196"/>
                  </a:lnTo>
                  <a:lnTo>
                    <a:pt x="375361" y="329526"/>
                  </a:lnTo>
                  <a:lnTo>
                    <a:pt x="707268" y="305290"/>
                  </a:lnTo>
                  <a:lnTo>
                    <a:pt x="697577" y="169430"/>
                  </a:lnTo>
                  <a:lnTo>
                    <a:pt x="362203" y="169430"/>
                  </a:lnTo>
                  <a:lnTo>
                    <a:pt x="375322" y="127060"/>
                  </a:lnTo>
                  <a:lnTo>
                    <a:pt x="388485" y="84701"/>
                  </a:lnTo>
                  <a:lnTo>
                    <a:pt x="401692" y="42348"/>
                  </a:lnTo>
                  <a:lnTo>
                    <a:pt x="414947" y="0"/>
                  </a:lnTo>
                  <a:close/>
                </a:path>
                <a:path w="707389" h="488315">
                  <a:moveTo>
                    <a:pt x="695839" y="145060"/>
                  </a:moveTo>
                  <a:lnTo>
                    <a:pt x="362203" y="169430"/>
                  </a:lnTo>
                  <a:lnTo>
                    <a:pt x="697577" y="169430"/>
                  </a:lnTo>
                  <a:lnTo>
                    <a:pt x="695839" y="145060"/>
                  </a:lnTo>
                  <a:close/>
                </a:path>
              </a:pathLst>
            </a:custGeom>
            <a:solidFill>
              <a:srgbClr val="D377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988110" y="8349703"/>
              <a:ext cx="2120900" cy="546100"/>
            </a:xfrm>
            <a:custGeom>
              <a:avLst/>
              <a:gdLst/>
              <a:ahLst/>
              <a:cxnLst/>
              <a:rect l="l" t="t" r="r" b="b"/>
              <a:pathLst>
                <a:path w="2120900" h="546100">
                  <a:moveTo>
                    <a:pt x="886180" y="530948"/>
                  </a:moveTo>
                  <a:lnTo>
                    <a:pt x="867397" y="488391"/>
                  </a:lnTo>
                  <a:lnTo>
                    <a:pt x="854913" y="454685"/>
                  </a:lnTo>
                  <a:lnTo>
                    <a:pt x="844143" y="425577"/>
                  </a:lnTo>
                  <a:lnTo>
                    <a:pt x="836472" y="426262"/>
                  </a:lnTo>
                  <a:lnTo>
                    <a:pt x="836472" y="488391"/>
                  </a:lnTo>
                  <a:lnTo>
                    <a:pt x="814514" y="487362"/>
                  </a:lnTo>
                  <a:lnTo>
                    <a:pt x="825754" y="454685"/>
                  </a:lnTo>
                  <a:lnTo>
                    <a:pt x="836472" y="488391"/>
                  </a:lnTo>
                  <a:lnTo>
                    <a:pt x="836472" y="426262"/>
                  </a:lnTo>
                  <a:lnTo>
                    <a:pt x="815200" y="428129"/>
                  </a:lnTo>
                  <a:lnTo>
                    <a:pt x="775373" y="524649"/>
                  </a:lnTo>
                  <a:lnTo>
                    <a:pt x="770089" y="527875"/>
                  </a:lnTo>
                  <a:lnTo>
                    <a:pt x="770775" y="543026"/>
                  </a:lnTo>
                  <a:lnTo>
                    <a:pt x="815365" y="543026"/>
                  </a:lnTo>
                  <a:lnTo>
                    <a:pt x="817067" y="528053"/>
                  </a:lnTo>
                  <a:lnTo>
                    <a:pt x="805332" y="523113"/>
                  </a:lnTo>
                  <a:lnTo>
                    <a:pt x="804646" y="522884"/>
                  </a:lnTo>
                  <a:lnTo>
                    <a:pt x="804164" y="522579"/>
                  </a:lnTo>
                  <a:lnTo>
                    <a:pt x="803592" y="521779"/>
                  </a:lnTo>
                  <a:lnTo>
                    <a:pt x="803452" y="521182"/>
                  </a:lnTo>
                  <a:lnTo>
                    <a:pt x="803452" y="519709"/>
                  </a:lnTo>
                  <a:lnTo>
                    <a:pt x="803617" y="518858"/>
                  </a:lnTo>
                  <a:lnTo>
                    <a:pt x="807707" y="507111"/>
                  </a:lnTo>
                  <a:lnTo>
                    <a:pt x="842264" y="506603"/>
                  </a:lnTo>
                  <a:lnTo>
                    <a:pt x="847712" y="523798"/>
                  </a:lnTo>
                  <a:lnTo>
                    <a:pt x="835621" y="526859"/>
                  </a:lnTo>
                  <a:lnTo>
                    <a:pt x="837323" y="543026"/>
                  </a:lnTo>
                  <a:lnTo>
                    <a:pt x="885164" y="543026"/>
                  </a:lnTo>
                  <a:lnTo>
                    <a:pt x="886180" y="530948"/>
                  </a:lnTo>
                  <a:close/>
                </a:path>
                <a:path w="2120900" h="546100">
                  <a:moveTo>
                    <a:pt x="989507" y="532472"/>
                  </a:moveTo>
                  <a:lnTo>
                    <a:pt x="984237" y="513753"/>
                  </a:lnTo>
                  <a:lnTo>
                    <a:pt x="978446" y="515683"/>
                  </a:lnTo>
                  <a:lnTo>
                    <a:pt x="972515" y="517245"/>
                  </a:lnTo>
                  <a:lnTo>
                    <a:pt x="960374" y="519620"/>
                  </a:lnTo>
                  <a:lnTo>
                    <a:pt x="955344" y="520217"/>
                  </a:lnTo>
                  <a:lnTo>
                    <a:pt x="941387" y="520001"/>
                  </a:lnTo>
                  <a:lnTo>
                    <a:pt x="922616" y="482777"/>
                  </a:lnTo>
                  <a:lnTo>
                    <a:pt x="922616" y="476872"/>
                  </a:lnTo>
                  <a:lnTo>
                    <a:pt x="937133" y="450088"/>
                  </a:lnTo>
                  <a:lnTo>
                    <a:pt x="947686" y="450088"/>
                  </a:lnTo>
                  <a:lnTo>
                    <a:pt x="953185" y="450824"/>
                  </a:lnTo>
                  <a:lnTo>
                    <a:pt x="958189" y="452310"/>
                  </a:lnTo>
                  <a:lnTo>
                    <a:pt x="969937" y="469493"/>
                  </a:lnTo>
                  <a:lnTo>
                    <a:pt x="982865" y="468642"/>
                  </a:lnTo>
                  <a:lnTo>
                    <a:pt x="985799" y="450900"/>
                  </a:lnTo>
                  <a:lnTo>
                    <a:pt x="987806" y="434771"/>
                  </a:lnTo>
                  <a:lnTo>
                    <a:pt x="977315" y="430834"/>
                  </a:lnTo>
                  <a:lnTo>
                    <a:pt x="966990" y="428015"/>
                  </a:lnTo>
                  <a:lnTo>
                    <a:pt x="956805" y="426326"/>
                  </a:lnTo>
                  <a:lnTo>
                    <a:pt x="946785" y="425754"/>
                  </a:lnTo>
                  <a:lnTo>
                    <a:pt x="938301" y="426199"/>
                  </a:lnTo>
                  <a:lnTo>
                    <a:pt x="900722" y="446963"/>
                  </a:lnTo>
                  <a:lnTo>
                    <a:pt x="890270" y="484987"/>
                  </a:lnTo>
                  <a:lnTo>
                    <a:pt x="891133" y="498640"/>
                  </a:lnTo>
                  <a:lnTo>
                    <a:pt x="911948" y="536689"/>
                  </a:lnTo>
                  <a:lnTo>
                    <a:pt x="944054" y="545579"/>
                  </a:lnTo>
                  <a:lnTo>
                    <a:pt x="951776" y="545579"/>
                  </a:lnTo>
                  <a:lnTo>
                    <a:pt x="959802" y="544360"/>
                  </a:lnTo>
                  <a:lnTo>
                    <a:pt x="976490" y="539483"/>
                  </a:lnTo>
                  <a:lnTo>
                    <a:pt x="983602" y="536333"/>
                  </a:lnTo>
                  <a:lnTo>
                    <a:pt x="989507" y="532472"/>
                  </a:lnTo>
                  <a:close/>
                </a:path>
                <a:path w="2120900" h="546100">
                  <a:moveTo>
                    <a:pt x="1056563" y="528383"/>
                  </a:moveTo>
                  <a:lnTo>
                    <a:pt x="1047877" y="523113"/>
                  </a:lnTo>
                  <a:lnTo>
                    <a:pt x="1046175" y="522312"/>
                  </a:lnTo>
                  <a:lnTo>
                    <a:pt x="1045121" y="521525"/>
                  </a:lnTo>
                  <a:lnTo>
                    <a:pt x="1044333" y="519938"/>
                  </a:lnTo>
                  <a:lnTo>
                    <a:pt x="1044130" y="518172"/>
                  </a:lnTo>
                  <a:lnTo>
                    <a:pt x="1044130" y="449072"/>
                  </a:lnTo>
                  <a:lnTo>
                    <a:pt x="1056386" y="445668"/>
                  </a:lnTo>
                  <a:lnTo>
                    <a:pt x="1055712" y="428294"/>
                  </a:lnTo>
                  <a:lnTo>
                    <a:pt x="1001064" y="428294"/>
                  </a:lnTo>
                  <a:lnTo>
                    <a:pt x="1000213" y="443445"/>
                  </a:lnTo>
                  <a:lnTo>
                    <a:pt x="1009065" y="448551"/>
                  </a:lnTo>
                  <a:lnTo>
                    <a:pt x="1010996" y="449351"/>
                  </a:lnTo>
                  <a:lnTo>
                    <a:pt x="1012190" y="450227"/>
                  </a:lnTo>
                  <a:lnTo>
                    <a:pt x="1013091" y="452158"/>
                  </a:lnTo>
                  <a:lnTo>
                    <a:pt x="1013320" y="454113"/>
                  </a:lnTo>
                  <a:lnTo>
                    <a:pt x="1013320" y="522262"/>
                  </a:lnTo>
                  <a:lnTo>
                    <a:pt x="1000899" y="525665"/>
                  </a:lnTo>
                  <a:lnTo>
                    <a:pt x="1001750" y="543026"/>
                  </a:lnTo>
                  <a:lnTo>
                    <a:pt x="1056043" y="543026"/>
                  </a:lnTo>
                  <a:lnTo>
                    <a:pt x="1056563" y="528383"/>
                  </a:lnTo>
                  <a:close/>
                </a:path>
                <a:path w="2120900" h="546100">
                  <a:moveTo>
                    <a:pt x="1182370" y="480733"/>
                  </a:moveTo>
                  <a:lnTo>
                    <a:pt x="1174762" y="448056"/>
                  </a:lnTo>
                  <a:lnTo>
                    <a:pt x="1172057" y="444106"/>
                  </a:lnTo>
                  <a:lnTo>
                    <a:pt x="1167345" y="439420"/>
                  </a:lnTo>
                  <a:lnTo>
                    <a:pt x="1161669" y="435521"/>
                  </a:lnTo>
                  <a:lnTo>
                    <a:pt x="1155039" y="432396"/>
                  </a:lnTo>
                  <a:lnTo>
                    <a:pt x="1150708" y="431063"/>
                  </a:lnTo>
                  <a:lnTo>
                    <a:pt x="1150708" y="485673"/>
                  </a:lnTo>
                  <a:lnTo>
                    <a:pt x="1150581" y="492417"/>
                  </a:lnTo>
                  <a:lnTo>
                    <a:pt x="1133513" y="519201"/>
                  </a:lnTo>
                  <a:lnTo>
                    <a:pt x="1119886" y="519201"/>
                  </a:lnTo>
                  <a:lnTo>
                    <a:pt x="1115580" y="518922"/>
                  </a:lnTo>
                  <a:lnTo>
                    <a:pt x="1111034" y="518350"/>
                  </a:lnTo>
                  <a:lnTo>
                    <a:pt x="1111034" y="448564"/>
                  </a:lnTo>
                  <a:lnTo>
                    <a:pt x="1115860" y="448106"/>
                  </a:lnTo>
                  <a:lnTo>
                    <a:pt x="1117219" y="448056"/>
                  </a:lnTo>
                  <a:lnTo>
                    <a:pt x="1118704" y="448056"/>
                  </a:lnTo>
                  <a:lnTo>
                    <a:pt x="1150213" y="476681"/>
                  </a:lnTo>
                  <a:lnTo>
                    <a:pt x="1150708" y="485673"/>
                  </a:lnTo>
                  <a:lnTo>
                    <a:pt x="1150708" y="431063"/>
                  </a:lnTo>
                  <a:lnTo>
                    <a:pt x="1147343" y="430022"/>
                  </a:lnTo>
                  <a:lnTo>
                    <a:pt x="1138504" y="428320"/>
                  </a:lnTo>
                  <a:lnTo>
                    <a:pt x="1128496" y="427291"/>
                  </a:lnTo>
                  <a:lnTo>
                    <a:pt x="1117333" y="426948"/>
                  </a:lnTo>
                  <a:lnTo>
                    <a:pt x="1112456" y="426948"/>
                  </a:lnTo>
                  <a:lnTo>
                    <a:pt x="1105992" y="427202"/>
                  </a:lnTo>
                  <a:lnTo>
                    <a:pt x="1068146" y="429831"/>
                  </a:lnTo>
                  <a:lnTo>
                    <a:pt x="1067117" y="443966"/>
                  </a:lnTo>
                  <a:lnTo>
                    <a:pt x="1075969" y="448906"/>
                  </a:lnTo>
                  <a:lnTo>
                    <a:pt x="1077899" y="449694"/>
                  </a:lnTo>
                  <a:lnTo>
                    <a:pt x="1079093" y="450570"/>
                  </a:lnTo>
                  <a:lnTo>
                    <a:pt x="1079995" y="452501"/>
                  </a:lnTo>
                  <a:lnTo>
                    <a:pt x="1080223" y="454456"/>
                  </a:lnTo>
                  <a:lnTo>
                    <a:pt x="1080223" y="522262"/>
                  </a:lnTo>
                  <a:lnTo>
                    <a:pt x="1067803" y="525665"/>
                  </a:lnTo>
                  <a:lnTo>
                    <a:pt x="1068654" y="542010"/>
                  </a:lnTo>
                  <a:lnTo>
                    <a:pt x="1076579" y="542696"/>
                  </a:lnTo>
                  <a:lnTo>
                    <a:pt x="1084859" y="543166"/>
                  </a:lnTo>
                  <a:lnTo>
                    <a:pt x="1093508" y="543458"/>
                  </a:lnTo>
                  <a:lnTo>
                    <a:pt x="1102525" y="543547"/>
                  </a:lnTo>
                  <a:lnTo>
                    <a:pt x="1114653" y="543242"/>
                  </a:lnTo>
                  <a:lnTo>
                    <a:pt x="1152372" y="535508"/>
                  </a:lnTo>
                  <a:lnTo>
                    <a:pt x="1171841" y="519201"/>
                  </a:lnTo>
                  <a:lnTo>
                    <a:pt x="1176045" y="512241"/>
                  </a:lnTo>
                  <a:lnTo>
                    <a:pt x="1179550" y="502907"/>
                  </a:lnTo>
                  <a:lnTo>
                    <a:pt x="1181658" y="492417"/>
                  </a:lnTo>
                  <a:lnTo>
                    <a:pt x="1182370" y="480733"/>
                  </a:lnTo>
                  <a:close/>
                </a:path>
                <a:path w="2120900" h="546100">
                  <a:moveTo>
                    <a:pt x="1245349" y="528383"/>
                  </a:moveTo>
                  <a:lnTo>
                    <a:pt x="1236662" y="523113"/>
                  </a:lnTo>
                  <a:lnTo>
                    <a:pt x="1234960" y="522312"/>
                  </a:lnTo>
                  <a:lnTo>
                    <a:pt x="1233919" y="521525"/>
                  </a:lnTo>
                  <a:lnTo>
                    <a:pt x="1233106" y="519938"/>
                  </a:lnTo>
                  <a:lnTo>
                    <a:pt x="1232916" y="518172"/>
                  </a:lnTo>
                  <a:lnTo>
                    <a:pt x="1232916" y="449072"/>
                  </a:lnTo>
                  <a:lnTo>
                    <a:pt x="1245171" y="445668"/>
                  </a:lnTo>
                  <a:lnTo>
                    <a:pt x="1244498" y="428294"/>
                  </a:lnTo>
                  <a:lnTo>
                    <a:pt x="1189850" y="428294"/>
                  </a:lnTo>
                  <a:lnTo>
                    <a:pt x="1188999" y="443445"/>
                  </a:lnTo>
                  <a:lnTo>
                    <a:pt x="1197851" y="448551"/>
                  </a:lnTo>
                  <a:lnTo>
                    <a:pt x="1199769" y="449351"/>
                  </a:lnTo>
                  <a:lnTo>
                    <a:pt x="1200975" y="450227"/>
                  </a:lnTo>
                  <a:lnTo>
                    <a:pt x="1201864" y="452158"/>
                  </a:lnTo>
                  <a:lnTo>
                    <a:pt x="1202105" y="454113"/>
                  </a:lnTo>
                  <a:lnTo>
                    <a:pt x="1202105" y="522262"/>
                  </a:lnTo>
                  <a:lnTo>
                    <a:pt x="1189685" y="525665"/>
                  </a:lnTo>
                  <a:lnTo>
                    <a:pt x="1190536" y="543026"/>
                  </a:lnTo>
                  <a:lnTo>
                    <a:pt x="1244841" y="543026"/>
                  </a:lnTo>
                  <a:lnTo>
                    <a:pt x="1245349" y="528383"/>
                  </a:lnTo>
                  <a:close/>
                </a:path>
                <a:path w="2120900" h="546100">
                  <a:moveTo>
                    <a:pt x="1352918" y="532472"/>
                  </a:moveTo>
                  <a:lnTo>
                    <a:pt x="1347635" y="513753"/>
                  </a:lnTo>
                  <a:lnTo>
                    <a:pt x="1341856" y="515683"/>
                  </a:lnTo>
                  <a:lnTo>
                    <a:pt x="1335913" y="517245"/>
                  </a:lnTo>
                  <a:lnTo>
                    <a:pt x="1323771" y="519620"/>
                  </a:lnTo>
                  <a:lnTo>
                    <a:pt x="1318742" y="520217"/>
                  </a:lnTo>
                  <a:lnTo>
                    <a:pt x="1304785" y="520001"/>
                  </a:lnTo>
                  <a:lnTo>
                    <a:pt x="1286027" y="482777"/>
                  </a:lnTo>
                  <a:lnTo>
                    <a:pt x="1286027" y="476872"/>
                  </a:lnTo>
                  <a:lnTo>
                    <a:pt x="1300530" y="450088"/>
                  </a:lnTo>
                  <a:lnTo>
                    <a:pt x="1311097" y="450088"/>
                  </a:lnTo>
                  <a:lnTo>
                    <a:pt x="1316583" y="450824"/>
                  </a:lnTo>
                  <a:lnTo>
                    <a:pt x="1321600" y="452310"/>
                  </a:lnTo>
                  <a:lnTo>
                    <a:pt x="1333347" y="469493"/>
                  </a:lnTo>
                  <a:lnTo>
                    <a:pt x="1346276" y="468642"/>
                  </a:lnTo>
                  <a:lnTo>
                    <a:pt x="1349197" y="450900"/>
                  </a:lnTo>
                  <a:lnTo>
                    <a:pt x="1351216" y="434771"/>
                  </a:lnTo>
                  <a:lnTo>
                    <a:pt x="1340726" y="430834"/>
                  </a:lnTo>
                  <a:lnTo>
                    <a:pt x="1330401" y="428015"/>
                  </a:lnTo>
                  <a:lnTo>
                    <a:pt x="1320215" y="426326"/>
                  </a:lnTo>
                  <a:lnTo>
                    <a:pt x="1310195" y="425754"/>
                  </a:lnTo>
                  <a:lnTo>
                    <a:pt x="1301711" y="426199"/>
                  </a:lnTo>
                  <a:lnTo>
                    <a:pt x="1264132" y="446963"/>
                  </a:lnTo>
                  <a:lnTo>
                    <a:pt x="1253680" y="484987"/>
                  </a:lnTo>
                  <a:lnTo>
                    <a:pt x="1254544" y="498640"/>
                  </a:lnTo>
                  <a:lnTo>
                    <a:pt x="1275346" y="536689"/>
                  </a:lnTo>
                  <a:lnTo>
                    <a:pt x="1307465" y="545579"/>
                  </a:lnTo>
                  <a:lnTo>
                    <a:pt x="1315186" y="545579"/>
                  </a:lnTo>
                  <a:lnTo>
                    <a:pt x="1323213" y="544360"/>
                  </a:lnTo>
                  <a:lnTo>
                    <a:pt x="1339900" y="539483"/>
                  </a:lnTo>
                  <a:lnTo>
                    <a:pt x="1347012" y="536333"/>
                  </a:lnTo>
                  <a:lnTo>
                    <a:pt x="1352918" y="532472"/>
                  </a:lnTo>
                  <a:close/>
                </a:path>
                <a:path w="2120900" h="546100">
                  <a:moveTo>
                    <a:pt x="2120328" y="245249"/>
                  </a:moveTo>
                  <a:lnTo>
                    <a:pt x="2120176" y="238975"/>
                  </a:lnTo>
                  <a:lnTo>
                    <a:pt x="2117572" y="236512"/>
                  </a:lnTo>
                  <a:lnTo>
                    <a:pt x="1553121" y="256057"/>
                  </a:lnTo>
                  <a:lnTo>
                    <a:pt x="941171" y="288988"/>
                  </a:lnTo>
                  <a:lnTo>
                    <a:pt x="378866" y="330060"/>
                  </a:lnTo>
                  <a:lnTo>
                    <a:pt x="375285" y="336423"/>
                  </a:lnTo>
                  <a:lnTo>
                    <a:pt x="395846" y="377761"/>
                  </a:lnTo>
                  <a:lnTo>
                    <a:pt x="447662" y="482409"/>
                  </a:lnTo>
                  <a:lnTo>
                    <a:pt x="120446" y="333019"/>
                  </a:lnTo>
                  <a:lnTo>
                    <a:pt x="30264" y="292722"/>
                  </a:lnTo>
                  <a:lnTo>
                    <a:pt x="17360" y="286994"/>
                  </a:lnTo>
                  <a:lnTo>
                    <a:pt x="23304" y="282879"/>
                  </a:lnTo>
                  <a:lnTo>
                    <a:pt x="74168" y="247789"/>
                  </a:lnTo>
                  <a:lnTo>
                    <a:pt x="262559" y="119189"/>
                  </a:lnTo>
                  <a:lnTo>
                    <a:pt x="312674" y="85356"/>
                  </a:lnTo>
                  <a:lnTo>
                    <a:pt x="410552" y="19710"/>
                  </a:lnTo>
                  <a:lnTo>
                    <a:pt x="402107" y="46697"/>
                  </a:lnTo>
                  <a:lnTo>
                    <a:pt x="375729" y="131419"/>
                  </a:lnTo>
                  <a:lnTo>
                    <a:pt x="362064" y="175577"/>
                  </a:lnTo>
                  <a:lnTo>
                    <a:pt x="362432" y="177546"/>
                  </a:lnTo>
                  <a:lnTo>
                    <a:pt x="364794" y="180467"/>
                  </a:lnTo>
                  <a:lnTo>
                    <a:pt x="366636" y="181267"/>
                  </a:lnTo>
                  <a:lnTo>
                    <a:pt x="417195" y="177139"/>
                  </a:lnTo>
                  <a:lnTo>
                    <a:pt x="982891" y="136766"/>
                  </a:lnTo>
                  <a:lnTo>
                    <a:pt x="1597850" y="104686"/>
                  </a:lnTo>
                  <a:lnTo>
                    <a:pt x="2110625" y="87325"/>
                  </a:lnTo>
                  <a:lnTo>
                    <a:pt x="2113762" y="87261"/>
                  </a:lnTo>
                  <a:lnTo>
                    <a:pt x="2116239" y="84645"/>
                  </a:lnTo>
                  <a:lnTo>
                    <a:pt x="2116074" y="78397"/>
                  </a:lnTo>
                  <a:lnTo>
                    <a:pt x="2113470" y="75907"/>
                  </a:lnTo>
                  <a:lnTo>
                    <a:pt x="1597367" y="93357"/>
                  </a:lnTo>
                  <a:lnTo>
                    <a:pt x="982179" y="125437"/>
                  </a:lnTo>
                  <a:lnTo>
                    <a:pt x="375932" y="169125"/>
                  </a:lnTo>
                  <a:lnTo>
                    <a:pt x="404876" y="75907"/>
                  </a:lnTo>
                  <a:lnTo>
                    <a:pt x="426910" y="5435"/>
                  </a:lnTo>
                  <a:lnTo>
                    <a:pt x="426554" y="4330"/>
                  </a:lnTo>
                  <a:lnTo>
                    <a:pt x="426110" y="2933"/>
                  </a:lnTo>
                  <a:lnTo>
                    <a:pt x="422262" y="63"/>
                  </a:lnTo>
                  <a:lnTo>
                    <a:pt x="419633" y="0"/>
                  </a:lnTo>
                  <a:lnTo>
                    <a:pt x="417639" y="1308"/>
                  </a:lnTo>
                  <a:lnTo>
                    <a:pt x="289433" y="87325"/>
                  </a:lnTo>
                  <a:lnTo>
                    <a:pt x="242265" y="119240"/>
                  </a:lnTo>
                  <a:lnTo>
                    <a:pt x="54076" y="247840"/>
                  </a:lnTo>
                  <a:lnTo>
                    <a:pt x="927" y="284568"/>
                  </a:lnTo>
                  <a:lnTo>
                    <a:pt x="0" y="286562"/>
                  </a:lnTo>
                  <a:lnTo>
                    <a:pt x="381" y="290626"/>
                  </a:lnTo>
                  <a:lnTo>
                    <a:pt x="1676" y="292417"/>
                  </a:lnTo>
                  <a:lnTo>
                    <a:pt x="92786" y="333032"/>
                  </a:lnTo>
                  <a:lnTo>
                    <a:pt x="459663" y="500481"/>
                  </a:lnTo>
                  <a:lnTo>
                    <a:pt x="462241" y="499999"/>
                  </a:lnTo>
                  <a:lnTo>
                    <a:pt x="465353" y="496824"/>
                  </a:lnTo>
                  <a:lnTo>
                    <a:pt x="465607" y="496570"/>
                  </a:lnTo>
                  <a:lnTo>
                    <a:pt x="466013" y="493953"/>
                  </a:lnTo>
                  <a:lnTo>
                    <a:pt x="406006" y="372719"/>
                  </a:lnTo>
                  <a:lnTo>
                    <a:pt x="390347" y="341210"/>
                  </a:lnTo>
                  <a:lnTo>
                    <a:pt x="390004" y="340537"/>
                  </a:lnTo>
                  <a:lnTo>
                    <a:pt x="483209" y="333032"/>
                  </a:lnTo>
                  <a:lnTo>
                    <a:pt x="1043813" y="293979"/>
                  </a:lnTo>
                  <a:lnTo>
                    <a:pt x="1655622" y="263093"/>
                  </a:lnTo>
                  <a:lnTo>
                    <a:pt x="2117852" y="247840"/>
                  </a:lnTo>
                  <a:lnTo>
                    <a:pt x="2120328" y="24524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1" name="object 71"/>
          <p:cNvGrpSpPr/>
          <p:nvPr/>
        </p:nvGrpSpPr>
        <p:grpSpPr>
          <a:xfrm>
            <a:off x="3182721" y="8415799"/>
            <a:ext cx="1398270" cy="179705"/>
            <a:chOff x="3182721" y="8415799"/>
            <a:chExt cx="1398270" cy="179705"/>
          </a:xfrm>
        </p:grpSpPr>
        <p:sp>
          <p:nvSpPr>
            <p:cNvPr id="72" name="object 72"/>
            <p:cNvSpPr/>
            <p:nvPr/>
          </p:nvSpPr>
          <p:spPr>
            <a:xfrm>
              <a:off x="3183445" y="8421420"/>
              <a:ext cx="1377315" cy="168275"/>
            </a:xfrm>
            <a:custGeom>
              <a:avLst/>
              <a:gdLst/>
              <a:ahLst/>
              <a:cxnLst/>
              <a:rect l="l" t="t" r="r" b="b"/>
              <a:pathLst>
                <a:path w="1377314" h="168275">
                  <a:moveTo>
                    <a:pt x="765074" y="0"/>
                  </a:moveTo>
                  <a:lnTo>
                    <a:pt x="561042" y="168"/>
                  </a:lnTo>
                  <a:lnTo>
                    <a:pt x="357014" y="1684"/>
                  </a:lnTo>
                  <a:lnTo>
                    <a:pt x="152999" y="4549"/>
                  </a:lnTo>
                  <a:lnTo>
                    <a:pt x="0" y="7582"/>
                  </a:lnTo>
                  <a:lnTo>
                    <a:pt x="3594" y="168186"/>
                  </a:lnTo>
                  <a:lnTo>
                    <a:pt x="206532" y="164330"/>
                  </a:lnTo>
                  <a:lnTo>
                    <a:pt x="409487" y="161815"/>
                  </a:lnTo>
                  <a:lnTo>
                    <a:pt x="612450" y="160641"/>
                  </a:lnTo>
                  <a:lnTo>
                    <a:pt x="815415" y="160809"/>
                  </a:lnTo>
                  <a:lnTo>
                    <a:pt x="1018376" y="162318"/>
                  </a:lnTo>
                  <a:lnTo>
                    <a:pt x="1221327" y="165168"/>
                  </a:lnTo>
                  <a:lnTo>
                    <a:pt x="1373530" y="168186"/>
                  </a:lnTo>
                  <a:lnTo>
                    <a:pt x="1377124" y="7582"/>
                  </a:lnTo>
                  <a:lnTo>
                    <a:pt x="1173122" y="3706"/>
                  </a:lnTo>
                  <a:lnTo>
                    <a:pt x="969103" y="1179"/>
                  </a:lnTo>
                  <a:lnTo>
                    <a:pt x="765074" y="0"/>
                  </a:lnTo>
                  <a:close/>
                </a:path>
              </a:pathLst>
            </a:custGeom>
            <a:solidFill>
              <a:srgbClr val="6AA0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3182721" y="8420608"/>
              <a:ext cx="690245" cy="170180"/>
            </a:xfrm>
            <a:custGeom>
              <a:avLst/>
              <a:gdLst/>
              <a:ahLst/>
              <a:cxnLst/>
              <a:rect l="l" t="t" r="r" b="b"/>
              <a:pathLst>
                <a:path w="690245" h="170179">
                  <a:moveTo>
                    <a:pt x="689991" y="0"/>
                  </a:moveTo>
                  <a:lnTo>
                    <a:pt x="489953" y="965"/>
                  </a:lnTo>
                  <a:lnTo>
                    <a:pt x="489953" y="162052"/>
                  </a:lnTo>
                  <a:lnTo>
                    <a:pt x="108991" y="166941"/>
                  </a:lnTo>
                  <a:lnTo>
                    <a:pt x="162356" y="165887"/>
                  </a:lnTo>
                  <a:lnTo>
                    <a:pt x="320433" y="163576"/>
                  </a:lnTo>
                  <a:lnTo>
                    <a:pt x="478510" y="162090"/>
                  </a:lnTo>
                  <a:lnTo>
                    <a:pt x="489953" y="162052"/>
                  </a:lnTo>
                  <a:lnTo>
                    <a:pt x="489953" y="965"/>
                  </a:lnTo>
                  <a:lnTo>
                    <a:pt x="394436" y="1422"/>
                  </a:lnTo>
                  <a:lnTo>
                    <a:pt x="0" y="7696"/>
                  </a:lnTo>
                  <a:lnTo>
                    <a:pt x="12" y="8407"/>
                  </a:lnTo>
                  <a:lnTo>
                    <a:pt x="3619" y="169722"/>
                  </a:lnTo>
                  <a:lnTo>
                    <a:pt x="37426" y="168998"/>
                  </a:lnTo>
                  <a:lnTo>
                    <a:pt x="636587" y="162115"/>
                  </a:lnTo>
                  <a:lnTo>
                    <a:pt x="689991" y="162064"/>
                  </a:lnTo>
                  <a:lnTo>
                    <a:pt x="689991" y="161353"/>
                  </a:lnTo>
                  <a:lnTo>
                    <a:pt x="689991" y="160642"/>
                  </a:lnTo>
                  <a:lnTo>
                    <a:pt x="689991" y="711"/>
                  </a:lnTo>
                  <a:lnTo>
                    <a:pt x="689991" y="0"/>
                  </a:lnTo>
                  <a:close/>
                </a:path>
              </a:pathLst>
            </a:custGeom>
            <a:solidFill>
              <a:srgbClr val="B8CC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3191891" y="8415807"/>
              <a:ext cx="1388745" cy="179705"/>
            </a:xfrm>
            <a:custGeom>
              <a:avLst/>
              <a:gdLst/>
              <a:ahLst/>
              <a:cxnLst/>
              <a:rect l="l" t="t" r="r" b="b"/>
              <a:pathLst>
                <a:path w="1388745" h="179704">
                  <a:moveTo>
                    <a:pt x="1385011" y="170789"/>
                  </a:moveTo>
                  <a:lnTo>
                    <a:pt x="1221308" y="165011"/>
                  </a:lnTo>
                  <a:lnTo>
                    <a:pt x="1063205" y="162712"/>
                  </a:lnTo>
                  <a:lnTo>
                    <a:pt x="905103" y="161213"/>
                  </a:lnTo>
                  <a:lnTo>
                    <a:pt x="746988" y="160528"/>
                  </a:lnTo>
                  <a:lnTo>
                    <a:pt x="588886" y="160667"/>
                  </a:lnTo>
                  <a:lnTo>
                    <a:pt x="430771" y="161620"/>
                  </a:lnTo>
                  <a:lnTo>
                    <a:pt x="272669" y="163385"/>
                  </a:lnTo>
                  <a:lnTo>
                    <a:pt x="114579" y="165963"/>
                  </a:lnTo>
                  <a:lnTo>
                    <a:pt x="6057" y="168198"/>
                  </a:lnTo>
                  <a:lnTo>
                    <a:pt x="3581" y="170789"/>
                  </a:lnTo>
                  <a:lnTo>
                    <a:pt x="3721" y="177063"/>
                  </a:lnTo>
                  <a:lnTo>
                    <a:pt x="6311" y="179552"/>
                  </a:lnTo>
                  <a:lnTo>
                    <a:pt x="9448" y="179476"/>
                  </a:lnTo>
                  <a:lnTo>
                    <a:pt x="167462" y="176364"/>
                  </a:lnTo>
                  <a:lnTo>
                    <a:pt x="325501" y="174053"/>
                  </a:lnTo>
                  <a:lnTo>
                    <a:pt x="483552" y="172567"/>
                  </a:lnTo>
                  <a:lnTo>
                    <a:pt x="641604" y="171881"/>
                  </a:lnTo>
                  <a:lnTo>
                    <a:pt x="799655" y="172021"/>
                  </a:lnTo>
                  <a:lnTo>
                    <a:pt x="957707" y="172974"/>
                  </a:lnTo>
                  <a:lnTo>
                    <a:pt x="1115745" y="174739"/>
                  </a:lnTo>
                  <a:lnTo>
                    <a:pt x="1273784" y="177317"/>
                  </a:lnTo>
                  <a:lnTo>
                    <a:pt x="1382280" y="179552"/>
                  </a:lnTo>
                  <a:lnTo>
                    <a:pt x="1384871" y="177063"/>
                  </a:lnTo>
                  <a:lnTo>
                    <a:pt x="1385011" y="170789"/>
                  </a:lnTo>
                  <a:close/>
                </a:path>
                <a:path w="1388745" h="179704">
                  <a:moveTo>
                    <a:pt x="1388605" y="10185"/>
                  </a:moveTo>
                  <a:lnTo>
                    <a:pt x="1186230" y="3759"/>
                  </a:lnTo>
                  <a:lnTo>
                    <a:pt x="989469" y="1257"/>
                  </a:lnTo>
                  <a:lnTo>
                    <a:pt x="792683" y="0"/>
                  </a:lnTo>
                  <a:lnTo>
                    <a:pt x="595896" y="0"/>
                  </a:lnTo>
                  <a:lnTo>
                    <a:pt x="399122" y="1257"/>
                  </a:lnTo>
                  <a:lnTo>
                    <a:pt x="202361" y="3759"/>
                  </a:lnTo>
                  <a:lnTo>
                    <a:pt x="2489" y="7594"/>
                  </a:lnTo>
                  <a:lnTo>
                    <a:pt x="0" y="10185"/>
                  </a:lnTo>
                  <a:lnTo>
                    <a:pt x="139" y="16446"/>
                  </a:lnTo>
                  <a:lnTo>
                    <a:pt x="2730" y="18923"/>
                  </a:lnTo>
                  <a:lnTo>
                    <a:pt x="202539" y="15113"/>
                  </a:lnTo>
                  <a:lnTo>
                    <a:pt x="399237" y="12598"/>
                  </a:lnTo>
                  <a:lnTo>
                    <a:pt x="595934" y="11341"/>
                  </a:lnTo>
                  <a:lnTo>
                    <a:pt x="792645" y="11341"/>
                  </a:lnTo>
                  <a:lnTo>
                    <a:pt x="989355" y="12598"/>
                  </a:lnTo>
                  <a:lnTo>
                    <a:pt x="1186053" y="15113"/>
                  </a:lnTo>
                  <a:lnTo>
                    <a:pt x="1385874" y="18923"/>
                  </a:lnTo>
                  <a:lnTo>
                    <a:pt x="1388465" y="16446"/>
                  </a:lnTo>
                  <a:lnTo>
                    <a:pt x="1388605" y="10185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75" name="object 75"/>
          <p:cNvGrpSpPr/>
          <p:nvPr/>
        </p:nvGrpSpPr>
        <p:grpSpPr>
          <a:xfrm>
            <a:off x="1262265" y="6225831"/>
            <a:ext cx="662940" cy="850900"/>
            <a:chOff x="1262265" y="6225831"/>
            <a:chExt cx="662940" cy="850900"/>
          </a:xfrm>
        </p:grpSpPr>
        <p:pic>
          <p:nvPicPr>
            <p:cNvPr id="76" name="object 76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62265" y="6286144"/>
              <a:ext cx="598627" cy="790511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673491" y="6225831"/>
              <a:ext cx="251322" cy="162890"/>
            </a:xfrm>
            <a:prstGeom prst="rect">
              <a:avLst/>
            </a:prstGeom>
          </p:spPr>
        </p:pic>
      </p:grpSp>
      <p:grpSp>
        <p:nvGrpSpPr>
          <p:cNvPr id="78" name="object 78"/>
          <p:cNvGrpSpPr/>
          <p:nvPr/>
        </p:nvGrpSpPr>
        <p:grpSpPr>
          <a:xfrm>
            <a:off x="5418874" y="6116269"/>
            <a:ext cx="1452245" cy="802640"/>
            <a:chOff x="5418874" y="6116269"/>
            <a:chExt cx="1452245" cy="802640"/>
          </a:xfrm>
        </p:grpSpPr>
        <p:pic>
          <p:nvPicPr>
            <p:cNvPr id="79" name="object 7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419585" y="6439916"/>
              <a:ext cx="938898" cy="472909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5418874" y="6116269"/>
              <a:ext cx="940435" cy="339090"/>
            </a:xfrm>
            <a:custGeom>
              <a:avLst/>
              <a:gdLst/>
              <a:ahLst/>
              <a:cxnLst/>
              <a:rect l="l" t="t" r="r" b="b"/>
              <a:pathLst>
                <a:path w="940435" h="339089">
                  <a:moveTo>
                    <a:pt x="280454" y="43522"/>
                  </a:moveTo>
                  <a:lnTo>
                    <a:pt x="258546" y="20053"/>
                  </a:lnTo>
                  <a:lnTo>
                    <a:pt x="257086" y="18478"/>
                  </a:lnTo>
                  <a:lnTo>
                    <a:pt x="141579" y="45224"/>
                  </a:lnTo>
                  <a:lnTo>
                    <a:pt x="104419" y="34772"/>
                  </a:lnTo>
                  <a:lnTo>
                    <a:pt x="101536" y="33959"/>
                  </a:lnTo>
                  <a:lnTo>
                    <a:pt x="101244" y="34328"/>
                  </a:lnTo>
                  <a:lnTo>
                    <a:pt x="71729" y="76098"/>
                  </a:lnTo>
                  <a:lnTo>
                    <a:pt x="46812" y="121043"/>
                  </a:lnTo>
                  <a:lnTo>
                    <a:pt x="26847" y="168833"/>
                  </a:lnTo>
                  <a:lnTo>
                    <a:pt x="12153" y="219113"/>
                  </a:lnTo>
                  <a:lnTo>
                    <a:pt x="3086" y="271551"/>
                  </a:lnTo>
                  <a:lnTo>
                    <a:pt x="0" y="325805"/>
                  </a:lnTo>
                  <a:lnTo>
                    <a:pt x="50" y="333959"/>
                  </a:lnTo>
                  <a:lnTo>
                    <a:pt x="177" y="338747"/>
                  </a:lnTo>
                  <a:lnTo>
                    <a:pt x="280454" y="338747"/>
                  </a:lnTo>
                  <a:lnTo>
                    <a:pt x="280454" y="338035"/>
                  </a:lnTo>
                  <a:lnTo>
                    <a:pt x="280454" y="43522"/>
                  </a:lnTo>
                  <a:close/>
                </a:path>
                <a:path w="940435" h="339089">
                  <a:moveTo>
                    <a:pt x="940308" y="325793"/>
                  </a:moveTo>
                  <a:lnTo>
                    <a:pt x="937475" y="273951"/>
                  </a:lnTo>
                  <a:lnTo>
                    <a:pt x="929195" y="223748"/>
                  </a:lnTo>
                  <a:lnTo>
                    <a:pt x="915758" y="175475"/>
                  </a:lnTo>
                  <a:lnTo>
                    <a:pt x="897458" y="129438"/>
                  </a:lnTo>
                  <a:lnTo>
                    <a:pt x="874598" y="85940"/>
                  </a:lnTo>
                  <a:lnTo>
                    <a:pt x="847483" y="45275"/>
                  </a:lnTo>
                  <a:lnTo>
                    <a:pt x="817346" y="8877"/>
                  </a:lnTo>
                  <a:lnTo>
                    <a:pt x="816406" y="8877"/>
                  </a:lnTo>
                  <a:lnTo>
                    <a:pt x="817283" y="8813"/>
                  </a:lnTo>
                  <a:lnTo>
                    <a:pt x="816787" y="8204"/>
                  </a:lnTo>
                  <a:lnTo>
                    <a:pt x="816394" y="7721"/>
                  </a:lnTo>
                  <a:lnTo>
                    <a:pt x="816254" y="7581"/>
                  </a:lnTo>
                  <a:lnTo>
                    <a:pt x="792187" y="0"/>
                  </a:lnTo>
                  <a:lnTo>
                    <a:pt x="792149" y="723"/>
                  </a:lnTo>
                  <a:lnTo>
                    <a:pt x="791972" y="762"/>
                  </a:lnTo>
                  <a:lnTo>
                    <a:pt x="792022" y="25"/>
                  </a:lnTo>
                  <a:lnTo>
                    <a:pt x="685533" y="18605"/>
                  </a:lnTo>
                  <a:lnTo>
                    <a:pt x="662292" y="43522"/>
                  </a:lnTo>
                  <a:lnTo>
                    <a:pt x="662292" y="338734"/>
                  </a:lnTo>
                  <a:lnTo>
                    <a:pt x="940142" y="338734"/>
                  </a:lnTo>
                  <a:lnTo>
                    <a:pt x="940155" y="338023"/>
                  </a:lnTo>
                  <a:lnTo>
                    <a:pt x="940168" y="337324"/>
                  </a:lnTo>
                  <a:lnTo>
                    <a:pt x="940269" y="333946"/>
                  </a:lnTo>
                  <a:lnTo>
                    <a:pt x="940308" y="325793"/>
                  </a:lnTo>
                  <a:close/>
                </a:path>
              </a:pathLst>
            </a:custGeom>
            <a:solidFill>
              <a:srgbClr val="BFD6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1" name="object 81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521655" y="6455613"/>
              <a:ext cx="696555" cy="40198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5651309" y="6161379"/>
              <a:ext cx="47625" cy="294640"/>
            </a:xfrm>
            <a:custGeom>
              <a:avLst/>
              <a:gdLst/>
              <a:ahLst/>
              <a:cxnLst/>
              <a:rect l="l" t="t" r="r" b="b"/>
              <a:pathLst>
                <a:path w="47625" h="294639">
                  <a:moveTo>
                    <a:pt x="47307" y="0"/>
                  </a:moveTo>
                  <a:lnTo>
                    <a:pt x="0" y="46227"/>
                  </a:lnTo>
                  <a:lnTo>
                    <a:pt x="6324" y="294233"/>
                  </a:lnTo>
                  <a:lnTo>
                    <a:pt x="47307" y="294233"/>
                  </a:lnTo>
                  <a:lnTo>
                    <a:pt x="47307" y="0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3" name="object 8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651309" y="6136843"/>
              <a:ext cx="47307" cy="7076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5511431" y="6207607"/>
              <a:ext cx="140335" cy="92075"/>
            </a:xfrm>
            <a:custGeom>
              <a:avLst/>
              <a:gdLst/>
              <a:ahLst/>
              <a:cxnLst/>
              <a:rect l="l" t="t" r="r" b="b"/>
              <a:pathLst>
                <a:path w="140335" h="92075">
                  <a:moveTo>
                    <a:pt x="139877" y="0"/>
                  </a:moveTo>
                  <a:lnTo>
                    <a:pt x="0" y="14236"/>
                  </a:lnTo>
                  <a:lnTo>
                    <a:pt x="65112" y="92011"/>
                  </a:lnTo>
                  <a:lnTo>
                    <a:pt x="139877" y="0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5" name="object 85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437733" y="6207607"/>
              <a:ext cx="219900" cy="248005"/>
            </a:xfrm>
            <a:prstGeom prst="rect">
              <a:avLst/>
            </a:prstGeom>
          </p:spPr>
        </p:pic>
        <p:pic>
          <p:nvPicPr>
            <p:cNvPr id="86" name="object 8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440603" y="6338963"/>
              <a:ext cx="161823" cy="122872"/>
            </a:xfrm>
            <a:prstGeom prst="rect">
              <a:avLst/>
            </a:prstGeom>
          </p:spPr>
        </p:pic>
        <p:sp>
          <p:nvSpPr>
            <p:cNvPr id="87" name="object 87"/>
            <p:cNvSpPr/>
            <p:nvPr/>
          </p:nvSpPr>
          <p:spPr>
            <a:xfrm>
              <a:off x="5581205" y="6130455"/>
              <a:ext cx="112395" cy="250825"/>
            </a:xfrm>
            <a:custGeom>
              <a:avLst/>
              <a:gdLst/>
              <a:ahLst/>
              <a:cxnLst/>
              <a:rect l="l" t="t" r="r" b="b"/>
              <a:pathLst>
                <a:path w="112395" h="250825">
                  <a:moveTo>
                    <a:pt x="91109" y="247675"/>
                  </a:moveTo>
                  <a:lnTo>
                    <a:pt x="88836" y="155498"/>
                  </a:lnTo>
                  <a:lnTo>
                    <a:pt x="86220" y="153022"/>
                  </a:lnTo>
                  <a:lnTo>
                    <a:pt x="79971" y="153174"/>
                  </a:lnTo>
                  <a:lnTo>
                    <a:pt x="77482" y="155778"/>
                  </a:lnTo>
                  <a:lnTo>
                    <a:pt x="77571" y="158915"/>
                  </a:lnTo>
                  <a:lnTo>
                    <a:pt x="79768" y="247954"/>
                  </a:lnTo>
                  <a:lnTo>
                    <a:pt x="82372" y="250431"/>
                  </a:lnTo>
                  <a:lnTo>
                    <a:pt x="88633" y="250278"/>
                  </a:lnTo>
                  <a:lnTo>
                    <a:pt x="91109" y="247675"/>
                  </a:lnTo>
                  <a:close/>
                </a:path>
                <a:path w="112395" h="250825">
                  <a:moveTo>
                    <a:pt x="111950" y="5270"/>
                  </a:moveTo>
                  <a:lnTo>
                    <a:pt x="110375" y="2044"/>
                  </a:lnTo>
                  <a:lnTo>
                    <a:pt x="104444" y="0"/>
                  </a:lnTo>
                  <a:lnTo>
                    <a:pt x="101219" y="1574"/>
                  </a:lnTo>
                  <a:lnTo>
                    <a:pt x="100203" y="4533"/>
                  </a:lnTo>
                  <a:lnTo>
                    <a:pt x="78422" y="67614"/>
                  </a:lnTo>
                  <a:lnTo>
                    <a:pt x="38303" y="34886"/>
                  </a:lnTo>
                  <a:lnTo>
                    <a:pt x="34721" y="35255"/>
                  </a:lnTo>
                  <a:lnTo>
                    <a:pt x="30759" y="40106"/>
                  </a:lnTo>
                  <a:lnTo>
                    <a:pt x="31127" y="43688"/>
                  </a:lnTo>
                  <a:lnTo>
                    <a:pt x="73152" y="77965"/>
                  </a:lnTo>
                  <a:lnTo>
                    <a:pt x="0" y="168021"/>
                  </a:lnTo>
                  <a:lnTo>
                    <a:pt x="368" y="171589"/>
                  </a:lnTo>
                  <a:lnTo>
                    <a:pt x="5232" y="175552"/>
                  </a:lnTo>
                  <a:lnTo>
                    <a:pt x="8813" y="175183"/>
                  </a:lnTo>
                  <a:lnTo>
                    <a:pt x="75869" y="92494"/>
                  </a:lnTo>
                  <a:lnTo>
                    <a:pt x="76949" y="134937"/>
                  </a:lnTo>
                  <a:lnTo>
                    <a:pt x="79565" y="137401"/>
                  </a:lnTo>
                  <a:lnTo>
                    <a:pt x="85826" y="137248"/>
                  </a:lnTo>
                  <a:lnTo>
                    <a:pt x="88303" y="134645"/>
                  </a:lnTo>
                  <a:lnTo>
                    <a:pt x="88214" y="131508"/>
                  </a:lnTo>
                  <a:lnTo>
                    <a:pt x="86842" y="78016"/>
                  </a:lnTo>
                  <a:lnTo>
                    <a:pt x="111950" y="527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6081865" y="6136843"/>
              <a:ext cx="47625" cy="318770"/>
            </a:xfrm>
            <a:custGeom>
              <a:avLst/>
              <a:gdLst/>
              <a:ahLst/>
              <a:cxnLst/>
              <a:rect l="l" t="t" r="r" b="b"/>
              <a:pathLst>
                <a:path w="47625" h="318770">
                  <a:moveTo>
                    <a:pt x="47307" y="70764"/>
                  </a:moveTo>
                  <a:lnTo>
                    <a:pt x="22898" y="0"/>
                  </a:lnTo>
                  <a:lnTo>
                    <a:pt x="0" y="24536"/>
                  </a:lnTo>
                  <a:lnTo>
                    <a:pt x="0" y="318770"/>
                  </a:lnTo>
                  <a:lnTo>
                    <a:pt x="40982" y="318770"/>
                  </a:lnTo>
                  <a:lnTo>
                    <a:pt x="47307" y="70764"/>
                  </a:lnTo>
                  <a:close/>
                </a:path>
              </a:pathLst>
            </a:custGeom>
            <a:solidFill>
              <a:srgbClr val="90AD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9" name="object 8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698617" y="6161379"/>
              <a:ext cx="383247" cy="294233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5703989" y="6118783"/>
              <a:ext cx="486409" cy="341630"/>
            </a:xfrm>
            <a:custGeom>
              <a:avLst/>
              <a:gdLst/>
              <a:ahLst/>
              <a:cxnLst/>
              <a:rect l="l" t="t" r="r" b="b"/>
              <a:pathLst>
                <a:path w="486410" h="341629">
                  <a:moveTo>
                    <a:pt x="11366" y="195338"/>
                  </a:moveTo>
                  <a:lnTo>
                    <a:pt x="8826" y="192798"/>
                  </a:lnTo>
                  <a:lnTo>
                    <a:pt x="2552" y="192798"/>
                  </a:lnTo>
                  <a:lnTo>
                    <a:pt x="12" y="195338"/>
                  </a:lnTo>
                  <a:lnTo>
                    <a:pt x="12" y="198475"/>
                  </a:lnTo>
                  <a:lnTo>
                    <a:pt x="12" y="338734"/>
                  </a:lnTo>
                  <a:lnTo>
                    <a:pt x="2552" y="341274"/>
                  </a:lnTo>
                  <a:lnTo>
                    <a:pt x="8826" y="341274"/>
                  </a:lnTo>
                  <a:lnTo>
                    <a:pt x="11366" y="338734"/>
                  </a:lnTo>
                  <a:lnTo>
                    <a:pt x="11366" y="195338"/>
                  </a:lnTo>
                  <a:close/>
                </a:path>
                <a:path w="486410" h="341629">
                  <a:moveTo>
                    <a:pt x="77660" y="107480"/>
                  </a:moveTo>
                  <a:lnTo>
                    <a:pt x="75120" y="104940"/>
                  </a:lnTo>
                  <a:lnTo>
                    <a:pt x="68846" y="104940"/>
                  </a:lnTo>
                  <a:lnTo>
                    <a:pt x="66306" y="107480"/>
                  </a:lnTo>
                  <a:lnTo>
                    <a:pt x="66306" y="253619"/>
                  </a:lnTo>
                  <a:lnTo>
                    <a:pt x="68846" y="256159"/>
                  </a:lnTo>
                  <a:lnTo>
                    <a:pt x="75120" y="256159"/>
                  </a:lnTo>
                  <a:lnTo>
                    <a:pt x="77660" y="253619"/>
                  </a:lnTo>
                  <a:lnTo>
                    <a:pt x="77660" y="250482"/>
                  </a:lnTo>
                  <a:lnTo>
                    <a:pt x="77660" y="107480"/>
                  </a:lnTo>
                  <a:close/>
                </a:path>
                <a:path w="486410" h="341629">
                  <a:moveTo>
                    <a:pt x="104787" y="82156"/>
                  </a:moveTo>
                  <a:lnTo>
                    <a:pt x="102235" y="79616"/>
                  </a:lnTo>
                  <a:lnTo>
                    <a:pt x="95973" y="79616"/>
                  </a:lnTo>
                  <a:lnTo>
                    <a:pt x="93433" y="82156"/>
                  </a:lnTo>
                  <a:lnTo>
                    <a:pt x="93433" y="157759"/>
                  </a:lnTo>
                  <a:lnTo>
                    <a:pt x="95973" y="160299"/>
                  </a:lnTo>
                  <a:lnTo>
                    <a:pt x="102235" y="160299"/>
                  </a:lnTo>
                  <a:lnTo>
                    <a:pt x="104787" y="157759"/>
                  </a:lnTo>
                  <a:lnTo>
                    <a:pt x="104787" y="154622"/>
                  </a:lnTo>
                  <a:lnTo>
                    <a:pt x="104787" y="82156"/>
                  </a:lnTo>
                  <a:close/>
                </a:path>
                <a:path w="486410" h="341629">
                  <a:moveTo>
                    <a:pt x="308076" y="82156"/>
                  </a:moveTo>
                  <a:lnTo>
                    <a:pt x="305536" y="79616"/>
                  </a:lnTo>
                  <a:lnTo>
                    <a:pt x="299262" y="79616"/>
                  </a:lnTo>
                  <a:lnTo>
                    <a:pt x="296722" y="82156"/>
                  </a:lnTo>
                  <a:lnTo>
                    <a:pt x="296722" y="157759"/>
                  </a:lnTo>
                  <a:lnTo>
                    <a:pt x="299262" y="160299"/>
                  </a:lnTo>
                  <a:lnTo>
                    <a:pt x="305536" y="160299"/>
                  </a:lnTo>
                  <a:lnTo>
                    <a:pt x="308076" y="157759"/>
                  </a:lnTo>
                  <a:lnTo>
                    <a:pt x="308076" y="154622"/>
                  </a:lnTo>
                  <a:lnTo>
                    <a:pt x="308076" y="82156"/>
                  </a:lnTo>
                  <a:close/>
                </a:path>
                <a:path w="486410" h="341629">
                  <a:moveTo>
                    <a:pt x="486371" y="8229"/>
                  </a:moveTo>
                  <a:lnTo>
                    <a:pt x="485305" y="2057"/>
                  </a:lnTo>
                  <a:lnTo>
                    <a:pt x="482358" y="0"/>
                  </a:lnTo>
                  <a:lnTo>
                    <a:pt x="409625" y="12687"/>
                  </a:lnTo>
                  <a:lnTo>
                    <a:pt x="408520" y="13284"/>
                  </a:lnTo>
                  <a:lnTo>
                    <a:pt x="386461" y="36918"/>
                  </a:lnTo>
                  <a:lnTo>
                    <a:pt x="308076" y="36918"/>
                  </a:lnTo>
                  <a:lnTo>
                    <a:pt x="308076" y="36753"/>
                  </a:lnTo>
                  <a:lnTo>
                    <a:pt x="305536" y="34213"/>
                  </a:lnTo>
                  <a:lnTo>
                    <a:pt x="299262" y="34213"/>
                  </a:lnTo>
                  <a:lnTo>
                    <a:pt x="296722" y="36753"/>
                  </a:lnTo>
                  <a:lnTo>
                    <a:pt x="296722" y="36918"/>
                  </a:lnTo>
                  <a:lnTo>
                    <a:pt x="280936" y="36918"/>
                  </a:lnTo>
                  <a:lnTo>
                    <a:pt x="280936" y="36753"/>
                  </a:lnTo>
                  <a:lnTo>
                    <a:pt x="278396" y="34213"/>
                  </a:lnTo>
                  <a:lnTo>
                    <a:pt x="272122" y="34213"/>
                  </a:lnTo>
                  <a:lnTo>
                    <a:pt x="269582" y="36753"/>
                  </a:lnTo>
                  <a:lnTo>
                    <a:pt x="269582" y="36918"/>
                  </a:lnTo>
                  <a:lnTo>
                    <a:pt x="104787" y="36918"/>
                  </a:lnTo>
                  <a:lnTo>
                    <a:pt x="104787" y="36753"/>
                  </a:lnTo>
                  <a:lnTo>
                    <a:pt x="102235" y="34213"/>
                  </a:lnTo>
                  <a:lnTo>
                    <a:pt x="95973" y="34213"/>
                  </a:lnTo>
                  <a:lnTo>
                    <a:pt x="93433" y="36753"/>
                  </a:lnTo>
                  <a:lnTo>
                    <a:pt x="93433" y="36918"/>
                  </a:lnTo>
                  <a:lnTo>
                    <a:pt x="4178" y="36918"/>
                  </a:lnTo>
                  <a:lnTo>
                    <a:pt x="2717" y="37528"/>
                  </a:lnTo>
                  <a:lnTo>
                    <a:pt x="596" y="39636"/>
                  </a:lnTo>
                  <a:lnTo>
                    <a:pt x="0" y="41109"/>
                  </a:lnTo>
                  <a:lnTo>
                    <a:pt x="0" y="168605"/>
                  </a:lnTo>
                  <a:lnTo>
                    <a:pt x="2540" y="171145"/>
                  </a:lnTo>
                  <a:lnTo>
                    <a:pt x="8813" y="171145"/>
                  </a:lnTo>
                  <a:lnTo>
                    <a:pt x="11353" y="168605"/>
                  </a:lnTo>
                  <a:lnTo>
                    <a:pt x="11353" y="165468"/>
                  </a:lnTo>
                  <a:lnTo>
                    <a:pt x="11353" y="48272"/>
                  </a:lnTo>
                  <a:lnTo>
                    <a:pt x="93433" y="48272"/>
                  </a:lnTo>
                  <a:lnTo>
                    <a:pt x="93433" y="69126"/>
                  </a:lnTo>
                  <a:lnTo>
                    <a:pt x="95973" y="71666"/>
                  </a:lnTo>
                  <a:lnTo>
                    <a:pt x="102235" y="71666"/>
                  </a:lnTo>
                  <a:lnTo>
                    <a:pt x="104787" y="69126"/>
                  </a:lnTo>
                  <a:lnTo>
                    <a:pt x="104787" y="65989"/>
                  </a:lnTo>
                  <a:lnTo>
                    <a:pt x="104787" y="48272"/>
                  </a:lnTo>
                  <a:lnTo>
                    <a:pt x="269582" y="48272"/>
                  </a:lnTo>
                  <a:lnTo>
                    <a:pt x="269582" y="253619"/>
                  </a:lnTo>
                  <a:lnTo>
                    <a:pt x="272122" y="256159"/>
                  </a:lnTo>
                  <a:lnTo>
                    <a:pt x="278396" y="256159"/>
                  </a:lnTo>
                  <a:lnTo>
                    <a:pt x="280936" y="253619"/>
                  </a:lnTo>
                  <a:lnTo>
                    <a:pt x="280936" y="250482"/>
                  </a:lnTo>
                  <a:lnTo>
                    <a:pt x="280936" y="48272"/>
                  </a:lnTo>
                  <a:lnTo>
                    <a:pt x="296722" y="48272"/>
                  </a:lnTo>
                  <a:lnTo>
                    <a:pt x="296722" y="69126"/>
                  </a:lnTo>
                  <a:lnTo>
                    <a:pt x="299262" y="71666"/>
                  </a:lnTo>
                  <a:lnTo>
                    <a:pt x="305536" y="71666"/>
                  </a:lnTo>
                  <a:lnTo>
                    <a:pt x="308076" y="69126"/>
                  </a:lnTo>
                  <a:lnTo>
                    <a:pt x="308076" y="65989"/>
                  </a:lnTo>
                  <a:lnTo>
                    <a:pt x="308076" y="48272"/>
                  </a:lnTo>
                  <a:lnTo>
                    <a:pt x="390499" y="48272"/>
                  </a:lnTo>
                  <a:lnTo>
                    <a:pt x="391985" y="47625"/>
                  </a:lnTo>
                  <a:lnTo>
                    <a:pt x="414667" y="23317"/>
                  </a:lnTo>
                  <a:lnTo>
                    <a:pt x="484301" y="11176"/>
                  </a:lnTo>
                  <a:lnTo>
                    <a:pt x="486371" y="8229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122848" y="6207607"/>
              <a:ext cx="219913" cy="248005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200165" y="6338963"/>
              <a:ext cx="139725" cy="122872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109436" y="6130455"/>
              <a:ext cx="111925" cy="250431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5539829" y="6155702"/>
              <a:ext cx="695325" cy="667385"/>
            </a:xfrm>
            <a:custGeom>
              <a:avLst/>
              <a:gdLst/>
              <a:ahLst/>
              <a:cxnLst/>
              <a:rect l="l" t="t" r="r" b="b"/>
              <a:pathLst>
                <a:path w="695325" h="667384">
                  <a:moveTo>
                    <a:pt x="176187" y="298577"/>
                  </a:moveTo>
                  <a:lnTo>
                    <a:pt x="174498" y="295402"/>
                  </a:lnTo>
                  <a:lnTo>
                    <a:pt x="168503" y="293560"/>
                  </a:lnTo>
                  <a:lnTo>
                    <a:pt x="165328" y="295249"/>
                  </a:lnTo>
                  <a:lnTo>
                    <a:pt x="163931" y="299847"/>
                  </a:lnTo>
                  <a:lnTo>
                    <a:pt x="163118" y="301396"/>
                  </a:lnTo>
                  <a:lnTo>
                    <a:pt x="127241" y="322046"/>
                  </a:lnTo>
                  <a:lnTo>
                    <a:pt x="69176" y="339445"/>
                  </a:lnTo>
                  <a:lnTo>
                    <a:pt x="53251" y="344893"/>
                  </a:lnTo>
                  <a:lnTo>
                    <a:pt x="19011" y="362610"/>
                  </a:lnTo>
                  <a:lnTo>
                    <a:pt x="0" y="389267"/>
                  </a:lnTo>
                  <a:lnTo>
                    <a:pt x="0" y="397738"/>
                  </a:lnTo>
                  <a:lnTo>
                    <a:pt x="29044" y="429399"/>
                  </a:lnTo>
                  <a:lnTo>
                    <a:pt x="69900" y="450126"/>
                  </a:lnTo>
                  <a:lnTo>
                    <a:pt x="79375" y="455663"/>
                  </a:lnTo>
                  <a:lnTo>
                    <a:pt x="104178" y="492518"/>
                  </a:lnTo>
                  <a:lnTo>
                    <a:pt x="103670" y="496011"/>
                  </a:lnTo>
                  <a:lnTo>
                    <a:pt x="79959" y="530821"/>
                  </a:lnTo>
                  <a:lnTo>
                    <a:pt x="64960" y="541451"/>
                  </a:lnTo>
                  <a:lnTo>
                    <a:pt x="64185" y="544957"/>
                  </a:lnTo>
                  <a:lnTo>
                    <a:pt x="67576" y="550227"/>
                  </a:lnTo>
                  <a:lnTo>
                    <a:pt x="71081" y="550989"/>
                  </a:lnTo>
                  <a:lnTo>
                    <a:pt x="73723" y="549300"/>
                  </a:lnTo>
                  <a:lnTo>
                    <a:pt x="103263" y="522947"/>
                  </a:lnTo>
                  <a:lnTo>
                    <a:pt x="115544" y="493750"/>
                  </a:lnTo>
                  <a:lnTo>
                    <a:pt x="115544" y="482130"/>
                  </a:lnTo>
                  <a:lnTo>
                    <a:pt x="93040" y="451281"/>
                  </a:lnTo>
                  <a:lnTo>
                    <a:pt x="41503" y="423176"/>
                  </a:lnTo>
                  <a:lnTo>
                    <a:pt x="34048" y="419176"/>
                  </a:lnTo>
                  <a:lnTo>
                    <a:pt x="11366" y="391693"/>
                  </a:lnTo>
                  <a:lnTo>
                    <a:pt x="12306" y="388073"/>
                  </a:lnTo>
                  <a:lnTo>
                    <a:pt x="43802" y="361111"/>
                  </a:lnTo>
                  <a:lnTo>
                    <a:pt x="81203" y="347599"/>
                  </a:lnTo>
                  <a:lnTo>
                    <a:pt x="123939" y="335064"/>
                  </a:lnTo>
                  <a:lnTo>
                    <a:pt x="135763" y="331076"/>
                  </a:lnTo>
                  <a:lnTo>
                    <a:pt x="169252" y="312127"/>
                  </a:lnTo>
                  <a:lnTo>
                    <a:pt x="174345" y="304507"/>
                  </a:lnTo>
                  <a:lnTo>
                    <a:pt x="176187" y="298577"/>
                  </a:lnTo>
                  <a:close/>
                </a:path>
                <a:path w="695325" h="667384">
                  <a:moveTo>
                    <a:pt x="558761" y="48768"/>
                  </a:moveTo>
                  <a:lnTo>
                    <a:pt x="556221" y="46228"/>
                  </a:lnTo>
                  <a:lnTo>
                    <a:pt x="549948" y="46228"/>
                  </a:lnTo>
                  <a:lnTo>
                    <a:pt x="547408" y="48768"/>
                  </a:lnTo>
                  <a:lnTo>
                    <a:pt x="547408" y="51904"/>
                  </a:lnTo>
                  <a:lnTo>
                    <a:pt x="547408" y="303034"/>
                  </a:lnTo>
                  <a:lnTo>
                    <a:pt x="549948" y="305574"/>
                  </a:lnTo>
                  <a:lnTo>
                    <a:pt x="556221" y="305574"/>
                  </a:lnTo>
                  <a:lnTo>
                    <a:pt x="558761" y="303034"/>
                  </a:lnTo>
                  <a:lnTo>
                    <a:pt x="558761" y="48768"/>
                  </a:lnTo>
                  <a:close/>
                </a:path>
                <a:path w="695325" h="667384">
                  <a:moveTo>
                    <a:pt x="558761" y="2540"/>
                  </a:moveTo>
                  <a:lnTo>
                    <a:pt x="556221" y="0"/>
                  </a:lnTo>
                  <a:lnTo>
                    <a:pt x="549948" y="0"/>
                  </a:lnTo>
                  <a:lnTo>
                    <a:pt x="547408" y="2540"/>
                  </a:lnTo>
                  <a:lnTo>
                    <a:pt x="547408" y="5676"/>
                  </a:lnTo>
                  <a:lnTo>
                    <a:pt x="547408" y="35826"/>
                  </a:lnTo>
                  <a:lnTo>
                    <a:pt x="549948" y="38366"/>
                  </a:lnTo>
                  <a:lnTo>
                    <a:pt x="556221" y="38366"/>
                  </a:lnTo>
                  <a:lnTo>
                    <a:pt x="558761" y="35826"/>
                  </a:lnTo>
                  <a:lnTo>
                    <a:pt x="558761" y="2540"/>
                  </a:lnTo>
                  <a:close/>
                </a:path>
                <a:path w="695325" h="667384">
                  <a:moveTo>
                    <a:pt x="695121" y="534276"/>
                  </a:moveTo>
                  <a:lnTo>
                    <a:pt x="678827" y="489153"/>
                  </a:lnTo>
                  <a:lnTo>
                    <a:pt x="635292" y="456920"/>
                  </a:lnTo>
                  <a:lnTo>
                    <a:pt x="599427" y="441604"/>
                  </a:lnTo>
                  <a:lnTo>
                    <a:pt x="544309" y="422694"/>
                  </a:lnTo>
                  <a:lnTo>
                    <a:pt x="527392" y="416547"/>
                  </a:lnTo>
                  <a:lnTo>
                    <a:pt x="509130" y="408800"/>
                  </a:lnTo>
                  <a:lnTo>
                    <a:pt x="505777" y="410057"/>
                  </a:lnTo>
                  <a:lnTo>
                    <a:pt x="503161" y="415747"/>
                  </a:lnTo>
                  <a:lnTo>
                    <a:pt x="552589" y="437502"/>
                  </a:lnTo>
                  <a:lnTo>
                    <a:pt x="589407" y="450037"/>
                  </a:lnTo>
                  <a:lnTo>
                    <a:pt x="607466" y="456869"/>
                  </a:lnTo>
                  <a:lnTo>
                    <a:pt x="647941" y="477266"/>
                  </a:lnTo>
                  <a:lnTo>
                    <a:pt x="676148" y="504571"/>
                  </a:lnTo>
                  <a:lnTo>
                    <a:pt x="683768" y="523557"/>
                  </a:lnTo>
                  <a:lnTo>
                    <a:pt x="683768" y="529386"/>
                  </a:lnTo>
                  <a:lnTo>
                    <a:pt x="652729" y="565505"/>
                  </a:lnTo>
                  <a:lnTo>
                    <a:pt x="600862" y="595033"/>
                  </a:lnTo>
                  <a:lnTo>
                    <a:pt x="589051" y="602132"/>
                  </a:lnTo>
                  <a:lnTo>
                    <a:pt x="557288" y="626681"/>
                  </a:lnTo>
                  <a:lnTo>
                    <a:pt x="536105" y="661885"/>
                  </a:lnTo>
                  <a:lnTo>
                    <a:pt x="537768" y="665060"/>
                  </a:lnTo>
                  <a:lnTo>
                    <a:pt x="543763" y="666915"/>
                  </a:lnTo>
                  <a:lnTo>
                    <a:pt x="546938" y="665251"/>
                  </a:lnTo>
                  <a:lnTo>
                    <a:pt x="550164" y="654862"/>
                  </a:lnTo>
                  <a:lnTo>
                    <a:pt x="553974" y="648106"/>
                  </a:lnTo>
                  <a:lnTo>
                    <a:pt x="584339" y="618871"/>
                  </a:lnTo>
                  <a:lnTo>
                    <a:pt x="640334" y="586079"/>
                  </a:lnTo>
                  <a:lnTo>
                    <a:pt x="652297" y="579145"/>
                  </a:lnTo>
                  <a:lnTo>
                    <a:pt x="685088" y="553808"/>
                  </a:lnTo>
                  <a:lnTo>
                    <a:pt x="692797" y="541324"/>
                  </a:lnTo>
                  <a:lnTo>
                    <a:pt x="695121" y="534276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698617" y="6388036"/>
              <a:ext cx="250761" cy="82346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5834494" y="6382359"/>
              <a:ext cx="132080" cy="93980"/>
            </a:xfrm>
            <a:custGeom>
              <a:avLst/>
              <a:gdLst/>
              <a:ahLst/>
              <a:cxnLst/>
              <a:rect l="l" t="t" r="r" b="b"/>
              <a:pathLst>
                <a:path w="132079" h="93979">
                  <a:moveTo>
                    <a:pt x="120256" y="82346"/>
                  </a:moveTo>
                  <a:lnTo>
                    <a:pt x="55333" y="82346"/>
                  </a:lnTo>
                  <a:lnTo>
                    <a:pt x="52793" y="84899"/>
                  </a:lnTo>
                  <a:lnTo>
                    <a:pt x="52793" y="91160"/>
                  </a:lnTo>
                  <a:lnTo>
                    <a:pt x="55333" y="93700"/>
                  </a:lnTo>
                  <a:lnTo>
                    <a:pt x="127431" y="93700"/>
                  </a:lnTo>
                  <a:lnTo>
                    <a:pt x="128904" y="93090"/>
                  </a:lnTo>
                  <a:lnTo>
                    <a:pt x="131013" y="90982"/>
                  </a:lnTo>
                  <a:lnTo>
                    <a:pt x="131610" y="89522"/>
                  </a:lnTo>
                  <a:lnTo>
                    <a:pt x="131610" y="88023"/>
                  </a:lnTo>
                  <a:lnTo>
                    <a:pt x="120256" y="88023"/>
                  </a:lnTo>
                  <a:lnTo>
                    <a:pt x="120256" y="82346"/>
                  </a:lnTo>
                  <a:close/>
                </a:path>
                <a:path w="132079" h="93979">
                  <a:moveTo>
                    <a:pt x="119847" y="59969"/>
                  </a:moveTo>
                  <a:lnTo>
                    <a:pt x="99974" y="59969"/>
                  </a:lnTo>
                  <a:lnTo>
                    <a:pt x="106959" y="63093"/>
                  </a:lnTo>
                  <a:lnTo>
                    <a:pt x="117119" y="73278"/>
                  </a:lnTo>
                  <a:lnTo>
                    <a:pt x="120177" y="80089"/>
                  </a:lnTo>
                  <a:lnTo>
                    <a:pt x="120256" y="88023"/>
                  </a:lnTo>
                  <a:lnTo>
                    <a:pt x="125933" y="88023"/>
                  </a:lnTo>
                  <a:lnTo>
                    <a:pt x="125933" y="82346"/>
                  </a:lnTo>
                  <a:lnTo>
                    <a:pt x="131036" y="82346"/>
                  </a:lnTo>
                  <a:lnTo>
                    <a:pt x="130808" y="80089"/>
                  </a:lnTo>
                  <a:lnTo>
                    <a:pt x="128511" y="72686"/>
                  </a:lnTo>
                  <a:lnTo>
                    <a:pt x="124880" y="65987"/>
                  </a:lnTo>
                  <a:lnTo>
                    <a:pt x="120078" y="60159"/>
                  </a:lnTo>
                  <a:lnTo>
                    <a:pt x="119847" y="59969"/>
                  </a:lnTo>
                  <a:close/>
                </a:path>
                <a:path w="132079" h="93979">
                  <a:moveTo>
                    <a:pt x="131036" y="82346"/>
                  </a:moveTo>
                  <a:lnTo>
                    <a:pt x="125933" y="82346"/>
                  </a:lnTo>
                  <a:lnTo>
                    <a:pt x="125933" y="88023"/>
                  </a:lnTo>
                  <a:lnTo>
                    <a:pt x="131610" y="88023"/>
                  </a:lnTo>
                  <a:lnTo>
                    <a:pt x="131036" y="82346"/>
                  </a:lnTo>
                  <a:close/>
                </a:path>
                <a:path w="132079" h="93979">
                  <a:moveTo>
                    <a:pt x="5676" y="0"/>
                  </a:moveTo>
                  <a:lnTo>
                    <a:pt x="2552" y="0"/>
                  </a:lnTo>
                  <a:lnTo>
                    <a:pt x="0" y="2539"/>
                  </a:lnTo>
                  <a:lnTo>
                    <a:pt x="0" y="8813"/>
                  </a:lnTo>
                  <a:lnTo>
                    <a:pt x="2552" y="11353"/>
                  </a:lnTo>
                  <a:lnTo>
                    <a:pt x="5676" y="11353"/>
                  </a:lnTo>
                  <a:lnTo>
                    <a:pt x="17367" y="12237"/>
                  </a:lnTo>
                  <a:lnTo>
                    <a:pt x="57240" y="31286"/>
                  </a:lnTo>
                  <a:lnTo>
                    <a:pt x="77495" y="60947"/>
                  </a:lnTo>
                  <a:lnTo>
                    <a:pt x="80543" y="62331"/>
                  </a:lnTo>
                  <a:lnTo>
                    <a:pt x="86144" y="60477"/>
                  </a:lnTo>
                  <a:lnTo>
                    <a:pt x="89115" y="59969"/>
                  </a:lnTo>
                  <a:lnTo>
                    <a:pt x="119847" y="59969"/>
                  </a:lnTo>
                  <a:lnTo>
                    <a:pt x="115042" y="56006"/>
                  </a:lnTo>
                  <a:lnTo>
                    <a:pt x="81572" y="56006"/>
                  </a:lnTo>
                  <a:lnTo>
                    <a:pt x="79794" y="50622"/>
                  </a:lnTo>
                  <a:lnTo>
                    <a:pt x="83680" y="49326"/>
                  </a:lnTo>
                  <a:lnTo>
                    <a:pt x="84440" y="49197"/>
                  </a:lnTo>
                  <a:lnTo>
                    <a:pt x="80969" y="42408"/>
                  </a:lnTo>
                  <a:lnTo>
                    <a:pt x="43858" y="8690"/>
                  </a:lnTo>
                  <a:lnTo>
                    <a:pt x="19083" y="1015"/>
                  </a:lnTo>
                  <a:lnTo>
                    <a:pt x="5676" y="0"/>
                  </a:lnTo>
                  <a:close/>
                </a:path>
                <a:path w="132079" h="93979">
                  <a:moveTo>
                    <a:pt x="84440" y="49197"/>
                  </a:moveTo>
                  <a:lnTo>
                    <a:pt x="83680" y="49326"/>
                  </a:lnTo>
                  <a:lnTo>
                    <a:pt x="79794" y="50622"/>
                  </a:lnTo>
                  <a:lnTo>
                    <a:pt x="81572" y="56006"/>
                  </a:lnTo>
                  <a:lnTo>
                    <a:pt x="86791" y="53797"/>
                  </a:lnTo>
                  <a:lnTo>
                    <a:pt x="84440" y="49197"/>
                  </a:lnTo>
                  <a:close/>
                </a:path>
                <a:path w="132079" h="93979">
                  <a:moveTo>
                    <a:pt x="92201" y="48615"/>
                  </a:moveTo>
                  <a:lnTo>
                    <a:pt x="87858" y="48615"/>
                  </a:lnTo>
                  <a:lnTo>
                    <a:pt x="84440" y="49197"/>
                  </a:lnTo>
                  <a:lnTo>
                    <a:pt x="86791" y="53797"/>
                  </a:lnTo>
                  <a:lnTo>
                    <a:pt x="81572" y="56006"/>
                  </a:lnTo>
                  <a:lnTo>
                    <a:pt x="115042" y="56006"/>
                  </a:lnTo>
                  <a:lnTo>
                    <a:pt x="114245" y="55350"/>
                  </a:lnTo>
                  <a:lnTo>
                    <a:pt x="107545" y="51715"/>
                  </a:lnTo>
                  <a:lnTo>
                    <a:pt x="100142" y="49417"/>
                  </a:lnTo>
                  <a:lnTo>
                    <a:pt x="92201" y="48615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7" name="object 97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829833" y="6398285"/>
              <a:ext cx="250761" cy="82346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5835192" y="6392608"/>
              <a:ext cx="228600" cy="93980"/>
            </a:xfrm>
            <a:custGeom>
              <a:avLst/>
              <a:gdLst/>
              <a:ahLst/>
              <a:cxnLst/>
              <a:rect l="l" t="t" r="r" b="b"/>
              <a:pathLst>
                <a:path w="228600" h="93979">
                  <a:moveTo>
                    <a:pt x="64236" y="28790"/>
                  </a:moveTo>
                  <a:lnTo>
                    <a:pt x="59258" y="28790"/>
                  </a:lnTo>
                  <a:lnTo>
                    <a:pt x="47321" y="29988"/>
                  </a:lnTo>
                  <a:lnTo>
                    <a:pt x="10126" y="54896"/>
                  </a:lnTo>
                  <a:lnTo>
                    <a:pt x="0" y="88023"/>
                  </a:lnTo>
                  <a:lnTo>
                    <a:pt x="0" y="91160"/>
                  </a:lnTo>
                  <a:lnTo>
                    <a:pt x="2539" y="93700"/>
                  </a:lnTo>
                  <a:lnTo>
                    <a:pt x="8813" y="93700"/>
                  </a:lnTo>
                  <a:lnTo>
                    <a:pt x="11353" y="91160"/>
                  </a:lnTo>
                  <a:lnTo>
                    <a:pt x="11353" y="88023"/>
                  </a:lnTo>
                  <a:lnTo>
                    <a:pt x="12331" y="78364"/>
                  </a:lnTo>
                  <a:lnTo>
                    <a:pt x="40601" y="43895"/>
                  </a:lnTo>
                  <a:lnTo>
                    <a:pt x="59258" y="40131"/>
                  </a:lnTo>
                  <a:lnTo>
                    <a:pt x="76323" y="40131"/>
                  </a:lnTo>
                  <a:lnTo>
                    <a:pt x="76720" y="39649"/>
                  </a:lnTo>
                  <a:lnTo>
                    <a:pt x="80346" y="36067"/>
                  </a:lnTo>
                  <a:lnTo>
                    <a:pt x="72301" y="36067"/>
                  </a:lnTo>
                  <a:lnTo>
                    <a:pt x="67906" y="32486"/>
                  </a:lnTo>
                  <a:lnTo>
                    <a:pt x="70624" y="29802"/>
                  </a:lnTo>
                  <a:lnTo>
                    <a:pt x="69062" y="29413"/>
                  </a:lnTo>
                  <a:lnTo>
                    <a:pt x="64236" y="28790"/>
                  </a:lnTo>
                  <a:close/>
                </a:path>
                <a:path w="228600" h="93979">
                  <a:moveTo>
                    <a:pt x="179006" y="11353"/>
                  </a:moveTo>
                  <a:lnTo>
                    <a:pt x="136194" y="11353"/>
                  </a:lnTo>
                  <a:lnTo>
                    <a:pt x="147880" y="12237"/>
                  </a:lnTo>
                  <a:lnTo>
                    <a:pt x="159003" y="14800"/>
                  </a:lnTo>
                  <a:lnTo>
                    <a:pt x="195373" y="39274"/>
                  </a:lnTo>
                  <a:lnTo>
                    <a:pt x="208013" y="60947"/>
                  </a:lnTo>
                  <a:lnTo>
                    <a:pt x="211061" y="62331"/>
                  </a:lnTo>
                  <a:lnTo>
                    <a:pt x="216661" y="60464"/>
                  </a:lnTo>
                  <a:lnTo>
                    <a:pt x="219633" y="59969"/>
                  </a:lnTo>
                  <a:lnTo>
                    <a:pt x="225856" y="59969"/>
                  </a:lnTo>
                  <a:lnTo>
                    <a:pt x="228396" y="57429"/>
                  </a:lnTo>
                  <a:lnTo>
                    <a:pt x="228396" y="56006"/>
                  </a:lnTo>
                  <a:lnTo>
                    <a:pt x="212077" y="56006"/>
                  </a:lnTo>
                  <a:lnTo>
                    <a:pt x="210299" y="50622"/>
                  </a:lnTo>
                  <a:lnTo>
                    <a:pt x="214198" y="49326"/>
                  </a:lnTo>
                  <a:lnTo>
                    <a:pt x="214956" y="49197"/>
                  </a:lnTo>
                  <a:lnTo>
                    <a:pt x="211484" y="42408"/>
                  </a:lnTo>
                  <a:lnTo>
                    <a:pt x="204128" y="32056"/>
                  </a:lnTo>
                  <a:lnTo>
                    <a:pt x="195394" y="22887"/>
                  </a:lnTo>
                  <a:lnTo>
                    <a:pt x="185432" y="15049"/>
                  </a:lnTo>
                  <a:lnTo>
                    <a:pt x="179006" y="11353"/>
                  </a:lnTo>
                  <a:close/>
                </a:path>
                <a:path w="228600" h="93979">
                  <a:moveTo>
                    <a:pt x="214956" y="49197"/>
                  </a:moveTo>
                  <a:lnTo>
                    <a:pt x="214198" y="49326"/>
                  </a:lnTo>
                  <a:lnTo>
                    <a:pt x="210299" y="50622"/>
                  </a:lnTo>
                  <a:lnTo>
                    <a:pt x="212077" y="56006"/>
                  </a:lnTo>
                  <a:lnTo>
                    <a:pt x="217309" y="53797"/>
                  </a:lnTo>
                  <a:lnTo>
                    <a:pt x="214956" y="49197"/>
                  </a:lnTo>
                  <a:close/>
                </a:path>
                <a:path w="228600" h="93979">
                  <a:moveTo>
                    <a:pt x="225856" y="48615"/>
                  </a:moveTo>
                  <a:lnTo>
                    <a:pt x="218376" y="48615"/>
                  </a:lnTo>
                  <a:lnTo>
                    <a:pt x="214956" y="49197"/>
                  </a:lnTo>
                  <a:lnTo>
                    <a:pt x="217309" y="53797"/>
                  </a:lnTo>
                  <a:lnTo>
                    <a:pt x="212077" y="56006"/>
                  </a:lnTo>
                  <a:lnTo>
                    <a:pt x="228396" y="56006"/>
                  </a:lnTo>
                  <a:lnTo>
                    <a:pt x="228396" y="51155"/>
                  </a:lnTo>
                  <a:lnTo>
                    <a:pt x="225856" y="48615"/>
                  </a:lnTo>
                  <a:close/>
                </a:path>
                <a:path w="228600" h="93979">
                  <a:moveTo>
                    <a:pt x="76323" y="40131"/>
                  </a:moveTo>
                  <a:lnTo>
                    <a:pt x="63284" y="40131"/>
                  </a:lnTo>
                  <a:lnTo>
                    <a:pt x="67182" y="40639"/>
                  </a:lnTo>
                  <a:lnTo>
                    <a:pt x="73063" y="42113"/>
                  </a:lnTo>
                  <a:lnTo>
                    <a:pt x="75310" y="41363"/>
                  </a:lnTo>
                  <a:lnTo>
                    <a:pt x="76323" y="40131"/>
                  </a:lnTo>
                  <a:close/>
                </a:path>
                <a:path w="228600" h="93979">
                  <a:moveTo>
                    <a:pt x="70624" y="29802"/>
                  </a:moveTo>
                  <a:lnTo>
                    <a:pt x="67906" y="32486"/>
                  </a:lnTo>
                  <a:lnTo>
                    <a:pt x="72301" y="36067"/>
                  </a:lnTo>
                  <a:lnTo>
                    <a:pt x="73698" y="30568"/>
                  </a:lnTo>
                  <a:lnTo>
                    <a:pt x="70624" y="29802"/>
                  </a:lnTo>
                  <a:close/>
                </a:path>
                <a:path w="228600" h="93979">
                  <a:moveTo>
                    <a:pt x="136194" y="0"/>
                  </a:moveTo>
                  <a:lnTo>
                    <a:pt x="116177" y="2289"/>
                  </a:lnTo>
                  <a:lnTo>
                    <a:pt x="97774" y="8813"/>
                  </a:lnTo>
                  <a:lnTo>
                    <a:pt x="81509" y="19052"/>
                  </a:lnTo>
                  <a:lnTo>
                    <a:pt x="70624" y="29802"/>
                  </a:lnTo>
                  <a:lnTo>
                    <a:pt x="73698" y="30568"/>
                  </a:lnTo>
                  <a:lnTo>
                    <a:pt x="72301" y="36067"/>
                  </a:lnTo>
                  <a:lnTo>
                    <a:pt x="80346" y="36067"/>
                  </a:lnTo>
                  <a:lnTo>
                    <a:pt x="88572" y="27941"/>
                  </a:lnTo>
                  <a:lnTo>
                    <a:pt x="102728" y="19024"/>
                  </a:lnTo>
                  <a:lnTo>
                    <a:pt x="118749" y="13346"/>
                  </a:lnTo>
                  <a:lnTo>
                    <a:pt x="136194" y="11353"/>
                  </a:lnTo>
                  <a:lnTo>
                    <a:pt x="179006" y="11353"/>
                  </a:lnTo>
                  <a:lnTo>
                    <a:pt x="174374" y="8690"/>
                  </a:lnTo>
                  <a:lnTo>
                    <a:pt x="162375" y="3962"/>
                  </a:lnTo>
                  <a:lnTo>
                    <a:pt x="149596" y="1015"/>
                  </a:lnTo>
                  <a:lnTo>
                    <a:pt x="136194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9" name="object 9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653100" y="6425412"/>
              <a:ext cx="250774" cy="82346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5658485" y="6419735"/>
              <a:ext cx="262255" cy="93980"/>
            </a:xfrm>
            <a:custGeom>
              <a:avLst/>
              <a:gdLst/>
              <a:ahLst/>
              <a:cxnLst/>
              <a:rect l="l" t="t" r="r" b="b"/>
              <a:pathLst>
                <a:path w="262254" h="93979">
                  <a:moveTo>
                    <a:pt x="64211" y="28790"/>
                  </a:moveTo>
                  <a:lnTo>
                    <a:pt x="59232" y="28790"/>
                  </a:lnTo>
                  <a:lnTo>
                    <a:pt x="47298" y="29988"/>
                  </a:lnTo>
                  <a:lnTo>
                    <a:pt x="10115" y="54896"/>
                  </a:lnTo>
                  <a:lnTo>
                    <a:pt x="0" y="88023"/>
                  </a:lnTo>
                  <a:lnTo>
                    <a:pt x="0" y="91160"/>
                  </a:lnTo>
                  <a:lnTo>
                    <a:pt x="2539" y="93700"/>
                  </a:lnTo>
                  <a:lnTo>
                    <a:pt x="8801" y="93700"/>
                  </a:lnTo>
                  <a:lnTo>
                    <a:pt x="11341" y="91160"/>
                  </a:lnTo>
                  <a:lnTo>
                    <a:pt x="11341" y="88023"/>
                  </a:lnTo>
                  <a:lnTo>
                    <a:pt x="12312" y="78364"/>
                  </a:lnTo>
                  <a:lnTo>
                    <a:pt x="40589" y="43889"/>
                  </a:lnTo>
                  <a:lnTo>
                    <a:pt x="59232" y="40131"/>
                  </a:lnTo>
                  <a:lnTo>
                    <a:pt x="76302" y="40131"/>
                  </a:lnTo>
                  <a:lnTo>
                    <a:pt x="76695" y="39649"/>
                  </a:lnTo>
                  <a:lnTo>
                    <a:pt x="80323" y="36067"/>
                  </a:lnTo>
                  <a:lnTo>
                    <a:pt x="72301" y="36067"/>
                  </a:lnTo>
                  <a:lnTo>
                    <a:pt x="67894" y="32486"/>
                  </a:lnTo>
                  <a:lnTo>
                    <a:pt x="70609" y="29803"/>
                  </a:lnTo>
                  <a:lnTo>
                    <a:pt x="69049" y="29413"/>
                  </a:lnTo>
                  <a:lnTo>
                    <a:pt x="64211" y="28790"/>
                  </a:lnTo>
                  <a:close/>
                </a:path>
                <a:path w="262254" h="93979">
                  <a:moveTo>
                    <a:pt x="250324" y="59956"/>
                  </a:moveTo>
                  <a:lnTo>
                    <a:pt x="219608" y="59956"/>
                  </a:lnTo>
                  <a:lnTo>
                    <a:pt x="230466" y="59969"/>
                  </a:lnTo>
                  <a:lnTo>
                    <a:pt x="237451" y="63093"/>
                  </a:lnTo>
                  <a:lnTo>
                    <a:pt x="247637" y="73278"/>
                  </a:lnTo>
                  <a:lnTo>
                    <a:pt x="250686" y="80083"/>
                  </a:lnTo>
                  <a:lnTo>
                    <a:pt x="250761" y="91160"/>
                  </a:lnTo>
                  <a:lnTo>
                    <a:pt x="253314" y="93700"/>
                  </a:lnTo>
                  <a:lnTo>
                    <a:pt x="259562" y="93700"/>
                  </a:lnTo>
                  <a:lnTo>
                    <a:pt x="262102" y="91160"/>
                  </a:lnTo>
                  <a:lnTo>
                    <a:pt x="262102" y="88023"/>
                  </a:lnTo>
                  <a:lnTo>
                    <a:pt x="261308" y="80083"/>
                  </a:lnTo>
                  <a:lnTo>
                    <a:pt x="259013" y="72682"/>
                  </a:lnTo>
                  <a:lnTo>
                    <a:pt x="255380" y="65985"/>
                  </a:lnTo>
                  <a:lnTo>
                    <a:pt x="250570" y="60159"/>
                  </a:lnTo>
                  <a:lnTo>
                    <a:pt x="250324" y="59956"/>
                  </a:lnTo>
                  <a:close/>
                </a:path>
                <a:path w="262254" h="93979">
                  <a:moveTo>
                    <a:pt x="178990" y="11353"/>
                  </a:moveTo>
                  <a:lnTo>
                    <a:pt x="136182" y="11353"/>
                  </a:lnTo>
                  <a:lnTo>
                    <a:pt x="147867" y="12237"/>
                  </a:lnTo>
                  <a:lnTo>
                    <a:pt x="158992" y="14800"/>
                  </a:lnTo>
                  <a:lnTo>
                    <a:pt x="195365" y="39274"/>
                  </a:lnTo>
                  <a:lnTo>
                    <a:pt x="207987" y="60947"/>
                  </a:lnTo>
                  <a:lnTo>
                    <a:pt x="211048" y="62331"/>
                  </a:lnTo>
                  <a:lnTo>
                    <a:pt x="216636" y="60464"/>
                  </a:lnTo>
                  <a:lnTo>
                    <a:pt x="219608" y="59956"/>
                  </a:lnTo>
                  <a:lnTo>
                    <a:pt x="250324" y="59956"/>
                  </a:lnTo>
                  <a:lnTo>
                    <a:pt x="245534" y="56006"/>
                  </a:lnTo>
                  <a:lnTo>
                    <a:pt x="212077" y="56006"/>
                  </a:lnTo>
                  <a:lnTo>
                    <a:pt x="210286" y="50622"/>
                  </a:lnTo>
                  <a:lnTo>
                    <a:pt x="214185" y="49326"/>
                  </a:lnTo>
                  <a:lnTo>
                    <a:pt x="214944" y="49197"/>
                  </a:lnTo>
                  <a:lnTo>
                    <a:pt x="211473" y="42408"/>
                  </a:lnTo>
                  <a:lnTo>
                    <a:pt x="204120" y="32056"/>
                  </a:lnTo>
                  <a:lnTo>
                    <a:pt x="195387" y="22887"/>
                  </a:lnTo>
                  <a:lnTo>
                    <a:pt x="185419" y="15049"/>
                  </a:lnTo>
                  <a:lnTo>
                    <a:pt x="178990" y="11353"/>
                  </a:lnTo>
                  <a:close/>
                </a:path>
                <a:path w="262254" h="93979">
                  <a:moveTo>
                    <a:pt x="214944" y="49197"/>
                  </a:moveTo>
                  <a:lnTo>
                    <a:pt x="214185" y="49326"/>
                  </a:lnTo>
                  <a:lnTo>
                    <a:pt x="210286" y="50622"/>
                  </a:lnTo>
                  <a:lnTo>
                    <a:pt x="212077" y="56006"/>
                  </a:lnTo>
                  <a:lnTo>
                    <a:pt x="217296" y="53797"/>
                  </a:lnTo>
                  <a:lnTo>
                    <a:pt x="214944" y="49197"/>
                  </a:lnTo>
                  <a:close/>
                </a:path>
                <a:path w="262254" h="93979">
                  <a:moveTo>
                    <a:pt x="222694" y="48615"/>
                  </a:moveTo>
                  <a:lnTo>
                    <a:pt x="218351" y="48615"/>
                  </a:lnTo>
                  <a:lnTo>
                    <a:pt x="214944" y="49197"/>
                  </a:lnTo>
                  <a:lnTo>
                    <a:pt x="217296" y="53797"/>
                  </a:lnTo>
                  <a:lnTo>
                    <a:pt x="212077" y="56006"/>
                  </a:lnTo>
                  <a:lnTo>
                    <a:pt x="245534" y="56006"/>
                  </a:lnTo>
                  <a:lnTo>
                    <a:pt x="244738" y="55350"/>
                  </a:lnTo>
                  <a:lnTo>
                    <a:pt x="238037" y="51715"/>
                  </a:lnTo>
                  <a:lnTo>
                    <a:pt x="230634" y="49417"/>
                  </a:lnTo>
                  <a:lnTo>
                    <a:pt x="222694" y="48615"/>
                  </a:lnTo>
                  <a:close/>
                </a:path>
                <a:path w="262254" h="93979">
                  <a:moveTo>
                    <a:pt x="76302" y="40131"/>
                  </a:moveTo>
                  <a:lnTo>
                    <a:pt x="63258" y="40131"/>
                  </a:lnTo>
                  <a:lnTo>
                    <a:pt x="67170" y="40639"/>
                  </a:lnTo>
                  <a:lnTo>
                    <a:pt x="73063" y="42113"/>
                  </a:lnTo>
                  <a:lnTo>
                    <a:pt x="75298" y="41363"/>
                  </a:lnTo>
                  <a:lnTo>
                    <a:pt x="76302" y="40131"/>
                  </a:lnTo>
                  <a:close/>
                </a:path>
                <a:path w="262254" h="93979">
                  <a:moveTo>
                    <a:pt x="70609" y="29803"/>
                  </a:moveTo>
                  <a:lnTo>
                    <a:pt x="67894" y="32486"/>
                  </a:lnTo>
                  <a:lnTo>
                    <a:pt x="72301" y="36067"/>
                  </a:lnTo>
                  <a:lnTo>
                    <a:pt x="73672" y="30568"/>
                  </a:lnTo>
                  <a:lnTo>
                    <a:pt x="70609" y="29803"/>
                  </a:lnTo>
                  <a:close/>
                </a:path>
                <a:path w="262254" h="93979">
                  <a:moveTo>
                    <a:pt x="136182" y="0"/>
                  </a:moveTo>
                  <a:lnTo>
                    <a:pt x="116157" y="2289"/>
                  </a:lnTo>
                  <a:lnTo>
                    <a:pt x="97751" y="8813"/>
                  </a:lnTo>
                  <a:lnTo>
                    <a:pt x="81489" y="19052"/>
                  </a:lnTo>
                  <a:lnTo>
                    <a:pt x="70609" y="29803"/>
                  </a:lnTo>
                  <a:lnTo>
                    <a:pt x="73672" y="30568"/>
                  </a:lnTo>
                  <a:lnTo>
                    <a:pt x="72301" y="36067"/>
                  </a:lnTo>
                  <a:lnTo>
                    <a:pt x="80323" y="36067"/>
                  </a:lnTo>
                  <a:lnTo>
                    <a:pt x="88554" y="27941"/>
                  </a:lnTo>
                  <a:lnTo>
                    <a:pt x="102714" y="19024"/>
                  </a:lnTo>
                  <a:lnTo>
                    <a:pt x="118736" y="13346"/>
                  </a:lnTo>
                  <a:lnTo>
                    <a:pt x="136182" y="11353"/>
                  </a:lnTo>
                  <a:lnTo>
                    <a:pt x="178990" y="11353"/>
                  </a:lnTo>
                  <a:lnTo>
                    <a:pt x="174356" y="8690"/>
                  </a:lnTo>
                  <a:lnTo>
                    <a:pt x="162358" y="3962"/>
                  </a:lnTo>
                  <a:lnTo>
                    <a:pt x="149581" y="1015"/>
                  </a:lnTo>
                  <a:lnTo>
                    <a:pt x="136182" y="0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723547" y="6575513"/>
              <a:ext cx="88265" cy="62230"/>
            </a:xfrm>
            <a:custGeom>
              <a:avLst/>
              <a:gdLst/>
              <a:ahLst/>
              <a:cxnLst/>
              <a:rect l="l" t="t" r="r" b="b"/>
              <a:pathLst>
                <a:path w="88264" h="62229">
                  <a:moveTo>
                    <a:pt x="43967" y="0"/>
                  </a:moveTo>
                  <a:lnTo>
                    <a:pt x="26858" y="5367"/>
                  </a:lnTo>
                  <a:lnTo>
                    <a:pt x="12882" y="17940"/>
                  </a:lnTo>
                  <a:lnTo>
                    <a:pt x="3456" y="32420"/>
                  </a:lnTo>
                  <a:lnTo>
                    <a:pt x="0" y="43510"/>
                  </a:lnTo>
                  <a:lnTo>
                    <a:pt x="3456" y="50681"/>
                  </a:lnTo>
                  <a:lnTo>
                    <a:pt x="12882" y="56538"/>
                  </a:lnTo>
                  <a:lnTo>
                    <a:pt x="26858" y="60489"/>
                  </a:lnTo>
                  <a:lnTo>
                    <a:pt x="43967" y="61937"/>
                  </a:lnTo>
                  <a:lnTo>
                    <a:pt x="61079" y="60489"/>
                  </a:lnTo>
                  <a:lnTo>
                    <a:pt x="75050" y="56538"/>
                  </a:lnTo>
                  <a:lnTo>
                    <a:pt x="84468" y="50681"/>
                  </a:lnTo>
                  <a:lnTo>
                    <a:pt x="87922" y="43510"/>
                  </a:lnTo>
                  <a:lnTo>
                    <a:pt x="84468" y="32420"/>
                  </a:lnTo>
                  <a:lnTo>
                    <a:pt x="75050" y="17940"/>
                  </a:lnTo>
                  <a:lnTo>
                    <a:pt x="61079" y="5367"/>
                  </a:lnTo>
                  <a:lnTo>
                    <a:pt x="43967" y="0"/>
                  </a:lnTo>
                  <a:close/>
                </a:path>
              </a:pathLst>
            </a:custGeom>
            <a:solidFill>
              <a:srgbClr val="9696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717349" y="6569837"/>
              <a:ext cx="99695" cy="73660"/>
            </a:xfrm>
            <a:custGeom>
              <a:avLst/>
              <a:gdLst/>
              <a:ahLst/>
              <a:cxnLst/>
              <a:rect l="l" t="t" r="r" b="b"/>
              <a:pathLst>
                <a:path w="99695" h="73659">
                  <a:moveTo>
                    <a:pt x="54483" y="0"/>
                  </a:moveTo>
                  <a:lnTo>
                    <a:pt x="45948" y="0"/>
                  </a:lnTo>
                  <a:lnTo>
                    <a:pt x="42379" y="635"/>
                  </a:lnTo>
                  <a:lnTo>
                    <a:pt x="9902" y="25651"/>
                  </a:lnTo>
                  <a:lnTo>
                    <a:pt x="0" y="51384"/>
                  </a:lnTo>
                  <a:lnTo>
                    <a:pt x="546" y="53517"/>
                  </a:lnTo>
                  <a:lnTo>
                    <a:pt x="41249" y="73291"/>
                  </a:lnTo>
                  <a:lnTo>
                    <a:pt x="56019" y="73291"/>
                  </a:lnTo>
                  <a:lnTo>
                    <a:pt x="92632" y="61937"/>
                  </a:lnTo>
                  <a:lnTo>
                    <a:pt x="43878" y="61937"/>
                  </a:lnTo>
                  <a:lnTo>
                    <a:pt x="38417" y="61455"/>
                  </a:lnTo>
                  <a:lnTo>
                    <a:pt x="11343" y="48945"/>
                  </a:lnTo>
                  <a:lnTo>
                    <a:pt x="11401" y="48336"/>
                  </a:lnTo>
                  <a:lnTo>
                    <a:pt x="11518" y="47523"/>
                  </a:lnTo>
                  <a:lnTo>
                    <a:pt x="12119" y="45681"/>
                  </a:lnTo>
                  <a:lnTo>
                    <a:pt x="12814" y="43370"/>
                  </a:lnTo>
                  <a:lnTo>
                    <a:pt x="43408" y="12052"/>
                  </a:lnTo>
                  <a:lnTo>
                    <a:pt x="46507" y="11353"/>
                  </a:lnTo>
                  <a:lnTo>
                    <a:pt x="76555" y="11353"/>
                  </a:lnTo>
                  <a:lnTo>
                    <a:pt x="75069" y="10020"/>
                  </a:lnTo>
                  <a:lnTo>
                    <a:pt x="71513" y="7162"/>
                  </a:lnTo>
                  <a:lnTo>
                    <a:pt x="67602" y="4686"/>
                  </a:lnTo>
                  <a:lnTo>
                    <a:pt x="59105" y="1092"/>
                  </a:lnTo>
                  <a:lnTo>
                    <a:pt x="54483" y="0"/>
                  </a:lnTo>
                  <a:close/>
                </a:path>
                <a:path w="99695" h="73659">
                  <a:moveTo>
                    <a:pt x="76555" y="11353"/>
                  </a:moveTo>
                  <a:lnTo>
                    <a:pt x="52019" y="11353"/>
                  </a:lnTo>
                  <a:lnTo>
                    <a:pt x="54381" y="11760"/>
                  </a:lnTo>
                  <a:lnTo>
                    <a:pt x="60858" y="13855"/>
                  </a:lnTo>
                  <a:lnTo>
                    <a:pt x="87172" y="45681"/>
                  </a:lnTo>
                  <a:lnTo>
                    <a:pt x="87871" y="48336"/>
                  </a:lnTo>
                  <a:lnTo>
                    <a:pt x="87858" y="49885"/>
                  </a:lnTo>
                  <a:lnTo>
                    <a:pt x="57175" y="61937"/>
                  </a:lnTo>
                  <a:lnTo>
                    <a:pt x="92632" y="61937"/>
                  </a:lnTo>
                  <a:lnTo>
                    <a:pt x="99166" y="51384"/>
                  </a:lnTo>
                  <a:lnTo>
                    <a:pt x="99047" y="46075"/>
                  </a:lnTo>
                  <a:lnTo>
                    <a:pt x="80143" y="14575"/>
                  </a:lnTo>
                  <a:lnTo>
                    <a:pt x="76555" y="11353"/>
                  </a:ln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3" name="object 10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505767" y="6600799"/>
              <a:ext cx="99154" cy="73291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5667959" y="6628345"/>
              <a:ext cx="55244" cy="39370"/>
            </a:xfrm>
            <a:custGeom>
              <a:avLst/>
              <a:gdLst/>
              <a:ahLst/>
              <a:cxnLst/>
              <a:rect l="l" t="t" r="r" b="b"/>
              <a:pathLst>
                <a:path w="55245" h="39370">
                  <a:moveTo>
                    <a:pt x="27559" y="0"/>
                  </a:moveTo>
                  <a:lnTo>
                    <a:pt x="16828" y="3366"/>
                  </a:lnTo>
                  <a:lnTo>
                    <a:pt x="8069" y="11250"/>
                  </a:lnTo>
                  <a:lnTo>
                    <a:pt x="2164" y="20332"/>
                  </a:lnTo>
                  <a:lnTo>
                    <a:pt x="0" y="27292"/>
                  </a:lnTo>
                  <a:lnTo>
                    <a:pt x="2164" y="31793"/>
                  </a:lnTo>
                  <a:lnTo>
                    <a:pt x="8069" y="35466"/>
                  </a:lnTo>
                  <a:lnTo>
                    <a:pt x="16828" y="37941"/>
                  </a:lnTo>
                  <a:lnTo>
                    <a:pt x="27559" y="38849"/>
                  </a:lnTo>
                  <a:lnTo>
                    <a:pt x="38291" y="37941"/>
                  </a:lnTo>
                  <a:lnTo>
                    <a:pt x="47055" y="35466"/>
                  </a:lnTo>
                  <a:lnTo>
                    <a:pt x="52963" y="31793"/>
                  </a:lnTo>
                  <a:lnTo>
                    <a:pt x="55130" y="27292"/>
                  </a:lnTo>
                  <a:lnTo>
                    <a:pt x="52963" y="20332"/>
                  </a:lnTo>
                  <a:lnTo>
                    <a:pt x="47055" y="11250"/>
                  </a:lnTo>
                  <a:lnTo>
                    <a:pt x="38291" y="3366"/>
                  </a:lnTo>
                  <a:lnTo>
                    <a:pt x="27559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661749" y="6622681"/>
              <a:ext cx="66675" cy="50800"/>
            </a:xfrm>
            <a:custGeom>
              <a:avLst/>
              <a:gdLst/>
              <a:ahLst/>
              <a:cxnLst/>
              <a:rect l="l" t="t" r="r" b="b"/>
              <a:pathLst>
                <a:path w="66675" h="50800">
                  <a:moveTo>
                    <a:pt x="36588" y="0"/>
                  </a:moveTo>
                  <a:lnTo>
                    <a:pt x="30695" y="0"/>
                  </a:lnTo>
                  <a:lnTo>
                    <a:pt x="28219" y="431"/>
                  </a:lnTo>
                  <a:lnTo>
                    <a:pt x="927" y="27851"/>
                  </a:lnTo>
                  <a:lnTo>
                    <a:pt x="0" y="34670"/>
                  </a:lnTo>
                  <a:lnTo>
                    <a:pt x="431" y="36347"/>
                  </a:lnTo>
                  <a:lnTo>
                    <a:pt x="33248" y="50190"/>
                  </a:lnTo>
                  <a:lnTo>
                    <a:pt x="37376" y="50190"/>
                  </a:lnTo>
                  <a:lnTo>
                    <a:pt x="64815" y="38836"/>
                  </a:lnTo>
                  <a:lnTo>
                    <a:pt x="29756" y="38836"/>
                  </a:lnTo>
                  <a:lnTo>
                    <a:pt x="26454" y="38544"/>
                  </a:lnTo>
                  <a:lnTo>
                    <a:pt x="11453" y="32969"/>
                  </a:lnTo>
                  <a:lnTo>
                    <a:pt x="10909" y="32956"/>
                  </a:lnTo>
                  <a:lnTo>
                    <a:pt x="10744" y="32956"/>
                  </a:lnTo>
                  <a:lnTo>
                    <a:pt x="11365" y="32778"/>
                  </a:lnTo>
                  <a:lnTo>
                    <a:pt x="11391" y="32575"/>
                  </a:lnTo>
                  <a:lnTo>
                    <a:pt x="31661" y="11341"/>
                  </a:lnTo>
                  <a:lnTo>
                    <a:pt x="55845" y="11341"/>
                  </a:lnTo>
                  <a:lnTo>
                    <a:pt x="55219" y="10553"/>
                  </a:lnTo>
                  <a:lnTo>
                    <a:pt x="48171" y="4851"/>
                  </a:lnTo>
                  <a:lnTo>
                    <a:pt x="45542" y="3187"/>
                  </a:lnTo>
                  <a:lnTo>
                    <a:pt x="39789" y="749"/>
                  </a:lnTo>
                  <a:lnTo>
                    <a:pt x="36588" y="0"/>
                  </a:lnTo>
                  <a:close/>
                </a:path>
                <a:path w="66675" h="50800">
                  <a:moveTo>
                    <a:pt x="66483" y="32778"/>
                  </a:moveTo>
                  <a:lnTo>
                    <a:pt x="55156" y="32778"/>
                  </a:lnTo>
                  <a:lnTo>
                    <a:pt x="55435" y="32867"/>
                  </a:lnTo>
                  <a:lnTo>
                    <a:pt x="55791" y="32956"/>
                  </a:lnTo>
                  <a:lnTo>
                    <a:pt x="55059" y="32956"/>
                  </a:lnTo>
                  <a:lnTo>
                    <a:pt x="54457" y="33731"/>
                  </a:lnTo>
                  <a:lnTo>
                    <a:pt x="53327" y="34455"/>
                  </a:lnTo>
                  <a:lnTo>
                    <a:pt x="51663" y="35559"/>
                  </a:lnTo>
                  <a:lnTo>
                    <a:pt x="48831" y="36728"/>
                  </a:lnTo>
                  <a:lnTo>
                    <a:pt x="41859" y="38353"/>
                  </a:lnTo>
                  <a:lnTo>
                    <a:pt x="37680" y="38836"/>
                  </a:lnTo>
                  <a:lnTo>
                    <a:pt x="64815" y="38836"/>
                  </a:lnTo>
                  <a:lnTo>
                    <a:pt x="65405" y="37807"/>
                  </a:lnTo>
                  <a:lnTo>
                    <a:pt x="66243" y="35509"/>
                  </a:lnTo>
                  <a:lnTo>
                    <a:pt x="66402" y="34670"/>
                  </a:lnTo>
                  <a:lnTo>
                    <a:pt x="66483" y="32778"/>
                  </a:lnTo>
                  <a:close/>
                </a:path>
                <a:path w="66675" h="50800">
                  <a:moveTo>
                    <a:pt x="11330" y="32804"/>
                  </a:moveTo>
                  <a:lnTo>
                    <a:pt x="10744" y="32956"/>
                  </a:lnTo>
                  <a:lnTo>
                    <a:pt x="11341" y="32969"/>
                  </a:lnTo>
                  <a:lnTo>
                    <a:pt x="11330" y="32804"/>
                  </a:lnTo>
                  <a:close/>
                </a:path>
                <a:path w="66675" h="50800">
                  <a:moveTo>
                    <a:pt x="11359" y="32826"/>
                  </a:moveTo>
                  <a:lnTo>
                    <a:pt x="11341" y="32969"/>
                  </a:lnTo>
                  <a:lnTo>
                    <a:pt x="11359" y="32826"/>
                  </a:lnTo>
                  <a:close/>
                </a:path>
                <a:path w="66675" h="50800">
                  <a:moveTo>
                    <a:pt x="55112" y="32858"/>
                  </a:moveTo>
                  <a:close/>
                </a:path>
                <a:path w="66675" h="50800">
                  <a:moveTo>
                    <a:pt x="55143" y="32804"/>
                  </a:moveTo>
                  <a:lnTo>
                    <a:pt x="55130" y="32956"/>
                  </a:lnTo>
                  <a:lnTo>
                    <a:pt x="55791" y="32956"/>
                  </a:lnTo>
                  <a:lnTo>
                    <a:pt x="55143" y="32804"/>
                  </a:lnTo>
                  <a:close/>
                </a:path>
                <a:path w="66675" h="50800">
                  <a:moveTo>
                    <a:pt x="55143" y="32804"/>
                  </a:moveTo>
                  <a:lnTo>
                    <a:pt x="55413" y="32867"/>
                  </a:lnTo>
                  <a:lnTo>
                    <a:pt x="55143" y="32804"/>
                  </a:lnTo>
                  <a:close/>
                </a:path>
                <a:path w="66675" h="50800">
                  <a:moveTo>
                    <a:pt x="55156" y="32778"/>
                  </a:moveTo>
                  <a:lnTo>
                    <a:pt x="55435" y="32867"/>
                  </a:lnTo>
                  <a:lnTo>
                    <a:pt x="55156" y="32778"/>
                  </a:lnTo>
                  <a:close/>
                </a:path>
                <a:path w="66675" h="50800">
                  <a:moveTo>
                    <a:pt x="55845" y="11341"/>
                  </a:moveTo>
                  <a:lnTo>
                    <a:pt x="34493" y="11341"/>
                  </a:lnTo>
                  <a:lnTo>
                    <a:pt x="35737" y="11556"/>
                  </a:lnTo>
                  <a:lnTo>
                    <a:pt x="39293" y="12699"/>
                  </a:lnTo>
                  <a:lnTo>
                    <a:pt x="55112" y="32858"/>
                  </a:lnTo>
                  <a:lnTo>
                    <a:pt x="66483" y="32778"/>
                  </a:lnTo>
                  <a:lnTo>
                    <a:pt x="66372" y="30835"/>
                  </a:lnTo>
                  <a:lnTo>
                    <a:pt x="58953" y="15252"/>
                  </a:lnTo>
                  <a:lnTo>
                    <a:pt x="55845" y="11341"/>
                  </a:lnTo>
                  <a:close/>
                </a:path>
                <a:path w="66675" h="50800">
                  <a:moveTo>
                    <a:pt x="11365" y="32778"/>
                  </a:moveTo>
                  <a:close/>
                </a:path>
                <a:path w="66675" h="50800">
                  <a:moveTo>
                    <a:pt x="11328" y="32778"/>
                  </a:moveTo>
                  <a:close/>
                </a:path>
              </a:pathLst>
            </a:custGeom>
            <a:solidFill>
              <a:srgbClr val="3436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6" name="object 10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002083" y="6449136"/>
              <a:ext cx="99466" cy="112039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90781" y="6227064"/>
              <a:ext cx="780261" cy="691438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5738482" y="6456806"/>
              <a:ext cx="941705" cy="171450"/>
            </a:xfrm>
            <a:custGeom>
              <a:avLst/>
              <a:gdLst/>
              <a:ahLst/>
              <a:cxnLst/>
              <a:rect l="l" t="t" r="r" b="b"/>
              <a:pathLst>
                <a:path w="941704" h="171450">
                  <a:moveTo>
                    <a:pt x="87503" y="56870"/>
                  </a:moveTo>
                  <a:lnTo>
                    <a:pt x="84975" y="54317"/>
                  </a:lnTo>
                  <a:lnTo>
                    <a:pt x="2540" y="54317"/>
                  </a:lnTo>
                  <a:lnTo>
                    <a:pt x="0" y="56870"/>
                  </a:lnTo>
                  <a:lnTo>
                    <a:pt x="0" y="63131"/>
                  </a:lnTo>
                  <a:lnTo>
                    <a:pt x="2540" y="65671"/>
                  </a:lnTo>
                  <a:lnTo>
                    <a:pt x="5676" y="65671"/>
                  </a:lnTo>
                  <a:lnTo>
                    <a:pt x="84975" y="65671"/>
                  </a:lnTo>
                  <a:lnTo>
                    <a:pt x="87503" y="63131"/>
                  </a:lnTo>
                  <a:lnTo>
                    <a:pt x="87503" y="56870"/>
                  </a:lnTo>
                  <a:close/>
                </a:path>
                <a:path w="941704" h="171450">
                  <a:moveTo>
                    <a:pt x="208915" y="74942"/>
                  </a:moveTo>
                  <a:lnTo>
                    <a:pt x="206375" y="72402"/>
                  </a:lnTo>
                  <a:lnTo>
                    <a:pt x="20624" y="72402"/>
                  </a:lnTo>
                  <a:lnTo>
                    <a:pt x="18084" y="74942"/>
                  </a:lnTo>
                  <a:lnTo>
                    <a:pt x="18084" y="81216"/>
                  </a:lnTo>
                  <a:lnTo>
                    <a:pt x="20624" y="83756"/>
                  </a:lnTo>
                  <a:lnTo>
                    <a:pt x="23761" y="83756"/>
                  </a:lnTo>
                  <a:lnTo>
                    <a:pt x="206375" y="83756"/>
                  </a:lnTo>
                  <a:lnTo>
                    <a:pt x="208915" y="81216"/>
                  </a:lnTo>
                  <a:lnTo>
                    <a:pt x="208915" y="74942"/>
                  </a:lnTo>
                  <a:close/>
                </a:path>
                <a:path w="941704" h="171450">
                  <a:moveTo>
                    <a:pt x="941552" y="0"/>
                  </a:moveTo>
                  <a:lnTo>
                    <a:pt x="743915" y="0"/>
                  </a:lnTo>
                  <a:lnTo>
                    <a:pt x="743915" y="171335"/>
                  </a:lnTo>
                  <a:lnTo>
                    <a:pt x="927354" y="171335"/>
                  </a:lnTo>
                  <a:lnTo>
                    <a:pt x="94155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9" name="object 109"/>
          <p:cNvSpPr/>
          <p:nvPr/>
        </p:nvSpPr>
        <p:spPr>
          <a:xfrm>
            <a:off x="3483025" y="8775280"/>
            <a:ext cx="807085" cy="122555"/>
          </a:xfrm>
          <a:custGeom>
            <a:avLst/>
            <a:gdLst/>
            <a:ahLst/>
            <a:cxnLst/>
            <a:rect l="l" t="t" r="r" b="b"/>
            <a:pathLst>
              <a:path w="807085" h="122554">
                <a:moveTo>
                  <a:pt x="118465" y="20091"/>
                </a:moveTo>
                <a:lnTo>
                  <a:pt x="117792" y="2730"/>
                </a:lnTo>
                <a:lnTo>
                  <a:pt x="73875" y="2730"/>
                </a:lnTo>
                <a:lnTo>
                  <a:pt x="73355" y="17030"/>
                </a:lnTo>
                <a:lnTo>
                  <a:pt x="83794" y="23723"/>
                </a:lnTo>
                <a:lnTo>
                  <a:pt x="84823" y="24574"/>
                </a:lnTo>
                <a:lnTo>
                  <a:pt x="85725" y="26162"/>
                </a:lnTo>
                <a:lnTo>
                  <a:pt x="86017" y="27927"/>
                </a:lnTo>
                <a:lnTo>
                  <a:pt x="88506" y="68605"/>
                </a:lnTo>
                <a:lnTo>
                  <a:pt x="37109" y="2730"/>
                </a:lnTo>
                <a:lnTo>
                  <a:pt x="1866" y="2730"/>
                </a:lnTo>
                <a:lnTo>
                  <a:pt x="673" y="17716"/>
                </a:lnTo>
                <a:lnTo>
                  <a:pt x="6972" y="22479"/>
                </a:lnTo>
                <a:lnTo>
                  <a:pt x="9017" y="24409"/>
                </a:lnTo>
                <a:lnTo>
                  <a:pt x="9702" y="25996"/>
                </a:lnTo>
                <a:lnTo>
                  <a:pt x="9867" y="27470"/>
                </a:lnTo>
                <a:lnTo>
                  <a:pt x="9182" y="96697"/>
                </a:lnTo>
                <a:lnTo>
                  <a:pt x="0" y="98907"/>
                </a:lnTo>
                <a:lnTo>
                  <a:pt x="850" y="117462"/>
                </a:lnTo>
                <a:lnTo>
                  <a:pt x="45097" y="117462"/>
                </a:lnTo>
                <a:lnTo>
                  <a:pt x="45783" y="103162"/>
                </a:lnTo>
                <a:lnTo>
                  <a:pt x="35344" y="96291"/>
                </a:lnTo>
                <a:lnTo>
                  <a:pt x="34328" y="95440"/>
                </a:lnTo>
                <a:lnTo>
                  <a:pt x="33413" y="93853"/>
                </a:lnTo>
                <a:lnTo>
                  <a:pt x="33134" y="92151"/>
                </a:lnTo>
                <a:lnTo>
                  <a:pt x="30124" y="44945"/>
                </a:lnTo>
                <a:lnTo>
                  <a:pt x="89535" y="122389"/>
                </a:lnTo>
                <a:lnTo>
                  <a:pt x="109105" y="115925"/>
                </a:lnTo>
                <a:lnTo>
                  <a:pt x="109791" y="23837"/>
                </a:lnTo>
                <a:lnTo>
                  <a:pt x="118465" y="20091"/>
                </a:lnTo>
                <a:close/>
              </a:path>
              <a:path w="807085" h="122554">
                <a:moveTo>
                  <a:pt x="224523" y="82562"/>
                </a:moveTo>
                <a:lnTo>
                  <a:pt x="211924" y="81699"/>
                </a:lnTo>
                <a:lnTo>
                  <a:pt x="198818" y="96685"/>
                </a:lnTo>
                <a:lnTo>
                  <a:pt x="170561" y="97193"/>
                </a:lnTo>
                <a:lnTo>
                  <a:pt x="170561" y="69786"/>
                </a:lnTo>
                <a:lnTo>
                  <a:pt x="206819" y="73710"/>
                </a:lnTo>
                <a:lnTo>
                  <a:pt x="206819" y="47498"/>
                </a:lnTo>
                <a:lnTo>
                  <a:pt x="170561" y="50558"/>
                </a:lnTo>
                <a:lnTo>
                  <a:pt x="170561" y="22809"/>
                </a:lnTo>
                <a:lnTo>
                  <a:pt x="196265" y="23495"/>
                </a:lnTo>
                <a:lnTo>
                  <a:pt x="208343" y="38468"/>
                </a:lnTo>
                <a:lnTo>
                  <a:pt x="220941" y="37617"/>
                </a:lnTo>
                <a:lnTo>
                  <a:pt x="220637" y="20396"/>
                </a:lnTo>
                <a:lnTo>
                  <a:pt x="219748" y="2717"/>
                </a:lnTo>
                <a:lnTo>
                  <a:pt x="127317" y="2717"/>
                </a:lnTo>
                <a:lnTo>
                  <a:pt x="126809" y="18046"/>
                </a:lnTo>
                <a:lnTo>
                  <a:pt x="135318" y="22974"/>
                </a:lnTo>
                <a:lnTo>
                  <a:pt x="137248" y="23774"/>
                </a:lnTo>
                <a:lnTo>
                  <a:pt x="138442" y="24650"/>
                </a:lnTo>
                <a:lnTo>
                  <a:pt x="139357" y="26581"/>
                </a:lnTo>
                <a:lnTo>
                  <a:pt x="139573" y="28536"/>
                </a:lnTo>
                <a:lnTo>
                  <a:pt x="139573" y="96685"/>
                </a:lnTo>
                <a:lnTo>
                  <a:pt x="127152" y="100088"/>
                </a:lnTo>
                <a:lnTo>
                  <a:pt x="128003" y="117449"/>
                </a:lnTo>
                <a:lnTo>
                  <a:pt x="221970" y="117449"/>
                </a:lnTo>
                <a:lnTo>
                  <a:pt x="223532" y="100228"/>
                </a:lnTo>
                <a:lnTo>
                  <a:pt x="224523" y="82562"/>
                </a:lnTo>
                <a:close/>
              </a:path>
              <a:path w="807085" h="122554">
                <a:moveTo>
                  <a:pt x="352183" y="21107"/>
                </a:moveTo>
                <a:lnTo>
                  <a:pt x="351332" y="2730"/>
                </a:lnTo>
                <a:lnTo>
                  <a:pt x="300786" y="2730"/>
                </a:lnTo>
                <a:lnTo>
                  <a:pt x="299935" y="18224"/>
                </a:lnTo>
                <a:lnTo>
                  <a:pt x="308267" y="22987"/>
                </a:lnTo>
                <a:lnTo>
                  <a:pt x="310197" y="23774"/>
                </a:lnTo>
                <a:lnTo>
                  <a:pt x="311391" y="24663"/>
                </a:lnTo>
                <a:lnTo>
                  <a:pt x="312305" y="26593"/>
                </a:lnTo>
                <a:lnTo>
                  <a:pt x="312521" y="28549"/>
                </a:lnTo>
                <a:lnTo>
                  <a:pt x="312521" y="71386"/>
                </a:lnTo>
                <a:lnTo>
                  <a:pt x="297713" y="96520"/>
                </a:lnTo>
                <a:lnTo>
                  <a:pt x="286715" y="96520"/>
                </a:lnTo>
                <a:lnTo>
                  <a:pt x="272351" y="58394"/>
                </a:lnTo>
                <a:lnTo>
                  <a:pt x="272351" y="23495"/>
                </a:lnTo>
                <a:lnTo>
                  <a:pt x="286486" y="19583"/>
                </a:lnTo>
                <a:lnTo>
                  <a:pt x="285635" y="2730"/>
                </a:lnTo>
                <a:lnTo>
                  <a:pt x="232524" y="2730"/>
                </a:lnTo>
                <a:lnTo>
                  <a:pt x="232016" y="19748"/>
                </a:lnTo>
                <a:lnTo>
                  <a:pt x="237464" y="22987"/>
                </a:lnTo>
                <a:lnTo>
                  <a:pt x="239280" y="23774"/>
                </a:lnTo>
                <a:lnTo>
                  <a:pt x="240385" y="24663"/>
                </a:lnTo>
                <a:lnTo>
                  <a:pt x="241173" y="26593"/>
                </a:lnTo>
                <a:lnTo>
                  <a:pt x="241376" y="28549"/>
                </a:lnTo>
                <a:lnTo>
                  <a:pt x="241376" y="65024"/>
                </a:lnTo>
                <a:lnTo>
                  <a:pt x="242100" y="78219"/>
                </a:lnTo>
                <a:lnTo>
                  <a:pt x="259689" y="112255"/>
                </a:lnTo>
                <a:lnTo>
                  <a:pt x="289712" y="119672"/>
                </a:lnTo>
                <a:lnTo>
                  <a:pt x="301752" y="118732"/>
                </a:lnTo>
                <a:lnTo>
                  <a:pt x="335432" y="96189"/>
                </a:lnTo>
                <a:lnTo>
                  <a:pt x="343331" y="61963"/>
                </a:lnTo>
                <a:lnTo>
                  <a:pt x="343331" y="23495"/>
                </a:lnTo>
                <a:lnTo>
                  <a:pt x="352183" y="21107"/>
                </a:lnTo>
                <a:close/>
              </a:path>
              <a:path w="807085" h="122554">
                <a:moveTo>
                  <a:pt x="469976" y="38303"/>
                </a:moveTo>
                <a:lnTo>
                  <a:pt x="469633" y="22352"/>
                </a:lnTo>
                <a:lnTo>
                  <a:pt x="468604" y="2730"/>
                </a:lnTo>
                <a:lnTo>
                  <a:pt x="362051" y="2730"/>
                </a:lnTo>
                <a:lnTo>
                  <a:pt x="361022" y="22352"/>
                </a:lnTo>
                <a:lnTo>
                  <a:pt x="360692" y="38303"/>
                </a:lnTo>
                <a:lnTo>
                  <a:pt x="373113" y="39331"/>
                </a:lnTo>
                <a:lnTo>
                  <a:pt x="385711" y="24180"/>
                </a:lnTo>
                <a:lnTo>
                  <a:pt x="400011" y="22987"/>
                </a:lnTo>
                <a:lnTo>
                  <a:pt x="400011" y="96685"/>
                </a:lnTo>
                <a:lnTo>
                  <a:pt x="385203" y="100774"/>
                </a:lnTo>
                <a:lnTo>
                  <a:pt x="386054" y="117462"/>
                </a:lnTo>
                <a:lnTo>
                  <a:pt x="444271" y="117462"/>
                </a:lnTo>
                <a:lnTo>
                  <a:pt x="444944" y="103835"/>
                </a:lnTo>
                <a:lnTo>
                  <a:pt x="434390" y="97536"/>
                </a:lnTo>
                <a:lnTo>
                  <a:pt x="432803" y="96748"/>
                </a:lnTo>
                <a:lnTo>
                  <a:pt x="431838" y="95948"/>
                </a:lnTo>
                <a:lnTo>
                  <a:pt x="431165" y="94361"/>
                </a:lnTo>
                <a:lnTo>
                  <a:pt x="430987" y="92608"/>
                </a:lnTo>
                <a:lnTo>
                  <a:pt x="430987" y="22987"/>
                </a:lnTo>
                <a:lnTo>
                  <a:pt x="444944" y="24180"/>
                </a:lnTo>
                <a:lnTo>
                  <a:pt x="457720" y="39331"/>
                </a:lnTo>
                <a:lnTo>
                  <a:pt x="469976" y="38303"/>
                </a:lnTo>
                <a:close/>
              </a:path>
              <a:path w="807085" h="122554">
                <a:moveTo>
                  <a:pt x="587425" y="110807"/>
                </a:moveTo>
                <a:lnTo>
                  <a:pt x="563232" y="71831"/>
                </a:lnTo>
                <a:lnTo>
                  <a:pt x="560184" y="66903"/>
                </a:lnTo>
                <a:lnTo>
                  <a:pt x="566889" y="64058"/>
                </a:lnTo>
                <a:lnTo>
                  <a:pt x="572046" y="60007"/>
                </a:lnTo>
                <a:lnTo>
                  <a:pt x="577024" y="52768"/>
                </a:lnTo>
                <a:lnTo>
                  <a:pt x="579310" y="49453"/>
                </a:lnTo>
                <a:lnTo>
                  <a:pt x="581126" y="43294"/>
                </a:lnTo>
                <a:lnTo>
                  <a:pt x="581126" y="27749"/>
                </a:lnTo>
                <a:lnTo>
                  <a:pt x="579399" y="20904"/>
                </a:lnTo>
                <a:lnTo>
                  <a:pt x="579297" y="20764"/>
                </a:lnTo>
                <a:lnTo>
                  <a:pt x="572477" y="10579"/>
                </a:lnTo>
                <a:lnTo>
                  <a:pt x="567004" y="6781"/>
                </a:lnTo>
                <a:lnTo>
                  <a:pt x="559511" y="4343"/>
                </a:lnTo>
                <a:lnTo>
                  <a:pt x="553440" y="2743"/>
                </a:lnTo>
                <a:lnTo>
                  <a:pt x="549465" y="2095"/>
                </a:lnTo>
                <a:lnTo>
                  <a:pt x="549465" y="30759"/>
                </a:lnTo>
                <a:lnTo>
                  <a:pt x="549465" y="42100"/>
                </a:lnTo>
                <a:lnTo>
                  <a:pt x="548894" y="46977"/>
                </a:lnTo>
                <a:lnTo>
                  <a:pt x="547763" y="51066"/>
                </a:lnTo>
                <a:lnTo>
                  <a:pt x="544931" y="52197"/>
                </a:lnTo>
                <a:lnTo>
                  <a:pt x="540499" y="52768"/>
                </a:lnTo>
                <a:lnTo>
                  <a:pt x="530402" y="52768"/>
                </a:lnTo>
                <a:lnTo>
                  <a:pt x="526884" y="52425"/>
                </a:lnTo>
                <a:lnTo>
                  <a:pt x="523938" y="51752"/>
                </a:lnTo>
                <a:lnTo>
                  <a:pt x="523938" y="21272"/>
                </a:lnTo>
                <a:lnTo>
                  <a:pt x="527227" y="20942"/>
                </a:lnTo>
                <a:lnTo>
                  <a:pt x="530453" y="20764"/>
                </a:lnTo>
                <a:lnTo>
                  <a:pt x="539305" y="20764"/>
                </a:lnTo>
                <a:lnTo>
                  <a:pt x="543369" y="21958"/>
                </a:lnTo>
                <a:lnTo>
                  <a:pt x="548246" y="26720"/>
                </a:lnTo>
                <a:lnTo>
                  <a:pt x="549465" y="30759"/>
                </a:lnTo>
                <a:lnTo>
                  <a:pt x="549465" y="2095"/>
                </a:lnTo>
                <a:lnTo>
                  <a:pt x="546481" y="1600"/>
                </a:lnTo>
                <a:lnTo>
                  <a:pt x="538632" y="914"/>
                </a:lnTo>
                <a:lnTo>
                  <a:pt x="529894" y="685"/>
                </a:lnTo>
                <a:lnTo>
                  <a:pt x="517944" y="927"/>
                </a:lnTo>
                <a:lnTo>
                  <a:pt x="505752" y="1625"/>
                </a:lnTo>
                <a:lnTo>
                  <a:pt x="493331" y="2794"/>
                </a:lnTo>
                <a:lnTo>
                  <a:pt x="480695" y="4432"/>
                </a:lnTo>
                <a:lnTo>
                  <a:pt x="479679" y="18389"/>
                </a:lnTo>
                <a:lnTo>
                  <a:pt x="488530" y="23317"/>
                </a:lnTo>
                <a:lnTo>
                  <a:pt x="490461" y="24117"/>
                </a:lnTo>
                <a:lnTo>
                  <a:pt x="491642" y="24993"/>
                </a:lnTo>
                <a:lnTo>
                  <a:pt x="492556" y="26924"/>
                </a:lnTo>
                <a:lnTo>
                  <a:pt x="492785" y="28879"/>
                </a:lnTo>
                <a:lnTo>
                  <a:pt x="492785" y="96685"/>
                </a:lnTo>
                <a:lnTo>
                  <a:pt x="480352" y="100088"/>
                </a:lnTo>
                <a:lnTo>
                  <a:pt x="481203" y="117449"/>
                </a:lnTo>
                <a:lnTo>
                  <a:pt x="533806" y="117449"/>
                </a:lnTo>
                <a:lnTo>
                  <a:pt x="534492" y="102819"/>
                </a:lnTo>
                <a:lnTo>
                  <a:pt x="525576" y="97650"/>
                </a:lnTo>
                <a:lnTo>
                  <a:pt x="524586" y="96824"/>
                </a:lnTo>
                <a:lnTo>
                  <a:pt x="523786" y="95351"/>
                </a:lnTo>
                <a:lnTo>
                  <a:pt x="523595" y="93624"/>
                </a:lnTo>
                <a:lnTo>
                  <a:pt x="523595" y="71831"/>
                </a:lnTo>
                <a:lnTo>
                  <a:pt x="531075" y="72009"/>
                </a:lnTo>
                <a:lnTo>
                  <a:pt x="556272" y="117449"/>
                </a:lnTo>
                <a:lnTo>
                  <a:pt x="587248" y="117449"/>
                </a:lnTo>
                <a:lnTo>
                  <a:pt x="587425" y="110807"/>
                </a:lnTo>
                <a:close/>
              </a:path>
              <a:path w="807085" h="122554">
                <a:moveTo>
                  <a:pt x="709295" y="105371"/>
                </a:moveTo>
                <a:lnTo>
                  <a:pt x="690511" y="62814"/>
                </a:lnTo>
                <a:lnTo>
                  <a:pt x="678027" y="29108"/>
                </a:lnTo>
                <a:lnTo>
                  <a:pt x="667258" y="0"/>
                </a:lnTo>
                <a:lnTo>
                  <a:pt x="659587" y="685"/>
                </a:lnTo>
                <a:lnTo>
                  <a:pt x="659587" y="62814"/>
                </a:lnTo>
                <a:lnTo>
                  <a:pt x="637628" y="61785"/>
                </a:lnTo>
                <a:lnTo>
                  <a:pt x="648868" y="29108"/>
                </a:lnTo>
                <a:lnTo>
                  <a:pt x="659587" y="62814"/>
                </a:lnTo>
                <a:lnTo>
                  <a:pt x="659587" y="685"/>
                </a:lnTo>
                <a:lnTo>
                  <a:pt x="638314" y="2552"/>
                </a:lnTo>
                <a:lnTo>
                  <a:pt x="598487" y="99072"/>
                </a:lnTo>
                <a:lnTo>
                  <a:pt x="593204" y="102298"/>
                </a:lnTo>
                <a:lnTo>
                  <a:pt x="593890" y="117449"/>
                </a:lnTo>
                <a:lnTo>
                  <a:pt x="638479" y="117449"/>
                </a:lnTo>
                <a:lnTo>
                  <a:pt x="640181" y="102476"/>
                </a:lnTo>
                <a:lnTo>
                  <a:pt x="628446" y="97536"/>
                </a:lnTo>
                <a:lnTo>
                  <a:pt x="627761" y="97307"/>
                </a:lnTo>
                <a:lnTo>
                  <a:pt x="627278" y="97002"/>
                </a:lnTo>
                <a:lnTo>
                  <a:pt x="626706" y="96202"/>
                </a:lnTo>
                <a:lnTo>
                  <a:pt x="626567" y="95605"/>
                </a:lnTo>
                <a:lnTo>
                  <a:pt x="626567" y="94132"/>
                </a:lnTo>
                <a:lnTo>
                  <a:pt x="626745" y="93281"/>
                </a:lnTo>
                <a:lnTo>
                  <a:pt x="627189" y="91922"/>
                </a:lnTo>
                <a:lnTo>
                  <a:pt x="630821" y="81534"/>
                </a:lnTo>
                <a:lnTo>
                  <a:pt x="665378" y="81026"/>
                </a:lnTo>
                <a:lnTo>
                  <a:pt x="670826" y="98221"/>
                </a:lnTo>
                <a:lnTo>
                  <a:pt x="658736" y="101282"/>
                </a:lnTo>
                <a:lnTo>
                  <a:pt x="660438" y="117449"/>
                </a:lnTo>
                <a:lnTo>
                  <a:pt x="708279" y="117449"/>
                </a:lnTo>
                <a:lnTo>
                  <a:pt x="709295" y="105371"/>
                </a:lnTo>
                <a:close/>
              </a:path>
              <a:path w="807085" h="122554">
                <a:moveTo>
                  <a:pt x="806831" y="80683"/>
                </a:moveTo>
                <a:lnTo>
                  <a:pt x="793724" y="80010"/>
                </a:lnTo>
                <a:lnTo>
                  <a:pt x="779259" y="96520"/>
                </a:lnTo>
                <a:lnTo>
                  <a:pt x="757809" y="97028"/>
                </a:lnTo>
                <a:lnTo>
                  <a:pt x="757809" y="23495"/>
                </a:lnTo>
                <a:lnTo>
                  <a:pt x="770407" y="20091"/>
                </a:lnTo>
                <a:lnTo>
                  <a:pt x="769556" y="2730"/>
                </a:lnTo>
                <a:lnTo>
                  <a:pt x="716445" y="2730"/>
                </a:lnTo>
                <a:lnTo>
                  <a:pt x="715937" y="18897"/>
                </a:lnTo>
                <a:lnTo>
                  <a:pt x="723087" y="22987"/>
                </a:lnTo>
                <a:lnTo>
                  <a:pt x="724890" y="23774"/>
                </a:lnTo>
                <a:lnTo>
                  <a:pt x="726008" y="24650"/>
                </a:lnTo>
                <a:lnTo>
                  <a:pt x="726808" y="26581"/>
                </a:lnTo>
                <a:lnTo>
                  <a:pt x="726998" y="28536"/>
                </a:lnTo>
                <a:lnTo>
                  <a:pt x="726998" y="96685"/>
                </a:lnTo>
                <a:lnTo>
                  <a:pt x="716280" y="99580"/>
                </a:lnTo>
                <a:lnTo>
                  <a:pt x="717130" y="117449"/>
                </a:lnTo>
                <a:lnTo>
                  <a:pt x="804456" y="117449"/>
                </a:lnTo>
                <a:lnTo>
                  <a:pt x="806069" y="97028"/>
                </a:lnTo>
                <a:lnTo>
                  <a:pt x="806831" y="80683"/>
                </a:lnTo>
                <a:close/>
              </a:path>
            </a:pathLst>
          </a:custGeom>
          <a:solidFill>
            <a:srgbClr val="34365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0" name="object 110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2606801" y="5737313"/>
            <a:ext cx="2560688" cy="210654"/>
          </a:xfrm>
          <a:prstGeom prst="rect">
            <a:avLst/>
          </a:prstGeom>
        </p:spPr>
      </p:pic>
      <p:sp>
        <p:nvSpPr>
          <p:cNvPr id="111" name="object 111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2" name="object 11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13" name="object 113"/>
          <p:cNvSpPr txBox="1"/>
          <p:nvPr/>
        </p:nvSpPr>
        <p:spPr>
          <a:xfrm>
            <a:off x="6260084" y="9258831"/>
            <a:ext cx="859790" cy="22669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7248499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2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0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360" dirty="0">
                <a:solidFill>
                  <a:srgbClr val="2B4698"/>
                </a:solidFill>
                <a:latin typeface="Arial Narrow"/>
                <a:cs typeface="Arial Narrow"/>
              </a:rPr>
              <a:t>pH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15" dirty="0">
                <a:solidFill>
                  <a:srgbClr val="2B4698"/>
                </a:solidFill>
                <a:latin typeface="Arial Narrow"/>
                <a:cs typeface="Arial Narrow"/>
              </a:rPr>
              <a:t>알칼리도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30650" y="1599590"/>
            <a:ext cx="3315335" cy="23495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 marR="36195">
              <a:lnSpc>
                <a:spcPct val="100000"/>
              </a:lnSpc>
              <a:spcBef>
                <a:spcPts val="1160"/>
              </a:spcBef>
            </a:pPr>
            <a:r>
              <a:rPr sz="1000" b="1" spc="75" dirty="0">
                <a:solidFill>
                  <a:srgbClr val="222222"/>
                </a:solidFill>
                <a:latin typeface="Arial Narrow"/>
                <a:cs typeface="Arial Narrow"/>
              </a:rPr>
              <a:t>레몬 </a:t>
            </a: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주스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(재구성 레몬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주스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1방울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: 증류수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100ml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1000" b="1" spc="65" dirty="0">
                <a:solidFill>
                  <a:srgbClr val="222222"/>
                </a:solidFill>
                <a:latin typeface="Arial Narrow"/>
                <a:cs typeface="Arial Narrow"/>
              </a:rPr>
              <a:t>식초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증류수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100ml에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 백 식초 1방울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 marR="281305">
              <a:lnSpc>
                <a:spcPct val="100000"/>
              </a:lnSpc>
              <a:spcBef>
                <a:spcPts val="50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베이킹소다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(물 100ml에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 4g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X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필요량)</a:t>
            </a:r>
            <a:endParaRPr sz="1000">
              <a:latin typeface="Calibri"/>
              <a:cs typeface="Calibri"/>
            </a:endParaRPr>
          </a:p>
          <a:p>
            <a:pPr marL="12700" marR="149225">
              <a:lnSpc>
                <a:spcPct val="100000"/>
              </a:lnSpc>
              <a:spcBef>
                <a:spcPts val="500"/>
              </a:spcBef>
            </a:pPr>
            <a:r>
              <a:rPr sz="1000" b="1" spc="65" dirty="0">
                <a:solidFill>
                  <a:srgbClr val="222222"/>
                </a:solidFill>
                <a:latin typeface="Arial Narrow"/>
                <a:cs typeface="Arial Narrow"/>
              </a:rPr>
              <a:t>세제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(세제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4g을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100ml에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녹인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양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X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필요량)</a:t>
            </a:r>
            <a:endParaRPr sz="1000">
              <a:latin typeface="Calibri"/>
              <a:cs typeface="Calibri"/>
            </a:endParaRPr>
          </a:p>
          <a:p>
            <a:pPr marL="12700" marR="85090">
              <a:lnSpc>
                <a:spcPct val="100000"/>
              </a:lnSpc>
              <a:spcBef>
                <a:spcPts val="500"/>
              </a:spcBef>
            </a:pPr>
            <a:r>
              <a:rPr sz="1000" b="1" spc="70" dirty="0">
                <a:solidFill>
                  <a:srgbClr val="222222"/>
                </a:solidFill>
                <a:latin typeface="Arial Narrow"/>
                <a:cs typeface="Arial Narrow"/>
              </a:rPr>
              <a:t>수돗물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채취하기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전에 1분간 물을 흘려보내세요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1" spc="60" dirty="0">
                <a:solidFill>
                  <a:srgbClr val="222222"/>
                </a:solidFill>
                <a:latin typeface="Arial Narrow"/>
                <a:cs typeface="Arial Narrow"/>
              </a:rPr>
              <a:t>증류수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3329" y="4233570"/>
            <a:ext cx="9829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406363" y="1594789"/>
            <a:ext cx="3474085" cy="77190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3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279400" marR="113664" indent="-228600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800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수질 테스트 스트립을 사용하여 레몬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주스,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식초, 베이킹소다,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주방용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세제,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증류수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등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일반적인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용액의 pH와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총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알칼리도를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측정하세요.</a:t>
            </a:r>
            <a:endParaRPr sz="1000">
              <a:latin typeface="Calibri"/>
              <a:cs typeface="Calibri"/>
            </a:endParaRPr>
          </a:p>
          <a:p>
            <a:pPr marL="279400" marR="337185" indent="-229235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80035" algn="l"/>
              </a:tabLst>
            </a:pP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과도한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질산염이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수역에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미치는 영향을 설명합니다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53340">
              <a:lnSpc>
                <a:spcPct val="100000"/>
              </a:lnSpc>
              <a:spcBef>
                <a:spcPts val="5"/>
              </a:spcBef>
            </a:pP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어휘:</a:t>
            </a:r>
            <a:endParaRPr sz="1200">
              <a:latin typeface="Arial Narrow"/>
              <a:cs typeface="Arial Narrow"/>
            </a:endParaRPr>
          </a:p>
          <a:p>
            <a:pPr marL="50800" marR="43180">
              <a:lnSpc>
                <a:spcPct val="100000"/>
              </a:lnSpc>
              <a:spcBef>
                <a:spcPts val="1160"/>
              </a:spcBef>
              <a:tabLst>
                <a:tab pos="507365" algn="l"/>
              </a:tabLst>
            </a:pP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H</a:t>
            </a:r>
            <a:r>
              <a:rPr sz="825" b="1" spc="120" baseline="-35353" dirty="0">
                <a:solidFill>
                  <a:srgbClr val="222222"/>
                </a:solidFill>
                <a:latin typeface="Arial Narrow"/>
                <a:cs typeface="Arial Narrow"/>
              </a:rPr>
              <a:t>2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 O 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물에는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H+ </a:t>
            </a:r>
            <a:r>
              <a:rPr sz="1000" spc="50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(수소 </a:t>
            </a:r>
            <a:r>
              <a:rPr sz="1000" spc="13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OH- </a:t>
            </a:r>
            <a:r>
              <a:rPr sz="1000" spc="3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(수산화 </a:t>
            </a:r>
            <a:r>
              <a:rPr sz="1000" spc="180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)이 모두 포함되어 있습니다.  순수한 물에는 같은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수소 </a:t>
            </a:r>
            <a:r>
              <a:rPr sz="1000" spc="160" dirty="0">
                <a:solidFill>
                  <a:srgbClr val="222222"/>
                </a:solidFill>
                <a:latin typeface="Calibri"/>
                <a:cs typeface="Calibri"/>
              </a:rPr>
              <a:t>이온과 수산 이온이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포함되어 있습니다.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7의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중성으로 간주됩니다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50800" marR="238125">
              <a:lnSpc>
                <a:spcPct val="100000"/>
              </a:lnSpc>
              <a:spcBef>
                <a:spcPts val="500"/>
              </a:spcBef>
            </a:pP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산성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OH-(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수산 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보다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H+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(수소 </a:t>
            </a:r>
            <a:r>
              <a:rPr sz="1000" spc="114" dirty="0">
                <a:solidFill>
                  <a:srgbClr val="222222"/>
                </a:solidFill>
                <a:latin typeface="Calibri"/>
                <a:cs typeface="Calibri"/>
              </a:rPr>
              <a:t>이온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)가 더 많은 용액으로, pH가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7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미만인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용액입니다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50800" marR="46355">
              <a:lnSpc>
                <a:spcPct val="100000"/>
              </a:lnSpc>
              <a:spcBef>
                <a:spcPts val="50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염기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OH-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이온이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H+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이온보다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많은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용액으로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7보다 큰 용액입니다.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염기는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산과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반대되는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개념입니다.</a:t>
            </a:r>
            <a:endParaRPr sz="1000">
              <a:latin typeface="Calibri"/>
              <a:cs typeface="Calibri"/>
            </a:endParaRPr>
          </a:p>
          <a:p>
            <a:pPr marL="50800" marR="142240">
              <a:lnSpc>
                <a:spcPct val="100000"/>
              </a:lnSpc>
              <a:spcBef>
                <a:spcPts val="500"/>
              </a:spcBef>
            </a:pPr>
            <a:r>
              <a:rPr sz="1000" b="1" spc="85" dirty="0">
                <a:solidFill>
                  <a:srgbClr val="222222"/>
                </a:solidFill>
                <a:latin typeface="Arial Narrow"/>
                <a:cs typeface="Arial Narrow"/>
              </a:rPr>
              <a:t>pH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산성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염기성 또는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H+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이온과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OH-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이온의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상대적 균형을 측정하는 척도입니다.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 눈금은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0에서 14까지이며 7을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중성점으로 합니다.</a:t>
            </a:r>
            <a:endParaRPr sz="1000">
              <a:latin typeface="Calibri"/>
              <a:cs typeface="Calibri"/>
            </a:endParaRPr>
          </a:p>
          <a:p>
            <a:pPr marL="50800" marR="365125">
              <a:lnSpc>
                <a:spcPct val="100000"/>
              </a:lnSpc>
              <a:spcBef>
                <a:spcPts val="500"/>
              </a:spcBef>
            </a:pP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알칼리도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산과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반응하여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중화시키는 총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용존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미네랄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(일반적으로 석회석 및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석고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토양에서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발생하는 탄산염과 중탄산염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의미합니다.  알칼리도는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완충하는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데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도움이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됩니다.</a:t>
            </a:r>
            <a:endParaRPr sz="1000">
              <a:latin typeface="Calibri"/>
              <a:cs typeface="Calibri"/>
            </a:endParaRPr>
          </a:p>
          <a:p>
            <a:pPr marL="50800" marR="156845">
              <a:lnSpc>
                <a:spcPct val="100000"/>
              </a:lnSpc>
              <a:spcBef>
                <a:spcPts val="50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완충액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소량의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염기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첨가에 따른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변화에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저항하는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53340">
              <a:lnSpc>
                <a:spcPct val="100000"/>
              </a:lnSpc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50800">
              <a:lnSpc>
                <a:spcPct val="100000"/>
              </a:lnSpc>
              <a:spcBef>
                <a:spcPts val="116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학교 </a:t>
            </a: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시험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자료:</a:t>
            </a:r>
            <a:endParaRPr sz="1000">
              <a:latin typeface="Arial Narrow"/>
              <a:cs typeface="Arial Narrow"/>
            </a:endParaRPr>
          </a:p>
          <a:p>
            <a:pPr marL="50800" marR="1560195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및 총 알칼리도 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점적기</a:t>
            </a:r>
            <a:endParaRPr sz="1000">
              <a:latin typeface="Calibri"/>
              <a:cs typeface="Calibri"/>
            </a:endParaRPr>
          </a:p>
          <a:p>
            <a:pPr marL="50800" marR="1009650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키트 색상 차트 및 지침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카드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학생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수에 맞게 복사한 데이터 수집 시트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500"/>
              </a:spcBef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장비:</a:t>
            </a:r>
            <a:endParaRPr sz="1000">
              <a:latin typeface="Arial Narrow"/>
              <a:cs typeface="Arial Narrow"/>
            </a:endParaRPr>
          </a:p>
          <a:p>
            <a:pPr marL="50800" marR="1999614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</a:t>
            </a:r>
            <a:r>
              <a:rPr sz="1000" spc="95" dirty="0">
                <a:solidFill>
                  <a:srgbClr val="222222"/>
                </a:solidFill>
                <a:latin typeface="Calibri"/>
                <a:cs typeface="Calibri"/>
              </a:rPr>
              <a:t>유리병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컵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뚜껑이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있는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용기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  <a:spcBef>
                <a:spcPts val="50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쇼핑 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목록:</a:t>
            </a:r>
            <a:endParaRPr sz="1000">
              <a:latin typeface="Arial Narrow"/>
              <a:cs typeface="Arial Narrow"/>
            </a:endParaRPr>
          </a:p>
          <a:p>
            <a:pPr marL="50800" marR="1872614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재구성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레몬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주스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 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식초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베이킹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소다</a:t>
            </a:r>
            <a:endParaRPr sz="1000">
              <a:latin typeface="Calibri"/>
              <a:cs typeface="Calibri"/>
            </a:endParaRPr>
          </a:p>
          <a:p>
            <a:pPr marL="50800" marR="1038225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주방용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세제(액체 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분말) 증류수</a:t>
            </a:r>
            <a:endParaRPr sz="1000">
              <a:latin typeface="Calibri"/>
              <a:cs typeface="Calibri"/>
            </a:endParaRPr>
          </a:p>
          <a:p>
            <a:pPr marL="508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30650" y="4563770"/>
            <a:ext cx="3392170" cy="398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25146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위의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6가지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50ml 샘플과 명확하게 라벨이 부착된 pH/총알칼리도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테스트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스트립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8개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,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시트를 준비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8064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 하나를 증류수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시료에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10초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동안 아무 움직임 없이 담급니다.  즉시(처음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15초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이내에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스트립을 떼어내고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(끝 패드) 색을 </a:t>
            </a:r>
            <a:r>
              <a:rPr sz="1000" spc="25" dirty="0">
                <a:solidFill>
                  <a:srgbClr val="222222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색상 차트에 맞춥니다.  결과를 데이터 시트에 기록합니다.  30초가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지나기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전에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빠르게 총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알칼리도 패드 색을 총 알칼리도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색과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일치시킵니다.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차트를 만듭니다.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기록합니다.</a:t>
            </a:r>
            <a:endParaRPr sz="1000">
              <a:latin typeface="Calibri"/>
              <a:cs typeface="Calibri"/>
            </a:endParaRPr>
          </a:p>
          <a:p>
            <a:pPr marL="241300" marR="29019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3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레몬즙, 식초, 베이킹소다, 세제,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대해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이 과정을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반복합니다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5430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3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증류수와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용액이 산을 첨가했을 때 어떻게 반응하는지 비교합니다.  베이킹소다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용액에</a:t>
            </a:r>
            <a:endParaRPr sz="1000">
              <a:latin typeface="Calibri"/>
              <a:cs typeface="Calibri"/>
            </a:endParaRPr>
          </a:p>
          <a:p>
            <a:pPr marL="1520825" marR="361950">
              <a:lnSpc>
                <a:spcPct val="100000"/>
              </a:lnSpc>
            </a:pP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의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동일한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베이킹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소다 샘플을 사용하여</a:t>
            </a:r>
            <a:endParaRPr sz="1000">
              <a:latin typeface="Calibri"/>
              <a:cs typeface="Calibri"/>
            </a:endParaRPr>
          </a:p>
          <a:p>
            <a:pPr marL="1520825" marR="50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2단계와 3단계를 따릅니다.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스포이드에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식초 용액을 채웁니다.  증류수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샘플에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식초 용액 5방울을 떨어뜨립니다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520825" marR="1206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깨끗한 테스트 스트립을 사용하여 pH와 총 알칼리도를 테스트하고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시트에 기록합니다.</a:t>
            </a:r>
            <a:endParaRPr sz="1000">
              <a:latin typeface="Calibri"/>
              <a:cs typeface="Calibri"/>
            </a:endParaRPr>
          </a:p>
          <a:p>
            <a:pPr marL="1520825" marR="269875">
              <a:lnSpc>
                <a:spcPct val="100000"/>
              </a:lnSpc>
            </a:pP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 과정을 반복합니다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05125" y="6923176"/>
            <a:ext cx="2546624" cy="2726621"/>
          </a:xfrm>
          <a:prstGeom prst="rect">
            <a:avLst/>
          </a:prstGeom>
        </p:spPr>
      </p:pic>
      <p:sp>
        <p:nvSpPr>
          <p:cNvPr id="13" name="object 13"/>
          <p:cNvSpPr txBox="1"/>
          <p:nvPr/>
        </p:nvSpPr>
        <p:spPr>
          <a:xfrm>
            <a:off x="6260091" y="9258827"/>
            <a:ext cx="859790" cy="22669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5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248499" y="9622231"/>
            <a:ext cx="143510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-25" dirty="0">
                <a:solidFill>
                  <a:srgbClr val="999595"/>
                </a:solidFill>
                <a:latin typeface="Eras Medium ITC"/>
                <a:cs typeface="Eras Medium ITC"/>
              </a:rPr>
              <a:t>29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26769">
              <a:lnSpc>
                <a:spcPct val="100000"/>
              </a:lnSpc>
              <a:spcBef>
                <a:spcPts val="100"/>
              </a:spcBef>
            </a:pPr>
            <a:r>
              <a:rPr spc="245" dirty="0">
                <a:latin typeface="Arial Narrow"/>
                <a:cs typeface="Arial Narrow"/>
              </a:rPr>
              <a:t>목차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441703" y="1650162"/>
            <a:ext cx="4404360" cy="8693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워터웍스 디자인</a:t>
            </a:r>
            <a:r>
              <a:rPr sz="1050" baseline="31746" dirty="0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r>
              <a:rPr sz="1050" spc="225" baseline="31746" dirty="0">
                <a:solidFill>
                  <a:srgbClr val="222222"/>
                </a:solidFill>
                <a:latin typeface="Trebuchet MS"/>
                <a:cs typeface="Trebuchet MS"/>
              </a:rPr>
              <a:t>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 학교 시험 </a:t>
            </a:r>
            <a:r>
              <a:rPr sz="1200" spc="-35" dirty="0">
                <a:solidFill>
                  <a:srgbClr val="222222"/>
                </a:solidFill>
                <a:latin typeface="Trebuchet MS"/>
                <a:cs typeface="Trebuchet MS"/>
              </a:rPr>
              <a:t>키트 활동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책자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목차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안전에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대한 한마디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24087" y="1656410"/>
            <a:ext cx="200660" cy="61506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9695">
              <a:lnSpc>
                <a:spcPct val="100000"/>
              </a:lnSpc>
              <a:spcBef>
                <a:spcPts val="100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2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3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45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4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75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5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6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55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7</a:t>
            </a:r>
            <a:endParaRPr sz="1200">
              <a:latin typeface="Arial Narrow"/>
              <a:cs typeface="Arial Narrow"/>
            </a:endParaRPr>
          </a:p>
          <a:p>
            <a:pPr marL="99695">
              <a:lnSpc>
                <a:spcPct val="100000"/>
              </a:lnSpc>
              <a:spcBef>
                <a:spcPts val="1160"/>
              </a:spcBef>
            </a:pPr>
            <a:r>
              <a:rPr sz="1200" b="1" spc="140" dirty="0">
                <a:solidFill>
                  <a:srgbClr val="222222"/>
                </a:solidFill>
                <a:latin typeface="Arial Narrow"/>
                <a:cs typeface="Arial Narrow"/>
              </a:rPr>
              <a:t>8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10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12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15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16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55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19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21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24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28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31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34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55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34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200" b="1" spc="110" dirty="0">
                <a:solidFill>
                  <a:srgbClr val="222222"/>
                </a:solidFill>
                <a:latin typeface="Arial Narrow"/>
                <a:cs typeface="Arial Narrow"/>
              </a:rPr>
              <a:t>36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441714" y="2640762"/>
            <a:ext cx="3239770" cy="51600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센세이프</a:t>
            </a:r>
            <a:r>
              <a:rPr sz="1050" baseline="31746" dirty="0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r>
              <a:rPr sz="1050" spc="270" baseline="31746" dirty="0">
                <a:solidFill>
                  <a:srgbClr val="222222"/>
                </a:solidFill>
                <a:latin typeface="Trebuchet MS"/>
                <a:cs typeface="Trebuchet MS"/>
              </a:rPr>
              <a:t> 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 및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워터웍스 관련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질문</a:t>
            </a:r>
            <a:r>
              <a:rPr sz="1050" spc="-15" baseline="31746" dirty="0">
                <a:solidFill>
                  <a:srgbClr val="222222"/>
                </a:solidFill>
                <a:latin typeface="Trebuchet MS"/>
                <a:cs typeface="Trebuchet MS"/>
              </a:rPr>
              <a:t>TM</a:t>
            </a:r>
            <a:endParaRPr sz="1050" baseline="31746">
              <a:latin typeface="Trebuchet MS"/>
              <a:cs typeface="Trebuchet MS"/>
            </a:endParaRPr>
          </a:p>
          <a:p>
            <a:pPr marL="38100" marR="588010">
              <a:lnSpc>
                <a:spcPct val="180500"/>
              </a:lnSpc>
            </a:pP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학교 테스트 </a:t>
            </a:r>
            <a:r>
              <a:rPr sz="1200" spc="-25" dirty="0">
                <a:solidFill>
                  <a:srgbClr val="222222"/>
                </a:solidFill>
                <a:latin typeface="Trebuchet MS"/>
                <a:cs typeface="Trebuchet MS"/>
              </a:rPr>
              <a:t>키트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사용자를 </a:t>
            </a:r>
            <a:r>
              <a:rPr sz="1200" spc="-25" dirty="0">
                <a:solidFill>
                  <a:srgbClr val="222222"/>
                </a:solidFill>
                <a:latin typeface="Trebuchet MS"/>
                <a:cs typeface="Trebuchet MS"/>
              </a:rPr>
              <a:t>위한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참고 사항 최상의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결과를 </a:t>
            </a:r>
            <a:r>
              <a:rPr sz="1200" spc="-25" dirty="0">
                <a:solidFill>
                  <a:srgbClr val="222222"/>
                </a:solidFill>
                <a:latin typeface="Trebuchet MS"/>
                <a:cs typeface="Trebuchet MS"/>
              </a:rPr>
              <a:t>위한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팁</a:t>
            </a:r>
            <a:endParaRPr sz="1200">
              <a:latin typeface="Trebuchet MS"/>
              <a:cs typeface="Trebuchet MS"/>
            </a:endParaRPr>
          </a:p>
          <a:p>
            <a:pPr marL="38100" marR="2095500">
              <a:lnSpc>
                <a:spcPct val="180500"/>
              </a:lnSpc>
            </a:pPr>
            <a:r>
              <a:rPr sz="1200" spc="-30" dirty="0">
                <a:solidFill>
                  <a:srgbClr val="222222"/>
                </a:solidFill>
                <a:latin typeface="Trebuchet MS"/>
                <a:cs typeface="Trebuchet MS"/>
              </a:rPr>
              <a:t>물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순환 지하수</a:t>
            </a:r>
            <a:endParaRPr sz="1200">
              <a:latin typeface="Trebuchet MS"/>
              <a:cs typeface="Trebuchet MS"/>
            </a:endParaRPr>
          </a:p>
          <a:p>
            <a:pPr marL="38100" marR="1507490">
              <a:lnSpc>
                <a:spcPct val="180500"/>
              </a:lnSpc>
            </a:pPr>
            <a:r>
              <a:rPr sz="1200" spc="-25" dirty="0">
                <a:solidFill>
                  <a:srgbClr val="222222"/>
                </a:solidFill>
                <a:latin typeface="Trebuchet MS"/>
                <a:cs typeface="Trebuchet MS"/>
              </a:rPr>
              <a:t>무수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및 </a:t>
            </a:r>
            <a:r>
              <a:rPr sz="1200" spc="-30" dirty="0">
                <a:solidFill>
                  <a:srgbClr val="222222"/>
                </a:solidFill>
                <a:latin typeface="Trebuchet MS"/>
                <a:cs typeface="Trebuchet MS"/>
              </a:rPr>
              <a:t>총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염소 구리에서 </a:t>
            </a:r>
            <a:r>
              <a:rPr sz="1200" spc="-20" dirty="0">
                <a:solidFill>
                  <a:srgbClr val="222222"/>
                </a:solidFill>
                <a:latin typeface="Trebuchet MS"/>
                <a:cs typeface="Trebuchet MS"/>
              </a:rPr>
              <a:t>지하수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오염 물질 </a:t>
            </a:r>
            <a:r>
              <a:rPr sz="1200" spc="-40" dirty="0">
                <a:solidFill>
                  <a:srgbClr val="222222"/>
                </a:solidFill>
                <a:latin typeface="Trebuchet MS"/>
                <a:cs typeface="Trebuchet MS"/>
              </a:rPr>
              <a:t>여과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60"/>
              </a:spcBef>
            </a:pPr>
            <a:r>
              <a:rPr sz="1200" spc="-20" dirty="0">
                <a:solidFill>
                  <a:srgbClr val="222222"/>
                </a:solidFill>
                <a:latin typeface="Trebuchet MS"/>
                <a:cs typeface="Trebuchet MS"/>
              </a:rPr>
              <a:t>Iron</a:t>
            </a:r>
            <a:endParaRPr sz="1200">
              <a:latin typeface="Trebuchet MS"/>
              <a:cs typeface="Trebuchet MS"/>
            </a:endParaRPr>
          </a:p>
          <a:p>
            <a:pPr marL="38100" marR="1684020">
              <a:lnSpc>
                <a:spcPct val="180500"/>
              </a:lnSpc>
            </a:pPr>
            <a:r>
              <a:rPr sz="1200" spc="-20" dirty="0">
                <a:solidFill>
                  <a:srgbClr val="222222"/>
                </a:solidFill>
                <a:latin typeface="Trebuchet MS"/>
                <a:cs typeface="Trebuchet MS"/>
              </a:rPr>
              <a:t>질산염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및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아질산염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pH 및 </a:t>
            </a:r>
            <a:r>
              <a:rPr sz="1200" spc="-30" dirty="0">
                <a:solidFill>
                  <a:srgbClr val="222222"/>
                </a:solidFill>
                <a:latin typeface="Trebuchet MS"/>
                <a:cs typeface="Trebuchet MS"/>
              </a:rPr>
              <a:t>총 알칼리도 총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경도</a:t>
            </a:r>
            <a:endParaRPr sz="1200">
              <a:latin typeface="Trebuchet MS"/>
              <a:cs typeface="Trebuchet MS"/>
            </a:endParaRPr>
          </a:p>
          <a:p>
            <a:pPr marL="38100" marR="2356485">
              <a:lnSpc>
                <a:spcPct val="180500"/>
              </a:lnSpc>
            </a:pP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데이터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시트 참고 문헌</a:t>
            </a:r>
            <a:endParaRPr sz="1200">
              <a:latin typeface="Trebuchet MS"/>
              <a:cs typeface="Trebuchet MS"/>
            </a:endParaRPr>
          </a:p>
          <a:p>
            <a:pPr marL="38100">
              <a:lnSpc>
                <a:spcPct val="100000"/>
              </a:lnSpc>
              <a:spcBef>
                <a:spcPts val="1155"/>
              </a:spcBef>
            </a:pPr>
            <a:r>
              <a:rPr sz="1200" spc="-20" dirty="0">
                <a:solidFill>
                  <a:srgbClr val="222222"/>
                </a:solidFill>
                <a:latin typeface="Trebuchet MS"/>
                <a:cs typeface="Trebuchet MS"/>
              </a:rPr>
              <a:t>참조 </a:t>
            </a:r>
            <a:r>
              <a:rPr sz="1200" spc="-110" dirty="0">
                <a:solidFill>
                  <a:srgbClr val="222222"/>
                </a:solidFill>
                <a:latin typeface="Trebuchet MS"/>
                <a:cs typeface="Trebuchet MS"/>
              </a:rPr>
              <a:t>및 </a:t>
            </a: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보강을 </a:t>
            </a:r>
            <a:r>
              <a:rPr sz="1200" spc="-25" dirty="0">
                <a:solidFill>
                  <a:srgbClr val="222222"/>
                </a:solidFill>
                <a:latin typeface="Trebuchet MS"/>
                <a:cs typeface="Trebuchet MS"/>
              </a:rPr>
              <a:t>위한 </a:t>
            </a:r>
            <a:r>
              <a:rPr sz="1200" dirty="0">
                <a:solidFill>
                  <a:srgbClr val="222222"/>
                </a:solidFill>
                <a:latin typeface="Trebuchet MS"/>
                <a:cs typeface="Trebuchet MS"/>
              </a:rPr>
              <a:t>링크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40971" y="2640762"/>
            <a:ext cx="4051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solidFill>
                  <a:srgbClr val="222222"/>
                </a:solidFill>
                <a:latin typeface="Trebuchet MS"/>
                <a:cs typeface="Trebuchet MS"/>
              </a:rPr>
              <a:t>테스트</a:t>
            </a:r>
            <a:endParaRPr sz="1200">
              <a:latin typeface="Trebuchet MS"/>
              <a:cs typeface="Trebuchet MS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4112742" y="4105948"/>
            <a:ext cx="2809875" cy="4631055"/>
            <a:chOff x="4112742" y="4105948"/>
            <a:chExt cx="2809875" cy="4631055"/>
          </a:xfrm>
        </p:grpSpPr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46539" y="6274701"/>
              <a:ext cx="1589034" cy="2461771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4508982" y="4959680"/>
              <a:ext cx="2390775" cy="1560195"/>
            </a:xfrm>
            <a:custGeom>
              <a:avLst/>
              <a:gdLst/>
              <a:ahLst/>
              <a:cxnLst/>
              <a:rect l="l" t="t" r="r" b="b"/>
              <a:pathLst>
                <a:path w="2390775" h="1560195">
                  <a:moveTo>
                    <a:pt x="2390762" y="0"/>
                  </a:moveTo>
                  <a:lnTo>
                    <a:pt x="243128" y="547052"/>
                  </a:lnTo>
                  <a:lnTo>
                    <a:pt x="223658" y="621603"/>
                  </a:lnTo>
                  <a:lnTo>
                    <a:pt x="170946" y="801571"/>
                  </a:lnTo>
                  <a:lnTo>
                    <a:pt x="93544" y="1021427"/>
                  </a:lnTo>
                  <a:lnTo>
                    <a:pt x="0" y="1215644"/>
                  </a:lnTo>
                  <a:lnTo>
                    <a:pt x="185035" y="1285345"/>
                  </a:lnTo>
                  <a:lnTo>
                    <a:pt x="340620" y="1317340"/>
                  </a:lnTo>
                  <a:lnTo>
                    <a:pt x="551268" y="1319515"/>
                  </a:lnTo>
                  <a:lnTo>
                    <a:pt x="901496" y="1299756"/>
                  </a:lnTo>
                  <a:lnTo>
                    <a:pt x="1418247" y="1276426"/>
                  </a:lnTo>
                  <a:lnTo>
                    <a:pt x="1450695" y="1323595"/>
                  </a:lnTo>
                  <a:lnTo>
                    <a:pt x="1541078" y="1425849"/>
                  </a:lnTo>
                  <a:lnTo>
                    <a:pt x="1678947" y="1524305"/>
                  </a:lnTo>
                  <a:lnTo>
                    <a:pt x="1853857" y="1560080"/>
                  </a:lnTo>
                  <a:lnTo>
                    <a:pt x="2147160" y="1324863"/>
                  </a:lnTo>
                  <a:lnTo>
                    <a:pt x="2300855" y="1083949"/>
                  </a:lnTo>
                  <a:lnTo>
                    <a:pt x="2365278" y="691081"/>
                  </a:lnTo>
                  <a:lnTo>
                    <a:pt x="2390762" y="0"/>
                  </a:lnTo>
                  <a:close/>
                </a:path>
              </a:pathLst>
            </a:custGeom>
            <a:solidFill>
              <a:srgbClr val="542D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12742" y="4105948"/>
              <a:ext cx="2809682" cy="325123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161102" y="6590068"/>
              <a:ext cx="768985" cy="916940"/>
            </a:xfrm>
            <a:custGeom>
              <a:avLst/>
              <a:gdLst/>
              <a:ahLst/>
              <a:cxnLst/>
              <a:rect l="l" t="t" r="r" b="b"/>
              <a:pathLst>
                <a:path w="768985" h="916940">
                  <a:moveTo>
                    <a:pt x="511937" y="0"/>
                  </a:moveTo>
                  <a:lnTo>
                    <a:pt x="443155" y="29890"/>
                  </a:lnTo>
                  <a:lnTo>
                    <a:pt x="265931" y="89954"/>
                  </a:lnTo>
                  <a:lnTo>
                    <a:pt x="83726" y="148922"/>
                  </a:lnTo>
                  <a:lnTo>
                    <a:pt x="0" y="175526"/>
                  </a:lnTo>
                  <a:lnTo>
                    <a:pt x="210439" y="916876"/>
                  </a:lnTo>
                  <a:lnTo>
                    <a:pt x="768540" y="735431"/>
                  </a:lnTo>
                  <a:lnTo>
                    <a:pt x="511937" y="0"/>
                  </a:lnTo>
                  <a:close/>
                </a:path>
              </a:pathLst>
            </a:custGeom>
            <a:solidFill>
              <a:srgbClr val="F173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161102" y="6751548"/>
              <a:ext cx="768985" cy="755650"/>
            </a:xfrm>
            <a:custGeom>
              <a:avLst/>
              <a:gdLst/>
              <a:ahLst/>
              <a:cxnLst/>
              <a:rect l="l" t="t" r="r" b="b"/>
              <a:pathLst>
                <a:path w="768985" h="755650">
                  <a:moveTo>
                    <a:pt x="44310" y="0"/>
                  </a:moveTo>
                  <a:lnTo>
                    <a:pt x="0" y="14046"/>
                  </a:lnTo>
                  <a:lnTo>
                    <a:pt x="210439" y="755396"/>
                  </a:lnTo>
                  <a:lnTo>
                    <a:pt x="768540" y="573951"/>
                  </a:lnTo>
                  <a:lnTo>
                    <a:pt x="762762" y="557403"/>
                  </a:lnTo>
                  <a:lnTo>
                    <a:pt x="249872" y="724154"/>
                  </a:lnTo>
                  <a:lnTo>
                    <a:pt x="44310" y="0"/>
                  </a:lnTo>
                  <a:close/>
                </a:path>
              </a:pathLst>
            </a:custGeom>
            <a:solidFill>
              <a:srgbClr val="C851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205412" y="6751548"/>
              <a:ext cx="205740" cy="724535"/>
            </a:xfrm>
            <a:custGeom>
              <a:avLst/>
              <a:gdLst/>
              <a:ahLst/>
              <a:cxnLst/>
              <a:rect l="l" t="t" r="r" b="b"/>
              <a:pathLst>
                <a:path w="205739" h="724534">
                  <a:moveTo>
                    <a:pt x="0" y="0"/>
                  </a:moveTo>
                  <a:lnTo>
                    <a:pt x="11470" y="57341"/>
                  </a:lnTo>
                  <a:lnTo>
                    <a:pt x="23234" y="108834"/>
                  </a:lnTo>
                  <a:lnTo>
                    <a:pt x="42437" y="183617"/>
                  </a:lnTo>
                  <a:lnTo>
                    <a:pt x="76225" y="310832"/>
                  </a:lnTo>
                  <a:lnTo>
                    <a:pt x="205562" y="724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1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438019" y="6526707"/>
              <a:ext cx="549275" cy="670560"/>
            </a:xfrm>
            <a:custGeom>
              <a:avLst/>
              <a:gdLst/>
              <a:ahLst/>
              <a:cxnLst/>
              <a:rect l="l" t="t" r="r" b="b"/>
              <a:pathLst>
                <a:path w="549275" h="670559">
                  <a:moveTo>
                    <a:pt x="298608" y="0"/>
                  </a:moveTo>
                  <a:lnTo>
                    <a:pt x="309606" y="277837"/>
                  </a:lnTo>
                  <a:lnTo>
                    <a:pt x="322331" y="296605"/>
                  </a:lnTo>
                  <a:lnTo>
                    <a:pt x="349178" y="341412"/>
                  </a:lnTo>
                  <a:lnTo>
                    <a:pt x="373155" y="395018"/>
                  </a:lnTo>
                  <a:lnTo>
                    <a:pt x="377272" y="440181"/>
                  </a:lnTo>
                  <a:lnTo>
                    <a:pt x="368443" y="459790"/>
                  </a:lnTo>
                  <a:lnTo>
                    <a:pt x="330149" y="497023"/>
                  </a:lnTo>
                  <a:lnTo>
                    <a:pt x="251690" y="525088"/>
                  </a:lnTo>
                  <a:lnTo>
                    <a:pt x="192654" y="533238"/>
                  </a:lnTo>
                  <a:lnTo>
                    <a:pt x="117884" y="536161"/>
                  </a:lnTo>
                  <a:lnTo>
                    <a:pt x="25482" y="532879"/>
                  </a:lnTo>
                  <a:lnTo>
                    <a:pt x="4433" y="563872"/>
                  </a:lnTo>
                  <a:lnTo>
                    <a:pt x="9044" y="629755"/>
                  </a:lnTo>
                  <a:lnTo>
                    <a:pt x="110105" y="663176"/>
                  </a:lnTo>
                  <a:lnTo>
                    <a:pt x="184178" y="669305"/>
                  </a:lnTo>
                  <a:lnTo>
                    <a:pt x="250827" y="670365"/>
                  </a:lnTo>
                  <a:lnTo>
                    <a:pt x="310234" y="666780"/>
                  </a:lnTo>
                  <a:lnTo>
                    <a:pt x="362577" y="658979"/>
                  </a:lnTo>
                  <a:lnTo>
                    <a:pt x="408036" y="647388"/>
                  </a:lnTo>
                  <a:lnTo>
                    <a:pt x="446792" y="632435"/>
                  </a:lnTo>
                  <a:lnTo>
                    <a:pt x="504911" y="594151"/>
                  </a:lnTo>
                  <a:lnTo>
                    <a:pt x="538374" y="547543"/>
                  </a:lnTo>
                  <a:lnTo>
                    <a:pt x="549129" y="479142"/>
                  </a:lnTo>
                  <a:lnTo>
                    <a:pt x="542906" y="430416"/>
                  </a:lnTo>
                  <a:lnTo>
                    <a:pt x="529073" y="377688"/>
                  </a:lnTo>
                  <a:lnTo>
                    <a:pt x="509062" y="322635"/>
                  </a:lnTo>
                  <a:lnTo>
                    <a:pt x="484308" y="266937"/>
                  </a:lnTo>
                  <a:lnTo>
                    <a:pt x="456244" y="212272"/>
                  </a:lnTo>
                  <a:lnTo>
                    <a:pt x="426302" y="160320"/>
                  </a:lnTo>
                  <a:lnTo>
                    <a:pt x="395918" y="112758"/>
                  </a:lnTo>
                  <a:lnTo>
                    <a:pt x="366522" y="71267"/>
                  </a:lnTo>
                  <a:lnTo>
                    <a:pt x="339550" y="37524"/>
                  </a:lnTo>
                  <a:lnTo>
                    <a:pt x="316434" y="13208"/>
                  </a:lnTo>
                  <a:lnTo>
                    <a:pt x="298608" y="0"/>
                  </a:lnTo>
                  <a:close/>
                </a:path>
              </a:pathLst>
            </a:custGeom>
            <a:solidFill>
              <a:srgbClr val="C8D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229583" y="6995155"/>
              <a:ext cx="557530" cy="217804"/>
            </a:xfrm>
            <a:custGeom>
              <a:avLst/>
              <a:gdLst/>
              <a:ahLst/>
              <a:cxnLst/>
              <a:rect l="l" t="t" r="r" b="b"/>
              <a:pathLst>
                <a:path w="557529" h="217804">
                  <a:moveTo>
                    <a:pt x="116703" y="0"/>
                  </a:moveTo>
                  <a:lnTo>
                    <a:pt x="99082" y="2570"/>
                  </a:lnTo>
                  <a:lnTo>
                    <a:pt x="93081" y="6434"/>
                  </a:lnTo>
                  <a:lnTo>
                    <a:pt x="91274" y="12292"/>
                  </a:lnTo>
                  <a:lnTo>
                    <a:pt x="93835" y="24255"/>
                  </a:lnTo>
                  <a:lnTo>
                    <a:pt x="100936" y="46436"/>
                  </a:lnTo>
                  <a:lnTo>
                    <a:pt x="88622" y="44290"/>
                  </a:lnTo>
                  <a:lnTo>
                    <a:pt x="60699" y="40194"/>
                  </a:lnTo>
                  <a:lnTo>
                    <a:pt x="30695" y="37660"/>
                  </a:lnTo>
                  <a:lnTo>
                    <a:pt x="12138" y="40200"/>
                  </a:lnTo>
                  <a:lnTo>
                    <a:pt x="5828" y="48315"/>
                  </a:lnTo>
                  <a:lnTo>
                    <a:pt x="3811" y="58837"/>
                  </a:lnTo>
                  <a:lnTo>
                    <a:pt x="6478" y="69750"/>
                  </a:lnTo>
                  <a:lnTo>
                    <a:pt x="14220" y="79037"/>
                  </a:lnTo>
                  <a:lnTo>
                    <a:pt x="3057" y="88625"/>
                  </a:lnTo>
                  <a:lnTo>
                    <a:pt x="0" y="101984"/>
                  </a:lnTo>
                  <a:lnTo>
                    <a:pt x="5091" y="113235"/>
                  </a:lnTo>
                  <a:lnTo>
                    <a:pt x="18373" y="116502"/>
                  </a:lnTo>
                  <a:lnTo>
                    <a:pt x="8052" y="129513"/>
                  </a:lnTo>
                  <a:lnTo>
                    <a:pt x="7029" y="141900"/>
                  </a:lnTo>
                  <a:lnTo>
                    <a:pt x="13612" y="152379"/>
                  </a:lnTo>
                  <a:lnTo>
                    <a:pt x="26108" y="159669"/>
                  </a:lnTo>
                  <a:lnTo>
                    <a:pt x="32966" y="180232"/>
                  </a:lnTo>
                  <a:lnTo>
                    <a:pt x="60752" y="185353"/>
                  </a:lnTo>
                  <a:lnTo>
                    <a:pt x="106223" y="177594"/>
                  </a:lnTo>
                  <a:lnTo>
                    <a:pt x="166138" y="159516"/>
                  </a:lnTo>
                  <a:lnTo>
                    <a:pt x="209584" y="179807"/>
                  </a:lnTo>
                  <a:lnTo>
                    <a:pt x="260566" y="195545"/>
                  </a:lnTo>
                  <a:lnTo>
                    <a:pt x="315564" y="206926"/>
                  </a:lnTo>
                  <a:lnTo>
                    <a:pt x="371057" y="214146"/>
                  </a:lnTo>
                  <a:lnTo>
                    <a:pt x="423525" y="217397"/>
                  </a:lnTo>
                  <a:lnTo>
                    <a:pt x="469449" y="216877"/>
                  </a:lnTo>
                  <a:lnTo>
                    <a:pt x="505307" y="212780"/>
                  </a:lnTo>
                  <a:lnTo>
                    <a:pt x="527580" y="205300"/>
                  </a:lnTo>
                  <a:lnTo>
                    <a:pt x="551429" y="152795"/>
                  </a:lnTo>
                  <a:lnTo>
                    <a:pt x="557066" y="115638"/>
                  </a:lnTo>
                  <a:lnTo>
                    <a:pt x="542410" y="76137"/>
                  </a:lnTo>
                  <a:lnTo>
                    <a:pt x="505380" y="16603"/>
                  </a:lnTo>
                  <a:lnTo>
                    <a:pt x="468523" y="25756"/>
                  </a:lnTo>
                  <a:lnTo>
                    <a:pt x="418644" y="33063"/>
                  </a:lnTo>
                  <a:lnTo>
                    <a:pt x="361156" y="38633"/>
                  </a:lnTo>
                  <a:lnTo>
                    <a:pt x="301472" y="42577"/>
                  </a:lnTo>
                  <a:lnTo>
                    <a:pt x="245005" y="45005"/>
                  </a:lnTo>
                  <a:lnTo>
                    <a:pt x="197166" y="46025"/>
                  </a:lnTo>
                  <a:lnTo>
                    <a:pt x="163369" y="45750"/>
                  </a:lnTo>
                  <a:lnTo>
                    <a:pt x="149606" y="24967"/>
                  </a:lnTo>
                  <a:lnTo>
                    <a:pt x="133797" y="8591"/>
                  </a:lnTo>
                  <a:lnTo>
                    <a:pt x="116703" y="0"/>
                  </a:lnTo>
                  <a:close/>
                </a:path>
              </a:pathLst>
            </a:custGeom>
            <a:solidFill>
              <a:srgbClr val="3A8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273014" y="7114006"/>
              <a:ext cx="474345" cy="80010"/>
            </a:xfrm>
            <a:custGeom>
              <a:avLst/>
              <a:gdLst/>
              <a:ahLst/>
              <a:cxnLst/>
              <a:rect l="l" t="t" r="r" b="b"/>
              <a:pathLst>
                <a:path w="474345" h="80009">
                  <a:moveTo>
                    <a:pt x="118732" y="0"/>
                  </a:moveTo>
                  <a:lnTo>
                    <a:pt x="106963" y="6359"/>
                  </a:lnTo>
                  <a:lnTo>
                    <a:pt x="77454" y="21185"/>
                  </a:lnTo>
                  <a:lnTo>
                    <a:pt x="38900" y="38099"/>
                  </a:lnTo>
                  <a:lnTo>
                    <a:pt x="0" y="50723"/>
                  </a:lnTo>
                  <a:lnTo>
                    <a:pt x="20388" y="51861"/>
                  </a:lnTo>
                  <a:lnTo>
                    <a:pt x="54578" y="45926"/>
                  </a:lnTo>
                  <a:lnTo>
                    <a:pt x="92711" y="35586"/>
                  </a:lnTo>
                  <a:lnTo>
                    <a:pt x="124929" y="23507"/>
                  </a:lnTo>
                  <a:lnTo>
                    <a:pt x="169543" y="44043"/>
                  </a:lnTo>
                  <a:lnTo>
                    <a:pt x="222986" y="59365"/>
                  </a:lnTo>
                  <a:lnTo>
                    <a:pt x="280756" y="70015"/>
                  </a:lnTo>
                  <a:lnTo>
                    <a:pt x="338352" y="76532"/>
                  </a:lnTo>
                  <a:lnTo>
                    <a:pt x="391274" y="79458"/>
                  </a:lnTo>
                  <a:lnTo>
                    <a:pt x="435019" y="79332"/>
                  </a:lnTo>
                  <a:lnTo>
                    <a:pt x="472665" y="56903"/>
                  </a:lnTo>
                  <a:lnTo>
                    <a:pt x="473748" y="29692"/>
                  </a:lnTo>
                  <a:lnTo>
                    <a:pt x="334605" y="51495"/>
                  </a:lnTo>
                  <a:lnTo>
                    <a:pt x="251244" y="55670"/>
                  </a:lnTo>
                  <a:lnTo>
                    <a:pt x="190380" y="39433"/>
                  </a:lnTo>
                  <a:lnTo>
                    <a:pt x="118732" y="0"/>
                  </a:lnTo>
                  <a:close/>
                </a:path>
              </a:pathLst>
            </a:custGeom>
            <a:solidFill>
              <a:srgbClr val="2178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7" name="object 1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8" name="object 18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9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540004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360" dirty="0">
                <a:solidFill>
                  <a:srgbClr val="2B4698"/>
                </a:solidFill>
                <a:latin typeface="Arial Narrow"/>
                <a:cs typeface="Arial Narrow"/>
              </a:rPr>
              <a:t>pH </a:t>
            </a:r>
            <a:r>
              <a:rPr spc="265" dirty="0">
                <a:solidFill>
                  <a:srgbClr val="2B4698"/>
                </a:solidFill>
                <a:latin typeface="Arial Narrow"/>
                <a:cs typeface="Arial Narrow"/>
              </a:rPr>
              <a:t>및 </a:t>
            </a: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15" dirty="0">
                <a:solidFill>
                  <a:srgbClr val="2B4698"/>
                </a:solidFill>
                <a:latin typeface="Arial Narrow"/>
                <a:cs typeface="Arial Narrow"/>
              </a:rPr>
              <a:t>알칼리도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7CBDA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4792"/>
            <a:ext cx="3296285" cy="294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248285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다음 질문에 답하여 1~3단계의 결과를 분석합니다. 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시트의 메모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열에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답을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어떤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솔루션이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가장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산성인가요?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가장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기본적인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솔루션은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무엇인가요?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알칼리도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테스트에서 가장 높은 점수를 받은 솔루션은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무엇인가요?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알칼리도가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가장 낮게 측정된 용액은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무엇인가요?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4단계의 결과를 사용하여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식초를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넣었을 때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pH의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변화를 비교합니다. 더 자세히 살펴보세요: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식초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5방울을 넣은 증류수 용액과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같아지도록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용액의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pH를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낮추려면 식초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용액을 총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몇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방울 떨어뜨려야 할까요?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용액의 pH를 낮추기 위해 증류수의 pH를 낮추는 것보다 식초 용액을 더 많이 떨어뜨려야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하는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이유는 무엇인가요? [참고: 이 실험에서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베이킹 소다 용액은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소다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완충제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역할을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합니다.]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7287" y="1594792"/>
            <a:ext cx="89661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확장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4586" y="1924989"/>
            <a:ext cx="3366770" cy="1244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3365" marR="34925" indent="-240665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대신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용액을 만들었다면 1~3단계의 결과가 어떻게 달라졌을지 예측해 보세요.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가설을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가설을 테스트합니다.  가설을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테스트하기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위해 수행한 작업과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얻은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결과를 설명하세요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52095" marR="5080" indent="-240029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53365" algn="l"/>
                <a:tab pos="254000" algn="l"/>
              </a:tabLst>
            </a:pP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용존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이산화탄소가 빗물의 pH에 어떤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영향을 미치는지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증명하는 실험을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설계하세요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가설, 절차, 데이터, 결과 및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결론을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기록하세요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582921" y="4640313"/>
            <a:ext cx="638810" cy="439420"/>
            <a:chOff x="4582921" y="4640313"/>
            <a:chExt cx="638810" cy="439420"/>
          </a:xfrm>
        </p:grpSpPr>
        <p:sp>
          <p:nvSpPr>
            <p:cNvPr id="10" name="object 10"/>
            <p:cNvSpPr/>
            <p:nvPr/>
          </p:nvSpPr>
          <p:spPr>
            <a:xfrm>
              <a:off x="4582921" y="4741646"/>
              <a:ext cx="269875" cy="338455"/>
            </a:xfrm>
            <a:custGeom>
              <a:avLst/>
              <a:gdLst/>
              <a:ahLst/>
              <a:cxnLst/>
              <a:rect l="l" t="t" r="r" b="b"/>
              <a:pathLst>
                <a:path w="269875" h="338454">
                  <a:moveTo>
                    <a:pt x="81711" y="1384"/>
                  </a:moveTo>
                  <a:lnTo>
                    <a:pt x="71488" y="1384"/>
                  </a:lnTo>
                  <a:lnTo>
                    <a:pt x="63296" y="2743"/>
                  </a:lnTo>
                  <a:lnTo>
                    <a:pt x="18605" y="16725"/>
                  </a:lnTo>
                  <a:lnTo>
                    <a:pt x="12103" y="19050"/>
                  </a:lnTo>
                  <a:lnTo>
                    <a:pt x="7353" y="21615"/>
                  </a:lnTo>
                  <a:lnTo>
                    <a:pt x="1473" y="27190"/>
                  </a:lnTo>
                  <a:lnTo>
                    <a:pt x="0" y="30530"/>
                  </a:lnTo>
                  <a:lnTo>
                    <a:pt x="0" y="39814"/>
                  </a:lnTo>
                  <a:lnTo>
                    <a:pt x="4889" y="44094"/>
                  </a:lnTo>
                  <a:lnTo>
                    <a:pt x="19672" y="48742"/>
                  </a:lnTo>
                  <a:lnTo>
                    <a:pt x="23418" y="50139"/>
                  </a:lnTo>
                  <a:lnTo>
                    <a:pt x="35382" y="104444"/>
                  </a:lnTo>
                  <a:lnTo>
                    <a:pt x="35876" y="213480"/>
                  </a:lnTo>
                  <a:lnTo>
                    <a:pt x="35750" y="230543"/>
                  </a:lnTo>
                  <a:lnTo>
                    <a:pt x="34099" y="277622"/>
                  </a:lnTo>
                  <a:lnTo>
                    <a:pt x="8077" y="310591"/>
                  </a:lnTo>
                  <a:lnTo>
                    <a:pt x="4635" y="314655"/>
                  </a:lnTo>
                  <a:lnTo>
                    <a:pt x="4635" y="326732"/>
                  </a:lnTo>
                  <a:lnTo>
                    <a:pt x="8699" y="331470"/>
                  </a:lnTo>
                  <a:lnTo>
                    <a:pt x="47961" y="337803"/>
                  </a:lnTo>
                  <a:lnTo>
                    <a:pt x="64058" y="338048"/>
                  </a:lnTo>
                  <a:lnTo>
                    <a:pt x="79970" y="337810"/>
                  </a:lnTo>
                  <a:lnTo>
                    <a:pt x="121996" y="331660"/>
                  </a:lnTo>
                  <a:lnTo>
                    <a:pt x="126733" y="327444"/>
                  </a:lnTo>
                  <a:lnTo>
                    <a:pt x="126733" y="318922"/>
                  </a:lnTo>
                  <a:lnTo>
                    <a:pt x="102870" y="304901"/>
                  </a:lnTo>
                  <a:lnTo>
                    <a:pt x="98310" y="302818"/>
                  </a:lnTo>
                  <a:lnTo>
                    <a:pt x="90017" y="273062"/>
                  </a:lnTo>
                  <a:lnTo>
                    <a:pt x="90097" y="251599"/>
                  </a:lnTo>
                  <a:lnTo>
                    <a:pt x="90474" y="245364"/>
                  </a:lnTo>
                  <a:lnTo>
                    <a:pt x="92341" y="236220"/>
                  </a:lnTo>
                  <a:lnTo>
                    <a:pt x="93802" y="233946"/>
                  </a:lnTo>
                  <a:lnTo>
                    <a:pt x="214569" y="233946"/>
                  </a:lnTo>
                  <a:lnTo>
                    <a:pt x="220187" y="230543"/>
                  </a:lnTo>
                  <a:lnTo>
                    <a:pt x="232223" y="219062"/>
                  </a:lnTo>
                  <a:lnTo>
                    <a:pt x="148577" y="219062"/>
                  </a:lnTo>
                  <a:lnTo>
                    <a:pt x="141274" y="218626"/>
                  </a:lnTo>
                  <a:lnTo>
                    <a:pt x="101662" y="199520"/>
                  </a:lnTo>
                  <a:lnTo>
                    <a:pt x="92341" y="175399"/>
                  </a:lnTo>
                  <a:lnTo>
                    <a:pt x="92362" y="99136"/>
                  </a:lnTo>
                  <a:lnTo>
                    <a:pt x="105918" y="58381"/>
                  </a:lnTo>
                  <a:lnTo>
                    <a:pt x="145313" y="44310"/>
                  </a:lnTo>
                  <a:lnTo>
                    <a:pt x="248938" y="44310"/>
                  </a:lnTo>
                  <a:lnTo>
                    <a:pt x="242544" y="35255"/>
                  </a:lnTo>
                  <a:lnTo>
                    <a:pt x="91414" y="35255"/>
                  </a:lnTo>
                  <a:lnTo>
                    <a:pt x="90944" y="35102"/>
                  </a:lnTo>
                  <a:lnTo>
                    <a:pt x="90589" y="34531"/>
                  </a:lnTo>
                  <a:lnTo>
                    <a:pt x="90131" y="32512"/>
                  </a:lnTo>
                  <a:lnTo>
                    <a:pt x="90017" y="11595"/>
                  </a:lnTo>
                  <a:lnTo>
                    <a:pt x="88988" y="7569"/>
                  </a:lnTo>
                  <a:lnTo>
                    <a:pt x="84975" y="2628"/>
                  </a:lnTo>
                  <a:lnTo>
                    <a:pt x="81711" y="1384"/>
                  </a:lnTo>
                  <a:close/>
                </a:path>
                <a:path w="269875" h="338454">
                  <a:moveTo>
                    <a:pt x="214569" y="233946"/>
                  </a:moveTo>
                  <a:lnTo>
                    <a:pt x="96291" y="233946"/>
                  </a:lnTo>
                  <a:lnTo>
                    <a:pt x="98069" y="234708"/>
                  </a:lnTo>
                  <a:lnTo>
                    <a:pt x="101180" y="236270"/>
                  </a:lnTo>
                  <a:lnTo>
                    <a:pt x="114977" y="242973"/>
                  </a:lnTo>
                  <a:lnTo>
                    <a:pt x="128687" y="247764"/>
                  </a:lnTo>
                  <a:lnTo>
                    <a:pt x="142309" y="250640"/>
                  </a:lnTo>
                  <a:lnTo>
                    <a:pt x="155841" y="251599"/>
                  </a:lnTo>
                  <a:lnTo>
                    <a:pt x="179425" y="249260"/>
                  </a:lnTo>
                  <a:lnTo>
                    <a:pt x="200874" y="242242"/>
                  </a:lnTo>
                  <a:lnTo>
                    <a:pt x="214569" y="233946"/>
                  </a:lnTo>
                  <a:close/>
                </a:path>
                <a:path w="269875" h="338454">
                  <a:moveTo>
                    <a:pt x="248938" y="44310"/>
                  </a:moveTo>
                  <a:lnTo>
                    <a:pt x="145313" y="44310"/>
                  </a:lnTo>
                  <a:lnTo>
                    <a:pt x="158308" y="45901"/>
                  </a:lnTo>
                  <a:lnTo>
                    <a:pt x="170092" y="50676"/>
                  </a:lnTo>
                  <a:lnTo>
                    <a:pt x="197729" y="83492"/>
                  </a:lnTo>
                  <a:lnTo>
                    <a:pt x="207619" y="136220"/>
                  </a:lnTo>
                  <a:lnTo>
                    <a:pt x="206615" y="154317"/>
                  </a:lnTo>
                  <a:lnTo>
                    <a:pt x="191566" y="196735"/>
                  </a:lnTo>
                  <a:lnTo>
                    <a:pt x="148577" y="219062"/>
                  </a:lnTo>
                  <a:lnTo>
                    <a:pt x="232223" y="219062"/>
                  </a:lnTo>
                  <a:lnTo>
                    <a:pt x="261519" y="171548"/>
                  </a:lnTo>
                  <a:lnTo>
                    <a:pt x="269570" y="118592"/>
                  </a:lnTo>
                  <a:lnTo>
                    <a:pt x="267783" y="93534"/>
                  </a:lnTo>
                  <a:lnTo>
                    <a:pt x="262421" y="70918"/>
                  </a:lnTo>
                  <a:lnTo>
                    <a:pt x="253480" y="50743"/>
                  </a:lnTo>
                  <a:lnTo>
                    <a:pt x="248938" y="44310"/>
                  </a:lnTo>
                  <a:close/>
                </a:path>
                <a:path w="269875" h="338454">
                  <a:moveTo>
                    <a:pt x="167233" y="0"/>
                  </a:moveTo>
                  <a:lnTo>
                    <a:pt x="125045" y="12115"/>
                  </a:lnTo>
                  <a:lnTo>
                    <a:pt x="95364" y="33083"/>
                  </a:lnTo>
                  <a:lnTo>
                    <a:pt x="92176" y="35255"/>
                  </a:lnTo>
                  <a:lnTo>
                    <a:pt x="242544" y="35255"/>
                  </a:lnTo>
                  <a:lnTo>
                    <a:pt x="240957" y="33007"/>
                  </a:lnTo>
                  <a:lnTo>
                    <a:pt x="225626" y="18564"/>
                  </a:lnTo>
                  <a:lnTo>
                    <a:pt x="208229" y="8250"/>
                  </a:lnTo>
                  <a:lnTo>
                    <a:pt x="188764" y="2062"/>
                  </a:lnTo>
                  <a:lnTo>
                    <a:pt x="167233" y="0"/>
                  </a:lnTo>
                  <a:close/>
                </a:path>
              </a:pathLst>
            </a:custGeom>
            <a:solidFill>
              <a:srgbClr val="F26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880622" y="4640313"/>
              <a:ext cx="340995" cy="349885"/>
            </a:xfrm>
            <a:custGeom>
              <a:avLst/>
              <a:gdLst/>
              <a:ahLst/>
              <a:cxnLst/>
              <a:rect l="l" t="t" r="r" b="b"/>
              <a:pathLst>
                <a:path w="340995" h="349885">
                  <a:moveTo>
                    <a:pt x="276047" y="0"/>
                  </a:moveTo>
                  <a:lnTo>
                    <a:pt x="230018" y="2035"/>
                  </a:lnTo>
                  <a:lnTo>
                    <a:pt x="211010" y="10413"/>
                  </a:lnTo>
                  <a:lnTo>
                    <a:pt x="211010" y="23291"/>
                  </a:lnTo>
                  <a:lnTo>
                    <a:pt x="216027" y="28486"/>
                  </a:lnTo>
                  <a:lnTo>
                    <a:pt x="231343" y="34378"/>
                  </a:lnTo>
                  <a:lnTo>
                    <a:pt x="234975" y="36156"/>
                  </a:lnTo>
                  <a:lnTo>
                    <a:pt x="243768" y="74199"/>
                  </a:lnTo>
                  <a:lnTo>
                    <a:pt x="244182" y="127723"/>
                  </a:lnTo>
                  <a:lnTo>
                    <a:pt x="243890" y="130898"/>
                  </a:lnTo>
                  <a:lnTo>
                    <a:pt x="201283" y="143714"/>
                  </a:lnTo>
                  <a:lnTo>
                    <a:pt x="170459" y="144094"/>
                  </a:lnTo>
                  <a:lnTo>
                    <a:pt x="134137" y="143875"/>
                  </a:lnTo>
                  <a:lnTo>
                    <a:pt x="96837" y="133857"/>
                  </a:lnTo>
                  <a:lnTo>
                    <a:pt x="97240" y="81189"/>
                  </a:lnTo>
                  <a:lnTo>
                    <a:pt x="101561" y="39890"/>
                  </a:lnTo>
                  <a:lnTo>
                    <a:pt x="125158" y="28486"/>
                  </a:lnTo>
                  <a:lnTo>
                    <a:pt x="130136" y="23291"/>
                  </a:lnTo>
                  <a:lnTo>
                    <a:pt x="130136" y="10413"/>
                  </a:lnTo>
                  <a:lnTo>
                    <a:pt x="126403" y="6019"/>
                  </a:lnTo>
                  <a:lnTo>
                    <a:pt x="84647" y="226"/>
                  </a:lnTo>
                  <a:lnTo>
                    <a:pt x="65405" y="0"/>
                  </a:lnTo>
                  <a:lnTo>
                    <a:pt x="45583" y="226"/>
                  </a:lnTo>
                  <a:lnTo>
                    <a:pt x="3594" y="6007"/>
                  </a:lnTo>
                  <a:lnTo>
                    <a:pt x="0" y="10401"/>
                  </a:lnTo>
                  <a:lnTo>
                    <a:pt x="0" y="23266"/>
                  </a:lnTo>
                  <a:lnTo>
                    <a:pt x="4292" y="28270"/>
                  </a:lnTo>
                  <a:lnTo>
                    <a:pt x="21501" y="35229"/>
                  </a:lnTo>
                  <a:lnTo>
                    <a:pt x="26555" y="38150"/>
                  </a:lnTo>
                  <a:lnTo>
                    <a:pt x="33223" y="81165"/>
                  </a:lnTo>
                  <a:lnTo>
                    <a:pt x="34799" y="121867"/>
                  </a:lnTo>
                  <a:lnTo>
                    <a:pt x="35318" y="171399"/>
                  </a:lnTo>
                  <a:lnTo>
                    <a:pt x="35182" y="205270"/>
                  </a:lnTo>
                  <a:lnTo>
                    <a:pt x="34081" y="257129"/>
                  </a:lnTo>
                  <a:lnTo>
                    <a:pt x="30184" y="299072"/>
                  </a:lnTo>
                  <a:lnTo>
                    <a:pt x="5016" y="318757"/>
                  </a:lnTo>
                  <a:lnTo>
                    <a:pt x="0" y="323964"/>
                  </a:lnTo>
                  <a:lnTo>
                    <a:pt x="0" y="337591"/>
                  </a:lnTo>
                  <a:lnTo>
                    <a:pt x="4546" y="342569"/>
                  </a:lnTo>
                  <a:lnTo>
                    <a:pt x="47600" y="349278"/>
                  </a:lnTo>
                  <a:lnTo>
                    <a:pt x="64947" y="349542"/>
                  </a:lnTo>
                  <a:lnTo>
                    <a:pt x="82688" y="349278"/>
                  </a:lnTo>
                  <a:lnTo>
                    <a:pt x="125704" y="342569"/>
                  </a:lnTo>
                  <a:lnTo>
                    <a:pt x="130136" y="337591"/>
                  </a:lnTo>
                  <a:lnTo>
                    <a:pt x="130136" y="323811"/>
                  </a:lnTo>
                  <a:lnTo>
                    <a:pt x="125158" y="318617"/>
                  </a:lnTo>
                  <a:lnTo>
                    <a:pt x="110096" y="312877"/>
                  </a:lnTo>
                  <a:lnTo>
                    <a:pt x="106540" y="311099"/>
                  </a:lnTo>
                  <a:lnTo>
                    <a:pt x="97702" y="269322"/>
                  </a:lnTo>
                  <a:lnTo>
                    <a:pt x="97294" y="205892"/>
                  </a:lnTo>
                  <a:lnTo>
                    <a:pt x="97612" y="199821"/>
                  </a:lnTo>
                  <a:lnTo>
                    <a:pt x="138199" y="183175"/>
                  </a:lnTo>
                  <a:lnTo>
                    <a:pt x="152755" y="182915"/>
                  </a:lnTo>
                  <a:lnTo>
                    <a:pt x="190968" y="182943"/>
                  </a:lnTo>
                  <a:lnTo>
                    <a:pt x="235165" y="185927"/>
                  </a:lnTo>
                  <a:lnTo>
                    <a:pt x="244182" y="234441"/>
                  </a:lnTo>
                  <a:lnTo>
                    <a:pt x="243768" y="269322"/>
                  </a:lnTo>
                  <a:lnTo>
                    <a:pt x="239610" y="307530"/>
                  </a:lnTo>
                  <a:lnTo>
                    <a:pt x="216027" y="318617"/>
                  </a:lnTo>
                  <a:lnTo>
                    <a:pt x="211010" y="323811"/>
                  </a:lnTo>
                  <a:lnTo>
                    <a:pt x="211010" y="337591"/>
                  </a:lnTo>
                  <a:lnTo>
                    <a:pt x="215430" y="342569"/>
                  </a:lnTo>
                  <a:lnTo>
                    <a:pt x="258357" y="349278"/>
                  </a:lnTo>
                  <a:lnTo>
                    <a:pt x="276047" y="349542"/>
                  </a:lnTo>
                  <a:lnTo>
                    <a:pt x="293354" y="349278"/>
                  </a:lnTo>
                  <a:lnTo>
                    <a:pt x="336321" y="342569"/>
                  </a:lnTo>
                  <a:lnTo>
                    <a:pt x="340842" y="337591"/>
                  </a:lnTo>
                  <a:lnTo>
                    <a:pt x="340842" y="324116"/>
                  </a:lnTo>
                  <a:lnTo>
                    <a:pt x="336550" y="319227"/>
                  </a:lnTo>
                  <a:lnTo>
                    <a:pt x="319354" y="312407"/>
                  </a:lnTo>
                  <a:lnTo>
                    <a:pt x="314261" y="309537"/>
                  </a:lnTo>
                  <a:lnTo>
                    <a:pt x="307479" y="265696"/>
                  </a:lnTo>
                  <a:lnTo>
                    <a:pt x="306011" y="223815"/>
                  </a:lnTo>
                  <a:lnTo>
                    <a:pt x="305523" y="171399"/>
                  </a:lnTo>
                  <a:lnTo>
                    <a:pt x="305670" y="141071"/>
                  </a:lnTo>
                  <a:lnTo>
                    <a:pt x="306836" y="92412"/>
                  </a:lnTo>
                  <a:lnTo>
                    <a:pt x="310810" y="48640"/>
                  </a:lnTo>
                  <a:lnTo>
                    <a:pt x="335826" y="28613"/>
                  </a:lnTo>
                  <a:lnTo>
                    <a:pt x="340842" y="23418"/>
                  </a:lnTo>
                  <a:lnTo>
                    <a:pt x="340842" y="10248"/>
                  </a:lnTo>
                  <a:lnTo>
                    <a:pt x="337286" y="5816"/>
                  </a:lnTo>
                  <a:lnTo>
                    <a:pt x="330149" y="3492"/>
                  </a:lnTo>
                  <a:lnTo>
                    <a:pt x="322772" y="1966"/>
                  </a:lnTo>
                  <a:lnTo>
                    <a:pt x="311294" y="874"/>
                  </a:lnTo>
                  <a:lnTo>
                    <a:pt x="295718" y="218"/>
                  </a:lnTo>
                  <a:lnTo>
                    <a:pt x="276047" y="0"/>
                  </a:lnTo>
                  <a:close/>
                </a:path>
              </a:pathLst>
            </a:custGeom>
            <a:solidFill>
              <a:srgbClr val="F697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" name="object 12"/>
          <p:cNvGrpSpPr/>
          <p:nvPr/>
        </p:nvGrpSpPr>
        <p:grpSpPr>
          <a:xfrm>
            <a:off x="5380977" y="4634115"/>
            <a:ext cx="1082675" cy="360680"/>
            <a:chOff x="5380977" y="4634115"/>
            <a:chExt cx="1082675" cy="360680"/>
          </a:xfrm>
        </p:grpSpPr>
        <p:sp>
          <p:nvSpPr>
            <p:cNvPr id="13" name="object 13"/>
            <p:cNvSpPr/>
            <p:nvPr/>
          </p:nvSpPr>
          <p:spPr>
            <a:xfrm>
              <a:off x="5380977" y="4739779"/>
              <a:ext cx="182245" cy="254635"/>
            </a:xfrm>
            <a:custGeom>
              <a:avLst/>
              <a:gdLst/>
              <a:ahLst/>
              <a:cxnLst/>
              <a:rect l="l" t="t" r="r" b="b"/>
              <a:pathLst>
                <a:path w="182245" h="254635">
                  <a:moveTo>
                    <a:pt x="140957" y="0"/>
                  </a:moveTo>
                  <a:lnTo>
                    <a:pt x="139077" y="0"/>
                  </a:lnTo>
                  <a:lnTo>
                    <a:pt x="136601" y="469"/>
                  </a:lnTo>
                  <a:lnTo>
                    <a:pt x="130403" y="2336"/>
                  </a:lnTo>
                  <a:lnTo>
                    <a:pt x="122097" y="5803"/>
                  </a:lnTo>
                  <a:lnTo>
                    <a:pt x="116382" y="4419"/>
                  </a:lnTo>
                  <a:lnTo>
                    <a:pt x="110629" y="3416"/>
                  </a:lnTo>
                  <a:lnTo>
                    <a:pt x="99148" y="2171"/>
                  </a:lnTo>
                  <a:lnTo>
                    <a:pt x="93433" y="1866"/>
                  </a:lnTo>
                  <a:lnTo>
                    <a:pt x="87706" y="1866"/>
                  </a:lnTo>
                  <a:lnTo>
                    <a:pt x="42291" y="13054"/>
                  </a:lnTo>
                  <a:lnTo>
                    <a:pt x="14133" y="44584"/>
                  </a:lnTo>
                  <a:lnTo>
                    <a:pt x="8661" y="73291"/>
                  </a:lnTo>
                  <a:lnTo>
                    <a:pt x="9492" y="84364"/>
                  </a:lnTo>
                  <a:lnTo>
                    <a:pt x="30124" y="120257"/>
                  </a:lnTo>
                  <a:lnTo>
                    <a:pt x="73190" y="146824"/>
                  </a:lnTo>
                  <a:lnTo>
                    <a:pt x="87096" y="153581"/>
                  </a:lnTo>
                  <a:lnTo>
                    <a:pt x="104846" y="163403"/>
                  </a:lnTo>
                  <a:lnTo>
                    <a:pt x="117522" y="173343"/>
                  </a:lnTo>
                  <a:lnTo>
                    <a:pt x="125126" y="183400"/>
                  </a:lnTo>
                  <a:lnTo>
                    <a:pt x="127660" y="193573"/>
                  </a:lnTo>
                  <a:lnTo>
                    <a:pt x="127660" y="202565"/>
                  </a:lnTo>
                  <a:lnTo>
                    <a:pt x="93078" y="223113"/>
                  </a:lnTo>
                  <a:lnTo>
                    <a:pt x="86003" y="222763"/>
                  </a:lnTo>
                  <a:lnTo>
                    <a:pt x="43929" y="199174"/>
                  </a:lnTo>
                  <a:lnTo>
                    <a:pt x="37084" y="187782"/>
                  </a:lnTo>
                  <a:lnTo>
                    <a:pt x="31383" y="179240"/>
                  </a:lnTo>
                  <a:lnTo>
                    <a:pt x="25712" y="173140"/>
                  </a:lnTo>
                  <a:lnTo>
                    <a:pt x="20072" y="169481"/>
                  </a:lnTo>
                  <a:lnTo>
                    <a:pt x="14465" y="168262"/>
                  </a:lnTo>
                  <a:lnTo>
                    <a:pt x="10414" y="168262"/>
                  </a:lnTo>
                  <a:lnTo>
                    <a:pt x="7010" y="170002"/>
                  </a:lnTo>
                  <a:lnTo>
                    <a:pt x="1397" y="176961"/>
                  </a:lnTo>
                  <a:lnTo>
                    <a:pt x="0" y="181267"/>
                  </a:lnTo>
                  <a:lnTo>
                    <a:pt x="0" y="186372"/>
                  </a:lnTo>
                  <a:lnTo>
                    <a:pt x="10563" y="232707"/>
                  </a:lnTo>
                  <a:lnTo>
                    <a:pt x="30403" y="254393"/>
                  </a:lnTo>
                  <a:lnTo>
                    <a:pt x="34455" y="254393"/>
                  </a:lnTo>
                  <a:lnTo>
                    <a:pt x="36906" y="253923"/>
                  </a:lnTo>
                  <a:lnTo>
                    <a:pt x="41719" y="252044"/>
                  </a:lnTo>
                  <a:lnTo>
                    <a:pt x="44259" y="250558"/>
                  </a:lnTo>
                  <a:lnTo>
                    <a:pt x="46888" y="248526"/>
                  </a:lnTo>
                  <a:lnTo>
                    <a:pt x="60458" y="251018"/>
                  </a:lnTo>
                  <a:lnTo>
                    <a:pt x="79705" y="253885"/>
                  </a:lnTo>
                  <a:lnTo>
                    <a:pt x="86118" y="254393"/>
                  </a:lnTo>
                  <a:lnTo>
                    <a:pt x="91528" y="254393"/>
                  </a:lnTo>
                  <a:lnTo>
                    <a:pt x="142510" y="241647"/>
                  </a:lnTo>
                  <a:lnTo>
                    <a:pt x="175728" y="206292"/>
                  </a:lnTo>
                  <a:lnTo>
                    <a:pt x="182206" y="175336"/>
                  </a:lnTo>
                  <a:lnTo>
                    <a:pt x="177985" y="156066"/>
                  </a:lnTo>
                  <a:lnTo>
                    <a:pt x="165323" y="137553"/>
                  </a:lnTo>
                  <a:lnTo>
                    <a:pt x="144225" y="119793"/>
                  </a:lnTo>
                  <a:lnTo>
                    <a:pt x="114693" y="102781"/>
                  </a:lnTo>
                  <a:lnTo>
                    <a:pt x="98059" y="94228"/>
                  </a:lnTo>
                  <a:lnTo>
                    <a:pt x="86941" y="87887"/>
                  </a:lnTo>
                  <a:lnTo>
                    <a:pt x="78532" y="82360"/>
                  </a:lnTo>
                  <a:lnTo>
                    <a:pt x="72834" y="77647"/>
                  </a:lnTo>
                  <a:lnTo>
                    <a:pt x="67030" y="71907"/>
                  </a:lnTo>
                  <a:lnTo>
                    <a:pt x="64147" y="65379"/>
                  </a:lnTo>
                  <a:lnTo>
                    <a:pt x="64147" y="49542"/>
                  </a:lnTo>
                  <a:lnTo>
                    <a:pt x="67005" y="42633"/>
                  </a:lnTo>
                  <a:lnTo>
                    <a:pt x="78435" y="32080"/>
                  </a:lnTo>
                  <a:lnTo>
                    <a:pt x="86017" y="29438"/>
                  </a:lnTo>
                  <a:lnTo>
                    <a:pt x="104432" y="29438"/>
                  </a:lnTo>
                  <a:lnTo>
                    <a:pt x="142163" y="64122"/>
                  </a:lnTo>
                  <a:lnTo>
                    <a:pt x="146456" y="69596"/>
                  </a:lnTo>
                  <a:lnTo>
                    <a:pt x="153581" y="75653"/>
                  </a:lnTo>
                  <a:lnTo>
                    <a:pt x="157213" y="77165"/>
                  </a:lnTo>
                  <a:lnTo>
                    <a:pt x="165608" y="77165"/>
                  </a:lnTo>
                  <a:lnTo>
                    <a:pt x="169164" y="75565"/>
                  </a:lnTo>
                  <a:lnTo>
                    <a:pt x="174142" y="69215"/>
                  </a:lnTo>
                  <a:lnTo>
                    <a:pt x="175387" y="64770"/>
                  </a:lnTo>
                  <a:lnTo>
                    <a:pt x="175387" y="59029"/>
                  </a:lnTo>
                  <a:lnTo>
                    <a:pt x="164096" y="19062"/>
                  </a:lnTo>
                  <a:lnTo>
                    <a:pt x="146846" y="1192"/>
                  </a:lnTo>
                  <a:lnTo>
                    <a:pt x="140957" y="0"/>
                  </a:lnTo>
                  <a:close/>
                </a:path>
              </a:pathLst>
            </a:custGeom>
            <a:solidFill>
              <a:srgbClr val="C9C7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92241" y="4741646"/>
              <a:ext cx="222796" cy="25252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39587" y="4741646"/>
              <a:ext cx="239191" cy="25284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6086703" y="4634115"/>
              <a:ext cx="127000" cy="356235"/>
            </a:xfrm>
            <a:custGeom>
              <a:avLst/>
              <a:gdLst/>
              <a:ahLst/>
              <a:cxnLst/>
              <a:rect l="l" t="t" r="r" b="b"/>
              <a:pathLst>
                <a:path w="127000" h="356235">
                  <a:moveTo>
                    <a:pt x="89306" y="0"/>
                  </a:moveTo>
                  <a:lnTo>
                    <a:pt x="51310" y="5209"/>
                  </a:lnTo>
                  <a:lnTo>
                    <a:pt x="7937" y="19710"/>
                  </a:lnTo>
                  <a:lnTo>
                    <a:pt x="0" y="28498"/>
                  </a:lnTo>
                  <a:lnTo>
                    <a:pt x="0" y="38265"/>
                  </a:lnTo>
                  <a:lnTo>
                    <a:pt x="5105" y="42532"/>
                  </a:lnTo>
                  <a:lnTo>
                    <a:pt x="21678" y="47015"/>
                  </a:lnTo>
                  <a:lnTo>
                    <a:pt x="26631" y="48806"/>
                  </a:lnTo>
                  <a:lnTo>
                    <a:pt x="38979" y="99529"/>
                  </a:lnTo>
                  <a:lnTo>
                    <a:pt x="39497" y="168097"/>
                  </a:lnTo>
                  <a:lnTo>
                    <a:pt x="39868" y="267397"/>
                  </a:lnTo>
                  <a:lnTo>
                    <a:pt x="37058" y="309651"/>
                  </a:lnTo>
                  <a:lnTo>
                    <a:pt x="13246" y="328218"/>
                  </a:lnTo>
                  <a:lnTo>
                    <a:pt x="9918" y="332168"/>
                  </a:lnTo>
                  <a:lnTo>
                    <a:pt x="9918" y="344258"/>
                  </a:lnTo>
                  <a:lnTo>
                    <a:pt x="13843" y="349148"/>
                  </a:lnTo>
                  <a:lnTo>
                    <a:pt x="53547" y="355479"/>
                  </a:lnTo>
                  <a:lnTo>
                    <a:pt x="70485" y="355726"/>
                  </a:lnTo>
                  <a:lnTo>
                    <a:pt x="85112" y="355486"/>
                  </a:lnTo>
                  <a:lnTo>
                    <a:pt x="126415" y="344957"/>
                  </a:lnTo>
                  <a:lnTo>
                    <a:pt x="126415" y="332549"/>
                  </a:lnTo>
                  <a:lnTo>
                    <a:pt x="122643" y="327977"/>
                  </a:lnTo>
                  <a:lnTo>
                    <a:pt x="107594" y="322097"/>
                  </a:lnTo>
                  <a:lnTo>
                    <a:pt x="103047" y="319773"/>
                  </a:lnTo>
                  <a:lnTo>
                    <a:pt x="94876" y="266187"/>
                  </a:lnTo>
                  <a:lnTo>
                    <a:pt x="94594" y="242725"/>
                  </a:lnTo>
                  <a:lnTo>
                    <a:pt x="94672" y="169492"/>
                  </a:lnTo>
                  <a:lnTo>
                    <a:pt x="95192" y="125783"/>
                  </a:lnTo>
                  <a:lnTo>
                    <a:pt x="96065" y="82309"/>
                  </a:lnTo>
                  <a:lnTo>
                    <a:pt x="97612" y="28841"/>
                  </a:lnTo>
                  <a:lnTo>
                    <a:pt x="97777" y="12865"/>
                  </a:lnTo>
                  <a:lnTo>
                    <a:pt x="96748" y="7556"/>
                  </a:lnTo>
                  <a:lnTo>
                    <a:pt x="92735" y="1523"/>
                  </a:lnTo>
                  <a:lnTo>
                    <a:pt x="89306" y="0"/>
                  </a:lnTo>
                  <a:close/>
                </a:path>
              </a:pathLst>
            </a:custGeom>
            <a:solidFill>
              <a:srgbClr val="4356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35750" y="4741633"/>
              <a:ext cx="227444" cy="252539"/>
            </a:xfrm>
            <a:prstGeom prst="rect">
              <a:avLst/>
            </a:prstGeom>
          </p:spPr>
        </p:pic>
      </p:grpSp>
      <p:pic>
        <p:nvPicPr>
          <p:cNvPr id="18" name="object 1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605805" y="9210090"/>
            <a:ext cx="1006246" cy="216725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96123" y="9210852"/>
            <a:ext cx="761326" cy="215773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297605" y="9210090"/>
            <a:ext cx="921346" cy="216738"/>
          </a:xfrm>
          <a:prstGeom prst="rect">
            <a:avLst/>
          </a:prstGeom>
        </p:spPr>
      </p:pic>
      <p:grpSp>
        <p:nvGrpSpPr>
          <p:cNvPr id="21" name="object 21"/>
          <p:cNvGrpSpPr/>
          <p:nvPr/>
        </p:nvGrpSpPr>
        <p:grpSpPr>
          <a:xfrm>
            <a:off x="883602" y="4942992"/>
            <a:ext cx="6141085" cy="3899535"/>
            <a:chOff x="883602" y="4942992"/>
            <a:chExt cx="6141085" cy="3899535"/>
          </a:xfrm>
        </p:grpSpPr>
        <p:sp>
          <p:nvSpPr>
            <p:cNvPr id="22" name="object 22"/>
            <p:cNvSpPr/>
            <p:nvPr/>
          </p:nvSpPr>
          <p:spPr>
            <a:xfrm>
              <a:off x="1971192" y="4974869"/>
              <a:ext cx="736600" cy="736600"/>
            </a:xfrm>
            <a:custGeom>
              <a:avLst/>
              <a:gdLst/>
              <a:ahLst/>
              <a:cxnLst/>
              <a:rect l="l" t="t" r="r" b="b"/>
              <a:pathLst>
                <a:path w="736600" h="736600">
                  <a:moveTo>
                    <a:pt x="368007" y="0"/>
                  </a:moveTo>
                  <a:lnTo>
                    <a:pt x="321852" y="2866"/>
                  </a:lnTo>
                  <a:lnTo>
                    <a:pt x="277405" y="11237"/>
                  </a:lnTo>
                  <a:lnTo>
                    <a:pt x="235013" y="24767"/>
                  </a:lnTo>
                  <a:lnTo>
                    <a:pt x="195019" y="43111"/>
                  </a:lnTo>
                  <a:lnTo>
                    <a:pt x="157771" y="65926"/>
                  </a:lnTo>
                  <a:lnTo>
                    <a:pt x="123612" y="92866"/>
                  </a:lnTo>
                  <a:lnTo>
                    <a:pt x="92887" y="123586"/>
                  </a:lnTo>
                  <a:lnTo>
                    <a:pt x="65943" y="157743"/>
                  </a:lnTo>
                  <a:lnTo>
                    <a:pt x="43124" y="194991"/>
                  </a:lnTo>
                  <a:lnTo>
                    <a:pt x="24775" y="234986"/>
                  </a:lnTo>
                  <a:lnTo>
                    <a:pt x="11241" y="277384"/>
                  </a:lnTo>
                  <a:lnTo>
                    <a:pt x="2867" y="321839"/>
                  </a:lnTo>
                  <a:lnTo>
                    <a:pt x="0" y="368007"/>
                  </a:lnTo>
                  <a:lnTo>
                    <a:pt x="2867" y="414176"/>
                  </a:lnTo>
                  <a:lnTo>
                    <a:pt x="11241" y="458631"/>
                  </a:lnTo>
                  <a:lnTo>
                    <a:pt x="24775" y="501028"/>
                  </a:lnTo>
                  <a:lnTo>
                    <a:pt x="43124" y="541024"/>
                  </a:lnTo>
                  <a:lnTo>
                    <a:pt x="65943" y="578272"/>
                  </a:lnTo>
                  <a:lnTo>
                    <a:pt x="92887" y="612429"/>
                  </a:lnTo>
                  <a:lnTo>
                    <a:pt x="123612" y="643149"/>
                  </a:lnTo>
                  <a:lnTo>
                    <a:pt x="157771" y="670089"/>
                  </a:lnTo>
                  <a:lnTo>
                    <a:pt x="195019" y="692904"/>
                  </a:lnTo>
                  <a:lnTo>
                    <a:pt x="235013" y="711248"/>
                  </a:lnTo>
                  <a:lnTo>
                    <a:pt x="277405" y="724778"/>
                  </a:lnTo>
                  <a:lnTo>
                    <a:pt x="321852" y="733149"/>
                  </a:lnTo>
                  <a:lnTo>
                    <a:pt x="368007" y="736015"/>
                  </a:lnTo>
                  <a:lnTo>
                    <a:pt x="414173" y="733149"/>
                  </a:lnTo>
                  <a:lnTo>
                    <a:pt x="458627" y="724778"/>
                  </a:lnTo>
                  <a:lnTo>
                    <a:pt x="501023" y="711248"/>
                  </a:lnTo>
                  <a:lnTo>
                    <a:pt x="541018" y="692904"/>
                  </a:lnTo>
                  <a:lnTo>
                    <a:pt x="578266" y="670089"/>
                  </a:lnTo>
                  <a:lnTo>
                    <a:pt x="612423" y="643149"/>
                  </a:lnTo>
                  <a:lnTo>
                    <a:pt x="643145" y="612429"/>
                  </a:lnTo>
                  <a:lnTo>
                    <a:pt x="670086" y="578272"/>
                  </a:lnTo>
                  <a:lnTo>
                    <a:pt x="692901" y="541024"/>
                  </a:lnTo>
                  <a:lnTo>
                    <a:pt x="711246" y="501028"/>
                  </a:lnTo>
                  <a:lnTo>
                    <a:pt x="724777" y="458631"/>
                  </a:lnTo>
                  <a:lnTo>
                    <a:pt x="733148" y="414176"/>
                  </a:lnTo>
                  <a:lnTo>
                    <a:pt x="736015" y="368007"/>
                  </a:lnTo>
                  <a:lnTo>
                    <a:pt x="733148" y="321839"/>
                  </a:lnTo>
                  <a:lnTo>
                    <a:pt x="724777" y="277384"/>
                  </a:lnTo>
                  <a:lnTo>
                    <a:pt x="711246" y="234986"/>
                  </a:lnTo>
                  <a:lnTo>
                    <a:pt x="692901" y="194991"/>
                  </a:lnTo>
                  <a:lnTo>
                    <a:pt x="670086" y="157743"/>
                  </a:lnTo>
                  <a:lnTo>
                    <a:pt x="643145" y="123586"/>
                  </a:lnTo>
                  <a:lnTo>
                    <a:pt x="612423" y="92866"/>
                  </a:lnTo>
                  <a:lnTo>
                    <a:pt x="578266" y="65926"/>
                  </a:lnTo>
                  <a:lnTo>
                    <a:pt x="541018" y="43111"/>
                  </a:lnTo>
                  <a:lnTo>
                    <a:pt x="501023" y="24767"/>
                  </a:lnTo>
                  <a:lnTo>
                    <a:pt x="458627" y="11237"/>
                  </a:lnTo>
                  <a:lnTo>
                    <a:pt x="414173" y="2866"/>
                  </a:lnTo>
                  <a:lnTo>
                    <a:pt x="368007" y="0"/>
                  </a:lnTo>
                  <a:close/>
                </a:path>
              </a:pathLst>
            </a:custGeom>
            <a:solidFill>
              <a:srgbClr val="F3EA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269934" y="5008321"/>
              <a:ext cx="144780" cy="572770"/>
            </a:xfrm>
            <a:custGeom>
              <a:avLst/>
              <a:gdLst/>
              <a:ahLst/>
              <a:cxnLst/>
              <a:rect l="l" t="t" r="r" b="b"/>
              <a:pathLst>
                <a:path w="144780" h="572770">
                  <a:moveTo>
                    <a:pt x="105105" y="0"/>
                  </a:moveTo>
                  <a:lnTo>
                    <a:pt x="39293" y="0"/>
                  </a:lnTo>
                  <a:lnTo>
                    <a:pt x="37249" y="5194"/>
                  </a:lnTo>
                  <a:lnTo>
                    <a:pt x="37249" y="17957"/>
                  </a:lnTo>
                  <a:lnTo>
                    <a:pt x="39293" y="23152"/>
                  </a:lnTo>
                  <a:lnTo>
                    <a:pt x="43256" y="23152"/>
                  </a:lnTo>
                  <a:lnTo>
                    <a:pt x="43256" y="73977"/>
                  </a:lnTo>
                  <a:lnTo>
                    <a:pt x="25749" y="93328"/>
                  </a:lnTo>
                  <a:lnTo>
                    <a:pt x="12074" y="120515"/>
                  </a:lnTo>
                  <a:lnTo>
                    <a:pt x="3176" y="153842"/>
                  </a:lnTo>
                  <a:lnTo>
                    <a:pt x="0" y="191617"/>
                  </a:lnTo>
                  <a:lnTo>
                    <a:pt x="0" y="547497"/>
                  </a:lnTo>
                  <a:lnTo>
                    <a:pt x="860" y="557319"/>
                  </a:lnTo>
                  <a:lnTo>
                    <a:pt x="3208" y="565345"/>
                  </a:lnTo>
                  <a:lnTo>
                    <a:pt x="6691" y="570758"/>
                  </a:lnTo>
                  <a:lnTo>
                    <a:pt x="10960" y="572744"/>
                  </a:lnTo>
                  <a:lnTo>
                    <a:pt x="133438" y="572744"/>
                  </a:lnTo>
                  <a:lnTo>
                    <a:pt x="137685" y="570758"/>
                  </a:lnTo>
                  <a:lnTo>
                    <a:pt x="141171" y="565345"/>
                  </a:lnTo>
                  <a:lnTo>
                    <a:pt x="143531" y="557319"/>
                  </a:lnTo>
                  <a:lnTo>
                    <a:pt x="144399" y="547497"/>
                  </a:lnTo>
                  <a:lnTo>
                    <a:pt x="144399" y="191617"/>
                  </a:lnTo>
                  <a:lnTo>
                    <a:pt x="141222" y="153842"/>
                  </a:lnTo>
                  <a:lnTo>
                    <a:pt x="132324" y="120515"/>
                  </a:lnTo>
                  <a:lnTo>
                    <a:pt x="118649" y="93328"/>
                  </a:lnTo>
                  <a:lnTo>
                    <a:pt x="101142" y="73977"/>
                  </a:lnTo>
                  <a:lnTo>
                    <a:pt x="101142" y="23152"/>
                  </a:lnTo>
                  <a:lnTo>
                    <a:pt x="105105" y="23152"/>
                  </a:lnTo>
                  <a:lnTo>
                    <a:pt x="107149" y="17957"/>
                  </a:lnTo>
                  <a:lnTo>
                    <a:pt x="107149" y="5194"/>
                  </a:lnTo>
                  <a:lnTo>
                    <a:pt x="105105" y="0"/>
                  </a:lnTo>
                  <a:close/>
                </a:path>
              </a:pathLst>
            </a:custGeom>
            <a:solidFill>
              <a:srgbClr val="B4D1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315717" y="4990909"/>
              <a:ext cx="45085" cy="17780"/>
            </a:xfrm>
            <a:custGeom>
              <a:avLst/>
              <a:gdLst/>
              <a:ahLst/>
              <a:cxnLst/>
              <a:rect l="l" t="t" r="r" b="b"/>
              <a:pathLst>
                <a:path w="45085" h="17779">
                  <a:moveTo>
                    <a:pt x="44843" y="0"/>
                  </a:moveTo>
                  <a:lnTo>
                    <a:pt x="0" y="0"/>
                  </a:lnTo>
                  <a:lnTo>
                    <a:pt x="0" y="17399"/>
                  </a:lnTo>
                  <a:lnTo>
                    <a:pt x="44843" y="17399"/>
                  </a:lnTo>
                  <a:lnTo>
                    <a:pt x="44843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264054" y="5008333"/>
              <a:ext cx="144780" cy="572770"/>
            </a:xfrm>
            <a:custGeom>
              <a:avLst/>
              <a:gdLst/>
              <a:ahLst/>
              <a:cxnLst/>
              <a:rect l="l" t="t" r="r" b="b"/>
              <a:pathLst>
                <a:path w="144780" h="572770">
                  <a:moveTo>
                    <a:pt x="105105" y="0"/>
                  </a:moveTo>
                  <a:lnTo>
                    <a:pt x="96481" y="0"/>
                  </a:lnTo>
                  <a:lnTo>
                    <a:pt x="96481" y="99275"/>
                  </a:lnTo>
                  <a:lnTo>
                    <a:pt x="86448" y="102361"/>
                  </a:lnTo>
                  <a:lnTo>
                    <a:pt x="61683" y="102361"/>
                  </a:lnTo>
                  <a:lnTo>
                    <a:pt x="51650" y="99275"/>
                  </a:lnTo>
                  <a:lnTo>
                    <a:pt x="51650" y="89890"/>
                  </a:lnTo>
                  <a:lnTo>
                    <a:pt x="39626" y="109040"/>
                  </a:lnTo>
                  <a:lnTo>
                    <a:pt x="30395" y="132824"/>
                  </a:lnTo>
                  <a:lnTo>
                    <a:pt x="24477" y="160326"/>
                  </a:lnTo>
                  <a:lnTo>
                    <a:pt x="22390" y="190626"/>
                  </a:lnTo>
                  <a:lnTo>
                    <a:pt x="22390" y="529247"/>
                  </a:lnTo>
                  <a:lnTo>
                    <a:pt x="23196" y="538619"/>
                  </a:lnTo>
                  <a:lnTo>
                    <a:pt x="25396" y="546273"/>
                  </a:lnTo>
                  <a:lnTo>
                    <a:pt x="28658" y="551433"/>
                  </a:lnTo>
                  <a:lnTo>
                    <a:pt x="32651" y="553326"/>
                  </a:lnTo>
                  <a:lnTo>
                    <a:pt x="23494" y="553326"/>
                  </a:lnTo>
                  <a:lnTo>
                    <a:pt x="19507" y="551433"/>
                  </a:lnTo>
                  <a:lnTo>
                    <a:pt x="16244" y="546273"/>
                  </a:lnTo>
                  <a:lnTo>
                    <a:pt x="14042" y="538619"/>
                  </a:lnTo>
                  <a:lnTo>
                    <a:pt x="13233" y="529247"/>
                  </a:lnTo>
                  <a:lnTo>
                    <a:pt x="13233" y="190626"/>
                  </a:lnTo>
                  <a:lnTo>
                    <a:pt x="16048" y="155618"/>
                  </a:lnTo>
                  <a:lnTo>
                    <a:pt x="23941" y="124583"/>
                  </a:lnTo>
                  <a:lnTo>
                    <a:pt x="36084" y="98983"/>
                  </a:lnTo>
                  <a:lnTo>
                    <a:pt x="51650" y="80276"/>
                  </a:lnTo>
                  <a:lnTo>
                    <a:pt x="51650" y="0"/>
                  </a:lnTo>
                  <a:lnTo>
                    <a:pt x="39293" y="0"/>
                  </a:lnTo>
                  <a:lnTo>
                    <a:pt x="37249" y="5194"/>
                  </a:lnTo>
                  <a:lnTo>
                    <a:pt x="37249" y="17957"/>
                  </a:lnTo>
                  <a:lnTo>
                    <a:pt x="39293" y="23139"/>
                  </a:lnTo>
                  <a:lnTo>
                    <a:pt x="43256" y="23139"/>
                  </a:lnTo>
                  <a:lnTo>
                    <a:pt x="43256" y="73977"/>
                  </a:lnTo>
                  <a:lnTo>
                    <a:pt x="25776" y="93328"/>
                  </a:lnTo>
                  <a:lnTo>
                    <a:pt x="12098" y="120515"/>
                  </a:lnTo>
                  <a:lnTo>
                    <a:pt x="3185" y="153842"/>
                  </a:lnTo>
                  <a:lnTo>
                    <a:pt x="0" y="191617"/>
                  </a:lnTo>
                  <a:lnTo>
                    <a:pt x="0" y="547496"/>
                  </a:lnTo>
                  <a:lnTo>
                    <a:pt x="868" y="557319"/>
                  </a:lnTo>
                  <a:lnTo>
                    <a:pt x="3235" y="565345"/>
                  </a:lnTo>
                  <a:lnTo>
                    <a:pt x="6740" y="570758"/>
                  </a:lnTo>
                  <a:lnTo>
                    <a:pt x="11023" y="572744"/>
                  </a:lnTo>
                  <a:lnTo>
                    <a:pt x="133438" y="572744"/>
                  </a:lnTo>
                  <a:lnTo>
                    <a:pt x="137707" y="570758"/>
                  </a:lnTo>
                  <a:lnTo>
                    <a:pt x="141190" y="565345"/>
                  </a:lnTo>
                  <a:lnTo>
                    <a:pt x="143538" y="557319"/>
                  </a:lnTo>
                  <a:lnTo>
                    <a:pt x="144399" y="547496"/>
                  </a:lnTo>
                  <a:lnTo>
                    <a:pt x="144399" y="191617"/>
                  </a:lnTo>
                  <a:lnTo>
                    <a:pt x="141222" y="153842"/>
                  </a:lnTo>
                  <a:lnTo>
                    <a:pt x="132324" y="120515"/>
                  </a:lnTo>
                  <a:lnTo>
                    <a:pt x="118649" y="93328"/>
                  </a:lnTo>
                  <a:lnTo>
                    <a:pt x="101142" y="73977"/>
                  </a:lnTo>
                  <a:lnTo>
                    <a:pt x="101142" y="23139"/>
                  </a:lnTo>
                  <a:lnTo>
                    <a:pt x="105105" y="23139"/>
                  </a:lnTo>
                  <a:lnTo>
                    <a:pt x="107149" y="17957"/>
                  </a:lnTo>
                  <a:lnTo>
                    <a:pt x="107149" y="5194"/>
                  </a:lnTo>
                  <a:lnTo>
                    <a:pt x="105105" y="0"/>
                  </a:lnTo>
                  <a:close/>
                </a:path>
              </a:pathLst>
            </a:custGeom>
            <a:solidFill>
              <a:srgbClr val="E6F0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15705" y="5008333"/>
              <a:ext cx="45085" cy="102870"/>
            </a:xfrm>
            <a:custGeom>
              <a:avLst/>
              <a:gdLst/>
              <a:ahLst/>
              <a:cxnLst/>
              <a:rect l="l" t="t" r="r" b="b"/>
              <a:pathLst>
                <a:path w="45085" h="102870">
                  <a:moveTo>
                    <a:pt x="22415" y="92478"/>
                  </a:moveTo>
                  <a:lnTo>
                    <a:pt x="7004" y="93199"/>
                  </a:lnTo>
                  <a:lnTo>
                    <a:pt x="0" y="95364"/>
                  </a:lnTo>
                  <a:lnTo>
                    <a:pt x="0" y="99275"/>
                  </a:lnTo>
                  <a:lnTo>
                    <a:pt x="10020" y="102362"/>
                  </a:lnTo>
                  <a:lnTo>
                    <a:pt x="34798" y="102362"/>
                  </a:lnTo>
                  <a:lnTo>
                    <a:pt x="44831" y="99275"/>
                  </a:lnTo>
                  <a:lnTo>
                    <a:pt x="44831" y="95364"/>
                  </a:lnTo>
                  <a:lnTo>
                    <a:pt x="37826" y="93199"/>
                  </a:lnTo>
                  <a:lnTo>
                    <a:pt x="22415" y="92478"/>
                  </a:lnTo>
                  <a:close/>
                </a:path>
                <a:path w="45085" h="102870">
                  <a:moveTo>
                    <a:pt x="44831" y="32867"/>
                  </a:moveTo>
                  <a:lnTo>
                    <a:pt x="11188" y="32867"/>
                  </a:lnTo>
                  <a:lnTo>
                    <a:pt x="11188" y="78638"/>
                  </a:lnTo>
                  <a:lnTo>
                    <a:pt x="7226" y="81724"/>
                  </a:lnTo>
                  <a:lnTo>
                    <a:pt x="3492" y="85509"/>
                  </a:lnTo>
                  <a:lnTo>
                    <a:pt x="0" y="89890"/>
                  </a:lnTo>
                  <a:lnTo>
                    <a:pt x="0" y="91516"/>
                  </a:lnTo>
                  <a:lnTo>
                    <a:pt x="10020" y="88366"/>
                  </a:lnTo>
                  <a:lnTo>
                    <a:pt x="44831" y="88366"/>
                  </a:lnTo>
                  <a:lnTo>
                    <a:pt x="44831" y="32867"/>
                  </a:lnTo>
                  <a:close/>
                </a:path>
                <a:path w="45085" h="102870">
                  <a:moveTo>
                    <a:pt x="44831" y="88366"/>
                  </a:moveTo>
                  <a:lnTo>
                    <a:pt x="34798" y="88366"/>
                  </a:lnTo>
                  <a:lnTo>
                    <a:pt x="44831" y="91516"/>
                  </a:lnTo>
                  <a:lnTo>
                    <a:pt x="44831" y="88366"/>
                  </a:lnTo>
                  <a:close/>
                </a:path>
                <a:path w="45085" h="102870">
                  <a:moveTo>
                    <a:pt x="44831" y="0"/>
                  </a:moveTo>
                  <a:lnTo>
                    <a:pt x="0" y="0"/>
                  </a:lnTo>
                  <a:lnTo>
                    <a:pt x="0" y="80264"/>
                  </a:lnTo>
                  <a:lnTo>
                    <a:pt x="698" y="79743"/>
                  </a:lnTo>
                  <a:lnTo>
                    <a:pt x="1346" y="79159"/>
                  </a:lnTo>
                  <a:lnTo>
                    <a:pt x="2044" y="78638"/>
                  </a:lnTo>
                  <a:lnTo>
                    <a:pt x="2044" y="32867"/>
                  </a:lnTo>
                  <a:lnTo>
                    <a:pt x="44831" y="32867"/>
                  </a:lnTo>
                  <a:lnTo>
                    <a:pt x="44831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315705" y="5100815"/>
              <a:ext cx="45085" cy="10160"/>
            </a:xfrm>
            <a:custGeom>
              <a:avLst/>
              <a:gdLst/>
              <a:ahLst/>
              <a:cxnLst/>
              <a:rect l="l" t="t" r="r" b="b"/>
              <a:pathLst>
                <a:path w="45085" h="10160">
                  <a:moveTo>
                    <a:pt x="33616" y="0"/>
                  </a:moveTo>
                  <a:lnTo>
                    <a:pt x="11201" y="0"/>
                  </a:lnTo>
                  <a:lnTo>
                    <a:pt x="0" y="965"/>
                  </a:lnTo>
                  <a:lnTo>
                    <a:pt x="0" y="6794"/>
                  </a:lnTo>
                  <a:lnTo>
                    <a:pt x="10020" y="9880"/>
                  </a:lnTo>
                  <a:lnTo>
                    <a:pt x="22440" y="9880"/>
                  </a:lnTo>
                  <a:lnTo>
                    <a:pt x="34797" y="9880"/>
                  </a:lnTo>
                  <a:lnTo>
                    <a:pt x="44830" y="6794"/>
                  </a:lnTo>
                  <a:lnTo>
                    <a:pt x="44830" y="965"/>
                  </a:lnTo>
                  <a:lnTo>
                    <a:pt x="33616" y="0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360536" y="5008333"/>
              <a:ext cx="0" cy="95885"/>
            </a:xfrm>
            <a:custGeom>
              <a:avLst/>
              <a:gdLst/>
              <a:ahLst/>
              <a:cxnLst/>
              <a:rect l="l" t="t" r="r" b="b"/>
              <a:pathLst>
                <a:path h="95885">
                  <a:moveTo>
                    <a:pt x="0" y="0"/>
                  </a:moveTo>
                  <a:lnTo>
                    <a:pt x="0" y="953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E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315705" y="5008333"/>
              <a:ext cx="45085" cy="92075"/>
            </a:xfrm>
            <a:custGeom>
              <a:avLst/>
              <a:gdLst/>
              <a:ahLst/>
              <a:cxnLst/>
              <a:rect l="l" t="t" r="r" b="b"/>
              <a:pathLst>
                <a:path w="45085" h="92075">
                  <a:moveTo>
                    <a:pt x="44831" y="32867"/>
                  </a:moveTo>
                  <a:lnTo>
                    <a:pt x="11201" y="32867"/>
                  </a:lnTo>
                  <a:lnTo>
                    <a:pt x="11201" y="78638"/>
                  </a:lnTo>
                  <a:lnTo>
                    <a:pt x="7226" y="81724"/>
                  </a:lnTo>
                  <a:lnTo>
                    <a:pt x="3505" y="85509"/>
                  </a:lnTo>
                  <a:lnTo>
                    <a:pt x="0" y="89890"/>
                  </a:lnTo>
                  <a:lnTo>
                    <a:pt x="0" y="91516"/>
                  </a:lnTo>
                  <a:lnTo>
                    <a:pt x="10033" y="88366"/>
                  </a:lnTo>
                  <a:lnTo>
                    <a:pt x="44831" y="88366"/>
                  </a:lnTo>
                  <a:lnTo>
                    <a:pt x="44831" y="32867"/>
                  </a:lnTo>
                  <a:close/>
                </a:path>
                <a:path w="45085" h="92075">
                  <a:moveTo>
                    <a:pt x="44831" y="88366"/>
                  </a:moveTo>
                  <a:lnTo>
                    <a:pt x="34810" y="88366"/>
                  </a:lnTo>
                  <a:lnTo>
                    <a:pt x="44831" y="91516"/>
                  </a:lnTo>
                  <a:lnTo>
                    <a:pt x="44831" y="88366"/>
                  </a:lnTo>
                  <a:close/>
                </a:path>
                <a:path w="45085" h="92075">
                  <a:moveTo>
                    <a:pt x="44831" y="0"/>
                  </a:moveTo>
                  <a:lnTo>
                    <a:pt x="0" y="0"/>
                  </a:lnTo>
                  <a:lnTo>
                    <a:pt x="0" y="80264"/>
                  </a:lnTo>
                  <a:lnTo>
                    <a:pt x="698" y="79743"/>
                  </a:lnTo>
                  <a:lnTo>
                    <a:pt x="1346" y="79159"/>
                  </a:lnTo>
                  <a:lnTo>
                    <a:pt x="2044" y="78638"/>
                  </a:lnTo>
                  <a:lnTo>
                    <a:pt x="2044" y="32867"/>
                  </a:lnTo>
                  <a:lnTo>
                    <a:pt x="44831" y="32867"/>
                  </a:lnTo>
                  <a:lnTo>
                    <a:pt x="44831" y="0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315705" y="5096700"/>
              <a:ext cx="45085" cy="7620"/>
            </a:xfrm>
            <a:custGeom>
              <a:avLst/>
              <a:gdLst/>
              <a:ahLst/>
              <a:cxnLst/>
              <a:rect l="l" t="t" r="r" b="b"/>
              <a:pathLst>
                <a:path w="45085" h="7620">
                  <a:moveTo>
                    <a:pt x="34797" y="0"/>
                  </a:moveTo>
                  <a:lnTo>
                    <a:pt x="22440" y="0"/>
                  </a:lnTo>
                  <a:lnTo>
                    <a:pt x="10020" y="0"/>
                  </a:lnTo>
                  <a:lnTo>
                    <a:pt x="0" y="3149"/>
                  </a:lnTo>
                  <a:lnTo>
                    <a:pt x="0" y="6997"/>
                  </a:lnTo>
                  <a:lnTo>
                    <a:pt x="7004" y="4833"/>
                  </a:lnTo>
                  <a:lnTo>
                    <a:pt x="22415" y="4111"/>
                  </a:lnTo>
                  <a:lnTo>
                    <a:pt x="37826" y="4833"/>
                  </a:lnTo>
                  <a:lnTo>
                    <a:pt x="44830" y="6997"/>
                  </a:lnTo>
                  <a:lnTo>
                    <a:pt x="44830" y="3149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315705" y="5096700"/>
              <a:ext cx="45085" cy="5080"/>
            </a:xfrm>
            <a:custGeom>
              <a:avLst/>
              <a:gdLst/>
              <a:ahLst/>
              <a:cxnLst/>
              <a:rect l="l" t="t" r="r" b="b"/>
              <a:pathLst>
                <a:path w="45085" h="5079">
                  <a:moveTo>
                    <a:pt x="34810" y="0"/>
                  </a:moveTo>
                  <a:lnTo>
                    <a:pt x="10033" y="0"/>
                  </a:lnTo>
                  <a:lnTo>
                    <a:pt x="0" y="3149"/>
                  </a:lnTo>
                  <a:lnTo>
                    <a:pt x="0" y="5079"/>
                  </a:lnTo>
                  <a:lnTo>
                    <a:pt x="11214" y="4114"/>
                  </a:lnTo>
                  <a:lnTo>
                    <a:pt x="44831" y="4114"/>
                  </a:lnTo>
                  <a:lnTo>
                    <a:pt x="44831" y="3149"/>
                  </a:lnTo>
                  <a:lnTo>
                    <a:pt x="34810" y="0"/>
                  </a:lnTo>
                  <a:close/>
                </a:path>
                <a:path w="45085" h="5079">
                  <a:moveTo>
                    <a:pt x="44831" y="4114"/>
                  </a:moveTo>
                  <a:lnTo>
                    <a:pt x="33629" y="4114"/>
                  </a:lnTo>
                  <a:lnTo>
                    <a:pt x="44831" y="5079"/>
                  </a:lnTo>
                  <a:lnTo>
                    <a:pt x="44831" y="4114"/>
                  </a:lnTo>
                  <a:close/>
                </a:path>
              </a:pathLst>
            </a:custGeom>
            <a:solidFill>
              <a:srgbClr val="BCB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2277287" y="5041214"/>
              <a:ext cx="50165" cy="520700"/>
            </a:xfrm>
            <a:custGeom>
              <a:avLst/>
              <a:gdLst/>
              <a:ahLst/>
              <a:cxnLst/>
              <a:rect l="l" t="t" r="r" b="b"/>
              <a:pathLst>
                <a:path w="50164" h="520700">
                  <a:moveTo>
                    <a:pt x="38417" y="516394"/>
                  </a:moveTo>
                  <a:lnTo>
                    <a:pt x="0" y="516394"/>
                  </a:lnTo>
                  <a:lnTo>
                    <a:pt x="0" y="520433"/>
                  </a:lnTo>
                  <a:lnTo>
                    <a:pt x="38417" y="520433"/>
                  </a:lnTo>
                  <a:lnTo>
                    <a:pt x="38417" y="516394"/>
                  </a:lnTo>
                  <a:close/>
                </a:path>
                <a:path w="50164" h="520700">
                  <a:moveTo>
                    <a:pt x="49606" y="0"/>
                  </a:moveTo>
                  <a:lnTo>
                    <a:pt x="40449" y="0"/>
                  </a:lnTo>
                  <a:lnTo>
                    <a:pt x="40449" y="45758"/>
                  </a:lnTo>
                  <a:lnTo>
                    <a:pt x="38417" y="47396"/>
                  </a:lnTo>
                  <a:lnTo>
                    <a:pt x="0" y="47383"/>
                  </a:lnTo>
                  <a:lnTo>
                    <a:pt x="0" y="216674"/>
                  </a:lnTo>
                  <a:lnTo>
                    <a:pt x="38417" y="216674"/>
                  </a:lnTo>
                  <a:lnTo>
                    <a:pt x="38417" y="57010"/>
                  </a:lnTo>
                  <a:lnTo>
                    <a:pt x="41910" y="52641"/>
                  </a:lnTo>
                  <a:lnTo>
                    <a:pt x="45643" y="48844"/>
                  </a:lnTo>
                  <a:lnTo>
                    <a:pt x="49606" y="45758"/>
                  </a:lnTo>
                  <a:lnTo>
                    <a:pt x="49606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2315705" y="5041214"/>
              <a:ext cx="11430" cy="57150"/>
            </a:xfrm>
            <a:custGeom>
              <a:avLst/>
              <a:gdLst/>
              <a:ahLst/>
              <a:cxnLst/>
              <a:rect l="l" t="t" r="r" b="b"/>
              <a:pathLst>
                <a:path w="11430" h="57150">
                  <a:moveTo>
                    <a:pt x="11188" y="0"/>
                  </a:moveTo>
                  <a:lnTo>
                    <a:pt x="2032" y="0"/>
                  </a:lnTo>
                  <a:lnTo>
                    <a:pt x="2032" y="45758"/>
                  </a:lnTo>
                  <a:lnTo>
                    <a:pt x="0" y="47396"/>
                  </a:lnTo>
                  <a:lnTo>
                    <a:pt x="0" y="57010"/>
                  </a:lnTo>
                  <a:lnTo>
                    <a:pt x="3492" y="52641"/>
                  </a:lnTo>
                  <a:lnTo>
                    <a:pt x="7226" y="48844"/>
                  </a:lnTo>
                  <a:lnTo>
                    <a:pt x="11188" y="45758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D497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315705" y="5041214"/>
              <a:ext cx="11430" cy="57150"/>
            </a:xfrm>
            <a:custGeom>
              <a:avLst/>
              <a:gdLst/>
              <a:ahLst/>
              <a:cxnLst/>
              <a:rect l="l" t="t" r="r" b="b"/>
              <a:pathLst>
                <a:path w="11430" h="57150">
                  <a:moveTo>
                    <a:pt x="11188" y="0"/>
                  </a:moveTo>
                  <a:lnTo>
                    <a:pt x="2044" y="0"/>
                  </a:lnTo>
                  <a:lnTo>
                    <a:pt x="2044" y="45758"/>
                  </a:lnTo>
                  <a:lnTo>
                    <a:pt x="0" y="47396"/>
                  </a:lnTo>
                  <a:lnTo>
                    <a:pt x="0" y="57010"/>
                  </a:lnTo>
                  <a:lnTo>
                    <a:pt x="3492" y="52641"/>
                  </a:lnTo>
                  <a:lnTo>
                    <a:pt x="7226" y="48844"/>
                  </a:lnTo>
                  <a:lnTo>
                    <a:pt x="11188" y="45758"/>
                  </a:lnTo>
                  <a:lnTo>
                    <a:pt x="11188" y="0"/>
                  </a:lnTo>
                  <a:close/>
                </a:path>
              </a:pathLst>
            </a:custGeom>
            <a:solidFill>
              <a:srgbClr val="F1D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269705" y="5257888"/>
              <a:ext cx="132715" cy="309880"/>
            </a:xfrm>
            <a:custGeom>
              <a:avLst/>
              <a:gdLst/>
              <a:ahLst/>
              <a:cxnLst/>
              <a:rect l="l" t="t" r="r" b="b"/>
              <a:pathLst>
                <a:path w="132714" h="309879">
                  <a:moveTo>
                    <a:pt x="132562" y="0"/>
                  </a:moveTo>
                  <a:lnTo>
                    <a:pt x="0" y="0"/>
                  </a:lnTo>
                  <a:lnTo>
                    <a:pt x="0" y="299720"/>
                  </a:lnTo>
                  <a:lnTo>
                    <a:pt x="1968" y="299720"/>
                  </a:lnTo>
                  <a:lnTo>
                    <a:pt x="1968" y="309880"/>
                  </a:lnTo>
                  <a:lnTo>
                    <a:pt x="130581" y="309880"/>
                  </a:lnTo>
                  <a:lnTo>
                    <a:pt x="130581" y="299720"/>
                  </a:lnTo>
                  <a:lnTo>
                    <a:pt x="132562" y="299720"/>
                  </a:lnTo>
                  <a:lnTo>
                    <a:pt x="132562" y="0"/>
                  </a:lnTo>
                  <a:close/>
                </a:path>
              </a:pathLst>
            </a:custGeom>
            <a:solidFill>
              <a:srgbClr val="94CE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2378760" y="5257888"/>
              <a:ext cx="24130" cy="309880"/>
            </a:xfrm>
            <a:custGeom>
              <a:avLst/>
              <a:gdLst/>
              <a:ahLst/>
              <a:cxnLst/>
              <a:rect l="l" t="t" r="r" b="b"/>
              <a:pathLst>
                <a:path w="24130" h="309879">
                  <a:moveTo>
                    <a:pt x="23533" y="0"/>
                  </a:moveTo>
                  <a:lnTo>
                    <a:pt x="1993" y="0"/>
                  </a:lnTo>
                  <a:lnTo>
                    <a:pt x="1993" y="299720"/>
                  </a:lnTo>
                  <a:lnTo>
                    <a:pt x="0" y="299720"/>
                  </a:lnTo>
                  <a:lnTo>
                    <a:pt x="0" y="309880"/>
                  </a:lnTo>
                  <a:lnTo>
                    <a:pt x="21539" y="309880"/>
                  </a:lnTo>
                  <a:lnTo>
                    <a:pt x="21539" y="299720"/>
                  </a:lnTo>
                  <a:lnTo>
                    <a:pt x="23533" y="299720"/>
                  </a:lnTo>
                  <a:lnTo>
                    <a:pt x="23533" y="0"/>
                  </a:lnTo>
                  <a:close/>
                </a:path>
              </a:pathLst>
            </a:custGeom>
            <a:solidFill>
              <a:srgbClr val="69B5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358212" y="5257888"/>
              <a:ext cx="24130" cy="309880"/>
            </a:xfrm>
            <a:custGeom>
              <a:avLst/>
              <a:gdLst/>
              <a:ahLst/>
              <a:cxnLst/>
              <a:rect l="l" t="t" r="r" b="b"/>
              <a:pathLst>
                <a:path w="24130" h="309879">
                  <a:moveTo>
                    <a:pt x="23520" y="0"/>
                  </a:moveTo>
                  <a:lnTo>
                    <a:pt x="1993" y="0"/>
                  </a:lnTo>
                  <a:lnTo>
                    <a:pt x="1993" y="299720"/>
                  </a:lnTo>
                  <a:lnTo>
                    <a:pt x="0" y="299720"/>
                  </a:lnTo>
                  <a:lnTo>
                    <a:pt x="0" y="309880"/>
                  </a:lnTo>
                  <a:lnTo>
                    <a:pt x="21526" y="309880"/>
                  </a:lnTo>
                  <a:lnTo>
                    <a:pt x="21526" y="299720"/>
                  </a:lnTo>
                  <a:lnTo>
                    <a:pt x="23520" y="299720"/>
                  </a:lnTo>
                  <a:lnTo>
                    <a:pt x="23520" y="0"/>
                  </a:lnTo>
                  <a:close/>
                </a:path>
              </a:pathLst>
            </a:custGeom>
            <a:solidFill>
              <a:srgbClr val="74B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270175" y="5240858"/>
              <a:ext cx="132715" cy="36195"/>
            </a:xfrm>
            <a:custGeom>
              <a:avLst/>
              <a:gdLst/>
              <a:ahLst/>
              <a:cxnLst/>
              <a:rect l="l" t="t" r="r" b="b"/>
              <a:pathLst>
                <a:path w="132714" h="36195">
                  <a:moveTo>
                    <a:pt x="66040" y="0"/>
                  </a:moveTo>
                  <a:lnTo>
                    <a:pt x="40328" y="1402"/>
                  </a:lnTo>
                  <a:lnTo>
                    <a:pt x="19337" y="5226"/>
                  </a:lnTo>
                  <a:lnTo>
                    <a:pt x="5187" y="10897"/>
                  </a:lnTo>
                  <a:lnTo>
                    <a:pt x="0" y="17843"/>
                  </a:lnTo>
                  <a:lnTo>
                    <a:pt x="5187" y="24818"/>
                  </a:lnTo>
                  <a:lnTo>
                    <a:pt x="19337" y="30505"/>
                  </a:lnTo>
                  <a:lnTo>
                    <a:pt x="40328" y="34334"/>
                  </a:lnTo>
                  <a:lnTo>
                    <a:pt x="66040" y="35737"/>
                  </a:lnTo>
                  <a:lnTo>
                    <a:pt x="91759" y="34334"/>
                  </a:lnTo>
                  <a:lnTo>
                    <a:pt x="112753" y="30505"/>
                  </a:lnTo>
                  <a:lnTo>
                    <a:pt x="126904" y="24818"/>
                  </a:lnTo>
                  <a:lnTo>
                    <a:pt x="132092" y="17843"/>
                  </a:lnTo>
                  <a:lnTo>
                    <a:pt x="126904" y="10897"/>
                  </a:lnTo>
                  <a:lnTo>
                    <a:pt x="112753" y="5226"/>
                  </a:lnTo>
                  <a:lnTo>
                    <a:pt x="91759" y="1402"/>
                  </a:lnTo>
                  <a:lnTo>
                    <a:pt x="66040" y="0"/>
                  </a:lnTo>
                  <a:close/>
                </a:path>
              </a:pathLst>
            </a:custGeom>
            <a:solidFill>
              <a:srgbClr val="BAE5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315717" y="4984254"/>
              <a:ext cx="45085" cy="14604"/>
            </a:xfrm>
            <a:custGeom>
              <a:avLst/>
              <a:gdLst/>
              <a:ahLst/>
              <a:cxnLst/>
              <a:rect l="l" t="t" r="r" b="b"/>
              <a:pathLst>
                <a:path w="45085" h="14604">
                  <a:moveTo>
                    <a:pt x="34798" y="0"/>
                  </a:moveTo>
                  <a:lnTo>
                    <a:pt x="10045" y="0"/>
                  </a:lnTo>
                  <a:lnTo>
                    <a:pt x="0" y="3124"/>
                  </a:lnTo>
                  <a:lnTo>
                    <a:pt x="0" y="10871"/>
                  </a:lnTo>
                  <a:lnTo>
                    <a:pt x="10045" y="14008"/>
                  </a:lnTo>
                  <a:lnTo>
                    <a:pt x="34798" y="14008"/>
                  </a:lnTo>
                  <a:lnTo>
                    <a:pt x="44843" y="10871"/>
                  </a:lnTo>
                  <a:lnTo>
                    <a:pt x="44843" y="6997"/>
                  </a:lnTo>
                  <a:lnTo>
                    <a:pt x="44843" y="312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8A9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2277287" y="5088597"/>
              <a:ext cx="38735" cy="162560"/>
            </a:xfrm>
            <a:custGeom>
              <a:avLst/>
              <a:gdLst/>
              <a:ahLst/>
              <a:cxnLst/>
              <a:rect l="l" t="t" r="r" b="b"/>
              <a:pathLst>
                <a:path w="38735" h="162560">
                  <a:moveTo>
                    <a:pt x="38417" y="0"/>
                  </a:moveTo>
                  <a:lnTo>
                    <a:pt x="22834" y="18719"/>
                  </a:lnTo>
                  <a:lnTo>
                    <a:pt x="10693" y="44323"/>
                  </a:lnTo>
                  <a:lnTo>
                    <a:pt x="2806" y="75349"/>
                  </a:lnTo>
                  <a:lnTo>
                    <a:pt x="0" y="110350"/>
                  </a:lnTo>
                  <a:lnTo>
                    <a:pt x="0" y="162039"/>
                  </a:lnTo>
                  <a:lnTo>
                    <a:pt x="2489" y="160718"/>
                  </a:lnTo>
                  <a:lnTo>
                    <a:pt x="5575" y="159486"/>
                  </a:lnTo>
                  <a:lnTo>
                    <a:pt x="9156" y="158381"/>
                  </a:lnTo>
                  <a:lnTo>
                    <a:pt x="9156" y="110350"/>
                  </a:lnTo>
                  <a:lnTo>
                    <a:pt x="11239" y="80060"/>
                  </a:lnTo>
                  <a:lnTo>
                    <a:pt x="17157" y="52565"/>
                  </a:lnTo>
                  <a:lnTo>
                    <a:pt x="26390" y="28778"/>
                  </a:lnTo>
                  <a:lnTo>
                    <a:pt x="38417" y="9626"/>
                  </a:lnTo>
                  <a:lnTo>
                    <a:pt x="38417" y="12"/>
                  </a:lnTo>
                  <a:close/>
                </a:path>
              </a:pathLst>
            </a:custGeom>
            <a:solidFill>
              <a:srgbClr val="E1F3F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2315705" y="50886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0" y="0"/>
                  </a:moveTo>
                  <a:lnTo>
                    <a:pt x="0" y="96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3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2277287" y="5266804"/>
              <a:ext cx="19685" cy="295275"/>
            </a:xfrm>
            <a:custGeom>
              <a:avLst/>
              <a:gdLst/>
              <a:ahLst/>
              <a:cxnLst/>
              <a:rect l="l" t="t" r="r" b="b"/>
              <a:pathLst>
                <a:path w="19685" h="295275">
                  <a:moveTo>
                    <a:pt x="0" y="0"/>
                  </a:moveTo>
                  <a:lnTo>
                    <a:pt x="0" y="270776"/>
                  </a:lnTo>
                  <a:lnTo>
                    <a:pt x="808" y="280148"/>
                  </a:lnTo>
                  <a:lnTo>
                    <a:pt x="3011" y="287802"/>
                  </a:lnTo>
                  <a:lnTo>
                    <a:pt x="6273" y="292963"/>
                  </a:lnTo>
                  <a:lnTo>
                    <a:pt x="10261" y="294855"/>
                  </a:lnTo>
                  <a:lnTo>
                    <a:pt x="19418" y="294855"/>
                  </a:lnTo>
                  <a:lnTo>
                    <a:pt x="15430" y="292963"/>
                  </a:lnTo>
                  <a:lnTo>
                    <a:pt x="12168" y="287802"/>
                  </a:lnTo>
                  <a:lnTo>
                    <a:pt x="9965" y="280148"/>
                  </a:lnTo>
                  <a:lnTo>
                    <a:pt x="9156" y="270776"/>
                  </a:lnTo>
                  <a:lnTo>
                    <a:pt x="9156" y="3670"/>
                  </a:lnTo>
                  <a:lnTo>
                    <a:pt x="5575" y="2565"/>
                  </a:lnTo>
                  <a:lnTo>
                    <a:pt x="2489" y="1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E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2277287" y="5246979"/>
              <a:ext cx="9525" cy="23495"/>
            </a:xfrm>
            <a:custGeom>
              <a:avLst/>
              <a:gdLst/>
              <a:ahLst/>
              <a:cxnLst/>
              <a:rect l="l" t="t" r="r" b="b"/>
              <a:pathLst>
                <a:path w="9525" h="23495">
                  <a:moveTo>
                    <a:pt x="9156" y="0"/>
                  </a:moveTo>
                  <a:lnTo>
                    <a:pt x="5575" y="1104"/>
                  </a:lnTo>
                  <a:lnTo>
                    <a:pt x="2489" y="2336"/>
                  </a:lnTo>
                  <a:lnTo>
                    <a:pt x="0" y="3657"/>
                  </a:lnTo>
                  <a:lnTo>
                    <a:pt x="0" y="19824"/>
                  </a:lnTo>
                  <a:lnTo>
                    <a:pt x="2489" y="21158"/>
                  </a:lnTo>
                  <a:lnTo>
                    <a:pt x="5575" y="22390"/>
                  </a:lnTo>
                  <a:lnTo>
                    <a:pt x="9156" y="23495"/>
                  </a:lnTo>
                  <a:lnTo>
                    <a:pt x="9156" y="0"/>
                  </a:lnTo>
                  <a:close/>
                </a:path>
              </a:pathLst>
            </a:custGeom>
            <a:solidFill>
              <a:srgbClr val="E8F6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06917" y="5587834"/>
              <a:ext cx="264566" cy="110350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2324912" y="5689727"/>
              <a:ext cx="28575" cy="2105660"/>
            </a:xfrm>
            <a:custGeom>
              <a:avLst/>
              <a:gdLst/>
              <a:ahLst/>
              <a:cxnLst/>
              <a:rect l="l" t="t" r="r" b="b"/>
              <a:pathLst>
                <a:path w="28575" h="2105659">
                  <a:moveTo>
                    <a:pt x="28562" y="0"/>
                  </a:moveTo>
                  <a:lnTo>
                    <a:pt x="0" y="0"/>
                  </a:lnTo>
                  <a:lnTo>
                    <a:pt x="0" y="2105228"/>
                  </a:lnTo>
                  <a:lnTo>
                    <a:pt x="28562" y="2105228"/>
                  </a:lnTo>
                  <a:lnTo>
                    <a:pt x="28562" y="0"/>
                  </a:lnTo>
                  <a:close/>
                </a:path>
              </a:pathLst>
            </a:custGeom>
            <a:solidFill>
              <a:srgbClr val="F3EA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" name="object 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93613" y="5967971"/>
              <a:ext cx="736079" cy="1822602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994273" y="5188813"/>
              <a:ext cx="736079" cy="73607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6348044" y="5875439"/>
              <a:ext cx="28575" cy="2035810"/>
            </a:xfrm>
            <a:custGeom>
              <a:avLst/>
              <a:gdLst/>
              <a:ahLst/>
              <a:cxnLst/>
              <a:rect l="l" t="t" r="r" b="b"/>
              <a:pathLst>
                <a:path w="28575" h="2035809">
                  <a:moveTo>
                    <a:pt x="28549" y="0"/>
                  </a:moveTo>
                  <a:lnTo>
                    <a:pt x="0" y="0"/>
                  </a:lnTo>
                  <a:lnTo>
                    <a:pt x="0" y="2035390"/>
                  </a:lnTo>
                  <a:lnTo>
                    <a:pt x="28549" y="2035390"/>
                  </a:lnTo>
                  <a:lnTo>
                    <a:pt x="28549" y="0"/>
                  </a:lnTo>
                  <a:close/>
                </a:path>
              </a:pathLst>
            </a:custGeom>
            <a:solidFill>
              <a:srgbClr val="6346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988676" y="5140362"/>
              <a:ext cx="736600" cy="2654300"/>
            </a:xfrm>
            <a:custGeom>
              <a:avLst/>
              <a:gdLst/>
              <a:ahLst/>
              <a:cxnLst/>
              <a:rect l="l" t="t" r="r" b="b"/>
              <a:pathLst>
                <a:path w="736600" h="2654300">
                  <a:moveTo>
                    <a:pt x="736079" y="368071"/>
                  </a:moveTo>
                  <a:lnTo>
                    <a:pt x="733209" y="321906"/>
                  </a:lnTo>
                  <a:lnTo>
                    <a:pt x="724827" y="277444"/>
                  </a:lnTo>
                  <a:lnTo>
                    <a:pt x="711301" y="235051"/>
                  </a:lnTo>
                  <a:lnTo>
                    <a:pt x="692950" y="195046"/>
                  </a:lnTo>
                  <a:lnTo>
                    <a:pt x="670128" y="157797"/>
                  </a:lnTo>
                  <a:lnTo>
                    <a:pt x="643178" y="123634"/>
                  </a:lnTo>
                  <a:lnTo>
                    <a:pt x="612444" y="92900"/>
                  </a:lnTo>
                  <a:lnTo>
                    <a:pt x="578281" y="65951"/>
                  </a:lnTo>
                  <a:lnTo>
                    <a:pt x="541032" y="43129"/>
                  </a:lnTo>
                  <a:lnTo>
                    <a:pt x="501027" y="24777"/>
                  </a:lnTo>
                  <a:lnTo>
                    <a:pt x="458635" y="11252"/>
                  </a:lnTo>
                  <a:lnTo>
                    <a:pt x="414172" y="2870"/>
                  </a:lnTo>
                  <a:lnTo>
                    <a:pt x="368007" y="0"/>
                  </a:lnTo>
                  <a:lnTo>
                    <a:pt x="321843" y="2870"/>
                  </a:lnTo>
                  <a:lnTo>
                    <a:pt x="277393" y="11252"/>
                  </a:lnTo>
                  <a:lnTo>
                    <a:pt x="235000" y="24777"/>
                  </a:lnTo>
                  <a:lnTo>
                    <a:pt x="195008" y="43129"/>
                  </a:lnTo>
                  <a:lnTo>
                    <a:pt x="157759" y="65951"/>
                  </a:lnTo>
                  <a:lnTo>
                    <a:pt x="123609" y="92900"/>
                  </a:lnTo>
                  <a:lnTo>
                    <a:pt x="92887" y="123634"/>
                  </a:lnTo>
                  <a:lnTo>
                    <a:pt x="65938" y="157797"/>
                  </a:lnTo>
                  <a:lnTo>
                    <a:pt x="43116" y="195046"/>
                  </a:lnTo>
                  <a:lnTo>
                    <a:pt x="24765" y="235051"/>
                  </a:lnTo>
                  <a:lnTo>
                    <a:pt x="11239" y="277444"/>
                  </a:lnTo>
                  <a:lnTo>
                    <a:pt x="2857" y="321906"/>
                  </a:lnTo>
                  <a:lnTo>
                    <a:pt x="0" y="368071"/>
                  </a:lnTo>
                  <a:lnTo>
                    <a:pt x="2857" y="414235"/>
                  </a:lnTo>
                  <a:lnTo>
                    <a:pt x="11239" y="458685"/>
                  </a:lnTo>
                  <a:lnTo>
                    <a:pt x="24765" y="501078"/>
                  </a:lnTo>
                  <a:lnTo>
                    <a:pt x="43116" y="541070"/>
                  </a:lnTo>
                  <a:lnTo>
                    <a:pt x="65938" y="578319"/>
                  </a:lnTo>
                  <a:lnTo>
                    <a:pt x="92887" y="612470"/>
                  </a:lnTo>
                  <a:lnTo>
                    <a:pt x="123609" y="643191"/>
                  </a:lnTo>
                  <a:lnTo>
                    <a:pt x="157759" y="670140"/>
                  </a:lnTo>
                  <a:lnTo>
                    <a:pt x="195008" y="692962"/>
                  </a:lnTo>
                  <a:lnTo>
                    <a:pt x="235000" y="711314"/>
                  </a:lnTo>
                  <a:lnTo>
                    <a:pt x="277393" y="724839"/>
                  </a:lnTo>
                  <a:lnTo>
                    <a:pt x="321843" y="733221"/>
                  </a:lnTo>
                  <a:lnTo>
                    <a:pt x="351790" y="735076"/>
                  </a:lnTo>
                  <a:lnTo>
                    <a:pt x="351790" y="2653792"/>
                  </a:lnTo>
                  <a:lnTo>
                    <a:pt x="380352" y="2653792"/>
                  </a:lnTo>
                  <a:lnTo>
                    <a:pt x="380352" y="735317"/>
                  </a:lnTo>
                  <a:lnTo>
                    <a:pt x="414172" y="733221"/>
                  </a:lnTo>
                  <a:lnTo>
                    <a:pt x="458635" y="724839"/>
                  </a:lnTo>
                  <a:lnTo>
                    <a:pt x="501027" y="711314"/>
                  </a:lnTo>
                  <a:lnTo>
                    <a:pt x="541032" y="692962"/>
                  </a:lnTo>
                  <a:lnTo>
                    <a:pt x="578281" y="670140"/>
                  </a:lnTo>
                  <a:lnTo>
                    <a:pt x="612444" y="643191"/>
                  </a:lnTo>
                  <a:lnTo>
                    <a:pt x="643178" y="612470"/>
                  </a:lnTo>
                  <a:lnTo>
                    <a:pt x="670128" y="578319"/>
                  </a:lnTo>
                  <a:lnTo>
                    <a:pt x="692950" y="541070"/>
                  </a:lnTo>
                  <a:lnTo>
                    <a:pt x="711301" y="501078"/>
                  </a:lnTo>
                  <a:lnTo>
                    <a:pt x="724827" y="458685"/>
                  </a:lnTo>
                  <a:lnTo>
                    <a:pt x="733209" y="414235"/>
                  </a:lnTo>
                  <a:lnTo>
                    <a:pt x="736079" y="368071"/>
                  </a:lnTo>
                  <a:close/>
                </a:path>
              </a:pathLst>
            </a:custGeom>
            <a:solidFill>
              <a:srgbClr val="22B4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41935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46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93"/>
                  </a:lnTo>
                  <a:lnTo>
                    <a:pt x="3022" y="14757"/>
                  </a:lnTo>
                  <a:lnTo>
                    <a:pt x="6819" y="14871"/>
                  </a:lnTo>
                  <a:lnTo>
                    <a:pt x="6819" y="432485"/>
                  </a:lnTo>
                  <a:lnTo>
                    <a:pt x="8910" y="441214"/>
                  </a:lnTo>
                  <a:lnTo>
                    <a:pt x="13941" y="448306"/>
                  </a:lnTo>
                  <a:lnTo>
                    <a:pt x="21225" y="453070"/>
                  </a:lnTo>
                  <a:lnTo>
                    <a:pt x="30073" y="454812"/>
                  </a:lnTo>
                  <a:lnTo>
                    <a:pt x="38887" y="453070"/>
                  </a:lnTo>
                  <a:lnTo>
                    <a:pt x="46156" y="448306"/>
                  </a:lnTo>
                  <a:lnTo>
                    <a:pt x="51185" y="441214"/>
                  </a:lnTo>
                  <a:lnTo>
                    <a:pt x="53276" y="432485"/>
                  </a:lnTo>
                  <a:lnTo>
                    <a:pt x="53276" y="14871"/>
                  </a:lnTo>
                  <a:lnTo>
                    <a:pt x="57061" y="14757"/>
                  </a:lnTo>
                  <a:lnTo>
                    <a:pt x="60096" y="11493"/>
                  </a:lnTo>
                  <a:lnTo>
                    <a:pt x="60096" y="7467"/>
                  </a:lnTo>
                  <a:lnTo>
                    <a:pt x="60096" y="3327"/>
                  </a:lnTo>
                  <a:lnTo>
                    <a:pt x="56946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414621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23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35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65" y="441208"/>
                  </a:lnTo>
                  <a:lnTo>
                    <a:pt x="13979" y="448302"/>
                  </a:lnTo>
                  <a:lnTo>
                    <a:pt x="21245" y="453068"/>
                  </a:lnTo>
                  <a:lnTo>
                    <a:pt x="30086" y="454812"/>
                  </a:lnTo>
                  <a:lnTo>
                    <a:pt x="38926" y="453068"/>
                  </a:lnTo>
                  <a:lnTo>
                    <a:pt x="46193" y="448302"/>
                  </a:lnTo>
                  <a:lnTo>
                    <a:pt x="51206" y="441208"/>
                  </a:lnTo>
                  <a:lnTo>
                    <a:pt x="53289" y="432485"/>
                  </a:lnTo>
                  <a:lnTo>
                    <a:pt x="53340" y="14859"/>
                  </a:lnTo>
                  <a:lnTo>
                    <a:pt x="57073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7023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424718" y="5298694"/>
              <a:ext cx="40005" cy="356235"/>
            </a:xfrm>
            <a:custGeom>
              <a:avLst/>
              <a:gdLst/>
              <a:ahLst/>
              <a:cxnLst/>
              <a:rect l="l" t="t" r="r" b="b"/>
              <a:pathLst>
                <a:path w="40004" h="356235">
                  <a:moveTo>
                    <a:pt x="39992" y="0"/>
                  </a:moveTo>
                  <a:lnTo>
                    <a:pt x="0" y="0"/>
                  </a:lnTo>
                  <a:lnTo>
                    <a:pt x="0" y="333616"/>
                  </a:lnTo>
                  <a:lnTo>
                    <a:pt x="1832" y="342334"/>
                  </a:lnTo>
                  <a:lnTo>
                    <a:pt x="6135" y="349405"/>
                  </a:lnTo>
                  <a:lnTo>
                    <a:pt x="12384" y="354147"/>
                  </a:lnTo>
                  <a:lnTo>
                    <a:pt x="19989" y="355879"/>
                  </a:lnTo>
                  <a:lnTo>
                    <a:pt x="27602" y="354147"/>
                  </a:lnTo>
                  <a:lnTo>
                    <a:pt x="33855" y="349405"/>
                  </a:lnTo>
                  <a:lnTo>
                    <a:pt x="38159" y="342334"/>
                  </a:lnTo>
                  <a:lnTo>
                    <a:pt x="39928" y="333616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424718" y="5295430"/>
              <a:ext cx="40005" cy="7620"/>
            </a:xfrm>
            <a:custGeom>
              <a:avLst/>
              <a:gdLst/>
              <a:ahLst/>
              <a:cxnLst/>
              <a:rect l="l" t="t" r="r" b="b"/>
              <a:pathLst>
                <a:path w="40004" h="7620">
                  <a:moveTo>
                    <a:pt x="31013" y="0"/>
                  </a:moveTo>
                  <a:lnTo>
                    <a:pt x="19989" y="0"/>
                  </a:lnTo>
                  <a:lnTo>
                    <a:pt x="8978" y="0"/>
                  </a:lnTo>
                  <a:lnTo>
                    <a:pt x="0" y="1574"/>
                  </a:lnTo>
                  <a:lnTo>
                    <a:pt x="0" y="5422"/>
                  </a:lnTo>
                  <a:lnTo>
                    <a:pt x="8978" y="6997"/>
                  </a:lnTo>
                  <a:lnTo>
                    <a:pt x="31013" y="6997"/>
                  </a:lnTo>
                  <a:lnTo>
                    <a:pt x="39979" y="5422"/>
                  </a:lnTo>
                  <a:lnTo>
                    <a:pt x="39979" y="1574"/>
                  </a:lnTo>
                  <a:lnTo>
                    <a:pt x="31013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428324" y="5219471"/>
              <a:ext cx="5715" cy="77470"/>
            </a:xfrm>
            <a:custGeom>
              <a:avLst/>
              <a:gdLst/>
              <a:ahLst/>
              <a:cxnLst/>
              <a:rect l="l" t="t" r="r" b="b"/>
              <a:pathLst>
                <a:path w="5714" h="77470">
                  <a:moveTo>
                    <a:pt x="5130" y="0"/>
                  </a:moveTo>
                  <a:lnTo>
                    <a:pt x="0" y="0"/>
                  </a:lnTo>
                  <a:lnTo>
                    <a:pt x="0" y="77457"/>
                  </a:lnTo>
                  <a:lnTo>
                    <a:pt x="3136" y="76809"/>
                  </a:lnTo>
                  <a:lnTo>
                    <a:pt x="5130" y="76568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428324" y="5300929"/>
              <a:ext cx="5715" cy="331470"/>
            </a:xfrm>
            <a:custGeom>
              <a:avLst/>
              <a:gdLst/>
              <a:ahLst/>
              <a:cxnLst/>
              <a:rect l="l" t="t" r="r" b="b"/>
              <a:pathLst>
                <a:path w="5714" h="331470">
                  <a:moveTo>
                    <a:pt x="0" y="0"/>
                  </a:moveTo>
                  <a:lnTo>
                    <a:pt x="0" y="330974"/>
                  </a:lnTo>
                  <a:lnTo>
                    <a:pt x="5130" y="330974"/>
                  </a:lnTo>
                  <a:lnTo>
                    <a:pt x="5130" y="8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428324" y="5296039"/>
              <a:ext cx="5715" cy="6350"/>
            </a:xfrm>
            <a:custGeom>
              <a:avLst/>
              <a:gdLst/>
              <a:ahLst/>
              <a:cxnLst/>
              <a:rect l="l" t="t" r="r" b="b"/>
              <a:pathLst>
                <a:path w="5714" h="6350">
                  <a:moveTo>
                    <a:pt x="5130" y="0"/>
                  </a:moveTo>
                  <a:lnTo>
                    <a:pt x="3124" y="241"/>
                  </a:lnTo>
                  <a:lnTo>
                    <a:pt x="1396" y="546"/>
                  </a:lnTo>
                  <a:lnTo>
                    <a:pt x="0" y="888"/>
                  </a:lnTo>
                  <a:lnTo>
                    <a:pt x="0" y="4889"/>
                  </a:lnTo>
                  <a:lnTo>
                    <a:pt x="1396" y="5232"/>
                  </a:lnTo>
                  <a:lnTo>
                    <a:pt x="3124" y="5537"/>
                  </a:lnTo>
                  <a:lnTo>
                    <a:pt x="5130" y="5778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33407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46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93"/>
                  </a:lnTo>
                  <a:lnTo>
                    <a:pt x="3022" y="14757"/>
                  </a:lnTo>
                  <a:lnTo>
                    <a:pt x="6819" y="14871"/>
                  </a:lnTo>
                  <a:lnTo>
                    <a:pt x="6819" y="432485"/>
                  </a:lnTo>
                  <a:lnTo>
                    <a:pt x="8931" y="441214"/>
                  </a:lnTo>
                  <a:lnTo>
                    <a:pt x="13947" y="448306"/>
                  </a:lnTo>
                  <a:lnTo>
                    <a:pt x="21226" y="453070"/>
                  </a:lnTo>
                  <a:lnTo>
                    <a:pt x="30073" y="454812"/>
                  </a:lnTo>
                  <a:lnTo>
                    <a:pt x="38887" y="453070"/>
                  </a:lnTo>
                  <a:lnTo>
                    <a:pt x="46156" y="448306"/>
                  </a:lnTo>
                  <a:lnTo>
                    <a:pt x="51185" y="441214"/>
                  </a:lnTo>
                  <a:lnTo>
                    <a:pt x="53276" y="432485"/>
                  </a:lnTo>
                  <a:lnTo>
                    <a:pt x="53340" y="14871"/>
                  </a:lnTo>
                  <a:lnTo>
                    <a:pt x="57061" y="14757"/>
                  </a:lnTo>
                  <a:lnTo>
                    <a:pt x="60096" y="11493"/>
                  </a:lnTo>
                  <a:lnTo>
                    <a:pt x="60096" y="7467"/>
                  </a:lnTo>
                  <a:lnTo>
                    <a:pt x="60096" y="3327"/>
                  </a:lnTo>
                  <a:lnTo>
                    <a:pt x="56946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329811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6959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35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16" y="441208"/>
                  </a:lnTo>
                  <a:lnTo>
                    <a:pt x="13944" y="448302"/>
                  </a:lnTo>
                  <a:lnTo>
                    <a:pt x="21210" y="453068"/>
                  </a:lnTo>
                  <a:lnTo>
                    <a:pt x="30022" y="454812"/>
                  </a:lnTo>
                  <a:lnTo>
                    <a:pt x="38870" y="453068"/>
                  </a:lnTo>
                  <a:lnTo>
                    <a:pt x="46148" y="448302"/>
                  </a:lnTo>
                  <a:lnTo>
                    <a:pt x="51164" y="441208"/>
                  </a:lnTo>
                  <a:lnTo>
                    <a:pt x="53225" y="432485"/>
                  </a:lnTo>
                  <a:lnTo>
                    <a:pt x="53289" y="14859"/>
                  </a:lnTo>
                  <a:lnTo>
                    <a:pt x="57073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6959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339843" y="5425770"/>
              <a:ext cx="40005" cy="228600"/>
            </a:xfrm>
            <a:custGeom>
              <a:avLst/>
              <a:gdLst/>
              <a:ahLst/>
              <a:cxnLst/>
              <a:rect l="l" t="t" r="r" b="b"/>
              <a:pathLst>
                <a:path w="40004" h="228600">
                  <a:moveTo>
                    <a:pt x="39992" y="0"/>
                  </a:moveTo>
                  <a:lnTo>
                    <a:pt x="0" y="0"/>
                  </a:lnTo>
                  <a:lnTo>
                    <a:pt x="0" y="206184"/>
                  </a:lnTo>
                  <a:lnTo>
                    <a:pt x="1862" y="214903"/>
                  </a:lnTo>
                  <a:lnTo>
                    <a:pt x="6178" y="221973"/>
                  </a:lnTo>
                  <a:lnTo>
                    <a:pt x="12418" y="226715"/>
                  </a:lnTo>
                  <a:lnTo>
                    <a:pt x="19989" y="228447"/>
                  </a:lnTo>
                  <a:lnTo>
                    <a:pt x="27603" y="226715"/>
                  </a:lnTo>
                  <a:lnTo>
                    <a:pt x="33862" y="221973"/>
                  </a:lnTo>
                  <a:lnTo>
                    <a:pt x="38186" y="214903"/>
                  </a:lnTo>
                  <a:lnTo>
                    <a:pt x="39992" y="206184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339831" y="5422519"/>
              <a:ext cx="40005" cy="6985"/>
            </a:xfrm>
            <a:custGeom>
              <a:avLst/>
              <a:gdLst/>
              <a:ahLst/>
              <a:cxnLst/>
              <a:rect l="l" t="t" r="r" b="b"/>
              <a:pathLst>
                <a:path w="40004" h="6985">
                  <a:moveTo>
                    <a:pt x="31076" y="0"/>
                  </a:moveTo>
                  <a:lnTo>
                    <a:pt x="8978" y="0"/>
                  </a:lnTo>
                  <a:lnTo>
                    <a:pt x="0" y="1574"/>
                  </a:lnTo>
                  <a:lnTo>
                    <a:pt x="0" y="5410"/>
                  </a:lnTo>
                  <a:lnTo>
                    <a:pt x="8978" y="6984"/>
                  </a:lnTo>
                  <a:lnTo>
                    <a:pt x="31076" y="6984"/>
                  </a:lnTo>
                  <a:lnTo>
                    <a:pt x="39992" y="5410"/>
                  </a:lnTo>
                  <a:lnTo>
                    <a:pt x="39992" y="3492"/>
                  </a:lnTo>
                  <a:lnTo>
                    <a:pt x="39992" y="1574"/>
                  </a:lnTo>
                  <a:lnTo>
                    <a:pt x="31076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343044" y="5427903"/>
              <a:ext cx="5715" cy="204470"/>
            </a:xfrm>
            <a:custGeom>
              <a:avLst/>
              <a:gdLst/>
              <a:ahLst/>
              <a:cxnLst/>
              <a:rect l="l" t="t" r="r" b="b"/>
              <a:pathLst>
                <a:path w="5714" h="204470">
                  <a:moveTo>
                    <a:pt x="0" y="0"/>
                  </a:moveTo>
                  <a:lnTo>
                    <a:pt x="0" y="204000"/>
                  </a:lnTo>
                  <a:lnTo>
                    <a:pt x="5194" y="204000"/>
                  </a:lnTo>
                  <a:lnTo>
                    <a:pt x="5194" y="9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343044" y="5219649"/>
              <a:ext cx="5715" cy="204470"/>
            </a:xfrm>
            <a:custGeom>
              <a:avLst/>
              <a:gdLst/>
              <a:ahLst/>
              <a:cxnLst/>
              <a:rect l="l" t="t" r="r" b="b"/>
              <a:pathLst>
                <a:path w="5714" h="204470">
                  <a:moveTo>
                    <a:pt x="5194" y="0"/>
                  </a:moveTo>
                  <a:lnTo>
                    <a:pt x="0" y="0"/>
                  </a:lnTo>
                  <a:lnTo>
                    <a:pt x="0" y="203200"/>
                  </a:lnTo>
                  <a:lnTo>
                    <a:pt x="0" y="204470"/>
                  </a:lnTo>
                  <a:lnTo>
                    <a:pt x="3060" y="204470"/>
                  </a:lnTo>
                  <a:lnTo>
                    <a:pt x="3060" y="203200"/>
                  </a:lnTo>
                  <a:lnTo>
                    <a:pt x="5194" y="20320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343044" y="5423166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194" y="0"/>
                  </a:moveTo>
                  <a:lnTo>
                    <a:pt x="3136" y="266"/>
                  </a:lnTo>
                  <a:lnTo>
                    <a:pt x="1384" y="584"/>
                  </a:lnTo>
                  <a:lnTo>
                    <a:pt x="0" y="952"/>
                  </a:lnTo>
                  <a:lnTo>
                    <a:pt x="0" y="4737"/>
                  </a:lnTo>
                  <a:lnTo>
                    <a:pt x="1384" y="5118"/>
                  </a:lnTo>
                  <a:lnTo>
                    <a:pt x="3136" y="5435"/>
                  </a:lnTo>
                  <a:lnTo>
                    <a:pt x="5194" y="5689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49026" y="5203913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10" y="0"/>
                  </a:moveTo>
                  <a:lnTo>
                    <a:pt x="3149" y="0"/>
                  </a:lnTo>
                  <a:lnTo>
                    <a:pt x="0" y="3327"/>
                  </a:lnTo>
                  <a:lnTo>
                    <a:pt x="0" y="11430"/>
                  </a:lnTo>
                  <a:lnTo>
                    <a:pt x="3022" y="14693"/>
                  </a:lnTo>
                  <a:lnTo>
                    <a:pt x="6819" y="14808"/>
                  </a:lnTo>
                  <a:lnTo>
                    <a:pt x="6819" y="432422"/>
                  </a:lnTo>
                  <a:lnTo>
                    <a:pt x="8958" y="441142"/>
                  </a:lnTo>
                  <a:lnTo>
                    <a:pt x="13971" y="448217"/>
                  </a:lnTo>
                  <a:lnTo>
                    <a:pt x="21234" y="452964"/>
                  </a:lnTo>
                  <a:lnTo>
                    <a:pt x="30073" y="454698"/>
                  </a:lnTo>
                  <a:lnTo>
                    <a:pt x="38913" y="452964"/>
                  </a:lnTo>
                  <a:lnTo>
                    <a:pt x="46180" y="448217"/>
                  </a:lnTo>
                  <a:lnTo>
                    <a:pt x="51194" y="441142"/>
                  </a:lnTo>
                  <a:lnTo>
                    <a:pt x="53276" y="432422"/>
                  </a:lnTo>
                  <a:lnTo>
                    <a:pt x="53340" y="14808"/>
                  </a:lnTo>
                  <a:lnTo>
                    <a:pt x="57124" y="14693"/>
                  </a:lnTo>
                  <a:lnTo>
                    <a:pt x="60096" y="11430"/>
                  </a:lnTo>
                  <a:lnTo>
                    <a:pt x="60096" y="7404"/>
                  </a:lnTo>
                  <a:lnTo>
                    <a:pt x="60096" y="3327"/>
                  </a:lnTo>
                  <a:lnTo>
                    <a:pt x="57010" y="0"/>
                  </a:lnTo>
                  <a:close/>
                </a:path>
              </a:pathLst>
            </a:custGeom>
            <a:solidFill>
              <a:srgbClr val="6CA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244758" y="5203964"/>
              <a:ext cx="60325" cy="455295"/>
            </a:xfrm>
            <a:custGeom>
              <a:avLst/>
              <a:gdLst/>
              <a:ahLst/>
              <a:cxnLst/>
              <a:rect l="l" t="t" r="r" b="b"/>
              <a:pathLst>
                <a:path w="60325" h="455295">
                  <a:moveTo>
                    <a:pt x="57010" y="0"/>
                  </a:moveTo>
                  <a:lnTo>
                    <a:pt x="53111" y="0"/>
                  </a:lnTo>
                  <a:lnTo>
                    <a:pt x="3149" y="0"/>
                  </a:lnTo>
                  <a:lnTo>
                    <a:pt x="0" y="3327"/>
                  </a:lnTo>
                  <a:lnTo>
                    <a:pt x="0" y="11480"/>
                  </a:lnTo>
                  <a:lnTo>
                    <a:pt x="3098" y="14744"/>
                  </a:lnTo>
                  <a:lnTo>
                    <a:pt x="6819" y="14859"/>
                  </a:lnTo>
                  <a:lnTo>
                    <a:pt x="6819" y="432485"/>
                  </a:lnTo>
                  <a:lnTo>
                    <a:pt x="8965" y="441208"/>
                  </a:lnTo>
                  <a:lnTo>
                    <a:pt x="13979" y="448302"/>
                  </a:lnTo>
                  <a:lnTo>
                    <a:pt x="21245" y="453068"/>
                  </a:lnTo>
                  <a:lnTo>
                    <a:pt x="30086" y="454812"/>
                  </a:lnTo>
                  <a:lnTo>
                    <a:pt x="38924" y="453068"/>
                  </a:lnTo>
                  <a:lnTo>
                    <a:pt x="46188" y="448302"/>
                  </a:lnTo>
                  <a:lnTo>
                    <a:pt x="51201" y="441208"/>
                  </a:lnTo>
                  <a:lnTo>
                    <a:pt x="53289" y="432485"/>
                  </a:lnTo>
                  <a:lnTo>
                    <a:pt x="53340" y="14859"/>
                  </a:lnTo>
                  <a:lnTo>
                    <a:pt x="57137" y="14744"/>
                  </a:lnTo>
                  <a:lnTo>
                    <a:pt x="60109" y="11480"/>
                  </a:lnTo>
                  <a:lnTo>
                    <a:pt x="60109" y="3327"/>
                  </a:lnTo>
                  <a:lnTo>
                    <a:pt x="57010" y="0"/>
                  </a:lnTo>
                  <a:close/>
                </a:path>
              </a:pathLst>
            </a:custGeom>
            <a:solidFill>
              <a:srgbClr val="A5D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254842" y="5514619"/>
              <a:ext cx="40005" cy="139065"/>
            </a:xfrm>
            <a:custGeom>
              <a:avLst/>
              <a:gdLst/>
              <a:ahLst/>
              <a:cxnLst/>
              <a:rect l="l" t="t" r="r" b="b"/>
              <a:pathLst>
                <a:path w="40004" h="139064">
                  <a:moveTo>
                    <a:pt x="39992" y="0"/>
                  </a:moveTo>
                  <a:lnTo>
                    <a:pt x="0" y="0"/>
                  </a:lnTo>
                  <a:lnTo>
                    <a:pt x="0" y="116649"/>
                  </a:lnTo>
                  <a:lnTo>
                    <a:pt x="1832" y="125341"/>
                  </a:lnTo>
                  <a:lnTo>
                    <a:pt x="6135" y="132414"/>
                  </a:lnTo>
                  <a:lnTo>
                    <a:pt x="12384" y="137171"/>
                  </a:lnTo>
                  <a:lnTo>
                    <a:pt x="19989" y="138912"/>
                  </a:lnTo>
                  <a:lnTo>
                    <a:pt x="27602" y="137171"/>
                  </a:lnTo>
                  <a:lnTo>
                    <a:pt x="33855" y="132414"/>
                  </a:lnTo>
                  <a:lnTo>
                    <a:pt x="38159" y="125341"/>
                  </a:lnTo>
                  <a:lnTo>
                    <a:pt x="39928" y="116649"/>
                  </a:lnTo>
                  <a:lnTo>
                    <a:pt x="39992" y="0"/>
                  </a:lnTo>
                  <a:close/>
                </a:path>
              </a:pathLst>
            </a:custGeom>
            <a:solidFill>
              <a:srgbClr val="8114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254855" y="5511355"/>
              <a:ext cx="40005" cy="7620"/>
            </a:xfrm>
            <a:custGeom>
              <a:avLst/>
              <a:gdLst/>
              <a:ahLst/>
              <a:cxnLst/>
              <a:rect l="l" t="t" r="r" b="b"/>
              <a:pathLst>
                <a:path w="40004" h="7620">
                  <a:moveTo>
                    <a:pt x="31013" y="0"/>
                  </a:moveTo>
                  <a:lnTo>
                    <a:pt x="19989" y="0"/>
                  </a:lnTo>
                  <a:lnTo>
                    <a:pt x="8966" y="0"/>
                  </a:lnTo>
                  <a:lnTo>
                    <a:pt x="0" y="1574"/>
                  </a:lnTo>
                  <a:lnTo>
                    <a:pt x="0" y="5422"/>
                  </a:lnTo>
                  <a:lnTo>
                    <a:pt x="8966" y="6997"/>
                  </a:lnTo>
                  <a:lnTo>
                    <a:pt x="31013" y="6997"/>
                  </a:lnTo>
                  <a:lnTo>
                    <a:pt x="39979" y="5422"/>
                  </a:lnTo>
                  <a:lnTo>
                    <a:pt x="39979" y="1574"/>
                  </a:lnTo>
                  <a:lnTo>
                    <a:pt x="31013" y="0"/>
                  </a:lnTo>
                  <a:close/>
                </a:path>
              </a:pathLst>
            </a:custGeom>
            <a:solidFill>
              <a:srgbClr val="991A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257992" y="5219598"/>
              <a:ext cx="5715" cy="293370"/>
            </a:xfrm>
            <a:custGeom>
              <a:avLst/>
              <a:gdLst/>
              <a:ahLst/>
              <a:cxnLst/>
              <a:rect l="l" t="t" r="r" b="b"/>
              <a:pathLst>
                <a:path w="5714" h="293370">
                  <a:moveTo>
                    <a:pt x="5194" y="0"/>
                  </a:moveTo>
                  <a:lnTo>
                    <a:pt x="0" y="0"/>
                  </a:lnTo>
                  <a:lnTo>
                    <a:pt x="0" y="292100"/>
                  </a:lnTo>
                  <a:lnTo>
                    <a:pt x="0" y="293370"/>
                  </a:lnTo>
                  <a:lnTo>
                    <a:pt x="3060" y="293370"/>
                  </a:lnTo>
                  <a:lnTo>
                    <a:pt x="3060" y="292100"/>
                  </a:lnTo>
                  <a:lnTo>
                    <a:pt x="5194" y="292100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AF7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257992" y="5516727"/>
              <a:ext cx="5715" cy="115570"/>
            </a:xfrm>
            <a:custGeom>
              <a:avLst/>
              <a:gdLst/>
              <a:ahLst/>
              <a:cxnLst/>
              <a:rect l="l" t="t" r="r" b="b"/>
              <a:pathLst>
                <a:path w="5714" h="115570">
                  <a:moveTo>
                    <a:pt x="0" y="0"/>
                  </a:moveTo>
                  <a:lnTo>
                    <a:pt x="0" y="115062"/>
                  </a:lnTo>
                  <a:lnTo>
                    <a:pt x="5194" y="115062"/>
                  </a:lnTo>
                  <a:lnTo>
                    <a:pt x="5194" y="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C7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57992" y="551200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5194" y="0"/>
                  </a:moveTo>
                  <a:lnTo>
                    <a:pt x="3136" y="266"/>
                  </a:lnTo>
                  <a:lnTo>
                    <a:pt x="1371" y="584"/>
                  </a:lnTo>
                  <a:lnTo>
                    <a:pt x="0" y="965"/>
                  </a:lnTo>
                  <a:lnTo>
                    <a:pt x="0" y="4711"/>
                  </a:lnTo>
                  <a:lnTo>
                    <a:pt x="1371" y="5092"/>
                  </a:lnTo>
                  <a:lnTo>
                    <a:pt x="3136" y="5422"/>
                  </a:lnTo>
                  <a:lnTo>
                    <a:pt x="5194" y="5676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E7CA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177614" y="5329364"/>
              <a:ext cx="370840" cy="342900"/>
            </a:xfrm>
            <a:custGeom>
              <a:avLst/>
              <a:gdLst/>
              <a:ahLst/>
              <a:cxnLst/>
              <a:rect l="l" t="t" r="r" b="b"/>
              <a:pathLst>
                <a:path w="370839" h="342900">
                  <a:moveTo>
                    <a:pt x="370268" y="0"/>
                  </a:moveTo>
                  <a:lnTo>
                    <a:pt x="331241" y="0"/>
                  </a:lnTo>
                  <a:lnTo>
                    <a:pt x="331241" y="16065"/>
                  </a:lnTo>
                  <a:lnTo>
                    <a:pt x="331241" y="326491"/>
                  </a:lnTo>
                  <a:lnTo>
                    <a:pt x="37147" y="326491"/>
                  </a:lnTo>
                  <a:lnTo>
                    <a:pt x="37147" y="16065"/>
                  </a:lnTo>
                  <a:lnTo>
                    <a:pt x="331241" y="16065"/>
                  </a:lnTo>
                  <a:lnTo>
                    <a:pt x="331241" y="0"/>
                  </a:lnTo>
                  <a:lnTo>
                    <a:pt x="0" y="0"/>
                  </a:lnTo>
                  <a:lnTo>
                    <a:pt x="0" y="16065"/>
                  </a:lnTo>
                  <a:lnTo>
                    <a:pt x="22453" y="16065"/>
                  </a:lnTo>
                  <a:lnTo>
                    <a:pt x="22453" y="326491"/>
                  </a:lnTo>
                  <a:lnTo>
                    <a:pt x="0" y="326491"/>
                  </a:lnTo>
                  <a:lnTo>
                    <a:pt x="0" y="342544"/>
                  </a:lnTo>
                  <a:lnTo>
                    <a:pt x="370268" y="342544"/>
                  </a:lnTo>
                  <a:lnTo>
                    <a:pt x="370268" y="326491"/>
                  </a:lnTo>
                  <a:lnTo>
                    <a:pt x="345935" y="326491"/>
                  </a:lnTo>
                  <a:lnTo>
                    <a:pt x="345935" y="16065"/>
                  </a:lnTo>
                  <a:lnTo>
                    <a:pt x="370268" y="16065"/>
                  </a:lnTo>
                  <a:lnTo>
                    <a:pt x="370268" y="0"/>
                  </a:lnTo>
                  <a:close/>
                </a:path>
              </a:pathLst>
            </a:custGeom>
            <a:solidFill>
              <a:srgbClr val="A7A2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165549" y="5329288"/>
              <a:ext cx="370840" cy="342900"/>
            </a:xfrm>
            <a:custGeom>
              <a:avLst/>
              <a:gdLst/>
              <a:ahLst/>
              <a:cxnLst/>
              <a:rect l="l" t="t" r="r" b="b"/>
              <a:pathLst>
                <a:path w="370839" h="342900">
                  <a:moveTo>
                    <a:pt x="370255" y="0"/>
                  </a:moveTo>
                  <a:lnTo>
                    <a:pt x="331241" y="0"/>
                  </a:lnTo>
                  <a:lnTo>
                    <a:pt x="331241" y="16065"/>
                  </a:lnTo>
                  <a:lnTo>
                    <a:pt x="331241" y="326491"/>
                  </a:lnTo>
                  <a:lnTo>
                    <a:pt x="37160" y="326491"/>
                  </a:lnTo>
                  <a:lnTo>
                    <a:pt x="37160" y="16065"/>
                  </a:lnTo>
                  <a:lnTo>
                    <a:pt x="331241" y="16065"/>
                  </a:lnTo>
                  <a:lnTo>
                    <a:pt x="331241" y="0"/>
                  </a:lnTo>
                  <a:lnTo>
                    <a:pt x="0" y="0"/>
                  </a:lnTo>
                  <a:lnTo>
                    <a:pt x="0" y="16065"/>
                  </a:lnTo>
                  <a:lnTo>
                    <a:pt x="22453" y="16065"/>
                  </a:lnTo>
                  <a:lnTo>
                    <a:pt x="22453" y="326491"/>
                  </a:lnTo>
                  <a:lnTo>
                    <a:pt x="0" y="326491"/>
                  </a:lnTo>
                  <a:lnTo>
                    <a:pt x="0" y="342557"/>
                  </a:lnTo>
                  <a:lnTo>
                    <a:pt x="370255" y="342557"/>
                  </a:lnTo>
                  <a:lnTo>
                    <a:pt x="370255" y="326491"/>
                  </a:lnTo>
                  <a:lnTo>
                    <a:pt x="345948" y="326491"/>
                  </a:lnTo>
                  <a:lnTo>
                    <a:pt x="345948" y="16065"/>
                  </a:lnTo>
                  <a:lnTo>
                    <a:pt x="370255" y="16065"/>
                  </a:lnTo>
                  <a:lnTo>
                    <a:pt x="370255" y="0"/>
                  </a:lnTo>
                  <a:close/>
                </a:path>
              </a:pathLst>
            </a:custGeom>
            <a:solidFill>
              <a:srgbClr val="CBC8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255274" y="5693105"/>
              <a:ext cx="202996" cy="97904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606266" y="5902210"/>
              <a:ext cx="736079" cy="1887918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128378" y="5631827"/>
              <a:ext cx="28575" cy="2144395"/>
            </a:xfrm>
            <a:custGeom>
              <a:avLst/>
              <a:gdLst/>
              <a:ahLst/>
              <a:cxnLst/>
              <a:rect l="l" t="t" r="r" b="b"/>
              <a:pathLst>
                <a:path w="28575" h="2144395">
                  <a:moveTo>
                    <a:pt x="28549" y="0"/>
                  </a:moveTo>
                  <a:lnTo>
                    <a:pt x="0" y="0"/>
                  </a:lnTo>
                  <a:lnTo>
                    <a:pt x="0" y="2144141"/>
                  </a:lnTo>
                  <a:lnTo>
                    <a:pt x="28549" y="2144141"/>
                  </a:lnTo>
                  <a:lnTo>
                    <a:pt x="28549" y="0"/>
                  </a:lnTo>
                  <a:close/>
                </a:path>
              </a:pathLst>
            </a:custGeom>
            <a:solidFill>
              <a:srgbClr val="84C3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6" name="object 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74619" y="4942992"/>
              <a:ext cx="736053" cy="736053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83602" y="5198833"/>
              <a:ext cx="6140958" cy="3643490"/>
            </a:xfrm>
            <a:prstGeom prst="rect">
              <a:avLst/>
            </a:prstGeom>
          </p:spPr>
        </p:pic>
      </p:grpSp>
      <p:pic>
        <p:nvPicPr>
          <p:cNvPr id="78" name="object 78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79" name="object 79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4629886" y="6133134"/>
            <a:ext cx="1249680" cy="3272790"/>
            <a:chOff x="4629886" y="6133134"/>
            <a:chExt cx="1249680" cy="327279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29886" y="8595791"/>
              <a:ext cx="1249362" cy="81008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83734" y="6133134"/>
              <a:ext cx="1141666" cy="2615717"/>
            </a:xfrm>
            <a:prstGeom prst="rect">
              <a:avLst/>
            </a:prstGeom>
          </p:spPr>
        </p:pic>
      </p:grpSp>
      <p:grpSp>
        <p:nvGrpSpPr>
          <p:cNvPr id="6" name="object 6"/>
          <p:cNvGrpSpPr/>
          <p:nvPr/>
        </p:nvGrpSpPr>
        <p:grpSpPr>
          <a:xfrm>
            <a:off x="6299898" y="6583984"/>
            <a:ext cx="722630" cy="1506855"/>
            <a:chOff x="6299898" y="6583984"/>
            <a:chExt cx="722630" cy="1506855"/>
          </a:xfrm>
        </p:grpSpPr>
        <p:sp>
          <p:nvSpPr>
            <p:cNvPr id="7" name="object 7"/>
            <p:cNvSpPr/>
            <p:nvPr/>
          </p:nvSpPr>
          <p:spPr>
            <a:xfrm>
              <a:off x="6299898" y="7054456"/>
              <a:ext cx="722630" cy="1036319"/>
            </a:xfrm>
            <a:custGeom>
              <a:avLst/>
              <a:gdLst/>
              <a:ahLst/>
              <a:cxnLst/>
              <a:rect l="l" t="t" r="r" b="b"/>
              <a:pathLst>
                <a:path w="722629" h="1036320">
                  <a:moveTo>
                    <a:pt x="722045" y="0"/>
                  </a:moveTo>
                  <a:lnTo>
                    <a:pt x="0" y="0"/>
                  </a:lnTo>
                  <a:lnTo>
                    <a:pt x="74307" y="941933"/>
                  </a:lnTo>
                  <a:lnTo>
                    <a:pt x="103441" y="983272"/>
                  </a:lnTo>
                  <a:lnTo>
                    <a:pt x="181686" y="1015250"/>
                  </a:lnTo>
                  <a:lnTo>
                    <a:pt x="234924" y="1026337"/>
                  </a:lnTo>
                  <a:lnTo>
                    <a:pt x="295262" y="1033399"/>
                  </a:lnTo>
                  <a:lnTo>
                    <a:pt x="361010" y="1035875"/>
                  </a:lnTo>
                  <a:lnTo>
                    <a:pt x="426745" y="1033399"/>
                  </a:lnTo>
                  <a:lnTo>
                    <a:pt x="487095" y="1026337"/>
                  </a:lnTo>
                  <a:lnTo>
                    <a:pt x="540334" y="1015250"/>
                  </a:lnTo>
                  <a:lnTo>
                    <a:pt x="584746" y="1000709"/>
                  </a:lnTo>
                  <a:lnTo>
                    <a:pt x="640156" y="963498"/>
                  </a:lnTo>
                  <a:lnTo>
                    <a:pt x="647738" y="941959"/>
                  </a:lnTo>
                  <a:lnTo>
                    <a:pt x="722045" y="0"/>
                  </a:lnTo>
                  <a:close/>
                </a:path>
              </a:pathLst>
            </a:custGeom>
            <a:solidFill>
              <a:srgbClr val="66C5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6343574" y="7054456"/>
              <a:ext cx="635000" cy="1011555"/>
            </a:xfrm>
            <a:custGeom>
              <a:avLst/>
              <a:gdLst/>
              <a:ahLst/>
              <a:cxnLst/>
              <a:rect l="l" t="t" r="r" b="b"/>
              <a:pathLst>
                <a:path w="635000" h="1011554">
                  <a:moveTo>
                    <a:pt x="634682" y="0"/>
                  </a:moveTo>
                  <a:lnTo>
                    <a:pt x="0" y="0"/>
                  </a:lnTo>
                  <a:lnTo>
                    <a:pt x="79248" y="941959"/>
                  </a:lnTo>
                  <a:lnTo>
                    <a:pt x="87757" y="960386"/>
                  </a:lnTo>
                  <a:lnTo>
                    <a:pt x="148983" y="990968"/>
                  </a:lnTo>
                  <a:lnTo>
                    <a:pt x="197167" y="1001801"/>
                  </a:lnTo>
                  <a:lnTo>
                    <a:pt x="254050" y="1008799"/>
                  </a:lnTo>
                  <a:lnTo>
                    <a:pt x="317347" y="1011262"/>
                  </a:lnTo>
                  <a:lnTo>
                    <a:pt x="380631" y="1008799"/>
                  </a:lnTo>
                  <a:lnTo>
                    <a:pt x="437502" y="1001801"/>
                  </a:lnTo>
                  <a:lnTo>
                    <a:pt x="485686" y="990968"/>
                  </a:lnTo>
                  <a:lnTo>
                    <a:pt x="522922" y="976947"/>
                  </a:lnTo>
                  <a:lnTo>
                    <a:pt x="555434" y="941959"/>
                  </a:lnTo>
                  <a:lnTo>
                    <a:pt x="634682" y="0"/>
                  </a:lnTo>
                  <a:close/>
                </a:path>
              </a:pathLst>
            </a:custGeom>
            <a:solidFill>
              <a:srgbClr val="74C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6299898" y="6936194"/>
              <a:ext cx="722630" cy="236854"/>
            </a:xfrm>
            <a:custGeom>
              <a:avLst/>
              <a:gdLst/>
              <a:ahLst/>
              <a:cxnLst/>
              <a:rect l="l" t="t" r="r" b="b"/>
              <a:pathLst>
                <a:path w="722629" h="236854">
                  <a:moveTo>
                    <a:pt x="361022" y="0"/>
                  </a:moveTo>
                  <a:lnTo>
                    <a:pt x="296131" y="1905"/>
                  </a:lnTo>
                  <a:lnTo>
                    <a:pt x="235054" y="7400"/>
                  </a:lnTo>
                  <a:lnTo>
                    <a:pt x="178812" y="16148"/>
                  </a:lnTo>
                  <a:lnTo>
                    <a:pt x="128424" y="27817"/>
                  </a:lnTo>
                  <a:lnTo>
                    <a:pt x="84911" y="42072"/>
                  </a:lnTo>
                  <a:lnTo>
                    <a:pt x="49292" y="58578"/>
                  </a:lnTo>
                  <a:lnTo>
                    <a:pt x="5816" y="97007"/>
                  </a:lnTo>
                  <a:lnTo>
                    <a:pt x="0" y="118262"/>
                  </a:lnTo>
                  <a:lnTo>
                    <a:pt x="5816" y="139517"/>
                  </a:lnTo>
                  <a:lnTo>
                    <a:pt x="49292" y="177946"/>
                  </a:lnTo>
                  <a:lnTo>
                    <a:pt x="84911" y="194452"/>
                  </a:lnTo>
                  <a:lnTo>
                    <a:pt x="128424" y="208707"/>
                  </a:lnTo>
                  <a:lnTo>
                    <a:pt x="178812" y="220376"/>
                  </a:lnTo>
                  <a:lnTo>
                    <a:pt x="235054" y="229124"/>
                  </a:lnTo>
                  <a:lnTo>
                    <a:pt x="296131" y="234619"/>
                  </a:lnTo>
                  <a:lnTo>
                    <a:pt x="361022" y="236524"/>
                  </a:lnTo>
                  <a:lnTo>
                    <a:pt x="425914" y="234619"/>
                  </a:lnTo>
                  <a:lnTo>
                    <a:pt x="486991" y="229124"/>
                  </a:lnTo>
                  <a:lnTo>
                    <a:pt x="543233" y="220376"/>
                  </a:lnTo>
                  <a:lnTo>
                    <a:pt x="593621" y="208707"/>
                  </a:lnTo>
                  <a:lnTo>
                    <a:pt x="637134" y="194452"/>
                  </a:lnTo>
                  <a:lnTo>
                    <a:pt x="672753" y="177946"/>
                  </a:lnTo>
                  <a:lnTo>
                    <a:pt x="716228" y="139517"/>
                  </a:lnTo>
                  <a:lnTo>
                    <a:pt x="722045" y="118262"/>
                  </a:lnTo>
                  <a:lnTo>
                    <a:pt x="716228" y="97007"/>
                  </a:lnTo>
                  <a:lnTo>
                    <a:pt x="672753" y="58578"/>
                  </a:lnTo>
                  <a:lnTo>
                    <a:pt x="637134" y="42072"/>
                  </a:lnTo>
                  <a:lnTo>
                    <a:pt x="593621" y="27817"/>
                  </a:lnTo>
                  <a:lnTo>
                    <a:pt x="543233" y="16148"/>
                  </a:lnTo>
                  <a:lnTo>
                    <a:pt x="486991" y="7400"/>
                  </a:lnTo>
                  <a:lnTo>
                    <a:pt x="425914" y="1905"/>
                  </a:lnTo>
                  <a:lnTo>
                    <a:pt x="361022" y="0"/>
                  </a:lnTo>
                  <a:close/>
                </a:path>
              </a:pathLst>
            </a:custGeom>
            <a:solidFill>
              <a:srgbClr val="CBEB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343573" y="6966725"/>
              <a:ext cx="635000" cy="175895"/>
            </a:xfrm>
            <a:custGeom>
              <a:avLst/>
              <a:gdLst/>
              <a:ahLst/>
              <a:cxnLst/>
              <a:rect l="l" t="t" r="r" b="b"/>
              <a:pathLst>
                <a:path w="635000" h="175895">
                  <a:moveTo>
                    <a:pt x="317334" y="0"/>
                  </a:moveTo>
                  <a:lnTo>
                    <a:pt x="244572" y="2317"/>
                  </a:lnTo>
                  <a:lnTo>
                    <a:pt x="177778" y="8917"/>
                  </a:lnTo>
                  <a:lnTo>
                    <a:pt x="118857" y="19274"/>
                  </a:lnTo>
                  <a:lnTo>
                    <a:pt x="69714" y="32860"/>
                  </a:lnTo>
                  <a:lnTo>
                    <a:pt x="32254" y="49150"/>
                  </a:lnTo>
                  <a:lnTo>
                    <a:pt x="0" y="87731"/>
                  </a:lnTo>
                  <a:lnTo>
                    <a:pt x="8381" y="107846"/>
                  </a:lnTo>
                  <a:lnTo>
                    <a:pt x="69714" y="142602"/>
                  </a:lnTo>
                  <a:lnTo>
                    <a:pt x="118857" y="156188"/>
                  </a:lnTo>
                  <a:lnTo>
                    <a:pt x="177778" y="166545"/>
                  </a:lnTo>
                  <a:lnTo>
                    <a:pt x="244572" y="173146"/>
                  </a:lnTo>
                  <a:lnTo>
                    <a:pt x="317334" y="175463"/>
                  </a:lnTo>
                  <a:lnTo>
                    <a:pt x="390101" y="173146"/>
                  </a:lnTo>
                  <a:lnTo>
                    <a:pt x="456899" y="166545"/>
                  </a:lnTo>
                  <a:lnTo>
                    <a:pt x="515822" y="156188"/>
                  </a:lnTo>
                  <a:lnTo>
                    <a:pt x="564966" y="142602"/>
                  </a:lnTo>
                  <a:lnTo>
                    <a:pt x="602428" y="126312"/>
                  </a:lnTo>
                  <a:lnTo>
                    <a:pt x="634682" y="87731"/>
                  </a:lnTo>
                  <a:lnTo>
                    <a:pt x="626301" y="67616"/>
                  </a:lnTo>
                  <a:lnTo>
                    <a:pt x="564966" y="32860"/>
                  </a:lnTo>
                  <a:lnTo>
                    <a:pt x="515822" y="19274"/>
                  </a:lnTo>
                  <a:lnTo>
                    <a:pt x="456899" y="8917"/>
                  </a:lnTo>
                  <a:lnTo>
                    <a:pt x="390101" y="2317"/>
                  </a:lnTo>
                  <a:lnTo>
                    <a:pt x="317334" y="0"/>
                  </a:lnTo>
                  <a:close/>
                </a:path>
              </a:pathLst>
            </a:custGeom>
            <a:solidFill>
              <a:srgbClr val="74CC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67728" y="7331507"/>
              <a:ext cx="586384" cy="732878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6367716" y="7251763"/>
              <a:ext cx="586740" cy="162560"/>
            </a:xfrm>
            <a:custGeom>
              <a:avLst/>
              <a:gdLst/>
              <a:ahLst/>
              <a:cxnLst/>
              <a:rect l="l" t="t" r="r" b="b"/>
              <a:pathLst>
                <a:path w="586740" h="162559">
                  <a:moveTo>
                    <a:pt x="293204" y="0"/>
                  </a:moveTo>
                  <a:lnTo>
                    <a:pt x="225974" y="2141"/>
                  </a:lnTo>
                  <a:lnTo>
                    <a:pt x="164258" y="8242"/>
                  </a:lnTo>
                  <a:lnTo>
                    <a:pt x="109818" y="17813"/>
                  </a:lnTo>
                  <a:lnTo>
                    <a:pt x="64412" y="30369"/>
                  </a:lnTo>
                  <a:lnTo>
                    <a:pt x="7743" y="62481"/>
                  </a:lnTo>
                  <a:lnTo>
                    <a:pt x="0" y="81064"/>
                  </a:lnTo>
                  <a:lnTo>
                    <a:pt x="7743" y="99654"/>
                  </a:lnTo>
                  <a:lnTo>
                    <a:pt x="64412" y="131769"/>
                  </a:lnTo>
                  <a:lnTo>
                    <a:pt x="109818" y="144322"/>
                  </a:lnTo>
                  <a:lnTo>
                    <a:pt x="164258" y="153890"/>
                  </a:lnTo>
                  <a:lnTo>
                    <a:pt x="225974" y="159987"/>
                  </a:lnTo>
                  <a:lnTo>
                    <a:pt x="293204" y="162128"/>
                  </a:lnTo>
                  <a:lnTo>
                    <a:pt x="360430" y="159987"/>
                  </a:lnTo>
                  <a:lnTo>
                    <a:pt x="422143" y="153890"/>
                  </a:lnTo>
                  <a:lnTo>
                    <a:pt x="476581" y="144322"/>
                  </a:lnTo>
                  <a:lnTo>
                    <a:pt x="521985" y="131769"/>
                  </a:lnTo>
                  <a:lnTo>
                    <a:pt x="578653" y="99654"/>
                  </a:lnTo>
                  <a:lnTo>
                    <a:pt x="586397" y="81064"/>
                  </a:lnTo>
                  <a:lnTo>
                    <a:pt x="578653" y="62481"/>
                  </a:lnTo>
                  <a:lnTo>
                    <a:pt x="521985" y="30369"/>
                  </a:lnTo>
                  <a:lnTo>
                    <a:pt x="476581" y="17813"/>
                  </a:lnTo>
                  <a:lnTo>
                    <a:pt x="422143" y="8242"/>
                  </a:lnTo>
                  <a:lnTo>
                    <a:pt x="360430" y="2141"/>
                  </a:lnTo>
                  <a:lnTo>
                    <a:pt x="293204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93865" y="6583984"/>
              <a:ext cx="334124" cy="465239"/>
            </a:xfrm>
            <a:prstGeom prst="rect">
              <a:avLst/>
            </a:prstGeom>
          </p:spPr>
        </p:pic>
      </p:grpSp>
      <p:grpSp>
        <p:nvGrpSpPr>
          <p:cNvPr id="14" name="object 14"/>
          <p:cNvGrpSpPr/>
          <p:nvPr/>
        </p:nvGrpSpPr>
        <p:grpSpPr>
          <a:xfrm>
            <a:off x="5739460" y="5084338"/>
            <a:ext cx="662940" cy="219075"/>
            <a:chOff x="5739460" y="5084338"/>
            <a:chExt cx="662940" cy="219075"/>
          </a:xfrm>
        </p:grpSpPr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34523" y="5084338"/>
              <a:ext cx="167597" cy="21879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739460" y="5157266"/>
              <a:ext cx="662940" cy="73025"/>
            </a:xfrm>
            <a:custGeom>
              <a:avLst/>
              <a:gdLst/>
              <a:ahLst/>
              <a:cxnLst/>
              <a:rect l="l" t="t" r="r" b="b"/>
              <a:pathLst>
                <a:path w="662939" h="73025">
                  <a:moveTo>
                    <a:pt x="626008" y="0"/>
                  </a:moveTo>
                  <a:lnTo>
                    <a:pt x="36664" y="0"/>
                  </a:lnTo>
                  <a:lnTo>
                    <a:pt x="22395" y="2864"/>
                  </a:lnTo>
                  <a:lnTo>
                    <a:pt x="10741" y="10677"/>
                  </a:lnTo>
                  <a:lnTo>
                    <a:pt x="2882" y="22267"/>
                  </a:lnTo>
                  <a:lnTo>
                    <a:pt x="0" y="36461"/>
                  </a:lnTo>
                  <a:lnTo>
                    <a:pt x="2882" y="50656"/>
                  </a:lnTo>
                  <a:lnTo>
                    <a:pt x="10741" y="62245"/>
                  </a:lnTo>
                  <a:lnTo>
                    <a:pt x="22395" y="70058"/>
                  </a:lnTo>
                  <a:lnTo>
                    <a:pt x="36664" y="72923"/>
                  </a:lnTo>
                  <a:lnTo>
                    <a:pt x="626008" y="72923"/>
                  </a:lnTo>
                  <a:lnTo>
                    <a:pt x="640275" y="70058"/>
                  </a:lnTo>
                  <a:lnTo>
                    <a:pt x="651925" y="62245"/>
                  </a:lnTo>
                  <a:lnTo>
                    <a:pt x="659780" y="50656"/>
                  </a:lnTo>
                  <a:lnTo>
                    <a:pt x="662660" y="36461"/>
                  </a:lnTo>
                  <a:lnTo>
                    <a:pt x="659780" y="22267"/>
                  </a:lnTo>
                  <a:lnTo>
                    <a:pt x="651925" y="10677"/>
                  </a:lnTo>
                  <a:lnTo>
                    <a:pt x="640275" y="2864"/>
                  </a:lnTo>
                  <a:lnTo>
                    <a:pt x="626008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7" name="object 17"/>
          <p:cNvGrpSpPr/>
          <p:nvPr/>
        </p:nvGrpSpPr>
        <p:grpSpPr>
          <a:xfrm>
            <a:off x="4683734" y="6133134"/>
            <a:ext cx="1141730" cy="2616200"/>
            <a:chOff x="4683734" y="6133134"/>
            <a:chExt cx="1141730" cy="2616200"/>
          </a:xfrm>
        </p:grpSpPr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83734" y="6133134"/>
              <a:ext cx="1141666" cy="261571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5196853" y="6314617"/>
              <a:ext cx="115570" cy="2064385"/>
            </a:xfrm>
            <a:custGeom>
              <a:avLst/>
              <a:gdLst/>
              <a:ahLst/>
              <a:cxnLst/>
              <a:rect l="l" t="t" r="r" b="b"/>
              <a:pathLst>
                <a:path w="115570" h="2064384">
                  <a:moveTo>
                    <a:pt x="115430" y="0"/>
                  </a:moveTo>
                  <a:lnTo>
                    <a:pt x="12" y="0"/>
                  </a:lnTo>
                  <a:lnTo>
                    <a:pt x="12" y="2044903"/>
                  </a:lnTo>
                  <a:lnTo>
                    <a:pt x="4533" y="2052307"/>
                  </a:lnTo>
                  <a:lnTo>
                    <a:pt x="16903" y="2058339"/>
                  </a:lnTo>
                  <a:lnTo>
                    <a:pt x="35242" y="2062416"/>
                  </a:lnTo>
                  <a:lnTo>
                    <a:pt x="57708" y="2063902"/>
                  </a:lnTo>
                  <a:lnTo>
                    <a:pt x="80162" y="2062416"/>
                  </a:lnTo>
                  <a:lnTo>
                    <a:pt x="98501" y="2058339"/>
                  </a:lnTo>
                  <a:lnTo>
                    <a:pt x="110871" y="2052307"/>
                  </a:lnTo>
                  <a:lnTo>
                    <a:pt x="115417" y="2044915"/>
                  </a:lnTo>
                  <a:lnTo>
                    <a:pt x="115430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" name="object 20"/>
          <p:cNvSpPr/>
          <p:nvPr/>
        </p:nvSpPr>
        <p:spPr>
          <a:xfrm>
            <a:off x="5749887" y="5123891"/>
            <a:ext cx="46990" cy="139700"/>
          </a:xfrm>
          <a:custGeom>
            <a:avLst/>
            <a:gdLst/>
            <a:ahLst/>
            <a:cxnLst/>
            <a:rect l="l" t="t" r="r" b="b"/>
            <a:pathLst>
              <a:path w="46989" h="139700">
                <a:moveTo>
                  <a:pt x="23228" y="0"/>
                </a:moveTo>
                <a:lnTo>
                  <a:pt x="14187" y="5488"/>
                </a:lnTo>
                <a:lnTo>
                  <a:pt x="6804" y="20454"/>
                </a:lnTo>
                <a:lnTo>
                  <a:pt x="1825" y="42653"/>
                </a:lnTo>
                <a:lnTo>
                  <a:pt x="0" y="69837"/>
                </a:lnTo>
                <a:lnTo>
                  <a:pt x="1825" y="97021"/>
                </a:lnTo>
                <a:lnTo>
                  <a:pt x="6804" y="119219"/>
                </a:lnTo>
                <a:lnTo>
                  <a:pt x="14187" y="134186"/>
                </a:lnTo>
                <a:lnTo>
                  <a:pt x="23228" y="139674"/>
                </a:lnTo>
                <a:lnTo>
                  <a:pt x="32281" y="134186"/>
                </a:lnTo>
                <a:lnTo>
                  <a:pt x="39668" y="119219"/>
                </a:lnTo>
                <a:lnTo>
                  <a:pt x="44645" y="97021"/>
                </a:lnTo>
                <a:lnTo>
                  <a:pt x="46469" y="69837"/>
                </a:lnTo>
                <a:lnTo>
                  <a:pt x="44645" y="42653"/>
                </a:lnTo>
                <a:lnTo>
                  <a:pt x="39668" y="20454"/>
                </a:lnTo>
                <a:lnTo>
                  <a:pt x="32281" y="5488"/>
                </a:lnTo>
                <a:lnTo>
                  <a:pt x="23228" y="0"/>
                </a:lnTo>
                <a:close/>
              </a:path>
            </a:pathLst>
          </a:custGeom>
          <a:solidFill>
            <a:srgbClr val="0171B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1" name="object 21"/>
          <p:cNvGrpSpPr/>
          <p:nvPr/>
        </p:nvGrpSpPr>
        <p:grpSpPr>
          <a:xfrm>
            <a:off x="3219539" y="5123891"/>
            <a:ext cx="2606040" cy="3644265"/>
            <a:chOff x="3219539" y="5123891"/>
            <a:chExt cx="2606040" cy="3644265"/>
          </a:xfrm>
        </p:grpSpPr>
        <p:sp>
          <p:nvSpPr>
            <p:cNvPr id="22" name="object 22"/>
            <p:cNvSpPr/>
            <p:nvPr/>
          </p:nvSpPr>
          <p:spPr>
            <a:xfrm>
              <a:off x="4949088" y="8360981"/>
              <a:ext cx="334010" cy="287655"/>
            </a:xfrm>
            <a:custGeom>
              <a:avLst/>
              <a:gdLst/>
              <a:ahLst/>
              <a:cxnLst/>
              <a:rect l="l" t="t" r="r" b="b"/>
              <a:pathLst>
                <a:path w="334010" h="287654">
                  <a:moveTo>
                    <a:pt x="305473" y="0"/>
                  </a:moveTo>
                  <a:lnTo>
                    <a:pt x="294485" y="2208"/>
                  </a:lnTo>
                  <a:lnTo>
                    <a:pt x="285507" y="8231"/>
                  </a:lnTo>
                  <a:lnTo>
                    <a:pt x="279450" y="17161"/>
                  </a:lnTo>
                  <a:lnTo>
                    <a:pt x="277228" y="28092"/>
                  </a:lnTo>
                  <a:lnTo>
                    <a:pt x="277228" y="121526"/>
                  </a:lnTo>
                  <a:lnTo>
                    <a:pt x="276658" y="132786"/>
                  </a:lnTo>
                  <a:lnTo>
                    <a:pt x="261274" y="178429"/>
                  </a:lnTo>
                  <a:lnTo>
                    <a:pt x="228549" y="212572"/>
                  </a:lnTo>
                  <a:lnTo>
                    <a:pt x="191825" y="228497"/>
                  </a:lnTo>
                  <a:lnTo>
                    <a:pt x="166865" y="231305"/>
                  </a:lnTo>
                  <a:lnTo>
                    <a:pt x="155548" y="230731"/>
                  </a:lnTo>
                  <a:lnTo>
                    <a:pt x="109656" y="215419"/>
                  </a:lnTo>
                  <a:lnTo>
                    <a:pt x="75336" y="182879"/>
                  </a:lnTo>
                  <a:lnTo>
                    <a:pt x="59332" y="146343"/>
                  </a:lnTo>
                  <a:lnTo>
                    <a:pt x="56489" y="121526"/>
                  </a:lnTo>
                  <a:lnTo>
                    <a:pt x="54271" y="110594"/>
                  </a:lnTo>
                  <a:lnTo>
                    <a:pt x="17254" y="95642"/>
                  </a:lnTo>
                  <a:lnTo>
                    <a:pt x="0" y="121526"/>
                  </a:lnTo>
                  <a:lnTo>
                    <a:pt x="864" y="138466"/>
                  </a:lnTo>
                  <a:lnTo>
                    <a:pt x="13144" y="186143"/>
                  </a:lnTo>
                  <a:lnTo>
                    <a:pt x="38126" y="227114"/>
                  </a:lnTo>
                  <a:lnTo>
                    <a:pt x="73558" y="259130"/>
                  </a:lnTo>
                  <a:lnTo>
                    <a:pt x="117246" y="280034"/>
                  </a:lnTo>
                  <a:lnTo>
                    <a:pt x="166865" y="287489"/>
                  </a:lnTo>
                  <a:lnTo>
                    <a:pt x="183891" y="286632"/>
                  </a:lnTo>
                  <a:lnTo>
                    <a:pt x="231825" y="274446"/>
                  </a:lnTo>
                  <a:lnTo>
                    <a:pt x="273013" y="249583"/>
                  </a:lnTo>
                  <a:lnTo>
                    <a:pt x="305219" y="214337"/>
                  </a:lnTo>
                  <a:lnTo>
                    <a:pt x="326224" y="170878"/>
                  </a:lnTo>
                  <a:lnTo>
                    <a:pt x="333730" y="121526"/>
                  </a:lnTo>
                  <a:lnTo>
                    <a:pt x="333730" y="28092"/>
                  </a:lnTo>
                  <a:lnTo>
                    <a:pt x="331512" y="17161"/>
                  </a:lnTo>
                  <a:lnTo>
                    <a:pt x="325459" y="8231"/>
                  </a:lnTo>
                  <a:lnTo>
                    <a:pt x="316478" y="2208"/>
                  </a:lnTo>
                  <a:lnTo>
                    <a:pt x="305473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73218" y="6283312"/>
              <a:ext cx="208229" cy="2104313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169817" y="8360981"/>
              <a:ext cx="169487" cy="12844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69817" y="6741845"/>
              <a:ext cx="169487" cy="128427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5226316" y="6741833"/>
              <a:ext cx="56515" cy="1543050"/>
            </a:xfrm>
            <a:custGeom>
              <a:avLst/>
              <a:gdLst/>
              <a:ahLst/>
              <a:cxnLst/>
              <a:rect l="l" t="t" r="r" b="b"/>
              <a:pathLst>
                <a:path w="56514" h="1543050">
                  <a:moveTo>
                    <a:pt x="28244" y="0"/>
                  </a:moveTo>
                  <a:lnTo>
                    <a:pt x="17252" y="2207"/>
                  </a:lnTo>
                  <a:lnTo>
                    <a:pt x="8274" y="8226"/>
                  </a:lnTo>
                  <a:lnTo>
                    <a:pt x="2220" y="17155"/>
                  </a:lnTo>
                  <a:lnTo>
                    <a:pt x="0" y="28092"/>
                  </a:lnTo>
                  <a:lnTo>
                    <a:pt x="0" y="1514767"/>
                  </a:lnTo>
                  <a:lnTo>
                    <a:pt x="2220" y="1525711"/>
                  </a:lnTo>
                  <a:lnTo>
                    <a:pt x="8274" y="1534644"/>
                  </a:lnTo>
                  <a:lnTo>
                    <a:pt x="17252" y="1540664"/>
                  </a:lnTo>
                  <a:lnTo>
                    <a:pt x="28244" y="1542872"/>
                  </a:lnTo>
                  <a:lnTo>
                    <a:pt x="39242" y="1540664"/>
                  </a:lnTo>
                  <a:lnTo>
                    <a:pt x="48220" y="1534644"/>
                  </a:lnTo>
                  <a:lnTo>
                    <a:pt x="54271" y="1525711"/>
                  </a:lnTo>
                  <a:lnTo>
                    <a:pt x="56489" y="1514767"/>
                  </a:lnTo>
                  <a:lnTo>
                    <a:pt x="56489" y="28092"/>
                  </a:lnTo>
                  <a:lnTo>
                    <a:pt x="54271" y="17155"/>
                  </a:lnTo>
                  <a:lnTo>
                    <a:pt x="48220" y="8226"/>
                  </a:lnTo>
                  <a:lnTo>
                    <a:pt x="39242" y="2207"/>
                  </a:lnTo>
                  <a:lnTo>
                    <a:pt x="28244" y="0"/>
                  </a:lnTo>
                  <a:close/>
                </a:path>
              </a:pathLst>
            </a:custGeom>
            <a:solidFill>
              <a:srgbClr val="29A7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919650" y="6095999"/>
              <a:ext cx="115570" cy="335915"/>
            </a:xfrm>
            <a:custGeom>
              <a:avLst/>
              <a:gdLst/>
              <a:ahLst/>
              <a:cxnLst/>
              <a:rect l="l" t="t" r="r" b="b"/>
              <a:pathLst>
                <a:path w="115570" h="335914">
                  <a:moveTo>
                    <a:pt x="115392" y="0"/>
                  </a:moveTo>
                  <a:lnTo>
                    <a:pt x="0" y="33553"/>
                  </a:lnTo>
                  <a:lnTo>
                    <a:pt x="0" y="316814"/>
                  </a:lnTo>
                  <a:lnTo>
                    <a:pt x="4533" y="324205"/>
                  </a:lnTo>
                  <a:lnTo>
                    <a:pt x="16891" y="330238"/>
                  </a:lnTo>
                  <a:lnTo>
                    <a:pt x="35229" y="334314"/>
                  </a:lnTo>
                  <a:lnTo>
                    <a:pt x="57696" y="335800"/>
                  </a:lnTo>
                  <a:lnTo>
                    <a:pt x="80149" y="334314"/>
                  </a:lnTo>
                  <a:lnTo>
                    <a:pt x="98488" y="330238"/>
                  </a:lnTo>
                  <a:lnTo>
                    <a:pt x="110858" y="324205"/>
                  </a:lnTo>
                  <a:lnTo>
                    <a:pt x="115392" y="316814"/>
                  </a:lnTo>
                  <a:lnTo>
                    <a:pt x="115392" y="0"/>
                  </a:lnTo>
                  <a:close/>
                </a:path>
              </a:pathLst>
            </a:custGeom>
            <a:solidFill>
              <a:srgbClr val="F3B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683734" y="5484977"/>
              <a:ext cx="1141666" cy="868654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4919650" y="5360644"/>
              <a:ext cx="115570" cy="325120"/>
            </a:xfrm>
            <a:custGeom>
              <a:avLst/>
              <a:gdLst/>
              <a:ahLst/>
              <a:cxnLst/>
              <a:rect l="l" t="t" r="r" b="b"/>
              <a:pathLst>
                <a:path w="115570" h="325120">
                  <a:moveTo>
                    <a:pt x="115392" y="0"/>
                  </a:moveTo>
                  <a:lnTo>
                    <a:pt x="0" y="0"/>
                  </a:lnTo>
                  <a:lnTo>
                    <a:pt x="0" y="316801"/>
                  </a:lnTo>
                  <a:lnTo>
                    <a:pt x="5448" y="322580"/>
                  </a:lnTo>
                  <a:lnTo>
                    <a:pt x="19812" y="324739"/>
                  </a:lnTo>
                  <a:lnTo>
                    <a:pt x="40119" y="323164"/>
                  </a:lnTo>
                  <a:lnTo>
                    <a:pt x="84874" y="309308"/>
                  </a:lnTo>
                  <a:lnTo>
                    <a:pt x="114769" y="283438"/>
                  </a:lnTo>
                  <a:lnTo>
                    <a:pt x="115392" y="283248"/>
                  </a:lnTo>
                  <a:lnTo>
                    <a:pt x="115392" y="282016"/>
                  </a:lnTo>
                  <a:lnTo>
                    <a:pt x="115392" y="0"/>
                  </a:lnTo>
                  <a:close/>
                </a:path>
              </a:pathLst>
            </a:custGeom>
            <a:solidFill>
              <a:srgbClr val="F3B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919649" y="5341658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683" y="0"/>
                  </a:moveTo>
                  <a:lnTo>
                    <a:pt x="35227" y="1491"/>
                  </a:lnTo>
                  <a:lnTo>
                    <a:pt x="16892" y="5559"/>
                  </a:lnTo>
                  <a:lnTo>
                    <a:pt x="4532" y="11594"/>
                  </a:lnTo>
                  <a:lnTo>
                    <a:pt x="0" y="18986"/>
                  </a:lnTo>
                  <a:lnTo>
                    <a:pt x="4532" y="26378"/>
                  </a:lnTo>
                  <a:lnTo>
                    <a:pt x="16892" y="32413"/>
                  </a:lnTo>
                  <a:lnTo>
                    <a:pt x="35227" y="36481"/>
                  </a:lnTo>
                  <a:lnTo>
                    <a:pt x="57683" y="37973"/>
                  </a:lnTo>
                  <a:lnTo>
                    <a:pt x="80148" y="36481"/>
                  </a:lnTo>
                  <a:lnTo>
                    <a:pt x="98491" y="32413"/>
                  </a:lnTo>
                  <a:lnTo>
                    <a:pt x="110857" y="26378"/>
                  </a:lnTo>
                  <a:lnTo>
                    <a:pt x="115392" y="18986"/>
                  </a:lnTo>
                  <a:lnTo>
                    <a:pt x="110857" y="11594"/>
                  </a:lnTo>
                  <a:lnTo>
                    <a:pt x="98491" y="5559"/>
                  </a:lnTo>
                  <a:lnTo>
                    <a:pt x="80148" y="1491"/>
                  </a:lnTo>
                  <a:lnTo>
                    <a:pt x="57683" y="0"/>
                  </a:lnTo>
                  <a:close/>
                </a:path>
              </a:pathLst>
            </a:custGeom>
            <a:solidFill>
              <a:srgbClr val="C5AF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196852" y="5341658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708" y="0"/>
                  </a:moveTo>
                  <a:lnTo>
                    <a:pt x="35249" y="1491"/>
                  </a:lnTo>
                  <a:lnTo>
                    <a:pt x="16905" y="5559"/>
                  </a:lnTo>
                  <a:lnTo>
                    <a:pt x="4536" y="11594"/>
                  </a:lnTo>
                  <a:lnTo>
                    <a:pt x="0" y="18986"/>
                  </a:lnTo>
                  <a:lnTo>
                    <a:pt x="4536" y="26378"/>
                  </a:lnTo>
                  <a:lnTo>
                    <a:pt x="16905" y="32413"/>
                  </a:lnTo>
                  <a:lnTo>
                    <a:pt x="35249" y="36481"/>
                  </a:lnTo>
                  <a:lnTo>
                    <a:pt x="57708" y="37973"/>
                  </a:lnTo>
                  <a:lnTo>
                    <a:pt x="80168" y="36481"/>
                  </a:lnTo>
                  <a:lnTo>
                    <a:pt x="98512" y="32413"/>
                  </a:lnTo>
                  <a:lnTo>
                    <a:pt x="110881" y="26378"/>
                  </a:lnTo>
                  <a:lnTo>
                    <a:pt x="115417" y="18986"/>
                  </a:lnTo>
                  <a:lnTo>
                    <a:pt x="110881" y="11594"/>
                  </a:lnTo>
                  <a:lnTo>
                    <a:pt x="98512" y="5559"/>
                  </a:lnTo>
                  <a:lnTo>
                    <a:pt x="80168" y="1491"/>
                  </a:lnTo>
                  <a:lnTo>
                    <a:pt x="57708" y="0"/>
                  </a:lnTo>
                  <a:close/>
                </a:path>
              </a:pathLst>
            </a:custGeom>
            <a:solidFill>
              <a:srgbClr val="D851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196865" y="5360644"/>
              <a:ext cx="115570" cy="158750"/>
            </a:xfrm>
            <a:custGeom>
              <a:avLst/>
              <a:gdLst/>
              <a:ahLst/>
              <a:cxnLst/>
              <a:rect l="l" t="t" r="r" b="b"/>
              <a:pathLst>
                <a:path w="115570" h="158750">
                  <a:moveTo>
                    <a:pt x="115417" y="0"/>
                  </a:moveTo>
                  <a:lnTo>
                    <a:pt x="0" y="0"/>
                  </a:lnTo>
                  <a:lnTo>
                    <a:pt x="0" y="158407"/>
                  </a:lnTo>
                  <a:lnTo>
                    <a:pt x="115417" y="158407"/>
                  </a:lnTo>
                  <a:lnTo>
                    <a:pt x="115417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458792" y="5123890"/>
              <a:ext cx="589280" cy="260350"/>
            </a:xfrm>
            <a:custGeom>
              <a:avLst/>
              <a:gdLst/>
              <a:ahLst/>
              <a:cxnLst/>
              <a:rect l="l" t="t" r="r" b="b"/>
              <a:pathLst>
                <a:path w="589279" h="260350">
                  <a:moveTo>
                    <a:pt x="588759" y="154863"/>
                  </a:moveTo>
                  <a:lnTo>
                    <a:pt x="580796" y="105968"/>
                  </a:lnTo>
                  <a:lnTo>
                    <a:pt x="558673" y="63461"/>
                  </a:lnTo>
                  <a:lnTo>
                    <a:pt x="524941" y="29921"/>
                  </a:lnTo>
                  <a:lnTo>
                    <a:pt x="482206" y="7912"/>
                  </a:lnTo>
                  <a:lnTo>
                    <a:pt x="433057" y="0"/>
                  </a:lnTo>
                  <a:lnTo>
                    <a:pt x="0" y="0"/>
                  </a:lnTo>
                  <a:lnTo>
                    <a:pt x="0" y="139674"/>
                  </a:lnTo>
                  <a:lnTo>
                    <a:pt x="441477" y="139674"/>
                  </a:lnTo>
                  <a:lnTo>
                    <a:pt x="448322" y="146481"/>
                  </a:lnTo>
                  <a:lnTo>
                    <a:pt x="448322" y="236740"/>
                  </a:lnTo>
                  <a:lnTo>
                    <a:pt x="453834" y="245745"/>
                  </a:lnTo>
                  <a:lnTo>
                    <a:pt x="468884" y="253085"/>
                  </a:lnTo>
                  <a:lnTo>
                    <a:pt x="491210" y="258038"/>
                  </a:lnTo>
                  <a:lnTo>
                    <a:pt x="518541" y="259854"/>
                  </a:lnTo>
                  <a:lnTo>
                    <a:pt x="545871" y="258038"/>
                  </a:lnTo>
                  <a:lnTo>
                    <a:pt x="568185" y="253085"/>
                  </a:lnTo>
                  <a:lnTo>
                    <a:pt x="583234" y="245745"/>
                  </a:lnTo>
                  <a:lnTo>
                    <a:pt x="588759" y="236740"/>
                  </a:lnTo>
                  <a:lnTo>
                    <a:pt x="588759" y="154863"/>
                  </a:lnTo>
                  <a:close/>
                </a:path>
              </a:pathLst>
            </a:custGeom>
            <a:solidFill>
              <a:srgbClr val="C46F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435551" y="5123891"/>
              <a:ext cx="46990" cy="139700"/>
            </a:xfrm>
            <a:custGeom>
              <a:avLst/>
              <a:gdLst/>
              <a:ahLst/>
              <a:cxnLst/>
              <a:rect l="l" t="t" r="r" b="b"/>
              <a:pathLst>
                <a:path w="46989" h="139700">
                  <a:moveTo>
                    <a:pt x="23240" y="0"/>
                  </a:moveTo>
                  <a:lnTo>
                    <a:pt x="14192" y="5488"/>
                  </a:lnTo>
                  <a:lnTo>
                    <a:pt x="6805" y="20454"/>
                  </a:lnTo>
                  <a:lnTo>
                    <a:pt x="1825" y="42653"/>
                  </a:lnTo>
                  <a:lnTo>
                    <a:pt x="0" y="69837"/>
                  </a:lnTo>
                  <a:lnTo>
                    <a:pt x="1825" y="97021"/>
                  </a:lnTo>
                  <a:lnTo>
                    <a:pt x="6805" y="119219"/>
                  </a:lnTo>
                  <a:lnTo>
                    <a:pt x="14192" y="134186"/>
                  </a:lnTo>
                  <a:lnTo>
                    <a:pt x="23240" y="139674"/>
                  </a:lnTo>
                  <a:lnTo>
                    <a:pt x="32283" y="134186"/>
                  </a:lnTo>
                  <a:lnTo>
                    <a:pt x="39671" y="119219"/>
                  </a:lnTo>
                  <a:lnTo>
                    <a:pt x="44654" y="97021"/>
                  </a:lnTo>
                  <a:lnTo>
                    <a:pt x="46481" y="69837"/>
                  </a:lnTo>
                  <a:lnTo>
                    <a:pt x="44654" y="42653"/>
                  </a:lnTo>
                  <a:lnTo>
                    <a:pt x="39671" y="20454"/>
                  </a:lnTo>
                  <a:lnTo>
                    <a:pt x="32283" y="5488"/>
                  </a:lnTo>
                  <a:lnTo>
                    <a:pt x="23240" y="0"/>
                  </a:lnTo>
                  <a:close/>
                </a:path>
              </a:pathLst>
            </a:custGeom>
            <a:solidFill>
              <a:srgbClr val="BE27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184356" y="5123890"/>
              <a:ext cx="589280" cy="260350"/>
            </a:xfrm>
            <a:custGeom>
              <a:avLst/>
              <a:gdLst/>
              <a:ahLst/>
              <a:cxnLst/>
              <a:rect l="l" t="t" r="r" b="b"/>
              <a:pathLst>
                <a:path w="589279" h="260350">
                  <a:moveTo>
                    <a:pt x="588759" y="0"/>
                  </a:moveTo>
                  <a:lnTo>
                    <a:pt x="155702" y="0"/>
                  </a:lnTo>
                  <a:lnTo>
                    <a:pt x="106540" y="7912"/>
                  </a:lnTo>
                  <a:lnTo>
                    <a:pt x="63804" y="29921"/>
                  </a:lnTo>
                  <a:lnTo>
                    <a:pt x="30073" y="63461"/>
                  </a:lnTo>
                  <a:lnTo>
                    <a:pt x="7950" y="105968"/>
                  </a:lnTo>
                  <a:lnTo>
                    <a:pt x="0" y="154863"/>
                  </a:lnTo>
                  <a:lnTo>
                    <a:pt x="0" y="236740"/>
                  </a:lnTo>
                  <a:lnTo>
                    <a:pt x="5511" y="245745"/>
                  </a:lnTo>
                  <a:lnTo>
                    <a:pt x="20561" y="253085"/>
                  </a:lnTo>
                  <a:lnTo>
                    <a:pt x="42887" y="258038"/>
                  </a:lnTo>
                  <a:lnTo>
                    <a:pt x="70218" y="259854"/>
                  </a:lnTo>
                  <a:lnTo>
                    <a:pt x="97548" y="258038"/>
                  </a:lnTo>
                  <a:lnTo>
                    <a:pt x="119862" y="253085"/>
                  </a:lnTo>
                  <a:lnTo>
                    <a:pt x="134912" y="245745"/>
                  </a:lnTo>
                  <a:lnTo>
                    <a:pt x="140436" y="236740"/>
                  </a:lnTo>
                  <a:lnTo>
                    <a:pt x="140436" y="146481"/>
                  </a:lnTo>
                  <a:lnTo>
                    <a:pt x="147269" y="139674"/>
                  </a:lnTo>
                  <a:lnTo>
                    <a:pt x="588759" y="139674"/>
                  </a:lnTo>
                  <a:lnTo>
                    <a:pt x="588759" y="0"/>
                  </a:lnTo>
                  <a:close/>
                </a:path>
              </a:pathLst>
            </a:custGeom>
            <a:solidFill>
              <a:srgbClr val="017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196852" y="5500065"/>
              <a:ext cx="115570" cy="38100"/>
            </a:xfrm>
            <a:custGeom>
              <a:avLst/>
              <a:gdLst/>
              <a:ahLst/>
              <a:cxnLst/>
              <a:rect l="l" t="t" r="r" b="b"/>
              <a:pathLst>
                <a:path w="115570" h="38100">
                  <a:moveTo>
                    <a:pt x="57708" y="0"/>
                  </a:moveTo>
                  <a:lnTo>
                    <a:pt x="35249" y="1491"/>
                  </a:lnTo>
                  <a:lnTo>
                    <a:pt x="16905" y="5559"/>
                  </a:lnTo>
                  <a:lnTo>
                    <a:pt x="4536" y="11594"/>
                  </a:lnTo>
                  <a:lnTo>
                    <a:pt x="0" y="18986"/>
                  </a:lnTo>
                  <a:lnTo>
                    <a:pt x="4536" y="26378"/>
                  </a:lnTo>
                  <a:lnTo>
                    <a:pt x="16905" y="32413"/>
                  </a:lnTo>
                  <a:lnTo>
                    <a:pt x="35249" y="36481"/>
                  </a:lnTo>
                  <a:lnTo>
                    <a:pt x="57708" y="37973"/>
                  </a:lnTo>
                  <a:lnTo>
                    <a:pt x="80168" y="36481"/>
                  </a:lnTo>
                  <a:lnTo>
                    <a:pt x="98512" y="32413"/>
                  </a:lnTo>
                  <a:lnTo>
                    <a:pt x="110881" y="26378"/>
                  </a:lnTo>
                  <a:lnTo>
                    <a:pt x="115417" y="18986"/>
                  </a:lnTo>
                  <a:lnTo>
                    <a:pt x="110881" y="11594"/>
                  </a:lnTo>
                  <a:lnTo>
                    <a:pt x="98512" y="5559"/>
                  </a:lnTo>
                  <a:lnTo>
                    <a:pt x="80168" y="1491"/>
                  </a:lnTo>
                  <a:lnTo>
                    <a:pt x="57708" y="0"/>
                  </a:lnTo>
                  <a:close/>
                </a:path>
              </a:pathLst>
            </a:custGeom>
            <a:solidFill>
              <a:srgbClr val="FFD2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219539" y="5573687"/>
              <a:ext cx="1257350" cy="825499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447275" y="5688672"/>
              <a:ext cx="68072" cy="63804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652266" y="6125095"/>
              <a:ext cx="68084" cy="63804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858806" y="6023533"/>
              <a:ext cx="68072" cy="63804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507003" y="5903417"/>
              <a:ext cx="68072" cy="63804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324606" y="5783008"/>
              <a:ext cx="68072" cy="63804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210761" y="5734697"/>
              <a:ext cx="68084" cy="63804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07459" y="5919749"/>
              <a:ext cx="68084" cy="63804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892842" y="6223711"/>
              <a:ext cx="68072" cy="6380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268863" y="6185179"/>
              <a:ext cx="68084" cy="63804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660533" y="5867603"/>
              <a:ext cx="68084" cy="67716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039387" y="5686729"/>
              <a:ext cx="68072" cy="67703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321314" y="5883960"/>
              <a:ext cx="68084" cy="6770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307029" y="6055436"/>
              <a:ext cx="68084" cy="6771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873601" y="5732741"/>
              <a:ext cx="68084" cy="6771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447275" y="6168910"/>
              <a:ext cx="68072" cy="67716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219539" y="7942300"/>
              <a:ext cx="1257350" cy="825499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3297491" y="8042198"/>
              <a:ext cx="1148715" cy="678180"/>
            </a:xfrm>
            <a:custGeom>
              <a:avLst/>
              <a:gdLst/>
              <a:ahLst/>
              <a:cxnLst/>
              <a:rect l="l" t="t" r="r" b="b"/>
              <a:pathLst>
                <a:path w="1148714" h="678179">
                  <a:moveTo>
                    <a:pt x="46367" y="303784"/>
                  </a:moveTo>
                  <a:lnTo>
                    <a:pt x="44678" y="295109"/>
                  </a:lnTo>
                  <a:lnTo>
                    <a:pt x="39585" y="287477"/>
                  </a:lnTo>
                  <a:lnTo>
                    <a:pt x="31915" y="282409"/>
                  </a:lnTo>
                  <a:lnTo>
                    <a:pt x="23190" y="280720"/>
                  </a:lnTo>
                  <a:lnTo>
                    <a:pt x="14452" y="282409"/>
                  </a:lnTo>
                  <a:lnTo>
                    <a:pt x="6794" y="287477"/>
                  </a:lnTo>
                  <a:lnTo>
                    <a:pt x="1689" y="295109"/>
                  </a:lnTo>
                  <a:lnTo>
                    <a:pt x="0" y="303784"/>
                  </a:lnTo>
                  <a:lnTo>
                    <a:pt x="1689" y="312458"/>
                  </a:lnTo>
                  <a:lnTo>
                    <a:pt x="6794" y="320078"/>
                  </a:lnTo>
                  <a:lnTo>
                    <a:pt x="14452" y="325145"/>
                  </a:lnTo>
                  <a:lnTo>
                    <a:pt x="23190" y="326834"/>
                  </a:lnTo>
                  <a:lnTo>
                    <a:pt x="31915" y="325145"/>
                  </a:lnTo>
                  <a:lnTo>
                    <a:pt x="39585" y="320078"/>
                  </a:lnTo>
                  <a:lnTo>
                    <a:pt x="44678" y="312458"/>
                  </a:lnTo>
                  <a:lnTo>
                    <a:pt x="46367" y="303784"/>
                  </a:lnTo>
                  <a:close/>
                </a:path>
                <a:path w="1148714" h="678179">
                  <a:moveTo>
                    <a:pt x="91719" y="46113"/>
                  </a:moveTo>
                  <a:lnTo>
                    <a:pt x="89890" y="37134"/>
                  </a:lnTo>
                  <a:lnTo>
                    <a:pt x="84924" y="29794"/>
                  </a:lnTo>
                  <a:lnTo>
                    <a:pt x="77546" y="24853"/>
                  </a:lnTo>
                  <a:lnTo>
                    <a:pt x="68529" y="23037"/>
                  </a:lnTo>
                  <a:lnTo>
                    <a:pt x="59499" y="24853"/>
                  </a:lnTo>
                  <a:lnTo>
                    <a:pt x="52133" y="29794"/>
                  </a:lnTo>
                  <a:lnTo>
                    <a:pt x="47167" y="37134"/>
                  </a:lnTo>
                  <a:lnTo>
                    <a:pt x="45351" y="46113"/>
                  </a:lnTo>
                  <a:lnTo>
                    <a:pt x="47167" y="55092"/>
                  </a:lnTo>
                  <a:lnTo>
                    <a:pt x="52133" y="62420"/>
                  </a:lnTo>
                  <a:lnTo>
                    <a:pt x="59499" y="67360"/>
                  </a:lnTo>
                  <a:lnTo>
                    <a:pt x="68529" y="69164"/>
                  </a:lnTo>
                  <a:lnTo>
                    <a:pt x="77546" y="67360"/>
                  </a:lnTo>
                  <a:lnTo>
                    <a:pt x="84924" y="62420"/>
                  </a:lnTo>
                  <a:lnTo>
                    <a:pt x="89890" y="55092"/>
                  </a:lnTo>
                  <a:lnTo>
                    <a:pt x="91719" y="46113"/>
                  </a:lnTo>
                  <a:close/>
                </a:path>
                <a:path w="1148714" h="678179">
                  <a:moveTo>
                    <a:pt x="153847" y="124015"/>
                  </a:moveTo>
                  <a:lnTo>
                    <a:pt x="152158" y="115328"/>
                  </a:lnTo>
                  <a:lnTo>
                    <a:pt x="147066" y="107696"/>
                  </a:lnTo>
                  <a:lnTo>
                    <a:pt x="139395" y="102641"/>
                  </a:lnTo>
                  <a:lnTo>
                    <a:pt x="130670" y="100952"/>
                  </a:lnTo>
                  <a:lnTo>
                    <a:pt x="121932" y="102641"/>
                  </a:lnTo>
                  <a:lnTo>
                    <a:pt x="114274" y="107696"/>
                  </a:lnTo>
                  <a:lnTo>
                    <a:pt x="109169" y="115328"/>
                  </a:lnTo>
                  <a:lnTo>
                    <a:pt x="107480" y="124015"/>
                  </a:lnTo>
                  <a:lnTo>
                    <a:pt x="109169" y="132702"/>
                  </a:lnTo>
                  <a:lnTo>
                    <a:pt x="114274" y="140322"/>
                  </a:lnTo>
                  <a:lnTo>
                    <a:pt x="121932" y="145389"/>
                  </a:lnTo>
                  <a:lnTo>
                    <a:pt x="130670" y="147066"/>
                  </a:lnTo>
                  <a:lnTo>
                    <a:pt x="139395" y="145389"/>
                  </a:lnTo>
                  <a:lnTo>
                    <a:pt x="147066" y="140322"/>
                  </a:lnTo>
                  <a:lnTo>
                    <a:pt x="152158" y="132702"/>
                  </a:lnTo>
                  <a:lnTo>
                    <a:pt x="153847" y="124015"/>
                  </a:lnTo>
                  <a:close/>
                </a:path>
                <a:path w="1148714" h="678179">
                  <a:moveTo>
                    <a:pt x="433755" y="654710"/>
                  </a:moveTo>
                  <a:lnTo>
                    <a:pt x="432066" y="646023"/>
                  </a:lnTo>
                  <a:lnTo>
                    <a:pt x="426974" y="638390"/>
                  </a:lnTo>
                  <a:lnTo>
                    <a:pt x="419303" y="633336"/>
                  </a:lnTo>
                  <a:lnTo>
                    <a:pt x="410578" y="631647"/>
                  </a:lnTo>
                  <a:lnTo>
                    <a:pt x="401840" y="633336"/>
                  </a:lnTo>
                  <a:lnTo>
                    <a:pt x="394182" y="638390"/>
                  </a:lnTo>
                  <a:lnTo>
                    <a:pt x="389077" y="646023"/>
                  </a:lnTo>
                  <a:lnTo>
                    <a:pt x="387388" y="654710"/>
                  </a:lnTo>
                  <a:lnTo>
                    <a:pt x="389077" y="663397"/>
                  </a:lnTo>
                  <a:lnTo>
                    <a:pt x="394182" y="671017"/>
                  </a:lnTo>
                  <a:lnTo>
                    <a:pt x="401840" y="676084"/>
                  </a:lnTo>
                  <a:lnTo>
                    <a:pt x="410578" y="677773"/>
                  </a:lnTo>
                  <a:lnTo>
                    <a:pt x="419303" y="676084"/>
                  </a:lnTo>
                  <a:lnTo>
                    <a:pt x="426974" y="671017"/>
                  </a:lnTo>
                  <a:lnTo>
                    <a:pt x="432066" y="663397"/>
                  </a:lnTo>
                  <a:lnTo>
                    <a:pt x="433755" y="654710"/>
                  </a:lnTo>
                  <a:close/>
                </a:path>
                <a:path w="1148714" h="678179">
                  <a:moveTo>
                    <a:pt x="433755" y="496404"/>
                  </a:moveTo>
                  <a:lnTo>
                    <a:pt x="432066" y="487730"/>
                  </a:lnTo>
                  <a:lnTo>
                    <a:pt x="426974" y="480098"/>
                  </a:lnTo>
                  <a:lnTo>
                    <a:pt x="419303" y="475030"/>
                  </a:lnTo>
                  <a:lnTo>
                    <a:pt x="410578" y="473341"/>
                  </a:lnTo>
                  <a:lnTo>
                    <a:pt x="401840" y="475030"/>
                  </a:lnTo>
                  <a:lnTo>
                    <a:pt x="394182" y="480098"/>
                  </a:lnTo>
                  <a:lnTo>
                    <a:pt x="389077" y="487730"/>
                  </a:lnTo>
                  <a:lnTo>
                    <a:pt x="387388" y="496404"/>
                  </a:lnTo>
                  <a:lnTo>
                    <a:pt x="389077" y="505079"/>
                  </a:lnTo>
                  <a:lnTo>
                    <a:pt x="394182" y="512699"/>
                  </a:lnTo>
                  <a:lnTo>
                    <a:pt x="401840" y="517766"/>
                  </a:lnTo>
                  <a:lnTo>
                    <a:pt x="410578" y="519455"/>
                  </a:lnTo>
                  <a:lnTo>
                    <a:pt x="419303" y="517766"/>
                  </a:lnTo>
                  <a:lnTo>
                    <a:pt x="426974" y="512699"/>
                  </a:lnTo>
                  <a:lnTo>
                    <a:pt x="432066" y="505079"/>
                  </a:lnTo>
                  <a:lnTo>
                    <a:pt x="433755" y="496404"/>
                  </a:lnTo>
                  <a:close/>
                </a:path>
                <a:path w="1148714" h="678179">
                  <a:moveTo>
                    <a:pt x="550722" y="463207"/>
                  </a:moveTo>
                  <a:lnTo>
                    <a:pt x="549033" y="454533"/>
                  </a:lnTo>
                  <a:lnTo>
                    <a:pt x="543941" y="446900"/>
                  </a:lnTo>
                  <a:lnTo>
                    <a:pt x="536270" y="441833"/>
                  </a:lnTo>
                  <a:lnTo>
                    <a:pt x="527545" y="440143"/>
                  </a:lnTo>
                  <a:lnTo>
                    <a:pt x="518807" y="441833"/>
                  </a:lnTo>
                  <a:lnTo>
                    <a:pt x="511149" y="446900"/>
                  </a:lnTo>
                  <a:lnTo>
                    <a:pt x="506044" y="454533"/>
                  </a:lnTo>
                  <a:lnTo>
                    <a:pt x="504355" y="463207"/>
                  </a:lnTo>
                  <a:lnTo>
                    <a:pt x="506044" y="471881"/>
                  </a:lnTo>
                  <a:lnTo>
                    <a:pt x="511149" y="479501"/>
                  </a:lnTo>
                  <a:lnTo>
                    <a:pt x="518807" y="484568"/>
                  </a:lnTo>
                  <a:lnTo>
                    <a:pt x="527545" y="486257"/>
                  </a:lnTo>
                  <a:lnTo>
                    <a:pt x="536270" y="484568"/>
                  </a:lnTo>
                  <a:lnTo>
                    <a:pt x="543941" y="479501"/>
                  </a:lnTo>
                  <a:lnTo>
                    <a:pt x="549033" y="471881"/>
                  </a:lnTo>
                  <a:lnTo>
                    <a:pt x="550722" y="463207"/>
                  </a:lnTo>
                  <a:close/>
                </a:path>
                <a:path w="1148714" h="678179">
                  <a:moveTo>
                    <a:pt x="631520" y="23063"/>
                  </a:moveTo>
                  <a:lnTo>
                    <a:pt x="629831" y="14389"/>
                  </a:lnTo>
                  <a:lnTo>
                    <a:pt x="624738" y="6756"/>
                  </a:lnTo>
                  <a:lnTo>
                    <a:pt x="617067" y="1689"/>
                  </a:lnTo>
                  <a:lnTo>
                    <a:pt x="608342" y="0"/>
                  </a:lnTo>
                  <a:lnTo>
                    <a:pt x="599605" y="1689"/>
                  </a:lnTo>
                  <a:lnTo>
                    <a:pt x="591947" y="6756"/>
                  </a:lnTo>
                  <a:lnTo>
                    <a:pt x="586841" y="14389"/>
                  </a:lnTo>
                  <a:lnTo>
                    <a:pt x="585152" y="23063"/>
                  </a:lnTo>
                  <a:lnTo>
                    <a:pt x="586841" y="31737"/>
                  </a:lnTo>
                  <a:lnTo>
                    <a:pt x="591947" y="39357"/>
                  </a:lnTo>
                  <a:lnTo>
                    <a:pt x="599605" y="44424"/>
                  </a:lnTo>
                  <a:lnTo>
                    <a:pt x="608342" y="46113"/>
                  </a:lnTo>
                  <a:lnTo>
                    <a:pt x="617067" y="44424"/>
                  </a:lnTo>
                  <a:lnTo>
                    <a:pt x="624738" y="39357"/>
                  </a:lnTo>
                  <a:lnTo>
                    <a:pt x="629831" y="31737"/>
                  </a:lnTo>
                  <a:lnTo>
                    <a:pt x="631520" y="23063"/>
                  </a:lnTo>
                  <a:close/>
                </a:path>
                <a:path w="1148714" h="678179">
                  <a:moveTo>
                    <a:pt x="991476" y="612965"/>
                  </a:moveTo>
                  <a:lnTo>
                    <a:pt x="989787" y="604278"/>
                  </a:lnTo>
                  <a:lnTo>
                    <a:pt x="984694" y="596646"/>
                  </a:lnTo>
                  <a:lnTo>
                    <a:pt x="977023" y="591591"/>
                  </a:lnTo>
                  <a:lnTo>
                    <a:pt x="968298" y="589902"/>
                  </a:lnTo>
                  <a:lnTo>
                    <a:pt x="959561" y="591591"/>
                  </a:lnTo>
                  <a:lnTo>
                    <a:pt x="951903" y="596646"/>
                  </a:lnTo>
                  <a:lnTo>
                    <a:pt x="946797" y="604278"/>
                  </a:lnTo>
                  <a:lnTo>
                    <a:pt x="945108" y="612965"/>
                  </a:lnTo>
                  <a:lnTo>
                    <a:pt x="946797" y="621652"/>
                  </a:lnTo>
                  <a:lnTo>
                    <a:pt x="951903" y="629272"/>
                  </a:lnTo>
                  <a:lnTo>
                    <a:pt x="959561" y="634339"/>
                  </a:lnTo>
                  <a:lnTo>
                    <a:pt x="968298" y="636028"/>
                  </a:lnTo>
                  <a:lnTo>
                    <a:pt x="977023" y="634339"/>
                  </a:lnTo>
                  <a:lnTo>
                    <a:pt x="984694" y="629272"/>
                  </a:lnTo>
                  <a:lnTo>
                    <a:pt x="989787" y="621652"/>
                  </a:lnTo>
                  <a:lnTo>
                    <a:pt x="991476" y="612965"/>
                  </a:lnTo>
                  <a:close/>
                </a:path>
                <a:path w="1148714" h="678179">
                  <a:moveTo>
                    <a:pt x="1036510" y="486257"/>
                  </a:moveTo>
                  <a:lnTo>
                    <a:pt x="1034681" y="477278"/>
                  </a:lnTo>
                  <a:lnTo>
                    <a:pt x="1029716" y="469950"/>
                  </a:lnTo>
                  <a:lnTo>
                    <a:pt x="1022337" y="464997"/>
                  </a:lnTo>
                  <a:lnTo>
                    <a:pt x="1013320" y="463181"/>
                  </a:lnTo>
                  <a:lnTo>
                    <a:pt x="1004290" y="464997"/>
                  </a:lnTo>
                  <a:lnTo>
                    <a:pt x="996924" y="469950"/>
                  </a:lnTo>
                  <a:lnTo>
                    <a:pt x="991946" y="477278"/>
                  </a:lnTo>
                  <a:lnTo>
                    <a:pt x="990130" y="486257"/>
                  </a:lnTo>
                  <a:lnTo>
                    <a:pt x="991946" y="495236"/>
                  </a:lnTo>
                  <a:lnTo>
                    <a:pt x="996924" y="502564"/>
                  </a:lnTo>
                  <a:lnTo>
                    <a:pt x="1004290" y="507504"/>
                  </a:lnTo>
                  <a:lnTo>
                    <a:pt x="1013320" y="509308"/>
                  </a:lnTo>
                  <a:lnTo>
                    <a:pt x="1022337" y="507504"/>
                  </a:lnTo>
                  <a:lnTo>
                    <a:pt x="1029716" y="502564"/>
                  </a:lnTo>
                  <a:lnTo>
                    <a:pt x="1034681" y="495236"/>
                  </a:lnTo>
                  <a:lnTo>
                    <a:pt x="1036510" y="486257"/>
                  </a:lnTo>
                  <a:close/>
                </a:path>
                <a:path w="1148714" h="678179">
                  <a:moveTo>
                    <a:pt x="1148461" y="413296"/>
                  </a:moveTo>
                  <a:lnTo>
                    <a:pt x="1146632" y="404329"/>
                  </a:lnTo>
                  <a:lnTo>
                    <a:pt x="1141666" y="397002"/>
                  </a:lnTo>
                  <a:lnTo>
                    <a:pt x="1134287" y="392061"/>
                  </a:lnTo>
                  <a:lnTo>
                    <a:pt x="1125270" y="390245"/>
                  </a:lnTo>
                  <a:lnTo>
                    <a:pt x="1116241" y="392061"/>
                  </a:lnTo>
                  <a:lnTo>
                    <a:pt x="1108875" y="397002"/>
                  </a:lnTo>
                  <a:lnTo>
                    <a:pt x="1103896" y="404329"/>
                  </a:lnTo>
                  <a:lnTo>
                    <a:pt x="1102080" y="413296"/>
                  </a:lnTo>
                  <a:lnTo>
                    <a:pt x="1103896" y="422287"/>
                  </a:lnTo>
                  <a:lnTo>
                    <a:pt x="1108875" y="429615"/>
                  </a:lnTo>
                  <a:lnTo>
                    <a:pt x="1116241" y="434568"/>
                  </a:lnTo>
                  <a:lnTo>
                    <a:pt x="1125270" y="436372"/>
                  </a:lnTo>
                  <a:lnTo>
                    <a:pt x="1134287" y="434568"/>
                  </a:lnTo>
                  <a:lnTo>
                    <a:pt x="1141666" y="429615"/>
                  </a:lnTo>
                  <a:lnTo>
                    <a:pt x="1146632" y="422287"/>
                  </a:lnTo>
                  <a:lnTo>
                    <a:pt x="1148461" y="4132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256626" y="8033918"/>
              <a:ext cx="1150578" cy="667356"/>
            </a:xfrm>
            <a:prstGeom prst="rect">
              <a:avLst/>
            </a:prstGeom>
          </p:spPr>
        </p:pic>
      </p:grpSp>
      <p:grpSp>
        <p:nvGrpSpPr>
          <p:cNvPr id="56" name="object 56"/>
          <p:cNvGrpSpPr/>
          <p:nvPr/>
        </p:nvGrpSpPr>
        <p:grpSpPr>
          <a:xfrm>
            <a:off x="6032233" y="5573687"/>
            <a:ext cx="1257935" cy="825500"/>
            <a:chOff x="6032233" y="5573687"/>
            <a:chExt cx="1257935" cy="825500"/>
          </a:xfrm>
        </p:grpSpPr>
        <p:pic>
          <p:nvPicPr>
            <p:cNvPr id="57" name="object 5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032233" y="5573687"/>
              <a:ext cx="1257363" cy="825499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6069317" y="5665330"/>
              <a:ext cx="1189355" cy="686435"/>
            </a:xfrm>
            <a:custGeom>
              <a:avLst/>
              <a:gdLst/>
              <a:ahLst/>
              <a:cxnLst/>
              <a:rect l="l" t="t" r="r" b="b"/>
              <a:pathLst>
                <a:path w="1189354" h="686435">
                  <a:moveTo>
                    <a:pt x="46380" y="461772"/>
                  </a:moveTo>
                  <a:lnTo>
                    <a:pt x="44691" y="453085"/>
                  </a:lnTo>
                  <a:lnTo>
                    <a:pt x="39598" y="445452"/>
                  </a:lnTo>
                  <a:lnTo>
                    <a:pt x="31915" y="440397"/>
                  </a:lnTo>
                  <a:lnTo>
                    <a:pt x="23190" y="438708"/>
                  </a:lnTo>
                  <a:lnTo>
                    <a:pt x="14465" y="440397"/>
                  </a:lnTo>
                  <a:lnTo>
                    <a:pt x="6794" y="445452"/>
                  </a:lnTo>
                  <a:lnTo>
                    <a:pt x="1689" y="453085"/>
                  </a:lnTo>
                  <a:lnTo>
                    <a:pt x="0" y="461772"/>
                  </a:lnTo>
                  <a:lnTo>
                    <a:pt x="1689" y="470458"/>
                  </a:lnTo>
                  <a:lnTo>
                    <a:pt x="6794" y="478078"/>
                  </a:lnTo>
                  <a:lnTo>
                    <a:pt x="14465" y="483146"/>
                  </a:lnTo>
                  <a:lnTo>
                    <a:pt x="23190" y="484835"/>
                  </a:lnTo>
                  <a:lnTo>
                    <a:pt x="31915" y="483146"/>
                  </a:lnTo>
                  <a:lnTo>
                    <a:pt x="39598" y="478078"/>
                  </a:lnTo>
                  <a:lnTo>
                    <a:pt x="44691" y="470458"/>
                  </a:lnTo>
                  <a:lnTo>
                    <a:pt x="46380" y="461772"/>
                  </a:lnTo>
                  <a:close/>
                </a:path>
                <a:path w="1189354" h="686435">
                  <a:moveTo>
                    <a:pt x="87236" y="312051"/>
                  </a:moveTo>
                  <a:lnTo>
                    <a:pt x="85534" y="303364"/>
                  </a:lnTo>
                  <a:lnTo>
                    <a:pt x="80467" y="295732"/>
                  </a:lnTo>
                  <a:lnTo>
                    <a:pt x="72783" y="290677"/>
                  </a:lnTo>
                  <a:lnTo>
                    <a:pt x="64058" y="288988"/>
                  </a:lnTo>
                  <a:lnTo>
                    <a:pt x="55333" y="290677"/>
                  </a:lnTo>
                  <a:lnTo>
                    <a:pt x="47663" y="295732"/>
                  </a:lnTo>
                  <a:lnTo>
                    <a:pt x="42557" y="303364"/>
                  </a:lnTo>
                  <a:lnTo>
                    <a:pt x="40868" y="312051"/>
                  </a:lnTo>
                  <a:lnTo>
                    <a:pt x="42557" y="320738"/>
                  </a:lnTo>
                  <a:lnTo>
                    <a:pt x="47663" y="328358"/>
                  </a:lnTo>
                  <a:lnTo>
                    <a:pt x="55333" y="333425"/>
                  </a:lnTo>
                  <a:lnTo>
                    <a:pt x="64058" y="335114"/>
                  </a:lnTo>
                  <a:lnTo>
                    <a:pt x="72783" y="333425"/>
                  </a:lnTo>
                  <a:lnTo>
                    <a:pt x="80467" y="328358"/>
                  </a:lnTo>
                  <a:lnTo>
                    <a:pt x="85534" y="320738"/>
                  </a:lnTo>
                  <a:lnTo>
                    <a:pt x="87236" y="312051"/>
                  </a:lnTo>
                  <a:close/>
                </a:path>
                <a:path w="1189354" h="686435">
                  <a:moveTo>
                    <a:pt x="110413" y="644296"/>
                  </a:moveTo>
                  <a:lnTo>
                    <a:pt x="108724" y="635622"/>
                  </a:lnTo>
                  <a:lnTo>
                    <a:pt x="103632" y="627976"/>
                  </a:lnTo>
                  <a:lnTo>
                    <a:pt x="95961" y="622922"/>
                  </a:lnTo>
                  <a:lnTo>
                    <a:pt x="87236" y="621233"/>
                  </a:lnTo>
                  <a:lnTo>
                    <a:pt x="78511" y="622922"/>
                  </a:lnTo>
                  <a:lnTo>
                    <a:pt x="70853" y="627976"/>
                  </a:lnTo>
                  <a:lnTo>
                    <a:pt x="65747" y="635622"/>
                  </a:lnTo>
                  <a:lnTo>
                    <a:pt x="64058" y="644296"/>
                  </a:lnTo>
                  <a:lnTo>
                    <a:pt x="65747" y="652983"/>
                  </a:lnTo>
                  <a:lnTo>
                    <a:pt x="70853" y="660603"/>
                  </a:lnTo>
                  <a:lnTo>
                    <a:pt x="78511" y="665670"/>
                  </a:lnTo>
                  <a:lnTo>
                    <a:pt x="87236" y="667359"/>
                  </a:lnTo>
                  <a:lnTo>
                    <a:pt x="95961" y="665670"/>
                  </a:lnTo>
                  <a:lnTo>
                    <a:pt x="103632" y="660603"/>
                  </a:lnTo>
                  <a:lnTo>
                    <a:pt x="108724" y="652983"/>
                  </a:lnTo>
                  <a:lnTo>
                    <a:pt x="110413" y="644296"/>
                  </a:lnTo>
                  <a:close/>
                </a:path>
                <a:path w="1189354" h="686435">
                  <a:moveTo>
                    <a:pt x="132600" y="54394"/>
                  </a:moveTo>
                  <a:lnTo>
                    <a:pt x="130771" y="45415"/>
                  </a:lnTo>
                  <a:lnTo>
                    <a:pt x="125806" y="38074"/>
                  </a:lnTo>
                  <a:lnTo>
                    <a:pt x="118440" y="33134"/>
                  </a:lnTo>
                  <a:lnTo>
                    <a:pt x="109423" y="31318"/>
                  </a:lnTo>
                  <a:lnTo>
                    <a:pt x="100380" y="33134"/>
                  </a:lnTo>
                  <a:lnTo>
                    <a:pt x="93014" y="38074"/>
                  </a:lnTo>
                  <a:lnTo>
                    <a:pt x="88036" y="45415"/>
                  </a:lnTo>
                  <a:lnTo>
                    <a:pt x="86220" y="54394"/>
                  </a:lnTo>
                  <a:lnTo>
                    <a:pt x="88036" y="63373"/>
                  </a:lnTo>
                  <a:lnTo>
                    <a:pt x="93014" y="70700"/>
                  </a:lnTo>
                  <a:lnTo>
                    <a:pt x="100380" y="75641"/>
                  </a:lnTo>
                  <a:lnTo>
                    <a:pt x="109423" y="77444"/>
                  </a:lnTo>
                  <a:lnTo>
                    <a:pt x="118440" y="75641"/>
                  </a:lnTo>
                  <a:lnTo>
                    <a:pt x="125806" y="70700"/>
                  </a:lnTo>
                  <a:lnTo>
                    <a:pt x="130771" y="63373"/>
                  </a:lnTo>
                  <a:lnTo>
                    <a:pt x="132600" y="54394"/>
                  </a:lnTo>
                  <a:close/>
                </a:path>
                <a:path w="1189354" h="686435">
                  <a:moveTo>
                    <a:pt x="194729" y="132283"/>
                  </a:moveTo>
                  <a:lnTo>
                    <a:pt x="193040" y="123609"/>
                  </a:lnTo>
                  <a:lnTo>
                    <a:pt x="187947" y="115976"/>
                  </a:lnTo>
                  <a:lnTo>
                    <a:pt x="180263" y="110909"/>
                  </a:lnTo>
                  <a:lnTo>
                    <a:pt x="171538" y="109220"/>
                  </a:lnTo>
                  <a:lnTo>
                    <a:pt x="162814" y="110909"/>
                  </a:lnTo>
                  <a:lnTo>
                    <a:pt x="155143" y="115976"/>
                  </a:lnTo>
                  <a:lnTo>
                    <a:pt x="150037" y="123609"/>
                  </a:lnTo>
                  <a:lnTo>
                    <a:pt x="148348" y="132283"/>
                  </a:lnTo>
                  <a:lnTo>
                    <a:pt x="150037" y="140957"/>
                  </a:lnTo>
                  <a:lnTo>
                    <a:pt x="155143" y="148577"/>
                  </a:lnTo>
                  <a:lnTo>
                    <a:pt x="162814" y="153644"/>
                  </a:lnTo>
                  <a:lnTo>
                    <a:pt x="171538" y="155333"/>
                  </a:lnTo>
                  <a:lnTo>
                    <a:pt x="180263" y="153644"/>
                  </a:lnTo>
                  <a:lnTo>
                    <a:pt x="187947" y="148577"/>
                  </a:lnTo>
                  <a:lnTo>
                    <a:pt x="193040" y="140957"/>
                  </a:lnTo>
                  <a:lnTo>
                    <a:pt x="194729" y="132283"/>
                  </a:lnTo>
                  <a:close/>
                </a:path>
                <a:path w="1189354" h="686435">
                  <a:moveTo>
                    <a:pt x="247040" y="278815"/>
                  </a:moveTo>
                  <a:lnTo>
                    <a:pt x="245211" y="269849"/>
                  </a:lnTo>
                  <a:lnTo>
                    <a:pt x="240245" y="262521"/>
                  </a:lnTo>
                  <a:lnTo>
                    <a:pt x="232879" y="257581"/>
                  </a:lnTo>
                  <a:lnTo>
                    <a:pt x="223862" y="255765"/>
                  </a:lnTo>
                  <a:lnTo>
                    <a:pt x="214833" y="257581"/>
                  </a:lnTo>
                  <a:lnTo>
                    <a:pt x="207467" y="262521"/>
                  </a:lnTo>
                  <a:lnTo>
                    <a:pt x="202501" y="269849"/>
                  </a:lnTo>
                  <a:lnTo>
                    <a:pt x="200685" y="278815"/>
                  </a:lnTo>
                  <a:lnTo>
                    <a:pt x="202501" y="287807"/>
                  </a:lnTo>
                  <a:lnTo>
                    <a:pt x="207467" y="295135"/>
                  </a:lnTo>
                  <a:lnTo>
                    <a:pt x="214833" y="300088"/>
                  </a:lnTo>
                  <a:lnTo>
                    <a:pt x="223862" y="301891"/>
                  </a:lnTo>
                  <a:lnTo>
                    <a:pt x="232879" y="300088"/>
                  </a:lnTo>
                  <a:lnTo>
                    <a:pt x="240245" y="295135"/>
                  </a:lnTo>
                  <a:lnTo>
                    <a:pt x="245211" y="287807"/>
                  </a:lnTo>
                  <a:lnTo>
                    <a:pt x="247040" y="278815"/>
                  </a:lnTo>
                  <a:close/>
                </a:path>
                <a:path w="1189354" h="686435">
                  <a:moveTo>
                    <a:pt x="259321" y="608609"/>
                  </a:moveTo>
                  <a:lnTo>
                    <a:pt x="257632" y="599935"/>
                  </a:lnTo>
                  <a:lnTo>
                    <a:pt x="252539" y="592302"/>
                  </a:lnTo>
                  <a:lnTo>
                    <a:pt x="244868" y="587235"/>
                  </a:lnTo>
                  <a:lnTo>
                    <a:pt x="236143" y="585546"/>
                  </a:lnTo>
                  <a:lnTo>
                    <a:pt x="227418" y="587235"/>
                  </a:lnTo>
                  <a:lnTo>
                    <a:pt x="219760" y="592302"/>
                  </a:lnTo>
                  <a:lnTo>
                    <a:pt x="214655" y="599935"/>
                  </a:lnTo>
                  <a:lnTo>
                    <a:pt x="212966" y="608609"/>
                  </a:lnTo>
                  <a:lnTo>
                    <a:pt x="214655" y="617283"/>
                  </a:lnTo>
                  <a:lnTo>
                    <a:pt x="219760" y="624903"/>
                  </a:lnTo>
                  <a:lnTo>
                    <a:pt x="227418" y="629970"/>
                  </a:lnTo>
                  <a:lnTo>
                    <a:pt x="236143" y="631659"/>
                  </a:lnTo>
                  <a:lnTo>
                    <a:pt x="244868" y="629970"/>
                  </a:lnTo>
                  <a:lnTo>
                    <a:pt x="252539" y="624903"/>
                  </a:lnTo>
                  <a:lnTo>
                    <a:pt x="257632" y="617283"/>
                  </a:lnTo>
                  <a:lnTo>
                    <a:pt x="259321" y="608609"/>
                  </a:lnTo>
                  <a:close/>
                </a:path>
                <a:path w="1189354" h="686435">
                  <a:moveTo>
                    <a:pt x="340029" y="374154"/>
                  </a:moveTo>
                  <a:lnTo>
                    <a:pt x="338340" y="365467"/>
                  </a:lnTo>
                  <a:lnTo>
                    <a:pt x="333248" y="357835"/>
                  </a:lnTo>
                  <a:lnTo>
                    <a:pt x="325577" y="352780"/>
                  </a:lnTo>
                  <a:lnTo>
                    <a:pt x="316852" y="351091"/>
                  </a:lnTo>
                  <a:lnTo>
                    <a:pt x="308127" y="352780"/>
                  </a:lnTo>
                  <a:lnTo>
                    <a:pt x="300469" y="357835"/>
                  </a:lnTo>
                  <a:lnTo>
                    <a:pt x="295363" y="365467"/>
                  </a:lnTo>
                  <a:lnTo>
                    <a:pt x="293674" y="374154"/>
                  </a:lnTo>
                  <a:lnTo>
                    <a:pt x="295363" y="382841"/>
                  </a:lnTo>
                  <a:lnTo>
                    <a:pt x="300469" y="390461"/>
                  </a:lnTo>
                  <a:lnTo>
                    <a:pt x="308127" y="395528"/>
                  </a:lnTo>
                  <a:lnTo>
                    <a:pt x="316852" y="397205"/>
                  </a:lnTo>
                  <a:lnTo>
                    <a:pt x="325577" y="395528"/>
                  </a:lnTo>
                  <a:lnTo>
                    <a:pt x="333248" y="390461"/>
                  </a:lnTo>
                  <a:lnTo>
                    <a:pt x="338340" y="382841"/>
                  </a:lnTo>
                  <a:lnTo>
                    <a:pt x="340029" y="374154"/>
                  </a:lnTo>
                  <a:close/>
                </a:path>
                <a:path w="1189354" h="686435">
                  <a:moveTo>
                    <a:pt x="378599" y="175247"/>
                  </a:moveTo>
                  <a:lnTo>
                    <a:pt x="376770" y="166268"/>
                  </a:lnTo>
                  <a:lnTo>
                    <a:pt x="371805" y="158927"/>
                  </a:lnTo>
                  <a:lnTo>
                    <a:pt x="364439" y="153987"/>
                  </a:lnTo>
                  <a:lnTo>
                    <a:pt x="355422" y="152171"/>
                  </a:lnTo>
                  <a:lnTo>
                    <a:pt x="346392" y="153987"/>
                  </a:lnTo>
                  <a:lnTo>
                    <a:pt x="339013" y="158927"/>
                  </a:lnTo>
                  <a:lnTo>
                    <a:pt x="334035" y="166268"/>
                  </a:lnTo>
                  <a:lnTo>
                    <a:pt x="332219" y="175247"/>
                  </a:lnTo>
                  <a:lnTo>
                    <a:pt x="334035" y="184226"/>
                  </a:lnTo>
                  <a:lnTo>
                    <a:pt x="339013" y="191554"/>
                  </a:lnTo>
                  <a:lnTo>
                    <a:pt x="346392" y="196494"/>
                  </a:lnTo>
                  <a:lnTo>
                    <a:pt x="355422" y="198297"/>
                  </a:lnTo>
                  <a:lnTo>
                    <a:pt x="364439" y="196494"/>
                  </a:lnTo>
                  <a:lnTo>
                    <a:pt x="371805" y="191554"/>
                  </a:lnTo>
                  <a:lnTo>
                    <a:pt x="376770" y="184226"/>
                  </a:lnTo>
                  <a:lnTo>
                    <a:pt x="378599" y="175247"/>
                  </a:lnTo>
                  <a:close/>
                </a:path>
                <a:path w="1189354" h="686435">
                  <a:moveTo>
                    <a:pt x="474637" y="662978"/>
                  </a:moveTo>
                  <a:lnTo>
                    <a:pt x="472935" y="654304"/>
                  </a:lnTo>
                  <a:lnTo>
                    <a:pt x="467855" y="646671"/>
                  </a:lnTo>
                  <a:lnTo>
                    <a:pt x="460184" y="641604"/>
                  </a:lnTo>
                  <a:lnTo>
                    <a:pt x="451459" y="639914"/>
                  </a:lnTo>
                  <a:lnTo>
                    <a:pt x="442734" y="641604"/>
                  </a:lnTo>
                  <a:lnTo>
                    <a:pt x="435051" y="646671"/>
                  </a:lnTo>
                  <a:lnTo>
                    <a:pt x="429958" y="654304"/>
                  </a:lnTo>
                  <a:lnTo>
                    <a:pt x="428269" y="662978"/>
                  </a:lnTo>
                  <a:lnTo>
                    <a:pt x="429958" y="671652"/>
                  </a:lnTo>
                  <a:lnTo>
                    <a:pt x="435051" y="679272"/>
                  </a:lnTo>
                  <a:lnTo>
                    <a:pt x="442734" y="684339"/>
                  </a:lnTo>
                  <a:lnTo>
                    <a:pt x="451459" y="686028"/>
                  </a:lnTo>
                  <a:lnTo>
                    <a:pt x="460184" y="684339"/>
                  </a:lnTo>
                  <a:lnTo>
                    <a:pt x="467855" y="679272"/>
                  </a:lnTo>
                  <a:lnTo>
                    <a:pt x="472935" y="671652"/>
                  </a:lnTo>
                  <a:lnTo>
                    <a:pt x="474637" y="662978"/>
                  </a:lnTo>
                  <a:close/>
                </a:path>
                <a:path w="1189354" h="686435">
                  <a:moveTo>
                    <a:pt x="474637" y="504685"/>
                  </a:moveTo>
                  <a:lnTo>
                    <a:pt x="472935" y="496011"/>
                  </a:lnTo>
                  <a:lnTo>
                    <a:pt x="467855" y="488378"/>
                  </a:lnTo>
                  <a:lnTo>
                    <a:pt x="460184" y="483311"/>
                  </a:lnTo>
                  <a:lnTo>
                    <a:pt x="451459" y="481622"/>
                  </a:lnTo>
                  <a:lnTo>
                    <a:pt x="442734" y="483311"/>
                  </a:lnTo>
                  <a:lnTo>
                    <a:pt x="435051" y="488378"/>
                  </a:lnTo>
                  <a:lnTo>
                    <a:pt x="429958" y="496011"/>
                  </a:lnTo>
                  <a:lnTo>
                    <a:pt x="428269" y="504685"/>
                  </a:lnTo>
                  <a:lnTo>
                    <a:pt x="429958" y="513359"/>
                  </a:lnTo>
                  <a:lnTo>
                    <a:pt x="435051" y="520979"/>
                  </a:lnTo>
                  <a:lnTo>
                    <a:pt x="442734" y="526046"/>
                  </a:lnTo>
                  <a:lnTo>
                    <a:pt x="451459" y="527735"/>
                  </a:lnTo>
                  <a:lnTo>
                    <a:pt x="460184" y="526046"/>
                  </a:lnTo>
                  <a:lnTo>
                    <a:pt x="467855" y="520979"/>
                  </a:lnTo>
                  <a:lnTo>
                    <a:pt x="472935" y="513359"/>
                  </a:lnTo>
                  <a:lnTo>
                    <a:pt x="474637" y="504685"/>
                  </a:lnTo>
                  <a:close/>
                </a:path>
                <a:path w="1189354" h="686435">
                  <a:moveTo>
                    <a:pt x="516928" y="181368"/>
                  </a:moveTo>
                  <a:lnTo>
                    <a:pt x="515239" y="172681"/>
                  </a:lnTo>
                  <a:lnTo>
                    <a:pt x="510133" y="165049"/>
                  </a:lnTo>
                  <a:lnTo>
                    <a:pt x="502475" y="159994"/>
                  </a:lnTo>
                  <a:lnTo>
                    <a:pt x="493750" y="158305"/>
                  </a:lnTo>
                  <a:lnTo>
                    <a:pt x="485025" y="159994"/>
                  </a:lnTo>
                  <a:lnTo>
                    <a:pt x="477354" y="165049"/>
                  </a:lnTo>
                  <a:lnTo>
                    <a:pt x="472262" y="172681"/>
                  </a:lnTo>
                  <a:lnTo>
                    <a:pt x="470573" y="181368"/>
                  </a:lnTo>
                  <a:lnTo>
                    <a:pt x="472262" y="190055"/>
                  </a:lnTo>
                  <a:lnTo>
                    <a:pt x="477354" y="197675"/>
                  </a:lnTo>
                  <a:lnTo>
                    <a:pt x="485025" y="202742"/>
                  </a:lnTo>
                  <a:lnTo>
                    <a:pt x="493750" y="204419"/>
                  </a:lnTo>
                  <a:lnTo>
                    <a:pt x="502475" y="202742"/>
                  </a:lnTo>
                  <a:lnTo>
                    <a:pt x="510133" y="197675"/>
                  </a:lnTo>
                  <a:lnTo>
                    <a:pt x="515239" y="190055"/>
                  </a:lnTo>
                  <a:lnTo>
                    <a:pt x="516928" y="181368"/>
                  </a:lnTo>
                  <a:close/>
                </a:path>
                <a:path w="1189354" h="686435">
                  <a:moveTo>
                    <a:pt x="519264" y="31330"/>
                  </a:moveTo>
                  <a:lnTo>
                    <a:pt x="517563" y="22644"/>
                  </a:lnTo>
                  <a:lnTo>
                    <a:pt x="512483" y="15011"/>
                  </a:lnTo>
                  <a:lnTo>
                    <a:pt x="504812" y="9956"/>
                  </a:lnTo>
                  <a:lnTo>
                    <a:pt x="496087" y="8267"/>
                  </a:lnTo>
                  <a:lnTo>
                    <a:pt x="487362" y="9956"/>
                  </a:lnTo>
                  <a:lnTo>
                    <a:pt x="479679" y="15011"/>
                  </a:lnTo>
                  <a:lnTo>
                    <a:pt x="474586" y="22644"/>
                  </a:lnTo>
                  <a:lnTo>
                    <a:pt x="472897" y="31330"/>
                  </a:lnTo>
                  <a:lnTo>
                    <a:pt x="474586" y="40017"/>
                  </a:lnTo>
                  <a:lnTo>
                    <a:pt x="479679" y="47637"/>
                  </a:lnTo>
                  <a:lnTo>
                    <a:pt x="487362" y="52705"/>
                  </a:lnTo>
                  <a:lnTo>
                    <a:pt x="496087" y="54394"/>
                  </a:lnTo>
                  <a:lnTo>
                    <a:pt x="504812" y="52705"/>
                  </a:lnTo>
                  <a:lnTo>
                    <a:pt x="512483" y="47637"/>
                  </a:lnTo>
                  <a:lnTo>
                    <a:pt x="517563" y="40017"/>
                  </a:lnTo>
                  <a:lnTo>
                    <a:pt x="519264" y="31330"/>
                  </a:lnTo>
                  <a:close/>
                </a:path>
                <a:path w="1189354" h="686435">
                  <a:moveTo>
                    <a:pt x="591591" y="471474"/>
                  </a:moveTo>
                  <a:lnTo>
                    <a:pt x="589902" y="462800"/>
                  </a:lnTo>
                  <a:lnTo>
                    <a:pt x="584809" y="455180"/>
                  </a:lnTo>
                  <a:lnTo>
                    <a:pt x="577138" y="450113"/>
                  </a:lnTo>
                  <a:lnTo>
                    <a:pt x="568413" y="448424"/>
                  </a:lnTo>
                  <a:lnTo>
                    <a:pt x="559689" y="450113"/>
                  </a:lnTo>
                  <a:lnTo>
                    <a:pt x="552030" y="455180"/>
                  </a:lnTo>
                  <a:lnTo>
                    <a:pt x="546925" y="462800"/>
                  </a:lnTo>
                  <a:lnTo>
                    <a:pt x="545236" y="471474"/>
                  </a:lnTo>
                  <a:lnTo>
                    <a:pt x="546925" y="480161"/>
                  </a:lnTo>
                  <a:lnTo>
                    <a:pt x="552030" y="487781"/>
                  </a:lnTo>
                  <a:lnTo>
                    <a:pt x="559689" y="492848"/>
                  </a:lnTo>
                  <a:lnTo>
                    <a:pt x="568413" y="494538"/>
                  </a:lnTo>
                  <a:lnTo>
                    <a:pt x="577138" y="492848"/>
                  </a:lnTo>
                  <a:lnTo>
                    <a:pt x="584809" y="487781"/>
                  </a:lnTo>
                  <a:lnTo>
                    <a:pt x="589902" y="480161"/>
                  </a:lnTo>
                  <a:lnTo>
                    <a:pt x="591591" y="471474"/>
                  </a:lnTo>
                  <a:close/>
                </a:path>
                <a:path w="1189354" h="686435">
                  <a:moveTo>
                    <a:pt x="609155" y="351091"/>
                  </a:moveTo>
                  <a:lnTo>
                    <a:pt x="607466" y="342417"/>
                  </a:lnTo>
                  <a:lnTo>
                    <a:pt x="602373" y="334784"/>
                  </a:lnTo>
                  <a:lnTo>
                    <a:pt x="594702" y="329717"/>
                  </a:lnTo>
                  <a:lnTo>
                    <a:pt x="585978" y="328028"/>
                  </a:lnTo>
                  <a:lnTo>
                    <a:pt x="577253" y="329717"/>
                  </a:lnTo>
                  <a:lnTo>
                    <a:pt x="569595" y="334784"/>
                  </a:lnTo>
                  <a:lnTo>
                    <a:pt x="564489" y="342417"/>
                  </a:lnTo>
                  <a:lnTo>
                    <a:pt x="562800" y="351091"/>
                  </a:lnTo>
                  <a:lnTo>
                    <a:pt x="564489" y="359765"/>
                  </a:lnTo>
                  <a:lnTo>
                    <a:pt x="569595" y="367385"/>
                  </a:lnTo>
                  <a:lnTo>
                    <a:pt x="577253" y="372452"/>
                  </a:lnTo>
                  <a:lnTo>
                    <a:pt x="585978" y="374142"/>
                  </a:lnTo>
                  <a:lnTo>
                    <a:pt x="594702" y="372452"/>
                  </a:lnTo>
                  <a:lnTo>
                    <a:pt x="602373" y="367385"/>
                  </a:lnTo>
                  <a:lnTo>
                    <a:pt x="607466" y="359765"/>
                  </a:lnTo>
                  <a:lnTo>
                    <a:pt x="609155" y="351091"/>
                  </a:lnTo>
                  <a:close/>
                </a:path>
                <a:path w="1189354" h="686435">
                  <a:moveTo>
                    <a:pt x="614781" y="621233"/>
                  </a:moveTo>
                  <a:lnTo>
                    <a:pt x="613092" y="612559"/>
                  </a:lnTo>
                  <a:lnTo>
                    <a:pt x="607999" y="604926"/>
                  </a:lnTo>
                  <a:lnTo>
                    <a:pt x="600316" y="599859"/>
                  </a:lnTo>
                  <a:lnTo>
                    <a:pt x="591591" y="598170"/>
                  </a:lnTo>
                  <a:lnTo>
                    <a:pt x="582866" y="599859"/>
                  </a:lnTo>
                  <a:lnTo>
                    <a:pt x="575195" y="604926"/>
                  </a:lnTo>
                  <a:lnTo>
                    <a:pt x="570090" y="612559"/>
                  </a:lnTo>
                  <a:lnTo>
                    <a:pt x="568401" y="621233"/>
                  </a:lnTo>
                  <a:lnTo>
                    <a:pt x="570090" y="629907"/>
                  </a:lnTo>
                  <a:lnTo>
                    <a:pt x="575195" y="637527"/>
                  </a:lnTo>
                  <a:lnTo>
                    <a:pt x="582866" y="642594"/>
                  </a:lnTo>
                  <a:lnTo>
                    <a:pt x="591591" y="644283"/>
                  </a:lnTo>
                  <a:lnTo>
                    <a:pt x="600316" y="642594"/>
                  </a:lnTo>
                  <a:lnTo>
                    <a:pt x="607999" y="637527"/>
                  </a:lnTo>
                  <a:lnTo>
                    <a:pt x="613092" y="629907"/>
                  </a:lnTo>
                  <a:lnTo>
                    <a:pt x="614781" y="621233"/>
                  </a:lnTo>
                  <a:close/>
                </a:path>
                <a:path w="1189354" h="686435">
                  <a:moveTo>
                    <a:pt x="655548" y="152184"/>
                  </a:moveTo>
                  <a:lnTo>
                    <a:pt x="653719" y="143217"/>
                  </a:lnTo>
                  <a:lnTo>
                    <a:pt x="648754" y="135890"/>
                  </a:lnTo>
                  <a:lnTo>
                    <a:pt x="641388" y="130949"/>
                  </a:lnTo>
                  <a:lnTo>
                    <a:pt x="632371" y="129133"/>
                  </a:lnTo>
                  <a:lnTo>
                    <a:pt x="623328" y="130949"/>
                  </a:lnTo>
                  <a:lnTo>
                    <a:pt x="615962" y="135890"/>
                  </a:lnTo>
                  <a:lnTo>
                    <a:pt x="610984" y="143217"/>
                  </a:lnTo>
                  <a:lnTo>
                    <a:pt x="609168" y="152184"/>
                  </a:lnTo>
                  <a:lnTo>
                    <a:pt x="610984" y="161163"/>
                  </a:lnTo>
                  <a:lnTo>
                    <a:pt x="615962" y="168503"/>
                  </a:lnTo>
                  <a:lnTo>
                    <a:pt x="623328" y="173443"/>
                  </a:lnTo>
                  <a:lnTo>
                    <a:pt x="632371" y="175260"/>
                  </a:lnTo>
                  <a:lnTo>
                    <a:pt x="641388" y="173443"/>
                  </a:lnTo>
                  <a:lnTo>
                    <a:pt x="648754" y="168503"/>
                  </a:lnTo>
                  <a:lnTo>
                    <a:pt x="653719" y="161163"/>
                  </a:lnTo>
                  <a:lnTo>
                    <a:pt x="655548" y="152184"/>
                  </a:lnTo>
                  <a:close/>
                </a:path>
                <a:path w="1189354" h="686435">
                  <a:moveTo>
                    <a:pt x="672401" y="31330"/>
                  </a:moveTo>
                  <a:lnTo>
                    <a:pt x="670712" y="22644"/>
                  </a:lnTo>
                  <a:lnTo>
                    <a:pt x="665619" y="15011"/>
                  </a:lnTo>
                  <a:lnTo>
                    <a:pt x="657936" y="9956"/>
                  </a:lnTo>
                  <a:lnTo>
                    <a:pt x="649211" y="8267"/>
                  </a:lnTo>
                  <a:lnTo>
                    <a:pt x="640486" y="9956"/>
                  </a:lnTo>
                  <a:lnTo>
                    <a:pt x="632815" y="15011"/>
                  </a:lnTo>
                  <a:lnTo>
                    <a:pt x="627710" y="22644"/>
                  </a:lnTo>
                  <a:lnTo>
                    <a:pt x="626021" y="31330"/>
                  </a:lnTo>
                  <a:lnTo>
                    <a:pt x="627710" y="40017"/>
                  </a:lnTo>
                  <a:lnTo>
                    <a:pt x="632815" y="47637"/>
                  </a:lnTo>
                  <a:lnTo>
                    <a:pt x="640486" y="52705"/>
                  </a:lnTo>
                  <a:lnTo>
                    <a:pt x="649211" y="54394"/>
                  </a:lnTo>
                  <a:lnTo>
                    <a:pt x="657936" y="52705"/>
                  </a:lnTo>
                  <a:lnTo>
                    <a:pt x="665619" y="47637"/>
                  </a:lnTo>
                  <a:lnTo>
                    <a:pt x="670712" y="40017"/>
                  </a:lnTo>
                  <a:lnTo>
                    <a:pt x="672401" y="31330"/>
                  </a:lnTo>
                  <a:close/>
                </a:path>
                <a:path w="1189354" h="686435">
                  <a:moveTo>
                    <a:pt x="729488" y="304965"/>
                  </a:moveTo>
                  <a:lnTo>
                    <a:pt x="727798" y="296291"/>
                  </a:lnTo>
                  <a:lnTo>
                    <a:pt x="722706" y="288658"/>
                  </a:lnTo>
                  <a:lnTo>
                    <a:pt x="715035" y="283591"/>
                  </a:lnTo>
                  <a:lnTo>
                    <a:pt x="706310" y="281901"/>
                  </a:lnTo>
                  <a:lnTo>
                    <a:pt x="697585" y="283591"/>
                  </a:lnTo>
                  <a:lnTo>
                    <a:pt x="689927" y="288658"/>
                  </a:lnTo>
                  <a:lnTo>
                    <a:pt x="684822" y="296291"/>
                  </a:lnTo>
                  <a:lnTo>
                    <a:pt x="683133" y="304965"/>
                  </a:lnTo>
                  <a:lnTo>
                    <a:pt x="684822" y="313639"/>
                  </a:lnTo>
                  <a:lnTo>
                    <a:pt x="689927" y="321259"/>
                  </a:lnTo>
                  <a:lnTo>
                    <a:pt x="697585" y="326326"/>
                  </a:lnTo>
                  <a:lnTo>
                    <a:pt x="706310" y="328015"/>
                  </a:lnTo>
                  <a:lnTo>
                    <a:pt x="715035" y="326326"/>
                  </a:lnTo>
                  <a:lnTo>
                    <a:pt x="722706" y="321259"/>
                  </a:lnTo>
                  <a:lnTo>
                    <a:pt x="727798" y="313639"/>
                  </a:lnTo>
                  <a:lnTo>
                    <a:pt x="729488" y="304965"/>
                  </a:lnTo>
                  <a:close/>
                </a:path>
                <a:path w="1189354" h="686435">
                  <a:moveTo>
                    <a:pt x="744664" y="407225"/>
                  </a:moveTo>
                  <a:lnTo>
                    <a:pt x="742975" y="398538"/>
                  </a:lnTo>
                  <a:lnTo>
                    <a:pt x="737882" y="390906"/>
                  </a:lnTo>
                  <a:lnTo>
                    <a:pt x="730199" y="385851"/>
                  </a:lnTo>
                  <a:lnTo>
                    <a:pt x="721474" y="384162"/>
                  </a:lnTo>
                  <a:lnTo>
                    <a:pt x="712749" y="385851"/>
                  </a:lnTo>
                  <a:lnTo>
                    <a:pt x="705078" y="390906"/>
                  </a:lnTo>
                  <a:lnTo>
                    <a:pt x="699985" y="398538"/>
                  </a:lnTo>
                  <a:lnTo>
                    <a:pt x="698296" y="407225"/>
                  </a:lnTo>
                  <a:lnTo>
                    <a:pt x="699985" y="415912"/>
                  </a:lnTo>
                  <a:lnTo>
                    <a:pt x="705078" y="423532"/>
                  </a:lnTo>
                  <a:lnTo>
                    <a:pt x="712749" y="428599"/>
                  </a:lnTo>
                  <a:lnTo>
                    <a:pt x="721474" y="430288"/>
                  </a:lnTo>
                  <a:lnTo>
                    <a:pt x="730199" y="428599"/>
                  </a:lnTo>
                  <a:lnTo>
                    <a:pt x="737882" y="423532"/>
                  </a:lnTo>
                  <a:lnTo>
                    <a:pt x="742975" y="415912"/>
                  </a:lnTo>
                  <a:lnTo>
                    <a:pt x="744664" y="407225"/>
                  </a:lnTo>
                  <a:close/>
                </a:path>
                <a:path w="1189354" h="686435">
                  <a:moveTo>
                    <a:pt x="810717" y="226250"/>
                  </a:moveTo>
                  <a:lnTo>
                    <a:pt x="809028" y="217576"/>
                  </a:lnTo>
                  <a:lnTo>
                    <a:pt x="803935" y="209943"/>
                  </a:lnTo>
                  <a:lnTo>
                    <a:pt x="796264" y="204876"/>
                  </a:lnTo>
                  <a:lnTo>
                    <a:pt x="787539" y="203187"/>
                  </a:lnTo>
                  <a:lnTo>
                    <a:pt x="778814" y="204876"/>
                  </a:lnTo>
                  <a:lnTo>
                    <a:pt x="771156" y="209943"/>
                  </a:lnTo>
                  <a:lnTo>
                    <a:pt x="766051" y="217576"/>
                  </a:lnTo>
                  <a:lnTo>
                    <a:pt x="764362" y="226250"/>
                  </a:lnTo>
                  <a:lnTo>
                    <a:pt x="766051" y="234924"/>
                  </a:lnTo>
                  <a:lnTo>
                    <a:pt x="771156" y="242544"/>
                  </a:lnTo>
                  <a:lnTo>
                    <a:pt x="778814" y="247611"/>
                  </a:lnTo>
                  <a:lnTo>
                    <a:pt x="787539" y="249301"/>
                  </a:lnTo>
                  <a:lnTo>
                    <a:pt x="796264" y="247611"/>
                  </a:lnTo>
                  <a:lnTo>
                    <a:pt x="803935" y="242544"/>
                  </a:lnTo>
                  <a:lnTo>
                    <a:pt x="809028" y="234924"/>
                  </a:lnTo>
                  <a:lnTo>
                    <a:pt x="810717" y="226250"/>
                  </a:lnTo>
                  <a:close/>
                </a:path>
                <a:path w="1189354" h="686435">
                  <a:moveTo>
                    <a:pt x="833920" y="23050"/>
                  </a:moveTo>
                  <a:lnTo>
                    <a:pt x="832091" y="14084"/>
                  </a:lnTo>
                  <a:lnTo>
                    <a:pt x="827125" y="6756"/>
                  </a:lnTo>
                  <a:lnTo>
                    <a:pt x="819759" y="1816"/>
                  </a:lnTo>
                  <a:lnTo>
                    <a:pt x="810742" y="0"/>
                  </a:lnTo>
                  <a:lnTo>
                    <a:pt x="801712" y="1816"/>
                  </a:lnTo>
                  <a:lnTo>
                    <a:pt x="794346" y="6756"/>
                  </a:lnTo>
                  <a:lnTo>
                    <a:pt x="789368" y="14084"/>
                  </a:lnTo>
                  <a:lnTo>
                    <a:pt x="787552" y="23050"/>
                  </a:lnTo>
                  <a:lnTo>
                    <a:pt x="789368" y="32042"/>
                  </a:lnTo>
                  <a:lnTo>
                    <a:pt x="794346" y="39370"/>
                  </a:lnTo>
                  <a:lnTo>
                    <a:pt x="801712" y="44323"/>
                  </a:lnTo>
                  <a:lnTo>
                    <a:pt x="810742" y="46126"/>
                  </a:lnTo>
                  <a:lnTo>
                    <a:pt x="819759" y="44323"/>
                  </a:lnTo>
                  <a:lnTo>
                    <a:pt x="827125" y="39370"/>
                  </a:lnTo>
                  <a:lnTo>
                    <a:pt x="832091" y="32042"/>
                  </a:lnTo>
                  <a:lnTo>
                    <a:pt x="833920" y="23050"/>
                  </a:lnTo>
                  <a:close/>
                </a:path>
                <a:path w="1189354" h="686435">
                  <a:moveTo>
                    <a:pt x="849287" y="527735"/>
                  </a:moveTo>
                  <a:lnTo>
                    <a:pt x="847598" y="519061"/>
                  </a:lnTo>
                  <a:lnTo>
                    <a:pt x="842505" y="511429"/>
                  </a:lnTo>
                  <a:lnTo>
                    <a:pt x="834821" y="506361"/>
                  </a:lnTo>
                  <a:lnTo>
                    <a:pt x="826096" y="504672"/>
                  </a:lnTo>
                  <a:lnTo>
                    <a:pt x="817372" y="506361"/>
                  </a:lnTo>
                  <a:lnTo>
                    <a:pt x="809701" y="511429"/>
                  </a:lnTo>
                  <a:lnTo>
                    <a:pt x="804595" y="519061"/>
                  </a:lnTo>
                  <a:lnTo>
                    <a:pt x="802906" y="527735"/>
                  </a:lnTo>
                  <a:lnTo>
                    <a:pt x="804595" y="536409"/>
                  </a:lnTo>
                  <a:lnTo>
                    <a:pt x="809701" y="544029"/>
                  </a:lnTo>
                  <a:lnTo>
                    <a:pt x="817372" y="549097"/>
                  </a:lnTo>
                  <a:lnTo>
                    <a:pt x="826096" y="550786"/>
                  </a:lnTo>
                  <a:lnTo>
                    <a:pt x="834821" y="549097"/>
                  </a:lnTo>
                  <a:lnTo>
                    <a:pt x="842505" y="544029"/>
                  </a:lnTo>
                  <a:lnTo>
                    <a:pt x="847598" y="536409"/>
                  </a:lnTo>
                  <a:lnTo>
                    <a:pt x="849287" y="527735"/>
                  </a:lnTo>
                  <a:close/>
                </a:path>
                <a:path w="1189354" h="686435">
                  <a:moveTo>
                    <a:pt x="961186" y="361911"/>
                  </a:moveTo>
                  <a:lnTo>
                    <a:pt x="959497" y="353237"/>
                  </a:lnTo>
                  <a:lnTo>
                    <a:pt x="954405" y="345605"/>
                  </a:lnTo>
                  <a:lnTo>
                    <a:pt x="946734" y="340537"/>
                  </a:lnTo>
                  <a:lnTo>
                    <a:pt x="938009" y="338848"/>
                  </a:lnTo>
                  <a:lnTo>
                    <a:pt x="929284" y="340537"/>
                  </a:lnTo>
                  <a:lnTo>
                    <a:pt x="921626" y="345605"/>
                  </a:lnTo>
                  <a:lnTo>
                    <a:pt x="916520" y="353237"/>
                  </a:lnTo>
                  <a:lnTo>
                    <a:pt x="914831" y="361911"/>
                  </a:lnTo>
                  <a:lnTo>
                    <a:pt x="916520" y="370586"/>
                  </a:lnTo>
                  <a:lnTo>
                    <a:pt x="921626" y="378206"/>
                  </a:lnTo>
                  <a:lnTo>
                    <a:pt x="929284" y="383273"/>
                  </a:lnTo>
                  <a:lnTo>
                    <a:pt x="938009" y="384962"/>
                  </a:lnTo>
                  <a:lnTo>
                    <a:pt x="946734" y="383273"/>
                  </a:lnTo>
                  <a:lnTo>
                    <a:pt x="954405" y="378206"/>
                  </a:lnTo>
                  <a:lnTo>
                    <a:pt x="959497" y="370586"/>
                  </a:lnTo>
                  <a:lnTo>
                    <a:pt x="961186" y="361911"/>
                  </a:lnTo>
                  <a:close/>
                </a:path>
                <a:path w="1189354" h="686435">
                  <a:moveTo>
                    <a:pt x="984351" y="116954"/>
                  </a:moveTo>
                  <a:lnTo>
                    <a:pt x="982662" y="108280"/>
                  </a:lnTo>
                  <a:lnTo>
                    <a:pt x="977569" y="100647"/>
                  </a:lnTo>
                  <a:lnTo>
                    <a:pt x="969899" y="95580"/>
                  </a:lnTo>
                  <a:lnTo>
                    <a:pt x="961174" y="93891"/>
                  </a:lnTo>
                  <a:lnTo>
                    <a:pt x="952449" y="95580"/>
                  </a:lnTo>
                  <a:lnTo>
                    <a:pt x="944791" y="100647"/>
                  </a:lnTo>
                  <a:lnTo>
                    <a:pt x="939685" y="108280"/>
                  </a:lnTo>
                  <a:lnTo>
                    <a:pt x="937996" y="116954"/>
                  </a:lnTo>
                  <a:lnTo>
                    <a:pt x="939685" y="125628"/>
                  </a:lnTo>
                  <a:lnTo>
                    <a:pt x="944791" y="133248"/>
                  </a:lnTo>
                  <a:lnTo>
                    <a:pt x="952449" y="138315"/>
                  </a:lnTo>
                  <a:lnTo>
                    <a:pt x="961174" y="140004"/>
                  </a:lnTo>
                  <a:lnTo>
                    <a:pt x="969899" y="138315"/>
                  </a:lnTo>
                  <a:lnTo>
                    <a:pt x="977569" y="133248"/>
                  </a:lnTo>
                  <a:lnTo>
                    <a:pt x="982662" y="125628"/>
                  </a:lnTo>
                  <a:lnTo>
                    <a:pt x="984351" y="116954"/>
                  </a:lnTo>
                  <a:close/>
                </a:path>
                <a:path w="1189354" h="686435">
                  <a:moveTo>
                    <a:pt x="1032344" y="621233"/>
                  </a:moveTo>
                  <a:lnTo>
                    <a:pt x="1030655" y="612559"/>
                  </a:lnTo>
                  <a:lnTo>
                    <a:pt x="1025563" y="604926"/>
                  </a:lnTo>
                  <a:lnTo>
                    <a:pt x="1017892" y="599859"/>
                  </a:lnTo>
                  <a:lnTo>
                    <a:pt x="1009167" y="598170"/>
                  </a:lnTo>
                  <a:lnTo>
                    <a:pt x="1000442" y="599859"/>
                  </a:lnTo>
                  <a:lnTo>
                    <a:pt x="992784" y="604926"/>
                  </a:lnTo>
                  <a:lnTo>
                    <a:pt x="987679" y="612559"/>
                  </a:lnTo>
                  <a:lnTo>
                    <a:pt x="985989" y="621233"/>
                  </a:lnTo>
                  <a:lnTo>
                    <a:pt x="987679" y="629907"/>
                  </a:lnTo>
                  <a:lnTo>
                    <a:pt x="992784" y="637527"/>
                  </a:lnTo>
                  <a:lnTo>
                    <a:pt x="1000442" y="642594"/>
                  </a:lnTo>
                  <a:lnTo>
                    <a:pt x="1009167" y="644283"/>
                  </a:lnTo>
                  <a:lnTo>
                    <a:pt x="1017892" y="642594"/>
                  </a:lnTo>
                  <a:lnTo>
                    <a:pt x="1025563" y="637527"/>
                  </a:lnTo>
                  <a:lnTo>
                    <a:pt x="1030655" y="629907"/>
                  </a:lnTo>
                  <a:lnTo>
                    <a:pt x="1032344" y="621233"/>
                  </a:lnTo>
                  <a:close/>
                </a:path>
                <a:path w="1189354" h="686435">
                  <a:moveTo>
                    <a:pt x="1077379" y="494538"/>
                  </a:moveTo>
                  <a:lnTo>
                    <a:pt x="1075550" y="485559"/>
                  </a:lnTo>
                  <a:lnTo>
                    <a:pt x="1070584" y="478218"/>
                  </a:lnTo>
                  <a:lnTo>
                    <a:pt x="1063205" y="473278"/>
                  </a:lnTo>
                  <a:lnTo>
                    <a:pt x="1054188" y="471462"/>
                  </a:lnTo>
                  <a:lnTo>
                    <a:pt x="1045159" y="473278"/>
                  </a:lnTo>
                  <a:lnTo>
                    <a:pt x="1037793" y="478218"/>
                  </a:lnTo>
                  <a:lnTo>
                    <a:pt x="1032827" y="485559"/>
                  </a:lnTo>
                  <a:lnTo>
                    <a:pt x="1031011" y="494538"/>
                  </a:lnTo>
                  <a:lnTo>
                    <a:pt x="1032827" y="503516"/>
                  </a:lnTo>
                  <a:lnTo>
                    <a:pt x="1037793" y="510844"/>
                  </a:lnTo>
                  <a:lnTo>
                    <a:pt x="1045159" y="515785"/>
                  </a:lnTo>
                  <a:lnTo>
                    <a:pt x="1054188" y="517588"/>
                  </a:lnTo>
                  <a:lnTo>
                    <a:pt x="1063205" y="515785"/>
                  </a:lnTo>
                  <a:lnTo>
                    <a:pt x="1070584" y="510844"/>
                  </a:lnTo>
                  <a:lnTo>
                    <a:pt x="1075550" y="503516"/>
                  </a:lnTo>
                  <a:lnTo>
                    <a:pt x="1077379" y="494538"/>
                  </a:lnTo>
                  <a:close/>
                </a:path>
                <a:path w="1189354" h="686435">
                  <a:moveTo>
                    <a:pt x="1142961" y="70827"/>
                  </a:moveTo>
                  <a:lnTo>
                    <a:pt x="1141133" y="61849"/>
                  </a:lnTo>
                  <a:lnTo>
                    <a:pt x="1136167" y="54508"/>
                  </a:lnTo>
                  <a:lnTo>
                    <a:pt x="1128788" y="49568"/>
                  </a:lnTo>
                  <a:lnTo>
                    <a:pt x="1119771" y="47752"/>
                  </a:lnTo>
                  <a:lnTo>
                    <a:pt x="1110742" y="49568"/>
                  </a:lnTo>
                  <a:lnTo>
                    <a:pt x="1103376" y="54508"/>
                  </a:lnTo>
                  <a:lnTo>
                    <a:pt x="1098397" y="61849"/>
                  </a:lnTo>
                  <a:lnTo>
                    <a:pt x="1096581" y="70827"/>
                  </a:lnTo>
                  <a:lnTo>
                    <a:pt x="1098397" y="79806"/>
                  </a:lnTo>
                  <a:lnTo>
                    <a:pt x="1103376" y="87134"/>
                  </a:lnTo>
                  <a:lnTo>
                    <a:pt x="1110742" y="92075"/>
                  </a:lnTo>
                  <a:lnTo>
                    <a:pt x="1119771" y="93878"/>
                  </a:lnTo>
                  <a:lnTo>
                    <a:pt x="1128788" y="92075"/>
                  </a:lnTo>
                  <a:lnTo>
                    <a:pt x="1136167" y="87134"/>
                  </a:lnTo>
                  <a:lnTo>
                    <a:pt x="1141133" y="79806"/>
                  </a:lnTo>
                  <a:lnTo>
                    <a:pt x="1142961" y="70827"/>
                  </a:lnTo>
                  <a:close/>
                </a:path>
                <a:path w="1189354" h="686435">
                  <a:moveTo>
                    <a:pt x="1150581" y="235394"/>
                  </a:moveTo>
                  <a:lnTo>
                    <a:pt x="1148753" y="226415"/>
                  </a:lnTo>
                  <a:lnTo>
                    <a:pt x="1143787" y="219075"/>
                  </a:lnTo>
                  <a:lnTo>
                    <a:pt x="1136421" y="214134"/>
                  </a:lnTo>
                  <a:lnTo>
                    <a:pt x="1127404" y="212318"/>
                  </a:lnTo>
                  <a:lnTo>
                    <a:pt x="1118374" y="214134"/>
                  </a:lnTo>
                  <a:lnTo>
                    <a:pt x="1111008" y="219075"/>
                  </a:lnTo>
                  <a:lnTo>
                    <a:pt x="1106043" y="226415"/>
                  </a:lnTo>
                  <a:lnTo>
                    <a:pt x="1104226" y="235394"/>
                  </a:lnTo>
                  <a:lnTo>
                    <a:pt x="1106043" y="244373"/>
                  </a:lnTo>
                  <a:lnTo>
                    <a:pt x="1111008" y="251701"/>
                  </a:lnTo>
                  <a:lnTo>
                    <a:pt x="1118374" y="256641"/>
                  </a:lnTo>
                  <a:lnTo>
                    <a:pt x="1127404" y="258445"/>
                  </a:lnTo>
                  <a:lnTo>
                    <a:pt x="1136421" y="256641"/>
                  </a:lnTo>
                  <a:lnTo>
                    <a:pt x="1143787" y="251701"/>
                  </a:lnTo>
                  <a:lnTo>
                    <a:pt x="1148753" y="244373"/>
                  </a:lnTo>
                  <a:lnTo>
                    <a:pt x="1150581" y="235394"/>
                  </a:lnTo>
                  <a:close/>
                </a:path>
                <a:path w="1189354" h="686435">
                  <a:moveTo>
                    <a:pt x="1189316" y="421589"/>
                  </a:moveTo>
                  <a:lnTo>
                    <a:pt x="1187488" y="412623"/>
                  </a:lnTo>
                  <a:lnTo>
                    <a:pt x="1182522" y="405282"/>
                  </a:lnTo>
                  <a:lnTo>
                    <a:pt x="1175156" y="400342"/>
                  </a:lnTo>
                  <a:lnTo>
                    <a:pt x="1166139" y="398526"/>
                  </a:lnTo>
                  <a:lnTo>
                    <a:pt x="1157109" y="400342"/>
                  </a:lnTo>
                  <a:lnTo>
                    <a:pt x="1149743" y="405282"/>
                  </a:lnTo>
                  <a:lnTo>
                    <a:pt x="1144778" y="412623"/>
                  </a:lnTo>
                  <a:lnTo>
                    <a:pt x="1142961" y="421589"/>
                  </a:lnTo>
                  <a:lnTo>
                    <a:pt x="1144778" y="430568"/>
                  </a:lnTo>
                  <a:lnTo>
                    <a:pt x="1149743" y="437896"/>
                  </a:lnTo>
                  <a:lnTo>
                    <a:pt x="1157109" y="442836"/>
                  </a:lnTo>
                  <a:lnTo>
                    <a:pt x="1166139" y="444639"/>
                  </a:lnTo>
                  <a:lnTo>
                    <a:pt x="1175156" y="442836"/>
                  </a:lnTo>
                  <a:lnTo>
                    <a:pt x="1182522" y="437896"/>
                  </a:lnTo>
                  <a:lnTo>
                    <a:pt x="1187488" y="430568"/>
                  </a:lnTo>
                  <a:lnTo>
                    <a:pt x="1189316" y="421589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3219539" y="6757999"/>
            <a:ext cx="1257935" cy="825500"/>
            <a:chOff x="3219539" y="6757999"/>
            <a:chExt cx="1257935" cy="825500"/>
          </a:xfrm>
        </p:grpSpPr>
        <p:pic>
          <p:nvPicPr>
            <p:cNvPr id="60" name="object 6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3219539" y="6757999"/>
              <a:ext cx="1257350" cy="82549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3457663" y="6882015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85" y="5168"/>
                  </a:lnTo>
                  <a:lnTo>
                    <a:pt x="28486" y="5168"/>
                  </a:lnTo>
                  <a:lnTo>
                    <a:pt x="21488" y="0"/>
                  </a:lnTo>
                  <a:lnTo>
                    <a:pt x="12382" y="5232"/>
                  </a:lnTo>
                  <a:lnTo>
                    <a:pt x="13423" y="13931"/>
                  </a:lnTo>
                  <a:lnTo>
                    <a:pt x="8153" y="22987"/>
                  </a:lnTo>
                  <a:lnTo>
                    <a:pt x="0" y="26377"/>
                  </a:lnTo>
                  <a:lnTo>
                    <a:pt x="0" y="37426"/>
                  </a:lnTo>
                  <a:lnTo>
                    <a:pt x="8153" y="40817"/>
                  </a:lnTo>
                  <a:lnTo>
                    <a:pt x="13423" y="49872"/>
                  </a:lnTo>
                  <a:lnTo>
                    <a:pt x="12382" y="58572"/>
                  </a:lnTo>
                  <a:lnTo>
                    <a:pt x="21488" y="63804"/>
                  </a:lnTo>
                  <a:lnTo>
                    <a:pt x="28486" y="58635"/>
                  </a:lnTo>
                  <a:lnTo>
                    <a:pt x="39585" y="58635"/>
                  </a:lnTo>
                  <a:lnTo>
                    <a:pt x="46583" y="63804"/>
                  </a:lnTo>
                  <a:lnTo>
                    <a:pt x="55676" y="58572"/>
                  </a:lnTo>
                  <a:lnTo>
                    <a:pt x="54648" y="49872"/>
                  </a:lnTo>
                  <a:lnTo>
                    <a:pt x="59905" y="40817"/>
                  </a:lnTo>
                  <a:lnTo>
                    <a:pt x="68072" y="37426"/>
                  </a:lnTo>
                  <a:lnTo>
                    <a:pt x="68072" y="31902"/>
                  </a:lnTo>
                  <a:lnTo>
                    <a:pt x="68072" y="26377"/>
                  </a:lnTo>
                  <a:lnTo>
                    <a:pt x="59905" y="22987"/>
                  </a:lnTo>
                  <a:lnTo>
                    <a:pt x="54648" y="13931"/>
                  </a:lnTo>
                  <a:lnTo>
                    <a:pt x="55676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" name="object 6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652278" y="7309383"/>
              <a:ext cx="68072" cy="63817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858806" y="7207821"/>
              <a:ext cx="68072" cy="63804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3507003" y="7087704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85" y="5168"/>
                  </a:lnTo>
                  <a:lnTo>
                    <a:pt x="28486" y="5168"/>
                  </a:lnTo>
                  <a:lnTo>
                    <a:pt x="21488" y="0"/>
                  </a:lnTo>
                  <a:lnTo>
                    <a:pt x="12382" y="5232"/>
                  </a:lnTo>
                  <a:lnTo>
                    <a:pt x="13423" y="13931"/>
                  </a:lnTo>
                  <a:lnTo>
                    <a:pt x="8153" y="22987"/>
                  </a:lnTo>
                  <a:lnTo>
                    <a:pt x="0" y="26377"/>
                  </a:lnTo>
                  <a:lnTo>
                    <a:pt x="0" y="37414"/>
                  </a:lnTo>
                  <a:lnTo>
                    <a:pt x="8153" y="40817"/>
                  </a:lnTo>
                  <a:lnTo>
                    <a:pt x="13423" y="49872"/>
                  </a:lnTo>
                  <a:lnTo>
                    <a:pt x="12382" y="58547"/>
                  </a:lnTo>
                  <a:lnTo>
                    <a:pt x="21488" y="63804"/>
                  </a:lnTo>
                  <a:lnTo>
                    <a:pt x="28486" y="58635"/>
                  </a:lnTo>
                  <a:lnTo>
                    <a:pt x="39585" y="58635"/>
                  </a:lnTo>
                  <a:lnTo>
                    <a:pt x="46583" y="63804"/>
                  </a:lnTo>
                  <a:lnTo>
                    <a:pt x="55676" y="58547"/>
                  </a:lnTo>
                  <a:lnTo>
                    <a:pt x="54648" y="49872"/>
                  </a:lnTo>
                  <a:lnTo>
                    <a:pt x="59905" y="40817"/>
                  </a:lnTo>
                  <a:lnTo>
                    <a:pt x="68072" y="37414"/>
                  </a:lnTo>
                  <a:lnTo>
                    <a:pt x="68072" y="31902"/>
                  </a:lnTo>
                  <a:lnTo>
                    <a:pt x="68072" y="26377"/>
                  </a:lnTo>
                  <a:lnTo>
                    <a:pt x="59905" y="22987"/>
                  </a:lnTo>
                  <a:lnTo>
                    <a:pt x="54648" y="13931"/>
                  </a:lnTo>
                  <a:lnTo>
                    <a:pt x="55676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" name="object 6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324606" y="6967295"/>
              <a:ext cx="68072" cy="6380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210761" y="6918997"/>
              <a:ext cx="68580" cy="64135"/>
            </a:xfrm>
            <a:custGeom>
              <a:avLst/>
              <a:gdLst/>
              <a:ahLst/>
              <a:cxnLst/>
              <a:rect l="l" t="t" r="r" b="b"/>
              <a:pathLst>
                <a:path w="68579" h="64134">
                  <a:moveTo>
                    <a:pt x="46583" y="0"/>
                  </a:moveTo>
                  <a:lnTo>
                    <a:pt x="39598" y="5168"/>
                  </a:lnTo>
                  <a:lnTo>
                    <a:pt x="28498" y="5168"/>
                  </a:lnTo>
                  <a:lnTo>
                    <a:pt x="21501" y="0"/>
                  </a:lnTo>
                  <a:lnTo>
                    <a:pt x="12395" y="5232"/>
                  </a:lnTo>
                  <a:lnTo>
                    <a:pt x="13436" y="13931"/>
                  </a:lnTo>
                  <a:lnTo>
                    <a:pt x="8166" y="22987"/>
                  </a:lnTo>
                  <a:lnTo>
                    <a:pt x="0" y="26377"/>
                  </a:lnTo>
                  <a:lnTo>
                    <a:pt x="0" y="37426"/>
                  </a:lnTo>
                  <a:lnTo>
                    <a:pt x="8166" y="40817"/>
                  </a:lnTo>
                  <a:lnTo>
                    <a:pt x="13436" y="49872"/>
                  </a:lnTo>
                  <a:lnTo>
                    <a:pt x="12395" y="58572"/>
                  </a:lnTo>
                  <a:lnTo>
                    <a:pt x="21501" y="63804"/>
                  </a:lnTo>
                  <a:lnTo>
                    <a:pt x="28498" y="58635"/>
                  </a:lnTo>
                  <a:lnTo>
                    <a:pt x="39598" y="58635"/>
                  </a:lnTo>
                  <a:lnTo>
                    <a:pt x="46596" y="63804"/>
                  </a:lnTo>
                  <a:lnTo>
                    <a:pt x="55689" y="58572"/>
                  </a:lnTo>
                  <a:lnTo>
                    <a:pt x="54660" y="49872"/>
                  </a:lnTo>
                  <a:lnTo>
                    <a:pt x="59918" y="40817"/>
                  </a:lnTo>
                  <a:lnTo>
                    <a:pt x="68084" y="37426"/>
                  </a:lnTo>
                  <a:lnTo>
                    <a:pt x="68084" y="31902"/>
                  </a:lnTo>
                  <a:lnTo>
                    <a:pt x="68084" y="26377"/>
                  </a:lnTo>
                  <a:lnTo>
                    <a:pt x="59918" y="22987"/>
                  </a:lnTo>
                  <a:lnTo>
                    <a:pt x="54660" y="13931"/>
                  </a:lnTo>
                  <a:lnTo>
                    <a:pt x="55689" y="5232"/>
                  </a:lnTo>
                  <a:lnTo>
                    <a:pt x="46583" y="0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07459" y="7104049"/>
              <a:ext cx="68084" cy="63804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882263" y="7463523"/>
              <a:ext cx="68072" cy="63817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268863" y="7369479"/>
              <a:ext cx="68084" cy="63804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3660533" y="6871029"/>
              <a:ext cx="447040" cy="248920"/>
            </a:xfrm>
            <a:custGeom>
              <a:avLst/>
              <a:gdLst/>
              <a:ahLst/>
              <a:cxnLst/>
              <a:rect l="l" t="t" r="r" b="b"/>
              <a:pathLst>
                <a:path w="447039" h="248920">
                  <a:moveTo>
                    <a:pt x="68084" y="210604"/>
                  </a:moveTo>
                  <a:lnTo>
                    <a:pt x="60375" y="208051"/>
                  </a:lnTo>
                  <a:lnTo>
                    <a:pt x="57340" y="200787"/>
                  </a:lnTo>
                  <a:lnTo>
                    <a:pt x="60921" y="193573"/>
                  </a:lnTo>
                  <a:lnTo>
                    <a:pt x="55308" y="187985"/>
                  </a:lnTo>
                  <a:lnTo>
                    <a:pt x="48056" y="191554"/>
                  </a:lnTo>
                  <a:lnTo>
                    <a:pt x="40741" y="188531"/>
                  </a:lnTo>
                  <a:lnTo>
                    <a:pt x="38176" y="180860"/>
                  </a:lnTo>
                  <a:lnTo>
                    <a:pt x="29921" y="180860"/>
                  </a:lnTo>
                  <a:lnTo>
                    <a:pt x="27355" y="188531"/>
                  </a:lnTo>
                  <a:lnTo>
                    <a:pt x="20040" y="191554"/>
                  </a:lnTo>
                  <a:lnTo>
                    <a:pt x="12776" y="187985"/>
                  </a:lnTo>
                  <a:lnTo>
                    <a:pt x="7175" y="193573"/>
                  </a:lnTo>
                  <a:lnTo>
                    <a:pt x="10744" y="200787"/>
                  </a:lnTo>
                  <a:lnTo>
                    <a:pt x="7721" y="208051"/>
                  </a:lnTo>
                  <a:lnTo>
                    <a:pt x="0" y="210604"/>
                  </a:lnTo>
                  <a:lnTo>
                    <a:pt x="0" y="218833"/>
                  </a:lnTo>
                  <a:lnTo>
                    <a:pt x="7721" y="221386"/>
                  </a:lnTo>
                  <a:lnTo>
                    <a:pt x="10744" y="228650"/>
                  </a:lnTo>
                  <a:lnTo>
                    <a:pt x="7175" y="235864"/>
                  </a:lnTo>
                  <a:lnTo>
                    <a:pt x="12776" y="241452"/>
                  </a:lnTo>
                  <a:lnTo>
                    <a:pt x="20040" y="237883"/>
                  </a:lnTo>
                  <a:lnTo>
                    <a:pt x="27355" y="240906"/>
                  </a:lnTo>
                  <a:lnTo>
                    <a:pt x="29921" y="248577"/>
                  </a:lnTo>
                  <a:lnTo>
                    <a:pt x="38176" y="248577"/>
                  </a:lnTo>
                  <a:lnTo>
                    <a:pt x="40741" y="240906"/>
                  </a:lnTo>
                  <a:lnTo>
                    <a:pt x="48056" y="237883"/>
                  </a:lnTo>
                  <a:lnTo>
                    <a:pt x="55308" y="241452"/>
                  </a:lnTo>
                  <a:lnTo>
                    <a:pt x="60921" y="235864"/>
                  </a:lnTo>
                  <a:lnTo>
                    <a:pt x="57340" y="228650"/>
                  </a:lnTo>
                  <a:lnTo>
                    <a:pt x="60375" y="221386"/>
                  </a:lnTo>
                  <a:lnTo>
                    <a:pt x="68084" y="218833"/>
                  </a:lnTo>
                  <a:lnTo>
                    <a:pt x="68084" y="214718"/>
                  </a:lnTo>
                  <a:lnTo>
                    <a:pt x="68084" y="210604"/>
                  </a:lnTo>
                  <a:close/>
                </a:path>
                <a:path w="447039" h="248920">
                  <a:moveTo>
                    <a:pt x="446925" y="29743"/>
                  </a:moveTo>
                  <a:lnTo>
                    <a:pt x="439216" y="27190"/>
                  </a:lnTo>
                  <a:lnTo>
                    <a:pt x="436181" y="19926"/>
                  </a:lnTo>
                  <a:lnTo>
                    <a:pt x="439762" y="12700"/>
                  </a:lnTo>
                  <a:lnTo>
                    <a:pt x="434149" y="7124"/>
                  </a:lnTo>
                  <a:lnTo>
                    <a:pt x="426897" y="10680"/>
                  </a:lnTo>
                  <a:lnTo>
                    <a:pt x="419582" y="7658"/>
                  </a:lnTo>
                  <a:lnTo>
                    <a:pt x="417017" y="0"/>
                  </a:lnTo>
                  <a:lnTo>
                    <a:pt x="408762" y="0"/>
                  </a:lnTo>
                  <a:lnTo>
                    <a:pt x="406196" y="7658"/>
                  </a:lnTo>
                  <a:lnTo>
                    <a:pt x="398881" y="10680"/>
                  </a:lnTo>
                  <a:lnTo>
                    <a:pt x="391617" y="7124"/>
                  </a:lnTo>
                  <a:lnTo>
                    <a:pt x="386016" y="12700"/>
                  </a:lnTo>
                  <a:lnTo>
                    <a:pt x="389585" y="19926"/>
                  </a:lnTo>
                  <a:lnTo>
                    <a:pt x="386562" y="27190"/>
                  </a:lnTo>
                  <a:lnTo>
                    <a:pt x="378853" y="29743"/>
                  </a:lnTo>
                  <a:lnTo>
                    <a:pt x="378853" y="37947"/>
                  </a:lnTo>
                  <a:lnTo>
                    <a:pt x="386562" y="40500"/>
                  </a:lnTo>
                  <a:lnTo>
                    <a:pt x="389585" y="47790"/>
                  </a:lnTo>
                  <a:lnTo>
                    <a:pt x="386016" y="55003"/>
                  </a:lnTo>
                  <a:lnTo>
                    <a:pt x="391617" y="60579"/>
                  </a:lnTo>
                  <a:lnTo>
                    <a:pt x="398881" y="57023"/>
                  </a:lnTo>
                  <a:lnTo>
                    <a:pt x="406196" y="60045"/>
                  </a:lnTo>
                  <a:lnTo>
                    <a:pt x="408762" y="67703"/>
                  </a:lnTo>
                  <a:lnTo>
                    <a:pt x="417017" y="67703"/>
                  </a:lnTo>
                  <a:lnTo>
                    <a:pt x="419582" y="60045"/>
                  </a:lnTo>
                  <a:lnTo>
                    <a:pt x="426897" y="57023"/>
                  </a:lnTo>
                  <a:lnTo>
                    <a:pt x="434149" y="60579"/>
                  </a:lnTo>
                  <a:lnTo>
                    <a:pt x="439762" y="55003"/>
                  </a:lnTo>
                  <a:lnTo>
                    <a:pt x="436181" y="47790"/>
                  </a:lnTo>
                  <a:lnTo>
                    <a:pt x="439216" y="40500"/>
                  </a:lnTo>
                  <a:lnTo>
                    <a:pt x="446925" y="37947"/>
                  </a:lnTo>
                  <a:lnTo>
                    <a:pt x="446925" y="33858"/>
                  </a:lnTo>
                  <a:lnTo>
                    <a:pt x="446925" y="29743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321314" y="7068248"/>
              <a:ext cx="68084" cy="67703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290557" y="7233399"/>
              <a:ext cx="68072" cy="6771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873601" y="6917042"/>
              <a:ext cx="68084" cy="6771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3447275" y="7353198"/>
              <a:ext cx="68580" cy="67945"/>
            </a:xfrm>
            <a:custGeom>
              <a:avLst/>
              <a:gdLst/>
              <a:ahLst/>
              <a:cxnLst/>
              <a:rect l="l" t="t" r="r" b="b"/>
              <a:pathLst>
                <a:path w="68579" h="67945">
                  <a:moveTo>
                    <a:pt x="38163" y="0"/>
                  </a:moveTo>
                  <a:lnTo>
                    <a:pt x="29908" y="0"/>
                  </a:lnTo>
                  <a:lnTo>
                    <a:pt x="27343" y="7670"/>
                  </a:lnTo>
                  <a:lnTo>
                    <a:pt x="20027" y="10693"/>
                  </a:lnTo>
                  <a:lnTo>
                    <a:pt x="12763" y="7124"/>
                  </a:lnTo>
                  <a:lnTo>
                    <a:pt x="7162" y="12712"/>
                  </a:lnTo>
                  <a:lnTo>
                    <a:pt x="10731" y="19926"/>
                  </a:lnTo>
                  <a:lnTo>
                    <a:pt x="7696" y="27190"/>
                  </a:lnTo>
                  <a:lnTo>
                    <a:pt x="0" y="29743"/>
                  </a:lnTo>
                  <a:lnTo>
                    <a:pt x="0" y="37973"/>
                  </a:lnTo>
                  <a:lnTo>
                    <a:pt x="7696" y="40525"/>
                  </a:lnTo>
                  <a:lnTo>
                    <a:pt x="10731" y="47790"/>
                  </a:lnTo>
                  <a:lnTo>
                    <a:pt x="7162" y="55003"/>
                  </a:lnTo>
                  <a:lnTo>
                    <a:pt x="12763" y="60591"/>
                  </a:lnTo>
                  <a:lnTo>
                    <a:pt x="20027" y="57023"/>
                  </a:lnTo>
                  <a:lnTo>
                    <a:pt x="27343" y="60045"/>
                  </a:lnTo>
                  <a:lnTo>
                    <a:pt x="29908" y="67716"/>
                  </a:lnTo>
                  <a:lnTo>
                    <a:pt x="38163" y="67716"/>
                  </a:lnTo>
                  <a:lnTo>
                    <a:pt x="40728" y="60045"/>
                  </a:lnTo>
                  <a:lnTo>
                    <a:pt x="48044" y="57023"/>
                  </a:lnTo>
                  <a:lnTo>
                    <a:pt x="55295" y="60591"/>
                  </a:lnTo>
                  <a:lnTo>
                    <a:pt x="60909" y="55003"/>
                  </a:lnTo>
                  <a:lnTo>
                    <a:pt x="57327" y="47790"/>
                  </a:lnTo>
                  <a:lnTo>
                    <a:pt x="60363" y="40525"/>
                  </a:lnTo>
                  <a:lnTo>
                    <a:pt x="68072" y="37973"/>
                  </a:lnTo>
                  <a:lnTo>
                    <a:pt x="68072" y="33858"/>
                  </a:lnTo>
                  <a:lnTo>
                    <a:pt x="68072" y="29743"/>
                  </a:lnTo>
                  <a:lnTo>
                    <a:pt x="60363" y="27190"/>
                  </a:lnTo>
                  <a:lnTo>
                    <a:pt x="57327" y="19926"/>
                  </a:lnTo>
                  <a:lnTo>
                    <a:pt x="60909" y="12712"/>
                  </a:lnTo>
                  <a:lnTo>
                    <a:pt x="55295" y="7124"/>
                  </a:lnTo>
                  <a:lnTo>
                    <a:pt x="48044" y="10693"/>
                  </a:lnTo>
                  <a:lnTo>
                    <a:pt x="40728" y="7670"/>
                  </a:lnTo>
                  <a:lnTo>
                    <a:pt x="38163" y="0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610724" y="6962812"/>
              <a:ext cx="193040" cy="192405"/>
            </a:xfrm>
            <a:custGeom>
              <a:avLst/>
              <a:gdLst/>
              <a:ahLst/>
              <a:cxnLst/>
              <a:rect l="l" t="t" r="r" b="b"/>
              <a:pathLst>
                <a:path w="193039" h="192404">
                  <a:moveTo>
                    <a:pt x="46367" y="168732"/>
                  </a:moveTo>
                  <a:lnTo>
                    <a:pt x="44678" y="160058"/>
                  </a:lnTo>
                  <a:lnTo>
                    <a:pt x="39585" y="152425"/>
                  </a:lnTo>
                  <a:lnTo>
                    <a:pt x="31915" y="147358"/>
                  </a:lnTo>
                  <a:lnTo>
                    <a:pt x="23190" y="145669"/>
                  </a:lnTo>
                  <a:lnTo>
                    <a:pt x="14452" y="147358"/>
                  </a:lnTo>
                  <a:lnTo>
                    <a:pt x="6794" y="152425"/>
                  </a:lnTo>
                  <a:lnTo>
                    <a:pt x="1689" y="160058"/>
                  </a:lnTo>
                  <a:lnTo>
                    <a:pt x="0" y="168732"/>
                  </a:lnTo>
                  <a:lnTo>
                    <a:pt x="1689" y="177406"/>
                  </a:lnTo>
                  <a:lnTo>
                    <a:pt x="6794" y="185026"/>
                  </a:lnTo>
                  <a:lnTo>
                    <a:pt x="14452" y="190093"/>
                  </a:lnTo>
                  <a:lnTo>
                    <a:pt x="23190" y="191782"/>
                  </a:lnTo>
                  <a:lnTo>
                    <a:pt x="31915" y="190093"/>
                  </a:lnTo>
                  <a:lnTo>
                    <a:pt x="39585" y="185026"/>
                  </a:lnTo>
                  <a:lnTo>
                    <a:pt x="44678" y="177406"/>
                  </a:lnTo>
                  <a:lnTo>
                    <a:pt x="46367" y="168732"/>
                  </a:lnTo>
                  <a:close/>
                </a:path>
                <a:path w="193039" h="192404">
                  <a:moveTo>
                    <a:pt x="46380" y="48069"/>
                  </a:moveTo>
                  <a:lnTo>
                    <a:pt x="44691" y="39382"/>
                  </a:lnTo>
                  <a:lnTo>
                    <a:pt x="39598" y="31750"/>
                  </a:lnTo>
                  <a:lnTo>
                    <a:pt x="31927" y="26695"/>
                  </a:lnTo>
                  <a:lnTo>
                    <a:pt x="23202" y="25006"/>
                  </a:lnTo>
                  <a:lnTo>
                    <a:pt x="14465" y="26695"/>
                  </a:lnTo>
                  <a:lnTo>
                    <a:pt x="6807" y="31750"/>
                  </a:lnTo>
                  <a:lnTo>
                    <a:pt x="1701" y="39382"/>
                  </a:lnTo>
                  <a:lnTo>
                    <a:pt x="12" y="48069"/>
                  </a:lnTo>
                  <a:lnTo>
                    <a:pt x="1701" y="56756"/>
                  </a:lnTo>
                  <a:lnTo>
                    <a:pt x="6807" y="64376"/>
                  </a:lnTo>
                  <a:lnTo>
                    <a:pt x="14465" y="69443"/>
                  </a:lnTo>
                  <a:lnTo>
                    <a:pt x="23202" y="71132"/>
                  </a:lnTo>
                  <a:lnTo>
                    <a:pt x="31927" y="69443"/>
                  </a:lnTo>
                  <a:lnTo>
                    <a:pt x="39598" y="64376"/>
                  </a:lnTo>
                  <a:lnTo>
                    <a:pt x="44691" y="56756"/>
                  </a:lnTo>
                  <a:lnTo>
                    <a:pt x="46380" y="48069"/>
                  </a:lnTo>
                  <a:close/>
                </a:path>
                <a:path w="193039" h="192404">
                  <a:moveTo>
                    <a:pt x="107035" y="23075"/>
                  </a:moveTo>
                  <a:lnTo>
                    <a:pt x="105206" y="14097"/>
                  </a:lnTo>
                  <a:lnTo>
                    <a:pt x="100241" y="6756"/>
                  </a:lnTo>
                  <a:lnTo>
                    <a:pt x="92862" y="1816"/>
                  </a:lnTo>
                  <a:lnTo>
                    <a:pt x="83845" y="0"/>
                  </a:lnTo>
                  <a:lnTo>
                    <a:pt x="74815" y="1816"/>
                  </a:lnTo>
                  <a:lnTo>
                    <a:pt x="67449" y="6756"/>
                  </a:lnTo>
                  <a:lnTo>
                    <a:pt x="62484" y="14097"/>
                  </a:lnTo>
                  <a:lnTo>
                    <a:pt x="60667" y="23075"/>
                  </a:lnTo>
                  <a:lnTo>
                    <a:pt x="62484" y="32054"/>
                  </a:lnTo>
                  <a:lnTo>
                    <a:pt x="67449" y="39382"/>
                  </a:lnTo>
                  <a:lnTo>
                    <a:pt x="74815" y="44323"/>
                  </a:lnTo>
                  <a:lnTo>
                    <a:pt x="83845" y="46126"/>
                  </a:lnTo>
                  <a:lnTo>
                    <a:pt x="92862" y="44323"/>
                  </a:lnTo>
                  <a:lnTo>
                    <a:pt x="100241" y="39382"/>
                  </a:lnTo>
                  <a:lnTo>
                    <a:pt x="105206" y="32054"/>
                  </a:lnTo>
                  <a:lnTo>
                    <a:pt x="107035" y="23075"/>
                  </a:lnTo>
                  <a:close/>
                </a:path>
                <a:path w="193039" h="192404">
                  <a:moveTo>
                    <a:pt x="192824" y="108394"/>
                  </a:moveTo>
                  <a:lnTo>
                    <a:pt x="190995" y="99415"/>
                  </a:lnTo>
                  <a:lnTo>
                    <a:pt x="186029" y="92087"/>
                  </a:lnTo>
                  <a:lnTo>
                    <a:pt x="178650" y="87134"/>
                  </a:lnTo>
                  <a:lnTo>
                    <a:pt x="169633" y="85318"/>
                  </a:lnTo>
                  <a:lnTo>
                    <a:pt x="160604" y="87134"/>
                  </a:lnTo>
                  <a:lnTo>
                    <a:pt x="153238" y="92087"/>
                  </a:lnTo>
                  <a:lnTo>
                    <a:pt x="148259" y="99415"/>
                  </a:lnTo>
                  <a:lnTo>
                    <a:pt x="146443" y="108394"/>
                  </a:lnTo>
                  <a:lnTo>
                    <a:pt x="148259" y="117373"/>
                  </a:lnTo>
                  <a:lnTo>
                    <a:pt x="153238" y="124701"/>
                  </a:lnTo>
                  <a:lnTo>
                    <a:pt x="160604" y="129641"/>
                  </a:lnTo>
                  <a:lnTo>
                    <a:pt x="169633" y="131445"/>
                  </a:lnTo>
                  <a:lnTo>
                    <a:pt x="178650" y="129641"/>
                  </a:lnTo>
                  <a:lnTo>
                    <a:pt x="186029" y="124701"/>
                  </a:lnTo>
                  <a:lnTo>
                    <a:pt x="190995" y="117373"/>
                  </a:lnTo>
                  <a:lnTo>
                    <a:pt x="192824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613327" y="6990663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50"/>
                  </a:lnTo>
                  <a:lnTo>
                    <a:pt x="23795" y="23668"/>
                  </a:lnTo>
                  <a:lnTo>
                    <a:pt x="6384" y="49350"/>
                  </a:lnTo>
                  <a:lnTo>
                    <a:pt x="0" y="80797"/>
                  </a:lnTo>
                  <a:lnTo>
                    <a:pt x="6384" y="112253"/>
                  </a:lnTo>
                  <a:lnTo>
                    <a:pt x="23795" y="137944"/>
                  </a:lnTo>
                  <a:lnTo>
                    <a:pt x="49618" y="155267"/>
                  </a:lnTo>
                  <a:lnTo>
                    <a:pt x="81241" y="161620"/>
                  </a:lnTo>
                  <a:lnTo>
                    <a:pt x="112865" y="155267"/>
                  </a:lnTo>
                  <a:lnTo>
                    <a:pt x="138688" y="137944"/>
                  </a:lnTo>
                  <a:lnTo>
                    <a:pt x="156099" y="112253"/>
                  </a:lnTo>
                  <a:lnTo>
                    <a:pt x="162483" y="80797"/>
                  </a:lnTo>
                  <a:lnTo>
                    <a:pt x="156099" y="49350"/>
                  </a:lnTo>
                  <a:lnTo>
                    <a:pt x="138688" y="23668"/>
                  </a:lnTo>
                  <a:lnTo>
                    <a:pt x="112865" y="6350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3585603" y="6842505"/>
              <a:ext cx="758190" cy="337185"/>
            </a:xfrm>
            <a:custGeom>
              <a:avLst/>
              <a:gdLst/>
              <a:ahLst/>
              <a:cxnLst/>
              <a:rect l="l" t="t" r="r" b="b"/>
              <a:pathLst>
                <a:path w="758189" h="337184">
                  <a:moveTo>
                    <a:pt x="46380" y="228701"/>
                  </a:moveTo>
                  <a:lnTo>
                    <a:pt x="44551" y="219722"/>
                  </a:lnTo>
                  <a:lnTo>
                    <a:pt x="39585" y="212394"/>
                  </a:lnTo>
                  <a:lnTo>
                    <a:pt x="32207" y="207441"/>
                  </a:lnTo>
                  <a:lnTo>
                    <a:pt x="23190" y="205625"/>
                  </a:lnTo>
                  <a:lnTo>
                    <a:pt x="14160" y="207441"/>
                  </a:lnTo>
                  <a:lnTo>
                    <a:pt x="6794" y="212394"/>
                  </a:lnTo>
                  <a:lnTo>
                    <a:pt x="1816" y="219722"/>
                  </a:lnTo>
                  <a:lnTo>
                    <a:pt x="0" y="228701"/>
                  </a:lnTo>
                  <a:lnTo>
                    <a:pt x="1816" y="237680"/>
                  </a:lnTo>
                  <a:lnTo>
                    <a:pt x="6794" y="245008"/>
                  </a:lnTo>
                  <a:lnTo>
                    <a:pt x="14160" y="249948"/>
                  </a:lnTo>
                  <a:lnTo>
                    <a:pt x="23190" y="251752"/>
                  </a:lnTo>
                  <a:lnTo>
                    <a:pt x="32207" y="249948"/>
                  </a:lnTo>
                  <a:lnTo>
                    <a:pt x="39585" y="245008"/>
                  </a:lnTo>
                  <a:lnTo>
                    <a:pt x="44551" y="237680"/>
                  </a:lnTo>
                  <a:lnTo>
                    <a:pt x="46380" y="228701"/>
                  </a:lnTo>
                  <a:close/>
                </a:path>
                <a:path w="758189" h="337184">
                  <a:moveTo>
                    <a:pt x="132156" y="314007"/>
                  </a:moveTo>
                  <a:lnTo>
                    <a:pt x="130327" y="305041"/>
                  </a:lnTo>
                  <a:lnTo>
                    <a:pt x="125361" y="297713"/>
                  </a:lnTo>
                  <a:lnTo>
                    <a:pt x="117983" y="292773"/>
                  </a:lnTo>
                  <a:lnTo>
                    <a:pt x="108966" y="290957"/>
                  </a:lnTo>
                  <a:lnTo>
                    <a:pt x="99936" y="292773"/>
                  </a:lnTo>
                  <a:lnTo>
                    <a:pt x="92570" y="297713"/>
                  </a:lnTo>
                  <a:lnTo>
                    <a:pt x="87604" y="305041"/>
                  </a:lnTo>
                  <a:lnTo>
                    <a:pt x="85788" y="314007"/>
                  </a:lnTo>
                  <a:lnTo>
                    <a:pt x="87604" y="322986"/>
                  </a:lnTo>
                  <a:lnTo>
                    <a:pt x="92570" y="330314"/>
                  </a:lnTo>
                  <a:lnTo>
                    <a:pt x="99936" y="335254"/>
                  </a:lnTo>
                  <a:lnTo>
                    <a:pt x="108966" y="337058"/>
                  </a:lnTo>
                  <a:lnTo>
                    <a:pt x="117983" y="335254"/>
                  </a:lnTo>
                  <a:lnTo>
                    <a:pt x="125361" y="330314"/>
                  </a:lnTo>
                  <a:lnTo>
                    <a:pt x="130327" y="322986"/>
                  </a:lnTo>
                  <a:lnTo>
                    <a:pt x="132156" y="314007"/>
                  </a:lnTo>
                  <a:close/>
                </a:path>
                <a:path w="758189" h="337184">
                  <a:moveTo>
                    <a:pt x="132156" y="228701"/>
                  </a:moveTo>
                  <a:lnTo>
                    <a:pt x="130327" y="219722"/>
                  </a:lnTo>
                  <a:lnTo>
                    <a:pt x="125361" y="212394"/>
                  </a:lnTo>
                  <a:lnTo>
                    <a:pt x="117983" y="207441"/>
                  </a:lnTo>
                  <a:lnTo>
                    <a:pt x="108966" y="205625"/>
                  </a:lnTo>
                  <a:lnTo>
                    <a:pt x="99936" y="207441"/>
                  </a:lnTo>
                  <a:lnTo>
                    <a:pt x="92570" y="212394"/>
                  </a:lnTo>
                  <a:lnTo>
                    <a:pt x="87591" y="219722"/>
                  </a:lnTo>
                  <a:lnTo>
                    <a:pt x="85775" y="228701"/>
                  </a:lnTo>
                  <a:lnTo>
                    <a:pt x="87591" y="237680"/>
                  </a:lnTo>
                  <a:lnTo>
                    <a:pt x="92570" y="245008"/>
                  </a:lnTo>
                  <a:lnTo>
                    <a:pt x="99936" y="249948"/>
                  </a:lnTo>
                  <a:lnTo>
                    <a:pt x="108966" y="251752"/>
                  </a:lnTo>
                  <a:lnTo>
                    <a:pt x="117983" y="249948"/>
                  </a:lnTo>
                  <a:lnTo>
                    <a:pt x="125361" y="245008"/>
                  </a:lnTo>
                  <a:lnTo>
                    <a:pt x="130327" y="237680"/>
                  </a:lnTo>
                  <a:lnTo>
                    <a:pt x="132156" y="228701"/>
                  </a:lnTo>
                  <a:close/>
                </a:path>
                <a:path w="758189" h="337184">
                  <a:moveTo>
                    <a:pt x="192798" y="168376"/>
                  </a:moveTo>
                  <a:lnTo>
                    <a:pt x="191109" y="159689"/>
                  </a:lnTo>
                  <a:lnTo>
                    <a:pt x="186016" y="152057"/>
                  </a:lnTo>
                  <a:lnTo>
                    <a:pt x="178346" y="147002"/>
                  </a:lnTo>
                  <a:lnTo>
                    <a:pt x="169621" y="145313"/>
                  </a:lnTo>
                  <a:lnTo>
                    <a:pt x="160883" y="147002"/>
                  </a:lnTo>
                  <a:lnTo>
                    <a:pt x="153225" y="152057"/>
                  </a:lnTo>
                  <a:lnTo>
                    <a:pt x="148120" y="159689"/>
                  </a:lnTo>
                  <a:lnTo>
                    <a:pt x="146431" y="168376"/>
                  </a:lnTo>
                  <a:lnTo>
                    <a:pt x="148120" y="177063"/>
                  </a:lnTo>
                  <a:lnTo>
                    <a:pt x="153225" y="184683"/>
                  </a:lnTo>
                  <a:lnTo>
                    <a:pt x="160883" y="189750"/>
                  </a:lnTo>
                  <a:lnTo>
                    <a:pt x="169621" y="191439"/>
                  </a:lnTo>
                  <a:lnTo>
                    <a:pt x="178346" y="189750"/>
                  </a:lnTo>
                  <a:lnTo>
                    <a:pt x="186016" y="184683"/>
                  </a:lnTo>
                  <a:lnTo>
                    <a:pt x="191109" y="177063"/>
                  </a:lnTo>
                  <a:lnTo>
                    <a:pt x="192798" y="168376"/>
                  </a:lnTo>
                  <a:close/>
                </a:path>
                <a:path w="758189" h="337184">
                  <a:moveTo>
                    <a:pt x="192811" y="289039"/>
                  </a:moveTo>
                  <a:lnTo>
                    <a:pt x="191122" y="280365"/>
                  </a:lnTo>
                  <a:lnTo>
                    <a:pt x="186029" y="272732"/>
                  </a:lnTo>
                  <a:lnTo>
                    <a:pt x="178358" y="267665"/>
                  </a:lnTo>
                  <a:lnTo>
                    <a:pt x="169633" y="265976"/>
                  </a:lnTo>
                  <a:lnTo>
                    <a:pt x="160896" y="267665"/>
                  </a:lnTo>
                  <a:lnTo>
                    <a:pt x="153238" y="272732"/>
                  </a:lnTo>
                  <a:lnTo>
                    <a:pt x="148132" y="280365"/>
                  </a:lnTo>
                  <a:lnTo>
                    <a:pt x="146443" y="289039"/>
                  </a:lnTo>
                  <a:lnTo>
                    <a:pt x="148132" y="297713"/>
                  </a:lnTo>
                  <a:lnTo>
                    <a:pt x="153238" y="305333"/>
                  </a:lnTo>
                  <a:lnTo>
                    <a:pt x="160896" y="310400"/>
                  </a:lnTo>
                  <a:lnTo>
                    <a:pt x="169633" y="312089"/>
                  </a:lnTo>
                  <a:lnTo>
                    <a:pt x="178358" y="310400"/>
                  </a:lnTo>
                  <a:lnTo>
                    <a:pt x="186029" y="305333"/>
                  </a:lnTo>
                  <a:lnTo>
                    <a:pt x="191122" y="297713"/>
                  </a:lnTo>
                  <a:lnTo>
                    <a:pt x="192811" y="289039"/>
                  </a:lnTo>
                  <a:close/>
                </a:path>
                <a:path w="758189" h="337184">
                  <a:moveTo>
                    <a:pt x="611695" y="168719"/>
                  </a:moveTo>
                  <a:lnTo>
                    <a:pt x="610006" y="160045"/>
                  </a:lnTo>
                  <a:lnTo>
                    <a:pt x="604913" y="152412"/>
                  </a:lnTo>
                  <a:lnTo>
                    <a:pt x="597242" y="147345"/>
                  </a:lnTo>
                  <a:lnTo>
                    <a:pt x="588518" y="145656"/>
                  </a:lnTo>
                  <a:lnTo>
                    <a:pt x="579780" y="147345"/>
                  </a:lnTo>
                  <a:lnTo>
                    <a:pt x="572122" y="152412"/>
                  </a:lnTo>
                  <a:lnTo>
                    <a:pt x="567016" y="160045"/>
                  </a:lnTo>
                  <a:lnTo>
                    <a:pt x="565327" y="168719"/>
                  </a:lnTo>
                  <a:lnTo>
                    <a:pt x="567016" y="177393"/>
                  </a:lnTo>
                  <a:lnTo>
                    <a:pt x="572122" y="185013"/>
                  </a:lnTo>
                  <a:lnTo>
                    <a:pt x="579780" y="190080"/>
                  </a:lnTo>
                  <a:lnTo>
                    <a:pt x="588518" y="191770"/>
                  </a:lnTo>
                  <a:lnTo>
                    <a:pt x="597242" y="190080"/>
                  </a:lnTo>
                  <a:lnTo>
                    <a:pt x="604913" y="185013"/>
                  </a:lnTo>
                  <a:lnTo>
                    <a:pt x="610006" y="177393"/>
                  </a:lnTo>
                  <a:lnTo>
                    <a:pt x="611695" y="168719"/>
                  </a:lnTo>
                  <a:close/>
                </a:path>
                <a:path w="758189" h="337184">
                  <a:moveTo>
                    <a:pt x="611695" y="48069"/>
                  </a:moveTo>
                  <a:lnTo>
                    <a:pt x="610006" y="39395"/>
                  </a:lnTo>
                  <a:lnTo>
                    <a:pt x="604913" y="31762"/>
                  </a:lnTo>
                  <a:lnTo>
                    <a:pt x="597242" y="26695"/>
                  </a:lnTo>
                  <a:lnTo>
                    <a:pt x="588518" y="25006"/>
                  </a:lnTo>
                  <a:lnTo>
                    <a:pt x="579780" y="26695"/>
                  </a:lnTo>
                  <a:lnTo>
                    <a:pt x="572122" y="31762"/>
                  </a:lnTo>
                  <a:lnTo>
                    <a:pt x="567016" y="39395"/>
                  </a:lnTo>
                  <a:lnTo>
                    <a:pt x="565327" y="48069"/>
                  </a:lnTo>
                  <a:lnTo>
                    <a:pt x="567016" y="56743"/>
                  </a:lnTo>
                  <a:lnTo>
                    <a:pt x="572122" y="64363"/>
                  </a:lnTo>
                  <a:lnTo>
                    <a:pt x="579780" y="69430"/>
                  </a:lnTo>
                  <a:lnTo>
                    <a:pt x="588518" y="71120"/>
                  </a:lnTo>
                  <a:lnTo>
                    <a:pt x="597242" y="69430"/>
                  </a:lnTo>
                  <a:lnTo>
                    <a:pt x="604913" y="64363"/>
                  </a:lnTo>
                  <a:lnTo>
                    <a:pt x="610006" y="56743"/>
                  </a:lnTo>
                  <a:lnTo>
                    <a:pt x="611695" y="48069"/>
                  </a:lnTo>
                  <a:close/>
                </a:path>
                <a:path w="758189" h="337184">
                  <a:moveTo>
                    <a:pt x="672363" y="23075"/>
                  </a:moveTo>
                  <a:lnTo>
                    <a:pt x="670534" y="14097"/>
                  </a:lnTo>
                  <a:lnTo>
                    <a:pt x="665568" y="6756"/>
                  </a:lnTo>
                  <a:lnTo>
                    <a:pt x="658190" y="1816"/>
                  </a:lnTo>
                  <a:lnTo>
                    <a:pt x="649173" y="0"/>
                  </a:lnTo>
                  <a:lnTo>
                    <a:pt x="640143" y="1816"/>
                  </a:lnTo>
                  <a:lnTo>
                    <a:pt x="632777" y="6756"/>
                  </a:lnTo>
                  <a:lnTo>
                    <a:pt x="627811" y="14097"/>
                  </a:lnTo>
                  <a:lnTo>
                    <a:pt x="625995" y="23075"/>
                  </a:lnTo>
                  <a:lnTo>
                    <a:pt x="627811" y="32054"/>
                  </a:lnTo>
                  <a:lnTo>
                    <a:pt x="632777" y="39382"/>
                  </a:lnTo>
                  <a:lnTo>
                    <a:pt x="640143" y="44323"/>
                  </a:lnTo>
                  <a:lnTo>
                    <a:pt x="649173" y="46126"/>
                  </a:lnTo>
                  <a:lnTo>
                    <a:pt x="658190" y="44323"/>
                  </a:lnTo>
                  <a:lnTo>
                    <a:pt x="665568" y="39382"/>
                  </a:lnTo>
                  <a:lnTo>
                    <a:pt x="670534" y="32054"/>
                  </a:lnTo>
                  <a:lnTo>
                    <a:pt x="672363" y="23075"/>
                  </a:lnTo>
                  <a:close/>
                </a:path>
                <a:path w="758189" h="337184">
                  <a:moveTo>
                    <a:pt x="758151" y="108394"/>
                  </a:moveTo>
                  <a:lnTo>
                    <a:pt x="756323" y="99428"/>
                  </a:lnTo>
                  <a:lnTo>
                    <a:pt x="751357" y="92087"/>
                  </a:lnTo>
                  <a:lnTo>
                    <a:pt x="743978" y="87147"/>
                  </a:lnTo>
                  <a:lnTo>
                    <a:pt x="734961" y="85331"/>
                  </a:lnTo>
                  <a:lnTo>
                    <a:pt x="725932" y="87147"/>
                  </a:lnTo>
                  <a:lnTo>
                    <a:pt x="718566" y="92087"/>
                  </a:lnTo>
                  <a:lnTo>
                    <a:pt x="713587" y="99428"/>
                  </a:lnTo>
                  <a:lnTo>
                    <a:pt x="711771" y="108394"/>
                  </a:lnTo>
                  <a:lnTo>
                    <a:pt x="713587" y="117373"/>
                  </a:lnTo>
                  <a:lnTo>
                    <a:pt x="718566" y="124701"/>
                  </a:lnTo>
                  <a:lnTo>
                    <a:pt x="725932" y="129641"/>
                  </a:lnTo>
                  <a:lnTo>
                    <a:pt x="734961" y="131445"/>
                  </a:lnTo>
                  <a:lnTo>
                    <a:pt x="743978" y="129641"/>
                  </a:lnTo>
                  <a:lnTo>
                    <a:pt x="751357" y="124701"/>
                  </a:lnTo>
                  <a:lnTo>
                    <a:pt x="756323" y="117373"/>
                  </a:lnTo>
                  <a:lnTo>
                    <a:pt x="758151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153535" y="6870369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48"/>
                  </a:lnTo>
                  <a:lnTo>
                    <a:pt x="23795" y="23663"/>
                  </a:lnTo>
                  <a:lnTo>
                    <a:pt x="6384" y="49345"/>
                  </a:lnTo>
                  <a:lnTo>
                    <a:pt x="0" y="80797"/>
                  </a:lnTo>
                  <a:lnTo>
                    <a:pt x="6384" y="112243"/>
                  </a:lnTo>
                  <a:lnTo>
                    <a:pt x="23795" y="137926"/>
                  </a:lnTo>
                  <a:lnTo>
                    <a:pt x="49618" y="155244"/>
                  </a:lnTo>
                  <a:lnTo>
                    <a:pt x="81241" y="161594"/>
                  </a:lnTo>
                  <a:lnTo>
                    <a:pt x="112865" y="155244"/>
                  </a:lnTo>
                  <a:lnTo>
                    <a:pt x="138688" y="137926"/>
                  </a:lnTo>
                  <a:lnTo>
                    <a:pt x="156099" y="112243"/>
                  </a:lnTo>
                  <a:lnTo>
                    <a:pt x="162483" y="80797"/>
                  </a:lnTo>
                  <a:lnTo>
                    <a:pt x="156099" y="49345"/>
                  </a:lnTo>
                  <a:lnTo>
                    <a:pt x="138688" y="23663"/>
                  </a:lnTo>
                  <a:lnTo>
                    <a:pt x="112865" y="6348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125811" y="6867511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80" y="83388"/>
                  </a:moveTo>
                  <a:lnTo>
                    <a:pt x="44551" y="74422"/>
                  </a:lnTo>
                  <a:lnTo>
                    <a:pt x="39585" y="67081"/>
                  </a:lnTo>
                  <a:lnTo>
                    <a:pt x="32207" y="62141"/>
                  </a:lnTo>
                  <a:lnTo>
                    <a:pt x="23190" y="60325"/>
                  </a:lnTo>
                  <a:lnTo>
                    <a:pt x="14160" y="62141"/>
                  </a:lnTo>
                  <a:lnTo>
                    <a:pt x="6794" y="67081"/>
                  </a:lnTo>
                  <a:lnTo>
                    <a:pt x="1816" y="74422"/>
                  </a:lnTo>
                  <a:lnTo>
                    <a:pt x="0" y="83388"/>
                  </a:lnTo>
                  <a:lnTo>
                    <a:pt x="1816" y="92367"/>
                  </a:lnTo>
                  <a:lnTo>
                    <a:pt x="6794" y="99695"/>
                  </a:lnTo>
                  <a:lnTo>
                    <a:pt x="14160" y="104635"/>
                  </a:lnTo>
                  <a:lnTo>
                    <a:pt x="23190" y="106438"/>
                  </a:lnTo>
                  <a:lnTo>
                    <a:pt x="32207" y="104635"/>
                  </a:lnTo>
                  <a:lnTo>
                    <a:pt x="39585" y="99695"/>
                  </a:lnTo>
                  <a:lnTo>
                    <a:pt x="44551" y="92367"/>
                  </a:lnTo>
                  <a:lnTo>
                    <a:pt x="46380" y="83388"/>
                  </a:lnTo>
                  <a:close/>
                </a:path>
                <a:path w="193039" h="191770">
                  <a:moveTo>
                    <a:pt x="132156" y="168694"/>
                  </a:moveTo>
                  <a:lnTo>
                    <a:pt x="130327" y="159727"/>
                  </a:lnTo>
                  <a:lnTo>
                    <a:pt x="125361" y="152400"/>
                  </a:lnTo>
                  <a:lnTo>
                    <a:pt x="117983" y="147459"/>
                  </a:lnTo>
                  <a:lnTo>
                    <a:pt x="108966" y="145643"/>
                  </a:lnTo>
                  <a:lnTo>
                    <a:pt x="99936" y="147459"/>
                  </a:lnTo>
                  <a:lnTo>
                    <a:pt x="92570" y="152400"/>
                  </a:lnTo>
                  <a:lnTo>
                    <a:pt x="87604" y="159727"/>
                  </a:lnTo>
                  <a:lnTo>
                    <a:pt x="85788" y="168694"/>
                  </a:lnTo>
                  <a:lnTo>
                    <a:pt x="87604" y="177673"/>
                  </a:lnTo>
                  <a:lnTo>
                    <a:pt x="92570" y="185000"/>
                  </a:lnTo>
                  <a:lnTo>
                    <a:pt x="99936" y="189941"/>
                  </a:lnTo>
                  <a:lnTo>
                    <a:pt x="108966" y="191744"/>
                  </a:lnTo>
                  <a:lnTo>
                    <a:pt x="117983" y="189941"/>
                  </a:lnTo>
                  <a:lnTo>
                    <a:pt x="125361" y="185000"/>
                  </a:lnTo>
                  <a:lnTo>
                    <a:pt x="130327" y="177673"/>
                  </a:lnTo>
                  <a:lnTo>
                    <a:pt x="132156" y="168694"/>
                  </a:lnTo>
                  <a:close/>
                </a:path>
                <a:path w="193039" h="191770">
                  <a:moveTo>
                    <a:pt x="132156" y="83388"/>
                  </a:moveTo>
                  <a:lnTo>
                    <a:pt x="130327" y="74422"/>
                  </a:lnTo>
                  <a:lnTo>
                    <a:pt x="125361" y="67081"/>
                  </a:lnTo>
                  <a:lnTo>
                    <a:pt x="117983" y="62141"/>
                  </a:lnTo>
                  <a:lnTo>
                    <a:pt x="108966" y="60325"/>
                  </a:lnTo>
                  <a:lnTo>
                    <a:pt x="99936" y="62141"/>
                  </a:lnTo>
                  <a:lnTo>
                    <a:pt x="92570" y="67081"/>
                  </a:lnTo>
                  <a:lnTo>
                    <a:pt x="87591" y="74422"/>
                  </a:lnTo>
                  <a:lnTo>
                    <a:pt x="85775" y="83388"/>
                  </a:lnTo>
                  <a:lnTo>
                    <a:pt x="87591" y="92367"/>
                  </a:lnTo>
                  <a:lnTo>
                    <a:pt x="92570" y="99695"/>
                  </a:lnTo>
                  <a:lnTo>
                    <a:pt x="99936" y="104635"/>
                  </a:lnTo>
                  <a:lnTo>
                    <a:pt x="108966" y="106438"/>
                  </a:lnTo>
                  <a:lnTo>
                    <a:pt x="117983" y="104635"/>
                  </a:lnTo>
                  <a:lnTo>
                    <a:pt x="125361" y="99695"/>
                  </a:lnTo>
                  <a:lnTo>
                    <a:pt x="130327" y="92367"/>
                  </a:lnTo>
                  <a:lnTo>
                    <a:pt x="132156" y="83388"/>
                  </a:lnTo>
                  <a:close/>
                </a:path>
                <a:path w="193039" h="191770">
                  <a:moveTo>
                    <a:pt x="192798" y="143713"/>
                  </a:moveTo>
                  <a:lnTo>
                    <a:pt x="191109" y="135039"/>
                  </a:lnTo>
                  <a:lnTo>
                    <a:pt x="186016" y="127406"/>
                  </a:lnTo>
                  <a:lnTo>
                    <a:pt x="178346" y="122339"/>
                  </a:lnTo>
                  <a:lnTo>
                    <a:pt x="169621" y="120650"/>
                  </a:lnTo>
                  <a:lnTo>
                    <a:pt x="160883" y="122339"/>
                  </a:lnTo>
                  <a:lnTo>
                    <a:pt x="153225" y="127406"/>
                  </a:lnTo>
                  <a:lnTo>
                    <a:pt x="148120" y="135039"/>
                  </a:lnTo>
                  <a:lnTo>
                    <a:pt x="146431" y="143713"/>
                  </a:lnTo>
                  <a:lnTo>
                    <a:pt x="148120" y="152387"/>
                  </a:lnTo>
                  <a:lnTo>
                    <a:pt x="153225" y="160007"/>
                  </a:lnTo>
                  <a:lnTo>
                    <a:pt x="160883" y="165074"/>
                  </a:lnTo>
                  <a:lnTo>
                    <a:pt x="169621" y="166763"/>
                  </a:lnTo>
                  <a:lnTo>
                    <a:pt x="178346" y="165074"/>
                  </a:lnTo>
                  <a:lnTo>
                    <a:pt x="186016" y="160007"/>
                  </a:lnTo>
                  <a:lnTo>
                    <a:pt x="191109" y="152387"/>
                  </a:lnTo>
                  <a:lnTo>
                    <a:pt x="192798" y="143713"/>
                  </a:lnTo>
                  <a:close/>
                </a:path>
                <a:path w="193039" h="191770">
                  <a:moveTo>
                    <a:pt x="192798" y="23063"/>
                  </a:moveTo>
                  <a:lnTo>
                    <a:pt x="191109" y="14389"/>
                  </a:lnTo>
                  <a:lnTo>
                    <a:pt x="186016" y="6756"/>
                  </a:lnTo>
                  <a:lnTo>
                    <a:pt x="178346" y="1689"/>
                  </a:lnTo>
                  <a:lnTo>
                    <a:pt x="169621" y="0"/>
                  </a:lnTo>
                  <a:lnTo>
                    <a:pt x="160883" y="1689"/>
                  </a:lnTo>
                  <a:lnTo>
                    <a:pt x="153225" y="6756"/>
                  </a:lnTo>
                  <a:lnTo>
                    <a:pt x="148120" y="14389"/>
                  </a:lnTo>
                  <a:lnTo>
                    <a:pt x="146431" y="23063"/>
                  </a:lnTo>
                  <a:lnTo>
                    <a:pt x="148120" y="31737"/>
                  </a:lnTo>
                  <a:lnTo>
                    <a:pt x="153225" y="39357"/>
                  </a:lnTo>
                  <a:lnTo>
                    <a:pt x="160883" y="44424"/>
                  </a:lnTo>
                  <a:lnTo>
                    <a:pt x="169621" y="46113"/>
                  </a:lnTo>
                  <a:lnTo>
                    <a:pt x="178346" y="44424"/>
                  </a:lnTo>
                  <a:lnTo>
                    <a:pt x="186016" y="39357"/>
                  </a:lnTo>
                  <a:lnTo>
                    <a:pt x="191109" y="31737"/>
                  </a:lnTo>
                  <a:lnTo>
                    <a:pt x="192798" y="230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935196" y="7233411"/>
              <a:ext cx="217944" cy="216738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3397466" y="7278674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67" y="168719"/>
                  </a:moveTo>
                  <a:lnTo>
                    <a:pt x="44678" y="160045"/>
                  </a:lnTo>
                  <a:lnTo>
                    <a:pt x="39585" y="152412"/>
                  </a:lnTo>
                  <a:lnTo>
                    <a:pt x="31915" y="147345"/>
                  </a:lnTo>
                  <a:lnTo>
                    <a:pt x="23190" y="145656"/>
                  </a:lnTo>
                  <a:lnTo>
                    <a:pt x="14452" y="147345"/>
                  </a:lnTo>
                  <a:lnTo>
                    <a:pt x="6794" y="152412"/>
                  </a:lnTo>
                  <a:lnTo>
                    <a:pt x="1689" y="160045"/>
                  </a:lnTo>
                  <a:lnTo>
                    <a:pt x="0" y="168719"/>
                  </a:lnTo>
                  <a:lnTo>
                    <a:pt x="1689" y="177393"/>
                  </a:lnTo>
                  <a:lnTo>
                    <a:pt x="6794" y="185013"/>
                  </a:lnTo>
                  <a:lnTo>
                    <a:pt x="14452" y="190080"/>
                  </a:lnTo>
                  <a:lnTo>
                    <a:pt x="23190" y="191770"/>
                  </a:lnTo>
                  <a:lnTo>
                    <a:pt x="31915" y="190080"/>
                  </a:lnTo>
                  <a:lnTo>
                    <a:pt x="39585" y="185013"/>
                  </a:lnTo>
                  <a:lnTo>
                    <a:pt x="44678" y="177393"/>
                  </a:lnTo>
                  <a:lnTo>
                    <a:pt x="46367" y="168719"/>
                  </a:lnTo>
                  <a:close/>
                </a:path>
                <a:path w="193039" h="191770">
                  <a:moveTo>
                    <a:pt x="46367" y="48069"/>
                  </a:moveTo>
                  <a:lnTo>
                    <a:pt x="44678" y="39395"/>
                  </a:lnTo>
                  <a:lnTo>
                    <a:pt x="39585" y="31762"/>
                  </a:lnTo>
                  <a:lnTo>
                    <a:pt x="31915" y="26695"/>
                  </a:lnTo>
                  <a:lnTo>
                    <a:pt x="23190" y="25006"/>
                  </a:lnTo>
                  <a:lnTo>
                    <a:pt x="14452" y="26695"/>
                  </a:lnTo>
                  <a:lnTo>
                    <a:pt x="6794" y="31762"/>
                  </a:lnTo>
                  <a:lnTo>
                    <a:pt x="1689" y="39395"/>
                  </a:lnTo>
                  <a:lnTo>
                    <a:pt x="0" y="48069"/>
                  </a:lnTo>
                  <a:lnTo>
                    <a:pt x="1689" y="56743"/>
                  </a:lnTo>
                  <a:lnTo>
                    <a:pt x="6794" y="64363"/>
                  </a:lnTo>
                  <a:lnTo>
                    <a:pt x="14452" y="69430"/>
                  </a:lnTo>
                  <a:lnTo>
                    <a:pt x="23190" y="71120"/>
                  </a:lnTo>
                  <a:lnTo>
                    <a:pt x="31915" y="69430"/>
                  </a:lnTo>
                  <a:lnTo>
                    <a:pt x="39585" y="64363"/>
                  </a:lnTo>
                  <a:lnTo>
                    <a:pt x="44678" y="56743"/>
                  </a:lnTo>
                  <a:lnTo>
                    <a:pt x="46367" y="48069"/>
                  </a:lnTo>
                  <a:close/>
                </a:path>
                <a:path w="193039" h="191770">
                  <a:moveTo>
                    <a:pt x="107022" y="23075"/>
                  </a:moveTo>
                  <a:lnTo>
                    <a:pt x="105194" y="14097"/>
                  </a:lnTo>
                  <a:lnTo>
                    <a:pt x="100228" y="6756"/>
                  </a:lnTo>
                  <a:lnTo>
                    <a:pt x="92849" y="1816"/>
                  </a:lnTo>
                  <a:lnTo>
                    <a:pt x="83832" y="0"/>
                  </a:lnTo>
                  <a:lnTo>
                    <a:pt x="74803" y="1816"/>
                  </a:lnTo>
                  <a:lnTo>
                    <a:pt x="67437" y="6756"/>
                  </a:lnTo>
                  <a:lnTo>
                    <a:pt x="62471" y="14097"/>
                  </a:lnTo>
                  <a:lnTo>
                    <a:pt x="60655" y="23075"/>
                  </a:lnTo>
                  <a:lnTo>
                    <a:pt x="62471" y="32054"/>
                  </a:lnTo>
                  <a:lnTo>
                    <a:pt x="67437" y="39382"/>
                  </a:lnTo>
                  <a:lnTo>
                    <a:pt x="74803" y="44323"/>
                  </a:lnTo>
                  <a:lnTo>
                    <a:pt x="83832" y="46126"/>
                  </a:lnTo>
                  <a:lnTo>
                    <a:pt x="92849" y="44323"/>
                  </a:lnTo>
                  <a:lnTo>
                    <a:pt x="100228" y="39382"/>
                  </a:lnTo>
                  <a:lnTo>
                    <a:pt x="105194" y="32054"/>
                  </a:lnTo>
                  <a:lnTo>
                    <a:pt x="107022" y="23075"/>
                  </a:lnTo>
                  <a:close/>
                </a:path>
                <a:path w="193039" h="191770">
                  <a:moveTo>
                    <a:pt x="192811" y="108394"/>
                  </a:moveTo>
                  <a:lnTo>
                    <a:pt x="190982" y="99428"/>
                  </a:lnTo>
                  <a:lnTo>
                    <a:pt x="186016" y="92087"/>
                  </a:lnTo>
                  <a:lnTo>
                    <a:pt x="178638" y="87147"/>
                  </a:lnTo>
                  <a:lnTo>
                    <a:pt x="169621" y="85331"/>
                  </a:lnTo>
                  <a:lnTo>
                    <a:pt x="160591" y="87147"/>
                  </a:lnTo>
                  <a:lnTo>
                    <a:pt x="153225" y="92087"/>
                  </a:lnTo>
                  <a:lnTo>
                    <a:pt x="148247" y="99428"/>
                  </a:lnTo>
                  <a:lnTo>
                    <a:pt x="146431" y="108394"/>
                  </a:lnTo>
                  <a:lnTo>
                    <a:pt x="148247" y="117373"/>
                  </a:lnTo>
                  <a:lnTo>
                    <a:pt x="153225" y="124701"/>
                  </a:lnTo>
                  <a:lnTo>
                    <a:pt x="160591" y="129641"/>
                  </a:lnTo>
                  <a:lnTo>
                    <a:pt x="169621" y="131445"/>
                  </a:lnTo>
                  <a:lnTo>
                    <a:pt x="178638" y="129641"/>
                  </a:lnTo>
                  <a:lnTo>
                    <a:pt x="186016" y="124701"/>
                  </a:lnTo>
                  <a:lnTo>
                    <a:pt x="190982" y="117373"/>
                  </a:lnTo>
                  <a:lnTo>
                    <a:pt x="192811" y="1083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00069" y="7306538"/>
              <a:ext cx="162560" cy="161925"/>
            </a:xfrm>
            <a:custGeom>
              <a:avLst/>
              <a:gdLst/>
              <a:ahLst/>
              <a:cxnLst/>
              <a:rect l="l" t="t" r="r" b="b"/>
              <a:pathLst>
                <a:path w="162560" h="161925">
                  <a:moveTo>
                    <a:pt x="81241" y="0"/>
                  </a:moveTo>
                  <a:lnTo>
                    <a:pt x="49618" y="6348"/>
                  </a:lnTo>
                  <a:lnTo>
                    <a:pt x="23795" y="23663"/>
                  </a:lnTo>
                  <a:lnTo>
                    <a:pt x="6384" y="49345"/>
                  </a:lnTo>
                  <a:lnTo>
                    <a:pt x="0" y="80797"/>
                  </a:lnTo>
                  <a:lnTo>
                    <a:pt x="6384" y="112243"/>
                  </a:lnTo>
                  <a:lnTo>
                    <a:pt x="23795" y="137926"/>
                  </a:lnTo>
                  <a:lnTo>
                    <a:pt x="49618" y="155244"/>
                  </a:lnTo>
                  <a:lnTo>
                    <a:pt x="81241" y="161594"/>
                  </a:lnTo>
                  <a:lnTo>
                    <a:pt x="112865" y="155244"/>
                  </a:lnTo>
                  <a:lnTo>
                    <a:pt x="138688" y="137926"/>
                  </a:lnTo>
                  <a:lnTo>
                    <a:pt x="156099" y="112243"/>
                  </a:lnTo>
                  <a:lnTo>
                    <a:pt x="162483" y="80797"/>
                  </a:lnTo>
                  <a:lnTo>
                    <a:pt x="156099" y="49345"/>
                  </a:lnTo>
                  <a:lnTo>
                    <a:pt x="138688" y="23663"/>
                  </a:lnTo>
                  <a:lnTo>
                    <a:pt x="112865" y="6348"/>
                  </a:lnTo>
                  <a:lnTo>
                    <a:pt x="81241" y="0"/>
                  </a:lnTo>
                  <a:close/>
                </a:path>
              </a:pathLst>
            </a:custGeom>
            <a:solidFill>
              <a:srgbClr val="3A2F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372345" y="7303680"/>
              <a:ext cx="193040" cy="191770"/>
            </a:xfrm>
            <a:custGeom>
              <a:avLst/>
              <a:gdLst/>
              <a:ahLst/>
              <a:cxnLst/>
              <a:rect l="l" t="t" r="r" b="b"/>
              <a:pathLst>
                <a:path w="193039" h="191770">
                  <a:moveTo>
                    <a:pt x="46380" y="83388"/>
                  </a:moveTo>
                  <a:lnTo>
                    <a:pt x="44551" y="74422"/>
                  </a:lnTo>
                  <a:lnTo>
                    <a:pt x="39585" y="67081"/>
                  </a:lnTo>
                  <a:lnTo>
                    <a:pt x="32207" y="62141"/>
                  </a:lnTo>
                  <a:lnTo>
                    <a:pt x="23190" y="60325"/>
                  </a:lnTo>
                  <a:lnTo>
                    <a:pt x="14160" y="62141"/>
                  </a:lnTo>
                  <a:lnTo>
                    <a:pt x="6794" y="67081"/>
                  </a:lnTo>
                  <a:lnTo>
                    <a:pt x="1816" y="74422"/>
                  </a:lnTo>
                  <a:lnTo>
                    <a:pt x="0" y="83388"/>
                  </a:lnTo>
                  <a:lnTo>
                    <a:pt x="1816" y="92367"/>
                  </a:lnTo>
                  <a:lnTo>
                    <a:pt x="6794" y="99695"/>
                  </a:lnTo>
                  <a:lnTo>
                    <a:pt x="14160" y="104635"/>
                  </a:lnTo>
                  <a:lnTo>
                    <a:pt x="23190" y="106438"/>
                  </a:lnTo>
                  <a:lnTo>
                    <a:pt x="32207" y="104635"/>
                  </a:lnTo>
                  <a:lnTo>
                    <a:pt x="39585" y="99695"/>
                  </a:lnTo>
                  <a:lnTo>
                    <a:pt x="44551" y="92367"/>
                  </a:lnTo>
                  <a:lnTo>
                    <a:pt x="46380" y="83388"/>
                  </a:lnTo>
                  <a:close/>
                </a:path>
                <a:path w="193039" h="191770">
                  <a:moveTo>
                    <a:pt x="132143" y="168694"/>
                  </a:moveTo>
                  <a:lnTo>
                    <a:pt x="130314" y="159727"/>
                  </a:lnTo>
                  <a:lnTo>
                    <a:pt x="125349" y="152400"/>
                  </a:lnTo>
                  <a:lnTo>
                    <a:pt x="117970" y="147459"/>
                  </a:lnTo>
                  <a:lnTo>
                    <a:pt x="108953" y="145643"/>
                  </a:lnTo>
                  <a:lnTo>
                    <a:pt x="99923" y="147459"/>
                  </a:lnTo>
                  <a:lnTo>
                    <a:pt x="92557" y="152400"/>
                  </a:lnTo>
                  <a:lnTo>
                    <a:pt x="87591" y="159727"/>
                  </a:lnTo>
                  <a:lnTo>
                    <a:pt x="85775" y="168694"/>
                  </a:lnTo>
                  <a:lnTo>
                    <a:pt x="87591" y="177673"/>
                  </a:lnTo>
                  <a:lnTo>
                    <a:pt x="92557" y="185013"/>
                  </a:lnTo>
                  <a:lnTo>
                    <a:pt x="99923" y="189953"/>
                  </a:lnTo>
                  <a:lnTo>
                    <a:pt x="108953" y="191770"/>
                  </a:lnTo>
                  <a:lnTo>
                    <a:pt x="117970" y="189953"/>
                  </a:lnTo>
                  <a:lnTo>
                    <a:pt x="125349" y="185013"/>
                  </a:lnTo>
                  <a:lnTo>
                    <a:pt x="130314" y="177673"/>
                  </a:lnTo>
                  <a:lnTo>
                    <a:pt x="132143" y="168694"/>
                  </a:lnTo>
                  <a:close/>
                </a:path>
                <a:path w="193039" h="191770">
                  <a:moveTo>
                    <a:pt x="132156" y="83388"/>
                  </a:moveTo>
                  <a:lnTo>
                    <a:pt x="130327" y="74422"/>
                  </a:lnTo>
                  <a:lnTo>
                    <a:pt x="125361" y="67081"/>
                  </a:lnTo>
                  <a:lnTo>
                    <a:pt x="117983" y="62141"/>
                  </a:lnTo>
                  <a:lnTo>
                    <a:pt x="108966" y="60325"/>
                  </a:lnTo>
                  <a:lnTo>
                    <a:pt x="99936" y="62141"/>
                  </a:lnTo>
                  <a:lnTo>
                    <a:pt x="92570" y="67081"/>
                  </a:lnTo>
                  <a:lnTo>
                    <a:pt x="87591" y="74422"/>
                  </a:lnTo>
                  <a:lnTo>
                    <a:pt x="85775" y="83388"/>
                  </a:lnTo>
                  <a:lnTo>
                    <a:pt x="87591" y="92367"/>
                  </a:lnTo>
                  <a:lnTo>
                    <a:pt x="92570" y="99695"/>
                  </a:lnTo>
                  <a:lnTo>
                    <a:pt x="99936" y="104635"/>
                  </a:lnTo>
                  <a:lnTo>
                    <a:pt x="108966" y="106438"/>
                  </a:lnTo>
                  <a:lnTo>
                    <a:pt x="117983" y="104635"/>
                  </a:lnTo>
                  <a:lnTo>
                    <a:pt x="125361" y="99695"/>
                  </a:lnTo>
                  <a:lnTo>
                    <a:pt x="130327" y="92367"/>
                  </a:lnTo>
                  <a:lnTo>
                    <a:pt x="132156" y="83388"/>
                  </a:lnTo>
                  <a:close/>
                </a:path>
                <a:path w="193039" h="191770">
                  <a:moveTo>
                    <a:pt x="192798" y="143713"/>
                  </a:moveTo>
                  <a:lnTo>
                    <a:pt x="191109" y="135039"/>
                  </a:lnTo>
                  <a:lnTo>
                    <a:pt x="186016" y="127406"/>
                  </a:lnTo>
                  <a:lnTo>
                    <a:pt x="178346" y="122339"/>
                  </a:lnTo>
                  <a:lnTo>
                    <a:pt x="169621" y="120650"/>
                  </a:lnTo>
                  <a:lnTo>
                    <a:pt x="160883" y="122339"/>
                  </a:lnTo>
                  <a:lnTo>
                    <a:pt x="153225" y="127406"/>
                  </a:lnTo>
                  <a:lnTo>
                    <a:pt x="148120" y="135039"/>
                  </a:lnTo>
                  <a:lnTo>
                    <a:pt x="146431" y="143713"/>
                  </a:lnTo>
                  <a:lnTo>
                    <a:pt x="148120" y="152387"/>
                  </a:lnTo>
                  <a:lnTo>
                    <a:pt x="153225" y="160007"/>
                  </a:lnTo>
                  <a:lnTo>
                    <a:pt x="160883" y="165074"/>
                  </a:lnTo>
                  <a:lnTo>
                    <a:pt x="169621" y="166763"/>
                  </a:lnTo>
                  <a:lnTo>
                    <a:pt x="178346" y="165074"/>
                  </a:lnTo>
                  <a:lnTo>
                    <a:pt x="186016" y="160007"/>
                  </a:lnTo>
                  <a:lnTo>
                    <a:pt x="191109" y="152387"/>
                  </a:lnTo>
                  <a:lnTo>
                    <a:pt x="192798" y="143713"/>
                  </a:lnTo>
                  <a:close/>
                </a:path>
                <a:path w="193039" h="191770">
                  <a:moveTo>
                    <a:pt x="192798" y="23063"/>
                  </a:moveTo>
                  <a:lnTo>
                    <a:pt x="191109" y="14389"/>
                  </a:lnTo>
                  <a:lnTo>
                    <a:pt x="186016" y="6756"/>
                  </a:lnTo>
                  <a:lnTo>
                    <a:pt x="178346" y="1689"/>
                  </a:lnTo>
                  <a:lnTo>
                    <a:pt x="169621" y="0"/>
                  </a:lnTo>
                  <a:lnTo>
                    <a:pt x="160883" y="1689"/>
                  </a:lnTo>
                  <a:lnTo>
                    <a:pt x="153225" y="6756"/>
                  </a:lnTo>
                  <a:lnTo>
                    <a:pt x="148120" y="14389"/>
                  </a:lnTo>
                  <a:lnTo>
                    <a:pt x="146431" y="23063"/>
                  </a:lnTo>
                  <a:lnTo>
                    <a:pt x="148120" y="31737"/>
                  </a:lnTo>
                  <a:lnTo>
                    <a:pt x="153225" y="39357"/>
                  </a:lnTo>
                  <a:lnTo>
                    <a:pt x="160883" y="44424"/>
                  </a:lnTo>
                  <a:lnTo>
                    <a:pt x="169621" y="46113"/>
                  </a:lnTo>
                  <a:lnTo>
                    <a:pt x="178346" y="44424"/>
                  </a:lnTo>
                  <a:lnTo>
                    <a:pt x="186016" y="39357"/>
                  </a:lnTo>
                  <a:lnTo>
                    <a:pt x="191109" y="31737"/>
                  </a:lnTo>
                  <a:lnTo>
                    <a:pt x="192798" y="230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497123" y="6957796"/>
              <a:ext cx="106045" cy="86360"/>
            </a:xfrm>
            <a:custGeom>
              <a:avLst/>
              <a:gdLst/>
              <a:ahLst/>
              <a:cxnLst/>
              <a:rect l="l" t="t" r="r" b="b"/>
              <a:pathLst>
                <a:path w="106045" h="86359">
                  <a:moveTo>
                    <a:pt x="105638" y="65887"/>
                  </a:moveTo>
                  <a:lnTo>
                    <a:pt x="104597" y="61988"/>
                  </a:lnTo>
                  <a:lnTo>
                    <a:pt x="104254" y="59829"/>
                  </a:lnTo>
                  <a:lnTo>
                    <a:pt x="103898" y="59372"/>
                  </a:lnTo>
                  <a:lnTo>
                    <a:pt x="103365" y="57315"/>
                  </a:lnTo>
                  <a:lnTo>
                    <a:pt x="98945" y="54762"/>
                  </a:lnTo>
                  <a:lnTo>
                    <a:pt x="97523" y="55143"/>
                  </a:lnTo>
                  <a:lnTo>
                    <a:pt x="78333" y="45796"/>
                  </a:lnTo>
                  <a:lnTo>
                    <a:pt x="73507" y="47434"/>
                  </a:lnTo>
                  <a:lnTo>
                    <a:pt x="69583" y="55397"/>
                  </a:lnTo>
                  <a:lnTo>
                    <a:pt x="71120" y="59880"/>
                  </a:lnTo>
                  <a:lnTo>
                    <a:pt x="65887" y="60058"/>
                  </a:lnTo>
                  <a:lnTo>
                    <a:pt x="59448" y="60058"/>
                  </a:lnTo>
                  <a:lnTo>
                    <a:pt x="53962" y="59296"/>
                  </a:lnTo>
                  <a:lnTo>
                    <a:pt x="19469" y="29425"/>
                  </a:lnTo>
                  <a:lnTo>
                    <a:pt x="16065" y="8267"/>
                  </a:lnTo>
                  <a:lnTo>
                    <a:pt x="11366" y="8178"/>
                  </a:lnTo>
                  <a:lnTo>
                    <a:pt x="16065" y="8255"/>
                  </a:lnTo>
                  <a:lnTo>
                    <a:pt x="16154" y="3835"/>
                  </a:lnTo>
                  <a:lnTo>
                    <a:pt x="12611" y="177"/>
                  </a:lnTo>
                  <a:lnTo>
                    <a:pt x="3695" y="0"/>
                  </a:lnTo>
                  <a:lnTo>
                    <a:pt x="12" y="3517"/>
                  </a:lnTo>
                  <a:lnTo>
                    <a:pt x="0" y="14439"/>
                  </a:lnTo>
                  <a:lnTo>
                    <a:pt x="1905" y="25590"/>
                  </a:lnTo>
                  <a:lnTo>
                    <a:pt x="21526" y="60744"/>
                  </a:lnTo>
                  <a:lnTo>
                    <a:pt x="65887" y="76111"/>
                  </a:lnTo>
                  <a:lnTo>
                    <a:pt x="73367" y="75844"/>
                  </a:lnTo>
                  <a:lnTo>
                    <a:pt x="73545" y="75831"/>
                  </a:lnTo>
                  <a:lnTo>
                    <a:pt x="73494" y="79883"/>
                  </a:lnTo>
                  <a:lnTo>
                    <a:pt x="79705" y="86233"/>
                  </a:lnTo>
                  <a:lnTo>
                    <a:pt x="84810" y="86309"/>
                  </a:lnTo>
                  <a:lnTo>
                    <a:pt x="100812" y="70878"/>
                  </a:lnTo>
                  <a:lnTo>
                    <a:pt x="103073" y="70269"/>
                  </a:lnTo>
                  <a:lnTo>
                    <a:pt x="105638" y="65887"/>
                  </a:lnTo>
                  <a:close/>
                </a:path>
              </a:pathLst>
            </a:custGeom>
            <a:solidFill>
              <a:srgbClr val="F8EA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536404" y="6888377"/>
              <a:ext cx="101600" cy="92710"/>
            </a:xfrm>
            <a:custGeom>
              <a:avLst/>
              <a:gdLst/>
              <a:ahLst/>
              <a:cxnLst/>
              <a:rect l="l" t="t" r="r" b="b"/>
              <a:pathLst>
                <a:path w="101600" h="92709">
                  <a:moveTo>
                    <a:pt x="100990" y="83527"/>
                  </a:moveTo>
                  <a:lnTo>
                    <a:pt x="89103" y="83527"/>
                  </a:lnTo>
                  <a:lnTo>
                    <a:pt x="84772" y="83527"/>
                  </a:lnTo>
                  <a:lnTo>
                    <a:pt x="84391" y="87515"/>
                  </a:lnTo>
                  <a:lnTo>
                    <a:pt x="87642" y="91440"/>
                  </a:lnTo>
                  <a:lnTo>
                    <a:pt x="96507" y="92303"/>
                  </a:lnTo>
                  <a:lnTo>
                    <a:pt x="100457" y="89065"/>
                  </a:lnTo>
                  <a:lnTo>
                    <a:pt x="100990" y="83527"/>
                  </a:lnTo>
                  <a:close/>
                </a:path>
                <a:path w="101600" h="92709">
                  <a:moveTo>
                    <a:pt x="101079" y="75463"/>
                  </a:moveTo>
                  <a:lnTo>
                    <a:pt x="89065" y="36868"/>
                  </a:lnTo>
                  <a:lnTo>
                    <a:pt x="57785" y="14795"/>
                  </a:lnTo>
                  <a:lnTo>
                    <a:pt x="32753" y="11315"/>
                  </a:lnTo>
                  <a:lnTo>
                    <a:pt x="33134" y="7289"/>
                  </a:lnTo>
                  <a:lnTo>
                    <a:pt x="27444" y="457"/>
                  </a:lnTo>
                  <a:lnTo>
                    <a:pt x="22352" y="0"/>
                  </a:lnTo>
                  <a:lnTo>
                    <a:pt x="5194" y="14160"/>
                  </a:lnTo>
                  <a:lnTo>
                    <a:pt x="2908" y="14566"/>
                  </a:lnTo>
                  <a:lnTo>
                    <a:pt x="0" y="18757"/>
                  </a:lnTo>
                  <a:lnTo>
                    <a:pt x="711" y="22656"/>
                  </a:lnTo>
                  <a:lnTo>
                    <a:pt x="901" y="24892"/>
                  </a:lnTo>
                  <a:lnTo>
                    <a:pt x="1231" y="25425"/>
                  </a:lnTo>
                  <a:lnTo>
                    <a:pt x="1612" y="27470"/>
                  </a:lnTo>
                  <a:lnTo>
                    <a:pt x="5816" y="30365"/>
                  </a:lnTo>
                  <a:lnTo>
                    <a:pt x="7251" y="30111"/>
                  </a:lnTo>
                  <a:lnTo>
                    <a:pt x="25654" y="40881"/>
                  </a:lnTo>
                  <a:lnTo>
                    <a:pt x="30607" y="39624"/>
                  </a:lnTo>
                  <a:lnTo>
                    <a:pt x="35128" y="31978"/>
                  </a:lnTo>
                  <a:lnTo>
                    <a:pt x="33934" y="27444"/>
                  </a:lnTo>
                  <a:lnTo>
                    <a:pt x="41541" y="27838"/>
                  </a:lnTo>
                  <a:lnTo>
                    <a:pt x="78727" y="49999"/>
                  </a:lnTo>
                  <a:lnTo>
                    <a:pt x="84924" y="75463"/>
                  </a:lnTo>
                  <a:lnTo>
                    <a:pt x="84848" y="82562"/>
                  </a:lnTo>
                  <a:lnTo>
                    <a:pt x="84823" y="83108"/>
                  </a:lnTo>
                  <a:lnTo>
                    <a:pt x="101028" y="83108"/>
                  </a:lnTo>
                  <a:lnTo>
                    <a:pt x="101079" y="7546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3731907" y="5084338"/>
            <a:ext cx="662940" cy="219075"/>
            <a:chOff x="3731907" y="5084338"/>
            <a:chExt cx="662940" cy="219075"/>
          </a:xfrm>
        </p:grpSpPr>
        <p:pic>
          <p:nvPicPr>
            <p:cNvPr id="87" name="object 8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226961" y="5084338"/>
              <a:ext cx="167606" cy="218792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3731907" y="5157266"/>
              <a:ext cx="662940" cy="73025"/>
            </a:xfrm>
            <a:custGeom>
              <a:avLst/>
              <a:gdLst/>
              <a:ahLst/>
              <a:cxnLst/>
              <a:rect l="l" t="t" r="r" b="b"/>
              <a:pathLst>
                <a:path w="662939" h="73025">
                  <a:moveTo>
                    <a:pt x="625995" y="0"/>
                  </a:moveTo>
                  <a:lnTo>
                    <a:pt x="36652" y="0"/>
                  </a:lnTo>
                  <a:lnTo>
                    <a:pt x="22384" y="2864"/>
                  </a:lnTo>
                  <a:lnTo>
                    <a:pt x="10734" y="10677"/>
                  </a:lnTo>
                  <a:lnTo>
                    <a:pt x="2880" y="22267"/>
                  </a:lnTo>
                  <a:lnTo>
                    <a:pt x="0" y="36461"/>
                  </a:lnTo>
                  <a:lnTo>
                    <a:pt x="2880" y="50656"/>
                  </a:lnTo>
                  <a:lnTo>
                    <a:pt x="10734" y="62245"/>
                  </a:lnTo>
                  <a:lnTo>
                    <a:pt x="22384" y="70058"/>
                  </a:lnTo>
                  <a:lnTo>
                    <a:pt x="36652" y="72923"/>
                  </a:lnTo>
                  <a:lnTo>
                    <a:pt x="625995" y="72923"/>
                  </a:lnTo>
                  <a:lnTo>
                    <a:pt x="640264" y="70058"/>
                  </a:lnTo>
                  <a:lnTo>
                    <a:pt x="651919" y="62245"/>
                  </a:lnTo>
                  <a:lnTo>
                    <a:pt x="659778" y="50656"/>
                  </a:lnTo>
                  <a:lnTo>
                    <a:pt x="662660" y="36461"/>
                  </a:lnTo>
                  <a:lnTo>
                    <a:pt x="659778" y="22267"/>
                  </a:lnTo>
                  <a:lnTo>
                    <a:pt x="651919" y="10677"/>
                  </a:lnTo>
                  <a:lnTo>
                    <a:pt x="640264" y="2864"/>
                  </a:lnTo>
                  <a:lnTo>
                    <a:pt x="625995" y="0"/>
                  </a:lnTo>
                  <a:close/>
                </a:path>
              </a:pathLst>
            </a:custGeom>
            <a:solidFill>
              <a:srgbClr val="D6D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89" name="object 89"/>
          <p:cNvGrpSpPr/>
          <p:nvPr/>
        </p:nvGrpSpPr>
        <p:grpSpPr>
          <a:xfrm>
            <a:off x="6032233" y="8119211"/>
            <a:ext cx="1313815" cy="648970"/>
            <a:chOff x="6032233" y="8119211"/>
            <a:chExt cx="1313815" cy="648970"/>
          </a:xfrm>
        </p:grpSpPr>
        <p:sp>
          <p:nvSpPr>
            <p:cNvPr id="90" name="object 90"/>
            <p:cNvSpPr/>
            <p:nvPr/>
          </p:nvSpPr>
          <p:spPr>
            <a:xfrm>
              <a:off x="6032233" y="8174977"/>
              <a:ext cx="1257935" cy="593090"/>
            </a:xfrm>
            <a:custGeom>
              <a:avLst/>
              <a:gdLst/>
              <a:ahLst/>
              <a:cxnLst/>
              <a:rect l="l" t="t" r="r" b="b"/>
              <a:pathLst>
                <a:path w="1257934" h="593090">
                  <a:moveTo>
                    <a:pt x="1147038" y="0"/>
                  </a:moveTo>
                  <a:lnTo>
                    <a:pt x="110324" y="0"/>
                  </a:lnTo>
                  <a:lnTo>
                    <a:pt x="67379" y="8626"/>
                  </a:lnTo>
                  <a:lnTo>
                    <a:pt x="32311" y="32150"/>
                  </a:lnTo>
                  <a:lnTo>
                    <a:pt x="8669" y="67036"/>
                  </a:lnTo>
                  <a:lnTo>
                    <a:pt x="0" y="109753"/>
                  </a:lnTo>
                  <a:lnTo>
                    <a:pt x="0" y="483095"/>
                  </a:lnTo>
                  <a:lnTo>
                    <a:pt x="8669" y="525807"/>
                  </a:lnTo>
                  <a:lnTo>
                    <a:pt x="32311" y="560685"/>
                  </a:lnTo>
                  <a:lnTo>
                    <a:pt x="67379" y="584200"/>
                  </a:lnTo>
                  <a:lnTo>
                    <a:pt x="110324" y="592823"/>
                  </a:lnTo>
                  <a:lnTo>
                    <a:pt x="1147038" y="592823"/>
                  </a:lnTo>
                  <a:lnTo>
                    <a:pt x="1189983" y="584200"/>
                  </a:lnTo>
                  <a:lnTo>
                    <a:pt x="1225051" y="560685"/>
                  </a:lnTo>
                  <a:lnTo>
                    <a:pt x="1248694" y="525807"/>
                  </a:lnTo>
                  <a:lnTo>
                    <a:pt x="1257363" y="483095"/>
                  </a:lnTo>
                  <a:lnTo>
                    <a:pt x="1257363" y="109753"/>
                  </a:lnTo>
                  <a:lnTo>
                    <a:pt x="1248694" y="67036"/>
                  </a:lnTo>
                  <a:lnTo>
                    <a:pt x="1225051" y="32150"/>
                  </a:lnTo>
                  <a:lnTo>
                    <a:pt x="1189983" y="8626"/>
                  </a:lnTo>
                  <a:lnTo>
                    <a:pt x="1147038" y="0"/>
                  </a:lnTo>
                  <a:close/>
                </a:path>
              </a:pathLst>
            </a:custGeom>
            <a:solidFill>
              <a:srgbClr val="014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104405" y="8119211"/>
              <a:ext cx="241249" cy="239966"/>
            </a:xfrm>
            <a:prstGeom prst="rect">
              <a:avLst/>
            </a:prstGeom>
          </p:spPr>
        </p:pic>
      </p:grpSp>
      <p:pic>
        <p:nvPicPr>
          <p:cNvPr id="92" name="object 92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5418467" y="4895405"/>
            <a:ext cx="244525" cy="243204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4595279" y="4895405"/>
            <a:ext cx="244525" cy="243204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6678193" y="4862105"/>
            <a:ext cx="241249" cy="239953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3122256" y="4862105"/>
            <a:ext cx="241261" cy="239953"/>
          </a:xfrm>
          <a:prstGeom prst="rect">
            <a:avLst/>
          </a:prstGeom>
        </p:spPr>
      </p:pic>
      <p:grpSp>
        <p:nvGrpSpPr>
          <p:cNvPr id="96" name="object 96"/>
          <p:cNvGrpSpPr/>
          <p:nvPr/>
        </p:nvGrpSpPr>
        <p:grpSpPr>
          <a:xfrm>
            <a:off x="3174872" y="4149877"/>
            <a:ext cx="1581785" cy="393700"/>
            <a:chOff x="3174872" y="4149877"/>
            <a:chExt cx="1581785" cy="393700"/>
          </a:xfrm>
        </p:grpSpPr>
        <p:pic>
          <p:nvPicPr>
            <p:cNvPr id="97" name="object 9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174872" y="4149877"/>
              <a:ext cx="988656" cy="393687"/>
            </a:xfrm>
            <a:prstGeom prst="rect">
              <a:avLst/>
            </a:prstGeom>
          </p:spPr>
        </p:pic>
        <p:pic>
          <p:nvPicPr>
            <p:cNvPr id="98" name="object 9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4187799" y="4227588"/>
              <a:ext cx="258076" cy="31353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4471491" y="4207103"/>
              <a:ext cx="284594" cy="318871"/>
            </a:xfrm>
            <a:prstGeom prst="rect">
              <a:avLst/>
            </a:prstGeom>
          </p:spPr>
        </p:pic>
      </p:grpSp>
      <p:grpSp>
        <p:nvGrpSpPr>
          <p:cNvPr id="100" name="object 100"/>
          <p:cNvGrpSpPr/>
          <p:nvPr/>
        </p:nvGrpSpPr>
        <p:grpSpPr>
          <a:xfrm>
            <a:off x="4864874" y="4056697"/>
            <a:ext cx="2357120" cy="428625"/>
            <a:chOff x="4864874" y="4056697"/>
            <a:chExt cx="2357120" cy="428625"/>
          </a:xfrm>
        </p:grpSpPr>
        <p:pic>
          <p:nvPicPr>
            <p:cNvPr id="101" name="object 101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4864874" y="4166863"/>
              <a:ext cx="233794" cy="318275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129250" y="4133710"/>
              <a:ext cx="302564" cy="315977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449353" y="4093832"/>
              <a:ext cx="248627" cy="327190"/>
            </a:xfrm>
            <a:prstGeom prst="rect">
              <a:avLst/>
            </a:prstGeom>
          </p:spPr>
        </p:pic>
        <p:pic>
          <p:nvPicPr>
            <p:cNvPr id="104" name="object 104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724042" y="4068343"/>
              <a:ext cx="288645" cy="317919"/>
            </a:xfrm>
            <a:prstGeom prst="rect">
              <a:avLst/>
            </a:prstGeom>
          </p:spPr>
        </p:pic>
        <p:pic>
          <p:nvPicPr>
            <p:cNvPr id="105" name="object 10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6036945" y="4057345"/>
              <a:ext cx="258076" cy="310540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6318389" y="4056697"/>
              <a:ext cx="312928" cy="318109"/>
            </a:xfrm>
            <a:prstGeom prst="rect">
              <a:avLst/>
            </a:prstGeom>
          </p:spPr>
        </p:pic>
        <p:pic>
          <p:nvPicPr>
            <p:cNvPr id="107" name="object 10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6653326" y="4065816"/>
              <a:ext cx="258076" cy="326301"/>
            </a:xfrm>
            <a:prstGeom prst="rect">
              <a:avLst/>
            </a:prstGeom>
          </p:spPr>
        </p:pic>
        <p:pic>
          <p:nvPicPr>
            <p:cNvPr id="108" name="object 10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6937019" y="4100119"/>
              <a:ext cx="284594" cy="350608"/>
            </a:xfrm>
            <a:prstGeom prst="rect">
              <a:avLst/>
            </a:prstGeom>
          </p:spPr>
        </p:pic>
      </p:grpSp>
      <p:sp>
        <p:nvSpPr>
          <p:cNvPr id="109" name="object 109"/>
          <p:cNvSpPr/>
          <p:nvPr/>
        </p:nvSpPr>
        <p:spPr>
          <a:xfrm>
            <a:off x="3256965" y="6572757"/>
            <a:ext cx="146050" cy="52705"/>
          </a:xfrm>
          <a:custGeom>
            <a:avLst/>
            <a:gdLst/>
            <a:ahLst/>
            <a:cxnLst/>
            <a:rect l="l" t="t" r="r" b="b"/>
            <a:pathLst>
              <a:path w="146050" h="52704">
                <a:moveTo>
                  <a:pt x="30213" y="26289"/>
                </a:moveTo>
                <a:lnTo>
                  <a:pt x="15151" y="14401"/>
                </a:lnTo>
                <a:lnTo>
                  <a:pt x="12979" y="13055"/>
                </a:lnTo>
                <a:lnTo>
                  <a:pt x="12217" y="12395"/>
                </a:lnTo>
                <a:lnTo>
                  <a:pt x="11366" y="11125"/>
                </a:lnTo>
                <a:lnTo>
                  <a:pt x="11163" y="10388"/>
                </a:lnTo>
                <a:lnTo>
                  <a:pt x="11163" y="9118"/>
                </a:lnTo>
                <a:lnTo>
                  <a:pt x="11442" y="7734"/>
                </a:lnTo>
                <a:lnTo>
                  <a:pt x="12103" y="7505"/>
                </a:lnTo>
                <a:lnTo>
                  <a:pt x="13093" y="7391"/>
                </a:lnTo>
                <a:lnTo>
                  <a:pt x="16497" y="7391"/>
                </a:lnTo>
                <a:lnTo>
                  <a:pt x="18249" y="7607"/>
                </a:lnTo>
                <a:lnTo>
                  <a:pt x="19646" y="8026"/>
                </a:lnTo>
                <a:lnTo>
                  <a:pt x="24053" y="13639"/>
                </a:lnTo>
                <a:lnTo>
                  <a:pt x="28295" y="13004"/>
                </a:lnTo>
                <a:lnTo>
                  <a:pt x="28740" y="7315"/>
                </a:lnTo>
                <a:lnTo>
                  <a:pt x="28994" y="2489"/>
                </a:lnTo>
                <a:lnTo>
                  <a:pt x="27292" y="1714"/>
                </a:lnTo>
                <a:lnTo>
                  <a:pt x="25311" y="1104"/>
                </a:lnTo>
                <a:lnTo>
                  <a:pt x="20777" y="215"/>
                </a:lnTo>
                <a:lnTo>
                  <a:pt x="18503" y="0"/>
                </a:lnTo>
                <a:lnTo>
                  <a:pt x="11480" y="0"/>
                </a:lnTo>
                <a:lnTo>
                  <a:pt x="7759" y="1117"/>
                </a:lnTo>
                <a:lnTo>
                  <a:pt x="2349" y="5588"/>
                </a:lnTo>
                <a:lnTo>
                  <a:pt x="990" y="8686"/>
                </a:lnTo>
                <a:lnTo>
                  <a:pt x="990" y="15201"/>
                </a:lnTo>
                <a:lnTo>
                  <a:pt x="14998" y="26593"/>
                </a:lnTo>
                <a:lnTo>
                  <a:pt x="17081" y="27787"/>
                </a:lnTo>
                <a:lnTo>
                  <a:pt x="17767" y="28333"/>
                </a:lnTo>
                <a:lnTo>
                  <a:pt x="18376" y="29298"/>
                </a:lnTo>
                <a:lnTo>
                  <a:pt x="18542" y="29984"/>
                </a:lnTo>
                <a:lnTo>
                  <a:pt x="18542" y="30911"/>
                </a:lnTo>
                <a:lnTo>
                  <a:pt x="18415" y="32473"/>
                </a:lnTo>
                <a:lnTo>
                  <a:pt x="15087" y="33007"/>
                </a:lnTo>
                <a:lnTo>
                  <a:pt x="12687" y="33007"/>
                </a:lnTo>
                <a:lnTo>
                  <a:pt x="10629" y="32588"/>
                </a:lnTo>
                <a:lnTo>
                  <a:pt x="8305" y="31788"/>
                </a:lnTo>
                <a:lnTo>
                  <a:pt x="5410" y="26873"/>
                </a:lnTo>
                <a:lnTo>
                  <a:pt x="927" y="27736"/>
                </a:lnTo>
                <a:lnTo>
                  <a:pt x="508" y="31013"/>
                </a:lnTo>
                <a:lnTo>
                  <a:pt x="190" y="34556"/>
                </a:lnTo>
                <a:lnTo>
                  <a:pt x="0" y="38366"/>
                </a:lnTo>
                <a:lnTo>
                  <a:pt x="4381" y="39687"/>
                </a:lnTo>
                <a:lnTo>
                  <a:pt x="8699" y="40335"/>
                </a:lnTo>
                <a:lnTo>
                  <a:pt x="18338" y="40335"/>
                </a:lnTo>
                <a:lnTo>
                  <a:pt x="22567" y="39230"/>
                </a:lnTo>
                <a:lnTo>
                  <a:pt x="28689" y="34848"/>
                </a:lnTo>
                <a:lnTo>
                  <a:pt x="30213" y="31851"/>
                </a:lnTo>
                <a:lnTo>
                  <a:pt x="30213" y="26289"/>
                </a:lnTo>
                <a:close/>
              </a:path>
              <a:path w="146050" h="52704">
                <a:moveTo>
                  <a:pt x="79159" y="13931"/>
                </a:moveTo>
                <a:lnTo>
                  <a:pt x="78574" y="9423"/>
                </a:lnTo>
                <a:lnTo>
                  <a:pt x="67538" y="9423"/>
                </a:lnTo>
                <a:lnTo>
                  <a:pt x="66954" y="13982"/>
                </a:lnTo>
                <a:lnTo>
                  <a:pt x="70091" y="15252"/>
                </a:lnTo>
                <a:lnTo>
                  <a:pt x="70269" y="15494"/>
                </a:lnTo>
                <a:lnTo>
                  <a:pt x="70269" y="15824"/>
                </a:lnTo>
                <a:lnTo>
                  <a:pt x="66433" y="29654"/>
                </a:lnTo>
                <a:lnTo>
                  <a:pt x="59804" y="9067"/>
                </a:lnTo>
                <a:lnTo>
                  <a:pt x="53822" y="9880"/>
                </a:lnTo>
                <a:lnTo>
                  <a:pt x="48069" y="29121"/>
                </a:lnTo>
                <a:lnTo>
                  <a:pt x="44119" y="15087"/>
                </a:lnTo>
                <a:lnTo>
                  <a:pt x="47307" y="14338"/>
                </a:lnTo>
                <a:lnTo>
                  <a:pt x="46736" y="9423"/>
                </a:lnTo>
                <a:lnTo>
                  <a:pt x="32029" y="9423"/>
                </a:lnTo>
                <a:lnTo>
                  <a:pt x="31737" y="12776"/>
                </a:lnTo>
                <a:lnTo>
                  <a:pt x="33439" y="15011"/>
                </a:lnTo>
                <a:lnTo>
                  <a:pt x="34467" y="17335"/>
                </a:lnTo>
                <a:lnTo>
                  <a:pt x="42316" y="40563"/>
                </a:lnTo>
                <a:lnTo>
                  <a:pt x="50685" y="39941"/>
                </a:lnTo>
                <a:lnTo>
                  <a:pt x="55968" y="24498"/>
                </a:lnTo>
                <a:lnTo>
                  <a:pt x="60794" y="40563"/>
                </a:lnTo>
                <a:lnTo>
                  <a:pt x="69164" y="39941"/>
                </a:lnTo>
                <a:lnTo>
                  <a:pt x="79159" y="13931"/>
                </a:lnTo>
                <a:close/>
              </a:path>
              <a:path w="146050" h="52704">
                <a:moveTo>
                  <a:pt x="112115" y="34848"/>
                </a:moveTo>
                <a:lnTo>
                  <a:pt x="108686" y="27800"/>
                </a:lnTo>
                <a:lnTo>
                  <a:pt x="108686" y="16243"/>
                </a:lnTo>
                <a:lnTo>
                  <a:pt x="108686" y="15481"/>
                </a:lnTo>
                <a:lnTo>
                  <a:pt x="107797" y="12839"/>
                </a:lnTo>
                <a:lnTo>
                  <a:pt x="104228" y="9639"/>
                </a:lnTo>
                <a:lnTo>
                  <a:pt x="101282" y="8839"/>
                </a:lnTo>
                <a:lnTo>
                  <a:pt x="99910" y="8839"/>
                </a:lnTo>
                <a:lnTo>
                  <a:pt x="99910" y="32296"/>
                </a:lnTo>
                <a:lnTo>
                  <a:pt x="97701" y="33337"/>
                </a:lnTo>
                <a:lnTo>
                  <a:pt x="95821" y="33870"/>
                </a:lnTo>
                <a:lnTo>
                  <a:pt x="93154" y="33870"/>
                </a:lnTo>
                <a:lnTo>
                  <a:pt x="92265" y="33553"/>
                </a:lnTo>
                <a:lnTo>
                  <a:pt x="90995" y="32283"/>
                </a:lnTo>
                <a:lnTo>
                  <a:pt x="90665" y="31381"/>
                </a:lnTo>
                <a:lnTo>
                  <a:pt x="90728" y="29337"/>
                </a:lnTo>
                <a:lnTo>
                  <a:pt x="96774" y="27800"/>
                </a:lnTo>
                <a:lnTo>
                  <a:pt x="98132" y="27800"/>
                </a:lnTo>
                <a:lnTo>
                  <a:pt x="99682" y="27914"/>
                </a:lnTo>
                <a:lnTo>
                  <a:pt x="99910" y="32296"/>
                </a:lnTo>
                <a:lnTo>
                  <a:pt x="99910" y="8839"/>
                </a:lnTo>
                <a:lnTo>
                  <a:pt x="94932" y="8839"/>
                </a:lnTo>
                <a:lnTo>
                  <a:pt x="92519" y="9055"/>
                </a:lnTo>
                <a:lnTo>
                  <a:pt x="89941" y="9461"/>
                </a:lnTo>
                <a:lnTo>
                  <a:pt x="87363" y="9906"/>
                </a:lnTo>
                <a:lnTo>
                  <a:pt x="85001" y="10477"/>
                </a:lnTo>
                <a:lnTo>
                  <a:pt x="82829" y="11201"/>
                </a:lnTo>
                <a:lnTo>
                  <a:pt x="83096" y="14528"/>
                </a:lnTo>
                <a:lnTo>
                  <a:pt x="83566" y="17716"/>
                </a:lnTo>
                <a:lnTo>
                  <a:pt x="84226" y="20802"/>
                </a:lnTo>
                <a:lnTo>
                  <a:pt x="88519" y="21094"/>
                </a:lnTo>
                <a:lnTo>
                  <a:pt x="90906" y="16408"/>
                </a:lnTo>
                <a:lnTo>
                  <a:pt x="91567" y="16294"/>
                </a:lnTo>
                <a:lnTo>
                  <a:pt x="92684" y="16243"/>
                </a:lnTo>
                <a:lnTo>
                  <a:pt x="95821" y="16243"/>
                </a:lnTo>
                <a:lnTo>
                  <a:pt x="99733" y="20726"/>
                </a:lnTo>
                <a:lnTo>
                  <a:pt x="99733" y="22529"/>
                </a:lnTo>
                <a:lnTo>
                  <a:pt x="93853" y="22758"/>
                </a:lnTo>
                <a:lnTo>
                  <a:pt x="89369" y="23761"/>
                </a:lnTo>
                <a:lnTo>
                  <a:pt x="83210" y="27228"/>
                </a:lnTo>
                <a:lnTo>
                  <a:pt x="81661" y="29603"/>
                </a:lnTo>
                <a:lnTo>
                  <a:pt x="81661" y="34925"/>
                </a:lnTo>
                <a:lnTo>
                  <a:pt x="82461" y="36779"/>
                </a:lnTo>
                <a:lnTo>
                  <a:pt x="85636" y="39662"/>
                </a:lnTo>
                <a:lnTo>
                  <a:pt x="87744" y="40386"/>
                </a:lnTo>
                <a:lnTo>
                  <a:pt x="92011" y="40386"/>
                </a:lnTo>
                <a:lnTo>
                  <a:pt x="93726" y="40093"/>
                </a:lnTo>
                <a:lnTo>
                  <a:pt x="97320" y="38938"/>
                </a:lnTo>
                <a:lnTo>
                  <a:pt x="98983" y="38176"/>
                </a:lnTo>
                <a:lnTo>
                  <a:pt x="100495" y="37211"/>
                </a:lnTo>
                <a:lnTo>
                  <a:pt x="101092" y="39662"/>
                </a:lnTo>
                <a:lnTo>
                  <a:pt x="101244" y="40157"/>
                </a:lnTo>
                <a:lnTo>
                  <a:pt x="103847" y="40055"/>
                </a:lnTo>
                <a:lnTo>
                  <a:pt x="107391" y="39471"/>
                </a:lnTo>
                <a:lnTo>
                  <a:pt x="111887" y="38430"/>
                </a:lnTo>
                <a:lnTo>
                  <a:pt x="111963" y="37211"/>
                </a:lnTo>
                <a:lnTo>
                  <a:pt x="112115" y="34848"/>
                </a:lnTo>
                <a:close/>
              </a:path>
              <a:path w="146050" h="52704">
                <a:moveTo>
                  <a:pt x="145808" y="19481"/>
                </a:moveTo>
                <a:lnTo>
                  <a:pt x="144856" y="16002"/>
                </a:lnTo>
                <a:lnTo>
                  <a:pt x="144767" y="15633"/>
                </a:lnTo>
                <a:lnTo>
                  <a:pt x="141833" y="11785"/>
                </a:lnTo>
                <a:lnTo>
                  <a:pt x="140627" y="10185"/>
                </a:lnTo>
                <a:lnTo>
                  <a:pt x="137655" y="8839"/>
                </a:lnTo>
                <a:lnTo>
                  <a:pt x="136105" y="8839"/>
                </a:lnTo>
                <a:lnTo>
                  <a:pt x="136105" y="22339"/>
                </a:lnTo>
                <a:lnTo>
                  <a:pt x="135991" y="27787"/>
                </a:lnTo>
                <a:lnTo>
                  <a:pt x="132410" y="33401"/>
                </a:lnTo>
                <a:lnTo>
                  <a:pt x="128879" y="33401"/>
                </a:lnTo>
                <a:lnTo>
                  <a:pt x="127431" y="33147"/>
                </a:lnTo>
                <a:lnTo>
                  <a:pt x="126339" y="32715"/>
                </a:lnTo>
                <a:lnTo>
                  <a:pt x="126339" y="16979"/>
                </a:lnTo>
                <a:lnTo>
                  <a:pt x="127850" y="16344"/>
                </a:lnTo>
                <a:lnTo>
                  <a:pt x="129171" y="16002"/>
                </a:lnTo>
                <a:lnTo>
                  <a:pt x="132118" y="16002"/>
                </a:lnTo>
                <a:lnTo>
                  <a:pt x="133540" y="16827"/>
                </a:lnTo>
                <a:lnTo>
                  <a:pt x="135585" y="20053"/>
                </a:lnTo>
                <a:lnTo>
                  <a:pt x="136105" y="22339"/>
                </a:lnTo>
                <a:lnTo>
                  <a:pt x="136105" y="8839"/>
                </a:lnTo>
                <a:lnTo>
                  <a:pt x="132422" y="8839"/>
                </a:lnTo>
                <a:lnTo>
                  <a:pt x="131064" y="9080"/>
                </a:lnTo>
                <a:lnTo>
                  <a:pt x="128308" y="10096"/>
                </a:lnTo>
                <a:lnTo>
                  <a:pt x="127012" y="10820"/>
                </a:lnTo>
                <a:lnTo>
                  <a:pt x="125818" y="11785"/>
                </a:lnTo>
                <a:lnTo>
                  <a:pt x="125704" y="10756"/>
                </a:lnTo>
                <a:lnTo>
                  <a:pt x="125463" y="9817"/>
                </a:lnTo>
                <a:lnTo>
                  <a:pt x="125120" y="9017"/>
                </a:lnTo>
                <a:lnTo>
                  <a:pt x="123799" y="9080"/>
                </a:lnTo>
                <a:lnTo>
                  <a:pt x="112801" y="15201"/>
                </a:lnTo>
                <a:lnTo>
                  <a:pt x="115963" y="16891"/>
                </a:lnTo>
                <a:lnTo>
                  <a:pt x="116293" y="17170"/>
                </a:lnTo>
                <a:lnTo>
                  <a:pt x="116522" y="17678"/>
                </a:lnTo>
                <a:lnTo>
                  <a:pt x="116586" y="45593"/>
                </a:lnTo>
                <a:lnTo>
                  <a:pt x="112979" y="46583"/>
                </a:lnTo>
                <a:lnTo>
                  <a:pt x="113271" y="52082"/>
                </a:lnTo>
                <a:lnTo>
                  <a:pt x="130695" y="52082"/>
                </a:lnTo>
                <a:lnTo>
                  <a:pt x="130937" y="48031"/>
                </a:lnTo>
                <a:lnTo>
                  <a:pt x="127508" y="46126"/>
                </a:lnTo>
                <a:lnTo>
                  <a:pt x="126961" y="45847"/>
                </a:lnTo>
                <a:lnTo>
                  <a:pt x="126631" y="45580"/>
                </a:lnTo>
                <a:lnTo>
                  <a:pt x="126403" y="45046"/>
                </a:lnTo>
                <a:lnTo>
                  <a:pt x="126339" y="40449"/>
                </a:lnTo>
                <a:lnTo>
                  <a:pt x="127584" y="40538"/>
                </a:lnTo>
                <a:lnTo>
                  <a:pt x="128485" y="40563"/>
                </a:lnTo>
                <a:lnTo>
                  <a:pt x="134493" y="40563"/>
                </a:lnTo>
                <a:lnTo>
                  <a:pt x="134835" y="40449"/>
                </a:lnTo>
                <a:lnTo>
                  <a:pt x="138645" y="39179"/>
                </a:lnTo>
                <a:lnTo>
                  <a:pt x="144373" y="33680"/>
                </a:lnTo>
                <a:lnTo>
                  <a:pt x="144462" y="33401"/>
                </a:lnTo>
                <a:lnTo>
                  <a:pt x="145808" y="29692"/>
                </a:lnTo>
                <a:lnTo>
                  <a:pt x="145808" y="19481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0" name="object 110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2863710" y="5160517"/>
            <a:ext cx="759675" cy="55410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3017405" y="7458023"/>
            <a:ext cx="463270" cy="258749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6478015" y="5160517"/>
            <a:ext cx="643153" cy="54787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3731933" y="6524408"/>
            <a:ext cx="1077734" cy="375704"/>
          </a:xfrm>
          <a:prstGeom prst="rect">
            <a:avLst/>
          </a:prstGeom>
        </p:spPr>
      </p:pic>
      <p:sp>
        <p:nvSpPr>
          <p:cNvPr id="114" name="object 114"/>
          <p:cNvSpPr/>
          <p:nvPr/>
        </p:nvSpPr>
        <p:spPr>
          <a:xfrm>
            <a:off x="3412756" y="6588848"/>
            <a:ext cx="144145" cy="311785"/>
          </a:xfrm>
          <a:custGeom>
            <a:avLst/>
            <a:gdLst/>
            <a:ahLst/>
            <a:cxnLst/>
            <a:rect l="l" t="t" r="r" b="b"/>
            <a:pathLst>
              <a:path w="144145" h="311784">
                <a:moveTo>
                  <a:pt x="143725" y="308787"/>
                </a:moveTo>
                <a:lnTo>
                  <a:pt x="143192" y="307568"/>
                </a:lnTo>
                <a:lnTo>
                  <a:pt x="19227" y="22707"/>
                </a:lnTo>
                <a:lnTo>
                  <a:pt x="23672" y="18275"/>
                </a:lnTo>
                <a:lnTo>
                  <a:pt x="23672" y="11772"/>
                </a:lnTo>
                <a:lnTo>
                  <a:pt x="23672" y="5270"/>
                </a:lnTo>
                <a:lnTo>
                  <a:pt x="18376" y="0"/>
                </a:lnTo>
                <a:lnTo>
                  <a:pt x="5295" y="0"/>
                </a:lnTo>
                <a:lnTo>
                  <a:pt x="0" y="5270"/>
                </a:lnTo>
                <a:lnTo>
                  <a:pt x="0" y="18275"/>
                </a:lnTo>
                <a:lnTo>
                  <a:pt x="5295" y="23558"/>
                </a:lnTo>
                <a:lnTo>
                  <a:pt x="14325" y="23558"/>
                </a:lnTo>
                <a:lnTo>
                  <a:pt x="139280" y="310705"/>
                </a:lnTo>
                <a:lnTo>
                  <a:pt x="140703" y="311264"/>
                </a:lnTo>
                <a:lnTo>
                  <a:pt x="143154" y="310222"/>
                </a:lnTo>
                <a:lnTo>
                  <a:pt x="143725" y="308787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455564" y="4990528"/>
            <a:ext cx="172085" cy="56515"/>
          </a:xfrm>
          <a:custGeom>
            <a:avLst/>
            <a:gdLst/>
            <a:ahLst/>
            <a:cxnLst/>
            <a:rect l="l" t="t" r="r" b="b"/>
            <a:pathLst>
              <a:path w="172085" h="56514">
                <a:moveTo>
                  <a:pt x="54521" y="27495"/>
                </a:moveTo>
                <a:lnTo>
                  <a:pt x="38925" y="1676"/>
                </a:lnTo>
                <a:lnTo>
                  <a:pt x="38925" y="23037"/>
                </a:lnTo>
                <a:lnTo>
                  <a:pt x="38925" y="33515"/>
                </a:lnTo>
                <a:lnTo>
                  <a:pt x="31419" y="45389"/>
                </a:lnTo>
                <a:lnTo>
                  <a:pt x="24015" y="45389"/>
                </a:lnTo>
                <a:lnTo>
                  <a:pt x="20726" y="43726"/>
                </a:lnTo>
                <a:lnTo>
                  <a:pt x="16179" y="37058"/>
                </a:lnTo>
                <a:lnTo>
                  <a:pt x="15049" y="32283"/>
                </a:lnTo>
                <a:lnTo>
                  <a:pt x="15049" y="23037"/>
                </a:lnTo>
                <a:lnTo>
                  <a:pt x="22758" y="11290"/>
                </a:lnTo>
                <a:lnTo>
                  <a:pt x="30149" y="11290"/>
                </a:lnTo>
                <a:lnTo>
                  <a:pt x="33439" y="12827"/>
                </a:lnTo>
                <a:lnTo>
                  <a:pt x="37922" y="18948"/>
                </a:lnTo>
                <a:lnTo>
                  <a:pt x="38925" y="23037"/>
                </a:lnTo>
                <a:lnTo>
                  <a:pt x="38925" y="1676"/>
                </a:lnTo>
                <a:lnTo>
                  <a:pt x="27457" y="0"/>
                </a:lnTo>
                <a:lnTo>
                  <a:pt x="21767" y="0"/>
                </a:lnTo>
                <a:lnTo>
                  <a:pt x="0" y="23037"/>
                </a:lnTo>
                <a:lnTo>
                  <a:pt x="76" y="38696"/>
                </a:lnTo>
                <a:lnTo>
                  <a:pt x="2171" y="45224"/>
                </a:lnTo>
                <a:lnTo>
                  <a:pt x="10985" y="54254"/>
                </a:lnTo>
                <a:lnTo>
                  <a:pt x="17665" y="56515"/>
                </a:lnTo>
                <a:lnTo>
                  <a:pt x="32423" y="56515"/>
                </a:lnTo>
                <a:lnTo>
                  <a:pt x="37414" y="55359"/>
                </a:lnTo>
                <a:lnTo>
                  <a:pt x="45783" y="50736"/>
                </a:lnTo>
                <a:lnTo>
                  <a:pt x="48983" y="47409"/>
                </a:lnTo>
                <a:lnTo>
                  <a:pt x="49999" y="45389"/>
                </a:lnTo>
                <a:lnTo>
                  <a:pt x="53403" y="38696"/>
                </a:lnTo>
                <a:lnTo>
                  <a:pt x="54521" y="33515"/>
                </a:lnTo>
                <a:lnTo>
                  <a:pt x="54521" y="27495"/>
                </a:lnTo>
                <a:close/>
              </a:path>
              <a:path w="172085" h="56514">
                <a:moveTo>
                  <a:pt x="115722" y="9766"/>
                </a:moveTo>
                <a:lnTo>
                  <a:pt x="115316" y="1054"/>
                </a:lnTo>
                <a:lnTo>
                  <a:pt x="91249" y="1054"/>
                </a:lnTo>
                <a:lnTo>
                  <a:pt x="90843" y="8394"/>
                </a:lnTo>
                <a:lnTo>
                  <a:pt x="94818" y="10655"/>
                </a:lnTo>
                <a:lnTo>
                  <a:pt x="95732" y="11023"/>
                </a:lnTo>
                <a:lnTo>
                  <a:pt x="96304" y="11442"/>
                </a:lnTo>
                <a:lnTo>
                  <a:pt x="96735" y="12357"/>
                </a:lnTo>
                <a:lnTo>
                  <a:pt x="96837" y="13284"/>
                </a:lnTo>
                <a:lnTo>
                  <a:pt x="96837" y="30073"/>
                </a:lnTo>
                <a:lnTo>
                  <a:pt x="89776" y="45478"/>
                </a:lnTo>
                <a:lnTo>
                  <a:pt x="84543" y="45478"/>
                </a:lnTo>
                <a:lnTo>
                  <a:pt x="81749" y="43865"/>
                </a:lnTo>
                <a:lnTo>
                  <a:pt x="78511" y="37414"/>
                </a:lnTo>
                <a:lnTo>
                  <a:pt x="77698" y="33007"/>
                </a:lnTo>
                <a:lnTo>
                  <a:pt x="77698" y="10896"/>
                </a:lnTo>
                <a:lnTo>
                  <a:pt x="84429" y="9042"/>
                </a:lnTo>
                <a:lnTo>
                  <a:pt x="84035" y="1054"/>
                </a:lnTo>
                <a:lnTo>
                  <a:pt x="58737" y="1054"/>
                </a:lnTo>
                <a:lnTo>
                  <a:pt x="58496" y="9118"/>
                </a:lnTo>
                <a:lnTo>
                  <a:pt x="61099" y="10655"/>
                </a:lnTo>
                <a:lnTo>
                  <a:pt x="61950" y="11023"/>
                </a:lnTo>
                <a:lnTo>
                  <a:pt x="62484" y="11442"/>
                </a:lnTo>
                <a:lnTo>
                  <a:pt x="62852" y="12357"/>
                </a:lnTo>
                <a:lnTo>
                  <a:pt x="62953" y="13284"/>
                </a:lnTo>
                <a:lnTo>
                  <a:pt x="62953" y="39484"/>
                </a:lnTo>
                <a:lnTo>
                  <a:pt x="64808" y="46024"/>
                </a:lnTo>
                <a:lnTo>
                  <a:pt x="68503" y="50190"/>
                </a:lnTo>
                <a:lnTo>
                  <a:pt x="72199" y="54356"/>
                </a:lnTo>
                <a:lnTo>
                  <a:pt x="78028" y="56438"/>
                </a:lnTo>
                <a:lnTo>
                  <a:pt x="94094" y="56438"/>
                </a:lnTo>
                <a:lnTo>
                  <a:pt x="100368" y="54051"/>
                </a:lnTo>
                <a:lnTo>
                  <a:pt x="109283" y="44475"/>
                </a:lnTo>
                <a:lnTo>
                  <a:pt x="111506" y="37769"/>
                </a:lnTo>
                <a:lnTo>
                  <a:pt x="111506" y="10896"/>
                </a:lnTo>
                <a:lnTo>
                  <a:pt x="115722" y="9766"/>
                </a:lnTo>
                <a:close/>
              </a:path>
              <a:path w="172085" h="56514">
                <a:moveTo>
                  <a:pt x="171818" y="13436"/>
                </a:moveTo>
                <a:lnTo>
                  <a:pt x="171589" y="7823"/>
                </a:lnTo>
                <a:lnTo>
                  <a:pt x="171170" y="1054"/>
                </a:lnTo>
                <a:lnTo>
                  <a:pt x="120421" y="1054"/>
                </a:lnTo>
                <a:lnTo>
                  <a:pt x="120002" y="7823"/>
                </a:lnTo>
                <a:lnTo>
                  <a:pt x="119773" y="13436"/>
                </a:lnTo>
                <a:lnTo>
                  <a:pt x="119773" y="17907"/>
                </a:lnTo>
                <a:lnTo>
                  <a:pt x="125704" y="18389"/>
                </a:lnTo>
                <a:lnTo>
                  <a:pt x="131686" y="11214"/>
                </a:lnTo>
                <a:lnTo>
                  <a:pt x="138493" y="10642"/>
                </a:lnTo>
                <a:lnTo>
                  <a:pt x="138493" y="45554"/>
                </a:lnTo>
                <a:lnTo>
                  <a:pt x="131445" y="47485"/>
                </a:lnTo>
                <a:lnTo>
                  <a:pt x="131851" y="55384"/>
                </a:lnTo>
                <a:lnTo>
                  <a:pt x="159575" y="55384"/>
                </a:lnTo>
                <a:lnTo>
                  <a:pt x="159905" y="48933"/>
                </a:lnTo>
                <a:lnTo>
                  <a:pt x="154127" y="45580"/>
                </a:lnTo>
                <a:lnTo>
                  <a:pt x="153657" y="45199"/>
                </a:lnTo>
                <a:lnTo>
                  <a:pt x="153327" y="44450"/>
                </a:lnTo>
                <a:lnTo>
                  <a:pt x="153250" y="43611"/>
                </a:lnTo>
                <a:lnTo>
                  <a:pt x="153250" y="10642"/>
                </a:lnTo>
                <a:lnTo>
                  <a:pt x="159905" y="11214"/>
                </a:lnTo>
                <a:lnTo>
                  <a:pt x="165976" y="18389"/>
                </a:lnTo>
                <a:lnTo>
                  <a:pt x="171818" y="17907"/>
                </a:lnTo>
                <a:lnTo>
                  <a:pt x="171818" y="1343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673777" y="4991582"/>
            <a:ext cx="88265" cy="57150"/>
          </a:xfrm>
          <a:custGeom>
            <a:avLst/>
            <a:gdLst/>
            <a:ahLst/>
            <a:cxnLst/>
            <a:rect l="l" t="t" r="r" b="b"/>
            <a:pathLst>
              <a:path w="88264" h="57150">
                <a:moveTo>
                  <a:pt x="26822" y="47409"/>
                </a:moveTo>
                <a:lnTo>
                  <a:pt x="22694" y="44907"/>
                </a:lnTo>
                <a:lnTo>
                  <a:pt x="21882" y="44526"/>
                </a:lnTo>
                <a:lnTo>
                  <a:pt x="21386" y="44157"/>
                </a:lnTo>
                <a:lnTo>
                  <a:pt x="20993" y="43395"/>
                </a:lnTo>
                <a:lnTo>
                  <a:pt x="20916" y="42570"/>
                </a:lnTo>
                <a:lnTo>
                  <a:pt x="20916" y="9842"/>
                </a:lnTo>
                <a:lnTo>
                  <a:pt x="26746" y="8229"/>
                </a:lnTo>
                <a:lnTo>
                  <a:pt x="26416" y="0"/>
                </a:lnTo>
                <a:lnTo>
                  <a:pt x="393" y="0"/>
                </a:lnTo>
                <a:lnTo>
                  <a:pt x="0" y="7175"/>
                </a:lnTo>
                <a:lnTo>
                  <a:pt x="4203" y="9601"/>
                </a:lnTo>
                <a:lnTo>
                  <a:pt x="5130" y="9969"/>
                </a:lnTo>
                <a:lnTo>
                  <a:pt x="5689" y="10388"/>
                </a:lnTo>
                <a:lnTo>
                  <a:pt x="6134" y="11303"/>
                </a:lnTo>
                <a:lnTo>
                  <a:pt x="6235" y="12230"/>
                </a:lnTo>
                <a:lnTo>
                  <a:pt x="6235" y="44500"/>
                </a:lnTo>
                <a:lnTo>
                  <a:pt x="317" y="46113"/>
                </a:lnTo>
                <a:lnTo>
                  <a:pt x="723" y="54330"/>
                </a:lnTo>
                <a:lnTo>
                  <a:pt x="26581" y="54330"/>
                </a:lnTo>
                <a:lnTo>
                  <a:pt x="26822" y="47409"/>
                </a:lnTo>
                <a:close/>
              </a:path>
              <a:path w="88264" h="57150">
                <a:moveTo>
                  <a:pt x="87858" y="8216"/>
                </a:moveTo>
                <a:lnTo>
                  <a:pt x="87541" y="0"/>
                </a:lnTo>
                <a:lnTo>
                  <a:pt x="66636" y="0"/>
                </a:lnTo>
                <a:lnTo>
                  <a:pt x="66395" y="6769"/>
                </a:lnTo>
                <a:lnTo>
                  <a:pt x="71361" y="9944"/>
                </a:lnTo>
                <a:lnTo>
                  <a:pt x="71843" y="10350"/>
                </a:lnTo>
                <a:lnTo>
                  <a:pt x="72263" y="11099"/>
                </a:lnTo>
                <a:lnTo>
                  <a:pt x="72415" y="11925"/>
                </a:lnTo>
                <a:lnTo>
                  <a:pt x="73609" y="31191"/>
                </a:lnTo>
                <a:lnTo>
                  <a:pt x="49123" y="0"/>
                </a:lnTo>
                <a:lnTo>
                  <a:pt x="32346" y="0"/>
                </a:lnTo>
                <a:lnTo>
                  <a:pt x="31775" y="7099"/>
                </a:lnTo>
                <a:lnTo>
                  <a:pt x="34772" y="9347"/>
                </a:lnTo>
                <a:lnTo>
                  <a:pt x="35750" y="10261"/>
                </a:lnTo>
                <a:lnTo>
                  <a:pt x="36080" y="11010"/>
                </a:lnTo>
                <a:lnTo>
                  <a:pt x="36156" y="11709"/>
                </a:lnTo>
                <a:lnTo>
                  <a:pt x="35839" y="44500"/>
                </a:lnTo>
                <a:lnTo>
                  <a:pt x="31445" y="45542"/>
                </a:lnTo>
                <a:lnTo>
                  <a:pt x="31864" y="54330"/>
                </a:lnTo>
                <a:lnTo>
                  <a:pt x="52933" y="54330"/>
                </a:lnTo>
                <a:lnTo>
                  <a:pt x="53251" y="47561"/>
                </a:lnTo>
                <a:lnTo>
                  <a:pt x="48285" y="44310"/>
                </a:lnTo>
                <a:lnTo>
                  <a:pt x="47802" y="43903"/>
                </a:lnTo>
                <a:lnTo>
                  <a:pt x="47358" y="43154"/>
                </a:lnTo>
                <a:lnTo>
                  <a:pt x="47231" y="42354"/>
                </a:lnTo>
                <a:lnTo>
                  <a:pt x="45796" y="19989"/>
                </a:lnTo>
                <a:lnTo>
                  <a:pt x="74091" y="56667"/>
                </a:lnTo>
                <a:lnTo>
                  <a:pt x="83400" y="53606"/>
                </a:lnTo>
                <a:lnTo>
                  <a:pt x="83731" y="9994"/>
                </a:lnTo>
                <a:lnTo>
                  <a:pt x="87858" y="82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63797" y="8854198"/>
            <a:ext cx="230504" cy="46355"/>
          </a:xfrm>
          <a:custGeom>
            <a:avLst/>
            <a:gdLst/>
            <a:ahLst/>
            <a:cxnLst/>
            <a:rect l="l" t="t" r="r" b="b"/>
            <a:pathLst>
              <a:path w="230504" h="46354">
                <a:moveTo>
                  <a:pt x="33870" y="41770"/>
                </a:moveTo>
                <a:lnTo>
                  <a:pt x="32080" y="35407"/>
                </a:lnTo>
                <a:lnTo>
                  <a:pt x="30099" y="36068"/>
                </a:lnTo>
                <a:lnTo>
                  <a:pt x="28079" y="36601"/>
                </a:lnTo>
                <a:lnTo>
                  <a:pt x="23926" y="37414"/>
                </a:lnTo>
                <a:lnTo>
                  <a:pt x="22212" y="37617"/>
                </a:lnTo>
                <a:lnTo>
                  <a:pt x="17449" y="37528"/>
                </a:lnTo>
                <a:lnTo>
                  <a:pt x="14960" y="36474"/>
                </a:lnTo>
                <a:lnTo>
                  <a:pt x="11823" y="32346"/>
                </a:lnTo>
                <a:lnTo>
                  <a:pt x="11036" y="29184"/>
                </a:lnTo>
                <a:lnTo>
                  <a:pt x="11036" y="22885"/>
                </a:lnTo>
                <a:lnTo>
                  <a:pt x="16002" y="13804"/>
                </a:lnTo>
                <a:lnTo>
                  <a:pt x="19596" y="13804"/>
                </a:lnTo>
                <a:lnTo>
                  <a:pt x="21475" y="14058"/>
                </a:lnTo>
                <a:lnTo>
                  <a:pt x="23177" y="14554"/>
                </a:lnTo>
                <a:lnTo>
                  <a:pt x="27190" y="20383"/>
                </a:lnTo>
                <a:lnTo>
                  <a:pt x="31610" y="20091"/>
                </a:lnTo>
                <a:lnTo>
                  <a:pt x="32385" y="15913"/>
                </a:lnTo>
                <a:lnTo>
                  <a:pt x="32943" y="12065"/>
                </a:lnTo>
                <a:lnTo>
                  <a:pt x="33299" y="8597"/>
                </a:lnTo>
                <a:lnTo>
                  <a:pt x="28486" y="6565"/>
                </a:lnTo>
                <a:lnTo>
                  <a:pt x="23825" y="5537"/>
                </a:lnTo>
                <a:lnTo>
                  <a:pt x="15303" y="5537"/>
                </a:lnTo>
                <a:lnTo>
                  <a:pt x="0" y="21488"/>
                </a:lnTo>
                <a:lnTo>
                  <a:pt x="0" y="32207"/>
                </a:lnTo>
                <a:lnTo>
                  <a:pt x="1587" y="37274"/>
                </a:lnTo>
                <a:lnTo>
                  <a:pt x="4762" y="40855"/>
                </a:lnTo>
                <a:lnTo>
                  <a:pt x="7937" y="44437"/>
                </a:lnTo>
                <a:lnTo>
                  <a:pt x="12471" y="46228"/>
                </a:lnTo>
                <a:lnTo>
                  <a:pt x="20993" y="46228"/>
                </a:lnTo>
                <a:lnTo>
                  <a:pt x="23736" y="45821"/>
                </a:lnTo>
                <a:lnTo>
                  <a:pt x="29425" y="44157"/>
                </a:lnTo>
                <a:lnTo>
                  <a:pt x="31864" y="43091"/>
                </a:lnTo>
                <a:lnTo>
                  <a:pt x="33870" y="41770"/>
                </a:lnTo>
                <a:close/>
              </a:path>
              <a:path w="230504" h="46354">
                <a:moveTo>
                  <a:pt x="68224" y="40563"/>
                </a:moveTo>
                <a:lnTo>
                  <a:pt x="64795" y="33515"/>
                </a:lnTo>
                <a:lnTo>
                  <a:pt x="64795" y="21958"/>
                </a:lnTo>
                <a:lnTo>
                  <a:pt x="64795" y="21196"/>
                </a:lnTo>
                <a:lnTo>
                  <a:pt x="63906" y="18554"/>
                </a:lnTo>
                <a:lnTo>
                  <a:pt x="60337" y="15354"/>
                </a:lnTo>
                <a:lnTo>
                  <a:pt x="57391" y="14554"/>
                </a:lnTo>
                <a:lnTo>
                  <a:pt x="56019" y="14554"/>
                </a:lnTo>
                <a:lnTo>
                  <a:pt x="56019" y="38011"/>
                </a:lnTo>
                <a:lnTo>
                  <a:pt x="53809" y="39052"/>
                </a:lnTo>
                <a:lnTo>
                  <a:pt x="51930" y="39585"/>
                </a:lnTo>
                <a:lnTo>
                  <a:pt x="49263" y="39585"/>
                </a:lnTo>
                <a:lnTo>
                  <a:pt x="48374" y="39268"/>
                </a:lnTo>
                <a:lnTo>
                  <a:pt x="47104" y="37998"/>
                </a:lnTo>
                <a:lnTo>
                  <a:pt x="46774" y="37096"/>
                </a:lnTo>
                <a:lnTo>
                  <a:pt x="46837" y="35052"/>
                </a:lnTo>
                <a:lnTo>
                  <a:pt x="52882" y="33515"/>
                </a:lnTo>
                <a:lnTo>
                  <a:pt x="54241" y="33515"/>
                </a:lnTo>
                <a:lnTo>
                  <a:pt x="55791" y="33629"/>
                </a:lnTo>
                <a:lnTo>
                  <a:pt x="56019" y="38011"/>
                </a:lnTo>
                <a:lnTo>
                  <a:pt x="56019" y="14554"/>
                </a:lnTo>
                <a:lnTo>
                  <a:pt x="51041" y="14554"/>
                </a:lnTo>
                <a:lnTo>
                  <a:pt x="48628" y="14770"/>
                </a:lnTo>
                <a:lnTo>
                  <a:pt x="46050" y="15176"/>
                </a:lnTo>
                <a:lnTo>
                  <a:pt x="43472" y="15621"/>
                </a:lnTo>
                <a:lnTo>
                  <a:pt x="41109" y="16192"/>
                </a:lnTo>
                <a:lnTo>
                  <a:pt x="38938" y="16916"/>
                </a:lnTo>
                <a:lnTo>
                  <a:pt x="39204" y="20243"/>
                </a:lnTo>
                <a:lnTo>
                  <a:pt x="39674" y="23431"/>
                </a:lnTo>
                <a:lnTo>
                  <a:pt x="40322" y="26517"/>
                </a:lnTo>
                <a:lnTo>
                  <a:pt x="44627" y="26809"/>
                </a:lnTo>
                <a:lnTo>
                  <a:pt x="47015" y="22123"/>
                </a:lnTo>
                <a:lnTo>
                  <a:pt x="47663" y="22009"/>
                </a:lnTo>
                <a:lnTo>
                  <a:pt x="48793" y="21958"/>
                </a:lnTo>
                <a:lnTo>
                  <a:pt x="51930" y="21958"/>
                </a:lnTo>
                <a:lnTo>
                  <a:pt x="55841" y="26441"/>
                </a:lnTo>
                <a:lnTo>
                  <a:pt x="55841" y="28244"/>
                </a:lnTo>
                <a:lnTo>
                  <a:pt x="49949" y="28473"/>
                </a:lnTo>
                <a:lnTo>
                  <a:pt x="45478" y="29476"/>
                </a:lnTo>
                <a:lnTo>
                  <a:pt x="39306" y="32943"/>
                </a:lnTo>
                <a:lnTo>
                  <a:pt x="37769" y="35318"/>
                </a:lnTo>
                <a:lnTo>
                  <a:pt x="37769" y="40640"/>
                </a:lnTo>
                <a:lnTo>
                  <a:pt x="38569" y="42494"/>
                </a:lnTo>
                <a:lnTo>
                  <a:pt x="41744" y="45377"/>
                </a:lnTo>
                <a:lnTo>
                  <a:pt x="43853" y="46101"/>
                </a:lnTo>
                <a:lnTo>
                  <a:pt x="48120" y="46101"/>
                </a:lnTo>
                <a:lnTo>
                  <a:pt x="49834" y="45808"/>
                </a:lnTo>
                <a:lnTo>
                  <a:pt x="53428" y="44653"/>
                </a:lnTo>
                <a:lnTo>
                  <a:pt x="55092" y="43891"/>
                </a:lnTo>
                <a:lnTo>
                  <a:pt x="56603" y="42926"/>
                </a:lnTo>
                <a:lnTo>
                  <a:pt x="57200" y="45377"/>
                </a:lnTo>
                <a:lnTo>
                  <a:pt x="57353" y="45872"/>
                </a:lnTo>
                <a:lnTo>
                  <a:pt x="59944" y="45770"/>
                </a:lnTo>
                <a:lnTo>
                  <a:pt x="63500" y="45186"/>
                </a:lnTo>
                <a:lnTo>
                  <a:pt x="67995" y="44145"/>
                </a:lnTo>
                <a:lnTo>
                  <a:pt x="68072" y="42926"/>
                </a:lnTo>
                <a:lnTo>
                  <a:pt x="68224" y="40563"/>
                </a:lnTo>
                <a:close/>
              </a:path>
              <a:path w="230504" h="46354">
                <a:moveTo>
                  <a:pt x="88099" y="41033"/>
                </a:moveTo>
                <a:lnTo>
                  <a:pt x="84709" y="39116"/>
                </a:lnTo>
                <a:lnTo>
                  <a:pt x="84378" y="38823"/>
                </a:lnTo>
                <a:lnTo>
                  <a:pt x="84150" y="38277"/>
                </a:lnTo>
                <a:lnTo>
                  <a:pt x="84086" y="37731"/>
                </a:lnTo>
                <a:lnTo>
                  <a:pt x="84086" y="4165"/>
                </a:lnTo>
                <a:lnTo>
                  <a:pt x="83972" y="3035"/>
                </a:lnTo>
                <a:lnTo>
                  <a:pt x="83718" y="2044"/>
                </a:lnTo>
                <a:lnTo>
                  <a:pt x="83337" y="1155"/>
                </a:lnTo>
                <a:lnTo>
                  <a:pt x="81318" y="1219"/>
                </a:lnTo>
                <a:lnTo>
                  <a:pt x="77749" y="1739"/>
                </a:lnTo>
                <a:lnTo>
                  <a:pt x="70840" y="2946"/>
                </a:lnTo>
                <a:lnTo>
                  <a:pt x="70548" y="7340"/>
                </a:lnTo>
                <a:lnTo>
                  <a:pt x="73101" y="8674"/>
                </a:lnTo>
                <a:lnTo>
                  <a:pt x="73990" y="9245"/>
                </a:lnTo>
                <a:lnTo>
                  <a:pt x="74256" y="9753"/>
                </a:lnTo>
                <a:lnTo>
                  <a:pt x="74320" y="10312"/>
                </a:lnTo>
                <a:lnTo>
                  <a:pt x="74320" y="38836"/>
                </a:lnTo>
                <a:lnTo>
                  <a:pt x="70256" y="40043"/>
                </a:lnTo>
                <a:lnTo>
                  <a:pt x="70434" y="45377"/>
                </a:lnTo>
                <a:lnTo>
                  <a:pt x="87858" y="45377"/>
                </a:lnTo>
                <a:lnTo>
                  <a:pt x="88099" y="41033"/>
                </a:lnTo>
                <a:close/>
              </a:path>
              <a:path w="230504" h="46354">
                <a:moveTo>
                  <a:pt x="116687" y="42418"/>
                </a:moveTo>
                <a:lnTo>
                  <a:pt x="115290" y="36639"/>
                </a:lnTo>
                <a:lnTo>
                  <a:pt x="113665" y="37249"/>
                </a:lnTo>
                <a:lnTo>
                  <a:pt x="112077" y="37731"/>
                </a:lnTo>
                <a:lnTo>
                  <a:pt x="108978" y="38392"/>
                </a:lnTo>
                <a:lnTo>
                  <a:pt x="107657" y="38544"/>
                </a:lnTo>
                <a:lnTo>
                  <a:pt x="104292" y="38544"/>
                </a:lnTo>
                <a:lnTo>
                  <a:pt x="102590" y="37782"/>
                </a:lnTo>
                <a:lnTo>
                  <a:pt x="100342" y="34747"/>
                </a:lnTo>
                <a:lnTo>
                  <a:pt x="99783" y="32397"/>
                </a:lnTo>
                <a:lnTo>
                  <a:pt x="99783" y="26162"/>
                </a:lnTo>
                <a:lnTo>
                  <a:pt x="100228" y="23761"/>
                </a:lnTo>
                <a:lnTo>
                  <a:pt x="101117" y="22072"/>
                </a:lnTo>
                <a:lnTo>
                  <a:pt x="102819" y="21907"/>
                </a:lnTo>
                <a:lnTo>
                  <a:pt x="104990" y="21907"/>
                </a:lnTo>
                <a:lnTo>
                  <a:pt x="106070" y="21996"/>
                </a:lnTo>
                <a:lnTo>
                  <a:pt x="107048" y="22186"/>
                </a:lnTo>
                <a:lnTo>
                  <a:pt x="110642" y="26746"/>
                </a:lnTo>
                <a:lnTo>
                  <a:pt x="114541" y="26416"/>
                </a:lnTo>
                <a:lnTo>
                  <a:pt x="114846" y="24866"/>
                </a:lnTo>
                <a:lnTo>
                  <a:pt x="115684" y="19532"/>
                </a:lnTo>
                <a:lnTo>
                  <a:pt x="115938" y="16929"/>
                </a:lnTo>
                <a:lnTo>
                  <a:pt x="111937" y="15354"/>
                </a:lnTo>
                <a:lnTo>
                  <a:pt x="108204" y="14566"/>
                </a:lnTo>
                <a:lnTo>
                  <a:pt x="100101" y="14566"/>
                </a:lnTo>
                <a:lnTo>
                  <a:pt x="96469" y="15963"/>
                </a:lnTo>
                <a:lnTo>
                  <a:pt x="91160" y="21602"/>
                </a:lnTo>
                <a:lnTo>
                  <a:pt x="89839" y="25527"/>
                </a:lnTo>
                <a:lnTo>
                  <a:pt x="89839" y="35420"/>
                </a:lnTo>
                <a:lnTo>
                  <a:pt x="91084" y="39230"/>
                </a:lnTo>
                <a:lnTo>
                  <a:pt x="93560" y="41986"/>
                </a:lnTo>
                <a:lnTo>
                  <a:pt x="96037" y="44742"/>
                </a:lnTo>
                <a:lnTo>
                  <a:pt x="99529" y="46113"/>
                </a:lnTo>
                <a:lnTo>
                  <a:pt x="106311" y="46113"/>
                </a:lnTo>
                <a:lnTo>
                  <a:pt x="108597" y="45770"/>
                </a:lnTo>
                <a:lnTo>
                  <a:pt x="113207" y="44373"/>
                </a:lnTo>
                <a:lnTo>
                  <a:pt x="115138" y="43497"/>
                </a:lnTo>
                <a:lnTo>
                  <a:pt x="116687" y="42418"/>
                </a:lnTo>
                <a:close/>
              </a:path>
              <a:path w="230504" h="46354">
                <a:moveTo>
                  <a:pt x="134404" y="8788"/>
                </a:moveTo>
                <a:lnTo>
                  <a:pt x="132029" y="0"/>
                </a:lnTo>
                <a:lnTo>
                  <a:pt x="122148" y="2603"/>
                </a:lnTo>
                <a:lnTo>
                  <a:pt x="124587" y="11430"/>
                </a:lnTo>
                <a:lnTo>
                  <a:pt x="134404" y="8788"/>
                </a:lnTo>
                <a:close/>
              </a:path>
              <a:path w="230504" h="46354">
                <a:moveTo>
                  <a:pt x="137553" y="41033"/>
                </a:moveTo>
                <a:lnTo>
                  <a:pt x="134150" y="39116"/>
                </a:lnTo>
                <a:lnTo>
                  <a:pt x="133832" y="38823"/>
                </a:lnTo>
                <a:lnTo>
                  <a:pt x="133591" y="38277"/>
                </a:lnTo>
                <a:lnTo>
                  <a:pt x="133540" y="18427"/>
                </a:lnTo>
                <a:lnTo>
                  <a:pt x="133426" y="17627"/>
                </a:lnTo>
                <a:lnTo>
                  <a:pt x="133108" y="16395"/>
                </a:lnTo>
                <a:lnTo>
                  <a:pt x="132600" y="14744"/>
                </a:lnTo>
                <a:lnTo>
                  <a:pt x="131140" y="14770"/>
                </a:lnTo>
                <a:lnTo>
                  <a:pt x="129514" y="14935"/>
                </a:lnTo>
                <a:lnTo>
                  <a:pt x="125996" y="15506"/>
                </a:lnTo>
                <a:lnTo>
                  <a:pt x="120281" y="16586"/>
                </a:lnTo>
                <a:lnTo>
                  <a:pt x="120002" y="20916"/>
                </a:lnTo>
                <a:lnTo>
                  <a:pt x="123101" y="22606"/>
                </a:lnTo>
                <a:lnTo>
                  <a:pt x="123431" y="22898"/>
                </a:lnTo>
                <a:lnTo>
                  <a:pt x="123710" y="23393"/>
                </a:lnTo>
                <a:lnTo>
                  <a:pt x="123774" y="38836"/>
                </a:lnTo>
                <a:lnTo>
                  <a:pt x="119710" y="40043"/>
                </a:lnTo>
                <a:lnTo>
                  <a:pt x="119875" y="45377"/>
                </a:lnTo>
                <a:lnTo>
                  <a:pt x="137312" y="45377"/>
                </a:lnTo>
                <a:lnTo>
                  <a:pt x="137553" y="41033"/>
                </a:lnTo>
                <a:close/>
              </a:path>
              <a:path w="230504" h="46354">
                <a:moveTo>
                  <a:pt x="173748" y="40627"/>
                </a:moveTo>
                <a:lnTo>
                  <a:pt x="170992" y="39039"/>
                </a:lnTo>
                <a:lnTo>
                  <a:pt x="170726" y="38760"/>
                </a:lnTo>
                <a:lnTo>
                  <a:pt x="170497" y="38214"/>
                </a:lnTo>
                <a:lnTo>
                  <a:pt x="170434" y="37731"/>
                </a:lnTo>
                <a:lnTo>
                  <a:pt x="170434" y="18084"/>
                </a:lnTo>
                <a:lnTo>
                  <a:pt x="170205" y="16814"/>
                </a:lnTo>
                <a:lnTo>
                  <a:pt x="169875" y="15709"/>
                </a:lnTo>
                <a:lnTo>
                  <a:pt x="169456" y="14744"/>
                </a:lnTo>
                <a:lnTo>
                  <a:pt x="167970" y="14770"/>
                </a:lnTo>
                <a:lnTo>
                  <a:pt x="166357" y="14947"/>
                </a:lnTo>
                <a:lnTo>
                  <a:pt x="157251" y="16586"/>
                </a:lnTo>
                <a:lnTo>
                  <a:pt x="157010" y="20929"/>
                </a:lnTo>
                <a:lnTo>
                  <a:pt x="160070" y="22606"/>
                </a:lnTo>
                <a:lnTo>
                  <a:pt x="160388" y="22898"/>
                </a:lnTo>
                <a:lnTo>
                  <a:pt x="160616" y="23393"/>
                </a:lnTo>
                <a:lnTo>
                  <a:pt x="160680" y="23939"/>
                </a:lnTo>
                <a:lnTo>
                  <a:pt x="160680" y="37401"/>
                </a:lnTo>
                <a:lnTo>
                  <a:pt x="158927" y="38061"/>
                </a:lnTo>
                <a:lnTo>
                  <a:pt x="157137" y="38379"/>
                </a:lnTo>
                <a:lnTo>
                  <a:pt x="153987" y="38379"/>
                </a:lnTo>
                <a:lnTo>
                  <a:pt x="151498" y="34340"/>
                </a:lnTo>
                <a:lnTo>
                  <a:pt x="151498" y="18084"/>
                </a:lnTo>
                <a:lnTo>
                  <a:pt x="151257" y="16814"/>
                </a:lnTo>
                <a:lnTo>
                  <a:pt x="150926" y="15709"/>
                </a:lnTo>
                <a:lnTo>
                  <a:pt x="150507" y="14744"/>
                </a:lnTo>
                <a:lnTo>
                  <a:pt x="148767" y="14808"/>
                </a:lnTo>
                <a:lnTo>
                  <a:pt x="146583" y="15087"/>
                </a:lnTo>
                <a:lnTo>
                  <a:pt x="139179" y="16433"/>
                </a:lnTo>
                <a:lnTo>
                  <a:pt x="138239" y="16586"/>
                </a:lnTo>
                <a:lnTo>
                  <a:pt x="137960" y="20929"/>
                </a:lnTo>
                <a:lnTo>
                  <a:pt x="141109" y="22606"/>
                </a:lnTo>
                <a:lnTo>
                  <a:pt x="141452" y="22898"/>
                </a:lnTo>
                <a:lnTo>
                  <a:pt x="141719" y="23393"/>
                </a:lnTo>
                <a:lnTo>
                  <a:pt x="141795" y="23939"/>
                </a:lnTo>
                <a:lnTo>
                  <a:pt x="141795" y="38836"/>
                </a:lnTo>
                <a:lnTo>
                  <a:pt x="142544" y="41605"/>
                </a:lnTo>
                <a:lnTo>
                  <a:pt x="144056" y="43434"/>
                </a:lnTo>
                <a:lnTo>
                  <a:pt x="145567" y="45262"/>
                </a:lnTo>
                <a:lnTo>
                  <a:pt x="147866" y="46177"/>
                </a:lnTo>
                <a:lnTo>
                  <a:pt x="152400" y="46177"/>
                </a:lnTo>
                <a:lnTo>
                  <a:pt x="154000" y="45910"/>
                </a:lnTo>
                <a:lnTo>
                  <a:pt x="157530" y="44780"/>
                </a:lnTo>
                <a:lnTo>
                  <a:pt x="159207" y="44043"/>
                </a:lnTo>
                <a:lnTo>
                  <a:pt x="160794" y="43116"/>
                </a:lnTo>
                <a:lnTo>
                  <a:pt x="160972" y="43116"/>
                </a:lnTo>
                <a:lnTo>
                  <a:pt x="161124" y="43548"/>
                </a:lnTo>
                <a:lnTo>
                  <a:pt x="161251" y="44221"/>
                </a:lnTo>
                <a:lnTo>
                  <a:pt x="161785" y="45948"/>
                </a:lnTo>
                <a:lnTo>
                  <a:pt x="173570" y="44221"/>
                </a:lnTo>
                <a:lnTo>
                  <a:pt x="173748" y="40627"/>
                </a:lnTo>
                <a:close/>
              </a:path>
              <a:path w="230504" h="46354">
                <a:moveTo>
                  <a:pt x="229997" y="41033"/>
                </a:moveTo>
                <a:lnTo>
                  <a:pt x="226339" y="38823"/>
                </a:lnTo>
                <a:lnTo>
                  <a:pt x="226110" y="38277"/>
                </a:lnTo>
                <a:lnTo>
                  <a:pt x="226047" y="37731"/>
                </a:lnTo>
                <a:lnTo>
                  <a:pt x="226047" y="21831"/>
                </a:lnTo>
                <a:lnTo>
                  <a:pt x="225285" y="19088"/>
                </a:lnTo>
                <a:lnTo>
                  <a:pt x="222275" y="15455"/>
                </a:lnTo>
                <a:lnTo>
                  <a:pt x="219925" y="14566"/>
                </a:lnTo>
                <a:lnTo>
                  <a:pt x="215163" y="14566"/>
                </a:lnTo>
                <a:lnTo>
                  <a:pt x="213487" y="14795"/>
                </a:lnTo>
                <a:lnTo>
                  <a:pt x="209956" y="15760"/>
                </a:lnTo>
                <a:lnTo>
                  <a:pt x="207975" y="16535"/>
                </a:lnTo>
                <a:lnTo>
                  <a:pt x="205765" y="17627"/>
                </a:lnTo>
                <a:lnTo>
                  <a:pt x="205105" y="16700"/>
                </a:lnTo>
                <a:lnTo>
                  <a:pt x="204114" y="15951"/>
                </a:lnTo>
                <a:lnTo>
                  <a:pt x="201485" y="14833"/>
                </a:lnTo>
                <a:lnTo>
                  <a:pt x="200075" y="14566"/>
                </a:lnTo>
                <a:lnTo>
                  <a:pt x="197319" y="14566"/>
                </a:lnTo>
                <a:lnTo>
                  <a:pt x="195961" y="14757"/>
                </a:lnTo>
                <a:lnTo>
                  <a:pt x="192976" y="15570"/>
                </a:lnTo>
                <a:lnTo>
                  <a:pt x="191185" y="16243"/>
                </a:lnTo>
                <a:lnTo>
                  <a:pt x="189090" y="17208"/>
                </a:lnTo>
                <a:lnTo>
                  <a:pt x="188899" y="16370"/>
                </a:lnTo>
                <a:lnTo>
                  <a:pt x="188341" y="14732"/>
                </a:lnTo>
                <a:lnTo>
                  <a:pt x="186042" y="14795"/>
                </a:lnTo>
                <a:lnTo>
                  <a:pt x="182524" y="15328"/>
                </a:lnTo>
                <a:lnTo>
                  <a:pt x="176187" y="16586"/>
                </a:lnTo>
                <a:lnTo>
                  <a:pt x="176022" y="20916"/>
                </a:lnTo>
                <a:lnTo>
                  <a:pt x="178574" y="22301"/>
                </a:lnTo>
                <a:lnTo>
                  <a:pt x="179387" y="22898"/>
                </a:lnTo>
                <a:lnTo>
                  <a:pt x="179616" y="23393"/>
                </a:lnTo>
                <a:lnTo>
                  <a:pt x="179679" y="23939"/>
                </a:lnTo>
                <a:lnTo>
                  <a:pt x="179679" y="38836"/>
                </a:lnTo>
                <a:lnTo>
                  <a:pt x="176072" y="39878"/>
                </a:lnTo>
                <a:lnTo>
                  <a:pt x="176364" y="45364"/>
                </a:lnTo>
                <a:lnTo>
                  <a:pt x="193103" y="45364"/>
                </a:lnTo>
                <a:lnTo>
                  <a:pt x="193332" y="41033"/>
                </a:lnTo>
                <a:lnTo>
                  <a:pt x="190487" y="39408"/>
                </a:lnTo>
                <a:lnTo>
                  <a:pt x="189674" y="38823"/>
                </a:lnTo>
                <a:lnTo>
                  <a:pt x="189433" y="38277"/>
                </a:lnTo>
                <a:lnTo>
                  <a:pt x="189382" y="22834"/>
                </a:lnTo>
                <a:lnTo>
                  <a:pt x="191312" y="22479"/>
                </a:lnTo>
                <a:lnTo>
                  <a:pt x="192963" y="22301"/>
                </a:lnTo>
                <a:lnTo>
                  <a:pt x="195554" y="22301"/>
                </a:lnTo>
                <a:lnTo>
                  <a:pt x="198094" y="39065"/>
                </a:lnTo>
                <a:lnTo>
                  <a:pt x="195313" y="39878"/>
                </a:lnTo>
                <a:lnTo>
                  <a:pt x="195605" y="45364"/>
                </a:lnTo>
                <a:lnTo>
                  <a:pt x="211518" y="45364"/>
                </a:lnTo>
                <a:lnTo>
                  <a:pt x="211747" y="41033"/>
                </a:lnTo>
                <a:lnTo>
                  <a:pt x="207975" y="38823"/>
                </a:lnTo>
                <a:lnTo>
                  <a:pt x="207746" y="38277"/>
                </a:lnTo>
                <a:lnTo>
                  <a:pt x="207683" y="37731"/>
                </a:lnTo>
                <a:lnTo>
                  <a:pt x="207683" y="25539"/>
                </a:lnTo>
                <a:lnTo>
                  <a:pt x="207568" y="22834"/>
                </a:lnTo>
                <a:lnTo>
                  <a:pt x="211620" y="22301"/>
                </a:lnTo>
                <a:lnTo>
                  <a:pt x="213906" y="22301"/>
                </a:lnTo>
                <a:lnTo>
                  <a:pt x="216458" y="39065"/>
                </a:lnTo>
                <a:lnTo>
                  <a:pt x="213664" y="39878"/>
                </a:lnTo>
                <a:lnTo>
                  <a:pt x="213956" y="45364"/>
                </a:lnTo>
                <a:lnTo>
                  <a:pt x="229768" y="45364"/>
                </a:lnTo>
                <a:lnTo>
                  <a:pt x="229997" y="41033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8" name="object 118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3018535" y="8667966"/>
            <a:ext cx="447611" cy="244767"/>
          </a:xfrm>
          <a:prstGeom prst="rect">
            <a:avLst/>
          </a:prstGeom>
        </p:spPr>
      </p:pic>
      <p:sp>
        <p:nvSpPr>
          <p:cNvPr id="119" name="object 119"/>
          <p:cNvSpPr/>
          <p:nvPr/>
        </p:nvSpPr>
        <p:spPr>
          <a:xfrm>
            <a:off x="3809479" y="8569337"/>
            <a:ext cx="153670" cy="324485"/>
          </a:xfrm>
          <a:custGeom>
            <a:avLst/>
            <a:gdLst/>
            <a:ahLst/>
            <a:cxnLst/>
            <a:rect l="l" t="t" r="r" b="b"/>
            <a:pathLst>
              <a:path w="153670" h="324484">
                <a:moveTo>
                  <a:pt x="153098" y="2501"/>
                </a:moveTo>
                <a:lnTo>
                  <a:pt x="152552" y="1079"/>
                </a:lnTo>
                <a:lnTo>
                  <a:pt x="150101" y="0"/>
                </a:lnTo>
                <a:lnTo>
                  <a:pt x="148678" y="546"/>
                </a:lnTo>
                <a:lnTo>
                  <a:pt x="148132" y="1765"/>
                </a:lnTo>
                <a:lnTo>
                  <a:pt x="14439" y="300888"/>
                </a:lnTo>
                <a:lnTo>
                  <a:pt x="5295" y="300888"/>
                </a:lnTo>
                <a:lnTo>
                  <a:pt x="0" y="306171"/>
                </a:lnTo>
                <a:lnTo>
                  <a:pt x="0" y="319176"/>
                </a:lnTo>
                <a:lnTo>
                  <a:pt x="5295" y="324446"/>
                </a:lnTo>
                <a:lnTo>
                  <a:pt x="18376" y="324446"/>
                </a:lnTo>
                <a:lnTo>
                  <a:pt x="23672" y="319176"/>
                </a:lnTo>
                <a:lnTo>
                  <a:pt x="23672" y="312674"/>
                </a:lnTo>
                <a:lnTo>
                  <a:pt x="23672" y="306171"/>
                </a:lnTo>
                <a:lnTo>
                  <a:pt x="19329" y="301840"/>
                </a:lnTo>
                <a:lnTo>
                  <a:pt x="153098" y="2501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3547656" y="5467819"/>
            <a:ext cx="230504" cy="46355"/>
          </a:xfrm>
          <a:custGeom>
            <a:avLst/>
            <a:gdLst/>
            <a:ahLst/>
            <a:cxnLst/>
            <a:rect l="l" t="t" r="r" b="b"/>
            <a:pathLst>
              <a:path w="230504" h="46354">
                <a:moveTo>
                  <a:pt x="33870" y="41783"/>
                </a:moveTo>
                <a:lnTo>
                  <a:pt x="32080" y="35420"/>
                </a:lnTo>
                <a:lnTo>
                  <a:pt x="30099" y="36080"/>
                </a:lnTo>
                <a:lnTo>
                  <a:pt x="28079" y="36614"/>
                </a:lnTo>
                <a:lnTo>
                  <a:pt x="23926" y="37414"/>
                </a:lnTo>
                <a:lnTo>
                  <a:pt x="22212" y="37617"/>
                </a:lnTo>
                <a:lnTo>
                  <a:pt x="17449" y="37541"/>
                </a:lnTo>
                <a:lnTo>
                  <a:pt x="14960" y="36474"/>
                </a:lnTo>
                <a:lnTo>
                  <a:pt x="11823" y="32346"/>
                </a:lnTo>
                <a:lnTo>
                  <a:pt x="11036" y="29184"/>
                </a:lnTo>
                <a:lnTo>
                  <a:pt x="11036" y="22898"/>
                </a:lnTo>
                <a:lnTo>
                  <a:pt x="16002" y="13804"/>
                </a:lnTo>
                <a:lnTo>
                  <a:pt x="19596" y="13804"/>
                </a:lnTo>
                <a:lnTo>
                  <a:pt x="21475" y="14058"/>
                </a:lnTo>
                <a:lnTo>
                  <a:pt x="23177" y="14554"/>
                </a:lnTo>
                <a:lnTo>
                  <a:pt x="27190" y="20396"/>
                </a:lnTo>
                <a:lnTo>
                  <a:pt x="31610" y="20104"/>
                </a:lnTo>
                <a:lnTo>
                  <a:pt x="32385" y="15913"/>
                </a:lnTo>
                <a:lnTo>
                  <a:pt x="32943" y="12077"/>
                </a:lnTo>
                <a:lnTo>
                  <a:pt x="33299" y="8610"/>
                </a:lnTo>
                <a:lnTo>
                  <a:pt x="28486" y="6565"/>
                </a:lnTo>
                <a:lnTo>
                  <a:pt x="23825" y="5537"/>
                </a:lnTo>
                <a:lnTo>
                  <a:pt x="15303" y="5537"/>
                </a:lnTo>
                <a:lnTo>
                  <a:pt x="0" y="21488"/>
                </a:lnTo>
                <a:lnTo>
                  <a:pt x="0" y="32207"/>
                </a:lnTo>
                <a:lnTo>
                  <a:pt x="1587" y="37274"/>
                </a:lnTo>
                <a:lnTo>
                  <a:pt x="4762" y="40855"/>
                </a:lnTo>
                <a:lnTo>
                  <a:pt x="7937" y="44437"/>
                </a:lnTo>
                <a:lnTo>
                  <a:pt x="12471" y="46228"/>
                </a:lnTo>
                <a:lnTo>
                  <a:pt x="20993" y="46228"/>
                </a:lnTo>
                <a:lnTo>
                  <a:pt x="23736" y="45821"/>
                </a:lnTo>
                <a:lnTo>
                  <a:pt x="29425" y="44157"/>
                </a:lnTo>
                <a:lnTo>
                  <a:pt x="31864" y="43091"/>
                </a:lnTo>
                <a:lnTo>
                  <a:pt x="33870" y="41783"/>
                </a:lnTo>
                <a:close/>
              </a:path>
              <a:path w="230504" h="46354">
                <a:moveTo>
                  <a:pt x="68224" y="40563"/>
                </a:moveTo>
                <a:lnTo>
                  <a:pt x="64795" y="33515"/>
                </a:lnTo>
                <a:lnTo>
                  <a:pt x="64795" y="21958"/>
                </a:lnTo>
                <a:lnTo>
                  <a:pt x="64795" y="21209"/>
                </a:lnTo>
                <a:lnTo>
                  <a:pt x="63906" y="18554"/>
                </a:lnTo>
                <a:lnTo>
                  <a:pt x="60337" y="15354"/>
                </a:lnTo>
                <a:lnTo>
                  <a:pt x="57391" y="14554"/>
                </a:lnTo>
                <a:lnTo>
                  <a:pt x="56019" y="14554"/>
                </a:lnTo>
                <a:lnTo>
                  <a:pt x="56019" y="38023"/>
                </a:lnTo>
                <a:lnTo>
                  <a:pt x="53809" y="39065"/>
                </a:lnTo>
                <a:lnTo>
                  <a:pt x="51930" y="39585"/>
                </a:lnTo>
                <a:lnTo>
                  <a:pt x="49263" y="39585"/>
                </a:lnTo>
                <a:lnTo>
                  <a:pt x="48374" y="39268"/>
                </a:lnTo>
                <a:lnTo>
                  <a:pt x="47104" y="37998"/>
                </a:lnTo>
                <a:lnTo>
                  <a:pt x="46774" y="37096"/>
                </a:lnTo>
                <a:lnTo>
                  <a:pt x="46837" y="35052"/>
                </a:lnTo>
                <a:lnTo>
                  <a:pt x="52882" y="33515"/>
                </a:lnTo>
                <a:lnTo>
                  <a:pt x="54241" y="33515"/>
                </a:lnTo>
                <a:lnTo>
                  <a:pt x="55791" y="33629"/>
                </a:lnTo>
                <a:lnTo>
                  <a:pt x="56019" y="38023"/>
                </a:lnTo>
                <a:lnTo>
                  <a:pt x="56019" y="14554"/>
                </a:lnTo>
                <a:lnTo>
                  <a:pt x="51041" y="14554"/>
                </a:lnTo>
                <a:lnTo>
                  <a:pt x="48628" y="14770"/>
                </a:lnTo>
                <a:lnTo>
                  <a:pt x="43472" y="15621"/>
                </a:lnTo>
                <a:lnTo>
                  <a:pt x="41109" y="16192"/>
                </a:lnTo>
                <a:lnTo>
                  <a:pt x="38938" y="16929"/>
                </a:lnTo>
                <a:lnTo>
                  <a:pt x="39204" y="20243"/>
                </a:lnTo>
                <a:lnTo>
                  <a:pt x="39674" y="23444"/>
                </a:lnTo>
                <a:lnTo>
                  <a:pt x="40322" y="26517"/>
                </a:lnTo>
                <a:lnTo>
                  <a:pt x="44627" y="26809"/>
                </a:lnTo>
                <a:lnTo>
                  <a:pt x="47015" y="22136"/>
                </a:lnTo>
                <a:lnTo>
                  <a:pt x="47663" y="22009"/>
                </a:lnTo>
                <a:lnTo>
                  <a:pt x="48793" y="21958"/>
                </a:lnTo>
                <a:lnTo>
                  <a:pt x="51930" y="21958"/>
                </a:lnTo>
                <a:lnTo>
                  <a:pt x="55841" y="26441"/>
                </a:lnTo>
                <a:lnTo>
                  <a:pt x="55841" y="28257"/>
                </a:lnTo>
                <a:lnTo>
                  <a:pt x="49949" y="28486"/>
                </a:lnTo>
                <a:lnTo>
                  <a:pt x="45478" y="29464"/>
                </a:lnTo>
                <a:lnTo>
                  <a:pt x="39306" y="32943"/>
                </a:lnTo>
                <a:lnTo>
                  <a:pt x="37769" y="35331"/>
                </a:lnTo>
                <a:lnTo>
                  <a:pt x="37769" y="40640"/>
                </a:lnTo>
                <a:lnTo>
                  <a:pt x="38569" y="42506"/>
                </a:lnTo>
                <a:lnTo>
                  <a:pt x="41744" y="45389"/>
                </a:lnTo>
                <a:lnTo>
                  <a:pt x="43853" y="46113"/>
                </a:lnTo>
                <a:lnTo>
                  <a:pt x="48120" y="46113"/>
                </a:lnTo>
                <a:lnTo>
                  <a:pt x="49834" y="45821"/>
                </a:lnTo>
                <a:lnTo>
                  <a:pt x="53428" y="44665"/>
                </a:lnTo>
                <a:lnTo>
                  <a:pt x="55092" y="43903"/>
                </a:lnTo>
                <a:lnTo>
                  <a:pt x="56603" y="42938"/>
                </a:lnTo>
                <a:lnTo>
                  <a:pt x="57353" y="45885"/>
                </a:lnTo>
                <a:lnTo>
                  <a:pt x="59944" y="45770"/>
                </a:lnTo>
                <a:lnTo>
                  <a:pt x="63500" y="45186"/>
                </a:lnTo>
                <a:lnTo>
                  <a:pt x="67995" y="44145"/>
                </a:lnTo>
                <a:lnTo>
                  <a:pt x="68072" y="42938"/>
                </a:lnTo>
                <a:lnTo>
                  <a:pt x="68224" y="40563"/>
                </a:lnTo>
                <a:close/>
              </a:path>
              <a:path w="230504" h="46354">
                <a:moveTo>
                  <a:pt x="88099" y="41033"/>
                </a:moveTo>
                <a:lnTo>
                  <a:pt x="84709" y="39116"/>
                </a:lnTo>
                <a:lnTo>
                  <a:pt x="84378" y="38823"/>
                </a:lnTo>
                <a:lnTo>
                  <a:pt x="84150" y="38277"/>
                </a:lnTo>
                <a:lnTo>
                  <a:pt x="84086" y="37744"/>
                </a:lnTo>
                <a:lnTo>
                  <a:pt x="84086" y="4165"/>
                </a:lnTo>
                <a:lnTo>
                  <a:pt x="83972" y="3048"/>
                </a:lnTo>
                <a:lnTo>
                  <a:pt x="83718" y="2044"/>
                </a:lnTo>
                <a:lnTo>
                  <a:pt x="83337" y="1155"/>
                </a:lnTo>
                <a:lnTo>
                  <a:pt x="81318" y="1231"/>
                </a:lnTo>
                <a:lnTo>
                  <a:pt x="77749" y="1739"/>
                </a:lnTo>
                <a:lnTo>
                  <a:pt x="70840" y="2946"/>
                </a:lnTo>
                <a:lnTo>
                  <a:pt x="70548" y="7340"/>
                </a:lnTo>
                <a:lnTo>
                  <a:pt x="73647" y="8978"/>
                </a:lnTo>
                <a:lnTo>
                  <a:pt x="73990" y="9258"/>
                </a:lnTo>
                <a:lnTo>
                  <a:pt x="74256" y="9766"/>
                </a:lnTo>
                <a:lnTo>
                  <a:pt x="74320" y="10312"/>
                </a:lnTo>
                <a:lnTo>
                  <a:pt x="74320" y="38836"/>
                </a:lnTo>
                <a:lnTo>
                  <a:pt x="70256" y="40055"/>
                </a:lnTo>
                <a:lnTo>
                  <a:pt x="70434" y="45377"/>
                </a:lnTo>
                <a:lnTo>
                  <a:pt x="87858" y="45377"/>
                </a:lnTo>
                <a:lnTo>
                  <a:pt x="88099" y="41033"/>
                </a:lnTo>
                <a:close/>
              </a:path>
              <a:path w="230504" h="46354">
                <a:moveTo>
                  <a:pt x="116687" y="42418"/>
                </a:moveTo>
                <a:lnTo>
                  <a:pt x="115290" y="36639"/>
                </a:lnTo>
                <a:lnTo>
                  <a:pt x="113665" y="37261"/>
                </a:lnTo>
                <a:lnTo>
                  <a:pt x="112077" y="37731"/>
                </a:lnTo>
                <a:lnTo>
                  <a:pt x="108978" y="38379"/>
                </a:lnTo>
                <a:lnTo>
                  <a:pt x="107657" y="38544"/>
                </a:lnTo>
                <a:lnTo>
                  <a:pt x="104292" y="38544"/>
                </a:lnTo>
                <a:lnTo>
                  <a:pt x="102590" y="37782"/>
                </a:lnTo>
                <a:lnTo>
                  <a:pt x="100342" y="34747"/>
                </a:lnTo>
                <a:lnTo>
                  <a:pt x="99783" y="32397"/>
                </a:lnTo>
                <a:lnTo>
                  <a:pt x="99783" y="26162"/>
                </a:lnTo>
                <a:lnTo>
                  <a:pt x="100228" y="23774"/>
                </a:lnTo>
                <a:lnTo>
                  <a:pt x="101117" y="22072"/>
                </a:lnTo>
                <a:lnTo>
                  <a:pt x="101930" y="21958"/>
                </a:lnTo>
                <a:lnTo>
                  <a:pt x="102819" y="21907"/>
                </a:lnTo>
                <a:lnTo>
                  <a:pt x="104990" y="21907"/>
                </a:lnTo>
                <a:lnTo>
                  <a:pt x="106070" y="21996"/>
                </a:lnTo>
                <a:lnTo>
                  <a:pt x="107048" y="22186"/>
                </a:lnTo>
                <a:lnTo>
                  <a:pt x="110642" y="26758"/>
                </a:lnTo>
                <a:lnTo>
                  <a:pt x="114541" y="26416"/>
                </a:lnTo>
                <a:lnTo>
                  <a:pt x="114846" y="24866"/>
                </a:lnTo>
                <a:lnTo>
                  <a:pt x="115684" y="19519"/>
                </a:lnTo>
                <a:lnTo>
                  <a:pt x="115938" y="16929"/>
                </a:lnTo>
                <a:lnTo>
                  <a:pt x="111937" y="15354"/>
                </a:lnTo>
                <a:lnTo>
                  <a:pt x="108204" y="14566"/>
                </a:lnTo>
                <a:lnTo>
                  <a:pt x="100101" y="14566"/>
                </a:lnTo>
                <a:lnTo>
                  <a:pt x="96469" y="15963"/>
                </a:lnTo>
                <a:lnTo>
                  <a:pt x="91173" y="21590"/>
                </a:lnTo>
                <a:lnTo>
                  <a:pt x="89839" y="25527"/>
                </a:lnTo>
                <a:lnTo>
                  <a:pt x="89839" y="35420"/>
                </a:lnTo>
                <a:lnTo>
                  <a:pt x="91084" y="39230"/>
                </a:lnTo>
                <a:lnTo>
                  <a:pt x="93560" y="41986"/>
                </a:lnTo>
                <a:lnTo>
                  <a:pt x="96037" y="44742"/>
                </a:lnTo>
                <a:lnTo>
                  <a:pt x="99529" y="46113"/>
                </a:lnTo>
                <a:lnTo>
                  <a:pt x="106311" y="46113"/>
                </a:lnTo>
                <a:lnTo>
                  <a:pt x="108597" y="45770"/>
                </a:lnTo>
                <a:lnTo>
                  <a:pt x="113207" y="44386"/>
                </a:lnTo>
                <a:lnTo>
                  <a:pt x="115138" y="43497"/>
                </a:lnTo>
                <a:lnTo>
                  <a:pt x="116687" y="42418"/>
                </a:lnTo>
                <a:close/>
              </a:path>
              <a:path w="230504" h="46354">
                <a:moveTo>
                  <a:pt x="134404" y="8788"/>
                </a:moveTo>
                <a:lnTo>
                  <a:pt x="132029" y="0"/>
                </a:lnTo>
                <a:lnTo>
                  <a:pt x="122148" y="2603"/>
                </a:lnTo>
                <a:lnTo>
                  <a:pt x="124587" y="11442"/>
                </a:lnTo>
                <a:lnTo>
                  <a:pt x="134404" y="8788"/>
                </a:lnTo>
                <a:close/>
              </a:path>
              <a:path w="230504" h="46354">
                <a:moveTo>
                  <a:pt x="137553" y="41033"/>
                </a:moveTo>
                <a:lnTo>
                  <a:pt x="134150" y="39116"/>
                </a:lnTo>
                <a:lnTo>
                  <a:pt x="133832" y="38823"/>
                </a:lnTo>
                <a:lnTo>
                  <a:pt x="133591" y="38277"/>
                </a:lnTo>
                <a:lnTo>
                  <a:pt x="133540" y="18440"/>
                </a:lnTo>
                <a:lnTo>
                  <a:pt x="133426" y="17627"/>
                </a:lnTo>
                <a:lnTo>
                  <a:pt x="133108" y="16395"/>
                </a:lnTo>
                <a:lnTo>
                  <a:pt x="132600" y="14744"/>
                </a:lnTo>
                <a:lnTo>
                  <a:pt x="131140" y="14782"/>
                </a:lnTo>
                <a:lnTo>
                  <a:pt x="129514" y="14947"/>
                </a:lnTo>
                <a:lnTo>
                  <a:pt x="125996" y="15519"/>
                </a:lnTo>
                <a:lnTo>
                  <a:pt x="120281" y="16586"/>
                </a:lnTo>
                <a:lnTo>
                  <a:pt x="120002" y="20929"/>
                </a:lnTo>
                <a:lnTo>
                  <a:pt x="123101" y="22618"/>
                </a:lnTo>
                <a:lnTo>
                  <a:pt x="123431" y="22898"/>
                </a:lnTo>
                <a:lnTo>
                  <a:pt x="123710" y="23406"/>
                </a:lnTo>
                <a:lnTo>
                  <a:pt x="123774" y="38836"/>
                </a:lnTo>
                <a:lnTo>
                  <a:pt x="119710" y="40055"/>
                </a:lnTo>
                <a:lnTo>
                  <a:pt x="119875" y="45377"/>
                </a:lnTo>
                <a:lnTo>
                  <a:pt x="137312" y="45377"/>
                </a:lnTo>
                <a:lnTo>
                  <a:pt x="137553" y="41033"/>
                </a:lnTo>
                <a:close/>
              </a:path>
              <a:path w="230504" h="46354">
                <a:moveTo>
                  <a:pt x="173748" y="40627"/>
                </a:moveTo>
                <a:lnTo>
                  <a:pt x="170992" y="39039"/>
                </a:lnTo>
                <a:lnTo>
                  <a:pt x="170726" y="38760"/>
                </a:lnTo>
                <a:lnTo>
                  <a:pt x="170497" y="38227"/>
                </a:lnTo>
                <a:lnTo>
                  <a:pt x="170434" y="37744"/>
                </a:lnTo>
                <a:lnTo>
                  <a:pt x="170434" y="18084"/>
                </a:lnTo>
                <a:lnTo>
                  <a:pt x="170205" y="16814"/>
                </a:lnTo>
                <a:lnTo>
                  <a:pt x="169875" y="15697"/>
                </a:lnTo>
                <a:lnTo>
                  <a:pt x="169456" y="14744"/>
                </a:lnTo>
                <a:lnTo>
                  <a:pt x="167970" y="14782"/>
                </a:lnTo>
                <a:lnTo>
                  <a:pt x="166357" y="14947"/>
                </a:lnTo>
                <a:lnTo>
                  <a:pt x="157251" y="16586"/>
                </a:lnTo>
                <a:lnTo>
                  <a:pt x="157010" y="20916"/>
                </a:lnTo>
                <a:lnTo>
                  <a:pt x="160070" y="22618"/>
                </a:lnTo>
                <a:lnTo>
                  <a:pt x="160388" y="22898"/>
                </a:lnTo>
                <a:lnTo>
                  <a:pt x="160616" y="23393"/>
                </a:lnTo>
                <a:lnTo>
                  <a:pt x="160680" y="23952"/>
                </a:lnTo>
                <a:lnTo>
                  <a:pt x="160680" y="37388"/>
                </a:lnTo>
                <a:lnTo>
                  <a:pt x="158927" y="38049"/>
                </a:lnTo>
                <a:lnTo>
                  <a:pt x="157137" y="38379"/>
                </a:lnTo>
                <a:lnTo>
                  <a:pt x="153987" y="38379"/>
                </a:lnTo>
                <a:lnTo>
                  <a:pt x="151498" y="18084"/>
                </a:lnTo>
                <a:lnTo>
                  <a:pt x="151257" y="16814"/>
                </a:lnTo>
                <a:lnTo>
                  <a:pt x="150926" y="15697"/>
                </a:lnTo>
                <a:lnTo>
                  <a:pt x="150507" y="14744"/>
                </a:lnTo>
                <a:lnTo>
                  <a:pt x="148767" y="14820"/>
                </a:lnTo>
                <a:lnTo>
                  <a:pt x="146583" y="15087"/>
                </a:lnTo>
                <a:lnTo>
                  <a:pt x="138239" y="16586"/>
                </a:lnTo>
                <a:lnTo>
                  <a:pt x="137960" y="20916"/>
                </a:lnTo>
                <a:lnTo>
                  <a:pt x="141109" y="22618"/>
                </a:lnTo>
                <a:lnTo>
                  <a:pt x="141452" y="22898"/>
                </a:lnTo>
                <a:lnTo>
                  <a:pt x="141719" y="23393"/>
                </a:lnTo>
                <a:lnTo>
                  <a:pt x="141795" y="23952"/>
                </a:lnTo>
                <a:lnTo>
                  <a:pt x="141795" y="38836"/>
                </a:lnTo>
                <a:lnTo>
                  <a:pt x="142544" y="41605"/>
                </a:lnTo>
                <a:lnTo>
                  <a:pt x="144056" y="43434"/>
                </a:lnTo>
                <a:lnTo>
                  <a:pt x="145567" y="45262"/>
                </a:lnTo>
                <a:lnTo>
                  <a:pt x="147866" y="46177"/>
                </a:lnTo>
                <a:lnTo>
                  <a:pt x="152400" y="46177"/>
                </a:lnTo>
                <a:lnTo>
                  <a:pt x="154000" y="45897"/>
                </a:lnTo>
                <a:lnTo>
                  <a:pt x="157530" y="44780"/>
                </a:lnTo>
                <a:lnTo>
                  <a:pt x="159207" y="44043"/>
                </a:lnTo>
                <a:lnTo>
                  <a:pt x="160794" y="43116"/>
                </a:lnTo>
                <a:lnTo>
                  <a:pt x="160972" y="43116"/>
                </a:lnTo>
                <a:lnTo>
                  <a:pt x="161124" y="43535"/>
                </a:lnTo>
                <a:lnTo>
                  <a:pt x="161251" y="44208"/>
                </a:lnTo>
                <a:lnTo>
                  <a:pt x="161785" y="45948"/>
                </a:lnTo>
                <a:lnTo>
                  <a:pt x="173570" y="44208"/>
                </a:lnTo>
                <a:lnTo>
                  <a:pt x="173748" y="40627"/>
                </a:lnTo>
                <a:close/>
              </a:path>
              <a:path w="230504" h="46354">
                <a:moveTo>
                  <a:pt x="229997" y="41033"/>
                </a:moveTo>
                <a:lnTo>
                  <a:pt x="227215" y="39420"/>
                </a:lnTo>
                <a:lnTo>
                  <a:pt x="226339" y="38823"/>
                </a:lnTo>
                <a:lnTo>
                  <a:pt x="226047" y="37744"/>
                </a:lnTo>
                <a:lnTo>
                  <a:pt x="226047" y="21844"/>
                </a:lnTo>
                <a:lnTo>
                  <a:pt x="225298" y="19088"/>
                </a:lnTo>
                <a:lnTo>
                  <a:pt x="222275" y="15468"/>
                </a:lnTo>
                <a:lnTo>
                  <a:pt x="219925" y="14566"/>
                </a:lnTo>
                <a:lnTo>
                  <a:pt x="215163" y="14566"/>
                </a:lnTo>
                <a:lnTo>
                  <a:pt x="213487" y="14808"/>
                </a:lnTo>
                <a:lnTo>
                  <a:pt x="209956" y="15773"/>
                </a:lnTo>
                <a:lnTo>
                  <a:pt x="207975" y="16548"/>
                </a:lnTo>
                <a:lnTo>
                  <a:pt x="205765" y="17627"/>
                </a:lnTo>
                <a:lnTo>
                  <a:pt x="205105" y="16700"/>
                </a:lnTo>
                <a:lnTo>
                  <a:pt x="204114" y="15963"/>
                </a:lnTo>
                <a:lnTo>
                  <a:pt x="201485" y="14846"/>
                </a:lnTo>
                <a:lnTo>
                  <a:pt x="200075" y="14566"/>
                </a:lnTo>
                <a:lnTo>
                  <a:pt x="197319" y="14566"/>
                </a:lnTo>
                <a:lnTo>
                  <a:pt x="195961" y="14770"/>
                </a:lnTo>
                <a:lnTo>
                  <a:pt x="192976" y="15570"/>
                </a:lnTo>
                <a:lnTo>
                  <a:pt x="191185" y="16256"/>
                </a:lnTo>
                <a:lnTo>
                  <a:pt x="189090" y="17221"/>
                </a:lnTo>
                <a:lnTo>
                  <a:pt x="188899" y="16370"/>
                </a:lnTo>
                <a:lnTo>
                  <a:pt x="188341" y="14732"/>
                </a:lnTo>
                <a:lnTo>
                  <a:pt x="186042" y="14820"/>
                </a:lnTo>
                <a:lnTo>
                  <a:pt x="182524" y="15328"/>
                </a:lnTo>
                <a:lnTo>
                  <a:pt x="176187" y="16586"/>
                </a:lnTo>
                <a:lnTo>
                  <a:pt x="176022" y="20916"/>
                </a:lnTo>
                <a:lnTo>
                  <a:pt x="178574" y="22313"/>
                </a:lnTo>
                <a:lnTo>
                  <a:pt x="179387" y="22898"/>
                </a:lnTo>
                <a:lnTo>
                  <a:pt x="179616" y="23393"/>
                </a:lnTo>
                <a:lnTo>
                  <a:pt x="179679" y="23939"/>
                </a:lnTo>
                <a:lnTo>
                  <a:pt x="179679" y="38836"/>
                </a:lnTo>
                <a:lnTo>
                  <a:pt x="176072" y="39878"/>
                </a:lnTo>
                <a:lnTo>
                  <a:pt x="176364" y="45364"/>
                </a:lnTo>
                <a:lnTo>
                  <a:pt x="193103" y="45364"/>
                </a:lnTo>
                <a:lnTo>
                  <a:pt x="193332" y="41033"/>
                </a:lnTo>
                <a:lnTo>
                  <a:pt x="190487" y="39420"/>
                </a:lnTo>
                <a:lnTo>
                  <a:pt x="189674" y="38823"/>
                </a:lnTo>
                <a:lnTo>
                  <a:pt x="189433" y="38277"/>
                </a:lnTo>
                <a:lnTo>
                  <a:pt x="189382" y="22834"/>
                </a:lnTo>
                <a:lnTo>
                  <a:pt x="191312" y="22479"/>
                </a:lnTo>
                <a:lnTo>
                  <a:pt x="192963" y="22313"/>
                </a:lnTo>
                <a:lnTo>
                  <a:pt x="195554" y="22313"/>
                </a:lnTo>
                <a:lnTo>
                  <a:pt x="198094" y="39065"/>
                </a:lnTo>
                <a:lnTo>
                  <a:pt x="195313" y="39878"/>
                </a:lnTo>
                <a:lnTo>
                  <a:pt x="195605" y="45364"/>
                </a:lnTo>
                <a:lnTo>
                  <a:pt x="211518" y="45364"/>
                </a:lnTo>
                <a:lnTo>
                  <a:pt x="211747" y="41033"/>
                </a:lnTo>
                <a:lnTo>
                  <a:pt x="207975" y="38823"/>
                </a:lnTo>
                <a:lnTo>
                  <a:pt x="207683" y="37744"/>
                </a:lnTo>
                <a:lnTo>
                  <a:pt x="207683" y="25539"/>
                </a:lnTo>
                <a:lnTo>
                  <a:pt x="207568" y="22834"/>
                </a:lnTo>
                <a:lnTo>
                  <a:pt x="211620" y="22313"/>
                </a:lnTo>
                <a:lnTo>
                  <a:pt x="213906" y="22313"/>
                </a:lnTo>
                <a:lnTo>
                  <a:pt x="214807" y="22504"/>
                </a:lnTo>
                <a:lnTo>
                  <a:pt x="215900" y="23317"/>
                </a:lnTo>
                <a:lnTo>
                  <a:pt x="216217" y="23876"/>
                </a:lnTo>
                <a:lnTo>
                  <a:pt x="216408" y="25298"/>
                </a:lnTo>
                <a:lnTo>
                  <a:pt x="216458" y="39065"/>
                </a:lnTo>
                <a:lnTo>
                  <a:pt x="213664" y="39878"/>
                </a:lnTo>
                <a:lnTo>
                  <a:pt x="213956" y="45364"/>
                </a:lnTo>
                <a:lnTo>
                  <a:pt x="229768" y="45364"/>
                </a:lnTo>
                <a:lnTo>
                  <a:pt x="229997" y="41033"/>
                </a:lnTo>
                <a:close/>
              </a:path>
            </a:pathLst>
          </a:custGeom>
          <a:solidFill>
            <a:srgbClr val="01476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1" name="object 121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3034677" y="5467819"/>
            <a:ext cx="436257" cy="251129"/>
          </a:xfrm>
          <a:prstGeom prst="rect">
            <a:avLst/>
          </a:prstGeom>
        </p:spPr>
      </p:pic>
      <p:sp>
        <p:nvSpPr>
          <p:cNvPr id="122" name="object 122"/>
          <p:cNvSpPr/>
          <p:nvPr/>
        </p:nvSpPr>
        <p:spPr>
          <a:xfrm>
            <a:off x="3794315" y="5487555"/>
            <a:ext cx="116205" cy="276225"/>
          </a:xfrm>
          <a:custGeom>
            <a:avLst/>
            <a:gdLst/>
            <a:ahLst/>
            <a:cxnLst/>
            <a:rect l="l" t="t" r="r" b="b"/>
            <a:pathLst>
              <a:path w="116204" h="276225">
                <a:moveTo>
                  <a:pt x="116078" y="273265"/>
                </a:moveTo>
                <a:lnTo>
                  <a:pt x="115595" y="272034"/>
                </a:lnTo>
                <a:lnTo>
                  <a:pt x="19507" y="23088"/>
                </a:lnTo>
                <a:lnTo>
                  <a:pt x="25984" y="16649"/>
                </a:lnTo>
                <a:lnTo>
                  <a:pt x="25984" y="9194"/>
                </a:lnTo>
                <a:lnTo>
                  <a:pt x="16738" y="0"/>
                </a:lnTo>
                <a:lnTo>
                  <a:pt x="9245" y="0"/>
                </a:lnTo>
                <a:lnTo>
                  <a:pt x="0" y="9194"/>
                </a:lnTo>
                <a:lnTo>
                  <a:pt x="0" y="16649"/>
                </a:lnTo>
                <a:lnTo>
                  <a:pt x="4622" y="21247"/>
                </a:lnTo>
                <a:lnTo>
                  <a:pt x="9245" y="25844"/>
                </a:lnTo>
                <a:lnTo>
                  <a:pt x="15392" y="25844"/>
                </a:lnTo>
                <a:lnTo>
                  <a:pt x="111556" y="275005"/>
                </a:lnTo>
                <a:lnTo>
                  <a:pt x="112953" y="275628"/>
                </a:lnTo>
                <a:lnTo>
                  <a:pt x="115455" y="274662"/>
                </a:lnTo>
                <a:lnTo>
                  <a:pt x="116078" y="273265"/>
                </a:lnTo>
                <a:close/>
              </a:path>
            </a:pathLst>
          </a:custGeom>
          <a:solidFill>
            <a:srgbClr val="010202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23" name="object 123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6237871" y="8382203"/>
            <a:ext cx="846493" cy="184835"/>
          </a:xfrm>
          <a:prstGeom prst="rect">
            <a:avLst/>
          </a:prstGeom>
        </p:spPr>
      </p:pic>
      <p:sp>
        <p:nvSpPr>
          <p:cNvPr id="124" name="object 12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114" dirty="0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126" name="object 126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70" dirty="0">
                <a:solidFill>
                  <a:srgbClr val="2B4698"/>
                </a:solidFill>
                <a:latin typeface="Arial Narrow"/>
                <a:cs typeface="Arial Narrow"/>
              </a:rPr>
              <a:t>경도</a:t>
            </a:r>
          </a:p>
        </p:txBody>
      </p:sp>
      <p:sp>
        <p:nvSpPr>
          <p:cNvPr id="127" name="object 127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444500" y="1593583"/>
            <a:ext cx="3364229" cy="7493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100">
              <a:lnSpc>
                <a:spcPct val="100000"/>
              </a:lnSpc>
              <a:spcBef>
                <a:spcPts val="100"/>
              </a:spcBef>
            </a:pP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왜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경수라고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하나요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?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경도는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빨래하는 날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"에서 유래한 과거로부터 이어져 내려온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민간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용어 중 하나입니다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지역의 물은 비누로 거품을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내거나 </a:t>
            </a:r>
            <a:r>
              <a:rPr sz="1000" spc="75" dirty="0">
                <a:solidFill>
                  <a:srgbClr val="231F20"/>
                </a:solidFill>
                <a:latin typeface="Calibri"/>
                <a:cs typeface="Calibri"/>
              </a:rPr>
              <a:t>거품이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잘 나지 않아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훨씬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많은 양의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비누가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필요했습니다.</a:t>
            </a:r>
            <a:endParaRPr sz="1000">
              <a:latin typeface="Calibri"/>
              <a:cs typeface="Calibri"/>
            </a:endParaRPr>
          </a:p>
          <a:p>
            <a:pPr marL="12700" marR="12509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로 거품을 내세요.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물은 청소가 어렵기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때문에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경수</a:t>
            </a:r>
            <a:r>
              <a:rPr sz="1000" spc="135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라고 불렀습니다.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반대로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비누로 </a:t>
            </a:r>
            <a:r>
              <a:rPr sz="1000" spc="75" dirty="0">
                <a:solidFill>
                  <a:srgbClr val="231F20"/>
                </a:solidFill>
                <a:latin typeface="Calibri"/>
                <a:cs typeface="Calibri"/>
              </a:rPr>
              <a:t>거품을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쉽게 내는 물을 '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경수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'의 반대인 '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연수'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라고 불렀습니다. 물이 딱딱한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지역에서는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빗물통이나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물통에 모인 빗물을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세탁에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사용하는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것이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선호되었습니다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물이 딱딱해지는 이유는 무엇인가요? 물의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경도는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물에 용해된 칼슘,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마그네슘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및/또는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철염의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양을 측정한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것입니다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이러한 염분은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빗물이 방해석, 백운석, 페로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마그네슘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미네랄이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함유된 암석과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토양을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통과할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때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자연적으로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상수도에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유입됩니다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07061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이러한 칼슘,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마그네슘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철염이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비누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(지방산의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수용성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나트륨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칼륨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염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)와 결합하면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지방산과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반응하여 불용성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염을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형성합니다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이러한 염이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침전되어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비누라고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 불리는 끈적끈적한 회색 커드를 형성합니다.</a:t>
            </a:r>
            <a:endParaRPr sz="1000">
              <a:latin typeface="Calibri"/>
              <a:cs typeface="Calibri"/>
            </a:endParaRPr>
          </a:p>
          <a:p>
            <a:pPr marL="12700" marR="998219">
              <a:lnSpc>
                <a:spcPct val="100000"/>
              </a:lnSpc>
            </a:pP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찌꺼기. 비누를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경수에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넣으면 칼슘,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마그네슘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이온이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모두 </a:t>
            </a:r>
            <a:r>
              <a:rPr sz="1000" spc="90" dirty="0">
                <a:solidFill>
                  <a:srgbClr val="231F20"/>
                </a:solidFill>
                <a:latin typeface="Calibri"/>
                <a:cs typeface="Calibri"/>
              </a:rPr>
              <a:t>침전될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때까지 이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과정이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계속됩니다. 그래야만 물에 첨가된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비누가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거품을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형성합니다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042669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경수는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티포트,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온수 탱크 및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온수관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내부에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비늘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모양의 침전물을 형성하여 다른 문제를 </a:t>
            </a:r>
            <a:r>
              <a:rPr sz="1000" spc="70" dirty="0">
                <a:solidFill>
                  <a:srgbClr val="231F20"/>
                </a:solidFill>
                <a:latin typeface="Calibri"/>
                <a:cs typeface="Calibri"/>
              </a:rPr>
              <a:t>일으킵니다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941705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아이러니하게도 물을 딱딱하게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만드는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많은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용존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염분은 찬물보다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뜨거운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물에 </a:t>
            </a:r>
            <a:r>
              <a:rPr sz="1000" spc="110" dirty="0">
                <a:solidFill>
                  <a:srgbClr val="231F20"/>
                </a:solidFill>
                <a:latin typeface="Calibri"/>
                <a:cs typeface="Calibri"/>
              </a:rPr>
              <a:t>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녹습니다.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이렇게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쌓인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스케일은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온수 배관을 막고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보일러 폭발의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원인이 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984885" algn="just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연수란 무엇인가요? 칼슘,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마그네슘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또는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철염이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거의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함유되어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있지 않은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물을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"연수"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라고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합니다.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그렇다고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해서</a:t>
            </a:r>
            <a:endParaRPr sz="1000">
              <a:latin typeface="Calibri"/>
              <a:cs typeface="Calibri"/>
            </a:endParaRPr>
          </a:p>
          <a:p>
            <a:pPr marL="12700" marR="100076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무염수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이지만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염분이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비누와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반응하거나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스케일이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쌓이지 않습니다.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가정용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연수기는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칼슘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이온을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나트륨 </a:t>
            </a:r>
            <a:r>
              <a:rPr sz="1000" spc="500" dirty="0">
                <a:solidFill>
                  <a:srgbClr val="231F20"/>
                </a:solidFill>
                <a:latin typeface="Calibri"/>
                <a:cs typeface="Calibri"/>
              </a:rPr>
              <a:t>이온으로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대체합니다. 너무 부드러운 물은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칼슘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염의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알칼리성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완충 특성으로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인해)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너무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산성일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수도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 있습니다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이로 인해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납과 구리가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다음을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유발할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3930650" y="1593583"/>
            <a:ext cx="335407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파이프에서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음료수로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침출수</a:t>
            </a:r>
            <a:endParaRPr sz="1000">
              <a:latin typeface="Calibri"/>
              <a:cs typeface="Calibri"/>
            </a:endParaRPr>
          </a:p>
          <a:p>
            <a:pPr marL="12700" marR="58419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물을 마셔야 합니다. 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일부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생수 공급업체는 물에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오르토인산아연을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첨가하여 물의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부드러움을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줄이고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pH를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7.0에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가깝게 맞춥니다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비누와 세제 -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세제라는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용어는 '세정제'라는 뜻으로 비누를 포함하지만, 현재는 </a:t>
            </a:r>
            <a:r>
              <a:rPr sz="1000" spc="60" dirty="0">
                <a:solidFill>
                  <a:srgbClr val="231F20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대용품을 지칭하는 용어로 일반적으로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사용됩니다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. 비누의 문제점은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경수에서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불용성 침전물을 형성한다는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것입니다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세제는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경수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미네랄의 작용에 저항력이 있으며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대부분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찌꺼기를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형성하지 않습니다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따라서 다양한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조건에서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더 효과적인 세정제입니다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112395">
              <a:lnSpc>
                <a:spcPct val="100000"/>
              </a:lnSpc>
            </a:pP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식기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세척기나 </a:t>
            </a:r>
            <a:r>
              <a:rPr sz="1000" spc="40" dirty="0">
                <a:solidFill>
                  <a:srgbClr val="231F20"/>
                </a:solidFill>
                <a:latin typeface="Calibri"/>
                <a:cs typeface="Calibri"/>
              </a:rPr>
              <a:t>세탁기와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같이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거품이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문제를 </a:t>
            </a:r>
            <a:r>
              <a:rPr sz="1000" spc="65" dirty="0">
                <a:solidFill>
                  <a:srgbClr val="231F20"/>
                </a:solidFill>
                <a:latin typeface="Calibri"/>
                <a:cs typeface="Calibri"/>
              </a:rPr>
              <a:t>일으킬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수 있는 상황에서도 세제를 사용하는 것이 좋습니다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734748" y="9669195"/>
            <a:ext cx="836294" cy="193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64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7307426" y="9622231"/>
            <a:ext cx="84455" cy="147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1</a:t>
            </a:r>
            <a:endParaRPr sz="800">
              <a:latin typeface="Eras Medium ITC"/>
              <a:cs typeface="Eras Medium ITC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114" dirty="0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70" dirty="0">
                <a:solidFill>
                  <a:srgbClr val="2B4698"/>
                </a:solidFill>
                <a:latin typeface="Arial Narrow"/>
                <a:cs typeface="Arial Narrow"/>
              </a:rPr>
              <a:t>경도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4789"/>
            <a:ext cx="3399154" cy="7218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0" dirty="0">
                <a:solidFill>
                  <a:srgbClr val="334695"/>
                </a:solidFill>
                <a:latin typeface="Arial Narrow"/>
                <a:cs typeface="Arial Narrow"/>
              </a:rPr>
              <a:t>테스트 </a:t>
            </a:r>
            <a:r>
              <a:rPr sz="1200" b="1" spc="114" dirty="0">
                <a:solidFill>
                  <a:srgbClr val="334695"/>
                </a:solidFill>
                <a:latin typeface="Arial Narrow"/>
                <a:cs typeface="Arial Narrow"/>
              </a:rPr>
              <a:t>스트립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사용</a:t>
            </a:r>
            <a:endParaRPr sz="1200">
              <a:latin typeface="Arial Narrow"/>
              <a:cs typeface="Arial Narrow"/>
            </a:endParaRPr>
          </a:p>
          <a:p>
            <a:pPr marL="12700" marR="5080">
              <a:lnSpc>
                <a:spcPct val="100000"/>
              </a:lnSpc>
              <a:spcBef>
                <a:spcPts val="1160"/>
              </a:spcBef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테스트 스트립 하나를 움직이지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않고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10초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동안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시료에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담급니다.  즉시(처음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15초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이내에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물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스트립을 떼어내고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(끝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패드)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색을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색상 차트에 맞춥니다.  30초가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지나기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전에 총 알칼리도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패드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색상을 총 알칼리도 색상 차트에 맞춥니다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참고: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총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알칼리도가 80ppm 미만인 경우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pH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스트립이 낮게 판독될 수 있습니다. 이온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함량이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높은 완충 용액에서는 높게 판독될 수 있습니다.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15621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EPA는 </a:t>
            </a:r>
            <a:r>
              <a:rPr sz="1000" spc="10" dirty="0">
                <a:solidFill>
                  <a:srgbClr val="231F20"/>
                </a:solidFill>
                <a:latin typeface="Calibri"/>
                <a:cs typeface="Calibri"/>
              </a:rPr>
              <a:t>상수도의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경도 수준을 규제하지 않습니다.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그러나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경도가 60 미만인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물은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연수로 간주됩니다. 경도가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61~120이면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보통 정도의 경도로 간주되며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비누의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효과를 떨어뜨릴 수 있습니다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25400">
              <a:lnSpc>
                <a:spcPct val="100000"/>
              </a:lnSpc>
            </a:pP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120 이상의 경도는 중간 정도의 경도로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간주되며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뜨거운 물에서 스케일이 생길 수 있습니다. 180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이상은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매우 단단하며 식기 세척기를 사용하면 접시에 막이 생길 수 있습니다.  연못이나 수족관에서 높은 경도는 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물고기의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건강 </a:t>
            </a:r>
            <a:r>
              <a:rPr sz="1000" spc="-25" dirty="0">
                <a:solidFill>
                  <a:srgbClr val="231F20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번식 습관에 영향을 미칠 수 있습니다</a:t>
            </a:r>
            <a:r>
              <a:rPr sz="1000" spc="-2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학교 </a:t>
            </a:r>
            <a:r>
              <a:rPr sz="1000" b="1" spc="80" dirty="0">
                <a:solidFill>
                  <a:srgbClr val="222222"/>
                </a:solidFill>
                <a:latin typeface="Arial Narrow"/>
                <a:cs typeface="Arial Narrow"/>
              </a:rPr>
              <a:t>시험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자료:</a:t>
            </a:r>
            <a:endParaRPr sz="1000">
              <a:latin typeface="Arial Narrow"/>
              <a:cs typeface="Arial Narrow"/>
            </a:endParaRPr>
          </a:p>
          <a:p>
            <a:pPr marL="12700" marR="1923414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경도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스트립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드롭퍼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학교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키트 색상 차트 및 지침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카드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학생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수에 맞게 복사된 데이터 수집 시트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장비:</a:t>
            </a:r>
            <a:endParaRPr sz="1000">
              <a:latin typeface="Arial Narrow"/>
              <a:cs typeface="Arial Narrow"/>
            </a:endParaRPr>
          </a:p>
          <a:p>
            <a:pPr marL="12700" marR="8890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뚜껑이 있는 동일한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유리병(이유식 병 또는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나사산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시험관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 marR="271907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눈금자 큰 스푼</a:t>
            </a:r>
            <a:endParaRPr sz="1000">
              <a:latin typeface="Calibri"/>
              <a:cs typeface="Calibri"/>
            </a:endParaRPr>
          </a:p>
          <a:p>
            <a:pPr marL="12700" marR="2273300">
              <a:lnSpc>
                <a:spcPct val="100000"/>
              </a:lnSpc>
            </a:pP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초침이 있는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시계 또는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시계</a:t>
            </a:r>
            <a:endParaRPr sz="1000">
              <a:latin typeface="Calibri"/>
              <a:cs typeface="Calibri"/>
            </a:endParaRPr>
          </a:p>
          <a:p>
            <a:pPr marL="12700" marR="2202815">
              <a:lnSpc>
                <a:spcPct val="100000"/>
              </a:lnSpc>
              <a:spcBef>
                <a:spcPts val="500"/>
              </a:spcBef>
            </a:pP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쇼핑 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목록: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엡솜염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황산마그네슘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endParaRPr sz="1000">
              <a:latin typeface="Calibri"/>
              <a:cs typeface="Calibri"/>
            </a:endParaRPr>
          </a:p>
          <a:p>
            <a:pPr marL="12700" marR="2118995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붕사(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붕산나트륨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 아이보리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액체</a:t>
            </a:r>
            <a:endParaRPr sz="1000">
              <a:latin typeface="Calibri"/>
              <a:cs typeface="Calibri"/>
            </a:endParaRPr>
          </a:p>
          <a:p>
            <a:pPr marL="12700" marR="2562225" algn="just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증류수 증류수 수돗물</a:t>
            </a:r>
            <a:endParaRPr sz="1000">
              <a:latin typeface="Calibri"/>
              <a:cs typeface="Calibri"/>
            </a:endParaRPr>
          </a:p>
          <a:p>
            <a:pPr marL="12700" marR="230124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개울, 연못 또는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호수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빗물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724676" y="6829399"/>
            <a:ext cx="2123440" cy="2510790"/>
            <a:chOff x="1724676" y="6829399"/>
            <a:chExt cx="2123440" cy="2510790"/>
          </a:xfrm>
        </p:grpSpPr>
        <p:sp>
          <p:nvSpPr>
            <p:cNvPr id="8" name="object 8"/>
            <p:cNvSpPr/>
            <p:nvPr/>
          </p:nvSpPr>
          <p:spPr>
            <a:xfrm>
              <a:off x="1724676" y="7081138"/>
              <a:ext cx="1443990" cy="1859280"/>
            </a:xfrm>
            <a:custGeom>
              <a:avLst/>
              <a:gdLst/>
              <a:ahLst/>
              <a:cxnLst/>
              <a:rect l="l" t="t" r="r" b="b"/>
              <a:pathLst>
                <a:path w="1443989" h="1859279">
                  <a:moveTo>
                    <a:pt x="1115856" y="0"/>
                  </a:moveTo>
                  <a:lnTo>
                    <a:pt x="904466" y="21731"/>
                  </a:lnTo>
                  <a:lnTo>
                    <a:pt x="790053" y="44410"/>
                  </a:lnTo>
                  <a:lnTo>
                    <a:pt x="733062" y="81926"/>
                  </a:lnTo>
                  <a:lnTo>
                    <a:pt x="693936" y="148170"/>
                  </a:lnTo>
                  <a:lnTo>
                    <a:pt x="671088" y="198156"/>
                  </a:lnTo>
                  <a:lnTo>
                    <a:pt x="657689" y="238080"/>
                  </a:lnTo>
                  <a:lnTo>
                    <a:pt x="648120" y="299337"/>
                  </a:lnTo>
                  <a:lnTo>
                    <a:pt x="646392" y="326465"/>
                  </a:lnTo>
                  <a:lnTo>
                    <a:pt x="642997" y="355124"/>
                  </a:lnTo>
                  <a:lnTo>
                    <a:pt x="620088" y="428623"/>
                  </a:lnTo>
                  <a:lnTo>
                    <a:pt x="595016" y="479259"/>
                  </a:lnTo>
                  <a:lnTo>
                    <a:pt x="571860" y="519370"/>
                  </a:lnTo>
                  <a:lnTo>
                    <a:pt x="549872" y="553163"/>
                  </a:lnTo>
                  <a:lnTo>
                    <a:pt x="506920" y="608237"/>
                  </a:lnTo>
                  <a:lnTo>
                    <a:pt x="435746" y="683712"/>
                  </a:lnTo>
                  <a:lnTo>
                    <a:pt x="407741" y="713408"/>
                  </a:lnTo>
                  <a:lnTo>
                    <a:pt x="376563" y="748056"/>
                  </a:lnTo>
                  <a:lnTo>
                    <a:pt x="341590" y="789265"/>
                  </a:lnTo>
                  <a:lnTo>
                    <a:pt x="302203" y="838646"/>
                  </a:lnTo>
                  <a:lnTo>
                    <a:pt x="257781" y="897808"/>
                  </a:lnTo>
                  <a:lnTo>
                    <a:pt x="207704" y="968362"/>
                  </a:lnTo>
                  <a:lnTo>
                    <a:pt x="155232" y="1047146"/>
                  </a:lnTo>
                  <a:lnTo>
                    <a:pt x="111512" y="1118823"/>
                  </a:lnTo>
                  <a:lnTo>
                    <a:pt x="75954" y="1183773"/>
                  </a:lnTo>
                  <a:lnTo>
                    <a:pt x="47970" y="1242375"/>
                  </a:lnTo>
                  <a:lnTo>
                    <a:pt x="26971" y="1295008"/>
                  </a:lnTo>
                  <a:lnTo>
                    <a:pt x="12369" y="1342053"/>
                  </a:lnTo>
                  <a:lnTo>
                    <a:pt x="3574" y="1383888"/>
                  </a:lnTo>
                  <a:lnTo>
                    <a:pt x="0" y="1420895"/>
                  </a:lnTo>
                  <a:lnTo>
                    <a:pt x="1055" y="1453452"/>
                  </a:lnTo>
                  <a:lnTo>
                    <a:pt x="14705" y="1506734"/>
                  </a:lnTo>
                  <a:lnTo>
                    <a:pt x="39813" y="1546773"/>
                  </a:lnTo>
                  <a:lnTo>
                    <a:pt x="71671" y="1576606"/>
                  </a:lnTo>
                  <a:lnTo>
                    <a:pt x="105570" y="1599270"/>
                  </a:lnTo>
                  <a:lnTo>
                    <a:pt x="183361" y="1644970"/>
                  </a:lnTo>
                  <a:lnTo>
                    <a:pt x="232103" y="1671119"/>
                  </a:lnTo>
                  <a:lnTo>
                    <a:pt x="278484" y="1694597"/>
                  </a:lnTo>
                  <a:lnTo>
                    <a:pt x="317966" y="1713750"/>
                  </a:lnTo>
                  <a:lnTo>
                    <a:pt x="355399" y="1736641"/>
                  </a:lnTo>
                  <a:lnTo>
                    <a:pt x="400197" y="1763009"/>
                  </a:lnTo>
                  <a:lnTo>
                    <a:pt x="448516" y="1789922"/>
                  </a:lnTo>
                  <a:lnTo>
                    <a:pt x="496515" y="1814449"/>
                  </a:lnTo>
                  <a:lnTo>
                    <a:pt x="547051" y="1839222"/>
                  </a:lnTo>
                  <a:lnTo>
                    <a:pt x="586896" y="1853425"/>
                  </a:lnTo>
                  <a:lnTo>
                    <a:pt x="631681" y="1859239"/>
                  </a:lnTo>
                  <a:lnTo>
                    <a:pt x="655930" y="1857249"/>
                  </a:lnTo>
                  <a:lnTo>
                    <a:pt x="708151" y="1839973"/>
                  </a:lnTo>
                  <a:lnTo>
                    <a:pt x="765348" y="1800300"/>
                  </a:lnTo>
                  <a:lnTo>
                    <a:pt x="795817" y="1770314"/>
                  </a:lnTo>
                  <a:lnTo>
                    <a:pt x="827534" y="1732626"/>
                  </a:lnTo>
                  <a:lnTo>
                    <a:pt x="860503" y="1686538"/>
                  </a:lnTo>
                  <a:lnTo>
                    <a:pt x="894724" y="1631347"/>
                  </a:lnTo>
                  <a:lnTo>
                    <a:pt x="930200" y="1566355"/>
                  </a:lnTo>
                  <a:lnTo>
                    <a:pt x="966932" y="1490860"/>
                  </a:lnTo>
                  <a:lnTo>
                    <a:pt x="1004921" y="1404162"/>
                  </a:lnTo>
                  <a:lnTo>
                    <a:pt x="1037276" y="1323917"/>
                  </a:lnTo>
                  <a:lnTo>
                    <a:pt x="1063095" y="1254582"/>
                  </a:lnTo>
                  <a:lnTo>
                    <a:pt x="1083398" y="1194766"/>
                  </a:lnTo>
                  <a:lnTo>
                    <a:pt x="1099204" y="1143079"/>
                  </a:lnTo>
                  <a:lnTo>
                    <a:pt x="1111536" y="1098128"/>
                  </a:lnTo>
                  <a:lnTo>
                    <a:pt x="1121413" y="1058522"/>
                  </a:lnTo>
                  <a:lnTo>
                    <a:pt x="1137883" y="989780"/>
                  </a:lnTo>
                  <a:lnTo>
                    <a:pt x="1146517" y="957861"/>
                  </a:lnTo>
                  <a:lnTo>
                    <a:pt x="1169686" y="891971"/>
                  </a:lnTo>
                  <a:lnTo>
                    <a:pt x="1186261" y="855218"/>
                  </a:lnTo>
                  <a:lnTo>
                    <a:pt x="1207524" y="814070"/>
                  </a:lnTo>
                  <a:lnTo>
                    <a:pt x="1236611" y="765628"/>
                  </a:lnTo>
                  <a:lnTo>
                    <a:pt x="1262493" y="731128"/>
                  </a:lnTo>
                  <a:lnTo>
                    <a:pt x="1308403" y="688339"/>
                  </a:lnTo>
                  <a:lnTo>
                    <a:pt x="1330307" y="672242"/>
                  </a:lnTo>
                  <a:lnTo>
                    <a:pt x="1352763" y="654472"/>
                  </a:lnTo>
                  <a:lnTo>
                    <a:pt x="1376708" y="631124"/>
                  </a:lnTo>
                  <a:lnTo>
                    <a:pt x="1403082" y="598295"/>
                  </a:lnTo>
                  <a:lnTo>
                    <a:pt x="1432822" y="552081"/>
                  </a:lnTo>
                  <a:lnTo>
                    <a:pt x="1443899" y="437656"/>
                  </a:lnTo>
                  <a:lnTo>
                    <a:pt x="1405452" y="293227"/>
                  </a:lnTo>
                  <a:lnTo>
                    <a:pt x="1354925" y="169433"/>
                  </a:lnTo>
                  <a:lnTo>
                    <a:pt x="1329762" y="116916"/>
                  </a:lnTo>
                  <a:lnTo>
                    <a:pt x="1115856" y="0"/>
                  </a:lnTo>
                  <a:close/>
                </a:path>
              </a:pathLst>
            </a:custGeom>
            <a:solidFill>
              <a:srgbClr val="9DD2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790012" y="6946210"/>
              <a:ext cx="359410" cy="299085"/>
            </a:xfrm>
            <a:custGeom>
              <a:avLst/>
              <a:gdLst/>
              <a:ahLst/>
              <a:cxnLst/>
              <a:rect l="l" t="t" r="r" b="b"/>
              <a:pathLst>
                <a:path w="359410" h="299084">
                  <a:moveTo>
                    <a:pt x="88501" y="0"/>
                  </a:moveTo>
                  <a:lnTo>
                    <a:pt x="70319" y="6315"/>
                  </a:lnTo>
                  <a:lnTo>
                    <a:pt x="0" y="134953"/>
                  </a:lnTo>
                  <a:lnTo>
                    <a:pt x="4502" y="153667"/>
                  </a:lnTo>
                  <a:lnTo>
                    <a:pt x="71957" y="212770"/>
                  </a:lnTo>
                  <a:lnTo>
                    <a:pt x="126758" y="246014"/>
                  </a:lnTo>
                  <a:lnTo>
                    <a:pt x="184316" y="274191"/>
                  </a:lnTo>
                  <a:lnTo>
                    <a:pt x="233959" y="292376"/>
                  </a:lnTo>
                  <a:lnTo>
                    <a:pt x="270476" y="299064"/>
                  </a:lnTo>
                  <a:lnTo>
                    <a:pt x="288658" y="292750"/>
                  </a:lnTo>
                  <a:lnTo>
                    <a:pt x="358978" y="164125"/>
                  </a:lnTo>
                  <a:lnTo>
                    <a:pt x="354476" y="145402"/>
                  </a:lnTo>
                  <a:lnTo>
                    <a:pt x="287026" y="86295"/>
                  </a:lnTo>
                  <a:lnTo>
                    <a:pt x="232232" y="53063"/>
                  </a:lnTo>
                  <a:lnTo>
                    <a:pt x="174666" y="24874"/>
                  </a:lnTo>
                  <a:lnTo>
                    <a:pt x="125020" y="6686"/>
                  </a:lnTo>
                  <a:lnTo>
                    <a:pt x="88501" y="0"/>
                  </a:lnTo>
                  <a:close/>
                </a:path>
              </a:pathLst>
            </a:custGeom>
            <a:solidFill>
              <a:srgbClr val="4AB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42513" y="6860209"/>
              <a:ext cx="211543" cy="19341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872119" y="7745151"/>
              <a:ext cx="867410" cy="1004569"/>
            </a:xfrm>
            <a:custGeom>
              <a:avLst/>
              <a:gdLst/>
              <a:ahLst/>
              <a:cxnLst/>
              <a:rect l="l" t="t" r="r" b="b"/>
              <a:pathLst>
                <a:path w="867410" h="1004570">
                  <a:moveTo>
                    <a:pt x="509521" y="0"/>
                  </a:moveTo>
                  <a:lnTo>
                    <a:pt x="466034" y="4699"/>
                  </a:lnTo>
                  <a:lnTo>
                    <a:pt x="421182" y="38779"/>
                  </a:lnTo>
                  <a:lnTo>
                    <a:pt x="325161" y="134318"/>
                  </a:lnTo>
                  <a:lnTo>
                    <a:pt x="264757" y="200971"/>
                  </a:lnTo>
                  <a:lnTo>
                    <a:pt x="214410" y="270061"/>
                  </a:lnTo>
                  <a:lnTo>
                    <a:pt x="148564" y="372916"/>
                  </a:lnTo>
                  <a:lnTo>
                    <a:pt x="78343" y="496837"/>
                  </a:lnTo>
                  <a:lnTo>
                    <a:pt x="36661" y="590584"/>
                  </a:lnTo>
                  <a:lnTo>
                    <a:pt x="16673" y="649933"/>
                  </a:lnTo>
                  <a:lnTo>
                    <a:pt x="0" y="728404"/>
                  </a:lnTo>
                  <a:lnTo>
                    <a:pt x="4669" y="764890"/>
                  </a:lnTo>
                  <a:lnTo>
                    <a:pt x="33200" y="795626"/>
                  </a:lnTo>
                  <a:lnTo>
                    <a:pt x="93256" y="836123"/>
                  </a:lnTo>
                  <a:lnTo>
                    <a:pt x="141485" y="865393"/>
                  </a:lnTo>
                  <a:lnTo>
                    <a:pt x="194644" y="894611"/>
                  </a:lnTo>
                  <a:lnTo>
                    <a:pt x="249792" y="922575"/>
                  </a:lnTo>
                  <a:lnTo>
                    <a:pt x="303989" y="948081"/>
                  </a:lnTo>
                  <a:lnTo>
                    <a:pt x="354295" y="969930"/>
                  </a:lnTo>
                  <a:lnTo>
                    <a:pt x="397768" y="986918"/>
                  </a:lnTo>
                  <a:lnTo>
                    <a:pt x="464265" y="1004524"/>
                  </a:lnTo>
                  <a:lnTo>
                    <a:pt x="498234" y="1004328"/>
                  </a:lnTo>
                  <a:lnTo>
                    <a:pt x="572884" y="967138"/>
                  </a:lnTo>
                  <a:lnTo>
                    <a:pt x="615159" y="922057"/>
                  </a:lnTo>
                  <a:lnTo>
                    <a:pt x="661797" y="853928"/>
                  </a:lnTo>
                  <a:lnTo>
                    <a:pt x="757913" y="670151"/>
                  </a:lnTo>
                  <a:lnTo>
                    <a:pt x="815429" y="519968"/>
                  </a:lnTo>
                  <a:lnTo>
                    <a:pt x="843341" y="418654"/>
                  </a:lnTo>
                  <a:lnTo>
                    <a:pt x="850646" y="381488"/>
                  </a:lnTo>
                  <a:lnTo>
                    <a:pt x="866958" y="328878"/>
                  </a:lnTo>
                  <a:lnTo>
                    <a:pt x="844943" y="258375"/>
                  </a:lnTo>
                  <a:lnTo>
                    <a:pt x="796455" y="207943"/>
                  </a:lnTo>
                  <a:lnTo>
                    <a:pt x="753122" y="166664"/>
                  </a:lnTo>
                  <a:lnTo>
                    <a:pt x="709399" y="128457"/>
                  </a:lnTo>
                  <a:lnTo>
                    <a:pt x="667653" y="94473"/>
                  </a:lnTo>
                  <a:lnTo>
                    <a:pt x="630251" y="65865"/>
                  </a:lnTo>
                  <a:lnTo>
                    <a:pt x="577951" y="29381"/>
                  </a:lnTo>
                  <a:lnTo>
                    <a:pt x="548030" y="12340"/>
                  </a:lnTo>
                  <a:lnTo>
                    <a:pt x="509521" y="0"/>
                  </a:lnTo>
                  <a:close/>
                </a:path>
              </a:pathLst>
            </a:custGeom>
            <a:solidFill>
              <a:srgbClr val="4AB8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9714" y="7811871"/>
              <a:ext cx="186905" cy="12520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29714" y="7935290"/>
              <a:ext cx="85422" cy="11807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29714" y="7811871"/>
              <a:ext cx="259359" cy="374726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187283" y="7811871"/>
              <a:ext cx="78689" cy="86351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76334" y="8202307"/>
              <a:ext cx="129679" cy="482447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057615" y="7811871"/>
              <a:ext cx="648398" cy="74946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29714" y="8060447"/>
              <a:ext cx="129679" cy="57536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57615" y="8559545"/>
              <a:ext cx="499236" cy="125209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160308" y="7783174"/>
              <a:ext cx="532130" cy="372110"/>
            </a:xfrm>
            <a:custGeom>
              <a:avLst/>
              <a:gdLst/>
              <a:ahLst/>
              <a:cxnLst/>
              <a:rect l="l" t="t" r="r" b="b"/>
              <a:pathLst>
                <a:path w="532130" h="372109">
                  <a:moveTo>
                    <a:pt x="147633" y="0"/>
                  </a:moveTo>
                  <a:lnTo>
                    <a:pt x="132994" y="756"/>
                  </a:lnTo>
                  <a:lnTo>
                    <a:pt x="14247" y="130990"/>
                  </a:lnTo>
                  <a:lnTo>
                    <a:pt x="29678" y="133508"/>
                  </a:lnTo>
                  <a:lnTo>
                    <a:pt x="86912" y="166184"/>
                  </a:lnTo>
                  <a:lnTo>
                    <a:pt x="197040" y="236214"/>
                  </a:lnTo>
                  <a:lnTo>
                    <a:pt x="313503" y="306764"/>
                  </a:lnTo>
                  <a:lnTo>
                    <a:pt x="391698" y="347817"/>
                  </a:lnTo>
                  <a:lnTo>
                    <a:pt x="435657" y="366918"/>
                  </a:lnTo>
                  <a:lnTo>
                    <a:pt x="449414" y="371609"/>
                  </a:lnTo>
                  <a:lnTo>
                    <a:pt x="531799" y="216187"/>
                  </a:lnTo>
                  <a:lnTo>
                    <a:pt x="500671" y="206031"/>
                  </a:lnTo>
                  <a:lnTo>
                    <a:pt x="472747" y="193852"/>
                  </a:lnTo>
                  <a:lnTo>
                    <a:pt x="432237" y="171736"/>
                  </a:lnTo>
                  <a:lnTo>
                    <a:pt x="363346" y="131770"/>
                  </a:lnTo>
                  <a:lnTo>
                    <a:pt x="309718" y="98925"/>
                  </a:lnTo>
                  <a:lnTo>
                    <a:pt x="213080" y="36021"/>
                  </a:lnTo>
                  <a:lnTo>
                    <a:pt x="175180" y="12913"/>
                  </a:lnTo>
                  <a:lnTo>
                    <a:pt x="147633" y="0"/>
                  </a:lnTo>
                  <a:close/>
                </a:path>
                <a:path w="532130" h="372109">
                  <a:moveTo>
                    <a:pt x="6864" y="129785"/>
                  </a:moveTo>
                  <a:lnTo>
                    <a:pt x="0" y="146616"/>
                  </a:lnTo>
                  <a:lnTo>
                    <a:pt x="14247" y="130990"/>
                  </a:lnTo>
                  <a:lnTo>
                    <a:pt x="6864" y="129785"/>
                  </a:lnTo>
                  <a:close/>
                </a:path>
              </a:pathLst>
            </a:custGeom>
            <a:solidFill>
              <a:srgbClr val="DF7B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506835" y="7479452"/>
              <a:ext cx="486409" cy="562610"/>
            </a:xfrm>
            <a:custGeom>
              <a:avLst/>
              <a:gdLst/>
              <a:ahLst/>
              <a:cxnLst/>
              <a:rect l="l" t="t" r="r" b="b"/>
              <a:pathLst>
                <a:path w="486410" h="562609">
                  <a:moveTo>
                    <a:pt x="102638" y="0"/>
                  </a:moveTo>
                  <a:lnTo>
                    <a:pt x="43394" y="40403"/>
                  </a:lnTo>
                  <a:lnTo>
                    <a:pt x="21079" y="78815"/>
                  </a:lnTo>
                  <a:lnTo>
                    <a:pt x="5786" y="122957"/>
                  </a:lnTo>
                  <a:lnTo>
                    <a:pt x="0" y="167833"/>
                  </a:lnTo>
                  <a:lnTo>
                    <a:pt x="6202" y="208441"/>
                  </a:lnTo>
                  <a:lnTo>
                    <a:pt x="26878" y="239785"/>
                  </a:lnTo>
                  <a:lnTo>
                    <a:pt x="132083" y="346338"/>
                  </a:lnTo>
                  <a:lnTo>
                    <a:pt x="214771" y="451073"/>
                  </a:lnTo>
                  <a:lnTo>
                    <a:pt x="268851" y="530869"/>
                  </a:lnTo>
                  <a:lnTo>
                    <a:pt x="288231" y="562606"/>
                  </a:lnTo>
                  <a:lnTo>
                    <a:pt x="312671" y="488385"/>
                  </a:lnTo>
                  <a:lnTo>
                    <a:pt x="330729" y="443086"/>
                  </a:lnTo>
                  <a:lnTo>
                    <a:pt x="351325" y="408208"/>
                  </a:lnTo>
                  <a:lnTo>
                    <a:pt x="383380" y="365248"/>
                  </a:lnTo>
                  <a:lnTo>
                    <a:pt x="422334" y="315317"/>
                  </a:lnTo>
                  <a:lnTo>
                    <a:pt x="455062" y="274600"/>
                  </a:lnTo>
                  <a:lnTo>
                    <a:pt x="485996" y="237130"/>
                  </a:lnTo>
                  <a:lnTo>
                    <a:pt x="451113" y="192522"/>
                  </a:lnTo>
                  <a:lnTo>
                    <a:pt x="419911" y="161346"/>
                  </a:lnTo>
                  <a:lnTo>
                    <a:pt x="374775" y="128928"/>
                  </a:lnTo>
                  <a:lnTo>
                    <a:pt x="298086" y="80590"/>
                  </a:lnTo>
                  <a:lnTo>
                    <a:pt x="239326" y="45416"/>
                  </a:lnTo>
                  <a:lnTo>
                    <a:pt x="187169" y="18694"/>
                  </a:lnTo>
                  <a:lnTo>
                    <a:pt x="141609" y="2773"/>
                  </a:lnTo>
                  <a:lnTo>
                    <a:pt x="102638" y="0"/>
                  </a:lnTo>
                  <a:close/>
                </a:path>
              </a:pathLst>
            </a:custGeom>
            <a:solidFill>
              <a:srgbClr val="5DB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975826" y="6829399"/>
              <a:ext cx="209054" cy="134226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590754" y="7954035"/>
              <a:ext cx="1257244" cy="138612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66528" y="7545438"/>
              <a:ext cx="147192" cy="140119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3930650" y="1611553"/>
            <a:ext cx="3381375" cy="26797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샘플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준비: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b="1" spc="70" dirty="0">
                <a:solidFill>
                  <a:srgbClr val="222222"/>
                </a:solidFill>
                <a:latin typeface="Arial Narrow"/>
                <a:cs typeface="Arial Narrow"/>
              </a:rPr>
              <a:t>샘플 </a:t>
            </a:r>
            <a:r>
              <a:rPr sz="1000" b="1" spc="55" dirty="0">
                <a:solidFill>
                  <a:srgbClr val="222222"/>
                </a:solidFill>
                <a:latin typeface="Arial Narrow"/>
                <a:cs typeface="Arial Narrow"/>
              </a:rPr>
              <a:t>번호와 </a:t>
            </a: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내용물이 </a:t>
            </a:r>
            <a:r>
              <a:rPr sz="1000" b="1" spc="60" dirty="0">
                <a:solidFill>
                  <a:srgbClr val="222222"/>
                </a:solidFill>
                <a:latin typeface="Arial Narrow"/>
                <a:cs typeface="Arial Narrow"/>
              </a:rPr>
              <a:t>적힌 라벨을 </a:t>
            </a: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병에 </a:t>
            </a:r>
            <a:r>
              <a:rPr sz="1000" b="1" spc="60" dirty="0">
                <a:solidFill>
                  <a:srgbClr val="222222"/>
                </a:solidFill>
                <a:latin typeface="Arial Narrow"/>
                <a:cs typeface="Arial Narrow"/>
              </a:rPr>
              <a:t>붙입니다</a:t>
            </a:r>
            <a:r>
              <a:rPr sz="1000" b="1" spc="45" dirty="0">
                <a:solidFill>
                  <a:srgbClr val="222222"/>
                </a:solidFill>
                <a:latin typeface="Arial Narrow"/>
                <a:cs typeface="Arial Narrow"/>
              </a:rPr>
              <a:t>.</a:t>
            </a:r>
            <a:endParaRPr sz="1000">
              <a:latin typeface="Arial Narrow"/>
              <a:cs typeface="Arial Narrow"/>
            </a:endParaRPr>
          </a:p>
          <a:p>
            <a:pPr marL="12700" marR="84455">
              <a:lnSpc>
                <a:spcPct val="100000"/>
              </a:lnSpc>
              <a:spcBef>
                <a:spcPts val="500"/>
              </a:spcBef>
            </a:pPr>
            <a:r>
              <a:rPr sz="1000" b="1" spc="70" dirty="0">
                <a:solidFill>
                  <a:srgbClr val="222222"/>
                </a:solidFill>
                <a:latin typeface="Arial Narrow"/>
                <a:cs typeface="Arial Narrow"/>
              </a:rPr>
              <a:t>경수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250ml에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엡솜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소금 0.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2g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X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필요한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양을 섞습니다.</a:t>
            </a:r>
            <a:endParaRPr sz="1000">
              <a:latin typeface="Calibri"/>
              <a:cs typeface="Calibri"/>
            </a:endParaRPr>
          </a:p>
          <a:p>
            <a:pPr marL="12700" marR="33655">
              <a:lnSpc>
                <a:spcPct val="100000"/>
              </a:lnSpc>
              <a:spcBef>
                <a:spcPts val="500"/>
              </a:spcBef>
            </a:pPr>
            <a:r>
              <a:rPr sz="1000" b="1" spc="50" dirty="0">
                <a:solidFill>
                  <a:srgbClr val="222222"/>
                </a:solidFill>
                <a:latin typeface="Arial Narrow"/>
                <a:cs typeface="Arial Narrow"/>
              </a:rPr>
              <a:t>붕사 용액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250ml에 붕사 0.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2g 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X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필요한 양을 섞습니다(교사 참고 사항): 붕사는 칼슘과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마그네슘을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나트륨으로 대체하여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천연 연수제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역할을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하는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세탁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첨가제입니다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.)</a:t>
            </a:r>
            <a:endParaRPr sz="100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  <a:spcBef>
                <a:spcPts val="500"/>
              </a:spcBef>
            </a:pP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아이보리 </a:t>
            </a:r>
            <a:r>
              <a:rPr sz="1000" b="1" spc="65" dirty="0">
                <a:solidFill>
                  <a:srgbClr val="222222"/>
                </a:solidFill>
                <a:latin typeface="Arial Narrow"/>
                <a:cs typeface="Arial Narrow"/>
              </a:rPr>
              <a:t>비누 </a:t>
            </a:r>
            <a:r>
              <a:rPr sz="1000" b="1" dirty="0">
                <a:solidFill>
                  <a:srgbClr val="222222"/>
                </a:solidFill>
                <a:latin typeface="Arial Narrow"/>
                <a:cs typeface="Arial Narrow"/>
              </a:rPr>
              <a:t>액체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스포이트를 사용하여 수돗물 100ml에 아이보리 액체 울트라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1ml를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섞습니다. 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교사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참고 사항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: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상업용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제품에는 글리세린,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향수,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세제, 소독제 및 기타 화학 물질이 포함되어 있을 수 있으며, 이러한 성분은 이 실험 결과에 영향을 미칠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있습니다. 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활동에는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다음과 같은 이유로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아이보리를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권장합니다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</a:pP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순수한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비누입니다.)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933329" y="4423333"/>
            <a:ext cx="9829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930650" y="4753533"/>
            <a:ext cx="3344545" cy="3530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5080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뚜껑이 있는 깨끗한 병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6개에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1~6이라고 표시된 라벨을 붙입니다. 1번 병에 증류수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50ml를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넣습니다.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두 번째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병에는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경수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50ml를 넣습니다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3번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병에는 빗물 50ml를 넣습니다.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4번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병에는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수돗물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50ml를 넣습니다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88595" indent="-635">
              <a:lnSpc>
                <a:spcPct val="100000"/>
              </a:lnSpc>
            </a:pP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5번에는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개울물이나 호수 물 50ml를 넣습니다. 6번에는 붕사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50ml를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넣습니다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431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시료의 총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경도를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측정합니다. 총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경도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하나를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시료에 3초간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담근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꺼내서 즉시 색상 차트에 색상을 맞춥니다.  결과를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1079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스포이트로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샘플에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 5방울을 떨어뜨립니다.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spc="130" dirty="0">
                <a:solidFill>
                  <a:srgbClr val="222222"/>
                </a:solidFill>
                <a:latin typeface="Calibri"/>
                <a:cs typeface="Calibri"/>
              </a:rPr>
              <a:t>병의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뚜껑을 단단히 닫습니다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30초간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힘차게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흔듭니다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병을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15초간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그대로 둡니다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spc="114" dirty="0">
                <a:solidFill>
                  <a:srgbClr val="222222"/>
                </a:solidFill>
                <a:latin typeface="Calibri"/>
                <a:cs typeface="Calibri"/>
              </a:rPr>
              <a:t>병의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수위에서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비누 용액의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높이를 측정합니다. 결과를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50165" indent="-228600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증류수와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용액이 산을 첨가했을 때 어떻게 반응하는지 비교합니다.  2단계와 3단계의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동일한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및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베이킹소다 샘플을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사용합니다. 스포이드에 식초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채웁니다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 샘플에 식초 용액 5방울을 떨어뜨립니다. 깨끗한 테스트 스트립을 사용하여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pH와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총 알칼리도를 테스트하고 결과를 데이터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시트에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베이킹소다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용액으로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 과정을 반복합니다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260091" y="9266120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pic>
        <p:nvPicPr>
          <p:cNvPr id="29" name="object 2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0" name="object 30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3008"/>
            <a:ext cx="104648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114" dirty="0">
                <a:solidFill>
                  <a:srgbClr val="222222"/>
                </a:solidFill>
                <a:latin typeface="Calibri"/>
                <a:cs typeface="Calibri"/>
              </a:rPr>
              <a:t>10 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19376"/>
            <a:ext cx="3637279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10" dirty="0">
                <a:solidFill>
                  <a:srgbClr val="2B4698"/>
                </a:solidFill>
                <a:latin typeface="Arial Narrow"/>
                <a:cs typeface="Arial Narrow"/>
              </a:rPr>
              <a:t>총 </a:t>
            </a:r>
            <a:r>
              <a:rPr spc="270" dirty="0">
                <a:solidFill>
                  <a:srgbClr val="2B4698"/>
                </a:solidFill>
                <a:latin typeface="Arial Narrow"/>
                <a:cs typeface="Arial Narrow"/>
              </a:rPr>
              <a:t>경도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D6DD4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3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373" y="1594792"/>
            <a:ext cx="3367404" cy="2184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5080" indent="-228600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샘플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#1과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#2의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거품의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모양이 어떻게 다른지 설명하세요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2번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샘플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(경수)을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머리카락이나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옷을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세탁했을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때의 결과를 예측하세요</a:t>
            </a:r>
            <a:r>
              <a:rPr sz="1000" b="1" spc="-10" dirty="0">
                <a:solidFill>
                  <a:srgbClr val="222222"/>
                </a:solidFill>
                <a:latin typeface="Arial Narrow"/>
                <a:cs typeface="Arial Narrow"/>
              </a:rPr>
              <a:t>.</a:t>
            </a:r>
            <a:endParaRPr sz="1000">
              <a:latin typeface="Arial Narrow"/>
              <a:cs typeface="Arial Narrow"/>
            </a:endParaRPr>
          </a:p>
          <a:p>
            <a:pPr marL="241300" marR="3492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데이터 표에 기록된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2단계의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테스트 스트립 결과를 사용하여 물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샘플의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경도를 가장 단단한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것부터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가장 부드러운 것까지 순위를 매깁니다. 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샘플의 경도를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백만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분의 1로 비교하는 막대 그래프를 만듭니다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여러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수위 위의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거품의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높이를 비교하는 막대 그래프를 작성합니다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3단계의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데이터 표에 기록된 결과를 사용합니다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. 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거품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그래프를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2단계의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경도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그래프(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ppm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)와 비교합니다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3329" y="1594789"/>
            <a:ext cx="896619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확장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30650" y="1924989"/>
            <a:ext cx="3367404" cy="3073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marR="314325" indent="-228600">
              <a:lnSpc>
                <a:spcPct val="100000"/>
              </a:lnSpc>
              <a:spcBef>
                <a:spcPts val="1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비누는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먼저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경수에서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미네랄을 제거해야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비눗물을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형성할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있습니다.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한 번에 하나의 물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샘플을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테스트하면서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증류수와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같은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양의 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비누를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생성하는 데 필요한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방울의 수를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데이터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표에 기록합니다.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샘플에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대해 이 절차를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반복합니다.</a:t>
            </a:r>
            <a:endParaRPr sz="100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대신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세제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용액을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실험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1~3단계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을 반복합니다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. 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결과를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비교합니다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각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샘플에 대해 증류수와 같은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비누를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만드는 데 필요한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비누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방울의 수를 나타내는 막대 그래프를 작성합니다. 확장 활동(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1단계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)의 데이터 표에 기록된 결과를 사용합니다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 개의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그래프를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비교하세요</a:t>
            </a:r>
            <a:r>
              <a:rPr sz="1000" spc="-10" dirty="0">
                <a:solidFill>
                  <a:srgbClr val="374891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300" marR="6350" indent="-228600" algn="just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다양한 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샘플에서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비누와 세제의 세정력을 비교해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보세요.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일반적인 집안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청소에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어떤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것을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사용하시겠어요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</a:t>
            </a:r>
            <a:endParaRPr sz="1000">
              <a:latin typeface="Calibri"/>
              <a:cs typeface="Calibri"/>
            </a:endParaRPr>
          </a:p>
          <a:p>
            <a:pPr marL="241300" marR="14795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거품이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 많을수록 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닦인다는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가정을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테스트합니다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 </a:t>
            </a:r>
            <a:r>
              <a:rPr sz="1000" spc="204" dirty="0">
                <a:solidFill>
                  <a:srgbClr val="222222"/>
                </a:solidFill>
                <a:latin typeface="Calibri"/>
                <a:cs typeface="Calibri"/>
              </a:rPr>
              <a:t>경수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및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연수에서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세척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능력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비누질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능력과는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 반대</a:t>
            </a:r>
            <a:r>
              <a:rPr sz="1000" spc="7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을 측정하는 실험을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설계합니다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633145" y="5679757"/>
            <a:ext cx="6449060" cy="3045460"/>
            <a:chOff x="633145" y="5679757"/>
            <a:chExt cx="6449060" cy="304546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33145" y="5679757"/>
              <a:ext cx="5233466" cy="2471483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857531" y="5679757"/>
              <a:ext cx="1224178" cy="3045142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3145" y="8142173"/>
              <a:ext cx="5233466" cy="582726"/>
            </a:xfrm>
            <a:prstGeom prst="rect">
              <a:avLst/>
            </a:prstGeom>
          </p:spPr>
        </p:pic>
      </p:grpSp>
      <p:pic>
        <p:nvPicPr>
          <p:cNvPr id="13" name="object 1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6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21408"/>
            <a:ext cx="2915920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60" dirty="0">
                <a:solidFill>
                  <a:srgbClr val="2B4698"/>
                </a:solidFill>
                <a:latin typeface="Trebuchet MS"/>
                <a:cs typeface="Trebuchet MS"/>
              </a:rPr>
              <a:t>데이터 </a:t>
            </a:r>
            <a:r>
              <a:rPr spc="-10" dirty="0">
                <a:solidFill>
                  <a:srgbClr val="2B4698"/>
                </a:solidFill>
                <a:latin typeface="Trebuchet MS"/>
                <a:cs typeface="Trebuchet MS"/>
              </a:rPr>
              <a:t>시트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444500" y="453008"/>
            <a:ext cx="281305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210" dirty="0">
                <a:solidFill>
                  <a:srgbClr val="222222"/>
                </a:solidFill>
                <a:latin typeface="Arial Narrow"/>
                <a:cs typeface="Arial Narrow"/>
              </a:rPr>
              <a:t>워터웍스™ </a:t>
            </a:r>
            <a:r>
              <a:rPr sz="1400" spc="235" dirty="0">
                <a:solidFill>
                  <a:srgbClr val="222222"/>
                </a:solidFill>
                <a:latin typeface="Arial Narrow"/>
                <a:cs typeface="Arial Narrow"/>
              </a:rPr>
              <a:t>스쿨 </a:t>
            </a:r>
            <a:r>
              <a:rPr sz="1400" spc="229" dirty="0">
                <a:solidFill>
                  <a:srgbClr val="222222"/>
                </a:solidFill>
                <a:latin typeface="Arial Narrow"/>
                <a:cs typeface="Arial Narrow"/>
              </a:rPr>
              <a:t>테스트 </a:t>
            </a:r>
            <a:r>
              <a:rPr sz="1400" spc="180" dirty="0">
                <a:solidFill>
                  <a:srgbClr val="222222"/>
                </a:solidFill>
                <a:latin typeface="Arial Narrow"/>
                <a:cs typeface="Arial Narrow"/>
              </a:rPr>
              <a:t>키트 </a:t>
            </a:r>
            <a:endParaRPr sz="1400">
              <a:latin typeface="Arial Narrow"/>
              <a:cs typeface="Arial Narrow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13828" y="1310246"/>
            <a:ext cx="674370" cy="8094345"/>
          </a:xfrm>
          <a:custGeom>
            <a:avLst/>
            <a:gdLst/>
            <a:ahLst/>
            <a:cxnLst/>
            <a:rect l="l" t="t" r="r" b="b"/>
            <a:pathLst>
              <a:path w="674369" h="8094345">
                <a:moveTo>
                  <a:pt x="6654" y="7135837"/>
                </a:moveTo>
                <a:lnTo>
                  <a:pt x="0" y="8089684"/>
                </a:lnTo>
                <a:lnTo>
                  <a:pt x="617766" y="8094002"/>
                </a:lnTo>
                <a:lnTo>
                  <a:pt x="624420" y="7140143"/>
                </a:lnTo>
                <a:lnTo>
                  <a:pt x="6654" y="7135837"/>
                </a:lnTo>
                <a:close/>
              </a:path>
              <a:path w="674369" h="8094345">
                <a:moveTo>
                  <a:pt x="11671" y="6418135"/>
                </a:moveTo>
                <a:lnTo>
                  <a:pt x="6654" y="7135837"/>
                </a:lnTo>
                <a:lnTo>
                  <a:pt x="624420" y="7140143"/>
                </a:lnTo>
                <a:lnTo>
                  <a:pt x="629437" y="6422453"/>
                </a:lnTo>
                <a:lnTo>
                  <a:pt x="11671" y="6418135"/>
                </a:lnTo>
                <a:close/>
              </a:path>
              <a:path w="674369" h="8094345">
                <a:moveTo>
                  <a:pt x="16992" y="5656389"/>
                </a:moveTo>
                <a:lnTo>
                  <a:pt x="11671" y="6418135"/>
                </a:lnTo>
                <a:lnTo>
                  <a:pt x="629437" y="6422453"/>
                </a:lnTo>
                <a:lnTo>
                  <a:pt x="634746" y="5660694"/>
                </a:lnTo>
                <a:lnTo>
                  <a:pt x="16992" y="5656389"/>
                </a:lnTo>
                <a:close/>
              </a:path>
              <a:path w="674369" h="8094345">
                <a:moveTo>
                  <a:pt x="21666" y="4986172"/>
                </a:moveTo>
                <a:lnTo>
                  <a:pt x="16992" y="5656389"/>
                </a:lnTo>
                <a:lnTo>
                  <a:pt x="634746" y="5660694"/>
                </a:lnTo>
                <a:lnTo>
                  <a:pt x="639432" y="4990490"/>
                </a:lnTo>
                <a:lnTo>
                  <a:pt x="21666" y="4986172"/>
                </a:lnTo>
                <a:close/>
              </a:path>
              <a:path w="674369" h="8094345">
                <a:moveTo>
                  <a:pt x="26581" y="4281932"/>
                </a:moveTo>
                <a:lnTo>
                  <a:pt x="21666" y="4986172"/>
                </a:lnTo>
                <a:lnTo>
                  <a:pt x="639432" y="4990490"/>
                </a:lnTo>
                <a:lnTo>
                  <a:pt x="644347" y="4286249"/>
                </a:lnTo>
                <a:lnTo>
                  <a:pt x="26581" y="4281932"/>
                </a:lnTo>
                <a:close/>
              </a:path>
              <a:path w="674369" h="8094345">
                <a:moveTo>
                  <a:pt x="30822" y="3673728"/>
                </a:moveTo>
                <a:lnTo>
                  <a:pt x="26581" y="4281932"/>
                </a:lnTo>
                <a:lnTo>
                  <a:pt x="644347" y="4286249"/>
                </a:lnTo>
                <a:lnTo>
                  <a:pt x="648589" y="3678034"/>
                </a:lnTo>
                <a:lnTo>
                  <a:pt x="30822" y="3673728"/>
                </a:lnTo>
                <a:close/>
              </a:path>
              <a:path w="674369" h="8094345">
                <a:moveTo>
                  <a:pt x="35115" y="3059112"/>
                </a:moveTo>
                <a:lnTo>
                  <a:pt x="30822" y="3673728"/>
                </a:lnTo>
                <a:lnTo>
                  <a:pt x="648589" y="3678034"/>
                </a:lnTo>
                <a:lnTo>
                  <a:pt x="652881" y="3063430"/>
                </a:lnTo>
                <a:lnTo>
                  <a:pt x="35115" y="3059112"/>
                </a:lnTo>
                <a:close/>
              </a:path>
              <a:path w="674369" h="8094345">
                <a:moveTo>
                  <a:pt x="40563" y="2280005"/>
                </a:moveTo>
                <a:lnTo>
                  <a:pt x="35115" y="3059112"/>
                </a:lnTo>
                <a:lnTo>
                  <a:pt x="652881" y="3063430"/>
                </a:lnTo>
                <a:lnTo>
                  <a:pt x="658317" y="2284323"/>
                </a:lnTo>
                <a:lnTo>
                  <a:pt x="40563" y="2280005"/>
                </a:lnTo>
                <a:close/>
              </a:path>
              <a:path w="674369" h="8094345">
                <a:moveTo>
                  <a:pt x="45796" y="1529727"/>
                </a:moveTo>
                <a:lnTo>
                  <a:pt x="40563" y="2280005"/>
                </a:lnTo>
                <a:lnTo>
                  <a:pt x="658317" y="2284323"/>
                </a:lnTo>
                <a:lnTo>
                  <a:pt x="663562" y="1534032"/>
                </a:lnTo>
                <a:lnTo>
                  <a:pt x="45796" y="1529727"/>
                </a:lnTo>
                <a:close/>
              </a:path>
              <a:path w="674369" h="8094345">
                <a:moveTo>
                  <a:pt x="56476" y="0"/>
                </a:moveTo>
                <a:lnTo>
                  <a:pt x="45796" y="1529727"/>
                </a:lnTo>
                <a:lnTo>
                  <a:pt x="663562" y="1534032"/>
                </a:lnTo>
                <a:lnTo>
                  <a:pt x="674243" y="4317"/>
                </a:lnTo>
                <a:lnTo>
                  <a:pt x="56476" y="0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>
            <a:pPr algn="ctr"/>
            <a:endParaRPr sz="1600" dirty="0"/>
          </a:p>
        </p:txBody>
      </p:sp>
      <p:sp>
        <p:nvSpPr>
          <p:cNvPr id="6" name="object 6"/>
          <p:cNvSpPr/>
          <p:nvPr/>
        </p:nvSpPr>
        <p:spPr>
          <a:xfrm>
            <a:off x="1431594" y="1314564"/>
            <a:ext cx="577215" cy="8093709"/>
          </a:xfrm>
          <a:custGeom>
            <a:avLst/>
            <a:gdLst/>
            <a:ahLst/>
            <a:cxnLst/>
            <a:rect l="l" t="t" r="r" b="b"/>
            <a:pathLst>
              <a:path w="577214" h="8093709">
                <a:moveTo>
                  <a:pt x="6654" y="7135825"/>
                </a:moveTo>
                <a:lnTo>
                  <a:pt x="0" y="8089684"/>
                </a:lnTo>
                <a:lnTo>
                  <a:pt x="520636" y="8093316"/>
                </a:lnTo>
                <a:lnTo>
                  <a:pt x="527291" y="7139470"/>
                </a:lnTo>
                <a:lnTo>
                  <a:pt x="6654" y="7135825"/>
                </a:lnTo>
                <a:close/>
              </a:path>
              <a:path w="577214" h="8093709">
                <a:moveTo>
                  <a:pt x="11671" y="6418135"/>
                </a:moveTo>
                <a:lnTo>
                  <a:pt x="6654" y="7135825"/>
                </a:lnTo>
                <a:lnTo>
                  <a:pt x="527291" y="7139470"/>
                </a:lnTo>
                <a:lnTo>
                  <a:pt x="532307" y="6421767"/>
                </a:lnTo>
                <a:lnTo>
                  <a:pt x="11671" y="6418135"/>
                </a:lnTo>
                <a:close/>
              </a:path>
              <a:path w="577214" h="8093709">
                <a:moveTo>
                  <a:pt x="16979" y="5656376"/>
                </a:moveTo>
                <a:lnTo>
                  <a:pt x="11671" y="6418135"/>
                </a:lnTo>
                <a:lnTo>
                  <a:pt x="532307" y="6421767"/>
                </a:lnTo>
                <a:lnTo>
                  <a:pt x="537616" y="5660021"/>
                </a:lnTo>
                <a:lnTo>
                  <a:pt x="16979" y="5656376"/>
                </a:lnTo>
                <a:close/>
              </a:path>
              <a:path w="577214" h="8093709">
                <a:moveTo>
                  <a:pt x="21666" y="4986172"/>
                </a:moveTo>
                <a:lnTo>
                  <a:pt x="16979" y="5656376"/>
                </a:lnTo>
                <a:lnTo>
                  <a:pt x="537616" y="5660021"/>
                </a:lnTo>
                <a:lnTo>
                  <a:pt x="542302" y="4989804"/>
                </a:lnTo>
                <a:lnTo>
                  <a:pt x="21666" y="4986172"/>
                </a:lnTo>
                <a:close/>
              </a:path>
              <a:path w="577214" h="8093709">
                <a:moveTo>
                  <a:pt x="26581" y="4281932"/>
                </a:moveTo>
                <a:lnTo>
                  <a:pt x="21666" y="4986172"/>
                </a:lnTo>
                <a:lnTo>
                  <a:pt x="542302" y="4989804"/>
                </a:lnTo>
                <a:lnTo>
                  <a:pt x="547217" y="4285564"/>
                </a:lnTo>
                <a:lnTo>
                  <a:pt x="26581" y="4281932"/>
                </a:lnTo>
                <a:close/>
              </a:path>
              <a:path w="577214" h="8093709">
                <a:moveTo>
                  <a:pt x="30822" y="3673716"/>
                </a:moveTo>
                <a:lnTo>
                  <a:pt x="26581" y="4281932"/>
                </a:lnTo>
                <a:lnTo>
                  <a:pt x="547217" y="4285564"/>
                </a:lnTo>
                <a:lnTo>
                  <a:pt x="551459" y="3677348"/>
                </a:lnTo>
                <a:lnTo>
                  <a:pt x="30822" y="3673716"/>
                </a:lnTo>
                <a:close/>
              </a:path>
              <a:path w="577214" h="8093709">
                <a:moveTo>
                  <a:pt x="35115" y="3059112"/>
                </a:moveTo>
                <a:lnTo>
                  <a:pt x="30822" y="3673716"/>
                </a:lnTo>
                <a:lnTo>
                  <a:pt x="551459" y="3677348"/>
                </a:lnTo>
                <a:lnTo>
                  <a:pt x="555752" y="3062744"/>
                </a:lnTo>
                <a:lnTo>
                  <a:pt x="35115" y="3059112"/>
                </a:lnTo>
                <a:close/>
              </a:path>
              <a:path w="577214" h="8093709">
                <a:moveTo>
                  <a:pt x="40551" y="2280005"/>
                </a:moveTo>
                <a:lnTo>
                  <a:pt x="35115" y="3059112"/>
                </a:lnTo>
                <a:lnTo>
                  <a:pt x="555752" y="3062744"/>
                </a:lnTo>
                <a:lnTo>
                  <a:pt x="561187" y="2283637"/>
                </a:lnTo>
                <a:lnTo>
                  <a:pt x="40551" y="2280005"/>
                </a:lnTo>
                <a:close/>
              </a:path>
              <a:path w="577214" h="8093709">
                <a:moveTo>
                  <a:pt x="45796" y="1529714"/>
                </a:moveTo>
                <a:lnTo>
                  <a:pt x="40551" y="2280005"/>
                </a:lnTo>
                <a:lnTo>
                  <a:pt x="561187" y="2283637"/>
                </a:lnTo>
                <a:lnTo>
                  <a:pt x="566432" y="1533347"/>
                </a:lnTo>
                <a:lnTo>
                  <a:pt x="45796" y="1529714"/>
                </a:lnTo>
                <a:close/>
              </a:path>
              <a:path w="577214" h="8093709">
                <a:moveTo>
                  <a:pt x="56476" y="0"/>
                </a:moveTo>
                <a:lnTo>
                  <a:pt x="45796" y="1529714"/>
                </a:lnTo>
                <a:lnTo>
                  <a:pt x="566432" y="1533347"/>
                </a:lnTo>
                <a:lnTo>
                  <a:pt x="577113" y="3632"/>
                </a:lnTo>
                <a:lnTo>
                  <a:pt x="56476" y="0"/>
                </a:lnTo>
                <a:close/>
              </a:path>
            </a:pathLst>
          </a:custGeom>
          <a:solidFill>
            <a:srgbClr val="FFF2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52281" y="9106751"/>
            <a:ext cx="177800" cy="25654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00" b="1" spc="-20" dirty="0">
                <a:solidFill>
                  <a:srgbClr val="FFFFFF"/>
                </a:solidFill>
                <a:latin typeface="Trebuchet MS"/>
                <a:cs typeface="Trebuchet MS"/>
              </a:rPr>
              <a:t>테스트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307426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4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-10" dirty="0">
                <a:solidFill>
                  <a:srgbClr val="ABADB0"/>
                </a:solidFill>
                <a:latin typeface="Trebuchet MS"/>
                <a:cs typeface="Trebuchet MS"/>
              </a:rPr>
              <a:t>sensafe.com</a:t>
            </a:r>
            <a:endParaRPr sz="1100">
              <a:latin typeface="Trebuchet MS"/>
              <a:cs typeface="Trebuchet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58937" y="7833328"/>
            <a:ext cx="306070" cy="577215"/>
          </a:xfrm>
          <a:prstGeom prst="rect">
            <a:avLst/>
          </a:prstGeom>
        </p:spPr>
        <p:txBody>
          <a:bodyPr vert="vert270" wrap="square" lIns="0" tIns="35560" rIns="0" bIns="0" rtlCol="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#1 </a:t>
            </a: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결과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3944" y="7115769"/>
            <a:ext cx="306070" cy="577215"/>
          </a:xfrm>
          <a:prstGeom prst="rect">
            <a:avLst/>
          </a:prstGeom>
        </p:spPr>
        <p:txBody>
          <a:bodyPr vert="vert270" wrap="square" lIns="0" tIns="35560" rIns="0" bIns="0" rtlCol="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#2 </a:t>
            </a: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결과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69260" y="5683736"/>
            <a:ext cx="310515" cy="1247140"/>
          </a:xfrm>
          <a:prstGeom prst="rect">
            <a:avLst/>
          </a:prstGeom>
        </p:spPr>
        <p:txBody>
          <a:bodyPr vert="vert270" wrap="square" lIns="0" tIns="40005" rIns="0" bIns="0" rtlCol="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315"/>
              </a:spcBef>
              <a:tabLst>
                <a:tab pos="682625" algn="l"/>
              </a:tabLst>
            </a:pPr>
            <a:r>
              <a:rPr sz="1350" b="1" baseline="3086" dirty="0">
                <a:solidFill>
                  <a:srgbClr val="FFFFFF"/>
                </a:solidFill>
                <a:latin typeface="Trebuchet MS"/>
                <a:cs typeface="Trebuchet MS"/>
              </a:rPr>
              <a:t>샘플</a:t>
            </a:r>
            <a:r>
              <a:rPr sz="1350" b="1" spc="-89" baseline="3086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350" b="1" baseline="3086" dirty="0">
                <a:solidFill>
                  <a:srgbClr val="FFFFFF"/>
                </a:solidFill>
                <a:latin typeface="Trebuchet MS"/>
                <a:cs typeface="Trebuchet MS"/>
              </a:rPr>
              <a:t>#3</a:t>
            </a:r>
            <a:r>
              <a:rPr sz="1350" b="1" spc="292" baseline="3086" dirty="0">
                <a:solidFill>
                  <a:srgbClr val="FFFFFF"/>
                </a:solidFill>
                <a:latin typeface="Trebuchet MS"/>
                <a:cs typeface="Trebuchet MS"/>
              </a:rPr>
              <a:t>  </a:t>
            </a: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 샘플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#4 </a:t>
            </a:r>
            <a:r>
              <a:rPr sz="1350" b="1" spc="-15" baseline="3086" dirty="0">
                <a:solidFill>
                  <a:srgbClr val="FFFFFF"/>
                </a:solidFill>
                <a:latin typeface="Trebuchet MS"/>
                <a:cs typeface="Trebuchet MS"/>
              </a:rPr>
              <a:t>결과</a:t>
            </a:r>
            <a:r>
              <a:rPr sz="1350" b="1" baseline="3086" dirty="0">
                <a:solidFill>
                  <a:srgbClr val="FFFFFF"/>
                </a:solidFill>
                <a:latin typeface="Trebuchet MS"/>
                <a:cs typeface="Trebuchet MS"/>
              </a:rPr>
              <a:t>	</a:t>
            </a: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 결과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78851" y="5141808"/>
            <a:ext cx="432434" cy="415925"/>
          </a:xfrm>
          <a:prstGeom prst="rect">
            <a:avLst/>
          </a:prstGeom>
        </p:spPr>
        <p:txBody>
          <a:bodyPr vert="vert270" wrap="square" lIns="0" tIns="29845" rIns="0" bIns="0" rtlCol="0">
            <a:spAutoFit/>
          </a:bodyPr>
          <a:lstStyle/>
          <a:p>
            <a:pPr marL="13335" marR="5080" indent="635">
              <a:lnSpc>
                <a:spcPts val="1010"/>
              </a:lnSpc>
              <a:spcBef>
                <a:spcPts val="235"/>
              </a:spcBef>
            </a:pP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#5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다시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969"/>
              </a:lnSpc>
            </a:pP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83094" y="4533631"/>
            <a:ext cx="432434" cy="415925"/>
          </a:xfrm>
          <a:prstGeom prst="rect">
            <a:avLst/>
          </a:prstGeom>
        </p:spPr>
        <p:txBody>
          <a:bodyPr vert="vert270" wrap="square" lIns="0" tIns="29845" rIns="0" bIns="0" rtlCol="0">
            <a:spAutoFit/>
          </a:bodyPr>
          <a:lstStyle/>
          <a:p>
            <a:pPr marL="13335" marR="5080" indent="635">
              <a:lnSpc>
                <a:spcPts val="1010"/>
              </a:lnSpc>
              <a:spcBef>
                <a:spcPts val="235"/>
              </a:spcBef>
            </a:pP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#6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다시</a:t>
            </a:r>
            <a:endParaRPr sz="900">
              <a:latin typeface="Trebuchet MS"/>
              <a:cs typeface="Trebuchet MS"/>
            </a:endParaRPr>
          </a:p>
          <a:p>
            <a:pPr marL="12700">
              <a:lnSpc>
                <a:spcPts val="969"/>
              </a:lnSpc>
            </a:pP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sults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87383" y="3756795"/>
            <a:ext cx="306070" cy="577215"/>
          </a:xfrm>
          <a:prstGeom prst="rect">
            <a:avLst/>
          </a:prstGeom>
        </p:spPr>
        <p:txBody>
          <a:bodyPr vert="vert270" wrap="square" lIns="0" tIns="35560" rIns="0" bIns="0" rtlCol="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#7 </a:t>
            </a: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결과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92819" y="2977744"/>
            <a:ext cx="306070" cy="577215"/>
          </a:xfrm>
          <a:prstGeom prst="rect">
            <a:avLst/>
          </a:prstGeom>
        </p:spPr>
        <p:txBody>
          <a:bodyPr vert="vert270" wrap="square" lIns="0" tIns="35560" rIns="0" bIns="0" rtlCol="0">
            <a:spAutoFit/>
          </a:bodyPr>
          <a:lstStyle/>
          <a:p>
            <a:pPr marL="12700" marR="5080" indent="635">
              <a:lnSpc>
                <a:spcPts val="980"/>
              </a:lnSpc>
              <a:spcBef>
                <a:spcPts val="280"/>
              </a:spcBef>
            </a:pPr>
            <a:r>
              <a:rPr sz="900" b="1" dirty="0">
                <a:solidFill>
                  <a:srgbClr val="FFFFFF"/>
                </a:solidFill>
                <a:latin typeface="Trebuchet MS"/>
                <a:cs typeface="Trebuchet MS"/>
              </a:rPr>
              <a:t>샘플 </a:t>
            </a:r>
            <a:r>
              <a:rPr sz="900" b="1" spc="-25" dirty="0">
                <a:solidFill>
                  <a:srgbClr val="FFFFFF"/>
                </a:solidFill>
                <a:latin typeface="Trebuchet MS"/>
                <a:cs typeface="Trebuchet MS"/>
              </a:rPr>
              <a:t>#8 </a:t>
            </a: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결과</a:t>
            </a:r>
            <a:endParaRPr sz="900">
              <a:latin typeface="Trebuchet MS"/>
              <a:cs typeface="Trebuchet MS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98054" y="2472564"/>
            <a:ext cx="178435" cy="331470"/>
          </a:xfrm>
          <a:prstGeom prst="rect">
            <a:avLst/>
          </a:prstGeom>
        </p:spPr>
        <p:txBody>
          <a:bodyPr vert="vert270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900" b="1" spc="-10" dirty="0">
                <a:solidFill>
                  <a:srgbClr val="FFFFFF"/>
                </a:solidFill>
                <a:latin typeface="Trebuchet MS"/>
                <a:cs typeface="Trebuchet MS"/>
              </a:rPr>
              <a:t>참고</a:t>
            </a:r>
            <a:endParaRPr sz="900">
              <a:latin typeface="Trebuchet MS"/>
              <a:cs typeface="Trebuchet MS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1424647" y="1322349"/>
          <a:ext cx="5451471" cy="8086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6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45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704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80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327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054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800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5297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19050">
                      <a:solidFill>
                        <a:srgbClr val="231F20"/>
                      </a:solidFill>
                      <a:prstDash val="solid"/>
                    </a:lnL>
                    <a:lnR w="1905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49935"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765"/>
                        </a:spcBef>
                      </a:pP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디.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식초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59690" marR="73025" indent="635">
                        <a:lnSpc>
                          <a:spcPts val="1050"/>
                        </a:lnSpc>
                        <a:spcBef>
                          <a:spcPts val="70"/>
                        </a:spcBef>
                      </a:pPr>
                      <a:r>
                        <a:rPr sz="1350" b="1" spc="-67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+ </a:t>
                      </a: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소다 </a:t>
                      </a:r>
                      <a:r>
                        <a:rPr sz="9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=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3.5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97155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78510">
                <a:tc>
                  <a:txBody>
                    <a:bodyPr/>
                    <a:lstStyle/>
                    <a:p>
                      <a:pPr marL="62230">
                        <a:lnSpc>
                          <a:spcPts val="1075"/>
                        </a:lnSpc>
                        <a:spcBef>
                          <a:spcPts val="720"/>
                        </a:spcBef>
                      </a:pPr>
                      <a:r>
                        <a:rPr sz="9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5 </a:t>
                      </a: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디.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식초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1075"/>
                        </a:lnSpc>
                      </a:pPr>
                      <a:r>
                        <a:rPr sz="9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+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dist.water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325"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r>
                        <a:rPr sz="9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= </a:t>
                      </a: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3.5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91440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14045">
                <a:tc>
                  <a:txBody>
                    <a:bodyPr/>
                    <a:lstStyle/>
                    <a:p>
                      <a:pPr marL="60325" marR="171450" indent="1905" algn="just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900" b="1" spc="-3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#6 </a:t>
                      </a:r>
                      <a:r>
                        <a:rPr sz="900" b="1" spc="-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수돗물 </a:t>
                      </a:r>
                      <a:r>
                        <a:rPr sz="900" b="1" spc="-6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 </a:t>
                      </a: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7.0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86995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07695">
                <a:tc>
                  <a:txBody>
                    <a:bodyPr/>
                    <a:lstStyle/>
                    <a:p>
                      <a:pPr marL="60325" marR="165100" indent="1905" algn="just">
                        <a:lnSpc>
                          <a:spcPct val="100000"/>
                        </a:lnSpc>
                        <a:spcBef>
                          <a:spcPts val="655"/>
                        </a:spcBef>
                      </a:pPr>
                      <a:r>
                        <a:rPr sz="900" b="1" spc="-3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#5 </a:t>
                      </a:r>
                      <a:r>
                        <a:rPr sz="900" b="1" spc="-5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수돗물 </a:t>
                      </a:r>
                      <a:r>
                        <a:rPr sz="900" b="1" spc="-6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 </a:t>
                      </a: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6.5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83185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04215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610"/>
                        </a:spcBef>
                      </a:pP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#4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Deter-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350" b="1" spc="-30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gent</a:t>
                      </a:r>
                      <a:r>
                        <a:rPr sz="1350" b="1" spc="-60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 </a:t>
                      </a: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9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77470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69925">
                <a:tc>
                  <a:txBody>
                    <a:bodyPr/>
                    <a:lstStyle/>
                    <a:p>
                      <a:pPr marL="60325" marR="81915" indent="1905">
                        <a:lnSpc>
                          <a:spcPct val="99600"/>
                        </a:lnSpc>
                        <a:spcBef>
                          <a:spcPts val="580"/>
                        </a:spcBef>
                      </a:pP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#3 베이킹소다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 8.5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73660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61365">
                <a:tc>
                  <a:txBody>
                    <a:bodyPr/>
                    <a:lstStyle/>
                    <a:p>
                      <a:pPr marL="62230">
                        <a:lnSpc>
                          <a:spcPts val="1070"/>
                        </a:lnSpc>
                        <a:spcBef>
                          <a:spcPts val="555"/>
                        </a:spcBef>
                      </a:pPr>
                      <a:r>
                        <a:rPr sz="1350" b="1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#2</a:t>
                      </a:r>
                      <a:r>
                        <a:rPr sz="1350" b="1" spc="-89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식초 </a:t>
                      </a: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ts val="1070"/>
                        </a:lnSpc>
                      </a:pP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 </a:t>
                      </a: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3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70485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717550"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495"/>
                        </a:spcBef>
                      </a:pPr>
                      <a:r>
                        <a:rPr sz="900" b="1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#1위 </a:t>
                      </a:r>
                      <a:r>
                        <a:rPr sz="9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레몬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  <a:p>
                      <a:pPr marL="60960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350" b="1" spc="-30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Juice</a:t>
                      </a:r>
                      <a:r>
                        <a:rPr sz="1350" b="1" spc="-52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/pH </a:t>
                      </a: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2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62865" marB="0" vert="vert270"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231F20"/>
                      </a:solidFill>
                      <a:prstDash val="solid"/>
                    </a:lnL>
                    <a:lnR w="9525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53769">
                <a:tc>
                  <a:txBody>
                    <a:bodyPr/>
                    <a:lstStyle/>
                    <a:p>
                      <a:pPr marL="62230">
                        <a:lnSpc>
                          <a:spcPct val="100000"/>
                        </a:lnSpc>
                        <a:spcBef>
                          <a:spcPts val="459"/>
                        </a:spcBef>
                      </a:pPr>
                      <a:r>
                        <a:rPr sz="1350" b="1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예</a:t>
                      </a:r>
                      <a:r>
                        <a:rPr sz="1350" b="1" spc="30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</a:t>
                      </a: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pH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58419" marB="0" vert="vert270"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419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sz="900" b="1" spc="-2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pH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30480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46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9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총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알칼리도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32384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9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총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경도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17145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900" b="1" spc="-5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유리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염소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32384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234"/>
                        </a:spcBef>
                      </a:pPr>
                      <a:r>
                        <a:rPr sz="900" b="1" spc="-4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총 </a:t>
                      </a: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염소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29844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sz="900" b="1" spc="-2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Iron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15240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12700">
                      <a:solidFill>
                        <a:srgbClr val="231F20"/>
                      </a:solidFill>
                      <a:prstDash val="solid"/>
                    </a:lnT>
                    <a:lnB w="12700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114"/>
                        </a:spcBef>
                      </a:pP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구리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14604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0480" marR="280670" indent="635">
                        <a:lnSpc>
                          <a:spcPct val="101400"/>
                        </a:lnSpc>
                        <a:spcBef>
                          <a:spcPts val="234"/>
                        </a:spcBef>
                      </a:pP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질소/</a:t>
                      </a:r>
                      <a:r>
                        <a:rPr sz="1350" b="1" spc="-67" baseline="3086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T</a:t>
                      </a:r>
                      <a:r>
                        <a:rPr sz="900" b="1" spc="-35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 총 질산염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29844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670" marR="429259" indent="635">
                        <a:lnSpc>
                          <a:spcPts val="1070"/>
                        </a:lnSpc>
                        <a:spcBef>
                          <a:spcPts val="270"/>
                        </a:spcBef>
                      </a:pPr>
                      <a:r>
                        <a:rPr sz="900" b="1" spc="-10" dirty="0">
                          <a:solidFill>
                            <a:srgbClr val="231F20"/>
                          </a:solidFill>
                          <a:latin typeface="Trebuchet MS"/>
                          <a:cs typeface="Trebuchet MS"/>
                        </a:rPr>
                        <a:t>질소/아질산염</a:t>
                      </a:r>
                      <a:endParaRPr sz="900">
                        <a:latin typeface="Trebuchet MS"/>
                        <a:cs typeface="Trebuchet MS"/>
                      </a:endParaRPr>
                    </a:p>
                  </a:txBody>
                  <a:tcPr marL="0" marR="0" marT="34290" marB="0" vert="vert270">
                    <a:lnL w="12700">
                      <a:solidFill>
                        <a:srgbClr val="231F20"/>
                      </a:solidFill>
                      <a:prstDash val="solid"/>
                    </a:lnL>
                    <a:lnR w="12700">
                      <a:solidFill>
                        <a:srgbClr val="231F20"/>
                      </a:solidFill>
                      <a:prstDash val="solid"/>
                    </a:lnR>
                    <a:lnT w="9525">
                      <a:solidFill>
                        <a:srgbClr val="231F20"/>
                      </a:solidFill>
                      <a:prstDash val="solid"/>
                    </a:lnT>
                    <a:lnB w="952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1409865" y="8838324"/>
            <a:ext cx="4744085" cy="480695"/>
            <a:chOff x="1409865" y="8838324"/>
            <a:chExt cx="4744085" cy="480695"/>
          </a:xfrm>
        </p:grpSpPr>
        <p:sp>
          <p:nvSpPr>
            <p:cNvPr id="4" name="object 4"/>
            <p:cNvSpPr/>
            <p:nvPr/>
          </p:nvSpPr>
          <p:spPr>
            <a:xfrm>
              <a:off x="1409865" y="8921851"/>
              <a:ext cx="4140200" cy="396875"/>
            </a:xfrm>
            <a:custGeom>
              <a:avLst/>
              <a:gdLst/>
              <a:ahLst/>
              <a:cxnLst/>
              <a:rect l="l" t="t" r="r" b="b"/>
              <a:pathLst>
                <a:path w="4140200" h="396875">
                  <a:moveTo>
                    <a:pt x="918210" y="297548"/>
                  </a:moveTo>
                  <a:lnTo>
                    <a:pt x="916063" y="295833"/>
                  </a:lnTo>
                  <a:lnTo>
                    <a:pt x="910958" y="292481"/>
                  </a:lnTo>
                  <a:lnTo>
                    <a:pt x="872426" y="283921"/>
                  </a:lnTo>
                  <a:lnTo>
                    <a:pt x="837450" y="275120"/>
                  </a:lnTo>
                  <a:lnTo>
                    <a:pt x="806157" y="266090"/>
                  </a:lnTo>
                  <a:lnTo>
                    <a:pt x="778649" y="256857"/>
                  </a:lnTo>
                  <a:lnTo>
                    <a:pt x="736942" y="251739"/>
                  </a:lnTo>
                  <a:lnTo>
                    <a:pt x="690587" y="247446"/>
                  </a:lnTo>
                  <a:lnTo>
                    <a:pt x="639673" y="244017"/>
                  </a:lnTo>
                  <a:lnTo>
                    <a:pt x="584327" y="241515"/>
                  </a:lnTo>
                  <a:lnTo>
                    <a:pt x="524662" y="239953"/>
                  </a:lnTo>
                  <a:lnTo>
                    <a:pt x="460819" y="239369"/>
                  </a:lnTo>
                  <a:lnTo>
                    <a:pt x="371894" y="240144"/>
                  </a:lnTo>
                  <a:lnTo>
                    <a:pt x="300697" y="242316"/>
                  </a:lnTo>
                  <a:lnTo>
                    <a:pt x="237261" y="245884"/>
                  </a:lnTo>
                  <a:lnTo>
                    <a:pt x="181216" y="250863"/>
                  </a:lnTo>
                  <a:lnTo>
                    <a:pt x="132232" y="257289"/>
                  </a:lnTo>
                  <a:lnTo>
                    <a:pt x="89966" y="265150"/>
                  </a:lnTo>
                  <a:lnTo>
                    <a:pt x="24193" y="285267"/>
                  </a:lnTo>
                  <a:lnTo>
                    <a:pt x="0" y="297548"/>
                  </a:lnTo>
                  <a:lnTo>
                    <a:pt x="24472" y="307530"/>
                  </a:lnTo>
                  <a:lnTo>
                    <a:pt x="91503" y="329095"/>
                  </a:lnTo>
                  <a:lnTo>
                    <a:pt x="134658" y="339674"/>
                  </a:lnTo>
                  <a:lnTo>
                    <a:pt x="184658" y="349453"/>
                  </a:lnTo>
                  <a:lnTo>
                    <a:pt x="241795" y="357936"/>
                  </a:lnTo>
                  <a:lnTo>
                    <a:pt x="306374" y="364617"/>
                  </a:lnTo>
                  <a:lnTo>
                    <a:pt x="378714" y="368985"/>
                  </a:lnTo>
                  <a:lnTo>
                    <a:pt x="459105" y="370547"/>
                  </a:lnTo>
                  <a:lnTo>
                    <a:pt x="539788" y="368858"/>
                  </a:lnTo>
                  <a:lnTo>
                    <a:pt x="612889" y="364172"/>
                  </a:lnTo>
                  <a:lnTo>
                    <a:pt x="678472" y="357098"/>
                  </a:lnTo>
                  <a:lnTo>
                    <a:pt x="736600" y="348221"/>
                  </a:lnTo>
                  <a:lnTo>
                    <a:pt x="787361" y="338124"/>
                  </a:lnTo>
                  <a:lnTo>
                    <a:pt x="830821" y="327418"/>
                  </a:lnTo>
                  <a:lnTo>
                    <a:pt x="896175" y="306539"/>
                  </a:lnTo>
                  <a:lnTo>
                    <a:pt x="918210" y="297548"/>
                  </a:lnTo>
                  <a:close/>
                </a:path>
                <a:path w="4140200" h="396875">
                  <a:moveTo>
                    <a:pt x="4139996" y="146786"/>
                  </a:moveTo>
                  <a:lnTo>
                    <a:pt x="4088092" y="127889"/>
                  </a:lnTo>
                  <a:lnTo>
                    <a:pt x="4020693" y="109842"/>
                  </a:lnTo>
                  <a:lnTo>
                    <a:pt x="3981450" y="101180"/>
                  </a:lnTo>
                  <a:lnTo>
                    <a:pt x="3938676" y="92760"/>
                  </a:lnTo>
                  <a:lnTo>
                    <a:pt x="3892473" y="84607"/>
                  </a:lnTo>
                  <a:lnTo>
                    <a:pt x="3842943" y="76746"/>
                  </a:lnTo>
                  <a:lnTo>
                    <a:pt x="3790226" y="69164"/>
                  </a:lnTo>
                  <a:lnTo>
                    <a:pt x="3734422" y="61887"/>
                  </a:lnTo>
                  <a:lnTo>
                    <a:pt x="3675634" y="54940"/>
                  </a:lnTo>
                  <a:lnTo>
                    <a:pt x="3613988" y="48310"/>
                  </a:lnTo>
                  <a:lnTo>
                    <a:pt x="3549586" y="42037"/>
                  </a:lnTo>
                  <a:lnTo>
                    <a:pt x="3482556" y="36106"/>
                  </a:lnTo>
                  <a:lnTo>
                    <a:pt x="3412998" y="30543"/>
                  </a:lnTo>
                  <a:lnTo>
                    <a:pt x="3371011" y="36195"/>
                  </a:lnTo>
                  <a:lnTo>
                    <a:pt x="3325507" y="40919"/>
                  </a:lnTo>
                  <a:lnTo>
                    <a:pt x="3276473" y="44538"/>
                  </a:lnTo>
                  <a:lnTo>
                    <a:pt x="3223869" y="46850"/>
                  </a:lnTo>
                  <a:lnTo>
                    <a:pt x="3167684" y="47650"/>
                  </a:lnTo>
                  <a:lnTo>
                    <a:pt x="3101962" y="46621"/>
                  </a:lnTo>
                  <a:lnTo>
                    <a:pt x="3041573" y="43675"/>
                  </a:lnTo>
                  <a:lnTo>
                    <a:pt x="2986328" y="39103"/>
                  </a:lnTo>
                  <a:lnTo>
                    <a:pt x="2936087" y="33159"/>
                  </a:lnTo>
                  <a:lnTo>
                    <a:pt x="2890672" y="26111"/>
                  </a:lnTo>
                  <a:lnTo>
                    <a:pt x="2849930" y="18224"/>
                  </a:lnTo>
                  <a:lnTo>
                    <a:pt x="2781820" y="1003"/>
                  </a:lnTo>
                  <a:lnTo>
                    <a:pt x="2732290" y="0"/>
                  </a:lnTo>
                  <a:lnTo>
                    <a:pt x="2663901" y="18186"/>
                  </a:lnTo>
                  <a:lnTo>
                    <a:pt x="2621902" y="26847"/>
                  </a:lnTo>
                  <a:lnTo>
                    <a:pt x="2574633" y="34747"/>
                  </a:lnTo>
                  <a:lnTo>
                    <a:pt x="2522042" y="41516"/>
                  </a:lnTo>
                  <a:lnTo>
                    <a:pt x="2464092" y="46799"/>
                  </a:lnTo>
                  <a:lnTo>
                    <a:pt x="2400731" y="50228"/>
                  </a:lnTo>
                  <a:lnTo>
                    <a:pt x="2331936" y="51447"/>
                  </a:lnTo>
                  <a:lnTo>
                    <a:pt x="2266924" y="50431"/>
                  </a:lnTo>
                  <a:lnTo>
                    <a:pt x="2207133" y="47561"/>
                  </a:lnTo>
                  <a:lnTo>
                    <a:pt x="2152370" y="43078"/>
                  </a:lnTo>
                  <a:lnTo>
                    <a:pt x="2102497" y="37249"/>
                  </a:lnTo>
                  <a:lnTo>
                    <a:pt x="2057361" y="30327"/>
                  </a:lnTo>
                  <a:lnTo>
                    <a:pt x="2016798" y="22580"/>
                  </a:lnTo>
                  <a:lnTo>
                    <a:pt x="1948776" y="5600"/>
                  </a:lnTo>
                  <a:lnTo>
                    <a:pt x="1837563" y="9855"/>
                  </a:lnTo>
                  <a:lnTo>
                    <a:pt x="1729803" y="14909"/>
                  </a:lnTo>
                  <a:lnTo>
                    <a:pt x="1625803" y="20739"/>
                  </a:lnTo>
                  <a:lnTo>
                    <a:pt x="1595031" y="30441"/>
                  </a:lnTo>
                  <a:lnTo>
                    <a:pt x="1558226" y="40335"/>
                  </a:lnTo>
                  <a:lnTo>
                    <a:pt x="1515338" y="49949"/>
                  </a:lnTo>
                  <a:lnTo>
                    <a:pt x="1466291" y="58851"/>
                  </a:lnTo>
                  <a:lnTo>
                    <a:pt x="1411046" y="66560"/>
                  </a:lnTo>
                  <a:lnTo>
                    <a:pt x="1349527" y="72644"/>
                  </a:lnTo>
                  <a:lnTo>
                    <a:pt x="1281696" y="76619"/>
                  </a:lnTo>
                  <a:lnTo>
                    <a:pt x="1207477" y="78041"/>
                  </a:lnTo>
                  <a:lnTo>
                    <a:pt x="1171740" y="77749"/>
                  </a:lnTo>
                  <a:lnTo>
                    <a:pt x="1137539" y="76860"/>
                  </a:lnTo>
                  <a:lnTo>
                    <a:pt x="1104849" y="75450"/>
                  </a:lnTo>
                  <a:lnTo>
                    <a:pt x="1073658" y="73533"/>
                  </a:lnTo>
                  <a:lnTo>
                    <a:pt x="990193" y="86690"/>
                  </a:lnTo>
                  <a:lnTo>
                    <a:pt x="916127" y="100622"/>
                  </a:lnTo>
                  <a:lnTo>
                    <a:pt x="852017" y="115277"/>
                  </a:lnTo>
                  <a:lnTo>
                    <a:pt x="798360" y="130568"/>
                  </a:lnTo>
                  <a:lnTo>
                    <a:pt x="755700" y="146469"/>
                  </a:lnTo>
                  <a:lnTo>
                    <a:pt x="705510" y="179793"/>
                  </a:lnTo>
                  <a:lnTo>
                    <a:pt x="699046" y="197091"/>
                  </a:lnTo>
                  <a:lnTo>
                    <a:pt x="704202" y="212559"/>
                  </a:lnTo>
                  <a:lnTo>
                    <a:pt x="719442" y="227711"/>
                  </a:lnTo>
                  <a:lnTo>
                    <a:pt x="744385" y="242493"/>
                  </a:lnTo>
                  <a:lnTo>
                    <a:pt x="778649" y="256857"/>
                  </a:lnTo>
                  <a:lnTo>
                    <a:pt x="822909" y="264172"/>
                  </a:lnTo>
                  <a:lnTo>
                    <a:pt x="859866" y="272592"/>
                  </a:lnTo>
                  <a:lnTo>
                    <a:pt x="889279" y="282054"/>
                  </a:lnTo>
                  <a:lnTo>
                    <a:pt x="910958" y="292481"/>
                  </a:lnTo>
                  <a:lnTo>
                    <a:pt x="941514" y="298640"/>
                  </a:lnTo>
                  <a:lnTo>
                    <a:pt x="1008075" y="310515"/>
                  </a:lnTo>
                  <a:lnTo>
                    <a:pt x="1081608" y="321805"/>
                  </a:lnTo>
                  <a:lnTo>
                    <a:pt x="1120876" y="327215"/>
                  </a:lnTo>
                  <a:lnTo>
                    <a:pt x="1161757" y="332460"/>
                  </a:lnTo>
                  <a:lnTo>
                    <a:pt x="1204201" y="337540"/>
                  </a:lnTo>
                  <a:lnTo>
                    <a:pt x="1248181" y="342442"/>
                  </a:lnTo>
                  <a:lnTo>
                    <a:pt x="1293634" y="347167"/>
                  </a:lnTo>
                  <a:lnTo>
                    <a:pt x="1340535" y="351713"/>
                  </a:lnTo>
                  <a:lnTo>
                    <a:pt x="1388821" y="356082"/>
                  </a:lnTo>
                  <a:lnTo>
                    <a:pt x="1438465" y="360248"/>
                  </a:lnTo>
                  <a:lnTo>
                    <a:pt x="1489417" y="364210"/>
                  </a:lnTo>
                  <a:lnTo>
                    <a:pt x="1541627" y="367982"/>
                  </a:lnTo>
                  <a:lnTo>
                    <a:pt x="1595069" y="371538"/>
                  </a:lnTo>
                  <a:lnTo>
                    <a:pt x="1649691" y="374878"/>
                  </a:lnTo>
                  <a:lnTo>
                    <a:pt x="1705457" y="378015"/>
                  </a:lnTo>
                  <a:lnTo>
                    <a:pt x="1762302" y="380923"/>
                  </a:lnTo>
                  <a:lnTo>
                    <a:pt x="1820202" y="383603"/>
                  </a:lnTo>
                  <a:lnTo>
                    <a:pt x="1879117" y="386054"/>
                  </a:lnTo>
                  <a:lnTo>
                    <a:pt x="1938985" y="388264"/>
                  </a:lnTo>
                  <a:lnTo>
                    <a:pt x="1999780" y="390232"/>
                  </a:lnTo>
                  <a:lnTo>
                    <a:pt x="2061451" y="391960"/>
                  </a:lnTo>
                  <a:lnTo>
                    <a:pt x="2123948" y="393433"/>
                  </a:lnTo>
                  <a:lnTo>
                    <a:pt x="2187244" y="394639"/>
                  </a:lnTo>
                  <a:lnTo>
                    <a:pt x="2251291" y="395605"/>
                  </a:lnTo>
                  <a:lnTo>
                    <a:pt x="2316035" y="396290"/>
                  </a:lnTo>
                  <a:lnTo>
                    <a:pt x="2381453" y="396697"/>
                  </a:lnTo>
                  <a:lnTo>
                    <a:pt x="2447480" y="396836"/>
                  </a:lnTo>
                  <a:lnTo>
                    <a:pt x="2515768" y="396697"/>
                  </a:lnTo>
                  <a:lnTo>
                    <a:pt x="2583408" y="396252"/>
                  </a:lnTo>
                  <a:lnTo>
                    <a:pt x="2650337" y="395516"/>
                  </a:lnTo>
                  <a:lnTo>
                    <a:pt x="2716504" y="394487"/>
                  </a:lnTo>
                  <a:lnTo>
                    <a:pt x="2781858" y="393192"/>
                  </a:lnTo>
                  <a:lnTo>
                    <a:pt x="2846362" y="391617"/>
                  </a:lnTo>
                  <a:lnTo>
                    <a:pt x="2909963" y="389775"/>
                  </a:lnTo>
                  <a:lnTo>
                    <a:pt x="2972612" y="387680"/>
                  </a:lnTo>
                  <a:lnTo>
                    <a:pt x="3034271" y="385318"/>
                  </a:lnTo>
                  <a:lnTo>
                    <a:pt x="3094875" y="382701"/>
                  </a:lnTo>
                  <a:lnTo>
                    <a:pt x="3154400" y="379844"/>
                  </a:lnTo>
                  <a:lnTo>
                    <a:pt x="3212769" y="376745"/>
                  </a:lnTo>
                  <a:lnTo>
                    <a:pt x="3269958" y="373405"/>
                  </a:lnTo>
                  <a:lnTo>
                    <a:pt x="3325901" y="369836"/>
                  </a:lnTo>
                  <a:lnTo>
                    <a:pt x="3380562" y="366052"/>
                  </a:lnTo>
                  <a:lnTo>
                    <a:pt x="3433889" y="362038"/>
                  </a:lnTo>
                  <a:lnTo>
                    <a:pt x="3485832" y="357809"/>
                  </a:lnTo>
                  <a:lnTo>
                    <a:pt x="3536353" y="353377"/>
                  </a:lnTo>
                  <a:lnTo>
                    <a:pt x="3585400" y="348754"/>
                  </a:lnTo>
                  <a:lnTo>
                    <a:pt x="3632911" y="343916"/>
                  </a:lnTo>
                  <a:lnTo>
                    <a:pt x="3678859" y="338899"/>
                  </a:lnTo>
                  <a:lnTo>
                    <a:pt x="3723182" y="333692"/>
                  </a:lnTo>
                  <a:lnTo>
                    <a:pt x="3765842" y="328295"/>
                  </a:lnTo>
                  <a:lnTo>
                    <a:pt x="3806787" y="322732"/>
                  </a:lnTo>
                  <a:lnTo>
                    <a:pt x="3845966" y="317004"/>
                  </a:lnTo>
                  <a:lnTo>
                    <a:pt x="3918851" y="305041"/>
                  </a:lnTo>
                  <a:lnTo>
                    <a:pt x="3984091" y="292468"/>
                  </a:lnTo>
                  <a:lnTo>
                    <a:pt x="4041330" y="279336"/>
                  </a:lnTo>
                  <a:lnTo>
                    <a:pt x="4090187" y="265658"/>
                  </a:lnTo>
                  <a:lnTo>
                    <a:pt x="4015219" y="255358"/>
                  </a:lnTo>
                  <a:lnTo>
                    <a:pt x="3951884" y="242862"/>
                  </a:lnTo>
                  <a:lnTo>
                    <a:pt x="3899573" y="229209"/>
                  </a:lnTo>
                  <a:lnTo>
                    <a:pt x="3857625" y="215430"/>
                  </a:lnTo>
                  <a:lnTo>
                    <a:pt x="3825430" y="202577"/>
                  </a:lnTo>
                  <a:lnTo>
                    <a:pt x="3855148" y="188010"/>
                  </a:lnTo>
                  <a:lnTo>
                    <a:pt x="3893159" y="175590"/>
                  </a:lnTo>
                  <a:lnTo>
                    <a:pt x="3940048" y="165277"/>
                  </a:lnTo>
                  <a:lnTo>
                    <a:pt x="3996410" y="157048"/>
                  </a:lnTo>
                  <a:lnTo>
                    <a:pt x="4062869" y="150901"/>
                  </a:lnTo>
                  <a:lnTo>
                    <a:pt x="4139996" y="146786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2188514" y="9178709"/>
              <a:ext cx="132715" cy="36195"/>
            </a:xfrm>
            <a:custGeom>
              <a:avLst/>
              <a:gdLst/>
              <a:ahLst/>
              <a:cxnLst/>
              <a:rect l="l" t="t" r="r" b="b"/>
              <a:pathLst>
                <a:path w="132714" h="36195">
                  <a:moveTo>
                    <a:pt x="0" y="0"/>
                  </a:moveTo>
                  <a:lnTo>
                    <a:pt x="27513" y="9232"/>
                  </a:lnTo>
                  <a:lnTo>
                    <a:pt x="58810" y="18254"/>
                  </a:lnTo>
                  <a:lnTo>
                    <a:pt x="93779" y="27055"/>
                  </a:lnTo>
                  <a:lnTo>
                    <a:pt x="132308" y="35623"/>
                  </a:lnTo>
                  <a:lnTo>
                    <a:pt x="110637" y="25188"/>
                  </a:lnTo>
                  <a:lnTo>
                    <a:pt x="81218" y="15725"/>
                  </a:lnTo>
                  <a:lnTo>
                    <a:pt x="44267" y="7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500052" y="9066250"/>
              <a:ext cx="654050" cy="131445"/>
            </a:xfrm>
            <a:custGeom>
              <a:avLst/>
              <a:gdLst/>
              <a:ahLst/>
              <a:cxnLst/>
              <a:rect l="l" t="t" r="r" b="b"/>
              <a:pathLst>
                <a:path w="654050" h="131445">
                  <a:moveTo>
                    <a:pt x="196062" y="0"/>
                  </a:moveTo>
                  <a:lnTo>
                    <a:pt x="149795" y="176"/>
                  </a:lnTo>
                  <a:lnTo>
                    <a:pt x="114834" y="631"/>
                  </a:lnTo>
                  <a:lnTo>
                    <a:pt x="81515" y="1368"/>
                  </a:lnTo>
                  <a:lnTo>
                    <a:pt x="49809" y="2387"/>
                  </a:lnTo>
                  <a:lnTo>
                    <a:pt x="73946" y="14582"/>
                  </a:lnTo>
                  <a:lnTo>
                    <a:pt x="91462" y="27049"/>
                  </a:lnTo>
                  <a:lnTo>
                    <a:pt x="102133" y="39761"/>
                  </a:lnTo>
                  <a:lnTo>
                    <a:pt x="105740" y="52692"/>
                  </a:lnTo>
                  <a:lnTo>
                    <a:pt x="98840" y="70562"/>
                  </a:lnTo>
                  <a:lnTo>
                    <a:pt x="78530" y="87990"/>
                  </a:lnTo>
                  <a:lnTo>
                    <a:pt x="45389" y="104911"/>
                  </a:lnTo>
                  <a:lnTo>
                    <a:pt x="0" y="121259"/>
                  </a:lnTo>
                  <a:lnTo>
                    <a:pt x="43464" y="125386"/>
                  </a:lnTo>
                  <a:lnTo>
                    <a:pt x="90287" y="128509"/>
                  </a:lnTo>
                  <a:lnTo>
                    <a:pt x="140553" y="130487"/>
                  </a:lnTo>
                  <a:lnTo>
                    <a:pt x="194348" y="131178"/>
                  </a:lnTo>
                  <a:lnTo>
                    <a:pt x="275042" y="129485"/>
                  </a:lnTo>
                  <a:lnTo>
                    <a:pt x="348140" y="124801"/>
                  </a:lnTo>
                  <a:lnTo>
                    <a:pt x="413716" y="117721"/>
                  </a:lnTo>
                  <a:lnTo>
                    <a:pt x="471846" y="108839"/>
                  </a:lnTo>
                  <a:lnTo>
                    <a:pt x="522606" y="98748"/>
                  </a:lnTo>
                  <a:lnTo>
                    <a:pt x="566071" y="88043"/>
                  </a:lnTo>
                  <a:lnTo>
                    <a:pt x="631419" y="67164"/>
                  </a:lnTo>
                  <a:lnTo>
                    <a:pt x="653453" y="58178"/>
                  </a:lnTo>
                  <a:lnTo>
                    <a:pt x="634436" y="46873"/>
                  </a:lnTo>
                  <a:lnTo>
                    <a:pt x="571073" y="27429"/>
                  </a:lnTo>
                  <a:lnTo>
                    <a:pt x="527220" y="19444"/>
                  </a:lnTo>
                  <a:lnTo>
                    <a:pt x="475579" y="12722"/>
                  </a:lnTo>
                  <a:lnTo>
                    <a:pt x="416397" y="7339"/>
                  </a:lnTo>
                  <a:lnTo>
                    <a:pt x="349920" y="3372"/>
                  </a:lnTo>
                  <a:lnTo>
                    <a:pt x="276393" y="900"/>
                  </a:lnTo>
                  <a:lnTo>
                    <a:pt x="196062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235295" y="9068638"/>
              <a:ext cx="370840" cy="119380"/>
            </a:xfrm>
            <a:custGeom>
              <a:avLst/>
              <a:gdLst/>
              <a:ahLst/>
              <a:cxnLst/>
              <a:rect l="l" t="t" r="r" b="b"/>
              <a:pathLst>
                <a:path w="370839" h="119379">
                  <a:moveTo>
                    <a:pt x="314566" y="0"/>
                  </a:moveTo>
                  <a:lnTo>
                    <a:pt x="237440" y="4107"/>
                  </a:lnTo>
                  <a:lnTo>
                    <a:pt x="170990" y="10259"/>
                  </a:lnTo>
                  <a:lnTo>
                    <a:pt x="114620" y="18480"/>
                  </a:lnTo>
                  <a:lnTo>
                    <a:pt x="67730" y="28793"/>
                  </a:lnTo>
                  <a:lnTo>
                    <a:pt x="29723" y="41222"/>
                  </a:lnTo>
                  <a:lnTo>
                    <a:pt x="0" y="55791"/>
                  </a:lnTo>
                  <a:lnTo>
                    <a:pt x="32200" y="68642"/>
                  </a:lnTo>
                  <a:lnTo>
                    <a:pt x="74145" y="82412"/>
                  </a:lnTo>
                  <a:lnTo>
                    <a:pt x="126466" y="96064"/>
                  </a:lnTo>
                  <a:lnTo>
                    <a:pt x="189792" y="108562"/>
                  </a:lnTo>
                  <a:lnTo>
                    <a:pt x="264756" y="118871"/>
                  </a:lnTo>
                  <a:lnTo>
                    <a:pt x="310146" y="102523"/>
                  </a:lnTo>
                  <a:lnTo>
                    <a:pt x="343287" y="85602"/>
                  </a:lnTo>
                  <a:lnTo>
                    <a:pt x="363597" y="68174"/>
                  </a:lnTo>
                  <a:lnTo>
                    <a:pt x="370497" y="50304"/>
                  </a:lnTo>
                  <a:lnTo>
                    <a:pt x="366890" y="37374"/>
                  </a:lnTo>
                  <a:lnTo>
                    <a:pt x="356219" y="24661"/>
                  </a:lnTo>
                  <a:lnTo>
                    <a:pt x="338703" y="12194"/>
                  </a:lnTo>
                  <a:lnTo>
                    <a:pt x="314566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155567" y="8838324"/>
              <a:ext cx="881380" cy="114300"/>
            </a:xfrm>
            <a:custGeom>
              <a:avLst/>
              <a:gdLst/>
              <a:ahLst/>
              <a:cxnLst/>
              <a:rect l="l" t="t" r="r" b="b"/>
              <a:pathLst>
                <a:path w="881379" h="114300">
                  <a:moveTo>
                    <a:pt x="419087" y="0"/>
                  </a:moveTo>
                  <a:lnTo>
                    <a:pt x="343067" y="622"/>
                  </a:lnTo>
                  <a:lnTo>
                    <a:pt x="274393" y="2499"/>
                  </a:lnTo>
                  <a:lnTo>
                    <a:pt x="212767" y="5643"/>
                  </a:lnTo>
                  <a:lnTo>
                    <a:pt x="157894" y="10064"/>
                  </a:lnTo>
                  <a:lnTo>
                    <a:pt x="109477" y="15777"/>
                  </a:lnTo>
                  <a:lnTo>
                    <a:pt x="67220" y="22792"/>
                  </a:lnTo>
                  <a:lnTo>
                    <a:pt x="0" y="40779"/>
                  </a:lnTo>
                  <a:lnTo>
                    <a:pt x="14397" y="45702"/>
                  </a:lnTo>
                  <a:lnTo>
                    <a:pt x="26768" y="50882"/>
                  </a:lnTo>
                  <a:lnTo>
                    <a:pt x="37086" y="56310"/>
                  </a:lnTo>
                  <a:lnTo>
                    <a:pt x="45326" y="61975"/>
                  </a:lnTo>
                  <a:lnTo>
                    <a:pt x="29338" y="68629"/>
                  </a:lnTo>
                  <a:lnTo>
                    <a:pt x="9321" y="76034"/>
                  </a:lnTo>
                  <a:lnTo>
                    <a:pt x="36118" y="84531"/>
                  </a:lnTo>
                  <a:lnTo>
                    <a:pt x="149537" y="87493"/>
                  </a:lnTo>
                  <a:lnTo>
                    <a:pt x="260017" y="91281"/>
                  </a:lnTo>
                  <a:lnTo>
                    <a:pt x="367295" y="95862"/>
                  </a:lnTo>
                  <a:lnTo>
                    <a:pt x="471108" y="101208"/>
                  </a:lnTo>
                  <a:lnTo>
                    <a:pt x="571196" y="107288"/>
                  </a:lnTo>
                  <a:lnTo>
                    <a:pt x="667296" y="114071"/>
                  </a:lnTo>
                  <a:lnTo>
                    <a:pt x="741786" y="100589"/>
                  </a:lnTo>
                  <a:lnTo>
                    <a:pt x="802112" y="85710"/>
                  </a:lnTo>
                  <a:lnTo>
                    <a:pt x="848475" y="71039"/>
                  </a:lnTo>
                  <a:lnTo>
                    <a:pt x="881075" y="58178"/>
                  </a:lnTo>
                  <a:lnTo>
                    <a:pt x="861912" y="46807"/>
                  </a:lnTo>
                  <a:lnTo>
                    <a:pt x="797955" y="27273"/>
                  </a:lnTo>
                  <a:lnTo>
                    <a:pt x="753663" y="19268"/>
                  </a:lnTo>
                  <a:lnTo>
                    <a:pt x="701495" y="12541"/>
                  </a:lnTo>
                  <a:lnTo>
                    <a:pt x="641703" y="7172"/>
                  </a:lnTo>
                  <a:lnTo>
                    <a:pt x="574537" y="3240"/>
                  </a:lnTo>
                  <a:lnTo>
                    <a:pt x="500248" y="823"/>
                  </a:lnTo>
                  <a:lnTo>
                    <a:pt x="419087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191685" y="8922855"/>
              <a:ext cx="631190" cy="46990"/>
            </a:xfrm>
            <a:custGeom>
              <a:avLst/>
              <a:gdLst/>
              <a:ahLst/>
              <a:cxnLst/>
              <a:rect l="l" t="t" r="r" b="b"/>
              <a:pathLst>
                <a:path w="631189" h="46990">
                  <a:moveTo>
                    <a:pt x="0" y="0"/>
                  </a:moveTo>
                  <a:lnTo>
                    <a:pt x="68119" y="17216"/>
                  </a:lnTo>
                  <a:lnTo>
                    <a:pt x="108861" y="25101"/>
                  </a:lnTo>
                  <a:lnTo>
                    <a:pt x="154274" y="32148"/>
                  </a:lnTo>
                  <a:lnTo>
                    <a:pt x="204520" y="38092"/>
                  </a:lnTo>
                  <a:lnTo>
                    <a:pt x="259759" y="42667"/>
                  </a:lnTo>
                  <a:lnTo>
                    <a:pt x="320153" y="45607"/>
                  </a:lnTo>
                  <a:lnTo>
                    <a:pt x="385864" y="46647"/>
                  </a:lnTo>
                  <a:lnTo>
                    <a:pt x="442056" y="45834"/>
                  </a:lnTo>
                  <a:lnTo>
                    <a:pt x="494659" y="43525"/>
                  </a:lnTo>
                  <a:lnTo>
                    <a:pt x="543696" y="39912"/>
                  </a:lnTo>
                  <a:lnTo>
                    <a:pt x="589194" y="35186"/>
                  </a:lnTo>
                  <a:lnTo>
                    <a:pt x="631177" y="29540"/>
                  </a:lnTo>
                  <a:lnTo>
                    <a:pt x="535077" y="22757"/>
                  </a:lnTo>
                  <a:lnTo>
                    <a:pt x="434990" y="16677"/>
                  </a:lnTo>
                  <a:lnTo>
                    <a:pt x="331176" y="11331"/>
                  </a:lnTo>
                  <a:lnTo>
                    <a:pt x="223898" y="6749"/>
                  </a:lnTo>
                  <a:lnTo>
                    <a:pt x="113419" y="29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282695" y="8842121"/>
              <a:ext cx="882650" cy="85725"/>
            </a:xfrm>
            <a:custGeom>
              <a:avLst/>
              <a:gdLst/>
              <a:ahLst/>
              <a:cxnLst/>
              <a:rect l="l" t="t" r="r" b="b"/>
              <a:pathLst>
                <a:path w="882650" h="85725">
                  <a:moveTo>
                    <a:pt x="456209" y="0"/>
                  </a:moveTo>
                  <a:lnTo>
                    <a:pt x="375922" y="699"/>
                  </a:lnTo>
                  <a:lnTo>
                    <a:pt x="303855" y="2805"/>
                  </a:lnTo>
                  <a:lnTo>
                    <a:pt x="239657" y="6334"/>
                  </a:lnTo>
                  <a:lnTo>
                    <a:pt x="182975" y="11299"/>
                  </a:lnTo>
                  <a:lnTo>
                    <a:pt x="133458" y="17715"/>
                  </a:lnTo>
                  <a:lnTo>
                    <a:pt x="90754" y="25597"/>
                  </a:lnTo>
                  <a:lnTo>
                    <a:pt x="24376" y="45814"/>
                  </a:lnTo>
                  <a:lnTo>
                    <a:pt x="0" y="58178"/>
                  </a:lnTo>
                  <a:lnTo>
                    <a:pt x="15227" y="64550"/>
                  </a:lnTo>
                  <a:lnTo>
                    <a:pt x="32905" y="71288"/>
                  </a:lnTo>
                  <a:lnTo>
                    <a:pt x="53117" y="78259"/>
                  </a:lnTo>
                  <a:lnTo>
                    <a:pt x="75946" y="85331"/>
                  </a:lnTo>
                  <a:lnTo>
                    <a:pt x="171864" y="82416"/>
                  </a:lnTo>
                  <a:lnTo>
                    <a:pt x="269861" y="80114"/>
                  </a:lnTo>
                  <a:lnTo>
                    <a:pt x="369770" y="78446"/>
                  </a:lnTo>
                  <a:lnTo>
                    <a:pt x="471421" y="77431"/>
                  </a:lnTo>
                  <a:lnTo>
                    <a:pt x="574649" y="77088"/>
                  </a:lnTo>
                  <a:lnTo>
                    <a:pt x="670988" y="77387"/>
                  </a:lnTo>
                  <a:lnTo>
                    <a:pt x="765983" y="78272"/>
                  </a:lnTo>
                  <a:lnTo>
                    <a:pt x="859459" y="79730"/>
                  </a:lnTo>
                  <a:lnTo>
                    <a:pt x="867651" y="77177"/>
                  </a:lnTo>
                  <a:lnTo>
                    <a:pt x="882192" y="72237"/>
                  </a:lnTo>
                  <a:lnTo>
                    <a:pt x="868894" y="67577"/>
                  </a:lnTo>
                  <a:lnTo>
                    <a:pt x="856737" y="63018"/>
                  </a:lnTo>
                  <a:lnTo>
                    <a:pt x="835748" y="54381"/>
                  </a:lnTo>
                  <a:lnTo>
                    <a:pt x="843926" y="49735"/>
                  </a:lnTo>
                  <a:lnTo>
                    <a:pt x="852828" y="45286"/>
                  </a:lnTo>
                  <a:lnTo>
                    <a:pt x="862471" y="41035"/>
                  </a:lnTo>
                  <a:lnTo>
                    <a:pt x="872871" y="36982"/>
                  </a:lnTo>
                  <a:lnTo>
                    <a:pt x="841795" y="28753"/>
                  </a:lnTo>
                  <a:lnTo>
                    <a:pt x="804374" y="21447"/>
                  </a:lnTo>
                  <a:lnTo>
                    <a:pt x="760780" y="15117"/>
                  </a:lnTo>
                  <a:lnTo>
                    <a:pt x="711184" y="9818"/>
                  </a:lnTo>
                  <a:lnTo>
                    <a:pt x="655757" y="5603"/>
                  </a:lnTo>
                  <a:lnTo>
                    <a:pt x="594671" y="2526"/>
                  </a:lnTo>
                  <a:lnTo>
                    <a:pt x="528098" y="640"/>
                  </a:lnTo>
                  <a:lnTo>
                    <a:pt x="456209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358642" y="8879103"/>
              <a:ext cx="842644" cy="94615"/>
            </a:xfrm>
            <a:custGeom>
              <a:avLst/>
              <a:gdLst/>
              <a:ahLst/>
              <a:cxnLst/>
              <a:rect l="l" t="t" r="r" b="b"/>
              <a:pathLst>
                <a:path w="842645" h="94615">
                  <a:moveTo>
                    <a:pt x="783513" y="42748"/>
                  </a:moveTo>
                  <a:lnTo>
                    <a:pt x="690029" y="41300"/>
                  </a:lnTo>
                  <a:lnTo>
                    <a:pt x="595033" y="40411"/>
                  </a:lnTo>
                  <a:lnTo>
                    <a:pt x="498703" y="40106"/>
                  </a:lnTo>
                  <a:lnTo>
                    <a:pt x="395465" y="40449"/>
                  </a:lnTo>
                  <a:lnTo>
                    <a:pt x="293814" y="41465"/>
                  </a:lnTo>
                  <a:lnTo>
                    <a:pt x="193903" y="43141"/>
                  </a:lnTo>
                  <a:lnTo>
                    <a:pt x="95910" y="45440"/>
                  </a:lnTo>
                  <a:lnTo>
                    <a:pt x="0" y="48348"/>
                  </a:lnTo>
                  <a:lnTo>
                    <a:pt x="31877" y="56997"/>
                  </a:lnTo>
                  <a:lnTo>
                    <a:pt x="108585" y="73075"/>
                  </a:lnTo>
                  <a:lnTo>
                    <a:pt x="153720" y="79997"/>
                  </a:lnTo>
                  <a:lnTo>
                    <a:pt x="203593" y="85826"/>
                  </a:lnTo>
                  <a:lnTo>
                    <a:pt x="258356" y="90309"/>
                  </a:lnTo>
                  <a:lnTo>
                    <a:pt x="318147" y="93179"/>
                  </a:lnTo>
                  <a:lnTo>
                    <a:pt x="383159" y="94195"/>
                  </a:lnTo>
                  <a:lnTo>
                    <a:pt x="451954" y="92976"/>
                  </a:lnTo>
                  <a:lnTo>
                    <a:pt x="515315" y="89547"/>
                  </a:lnTo>
                  <a:lnTo>
                    <a:pt x="573265" y="84264"/>
                  </a:lnTo>
                  <a:lnTo>
                    <a:pt x="625856" y="77495"/>
                  </a:lnTo>
                  <a:lnTo>
                    <a:pt x="673125" y="69596"/>
                  </a:lnTo>
                  <a:lnTo>
                    <a:pt x="715124" y="60934"/>
                  </a:lnTo>
                  <a:lnTo>
                    <a:pt x="783513" y="42748"/>
                  </a:lnTo>
                  <a:close/>
                </a:path>
                <a:path w="842645" h="94615">
                  <a:moveTo>
                    <a:pt x="842251" y="21196"/>
                  </a:moveTo>
                  <a:lnTo>
                    <a:pt x="834009" y="15532"/>
                  </a:lnTo>
                  <a:lnTo>
                    <a:pt x="823683" y="10109"/>
                  </a:lnTo>
                  <a:lnTo>
                    <a:pt x="811314" y="4927"/>
                  </a:lnTo>
                  <a:lnTo>
                    <a:pt x="796925" y="0"/>
                  </a:lnTo>
                  <a:lnTo>
                    <a:pt x="786523" y="4064"/>
                  </a:lnTo>
                  <a:lnTo>
                    <a:pt x="776871" y="8305"/>
                  </a:lnTo>
                  <a:lnTo>
                    <a:pt x="767969" y="12763"/>
                  </a:lnTo>
                  <a:lnTo>
                    <a:pt x="759802" y="17399"/>
                  </a:lnTo>
                  <a:lnTo>
                    <a:pt x="769747" y="21628"/>
                  </a:lnTo>
                  <a:lnTo>
                    <a:pt x="780783" y="26047"/>
                  </a:lnTo>
                  <a:lnTo>
                    <a:pt x="792937" y="30607"/>
                  </a:lnTo>
                  <a:lnTo>
                    <a:pt x="806246" y="35255"/>
                  </a:lnTo>
                  <a:lnTo>
                    <a:pt x="816749" y="31483"/>
                  </a:lnTo>
                  <a:lnTo>
                    <a:pt x="826262" y="27851"/>
                  </a:lnTo>
                  <a:lnTo>
                    <a:pt x="834758" y="24422"/>
                  </a:lnTo>
                  <a:lnTo>
                    <a:pt x="842251" y="21196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158250" y="8868715"/>
              <a:ext cx="918210" cy="127000"/>
            </a:xfrm>
            <a:custGeom>
              <a:avLst/>
              <a:gdLst/>
              <a:ahLst/>
              <a:cxnLst/>
              <a:rect l="l" t="t" r="r" b="b"/>
              <a:pathLst>
                <a:path w="918210" h="127000">
                  <a:moveTo>
                    <a:pt x="456209" y="0"/>
                  </a:moveTo>
                  <a:lnTo>
                    <a:pt x="375922" y="699"/>
                  </a:lnTo>
                  <a:lnTo>
                    <a:pt x="303855" y="2805"/>
                  </a:lnTo>
                  <a:lnTo>
                    <a:pt x="239657" y="6334"/>
                  </a:lnTo>
                  <a:lnTo>
                    <a:pt x="182975" y="11299"/>
                  </a:lnTo>
                  <a:lnTo>
                    <a:pt x="133458" y="17715"/>
                  </a:lnTo>
                  <a:lnTo>
                    <a:pt x="90754" y="25597"/>
                  </a:lnTo>
                  <a:lnTo>
                    <a:pt x="24376" y="45814"/>
                  </a:lnTo>
                  <a:lnTo>
                    <a:pt x="0" y="58178"/>
                  </a:lnTo>
                  <a:lnTo>
                    <a:pt x="25545" y="68559"/>
                  </a:lnTo>
                  <a:lnTo>
                    <a:pt x="96193" y="90972"/>
                  </a:lnTo>
                  <a:lnTo>
                    <a:pt x="141977" y="101881"/>
                  </a:lnTo>
                  <a:lnTo>
                    <a:pt x="195191" y="111841"/>
                  </a:lnTo>
                  <a:lnTo>
                    <a:pt x="256175" y="120291"/>
                  </a:lnTo>
                  <a:lnTo>
                    <a:pt x="325272" y="126669"/>
                  </a:lnTo>
                  <a:lnTo>
                    <a:pt x="367000" y="120851"/>
                  </a:lnTo>
                  <a:lnTo>
                    <a:pt x="410579" y="115218"/>
                  </a:lnTo>
                  <a:lnTo>
                    <a:pt x="455957" y="109777"/>
                  </a:lnTo>
                  <a:lnTo>
                    <a:pt x="503082" y="104534"/>
                  </a:lnTo>
                  <a:lnTo>
                    <a:pt x="551900" y="99494"/>
                  </a:lnTo>
                  <a:lnTo>
                    <a:pt x="602358" y="94665"/>
                  </a:lnTo>
                  <a:lnTo>
                    <a:pt x="654405" y="90051"/>
                  </a:lnTo>
                  <a:lnTo>
                    <a:pt x="707987" y="85659"/>
                  </a:lnTo>
                  <a:lnTo>
                    <a:pt x="763051" y="81495"/>
                  </a:lnTo>
                  <a:lnTo>
                    <a:pt x="819546" y="77565"/>
                  </a:lnTo>
                  <a:lnTo>
                    <a:pt x="877417" y="73875"/>
                  </a:lnTo>
                  <a:lnTo>
                    <a:pt x="889463" y="69644"/>
                  </a:lnTo>
                  <a:lnTo>
                    <a:pt x="900269" y="65589"/>
                  </a:lnTo>
                  <a:lnTo>
                    <a:pt x="918197" y="58178"/>
                  </a:lnTo>
                  <a:lnTo>
                    <a:pt x="899038" y="46807"/>
                  </a:lnTo>
                  <a:lnTo>
                    <a:pt x="835086" y="27273"/>
                  </a:lnTo>
                  <a:lnTo>
                    <a:pt x="790794" y="19268"/>
                  </a:lnTo>
                  <a:lnTo>
                    <a:pt x="738627" y="12541"/>
                  </a:lnTo>
                  <a:lnTo>
                    <a:pt x="678834" y="7172"/>
                  </a:lnTo>
                  <a:lnTo>
                    <a:pt x="611666" y="3240"/>
                  </a:lnTo>
                  <a:lnTo>
                    <a:pt x="537374" y="823"/>
                  </a:lnTo>
                  <a:lnTo>
                    <a:pt x="456209" y="0"/>
                  </a:lnTo>
                  <a:close/>
                </a:path>
              </a:pathLst>
            </a:custGeom>
            <a:solidFill>
              <a:srgbClr val="DCDB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483523" y="8942591"/>
              <a:ext cx="552450" cy="57785"/>
            </a:xfrm>
            <a:custGeom>
              <a:avLst/>
              <a:gdLst/>
              <a:ahLst/>
              <a:cxnLst/>
              <a:rect l="l" t="t" r="r" b="b"/>
              <a:pathLst>
                <a:path w="552450" h="57784">
                  <a:moveTo>
                    <a:pt x="552145" y="0"/>
                  </a:moveTo>
                  <a:lnTo>
                    <a:pt x="494273" y="3689"/>
                  </a:lnTo>
                  <a:lnTo>
                    <a:pt x="437779" y="7619"/>
                  </a:lnTo>
                  <a:lnTo>
                    <a:pt x="382714" y="11783"/>
                  </a:lnTo>
                  <a:lnTo>
                    <a:pt x="329133" y="16175"/>
                  </a:lnTo>
                  <a:lnTo>
                    <a:pt x="277086" y="20789"/>
                  </a:lnTo>
                  <a:lnTo>
                    <a:pt x="226627" y="25619"/>
                  </a:lnTo>
                  <a:lnTo>
                    <a:pt x="177809" y="30658"/>
                  </a:lnTo>
                  <a:lnTo>
                    <a:pt x="130685" y="35901"/>
                  </a:lnTo>
                  <a:lnTo>
                    <a:pt x="85307" y="41343"/>
                  </a:lnTo>
                  <a:lnTo>
                    <a:pt x="41727" y="46975"/>
                  </a:lnTo>
                  <a:lnTo>
                    <a:pt x="0" y="52793"/>
                  </a:lnTo>
                  <a:lnTo>
                    <a:pt x="31198" y="54703"/>
                  </a:lnTo>
                  <a:lnTo>
                    <a:pt x="63885" y="56119"/>
                  </a:lnTo>
                  <a:lnTo>
                    <a:pt x="98085" y="56999"/>
                  </a:lnTo>
                  <a:lnTo>
                    <a:pt x="133819" y="57302"/>
                  </a:lnTo>
                  <a:lnTo>
                    <a:pt x="208038" y="55874"/>
                  </a:lnTo>
                  <a:lnTo>
                    <a:pt x="275876" y="51893"/>
                  </a:lnTo>
                  <a:lnTo>
                    <a:pt x="337391" y="45818"/>
                  </a:lnTo>
                  <a:lnTo>
                    <a:pt x="392641" y="38104"/>
                  </a:lnTo>
                  <a:lnTo>
                    <a:pt x="441683" y="29209"/>
                  </a:lnTo>
                  <a:lnTo>
                    <a:pt x="484576" y="19588"/>
                  </a:lnTo>
                  <a:lnTo>
                    <a:pt x="521377" y="9700"/>
                  </a:lnTo>
                  <a:lnTo>
                    <a:pt x="552145" y="0"/>
                  </a:lnTo>
                  <a:close/>
                </a:path>
              </a:pathLst>
            </a:custGeom>
            <a:solidFill>
              <a:srgbClr val="D0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" name="object 14"/>
          <p:cNvGrpSpPr/>
          <p:nvPr/>
        </p:nvGrpSpPr>
        <p:grpSpPr>
          <a:xfrm>
            <a:off x="1019428" y="6346037"/>
            <a:ext cx="3806825" cy="2171065"/>
            <a:chOff x="1019428" y="6346037"/>
            <a:chExt cx="3806825" cy="2171065"/>
          </a:xfrm>
        </p:grpSpPr>
        <p:sp>
          <p:nvSpPr>
            <p:cNvPr id="15" name="object 15"/>
            <p:cNvSpPr/>
            <p:nvPr/>
          </p:nvSpPr>
          <p:spPr>
            <a:xfrm>
              <a:off x="1019428" y="6346037"/>
              <a:ext cx="1948814" cy="2171065"/>
            </a:xfrm>
            <a:custGeom>
              <a:avLst/>
              <a:gdLst/>
              <a:ahLst/>
              <a:cxnLst/>
              <a:rect l="l" t="t" r="r" b="b"/>
              <a:pathLst>
                <a:path w="1948814" h="2171065">
                  <a:moveTo>
                    <a:pt x="1948548" y="0"/>
                  </a:moveTo>
                  <a:lnTo>
                    <a:pt x="0" y="0"/>
                  </a:lnTo>
                  <a:lnTo>
                    <a:pt x="0" y="2170620"/>
                  </a:lnTo>
                  <a:lnTo>
                    <a:pt x="1948548" y="2170620"/>
                  </a:lnTo>
                  <a:lnTo>
                    <a:pt x="1948548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109433" y="6520001"/>
              <a:ext cx="1769110" cy="1927225"/>
            </a:xfrm>
            <a:custGeom>
              <a:avLst/>
              <a:gdLst/>
              <a:ahLst/>
              <a:cxnLst/>
              <a:rect l="l" t="t" r="r" b="b"/>
              <a:pathLst>
                <a:path w="1769110" h="1927225">
                  <a:moveTo>
                    <a:pt x="1768538" y="1565262"/>
                  </a:moveTo>
                  <a:lnTo>
                    <a:pt x="0" y="1565262"/>
                  </a:lnTo>
                  <a:lnTo>
                    <a:pt x="0" y="1926602"/>
                  </a:lnTo>
                  <a:lnTo>
                    <a:pt x="1768538" y="1926602"/>
                  </a:lnTo>
                  <a:lnTo>
                    <a:pt x="1768538" y="1565262"/>
                  </a:lnTo>
                  <a:close/>
                </a:path>
                <a:path w="1769110" h="1927225">
                  <a:moveTo>
                    <a:pt x="1768538" y="1055433"/>
                  </a:moveTo>
                  <a:lnTo>
                    <a:pt x="0" y="1055433"/>
                  </a:lnTo>
                  <a:lnTo>
                    <a:pt x="0" y="1383893"/>
                  </a:lnTo>
                  <a:lnTo>
                    <a:pt x="1768538" y="1383893"/>
                  </a:lnTo>
                  <a:lnTo>
                    <a:pt x="1768538" y="1055433"/>
                  </a:lnTo>
                  <a:close/>
                </a:path>
                <a:path w="1769110" h="1927225">
                  <a:moveTo>
                    <a:pt x="1768538" y="948105"/>
                  </a:moveTo>
                  <a:lnTo>
                    <a:pt x="0" y="948105"/>
                  </a:lnTo>
                  <a:lnTo>
                    <a:pt x="0" y="951534"/>
                  </a:lnTo>
                  <a:lnTo>
                    <a:pt x="1768538" y="951534"/>
                  </a:lnTo>
                  <a:lnTo>
                    <a:pt x="1768538" y="948105"/>
                  </a:lnTo>
                  <a:close/>
                </a:path>
                <a:path w="1769110" h="1927225">
                  <a:moveTo>
                    <a:pt x="1768538" y="533679"/>
                  </a:moveTo>
                  <a:lnTo>
                    <a:pt x="0" y="533679"/>
                  </a:lnTo>
                  <a:lnTo>
                    <a:pt x="0" y="870585"/>
                  </a:lnTo>
                  <a:lnTo>
                    <a:pt x="1768538" y="870585"/>
                  </a:lnTo>
                  <a:lnTo>
                    <a:pt x="1768538" y="533679"/>
                  </a:lnTo>
                  <a:close/>
                </a:path>
                <a:path w="1769110" h="1927225">
                  <a:moveTo>
                    <a:pt x="1768538" y="424853"/>
                  </a:moveTo>
                  <a:lnTo>
                    <a:pt x="0" y="424853"/>
                  </a:lnTo>
                  <a:lnTo>
                    <a:pt x="0" y="429780"/>
                  </a:lnTo>
                  <a:lnTo>
                    <a:pt x="1768538" y="429780"/>
                  </a:lnTo>
                  <a:lnTo>
                    <a:pt x="1768538" y="424853"/>
                  </a:lnTo>
                  <a:close/>
                </a:path>
                <a:path w="1769110" h="1927225">
                  <a:moveTo>
                    <a:pt x="1768538" y="0"/>
                  </a:moveTo>
                  <a:lnTo>
                    <a:pt x="0" y="0"/>
                  </a:lnTo>
                  <a:lnTo>
                    <a:pt x="0" y="347332"/>
                  </a:lnTo>
                  <a:lnTo>
                    <a:pt x="1768538" y="347332"/>
                  </a:lnTo>
                  <a:lnTo>
                    <a:pt x="1768538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" name="object 1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60144" y="6688213"/>
              <a:ext cx="456907" cy="66344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231963" y="6615848"/>
              <a:ext cx="528320" cy="95250"/>
            </a:xfrm>
            <a:custGeom>
              <a:avLst/>
              <a:gdLst/>
              <a:ahLst/>
              <a:cxnLst/>
              <a:rect l="l" t="t" r="r" b="b"/>
              <a:pathLst>
                <a:path w="528319" h="95250">
                  <a:moveTo>
                    <a:pt x="0" y="0"/>
                  </a:moveTo>
                  <a:lnTo>
                    <a:pt x="0" y="78397"/>
                  </a:lnTo>
                  <a:lnTo>
                    <a:pt x="528104" y="94983"/>
                  </a:lnTo>
                  <a:lnTo>
                    <a:pt x="528104" y="316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E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1242" y="6802805"/>
              <a:ext cx="456907" cy="6634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224673" y="6746328"/>
              <a:ext cx="528320" cy="79375"/>
            </a:xfrm>
            <a:custGeom>
              <a:avLst/>
              <a:gdLst/>
              <a:ahLst/>
              <a:cxnLst/>
              <a:rect l="l" t="t" r="r" b="b"/>
              <a:pathLst>
                <a:path w="528319" h="79375">
                  <a:moveTo>
                    <a:pt x="520318" y="0"/>
                  </a:moveTo>
                  <a:lnTo>
                    <a:pt x="101" y="0"/>
                  </a:lnTo>
                  <a:lnTo>
                    <a:pt x="0" y="62064"/>
                  </a:lnTo>
                  <a:lnTo>
                    <a:pt x="527710" y="78803"/>
                  </a:lnTo>
                  <a:lnTo>
                    <a:pt x="520318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109954" y="6416090"/>
              <a:ext cx="1767205" cy="1669414"/>
            </a:xfrm>
            <a:custGeom>
              <a:avLst/>
              <a:gdLst/>
              <a:ahLst/>
              <a:cxnLst/>
              <a:rect l="l" t="t" r="r" b="b"/>
              <a:pathLst>
                <a:path w="1767205" h="1669415">
                  <a:moveTo>
                    <a:pt x="1765782" y="1565275"/>
                  </a:moveTo>
                  <a:lnTo>
                    <a:pt x="0" y="1565275"/>
                  </a:lnTo>
                  <a:lnTo>
                    <a:pt x="0" y="1669173"/>
                  </a:lnTo>
                  <a:lnTo>
                    <a:pt x="1765782" y="1669173"/>
                  </a:lnTo>
                  <a:lnTo>
                    <a:pt x="1765782" y="1565275"/>
                  </a:lnTo>
                  <a:close/>
                </a:path>
                <a:path w="1767205" h="1669415">
                  <a:moveTo>
                    <a:pt x="1766912" y="1055446"/>
                  </a:moveTo>
                  <a:lnTo>
                    <a:pt x="1130" y="1055446"/>
                  </a:lnTo>
                  <a:lnTo>
                    <a:pt x="1130" y="1159344"/>
                  </a:lnTo>
                  <a:lnTo>
                    <a:pt x="1766912" y="1159344"/>
                  </a:lnTo>
                  <a:lnTo>
                    <a:pt x="1766912" y="1055446"/>
                  </a:lnTo>
                  <a:close/>
                </a:path>
                <a:path w="1767205" h="1669415">
                  <a:moveTo>
                    <a:pt x="1766912" y="533692"/>
                  </a:moveTo>
                  <a:lnTo>
                    <a:pt x="1130" y="533692"/>
                  </a:lnTo>
                  <a:lnTo>
                    <a:pt x="1130" y="637590"/>
                  </a:lnTo>
                  <a:lnTo>
                    <a:pt x="1766912" y="637590"/>
                  </a:lnTo>
                  <a:lnTo>
                    <a:pt x="1766912" y="533692"/>
                  </a:lnTo>
                  <a:close/>
                </a:path>
                <a:path w="1767205" h="1669415">
                  <a:moveTo>
                    <a:pt x="1766912" y="0"/>
                  </a:moveTo>
                  <a:lnTo>
                    <a:pt x="1130" y="0"/>
                  </a:lnTo>
                  <a:lnTo>
                    <a:pt x="1130" y="103911"/>
                  </a:lnTo>
                  <a:lnTo>
                    <a:pt x="1766912" y="103911"/>
                  </a:lnTo>
                  <a:lnTo>
                    <a:pt x="1766912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2714104" y="705486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79560" y="7054862"/>
              <a:ext cx="217373" cy="333946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2644190" y="6991260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551734" y="6991260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193" y="0"/>
                  </a:moveTo>
                  <a:lnTo>
                    <a:pt x="173647" y="0"/>
                  </a:lnTo>
                  <a:lnTo>
                    <a:pt x="0" y="397548"/>
                  </a:lnTo>
                  <a:lnTo>
                    <a:pt x="93078" y="397548"/>
                  </a:lnTo>
                  <a:lnTo>
                    <a:pt x="25119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391473" y="6521614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493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56929" y="6521614"/>
              <a:ext cx="217360" cy="333946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2321559" y="6458000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60"/>
                  </a:lnTo>
                  <a:lnTo>
                    <a:pt x="70535" y="397560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229091" y="6458000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6" y="0"/>
                  </a:moveTo>
                  <a:lnTo>
                    <a:pt x="173659" y="0"/>
                  </a:lnTo>
                  <a:lnTo>
                    <a:pt x="0" y="397560"/>
                  </a:lnTo>
                  <a:lnTo>
                    <a:pt x="93078" y="397560"/>
                  </a:lnTo>
                  <a:lnTo>
                    <a:pt x="25120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2107323" y="6538848"/>
              <a:ext cx="198755" cy="316865"/>
            </a:xfrm>
            <a:custGeom>
              <a:avLst/>
              <a:gdLst/>
              <a:ahLst/>
              <a:cxnLst/>
              <a:rect l="l" t="t" r="r" b="b"/>
              <a:pathLst>
                <a:path w="198755" h="316865">
                  <a:moveTo>
                    <a:pt x="143446" y="0"/>
                  </a:moveTo>
                  <a:lnTo>
                    <a:pt x="0" y="316712"/>
                  </a:lnTo>
                  <a:lnTo>
                    <a:pt x="70535" y="316712"/>
                  </a:lnTo>
                  <a:lnTo>
                    <a:pt x="198259" y="1460"/>
                  </a:lnTo>
                  <a:lnTo>
                    <a:pt x="143446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97596" y="6496583"/>
              <a:ext cx="308013" cy="358978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037410" y="6483324"/>
              <a:ext cx="236220" cy="372745"/>
            </a:xfrm>
            <a:custGeom>
              <a:avLst/>
              <a:gdLst/>
              <a:ahLst/>
              <a:cxnLst/>
              <a:rect l="l" t="t" r="r" b="b"/>
              <a:pathLst>
                <a:path w="236219" h="372745">
                  <a:moveTo>
                    <a:pt x="168935" y="0"/>
                  </a:moveTo>
                  <a:lnTo>
                    <a:pt x="0" y="372237"/>
                  </a:lnTo>
                  <a:lnTo>
                    <a:pt x="74218" y="372376"/>
                  </a:lnTo>
                  <a:lnTo>
                    <a:pt x="235775" y="4114"/>
                  </a:lnTo>
                  <a:lnTo>
                    <a:pt x="168935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944941" y="6462128"/>
              <a:ext cx="271780" cy="393700"/>
            </a:xfrm>
            <a:custGeom>
              <a:avLst/>
              <a:gdLst/>
              <a:ahLst/>
              <a:cxnLst/>
              <a:rect l="l" t="t" r="r" b="b"/>
              <a:pathLst>
                <a:path w="271780" h="393700">
                  <a:moveTo>
                    <a:pt x="271297" y="0"/>
                  </a:moveTo>
                  <a:lnTo>
                    <a:pt x="193751" y="0"/>
                  </a:lnTo>
                  <a:lnTo>
                    <a:pt x="0" y="393433"/>
                  </a:lnTo>
                  <a:lnTo>
                    <a:pt x="93090" y="393433"/>
                  </a:lnTo>
                  <a:lnTo>
                    <a:pt x="271297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2702725" y="6519684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2468181" y="6519684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5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0355" y="6456082"/>
              <a:ext cx="303072" cy="397548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2429916" y="705688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27"/>
                  </a:lnTo>
                  <a:lnTo>
                    <a:pt x="70535" y="331927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2195372" y="7063511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50" y="0"/>
                  </a:moveTo>
                  <a:lnTo>
                    <a:pt x="175590" y="0"/>
                  </a:lnTo>
                  <a:lnTo>
                    <a:pt x="0" y="325297"/>
                  </a:lnTo>
                  <a:lnTo>
                    <a:pt x="70523" y="325297"/>
                  </a:lnTo>
                  <a:lnTo>
                    <a:pt x="23735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67534" y="6991946"/>
              <a:ext cx="334454" cy="396862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1112634" y="75751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95311" y="7575169"/>
              <a:ext cx="217373" cy="333946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1137437" y="7511567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48"/>
                  </a:lnTo>
                  <a:lnTo>
                    <a:pt x="210604" y="397548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189316" y="7511567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59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48"/>
                  </a:lnTo>
                  <a:lnTo>
                    <a:pt x="251193" y="397548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664436" y="7616291"/>
              <a:ext cx="216535" cy="293370"/>
            </a:xfrm>
            <a:custGeom>
              <a:avLst/>
              <a:gdLst/>
              <a:ahLst/>
              <a:cxnLst/>
              <a:rect l="l" t="t" r="r" b="b"/>
              <a:pathLst>
                <a:path w="216535" h="293370">
                  <a:moveTo>
                    <a:pt x="47612" y="0"/>
                  </a:moveTo>
                  <a:lnTo>
                    <a:pt x="0" y="0"/>
                  </a:lnTo>
                  <a:lnTo>
                    <a:pt x="145376" y="292823"/>
                  </a:lnTo>
                  <a:lnTo>
                    <a:pt x="215912" y="292823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822691" y="7563116"/>
              <a:ext cx="292201" cy="34599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678609" y="7551711"/>
              <a:ext cx="271780" cy="357505"/>
            </a:xfrm>
            <a:custGeom>
              <a:avLst/>
              <a:gdLst/>
              <a:ahLst/>
              <a:cxnLst/>
              <a:rect l="l" t="t" r="r" b="b"/>
              <a:pathLst>
                <a:path w="271780" h="357504">
                  <a:moveTo>
                    <a:pt x="54991" y="0"/>
                  </a:moveTo>
                  <a:lnTo>
                    <a:pt x="0" y="0"/>
                  </a:lnTo>
                  <a:lnTo>
                    <a:pt x="201117" y="357403"/>
                  </a:lnTo>
                  <a:lnTo>
                    <a:pt x="271653" y="357403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716392" y="7521320"/>
              <a:ext cx="326390" cy="387985"/>
            </a:xfrm>
            <a:custGeom>
              <a:avLst/>
              <a:gdLst/>
              <a:ahLst/>
              <a:cxnLst/>
              <a:rect l="l" t="t" r="r" b="b"/>
              <a:pathLst>
                <a:path w="326389" h="387984">
                  <a:moveTo>
                    <a:pt x="77546" y="0"/>
                  </a:moveTo>
                  <a:lnTo>
                    <a:pt x="0" y="0"/>
                  </a:lnTo>
                  <a:lnTo>
                    <a:pt x="233248" y="387794"/>
                  </a:lnTo>
                  <a:lnTo>
                    <a:pt x="326339" y="387794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68424" y="7577188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59" h="332104">
                  <a:moveTo>
                    <a:pt x="67652" y="0"/>
                  </a:moveTo>
                  <a:lnTo>
                    <a:pt x="0" y="3975"/>
                  </a:lnTo>
                  <a:lnTo>
                    <a:pt x="142760" y="331927"/>
                  </a:lnTo>
                  <a:lnTo>
                    <a:pt x="213296" y="331927"/>
                  </a:lnTo>
                  <a:lnTo>
                    <a:pt x="67652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78914" y="7583817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60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6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409649" y="7512253"/>
              <a:ext cx="334454" cy="396862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2877438" y="6876821"/>
              <a:ext cx="1948814" cy="1640205"/>
            </a:xfrm>
            <a:custGeom>
              <a:avLst/>
              <a:gdLst/>
              <a:ahLst/>
              <a:cxnLst/>
              <a:rect l="l" t="t" r="r" b="b"/>
              <a:pathLst>
                <a:path w="1948814" h="1640204">
                  <a:moveTo>
                    <a:pt x="1948548" y="0"/>
                  </a:moveTo>
                  <a:lnTo>
                    <a:pt x="0" y="0"/>
                  </a:lnTo>
                  <a:lnTo>
                    <a:pt x="0" y="1639912"/>
                  </a:lnTo>
                  <a:lnTo>
                    <a:pt x="1948548" y="1639912"/>
                  </a:lnTo>
                  <a:lnTo>
                    <a:pt x="1948548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967443" y="7050773"/>
              <a:ext cx="1769110" cy="1384300"/>
            </a:xfrm>
            <a:custGeom>
              <a:avLst/>
              <a:gdLst/>
              <a:ahLst/>
              <a:cxnLst/>
              <a:rect l="l" t="t" r="r" b="b"/>
              <a:pathLst>
                <a:path w="1769110" h="1384300">
                  <a:moveTo>
                    <a:pt x="1768538" y="1055446"/>
                  </a:moveTo>
                  <a:lnTo>
                    <a:pt x="0" y="1055446"/>
                  </a:lnTo>
                  <a:lnTo>
                    <a:pt x="0" y="1383906"/>
                  </a:lnTo>
                  <a:lnTo>
                    <a:pt x="1768538" y="1383906"/>
                  </a:lnTo>
                  <a:lnTo>
                    <a:pt x="1768538" y="1055446"/>
                  </a:lnTo>
                  <a:close/>
                </a:path>
                <a:path w="1769110" h="1384300">
                  <a:moveTo>
                    <a:pt x="1768538" y="948118"/>
                  </a:moveTo>
                  <a:lnTo>
                    <a:pt x="0" y="948118"/>
                  </a:lnTo>
                  <a:lnTo>
                    <a:pt x="0" y="951547"/>
                  </a:lnTo>
                  <a:lnTo>
                    <a:pt x="1768538" y="951547"/>
                  </a:lnTo>
                  <a:lnTo>
                    <a:pt x="1768538" y="948118"/>
                  </a:lnTo>
                  <a:close/>
                </a:path>
                <a:path w="1769110" h="1384300">
                  <a:moveTo>
                    <a:pt x="1768538" y="533692"/>
                  </a:moveTo>
                  <a:lnTo>
                    <a:pt x="0" y="533692"/>
                  </a:lnTo>
                  <a:lnTo>
                    <a:pt x="0" y="870597"/>
                  </a:lnTo>
                  <a:lnTo>
                    <a:pt x="1768538" y="870597"/>
                  </a:lnTo>
                  <a:lnTo>
                    <a:pt x="1768538" y="533692"/>
                  </a:lnTo>
                  <a:close/>
                </a:path>
                <a:path w="1769110" h="1384300">
                  <a:moveTo>
                    <a:pt x="1768538" y="424865"/>
                  </a:moveTo>
                  <a:lnTo>
                    <a:pt x="0" y="424865"/>
                  </a:lnTo>
                  <a:lnTo>
                    <a:pt x="0" y="429780"/>
                  </a:lnTo>
                  <a:lnTo>
                    <a:pt x="1768538" y="429780"/>
                  </a:lnTo>
                  <a:lnTo>
                    <a:pt x="1768538" y="424865"/>
                  </a:lnTo>
                  <a:close/>
                </a:path>
                <a:path w="1769110" h="1384300">
                  <a:moveTo>
                    <a:pt x="1768538" y="0"/>
                  </a:moveTo>
                  <a:lnTo>
                    <a:pt x="0" y="0"/>
                  </a:lnTo>
                  <a:lnTo>
                    <a:pt x="0" y="347345"/>
                  </a:lnTo>
                  <a:lnTo>
                    <a:pt x="1768538" y="347345"/>
                  </a:lnTo>
                  <a:lnTo>
                    <a:pt x="1768538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969095" y="6946874"/>
              <a:ext cx="1765935" cy="1159510"/>
            </a:xfrm>
            <a:custGeom>
              <a:avLst/>
              <a:gdLst/>
              <a:ahLst/>
              <a:cxnLst/>
              <a:rect l="l" t="t" r="r" b="b"/>
              <a:pathLst>
                <a:path w="1765935" h="1159509">
                  <a:moveTo>
                    <a:pt x="1765782" y="1055446"/>
                  </a:moveTo>
                  <a:lnTo>
                    <a:pt x="0" y="1055446"/>
                  </a:lnTo>
                  <a:lnTo>
                    <a:pt x="0" y="1159344"/>
                  </a:lnTo>
                  <a:lnTo>
                    <a:pt x="1765782" y="1159344"/>
                  </a:lnTo>
                  <a:lnTo>
                    <a:pt x="1765782" y="1055446"/>
                  </a:lnTo>
                  <a:close/>
                </a:path>
                <a:path w="1765935" h="1159509">
                  <a:moveTo>
                    <a:pt x="1765782" y="533679"/>
                  </a:moveTo>
                  <a:lnTo>
                    <a:pt x="0" y="533679"/>
                  </a:lnTo>
                  <a:lnTo>
                    <a:pt x="0" y="637590"/>
                  </a:lnTo>
                  <a:lnTo>
                    <a:pt x="1765782" y="637590"/>
                  </a:lnTo>
                  <a:lnTo>
                    <a:pt x="1765782" y="533679"/>
                  </a:lnTo>
                  <a:close/>
                </a:path>
                <a:path w="1765935" h="1159509">
                  <a:moveTo>
                    <a:pt x="1765782" y="0"/>
                  </a:moveTo>
                  <a:lnTo>
                    <a:pt x="0" y="0"/>
                  </a:lnTo>
                  <a:lnTo>
                    <a:pt x="0" y="103898"/>
                  </a:lnTo>
                  <a:lnTo>
                    <a:pt x="1765782" y="103898"/>
                  </a:lnTo>
                  <a:lnTo>
                    <a:pt x="1765782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574273" y="755336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39729" y="7553362"/>
              <a:ext cx="217373" cy="333933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4504359" y="748974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411890" y="748974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5" y="0"/>
                  </a:moveTo>
                  <a:lnTo>
                    <a:pt x="173659" y="0"/>
                  </a:lnTo>
                  <a:lnTo>
                    <a:pt x="0" y="397548"/>
                  </a:lnTo>
                  <a:lnTo>
                    <a:pt x="93090" y="397548"/>
                  </a:lnTo>
                  <a:lnTo>
                    <a:pt x="251205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249483" y="705239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9" name="object 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014939" y="7052398"/>
              <a:ext cx="217373" cy="333933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4179569" y="6988784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04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04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087101" y="6988784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251206" y="0"/>
                  </a:moveTo>
                  <a:lnTo>
                    <a:pt x="173659" y="0"/>
                  </a:lnTo>
                  <a:lnTo>
                    <a:pt x="0" y="397548"/>
                  </a:lnTo>
                  <a:lnTo>
                    <a:pt x="93091" y="397548"/>
                  </a:lnTo>
                  <a:lnTo>
                    <a:pt x="25120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3965333" y="7069619"/>
              <a:ext cx="198755" cy="316865"/>
            </a:xfrm>
            <a:custGeom>
              <a:avLst/>
              <a:gdLst/>
              <a:ahLst/>
              <a:cxnLst/>
              <a:rect l="l" t="t" r="r" b="b"/>
              <a:pathLst>
                <a:path w="198754" h="316865">
                  <a:moveTo>
                    <a:pt x="143446" y="0"/>
                  </a:moveTo>
                  <a:lnTo>
                    <a:pt x="0" y="316712"/>
                  </a:lnTo>
                  <a:lnTo>
                    <a:pt x="70535" y="316712"/>
                  </a:lnTo>
                  <a:lnTo>
                    <a:pt x="198259" y="1473"/>
                  </a:lnTo>
                  <a:lnTo>
                    <a:pt x="143446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3" name="object 6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655606" y="7027354"/>
              <a:ext cx="308012" cy="358978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3895420" y="7014108"/>
              <a:ext cx="236220" cy="372745"/>
            </a:xfrm>
            <a:custGeom>
              <a:avLst/>
              <a:gdLst/>
              <a:ahLst/>
              <a:cxnLst/>
              <a:rect l="l" t="t" r="r" b="b"/>
              <a:pathLst>
                <a:path w="236220" h="372745">
                  <a:moveTo>
                    <a:pt x="168935" y="0"/>
                  </a:moveTo>
                  <a:lnTo>
                    <a:pt x="0" y="372224"/>
                  </a:lnTo>
                  <a:lnTo>
                    <a:pt x="74218" y="372363"/>
                  </a:lnTo>
                  <a:lnTo>
                    <a:pt x="235775" y="4114"/>
                  </a:lnTo>
                  <a:lnTo>
                    <a:pt x="168935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3802951" y="6992899"/>
              <a:ext cx="271780" cy="393700"/>
            </a:xfrm>
            <a:custGeom>
              <a:avLst/>
              <a:gdLst/>
              <a:ahLst/>
              <a:cxnLst/>
              <a:rect l="l" t="t" r="r" b="b"/>
              <a:pathLst>
                <a:path w="271779" h="393700">
                  <a:moveTo>
                    <a:pt x="271297" y="0"/>
                  </a:moveTo>
                  <a:lnTo>
                    <a:pt x="193751" y="0"/>
                  </a:lnTo>
                  <a:lnTo>
                    <a:pt x="0" y="393433"/>
                  </a:lnTo>
                  <a:lnTo>
                    <a:pt x="93091" y="393433"/>
                  </a:lnTo>
                  <a:lnTo>
                    <a:pt x="271297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560747" y="70504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165493" y="0"/>
                  </a:moveTo>
                  <a:lnTo>
                    <a:pt x="117881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326191" y="7050468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4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398365" y="6986866"/>
              <a:ext cx="303072" cy="397548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4290085" y="752960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14"/>
                  </a:lnTo>
                  <a:lnTo>
                    <a:pt x="70523" y="331914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055529" y="7536217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62" y="0"/>
                  </a:moveTo>
                  <a:lnTo>
                    <a:pt x="175602" y="0"/>
                  </a:lnTo>
                  <a:lnTo>
                    <a:pt x="0" y="325297"/>
                  </a:lnTo>
                  <a:lnTo>
                    <a:pt x="70535" y="325297"/>
                  </a:lnTo>
                  <a:lnTo>
                    <a:pt x="23736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27703" y="7464666"/>
              <a:ext cx="334454" cy="396849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970644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506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153320" y="8105952"/>
              <a:ext cx="217373" cy="33394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2995447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19" h="398145">
                  <a:moveTo>
                    <a:pt x="55003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16" y="397560"/>
                  </a:lnTo>
                  <a:lnTo>
                    <a:pt x="55003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047326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3572865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755542" y="8105952"/>
              <a:ext cx="217373" cy="333946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3597668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3649535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27" y="397560"/>
                  </a:lnTo>
                  <a:lnTo>
                    <a:pt x="251206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3207029" y="8082190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67665" y="0"/>
                  </a:moveTo>
                  <a:lnTo>
                    <a:pt x="0" y="3975"/>
                  </a:lnTo>
                  <a:lnTo>
                    <a:pt x="142773" y="331927"/>
                  </a:lnTo>
                  <a:lnTo>
                    <a:pt x="213309" y="331927"/>
                  </a:lnTo>
                  <a:lnTo>
                    <a:pt x="67665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417531" y="8088820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47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47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248266" y="8017255"/>
              <a:ext cx="334454" cy="396862"/>
            </a:xfrm>
            <a:prstGeom prst="rect">
              <a:avLst/>
            </a:prstGeom>
          </p:spPr>
        </p:pic>
      </p:grpSp>
      <p:pic>
        <p:nvPicPr>
          <p:cNvPr id="83" name="object 8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707697" y="6477952"/>
            <a:ext cx="165849" cy="132829"/>
          </a:xfrm>
          <a:prstGeom prst="rect">
            <a:avLst/>
          </a:prstGeom>
        </p:spPr>
      </p:pic>
      <p:grpSp>
        <p:nvGrpSpPr>
          <p:cNvPr id="84" name="object 84"/>
          <p:cNvGrpSpPr/>
          <p:nvPr/>
        </p:nvGrpSpPr>
        <p:grpSpPr>
          <a:xfrm>
            <a:off x="4738217" y="6256388"/>
            <a:ext cx="1948814" cy="2260600"/>
            <a:chOff x="4738217" y="6256388"/>
            <a:chExt cx="1948814" cy="2260600"/>
          </a:xfrm>
        </p:grpSpPr>
        <p:sp>
          <p:nvSpPr>
            <p:cNvPr id="85" name="object 85"/>
            <p:cNvSpPr/>
            <p:nvPr/>
          </p:nvSpPr>
          <p:spPr>
            <a:xfrm>
              <a:off x="5440923" y="6351943"/>
              <a:ext cx="178435" cy="513715"/>
            </a:xfrm>
            <a:custGeom>
              <a:avLst/>
              <a:gdLst/>
              <a:ahLst/>
              <a:cxnLst/>
              <a:rect l="l" t="t" r="r" b="b"/>
              <a:pathLst>
                <a:path w="178435" h="513715">
                  <a:moveTo>
                    <a:pt x="2436" y="0"/>
                  </a:moveTo>
                  <a:lnTo>
                    <a:pt x="3566" y="23733"/>
                  </a:lnTo>
                  <a:lnTo>
                    <a:pt x="0" y="65325"/>
                  </a:lnTo>
                  <a:lnTo>
                    <a:pt x="4388" y="118314"/>
                  </a:lnTo>
                  <a:lnTo>
                    <a:pt x="29386" y="176237"/>
                  </a:lnTo>
                  <a:lnTo>
                    <a:pt x="64337" y="216878"/>
                  </a:lnTo>
                  <a:lnTo>
                    <a:pt x="100371" y="243406"/>
                  </a:lnTo>
                  <a:lnTo>
                    <a:pt x="160526" y="267893"/>
                  </a:lnTo>
                  <a:lnTo>
                    <a:pt x="163552" y="363679"/>
                  </a:lnTo>
                  <a:lnTo>
                    <a:pt x="156924" y="441791"/>
                  </a:lnTo>
                  <a:lnTo>
                    <a:pt x="147740" y="494400"/>
                  </a:lnTo>
                  <a:lnTo>
                    <a:pt x="143102" y="513676"/>
                  </a:lnTo>
                  <a:lnTo>
                    <a:pt x="150493" y="511822"/>
                  </a:lnTo>
                  <a:lnTo>
                    <a:pt x="160892" y="467053"/>
                  </a:lnTo>
                  <a:lnTo>
                    <a:pt x="167906" y="416684"/>
                  </a:lnTo>
                  <a:lnTo>
                    <a:pt x="172153" y="364365"/>
                  </a:lnTo>
                  <a:lnTo>
                    <a:pt x="174253" y="313746"/>
                  </a:lnTo>
                  <a:lnTo>
                    <a:pt x="174826" y="268477"/>
                  </a:lnTo>
                  <a:lnTo>
                    <a:pt x="178376" y="230258"/>
                  </a:lnTo>
                  <a:lnTo>
                    <a:pt x="177688" y="188861"/>
                  </a:lnTo>
                  <a:lnTo>
                    <a:pt x="169959" y="147884"/>
                  </a:lnTo>
                  <a:lnTo>
                    <a:pt x="152385" y="110921"/>
                  </a:lnTo>
                  <a:lnTo>
                    <a:pt x="118179" y="71841"/>
                  </a:lnTo>
                  <a:lnTo>
                    <a:pt x="83859" y="48155"/>
                  </a:lnTo>
                  <a:lnTo>
                    <a:pt x="46315" y="28122"/>
                  </a:lnTo>
                  <a:lnTo>
                    <a:pt x="2436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654852" y="6611598"/>
              <a:ext cx="313055" cy="254635"/>
            </a:xfrm>
            <a:custGeom>
              <a:avLst/>
              <a:gdLst/>
              <a:ahLst/>
              <a:cxnLst/>
              <a:rect l="l" t="t" r="r" b="b"/>
              <a:pathLst>
                <a:path w="313054" h="254634">
                  <a:moveTo>
                    <a:pt x="232687" y="0"/>
                  </a:moveTo>
                  <a:lnTo>
                    <a:pt x="182033" y="6238"/>
                  </a:lnTo>
                  <a:lnTo>
                    <a:pt x="131743" y="20748"/>
                  </a:lnTo>
                  <a:lnTo>
                    <a:pt x="87468" y="42663"/>
                  </a:lnTo>
                  <a:lnTo>
                    <a:pt x="54863" y="71116"/>
                  </a:lnTo>
                  <a:lnTo>
                    <a:pt x="20143" y="106368"/>
                  </a:lnTo>
                  <a:lnTo>
                    <a:pt x="4677" y="156369"/>
                  </a:lnTo>
                  <a:lnTo>
                    <a:pt x="1154" y="200629"/>
                  </a:lnTo>
                  <a:lnTo>
                    <a:pt x="0" y="253094"/>
                  </a:lnTo>
                  <a:lnTo>
                    <a:pt x="5549" y="254021"/>
                  </a:lnTo>
                  <a:lnTo>
                    <a:pt x="9460" y="183167"/>
                  </a:lnTo>
                  <a:lnTo>
                    <a:pt x="12593" y="144815"/>
                  </a:lnTo>
                  <a:lnTo>
                    <a:pt x="33157" y="105623"/>
                  </a:lnTo>
                  <a:lnTo>
                    <a:pt x="82653" y="87704"/>
                  </a:lnTo>
                  <a:lnTo>
                    <a:pt x="103457" y="86280"/>
                  </a:lnTo>
                  <a:lnTo>
                    <a:pt x="129066" y="82093"/>
                  </a:lnTo>
                  <a:lnTo>
                    <a:pt x="161785" y="73745"/>
                  </a:lnTo>
                  <a:lnTo>
                    <a:pt x="185992" y="62061"/>
                  </a:lnTo>
                  <a:lnTo>
                    <a:pt x="214606" y="44905"/>
                  </a:lnTo>
                  <a:lnTo>
                    <a:pt x="254480" y="27684"/>
                  </a:lnTo>
                  <a:lnTo>
                    <a:pt x="312470" y="15807"/>
                  </a:lnTo>
                  <a:lnTo>
                    <a:pt x="278050" y="2900"/>
                  </a:lnTo>
                  <a:lnTo>
                    <a:pt x="232687" y="0"/>
                  </a:lnTo>
                  <a:close/>
                </a:path>
              </a:pathLst>
            </a:custGeom>
            <a:solidFill>
              <a:srgbClr val="AEBA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624042" y="6541122"/>
              <a:ext cx="124460" cy="319405"/>
            </a:xfrm>
            <a:custGeom>
              <a:avLst/>
              <a:gdLst/>
              <a:ahLst/>
              <a:cxnLst/>
              <a:rect l="l" t="t" r="r" b="b"/>
              <a:pathLst>
                <a:path w="124460" h="319404">
                  <a:moveTo>
                    <a:pt x="108165" y="0"/>
                  </a:moveTo>
                  <a:lnTo>
                    <a:pt x="65202" y="61046"/>
                  </a:lnTo>
                  <a:lnTo>
                    <a:pt x="41829" y="96612"/>
                  </a:lnTo>
                  <a:lnTo>
                    <a:pt x="21259" y="146075"/>
                  </a:lnTo>
                  <a:lnTo>
                    <a:pt x="11310" y="205458"/>
                  </a:lnTo>
                  <a:lnTo>
                    <a:pt x="4738" y="261286"/>
                  </a:lnTo>
                  <a:lnTo>
                    <a:pt x="1112" y="302727"/>
                  </a:lnTo>
                  <a:lnTo>
                    <a:pt x="0" y="318947"/>
                  </a:lnTo>
                  <a:lnTo>
                    <a:pt x="12014" y="314325"/>
                  </a:lnTo>
                  <a:lnTo>
                    <a:pt x="10253" y="253844"/>
                  </a:lnTo>
                  <a:lnTo>
                    <a:pt x="11785" y="215291"/>
                  </a:lnTo>
                  <a:lnTo>
                    <a:pt x="32359" y="137756"/>
                  </a:lnTo>
                  <a:lnTo>
                    <a:pt x="65764" y="83601"/>
                  </a:lnTo>
                  <a:lnTo>
                    <a:pt x="95100" y="42876"/>
                  </a:lnTo>
                  <a:lnTo>
                    <a:pt x="123875" y="8318"/>
                  </a:lnTo>
                  <a:lnTo>
                    <a:pt x="108165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8" name="object 8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691530" y="6467170"/>
              <a:ext cx="245287" cy="138049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5241302" y="6576872"/>
              <a:ext cx="371475" cy="280035"/>
            </a:xfrm>
            <a:custGeom>
              <a:avLst/>
              <a:gdLst/>
              <a:ahLst/>
              <a:cxnLst/>
              <a:rect l="l" t="t" r="r" b="b"/>
              <a:pathLst>
                <a:path w="371475" h="280034">
                  <a:moveTo>
                    <a:pt x="177507" y="0"/>
                  </a:moveTo>
                  <a:lnTo>
                    <a:pt x="120995" y="11728"/>
                  </a:lnTo>
                  <a:lnTo>
                    <a:pt x="67489" y="36517"/>
                  </a:lnTo>
                  <a:lnTo>
                    <a:pt x="24615" y="67085"/>
                  </a:lnTo>
                  <a:lnTo>
                    <a:pt x="0" y="96151"/>
                  </a:lnTo>
                  <a:lnTo>
                    <a:pt x="91220" y="58242"/>
                  </a:lnTo>
                  <a:lnTo>
                    <a:pt x="125851" y="47263"/>
                  </a:lnTo>
                  <a:lnTo>
                    <a:pt x="156552" y="44373"/>
                  </a:lnTo>
                  <a:lnTo>
                    <a:pt x="183008" y="70045"/>
                  </a:lnTo>
                  <a:lnTo>
                    <a:pt x="213968" y="84528"/>
                  </a:lnTo>
                  <a:lnTo>
                    <a:pt x="245201" y="89747"/>
                  </a:lnTo>
                  <a:lnTo>
                    <a:pt x="272478" y="87629"/>
                  </a:lnTo>
                  <a:lnTo>
                    <a:pt x="286388" y="100156"/>
                  </a:lnTo>
                  <a:lnTo>
                    <a:pt x="301642" y="114587"/>
                  </a:lnTo>
                  <a:lnTo>
                    <a:pt x="316475" y="129687"/>
                  </a:lnTo>
                  <a:lnTo>
                    <a:pt x="329120" y="144221"/>
                  </a:lnTo>
                  <a:lnTo>
                    <a:pt x="363626" y="279806"/>
                  </a:lnTo>
                  <a:lnTo>
                    <a:pt x="371030" y="278574"/>
                  </a:lnTo>
                  <a:lnTo>
                    <a:pt x="357312" y="218336"/>
                  </a:lnTo>
                  <a:lnTo>
                    <a:pt x="335279" y="144221"/>
                  </a:lnTo>
                  <a:lnTo>
                    <a:pt x="312062" y="106997"/>
                  </a:lnTo>
                  <a:lnTo>
                    <a:pt x="289598" y="81394"/>
                  </a:lnTo>
                  <a:lnTo>
                    <a:pt x="248402" y="34322"/>
                  </a:lnTo>
                  <a:lnTo>
                    <a:pt x="222961" y="10169"/>
                  </a:lnTo>
                  <a:lnTo>
                    <a:pt x="202834" y="1271"/>
                  </a:lnTo>
                  <a:lnTo>
                    <a:pt x="177507" y="0"/>
                  </a:lnTo>
                  <a:close/>
                </a:path>
              </a:pathLst>
            </a:custGeom>
            <a:solidFill>
              <a:srgbClr val="BAC7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618282" y="6256388"/>
              <a:ext cx="105410" cy="582295"/>
            </a:xfrm>
            <a:custGeom>
              <a:avLst/>
              <a:gdLst/>
              <a:ahLst/>
              <a:cxnLst/>
              <a:rect l="l" t="t" r="r" b="b"/>
              <a:pathLst>
                <a:path w="105410" h="582295">
                  <a:moveTo>
                    <a:pt x="100057" y="0"/>
                  </a:moveTo>
                  <a:lnTo>
                    <a:pt x="60764" y="40878"/>
                  </a:lnTo>
                  <a:lnTo>
                    <a:pt x="31288" y="84376"/>
                  </a:lnTo>
                  <a:lnTo>
                    <a:pt x="11453" y="129310"/>
                  </a:lnTo>
                  <a:lnTo>
                    <a:pt x="1083" y="174492"/>
                  </a:lnTo>
                  <a:lnTo>
                    <a:pt x="0" y="218736"/>
                  </a:lnTo>
                  <a:lnTo>
                    <a:pt x="8027" y="260857"/>
                  </a:lnTo>
                  <a:lnTo>
                    <a:pt x="24987" y="299669"/>
                  </a:lnTo>
                  <a:lnTo>
                    <a:pt x="19933" y="357466"/>
                  </a:lnTo>
                  <a:lnTo>
                    <a:pt x="20164" y="462199"/>
                  </a:lnTo>
                  <a:lnTo>
                    <a:pt x="21782" y="520479"/>
                  </a:lnTo>
                  <a:lnTo>
                    <a:pt x="26175" y="553339"/>
                  </a:lnTo>
                  <a:lnTo>
                    <a:pt x="34728" y="581812"/>
                  </a:lnTo>
                  <a:lnTo>
                    <a:pt x="38424" y="579335"/>
                  </a:lnTo>
                  <a:lnTo>
                    <a:pt x="27869" y="514815"/>
                  </a:lnTo>
                  <a:lnTo>
                    <a:pt x="23322" y="469941"/>
                  </a:lnTo>
                  <a:lnTo>
                    <a:pt x="23860" y="423680"/>
                  </a:lnTo>
                  <a:lnTo>
                    <a:pt x="28556" y="355003"/>
                  </a:lnTo>
                  <a:lnTo>
                    <a:pt x="35725" y="310267"/>
                  </a:lnTo>
                  <a:lnTo>
                    <a:pt x="50967" y="284889"/>
                  </a:lnTo>
                  <a:lnTo>
                    <a:pt x="67112" y="265466"/>
                  </a:lnTo>
                  <a:lnTo>
                    <a:pt x="84188" y="231553"/>
                  </a:lnTo>
                  <a:lnTo>
                    <a:pt x="100057" y="175031"/>
                  </a:lnTo>
                  <a:lnTo>
                    <a:pt x="105252" y="120818"/>
                  </a:lnTo>
                  <a:lnTo>
                    <a:pt x="101900" y="74114"/>
                  </a:lnTo>
                  <a:lnTo>
                    <a:pt x="97627" y="34110"/>
                  </a:lnTo>
                  <a:lnTo>
                    <a:pt x="100057" y="0"/>
                  </a:lnTo>
                  <a:close/>
                </a:path>
              </a:pathLst>
            </a:custGeom>
            <a:solidFill>
              <a:srgbClr val="AEBA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470919" y="6805472"/>
              <a:ext cx="326517" cy="88049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4738217" y="6876821"/>
              <a:ext cx="1948814" cy="1640205"/>
            </a:xfrm>
            <a:custGeom>
              <a:avLst/>
              <a:gdLst/>
              <a:ahLst/>
              <a:cxnLst/>
              <a:rect l="l" t="t" r="r" b="b"/>
              <a:pathLst>
                <a:path w="1948815" h="1640204">
                  <a:moveTo>
                    <a:pt x="1948561" y="0"/>
                  </a:moveTo>
                  <a:lnTo>
                    <a:pt x="0" y="0"/>
                  </a:lnTo>
                  <a:lnTo>
                    <a:pt x="0" y="1639912"/>
                  </a:lnTo>
                  <a:lnTo>
                    <a:pt x="1948561" y="1639912"/>
                  </a:lnTo>
                  <a:lnTo>
                    <a:pt x="1948561" y="0"/>
                  </a:lnTo>
                  <a:close/>
                </a:path>
              </a:pathLst>
            </a:custGeom>
            <a:solidFill>
              <a:srgbClr val="F8E8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828222" y="7050773"/>
              <a:ext cx="1769110" cy="1384300"/>
            </a:xfrm>
            <a:custGeom>
              <a:avLst/>
              <a:gdLst/>
              <a:ahLst/>
              <a:cxnLst/>
              <a:rect l="l" t="t" r="r" b="b"/>
              <a:pathLst>
                <a:path w="1769109" h="1384300">
                  <a:moveTo>
                    <a:pt x="1768551" y="1055446"/>
                  </a:moveTo>
                  <a:lnTo>
                    <a:pt x="0" y="1055446"/>
                  </a:lnTo>
                  <a:lnTo>
                    <a:pt x="0" y="1383906"/>
                  </a:lnTo>
                  <a:lnTo>
                    <a:pt x="1768551" y="1383906"/>
                  </a:lnTo>
                  <a:lnTo>
                    <a:pt x="1768551" y="1055446"/>
                  </a:lnTo>
                  <a:close/>
                </a:path>
                <a:path w="1769109" h="1384300">
                  <a:moveTo>
                    <a:pt x="1768551" y="948118"/>
                  </a:moveTo>
                  <a:lnTo>
                    <a:pt x="0" y="948118"/>
                  </a:lnTo>
                  <a:lnTo>
                    <a:pt x="0" y="951547"/>
                  </a:lnTo>
                  <a:lnTo>
                    <a:pt x="1768551" y="951547"/>
                  </a:lnTo>
                  <a:lnTo>
                    <a:pt x="1768551" y="948118"/>
                  </a:lnTo>
                  <a:close/>
                </a:path>
                <a:path w="1769109" h="1384300">
                  <a:moveTo>
                    <a:pt x="1768551" y="533692"/>
                  </a:moveTo>
                  <a:lnTo>
                    <a:pt x="0" y="533692"/>
                  </a:lnTo>
                  <a:lnTo>
                    <a:pt x="0" y="870597"/>
                  </a:lnTo>
                  <a:lnTo>
                    <a:pt x="1768551" y="870597"/>
                  </a:lnTo>
                  <a:lnTo>
                    <a:pt x="1768551" y="533692"/>
                  </a:lnTo>
                  <a:close/>
                </a:path>
                <a:path w="1769109" h="1384300">
                  <a:moveTo>
                    <a:pt x="1768551" y="424865"/>
                  </a:moveTo>
                  <a:lnTo>
                    <a:pt x="0" y="424865"/>
                  </a:lnTo>
                  <a:lnTo>
                    <a:pt x="0" y="429780"/>
                  </a:lnTo>
                  <a:lnTo>
                    <a:pt x="1768551" y="429780"/>
                  </a:lnTo>
                  <a:lnTo>
                    <a:pt x="1768551" y="424865"/>
                  </a:lnTo>
                  <a:close/>
                </a:path>
                <a:path w="1769109" h="1384300">
                  <a:moveTo>
                    <a:pt x="1768551" y="0"/>
                  </a:moveTo>
                  <a:lnTo>
                    <a:pt x="0" y="0"/>
                  </a:lnTo>
                  <a:lnTo>
                    <a:pt x="0" y="347345"/>
                  </a:lnTo>
                  <a:lnTo>
                    <a:pt x="1768551" y="347345"/>
                  </a:lnTo>
                  <a:lnTo>
                    <a:pt x="1768551" y="0"/>
                  </a:lnTo>
                  <a:close/>
                </a:path>
              </a:pathLst>
            </a:custGeom>
            <a:solidFill>
              <a:srgbClr val="E8D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829873" y="6946874"/>
              <a:ext cx="1765935" cy="1159510"/>
            </a:xfrm>
            <a:custGeom>
              <a:avLst/>
              <a:gdLst/>
              <a:ahLst/>
              <a:cxnLst/>
              <a:rect l="l" t="t" r="r" b="b"/>
              <a:pathLst>
                <a:path w="1765934" h="1159509">
                  <a:moveTo>
                    <a:pt x="1765795" y="1055446"/>
                  </a:moveTo>
                  <a:lnTo>
                    <a:pt x="0" y="1055446"/>
                  </a:lnTo>
                  <a:lnTo>
                    <a:pt x="0" y="1159344"/>
                  </a:lnTo>
                  <a:lnTo>
                    <a:pt x="1765795" y="1159344"/>
                  </a:lnTo>
                  <a:lnTo>
                    <a:pt x="1765795" y="1055446"/>
                  </a:lnTo>
                  <a:close/>
                </a:path>
                <a:path w="1765934" h="1159509">
                  <a:moveTo>
                    <a:pt x="1765795" y="533679"/>
                  </a:moveTo>
                  <a:lnTo>
                    <a:pt x="0" y="533679"/>
                  </a:lnTo>
                  <a:lnTo>
                    <a:pt x="0" y="637590"/>
                  </a:lnTo>
                  <a:lnTo>
                    <a:pt x="1765795" y="637590"/>
                  </a:lnTo>
                  <a:lnTo>
                    <a:pt x="1765795" y="533679"/>
                  </a:lnTo>
                  <a:close/>
                </a:path>
                <a:path w="1765934" h="1159509">
                  <a:moveTo>
                    <a:pt x="1765795" y="0"/>
                  </a:moveTo>
                  <a:lnTo>
                    <a:pt x="0" y="0"/>
                  </a:lnTo>
                  <a:lnTo>
                    <a:pt x="0" y="103898"/>
                  </a:lnTo>
                  <a:lnTo>
                    <a:pt x="1765795" y="103898"/>
                  </a:lnTo>
                  <a:lnTo>
                    <a:pt x="1765795" y="0"/>
                  </a:lnTo>
                  <a:close/>
                </a:path>
              </a:pathLst>
            </a:custGeom>
            <a:solidFill>
              <a:srgbClr val="D2C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6435051" y="7553363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165506" y="0"/>
                  </a:moveTo>
                  <a:lnTo>
                    <a:pt x="117894" y="0"/>
                  </a:lnTo>
                  <a:lnTo>
                    <a:pt x="0" y="333933"/>
                  </a:lnTo>
                  <a:lnTo>
                    <a:pt x="70535" y="333933"/>
                  </a:lnTo>
                  <a:lnTo>
                    <a:pt x="165506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6" name="object 9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200508" y="7553363"/>
              <a:ext cx="217373" cy="333933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6365138" y="748974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210616" y="0"/>
                  </a:moveTo>
                  <a:lnTo>
                    <a:pt x="155613" y="0"/>
                  </a:lnTo>
                  <a:lnTo>
                    <a:pt x="0" y="397548"/>
                  </a:lnTo>
                  <a:lnTo>
                    <a:pt x="70535" y="397548"/>
                  </a:lnTo>
                  <a:lnTo>
                    <a:pt x="210616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6272682" y="748974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59" h="398145">
                  <a:moveTo>
                    <a:pt x="251193" y="0"/>
                  </a:moveTo>
                  <a:lnTo>
                    <a:pt x="173647" y="0"/>
                  </a:lnTo>
                  <a:lnTo>
                    <a:pt x="0" y="397548"/>
                  </a:lnTo>
                  <a:lnTo>
                    <a:pt x="93078" y="397548"/>
                  </a:lnTo>
                  <a:lnTo>
                    <a:pt x="25119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390553" y="7135977"/>
              <a:ext cx="159385" cy="262890"/>
            </a:xfrm>
            <a:custGeom>
              <a:avLst/>
              <a:gdLst/>
              <a:ahLst/>
              <a:cxnLst/>
              <a:rect l="l" t="t" r="r" b="b"/>
              <a:pathLst>
                <a:path w="159385" h="262890">
                  <a:moveTo>
                    <a:pt x="47612" y="0"/>
                  </a:moveTo>
                  <a:lnTo>
                    <a:pt x="0" y="0"/>
                  </a:lnTo>
                  <a:lnTo>
                    <a:pt x="88239" y="262293"/>
                  </a:lnTo>
                  <a:lnTo>
                    <a:pt x="158762" y="262293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0" name="object 10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189219" y="7125372"/>
              <a:ext cx="125552" cy="272897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5322392" y="7092251"/>
              <a:ext cx="157480" cy="306070"/>
            </a:xfrm>
            <a:custGeom>
              <a:avLst/>
              <a:gdLst/>
              <a:ahLst/>
              <a:cxnLst/>
              <a:rect l="l" t="t" r="r" b="b"/>
              <a:pathLst>
                <a:path w="157479" h="306070">
                  <a:moveTo>
                    <a:pt x="55003" y="0"/>
                  </a:moveTo>
                  <a:lnTo>
                    <a:pt x="0" y="0"/>
                  </a:lnTo>
                  <a:lnTo>
                    <a:pt x="86487" y="306019"/>
                  </a:lnTo>
                  <a:lnTo>
                    <a:pt x="157010" y="306019"/>
                  </a:lnTo>
                  <a:lnTo>
                    <a:pt x="55003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238089" y="7065746"/>
              <a:ext cx="171450" cy="332740"/>
            </a:xfrm>
            <a:custGeom>
              <a:avLst/>
              <a:gdLst/>
              <a:ahLst/>
              <a:cxnLst/>
              <a:rect l="l" t="t" r="r" b="b"/>
              <a:pathLst>
                <a:path w="171450" h="332740">
                  <a:moveTo>
                    <a:pt x="77546" y="0"/>
                  </a:moveTo>
                  <a:lnTo>
                    <a:pt x="0" y="0"/>
                  </a:lnTo>
                  <a:lnTo>
                    <a:pt x="78320" y="332524"/>
                  </a:lnTo>
                  <a:lnTo>
                    <a:pt x="171411" y="332524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121745" y="7070242"/>
              <a:ext cx="127635" cy="329565"/>
            </a:xfrm>
            <a:custGeom>
              <a:avLst/>
              <a:gdLst/>
              <a:ahLst/>
              <a:cxnLst/>
              <a:rect l="l" t="t" r="r" b="b"/>
              <a:pathLst>
                <a:path w="127635" h="329565">
                  <a:moveTo>
                    <a:pt x="0" y="0"/>
                  </a:moveTo>
                  <a:lnTo>
                    <a:pt x="57048" y="329349"/>
                  </a:lnTo>
                  <a:lnTo>
                    <a:pt x="127584" y="329349"/>
                  </a:lnTo>
                  <a:lnTo>
                    <a:pt x="54813" y="14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C7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4" name="object 10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839017" y="7027976"/>
              <a:ext cx="175754" cy="371614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5049507" y="7014730"/>
              <a:ext cx="133985" cy="385445"/>
            </a:xfrm>
            <a:custGeom>
              <a:avLst/>
              <a:gdLst/>
              <a:ahLst/>
              <a:cxnLst/>
              <a:rect l="l" t="t" r="r" b="b"/>
              <a:pathLst>
                <a:path w="133985" h="385445">
                  <a:moveTo>
                    <a:pt x="0" y="0"/>
                  </a:moveTo>
                  <a:lnTo>
                    <a:pt x="59372" y="384860"/>
                  </a:lnTo>
                  <a:lnTo>
                    <a:pt x="133591" y="385000"/>
                  </a:lnTo>
                  <a:lnTo>
                    <a:pt x="66840" y="41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965204" y="6994182"/>
              <a:ext cx="144780" cy="405765"/>
            </a:xfrm>
            <a:custGeom>
              <a:avLst/>
              <a:gdLst/>
              <a:ahLst/>
              <a:cxnLst/>
              <a:rect l="l" t="t" r="r" b="b"/>
              <a:pathLst>
                <a:path w="144779" h="405765">
                  <a:moveTo>
                    <a:pt x="77546" y="0"/>
                  </a:moveTo>
                  <a:lnTo>
                    <a:pt x="0" y="0"/>
                  </a:lnTo>
                  <a:lnTo>
                    <a:pt x="51206" y="405409"/>
                  </a:lnTo>
                  <a:lnTo>
                    <a:pt x="144297" y="405409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6421526" y="7050468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4" h="334009">
                  <a:moveTo>
                    <a:pt x="165493" y="0"/>
                  </a:moveTo>
                  <a:lnTo>
                    <a:pt x="117881" y="0"/>
                  </a:lnTo>
                  <a:lnTo>
                    <a:pt x="0" y="333946"/>
                  </a:lnTo>
                  <a:lnTo>
                    <a:pt x="70523" y="333946"/>
                  </a:lnTo>
                  <a:lnTo>
                    <a:pt x="16549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6186970" y="7050468"/>
              <a:ext cx="217804" cy="334010"/>
            </a:xfrm>
            <a:custGeom>
              <a:avLst/>
              <a:gdLst/>
              <a:ahLst/>
              <a:cxnLst/>
              <a:rect l="l" t="t" r="r" b="b"/>
              <a:pathLst>
                <a:path w="217804" h="334009">
                  <a:moveTo>
                    <a:pt x="217373" y="0"/>
                  </a:moveTo>
                  <a:lnTo>
                    <a:pt x="155613" y="0"/>
                  </a:lnTo>
                  <a:lnTo>
                    <a:pt x="0" y="333946"/>
                  </a:lnTo>
                  <a:lnTo>
                    <a:pt x="70535" y="333946"/>
                  </a:lnTo>
                  <a:lnTo>
                    <a:pt x="217373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9" name="object 10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259144" y="6986866"/>
              <a:ext cx="303072" cy="397548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6150864" y="752960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145643" y="0"/>
                  </a:moveTo>
                  <a:lnTo>
                    <a:pt x="0" y="331914"/>
                  </a:lnTo>
                  <a:lnTo>
                    <a:pt x="70535" y="331914"/>
                  </a:lnTo>
                  <a:lnTo>
                    <a:pt x="213296" y="3975"/>
                  </a:lnTo>
                  <a:lnTo>
                    <a:pt x="145643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916320" y="7536218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237350" y="0"/>
                  </a:moveTo>
                  <a:lnTo>
                    <a:pt x="175590" y="0"/>
                  </a:lnTo>
                  <a:lnTo>
                    <a:pt x="0" y="325297"/>
                  </a:lnTo>
                  <a:lnTo>
                    <a:pt x="70523" y="325297"/>
                  </a:lnTo>
                  <a:lnTo>
                    <a:pt x="23735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2" name="object 11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988481" y="7464666"/>
              <a:ext cx="334454" cy="396849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4831423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506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4" name="object 11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014099" y="8105952"/>
              <a:ext cx="217373" cy="333946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4856238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68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908105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46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46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433644" y="8105952"/>
              <a:ext cx="165735" cy="334010"/>
            </a:xfrm>
            <a:custGeom>
              <a:avLst/>
              <a:gdLst/>
              <a:ahLst/>
              <a:cxnLst/>
              <a:rect l="l" t="t" r="r" b="b"/>
              <a:pathLst>
                <a:path w="165735" h="334009">
                  <a:moveTo>
                    <a:pt x="47612" y="0"/>
                  </a:moveTo>
                  <a:lnTo>
                    <a:pt x="0" y="0"/>
                  </a:lnTo>
                  <a:lnTo>
                    <a:pt x="94970" y="333946"/>
                  </a:lnTo>
                  <a:lnTo>
                    <a:pt x="165493" y="333946"/>
                  </a:lnTo>
                  <a:lnTo>
                    <a:pt x="47612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8" name="object 11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616321" y="8105952"/>
              <a:ext cx="217373" cy="333946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5458447" y="8042338"/>
              <a:ext cx="210820" cy="398145"/>
            </a:xfrm>
            <a:custGeom>
              <a:avLst/>
              <a:gdLst/>
              <a:ahLst/>
              <a:cxnLst/>
              <a:rect l="l" t="t" r="r" b="b"/>
              <a:pathLst>
                <a:path w="210820" h="398145">
                  <a:moveTo>
                    <a:pt x="54991" y="0"/>
                  </a:moveTo>
                  <a:lnTo>
                    <a:pt x="0" y="0"/>
                  </a:lnTo>
                  <a:lnTo>
                    <a:pt x="140081" y="397560"/>
                  </a:lnTo>
                  <a:lnTo>
                    <a:pt x="210604" y="397560"/>
                  </a:lnTo>
                  <a:lnTo>
                    <a:pt x="54991" y="0"/>
                  </a:lnTo>
                  <a:close/>
                </a:path>
              </a:pathLst>
            </a:custGeom>
            <a:solidFill>
              <a:srgbClr val="D8DC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510326" y="8042338"/>
              <a:ext cx="251460" cy="398145"/>
            </a:xfrm>
            <a:custGeom>
              <a:avLst/>
              <a:gdLst/>
              <a:ahLst/>
              <a:cxnLst/>
              <a:rect l="l" t="t" r="r" b="b"/>
              <a:pathLst>
                <a:path w="251460" h="398145">
                  <a:moveTo>
                    <a:pt x="77533" y="0"/>
                  </a:moveTo>
                  <a:lnTo>
                    <a:pt x="0" y="0"/>
                  </a:lnTo>
                  <a:lnTo>
                    <a:pt x="158115" y="397560"/>
                  </a:lnTo>
                  <a:lnTo>
                    <a:pt x="251193" y="397560"/>
                  </a:lnTo>
                  <a:lnTo>
                    <a:pt x="77533" y="0"/>
                  </a:lnTo>
                  <a:close/>
                </a:path>
              </a:pathLst>
            </a:custGeom>
            <a:solidFill>
              <a:srgbClr val="E8EA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067820" y="8082191"/>
              <a:ext cx="213360" cy="332105"/>
            </a:xfrm>
            <a:custGeom>
              <a:avLst/>
              <a:gdLst/>
              <a:ahLst/>
              <a:cxnLst/>
              <a:rect l="l" t="t" r="r" b="b"/>
              <a:pathLst>
                <a:path w="213360" h="332104">
                  <a:moveTo>
                    <a:pt x="67652" y="0"/>
                  </a:moveTo>
                  <a:lnTo>
                    <a:pt x="0" y="3975"/>
                  </a:lnTo>
                  <a:lnTo>
                    <a:pt x="142760" y="331927"/>
                  </a:lnTo>
                  <a:lnTo>
                    <a:pt x="213296" y="331927"/>
                  </a:lnTo>
                  <a:lnTo>
                    <a:pt x="67652" y="0"/>
                  </a:lnTo>
                  <a:close/>
                </a:path>
              </a:pathLst>
            </a:custGeom>
            <a:solidFill>
              <a:srgbClr val="DFDE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5278310" y="8088820"/>
              <a:ext cx="237490" cy="325755"/>
            </a:xfrm>
            <a:custGeom>
              <a:avLst/>
              <a:gdLst/>
              <a:ahLst/>
              <a:cxnLst/>
              <a:rect l="l" t="t" r="r" b="b"/>
              <a:pathLst>
                <a:path w="237489" h="325754">
                  <a:moveTo>
                    <a:pt x="61760" y="0"/>
                  </a:moveTo>
                  <a:lnTo>
                    <a:pt x="0" y="0"/>
                  </a:lnTo>
                  <a:lnTo>
                    <a:pt x="166827" y="325297"/>
                  </a:lnTo>
                  <a:lnTo>
                    <a:pt x="237350" y="325297"/>
                  </a:lnTo>
                  <a:lnTo>
                    <a:pt x="61760" y="0"/>
                  </a:lnTo>
                  <a:close/>
                </a:path>
              </a:pathLst>
            </a:custGeom>
            <a:solidFill>
              <a:srgbClr val="E1F4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109045" y="8017255"/>
              <a:ext cx="334454" cy="396862"/>
            </a:xfrm>
            <a:prstGeom prst="rect">
              <a:avLst/>
            </a:prstGeom>
          </p:spPr>
        </p:pic>
      </p:grpSp>
      <p:grpSp>
        <p:nvGrpSpPr>
          <p:cNvPr id="124" name="object 124"/>
          <p:cNvGrpSpPr/>
          <p:nvPr/>
        </p:nvGrpSpPr>
        <p:grpSpPr>
          <a:xfrm>
            <a:off x="2511818" y="5508040"/>
            <a:ext cx="224154" cy="589280"/>
            <a:chOff x="2511818" y="5508040"/>
            <a:chExt cx="224154" cy="589280"/>
          </a:xfrm>
        </p:grpSpPr>
        <p:sp>
          <p:nvSpPr>
            <p:cNvPr id="125" name="object 125"/>
            <p:cNvSpPr/>
            <p:nvPr/>
          </p:nvSpPr>
          <p:spPr>
            <a:xfrm>
              <a:off x="2619641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13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13" y="337007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6" name="object 12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2511818" y="5791174"/>
              <a:ext cx="223849" cy="305880"/>
            </a:xfrm>
            <a:prstGeom prst="rect">
              <a:avLst/>
            </a:prstGeom>
          </p:spPr>
        </p:pic>
      </p:grpSp>
      <p:grpSp>
        <p:nvGrpSpPr>
          <p:cNvPr id="127" name="object 127"/>
          <p:cNvGrpSpPr/>
          <p:nvPr/>
        </p:nvGrpSpPr>
        <p:grpSpPr>
          <a:xfrm>
            <a:off x="3763212" y="5508040"/>
            <a:ext cx="224154" cy="589280"/>
            <a:chOff x="3763212" y="5508040"/>
            <a:chExt cx="224154" cy="589280"/>
          </a:xfrm>
        </p:grpSpPr>
        <p:sp>
          <p:nvSpPr>
            <p:cNvPr id="128" name="object 128"/>
            <p:cNvSpPr/>
            <p:nvPr/>
          </p:nvSpPr>
          <p:spPr>
            <a:xfrm>
              <a:off x="3871036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13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13" y="337007"/>
                  </a:lnTo>
                  <a:lnTo>
                    <a:pt x="9613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763212" y="5791174"/>
              <a:ext cx="223849" cy="305880"/>
            </a:xfrm>
            <a:prstGeom prst="rect">
              <a:avLst/>
            </a:prstGeom>
          </p:spPr>
        </p:pic>
      </p:grpSp>
      <p:grpSp>
        <p:nvGrpSpPr>
          <p:cNvPr id="130" name="object 130"/>
          <p:cNvGrpSpPr/>
          <p:nvPr/>
        </p:nvGrpSpPr>
        <p:grpSpPr>
          <a:xfrm>
            <a:off x="5014607" y="5508040"/>
            <a:ext cx="224154" cy="589280"/>
            <a:chOff x="5014607" y="5508040"/>
            <a:chExt cx="224154" cy="589280"/>
          </a:xfrm>
        </p:grpSpPr>
        <p:sp>
          <p:nvSpPr>
            <p:cNvPr id="131" name="object 131"/>
            <p:cNvSpPr/>
            <p:nvPr/>
          </p:nvSpPr>
          <p:spPr>
            <a:xfrm>
              <a:off x="5122418" y="5508040"/>
              <a:ext cx="10160" cy="337185"/>
            </a:xfrm>
            <a:custGeom>
              <a:avLst/>
              <a:gdLst/>
              <a:ahLst/>
              <a:cxnLst/>
              <a:rect l="l" t="t" r="r" b="b"/>
              <a:pathLst>
                <a:path w="10160" h="337185">
                  <a:moveTo>
                    <a:pt x="9626" y="0"/>
                  </a:moveTo>
                  <a:lnTo>
                    <a:pt x="0" y="0"/>
                  </a:lnTo>
                  <a:lnTo>
                    <a:pt x="0" y="337007"/>
                  </a:lnTo>
                  <a:lnTo>
                    <a:pt x="9626" y="337007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9090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2" name="object 13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014607" y="5791174"/>
              <a:ext cx="223842" cy="305880"/>
            </a:xfrm>
            <a:prstGeom prst="rect">
              <a:avLst/>
            </a:prstGeom>
          </p:spPr>
        </p:pic>
      </p:grpSp>
      <p:pic>
        <p:nvPicPr>
          <p:cNvPr id="133" name="object 133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3933024" y="8501354"/>
            <a:ext cx="151371" cy="398373"/>
          </a:xfrm>
          <a:prstGeom prst="rect">
            <a:avLst/>
          </a:prstGeom>
        </p:spPr>
      </p:pic>
      <p:grpSp>
        <p:nvGrpSpPr>
          <p:cNvPr id="134" name="object 134"/>
          <p:cNvGrpSpPr/>
          <p:nvPr/>
        </p:nvGrpSpPr>
        <p:grpSpPr>
          <a:xfrm>
            <a:off x="3357498" y="7896783"/>
            <a:ext cx="692785" cy="1005205"/>
            <a:chOff x="3357498" y="7896783"/>
            <a:chExt cx="692785" cy="1005205"/>
          </a:xfrm>
        </p:grpSpPr>
        <p:pic>
          <p:nvPicPr>
            <p:cNvPr id="135" name="object 13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3613036" y="8363394"/>
              <a:ext cx="51041" cy="407987"/>
            </a:xfrm>
            <a:prstGeom prst="rect">
              <a:avLst/>
            </a:prstGeom>
          </p:spPr>
        </p:pic>
        <p:pic>
          <p:nvPicPr>
            <p:cNvPr id="136" name="object 13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357498" y="7999920"/>
              <a:ext cx="691295" cy="901445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3429177" y="8000800"/>
              <a:ext cx="621030" cy="525780"/>
            </a:xfrm>
            <a:custGeom>
              <a:avLst/>
              <a:gdLst/>
              <a:ahLst/>
              <a:cxnLst/>
              <a:rect l="l" t="t" r="r" b="b"/>
              <a:pathLst>
                <a:path w="621029" h="525779">
                  <a:moveTo>
                    <a:pt x="152668" y="0"/>
                  </a:moveTo>
                  <a:lnTo>
                    <a:pt x="99983" y="9215"/>
                  </a:lnTo>
                  <a:lnTo>
                    <a:pt x="52533" y="25774"/>
                  </a:lnTo>
                  <a:lnTo>
                    <a:pt x="16983" y="47047"/>
                  </a:lnTo>
                  <a:lnTo>
                    <a:pt x="0" y="70405"/>
                  </a:lnTo>
                  <a:lnTo>
                    <a:pt x="5819" y="103061"/>
                  </a:lnTo>
                  <a:lnTo>
                    <a:pt x="27715" y="145901"/>
                  </a:lnTo>
                  <a:lnTo>
                    <a:pt x="54464" y="192791"/>
                  </a:lnTo>
                  <a:lnTo>
                    <a:pt x="74845" y="237594"/>
                  </a:lnTo>
                  <a:lnTo>
                    <a:pt x="77635" y="274176"/>
                  </a:lnTo>
                  <a:lnTo>
                    <a:pt x="63602" y="305359"/>
                  </a:lnTo>
                  <a:lnTo>
                    <a:pt x="48312" y="328502"/>
                  </a:lnTo>
                  <a:lnTo>
                    <a:pt x="35395" y="352123"/>
                  </a:lnTo>
                  <a:lnTo>
                    <a:pt x="28486" y="384742"/>
                  </a:lnTo>
                  <a:lnTo>
                    <a:pt x="30230" y="411773"/>
                  </a:lnTo>
                  <a:lnTo>
                    <a:pt x="38620" y="435319"/>
                  </a:lnTo>
                  <a:lnTo>
                    <a:pt x="70853" y="473007"/>
                  </a:lnTo>
                  <a:lnTo>
                    <a:pt x="105936" y="493511"/>
                  </a:lnTo>
                  <a:lnTo>
                    <a:pt x="150345" y="508394"/>
                  </a:lnTo>
                  <a:lnTo>
                    <a:pt x="201814" y="518283"/>
                  </a:lnTo>
                  <a:lnTo>
                    <a:pt x="258074" y="523803"/>
                  </a:lnTo>
                  <a:lnTo>
                    <a:pt x="316858" y="525581"/>
                  </a:lnTo>
                  <a:lnTo>
                    <a:pt x="375900" y="524242"/>
                  </a:lnTo>
                  <a:lnTo>
                    <a:pt x="432933" y="520414"/>
                  </a:lnTo>
                  <a:lnTo>
                    <a:pt x="485689" y="514721"/>
                  </a:lnTo>
                  <a:lnTo>
                    <a:pt x="531901" y="507791"/>
                  </a:lnTo>
                  <a:lnTo>
                    <a:pt x="569302" y="500249"/>
                  </a:lnTo>
                  <a:lnTo>
                    <a:pt x="620547" y="461303"/>
                  </a:lnTo>
                  <a:lnTo>
                    <a:pt x="619109" y="434385"/>
                  </a:lnTo>
                  <a:lnTo>
                    <a:pt x="595287" y="409088"/>
                  </a:lnTo>
                  <a:lnTo>
                    <a:pt x="598328" y="417943"/>
                  </a:lnTo>
                  <a:lnTo>
                    <a:pt x="599044" y="431378"/>
                  </a:lnTo>
                  <a:lnTo>
                    <a:pt x="563283" y="458364"/>
                  </a:lnTo>
                  <a:lnTo>
                    <a:pt x="490329" y="471074"/>
                  </a:lnTo>
                  <a:lnTo>
                    <a:pt x="428435" y="476474"/>
                  </a:lnTo>
                  <a:lnTo>
                    <a:pt x="350329" y="478697"/>
                  </a:lnTo>
                  <a:lnTo>
                    <a:pt x="294366" y="478034"/>
                  </a:lnTo>
                  <a:lnTo>
                    <a:pt x="238252" y="475291"/>
                  </a:lnTo>
                  <a:lnTo>
                    <a:pt x="185089" y="469333"/>
                  </a:lnTo>
                  <a:lnTo>
                    <a:pt x="137978" y="459026"/>
                  </a:lnTo>
                  <a:lnTo>
                    <a:pt x="100022" y="443236"/>
                  </a:lnTo>
                  <a:lnTo>
                    <a:pt x="63982" y="390673"/>
                  </a:lnTo>
                  <a:lnTo>
                    <a:pt x="68121" y="359078"/>
                  </a:lnTo>
                  <a:lnTo>
                    <a:pt x="80070" y="333845"/>
                  </a:lnTo>
                  <a:lnTo>
                    <a:pt x="93943" y="309846"/>
                  </a:lnTo>
                  <a:lnTo>
                    <a:pt x="103854" y="281948"/>
                  </a:lnTo>
                  <a:lnTo>
                    <a:pt x="103919" y="245022"/>
                  </a:lnTo>
                  <a:lnTo>
                    <a:pt x="88252" y="193938"/>
                  </a:lnTo>
                  <a:lnTo>
                    <a:pt x="76275" y="172275"/>
                  </a:lnTo>
                  <a:lnTo>
                    <a:pt x="60548" y="145225"/>
                  </a:lnTo>
                  <a:lnTo>
                    <a:pt x="47177" y="112829"/>
                  </a:lnTo>
                  <a:lnTo>
                    <a:pt x="61070" y="43960"/>
                  </a:lnTo>
                  <a:lnTo>
                    <a:pt x="103664" y="22895"/>
                  </a:lnTo>
                  <a:lnTo>
                    <a:pt x="153022" y="9978"/>
                  </a:lnTo>
                  <a:lnTo>
                    <a:pt x="192117" y="3251"/>
                  </a:lnTo>
                  <a:lnTo>
                    <a:pt x="203923" y="758"/>
                  </a:lnTo>
                  <a:lnTo>
                    <a:pt x="152668" y="0"/>
                  </a:lnTo>
                  <a:close/>
                </a:path>
              </a:pathLst>
            </a:custGeom>
            <a:solidFill>
              <a:srgbClr val="BF3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8" name="object 13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3587375" y="8424951"/>
              <a:ext cx="88372" cy="436435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718632" y="8437981"/>
              <a:ext cx="107475" cy="426986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3620897" y="8814219"/>
              <a:ext cx="139700" cy="64769"/>
            </a:xfrm>
            <a:custGeom>
              <a:avLst/>
              <a:gdLst/>
              <a:ahLst/>
              <a:cxnLst/>
              <a:rect l="l" t="t" r="r" b="b"/>
              <a:pathLst>
                <a:path w="139700" h="64770">
                  <a:moveTo>
                    <a:pt x="62725" y="47447"/>
                  </a:moveTo>
                  <a:lnTo>
                    <a:pt x="60490" y="37833"/>
                  </a:lnTo>
                  <a:lnTo>
                    <a:pt x="57848" y="31927"/>
                  </a:lnTo>
                  <a:lnTo>
                    <a:pt x="55778" y="27279"/>
                  </a:lnTo>
                  <a:lnTo>
                    <a:pt x="50952" y="16827"/>
                  </a:lnTo>
                  <a:lnTo>
                    <a:pt x="50850" y="16598"/>
                  </a:lnTo>
                  <a:lnTo>
                    <a:pt x="48120" y="10820"/>
                  </a:lnTo>
                  <a:lnTo>
                    <a:pt x="48120" y="31750"/>
                  </a:lnTo>
                  <a:lnTo>
                    <a:pt x="39484" y="31927"/>
                  </a:lnTo>
                  <a:lnTo>
                    <a:pt x="32423" y="30911"/>
                  </a:lnTo>
                  <a:lnTo>
                    <a:pt x="25895" y="27927"/>
                  </a:lnTo>
                  <a:lnTo>
                    <a:pt x="20078" y="23622"/>
                  </a:lnTo>
                  <a:lnTo>
                    <a:pt x="15240" y="18605"/>
                  </a:lnTo>
                  <a:lnTo>
                    <a:pt x="22123" y="17297"/>
                  </a:lnTo>
                  <a:lnTo>
                    <a:pt x="29921" y="16598"/>
                  </a:lnTo>
                  <a:lnTo>
                    <a:pt x="38112" y="16992"/>
                  </a:lnTo>
                  <a:lnTo>
                    <a:pt x="46177" y="18935"/>
                  </a:lnTo>
                  <a:lnTo>
                    <a:pt x="46520" y="16827"/>
                  </a:lnTo>
                  <a:lnTo>
                    <a:pt x="47942" y="23304"/>
                  </a:lnTo>
                  <a:lnTo>
                    <a:pt x="48120" y="31750"/>
                  </a:lnTo>
                  <a:lnTo>
                    <a:pt x="48120" y="10820"/>
                  </a:lnTo>
                  <a:lnTo>
                    <a:pt x="47002" y="8445"/>
                  </a:lnTo>
                  <a:lnTo>
                    <a:pt x="33388" y="2273"/>
                  </a:lnTo>
                  <a:lnTo>
                    <a:pt x="24104" y="114"/>
                  </a:lnTo>
                  <a:lnTo>
                    <a:pt x="14884" y="1879"/>
                  </a:lnTo>
                  <a:lnTo>
                    <a:pt x="1447" y="7493"/>
                  </a:lnTo>
                  <a:lnTo>
                    <a:pt x="0" y="41935"/>
                  </a:lnTo>
                  <a:lnTo>
                    <a:pt x="4203" y="59118"/>
                  </a:lnTo>
                  <a:lnTo>
                    <a:pt x="18249" y="64223"/>
                  </a:lnTo>
                  <a:lnTo>
                    <a:pt x="46355" y="62357"/>
                  </a:lnTo>
                  <a:lnTo>
                    <a:pt x="54965" y="59969"/>
                  </a:lnTo>
                  <a:lnTo>
                    <a:pt x="60655" y="54914"/>
                  </a:lnTo>
                  <a:lnTo>
                    <a:pt x="62725" y="47447"/>
                  </a:lnTo>
                  <a:close/>
                </a:path>
                <a:path w="139700" h="64770">
                  <a:moveTo>
                    <a:pt x="139700" y="10731"/>
                  </a:moveTo>
                  <a:lnTo>
                    <a:pt x="129527" y="4406"/>
                  </a:lnTo>
                  <a:lnTo>
                    <a:pt x="129527" y="22491"/>
                  </a:lnTo>
                  <a:lnTo>
                    <a:pt x="126098" y="29933"/>
                  </a:lnTo>
                  <a:lnTo>
                    <a:pt x="120167" y="37414"/>
                  </a:lnTo>
                  <a:lnTo>
                    <a:pt x="104711" y="35826"/>
                  </a:lnTo>
                  <a:lnTo>
                    <a:pt x="103225" y="28714"/>
                  </a:lnTo>
                  <a:lnTo>
                    <a:pt x="103454" y="24079"/>
                  </a:lnTo>
                  <a:lnTo>
                    <a:pt x="103543" y="22352"/>
                  </a:lnTo>
                  <a:lnTo>
                    <a:pt x="109347" y="21602"/>
                  </a:lnTo>
                  <a:lnTo>
                    <a:pt x="115874" y="21209"/>
                  </a:lnTo>
                  <a:lnTo>
                    <a:pt x="122732" y="21424"/>
                  </a:lnTo>
                  <a:lnTo>
                    <a:pt x="129527" y="22491"/>
                  </a:lnTo>
                  <a:lnTo>
                    <a:pt x="129527" y="4406"/>
                  </a:lnTo>
                  <a:lnTo>
                    <a:pt x="126834" y="2730"/>
                  </a:lnTo>
                  <a:lnTo>
                    <a:pt x="118376" y="0"/>
                  </a:lnTo>
                  <a:lnTo>
                    <a:pt x="110540" y="2501"/>
                  </a:lnTo>
                  <a:lnTo>
                    <a:pt x="99580" y="10160"/>
                  </a:lnTo>
                  <a:lnTo>
                    <a:pt x="98653" y="12522"/>
                  </a:lnTo>
                  <a:lnTo>
                    <a:pt x="98158" y="13500"/>
                  </a:lnTo>
                  <a:lnTo>
                    <a:pt x="97586" y="14973"/>
                  </a:lnTo>
                  <a:lnTo>
                    <a:pt x="97002" y="16827"/>
                  </a:lnTo>
                  <a:lnTo>
                    <a:pt x="94691" y="22923"/>
                  </a:lnTo>
                  <a:lnTo>
                    <a:pt x="94449" y="24244"/>
                  </a:lnTo>
                  <a:lnTo>
                    <a:pt x="95072" y="24079"/>
                  </a:lnTo>
                  <a:lnTo>
                    <a:pt x="93230" y="35826"/>
                  </a:lnTo>
                  <a:lnTo>
                    <a:pt x="93230" y="48539"/>
                  </a:lnTo>
                  <a:lnTo>
                    <a:pt x="96545" y="58254"/>
                  </a:lnTo>
                  <a:lnTo>
                    <a:pt x="104381" y="62649"/>
                  </a:lnTo>
                  <a:lnTo>
                    <a:pt x="118249" y="59588"/>
                  </a:lnTo>
                  <a:lnTo>
                    <a:pt x="127635" y="50076"/>
                  </a:lnTo>
                  <a:lnTo>
                    <a:pt x="133400" y="37414"/>
                  </a:lnTo>
                  <a:lnTo>
                    <a:pt x="136423" y="24955"/>
                  </a:lnTo>
                  <a:lnTo>
                    <a:pt x="136893" y="25184"/>
                  </a:lnTo>
                  <a:lnTo>
                    <a:pt x="136931" y="24955"/>
                  </a:lnTo>
                  <a:lnTo>
                    <a:pt x="137744" y="21209"/>
                  </a:lnTo>
                  <a:lnTo>
                    <a:pt x="139611" y="12522"/>
                  </a:lnTo>
                  <a:lnTo>
                    <a:pt x="139700" y="10731"/>
                  </a:lnTo>
                  <a:close/>
                </a:path>
              </a:pathLst>
            </a:custGeom>
            <a:solidFill>
              <a:srgbClr val="F053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1" name="object 14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460700" y="7896783"/>
              <a:ext cx="182599" cy="222290"/>
            </a:xfrm>
            <a:prstGeom prst="rect">
              <a:avLst/>
            </a:prstGeom>
          </p:spPr>
        </p:pic>
      </p:grpSp>
      <p:grpSp>
        <p:nvGrpSpPr>
          <p:cNvPr id="142" name="object 142"/>
          <p:cNvGrpSpPr/>
          <p:nvPr/>
        </p:nvGrpSpPr>
        <p:grpSpPr>
          <a:xfrm>
            <a:off x="3301555" y="7721917"/>
            <a:ext cx="186690" cy="397510"/>
            <a:chOff x="3301555" y="7721917"/>
            <a:chExt cx="186690" cy="397510"/>
          </a:xfrm>
        </p:grpSpPr>
        <p:sp>
          <p:nvSpPr>
            <p:cNvPr id="143" name="object 143"/>
            <p:cNvSpPr/>
            <p:nvPr/>
          </p:nvSpPr>
          <p:spPr>
            <a:xfrm>
              <a:off x="3301555" y="7786013"/>
              <a:ext cx="57150" cy="31750"/>
            </a:xfrm>
            <a:custGeom>
              <a:avLst/>
              <a:gdLst/>
              <a:ahLst/>
              <a:cxnLst/>
              <a:rect l="l" t="t" r="r" b="b"/>
              <a:pathLst>
                <a:path w="57150" h="31750">
                  <a:moveTo>
                    <a:pt x="16594" y="0"/>
                  </a:moveTo>
                  <a:lnTo>
                    <a:pt x="7235" y="2503"/>
                  </a:lnTo>
                  <a:lnTo>
                    <a:pt x="977" y="6645"/>
                  </a:lnTo>
                  <a:lnTo>
                    <a:pt x="0" y="10987"/>
                  </a:lnTo>
                  <a:lnTo>
                    <a:pt x="3918" y="13645"/>
                  </a:lnTo>
                  <a:lnTo>
                    <a:pt x="10212" y="14692"/>
                  </a:lnTo>
                  <a:lnTo>
                    <a:pt x="17861" y="15619"/>
                  </a:lnTo>
                  <a:lnTo>
                    <a:pt x="25844" y="17921"/>
                  </a:lnTo>
                  <a:lnTo>
                    <a:pt x="37544" y="23058"/>
                  </a:lnTo>
                  <a:lnTo>
                    <a:pt x="57035" y="31129"/>
                  </a:lnTo>
                  <a:lnTo>
                    <a:pt x="54558" y="22263"/>
                  </a:lnTo>
                  <a:lnTo>
                    <a:pt x="47278" y="13074"/>
                  </a:lnTo>
                  <a:lnTo>
                    <a:pt x="37336" y="5274"/>
                  </a:lnTo>
                  <a:lnTo>
                    <a:pt x="26873" y="573"/>
                  </a:lnTo>
                  <a:lnTo>
                    <a:pt x="16594" y="0"/>
                  </a:lnTo>
                  <a:close/>
                </a:path>
              </a:pathLst>
            </a:custGeom>
            <a:solidFill>
              <a:srgbClr val="A572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369601" y="7824622"/>
              <a:ext cx="118592" cy="294360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3307448" y="7721917"/>
              <a:ext cx="88265" cy="125095"/>
            </a:xfrm>
            <a:custGeom>
              <a:avLst/>
              <a:gdLst/>
              <a:ahLst/>
              <a:cxnLst/>
              <a:rect l="l" t="t" r="r" b="b"/>
              <a:pathLst>
                <a:path w="88264" h="125095">
                  <a:moveTo>
                    <a:pt x="21069" y="0"/>
                  </a:moveTo>
                  <a:lnTo>
                    <a:pt x="21218" y="7529"/>
                  </a:lnTo>
                  <a:lnTo>
                    <a:pt x="30959" y="36608"/>
                  </a:lnTo>
                  <a:lnTo>
                    <a:pt x="31737" y="44551"/>
                  </a:lnTo>
                  <a:lnTo>
                    <a:pt x="27190" y="38152"/>
                  </a:lnTo>
                  <a:lnTo>
                    <a:pt x="18368" y="23175"/>
                  </a:lnTo>
                  <a:lnTo>
                    <a:pt x="8296" y="8948"/>
                  </a:lnTo>
                  <a:lnTo>
                    <a:pt x="0" y="4800"/>
                  </a:lnTo>
                  <a:lnTo>
                    <a:pt x="1010" y="13069"/>
                  </a:lnTo>
                  <a:lnTo>
                    <a:pt x="8150" y="30964"/>
                  </a:lnTo>
                  <a:lnTo>
                    <a:pt x="29121" y="76911"/>
                  </a:lnTo>
                  <a:lnTo>
                    <a:pt x="38734" y="93301"/>
                  </a:lnTo>
                  <a:lnTo>
                    <a:pt x="47923" y="102919"/>
                  </a:lnTo>
                  <a:lnTo>
                    <a:pt x="56588" y="111438"/>
                  </a:lnTo>
                  <a:lnTo>
                    <a:pt x="64630" y="124536"/>
                  </a:lnTo>
                  <a:lnTo>
                    <a:pt x="78926" y="121632"/>
                  </a:lnTo>
                  <a:lnTo>
                    <a:pt x="85872" y="115777"/>
                  </a:lnTo>
                  <a:lnTo>
                    <a:pt x="88106" y="110025"/>
                  </a:lnTo>
                  <a:lnTo>
                    <a:pt x="88264" y="107429"/>
                  </a:lnTo>
                  <a:lnTo>
                    <a:pt x="83949" y="87898"/>
                  </a:lnTo>
                  <a:lnTo>
                    <a:pt x="80986" y="76385"/>
                  </a:lnTo>
                  <a:lnTo>
                    <a:pt x="78001" y="68390"/>
                  </a:lnTo>
                  <a:lnTo>
                    <a:pt x="73621" y="59410"/>
                  </a:lnTo>
                  <a:lnTo>
                    <a:pt x="66987" y="40560"/>
                  </a:lnTo>
                  <a:lnTo>
                    <a:pt x="59018" y="21823"/>
                  </a:lnTo>
                  <a:lnTo>
                    <a:pt x="51213" y="7827"/>
                  </a:lnTo>
                  <a:lnTo>
                    <a:pt x="45072" y="3200"/>
                  </a:lnTo>
                  <a:lnTo>
                    <a:pt x="44310" y="9848"/>
                  </a:lnTo>
                  <a:lnTo>
                    <a:pt x="47691" y="22780"/>
                  </a:lnTo>
                  <a:lnTo>
                    <a:pt x="51430" y="35593"/>
                  </a:lnTo>
                  <a:lnTo>
                    <a:pt x="51739" y="41884"/>
                  </a:lnTo>
                  <a:lnTo>
                    <a:pt x="46715" y="35316"/>
                  </a:lnTo>
                  <a:lnTo>
                    <a:pt x="38119" y="19975"/>
                  </a:lnTo>
                  <a:lnTo>
                    <a:pt x="28665" y="5117"/>
                  </a:lnTo>
                  <a:lnTo>
                    <a:pt x="21069" y="0"/>
                  </a:lnTo>
                  <a:close/>
                </a:path>
              </a:pathLst>
            </a:custGeom>
            <a:solidFill>
              <a:srgbClr val="AC77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46" name="object 146"/>
          <p:cNvGrpSpPr/>
          <p:nvPr/>
        </p:nvGrpSpPr>
        <p:grpSpPr>
          <a:xfrm>
            <a:off x="3575430" y="7821904"/>
            <a:ext cx="363220" cy="397510"/>
            <a:chOff x="3575430" y="7821904"/>
            <a:chExt cx="363220" cy="397510"/>
          </a:xfrm>
        </p:grpSpPr>
        <p:sp>
          <p:nvSpPr>
            <p:cNvPr id="147" name="object 147"/>
            <p:cNvSpPr/>
            <p:nvPr/>
          </p:nvSpPr>
          <p:spPr>
            <a:xfrm>
              <a:off x="3575430" y="7887055"/>
              <a:ext cx="269875" cy="332740"/>
            </a:xfrm>
            <a:custGeom>
              <a:avLst/>
              <a:gdLst/>
              <a:ahLst/>
              <a:cxnLst/>
              <a:rect l="l" t="t" r="r" b="b"/>
              <a:pathLst>
                <a:path w="269875" h="332740">
                  <a:moveTo>
                    <a:pt x="89433" y="0"/>
                  </a:moveTo>
                  <a:lnTo>
                    <a:pt x="66513" y="5970"/>
                  </a:lnTo>
                  <a:lnTo>
                    <a:pt x="54614" y="9424"/>
                  </a:lnTo>
                  <a:lnTo>
                    <a:pt x="49905" y="11681"/>
                  </a:lnTo>
                  <a:lnTo>
                    <a:pt x="48552" y="14058"/>
                  </a:lnTo>
                  <a:lnTo>
                    <a:pt x="50962" y="31282"/>
                  </a:lnTo>
                  <a:lnTo>
                    <a:pt x="52538" y="45512"/>
                  </a:lnTo>
                  <a:lnTo>
                    <a:pt x="53397" y="55190"/>
                  </a:lnTo>
                  <a:lnTo>
                    <a:pt x="53657" y="58762"/>
                  </a:lnTo>
                  <a:lnTo>
                    <a:pt x="47789" y="152145"/>
                  </a:lnTo>
                  <a:lnTo>
                    <a:pt x="40244" y="211751"/>
                  </a:lnTo>
                  <a:lnTo>
                    <a:pt x="25991" y="263211"/>
                  </a:lnTo>
                  <a:lnTo>
                    <a:pt x="0" y="332155"/>
                  </a:lnTo>
                  <a:lnTo>
                    <a:pt x="154540" y="324555"/>
                  </a:lnTo>
                  <a:lnTo>
                    <a:pt x="244712" y="324019"/>
                  </a:lnTo>
                  <a:lnTo>
                    <a:pt x="263557" y="209198"/>
                  </a:lnTo>
                  <a:lnTo>
                    <a:pt x="269454" y="137015"/>
                  </a:lnTo>
                  <a:lnTo>
                    <a:pt x="261137" y="82561"/>
                  </a:lnTo>
                  <a:lnTo>
                    <a:pt x="255042" y="65150"/>
                  </a:lnTo>
                  <a:lnTo>
                    <a:pt x="150114" y="65150"/>
                  </a:lnTo>
                  <a:lnTo>
                    <a:pt x="121499" y="54703"/>
                  </a:lnTo>
                  <a:lnTo>
                    <a:pt x="102766" y="32337"/>
                  </a:lnTo>
                  <a:lnTo>
                    <a:pt x="92537" y="10090"/>
                  </a:lnTo>
                  <a:lnTo>
                    <a:pt x="89433" y="0"/>
                  </a:lnTo>
                  <a:close/>
                </a:path>
                <a:path w="269875" h="332740">
                  <a:moveTo>
                    <a:pt x="244298" y="326544"/>
                  </a:moveTo>
                  <a:lnTo>
                    <a:pt x="244005" y="328333"/>
                  </a:lnTo>
                  <a:lnTo>
                    <a:pt x="244684" y="326596"/>
                  </a:lnTo>
                  <a:lnTo>
                    <a:pt x="244298" y="326544"/>
                  </a:lnTo>
                  <a:close/>
                </a:path>
                <a:path w="269875" h="332740">
                  <a:moveTo>
                    <a:pt x="244712" y="324019"/>
                  </a:moveTo>
                  <a:lnTo>
                    <a:pt x="225482" y="324019"/>
                  </a:lnTo>
                  <a:lnTo>
                    <a:pt x="244298" y="326544"/>
                  </a:lnTo>
                  <a:lnTo>
                    <a:pt x="244712" y="324019"/>
                  </a:lnTo>
                  <a:close/>
                </a:path>
                <a:path w="269875" h="332740">
                  <a:moveTo>
                    <a:pt x="213563" y="3200"/>
                  </a:moveTo>
                  <a:lnTo>
                    <a:pt x="206885" y="39437"/>
                  </a:lnTo>
                  <a:lnTo>
                    <a:pt x="198050" y="57969"/>
                  </a:lnTo>
                  <a:lnTo>
                    <a:pt x="181109" y="64604"/>
                  </a:lnTo>
                  <a:lnTo>
                    <a:pt x="150114" y="65150"/>
                  </a:lnTo>
                  <a:lnTo>
                    <a:pt x="255042" y="65150"/>
                  </a:lnTo>
                  <a:lnTo>
                    <a:pt x="238048" y="16611"/>
                  </a:lnTo>
                  <a:lnTo>
                    <a:pt x="213563" y="320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659746" y="7821904"/>
              <a:ext cx="129882" cy="150748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646639" y="7887055"/>
              <a:ext cx="155879" cy="84950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3593380" y="7906847"/>
              <a:ext cx="240029" cy="287655"/>
            </a:xfrm>
            <a:custGeom>
              <a:avLst/>
              <a:gdLst/>
              <a:ahLst/>
              <a:cxnLst/>
              <a:rect l="l" t="t" r="r" b="b"/>
              <a:pathLst>
                <a:path w="240029" h="287654">
                  <a:moveTo>
                    <a:pt x="6023" y="248775"/>
                  </a:moveTo>
                  <a:lnTo>
                    <a:pt x="0" y="264752"/>
                  </a:lnTo>
                  <a:lnTo>
                    <a:pt x="77058" y="283312"/>
                  </a:lnTo>
                  <a:lnTo>
                    <a:pt x="157682" y="287135"/>
                  </a:lnTo>
                  <a:lnTo>
                    <a:pt x="216945" y="282814"/>
                  </a:lnTo>
                  <a:lnTo>
                    <a:pt x="230085" y="280850"/>
                  </a:lnTo>
                  <a:lnTo>
                    <a:pt x="231784" y="266137"/>
                  </a:lnTo>
                  <a:lnTo>
                    <a:pt x="148168" y="266137"/>
                  </a:lnTo>
                  <a:lnTo>
                    <a:pt x="68688" y="261265"/>
                  </a:lnTo>
                  <a:lnTo>
                    <a:pt x="13904" y="250964"/>
                  </a:lnTo>
                  <a:lnTo>
                    <a:pt x="6023" y="248775"/>
                  </a:lnTo>
                  <a:close/>
                </a:path>
                <a:path w="240029" h="287654">
                  <a:moveTo>
                    <a:pt x="232884" y="256617"/>
                  </a:moveTo>
                  <a:lnTo>
                    <a:pt x="148168" y="266137"/>
                  </a:lnTo>
                  <a:lnTo>
                    <a:pt x="231784" y="266137"/>
                  </a:lnTo>
                  <a:lnTo>
                    <a:pt x="232884" y="256617"/>
                  </a:lnTo>
                  <a:close/>
                </a:path>
                <a:path w="240029" h="287654">
                  <a:moveTo>
                    <a:pt x="31670" y="1894"/>
                  </a:moveTo>
                  <a:lnTo>
                    <a:pt x="33013" y="11490"/>
                  </a:lnTo>
                  <a:lnTo>
                    <a:pt x="33904" y="19541"/>
                  </a:lnTo>
                  <a:lnTo>
                    <a:pt x="98460" y="28536"/>
                  </a:lnTo>
                  <a:lnTo>
                    <a:pt x="84822" y="12278"/>
                  </a:lnTo>
                  <a:lnTo>
                    <a:pt x="82330" y="6901"/>
                  </a:lnTo>
                  <a:lnTo>
                    <a:pt x="38623" y="2970"/>
                  </a:lnTo>
                  <a:lnTo>
                    <a:pt x="31670" y="1894"/>
                  </a:lnTo>
                  <a:close/>
                </a:path>
                <a:path w="240029" h="287654">
                  <a:moveTo>
                    <a:pt x="35240" y="46420"/>
                  </a:moveTo>
                  <a:lnTo>
                    <a:pt x="34164" y="63534"/>
                  </a:lnTo>
                  <a:lnTo>
                    <a:pt x="106345" y="70133"/>
                  </a:lnTo>
                  <a:lnTo>
                    <a:pt x="183415" y="67568"/>
                  </a:lnTo>
                  <a:lnTo>
                    <a:pt x="234819" y="61358"/>
                  </a:lnTo>
                  <a:lnTo>
                    <a:pt x="234182" y="53840"/>
                  </a:lnTo>
                  <a:lnTo>
                    <a:pt x="233119" y="49537"/>
                  </a:lnTo>
                  <a:lnTo>
                    <a:pt x="93856" y="49537"/>
                  </a:lnTo>
                  <a:lnTo>
                    <a:pt x="39640" y="46883"/>
                  </a:lnTo>
                  <a:lnTo>
                    <a:pt x="35240" y="46420"/>
                  </a:lnTo>
                  <a:close/>
                </a:path>
                <a:path w="240029" h="287654">
                  <a:moveTo>
                    <a:pt x="230218" y="37790"/>
                  </a:moveTo>
                  <a:lnTo>
                    <a:pt x="170620" y="46952"/>
                  </a:lnTo>
                  <a:lnTo>
                    <a:pt x="93856" y="49537"/>
                  </a:lnTo>
                  <a:lnTo>
                    <a:pt x="233119" y="49537"/>
                  </a:lnTo>
                  <a:lnTo>
                    <a:pt x="230218" y="37790"/>
                  </a:lnTo>
                  <a:close/>
                </a:path>
                <a:path w="240029" h="287654">
                  <a:moveTo>
                    <a:pt x="17550" y="209093"/>
                  </a:moveTo>
                  <a:lnTo>
                    <a:pt x="13012" y="225474"/>
                  </a:lnTo>
                  <a:lnTo>
                    <a:pt x="88005" y="244349"/>
                  </a:lnTo>
                  <a:lnTo>
                    <a:pt x="165165" y="248171"/>
                  </a:lnTo>
                  <a:lnTo>
                    <a:pt x="221885" y="243850"/>
                  </a:lnTo>
                  <a:lnTo>
                    <a:pt x="234588" y="241867"/>
                  </a:lnTo>
                  <a:lnTo>
                    <a:pt x="234842" y="239661"/>
                  </a:lnTo>
                  <a:lnTo>
                    <a:pt x="235741" y="227173"/>
                  </a:lnTo>
                  <a:lnTo>
                    <a:pt x="156065" y="227173"/>
                  </a:lnTo>
                  <a:lnTo>
                    <a:pt x="80001" y="222301"/>
                  </a:lnTo>
                  <a:lnTo>
                    <a:pt x="27570" y="212000"/>
                  </a:lnTo>
                  <a:lnTo>
                    <a:pt x="17550" y="209093"/>
                  </a:lnTo>
                  <a:close/>
                </a:path>
                <a:path w="240029" h="287654">
                  <a:moveTo>
                    <a:pt x="236420" y="217738"/>
                  </a:moveTo>
                  <a:lnTo>
                    <a:pt x="156065" y="227173"/>
                  </a:lnTo>
                  <a:lnTo>
                    <a:pt x="235741" y="227173"/>
                  </a:lnTo>
                  <a:lnTo>
                    <a:pt x="236420" y="217738"/>
                  </a:lnTo>
                  <a:close/>
                </a:path>
                <a:path w="240029" h="287654">
                  <a:moveTo>
                    <a:pt x="25292" y="168283"/>
                  </a:moveTo>
                  <a:lnTo>
                    <a:pt x="22991" y="186464"/>
                  </a:lnTo>
                  <a:lnTo>
                    <a:pt x="85714" y="199836"/>
                  </a:lnTo>
                  <a:lnTo>
                    <a:pt x="162133" y="202710"/>
                  </a:lnTo>
                  <a:lnTo>
                    <a:pt x="222183" y="199515"/>
                  </a:lnTo>
                  <a:lnTo>
                    <a:pt x="237849" y="197868"/>
                  </a:lnTo>
                  <a:lnTo>
                    <a:pt x="238978" y="182187"/>
                  </a:lnTo>
                  <a:lnTo>
                    <a:pt x="238999" y="180007"/>
                  </a:lnTo>
                  <a:lnTo>
                    <a:pt x="150755" y="180007"/>
                  </a:lnTo>
                  <a:lnTo>
                    <a:pt x="77124" y="176472"/>
                  </a:lnTo>
                  <a:lnTo>
                    <a:pt x="29841" y="169343"/>
                  </a:lnTo>
                  <a:lnTo>
                    <a:pt x="25292" y="168283"/>
                  </a:lnTo>
                  <a:close/>
                </a:path>
                <a:path w="240029" h="287654">
                  <a:moveTo>
                    <a:pt x="239062" y="173656"/>
                  </a:moveTo>
                  <a:lnTo>
                    <a:pt x="150755" y="180007"/>
                  </a:lnTo>
                  <a:lnTo>
                    <a:pt x="238999" y="180007"/>
                  </a:lnTo>
                  <a:lnTo>
                    <a:pt x="239062" y="173656"/>
                  </a:lnTo>
                  <a:close/>
                </a:path>
                <a:path w="240029" h="287654">
                  <a:moveTo>
                    <a:pt x="30248" y="125868"/>
                  </a:moveTo>
                  <a:lnTo>
                    <a:pt x="29840" y="132353"/>
                  </a:lnTo>
                  <a:lnTo>
                    <a:pt x="28158" y="145640"/>
                  </a:lnTo>
                  <a:lnTo>
                    <a:pt x="114125" y="155905"/>
                  </a:lnTo>
                  <a:lnTo>
                    <a:pt x="188687" y="155833"/>
                  </a:lnTo>
                  <a:lnTo>
                    <a:pt x="235943" y="150774"/>
                  </a:lnTo>
                  <a:lnTo>
                    <a:pt x="239296" y="150123"/>
                  </a:lnTo>
                  <a:lnTo>
                    <a:pt x="239435" y="136131"/>
                  </a:lnTo>
                  <a:lnTo>
                    <a:pt x="126942" y="136131"/>
                  </a:lnTo>
                  <a:lnTo>
                    <a:pt x="74708" y="132279"/>
                  </a:lnTo>
                  <a:lnTo>
                    <a:pt x="37164" y="127142"/>
                  </a:lnTo>
                  <a:lnTo>
                    <a:pt x="30248" y="125868"/>
                  </a:lnTo>
                  <a:close/>
                </a:path>
                <a:path w="240029" h="287654">
                  <a:moveTo>
                    <a:pt x="239507" y="128944"/>
                  </a:moveTo>
                  <a:lnTo>
                    <a:pt x="188431" y="135483"/>
                  </a:lnTo>
                  <a:lnTo>
                    <a:pt x="126942" y="136131"/>
                  </a:lnTo>
                  <a:lnTo>
                    <a:pt x="239435" y="136131"/>
                  </a:lnTo>
                  <a:lnTo>
                    <a:pt x="239507" y="128944"/>
                  </a:lnTo>
                  <a:close/>
                </a:path>
                <a:path w="240029" h="287654">
                  <a:moveTo>
                    <a:pt x="32701" y="86830"/>
                  </a:moveTo>
                  <a:lnTo>
                    <a:pt x="31426" y="107110"/>
                  </a:lnTo>
                  <a:lnTo>
                    <a:pt x="113297" y="117542"/>
                  </a:lnTo>
                  <a:lnTo>
                    <a:pt x="167761" y="120878"/>
                  </a:lnTo>
                  <a:lnTo>
                    <a:pt x="209649" y="115762"/>
                  </a:lnTo>
                  <a:lnTo>
                    <a:pt x="238762" y="107868"/>
                  </a:lnTo>
                  <a:lnTo>
                    <a:pt x="238182" y="101016"/>
                  </a:lnTo>
                  <a:lnTo>
                    <a:pt x="177117" y="101016"/>
                  </a:lnTo>
                  <a:lnTo>
                    <a:pt x="121533" y="98070"/>
                  </a:lnTo>
                  <a:lnTo>
                    <a:pt x="32701" y="86830"/>
                  </a:lnTo>
                  <a:close/>
                </a:path>
                <a:path w="240029" h="287654">
                  <a:moveTo>
                    <a:pt x="236946" y="86446"/>
                  </a:moveTo>
                  <a:lnTo>
                    <a:pt x="216769" y="94180"/>
                  </a:lnTo>
                  <a:lnTo>
                    <a:pt x="177117" y="101016"/>
                  </a:lnTo>
                  <a:lnTo>
                    <a:pt x="238182" y="101016"/>
                  </a:lnTo>
                  <a:lnTo>
                    <a:pt x="236946" y="86446"/>
                  </a:lnTo>
                  <a:close/>
                </a:path>
                <a:path w="240029" h="287654">
                  <a:moveTo>
                    <a:pt x="220885" y="0"/>
                  </a:moveTo>
                  <a:lnTo>
                    <a:pt x="193013" y="3975"/>
                  </a:lnTo>
                  <a:lnTo>
                    <a:pt x="191029" y="19998"/>
                  </a:lnTo>
                  <a:lnTo>
                    <a:pt x="187907" y="27226"/>
                  </a:lnTo>
                  <a:lnTo>
                    <a:pt x="226614" y="23196"/>
                  </a:lnTo>
                  <a:lnTo>
                    <a:pt x="220885" y="0"/>
                  </a:lnTo>
                  <a:close/>
                </a:path>
              </a:pathLst>
            </a:custGeom>
            <a:solidFill>
              <a:srgbClr val="2A26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1" name="object 15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803472" y="7896965"/>
              <a:ext cx="134785" cy="245601"/>
            </a:xfrm>
            <a:prstGeom prst="rect">
              <a:avLst/>
            </a:prstGeom>
          </p:spPr>
        </p:pic>
      </p:grpSp>
      <p:grpSp>
        <p:nvGrpSpPr>
          <p:cNvPr id="152" name="object 152"/>
          <p:cNvGrpSpPr/>
          <p:nvPr/>
        </p:nvGrpSpPr>
        <p:grpSpPr>
          <a:xfrm>
            <a:off x="3328609" y="7262859"/>
            <a:ext cx="631190" cy="582295"/>
            <a:chOff x="3328609" y="7262859"/>
            <a:chExt cx="631190" cy="582295"/>
          </a:xfrm>
        </p:grpSpPr>
        <p:sp>
          <p:nvSpPr>
            <p:cNvPr id="153" name="object 153"/>
            <p:cNvSpPr/>
            <p:nvPr/>
          </p:nvSpPr>
          <p:spPr>
            <a:xfrm>
              <a:off x="3916058" y="7618774"/>
              <a:ext cx="43815" cy="79375"/>
            </a:xfrm>
            <a:custGeom>
              <a:avLst/>
              <a:gdLst/>
              <a:ahLst/>
              <a:cxnLst/>
              <a:rect l="l" t="t" r="r" b="b"/>
              <a:pathLst>
                <a:path w="43814" h="79375">
                  <a:moveTo>
                    <a:pt x="18102" y="0"/>
                  </a:moveTo>
                  <a:lnTo>
                    <a:pt x="10814" y="9979"/>
                  </a:lnTo>
                  <a:lnTo>
                    <a:pt x="24" y="33394"/>
                  </a:lnTo>
                  <a:lnTo>
                    <a:pt x="0" y="37100"/>
                  </a:lnTo>
                  <a:lnTo>
                    <a:pt x="1659" y="47067"/>
                  </a:lnTo>
                  <a:lnTo>
                    <a:pt x="7600" y="61571"/>
                  </a:lnTo>
                  <a:lnTo>
                    <a:pt x="20420" y="78886"/>
                  </a:lnTo>
                  <a:lnTo>
                    <a:pt x="33803" y="73191"/>
                  </a:lnTo>
                  <a:lnTo>
                    <a:pt x="42054" y="54902"/>
                  </a:lnTo>
                  <a:lnTo>
                    <a:pt x="43248" y="32012"/>
                  </a:lnTo>
                  <a:lnTo>
                    <a:pt x="35457" y="12515"/>
                  </a:lnTo>
                  <a:lnTo>
                    <a:pt x="25209" y="1497"/>
                  </a:lnTo>
                  <a:lnTo>
                    <a:pt x="18102" y="0"/>
                  </a:lnTo>
                  <a:close/>
                </a:path>
              </a:pathLst>
            </a:custGeom>
            <a:solidFill>
              <a:srgbClr val="A752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4" name="object 154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452017" y="7327188"/>
              <a:ext cx="504085" cy="517817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397739" y="7321295"/>
              <a:ext cx="307244" cy="487591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3328609" y="7311237"/>
              <a:ext cx="135693" cy="156861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3739793" y="7262859"/>
              <a:ext cx="109855" cy="100965"/>
            </a:xfrm>
            <a:custGeom>
              <a:avLst/>
              <a:gdLst/>
              <a:ahLst/>
              <a:cxnLst/>
              <a:rect l="l" t="t" r="r" b="b"/>
              <a:pathLst>
                <a:path w="109854" h="100965">
                  <a:moveTo>
                    <a:pt x="56123" y="0"/>
                  </a:moveTo>
                  <a:lnTo>
                    <a:pt x="17209" y="6403"/>
                  </a:lnTo>
                  <a:lnTo>
                    <a:pt x="0" y="33344"/>
                  </a:lnTo>
                  <a:lnTo>
                    <a:pt x="1512" y="55159"/>
                  </a:lnTo>
                  <a:lnTo>
                    <a:pt x="8646" y="60908"/>
                  </a:lnTo>
                  <a:lnTo>
                    <a:pt x="27291" y="74298"/>
                  </a:lnTo>
                  <a:lnTo>
                    <a:pt x="53306" y="89545"/>
                  </a:lnTo>
                  <a:lnTo>
                    <a:pt x="82550" y="100866"/>
                  </a:lnTo>
                  <a:lnTo>
                    <a:pt x="98028" y="95530"/>
                  </a:lnTo>
                  <a:lnTo>
                    <a:pt x="107644" y="81245"/>
                  </a:lnTo>
                  <a:lnTo>
                    <a:pt x="109438" y="59111"/>
                  </a:lnTo>
                  <a:lnTo>
                    <a:pt x="101448" y="30229"/>
                  </a:lnTo>
                  <a:lnTo>
                    <a:pt x="79383" y="9082"/>
                  </a:lnTo>
                  <a:lnTo>
                    <a:pt x="56123" y="0"/>
                  </a:lnTo>
                  <a:close/>
                </a:path>
              </a:pathLst>
            </a:custGeom>
            <a:solidFill>
              <a:srgbClr val="5530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8" name="object 158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3628262" y="7306055"/>
              <a:ext cx="309346" cy="339864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3642410" y="7306881"/>
              <a:ext cx="263321" cy="218236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3627316" y="7563725"/>
              <a:ext cx="80207" cy="63944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3625875" y="7617421"/>
              <a:ext cx="302895" cy="80010"/>
            </a:xfrm>
            <a:custGeom>
              <a:avLst/>
              <a:gdLst/>
              <a:ahLst/>
              <a:cxnLst/>
              <a:rect l="l" t="t" r="r" b="b"/>
              <a:pathLst>
                <a:path w="302895" h="80009">
                  <a:moveTo>
                    <a:pt x="109766" y="44196"/>
                  </a:moveTo>
                  <a:lnTo>
                    <a:pt x="103454" y="31419"/>
                  </a:lnTo>
                  <a:lnTo>
                    <a:pt x="102273" y="41694"/>
                  </a:lnTo>
                  <a:lnTo>
                    <a:pt x="98717" y="51295"/>
                  </a:lnTo>
                  <a:lnTo>
                    <a:pt x="90995" y="59093"/>
                  </a:lnTo>
                  <a:lnTo>
                    <a:pt x="77304" y="63944"/>
                  </a:lnTo>
                  <a:lnTo>
                    <a:pt x="61683" y="63246"/>
                  </a:lnTo>
                  <a:lnTo>
                    <a:pt x="49060" y="57797"/>
                  </a:lnTo>
                  <a:lnTo>
                    <a:pt x="38963" y="51676"/>
                  </a:lnTo>
                  <a:lnTo>
                    <a:pt x="30937" y="48920"/>
                  </a:lnTo>
                  <a:lnTo>
                    <a:pt x="18745" y="51396"/>
                  </a:lnTo>
                  <a:lnTo>
                    <a:pt x="8928" y="56134"/>
                  </a:lnTo>
                  <a:lnTo>
                    <a:pt x="2374" y="60744"/>
                  </a:lnTo>
                  <a:lnTo>
                    <a:pt x="0" y="62801"/>
                  </a:lnTo>
                  <a:lnTo>
                    <a:pt x="12065" y="60566"/>
                  </a:lnTo>
                  <a:lnTo>
                    <a:pt x="19138" y="59499"/>
                  </a:lnTo>
                  <a:lnTo>
                    <a:pt x="23990" y="59283"/>
                  </a:lnTo>
                  <a:lnTo>
                    <a:pt x="29349" y="59639"/>
                  </a:lnTo>
                  <a:lnTo>
                    <a:pt x="36957" y="64300"/>
                  </a:lnTo>
                  <a:lnTo>
                    <a:pt x="46596" y="73025"/>
                  </a:lnTo>
                  <a:lnTo>
                    <a:pt x="61099" y="79794"/>
                  </a:lnTo>
                  <a:lnTo>
                    <a:pt x="83312" y="78613"/>
                  </a:lnTo>
                  <a:lnTo>
                    <a:pt x="99999" y="70294"/>
                  </a:lnTo>
                  <a:lnTo>
                    <a:pt x="108712" y="57988"/>
                  </a:lnTo>
                  <a:lnTo>
                    <a:pt x="109766" y="44196"/>
                  </a:lnTo>
                  <a:close/>
                </a:path>
                <a:path w="302895" h="80009">
                  <a:moveTo>
                    <a:pt x="302323" y="13360"/>
                  </a:moveTo>
                  <a:lnTo>
                    <a:pt x="298716" y="8369"/>
                  </a:lnTo>
                  <a:lnTo>
                    <a:pt x="297700" y="6946"/>
                  </a:lnTo>
                  <a:lnTo>
                    <a:pt x="284886" y="1054"/>
                  </a:lnTo>
                  <a:lnTo>
                    <a:pt x="273697" y="0"/>
                  </a:lnTo>
                  <a:lnTo>
                    <a:pt x="268046" y="6007"/>
                  </a:lnTo>
                  <a:lnTo>
                    <a:pt x="263004" y="15849"/>
                  </a:lnTo>
                  <a:lnTo>
                    <a:pt x="253606" y="26263"/>
                  </a:lnTo>
                  <a:lnTo>
                    <a:pt x="243065" y="33312"/>
                  </a:lnTo>
                  <a:lnTo>
                    <a:pt x="235343" y="34442"/>
                  </a:lnTo>
                  <a:lnTo>
                    <a:pt x="226656" y="28575"/>
                  </a:lnTo>
                  <a:lnTo>
                    <a:pt x="213233" y="14617"/>
                  </a:lnTo>
                  <a:lnTo>
                    <a:pt x="214680" y="20320"/>
                  </a:lnTo>
                  <a:lnTo>
                    <a:pt x="220256" y="32435"/>
                  </a:lnTo>
                  <a:lnTo>
                    <a:pt x="231775" y="43497"/>
                  </a:lnTo>
                  <a:lnTo>
                    <a:pt x="251040" y="46024"/>
                  </a:lnTo>
                  <a:lnTo>
                    <a:pt x="262445" y="40868"/>
                  </a:lnTo>
                  <a:lnTo>
                    <a:pt x="267779" y="34442"/>
                  </a:lnTo>
                  <a:lnTo>
                    <a:pt x="269671" y="32156"/>
                  </a:lnTo>
                  <a:lnTo>
                    <a:pt x="274231" y="22542"/>
                  </a:lnTo>
                  <a:lnTo>
                    <a:pt x="277660" y="14617"/>
                  </a:lnTo>
                  <a:lnTo>
                    <a:pt x="280530" y="10045"/>
                  </a:lnTo>
                  <a:lnTo>
                    <a:pt x="284073" y="8369"/>
                  </a:lnTo>
                  <a:lnTo>
                    <a:pt x="290563" y="9525"/>
                  </a:lnTo>
                  <a:lnTo>
                    <a:pt x="302323" y="13360"/>
                  </a:lnTo>
                  <a:close/>
                </a:path>
              </a:pathLst>
            </a:custGeom>
            <a:solidFill>
              <a:srgbClr val="532E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3747299" y="7725574"/>
              <a:ext cx="124460" cy="72390"/>
            </a:xfrm>
            <a:custGeom>
              <a:avLst/>
              <a:gdLst/>
              <a:ahLst/>
              <a:cxnLst/>
              <a:rect l="l" t="t" r="r" b="b"/>
              <a:pathLst>
                <a:path w="124460" h="72390">
                  <a:moveTo>
                    <a:pt x="124244" y="0"/>
                  </a:moveTo>
                  <a:lnTo>
                    <a:pt x="95277" y="20543"/>
                  </a:lnTo>
                  <a:lnTo>
                    <a:pt x="72680" y="30283"/>
                  </a:lnTo>
                  <a:lnTo>
                    <a:pt x="44803" y="31821"/>
                  </a:lnTo>
                  <a:lnTo>
                    <a:pt x="0" y="27762"/>
                  </a:lnTo>
                  <a:lnTo>
                    <a:pt x="3525" y="35538"/>
                  </a:lnTo>
                  <a:lnTo>
                    <a:pt x="14836" y="52203"/>
                  </a:lnTo>
                  <a:lnTo>
                    <a:pt x="35040" y="67763"/>
                  </a:lnTo>
                  <a:lnTo>
                    <a:pt x="65239" y="72224"/>
                  </a:lnTo>
                  <a:lnTo>
                    <a:pt x="87200" y="63740"/>
                  </a:lnTo>
                  <a:lnTo>
                    <a:pt x="103485" y="46713"/>
                  </a:lnTo>
                  <a:lnTo>
                    <a:pt x="115399" y="24386"/>
                  </a:lnTo>
                  <a:lnTo>
                    <a:pt x="124244" y="0"/>
                  </a:lnTo>
                  <a:close/>
                </a:path>
              </a:pathLst>
            </a:custGeom>
            <a:solidFill>
              <a:srgbClr val="5E23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3766807" y="7725866"/>
              <a:ext cx="104775" cy="37465"/>
            </a:xfrm>
            <a:custGeom>
              <a:avLst/>
              <a:gdLst/>
              <a:ahLst/>
              <a:cxnLst/>
              <a:rect l="l" t="t" r="r" b="b"/>
              <a:pathLst>
                <a:path w="104775" h="37465">
                  <a:moveTo>
                    <a:pt x="104343" y="0"/>
                  </a:moveTo>
                  <a:lnTo>
                    <a:pt x="85710" y="15406"/>
                  </a:lnTo>
                  <a:lnTo>
                    <a:pt x="68630" y="23475"/>
                  </a:lnTo>
                  <a:lnTo>
                    <a:pt x="43321" y="26849"/>
                  </a:lnTo>
                  <a:lnTo>
                    <a:pt x="0" y="28168"/>
                  </a:lnTo>
                  <a:lnTo>
                    <a:pt x="8629" y="34584"/>
                  </a:lnTo>
                  <a:lnTo>
                    <a:pt x="17454" y="37204"/>
                  </a:lnTo>
                  <a:lnTo>
                    <a:pt x="31830" y="36462"/>
                  </a:lnTo>
                  <a:lnTo>
                    <a:pt x="57111" y="32791"/>
                  </a:lnTo>
                  <a:lnTo>
                    <a:pt x="73825" y="26237"/>
                  </a:lnTo>
                  <a:lnTo>
                    <a:pt x="89023" y="15124"/>
                  </a:lnTo>
                  <a:lnTo>
                    <a:pt x="100074" y="4646"/>
                  </a:lnTo>
                  <a:lnTo>
                    <a:pt x="104343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3664661" y="7669275"/>
              <a:ext cx="271780" cy="82550"/>
            </a:xfrm>
            <a:custGeom>
              <a:avLst/>
              <a:gdLst/>
              <a:ahLst/>
              <a:cxnLst/>
              <a:rect l="l" t="t" r="r" b="b"/>
              <a:pathLst>
                <a:path w="271779" h="82550">
                  <a:moveTo>
                    <a:pt x="81699" y="49199"/>
                  </a:moveTo>
                  <a:lnTo>
                    <a:pt x="77444" y="41808"/>
                  </a:lnTo>
                  <a:lnTo>
                    <a:pt x="67602" y="36588"/>
                  </a:lnTo>
                  <a:lnTo>
                    <a:pt x="53047" y="34582"/>
                  </a:lnTo>
                  <a:lnTo>
                    <a:pt x="34645" y="36817"/>
                  </a:lnTo>
                  <a:lnTo>
                    <a:pt x="21056" y="42037"/>
                  </a:lnTo>
                  <a:lnTo>
                    <a:pt x="9537" y="50190"/>
                  </a:lnTo>
                  <a:lnTo>
                    <a:pt x="1905" y="59880"/>
                  </a:lnTo>
                  <a:lnTo>
                    <a:pt x="0" y="69710"/>
                  </a:lnTo>
                  <a:lnTo>
                    <a:pt x="6794" y="78701"/>
                  </a:lnTo>
                  <a:lnTo>
                    <a:pt x="20320" y="82194"/>
                  </a:lnTo>
                  <a:lnTo>
                    <a:pt x="36372" y="81876"/>
                  </a:lnTo>
                  <a:lnTo>
                    <a:pt x="73177" y="69113"/>
                  </a:lnTo>
                  <a:lnTo>
                    <a:pt x="81699" y="49199"/>
                  </a:lnTo>
                  <a:close/>
                </a:path>
                <a:path w="271779" h="82550">
                  <a:moveTo>
                    <a:pt x="271780" y="16751"/>
                  </a:moveTo>
                  <a:lnTo>
                    <a:pt x="269240" y="10007"/>
                  </a:lnTo>
                  <a:lnTo>
                    <a:pt x="261747" y="4318"/>
                  </a:lnTo>
                  <a:lnTo>
                    <a:pt x="249885" y="660"/>
                  </a:lnTo>
                  <a:lnTo>
                    <a:pt x="234251" y="0"/>
                  </a:lnTo>
                  <a:lnTo>
                    <a:pt x="222211" y="2501"/>
                  </a:lnTo>
                  <a:lnTo>
                    <a:pt x="211493" y="7721"/>
                  </a:lnTo>
                  <a:lnTo>
                    <a:pt x="203809" y="14757"/>
                  </a:lnTo>
                  <a:lnTo>
                    <a:pt x="200888" y="22694"/>
                  </a:lnTo>
                  <a:lnTo>
                    <a:pt x="205320" y="31115"/>
                  </a:lnTo>
                  <a:lnTo>
                    <a:pt x="216115" y="35877"/>
                  </a:lnTo>
                  <a:lnTo>
                    <a:pt x="229539" y="37807"/>
                  </a:lnTo>
                  <a:lnTo>
                    <a:pt x="241858" y="37706"/>
                  </a:lnTo>
                  <a:lnTo>
                    <a:pt x="252387" y="35991"/>
                  </a:lnTo>
                  <a:lnTo>
                    <a:pt x="261950" y="32194"/>
                  </a:lnTo>
                  <a:lnTo>
                    <a:pt x="268935" y="25920"/>
                  </a:lnTo>
                  <a:lnTo>
                    <a:pt x="271780" y="16751"/>
                  </a:lnTo>
                  <a:close/>
                </a:path>
              </a:pathLst>
            </a:custGeom>
            <a:solidFill>
              <a:srgbClr val="AF59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5" name="object 165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3846734" y="7539189"/>
              <a:ext cx="64395" cy="41617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3774300" y="7665148"/>
              <a:ext cx="60325" cy="72390"/>
            </a:xfrm>
            <a:custGeom>
              <a:avLst/>
              <a:gdLst/>
              <a:ahLst/>
              <a:cxnLst/>
              <a:rect l="l" t="t" r="r" b="b"/>
              <a:pathLst>
                <a:path w="60325" h="72390">
                  <a:moveTo>
                    <a:pt x="7569" y="0"/>
                  </a:moveTo>
                  <a:lnTo>
                    <a:pt x="0" y="457"/>
                  </a:lnTo>
                  <a:lnTo>
                    <a:pt x="848" y="7342"/>
                  </a:lnTo>
                  <a:lnTo>
                    <a:pt x="4514" y="21059"/>
                  </a:lnTo>
                  <a:lnTo>
                    <a:pt x="12905" y="34829"/>
                  </a:lnTo>
                  <a:lnTo>
                    <a:pt x="27927" y="41871"/>
                  </a:lnTo>
                  <a:lnTo>
                    <a:pt x="31076" y="42100"/>
                  </a:lnTo>
                  <a:lnTo>
                    <a:pt x="32969" y="34861"/>
                  </a:lnTo>
                  <a:lnTo>
                    <a:pt x="35953" y="33985"/>
                  </a:lnTo>
                  <a:lnTo>
                    <a:pt x="42494" y="32854"/>
                  </a:lnTo>
                  <a:lnTo>
                    <a:pt x="49593" y="40081"/>
                  </a:lnTo>
                  <a:lnTo>
                    <a:pt x="52044" y="43726"/>
                  </a:lnTo>
                  <a:lnTo>
                    <a:pt x="50330" y="54292"/>
                  </a:lnTo>
                  <a:lnTo>
                    <a:pt x="44538" y="60223"/>
                  </a:lnTo>
                  <a:lnTo>
                    <a:pt x="34963" y="65125"/>
                  </a:lnTo>
                  <a:lnTo>
                    <a:pt x="38417" y="71869"/>
                  </a:lnTo>
                  <a:lnTo>
                    <a:pt x="42316" y="69875"/>
                  </a:lnTo>
                  <a:lnTo>
                    <a:pt x="45491" y="67817"/>
                  </a:lnTo>
                  <a:lnTo>
                    <a:pt x="48082" y="65760"/>
                  </a:lnTo>
                  <a:lnTo>
                    <a:pt x="55511" y="59867"/>
                  </a:lnTo>
                  <a:lnTo>
                    <a:pt x="58051" y="54000"/>
                  </a:lnTo>
                  <a:lnTo>
                    <a:pt x="59753" y="43535"/>
                  </a:lnTo>
                  <a:lnTo>
                    <a:pt x="57632" y="37464"/>
                  </a:lnTo>
                  <a:lnTo>
                    <a:pt x="52819" y="32550"/>
                  </a:lnTo>
                  <a:lnTo>
                    <a:pt x="44759" y="27508"/>
                  </a:lnTo>
                  <a:lnTo>
                    <a:pt x="36926" y="26550"/>
                  </a:lnTo>
                  <a:lnTo>
                    <a:pt x="30896" y="27586"/>
                  </a:lnTo>
                  <a:lnTo>
                    <a:pt x="28244" y="28524"/>
                  </a:lnTo>
                  <a:lnTo>
                    <a:pt x="26606" y="29273"/>
                  </a:lnTo>
                  <a:lnTo>
                    <a:pt x="25425" y="33769"/>
                  </a:lnTo>
                  <a:lnTo>
                    <a:pt x="15934" y="26640"/>
                  </a:lnTo>
                  <a:lnTo>
                    <a:pt x="10544" y="15317"/>
                  </a:lnTo>
                  <a:lnTo>
                    <a:pt x="8130" y="4778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9349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3507727" y="7736474"/>
              <a:ext cx="102870" cy="93980"/>
            </a:xfrm>
            <a:custGeom>
              <a:avLst/>
              <a:gdLst/>
              <a:ahLst/>
              <a:cxnLst/>
              <a:rect l="l" t="t" r="r" b="b"/>
              <a:pathLst>
                <a:path w="102870" h="93979">
                  <a:moveTo>
                    <a:pt x="30423" y="0"/>
                  </a:moveTo>
                  <a:lnTo>
                    <a:pt x="12622" y="2041"/>
                  </a:lnTo>
                  <a:lnTo>
                    <a:pt x="4476" y="13837"/>
                  </a:lnTo>
                  <a:lnTo>
                    <a:pt x="0" y="38579"/>
                  </a:lnTo>
                  <a:lnTo>
                    <a:pt x="7810" y="77599"/>
                  </a:lnTo>
                  <a:lnTo>
                    <a:pt x="36825" y="93591"/>
                  </a:lnTo>
                  <a:lnTo>
                    <a:pt x="73043" y="90573"/>
                  </a:lnTo>
                  <a:lnTo>
                    <a:pt x="102463" y="72565"/>
                  </a:lnTo>
                  <a:lnTo>
                    <a:pt x="90271" y="51624"/>
                  </a:lnTo>
                  <a:lnTo>
                    <a:pt x="63868" y="4518"/>
                  </a:lnTo>
                  <a:lnTo>
                    <a:pt x="30423" y="0"/>
                  </a:lnTo>
                  <a:close/>
                </a:path>
              </a:pathLst>
            </a:custGeom>
            <a:solidFill>
              <a:srgbClr val="B972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3531311" y="7767091"/>
              <a:ext cx="48260" cy="43815"/>
            </a:xfrm>
            <a:custGeom>
              <a:avLst/>
              <a:gdLst/>
              <a:ahLst/>
              <a:cxnLst/>
              <a:rect l="l" t="t" r="r" b="b"/>
              <a:pathLst>
                <a:path w="48260" h="43815">
                  <a:moveTo>
                    <a:pt x="7670" y="0"/>
                  </a:moveTo>
                  <a:lnTo>
                    <a:pt x="3365" y="4470"/>
                  </a:lnTo>
                  <a:lnTo>
                    <a:pt x="0" y="14236"/>
                  </a:lnTo>
                  <a:lnTo>
                    <a:pt x="254" y="26250"/>
                  </a:lnTo>
                  <a:lnTo>
                    <a:pt x="1600" y="29857"/>
                  </a:lnTo>
                  <a:lnTo>
                    <a:pt x="6299" y="34340"/>
                  </a:lnTo>
                  <a:lnTo>
                    <a:pt x="9969" y="31750"/>
                  </a:lnTo>
                  <a:lnTo>
                    <a:pt x="24091" y="20307"/>
                  </a:lnTo>
                  <a:lnTo>
                    <a:pt x="31000" y="16306"/>
                  </a:lnTo>
                  <a:lnTo>
                    <a:pt x="33731" y="17233"/>
                  </a:lnTo>
                  <a:lnTo>
                    <a:pt x="34264" y="32727"/>
                  </a:lnTo>
                  <a:lnTo>
                    <a:pt x="34925" y="41135"/>
                  </a:lnTo>
                  <a:lnTo>
                    <a:pt x="41605" y="43535"/>
                  </a:lnTo>
                  <a:lnTo>
                    <a:pt x="43789" y="43637"/>
                  </a:lnTo>
                  <a:lnTo>
                    <a:pt x="46329" y="41617"/>
                  </a:lnTo>
                  <a:lnTo>
                    <a:pt x="48094" y="39928"/>
                  </a:lnTo>
                  <a:lnTo>
                    <a:pt x="42887" y="35356"/>
                  </a:lnTo>
                  <a:lnTo>
                    <a:pt x="41821" y="32219"/>
                  </a:lnTo>
                  <a:lnTo>
                    <a:pt x="41236" y="13817"/>
                  </a:lnTo>
                  <a:lnTo>
                    <a:pt x="39916" y="12446"/>
                  </a:lnTo>
                  <a:lnTo>
                    <a:pt x="32966" y="9573"/>
                  </a:lnTo>
                  <a:lnTo>
                    <a:pt x="24711" y="11896"/>
                  </a:lnTo>
                  <a:lnTo>
                    <a:pt x="16184" y="17196"/>
                  </a:lnTo>
                  <a:lnTo>
                    <a:pt x="7924" y="23647"/>
                  </a:lnTo>
                  <a:lnTo>
                    <a:pt x="7734" y="21615"/>
                  </a:lnTo>
                  <a:lnTo>
                    <a:pt x="7607" y="15684"/>
                  </a:lnTo>
                  <a:lnTo>
                    <a:pt x="10528" y="7950"/>
                  </a:lnTo>
                  <a:lnTo>
                    <a:pt x="13131" y="5257"/>
                  </a:lnTo>
                  <a:lnTo>
                    <a:pt x="7670" y="0"/>
                  </a:lnTo>
                  <a:close/>
                </a:path>
              </a:pathLst>
            </a:custGeom>
            <a:solidFill>
              <a:srgbClr val="9349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69" name="object 169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5743587" y="8704389"/>
            <a:ext cx="55346" cy="441744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5584145" y="8219161"/>
            <a:ext cx="99853" cy="171043"/>
          </a:xfrm>
          <a:prstGeom prst="rect">
            <a:avLst/>
          </a:prstGeom>
        </p:spPr>
      </p:pic>
      <p:grpSp>
        <p:nvGrpSpPr>
          <p:cNvPr id="171" name="object 171"/>
          <p:cNvGrpSpPr/>
          <p:nvPr/>
        </p:nvGrpSpPr>
        <p:grpSpPr>
          <a:xfrm>
            <a:off x="5183809" y="7356856"/>
            <a:ext cx="922655" cy="1776095"/>
            <a:chOff x="5183809" y="7356856"/>
            <a:chExt cx="922655" cy="1776095"/>
          </a:xfrm>
        </p:grpSpPr>
        <p:pic>
          <p:nvPicPr>
            <p:cNvPr id="172" name="object 17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918175" y="8663038"/>
              <a:ext cx="188061" cy="46990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276888" y="8155876"/>
              <a:ext cx="773574" cy="977062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5379483" y="8156832"/>
              <a:ext cx="673100" cy="569595"/>
            </a:xfrm>
            <a:custGeom>
              <a:avLst/>
              <a:gdLst/>
              <a:ahLst/>
              <a:cxnLst/>
              <a:rect l="l" t="t" r="r" b="b"/>
              <a:pathLst>
                <a:path w="673100" h="569595">
                  <a:moveTo>
                    <a:pt x="507131" y="0"/>
                  </a:moveTo>
                  <a:lnTo>
                    <a:pt x="451581" y="822"/>
                  </a:lnTo>
                  <a:lnTo>
                    <a:pt x="461705" y="2875"/>
                  </a:lnTo>
                  <a:lnTo>
                    <a:pt x="497707" y="8622"/>
                  </a:lnTo>
                  <a:lnTo>
                    <a:pt x="543601" y="20781"/>
                  </a:lnTo>
                  <a:lnTo>
                    <a:pt x="583398" y="42069"/>
                  </a:lnTo>
                  <a:lnTo>
                    <a:pt x="601111" y="75206"/>
                  </a:lnTo>
                  <a:lnTo>
                    <a:pt x="596357" y="116054"/>
                  </a:lnTo>
                  <a:lnTo>
                    <a:pt x="583130" y="151138"/>
                  </a:lnTo>
                  <a:lnTo>
                    <a:pt x="554947" y="203895"/>
                  </a:lnTo>
                  <a:lnTo>
                    <a:pt x="538033" y="259486"/>
                  </a:lnTo>
                  <a:lnTo>
                    <a:pt x="538266" y="300061"/>
                  </a:lnTo>
                  <a:lnTo>
                    <a:pt x="549219" y="331017"/>
                  </a:lnTo>
                  <a:lnTo>
                    <a:pt x="564464" y="357750"/>
                  </a:lnTo>
                  <a:lnTo>
                    <a:pt x="577575" y="385654"/>
                  </a:lnTo>
                  <a:lnTo>
                    <a:pt x="572087" y="452994"/>
                  </a:lnTo>
                  <a:lnTo>
                    <a:pt x="510239" y="495517"/>
                  </a:lnTo>
                  <a:lnTo>
                    <a:pt x="463673" y="507396"/>
                  </a:lnTo>
                  <a:lnTo>
                    <a:pt x="410176" y="514504"/>
                  </a:lnTo>
                  <a:lnTo>
                    <a:pt x="352372" y="517953"/>
                  </a:lnTo>
                  <a:lnTo>
                    <a:pt x="292882" y="518855"/>
                  </a:lnTo>
                  <a:lnTo>
                    <a:pt x="223772" y="517268"/>
                  </a:lnTo>
                  <a:lnTo>
                    <a:pt x="165831" y="513213"/>
                  </a:lnTo>
                  <a:lnTo>
                    <a:pt x="119364" y="507748"/>
                  </a:lnTo>
                  <a:lnTo>
                    <a:pt x="62072" y="496821"/>
                  </a:lnTo>
                  <a:lnTo>
                    <a:pt x="23307" y="467560"/>
                  </a:lnTo>
                  <a:lnTo>
                    <a:pt x="24084" y="452997"/>
                  </a:lnTo>
                  <a:lnTo>
                    <a:pt x="27376" y="443404"/>
                  </a:lnTo>
                  <a:lnTo>
                    <a:pt x="1556" y="470823"/>
                  </a:lnTo>
                  <a:lnTo>
                    <a:pt x="19177" y="525579"/>
                  </a:lnTo>
                  <a:lnTo>
                    <a:pt x="55557" y="542210"/>
                  </a:lnTo>
                  <a:lnTo>
                    <a:pt x="136479" y="556610"/>
                  </a:lnTo>
                  <a:lnTo>
                    <a:pt x="187209" y="562555"/>
                  </a:lnTo>
                  <a:lnTo>
                    <a:pt x="242323" y="566983"/>
                  </a:lnTo>
                  <a:lnTo>
                    <a:pt x="299976" y="569385"/>
                  </a:lnTo>
                  <a:lnTo>
                    <a:pt x="358321" y="569250"/>
                  </a:lnTo>
                  <a:lnTo>
                    <a:pt x="415512" y="566069"/>
                  </a:lnTo>
                  <a:lnTo>
                    <a:pt x="469703" y="559332"/>
                  </a:lnTo>
                  <a:lnTo>
                    <a:pt x="519048" y="548528"/>
                  </a:lnTo>
                  <a:lnTo>
                    <a:pt x="561701" y="533149"/>
                  </a:lnTo>
                  <a:lnTo>
                    <a:pt x="595815" y="512683"/>
                  </a:lnTo>
                  <a:lnTo>
                    <a:pt x="630750" y="471830"/>
                  </a:lnTo>
                  <a:lnTo>
                    <a:pt x="641738" y="417014"/>
                  </a:lnTo>
                  <a:lnTo>
                    <a:pt x="634246" y="381659"/>
                  </a:lnTo>
                  <a:lnTo>
                    <a:pt x="620244" y="356057"/>
                  </a:lnTo>
                  <a:lnTo>
                    <a:pt x="603669" y="330975"/>
                  </a:lnTo>
                  <a:lnTo>
                    <a:pt x="588462" y="297177"/>
                  </a:lnTo>
                  <a:lnTo>
                    <a:pt x="591487" y="257525"/>
                  </a:lnTo>
                  <a:lnTo>
                    <a:pt x="613577" y="208963"/>
                  </a:lnTo>
                  <a:lnTo>
                    <a:pt x="642569" y="158138"/>
                  </a:lnTo>
                  <a:lnTo>
                    <a:pt x="666301" y="111701"/>
                  </a:lnTo>
                  <a:lnTo>
                    <a:pt x="672612" y="76298"/>
                  </a:lnTo>
                  <a:lnTo>
                    <a:pt x="654199" y="50987"/>
                  </a:lnTo>
                  <a:lnTo>
                    <a:pt x="615665" y="27933"/>
                  </a:lnTo>
                  <a:lnTo>
                    <a:pt x="564234" y="9987"/>
                  </a:lnTo>
                  <a:lnTo>
                    <a:pt x="507131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5" name="object 175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224373" y="8893213"/>
              <a:ext cx="64109" cy="114176"/>
            </a:xfrm>
            <a:prstGeom prst="rect">
              <a:avLst/>
            </a:prstGeom>
          </p:spPr>
        </p:pic>
        <p:sp>
          <p:nvSpPr>
            <p:cNvPr id="176" name="object 176"/>
            <p:cNvSpPr/>
            <p:nvPr/>
          </p:nvSpPr>
          <p:spPr>
            <a:xfrm>
              <a:off x="5183810" y="8950071"/>
              <a:ext cx="81915" cy="111125"/>
            </a:xfrm>
            <a:custGeom>
              <a:avLst/>
              <a:gdLst/>
              <a:ahLst/>
              <a:cxnLst/>
              <a:rect l="l" t="t" r="r" b="b"/>
              <a:pathLst>
                <a:path w="81914" h="111125">
                  <a:moveTo>
                    <a:pt x="81737" y="24498"/>
                  </a:moveTo>
                  <a:lnTo>
                    <a:pt x="77622" y="26035"/>
                  </a:lnTo>
                  <a:lnTo>
                    <a:pt x="69088" y="40487"/>
                  </a:lnTo>
                  <a:lnTo>
                    <a:pt x="62179" y="39458"/>
                  </a:lnTo>
                  <a:lnTo>
                    <a:pt x="59334" y="30759"/>
                  </a:lnTo>
                  <a:lnTo>
                    <a:pt x="60642" y="28524"/>
                  </a:lnTo>
                  <a:lnTo>
                    <a:pt x="67030" y="16637"/>
                  </a:lnTo>
                  <a:lnTo>
                    <a:pt x="69405" y="10731"/>
                  </a:lnTo>
                  <a:lnTo>
                    <a:pt x="64058" y="1092"/>
                  </a:lnTo>
                  <a:lnTo>
                    <a:pt x="57594" y="50"/>
                  </a:lnTo>
                  <a:lnTo>
                    <a:pt x="49834" y="0"/>
                  </a:lnTo>
                  <a:lnTo>
                    <a:pt x="47383" y="152"/>
                  </a:lnTo>
                  <a:lnTo>
                    <a:pt x="45821" y="1714"/>
                  </a:lnTo>
                  <a:lnTo>
                    <a:pt x="44551" y="2997"/>
                  </a:lnTo>
                  <a:lnTo>
                    <a:pt x="40703" y="26924"/>
                  </a:lnTo>
                  <a:lnTo>
                    <a:pt x="40424" y="27444"/>
                  </a:lnTo>
                  <a:lnTo>
                    <a:pt x="37236" y="35102"/>
                  </a:lnTo>
                  <a:lnTo>
                    <a:pt x="35407" y="41402"/>
                  </a:lnTo>
                  <a:lnTo>
                    <a:pt x="29959" y="56476"/>
                  </a:lnTo>
                  <a:lnTo>
                    <a:pt x="21285" y="69811"/>
                  </a:lnTo>
                  <a:lnTo>
                    <a:pt x="11480" y="82765"/>
                  </a:lnTo>
                  <a:lnTo>
                    <a:pt x="2616" y="96634"/>
                  </a:lnTo>
                  <a:lnTo>
                    <a:pt x="1257" y="99237"/>
                  </a:lnTo>
                  <a:lnTo>
                    <a:pt x="0" y="102235"/>
                  </a:lnTo>
                  <a:lnTo>
                    <a:pt x="850" y="105054"/>
                  </a:lnTo>
                  <a:lnTo>
                    <a:pt x="2438" y="110375"/>
                  </a:lnTo>
                  <a:lnTo>
                    <a:pt x="41084" y="95427"/>
                  </a:lnTo>
                  <a:lnTo>
                    <a:pt x="79413" y="53606"/>
                  </a:lnTo>
                  <a:lnTo>
                    <a:pt x="80137" y="49352"/>
                  </a:lnTo>
                  <a:lnTo>
                    <a:pt x="79717" y="43345"/>
                  </a:lnTo>
                  <a:lnTo>
                    <a:pt x="79717" y="35204"/>
                  </a:lnTo>
                  <a:lnTo>
                    <a:pt x="81737" y="24498"/>
                  </a:lnTo>
                  <a:close/>
                </a:path>
              </a:pathLst>
            </a:custGeom>
            <a:solidFill>
              <a:srgbClr val="D1D1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7" name="object 17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260606" y="8475853"/>
              <a:ext cx="491921" cy="46616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5207012" y="9009786"/>
              <a:ext cx="81280" cy="95885"/>
            </a:xfrm>
            <a:custGeom>
              <a:avLst/>
              <a:gdLst/>
              <a:ahLst/>
              <a:cxnLst/>
              <a:rect l="l" t="t" r="r" b="b"/>
              <a:pathLst>
                <a:path w="81279" h="95884">
                  <a:moveTo>
                    <a:pt x="48577" y="0"/>
                  </a:moveTo>
                  <a:lnTo>
                    <a:pt x="44401" y="4840"/>
                  </a:lnTo>
                  <a:lnTo>
                    <a:pt x="40430" y="12003"/>
                  </a:lnTo>
                  <a:lnTo>
                    <a:pt x="37240" y="19654"/>
                  </a:lnTo>
                  <a:lnTo>
                    <a:pt x="35407" y="25958"/>
                  </a:lnTo>
                  <a:lnTo>
                    <a:pt x="29967" y="41032"/>
                  </a:lnTo>
                  <a:lnTo>
                    <a:pt x="21302" y="54376"/>
                  </a:lnTo>
                  <a:lnTo>
                    <a:pt x="11492" y="67322"/>
                  </a:lnTo>
                  <a:lnTo>
                    <a:pt x="2616" y="81203"/>
                  </a:lnTo>
                  <a:lnTo>
                    <a:pt x="1257" y="83807"/>
                  </a:lnTo>
                  <a:lnTo>
                    <a:pt x="0" y="86804"/>
                  </a:lnTo>
                  <a:lnTo>
                    <a:pt x="850" y="89623"/>
                  </a:lnTo>
                  <a:lnTo>
                    <a:pt x="2451" y="94945"/>
                  </a:lnTo>
                  <a:lnTo>
                    <a:pt x="41090" y="79992"/>
                  </a:lnTo>
                  <a:lnTo>
                    <a:pt x="79413" y="38176"/>
                  </a:lnTo>
                  <a:lnTo>
                    <a:pt x="80017" y="33826"/>
                  </a:lnTo>
                  <a:lnTo>
                    <a:pt x="79322" y="27641"/>
                  </a:lnTo>
                  <a:lnTo>
                    <a:pt x="79054" y="19313"/>
                  </a:lnTo>
                  <a:lnTo>
                    <a:pt x="80937" y="8534"/>
                  </a:lnTo>
                  <a:lnTo>
                    <a:pt x="76822" y="10058"/>
                  </a:lnTo>
                  <a:lnTo>
                    <a:pt x="69100" y="25057"/>
                  </a:lnTo>
                  <a:lnTo>
                    <a:pt x="62191" y="24028"/>
                  </a:lnTo>
                  <a:lnTo>
                    <a:pt x="58534" y="12801"/>
                  </a:lnTo>
                  <a:lnTo>
                    <a:pt x="58674" y="5753"/>
                  </a:lnTo>
                  <a:lnTo>
                    <a:pt x="55473" y="4102"/>
                  </a:lnTo>
                  <a:lnTo>
                    <a:pt x="48577" y="0"/>
                  </a:lnTo>
                  <a:close/>
                </a:path>
              </a:pathLst>
            </a:custGeom>
            <a:solidFill>
              <a:srgbClr val="EDEA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9" name="object 179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5255704" y="8912682"/>
              <a:ext cx="69850" cy="128851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5243563" y="8994343"/>
              <a:ext cx="34290" cy="53975"/>
            </a:xfrm>
            <a:custGeom>
              <a:avLst/>
              <a:gdLst/>
              <a:ahLst/>
              <a:cxnLst/>
              <a:rect l="l" t="t" r="r" b="b"/>
              <a:pathLst>
                <a:path w="34289" h="53975">
                  <a:moveTo>
                    <a:pt x="22313" y="50"/>
                  </a:moveTo>
                  <a:lnTo>
                    <a:pt x="2628" y="44411"/>
                  </a:lnTo>
                  <a:lnTo>
                    <a:pt x="0" y="49187"/>
                  </a:lnTo>
                  <a:lnTo>
                    <a:pt x="2146" y="50609"/>
                  </a:lnTo>
                  <a:lnTo>
                    <a:pt x="3822" y="53085"/>
                  </a:lnTo>
                  <a:lnTo>
                    <a:pt x="9016" y="53428"/>
                  </a:lnTo>
                  <a:lnTo>
                    <a:pt x="31749" y="16649"/>
                  </a:lnTo>
                  <a:lnTo>
                    <a:pt x="34124" y="10744"/>
                  </a:lnTo>
                  <a:lnTo>
                    <a:pt x="28778" y="1104"/>
                  </a:lnTo>
                  <a:lnTo>
                    <a:pt x="22313" y="50"/>
                  </a:lnTo>
                  <a:close/>
                </a:path>
              </a:pathLst>
            </a:custGeom>
            <a:solidFill>
              <a:srgbClr val="EDEA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284609" y="8514181"/>
              <a:ext cx="594995" cy="473075"/>
            </a:xfrm>
            <a:custGeom>
              <a:avLst/>
              <a:gdLst/>
              <a:ahLst/>
              <a:cxnLst/>
              <a:rect l="l" t="t" r="r" b="b"/>
              <a:pathLst>
                <a:path w="594995" h="473075">
                  <a:moveTo>
                    <a:pt x="462813" y="0"/>
                  </a:moveTo>
                  <a:lnTo>
                    <a:pt x="327654" y="33195"/>
                  </a:lnTo>
                  <a:lnTo>
                    <a:pt x="253457" y="54773"/>
                  </a:lnTo>
                  <a:lnTo>
                    <a:pt x="213993" y="74196"/>
                  </a:lnTo>
                  <a:lnTo>
                    <a:pt x="183032" y="100926"/>
                  </a:lnTo>
                  <a:lnTo>
                    <a:pt x="138263" y="165799"/>
                  </a:lnTo>
                  <a:lnTo>
                    <a:pt x="111419" y="215015"/>
                  </a:lnTo>
                  <a:lnTo>
                    <a:pt x="83848" y="269436"/>
                  </a:lnTo>
                  <a:lnTo>
                    <a:pt x="57236" y="324577"/>
                  </a:lnTo>
                  <a:lnTo>
                    <a:pt x="33267" y="375950"/>
                  </a:lnTo>
                  <a:lnTo>
                    <a:pt x="0" y="449452"/>
                  </a:lnTo>
                  <a:lnTo>
                    <a:pt x="12651" y="447779"/>
                  </a:lnTo>
                  <a:lnTo>
                    <a:pt x="19537" y="449638"/>
                  </a:lnTo>
                  <a:lnTo>
                    <a:pt x="23058" y="457205"/>
                  </a:lnTo>
                  <a:lnTo>
                    <a:pt x="25615" y="472655"/>
                  </a:lnTo>
                  <a:lnTo>
                    <a:pt x="49959" y="439984"/>
                  </a:lnTo>
                  <a:lnTo>
                    <a:pt x="76598" y="400981"/>
                  </a:lnTo>
                  <a:lnTo>
                    <a:pt x="134342" y="313139"/>
                  </a:lnTo>
                  <a:lnTo>
                    <a:pt x="164235" y="268881"/>
                  </a:lnTo>
                  <a:lnTo>
                    <a:pt x="194003" y="227452"/>
                  </a:lnTo>
                  <a:lnTo>
                    <a:pt x="223038" y="191142"/>
                  </a:lnTo>
                  <a:lnTo>
                    <a:pt x="250736" y="162242"/>
                  </a:lnTo>
                  <a:lnTo>
                    <a:pt x="292904" y="156894"/>
                  </a:lnTo>
                  <a:lnTo>
                    <a:pt x="346692" y="149020"/>
                  </a:lnTo>
                  <a:lnTo>
                    <a:pt x="406513" y="139380"/>
                  </a:lnTo>
                  <a:lnTo>
                    <a:pt x="466780" y="128734"/>
                  </a:lnTo>
                  <a:lnTo>
                    <a:pt x="521908" y="117842"/>
                  </a:lnTo>
                  <a:lnTo>
                    <a:pt x="566309" y="107465"/>
                  </a:lnTo>
                  <a:lnTo>
                    <a:pt x="594398" y="98361"/>
                  </a:lnTo>
                  <a:lnTo>
                    <a:pt x="554437" y="53353"/>
                  </a:lnTo>
                  <a:lnTo>
                    <a:pt x="511360" y="22834"/>
                  </a:lnTo>
                  <a:lnTo>
                    <a:pt x="476906" y="5489"/>
                  </a:lnTo>
                  <a:lnTo>
                    <a:pt x="462813" y="0"/>
                  </a:lnTo>
                  <a:close/>
                </a:path>
              </a:pathLst>
            </a:custGeom>
            <a:solidFill>
              <a:srgbClr val="EF3A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573674" y="8030984"/>
              <a:ext cx="363220" cy="602615"/>
            </a:xfrm>
            <a:custGeom>
              <a:avLst/>
              <a:gdLst/>
              <a:ahLst/>
              <a:cxnLst/>
              <a:rect l="l" t="t" r="r" b="b"/>
              <a:pathLst>
                <a:path w="363220" h="602615">
                  <a:moveTo>
                    <a:pt x="362826" y="366941"/>
                  </a:moveTo>
                  <a:lnTo>
                    <a:pt x="356590" y="310857"/>
                  </a:lnTo>
                  <a:lnTo>
                    <a:pt x="344741" y="251891"/>
                  </a:lnTo>
                  <a:lnTo>
                    <a:pt x="328955" y="193040"/>
                  </a:lnTo>
                  <a:lnTo>
                    <a:pt x="310896" y="137312"/>
                  </a:lnTo>
                  <a:lnTo>
                    <a:pt x="292214" y="87706"/>
                  </a:lnTo>
                  <a:lnTo>
                    <a:pt x="274561" y="47205"/>
                  </a:lnTo>
                  <a:lnTo>
                    <a:pt x="249059" y="5499"/>
                  </a:lnTo>
                  <a:lnTo>
                    <a:pt x="221703" y="0"/>
                  </a:lnTo>
                  <a:lnTo>
                    <a:pt x="197840" y="1409"/>
                  </a:lnTo>
                  <a:lnTo>
                    <a:pt x="174472" y="8890"/>
                  </a:lnTo>
                  <a:lnTo>
                    <a:pt x="156603" y="17665"/>
                  </a:lnTo>
                  <a:lnTo>
                    <a:pt x="155003" y="17741"/>
                  </a:lnTo>
                  <a:lnTo>
                    <a:pt x="117563" y="25463"/>
                  </a:lnTo>
                  <a:lnTo>
                    <a:pt x="91871" y="49098"/>
                  </a:lnTo>
                  <a:lnTo>
                    <a:pt x="66014" y="107632"/>
                  </a:lnTo>
                  <a:lnTo>
                    <a:pt x="28105" y="220014"/>
                  </a:lnTo>
                  <a:lnTo>
                    <a:pt x="52362" y="229717"/>
                  </a:lnTo>
                  <a:lnTo>
                    <a:pt x="73863" y="240245"/>
                  </a:lnTo>
                  <a:lnTo>
                    <a:pt x="90360" y="249593"/>
                  </a:lnTo>
                  <a:lnTo>
                    <a:pt x="99644" y="255790"/>
                  </a:lnTo>
                  <a:lnTo>
                    <a:pt x="110667" y="222097"/>
                  </a:lnTo>
                  <a:lnTo>
                    <a:pt x="99961" y="276860"/>
                  </a:lnTo>
                  <a:lnTo>
                    <a:pt x="85293" y="328803"/>
                  </a:lnTo>
                  <a:lnTo>
                    <a:pt x="64757" y="379387"/>
                  </a:lnTo>
                  <a:lnTo>
                    <a:pt x="36817" y="427101"/>
                  </a:lnTo>
                  <a:lnTo>
                    <a:pt x="0" y="470420"/>
                  </a:lnTo>
                  <a:lnTo>
                    <a:pt x="81318" y="463854"/>
                  </a:lnTo>
                  <a:lnTo>
                    <a:pt x="137972" y="475373"/>
                  </a:lnTo>
                  <a:lnTo>
                    <a:pt x="196545" y="517321"/>
                  </a:lnTo>
                  <a:lnTo>
                    <a:pt x="283616" y="602005"/>
                  </a:lnTo>
                  <a:lnTo>
                    <a:pt x="312699" y="579526"/>
                  </a:lnTo>
                  <a:lnTo>
                    <a:pt x="336321" y="547230"/>
                  </a:lnTo>
                  <a:lnTo>
                    <a:pt x="353326" y="502666"/>
                  </a:lnTo>
                  <a:lnTo>
                    <a:pt x="362546" y="443395"/>
                  </a:lnTo>
                  <a:lnTo>
                    <a:pt x="362826" y="366941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5725388" y="7838757"/>
              <a:ext cx="95986" cy="223419"/>
            </a:xfrm>
            <a:prstGeom prst="rect">
              <a:avLst/>
            </a:prstGeom>
          </p:spPr>
        </p:pic>
        <p:pic>
          <p:nvPicPr>
            <p:cNvPr id="184" name="object 18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5300672" y="7356856"/>
              <a:ext cx="576620" cy="716620"/>
            </a:xfrm>
            <a:prstGeom prst="rect">
              <a:avLst/>
            </a:prstGeom>
          </p:spPr>
        </p:pic>
        <p:pic>
          <p:nvPicPr>
            <p:cNvPr id="185" name="object 18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5360333" y="8236070"/>
              <a:ext cx="185236" cy="79318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5913069" y="8285429"/>
              <a:ext cx="78998" cy="146253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5816930" y="8036966"/>
              <a:ext cx="186690" cy="294640"/>
            </a:xfrm>
            <a:custGeom>
              <a:avLst/>
              <a:gdLst/>
              <a:ahLst/>
              <a:cxnLst/>
              <a:rect l="l" t="t" r="r" b="b"/>
              <a:pathLst>
                <a:path w="186689" h="294640">
                  <a:moveTo>
                    <a:pt x="6515" y="0"/>
                  </a:moveTo>
                  <a:lnTo>
                    <a:pt x="0" y="7112"/>
                  </a:lnTo>
                  <a:lnTo>
                    <a:pt x="5956" y="19469"/>
                  </a:lnTo>
                  <a:lnTo>
                    <a:pt x="22217" y="56752"/>
                  </a:lnTo>
                  <a:lnTo>
                    <a:pt x="39530" y="104093"/>
                  </a:lnTo>
                  <a:lnTo>
                    <a:pt x="56694" y="156495"/>
                  </a:lnTo>
                  <a:lnTo>
                    <a:pt x="72509" y="208961"/>
                  </a:lnTo>
                  <a:lnTo>
                    <a:pt x="85773" y="256493"/>
                  </a:lnTo>
                  <a:lnTo>
                    <a:pt x="95288" y="294093"/>
                  </a:lnTo>
                  <a:lnTo>
                    <a:pt x="121506" y="290965"/>
                  </a:lnTo>
                  <a:lnTo>
                    <a:pt x="144689" y="289126"/>
                  </a:lnTo>
                  <a:lnTo>
                    <a:pt x="185660" y="289126"/>
                  </a:lnTo>
                  <a:lnTo>
                    <a:pt x="162238" y="159982"/>
                  </a:lnTo>
                  <a:lnTo>
                    <a:pt x="135435" y="84977"/>
                  </a:lnTo>
                  <a:lnTo>
                    <a:pt x="89150" y="40816"/>
                  </a:lnTo>
                  <a:lnTo>
                    <a:pt x="6515" y="0"/>
                  </a:lnTo>
                  <a:close/>
                </a:path>
                <a:path w="186689" h="294640">
                  <a:moveTo>
                    <a:pt x="185660" y="289126"/>
                  </a:moveTo>
                  <a:lnTo>
                    <a:pt x="144689" y="289126"/>
                  </a:lnTo>
                  <a:lnTo>
                    <a:pt x="165955" y="289580"/>
                  </a:lnTo>
                  <a:lnTo>
                    <a:pt x="186423" y="293331"/>
                  </a:lnTo>
                  <a:lnTo>
                    <a:pt x="185660" y="289126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88" name="object 188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4631258" y="8501074"/>
            <a:ext cx="51066" cy="407568"/>
          </a:xfrm>
          <a:prstGeom prst="rect">
            <a:avLst/>
          </a:prstGeom>
        </p:spPr>
      </p:pic>
      <p:grpSp>
        <p:nvGrpSpPr>
          <p:cNvPr id="189" name="object 189"/>
          <p:cNvGrpSpPr/>
          <p:nvPr/>
        </p:nvGrpSpPr>
        <p:grpSpPr>
          <a:xfrm>
            <a:off x="4200677" y="7995005"/>
            <a:ext cx="765175" cy="969644"/>
            <a:chOff x="4200677" y="7995005"/>
            <a:chExt cx="765175" cy="969644"/>
          </a:xfrm>
        </p:grpSpPr>
        <p:pic>
          <p:nvPicPr>
            <p:cNvPr id="190" name="object 190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4792345" y="8462937"/>
              <a:ext cx="173494" cy="433527"/>
            </a:xfrm>
            <a:prstGeom prst="rect">
              <a:avLst/>
            </a:prstGeom>
          </p:spPr>
        </p:pic>
        <p:pic>
          <p:nvPicPr>
            <p:cNvPr id="191" name="object 19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4200677" y="7995005"/>
              <a:ext cx="713712" cy="901458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4295343" y="7995898"/>
              <a:ext cx="621030" cy="525780"/>
            </a:xfrm>
            <a:custGeom>
              <a:avLst/>
              <a:gdLst/>
              <a:ahLst/>
              <a:cxnLst/>
              <a:rect l="l" t="t" r="r" b="b"/>
              <a:pathLst>
                <a:path w="621029" h="525779">
                  <a:moveTo>
                    <a:pt x="467872" y="0"/>
                  </a:moveTo>
                  <a:lnTo>
                    <a:pt x="416623" y="758"/>
                  </a:lnTo>
                  <a:lnTo>
                    <a:pt x="429609" y="3472"/>
                  </a:lnTo>
                  <a:lnTo>
                    <a:pt x="471517" y="10725"/>
                  </a:lnTo>
                  <a:lnTo>
                    <a:pt x="524231" y="24270"/>
                  </a:lnTo>
                  <a:lnTo>
                    <a:pt x="569638" y="45861"/>
                  </a:lnTo>
                  <a:lnTo>
                    <a:pt x="589622" y="77250"/>
                  </a:lnTo>
                  <a:lnTo>
                    <a:pt x="583246" y="113952"/>
                  </a:lnTo>
                  <a:lnTo>
                    <a:pt x="566653" y="144152"/>
                  </a:lnTo>
                  <a:lnTo>
                    <a:pt x="547705" y="169006"/>
                  </a:lnTo>
                  <a:lnTo>
                    <a:pt x="534263" y="189670"/>
                  </a:lnTo>
                  <a:lnTo>
                    <a:pt x="518884" y="241134"/>
                  </a:lnTo>
                  <a:lnTo>
                    <a:pt x="519660" y="279008"/>
                  </a:lnTo>
                  <a:lnTo>
                    <a:pt x="530494" y="308138"/>
                  </a:lnTo>
                  <a:lnTo>
                    <a:pt x="545289" y="333370"/>
                  </a:lnTo>
                  <a:lnTo>
                    <a:pt x="557946" y="359550"/>
                  </a:lnTo>
                  <a:lnTo>
                    <a:pt x="551706" y="421634"/>
                  </a:lnTo>
                  <a:lnTo>
                    <a:pt x="486088" y="459542"/>
                  </a:lnTo>
                  <a:lnTo>
                    <a:pt x="437742" y="469668"/>
                  </a:lnTo>
                  <a:lnTo>
                    <a:pt x="383445" y="475460"/>
                  </a:lnTo>
                  <a:lnTo>
                    <a:pt x="326502" y="478082"/>
                  </a:lnTo>
                  <a:lnTo>
                    <a:pt x="270217" y="478697"/>
                  </a:lnTo>
                  <a:lnTo>
                    <a:pt x="192111" y="476472"/>
                  </a:lnTo>
                  <a:lnTo>
                    <a:pt x="130217" y="471069"/>
                  </a:lnTo>
                  <a:lnTo>
                    <a:pt x="85085" y="464397"/>
                  </a:lnTo>
                  <a:lnTo>
                    <a:pt x="30660" y="445986"/>
                  </a:lnTo>
                  <a:lnTo>
                    <a:pt x="21497" y="431374"/>
                  </a:lnTo>
                  <a:lnTo>
                    <a:pt x="22217" y="417938"/>
                  </a:lnTo>
                  <a:lnTo>
                    <a:pt x="25260" y="409088"/>
                  </a:lnTo>
                  <a:lnTo>
                    <a:pt x="1438" y="434380"/>
                  </a:lnTo>
                  <a:lnTo>
                    <a:pt x="17687" y="484901"/>
                  </a:lnTo>
                  <a:lnTo>
                    <a:pt x="88645" y="507788"/>
                  </a:lnTo>
                  <a:lnTo>
                    <a:pt x="134858" y="514716"/>
                  </a:lnTo>
                  <a:lnTo>
                    <a:pt x="187614" y="520408"/>
                  </a:lnTo>
                  <a:lnTo>
                    <a:pt x="244646" y="524237"/>
                  </a:lnTo>
                  <a:lnTo>
                    <a:pt x="303688" y="525576"/>
                  </a:lnTo>
                  <a:lnTo>
                    <a:pt x="362473" y="523799"/>
                  </a:lnTo>
                  <a:lnTo>
                    <a:pt x="418733" y="518281"/>
                  </a:lnTo>
                  <a:lnTo>
                    <a:pt x="470201" y="508393"/>
                  </a:lnTo>
                  <a:lnTo>
                    <a:pt x="514610" y="493511"/>
                  </a:lnTo>
                  <a:lnTo>
                    <a:pt x="549694" y="473007"/>
                  </a:lnTo>
                  <a:lnTo>
                    <a:pt x="581926" y="435312"/>
                  </a:lnTo>
                  <a:lnTo>
                    <a:pt x="592061" y="384730"/>
                  </a:lnTo>
                  <a:lnTo>
                    <a:pt x="585151" y="352113"/>
                  </a:lnTo>
                  <a:lnTo>
                    <a:pt x="572235" y="328496"/>
                  </a:lnTo>
                  <a:lnTo>
                    <a:pt x="556944" y="305357"/>
                  </a:lnTo>
                  <a:lnTo>
                    <a:pt x="542912" y="274176"/>
                  </a:lnTo>
                  <a:lnTo>
                    <a:pt x="545701" y="237589"/>
                  </a:lnTo>
                  <a:lnTo>
                    <a:pt x="566079" y="192784"/>
                  </a:lnTo>
                  <a:lnTo>
                    <a:pt x="592826" y="145895"/>
                  </a:lnTo>
                  <a:lnTo>
                    <a:pt x="614722" y="103053"/>
                  </a:lnTo>
                  <a:lnTo>
                    <a:pt x="620547" y="70392"/>
                  </a:lnTo>
                  <a:lnTo>
                    <a:pt x="603557" y="47041"/>
                  </a:lnTo>
                  <a:lnTo>
                    <a:pt x="568005" y="25771"/>
                  </a:lnTo>
                  <a:lnTo>
                    <a:pt x="520555" y="9214"/>
                  </a:lnTo>
                  <a:lnTo>
                    <a:pt x="467872" y="0"/>
                  </a:lnTo>
                  <a:close/>
                </a:path>
              </a:pathLst>
            </a:custGeom>
            <a:solidFill>
              <a:srgbClr val="BF3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4415117" y="8334629"/>
              <a:ext cx="300355" cy="574675"/>
            </a:xfrm>
            <a:custGeom>
              <a:avLst/>
              <a:gdLst/>
              <a:ahLst/>
              <a:cxnLst/>
              <a:rect l="l" t="t" r="r" b="b"/>
              <a:pathLst>
                <a:path w="300354" h="574675">
                  <a:moveTo>
                    <a:pt x="98539" y="543890"/>
                  </a:moveTo>
                  <a:lnTo>
                    <a:pt x="94056" y="399300"/>
                  </a:lnTo>
                  <a:lnTo>
                    <a:pt x="92646" y="344982"/>
                  </a:lnTo>
                  <a:lnTo>
                    <a:pt x="91516" y="290144"/>
                  </a:lnTo>
                  <a:lnTo>
                    <a:pt x="90817" y="236296"/>
                  </a:lnTo>
                  <a:lnTo>
                    <a:pt x="90716" y="184975"/>
                  </a:lnTo>
                  <a:lnTo>
                    <a:pt x="91338" y="137693"/>
                  </a:lnTo>
                  <a:lnTo>
                    <a:pt x="92862" y="95986"/>
                  </a:lnTo>
                  <a:lnTo>
                    <a:pt x="95415" y="61353"/>
                  </a:lnTo>
                  <a:lnTo>
                    <a:pt x="76276" y="11772"/>
                  </a:lnTo>
                  <a:lnTo>
                    <a:pt x="48361" y="0"/>
                  </a:lnTo>
                  <a:lnTo>
                    <a:pt x="23177" y="6959"/>
                  </a:lnTo>
                  <a:lnTo>
                    <a:pt x="12230" y="13512"/>
                  </a:lnTo>
                  <a:lnTo>
                    <a:pt x="2895" y="36233"/>
                  </a:lnTo>
                  <a:lnTo>
                    <a:pt x="0" y="62649"/>
                  </a:lnTo>
                  <a:lnTo>
                    <a:pt x="3733" y="109740"/>
                  </a:lnTo>
                  <a:lnTo>
                    <a:pt x="14300" y="194462"/>
                  </a:lnTo>
                  <a:lnTo>
                    <a:pt x="60579" y="548043"/>
                  </a:lnTo>
                  <a:lnTo>
                    <a:pt x="50812" y="561898"/>
                  </a:lnTo>
                  <a:lnTo>
                    <a:pt x="46075" y="569569"/>
                  </a:lnTo>
                  <a:lnTo>
                    <a:pt x="44564" y="572833"/>
                  </a:lnTo>
                  <a:lnTo>
                    <a:pt x="44462" y="573519"/>
                  </a:lnTo>
                  <a:lnTo>
                    <a:pt x="69278" y="574230"/>
                  </a:lnTo>
                  <a:lnTo>
                    <a:pt x="83197" y="571385"/>
                  </a:lnTo>
                  <a:lnTo>
                    <a:pt x="91249" y="562203"/>
                  </a:lnTo>
                  <a:lnTo>
                    <a:pt x="98539" y="543890"/>
                  </a:lnTo>
                  <a:close/>
                </a:path>
                <a:path w="300354" h="574675">
                  <a:moveTo>
                    <a:pt x="299770" y="411810"/>
                  </a:moveTo>
                  <a:lnTo>
                    <a:pt x="287870" y="419417"/>
                  </a:lnTo>
                  <a:lnTo>
                    <a:pt x="275412" y="428269"/>
                  </a:lnTo>
                  <a:lnTo>
                    <a:pt x="260769" y="439889"/>
                  </a:lnTo>
                  <a:lnTo>
                    <a:pt x="255079" y="424078"/>
                  </a:lnTo>
                  <a:lnTo>
                    <a:pt x="250431" y="406946"/>
                  </a:lnTo>
                  <a:lnTo>
                    <a:pt x="244309" y="377812"/>
                  </a:lnTo>
                  <a:lnTo>
                    <a:pt x="234251" y="326009"/>
                  </a:lnTo>
                  <a:lnTo>
                    <a:pt x="183819" y="75907"/>
                  </a:lnTo>
                  <a:lnTo>
                    <a:pt x="181254" y="58343"/>
                  </a:lnTo>
                  <a:lnTo>
                    <a:pt x="171526" y="30086"/>
                  </a:lnTo>
                  <a:lnTo>
                    <a:pt x="151561" y="27876"/>
                  </a:lnTo>
                  <a:lnTo>
                    <a:pt x="118300" y="88392"/>
                  </a:lnTo>
                  <a:lnTo>
                    <a:pt x="127101" y="151866"/>
                  </a:lnTo>
                  <a:lnTo>
                    <a:pt x="141744" y="214706"/>
                  </a:lnTo>
                  <a:lnTo>
                    <a:pt x="160350" y="275043"/>
                  </a:lnTo>
                  <a:lnTo>
                    <a:pt x="181076" y="331025"/>
                  </a:lnTo>
                  <a:lnTo>
                    <a:pt x="202044" y="380796"/>
                  </a:lnTo>
                  <a:lnTo>
                    <a:pt x="221399" y="422478"/>
                  </a:lnTo>
                  <a:lnTo>
                    <a:pt x="247777" y="474205"/>
                  </a:lnTo>
                  <a:lnTo>
                    <a:pt x="263499" y="467969"/>
                  </a:lnTo>
                  <a:lnTo>
                    <a:pt x="274154" y="459397"/>
                  </a:lnTo>
                  <a:lnTo>
                    <a:pt x="284619" y="442620"/>
                  </a:lnTo>
                  <a:lnTo>
                    <a:pt x="299770" y="411810"/>
                  </a:lnTo>
                  <a:close/>
                </a:path>
              </a:pathLst>
            </a:custGeom>
            <a:solidFill>
              <a:srgbClr val="DC9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4" name="object 19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4416424" y="8878519"/>
              <a:ext cx="98272" cy="86052"/>
            </a:xfrm>
            <a:prstGeom prst="rect">
              <a:avLst/>
            </a:prstGeom>
          </p:spPr>
        </p:pic>
        <p:pic>
          <p:nvPicPr>
            <p:cNvPr id="195" name="object 19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658601" y="8729083"/>
              <a:ext cx="102565" cy="97950"/>
            </a:xfrm>
            <a:prstGeom prst="rect">
              <a:avLst/>
            </a:prstGeom>
          </p:spPr>
        </p:pic>
      </p:grpSp>
      <p:grpSp>
        <p:nvGrpSpPr>
          <p:cNvPr id="196" name="object 196"/>
          <p:cNvGrpSpPr/>
          <p:nvPr/>
        </p:nvGrpSpPr>
        <p:grpSpPr>
          <a:xfrm>
            <a:off x="4223358" y="7246835"/>
            <a:ext cx="579755" cy="927735"/>
            <a:chOff x="4223358" y="7246835"/>
            <a:chExt cx="579755" cy="927735"/>
          </a:xfrm>
        </p:grpSpPr>
        <p:sp>
          <p:nvSpPr>
            <p:cNvPr id="197" name="object 197"/>
            <p:cNvSpPr/>
            <p:nvPr/>
          </p:nvSpPr>
          <p:spPr>
            <a:xfrm>
              <a:off x="4279227" y="7289063"/>
              <a:ext cx="421005" cy="537845"/>
            </a:xfrm>
            <a:custGeom>
              <a:avLst/>
              <a:gdLst/>
              <a:ahLst/>
              <a:cxnLst/>
              <a:rect l="l" t="t" r="r" b="b"/>
              <a:pathLst>
                <a:path w="421004" h="537845">
                  <a:moveTo>
                    <a:pt x="412813" y="146558"/>
                  </a:moveTo>
                  <a:lnTo>
                    <a:pt x="391858" y="103593"/>
                  </a:lnTo>
                  <a:lnTo>
                    <a:pt x="368693" y="68719"/>
                  </a:lnTo>
                  <a:lnTo>
                    <a:pt x="318477" y="22872"/>
                  </a:lnTo>
                  <a:lnTo>
                    <a:pt x="264833" y="2794"/>
                  </a:lnTo>
                  <a:lnTo>
                    <a:pt x="231368" y="0"/>
                  </a:lnTo>
                  <a:lnTo>
                    <a:pt x="228358" y="0"/>
                  </a:lnTo>
                  <a:lnTo>
                    <a:pt x="186563" y="2654"/>
                  </a:lnTo>
                  <a:lnTo>
                    <a:pt x="145973" y="11163"/>
                  </a:lnTo>
                  <a:lnTo>
                    <a:pt x="107848" y="26327"/>
                  </a:lnTo>
                  <a:lnTo>
                    <a:pt x="73431" y="48983"/>
                  </a:lnTo>
                  <a:lnTo>
                    <a:pt x="43954" y="79946"/>
                  </a:lnTo>
                  <a:lnTo>
                    <a:pt x="20688" y="120015"/>
                  </a:lnTo>
                  <a:lnTo>
                    <a:pt x="4864" y="170027"/>
                  </a:lnTo>
                  <a:lnTo>
                    <a:pt x="0" y="250431"/>
                  </a:lnTo>
                  <a:lnTo>
                    <a:pt x="16687" y="297776"/>
                  </a:lnTo>
                  <a:lnTo>
                    <a:pt x="38646" y="320217"/>
                  </a:lnTo>
                  <a:lnTo>
                    <a:pt x="49580" y="325894"/>
                  </a:lnTo>
                  <a:lnTo>
                    <a:pt x="50850" y="329717"/>
                  </a:lnTo>
                  <a:lnTo>
                    <a:pt x="55041" y="332689"/>
                  </a:lnTo>
                  <a:lnTo>
                    <a:pt x="65938" y="340194"/>
                  </a:lnTo>
                  <a:lnTo>
                    <a:pt x="82003" y="352945"/>
                  </a:lnTo>
                  <a:lnTo>
                    <a:pt x="123431" y="397052"/>
                  </a:lnTo>
                  <a:lnTo>
                    <a:pt x="145719" y="429844"/>
                  </a:lnTo>
                  <a:lnTo>
                    <a:pt x="166992" y="470750"/>
                  </a:lnTo>
                  <a:lnTo>
                    <a:pt x="183261" y="513981"/>
                  </a:lnTo>
                  <a:lnTo>
                    <a:pt x="412813" y="146558"/>
                  </a:lnTo>
                  <a:close/>
                </a:path>
                <a:path w="421004" h="537845">
                  <a:moveTo>
                    <a:pt x="420687" y="167970"/>
                  </a:moveTo>
                  <a:lnTo>
                    <a:pt x="413359" y="147675"/>
                  </a:lnTo>
                  <a:lnTo>
                    <a:pt x="412940" y="146824"/>
                  </a:lnTo>
                  <a:lnTo>
                    <a:pt x="183337" y="514197"/>
                  </a:lnTo>
                  <a:lnTo>
                    <a:pt x="185712" y="520496"/>
                  </a:lnTo>
                  <a:lnTo>
                    <a:pt x="189852" y="537311"/>
                  </a:lnTo>
                  <a:lnTo>
                    <a:pt x="420687" y="167970"/>
                  </a:lnTo>
                  <a:close/>
                </a:path>
              </a:pathLst>
            </a:custGeom>
            <a:solidFill>
              <a:srgbClr val="1C1A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4469087" y="7457031"/>
              <a:ext cx="238760" cy="393700"/>
            </a:xfrm>
            <a:custGeom>
              <a:avLst/>
              <a:gdLst/>
              <a:ahLst/>
              <a:cxnLst/>
              <a:rect l="l" t="t" r="r" b="b"/>
              <a:pathLst>
                <a:path w="238760" h="393700">
                  <a:moveTo>
                    <a:pt x="230837" y="0"/>
                  </a:moveTo>
                  <a:lnTo>
                    <a:pt x="0" y="369336"/>
                  </a:lnTo>
                  <a:lnTo>
                    <a:pt x="5926" y="393373"/>
                  </a:lnTo>
                  <a:lnTo>
                    <a:pt x="238510" y="21235"/>
                  </a:lnTo>
                  <a:lnTo>
                    <a:pt x="230837" y="0"/>
                  </a:lnTo>
                  <a:close/>
                </a:path>
              </a:pathLst>
            </a:custGeom>
            <a:solidFill>
              <a:srgbClr val="1C1A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4475013" y="7478266"/>
              <a:ext cx="240029" cy="397510"/>
            </a:xfrm>
            <a:custGeom>
              <a:avLst/>
              <a:gdLst/>
              <a:ahLst/>
              <a:cxnLst/>
              <a:rect l="l" t="t" r="r" b="b"/>
              <a:pathLst>
                <a:path w="240029" h="397509">
                  <a:moveTo>
                    <a:pt x="232583" y="0"/>
                  </a:moveTo>
                  <a:lnTo>
                    <a:pt x="0" y="372138"/>
                  </a:lnTo>
                  <a:lnTo>
                    <a:pt x="4546" y="390580"/>
                  </a:lnTo>
                  <a:lnTo>
                    <a:pt x="5383" y="397060"/>
                  </a:lnTo>
                  <a:lnTo>
                    <a:pt x="239695" y="22163"/>
                  </a:lnTo>
                  <a:lnTo>
                    <a:pt x="237165" y="12679"/>
                  </a:lnTo>
                  <a:lnTo>
                    <a:pt x="232583" y="0"/>
                  </a:lnTo>
                  <a:close/>
                </a:path>
              </a:pathLst>
            </a:custGeom>
            <a:solidFill>
              <a:srgbClr val="1D1A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4480516" y="7501213"/>
              <a:ext cx="241300" cy="403225"/>
            </a:xfrm>
            <a:custGeom>
              <a:avLst/>
              <a:gdLst/>
              <a:ahLst/>
              <a:cxnLst/>
              <a:rect l="l" t="t" r="r" b="b"/>
              <a:pathLst>
                <a:path w="241300" h="403225">
                  <a:moveTo>
                    <a:pt x="234401" y="0"/>
                  </a:moveTo>
                  <a:lnTo>
                    <a:pt x="0" y="375039"/>
                  </a:lnTo>
                  <a:lnTo>
                    <a:pt x="3619" y="403085"/>
                  </a:lnTo>
                  <a:lnTo>
                    <a:pt x="240842" y="24147"/>
                  </a:lnTo>
                  <a:lnTo>
                    <a:pt x="234401" y="0"/>
                  </a:lnTo>
                  <a:close/>
                </a:path>
              </a:pathLst>
            </a:custGeom>
            <a:solidFill>
              <a:srgbClr val="1D1A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4484179" y="7525427"/>
              <a:ext cx="243840" cy="407034"/>
            </a:xfrm>
            <a:custGeom>
              <a:avLst/>
              <a:gdLst/>
              <a:ahLst/>
              <a:cxnLst/>
              <a:rect l="l" t="t" r="r" b="b"/>
              <a:pathLst>
                <a:path w="243839" h="407034">
                  <a:moveTo>
                    <a:pt x="237197" y="0"/>
                  </a:moveTo>
                  <a:lnTo>
                    <a:pt x="0" y="379210"/>
                  </a:lnTo>
                  <a:lnTo>
                    <a:pt x="3541" y="406658"/>
                  </a:lnTo>
                  <a:lnTo>
                    <a:pt x="243451" y="23449"/>
                  </a:lnTo>
                  <a:lnTo>
                    <a:pt x="237197" y="0"/>
                  </a:lnTo>
                  <a:close/>
                </a:path>
              </a:pathLst>
            </a:custGeom>
            <a:solidFill>
              <a:srgbClr val="1E1B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4487765" y="7548939"/>
              <a:ext cx="245745" cy="414655"/>
            </a:xfrm>
            <a:custGeom>
              <a:avLst/>
              <a:gdLst/>
              <a:ahLst/>
              <a:cxnLst/>
              <a:rect l="l" t="t" r="r" b="b"/>
              <a:pathLst>
                <a:path w="245745" h="414654">
                  <a:moveTo>
                    <a:pt x="239881" y="0"/>
                  </a:moveTo>
                  <a:lnTo>
                    <a:pt x="0" y="383492"/>
                  </a:lnTo>
                  <a:lnTo>
                    <a:pt x="772" y="389480"/>
                  </a:lnTo>
                  <a:lnTo>
                    <a:pt x="1328" y="414452"/>
                  </a:lnTo>
                  <a:lnTo>
                    <a:pt x="245232" y="24886"/>
                  </a:lnTo>
                  <a:lnTo>
                    <a:pt x="241818" y="7260"/>
                  </a:lnTo>
                  <a:lnTo>
                    <a:pt x="239881" y="0"/>
                  </a:lnTo>
                  <a:close/>
                </a:path>
              </a:pathLst>
            </a:custGeom>
            <a:solidFill>
              <a:srgbClr val="1F1B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489102" y="7573889"/>
              <a:ext cx="248920" cy="422275"/>
            </a:xfrm>
            <a:custGeom>
              <a:avLst/>
              <a:gdLst/>
              <a:ahLst/>
              <a:cxnLst/>
              <a:rect l="l" t="t" r="r" b="b"/>
              <a:pathLst>
                <a:path w="248920" h="422275">
                  <a:moveTo>
                    <a:pt x="243907" y="0"/>
                  </a:moveTo>
                  <a:lnTo>
                    <a:pt x="0" y="389905"/>
                  </a:lnTo>
                  <a:lnTo>
                    <a:pt x="710" y="421844"/>
                  </a:lnTo>
                  <a:lnTo>
                    <a:pt x="248853" y="25538"/>
                  </a:lnTo>
                  <a:lnTo>
                    <a:pt x="243907" y="0"/>
                  </a:lnTo>
                  <a:close/>
                </a:path>
              </a:pathLst>
            </a:custGeom>
            <a:solidFill>
              <a:srgbClr val="1F1C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4489525" y="7599489"/>
              <a:ext cx="254000" cy="430530"/>
            </a:xfrm>
            <a:custGeom>
              <a:avLst/>
              <a:gdLst/>
              <a:ahLst/>
              <a:cxnLst/>
              <a:rect l="l" t="t" r="r" b="b"/>
              <a:pathLst>
                <a:path w="254000" h="430529">
                  <a:moveTo>
                    <a:pt x="248443" y="0"/>
                  </a:moveTo>
                  <a:lnTo>
                    <a:pt x="297" y="396677"/>
                  </a:lnTo>
                  <a:lnTo>
                    <a:pt x="804" y="419495"/>
                  </a:lnTo>
                  <a:lnTo>
                    <a:pt x="0" y="430197"/>
                  </a:lnTo>
                  <a:lnTo>
                    <a:pt x="253390" y="25540"/>
                  </a:lnTo>
                  <a:lnTo>
                    <a:pt x="248443" y="0"/>
                  </a:lnTo>
                  <a:close/>
                </a:path>
              </a:pathLst>
            </a:custGeom>
            <a:solidFill>
              <a:srgbClr val="201D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4486662" y="7625086"/>
              <a:ext cx="260985" cy="443230"/>
            </a:xfrm>
            <a:custGeom>
              <a:avLst/>
              <a:gdLst/>
              <a:ahLst/>
              <a:cxnLst/>
              <a:rect l="l" t="t" r="r" b="b"/>
              <a:pathLst>
                <a:path w="260985" h="443229">
                  <a:moveTo>
                    <a:pt x="256263" y="0"/>
                  </a:moveTo>
                  <a:lnTo>
                    <a:pt x="2824" y="405112"/>
                  </a:lnTo>
                  <a:lnTo>
                    <a:pt x="0" y="442675"/>
                  </a:lnTo>
                  <a:lnTo>
                    <a:pt x="260395" y="26862"/>
                  </a:lnTo>
                  <a:lnTo>
                    <a:pt x="257878" y="8334"/>
                  </a:lnTo>
                  <a:lnTo>
                    <a:pt x="256263" y="0"/>
                  </a:lnTo>
                  <a:close/>
                </a:path>
              </a:pathLst>
            </a:custGeom>
            <a:solidFill>
              <a:srgbClr val="201D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4483801" y="7652007"/>
              <a:ext cx="267335" cy="454025"/>
            </a:xfrm>
            <a:custGeom>
              <a:avLst/>
              <a:gdLst/>
              <a:ahLst/>
              <a:cxnLst/>
              <a:rect l="l" t="t" r="r" b="b"/>
              <a:pathLst>
                <a:path w="267335" h="454025">
                  <a:moveTo>
                    <a:pt x="263264" y="0"/>
                  </a:moveTo>
                  <a:lnTo>
                    <a:pt x="2820" y="416293"/>
                  </a:lnTo>
                  <a:lnTo>
                    <a:pt x="0" y="453803"/>
                  </a:lnTo>
                  <a:lnTo>
                    <a:pt x="266999" y="27486"/>
                  </a:lnTo>
                  <a:lnTo>
                    <a:pt x="263264" y="0"/>
                  </a:lnTo>
                  <a:close/>
                </a:path>
              </a:pathLst>
            </a:custGeom>
            <a:solidFill>
              <a:srgbClr val="211E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4466780" y="7679520"/>
              <a:ext cx="288290" cy="478790"/>
            </a:xfrm>
            <a:custGeom>
              <a:avLst/>
              <a:gdLst/>
              <a:ahLst/>
              <a:cxnLst/>
              <a:rect l="l" t="t" r="r" b="b"/>
              <a:pathLst>
                <a:path w="288289" h="478790">
                  <a:moveTo>
                    <a:pt x="284024" y="0"/>
                  </a:moveTo>
                  <a:lnTo>
                    <a:pt x="17001" y="426553"/>
                  </a:lnTo>
                  <a:lnTo>
                    <a:pt x="16611" y="431741"/>
                  </a:lnTo>
                  <a:lnTo>
                    <a:pt x="0" y="478375"/>
                  </a:lnTo>
                  <a:lnTo>
                    <a:pt x="4965" y="478438"/>
                  </a:lnTo>
                  <a:lnTo>
                    <a:pt x="287756" y="27463"/>
                  </a:lnTo>
                  <a:lnTo>
                    <a:pt x="284024" y="0"/>
                  </a:lnTo>
                  <a:close/>
                </a:path>
              </a:pathLst>
            </a:custGeom>
            <a:solidFill>
              <a:srgbClr val="221E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4471746" y="7706983"/>
              <a:ext cx="286385" cy="451484"/>
            </a:xfrm>
            <a:custGeom>
              <a:avLst/>
              <a:gdLst/>
              <a:ahLst/>
              <a:cxnLst/>
              <a:rect l="l" t="t" r="r" b="b"/>
              <a:pathLst>
                <a:path w="286385" h="451484">
                  <a:moveTo>
                    <a:pt x="282790" y="0"/>
                  </a:moveTo>
                  <a:lnTo>
                    <a:pt x="0" y="450974"/>
                  </a:lnTo>
                  <a:lnTo>
                    <a:pt x="20792" y="451235"/>
                  </a:lnTo>
                  <a:lnTo>
                    <a:pt x="286230" y="28029"/>
                  </a:lnTo>
                  <a:lnTo>
                    <a:pt x="285038" y="16547"/>
                  </a:lnTo>
                  <a:lnTo>
                    <a:pt x="282790" y="0"/>
                  </a:lnTo>
                  <a:close/>
                </a:path>
              </a:pathLst>
            </a:custGeom>
            <a:solidFill>
              <a:srgbClr val="221F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4492538" y="7735012"/>
              <a:ext cx="268605" cy="423545"/>
            </a:xfrm>
            <a:custGeom>
              <a:avLst/>
              <a:gdLst/>
              <a:ahLst/>
              <a:cxnLst/>
              <a:rect l="l" t="t" r="r" b="b"/>
              <a:pathLst>
                <a:path w="268604" h="423545">
                  <a:moveTo>
                    <a:pt x="265437" y="0"/>
                  </a:moveTo>
                  <a:lnTo>
                    <a:pt x="0" y="423205"/>
                  </a:lnTo>
                  <a:lnTo>
                    <a:pt x="20792" y="423465"/>
                  </a:lnTo>
                  <a:lnTo>
                    <a:pt x="268422" y="28766"/>
                  </a:lnTo>
                  <a:lnTo>
                    <a:pt x="265437" y="0"/>
                  </a:lnTo>
                  <a:close/>
                </a:path>
              </a:pathLst>
            </a:custGeom>
            <a:solidFill>
              <a:srgbClr val="231F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4513331" y="7763779"/>
              <a:ext cx="250825" cy="394970"/>
            </a:xfrm>
            <a:custGeom>
              <a:avLst/>
              <a:gdLst/>
              <a:ahLst/>
              <a:cxnLst/>
              <a:rect l="l" t="t" r="r" b="b"/>
              <a:pathLst>
                <a:path w="250825" h="394970">
                  <a:moveTo>
                    <a:pt x="247630" y="0"/>
                  </a:moveTo>
                  <a:lnTo>
                    <a:pt x="0" y="394699"/>
                  </a:lnTo>
                  <a:lnTo>
                    <a:pt x="20792" y="394959"/>
                  </a:lnTo>
                  <a:lnTo>
                    <a:pt x="250614" y="28757"/>
                  </a:lnTo>
                  <a:lnTo>
                    <a:pt x="247630" y="0"/>
                  </a:lnTo>
                  <a:close/>
                </a:path>
              </a:pathLst>
            </a:custGeom>
            <a:solidFill>
              <a:srgbClr val="2320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4534123" y="7792536"/>
              <a:ext cx="233045" cy="367030"/>
            </a:xfrm>
            <a:custGeom>
              <a:avLst/>
              <a:gdLst/>
              <a:ahLst/>
              <a:cxnLst/>
              <a:rect l="l" t="t" r="r" b="b"/>
              <a:pathLst>
                <a:path w="233045" h="367029">
                  <a:moveTo>
                    <a:pt x="229822" y="0"/>
                  </a:moveTo>
                  <a:lnTo>
                    <a:pt x="0" y="366202"/>
                  </a:lnTo>
                  <a:lnTo>
                    <a:pt x="20804" y="366463"/>
                  </a:lnTo>
                  <a:lnTo>
                    <a:pt x="232763" y="28829"/>
                  </a:lnTo>
                  <a:lnTo>
                    <a:pt x="231558" y="16723"/>
                  </a:lnTo>
                  <a:lnTo>
                    <a:pt x="229822" y="0"/>
                  </a:lnTo>
                  <a:close/>
                </a:path>
              </a:pathLst>
            </a:custGeom>
            <a:solidFill>
              <a:srgbClr val="2421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4554928" y="7821365"/>
              <a:ext cx="215265" cy="338455"/>
            </a:xfrm>
            <a:custGeom>
              <a:avLst/>
              <a:gdLst/>
              <a:ahLst/>
              <a:cxnLst/>
              <a:rect l="l" t="t" r="r" b="b"/>
              <a:pathLst>
                <a:path w="215264" h="338454">
                  <a:moveTo>
                    <a:pt x="211958" y="0"/>
                  </a:moveTo>
                  <a:lnTo>
                    <a:pt x="0" y="337633"/>
                  </a:lnTo>
                  <a:lnTo>
                    <a:pt x="20792" y="337893"/>
                  </a:lnTo>
                  <a:lnTo>
                    <a:pt x="214838" y="28925"/>
                  </a:lnTo>
                  <a:lnTo>
                    <a:pt x="211958" y="0"/>
                  </a:lnTo>
                  <a:close/>
                </a:path>
              </a:pathLst>
            </a:custGeom>
            <a:solidFill>
              <a:srgbClr val="2521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4575720" y="7850290"/>
              <a:ext cx="197485" cy="309245"/>
            </a:xfrm>
            <a:custGeom>
              <a:avLst/>
              <a:gdLst/>
              <a:ahLst/>
              <a:cxnLst/>
              <a:rect l="l" t="t" r="r" b="b"/>
              <a:pathLst>
                <a:path w="197485" h="309245">
                  <a:moveTo>
                    <a:pt x="194045" y="0"/>
                  </a:moveTo>
                  <a:lnTo>
                    <a:pt x="0" y="308968"/>
                  </a:lnTo>
                  <a:lnTo>
                    <a:pt x="20792" y="309229"/>
                  </a:lnTo>
                  <a:lnTo>
                    <a:pt x="196925" y="28926"/>
                  </a:lnTo>
                  <a:lnTo>
                    <a:pt x="194045" y="0"/>
                  </a:lnTo>
                  <a:close/>
                </a:path>
              </a:pathLst>
            </a:custGeom>
            <a:solidFill>
              <a:srgbClr val="2522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4596513" y="7879216"/>
              <a:ext cx="179070" cy="280670"/>
            </a:xfrm>
            <a:custGeom>
              <a:avLst/>
              <a:gdLst/>
              <a:ahLst/>
              <a:cxnLst/>
              <a:rect l="l" t="t" r="r" b="b"/>
              <a:pathLst>
                <a:path w="179070" h="280670">
                  <a:moveTo>
                    <a:pt x="176133" y="0"/>
                  </a:moveTo>
                  <a:lnTo>
                    <a:pt x="0" y="280303"/>
                  </a:lnTo>
                  <a:lnTo>
                    <a:pt x="20792" y="280563"/>
                  </a:lnTo>
                  <a:lnTo>
                    <a:pt x="178776" y="29315"/>
                  </a:lnTo>
                  <a:lnTo>
                    <a:pt x="176133" y="0"/>
                  </a:lnTo>
                  <a:close/>
                </a:path>
              </a:pathLst>
            </a:custGeom>
            <a:solidFill>
              <a:srgbClr val="2622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4617305" y="7908532"/>
              <a:ext cx="160655" cy="252095"/>
            </a:xfrm>
            <a:custGeom>
              <a:avLst/>
              <a:gdLst/>
              <a:ahLst/>
              <a:cxnLst/>
              <a:rect l="l" t="t" r="r" b="b"/>
              <a:pathLst>
                <a:path w="160654" h="252095">
                  <a:moveTo>
                    <a:pt x="157983" y="0"/>
                  </a:moveTo>
                  <a:lnTo>
                    <a:pt x="0" y="251247"/>
                  </a:lnTo>
                  <a:lnTo>
                    <a:pt x="20792" y="251508"/>
                  </a:lnTo>
                  <a:lnTo>
                    <a:pt x="160614" y="29325"/>
                  </a:lnTo>
                  <a:lnTo>
                    <a:pt x="157983" y="0"/>
                  </a:lnTo>
                  <a:close/>
                </a:path>
              </a:pathLst>
            </a:custGeom>
            <a:solidFill>
              <a:srgbClr val="2723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4638098" y="7937857"/>
              <a:ext cx="142240" cy="222885"/>
            </a:xfrm>
            <a:custGeom>
              <a:avLst/>
              <a:gdLst/>
              <a:ahLst/>
              <a:cxnLst/>
              <a:rect l="l" t="t" r="r" b="b"/>
              <a:pathLst>
                <a:path w="142239" h="222884">
                  <a:moveTo>
                    <a:pt x="139822" y="0"/>
                  </a:moveTo>
                  <a:lnTo>
                    <a:pt x="0" y="222183"/>
                  </a:lnTo>
                  <a:lnTo>
                    <a:pt x="20792" y="222443"/>
                  </a:lnTo>
                  <a:lnTo>
                    <a:pt x="141998" y="30048"/>
                  </a:lnTo>
                  <a:lnTo>
                    <a:pt x="139980" y="1769"/>
                  </a:lnTo>
                  <a:lnTo>
                    <a:pt x="139822" y="0"/>
                  </a:lnTo>
                  <a:close/>
                </a:path>
              </a:pathLst>
            </a:custGeom>
            <a:solidFill>
              <a:srgbClr val="2723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4658890" y="7967906"/>
              <a:ext cx="123189" cy="193040"/>
            </a:xfrm>
            <a:custGeom>
              <a:avLst/>
              <a:gdLst/>
              <a:ahLst/>
              <a:cxnLst/>
              <a:rect l="l" t="t" r="r" b="b"/>
              <a:pathLst>
                <a:path w="123189" h="193040">
                  <a:moveTo>
                    <a:pt x="121206" y="0"/>
                  </a:moveTo>
                  <a:lnTo>
                    <a:pt x="0" y="192395"/>
                  </a:lnTo>
                  <a:lnTo>
                    <a:pt x="20805" y="192655"/>
                  </a:lnTo>
                  <a:lnTo>
                    <a:pt x="123090" y="30524"/>
                  </a:lnTo>
                  <a:lnTo>
                    <a:pt x="122689" y="20794"/>
                  </a:lnTo>
                  <a:lnTo>
                    <a:pt x="121206" y="0"/>
                  </a:lnTo>
                  <a:close/>
                </a:path>
              </a:pathLst>
            </a:custGeom>
            <a:solidFill>
              <a:srgbClr val="2924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4679695" y="7998430"/>
              <a:ext cx="104139" cy="162560"/>
            </a:xfrm>
            <a:custGeom>
              <a:avLst/>
              <a:gdLst/>
              <a:ahLst/>
              <a:cxnLst/>
              <a:rect l="l" t="t" r="r" b="b"/>
              <a:pathLst>
                <a:path w="104139" h="162559">
                  <a:moveTo>
                    <a:pt x="102285" y="0"/>
                  </a:moveTo>
                  <a:lnTo>
                    <a:pt x="0" y="162130"/>
                  </a:lnTo>
                  <a:lnTo>
                    <a:pt x="20792" y="162391"/>
                  </a:lnTo>
                  <a:lnTo>
                    <a:pt x="103582" y="31441"/>
                  </a:lnTo>
                  <a:lnTo>
                    <a:pt x="102285" y="0"/>
                  </a:lnTo>
                  <a:close/>
                </a:path>
              </a:pathLst>
            </a:custGeom>
            <a:solidFill>
              <a:srgbClr val="2926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4700488" y="8029871"/>
              <a:ext cx="83185" cy="131445"/>
            </a:xfrm>
            <a:custGeom>
              <a:avLst/>
              <a:gdLst/>
              <a:ahLst/>
              <a:cxnLst/>
              <a:rect l="l" t="t" r="r" b="b"/>
              <a:pathLst>
                <a:path w="83185" h="131445">
                  <a:moveTo>
                    <a:pt x="82789" y="0"/>
                  </a:moveTo>
                  <a:lnTo>
                    <a:pt x="0" y="130950"/>
                  </a:lnTo>
                  <a:lnTo>
                    <a:pt x="20792" y="131210"/>
                  </a:lnTo>
                  <a:lnTo>
                    <a:pt x="82705" y="33611"/>
                  </a:lnTo>
                  <a:lnTo>
                    <a:pt x="82789" y="0"/>
                  </a:lnTo>
                  <a:close/>
                </a:path>
              </a:pathLst>
            </a:custGeom>
            <a:solidFill>
              <a:srgbClr val="2A26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4721281" y="8063482"/>
              <a:ext cx="62230" cy="98425"/>
            </a:xfrm>
            <a:custGeom>
              <a:avLst/>
              <a:gdLst/>
              <a:ahLst/>
              <a:cxnLst/>
              <a:rect l="l" t="t" r="r" b="b"/>
              <a:pathLst>
                <a:path w="62229" h="98425">
                  <a:moveTo>
                    <a:pt x="61912" y="0"/>
                  </a:moveTo>
                  <a:lnTo>
                    <a:pt x="0" y="97599"/>
                  </a:lnTo>
                  <a:lnTo>
                    <a:pt x="20793" y="97859"/>
                  </a:lnTo>
                  <a:lnTo>
                    <a:pt x="59754" y="36818"/>
                  </a:lnTo>
                  <a:lnTo>
                    <a:pt x="60013" y="34624"/>
                  </a:lnTo>
                  <a:lnTo>
                    <a:pt x="61906" y="2239"/>
                  </a:lnTo>
                  <a:lnTo>
                    <a:pt x="61912" y="0"/>
                  </a:lnTo>
                  <a:close/>
                </a:path>
              </a:pathLst>
            </a:custGeom>
            <a:solidFill>
              <a:srgbClr val="2B27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4742074" y="8100301"/>
              <a:ext cx="39370" cy="61594"/>
            </a:xfrm>
            <a:custGeom>
              <a:avLst/>
              <a:gdLst/>
              <a:ahLst/>
              <a:cxnLst/>
              <a:rect l="l" t="t" r="r" b="b"/>
              <a:pathLst>
                <a:path w="39370" h="61595">
                  <a:moveTo>
                    <a:pt x="38960" y="0"/>
                  </a:moveTo>
                  <a:lnTo>
                    <a:pt x="0" y="61041"/>
                  </a:lnTo>
                  <a:lnTo>
                    <a:pt x="20795" y="61301"/>
                  </a:lnTo>
                  <a:lnTo>
                    <a:pt x="33346" y="41926"/>
                  </a:lnTo>
                  <a:lnTo>
                    <a:pt x="35528" y="29065"/>
                  </a:lnTo>
                  <a:lnTo>
                    <a:pt x="38960" y="0"/>
                  </a:lnTo>
                  <a:close/>
                </a:path>
              </a:pathLst>
            </a:custGeom>
            <a:solidFill>
              <a:srgbClr val="2A28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4762869" y="8142227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4">
                  <a:moveTo>
                    <a:pt x="12551" y="0"/>
                  </a:moveTo>
                  <a:lnTo>
                    <a:pt x="0" y="19375"/>
                  </a:lnTo>
                  <a:lnTo>
                    <a:pt x="9244" y="19490"/>
                  </a:lnTo>
                  <a:lnTo>
                    <a:pt x="12551" y="0"/>
                  </a:lnTo>
                  <a:close/>
                </a:path>
              </a:pathLst>
            </a:custGeom>
            <a:solidFill>
              <a:srgbClr val="2B27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4553648" y="7650086"/>
              <a:ext cx="36830" cy="67310"/>
            </a:xfrm>
            <a:custGeom>
              <a:avLst/>
              <a:gdLst/>
              <a:ahLst/>
              <a:cxnLst/>
              <a:rect l="l" t="t" r="r" b="b"/>
              <a:pathLst>
                <a:path w="36829" h="67309">
                  <a:moveTo>
                    <a:pt x="36372" y="66332"/>
                  </a:moveTo>
                  <a:lnTo>
                    <a:pt x="36156" y="65976"/>
                  </a:lnTo>
                  <a:lnTo>
                    <a:pt x="31381" y="57886"/>
                  </a:lnTo>
                  <a:lnTo>
                    <a:pt x="25882" y="35382"/>
                  </a:lnTo>
                  <a:lnTo>
                    <a:pt x="22352" y="0"/>
                  </a:lnTo>
                  <a:lnTo>
                    <a:pt x="11861" y="6121"/>
                  </a:lnTo>
                  <a:lnTo>
                    <a:pt x="4953" y="12141"/>
                  </a:lnTo>
                  <a:lnTo>
                    <a:pt x="1168" y="16700"/>
                  </a:lnTo>
                  <a:lnTo>
                    <a:pt x="0" y="18529"/>
                  </a:lnTo>
                  <a:lnTo>
                    <a:pt x="4076" y="48514"/>
                  </a:lnTo>
                  <a:lnTo>
                    <a:pt x="5270" y="66852"/>
                  </a:lnTo>
                  <a:lnTo>
                    <a:pt x="5295" y="67208"/>
                  </a:lnTo>
                  <a:lnTo>
                    <a:pt x="36372" y="66332"/>
                  </a:lnTo>
                  <a:close/>
                </a:path>
              </a:pathLst>
            </a:custGeom>
            <a:solidFill>
              <a:srgbClr val="7047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4558954" y="771640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069" y="0"/>
                  </a:moveTo>
                  <a:lnTo>
                    <a:pt x="0" y="877"/>
                  </a:lnTo>
                  <a:lnTo>
                    <a:pt x="23" y="1232"/>
                  </a:lnTo>
                  <a:lnTo>
                    <a:pt x="31275" y="349"/>
                  </a:lnTo>
                  <a:lnTo>
                    <a:pt x="31069" y="0"/>
                  </a:lnTo>
                  <a:close/>
                </a:path>
              </a:pathLst>
            </a:custGeom>
            <a:solidFill>
              <a:srgbClr val="7148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4558977" y="771675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252" y="0"/>
                  </a:moveTo>
                  <a:lnTo>
                    <a:pt x="0" y="882"/>
                  </a:lnTo>
                  <a:lnTo>
                    <a:pt x="23" y="1237"/>
                  </a:lnTo>
                  <a:lnTo>
                    <a:pt x="31458" y="349"/>
                  </a:lnTo>
                  <a:lnTo>
                    <a:pt x="31252" y="0"/>
                  </a:lnTo>
                  <a:close/>
                </a:path>
              </a:pathLst>
            </a:custGeom>
            <a:solidFill>
              <a:srgbClr val="7248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4559001" y="7717107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31435" y="0"/>
                  </a:moveTo>
                  <a:lnTo>
                    <a:pt x="0" y="887"/>
                  </a:lnTo>
                  <a:lnTo>
                    <a:pt x="23" y="1242"/>
                  </a:lnTo>
                  <a:lnTo>
                    <a:pt x="31641" y="349"/>
                  </a:lnTo>
                  <a:lnTo>
                    <a:pt x="31435" y="0"/>
                  </a:lnTo>
                  <a:close/>
                </a:path>
              </a:pathLst>
            </a:custGeom>
            <a:solidFill>
              <a:srgbClr val="7349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4559022" y="7717457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1620" y="0"/>
                  </a:moveTo>
                  <a:lnTo>
                    <a:pt x="1" y="892"/>
                  </a:lnTo>
                  <a:lnTo>
                    <a:pt x="0" y="1248"/>
                  </a:lnTo>
                  <a:lnTo>
                    <a:pt x="31826" y="349"/>
                  </a:lnTo>
                  <a:lnTo>
                    <a:pt x="31620" y="0"/>
                  </a:lnTo>
                  <a:close/>
                </a:path>
              </a:pathLst>
            </a:custGeom>
            <a:solidFill>
              <a:srgbClr val="744A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558993" y="7717806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1855" y="0"/>
                  </a:moveTo>
                  <a:lnTo>
                    <a:pt x="28" y="898"/>
                  </a:lnTo>
                  <a:lnTo>
                    <a:pt x="0" y="1263"/>
                  </a:lnTo>
                  <a:lnTo>
                    <a:pt x="32065" y="355"/>
                  </a:lnTo>
                  <a:lnTo>
                    <a:pt x="31855" y="0"/>
                  </a:lnTo>
                  <a:close/>
                </a:path>
              </a:pathLst>
            </a:custGeom>
            <a:solidFill>
              <a:srgbClr val="754B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558965" y="7718169"/>
              <a:ext cx="32384" cy="1270"/>
            </a:xfrm>
            <a:custGeom>
              <a:avLst/>
              <a:gdLst/>
              <a:ahLst/>
              <a:cxnLst/>
              <a:rect l="l" t="t" r="r" b="b"/>
              <a:pathLst>
                <a:path w="32385" h="1270">
                  <a:moveTo>
                    <a:pt x="32097" y="0"/>
                  </a:moveTo>
                  <a:lnTo>
                    <a:pt x="28" y="905"/>
                  </a:lnTo>
                  <a:lnTo>
                    <a:pt x="0" y="1262"/>
                  </a:lnTo>
                  <a:lnTo>
                    <a:pt x="32303" y="349"/>
                  </a:lnTo>
                  <a:lnTo>
                    <a:pt x="32097" y="0"/>
                  </a:lnTo>
                  <a:close/>
                </a:path>
              </a:pathLst>
            </a:custGeom>
            <a:solidFill>
              <a:srgbClr val="764B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558937" y="771851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32332" y="0"/>
                  </a:moveTo>
                  <a:lnTo>
                    <a:pt x="28" y="912"/>
                  </a:lnTo>
                  <a:lnTo>
                    <a:pt x="0" y="1268"/>
                  </a:lnTo>
                  <a:lnTo>
                    <a:pt x="32538" y="349"/>
                  </a:lnTo>
                  <a:lnTo>
                    <a:pt x="32332" y="0"/>
                  </a:lnTo>
                  <a:close/>
                </a:path>
              </a:pathLst>
            </a:custGeom>
            <a:solidFill>
              <a:srgbClr val="774C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558909" y="771886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32566" y="0"/>
                  </a:moveTo>
                  <a:lnTo>
                    <a:pt x="28" y="918"/>
                  </a:lnTo>
                  <a:lnTo>
                    <a:pt x="0" y="1275"/>
                  </a:lnTo>
                  <a:lnTo>
                    <a:pt x="32772" y="349"/>
                  </a:lnTo>
                  <a:lnTo>
                    <a:pt x="32566" y="0"/>
                  </a:lnTo>
                  <a:close/>
                </a:path>
              </a:pathLst>
            </a:custGeom>
            <a:solidFill>
              <a:srgbClr val="784D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558881" y="7719218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4">
                  <a:moveTo>
                    <a:pt x="32801" y="0"/>
                  </a:moveTo>
                  <a:lnTo>
                    <a:pt x="28" y="925"/>
                  </a:lnTo>
                  <a:lnTo>
                    <a:pt x="0" y="1281"/>
                  </a:lnTo>
                  <a:lnTo>
                    <a:pt x="33007" y="349"/>
                  </a:lnTo>
                  <a:lnTo>
                    <a:pt x="32801" y="0"/>
                  </a:lnTo>
                  <a:close/>
                </a:path>
              </a:pathLst>
            </a:custGeom>
            <a:solidFill>
              <a:srgbClr val="794E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558852" y="7719568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3035" y="0"/>
                  </a:moveTo>
                  <a:lnTo>
                    <a:pt x="28" y="932"/>
                  </a:lnTo>
                  <a:lnTo>
                    <a:pt x="0" y="1288"/>
                  </a:lnTo>
                  <a:lnTo>
                    <a:pt x="33241" y="349"/>
                  </a:lnTo>
                  <a:lnTo>
                    <a:pt x="33035" y="0"/>
                  </a:lnTo>
                  <a:close/>
                </a:path>
              </a:pathLst>
            </a:custGeom>
            <a:solidFill>
              <a:srgbClr val="7A4E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558824" y="7719917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3269" y="0"/>
                  </a:moveTo>
                  <a:lnTo>
                    <a:pt x="28" y="938"/>
                  </a:lnTo>
                  <a:lnTo>
                    <a:pt x="0" y="1295"/>
                  </a:lnTo>
                  <a:lnTo>
                    <a:pt x="33476" y="349"/>
                  </a:lnTo>
                  <a:lnTo>
                    <a:pt x="33269" y="0"/>
                  </a:lnTo>
                  <a:close/>
                </a:path>
              </a:pathLst>
            </a:custGeom>
            <a:solidFill>
              <a:srgbClr val="7B4F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558796" y="772026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504" y="0"/>
                  </a:moveTo>
                  <a:lnTo>
                    <a:pt x="28" y="945"/>
                  </a:lnTo>
                  <a:lnTo>
                    <a:pt x="0" y="1301"/>
                  </a:lnTo>
                  <a:lnTo>
                    <a:pt x="33710" y="349"/>
                  </a:lnTo>
                  <a:lnTo>
                    <a:pt x="33504" y="0"/>
                  </a:lnTo>
                  <a:close/>
                </a:path>
              </a:pathLst>
            </a:custGeom>
            <a:solidFill>
              <a:srgbClr val="7C50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558768" y="772061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738" y="0"/>
                  </a:moveTo>
                  <a:lnTo>
                    <a:pt x="28" y="951"/>
                  </a:lnTo>
                  <a:lnTo>
                    <a:pt x="0" y="1308"/>
                  </a:lnTo>
                  <a:lnTo>
                    <a:pt x="33945" y="349"/>
                  </a:lnTo>
                  <a:lnTo>
                    <a:pt x="33738" y="0"/>
                  </a:lnTo>
                  <a:close/>
                </a:path>
              </a:pathLst>
            </a:custGeom>
            <a:solidFill>
              <a:srgbClr val="7D51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558739" y="7720967"/>
              <a:ext cx="34290" cy="1905"/>
            </a:xfrm>
            <a:custGeom>
              <a:avLst/>
              <a:gdLst/>
              <a:ahLst/>
              <a:cxnLst/>
              <a:rect l="l" t="t" r="r" b="b"/>
              <a:pathLst>
                <a:path w="34289" h="1904">
                  <a:moveTo>
                    <a:pt x="33974" y="0"/>
                  </a:moveTo>
                  <a:lnTo>
                    <a:pt x="29" y="958"/>
                  </a:lnTo>
                  <a:lnTo>
                    <a:pt x="0" y="1327"/>
                  </a:lnTo>
                  <a:lnTo>
                    <a:pt x="34188" y="362"/>
                  </a:lnTo>
                  <a:lnTo>
                    <a:pt x="33974" y="0"/>
                  </a:lnTo>
                  <a:close/>
                </a:path>
              </a:pathLst>
            </a:custGeom>
            <a:solidFill>
              <a:srgbClr val="7E51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558711" y="772132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216" y="0"/>
                  </a:moveTo>
                  <a:lnTo>
                    <a:pt x="28" y="965"/>
                  </a:lnTo>
                  <a:lnTo>
                    <a:pt x="0" y="1321"/>
                  </a:lnTo>
                  <a:lnTo>
                    <a:pt x="34422" y="349"/>
                  </a:lnTo>
                  <a:lnTo>
                    <a:pt x="34216" y="0"/>
                  </a:lnTo>
                  <a:close/>
                </a:path>
              </a:pathLst>
            </a:custGeom>
            <a:solidFill>
              <a:srgbClr val="7F52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558683" y="772167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450" y="0"/>
                  </a:moveTo>
                  <a:lnTo>
                    <a:pt x="28" y="972"/>
                  </a:lnTo>
                  <a:lnTo>
                    <a:pt x="0" y="1328"/>
                  </a:lnTo>
                  <a:lnTo>
                    <a:pt x="34657" y="349"/>
                  </a:lnTo>
                  <a:lnTo>
                    <a:pt x="34450" y="0"/>
                  </a:lnTo>
                  <a:close/>
                </a:path>
              </a:pathLst>
            </a:custGeom>
            <a:solidFill>
              <a:srgbClr val="805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4558654" y="7722029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4">
                  <a:moveTo>
                    <a:pt x="34685" y="0"/>
                  </a:moveTo>
                  <a:lnTo>
                    <a:pt x="28" y="978"/>
                  </a:lnTo>
                  <a:lnTo>
                    <a:pt x="0" y="1335"/>
                  </a:lnTo>
                  <a:lnTo>
                    <a:pt x="34891" y="349"/>
                  </a:lnTo>
                  <a:lnTo>
                    <a:pt x="34685" y="0"/>
                  </a:lnTo>
                  <a:close/>
                </a:path>
              </a:pathLst>
            </a:custGeom>
            <a:solidFill>
              <a:srgbClr val="815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4558626" y="7722378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34919" y="0"/>
                  </a:moveTo>
                  <a:lnTo>
                    <a:pt x="28" y="985"/>
                  </a:lnTo>
                  <a:lnTo>
                    <a:pt x="0" y="1341"/>
                  </a:lnTo>
                  <a:lnTo>
                    <a:pt x="35125" y="349"/>
                  </a:lnTo>
                  <a:lnTo>
                    <a:pt x="34919" y="0"/>
                  </a:lnTo>
                  <a:close/>
                </a:path>
              </a:pathLst>
            </a:custGeom>
            <a:solidFill>
              <a:srgbClr val="8253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4558598" y="7722728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35154" y="0"/>
                  </a:moveTo>
                  <a:lnTo>
                    <a:pt x="28" y="991"/>
                  </a:lnTo>
                  <a:lnTo>
                    <a:pt x="0" y="1348"/>
                  </a:lnTo>
                  <a:lnTo>
                    <a:pt x="35360" y="349"/>
                  </a:lnTo>
                  <a:lnTo>
                    <a:pt x="35154" y="0"/>
                  </a:lnTo>
                  <a:close/>
                </a:path>
              </a:pathLst>
            </a:custGeom>
            <a:solidFill>
              <a:srgbClr val="8354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558570" y="7723078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388" y="0"/>
                  </a:moveTo>
                  <a:lnTo>
                    <a:pt x="28" y="998"/>
                  </a:lnTo>
                  <a:lnTo>
                    <a:pt x="0" y="1354"/>
                  </a:lnTo>
                  <a:lnTo>
                    <a:pt x="35594" y="349"/>
                  </a:lnTo>
                  <a:lnTo>
                    <a:pt x="35388" y="0"/>
                  </a:lnTo>
                  <a:close/>
                </a:path>
              </a:pathLst>
            </a:custGeom>
            <a:solidFill>
              <a:srgbClr val="8455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558542" y="7723428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623" y="0"/>
                  </a:moveTo>
                  <a:lnTo>
                    <a:pt x="28" y="1005"/>
                  </a:lnTo>
                  <a:lnTo>
                    <a:pt x="0" y="1361"/>
                  </a:lnTo>
                  <a:lnTo>
                    <a:pt x="35829" y="349"/>
                  </a:lnTo>
                  <a:lnTo>
                    <a:pt x="35623" y="0"/>
                  </a:lnTo>
                  <a:close/>
                </a:path>
              </a:pathLst>
            </a:custGeom>
            <a:solidFill>
              <a:srgbClr val="8556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558513" y="7723777"/>
              <a:ext cx="36195" cy="1905"/>
            </a:xfrm>
            <a:custGeom>
              <a:avLst/>
              <a:gdLst/>
              <a:ahLst/>
              <a:cxnLst/>
              <a:rect l="l" t="t" r="r" b="b"/>
              <a:pathLst>
                <a:path w="36195" h="1904">
                  <a:moveTo>
                    <a:pt x="35858" y="0"/>
                  </a:moveTo>
                  <a:lnTo>
                    <a:pt x="28" y="1011"/>
                  </a:lnTo>
                  <a:lnTo>
                    <a:pt x="0" y="1376"/>
                  </a:lnTo>
                  <a:lnTo>
                    <a:pt x="36067" y="355"/>
                  </a:lnTo>
                  <a:lnTo>
                    <a:pt x="35858" y="0"/>
                  </a:lnTo>
                  <a:close/>
                </a:path>
              </a:pathLst>
            </a:custGeom>
            <a:solidFill>
              <a:srgbClr val="8656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558485" y="772414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100" y="0"/>
                  </a:moveTo>
                  <a:lnTo>
                    <a:pt x="28" y="1018"/>
                  </a:lnTo>
                  <a:lnTo>
                    <a:pt x="0" y="1375"/>
                  </a:lnTo>
                  <a:lnTo>
                    <a:pt x="36306" y="349"/>
                  </a:lnTo>
                  <a:lnTo>
                    <a:pt x="36100" y="0"/>
                  </a:lnTo>
                  <a:close/>
                </a:path>
              </a:pathLst>
            </a:custGeom>
            <a:solidFill>
              <a:srgbClr val="8757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558457" y="7724490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334" y="0"/>
                  </a:moveTo>
                  <a:lnTo>
                    <a:pt x="28" y="1025"/>
                  </a:lnTo>
                  <a:lnTo>
                    <a:pt x="0" y="1381"/>
                  </a:lnTo>
                  <a:lnTo>
                    <a:pt x="36541" y="349"/>
                  </a:lnTo>
                  <a:lnTo>
                    <a:pt x="36334" y="0"/>
                  </a:lnTo>
                  <a:close/>
                </a:path>
              </a:pathLst>
            </a:custGeom>
            <a:solidFill>
              <a:srgbClr val="8858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558428" y="7724839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6569" y="0"/>
                  </a:moveTo>
                  <a:lnTo>
                    <a:pt x="28" y="1031"/>
                  </a:lnTo>
                  <a:lnTo>
                    <a:pt x="0" y="1388"/>
                  </a:lnTo>
                  <a:lnTo>
                    <a:pt x="36775" y="349"/>
                  </a:lnTo>
                  <a:lnTo>
                    <a:pt x="36569" y="0"/>
                  </a:lnTo>
                  <a:close/>
                </a:path>
              </a:pathLst>
            </a:custGeom>
            <a:solidFill>
              <a:srgbClr val="8959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558400" y="7725189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4" h="1904">
                  <a:moveTo>
                    <a:pt x="36803" y="0"/>
                  </a:moveTo>
                  <a:lnTo>
                    <a:pt x="28" y="1038"/>
                  </a:lnTo>
                  <a:lnTo>
                    <a:pt x="0" y="1394"/>
                  </a:lnTo>
                  <a:lnTo>
                    <a:pt x="37009" y="349"/>
                  </a:lnTo>
                  <a:lnTo>
                    <a:pt x="36803" y="0"/>
                  </a:lnTo>
                  <a:close/>
                </a:path>
              </a:pathLst>
            </a:custGeom>
            <a:solidFill>
              <a:srgbClr val="8A59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558372" y="7725539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4" h="1904">
                  <a:moveTo>
                    <a:pt x="37038" y="0"/>
                  </a:moveTo>
                  <a:lnTo>
                    <a:pt x="28" y="1045"/>
                  </a:lnTo>
                  <a:lnTo>
                    <a:pt x="0" y="1401"/>
                  </a:lnTo>
                  <a:lnTo>
                    <a:pt x="37244" y="349"/>
                  </a:lnTo>
                  <a:lnTo>
                    <a:pt x="37038" y="0"/>
                  </a:lnTo>
                  <a:close/>
                </a:path>
              </a:pathLst>
            </a:custGeom>
            <a:solidFill>
              <a:srgbClr val="8B5A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558344" y="7725889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272" y="0"/>
                  </a:moveTo>
                  <a:lnTo>
                    <a:pt x="28" y="1051"/>
                  </a:lnTo>
                  <a:lnTo>
                    <a:pt x="0" y="1408"/>
                  </a:lnTo>
                  <a:lnTo>
                    <a:pt x="37478" y="349"/>
                  </a:lnTo>
                  <a:lnTo>
                    <a:pt x="37272" y="0"/>
                  </a:lnTo>
                  <a:close/>
                </a:path>
              </a:pathLst>
            </a:custGeom>
            <a:solidFill>
              <a:srgbClr val="8C5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558316" y="7726238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507" y="0"/>
                  </a:moveTo>
                  <a:lnTo>
                    <a:pt x="28" y="1058"/>
                  </a:lnTo>
                  <a:lnTo>
                    <a:pt x="0" y="1414"/>
                  </a:lnTo>
                  <a:lnTo>
                    <a:pt x="37713" y="349"/>
                  </a:lnTo>
                  <a:lnTo>
                    <a:pt x="37507" y="0"/>
                  </a:lnTo>
                  <a:close/>
                </a:path>
              </a:pathLst>
            </a:custGeom>
            <a:solidFill>
              <a:srgbClr val="8D5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558287" y="7726588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37742" y="0"/>
                  </a:moveTo>
                  <a:lnTo>
                    <a:pt x="28" y="1064"/>
                  </a:lnTo>
                  <a:lnTo>
                    <a:pt x="0" y="1429"/>
                  </a:lnTo>
                  <a:lnTo>
                    <a:pt x="37951" y="355"/>
                  </a:lnTo>
                  <a:lnTo>
                    <a:pt x="37742" y="0"/>
                  </a:lnTo>
                  <a:close/>
                </a:path>
              </a:pathLst>
            </a:custGeom>
            <a:solidFill>
              <a:srgbClr val="8F5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558259" y="7726943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5" h="1904">
                  <a:moveTo>
                    <a:pt x="37980" y="0"/>
                  </a:moveTo>
                  <a:lnTo>
                    <a:pt x="28" y="1074"/>
                  </a:lnTo>
                  <a:lnTo>
                    <a:pt x="0" y="1435"/>
                  </a:lnTo>
                  <a:lnTo>
                    <a:pt x="38205" y="356"/>
                  </a:lnTo>
                  <a:lnTo>
                    <a:pt x="37980" y="0"/>
                  </a:lnTo>
                  <a:close/>
                </a:path>
              </a:pathLst>
            </a:custGeom>
            <a:solidFill>
              <a:srgbClr val="905D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558230" y="7727300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5" h="1904">
                  <a:moveTo>
                    <a:pt x="38233" y="0"/>
                  </a:moveTo>
                  <a:lnTo>
                    <a:pt x="28" y="1078"/>
                  </a:lnTo>
                  <a:lnTo>
                    <a:pt x="0" y="1435"/>
                  </a:lnTo>
                  <a:lnTo>
                    <a:pt x="38519" y="347"/>
                  </a:lnTo>
                  <a:lnTo>
                    <a:pt x="38233" y="0"/>
                  </a:lnTo>
                  <a:close/>
                </a:path>
              </a:pathLst>
            </a:custGeom>
            <a:solidFill>
              <a:srgbClr val="915E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558202" y="7727647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547" y="0"/>
                  </a:moveTo>
                  <a:lnTo>
                    <a:pt x="28" y="1087"/>
                  </a:lnTo>
                  <a:lnTo>
                    <a:pt x="0" y="1444"/>
                  </a:lnTo>
                  <a:lnTo>
                    <a:pt x="38833" y="347"/>
                  </a:lnTo>
                  <a:lnTo>
                    <a:pt x="38547" y="0"/>
                  </a:lnTo>
                  <a:close/>
                </a:path>
              </a:pathLst>
            </a:custGeom>
            <a:solidFill>
              <a:srgbClr val="925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558174" y="7727995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8861" y="0"/>
                  </a:moveTo>
                  <a:lnTo>
                    <a:pt x="28" y="1096"/>
                  </a:lnTo>
                  <a:lnTo>
                    <a:pt x="0" y="1453"/>
                  </a:lnTo>
                  <a:lnTo>
                    <a:pt x="39147" y="347"/>
                  </a:lnTo>
                  <a:lnTo>
                    <a:pt x="38861" y="0"/>
                  </a:lnTo>
                  <a:close/>
                </a:path>
              </a:pathLst>
            </a:custGeom>
            <a:solidFill>
              <a:srgbClr val="935F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558146" y="7728342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4">
                  <a:moveTo>
                    <a:pt x="39175" y="0"/>
                  </a:moveTo>
                  <a:lnTo>
                    <a:pt x="28" y="1105"/>
                  </a:lnTo>
                  <a:lnTo>
                    <a:pt x="0" y="1461"/>
                  </a:lnTo>
                  <a:lnTo>
                    <a:pt x="39461" y="347"/>
                  </a:lnTo>
                  <a:lnTo>
                    <a:pt x="39175" y="0"/>
                  </a:lnTo>
                  <a:close/>
                </a:path>
              </a:pathLst>
            </a:custGeom>
            <a:solidFill>
              <a:srgbClr val="9460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558118" y="7728690"/>
              <a:ext cx="40005" cy="1905"/>
            </a:xfrm>
            <a:custGeom>
              <a:avLst/>
              <a:gdLst/>
              <a:ahLst/>
              <a:cxnLst/>
              <a:rect l="l" t="t" r="r" b="b"/>
              <a:pathLst>
                <a:path w="40004" h="1904">
                  <a:moveTo>
                    <a:pt x="39489" y="0"/>
                  </a:moveTo>
                  <a:lnTo>
                    <a:pt x="28" y="1114"/>
                  </a:lnTo>
                  <a:lnTo>
                    <a:pt x="0" y="1470"/>
                  </a:lnTo>
                  <a:lnTo>
                    <a:pt x="39775" y="347"/>
                  </a:lnTo>
                  <a:lnTo>
                    <a:pt x="39489" y="0"/>
                  </a:lnTo>
                  <a:close/>
                </a:path>
              </a:pathLst>
            </a:custGeom>
            <a:solidFill>
              <a:srgbClr val="9561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558090" y="7729037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4">
                  <a:moveTo>
                    <a:pt x="39803" y="0"/>
                  </a:moveTo>
                  <a:lnTo>
                    <a:pt x="28" y="1123"/>
                  </a:lnTo>
                  <a:lnTo>
                    <a:pt x="0" y="1479"/>
                  </a:lnTo>
                  <a:lnTo>
                    <a:pt x="40089" y="347"/>
                  </a:lnTo>
                  <a:lnTo>
                    <a:pt x="39803" y="0"/>
                  </a:lnTo>
                  <a:close/>
                </a:path>
              </a:pathLst>
            </a:custGeom>
            <a:solidFill>
              <a:srgbClr val="9562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558062" y="7729385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4">
                  <a:moveTo>
                    <a:pt x="40117" y="0"/>
                  </a:moveTo>
                  <a:lnTo>
                    <a:pt x="28" y="1132"/>
                  </a:lnTo>
                  <a:lnTo>
                    <a:pt x="0" y="1488"/>
                  </a:lnTo>
                  <a:lnTo>
                    <a:pt x="40403" y="347"/>
                  </a:lnTo>
                  <a:lnTo>
                    <a:pt x="40117" y="0"/>
                  </a:lnTo>
                  <a:close/>
                </a:path>
              </a:pathLst>
            </a:custGeom>
            <a:solidFill>
              <a:srgbClr val="9762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558032" y="772973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0432" y="0"/>
                  </a:moveTo>
                  <a:lnTo>
                    <a:pt x="29" y="1140"/>
                  </a:lnTo>
                  <a:lnTo>
                    <a:pt x="0" y="1510"/>
                  </a:lnTo>
                  <a:lnTo>
                    <a:pt x="40728" y="359"/>
                  </a:lnTo>
                  <a:lnTo>
                    <a:pt x="40432" y="0"/>
                  </a:lnTo>
                  <a:close/>
                </a:path>
              </a:pathLst>
            </a:custGeom>
            <a:solidFill>
              <a:srgbClr val="976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558004" y="773009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0757" y="0"/>
                  </a:moveTo>
                  <a:lnTo>
                    <a:pt x="28" y="1150"/>
                  </a:lnTo>
                  <a:lnTo>
                    <a:pt x="0" y="1506"/>
                  </a:lnTo>
                  <a:lnTo>
                    <a:pt x="41042" y="347"/>
                  </a:lnTo>
                  <a:lnTo>
                    <a:pt x="40757" y="0"/>
                  </a:lnTo>
                  <a:close/>
                </a:path>
              </a:pathLst>
            </a:custGeom>
            <a:solidFill>
              <a:srgbClr val="9864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557976" y="7730440"/>
              <a:ext cx="41910" cy="1905"/>
            </a:xfrm>
            <a:custGeom>
              <a:avLst/>
              <a:gdLst/>
              <a:ahLst/>
              <a:cxnLst/>
              <a:rect l="l" t="t" r="r" b="b"/>
              <a:pathLst>
                <a:path w="41910" h="1904">
                  <a:moveTo>
                    <a:pt x="41071" y="0"/>
                  </a:moveTo>
                  <a:lnTo>
                    <a:pt x="28" y="1159"/>
                  </a:lnTo>
                  <a:lnTo>
                    <a:pt x="0" y="1515"/>
                  </a:lnTo>
                  <a:lnTo>
                    <a:pt x="41357" y="347"/>
                  </a:lnTo>
                  <a:lnTo>
                    <a:pt x="41071" y="0"/>
                  </a:lnTo>
                  <a:close/>
                </a:path>
              </a:pathLst>
            </a:custGeom>
            <a:solidFill>
              <a:srgbClr val="99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557948" y="7730787"/>
              <a:ext cx="41910" cy="1905"/>
            </a:xfrm>
            <a:custGeom>
              <a:avLst/>
              <a:gdLst/>
              <a:ahLst/>
              <a:cxnLst/>
              <a:rect l="l" t="t" r="r" b="b"/>
              <a:pathLst>
                <a:path w="41910" h="1904">
                  <a:moveTo>
                    <a:pt x="41385" y="0"/>
                  </a:moveTo>
                  <a:lnTo>
                    <a:pt x="28" y="1167"/>
                  </a:lnTo>
                  <a:lnTo>
                    <a:pt x="0" y="1524"/>
                  </a:lnTo>
                  <a:lnTo>
                    <a:pt x="41671" y="347"/>
                  </a:lnTo>
                  <a:lnTo>
                    <a:pt x="41385" y="0"/>
                  </a:lnTo>
                  <a:close/>
                </a:path>
              </a:pathLst>
            </a:custGeom>
            <a:solidFill>
              <a:srgbClr val="9B65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557920" y="7731135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5" h="1904">
                  <a:moveTo>
                    <a:pt x="41699" y="0"/>
                  </a:moveTo>
                  <a:lnTo>
                    <a:pt x="28" y="1176"/>
                  </a:lnTo>
                  <a:lnTo>
                    <a:pt x="0" y="1533"/>
                  </a:lnTo>
                  <a:lnTo>
                    <a:pt x="41985" y="347"/>
                  </a:lnTo>
                  <a:lnTo>
                    <a:pt x="41699" y="0"/>
                  </a:lnTo>
                  <a:close/>
                </a:path>
              </a:pathLst>
            </a:custGeom>
            <a:solidFill>
              <a:srgbClr val="9B66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557892" y="7731483"/>
              <a:ext cx="42545" cy="1905"/>
            </a:xfrm>
            <a:custGeom>
              <a:avLst/>
              <a:gdLst/>
              <a:ahLst/>
              <a:cxnLst/>
              <a:rect l="l" t="t" r="r" b="b"/>
              <a:pathLst>
                <a:path w="42545" h="1904">
                  <a:moveTo>
                    <a:pt x="42013" y="0"/>
                  </a:moveTo>
                  <a:lnTo>
                    <a:pt x="28" y="1185"/>
                  </a:lnTo>
                  <a:lnTo>
                    <a:pt x="0" y="1542"/>
                  </a:lnTo>
                  <a:lnTo>
                    <a:pt x="42299" y="347"/>
                  </a:lnTo>
                  <a:lnTo>
                    <a:pt x="42013" y="0"/>
                  </a:lnTo>
                  <a:close/>
                </a:path>
              </a:pathLst>
            </a:custGeom>
            <a:solidFill>
              <a:srgbClr val="9D67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557864" y="7731830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327" y="0"/>
                  </a:moveTo>
                  <a:lnTo>
                    <a:pt x="28" y="1194"/>
                  </a:lnTo>
                  <a:lnTo>
                    <a:pt x="0" y="1550"/>
                  </a:lnTo>
                  <a:lnTo>
                    <a:pt x="42613" y="347"/>
                  </a:lnTo>
                  <a:lnTo>
                    <a:pt x="42327" y="0"/>
                  </a:lnTo>
                  <a:close/>
                </a:path>
              </a:pathLst>
            </a:custGeom>
            <a:solidFill>
              <a:srgbClr val="9D68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557836" y="7732178"/>
              <a:ext cx="43180" cy="1905"/>
            </a:xfrm>
            <a:custGeom>
              <a:avLst/>
              <a:gdLst/>
              <a:ahLst/>
              <a:cxnLst/>
              <a:rect l="l" t="t" r="r" b="b"/>
              <a:pathLst>
                <a:path w="43179" h="1904">
                  <a:moveTo>
                    <a:pt x="42641" y="0"/>
                  </a:moveTo>
                  <a:lnTo>
                    <a:pt x="28" y="1203"/>
                  </a:lnTo>
                  <a:lnTo>
                    <a:pt x="0" y="1559"/>
                  </a:lnTo>
                  <a:lnTo>
                    <a:pt x="42927" y="347"/>
                  </a:lnTo>
                  <a:lnTo>
                    <a:pt x="42641" y="0"/>
                  </a:lnTo>
                  <a:close/>
                </a:path>
              </a:pathLst>
            </a:custGeom>
            <a:solidFill>
              <a:srgbClr val="9E68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557807" y="7732525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2955" y="0"/>
                  </a:moveTo>
                  <a:lnTo>
                    <a:pt x="28" y="1212"/>
                  </a:lnTo>
                  <a:lnTo>
                    <a:pt x="0" y="1568"/>
                  </a:lnTo>
                  <a:lnTo>
                    <a:pt x="43241" y="347"/>
                  </a:lnTo>
                  <a:lnTo>
                    <a:pt x="42955" y="0"/>
                  </a:lnTo>
                  <a:close/>
                </a:path>
              </a:pathLst>
            </a:custGeom>
            <a:solidFill>
              <a:srgbClr val="9F69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557778" y="7732885"/>
              <a:ext cx="43815" cy="1905"/>
            </a:xfrm>
            <a:custGeom>
              <a:avLst/>
              <a:gdLst/>
              <a:ahLst/>
              <a:cxnLst/>
              <a:rect l="l" t="t" r="r" b="b"/>
              <a:pathLst>
                <a:path w="43814" h="1904">
                  <a:moveTo>
                    <a:pt x="43280" y="0"/>
                  </a:moveTo>
                  <a:lnTo>
                    <a:pt x="28" y="1221"/>
                  </a:lnTo>
                  <a:lnTo>
                    <a:pt x="0" y="1577"/>
                  </a:lnTo>
                  <a:lnTo>
                    <a:pt x="43566" y="347"/>
                  </a:lnTo>
                  <a:lnTo>
                    <a:pt x="43280" y="0"/>
                  </a:lnTo>
                  <a:close/>
                </a:path>
              </a:pathLst>
            </a:custGeom>
            <a:solidFill>
              <a:srgbClr val="A06A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557750" y="7733233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3594" y="0"/>
                  </a:moveTo>
                  <a:lnTo>
                    <a:pt x="28" y="1230"/>
                  </a:lnTo>
                  <a:lnTo>
                    <a:pt x="0" y="1586"/>
                  </a:lnTo>
                  <a:lnTo>
                    <a:pt x="43880" y="347"/>
                  </a:lnTo>
                  <a:lnTo>
                    <a:pt x="43594" y="0"/>
                  </a:lnTo>
                  <a:close/>
                </a:path>
              </a:pathLst>
            </a:custGeom>
            <a:solidFill>
              <a:srgbClr val="A16B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557722" y="7733580"/>
              <a:ext cx="44450" cy="1905"/>
            </a:xfrm>
            <a:custGeom>
              <a:avLst/>
              <a:gdLst/>
              <a:ahLst/>
              <a:cxnLst/>
              <a:rect l="l" t="t" r="r" b="b"/>
              <a:pathLst>
                <a:path w="44450" h="1904">
                  <a:moveTo>
                    <a:pt x="43909" y="0"/>
                  </a:moveTo>
                  <a:lnTo>
                    <a:pt x="28" y="1239"/>
                  </a:lnTo>
                  <a:lnTo>
                    <a:pt x="0" y="1595"/>
                  </a:lnTo>
                  <a:lnTo>
                    <a:pt x="44194" y="347"/>
                  </a:lnTo>
                  <a:lnTo>
                    <a:pt x="43909" y="0"/>
                  </a:lnTo>
                  <a:close/>
                </a:path>
              </a:pathLst>
            </a:custGeom>
            <a:solidFill>
              <a:srgbClr val="A26B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557694" y="7733928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5" h="1904">
                  <a:moveTo>
                    <a:pt x="44223" y="0"/>
                  </a:moveTo>
                  <a:lnTo>
                    <a:pt x="28" y="1248"/>
                  </a:lnTo>
                  <a:lnTo>
                    <a:pt x="0" y="1604"/>
                  </a:lnTo>
                  <a:lnTo>
                    <a:pt x="44509" y="347"/>
                  </a:lnTo>
                  <a:lnTo>
                    <a:pt x="44223" y="0"/>
                  </a:lnTo>
                  <a:close/>
                </a:path>
              </a:pathLst>
            </a:custGeom>
            <a:solidFill>
              <a:srgbClr val="A36C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557666" y="7734275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5" h="1904">
                  <a:moveTo>
                    <a:pt x="44537" y="0"/>
                  </a:moveTo>
                  <a:lnTo>
                    <a:pt x="28" y="1256"/>
                  </a:lnTo>
                  <a:lnTo>
                    <a:pt x="0" y="1613"/>
                  </a:lnTo>
                  <a:lnTo>
                    <a:pt x="44823" y="347"/>
                  </a:lnTo>
                  <a:lnTo>
                    <a:pt x="44537" y="0"/>
                  </a:lnTo>
                  <a:close/>
                </a:path>
              </a:pathLst>
            </a:custGeom>
            <a:solidFill>
              <a:srgbClr val="A46D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557638" y="7734623"/>
              <a:ext cx="45720" cy="1905"/>
            </a:xfrm>
            <a:custGeom>
              <a:avLst/>
              <a:gdLst/>
              <a:ahLst/>
              <a:cxnLst/>
              <a:rect l="l" t="t" r="r" b="b"/>
              <a:pathLst>
                <a:path w="45720" h="1904">
                  <a:moveTo>
                    <a:pt x="44851" y="0"/>
                  </a:moveTo>
                  <a:lnTo>
                    <a:pt x="28" y="1265"/>
                  </a:lnTo>
                  <a:lnTo>
                    <a:pt x="0" y="1622"/>
                  </a:lnTo>
                  <a:lnTo>
                    <a:pt x="45137" y="347"/>
                  </a:lnTo>
                  <a:lnTo>
                    <a:pt x="44851" y="0"/>
                  </a:lnTo>
                  <a:close/>
                </a:path>
              </a:pathLst>
            </a:custGeom>
            <a:solidFill>
              <a:srgbClr val="A56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557609" y="7734970"/>
              <a:ext cx="45720" cy="1905"/>
            </a:xfrm>
            <a:custGeom>
              <a:avLst/>
              <a:gdLst/>
              <a:ahLst/>
              <a:cxnLst/>
              <a:rect l="l" t="t" r="r" b="b"/>
              <a:pathLst>
                <a:path w="45720" h="1904">
                  <a:moveTo>
                    <a:pt x="45165" y="0"/>
                  </a:moveTo>
                  <a:lnTo>
                    <a:pt x="28" y="1274"/>
                  </a:lnTo>
                  <a:lnTo>
                    <a:pt x="0" y="1631"/>
                  </a:lnTo>
                  <a:lnTo>
                    <a:pt x="45451" y="347"/>
                  </a:lnTo>
                  <a:lnTo>
                    <a:pt x="45165" y="0"/>
                  </a:lnTo>
                  <a:close/>
                </a:path>
              </a:pathLst>
            </a:custGeom>
            <a:solidFill>
              <a:srgbClr val="A66E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557581" y="7735318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45479" y="0"/>
                  </a:moveTo>
                  <a:lnTo>
                    <a:pt x="28" y="1283"/>
                  </a:lnTo>
                  <a:lnTo>
                    <a:pt x="0" y="1639"/>
                  </a:lnTo>
                  <a:lnTo>
                    <a:pt x="45765" y="347"/>
                  </a:lnTo>
                  <a:lnTo>
                    <a:pt x="45479" y="0"/>
                  </a:lnTo>
                  <a:close/>
                </a:path>
              </a:pathLst>
            </a:custGeom>
            <a:solidFill>
              <a:srgbClr val="A76F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557552" y="7735670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4">
                  <a:moveTo>
                    <a:pt x="45798" y="0"/>
                  </a:moveTo>
                  <a:lnTo>
                    <a:pt x="28" y="1295"/>
                  </a:lnTo>
                  <a:lnTo>
                    <a:pt x="0" y="1656"/>
                  </a:lnTo>
                  <a:lnTo>
                    <a:pt x="46090" y="355"/>
                  </a:lnTo>
                  <a:lnTo>
                    <a:pt x="45798" y="0"/>
                  </a:lnTo>
                  <a:close/>
                </a:path>
              </a:pathLst>
            </a:custGeom>
            <a:solidFill>
              <a:srgbClr val="A870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557496" y="7736025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89" h="1904">
                  <a:moveTo>
                    <a:pt x="46146" y="0"/>
                  </a:moveTo>
                  <a:lnTo>
                    <a:pt x="56" y="1301"/>
                  </a:lnTo>
                  <a:lnTo>
                    <a:pt x="0" y="1658"/>
                  </a:lnTo>
                  <a:lnTo>
                    <a:pt x="46432" y="347"/>
                  </a:lnTo>
                  <a:lnTo>
                    <a:pt x="46146" y="0"/>
                  </a:lnTo>
                  <a:close/>
                </a:path>
              </a:pathLst>
            </a:custGeom>
            <a:solidFill>
              <a:srgbClr val="A971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557438" y="7736373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89" h="1904">
                  <a:moveTo>
                    <a:pt x="46490" y="0"/>
                  </a:moveTo>
                  <a:lnTo>
                    <a:pt x="57" y="1311"/>
                  </a:lnTo>
                  <a:lnTo>
                    <a:pt x="0" y="1668"/>
                  </a:lnTo>
                  <a:lnTo>
                    <a:pt x="46776" y="347"/>
                  </a:lnTo>
                  <a:lnTo>
                    <a:pt x="46490" y="0"/>
                  </a:lnTo>
                  <a:close/>
                </a:path>
              </a:pathLst>
            </a:custGeom>
            <a:solidFill>
              <a:srgbClr val="AA71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557380" y="7736720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6834" y="0"/>
                  </a:moveTo>
                  <a:lnTo>
                    <a:pt x="57" y="1320"/>
                  </a:lnTo>
                  <a:lnTo>
                    <a:pt x="0" y="1678"/>
                  </a:lnTo>
                  <a:lnTo>
                    <a:pt x="47120" y="347"/>
                  </a:lnTo>
                  <a:lnTo>
                    <a:pt x="46834" y="0"/>
                  </a:lnTo>
                  <a:close/>
                </a:path>
              </a:pathLst>
            </a:custGeom>
            <a:solidFill>
              <a:srgbClr val="AB72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557322" y="7737068"/>
              <a:ext cx="47625" cy="1905"/>
            </a:xfrm>
            <a:custGeom>
              <a:avLst/>
              <a:gdLst/>
              <a:ahLst/>
              <a:cxnLst/>
              <a:rect l="l" t="t" r="r" b="b"/>
              <a:pathLst>
                <a:path w="47625" h="1904">
                  <a:moveTo>
                    <a:pt x="47178" y="0"/>
                  </a:moveTo>
                  <a:lnTo>
                    <a:pt x="57" y="1330"/>
                  </a:lnTo>
                  <a:lnTo>
                    <a:pt x="0" y="1687"/>
                  </a:lnTo>
                  <a:lnTo>
                    <a:pt x="47464" y="347"/>
                  </a:lnTo>
                  <a:lnTo>
                    <a:pt x="47178" y="0"/>
                  </a:lnTo>
                  <a:close/>
                </a:path>
              </a:pathLst>
            </a:custGeom>
            <a:solidFill>
              <a:srgbClr val="AC73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557264" y="7737415"/>
              <a:ext cx="48260" cy="1905"/>
            </a:xfrm>
            <a:custGeom>
              <a:avLst/>
              <a:gdLst/>
              <a:ahLst/>
              <a:cxnLst/>
              <a:rect l="l" t="t" r="r" b="b"/>
              <a:pathLst>
                <a:path w="48260" h="1904">
                  <a:moveTo>
                    <a:pt x="47522" y="0"/>
                  </a:moveTo>
                  <a:lnTo>
                    <a:pt x="57" y="1340"/>
                  </a:lnTo>
                  <a:lnTo>
                    <a:pt x="0" y="1697"/>
                  </a:lnTo>
                  <a:lnTo>
                    <a:pt x="47808" y="347"/>
                  </a:lnTo>
                  <a:lnTo>
                    <a:pt x="47522" y="0"/>
                  </a:lnTo>
                  <a:close/>
                </a:path>
              </a:pathLst>
            </a:custGeom>
            <a:solidFill>
              <a:srgbClr val="AD74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557206" y="7737763"/>
              <a:ext cx="48260" cy="1905"/>
            </a:xfrm>
            <a:custGeom>
              <a:avLst/>
              <a:gdLst/>
              <a:ahLst/>
              <a:cxnLst/>
              <a:rect l="l" t="t" r="r" b="b"/>
              <a:pathLst>
                <a:path w="48260" h="1904">
                  <a:moveTo>
                    <a:pt x="47866" y="0"/>
                  </a:moveTo>
                  <a:lnTo>
                    <a:pt x="57" y="1350"/>
                  </a:lnTo>
                  <a:lnTo>
                    <a:pt x="0" y="1707"/>
                  </a:lnTo>
                  <a:lnTo>
                    <a:pt x="48152" y="347"/>
                  </a:lnTo>
                  <a:lnTo>
                    <a:pt x="47866" y="0"/>
                  </a:lnTo>
                  <a:close/>
                </a:path>
              </a:pathLst>
            </a:custGeom>
            <a:solidFill>
              <a:srgbClr val="AE75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4557148" y="7738110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4">
                  <a:moveTo>
                    <a:pt x="48210" y="0"/>
                  </a:moveTo>
                  <a:lnTo>
                    <a:pt x="57" y="1359"/>
                  </a:lnTo>
                  <a:lnTo>
                    <a:pt x="0" y="1717"/>
                  </a:lnTo>
                  <a:lnTo>
                    <a:pt x="48495" y="347"/>
                  </a:lnTo>
                  <a:lnTo>
                    <a:pt x="48210" y="0"/>
                  </a:lnTo>
                  <a:close/>
                </a:path>
              </a:pathLst>
            </a:custGeom>
            <a:solidFill>
              <a:srgbClr val="AF75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4557090" y="7738458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4">
                  <a:moveTo>
                    <a:pt x="48554" y="0"/>
                  </a:moveTo>
                  <a:lnTo>
                    <a:pt x="58" y="1369"/>
                  </a:lnTo>
                  <a:lnTo>
                    <a:pt x="0" y="1731"/>
                  </a:lnTo>
                  <a:lnTo>
                    <a:pt x="48846" y="355"/>
                  </a:lnTo>
                  <a:lnTo>
                    <a:pt x="48554" y="0"/>
                  </a:lnTo>
                  <a:close/>
                </a:path>
              </a:pathLst>
            </a:custGeom>
            <a:solidFill>
              <a:srgbClr val="B076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557030" y="7738818"/>
              <a:ext cx="49530" cy="1905"/>
            </a:xfrm>
            <a:custGeom>
              <a:avLst/>
              <a:gdLst/>
              <a:ahLst/>
              <a:cxnLst/>
              <a:rect l="l" t="t" r="r" b="b"/>
              <a:pathLst>
                <a:path w="49529" h="1904">
                  <a:moveTo>
                    <a:pt x="48909" y="0"/>
                  </a:moveTo>
                  <a:lnTo>
                    <a:pt x="57" y="1379"/>
                  </a:lnTo>
                  <a:lnTo>
                    <a:pt x="0" y="1736"/>
                  </a:lnTo>
                  <a:lnTo>
                    <a:pt x="49195" y="347"/>
                  </a:lnTo>
                  <a:lnTo>
                    <a:pt x="48909" y="0"/>
                  </a:lnTo>
                  <a:close/>
                </a:path>
              </a:pathLst>
            </a:custGeom>
            <a:solidFill>
              <a:srgbClr val="B177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556973" y="7739165"/>
              <a:ext cx="50165" cy="1905"/>
            </a:xfrm>
            <a:custGeom>
              <a:avLst/>
              <a:gdLst/>
              <a:ahLst/>
              <a:cxnLst/>
              <a:rect l="l" t="t" r="r" b="b"/>
              <a:pathLst>
                <a:path w="50164" h="1904">
                  <a:moveTo>
                    <a:pt x="49253" y="0"/>
                  </a:moveTo>
                  <a:lnTo>
                    <a:pt x="57" y="1389"/>
                  </a:lnTo>
                  <a:lnTo>
                    <a:pt x="0" y="1746"/>
                  </a:lnTo>
                  <a:lnTo>
                    <a:pt x="49539" y="347"/>
                  </a:lnTo>
                  <a:lnTo>
                    <a:pt x="49253" y="0"/>
                  </a:lnTo>
                  <a:close/>
                </a:path>
              </a:pathLst>
            </a:custGeom>
            <a:solidFill>
              <a:srgbClr val="B278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556915" y="7739513"/>
              <a:ext cx="50165" cy="1905"/>
            </a:xfrm>
            <a:custGeom>
              <a:avLst/>
              <a:gdLst/>
              <a:ahLst/>
              <a:cxnLst/>
              <a:rect l="l" t="t" r="r" b="b"/>
              <a:pathLst>
                <a:path w="50164" h="1904">
                  <a:moveTo>
                    <a:pt x="49597" y="0"/>
                  </a:moveTo>
                  <a:lnTo>
                    <a:pt x="57" y="1398"/>
                  </a:lnTo>
                  <a:lnTo>
                    <a:pt x="0" y="1756"/>
                  </a:lnTo>
                  <a:lnTo>
                    <a:pt x="49883" y="347"/>
                  </a:lnTo>
                  <a:lnTo>
                    <a:pt x="49597" y="0"/>
                  </a:lnTo>
                  <a:close/>
                </a:path>
              </a:pathLst>
            </a:custGeom>
            <a:solidFill>
              <a:srgbClr val="B378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556857" y="7739860"/>
              <a:ext cx="50800" cy="1905"/>
            </a:xfrm>
            <a:custGeom>
              <a:avLst/>
              <a:gdLst/>
              <a:ahLst/>
              <a:cxnLst/>
              <a:rect l="l" t="t" r="r" b="b"/>
              <a:pathLst>
                <a:path w="50800" h="1904">
                  <a:moveTo>
                    <a:pt x="49941" y="0"/>
                  </a:moveTo>
                  <a:lnTo>
                    <a:pt x="57" y="1408"/>
                  </a:lnTo>
                  <a:lnTo>
                    <a:pt x="0" y="1765"/>
                  </a:lnTo>
                  <a:lnTo>
                    <a:pt x="50227" y="347"/>
                  </a:lnTo>
                  <a:lnTo>
                    <a:pt x="49941" y="0"/>
                  </a:lnTo>
                  <a:close/>
                </a:path>
              </a:pathLst>
            </a:custGeom>
            <a:solidFill>
              <a:srgbClr val="B47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556799" y="7740208"/>
              <a:ext cx="50800" cy="1905"/>
            </a:xfrm>
            <a:custGeom>
              <a:avLst/>
              <a:gdLst/>
              <a:ahLst/>
              <a:cxnLst/>
              <a:rect l="l" t="t" r="r" b="b"/>
              <a:pathLst>
                <a:path w="50800" h="1904">
                  <a:moveTo>
                    <a:pt x="50285" y="0"/>
                  </a:moveTo>
                  <a:lnTo>
                    <a:pt x="57" y="1418"/>
                  </a:lnTo>
                  <a:lnTo>
                    <a:pt x="0" y="1775"/>
                  </a:lnTo>
                  <a:lnTo>
                    <a:pt x="50571" y="347"/>
                  </a:lnTo>
                  <a:lnTo>
                    <a:pt x="50285" y="0"/>
                  </a:lnTo>
                  <a:close/>
                </a:path>
              </a:pathLst>
            </a:custGeom>
            <a:solidFill>
              <a:srgbClr val="B57A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556741" y="7740555"/>
              <a:ext cx="51435" cy="1905"/>
            </a:xfrm>
            <a:custGeom>
              <a:avLst/>
              <a:gdLst/>
              <a:ahLst/>
              <a:cxnLst/>
              <a:rect l="l" t="t" r="r" b="b"/>
              <a:pathLst>
                <a:path w="51435" h="1904">
                  <a:moveTo>
                    <a:pt x="50629" y="0"/>
                  </a:moveTo>
                  <a:lnTo>
                    <a:pt x="57" y="1428"/>
                  </a:lnTo>
                  <a:lnTo>
                    <a:pt x="0" y="1785"/>
                  </a:lnTo>
                  <a:lnTo>
                    <a:pt x="50915" y="347"/>
                  </a:lnTo>
                  <a:lnTo>
                    <a:pt x="50629" y="0"/>
                  </a:lnTo>
                  <a:close/>
                </a:path>
              </a:pathLst>
            </a:custGeom>
            <a:solidFill>
              <a:srgbClr val="B67B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556683" y="7740903"/>
              <a:ext cx="51435" cy="1905"/>
            </a:xfrm>
            <a:custGeom>
              <a:avLst/>
              <a:gdLst/>
              <a:ahLst/>
              <a:cxnLst/>
              <a:rect l="l" t="t" r="r" b="b"/>
              <a:pathLst>
                <a:path w="51435" h="1904">
                  <a:moveTo>
                    <a:pt x="50973" y="0"/>
                  </a:moveTo>
                  <a:lnTo>
                    <a:pt x="57" y="1437"/>
                  </a:lnTo>
                  <a:lnTo>
                    <a:pt x="0" y="1795"/>
                  </a:lnTo>
                  <a:lnTo>
                    <a:pt x="51259" y="347"/>
                  </a:lnTo>
                  <a:lnTo>
                    <a:pt x="50973" y="0"/>
                  </a:lnTo>
                  <a:close/>
                </a:path>
              </a:pathLst>
            </a:custGeom>
            <a:solidFill>
              <a:srgbClr val="B77B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556625" y="7741250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317" y="0"/>
                  </a:moveTo>
                  <a:lnTo>
                    <a:pt x="57" y="1447"/>
                  </a:lnTo>
                  <a:lnTo>
                    <a:pt x="0" y="1804"/>
                  </a:lnTo>
                  <a:lnTo>
                    <a:pt x="51603" y="347"/>
                  </a:lnTo>
                  <a:lnTo>
                    <a:pt x="51317" y="0"/>
                  </a:lnTo>
                  <a:close/>
                </a:path>
              </a:pathLst>
            </a:custGeom>
            <a:solidFill>
              <a:srgbClr val="B87C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556565" y="7741602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4">
                  <a:moveTo>
                    <a:pt x="51666" y="0"/>
                  </a:moveTo>
                  <a:lnTo>
                    <a:pt x="58" y="1460"/>
                  </a:lnTo>
                  <a:lnTo>
                    <a:pt x="0" y="1822"/>
                  </a:lnTo>
                  <a:lnTo>
                    <a:pt x="51959" y="355"/>
                  </a:lnTo>
                  <a:lnTo>
                    <a:pt x="51666" y="0"/>
                  </a:lnTo>
                  <a:close/>
                </a:path>
              </a:pathLst>
            </a:custGeom>
            <a:solidFill>
              <a:srgbClr val="B97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556507" y="7741958"/>
              <a:ext cx="52705" cy="1905"/>
            </a:xfrm>
            <a:custGeom>
              <a:avLst/>
              <a:gdLst/>
              <a:ahLst/>
              <a:cxnLst/>
              <a:rect l="l" t="t" r="r" b="b"/>
              <a:pathLst>
                <a:path w="52704" h="1904">
                  <a:moveTo>
                    <a:pt x="52017" y="0"/>
                  </a:moveTo>
                  <a:lnTo>
                    <a:pt x="57" y="1467"/>
                  </a:lnTo>
                  <a:lnTo>
                    <a:pt x="0" y="1824"/>
                  </a:lnTo>
                  <a:lnTo>
                    <a:pt x="52303" y="347"/>
                  </a:lnTo>
                  <a:lnTo>
                    <a:pt x="52017" y="0"/>
                  </a:lnTo>
                  <a:close/>
                </a:path>
              </a:pathLst>
            </a:custGeom>
            <a:solidFill>
              <a:srgbClr val="BA7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556449" y="7742305"/>
              <a:ext cx="52705" cy="1905"/>
            </a:xfrm>
            <a:custGeom>
              <a:avLst/>
              <a:gdLst/>
              <a:ahLst/>
              <a:cxnLst/>
              <a:rect l="l" t="t" r="r" b="b"/>
              <a:pathLst>
                <a:path w="52704" h="1904">
                  <a:moveTo>
                    <a:pt x="52361" y="0"/>
                  </a:moveTo>
                  <a:lnTo>
                    <a:pt x="57" y="1477"/>
                  </a:lnTo>
                  <a:lnTo>
                    <a:pt x="0" y="1834"/>
                  </a:lnTo>
                  <a:lnTo>
                    <a:pt x="52647" y="347"/>
                  </a:lnTo>
                  <a:lnTo>
                    <a:pt x="52361" y="0"/>
                  </a:lnTo>
                  <a:close/>
                </a:path>
              </a:pathLst>
            </a:custGeom>
            <a:solidFill>
              <a:srgbClr val="BB7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556391" y="7742653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2705" y="0"/>
                  </a:moveTo>
                  <a:lnTo>
                    <a:pt x="57" y="1486"/>
                  </a:lnTo>
                  <a:lnTo>
                    <a:pt x="0" y="1843"/>
                  </a:lnTo>
                  <a:lnTo>
                    <a:pt x="52990" y="347"/>
                  </a:lnTo>
                  <a:lnTo>
                    <a:pt x="52705" y="0"/>
                  </a:lnTo>
                  <a:close/>
                </a:path>
              </a:pathLst>
            </a:custGeom>
            <a:solidFill>
              <a:srgbClr val="BB7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556333" y="774300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4">
                  <a:moveTo>
                    <a:pt x="53048" y="0"/>
                  </a:moveTo>
                  <a:lnTo>
                    <a:pt x="57" y="1496"/>
                  </a:lnTo>
                  <a:lnTo>
                    <a:pt x="0" y="1853"/>
                  </a:lnTo>
                  <a:lnTo>
                    <a:pt x="53334" y="347"/>
                  </a:lnTo>
                  <a:lnTo>
                    <a:pt x="53048" y="0"/>
                  </a:lnTo>
                  <a:close/>
                </a:path>
              </a:pathLst>
            </a:custGeom>
            <a:solidFill>
              <a:srgbClr val="BE80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556275" y="7743348"/>
              <a:ext cx="53975" cy="1905"/>
            </a:xfrm>
            <a:custGeom>
              <a:avLst/>
              <a:gdLst/>
              <a:ahLst/>
              <a:cxnLst/>
              <a:rect l="l" t="t" r="r" b="b"/>
              <a:pathLst>
                <a:path w="53975" h="1904">
                  <a:moveTo>
                    <a:pt x="53392" y="0"/>
                  </a:moveTo>
                  <a:lnTo>
                    <a:pt x="57" y="1506"/>
                  </a:lnTo>
                  <a:lnTo>
                    <a:pt x="0" y="1863"/>
                  </a:lnTo>
                  <a:lnTo>
                    <a:pt x="53678" y="347"/>
                  </a:lnTo>
                  <a:lnTo>
                    <a:pt x="53392" y="0"/>
                  </a:lnTo>
                  <a:close/>
                </a:path>
              </a:pathLst>
            </a:custGeom>
            <a:solidFill>
              <a:srgbClr val="BF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556217" y="7743696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10" h="1904">
                  <a:moveTo>
                    <a:pt x="53736" y="0"/>
                  </a:moveTo>
                  <a:lnTo>
                    <a:pt x="57" y="1515"/>
                  </a:lnTo>
                  <a:lnTo>
                    <a:pt x="0" y="1873"/>
                  </a:lnTo>
                  <a:lnTo>
                    <a:pt x="54022" y="347"/>
                  </a:lnTo>
                  <a:lnTo>
                    <a:pt x="53736" y="0"/>
                  </a:lnTo>
                  <a:close/>
                </a:path>
              </a:pathLst>
            </a:custGeom>
            <a:solidFill>
              <a:srgbClr val="C081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556159" y="7744043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10" h="1904">
                  <a:moveTo>
                    <a:pt x="54080" y="0"/>
                  </a:moveTo>
                  <a:lnTo>
                    <a:pt x="57" y="1525"/>
                  </a:lnTo>
                  <a:lnTo>
                    <a:pt x="0" y="1882"/>
                  </a:lnTo>
                  <a:lnTo>
                    <a:pt x="54366" y="347"/>
                  </a:lnTo>
                  <a:lnTo>
                    <a:pt x="54080" y="0"/>
                  </a:lnTo>
                  <a:close/>
                </a:path>
              </a:pathLst>
            </a:custGeom>
            <a:solidFill>
              <a:srgbClr val="C182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556099" y="7744395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429" y="0"/>
                  </a:moveTo>
                  <a:lnTo>
                    <a:pt x="58" y="1539"/>
                  </a:lnTo>
                  <a:lnTo>
                    <a:pt x="0" y="1900"/>
                  </a:lnTo>
                  <a:lnTo>
                    <a:pt x="54722" y="355"/>
                  </a:lnTo>
                  <a:lnTo>
                    <a:pt x="54429" y="0"/>
                  </a:lnTo>
                  <a:close/>
                </a:path>
              </a:pathLst>
            </a:custGeom>
            <a:solidFill>
              <a:srgbClr val="C283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556041" y="7744751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54780" y="0"/>
                  </a:moveTo>
                  <a:lnTo>
                    <a:pt x="57" y="1545"/>
                  </a:lnTo>
                  <a:lnTo>
                    <a:pt x="0" y="1902"/>
                  </a:lnTo>
                  <a:lnTo>
                    <a:pt x="55066" y="347"/>
                  </a:lnTo>
                  <a:lnTo>
                    <a:pt x="54780" y="0"/>
                  </a:lnTo>
                  <a:close/>
                </a:path>
              </a:pathLst>
            </a:custGeom>
            <a:solidFill>
              <a:srgbClr val="C38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555983" y="7745098"/>
              <a:ext cx="55880" cy="2540"/>
            </a:xfrm>
            <a:custGeom>
              <a:avLst/>
              <a:gdLst/>
              <a:ahLst/>
              <a:cxnLst/>
              <a:rect l="l" t="t" r="r" b="b"/>
              <a:pathLst>
                <a:path w="55879" h="2540">
                  <a:moveTo>
                    <a:pt x="55124" y="0"/>
                  </a:moveTo>
                  <a:lnTo>
                    <a:pt x="57" y="1555"/>
                  </a:lnTo>
                  <a:lnTo>
                    <a:pt x="0" y="1912"/>
                  </a:lnTo>
                  <a:lnTo>
                    <a:pt x="55410" y="347"/>
                  </a:lnTo>
                  <a:lnTo>
                    <a:pt x="55124" y="0"/>
                  </a:lnTo>
                  <a:close/>
                </a:path>
              </a:pathLst>
            </a:custGeom>
            <a:solidFill>
              <a:srgbClr val="C385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555925" y="7745446"/>
              <a:ext cx="55880" cy="2540"/>
            </a:xfrm>
            <a:custGeom>
              <a:avLst/>
              <a:gdLst/>
              <a:ahLst/>
              <a:cxnLst/>
              <a:rect l="l" t="t" r="r" b="b"/>
              <a:pathLst>
                <a:path w="55879" h="2540">
                  <a:moveTo>
                    <a:pt x="55468" y="0"/>
                  </a:moveTo>
                  <a:lnTo>
                    <a:pt x="57" y="1564"/>
                  </a:lnTo>
                  <a:lnTo>
                    <a:pt x="0" y="1921"/>
                  </a:lnTo>
                  <a:lnTo>
                    <a:pt x="55754" y="347"/>
                  </a:lnTo>
                  <a:lnTo>
                    <a:pt x="55468" y="0"/>
                  </a:lnTo>
                  <a:close/>
                </a:path>
              </a:pathLst>
            </a:custGeom>
            <a:solidFill>
              <a:srgbClr val="C585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555867" y="7745793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40">
                  <a:moveTo>
                    <a:pt x="55812" y="0"/>
                  </a:moveTo>
                  <a:lnTo>
                    <a:pt x="57" y="1574"/>
                  </a:lnTo>
                  <a:lnTo>
                    <a:pt x="0" y="1931"/>
                  </a:lnTo>
                  <a:lnTo>
                    <a:pt x="56098" y="347"/>
                  </a:lnTo>
                  <a:lnTo>
                    <a:pt x="55812" y="0"/>
                  </a:lnTo>
                  <a:close/>
                </a:path>
              </a:pathLst>
            </a:custGeom>
            <a:solidFill>
              <a:srgbClr val="C686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555810" y="7746141"/>
              <a:ext cx="56515" cy="2540"/>
            </a:xfrm>
            <a:custGeom>
              <a:avLst/>
              <a:gdLst/>
              <a:ahLst/>
              <a:cxnLst/>
              <a:rect l="l" t="t" r="r" b="b"/>
              <a:pathLst>
                <a:path w="56514" h="2540">
                  <a:moveTo>
                    <a:pt x="56155" y="0"/>
                  </a:moveTo>
                  <a:lnTo>
                    <a:pt x="57" y="1584"/>
                  </a:lnTo>
                  <a:lnTo>
                    <a:pt x="0" y="1941"/>
                  </a:lnTo>
                  <a:lnTo>
                    <a:pt x="56441" y="347"/>
                  </a:lnTo>
                  <a:lnTo>
                    <a:pt x="56155" y="0"/>
                  </a:lnTo>
                  <a:close/>
                </a:path>
              </a:pathLst>
            </a:custGeom>
            <a:solidFill>
              <a:srgbClr val="C787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555752" y="7746488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40">
                  <a:moveTo>
                    <a:pt x="56499" y="0"/>
                  </a:moveTo>
                  <a:lnTo>
                    <a:pt x="57" y="1593"/>
                  </a:lnTo>
                  <a:lnTo>
                    <a:pt x="0" y="1951"/>
                  </a:lnTo>
                  <a:lnTo>
                    <a:pt x="56785" y="347"/>
                  </a:lnTo>
                  <a:lnTo>
                    <a:pt x="56499" y="0"/>
                  </a:lnTo>
                  <a:close/>
                </a:path>
              </a:pathLst>
            </a:custGeom>
            <a:solidFill>
              <a:srgbClr val="C888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555694" y="7746836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40">
                  <a:moveTo>
                    <a:pt x="56843" y="0"/>
                  </a:moveTo>
                  <a:lnTo>
                    <a:pt x="57" y="1603"/>
                  </a:lnTo>
                  <a:lnTo>
                    <a:pt x="0" y="1960"/>
                  </a:lnTo>
                  <a:lnTo>
                    <a:pt x="57129" y="347"/>
                  </a:lnTo>
                  <a:lnTo>
                    <a:pt x="56843" y="0"/>
                  </a:lnTo>
                  <a:close/>
                </a:path>
              </a:pathLst>
            </a:custGeom>
            <a:solidFill>
              <a:srgbClr val="C988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555634" y="7747183"/>
              <a:ext cx="57785" cy="2540"/>
            </a:xfrm>
            <a:custGeom>
              <a:avLst/>
              <a:gdLst/>
              <a:ahLst/>
              <a:cxnLst/>
              <a:rect l="l" t="t" r="r" b="b"/>
              <a:pathLst>
                <a:path w="57785" h="2540">
                  <a:moveTo>
                    <a:pt x="57188" y="0"/>
                  </a:moveTo>
                  <a:lnTo>
                    <a:pt x="59" y="1613"/>
                  </a:lnTo>
                  <a:lnTo>
                    <a:pt x="0" y="1978"/>
                  </a:lnTo>
                  <a:lnTo>
                    <a:pt x="57478" y="351"/>
                  </a:lnTo>
                  <a:lnTo>
                    <a:pt x="57188" y="0"/>
                  </a:lnTo>
                  <a:close/>
                </a:path>
              </a:pathLst>
            </a:custGeom>
            <a:solidFill>
              <a:srgbClr val="CA89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555576" y="7747543"/>
              <a:ext cx="58419" cy="2540"/>
            </a:xfrm>
            <a:custGeom>
              <a:avLst/>
              <a:gdLst/>
              <a:ahLst/>
              <a:cxnLst/>
              <a:rect l="l" t="t" r="r" b="b"/>
              <a:pathLst>
                <a:path w="58420" h="2540">
                  <a:moveTo>
                    <a:pt x="57543" y="0"/>
                  </a:moveTo>
                  <a:lnTo>
                    <a:pt x="57" y="1623"/>
                  </a:lnTo>
                  <a:lnTo>
                    <a:pt x="0" y="1980"/>
                  </a:lnTo>
                  <a:lnTo>
                    <a:pt x="57829" y="347"/>
                  </a:lnTo>
                  <a:lnTo>
                    <a:pt x="57543" y="0"/>
                  </a:lnTo>
                  <a:close/>
                </a:path>
              </a:pathLst>
            </a:custGeom>
            <a:solidFill>
              <a:srgbClr val="CB8A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555518" y="7747891"/>
              <a:ext cx="58419" cy="2540"/>
            </a:xfrm>
            <a:custGeom>
              <a:avLst/>
              <a:gdLst/>
              <a:ahLst/>
              <a:cxnLst/>
              <a:rect l="l" t="t" r="r" b="b"/>
              <a:pathLst>
                <a:path w="58420" h="2540">
                  <a:moveTo>
                    <a:pt x="57887" y="0"/>
                  </a:moveTo>
                  <a:lnTo>
                    <a:pt x="57" y="1633"/>
                  </a:lnTo>
                  <a:lnTo>
                    <a:pt x="0" y="1990"/>
                  </a:lnTo>
                  <a:lnTo>
                    <a:pt x="58173" y="347"/>
                  </a:lnTo>
                  <a:lnTo>
                    <a:pt x="57887" y="0"/>
                  </a:lnTo>
                  <a:close/>
                </a:path>
              </a:pathLst>
            </a:custGeom>
            <a:solidFill>
              <a:srgbClr val="CC8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555460" y="7748238"/>
              <a:ext cx="59055" cy="2540"/>
            </a:xfrm>
            <a:custGeom>
              <a:avLst/>
              <a:gdLst/>
              <a:ahLst/>
              <a:cxnLst/>
              <a:rect l="l" t="t" r="r" b="b"/>
              <a:pathLst>
                <a:path w="59054" h="2540">
                  <a:moveTo>
                    <a:pt x="58231" y="0"/>
                  </a:moveTo>
                  <a:lnTo>
                    <a:pt x="57" y="1642"/>
                  </a:lnTo>
                  <a:lnTo>
                    <a:pt x="0" y="2000"/>
                  </a:lnTo>
                  <a:lnTo>
                    <a:pt x="58517" y="347"/>
                  </a:lnTo>
                  <a:lnTo>
                    <a:pt x="58231" y="0"/>
                  </a:lnTo>
                  <a:close/>
                </a:path>
              </a:pathLst>
            </a:custGeom>
            <a:solidFill>
              <a:srgbClr val="CD8B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555402" y="7748586"/>
              <a:ext cx="59055" cy="2540"/>
            </a:xfrm>
            <a:custGeom>
              <a:avLst/>
              <a:gdLst/>
              <a:ahLst/>
              <a:cxnLst/>
              <a:rect l="l" t="t" r="r" b="b"/>
              <a:pathLst>
                <a:path w="59054" h="2540">
                  <a:moveTo>
                    <a:pt x="58575" y="0"/>
                  </a:moveTo>
                  <a:lnTo>
                    <a:pt x="57" y="1652"/>
                  </a:lnTo>
                  <a:lnTo>
                    <a:pt x="0" y="2009"/>
                  </a:lnTo>
                  <a:lnTo>
                    <a:pt x="58861" y="347"/>
                  </a:lnTo>
                  <a:lnTo>
                    <a:pt x="58575" y="0"/>
                  </a:lnTo>
                  <a:close/>
                </a:path>
              </a:pathLst>
            </a:custGeom>
            <a:solidFill>
              <a:srgbClr val="CE8C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555344" y="7748933"/>
              <a:ext cx="59690" cy="2540"/>
            </a:xfrm>
            <a:custGeom>
              <a:avLst/>
              <a:gdLst/>
              <a:ahLst/>
              <a:cxnLst/>
              <a:rect l="l" t="t" r="r" b="b"/>
              <a:pathLst>
                <a:path w="59689" h="2540">
                  <a:moveTo>
                    <a:pt x="58919" y="0"/>
                  </a:moveTo>
                  <a:lnTo>
                    <a:pt x="57" y="1662"/>
                  </a:lnTo>
                  <a:lnTo>
                    <a:pt x="0" y="2019"/>
                  </a:lnTo>
                  <a:lnTo>
                    <a:pt x="59205" y="347"/>
                  </a:lnTo>
                  <a:lnTo>
                    <a:pt x="58919" y="0"/>
                  </a:lnTo>
                  <a:close/>
                </a:path>
              </a:pathLst>
            </a:custGeom>
            <a:solidFill>
              <a:srgbClr val="CF8D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555286" y="7749281"/>
              <a:ext cx="59690" cy="2540"/>
            </a:xfrm>
            <a:custGeom>
              <a:avLst/>
              <a:gdLst/>
              <a:ahLst/>
              <a:cxnLst/>
              <a:rect l="l" t="t" r="r" b="b"/>
              <a:pathLst>
                <a:path w="59689" h="2540">
                  <a:moveTo>
                    <a:pt x="59263" y="0"/>
                  </a:moveTo>
                  <a:lnTo>
                    <a:pt x="57" y="1671"/>
                  </a:lnTo>
                  <a:lnTo>
                    <a:pt x="0" y="2029"/>
                  </a:lnTo>
                  <a:lnTo>
                    <a:pt x="59549" y="347"/>
                  </a:lnTo>
                  <a:lnTo>
                    <a:pt x="59263" y="0"/>
                  </a:lnTo>
                  <a:close/>
                </a:path>
              </a:pathLst>
            </a:custGeom>
            <a:solidFill>
              <a:srgbClr val="D08E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555228" y="7749628"/>
              <a:ext cx="60325" cy="2540"/>
            </a:xfrm>
            <a:custGeom>
              <a:avLst/>
              <a:gdLst/>
              <a:ahLst/>
              <a:cxnLst/>
              <a:rect l="l" t="t" r="r" b="b"/>
              <a:pathLst>
                <a:path w="60325" h="2540">
                  <a:moveTo>
                    <a:pt x="59607" y="0"/>
                  </a:moveTo>
                  <a:lnTo>
                    <a:pt x="57" y="1681"/>
                  </a:lnTo>
                  <a:lnTo>
                    <a:pt x="0" y="2038"/>
                  </a:lnTo>
                  <a:lnTo>
                    <a:pt x="59893" y="347"/>
                  </a:lnTo>
                  <a:lnTo>
                    <a:pt x="59607" y="0"/>
                  </a:lnTo>
                  <a:close/>
                </a:path>
              </a:pathLst>
            </a:custGeom>
            <a:solidFill>
              <a:srgbClr val="D18E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555170" y="7749976"/>
              <a:ext cx="60325" cy="2540"/>
            </a:xfrm>
            <a:custGeom>
              <a:avLst/>
              <a:gdLst/>
              <a:ahLst/>
              <a:cxnLst/>
              <a:rect l="l" t="t" r="r" b="b"/>
              <a:pathLst>
                <a:path w="60325" h="2540">
                  <a:moveTo>
                    <a:pt x="59950" y="0"/>
                  </a:moveTo>
                  <a:lnTo>
                    <a:pt x="57" y="1691"/>
                  </a:lnTo>
                  <a:lnTo>
                    <a:pt x="0" y="2048"/>
                  </a:lnTo>
                  <a:lnTo>
                    <a:pt x="60236" y="347"/>
                  </a:lnTo>
                  <a:lnTo>
                    <a:pt x="59950" y="0"/>
                  </a:lnTo>
                  <a:close/>
                </a:path>
              </a:pathLst>
            </a:custGeom>
            <a:solidFill>
              <a:srgbClr val="D28F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486364" y="7750327"/>
              <a:ext cx="191135" cy="140970"/>
            </a:xfrm>
            <a:custGeom>
              <a:avLst/>
              <a:gdLst/>
              <a:ahLst/>
              <a:cxnLst/>
              <a:rect l="l" t="t" r="r" b="b"/>
              <a:pathLst>
                <a:path w="191135" h="140970">
                  <a:moveTo>
                    <a:pt x="190525" y="25158"/>
                  </a:moveTo>
                  <a:lnTo>
                    <a:pt x="131165" y="2590"/>
                  </a:lnTo>
                  <a:lnTo>
                    <a:pt x="129336" y="368"/>
                  </a:lnTo>
                  <a:lnTo>
                    <a:pt x="129032" y="0"/>
                  </a:lnTo>
                  <a:lnTo>
                    <a:pt x="68795" y="1701"/>
                  </a:lnTo>
                  <a:lnTo>
                    <a:pt x="68745" y="2070"/>
                  </a:lnTo>
                  <a:lnTo>
                    <a:pt x="66852" y="13665"/>
                  </a:lnTo>
                  <a:lnTo>
                    <a:pt x="51320" y="26136"/>
                  </a:lnTo>
                  <a:lnTo>
                    <a:pt x="32321" y="41922"/>
                  </a:lnTo>
                  <a:lnTo>
                    <a:pt x="13868" y="60185"/>
                  </a:lnTo>
                  <a:lnTo>
                    <a:pt x="0" y="80086"/>
                  </a:lnTo>
                  <a:lnTo>
                    <a:pt x="7099" y="95631"/>
                  </a:lnTo>
                  <a:lnTo>
                    <a:pt x="9055" y="98336"/>
                  </a:lnTo>
                  <a:lnTo>
                    <a:pt x="23126" y="117817"/>
                  </a:lnTo>
                  <a:lnTo>
                    <a:pt x="51435" y="136258"/>
                  </a:lnTo>
                  <a:lnTo>
                    <a:pt x="95389" y="140563"/>
                  </a:lnTo>
                  <a:lnTo>
                    <a:pt x="147078" y="118287"/>
                  </a:lnTo>
                  <a:lnTo>
                    <a:pt x="165188" y="93916"/>
                  </a:lnTo>
                  <a:lnTo>
                    <a:pt x="176085" y="79248"/>
                  </a:lnTo>
                  <a:lnTo>
                    <a:pt x="188810" y="42113"/>
                  </a:lnTo>
                  <a:lnTo>
                    <a:pt x="190525" y="32131"/>
                  </a:lnTo>
                  <a:lnTo>
                    <a:pt x="190525" y="25158"/>
                  </a:lnTo>
                  <a:close/>
                </a:path>
              </a:pathLst>
            </a:custGeom>
            <a:solidFill>
              <a:srgbClr val="D39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459744" y="8000085"/>
              <a:ext cx="254635" cy="158115"/>
            </a:xfrm>
            <a:custGeom>
              <a:avLst/>
              <a:gdLst/>
              <a:ahLst/>
              <a:cxnLst/>
              <a:rect l="l" t="t" r="r" b="b"/>
              <a:pathLst>
                <a:path w="254635" h="158115">
                  <a:moveTo>
                    <a:pt x="254177" y="42024"/>
                  </a:moveTo>
                  <a:lnTo>
                    <a:pt x="254012" y="11112"/>
                  </a:lnTo>
                  <a:lnTo>
                    <a:pt x="253974" y="5549"/>
                  </a:lnTo>
                  <a:lnTo>
                    <a:pt x="253949" y="0"/>
                  </a:lnTo>
                  <a:lnTo>
                    <a:pt x="61556" y="18999"/>
                  </a:lnTo>
                  <a:lnTo>
                    <a:pt x="59893" y="24726"/>
                  </a:lnTo>
                  <a:lnTo>
                    <a:pt x="58229" y="30454"/>
                  </a:lnTo>
                  <a:lnTo>
                    <a:pt x="46710" y="70065"/>
                  </a:lnTo>
                  <a:lnTo>
                    <a:pt x="0" y="155270"/>
                  </a:lnTo>
                  <a:lnTo>
                    <a:pt x="146570" y="158089"/>
                  </a:lnTo>
                  <a:lnTo>
                    <a:pt x="218630" y="156857"/>
                  </a:lnTo>
                  <a:lnTo>
                    <a:pt x="242544" y="154178"/>
                  </a:lnTo>
                  <a:lnTo>
                    <a:pt x="244652" y="152704"/>
                  </a:lnTo>
                  <a:lnTo>
                    <a:pt x="254177" y="420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521305" y="7994514"/>
              <a:ext cx="192405" cy="24765"/>
            </a:xfrm>
            <a:custGeom>
              <a:avLst/>
              <a:gdLst/>
              <a:ahLst/>
              <a:cxnLst/>
              <a:rect l="l" t="t" r="r" b="b"/>
              <a:pathLst>
                <a:path w="192404" h="24765">
                  <a:moveTo>
                    <a:pt x="192363" y="0"/>
                  </a:moveTo>
                  <a:lnTo>
                    <a:pt x="1664" y="18833"/>
                  </a:lnTo>
                  <a:lnTo>
                    <a:pt x="0" y="24560"/>
                  </a:lnTo>
                  <a:lnTo>
                    <a:pt x="192393" y="5559"/>
                  </a:lnTo>
                  <a:lnTo>
                    <a:pt x="192363" y="0"/>
                  </a:lnTo>
                  <a:close/>
                </a:path>
              </a:pathLst>
            </a:custGeom>
            <a:solidFill>
              <a:srgbClr val="FD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522970" y="798895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667" y="0"/>
                  </a:moveTo>
                  <a:lnTo>
                    <a:pt x="1664" y="18666"/>
                  </a:lnTo>
                  <a:lnTo>
                    <a:pt x="0" y="24393"/>
                  </a:lnTo>
                  <a:lnTo>
                    <a:pt x="190698" y="5559"/>
                  </a:lnTo>
                  <a:lnTo>
                    <a:pt x="190667" y="0"/>
                  </a:lnTo>
                  <a:close/>
                </a:path>
              </a:pathLst>
            </a:custGeom>
            <a:solidFill>
              <a:srgbClr val="FBFD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524438" y="7983395"/>
              <a:ext cx="189230" cy="24765"/>
            </a:xfrm>
            <a:custGeom>
              <a:avLst/>
              <a:gdLst/>
              <a:ahLst/>
              <a:cxnLst/>
              <a:rect l="l" t="t" r="r" b="b"/>
              <a:pathLst>
                <a:path w="189229" h="24765">
                  <a:moveTo>
                    <a:pt x="189169" y="0"/>
                  </a:moveTo>
                  <a:lnTo>
                    <a:pt x="0" y="18682"/>
                  </a:lnTo>
                  <a:lnTo>
                    <a:pt x="458" y="23323"/>
                  </a:lnTo>
                  <a:lnTo>
                    <a:pt x="196" y="24225"/>
                  </a:lnTo>
                  <a:lnTo>
                    <a:pt x="189199" y="5559"/>
                  </a:lnTo>
                  <a:lnTo>
                    <a:pt x="189169" y="0"/>
                  </a:lnTo>
                  <a:close/>
                </a:path>
              </a:pathLst>
            </a:custGeom>
            <a:solidFill>
              <a:srgbClr val="F9F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523893" y="7977835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9683" y="0"/>
                  </a:moveTo>
                  <a:lnTo>
                    <a:pt x="0" y="18733"/>
                  </a:lnTo>
                  <a:lnTo>
                    <a:pt x="544" y="24242"/>
                  </a:lnTo>
                  <a:lnTo>
                    <a:pt x="189713" y="5559"/>
                  </a:lnTo>
                  <a:lnTo>
                    <a:pt x="189683" y="0"/>
                  </a:lnTo>
                  <a:close/>
                </a:path>
              </a:pathLst>
            </a:custGeom>
            <a:solidFill>
              <a:srgbClr val="F8F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523348" y="7972275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90197" y="0"/>
                  </a:moveTo>
                  <a:lnTo>
                    <a:pt x="0" y="18784"/>
                  </a:lnTo>
                  <a:lnTo>
                    <a:pt x="544" y="24293"/>
                  </a:lnTo>
                  <a:lnTo>
                    <a:pt x="190227" y="5559"/>
                  </a:lnTo>
                  <a:lnTo>
                    <a:pt x="190197" y="0"/>
                  </a:lnTo>
                  <a:close/>
                </a:path>
              </a:pathLst>
            </a:custGeom>
            <a:solidFill>
              <a:srgbClr val="F7F9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522803" y="796670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711" y="0"/>
                  </a:moveTo>
                  <a:lnTo>
                    <a:pt x="0" y="18844"/>
                  </a:lnTo>
                  <a:lnTo>
                    <a:pt x="545" y="24356"/>
                  </a:lnTo>
                  <a:lnTo>
                    <a:pt x="190742" y="5571"/>
                  </a:lnTo>
                  <a:lnTo>
                    <a:pt x="190711" y="0"/>
                  </a:lnTo>
                  <a:close/>
                </a:path>
              </a:pathLst>
            </a:custGeom>
            <a:solidFill>
              <a:srgbClr val="F6F8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4522259" y="7961217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190489" y="0"/>
                  </a:moveTo>
                  <a:lnTo>
                    <a:pt x="0" y="18822"/>
                  </a:lnTo>
                  <a:lnTo>
                    <a:pt x="544" y="24331"/>
                  </a:lnTo>
                  <a:lnTo>
                    <a:pt x="191256" y="5486"/>
                  </a:lnTo>
                  <a:lnTo>
                    <a:pt x="191250" y="4367"/>
                  </a:lnTo>
                  <a:lnTo>
                    <a:pt x="190489" y="0"/>
                  </a:lnTo>
                  <a:close/>
                </a:path>
              </a:pathLst>
            </a:custGeom>
            <a:solidFill>
              <a:srgbClr val="F5F7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521714" y="795574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90081" y="0"/>
                  </a:moveTo>
                  <a:lnTo>
                    <a:pt x="0" y="18781"/>
                  </a:lnTo>
                  <a:lnTo>
                    <a:pt x="544" y="24290"/>
                  </a:lnTo>
                  <a:lnTo>
                    <a:pt x="191034" y="5468"/>
                  </a:lnTo>
                  <a:lnTo>
                    <a:pt x="190081" y="0"/>
                  </a:lnTo>
                  <a:close/>
                </a:path>
              </a:pathLst>
            </a:custGeom>
            <a:solidFill>
              <a:srgbClr val="F3F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521168" y="7950279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674" y="0"/>
                  </a:moveTo>
                  <a:lnTo>
                    <a:pt x="0" y="18732"/>
                  </a:lnTo>
                  <a:lnTo>
                    <a:pt x="545" y="24250"/>
                  </a:lnTo>
                  <a:lnTo>
                    <a:pt x="190627" y="5469"/>
                  </a:lnTo>
                  <a:lnTo>
                    <a:pt x="189674" y="0"/>
                  </a:lnTo>
                  <a:close/>
                </a:path>
              </a:pathLst>
            </a:custGeom>
            <a:solidFill>
              <a:srgbClr val="F2F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520624" y="7944811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89266" y="0"/>
                  </a:moveTo>
                  <a:lnTo>
                    <a:pt x="0" y="18692"/>
                  </a:lnTo>
                  <a:lnTo>
                    <a:pt x="544" y="24201"/>
                  </a:lnTo>
                  <a:lnTo>
                    <a:pt x="190218" y="5468"/>
                  </a:lnTo>
                  <a:lnTo>
                    <a:pt x="189266" y="0"/>
                  </a:lnTo>
                  <a:close/>
                </a:path>
              </a:pathLst>
            </a:custGeom>
            <a:solidFill>
              <a:srgbClr val="F1F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520079" y="7939342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8857" y="0"/>
                  </a:moveTo>
                  <a:lnTo>
                    <a:pt x="0" y="18651"/>
                  </a:lnTo>
                  <a:lnTo>
                    <a:pt x="544" y="24160"/>
                  </a:lnTo>
                  <a:lnTo>
                    <a:pt x="189810" y="5468"/>
                  </a:lnTo>
                  <a:lnTo>
                    <a:pt x="188857" y="0"/>
                  </a:lnTo>
                  <a:close/>
                </a:path>
              </a:pathLst>
            </a:custGeom>
            <a:solidFill>
              <a:srgbClr val="F1F3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519534" y="7933874"/>
              <a:ext cx="189865" cy="24130"/>
            </a:xfrm>
            <a:custGeom>
              <a:avLst/>
              <a:gdLst/>
              <a:ahLst/>
              <a:cxnLst/>
              <a:rect l="l" t="t" r="r" b="b"/>
              <a:pathLst>
                <a:path w="189864" h="24129">
                  <a:moveTo>
                    <a:pt x="188449" y="0"/>
                  </a:moveTo>
                  <a:lnTo>
                    <a:pt x="0" y="18611"/>
                  </a:lnTo>
                  <a:lnTo>
                    <a:pt x="544" y="24120"/>
                  </a:lnTo>
                  <a:lnTo>
                    <a:pt x="189402" y="5468"/>
                  </a:lnTo>
                  <a:lnTo>
                    <a:pt x="188449" y="0"/>
                  </a:lnTo>
                  <a:close/>
                </a:path>
              </a:pathLst>
            </a:custGeom>
            <a:solidFill>
              <a:srgbClr val="F0F2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518987" y="7928308"/>
              <a:ext cx="189230" cy="24765"/>
            </a:xfrm>
            <a:custGeom>
              <a:avLst/>
              <a:gdLst/>
              <a:ahLst/>
              <a:cxnLst/>
              <a:rect l="l" t="t" r="r" b="b"/>
              <a:pathLst>
                <a:path w="189229" h="24765">
                  <a:moveTo>
                    <a:pt x="188027" y="0"/>
                  </a:moveTo>
                  <a:lnTo>
                    <a:pt x="0" y="18644"/>
                  </a:lnTo>
                  <a:lnTo>
                    <a:pt x="547" y="24177"/>
                  </a:lnTo>
                  <a:lnTo>
                    <a:pt x="188996" y="5566"/>
                  </a:lnTo>
                  <a:lnTo>
                    <a:pt x="188027" y="0"/>
                  </a:lnTo>
                  <a:close/>
                </a:path>
              </a:pathLst>
            </a:custGeom>
            <a:solidFill>
              <a:srgbClr val="EEF1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518442" y="7922811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614" y="0"/>
                  </a:moveTo>
                  <a:lnTo>
                    <a:pt x="0" y="18626"/>
                  </a:lnTo>
                  <a:lnTo>
                    <a:pt x="543" y="24126"/>
                  </a:lnTo>
                  <a:lnTo>
                    <a:pt x="188561" y="5435"/>
                  </a:lnTo>
                  <a:lnTo>
                    <a:pt x="187614" y="0"/>
                  </a:lnTo>
                  <a:close/>
                </a:path>
              </a:pathLst>
            </a:custGeom>
            <a:solidFill>
              <a:srgbClr val="EDF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517897" y="7917340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206" y="0"/>
                  </a:moveTo>
                  <a:lnTo>
                    <a:pt x="0" y="18588"/>
                  </a:lnTo>
                  <a:lnTo>
                    <a:pt x="543" y="24088"/>
                  </a:lnTo>
                  <a:lnTo>
                    <a:pt x="188153" y="5434"/>
                  </a:lnTo>
                  <a:lnTo>
                    <a:pt x="187206" y="0"/>
                  </a:lnTo>
                  <a:close/>
                </a:path>
              </a:pathLst>
            </a:custGeom>
            <a:solidFill>
              <a:srgbClr val="EC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516851" y="7911880"/>
              <a:ext cx="188595" cy="24130"/>
            </a:xfrm>
            <a:custGeom>
              <a:avLst/>
              <a:gdLst/>
              <a:ahLst/>
              <a:cxnLst/>
              <a:rect l="l" t="t" r="r" b="b"/>
              <a:pathLst>
                <a:path w="188595" h="24129">
                  <a:moveTo>
                    <a:pt x="187300" y="0"/>
                  </a:moveTo>
                  <a:lnTo>
                    <a:pt x="0" y="18590"/>
                  </a:lnTo>
                  <a:lnTo>
                    <a:pt x="807" y="21638"/>
                  </a:lnTo>
                  <a:lnTo>
                    <a:pt x="1044" y="24038"/>
                  </a:lnTo>
                  <a:lnTo>
                    <a:pt x="188245" y="5423"/>
                  </a:lnTo>
                  <a:lnTo>
                    <a:pt x="187300" y="0"/>
                  </a:lnTo>
                  <a:close/>
                </a:path>
              </a:pathLst>
            </a:custGeom>
            <a:solidFill>
              <a:srgbClr val="EAE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515416" y="7906409"/>
              <a:ext cx="189230" cy="24130"/>
            </a:xfrm>
            <a:custGeom>
              <a:avLst/>
              <a:gdLst/>
              <a:ahLst/>
              <a:cxnLst/>
              <a:rect l="l" t="t" r="r" b="b"/>
              <a:pathLst>
                <a:path w="189229" h="24129">
                  <a:moveTo>
                    <a:pt x="187783" y="0"/>
                  </a:moveTo>
                  <a:lnTo>
                    <a:pt x="0" y="18641"/>
                  </a:lnTo>
                  <a:lnTo>
                    <a:pt x="1433" y="24053"/>
                  </a:lnTo>
                  <a:lnTo>
                    <a:pt x="188730" y="5434"/>
                  </a:lnTo>
                  <a:lnTo>
                    <a:pt x="187783" y="0"/>
                  </a:lnTo>
                  <a:close/>
                </a:path>
              </a:pathLst>
            </a:custGeom>
            <a:solidFill>
              <a:srgbClr val="E9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513980" y="7900938"/>
              <a:ext cx="189230" cy="24130"/>
            </a:xfrm>
            <a:custGeom>
              <a:avLst/>
              <a:gdLst/>
              <a:ahLst/>
              <a:cxnLst/>
              <a:rect l="l" t="t" r="r" b="b"/>
              <a:pathLst>
                <a:path w="189229" h="24129">
                  <a:moveTo>
                    <a:pt x="188265" y="0"/>
                  </a:moveTo>
                  <a:lnTo>
                    <a:pt x="0" y="18691"/>
                  </a:lnTo>
                  <a:lnTo>
                    <a:pt x="1433" y="24104"/>
                  </a:lnTo>
                  <a:lnTo>
                    <a:pt x="189212" y="5435"/>
                  </a:lnTo>
                  <a:lnTo>
                    <a:pt x="188265" y="0"/>
                  </a:lnTo>
                  <a:close/>
                </a:path>
              </a:pathLst>
            </a:custGeom>
            <a:solidFill>
              <a:srgbClr val="E8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512544" y="7895466"/>
              <a:ext cx="189865" cy="24765"/>
            </a:xfrm>
            <a:custGeom>
              <a:avLst/>
              <a:gdLst/>
              <a:ahLst/>
              <a:cxnLst/>
              <a:rect l="l" t="t" r="r" b="b"/>
              <a:pathLst>
                <a:path w="189864" h="24765">
                  <a:moveTo>
                    <a:pt x="188748" y="0"/>
                  </a:moveTo>
                  <a:lnTo>
                    <a:pt x="0" y="18742"/>
                  </a:lnTo>
                  <a:lnTo>
                    <a:pt x="1433" y="24155"/>
                  </a:lnTo>
                  <a:lnTo>
                    <a:pt x="189695" y="5436"/>
                  </a:lnTo>
                  <a:lnTo>
                    <a:pt x="188748" y="0"/>
                  </a:lnTo>
                  <a:close/>
                </a:path>
              </a:pathLst>
            </a:custGeom>
            <a:solidFill>
              <a:srgbClr val="E6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511108" y="7890006"/>
              <a:ext cx="190500" cy="24765"/>
            </a:xfrm>
            <a:custGeom>
              <a:avLst/>
              <a:gdLst/>
              <a:ahLst/>
              <a:cxnLst/>
              <a:rect l="l" t="t" r="r" b="b"/>
              <a:pathLst>
                <a:path w="190500" h="24765">
                  <a:moveTo>
                    <a:pt x="189232" y="0"/>
                  </a:moveTo>
                  <a:lnTo>
                    <a:pt x="0" y="18784"/>
                  </a:lnTo>
                  <a:lnTo>
                    <a:pt x="1433" y="24194"/>
                  </a:lnTo>
                  <a:lnTo>
                    <a:pt x="190177" y="5423"/>
                  </a:lnTo>
                  <a:lnTo>
                    <a:pt x="189232" y="0"/>
                  </a:lnTo>
                  <a:close/>
                </a:path>
              </a:pathLst>
            </a:custGeom>
            <a:solidFill>
              <a:srgbClr val="E5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509672" y="7884560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459" y="0"/>
                  </a:moveTo>
                  <a:lnTo>
                    <a:pt x="0" y="18809"/>
                  </a:lnTo>
                  <a:lnTo>
                    <a:pt x="1433" y="24222"/>
                  </a:lnTo>
                  <a:lnTo>
                    <a:pt x="190661" y="5409"/>
                  </a:lnTo>
                  <a:lnTo>
                    <a:pt x="190243" y="3010"/>
                  </a:lnTo>
                  <a:lnTo>
                    <a:pt x="189459" y="0"/>
                  </a:lnTo>
                  <a:close/>
                </a:path>
              </a:pathLst>
            </a:custGeom>
            <a:solidFill>
              <a:srgbClr val="E4E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508234" y="7879134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484" y="0"/>
                  </a:moveTo>
                  <a:lnTo>
                    <a:pt x="0" y="18804"/>
                  </a:lnTo>
                  <a:lnTo>
                    <a:pt x="1436" y="24228"/>
                  </a:lnTo>
                  <a:lnTo>
                    <a:pt x="190889" y="5390"/>
                  </a:lnTo>
                  <a:lnTo>
                    <a:pt x="189484" y="0"/>
                  </a:lnTo>
                  <a:close/>
                </a:path>
              </a:pathLst>
            </a:custGeom>
            <a:solidFill>
              <a:srgbClr val="E3EA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506798" y="787370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07" y="0"/>
                  </a:moveTo>
                  <a:lnTo>
                    <a:pt x="0" y="18809"/>
                  </a:lnTo>
                  <a:lnTo>
                    <a:pt x="1433" y="24223"/>
                  </a:lnTo>
                  <a:lnTo>
                    <a:pt x="190911" y="5390"/>
                  </a:lnTo>
                  <a:lnTo>
                    <a:pt x="189507" y="0"/>
                  </a:lnTo>
                  <a:close/>
                </a:path>
              </a:pathLst>
            </a:custGeom>
            <a:solidFill>
              <a:srgbClr val="E2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4505362" y="7868293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32" y="0"/>
                  </a:moveTo>
                  <a:lnTo>
                    <a:pt x="0" y="18806"/>
                  </a:lnTo>
                  <a:lnTo>
                    <a:pt x="1433" y="24217"/>
                  </a:lnTo>
                  <a:lnTo>
                    <a:pt x="190933" y="5379"/>
                  </a:lnTo>
                  <a:lnTo>
                    <a:pt x="189532" y="0"/>
                  </a:lnTo>
                  <a:close/>
                </a:path>
              </a:pathLst>
            </a:custGeom>
            <a:solidFill>
              <a:srgbClr val="E1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4503926" y="7862868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189555" y="0"/>
                  </a:moveTo>
                  <a:lnTo>
                    <a:pt x="0" y="18811"/>
                  </a:lnTo>
                  <a:lnTo>
                    <a:pt x="1433" y="24222"/>
                  </a:lnTo>
                  <a:lnTo>
                    <a:pt x="190956" y="5380"/>
                  </a:lnTo>
                  <a:lnTo>
                    <a:pt x="189555" y="0"/>
                  </a:lnTo>
                  <a:close/>
                </a:path>
              </a:pathLst>
            </a:custGeom>
            <a:solidFill>
              <a:srgbClr val="E0E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502491" y="7857442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62717" y="12591"/>
                  </a:moveTo>
                  <a:lnTo>
                    <a:pt x="0" y="18815"/>
                  </a:lnTo>
                  <a:lnTo>
                    <a:pt x="1434" y="24229"/>
                  </a:lnTo>
                  <a:lnTo>
                    <a:pt x="71472" y="17268"/>
                  </a:lnTo>
                  <a:lnTo>
                    <a:pt x="70753" y="17268"/>
                  </a:lnTo>
                  <a:lnTo>
                    <a:pt x="62717" y="12591"/>
                  </a:lnTo>
                  <a:close/>
                </a:path>
                <a:path w="191135" h="24765">
                  <a:moveTo>
                    <a:pt x="189577" y="0"/>
                  </a:moveTo>
                  <a:lnTo>
                    <a:pt x="86121" y="10268"/>
                  </a:lnTo>
                  <a:lnTo>
                    <a:pt x="70753" y="17268"/>
                  </a:lnTo>
                  <a:lnTo>
                    <a:pt x="71472" y="17268"/>
                  </a:lnTo>
                  <a:lnTo>
                    <a:pt x="190981" y="5390"/>
                  </a:lnTo>
                  <a:lnTo>
                    <a:pt x="189577" y="0"/>
                  </a:lnTo>
                  <a:close/>
                </a:path>
              </a:pathLst>
            </a:custGeom>
            <a:solidFill>
              <a:srgbClr val="DFE6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501055" y="7852017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55986" y="13263"/>
                  </a:moveTo>
                  <a:lnTo>
                    <a:pt x="0" y="18820"/>
                  </a:lnTo>
                  <a:lnTo>
                    <a:pt x="1434" y="24234"/>
                  </a:lnTo>
                  <a:lnTo>
                    <a:pt x="64129" y="18002"/>
                  </a:lnTo>
                  <a:lnTo>
                    <a:pt x="55986" y="13263"/>
                  </a:lnTo>
                  <a:close/>
                </a:path>
                <a:path w="191135" h="24765">
                  <a:moveTo>
                    <a:pt x="189600" y="0"/>
                  </a:moveTo>
                  <a:lnTo>
                    <a:pt x="103177" y="8578"/>
                  </a:lnTo>
                  <a:lnTo>
                    <a:pt x="87613" y="15668"/>
                  </a:lnTo>
                  <a:lnTo>
                    <a:pt x="191004" y="5390"/>
                  </a:lnTo>
                  <a:lnTo>
                    <a:pt x="189600" y="0"/>
                  </a:lnTo>
                  <a:close/>
                </a:path>
              </a:pathLst>
            </a:custGeom>
            <a:solidFill>
              <a:srgbClr val="DEE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4499619" y="7846591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9316" y="13929"/>
                  </a:moveTo>
                  <a:lnTo>
                    <a:pt x="0" y="18825"/>
                  </a:lnTo>
                  <a:lnTo>
                    <a:pt x="1434" y="24239"/>
                  </a:lnTo>
                  <a:lnTo>
                    <a:pt x="57400" y="18675"/>
                  </a:lnTo>
                  <a:lnTo>
                    <a:pt x="49345" y="13987"/>
                  </a:lnTo>
                  <a:close/>
                </a:path>
                <a:path w="191135" h="24765">
                  <a:moveTo>
                    <a:pt x="189623" y="0"/>
                  </a:moveTo>
                  <a:lnTo>
                    <a:pt x="109364" y="7967"/>
                  </a:lnTo>
                  <a:lnTo>
                    <a:pt x="106809" y="13003"/>
                  </a:lnTo>
                  <a:lnTo>
                    <a:pt x="104676" y="13975"/>
                  </a:lnTo>
                  <a:lnTo>
                    <a:pt x="191027" y="5390"/>
                  </a:lnTo>
                  <a:lnTo>
                    <a:pt x="189623" y="0"/>
                  </a:lnTo>
                  <a:close/>
                </a:path>
              </a:pathLst>
            </a:custGeom>
            <a:solidFill>
              <a:srgbClr val="DDE5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498183" y="7841176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8053" y="14052"/>
                  </a:moveTo>
                  <a:lnTo>
                    <a:pt x="0" y="18821"/>
                  </a:lnTo>
                  <a:lnTo>
                    <a:pt x="1433" y="24234"/>
                  </a:lnTo>
                  <a:lnTo>
                    <a:pt x="50744" y="19331"/>
                  </a:lnTo>
                  <a:lnTo>
                    <a:pt x="48053" y="14052"/>
                  </a:lnTo>
                  <a:close/>
                </a:path>
                <a:path w="191135" h="24765">
                  <a:moveTo>
                    <a:pt x="189648" y="0"/>
                  </a:moveTo>
                  <a:lnTo>
                    <a:pt x="113768" y="7530"/>
                  </a:lnTo>
                  <a:lnTo>
                    <a:pt x="110812" y="13358"/>
                  </a:lnTo>
                  <a:lnTo>
                    <a:pt x="191049" y="5380"/>
                  </a:lnTo>
                  <a:lnTo>
                    <a:pt x="189648" y="0"/>
                  </a:lnTo>
                  <a:close/>
                </a:path>
              </a:pathLst>
            </a:custGeom>
            <a:solidFill>
              <a:srgbClr val="DCE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4496747" y="7835751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6788" y="14182"/>
                  </a:moveTo>
                  <a:lnTo>
                    <a:pt x="0" y="18826"/>
                  </a:lnTo>
                  <a:lnTo>
                    <a:pt x="1434" y="24241"/>
                  </a:lnTo>
                  <a:lnTo>
                    <a:pt x="49482" y="19465"/>
                  </a:lnTo>
                  <a:lnTo>
                    <a:pt x="46788" y="14182"/>
                  </a:lnTo>
                  <a:close/>
                </a:path>
                <a:path w="191135" h="24765">
                  <a:moveTo>
                    <a:pt x="189670" y="0"/>
                  </a:moveTo>
                  <a:lnTo>
                    <a:pt x="118177" y="7096"/>
                  </a:lnTo>
                  <a:lnTo>
                    <a:pt x="115216" y="12932"/>
                  </a:lnTo>
                  <a:lnTo>
                    <a:pt x="191075" y="5392"/>
                  </a:lnTo>
                  <a:lnTo>
                    <a:pt x="189670" y="0"/>
                  </a:lnTo>
                  <a:close/>
                </a:path>
              </a:pathLst>
            </a:custGeom>
            <a:solidFill>
              <a:srgbClr val="DBE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4495311" y="7830325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5524" y="14312"/>
                  </a:moveTo>
                  <a:lnTo>
                    <a:pt x="0" y="18831"/>
                  </a:lnTo>
                  <a:lnTo>
                    <a:pt x="1434" y="24246"/>
                  </a:lnTo>
                  <a:lnTo>
                    <a:pt x="48218" y="19595"/>
                  </a:lnTo>
                  <a:lnTo>
                    <a:pt x="45524" y="14312"/>
                  </a:lnTo>
                  <a:close/>
                </a:path>
                <a:path w="191135" h="24765">
                  <a:moveTo>
                    <a:pt x="189693" y="0"/>
                  </a:moveTo>
                  <a:lnTo>
                    <a:pt x="122585" y="6662"/>
                  </a:lnTo>
                  <a:lnTo>
                    <a:pt x="119625" y="12496"/>
                  </a:lnTo>
                  <a:lnTo>
                    <a:pt x="191097" y="5391"/>
                  </a:lnTo>
                  <a:lnTo>
                    <a:pt x="189693" y="0"/>
                  </a:lnTo>
                  <a:close/>
                </a:path>
              </a:pathLst>
            </a:custGeom>
            <a:solidFill>
              <a:srgbClr val="DAE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493876" y="7824900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4259" y="14441"/>
                  </a:moveTo>
                  <a:lnTo>
                    <a:pt x="0" y="18836"/>
                  </a:lnTo>
                  <a:lnTo>
                    <a:pt x="1434" y="24251"/>
                  </a:lnTo>
                  <a:lnTo>
                    <a:pt x="46953" y="19725"/>
                  </a:lnTo>
                  <a:lnTo>
                    <a:pt x="44259" y="14441"/>
                  </a:lnTo>
                  <a:close/>
                </a:path>
                <a:path w="191135" h="24765">
                  <a:moveTo>
                    <a:pt x="189716" y="0"/>
                  </a:moveTo>
                  <a:lnTo>
                    <a:pt x="126994" y="6227"/>
                  </a:lnTo>
                  <a:lnTo>
                    <a:pt x="124034" y="12061"/>
                  </a:lnTo>
                  <a:lnTo>
                    <a:pt x="191120" y="5391"/>
                  </a:lnTo>
                  <a:lnTo>
                    <a:pt x="189716" y="0"/>
                  </a:lnTo>
                  <a:close/>
                </a:path>
              </a:pathLst>
            </a:custGeom>
            <a:solidFill>
              <a:srgbClr val="D9E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492440" y="7819486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997" y="14564"/>
                  </a:moveTo>
                  <a:lnTo>
                    <a:pt x="0" y="18831"/>
                  </a:lnTo>
                  <a:lnTo>
                    <a:pt x="1434" y="24245"/>
                  </a:lnTo>
                  <a:lnTo>
                    <a:pt x="45689" y="19844"/>
                  </a:lnTo>
                  <a:lnTo>
                    <a:pt x="42997" y="14564"/>
                  </a:lnTo>
                  <a:close/>
                </a:path>
                <a:path w="191770" h="24765">
                  <a:moveTo>
                    <a:pt x="189741" y="0"/>
                  </a:moveTo>
                  <a:lnTo>
                    <a:pt x="131397" y="5790"/>
                  </a:lnTo>
                  <a:lnTo>
                    <a:pt x="128443" y="11615"/>
                  </a:lnTo>
                  <a:lnTo>
                    <a:pt x="191142" y="5380"/>
                  </a:lnTo>
                  <a:lnTo>
                    <a:pt x="189741" y="0"/>
                  </a:lnTo>
                  <a:close/>
                </a:path>
              </a:pathLst>
            </a:custGeom>
            <a:solidFill>
              <a:srgbClr val="D8E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491004" y="7814060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204" y="14647"/>
                  </a:moveTo>
                  <a:lnTo>
                    <a:pt x="0" y="18836"/>
                  </a:lnTo>
                  <a:lnTo>
                    <a:pt x="1434" y="24251"/>
                  </a:lnTo>
                  <a:lnTo>
                    <a:pt x="44427" y="19978"/>
                  </a:lnTo>
                  <a:lnTo>
                    <a:pt x="42744" y="16678"/>
                  </a:lnTo>
                  <a:lnTo>
                    <a:pt x="42204" y="14647"/>
                  </a:lnTo>
                  <a:close/>
                </a:path>
                <a:path w="191770" h="24765">
                  <a:moveTo>
                    <a:pt x="189764" y="0"/>
                  </a:moveTo>
                  <a:lnTo>
                    <a:pt x="134571" y="5478"/>
                  </a:lnTo>
                  <a:lnTo>
                    <a:pt x="133765" y="9379"/>
                  </a:lnTo>
                  <a:lnTo>
                    <a:pt x="132847" y="11188"/>
                  </a:lnTo>
                  <a:lnTo>
                    <a:pt x="191168" y="5391"/>
                  </a:lnTo>
                  <a:lnTo>
                    <a:pt x="189764" y="0"/>
                  </a:lnTo>
                  <a:close/>
                </a:path>
              </a:pathLst>
            </a:custGeom>
            <a:solidFill>
              <a:srgbClr val="D7E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4489568" y="7808634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199" y="14652"/>
                  </a:moveTo>
                  <a:lnTo>
                    <a:pt x="0" y="18842"/>
                  </a:lnTo>
                  <a:lnTo>
                    <a:pt x="1434" y="24258"/>
                  </a:lnTo>
                  <a:lnTo>
                    <a:pt x="43637" y="20062"/>
                  </a:lnTo>
                  <a:lnTo>
                    <a:pt x="42199" y="14652"/>
                  </a:lnTo>
                  <a:close/>
                </a:path>
                <a:path w="191770" h="24765">
                  <a:moveTo>
                    <a:pt x="189786" y="0"/>
                  </a:moveTo>
                  <a:lnTo>
                    <a:pt x="137182" y="5222"/>
                  </a:lnTo>
                  <a:lnTo>
                    <a:pt x="136013" y="10878"/>
                  </a:lnTo>
                  <a:lnTo>
                    <a:pt x="191191" y="5392"/>
                  </a:lnTo>
                  <a:lnTo>
                    <a:pt x="189786" y="0"/>
                  </a:lnTo>
                  <a:close/>
                </a:path>
              </a:pathLst>
            </a:custGeom>
            <a:solidFill>
              <a:srgbClr val="D6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488130" y="7803207"/>
              <a:ext cx="191770" cy="24765"/>
            </a:xfrm>
            <a:custGeom>
              <a:avLst/>
              <a:gdLst/>
              <a:ahLst/>
              <a:cxnLst/>
              <a:rect l="l" t="t" r="r" b="b"/>
              <a:pathLst>
                <a:path w="191770" h="24765">
                  <a:moveTo>
                    <a:pt x="42194" y="14650"/>
                  </a:moveTo>
                  <a:lnTo>
                    <a:pt x="0" y="18837"/>
                  </a:lnTo>
                  <a:lnTo>
                    <a:pt x="1437" y="24264"/>
                  </a:lnTo>
                  <a:lnTo>
                    <a:pt x="43634" y="20068"/>
                  </a:lnTo>
                  <a:lnTo>
                    <a:pt x="42194" y="14650"/>
                  </a:lnTo>
                  <a:close/>
                </a:path>
                <a:path w="191770" h="24765">
                  <a:moveTo>
                    <a:pt x="189811" y="0"/>
                  </a:moveTo>
                  <a:lnTo>
                    <a:pt x="139796" y="4963"/>
                  </a:lnTo>
                  <a:lnTo>
                    <a:pt x="138626" y="10622"/>
                  </a:lnTo>
                  <a:lnTo>
                    <a:pt x="191216" y="5393"/>
                  </a:lnTo>
                  <a:lnTo>
                    <a:pt x="189811" y="0"/>
                  </a:lnTo>
                  <a:close/>
                </a:path>
              </a:pathLst>
            </a:custGeom>
            <a:solidFill>
              <a:srgbClr val="D6DF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4487329" y="7797793"/>
              <a:ext cx="191135" cy="24765"/>
            </a:xfrm>
            <a:custGeom>
              <a:avLst/>
              <a:gdLst/>
              <a:ahLst/>
              <a:cxnLst/>
              <a:rect l="l" t="t" r="r" b="b"/>
              <a:pathLst>
                <a:path w="191135" h="24765">
                  <a:moveTo>
                    <a:pt x="41555" y="14647"/>
                  </a:moveTo>
                  <a:lnTo>
                    <a:pt x="1955" y="18576"/>
                  </a:lnTo>
                  <a:lnTo>
                    <a:pt x="0" y="21228"/>
                  </a:lnTo>
                  <a:lnTo>
                    <a:pt x="799" y="24247"/>
                  </a:lnTo>
                  <a:lnTo>
                    <a:pt x="42992" y="20053"/>
                  </a:lnTo>
                  <a:lnTo>
                    <a:pt x="41555" y="14647"/>
                  </a:lnTo>
                  <a:close/>
                </a:path>
                <a:path w="191135" h="24765">
                  <a:moveTo>
                    <a:pt x="189202" y="0"/>
                  </a:moveTo>
                  <a:lnTo>
                    <a:pt x="141770" y="4705"/>
                  </a:lnTo>
                  <a:lnTo>
                    <a:pt x="140603" y="10351"/>
                  </a:lnTo>
                  <a:lnTo>
                    <a:pt x="190603" y="5381"/>
                  </a:lnTo>
                  <a:lnTo>
                    <a:pt x="189202" y="0"/>
                  </a:lnTo>
                  <a:close/>
                </a:path>
              </a:pathLst>
            </a:custGeom>
            <a:solidFill>
              <a:srgbClr val="D5D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4489288" y="7792367"/>
              <a:ext cx="187325" cy="24130"/>
            </a:xfrm>
            <a:custGeom>
              <a:avLst/>
              <a:gdLst/>
              <a:ahLst/>
              <a:cxnLst/>
              <a:rect l="l" t="t" r="r" b="b"/>
              <a:pathLst>
                <a:path w="187325" h="24129">
                  <a:moveTo>
                    <a:pt x="38154" y="14652"/>
                  </a:moveTo>
                  <a:lnTo>
                    <a:pt x="4422" y="17999"/>
                  </a:lnTo>
                  <a:lnTo>
                    <a:pt x="0" y="23996"/>
                  </a:lnTo>
                  <a:lnTo>
                    <a:pt x="39592" y="20062"/>
                  </a:lnTo>
                  <a:lnTo>
                    <a:pt x="38154" y="14652"/>
                  </a:lnTo>
                  <a:close/>
                </a:path>
                <a:path w="187325" h="24129">
                  <a:moveTo>
                    <a:pt x="185829" y="0"/>
                  </a:moveTo>
                  <a:lnTo>
                    <a:pt x="140985" y="4449"/>
                  </a:lnTo>
                  <a:lnTo>
                    <a:pt x="139816" y="10103"/>
                  </a:lnTo>
                  <a:lnTo>
                    <a:pt x="187233" y="5392"/>
                  </a:lnTo>
                  <a:lnTo>
                    <a:pt x="185829" y="0"/>
                  </a:lnTo>
                  <a:close/>
                </a:path>
              </a:pathLst>
            </a:custGeom>
            <a:solidFill>
              <a:srgbClr val="D4D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4493715" y="7786942"/>
              <a:ext cx="181610" cy="23495"/>
            </a:xfrm>
            <a:custGeom>
              <a:avLst/>
              <a:gdLst/>
              <a:ahLst/>
              <a:cxnLst/>
              <a:rect l="l" t="t" r="r" b="b"/>
              <a:pathLst>
                <a:path w="181610" h="23495">
                  <a:moveTo>
                    <a:pt x="32286" y="14657"/>
                  </a:moveTo>
                  <a:lnTo>
                    <a:pt x="4816" y="17383"/>
                  </a:lnTo>
                  <a:lnTo>
                    <a:pt x="2982" y="19374"/>
                  </a:lnTo>
                  <a:lnTo>
                    <a:pt x="0" y="23418"/>
                  </a:lnTo>
                  <a:lnTo>
                    <a:pt x="33724" y="20067"/>
                  </a:lnTo>
                  <a:lnTo>
                    <a:pt x="32286" y="14657"/>
                  </a:lnTo>
                  <a:close/>
                </a:path>
                <a:path w="181610" h="23495">
                  <a:moveTo>
                    <a:pt x="179989" y="0"/>
                  </a:moveTo>
                  <a:lnTo>
                    <a:pt x="137733" y="4193"/>
                  </a:lnTo>
                  <a:lnTo>
                    <a:pt x="136564" y="9847"/>
                  </a:lnTo>
                  <a:lnTo>
                    <a:pt x="181393" y="5392"/>
                  </a:lnTo>
                  <a:lnTo>
                    <a:pt x="179989" y="0"/>
                  </a:lnTo>
                  <a:close/>
                </a:path>
              </a:pathLst>
            </a:custGeom>
            <a:solidFill>
              <a:srgbClr val="D3DD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4498538" y="7781516"/>
              <a:ext cx="175260" cy="22860"/>
            </a:xfrm>
            <a:custGeom>
              <a:avLst/>
              <a:gdLst/>
              <a:ahLst/>
              <a:cxnLst/>
              <a:rect l="l" t="t" r="r" b="b"/>
              <a:pathLst>
                <a:path w="175260" h="22859">
                  <a:moveTo>
                    <a:pt x="26503" y="14614"/>
                  </a:moveTo>
                  <a:lnTo>
                    <a:pt x="6059" y="16644"/>
                  </a:lnTo>
                  <a:lnTo>
                    <a:pt x="5063" y="17306"/>
                  </a:lnTo>
                  <a:lnTo>
                    <a:pt x="0" y="22802"/>
                  </a:lnTo>
                  <a:lnTo>
                    <a:pt x="27460" y="20073"/>
                  </a:lnTo>
                  <a:lnTo>
                    <a:pt x="27341" y="19623"/>
                  </a:lnTo>
                  <a:lnTo>
                    <a:pt x="26503" y="14614"/>
                  </a:lnTo>
                  <a:close/>
                </a:path>
                <a:path w="175260" h="22859">
                  <a:moveTo>
                    <a:pt x="173752" y="0"/>
                  </a:moveTo>
                  <a:lnTo>
                    <a:pt x="134084" y="3937"/>
                  </a:lnTo>
                  <a:lnTo>
                    <a:pt x="132915" y="9591"/>
                  </a:lnTo>
                  <a:lnTo>
                    <a:pt x="175157" y="5393"/>
                  </a:lnTo>
                  <a:lnTo>
                    <a:pt x="173752" y="0"/>
                  </a:lnTo>
                  <a:close/>
                </a:path>
              </a:pathLst>
            </a:custGeom>
            <a:solidFill>
              <a:srgbClr val="D2DD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4504610" y="7776090"/>
              <a:ext cx="168275" cy="22225"/>
            </a:xfrm>
            <a:custGeom>
              <a:avLst/>
              <a:gdLst/>
              <a:ahLst/>
              <a:cxnLst/>
              <a:rect l="l" t="t" r="r" b="b"/>
              <a:pathLst>
                <a:path w="168275" h="22225">
                  <a:moveTo>
                    <a:pt x="19517" y="14567"/>
                  </a:moveTo>
                  <a:lnTo>
                    <a:pt x="11246" y="15388"/>
                  </a:lnTo>
                  <a:lnTo>
                    <a:pt x="6837" y="17513"/>
                  </a:lnTo>
                  <a:lnTo>
                    <a:pt x="0" y="22061"/>
                  </a:lnTo>
                  <a:lnTo>
                    <a:pt x="20430" y="20030"/>
                  </a:lnTo>
                  <a:lnTo>
                    <a:pt x="19517" y="14567"/>
                  </a:lnTo>
                  <a:close/>
                </a:path>
                <a:path w="168275" h="22225">
                  <a:moveTo>
                    <a:pt x="166267" y="0"/>
                  </a:moveTo>
                  <a:lnTo>
                    <a:pt x="128729" y="3726"/>
                  </a:lnTo>
                  <a:lnTo>
                    <a:pt x="128282" y="8057"/>
                  </a:lnTo>
                  <a:lnTo>
                    <a:pt x="128018" y="9335"/>
                  </a:lnTo>
                  <a:lnTo>
                    <a:pt x="167672" y="5393"/>
                  </a:lnTo>
                  <a:lnTo>
                    <a:pt x="166267" y="0"/>
                  </a:lnTo>
                  <a:close/>
                </a:path>
              </a:pathLst>
            </a:custGeom>
            <a:solidFill>
              <a:srgbClr val="D2D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4515881" y="7770942"/>
              <a:ext cx="155575" cy="20955"/>
            </a:xfrm>
            <a:custGeom>
              <a:avLst/>
              <a:gdLst/>
              <a:ahLst/>
              <a:cxnLst/>
              <a:rect l="l" t="t" r="r" b="b"/>
              <a:pathLst>
                <a:path w="155575" h="20954">
                  <a:moveTo>
                    <a:pt x="7757" y="16786"/>
                  </a:moveTo>
                  <a:lnTo>
                    <a:pt x="0" y="20524"/>
                  </a:lnTo>
                  <a:lnTo>
                    <a:pt x="8245" y="19705"/>
                  </a:lnTo>
                  <a:lnTo>
                    <a:pt x="7757" y="16786"/>
                  </a:lnTo>
                  <a:close/>
                </a:path>
                <a:path w="155575" h="20954">
                  <a:moveTo>
                    <a:pt x="150899" y="0"/>
                  </a:moveTo>
                  <a:lnTo>
                    <a:pt x="118038" y="3260"/>
                  </a:lnTo>
                  <a:lnTo>
                    <a:pt x="117461" y="8846"/>
                  </a:lnTo>
                  <a:lnTo>
                    <a:pt x="154988" y="5115"/>
                  </a:lnTo>
                  <a:lnTo>
                    <a:pt x="154035" y="1457"/>
                  </a:lnTo>
                  <a:lnTo>
                    <a:pt x="150899" y="0"/>
                  </a:lnTo>
                  <a:close/>
                </a:path>
              </a:pathLst>
            </a:custGeom>
            <a:solidFill>
              <a:srgbClr val="D2D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4633912" y="7763598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20" h="10795">
                  <a:moveTo>
                    <a:pt x="32804" y="7327"/>
                  </a:moveTo>
                  <a:lnTo>
                    <a:pt x="27647" y="4927"/>
                  </a:lnTo>
                  <a:lnTo>
                    <a:pt x="23749" y="3492"/>
                  </a:lnTo>
                  <a:lnTo>
                    <a:pt x="22034" y="2857"/>
                  </a:lnTo>
                  <a:lnTo>
                    <a:pt x="20180" y="2184"/>
                  </a:lnTo>
                  <a:lnTo>
                    <a:pt x="13411" y="0"/>
                  </a:lnTo>
                  <a:lnTo>
                    <a:pt x="977" y="1117"/>
                  </a:lnTo>
                  <a:lnTo>
                    <a:pt x="508" y="5702"/>
                  </a:lnTo>
                  <a:lnTo>
                    <a:pt x="0" y="10579"/>
                  </a:lnTo>
                  <a:lnTo>
                    <a:pt x="32804" y="7327"/>
                  </a:lnTo>
                  <a:close/>
                </a:path>
              </a:pathLst>
            </a:custGeom>
            <a:solidFill>
              <a:srgbClr val="D1D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4634899" y="7761605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6429" y="0"/>
                  </a:moveTo>
                  <a:lnTo>
                    <a:pt x="320" y="0"/>
                  </a:lnTo>
                  <a:lnTo>
                    <a:pt x="0" y="3103"/>
                  </a:lnTo>
                  <a:lnTo>
                    <a:pt x="12427" y="1992"/>
                  </a:lnTo>
                  <a:lnTo>
                    <a:pt x="11031" y="1543"/>
                  </a:lnTo>
                  <a:lnTo>
                    <a:pt x="6429" y="0"/>
                  </a:lnTo>
                  <a:close/>
                </a:path>
              </a:pathLst>
            </a:custGeom>
            <a:solidFill>
              <a:srgbClr val="CFDA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7" name="object 367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449546" y="7927009"/>
              <a:ext cx="259332" cy="247065"/>
            </a:xfrm>
            <a:prstGeom prst="rect">
              <a:avLst/>
            </a:prstGeom>
          </p:spPr>
        </p:pic>
        <p:sp>
          <p:nvSpPr>
            <p:cNvPr id="368" name="object 368"/>
            <p:cNvSpPr/>
            <p:nvPr/>
          </p:nvSpPr>
          <p:spPr>
            <a:xfrm>
              <a:off x="4436796" y="7759306"/>
              <a:ext cx="217804" cy="250825"/>
            </a:xfrm>
            <a:custGeom>
              <a:avLst/>
              <a:gdLst/>
              <a:ahLst/>
              <a:cxnLst/>
              <a:rect l="l" t="t" r="r" b="b"/>
              <a:pathLst>
                <a:path w="217804" h="250825">
                  <a:moveTo>
                    <a:pt x="80645" y="176847"/>
                  </a:moveTo>
                  <a:lnTo>
                    <a:pt x="3022" y="184454"/>
                  </a:lnTo>
                  <a:lnTo>
                    <a:pt x="0" y="224523"/>
                  </a:lnTo>
                  <a:lnTo>
                    <a:pt x="63754" y="250405"/>
                  </a:lnTo>
                  <a:lnTo>
                    <a:pt x="65341" y="250405"/>
                  </a:lnTo>
                  <a:lnTo>
                    <a:pt x="78384" y="197675"/>
                  </a:lnTo>
                  <a:lnTo>
                    <a:pt x="80645" y="176847"/>
                  </a:lnTo>
                  <a:close/>
                </a:path>
                <a:path w="217804" h="250825">
                  <a:moveTo>
                    <a:pt x="217792" y="7023"/>
                  </a:moveTo>
                  <a:lnTo>
                    <a:pt x="211721" y="3505"/>
                  </a:lnTo>
                  <a:lnTo>
                    <a:pt x="198628" y="0"/>
                  </a:lnTo>
                  <a:lnTo>
                    <a:pt x="193738" y="38061"/>
                  </a:lnTo>
                  <a:lnTo>
                    <a:pt x="190093" y="59664"/>
                  </a:lnTo>
                  <a:lnTo>
                    <a:pt x="170103" y="99580"/>
                  </a:lnTo>
                  <a:lnTo>
                    <a:pt x="141478" y="114973"/>
                  </a:lnTo>
                  <a:lnTo>
                    <a:pt x="103238" y="86017"/>
                  </a:lnTo>
                  <a:lnTo>
                    <a:pt x="90017" y="50228"/>
                  </a:lnTo>
                  <a:lnTo>
                    <a:pt x="86842" y="28422"/>
                  </a:lnTo>
                  <a:lnTo>
                    <a:pt x="78536" y="33210"/>
                  </a:lnTo>
                  <a:lnTo>
                    <a:pt x="72148" y="38747"/>
                  </a:lnTo>
                  <a:lnTo>
                    <a:pt x="72148" y="50228"/>
                  </a:lnTo>
                  <a:lnTo>
                    <a:pt x="78193" y="98044"/>
                  </a:lnTo>
                  <a:lnTo>
                    <a:pt x="102336" y="138099"/>
                  </a:lnTo>
                  <a:lnTo>
                    <a:pt x="118084" y="138290"/>
                  </a:lnTo>
                  <a:lnTo>
                    <a:pt x="132156" y="129070"/>
                  </a:lnTo>
                  <a:lnTo>
                    <a:pt x="141503" y="115062"/>
                  </a:lnTo>
                  <a:lnTo>
                    <a:pt x="151561" y="128498"/>
                  </a:lnTo>
                  <a:lnTo>
                    <a:pt x="167195" y="136474"/>
                  </a:lnTo>
                  <a:lnTo>
                    <a:pt x="184505" y="135013"/>
                  </a:lnTo>
                  <a:lnTo>
                    <a:pt x="199656" y="120269"/>
                  </a:lnTo>
                  <a:lnTo>
                    <a:pt x="209727" y="90004"/>
                  </a:lnTo>
                  <a:lnTo>
                    <a:pt x="215265" y="52793"/>
                  </a:lnTo>
                  <a:lnTo>
                    <a:pt x="217525" y="21005"/>
                  </a:lnTo>
                  <a:lnTo>
                    <a:pt x="217792" y="70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9" name="object 369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439829" y="7805712"/>
              <a:ext cx="79656" cy="138042"/>
            </a:xfrm>
            <a:prstGeom prst="rect">
              <a:avLst/>
            </a:prstGeom>
          </p:spPr>
        </p:pic>
        <p:sp>
          <p:nvSpPr>
            <p:cNvPr id="370" name="object 370"/>
            <p:cNvSpPr/>
            <p:nvPr/>
          </p:nvSpPr>
          <p:spPr>
            <a:xfrm>
              <a:off x="4686782" y="7902244"/>
              <a:ext cx="100330" cy="93345"/>
            </a:xfrm>
            <a:custGeom>
              <a:avLst/>
              <a:gdLst/>
              <a:ahLst/>
              <a:cxnLst/>
              <a:rect l="l" t="t" r="r" b="b"/>
              <a:pathLst>
                <a:path w="100329" h="93345">
                  <a:moveTo>
                    <a:pt x="100228" y="60198"/>
                  </a:moveTo>
                  <a:lnTo>
                    <a:pt x="82092" y="6235"/>
                  </a:lnTo>
                  <a:lnTo>
                    <a:pt x="81965" y="5816"/>
                  </a:lnTo>
                  <a:lnTo>
                    <a:pt x="81064" y="3111"/>
                  </a:lnTo>
                  <a:lnTo>
                    <a:pt x="80022" y="0"/>
                  </a:lnTo>
                  <a:lnTo>
                    <a:pt x="0" y="7962"/>
                  </a:lnTo>
                  <a:lnTo>
                    <a:pt x="838" y="11099"/>
                  </a:lnTo>
                  <a:lnTo>
                    <a:pt x="1485" y="13563"/>
                  </a:lnTo>
                  <a:lnTo>
                    <a:pt x="10274" y="46558"/>
                  </a:lnTo>
                  <a:lnTo>
                    <a:pt x="20866" y="81064"/>
                  </a:lnTo>
                  <a:lnTo>
                    <a:pt x="24777" y="92760"/>
                  </a:lnTo>
                  <a:lnTo>
                    <a:pt x="32435" y="92760"/>
                  </a:lnTo>
                  <a:lnTo>
                    <a:pt x="41033" y="89357"/>
                  </a:lnTo>
                  <a:lnTo>
                    <a:pt x="61696" y="79400"/>
                  </a:lnTo>
                  <a:lnTo>
                    <a:pt x="100228" y="601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4685958" y="7899131"/>
              <a:ext cx="81280" cy="11430"/>
            </a:xfrm>
            <a:custGeom>
              <a:avLst/>
              <a:gdLst/>
              <a:ahLst/>
              <a:cxnLst/>
              <a:rect l="l" t="t" r="r" b="b"/>
              <a:pathLst>
                <a:path w="81279" h="11429">
                  <a:moveTo>
                    <a:pt x="79805" y="0"/>
                  </a:moveTo>
                  <a:lnTo>
                    <a:pt x="0" y="7948"/>
                  </a:lnTo>
                  <a:lnTo>
                    <a:pt x="831" y="11073"/>
                  </a:lnTo>
                  <a:lnTo>
                    <a:pt x="80848" y="3103"/>
                  </a:lnTo>
                  <a:lnTo>
                    <a:pt x="79805" y="0"/>
                  </a:lnTo>
                  <a:close/>
                </a:path>
              </a:pathLst>
            </a:custGeom>
            <a:solidFill>
              <a:srgbClr val="FDFE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4685124" y="7896016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9593" y="0"/>
                  </a:moveTo>
                  <a:lnTo>
                    <a:pt x="0" y="7928"/>
                  </a:lnTo>
                  <a:lnTo>
                    <a:pt x="834" y="11064"/>
                  </a:lnTo>
                  <a:lnTo>
                    <a:pt x="80640" y="3115"/>
                  </a:lnTo>
                  <a:lnTo>
                    <a:pt x="79593" y="0"/>
                  </a:lnTo>
                  <a:close/>
                </a:path>
              </a:pathLst>
            </a:custGeom>
            <a:solidFill>
              <a:srgbClr val="FBFDF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4684290" y="7892911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9385" y="0"/>
                  </a:moveTo>
                  <a:lnTo>
                    <a:pt x="0" y="7898"/>
                  </a:lnTo>
                  <a:lnTo>
                    <a:pt x="834" y="11033"/>
                  </a:lnTo>
                  <a:lnTo>
                    <a:pt x="80427" y="3104"/>
                  </a:lnTo>
                  <a:lnTo>
                    <a:pt x="79385" y="0"/>
                  </a:lnTo>
                  <a:close/>
                </a:path>
              </a:pathLst>
            </a:custGeom>
            <a:solidFill>
              <a:srgbClr val="F9FCF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4683632" y="7889798"/>
              <a:ext cx="80645" cy="11430"/>
            </a:xfrm>
            <a:custGeom>
              <a:avLst/>
              <a:gdLst/>
              <a:ahLst/>
              <a:cxnLst/>
              <a:rect l="l" t="t" r="r" b="b"/>
              <a:pathLst>
                <a:path w="80645" h="11429">
                  <a:moveTo>
                    <a:pt x="78997" y="0"/>
                  </a:moveTo>
                  <a:lnTo>
                    <a:pt x="0" y="7869"/>
                  </a:lnTo>
                  <a:lnTo>
                    <a:pt x="591" y="10761"/>
                  </a:lnTo>
                  <a:lnTo>
                    <a:pt x="657" y="11011"/>
                  </a:lnTo>
                  <a:lnTo>
                    <a:pt x="80043" y="3112"/>
                  </a:lnTo>
                  <a:lnTo>
                    <a:pt x="78997" y="0"/>
                  </a:lnTo>
                  <a:close/>
                </a:path>
              </a:pathLst>
            </a:custGeom>
            <a:solidFill>
              <a:srgbClr val="F8FAF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4682987" y="7886693"/>
              <a:ext cx="80010" cy="11430"/>
            </a:xfrm>
            <a:custGeom>
              <a:avLst/>
              <a:gdLst/>
              <a:ahLst/>
              <a:cxnLst/>
              <a:rect l="l" t="t" r="r" b="b"/>
              <a:pathLst>
                <a:path w="80010" h="11429">
                  <a:moveTo>
                    <a:pt x="78599" y="0"/>
                  </a:moveTo>
                  <a:lnTo>
                    <a:pt x="0" y="7820"/>
                  </a:lnTo>
                  <a:lnTo>
                    <a:pt x="644" y="10974"/>
                  </a:lnTo>
                  <a:lnTo>
                    <a:pt x="79642" y="3105"/>
                  </a:lnTo>
                  <a:lnTo>
                    <a:pt x="78599" y="0"/>
                  </a:lnTo>
                  <a:close/>
                </a:path>
              </a:pathLst>
            </a:custGeom>
            <a:solidFill>
              <a:srgbClr val="F7F9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4682344" y="7883580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8196" y="0"/>
                  </a:moveTo>
                  <a:lnTo>
                    <a:pt x="0" y="7789"/>
                  </a:lnTo>
                  <a:lnTo>
                    <a:pt x="642" y="10933"/>
                  </a:lnTo>
                  <a:lnTo>
                    <a:pt x="79242" y="3112"/>
                  </a:lnTo>
                  <a:lnTo>
                    <a:pt x="78196" y="0"/>
                  </a:lnTo>
                  <a:close/>
                </a:path>
              </a:pathLst>
            </a:custGeom>
            <a:solidFill>
              <a:srgbClr val="F6F8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4681699" y="7880465"/>
              <a:ext cx="79375" cy="11430"/>
            </a:xfrm>
            <a:custGeom>
              <a:avLst/>
              <a:gdLst/>
              <a:ahLst/>
              <a:cxnLst/>
              <a:rect l="l" t="t" r="r" b="b"/>
              <a:pathLst>
                <a:path w="79375" h="11429">
                  <a:moveTo>
                    <a:pt x="77795" y="0"/>
                  </a:moveTo>
                  <a:lnTo>
                    <a:pt x="0" y="7749"/>
                  </a:lnTo>
                  <a:lnTo>
                    <a:pt x="645" y="10904"/>
                  </a:lnTo>
                  <a:lnTo>
                    <a:pt x="78841" y="3115"/>
                  </a:lnTo>
                  <a:lnTo>
                    <a:pt x="77795" y="0"/>
                  </a:lnTo>
                  <a:close/>
                </a:path>
              </a:pathLst>
            </a:custGeom>
            <a:solidFill>
              <a:srgbClr val="F5F7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4681055" y="7877359"/>
              <a:ext cx="78740" cy="11430"/>
            </a:xfrm>
            <a:custGeom>
              <a:avLst/>
              <a:gdLst/>
              <a:ahLst/>
              <a:cxnLst/>
              <a:rect l="l" t="t" r="r" b="b"/>
              <a:pathLst>
                <a:path w="78739" h="11429">
                  <a:moveTo>
                    <a:pt x="77397" y="0"/>
                  </a:moveTo>
                  <a:lnTo>
                    <a:pt x="0" y="7701"/>
                  </a:lnTo>
                  <a:lnTo>
                    <a:pt x="644" y="10854"/>
                  </a:lnTo>
                  <a:lnTo>
                    <a:pt x="78440" y="3105"/>
                  </a:lnTo>
                  <a:lnTo>
                    <a:pt x="77397" y="0"/>
                  </a:lnTo>
                  <a:close/>
                </a:path>
              </a:pathLst>
            </a:custGeom>
            <a:solidFill>
              <a:srgbClr val="F3F6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4680412" y="7874247"/>
              <a:ext cx="78105" cy="11430"/>
            </a:xfrm>
            <a:custGeom>
              <a:avLst/>
              <a:gdLst/>
              <a:ahLst/>
              <a:cxnLst/>
              <a:rect l="l" t="t" r="r" b="b"/>
              <a:pathLst>
                <a:path w="78104" h="11429">
                  <a:moveTo>
                    <a:pt x="76994" y="0"/>
                  </a:moveTo>
                  <a:lnTo>
                    <a:pt x="0" y="7669"/>
                  </a:lnTo>
                  <a:lnTo>
                    <a:pt x="642" y="10813"/>
                  </a:lnTo>
                  <a:lnTo>
                    <a:pt x="78040" y="3112"/>
                  </a:lnTo>
                  <a:lnTo>
                    <a:pt x="76994" y="0"/>
                  </a:lnTo>
                  <a:close/>
                </a:path>
              </a:pathLst>
            </a:custGeom>
            <a:solidFill>
              <a:srgbClr val="F2F5F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4679767" y="7871141"/>
              <a:ext cx="78105" cy="10795"/>
            </a:xfrm>
            <a:custGeom>
              <a:avLst/>
              <a:gdLst/>
              <a:ahLst/>
              <a:cxnLst/>
              <a:rect l="l" t="t" r="r" b="b"/>
              <a:pathLst>
                <a:path w="78104" h="10795">
                  <a:moveTo>
                    <a:pt x="76596" y="0"/>
                  </a:moveTo>
                  <a:lnTo>
                    <a:pt x="0" y="7621"/>
                  </a:lnTo>
                  <a:lnTo>
                    <a:pt x="644" y="10775"/>
                  </a:lnTo>
                  <a:lnTo>
                    <a:pt x="77639" y="3105"/>
                  </a:lnTo>
                  <a:lnTo>
                    <a:pt x="76596" y="0"/>
                  </a:lnTo>
                  <a:close/>
                </a:path>
              </a:pathLst>
            </a:custGeom>
            <a:solidFill>
              <a:srgbClr val="F1F4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4679124" y="7868029"/>
              <a:ext cx="77470" cy="10795"/>
            </a:xfrm>
            <a:custGeom>
              <a:avLst/>
              <a:gdLst/>
              <a:ahLst/>
              <a:cxnLst/>
              <a:rect l="l" t="t" r="r" b="b"/>
              <a:pathLst>
                <a:path w="77470" h="10795">
                  <a:moveTo>
                    <a:pt x="76194" y="0"/>
                  </a:moveTo>
                  <a:lnTo>
                    <a:pt x="0" y="7589"/>
                  </a:lnTo>
                  <a:lnTo>
                    <a:pt x="642" y="10733"/>
                  </a:lnTo>
                  <a:lnTo>
                    <a:pt x="77239" y="3112"/>
                  </a:lnTo>
                  <a:lnTo>
                    <a:pt x="76194" y="0"/>
                  </a:lnTo>
                  <a:close/>
                </a:path>
              </a:pathLst>
            </a:custGeom>
            <a:solidFill>
              <a:srgbClr val="F1F3F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4678479" y="7864923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5" h="10795">
                  <a:moveTo>
                    <a:pt x="75795" y="0"/>
                  </a:moveTo>
                  <a:lnTo>
                    <a:pt x="0" y="7541"/>
                  </a:lnTo>
                  <a:lnTo>
                    <a:pt x="644" y="10695"/>
                  </a:lnTo>
                  <a:lnTo>
                    <a:pt x="76838" y="3105"/>
                  </a:lnTo>
                  <a:lnTo>
                    <a:pt x="75795" y="0"/>
                  </a:lnTo>
                  <a:close/>
                </a:path>
              </a:pathLst>
            </a:custGeom>
            <a:solidFill>
              <a:srgbClr val="F0F2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4677834" y="7861808"/>
              <a:ext cx="76835" cy="10795"/>
            </a:xfrm>
            <a:custGeom>
              <a:avLst/>
              <a:gdLst/>
              <a:ahLst/>
              <a:cxnLst/>
              <a:rect l="l" t="t" r="r" b="b"/>
              <a:pathLst>
                <a:path w="76835" h="10795">
                  <a:moveTo>
                    <a:pt x="75394" y="0"/>
                  </a:moveTo>
                  <a:lnTo>
                    <a:pt x="0" y="7501"/>
                  </a:lnTo>
                  <a:lnTo>
                    <a:pt x="644" y="10655"/>
                  </a:lnTo>
                  <a:lnTo>
                    <a:pt x="76437" y="3105"/>
                  </a:lnTo>
                  <a:lnTo>
                    <a:pt x="75394" y="0"/>
                  </a:lnTo>
                  <a:close/>
                </a:path>
              </a:pathLst>
            </a:custGeom>
            <a:solidFill>
              <a:srgbClr val="EEF1F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4677192" y="7858696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5">
                  <a:moveTo>
                    <a:pt x="74992" y="0"/>
                  </a:moveTo>
                  <a:lnTo>
                    <a:pt x="0" y="7470"/>
                  </a:lnTo>
                  <a:lnTo>
                    <a:pt x="642" y="10614"/>
                  </a:lnTo>
                  <a:lnTo>
                    <a:pt x="76037" y="3112"/>
                  </a:lnTo>
                  <a:lnTo>
                    <a:pt x="74992" y="0"/>
                  </a:lnTo>
                  <a:close/>
                </a:path>
              </a:pathLst>
            </a:custGeom>
            <a:solidFill>
              <a:srgbClr val="EDF1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4676547" y="7855609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5">
                  <a:moveTo>
                    <a:pt x="74402" y="0"/>
                  </a:moveTo>
                  <a:lnTo>
                    <a:pt x="0" y="7403"/>
                  </a:lnTo>
                  <a:lnTo>
                    <a:pt x="644" y="10557"/>
                  </a:lnTo>
                  <a:lnTo>
                    <a:pt x="75636" y="3086"/>
                  </a:lnTo>
                  <a:lnTo>
                    <a:pt x="74770" y="506"/>
                  </a:lnTo>
                  <a:lnTo>
                    <a:pt x="74402" y="0"/>
                  </a:lnTo>
                  <a:close/>
                </a:path>
              </a:pathLst>
            </a:custGeom>
            <a:solidFill>
              <a:srgbClr val="ECF0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4675904" y="7852610"/>
              <a:ext cx="75565" cy="10795"/>
            </a:xfrm>
            <a:custGeom>
              <a:avLst/>
              <a:gdLst/>
              <a:ahLst/>
              <a:cxnLst/>
              <a:rect l="l" t="t" r="r" b="b"/>
              <a:pathLst>
                <a:path w="75564" h="10795">
                  <a:moveTo>
                    <a:pt x="72867" y="0"/>
                  </a:moveTo>
                  <a:lnTo>
                    <a:pt x="0" y="7258"/>
                  </a:lnTo>
                  <a:lnTo>
                    <a:pt x="642" y="10402"/>
                  </a:lnTo>
                  <a:lnTo>
                    <a:pt x="75045" y="2999"/>
                  </a:lnTo>
                  <a:lnTo>
                    <a:pt x="72867" y="0"/>
                  </a:lnTo>
                  <a:close/>
                </a:path>
              </a:pathLst>
            </a:custGeom>
            <a:solidFill>
              <a:srgbClr val="EAEE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4675259" y="7849616"/>
              <a:ext cx="73660" cy="10795"/>
            </a:xfrm>
            <a:custGeom>
              <a:avLst/>
              <a:gdLst/>
              <a:ahLst/>
              <a:cxnLst/>
              <a:rect l="l" t="t" r="r" b="b"/>
              <a:pathLst>
                <a:path w="73660" h="10795">
                  <a:moveTo>
                    <a:pt x="71338" y="0"/>
                  </a:moveTo>
                  <a:lnTo>
                    <a:pt x="0" y="7098"/>
                  </a:lnTo>
                  <a:lnTo>
                    <a:pt x="644" y="10252"/>
                  </a:lnTo>
                  <a:lnTo>
                    <a:pt x="73512" y="2993"/>
                  </a:lnTo>
                  <a:lnTo>
                    <a:pt x="71338" y="0"/>
                  </a:lnTo>
                  <a:close/>
                </a:path>
              </a:pathLst>
            </a:custGeom>
            <a:solidFill>
              <a:srgbClr val="E9ED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4674617" y="7846618"/>
              <a:ext cx="72390" cy="10160"/>
            </a:xfrm>
            <a:custGeom>
              <a:avLst/>
              <a:gdLst/>
              <a:ahLst/>
              <a:cxnLst/>
              <a:rect l="l" t="t" r="r" b="b"/>
              <a:pathLst>
                <a:path w="72389" h="10159">
                  <a:moveTo>
                    <a:pt x="69803" y="0"/>
                  </a:moveTo>
                  <a:lnTo>
                    <a:pt x="0" y="6952"/>
                  </a:lnTo>
                  <a:lnTo>
                    <a:pt x="642" y="10095"/>
                  </a:lnTo>
                  <a:lnTo>
                    <a:pt x="71974" y="2989"/>
                  </a:lnTo>
                  <a:lnTo>
                    <a:pt x="69803" y="0"/>
                  </a:lnTo>
                  <a:close/>
                </a:path>
              </a:pathLst>
            </a:custGeom>
            <a:solidFill>
              <a:srgbClr val="E8EC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4673971" y="7843616"/>
              <a:ext cx="70485" cy="10160"/>
            </a:xfrm>
            <a:custGeom>
              <a:avLst/>
              <a:gdLst/>
              <a:ahLst/>
              <a:cxnLst/>
              <a:rect l="l" t="t" r="r" b="b"/>
              <a:pathLst>
                <a:path w="70485" h="10159">
                  <a:moveTo>
                    <a:pt x="68268" y="0"/>
                  </a:moveTo>
                  <a:lnTo>
                    <a:pt x="0" y="6799"/>
                  </a:lnTo>
                  <a:lnTo>
                    <a:pt x="645" y="9954"/>
                  </a:lnTo>
                  <a:lnTo>
                    <a:pt x="70447" y="3001"/>
                  </a:lnTo>
                  <a:lnTo>
                    <a:pt x="68268" y="0"/>
                  </a:lnTo>
                  <a:close/>
                </a:path>
              </a:pathLst>
            </a:custGeom>
            <a:solidFill>
              <a:srgbClr val="E6EB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4673327" y="7840622"/>
              <a:ext cx="69215" cy="10160"/>
            </a:xfrm>
            <a:custGeom>
              <a:avLst/>
              <a:gdLst/>
              <a:ahLst/>
              <a:cxnLst/>
              <a:rect l="l" t="t" r="r" b="b"/>
              <a:pathLst>
                <a:path w="69214" h="10159">
                  <a:moveTo>
                    <a:pt x="66738" y="0"/>
                  </a:moveTo>
                  <a:lnTo>
                    <a:pt x="0" y="6640"/>
                  </a:lnTo>
                  <a:lnTo>
                    <a:pt x="644" y="9793"/>
                  </a:lnTo>
                  <a:lnTo>
                    <a:pt x="68912" y="2993"/>
                  </a:lnTo>
                  <a:lnTo>
                    <a:pt x="66738" y="0"/>
                  </a:lnTo>
                  <a:close/>
                </a:path>
              </a:pathLst>
            </a:custGeom>
            <a:solidFill>
              <a:srgbClr val="E5EB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4672768" y="7837624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10" h="10159">
                  <a:moveTo>
                    <a:pt x="65120" y="0"/>
                  </a:moveTo>
                  <a:lnTo>
                    <a:pt x="0" y="6486"/>
                  </a:lnTo>
                  <a:lnTo>
                    <a:pt x="336" y="8550"/>
                  </a:lnTo>
                  <a:lnTo>
                    <a:pt x="559" y="9638"/>
                  </a:lnTo>
                  <a:lnTo>
                    <a:pt x="67297" y="2998"/>
                  </a:lnTo>
                  <a:lnTo>
                    <a:pt x="65120" y="0"/>
                  </a:lnTo>
                  <a:close/>
                </a:path>
              </a:pathLst>
            </a:custGeom>
            <a:solidFill>
              <a:srgbClr val="E4EAE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4672251" y="7834629"/>
              <a:ext cx="66040" cy="9525"/>
            </a:xfrm>
            <a:custGeom>
              <a:avLst/>
              <a:gdLst/>
              <a:ahLst/>
              <a:cxnLst/>
              <a:rect l="l" t="t" r="r" b="b"/>
              <a:pathLst>
                <a:path w="66039" h="9525">
                  <a:moveTo>
                    <a:pt x="63462" y="0"/>
                  </a:moveTo>
                  <a:lnTo>
                    <a:pt x="0" y="6314"/>
                  </a:lnTo>
                  <a:lnTo>
                    <a:pt x="516" y="9481"/>
                  </a:lnTo>
                  <a:lnTo>
                    <a:pt x="65637" y="2994"/>
                  </a:lnTo>
                  <a:lnTo>
                    <a:pt x="63462" y="0"/>
                  </a:lnTo>
                  <a:close/>
                </a:path>
              </a:pathLst>
            </a:custGeom>
            <a:solidFill>
              <a:srgbClr val="E3EA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4671736" y="7831631"/>
              <a:ext cx="64135" cy="9525"/>
            </a:xfrm>
            <a:custGeom>
              <a:avLst/>
              <a:gdLst/>
              <a:ahLst/>
              <a:cxnLst/>
              <a:rect l="l" t="t" r="r" b="b"/>
              <a:pathLst>
                <a:path w="64135" h="9525">
                  <a:moveTo>
                    <a:pt x="61800" y="0"/>
                  </a:moveTo>
                  <a:lnTo>
                    <a:pt x="0" y="6156"/>
                  </a:lnTo>
                  <a:lnTo>
                    <a:pt x="515" y="9312"/>
                  </a:lnTo>
                  <a:lnTo>
                    <a:pt x="63977" y="2997"/>
                  </a:lnTo>
                  <a:lnTo>
                    <a:pt x="61800" y="0"/>
                  </a:lnTo>
                  <a:close/>
                </a:path>
              </a:pathLst>
            </a:custGeom>
            <a:solidFill>
              <a:srgbClr val="E2E9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4671219" y="7828636"/>
              <a:ext cx="62865" cy="9525"/>
            </a:xfrm>
            <a:custGeom>
              <a:avLst/>
              <a:gdLst/>
              <a:ahLst/>
              <a:cxnLst/>
              <a:rect l="l" t="t" r="r" b="b"/>
              <a:pathLst>
                <a:path w="62864" h="9525">
                  <a:moveTo>
                    <a:pt x="60141" y="0"/>
                  </a:moveTo>
                  <a:lnTo>
                    <a:pt x="0" y="5984"/>
                  </a:lnTo>
                  <a:lnTo>
                    <a:pt x="516" y="9151"/>
                  </a:lnTo>
                  <a:lnTo>
                    <a:pt x="62316" y="2995"/>
                  </a:lnTo>
                  <a:lnTo>
                    <a:pt x="60141" y="0"/>
                  </a:lnTo>
                  <a:close/>
                </a:path>
              </a:pathLst>
            </a:custGeom>
            <a:solidFill>
              <a:srgbClr val="E1E8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4670702" y="7825634"/>
              <a:ext cx="60960" cy="9525"/>
            </a:xfrm>
            <a:custGeom>
              <a:avLst/>
              <a:gdLst/>
              <a:ahLst/>
              <a:cxnLst/>
              <a:rect l="l" t="t" r="r" b="b"/>
              <a:pathLst>
                <a:path w="60960" h="9525">
                  <a:moveTo>
                    <a:pt x="58478" y="0"/>
                  </a:moveTo>
                  <a:lnTo>
                    <a:pt x="0" y="5818"/>
                  </a:lnTo>
                  <a:lnTo>
                    <a:pt x="516" y="8985"/>
                  </a:lnTo>
                  <a:lnTo>
                    <a:pt x="60653" y="2995"/>
                  </a:lnTo>
                  <a:lnTo>
                    <a:pt x="58478" y="0"/>
                  </a:lnTo>
                  <a:close/>
                </a:path>
              </a:pathLst>
            </a:custGeom>
            <a:solidFill>
              <a:srgbClr val="E0E7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4670187" y="7822637"/>
              <a:ext cx="59055" cy="8890"/>
            </a:xfrm>
            <a:custGeom>
              <a:avLst/>
              <a:gdLst/>
              <a:ahLst/>
              <a:cxnLst/>
              <a:rect l="l" t="t" r="r" b="b"/>
              <a:pathLst>
                <a:path w="59054" h="8890">
                  <a:moveTo>
                    <a:pt x="56816" y="0"/>
                  </a:moveTo>
                  <a:lnTo>
                    <a:pt x="0" y="5659"/>
                  </a:lnTo>
                  <a:lnTo>
                    <a:pt x="514" y="8815"/>
                  </a:lnTo>
                  <a:lnTo>
                    <a:pt x="58993" y="2997"/>
                  </a:lnTo>
                  <a:lnTo>
                    <a:pt x="56816" y="0"/>
                  </a:lnTo>
                  <a:close/>
                </a:path>
              </a:pathLst>
            </a:custGeom>
            <a:solidFill>
              <a:srgbClr val="DFE6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4669671" y="7819641"/>
              <a:ext cx="57785" cy="8890"/>
            </a:xfrm>
            <a:custGeom>
              <a:avLst/>
              <a:gdLst/>
              <a:ahLst/>
              <a:cxnLst/>
              <a:rect l="l" t="t" r="r" b="b"/>
              <a:pathLst>
                <a:path w="57785" h="8890">
                  <a:moveTo>
                    <a:pt x="55157" y="0"/>
                  </a:moveTo>
                  <a:lnTo>
                    <a:pt x="0" y="5488"/>
                  </a:lnTo>
                  <a:lnTo>
                    <a:pt x="516" y="8655"/>
                  </a:lnTo>
                  <a:lnTo>
                    <a:pt x="57333" y="2995"/>
                  </a:lnTo>
                  <a:lnTo>
                    <a:pt x="55157" y="0"/>
                  </a:lnTo>
                  <a:close/>
                </a:path>
              </a:pathLst>
            </a:custGeom>
            <a:solidFill>
              <a:srgbClr val="DEE6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4669156" y="7816644"/>
              <a:ext cx="55880" cy="8890"/>
            </a:xfrm>
            <a:custGeom>
              <a:avLst/>
              <a:gdLst/>
              <a:ahLst/>
              <a:cxnLst/>
              <a:rect l="l" t="t" r="r" b="b"/>
              <a:pathLst>
                <a:path w="55879" h="8890">
                  <a:moveTo>
                    <a:pt x="53496" y="0"/>
                  </a:moveTo>
                  <a:lnTo>
                    <a:pt x="0" y="5328"/>
                  </a:lnTo>
                  <a:lnTo>
                    <a:pt x="514" y="8485"/>
                  </a:lnTo>
                  <a:lnTo>
                    <a:pt x="55672" y="2996"/>
                  </a:lnTo>
                  <a:lnTo>
                    <a:pt x="53496" y="0"/>
                  </a:lnTo>
                  <a:close/>
                </a:path>
              </a:pathLst>
            </a:custGeom>
            <a:solidFill>
              <a:srgbClr val="DDE5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4668639" y="7813648"/>
              <a:ext cx="54610" cy="8890"/>
            </a:xfrm>
            <a:custGeom>
              <a:avLst/>
              <a:gdLst/>
              <a:ahLst/>
              <a:cxnLst/>
              <a:rect l="l" t="t" r="r" b="b"/>
              <a:pathLst>
                <a:path w="54610" h="8890">
                  <a:moveTo>
                    <a:pt x="51837" y="0"/>
                  </a:moveTo>
                  <a:lnTo>
                    <a:pt x="0" y="5157"/>
                  </a:lnTo>
                  <a:lnTo>
                    <a:pt x="516" y="8324"/>
                  </a:lnTo>
                  <a:lnTo>
                    <a:pt x="54013" y="2995"/>
                  </a:lnTo>
                  <a:lnTo>
                    <a:pt x="51837" y="0"/>
                  </a:lnTo>
                  <a:close/>
                </a:path>
              </a:pathLst>
            </a:custGeom>
            <a:solidFill>
              <a:srgbClr val="DCE4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4668122" y="7810646"/>
              <a:ext cx="52705" cy="8255"/>
            </a:xfrm>
            <a:custGeom>
              <a:avLst/>
              <a:gdLst/>
              <a:ahLst/>
              <a:cxnLst/>
              <a:rect l="l" t="t" r="r" b="b"/>
              <a:pathLst>
                <a:path w="52704" h="8254">
                  <a:moveTo>
                    <a:pt x="50173" y="0"/>
                  </a:moveTo>
                  <a:lnTo>
                    <a:pt x="0" y="4992"/>
                  </a:lnTo>
                  <a:lnTo>
                    <a:pt x="516" y="8160"/>
                  </a:lnTo>
                  <a:lnTo>
                    <a:pt x="52354" y="3002"/>
                  </a:lnTo>
                  <a:lnTo>
                    <a:pt x="50173" y="0"/>
                  </a:lnTo>
                  <a:close/>
                </a:path>
              </a:pathLst>
            </a:custGeom>
            <a:solidFill>
              <a:srgbClr val="DBE3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4667607" y="7807650"/>
              <a:ext cx="50800" cy="8255"/>
            </a:xfrm>
            <a:custGeom>
              <a:avLst/>
              <a:gdLst/>
              <a:ahLst/>
              <a:cxnLst/>
              <a:rect l="l" t="t" r="r" b="b"/>
              <a:pathLst>
                <a:path w="50800" h="8254">
                  <a:moveTo>
                    <a:pt x="48512" y="0"/>
                  </a:moveTo>
                  <a:lnTo>
                    <a:pt x="0" y="4832"/>
                  </a:lnTo>
                  <a:lnTo>
                    <a:pt x="516" y="8000"/>
                  </a:lnTo>
                  <a:lnTo>
                    <a:pt x="50693" y="3002"/>
                  </a:lnTo>
                  <a:lnTo>
                    <a:pt x="48512" y="0"/>
                  </a:lnTo>
                  <a:close/>
                </a:path>
              </a:pathLst>
            </a:custGeom>
            <a:solidFill>
              <a:srgbClr val="DAE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4667090" y="7804653"/>
              <a:ext cx="49530" cy="8255"/>
            </a:xfrm>
            <a:custGeom>
              <a:avLst/>
              <a:gdLst/>
              <a:ahLst/>
              <a:cxnLst/>
              <a:rect l="l" t="t" r="r" b="b"/>
              <a:pathLst>
                <a:path w="49529" h="8254">
                  <a:moveTo>
                    <a:pt x="46853" y="0"/>
                  </a:moveTo>
                  <a:lnTo>
                    <a:pt x="0" y="4661"/>
                  </a:lnTo>
                  <a:lnTo>
                    <a:pt x="516" y="7829"/>
                  </a:lnTo>
                  <a:lnTo>
                    <a:pt x="49029" y="2996"/>
                  </a:lnTo>
                  <a:lnTo>
                    <a:pt x="46853" y="0"/>
                  </a:lnTo>
                  <a:close/>
                </a:path>
              </a:pathLst>
            </a:custGeom>
            <a:solidFill>
              <a:srgbClr val="D9E2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4666556" y="7801572"/>
              <a:ext cx="47625" cy="8255"/>
            </a:xfrm>
            <a:custGeom>
              <a:avLst/>
              <a:gdLst/>
              <a:ahLst/>
              <a:cxnLst/>
              <a:rect l="l" t="t" r="r" b="b"/>
              <a:pathLst>
                <a:path w="47625" h="8254">
                  <a:moveTo>
                    <a:pt x="45149" y="0"/>
                  </a:moveTo>
                  <a:lnTo>
                    <a:pt x="0" y="4473"/>
                  </a:lnTo>
                  <a:lnTo>
                    <a:pt x="524" y="7686"/>
                  </a:lnTo>
                  <a:lnTo>
                    <a:pt x="47347" y="3027"/>
                  </a:lnTo>
                  <a:lnTo>
                    <a:pt x="45149" y="0"/>
                  </a:lnTo>
                  <a:close/>
                </a:path>
              </a:pathLst>
            </a:custGeom>
            <a:solidFill>
              <a:srgbClr val="D8E1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4666037" y="7798577"/>
              <a:ext cx="45720" cy="7620"/>
            </a:xfrm>
            <a:custGeom>
              <a:avLst/>
              <a:gdLst/>
              <a:ahLst/>
              <a:cxnLst/>
              <a:rect l="l" t="t" r="r" b="b"/>
              <a:pathLst>
                <a:path w="45720" h="7620">
                  <a:moveTo>
                    <a:pt x="43493" y="0"/>
                  </a:moveTo>
                  <a:lnTo>
                    <a:pt x="0" y="4306"/>
                  </a:lnTo>
                  <a:lnTo>
                    <a:pt x="519" y="7465"/>
                  </a:lnTo>
                  <a:lnTo>
                    <a:pt x="45659" y="2982"/>
                  </a:lnTo>
                  <a:lnTo>
                    <a:pt x="43493" y="0"/>
                  </a:lnTo>
                  <a:close/>
                </a:path>
              </a:pathLst>
            </a:custGeom>
            <a:solidFill>
              <a:srgbClr val="D7E0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4665508" y="7795748"/>
              <a:ext cx="44450" cy="7620"/>
            </a:xfrm>
            <a:custGeom>
              <a:avLst/>
              <a:gdLst/>
              <a:ahLst/>
              <a:cxnLst/>
              <a:rect l="l" t="t" r="r" b="b"/>
              <a:pathLst>
                <a:path w="44450" h="7620">
                  <a:moveTo>
                    <a:pt x="40126" y="0"/>
                  </a:moveTo>
                  <a:lnTo>
                    <a:pt x="0" y="3975"/>
                  </a:lnTo>
                  <a:lnTo>
                    <a:pt x="528" y="7134"/>
                  </a:lnTo>
                  <a:lnTo>
                    <a:pt x="44014" y="2817"/>
                  </a:lnTo>
                  <a:lnTo>
                    <a:pt x="43796" y="2517"/>
                  </a:lnTo>
                  <a:lnTo>
                    <a:pt x="40126" y="0"/>
                  </a:lnTo>
                  <a:close/>
                </a:path>
              </a:pathLst>
            </a:custGeom>
            <a:solidFill>
              <a:srgbClr val="D6E0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4664978" y="7792938"/>
              <a:ext cx="40640" cy="6985"/>
            </a:xfrm>
            <a:custGeom>
              <a:avLst/>
              <a:gdLst/>
              <a:ahLst/>
              <a:cxnLst/>
              <a:rect l="l" t="t" r="r" b="b"/>
              <a:pathLst>
                <a:path w="40639" h="6984">
                  <a:moveTo>
                    <a:pt x="36559" y="0"/>
                  </a:moveTo>
                  <a:lnTo>
                    <a:pt x="0" y="3623"/>
                  </a:lnTo>
                  <a:lnTo>
                    <a:pt x="528" y="6783"/>
                  </a:lnTo>
                  <a:lnTo>
                    <a:pt x="40640" y="2799"/>
                  </a:lnTo>
                  <a:lnTo>
                    <a:pt x="36559" y="0"/>
                  </a:lnTo>
                  <a:close/>
                </a:path>
              </a:pathLst>
            </a:custGeom>
            <a:solidFill>
              <a:srgbClr val="D6DF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4664449" y="7790133"/>
              <a:ext cx="37465" cy="6985"/>
            </a:xfrm>
            <a:custGeom>
              <a:avLst/>
              <a:gdLst/>
              <a:ahLst/>
              <a:cxnLst/>
              <a:rect l="l" t="t" r="r" b="b"/>
              <a:pathLst>
                <a:path w="37464" h="6984">
                  <a:moveTo>
                    <a:pt x="32997" y="0"/>
                  </a:moveTo>
                  <a:lnTo>
                    <a:pt x="0" y="3268"/>
                  </a:lnTo>
                  <a:lnTo>
                    <a:pt x="528" y="6427"/>
                  </a:lnTo>
                  <a:lnTo>
                    <a:pt x="37074" y="2795"/>
                  </a:lnTo>
                  <a:lnTo>
                    <a:pt x="32997" y="0"/>
                  </a:lnTo>
                  <a:close/>
                </a:path>
              </a:pathLst>
            </a:custGeom>
            <a:solidFill>
              <a:srgbClr val="D5DE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4663920" y="7787323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4" h="6350">
                  <a:moveTo>
                    <a:pt x="29431" y="0"/>
                  </a:moveTo>
                  <a:lnTo>
                    <a:pt x="0" y="2917"/>
                  </a:lnTo>
                  <a:lnTo>
                    <a:pt x="528" y="6076"/>
                  </a:lnTo>
                  <a:lnTo>
                    <a:pt x="33514" y="2800"/>
                  </a:lnTo>
                  <a:lnTo>
                    <a:pt x="29431" y="0"/>
                  </a:lnTo>
                  <a:close/>
                </a:path>
              </a:pathLst>
            </a:custGeom>
            <a:solidFill>
              <a:srgbClr val="D4DE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4663391" y="7784518"/>
              <a:ext cx="30480" cy="6350"/>
            </a:xfrm>
            <a:custGeom>
              <a:avLst/>
              <a:gdLst/>
              <a:ahLst/>
              <a:cxnLst/>
              <a:rect l="l" t="t" r="r" b="b"/>
              <a:pathLst>
                <a:path w="30479" h="6350">
                  <a:moveTo>
                    <a:pt x="25869" y="0"/>
                  </a:moveTo>
                  <a:lnTo>
                    <a:pt x="0" y="2562"/>
                  </a:lnTo>
                  <a:lnTo>
                    <a:pt x="528" y="5721"/>
                  </a:lnTo>
                  <a:lnTo>
                    <a:pt x="29949" y="2798"/>
                  </a:lnTo>
                  <a:lnTo>
                    <a:pt x="25869" y="0"/>
                  </a:lnTo>
                  <a:close/>
                </a:path>
              </a:pathLst>
            </a:custGeom>
            <a:solidFill>
              <a:srgbClr val="D3DD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4662860" y="7781700"/>
              <a:ext cx="26670" cy="5715"/>
            </a:xfrm>
            <a:custGeom>
              <a:avLst/>
              <a:gdLst/>
              <a:ahLst/>
              <a:cxnLst/>
              <a:rect l="l" t="t" r="r" b="b"/>
              <a:pathLst>
                <a:path w="26670" h="5715">
                  <a:moveTo>
                    <a:pt x="22293" y="0"/>
                  </a:moveTo>
                  <a:lnTo>
                    <a:pt x="0" y="2207"/>
                  </a:lnTo>
                  <a:lnTo>
                    <a:pt x="531" y="5378"/>
                  </a:lnTo>
                  <a:lnTo>
                    <a:pt x="26390" y="2810"/>
                  </a:lnTo>
                  <a:lnTo>
                    <a:pt x="22293" y="0"/>
                  </a:lnTo>
                  <a:close/>
                </a:path>
              </a:pathLst>
            </a:custGeom>
            <a:solidFill>
              <a:srgbClr val="D2DD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4662307" y="7778891"/>
              <a:ext cx="22860" cy="5080"/>
            </a:xfrm>
            <a:custGeom>
              <a:avLst/>
              <a:gdLst/>
              <a:ahLst/>
              <a:cxnLst/>
              <a:rect l="l" t="t" r="r" b="b"/>
              <a:pathLst>
                <a:path w="22860" h="5079">
                  <a:moveTo>
                    <a:pt x="18750" y="0"/>
                  </a:moveTo>
                  <a:lnTo>
                    <a:pt x="0" y="1857"/>
                  </a:lnTo>
                  <a:lnTo>
                    <a:pt x="183" y="2811"/>
                  </a:lnTo>
                  <a:lnTo>
                    <a:pt x="554" y="5026"/>
                  </a:lnTo>
                  <a:lnTo>
                    <a:pt x="22849" y="2811"/>
                  </a:lnTo>
                  <a:lnTo>
                    <a:pt x="18750" y="0"/>
                  </a:lnTo>
                  <a:close/>
                </a:path>
              </a:pathLst>
            </a:custGeom>
            <a:solidFill>
              <a:srgbClr val="D2DC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4661707" y="7776342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5" h="4445">
                  <a:moveTo>
                    <a:pt x="15633" y="0"/>
                  </a:moveTo>
                  <a:lnTo>
                    <a:pt x="0" y="1303"/>
                  </a:lnTo>
                  <a:lnTo>
                    <a:pt x="604" y="4427"/>
                  </a:lnTo>
                  <a:lnTo>
                    <a:pt x="19513" y="2661"/>
                  </a:lnTo>
                  <a:lnTo>
                    <a:pt x="15633" y="0"/>
                  </a:lnTo>
                  <a:close/>
                </a:path>
              </a:pathLst>
            </a:custGeom>
            <a:solidFill>
              <a:srgbClr val="D2DC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4660328" y="7771269"/>
              <a:ext cx="17145" cy="6985"/>
            </a:xfrm>
            <a:custGeom>
              <a:avLst/>
              <a:gdLst/>
              <a:ahLst/>
              <a:cxnLst/>
              <a:rect l="l" t="t" r="r" b="b"/>
              <a:pathLst>
                <a:path w="17145" h="6984">
                  <a:moveTo>
                    <a:pt x="17005" y="5080"/>
                  </a:moveTo>
                  <a:lnTo>
                    <a:pt x="13982" y="3009"/>
                  </a:lnTo>
                  <a:lnTo>
                    <a:pt x="12141" y="2413"/>
                  </a:lnTo>
                  <a:lnTo>
                    <a:pt x="4737" y="0"/>
                  </a:lnTo>
                  <a:lnTo>
                    <a:pt x="0" y="165"/>
                  </a:lnTo>
                  <a:lnTo>
                    <a:pt x="406" y="1371"/>
                  </a:lnTo>
                  <a:lnTo>
                    <a:pt x="762" y="3251"/>
                  </a:lnTo>
                  <a:lnTo>
                    <a:pt x="1371" y="6388"/>
                  </a:lnTo>
                  <a:lnTo>
                    <a:pt x="17005" y="5080"/>
                  </a:lnTo>
                  <a:close/>
                </a:path>
              </a:pathLst>
            </a:custGeom>
            <a:solidFill>
              <a:srgbClr val="D1DB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4660119" y="7770787"/>
              <a:ext cx="5080" cy="635"/>
            </a:xfrm>
            <a:custGeom>
              <a:avLst/>
              <a:gdLst/>
              <a:ahLst/>
              <a:cxnLst/>
              <a:rect l="l" t="t" r="r" b="b"/>
              <a:pathLst>
                <a:path w="5079" h="634">
                  <a:moveTo>
                    <a:pt x="3483" y="0"/>
                  </a:moveTo>
                  <a:lnTo>
                    <a:pt x="4958" y="479"/>
                  </a:lnTo>
                  <a:lnTo>
                    <a:pt x="213" y="637"/>
                  </a:lnTo>
                  <a:lnTo>
                    <a:pt x="0" y="0"/>
                  </a:lnTo>
                  <a:lnTo>
                    <a:pt x="3483" y="0"/>
                  </a:lnTo>
                  <a:close/>
                </a:path>
              </a:pathLst>
            </a:custGeom>
            <a:solidFill>
              <a:srgbClr val="CFDA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4671448" y="7776299"/>
              <a:ext cx="30480" cy="13335"/>
            </a:xfrm>
            <a:custGeom>
              <a:avLst/>
              <a:gdLst/>
              <a:ahLst/>
              <a:cxnLst/>
              <a:rect l="l" t="t" r="r" b="b"/>
              <a:pathLst>
                <a:path w="30479" h="13334">
                  <a:moveTo>
                    <a:pt x="9120" y="0"/>
                  </a:moveTo>
                  <a:lnTo>
                    <a:pt x="6272" y="0"/>
                  </a:lnTo>
                  <a:lnTo>
                    <a:pt x="0" y="12865"/>
                  </a:lnTo>
                  <a:lnTo>
                    <a:pt x="30484" y="12865"/>
                  </a:lnTo>
                  <a:lnTo>
                    <a:pt x="19943" y="5597"/>
                  </a:lnTo>
                  <a:lnTo>
                    <a:pt x="10575" y="637"/>
                  </a:lnTo>
                  <a:lnTo>
                    <a:pt x="9120" y="0"/>
                  </a:lnTo>
                  <a:close/>
                </a:path>
              </a:pathLst>
            </a:custGeom>
            <a:solidFill>
              <a:srgbClr val="2792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4670551" y="7789164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4" h="1904">
                  <a:moveTo>
                    <a:pt x="31381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3638" y="1841"/>
                  </a:lnTo>
                  <a:lnTo>
                    <a:pt x="32724" y="925"/>
                  </a:lnTo>
                  <a:lnTo>
                    <a:pt x="31381" y="0"/>
                  </a:lnTo>
                  <a:close/>
                </a:path>
              </a:pathLst>
            </a:custGeom>
            <a:solidFill>
              <a:srgbClr val="2793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4669653" y="7791005"/>
              <a:ext cx="36830" cy="1905"/>
            </a:xfrm>
            <a:custGeom>
              <a:avLst/>
              <a:gdLst/>
              <a:ahLst/>
              <a:cxnLst/>
              <a:rect l="l" t="t" r="r" b="b"/>
              <a:pathLst>
                <a:path w="36829" h="1904">
                  <a:moveTo>
                    <a:pt x="34536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6374" y="1841"/>
                  </a:lnTo>
                  <a:lnTo>
                    <a:pt x="34536" y="0"/>
                  </a:lnTo>
                  <a:close/>
                </a:path>
              </a:pathLst>
            </a:custGeom>
            <a:solidFill>
              <a:srgbClr val="2894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4668755" y="7792847"/>
              <a:ext cx="39370" cy="1905"/>
            </a:xfrm>
            <a:custGeom>
              <a:avLst/>
              <a:gdLst/>
              <a:ahLst/>
              <a:cxnLst/>
              <a:rect l="l" t="t" r="r" b="b"/>
              <a:pathLst>
                <a:path w="39370" h="1904">
                  <a:moveTo>
                    <a:pt x="37271" y="0"/>
                  </a:moveTo>
                  <a:lnTo>
                    <a:pt x="897" y="0"/>
                  </a:lnTo>
                  <a:lnTo>
                    <a:pt x="0" y="1841"/>
                  </a:lnTo>
                  <a:lnTo>
                    <a:pt x="39109" y="1841"/>
                  </a:lnTo>
                  <a:lnTo>
                    <a:pt x="37271" y="0"/>
                  </a:lnTo>
                  <a:close/>
                </a:path>
              </a:pathLst>
            </a:custGeom>
            <a:solidFill>
              <a:srgbClr val="2795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4668755" y="7794688"/>
              <a:ext cx="39370" cy="0"/>
            </a:xfrm>
            <a:custGeom>
              <a:avLst/>
              <a:gdLst/>
              <a:ahLst/>
              <a:cxnLst/>
              <a:rect l="l" t="t" r="r" b="b"/>
              <a:pathLst>
                <a:path w="39370">
                  <a:moveTo>
                    <a:pt x="39109" y="0"/>
                  </a:moveTo>
                  <a:lnTo>
                    <a:pt x="0" y="0"/>
                  </a:lnTo>
                  <a:lnTo>
                    <a:pt x="39109" y="0"/>
                  </a:lnTo>
                  <a:close/>
                </a:path>
              </a:pathLst>
            </a:custGeom>
            <a:solidFill>
              <a:srgbClr val="2896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0" name="object 42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665522" y="7794688"/>
              <a:ext cx="49098" cy="9182"/>
            </a:xfrm>
            <a:prstGeom prst="rect">
              <a:avLst/>
            </a:prstGeom>
          </p:spPr>
        </p:pic>
        <p:sp>
          <p:nvSpPr>
            <p:cNvPr id="421" name="object 421"/>
            <p:cNvSpPr/>
            <p:nvPr/>
          </p:nvSpPr>
          <p:spPr>
            <a:xfrm>
              <a:off x="4665522" y="7803870"/>
              <a:ext cx="48260" cy="0"/>
            </a:xfrm>
            <a:custGeom>
              <a:avLst/>
              <a:gdLst/>
              <a:ahLst/>
              <a:cxnLst/>
              <a:rect l="l" t="t" r="r" b="b"/>
              <a:pathLst>
                <a:path w="48260">
                  <a:moveTo>
                    <a:pt x="48107" y="0"/>
                  </a:moveTo>
                  <a:lnTo>
                    <a:pt x="0" y="0"/>
                  </a:lnTo>
                  <a:lnTo>
                    <a:pt x="48107" y="0"/>
                  </a:lnTo>
                  <a:close/>
                </a:path>
              </a:pathLst>
            </a:custGeom>
            <a:solidFill>
              <a:srgbClr val="299C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2" name="object 42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662952" y="7803870"/>
              <a:ext cx="50678" cy="9194"/>
            </a:xfrm>
            <a:prstGeom prst="rect">
              <a:avLst/>
            </a:prstGeom>
          </p:spPr>
        </p:pic>
        <p:sp>
          <p:nvSpPr>
            <p:cNvPr id="423" name="object 423"/>
            <p:cNvSpPr/>
            <p:nvPr/>
          </p:nvSpPr>
          <p:spPr>
            <a:xfrm>
              <a:off x="4662952" y="7813065"/>
              <a:ext cx="46990" cy="0"/>
            </a:xfrm>
            <a:custGeom>
              <a:avLst/>
              <a:gdLst/>
              <a:ahLst/>
              <a:cxnLst/>
              <a:rect l="l" t="t" r="r" b="b"/>
              <a:pathLst>
                <a:path w="46989">
                  <a:moveTo>
                    <a:pt x="46903" y="0"/>
                  </a:moveTo>
                  <a:lnTo>
                    <a:pt x="0" y="0"/>
                  </a:lnTo>
                  <a:lnTo>
                    <a:pt x="46903" y="0"/>
                  </a:lnTo>
                  <a:close/>
                </a:path>
              </a:pathLst>
            </a:custGeom>
            <a:solidFill>
              <a:srgbClr val="2BA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4" name="object 424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660847" y="7813065"/>
              <a:ext cx="49007" cy="9182"/>
            </a:xfrm>
            <a:prstGeom prst="rect">
              <a:avLst/>
            </a:prstGeom>
          </p:spPr>
        </p:pic>
        <p:sp>
          <p:nvSpPr>
            <p:cNvPr id="425" name="object 425"/>
            <p:cNvSpPr/>
            <p:nvPr/>
          </p:nvSpPr>
          <p:spPr>
            <a:xfrm>
              <a:off x="4660847" y="7822247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20">
                  <a:moveTo>
                    <a:pt x="45238" y="0"/>
                  </a:moveTo>
                  <a:lnTo>
                    <a:pt x="0" y="0"/>
                  </a:lnTo>
                  <a:lnTo>
                    <a:pt x="45238" y="0"/>
                  </a:lnTo>
                  <a:close/>
                </a:path>
              </a:pathLst>
            </a:custGeom>
            <a:solidFill>
              <a:srgbClr val="2DA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6" name="object 426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659760" y="7822247"/>
              <a:ext cx="46326" cy="11023"/>
            </a:xfrm>
            <a:prstGeom prst="rect">
              <a:avLst/>
            </a:prstGeom>
          </p:spPr>
        </p:pic>
        <p:sp>
          <p:nvSpPr>
            <p:cNvPr id="427" name="object 427"/>
            <p:cNvSpPr/>
            <p:nvPr/>
          </p:nvSpPr>
          <p:spPr>
            <a:xfrm>
              <a:off x="4655007" y="7833271"/>
              <a:ext cx="47625" cy="84455"/>
            </a:xfrm>
            <a:custGeom>
              <a:avLst/>
              <a:gdLst/>
              <a:ahLst/>
              <a:cxnLst/>
              <a:rect l="l" t="t" r="r" b="b"/>
              <a:pathLst>
                <a:path w="47625" h="84454">
                  <a:moveTo>
                    <a:pt x="47053" y="0"/>
                  </a:moveTo>
                  <a:lnTo>
                    <a:pt x="4749" y="0"/>
                  </a:lnTo>
                  <a:lnTo>
                    <a:pt x="2755" y="20243"/>
                  </a:lnTo>
                  <a:lnTo>
                    <a:pt x="0" y="78905"/>
                  </a:lnTo>
                  <a:lnTo>
                    <a:pt x="22148" y="84023"/>
                  </a:lnTo>
                  <a:lnTo>
                    <a:pt x="35191" y="37668"/>
                  </a:lnTo>
                  <a:lnTo>
                    <a:pt x="43434" y="10147"/>
                  </a:lnTo>
                  <a:lnTo>
                    <a:pt x="47040" y="12"/>
                  </a:lnTo>
                  <a:close/>
                </a:path>
              </a:pathLst>
            </a:custGeom>
            <a:solidFill>
              <a:srgbClr val="31B0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4502709" y="7912481"/>
              <a:ext cx="26670" cy="33655"/>
            </a:xfrm>
            <a:custGeom>
              <a:avLst/>
              <a:gdLst/>
              <a:ahLst/>
              <a:cxnLst/>
              <a:rect l="l" t="t" r="r" b="b"/>
              <a:pathLst>
                <a:path w="26670" h="33654">
                  <a:moveTo>
                    <a:pt x="26504" y="14795"/>
                  </a:moveTo>
                  <a:lnTo>
                    <a:pt x="22085" y="9423"/>
                  </a:lnTo>
                  <a:lnTo>
                    <a:pt x="16573" y="9423"/>
                  </a:lnTo>
                  <a:lnTo>
                    <a:pt x="19570" y="7823"/>
                  </a:lnTo>
                  <a:lnTo>
                    <a:pt x="18148" y="0"/>
                  </a:lnTo>
                  <a:lnTo>
                    <a:pt x="0" y="12090"/>
                  </a:lnTo>
                  <a:lnTo>
                    <a:pt x="4267" y="16002"/>
                  </a:lnTo>
                  <a:lnTo>
                    <a:pt x="6934" y="14579"/>
                  </a:lnTo>
                  <a:lnTo>
                    <a:pt x="6756" y="14795"/>
                  </a:lnTo>
                  <a:lnTo>
                    <a:pt x="6756" y="28054"/>
                  </a:lnTo>
                  <a:lnTo>
                    <a:pt x="11176" y="33439"/>
                  </a:lnTo>
                  <a:lnTo>
                    <a:pt x="22085" y="33439"/>
                  </a:lnTo>
                  <a:lnTo>
                    <a:pt x="26504" y="28054"/>
                  </a:lnTo>
                  <a:lnTo>
                    <a:pt x="26504" y="21424"/>
                  </a:lnTo>
                  <a:lnTo>
                    <a:pt x="26504" y="14795"/>
                  </a:lnTo>
                  <a:close/>
                </a:path>
              </a:pathLst>
            </a:custGeom>
            <a:solidFill>
              <a:srgbClr val="DC9A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29" name="object 42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4223358" y="7246835"/>
              <a:ext cx="579261" cy="874014"/>
            </a:xfrm>
            <a:prstGeom prst="rect">
              <a:avLst/>
            </a:prstGeom>
          </p:spPr>
        </p:pic>
      </p:grpSp>
      <p:pic>
        <p:nvPicPr>
          <p:cNvPr id="430" name="object 430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2516898" y="8501074"/>
            <a:ext cx="51053" cy="407568"/>
          </a:xfrm>
          <a:prstGeom prst="rect">
            <a:avLst/>
          </a:prstGeom>
        </p:spPr>
      </p:pic>
      <p:grpSp>
        <p:nvGrpSpPr>
          <p:cNvPr id="431" name="object 431"/>
          <p:cNvGrpSpPr/>
          <p:nvPr/>
        </p:nvGrpSpPr>
        <p:grpSpPr>
          <a:xfrm>
            <a:off x="2165045" y="7360411"/>
            <a:ext cx="935355" cy="1784985"/>
            <a:chOff x="2165045" y="7360411"/>
            <a:chExt cx="935355" cy="1784985"/>
          </a:xfrm>
        </p:grpSpPr>
        <p:pic>
          <p:nvPicPr>
            <p:cNvPr id="432" name="object 432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233371" y="8462937"/>
              <a:ext cx="173507" cy="433527"/>
            </a:xfrm>
            <a:prstGeom prst="rect">
              <a:avLst/>
            </a:prstGeom>
          </p:spPr>
        </p:pic>
        <p:pic>
          <p:nvPicPr>
            <p:cNvPr id="433" name="object 43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2276778" y="7995005"/>
              <a:ext cx="721755" cy="901458"/>
            </a:xfrm>
            <a:prstGeom prst="rect">
              <a:avLst/>
            </a:prstGeom>
          </p:spPr>
        </p:pic>
        <p:pic>
          <p:nvPicPr>
            <p:cNvPr id="434" name="object 434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2283320" y="7995898"/>
              <a:ext cx="816800" cy="1000794"/>
            </a:xfrm>
            <a:prstGeom prst="rect">
              <a:avLst/>
            </a:prstGeom>
          </p:spPr>
        </p:pic>
        <p:pic>
          <p:nvPicPr>
            <p:cNvPr id="435" name="object 435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2402558" y="7957680"/>
              <a:ext cx="430785" cy="423786"/>
            </a:xfrm>
            <a:prstGeom prst="rect">
              <a:avLst/>
            </a:prstGeom>
          </p:spPr>
        </p:pic>
        <p:pic>
          <p:nvPicPr>
            <p:cNvPr id="436" name="object 436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591828" y="7883220"/>
              <a:ext cx="76276" cy="114454"/>
            </a:xfrm>
            <a:prstGeom prst="rect">
              <a:avLst/>
            </a:prstGeom>
          </p:spPr>
        </p:pic>
        <p:pic>
          <p:nvPicPr>
            <p:cNvPr id="437" name="object 437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694050" y="7991081"/>
              <a:ext cx="202311" cy="217906"/>
            </a:xfrm>
            <a:prstGeom prst="rect">
              <a:avLst/>
            </a:prstGeom>
          </p:spPr>
        </p:pic>
        <p:sp>
          <p:nvSpPr>
            <p:cNvPr id="438" name="object 438"/>
            <p:cNvSpPr/>
            <p:nvPr/>
          </p:nvSpPr>
          <p:spPr>
            <a:xfrm>
              <a:off x="2283967" y="7975206"/>
              <a:ext cx="260350" cy="289560"/>
            </a:xfrm>
            <a:custGeom>
              <a:avLst/>
              <a:gdLst/>
              <a:ahLst/>
              <a:cxnLst/>
              <a:rect l="l" t="t" r="r" b="b"/>
              <a:pathLst>
                <a:path w="260350" h="289559">
                  <a:moveTo>
                    <a:pt x="260223" y="0"/>
                  </a:moveTo>
                  <a:lnTo>
                    <a:pt x="195822" y="32042"/>
                  </a:lnTo>
                  <a:lnTo>
                    <a:pt x="150303" y="63982"/>
                  </a:lnTo>
                  <a:lnTo>
                    <a:pt x="105638" y="100926"/>
                  </a:lnTo>
                  <a:lnTo>
                    <a:pt x="72863" y="132335"/>
                  </a:lnTo>
                  <a:lnTo>
                    <a:pt x="43221" y="166149"/>
                  </a:lnTo>
                  <a:lnTo>
                    <a:pt x="19403" y="203048"/>
                  </a:lnTo>
                  <a:lnTo>
                    <a:pt x="4099" y="243717"/>
                  </a:lnTo>
                  <a:lnTo>
                    <a:pt x="0" y="288836"/>
                  </a:lnTo>
                  <a:lnTo>
                    <a:pt x="23496" y="289482"/>
                  </a:lnTo>
                  <a:lnTo>
                    <a:pt x="116154" y="264794"/>
                  </a:lnTo>
                  <a:lnTo>
                    <a:pt x="116154" y="222707"/>
                  </a:lnTo>
                  <a:lnTo>
                    <a:pt x="116401" y="216213"/>
                  </a:lnTo>
                  <a:lnTo>
                    <a:pt x="149944" y="205249"/>
                  </a:lnTo>
                  <a:lnTo>
                    <a:pt x="159207" y="195719"/>
                  </a:lnTo>
                  <a:lnTo>
                    <a:pt x="156514" y="187723"/>
                  </a:lnTo>
                  <a:lnTo>
                    <a:pt x="149855" y="185281"/>
                  </a:lnTo>
                  <a:lnTo>
                    <a:pt x="143617" y="184280"/>
                  </a:lnTo>
                  <a:lnTo>
                    <a:pt x="142189" y="180606"/>
                  </a:lnTo>
                  <a:lnTo>
                    <a:pt x="156159" y="164314"/>
                  </a:lnTo>
                  <a:lnTo>
                    <a:pt x="186562" y="130412"/>
                  </a:lnTo>
                  <a:lnTo>
                    <a:pt x="221784" y="86596"/>
                  </a:lnTo>
                  <a:lnTo>
                    <a:pt x="250209" y="40560"/>
                  </a:lnTo>
                  <a:lnTo>
                    <a:pt x="260223" y="0"/>
                  </a:lnTo>
                  <a:close/>
                </a:path>
              </a:pathLst>
            </a:custGeom>
            <a:solidFill>
              <a:srgbClr val="F36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9" name="object 43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269010" y="7363117"/>
              <a:ext cx="787168" cy="602475"/>
            </a:xfrm>
            <a:prstGeom prst="rect">
              <a:avLst/>
            </a:prstGeom>
          </p:spPr>
        </p:pic>
        <p:pic>
          <p:nvPicPr>
            <p:cNvPr id="440" name="object 44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2303832" y="7602867"/>
              <a:ext cx="676349" cy="307735"/>
            </a:xfrm>
            <a:prstGeom prst="rect">
              <a:avLst/>
            </a:prstGeom>
          </p:spPr>
        </p:pic>
        <p:pic>
          <p:nvPicPr>
            <p:cNvPr id="441" name="object 44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2524404" y="7360411"/>
              <a:ext cx="163537" cy="71272"/>
            </a:xfrm>
            <a:prstGeom prst="rect">
              <a:avLst/>
            </a:prstGeom>
          </p:spPr>
        </p:pic>
        <p:pic>
          <p:nvPicPr>
            <p:cNvPr id="442" name="object 44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771673" y="7407389"/>
              <a:ext cx="143078" cy="34416"/>
            </a:xfrm>
            <a:prstGeom prst="rect">
              <a:avLst/>
            </a:prstGeom>
          </p:spPr>
        </p:pic>
        <p:pic>
          <p:nvPicPr>
            <p:cNvPr id="443" name="object 44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2468016" y="7765719"/>
              <a:ext cx="44437" cy="59058"/>
            </a:xfrm>
            <a:prstGeom prst="rect">
              <a:avLst/>
            </a:prstGeom>
          </p:spPr>
        </p:pic>
        <p:pic>
          <p:nvPicPr>
            <p:cNvPr id="444" name="object 44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2439421" y="7395717"/>
              <a:ext cx="468383" cy="330225"/>
            </a:xfrm>
            <a:prstGeom prst="rect">
              <a:avLst/>
            </a:prstGeom>
          </p:spPr>
        </p:pic>
        <p:pic>
          <p:nvPicPr>
            <p:cNvPr id="445" name="object 44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2165045" y="8481644"/>
              <a:ext cx="162331" cy="663447"/>
            </a:xfrm>
            <a:prstGeom prst="rect">
              <a:avLst/>
            </a:prstGeom>
          </p:spPr>
        </p:pic>
      </p:grpSp>
      <p:pic>
        <p:nvPicPr>
          <p:cNvPr id="446" name="object 446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5393309" y="8481644"/>
            <a:ext cx="162331" cy="663447"/>
          </a:xfrm>
          <a:prstGeom prst="rect">
            <a:avLst/>
          </a:prstGeom>
        </p:spPr>
      </p:pic>
      <p:grpSp>
        <p:nvGrpSpPr>
          <p:cNvPr id="447" name="object 447"/>
          <p:cNvGrpSpPr/>
          <p:nvPr/>
        </p:nvGrpSpPr>
        <p:grpSpPr>
          <a:xfrm>
            <a:off x="2040116" y="7969263"/>
            <a:ext cx="3594735" cy="1295400"/>
            <a:chOff x="2040116" y="7969263"/>
            <a:chExt cx="3594735" cy="1295400"/>
          </a:xfrm>
        </p:grpSpPr>
        <p:pic>
          <p:nvPicPr>
            <p:cNvPr id="448" name="object 448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3951935" y="8601138"/>
              <a:ext cx="78739" cy="663003"/>
            </a:xfrm>
            <a:prstGeom prst="rect">
              <a:avLst/>
            </a:prstGeom>
          </p:spPr>
        </p:pic>
        <p:pic>
          <p:nvPicPr>
            <p:cNvPr id="449" name="object 449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2040116" y="8150123"/>
              <a:ext cx="3594219" cy="576567"/>
            </a:xfrm>
            <a:prstGeom prst="rect">
              <a:avLst/>
            </a:prstGeom>
          </p:spPr>
        </p:pic>
        <p:sp>
          <p:nvSpPr>
            <p:cNvPr id="450" name="object 450"/>
            <p:cNvSpPr/>
            <p:nvPr/>
          </p:nvSpPr>
          <p:spPr>
            <a:xfrm>
              <a:off x="2400935" y="8271042"/>
              <a:ext cx="471805" cy="237490"/>
            </a:xfrm>
            <a:custGeom>
              <a:avLst/>
              <a:gdLst/>
              <a:ahLst/>
              <a:cxnLst/>
              <a:rect l="l" t="t" r="r" b="b"/>
              <a:pathLst>
                <a:path w="471805" h="237490">
                  <a:moveTo>
                    <a:pt x="234656" y="0"/>
                  </a:moveTo>
                  <a:lnTo>
                    <a:pt x="121899" y="17539"/>
                  </a:lnTo>
                  <a:lnTo>
                    <a:pt x="34876" y="39161"/>
                  </a:lnTo>
                  <a:lnTo>
                    <a:pt x="0" y="49731"/>
                  </a:lnTo>
                  <a:lnTo>
                    <a:pt x="117563" y="237335"/>
                  </a:lnTo>
                  <a:lnTo>
                    <a:pt x="297804" y="198325"/>
                  </a:lnTo>
                  <a:lnTo>
                    <a:pt x="394720" y="178950"/>
                  </a:lnTo>
                  <a:lnTo>
                    <a:pt x="441466" y="173477"/>
                  </a:lnTo>
                  <a:lnTo>
                    <a:pt x="471195" y="176172"/>
                  </a:lnTo>
                  <a:lnTo>
                    <a:pt x="449803" y="138296"/>
                  </a:lnTo>
                  <a:lnTo>
                    <a:pt x="417180" y="89842"/>
                  </a:lnTo>
                  <a:lnTo>
                    <a:pt x="380450" y="40928"/>
                  </a:lnTo>
                  <a:lnTo>
                    <a:pt x="346735" y="1674"/>
                  </a:lnTo>
                  <a:lnTo>
                    <a:pt x="234656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2444712" y="8287563"/>
              <a:ext cx="341630" cy="134620"/>
            </a:xfrm>
            <a:custGeom>
              <a:avLst/>
              <a:gdLst/>
              <a:ahLst/>
              <a:cxnLst/>
              <a:rect l="l" t="t" r="r" b="b"/>
              <a:pathLst>
                <a:path w="341630" h="134620">
                  <a:moveTo>
                    <a:pt x="278257" y="8813"/>
                  </a:moveTo>
                  <a:lnTo>
                    <a:pt x="271767" y="1854"/>
                  </a:lnTo>
                  <a:lnTo>
                    <a:pt x="270624" y="0"/>
                  </a:lnTo>
                  <a:lnTo>
                    <a:pt x="256908" y="419"/>
                  </a:lnTo>
                  <a:lnTo>
                    <a:pt x="177876" y="7226"/>
                  </a:lnTo>
                  <a:lnTo>
                    <a:pt x="121843" y="16078"/>
                  </a:lnTo>
                  <a:lnTo>
                    <a:pt x="60998" y="30238"/>
                  </a:lnTo>
                  <a:lnTo>
                    <a:pt x="0" y="50901"/>
                  </a:lnTo>
                  <a:lnTo>
                    <a:pt x="4622" y="58280"/>
                  </a:lnTo>
                  <a:lnTo>
                    <a:pt x="29159" y="50253"/>
                  </a:lnTo>
                  <a:lnTo>
                    <a:pt x="64401" y="40081"/>
                  </a:lnTo>
                  <a:lnTo>
                    <a:pt x="108635" y="29324"/>
                  </a:lnTo>
                  <a:lnTo>
                    <a:pt x="160159" y="19507"/>
                  </a:lnTo>
                  <a:lnTo>
                    <a:pt x="217271" y="12153"/>
                  </a:lnTo>
                  <a:lnTo>
                    <a:pt x="278257" y="8813"/>
                  </a:lnTo>
                  <a:close/>
                </a:path>
                <a:path w="341630" h="134620">
                  <a:moveTo>
                    <a:pt x="290461" y="23050"/>
                  </a:moveTo>
                  <a:lnTo>
                    <a:pt x="283972" y="16090"/>
                  </a:lnTo>
                  <a:lnTo>
                    <a:pt x="282829" y="14236"/>
                  </a:lnTo>
                  <a:lnTo>
                    <a:pt x="268947" y="14655"/>
                  </a:lnTo>
                  <a:lnTo>
                    <a:pt x="188937" y="21602"/>
                  </a:lnTo>
                  <a:lnTo>
                    <a:pt x="132321" y="30657"/>
                  </a:lnTo>
                  <a:lnTo>
                    <a:pt x="70954" y="45110"/>
                  </a:lnTo>
                  <a:lnTo>
                    <a:pt x="9601" y="66217"/>
                  </a:lnTo>
                  <a:lnTo>
                    <a:pt x="14147" y="73456"/>
                  </a:lnTo>
                  <a:lnTo>
                    <a:pt x="37630" y="65659"/>
                  </a:lnTo>
                  <a:lnTo>
                    <a:pt x="72593" y="55397"/>
                  </a:lnTo>
                  <a:lnTo>
                    <a:pt x="117195" y="44361"/>
                  </a:lnTo>
                  <a:lnTo>
                    <a:pt x="169595" y="34188"/>
                  </a:lnTo>
                  <a:lnTo>
                    <a:pt x="227965" y="26543"/>
                  </a:lnTo>
                  <a:lnTo>
                    <a:pt x="290461" y="23050"/>
                  </a:lnTo>
                  <a:close/>
                </a:path>
                <a:path w="341630" h="134620">
                  <a:moveTo>
                    <a:pt x="302666" y="37287"/>
                  </a:moveTo>
                  <a:lnTo>
                    <a:pt x="296176" y="30327"/>
                  </a:lnTo>
                  <a:lnTo>
                    <a:pt x="295033" y="28473"/>
                  </a:lnTo>
                  <a:lnTo>
                    <a:pt x="280974" y="28905"/>
                  </a:lnTo>
                  <a:lnTo>
                    <a:pt x="199999" y="35991"/>
                  </a:lnTo>
                  <a:lnTo>
                    <a:pt x="142798" y="45237"/>
                  </a:lnTo>
                  <a:lnTo>
                    <a:pt x="80911" y="59982"/>
                  </a:lnTo>
                  <a:lnTo>
                    <a:pt x="19215" y="81534"/>
                  </a:lnTo>
                  <a:lnTo>
                    <a:pt x="23685" y="88646"/>
                  </a:lnTo>
                  <a:lnTo>
                    <a:pt x="45847" y="81153"/>
                  </a:lnTo>
                  <a:lnTo>
                    <a:pt x="80416" y="70840"/>
                  </a:lnTo>
                  <a:lnTo>
                    <a:pt x="125374" y="59512"/>
                  </a:lnTo>
                  <a:lnTo>
                    <a:pt x="178727" y="48945"/>
                  </a:lnTo>
                  <a:lnTo>
                    <a:pt x="238493" y="40944"/>
                  </a:lnTo>
                  <a:lnTo>
                    <a:pt x="302666" y="37287"/>
                  </a:lnTo>
                  <a:close/>
                </a:path>
                <a:path w="341630" h="134620">
                  <a:moveTo>
                    <a:pt x="314871" y="51523"/>
                  </a:moveTo>
                  <a:lnTo>
                    <a:pt x="308381" y="44564"/>
                  </a:lnTo>
                  <a:lnTo>
                    <a:pt x="307225" y="42710"/>
                  </a:lnTo>
                  <a:lnTo>
                    <a:pt x="292989" y="43154"/>
                  </a:lnTo>
                  <a:lnTo>
                    <a:pt x="211048" y="50380"/>
                  </a:lnTo>
                  <a:lnTo>
                    <a:pt x="153263" y="59804"/>
                  </a:lnTo>
                  <a:lnTo>
                    <a:pt x="90868" y="74866"/>
                  </a:lnTo>
                  <a:lnTo>
                    <a:pt x="28841" y="96875"/>
                  </a:lnTo>
                  <a:lnTo>
                    <a:pt x="33223" y="103835"/>
                  </a:lnTo>
                  <a:lnTo>
                    <a:pt x="53619" y="96824"/>
                  </a:lnTo>
                  <a:lnTo>
                    <a:pt x="87566" y="86499"/>
                  </a:lnTo>
                  <a:lnTo>
                    <a:pt x="132854" y="74828"/>
                  </a:lnTo>
                  <a:lnTo>
                    <a:pt x="187299" y="63804"/>
                  </a:lnTo>
                  <a:lnTo>
                    <a:pt x="248704" y="55372"/>
                  </a:lnTo>
                  <a:lnTo>
                    <a:pt x="314871" y="51523"/>
                  </a:lnTo>
                  <a:close/>
                </a:path>
                <a:path w="341630" h="134620">
                  <a:moveTo>
                    <a:pt x="333629" y="71183"/>
                  </a:moveTo>
                  <a:lnTo>
                    <a:pt x="331597" y="69824"/>
                  </a:lnTo>
                  <a:lnTo>
                    <a:pt x="332867" y="71208"/>
                  </a:lnTo>
                  <a:lnTo>
                    <a:pt x="333629" y="71183"/>
                  </a:lnTo>
                  <a:close/>
                </a:path>
                <a:path w="341630" h="134620">
                  <a:moveTo>
                    <a:pt x="341083" y="79997"/>
                  </a:moveTo>
                  <a:lnTo>
                    <a:pt x="332867" y="71208"/>
                  </a:lnTo>
                  <a:lnTo>
                    <a:pt x="239191" y="72834"/>
                  </a:lnTo>
                  <a:lnTo>
                    <a:pt x="232283" y="73571"/>
                  </a:lnTo>
                  <a:lnTo>
                    <a:pt x="258343" y="69875"/>
                  </a:lnTo>
                  <a:lnTo>
                    <a:pt x="327075" y="65760"/>
                  </a:lnTo>
                  <a:lnTo>
                    <a:pt x="320573" y="58801"/>
                  </a:lnTo>
                  <a:lnTo>
                    <a:pt x="319430" y="56946"/>
                  </a:lnTo>
                  <a:lnTo>
                    <a:pt x="270891" y="59550"/>
                  </a:lnTo>
                  <a:lnTo>
                    <a:pt x="222110" y="64770"/>
                  </a:lnTo>
                  <a:lnTo>
                    <a:pt x="163728" y="74396"/>
                  </a:lnTo>
                  <a:lnTo>
                    <a:pt x="100825" y="89763"/>
                  </a:lnTo>
                  <a:lnTo>
                    <a:pt x="38481" y="112229"/>
                  </a:lnTo>
                  <a:lnTo>
                    <a:pt x="42760" y="119062"/>
                  </a:lnTo>
                  <a:lnTo>
                    <a:pt x="60566" y="112801"/>
                  </a:lnTo>
                  <a:lnTo>
                    <a:pt x="93510" y="102539"/>
                  </a:lnTo>
                  <a:lnTo>
                    <a:pt x="139090" y="90474"/>
                  </a:lnTo>
                  <a:lnTo>
                    <a:pt x="145923" y="89052"/>
                  </a:lnTo>
                  <a:lnTo>
                    <a:pt x="124053" y="95694"/>
                  </a:lnTo>
                  <a:lnTo>
                    <a:pt x="50228" y="127457"/>
                  </a:lnTo>
                  <a:lnTo>
                    <a:pt x="54305" y="132194"/>
                  </a:lnTo>
                  <a:lnTo>
                    <a:pt x="54305" y="134239"/>
                  </a:lnTo>
                  <a:lnTo>
                    <a:pt x="133908" y="104025"/>
                  </a:lnTo>
                  <a:lnTo>
                    <a:pt x="190309" y="88303"/>
                  </a:lnTo>
                  <a:lnTo>
                    <a:pt x="250405" y="81991"/>
                  </a:lnTo>
                  <a:lnTo>
                    <a:pt x="341083" y="79997"/>
                  </a:lnTo>
                  <a:close/>
                </a:path>
              </a:pathLst>
            </a:custGeom>
            <a:solidFill>
              <a:srgbClr val="DDD3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2723197" y="8212936"/>
              <a:ext cx="466090" cy="234950"/>
            </a:xfrm>
            <a:custGeom>
              <a:avLst/>
              <a:gdLst/>
              <a:ahLst/>
              <a:cxnLst/>
              <a:rect l="l" t="t" r="r" b="b"/>
              <a:pathLst>
                <a:path w="466089" h="234950">
                  <a:moveTo>
                    <a:pt x="159023" y="0"/>
                  </a:moveTo>
                  <a:lnTo>
                    <a:pt x="96661" y="18938"/>
                  </a:lnTo>
                  <a:lnTo>
                    <a:pt x="0" y="62866"/>
                  </a:lnTo>
                  <a:lnTo>
                    <a:pt x="83308" y="158680"/>
                  </a:lnTo>
                  <a:lnTo>
                    <a:pt x="148653" y="234837"/>
                  </a:lnTo>
                  <a:lnTo>
                    <a:pt x="193184" y="200272"/>
                  </a:lnTo>
                  <a:lnTo>
                    <a:pt x="241060" y="181535"/>
                  </a:lnTo>
                  <a:lnTo>
                    <a:pt x="322009" y="172133"/>
                  </a:lnTo>
                  <a:lnTo>
                    <a:pt x="465759" y="165571"/>
                  </a:lnTo>
                  <a:lnTo>
                    <a:pt x="366683" y="84298"/>
                  </a:lnTo>
                  <a:lnTo>
                    <a:pt x="289356" y="21629"/>
                  </a:lnTo>
                  <a:lnTo>
                    <a:pt x="214212" y="2185"/>
                  </a:lnTo>
                  <a:lnTo>
                    <a:pt x="159023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3" name="object 453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746705" y="8246199"/>
              <a:ext cx="169938" cy="88811"/>
            </a:xfrm>
            <a:prstGeom prst="rect">
              <a:avLst/>
            </a:prstGeom>
          </p:spPr>
        </p:pic>
        <p:sp>
          <p:nvSpPr>
            <p:cNvPr id="454" name="object 454"/>
            <p:cNvSpPr/>
            <p:nvPr/>
          </p:nvSpPr>
          <p:spPr>
            <a:xfrm>
              <a:off x="2497201" y="8375243"/>
              <a:ext cx="340360" cy="107950"/>
            </a:xfrm>
            <a:custGeom>
              <a:avLst/>
              <a:gdLst/>
              <a:ahLst/>
              <a:cxnLst/>
              <a:rect l="l" t="t" r="r" b="b"/>
              <a:pathLst>
                <a:path w="340360" h="107950">
                  <a:moveTo>
                    <a:pt x="293789" y="0"/>
                  </a:moveTo>
                  <a:lnTo>
                    <a:pt x="209367" y="1368"/>
                  </a:lnTo>
                  <a:lnTo>
                    <a:pt x="150623" y="7569"/>
                  </a:lnTo>
                  <a:lnTo>
                    <a:pt x="90015" y="23770"/>
                  </a:lnTo>
                  <a:lnTo>
                    <a:pt x="0" y="55143"/>
                  </a:lnTo>
                  <a:lnTo>
                    <a:pt x="34353" y="107569"/>
                  </a:lnTo>
                  <a:lnTo>
                    <a:pt x="136753" y="78767"/>
                  </a:lnTo>
                  <a:lnTo>
                    <a:pt x="202714" y="63612"/>
                  </a:lnTo>
                  <a:lnTo>
                    <a:pt x="260878" y="57103"/>
                  </a:lnTo>
                  <a:lnTo>
                    <a:pt x="339890" y="54241"/>
                  </a:lnTo>
                  <a:lnTo>
                    <a:pt x="323535" y="34322"/>
                  </a:lnTo>
                  <a:lnTo>
                    <a:pt x="293789" y="0"/>
                  </a:lnTo>
                  <a:close/>
                </a:path>
              </a:pathLst>
            </a:custGeom>
            <a:solidFill>
              <a:srgbClr val="F9EC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2794279" y="8285569"/>
              <a:ext cx="340995" cy="136525"/>
            </a:xfrm>
            <a:custGeom>
              <a:avLst/>
              <a:gdLst/>
              <a:ahLst/>
              <a:cxnLst/>
              <a:rect l="l" t="t" r="r" b="b"/>
              <a:pathLst>
                <a:path w="340994" h="136525">
                  <a:moveTo>
                    <a:pt x="331571" y="68516"/>
                  </a:moveTo>
                  <a:lnTo>
                    <a:pt x="220481" y="78797"/>
                  </a:lnTo>
                  <a:lnTo>
                    <a:pt x="135223" y="99223"/>
                  </a:lnTo>
                  <a:lnTo>
                    <a:pt x="80568" y="119228"/>
                  </a:lnTo>
                  <a:lnTo>
                    <a:pt x="61290" y="128244"/>
                  </a:lnTo>
                  <a:lnTo>
                    <a:pt x="65024" y="133426"/>
                  </a:lnTo>
                  <a:lnTo>
                    <a:pt x="68275" y="136232"/>
                  </a:lnTo>
                  <a:lnTo>
                    <a:pt x="165078" y="100762"/>
                  </a:lnTo>
                  <a:lnTo>
                    <a:pt x="252598" y="82672"/>
                  </a:lnTo>
                  <a:lnTo>
                    <a:pt x="315993" y="76109"/>
                  </a:lnTo>
                  <a:lnTo>
                    <a:pt x="340423" y="75222"/>
                  </a:lnTo>
                  <a:lnTo>
                    <a:pt x="331571" y="68516"/>
                  </a:lnTo>
                  <a:close/>
                </a:path>
                <a:path w="340994" h="136525">
                  <a:moveTo>
                    <a:pt x="316496" y="54825"/>
                  </a:moveTo>
                  <a:lnTo>
                    <a:pt x="206366" y="64828"/>
                  </a:lnTo>
                  <a:lnTo>
                    <a:pt x="122304" y="84891"/>
                  </a:lnTo>
                  <a:lnTo>
                    <a:pt x="68669" y="104580"/>
                  </a:lnTo>
                  <a:lnTo>
                    <a:pt x="49822" y="113461"/>
                  </a:lnTo>
                  <a:lnTo>
                    <a:pt x="53416" y="118719"/>
                  </a:lnTo>
                  <a:lnTo>
                    <a:pt x="56515" y="121589"/>
                  </a:lnTo>
                  <a:lnTo>
                    <a:pt x="151904" y="86523"/>
                  </a:lnTo>
                  <a:lnTo>
                    <a:pt x="238517" y="68691"/>
                  </a:lnTo>
                  <a:lnTo>
                    <a:pt x="301429" y="62264"/>
                  </a:lnTo>
                  <a:lnTo>
                    <a:pt x="325716" y="61417"/>
                  </a:lnTo>
                  <a:lnTo>
                    <a:pt x="316496" y="54825"/>
                  </a:lnTo>
                  <a:close/>
                </a:path>
                <a:path w="340994" h="136525">
                  <a:moveTo>
                    <a:pt x="301028" y="41236"/>
                  </a:moveTo>
                  <a:lnTo>
                    <a:pt x="192094" y="50888"/>
                  </a:lnTo>
                  <a:lnTo>
                    <a:pt x="109339" y="70535"/>
                  </a:lnTo>
                  <a:lnTo>
                    <a:pt x="56756" y="89878"/>
                  </a:lnTo>
                  <a:lnTo>
                    <a:pt x="38341" y="98615"/>
                  </a:lnTo>
                  <a:lnTo>
                    <a:pt x="42024" y="103873"/>
                  </a:lnTo>
                  <a:lnTo>
                    <a:pt x="45110" y="106768"/>
                  </a:lnTo>
                  <a:lnTo>
                    <a:pt x="138759" y="72245"/>
                  </a:lnTo>
                  <a:lnTo>
                    <a:pt x="224143" y="54787"/>
                  </a:lnTo>
                  <a:lnTo>
                    <a:pt x="286328" y="48579"/>
                  </a:lnTo>
                  <a:lnTo>
                    <a:pt x="310375" y="47802"/>
                  </a:lnTo>
                  <a:lnTo>
                    <a:pt x="301028" y="41236"/>
                  </a:lnTo>
                  <a:close/>
                </a:path>
                <a:path w="340994" h="136525">
                  <a:moveTo>
                    <a:pt x="285597" y="27635"/>
                  </a:moveTo>
                  <a:lnTo>
                    <a:pt x="177774" y="36951"/>
                  </a:lnTo>
                  <a:lnTo>
                    <a:pt x="96124" y="56232"/>
                  </a:lnTo>
                  <a:lnTo>
                    <a:pt x="44390" y="75280"/>
                  </a:lnTo>
                  <a:lnTo>
                    <a:pt x="26314" y="83896"/>
                  </a:lnTo>
                  <a:lnTo>
                    <a:pt x="30213" y="89090"/>
                  </a:lnTo>
                  <a:lnTo>
                    <a:pt x="33413" y="91960"/>
                  </a:lnTo>
                  <a:lnTo>
                    <a:pt x="125463" y="57983"/>
                  </a:lnTo>
                  <a:lnTo>
                    <a:pt x="209645" y="40909"/>
                  </a:lnTo>
                  <a:lnTo>
                    <a:pt x="271071" y="34928"/>
                  </a:lnTo>
                  <a:lnTo>
                    <a:pt x="294855" y="34226"/>
                  </a:lnTo>
                  <a:lnTo>
                    <a:pt x="285597" y="27635"/>
                  </a:lnTo>
                  <a:close/>
                </a:path>
                <a:path w="340994" h="136525">
                  <a:moveTo>
                    <a:pt x="270560" y="13919"/>
                  </a:moveTo>
                  <a:lnTo>
                    <a:pt x="163521" y="22987"/>
                  </a:lnTo>
                  <a:lnTo>
                    <a:pt x="82569" y="42021"/>
                  </a:lnTo>
                  <a:lnTo>
                    <a:pt x="31334" y="60878"/>
                  </a:lnTo>
                  <a:lnTo>
                    <a:pt x="13449" y="69418"/>
                  </a:lnTo>
                  <a:lnTo>
                    <a:pt x="17691" y="74510"/>
                  </a:lnTo>
                  <a:lnTo>
                    <a:pt x="21056" y="77330"/>
                  </a:lnTo>
                  <a:lnTo>
                    <a:pt x="111931" y="43782"/>
                  </a:lnTo>
                  <a:lnTo>
                    <a:pt x="195175" y="27024"/>
                  </a:lnTo>
                  <a:lnTo>
                    <a:pt x="255980" y="21235"/>
                  </a:lnTo>
                  <a:lnTo>
                    <a:pt x="279539" y="20599"/>
                  </a:lnTo>
                  <a:lnTo>
                    <a:pt x="270560" y="13919"/>
                  </a:lnTo>
                  <a:close/>
                </a:path>
                <a:path w="340994" h="136525">
                  <a:moveTo>
                    <a:pt x="256197" y="0"/>
                  </a:moveTo>
                  <a:lnTo>
                    <a:pt x="163282" y="1312"/>
                  </a:lnTo>
                  <a:lnTo>
                    <a:pt x="105624" y="7497"/>
                  </a:lnTo>
                  <a:lnTo>
                    <a:pt x="59202" y="23729"/>
                  </a:lnTo>
                  <a:lnTo>
                    <a:pt x="0" y="55181"/>
                  </a:lnTo>
                  <a:lnTo>
                    <a:pt x="4330" y="60223"/>
                  </a:lnTo>
                  <a:lnTo>
                    <a:pt x="7823" y="62992"/>
                  </a:lnTo>
                  <a:lnTo>
                    <a:pt x="78717" y="29381"/>
                  </a:lnTo>
                  <a:lnTo>
                    <a:pt x="129114" y="12323"/>
                  </a:lnTo>
                  <a:lnTo>
                    <a:pt x="183102" y="6551"/>
                  </a:lnTo>
                  <a:lnTo>
                    <a:pt x="264462" y="6551"/>
                  </a:lnTo>
                  <a:lnTo>
                    <a:pt x="256197" y="0"/>
                  </a:lnTo>
                  <a:close/>
                </a:path>
                <a:path w="340994" h="136525">
                  <a:moveTo>
                    <a:pt x="264462" y="6551"/>
                  </a:moveTo>
                  <a:lnTo>
                    <a:pt x="183102" y="6551"/>
                  </a:lnTo>
                  <a:lnTo>
                    <a:pt x="264769" y="6794"/>
                  </a:lnTo>
                  <a:lnTo>
                    <a:pt x="264462" y="6551"/>
                  </a:lnTo>
                  <a:close/>
                </a:path>
              </a:pathLst>
            </a:custGeom>
            <a:solidFill>
              <a:srgbClr val="DDD3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3564420" y="8158302"/>
              <a:ext cx="1042669" cy="266065"/>
            </a:xfrm>
            <a:custGeom>
              <a:avLst/>
              <a:gdLst/>
              <a:ahLst/>
              <a:cxnLst/>
              <a:rect l="l" t="t" r="r" b="b"/>
              <a:pathLst>
                <a:path w="1042670" h="266065">
                  <a:moveTo>
                    <a:pt x="947077" y="0"/>
                  </a:moveTo>
                  <a:lnTo>
                    <a:pt x="497382" y="27254"/>
                  </a:lnTo>
                  <a:lnTo>
                    <a:pt x="59613" y="34061"/>
                  </a:lnTo>
                  <a:lnTo>
                    <a:pt x="26187" y="37820"/>
                  </a:lnTo>
                  <a:lnTo>
                    <a:pt x="0" y="265722"/>
                  </a:lnTo>
                  <a:lnTo>
                    <a:pt x="516128" y="246138"/>
                  </a:lnTo>
                  <a:lnTo>
                    <a:pt x="537123" y="250406"/>
                  </a:lnTo>
                  <a:lnTo>
                    <a:pt x="549976" y="251563"/>
                  </a:lnTo>
                  <a:lnTo>
                    <a:pt x="559958" y="249369"/>
                  </a:lnTo>
                  <a:lnTo>
                    <a:pt x="572338" y="243586"/>
                  </a:lnTo>
                  <a:lnTo>
                    <a:pt x="664119" y="236742"/>
                  </a:lnTo>
                  <a:lnTo>
                    <a:pt x="823690" y="231655"/>
                  </a:lnTo>
                  <a:lnTo>
                    <a:pt x="975117" y="228485"/>
                  </a:lnTo>
                  <a:lnTo>
                    <a:pt x="1042466" y="227393"/>
                  </a:lnTo>
                  <a:lnTo>
                    <a:pt x="947077" y="0"/>
                  </a:lnTo>
                  <a:close/>
                </a:path>
              </a:pathLst>
            </a:custGeom>
            <a:solidFill>
              <a:srgbClr val="329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3584016" y="8185455"/>
              <a:ext cx="41910" cy="221615"/>
            </a:xfrm>
            <a:custGeom>
              <a:avLst/>
              <a:gdLst/>
              <a:ahLst/>
              <a:cxnLst/>
              <a:rect l="l" t="t" r="r" b="b"/>
              <a:pathLst>
                <a:path w="41910" h="221615">
                  <a:moveTo>
                    <a:pt x="41440" y="0"/>
                  </a:moveTo>
                  <a:lnTo>
                    <a:pt x="24371" y="17780"/>
                  </a:lnTo>
                  <a:lnTo>
                    <a:pt x="0" y="221538"/>
                  </a:lnTo>
                  <a:lnTo>
                    <a:pt x="40868" y="177253"/>
                  </a:lnTo>
                  <a:lnTo>
                    <a:pt x="41440" y="0"/>
                  </a:lnTo>
                  <a:close/>
                </a:path>
              </a:pathLst>
            </a:custGeom>
            <a:solidFill>
              <a:srgbClr val="E3DD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3584016" y="8328977"/>
              <a:ext cx="523875" cy="78105"/>
            </a:xfrm>
            <a:custGeom>
              <a:avLst/>
              <a:gdLst/>
              <a:ahLst/>
              <a:cxnLst/>
              <a:rect l="l" t="t" r="r" b="b"/>
              <a:pathLst>
                <a:path w="523875" h="78104">
                  <a:moveTo>
                    <a:pt x="188384" y="0"/>
                  </a:moveTo>
                  <a:lnTo>
                    <a:pt x="136215" y="2836"/>
                  </a:lnTo>
                  <a:lnTo>
                    <a:pt x="89870" y="9129"/>
                  </a:lnTo>
                  <a:lnTo>
                    <a:pt x="51646" y="19077"/>
                  </a:lnTo>
                  <a:lnTo>
                    <a:pt x="0" y="78016"/>
                  </a:lnTo>
                  <a:lnTo>
                    <a:pt x="84540" y="67705"/>
                  </a:lnTo>
                  <a:lnTo>
                    <a:pt x="139777" y="62582"/>
                  </a:lnTo>
                  <a:lnTo>
                    <a:pt x="190064" y="61132"/>
                  </a:lnTo>
                  <a:lnTo>
                    <a:pt x="329322" y="62313"/>
                  </a:lnTo>
                  <a:lnTo>
                    <a:pt x="395007" y="61972"/>
                  </a:lnTo>
                  <a:lnTo>
                    <a:pt x="523786" y="60135"/>
                  </a:lnTo>
                  <a:lnTo>
                    <a:pt x="495134" y="44371"/>
                  </a:lnTo>
                  <a:lnTo>
                    <a:pt x="456234" y="30666"/>
                  </a:lnTo>
                  <a:lnTo>
                    <a:pt x="409383" y="19218"/>
                  </a:lnTo>
                  <a:lnTo>
                    <a:pt x="356877" y="10228"/>
                  </a:lnTo>
                  <a:lnTo>
                    <a:pt x="301011" y="3895"/>
                  </a:lnTo>
                  <a:lnTo>
                    <a:pt x="244081" y="419"/>
                  </a:lnTo>
                  <a:lnTo>
                    <a:pt x="188384" y="0"/>
                  </a:lnTo>
                  <a:close/>
                </a:path>
              </a:pathLst>
            </a:custGeom>
            <a:solidFill>
              <a:srgbClr val="D5D2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59" name="object 459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4102697" y="8248142"/>
              <a:ext cx="455485" cy="139268"/>
            </a:xfrm>
            <a:prstGeom prst="rect">
              <a:avLst/>
            </a:prstGeom>
          </p:spPr>
        </p:pic>
        <p:sp>
          <p:nvSpPr>
            <p:cNvPr id="460" name="object 460"/>
            <p:cNvSpPr/>
            <p:nvPr/>
          </p:nvSpPr>
          <p:spPr>
            <a:xfrm>
              <a:off x="3601897" y="8099539"/>
              <a:ext cx="993140" cy="288925"/>
            </a:xfrm>
            <a:custGeom>
              <a:avLst/>
              <a:gdLst/>
              <a:ahLst/>
              <a:cxnLst/>
              <a:rect l="l" t="t" r="r" b="b"/>
              <a:pathLst>
                <a:path w="993139" h="288925">
                  <a:moveTo>
                    <a:pt x="922375" y="0"/>
                  </a:moveTo>
                  <a:lnTo>
                    <a:pt x="886029" y="8994"/>
                  </a:lnTo>
                  <a:lnTo>
                    <a:pt x="825376" y="18130"/>
                  </a:lnTo>
                  <a:lnTo>
                    <a:pt x="758926" y="25440"/>
                  </a:lnTo>
                  <a:lnTo>
                    <a:pt x="666109" y="31697"/>
                  </a:lnTo>
                  <a:lnTo>
                    <a:pt x="618502" y="38814"/>
                  </a:lnTo>
                  <a:lnTo>
                    <a:pt x="567965" y="50935"/>
                  </a:lnTo>
                  <a:lnTo>
                    <a:pt x="520092" y="68687"/>
                  </a:lnTo>
                  <a:lnTo>
                    <a:pt x="480479" y="92697"/>
                  </a:lnTo>
                  <a:lnTo>
                    <a:pt x="406099" y="80487"/>
                  </a:lnTo>
                  <a:lnTo>
                    <a:pt x="364227" y="74515"/>
                  </a:lnTo>
                  <a:lnTo>
                    <a:pt x="318649" y="69716"/>
                  </a:lnTo>
                  <a:lnTo>
                    <a:pt x="268930" y="66902"/>
                  </a:lnTo>
                  <a:lnTo>
                    <a:pt x="214630" y="66886"/>
                  </a:lnTo>
                  <a:lnTo>
                    <a:pt x="155313" y="70481"/>
                  </a:lnTo>
                  <a:lnTo>
                    <a:pt x="90540" y="78501"/>
                  </a:lnTo>
                  <a:lnTo>
                    <a:pt x="19875" y="91757"/>
                  </a:lnTo>
                  <a:lnTo>
                    <a:pt x="6877" y="213749"/>
                  </a:lnTo>
                  <a:lnTo>
                    <a:pt x="0" y="272110"/>
                  </a:lnTo>
                  <a:lnTo>
                    <a:pt x="73125" y="255624"/>
                  </a:lnTo>
                  <a:lnTo>
                    <a:pt x="122509" y="248651"/>
                  </a:lnTo>
                  <a:lnTo>
                    <a:pt x="178854" y="244424"/>
                  </a:lnTo>
                  <a:lnTo>
                    <a:pt x="248228" y="243840"/>
                  </a:lnTo>
                  <a:lnTo>
                    <a:pt x="310236" y="247247"/>
                  </a:lnTo>
                  <a:lnTo>
                    <a:pt x="364706" y="253634"/>
                  </a:lnTo>
                  <a:lnTo>
                    <a:pt x="411467" y="261988"/>
                  </a:lnTo>
                  <a:lnTo>
                    <a:pt x="450346" y="271295"/>
                  </a:lnTo>
                  <a:lnTo>
                    <a:pt x="503770" y="288721"/>
                  </a:lnTo>
                  <a:lnTo>
                    <a:pt x="541667" y="258654"/>
                  </a:lnTo>
                  <a:lnTo>
                    <a:pt x="584819" y="233649"/>
                  </a:lnTo>
                  <a:lnTo>
                    <a:pt x="631911" y="213289"/>
                  </a:lnTo>
                  <a:lnTo>
                    <a:pt x="681628" y="197153"/>
                  </a:lnTo>
                  <a:lnTo>
                    <a:pt x="732654" y="184825"/>
                  </a:lnTo>
                  <a:lnTo>
                    <a:pt x="783674" y="175884"/>
                  </a:lnTo>
                  <a:lnTo>
                    <a:pt x="833372" y="169913"/>
                  </a:lnTo>
                  <a:lnTo>
                    <a:pt x="880434" y="166492"/>
                  </a:lnTo>
                  <a:lnTo>
                    <a:pt x="923543" y="165203"/>
                  </a:lnTo>
                  <a:lnTo>
                    <a:pt x="961385" y="165628"/>
                  </a:lnTo>
                  <a:lnTo>
                    <a:pt x="992644" y="167347"/>
                  </a:lnTo>
                  <a:lnTo>
                    <a:pt x="968674" y="113676"/>
                  </a:lnTo>
                  <a:lnTo>
                    <a:pt x="949156" y="66552"/>
                  </a:lnTo>
                  <a:lnTo>
                    <a:pt x="933815" y="27989"/>
                  </a:lnTo>
                  <a:lnTo>
                    <a:pt x="922375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3636124" y="8120011"/>
              <a:ext cx="913765" cy="236220"/>
            </a:xfrm>
            <a:custGeom>
              <a:avLst/>
              <a:gdLst/>
              <a:ahLst/>
              <a:cxnLst/>
              <a:rect l="l" t="t" r="r" b="b"/>
              <a:pathLst>
                <a:path w="913764" h="236220">
                  <a:moveTo>
                    <a:pt x="144056" y="59753"/>
                  </a:moveTo>
                  <a:lnTo>
                    <a:pt x="97015" y="60845"/>
                  </a:lnTo>
                  <a:lnTo>
                    <a:pt x="44564" y="68364"/>
                  </a:lnTo>
                  <a:lnTo>
                    <a:pt x="0" y="217678"/>
                  </a:lnTo>
                  <a:lnTo>
                    <a:pt x="54825" y="207403"/>
                  </a:lnTo>
                  <a:lnTo>
                    <a:pt x="87896" y="202209"/>
                  </a:lnTo>
                  <a:lnTo>
                    <a:pt x="112483" y="200469"/>
                  </a:lnTo>
                  <a:lnTo>
                    <a:pt x="141922" y="200596"/>
                  </a:lnTo>
                  <a:lnTo>
                    <a:pt x="142252" y="153835"/>
                  </a:lnTo>
                  <a:lnTo>
                    <a:pt x="144056" y="59753"/>
                  </a:lnTo>
                  <a:close/>
                </a:path>
                <a:path w="913764" h="236220">
                  <a:moveTo>
                    <a:pt x="297357" y="203454"/>
                  </a:moveTo>
                  <a:lnTo>
                    <a:pt x="296913" y="156857"/>
                  </a:lnTo>
                  <a:lnTo>
                    <a:pt x="295935" y="111556"/>
                  </a:lnTo>
                  <a:lnTo>
                    <a:pt x="294513" y="63665"/>
                  </a:lnTo>
                  <a:lnTo>
                    <a:pt x="243624" y="58204"/>
                  </a:lnTo>
                  <a:lnTo>
                    <a:pt x="212890" y="55981"/>
                  </a:lnTo>
                  <a:lnTo>
                    <a:pt x="189877" y="56616"/>
                  </a:lnTo>
                  <a:lnTo>
                    <a:pt x="162204" y="59753"/>
                  </a:lnTo>
                  <a:lnTo>
                    <a:pt x="160070" y="200596"/>
                  </a:lnTo>
                  <a:lnTo>
                    <a:pt x="207022" y="198043"/>
                  </a:lnTo>
                  <a:lnTo>
                    <a:pt x="236982" y="197497"/>
                  </a:lnTo>
                  <a:lnTo>
                    <a:pt x="262801" y="199212"/>
                  </a:lnTo>
                  <a:lnTo>
                    <a:pt x="297357" y="203454"/>
                  </a:lnTo>
                  <a:close/>
                </a:path>
                <a:path w="913764" h="236220">
                  <a:moveTo>
                    <a:pt x="448170" y="236169"/>
                  </a:moveTo>
                  <a:lnTo>
                    <a:pt x="439813" y="153022"/>
                  </a:lnTo>
                  <a:lnTo>
                    <a:pt x="434962" y="107416"/>
                  </a:lnTo>
                  <a:lnTo>
                    <a:pt x="406666" y="76428"/>
                  </a:lnTo>
                  <a:lnTo>
                    <a:pt x="357682" y="69494"/>
                  </a:lnTo>
                  <a:lnTo>
                    <a:pt x="311594" y="67221"/>
                  </a:lnTo>
                  <a:lnTo>
                    <a:pt x="315150" y="204152"/>
                  </a:lnTo>
                  <a:lnTo>
                    <a:pt x="364439" y="207670"/>
                  </a:lnTo>
                  <a:lnTo>
                    <a:pt x="394728" y="212166"/>
                  </a:lnTo>
                  <a:lnTo>
                    <a:pt x="418477" y="220675"/>
                  </a:lnTo>
                  <a:lnTo>
                    <a:pt x="448170" y="236169"/>
                  </a:lnTo>
                  <a:close/>
                </a:path>
                <a:path w="913764" h="236220">
                  <a:moveTo>
                    <a:pt x="592582" y="169303"/>
                  </a:moveTo>
                  <a:lnTo>
                    <a:pt x="576084" y="91846"/>
                  </a:lnTo>
                  <a:lnTo>
                    <a:pt x="566877" y="51130"/>
                  </a:lnTo>
                  <a:lnTo>
                    <a:pt x="562864" y="35356"/>
                  </a:lnTo>
                  <a:lnTo>
                    <a:pt x="561987" y="32715"/>
                  </a:lnTo>
                  <a:lnTo>
                    <a:pt x="518769" y="39382"/>
                  </a:lnTo>
                  <a:lnTo>
                    <a:pt x="493699" y="45974"/>
                  </a:lnTo>
                  <a:lnTo>
                    <a:pt x="477151" y="56426"/>
                  </a:lnTo>
                  <a:lnTo>
                    <a:pt x="459549" y="74688"/>
                  </a:lnTo>
                  <a:lnTo>
                    <a:pt x="481609" y="229057"/>
                  </a:lnTo>
                  <a:lnTo>
                    <a:pt x="504545" y="209715"/>
                  </a:lnTo>
                  <a:lnTo>
                    <a:pt x="523748" y="197053"/>
                  </a:lnTo>
                  <a:lnTo>
                    <a:pt x="549617" y="185445"/>
                  </a:lnTo>
                  <a:lnTo>
                    <a:pt x="592582" y="169303"/>
                  </a:lnTo>
                  <a:close/>
                </a:path>
                <a:path w="913764" h="236220">
                  <a:moveTo>
                    <a:pt x="749846" y="132689"/>
                  </a:moveTo>
                  <a:lnTo>
                    <a:pt x="731253" y="71120"/>
                  </a:lnTo>
                  <a:lnTo>
                    <a:pt x="720204" y="36207"/>
                  </a:lnTo>
                  <a:lnTo>
                    <a:pt x="713511" y="17068"/>
                  </a:lnTo>
                  <a:lnTo>
                    <a:pt x="650633" y="21272"/>
                  </a:lnTo>
                  <a:lnTo>
                    <a:pt x="616051" y="24003"/>
                  </a:lnTo>
                  <a:lnTo>
                    <a:pt x="597471" y="26479"/>
                  </a:lnTo>
                  <a:lnTo>
                    <a:pt x="582625" y="29870"/>
                  </a:lnTo>
                  <a:lnTo>
                    <a:pt x="608228" y="160769"/>
                  </a:lnTo>
                  <a:lnTo>
                    <a:pt x="644512" y="147751"/>
                  </a:lnTo>
                  <a:lnTo>
                    <a:pt x="671360" y="140487"/>
                  </a:lnTo>
                  <a:lnTo>
                    <a:pt x="702043" y="136347"/>
                  </a:lnTo>
                  <a:lnTo>
                    <a:pt x="749846" y="132689"/>
                  </a:lnTo>
                  <a:close/>
                </a:path>
                <a:path w="913764" h="236220">
                  <a:moveTo>
                    <a:pt x="913409" y="123063"/>
                  </a:moveTo>
                  <a:lnTo>
                    <a:pt x="860767" y="0"/>
                  </a:lnTo>
                  <a:lnTo>
                    <a:pt x="821118" y="6667"/>
                  </a:lnTo>
                  <a:lnTo>
                    <a:pt x="794346" y="10579"/>
                  </a:lnTo>
                  <a:lnTo>
                    <a:pt x="768235" y="13309"/>
                  </a:lnTo>
                  <a:lnTo>
                    <a:pt x="730592" y="16357"/>
                  </a:lnTo>
                  <a:lnTo>
                    <a:pt x="768286" y="130886"/>
                  </a:lnTo>
                  <a:lnTo>
                    <a:pt x="820166" y="123164"/>
                  </a:lnTo>
                  <a:lnTo>
                    <a:pt x="852576" y="119773"/>
                  </a:lnTo>
                  <a:lnTo>
                    <a:pt x="879119" y="119989"/>
                  </a:lnTo>
                  <a:lnTo>
                    <a:pt x="913409" y="123063"/>
                  </a:lnTo>
                  <a:close/>
                </a:path>
              </a:pathLst>
            </a:custGeom>
            <a:solidFill>
              <a:srgbClr val="E6E4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2" name="object 462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4641251" y="8146821"/>
              <a:ext cx="102727" cy="66852"/>
            </a:xfrm>
            <a:prstGeom prst="rect">
              <a:avLst/>
            </a:prstGeom>
          </p:spPr>
        </p:pic>
        <p:pic>
          <p:nvPicPr>
            <p:cNvPr id="463" name="object 463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4655858" y="7969263"/>
              <a:ext cx="168642" cy="265212"/>
            </a:xfrm>
            <a:prstGeom prst="rect">
              <a:avLst/>
            </a:prstGeom>
          </p:spPr>
        </p:pic>
        <p:pic>
          <p:nvPicPr>
            <p:cNvPr id="464" name="object 464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4219587" y="7987538"/>
              <a:ext cx="282181" cy="202933"/>
            </a:xfrm>
            <a:prstGeom prst="rect">
              <a:avLst/>
            </a:prstGeom>
          </p:spPr>
        </p:pic>
        <p:sp>
          <p:nvSpPr>
            <p:cNvPr id="465" name="object 465"/>
            <p:cNvSpPr/>
            <p:nvPr/>
          </p:nvSpPr>
          <p:spPr>
            <a:xfrm>
              <a:off x="3646284" y="8124901"/>
              <a:ext cx="295275" cy="116839"/>
            </a:xfrm>
            <a:custGeom>
              <a:avLst/>
              <a:gdLst/>
              <a:ahLst/>
              <a:cxnLst/>
              <a:rect l="l" t="t" r="r" b="b"/>
              <a:pathLst>
                <a:path w="295275" h="116840">
                  <a:moveTo>
                    <a:pt x="294678" y="15074"/>
                  </a:moveTo>
                  <a:lnTo>
                    <a:pt x="290017" y="13106"/>
                  </a:lnTo>
                  <a:lnTo>
                    <a:pt x="276288" y="8559"/>
                  </a:lnTo>
                  <a:lnTo>
                    <a:pt x="253873" y="3505"/>
                  </a:lnTo>
                  <a:lnTo>
                    <a:pt x="223139" y="0"/>
                  </a:lnTo>
                  <a:lnTo>
                    <a:pt x="201409" y="9385"/>
                  </a:lnTo>
                  <a:lnTo>
                    <a:pt x="177673" y="22682"/>
                  </a:lnTo>
                  <a:lnTo>
                    <a:pt x="143256" y="38696"/>
                  </a:lnTo>
                  <a:lnTo>
                    <a:pt x="89433" y="56222"/>
                  </a:lnTo>
                  <a:lnTo>
                    <a:pt x="90741" y="56832"/>
                  </a:lnTo>
                  <a:lnTo>
                    <a:pt x="74853" y="59080"/>
                  </a:lnTo>
                  <a:lnTo>
                    <a:pt x="54927" y="64744"/>
                  </a:lnTo>
                  <a:lnTo>
                    <a:pt x="52654" y="65633"/>
                  </a:lnTo>
                  <a:lnTo>
                    <a:pt x="33540" y="66027"/>
                  </a:lnTo>
                  <a:lnTo>
                    <a:pt x="21691" y="65849"/>
                  </a:lnTo>
                  <a:lnTo>
                    <a:pt x="15036" y="64808"/>
                  </a:lnTo>
                  <a:lnTo>
                    <a:pt x="9296" y="62611"/>
                  </a:lnTo>
                  <a:lnTo>
                    <a:pt x="4089" y="62763"/>
                  </a:lnTo>
                  <a:lnTo>
                    <a:pt x="2209" y="67030"/>
                  </a:lnTo>
                  <a:lnTo>
                    <a:pt x="4076" y="72491"/>
                  </a:lnTo>
                  <a:lnTo>
                    <a:pt x="10147" y="76238"/>
                  </a:lnTo>
                  <a:lnTo>
                    <a:pt x="21221" y="78790"/>
                  </a:lnTo>
                  <a:lnTo>
                    <a:pt x="21717" y="79921"/>
                  </a:lnTo>
                  <a:lnTo>
                    <a:pt x="13881" y="85623"/>
                  </a:lnTo>
                  <a:lnTo>
                    <a:pt x="5842" y="93954"/>
                  </a:lnTo>
                  <a:lnTo>
                    <a:pt x="838" y="101422"/>
                  </a:lnTo>
                  <a:lnTo>
                    <a:pt x="0" y="106045"/>
                  </a:lnTo>
                  <a:lnTo>
                    <a:pt x="2133" y="109448"/>
                  </a:lnTo>
                  <a:lnTo>
                    <a:pt x="19583" y="103911"/>
                  </a:lnTo>
                  <a:lnTo>
                    <a:pt x="13627" y="109867"/>
                  </a:lnTo>
                  <a:lnTo>
                    <a:pt x="14909" y="112433"/>
                  </a:lnTo>
                  <a:lnTo>
                    <a:pt x="17310" y="113830"/>
                  </a:lnTo>
                  <a:lnTo>
                    <a:pt x="22669" y="113652"/>
                  </a:lnTo>
                  <a:lnTo>
                    <a:pt x="31064" y="111175"/>
                  </a:lnTo>
                  <a:lnTo>
                    <a:pt x="42583" y="105613"/>
                  </a:lnTo>
                  <a:lnTo>
                    <a:pt x="33642" y="116255"/>
                  </a:lnTo>
                  <a:lnTo>
                    <a:pt x="44716" y="116687"/>
                  </a:lnTo>
                  <a:lnTo>
                    <a:pt x="46367" y="116471"/>
                  </a:lnTo>
                  <a:lnTo>
                    <a:pt x="51892" y="114884"/>
                  </a:lnTo>
                  <a:lnTo>
                    <a:pt x="62128" y="110591"/>
                  </a:lnTo>
                  <a:lnTo>
                    <a:pt x="71501" y="105613"/>
                  </a:lnTo>
                  <a:lnTo>
                    <a:pt x="74714" y="103911"/>
                  </a:lnTo>
                  <a:lnTo>
                    <a:pt x="90170" y="95808"/>
                  </a:lnTo>
                  <a:lnTo>
                    <a:pt x="97675" y="90881"/>
                  </a:lnTo>
                  <a:lnTo>
                    <a:pt x="103492" y="84912"/>
                  </a:lnTo>
                  <a:lnTo>
                    <a:pt x="108038" y="78905"/>
                  </a:lnTo>
                  <a:lnTo>
                    <a:pt x="204851" y="66725"/>
                  </a:lnTo>
                  <a:lnTo>
                    <a:pt x="257632" y="55867"/>
                  </a:lnTo>
                  <a:lnTo>
                    <a:pt x="281660" y="40665"/>
                  </a:lnTo>
                  <a:lnTo>
                    <a:pt x="294678" y="15074"/>
                  </a:lnTo>
                  <a:close/>
                </a:path>
              </a:pathLst>
            </a:custGeom>
            <a:solidFill>
              <a:srgbClr val="BA76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6" name="object 466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283142" y="8174533"/>
              <a:ext cx="603528" cy="138061"/>
            </a:xfrm>
            <a:prstGeom prst="rect">
              <a:avLst/>
            </a:prstGeom>
          </p:spPr>
        </p:pic>
      </p:grpSp>
      <p:grpSp>
        <p:nvGrpSpPr>
          <p:cNvPr id="467" name="object 467"/>
          <p:cNvGrpSpPr/>
          <p:nvPr/>
        </p:nvGrpSpPr>
        <p:grpSpPr>
          <a:xfrm>
            <a:off x="1431470" y="8413763"/>
            <a:ext cx="279400" cy="662305"/>
            <a:chOff x="1431470" y="8413763"/>
            <a:chExt cx="279400" cy="662305"/>
          </a:xfrm>
        </p:grpSpPr>
        <p:pic>
          <p:nvPicPr>
            <p:cNvPr id="468" name="object 468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455444" y="8830157"/>
              <a:ext cx="74524" cy="245507"/>
            </a:xfrm>
            <a:prstGeom prst="rect">
              <a:avLst/>
            </a:prstGeom>
          </p:spPr>
        </p:pic>
        <p:sp>
          <p:nvSpPr>
            <p:cNvPr id="469" name="object 469"/>
            <p:cNvSpPr/>
            <p:nvPr/>
          </p:nvSpPr>
          <p:spPr>
            <a:xfrm>
              <a:off x="1433327" y="8421423"/>
              <a:ext cx="254635" cy="461645"/>
            </a:xfrm>
            <a:custGeom>
              <a:avLst/>
              <a:gdLst/>
              <a:ahLst/>
              <a:cxnLst/>
              <a:rect l="l" t="t" r="r" b="b"/>
              <a:pathLst>
                <a:path w="254635" h="461645">
                  <a:moveTo>
                    <a:pt x="164969" y="0"/>
                  </a:moveTo>
                  <a:lnTo>
                    <a:pt x="110191" y="5588"/>
                  </a:lnTo>
                  <a:lnTo>
                    <a:pt x="65247" y="17281"/>
                  </a:lnTo>
                  <a:lnTo>
                    <a:pt x="44815" y="55028"/>
                  </a:lnTo>
                  <a:lnTo>
                    <a:pt x="27809" y="99369"/>
                  </a:lnTo>
                  <a:lnTo>
                    <a:pt x="14526" y="148850"/>
                  </a:lnTo>
                  <a:lnTo>
                    <a:pt x="5265" y="202018"/>
                  </a:lnTo>
                  <a:lnTo>
                    <a:pt x="323" y="257422"/>
                  </a:lnTo>
                  <a:lnTo>
                    <a:pt x="0" y="313607"/>
                  </a:lnTo>
                  <a:lnTo>
                    <a:pt x="4591" y="369122"/>
                  </a:lnTo>
                  <a:lnTo>
                    <a:pt x="14396" y="422513"/>
                  </a:lnTo>
                  <a:lnTo>
                    <a:pt x="48507" y="448915"/>
                  </a:lnTo>
                  <a:lnTo>
                    <a:pt x="92857" y="461060"/>
                  </a:lnTo>
                  <a:lnTo>
                    <a:pt x="141533" y="460846"/>
                  </a:lnTo>
                  <a:lnTo>
                    <a:pt x="188619" y="450170"/>
                  </a:lnTo>
                  <a:lnTo>
                    <a:pt x="228200" y="430931"/>
                  </a:lnTo>
                  <a:lnTo>
                    <a:pt x="254363" y="405025"/>
                  </a:lnTo>
                  <a:lnTo>
                    <a:pt x="245394" y="265034"/>
                  </a:lnTo>
                  <a:lnTo>
                    <a:pt x="242239" y="178974"/>
                  </a:lnTo>
                  <a:lnTo>
                    <a:pt x="244749" y="111388"/>
                  </a:lnTo>
                  <a:lnTo>
                    <a:pt x="252775" y="26819"/>
                  </a:lnTo>
                  <a:lnTo>
                    <a:pt x="216768" y="5437"/>
                  </a:lnTo>
                  <a:lnTo>
                    <a:pt x="164969" y="0"/>
                  </a:lnTo>
                  <a:close/>
                </a:path>
              </a:pathLst>
            </a:custGeom>
            <a:solidFill>
              <a:srgbClr val="3B3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676120" y="8448242"/>
              <a:ext cx="34925" cy="387350"/>
            </a:xfrm>
            <a:custGeom>
              <a:avLst/>
              <a:gdLst/>
              <a:ahLst/>
              <a:cxnLst/>
              <a:rect l="l" t="t" r="r" b="b"/>
              <a:pathLst>
                <a:path w="34925" h="387350">
                  <a:moveTo>
                    <a:pt x="9982" y="0"/>
                  </a:moveTo>
                  <a:lnTo>
                    <a:pt x="3101" y="69509"/>
                  </a:lnTo>
                  <a:lnTo>
                    <a:pt x="1086" y="115378"/>
                  </a:lnTo>
                  <a:lnTo>
                    <a:pt x="46" y="166360"/>
                  </a:lnTo>
                  <a:lnTo>
                    <a:pt x="0" y="220731"/>
                  </a:lnTo>
                  <a:lnTo>
                    <a:pt x="965" y="276770"/>
                  </a:lnTo>
                  <a:lnTo>
                    <a:pt x="2961" y="332752"/>
                  </a:lnTo>
                  <a:lnTo>
                    <a:pt x="6007" y="386956"/>
                  </a:lnTo>
                  <a:lnTo>
                    <a:pt x="20602" y="374541"/>
                  </a:lnTo>
                  <a:lnTo>
                    <a:pt x="28418" y="366126"/>
                  </a:lnTo>
                  <a:lnTo>
                    <a:pt x="32112" y="357861"/>
                  </a:lnTo>
                  <a:lnTo>
                    <a:pt x="34341" y="345897"/>
                  </a:lnTo>
                  <a:lnTo>
                    <a:pt x="34144" y="245353"/>
                  </a:lnTo>
                  <a:lnTo>
                    <a:pt x="33091" y="181010"/>
                  </a:lnTo>
                  <a:lnTo>
                    <a:pt x="30686" y="117011"/>
                  </a:lnTo>
                  <a:lnTo>
                    <a:pt x="26391" y="60647"/>
                  </a:lnTo>
                  <a:lnTo>
                    <a:pt x="19669" y="19213"/>
                  </a:lnTo>
                  <a:lnTo>
                    <a:pt x="9982" y="0"/>
                  </a:lnTo>
                  <a:close/>
                </a:path>
              </a:pathLst>
            </a:custGeom>
            <a:solidFill>
              <a:srgbClr val="744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1" name="object 471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1431470" y="8413763"/>
              <a:ext cx="256219" cy="469098"/>
            </a:xfrm>
            <a:prstGeom prst="rect">
              <a:avLst/>
            </a:prstGeom>
          </p:spPr>
        </p:pic>
      </p:grpSp>
      <p:pic>
        <p:nvPicPr>
          <p:cNvPr id="472" name="object 472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1576324" y="7703718"/>
            <a:ext cx="435356" cy="586470"/>
          </a:xfrm>
          <a:prstGeom prst="rect">
            <a:avLst/>
          </a:prstGeom>
        </p:spPr>
      </p:pic>
      <p:pic>
        <p:nvPicPr>
          <p:cNvPr id="473" name="object 473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1750479" y="8791409"/>
            <a:ext cx="55333" cy="441756"/>
          </a:xfrm>
          <a:prstGeom prst="rect">
            <a:avLst/>
          </a:prstGeom>
        </p:spPr>
      </p:pic>
      <p:grpSp>
        <p:nvGrpSpPr>
          <p:cNvPr id="474" name="object 474"/>
          <p:cNvGrpSpPr/>
          <p:nvPr/>
        </p:nvGrpSpPr>
        <p:grpSpPr>
          <a:xfrm>
            <a:off x="1443164" y="7616194"/>
            <a:ext cx="829944" cy="1604010"/>
            <a:chOff x="1443164" y="7616194"/>
            <a:chExt cx="829944" cy="1604010"/>
          </a:xfrm>
        </p:grpSpPr>
        <p:pic>
          <p:nvPicPr>
            <p:cNvPr id="475" name="object 475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1443164" y="8750058"/>
              <a:ext cx="188061" cy="469900"/>
            </a:xfrm>
            <a:prstGeom prst="rect">
              <a:avLst/>
            </a:prstGeom>
          </p:spPr>
        </p:pic>
        <p:pic>
          <p:nvPicPr>
            <p:cNvPr id="476" name="object 476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1490216" y="8242896"/>
              <a:ext cx="782295" cy="977061"/>
            </a:xfrm>
            <a:prstGeom prst="rect">
              <a:avLst/>
            </a:prstGeom>
          </p:spPr>
        </p:pic>
        <p:sp>
          <p:nvSpPr>
            <p:cNvPr id="477" name="object 477"/>
            <p:cNvSpPr/>
            <p:nvPr/>
          </p:nvSpPr>
          <p:spPr>
            <a:xfrm>
              <a:off x="1497304" y="8243851"/>
              <a:ext cx="673100" cy="569595"/>
            </a:xfrm>
            <a:custGeom>
              <a:avLst/>
              <a:gdLst/>
              <a:ahLst/>
              <a:cxnLst/>
              <a:rect l="l" t="t" r="r" b="b"/>
              <a:pathLst>
                <a:path w="673100" h="569595">
                  <a:moveTo>
                    <a:pt x="165481" y="0"/>
                  </a:moveTo>
                  <a:lnTo>
                    <a:pt x="108378" y="9987"/>
                  </a:lnTo>
                  <a:lnTo>
                    <a:pt x="56947" y="27933"/>
                  </a:lnTo>
                  <a:lnTo>
                    <a:pt x="18412" y="50987"/>
                  </a:lnTo>
                  <a:lnTo>
                    <a:pt x="0" y="76298"/>
                  </a:lnTo>
                  <a:lnTo>
                    <a:pt x="6316" y="111701"/>
                  </a:lnTo>
                  <a:lnTo>
                    <a:pt x="30052" y="158138"/>
                  </a:lnTo>
                  <a:lnTo>
                    <a:pt x="59044" y="208963"/>
                  </a:lnTo>
                  <a:lnTo>
                    <a:pt x="81131" y="257525"/>
                  </a:lnTo>
                  <a:lnTo>
                    <a:pt x="84150" y="297177"/>
                  </a:lnTo>
                  <a:lnTo>
                    <a:pt x="68949" y="330975"/>
                  </a:lnTo>
                  <a:lnTo>
                    <a:pt x="52377" y="356057"/>
                  </a:lnTo>
                  <a:lnTo>
                    <a:pt x="38373" y="381659"/>
                  </a:lnTo>
                  <a:lnTo>
                    <a:pt x="30873" y="417014"/>
                  </a:lnTo>
                  <a:lnTo>
                    <a:pt x="32766" y="446310"/>
                  </a:lnTo>
                  <a:lnTo>
                    <a:pt x="41862" y="471830"/>
                  </a:lnTo>
                  <a:lnTo>
                    <a:pt x="76796" y="512683"/>
                  </a:lnTo>
                  <a:lnTo>
                    <a:pt x="110911" y="533149"/>
                  </a:lnTo>
                  <a:lnTo>
                    <a:pt x="153564" y="548528"/>
                  </a:lnTo>
                  <a:lnTo>
                    <a:pt x="202911" y="559332"/>
                  </a:lnTo>
                  <a:lnTo>
                    <a:pt x="257103" y="566069"/>
                  </a:lnTo>
                  <a:lnTo>
                    <a:pt x="314296" y="569250"/>
                  </a:lnTo>
                  <a:lnTo>
                    <a:pt x="372643" y="569385"/>
                  </a:lnTo>
                  <a:lnTo>
                    <a:pt x="430298" y="566983"/>
                  </a:lnTo>
                  <a:lnTo>
                    <a:pt x="485414" y="562555"/>
                  </a:lnTo>
                  <a:lnTo>
                    <a:pt x="536145" y="556610"/>
                  </a:lnTo>
                  <a:lnTo>
                    <a:pt x="580645" y="549659"/>
                  </a:lnTo>
                  <a:lnTo>
                    <a:pt x="653440" y="525579"/>
                  </a:lnTo>
                  <a:lnTo>
                    <a:pt x="672614" y="499999"/>
                  </a:lnTo>
                  <a:lnTo>
                    <a:pt x="671056" y="470823"/>
                  </a:lnTo>
                  <a:lnTo>
                    <a:pt x="645236" y="443404"/>
                  </a:lnTo>
                  <a:lnTo>
                    <a:pt x="649849" y="454759"/>
                  </a:lnTo>
                  <a:lnTo>
                    <a:pt x="653521" y="473199"/>
                  </a:lnTo>
                  <a:lnTo>
                    <a:pt x="618972" y="508098"/>
                  </a:lnTo>
                  <a:lnTo>
                    <a:pt x="558833" y="519361"/>
                  </a:lnTo>
                  <a:lnTo>
                    <a:pt x="509971" y="525108"/>
                  </a:lnTo>
                  <a:lnTo>
                    <a:pt x="450023" y="529399"/>
                  </a:lnTo>
                  <a:lnTo>
                    <a:pt x="380072" y="531085"/>
                  </a:lnTo>
                  <a:lnTo>
                    <a:pt x="327125" y="530153"/>
                  </a:lnTo>
                  <a:lnTo>
                    <a:pt x="273815" y="526955"/>
                  </a:lnTo>
                  <a:lnTo>
                    <a:pt x="222367" y="520887"/>
                  </a:lnTo>
                  <a:lnTo>
                    <a:pt x="175005" y="511343"/>
                  </a:lnTo>
                  <a:lnTo>
                    <a:pt x="133954" y="497720"/>
                  </a:lnTo>
                  <a:lnTo>
                    <a:pt x="79679" y="455821"/>
                  </a:lnTo>
                  <a:lnTo>
                    <a:pt x="70904" y="426336"/>
                  </a:lnTo>
                  <a:lnTo>
                    <a:pt x="75243" y="391793"/>
                  </a:lnTo>
                  <a:lnTo>
                    <a:pt x="87819" y="363713"/>
                  </a:lnTo>
                  <a:lnTo>
                    <a:pt x="102365" y="336751"/>
                  </a:lnTo>
                  <a:lnTo>
                    <a:pt x="112616" y="305566"/>
                  </a:lnTo>
                  <a:lnTo>
                    <a:pt x="112307" y="264814"/>
                  </a:lnTo>
                  <a:lnTo>
                    <a:pt x="95173" y="209153"/>
                  </a:lnTo>
                  <a:lnTo>
                    <a:pt x="82197" y="186432"/>
                  </a:lnTo>
                  <a:lnTo>
                    <a:pt x="65162" y="158782"/>
                  </a:lnTo>
                  <a:lnTo>
                    <a:pt x="50677" y="125335"/>
                  </a:lnTo>
                  <a:lnTo>
                    <a:pt x="45351" y="85226"/>
                  </a:lnTo>
                  <a:lnTo>
                    <a:pt x="65783" y="51052"/>
                  </a:lnTo>
                  <a:lnTo>
                    <a:pt x="112066" y="27279"/>
                  </a:lnTo>
                  <a:lnTo>
                    <a:pt x="165700" y="12153"/>
                  </a:lnTo>
                  <a:lnTo>
                    <a:pt x="208188" y="3919"/>
                  </a:lnTo>
                  <a:lnTo>
                    <a:pt x="221030" y="822"/>
                  </a:lnTo>
                  <a:lnTo>
                    <a:pt x="165481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8" name="object 478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1846059" y="8327161"/>
              <a:ext cx="260616" cy="385813"/>
            </a:xfrm>
            <a:prstGeom prst="rect">
              <a:avLst/>
            </a:prstGeom>
          </p:spPr>
        </p:pic>
        <p:sp>
          <p:nvSpPr>
            <p:cNvPr id="479" name="object 479"/>
            <p:cNvSpPr/>
            <p:nvPr/>
          </p:nvSpPr>
          <p:spPr>
            <a:xfrm>
              <a:off x="1850097" y="8588425"/>
              <a:ext cx="398145" cy="528320"/>
            </a:xfrm>
            <a:custGeom>
              <a:avLst/>
              <a:gdLst/>
              <a:ahLst/>
              <a:cxnLst/>
              <a:rect l="l" t="t" r="r" b="b"/>
              <a:pathLst>
                <a:path w="398144" h="528320">
                  <a:moveTo>
                    <a:pt x="117970" y="0"/>
                  </a:moveTo>
                  <a:lnTo>
                    <a:pt x="100257" y="7412"/>
                  </a:lnTo>
                  <a:lnTo>
                    <a:pt x="60904" y="28638"/>
                  </a:lnTo>
                  <a:lnTo>
                    <a:pt x="20592" y="62161"/>
                  </a:lnTo>
                  <a:lnTo>
                    <a:pt x="0" y="106464"/>
                  </a:lnTo>
                  <a:lnTo>
                    <a:pt x="39390" y="116250"/>
                  </a:lnTo>
                  <a:lnTo>
                    <a:pt x="94511" y="121757"/>
                  </a:lnTo>
                  <a:lnTo>
                    <a:pt x="157675" y="124237"/>
                  </a:lnTo>
                  <a:lnTo>
                    <a:pt x="221193" y="124944"/>
                  </a:lnTo>
                  <a:lnTo>
                    <a:pt x="277378" y="125129"/>
                  </a:lnTo>
                  <a:lnTo>
                    <a:pt x="318541" y="126047"/>
                  </a:lnTo>
                  <a:lnTo>
                    <a:pt x="329331" y="157677"/>
                  </a:lnTo>
                  <a:lnTo>
                    <a:pt x="337807" y="209829"/>
                  </a:lnTo>
                  <a:lnTo>
                    <a:pt x="348359" y="319950"/>
                  </a:lnTo>
                  <a:lnTo>
                    <a:pt x="365378" y="525487"/>
                  </a:lnTo>
                  <a:lnTo>
                    <a:pt x="383260" y="528040"/>
                  </a:lnTo>
                  <a:lnTo>
                    <a:pt x="383262" y="519418"/>
                  </a:lnTo>
                  <a:lnTo>
                    <a:pt x="383983" y="501814"/>
                  </a:lnTo>
                  <a:lnTo>
                    <a:pt x="385825" y="469277"/>
                  </a:lnTo>
                  <a:lnTo>
                    <a:pt x="391487" y="389190"/>
                  </a:lnTo>
                  <a:lnTo>
                    <a:pt x="395193" y="316747"/>
                  </a:lnTo>
                  <a:lnTo>
                    <a:pt x="397142" y="252648"/>
                  </a:lnTo>
                  <a:lnTo>
                    <a:pt x="397535" y="197591"/>
                  </a:lnTo>
                  <a:lnTo>
                    <a:pt x="396570" y="152275"/>
                  </a:lnTo>
                  <a:lnTo>
                    <a:pt x="391367" y="93662"/>
                  </a:lnTo>
                  <a:lnTo>
                    <a:pt x="344032" y="36408"/>
                  </a:lnTo>
                  <a:lnTo>
                    <a:pt x="301455" y="12773"/>
                  </a:lnTo>
                  <a:lnTo>
                    <a:pt x="234524" y="3192"/>
                  </a:lnTo>
                  <a:lnTo>
                    <a:pt x="117970" y="0"/>
                  </a:lnTo>
                  <a:close/>
                </a:path>
              </a:pathLst>
            </a:custGeom>
            <a:solidFill>
              <a:srgbClr val="AD78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850928" y="8199411"/>
              <a:ext cx="88265" cy="175895"/>
            </a:xfrm>
            <a:custGeom>
              <a:avLst/>
              <a:gdLst/>
              <a:ahLst/>
              <a:cxnLst/>
              <a:rect l="l" t="t" r="r" b="b"/>
              <a:pathLst>
                <a:path w="88264" h="175895">
                  <a:moveTo>
                    <a:pt x="12377" y="0"/>
                  </a:moveTo>
                  <a:lnTo>
                    <a:pt x="50" y="24752"/>
                  </a:lnTo>
                  <a:lnTo>
                    <a:pt x="0" y="75855"/>
                  </a:lnTo>
                  <a:lnTo>
                    <a:pt x="10129" y="132946"/>
                  </a:lnTo>
                  <a:lnTo>
                    <a:pt x="28341" y="175666"/>
                  </a:lnTo>
                  <a:lnTo>
                    <a:pt x="43646" y="174944"/>
                  </a:lnTo>
                  <a:lnTo>
                    <a:pt x="62123" y="167995"/>
                  </a:lnTo>
                  <a:lnTo>
                    <a:pt x="78562" y="159132"/>
                  </a:lnTo>
                  <a:lnTo>
                    <a:pt x="87752" y="152666"/>
                  </a:lnTo>
                  <a:lnTo>
                    <a:pt x="72558" y="124770"/>
                  </a:lnTo>
                  <a:lnTo>
                    <a:pt x="59642" y="99569"/>
                  </a:lnTo>
                  <a:lnTo>
                    <a:pt x="41937" y="62750"/>
                  </a:lnTo>
                  <a:lnTo>
                    <a:pt x="12377" y="0"/>
                  </a:lnTo>
                  <a:close/>
                </a:path>
              </a:pathLst>
            </a:custGeom>
            <a:solidFill>
              <a:srgbClr val="BEBE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1" name="object 48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1781556" y="8078685"/>
              <a:ext cx="89801" cy="162421"/>
            </a:xfrm>
            <a:prstGeom prst="rect">
              <a:avLst/>
            </a:prstGeom>
          </p:spPr>
        </p:pic>
        <p:pic>
          <p:nvPicPr>
            <p:cNvPr id="482" name="object 48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1678063" y="8559037"/>
              <a:ext cx="557543" cy="574459"/>
            </a:xfrm>
            <a:prstGeom prst="rect">
              <a:avLst/>
            </a:prstGeom>
          </p:spPr>
        </p:pic>
        <p:sp>
          <p:nvSpPr>
            <p:cNvPr id="483" name="object 483"/>
            <p:cNvSpPr/>
            <p:nvPr/>
          </p:nvSpPr>
          <p:spPr>
            <a:xfrm>
              <a:off x="2169058" y="9048330"/>
              <a:ext cx="81915" cy="143510"/>
            </a:xfrm>
            <a:custGeom>
              <a:avLst/>
              <a:gdLst/>
              <a:ahLst/>
              <a:cxnLst/>
              <a:rect l="l" t="t" r="r" b="b"/>
              <a:pathLst>
                <a:path w="81914" h="143509">
                  <a:moveTo>
                    <a:pt x="77927" y="0"/>
                  </a:moveTo>
                  <a:lnTo>
                    <a:pt x="71119" y="1282"/>
                  </a:lnTo>
                  <a:lnTo>
                    <a:pt x="63449" y="12776"/>
                  </a:lnTo>
                  <a:lnTo>
                    <a:pt x="59167" y="24308"/>
                  </a:lnTo>
                  <a:lnTo>
                    <a:pt x="54725" y="33483"/>
                  </a:lnTo>
                  <a:lnTo>
                    <a:pt x="49324" y="39543"/>
                  </a:lnTo>
                  <a:lnTo>
                    <a:pt x="42163" y="41732"/>
                  </a:lnTo>
                  <a:lnTo>
                    <a:pt x="34192" y="41233"/>
                  </a:lnTo>
                  <a:lnTo>
                    <a:pt x="29494" y="37739"/>
                  </a:lnTo>
                  <a:lnTo>
                    <a:pt x="26231" y="28257"/>
                  </a:lnTo>
                  <a:lnTo>
                    <a:pt x="22567" y="9791"/>
                  </a:lnTo>
                  <a:lnTo>
                    <a:pt x="19402" y="8874"/>
                  </a:lnTo>
                  <a:lnTo>
                    <a:pt x="12245" y="7559"/>
                  </a:lnTo>
                  <a:lnTo>
                    <a:pt x="4608" y="8002"/>
                  </a:lnTo>
                  <a:lnTo>
                    <a:pt x="0" y="12357"/>
                  </a:lnTo>
                  <a:lnTo>
                    <a:pt x="7701" y="34283"/>
                  </a:lnTo>
                  <a:lnTo>
                    <a:pt x="24223" y="75376"/>
                  </a:lnTo>
                  <a:lnTo>
                    <a:pt x="42582" y="117747"/>
                  </a:lnTo>
                  <a:lnTo>
                    <a:pt x="55791" y="143510"/>
                  </a:lnTo>
                  <a:lnTo>
                    <a:pt x="62124" y="141048"/>
                  </a:lnTo>
                  <a:lnTo>
                    <a:pt x="66860" y="134673"/>
                  </a:lnTo>
                  <a:lnTo>
                    <a:pt x="68723" y="125904"/>
                  </a:lnTo>
                  <a:lnTo>
                    <a:pt x="66433" y="116255"/>
                  </a:lnTo>
                  <a:lnTo>
                    <a:pt x="62841" y="105157"/>
                  </a:lnTo>
                  <a:lnTo>
                    <a:pt x="61325" y="91984"/>
                  </a:lnTo>
                  <a:lnTo>
                    <a:pt x="65774" y="45428"/>
                  </a:lnTo>
                  <a:lnTo>
                    <a:pt x="76914" y="18270"/>
                  </a:lnTo>
                  <a:lnTo>
                    <a:pt x="81762" y="2133"/>
                  </a:lnTo>
                  <a:lnTo>
                    <a:pt x="77927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4" name="object 48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1666352" y="8154910"/>
              <a:ext cx="374676" cy="623227"/>
            </a:xfrm>
            <a:prstGeom prst="rect">
              <a:avLst/>
            </a:prstGeom>
          </p:spPr>
        </p:pic>
        <p:sp>
          <p:nvSpPr>
            <p:cNvPr id="485" name="object 485"/>
            <p:cNvSpPr/>
            <p:nvPr/>
          </p:nvSpPr>
          <p:spPr>
            <a:xfrm>
              <a:off x="2155863" y="9055569"/>
              <a:ext cx="69215" cy="136525"/>
            </a:xfrm>
            <a:custGeom>
              <a:avLst/>
              <a:gdLst/>
              <a:ahLst/>
              <a:cxnLst/>
              <a:rect l="l" t="t" r="r" b="b"/>
              <a:pathLst>
                <a:path w="69214" h="136525">
                  <a:moveTo>
                    <a:pt x="18732" y="0"/>
                  </a:moveTo>
                  <a:lnTo>
                    <a:pt x="5537" y="1282"/>
                  </a:lnTo>
                  <a:lnTo>
                    <a:pt x="0" y="5118"/>
                  </a:lnTo>
                  <a:lnTo>
                    <a:pt x="7928" y="24167"/>
                  </a:lnTo>
                  <a:lnTo>
                    <a:pt x="29223" y="73444"/>
                  </a:lnTo>
                  <a:lnTo>
                    <a:pt x="48926" y="116750"/>
                  </a:lnTo>
                  <a:lnTo>
                    <a:pt x="68986" y="136270"/>
                  </a:lnTo>
                  <a:lnTo>
                    <a:pt x="56644" y="95578"/>
                  </a:lnTo>
                  <a:lnTo>
                    <a:pt x="39868" y="50890"/>
                  </a:lnTo>
                  <a:lnTo>
                    <a:pt x="25088" y="14825"/>
                  </a:lnTo>
                  <a:lnTo>
                    <a:pt x="18732" y="0"/>
                  </a:lnTo>
                  <a:close/>
                </a:path>
              </a:pathLst>
            </a:custGeom>
            <a:solidFill>
              <a:srgbClr val="C23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759558" y="8193658"/>
              <a:ext cx="91440" cy="224154"/>
            </a:xfrm>
            <a:custGeom>
              <a:avLst/>
              <a:gdLst/>
              <a:ahLst/>
              <a:cxnLst/>
              <a:rect l="l" t="t" r="r" b="b"/>
              <a:pathLst>
                <a:path w="91439" h="224154">
                  <a:moveTo>
                    <a:pt x="33008" y="0"/>
                  </a:moveTo>
                  <a:lnTo>
                    <a:pt x="23974" y="9309"/>
                  </a:lnTo>
                  <a:lnTo>
                    <a:pt x="12583" y="35418"/>
                  </a:lnTo>
                  <a:lnTo>
                    <a:pt x="3152" y="79229"/>
                  </a:lnTo>
                  <a:lnTo>
                    <a:pt x="0" y="141645"/>
                  </a:lnTo>
                  <a:lnTo>
                    <a:pt x="7443" y="223570"/>
                  </a:lnTo>
                  <a:lnTo>
                    <a:pt x="24375" y="223234"/>
                  </a:lnTo>
                  <a:lnTo>
                    <a:pt x="50472" y="217985"/>
                  </a:lnTo>
                  <a:lnTo>
                    <a:pt x="75971" y="208665"/>
                  </a:lnTo>
                  <a:lnTo>
                    <a:pt x="91111" y="196113"/>
                  </a:lnTo>
                  <a:lnTo>
                    <a:pt x="78261" y="144439"/>
                  </a:lnTo>
                  <a:lnTo>
                    <a:pt x="69093" y="90743"/>
                  </a:lnTo>
                  <a:lnTo>
                    <a:pt x="60539" y="43273"/>
                  </a:lnTo>
                  <a:lnTo>
                    <a:pt x="49533" y="10276"/>
                  </a:lnTo>
                  <a:lnTo>
                    <a:pt x="33008" y="0"/>
                  </a:lnTo>
                  <a:close/>
                </a:path>
              </a:pathLst>
            </a:custGeom>
            <a:solidFill>
              <a:srgbClr val="EAEA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7" name="object 487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1596731" y="7650593"/>
              <a:ext cx="536606" cy="498355"/>
            </a:xfrm>
            <a:prstGeom prst="rect">
              <a:avLst/>
            </a:prstGeom>
          </p:spPr>
        </p:pic>
        <p:sp>
          <p:nvSpPr>
            <p:cNvPr id="488" name="object 488"/>
            <p:cNvSpPr/>
            <p:nvPr/>
          </p:nvSpPr>
          <p:spPr>
            <a:xfrm>
              <a:off x="1455478" y="7616194"/>
              <a:ext cx="610870" cy="730250"/>
            </a:xfrm>
            <a:custGeom>
              <a:avLst/>
              <a:gdLst/>
              <a:ahLst/>
              <a:cxnLst/>
              <a:rect l="l" t="t" r="r" b="b"/>
              <a:pathLst>
                <a:path w="610869" h="730250">
                  <a:moveTo>
                    <a:pt x="309296" y="0"/>
                  </a:moveTo>
                  <a:lnTo>
                    <a:pt x="258899" y="4588"/>
                  </a:lnTo>
                  <a:lnTo>
                    <a:pt x="210998" y="16461"/>
                  </a:lnTo>
                  <a:lnTo>
                    <a:pt x="167245" y="36310"/>
                  </a:lnTo>
                  <a:lnTo>
                    <a:pt x="129291" y="64828"/>
                  </a:lnTo>
                  <a:lnTo>
                    <a:pt x="94396" y="103541"/>
                  </a:lnTo>
                  <a:lnTo>
                    <a:pt x="65601" y="145902"/>
                  </a:lnTo>
                  <a:lnTo>
                    <a:pt x="42534" y="190740"/>
                  </a:lnTo>
                  <a:lnTo>
                    <a:pt x="24819" y="236888"/>
                  </a:lnTo>
                  <a:lnTo>
                    <a:pt x="12082" y="283175"/>
                  </a:lnTo>
                  <a:lnTo>
                    <a:pt x="3949" y="328433"/>
                  </a:lnTo>
                  <a:lnTo>
                    <a:pt x="47" y="371492"/>
                  </a:lnTo>
                  <a:lnTo>
                    <a:pt x="0" y="411182"/>
                  </a:lnTo>
                  <a:lnTo>
                    <a:pt x="3434" y="446336"/>
                  </a:lnTo>
                  <a:lnTo>
                    <a:pt x="16345" y="516843"/>
                  </a:lnTo>
                  <a:lnTo>
                    <a:pt x="29006" y="556690"/>
                  </a:lnTo>
                  <a:lnTo>
                    <a:pt x="49011" y="597180"/>
                  </a:lnTo>
                  <a:lnTo>
                    <a:pt x="78765" y="636498"/>
                  </a:lnTo>
                  <a:lnTo>
                    <a:pt x="120674" y="672830"/>
                  </a:lnTo>
                  <a:lnTo>
                    <a:pt x="177144" y="704362"/>
                  </a:lnTo>
                  <a:lnTo>
                    <a:pt x="222651" y="720114"/>
                  </a:lnTo>
                  <a:lnTo>
                    <a:pt x="262944" y="727834"/>
                  </a:lnTo>
                  <a:lnTo>
                    <a:pt x="294100" y="730254"/>
                  </a:lnTo>
                  <a:lnTo>
                    <a:pt x="312196" y="730105"/>
                  </a:lnTo>
                  <a:lnTo>
                    <a:pt x="298184" y="647570"/>
                  </a:lnTo>
                  <a:lnTo>
                    <a:pt x="293369" y="580146"/>
                  </a:lnTo>
                  <a:lnTo>
                    <a:pt x="295680" y="525841"/>
                  </a:lnTo>
                  <a:lnTo>
                    <a:pt x="303048" y="482663"/>
                  </a:lnTo>
                  <a:lnTo>
                    <a:pt x="324673" y="421719"/>
                  </a:lnTo>
                  <a:lnTo>
                    <a:pt x="352217" y="391018"/>
                  </a:lnTo>
                  <a:lnTo>
                    <a:pt x="377793" y="374941"/>
                  </a:lnTo>
                  <a:lnTo>
                    <a:pt x="416127" y="344327"/>
                  </a:lnTo>
                  <a:lnTo>
                    <a:pt x="471823" y="291764"/>
                  </a:lnTo>
                  <a:lnTo>
                    <a:pt x="521929" y="239305"/>
                  </a:lnTo>
                  <a:lnTo>
                    <a:pt x="543111" y="202183"/>
                  </a:lnTo>
                  <a:lnTo>
                    <a:pt x="539399" y="162725"/>
                  </a:lnTo>
                  <a:lnTo>
                    <a:pt x="514825" y="103258"/>
                  </a:lnTo>
                  <a:lnTo>
                    <a:pt x="552629" y="108520"/>
                  </a:lnTo>
                  <a:lnTo>
                    <a:pt x="580419" y="134251"/>
                  </a:lnTo>
                  <a:lnTo>
                    <a:pt x="598776" y="168189"/>
                  </a:lnTo>
                  <a:lnTo>
                    <a:pt x="608284" y="198076"/>
                  </a:lnTo>
                  <a:lnTo>
                    <a:pt x="610691" y="176980"/>
                  </a:lnTo>
                  <a:lnTo>
                    <a:pt x="598199" y="119813"/>
                  </a:lnTo>
                  <a:lnTo>
                    <a:pt x="571581" y="86672"/>
                  </a:lnTo>
                  <a:lnTo>
                    <a:pt x="540900" y="62091"/>
                  </a:lnTo>
                  <a:lnTo>
                    <a:pt x="502803" y="40642"/>
                  </a:lnTo>
                  <a:lnTo>
                    <a:pt x="458943" y="23016"/>
                  </a:lnTo>
                  <a:lnTo>
                    <a:pt x="410970" y="9905"/>
                  </a:lnTo>
                  <a:lnTo>
                    <a:pt x="360537" y="2003"/>
                  </a:lnTo>
                  <a:lnTo>
                    <a:pt x="309296" y="0"/>
                  </a:lnTo>
                  <a:close/>
                </a:path>
              </a:pathLst>
            </a:custGeom>
            <a:solidFill>
              <a:srgbClr val="422B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505318" y="7682623"/>
              <a:ext cx="476884" cy="222885"/>
            </a:xfrm>
            <a:custGeom>
              <a:avLst/>
              <a:gdLst/>
              <a:ahLst/>
              <a:cxnLst/>
              <a:rect l="l" t="t" r="r" b="b"/>
              <a:pathLst>
                <a:path w="476885" h="222884">
                  <a:moveTo>
                    <a:pt x="77825" y="0"/>
                  </a:moveTo>
                  <a:lnTo>
                    <a:pt x="54496" y="24939"/>
                  </a:lnTo>
                  <a:lnTo>
                    <a:pt x="33816" y="51588"/>
                  </a:lnTo>
                  <a:lnTo>
                    <a:pt x="15685" y="79622"/>
                  </a:lnTo>
                  <a:lnTo>
                    <a:pt x="0" y="108711"/>
                  </a:lnTo>
                  <a:lnTo>
                    <a:pt x="12007" y="120415"/>
                  </a:lnTo>
                  <a:lnTo>
                    <a:pt x="51930" y="151358"/>
                  </a:lnTo>
                  <a:lnTo>
                    <a:pt x="93365" y="176824"/>
                  </a:lnTo>
                  <a:lnTo>
                    <a:pt x="146335" y="200016"/>
                  </a:lnTo>
                  <a:lnTo>
                    <a:pt x="186351" y="211729"/>
                  </a:lnTo>
                  <a:lnTo>
                    <a:pt x="227375" y="219340"/>
                  </a:lnTo>
                  <a:lnTo>
                    <a:pt x="268909" y="222884"/>
                  </a:lnTo>
                  <a:lnTo>
                    <a:pt x="354914" y="217980"/>
                  </a:lnTo>
                  <a:lnTo>
                    <a:pt x="413513" y="202014"/>
                  </a:lnTo>
                  <a:lnTo>
                    <a:pt x="447455" y="184106"/>
                  </a:lnTo>
                  <a:lnTo>
                    <a:pt x="468230" y="151658"/>
                  </a:lnTo>
                  <a:lnTo>
                    <a:pt x="476041" y="110927"/>
                  </a:lnTo>
                  <a:lnTo>
                    <a:pt x="476313" y="92684"/>
                  </a:lnTo>
                  <a:lnTo>
                    <a:pt x="436652" y="108517"/>
                  </a:lnTo>
                  <a:lnTo>
                    <a:pt x="391439" y="116400"/>
                  </a:lnTo>
                  <a:lnTo>
                    <a:pt x="345197" y="117346"/>
                  </a:lnTo>
                  <a:lnTo>
                    <a:pt x="302450" y="112369"/>
                  </a:lnTo>
                  <a:lnTo>
                    <a:pt x="236002" y="97374"/>
                  </a:lnTo>
                  <a:lnTo>
                    <a:pt x="182737" y="79951"/>
                  </a:lnTo>
                  <a:lnTo>
                    <a:pt x="140233" y="58789"/>
                  </a:lnTo>
                  <a:lnTo>
                    <a:pt x="106069" y="32576"/>
                  </a:lnTo>
                  <a:lnTo>
                    <a:pt x="77825" y="0"/>
                  </a:lnTo>
                  <a:close/>
                </a:path>
              </a:pathLst>
            </a:custGeom>
            <a:solidFill>
              <a:srgbClr val="5437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558785" y="7633918"/>
              <a:ext cx="425450" cy="711200"/>
            </a:xfrm>
            <a:custGeom>
              <a:avLst/>
              <a:gdLst/>
              <a:ahLst/>
              <a:cxnLst/>
              <a:rect l="l" t="t" r="r" b="b"/>
              <a:pathLst>
                <a:path w="425450" h="711200">
                  <a:moveTo>
                    <a:pt x="425424" y="155524"/>
                  </a:moveTo>
                  <a:lnTo>
                    <a:pt x="421500" y="106387"/>
                  </a:lnTo>
                  <a:lnTo>
                    <a:pt x="393014" y="66814"/>
                  </a:lnTo>
                  <a:lnTo>
                    <a:pt x="370332" y="53289"/>
                  </a:lnTo>
                  <a:lnTo>
                    <a:pt x="370357" y="53060"/>
                  </a:lnTo>
                  <a:lnTo>
                    <a:pt x="369938" y="53047"/>
                  </a:lnTo>
                  <a:lnTo>
                    <a:pt x="361315" y="47891"/>
                  </a:lnTo>
                  <a:lnTo>
                    <a:pt x="329946" y="34810"/>
                  </a:lnTo>
                  <a:lnTo>
                    <a:pt x="329730" y="34721"/>
                  </a:lnTo>
                  <a:lnTo>
                    <a:pt x="319684" y="30518"/>
                  </a:lnTo>
                  <a:lnTo>
                    <a:pt x="270129" y="15913"/>
                  </a:lnTo>
                  <a:lnTo>
                    <a:pt x="214642" y="5321"/>
                  </a:lnTo>
                  <a:lnTo>
                    <a:pt x="155244" y="0"/>
                  </a:lnTo>
                  <a:lnTo>
                    <a:pt x="155105" y="3733"/>
                  </a:lnTo>
                  <a:lnTo>
                    <a:pt x="197269" y="6908"/>
                  </a:lnTo>
                  <a:lnTo>
                    <a:pt x="239141" y="13119"/>
                  </a:lnTo>
                  <a:lnTo>
                    <a:pt x="279793" y="22225"/>
                  </a:lnTo>
                  <a:lnTo>
                    <a:pt x="318300" y="34010"/>
                  </a:lnTo>
                  <a:lnTo>
                    <a:pt x="326809" y="37414"/>
                  </a:lnTo>
                  <a:lnTo>
                    <a:pt x="325577" y="47447"/>
                  </a:lnTo>
                  <a:lnTo>
                    <a:pt x="310515" y="95605"/>
                  </a:lnTo>
                  <a:lnTo>
                    <a:pt x="281038" y="138099"/>
                  </a:lnTo>
                  <a:lnTo>
                    <a:pt x="236702" y="173304"/>
                  </a:lnTo>
                  <a:lnTo>
                    <a:pt x="184251" y="201307"/>
                  </a:lnTo>
                  <a:lnTo>
                    <a:pt x="147574" y="218973"/>
                  </a:lnTo>
                  <a:lnTo>
                    <a:pt x="111836" y="238226"/>
                  </a:lnTo>
                  <a:lnTo>
                    <a:pt x="78524" y="261366"/>
                  </a:lnTo>
                  <a:lnTo>
                    <a:pt x="30632" y="317931"/>
                  </a:lnTo>
                  <a:lnTo>
                    <a:pt x="4559" y="387438"/>
                  </a:lnTo>
                  <a:lnTo>
                    <a:pt x="0" y="426326"/>
                  </a:lnTo>
                  <a:lnTo>
                    <a:pt x="1346" y="465239"/>
                  </a:lnTo>
                  <a:lnTo>
                    <a:pt x="8077" y="503669"/>
                  </a:lnTo>
                  <a:lnTo>
                    <a:pt x="19646" y="541070"/>
                  </a:lnTo>
                  <a:lnTo>
                    <a:pt x="42811" y="591172"/>
                  </a:lnTo>
                  <a:lnTo>
                    <a:pt x="67106" y="624547"/>
                  </a:lnTo>
                  <a:lnTo>
                    <a:pt x="110693" y="662736"/>
                  </a:lnTo>
                  <a:lnTo>
                    <a:pt x="171030" y="697839"/>
                  </a:lnTo>
                  <a:lnTo>
                    <a:pt x="205333" y="710971"/>
                  </a:lnTo>
                  <a:lnTo>
                    <a:pt x="206171" y="708304"/>
                  </a:lnTo>
                  <a:lnTo>
                    <a:pt x="190969" y="703046"/>
                  </a:lnTo>
                  <a:lnTo>
                    <a:pt x="177723" y="697725"/>
                  </a:lnTo>
                  <a:lnTo>
                    <a:pt x="119443" y="665746"/>
                  </a:lnTo>
                  <a:lnTo>
                    <a:pt x="69062" y="622439"/>
                  </a:lnTo>
                  <a:lnTo>
                    <a:pt x="45415" y="589381"/>
                  </a:lnTo>
                  <a:lnTo>
                    <a:pt x="22047" y="539546"/>
                  </a:lnTo>
                  <a:lnTo>
                    <a:pt x="9982" y="499973"/>
                  </a:lnTo>
                  <a:lnTo>
                    <a:pt x="3708" y="461010"/>
                  </a:lnTo>
                  <a:lnTo>
                    <a:pt x="3048" y="421652"/>
                  </a:lnTo>
                  <a:lnTo>
                    <a:pt x="8420" y="382739"/>
                  </a:lnTo>
                  <a:lnTo>
                    <a:pt x="20307" y="345059"/>
                  </a:lnTo>
                  <a:lnTo>
                    <a:pt x="38049" y="310832"/>
                  </a:lnTo>
                  <a:lnTo>
                    <a:pt x="61823" y="280492"/>
                  </a:lnTo>
                  <a:lnTo>
                    <a:pt x="92760" y="254114"/>
                  </a:lnTo>
                  <a:lnTo>
                    <a:pt x="127393" y="232714"/>
                  </a:lnTo>
                  <a:lnTo>
                    <a:pt x="163639" y="214490"/>
                  </a:lnTo>
                  <a:lnTo>
                    <a:pt x="200355" y="196773"/>
                  </a:lnTo>
                  <a:lnTo>
                    <a:pt x="235966" y="177228"/>
                  </a:lnTo>
                  <a:lnTo>
                    <a:pt x="268884" y="153492"/>
                  </a:lnTo>
                  <a:lnTo>
                    <a:pt x="310680" y="100939"/>
                  </a:lnTo>
                  <a:lnTo>
                    <a:pt x="329399" y="38442"/>
                  </a:lnTo>
                  <a:lnTo>
                    <a:pt x="349885" y="46609"/>
                  </a:lnTo>
                  <a:lnTo>
                    <a:pt x="367284" y="55575"/>
                  </a:lnTo>
                  <a:lnTo>
                    <a:pt x="365556" y="73088"/>
                  </a:lnTo>
                  <a:lnTo>
                    <a:pt x="362267" y="91198"/>
                  </a:lnTo>
                  <a:lnTo>
                    <a:pt x="343827" y="140081"/>
                  </a:lnTo>
                  <a:lnTo>
                    <a:pt x="316496" y="177888"/>
                  </a:lnTo>
                  <a:lnTo>
                    <a:pt x="266344" y="222618"/>
                  </a:lnTo>
                  <a:lnTo>
                    <a:pt x="211912" y="262204"/>
                  </a:lnTo>
                  <a:lnTo>
                    <a:pt x="195821" y="274129"/>
                  </a:lnTo>
                  <a:lnTo>
                    <a:pt x="164757" y="299415"/>
                  </a:lnTo>
                  <a:lnTo>
                    <a:pt x="136982" y="327367"/>
                  </a:lnTo>
                  <a:lnTo>
                    <a:pt x="113715" y="358330"/>
                  </a:lnTo>
                  <a:lnTo>
                    <a:pt x="89966" y="404393"/>
                  </a:lnTo>
                  <a:lnTo>
                    <a:pt x="73075" y="467652"/>
                  </a:lnTo>
                  <a:lnTo>
                    <a:pt x="71678" y="500113"/>
                  </a:lnTo>
                  <a:lnTo>
                    <a:pt x="79044" y="547306"/>
                  </a:lnTo>
                  <a:lnTo>
                    <a:pt x="96088" y="591172"/>
                  </a:lnTo>
                  <a:lnTo>
                    <a:pt x="121348" y="630974"/>
                  </a:lnTo>
                  <a:lnTo>
                    <a:pt x="153377" y="665988"/>
                  </a:lnTo>
                  <a:lnTo>
                    <a:pt x="190741" y="695452"/>
                  </a:lnTo>
                  <a:lnTo>
                    <a:pt x="192252" y="696468"/>
                  </a:lnTo>
                  <a:lnTo>
                    <a:pt x="193751" y="694093"/>
                  </a:lnTo>
                  <a:lnTo>
                    <a:pt x="192239" y="693089"/>
                  </a:lnTo>
                  <a:lnTo>
                    <a:pt x="155536" y="664171"/>
                  </a:lnTo>
                  <a:lnTo>
                    <a:pt x="123888" y="629754"/>
                  </a:lnTo>
                  <a:lnTo>
                    <a:pt x="98806" y="590600"/>
                  </a:lnTo>
                  <a:lnTo>
                    <a:pt x="81838" y="547458"/>
                  </a:lnTo>
                  <a:lnTo>
                    <a:pt x="74510" y="501078"/>
                  </a:lnTo>
                  <a:lnTo>
                    <a:pt x="75946" y="467626"/>
                  </a:lnTo>
                  <a:lnTo>
                    <a:pt x="93675" y="402450"/>
                  </a:lnTo>
                  <a:lnTo>
                    <a:pt x="119062" y="355384"/>
                  </a:lnTo>
                  <a:lnTo>
                    <a:pt x="143776" y="323951"/>
                  </a:lnTo>
                  <a:lnTo>
                    <a:pt x="172745" y="296252"/>
                  </a:lnTo>
                  <a:lnTo>
                    <a:pt x="204152" y="271373"/>
                  </a:lnTo>
                  <a:lnTo>
                    <a:pt x="247421" y="240169"/>
                  </a:lnTo>
                  <a:lnTo>
                    <a:pt x="274281" y="220141"/>
                  </a:lnTo>
                  <a:lnTo>
                    <a:pt x="323037" y="174713"/>
                  </a:lnTo>
                  <a:lnTo>
                    <a:pt x="348132" y="138023"/>
                  </a:lnTo>
                  <a:lnTo>
                    <a:pt x="365277" y="90398"/>
                  </a:lnTo>
                  <a:lnTo>
                    <a:pt x="370027" y="56984"/>
                  </a:lnTo>
                  <a:lnTo>
                    <a:pt x="376174" y="60147"/>
                  </a:lnTo>
                  <a:lnTo>
                    <a:pt x="409651" y="88138"/>
                  </a:lnTo>
                  <a:lnTo>
                    <a:pt x="421563" y="131572"/>
                  </a:lnTo>
                  <a:lnTo>
                    <a:pt x="421716" y="155498"/>
                  </a:lnTo>
                  <a:lnTo>
                    <a:pt x="419836" y="175514"/>
                  </a:lnTo>
                  <a:lnTo>
                    <a:pt x="391756" y="256082"/>
                  </a:lnTo>
                  <a:lnTo>
                    <a:pt x="358127" y="310616"/>
                  </a:lnTo>
                  <a:lnTo>
                    <a:pt x="309854" y="353275"/>
                  </a:lnTo>
                  <a:lnTo>
                    <a:pt x="253987" y="368503"/>
                  </a:lnTo>
                  <a:lnTo>
                    <a:pt x="223774" y="365404"/>
                  </a:lnTo>
                  <a:lnTo>
                    <a:pt x="192163" y="355168"/>
                  </a:lnTo>
                  <a:lnTo>
                    <a:pt x="190703" y="358609"/>
                  </a:lnTo>
                  <a:lnTo>
                    <a:pt x="205232" y="364172"/>
                  </a:lnTo>
                  <a:lnTo>
                    <a:pt x="219519" y="368287"/>
                  </a:lnTo>
                  <a:lnTo>
                    <a:pt x="233527" y="370954"/>
                  </a:lnTo>
                  <a:lnTo>
                    <a:pt x="247256" y="372173"/>
                  </a:lnTo>
                  <a:lnTo>
                    <a:pt x="264083" y="371690"/>
                  </a:lnTo>
                  <a:lnTo>
                    <a:pt x="311670" y="356539"/>
                  </a:lnTo>
                  <a:lnTo>
                    <a:pt x="363118" y="310273"/>
                  </a:lnTo>
                  <a:lnTo>
                    <a:pt x="395744" y="256438"/>
                  </a:lnTo>
                  <a:lnTo>
                    <a:pt x="415544" y="206489"/>
                  </a:lnTo>
                  <a:lnTo>
                    <a:pt x="423506" y="176060"/>
                  </a:lnTo>
                  <a:lnTo>
                    <a:pt x="425424" y="155524"/>
                  </a:lnTo>
                  <a:close/>
                </a:path>
              </a:pathLst>
            </a:custGeom>
            <a:solidFill>
              <a:srgbClr val="3A21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2035060" y="8012871"/>
              <a:ext cx="58419" cy="58419"/>
            </a:xfrm>
            <a:custGeom>
              <a:avLst/>
              <a:gdLst/>
              <a:ahLst/>
              <a:cxnLst/>
              <a:rect l="l" t="t" r="r" b="b"/>
              <a:pathLst>
                <a:path w="58419" h="58420">
                  <a:moveTo>
                    <a:pt x="49776" y="0"/>
                  </a:moveTo>
                  <a:lnTo>
                    <a:pt x="46037" y="1768"/>
                  </a:lnTo>
                  <a:lnTo>
                    <a:pt x="42903" y="7091"/>
                  </a:lnTo>
                  <a:lnTo>
                    <a:pt x="38561" y="13841"/>
                  </a:lnTo>
                  <a:lnTo>
                    <a:pt x="32541" y="20525"/>
                  </a:lnTo>
                  <a:lnTo>
                    <a:pt x="24371" y="25656"/>
                  </a:lnTo>
                  <a:lnTo>
                    <a:pt x="15025" y="29201"/>
                  </a:lnTo>
                  <a:lnTo>
                    <a:pt x="6827" y="32998"/>
                  </a:lnTo>
                  <a:lnTo>
                    <a:pt x="1309" y="38370"/>
                  </a:lnTo>
                  <a:lnTo>
                    <a:pt x="0" y="46637"/>
                  </a:lnTo>
                  <a:lnTo>
                    <a:pt x="5024" y="54667"/>
                  </a:lnTo>
                  <a:lnTo>
                    <a:pt x="15638" y="58171"/>
                  </a:lnTo>
                  <a:lnTo>
                    <a:pt x="29069" y="56727"/>
                  </a:lnTo>
                  <a:lnTo>
                    <a:pt x="58216" y="21313"/>
                  </a:lnTo>
                  <a:lnTo>
                    <a:pt x="57806" y="9951"/>
                  </a:lnTo>
                  <a:lnTo>
                    <a:pt x="54346" y="2787"/>
                  </a:lnTo>
                  <a:lnTo>
                    <a:pt x="49776" y="0"/>
                  </a:lnTo>
                  <a:close/>
                </a:path>
              </a:pathLst>
            </a:custGeom>
            <a:solidFill>
              <a:srgbClr val="8034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2036495" y="8049158"/>
              <a:ext cx="52069" cy="25400"/>
            </a:xfrm>
            <a:custGeom>
              <a:avLst/>
              <a:gdLst/>
              <a:ahLst/>
              <a:cxnLst/>
              <a:rect l="l" t="t" r="r" b="b"/>
              <a:pathLst>
                <a:path w="52069" h="25400">
                  <a:moveTo>
                    <a:pt x="51816" y="0"/>
                  </a:moveTo>
                  <a:lnTo>
                    <a:pt x="13008" y="18172"/>
                  </a:lnTo>
                  <a:lnTo>
                    <a:pt x="5172" y="17294"/>
                  </a:lnTo>
                  <a:lnTo>
                    <a:pt x="1140" y="15506"/>
                  </a:lnTo>
                  <a:lnTo>
                    <a:pt x="0" y="14528"/>
                  </a:lnTo>
                  <a:lnTo>
                    <a:pt x="4827" y="21828"/>
                  </a:lnTo>
                  <a:lnTo>
                    <a:pt x="9525" y="24825"/>
                  </a:lnTo>
                  <a:lnTo>
                    <a:pt x="16869" y="24026"/>
                  </a:lnTo>
                  <a:lnTo>
                    <a:pt x="29641" y="19938"/>
                  </a:lnTo>
                  <a:lnTo>
                    <a:pt x="39814" y="14551"/>
                  </a:lnTo>
                  <a:lnTo>
                    <a:pt x="46691" y="7950"/>
                  </a:lnTo>
                  <a:lnTo>
                    <a:pt x="50587" y="2358"/>
                  </a:lnTo>
                  <a:lnTo>
                    <a:pt x="51816" y="0"/>
                  </a:lnTo>
                  <a:close/>
                </a:path>
              </a:pathLst>
            </a:custGeom>
            <a:solidFill>
              <a:srgbClr val="F7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3" name="object 493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1712077" y="8008857"/>
              <a:ext cx="84121" cy="96331"/>
            </a:xfrm>
            <a:prstGeom prst="rect">
              <a:avLst/>
            </a:prstGeom>
          </p:spPr>
        </p:pic>
        <p:pic>
          <p:nvPicPr>
            <p:cNvPr id="494" name="object 494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1934832" y="7802308"/>
              <a:ext cx="143768" cy="261989"/>
            </a:xfrm>
            <a:prstGeom prst="rect">
              <a:avLst/>
            </a:prstGeom>
          </p:spPr>
        </p:pic>
      </p:grpSp>
      <p:grpSp>
        <p:nvGrpSpPr>
          <p:cNvPr id="495" name="object 495"/>
          <p:cNvGrpSpPr/>
          <p:nvPr/>
        </p:nvGrpSpPr>
        <p:grpSpPr>
          <a:xfrm>
            <a:off x="4918319" y="8216303"/>
            <a:ext cx="1064260" cy="339090"/>
            <a:chOff x="4918319" y="8216303"/>
            <a:chExt cx="1064260" cy="339090"/>
          </a:xfrm>
        </p:grpSpPr>
        <p:sp>
          <p:nvSpPr>
            <p:cNvPr id="496" name="object 496"/>
            <p:cNvSpPr/>
            <p:nvPr/>
          </p:nvSpPr>
          <p:spPr>
            <a:xfrm>
              <a:off x="4920487" y="8216303"/>
              <a:ext cx="694690" cy="316230"/>
            </a:xfrm>
            <a:custGeom>
              <a:avLst/>
              <a:gdLst/>
              <a:ahLst/>
              <a:cxnLst/>
              <a:rect l="l" t="t" r="r" b="b"/>
              <a:pathLst>
                <a:path w="694689" h="316229">
                  <a:moveTo>
                    <a:pt x="358000" y="0"/>
                  </a:moveTo>
                  <a:lnTo>
                    <a:pt x="0" y="112776"/>
                  </a:lnTo>
                  <a:lnTo>
                    <a:pt x="338099" y="316014"/>
                  </a:lnTo>
                  <a:lnTo>
                    <a:pt x="694651" y="163258"/>
                  </a:lnTo>
                  <a:lnTo>
                    <a:pt x="576856" y="101685"/>
                  </a:lnTo>
                  <a:lnTo>
                    <a:pt x="502523" y="64155"/>
                  </a:lnTo>
                  <a:lnTo>
                    <a:pt x="440091" y="35362"/>
                  </a:lnTo>
                  <a:lnTo>
                    <a:pt x="358000" y="0"/>
                  </a:lnTo>
                  <a:close/>
                </a:path>
              </a:pathLst>
            </a:custGeom>
            <a:solidFill>
              <a:srgbClr val="F9F7E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4967440" y="8239239"/>
              <a:ext cx="585470" cy="264160"/>
            </a:xfrm>
            <a:custGeom>
              <a:avLst/>
              <a:gdLst/>
              <a:ahLst/>
              <a:cxnLst/>
              <a:rect l="l" t="t" r="r" b="b"/>
              <a:pathLst>
                <a:path w="585470" h="264159">
                  <a:moveTo>
                    <a:pt x="313182" y="258229"/>
                  </a:moveTo>
                  <a:lnTo>
                    <a:pt x="11734" y="88569"/>
                  </a:lnTo>
                  <a:lnTo>
                    <a:pt x="0" y="92837"/>
                  </a:lnTo>
                  <a:lnTo>
                    <a:pt x="302514" y="263563"/>
                  </a:lnTo>
                  <a:lnTo>
                    <a:pt x="313182" y="258229"/>
                  </a:lnTo>
                  <a:close/>
                </a:path>
                <a:path w="585470" h="264159">
                  <a:moveTo>
                    <a:pt x="339318" y="245427"/>
                  </a:moveTo>
                  <a:lnTo>
                    <a:pt x="44818" y="78968"/>
                  </a:lnTo>
                  <a:lnTo>
                    <a:pt x="33083" y="83235"/>
                  </a:lnTo>
                  <a:lnTo>
                    <a:pt x="328650" y="250761"/>
                  </a:lnTo>
                  <a:lnTo>
                    <a:pt x="339318" y="245427"/>
                  </a:lnTo>
                  <a:close/>
                </a:path>
                <a:path w="585470" h="264159">
                  <a:moveTo>
                    <a:pt x="365467" y="233692"/>
                  </a:moveTo>
                  <a:lnTo>
                    <a:pt x="74701" y="69367"/>
                  </a:lnTo>
                  <a:lnTo>
                    <a:pt x="62953" y="73634"/>
                  </a:lnTo>
                  <a:lnTo>
                    <a:pt x="354799" y="239026"/>
                  </a:lnTo>
                  <a:lnTo>
                    <a:pt x="365467" y="233692"/>
                  </a:lnTo>
                  <a:close/>
                </a:path>
                <a:path w="585470" h="264159">
                  <a:moveTo>
                    <a:pt x="585279" y="136588"/>
                  </a:moveTo>
                  <a:lnTo>
                    <a:pt x="300380" y="0"/>
                  </a:lnTo>
                  <a:lnTo>
                    <a:pt x="113106" y="61353"/>
                  </a:lnTo>
                  <a:lnTo>
                    <a:pt x="390017" y="220878"/>
                  </a:lnTo>
                  <a:lnTo>
                    <a:pt x="585279" y="136588"/>
                  </a:lnTo>
                  <a:close/>
                </a:path>
              </a:pathLst>
            </a:custGeom>
            <a:solidFill>
              <a:srgbClr val="D4D2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98" name="object 498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918319" y="8365807"/>
              <a:ext cx="157858" cy="189077"/>
            </a:xfrm>
            <a:prstGeom prst="rect">
              <a:avLst/>
            </a:prstGeom>
          </p:spPr>
        </p:pic>
        <p:sp>
          <p:nvSpPr>
            <p:cNvPr id="499" name="object 499"/>
            <p:cNvSpPr/>
            <p:nvPr/>
          </p:nvSpPr>
          <p:spPr>
            <a:xfrm>
              <a:off x="5468277" y="8286140"/>
              <a:ext cx="514350" cy="149225"/>
            </a:xfrm>
            <a:custGeom>
              <a:avLst/>
              <a:gdLst/>
              <a:ahLst/>
              <a:cxnLst/>
              <a:rect l="l" t="t" r="r" b="b"/>
              <a:pathLst>
                <a:path w="514350" h="149225">
                  <a:moveTo>
                    <a:pt x="322132" y="63525"/>
                  </a:moveTo>
                  <a:lnTo>
                    <a:pt x="132867" y="63525"/>
                  </a:lnTo>
                  <a:lnTo>
                    <a:pt x="154198" y="74856"/>
                  </a:lnTo>
                  <a:lnTo>
                    <a:pt x="213623" y="98471"/>
                  </a:lnTo>
                  <a:lnTo>
                    <a:pt x="279145" y="121653"/>
                  </a:lnTo>
                  <a:lnTo>
                    <a:pt x="344800" y="139650"/>
                  </a:lnTo>
                  <a:lnTo>
                    <a:pt x="404569" y="147898"/>
                  </a:lnTo>
                  <a:lnTo>
                    <a:pt x="455017" y="149064"/>
                  </a:lnTo>
                  <a:lnTo>
                    <a:pt x="492709" y="145815"/>
                  </a:lnTo>
                  <a:lnTo>
                    <a:pt x="514210" y="140817"/>
                  </a:lnTo>
                  <a:lnTo>
                    <a:pt x="512737" y="113646"/>
                  </a:lnTo>
                  <a:lnTo>
                    <a:pt x="496528" y="94221"/>
                  </a:lnTo>
                  <a:lnTo>
                    <a:pt x="470904" y="80806"/>
                  </a:lnTo>
                  <a:lnTo>
                    <a:pt x="441185" y="71666"/>
                  </a:lnTo>
                  <a:lnTo>
                    <a:pt x="353807" y="66255"/>
                  </a:lnTo>
                  <a:lnTo>
                    <a:pt x="322132" y="63525"/>
                  </a:lnTo>
                  <a:close/>
                </a:path>
                <a:path w="514350" h="149225">
                  <a:moveTo>
                    <a:pt x="286892" y="60325"/>
                  </a:moveTo>
                  <a:lnTo>
                    <a:pt x="59410" y="60325"/>
                  </a:lnTo>
                  <a:lnTo>
                    <a:pt x="44716" y="68631"/>
                  </a:lnTo>
                  <a:lnTo>
                    <a:pt x="49187" y="76301"/>
                  </a:lnTo>
                  <a:lnTo>
                    <a:pt x="60703" y="75110"/>
                  </a:lnTo>
                  <a:lnTo>
                    <a:pt x="74679" y="72379"/>
                  </a:lnTo>
                  <a:lnTo>
                    <a:pt x="89002" y="69374"/>
                  </a:lnTo>
                  <a:lnTo>
                    <a:pt x="101561" y="67361"/>
                  </a:lnTo>
                  <a:lnTo>
                    <a:pt x="117233" y="65684"/>
                  </a:lnTo>
                  <a:lnTo>
                    <a:pt x="126796" y="64486"/>
                  </a:lnTo>
                  <a:lnTo>
                    <a:pt x="131569" y="63766"/>
                  </a:lnTo>
                  <a:lnTo>
                    <a:pt x="132867" y="63525"/>
                  </a:lnTo>
                  <a:lnTo>
                    <a:pt x="322132" y="63525"/>
                  </a:lnTo>
                  <a:lnTo>
                    <a:pt x="291164" y="60857"/>
                  </a:lnTo>
                  <a:lnTo>
                    <a:pt x="286892" y="60325"/>
                  </a:lnTo>
                  <a:close/>
                </a:path>
                <a:path w="514350" h="149225">
                  <a:moveTo>
                    <a:pt x="172167" y="41808"/>
                  </a:moveTo>
                  <a:lnTo>
                    <a:pt x="51739" y="41808"/>
                  </a:lnTo>
                  <a:lnTo>
                    <a:pt x="47639" y="45888"/>
                  </a:lnTo>
                  <a:lnTo>
                    <a:pt x="37513" y="52981"/>
                  </a:lnTo>
                  <a:lnTo>
                    <a:pt x="27938" y="60759"/>
                  </a:lnTo>
                  <a:lnTo>
                    <a:pt x="24917" y="67361"/>
                  </a:lnTo>
                  <a:lnTo>
                    <a:pt x="31651" y="69224"/>
                  </a:lnTo>
                  <a:lnTo>
                    <a:pt x="43359" y="66476"/>
                  </a:lnTo>
                  <a:lnTo>
                    <a:pt x="54469" y="62412"/>
                  </a:lnTo>
                  <a:lnTo>
                    <a:pt x="59410" y="60325"/>
                  </a:lnTo>
                  <a:lnTo>
                    <a:pt x="286892" y="60325"/>
                  </a:lnTo>
                  <a:lnTo>
                    <a:pt x="227886" y="52981"/>
                  </a:lnTo>
                  <a:lnTo>
                    <a:pt x="172971" y="42116"/>
                  </a:lnTo>
                  <a:lnTo>
                    <a:pt x="172167" y="41808"/>
                  </a:lnTo>
                  <a:close/>
                </a:path>
                <a:path w="514350" h="149225">
                  <a:moveTo>
                    <a:pt x="129115" y="24142"/>
                  </a:moveTo>
                  <a:lnTo>
                    <a:pt x="31532" y="24142"/>
                  </a:lnTo>
                  <a:lnTo>
                    <a:pt x="37693" y="25197"/>
                  </a:lnTo>
                  <a:lnTo>
                    <a:pt x="32589" y="29871"/>
                  </a:lnTo>
                  <a:lnTo>
                    <a:pt x="20362" y="35739"/>
                  </a:lnTo>
                  <a:lnTo>
                    <a:pt x="8495" y="42086"/>
                  </a:lnTo>
                  <a:lnTo>
                    <a:pt x="4470" y="48196"/>
                  </a:lnTo>
                  <a:lnTo>
                    <a:pt x="13027" y="50070"/>
                  </a:lnTo>
                  <a:lnTo>
                    <a:pt x="28828" y="46917"/>
                  </a:lnTo>
                  <a:lnTo>
                    <a:pt x="44268" y="42806"/>
                  </a:lnTo>
                  <a:lnTo>
                    <a:pt x="51739" y="41808"/>
                  </a:lnTo>
                  <a:lnTo>
                    <a:pt x="172167" y="41808"/>
                  </a:lnTo>
                  <a:lnTo>
                    <a:pt x="135420" y="27749"/>
                  </a:lnTo>
                  <a:lnTo>
                    <a:pt x="129115" y="24142"/>
                  </a:lnTo>
                  <a:close/>
                </a:path>
                <a:path w="514350" h="149225">
                  <a:moveTo>
                    <a:pt x="70388" y="0"/>
                  </a:moveTo>
                  <a:lnTo>
                    <a:pt x="28024" y="6984"/>
                  </a:lnTo>
                  <a:lnTo>
                    <a:pt x="0" y="26479"/>
                  </a:lnTo>
                  <a:lnTo>
                    <a:pt x="6518" y="28256"/>
                  </a:lnTo>
                  <a:lnTo>
                    <a:pt x="19084" y="26319"/>
                  </a:lnTo>
                  <a:lnTo>
                    <a:pt x="31532" y="24142"/>
                  </a:lnTo>
                  <a:lnTo>
                    <a:pt x="129115" y="24142"/>
                  </a:lnTo>
                  <a:lnTo>
                    <a:pt x="109910" y="13153"/>
                  </a:lnTo>
                  <a:lnTo>
                    <a:pt x="89431" y="3883"/>
                  </a:lnTo>
                  <a:lnTo>
                    <a:pt x="70388" y="0"/>
                  </a:lnTo>
                  <a:close/>
                </a:path>
              </a:pathLst>
            </a:custGeom>
            <a:solidFill>
              <a:srgbClr val="F1B8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00" name="object 500"/>
          <p:cNvSpPr txBox="1">
            <a:spLocks noGrp="1"/>
          </p:cNvSpPr>
          <p:nvPr>
            <p:ph type="title"/>
          </p:nvPr>
        </p:nvSpPr>
        <p:spPr>
          <a:xfrm>
            <a:off x="2368359" y="470024"/>
            <a:ext cx="303593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195" dirty="0">
                <a:latin typeface="Arial Narrow"/>
                <a:cs typeface="Arial Narrow"/>
              </a:rPr>
              <a:t>참고 문헌</a:t>
            </a:r>
          </a:p>
        </p:txBody>
      </p:sp>
      <p:sp>
        <p:nvSpPr>
          <p:cNvPr id="502" name="object 502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07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501" name="object 501"/>
          <p:cNvSpPr txBox="1"/>
          <p:nvPr/>
        </p:nvSpPr>
        <p:spPr>
          <a:xfrm>
            <a:off x="1141069" y="1601393"/>
            <a:ext cx="5398770" cy="3488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8575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 주제에 대한 자세한 내용은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지역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도서관에서 이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책과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물, 수질, 수질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오염에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관한 다른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책들을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찾아보세요: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50">
              <a:latin typeface="Calibri"/>
              <a:cs typeface="Calibri"/>
            </a:endParaRPr>
          </a:p>
          <a:p>
            <a:pPr marL="241300" marR="50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아놀드, 캐롤라인 3세 by 린 스웨트. 물의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몸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: 재미,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사실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및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활동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(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뉴욕, NY. Franklin Watts,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1985).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7874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코펠, 스티브. 하지만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방울도 마시지 마세요! 좋은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물에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대한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생명을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구하는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가이드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(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뉴욕, NY.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Rawson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Associates,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1989).</a:t>
            </a:r>
            <a:endParaRPr sz="1200">
              <a:latin typeface="Calibri"/>
              <a:cs typeface="Calibri"/>
            </a:endParaRPr>
          </a:p>
          <a:p>
            <a:pPr marL="317500" marR="688340" indent="-304800">
              <a:lnSpc>
                <a:spcPct val="100000"/>
              </a:lnSpc>
              <a:spcBef>
                <a:spcPts val="1350"/>
              </a:spcBef>
              <a:buClr>
                <a:srgbClr val="314695"/>
              </a:buClr>
              <a:buFont typeface="Arial Narrow"/>
              <a:buAutoNum type="arabicPeriod"/>
              <a:tabLst>
                <a:tab pos="317500" algn="l"/>
                <a:tab pos="318135" algn="l"/>
              </a:tabLst>
            </a:pP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루카스,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에일린. Water: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위기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속의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자원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(시카고,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일리노이주.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Children's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Press,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1991).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267335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프링글, 로렌스. 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물,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차세대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자원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전쟁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(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뉴욕, </a:t>
            </a:r>
            <a:r>
              <a:rPr sz="1200" spc="145" dirty="0">
                <a:solidFill>
                  <a:srgbClr val="010202"/>
                </a:solidFill>
                <a:latin typeface="Calibri"/>
                <a:cs typeface="Calibri"/>
              </a:rPr>
              <a:t>뉴욕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맥밀리언 </a:t>
            </a:r>
            <a:r>
              <a:rPr sz="1200" spc="175" dirty="0">
                <a:solidFill>
                  <a:srgbClr val="010202"/>
                </a:solidFill>
                <a:latin typeface="Calibri"/>
                <a:cs typeface="Calibri"/>
              </a:rPr>
              <a:t>출판사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1982).</a:t>
            </a:r>
            <a:endParaRPr sz="12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AutoNum type="arabicPeriod"/>
            </a:pPr>
            <a:endParaRPr sz="1150">
              <a:latin typeface="Calibri"/>
              <a:cs typeface="Calibri"/>
            </a:endParaRPr>
          </a:p>
          <a:p>
            <a:pPr marL="241300" marR="124460" indent="-228600">
              <a:lnSpc>
                <a:spcPct val="100000"/>
              </a:lnSpc>
              <a:spcBef>
                <a:spcPts val="5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수틴, 해리.  수질 오염에 대한 </a:t>
            </a:r>
            <a:r>
              <a:rPr sz="1200" spc="80" dirty="0">
                <a:solidFill>
                  <a:srgbClr val="010202"/>
                </a:solidFill>
                <a:latin typeface="Calibri"/>
                <a:cs typeface="Calibri"/>
              </a:rPr>
              <a:t>쉬운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실험.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(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뉴욕, NY.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Four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Winds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Press,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1974).</a:t>
            </a:r>
            <a:endParaRPr sz="1200">
              <a:latin typeface="Calibri"/>
              <a:cs typeface="Calibri"/>
            </a:endParaRPr>
          </a:p>
          <a:p>
            <a:pPr marL="241300" indent="-228600">
              <a:lnSpc>
                <a:spcPct val="100000"/>
              </a:lnSpc>
              <a:spcBef>
                <a:spcPts val="144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메이스, 래리 W.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수자원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핸드북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(미국, 맥그로힐,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1996).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24774" y="292224"/>
            <a:ext cx="4723130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49300" marR="5080" indent="-737235">
              <a:lnSpc>
                <a:spcPct val="100000"/>
              </a:lnSpc>
              <a:spcBef>
                <a:spcPts val="100"/>
              </a:spcBef>
            </a:pPr>
            <a:r>
              <a:rPr spc="275" dirty="0">
                <a:latin typeface="Arial Narrow"/>
                <a:cs typeface="Arial Narrow"/>
              </a:rPr>
              <a:t>참조 </a:t>
            </a:r>
            <a:r>
              <a:rPr spc="245" dirty="0">
                <a:latin typeface="Arial Narrow"/>
                <a:cs typeface="Arial Narrow"/>
              </a:rPr>
              <a:t>및 </a:t>
            </a:r>
            <a:r>
              <a:rPr spc="240" dirty="0">
                <a:latin typeface="Arial Narrow"/>
                <a:cs typeface="Arial Narrow"/>
              </a:rPr>
              <a:t>보강을 </a:t>
            </a:r>
            <a:r>
              <a:rPr spc="265" dirty="0">
                <a:latin typeface="Arial Narrow"/>
                <a:cs typeface="Arial Narrow"/>
              </a:rPr>
              <a:t>위한 </a:t>
            </a:r>
            <a:r>
              <a:rPr spc="220" dirty="0">
                <a:latin typeface="Arial Narrow"/>
                <a:cs typeface="Arial Narrow"/>
              </a:rPr>
              <a:t>링크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44042" y="1744650"/>
            <a:ext cx="2792095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1300" indent="-229235">
              <a:lnSpc>
                <a:spcPct val="100000"/>
              </a:lnSpc>
              <a:spcBef>
                <a:spcPts val="100"/>
              </a:spcBef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콜로라도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광산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학교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구리 데이터 센터,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환경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보호국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물고기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정보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서비스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국제 구리 협회,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spc="100" dirty="0">
                <a:solidFill>
                  <a:srgbClr val="010202"/>
                </a:solidFill>
                <a:latin typeface="Calibri"/>
                <a:cs typeface="Calibri"/>
              </a:rPr>
              <a:t>PBS</a:t>
            </a:r>
            <a:endParaRPr sz="1200" dirty="0">
              <a:latin typeface="Calibri"/>
              <a:cs typeface="Calibri"/>
            </a:endParaRPr>
          </a:p>
          <a:p>
            <a:pPr marL="240665" indent="-22796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0665" algn="l"/>
                <a:tab pos="241300" algn="l"/>
              </a:tabLst>
            </a:pP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어린이를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위한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과학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비누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및 세제 협회,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미국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지질 조사국,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The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lr>
                <a:srgbClr val="010202"/>
              </a:buClr>
              <a:buFont typeface="Calibri"/>
              <a:buChar char="•"/>
              <a:tabLst>
                <a:tab pos="241300" algn="l"/>
                <a:tab pos="241935" algn="l"/>
              </a:tabLst>
            </a:pP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오늘날의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교육</a:t>
            </a:r>
            <a:endParaRPr sz="1200" dirty="0">
              <a:latin typeface="Calibri"/>
              <a:cs typeface="Calibri"/>
            </a:endParaRPr>
          </a:p>
          <a:p>
            <a:pPr marL="241300" indent="-229235">
              <a:lnSpc>
                <a:spcPct val="100000"/>
              </a:lnSpc>
              <a:buChar char="•"/>
              <a:tabLst>
                <a:tab pos="241300" algn="l"/>
                <a:tab pos="241935" algn="l"/>
              </a:tabLst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 환경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연맹</a:t>
            </a:r>
            <a:endParaRPr sz="1200" dirty="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1506220">
              <a:lnSpc>
                <a:spcPct val="100000"/>
              </a:lnSpc>
              <a:spcBef>
                <a:spcPts val="100"/>
              </a:spcBef>
            </a:pPr>
            <a:r>
              <a:rPr spc="-10" dirty="0">
                <a:hlinkClick r:id="rId2"/>
              </a:rPr>
              <a:t>www.mines.edu www.water.usgs.gov </a:t>
            </a:r>
            <a:r>
              <a:rPr spc="-10" dirty="0">
                <a:hlinkClick r:id="rId3"/>
              </a:rPr>
              <a:t>www.epa.gov/safewater </a:t>
            </a:r>
            <a:r>
              <a:rPr spc="-10" dirty="0"/>
              <a:t>www.actwin.com/fish/index.php </a:t>
            </a:r>
            <a:r>
              <a:rPr spc="-10" dirty="0">
                <a:hlinkClick r:id="rId4"/>
              </a:rPr>
              <a:t>www.copperalliance.org</a:t>
            </a:r>
          </a:p>
          <a:p>
            <a:pPr marL="12700" marR="5080" indent="-635">
              <a:lnSpc>
                <a:spcPct val="100000"/>
              </a:lnSpc>
            </a:pPr>
            <a:r>
              <a:rPr spc="-25" dirty="0">
                <a:hlinkClick r:id="rId5"/>
              </a:rPr>
              <a:t>www.pbs.org/newshour/tag/drinking-water www.ducksters.com/science/ecosystems/nitrogen_cycle.php </a:t>
            </a:r>
            <a:r>
              <a:rPr spc="-10" dirty="0">
                <a:hlinkClick r:id="rId6"/>
              </a:rPr>
              <a:t>www.cleaning101.com</a:t>
            </a:r>
          </a:p>
          <a:p>
            <a:pPr marL="12700" marR="2286635">
              <a:lnSpc>
                <a:spcPct val="100000"/>
              </a:lnSpc>
            </a:pPr>
            <a:r>
              <a:rPr spc="-10" dirty="0">
                <a:hlinkClick r:id="rId7"/>
              </a:rPr>
              <a:t>water.usgs.gov </a:t>
            </a:r>
            <a:r>
              <a:rPr spc="-10" dirty="0"/>
              <a:t>www.projectwet.org/ </a:t>
            </a:r>
            <a:r>
              <a:rPr spc="-10" dirty="0">
                <a:hlinkClick r:id="rId8"/>
              </a:rPr>
              <a:t>www.wef.org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444347" y="4110659"/>
            <a:ext cx="610044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200" b="1" spc="75" dirty="0">
                <a:solidFill>
                  <a:srgbClr val="010202"/>
                </a:solidFill>
                <a:latin typeface="Arial Narrow"/>
                <a:cs typeface="Arial Narrow"/>
              </a:rPr>
              <a:t>참고: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활동 책자에 기재된 인터넷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주소는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책자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제작 당시의 정확한 주소입니다. 주소는 참고 자료로만 제공되며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ITS,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Inc.</a:t>
            </a:r>
            <a:endParaRPr sz="1200">
              <a:latin typeface="Calibri"/>
              <a:cs typeface="Calibri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42975" y="6081125"/>
            <a:ext cx="6494145" cy="3082925"/>
            <a:chOff x="542975" y="6081125"/>
            <a:chExt cx="6494145" cy="3082925"/>
          </a:xfrm>
        </p:grpSpPr>
        <p:sp>
          <p:nvSpPr>
            <p:cNvPr id="7" name="object 7"/>
            <p:cNvSpPr/>
            <p:nvPr/>
          </p:nvSpPr>
          <p:spPr>
            <a:xfrm>
              <a:off x="542975" y="9091104"/>
              <a:ext cx="6494145" cy="73025"/>
            </a:xfrm>
            <a:custGeom>
              <a:avLst/>
              <a:gdLst/>
              <a:ahLst/>
              <a:cxnLst/>
              <a:rect l="l" t="t" r="r" b="b"/>
              <a:pathLst>
                <a:path w="6494145" h="73025">
                  <a:moveTo>
                    <a:pt x="3350818" y="0"/>
                  </a:moveTo>
                  <a:lnTo>
                    <a:pt x="1377886" y="944"/>
                  </a:lnTo>
                  <a:lnTo>
                    <a:pt x="371198" y="7558"/>
                  </a:lnTo>
                  <a:lnTo>
                    <a:pt x="16616" y="25508"/>
                  </a:lnTo>
                  <a:lnTo>
                    <a:pt x="0" y="60464"/>
                  </a:lnTo>
                  <a:lnTo>
                    <a:pt x="213684" y="62339"/>
                  </a:lnTo>
                  <a:lnTo>
                    <a:pt x="855475" y="66465"/>
                  </a:lnTo>
                  <a:lnTo>
                    <a:pt x="1926476" y="70590"/>
                  </a:lnTo>
                  <a:lnTo>
                    <a:pt x="3427793" y="72466"/>
                  </a:lnTo>
                  <a:lnTo>
                    <a:pt x="5185560" y="72278"/>
                  </a:lnTo>
                  <a:lnTo>
                    <a:pt x="6090883" y="70966"/>
                  </a:lnTo>
                  <a:lnTo>
                    <a:pt x="6431224" y="67403"/>
                  </a:lnTo>
                  <a:lnTo>
                    <a:pt x="6494043" y="60464"/>
                  </a:lnTo>
                  <a:lnTo>
                    <a:pt x="6439683" y="51017"/>
                  </a:lnTo>
                  <a:lnTo>
                    <a:pt x="6087148" y="30232"/>
                  </a:lnTo>
                  <a:lnTo>
                    <a:pt x="5152254" y="9447"/>
                  </a:lnTo>
                  <a:lnTo>
                    <a:pt x="3350818" y="0"/>
                  </a:lnTo>
                  <a:close/>
                </a:path>
              </a:pathLst>
            </a:custGeom>
            <a:solidFill>
              <a:srgbClr val="CFCF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246111" y="7739858"/>
              <a:ext cx="863600" cy="715645"/>
            </a:xfrm>
            <a:custGeom>
              <a:avLst/>
              <a:gdLst/>
              <a:ahLst/>
              <a:cxnLst/>
              <a:rect l="l" t="t" r="r" b="b"/>
              <a:pathLst>
                <a:path w="863600" h="715645">
                  <a:moveTo>
                    <a:pt x="443406" y="0"/>
                  </a:moveTo>
                  <a:lnTo>
                    <a:pt x="393589" y="1871"/>
                  </a:lnTo>
                  <a:lnTo>
                    <a:pt x="344177" y="6728"/>
                  </a:lnTo>
                  <a:lnTo>
                    <a:pt x="295748" y="14512"/>
                  </a:lnTo>
                  <a:lnTo>
                    <a:pt x="248883" y="25170"/>
                  </a:lnTo>
                  <a:lnTo>
                    <a:pt x="204160" y="38645"/>
                  </a:lnTo>
                  <a:lnTo>
                    <a:pt x="162159" y="54882"/>
                  </a:lnTo>
                  <a:lnTo>
                    <a:pt x="123459" y="73825"/>
                  </a:lnTo>
                  <a:lnTo>
                    <a:pt x="88640" y="95419"/>
                  </a:lnTo>
                  <a:lnTo>
                    <a:pt x="52822" y="127394"/>
                  </a:lnTo>
                  <a:lnTo>
                    <a:pt x="26404" y="165204"/>
                  </a:lnTo>
                  <a:lnTo>
                    <a:pt x="9031" y="207091"/>
                  </a:lnTo>
                  <a:lnTo>
                    <a:pt x="348" y="251300"/>
                  </a:lnTo>
                  <a:lnTo>
                    <a:pt x="0" y="296075"/>
                  </a:lnTo>
                  <a:lnTo>
                    <a:pt x="7632" y="339660"/>
                  </a:lnTo>
                  <a:lnTo>
                    <a:pt x="22889" y="380298"/>
                  </a:lnTo>
                  <a:lnTo>
                    <a:pt x="45417" y="416233"/>
                  </a:lnTo>
                  <a:lnTo>
                    <a:pt x="74860" y="445710"/>
                  </a:lnTo>
                  <a:lnTo>
                    <a:pt x="110018" y="469733"/>
                  </a:lnTo>
                  <a:lnTo>
                    <a:pt x="185553" y="513672"/>
                  </a:lnTo>
                  <a:lnTo>
                    <a:pt x="221250" y="538431"/>
                  </a:lnTo>
                  <a:lnTo>
                    <a:pt x="252448" y="568279"/>
                  </a:lnTo>
                  <a:lnTo>
                    <a:pt x="276807" y="605636"/>
                  </a:lnTo>
                  <a:lnTo>
                    <a:pt x="291987" y="652923"/>
                  </a:lnTo>
                  <a:lnTo>
                    <a:pt x="295650" y="712563"/>
                  </a:lnTo>
                  <a:lnTo>
                    <a:pt x="330171" y="714210"/>
                  </a:lnTo>
                  <a:lnTo>
                    <a:pt x="374420" y="715192"/>
                  </a:lnTo>
                  <a:lnTo>
                    <a:pt x="425815" y="715322"/>
                  </a:lnTo>
                  <a:lnTo>
                    <a:pt x="481776" y="714412"/>
                  </a:lnTo>
                  <a:lnTo>
                    <a:pt x="539722" y="712276"/>
                  </a:lnTo>
                  <a:lnTo>
                    <a:pt x="597071" y="708727"/>
                  </a:lnTo>
                  <a:lnTo>
                    <a:pt x="596139" y="668330"/>
                  </a:lnTo>
                  <a:lnTo>
                    <a:pt x="598011" y="628221"/>
                  </a:lnTo>
                  <a:lnTo>
                    <a:pt x="606816" y="589071"/>
                  </a:lnTo>
                  <a:lnTo>
                    <a:pt x="626679" y="551553"/>
                  </a:lnTo>
                  <a:lnTo>
                    <a:pt x="661730" y="516339"/>
                  </a:lnTo>
                  <a:lnTo>
                    <a:pt x="716096" y="484102"/>
                  </a:lnTo>
                  <a:lnTo>
                    <a:pt x="756577" y="460533"/>
                  </a:lnTo>
                  <a:lnTo>
                    <a:pt x="791312" y="430919"/>
                  </a:lnTo>
                  <a:lnTo>
                    <a:pt x="819824" y="396439"/>
                  </a:lnTo>
                  <a:lnTo>
                    <a:pt x="841639" y="358271"/>
                  </a:lnTo>
                  <a:lnTo>
                    <a:pt x="856280" y="317593"/>
                  </a:lnTo>
                  <a:lnTo>
                    <a:pt x="863271" y="275583"/>
                  </a:lnTo>
                  <a:lnTo>
                    <a:pt x="862138" y="233420"/>
                  </a:lnTo>
                  <a:lnTo>
                    <a:pt x="852405" y="192282"/>
                  </a:lnTo>
                  <a:lnTo>
                    <a:pt x="836374" y="157655"/>
                  </a:lnTo>
                  <a:lnTo>
                    <a:pt x="786987" y="99134"/>
                  </a:lnTo>
                  <a:lnTo>
                    <a:pt x="754790" y="75129"/>
                  </a:lnTo>
                  <a:lnTo>
                    <a:pt x="718362" y="54553"/>
                  </a:lnTo>
                  <a:lnTo>
                    <a:pt x="678284" y="37351"/>
                  </a:lnTo>
                  <a:lnTo>
                    <a:pt x="635134" y="23467"/>
                  </a:lnTo>
                  <a:lnTo>
                    <a:pt x="589492" y="12846"/>
                  </a:lnTo>
                  <a:lnTo>
                    <a:pt x="541937" y="5431"/>
                  </a:lnTo>
                  <a:lnTo>
                    <a:pt x="493049" y="1167"/>
                  </a:lnTo>
                  <a:lnTo>
                    <a:pt x="443406" y="0"/>
                  </a:lnTo>
                  <a:close/>
                </a:path>
              </a:pathLst>
            </a:custGeom>
            <a:solidFill>
              <a:srgbClr val="F04D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53166" y="8471039"/>
              <a:ext cx="222059" cy="628599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28463" y="8471039"/>
              <a:ext cx="222059" cy="628599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4356658" y="8402408"/>
              <a:ext cx="676910" cy="107314"/>
            </a:xfrm>
            <a:custGeom>
              <a:avLst/>
              <a:gdLst/>
              <a:ahLst/>
              <a:cxnLst/>
              <a:rect l="l" t="t" r="r" b="b"/>
              <a:pathLst>
                <a:path w="676910" h="107315">
                  <a:moveTo>
                    <a:pt x="639102" y="0"/>
                  </a:moveTo>
                  <a:lnTo>
                    <a:pt x="619679" y="5715"/>
                  </a:lnTo>
                  <a:lnTo>
                    <a:pt x="562262" y="18288"/>
                  </a:lnTo>
                  <a:lnTo>
                    <a:pt x="468128" y="30861"/>
                  </a:lnTo>
                  <a:lnTo>
                    <a:pt x="338556" y="36576"/>
                  </a:lnTo>
                  <a:lnTo>
                    <a:pt x="223700" y="36004"/>
                  </a:lnTo>
                  <a:lnTo>
                    <a:pt x="154038" y="32004"/>
                  </a:lnTo>
                  <a:lnTo>
                    <a:pt x="101330" y="21145"/>
                  </a:lnTo>
                  <a:lnTo>
                    <a:pt x="37337" y="0"/>
                  </a:lnTo>
                  <a:lnTo>
                    <a:pt x="22808" y="2650"/>
                  </a:lnTo>
                  <a:lnTo>
                    <a:pt x="10939" y="9875"/>
                  </a:lnTo>
                  <a:lnTo>
                    <a:pt x="2935" y="20590"/>
                  </a:lnTo>
                  <a:lnTo>
                    <a:pt x="0" y="33705"/>
                  </a:lnTo>
                  <a:lnTo>
                    <a:pt x="0" y="34378"/>
                  </a:lnTo>
                  <a:lnTo>
                    <a:pt x="28048" y="70269"/>
                  </a:lnTo>
                  <a:lnTo>
                    <a:pt x="97631" y="87047"/>
                  </a:lnTo>
                  <a:lnTo>
                    <a:pt x="150379" y="95228"/>
                  </a:lnTo>
                  <a:lnTo>
                    <a:pt x="203668" y="101268"/>
                  </a:lnTo>
                  <a:lnTo>
                    <a:pt x="257046" y="105238"/>
                  </a:lnTo>
                  <a:lnTo>
                    <a:pt x="310064" y="107209"/>
                  </a:lnTo>
                  <a:lnTo>
                    <a:pt x="362272" y="107249"/>
                  </a:lnTo>
                  <a:lnTo>
                    <a:pt x="413220" y="105430"/>
                  </a:lnTo>
                  <a:lnTo>
                    <a:pt x="462459" y="101822"/>
                  </a:lnTo>
                  <a:lnTo>
                    <a:pt x="509539" y="96493"/>
                  </a:lnTo>
                  <a:lnTo>
                    <a:pt x="554009" y="89515"/>
                  </a:lnTo>
                  <a:lnTo>
                    <a:pt x="595421" y="80958"/>
                  </a:lnTo>
                  <a:lnTo>
                    <a:pt x="633323" y="70891"/>
                  </a:lnTo>
                  <a:lnTo>
                    <a:pt x="673182" y="46899"/>
                  </a:lnTo>
                  <a:lnTo>
                    <a:pt x="676452" y="34378"/>
                  </a:lnTo>
                  <a:lnTo>
                    <a:pt x="676452" y="33705"/>
                  </a:lnTo>
                  <a:lnTo>
                    <a:pt x="673518" y="20590"/>
                  </a:lnTo>
                  <a:lnTo>
                    <a:pt x="665516" y="9875"/>
                  </a:lnTo>
                  <a:lnTo>
                    <a:pt x="653644" y="2650"/>
                  </a:lnTo>
                  <a:lnTo>
                    <a:pt x="639102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423878" y="8114182"/>
              <a:ext cx="537210" cy="330835"/>
            </a:xfrm>
            <a:custGeom>
              <a:avLst/>
              <a:gdLst/>
              <a:ahLst/>
              <a:cxnLst/>
              <a:rect l="l" t="t" r="r" b="b"/>
              <a:pathLst>
                <a:path w="537210" h="330834">
                  <a:moveTo>
                    <a:pt x="465469" y="0"/>
                  </a:moveTo>
                  <a:lnTo>
                    <a:pt x="41822" y="6235"/>
                  </a:lnTo>
                  <a:lnTo>
                    <a:pt x="12603" y="100831"/>
                  </a:lnTo>
                  <a:lnTo>
                    <a:pt x="0" y="163549"/>
                  </a:lnTo>
                  <a:lnTo>
                    <a:pt x="1433" y="222453"/>
                  </a:lnTo>
                  <a:lnTo>
                    <a:pt x="14327" y="305612"/>
                  </a:lnTo>
                  <a:lnTo>
                    <a:pt x="219772" y="330543"/>
                  </a:lnTo>
                  <a:lnTo>
                    <a:pt x="384751" y="323613"/>
                  </a:lnTo>
                  <a:lnTo>
                    <a:pt x="494537" y="304803"/>
                  </a:lnTo>
                  <a:lnTo>
                    <a:pt x="534404" y="294093"/>
                  </a:lnTo>
                  <a:lnTo>
                    <a:pt x="537014" y="231462"/>
                  </a:lnTo>
                  <a:lnTo>
                    <a:pt x="531716" y="178443"/>
                  </a:lnTo>
                  <a:lnTo>
                    <a:pt x="520211" y="131911"/>
                  </a:lnTo>
                  <a:lnTo>
                    <a:pt x="504200" y="88743"/>
                  </a:lnTo>
                  <a:lnTo>
                    <a:pt x="465469" y="0"/>
                  </a:lnTo>
                  <a:close/>
                </a:path>
              </a:pathLst>
            </a:custGeom>
            <a:solidFill>
              <a:srgbClr val="2F44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247286" y="7511833"/>
              <a:ext cx="673100" cy="685165"/>
            </a:xfrm>
            <a:custGeom>
              <a:avLst/>
              <a:gdLst/>
              <a:ahLst/>
              <a:cxnLst/>
              <a:rect l="l" t="t" r="r" b="b"/>
              <a:pathLst>
                <a:path w="673100" h="685165">
                  <a:moveTo>
                    <a:pt x="672960" y="670382"/>
                  </a:moveTo>
                  <a:lnTo>
                    <a:pt x="668337" y="560146"/>
                  </a:lnTo>
                  <a:lnTo>
                    <a:pt x="662559" y="466572"/>
                  </a:lnTo>
                  <a:lnTo>
                    <a:pt x="654469" y="386689"/>
                  </a:lnTo>
                  <a:lnTo>
                    <a:pt x="623760" y="193408"/>
                  </a:lnTo>
                  <a:lnTo>
                    <a:pt x="593813" y="89141"/>
                  </a:lnTo>
                  <a:lnTo>
                    <a:pt x="546925" y="38074"/>
                  </a:lnTo>
                  <a:lnTo>
                    <a:pt x="465340" y="4330"/>
                  </a:lnTo>
                  <a:lnTo>
                    <a:pt x="428917" y="0"/>
                  </a:lnTo>
                  <a:lnTo>
                    <a:pt x="395452" y="215"/>
                  </a:lnTo>
                  <a:lnTo>
                    <a:pt x="216408" y="66992"/>
                  </a:lnTo>
                  <a:lnTo>
                    <a:pt x="115544" y="127012"/>
                  </a:lnTo>
                  <a:lnTo>
                    <a:pt x="55753" y="214261"/>
                  </a:lnTo>
                  <a:lnTo>
                    <a:pt x="0" y="362712"/>
                  </a:lnTo>
                  <a:lnTo>
                    <a:pt x="131368" y="362712"/>
                  </a:lnTo>
                  <a:lnTo>
                    <a:pt x="152488" y="332155"/>
                  </a:lnTo>
                  <a:lnTo>
                    <a:pt x="178181" y="296633"/>
                  </a:lnTo>
                  <a:lnTo>
                    <a:pt x="207695" y="257708"/>
                  </a:lnTo>
                  <a:lnTo>
                    <a:pt x="240309" y="216941"/>
                  </a:lnTo>
                  <a:lnTo>
                    <a:pt x="251955" y="203276"/>
                  </a:lnTo>
                  <a:lnTo>
                    <a:pt x="241198" y="233832"/>
                  </a:lnTo>
                  <a:lnTo>
                    <a:pt x="228600" y="279933"/>
                  </a:lnTo>
                  <a:lnTo>
                    <a:pt x="218795" y="326948"/>
                  </a:lnTo>
                  <a:lnTo>
                    <a:pt x="211416" y="374446"/>
                  </a:lnTo>
                  <a:lnTo>
                    <a:pt x="206121" y="422008"/>
                  </a:lnTo>
                  <a:lnTo>
                    <a:pt x="202552" y="469201"/>
                  </a:lnTo>
                  <a:lnTo>
                    <a:pt x="200355" y="515594"/>
                  </a:lnTo>
                  <a:lnTo>
                    <a:pt x="199161" y="560781"/>
                  </a:lnTo>
                  <a:lnTo>
                    <a:pt x="198628" y="604316"/>
                  </a:lnTo>
                  <a:lnTo>
                    <a:pt x="198094" y="684758"/>
                  </a:lnTo>
                  <a:lnTo>
                    <a:pt x="254076" y="679919"/>
                  </a:lnTo>
                  <a:lnTo>
                    <a:pt x="322211" y="676808"/>
                  </a:lnTo>
                  <a:lnTo>
                    <a:pt x="446989" y="674077"/>
                  </a:lnTo>
                  <a:lnTo>
                    <a:pt x="672960" y="670382"/>
                  </a:lnTo>
                  <a:close/>
                </a:path>
              </a:pathLst>
            </a:custGeom>
            <a:solidFill>
              <a:srgbClr val="59B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149753" y="6484468"/>
              <a:ext cx="1028480" cy="109057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784476" y="7309459"/>
              <a:ext cx="135693" cy="6703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593069" y="7108289"/>
              <a:ext cx="166331" cy="105868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582205" y="7195445"/>
              <a:ext cx="217293" cy="109574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942149" y="7067397"/>
              <a:ext cx="192495" cy="151615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4825203" y="7046544"/>
              <a:ext cx="152400" cy="188595"/>
            </a:xfrm>
            <a:custGeom>
              <a:avLst/>
              <a:gdLst/>
              <a:ahLst/>
              <a:cxnLst/>
              <a:rect l="l" t="t" r="r" b="b"/>
              <a:pathLst>
                <a:path w="152400" h="188595">
                  <a:moveTo>
                    <a:pt x="15046" y="0"/>
                  </a:moveTo>
                  <a:lnTo>
                    <a:pt x="2804" y="17390"/>
                  </a:lnTo>
                  <a:lnTo>
                    <a:pt x="0" y="54886"/>
                  </a:lnTo>
                  <a:lnTo>
                    <a:pt x="7201" y="101517"/>
                  </a:lnTo>
                  <a:lnTo>
                    <a:pt x="24977" y="146310"/>
                  </a:lnTo>
                  <a:lnTo>
                    <a:pt x="53895" y="178295"/>
                  </a:lnTo>
                  <a:lnTo>
                    <a:pt x="96067" y="188083"/>
                  </a:lnTo>
                  <a:lnTo>
                    <a:pt x="131141" y="171943"/>
                  </a:lnTo>
                  <a:lnTo>
                    <a:pt x="152031" y="143857"/>
                  </a:lnTo>
                  <a:lnTo>
                    <a:pt x="151647" y="117805"/>
                  </a:lnTo>
                  <a:lnTo>
                    <a:pt x="141678" y="107584"/>
                  </a:lnTo>
                  <a:lnTo>
                    <a:pt x="129403" y="104244"/>
                  </a:lnTo>
                  <a:lnTo>
                    <a:pt x="112356" y="104710"/>
                  </a:lnTo>
                  <a:lnTo>
                    <a:pt x="88071" y="105905"/>
                  </a:lnTo>
                  <a:lnTo>
                    <a:pt x="65662" y="104971"/>
                  </a:lnTo>
                  <a:lnTo>
                    <a:pt x="52441" y="95770"/>
                  </a:lnTo>
                  <a:lnTo>
                    <a:pt x="43230" y="70300"/>
                  </a:lnTo>
                  <a:lnTo>
                    <a:pt x="32851" y="20561"/>
                  </a:lnTo>
                  <a:lnTo>
                    <a:pt x="32511" y="16812"/>
                  </a:lnTo>
                  <a:lnTo>
                    <a:pt x="30459" y="8851"/>
                  </a:lnTo>
                  <a:lnTo>
                    <a:pt x="25152" y="1605"/>
                  </a:lnTo>
                  <a:lnTo>
                    <a:pt x="15046" y="0"/>
                  </a:lnTo>
                  <a:close/>
                </a:path>
              </a:pathLst>
            </a:custGeom>
            <a:solidFill>
              <a:srgbClr val="995B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56785" y="6936802"/>
              <a:ext cx="133629" cy="75644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4962232" y="6903578"/>
              <a:ext cx="104139" cy="50165"/>
            </a:xfrm>
            <a:custGeom>
              <a:avLst/>
              <a:gdLst/>
              <a:ahLst/>
              <a:cxnLst/>
              <a:rect l="l" t="t" r="r" b="b"/>
              <a:pathLst>
                <a:path w="104139" h="50165">
                  <a:moveTo>
                    <a:pt x="17322" y="0"/>
                  </a:moveTo>
                  <a:lnTo>
                    <a:pt x="0" y="17070"/>
                  </a:lnTo>
                  <a:lnTo>
                    <a:pt x="6145" y="32834"/>
                  </a:lnTo>
                  <a:lnTo>
                    <a:pt x="26179" y="36973"/>
                  </a:lnTo>
                  <a:lnTo>
                    <a:pt x="55126" y="38314"/>
                  </a:lnTo>
                  <a:lnTo>
                    <a:pt x="88011" y="45683"/>
                  </a:lnTo>
                  <a:lnTo>
                    <a:pt x="98679" y="49760"/>
                  </a:lnTo>
                  <a:lnTo>
                    <a:pt x="101384" y="47906"/>
                  </a:lnTo>
                  <a:lnTo>
                    <a:pt x="103949" y="44109"/>
                  </a:lnTo>
                  <a:lnTo>
                    <a:pt x="86805" y="17417"/>
                  </a:lnTo>
                  <a:lnTo>
                    <a:pt x="52093" y="1414"/>
                  </a:lnTo>
                  <a:lnTo>
                    <a:pt x="17322" y="0"/>
                  </a:lnTo>
                  <a:close/>
                </a:path>
              </a:pathLst>
            </a:custGeom>
            <a:solidFill>
              <a:srgbClr val="552F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865125" y="6081125"/>
              <a:ext cx="1543807" cy="129539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465992" y="6473794"/>
              <a:ext cx="111336" cy="113352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4198861" y="6337540"/>
              <a:ext cx="709930" cy="385445"/>
            </a:xfrm>
            <a:custGeom>
              <a:avLst/>
              <a:gdLst/>
              <a:ahLst/>
              <a:cxnLst/>
              <a:rect l="l" t="t" r="r" b="b"/>
              <a:pathLst>
                <a:path w="709929" h="385445">
                  <a:moveTo>
                    <a:pt x="340664" y="336550"/>
                  </a:moveTo>
                  <a:lnTo>
                    <a:pt x="326364" y="323634"/>
                  </a:lnTo>
                  <a:lnTo>
                    <a:pt x="307505" y="310845"/>
                  </a:lnTo>
                  <a:lnTo>
                    <a:pt x="286131" y="301155"/>
                  </a:lnTo>
                  <a:lnTo>
                    <a:pt x="264337" y="297535"/>
                  </a:lnTo>
                  <a:lnTo>
                    <a:pt x="256959" y="298284"/>
                  </a:lnTo>
                  <a:lnTo>
                    <a:pt x="250202" y="300189"/>
                  </a:lnTo>
                  <a:lnTo>
                    <a:pt x="244068" y="303276"/>
                  </a:lnTo>
                  <a:lnTo>
                    <a:pt x="238582" y="307492"/>
                  </a:lnTo>
                  <a:lnTo>
                    <a:pt x="230581" y="269811"/>
                  </a:lnTo>
                  <a:lnTo>
                    <a:pt x="227914" y="260426"/>
                  </a:lnTo>
                  <a:lnTo>
                    <a:pt x="225894" y="260934"/>
                  </a:lnTo>
                  <a:lnTo>
                    <a:pt x="209943" y="268122"/>
                  </a:lnTo>
                  <a:lnTo>
                    <a:pt x="196811" y="279857"/>
                  </a:lnTo>
                  <a:lnTo>
                    <a:pt x="186994" y="294297"/>
                  </a:lnTo>
                  <a:lnTo>
                    <a:pt x="181000" y="309600"/>
                  </a:lnTo>
                  <a:lnTo>
                    <a:pt x="168414" y="306476"/>
                  </a:lnTo>
                  <a:lnTo>
                    <a:pt x="157911" y="297891"/>
                  </a:lnTo>
                  <a:lnTo>
                    <a:pt x="148729" y="285546"/>
                  </a:lnTo>
                  <a:lnTo>
                    <a:pt x="130784" y="255676"/>
                  </a:lnTo>
                  <a:lnTo>
                    <a:pt x="120421" y="241846"/>
                  </a:lnTo>
                  <a:lnTo>
                    <a:pt x="108077" y="231533"/>
                  </a:lnTo>
                  <a:lnTo>
                    <a:pt x="92811" y="226618"/>
                  </a:lnTo>
                  <a:lnTo>
                    <a:pt x="52108" y="241249"/>
                  </a:lnTo>
                  <a:lnTo>
                    <a:pt x="25450" y="282892"/>
                  </a:lnTo>
                  <a:lnTo>
                    <a:pt x="9486" y="334568"/>
                  </a:lnTo>
                  <a:lnTo>
                    <a:pt x="0" y="384632"/>
                  </a:lnTo>
                  <a:lnTo>
                    <a:pt x="4343" y="385381"/>
                  </a:lnTo>
                  <a:lnTo>
                    <a:pt x="13576" y="336423"/>
                  </a:lnTo>
                  <a:lnTo>
                    <a:pt x="28854" y="286029"/>
                  </a:lnTo>
                  <a:lnTo>
                    <a:pt x="54127" y="245389"/>
                  </a:lnTo>
                  <a:lnTo>
                    <a:pt x="92405" y="231000"/>
                  </a:lnTo>
                  <a:lnTo>
                    <a:pt x="106248" y="235623"/>
                  </a:lnTo>
                  <a:lnTo>
                    <a:pt x="117678" y="245427"/>
                  </a:lnTo>
                  <a:lnTo>
                    <a:pt x="127419" y="258597"/>
                  </a:lnTo>
                  <a:lnTo>
                    <a:pt x="145491" y="288632"/>
                  </a:lnTo>
                  <a:lnTo>
                    <a:pt x="155740" y="301967"/>
                  </a:lnTo>
                  <a:lnTo>
                    <a:pt x="167919" y="311137"/>
                  </a:lnTo>
                  <a:lnTo>
                    <a:pt x="182880" y="313918"/>
                  </a:lnTo>
                  <a:lnTo>
                    <a:pt x="184518" y="313804"/>
                  </a:lnTo>
                  <a:lnTo>
                    <a:pt x="184873" y="312216"/>
                  </a:lnTo>
                  <a:lnTo>
                    <a:pt x="190017" y="297980"/>
                  </a:lnTo>
                  <a:lnTo>
                    <a:pt x="198729" y="284353"/>
                  </a:lnTo>
                  <a:lnTo>
                    <a:pt x="210515" y="273050"/>
                  </a:lnTo>
                  <a:lnTo>
                    <a:pt x="224929" y="265760"/>
                  </a:lnTo>
                  <a:lnTo>
                    <a:pt x="228358" y="279590"/>
                  </a:lnTo>
                  <a:lnTo>
                    <a:pt x="233781" y="306489"/>
                  </a:lnTo>
                  <a:lnTo>
                    <a:pt x="236194" y="316611"/>
                  </a:lnTo>
                  <a:lnTo>
                    <a:pt x="264426" y="301942"/>
                  </a:lnTo>
                  <a:lnTo>
                    <a:pt x="285178" y="305523"/>
                  </a:lnTo>
                  <a:lnTo>
                    <a:pt x="305739" y="315010"/>
                  </a:lnTo>
                  <a:lnTo>
                    <a:pt x="323913" y="327380"/>
                  </a:lnTo>
                  <a:lnTo>
                    <a:pt x="337464" y="339585"/>
                  </a:lnTo>
                  <a:lnTo>
                    <a:pt x="340664" y="336550"/>
                  </a:lnTo>
                  <a:close/>
                </a:path>
                <a:path w="709929" h="385445">
                  <a:moveTo>
                    <a:pt x="463105" y="93408"/>
                  </a:moveTo>
                  <a:lnTo>
                    <a:pt x="462292" y="75692"/>
                  </a:lnTo>
                  <a:lnTo>
                    <a:pt x="456780" y="61747"/>
                  </a:lnTo>
                  <a:lnTo>
                    <a:pt x="446900" y="52082"/>
                  </a:lnTo>
                  <a:lnTo>
                    <a:pt x="433006" y="47231"/>
                  </a:lnTo>
                  <a:lnTo>
                    <a:pt x="415912" y="48069"/>
                  </a:lnTo>
                  <a:lnTo>
                    <a:pt x="399135" y="54940"/>
                  </a:lnTo>
                  <a:lnTo>
                    <a:pt x="384860" y="67360"/>
                  </a:lnTo>
                  <a:lnTo>
                    <a:pt x="375272" y="84823"/>
                  </a:lnTo>
                  <a:lnTo>
                    <a:pt x="364566" y="72123"/>
                  </a:lnTo>
                  <a:lnTo>
                    <a:pt x="349338" y="63500"/>
                  </a:lnTo>
                  <a:lnTo>
                    <a:pt x="331622" y="59080"/>
                  </a:lnTo>
                  <a:lnTo>
                    <a:pt x="313474" y="58940"/>
                  </a:lnTo>
                  <a:lnTo>
                    <a:pt x="299935" y="61950"/>
                  </a:lnTo>
                  <a:lnTo>
                    <a:pt x="288798" y="67424"/>
                  </a:lnTo>
                  <a:lnTo>
                    <a:pt x="280314" y="75145"/>
                  </a:lnTo>
                  <a:lnTo>
                    <a:pt x="274701" y="84912"/>
                  </a:lnTo>
                  <a:lnTo>
                    <a:pt x="268947" y="65049"/>
                  </a:lnTo>
                  <a:lnTo>
                    <a:pt x="247738" y="24879"/>
                  </a:lnTo>
                  <a:lnTo>
                    <a:pt x="216725" y="1333"/>
                  </a:lnTo>
                  <a:lnTo>
                    <a:pt x="208445" y="0"/>
                  </a:lnTo>
                  <a:lnTo>
                    <a:pt x="200088" y="558"/>
                  </a:lnTo>
                  <a:lnTo>
                    <a:pt x="164909" y="29679"/>
                  </a:lnTo>
                  <a:lnTo>
                    <a:pt x="145580" y="73736"/>
                  </a:lnTo>
                  <a:lnTo>
                    <a:pt x="139446" y="126098"/>
                  </a:lnTo>
                  <a:lnTo>
                    <a:pt x="145415" y="146113"/>
                  </a:lnTo>
                  <a:lnTo>
                    <a:pt x="149212" y="143852"/>
                  </a:lnTo>
                  <a:lnTo>
                    <a:pt x="143941" y="126682"/>
                  </a:lnTo>
                  <a:lnTo>
                    <a:pt x="143967" y="103632"/>
                  </a:lnTo>
                  <a:lnTo>
                    <a:pt x="158889" y="50088"/>
                  </a:lnTo>
                  <a:lnTo>
                    <a:pt x="189712" y="9410"/>
                  </a:lnTo>
                  <a:lnTo>
                    <a:pt x="208292" y="4406"/>
                  </a:lnTo>
                  <a:lnTo>
                    <a:pt x="215696" y="5626"/>
                  </a:lnTo>
                  <a:lnTo>
                    <a:pt x="246697" y="30822"/>
                  </a:lnTo>
                  <a:lnTo>
                    <a:pt x="268160" y="76822"/>
                  </a:lnTo>
                  <a:lnTo>
                    <a:pt x="272186" y="97193"/>
                  </a:lnTo>
                  <a:lnTo>
                    <a:pt x="276567" y="97129"/>
                  </a:lnTo>
                  <a:lnTo>
                    <a:pt x="279755" y="84366"/>
                  </a:lnTo>
                  <a:lnTo>
                    <a:pt x="287350" y="74218"/>
                  </a:lnTo>
                  <a:lnTo>
                    <a:pt x="298894" y="67068"/>
                  </a:lnTo>
                  <a:lnTo>
                    <a:pt x="313982" y="63296"/>
                  </a:lnTo>
                  <a:lnTo>
                    <a:pt x="332371" y="63677"/>
                  </a:lnTo>
                  <a:lnTo>
                    <a:pt x="350253" y="68770"/>
                  </a:lnTo>
                  <a:lnTo>
                    <a:pt x="364896" y="78384"/>
                  </a:lnTo>
                  <a:lnTo>
                    <a:pt x="373608" y="92354"/>
                  </a:lnTo>
                  <a:lnTo>
                    <a:pt x="376135" y="100787"/>
                  </a:lnTo>
                  <a:lnTo>
                    <a:pt x="377863" y="92151"/>
                  </a:lnTo>
                  <a:lnTo>
                    <a:pt x="385737" y="73710"/>
                  </a:lnTo>
                  <a:lnTo>
                    <a:pt x="399224" y="60350"/>
                  </a:lnTo>
                  <a:lnTo>
                    <a:pt x="415658" y="52755"/>
                  </a:lnTo>
                  <a:lnTo>
                    <a:pt x="432396" y="51587"/>
                  </a:lnTo>
                  <a:lnTo>
                    <a:pt x="444576" y="55905"/>
                  </a:lnTo>
                  <a:lnTo>
                    <a:pt x="453237" y="64566"/>
                  </a:lnTo>
                  <a:lnTo>
                    <a:pt x="458038" y="77101"/>
                  </a:lnTo>
                  <a:lnTo>
                    <a:pt x="458711" y="93040"/>
                  </a:lnTo>
                  <a:lnTo>
                    <a:pt x="463105" y="93408"/>
                  </a:lnTo>
                  <a:close/>
                </a:path>
                <a:path w="709929" h="385445">
                  <a:moveTo>
                    <a:pt x="709828" y="241477"/>
                  </a:moveTo>
                  <a:lnTo>
                    <a:pt x="681024" y="224256"/>
                  </a:lnTo>
                  <a:lnTo>
                    <a:pt x="671195" y="226555"/>
                  </a:lnTo>
                  <a:lnTo>
                    <a:pt x="662279" y="232283"/>
                  </a:lnTo>
                  <a:lnTo>
                    <a:pt x="656272" y="239839"/>
                  </a:lnTo>
                  <a:lnTo>
                    <a:pt x="652221" y="248564"/>
                  </a:lnTo>
                  <a:lnTo>
                    <a:pt x="646595" y="265760"/>
                  </a:lnTo>
                  <a:lnTo>
                    <a:pt x="643420" y="273075"/>
                  </a:lnTo>
                  <a:lnTo>
                    <a:pt x="639013" y="279361"/>
                  </a:lnTo>
                  <a:lnTo>
                    <a:pt x="632726" y="284175"/>
                  </a:lnTo>
                  <a:lnTo>
                    <a:pt x="630415" y="281520"/>
                  </a:lnTo>
                  <a:lnTo>
                    <a:pt x="614108" y="261061"/>
                  </a:lnTo>
                  <a:lnTo>
                    <a:pt x="602716" y="248970"/>
                  </a:lnTo>
                  <a:lnTo>
                    <a:pt x="591146" y="240779"/>
                  </a:lnTo>
                  <a:lnTo>
                    <a:pt x="579932" y="239217"/>
                  </a:lnTo>
                  <a:lnTo>
                    <a:pt x="574141" y="240652"/>
                  </a:lnTo>
                  <a:lnTo>
                    <a:pt x="569595" y="245833"/>
                  </a:lnTo>
                  <a:lnTo>
                    <a:pt x="566191" y="254990"/>
                  </a:lnTo>
                  <a:lnTo>
                    <a:pt x="564832" y="220332"/>
                  </a:lnTo>
                  <a:lnTo>
                    <a:pt x="558241" y="187426"/>
                  </a:lnTo>
                  <a:lnTo>
                    <a:pt x="541362" y="162001"/>
                  </a:lnTo>
                  <a:lnTo>
                    <a:pt x="509155" y="149771"/>
                  </a:lnTo>
                  <a:lnTo>
                    <a:pt x="490080" y="151422"/>
                  </a:lnTo>
                  <a:lnTo>
                    <a:pt x="449795" y="173266"/>
                  </a:lnTo>
                  <a:lnTo>
                    <a:pt x="411619" y="217157"/>
                  </a:lnTo>
                  <a:lnTo>
                    <a:pt x="388556" y="273177"/>
                  </a:lnTo>
                  <a:lnTo>
                    <a:pt x="388899" y="299796"/>
                  </a:lnTo>
                  <a:lnTo>
                    <a:pt x="393179" y="298831"/>
                  </a:lnTo>
                  <a:lnTo>
                    <a:pt x="392734" y="276047"/>
                  </a:lnTo>
                  <a:lnTo>
                    <a:pt x="399846" y="249745"/>
                  </a:lnTo>
                  <a:lnTo>
                    <a:pt x="433260" y="195605"/>
                  </a:lnTo>
                  <a:lnTo>
                    <a:pt x="471703" y="163639"/>
                  </a:lnTo>
                  <a:lnTo>
                    <a:pt x="508774" y="154165"/>
                  </a:lnTo>
                  <a:lnTo>
                    <a:pt x="538822" y="165925"/>
                  </a:lnTo>
                  <a:lnTo>
                    <a:pt x="554494" y="190525"/>
                  </a:lnTo>
                  <a:lnTo>
                    <a:pt x="560552" y="222351"/>
                  </a:lnTo>
                  <a:lnTo>
                    <a:pt x="561797" y="255828"/>
                  </a:lnTo>
                  <a:lnTo>
                    <a:pt x="562749" y="291630"/>
                  </a:lnTo>
                  <a:lnTo>
                    <a:pt x="566458" y="271360"/>
                  </a:lnTo>
                  <a:lnTo>
                    <a:pt x="569099" y="260121"/>
                  </a:lnTo>
                  <a:lnTo>
                    <a:pt x="572414" y="251714"/>
                  </a:lnTo>
                  <a:lnTo>
                    <a:pt x="576389" y="246164"/>
                  </a:lnTo>
                  <a:lnTo>
                    <a:pt x="580999" y="243484"/>
                  </a:lnTo>
                  <a:lnTo>
                    <a:pt x="590638" y="245478"/>
                  </a:lnTo>
                  <a:lnTo>
                    <a:pt x="601281" y="253746"/>
                  </a:lnTo>
                  <a:lnTo>
                    <a:pt x="611847" y="265264"/>
                  </a:lnTo>
                  <a:lnTo>
                    <a:pt x="627900" y="285432"/>
                  </a:lnTo>
                  <a:lnTo>
                    <a:pt x="631609" y="289572"/>
                  </a:lnTo>
                  <a:lnTo>
                    <a:pt x="656259" y="250355"/>
                  </a:lnTo>
                  <a:lnTo>
                    <a:pt x="659892" y="242366"/>
                  </a:lnTo>
                  <a:lnTo>
                    <a:pt x="665175" y="235610"/>
                  </a:lnTo>
                  <a:lnTo>
                    <a:pt x="672934" y="230593"/>
                  </a:lnTo>
                  <a:lnTo>
                    <a:pt x="681355" y="228625"/>
                  </a:lnTo>
                  <a:lnTo>
                    <a:pt x="689317" y="229463"/>
                  </a:lnTo>
                  <a:lnTo>
                    <a:pt x="696264" y="232384"/>
                  </a:lnTo>
                  <a:lnTo>
                    <a:pt x="701675" y="236664"/>
                  </a:lnTo>
                  <a:lnTo>
                    <a:pt x="704443" y="239636"/>
                  </a:lnTo>
                  <a:lnTo>
                    <a:pt x="704773" y="241706"/>
                  </a:lnTo>
                  <a:lnTo>
                    <a:pt x="704494" y="242252"/>
                  </a:lnTo>
                  <a:lnTo>
                    <a:pt x="708418" y="244246"/>
                  </a:lnTo>
                  <a:lnTo>
                    <a:pt x="709828" y="241477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197464" y="6758148"/>
              <a:ext cx="178003" cy="17548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925195" y="6589186"/>
              <a:ext cx="130724" cy="106240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4908257" y="6450741"/>
              <a:ext cx="84455" cy="57785"/>
            </a:xfrm>
            <a:custGeom>
              <a:avLst/>
              <a:gdLst/>
              <a:ahLst/>
              <a:cxnLst/>
              <a:rect l="l" t="t" r="r" b="b"/>
              <a:pathLst>
                <a:path w="84454" h="57784">
                  <a:moveTo>
                    <a:pt x="19540" y="0"/>
                  </a:moveTo>
                  <a:lnTo>
                    <a:pt x="0" y="5519"/>
                  </a:lnTo>
                  <a:lnTo>
                    <a:pt x="1993" y="9443"/>
                  </a:lnTo>
                  <a:lnTo>
                    <a:pt x="20198" y="4263"/>
                  </a:lnTo>
                  <a:lnTo>
                    <a:pt x="40500" y="4619"/>
                  </a:lnTo>
                  <a:lnTo>
                    <a:pt x="59440" y="10006"/>
                  </a:lnTo>
                  <a:lnTo>
                    <a:pt x="73558" y="19920"/>
                  </a:lnTo>
                  <a:lnTo>
                    <a:pt x="78159" y="27508"/>
                  </a:lnTo>
                  <a:lnTo>
                    <a:pt x="79470" y="35975"/>
                  </a:lnTo>
                  <a:lnTo>
                    <a:pt x="77494" y="45197"/>
                  </a:lnTo>
                  <a:lnTo>
                    <a:pt x="72237" y="55049"/>
                  </a:lnTo>
                  <a:lnTo>
                    <a:pt x="75882" y="57525"/>
                  </a:lnTo>
                  <a:lnTo>
                    <a:pt x="81734" y="46354"/>
                  </a:lnTo>
                  <a:lnTo>
                    <a:pt x="83854" y="35713"/>
                  </a:lnTo>
                  <a:lnTo>
                    <a:pt x="82236" y="25853"/>
                  </a:lnTo>
                  <a:lnTo>
                    <a:pt x="76873" y="17025"/>
                  </a:lnTo>
                  <a:lnTo>
                    <a:pt x="61675" y="6306"/>
                  </a:lnTo>
                  <a:lnTo>
                    <a:pt x="41332" y="447"/>
                  </a:lnTo>
                  <a:lnTo>
                    <a:pt x="19540" y="0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" name="object 2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061669" y="6892416"/>
              <a:ext cx="101466" cy="172618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4683163" y="6359499"/>
              <a:ext cx="277495" cy="199390"/>
            </a:xfrm>
            <a:custGeom>
              <a:avLst/>
              <a:gdLst/>
              <a:ahLst/>
              <a:cxnLst/>
              <a:rect l="l" t="t" r="r" b="b"/>
              <a:pathLst>
                <a:path w="277495" h="199390">
                  <a:moveTo>
                    <a:pt x="202796" y="157886"/>
                  </a:moveTo>
                  <a:lnTo>
                    <a:pt x="191008" y="157886"/>
                  </a:lnTo>
                  <a:lnTo>
                    <a:pt x="197891" y="158000"/>
                  </a:lnTo>
                  <a:lnTo>
                    <a:pt x="203136" y="170891"/>
                  </a:lnTo>
                  <a:lnTo>
                    <a:pt x="213264" y="177438"/>
                  </a:lnTo>
                  <a:lnTo>
                    <a:pt x="226355" y="179775"/>
                  </a:lnTo>
                  <a:lnTo>
                    <a:pt x="240487" y="180035"/>
                  </a:lnTo>
                  <a:lnTo>
                    <a:pt x="249348" y="180087"/>
                  </a:lnTo>
                  <a:lnTo>
                    <a:pt x="257446" y="180678"/>
                  </a:lnTo>
                  <a:lnTo>
                    <a:pt x="264256" y="182348"/>
                  </a:lnTo>
                  <a:lnTo>
                    <a:pt x="269252" y="185636"/>
                  </a:lnTo>
                  <a:lnTo>
                    <a:pt x="271856" y="188480"/>
                  </a:lnTo>
                  <a:lnTo>
                    <a:pt x="272859" y="192684"/>
                  </a:lnTo>
                  <a:lnTo>
                    <a:pt x="272313" y="198501"/>
                  </a:lnTo>
                  <a:lnTo>
                    <a:pt x="276707" y="198907"/>
                  </a:lnTo>
                  <a:lnTo>
                    <a:pt x="240461" y="175628"/>
                  </a:lnTo>
                  <a:lnTo>
                    <a:pt x="226676" y="175382"/>
                  </a:lnTo>
                  <a:lnTo>
                    <a:pt x="214717" y="173223"/>
                  </a:lnTo>
                  <a:lnTo>
                    <a:pt x="206012" y="167247"/>
                  </a:lnTo>
                  <a:lnTo>
                    <a:pt x="202796" y="157886"/>
                  </a:lnTo>
                  <a:close/>
                </a:path>
                <a:path w="277495" h="199390">
                  <a:moveTo>
                    <a:pt x="161145" y="122561"/>
                  </a:moveTo>
                  <a:lnTo>
                    <a:pt x="143082" y="122561"/>
                  </a:lnTo>
                  <a:lnTo>
                    <a:pt x="154174" y="123920"/>
                  </a:lnTo>
                  <a:lnTo>
                    <a:pt x="162902" y="128524"/>
                  </a:lnTo>
                  <a:lnTo>
                    <a:pt x="168148" y="133489"/>
                  </a:lnTo>
                  <a:lnTo>
                    <a:pt x="170992" y="155651"/>
                  </a:lnTo>
                  <a:lnTo>
                    <a:pt x="174320" y="161048"/>
                  </a:lnTo>
                  <a:lnTo>
                    <a:pt x="175348" y="162801"/>
                  </a:lnTo>
                  <a:lnTo>
                    <a:pt x="183730" y="159410"/>
                  </a:lnTo>
                  <a:lnTo>
                    <a:pt x="191008" y="157886"/>
                  </a:lnTo>
                  <a:lnTo>
                    <a:pt x="202796" y="157886"/>
                  </a:lnTo>
                  <a:lnTo>
                    <a:pt x="202495" y="157010"/>
                  </a:lnTo>
                  <a:lnTo>
                    <a:pt x="177114" y="157010"/>
                  </a:lnTo>
                  <a:lnTo>
                    <a:pt x="175044" y="152933"/>
                  </a:lnTo>
                  <a:lnTo>
                    <a:pt x="172313" y="131330"/>
                  </a:lnTo>
                  <a:lnTo>
                    <a:pt x="165900" y="125285"/>
                  </a:lnTo>
                  <a:lnTo>
                    <a:pt x="161145" y="122561"/>
                  </a:lnTo>
                  <a:close/>
                </a:path>
                <a:path w="277495" h="199390">
                  <a:moveTo>
                    <a:pt x="192519" y="153085"/>
                  </a:moveTo>
                  <a:lnTo>
                    <a:pt x="184480" y="154330"/>
                  </a:lnTo>
                  <a:lnTo>
                    <a:pt x="177114" y="157010"/>
                  </a:lnTo>
                  <a:lnTo>
                    <a:pt x="202495" y="157010"/>
                  </a:lnTo>
                  <a:lnTo>
                    <a:pt x="202028" y="155651"/>
                  </a:lnTo>
                  <a:lnTo>
                    <a:pt x="201866" y="153632"/>
                  </a:lnTo>
                  <a:lnTo>
                    <a:pt x="192519" y="153085"/>
                  </a:lnTo>
                  <a:close/>
                </a:path>
                <a:path w="277495" h="199390">
                  <a:moveTo>
                    <a:pt x="102512" y="4419"/>
                  </a:moveTo>
                  <a:lnTo>
                    <a:pt x="82993" y="4419"/>
                  </a:lnTo>
                  <a:lnTo>
                    <a:pt x="92533" y="5381"/>
                  </a:lnTo>
                  <a:lnTo>
                    <a:pt x="101552" y="8759"/>
                  </a:lnTo>
                  <a:lnTo>
                    <a:pt x="110020" y="14541"/>
                  </a:lnTo>
                  <a:lnTo>
                    <a:pt x="124671" y="33415"/>
                  </a:lnTo>
                  <a:lnTo>
                    <a:pt x="129621" y="53973"/>
                  </a:lnTo>
                  <a:lnTo>
                    <a:pt x="129620" y="56534"/>
                  </a:lnTo>
                  <a:lnTo>
                    <a:pt x="128450" y="76838"/>
                  </a:lnTo>
                  <a:lnTo>
                    <a:pt x="124028" y="99669"/>
                  </a:lnTo>
                  <a:lnTo>
                    <a:pt x="120396" y="116497"/>
                  </a:lnTo>
                  <a:lnTo>
                    <a:pt x="118833" y="128651"/>
                  </a:lnTo>
                  <a:lnTo>
                    <a:pt x="122529" y="126809"/>
                  </a:lnTo>
                  <a:lnTo>
                    <a:pt x="131807" y="123755"/>
                  </a:lnTo>
                  <a:lnTo>
                    <a:pt x="143082" y="122561"/>
                  </a:lnTo>
                  <a:lnTo>
                    <a:pt x="161145" y="122561"/>
                  </a:lnTo>
                  <a:lnTo>
                    <a:pt x="158940" y="121297"/>
                  </a:lnTo>
                  <a:lnTo>
                    <a:pt x="124256" y="121297"/>
                  </a:lnTo>
                  <a:lnTo>
                    <a:pt x="125298" y="114630"/>
                  </a:lnTo>
                  <a:lnTo>
                    <a:pt x="128333" y="100596"/>
                  </a:lnTo>
                  <a:lnTo>
                    <a:pt x="132789" y="77423"/>
                  </a:lnTo>
                  <a:lnTo>
                    <a:pt x="134050" y="53973"/>
                  </a:lnTo>
                  <a:lnTo>
                    <a:pt x="128588" y="31482"/>
                  </a:lnTo>
                  <a:lnTo>
                    <a:pt x="112877" y="11188"/>
                  </a:lnTo>
                  <a:lnTo>
                    <a:pt x="103510" y="4792"/>
                  </a:lnTo>
                  <a:lnTo>
                    <a:pt x="102512" y="4419"/>
                  </a:lnTo>
                  <a:close/>
                </a:path>
                <a:path w="277495" h="199390">
                  <a:moveTo>
                    <a:pt x="146078" y="118257"/>
                  </a:moveTo>
                  <a:lnTo>
                    <a:pt x="134571" y="118797"/>
                  </a:lnTo>
                  <a:lnTo>
                    <a:pt x="124256" y="121297"/>
                  </a:lnTo>
                  <a:lnTo>
                    <a:pt x="158940" y="121297"/>
                  </a:lnTo>
                  <a:lnTo>
                    <a:pt x="157085" y="120235"/>
                  </a:lnTo>
                  <a:lnTo>
                    <a:pt x="146078" y="118257"/>
                  </a:lnTo>
                  <a:close/>
                </a:path>
                <a:path w="277495" h="199390">
                  <a:moveTo>
                    <a:pt x="82966" y="0"/>
                  </a:moveTo>
                  <a:lnTo>
                    <a:pt x="26727" y="32564"/>
                  </a:lnTo>
                  <a:lnTo>
                    <a:pt x="0" y="75361"/>
                  </a:lnTo>
                  <a:lnTo>
                    <a:pt x="4127" y="76898"/>
                  </a:lnTo>
                  <a:lnTo>
                    <a:pt x="14409" y="56534"/>
                  </a:lnTo>
                  <a:lnTo>
                    <a:pt x="30443" y="35155"/>
                  </a:lnTo>
                  <a:lnTo>
                    <a:pt x="50527" y="16892"/>
                  </a:lnTo>
                  <a:lnTo>
                    <a:pt x="72961" y="5880"/>
                  </a:lnTo>
                  <a:lnTo>
                    <a:pt x="82993" y="4419"/>
                  </a:lnTo>
                  <a:lnTo>
                    <a:pt x="102512" y="4419"/>
                  </a:lnTo>
                  <a:lnTo>
                    <a:pt x="93529" y="1059"/>
                  </a:lnTo>
                  <a:lnTo>
                    <a:pt x="82966" y="0"/>
                  </a:lnTo>
                  <a:close/>
                </a:path>
              </a:pathLst>
            </a:custGeom>
            <a:solidFill>
              <a:srgbClr val="8047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126281" y="7090124"/>
              <a:ext cx="192175" cy="213042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162767" y="7137760"/>
              <a:ext cx="103492" cy="12320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481922" y="8230348"/>
              <a:ext cx="169033" cy="82548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600321" y="8975414"/>
              <a:ext cx="133479" cy="9763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806720" y="8229485"/>
              <a:ext cx="182662" cy="791438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815833" y="8941769"/>
              <a:ext cx="99101" cy="132177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294409" y="8471115"/>
              <a:ext cx="69151" cy="652487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10424" y="8410054"/>
              <a:ext cx="234988" cy="694055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716481" y="8447735"/>
              <a:ext cx="230238" cy="656374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980109" y="7624135"/>
              <a:ext cx="837565" cy="869950"/>
            </a:xfrm>
            <a:custGeom>
              <a:avLst/>
              <a:gdLst/>
              <a:ahLst/>
              <a:cxnLst/>
              <a:rect l="l" t="t" r="r" b="b"/>
              <a:pathLst>
                <a:path w="837564" h="869950">
                  <a:moveTo>
                    <a:pt x="192889" y="0"/>
                  </a:moveTo>
                  <a:lnTo>
                    <a:pt x="115766" y="31197"/>
                  </a:lnTo>
                  <a:lnTo>
                    <a:pt x="19888" y="113555"/>
                  </a:lnTo>
                  <a:lnTo>
                    <a:pt x="0" y="161320"/>
                  </a:lnTo>
                  <a:lnTo>
                    <a:pt x="12573" y="193971"/>
                  </a:lnTo>
                  <a:lnTo>
                    <a:pt x="59031" y="257053"/>
                  </a:lnTo>
                  <a:lnTo>
                    <a:pt x="86282" y="298045"/>
                  </a:lnTo>
                  <a:lnTo>
                    <a:pt x="110501" y="343432"/>
                  </a:lnTo>
                  <a:lnTo>
                    <a:pt x="127403" y="391789"/>
                  </a:lnTo>
                  <a:lnTo>
                    <a:pt x="132702" y="441685"/>
                  </a:lnTo>
                  <a:lnTo>
                    <a:pt x="126405" y="478619"/>
                  </a:lnTo>
                  <a:lnTo>
                    <a:pt x="112871" y="514633"/>
                  </a:lnTo>
                  <a:lnTo>
                    <a:pt x="95780" y="550456"/>
                  </a:lnTo>
                  <a:lnTo>
                    <a:pt x="78811" y="586817"/>
                  </a:lnTo>
                  <a:lnTo>
                    <a:pt x="65643" y="624447"/>
                  </a:lnTo>
                  <a:lnTo>
                    <a:pt x="59955" y="664073"/>
                  </a:lnTo>
                  <a:lnTo>
                    <a:pt x="65427" y="706427"/>
                  </a:lnTo>
                  <a:lnTo>
                    <a:pt x="85737" y="752238"/>
                  </a:lnTo>
                  <a:lnTo>
                    <a:pt x="129333" y="795206"/>
                  </a:lnTo>
                  <a:lnTo>
                    <a:pt x="198193" y="828517"/>
                  </a:lnTo>
                  <a:lnTo>
                    <a:pt x="240214" y="841529"/>
                  </a:lnTo>
                  <a:lnTo>
                    <a:pt x="286293" y="852102"/>
                  </a:lnTo>
                  <a:lnTo>
                    <a:pt x="335677" y="860226"/>
                  </a:lnTo>
                  <a:lnTo>
                    <a:pt x="387611" y="865892"/>
                  </a:lnTo>
                  <a:lnTo>
                    <a:pt x="441345" y="869092"/>
                  </a:lnTo>
                  <a:lnTo>
                    <a:pt x="496124" y="869817"/>
                  </a:lnTo>
                  <a:lnTo>
                    <a:pt x="551196" y="868058"/>
                  </a:lnTo>
                  <a:lnTo>
                    <a:pt x="605808" y="863807"/>
                  </a:lnTo>
                  <a:lnTo>
                    <a:pt x="659206" y="857055"/>
                  </a:lnTo>
                  <a:lnTo>
                    <a:pt x="710639" y="847794"/>
                  </a:lnTo>
                  <a:lnTo>
                    <a:pt x="759353" y="836014"/>
                  </a:lnTo>
                  <a:lnTo>
                    <a:pt x="804595" y="821707"/>
                  </a:lnTo>
                  <a:lnTo>
                    <a:pt x="827466" y="787892"/>
                  </a:lnTo>
                  <a:lnTo>
                    <a:pt x="837234" y="758578"/>
                  </a:lnTo>
                  <a:lnTo>
                    <a:pt x="835266" y="733162"/>
                  </a:lnTo>
                  <a:lnTo>
                    <a:pt x="801590" y="691622"/>
                  </a:lnTo>
                  <a:lnTo>
                    <a:pt x="737367" y="658462"/>
                  </a:lnTo>
                  <a:lnTo>
                    <a:pt x="697217" y="643521"/>
                  </a:lnTo>
                  <a:lnTo>
                    <a:pt x="653530" y="628872"/>
                  </a:lnTo>
                  <a:lnTo>
                    <a:pt x="607672" y="613913"/>
                  </a:lnTo>
                  <a:lnTo>
                    <a:pt x="561009" y="598043"/>
                  </a:lnTo>
                  <a:lnTo>
                    <a:pt x="514908" y="580661"/>
                  </a:lnTo>
                  <a:lnTo>
                    <a:pt x="466493" y="540499"/>
                  </a:lnTo>
                  <a:lnTo>
                    <a:pt x="450426" y="479732"/>
                  </a:lnTo>
                  <a:lnTo>
                    <a:pt x="451287" y="443827"/>
                  </a:lnTo>
                  <a:lnTo>
                    <a:pt x="456353" y="405417"/>
                  </a:lnTo>
                  <a:lnTo>
                    <a:pt x="464327" y="365385"/>
                  </a:lnTo>
                  <a:lnTo>
                    <a:pt x="473917" y="324612"/>
                  </a:lnTo>
                  <a:lnTo>
                    <a:pt x="483828" y="283979"/>
                  </a:lnTo>
                  <a:lnTo>
                    <a:pt x="492765" y="244371"/>
                  </a:lnTo>
                  <a:lnTo>
                    <a:pt x="499434" y="206667"/>
                  </a:lnTo>
                  <a:lnTo>
                    <a:pt x="502541" y="171751"/>
                  </a:lnTo>
                  <a:lnTo>
                    <a:pt x="500790" y="140504"/>
                  </a:lnTo>
                  <a:lnTo>
                    <a:pt x="492888" y="113809"/>
                  </a:lnTo>
                  <a:lnTo>
                    <a:pt x="477541" y="92547"/>
                  </a:lnTo>
                  <a:lnTo>
                    <a:pt x="453453" y="77601"/>
                  </a:lnTo>
                  <a:lnTo>
                    <a:pt x="291902" y="16591"/>
                  </a:lnTo>
                  <a:lnTo>
                    <a:pt x="192889" y="0"/>
                  </a:lnTo>
                  <a:close/>
                </a:path>
              </a:pathLst>
            </a:custGeom>
            <a:solidFill>
              <a:srgbClr val="E344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978065" y="7660876"/>
              <a:ext cx="843280" cy="843280"/>
            </a:xfrm>
            <a:custGeom>
              <a:avLst/>
              <a:gdLst/>
              <a:ahLst/>
              <a:cxnLst/>
              <a:rect l="l" t="t" r="r" b="b"/>
              <a:pathLst>
                <a:path w="843280" h="843279">
                  <a:moveTo>
                    <a:pt x="227199" y="0"/>
                  </a:moveTo>
                  <a:lnTo>
                    <a:pt x="175907" y="6077"/>
                  </a:lnTo>
                  <a:lnTo>
                    <a:pt x="125598" y="19381"/>
                  </a:lnTo>
                  <a:lnTo>
                    <a:pt x="79563" y="38376"/>
                  </a:lnTo>
                  <a:lnTo>
                    <a:pt x="41092" y="61529"/>
                  </a:lnTo>
                  <a:lnTo>
                    <a:pt x="0" y="114164"/>
                  </a:lnTo>
                  <a:lnTo>
                    <a:pt x="2748" y="149421"/>
                  </a:lnTo>
                  <a:lnTo>
                    <a:pt x="18818" y="194425"/>
                  </a:lnTo>
                  <a:lnTo>
                    <a:pt x="42671" y="245598"/>
                  </a:lnTo>
                  <a:lnTo>
                    <a:pt x="68769" y="299361"/>
                  </a:lnTo>
                  <a:lnTo>
                    <a:pt x="91573" y="352138"/>
                  </a:lnTo>
                  <a:lnTo>
                    <a:pt x="105543" y="400348"/>
                  </a:lnTo>
                  <a:lnTo>
                    <a:pt x="105143" y="440415"/>
                  </a:lnTo>
                  <a:lnTo>
                    <a:pt x="86149" y="490332"/>
                  </a:lnTo>
                  <a:lnTo>
                    <a:pt x="65443" y="527376"/>
                  </a:lnTo>
                  <a:lnTo>
                    <a:pt x="47946" y="565189"/>
                  </a:lnTo>
                  <a:lnTo>
                    <a:pt x="38582" y="617414"/>
                  </a:lnTo>
                  <a:lnTo>
                    <a:pt x="40943" y="660690"/>
                  </a:lnTo>
                  <a:lnTo>
                    <a:pt x="52309" y="698386"/>
                  </a:lnTo>
                  <a:lnTo>
                    <a:pt x="95973" y="758727"/>
                  </a:lnTo>
                  <a:lnTo>
                    <a:pt x="128490" y="783138"/>
                  </a:lnTo>
                  <a:lnTo>
                    <a:pt x="167897" y="802810"/>
                  </a:lnTo>
                  <a:lnTo>
                    <a:pt x="213077" y="818110"/>
                  </a:lnTo>
                  <a:lnTo>
                    <a:pt x="262911" y="829403"/>
                  </a:lnTo>
                  <a:lnTo>
                    <a:pt x="316280" y="837054"/>
                  </a:lnTo>
                  <a:lnTo>
                    <a:pt x="372064" y="841429"/>
                  </a:lnTo>
                  <a:lnTo>
                    <a:pt x="429145" y="842893"/>
                  </a:lnTo>
                  <a:lnTo>
                    <a:pt x="486405" y="841812"/>
                  </a:lnTo>
                  <a:lnTo>
                    <a:pt x="542723" y="838551"/>
                  </a:lnTo>
                  <a:lnTo>
                    <a:pt x="596982" y="833476"/>
                  </a:lnTo>
                  <a:lnTo>
                    <a:pt x="648062" y="826952"/>
                  </a:lnTo>
                  <a:lnTo>
                    <a:pt x="694845" y="819344"/>
                  </a:lnTo>
                  <a:lnTo>
                    <a:pt x="736211" y="811018"/>
                  </a:lnTo>
                  <a:lnTo>
                    <a:pt x="808982" y="783994"/>
                  </a:lnTo>
                  <a:lnTo>
                    <a:pt x="843024" y="722942"/>
                  </a:lnTo>
                  <a:lnTo>
                    <a:pt x="834612" y="688330"/>
                  </a:lnTo>
                  <a:lnTo>
                    <a:pt x="806234" y="656391"/>
                  </a:lnTo>
                  <a:lnTo>
                    <a:pt x="810355" y="670566"/>
                  </a:lnTo>
                  <a:lnTo>
                    <a:pt x="811326" y="692081"/>
                  </a:lnTo>
                  <a:lnTo>
                    <a:pt x="762888" y="735296"/>
                  </a:lnTo>
                  <a:lnTo>
                    <a:pt x="707406" y="748552"/>
                  </a:lnTo>
                  <a:lnTo>
                    <a:pt x="664086" y="755632"/>
                  </a:lnTo>
                  <a:lnTo>
                    <a:pt x="610675" y="761808"/>
                  </a:lnTo>
                  <a:lnTo>
                    <a:pt x="547396" y="766176"/>
                  </a:lnTo>
                  <a:lnTo>
                    <a:pt x="474471" y="767833"/>
                  </a:lnTo>
                  <a:lnTo>
                    <a:pt x="404063" y="767530"/>
                  </a:lnTo>
                  <a:lnTo>
                    <a:pt x="341276" y="766168"/>
                  </a:lnTo>
                  <a:lnTo>
                    <a:pt x="285915" y="763070"/>
                  </a:lnTo>
                  <a:lnTo>
                    <a:pt x="237787" y="757558"/>
                  </a:lnTo>
                  <a:lnTo>
                    <a:pt x="196696" y="748954"/>
                  </a:lnTo>
                  <a:lnTo>
                    <a:pt x="134848" y="719764"/>
                  </a:lnTo>
                  <a:lnTo>
                    <a:pt x="99004" y="677693"/>
                  </a:lnTo>
                  <a:lnTo>
                    <a:pt x="84886" y="616183"/>
                  </a:lnTo>
                  <a:lnTo>
                    <a:pt x="89291" y="580948"/>
                  </a:lnTo>
                  <a:lnTo>
                    <a:pt x="100685" y="551551"/>
                  </a:lnTo>
                  <a:lnTo>
                    <a:pt x="116341" y="525530"/>
                  </a:lnTo>
                  <a:lnTo>
                    <a:pt x="133532" y="500429"/>
                  </a:lnTo>
                  <a:lnTo>
                    <a:pt x="149530" y="473786"/>
                  </a:lnTo>
                  <a:lnTo>
                    <a:pt x="161606" y="443145"/>
                  </a:lnTo>
                  <a:lnTo>
                    <a:pt x="167032" y="406044"/>
                  </a:lnTo>
                  <a:lnTo>
                    <a:pt x="163082" y="360026"/>
                  </a:lnTo>
                  <a:lnTo>
                    <a:pt x="147027" y="302632"/>
                  </a:lnTo>
                  <a:lnTo>
                    <a:pt x="131521" y="267963"/>
                  </a:lnTo>
                  <a:lnTo>
                    <a:pt x="111806" y="224697"/>
                  </a:lnTo>
                  <a:lnTo>
                    <a:pt x="95283" y="172875"/>
                  </a:lnTo>
                  <a:lnTo>
                    <a:pt x="89357" y="112539"/>
                  </a:lnTo>
                  <a:lnTo>
                    <a:pt x="105339" y="70434"/>
                  </a:lnTo>
                  <a:lnTo>
                    <a:pt x="142798" y="40945"/>
                  </a:lnTo>
                  <a:lnTo>
                    <a:pt x="190172" y="21749"/>
                  </a:lnTo>
                  <a:lnTo>
                    <a:pt x="235902" y="10523"/>
                  </a:lnTo>
                  <a:lnTo>
                    <a:pt x="268427" y="4942"/>
                  </a:lnTo>
                  <a:lnTo>
                    <a:pt x="276186" y="2684"/>
                  </a:lnTo>
                  <a:lnTo>
                    <a:pt x="227199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78260" y="6519074"/>
              <a:ext cx="1058869" cy="1244536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29054" y="8195068"/>
              <a:ext cx="437299" cy="694537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2085530" y="8865526"/>
              <a:ext cx="83820" cy="29845"/>
            </a:xfrm>
            <a:custGeom>
              <a:avLst/>
              <a:gdLst/>
              <a:ahLst/>
              <a:cxnLst/>
              <a:rect l="l" t="t" r="r" b="b"/>
              <a:pathLst>
                <a:path w="83819" h="29845">
                  <a:moveTo>
                    <a:pt x="47967" y="0"/>
                  </a:moveTo>
                  <a:lnTo>
                    <a:pt x="55600" y="7346"/>
                  </a:lnTo>
                  <a:lnTo>
                    <a:pt x="55021" y="11341"/>
                  </a:lnTo>
                  <a:lnTo>
                    <a:pt x="43419" y="13373"/>
                  </a:lnTo>
                  <a:lnTo>
                    <a:pt x="17983" y="14833"/>
                  </a:lnTo>
                  <a:lnTo>
                    <a:pt x="0" y="14833"/>
                  </a:lnTo>
                  <a:lnTo>
                    <a:pt x="3594" y="29578"/>
                  </a:lnTo>
                  <a:lnTo>
                    <a:pt x="60110" y="28728"/>
                  </a:lnTo>
                  <a:lnTo>
                    <a:pt x="83456" y="18121"/>
                  </a:lnTo>
                  <a:lnTo>
                    <a:pt x="82659" y="11310"/>
                  </a:lnTo>
                  <a:lnTo>
                    <a:pt x="72311" y="4540"/>
                  </a:lnTo>
                  <a:lnTo>
                    <a:pt x="47967" y="0"/>
                  </a:lnTo>
                  <a:close/>
                </a:path>
              </a:pathLst>
            </a:custGeom>
            <a:solidFill>
              <a:srgbClr val="6E49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67954" y="8236864"/>
              <a:ext cx="495185" cy="67202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2058098" y="8886253"/>
              <a:ext cx="120014" cy="33655"/>
            </a:xfrm>
            <a:custGeom>
              <a:avLst/>
              <a:gdLst/>
              <a:ahLst/>
              <a:cxnLst/>
              <a:rect l="l" t="t" r="r" b="b"/>
              <a:pathLst>
                <a:path w="120014" h="33654">
                  <a:moveTo>
                    <a:pt x="78384" y="0"/>
                  </a:moveTo>
                  <a:lnTo>
                    <a:pt x="33764" y="13924"/>
                  </a:lnTo>
                  <a:lnTo>
                    <a:pt x="0" y="12992"/>
                  </a:lnTo>
                  <a:lnTo>
                    <a:pt x="3881" y="23182"/>
                  </a:lnTo>
                  <a:lnTo>
                    <a:pt x="6907" y="28598"/>
                  </a:lnTo>
                  <a:lnTo>
                    <a:pt x="10635" y="31060"/>
                  </a:lnTo>
                  <a:lnTo>
                    <a:pt x="16624" y="32384"/>
                  </a:lnTo>
                  <a:lnTo>
                    <a:pt x="36950" y="33400"/>
                  </a:lnTo>
                  <a:lnTo>
                    <a:pt x="71783" y="32451"/>
                  </a:lnTo>
                  <a:lnTo>
                    <a:pt x="104821" y="27573"/>
                  </a:lnTo>
                  <a:lnTo>
                    <a:pt x="119761" y="16802"/>
                  </a:lnTo>
                  <a:lnTo>
                    <a:pt x="115905" y="9960"/>
                  </a:lnTo>
                  <a:lnTo>
                    <a:pt x="106487" y="5253"/>
                  </a:lnTo>
                  <a:lnTo>
                    <a:pt x="93363" y="2119"/>
                  </a:lnTo>
                  <a:lnTo>
                    <a:pt x="78384" y="0"/>
                  </a:lnTo>
                  <a:close/>
                </a:path>
              </a:pathLst>
            </a:custGeom>
            <a:solidFill>
              <a:srgbClr val="7C5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466189" y="7618272"/>
              <a:ext cx="770255" cy="250190"/>
            </a:xfrm>
            <a:custGeom>
              <a:avLst/>
              <a:gdLst/>
              <a:ahLst/>
              <a:cxnLst/>
              <a:rect l="l" t="t" r="r" b="b"/>
              <a:pathLst>
                <a:path w="770255" h="250190">
                  <a:moveTo>
                    <a:pt x="119506" y="0"/>
                  </a:moveTo>
                  <a:lnTo>
                    <a:pt x="110213" y="1579"/>
                  </a:lnTo>
                  <a:lnTo>
                    <a:pt x="84766" y="4711"/>
                  </a:lnTo>
                  <a:lnTo>
                    <a:pt x="46812" y="6986"/>
                  </a:lnTo>
                  <a:lnTo>
                    <a:pt x="0" y="5994"/>
                  </a:lnTo>
                  <a:lnTo>
                    <a:pt x="21371" y="33971"/>
                  </a:lnTo>
                  <a:lnTo>
                    <a:pt x="53827" y="66647"/>
                  </a:lnTo>
                  <a:lnTo>
                    <a:pt x="93983" y="101565"/>
                  </a:lnTo>
                  <a:lnTo>
                    <a:pt x="138456" y="136267"/>
                  </a:lnTo>
                  <a:lnTo>
                    <a:pt x="183861" y="168296"/>
                  </a:lnTo>
                  <a:lnTo>
                    <a:pt x="226814" y="195193"/>
                  </a:lnTo>
                  <a:lnTo>
                    <a:pt x="263931" y="214502"/>
                  </a:lnTo>
                  <a:lnTo>
                    <a:pt x="312581" y="229416"/>
                  </a:lnTo>
                  <a:lnTo>
                    <a:pt x="365041" y="234502"/>
                  </a:lnTo>
                  <a:lnTo>
                    <a:pt x="419973" y="232024"/>
                  </a:lnTo>
                  <a:lnTo>
                    <a:pt x="476039" y="224248"/>
                  </a:lnTo>
                  <a:lnTo>
                    <a:pt x="531901" y="213436"/>
                  </a:lnTo>
                  <a:lnTo>
                    <a:pt x="589069" y="210154"/>
                  </a:lnTo>
                  <a:lnTo>
                    <a:pt x="627549" y="220940"/>
                  </a:lnTo>
                  <a:lnTo>
                    <a:pt x="655179" y="233333"/>
                  </a:lnTo>
                  <a:lnTo>
                    <a:pt x="679792" y="234873"/>
                  </a:lnTo>
                  <a:lnTo>
                    <a:pt x="684450" y="237217"/>
                  </a:lnTo>
                  <a:lnTo>
                    <a:pt x="696142" y="242373"/>
                  </a:lnTo>
                  <a:lnTo>
                    <a:pt x="711452" y="247528"/>
                  </a:lnTo>
                  <a:lnTo>
                    <a:pt x="726960" y="249872"/>
                  </a:lnTo>
                  <a:lnTo>
                    <a:pt x="737986" y="249638"/>
                  </a:lnTo>
                  <a:lnTo>
                    <a:pt x="742778" y="247997"/>
                  </a:lnTo>
                  <a:lnTo>
                    <a:pt x="742341" y="243544"/>
                  </a:lnTo>
                  <a:lnTo>
                    <a:pt x="737679" y="234873"/>
                  </a:lnTo>
                  <a:lnTo>
                    <a:pt x="740594" y="236816"/>
                  </a:lnTo>
                  <a:lnTo>
                    <a:pt x="748133" y="240769"/>
                  </a:lnTo>
                  <a:lnTo>
                    <a:pt x="758483" y="243917"/>
                  </a:lnTo>
                  <a:lnTo>
                    <a:pt x="769835" y="243446"/>
                  </a:lnTo>
                  <a:lnTo>
                    <a:pt x="721003" y="198831"/>
                  </a:lnTo>
                  <a:lnTo>
                    <a:pt x="686231" y="179146"/>
                  </a:lnTo>
                  <a:lnTo>
                    <a:pt x="620100" y="163966"/>
                  </a:lnTo>
                  <a:lnTo>
                    <a:pt x="570023" y="158544"/>
                  </a:lnTo>
                  <a:lnTo>
                    <a:pt x="456055" y="148942"/>
                  </a:lnTo>
                  <a:lnTo>
                    <a:pt x="400249" y="143523"/>
                  </a:lnTo>
                  <a:lnTo>
                    <a:pt x="350617" y="136869"/>
                  </a:lnTo>
                  <a:lnTo>
                    <a:pt x="311200" y="128358"/>
                  </a:lnTo>
                  <a:lnTo>
                    <a:pt x="258770" y="111872"/>
                  </a:lnTo>
                  <a:lnTo>
                    <a:pt x="221326" y="93006"/>
                  </a:lnTo>
                  <a:lnTo>
                    <a:pt x="180895" y="59727"/>
                  </a:lnTo>
                  <a:lnTo>
                    <a:pt x="119506" y="0"/>
                  </a:lnTo>
                  <a:close/>
                </a:path>
              </a:pathLst>
            </a:custGeom>
            <a:solidFill>
              <a:srgbClr val="D092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7" name="object 4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213956" y="7481095"/>
              <a:ext cx="436255" cy="841531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410078" y="7499438"/>
              <a:ext cx="197310" cy="22078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157347" y="7497292"/>
              <a:ext cx="189230" cy="273050"/>
            </a:xfrm>
            <a:custGeom>
              <a:avLst/>
              <a:gdLst/>
              <a:ahLst/>
              <a:cxnLst/>
              <a:rect l="l" t="t" r="r" b="b"/>
              <a:pathLst>
                <a:path w="189230" h="273050">
                  <a:moveTo>
                    <a:pt x="154752" y="0"/>
                  </a:moveTo>
                  <a:lnTo>
                    <a:pt x="95898" y="17794"/>
                  </a:lnTo>
                  <a:lnTo>
                    <a:pt x="62158" y="37012"/>
                  </a:lnTo>
                  <a:lnTo>
                    <a:pt x="40822" y="69610"/>
                  </a:lnTo>
                  <a:lnTo>
                    <a:pt x="19180" y="127546"/>
                  </a:lnTo>
                  <a:lnTo>
                    <a:pt x="4418" y="188586"/>
                  </a:lnTo>
                  <a:lnTo>
                    <a:pt x="0" y="234154"/>
                  </a:lnTo>
                  <a:lnTo>
                    <a:pt x="977" y="262661"/>
                  </a:lnTo>
                  <a:lnTo>
                    <a:pt x="2403" y="272516"/>
                  </a:lnTo>
                  <a:lnTo>
                    <a:pt x="118316" y="265823"/>
                  </a:lnTo>
                  <a:lnTo>
                    <a:pt x="149561" y="254129"/>
                  </a:lnTo>
                  <a:lnTo>
                    <a:pt x="167344" y="236608"/>
                  </a:lnTo>
                  <a:lnTo>
                    <a:pt x="178298" y="201003"/>
                  </a:lnTo>
                  <a:lnTo>
                    <a:pt x="189055" y="135051"/>
                  </a:lnTo>
                  <a:lnTo>
                    <a:pt x="187619" y="93450"/>
                  </a:lnTo>
                  <a:lnTo>
                    <a:pt x="183967" y="61096"/>
                  </a:lnTo>
                  <a:lnTo>
                    <a:pt x="174283" y="31956"/>
                  </a:lnTo>
                  <a:lnTo>
                    <a:pt x="154752" y="0"/>
                  </a:lnTo>
                  <a:close/>
                </a:path>
              </a:pathLst>
            </a:custGeom>
            <a:solidFill>
              <a:srgbClr val="7146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0" name="object 5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18120" y="6424493"/>
              <a:ext cx="873209" cy="1218200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076167" y="6421912"/>
              <a:ext cx="791845" cy="836294"/>
            </a:xfrm>
            <a:custGeom>
              <a:avLst/>
              <a:gdLst/>
              <a:ahLst/>
              <a:cxnLst/>
              <a:rect l="l" t="t" r="r" b="b"/>
              <a:pathLst>
                <a:path w="791844" h="836295">
                  <a:moveTo>
                    <a:pt x="396877" y="0"/>
                  </a:moveTo>
                  <a:lnTo>
                    <a:pt x="341748" y="2116"/>
                  </a:lnTo>
                  <a:lnTo>
                    <a:pt x="282418" y="11524"/>
                  </a:lnTo>
                  <a:lnTo>
                    <a:pt x="219461" y="29763"/>
                  </a:lnTo>
                  <a:lnTo>
                    <a:pt x="89117" y="86649"/>
                  </a:lnTo>
                  <a:lnTo>
                    <a:pt x="22819" y="181333"/>
                  </a:lnTo>
                  <a:lnTo>
                    <a:pt x="0" y="381966"/>
                  </a:lnTo>
                  <a:lnTo>
                    <a:pt x="94" y="756699"/>
                  </a:lnTo>
                  <a:lnTo>
                    <a:pt x="3487" y="763689"/>
                  </a:lnTo>
                  <a:lnTo>
                    <a:pt x="15954" y="781972"/>
                  </a:lnTo>
                  <a:lnTo>
                    <a:pt x="40926" y="807512"/>
                  </a:lnTo>
                  <a:lnTo>
                    <a:pt x="81831" y="836277"/>
                  </a:lnTo>
                  <a:lnTo>
                    <a:pt x="83259" y="780672"/>
                  </a:lnTo>
                  <a:lnTo>
                    <a:pt x="89434" y="727802"/>
                  </a:lnTo>
                  <a:lnTo>
                    <a:pt x="99569" y="677887"/>
                  </a:lnTo>
                  <a:lnTo>
                    <a:pt x="112876" y="631146"/>
                  </a:lnTo>
                  <a:lnTo>
                    <a:pt x="128569" y="587799"/>
                  </a:lnTo>
                  <a:lnTo>
                    <a:pt x="145860" y="548063"/>
                  </a:lnTo>
                  <a:lnTo>
                    <a:pt x="163962" y="512160"/>
                  </a:lnTo>
                  <a:lnTo>
                    <a:pt x="218336" y="501975"/>
                  </a:lnTo>
                  <a:lnTo>
                    <a:pt x="252338" y="487495"/>
                  </a:lnTo>
                  <a:lnTo>
                    <a:pt x="280259" y="458744"/>
                  </a:lnTo>
                  <a:lnTo>
                    <a:pt x="316387" y="405747"/>
                  </a:lnTo>
                  <a:lnTo>
                    <a:pt x="382745" y="405747"/>
                  </a:lnTo>
                  <a:lnTo>
                    <a:pt x="403058" y="386007"/>
                  </a:lnTo>
                  <a:lnTo>
                    <a:pt x="430243" y="336595"/>
                  </a:lnTo>
                  <a:lnTo>
                    <a:pt x="779915" y="336595"/>
                  </a:lnTo>
                  <a:lnTo>
                    <a:pt x="758585" y="247285"/>
                  </a:lnTo>
                  <a:lnTo>
                    <a:pt x="739120" y="199170"/>
                  </a:lnTo>
                  <a:lnTo>
                    <a:pt x="717094" y="159113"/>
                  </a:lnTo>
                  <a:lnTo>
                    <a:pt x="693549" y="126342"/>
                  </a:lnTo>
                  <a:lnTo>
                    <a:pt x="646054" y="79578"/>
                  </a:lnTo>
                  <a:lnTo>
                    <a:pt x="604947" y="52711"/>
                  </a:lnTo>
                  <a:lnTo>
                    <a:pt x="563884" y="33603"/>
                  </a:lnTo>
                  <a:lnTo>
                    <a:pt x="492231" y="11470"/>
                  </a:lnTo>
                  <a:lnTo>
                    <a:pt x="447229" y="3631"/>
                  </a:lnTo>
                  <a:lnTo>
                    <a:pt x="396877" y="0"/>
                  </a:lnTo>
                  <a:close/>
                </a:path>
                <a:path w="791844" h="836295">
                  <a:moveTo>
                    <a:pt x="779915" y="336595"/>
                  </a:moveTo>
                  <a:lnTo>
                    <a:pt x="430243" y="336595"/>
                  </a:lnTo>
                  <a:lnTo>
                    <a:pt x="476651" y="413175"/>
                  </a:lnTo>
                  <a:lnTo>
                    <a:pt x="519468" y="475295"/>
                  </a:lnTo>
                  <a:lnTo>
                    <a:pt x="558534" y="523984"/>
                  </a:lnTo>
                  <a:lnTo>
                    <a:pt x="593620" y="560167"/>
                  </a:lnTo>
                  <a:lnTo>
                    <a:pt x="624511" y="584794"/>
                  </a:lnTo>
                  <a:lnTo>
                    <a:pt x="672855" y="603176"/>
                  </a:lnTo>
                  <a:lnTo>
                    <a:pt x="689882" y="598832"/>
                  </a:lnTo>
                  <a:lnTo>
                    <a:pt x="701860" y="586732"/>
                  </a:lnTo>
                  <a:lnTo>
                    <a:pt x="708578" y="567824"/>
                  </a:lnTo>
                  <a:lnTo>
                    <a:pt x="709821" y="543059"/>
                  </a:lnTo>
                  <a:lnTo>
                    <a:pt x="770003" y="543059"/>
                  </a:lnTo>
                  <a:lnTo>
                    <a:pt x="772914" y="535896"/>
                  </a:lnTo>
                  <a:lnTo>
                    <a:pt x="789875" y="535896"/>
                  </a:lnTo>
                  <a:lnTo>
                    <a:pt x="790072" y="535731"/>
                  </a:lnTo>
                  <a:lnTo>
                    <a:pt x="791235" y="447680"/>
                  </a:lnTo>
                  <a:lnTo>
                    <a:pt x="785682" y="370769"/>
                  </a:lnTo>
                  <a:lnTo>
                    <a:pt x="779915" y="336595"/>
                  </a:lnTo>
                  <a:close/>
                </a:path>
                <a:path w="791844" h="836295">
                  <a:moveTo>
                    <a:pt x="770003" y="543059"/>
                  </a:moveTo>
                  <a:lnTo>
                    <a:pt x="709821" y="543059"/>
                  </a:lnTo>
                  <a:lnTo>
                    <a:pt x="732786" y="555654"/>
                  </a:lnTo>
                  <a:lnTo>
                    <a:pt x="752659" y="557761"/>
                  </a:lnTo>
                  <a:lnTo>
                    <a:pt x="766887" y="550726"/>
                  </a:lnTo>
                  <a:lnTo>
                    <a:pt x="770003" y="543059"/>
                  </a:lnTo>
                  <a:close/>
                </a:path>
                <a:path w="791844" h="836295">
                  <a:moveTo>
                    <a:pt x="789875" y="535896"/>
                  </a:moveTo>
                  <a:lnTo>
                    <a:pt x="772914" y="535896"/>
                  </a:lnTo>
                  <a:lnTo>
                    <a:pt x="779455" y="541027"/>
                  </a:lnTo>
                  <a:lnTo>
                    <a:pt x="785246" y="539770"/>
                  </a:lnTo>
                  <a:lnTo>
                    <a:pt x="789875" y="535896"/>
                  </a:lnTo>
                  <a:close/>
                </a:path>
                <a:path w="791844" h="836295">
                  <a:moveTo>
                    <a:pt x="382745" y="405747"/>
                  </a:moveTo>
                  <a:lnTo>
                    <a:pt x="316387" y="405747"/>
                  </a:lnTo>
                  <a:lnTo>
                    <a:pt x="314063" y="418955"/>
                  </a:lnTo>
                  <a:lnTo>
                    <a:pt x="328579" y="422803"/>
                  </a:lnTo>
                  <a:lnTo>
                    <a:pt x="349299" y="423604"/>
                  </a:lnTo>
                  <a:lnTo>
                    <a:pt x="375101" y="413175"/>
                  </a:lnTo>
                  <a:lnTo>
                    <a:pt x="382745" y="405747"/>
                  </a:lnTo>
                  <a:close/>
                </a:path>
              </a:pathLst>
            </a:custGeom>
            <a:solidFill>
              <a:srgbClr val="B06C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2" name="object 5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825889" y="6308881"/>
              <a:ext cx="697717" cy="1417455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528603" y="7020521"/>
              <a:ext cx="111868" cy="182095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1323831" y="6851027"/>
              <a:ext cx="133985" cy="36195"/>
            </a:xfrm>
            <a:custGeom>
              <a:avLst/>
              <a:gdLst/>
              <a:ahLst/>
              <a:cxnLst/>
              <a:rect l="l" t="t" r="r" b="b"/>
              <a:pathLst>
                <a:path w="133984" h="36195">
                  <a:moveTo>
                    <a:pt x="100828" y="0"/>
                  </a:moveTo>
                  <a:lnTo>
                    <a:pt x="42290" y="6707"/>
                  </a:lnTo>
                  <a:lnTo>
                    <a:pt x="8056" y="21391"/>
                  </a:lnTo>
                  <a:lnTo>
                    <a:pt x="0" y="34063"/>
                  </a:lnTo>
                  <a:lnTo>
                    <a:pt x="19993" y="34734"/>
                  </a:lnTo>
                  <a:lnTo>
                    <a:pt x="49870" y="29658"/>
                  </a:lnTo>
                  <a:lnTo>
                    <a:pt x="75571" y="29225"/>
                  </a:lnTo>
                  <a:lnTo>
                    <a:pt x="96524" y="31769"/>
                  </a:lnTo>
                  <a:lnTo>
                    <a:pt x="112157" y="35623"/>
                  </a:lnTo>
                  <a:lnTo>
                    <a:pt x="121003" y="35986"/>
                  </a:lnTo>
                  <a:lnTo>
                    <a:pt x="128527" y="32221"/>
                  </a:lnTo>
                  <a:lnTo>
                    <a:pt x="133299" y="25449"/>
                  </a:lnTo>
                  <a:lnTo>
                    <a:pt x="133886" y="16789"/>
                  </a:lnTo>
                  <a:lnTo>
                    <a:pt x="130944" y="10356"/>
                  </a:lnTo>
                  <a:lnTo>
                    <a:pt x="124763" y="5056"/>
                  </a:lnTo>
                  <a:lnTo>
                    <a:pt x="114879" y="1424"/>
                  </a:lnTo>
                  <a:lnTo>
                    <a:pt x="100828" y="0"/>
                  </a:lnTo>
                  <a:close/>
                </a:path>
              </a:pathLst>
            </a:custGeom>
            <a:solidFill>
              <a:srgbClr val="6F3B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5" name="object 5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143230" y="7321689"/>
              <a:ext cx="1340559" cy="1108113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932353" y="6308665"/>
              <a:ext cx="1029013" cy="85812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041704" y="6531812"/>
              <a:ext cx="887730" cy="1019810"/>
            </a:xfrm>
            <a:custGeom>
              <a:avLst/>
              <a:gdLst/>
              <a:ahLst/>
              <a:cxnLst/>
              <a:rect l="l" t="t" r="r" b="b"/>
              <a:pathLst>
                <a:path w="887730" h="1019809">
                  <a:moveTo>
                    <a:pt x="48666" y="462419"/>
                  </a:moveTo>
                  <a:lnTo>
                    <a:pt x="47752" y="460806"/>
                  </a:lnTo>
                  <a:lnTo>
                    <a:pt x="44792" y="459270"/>
                  </a:lnTo>
                  <a:lnTo>
                    <a:pt x="42976" y="459384"/>
                  </a:lnTo>
                  <a:lnTo>
                    <a:pt x="28905" y="509155"/>
                  </a:lnTo>
                  <a:lnTo>
                    <a:pt x="19545" y="560222"/>
                  </a:lnTo>
                  <a:lnTo>
                    <a:pt x="9690" y="631558"/>
                  </a:lnTo>
                  <a:lnTo>
                    <a:pt x="2844" y="709714"/>
                  </a:lnTo>
                  <a:lnTo>
                    <a:pt x="749" y="754507"/>
                  </a:lnTo>
                  <a:lnTo>
                    <a:pt x="0" y="802449"/>
                  </a:lnTo>
                  <a:lnTo>
                    <a:pt x="939" y="853059"/>
                  </a:lnTo>
                  <a:lnTo>
                    <a:pt x="3911" y="905852"/>
                  </a:lnTo>
                  <a:lnTo>
                    <a:pt x="9258" y="960335"/>
                  </a:lnTo>
                  <a:lnTo>
                    <a:pt x="17678" y="1018184"/>
                  </a:lnTo>
                  <a:lnTo>
                    <a:pt x="19545" y="1019695"/>
                  </a:lnTo>
                  <a:lnTo>
                    <a:pt x="21653" y="1019695"/>
                  </a:lnTo>
                  <a:lnTo>
                    <a:pt x="24790" y="1019213"/>
                  </a:lnTo>
                  <a:lnTo>
                    <a:pt x="26403" y="1016939"/>
                  </a:lnTo>
                  <a:lnTo>
                    <a:pt x="15544" y="937983"/>
                  </a:lnTo>
                  <a:lnTo>
                    <a:pt x="10020" y="863892"/>
                  </a:lnTo>
                  <a:lnTo>
                    <a:pt x="8597" y="793229"/>
                  </a:lnTo>
                  <a:lnTo>
                    <a:pt x="10477" y="726973"/>
                  </a:lnTo>
                  <a:lnTo>
                    <a:pt x="14859" y="666051"/>
                  </a:lnTo>
                  <a:lnTo>
                    <a:pt x="20904" y="611441"/>
                  </a:lnTo>
                  <a:lnTo>
                    <a:pt x="27838" y="564070"/>
                  </a:lnTo>
                  <a:lnTo>
                    <a:pt x="34823" y="524903"/>
                  </a:lnTo>
                  <a:lnTo>
                    <a:pt x="45758" y="474980"/>
                  </a:lnTo>
                  <a:lnTo>
                    <a:pt x="48628" y="464832"/>
                  </a:lnTo>
                  <a:lnTo>
                    <a:pt x="48666" y="462419"/>
                  </a:lnTo>
                  <a:close/>
                </a:path>
                <a:path w="887730" h="1019809">
                  <a:moveTo>
                    <a:pt x="887717" y="429856"/>
                  </a:moveTo>
                  <a:lnTo>
                    <a:pt x="886752" y="427240"/>
                  </a:lnTo>
                  <a:lnTo>
                    <a:pt x="884542" y="426224"/>
                  </a:lnTo>
                  <a:lnTo>
                    <a:pt x="850557" y="402132"/>
                  </a:lnTo>
                  <a:lnTo>
                    <a:pt x="814933" y="367182"/>
                  </a:lnTo>
                  <a:lnTo>
                    <a:pt x="786714" y="335572"/>
                  </a:lnTo>
                  <a:lnTo>
                    <a:pt x="774966" y="321449"/>
                  </a:lnTo>
                  <a:lnTo>
                    <a:pt x="752182" y="293065"/>
                  </a:lnTo>
                  <a:lnTo>
                    <a:pt x="767537" y="326059"/>
                  </a:lnTo>
                  <a:lnTo>
                    <a:pt x="777290" y="348551"/>
                  </a:lnTo>
                  <a:lnTo>
                    <a:pt x="786561" y="373341"/>
                  </a:lnTo>
                  <a:lnTo>
                    <a:pt x="792746" y="395363"/>
                  </a:lnTo>
                  <a:lnTo>
                    <a:pt x="793267" y="409549"/>
                  </a:lnTo>
                  <a:lnTo>
                    <a:pt x="792835" y="410438"/>
                  </a:lnTo>
                  <a:lnTo>
                    <a:pt x="735977" y="364540"/>
                  </a:lnTo>
                  <a:lnTo>
                    <a:pt x="707796" y="326059"/>
                  </a:lnTo>
                  <a:lnTo>
                    <a:pt x="693166" y="304139"/>
                  </a:lnTo>
                  <a:lnTo>
                    <a:pt x="706742" y="355879"/>
                  </a:lnTo>
                  <a:lnTo>
                    <a:pt x="711733" y="379006"/>
                  </a:lnTo>
                  <a:lnTo>
                    <a:pt x="714146" y="400177"/>
                  </a:lnTo>
                  <a:lnTo>
                    <a:pt x="711492" y="414020"/>
                  </a:lnTo>
                  <a:lnTo>
                    <a:pt x="710628" y="415226"/>
                  </a:lnTo>
                  <a:lnTo>
                    <a:pt x="709625" y="415785"/>
                  </a:lnTo>
                  <a:lnTo>
                    <a:pt x="708279" y="415874"/>
                  </a:lnTo>
                  <a:lnTo>
                    <a:pt x="688162" y="410832"/>
                  </a:lnTo>
                  <a:lnTo>
                    <a:pt x="613422" y="348043"/>
                  </a:lnTo>
                  <a:lnTo>
                    <a:pt x="554405" y="277456"/>
                  </a:lnTo>
                  <a:lnTo>
                    <a:pt x="515886" y="225844"/>
                  </a:lnTo>
                  <a:lnTo>
                    <a:pt x="484047" y="180479"/>
                  </a:lnTo>
                  <a:lnTo>
                    <a:pt x="466102" y="153784"/>
                  </a:lnTo>
                  <a:lnTo>
                    <a:pt x="466979" y="151193"/>
                  </a:lnTo>
                  <a:lnTo>
                    <a:pt x="465658" y="148742"/>
                  </a:lnTo>
                  <a:lnTo>
                    <a:pt x="434289" y="102387"/>
                  </a:lnTo>
                  <a:lnTo>
                    <a:pt x="403923" y="36423"/>
                  </a:lnTo>
                  <a:lnTo>
                    <a:pt x="392811" y="1384"/>
                  </a:lnTo>
                  <a:lnTo>
                    <a:pt x="390372" y="0"/>
                  </a:lnTo>
                  <a:lnTo>
                    <a:pt x="385699" y="1282"/>
                  </a:lnTo>
                  <a:lnTo>
                    <a:pt x="384314" y="3708"/>
                  </a:lnTo>
                  <a:lnTo>
                    <a:pt x="395643" y="39370"/>
                  </a:lnTo>
                  <a:lnTo>
                    <a:pt x="409524" y="72923"/>
                  </a:lnTo>
                  <a:lnTo>
                    <a:pt x="426542" y="106565"/>
                  </a:lnTo>
                  <a:lnTo>
                    <a:pt x="446659" y="140182"/>
                  </a:lnTo>
                  <a:lnTo>
                    <a:pt x="456311" y="155067"/>
                  </a:lnTo>
                  <a:lnTo>
                    <a:pt x="432612" y="223088"/>
                  </a:lnTo>
                  <a:lnTo>
                    <a:pt x="412102" y="263982"/>
                  </a:lnTo>
                  <a:lnTo>
                    <a:pt x="396748" y="282346"/>
                  </a:lnTo>
                  <a:lnTo>
                    <a:pt x="386981" y="286842"/>
                  </a:lnTo>
                  <a:lnTo>
                    <a:pt x="381444" y="287210"/>
                  </a:lnTo>
                  <a:lnTo>
                    <a:pt x="377672" y="285750"/>
                  </a:lnTo>
                  <a:lnTo>
                    <a:pt x="375107" y="282232"/>
                  </a:lnTo>
                  <a:lnTo>
                    <a:pt x="370903" y="265188"/>
                  </a:lnTo>
                  <a:lnTo>
                    <a:pt x="373468" y="241668"/>
                  </a:lnTo>
                  <a:lnTo>
                    <a:pt x="379476" y="217766"/>
                  </a:lnTo>
                  <a:lnTo>
                    <a:pt x="385635" y="199618"/>
                  </a:lnTo>
                  <a:lnTo>
                    <a:pt x="384721" y="199237"/>
                  </a:lnTo>
                  <a:lnTo>
                    <a:pt x="391274" y="181038"/>
                  </a:lnTo>
                  <a:lnTo>
                    <a:pt x="401218" y="150545"/>
                  </a:lnTo>
                  <a:lnTo>
                    <a:pt x="413689" y="110223"/>
                  </a:lnTo>
                  <a:lnTo>
                    <a:pt x="412381" y="107772"/>
                  </a:lnTo>
                  <a:lnTo>
                    <a:pt x="407720" y="106375"/>
                  </a:lnTo>
                  <a:lnTo>
                    <a:pt x="405282" y="107696"/>
                  </a:lnTo>
                  <a:lnTo>
                    <a:pt x="393103" y="147027"/>
                  </a:lnTo>
                  <a:lnTo>
                    <a:pt x="383082" y="177774"/>
                  </a:lnTo>
                  <a:lnTo>
                    <a:pt x="368846" y="213626"/>
                  </a:lnTo>
                  <a:lnTo>
                    <a:pt x="346202" y="253098"/>
                  </a:lnTo>
                  <a:lnTo>
                    <a:pt x="313347" y="298386"/>
                  </a:lnTo>
                  <a:lnTo>
                    <a:pt x="274040" y="333248"/>
                  </a:lnTo>
                  <a:lnTo>
                    <a:pt x="239191" y="340055"/>
                  </a:lnTo>
                  <a:lnTo>
                    <a:pt x="259867" y="303403"/>
                  </a:lnTo>
                  <a:lnTo>
                    <a:pt x="275450" y="260184"/>
                  </a:lnTo>
                  <a:lnTo>
                    <a:pt x="283667" y="221919"/>
                  </a:lnTo>
                  <a:lnTo>
                    <a:pt x="287197" y="188836"/>
                  </a:lnTo>
                  <a:lnTo>
                    <a:pt x="286753" y="187274"/>
                  </a:lnTo>
                  <a:lnTo>
                    <a:pt x="283794" y="184543"/>
                  </a:lnTo>
                  <a:lnTo>
                    <a:pt x="281012" y="184645"/>
                  </a:lnTo>
                  <a:lnTo>
                    <a:pt x="278244" y="187642"/>
                  </a:lnTo>
                  <a:lnTo>
                    <a:pt x="274967" y="220573"/>
                  </a:lnTo>
                  <a:lnTo>
                    <a:pt x="267004" y="257746"/>
                  </a:lnTo>
                  <a:lnTo>
                    <a:pt x="251879" y="299720"/>
                  </a:lnTo>
                  <a:lnTo>
                    <a:pt x="227647" y="342696"/>
                  </a:lnTo>
                  <a:lnTo>
                    <a:pt x="198653" y="360464"/>
                  </a:lnTo>
                  <a:lnTo>
                    <a:pt x="171932" y="364070"/>
                  </a:lnTo>
                  <a:lnTo>
                    <a:pt x="150520" y="359600"/>
                  </a:lnTo>
                  <a:lnTo>
                    <a:pt x="137147" y="353390"/>
                  </a:lnTo>
                  <a:lnTo>
                    <a:pt x="133654" y="351332"/>
                  </a:lnTo>
                  <a:lnTo>
                    <a:pt x="125882" y="361746"/>
                  </a:lnTo>
                  <a:lnTo>
                    <a:pt x="118275" y="370586"/>
                  </a:lnTo>
                  <a:lnTo>
                    <a:pt x="108508" y="381177"/>
                  </a:lnTo>
                  <a:lnTo>
                    <a:pt x="94919" y="395185"/>
                  </a:lnTo>
                  <a:lnTo>
                    <a:pt x="94932" y="397967"/>
                  </a:lnTo>
                  <a:lnTo>
                    <a:pt x="97510" y="400519"/>
                  </a:lnTo>
                  <a:lnTo>
                    <a:pt x="98640" y="400939"/>
                  </a:lnTo>
                  <a:lnTo>
                    <a:pt x="99758" y="400939"/>
                  </a:lnTo>
                  <a:lnTo>
                    <a:pt x="100888" y="400939"/>
                  </a:lnTo>
                  <a:lnTo>
                    <a:pt x="102120" y="400596"/>
                  </a:lnTo>
                  <a:lnTo>
                    <a:pt x="112445" y="388315"/>
                  </a:lnTo>
                  <a:lnTo>
                    <a:pt x="129781" y="370001"/>
                  </a:lnTo>
                  <a:lnTo>
                    <a:pt x="136182" y="362915"/>
                  </a:lnTo>
                  <a:lnTo>
                    <a:pt x="152196" y="369430"/>
                  </a:lnTo>
                  <a:lnTo>
                    <a:pt x="175069" y="373062"/>
                  </a:lnTo>
                  <a:lnTo>
                    <a:pt x="202501" y="368528"/>
                  </a:lnTo>
                  <a:lnTo>
                    <a:pt x="232244" y="350507"/>
                  </a:lnTo>
                  <a:lnTo>
                    <a:pt x="235788" y="351218"/>
                  </a:lnTo>
                  <a:lnTo>
                    <a:pt x="239318" y="351574"/>
                  </a:lnTo>
                  <a:lnTo>
                    <a:pt x="242862" y="351574"/>
                  </a:lnTo>
                  <a:lnTo>
                    <a:pt x="279069" y="340385"/>
                  </a:lnTo>
                  <a:lnTo>
                    <a:pt x="312623" y="312394"/>
                  </a:lnTo>
                  <a:lnTo>
                    <a:pt x="341807" y="275958"/>
                  </a:lnTo>
                  <a:lnTo>
                    <a:pt x="364871" y="239445"/>
                  </a:lnTo>
                  <a:lnTo>
                    <a:pt x="362750" y="253123"/>
                  </a:lnTo>
                  <a:lnTo>
                    <a:pt x="371030" y="291553"/>
                  </a:lnTo>
                  <a:lnTo>
                    <a:pt x="376859" y="296316"/>
                  </a:lnTo>
                  <a:lnTo>
                    <a:pt x="387565" y="295605"/>
                  </a:lnTo>
                  <a:lnTo>
                    <a:pt x="406107" y="285762"/>
                  </a:lnTo>
                  <a:lnTo>
                    <a:pt x="425450" y="258724"/>
                  </a:lnTo>
                  <a:lnTo>
                    <a:pt x="445528" y="214604"/>
                  </a:lnTo>
                  <a:lnTo>
                    <a:pt x="462534" y="164325"/>
                  </a:lnTo>
                  <a:lnTo>
                    <a:pt x="479526" y="189560"/>
                  </a:lnTo>
                  <a:lnTo>
                    <a:pt x="511797" y="235331"/>
                  </a:lnTo>
                  <a:lnTo>
                    <a:pt x="550481" y="286816"/>
                  </a:lnTo>
                  <a:lnTo>
                    <a:pt x="592480" y="337743"/>
                  </a:lnTo>
                  <a:lnTo>
                    <a:pt x="634720" y="381876"/>
                  </a:lnTo>
                  <a:lnTo>
                    <a:pt x="674090" y="412940"/>
                  </a:lnTo>
                  <a:lnTo>
                    <a:pt x="707491" y="424675"/>
                  </a:lnTo>
                  <a:lnTo>
                    <a:pt x="712825" y="424383"/>
                  </a:lnTo>
                  <a:lnTo>
                    <a:pt x="716254" y="422478"/>
                  </a:lnTo>
                  <a:lnTo>
                    <a:pt x="718642" y="419138"/>
                  </a:lnTo>
                  <a:lnTo>
                    <a:pt x="722452" y="407911"/>
                  </a:lnTo>
                  <a:lnTo>
                    <a:pt x="722426" y="391972"/>
                  </a:lnTo>
                  <a:lnTo>
                    <a:pt x="719480" y="372605"/>
                  </a:lnTo>
                  <a:lnTo>
                    <a:pt x="714603" y="351053"/>
                  </a:lnTo>
                  <a:lnTo>
                    <a:pt x="733679" y="375361"/>
                  </a:lnTo>
                  <a:lnTo>
                    <a:pt x="754049" y="397446"/>
                  </a:lnTo>
                  <a:lnTo>
                    <a:pt x="773696" y="413512"/>
                  </a:lnTo>
                  <a:lnTo>
                    <a:pt x="790663" y="419696"/>
                  </a:lnTo>
                  <a:lnTo>
                    <a:pt x="792670" y="419696"/>
                  </a:lnTo>
                  <a:lnTo>
                    <a:pt x="802335" y="401040"/>
                  </a:lnTo>
                  <a:lnTo>
                    <a:pt x="799299" y="385178"/>
                  </a:lnTo>
                  <a:lnTo>
                    <a:pt x="793813" y="367309"/>
                  </a:lnTo>
                  <a:lnTo>
                    <a:pt x="787273" y="349732"/>
                  </a:lnTo>
                  <a:lnTo>
                    <a:pt x="807885" y="372592"/>
                  </a:lnTo>
                  <a:lnTo>
                    <a:pt x="832180" y="397217"/>
                  </a:lnTo>
                  <a:lnTo>
                    <a:pt x="857402" y="419214"/>
                  </a:lnTo>
                  <a:lnTo>
                    <a:pt x="881456" y="434479"/>
                  </a:lnTo>
                  <a:lnTo>
                    <a:pt x="882688" y="434606"/>
                  </a:lnTo>
                  <a:lnTo>
                    <a:pt x="884364" y="434606"/>
                  </a:lnTo>
                  <a:lnTo>
                    <a:pt x="885939" y="433666"/>
                  </a:lnTo>
                  <a:lnTo>
                    <a:pt x="887717" y="429856"/>
                  </a:lnTo>
                  <a:close/>
                </a:path>
              </a:pathLst>
            </a:custGeom>
            <a:solidFill>
              <a:srgbClr val="6F3B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73732" y="6968186"/>
              <a:ext cx="89625" cy="149134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272755" y="6924375"/>
              <a:ext cx="192836" cy="204686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87004" y="6976942"/>
              <a:ext cx="149491" cy="196015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677330" y="7143668"/>
              <a:ext cx="167808" cy="81792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254136" y="7097465"/>
              <a:ext cx="243917" cy="10502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378788" y="7191400"/>
              <a:ext cx="229577" cy="13251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5348985" y="7952308"/>
              <a:ext cx="1085201" cy="1148994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3970198" y="7417637"/>
              <a:ext cx="118938" cy="214261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3427285" y="9009824"/>
              <a:ext cx="88849" cy="98339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3019666" y="8997619"/>
              <a:ext cx="78162" cy="12195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2812044" y="7763811"/>
              <a:ext cx="863600" cy="715645"/>
            </a:xfrm>
            <a:custGeom>
              <a:avLst/>
              <a:gdLst/>
              <a:ahLst/>
              <a:cxnLst/>
              <a:rect l="l" t="t" r="r" b="b"/>
              <a:pathLst>
                <a:path w="863600" h="715645">
                  <a:moveTo>
                    <a:pt x="419869" y="0"/>
                  </a:moveTo>
                  <a:lnTo>
                    <a:pt x="370228" y="1168"/>
                  </a:lnTo>
                  <a:lnTo>
                    <a:pt x="321340" y="5432"/>
                  </a:lnTo>
                  <a:lnTo>
                    <a:pt x="273785" y="12847"/>
                  </a:lnTo>
                  <a:lnTo>
                    <a:pt x="228144" y="23469"/>
                  </a:lnTo>
                  <a:lnTo>
                    <a:pt x="184994" y="37354"/>
                  </a:lnTo>
                  <a:lnTo>
                    <a:pt x="144915" y="54557"/>
                  </a:lnTo>
                  <a:lnTo>
                    <a:pt x="108486" y="75134"/>
                  </a:lnTo>
                  <a:lnTo>
                    <a:pt x="76287" y="99141"/>
                  </a:lnTo>
                  <a:lnTo>
                    <a:pt x="48897" y="126632"/>
                  </a:lnTo>
                  <a:lnTo>
                    <a:pt x="10861" y="192293"/>
                  </a:lnTo>
                  <a:lnTo>
                    <a:pt x="1131" y="233431"/>
                  </a:lnTo>
                  <a:lnTo>
                    <a:pt x="0" y="275593"/>
                  </a:lnTo>
                  <a:lnTo>
                    <a:pt x="6992" y="317601"/>
                  </a:lnTo>
                  <a:lnTo>
                    <a:pt x="21632" y="358276"/>
                  </a:lnTo>
                  <a:lnTo>
                    <a:pt x="43445" y="396442"/>
                  </a:lnTo>
                  <a:lnTo>
                    <a:pt x="71956" y="430920"/>
                  </a:lnTo>
                  <a:lnTo>
                    <a:pt x="106689" y="460532"/>
                  </a:lnTo>
                  <a:lnTo>
                    <a:pt x="147170" y="484101"/>
                  </a:lnTo>
                  <a:lnTo>
                    <a:pt x="201537" y="516334"/>
                  </a:lnTo>
                  <a:lnTo>
                    <a:pt x="236592" y="551546"/>
                  </a:lnTo>
                  <a:lnTo>
                    <a:pt x="256460" y="589065"/>
                  </a:lnTo>
                  <a:lnTo>
                    <a:pt x="265266" y="628217"/>
                  </a:lnTo>
                  <a:lnTo>
                    <a:pt x="267135" y="668329"/>
                  </a:lnTo>
                  <a:lnTo>
                    <a:pt x="266194" y="708726"/>
                  </a:lnTo>
                  <a:lnTo>
                    <a:pt x="323548" y="712281"/>
                  </a:lnTo>
                  <a:lnTo>
                    <a:pt x="381495" y="714420"/>
                  </a:lnTo>
                  <a:lnTo>
                    <a:pt x="437455" y="715332"/>
                  </a:lnTo>
                  <a:lnTo>
                    <a:pt x="488849" y="715203"/>
                  </a:lnTo>
                  <a:lnTo>
                    <a:pt x="533095" y="714222"/>
                  </a:lnTo>
                  <a:lnTo>
                    <a:pt x="567616" y="712574"/>
                  </a:lnTo>
                  <a:lnTo>
                    <a:pt x="571279" y="652935"/>
                  </a:lnTo>
                  <a:lnTo>
                    <a:pt x="586460" y="605647"/>
                  </a:lnTo>
                  <a:lnTo>
                    <a:pt x="610821" y="568290"/>
                  </a:lnTo>
                  <a:lnTo>
                    <a:pt x="642020" y="538441"/>
                  </a:lnTo>
                  <a:lnTo>
                    <a:pt x="677719" y="513681"/>
                  </a:lnTo>
                  <a:lnTo>
                    <a:pt x="753251" y="469736"/>
                  </a:lnTo>
                  <a:lnTo>
                    <a:pt x="788405" y="445709"/>
                  </a:lnTo>
                  <a:lnTo>
                    <a:pt x="817849" y="416235"/>
                  </a:lnTo>
                  <a:lnTo>
                    <a:pt x="840378" y="380300"/>
                  </a:lnTo>
                  <a:lnTo>
                    <a:pt x="855637" y="339661"/>
                  </a:lnTo>
                  <a:lnTo>
                    <a:pt x="863271" y="296075"/>
                  </a:lnTo>
                  <a:lnTo>
                    <a:pt x="862925" y="251298"/>
                  </a:lnTo>
                  <a:lnTo>
                    <a:pt x="854244" y="207088"/>
                  </a:lnTo>
                  <a:lnTo>
                    <a:pt x="836873" y="165199"/>
                  </a:lnTo>
                  <a:lnTo>
                    <a:pt x="810456" y="127391"/>
                  </a:lnTo>
                  <a:lnTo>
                    <a:pt x="774639" y="95418"/>
                  </a:lnTo>
                  <a:lnTo>
                    <a:pt x="739818" y="73824"/>
                  </a:lnTo>
                  <a:lnTo>
                    <a:pt x="701117" y="54881"/>
                  </a:lnTo>
                  <a:lnTo>
                    <a:pt x="659115" y="38645"/>
                  </a:lnTo>
                  <a:lnTo>
                    <a:pt x="614392" y="25169"/>
                  </a:lnTo>
                  <a:lnTo>
                    <a:pt x="567526" y="14512"/>
                  </a:lnTo>
                  <a:lnTo>
                    <a:pt x="519098" y="6727"/>
                  </a:lnTo>
                  <a:lnTo>
                    <a:pt x="469686" y="1871"/>
                  </a:lnTo>
                  <a:lnTo>
                    <a:pt x="419869" y="0"/>
                  </a:lnTo>
                  <a:close/>
                </a:path>
              </a:pathLst>
            </a:custGeom>
            <a:solidFill>
              <a:srgbClr val="F04D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3446208" y="8494991"/>
              <a:ext cx="222046" cy="628611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770898" y="8494991"/>
              <a:ext cx="222072" cy="628611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2888310" y="8426373"/>
              <a:ext cx="676910" cy="107314"/>
            </a:xfrm>
            <a:custGeom>
              <a:avLst/>
              <a:gdLst/>
              <a:ahLst/>
              <a:cxnLst/>
              <a:rect l="l" t="t" r="r" b="b"/>
              <a:pathLst>
                <a:path w="676910" h="107315">
                  <a:moveTo>
                    <a:pt x="639114" y="0"/>
                  </a:moveTo>
                  <a:lnTo>
                    <a:pt x="575122" y="21145"/>
                  </a:lnTo>
                  <a:lnTo>
                    <a:pt x="522414" y="32003"/>
                  </a:lnTo>
                  <a:lnTo>
                    <a:pt x="452752" y="36004"/>
                  </a:lnTo>
                  <a:lnTo>
                    <a:pt x="337896" y="36575"/>
                  </a:lnTo>
                  <a:lnTo>
                    <a:pt x="208316" y="30860"/>
                  </a:lnTo>
                  <a:lnTo>
                    <a:pt x="114179" y="18287"/>
                  </a:lnTo>
                  <a:lnTo>
                    <a:pt x="56761" y="5714"/>
                  </a:lnTo>
                  <a:lnTo>
                    <a:pt x="37337" y="0"/>
                  </a:lnTo>
                  <a:lnTo>
                    <a:pt x="22808" y="2650"/>
                  </a:lnTo>
                  <a:lnTo>
                    <a:pt x="10939" y="9875"/>
                  </a:lnTo>
                  <a:lnTo>
                    <a:pt x="2935" y="20590"/>
                  </a:lnTo>
                  <a:lnTo>
                    <a:pt x="0" y="33705"/>
                  </a:lnTo>
                  <a:lnTo>
                    <a:pt x="0" y="34378"/>
                  </a:lnTo>
                  <a:lnTo>
                    <a:pt x="25996" y="64679"/>
                  </a:lnTo>
                  <a:lnTo>
                    <a:pt x="81041" y="80958"/>
                  </a:lnTo>
                  <a:lnTo>
                    <a:pt x="122451" y="89515"/>
                  </a:lnTo>
                  <a:lnTo>
                    <a:pt x="166920" y="96493"/>
                  </a:lnTo>
                  <a:lnTo>
                    <a:pt x="214000" y="101821"/>
                  </a:lnTo>
                  <a:lnTo>
                    <a:pt x="263239" y="105429"/>
                  </a:lnTo>
                  <a:lnTo>
                    <a:pt x="314188" y="107248"/>
                  </a:lnTo>
                  <a:lnTo>
                    <a:pt x="366397" y="107206"/>
                  </a:lnTo>
                  <a:lnTo>
                    <a:pt x="419416" y="105235"/>
                  </a:lnTo>
                  <a:lnTo>
                    <a:pt x="472795" y="101263"/>
                  </a:lnTo>
                  <a:lnTo>
                    <a:pt x="526084" y="95220"/>
                  </a:lnTo>
                  <a:lnTo>
                    <a:pt x="578833" y="87037"/>
                  </a:lnTo>
                  <a:lnTo>
                    <a:pt x="630593" y="76644"/>
                  </a:lnTo>
                  <a:lnTo>
                    <a:pt x="672837" y="48031"/>
                  </a:lnTo>
                  <a:lnTo>
                    <a:pt x="676452" y="34378"/>
                  </a:lnTo>
                  <a:lnTo>
                    <a:pt x="676452" y="33705"/>
                  </a:lnTo>
                  <a:lnTo>
                    <a:pt x="673519" y="20590"/>
                  </a:lnTo>
                  <a:lnTo>
                    <a:pt x="665518" y="9875"/>
                  </a:lnTo>
                  <a:lnTo>
                    <a:pt x="653649" y="2650"/>
                  </a:lnTo>
                  <a:lnTo>
                    <a:pt x="639114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2" name="object 7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712831" y="6471089"/>
              <a:ext cx="1001347" cy="1171876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3505276" y="6782879"/>
              <a:ext cx="118414" cy="71323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3038475" y="6819214"/>
              <a:ext cx="177114" cy="70853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3122536" y="7004152"/>
              <a:ext cx="174361" cy="207399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408943" y="6987491"/>
              <a:ext cx="202527" cy="256631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3247516" y="7287391"/>
              <a:ext cx="280035" cy="123825"/>
            </a:xfrm>
            <a:custGeom>
              <a:avLst/>
              <a:gdLst/>
              <a:ahLst/>
              <a:cxnLst/>
              <a:rect l="l" t="t" r="r" b="b"/>
              <a:pathLst>
                <a:path w="280035" h="123825">
                  <a:moveTo>
                    <a:pt x="29036" y="0"/>
                  </a:moveTo>
                  <a:lnTo>
                    <a:pt x="10133" y="4181"/>
                  </a:lnTo>
                  <a:lnTo>
                    <a:pt x="0" y="15880"/>
                  </a:lnTo>
                  <a:lnTo>
                    <a:pt x="495" y="33688"/>
                  </a:lnTo>
                  <a:lnTo>
                    <a:pt x="14774" y="59387"/>
                  </a:lnTo>
                  <a:lnTo>
                    <a:pt x="43786" y="89325"/>
                  </a:lnTo>
                  <a:lnTo>
                    <a:pt x="86109" y="113907"/>
                  </a:lnTo>
                  <a:lnTo>
                    <a:pt x="140322" y="123540"/>
                  </a:lnTo>
                  <a:lnTo>
                    <a:pt x="197177" y="113125"/>
                  </a:lnTo>
                  <a:lnTo>
                    <a:pt x="243886" y="89560"/>
                  </a:lnTo>
                  <a:lnTo>
                    <a:pt x="273690" y="61306"/>
                  </a:lnTo>
                  <a:lnTo>
                    <a:pt x="279831" y="36825"/>
                  </a:lnTo>
                  <a:lnTo>
                    <a:pt x="269352" y="25796"/>
                  </a:lnTo>
                  <a:lnTo>
                    <a:pt x="252201" y="26728"/>
                  </a:lnTo>
                  <a:lnTo>
                    <a:pt x="225923" y="31327"/>
                  </a:lnTo>
                  <a:lnTo>
                    <a:pt x="188061" y="31300"/>
                  </a:lnTo>
                  <a:lnTo>
                    <a:pt x="155401" y="26997"/>
                  </a:lnTo>
                  <a:lnTo>
                    <a:pt x="120470" y="21118"/>
                  </a:lnTo>
                  <a:lnTo>
                    <a:pt x="86032" y="13691"/>
                  </a:lnTo>
                  <a:lnTo>
                    <a:pt x="54851" y="4744"/>
                  </a:lnTo>
                  <a:lnTo>
                    <a:pt x="29036" y="0"/>
                  </a:lnTo>
                  <a:close/>
                </a:path>
              </a:pathLst>
            </a:custGeom>
            <a:solidFill>
              <a:srgbClr val="8034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8" name="object 78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3307602" y="7293638"/>
              <a:ext cx="168824" cy="64444"/>
            </a:xfrm>
            <a:prstGeom prst="rect">
              <a:avLst/>
            </a:prstGeom>
          </p:spPr>
        </p:pic>
        <p:pic>
          <p:nvPicPr>
            <p:cNvPr id="79" name="object 7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522270" y="6323190"/>
              <a:ext cx="1083697" cy="1029970"/>
            </a:xfrm>
            <a:prstGeom prst="rect">
              <a:avLst/>
            </a:prstGeom>
          </p:spPr>
        </p:pic>
        <p:pic>
          <p:nvPicPr>
            <p:cNvPr id="80" name="object 8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730445" y="7135964"/>
              <a:ext cx="216893" cy="233732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2976105" y="7514754"/>
              <a:ext cx="514984" cy="869315"/>
            </a:xfrm>
            <a:custGeom>
              <a:avLst/>
              <a:gdLst/>
              <a:ahLst/>
              <a:cxnLst/>
              <a:rect l="l" t="t" r="r" b="b"/>
              <a:pathLst>
                <a:path w="514985" h="869315">
                  <a:moveTo>
                    <a:pt x="164198" y="0"/>
                  </a:moveTo>
                  <a:lnTo>
                    <a:pt x="131866" y="20579"/>
                  </a:lnTo>
                  <a:lnTo>
                    <a:pt x="103724" y="49373"/>
                  </a:lnTo>
                  <a:lnTo>
                    <a:pt x="79689" y="85791"/>
                  </a:lnTo>
                  <a:lnTo>
                    <a:pt x="59678" y="129243"/>
                  </a:lnTo>
                  <a:lnTo>
                    <a:pt x="43607" y="179138"/>
                  </a:lnTo>
                  <a:lnTo>
                    <a:pt x="31394" y="234886"/>
                  </a:lnTo>
                  <a:lnTo>
                    <a:pt x="13258" y="344735"/>
                  </a:lnTo>
                  <a:lnTo>
                    <a:pt x="3943" y="447405"/>
                  </a:lnTo>
                  <a:lnTo>
                    <a:pt x="504" y="602343"/>
                  </a:lnTo>
                  <a:lnTo>
                    <a:pt x="0" y="868997"/>
                  </a:lnTo>
                  <a:lnTo>
                    <a:pt x="514756" y="868997"/>
                  </a:lnTo>
                  <a:lnTo>
                    <a:pt x="514287" y="863108"/>
                  </a:lnTo>
                  <a:lnTo>
                    <a:pt x="512418" y="822710"/>
                  </a:lnTo>
                  <a:lnTo>
                    <a:pt x="508450" y="713712"/>
                  </a:lnTo>
                  <a:lnTo>
                    <a:pt x="501688" y="502018"/>
                  </a:lnTo>
                  <a:lnTo>
                    <a:pt x="496393" y="413863"/>
                  </a:lnTo>
                  <a:lnTo>
                    <a:pt x="486721" y="336396"/>
                  </a:lnTo>
                  <a:lnTo>
                    <a:pt x="473398" y="268938"/>
                  </a:lnTo>
                  <a:lnTo>
                    <a:pt x="457150" y="210816"/>
                  </a:lnTo>
                  <a:lnTo>
                    <a:pt x="438703" y="161352"/>
                  </a:lnTo>
                  <a:lnTo>
                    <a:pt x="418785" y="119872"/>
                  </a:lnTo>
                  <a:lnTo>
                    <a:pt x="398121" y="85698"/>
                  </a:lnTo>
                  <a:lnTo>
                    <a:pt x="357462" y="36570"/>
                  </a:lnTo>
                  <a:lnTo>
                    <a:pt x="322538" y="8561"/>
                  </a:lnTo>
                  <a:lnTo>
                    <a:pt x="309041" y="787"/>
                  </a:lnTo>
                  <a:lnTo>
                    <a:pt x="301184" y="10365"/>
                  </a:lnTo>
                  <a:lnTo>
                    <a:pt x="290204" y="19996"/>
                  </a:lnTo>
                  <a:lnTo>
                    <a:pt x="271190" y="27626"/>
                  </a:lnTo>
                  <a:lnTo>
                    <a:pt x="239229" y="31203"/>
                  </a:lnTo>
                  <a:lnTo>
                    <a:pt x="207848" y="28823"/>
                  </a:lnTo>
                  <a:lnTo>
                    <a:pt x="189355" y="21388"/>
                  </a:lnTo>
                  <a:lnTo>
                    <a:pt x="164198" y="0"/>
                  </a:lnTo>
                  <a:close/>
                </a:path>
              </a:pathLst>
            </a:custGeom>
            <a:solidFill>
              <a:srgbClr val="00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095409" y="7552842"/>
              <a:ext cx="182880" cy="489584"/>
            </a:xfrm>
            <a:custGeom>
              <a:avLst/>
              <a:gdLst/>
              <a:ahLst/>
              <a:cxnLst/>
              <a:rect l="l" t="t" r="r" b="b"/>
              <a:pathLst>
                <a:path w="182879" h="489584">
                  <a:moveTo>
                    <a:pt x="116459" y="21932"/>
                  </a:moveTo>
                  <a:lnTo>
                    <a:pt x="102463" y="12331"/>
                  </a:lnTo>
                  <a:lnTo>
                    <a:pt x="96481" y="21450"/>
                  </a:lnTo>
                  <a:lnTo>
                    <a:pt x="84010" y="42113"/>
                  </a:lnTo>
                  <a:lnTo>
                    <a:pt x="48653" y="112255"/>
                  </a:lnTo>
                  <a:lnTo>
                    <a:pt x="30327" y="158800"/>
                  </a:lnTo>
                  <a:lnTo>
                    <a:pt x="14592" y="211061"/>
                  </a:lnTo>
                  <a:lnTo>
                    <a:pt x="3721" y="267576"/>
                  </a:lnTo>
                  <a:lnTo>
                    <a:pt x="0" y="326885"/>
                  </a:lnTo>
                  <a:lnTo>
                    <a:pt x="5689" y="387527"/>
                  </a:lnTo>
                  <a:lnTo>
                    <a:pt x="23088" y="448043"/>
                  </a:lnTo>
                  <a:lnTo>
                    <a:pt x="38836" y="441731"/>
                  </a:lnTo>
                  <a:lnTo>
                    <a:pt x="21272" y="377012"/>
                  </a:lnTo>
                  <a:lnTo>
                    <a:pt x="17576" y="311835"/>
                  </a:lnTo>
                  <a:lnTo>
                    <a:pt x="24587" y="248335"/>
                  </a:lnTo>
                  <a:lnTo>
                    <a:pt x="39192" y="188658"/>
                  </a:lnTo>
                  <a:lnTo>
                    <a:pt x="58242" y="134924"/>
                  </a:lnTo>
                  <a:lnTo>
                    <a:pt x="78638" y="89255"/>
                  </a:lnTo>
                  <a:lnTo>
                    <a:pt x="97218" y="53771"/>
                  </a:lnTo>
                  <a:lnTo>
                    <a:pt x="110871" y="30632"/>
                  </a:lnTo>
                  <a:lnTo>
                    <a:pt x="116459" y="21932"/>
                  </a:lnTo>
                  <a:close/>
                </a:path>
                <a:path w="182879" h="489584">
                  <a:moveTo>
                    <a:pt x="182549" y="480872"/>
                  </a:moveTo>
                  <a:lnTo>
                    <a:pt x="157251" y="425564"/>
                  </a:lnTo>
                  <a:lnTo>
                    <a:pt x="140398" y="365125"/>
                  </a:lnTo>
                  <a:lnTo>
                    <a:pt x="130632" y="302082"/>
                  </a:lnTo>
                  <a:lnTo>
                    <a:pt x="126593" y="239026"/>
                  </a:lnTo>
                  <a:lnTo>
                    <a:pt x="126936" y="178511"/>
                  </a:lnTo>
                  <a:lnTo>
                    <a:pt x="130289" y="123101"/>
                  </a:lnTo>
                  <a:lnTo>
                    <a:pt x="135293" y="75336"/>
                  </a:lnTo>
                  <a:lnTo>
                    <a:pt x="144881" y="13017"/>
                  </a:lnTo>
                  <a:lnTo>
                    <a:pt x="146735" y="3581"/>
                  </a:lnTo>
                  <a:lnTo>
                    <a:pt x="130136" y="0"/>
                  </a:lnTo>
                  <a:lnTo>
                    <a:pt x="123101" y="38582"/>
                  </a:lnTo>
                  <a:lnTo>
                    <a:pt x="117576" y="77495"/>
                  </a:lnTo>
                  <a:lnTo>
                    <a:pt x="112509" y="126250"/>
                  </a:lnTo>
                  <a:lnTo>
                    <a:pt x="109270" y="182410"/>
                  </a:lnTo>
                  <a:lnTo>
                    <a:pt x="109207" y="243560"/>
                  </a:lnTo>
                  <a:lnTo>
                    <a:pt x="113677" y="307263"/>
                  </a:lnTo>
                  <a:lnTo>
                    <a:pt x="124028" y="371081"/>
                  </a:lnTo>
                  <a:lnTo>
                    <a:pt x="141643" y="432600"/>
                  </a:lnTo>
                  <a:lnTo>
                    <a:pt x="167855" y="489369"/>
                  </a:lnTo>
                  <a:lnTo>
                    <a:pt x="182549" y="480872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2450020" y="7543634"/>
              <a:ext cx="1570355" cy="346710"/>
            </a:xfrm>
            <a:custGeom>
              <a:avLst/>
              <a:gdLst/>
              <a:ahLst/>
              <a:cxnLst/>
              <a:rect l="l" t="t" r="r" b="b"/>
              <a:pathLst>
                <a:path w="1570354" h="346709">
                  <a:moveTo>
                    <a:pt x="721194" y="12"/>
                  </a:moveTo>
                  <a:lnTo>
                    <a:pt x="434251" y="44132"/>
                  </a:lnTo>
                  <a:lnTo>
                    <a:pt x="263474" y="91744"/>
                  </a:lnTo>
                  <a:lnTo>
                    <a:pt x="141262" y="172466"/>
                  </a:lnTo>
                  <a:lnTo>
                    <a:pt x="0" y="315887"/>
                  </a:lnTo>
                  <a:lnTo>
                    <a:pt x="8064" y="319138"/>
                  </a:lnTo>
                  <a:lnTo>
                    <a:pt x="33235" y="327075"/>
                  </a:lnTo>
                  <a:lnTo>
                    <a:pt x="76911" y="336969"/>
                  </a:lnTo>
                  <a:lnTo>
                    <a:pt x="140525" y="346087"/>
                  </a:lnTo>
                  <a:lnTo>
                    <a:pt x="280060" y="247992"/>
                  </a:lnTo>
                  <a:lnTo>
                    <a:pt x="381495" y="188442"/>
                  </a:lnTo>
                  <a:lnTo>
                    <a:pt x="494245" y="143256"/>
                  </a:lnTo>
                  <a:lnTo>
                    <a:pt x="667766" y="88265"/>
                  </a:lnTo>
                  <a:lnTo>
                    <a:pt x="684453" y="62001"/>
                  </a:lnTo>
                  <a:lnTo>
                    <a:pt x="701573" y="33896"/>
                  </a:lnTo>
                  <a:lnTo>
                    <a:pt x="721194" y="12"/>
                  </a:lnTo>
                  <a:close/>
                </a:path>
                <a:path w="1570354" h="346709">
                  <a:moveTo>
                    <a:pt x="1570126" y="78968"/>
                  </a:moveTo>
                  <a:lnTo>
                    <a:pt x="1524825" y="59232"/>
                  </a:lnTo>
                  <a:lnTo>
                    <a:pt x="1478495" y="152336"/>
                  </a:lnTo>
                  <a:lnTo>
                    <a:pt x="1441653" y="198742"/>
                  </a:lnTo>
                  <a:lnTo>
                    <a:pt x="1394993" y="212255"/>
                  </a:lnTo>
                  <a:lnTo>
                    <a:pt x="1319276" y="206717"/>
                  </a:lnTo>
                  <a:lnTo>
                    <a:pt x="1276350" y="198653"/>
                  </a:lnTo>
                  <a:lnTo>
                    <a:pt x="1226489" y="183781"/>
                  </a:lnTo>
                  <a:lnTo>
                    <a:pt x="1171994" y="163614"/>
                  </a:lnTo>
                  <a:lnTo>
                    <a:pt x="1115187" y="139649"/>
                  </a:lnTo>
                  <a:lnTo>
                    <a:pt x="1058405" y="113385"/>
                  </a:lnTo>
                  <a:lnTo>
                    <a:pt x="1003947" y="86309"/>
                  </a:lnTo>
                  <a:lnTo>
                    <a:pt x="954151" y="59944"/>
                  </a:lnTo>
                  <a:lnTo>
                    <a:pt x="911326" y="35775"/>
                  </a:lnTo>
                  <a:lnTo>
                    <a:pt x="877811" y="15290"/>
                  </a:lnTo>
                  <a:lnTo>
                    <a:pt x="855903" y="0"/>
                  </a:lnTo>
                  <a:lnTo>
                    <a:pt x="884059" y="87426"/>
                  </a:lnTo>
                  <a:lnTo>
                    <a:pt x="905256" y="139369"/>
                  </a:lnTo>
                  <a:lnTo>
                    <a:pt x="1098550" y="263156"/>
                  </a:lnTo>
                  <a:lnTo>
                    <a:pt x="1201978" y="309206"/>
                  </a:lnTo>
                  <a:lnTo>
                    <a:pt x="1274051" y="322605"/>
                  </a:lnTo>
                  <a:lnTo>
                    <a:pt x="1355280" y="317042"/>
                  </a:lnTo>
                  <a:lnTo>
                    <a:pt x="1406537" y="305803"/>
                  </a:lnTo>
                  <a:lnTo>
                    <a:pt x="1448041" y="284873"/>
                  </a:lnTo>
                  <a:lnTo>
                    <a:pt x="1481518" y="255524"/>
                  </a:lnTo>
                  <a:lnTo>
                    <a:pt x="1508721" y="218986"/>
                  </a:lnTo>
                  <a:lnTo>
                    <a:pt x="1531378" y="176555"/>
                  </a:lnTo>
                  <a:lnTo>
                    <a:pt x="1551266" y="129463"/>
                  </a:lnTo>
                  <a:lnTo>
                    <a:pt x="1570126" y="78968"/>
                  </a:lnTo>
                  <a:close/>
                </a:path>
              </a:pathLst>
            </a:custGeom>
            <a:solidFill>
              <a:srgbClr val="00B3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974467" y="8274684"/>
              <a:ext cx="553085" cy="760095"/>
            </a:xfrm>
            <a:custGeom>
              <a:avLst/>
              <a:gdLst/>
              <a:ahLst/>
              <a:cxnLst/>
              <a:rect l="l" t="t" r="r" b="b"/>
              <a:pathLst>
                <a:path w="553085" h="760095">
                  <a:moveTo>
                    <a:pt x="553021" y="690791"/>
                  </a:moveTo>
                  <a:lnTo>
                    <a:pt x="552424" y="650659"/>
                  </a:lnTo>
                  <a:lnTo>
                    <a:pt x="550989" y="603986"/>
                  </a:lnTo>
                  <a:lnTo>
                    <a:pt x="548627" y="551789"/>
                  </a:lnTo>
                  <a:lnTo>
                    <a:pt x="545211" y="495096"/>
                  </a:lnTo>
                  <a:lnTo>
                    <a:pt x="540639" y="434949"/>
                  </a:lnTo>
                  <a:lnTo>
                    <a:pt x="534822" y="372338"/>
                  </a:lnTo>
                  <a:lnTo>
                    <a:pt x="527646" y="308317"/>
                  </a:lnTo>
                  <a:lnTo>
                    <a:pt x="519010" y="243890"/>
                  </a:lnTo>
                  <a:lnTo>
                    <a:pt x="502729" y="164922"/>
                  </a:lnTo>
                  <a:lnTo>
                    <a:pt x="515023" y="158521"/>
                  </a:lnTo>
                  <a:lnTo>
                    <a:pt x="515023" y="62725"/>
                  </a:lnTo>
                  <a:lnTo>
                    <a:pt x="454990" y="62115"/>
                  </a:lnTo>
                  <a:lnTo>
                    <a:pt x="432142" y="38747"/>
                  </a:lnTo>
                  <a:lnTo>
                    <a:pt x="408432" y="25374"/>
                  </a:lnTo>
                  <a:lnTo>
                    <a:pt x="387946" y="21031"/>
                  </a:lnTo>
                  <a:lnTo>
                    <a:pt x="372681" y="22656"/>
                  </a:lnTo>
                  <a:lnTo>
                    <a:pt x="361975" y="31153"/>
                  </a:lnTo>
                  <a:lnTo>
                    <a:pt x="355968" y="49098"/>
                  </a:lnTo>
                  <a:lnTo>
                    <a:pt x="355371" y="61099"/>
                  </a:lnTo>
                  <a:lnTo>
                    <a:pt x="147154" y="58966"/>
                  </a:lnTo>
                  <a:lnTo>
                    <a:pt x="143116" y="44856"/>
                  </a:lnTo>
                  <a:lnTo>
                    <a:pt x="129349" y="17995"/>
                  </a:lnTo>
                  <a:lnTo>
                    <a:pt x="111912" y="2413"/>
                  </a:lnTo>
                  <a:lnTo>
                    <a:pt x="90487" y="0"/>
                  </a:lnTo>
                  <a:lnTo>
                    <a:pt x="74371" y="10388"/>
                  </a:lnTo>
                  <a:lnTo>
                    <a:pt x="61175" y="33261"/>
                  </a:lnTo>
                  <a:lnTo>
                    <a:pt x="53416" y="58013"/>
                  </a:lnTo>
                  <a:lnTo>
                    <a:pt x="3619" y="57492"/>
                  </a:lnTo>
                  <a:lnTo>
                    <a:pt x="0" y="155041"/>
                  </a:lnTo>
                  <a:lnTo>
                    <a:pt x="10972" y="158610"/>
                  </a:lnTo>
                  <a:lnTo>
                    <a:pt x="36309" y="163639"/>
                  </a:lnTo>
                  <a:lnTo>
                    <a:pt x="32524" y="216776"/>
                  </a:lnTo>
                  <a:lnTo>
                    <a:pt x="30187" y="277456"/>
                  </a:lnTo>
                  <a:lnTo>
                    <a:pt x="29298" y="340791"/>
                  </a:lnTo>
                  <a:lnTo>
                    <a:pt x="29616" y="405117"/>
                  </a:lnTo>
                  <a:lnTo>
                    <a:pt x="30899" y="468795"/>
                  </a:lnTo>
                  <a:lnTo>
                    <a:pt x="32893" y="530199"/>
                  </a:lnTo>
                  <a:lnTo>
                    <a:pt x="35369" y="587692"/>
                  </a:lnTo>
                  <a:lnTo>
                    <a:pt x="38074" y="639610"/>
                  </a:lnTo>
                  <a:lnTo>
                    <a:pt x="40779" y="684326"/>
                  </a:lnTo>
                  <a:lnTo>
                    <a:pt x="45199" y="745578"/>
                  </a:lnTo>
                  <a:lnTo>
                    <a:pt x="66967" y="759739"/>
                  </a:lnTo>
                  <a:lnTo>
                    <a:pt x="80962" y="759066"/>
                  </a:lnTo>
                  <a:lnTo>
                    <a:pt x="118795" y="683094"/>
                  </a:lnTo>
                  <a:lnTo>
                    <a:pt x="133819" y="599224"/>
                  </a:lnTo>
                  <a:lnTo>
                    <a:pt x="151460" y="487756"/>
                  </a:lnTo>
                  <a:lnTo>
                    <a:pt x="157175" y="443039"/>
                  </a:lnTo>
                  <a:lnTo>
                    <a:pt x="161937" y="392849"/>
                  </a:lnTo>
                  <a:lnTo>
                    <a:pt x="165442" y="339039"/>
                  </a:lnTo>
                  <a:lnTo>
                    <a:pt x="167386" y="283502"/>
                  </a:lnTo>
                  <a:lnTo>
                    <a:pt x="167474" y="228079"/>
                  </a:lnTo>
                  <a:lnTo>
                    <a:pt x="165442" y="176072"/>
                  </a:lnTo>
                  <a:lnTo>
                    <a:pt x="263118" y="179438"/>
                  </a:lnTo>
                  <a:lnTo>
                    <a:pt x="368896" y="179997"/>
                  </a:lnTo>
                  <a:lnTo>
                    <a:pt x="378066" y="224764"/>
                  </a:lnTo>
                  <a:lnTo>
                    <a:pt x="394919" y="297002"/>
                  </a:lnTo>
                  <a:lnTo>
                    <a:pt x="416229" y="381508"/>
                  </a:lnTo>
                  <a:lnTo>
                    <a:pt x="454926" y="540283"/>
                  </a:lnTo>
                  <a:lnTo>
                    <a:pt x="478929" y="653478"/>
                  </a:lnTo>
                  <a:lnTo>
                    <a:pt x="491185" y="721283"/>
                  </a:lnTo>
                  <a:lnTo>
                    <a:pt x="494614" y="743839"/>
                  </a:lnTo>
                  <a:lnTo>
                    <a:pt x="514134" y="754684"/>
                  </a:lnTo>
                  <a:lnTo>
                    <a:pt x="526630" y="758647"/>
                  </a:lnTo>
                  <a:lnTo>
                    <a:pt x="537489" y="756094"/>
                  </a:lnTo>
                  <a:lnTo>
                    <a:pt x="552119" y="747318"/>
                  </a:lnTo>
                  <a:lnTo>
                    <a:pt x="552881" y="723353"/>
                  </a:lnTo>
                  <a:lnTo>
                    <a:pt x="553021" y="690791"/>
                  </a:lnTo>
                  <a:close/>
                </a:path>
              </a:pathLst>
            </a:custGeom>
            <a:solidFill>
              <a:srgbClr val="3268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001657" y="7502982"/>
              <a:ext cx="407670" cy="104775"/>
            </a:xfrm>
            <a:custGeom>
              <a:avLst/>
              <a:gdLst/>
              <a:ahLst/>
              <a:cxnLst/>
              <a:rect l="l" t="t" r="r" b="b"/>
              <a:pathLst>
                <a:path w="407670" h="104775">
                  <a:moveTo>
                    <a:pt x="274078" y="0"/>
                  </a:moveTo>
                  <a:lnTo>
                    <a:pt x="254663" y="11103"/>
                  </a:lnTo>
                  <a:lnTo>
                    <a:pt x="225883" y="19159"/>
                  </a:lnTo>
                  <a:lnTo>
                    <a:pt x="190134" y="17636"/>
                  </a:lnTo>
                  <a:lnTo>
                    <a:pt x="149809" y="0"/>
                  </a:lnTo>
                  <a:lnTo>
                    <a:pt x="116444" y="4424"/>
                  </a:lnTo>
                  <a:lnTo>
                    <a:pt x="79700" y="18867"/>
                  </a:lnTo>
                  <a:lnTo>
                    <a:pt x="40558" y="42457"/>
                  </a:lnTo>
                  <a:lnTo>
                    <a:pt x="0" y="74320"/>
                  </a:lnTo>
                  <a:lnTo>
                    <a:pt x="18524" y="68898"/>
                  </a:lnTo>
                  <a:lnTo>
                    <a:pt x="40208" y="63145"/>
                  </a:lnTo>
                  <a:lnTo>
                    <a:pt x="88265" y="51104"/>
                  </a:lnTo>
                  <a:lnTo>
                    <a:pt x="119673" y="65105"/>
                  </a:lnTo>
                  <a:lnTo>
                    <a:pt x="163680" y="74477"/>
                  </a:lnTo>
                  <a:lnTo>
                    <a:pt x="213932" y="76267"/>
                  </a:lnTo>
                  <a:lnTo>
                    <a:pt x="264073" y="67521"/>
                  </a:lnTo>
                  <a:lnTo>
                    <a:pt x="307746" y="45288"/>
                  </a:lnTo>
                  <a:lnTo>
                    <a:pt x="380777" y="88839"/>
                  </a:lnTo>
                  <a:lnTo>
                    <a:pt x="407631" y="104520"/>
                  </a:lnTo>
                  <a:lnTo>
                    <a:pt x="374841" y="57810"/>
                  </a:lnTo>
                  <a:lnTo>
                    <a:pt x="349999" y="31353"/>
                  </a:lnTo>
                  <a:lnTo>
                    <a:pt x="320585" y="15349"/>
                  </a:lnTo>
                  <a:lnTo>
                    <a:pt x="274078" y="0"/>
                  </a:lnTo>
                  <a:close/>
                </a:path>
              </a:pathLst>
            </a:custGeom>
            <a:solidFill>
              <a:srgbClr val="F04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359444" y="7847901"/>
              <a:ext cx="242570" cy="56515"/>
            </a:xfrm>
            <a:custGeom>
              <a:avLst/>
              <a:gdLst/>
              <a:ahLst/>
              <a:cxnLst/>
              <a:rect l="l" t="t" r="r" b="b"/>
              <a:pathLst>
                <a:path w="242569" h="56515">
                  <a:moveTo>
                    <a:pt x="237245" y="38315"/>
                  </a:moveTo>
                  <a:lnTo>
                    <a:pt x="162001" y="38315"/>
                  </a:lnTo>
                  <a:lnTo>
                    <a:pt x="206365" y="51155"/>
                  </a:lnTo>
                  <a:lnTo>
                    <a:pt x="229501" y="56072"/>
                  </a:lnTo>
                  <a:lnTo>
                    <a:pt x="238921" y="53637"/>
                  </a:lnTo>
                  <a:lnTo>
                    <a:pt x="242138" y="44424"/>
                  </a:lnTo>
                  <a:lnTo>
                    <a:pt x="237245" y="38315"/>
                  </a:lnTo>
                  <a:close/>
                </a:path>
                <a:path w="242569" h="56515">
                  <a:moveTo>
                    <a:pt x="109779" y="37452"/>
                  </a:moveTo>
                  <a:lnTo>
                    <a:pt x="66192" y="37452"/>
                  </a:lnTo>
                  <a:lnTo>
                    <a:pt x="75120" y="47712"/>
                  </a:lnTo>
                  <a:lnTo>
                    <a:pt x="86007" y="49645"/>
                  </a:lnTo>
                  <a:lnTo>
                    <a:pt x="98528" y="45047"/>
                  </a:lnTo>
                  <a:lnTo>
                    <a:pt x="109779" y="37452"/>
                  </a:lnTo>
                  <a:close/>
                </a:path>
                <a:path w="242569" h="56515">
                  <a:moveTo>
                    <a:pt x="235160" y="35712"/>
                  </a:moveTo>
                  <a:lnTo>
                    <a:pt x="112356" y="35712"/>
                  </a:lnTo>
                  <a:lnTo>
                    <a:pt x="127053" y="43483"/>
                  </a:lnTo>
                  <a:lnTo>
                    <a:pt x="137829" y="48234"/>
                  </a:lnTo>
                  <a:lnTo>
                    <a:pt x="145668" y="49556"/>
                  </a:lnTo>
                  <a:lnTo>
                    <a:pt x="151549" y="47040"/>
                  </a:lnTo>
                  <a:lnTo>
                    <a:pt x="158521" y="40932"/>
                  </a:lnTo>
                  <a:lnTo>
                    <a:pt x="162001" y="38315"/>
                  </a:lnTo>
                  <a:lnTo>
                    <a:pt x="237245" y="38315"/>
                  </a:lnTo>
                  <a:lnTo>
                    <a:pt x="235160" y="35712"/>
                  </a:lnTo>
                  <a:close/>
                </a:path>
                <a:path w="242569" h="56515">
                  <a:moveTo>
                    <a:pt x="121069" y="0"/>
                  </a:moveTo>
                  <a:lnTo>
                    <a:pt x="96249" y="1271"/>
                  </a:lnTo>
                  <a:lnTo>
                    <a:pt x="61167" y="7421"/>
                  </a:lnTo>
                  <a:lnTo>
                    <a:pt x="25769" y="20093"/>
                  </a:lnTo>
                  <a:lnTo>
                    <a:pt x="0" y="40932"/>
                  </a:lnTo>
                  <a:lnTo>
                    <a:pt x="1275" y="46026"/>
                  </a:lnTo>
                  <a:lnTo>
                    <a:pt x="14146" y="45073"/>
                  </a:lnTo>
                  <a:lnTo>
                    <a:pt x="36492" y="41180"/>
                  </a:lnTo>
                  <a:lnTo>
                    <a:pt x="66192" y="37452"/>
                  </a:lnTo>
                  <a:lnTo>
                    <a:pt x="109779" y="37452"/>
                  </a:lnTo>
                  <a:lnTo>
                    <a:pt x="112356" y="35712"/>
                  </a:lnTo>
                  <a:lnTo>
                    <a:pt x="235160" y="35712"/>
                  </a:lnTo>
                  <a:lnTo>
                    <a:pt x="231181" y="30743"/>
                  </a:lnTo>
                  <a:lnTo>
                    <a:pt x="200220" y="16659"/>
                  </a:lnTo>
                  <a:lnTo>
                    <a:pt x="159951" y="5351"/>
                  </a:lnTo>
                  <a:lnTo>
                    <a:pt x="121069" y="0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7" name="object 8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016275" y="7506385"/>
              <a:ext cx="609980" cy="390245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3263900" y="7682166"/>
              <a:ext cx="109766" cy="109766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4709680" y="7512049"/>
              <a:ext cx="395605" cy="362585"/>
            </a:xfrm>
            <a:custGeom>
              <a:avLst/>
              <a:gdLst/>
              <a:ahLst/>
              <a:cxnLst/>
              <a:rect l="l" t="t" r="r" b="b"/>
              <a:pathLst>
                <a:path w="395604" h="362584">
                  <a:moveTo>
                    <a:pt x="0" y="0"/>
                  </a:moveTo>
                  <a:lnTo>
                    <a:pt x="2736" y="24747"/>
                  </a:lnTo>
                  <a:lnTo>
                    <a:pt x="5486" y="46532"/>
                  </a:lnTo>
                  <a:lnTo>
                    <a:pt x="8559" y="66459"/>
                  </a:lnTo>
                  <a:lnTo>
                    <a:pt x="46143" y="98990"/>
                  </a:lnTo>
                  <a:lnTo>
                    <a:pt x="83591" y="135917"/>
                  </a:lnTo>
                  <a:lnTo>
                    <a:pt x="120166" y="175682"/>
                  </a:lnTo>
                  <a:lnTo>
                    <a:pt x="155128" y="216725"/>
                  </a:lnTo>
                  <a:lnTo>
                    <a:pt x="187740" y="257487"/>
                  </a:lnTo>
                  <a:lnTo>
                    <a:pt x="217262" y="296409"/>
                  </a:lnTo>
                  <a:lnTo>
                    <a:pt x="242956" y="331931"/>
                  </a:lnTo>
                  <a:lnTo>
                    <a:pt x="264083" y="362496"/>
                  </a:lnTo>
                  <a:lnTo>
                    <a:pt x="395452" y="362496"/>
                  </a:lnTo>
                  <a:lnTo>
                    <a:pt x="339688" y="214035"/>
                  </a:lnTo>
                  <a:lnTo>
                    <a:pt x="279907" y="126788"/>
                  </a:lnTo>
                  <a:lnTo>
                    <a:pt x="179036" y="667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B1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634344" y="7814763"/>
              <a:ext cx="473709" cy="73660"/>
            </a:xfrm>
            <a:custGeom>
              <a:avLst/>
              <a:gdLst/>
              <a:ahLst/>
              <a:cxnLst/>
              <a:rect l="l" t="t" r="r" b="b"/>
              <a:pathLst>
                <a:path w="473710" h="73659">
                  <a:moveTo>
                    <a:pt x="67895" y="22192"/>
                  </a:moveTo>
                  <a:lnTo>
                    <a:pt x="66206" y="27865"/>
                  </a:lnTo>
                  <a:lnTo>
                    <a:pt x="68435" y="38927"/>
                  </a:lnTo>
                  <a:lnTo>
                    <a:pt x="72301" y="51704"/>
                  </a:lnTo>
                  <a:lnTo>
                    <a:pt x="29621" y="55195"/>
                  </a:lnTo>
                  <a:lnTo>
                    <a:pt x="8848" y="59064"/>
                  </a:lnTo>
                  <a:lnTo>
                    <a:pt x="0" y="66525"/>
                  </a:lnTo>
                  <a:lnTo>
                    <a:pt x="888" y="70869"/>
                  </a:lnTo>
                  <a:lnTo>
                    <a:pt x="7848" y="72609"/>
                  </a:lnTo>
                  <a:lnTo>
                    <a:pt x="468972" y="73485"/>
                  </a:lnTo>
                  <a:lnTo>
                    <a:pt x="471566" y="67357"/>
                  </a:lnTo>
                  <a:lnTo>
                    <a:pt x="472800" y="55235"/>
                  </a:lnTo>
                  <a:lnTo>
                    <a:pt x="124167" y="55235"/>
                  </a:lnTo>
                  <a:lnTo>
                    <a:pt x="123685" y="54321"/>
                  </a:lnTo>
                  <a:lnTo>
                    <a:pt x="110326" y="53746"/>
                  </a:lnTo>
                  <a:lnTo>
                    <a:pt x="98432" y="46480"/>
                  </a:lnTo>
                  <a:lnTo>
                    <a:pt x="87189" y="35949"/>
                  </a:lnTo>
                  <a:lnTo>
                    <a:pt x="75780" y="25580"/>
                  </a:lnTo>
                  <a:lnTo>
                    <a:pt x="67895" y="22192"/>
                  </a:lnTo>
                  <a:close/>
                </a:path>
                <a:path w="473710" h="73659">
                  <a:moveTo>
                    <a:pt x="412627" y="0"/>
                  </a:moveTo>
                  <a:lnTo>
                    <a:pt x="346101" y="2241"/>
                  </a:lnTo>
                  <a:lnTo>
                    <a:pt x="246794" y="17508"/>
                  </a:lnTo>
                  <a:lnTo>
                    <a:pt x="124167" y="55235"/>
                  </a:lnTo>
                  <a:lnTo>
                    <a:pt x="472800" y="55235"/>
                  </a:lnTo>
                  <a:lnTo>
                    <a:pt x="473217" y="51133"/>
                  </a:lnTo>
                  <a:lnTo>
                    <a:pt x="464729" y="28051"/>
                  </a:lnTo>
                  <a:lnTo>
                    <a:pt x="436905" y="1349"/>
                  </a:lnTo>
                  <a:lnTo>
                    <a:pt x="412627" y="0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4507204" y="7492466"/>
              <a:ext cx="670229" cy="404164"/>
            </a:xfrm>
            <a:prstGeom prst="rect">
              <a:avLst/>
            </a:prstGeom>
          </p:spPr>
        </p:pic>
        <p:pic>
          <p:nvPicPr>
            <p:cNvPr id="92" name="object 92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809553" y="7669936"/>
              <a:ext cx="109753" cy="109766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2001265" y="7977047"/>
              <a:ext cx="560692" cy="1150543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812036" y="7887576"/>
              <a:ext cx="4724400" cy="123189"/>
            </a:xfrm>
            <a:custGeom>
              <a:avLst/>
              <a:gdLst/>
              <a:ahLst/>
              <a:cxnLst/>
              <a:rect l="l" t="t" r="r" b="b"/>
              <a:pathLst>
                <a:path w="4724400" h="123190">
                  <a:moveTo>
                    <a:pt x="4723942" y="0"/>
                  </a:moveTo>
                  <a:lnTo>
                    <a:pt x="0" y="0"/>
                  </a:lnTo>
                  <a:lnTo>
                    <a:pt x="0" y="122732"/>
                  </a:lnTo>
                  <a:lnTo>
                    <a:pt x="4723942" y="88303"/>
                  </a:lnTo>
                  <a:lnTo>
                    <a:pt x="4723942" y="0"/>
                  </a:lnTo>
                  <a:close/>
                </a:path>
              </a:pathLst>
            </a:custGeom>
            <a:solidFill>
              <a:srgbClr val="584B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244856" y="7814763"/>
              <a:ext cx="473709" cy="73660"/>
            </a:xfrm>
            <a:custGeom>
              <a:avLst/>
              <a:gdLst/>
              <a:ahLst/>
              <a:cxnLst/>
              <a:rect l="l" t="t" r="r" b="b"/>
              <a:pathLst>
                <a:path w="473710" h="73659">
                  <a:moveTo>
                    <a:pt x="60581" y="0"/>
                  </a:moveTo>
                  <a:lnTo>
                    <a:pt x="36301" y="1349"/>
                  </a:lnTo>
                  <a:lnTo>
                    <a:pt x="8484" y="28051"/>
                  </a:lnTo>
                  <a:lnTo>
                    <a:pt x="0" y="51133"/>
                  </a:lnTo>
                  <a:lnTo>
                    <a:pt x="1652" y="67357"/>
                  </a:lnTo>
                  <a:lnTo>
                    <a:pt x="4246" y="73485"/>
                  </a:lnTo>
                  <a:lnTo>
                    <a:pt x="465370" y="72609"/>
                  </a:lnTo>
                  <a:lnTo>
                    <a:pt x="472330" y="70869"/>
                  </a:lnTo>
                  <a:lnTo>
                    <a:pt x="473194" y="66525"/>
                  </a:lnTo>
                  <a:lnTo>
                    <a:pt x="464349" y="59064"/>
                  </a:lnTo>
                  <a:lnTo>
                    <a:pt x="443798" y="55235"/>
                  </a:lnTo>
                  <a:lnTo>
                    <a:pt x="349051" y="55235"/>
                  </a:lnTo>
                  <a:lnTo>
                    <a:pt x="226423" y="17508"/>
                  </a:lnTo>
                  <a:lnTo>
                    <a:pt x="127111" y="2241"/>
                  </a:lnTo>
                  <a:lnTo>
                    <a:pt x="60581" y="0"/>
                  </a:lnTo>
                  <a:close/>
                </a:path>
                <a:path w="473710" h="73659">
                  <a:moveTo>
                    <a:pt x="405324" y="22192"/>
                  </a:moveTo>
                  <a:lnTo>
                    <a:pt x="397425" y="25580"/>
                  </a:lnTo>
                  <a:lnTo>
                    <a:pt x="386024" y="35949"/>
                  </a:lnTo>
                  <a:lnTo>
                    <a:pt x="374784" y="46480"/>
                  </a:lnTo>
                  <a:lnTo>
                    <a:pt x="362892" y="53746"/>
                  </a:lnTo>
                  <a:lnTo>
                    <a:pt x="349534" y="54321"/>
                  </a:lnTo>
                  <a:lnTo>
                    <a:pt x="349051" y="55235"/>
                  </a:lnTo>
                  <a:lnTo>
                    <a:pt x="443798" y="55235"/>
                  </a:lnTo>
                  <a:lnTo>
                    <a:pt x="443585" y="55195"/>
                  </a:lnTo>
                  <a:lnTo>
                    <a:pt x="400918" y="51704"/>
                  </a:lnTo>
                  <a:lnTo>
                    <a:pt x="404785" y="38927"/>
                  </a:lnTo>
                  <a:lnTo>
                    <a:pt x="407015" y="27865"/>
                  </a:lnTo>
                  <a:lnTo>
                    <a:pt x="405324" y="22192"/>
                  </a:lnTo>
                  <a:close/>
                </a:path>
              </a:pathLst>
            </a:custGeom>
            <a:solidFill>
              <a:srgbClr val="B975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96" name="object 96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97" name="object 97"/>
          <p:cNvSpPr txBox="1"/>
          <p:nvPr/>
        </p:nvSpPr>
        <p:spPr>
          <a:xfrm>
            <a:off x="734748" y="9662510"/>
            <a:ext cx="836930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67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grpSp>
        <p:nvGrpSpPr>
          <p:cNvPr id="3" name="object 3"/>
          <p:cNvGrpSpPr/>
          <p:nvPr/>
        </p:nvGrpSpPr>
        <p:grpSpPr>
          <a:xfrm>
            <a:off x="2301417" y="6468568"/>
            <a:ext cx="3100705" cy="2165985"/>
            <a:chOff x="2301417" y="6468568"/>
            <a:chExt cx="3100705" cy="216598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08199" y="6468568"/>
              <a:ext cx="3093694" cy="2162064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2420480" y="6553857"/>
              <a:ext cx="2880995" cy="1998345"/>
            </a:xfrm>
            <a:custGeom>
              <a:avLst/>
              <a:gdLst/>
              <a:ahLst/>
              <a:cxnLst/>
              <a:rect l="l" t="t" r="r" b="b"/>
              <a:pathLst>
                <a:path w="2880995" h="1998345">
                  <a:moveTo>
                    <a:pt x="1516077" y="0"/>
                  </a:moveTo>
                  <a:lnTo>
                    <a:pt x="1414914" y="206"/>
                  </a:lnTo>
                  <a:lnTo>
                    <a:pt x="1313752" y="935"/>
                  </a:lnTo>
                  <a:lnTo>
                    <a:pt x="1212593" y="2185"/>
                  </a:lnTo>
                  <a:lnTo>
                    <a:pt x="1111441" y="3955"/>
                  </a:lnTo>
                  <a:lnTo>
                    <a:pt x="1010298" y="6246"/>
                  </a:lnTo>
                  <a:lnTo>
                    <a:pt x="909167" y="9056"/>
                  </a:lnTo>
                  <a:lnTo>
                    <a:pt x="808050" y="12384"/>
                  </a:lnTo>
                  <a:lnTo>
                    <a:pt x="706952" y="16232"/>
                  </a:lnTo>
                  <a:lnTo>
                    <a:pt x="605874" y="20596"/>
                  </a:lnTo>
                  <a:lnTo>
                    <a:pt x="504819" y="25478"/>
                  </a:lnTo>
                  <a:lnTo>
                    <a:pt x="403791" y="30877"/>
                  </a:lnTo>
                  <a:lnTo>
                    <a:pt x="302792" y="36791"/>
                  </a:lnTo>
                  <a:lnTo>
                    <a:pt x="201825" y="43220"/>
                  </a:lnTo>
                  <a:lnTo>
                    <a:pt x="100893" y="50164"/>
                  </a:lnTo>
                  <a:lnTo>
                    <a:pt x="0" y="57622"/>
                  </a:lnTo>
                  <a:lnTo>
                    <a:pt x="11201" y="1945960"/>
                  </a:lnTo>
                  <a:lnTo>
                    <a:pt x="112701" y="1953137"/>
                  </a:lnTo>
                  <a:lnTo>
                    <a:pt x="214240" y="1959780"/>
                  </a:lnTo>
                  <a:lnTo>
                    <a:pt x="315813" y="1965891"/>
                  </a:lnTo>
                  <a:lnTo>
                    <a:pt x="417418" y="1971469"/>
                  </a:lnTo>
                  <a:lnTo>
                    <a:pt x="519052" y="1976514"/>
                  </a:lnTo>
                  <a:lnTo>
                    <a:pt x="620712" y="1981026"/>
                  </a:lnTo>
                  <a:lnTo>
                    <a:pt x="722395" y="1985005"/>
                  </a:lnTo>
                  <a:lnTo>
                    <a:pt x="824098" y="1988452"/>
                  </a:lnTo>
                  <a:lnTo>
                    <a:pt x="925819" y="1991365"/>
                  </a:lnTo>
                  <a:lnTo>
                    <a:pt x="1027555" y="1993746"/>
                  </a:lnTo>
                  <a:lnTo>
                    <a:pt x="1129301" y="1995594"/>
                  </a:lnTo>
                  <a:lnTo>
                    <a:pt x="1231057" y="1996908"/>
                  </a:lnTo>
                  <a:lnTo>
                    <a:pt x="1332818" y="1997690"/>
                  </a:lnTo>
                  <a:lnTo>
                    <a:pt x="1434582" y="1997939"/>
                  </a:lnTo>
                  <a:lnTo>
                    <a:pt x="1536346" y="1997656"/>
                  </a:lnTo>
                  <a:lnTo>
                    <a:pt x="1638107" y="1996839"/>
                  </a:lnTo>
                  <a:lnTo>
                    <a:pt x="1739862" y="1995489"/>
                  </a:lnTo>
                  <a:lnTo>
                    <a:pt x="1841608" y="1993607"/>
                  </a:lnTo>
                  <a:lnTo>
                    <a:pt x="1943342" y="1991192"/>
                  </a:lnTo>
                  <a:lnTo>
                    <a:pt x="2045062" y="1988244"/>
                  </a:lnTo>
                  <a:lnTo>
                    <a:pt x="2146764" y="1984763"/>
                  </a:lnTo>
                  <a:lnTo>
                    <a:pt x="2248446" y="1980749"/>
                  </a:lnTo>
                  <a:lnTo>
                    <a:pt x="2350104" y="1976203"/>
                  </a:lnTo>
                  <a:lnTo>
                    <a:pt x="2451736" y="1971123"/>
                  </a:lnTo>
                  <a:lnTo>
                    <a:pt x="2553339" y="1965511"/>
                  </a:lnTo>
                  <a:lnTo>
                    <a:pt x="2654910" y="1959366"/>
                  </a:lnTo>
                  <a:lnTo>
                    <a:pt x="2756446" y="1952688"/>
                  </a:lnTo>
                  <a:lnTo>
                    <a:pt x="2857944" y="1945477"/>
                  </a:lnTo>
                  <a:lnTo>
                    <a:pt x="2880372" y="48593"/>
                  </a:lnTo>
                  <a:lnTo>
                    <a:pt x="2829933" y="45077"/>
                  </a:lnTo>
                  <a:lnTo>
                    <a:pt x="2729024" y="38445"/>
                  </a:lnTo>
                  <a:lnTo>
                    <a:pt x="2628079" y="32342"/>
                  </a:lnTo>
                  <a:lnTo>
                    <a:pt x="2527100" y="26768"/>
                  </a:lnTo>
                  <a:lnTo>
                    <a:pt x="2426090" y="21723"/>
                  </a:lnTo>
                  <a:lnTo>
                    <a:pt x="2325052" y="17206"/>
                  </a:lnTo>
                  <a:lnTo>
                    <a:pt x="2223989" y="13216"/>
                  </a:lnTo>
                  <a:lnTo>
                    <a:pt x="2122903" y="9753"/>
                  </a:lnTo>
                  <a:lnTo>
                    <a:pt x="2021797" y="6815"/>
                  </a:lnTo>
                  <a:lnTo>
                    <a:pt x="1920675" y="4404"/>
                  </a:lnTo>
                  <a:lnTo>
                    <a:pt x="1819539" y="2517"/>
                  </a:lnTo>
                  <a:lnTo>
                    <a:pt x="1718392" y="1154"/>
                  </a:lnTo>
                  <a:lnTo>
                    <a:pt x="1617237" y="315"/>
                  </a:lnTo>
                  <a:lnTo>
                    <a:pt x="1516077" y="0"/>
                  </a:lnTo>
                  <a:close/>
                </a:path>
              </a:pathLst>
            </a:custGeom>
            <a:solidFill>
              <a:srgbClr val="004C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2301417" y="6525945"/>
              <a:ext cx="3100705" cy="2108835"/>
            </a:xfrm>
            <a:custGeom>
              <a:avLst/>
              <a:gdLst/>
              <a:ahLst/>
              <a:cxnLst/>
              <a:rect l="l" t="t" r="r" b="b"/>
              <a:pathLst>
                <a:path w="3100704" h="2108834">
                  <a:moveTo>
                    <a:pt x="3093110" y="0"/>
                  </a:moveTo>
                  <a:lnTo>
                    <a:pt x="2996920" y="71158"/>
                  </a:lnTo>
                  <a:lnTo>
                    <a:pt x="2992628" y="72542"/>
                  </a:lnTo>
                  <a:lnTo>
                    <a:pt x="2992729" y="77927"/>
                  </a:lnTo>
                  <a:lnTo>
                    <a:pt x="2989186" y="78511"/>
                  </a:lnTo>
                  <a:lnTo>
                    <a:pt x="2992128" y="132864"/>
                  </a:lnTo>
                  <a:lnTo>
                    <a:pt x="2994255" y="182228"/>
                  </a:lnTo>
                  <a:lnTo>
                    <a:pt x="2995902" y="231790"/>
                  </a:lnTo>
                  <a:lnTo>
                    <a:pt x="2997096" y="281527"/>
                  </a:lnTo>
                  <a:lnTo>
                    <a:pt x="2997867" y="331417"/>
                  </a:lnTo>
                  <a:lnTo>
                    <a:pt x="2998243" y="381438"/>
                  </a:lnTo>
                  <a:lnTo>
                    <a:pt x="2998253" y="431568"/>
                  </a:lnTo>
                  <a:lnTo>
                    <a:pt x="2997926" y="481785"/>
                  </a:lnTo>
                  <a:lnTo>
                    <a:pt x="2997291" y="532067"/>
                  </a:lnTo>
                  <a:lnTo>
                    <a:pt x="2995209" y="632736"/>
                  </a:lnTo>
                  <a:lnTo>
                    <a:pt x="2992239" y="733399"/>
                  </a:lnTo>
                  <a:lnTo>
                    <a:pt x="2988610" y="833880"/>
                  </a:lnTo>
                  <a:lnTo>
                    <a:pt x="2974008" y="1182182"/>
                  </a:lnTo>
                  <a:lnTo>
                    <a:pt x="2968424" y="1331691"/>
                  </a:lnTo>
                  <a:lnTo>
                    <a:pt x="2965475" y="1431541"/>
                  </a:lnTo>
                  <a:lnTo>
                    <a:pt x="2963412" y="1531298"/>
                  </a:lnTo>
                  <a:lnTo>
                    <a:pt x="2962784" y="1581080"/>
                  </a:lnTo>
                  <a:lnTo>
                    <a:pt x="2962463" y="1630764"/>
                  </a:lnTo>
                  <a:lnTo>
                    <a:pt x="2962478" y="1680326"/>
                  </a:lnTo>
                  <a:lnTo>
                    <a:pt x="2962858" y="1729739"/>
                  </a:lnTo>
                  <a:lnTo>
                    <a:pt x="2963631" y="1778980"/>
                  </a:lnTo>
                  <a:lnTo>
                    <a:pt x="2964826" y="1828024"/>
                  </a:lnTo>
                  <a:lnTo>
                    <a:pt x="2966471" y="1876845"/>
                  </a:lnTo>
                  <a:lnTo>
                    <a:pt x="2968596" y="1925418"/>
                  </a:lnTo>
                  <a:lnTo>
                    <a:pt x="2971406" y="1976564"/>
                  </a:lnTo>
                  <a:lnTo>
                    <a:pt x="3054438" y="2032723"/>
                  </a:lnTo>
                  <a:lnTo>
                    <a:pt x="2954145" y="2040932"/>
                  </a:lnTo>
                  <a:lnTo>
                    <a:pt x="2853775" y="2048580"/>
                  </a:lnTo>
                  <a:lnTo>
                    <a:pt x="2753336" y="2055668"/>
                  </a:lnTo>
                  <a:lnTo>
                    <a:pt x="2652833" y="2062195"/>
                  </a:lnTo>
                  <a:lnTo>
                    <a:pt x="2552273" y="2068163"/>
                  </a:lnTo>
                  <a:lnTo>
                    <a:pt x="2451662" y="2073570"/>
                  </a:lnTo>
                  <a:lnTo>
                    <a:pt x="2351006" y="2078416"/>
                  </a:lnTo>
                  <a:lnTo>
                    <a:pt x="2250310" y="2082702"/>
                  </a:lnTo>
                  <a:lnTo>
                    <a:pt x="2149582" y="2086428"/>
                  </a:lnTo>
                  <a:lnTo>
                    <a:pt x="2048828" y="2089594"/>
                  </a:lnTo>
                  <a:lnTo>
                    <a:pt x="1948053" y="2092199"/>
                  </a:lnTo>
                  <a:lnTo>
                    <a:pt x="1847264" y="2094243"/>
                  </a:lnTo>
                  <a:lnTo>
                    <a:pt x="1746466" y="2095728"/>
                  </a:lnTo>
                  <a:lnTo>
                    <a:pt x="1645667" y="2096652"/>
                  </a:lnTo>
                  <a:lnTo>
                    <a:pt x="1544872" y="2097016"/>
                  </a:lnTo>
                  <a:lnTo>
                    <a:pt x="1444087" y="2096819"/>
                  </a:lnTo>
                  <a:lnTo>
                    <a:pt x="1343319" y="2096062"/>
                  </a:lnTo>
                  <a:lnTo>
                    <a:pt x="1242573" y="2094744"/>
                  </a:lnTo>
                  <a:lnTo>
                    <a:pt x="1141856" y="2092867"/>
                  </a:lnTo>
                  <a:lnTo>
                    <a:pt x="1041174" y="2090428"/>
                  </a:lnTo>
                  <a:lnTo>
                    <a:pt x="940533" y="2087430"/>
                  </a:lnTo>
                  <a:lnTo>
                    <a:pt x="839940" y="2083871"/>
                  </a:lnTo>
                  <a:lnTo>
                    <a:pt x="739399" y="2079752"/>
                  </a:lnTo>
                  <a:lnTo>
                    <a:pt x="638919" y="2075072"/>
                  </a:lnTo>
                  <a:lnTo>
                    <a:pt x="538504" y="2069832"/>
                  </a:lnTo>
                  <a:lnTo>
                    <a:pt x="438161" y="2064031"/>
                  </a:lnTo>
                  <a:lnTo>
                    <a:pt x="337895" y="2057670"/>
                  </a:lnTo>
                  <a:lnTo>
                    <a:pt x="237714" y="2050749"/>
                  </a:lnTo>
                  <a:lnTo>
                    <a:pt x="137624" y="2043267"/>
                  </a:lnTo>
                  <a:lnTo>
                    <a:pt x="37630" y="2035225"/>
                  </a:lnTo>
                  <a:lnTo>
                    <a:pt x="136067" y="1977148"/>
                  </a:lnTo>
                  <a:lnTo>
                    <a:pt x="127482" y="89077"/>
                  </a:lnTo>
                  <a:lnTo>
                    <a:pt x="49172" y="39050"/>
                  </a:lnTo>
                  <a:lnTo>
                    <a:pt x="26157" y="23709"/>
                  </a:lnTo>
                  <a:lnTo>
                    <a:pt x="14719" y="15011"/>
                  </a:lnTo>
                  <a:lnTo>
                    <a:pt x="12661" y="12585"/>
                  </a:lnTo>
                  <a:lnTo>
                    <a:pt x="9004" y="12268"/>
                  </a:lnTo>
                  <a:lnTo>
                    <a:pt x="4127" y="16382"/>
                  </a:lnTo>
                  <a:lnTo>
                    <a:pt x="3809" y="20002"/>
                  </a:lnTo>
                  <a:lnTo>
                    <a:pt x="5854" y="22440"/>
                  </a:lnTo>
                  <a:lnTo>
                    <a:pt x="15318" y="30168"/>
                  </a:lnTo>
                  <a:lnTo>
                    <a:pt x="34809" y="43476"/>
                  </a:lnTo>
                  <a:lnTo>
                    <a:pt x="62774" y="61611"/>
                  </a:lnTo>
                  <a:lnTo>
                    <a:pt x="115938" y="95440"/>
                  </a:lnTo>
                  <a:lnTo>
                    <a:pt x="124472" y="1970608"/>
                  </a:lnTo>
                  <a:lnTo>
                    <a:pt x="69989" y="2002886"/>
                  </a:lnTo>
                  <a:lnTo>
                    <a:pt x="0" y="2043671"/>
                  </a:lnTo>
                  <a:lnTo>
                    <a:pt x="118602" y="2053387"/>
                  </a:lnTo>
                  <a:lnTo>
                    <a:pt x="218976" y="2060990"/>
                  </a:lnTo>
                  <a:lnTo>
                    <a:pt x="319440" y="2068030"/>
                  </a:lnTo>
                  <a:lnTo>
                    <a:pt x="419990" y="2074507"/>
                  </a:lnTo>
                  <a:lnTo>
                    <a:pt x="520619" y="2080420"/>
                  </a:lnTo>
                  <a:lnTo>
                    <a:pt x="621320" y="2085771"/>
                  </a:lnTo>
                  <a:lnTo>
                    <a:pt x="722088" y="2090558"/>
                  </a:lnTo>
                  <a:lnTo>
                    <a:pt x="822916" y="2094782"/>
                  </a:lnTo>
                  <a:lnTo>
                    <a:pt x="923798" y="2098443"/>
                  </a:lnTo>
                  <a:lnTo>
                    <a:pt x="1024729" y="2101540"/>
                  </a:lnTo>
                  <a:lnTo>
                    <a:pt x="1125702" y="2104075"/>
                  </a:lnTo>
                  <a:lnTo>
                    <a:pt x="1226711" y="2106046"/>
                  </a:lnTo>
                  <a:lnTo>
                    <a:pt x="1327750" y="2107454"/>
                  </a:lnTo>
                  <a:lnTo>
                    <a:pt x="1428812" y="2108299"/>
                  </a:lnTo>
                  <a:lnTo>
                    <a:pt x="1529892" y="2108580"/>
                  </a:lnTo>
                  <a:lnTo>
                    <a:pt x="1632851" y="2108288"/>
                  </a:lnTo>
                  <a:lnTo>
                    <a:pt x="1735815" y="2107412"/>
                  </a:lnTo>
                  <a:lnTo>
                    <a:pt x="1838778" y="2105952"/>
                  </a:lnTo>
                  <a:lnTo>
                    <a:pt x="1941733" y="2103907"/>
                  </a:lnTo>
                  <a:lnTo>
                    <a:pt x="2044674" y="2101278"/>
                  </a:lnTo>
                  <a:lnTo>
                    <a:pt x="2147594" y="2098065"/>
                  </a:lnTo>
                  <a:lnTo>
                    <a:pt x="2250488" y="2094268"/>
                  </a:lnTo>
                  <a:lnTo>
                    <a:pt x="2353347" y="2089886"/>
                  </a:lnTo>
                  <a:lnTo>
                    <a:pt x="2456167" y="2084920"/>
                  </a:lnTo>
                  <a:lnTo>
                    <a:pt x="2558939" y="2079370"/>
                  </a:lnTo>
                  <a:lnTo>
                    <a:pt x="2661659" y="2073236"/>
                  </a:lnTo>
                  <a:lnTo>
                    <a:pt x="2764319" y="2066518"/>
                  </a:lnTo>
                  <a:lnTo>
                    <a:pt x="2866913" y="2059216"/>
                  </a:lnTo>
                  <a:lnTo>
                    <a:pt x="2969434" y="2051329"/>
                  </a:lnTo>
                  <a:lnTo>
                    <a:pt x="3088335" y="2041436"/>
                  </a:lnTo>
                  <a:lnTo>
                    <a:pt x="2982607" y="1970201"/>
                  </a:lnTo>
                  <a:lnTo>
                    <a:pt x="2979889" y="1919447"/>
                  </a:lnTo>
                  <a:lnTo>
                    <a:pt x="2977730" y="1868388"/>
                  </a:lnTo>
                  <a:lnTo>
                    <a:pt x="2976094" y="1817054"/>
                  </a:lnTo>
                  <a:lnTo>
                    <a:pt x="2974950" y="1765475"/>
                  </a:lnTo>
                  <a:lnTo>
                    <a:pt x="2974264" y="1713680"/>
                  </a:lnTo>
                  <a:lnTo>
                    <a:pt x="2974003" y="1661699"/>
                  </a:lnTo>
                  <a:lnTo>
                    <a:pt x="2974132" y="1609560"/>
                  </a:lnTo>
                  <a:lnTo>
                    <a:pt x="2974620" y="1557293"/>
                  </a:lnTo>
                  <a:lnTo>
                    <a:pt x="2975432" y="1504929"/>
                  </a:lnTo>
                  <a:lnTo>
                    <a:pt x="2976535" y="1452495"/>
                  </a:lnTo>
                  <a:lnTo>
                    <a:pt x="2977896" y="1400023"/>
                  </a:lnTo>
                  <a:lnTo>
                    <a:pt x="2981258" y="1295077"/>
                  </a:lnTo>
                  <a:lnTo>
                    <a:pt x="2985251" y="1190327"/>
                  </a:lnTo>
                  <a:lnTo>
                    <a:pt x="2998142" y="885190"/>
                  </a:lnTo>
                  <a:lnTo>
                    <a:pt x="3003747" y="735293"/>
                  </a:lnTo>
                  <a:lnTo>
                    <a:pt x="3006720" y="635088"/>
                  </a:lnTo>
                  <a:lnTo>
                    <a:pt x="3008818" y="534866"/>
                  </a:lnTo>
                  <a:lnTo>
                    <a:pt x="3009468" y="484802"/>
                  </a:lnTo>
                  <a:lnTo>
                    <a:pt x="3009814" y="434797"/>
                  </a:lnTo>
                  <a:lnTo>
                    <a:pt x="3009828" y="384874"/>
                  </a:lnTo>
                  <a:lnTo>
                    <a:pt x="3009481" y="335053"/>
                  </a:lnTo>
                  <a:lnTo>
                    <a:pt x="3008746" y="285357"/>
                  </a:lnTo>
                  <a:lnTo>
                    <a:pt x="3007594" y="235806"/>
                  </a:lnTo>
                  <a:lnTo>
                    <a:pt x="3005997" y="186421"/>
                  </a:lnTo>
                  <a:lnTo>
                    <a:pt x="3003925" y="137225"/>
                  </a:lnTo>
                  <a:lnTo>
                    <a:pt x="3001352" y="88239"/>
                  </a:lnTo>
                  <a:lnTo>
                    <a:pt x="3017304" y="85521"/>
                  </a:lnTo>
                  <a:lnTo>
                    <a:pt x="3022041" y="83972"/>
                  </a:lnTo>
                  <a:lnTo>
                    <a:pt x="3021393" y="74345"/>
                  </a:lnTo>
                  <a:lnTo>
                    <a:pt x="3019247" y="72758"/>
                  </a:lnTo>
                  <a:lnTo>
                    <a:pt x="3015107" y="72008"/>
                  </a:lnTo>
                  <a:lnTo>
                    <a:pt x="3099955" y="9334"/>
                  </a:lnTo>
                  <a:lnTo>
                    <a:pt x="3100501" y="5714"/>
                  </a:lnTo>
                  <a:lnTo>
                    <a:pt x="3096742" y="558"/>
                  </a:lnTo>
                  <a:lnTo>
                    <a:pt x="3093110" y="0"/>
                  </a:lnTo>
                  <a:close/>
                </a:path>
              </a:pathLst>
            </a:custGeom>
            <a:solidFill>
              <a:srgbClr val="602B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2858186" y="7070953"/>
              <a:ext cx="31115" cy="29845"/>
            </a:xfrm>
            <a:custGeom>
              <a:avLst/>
              <a:gdLst/>
              <a:ahLst/>
              <a:cxnLst/>
              <a:rect l="l" t="t" r="r" b="b"/>
              <a:pathLst>
                <a:path w="31114" h="29845">
                  <a:moveTo>
                    <a:pt x="2222" y="3276"/>
                  </a:moveTo>
                  <a:lnTo>
                    <a:pt x="2032" y="3213"/>
                  </a:lnTo>
                  <a:lnTo>
                    <a:pt x="609" y="3797"/>
                  </a:lnTo>
                  <a:lnTo>
                    <a:pt x="2222" y="3276"/>
                  </a:lnTo>
                  <a:close/>
                </a:path>
                <a:path w="31114" h="29845">
                  <a:moveTo>
                    <a:pt x="3683" y="2781"/>
                  </a:moveTo>
                  <a:lnTo>
                    <a:pt x="2247" y="3263"/>
                  </a:lnTo>
                  <a:lnTo>
                    <a:pt x="2400" y="3238"/>
                  </a:lnTo>
                  <a:lnTo>
                    <a:pt x="2921" y="3365"/>
                  </a:lnTo>
                  <a:lnTo>
                    <a:pt x="3086" y="3238"/>
                  </a:lnTo>
                  <a:lnTo>
                    <a:pt x="3683" y="2781"/>
                  </a:lnTo>
                  <a:close/>
                </a:path>
                <a:path w="31114" h="29845">
                  <a:moveTo>
                    <a:pt x="6578" y="1803"/>
                  </a:moveTo>
                  <a:lnTo>
                    <a:pt x="6400" y="1676"/>
                  </a:lnTo>
                  <a:lnTo>
                    <a:pt x="5956" y="1676"/>
                  </a:lnTo>
                  <a:lnTo>
                    <a:pt x="4826" y="2006"/>
                  </a:lnTo>
                  <a:lnTo>
                    <a:pt x="3683" y="2781"/>
                  </a:lnTo>
                  <a:lnTo>
                    <a:pt x="6578" y="1803"/>
                  </a:lnTo>
                  <a:close/>
                </a:path>
                <a:path w="31114" h="29845">
                  <a:moveTo>
                    <a:pt x="7835" y="2324"/>
                  </a:moveTo>
                  <a:lnTo>
                    <a:pt x="7150" y="2806"/>
                  </a:lnTo>
                  <a:lnTo>
                    <a:pt x="7835" y="2324"/>
                  </a:lnTo>
                  <a:close/>
                </a:path>
                <a:path w="31114" h="29845">
                  <a:moveTo>
                    <a:pt x="9702" y="9956"/>
                  </a:moveTo>
                  <a:lnTo>
                    <a:pt x="9347" y="9956"/>
                  </a:lnTo>
                  <a:lnTo>
                    <a:pt x="9550" y="10109"/>
                  </a:lnTo>
                  <a:lnTo>
                    <a:pt x="9702" y="9956"/>
                  </a:lnTo>
                  <a:close/>
                </a:path>
                <a:path w="31114" h="29845">
                  <a:moveTo>
                    <a:pt x="10909" y="0"/>
                  </a:moveTo>
                  <a:lnTo>
                    <a:pt x="8369" y="723"/>
                  </a:lnTo>
                  <a:lnTo>
                    <a:pt x="7772" y="939"/>
                  </a:lnTo>
                  <a:lnTo>
                    <a:pt x="8267" y="939"/>
                  </a:lnTo>
                  <a:lnTo>
                    <a:pt x="8902" y="901"/>
                  </a:lnTo>
                  <a:lnTo>
                    <a:pt x="10909" y="0"/>
                  </a:lnTo>
                  <a:close/>
                </a:path>
                <a:path w="31114" h="29845">
                  <a:moveTo>
                    <a:pt x="13830" y="6184"/>
                  </a:moveTo>
                  <a:lnTo>
                    <a:pt x="13525" y="6007"/>
                  </a:lnTo>
                  <a:lnTo>
                    <a:pt x="12115" y="6007"/>
                  </a:lnTo>
                  <a:lnTo>
                    <a:pt x="7569" y="6692"/>
                  </a:lnTo>
                  <a:lnTo>
                    <a:pt x="5016" y="7315"/>
                  </a:lnTo>
                  <a:lnTo>
                    <a:pt x="5334" y="7505"/>
                  </a:lnTo>
                  <a:lnTo>
                    <a:pt x="5461" y="7708"/>
                  </a:lnTo>
                  <a:lnTo>
                    <a:pt x="6896" y="7505"/>
                  </a:lnTo>
                  <a:lnTo>
                    <a:pt x="8699" y="6921"/>
                  </a:lnTo>
                  <a:lnTo>
                    <a:pt x="13830" y="6184"/>
                  </a:lnTo>
                  <a:close/>
                </a:path>
                <a:path w="31114" h="29845">
                  <a:moveTo>
                    <a:pt x="14960" y="406"/>
                  </a:moveTo>
                  <a:lnTo>
                    <a:pt x="13296" y="927"/>
                  </a:lnTo>
                  <a:lnTo>
                    <a:pt x="12814" y="1079"/>
                  </a:lnTo>
                  <a:lnTo>
                    <a:pt x="12458" y="1333"/>
                  </a:lnTo>
                  <a:lnTo>
                    <a:pt x="9613" y="2260"/>
                  </a:lnTo>
                  <a:lnTo>
                    <a:pt x="7454" y="2781"/>
                  </a:lnTo>
                  <a:lnTo>
                    <a:pt x="5791" y="2946"/>
                  </a:lnTo>
                  <a:lnTo>
                    <a:pt x="5295" y="2946"/>
                  </a:lnTo>
                  <a:lnTo>
                    <a:pt x="7835" y="2324"/>
                  </a:lnTo>
                  <a:lnTo>
                    <a:pt x="9182" y="1333"/>
                  </a:lnTo>
                  <a:lnTo>
                    <a:pt x="7861" y="2311"/>
                  </a:lnTo>
                  <a:lnTo>
                    <a:pt x="11938" y="1295"/>
                  </a:lnTo>
                  <a:lnTo>
                    <a:pt x="12484" y="1168"/>
                  </a:lnTo>
                  <a:lnTo>
                    <a:pt x="12814" y="1117"/>
                  </a:lnTo>
                  <a:lnTo>
                    <a:pt x="12674" y="1117"/>
                  </a:lnTo>
                  <a:lnTo>
                    <a:pt x="13322" y="901"/>
                  </a:lnTo>
                  <a:lnTo>
                    <a:pt x="13652" y="723"/>
                  </a:lnTo>
                  <a:lnTo>
                    <a:pt x="14528" y="241"/>
                  </a:lnTo>
                  <a:lnTo>
                    <a:pt x="12865" y="406"/>
                  </a:lnTo>
                  <a:lnTo>
                    <a:pt x="10363" y="723"/>
                  </a:lnTo>
                  <a:lnTo>
                    <a:pt x="10769" y="304"/>
                  </a:lnTo>
                  <a:lnTo>
                    <a:pt x="10426" y="444"/>
                  </a:lnTo>
                  <a:lnTo>
                    <a:pt x="10007" y="774"/>
                  </a:lnTo>
                  <a:lnTo>
                    <a:pt x="8902" y="901"/>
                  </a:lnTo>
                  <a:lnTo>
                    <a:pt x="5638" y="2514"/>
                  </a:lnTo>
                  <a:lnTo>
                    <a:pt x="4368" y="3505"/>
                  </a:lnTo>
                  <a:lnTo>
                    <a:pt x="4368" y="4724"/>
                  </a:lnTo>
                  <a:lnTo>
                    <a:pt x="4203" y="4775"/>
                  </a:lnTo>
                  <a:lnTo>
                    <a:pt x="4152" y="4406"/>
                  </a:lnTo>
                  <a:lnTo>
                    <a:pt x="4368" y="4724"/>
                  </a:lnTo>
                  <a:lnTo>
                    <a:pt x="4368" y="3505"/>
                  </a:lnTo>
                  <a:lnTo>
                    <a:pt x="3835" y="3911"/>
                  </a:lnTo>
                  <a:lnTo>
                    <a:pt x="3721" y="3708"/>
                  </a:lnTo>
                  <a:lnTo>
                    <a:pt x="3175" y="3479"/>
                  </a:lnTo>
                  <a:lnTo>
                    <a:pt x="3175" y="4419"/>
                  </a:lnTo>
                  <a:lnTo>
                    <a:pt x="3086" y="4572"/>
                  </a:lnTo>
                  <a:lnTo>
                    <a:pt x="3175" y="4419"/>
                  </a:lnTo>
                  <a:lnTo>
                    <a:pt x="3175" y="3479"/>
                  </a:lnTo>
                  <a:lnTo>
                    <a:pt x="2921" y="3365"/>
                  </a:lnTo>
                  <a:lnTo>
                    <a:pt x="1828" y="4572"/>
                  </a:lnTo>
                  <a:lnTo>
                    <a:pt x="0" y="7696"/>
                  </a:lnTo>
                  <a:lnTo>
                    <a:pt x="2755" y="5791"/>
                  </a:lnTo>
                  <a:lnTo>
                    <a:pt x="3035" y="5600"/>
                  </a:lnTo>
                  <a:lnTo>
                    <a:pt x="1460" y="5791"/>
                  </a:lnTo>
                  <a:lnTo>
                    <a:pt x="1485" y="5638"/>
                  </a:lnTo>
                  <a:lnTo>
                    <a:pt x="3543" y="4991"/>
                  </a:lnTo>
                  <a:lnTo>
                    <a:pt x="3721" y="5143"/>
                  </a:lnTo>
                  <a:lnTo>
                    <a:pt x="3035" y="5600"/>
                  </a:lnTo>
                  <a:lnTo>
                    <a:pt x="8204" y="4787"/>
                  </a:lnTo>
                  <a:lnTo>
                    <a:pt x="9258" y="4775"/>
                  </a:lnTo>
                  <a:lnTo>
                    <a:pt x="9588" y="4787"/>
                  </a:lnTo>
                  <a:lnTo>
                    <a:pt x="4521" y="6197"/>
                  </a:lnTo>
                  <a:lnTo>
                    <a:pt x="5245" y="6146"/>
                  </a:lnTo>
                  <a:lnTo>
                    <a:pt x="5765" y="6438"/>
                  </a:lnTo>
                  <a:lnTo>
                    <a:pt x="6146" y="6743"/>
                  </a:lnTo>
                  <a:lnTo>
                    <a:pt x="6667" y="6743"/>
                  </a:lnTo>
                  <a:lnTo>
                    <a:pt x="7912" y="6515"/>
                  </a:lnTo>
                  <a:lnTo>
                    <a:pt x="9321" y="6146"/>
                  </a:lnTo>
                  <a:lnTo>
                    <a:pt x="9906" y="5994"/>
                  </a:lnTo>
                  <a:lnTo>
                    <a:pt x="10795" y="5765"/>
                  </a:lnTo>
                  <a:lnTo>
                    <a:pt x="8191" y="5994"/>
                  </a:lnTo>
                  <a:lnTo>
                    <a:pt x="8242" y="5765"/>
                  </a:lnTo>
                  <a:lnTo>
                    <a:pt x="11112" y="5168"/>
                  </a:lnTo>
                  <a:lnTo>
                    <a:pt x="9969" y="4775"/>
                  </a:lnTo>
                  <a:lnTo>
                    <a:pt x="13614" y="4165"/>
                  </a:lnTo>
                  <a:lnTo>
                    <a:pt x="14287" y="3556"/>
                  </a:lnTo>
                  <a:lnTo>
                    <a:pt x="13601" y="3556"/>
                  </a:lnTo>
                  <a:lnTo>
                    <a:pt x="6426" y="4787"/>
                  </a:lnTo>
                  <a:lnTo>
                    <a:pt x="5702" y="4787"/>
                  </a:lnTo>
                  <a:lnTo>
                    <a:pt x="5791" y="4394"/>
                  </a:lnTo>
                  <a:lnTo>
                    <a:pt x="11633" y="2946"/>
                  </a:lnTo>
                  <a:lnTo>
                    <a:pt x="13030" y="2603"/>
                  </a:lnTo>
                  <a:lnTo>
                    <a:pt x="13157" y="2197"/>
                  </a:lnTo>
                  <a:lnTo>
                    <a:pt x="13271" y="1841"/>
                  </a:lnTo>
                  <a:lnTo>
                    <a:pt x="10731" y="2197"/>
                  </a:lnTo>
                  <a:lnTo>
                    <a:pt x="13271" y="1117"/>
                  </a:lnTo>
                  <a:lnTo>
                    <a:pt x="14960" y="406"/>
                  </a:lnTo>
                  <a:close/>
                </a:path>
                <a:path w="31114" h="29845">
                  <a:moveTo>
                    <a:pt x="17106" y="23825"/>
                  </a:moveTo>
                  <a:lnTo>
                    <a:pt x="15125" y="24130"/>
                  </a:lnTo>
                  <a:lnTo>
                    <a:pt x="15570" y="24168"/>
                  </a:lnTo>
                  <a:lnTo>
                    <a:pt x="15951" y="24168"/>
                  </a:lnTo>
                  <a:lnTo>
                    <a:pt x="17106" y="23825"/>
                  </a:lnTo>
                  <a:close/>
                </a:path>
                <a:path w="31114" h="29845">
                  <a:moveTo>
                    <a:pt x="17843" y="8839"/>
                  </a:moveTo>
                  <a:lnTo>
                    <a:pt x="11887" y="9017"/>
                  </a:lnTo>
                  <a:lnTo>
                    <a:pt x="14795" y="8305"/>
                  </a:lnTo>
                  <a:lnTo>
                    <a:pt x="11061" y="7950"/>
                  </a:lnTo>
                  <a:lnTo>
                    <a:pt x="14897" y="7454"/>
                  </a:lnTo>
                  <a:lnTo>
                    <a:pt x="16179" y="7289"/>
                  </a:lnTo>
                  <a:lnTo>
                    <a:pt x="13843" y="7454"/>
                  </a:lnTo>
                  <a:lnTo>
                    <a:pt x="12344" y="7213"/>
                  </a:lnTo>
                  <a:lnTo>
                    <a:pt x="11442" y="6946"/>
                  </a:lnTo>
                  <a:lnTo>
                    <a:pt x="10718" y="6946"/>
                  </a:lnTo>
                  <a:lnTo>
                    <a:pt x="9283" y="7213"/>
                  </a:lnTo>
                  <a:lnTo>
                    <a:pt x="5829" y="8064"/>
                  </a:lnTo>
                  <a:lnTo>
                    <a:pt x="9677" y="9906"/>
                  </a:lnTo>
                  <a:lnTo>
                    <a:pt x="13754" y="9296"/>
                  </a:lnTo>
                  <a:lnTo>
                    <a:pt x="13436" y="9690"/>
                  </a:lnTo>
                  <a:lnTo>
                    <a:pt x="15468" y="9296"/>
                  </a:lnTo>
                  <a:lnTo>
                    <a:pt x="16916" y="9017"/>
                  </a:lnTo>
                  <a:lnTo>
                    <a:pt x="17843" y="8839"/>
                  </a:lnTo>
                  <a:close/>
                </a:path>
                <a:path w="31114" h="29845">
                  <a:moveTo>
                    <a:pt x="18948" y="27647"/>
                  </a:moveTo>
                  <a:lnTo>
                    <a:pt x="16967" y="28067"/>
                  </a:lnTo>
                  <a:lnTo>
                    <a:pt x="13779" y="28600"/>
                  </a:lnTo>
                  <a:lnTo>
                    <a:pt x="12801" y="29083"/>
                  </a:lnTo>
                  <a:lnTo>
                    <a:pt x="13169" y="29235"/>
                  </a:lnTo>
                  <a:lnTo>
                    <a:pt x="14109" y="29273"/>
                  </a:lnTo>
                  <a:lnTo>
                    <a:pt x="16179" y="29273"/>
                  </a:lnTo>
                  <a:lnTo>
                    <a:pt x="18948" y="27647"/>
                  </a:lnTo>
                  <a:close/>
                </a:path>
                <a:path w="31114" h="29845">
                  <a:moveTo>
                    <a:pt x="21209" y="19685"/>
                  </a:moveTo>
                  <a:lnTo>
                    <a:pt x="16852" y="20129"/>
                  </a:lnTo>
                  <a:lnTo>
                    <a:pt x="16954" y="20307"/>
                  </a:lnTo>
                  <a:lnTo>
                    <a:pt x="18669" y="20307"/>
                  </a:lnTo>
                  <a:lnTo>
                    <a:pt x="21209" y="19685"/>
                  </a:lnTo>
                  <a:close/>
                </a:path>
                <a:path w="31114" h="29845">
                  <a:moveTo>
                    <a:pt x="21374" y="26225"/>
                  </a:moveTo>
                  <a:lnTo>
                    <a:pt x="19939" y="26377"/>
                  </a:lnTo>
                  <a:lnTo>
                    <a:pt x="18389" y="26644"/>
                  </a:lnTo>
                  <a:lnTo>
                    <a:pt x="16802" y="27089"/>
                  </a:lnTo>
                  <a:lnTo>
                    <a:pt x="19367" y="26911"/>
                  </a:lnTo>
                  <a:lnTo>
                    <a:pt x="20104" y="26974"/>
                  </a:lnTo>
                  <a:lnTo>
                    <a:pt x="21374" y="26225"/>
                  </a:lnTo>
                  <a:close/>
                </a:path>
                <a:path w="31114" h="29845">
                  <a:moveTo>
                    <a:pt x="25311" y="23952"/>
                  </a:moveTo>
                  <a:lnTo>
                    <a:pt x="24130" y="23825"/>
                  </a:lnTo>
                  <a:lnTo>
                    <a:pt x="22669" y="23749"/>
                  </a:lnTo>
                  <a:lnTo>
                    <a:pt x="21399" y="23622"/>
                  </a:lnTo>
                  <a:lnTo>
                    <a:pt x="21437" y="23837"/>
                  </a:lnTo>
                  <a:lnTo>
                    <a:pt x="17576" y="24168"/>
                  </a:lnTo>
                  <a:lnTo>
                    <a:pt x="15951" y="24168"/>
                  </a:lnTo>
                  <a:lnTo>
                    <a:pt x="15570" y="24168"/>
                  </a:lnTo>
                  <a:lnTo>
                    <a:pt x="14884" y="24168"/>
                  </a:lnTo>
                  <a:lnTo>
                    <a:pt x="15125" y="24130"/>
                  </a:lnTo>
                  <a:lnTo>
                    <a:pt x="14389" y="24066"/>
                  </a:lnTo>
                  <a:lnTo>
                    <a:pt x="13385" y="24168"/>
                  </a:lnTo>
                  <a:lnTo>
                    <a:pt x="16395" y="24815"/>
                  </a:lnTo>
                  <a:lnTo>
                    <a:pt x="11176" y="26162"/>
                  </a:lnTo>
                  <a:lnTo>
                    <a:pt x="17195" y="26162"/>
                  </a:lnTo>
                  <a:lnTo>
                    <a:pt x="18694" y="26098"/>
                  </a:lnTo>
                  <a:lnTo>
                    <a:pt x="20815" y="25971"/>
                  </a:lnTo>
                  <a:lnTo>
                    <a:pt x="22148" y="25781"/>
                  </a:lnTo>
                  <a:lnTo>
                    <a:pt x="24892" y="24193"/>
                  </a:lnTo>
                  <a:lnTo>
                    <a:pt x="25311" y="23952"/>
                  </a:lnTo>
                  <a:close/>
                </a:path>
                <a:path w="31114" h="29845">
                  <a:moveTo>
                    <a:pt x="26250" y="17056"/>
                  </a:moveTo>
                  <a:lnTo>
                    <a:pt x="24244" y="14884"/>
                  </a:lnTo>
                  <a:lnTo>
                    <a:pt x="19418" y="14528"/>
                  </a:lnTo>
                  <a:lnTo>
                    <a:pt x="21082" y="14490"/>
                  </a:lnTo>
                  <a:lnTo>
                    <a:pt x="23863" y="14427"/>
                  </a:lnTo>
                  <a:lnTo>
                    <a:pt x="24434" y="14249"/>
                  </a:lnTo>
                  <a:lnTo>
                    <a:pt x="23939" y="14097"/>
                  </a:lnTo>
                  <a:lnTo>
                    <a:pt x="21818" y="14097"/>
                  </a:lnTo>
                  <a:lnTo>
                    <a:pt x="20345" y="14198"/>
                  </a:lnTo>
                  <a:lnTo>
                    <a:pt x="18656" y="14490"/>
                  </a:lnTo>
                  <a:lnTo>
                    <a:pt x="15278" y="14249"/>
                  </a:lnTo>
                  <a:lnTo>
                    <a:pt x="17424" y="12903"/>
                  </a:lnTo>
                  <a:lnTo>
                    <a:pt x="18415" y="12496"/>
                  </a:lnTo>
                  <a:lnTo>
                    <a:pt x="20650" y="11595"/>
                  </a:lnTo>
                  <a:lnTo>
                    <a:pt x="17005" y="12433"/>
                  </a:lnTo>
                  <a:lnTo>
                    <a:pt x="15811" y="12496"/>
                  </a:lnTo>
                  <a:lnTo>
                    <a:pt x="12293" y="12496"/>
                  </a:lnTo>
                  <a:lnTo>
                    <a:pt x="20218" y="10287"/>
                  </a:lnTo>
                  <a:lnTo>
                    <a:pt x="21005" y="10071"/>
                  </a:lnTo>
                  <a:lnTo>
                    <a:pt x="17767" y="9715"/>
                  </a:lnTo>
                  <a:lnTo>
                    <a:pt x="17538" y="9690"/>
                  </a:lnTo>
                  <a:lnTo>
                    <a:pt x="17157" y="9690"/>
                  </a:lnTo>
                  <a:lnTo>
                    <a:pt x="16522" y="9690"/>
                  </a:lnTo>
                  <a:lnTo>
                    <a:pt x="10680" y="10287"/>
                  </a:lnTo>
                  <a:lnTo>
                    <a:pt x="9829" y="10287"/>
                  </a:lnTo>
                  <a:lnTo>
                    <a:pt x="9550" y="10109"/>
                  </a:lnTo>
                  <a:lnTo>
                    <a:pt x="4546" y="14592"/>
                  </a:lnTo>
                  <a:lnTo>
                    <a:pt x="13944" y="16281"/>
                  </a:lnTo>
                  <a:lnTo>
                    <a:pt x="9855" y="16433"/>
                  </a:lnTo>
                  <a:lnTo>
                    <a:pt x="16878" y="16751"/>
                  </a:lnTo>
                  <a:lnTo>
                    <a:pt x="5829" y="19164"/>
                  </a:lnTo>
                  <a:lnTo>
                    <a:pt x="13487" y="19164"/>
                  </a:lnTo>
                  <a:lnTo>
                    <a:pt x="15113" y="19100"/>
                  </a:lnTo>
                  <a:lnTo>
                    <a:pt x="17437" y="18923"/>
                  </a:lnTo>
                  <a:lnTo>
                    <a:pt x="9347" y="19989"/>
                  </a:lnTo>
                  <a:lnTo>
                    <a:pt x="7188" y="21094"/>
                  </a:lnTo>
                  <a:lnTo>
                    <a:pt x="16852" y="20129"/>
                  </a:lnTo>
                  <a:lnTo>
                    <a:pt x="16764" y="19951"/>
                  </a:lnTo>
                  <a:lnTo>
                    <a:pt x="18948" y="19545"/>
                  </a:lnTo>
                  <a:lnTo>
                    <a:pt x="20066" y="19443"/>
                  </a:lnTo>
                  <a:lnTo>
                    <a:pt x="20878" y="19443"/>
                  </a:lnTo>
                  <a:lnTo>
                    <a:pt x="22733" y="19507"/>
                  </a:lnTo>
                  <a:lnTo>
                    <a:pt x="23812" y="19456"/>
                  </a:lnTo>
                  <a:lnTo>
                    <a:pt x="23139" y="19443"/>
                  </a:lnTo>
                  <a:lnTo>
                    <a:pt x="20459" y="19392"/>
                  </a:lnTo>
                  <a:lnTo>
                    <a:pt x="20053" y="18923"/>
                  </a:lnTo>
                  <a:lnTo>
                    <a:pt x="22733" y="18516"/>
                  </a:lnTo>
                  <a:lnTo>
                    <a:pt x="25603" y="18084"/>
                  </a:lnTo>
                  <a:lnTo>
                    <a:pt x="20408" y="18516"/>
                  </a:lnTo>
                  <a:lnTo>
                    <a:pt x="26250" y="17056"/>
                  </a:lnTo>
                  <a:close/>
                </a:path>
                <a:path w="31114" h="29845">
                  <a:moveTo>
                    <a:pt x="28143" y="17437"/>
                  </a:moveTo>
                  <a:lnTo>
                    <a:pt x="24434" y="17538"/>
                  </a:lnTo>
                  <a:lnTo>
                    <a:pt x="25603" y="18084"/>
                  </a:lnTo>
                  <a:lnTo>
                    <a:pt x="28143" y="17437"/>
                  </a:lnTo>
                  <a:close/>
                </a:path>
                <a:path w="31114" h="29845">
                  <a:moveTo>
                    <a:pt x="30848" y="19443"/>
                  </a:moveTo>
                  <a:lnTo>
                    <a:pt x="30645" y="19405"/>
                  </a:lnTo>
                  <a:lnTo>
                    <a:pt x="28625" y="19011"/>
                  </a:lnTo>
                  <a:lnTo>
                    <a:pt x="27139" y="19329"/>
                  </a:lnTo>
                  <a:lnTo>
                    <a:pt x="26416" y="19697"/>
                  </a:lnTo>
                  <a:lnTo>
                    <a:pt x="25336" y="20027"/>
                  </a:lnTo>
                  <a:lnTo>
                    <a:pt x="23469" y="20027"/>
                  </a:lnTo>
                  <a:lnTo>
                    <a:pt x="18872" y="20599"/>
                  </a:lnTo>
                  <a:lnTo>
                    <a:pt x="16827" y="20815"/>
                  </a:lnTo>
                  <a:lnTo>
                    <a:pt x="18961" y="20370"/>
                  </a:lnTo>
                  <a:lnTo>
                    <a:pt x="18669" y="20307"/>
                  </a:lnTo>
                  <a:lnTo>
                    <a:pt x="12801" y="21755"/>
                  </a:lnTo>
                  <a:lnTo>
                    <a:pt x="16103" y="21183"/>
                  </a:lnTo>
                  <a:lnTo>
                    <a:pt x="14655" y="21932"/>
                  </a:lnTo>
                  <a:lnTo>
                    <a:pt x="16116" y="21628"/>
                  </a:lnTo>
                  <a:lnTo>
                    <a:pt x="19494" y="21691"/>
                  </a:lnTo>
                  <a:lnTo>
                    <a:pt x="19113" y="22098"/>
                  </a:lnTo>
                  <a:lnTo>
                    <a:pt x="16954" y="22987"/>
                  </a:lnTo>
                  <a:lnTo>
                    <a:pt x="15608" y="23152"/>
                  </a:lnTo>
                  <a:lnTo>
                    <a:pt x="15100" y="22821"/>
                  </a:lnTo>
                  <a:lnTo>
                    <a:pt x="12509" y="23469"/>
                  </a:lnTo>
                  <a:lnTo>
                    <a:pt x="17132" y="23152"/>
                  </a:lnTo>
                  <a:lnTo>
                    <a:pt x="18059" y="23088"/>
                  </a:lnTo>
                  <a:lnTo>
                    <a:pt x="18097" y="23533"/>
                  </a:lnTo>
                  <a:lnTo>
                    <a:pt x="17106" y="23825"/>
                  </a:lnTo>
                  <a:lnTo>
                    <a:pt x="21894" y="23088"/>
                  </a:lnTo>
                  <a:lnTo>
                    <a:pt x="22885" y="22936"/>
                  </a:lnTo>
                  <a:lnTo>
                    <a:pt x="18796" y="22733"/>
                  </a:lnTo>
                  <a:lnTo>
                    <a:pt x="20510" y="22567"/>
                  </a:lnTo>
                  <a:lnTo>
                    <a:pt x="21615" y="22529"/>
                  </a:lnTo>
                  <a:lnTo>
                    <a:pt x="22428" y="22529"/>
                  </a:lnTo>
                  <a:lnTo>
                    <a:pt x="24866" y="22593"/>
                  </a:lnTo>
                  <a:lnTo>
                    <a:pt x="26212" y="22529"/>
                  </a:lnTo>
                  <a:lnTo>
                    <a:pt x="28321" y="21628"/>
                  </a:lnTo>
                  <a:lnTo>
                    <a:pt x="28968" y="21361"/>
                  </a:lnTo>
                  <a:lnTo>
                    <a:pt x="28270" y="21183"/>
                  </a:lnTo>
                  <a:lnTo>
                    <a:pt x="27381" y="20980"/>
                  </a:lnTo>
                  <a:lnTo>
                    <a:pt x="26924" y="20815"/>
                  </a:lnTo>
                  <a:lnTo>
                    <a:pt x="26250" y="20599"/>
                  </a:lnTo>
                  <a:lnTo>
                    <a:pt x="30480" y="19405"/>
                  </a:lnTo>
                  <a:lnTo>
                    <a:pt x="30848" y="19443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29952" y="6748309"/>
              <a:ext cx="163753" cy="161505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909936" y="6759536"/>
              <a:ext cx="158254" cy="161505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735997" y="6748817"/>
              <a:ext cx="146748" cy="107708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3629012" y="6830504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101" y="2997"/>
                  </a:moveTo>
                  <a:lnTo>
                    <a:pt x="76" y="419"/>
                  </a:lnTo>
                  <a:lnTo>
                    <a:pt x="0" y="939"/>
                  </a:lnTo>
                  <a:lnTo>
                    <a:pt x="101" y="2997"/>
                  </a:lnTo>
                  <a:close/>
                </a:path>
                <a:path w="11429" h="20320">
                  <a:moveTo>
                    <a:pt x="1727" y="6464"/>
                  </a:moveTo>
                  <a:lnTo>
                    <a:pt x="1612" y="4305"/>
                  </a:lnTo>
                  <a:lnTo>
                    <a:pt x="1511" y="2628"/>
                  </a:lnTo>
                  <a:lnTo>
                    <a:pt x="1257" y="1371"/>
                  </a:lnTo>
                  <a:lnTo>
                    <a:pt x="1397" y="3009"/>
                  </a:lnTo>
                  <a:lnTo>
                    <a:pt x="1574" y="4724"/>
                  </a:lnTo>
                  <a:lnTo>
                    <a:pt x="1727" y="6464"/>
                  </a:lnTo>
                  <a:close/>
                </a:path>
                <a:path w="11429" h="20320">
                  <a:moveTo>
                    <a:pt x="10464" y="5549"/>
                  </a:moveTo>
                  <a:lnTo>
                    <a:pt x="10414" y="5791"/>
                  </a:lnTo>
                  <a:lnTo>
                    <a:pt x="10464" y="5549"/>
                  </a:lnTo>
                  <a:close/>
                </a:path>
                <a:path w="11429" h="20320">
                  <a:moveTo>
                    <a:pt x="10604" y="19888"/>
                  </a:moveTo>
                  <a:lnTo>
                    <a:pt x="10134" y="15011"/>
                  </a:lnTo>
                  <a:lnTo>
                    <a:pt x="10121" y="16217"/>
                  </a:lnTo>
                  <a:lnTo>
                    <a:pt x="10337" y="20307"/>
                  </a:lnTo>
                  <a:lnTo>
                    <a:pt x="10604" y="19888"/>
                  </a:lnTo>
                  <a:close/>
                </a:path>
                <a:path w="11429" h="20320">
                  <a:moveTo>
                    <a:pt x="11036" y="18415"/>
                  </a:moveTo>
                  <a:lnTo>
                    <a:pt x="10820" y="13208"/>
                  </a:lnTo>
                  <a:lnTo>
                    <a:pt x="10807" y="12763"/>
                  </a:lnTo>
                  <a:lnTo>
                    <a:pt x="10706" y="9969"/>
                  </a:lnTo>
                  <a:lnTo>
                    <a:pt x="10655" y="9550"/>
                  </a:lnTo>
                  <a:lnTo>
                    <a:pt x="10579" y="12750"/>
                  </a:lnTo>
                  <a:lnTo>
                    <a:pt x="10426" y="9994"/>
                  </a:lnTo>
                  <a:lnTo>
                    <a:pt x="10337" y="5791"/>
                  </a:lnTo>
                  <a:lnTo>
                    <a:pt x="10198" y="4343"/>
                  </a:lnTo>
                  <a:lnTo>
                    <a:pt x="9715" y="0"/>
                  </a:lnTo>
                  <a:lnTo>
                    <a:pt x="9588" y="0"/>
                  </a:lnTo>
                  <a:lnTo>
                    <a:pt x="9194" y="977"/>
                  </a:lnTo>
                  <a:lnTo>
                    <a:pt x="9512" y="9550"/>
                  </a:lnTo>
                  <a:lnTo>
                    <a:pt x="9588" y="18351"/>
                  </a:lnTo>
                  <a:lnTo>
                    <a:pt x="9944" y="9994"/>
                  </a:lnTo>
                  <a:lnTo>
                    <a:pt x="10033" y="16383"/>
                  </a:lnTo>
                  <a:lnTo>
                    <a:pt x="9994" y="13423"/>
                  </a:lnTo>
                  <a:lnTo>
                    <a:pt x="10134" y="15011"/>
                  </a:lnTo>
                  <a:lnTo>
                    <a:pt x="10261" y="13423"/>
                  </a:lnTo>
                  <a:lnTo>
                    <a:pt x="10325" y="12763"/>
                  </a:lnTo>
                  <a:lnTo>
                    <a:pt x="10629" y="19824"/>
                  </a:lnTo>
                  <a:lnTo>
                    <a:pt x="10629" y="13208"/>
                  </a:lnTo>
                  <a:lnTo>
                    <a:pt x="11036" y="18415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22498" y="6756272"/>
              <a:ext cx="146748" cy="10770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299127" y="6703618"/>
              <a:ext cx="120764" cy="187413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4299902" y="6925169"/>
              <a:ext cx="246379" cy="282575"/>
            </a:xfrm>
            <a:custGeom>
              <a:avLst/>
              <a:gdLst/>
              <a:ahLst/>
              <a:cxnLst/>
              <a:rect l="l" t="t" r="r" b="b"/>
              <a:pathLst>
                <a:path w="246379" h="282575">
                  <a:moveTo>
                    <a:pt x="11887" y="149415"/>
                  </a:moveTo>
                  <a:lnTo>
                    <a:pt x="5499" y="147802"/>
                  </a:lnTo>
                  <a:lnTo>
                    <a:pt x="9461" y="151714"/>
                  </a:lnTo>
                  <a:lnTo>
                    <a:pt x="11887" y="149415"/>
                  </a:lnTo>
                  <a:close/>
                </a:path>
                <a:path w="246379" h="282575">
                  <a:moveTo>
                    <a:pt x="12598" y="149580"/>
                  </a:moveTo>
                  <a:lnTo>
                    <a:pt x="12407" y="148907"/>
                  </a:lnTo>
                  <a:lnTo>
                    <a:pt x="11887" y="149415"/>
                  </a:lnTo>
                  <a:lnTo>
                    <a:pt x="12598" y="149580"/>
                  </a:lnTo>
                  <a:close/>
                </a:path>
                <a:path w="246379" h="282575">
                  <a:moveTo>
                    <a:pt x="42456" y="5232"/>
                  </a:moveTo>
                  <a:lnTo>
                    <a:pt x="41478" y="5334"/>
                  </a:lnTo>
                  <a:lnTo>
                    <a:pt x="42456" y="5232"/>
                  </a:lnTo>
                  <a:close/>
                </a:path>
                <a:path w="246379" h="282575">
                  <a:moveTo>
                    <a:pt x="47421" y="23749"/>
                  </a:moveTo>
                  <a:lnTo>
                    <a:pt x="44107" y="24003"/>
                  </a:lnTo>
                  <a:lnTo>
                    <a:pt x="46355" y="24091"/>
                  </a:lnTo>
                  <a:lnTo>
                    <a:pt x="47421" y="23749"/>
                  </a:lnTo>
                  <a:close/>
                </a:path>
                <a:path w="246379" h="282575">
                  <a:moveTo>
                    <a:pt x="48628" y="31711"/>
                  </a:moveTo>
                  <a:lnTo>
                    <a:pt x="43878" y="32296"/>
                  </a:lnTo>
                  <a:lnTo>
                    <a:pt x="44945" y="32435"/>
                  </a:lnTo>
                  <a:lnTo>
                    <a:pt x="46672" y="32435"/>
                  </a:lnTo>
                  <a:lnTo>
                    <a:pt x="48628" y="31711"/>
                  </a:lnTo>
                  <a:close/>
                </a:path>
                <a:path w="246379" h="282575">
                  <a:moveTo>
                    <a:pt x="49491" y="31597"/>
                  </a:moveTo>
                  <a:lnTo>
                    <a:pt x="48856" y="31623"/>
                  </a:lnTo>
                  <a:lnTo>
                    <a:pt x="48628" y="31711"/>
                  </a:lnTo>
                  <a:lnTo>
                    <a:pt x="49491" y="31597"/>
                  </a:lnTo>
                  <a:close/>
                </a:path>
                <a:path w="246379" h="282575">
                  <a:moveTo>
                    <a:pt x="49657" y="36042"/>
                  </a:moveTo>
                  <a:lnTo>
                    <a:pt x="49314" y="36080"/>
                  </a:lnTo>
                  <a:lnTo>
                    <a:pt x="49657" y="36042"/>
                  </a:lnTo>
                  <a:close/>
                </a:path>
                <a:path w="246379" h="282575">
                  <a:moveTo>
                    <a:pt x="56426" y="2921"/>
                  </a:moveTo>
                  <a:lnTo>
                    <a:pt x="52933" y="2540"/>
                  </a:lnTo>
                  <a:lnTo>
                    <a:pt x="50203" y="2032"/>
                  </a:lnTo>
                  <a:lnTo>
                    <a:pt x="52476" y="1651"/>
                  </a:lnTo>
                  <a:lnTo>
                    <a:pt x="54749" y="1270"/>
                  </a:lnTo>
                  <a:lnTo>
                    <a:pt x="52933" y="889"/>
                  </a:lnTo>
                  <a:lnTo>
                    <a:pt x="51130" y="381"/>
                  </a:lnTo>
                  <a:lnTo>
                    <a:pt x="46316" y="381"/>
                  </a:lnTo>
                  <a:lnTo>
                    <a:pt x="49276" y="254"/>
                  </a:lnTo>
                  <a:lnTo>
                    <a:pt x="46545" y="0"/>
                  </a:lnTo>
                  <a:lnTo>
                    <a:pt x="42227" y="0"/>
                  </a:lnTo>
                  <a:lnTo>
                    <a:pt x="40068" y="127"/>
                  </a:lnTo>
                  <a:lnTo>
                    <a:pt x="37807" y="381"/>
                  </a:lnTo>
                  <a:lnTo>
                    <a:pt x="40386" y="381"/>
                  </a:lnTo>
                  <a:lnTo>
                    <a:pt x="44818" y="635"/>
                  </a:lnTo>
                  <a:lnTo>
                    <a:pt x="35521" y="1143"/>
                  </a:lnTo>
                  <a:lnTo>
                    <a:pt x="33655" y="1651"/>
                  </a:lnTo>
                  <a:lnTo>
                    <a:pt x="35064" y="2159"/>
                  </a:lnTo>
                  <a:lnTo>
                    <a:pt x="46202" y="1651"/>
                  </a:lnTo>
                  <a:lnTo>
                    <a:pt x="43573" y="2286"/>
                  </a:lnTo>
                  <a:lnTo>
                    <a:pt x="43954" y="2540"/>
                  </a:lnTo>
                  <a:lnTo>
                    <a:pt x="40957" y="2667"/>
                  </a:lnTo>
                  <a:lnTo>
                    <a:pt x="38722" y="2794"/>
                  </a:lnTo>
                  <a:lnTo>
                    <a:pt x="38315" y="3048"/>
                  </a:lnTo>
                  <a:lnTo>
                    <a:pt x="47180" y="3048"/>
                  </a:lnTo>
                  <a:lnTo>
                    <a:pt x="47574" y="3175"/>
                  </a:lnTo>
                  <a:lnTo>
                    <a:pt x="38925" y="4064"/>
                  </a:lnTo>
                  <a:lnTo>
                    <a:pt x="40551" y="4445"/>
                  </a:lnTo>
                  <a:lnTo>
                    <a:pt x="43700" y="4953"/>
                  </a:lnTo>
                  <a:lnTo>
                    <a:pt x="42456" y="5232"/>
                  </a:lnTo>
                  <a:lnTo>
                    <a:pt x="47066" y="4699"/>
                  </a:lnTo>
                  <a:lnTo>
                    <a:pt x="44526" y="4318"/>
                  </a:lnTo>
                  <a:lnTo>
                    <a:pt x="54178" y="3810"/>
                  </a:lnTo>
                  <a:lnTo>
                    <a:pt x="56426" y="2921"/>
                  </a:lnTo>
                  <a:close/>
                </a:path>
                <a:path w="246379" h="282575">
                  <a:moveTo>
                    <a:pt x="57480" y="108800"/>
                  </a:moveTo>
                  <a:lnTo>
                    <a:pt x="57048" y="109512"/>
                  </a:lnTo>
                  <a:lnTo>
                    <a:pt x="56984" y="111150"/>
                  </a:lnTo>
                  <a:lnTo>
                    <a:pt x="56654" y="112737"/>
                  </a:lnTo>
                  <a:lnTo>
                    <a:pt x="56959" y="112801"/>
                  </a:lnTo>
                  <a:lnTo>
                    <a:pt x="57480" y="111391"/>
                  </a:lnTo>
                  <a:lnTo>
                    <a:pt x="57480" y="108800"/>
                  </a:lnTo>
                  <a:close/>
                </a:path>
                <a:path w="246379" h="282575">
                  <a:moveTo>
                    <a:pt x="58356" y="28409"/>
                  </a:moveTo>
                  <a:lnTo>
                    <a:pt x="58140" y="28409"/>
                  </a:lnTo>
                  <a:lnTo>
                    <a:pt x="58356" y="28409"/>
                  </a:lnTo>
                  <a:close/>
                </a:path>
                <a:path w="246379" h="282575">
                  <a:moveTo>
                    <a:pt x="59080" y="29349"/>
                  </a:moveTo>
                  <a:lnTo>
                    <a:pt x="58712" y="29286"/>
                  </a:lnTo>
                  <a:lnTo>
                    <a:pt x="59080" y="29349"/>
                  </a:lnTo>
                  <a:close/>
                </a:path>
                <a:path w="246379" h="282575">
                  <a:moveTo>
                    <a:pt x="59791" y="7353"/>
                  </a:moveTo>
                  <a:lnTo>
                    <a:pt x="55626" y="7708"/>
                  </a:lnTo>
                  <a:lnTo>
                    <a:pt x="56273" y="7772"/>
                  </a:lnTo>
                  <a:lnTo>
                    <a:pt x="59791" y="7353"/>
                  </a:lnTo>
                  <a:close/>
                </a:path>
                <a:path w="246379" h="282575">
                  <a:moveTo>
                    <a:pt x="60083" y="12623"/>
                  </a:moveTo>
                  <a:lnTo>
                    <a:pt x="58674" y="12192"/>
                  </a:lnTo>
                  <a:lnTo>
                    <a:pt x="57899" y="12293"/>
                  </a:lnTo>
                  <a:lnTo>
                    <a:pt x="57137" y="12700"/>
                  </a:lnTo>
                  <a:lnTo>
                    <a:pt x="60083" y="12623"/>
                  </a:lnTo>
                  <a:close/>
                </a:path>
                <a:path w="246379" h="282575">
                  <a:moveTo>
                    <a:pt x="60883" y="74752"/>
                  </a:moveTo>
                  <a:lnTo>
                    <a:pt x="59550" y="74993"/>
                  </a:lnTo>
                  <a:lnTo>
                    <a:pt x="58610" y="75209"/>
                  </a:lnTo>
                  <a:lnTo>
                    <a:pt x="59207" y="75209"/>
                  </a:lnTo>
                  <a:lnTo>
                    <a:pt x="60350" y="75133"/>
                  </a:lnTo>
                  <a:lnTo>
                    <a:pt x="60883" y="74752"/>
                  </a:lnTo>
                  <a:close/>
                </a:path>
                <a:path w="246379" h="282575">
                  <a:moveTo>
                    <a:pt x="61036" y="46101"/>
                  </a:moveTo>
                  <a:lnTo>
                    <a:pt x="60553" y="46088"/>
                  </a:lnTo>
                  <a:lnTo>
                    <a:pt x="59410" y="46583"/>
                  </a:lnTo>
                  <a:lnTo>
                    <a:pt x="59664" y="46545"/>
                  </a:lnTo>
                  <a:lnTo>
                    <a:pt x="61036" y="46101"/>
                  </a:lnTo>
                  <a:close/>
                </a:path>
                <a:path w="246379" h="282575">
                  <a:moveTo>
                    <a:pt x="61264" y="40525"/>
                  </a:moveTo>
                  <a:lnTo>
                    <a:pt x="58724" y="40881"/>
                  </a:lnTo>
                  <a:lnTo>
                    <a:pt x="61112" y="40767"/>
                  </a:lnTo>
                  <a:lnTo>
                    <a:pt x="61264" y="40525"/>
                  </a:lnTo>
                  <a:close/>
                </a:path>
                <a:path w="246379" h="282575">
                  <a:moveTo>
                    <a:pt x="62661" y="33210"/>
                  </a:moveTo>
                  <a:lnTo>
                    <a:pt x="53441" y="33782"/>
                  </a:lnTo>
                  <a:lnTo>
                    <a:pt x="54914" y="33274"/>
                  </a:lnTo>
                  <a:lnTo>
                    <a:pt x="61569" y="32575"/>
                  </a:lnTo>
                  <a:lnTo>
                    <a:pt x="60464" y="32397"/>
                  </a:lnTo>
                  <a:lnTo>
                    <a:pt x="59728" y="32385"/>
                  </a:lnTo>
                  <a:lnTo>
                    <a:pt x="51168" y="32397"/>
                  </a:lnTo>
                  <a:lnTo>
                    <a:pt x="42341" y="33693"/>
                  </a:lnTo>
                  <a:lnTo>
                    <a:pt x="45275" y="35026"/>
                  </a:lnTo>
                  <a:lnTo>
                    <a:pt x="49568" y="36017"/>
                  </a:lnTo>
                  <a:lnTo>
                    <a:pt x="52908" y="35217"/>
                  </a:lnTo>
                  <a:lnTo>
                    <a:pt x="57035" y="34226"/>
                  </a:lnTo>
                  <a:lnTo>
                    <a:pt x="48107" y="35217"/>
                  </a:lnTo>
                  <a:lnTo>
                    <a:pt x="53886" y="33947"/>
                  </a:lnTo>
                  <a:lnTo>
                    <a:pt x="54902" y="34150"/>
                  </a:lnTo>
                  <a:lnTo>
                    <a:pt x="56578" y="33947"/>
                  </a:lnTo>
                  <a:lnTo>
                    <a:pt x="57937" y="33782"/>
                  </a:lnTo>
                  <a:lnTo>
                    <a:pt x="62661" y="33210"/>
                  </a:lnTo>
                  <a:close/>
                </a:path>
                <a:path w="246379" h="282575">
                  <a:moveTo>
                    <a:pt x="62814" y="28473"/>
                  </a:moveTo>
                  <a:lnTo>
                    <a:pt x="61341" y="28409"/>
                  </a:lnTo>
                  <a:lnTo>
                    <a:pt x="58851" y="28409"/>
                  </a:lnTo>
                  <a:lnTo>
                    <a:pt x="59486" y="28308"/>
                  </a:lnTo>
                  <a:lnTo>
                    <a:pt x="58356" y="28409"/>
                  </a:lnTo>
                  <a:lnTo>
                    <a:pt x="58229" y="28511"/>
                  </a:lnTo>
                  <a:lnTo>
                    <a:pt x="58407" y="28486"/>
                  </a:lnTo>
                  <a:lnTo>
                    <a:pt x="58966" y="29235"/>
                  </a:lnTo>
                  <a:lnTo>
                    <a:pt x="62814" y="28473"/>
                  </a:lnTo>
                  <a:close/>
                </a:path>
                <a:path w="246379" h="282575">
                  <a:moveTo>
                    <a:pt x="63017" y="72021"/>
                  </a:moveTo>
                  <a:lnTo>
                    <a:pt x="59499" y="72732"/>
                  </a:lnTo>
                  <a:lnTo>
                    <a:pt x="59829" y="72745"/>
                  </a:lnTo>
                  <a:lnTo>
                    <a:pt x="60172" y="72745"/>
                  </a:lnTo>
                  <a:lnTo>
                    <a:pt x="62306" y="72542"/>
                  </a:lnTo>
                  <a:lnTo>
                    <a:pt x="63017" y="72021"/>
                  </a:lnTo>
                  <a:close/>
                </a:path>
                <a:path w="246379" h="282575">
                  <a:moveTo>
                    <a:pt x="63131" y="11557"/>
                  </a:moveTo>
                  <a:lnTo>
                    <a:pt x="57607" y="11557"/>
                  </a:lnTo>
                  <a:lnTo>
                    <a:pt x="58445" y="11430"/>
                  </a:lnTo>
                  <a:lnTo>
                    <a:pt x="60960" y="11049"/>
                  </a:lnTo>
                  <a:lnTo>
                    <a:pt x="56515" y="11430"/>
                  </a:lnTo>
                  <a:lnTo>
                    <a:pt x="58762" y="10922"/>
                  </a:lnTo>
                  <a:lnTo>
                    <a:pt x="57797" y="10668"/>
                  </a:lnTo>
                  <a:lnTo>
                    <a:pt x="57327" y="10541"/>
                  </a:lnTo>
                  <a:lnTo>
                    <a:pt x="62191" y="9779"/>
                  </a:lnTo>
                  <a:lnTo>
                    <a:pt x="53682" y="9906"/>
                  </a:lnTo>
                  <a:lnTo>
                    <a:pt x="60693" y="8890"/>
                  </a:lnTo>
                  <a:lnTo>
                    <a:pt x="61582" y="8763"/>
                  </a:lnTo>
                  <a:lnTo>
                    <a:pt x="56197" y="8509"/>
                  </a:lnTo>
                  <a:lnTo>
                    <a:pt x="46786" y="8509"/>
                  </a:lnTo>
                  <a:lnTo>
                    <a:pt x="47167" y="8255"/>
                  </a:lnTo>
                  <a:lnTo>
                    <a:pt x="48679" y="7747"/>
                  </a:lnTo>
                  <a:lnTo>
                    <a:pt x="50546" y="7620"/>
                  </a:lnTo>
                  <a:lnTo>
                    <a:pt x="53644" y="7620"/>
                  </a:lnTo>
                  <a:lnTo>
                    <a:pt x="53911" y="7366"/>
                  </a:lnTo>
                  <a:lnTo>
                    <a:pt x="57277" y="6858"/>
                  </a:lnTo>
                  <a:lnTo>
                    <a:pt x="51689" y="6858"/>
                  </a:lnTo>
                  <a:lnTo>
                    <a:pt x="49530" y="6731"/>
                  </a:lnTo>
                  <a:lnTo>
                    <a:pt x="56540" y="6223"/>
                  </a:lnTo>
                  <a:lnTo>
                    <a:pt x="57683" y="5969"/>
                  </a:lnTo>
                  <a:lnTo>
                    <a:pt x="53390" y="5969"/>
                  </a:lnTo>
                  <a:lnTo>
                    <a:pt x="54127" y="5461"/>
                  </a:lnTo>
                  <a:lnTo>
                    <a:pt x="56184" y="4572"/>
                  </a:lnTo>
                  <a:lnTo>
                    <a:pt x="57480" y="4064"/>
                  </a:lnTo>
                  <a:lnTo>
                    <a:pt x="53314" y="4064"/>
                  </a:lnTo>
                  <a:lnTo>
                    <a:pt x="49707" y="4191"/>
                  </a:lnTo>
                  <a:lnTo>
                    <a:pt x="47358" y="5715"/>
                  </a:lnTo>
                  <a:lnTo>
                    <a:pt x="42773" y="5969"/>
                  </a:lnTo>
                  <a:lnTo>
                    <a:pt x="42202" y="5842"/>
                  </a:lnTo>
                  <a:lnTo>
                    <a:pt x="41579" y="5422"/>
                  </a:lnTo>
                  <a:lnTo>
                    <a:pt x="39611" y="5842"/>
                  </a:lnTo>
                  <a:lnTo>
                    <a:pt x="41414" y="6096"/>
                  </a:lnTo>
                  <a:lnTo>
                    <a:pt x="39522" y="6858"/>
                  </a:lnTo>
                  <a:lnTo>
                    <a:pt x="43942" y="7112"/>
                  </a:lnTo>
                  <a:lnTo>
                    <a:pt x="38608" y="7239"/>
                  </a:lnTo>
                  <a:lnTo>
                    <a:pt x="43091" y="7620"/>
                  </a:lnTo>
                  <a:lnTo>
                    <a:pt x="37973" y="7874"/>
                  </a:lnTo>
                  <a:lnTo>
                    <a:pt x="42875" y="7874"/>
                  </a:lnTo>
                  <a:lnTo>
                    <a:pt x="42125" y="8128"/>
                  </a:lnTo>
                  <a:lnTo>
                    <a:pt x="39992" y="9144"/>
                  </a:lnTo>
                  <a:lnTo>
                    <a:pt x="45085" y="9144"/>
                  </a:lnTo>
                  <a:lnTo>
                    <a:pt x="47866" y="8890"/>
                  </a:lnTo>
                  <a:lnTo>
                    <a:pt x="45847" y="9398"/>
                  </a:lnTo>
                  <a:lnTo>
                    <a:pt x="46672" y="9398"/>
                  </a:lnTo>
                  <a:lnTo>
                    <a:pt x="46901" y="9525"/>
                  </a:lnTo>
                  <a:lnTo>
                    <a:pt x="45161" y="10033"/>
                  </a:lnTo>
                  <a:lnTo>
                    <a:pt x="43916" y="10033"/>
                  </a:lnTo>
                  <a:lnTo>
                    <a:pt x="42989" y="9906"/>
                  </a:lnTo>
                  <a:lnTo>
                    <a:pt x="39624" y="10541"/>
                  </a:lnTo>
                  <a:lnTo>
                    <a:pt x="47904" y="10033"/>
                  </a:lnTo>
                  <a:lnTo>
                    <a:pt x="49987" y="9906"/>
                  </a:lnTo>
                  <a:lnTo>
                    <a:pt x="42570" y="10795"/>
                  </a:lnTo>
                  <a:lnTo>
                    <a:pt x="43002" y="11049"/>
                  </a:lnTo>
                  <a:lnTo>
                    <a:pt x="44919" y="11049"/>
                  </a:lnTo>
                  <a:lnTo>
                    <a:pt x="49441" y="10668"/>
                  </a:lnTo>
                  <a:lnTo>
                    <a:pt x="51396" y="10668"/>
                  </a:lnTo>
                  <a:lnTo>
                    <a:pt x="49491" y="11557"/>
                  </a:lnTo>
                  <a:lnTo>
                    <a:pt x="47307" y="11557"/>
                  </a:lnTo>
                  <a:lnTo>
                    <a:pt x="40551" y="12446"/>
                  </a:lnTo>
                  <a:lnTo>
                    <a:pt x="42710" y="12319"/>
                  </a:lnTo>
                  <a:lnTo>
                    <a:pt x="43992" y="12192"/>
                  </a:lnTo>
                  <a:lnTo>
                    <a:pt x="46888" y="12192"/>
                  </a:lnTo>
                  <a:lnTo>
                    <a:pt x="45745" y="12573"/>
                  </a:lnTo>
                  <a:lnTo>
                    <a:pt x="48679" y="12573"/>
                  </a:lnTo>
                  <a:lnTo>
                    <a:pt x="49695" y="12192"/>
                  </a:lnTo>
                  <a:lnTo>
                    <a:pt x="50380" y="11938"/>
                  </a:lnTo>
                  <a:lnTo>
                    <a:pt x="53505" y="11938"/>
                  </a:lnTo>
                  <a:lnTo>
                    <a:pt x="52324" y="12954"/>
                  </a:lnTo>
                  <a:lnTo>
                    <a:pt x="57899" y="12293"/>
                  </a:lnTo>
                  <a:lnTo>
                    <a:pt x="58305" y="12065"/>
                  </a:lnTo>
                  <a:lnTo>
                    <a:pt x="59512" y="11938"/>
                  </a:lnTo>
                  <a:lnTo>
                    <a:pt x="63131" y="11557"/>
                  </a:lnTo>
                  <a:close/>
                </a:path>
                <a:path w="246379" h="282575">
                  <a:moveTo>
                    <a:pt x="63500" y="43192"/>
                  </a:moveTo>
                  <a:lnTo>
                    <a:pt x="61988" y="42938"/>
                  </a:lnTo>
                  <a:lnTo>
                    <a:pt x="60401" y="43421"/>
                  </a:lnTo>
                  <a:lnTo>
                    <a:pt x="61988" y="43218"/>
                  </a:lnTo>
                  <a:lnTo>
                    <a:pt x="62826" y="43192"/>
                  </a:lnTo>
                  <a:lnTo>
                    <a:pt x="63500" y="43192"/>
                  </a:lnTo>
                  <a:close/>
                </a:path>
                <a:path w="246379" h="282575">
                  <a:moveTo>
                    <a:pt x="64147" y="47625"/>
                  </a:moveTo>
                  <a:lnTo>
                    <a:pt x="59944" y="47980"/>
                  </a:lnTo>
                  <a:lnTo>
                    <a:pt x="62026" y="47993"/>
                  </a:lnTo>
                  <a:lnTo>
                    <a:pt x="64147" y="47625"/>
                  </a:lnTo>
                  <a:close/>
                </a:path>
                <a:path w="246379" h="282575">
                  <a:moveTo>
                    <a:pt x="64211" y="31127"/>
                  </a:moveTo>
                  <a:lnTo>
                    <a:pt x="60858" y="30962"/>
                  </a:lnTo>
                  <a:lnTo>
                    <a:pt x="59055" y="30873"/>
                  </a:lnTo>
                  <a:lnTo>
                    <a:pt x="60655" y="30022"/>
                  </a:lnTo>
                  <a:lnTo>
                    <a:pt x="61290" y="29692"/>
                  </a:lnTo>
                  <a:lnTo>
                    <a:pt x="59080" y="29349"/>
                  </a:lnTo>
                  <a:lnTo>
                    <a:pt x="59436" y="29692"/>
                  </a:lnTo>
                  <a:lnTo>
                    <a:pt x="50596" y="30022"/>
                  </a:lnTo>
                  <a:lnTo>
                    <a:pt x="55791" y="29413"/>
                  </a:lnTo>
                  <a:lnTo>
                    <a:pt x="50609" y="29337"/>
                  </a:lnTo>
                  <a:lnTo>
                    <a:pt x="49606" y="29273"/>
                  </a:lnTo>
                  <a:lnTo>
                    <a:pt x="51346" y="28892"/>
                  </a:lnTo>
                  <a:lnTo>
                    <a:pt x="52844" y="28651"/>
                  </a:lnTo>
                  <a:lnTo>
                    <a:pt x="53657" y="28587"/>
                  </a:lnTo>
                  <a:lnTo>
                    <a:pt x="54241" y="28587"/>
                  </a:lnTo>
                  <a:lnTo>
                    <a:pt x="55956" y="28676"/>
                  </a:lnTo>
                  <a:lnTo>
                    <a:pt x="56616" y="28676"/>
                  </a:lnTo>
                  <a:lnTo>
                    <a:pt x="57683" y="28587"/>
                  </a:lnTo>
                  <a:lnTo>
                    <a:pt x="58089" y="28524"/>
                  </a:lnTo>
                  <a:lnTo>
                    <a:pt x="56730" y="28524"/>
                  </a:lnTo>
                  <a:lnTo>
                    <a:pt x="55270" y="28524"/>
                  </a:lnTo>
                  <a:lnTo>
                    <a:pt x="57111" y="28181"/>
                  </a:lnTo>
                  <a:lnTo>
                    <a:pt x="55803" y="28117"/>
                  </a:lnTo>
                  <a:lnTo>
                    <a:pt x="61722" y="27559"/>
                  </a:lnTo>
                  <a:lnTo>
                    <a:pt x="56553" y="27432"/>
                  </a:lnTo>
                  <a:lnTo>
                    <a:pt x="61544" y="27051"/>
                  </a:lnTo>
                  <a:lnTo>
                    <a:pt x="63220" y="26924"/>
                  </a:lnTo>
                  <a:lnTo>
                    <a:pt x="52133" y="27051"/>
                  </a:lnTo>
                  <a:lnTo>
                    <a:pt x="55473" y="26543"/>
                  </a:lnTo>
                  <a:lnTo>
                    <a:pt x="54876" y="26301"/>
                  </a:lnTo>
                  <a:lnTo>
                    <a:pt x="54000" y="26174"/>
                  </a:lnTo>
                  <a:lnTo>
                    <a:pt x="54013" y="26733"/>
                  </a:lnTo>
                  <a:lnTo>
                    <a:pt x="45161" y="26924"/>
                  </a:lnTo>
                  <a:lnTo>
                    <a:pt x="42519" y="27825"/>
                  </a:lnTo>
                  <a:lnTo>
                    <a:pt x="45415" y="28435"/>
                  </a:lnTo>
                  <a:lnTo>
                    <a:pt x="47637" y="29718"/>
                  </a:lnTo>
                  <a:lnTo>
                    <a:pt x="44653" y="31165"/>
                  </a:lnTo>
                  <a:lnTo>
                    <a:pt x="46342" y="31013"/>
                  </a:lnTo>
                  <a:lnTo>
                    <a:pt x="47332" y="30962"/>
                  </a:lnTo>
                  <a:lnTo>
                    <a:pt x="47891" y="30962"/>
                  </a:lnTo>
                  <a:lnTo>
                    <a:pt x="49085" y="31470"/>
                  </a:lnTo>
                  <a:lnTo>
                    <a:pt x="51282" y="31356"/>
                  </a:lnTo>
                  <a:lnTo>
                    <a:pt x="49491" y="31597"/>
                  </a:lnTo>
                  <a:lnTo>
                    <a:pt x="51282" y="31508"/>
                  </a:lnTo>
                  <a:lnTo>
                    <a:pt x="52387" y="31711"/>
                  </a:lnTo>
                  <a:lnTo>
                    <a:pt x="47548" y="32486"/>
                  </a:lnTo>
                  <a:lnTo>
                    <a:pt x="44602" y="32778"/>
                  </a:lnTo>
                  <a:lnTo>
                    <a:pt x="44907" y="32981"/>
                  </a:lnTo>
                  <a:lnTo>
                    <a:pt x="45732" y="32981"/>
                  </a:lnTo>
                  <a:lnTo>
                    <a:pt x="47993" y="32537"/>
                  </a:lnTo>
                  <a:lnTo>
                    <a:pt x="51168" y="32397"/>
                  </a:lnTo>
                  <a:lnTo>
                    <a:pt x="59728" y="32385"/>
                  </a:lnTo>
                  <a:lnTo>
                    <a:pt x="56045" y="32321"/>
                  </a:lnTo>
                  <a:lnTo>
                    <a:pt x="60274" y="31508"/>
                  </a:lnTo>
                  <a:lnTo>
                    <a:pt x="60871" y="31394"/>
                  </a:lnTo>
                  <a:lnTo>
                    <a:pt x="61341" y="31356"/>
                  </a:lnTo>
                  <a:lnTo>
                    <a:pt x="64211" y="31127"/>
                  </a:lnTo>
                  <a:close/>
                </a:path>
                <a:path w="246379" h="282575">
                  <a:moveTo>
                    <a:pt x="64211" y="17399"/>
                  </a:moveTo>
                  <a:lnTo>
                    <a:pt x="62826" y="17526"/>
                  </a:lnTo>
                  <a:lnTo>
                    <a:pt x="62026" y="17640"/>
                  </a:lnTo>
                  <a:lnTo>
                    <a:pt x="64211" y="17399"/>
                  </a:lnTo>
                  <a:close/>
                </a:path>
                <a:path w="246379" h="282575">
                  <a:moveTo>
                    <a:pt x="64401" y="36728"/>
                  </a:moveTo>
                  <a:lnTo>
                    <a:pt x="63627" y="36842"/>
                  </a:lnTo>
                  <a:lnTo>
                    <a:pt x="62649" y="37058"/>
                  </a:lnTo>
                  <a:lnTo>
                    <a:pt x="64401" y="36728"/>
                  </a:lnTo>
                  <a:close/>
                </a:path>
                <a:path w="246379" h="282575">
                  <a:moveTo>
                    <a:pt x="65633" y="12446"/>
                  </a:moveTo>
                  <a:lnTo>
                    <a:pt x="60083" y="12623"/>
                  </a:lnTo>
                  <a:lnTo>
                    <a:pt x="60807" y="12827"/>
                  </a:lnTo>
                  <a:lnTo>
                    <a:pt x="57848" y="13081"/>
                  </a:lnTo>
                  <a:lnTo>
                    <a:pt x="63030" y="12954"/>
                  </a:lnTo>
                  <a:lnTo>
                    <a:pt x="65633" y="12446"/>
                  </a:lnTo>
                  <a:close/>
                </a:path>
                <a:path w="246379" h="282575">
                  <a:moveTo>
                    <a:pt x="66217" y="45491"/>
                  </a:moveTo>
                  <a:lnTo>
                    <a:pt x="62534" y="45593"/>
                  </a:lnTo>
                  <a:lnTo>
                    <a:pt x="61036" y="46101"/>
                  </a:lnTo>
                  <a:lnTo>
                    <a:pt x="63957" y="46088"/>
                  </a:lnTo>
                  <a:lnTo>
                    <a:pt x="66217" y="45491"/>
                  </a:lnTo>
                  <a:close/>
                </a:path>
                <a:path w="246379" h="282575">
                  <a:moveTo>
                    <a:pt x="66611" y="20320"/>
                  </a:moveTo>
                  <a:lnTo>
                    <a:pt x="63055" y="19939"/>
                  </a:lnTo>
                  <a:lnTo>
                    <a:pt x="61925" y="20447"/>
                  </a:lnTo>
                  <a:lnTo>
                    <a:pt x="60515" y="20574"/>
                  </a:lnTo>
                  <a:lnTo>
                    <a:pt x="59156" y="20574"/>
                  </a:lnTo>
                  <a:lnTo>
                    <a:pt x="57492" y="20447"/>
                  </a:lnTo>
                  <a:lnTo>
                    <a:pt x="62674" y="19812"/>
                  </a:lnTo>
                  <a:lnTo>
                    <a:pt x="61950" y="19685"/>
                  </a:lnTo>
                  <a:lnTo>
                    <a:pt x="63068" y="19431"/>
                  </a:lnTo>
                  <a:lnTo>
                    <a:pt x="63627" y="19304"/>
                  </a:lnTo>
                  <a:lnTo>
                    <a:pt x="64185" y="19177"/>
                  </a:lnTo>
                  <a:lnTo>
                    <a:pt x="62776" y="19177"/>
                  </a:lnTo>
                  <a:lnTo>
                    <a:pt x="57416" y="19304"/>
                  </a:lnTo>
                  <a:lnTo>
                    <a:pt x="56388" y="19304"/>
                  </a:lnTo>
                  <a:lnTo>
                    <a:pt x="54571" y="19177"/>
                  </a:lnTo>
                  <a:lnTo>
                    <a:pt x="61607" y="18542"/>
                  </a:lnTo>
                  <a:lnTo>
                    <a:pt x="58305" y="18034"/>
                  </a:lnTo>
                  <a:lnTo>
                    <a:pt x="61849" y="17653"/>
                  </a:lnTo>
                  <a:lnTo>
                    <a:pt x="61239" y="17653"/>
                  </a:lnTo>
                  <a:lnTo>
                    <a:pt x="59740" y="17399"/>
                  </a:lnTo>
                  <a:lnTo>
                    <a:pt x="58737" y="17145"/>
                  </a:lnTo>
                  <a:lnTo>
                    <a:pt x="57581" y="17145"/>
                  </a:lnTo>
                  <a:lnTo>
                    <a:pt x="56134" y="17018"/>
                  </a:lnTo>
                  <a:lnTo>
                    <a:pt x="56857" y="16637"/>
                  </a:lnTo>
                  <a:lnTo>
                    <a:pt x="60579" y="16383"/>
                  </a:lnTo>
                  <a:lnTo>
                    <a:pt x="61798" y="16383"/>
                  </a:lnTo>
                  <a:lnTo>
                    <a:pt x="62039" y="16129"/>
                  </a:lnTo>
                  <a:lnTo>
                    <a:pt x="63588" y="16129"/>
                  </a:lnTo>
                  <a:lnTo>
                    <a:pt x="63055" y="16002"/>
                  </a:lnTo>
                  <a:lnTo>
                    <a:pt x="60579" y="16002"/>
                  </a:lnTo>
                  <a:lnTo>
                    <a:pt x="62077" y="15748"/>
                  </a:lnTo>
                  <a:lnTo>
                    <a:pt x="63436" y="15621"/>
                  </a:lnTo>
                  <a:lnTo>
                    <a:pt x="64655" y="15748"/>
                  </a:lnTo>
                  <a:lnTo>
                    <a:pt x="64871" y="15621"/>
                  </a:lnTo>
                  <a:lnTo>
                    <a:pt x="65786" y="15113"/>
                  </a:lnTo>
                  <a:lnTo>
                    <a:pt x="53924" y="15748"/>
                  </a:lnTo>
                  <a:lnTo>
                    <a:pt x="54711" y="15621"/>
                  </a:lnTo>
                  <a:lnTo>
                    <a:pt x="57899" y="15113"/>
                  </a:lnTo>
                  <a:lnTo>
                    <a:pt x="59486" y="14859"/>
                  </a:lnTo>
                  <a:lnTo>
                    <a:pt x="60286" y="14732"/>
                  </a:lnTo>
                  <a:lnTo>
                    <a:pt x="58877" y="14859"/>
                  </a:lnTo>
                  <a:lnTo>
                    <a:pt x="55626" y="14732"/>
                  </a:lnTo>
                  <a:lnTo>
                    <a:pt x="54254" y="14732"/>
                  </a:lnTo>
                  <a:lnTo>
                    <a:pt x="52374" y="14859"/>
                  </a:lnTo>
                  <a:lnTo>
                    <a:pt x="49212" y="15113"/>
                  </a:lnTo>
                  <a:lnTo>
                    <a:pt x="51803" y="14732"/>
                  </a:lnTo>
                  <a:lnTo>
                    <a:pt x="57734" y="14351"/>
                  </a:lnTo>
                  <a:lnTo>
                    <a:pt x="56654" y="13970"/>
                  </a:lnTo>
                  <a:lnTo>
                    <a:pt x="52273" y="13970"/>
                  </a:lnTo>
                  <a:lnTo>
                    <a:pt x="57416" y="13335"/>
                  </a:lnTo>
                  <a:lnTo>
                    <a:pt x="58458" y="13208"/>
                  </a:lnTo>
                  <a:lnTo>
                    <a:pt x="57035" y="13208"/>
                  </a:lnTo>
                  <a:lnTo>
                    <a:pt x="57848" y="13081"/>
                  </a:lnTo>
                  <a:lnTo>
                    <a:pt x="56845" y="13208"/>
                  </a:lnTo>
                  <a:lnTo>
                    <a:pt x="56603" y="12954"/>
                  </a:lnTo>
                  <a:lnTo>
                    <a:pt x="56591" y="12827"/>
                  </a:lnTo>
                  <a:lnTo>
                    <a:pt x="56349" y="12827"/>
                  </a:lnTo>
                  <a:lnTo>
                    <a:pt x="55626" y="12954"/>
                  </a:lnTo>
                  <a:lnTo>
                    <a:pt x="53771" y="13335"/>
                  </a:lnTo>
                  <a:lnTo>
                    <a:pt x="50647" y="13208"/>
                  </a:lnTo>
                  <a:lnTo>
                    <a:pt x="50177" y="12954"/>
                  </a:lnTo>
                  <a:lnTo>
                    <a:pt x="43840" y="12954"/>
                  </a:lnTo>
                  <a:lnTo>
                    <a:pt x="43421" y="13716"/>
                  </a:lnTo>
                  <a:lnTo>
                    <a:pt x="44831" y="14351"/>
                  </a:lnTo>
                  <a:lnTo>
                    <a:pt x="48488" y="14859"/>
                  </a:lnTo>
                  <a:lnTo>
                    <a:pt x="43649" y="15367"/>
                  </a:lnTo>
                  <a:lnTo>
                    <a:pt x="39916" y="16383"/>
                  </a:lnTo>
                  <a:lnTo>
                    <a:pt x="52463" y="15621"/>
                  </a:lnTo>
                  <a:lnTo>
                    <a:pt x="48717" y="16637"/>
                  </a:lnTo>
                  <a:lnTo>
                    <a:pt x="44284" y="16891"/>
                  </a:lnTo>
                  <a:lnTo>
                    <a:pt x="49479" y="16891"/>
                  </a:lnTo>
                  <a:lnTo>
                    <a:pt x="43307" y="18288"/>
                  </a:lnTo>
                  <a:lnTo>
                    <a:pt x="46443" y="18669"/>
                  </a:lnTo>
                  <a:lnTo>
                    <a:pt x="50177" y="18161"/>
                  </a:lnTo>
                  <a:lnTo>
                    <a:pt x="51638" y="18034"/>
                  </a:lnTo>
                  <a:lnTo>
                    <a:pt x="47726" y="18542"/>
                  </a:lnTo>
                  <a:lnTo>
                    <a:pt x="51752" y="19177"/>
                  </a:lnTo>
                  <a:lnTo>
                    <a:pt x="49758" y="19812"/>
                  </a:lnTo>
                  <a:lnTo>
                    <a:pt x="53060" y="19558"/>
                  </a:lnTo>
                  <a:lnTo>
                    <a:pt x="55714" y="19431"/>
                  </a:lnTo>
                  <a:lnTo>
                    <a:pt x="59880" y="19431"/>
                  </a:lnTo>
                  <a:lnTo>
                    <a:pt x="61201" y="19558"/>
                  </a:lnTo>
                  <a:lnTo>
                    <a:pt x="61607" y="19685"/>
                  </a:lnTo>
                  <a:lnTo>
                    <a:pt x="59677" y="20066"/>
                  </a:lnTo>
                  <a:lnTo>
                    <a:pt x="54914" y="20447"/>
                  </a:lnTo>
                  <a:lnTo>
                    <a:pt x="56248" y="20066"/>
                  </a:lnTo>
                  <a:lnTo>
                    <a:pt x="51866" y="20066"/>
                  </a:lnTo>
                  <a:lnTo>
                    <a:pt x="46304" y="20320"/>
                  </a:lnTo>
                  <a:lnTo>
                    <a:pt x="44335" y="20320"/>
                  </a:lnTo>
                  <a:lnTo>
                    <a:pt x="47015" y="20574"/>
                  </a:lnTo>
                  <a:lnTo>
                    <a:pt x="44361" y="21463"/>
                  </a:lnTo>
                  <a:lnTo>
                    <a:pt x="47117" y="21463"/>
                  </a:lnTo>
                  <a:lnTo>
                    <a:pt x="43434" y="21717"/>
                  </a:lnTo>
                  <a:lnTo>
                    <a:pt x="44665" y="21971"/>
                  </a:lnTo>
                  <a:lnTo>
                    <a:pt x="45554" y="21971"/>
                  </a:lnTo>
                  <a:lnTo>
                    <a:pt x="50368" y="21717"/>
                  </a:lnTo>
                  <a:lnTo>
                    <a:pt x="52209" y="21717"/>
                  </a:lnTo>
                  <a:lnTo>
                    <a:pt x="52451" y="21844"/>
                  </a:lnTo>
                  <a:lnTo>
                    <a:pt x="50761" y="22225"/>
                  </a:lnTo>
                  <a:lnTo>
                    <a:pt x="46723" y="22606"/>
                  </a:lnTo>
                  <a:lnTo>
                    <a:pt x="47396" y="23723"/>
                  </a:lnTo>
                  <a:lnTo>
                    <a:pt x="50393" y="23469"/>
                  </a:lnTo>
                  <a:lnTo>
                    <a:pt x="47421" y="24130"/>
                  </a:lnTo>
                  <a:lnTo>
                    <a:pt x="46355" y="24091"/>
                  </a:lnTo>
                  <a:lnTo>
                    <a:pt x="40335" y="26035"/>
                  </a:lnTo>
                  <a:lnTo>
                    <a:pt x="49555" y="26035"/>
                  </a:lnTo>
                  <a:lnTo>
                    <a:pt x="52933" y="25781"/>
                  </a:lnTo>
                  <a:lnTo>
                    <a:pt x="60718" y="24511"/>
                  </a:lnTo>
                  <a:lnTo>
                    <a:pt x="63284" y="24257"/>
                  </a:lnTo>
                  <a:lnTo>
                    <a:pt x="61823" y="24130"/>
                  </a:lnTo>
                  <a:lnTo>
                    <a:pt x="52489" y="24130"/>
                  </a:lnTo>
                  <a:lnTo>
                    <a:pt x="51460" y="24003"/>
                  </a:lnTo>
                  <a:lnTo>
                    <a:pt x="54000" y="23749"/>
                  </a:lnTo>
                  <a:lnTo>
                    <a:pt x="57823" y="23368"/>
                  </a:lnTo>
                  <a:lnTo>
                    <a:pt x="53441" y="23749"/>
                  </a:lnTo>
                  <a:lnTo>
                    <a:pt x="51066" y="23406"/>
                  </a:lnTo>
                  <a:lnTo>
                    <a:pt x="51498" y="23368"/>
                  </a:lnTo>
                  <a:lnTo>
                    <a:pt x="52984" y="23241"/>
                  </a:lnTo>
                  <a:lnTo>
                    <a:pt x="49288" y="23114"/>
                  </a:lnTo>
                  <a:lnTo>
                    <a:pt x="62242" y="22225"/>
                  </a:lnTo>
                  <a:lnTo>
                    <a:pt x="58915" y="22098"/>
                  </a:lnTo>
                  <a:lnTo>
                    <a:pt x="61518" y="21971"/>
                  </a:lnTo>
                  <a:lnTo>
                    <a:pt x="61150" y="21717"/>
                  </a:lnTo>
                  <a:lnTo>
                    <a:pt x="63754" y="21590"/>
                  </a:lnTo>
                  <a:lnTo>
                    <a:pt x="56324" y="21590"/>
                  </a:lnTo>
                  <a:lnTo>
                    <a:pt x="57353" y="21463"/>
                  </a:lnTo>
                  <a:lnTo>
                    <a:pt x="58381" y="21336"/>
                  </a:lnTo>
                  <a:lnTo>
                    <a:pt x="64554" y="20574"/>
                  </a:lnTo>
                  <a:lnTo>
                    <a:pt x="66611" y="20320"/>
                  </a:lnTo>
                  <a:close/>
                </a:path>
                <a:path w="246379" h="282575">
                  <a:moveTo>
                    <a:pt x="66890" y="49314"/>
                  </a:moveTo>
                  <a:lnTo>
                    <a:pt x="64668" y="49542"/>
                  </a:lnTo>
                  <a:lnTo>
                    <a:pt x="64363" y="49542"/>
                  </a:lnTo>
                  <a:lnTo>
                    <a:pt x="64897" y="49250"/>
                  </a:lnTo>
                  <a:lnTo>
                    <a:pt x="64884" y="48895"/>
                  </a:lnTo>
                  <a:lnTo>
                    <a:pt x="62623" y="49009"/>
                  </a:lnTo>
                  <a:lnTo>
                    <a:pt x="61048" y="49504"/>
                  </a:lnTo>
                  <a:lnTo>
                    <a:pt x="59575" y="49695"/>
                  </a:lnTo>
                  <a:lnTo>
                    <a:pt x="58902" y="49771"/>
                  </a:lnTo>
                  <a:lnTo>
                    <a:pt x="58242" y="49758"/>
                  </a:lnTo>
                  <a:lnTo>
                    <a:pt x="57404" y="49631"/>
                  </a:lnTo>
                  <a:lnTo>
                    <a:pt x="57975" y="49568"/>
                  </a:lnTo>
                  <a:lnTo>
                    <a:pt x="58750" y="49466"/>
                  </a:lnTo>
                  <a:lnTo>
                    <a:pt x="59969" y="49250"/>
                  </a:lnTo>
                  <a:lnTo>
                    <a:pt x="57873" y="49504"/>
                  </a:lnTo>
                  <a:lnTo>
                    <a:pt x="56464" y="49568"/>
                  </a:lnTo>
                  <a:lnTo>
                    <a:pt x="55435" y="49568"/>
                  </a:lnTo>
                  <a:lnTo>
                    <a:pt x="52755" y="49466"/>
                  </a:lnTo>
                  <a:lnTo>
                    <a:pt x="52247" y="49479"/>
                  </a:lnTo>
                  <a:lnTo>
                    <a:pt x="51777" y="49695"/>
                  </a:lnTo>
                  <a:lnTo>
                    <a:pt x="55460" y="49707"/>
                  </a:lnTo>
                  <a:lnTo>
                    <a:pt x="57111" y="49758"/>
                  </a:lnTo>
                  <a:lnTo>
                    <a:pt x="54711" y="49949"/>
                  </a:lnTo>
                  <a:lnTo>
                    <a:pt x="52374" y="50253"/>
                  </a:lnTo>
                  <a:lnTo>
                    <a:pt x="63157" y="50253"/>
                  </a:lnTo>
                  <a:lnTo>
                    <a:pt x="64516" y="49771"/>
                  </a:lnTo>
                  <a:lnTo>
                    <a:pt x="65151" y="49542"/>
                  </a:lnTo>
                  <a:lnTo>
                    <a:pt x="66890" y="49314"/>
                  </a:lnTo>
                  <a:close/>
                </a:path>
                <a:path w="246379" h="282575">
                  <a:moveTo>
                    <a:pt x="67348" y="37401"/>
                  </a:moveTo>
                  <a:lnTo>
                    <a:pt x="63741" y="37388"/>
                  </a:lnTo>
                  <a:lnTo>
                    <a:pt x="61937" y="38087"/>
                  </a:lnTo>
                  <a:lnTo>
                    <a:pt x="59194" y="38392"/>
                  </a:lnTo>
                  <a:lnTo>
                    <a:pt x="59207" y="38227"/>
                  </a:lnTo>
                  <a:lnTo>
                    <a:pt x="59220" y="38100"/>
                  </a:lnTo>
                  <a:lnTo>
                    <a:pt x="55524" y="38227"/>
                  </a:lnTo>
                  <a:lnTo>
                    <a:pt x="56108" y="38100"/>
                  </a:lnTo>
                  <a:lnTo>
                    <a:pt x="57746" y="37744"/>
                  </a:lnTo>
                  <a:lnTo>
                    <a:pt x="59182" y="37592"/>
                  </a:lnTo>
                  <a:lnTo>
                    <a:pt x="59982" y="37541"/>
                  </a:lnTo>
                  <a:lnTo>
                    <a:pt x="60934" y="37363"/>
                  </a:lnTo>
                  <a:lnTo>
                    <a:pt x="62039" y="37160"/>
                  </a:lnTo>
                  <a:lnTo>
                    <a:pt x="62522" y="37084"/>
                  </a:lnTo>
                  <a:lnTo>
                    <a:pt x="61099" y="37160"/>
                  </a:lnTo>
                  <a:lnTo>
                    <a:pt x="62572" y="36207"/>
                  </a:lnTo>
                  <a:lnTo>
                    <a:pt x="55562" y="37363"/>
                  </a:lnTo>
                  <a:lnTo>
                    <a:pt x="58077" y="36385"/>
                  </a:lnTo>
                  <a:lnTo>
                    <a:pt x="59093" y="35991"/>
                  </a:lnTo>
                  <a:lnTo>
                    <a:pt x="59258" y="35928"/>
                  </a:lnTo>
                  <a:lnTo>
                    <a:pt x="57442" y="35991"/>
                  </a:lnTo>
                  <a:lnTo>
                    <a:pt x="57442" y="35852"/>
                  </a:lnTo>
                  <a:lnTo>
                    <a:pt x="53009" y="36385"/>
                  </a:lnTo>
                  <a:lnTo>
                    <a:pt x="58559" y="35179"/>
                  </a:lnTo>
                  <a:lnTo>
                    <a:pt x="58559" y="35458"/>
                  </a:lnTo>
                  <a:lnTo>
                    <a:pt x="59664" y="35179"/>
                  </a:lnTo>
                  <a:lnTo>
                    <a:pt x="63398" y="34239"/>
                  </a:lnTo>
                  <a:lnTo>
                    <a:pt x="49657" y="36042"/>
                  </a:lnTo>
                  <a:lnTo>
                    <a:pt x="51511" y="36461"/>
                  </a:lnTo>
                  <a:lnTo>
                    <a:pt x="46672" y="38887"/>
                  </a:lnTo>
                  <a:lnTo>
                    <a:pt x="52222" y="38100"/>
                  </a:lnTo>
                  <a:lnTo>
                    <a:pt x="52730" y="38633"/>
                  </a:lnTo>
                  <a:lnTo>
                    <a:pt x="55880" y="38773"/>
                  </a:lnTo>
                  <a:lnTo>
                    <a:pt x="57365" y="39116"/>
                  </a:lnTo>
                  <a:lnTo>
                    <a:pt x="52895" y="40170"/>
                  </a:lnTo>
                  <a:lnTo>
                    <a:pt x="54978" y="40030"/>
                  </a:lnTo>
                  <a:lnTo>
                    <a:pt x="49339" y="40982"/>
                  </a:lnTo>
                  <a:lnTo>
                    <a:pt x="45542" y="41224"/>
                  </a:lnTo>
                  <a:lnTo>
                    <a:pt x="47434" y="41224"/>
                  </a:lnTo>
                  <a:lnTo>
                    <a:pt x="45377" y="41719"/>
                  </a:lnTo>
                  <a:lnTo>
                    <a:pt x="47117" y="41744"/>
                  </a:lnTo>
                  <a:lnTo>
                    <a:pt x="49720" y="41008"/>
                  </a:lnTo>
                  <a:lnTo>
                    <a:pt x="51460" y="40944"/>
                  </a:lnTo>
                  <a:lnTo>
                    <a:pt x="53530" y="40944"/>
                  </a:lnTo>
                  <a:lnTo>
                    <a:pt x="50939" y="41503"/>
                  </a:lnTo>
                  <a:lnTo>
                    <a:pt x="47472" y="41998"/>
                  </a:lnTo>
                  <a:lnTo>
                    <a:pt x="53187" y="41935"/>
                  </a:lnTo>
                  <a:lnTo>
                    <a:pt x="55816" y="40944"/>
                  </a:lnTo>
                  <a:lnTo>
                    <a:pt x="57073" y="40474"/>
                  </a:lnTo>
                  <a:lnTo>
                    <a:pt x="61341" y="39839"/>
                  </a:lnTo>
                  <a:lnTo>
                    <a:pt x="61506" y="39814"/>
                  </a:lnTo>
                  <a:lnTo>
                    <a:pt x="61772" y="39776"/>
                  </a:lnTo>
                  <a:lnTo>
                    <a:pt x="60007" y="39814"/>
                  </a:lnTo>
                  <a:lnTo>
                    <a:pt x="59232" y="39484"/>
                  </a:lnTo>
                  <a:lnTo>
                    <a:pt x="64643" y="38392"/>
                  </a:lnTo>
                  <a:lnTo>
                    <a:pt x="67094" y="37909"/>
                  </a:lnTo>
                  <a:lnTo>
                    <a:pt x="67348" y="37401"/>
                  </a:lnTo>
                  <a:close/>
                </a:path>
                <a:path w="246379" h="282575">
                  <a:moveTo>
                    <a:pt x="67729" y="36842"/>
                  </a:moveTo>
                  <a:lnTo>
                    <a:pt x="60185" y="37528"/>
                  </a:lnTo>
                  <a:lnTo>
                    <a:pt x="60744" y="37528"/>
                  </a:lnTo>
                  <a:lnTo>
                    <a:pt x="61048" y="37744"/>
                  </a:lnTo>
                  <a:lnTo>
                    <a:pt x="62636" y="37528"/>
                  </a:lnTo>
                  <a:lnTo>
                    <a:pt x="63741" y="37388"/>
                  </a:lnTo>
                  <a:lnTo>
                    <a:pt x="67729" y="36842"/>
                  </a:lnTo>
                  <a:close/>
                </a:path>
                <a:path w="246379" h="282575">
                  <a:moveTo>
                    <a:pt x="69837" y="54254"/>
                  </a:moveTo>
                  <a:lnTo>
                    <a:pt x="68402" y="54317"/>
                  </a:lnTo>
                  <a:lnTo>
                    <a:pt x="68567" y="54267"/>
                  </a:lnTo>
                  <a:lnTo>
                    <a:pt x="68313" y="54317"/>
                  </a:lnTo>
                  <a:lnTo>
                    <a:pt x="66154" y="54991"/>
                  </a:lnTo>
                  <a:lnTo>
                    <a:pt x="66306" y="54965"/>
                  </a:lnTo>
                  <a:lnTo>
                    <a:pt x="69837" y="54254"/>
                  </a:lnTo>
                  <a:close/>
                </a:path>
                <a:path w="246379" h="282575">
                  <a:moveTo>
                    <a:pt x="70434" y="53251"/>
                  </a:moveTo>
                  <a:lnTo>
                    <a:pt x="68008" y="53428"/>
                  </a:lnTo>
                  <a:lnTo>
                    <a:pt x="68478" y="53428"/>
                  </a:lnTo>
                  <a:lnTo>
                    <a:pt x="69202" y="53390"/>
                  </a:lnTo>
                  <a:lnTo>
                    <a:pt x="70434" y="53251"/>
                  </a:lnTo>
                  <a:close/>
                </a:path>
                <a:path w="246379" h="282575">
                  <a:moveTo>
                    <a:pt x="71386" y="75526"/>
                  </a:moveTo>
                  <a:lnTo>
                    <a:pt x="65709" y="75526"/>
                  </a:lnTo>
                  <a:lnTo>
                    <a:pt x="64262" y="75526"/>
                  </a:lnTo>
                  <a:lnTo>
                    <a:pt x="64820" y="75793"/>
                  </a:lnTo>
                  <a:lnTo>
                    <a:pt x="67195" y="75704"/>
                  </a:lnTo>
                  <a:lnTo>
                    <a:pt x="67703" y="75907"/>
                  </a:lnTo>
                  <a:lnTo>
                    <a:pt x="65532" y="76301"/>
                  </a:lnTo>
                  <a:lnTo>
                    <a:pt x="64554" y="76428"/>
                  </a:lnTo>
                  <a:lnTo>
                    <a:pt x="64096" y="76428"/>
                  </a:lnTo>
                  <a:lnTo>
                    <a:pt x="63373" y="76149"/>
                  </a:lnTo>
                  <a:lnTo>
                    <a:pt x="63004" y="76149"/>
                  </a:lnTo>
                  <a:lnTo>
                    <a:pt x="62001" y="76301"/>
                  </a:lnTo>
                  <a:lnTo>
                    <a:pt x="60286" y="76657"/>
                  </a:lnTo>
                  <a:lnTo>
                    <a:pt x="61671" y="76949"/>
                  </a:lnTo>
                  <a:lnTo>
                    <a:pt x="62649" y="76949"/>
                  </a:lnTo>
                  <a:lnTo>
                    <a:pt x="64350" y="76822"/>
                  </a:lnTo>
                  <a:lnTo>
                    <a:pt x="67246" y="76428"/>
                  </a:lnTo>
                  <a:lnTo>
                    <a:pt x="67437" y="76403"/>
                  </a:lnTo>
                  <a:lnTo>
                    <a:pt x="62357" y="77724"/>
                  </a:lnTo>
                  <a:lnTo>
                    <a:pt x="69316" y="76403"/>
                  </a:lnTo>
                  <a:lnTo>
                    <a:pt x="70116" y="76250"/>
                  </a:lnTo>
                  <a:lnTo>
                    <a:pt x="70662" y="76149"/>
                  </a:lnTo>
                  <a:lnTo>
                    <a:pt x="70942" y="76009"/>
                  </a:lnTo>
                  <a:lnTo>
                    <a:pt x="67932" y="76250"/>
                  </a:lnTo>
                  <a:lnTo>
                    <a:pt x="67665" y="76250"/>
                  </a:lnTo>
                  <a:lnTo>
                    <a:pt x="68021" y="76149"/>
                  </a:lnTo>
                  <a:lnTo>
                    <a:pt x="70421" y="75704"/>
                  </a:lnTo>
                  <a:lnTo>
                    <a:pt x="71386" y="75526"/>
                  </a:lnTo>
                  <a:close/>
                </a:path>
                <a:path w="246379" h="282575">
                  <a:moveTo>
                    <a:pt x="73291" y="46215"/>
                  </a:moveTo>
                  <a:lnTo>
                    <a:pt x="72948" y="46139"/>
                  </a:lnTo>
                  <a:lnTo>
                    <a:pt x="68948" y="46139"/>
                  </a:lnTo>
                  <a:lnTo>
                    <a:pt x="68300" y="46024"/>
                  </a:lnTo>
                  <a:lnTo>
                    <a:pt x="70700" y="45377"/>
                  </a:lnTo>
                  <a:lnTo>
                    <a:pt x="59613" y="46570"/>
                  </a:lnTo>
                  <a:lnTo>
                    <a:pt x="58788" y="46837"/>
                  </a:lnTo>
                  <a:lnTo>
                    <a:pt x="53314" y="47180"/>
                  </a:lnTo>
                  <a:lnTo>
                    <a:pt x="54978" y="46863"/>
                  </a:lnTo>
                  <a:lnTo>
                    <a:pt x="54406" y="46824"/>
                  </a:lnTo>
                  <a:lnTo>
                    <a:pt x="54229" y="46812"/>
                  </a:lnTo>
                  <a:lnTo>
                    <a:pt x="51409" y="46824"/>
                  </a:lnTo>
                  <a:lnTo>
                    <a:pt x="50838" y="46786"/>
                  </a:lnTo>
                  <a:lnTo>
                    <a:pt x="53949" y="46545"/>
                  </a:lnTo>
                  <a:lnTo>
                    <a:pt x="59982" y="45707"/>
                  </a:lnTo>
                  <a:lnTo>
                    <a:pt x="62230" y="45351"/>
                  </a:lnTo>
                  <a:lnTo>
                    <a:pt x="60807" y="45351"/>
                  </a:lnTo>
                  <a:lnTo>
                    <a:pt x="62572" y="44958"/>
                  </a:lnTo>
                  <a:lnTo>
                    <a:pt x="63779" y="44691"/>
                  </a:lnTo>
                  <a:lnTo>
                    <a:pt x="63957" y="44462"/>
                  </a:lnTo>
                  <a:lnTo>
                    <a:pt x="62331" y="44869"/>
                  </a:lnTo>
                  <a:lnTo>
                    <a:pt x="61556" y="44958"/>
                  </a:lnTo>
                  <a:lnTo>
                    <a:pt x="60960" y="44958"/>
                  </a:lnTo>
                  <a:lnTo>
                    <a:pt x="59855" y="44919"/>
                  </a:lnTo>
                  <a:lnTo>
                    <a:pt x="59232" y="44919"/>
                  </a:lnTo>
                  <a:lnTo>
                    <a:pt x="58356" y="45008"/>
                  </a:lnTo>
                  <a:lnTo>
                    <a:pt x="56578" y="45427"/>
                  </a:lnTo>
                  <a:lnTo>
                    <a:pt x="54940" y="45618"/>
                  </a:lnTo>
                  <a:lnTo>
                    <a:pt x="53467" y="45707"/>
                  </a:lnTo>
                  <a:lnTo>
                    <a:pt x="50990" y="45707"/>
                  </a:lnTo>
                  <a:lnTo>
                    <a:pt x="50774" y="45580"/>
                  </a:lnTo>
                  <a:lnTo>
                    <a:pt x="52527" y="45135"/>
                  </a:lnTo>
                  <a:lnTo>
                    <a:pt x="54610" y="44958"/>
                  </a:lnTo>
                  <a:lnTo>
                    <a:pt x="55054" y="45161"/>
                  </a:lnTo>
                  <a:lnTo>
                    <a:pt x="57010" y="44958"/>
                  </a:lnTo>
                  <a:lnTo>
                    <a:pt x="60693" y="44577"/>
                  </a:lnTo>
                  <a:lnTo>
                    <a:pt x="58051" y="44424"/>
                  </a:lnTo>
                  <a:lnTo>
                    <a:pt x="60020" y="44145"/>
                  </a:lnTo>
                  <a:lnTo>
                    <a:pt x="62636" y="43776"/>
                  </a:lnTo>
                  <a:lnTo>
                    <a:pt x="63182" y="43700"/>
                  </a:lnTo>
                  <a:lnTo>
                    <a:pt x="60680" y="43776"/>
                  </a:lnTo>
                  <a:lnTo>
                    <a:pt x="59118" y="43776"/>
                  </a:lnTo>
                  <a:lnTo>
                    <a:pt x="58648" y="43738"/>
                  </a:lnTo>
                  <a:lnTo>
                    <a:pt x="54419" y="43395"/>
                  </a:lnTo>
                  <a:lnTo>
                    <a:pt x="50761" y="43395"/>
                  </a:lnTo>
                  <a:lnTo>
                    <a:pt x="49530" y="43497"/>
                  </a:lnTo>
                  <a:lnTo>
                    <a:pt x="52336" y="42837"/>
                  </a:lnTo>
                  <a:lnTo>
                    <a:pt x="57289" y="42379"/>
                  </a:lnTo>
                  <a:lnTo>
                    <a:pt x="57035" y="42265"/>
                  </a:lnTo>
                  <a:lnTo>
                    <a:pt x="56299" y="42265"/>
                  </a:lnTo>
                  <a:lnTo>
                    <a:pt x="48856" y="42913"/>
                  </a:lnTo>
                  <a:lnTo>
                    <a:pt x="47434" y="42900"/>
                  </a:lnTo>
                  <a:lnTo>
                    <a:pt x="52095" y="42202"/>
                  </a:lnTo>
                  <a:lnTo>
                    <a:pt x="46342" y="42494"/>
                  </a:lnTo>
                  <a:lnTo>
                    <a:pt x="47396" y="42011"/>
                  </a:lnTo>
                  <a:lnTo>
                    <a:pt x="43256" y="42557"/>
                  </a:lnTo>
                  <a:lnTo>
                    <a:pt x="41452" y="42684"/>
                  </a:lnTo>
                  <a:lnTo>
                    <a:pt x="42341" y="43218"/>
                  </a:lnTo>
                  <a:lnTo>
                    <a:pt x="46316" y="43014"/>
                  </a:lnTo>
                  <a:lnTo>
                    <a:pt x="42125" y="44246"/>
                  </a:lnTo>
                  <a:lnTo>
                    <a:pt x="45021" y="44081"/>
                  </a:lnTo>
                  <a:lnTo>
                    <a:pt x="43091" y="44399"/>
                  </a:lnTo>
                  <a:lnTo>
                    <a:pt x="40665" y="44881"/>
                  </a:lnTo>
                  <a:lnTo>
                    <a:pt x="43776" y="44653"/>
                  </a:lnTo>
                  <a:lnTo>
                    <a:pt x="44310" y="44805"/>
                  </a:lnTo>
                  <a:lnTo>
                    <a:pt x="44729" y="44653"/>
                  </a:lnTo>
                  <a:lnTo>
                    <a:pt x="46583" y="43992"/>
                  </a:lnTo>
                  <a:lnTo>
                    <a:pt x="47485" y="43942"/>
                  </a:lnTo>
                  <a:lnTo>
                    <a:pt x="50977" y="43980"/>
                  </a:lnTo>
                  <a:lnTo>
                    <a:pt x="51447" y="43929"/>
                  </a:lnTo>
                  <a:lnTo>
                    <a:pt x="53251" y="43738"/>
                  </a:lnTo>
                  <a:lnTo>
                    <a:pt x="51244" y="44221"/>
                  </a:lnTo>
                  <a:lnTo>
                    <a:pt x="55295" y="44145"/>
                  </a:lnTo>
                  <a:lnTo>
                    <a:pt x="50761" y="44615"/>
                  </a:lnTo>
                  <a:lnTo>
                    <a:pt x="46024" y="44805"/>
                  </a:lnTo>
                  <a:lnTo>
                    <a:pt x="43929" y="46215"/>
                  </a:lnTo>
                  <a:lnTo>
                    <a:pt x="43865" y="46494"/>
                  </a:lnTo>
                  <a:lnTo>
                    <a:pt x="44818" y="47917"/>
                  </a:lnTo>
                  <a:lnTo>
                    <a:pt x="46837" y="49072"/>
                  </a:lnTo>
                  <a:lnTo>
                    <a:pt x="47015" y="48437"/>
                  </a:lnTo>
                  <a:lnTo>
                    <a:pt x="48425" y="48285"/>
                  </a:lnTo>
                  <a:lnTo>
                    <a:pt x="49301" y="48234"/>
                  </a:lnTo>
                  <a:lnTo>
                    <a:pt x="49949" y="48234"/>
                  </a:lnTo>
                  <a:lnTo>
                    <a:pt x="52349" y="48336"/>
                  </a:lnTo>
                  <a:lnTo>
                    <a:pt x="52959" y="48234"/>
                  </a:lnTo>
                  <a:lnTo>
                    <a:pt x="59372" y="47180"/>
                  </a:lnTo>
                  <a:lnTo>
                    <a:pt x="60617" y="46977"/>
                  </a:lnTo>
                  <a:lnTo>
                    <a:pt x="60007" y="47231"/>
                  </a:lnTo>
                  <a:lnTo>
                    <a:pt x="61264" y="47231"/>
                  </a:lnTo>
                  <a:lnTo>
                    <a:pt x="58305" y="47599"/>
                  </a:lnTo>
                  <a:lnTo>
                    <a:pt x="61836" y="47358"/>
                  </a:lnTo>
                  <a:lnTo>
                    <a:pt x="64020" y="46977"/>
                  </a:lnTo>
                  <a:lnTo>
                    <a:pt x="66802" y="46494"/>
                  </a:lnTo>
                  <a:lnTo>
                    <a:pt x="67932" y="46685"/>
                  </a:lnTo>
                  <a:lnTo>
                    <a:pt x="66395" y="47002"/>
                  </a:lnTo>
                  <a:lnTo>
                    <a:pt x="68326" y="47002"/>
                  </a:lnTo>
                  <a:lnTo>
                    <a:pt x="70535" y="46888"/>
                  </a:lnTo>
                  <a:lnTo>
                    <a:pt x="72136" y="46494"/>
                  </a:lnTo>
                  <a:lnTo>
                    <a:pt x="73291" y="46215"/>
                  </a:lnTo>
                  <a:close/>
                </a:path>
                <a:path w="246379" h="282575">
                  <a:moveTo>
                    <a:pt x="73939" y="75209"/>
                  </a:moveTo>
                  <a:lnTo>
                    <a:pt x="73431" y="75171"/>
                  </a:lnTo>
                  <a:lnTo>
                    <a:pt x="73240" y="75209"/>
                  </a:lnTo>
                  <a:lnTo>
                    <a:pt x="73939" y="75209"/>
                  </a:lnTo>
                  <a:close/>
                </a:path>
                <a:path w="246379" h="282575">
                  <a:moveTo>
                    <a:pt x="74422" y="72948"/>
                  </a:moveTo>
                  <a:lnTo>
                    <a:pt x="70040" y="73710"/>
                  </a:lnTo>
                  <a:lnTo>
                    <a:pt x="71170" y="73545"/>
                  </a:lnTo>
                  <a:lnTo>
                    <a:pt x="74422" y="72948"/>
                  </a:lnTo>
                  <a:close/>
                </a:path>
                <a:path w="246379" h="282575">
                  <a:moveTo>
                    <a:pt x="74980" y="75209"/>
                  </a:moveTo>
                  <a:lnTo>
                    <a:pt x="73939" y="75209"/>
                  </a:lnTo>
                  <a:lnTo>
                    <a:pt x="74091" y="75222"/>
                  </a:lnTo>
                  <a:lnTo>
                    <a:pt x="74980" y="75209"/>
                  </a:lnTo>
                  <a:close/>
                </a:path>
                <a:path w="246379" h="282575">
                  <a:moveTo>
                    <a:pt x="75222" y="56756"/>
                  </a:moveTo>
                  <a:lnTo>
                    <a:pt x="64160" y="57327"/>
                  </a:lnTo>
                  <a:lnTo>
                    <a:pt x="68122" y="56921"/>
                  </a:lnTo>
                  <a:lnTo>
                    <a:pt x="71729" y="56553"/>
                  </a:lnTo>
                  <a:lnTo>
                    <a:pt x="71196" y="55867"/>
                  </a:lnTo>
                  <a:lnTo>
                    <a:pt x="71653" y="55600"/>
                  </a:lnTo>
                  <a:lnTo>
                    <a:pt x="68567" y="56070"/>
                  </a:lnTo>
                  <a:lnTo>
                    <a:pt x="67081" y="56438"/>
                  </a:lnTo>
                  <a:lnTo>
                    <a:pt x="67729" y="56654"/>
                  </a:lnTo>
                  <a:lnTo>
                    <a:pt x="66217" y="56857"/>
                  </a:lnTo>
                  <a:lnTo>
                    <a:pt x="65366" y="56921"/>
                  </a:lnTo>
                  <a:lnTo>
                    <a:pt x="64757" y="56921"/>
                  </a:lnTo>
                  <a:lnTo>
                    <a:pt x="62776" y="56807"/>
                  </a:lnTo>
                  <a:lnTo>
                    <a:pt x="61963" y="56832"/>
                  </a:lnTo>
                  <a:lnTo>
                    <a:pt x="59359" y="57619"/>
                  </a:lnTo>
                  <a:lnTo>
                    <a:pt x="57162" y="57505"/>
                  </a:lnTo>
                  <a:lnTo>
                    <a:pt x="53200" y="58166"/>
                  </a:lnTo>
                  <a:lnTo>
                    <a:pt x="57226" y="58775"/>
                  </a:lnTo>
                  <a:lnTo>
                    <a:pt x="52844" y="59448"/>
                  </a:lnTo>
                  <a:lnTo>
                    <a:pt x="55499" y="59677"/>
                  </a:lnTo>
                  <a:lnTo>
                    <a:pt x="59423" y="60109"/>
                  </a:lnTo>
                  <a:lnTo>
                    <a:pt x="56083" y="61188"/>
                  </a:lnTo>
                  <a:lnTo>
                    <a:pt x="55930" y="61252"/>
                  </a:lnTo>
                  <a:lnTo>
                    <a:pt x="54673" y="61988"/>
                  </a:lnTo>
                  <a:lnTo>
                    <a:pt x="56591" y="62115"/>
                  </a:lnTo>
                  <a:lnTo>
                    <a:pt x="58496" y="62445"/>
                  </a:lnTo>
                  <a:lnTo>
                    <a:pt x="56680" y="64770"/>
                  </a:lnTo>
                  <a:lnTo>
                    <a:pt x="61188" y="66217"/>
                  </a:lnTo>
                  <a:lnTo>
                    <a:pt x="57658" y="68961"/>
                  </a:lnTo>
                  <a:lnTo>
                    <a:pt x="65278" y="68072"/>
                  </a:lnTo>
                  <a:lnTo>
                    <a:pt x="63347" y="67437"/>
                  </a:lnTo>
                  <a:lnTo>
                    <a:pt x="68287" y="66840"/>
                  </a:lnTo>
                  <a:lnTo>
                    <a:pt x="64655" y="66662"/>
                  </a:lnTo>
                  <a:lnTo>
                    <a:pt x="64325" y="65519"/>
                  </a:lnTo>
                  <a:lnTo>
                    <a:pt x="70993" y="64020"/>
                  </a:lnTo>
                  <a:lnTo>
                    <a:pt x="71399" y="63931"/>
                  </a:lnTo>
                  <a:lnTo>
                    <a:pt x="72250" y="63741"/>
                  </a:lnTo>
                  <a:lnTo>
                    <a:pt x="70751" y="63931"/>
                  </a:lnTo>
                  <a:lnTo>
                    <a:pt x="70383" y="63652"/>
                  </a:lnTo>
                  <a:lnTo>
                    <a:pt x="69469" y="63373"/>
                  </a:lnTo>
                  <a:lnTo>
                    <a:pt x="68643" y="63373"/>
                  </a:lnTo>
                  <a:lnTo>
                    <a:pt x="67043" y="63525"/>
                  </a:lnTo>
                  <a:lnTo>
                    <a:pt x="63982" y="64020"/>
                  </a:lnTo>
                  <a:lnTo>
                    <a:pt x="66217" y="63512"/>
                  </a:lnTo>
                  <a:lnTo>
                    <a:pt x="66395" y="63474"/>
                  </a:lnTo>
                  <a:lnTo>
                    <a:pt x="65989" y="63474"/>
                  </a:lnTo>
                  <a:lnTo>
                    <a:pt x="66865" y="63080"/>
                  </a:lnTo>
                  <a:lnTo>
                    <a:pt x="63474" y="63512"/>
                  </a:lnTo>
                  <a:lnTo>
                    <a:pt x="64058" y="63334"/>
                  </a:lnTo>
                  <a:lnTo>
                    <a:pt x="65151" y="63004"/>
                  </a:lnTo>
                  <a:lnTo>
                    <a:pt x="68313" y="62052"/>
                  </a:lnTo>
                  <a:lnTo>
                    <a:pt x="63779" y="63004"/>
                  </a:lnTo>
                  <a:lnTo>
                    <a:pt x="62382" y="62903"/>
                  </a:lnTo>
                  <a:lnTo>
                    <a:pt x="58585" y="63334"/>
                  </a:lnTo>
                  <a:lnTo>
                    <a:pt x="67132" y="61125"/>
                  </a:lnTo>
                  <a:lnTo>
                    <a:pt x="68351" y="60807"/>
                  </a:lnTo>
                  <a:lnTo>
                    <a:pt x="72097" y="59842"/>
                  </a:lnTo>
                  <a:lnTo>
                    <a:pt x="67017" y="60807"/>
                  </a:lnTo>
                  <a:lnTo>
                    <a:pt x="67170" y="60617"/>
                  </a:lnTo>
                  <a:lnTo>
                    <a:pt x="62649" y="61125"/>
                  </a:lnTo>
                  <a:lnTo>
                    <a:pt x="62382" y="60871"/>
                  </a:lnTo>
                  <a:lnTo>
                    <a:pt x="67640" y="60134"/>
                  </a:lnTo>
                  <a:lnTo>
                    <a:pt x="71094" y="59651"/>
                  </a:lnTo>
                  <a:lnTo>
                    <a:pt x="71285" y="59626"/>
                  </a:lnTo>
                  <a:lnTo>
                    <a:pt x="70713" y="59385"/>
                  </a:lnTo>
                  <a:lnTo>
                    <a:pt x="65151" y="59651"/>
                  </a:lnTo>
                  <a:lnTo>
                    <a:pt x="65430" y="59321"/>
                  </a:lnTo>
                  <a:lnTo>
                    <a:pt x="60756" y="60134"/>
                  </a:lnTo>
                  <a:lnTo>
                    <a:pt x="59512" y="59766"/>
                  </a:lnTo>
                  <a:lnTo>
                    <a:pt x="64617" y="58585"/>
                  </a:lnTo>
                  <a:lnTo>
                    <a:pt x="62979" y="58216"/>
                  </a:lnTo>
                  <a:lnTo>
                    <a:pt x="65659" y="57708"/>
                  </a:lnTo>
                  <a:lnTo>
                    <a:pt x="66560" y="57619"/>
                  </a:lnTo>
                  <a:lnTo>
                    <a:pt x="67094" y="57569"/>
                  </a:lnTo>
                  <a:lnTo>
                    <a:pt x="68046" y="57569"/>
                  </a:lnTo>
                  <a:lnTo>
                    <a:pt x="70764" y="57759"/>
                  </a:lnTo>
                  <a:lnTo>
                    <a:pt x="71424" y="57734"/>
                  </a:lnTo>
                  <a:lnTo>
                    <a:pt x="72148" y="57569"/>
                  </a:lnTo>
                  <a:lnTo>
                    <a:pt x="72771" y="57429"/>
                  </a:lnTo>
                  <a:lnTo>
                    <a:pt x="73088" y="57137"/>
                  </a:lnTo>
                  <a:lnTo>
                    <a:pt x="75222" y="56756"/>
                  </a:lnTo>
                  <a:close/>
                </a:path>
                <a:path w="246379" h="282575">
                  <a:moveTo>
                    <a:pt x="75819" y="50723"/>
                  </a:moveTo>
                  <a:lnTo>
                    <a:pt x="70243" y="50622"/>
                  </a:lnTo>
                  <a:lnTo>
                    <a:pt x="68948" y="51003"/>
                  </a:lnTo>
                  <a:lnTo>
                    <a:pt x="66560" y="51142"/>
                  </a:lnTo>
                  <a:lnTo>
                    <a:pt x="65684" y="51155"/>
                  </a:lnTo>
                  <a:lnTo>
                    <a:pt x="65354" y="51498"/>
                  </a:lnTo>
                  <a:lnTo>
                    <a:pt x="69088" y="51320"/>
                  </a:lnTo>
                  <a:lnTo>
                    <a:pt x="69723" y="51384"/>
                  </a:lnTo>
                  <a:lnTo>
                    <a:pt x="65887" y="51955"/>
                  </a:lnTo>
                  <a:lnTo>
                    <a:pt x="61302" y="52133"/>
                  </a:lnTo>
                  <a:lnTo>
                    <a:pt x="58496" y="52679"/>
                  </a:lnTo>
                  <a:lnTo>
                    <a:pt x="60947" y="52031"/>
                  </a:lnTo>
                  <a:lnTo>
                    <a:pt x="61722" y="51828"/>
                  </a:lnTo>
                  <a:lnTo>
                    <a:pt x="57556" y="52031"/>
                  </a:lnTo>
                  <a:lnTo>
                    <a:pt x="62852" y="51231"/>
                  </a:lnTo>
                  <a:lnTo>
                    <a:pt x="67564" y="50520"/>
                  </a:lnTo>
                  <a:lnTo>
                    <a:pt x="67678" y="50393"/>
                  </a:lnTo>
                  <a:lnTo>
                    <a:pt x="68186" y="49885"/>
                  </a:lnTo>
                  <a:lnTo>
                    <a:pt x="62776" y="50393"/>
                  </a:lnTo>
                  <a:lnTo>
                    <a:pt x="51511" y="50368"/>
                  </a:lnTo>
                  <a:lnTo>
                    <a:pt x="50609" y="50368"/>
                  </a:lnTo>
                  <a:lnTo>
                    <a:pt x="49911" y="50368"/>
                  </a:lnTo>
                  <a:lnTo>
                    <a:pt x="44919" y="51384"/>
                  </a:lnTo>
                  <a:lnTo>
                    <a:pt x="48425" y="51523"/>
                  </a:lnTo>
                  <a:lnTo>
                    <a:pt x="47396" y="52171"/>
                  </a:lnTo>
                  <a:lnTo>
                    <a:pt x="48679" y="52247"/>
                  </a:lnTo>
                  <a:lnTo>
                    <a:pt x="50228" y="52247"/>
                  </a:lnTo>
                  <a:lnTo>
                    <a:pt x="58394" y="51231"/>
                  </a:lnTo>
                  <a:lnTo>
                    <a:pt x="59537" y="51231"/>
                  </a:lnTo>
                  <a:lnTo>
                    <a:pt x="60515" y="51396"/>
                  </a:lnTo>
                  <a:lnTo>
                    <a:pt x="48907" y="52806"/>
                  </a:lnTo>
                  <a:lnTo>
                    <a:pt x="49390" y="53289"/>
                  </a:lnTo>
                  <a:lnTo>
                    <a:pt x="49453" y="53517"/>
                  </a:lnTo>
                  <a:lnTo>
                    <a:pt x="48158" y="54610"/>
                  </a:lnTo>
                  <a:lnTo>
                    <a:pt x="54622" y="54610"/>
                  </a:lnTo>
                  <a:lnTo>
                    <a:pt x="56007" y="54559"/>
                  </a:lnTo>
                  <a:lnTo>
                    <a:pt x="57759" y="54444"/>
                  </a:lnTo>
                  <a:lnTo>
                    <a:pt x="56362" y="54711"/>
                  </a:lnTo>
                  <a:lnTo>
                    <a:pt x="54635" y="55105"/>
                  </a:lnTo>
                  <a:lnTo>
                    <a:pt x="52933" y="55105"/>
                  </a:lnTo>
                  <a:lnTo>
                    <a:pt x="53479" y="55181"/>
                  </a:lnTo>
                  <a:lnTo>
                    <a:pt x="54571" y="55181"/>
                  </a:lnTo>
                  <a:lnTo>
                    <a:pt x="58470" y="54749"/>
                  </a:lnTo>
                  <a:lnTo>
                    <a:pt x="58953" y="55587"/>
                  </a:lnTo>
                  <a:lnTo>
                    <a:pt x="51765" y="56388"/>
                  </a:lnTo>
                  <a:lnTo>
                    <a:pt x="50914" y="56400"/>
                  </a:lnTo>
                  <a:lnTo>
                    <a:pt x="55194" y="57264"/>
                  </a:lnTo>
                  <a:lnTo>
                    <a:pt x="57683" y="56921"/>
                  </a:lnTo>
                  <a:lnTo>
                    <a:pt x="61264" y="56222"/>
                  </a:lnTo>
                  <a:lnTo>
                    <a:pt x="62611" y="56222"/>
                  </a:lnTo>
                  <a:lnTo>
                    <a:pt x="63119" y="56311"/>
                  </a:lnTo>
                  <a:lnTo>
                    <a:pt x="63309" y="56222"/>
                  </a:lnTo>
                  <a:lnTo>
                    <a:pt x="63690" y="56057"/>
                  </a:lnTo>
                  <a:lnTo>
                    <a:pt x="67056" y="55651"/>
                  </a:lnTo>
                  <a:lnTo>
                    <a:pt x="70065" y="55245"/>
                  </a:lnTo>
                  <a:lnTo>
                    <a:pt x="68630" y="55245"/>
                  </a:lnTo>
                  <a:lnTo>
                    <a:pt x="68186" y="55181"/>
                  </a:lnTo>
                  <a:lnTo>
                    <a:pt x="67843" y="55105"/>
                  </a:lnTo>
                  <a:lnTo>
                    <a:pt x="67259" y="55041"/>
                  </a:lnTo>
                  <a:lnTo>
                    <a:pt x="66573" y="54965"/>
                  </a:lnTo>
                  <a:lnTo>
                    <a:pt x="66243" y="54991"/>
                  </a:lnTo>
                  <a:lnTo>
                    <a:pt x="64731" y="55041"/>
                  </a:lnTo>
                  <a:lnTo>
                    <a:pt x="67868" y="54406"/>
                  </a:lnTo>
                  <a:lnTo>
                    <a:pt x="68313" y="54317"/>
                  </a:lnTo>
                  <a:lnTo>
                    <a:pt x="66167" y="54406"/>
                  </a:lnTo>
                  <a:lnTo>
                    <a:pt x="68364" y="54038"/>
                  </a:lnTo>
                  <a:lnTo>
                    <a:pt x="69723" y="53809"/>
                  </a:lnTo>
                  <a:lnTo>
                    <a:pt x="70866" y="53619"/>
                  </a:lnTo>
                  <a:lnTo>
                    <a:pt x="67843" y="53809"/>
                  </a:lnTo>
                  <a:lnTo>
                    <a:pt x="66535" y="53517"/>
                  </a:lnTo>
                  <a:lnTo>
                    <a:pt x="67881" y="53428"/>
                  </a:lnTo>
                  <a:lnTo>
                    <a:pt x="66459" y="53225"/>
                  </a:lnTo>
                  <a:lnTo>
                    <a:pt x="65874" y="53225"/>
                  </a:lnTo>
                  <a:lnTo>
                    <a:pt x="65824" y="54038"/>
                  </a:lnTo>
                  <a:lnTo>
                    <a:pt x="65747" y="54406"/>
                  </a:lnTo>
                  <a:lnTo>
                    <a:pt x="59118" y="54673"/>
                  </a:lnTo>
                  <a:lnTo>
                    <a:pt x="61150" y="54444"/>
                  </a:lnTo>
                  <a:lnTo>
                    <a:pt x="64782" y="54038"/>
                  </a:lnTo>
                  <a:lnTo>
                    <a:pt x="65824" y="54038"/>
                  </a:lnTo>
                  <a:lnTo>
                    <a:pt x="65824" y="53238"/>
                  </a:lnTo>
                  <a:lnTo>
                    <a:pt x="64655" y="53340"/>
                  </a:lnTo>
                  <a:lnTo>
                    <a:pt x="61747" y="53809"/>
                  </a:lnTo>
                  <a:lnTo>
                    <a:pt x="64579" y="53289"/>
                  </a:lnTo>
                  <a:lnTo>
                    <a:pt x="68122" y="52641"/>
                  </a:lnTo>
                  <a:lnTo>
                    <a:pt x="63741" y="53289"/>
                  </a:lnTo>
                  <a:lnTo>
                    <a:pt x="64833" y="52679"/>
                  </a:lnTo>
                  <a:lnTo>
                    <a:pt x="65366" y="52387"/>
                  </a:lnTo>
                  <a:lnTo>
                    <a:pt x="72059" y="51320"/>
                  </a:lnTo>
                  <a:lnTo>
                    <a:pt x="75819" y="50723"/>
                  </a:lnTo>
                  <a:close/>
                </a:path>
                <a:path w="246379" h="282575">
                  <a:moveTo>
                    <a:pt x="76098" y="62547"/>
                  </a:moveTo>
                  <a:lnTo>
                    <a:pt x="75768" y="62420"/>
                  </a:lnTo>
                  <a:lnTo>
                    <a:pt x="75209" y="62420"/>
                  </a:lnTo>
                  <a:lnTo>
                    <a:pt x="73964" y="62611"/>
                  </a:lnTo>
                  <a:lnTo>
                    <a:pt x="72313" y="62979"/>
                  </a:lnTo>
                  <a:lnTo>
                    <a:pt x="73164" y="62979"/>
                  </a:lnTo>
                  <a:lnTo>
                    <a:pt x="74574" y="62687"/>
                  </a:lnTo>
                  <a:lnTo>
                    <a:pt x="76098" y="62547"/>
                  </a:lnTo>
                  <a:close/>
                </a:path>
                <a:path w="246379" h="282575">
                  <a:moveTo>
                    <a:pt x="76327" y="55943"/>
                  </a:moveTo>
                  <a:lnTo>
                    <a:pt x="74777" y="55714"/>
                  </a:lnTo>
                  <a:lnTo>
                    <a:pt x="73520" y="55714"/>
                  </a:lnTo>
                  <a:lnTo>
                    <a:pt x="76327" y="55943"/>
                  </a:lnTo>
                  <a:close/>
                </a:path>
                <a:path w="246379" h="282575">
                  <a:moveTo>
                    <a:pt x="77089" y="58661"/>
                  </a:moveTo>
                  <a:lnTo>
                    <a:pt x="75476" y="59055"/>
                  </a:lnTo>
                  <a:lnTo>
                    <a:pt x="73812" y="59448"/>
                  </a:lnTo>
                  <a:lnTo>
                    <a:pt x="72097" y="59842"/>
                  </a:lnTo>
                  <a:lnTo>
                    <a:pt x="74231" y="59486"/>
                  </a:lnTo>
                  <a:lnTo>
                    <a:pt x="75882" y="59194"/>
                  </a:lnTo>
                  <a:lnTo>
                    <a:pt x="77089" y="58661"/>
                  </a:lnTo>
                  <a:close/>
                </a:path>
                <a:path w="246379" h="282575">
                  <a:moveTo>
                    <a:pt x="77647" y="68364"/>
                  </a:moveTo>
                  <a:lnTo>
                    <a:pt x="66522" y="68402"/>
                  </a:lnTo>
                  <a:lnTo>
                    <a:pt x="65417" y="68072"/>
                  </a:lnTo>
                  <a:lnTo>
                    <a:pt x="61734" y="68745"/>
                  </a:lnTo>
                  <a:lnTo>
                    <a:pt x="65760" y="68529"/>
                  </a:lnTo>
                  <a:lnTo>
                    <a:pt x="60579" y="69278"/>
                  </a:lnTo>
                  <a:lnTo>
                    <a:pt x="60591" y="68897"/>
                  </a:lnTo>
                  <a:lnTo>
                    <a:pt x="53670" y="70434"/>
                  </a:lnTo>
                  <a:lnTo>
                    <a:pt x="61366" y="70015"/>
                  </a:lnTo>
                  <a:lnTo>
                    <a:pt x="58915" y="70967"/>
                  </a:lnTo>
                  <a:lnTo>
                    <a:pt x="60325" y="70688"/>
                  </a:lnTo>
                  <a:lnTo>
                    <a:pt x="64274" y="70015"/>
                  </a:lnTo>
                  <a:lnTo>
                    <a:pt x="67259" y="69507"/>
                  </a:lnTo>
                  <a:lnTo>
                    <a:pt x="68503" y="69481"/>
                  </a:lnTo>
                  <a:lnTo>
                    <a:pt x="64643" y="70180"/>
                  </a:lnTo>
                  <a:lnTo>
                    <a:pt x="64046" y="70523"/>
                  </a:lnTo>
                  <a:lnTo>
                    <a:pt x="63182" y="70942"/>
                  </a:lnTo>
                  <a:lnTo>
                    <a:pt x="58597" y="71869"/>
                  </a:lnTo>
                  <a:lnTo>
                    <a:pt x="58394" y="72110"/>
                  </a:lnTo>
                  <a:lnTo>
                    <a:pt x="58864" y="72110"/>
                  </a:lnTo>
                  <a:lnTo>
                    <a:pt x="64287" y="71285"/>
                  </a:lnTo>
                  <a:lnTo>
                    <a:pt x="64858" y="71285"/>
                  </a:lnTo>
                  <a:lnTo>
                    <a:pt x="65011" y="71462"/>
                  </a:lnTo>
                  <a:lnTo>
                    <a:pt x="66205" y="71285"/>
                  </a:lnTo>
                  <a:lnTo>
                    <a:pt x="70256" y="70688"/>
                  </a:lnTo>
                  <a:lnTo>
                    <a:pt x="67475" y="70510"/>
                  </a:lnTo>
                  <a:lnTo>
                    <a:pt x="71412" y="69786"/>
                  </a:lnTo>
                  <a:lnTo>
                    <a:pt x="72809" y="69672"/>
                  </a:lnTo>
                  <a:lnTo>
                    <a:pt x="72809" y="70015"/>
                  </a:lnTo>
                  <a:lnTo>
                    <a:pt x="73050" y="70015"/>
                  </a:lnTo>
                  <a:lnTo>
                    <a:pt x="73698" y="69926"/>
                  </a:lnTo>
                  <a:lnTo>
                    <a:pt x="75196" y="69672"/>
                  </a:lnTo>
                  <a:lnTo>
                    <a:pt x="75552" y="69481"/>
                  </a:lnTo>
                  <a:lnTo>
                    <a:pt x="75933" y="69278"/>
                  </a:lnTo>
                  <a:lnTo>
                    <a:pt x="77330" y="68529"/>
                  </a:lnTo>
                  <a:lnTo>
                    <a:pt x="77571" y="68402"/>
                  </a:lnTo>
                  <a:close/>
                </a:path>
                <a:path w="246379" h="282575">
                  <a:moveTo>
                    <a:pt x="77787" y="56540"/>
                  </a:moveTo>
                  <a:lnTo>
                    <a:pt x="77254" y="56426"/>
                  </a:lnTo>
                  <a:lnTo>
                    <a:pt x="75222" y="56756"/>
                  </a:lnTo>
                  <a:lnTo>
                    <a:pt x="77787" y="56540"/>
                  </a:lnTo>
                  <a:close/>
                </a:path>
                <a:path w="246379" h="282575">
                  <a:moveTo>
                    <a:pt x="78016" y="71031"/>
                  </a:moveTo>
                  <a:lnTo>
                    <a:pt x="77368" y="70802"/>
                  </a:lnTo>
                  <a:lnTo>
                    <a:pt x="74256" y="70802"/>
                  </a:lnTo>
                  <a:lnTo>
                    <a:pt x="72364" y="70916"/>
                  </a:lnTo>
                  <a:lnTo>
                    <a:pt x="71475" y="70929"/>
                  </a:lnTo>
                  <a:lnTo>
                    <a:pt x="69088" y="71602"/>
                  </a:lnTo>
                  <a:lnTo>
                    <a:pt x="66535" y="71678"/>
                  </a:lnTo>
                  <a:lnTo>
                    <a:pt x="60629" y="72961"/>
                  </a:lnTo>
                  <a:lnTo>
                    <a:pt x="59055" y="73520"/>
                  </a:lnTo>
                  <a:lnTo>
                    <a:pt x="60121" y="74117"/>
                  </a:lnTo>
                  <a:lnTo>
                    <a:pt x="65430" y="73850"/>
                  </a:lnTo>
                  <a:lnTo>
                    <a:pt x="61468" y="74637"/>
                  </a:lnTo>
                  <a:lnTo>
                    <a:pt x="68249" y="73634"/>
                  </a:lnTo>
                  <a:lnTo>
                    <a:pt x="71183" y="73063"/>
                  </a:lnTo>
                  <a:lnTo>
                    <a:pt x="71424" y="72898"/>
                  </a:lnTo>
                  <a:lnTo>
                    <a:pt x="69951" y="72898"/>
                  </a:lnTo>
                  <a:lnTo>
                    <a:pt x="65138" y="73253"/>
                  </a:lnTo>
                  <a:lnTo>
                    <a:pt x="64376" y="73253"/>
                  </a:lnTo>
                  <a:lnTo>
                    <a:pt x="67652" y="71894"/>
                  </a:lnTo>
                  <a:lnTo>
                    <a:pt x="68440" y="72618"/>
                  </a:lnTo>
                  <a:lnTo>
                    <a:pt x="75514" y="71170"/>
                  </a:lnTo>
                  <a:lnTo>
                    <a:pt x="73088" y="72110"/>
                  </a:lnTo>
                  <a:lnTo>
                    <a:pt x="78016" y="71031"/>
                  </a:lnTo>
                  <a:close/>
                </a:path>
                <a:path w="246379" h="282575">
                  <a:moveTo>
                    <a:pt x="81356" y="73355"/>
                  </a:moveTo>
                  <a:lnTo>
                    <a:pt x="80162" y="72974"/>
                  </a:lnTo>
                  <a:lnTo>
                    <a:pt x="79641" y="72923"/>
                  </a:lnTo>
                  <a:lnTo>
                    <a:pt x="76962" y="72923"/>
                  </a:lnTo>
                  <a:lnTo>
                    <a:pt x="65709" y="74853"/>
                  </a:lnTo>
                  <a:lnTo>
                    <a:pt x="62026" y="75082"/>
                  </a:lnTo>
                  <a:lnTo>
                    <a:pt x="70434" y="74815"/>
                  </a:lnTo>
                  <a:lnTo>
                    <a:pt x="67411" y="75222"/>
                  </a:lnTo>
                  <a:lnTo>
                    <a:pt x="65722" y="75514"/>
                  </a:lnTo>
                  <a:lnTo>
                    <a:pt x="71450" y="75514"/>
                  </a:lnTo>
                  <a:lnTo>
                    <a:pt x="73342" y="75171"/>
                  </a:lnTo>
                  <a:lnTo>
                    <a:pt x="74955" y="74815"/>
                  </a:lnTo>
                  <a:lnTo>
                    <a:pt x="81356" y="73355"/>
                  </a:lnTo>
                  <a:close/>
                </a:path>
                <a:path w="246379" h="282575">
                  <a:moveTo>
                    <a:pt x="85559" y="132156"/>
                  </a:moveTo>
                  <a:lnTo>
                    <a:pt x="85242" y="130035"/>
                  </a:lnTo>
                  <a:lnTo>
                    <a:pt x="84518" y="127584"/>
                  </a:lnTo>
                  <a:lnTo>
                    <a:pt x="83604" y="124980"/>
                  </a:lnTo>
                  <a:lnTo>
                    <a:pt x="82969" y="127139"/>
                  </a:lnTo>
                  <a:lnTo>
                    <a:pt x="82537" y="128828"/>
                  </a:lnTo>
                  <a:lnTo>
                    <a:pt x="85559" y="132156"/>
                  </a:lnTo>
                  <a:close/>
                </a:path>
                <a:path w="246379" h="282575">
                  <a:moveTo>
                    <a:pt x="102768" y="118059"/>
                  </a:moveTo>
                  <a:lnTo>
                    <a:pt x="101307" y="116446"/>
                  </a:lnTo>
                  <a:lnTo>
                    <a:pt x="101892" y="117284"/>
                  </a:lnTo>
                  <a:lnTo>
                    <a:pt x="102768" y="118059"/>
                  </a:lnTo>
                  <a:close/>
                </a:path>
                <a:path w="246379" h="282575">
                  <a:moveTo>
                    <a:pt x="108839" y="144487"/>
                  </a:moveTo>
                  <a:lnTo>
                    <a:pt x="107594" y="144868"/>
                  </a:lnTo>
                  <a:lnTo>
                    <a:pt x="106502" y="145249"/>
                  </a:lnTo>
                  <a:lnTo>
                    <a:pt x="105765" y="145630"/>
                  </a:lnTo>
                  <a:lnTo>
                    <a:pt x="108064" y="146418"/>
                  </a:lnTo>
                  <a:lnTo>
                    <a:pt x="108839" y="144487"/>
                  </a:lnTo>
                  <a:close/>
                </a:path>
                <a:path w="246379" h="282575">
                  <a:moveTo>
                    <a:pt x="122580" y="151066"/>
                  </a:moveTo>
                  <a:lnTo>
                    <a:pt x="114858" y="149567"/>
                  </a:lnTo>
                  <a:lnTo>
                    <a:pt x="120243" y="151104"/>
                  </a:lnTo>
                  <a:lnTo>
                    <a:pt x="122580" y="151066"/>
                  </a:lnTo>
                  <a:close/>
                </a:path>
                <a:path w="246379" h="282575">
                  <a:moveTo>
                    <a:pt x="137452" y="136347"/>
                  </a:moveTo>
                  <a:lnTo>
                    <a:pt x="137363" y="136118"/>
                  </a:lnTo>
                  <a:lnTo>
                    <a:pt x="133045" y="132994"/>
                  </a:lnTo>
                  <a:lnTo>
                    <a:pt x="128143" y="136347"/>
                  </a:lnTo>
                  <a:lnTo>
                    <a:pt x="123698" y="132346"/>
                  </a:lnTo>
                  <a:lnTo>
                    <a:pt x="124561" y="131483"/>
                  </a:lnTo>
                  <a:lnTo>
                    <a:pt x="125336" y="130035"/>
                  </a:lnTo>
                  <a:lnTo>
                    <a:pt x="125450" y="129489"/>
                  </a:lnTo>
                  <a:lnTo>
                    <a:pt x="125526" y="128257"/>
                  </a:lnTo>
                  <a:lnTo>
                    <a:pt x="119278" y="126873"/>
                  </a:lnTo>
                  <a:lnTo>
                    <a:pt x="112445" y="124714"/>
                  </a:lnTo>
                  <a:lnTo>
                    <a:pt x="110540" y="123748"/>
                  </a:lnTo>
                  <a:lnTo>
                    <a:pt x="106248" y="121589"/>
                  </a:lnTo>
                  <a:lnTo>
                    <a:pt x="102044" y="117449"/>
                  </a:lnTo>
                  <a:lnTo>
                    <a:pt x="97040" y="112509"/>
                  </a:lnTo>
                  <a:lnTo>
                    <a:pt x="91821" y="111594"/>
                  </a:lnTo>
                  <a:lnTo>
                    <a:pt x="84620" y="109410"/>
                  </a:lnTo>
                  <a:lnTo>
                    <a:pt x="79476" y="105613"/>
                  </a:lnTo>
                  <a:lnTo>
                    <a:pt x="76733" y="103873"/>
                  </a:lnTo>
                  <a:lnTo>
                    <a:pt x="74612" y="102527"/>
                  </a:lnTo>
                  <a:lnTo>
                    <a:pt x="74079" y="102184"/>
                  </a:lnTo>
                  <a:lnTo>
                    <a:pt x="71577" y="100698"/>
                  </a:lnTo>
                  <a:lnTo>
                    <a:pt x="68491" y="98856"/>
                  </a:lnTo>
                  <a:lnTo>
                    <a:pt x="53886" y="90487"/>
                  </a:lnTo>
                  <a:lnTo>
                    <a:pt x="50228" y="93967"/>
                  </a:lnTo>
                  <a:lnTo>
                    <a:pt x="46621" y="97307"/>
                  </a:lnTo>
                  <a:lnTo>
                    <a:pt x="38277" y="104292"/>
                  </a:lnTo>
                  <a:lnTo>
                    <a:pt x="33413" y="108051"/>
                  </a:lnTo>
                  <a:lnTo>
                    <a:pt x="28448" y="111340"/>
                  </a:lnTo>
                  <a:lnTo>
                    <a:pt x="28371" y="111594"/>
                  </a:lnTo>
                  <a:lnTo>
                    <a:pt x="31026" y="119875"/>
                  </a:lnTo>
                  <a:lnTo>
                    <a:pt x="29527" y="119418"/>
                  </a:lnTo>
                  <a:lnTo>
                    <a:pt x="27393" y="120307"/>
                  </a:lnTo>
                  <a:lnTo>
                    <a:pt x="25577" y="121208"/>
                  </a:lnTo>
                  <a:lnTo>
                    <a:pt x="24968" y="121208"/>
                  </a:lnTo>
                  <a:lnTo>
                    <a:pt x="24320" y="120802"/>
                  </a:lnTo>
                  <a:lnTo>
                    <a:pt x="23520" y="119608"/>
                  </a:lnTo>
                  <a:lnTo>
                    <a:pt x="25234" y="119430"/>
                  </a:lnTo>
                  <a:lnTo>
                    <a:pt x="25666" y="117894"/>
                  </a:lnTo>
                  <a:lnTo>
                    <a:pt x="26860" y="116687"/>
                  </a:lnTo>
                  <a:lnTo>
                    <a:pt x="25311" y="116547"/>
                  </a:lnTo>
                  <a:lnTo>
                    <a:pt x="17805" y="116547"/>
                  </a:lnTo>
                  <a:lnTo>
                    <a:pt x="15976" y="127088"/>
                  </a:lnTo>
                  <a:lnTo>
                    <a:pt x="9779" y="129489"/>
                  </a:lnTo>
                  <a:lnTo>
                    <a:pt x="11290" y="130035"/>
                  </a:lnTo>
                  <a:lnTo>
                    <a:pt x="16814" y="134531"/>
                  </a:lnTo>
                  <a:lnTo>
                    <a:pt x="16154" y="136791"/>
                  </a:lnTo>
                  <a:lnTo>
                    <a:pt x="14833" y="135140"/>
                  </a:lnTo>
                  <a:lnTo>
                    <a:pt x="13830" y="134569"/>
                  </a:lnTo>
                  <a:lnTo>
                    <a:pt x="12928" y="134569"/>
                  </a:lnTo>
                  <a:lnTo>
                    <a:pt x="10071" y="136118"/>
                  </a:lnTo>
                  <a:lnTo>
                    <a:pt x="9093" y="136893"/>
                  </a:lnTo>
                  <a:lnTo>
                    <a:pt x="8001" y="137680"/>
                  </a:lnTo>
                  <a:lnTo>
                    <a:pt x="5346" y="137680"/>
                  </a:lnTo>
                  <a:lnTo>
                    <a:pt x="3924" y="137185"/>
                  </a:lnTo>
                  <a:lnTo>
                    <a:pt x="2108" y="135801"/>
                  </a:lnTo>
                  <a:lnTo>
                    <a:pt x="0" y="137871"/>
                  </a:lnTo>
                  <a:lnTo>
                    <a:pt x="2895" y="142722"/>
                  </a:lnTo>
                  <a:lnTo>
                    <a:pt x="1104" y="145351"/>
                  </a:lnTo>
                  <a:lnTo>
                    <a:pt x="3479" y="146850"/>
                  </a:lnTo>
                  <a:lnTo>
                    <a:pt x="6578" y="145694"/>
                  </a:lnTo>
                  <a:lnTo>
                    <a:pt x="9829" y="144538"/>
                  </a:lnTo>
                  <a:lnTo>
                    <a:pt x="11328" y="144957"/>
                  </a:lnTo>
                  <a:lnTo>
                    <a:pt x="12407" y="148907"/>
                  </a:lnTo>
                  <a:lnTo>
                    <a:pt x="16611" y="144919"/>
                  </a:lnTo>
                  <a:lnTo>
                    <a:pt x="16840" y="144538"/>
                  </a:lnTo>
                  <a:lnTo>
                    <a:pt x="21234" y="137680"/>
                  </a:lnTo>
                  <a:lnTo>
                    <a:pt x="21793" y="136791"/>
                  </a:lnTo>
                  <a:lnTo>
                    <a:pt x="23418" y="134264"/>
                  </a:lnTo>
                  <a:lnTo>
                    <a:pt x="30327" y="122110"/>
                  </a:lnTo>
                  <a:lnTo>
                    <a:pt x="30911" y="121208"/>
                  </a:lnTo>
                  <a:lnTo>
                    <a:pt x="31800" y="119875"/>
                  </a:lnTo>
                  <a:lnTo>
                    <a:pt x="37807" y="110756"/>
                  </a:lnTo>
                  <a:lnTo>
                    <a:pt x="39814" y="115633"/>
                  </a:lnTo>
                  <a:lnTo>
                    <a:pt x="51574" y="103720"/>
                  </a:lnTo>
                  <a:lnTo>
                    <a:pt x="53162" y="103720"/>
                  </a:lnTo>
                  <a:lnTo>
                    <a:pt x="54584" y="104762"/>
                  </a:lnTo>
                  <a:lnTo>
                    <a:pt x="55359" y="107480"/>
                  </a:lnTo>
                  <a:lnTo>
                    <a:pt x="55295" y="105384"/>
                  </a:lnTo>
                  <a:lnTo>
                    <a:pt x="55499" y="105333"/>
                  </a:lnTo>
                  <a:lnTo>
                    <a:pt x="56349" y="105740"/>
                  </a:lnTo>
                  <a:lnTo>
                    <a:pt x="57416" y="106159"/>
                  </a:lnTo>
                  <a:lnTo>
                    <a:pt x="58280" y="106159"/>
                  </a:lnTo>
                  <a:lnTo>
                    <a:pt x="59080" y="105333"/>
                  </a:lnTo>
                  <a:lnTo>
                    <a:pt x="59296" y="105117"/>
                  </a:lnTo>
                  <a:lnTo>
                    <a:pt x="59613" y="103720"/>
                  </a:lnTo>
                  <a:lnTo>
                    <a:pt x="60312" y="100698"/>
                  </a:lnTo>
                  <a:lnTo>
                    <a:pt x="60744" y="103835"/>
                  </a:lnTo>
                  <a:lnTo>
                    <a:pt x="61099" y="103581"/>
                  </a:lnTo>
                  <a:lnTo>
                    <a:pt x="62077" y="105270"/>
                  </a:lnTo>
                  <a:lnTo>
                    <a:pt x="63347" y="103581"/>
                  </a:lnTo>
                  <a:lnTo>
                    <a:pt x="64160" y="102527"/>
                  </a:lnTo>
                  <a:lnTo>
                    <a:pt x="67551" y="104698"/>
                  </a:lnTo>
                  <a:lnTo>
                    <a:pt x="64477" y="108978"/>
                  </a:lnTo>
                  <a:lnTo>
                    <a:pt x="68922" y="111290"/>
                  </a:lnTo>
                  <a:lnTo>
                    <a:pt x="68503" y="105613"/>
                  </a:lnTo>
                  <a:lnTo>
                    <a:pt x="72364" y="106375"/>
                  </a:lnTo>
                  <a:lnTo>
                    <a:pt x="73342" y="105613"/>
                  </a:lnTo>
                  <a:lnTo>
                    <a:pt x="75615" y="103873"/>
                  </a:lnTo>
                  <a:lnTo>
                    <a:pt x="77914" y="111340"/>
                  </a:lnTo>
                  <a:lnTo>
                    <a:pt x="81343" y="118694"/>
                  </a:lnTo>
                  <a:lnTo>
                    <a:pt x="83604" y="124980"/>
                  </a:lnTo>
                  <a:lnTo>
                    <a:pt x="84404" y="122110"/>
                  </a:lnTo>
                  <a:lnTo>
                    <a:pt x="84302" y="120802"/>
                  </a:lnTo>
                  <a:lnTo>
                    <a:pt x="84023" y="119189"/>
                  </a:lnTo>
                  <a:lnTo>
                    <a:pt x="85725" y="120396"/>
                  </a:lnTo>
                  <a:lnTo>
                    <a:pt x="87147" y="120396"/>
                  </a:lnTo>
                  <a:lnTo>
                    <a:pt x="87795" y="119189"/>
                  </a:lnTo>
                  <a:lnTo>
                    <a:pt x="88404" y="118071"/>
                  </a:lnTo>
                  <a:lnTo>
                    <a:pt x="89573" y="117449"/>
                  </a:lnTo>
                  <a:lnTo>
                    <a:pt x="92583" y="119024"/>
                  </a:lnTo>
                  <a:lnTo>
                    <a:pt x="87477" y="126441"/>
                  </a:lnTo>
                  <a:lnTo>
                    <a:pt x="88557" y="127622"/>
                  </a:lnTo>
                  <a:lnTo>
                    <a:pt x="89877" y="128016"/>
                  </a:lnTo>
                  <a:lnTo>
                    <a:pt x="92633" y="128016"/>
                  </a:lnTo>
                  <a:lnTo>
                    <a:pt x="94056" y="127660"/>
                  </a:lnTo>
                  <a:lnTo>
                    <a:pt x="98120" y="126568"/>
                  </a:lnTo>
                  <a:lnTo>
                    <a:pt x="100558" y="126568"/>
                  </a:lnTo>
                  <a:lnTo>
                    <a:pt x="101600" y="127063"/>
                  </a:lnTo>
                  <a:lnTo>
                    <a:pt x="102171" y="128651"/>
                  </a:lnTo>
                  <a:lnTo>
                    <a:pt x="102603" y="126568"/>
                  </a:lnTo>
                  <a:lnTo>
                    <a:pt x="103212" y="123748"/>
                  </a:lnTo>
                  <a:lnTo>
                    <a:pt x="109321" y="126072"/>
                  </a:lnTo>
                  <a:lnTo>
                    <a:pt x="111188" y="133337"/>
                  </a:lnTo>
                  <a:lnTo>
                    <a:pt x="118071" y="135686"/>
                  </a:lnTo>
                  <a:lnTo>
                    <a:pt x="117881" y="138696"/>
                  </a:lnTo>
                  <a:lnTo>
                    <a:pt x="116522" y="139534"/>
                  </a:lnTo>
                  <a:lnTo>
                    <a:pt x="113499" y="139522"/>
                  </a:lnTo>
                  <a:lnTo>
                    <a:pt x="108318" y="138226"/>
                  </a:lnTo>
                  <a:lnTo>
                    <a:pt x="107188" y="138226"/>
                  </a:lnTo>
                  <a:lnTo>
                    <a:pt x="106210" y="138328"/>
                  </a:lnTo>
                  <a:lnTo>
                    <a:pt x="106730" y="140246"/>
                  </a:lnTo>
                  <a:lnTo>
                    <a:pt x="109156" y="142138"/>
                  </a:lnTo>
                  <a:lnTo>
                    <a:pt x="108839" y="144487"/>
                  </a:lnTo>
                  <a:lnTo>
                    <a:pt x="113169" y="143230"/>
                  </a:lnTo>
                  <a:lnTo>
                    <a:pt x="119875" y="141973"/>
                  </a:lnTo>
                  <a:lnTo>
                    <a:pt x="124714" y="141262"/>
                  </a:lnTo>
                  <a:lnTo>
                    <a:pt x="117703" y="145884"/>
                  </a:lnTo>
                  <a:lnTo>
                    <a:pt x="125615" y="150202"/>
                  </a:lnTo>
                  <a:lnTo>
                    <a:pt x="127444" y="151892"/>
                  </a:lnTo>
                  <a:lnTo>
                    <a:pt x="128689" y="148983"/>
                  </a:lnTo>
                  <a:lnTo>
                    <a:pt x="127977" y="146773"/>
                  </a:lnTo>
                  <a:lnTo>
                    <a:pt x="124485" y="145351"/>
                  </a:lnTo>
                  <a:lnTo>
                    <a:pt x="125399" y="144170"/>
                  </a:lnTo>
                  <a:lnTo>
                    <a:pt x="126466" y="143814"/>
                  </a:lnTo>
                  <a:lnTo>
                    <a:pt x="127596" y="143814"/>
                  </a:lnTo>
                  <a:lnTo>
                    <a:pt x="132651" y="144526"/>
                  </a:lnTo>
                  <a:lnTo>
                    <a:pt x="133870" y="144373"/>
                  </a:lnTo>
                  <a:lnTo>
                    <a:pt x="133540" y="143814"/>
                  </a:lnTo>
                  <a:lnTo>
                    <a:pt x="132080" y="141262"/>
                  </a:lnTo>
                  <a:lnTo>
                    <a:pt x="131089" y="139534"/>
                  </a:lnTo>
                  <a:lnTo>
                    <a:pt x="136461" y="140284"/>
                  </a:lnTo>
                  <a:lnTo>
                    <a:pt x="136652" y="139522"/>
                  </a:lnTo>
                  <a:lnTo>
                    <a:pt x="137452" y="136347"/>
                  </a:lnTo>
                  <a:close/>
                </a:path>
                <a:path w="246379" h="282575">
                  <a:moveTo>
                    <a:pt x="146748" y="160096"/>
                  </a:moveTo>
                  <a:lnTo>
                    <a:pt x="144322" y="155956"/>
                  </a:lnTo>
                  <a:lnTo>
                    <a:pt x="144208" y="156527"/>
                  </a:lnTo>
                  <a:lnTo>
                    <a:pt x="144576" y="160464"/>
                  </a:lnTo>
                  <a:lnTo>
                    <a:pt x="146748" y="160096"/>
                  </a:lnTo>
                  <a:close/>
                </a:path>
                <a:path w="246379" h="282575">
                  <a:moveTo>
                    <a:pt x="146926" y="160426"/>
                  </a:moveTo>
                  <a:lnTo>
                    <a:pt x="146900" y="160070"/>
                  </a:lnTo>
                  <a:lnTo>
                    <a:pt x="146748" y="160096"/>
                  </a:lnTo>
                  <a:lnTo>
                    <a:pt x="146926" y="160426"/>
                  </a:lnTo>
                  <a:close/>
                </a:path>
                <a:path w="246379" h="282575">
                  <a:moveTo>
                    <a:pt x="156692" y="165696"/>
                  </a:moveTo>
                  <a:lnTo>
                    <a:pt x="156400" y="165696"/>
                  </a:lnTo>
                  <a:lnTo>
                    <a:pt x="153555" y="166789"/>
                  </a:lnTo>
                  <a:lnTo>
                    <a:pt x="156679" y="165709"/>
                  </a:lnTo>
                  <a:close/>
                </a:path>
                <a:path w="246379" h="282575">
                  <a:moveTo>
                    <a:pt x="177342" y="158838"/>
                  </a:moveTo>
                  <a:lnTo>
                    <a:pt x="175666" y="158445"/>
                  </a:lnTo>
                  <a:lnTo>
                    <a:pt x="173951" y="158229"/>
                  </a:lnTo>
                  <a:lnTo>
                    <a:pt x="170078" y="158229"/>
                  </a:lnTo>
                  <a:lnTo>
                    <a:pt x="167906" y="158546"/>
                  </a:lnTo>
                  <a:lnTo>
                    <a:pt x="165684" y="159296"/>
                  </a:lnTo>
                  <a:lnTo>
                    <a:pt x="165735" y="157556"/>
                  </a:lnTo>
                  <a:lnTo>
                    <a:pt x="165150" y="155244"/>
                  </a:lnTo>
                  <a:lnTo>
                    <a:pt x="168300" y="155168"/>
                  </a:lnTo>
                  <a:lnTo>
                    <a:pt x="166598" y="154749"/>
                  </a:lnTo>
                  <a:lnTo>
                    <a:pt x="164515" y="154749"/>
                  </a:lnTo>
                  <a:lnTo>
                    <a:pt x="156464" y="161874"/>
                  </a:lnTo>
                  <a:lnTo>
                    <a:pt x="153276" y="161874"/>
                  </a:lnTo>
                  <a:lnTo>
                    <a:pt x="152082" y="161226"/>
                  </a:lnTo>
                  <a:lnTo>
                    <a:pt x="150863" y="159537"/>
                  </a:lnTo>
                  <a:lnTo>
                    <a:pt x="155803" y="157556"/>
                  </a:lnTo>
                  <a:lnTo>
                    <a:pt x="156159" y="155549"/>
                  </a:lnTo>
                  <a:lnTo>
                    <a:pt x="156222" y="155168"/>
                  </a:lnTo>
                  <a:lnTo>
                    <a:pt x="156273" y="154139"/>
                  </a:lnTo>
                  <a:lnTo>
                    <a:pt x="155879" y="151003"/>
                  </a:lnTo>
                  <a:lnTo>
                    <a:pt x="157365" y="148158"/>
                  </a:lnTo>
                  <a:lnTo>
                    <a:pt x="157835" y="147243"/>
                  </a:lnTo>
                  <a:lnTo>
                    <a:pt x="159410" y="147205"/>
                  </a:lnTo>
                  <a:lnTo>
                    <a:pt x="154101" y="144868"/>
                  </a:lnTo>
                  <a:lnTo>
                    <a:pt x="145580" y="144195"/>
                  </a:lnTo>
                  <a:lnTo>
                    <a:pt x="142608" y="141795"/>
                  </a:lnTo>
                  <a:lnTo>
                    <a:pt x="141185" y="143852"/>
                  </a:lnTo>
                  <a:lnTo>
                    <a:pt x="141249" y="148158"/>
                  </a:lnTo>
                  <a:lnTo>
                    <a:pt x="138671" y="148158"/>
                  </a:lnTo>
                  <a:lnTo>
                    <a:pt x="136804" y="147599"/>
                  </a:lnTo>
                  <a:lnTo>
                    <a:pt x="138252" y="149186"/>
                  </a:lnTo>
                  <a:lnTo>
                    <a:pt x="135775" y="151650"/>
                  </a:lnTo>
                  <a:lnTo>
                    <a:pt x="134048" y="154139"/>
                  </a:lnTo>
                  <a:lnTo>
                    <a:pt x="136702" y="154139"/>
                  </a:lnTo>
                  <a:lnTo>
                    <a:pt x="138341" y="154622"/>
                  </a:lnTo>
                  <a:lnTo>
                    <a:pt x="141236" y="155600"/>
                  </a:lnTo>
                  <a:lnTo>
                    <a:pt x="142367" y="156070"/>
                  </a:lnTo>
                  <a:lnTo>
                    <a:pt x="143802" y="156070"/>
                  </a:lnTo>
                  <a:lnTo>
                    <a:pt x="144157" y="155994"/>
                  </a:lnTo>
                  <a:lnTo>
                    <a:pt x="144322" y="155956"/>
                  </a:lnTo>
                  <a:lnTo>
                    <a:pt x="146189" y="155600"/>
                  </a:lnTo>
                  <a:lnTo>
                    <a:pt x="146443" y="155549"/>
                  </a:lnTo>
                  <a:lnTo>
                    <a:pt x="146900" y="160070"/>
                  </a:lnTo>
                  <a:lnTo>
                    <a:pt x="150101" y="159537"/>
                  </a:lnTo>
                  <a:lnTo>
                    <a:pt x="152247" y="161950"/>
                  </a:lnTo>
                  <a:lnTo>
                    <a:pt x="145288" y="161264"/>
                  </a:lnTo>
                  <a:lnTo>
                    <a:pt x="149021" y="164465"/>
                  </a:lnTo>
                  <a:lnTo>
                    <a:pt x="149783" y="163690"/>
                  </a:lnTo>
                  <a:lnTo>
                    <a:pt x="151206" y="163258"/>
                  </a:lnTo>
                  <a:lnTo>
                    <a:pt x="154635" y="163258"/>
                  </a:lnTo>
                  <a:lnTo>
                    <a:pt x="156705" y="163842"/>
                  </a:lnTo>
                  <a:lnTo>
                    <a:pt x="158318" y="165125"/>
                  </a:lnTo>
                  <a:lnTo>
                    <a:pt x="156679" y="165709"/>
                  </a:lnTo>
                  <a:lnTo>
                    <a:pt x="158483" y="165823"/>
                  </a:lnTo>
                  <a:lnTo>
                    <a:pt x="160045" y="167030"/>
                  </a:lnTo>
                  <a:lnTo>
                    <a:pt x="162610" y="167030"/>
                  </a:lnTo>
                  <a:lnTo>
                    <a:pt x="163664" y="166230"/>
                  </a:lnTo>
                  <a:lnTo>
                    <a:pt x="164655" y="163398"/>
                  </a:lnTo>
                  <a:lnTo>
                    <a:pt x="164198" y="170700"/>
                  </a:lnTo>
                  <a:lnTo>
                    <a:pt x="166001" y="166611"/>
                  </a:lnTo>
                  <a:lnTo>
                    <a:pt x="168770" y="169252"/>
                  </a:lnTo>
                  <a:lnTo>
                    <a:pt x="169570" y="172999"/>
                  </a:lnTo>
                  <a:lnTo>
                    <a:pt x="170878" y="176288"/>
                  </a:lnTo>
                  <a:lnTo>
                    <a:pt x="175577" y="163258"/>
                  </a:lnTo>
                  <a:lnTo>
                    <a:pt x="176098" y="161950"/>
                  </a:lnTo>
                  <a:lnTo>
                    <a:pt x="177165" y="159296"/>
                  </a:lnTo>
                  <a:lnTo>
                    <a:pt x="177342" y="158838"/>
                  </a:lnTo>
                  <a:close/>
                </a:path>
                <a:path w="246379" h="282575">
                  <a:moveTo>
                    <a:pt x="221488" y="198120"/>
                  </a:moveTo>
                  <a:lnTo>
                    <a:pt x="220179" y="197472"/>
                  </a:lnTo>
                  <a:lnTo>
                    <a:pt x="218706" y="197548"/>
                  </a:lnTo>
                  <a:lnTo>
                    <a:pt x="217271" y="199186"/>
                  </a:lnTo>
                  <a:lnTo>
                    <a:pt x="217639" y="199047"/>
                  </a:lnTo>
                  <a:lnTo>
                    <a:pt x="218909" y="198640"/>
                  </a:lnTo>
                  <a:lnTo>
                    <a:pt x="220192" y="198323"/>
                  </a:lnTo>
                  <a:lnTo>
                    <a:pt x="221488" y="198120"/>
                  </a:lnTo>
                  <a:close/>
                </a:path>
                <a:path w="246379" h="282575">
                  <a:moveTo>
                    <a:pt x="224663" y="248107"/>
                  </a:moveTo>
                  <a:lnTo>
                    <a:pt x="224193" y="248145"/>
                  </a:lnTo>
                  <a:lnTo>
                    <a:pt x="222656" y="248145"/>
                  </a:lnTo>
                  <a:lnTo>
                    <a:pt x="221424" y="246494"/>
                  </a:lnTo>
                  <a:lnTo>
                    <a:pt x="223329" y="251726"/>
                  </a:lnTo>
                  <a:lnTo>
                    <a:pt x="224663" y="248107"/>
                  </a:lnTo>
                  <a:close/>
                </a:path>
                <a:path w="246379" h="282575">
                  <a:moveTo>
                    <a:pt x="225450" y="190080"/>
                  </a:moveTo>
                  <a:lnTo>
                    <a:pt x="224942" y="189509"/>
                  </a:lnTo>
                  <a:lnTo>
                    <a:pt x="224459" y="188950"/>
                  </a:lnTo>
                  <a:lnTo>
                    <a:pt x="223393" y="188772"/>
                  </a:lnTo>
                  <a:lnTo>
                    <a:pt x="222262" y="188582"/>
                  </a:lnTo>
                  <a:lnTo>
                    <a:pt x="219887" y="188582"/>
                  </a:lnTo>
                  <a:lnTo>
                    <a:pt x="215734" y="188772"/>
                  </a:lnTo>
                  <a:lnTo>
                    <a:pt x="214007" y="188607"/>
                  </a:lnTo>
                  <a:lnTo>
                    <a:pt x="213753" y="188582"/>
                  </a:lnTo>
                  <a:lnTo>
                    <a:pt x="216255" y="187286"/>
                  </a:lnTo>
                  <a:lnTo>
                    <a:pt x="217855" y="184492"/>
                  </a:lnTo>
                  <a:lnTo>
                    <a:pt x="219583" y="184492"/>
                  </a:lnTo>
                  <a:lnTo>
                    <a:pt x="221145" y="185305"/>
                  </a:lnTo>
                  <a:lnTo>
                    <a:pt x="220980" y="184492"/>
                  </a:lnTo>
                  <a:lnTo>
                    <a:pt x="220357" y="181279"/>
                  </a:lnTo>
                  <a:lnTo>
                    <a:pt x="217843" y="179260"/>
                  </a:lnTo>
                  <a:lnTo>
                    <a:pt x="214985" y="177634"/>
                  </a:lnTo>
                  <a:lnTo>
                    <a:pt x="210616" y="181737"/>
                  </a:lnTo>
                  <a:lnTo>
                    <a:pt x="205816" y="186004"/>
                  </a:lnTo>
                  <a:lnTo>
                    <a:pt x="201142" y="189992"/>
                  </a:lnTo>
                  <a:lnTo>
                    <a:pt x="201079" y="190563"/>
                  </a:lnTo>
                  <a:lnTo>
                    <a:pt x="200164" y="191719"/>
                  </a:lnTo>
                  <a:lnTo>
                    <a:pt x="201168" y="190563"/>
                  </a:lnTo>
                  <a:lnTo>
                    <a:pt x="201879" y="190119"/>
                  </a:lnTo>
                  <a:lnTo>
                    <a:pt x="202438" y="190119"/>
                  </a:lnTo>
                  <a:lnTo>
                    <a:pt x="204597" y="192227"/>
                  </a:lnTo>
                  <a:lnTo>
                    <a:pt x="205359" y="193268"/>
                  </a:lnTo>
                  <a:lnTo>
                    <a:pt x="206336" y="194310"/>
                  </a:lnTo>
                  <a:lnTo>
                    <a:pt x="208876" y="194310"/>
                  </a:lnTo>
                  <a:lnTo>
                    <a:pt x="209880" y="194081"/>
                  </a:lnTo>
                  <a:lnTo>
                    <a:pt x="211124" y="193497"/>
                  </a:lnTo>
                  <a:lnTo>
                    <a:pt x="209080" y="190436"/>
                  </a:lnTo>
                  <a:lnTo>
                    <a:pt x="209092" y="190119"/>
                  </a:lnTo>
                  <a:lnTo>
                    <a:pt x="209854" y="189026"/>
                  </a:lnTo>
                  <a:lnTo>
                    <a:pt x="210667" y="188607"/>
                  </a:lnTo>
                  <a:lnTo>
                    <a:pt x="211556" y="188607"/>
                  </a:lnTo>
                  <a:lnTo>
                    <a:pt x="214477" y="189382"/>
                  </a:lnTo>
                  <a:lnTo>
                    <a:pt x="213664" y="190220"/>
                  </a:lnTo>
                  <a:lnTo>
                    <a:pt x="213563" y="191846"/>
                  </a:lnTo>
                  <a:lnTo>
                    <a:pt x="214922" y="189992"/>
                  </a:lnTo>
                  <a:lnTo>
                    <a:pt x="216928" y="189509"/>
                  </a:lnTo>
                  <a:lnTo>
                    <a:pt x="218935" y="189509"/>
                  </a:lnTo>
                  <a:lnTo>
                    <a:pt x="222237" y="189814"/>
                  </a:lnTo>
                  <a:lnTo>
                    <a:pt x="224866" y="190119"/>
                  </a:lnTo>
                  <a:lnTo>
                    <a:pt x="225450" y="190080"/>
                  </a:lnTo>
                  <a:close/>
                </a:path>
                <a:path w="246379" h="282575">
                  <a:moveTo>
                    <a:pt x="235305" y="192468"/>
                  </a:moveTo>
                  <a:lnTo>
                    <a:pt x="233654" y="192874"/>
                  </a:lnTo>
                  <a:lnTo>
                    <a:pt x="233133" y="192874"/>
                  </a:lnTo>
                  <a:lnTo>
                    <a:pt x="232600" y="192849"/>
                  </a:lnTo>
                  <a:lnTo>
                    <a:pt x="230847" y="193344"/>
                  </a:lnTo>
                  <a:lnTo>
                    <a:pt x="230479" y="195541"/>
                  </a:lnTo>
                  <a:lnTo>
                    <a:pt x="230771" y="196519"/>
                  </a:lnTo>
                  <a:lnTo>
                    <a:pt x="231457" y="196519"/>
                  </a:lnTo>
                  <a:lnTo>
                    <a:pt x="232308" y="196519"/>
                  </a:lnTo>
                  <a:lnTo>
                    <a:pt x="233756" y="195021"/>
                  </a:lnTo>
                  <a:lnTo>
                    <a:pt x="235305" y="192468"/>
                  </a:lnTo>
                  <a:close/>
                </a:path>
                <a:path w="246379" h="282575">
                  <a:moveTo>
                    <a:pt x="245325" y="257949"/>
                  </a:moveTo>
                  <a:lnTo>
                    <a:pt x="243827" y="257213"/>
                  </a:lnTo>
                  <a:lnTo>
                    <a:pt x="242062" y="256336"/>
                  </a:lnTo>
                  <a:lnTo>
                    <a:pt x="241363" y="254012"/>
                  </a:lnTo>
                  <a:lnTo>
                    <a:pt x="240665" y="256413"/>
                  </a:lnTo>
                  <a:lnTo>
                    <a:pt x="239636" y="257213"/>
                  </a:lnTo>
                  <a:lnTo>
                    <a:pt x="236372" y="257213"/>
                  </a:lnTo>
                  <a:lnTo>
                    <a:pt x="233857" y="254482"/>
                  </a:lnTo>
                  <a:lnTo>
                    <a:pt x="232359" y="254241"/>
                  </a:lnTo>
                  <a:lnTo>
                    <a:pt x="234022" y="251472"/>
                  </a:lnTo>
                  <a:lnTo>
                    <a:pt x="230339" y="247370"/>
                  </a:lnTo>
                  <a:lnTo>
                    <a:pt x="233464" y="247370"/>
                  </a:lnTo>
                  <a:lnTo>
                    <a:pt x="234353" y="247459"/>
                  </a:lnTo>
                  <a:lnTo>
                    <a:pt x="239458" y="251548"/>
                  </a:lnTo>
                  <a:lnTo>
                    <a:pt x="239788" y="247370"/>
                  </a:lnTo>
                  <a:lnTo>
                    <a:pt x="239877" y="246316"/>
                  </a:lnTo>
                  <a:lnTo>
                    <a:pt x="239852" y="238848"/>
                  </a:lnTo>
                  <a:lnTo>
                    <a:pt x="239737" y="235712"/>
                  </a:lnTo>
                  <a:lnTo>
                    <a:pt x="239141" y="229857"/>
                  </a:lnTo>
                  <a:lnTo>
                    <a:pt x="239026" y="228650"/>
                  </a:lnTo>
                  <a:lnTo>
                    <a:pt x="234835" y="200177"/>
                  </a:lnTo>
                  <a:lnTo>
                    <a:pt x="235254" y="208127"/>
                  </a:lnTo>
                  <a:lnTo>
                    <a:pt x="231762" y="207632"/>
                  </a:lnTo>
                  <a:lnTo>
                    <a:pt x="231508" y="205917"/>
                  </a:lnTo>
                  <a:lnTo>
                    <a:pt x="231228" y="204101"/>
                  </a:lnTo>
                  <a:lnTo>
                    <a:pt x="229400" y="201701"/>
                  </a:lnTo>
                  <a:lnTo>
                    <a:pt x="227406" y="203034"/>
                  </a:lnTo>
                  <a:lnTo>
                    <a:pt x="225132" y="204127"/>
                  </a:lnTo>
                  <a:lnTo>
                    <a:pt x="222605" y="205270"/>
                  </a:lnTo>
                  <a:lnTo>
                    <a:pt x="221348" y="205917"/>
                  </a:lnTo>
                  <a:lnTo>
                    <a:pt x="221691" y="204597"/>
                  </a:lnTo>
                  <a:lnTo>
                    <a:pt x="221830" y="204101"/>
                  </a:lnTo>
                  <a:lnTo>
                    <a:pt x="220510" y="203276"/>
                  </a:lnTo>
                  <a:lnTo>
                    <a:pt x="223456" y="202653"/>
                  </a:lnTo>
                  <a:lnTo>
                    <a:pt x="221399" y="202361"/>
                  </a:lnTo>
                  <a:lnTo>
                    <a:pt x="218948" y="202361"/>
                  </a:lnTo>
                  <a:lnTo>
                    <a:pt x="217233" y="203682"/>
                  </a:lnTo>
                  <a:lnTo>
                    <a:pt x="215023" y="204597"/>
                  </a:lnTo>
                  <a:lnTo>
                    <a:pt x="214871" y="204457"/>
                  </a:lnTo>
                  <a:lnTo>
                    <a:pt x="213804" y="203441"/>
                  </a:lnTo>
                  <a:lnTo>
                    <a:pt x="215277" y="201993"/>
                  </a:lnTo>
                  <a:lnTo>
                    <a:pt x="213779" y="201993"/>
                  </a:lnTo>
                  <a:lnTo>
                    <a:pt x="212585" y="202158"/>
                  </a:lnTo>
                  <a:lnTo>
                    <a:pt x="210947" y="202857"/>
                  </a:lnTo>
                  <a:lnTo>
                    <a:pt x="210350" y="203542"/>
                  </a:lnTo>
                  <a:lnTo>
                    <a:pt x="208978" y="204825"/>
                  </a:lnTo>
                  <a:lnTo>
                    <a:pt x="209042" y="205016"/>
                  </a:lnTo>
                  <a:lnTo>
                    <a:pt x="210578" y="204990"/>
                  </a:lnTo>
                  <a:lnTo>
                    <a:pt x="211124" y="205016"/>
                  </a:lnTo>
                  <a:lnTo>
                    <a:pt x="212610" y="205435"/>
                  </a:lnTo>
                  <a:lnTo>
                    <a:pt x="213182" y="204990"/>
                  </a:lnTo>
                  <a:lnTo>
                    <a:pt x="213868" y="204457"/>
                  </a:lnTo>
                  <a:lnTo>
                    <a:pt x="211480" y="210362"/>
                  </a:lnTo>
                  <a:lnTo>
                    <a:pt x="223024" y="212229"/>
                  </a:lnTo>
                  <a:lnTo>
                    <a:pt x="222732" y="213715"/>
                  </a:lnTo>
                  <a:lnTo>
                    <a:pt x="222072" y="214071"/>
                  </a:lnTo>
                  <a:lnTo>
                    <a:pt x="221234" y="214071"/>
                  </a:lnTo>
                  <a:lnTo>
                    <a:pt x="218909" y="213817"/>
                  </a:lnTo>
                  <a:lnTo>
                    <a:pt x="217995" y="213817"/>
                  </a:lnTo>
                  <a:lnTo>
                    <a:pt x="217093" y="214160"/>
                  </a:lnTo>
                  <a:lnTo>
                    <a:pt x="216408" y="215557"/>
                  </a:lnTo>
                  <a:lnTo>
                    <a:pt x="218490" y="216535"/>
                  </a:lnTo>
                  <a:lnTo>
                    <a:pt x="219722" y="216535"/>
                  </a:lnTo>
                  <a:lnTo>
                    <a:pt x="221018" y="215557"/>
                  </a:lnTo>
                  <a:lnTo>
                    <a:pt x="223164" y="214071"/>
                  </a:lnTo>
                  <a:lnTo>
                    <a:pt x="224929" y="212890"/>
                  </a:lnTo>
                  <a:lnTo>
                    <a:pt x="226555" y="212890"/>
                  </a:lnTo>
                  <a:lnTo>
                    <a:pt x="229133" y="213715"/>
                  </a:lnTo>
                  <a:lnTo>
                    <a:pt x="226339" y="216573"/>
                  </a:lnTo>
                  <a:lnTo>
                    <a:pt x="232156" y="220243"/>
                  </a:lnTo>
                  <a:lnTo>
                    <a:pt x="232410" y="221932"/>
                  </a:lnTo>
                  <a:lnTo>
                    <a:pt x="231419" y="221437"/>
                  </a:lnTo>
                  <a:lnTo>
                    <a:pt x="230098" y="221259"/>
                  </a:lnTo>
                  <a:lnTo>
                    <a:pt x="225475" y="221259"/>
                  </a:lnTo>
                  <a:lnTo>
                    <a:pt x="221830" y="222250"/>
                  </a:lnTo>
                  <a:lnTo>
                    <a:pt x="220878" y="222846"/>
                  </a:lnTo>
                  <a:lnTo>
                    <a:pt x="222973" y="224269"/>
                  </a:lnTo>
                  <a:lnTo>
                    <a:pt x="219798" y="228142"/>
                  </a:lnTo>
                  <a:lnTo>
                    <a:pt x="219811" y="230898"/>
                  </a:lnTo>
                  <a:lnTo>
                    <a:pt x="220713" y="229235"/>
                  </a:lnTo>
                  <a:lnTo>
                    <a:pt x="221361" y="228650"/>
                  </a:lnTo>
                  <a:lnTo>
                    <a:pt x="221881" y="228650"/>
                  </a:lnTo>
                  <a:lnTo>
                    <a:pt x="223367" y="230212"/>
                  </a:lnTo>
                  <a:lnTo>
                    <a:pt x="224993" y="231775"/>
                  </a:lnTo>
                  <a:lnTo>
                    <a:pt x="225552" y="231775"/>
                  </a:lnTo>
                  <a:lnTo>
                    <a:pt x="226250" y="231279"/>
                  </a:lnTo>
                  <a:lnTo>
                    <a:pt x="227190" y="229857"/>
                  </a:lnTo>
                  <a:lnTo>
                    <a:pt x="231343" y="229971"/>
                  </a:lnTo>
                  <a:lnTo>
                    <a:pt x="234911" y="236029"/>
                  </a:lnTo>
                  <a:lnTo>
                    <a:pt x="231940" y="238848"/>
                  </a:lnTo>
                  <a:lnTo>
                    <a:pt x="228955" y="238848"/>
                  </a:lnTo>
                  <a:lnTo>
                    <a:pt x="229374" y="236766"/>
                  </a:lnTo>
                  <a:lnTo>
                    <a:pt x="229120" y="235102"/>
                  </a:lnTo>
                  <a:lnTo>
                    <a:pt x="227939" y="235000"/>
                  </a:lnTo>
                  <a:lnTo>
                    <a:pt x="223761" y="235000"/>
                  </a:lnTo>
                  <a:lnTo>
                    <a:pt x="226021" y="239712"/>
                  </a:lnTo>
                  <a:lnTo>
                    <a:pt x="221335" y="240995"/>
                  </a:lnTo>
                  <a:lnTo>
                    <a:pt x="225920" y="246316"/>
                  </a:lnTo>
                  <a:lnTo>
                    <a:pt x="229590" y="253212"/>
                  </a:lnTo>
                  <a:lnTo>
                    <a:pt x="233438" y="259181"/>
                  </a:lnTo>
                  <a:lnTo>
                    <a:pt x="238531" y="261721"/>
                  </a:lnTo>
                  <a:lnTo>
                    <a:pt x="239852" y="261721"/>
                  </a:lnTo>
                  <a:lnTo>
                    <a:pt x="241350" y="261302"/>
                  </a:lnTo>
                  <a:lnTo>
                    <a:pt x="243052" y="260337"/>
                  </a:lnTo>
                  <a:lnTo>
                    <a:pt x="245325" y="257949"/>
                  </a:lnTo>
                  <a:close/>
                </a:path>
                <a:path w="246379" h="282575">
                  <a:moveTo>
                    <a:pt x="246316" y="282219"/>
                  </a:moveTo>
                  <a:lnTo>
                    <a:pt x="244881" y="274853"/>
                  </a:lnTo>
                  <a:lnTo>
                    <a:pt x="240665" y="272021"/>
                  </a:lnTo>
                  <a:lnTo>
                    <a:pt x="244246" y="263271"/>
                  </a:lnTo>
                  <a:lnTo>
                    <a:pt x="242912" y="262445"/>
                  </a:lnTo>
                  <a:lnTo>
                    <a:pt x="241668" y="262128"/>
                  </a:lnTo>
                  <a:lnTo>
                    <a:pt x="238709" y="262128"/>
                  </a:lnTo>
                  <a:lnTo>
                    <a:pt x="232181" y="264871"/>
                  </a:lnTo>
                  <a:lnTo>
                    <a:pt x="230505" y="264871"/>
                  </a:lnTo>
                  <a:lnTo>
                    <a:pt x="229031" y="264680"/>
                  </a:lnTo>
                  <a:lnTo>
                    <a:pt x="228168" y="268960"/>
                  </a:lnTo>
                  <a:lnTo>
                    <a:pt x="237375" y="267665"/>
                  </a:lnTo>
                  <a:lnTo>
                    <a:pt x="239509" y="271843"/>
                  </a:lnTo>
                  <a:lnTo>
                    <a:pt x="234950" y="273824"/>
                  </a:lnTo>
                  <a:lnTo>
                    <a:pt x="241071" y="278053"/>
                  </a:lnTo>
                  <a:lnTo>
                    <a:pt x="240322" y="282270"/>
                  </a:lnTo>
                  <a:lnTo>
                    <a:pt x="243573" y="281698"/>
                  </a:lnTo>
                  <a:lnTo>
                    <a:pt x="246316" y="282219"/>
                  </a:lnTo>
                  <a:close/>
                </a:path>
              </a:pathLst>
            </a:custGeom>
            <a:solidFill>
              <a:srgbClr val="80A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/>
          <p:nvPr/>
        </p:nvSpPr>
        <p:spPr>
          <a:xfrm>
            <a:off x="1471371" y="9444989"/>
            <a:ext cx="4693285" cy="42545"/>
          </a:xfrm>
          <a:custGeom>
            <a:avLst/>
            <a:gdLst/>
            <a:ahLst/>
            <a:cxnLst/>
            <a:rect l="l" t="t" r="r" b="b"/>
            <a:pathLst>
              <a:path w="4693285" h="42545">
                <a:moveTo>
                  <a:pt x="3578682" y="0"/>
                </a:moveTo>
                <a:lnTo>
                  <a:pt x="934804" y="10051"/>
                </a:lnTo>
                <a:lnTo>
                  <a:pt x="278988" y="23525"/>
                </a:lnTo>
                <a:lnTo>
                  <a:pt x="35627" y="36188"/>
                </a:lnTo>
                <a:lnTo>
                  <a:pt x="0" y="41796"/>
                </a:lnTo>
                <a:lnTo>
                  <a:pt x="3207" y="42443"/>
                </a:lnTo>
                <a:lnTo>
                  <a:pt x="4632675" y="42443"/>
                </a:lnTo>
                <a:lnTo>
                  <a:pt x="4691737" y="41789"/>
                </a:lnTo>
                <a:lnTo>
                  <a:pt x="4692876" y="41789"/>
                </a:lnTo>
                <a:lnTo>
                  <a:pt x="4588258" y="16164"/>
                </a:lnTo>
                <a:lnTo>
                  <a:pt x="4294511" y="3475"/>
                </a:lnTo>
                <a:lnTo>
                  <a:pt x="3578682" y="0"/>
                </a:lnTo>
                <a:close/>
              </a:path>
              <a:path w="4693285" h="42545">
                <a:moveTo>
                  <a:pt x="4692876" y="41789"/>
                </a:moveTo>
                <a:lnTo>
                  <a:pt x="4691737" y="41789"/>
                </a:lnTo>
                <a:lnTo>
                  <a:pt x="4692904" y="41796"/>
                </a:lnTo>
                <a:close/>
              </a:path>
            </a:pathLst>
          </a:custGeom>
          <a:solidFill>
            <a:srgbClr val="BAC9C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893161" y="6955318"/>
            <a:ext cx="125269" cy="163869"/>
          </a:xfrm>
          <a:prstGeom prst="rect">
            <a:avLst/>
          </a:prstGeom>
        </p:spPr>
      </p:pic>
      <p:grpSp>
        <p:nvGrpSpPr>
          <p:cNvPr id="17" name="object 17"/>
          <p:cNvGrpSpPr/>
          <p:nvPr/>
        </p:nvGrpSpPr>
        <p:grpSpPr>
          <a:xfrm>
            <a:off x="3291207" y="7364565"/>
            <a:ext cx="174625" cy="476250"/>
            <a:chOff x="3291207" y="7364565"/>
            <a:chExt cx="174625" cy="476250"/>
          </a:xfrm>
        </p:grpSpPr>
        <p:sp>
          <p:nvSpPr>
            <p:cNvPr id="18" name="object 18"/>
            <p:cNvSpPr/>
            <p:nvPr/>
          </p:nvSpPr>
          <p:spPr>
            <a:xfrm>
              <a:off x="3291207" y="7364565"/>
              <a:ext cx="163830" cy="368935"/>
            </a:xfrm>
            <a:custGeom>
              <a:avLst/>
              <a:gdLst/>
              <a:ahLst/>
              <a:cxnLst/>
              <a:rect l="l" t="t" r="r" b="b"/>
              <a:pathLst>
                <a:path w="163829" h="368934">
                  <a:moveTo>
                    <a:pt x="5293" y="0"/>
                  </a:moveTo>
                  <a:lnTo>
                    <a:pt x="1759" y="11788"/>
                  </a:lnTo>
                  <a:lnTo>
                    <a:pt x="0" y="44044"/>
                  </a:lnTo>
                  <a:lnTo>
                    <a:pt x="5072" y="91557"/>
                  </a:lnTo>
                  <a:lnTo>
                    <a:pt x="22033" y="149114"/>
                  </a:lnTo>
                  <a:lnTo>
                    <a:pt x="55941" y="211505"/>
                  </a:lnTo>
                  <a:lnTo>
                    <a:pt x="100253" y="284128"/>
                  </a:lnTo>
                  <a:lnTo>
                    <a:pt x="127345" y="332766"/>
                  </a:lnTo>
                  <a:lnTo>
                    <a:pt x="140899" y="360033"/>
                  </a:lnTo>
                  <a:lnTo>
                    <a:pt x="144599" y="368541"/>
                  </a:lnTo>
                  <a:lnTo>
                    <a:pt x="163599" y="322961"/>
                  </a:lnTo>
                  <a:lnTo>
                    <a:pt x="93452" y="137670"/>
                  </a:lnTo>
                  <a:lnTo>
                    <a:pt x="53580" y="42265"/>
                  </a:lnTo>
                  <a:lnTo>
                    <a:pt x="29141" y="6467"/>
                  </a:lnTo>
                  <a:lnTo>
                    <a:pt x="5293" y="0"/>
                  </a:lnTo>
                  <a:close/>
                </a:path>
              </a:pathLst>
            </a:custGeom>
            <a:solidFill>
              <a:srgbClr val="7B5D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387827" y="7729509"/>
              <a:ext cx="77749" cy="111255"/>
            </a:xfrm>
            <a:prstGeom prst="rect">
              <a:avLst/>
            </a:prstGeom>
          </p:spPr>
        </p:pic>
      </p:grpSp>
      <p:pic>
        <p:nvPicPr>
          <p:cNvPr id="20" name="object 2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879710" y="8646236"/>
            <a:ext cx="162423" cy="804284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689042" y="8726017"/>
            <a:ext cx="139372" cy="645864"/>
          </a:xfrm>
          <a:prstGeom prst="rect">
            <a:avLst/>
          </a:prstGeom>
        </p:spPr>
      </p:pic>
      <p:grpSp>
        <p:nvGrpSpPr>
          <p:cNvPr id="22" name="object 22"/>
          <p:cNvGrpSpPr/>
          <p:nvPr/>
        </p:nvGrpSpPr>
        <p:grpSpPr>
          <a:xfrm>
            <a:off x="3742296" y="7882559"/>
            <a:ext cx="551815" cy="606425"/>
            <a:chOff x="3742296" y="7882559"/>
            <a:chExt cx="551815" cy="606425"/>
          </a:xfrm>
        </p:grpSpPr>
        <p:pic>
          <p:nvPicPr>
            <p:cNvPr id="23" name="object 2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742296" y="7882559"/>
              <a:ext cx="140223" cy="195743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3742296" y="7957273"/>
              <a:ext cx="199390" cy="313055"/>
            </a:xfrm>
            <a:custGeom>
              <a:avLst/>
              <a:gdLst/>
              <a:ahLst/>
              <a:cxnLst/>
              <a:rect l="l" t="t" r="r" b="b"/>
              <a:pathLst>
                <a:path w="199389" h="313054">
                  <a:moveTo>
                    <a:pt x="20256" y="8864"/>
                  </a:moveTo>
                  <a:lnTo>
                    <a:pt x="11391" y="11391"/>
                  </a:lnTo>
                  <a:lnTo>
                    <a:pt x="0" y="17729"/>
                  </a:lnTo>
                  <a:lnTo>
                    <a:pt x="6052" y="45639"/>
                  </a:lnTo>
                  <a:lnTo>
                    <a:pt x="19261" y="86864"/>
                  </a:lnTo>
                  <a:lnTo>
                    <a:pt x="38717" y="136265"/>
                  </a:lnTo>
                  <a:lnTo>
                    <a:pt x="63512" y="188701"/>
                  </a:lnTo>
                  <a:lnTo>
                    <a:pt x="92738" y="239033"/>
                  </a:lnTo>
                  <a:lnTo>
                    <a:pt x="125485" y="282121"/>
                  </a:lnTo>
                  <a:lnTo>
                    <a:pt x="160845" y="312826"/>
                  </a:lnTo>
                  <a:lnTo>
                    <a:pt x="191749" y="270930"/>
                  </a:lnTo>
                  <a:lnTo>
                    <a:pt x="199148" y="224643"/>
                  </a:lnTo>
                  <a:lnTo>
                    <a:pt x="180430" y="144876"/>
                  </a:lnTo>
                  <a:lnTo>
                    <a:pt x="163825" y="95064"/>
                  </a:lnTo>
                  <a:lnTo>
                    <a:pt x="71736" y="95064"/>
                  </a:lnTo>
                  <a:lnTo>
                    <a:pt x="53986" y="88338"/>
                  </a:lnTo>
                  <a:lnTo>
                    <a:pt x="39319" y="62137"/>
                  </a:lnTo>
                  <a:lnTo>
                    <a:pt x="20256" y="8864"/>
                  </a:lnTo>
                  <a:close/>
                </a:path>
                <a:path w="199389" h="313054">
                  <a:moveTo>
                    <a:pt x="101320" y="0"/>
                  </a:moveTo>
                  <a:lnTo>
                    <a:pt x="107890" y="12447"/>
                  </a:lnTo>
                  <a:lnTo>
                    <a:pt x="118735" y="40686"/>
                  </a:lnTo>
                  <a:lnTo>
                    <a:pt x="120555" y="71060"/>
                  </a:lnTo>
                  <a:lnTo>
                    <a:pt x="100050" y="89915"/>
                  </a:lnTo>
                  <a:lnTo>
                    <a:pt x="71736" y="95064"/>
                  </a:lnTo>
                  <a:lnTo>
                    <a:pt x="163825" y="95064"/>
                  </a:lnTo>
                  <a:lnTo>
                    <a:pt x="132981" y="2539"/>
                  </a:lnTo>
                  <a:lnTo>
                    <a:pt x="101320" y="0"/>
                  </a:lnTo>
                  <a:close/>
                </a:path>
              </a:pathLst>
            </a:custGeom>
            <a:solidFill>
              <a:srgbClr val="FED4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" name="object 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748976" y="7957273"/>
              <a:ext cx="136778" cy="11080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885400" y="7962341"/>
              <a:ext cx="408444" cy="526224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655288" y="9335166"/>
            <a:ext cx="114849" cy="132822"/>
          </a:xfrm>
          <a:prstGeom prst="rect">
            <a:avLst/>
          </a:prstGeom>
        </p:spPr>
      </p:pic>
      <p:grpSp>
        <p:nvGrpSpPr>
          <p:cNvPr id="28" name="object 28"/>
          <p:cNvGrpSpPr/>
          <p:nvPr/>
        </p:nvGrpSpPr>
        <p:grpSpPr>
          <a:xfrm>
            <a:off x="3689427" y="7957908"/>
            <a:ext cx="427990" cy="866140"/>
            <a:chOff x="3689427" y="7957908"/>
            <a:chExt cx="427990" cy="866140"/>
          </a:xfrm>
        </p:grpSpPr>
        <p:pic>
          <p:nvPicPr>
            <p:cNvPr id="29" name="object 2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689427" y="7957908"/>
              <a:ext cx="390714" cy="86592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890492" y="8364956"/>
              <a:ext cx="16510" cy="250190"/>
            </a:xfrm>
            <a:custGeom>
              <a:avLst/>
              <a:gdLst/>
              <a:ahLst/>
              <a:cxnLst/>
              <a:rect l="l" t="t" r="r" b="b"/>
              <a:pathLst>
                <a:path w="16510" h="250190">
                  <a:moveTo>
                    <a:pt x="7543" y="0"/>
                  </a:moveTo>
                  <a:lnTo>
                    <a:pt x="0" y="228"/>
                  </a:lnTo>
                  <a:lnTo>
                    <a:pt x="8877" y="249758"/>
                  </a:lnTo>
                  <a:lnTo>
                    <a:pt x="16408" y="249453"/>
                  </a:lnTo>
                  <a:lnTo>
                    <a:pt x="13574" y="175556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97599" y="7987042"/>
              <a:ext cx="419574" cy="423621"/>
            </a:xfrm>
            <a:prstGeom prst="rect">
              <a:avLst/>
            </a:prstGeom>
          </p:spPr>
        </p:pic>
      </p:grpSp>
      <p:pic>
        <p:nvPicPr>
          <p:cNvPr id="32" name="object 32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260278" y="8425831"/>
            <a:ext cx="144386" cy="125492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096270" y="8285998"/>
            <a:ext cx="192824" cy="76227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940505" y="9316810"/>
            <a:ext cx="230809" cy="151357"/>
          </a:xfrm>
          <a:prstGeom prst="rect">
            <a:avLst/>
          </a:prstGeom>
        </p:spPr>
      </p:pic>
      <p:grpSp>
        <p:nvGrpSpPr>
          <p:cNvPr id="35" name="object 35"/>
          <p:cNvGrpSpPr/>
          <p:nvPr/>
        </p:nvGrpSpPr>
        <p:grpSpPr>
          <a:xfrm>
            <a:off x="3230705" y="7014057"/>
            <a:ext cx="916940" cy="916940"/>
            <a:chOff x="3230705" y="7014057"/>
            <a:chExt cx="916940" cy="916940"/>
          </a:xfrm>
        </p:grpSpPr>
        <p:pic>
          <p:nvPicPr>
            <p:cNvPr id="36" name="object 3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234348" y="7018344"/>
              <a:ext cx="909334" cy="912205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951287" y="7371753"/>
              <a:ext cx="184785" cy="244843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3230705" y="7014057"/>
              <a:ext cx="916940" cy="607695"/>
            </a:xfrm>
            <a:custGeom>
              <a:avLst/>
              <a:gdLst/>
              <a:ahLst/>
              <a:cxnLst/>
              <a:rect l="l" t="t" r="r" b="b"/>
              <a:pathLst>
                <a:path w="916939" h="607695">
                  <a:moveTo>
                    <a:pt x="748727" y="433362"/>
                  </a:moveTo>
                  <a:lnTo>
                    <a:pt x="739924" y="433362"/>
                  </a:lnTo>
                  <a:lnTo>
                    <a:pt x="766435" y="505357"/>
                  </a:lnTo>
                  <a:lnTo>
                    <a:pt x="801643" y="559361"/>
                  </a:lnTo>
                  <a:lnTo>
                    <a:pt x="832550" y="593407"/>
                  </a:lnTo>
                  <a:lnTo>
                    <a:pt x="846159" y="605523"/>
                  </a:lnTo>
                  <a:lnTo>
                    <a:pt x="848522" y="607352"/>
                  </a:lnTo>
                  <a:lnTo>
                    <a:pt x="860453" y="597661"/>
                  </a:lnTo>
                  <a:lnTo>
                    <a:pt x="848471" y="597661"/>
                  </a:lnTo>
                  <a:lnTo>
                    <a:pt x="829357" y="579619"/>
                  </a:lnTo>
                  <a:lnTo>
                    <a:pt x="799166" y="543739"/>
                  </a:lnTo>
                  <a:lnTo>
                    <a:pt x="767961" y="491536"/>
                  </a:lnTo>
                  <a:lnTo>
                    <a:pt x="748727" y="433362"/>
                  </a:lnTo>
                  <a:close/>
                </a:path>
                <a:path w="916939" h="607695">
                  <a:moveTo>
                    <a:pt x="801672" y="104736"/>
                  </a:moveTo>
                  <a:lnTo>
                    <a:pt x="751519" y="104736"/>
                  </a:lnTo>
                  <a:lnTo>
                    <a:pt x="778731" y="104928"/>
                  </a:lnTo>
                  <a:lnTo>
                    <a:pt x="805235" y="113872"/>
                  </a:lnTo>
                  <a:lnTo>
                    <a:pt x="855646" y="157822"/>
                  </a:lnTo>
                  <a:lnTo>
                    <a:pt x="881762" y="199653"/>
                  </a:lnTo>
                  <a:lnTo>
                    <a:pt x="898305" y="245065"/>
                  </a:lnTo>
                  <a:lnTo>
                    <a:pt x="906913" y="293151"/>
                  </a:lnTo>
                  <a:lnTo>
                    <a:pt x="909227" y="343002"/>
                  </a:lnTo>
                  <a:lnTo>
                    <a:pt x="906898" y="393417"/>
                  </a:lnTo>
                  <a:lnTo>
                    <a:pt x="906793" y="394576"/>
                  </a:lnTo>
                  <a:lnTo>
                    <a:pt x="901471" y="444772"/>
                  </a:lnTo>
                  <a:lnTo>
                    <a:pt x="894788" y="494080"/>
                  </a:lnTo>
                  <a:lnTo>
                    <a:pt x="892123" y="513161"/>
                  </a:lnTo>
                  <a:lnTo>
                    <a:pt x="889614" y="531760"/>
                  </a:lnTo>
                  <a:lnTo>
                    <a:pt x="887346" y="549918"/>
                  </a:lnTo>
                  <a:lnTo>
                    <a:pt x="885402" y="567677"/>
                  </a:lnTo>
                  <a:lnTo>
                    <a:pt x="848471" y="597661"/>
                  </a:lnTo>
                  <a:lnTo>
                    <a:pt x="860453" y="597661"/>
                  </a:lnTo>
                  <a:lnTo>
                    <a:pt x="892603" y="571550"/>
                  </a:lnTo>
                  <a:lnTo>
                    <a:pt x="892756" y="569975"/>
                  </a:lnTo>
                  <a:lnTo>
                    <a:pt x="894708" y="551958"/>
                  </a:lnTo>
                  <a:lnTo>
                    <a:pt x="897001" y="533503"/>
                  </a:lnTo>
                  <a:lnTo>
                    <a:pt x="899546" y="514574"/>
                  </a:lnTo>
                  <a:lnTo>
                    <a:pt x="902255" y="495134"/>
                  </a:lnTo>
                  <a:lnTo>
                    <a:pt x="909075" y="444772"/>
                  </a:lnTo>
                  <a:lnTo>
                    <a:pt x="914482" y="393417"/>
                  </a:lnTo>
                  <a:lnTo>
                    <a:pt x="916751" y="343002"/>
                  </a:lnTo>
                  <a:lnTo>
                    <a:pt x="916662" y="339166"/>
                  </a:lnTo>
                  <a:lnTo>
                    <a:pt x="914342" y="291318"/>
                  </a:lnTo>
                  <a:lnTo>
                    <a:pt x="905438" y="242366"/>
                  </a:lnTo>
                  <a:lnTo>
                    <a:pt x="888405" y="196006"/>
                  </a:lnTo>
                  <a:lnTo>
                    <a:pt x="861565" y="153136"/>
                  </a:lnTo>
                  <a:lnTo>
                    <a:pt x="808725" y="107146"/>
                  </a:lnTo>
                  <a:lnTo>
                    <a:pt x="801672" y="104736"/>
                  </a:lnTo>
                  <a:close/>
                </a:path>
                <a:path w="916939" h="607695">
                  <a:moveTo>
                    <a:pt x="482597" y="0"/>
                  </a:moveTo>
                  <a:lnTo>
                    <a:pt x="430916" y="3519"/>
                  </a:lnTo>
                  <a:lnTo>
                    <a:pt x="378379" y="14146"/>
                  </a:lnTo>
                  <a:lnTo>
                    <a:pt x="324611" y="31980"/>
                  </a:lnTo>
                  <a:lnTo>
                    <a:pt x="269237" y="57124"/>
                  </a:lnTo>
                  <a:lnTo>
                    <a:pt x="202730" y="95774"/>
                  </a:lnTo>
                  <a:lnTo>
                    <a:pt x="148110" y="136442"/>
                  </a:lnTo>
                  <a:lnTo>
                    <a:pt x="104218" y="178136"/>
                  </a:lnTo>
                  <a:lnTo>
                    <a:pt x="69894" y="219864"/>
                  </a:lnTo>
                  <a:lnTo>
                    <a:pt x="43979" y="260635"/>
                  </a:lnTo>
                  <a:lnTo>
                    <a:pt x="25312" y="299458"/>
                  </a:lnTo>
                  <a:lnTo>
                    <a:pt x="5089" y="367289"/>
                  </a:lnTo>
                  <a:lnTo>
                    <a:pt x="120" y="412579"/>
                  </a:lnTo>
                  <a:lnTo>
                    <a:pt x="0" y="419250"/>
                  </a:lnTo>
                  <a:lnTo>
                    <a:pt x="107" y="427377"/>
                  </a:lnTo>
                  <a:lnTo>
                    <a:pt x="6807" y="469052"/>
                  </a:lnTo>
                  <a:lnTo>
                    <a:pt x="23707" y="489292"/>
                  </a:lnTo>
                  <a:lnTo>
                    <a:pt x="25651" y="489292"/>
                  </a:lnTo>
                  <a:lnTo>
                    <a:pt x="42053" y="482514"/>
                  </a:lnTo>
                  <a:lnTo>
                    <a:pt x="42840" y="481749"/>
                  </a:lnTo>
                  <a:lnTo>
                    <a:pt x="25651" y="481749"/>
                  </a:lnTo>
                  <a:lnTo>
                    <a:pt x="22844" y="481241"/>
                  </a:lnTo>
                  <a:lnTo>
                    <a:pt x="7707" y="429628"/>
                  </a:lnTo>
                  <a:lnTo>
                    <a:pt x="7583" y="419250"/>
                  </a:lnTo>
                  <a:lnTo>
                    <a:pt x="7608" y="412579"/>
                  </a:lnTo>
                  <a:lnTo>
                    <a:pt x="14393" y="359291"/>
                  </a:lnTo>
                  <a:lnTo>
                    <a:pt x="40876" y="283032"/>
                  </a:lnTo>
                  <a:lnTo>
                    <a:pt x="65275" y="239881"/>
                  </a:lnTo>
                  <a:lnTo>
                    <a:pt x="99136" y="195099"/>
                  </a:lnTo>
                  <a:lnTo>
                    <a:pt x="143980" y="149974"/>
                  </a:lnTo>
                  <a:lnTo>
                    <a:pt x="201325" y="105792"/>
                  </a:lnTo>
                  <a:lnTo>
                    <a:pt x="272691" y="63842"/>
                  </a:lnTo>
                  <a:lnTo>
                    <a:pt x="327231" y="39063"/>
                  </a:lnTo>
                  <a:lnTo>
                    <a:pt x="380149" y="21486"/>
                  </a:lnTo>
                  <a:lnTo>
                    <a:pt x="431814" y="11013"/>
                  </a:lnTo>
                  <a:lnTo>
                    <a:pt x="482597" y="7543"/>
                  </a:lnTo>
                  <a:lnTo>
                    <a:pt x="553942" y="7543"/>
                  </a:lnTo>
                  <a:lnTo>
                    <a:pt x="526363" y="2590"/>
                  </a:lnTo>
                  <a:lnTo>
                    <a:pt x="482597" y="0"/>
                  </a:lnTo>
                  <a:close/>
                </a:path>
                <a:path w="916939" h="607695">
                  <a:moveTo>
                    <a:pt x="108010" y="375386"/>
                  </a:moveTo>
                  <a:lnTo>
                    <a:pt x="92007" y="404482"/>
                  </a:lnTo>
                  <a:lnTo>
                    <a:pt x="69797" y="439654"/>
                  </a:lnTo>
                  <a:lnTo>
                    <a:pt x="46104" y="469284"/>
                  </a:lnTo>
                  <a:lnTo>
                    <a:pt x="25651" y="481749"/>
                  </a:lnTo>
                  <a:lnTo>
                    <a:pt x="42840" y="481749"/>
                  </a:lnTo>
                  <a:lnTo>
                    <a:pt x="59875" y="465193"/>
                  </a:lnTo>
                  <a:lnTo>
                    <a:pt x="77534" y="441849"/>
                  </a:lnTo>
                  <a:lnTo>
                    <a:pt x="93443" y="417004"/>
                  </a:lnTo>
                  <a:lnTo>
                    <a:pt x="101759" y="417004"/>
                  </a:lnTo>
                  <a:lnTo>
                    <a:pt x="103976" y="406936"/>
                  </a:lnTo>
                  <a:lnTo>
                    <a:pt x="111119" y="387103"/>
                  </a:lnTo>
                  <a:lnTo>
                    <a:pt x="114779" y="378752"/>
                  </a:lnTo>
                  <a:lnTo>
                    <a:pt x="108010" y="375386"/>
                  </a:lnTo>
                  <a:close/>
                </a:path>
                <a:path w="916939" h="607695">
                  <a:moveTo>
                    <a:pt x="101759" y="417004"/>
                  </a:moveTo>
                  <a:lnTo>
                    <a:pt x="93443" y="417004"/>
                  </a:lnTo>
                  <a:lnTo>
                    <a:pt x="91509" y="427377"/>
                  </a:lnTo>
                  <a:lnTo>
                    <a:pt x="90735" y="435863"/>
                  </a:lnTo>
                  <a:lnTo>
                    <a:pt x="90643" y="439654"/>
                  </a:lnTo>
                  <a:lnTo>
                    <a:pt x="90939" y="447416"/>
                  </a:lnTo>
                  <a:lnTo>
                    <a:pt x="116659" y="476084"/>
                  </a:lnTo>
                  <a:lnTo>
                    <a:pt x="122005" y="476084"/>
                  </a:lnTo>
                  <a:lnTo>
                    <a:pt x="149232" y="468528"/>
                  </a:lnTo>
                  <a:lnTo>
                    <a:pt x="117764" y="468528"/>
                  </a:lnTo>
                  <a:lnTo>
                    <a:pt x="113877" y="467715"/>
                  </a:lnTo>
                  <a:lnTo>
                    <a:pt x="98565" y="431508"/>
                  </a:lnTo>
                  <a:lnTo>
                    <a:pt x="101759" y="417004"/>
                  </a:lnTo>
                  <a:close/>
                </a:path>
                <a:path w="916939" h="607695">
                  <a:moveTo>
                    <a:pt x="266836" y="349313"/>
                  </a:moveTo>
                  <a:lnTo>
                    <a:pt x="264855" y="351599"/>
                  </a:lnTo>
                  <a:lnTo>
                    <a:pt x="261998" y="355434"/>
                  </a:lnTo>
                  <a:lnTo>
                    <a:pt x="226677" y="396163"/>
                  </a:lnTo>
                  <a:lnTo>
                    <a:pt x="189101" y="432474"/>
                  </a:lnTo>
                  <a:lnTo>
                    <a:pt x="152975" y="458538"/>
                  </a:lnTo>
                  <a:lnTo>
                    <a:pt x="122005" y="468528"/>
                  </a:lnTo>
                  <a:lnTo>
                    <a:pt x="149232" y="468528"/>
                  </a:lnTo>
                  <a:lnTo>
                    <a:pt x="151236" y="467972"/>
                  </a:lnTo>
                  <a:lnTo>
                    <a:pt x="182819" y="447416"/>
                  </a:lnTo>
                  <a:lnTo>
                    <a:pt x="213774" y="420061"/>
                  </a:lnTo>
                  <a:lnTo>
                    <a:pt x="241119" y="391553"/>
                  </a:lnTo>
                  <a:lnTo>
                    <a:pt x="249916" y="391553"/>
                  </a:lnTo>
                  <a:lnTo>
                    <a:pt x="256484" y="377282"/>
                  </a:lnTo>
                  <a:lnTo>
                    <a:pt x="267878" y="360171"/>
                  </a:lnTo>
                  <a:lnTo>
                    <a:pt x="270976" y="356311"/>
                  </a:lnTo>
                  <a:lnTo>
                    <a:pt x="272691" y="354075"/>
                  </a:lnTo>
                  <a:lnTo>
                    <a:pt x="266836" y="349313"/>
                  </a:lnTo>
                  <a:close/>
                </a:path>
                <a:path w="916939" h="607695">
                  <a:moveTo>
                    <a:pt x="249916" y="391553"/>
                  </a:moveTo>
                  <a:lnTo>
                    <a:pt x="241119" y="391553"/>
                  </a:lnTo>
                  <a:lnTo>
                    <a:pt x="236544" y="406771"/>
                  </a:lnTo>
                  <a:lnTo>
                    <a:pt x="235494" y="422097"/>
                  </a:lnTo>
                  <a:lnTo>
                    <a:pt x="239352" y="436670"/>
                  </a:lnTo>
                  <a:lnTo>
                    <a:pt x="277034" y="459854"/>
                  </a:lnTo>
                  <a:lnTo>
                    <a:pt x="300811" y="452297"/>
                  </a:lnTo>
                  <a:lnTo>
                    <a:pt x="268373" y="452297"/>
                  </a:lnTo>
                  <a:lnTo>
                    <a:pt x="260982" y="449554"/>
                  </a:lnTo>
                  <a:lnTo>
                    <a:pt x="254428" y="443903"/>
                  </a:lnTo>
                  <a:lnTo>
                    <a:pt x="243283" y="423413"/>
                  </a:lnTo>
                  <a:lnTo>
                    <a:pt x="246127" y="399784"/>
                  </a:lnTo>
                  <a:lnTo>
                    <a:pt x="249916" y="391553"/>
                  </a:lnTo>
                  <a:close/>
                </a:path>
                <a:path w="916939" h="607695">
                  <a:moveTo>
                    <a:pt x="431911" y="311035"/>
                  </a:moveTo>
                  <a:lnTo>
                    <a:pt x="400782" y="354399"/>
                  </a:lnTo>
                  <a:lnTo>
                    <a:pt x="366607" y="394430"/>
                  </a:lnTo>
                  <a:lnTo>
                    <a:pt x="322079" y="434241"/>
                  </a:lnTo>
                  <a:lnTo>
                    <a:pt x="277034" y="452297"/>
                  </a:lnTo>
                  <a:lnTo>
                    <a:pt x="300811" y="452297"/>
                  </a:lnTo>
                  <a:lnTo>
                    <a:pt x="314594" y="447917"/>
                  </a:lnTo>
                  <a:lnTo>
                    <a:pt x="352423" y="419250"/>
                  </a:lnTo>
                  <a:lnTo>
                    <a:pt x="385864" y="384571"/>
                  </a:lnTo>
                  <a:lnTo>
                    <a:pt x="410257" y="354596"/>
                  </a:lnTo>
                  <a:lnTo>
                    <a:pt x="418030" y="354596"/>
                  </a:lnTo>
                  <a:lnTo>
                    <a:pt x="419105" y="347073"/>
                  </a:lnTo>
                  <a:lnTo>
                    <a:pt x="421408" y="339166"/>
                  </a:lnTo>
                  <a:lnTo>
                    <a:pt x="431911" y="311035"/>
                  </a:lnTo>
                  <a:close/>
                </a:path>
                <a:path w="916939" h="607695">
                  <a:moveTo>
                    <a:pt x="711562" y="246786"/>
                  </a:moveTo>
                  <a:lnTo>
                    <a:pt x="703627" y="246786"/>
                  </a:lnTo>
                  <a:lnTo>
                    <a:pt x="696465" y="276238"/>
                  </a:lnTo>
                  <a:lnTo>
                    <a:pt x="689124" y="315875"/>
                  </a:lnTo>
                  <a:lnTo>
                    <a:pt x="685393" y="357916"/>
                  </a:lnTo>
                  <a:lnTo>
                    <a:pt x="689060" y="394576"/>
                  </a:lnTo>
                  <a:lnTo>
                    <a:pt x="698351" y="417563"/>
                  </a:lnTo>
                  <a:lnTo>
                    <a:pt x="709028" y="430468"/>
                  </a:lnTo>
                  <a:lnTo>
                    <a:pt x="719186" y="436126"/>
                  </a:lnTo>
                  <a:lnTo>
                    <a:pt x="726919" y="437375"/>
                  </a:lnTo>
                  <a:lnTo>
                    <a:pt x="731720" y="437375"/>
                  </a:lnTo>
                  <a:lnTo>
                    <a:pt x="736355" y="435863"/>
                  </a:lnTo>
                  <a:lnTo>
                    <a:pt x="739924" y="433362"/>
                  </a:lnTo>
                  <a:lnTo>
                    <a:pt x="748727" y="433362"/>
                  </a:lnTo>
                  <a:lnTo>
                    <a:pt x="747559" y="429831"/>
                  </a:lnTo>
                  <a:lnTo>
                    <a:pt x="726919" y="429831"/>
                  </a:lnTo>
                  <a:lnTo>
                    <a:pt x="720860" y="428738"/>
                  </a:lnTo>
                  <a:lnTo>
                    <a:pt x="696338" y="392569"/>
                  </a:lnTo>
                  <a:lnTo>
                    <a:pt x="693468" y="349313"/>
                  </a:lnTo>
                  <a:lnTo>
                    <a:pt x="693467" y="347073"/>
                  </a:lnTo>
                  <a:lnTo>
                    <a:pt x="700013" y="297094"/>
                  </a:lnTo>
                  <a:lnTo>
                    <a:pt x="709244" y="255366"/>
                  </a:lnTo>
                  <a:lnTo>
                    <a:pt x="711562" y="246786"/>
                  </a:lnTo>
                  <a:close/>
                </a:path>
                <a:path w="916939" h="607695">
                  <a:moveTo>
                    <a:pt x="743518" y="412724"/>
                  </a:moveTo>
                  <a:lnTo>
                    <a:pt x="738602" y="423811"/>
                  </a:lnTo>
                  <a:lnTo>
                    <a:pt x="737282" y="426745"/>
                  </a:lnTo>
                  <a:lnTo>
                    <a:pt x="732825" y="429831"/>
                  </a:lnTo>
                  <a:lnTo>
                    <a:pt x="747559" y="429831"/>
                  </a:lnTo>
                  <a:lnTo>
                    <a:pt x="745804" y="424522"/>
                  </a:lnTo>
                  <a:lnTo>
                    <a:pt x="743518" y="412724"/>
                  </a:lnTo>
                  <a:close/>
                </a:path>
                <a:path w="916939" h="607695">
                  <a:moveTo>
                    <a:pt x="418030" y="354596"/>
                  </a:moveTo>
                  <a:lnTo>
                    <a:pt x="410257" y="354596"/>
                  </a:lnTo>
                  <a:lnTo>
                    <a:pt x="410074" y="362080"/>
                  </a:lnTo>
                  <a:lnTo>
                    <a:pt x="426031" y="384314"/>
                  </a:lnTo>
                  <a:lnTo>
                    <a:pt x="430463" y="384314"/>
                  </a:lnTo>
                  <a:lnTo>
                    <a:pt x="450709" y="379688"/>
                  </a:lnTo>
                  <a:lnTo>
                    <a:pt x="456034" y="376758"/>
                  </a:lnTo>
                  <a:lnTo>
                    <a:pt x="427580" y="376758"/>
                  </a:lnTo>
                  <a:lnTo>
                    <a:pt x="425269" y="376224"/>
                  </a:lnTo>
                  <a:lnTo>
                    <a:pt x="423770" y="375234"/>
                  </a:lnTo>
                  <a:lnTo>
                    <a:pt x="418615" y="367755"/>
                  </a:lnTo>
                  <a:lnTo>
                    <a:pt x="417617" y="357485"/>
                  </a:lnTo>
                  <a:lnTo>
                    <a:pt x="418030" y="354596"/>
                  </a:lnTo>
                  <a:close/>
                </a:path>
                <a:path w="916939" h="607695">
                  <a:moveTo>
                    <a:pt x="529472" y="295706"/>
                  </a:moveTo>
                  <a:lnTo>
                    <a:pt x="501350" y="333606"/>
                  </a:lnTo>
                  <a:lnTo>
                    <a:pt x="449447" y="372077"/>
                  </a:lnTo>
                  <a:lnTo>
                    <a:pt x="430463" y="376758"/>
                  </a:lnTo>
                  <a:lnTo>
                    <a:pt x="456034" y="376758"/>
                  </a:lnTo>
                  <a:lnTo>
                    <a:pt x="476521" y="365482"/>
                  </a:lnTo>
                  <a:lnTo>
                    <a:pt x="504631" y="341200"/>
                  </a:lnTo>
                  <a:lnTo>
                    <a:pt x="531771" y="306349"/>
                  </a:lnTo>
                  <a:lnTo>
                    <a:pt x="599639" y="306349"/>
                  </a:lnTo>
                  <a:lnTo>
                    <a:pt x="600358" y="306209"/>
                  </a:lnTo>
                  <a:lnTo>
                    <a:pt x="561565" y="306209"/>
                  </a:lnTo>
                  <a:lnTo>
                    <a:pt x="553336" y="305696"/>
                  </a:lnTo>
                  <a:lnTo>
                    <a:pt x="545773" y="304158"/>
                  </a:lnTo>
                  <a:lnTo>
                    <a:pt x="538905" y="301601"/>
                  </a:lnTo>
                  <a:lnTo>
                    <a:pt x="532762" y="298030"/>
                  </a:lnTo>
                  <a:lnTo>
                    <a:pt x="529472" y="295706"/>
                  </a:lnTo>
                  <a:close/>
                </a:path>
                <a:path w="916939" h="607695">
                  <a:moveTo>
                    <a:pt x="599639" y="306349"/>
                  </a:moveTo>
                  <a:lnTo>
                    <a:pt x="531771" y="306349"/>
                  </a:lnTo>
                  <a:lnTo>
                    <a:pt x="538344" y="309579"/>
                  </a:lnTo>
                  <a:lnTo>
                    <a:pt x="545515" y="311894"/>
                  </a:lnTo>
                  <a:lnTo>
                    <a:pt x="553263" y="313287"/>
                  </a:lnTo>
                  <a:lnTo>
                    <a:pt x="561565" y="313753"/>
                  </a:lnTo>
                  <a:lnTo>
                    <a:pt x="599639" y="306349"/>
                  </a:lnTo>
                  <a:close/>
                </a:path>
                <a:path w="916939" h="607695">
                  <a:moveTo>
                    <a:pt x="717623" y="225577"/>
                  </a:moveTo>
                  <a:lnTo>
                    <a:pt x="656594" y="270186"/>
                  </a:lnTo>
                  <a:lnTo>
                    <a:pt x="609227" y="294965"/>
                  </a:lnTo>
                  <a:lnTo>
                    <a:pt x="561565" y="306209"/>
                  </a:lnTo>
                  <a:lnTo>
                    <a:pt x="600358" y="306209"/>
                  </a:lnTo>
                  <a:lnTo>
                    <a:pt x="601734" y="305942"/>
                  </a:lnTo>
                  <a:lnTo>
                    <a:pt x="642488" y="287342"/>
                  </a:lnTo>
                  <a:lnTo>
                    <a:pt x="678296" y="265206"/>
                  </a:lnTo>
                  <a:lnTo>
                    <a:pt x="703627" y="246786"/>
                  </a:lnTo>
                  <a:lnTo>
                    <a:pt x="711562" y="246786"/>
                  </a:lnTo>
                  <a:lnTo>
                    <a:pt x="714041" y="237604"/>
                  </a:lnTo>
                  <a:lnTo>
                    <a:pt x="717623" y="225577"/>
                  </a:lnTo>
                  <a:close/>
                </a:path>
                <a:path w="916939" h="607695">
                  <a:moveTo>
                    <a:pt x="553942" y="7543"/>
                  </a:moveTo>
                  <a:lnTo>
                    <a:pt x="482597" y="7543"/>
                  </a:lnTo>
                  <a:lnTo>
                    <a:pt x="525760" y="10121"/>
                  </a:lnTo>
                  <a:lnTo>
                    <a:pt x="568944" y="17938"/>
                  </a:lnTo>
                  <a:lnTo>
                    <a:pt x="612494" y="31121"/>
                  </a:lnTo>
                  <a:lnTo>
                    <a:pt x="656756" y="49794"/>
                  </a:lnTo>
                  <a:lnTo>
                    <a:pt x="702076" y="74083"/>
                  </a:lnTo>
                  <a:lnTo>
                    <a:pt x="748801" y="104114"/>
                  </a:lnTo>
                  <a:lnTo>
                    <a:pt x="750033" y="104965"/>
                  </a:lnTo>
                  <a:lnTo>
                    <a:pt x="751519" y="104736"/>
                  </a:lnTo>
                  <a:lnTo>
                    <a:pt x="801672" y="104736"/>
                  </a:lnTo>
                  <a:lnTo>
                    <a:pt x="780724" y="97579"/>
                  </a:lnTo>
                  <a:lnTo>
                    <a:pt x="751875" y="97066"/>
                  </a:lnTo>
                  <a:lnTo>
                    <a:pt x="704722" y="66879"/>
                  </a:lnTo>
                  <a:lnTo>
                    <a:pt x="658942" y="42465"/>
                  </a:lnTo>
                  <a:lnTo>
                    <a:pt x="614188" y="23696"/>
                  </a:lnTo>
                  <a:lnTo>
                    <a:pt x="570110" y="10447"/>
                  </a:lnTo>
                  <a:lnTo>
                    <a:pt x="553942" y="7543"/>
                  </a:lnTo>
                  <a:close/>
                </a:path>
              </a:pathLst>
            </a:custGeom>
            <a:solidFill>
              <a:srgbClr val="8A68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" name="object 3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698052" y="7490616"/>
              <a:ext cx="187931" cy="23663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3419190" y="7572908"/>
              <a:ext cx="235070" cy="234492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395421" y="7388631"/>
              <a:ext cx="424180" cy="153035"/>
            </a:xfrm>
            <a:custGeom>
              <a:avLst/>
              <a:gdLst/>
              <a:ahLst/>
              <a:cxnLst/>
              <a:rect l="l" t="t" r="r" b="b"/>
              <a:pathLst>
                <a:path w="424179" h="153034">
                  <a:moveTo>
                    <a:pt x="47320" y="108051"/>
                  </a:moveTo>
                  <a:lnTo>
                    <a:pt x="41656" y="93078"/>
                  </a:lnTo>
                  <a:lnTo>
                    <a:pt x="25501" y="97561"/>
                  </a:lnTo>
                  <a:lnTo>
                    <a:pt x="9613" y="117119"/>
                  </a:lnTo>
                  <a:lnTo>
                    <a:pt x="0" y="139611"/>
                  </a:lnTo>
                  <a:lnTo>
                    <a:pt x="2717" y="152920"/>
                  </a:lnTo>
                  <a:lnTo>
                    <a:pt x="22682" y="149720"/>
                  </a:lnTo>
                  <a:lnTo>
                    <a:pt x="39281" y="130848"/>
                  </a:lnTo>
                  <a:lnTo>
                    <a:pt x="47320" y="108051"/>
                  </a:lnTo>
                  <a:close/>
                </a:path>
                <a:path w="424179" h="153034">
                  <a:moveTo>
                    <a:pt x="423887" y="16294"/>
                  </a:moveTo>
                  <a:lnTo>
                    <a:pt x="420522" y="7835"/>
                  </a:lnTo>
                  <a:lnTo>
                    <a:pt x="409143" y="1879"/>
                  </a:lnTo>
                  <a:lnTo>
                    <a:pt x="389293" y="0"/>
                  </a:lnTo>
                  <a:lnTo>
                    <a:pt x="362686" y="4165"/>
                  </a:lnTo>
                  <a:lnTo>
                    <a:pt x="336473" y="13055"/>
                  </a:lnTo>
                  <a:lnTo>
                    <a:pt x="318389" y="23507"/>
                  </a:lnTo>
                  <a:lnTo>
                    <a:pt x="316166" y="32296"/>
                  </a:lnTo>
                  <a:lnTo>
                    <a:pt x="338086" y="39014"/>
                  </a:lnTo>
                  <a:lnTo>
                    <a:pt x="370420" y="38950"/>
                  </a:lnTo>
                  <a:lnTo>
                    <a:pt x="401510" y="33909"/>
                  </a:lnTo>
                  <a:lnTo>
                    <a:pt x="419696" y="25641"/>
                  </a:lnTo>
                  <a:lnTo>
                    <a:pt x="423887" y="16294"/>
                  </a:lnTo>
                  <a:close/>
                </a:path>
              </a:pathLst>
            </a:custGeom>
            <a:solidFill>
              <a:srgbClr val="6755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42" name="object 42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3704475" y="8430158"/>
            <a:ext cx="97013" cy="210845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3987888" y="8434819"/>
            <a:ext cx="86067" cy="19107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969765" y="7340548"/>
            <a:ext cx="109969" cy="143598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3439300" y="7643261"/>
            <a:ext cx="119128" cy="139711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056379" y="7518897"/>
            <a:ext cx="128073" cy="179168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3749890" y="7798975"/>
            <a:ext cx="81330" cy="86483"/>
          </a:xfrm>
          <a:prstGeom prst="rect">
            <a:avLst/>
          </a:prstGeom>
        </p:spPr>
      </p:pic>
      <p:sp>
        <p:nvSpPr>
          <p:cNvPr id="48" name="object 48"/>
          <p:cNvSpPr/>
          <p:nvPr/>
        </p:nvSpPr>
        <p:spPr>
          <a:xfrm>
            <a:off x="4024172" y="9382049"/>
            <a:ext cx="52705" cy="41275"/>
          </a:xfrm>
          <a:custGeom>
            <a:avLst/>
            <a:gdLst/>
            <a:ahLst/>
            <a:cxnLst/>
            <a:rect l="l" t="t" r="r" b="b"/>
            <a:pathLst>
              <a:path w="52704" h="41275">
                <a:moveTo>
                  <a:pt x="27774" y="4445"/>
                </a:moveTo>
                <a:lnTo>
                  <a:pt x="21437" y="0"/>
                </a:lnTo>
                <a:lnTo>
                  <a:pt x="17018" y="1892"/>
                </a:lnTo>
                <a:lnTo>
                  <a:pt x="5397" y="13843"/>
                </a:lnTo>
                <a:lnTo>
                  <a:pt x="152" y="21450"/>
                </a:lnTo>
                <a:lnTo>
                  <a:pt x="0" y="27990"/>
                </a:lnTo>
                <a:lnTo>
                  <a:pt x="3708" y="36728"/>
                </a:lnTo>
                <a:lnTo>
                  <a:pt x="11950" y="37363"/>
                </a:lnTo>
                <a:lnTo>
                  <a:pt x="18961" y="23317"/>
                </a:lnTo>
                <a:lnTo>
                  <a:pt x="22948" y="15201"/>
                </a:lnTo>
                <a:lnTo>
                  <a:pt x="25387" y="9944"/>
                </a:lnTo>
                <a:lnTo>
                  <a:pt x="27774" y="4445"/>
                </a:lnTo>
                <a:close/>
              </a:path>
              <a:path w="52704" h="41275">
                <a:moveTo>
                  <a:pt x="52463" y="8242"/>
                </a:moveTo>
                <a:lnTo>
                  <a:pt x="46139" y="3797"/>
                </a:lnTo>
                <a:lnTo>
                  <a:pt x="41706" y="5702"/>
                </a:lnTo>
                <a:lnTo>
                  <a:pt x="30086" y="17653"/>
                </a:lnTo>
                <a:lnTo>
                  <a:pt x="24841" y="25247"/>
                </a:lnTo>
                <a:lnTo>
                  <a:pt x="24688" y="31788"/>
                </a:lnTo>
                <a:lnTo>
                  <a:pt x="28409" y="40525"/>
                </a:lnTo>
                <a:lnTo>
                  <a:pt x="36639" y="41160"/>
                </a:lnTo>
                <a:lnTo>
                  <a:pt x="43649" y="27114"/>
                </a:lnTo>
                <a:lnTo>
                  <a:pt x="47637" y="18999"/>
                </a:lnTo>
                <a:lnTo>
                  <a:pt x="50076" y="13741"/>
                </a:lnTo>
                <a:lnTo>
                  <a:pt x="52463" y="8242"/>
                </a:lnTo>
                <a:close/>
              </a:path>
            </a:pathLst>
          </a:custGeom>
          <a:solidFill>
            <a:srgbClr val="E3E4E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747185" y="7219188"/>
            <a:ext cx="53975" cy="115570"/>
          </a:xfrm>
          <a:custGeom>
            <a:avLst/>
            <a:gdLst/>
            <a:ahLst/>
            <a:cxnLst/>
            <a:rect l="l" t="t" r="r" b="b"/>
            <a:pathLst>
              <a:path w="53975" h="115570">
                <a:moveTo>
                  <a:pt x="46685" y="0"/>
                </a:moveTo>
                <a:lnTo>
                  <a:pt x="32924" y="39028"/>
                </a:lnTo>
                <a:lnTo>
                  <a:pt x="18059" y="77609"/>
                </a:lnTo>
                <a:lnTo>
                  <a:pt x="0" y="109880"/>
                </a:lnTo>
                <a:lnTo>
                  <a:pt x="5473" y="115074"/>
                </a:lnTo>
                <a:lnTo>
                  <a:pt x="25057" y="80416"/>
                </a:lnTo>
                <a:lnTo>
                  <a:pt x="40009" y="41636"/>
                </a:lnTo>
                <a:lnTo>
                  <a:pt x="53847" y="2400"/>
                </a:lnTo>
                <a:lnTo>
                  <a:pt x="46685" y="0"/>
                </a:lnTo>
                <a:close/>
              </a:path>
            </a:pathLst>
          </a:custGeom>
          <a:solidFill>
            <a:srgbClr val="8A6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38486" y="7260653"/>
            <a:ext cx="60325" cy="107314"/>
          </a:xfrm>
          <a:custGeom>
            <a:avLst/>
            <a:gdLst/>
            <a:ahLst/>
            <a:cxnLst/>
            <a:rect l="l" t="t" r="r" b="b"/>
            <a:pathLst>
              <a:path w="60325" h="107315">
                <a:moveTo>
                  <a:pt x="52971" y="0"/>
                </a:moveTo>
                <a:lnTo>
                  <a:pt x="12365" y="83721"/>
                </a:lnTo>
                <a:lnTo>
                  <a:pt x="8858" y="90062"/>
                </a:lnTo>
                <a:lnTo>
                  <a:pt x="4817" y="95964"/>
                </a:lnTo>
                <a:lnTo>
                  <a:pt x="0" y="101155"/>
                </a:lnTo>
                <a:lnTo>
                  <a:pt x="5067" y="106768"/>
                </a:lnTo>
                <a:lnTo>
                  <a:pt x="10593" y="100827"/>
                </a:lnTo>
                <a:lnTo>
                  <a:pt x="15151" y="94224"/>
                </a:lnTo>
                <a:lnTo>
                  <a:pt x="18994" y="87330"/>
                </a:lnTo>
                <a:lnTo>
                  <a:pt x="59766" y="3302"/>
                </a:lnTo>
                <a:lnTo>
                  <a:pt x="52971" y="0"/>
                </a:lnTo>
                <a:close/>
              </a:path>
            </a:pathLst>
          </a:custGeom>
          <a:solidFill>
            <a:srgbClr val="8A6828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51" name="object 51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3471659" y="7260208"/>
            <a:ext cx="112039" cy="142963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3327146" y="7277963"/>
            <a:ext cx="79438" cy="136791"/>
          </a:xfrm>
          <a:prstGeom prst="rect">
            <a:avLst/>
          </a:prstGeom>
        </p:spPr>
      </p:pic>
      <p:grpSp>
        <p:nvGrpSpPr>
          <p:cNvPr id="53" name="object 53"/>
          <p:cNvGrpSpPr/>
          <p:nvPr/>
        </p:nvGrpSpPr>
        <p:grpSpPr>
          <a:xfrm>
            <a:off x="2168683" y="8576550"/>
            <a:ext cx="412750" cy="911860"/>
            <a:chOff x="2168683" y="8576550"/>
            <a:chExt cx="412750" cy="911860"/>
          </a:xfrm>
        </p:grpSpPr>
        <p:pic>
          <p:nvPicPr>
            <p:cNvPr id="54" name="object 5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98268" y="8576550"/>
              <a:ext cx="285134" cy="838187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168944" y="9398507"/>
              <a:ext cx="99060" cy="85090"/>
            </a:xfrm>
            <a:custGeom>
              <a:avLst/>
              <a:gdLst/>
              <a:ahLst/>
              <a:cxnLst/>
              <a:rect l="l" t="t" r="r" b="b"/>
              <a:pathLst>
                <a:path w="99060" h="85090">
                  <a:moveTo>
                    <a:pt x="98831" y="55016"/>
                  </a:moveTo>
                  <a:lnTo>
                    <a:pt x="78270" y="22821"/>
                  </a:lnTo>
                  <a:lnTo>
                    <a:pt x="74917" y="18884"/>
                  </a:lnTo>
                  <a:lnTo>
                    <a:pt x="74917" y="21043"/>
                  </a:lnTo>
                  <a:lnTo>
                    <a:pt x="72732" y="21247"/>
                  </a:lnTo>
                  <a:lnTo>
                    <a:pt x="72555" y="16738"/>
                  </a:lnTo>
                  <a:lnTo>
                    <a:pt x="74917" y="21043"/>
                  </a:lnTo>
                  <a:lnTo>
                    <a:pt x="74917" y="18884"/>
                  </a:lnTo>
                  <a:lnTo>
                    <a:pt x="72529" y="16078"/>
                  </a:lnTo>
                  <a:lnTo>
                    <a:pt x="72339" y="10960"/>
                  </a:lnTo>
                  <a:lnTo>
                    <a:pt x="72529" y="711"/>
                  </a:lnTo>
                  <a:lnTo>
                    <a:pt x="71843" y="0"/>
                  </a:lnTo>
                  <a:lnTo>
                    <a:pt x="68313" y="685"/>
                  </a:lnTo>
                  <a:lnTo>
                    <a:pt x="60071" y="1993"/>
                  </a:lnTo>
                  <a:lnTo>
                    <a:pt x="45275" y="3149"/>
                  </a:lnTo>
                  <a:lnTo>
                    <a:pt x="33274" y="3695"/>
                  </a:lnTo>
                  <a:lnTo>
                    <a:pt x="22504" y="647"/>
                  </a:lnTo>
                  <a:lnTo>
                    <a:pt x="21920" y="10490"/>
                  </a:lnTo>
                  <a:lnTo>
                    <a:pt x="22009" y="16535"/>
                  </a:lnTo>
                  <a:lnTo>
                    <a:pt x="22771" y="22059"/>
                  </a:lnTo>
                  <a:lnTo>
                    <a:pt x="21183" y="23952"/>
                  </a:lnTo>
                  <a:lnTo>
                    <a:pt x="1193" y="47167"/>
                  </a:lnTo>
                  <a:lnTo>
                    <a:pt x="0" y="50292"/>
                  </a:lnTo>
                  <a:lnTo>
                    <a:pt x="495" y="54508"/>
                  </a:lnTo>
                  <a:lnTo>
                    <a:pt x="2984" y="63144"/>
                  </a:lnTo>
                  <a:lnTo>
                    <a:pt x="6921" y="72428"/>
                  </a:lnTo>
                  <a:lnTo>
                    <a:pt x="9639" y="80352"/>
                  </a:lnTo>
                  <a:lnTo>
                    <a:pt x="8509" y="84861"/>
                  </a:lnTo>
                  <a:lnTo>
                    <a:pt x="85750" y="84213"/>
                  </a:lnTo>
                  <a:lnTo>
                    <a:pt x="87490" y="84264"/>
                  </a:lnTo>
                  <a:lnTo>
                    <a:pt x="87668" y="84188"/>
                  </a:lnTo>
                  <a:lnTo>
                    <a:pt x="94234" y="81546"/>
                  </a:lnTo>
                  <a:lnTo>
                    <a:pt x="94818" y="72707"/>
                  </a:lnTo>
                  <a:lnTo>
                    <a:pt x="97421" y="69913"/>
                  </a:lnTo>
                  <a:lnTo>
                    <a:pt x="98831" y="55016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168683" y="9451669"/>
              <a:ext cx="99695" cy="36830"/>
            </a:xfrm>
            <a:custGeom>
              <a:avLst/>
              <a:gdLst/>
              <a:ahLst/>
              <a:cxnLst/>
              <a:rect l="l" t="t" r="r" b="b"/>
              <a:pathLst>
                <a:path w="99694" h="36829">
                  <a:moveTo>
                    <a:pt x="539" y="0"/>
                  </a:moveTo>
                  <a:lnTo>
                    <a:pt x="0" y="16702"/>
                  </a:lnTo>
                  <a:lnTo>
                    <a:pt x="186" y="28305"/>
                  </a:lnTo>
                  <a:lnTo>
                    <a:pt x="1441" y="33832"/>
                  </a:lnTo>
                  <a:lnTo>
                    <a:pt x="15209" y="35272"/>
                  </a:lnTo>
                  <a:lnTo>
                    <a:pt x="30464" y="36249"/>
                  </a:lnTo>
                  <a:lnTo>
                    <a:pt x="49561" y="36664"/>
                  </a:lnTo>
                  <a:lnTo>
                    <a:pt x="65754" y="36541"/>
                  </a:lnTo>
                  <a:lnTo>
                    <a:pt x="76187" y="35964"/>
                  </a:lnTo>
                  <a:lnTo>
                    <a:pt x="85391" y="34452"/>
                  </a:lnTo>
                  <a:lnTo>
                    <a:pt x="97897" y="31521"/>
                  </a:lnTo>
                  <a:lnTo>
                    <a:pt x="99206" y="2006"/>
                  </a:lnTo>
                  <a:lnTo>
                    <a:pt x="91840" y="13614"/>
                  </a:lnTo>
                  <a:lnTo>
                    <a:pt x="70209" y="16310"/>
                  </a:lnTo>
                  <a:lnTo>
                    <a:pt x="49995" y="17375"/>
                  </a:lnTo>
                  <a:lnTo>
                    <a:pt x="29773" y="16727"/>
                  </a:lnTo>
                  <a:lnTo>
                    <a:pt x="8121" y="14287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E3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2432151" y="9394853"/>
              <a:ext cx="148590" cy="77470"/>
            </a:xfrm>
            <a:custGeom>
              <a:avLst/>
              <a:gdLst/>
              <a:ahLst/>
              <a:cxnLst/>
              <a:rect l="l" t="t" r="r" b="b"/>
              <a:pathLst>
                <a:path w="148589" h="77470">
                  <a:moveTo>
                    <a:pt x="44484" y="0"/>
                  </a:moveTo>
                  <a:lnTo>
                    <a:pt x="37198" y="354"/>
                  </a:lnTo>
                  <a:lnTo>
                    <a:pt x="32131" y="5965"/>
                  </a:lnTo>
                  <a:lnTo>
                    <a:pt x="27901" y="12794"/>
                  </a:lnTo>
                  <a:lnTo>
                    <a:pt x="22240" y="16068"/>
                  </a:lnTo>
                  <a:lnTo>
                    <a:pt x="14918" y="17142"/>
                  </a:lnTo>
                  <a:lnTo>
                    <a:pt x="5702" y="17370"/>
                  </a:lnTo>
                  <a:lnTo>
                    <a:pt x="2895" y="17421"/>
                  </a:lnTo>
                  <a:lnTo>
                    <a:pt x="0" y="19034"/>
                  </a:lnTo>
                  <a:lnTo>
                    <a:pt x="674" y="33051"/>
                  </a:lnTo>
                  <a:lnTo>
                    <a:pt x="933" y="49350"/>
                  </a:lnTo>
                  <a:lnTo>
                    <a:pt x="2173" y="63804"/>
                  </a:lnTo>
                  <a:lnTo>
                    <a:pt x="5689" y="71472"/>
                  </a:lnTo>
                  <a:lnTo>
                    <a:pt x="30908" y="75851"/>
                  </a:lnTo>
                  <a:lnTo>
                    <a:pt x="71993" y="77179"/>
                  </a:lnTo>
                  <a:lnTo>
                    <a:pt x="114063" y="76771"/>
                  </a:lnTo>
                  <a:lnTo>
                    <a:pt x="144957" y="75828"/>
                  </a:lnTo>
                  <a:lnTo>
                    <a:pt x="146265" y="73567"/>
                  </a:lnTo>
                  <a:lnTo>
                    <a:pt x="146964" y="70862"/>
                  </a:lnTo>
                  <a:lnTo>
                    <a:pt x="148489" y="62433"/>
                  </a:lnTo>
                  <a:lnTo>
                    <a:pt x="147929" y="51895"/>
                  </a:lnTo>
                  <a:lnTo>
                    <a:pt x="142835" y="41166"/>
                  </a:lnTo>
                  <a:lnTo>
                    <a:pt x="130759" y="32165"/>
                  </a:lnTo>
                  <a:lnTo>
                    <a:pt x="108641" y="24569"/>
                  </a:lnTo>
                  <a:lnTo>
                    <a:pt x="87307" y="19886"/>
                  </a:lnTo>
                  <a:lnTo>
                    <a:pt x="69853" y="15815"/>
                  </a:lnTo>
                  <a:lnTo>
                    <a:pt x="59372" y="10055"/>
                  </a:lnTo>
                  <a:lnTo>
                    <a:pt x="52404" y="3651"/>
                  </a:lnTo>
                  <a:lnTo>
                    <a:pt x="44484" y="0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2433053" y="9458756"/>
              <a:ext cx="148590" cy="28575"/>
            </a:xfrm>
            <a:custGeom>
              <a:avLst/>
              <a:gdLst/>
              <a:ahLst/>
              <a:cxnLst/>
              <a:rect l="l" t="t" r="r" b="b"/>
              <a:pathLst>
                <a:path w="148589" h="28575">
                  <a:moveTo>
                    <a:pt x="147269" y="0"/>
                  </a:moveTo>
                  <a:lnTo>
                    <a:pt x="47294" y="10975"/>
                  </a:lnTo>
                  <a:lnTo>
                    <a:pt x="13744" y="7715"/>
                  </a:lnTo>
                  <a:lnTo>
                    <a:pt x="2631" y="3816"/>
                  </a:lnTo>
                  <a:lnTo>
                    <a:pt x="1181" y="2921"/>
                  </a:lnTo>
                  <a:lnTo>
                    <a:pt x="0" y="6692"/>
                  </a:lnTo>
                  <a:lnTo>
                    <a:pt x="3581" y="25146"/>
                  </a:lnTo>
                  <a:lnTo>
                    <a:pt x="4622" y="25781"/>
                  </a:lnTo>
                  <a:lnTo>
                    <a:pt x="71640" y="27965"/>
                  </a:lnTo>
                  <a:lnTo>
                    <a:pt x="138645" y="25946"/>
                  </a:lnTo>
                  <a:lnTo>
                    <a:pt x="141586" y="22465"/>
                  </a:lnTo>
                  <a:lnTo>
                    <a:pt x="144692" y="15301"/>
                  </a:lnTo>
                  <a:lnTo>
                    <a:pt x="147163" y="7545"/>
                  </a:lnTo>
                  <a:lnTo>
                    <a:pt x="148196" y="2286"/>
                  </a:lnTo>
                  <a:lnTo>
                    <a:pt x="147269" y="0"/>
                  </a:lnTo>
                  <a:close/>
                </a:path>
              </a:pathLst>
            </a:custGeom>
            <a:solidFill>
              <a:srgbClr val="E3E4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2456510" y="9383189"/>
              <a:ext cx="36830" cy="28575"/>
            </a:xfrm>
            <a:custGeom>
              <a:avLst/>
              <a:gdLst/>
              <a:ahLst/>
              <a:cxnLst/>
              <a:rect l="l" t="t" r="r" b="b"/>
              <a:pathLst>
                <a:path w="36830" h="28575">
                  <a:moveTo>
                    <a:pt x="28638" y="1"/>
                  </a:moveTo>
                  <a:lnTo>
                    <a:pt x="23199" y="0"/>
                  </a:lnTo>
                  <a:lnTo>
                    <a:pt x="13309" y="2529"/>
                  </a:lnTo>
                  <a:lnTo>
                    <a:pt x="3924" y="6249"/>
                  </a:lnTo>
                  <a:lnTo>
                    <a:pt x="0" y="9819"/>
                  </a:lnTo>
                  <a:lnTo>
                    <a:pt x="1143" y="17388"/>
                  </a:lnTo>
                  <a:lnTo>
                    <a:pt x="3022" y="25655"/>
                  </a:lnTo>
                  <a:lnTo>
                    <a:pt x="850" y="27687"/>
                  </a:lnTo>
                  <a:lnTo>
                    <a:pt x="7098" y="27996"/>
                  </a:lnTo>
                  <a:lnTo>
                    <a:pt x="20486" y="28305"/>
                  </a:lnTo>
                  <a:lnTo>
                    <a:pt x="32981" y="27693"/>
                  </a:lnTo>
                  <a:lnTo>
                    <a:pt x="36550" y="25236"/>
                  </a:lnTo>
                  <a:lnTo>
                    <a:pt x="34198" y="20202"/>
                  </a:lnTo>
                  <a:lnTo>
                    <a:pt x="33199" y="13395"/>
                  </a:lnTo>
                  <a:lnTo>
                    <a:pt x="31898" y="6200"/>
                  </a:lnTo>
                  <a:lnTo>
                    <a:pt x="28638" y="1"/>
                  </a:lnTo>
                  <a:close/>
                </a:path>
              </a:pathLst>
            </a:custGeom>
            <a:solidFill>
              <a:srgbClr val="ED17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2195042" y="9406800"/>
              <a:ext cx="339725" cy="46355"/>
            </a:xfrm>
            <a:custGeom>
              <a:avLst/>
              <a:gdLst/>
              <a:ahLst/>
              <a:cxnLst/>
              <a:rect l="l" t="t" r="r" b="b"/>
              <a:pathLst>
                <a:path w="339725" h="46354">
                  <a:moveTo>
                    <a:pt x="45834" y="38773"/>
                  </a:moveTo>
                  <a:lnTo>
                    <a:pt x="32981" y="35483"/>
                  </a:lnTo>
                  <a:lnTo>
                    <a:pt x="31508" y="34480"/>
                  </a:lnTo>
                  <a:lnTo>
                    <a:pt x="13614" y="33769"/>
                  </a:lnTo>
                  <a:lnTo>
                    <a:pt x="10502" y="35915"/>
                  </a:lnTo>
                  <a:lnTo>
                    <a:pt x="0" y="40322"/>
                  </a:lnTo>
                  <a:lnTo>
                    <a:pt x="8432" y="44424"/>
                  </a:lnTo>
                  <a:lnTo>
                    <a:pt x="15265" y="43624"/>
                  </a:lnTo>
                  <a:lnTo>
                    <a:pt x="13030" y="41846"/>
                  </a:lnTo>
                  <a:lnTo>
                    <a:pt x="31203" y="41846"/>
                  </a:lnTo>
                  <a:lnTo>
                    <a:pt x="32880" y="44805"/>
                  </a:lnTo>
                  <a:lnTo>
                    <a:pt x="38074" y="45834"/>
                  </a:lnTo>
                  <a:lnTo>
                    <a:pt x="38798" y="45986"/>
                  </a:lnTo>
                  <a:lnTo>
                    <a:pt x="45834" y="38773"/>
                  </a:lnTo>
                  <a:close/>
                </a:path>
                <a:path w="339725" h="46354">
                  <a:moveTo>
                    <a:pt x="45834" y="25577"/>
                  </a:moveTo>
                  <a:lnTo>
                    <a:pt x="32981" y="22275"/>
                  </a:lnTo>
                  <a:lnTo>
                    <a:pt x="31508" y="21285"/>
                  </a:lnTo>
                  <a:lnTo>
                    <a:pt x="13614" y="20574"/>
                  </a:lnTo>
                  <a:lnTo>
                    <a:pt x="10502" y="22720"/>
                  </a:lnTo>
                  <a:lnTo>
                    <a:pt x="0" y="27114"/>
                  </a:lnTo>
                  <a:lnTo>
                    <a:pt x="9156" y="31191"/>
                  </a:lnTo>
                  <a:lnTo>
                    <a:pt x="13436" y="29908"/>
                  </a:lnTo>
                  <a:lnTo>
                    <a:pt x="13030" y="28651"/>
                  </a:lnTo>
                  <a:lnTo>
                    <a:pt x="31203" y="28651"/>
                  </a:lnTo>
                  <a:lnTo>
                    <a:pt x="32791" y="32893"/>
                  </a:lnTo>
                  <a:lnTo>
                    <a:pt x="38074" y="32639"/>
                  </a:lnTo>
                  <a:lnTo>
                    <a:pt x="39014" y="32600"/>
                  </a:lnTo>
                  <a:lnTo>
                    <a:pt x="45834" y="25577"/>
                  </a:lnTo>
                  <a:close/>
                </a:path>
                <a:path w="339725" h="46354">
                  <a:moveTo>
                    <a:pt x="320522" y="7315"/>
                  </a:moveTo>
                  <a:lnTo>
                    <a:pt x="320217" y="5753"/>
                  </a:lnTo>
                  <a:lnTo>
                    <a:pt x="311238" y="0"/>
                  </a:lnTo>
                  <a:lnTo>
                    <a:pt x="306946" y="12979"/>
                  </a:lnTo>
                  <a:lnTo>
                    <a:pt x="305142" y="23812"/>
                  </a:lnTo>
                  <a:lnTo>
                    <a:pt x="305904" y="28651"/>
                  </a:lnTo>
                  <a:lnTo>
                    <a:pt x="313728" y="20764"/>
                  </a:lnTo>
                  <a:lnTo>
                    <a:pt x="318401" y="10960"/>
                  </a:lnTo>
                  <a:lnTo>
                    <a:pt x="320522" y="7315"/>
                  </a:lnTo>
                  <a:close/>
                </a:path>
                <a:path w="339725" h="46354">
                  <a:moveTo>
                    <a:pt x="339331" y="7378"/>
                  </a:moveTo>
                  <a:lnTo>
                    <a:pt x="327152" y="6337"/>
                  </a:lnTo>
                  <a:lnTo>
                    <a:pt x="326072" y="8420"/>
                  </a:lnTo>
                  <a:lnTo>
                    <a:pt x="323342" y="13792"/>
                  </a:lnTo>
                  <a:lnTo>
                    <a:pt x="322491" y="31699"/>
                  </a:lnTo>
                  <a:lnTo>
                    <a:pt x="331012" y="24536"/>
                  </a:lnTo>
                  <a:lnTo>
                    <a:pt x="338074" y="11176"/>
                  </a:lnTo>
                  <a:lnTo>
                    <a:pt x="339331" y="737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61" name="object 61"/>
          <p:cNvGrpSpPr/>
          <p:nvPr/>
        </p:nvGrpSpPr>
        <p:grpSpPr>
          <a:xfrm>
            <a:off x="1713610" y="7183767"/>
            <a:ext cx="1017905" cy="1854200"/>
            <a:chOff x="1713610" y="7183767"/>
            <a:chExt cx="1017905" cy="1854200"/>
          </a:xfrm>
        </p:grpSpPr>
        <p:pic>
          <p:nvPicPr>
            <p:cNvPr id="62" name="object 6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251125" y="8082421"/>
              <a:ext cx="85902" cy="98626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2201811" y="8139683"/>
              <a:ext cx="172085" cy="423545"/>
            </a:xfrm>
            <a:custGeom>
              <a:avLst/>
              <a:gdLst/>
              <a:ahLst/>
              <a:cxnLst/>
              <a:rect l="l" t="t" r="r" b="b"/>
              <a:pathLst>
                <a:path w="172085" h="423545">
                  <a:moveTo>
                    <a:pt x="171475" y="32931"/>
                  </a:moveTo>
                  <a:lnTo>
                    <a:pt x="133985" y="20548"/>
                  </a:lnTo>
                  <a:lnTo>
                    <a:pt x="127152" y="18097"/>
                  </a:lnTo>
                  <a:lnTo>
                    <a:pt x="128701" y="14033"/>
                  </a:lnTo>
                  <a:lnTo>
                    <a:pt x="123291" y="1193"/>
                  </a:lnTo>
                  <a:lnTo>
                    <a:pt x="122428" y="1117"/>
                  </a:lnTo>
                  <a:lnTo>
                    <a:pt x="119151" y="2336"/>
                  </a:lnTo>
                  <a:lnTo>
                    <a:pt x="110985" y="3898"/>
                  </a:lnTo>
                  <a:lnTo>
                    <a:pt x="95440" y="4775"/>
                  </a:lnTo>
                  <a:lnTo>
                    <a:pt x="73304" y="4191"/>
                  </a:lnTo>
                  <a:lnTo>
                    <a:pt x="60693" y="2527"/>
                  </a:lnTo>
                  <a:lnTo>
                    <a:pt x="55016" y="787"/>
                  </a:lnTo>
                  <a:lnTo>
                    <a:pt x="53695" y="0"/>
                  </a:lnTo>
                  <a:lnTo>
                    <a:pt x="51549" y="17322"/>
                  </a:lnTo>
                  <a:lnTo>
                    <a:pt x="50139" y="18313"/>
                  </a:lnTo>
                  <a:lnTo>
                    <a:pt x="0" y="28625"/>
                  </a:lnTo>
                  <a:lnTo>
                    <a:pt x="76352" y="416788"/>
                  </a:lnTo>
                  <a:lnTo>
                    <a:pt x="145948" y="423138"/>
                  </a:lnTo>
                  <a:lnTo>
                    <a:pt x="143560" y="151130"/>
                  </a:lnTo>
                  <a:lnTo>
                    <a:pt x="170789" y="35826"/>
                  </a:lnTo>
                  <a:lnTo>
                    <a:pt x="171475" y="32931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206574" y="8163750"/>
              <a:ext cx="202565" cy="440690"/>
            </a:xfrm>
            <a:custGeom>
              <a:avLst/>
              <a:gdLst/>
              <a:ahLst/>
              <a:cxnLst/>
              <a:rect l="l" t="t" r="r" b="b"/>
              <a:pathLst>
                <a:path w="202564" h="440690">
                  <a:moveTo>
                    <a:pt x="145961" y="0"/>
                  </a:moveTo>
                  <a:lnTo>
                    <a:pt x="126431" y="43671"/>
                  </a:lnTo>
                  <a:lnTo>
                    <a:pt x="78021" y="56212"/>
                  </a:lnTo>
                  <a:lnTo>
                    <a:pt x="61072" y="52016"/>
                  </a:lnTo>
                  <a:lnTo>
                    <a:pt x="46998" y="36823"/>
                  </a:lnTo>
                  <a:lnTo>
                    <a:pt x="28638" y="6159"/>
                  </a:lnTo>
                  <a:lnTo>
                    <a:pt x="0" y="104787"/>
                  </a:lnTo>
                  <a:lnTo>
                    <a:pt x="71589" y="440435"/>
                  </a:lnTo>
                  <a:lnTo>
                    <a:pt x="202031" y="438848"/>
                  </a:lnTo>
                  <a:lnTo>
                    <a:pt x="176974" y="411010"/>
                  </a:lnTo>
                  <a:lnTo>
                    <a:pt x="147751" y="162255"/>
                  </a:lnTo>
                  <a:lnTo>
                    <a:pt x="145961" y="0"/>
                  </a:lnTo>
                  <a:close/>
                </a:path>
              </a:pathLst>
            </a:custGeom>
            <a:solidFill>
              <a:srgbClr val="FAA4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2227262" y="8575560"/>
              <a:ext cx="234315" cy="41910"/>
            </a:xfrm>
            <a:custGeom>
              <a:avLst/>
              <a:gdLst/>
              <a:ahLst/>
              <a:cxnLst/>
              <a:rect l="l" t="t" r="r" b="b"/>
              <a:pathLst>
                <a:path w="234314" h="41909">
                  <a:moveTo>
                    <a:pt x="209981" y="0"/>
                  </a:moveTo>
                  <a:lnTo>
                    <a:pt x="183743" y="2260"/>
                  </a:lnTo>
                  <a:lnTo>
                    <a:pt x="154730" y="4201"/>
                  </a:lnTo>
                  <a:lnTo>
                    <a:pt x="125644" y="4992"/>
                  </a:lnTo>
                  <a:lnTo>
                    <a:pt x="96543" y="4634"/>
                  </a:lnTo>
                  <a:lnTo>
                    <a:pt x="67487" y="3124"/>
                  </a:lnTo>
                  <a:lnTo>
                    <a:pt x="23863" y="0"/>
                  </a:lnTo>
                  <a:lnTo>
                    <a:pt x="14573" y="1433"/>
                  </a:lnTo>
                  <a:lnTo>
                    <a:pt x="6988" y="5343"/>
                  </a:lnTo>
                  <a:lnTo>
                    <a:pt x="1874" y="11144"/>
                  </a:lnTo>
                  <a:lnTo>
                    <a:pt x="0" y="18249"/>
                  </a:lnTo>
                  <a:lnTo>
                    <a:pt x="1874" y="25364"/>
                  </a:lnTo>
                  <a:lnTo>
                    <a:pt x="67487" y="39662"/>
                  </a:lnTo>
                  <a:lnTo>
                    <a:pt x="125644" y="41521"/>
                  </a:lnTo>
                  <a:lnTo>
                    <a:pt x="154730" y="40731"/>
                  </a:lnTo>
                  <a:lnTo>
                    <a:pt x="209981" y="36525"/>
                  </a:lnTo>
                  <a:lnTo>
                    <a:pt x="233845" y="18249"/>
                  </a:lnTo>
                  <a:lnTo>
                    <a:pt x="231970" y="11144"/>
                  </a:lnTo>
                  <a:lnTo>
                    <a:pt x="226856" y="5343"/>
                  </a:lnTo>
                  <a:lnTo>
                    <a:pt x="219271" y="1433"/>
                  </a:lnTo>
                  <a:lnTo>
                    <a:pt x="209981" y="0"/>
                  </a:lnTo>
                  <a:close/>
                </a:path>
              </a:pathLst>
            </a:custGeom>
            <a:solidFill>
              <a:srgbClr val="3249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6" name="object 6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168064" y="8158784"/>
              <a:ext cx="348554" cy="879106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2321496" y="8367661"/>
              <a:ext cx="14604" cy="9525"/>
            </a:xfrm>
            <a:custGeom>
              <a:avLst/>
              <a:gdLst/>
              <a:ahLst/>
              <a:cxnLst/>
              <a:rect l="l" t="t" r="r" b="b"/>
              <a:pathLst>
                <a:path w="14605" h="9525">
                  <a:moveTo>
                    <a:pt x="2451" y="1041"/>
                  </a:moveTo>
                  <a:lnTo>
                    <a:pt x="5575" y="2667"/>
                  </a:lnTo>
                  <a:lnTo>
                    <a:pt x="11811" y="6134"/>
                  </a:lnTo>
                  <a:lnTo>
                    <a:pt x="14389" y="8953"/>
                  </a:lnTo>
                  <a:lnTo>
                    <a:pt x="13944" y="8026"/>
                  </a:lnTo>
                  <a:lnTo>
                    <a:pt x="9817" y="4343"/>
                  </a:lnTo>
                  <a:lnTo>
                    <a:pt x="2451" y="1041"/>
                  </a:lnTo>
                  <a:close/>
                </a:path>
                <a:path w="14605" h="9525">
                  <a:moveTo>
                    <a:pt x="0" y="0"/>
                  </a:moveTo>
                  <a:lnTo>
                    <a:pt x="215" y="2070"/>
                  </a:lnTo>
                  <a:lnTo>
                    <a:pt x="596" y="2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ECC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8" name="object 6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2244153" y="8362912"/>
              <a:ext cx="82727" cy="247649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2263724" y="8394408"/>
              <a:ext cx="22923" cy="3657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2322093" y="8367775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1854" y="939"/>
                  </a:moveTo>
                  <a:lnTo>
                    <a:pt x="12" y="0"/>
                  </a:lnTo>
                  <a:lnTo>
                    <a:pt x="0" y="139"/>
                  </a:lnTo>
                  <a:lnTo>
                    <a:pt x="1854" y="939"/>
                  </a:lnTo>
                  <a:close/>
                </a:path>
                <a:path w="16510" h="26670">
                  <a:moveTo>
                    <a:pt x="13081" y="22161"/>
                  </a:moveTo>
                  <a:lnTo>
                    <a:pt x="1968" y="26314"/>
                  </a:lnTo>
                  <a:lnTo>
                    <a:pt x="2006" y="26606"/>
                  </a:lnTo>
                  <a:lnTo>
                    <a:pt x="12877" y="22580"/>
                  </a:lnTo>
                  <a:lnTo>
                    <a:pt x="13081" y="22161"/>
                  </a:lnTo>
                  <a:close/>
                </a:path>
                <a:path w="16510" h="26670">
                  <a:moveTo>
                    <a:pt x="15100" y="11582"/>
                  </a:moveTo>
                  <a:lnTo>
                    <a:pt x="14935" y="10718"/>
                  </a:lnTo>
                  <a:lnTo>
                    <a:pt x="13792" y="8839"/>
                  </a:lnTo>
                  <a:lnTo>
                    <a:pt x="15100" y="11582"/>
                  </a:lnTo>
                  <a:close/>
                </a:path>
                <a:path w="16510" h="26670">
                  <a:moveTo>
                    <a:pt x="15519" y="17145"/>
                  </a:moveTo>
                  <a:lnTo>
                    <a:pt x="13081" y="22161"/>
                  </a:lnTo>
                  <a:lnTo>
                    <a:pt x="14846" y="21501"/>
                  </a:lnTo>
                  <a:lnTo>
                    <a:pt x="15519" y="17145"/>
                  </a:lnTo>
                  <a:close/>
                </a:path>
                <a:path w="16510" h="26670">
                  <a:moveTo>
                    <a:pt x="15989" y="16192"/>
                  </a:moveTo>
                  <a:lnTo>
                    <a:pt x="15811" y="15303"/>
                  </a:lnTo>
                  <a:lnTo>
                    <a:pt x="15519" y="17145"/>
                  </a:lnTo>
                  <a:lnTo>
                    <a:pt x="15989" y="16192"/>
                  </a:lnTo>
                  <a:close/>
                </a:path>
                <a:path w="16510" h="26670">
                  <a:moveTo>
                    <a:pt x="16078" y="13627"/>
                  </a:moveTo>
                  <a:lnTo>
                    <a:pt x="15100" y="11582"/>
                  </a:lnTo>
                  <a:lnTo>
                    <a:pt x="15811" y="15303"/>
                  </a:lnTo>
                  <a:lnTo>
                    <a:pt x="16078" y="13627"/>
                  </a:lnTo>
                  <a:close/>
                </a:path>
              </a:pathLst>
            </a:custGeom>
            <a:solidFill>
              <a:srgbClr val="FFF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243670" y="8376882"/>
              <a:ext cx="80429" cy="1847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2321712" y="8367902"/>
              <a:ext cx="16510" cy="26670"/>
            </a:xfrm>
            <a:custGeom>
              <a:avLst/>
              <a:gdLst/>
              <a:ahLst/>
              <a:cxnLst/>
              <a:rect l="l" t="t" r="r" b="b"/>
              <a:pathLst>
                <a:path w="16510" h="26670">
                  <a:moveTo>
                    <a:pt x="381" y="0"/>
                  </a:moveTo>
                  <a:lnTo>
                    <a:pt x="0" y="1828"/>
                  </a:lnTo>
                  <a:lnTo>
                    <a:pt x="800" y="9296"/>
                  </a:lnTo>
                  <a:lnTo>
                    <a:pt x="1587" y="17500"/>
                  </a:lnTo>
                  <a:lnTo>
                    <a:pt x="2349" y="26187"/>
                  </a:lnTo>
                  <a:lnTo>
                    <a:pt x="15227" y="21374"/>
                  </a:lnTo>
                  <a:lnTo>
                    <a:pt x="16459" y="13500"/>
                  </a:lnTo>
                  <a:lnTo>
                    <a:pt x="14173" y="8712"/>
                  </a:lnTo>
                  <a:lnTo>
                    <a:pt x="11595" y="5892"/>
                  </a:lnTo>
                  <a:lnTo>
                    <a:pt x="5359" y="2425"/>
                  </a:lnTo>
                  <a:lnTo>
                    <a:pt x="2235" y="800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FF8E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2243683" y="8369731"/>
              <a:ext cx="80378" cy="2857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2255240" y="8440623"/>
              <a:ext cx="33020" cy="118745"/>
            </a:xfrm>
            <a:custGeom>
              <a:avLst/>
              <a:gdLst/>
              <a:ahLst/>
              <a:cxnLst/>
              <a:rect l="l" t="t" r="r" b="b"/>
              <a:pathLst>
                <a:path w="33019" h="118745">
                  <a:moveTo>
                    <a:pt x="32092" y="27927"/>
                  </a:moveTo>
                  <a:lnTo>
                    <a:pt x="31203" y="22263"/>
                  </a:lnTo>
                  <a:lnTo>
                    <a:pt x="28638" y="20345"/>
                  </a:lnTo>
                  <a:lnTo>
                    <a:pt x="25704" y="20751"/>
                  </a:lnTo>
                  <a:lnTo>
                    <a:pt x="16014" y="22288"/>
                  </a:lnTo>
                  <a:lnTo>
                    <a:pt x="4711" y="18681"/>
                  </a:lnTo>
                  <a:lnTo>
                    <a:pt x="1765" y="20180"/>
                  </a:lnTo>
                  <a:lnTo>
                    <a:pt x="0" y="25615"/>
                  </a:lnTo>
                  <a:lnTo>
                    <a:pt x="1485" y="28549"/>
                  </a:lnTo>
                  <a:lnTo>
                    <a:pt x="10960" y="31635"/>
                  </a:lnTo>
                  <a:lnTo>
                    <a:pt x="19570" y="31635"/>
                  </a:lnTo>
                  <a:lnTo>
                    <a:pt x="21996" y="31635"/>
                  </a:lnTo>
                  <a:lnTo>
                    <a:pt x="24612" y="31457"/>
                  </a:lnTo>
                  <a:lnTo>
                    <a:pt x="30149" y="30594"/>
                  </a:lnTo>
                  <a:lnTo>
                    <a:pt x="32092" y="27927"/>
                  </a:lnTo>
                  <a:close/>
                </a:path>
                <a:path w="33019" h="118745">
                  <a:moveTo>
                    <a:pt x="32092" y="9245"/>
                  </a:moveTo>
                  <a:lnTo>
                    <a:pt x="31203" y="3568"/>
                  </a:lnTo>
                  <a:lnTo>
                    <a:pt x="28638" y="1651"/>
                  </a:lnTo>
                  <a:lnTo>
                    <a:pt x="16014" y="3594"/>
                  </a:lnTo>
                  <a:lnTo>
                    <a:pt x="4711" y="0"/>
                  </a:lnTo>
                  <a:lnTo>
                    <a:pt x="1765" y="1485"/>
                  </a:lnTo>
                  <a:lnTo>
                    <a:pt x="0" y="6946"/>
                  </a:lnTo>
                  <a:lnTo>
                    <a:pt x="1485" y="9867"/>
                  </a:lnTo>
                  <a:lnTo>
                    <a:pt x="10960" y="12954"/>
                  </a:lnTo>
                  <a:lnTo>
                    <a:pt x="19570" y="12954"/>
                  </a:lnTo>
                  <a:lnTo>
                    <a:pt x="21996" y="12954"/>
                  </a:lnTo>
                  <a:lnTo>
                    <a:pt x="24612" y="12776"/>
                  </a:lnTo>
                  <a:lnTo>
                    <a:pt x="30149" y="11912"/>
                  </a:lnTo>
                  <a:lnTo>
                    <a:pt x="32092" y="9245"/>
                  </a:lnTo>
                  <a:close/>
                </a:path>
                <a:path w="33019" h="118745">
                  <a:moveTo>
                    <a:pt x="32486" y="115023"/>
                  </a:moveTo>
                  <a:lnTo>
                    <a:pt x="31597" y="109347"/>
                  </a:lnTo>
                  <a:lnTo>
                    <a:pt x="29006" y="107429"/>
                  </a:lnTo>
                  <a:lnTo>
                    <a:pt x="16408" y="109385"/>
                  </a:lnTo>
                  <a:lnTo>
                    <a:pt x="5118" y="105765"/>
                  </a:lnTo>
                  <a:lnTo>
                    <a:pt x="2171" y="107264"/>
                  </a:lnTo>
                  <a:lnTo>
                    <a:pt x="393" y="112725"/>
                  </a:lnTo>
                  <a:lnTo>
                    <a:pt x="1879" y="115658"/>
                  </a:lnTo>
                  <a:lnTo>
                    <a:pt x="11353" y="118732"/>
                  </a:lnTo>
                  <a:lnTo>
                    <a:pt x="19964" y="118732"/>
                  </a:lnTo>
                  <a:lnTo>
                    <a:pt x="22402" y="118732"/>
                  </a:lnTo>
                  <a:lnTo>
                    <a:pt x="25006" y="118554"/>
                  </a:lnTo>
                  <a:lnTo>
                    <a:pt x="30556" y="117690"/>
                  </a:lnTo>
                  <a:lnTo>
                    <a:pt x="32486" y="11502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2227262" y="8457844"/>
              <a:ext cx="107950" cy="83185"/>
            </a:xfrm>
            <a:custGeom>
              <a:avLst/>
              <a:gdLst/>
              <a:ahLst/>
              <a:cxnLst/>
              <a:rect l="l" t="t" r="r" b="b"/>
              <a:pathLst>
                <a:path w="107950" h="83184">
                  <a:moveTo>
                    <a:pt x="25177" y="2863"/>
                  </a:moveTo>
                  <a:lnTo>
                    <a:pt x="18857" y="7916"/>
                  </a:lnTo>
                  <a:lnTo>
                    <a:pt x="12974" y="16139"/>
                  </a:lnTo>
                  <a:lnTo>
                    <a:pt x="10134" y="25057"/>
                  </a:lnTo>
                  <a:lnTo>
                    <a:pt x="8304" y="35682"/>
                  </a:lnTo>
                  <a:lnTo>
                    <a:pt x="4848" y="48829"/>
                  </a:lnTo>
                  <a:lnTo>
                    <a:pt x="1501" y="61870"/>
                  </a:lnTo>
                  <a:lnTo>
                    <a:pt x="0" y="72174"/>
                  </a:lnTo>
                  <a:lnTo>
                    <a:pt x="26079" y="78881"/>
                  </a:lnTo>
                  <a:lnTo>
                    <a:pt x="42041" y="82111"/>
                  </a:lnTo>
                  <a:lnTo>
                    <a:pt x="54430" y="82761"/>
                  </a:lnTo>
                  <a:lnTo>
                    <a:pt x="69786" y="81724"/>
                  </a:lnTo>
                  <a:lnTo>
                    <a:pt x="84647" y="79548"/>
                  </a:lnTo>
                  <a:lnTo>
                    <a:pt x="96383" y="75544"/>
                  </a:lnTo>
                  <a:lnTo>
                    <a:pt x="104047" y="69471"/>
                  </a:lnTo>
                  <a:lnTo>
                    <a:pt x="106692" y="61087"/>
                  </a:lnTo>
                  <a:lnTo>
                    <a:pt x="106667" y="58928"/>
                  </a:lnTo>
                  <a:lnTo>
                    <a:pt x="95250" y="57937"/>
                  </a:lnTo>
                  <a:lnTo>
                    <a:pt x="105359" y="46570"/>
                  </a:lnTo>
                  <a:lnTo>
                    <a:pt x="105511" y="45300"/>
                  </a:lnTo>
                  <a:lnTo>
                    <a:pt x="105274" y="34988"/>
                  </a:lnTo>
                  <a:lnTo>
                    <a:pt x="95643" y="34988"/>
                  </a:lnTo>
                  <a:lnTo>
                    <a:pt x="100355" y="26797"/>
                  </a:lnTo>
                  <a:lnTo>
                    <a:pt x="104510" y="18478"/>
                  </a:lnTo>
                  <a:lnTo>
                    <a:pt x="55347" y="18465"/>
                  </a:lnTo>
                  <a:lnTo>
                    <a:pt x="44276" y="16219"/>
                  </a:lnTo>
                  <a:lnTo>
                    <a:pt x="35547" y="11347"/>
                  </a:lnTo>
                  <a:lnTo>
                    <a:pt x="29324" y="3454"/>
                  </a:lnTo>
                  <a:lnTo>
                    <a:pt x="25177" y="2863"/>
                  </a:lnTo>
                  <a:close/>
                </a:path>
                <a:path w="107950" h="83184">
                  <a:moveTo>
                    <a:pt x="101706" y="31072"/>
                  </a:moveTo>
                  <a:lnTo>
                    <a:pt x="97608" y="33197"/>
                  </a:lnTo>
                  <a:lnTo>
                    <a:pt x="95643" y="34988"/>
                  </a:lnTo>
                  <a:lnTo>
                    <a:pt x="105274" y="34988"/>
                  </a:lnTo>
                  <a:lnTo>
                    <a:pt x="105239" y="33482"/>
                  </a:lnTo>
                  <a:lnTo>
                    <a:pt x="101706" y="31072"/>
                  </a:lnTo>
                  <a:close/>
                </a:path>
                <a:path w="107950" h="83184">
                  <a:moveTo>
                    <a:pt x="103606" y="0"/>
                  </a:moveTo>
                  <a:lnTo>
                    <a:pt x="101223" y="2522"/>
                  </a:lnTo>
                  <a:lnTo>
                    <a:pt x="95457" y="8467"/>
                  </a:lnTo>
                  <a:lnTo>
                    <a:pt x="85013" y="14798"/>
                  </a:lnTo>
                  <a:lnTo>
                    <a:pt x="68592" y="18478"/>
                  </a:lnTo>
                  <a:lnTo>
                    <a:pt x="104510" y="18478"/>
                  </a:lnTo>
                  <a:lnTo>
                    <a:pt x="106718" y="14058"/>
                  </a:lnTo>
                  <a:lnTo>
                    <a:pt x="107480" y="698"/>
                  </a:lnTo>
                  <a:lnTo>
                    <a:pt x="103606" y="0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195499" y="8472512"/>
              <a:ext cx="43815" cy="60960"/>
            </a:xfrm>
            <a:custGeom>
              <a:avLst/>
              <a:gdLst/>
              <a:ahLst/>
              <a:cxnLst/>
              <a:rect l="l" t="t" r="r" b="b"/>
              <a:pathLst>
                <a:path w="43814" h="60959">
                  <a:moveTo>
                    <a:pt x="12687" y="0"/>
                  </a:moveTo>
                  <a:lnTo>
                    <a:pt x="10426" y="1955"/>
                  </a:lnTo>
                  <a:lnTo>
                    <a:pt x="0" y="48793"/>
                  </a:lnTo>
                  <a:lnTo>
                    <a:pt x="1790" y="52730"/>
                  </a:lnTo>
                  <a:lnTo>
                    <a:pt x="33997" y="60731"/>
                  </a:lnTo>
                  <a:lnTo>
                    <a:pt x="43383" y="10972"/>
                  </a:lnTo>
                  <a:lnTo>
                    <a:pt x="15062" y="469"/>
                  </a:lnTo>
                  <a:lnTo>
                    <a:pt x="12687" y="0"/>
                  </a:lnTo>
                  <a:close/>
                </a:path>
              </a:pathLst>
            </a:custGeom>
            <a:solidFill>
              <a:srgbClr val="EE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7" name="object 7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989238" y="8167420"/>
              <a:ext cx="223697" cy="365175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2409799" y="8178812"/>
              <a:ext cx="188203" cy="38569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2179980" y="8574163"/>
              <a:ext cx="314325" cy="207645"/>
            </a:xfrm>
            <a:custGeom>
              <a:avLst/>
              <a:gdLst/>
              <a:ahLst/>
              <a:cxnLst/>
              <a:rect l="l" t="t" r="r" b="b"/>
              <a:pathLst>
                <a:path w="314325" h="207645">
                  <a:moveTo>
                    <a:pt x="110617" y="157327"/>
                  </a:moveTo>
                  <a:lnTo>
                    <a:pt x="103289" y="134340"/>
                  </a:lnTo>
                  <a:lnTo>
                    <a:pt x="101663" y="129362"/>
                  </a:lnTo>
                  <a:lnTo>
                    <a:pt x="101663" y="154063"/>
                  </a:lnTo>
                  <a:lnTo>
                    <a:pt x="86271" y="163563"/>
                  </a:lnTo>
                  <a:lnTo>
                    <a:pt x="62598" y="177533"/>
                  </a:lnTo>
                  <a:lnTo>
                    <a:pt x="37452" y="191096"/>
                  </a:lnTo>
                  <a:lnTo>
                    <a:pt x="17665" y="199377"/>
                  </a:lnTo>
                  <a:lnTo>
                    <a:pt x="14325" y="200240"/>
                  </a:lnTo>
                  <a:lnTo>
                    <a:pt x="8216" y="196913"/>
                  </a:lnTo>
                  <a:lnTo>
                    <a:pt x="8102" y="194259"/>
                  </a:lnTo>
                  <a:lnTo>
                    <a:pt x="7721" y="100672"/>
                  </a:lnTo>
                  <a:lnTo>
                    <a:pt x="15709" y="97243"/>
                  </a:lnTo>
                  <a:lnTo>
                    <a:pt x="20967" y="94259"/>
                  </a:lnTo>
                  <a:lnTo>
                    <a:pt x="36004" y="85725"/>
                  </a:lnTo>
                  <a:lnTo>
                    <a:pt x="58750" y="70497"/>
                  </a:lnTo>
                  <a:lnTo>
                    <a:pt x="70624" y="60134"/>
                  </a:lnTo>
                  <a:lnTo>
                    <a:pt x="80403" y="88646"/>
                  </a:lnTo>
                  <a:lnTo>
                    <a:pt x="93522" y="128689"/>
                  </a:lnTo>
                  <a:lnTo>
                    <a:pt x="101663" y="154063"/>
                  </a:lnTo>
                  <a:lnTo>
                    <a:pt x="101663" y="129362"/>
                  </a:lnTo>
                  <a:lnTo>
                    <a:pt x="89789" y="92900"/>
                  </a:lnTo>
                  <a:lnTo>
                    <a:pt x="74663" y="48552"/>
                  </a:lnTo>
                  <a:lnTo>
                    <a:pt x="67995" y="31457"/>
                  </a:lnTo>
                  <a:lnTo>
                    <a:pt x="67995" y="52489"/>
                  </a:lnTo>
                  <a:lnTo>
                    <a:pt x="53746" y="64884"/>
                  </a:lnTo>
                  <a:lnTo>
                    <a:pt x="32397" y="79006"/>
                  </a:lnTo>
                  <a:lnTo>
                    <a:pt x="13652" y="89674"/>
                  </a:lnTo>
                  <a:lnTo>
                    <a:pt x="7683" y="92646"/>
                  </a:lnTo>
                  <a:lnTo>
                    <a:pt x="7505" y="45897"/>
                  </a:lnTo>
                  <a:lnTo>
                    <a:pt x="8293" y="45313"/>
                  </a:lnTo>
                  <a:lnTo>
                    <a:pt x="18326" y="37541"/>
                  </a:lnTo>
                  <a:lnTo>
                    <a:pt x="29832" y="29730"/>
                  </a:lnTo>
                  <a:lnTo>
                    <a:pt x="42291" y="22733"/>
                  </a:lnTo>
                  <a:lnTo>
                    <a:pt x="53543" y="18630"/>
                  </a:lnTo>
                  <a:lnTo>
                    <a:pt x="54470" y="18630"/>
                  </a:lnTo>
                  <a:lnTo>
                    <a:pt x="56642" y="22999"/>
                  </a:lnTo>
                  <a:lnTo>
                    <a:pt x="66662" y="48552"/>
                  </a:lnTo>
                  <a:lnTo>
                    <a:pt x="67995" y="52489"/>
                  </a:lnTo>
                  <a:lnTo>
                    <a:pt x="67995" y="31457"/>
                  </a:lnTo>
                  <a:lnTo>
                    <a:pt x="63373" y="19596"/>
                  </a:lnTo>
                  <a:lnTo>
                    <a:pt x="62890" y="18630"/>
                  </a:lnTo>
                  <a:lnTo>
                    <a:pt x="58547" y="9918"/>
                  </a:lnTo>
                  <a:lnTo>
                    <a:pt x="14109" y="31267"/>
                  </a:lnTo>
                  <a:lnTo>
                    <a:pt x="5067" y="38277"/>
                  </a:lnTo>
                  <a:lnTo>
                    <a:pt x="3911" y="39154"/>
                  </a:lnTo>
                  <a:lnTo>
                    <a:pt x="0" y="41948"/>
                  </a:lnTo>
                  <a:lnTo>
                    <a:pt x="152" y="45897"/>
                  </a:lnTo>
                  <a:lnTo>
                    <a:pt x="546" y="191096"/>
                  </a:lnTo>
                  <a:lnTo>
                    <a:pt x="647" y="196786"/>
                  </a:lnTo>
                  <a:lnTo>
                    <a:pt x="850" y="201676"/>
                  </a:lnTo>
                  <a:lnTo>
                    <a:pt x="9131" y="207073"/>
                  </a:lnTo>
                  <a:lnTo>
                    <a:pt x="17500" y="207073"/>
                  </a:lnTo>
                  <a:lnTo>
                    <a:pt x="18605" y="206959"/>
                  </a:lnTo>
                  <a:lnTo>
                    <a:pt x="19634" y="206667"/>
                  </a:lnTo>
                  <a:lnTo>
                    <a:pt x="34785" y="200240"/>
                  </a:lnTo>
                  <a:lnTo>
                    <a:pt x="42964" y="196786"/>
                  </a:lnTo>
                  <a:lnTo>
                    <a:pt x="71678" y="181038"/>
                  </a:lnTo>
                  <a:lnTo>
                    <a:pt x="96507" y="166179"/>
                  </a:lnTo>
                  <a:lnTo>
                    <a:pt x="108178" y="158877"/>
                  </a:lnTo>
                  <a:lnTo>
                    <a:pt x="110617" y="157327"/>
                  </a:lnTo>
                  <a:close/>
                </a:path>
                <a:path w="314325" h="207645">
                  <a:moveTo>
                    <a:pt x="313880" y="185712"/>
                  </a:moveTo>
                  <a:lnTo>
                    <a:pt x="313042" y="174142"/>
                  </a:lnTo>
                  <a:lnTo>
                    <a:pt x="305473" y="68897"/>
                  </a:lnTo>
                  <a:lnTo>
                    <a:pt x="305473" y="174142"/>
                  </a:lnTo>
                  <a:lnTo>
                    <a:pt x="233286" y="144868"/>
                  </a:lnTo>
                  <a:lnTo>
                    <a:pt x="237642" y="118922"/>
                  </a:lnTo>
                  <a:lnTo>
                    <a:pt x="244703" y="78295"/>
                  </a:lnTo>
                  <a:lnTo>
                    <a:pt x="249720" y="51168"/>
                  </a:lnTo>
                  <a:lnTo>
                    <a:pt x="258051" y="59334"/>
                  </a:lnTo>
                  <a:lnTo>
                    <a:pt x="276631" y="73279"/>
                  </a:lnTo>
                  <a:lnTo>
                    <a:pt x="293204" y="83693"/>
                  </a:lnTo>
                  <a:lnTo>
                    <a:pt x="298869" y="86271"/>
                  </a:lnTo>
                  <a:lnTo>
                    <a:pt x="305473" y="174142"/>
                  </a:lnTo>
                  <a:lnTo>
                    <a:pt x="305473" y="68897"/>
                  </a:lnTo>
                  <a:lnTo>
                    <a:pt x="302806" y="31813"/>
                  </a:lnTo>
                  <a:lnTo>
                    <a:pt x="302653" y="28282"/>
                  </a:lnTo>
                  <a:lnTo>
                    <a:pt x="301142" y="26797"/>
                  </a:lnTo>
                  <a:lnTo>
                    <a:pt x="299466" y="25463"/>
                  </a:lnTo>
                  <a:lnTo>
                    <a:pt x="298551" y="24688"/>
                  </a:lnTo>
                  <a:lnTo>
                    <a:pt x="298234" y="24422"/>
                  </a:lnTo>
                  <a:lnTo>
                    <a:pt x="298234" y="77762"/>
                  </a:lnTo>
                  <a:lnTo>
                    <a:pt x="295224" y="76111"/>
                  </a:lnTo>
                  <a:lnTo>
                    <a:pt x="280225" y="66548"/>
                  </a:lnTo>
                  <a:lnTo>
                    <a:pt x="263118" y="53809"/>
                  </a:lnTo>
                  <a:lnTo>
                    <a:pt x="251371" y="42291"/>
                  </a:lnTo>
                  <a:lnTo>
                    <a:pt x="252234" y="37655"/>
                  </a:lnTo>
                  <a:lnTo>
                    <a:pt x="258000" y="11645"/>
                  </a:lnTo>
                  <a:lnTo>
                    <a:pt x="259130" y="7874"/>
                  </a:lnTo>
                  <a:lnTo>
                    <a:pt x="258978" y="7531"/>
                  </a:lnTo>
                  <a:lnTo>
                    <a:pt x="267208" y="10782"/>
                  </a:lnTo>
                  <a:lnTo>
                    <a:pt x="276847" y="16827"/>
                  </a:lnTo>
                  <a:lnTo>
                    <a:pt x="286143" y="23888"/>
                  </a:lnTo>
                  <a:lnTo>
                    <a:pt x="293344" y="30149"/>
                  </a:lnTo>
                  <a:lnTo>
                    <a:pt x="294754" y="31356"/>
                  </a:lnTo>
                  <a:lnTo>
                    <a:pt x="298234" y="77762"/>
                  </a:lnTo>
                  <a:lnTo>
                    <a:pt x="298234" y="24422"/>
                  </a:lnTo>
                  <a:lnTo>
                    <a:pt x="260324" y="114"/>
                  </a:lnTo>
                  <a:lnTo>
                    <a:pt x="259067" y="0"/>
                  </a:lnTo>
                  <a:lnTo>
                    <a:pt x="253606" y="0"/>
                  </a:lnTo>
                  <a:lnTo>
                    <a:pt x="250774" y="9474"/>
                  </a:lnTo>
                  <a:lnTo>
                    <a:pt x="244284" y="38963"/>
                  </a:lnTo>
                  <a:lnTo>
                    <a:pt x="243268" y="44488"/>
                  </a:lnTo>
                  <a:lnTo>
                    <a:pt x="243090" y="44627"/>
                  </a:lnTo>
                  <a:lnTo>
                    <a:pt x="243217" y="44767"/>
                  </a:lnTo>
                  <a:lnTo>
                    <a:pt x="236016" y="84023"/>
                  </a:lnTo>
                  <a:lnTo>
                    <a:pt x="228777" y="126085"/>
                  </a:lnTo>
                  <a:lnTo>
                    <a:pt x="225348" y="146608"/>
                  </a:lnTo>
                  <a:lnTo>
                    <a:pt x="224866" y="149593"/>
                  </a:lnTo>
                  <a:lnTo>
                    <a:pt x="313880" y="185712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0" name="object 80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2206078" y="8159292"/>
              <a:ext cx="111226" cy="173761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2344234" y="8161959"/>
              <a:ext cx="41910" cy="168910"/>
            </a:xfrm>
            <a:custGeom>
              <a:avLst/>
              <a:gdLst/>
              <a:ahLst/>
              <a:cxnLst/>
              <a:rect l="l" t="t" r="r" b="b"/>
              <a:pathLst>
                <a:path w="41910" h="168909">
                  <a:moveTo>
                    <a:pt x="6814" y="0"/>
                  </a:moveTo>
                  <a:lnTo>
                    <a:pt x="7074" y="15508"/>
                  </a:lnTo>
                  <a:lnTo>
                    <a:pt x="5857" y="44135"/>
                  </a:lnTo>
                  <a:lnTo>
                    <a:pt x="3680" y="80520"/>
                  </a:lnTo>
                  <a:lnTo>
                    <a:pt x="1061" y="119303"/>
                  </a:lnTo>
                  <a:lnTo>
                    <a:pt x="0" y="144183"/>
                  </a:lnTo>
                  <a:lnTo>
                    <a:pt x="408" y="159415"/>
                  </a:lnTo>
                  <a:lnTo>
                    <a:pt x="1363" y="166843"/>
                  </a:lnTo>
                  <a:lnTo>
                    <a:pt x="1937" y="168313"/>
                  </a:lnTo>
                  <a:lnTo>
                    <a:pt x="41396" y="13906"/>
                  </a:lnTo>
                  <a:lnTo>
                    <a:pt x="6814" y="0"/>
                  </a:lnTo>
                  <a:close/>
                </a:path>
              </a:pathLst>
            </a:custGeom>
            <a:solidFill>
              <a:srgbClr val="E2E2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2" name="object 8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884551" y="7358214"/>
              <a:ext cx="746823" cy="741946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2171293" y="7879321"/>
              <a:ext cx="408940" cy="102870"/>
            </a:xfrm>
            <a:custGeom>
              <a:avLst/>
              <a:gdLst/>
              <a:ahLst/>
              <a:cxnLst/>
              <a:rect l="l" t="t" r="r" b="b"/>
              <a:pathLst>
                <a:path w="408939" h="102870">
                  <a:moveTo>
                    <a:pt x="120967" y="73698"/>
                  </a:moveTo>
                  <a:lnTo>
                    <a:pt x="88773" y="34531"/>
                  </a:lnTo>
                  <a:lnTo>
                    <a:pt x="41681" y="27965"/>
                  </a:lnTo>
                  <a:lnTo>
                    <a:pt x="21348" y="33197"/>
                  </a:lnTo>
                  <a:lnTo>
                    <a:pt x="6756" y="43141"/>
                  </a:lnTo>
                  <a:lnTo>
                    <a:pt x="0" y="56845"/>
                  </a:lnTo>
                  <a:lnTo>
                    <a:pt x="2743" y="71894"/>
                  </a:lnTo>
                  <a:lnTo>
                    <a:pt x="14071" y="85445"/>
                  </a:lnTo>
                  <a:lnTo>
                    <a:pt x="32194" y="96037"/>
                  </a:lnTo>
                  <a:lnTo>
                    <a:pt x="55346" y="102209"/>
                  </a:lnTo>
                  <a:lnTo>
                    <a:pt x="79286" y="102603"/>
                  </a:lnTo>
                  <a:lnTo>
                    <a:pt x="99618" y="97358"/>
                  </a:lnTo>
                  <a:lnTo>
                    <a:pt x="114211" y="87426"/>
                  </a:lnTo>
                  <a:lnTo>
                    <a:pt x="120967" y="73698"/>
                  </a:lnTo>
                  <a:close/>
                </a:path>
                <a:path w="408939" h="102870">
                  <a:moveTo>
                    <a:pt x="408482" y="45732"/>
                  </a:moveTo>
                  <a:lnTo>
                    <a:pt x="376275" y="6565"/>
                  </a:lnTo>
                  <a:lnTo>
                    <a:pt x="329184" y="0"/>
                  </a:lnTo>
                  <a:lnTo>
                    <a:pt x="308851" y="5232"/>
                  </a:lnTo>
                  <a:lnTo>
                    <a:pt x="294259" y="15176"/>
                  </a:lnTo>
                  <a:lnTo>
                    <a:pt x="287502" y="28879"/>
                  </a:lnTo>
                  <a:lnTo>
                    <a:pt x="290245" y="43929"/>
                  </a:lnTo>
                  <a:lnTo>
                    <a:pt x="301574" y="57467"/>
                  </a:lnTo>
                  <a:lnTo>
                    <a:pt x="319697" y="68072"/>
                  </a:lnTo>
                  <a:lnTo>
                    <a:pt x="342849" y="74244"/>
                  </a:lnTo>
                  <a:lnTo>
                    <a:pt x="366788" y="74625"/>
                  </a:lnTo>
                  <a:lnTo>
                    <a:pt x="387121" y="69380"/>
                  </a:lnTo>
                  <a:lnTo>
                    <a:pt x="401713" y="59448"/>
                  </a:lnTo>
                  <a:lnTo>
                    <a:pt x="408482" y="45732"/>
                  </a:lnTo>
                  <a:close/>
                </a:path>
              </a:pathLst>
            </a:custGeom>
            <a:solidFill>
              <a:srgbClr val="F4A7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387247" y="7837055"/>
              <a:ext cx="71120" cy="95885"/>
            </a:xfrm>
            <a:custGeom>
              <a:avLst/>
              <a:gdLst/>
              <a:ahLst/>
              <a:cxnLst/>
              <a:rect l="l" t="t" r="r" b="b"/>
              <a:pathLst>
                <a:path w="71119" h="95884">
                  <a:moveTo>
                    <a:pt x="3590" y="0"/>
                  </a:moveTo>
                  <a:lnTo>
                    <a:pt x="707" y="2336"/>
                  </a:lnTo>
                  <a:lnTo>
                    <a:pt x="0" y="11906"/>
                  </a:lnTo>
                  <a:lnTo>
                    <a:pt x="434" y="20832"/>
                  </a:lnTo>
                  <a:lnTo>
                    <a:pt x="2717" y="29965"/>
                  </a:lnTo>
                  <a:lnTo>
                    <a:pt x="7883" y="36918"/>
                  </a:lnTo>
                  <a:lnTo>
                    <a:pt x="10588" y="38900"/>
                  </a:lnTo>
                  <a:lnTo>
                    <a:pt x="15236" y="40652"/>
                  </a:lnTo>
                  <a:lnTo>
                    <a:pt x="26869" y="35559"/>
                  </a:lnTo>
                  <a:lnTo>
                    <a:pt x="44179" y="24498"/>
                  </a:lnTo>
                  <a:lnTo>
                    <a:pt x="50758" y="32524"/>
                  </a:lnTo>
                  <a:lnTo>
                    <a:pt x="55805" y="41679"/>
                  </a:lnTo>
                  <a:lnTo>
                    <a:pt x="59092" y="53879"/>
                  </a:lnTo>
                  <a:lnTo>
                    <a:pt x="59613" y="66661"/>
                  </a:lnTo>
                  <a:lnTo>
                    <a:pt x="56359" y="77558"/>
                  </a:lnTo>
                  <a:lnTo>
                    <a:pt x="52803" y="83451"/>
                  </a:lnTo>
                  <a:lnTo>
                    <a:pt x="46529" y="85458"/>
                  </a:lnTo>
                  <a:lnTo>
                    <a:pt x="34007" y="82892"/>
                  </a:lnTo>
                  <a:lnTo>
                    <a:pt x="30819" y="84912"/>
                  </a:lnTo>
                  <a:lnTo>
                    <a:pt x="29549" y="91287"/>
                  </a:lnTo>
                  <a:lnTo>
                    <a:pt x="31606" y="94386"/>
                  </a:lnTo>
                  <a:lnTo>
                    <a:pt x="37740" y="95529"/>
                  </a:lnTo>
                  <a:lnTo>
                    <a:pt x="49004" y="95470"/>
                  </a:lnTo>
                  <a:lnTo>
                    <a:pt x="57271" y="92578"/>
                  </a:lnTo>
                  <a:lnTo>
                    <a:pt x="62945" y="88183"/>
                  </a:lnTo>
                  <a:lnTo>
                    <a:pt x="66430" y="83616"/>
                  </a:lnTo>
                  <a:lnTo>
                    <a:pt x="71029" y="69525"/>
                  </a:lnTo>
                  <a:lnTo>
                    <a:pt x="70870" y="53276"/>
                  </a:lnTo>
                  <a:lnTo>
                    <a:pt x="66846" y="37561"/>
                  </a:lnTo>
                  <a:lnTo>
                    <a:pt x="59851" y="25069"/>
                  </a:lnTo>
                  <a:lnTo>
                    <a:pt x="50518" y="16853"/>
                  </a:lnTo>
                  <a:lnTo>
                    <a:pt x="42201" y="14885"/>
                  </a:lnTo>
                  <a:lnTo>
                    <a:pt x="34709" y="16988"/>
                  </a:lnTo>
                  <a:lnTo>
                    <a:pt x="27847" y="20980"/>
                  </a:lnTo>
                  <a:lnTo>
                    <a:pt x="21307" y="25158"/>
                  </a:lnTo>
                  <a:lnTo>
                    <a:pt x="17230" y="26949"/>
                  </a:lnTo>
                  <a:lnTo>
                    <a:pt x="14817" y="27431"/>
                  </a:lnTo>
                  <a:lnTo>
                    <a:pt x="12467" y="25704"/>
                  </a:lnTo>
                  <a:lnTo>
                    <a:pt x="11147" y="15862"/>
                  </a:lnTo>
                  <a:lnTo>
                    <a:pt x="12404" y="3543"/>
                  </a:lnTo>
                  <a:lnTo>
                    <a:pt x="10080" y="495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rgbClr val="BA6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2177910" y="7633411"/>
              <a:ext cx="372745" cy="64135"/>
            </a:xfrm>
            <a:custGeom>
              <a:avLst/>
              <a:gdLst/>
              <a:ahLst/>
              <a:cxnLst/>
              <a:rect l="l" t="t" r="r" b="b"/>
              <a:pathLst>
                <a:path w="372744" h="64134">
                  <a:moveTo>
                    <a:pt x="97663" y="33743"/>
                  </a:moveTo>
                  <a:lnTo>
                    <a:pt x="96570" y="24384"/>
                  </a:lnTo>
                  <a:lnTo>
                    <a:pt x="86664" y="18554"/>
                  </a:lnTo>
                  <a:lnTo>
                    <a:pt x="52641" y="19558"/>
                  </a:lnTo>
                  <a:lnTo>
                    <a:pt x="24206" y="32054"/>
                  </a:lnTo>
                  <a:lnTo>
                    <a:pt x="5346" y="47637"/>
                  </a:lnTo>
                  <a:lnTo>
                    <a:pt x="0" y="57861"/>
                  </a:lnTo>
                  <a:lnTo>
                    <a:pt x="12192" y="63677"/>
                  </a:lnTo>
                  <a:lnTo>
                    <a:pt x="57086" y="58280"/>
                  </a:lnTo>
                  <a:lnTo>
                    <a:pt x="97663" y="33743"/>
                  </a:lnTo>
                  <a:close/>
                </a:path>
                <a:path w="372744" h="64134">
                  <a:moveTo>
                    <a:pt x="372643" y="27711"/>
                  </a:moveTo>
                  <a:lnTo>
                    <a:pt x="366712" y="17868"/>
                  </a:lnTo>
                  <a:lnTo>
                    <a:pt x="336308" y="2552"/>
                  </a:lnTo>
                  <a:lnTo>
                    <a:pt x="305358" y="0"/>
                  </a:lnTo>
                  <a:lnTo>
                    <a:pt x="281343" y="4711"/>
                  </a:lnTo>
                  <a:lnTo>
                    <a:pt x="271780" y="11163"/>
                  </a:lnTo>
                  <a:lnTo>
                    <a:pt x="279730" y="22085"/>
                  </a:lnTo>
                  <a:lnTo>
                    <a:pt x="298615" y="31521"/>
                  </a:lnTo>
                  <a:lnTo>
                    <a:pt x="321792" y="38722"/>
                  </a:lnTo>
                  <a:lnTo>
                    <a:pt x="342671" y="42913"/>
                  </a:lnTo>
                  <a:lnTo>
                    <a:pt x="358406" y="42189"/>
                  </a:lnTo>
                  <a:lnTo>
                    <a:pt x="369150" y="36474"/>
                  </a:lnTo>
                  <a:lnTo>
                    <a:pt x="372643" y="27711"/>
                  </a:lnTo>
                  <a:close/>
                </a:path>
              </a:pathLst>
            </a:custGeom>
            <a:solidFill>
              <a:srgbClr val="A471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2457361" y="7726420"/>
              <a:ext cx="105410" cy="137795"/>
            </a:xfrm>
            <a:custGeom>
              <a:avLst/>
              <a:gdLst/>
              <a:ahLst/>
              <a:cxnLst/>
              <a:rect l="l" t="t" r="r" b="b"/>
              <a:pathLst>
                <a:path w="105410" h="137795">
                  <a:moveTo>
                    <a:pt x="42644" y="0"/>
                  </a:moveTo>
                  <a:lnTo>
                    <a:pt x="20456" y="7255"/>
                  </a:lnTo>
                  <a:lnTo>
                    <a:pt x="5702" y="24882"/>
                  </a:lnTo>
                  <a:lnTo>
                    <a:pt x="0" y="46157"/>
                  </a:lnTo>
                  <a:lnTo>
                    <a:pt x="197" y="68357"/>
                  </a:lnTo>
                  <a:lnTo>
                    <a:pt x="4620" y="109910"/>
                  </a:lnTo>
                  <a:lnTo>
                    <a:pt x="50599" y="137462"/>
                  </a:lnTo>
                  <a:lnTo>
                    <a:pt x="75279" y="135094"/>
                  </a:lnTo>
                  <a:lnTo>
                    <a:pt x="98932" y="116413"/>
                  </a:lnTo>
                  <a:lnTo>
                    <a:pt x="105363" y="70271"/>
                  </a:lnTo>
                  <a:lnTo>
                    <a:pt x="104560" y="43789"/>
                  </a:lnTo>
                  <a:lnTo>
                    <a:pt x="93873" y="26974"/>
                  </a:lnTo>
                  <a:lnTo>
                    <a:pt x="70650" y="9835"/>
                  </a:lnTo>
                  <a:lnTo>
                    <a:pt x="426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2455555" y="7714907"/>
              <a:ext cx="102235" cy="50800"/>
            </a:xfrm>
            <a:custGeom>
              <a:avLst/>
              <a:gdLst/>
              <a:ahLst/>
              <a:cxnLst/>
              <a:rect l="l" t="t" r="r" b="b"/>
              <a:pathLst>
                <a:path w="102235" h="50800">
                  <a:moveTo>
                    <a:pt x="49925" y="0"/>
                  </a:moveTo>
                  <a:lnTo>
                    <a:pt x="19383" y="30"/>
                  </a:lnTo>
                  <a:lnTo>
                    <a:pt x="4232" y="5294"/>
                  </a:lnTo>
                  <a:lnTo>
                    <a:pt x="0" y="20518"/>
                  </a:lnTo>
                  <a:lnTo>
                    <a:pt x="2211" y="50431"/>
                  </a:lnTo>
                  <a:lnTo>
                    <a:pt x="6423" y="37361"/>
                  </a:lnTo>
                  <a:lnTo>
                    <a:pt x="14745" y="25833"/>
                  </a:lnTo>
                  <a:lnTo>
                    <a:pt x="27656" y="17336"/>
                  </a:lnTo>
                  <a:lnTo>
                    <a:pt x="45633" y="13360"/>
                  </a:lnTo>
                  <a:lnTo>
                    <a:pt x="61850" y="12896"/>
                  </a:lnTo>
                  <a:lnTo>
                    <a:pt x="72025" y="15746"/>
                  </a:lnTo>
                  <a:lnTo>
                    <a:pt x="80450" y="24613"/>
                  </a:lnTo>
                  <a:lnTo>
                    <a:pt x="91416" y="42202"/>
                  </a:lnTo>
                  <a:lnTo>
                    <a:pt x="101995" y="27292"/>
                  </a:lnTo>
                  <a:lnTo>
                    <a:pt x="97605" y="23120"/>
                  </a:lnTo>
                  <a:lnTo>
                    <a:pt x="85947" y="13893"/>
                  </a:lnTo>
                  <a:lnTo>
                    <a:pt x="69297" y="4543"/>
                  </a:lnTo>
                  <a:lnTo>
                    <a:pt x="49925" y="0"/>
                  </a:lnTo>
                  <a:close/>
                </a:path>
              </a:pathLst>
            </a:custGeom>
            <a:solidFill>
              <a:srgbClr val="996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2457819" y="7766875"/>
              <a:ext cx="101600" cy="97155"/>
            </a:xfrm>
            <a:custGeom>
              <a:avLst/>
              <a:gdLst/>
              <a:ahLst/>
              <a:cxnLst/>
              <a:rect l="l" t="t" r="r" b="b"/>
              <a:pathLst>
                <a:path w="101600" h="97154">
                  <a:moveTo>
                    <a:pt x="55395" y="0"/>
                  </a:moveTo>
                  <a:lnTo>
                    <a:pt x="32984" y="2225"/>
                  </a:lnTo>
                  <a:lnTo>
                    <a:pt x="13285" y="14057"/>
                  </a:lnTo>
                  <a:lnTo>
                    <a:pt x="0" y="31492"/>
                  </a:lnTo>
                  <a:lnTo>
                    <a:pt x="1374" y="50363"/>
                  </a:lnTo>
                  <a:lnTo>
                    <a:pt x="4161" y="69455"/>
                  </a:lnTo>
                  <a:lnTo>
                    <a:pt x="7809" y="81546"/>
                  </a:lnTo>
                  <a:lnTo>
                    <a:pt x="26961" y="90248"/>
                  </a:lnTo>
                  <a:lnTo>
                    <a:pt x="50141" y="97007"/>
                  </a:lnTo>
                  <a:lnTo>
                    <a:pt x="74821" y="94639"/>
                  </a:lnTo>
                  <a:lnTo>
                    <a:pt x="98474" y="75958"/>
                  </a:lnTo>
                  <a:lnTo>
                    <a:pt x="101269" y="55899"/>
                  </a:lnTo>
                  <a:lnTo>
                    <a:pt x="101040" y="47900"/>
                  </a:lnTo>
                  <a:lnTo>
                    <a:pt x="92057" y="25026"/>
                  </a:lnTo>
                  <a:lnTo>
                    <a:pt x="76344" y="8261"/>
                  </a:lnTo>
                  <a:lnTo>
                    <a:pt x="55395" y="0"/>
                  </a:lnTo>
                  <a:close/>
                </a:path>
              </a:pathLst>
            </a:custGeom>
            <a:solidFill>
              <a:srgbClr val="522F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179078" y="7754404"/>
              <a:ext cx="350520" cy="147320"/>
            </a:xfrm>
            <a:custGeom>
              <a:avLst/>
              <a:gdLst/>
              <a:ahLst/>
              <a:cxnLst/>
              <a:rect l="l" t="t" r="r" b="b"/>
              <a:pathLst>
                <a:path w="350519" h="147320">
                  <a:moveTo>
                    <a:pt x="154419" y="67475"/>
                  </a:moveTo>
                  <a:lnTo>
                    <a:pt x="150901" y="46736"/>
                  </a:lnTo>
                  <a:lnTo>
                    <a:pt x="135559" y="32778"/>
                  </a:lnTo>
                  <a:lnTo>
                    <a:pt x="104063" y="17589"/>
                  </a:lnTo>
                  <a:lnTo>
                    <a:pt x="73317" y="11010"/>
                  </a:lnTo>
                  <a:lnTo>
                    <a:pt x="43357" y="16548"/>
                  </a:lnTo>
                  <a:lnTo>
                    <a:pt x="17729" y="31750"/>
                  </a:lnTo>
                  <a:lnTo>
                    <a:pt x="0" y="54102"/>
                  </a:lnTo>
                  <a:lnTo>
                    <a:pt x="9309" y="90093"/>
                  </a:lnTo>
                  <a:lnTo>
                    <a:pt x="20269" y="116751"/>
                  </a:lnTo>
                  <a:lnTo>
                    <a:pt x="34036" y="134683"/>
                  </a:lnTo>
                  <a:lnTo>
                    <a:pt x="51777" y="144513"/>
                  </a:lnTo>
                  <a:lnTo>
                    <a:pt x="78232" y="147091"/>
                  </a:lnTo>
                  <a:lnTo>
                    <a:pt x="110439" y="141909"/>
                  </a:lnTo>
                  <a:lnTo>
                    <a:pt x="137985" y="127660"/>
                  </a:lnTo>
                  <a:lnTo>
                    <a:pt x="150469" y="102997"/>
                  </a:lnTo>
                  <a:lnTo>
                    <a:pt x="154419" y="67475"/>
                  </a:lnTo>
                  <a:close/>
                </a:path>
                <a:path w="350519" h="147320">
                  <a:moveTo>
                    <a:pt x="350494" y="7721"/>
                  </a:moveTo>
                  <a:lnTo>
                    <a:pt x="346024" y="1790"/>
                  </a:lnTo>
                  <a:lnTo>
                    <a:pt x="333184" y="0"/>
                  </a:lnTo>
                  <a:lnTo>
                    <a:pt x="327266" y="4483"/>
                  </a:lnTo>
                  <a:lnTo>
                    <a:pt x="326364" y="10896"/>
                  </a:lnTo>
                  <a:lnTo>
                    <a:pt x="325475" y="17310"/>
                  </a:lnTo>
                  <a:lnTo>
                    <a:pt x="329958" y="23241"/>
                  </a:lnTo>
                  <a:lnTo>
                    <a:pt x="342785" y="25031"/>
                  </a:lnTo>
                  <a:lnTo>
                    <a:pt x="348716" y="20548"/>
                  </a:lnTo>
                  <a:lnTo>
                    <a:pt x="350494" y="77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159977" y="7753192"/>
              <a:ext cx="169545" cy="85725"/>
            </a:xfrm>
            <a:custGeom>
              <a:avLst/>
              <a:gdLst/>
              <a:ahLst/>
              <a:cxnLst/>
              <a:rect l="l" t="t" r="r" b="b"/>
              <a:pathLst>
                <a:path w="169544" h="85725">
                  <a:moveTo>
                    <a:pt x="84771" y="0"/>
                  </a:moveTo>
                  <a:lnTo>
                    <a:pt x="55375" y="5235"/>
                  </a:lnTo>
                  <a:lnTo>
                    <a:pt x="27869" y="20613"/>
                  </a:lnTo>
                  <a:lnTo>
                    <a:pt x="0" y="44150"/>
                  </a:lnTo>
                  <a:lnTo>
                    <a:pt x="8828" y="53816"/>
                  </a:lnTo>
                  <a:lnTo>
                    <a:pt x="15249" y="57883"/>
                  </a:lnTo>
                  <a:lnTo>
                    <a:pt x="19170" y="58643"/>
                  </a:lnTo>
                  <a:lnTo>
                    <a:pt x="20497" y="58386"/>
                  </a:lnTo>
                  <a:lnTo>
                    <a:pt x="41320" y="23344"/>
                  </a:lnTo>
                  <a:lnTo>
                    <a:pt x="58158" y="7366"/>
                  </a:lnTo>
                  <a:lnTo>
                    <a:pt x="115506" y="17124"/>
                  </a:lnTo>
                  <a:lnTo>
                    <a:pt x="160212" y="57151"/>
                  </a:lnTo>
                  <a:lnTo>
                    <a:pt x="169303" y="85501"/>
                  </a:lnTo>
                  <a:lnTo>
                    <a:pt x="169221" y="51047"/>
                  </a:lnTo>
                  <a:lnTo>
                    <a:pt x="163882" y="31373"/>
                  </a:lnTo>
                  <a:lnTo>
                    <a:pt x="148506" y="19110"/>
                  </a:lnTo>
                  <a:lnTo>
                    <a:pt x="118313" y="6888"/>
                  </a:lnTo>
                  <a:lnTo>
                    <a:pt x="84771" y="0"/>
                  </a:lnTo>
                  <a:close/>
                </a:path>
              </a:pathLst>
            </a:custGeom>
            <a:solidFill>
              <a:srgbClr val="996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2220112" y="7795780"/>
              <a:ext cx="109855" cy="106045"/>
            </a:xfrm>
            <a:custGeom>
              <a:avLst/>
              <a:gdLst/>
              <a:ahLst/>
              <a:cxnLst/>
              <a:rect l="l" t="t" r="r" b="b"/>
              <a:pathLst>
                <a:path w="109855" h="106045">
                  <a:moveTo>
                    <a:pt x="64998" y="0"/>
                  </a:moveTo>
                  <a:lnTo>
                    <a:pt x="42582" y="2225"/>
                  </a:lnTo>
                  <a:lnTo>
                    <a:pt x="22883" y="14057"/>
                  </a:lnTo>
                  <a:lnTo>
                    <a:pt x="7993" y="33602"/>
                  </a:lnTo>
                  <a:lnTo>
                    <a:pt x="0" y="58966"/>
                  </a:lnTo>
                  <a:lnTo>
                    <a:pt x="760" y="85550"/>
                  </a:lnTo>
                  <a:lnTo>
                    <a:pt x="6810" y="100956"/>
                  </a:lnTo>
                  <a:lnTo>
                    <a:pt x="10744" y="103136"/>
                  </a:lnTo>
                  <a:lnTo>
                    <a:pt x="37203" y="105702"/>
                  </a:lnTo>
                  <a:lnTo>
                    <a:pt x="69410" y="100528"/>
                  </a:lnTo>
                  <a:lnTo>
                    <a:pt x="96956" y="86279"/>
                  </a:lnTo>
                  <a:lnTo>
                    <a:pt x="109435" y="61620"/>
                  </a:lnTo>
                  <a:lnTo>
                    <a:pt x="106899" y="38392"/>
                  </a:lnTo>
                  <a:lnTo>
                    <a:pt x="101653" y="25031"/>
                  </a:lnTo>
                  <a:lnTo>
                    <a:pt x="85945" y="8266"/>
                  </a:lnTo>
                  <a:lnTo>
                    <a:pt x="64998" y="0"/>
                  </a:lnTo>
                  <a:close/>
                </a:path>
              </a:pathLst>
            </a:custGeom>
            <a:solidFill>
              <a:srgbClr val="522F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2256662" y="7790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7721" y="0"/>
                  </a:moveTo>
                  <a:lnTo>
                    <a:pt x="1790" y="4470"/>
                  </a:lnTo>
                  <a:lnTo>
                    <a:pt x="901" y="10883"/>
                  </a:lnTo>
                  <a:lnTo>
                    <a:pt x="0" y="17310"/>
                  </a:lnTo>
                  <a:lnTo>
                    <a:pt x="4483" y="23228"/>
                  </a:lnTo>
                  <a:lnTo>
                    <a:pt x="17310" y="25018"/>
                  </a:lnTo>
                  <a:lnTo>
                    <a:pt x="23240" y="20548"/>
                  </a:lnTo>
                  <a:lnTo>
                    <a:pt x="25031" y="7708"/>
                  </a:lnTo>
                  <a:lnTo>
                    <a:pt x="20548" y="1777"/>
                  </a:lnTo>
                  <a:lnTo>
                    <a:pt x="772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2301652" y="7925727"/>
              <a:ext cx="109220" cy="81280"/>
            </a:xfrm>
            <a:custGeom>
              <a:avLst/>
              <a:gdLst/>
              <a:ahLst/>
              <a:cxnLst/>
              <a:rect l="l" t="t" r="r" b="b"/>
              <a:pathLst>
                <a:path w="109219" h="81279">
                  <a:moveTo>
                    <a:pt x="25672" y="0"/>
                  </a:moveTo>
                  <a:lnTo>
                    <a:pt x="13657" y="19653"/>
                  </a:lnTo>
                  <a:lnTo>
                    <a:pt x="3627" y="37306"/>
                  </a:lnTo>
                  <a:lnTo>
                    <a:pt x="0" y="53120"/>
                  </a:lnTo>
                  <a:lnTo>
                    <a:pt x="7194" y="67259"/>
                  </a:lnTo>
                  <a:lnTo>
                    <a:pt x="22867" y="77390"/>
                  </a:lnTo>
                  <a:lnTo>
                    <a:pt x="40319" y="81280"/>
                  </a:lnTo>
                  <a:lnTo>
                    <a:pt x="57461" y="79207"/>
                  </a:lnTo>
                  <a:lnTo>
                    <a:pt x="72205" y="71450"/>
                  </a:lnTo>
                  <a:lnTo>
                    <a:pt x="83281" y="63931"/>
                  </a:lnTo>
                  <a:lnTo>
                    <a:pt x="91963" y="60918"/>
                  </a:lnTo>
                  <a:lnTo>
                    <a:pt x="95647" y="60591"/>
                  </a:lnTo>
                  <a:lnTo>
                    <a:pt x="88992" y="57214"/>
                  </a:lnTo>
                  <a:lnTo>
                    <a:pt x="71430" y="46443"/>
                  </a:lnTo>
                  <a:lnTo>
                    <a:pt x="51618" y="33839"/>
                  </a:lnTo>
                  <a:lnTo>
                    <a:pt x="37417" y="23040"/>
                  </a:lnTo>
                  <a:lnTo>
                    <a:pt x="28782" y="12332"/>
                  </a:lnTo>
                  <a:lnTo>
                    <a:pt x="25672" y="0"/>
                  </a:lnTo>
                  <a:close/>
                </a:path>
                <a:path w="109219" h="81279">
                  <a:moveTo>
                    <a:pt x="109073" y="59588"/>
                  </a:moveTo>
                  <a:lnTo>
                    <a:pt x="99984" y="60205"/>
                  </a:lnTo>
                  <a:lnTo>
                    <a:pt x="95647" y="60591"/>
                  </a:lnTo>
                  <a:lnTo>
                    <a:pt x="98767" y="62174"/>
                  </a:lnTo>
                  <a:lnTo>
                    <a:pt x="104285" y="62554"/>
                  </a:lnTo>
                  <a:lnTo>
                    <a:pt x="109073" y="59588"/>
                  </a:lnTo>
                  <a:close/>
                </a:path>
              </a:pathLst>
            </a:custGeom>
            <a:solidFill>
              <a:srgbClr val="9933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317533" y="7925727"/>
              <a:ext cx="67945" cy="60325"/>
            </a:xfrm>
            <a:custGeom>
              <a:avLst/>
              <a:gdLst/>
              <a:ahLst/>
              <a:cxnLst/>
              <a:rect l="l" t="t" r="r" b="b"/>
              <a:pathLst>
                <a:path w="67944" h="60325">
                  <a:moveTo>
                    <a:pt x="9792" y="0"/>
                  </a:moveTo>
                  <a:lnTo>
                    <a:pt x="0" y="16017"/>
                  </a:lnTo>
                  <a:lnTo>
                    <a:pt x="7032" y="27884"/>
                  </a:lnTo>
                  <a:lnTo>
                    <a:pt x="23140" y="43751"/>
                  </a:lnTo>
                  <a:lnTo>
                    <a:pt x="39459" y="55522"/>
                  </a:lnTo>
                  <a:lnTo>
                    <a:pt x="50730" y="59817"/>
                  </a:lnTo>
                  <a:lnTo>
                    <a:pt x="62202" y="56967"/>
                  </a:lnTo>
                  <a:lnTo>
                    <a:pt x="67646" y="53859"/>
                  </a:lnTo>
                  <a:lnTo>
                    <a:pt x="55550" y="46443"/>
                  </a:lnTo>
                  <a:lnTo>
                    <a:pt x="35740" y="33839"/>
                  </a:lnTo>
                  <a:lnTo>
                    <a:pt x="21541" y="23040"/>
                  </a:lnTo>
                  <a:lnTo>
                    <a:pt x="12907" y="12332"/>
                  </a:lnTo>
                  <a:lnTo>
                    <a:pt x="979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714830" y="7184633"/>
              <a:ext cx="1010681" cy="834390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383167" y="7275201"/>
              <a:ext cx="262547" cy="131819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713610" y="7183767"/>
              <a:ext cx="1017905" cy="835660"/>
            </a:xfrm>
            <a:custGeom>
              <a:avLst/>
              <a:gdLst/>
              <a:ahLst/>
              <a:cxnLst/>
              <a:rect l="l" t="t" r="r" b="b"/>
              <a:pathLst>
                <a:path w="1017905" h="835659">
                  <a:moveTo>
                    <a:pt x="2667" y="456780"/>
                  </a:moveTo>
                  <a:lnTo>
                    <a:pt x="1790" y="457936"/>
                  </a:lnTo>
                  <a:lnTo>
                    <a:pt x="939" y="459587"/>
                  </a:lnTo>
                  <a:lnTo>
                    <a:pt x="0" y="461746"/>
                  </a:lnTo>
                  <a:lnTo>
                    <a:pt x="825" y="460133"/>
                  </a:lnTo>
                  <a:lnTo>
                    <a:pt x="1562" y="458444"/>
                  </a:lnTo>
                  <a:lnTo>
                    <a:pt x="2667" y="456780"/>
                  </a:lnTo>
                  <a:close/>
                </a:path>
                <a:path w="1017905" h="835659">
                  <a:moveTo>
                    <a:pt x="7327" y="456336"/>
                  </a:moveTo>
                  <a:lnTo>
                    <a:pt x="6985" y="456819"/>
                  </a:lnTo>
                  <a:lnTo>
                    <a:pt x="7327" y="456336"/>
                  </a:lnTo>
                  <a:close/>
                </a:path>
                <a:path w="1017905" h="835659">
                  <a:moveTo>
                    <a:pt x="20370" y="347802"/>
                  </a:moveTo>
                  <a:lnTo>
                    <a:pt x="20066" y="345871"/>
                  </a:lnTo>
                  <a:lnTo>
                    <a:pt x="19583" y="341325"/>
                  </a:lnTo>
                  <a:lnTo>
                    <a:pt x="19761" y="343585"/>
                  </a:lnTo>
                  <a:lnTo>
                    <a:pt x="20180" y="347802"/>
                  </a:lnTo>
                  <a:lnTo>
                    <a:pt x="20370" y="347802"/>
                  </a:lnTo>
                  <a:close/>
                </a:path>
                <a:path w="1017905" h="835659">
                  <a:moveTo>
                    <a:pt x="22783" y="359435"/>
                  </a:moveTo>
                  <a:lnTo>
                    <a:pt x="22415" y="358343"/>
                  </a:lnTo>
                  <a:lnTo>
                    <a:pt x="20789" y="350418"/>
                  </a:lnTo>
                  <a:lnTo>
                    <a:pt x="20396" y="347992"/>
                  </a:lnTo>
                  <a:lnTo>
                    <a:pt x="20205" y="347992"/>
                  </a:lnTo>
                  <a:lnTo>
                    <a:pt x="19646" y="347992"/>
                  </a:lnTo>
                  <a:lnTo>
                    <a:pt x="19977" y="349643"/>
                  </a:lnTo>
                  <a:lnTo>
                    <a:pt x="22161" y="357644"/>
                  </a:lnTo>
                  <a:lnTo>
                    <a:pt x="22783" y="359435"/>
                  </a:lnTo>
                  <a:close/>
                </a:path>
                <a:path w="1017905" h="835659">
                  <a:moveTo>
                    <a:pt x="40576" y="441134"/>
                  </a:moveTo>
                  <a:lnTo>
                    <a:pt x="40220" y="441147"/>
                  </a:lnTo>
                  <a:lnTo>
                    <a:pt x="40487" y="441159"/>
                  </a:lnTo>
                  <a:close/>
                </a:path>
                <a:path w="1017905" h="835659">
                  <a:moveTo>
                    <a:pt x="48945" y="442366"/>
                  </a:moveTo>
                  <a:lnTo>
                    <a:pt x="35839" y="442366"/>
                  </a:lnTo>
                  <a:lnTo>
                    <a:pt x="28727" y="443636"/>
                  </a:lnTo>
                  <a:lnTo>
                    <a:pt x="20294" y="444906"/>
                  </a:lnTo>
                  <a:lnTo>
                    <a:pt x="11722" y="448716"/>
                  </a:lnTo>
                  <a:lnTo>
                    <a:pt x="15278" y="446176"/>
                  </a:lnTo>
                  <a:lnTo>
                    <a:pt x="23672" y="443636"/>
                  </a:lnTo>
                  <a:lnTo>
                    <a:pt x="28092" y="442366"/>
                  </a:lnTo>
                  <a:lnTo>
                    <a:pt x="23126" y="442366"/>
                  </a:lnTo>
                  <a:lnTo>
                    <a:pt x="17957" y="443636"/>
                  </a:lnTo>
                  <a:lnTo>
                    <a:pt x="8877" y="448716"/>
                  </a:lnTo>
                  <a:lnTo>
                    <a:pt x="5245" y="452526"/>
                  </a:lnTo>
                  <a:lnTo>
                    <a:pt x="2667" y="457606"/>
                  </a:lnTo>
                  <a:lnTo>
                    <a:pt x="5588" y="453796"/>
                  </a:lnTo>
                  <a:lnTo>
                    <a:pt x="5930" y="455066"/>
                  </a:lnTo>
                  <a:lnTo>
                    <a:pt x="5791" y="456336"/>
                  </a:lnTo>
                  <a:lnTo>
                    <a:pt x="5715" y="457606"/>
                  </a:lnTo>
                  <a:lnTo>
                    <a:pt x="5499" y="458876"/>
                  </a:lnTo>
                  <a:lnTo>
                    <a:pt x="6985" y="456819"/>
                  </a:lnTo>
                  <a:lnTo>
                    <a:pt x="7747" y="455066"/>
                  </a:lnTo>
                  <a:lnTo>
                    <a:pt x="8864" y="453796"/>
                  </a:lnTo>
                  <a:lnTo>
                    <a:pt x="12255" y="449986"/>
                  </a:lnTo>
                  <a:lnTo>
                    <a:pt x="20523" y="448716"/>
                  </a:lnTo>
                  <a:lnTo>
                    <a:pt x="28968" y="446176"/>
                  </a:lnTo>
                  <a:lnTo>
                    <a:pt x="41783" y="443636"/>
                  </a:lnTo>
                  <a:lnTo>
                    <a:pt x="48945" y="442366"/>
                  </a:lnTo>
                  <a:close/>
                </a:path>
                <a:path w="1017905" h="835659">
                  <a:moveTo>
                    <a:pt x="59791" y="443471"/>
                  </a:moveTo>
                  <a:lnTo>
                    <a:pt x="59639" y="443433"/>
                  </a:lnTo>
                  <a:lnTo>
                    <a:pt x="56959" y="444271"/>
                  </a:lnTo>
                  <a:lnTo>
                    <a:pt x="54305" y="444423"/>
                  </a:lnTo>
                  <a:lnTo>
                    <a:pt x="52082" y="444525"/>
                  </a:lnTo>
                  <a:lnTo>
                    <a:pt x="50050" y="444398"/>
                  </a:lnTo>
                  <a:lnTo>
                    <a:pt x="48336" y="445198"/>
                  </a:lnTo>
                  <a:lnTo>
                    <a:pt x="50812" y="445173"/>
                  </a:lnTo>
                  <a:lnTo>
                    <a:pt x="53416" y="444893"/>
                  </a:lnTo>
                  <a:lnTo>
                    <a:pt x="56311" y="444677"/>
                  </a:lnTo>
                  <a:lnTo>
                    <a:pt x="56743" y="444525"/>
                  </a:lnTo>
                  <a:lnTo>
                    <a:pt x="59791" y="443471"/>
                  </a:lnTo>
                  <a:close/>
                </a:path>
                <a:path w="1017905" h="835659">
                  <a:moveTo>
                    <a:pt x="61010" y="434390"/>
                  </a:moveTo>
                  <a:lnTo>
                    <a:pt x="57048" y="429717"/>
                  </a:lnTo>
                  <a:lnTo>
                    <a:pt x="55422" y="428104"/>
                  </a:lnTo>
                  <a:lnTo>
                    <a:pt x="54330" y="427228"/>
                  </a:lnTo>
                  <a:lnTo>
                    <a:pt x="49822" y="420954"/>
                  </a:lnTo>
                  <a:lnTo>
                    <a:pt x="48463" y="417779"/>
                  </a:lnTo>
                  <a:lnTo>
                    <a:pt x="47205" y="414629"/>
                  </a:lnTo>
                  <a:lnTo>
                    <a:pt x="44564" y="408571"/>
                  </a:lnTo>
                  <a:lnTo>
                    <a:pt x="40563" y="402412"/>
                  </a:lnTo>
                  <a:lnTo>
                    <a:pt x="39890" y="403428"/>
                  </a:lnTo>
                  <a:lnTo>
                    <a:pt x="36969" y="400608"/>
                  </a:lnTo>
                  <a:lnTo>
                    <a:pt x="34823" y="399173"/>
                  </a:lnTo>
                  <a:lnTo>
                    <a:pt x="36449" y="404291"/>
                  </a:lnTo>
                  <a:lnTo>
                    <a:pt x="42354" y="412927"/>
                  </a:lnTo>
                  <a:lnTo>
                    <a:pt x="47739" y="420331"/>
                  </a:lnTo>
                  <a:lnTo>
                    <a:pt x="52666" y="426758"/>
                  </a:lnTo>
                  <a:lnTo>
                    <a:pt x="57188" y="432396"/>
                  </a:lnTo>
                  <a:lnTo>
                    <a:pt x="57988" y="433730"/>
                  </a:lnTo>
                  <a:lnTo>
                    <a:pt x="59867" y="434721"/>
                  </a:lnTo>
                  <a:lnTo>
                    <a:pt x="58928" y="436410"/>
                  </a:lnTo>
                  <a:lnTo>
                    <a:pt x="58407" y="438010"/>
                  </a:lnTo>
                  <a:lnTo>
                    <a:pt x="56692" y="438759"/>
                  </a:lnTo>
                  <a:lnTo>
                    <a:pt x="53924" y="439318"/>
                  </a:lnTo>
                  <a:lnTo>
                    <a:pt x="50914" y="439483"/>
                  </a:lnTo>
                  <a:lnTo>
                    <a:pt x="38976" y="439394"/>
                  </a:lnTo>
                  <a:lnTo>
                    <a:pt x="42379" y="439889"/>
                  </a:lnTo>
                  <a:lnTo>
                    <a:pt x="42354" y="440563"/>
                  </a:lnTo>
                  <a:lnTo>
                    <a:pt x="40576" y="441134"/>
                  </a:lnTo>
                  <a:lnTo>
                    <a:pt x="51638" y="441020"/>
                  </a:lnTo>
                  <a:lnTo>
                    <a:pt x="55041" y="440817"/>
                  </a:lnTo>
                  <a:lnTo>
                    <a:pt x="58013" y="440093"/>
                  </a:lnTo>
                  <a:lnTo>
                    <a:pt x="59499" y="439420"/>
                  </a:lnTo>
                  <a:lnTo>
                    <a:pt x="60401" y="438226"/>
                  </a:lnTo>
                  <a:lnTo>
                    <a:pt x="61010" y="434390"/>
                  </a:lnTo>
                  <a:close/>
                </a:path>
                <a:path w="1017905" h="835659">
                  <a:moveTo>
                    <a:pt x="131191" y="740816"/>
                  </a:moveTo>
                  <a:lnTo>
                    <a:pt x="130467" y="742086"/>
                  </a:lnTo>
                  <a:lnTo>
                    <a:pt x="130619" y="742086"/>
                  </a:lnTo>
                  <a:lnTo>
                    <a:pt x="131191" y="740816"/>
                  </a:lnTo>
                  <a:close/>
                </a:path>
                <a:path w="1017905" h="835659">
                  <a:moveTo>
                    <a:pt x="152920" y="719721"/>
                  </a:moveTo>
                  <a:lnTo>
                    <a:pt x="151739" y="720496"/>
                  </a:lnTo>
                  <a:lnTo>
                    <a:pt x="151968" y="720496"/>
                  </a:lnTo>
                  <a:lnTo>
                    <a:pt x="152920" y="719721"/>
                  </a:lnTo>
                  <a:close/>
                </a:path>
                <a:path w="1017905" h="835659">
                  <a:moveTo>
                    <a:pt x="153670" y="719226"/>
                  </a:moveTo>
                  <a:lnTo>
                    <a:pt x="153530" y="719226"/>
                  </a:lnTo>
                  <a:lnTo>
                    <a:pt x="152920" y="719721"/>
                  </a:lnTo>
                  <a:lnTo>
                    <a:pt x="153670" y="719226"/>
                  </a:lnTo>
                  <a:close/>
                </a:path>
                <a:path w="1017905" h="835659">
                  <a:moveTo>
                    <a:pt x="159956" y="270916"/>
                  </a:moveTo>
                  <a:lnTo>
                    <a:pt x="156298" y="272262"/>
                  </a:lnTo>
                  <a:lnTo>
                    <a:pt x="153098" y="275107"/>
                  </a:lnTo>
                  <a:lnTo>
                    <a:pt x="150660" y="276402"/>
                  </a:lnTo>
                  <a:lnTo>
                    <a:pt x="151066" y="276606"/>
                  </a:lnTo>
                  <a:lnTo>
                    <a:pt x="151244" y="276669"/>
                  </a:lnTo>
                  <a:lnTo>
                    <a:pt x="152044" y="276352"/>
                  </a:lnTo>
                  <a:lnTo>
                    <a:pt x="153606" y="275590"/>
                  </a:lnTo>
                  <a:lnTo>
                    <a:pt x="155130" y="274777"/>
                  </a:lnTo>
                  <a:lnTo>
                    <a:pt x="157403" y="273431"/>
                  </a:lnTo>
                  <a:lnTo>
                    <a:pt x="159956" y="270916"/>
                  </a:lnTo>
                  <a:close/>
                </a:path>
                <a:path w="1017905" h="835659">
                  <a:moveTo>
                    <a:pt x="168541" y="261073"/>
                  </a:moveTo>
                  <a:lnTo>
                    <a:pt x="168414" y="261861"/>
                  </a:lnTo>
                  <a:lnTo>
                    <a:pt x="168122" y="263055"/>
                  </a:lnTo>
                  <a:lnTo>
                    <a:pt x="167640" y="264223"/>
                  </a:lnTo>
                  <a:lnTo>
                    <a:pt x="167271" y="265899"/>
                  </a:lnTo>
                  <a:lnTo>
                    <a:pt x="166382" y="267322"/>
                  </a:lnTo>
                  <a:lnTo>
                    <a:pt x="164680" y="270179"/>
                  </a:lnTo>
                  <a:lnTo>
                    <a:pt x="163779" y="271018"/>
                  </a:lnTo>
                  <a:lnTo>
                    <a:pt x="162407" y="272516"/>
                  </a:lnTo>
                  <a:lnTo>
                    <a:pt x="164071" y="271208"/>
                  </a:lnTo>
                  <a:lnTo>
                    <a:pt x="166954" y="267843"/>
                  </a:lnTo>
                  <a:lnTo>
                    <a:pt x="168084" y="265899"/>
                  </a:lnTo>
                  <a:lnTo>
                    <a:pt x="168490" y="263055"/>
                  </a:lnTo>
                  <a:lnTo>
                    <a:pt x="168541" y="261073"/>
                  </a:lnTo>
                  <a:close/>
                </a:path>
                <a:path w="1017905" h="835659">
                  <a:moveTo>
                    <a:pt x="170954" y="262001"/>
                  </a:moveTo>
                  <a:lnTo>
                    <a:pt x="169837" y="266407"/>
                  </a:lnTo>
                  <a:lnTo>
                    <a:pt x="167805" y="269951"/>
                  </a:lnTo>
                  <a:lnTo>
                    <a:pt x="165633" y="272300"/>
                  </a:lnTo>
                  <a:lnTo>
                    <a:pt x="163525" y="274789"/>
                  </a:lnTo>
                  <a:lnTo>
                    <a:pt x="161328" y="276542"/>
                  </a:lnTo>
                  <a:lnTo>
                    <a:pt x="154279" y="281165"/>
                  </a:lnTo>
                  <a:lnTo>
                    <a:pt x="148755" y="283756"/>
                  </a:lnTo>
                  <a:lnTo>
                    <a:pt x="139179" y="286029"/>
                  </a:lnTo>
                  <a:lnTo>
                    <a:pt x="144373" y="283743"/>
                  </a:lnTo>
                  <a:lnTo>
                    <a:pt x="148094" y="281965"/>
                  </a:lnTo>
                  <a:lnTo>
                    <a:pt x="139065" y="283451"/>
                  </a:lnTo>
                  <a:lnTo>
                    <a:pt x="139915" y="284187"/>
                  </a:lnTo>
                  <a:lnTo>
                    <a:pt x="125628" y="286905"/>
                  </a:lnTo>
                  <a:lnTo>
                    <a:pt x="128625" y="285800"/>
                  </a:lnTo>
                  <a:lnTo>
                    <a:pt x="129984" y="285242"/>
                  </a:lnTo>
                  <a:lnTo>
                    <a:pt x="131597" y="284581"/>
                  </a:lnTo>
                  <a:lnTo>
                    <a:pt x="137388" y="282067"/>
                  </a:lnTo>
                  <a:lnTo>
                    <a:pt x="128231" y="283819"/>
                  </a:lnTo>
                  <a:lnTo>
                    <a:pt x="116344" y="285242"/>
                  </a:lnTo>
                  <a:lnTo>
                    <a:pt x="113296" y="284581"/>
                  </a:lnTo>
                  <a:lnTo>
                    <a:pt x="119570" y="283845"/>
                  </a:lnTo>
                  <a:lnTo>
                    <a:pt x="131978" y="281711"/>
                  </a:lnTo>
                  <a:lnTo>
                    <a:pt x="138049" y="280212"/>
                  </a:lnTo>
                  <a:lnTo>
                    <a:pt x="116116" y="283972"/>
                  </a:lnTo>
                  <a:lnTo>
                    <a:pt x="69710" y="288556"/>
                  </a:lnTo>
                  <a:lnTo>
                    <a:pt x="30797" y="296532"/>
                  </a:lnTo>
                  <a:lnTo>
                    <a:pt x="14503" y="323138"/>
                  </a:lnTo>
                  <a:lnTo>
                    <a:pt x="13246" y="330657"/>
                  </a:lnTo>
                  <a:lnTo>
                    <a:pt x="13627" y="338074"/>
                  </a:lnTo>
                  <a:lnTo>
                    <a:pt x="14681" y="345008"/>
                  </a:lnTo>
                  <a:lnTo>
                    <a:pt x="15595" y="352005"/>
                  </a:lnTo>
                  <a:lnTo>
                    <a:pt x="17449" y="358559"/>
                  </a:lnTo>
                  <a:lnTo>
                    <a:pt x="19431" y="364680"/>
                  </a:lnTo>
                  <a:lnTo>
                    <a:pt x="18478" y="360756"/>
                  </a:lnTo>
                  <a:lnTo>
                    <a:pt x="17894" y="356768"/>
                  </a:lnTo>
                  <a:lnTo>
                    <a:pt x="17132" y="351294"/>
                  </a:lnTo>
                  <a:lnTo>
                    <a:pt x="16891" y="349808"/>
                  </a:lnTo>
                  <a:lnTo>
                    <a:pt x="16878" y="348805"/>
                  </a:lnTo>
                  <a:lnTo>
                    <a:pt x="17526" y="349262"/>
                  </a:lnTo>
                  <a:lnTo>
                    <a:pt x="18884" y="354952"/>
                  </a:lnTo>
                  <a:lnTo>
                    <a:pt x="20993" y="363118"/>
                  </a:lnTo>
                  <a:lnTo>
                    <a:pt x="23888" y="371005"/>
                  </a:lnTo>
                  <a:lnTo>
                    <a:pt x="24892" y="375373"/>
                  </a:lnTo>
                  <a:lnTo>
                    <a:pt x="26606" y="381241"/>
                  </a:lnTo>
                  <a:lnTo>
                    <a:pt x="26504" y="382663"/>
                  </a:lnTo>
                  <a:lnTo>
                    <a:pt x="22047" y="373659"/>
                  </a:lnTo>
                  <a:lnTo>
                    <a:pt x="24930" y="381647"/>
                  </a:lnTo>
                  <a:lnTo>
                    <a:pt x="27063" y="388112"/>
                  </a:lnTo>
                  <a:lnTo>
                    <a:pt x="31330" y="394754"/>
                  </a:lnTo>
                  <a:lnTo>
                    <a:pt x="34201" y="397370"/>
                  </a:lnTo>
                  <a:lnTo>
                    <a:pt x="33337" y="393941"/>
                  </a:lnTo>
                  <a:lnTo>
                    <a:pt x="30022" y="385762"/>
                  </a:lnTo>
                  <a:lnTo>
                    <a:pt x="28841" y="382663"/>
                  </a:lnTo>
                  <a:lnTo>
                    <a:pt x="17716" y="336588"/>
                  </a:lnTo>
                  <a:lnTo>
                    <a:pt x="18224" y="327964"/>
                  </a:lnTo>
                  <a:lnTo>
                    <a:pt x="20027" y="322922"/>
                  </a:lnTo>
                  <a:lnTo>
                    <a:pt x="19748" y="322059"/>
                  </a:lnTo>
                  <a:lnTo>
                    <a:pt x="19773" y="320243"/>
                  </a:lnTo>
                  <a:lnTo>
                    <a:pt x="20358" y="318046"/>
                  </a:lnTo>
                  <a:lnTo>
                    <a:pt x="20739" y="316039"/>
                  </a:lnTo>
                  <a:lnTo>
                    <a:pt x="21475" y="313563"/>
                  </a:lnTo>
                  <a:lnTo>
                    <a:pt x="22491" y="311594"/>
                  </a:lnTo>
                  <a:lnTo>
                    <a:pt x="24003" y="307187"/>
                  </a:lnTo>
                  <a:lnTo>
                    <a:pt x="26682" y="305079"/>
                  </a:lnTo>
                  <a:lnTo>
                    <a:pt x="24409" y="305993"/>
                  </a:lnTo>
                  <a:lnTo>
                    <a:pt x="22491" y="308127"/>
                  </a:lnTo>
                  <a:lnTo>
                    <a:pt x="21323" y="311277"/>
                  </a:lnTo>
                  <a:lnTo>
                    <a:pt x="20040" y="313613"/>
                  </a:lnTo>
                  <a:lnTo>
                    <a:pt x="19075" y="316039"/>
                  </a:lnTo>
                  <a:lnTo>
                    <a:pt x="18453" y="317855"/>
                  </a:lnTo>
                  <a:lnTo>
                    <a:pt x="17894" y="318046"/>
                  </a:lnTo>
                  <a:lnTo>
                    <a:pt x="18224" y="316039"/>
                  </a:lnTo>
                  <a:lnTo>
                    <a:pt x="18300" y="315633"/>
                  </a:lnTo>
                  <a:lnTo>
                    <a:pt x="19075" y="312788"/>
                  </a:lnTo>
                  <a:lnTo>
                    <a:pt x="20726" y="309765"/>
                  </a:lnTo>
                  <a:lnTo>
                    <a:pt x="21958" y="306552"/>
                  </a:lnTo>
                  <a:lnTo>
                    <a:pt x="24752" y="303733"/>
                  </a:lnTo>
                  <a:lnTo>
                    <a:pt x="27800" y="301840"/>
                  </a:lnTo>
                  <a:lnTo>
                    <a:pt x="33591" y="298170"/>
                  </a:lnTo>
                  <a:lnTo>
                    <a:pt x="39662" y="297281"/>
                  </a:lnTo>
                  <a:lnTo>
                    <a:pt x="40500" y="297522"/>
                  </a:lnTo>
                  <a:lnTo>
                    <a:pt x="35585" y="299453"/>
                  </a:lnTo>
                  <a:lnTo>
                    <a:pt x="34696" y="300405"/>
                  </a:lnTo>
                  <a:lnTo>
                    <a:pt x="35356" y="300215"/>
                  </a:lnTo>
                  <a:lnTo>
                    <a:pt x="36017" y="300062"/>
                  </a:lnTo>
                  <a:lnTo>
                    <a:pt x="38481" y="299224"/>
                  </a:lnTo>
                  <a:lnTo>
                    <a:pt x="40970" y="298564"/>
                  </a:lnTo>
                  <a:lnTo>
                    <a:pt x="46431" y="297281"/>
                  </a:lnTo>
                  <a:lnTo>
                    <a:pt x="50571" y="296214"/>
                  </a:lnTo>
                  <a:lnTo>
                    <a:pt x="39827" y="300062"/>
                  </a:lnTo>
                  <a:lnTo>
                    <a:pt x="46863" y="297853"/>
                  </a:lnTo>
                  <a:lnTo>
                    <a:pt x="53327" y="296214"/>
                  </a:lnTo>
                  <a:lnTo>
                    <a:pt x="54317" y="295973"/>
                  </a:lnTo>
                  <a:lnTo>
                    <a:pt x="61201" y="294652"/>
                  </a:lnTo>
                  <a:lnTo>
                    <a:pt x="66522" y="294081"/>
                  </a:lnTo>
                  <a:lnTo>
                    <a:pt x="69049" y="293344"/>
                  </a:lnTo>
                  <a:lnTo>
                    <a:pt x="72631" y="290830"/>
                  </a:lnTo>
                  <a:lnTo>
                    <a:pt x="65963" y="290728"/>
                  </a:lnTo>
                  <a:lnTo>
                    <a:pt x="71843" y="290271"/>
                  </a:lnTo>
                  <a:lnTo>
                    <a:pt x="79629" y="289915"/>
                  </a:lnTo>
                  <a:lnTo>
                    <a:pt x="87960" y="289369"/>
                  </a:lnTo>
                  <a:lnTo>
                    <a:pt x="95491" y="288353"/>
                  </a:lnTo>
                  <a:lnTo>
                    <a:pt x="99250" y="289128"/>
                  </a:lnTo>
                  <a:lnTo>
                    <a:pt x="94310" y="290601"/>
                  </a:lnTo>
                  <a:lnTo>
                    <a:pt x="89433" y="291960"/>
                  </a:lnTo>
                  <a:lnTo>
                    <a:pt x="93345" y="292404"/>
                  </a:lnTo>
                  <a:lnTo>
                    <a:pt x="98526" y="291350"/>
                  </a:lnTo>
                  <a:lnTo>
                    <a:pt x="97726" y="290830"/>
                  </a:lnTo>
                  <a:lnTo>
                    <a:pt x="97142" y="290385"/>
                  </a:lnTo>
                  <a:lnTo>
                    <a:pt x="102895" y="289445"/>
                  </a:lnTo>
                  <a:lnTo>
                    <a:pt x="113182" y="291668"/>
                  </a:lnTo>
                  <a:lnTo>
                    <a:pt x="125844" y="289445"/>
                  </a:lnTo>
                  <a:lnTo>
                    <a:pt x="131737" y="288353"/>
                  </a:lnTo>
                  <a:lnTo>
                    <a:pt x="133845" y="287972"/>
                  </a:lnTo>
                  <a:lnTo>
                    <a:pt x="138950" y="286905"/>
                  </a:lnTo>
                  <a:lnTo>
                    <a:pt x="140779" y="286537"/>
                  </a:lnTo>
                  <a:lnTo>
                    <a:pt x="142836" y="286029"/>
                  </a:lnTo>
                  <a:lnTo>
                    <a:pt x="146634" y="285115"/>
                  </a:lnTo>
                  <a:lnTo>
                    <a:pt x="165811" y="274129"/>
                  </a:lnTo>
                  <a:lnTo>
                    <a:pt x="168363" y="271437"/>
                  </a:lnTo>
                  <a:lnTo>
                    <a:pt x="170395" y="266827"/>
                  </a:lnTo>
                  <a:lnTo>
                    <a:pt x="170954" y="262001"/>
                  </a:lnTo>
                  <a:close/>
                </a:path>
                <a:path w="1017905" h="835659">
                  <a:moveTo>
                    <a:pt x="217220" y="795007"/>
                  </a:moveTo>
                  <a:lnTo>
                    <a:pt x="214769" y="792886"/>
                  </a:lnTo>
                  <a:lnTo>
                    <a:pt x="212839" y="794156"/>
                  </a:lnTo>
                  <a:lnTo>
                    <a:pt x="217220" y="795007"/>
                  </a:lnTo>
                  <a:close/>
                </a:path>
                <a:path w="1017905" h="835659">
                  <a:moveTo>
                    <a:pt x="222846" y="796696"/>
                  </a:moveTo>
                  <a:lnTo>
                    <a:pt x="219443" y="795426"/>
                  </a:lnTo>
                  <a:lnTo>
                    <a:pt x="217220" y="795007"/>
                  </a:lnTo>
                  <a:lnTo>
                    <a:pt x="218909" y="796455"/>
                  </a:lnTo>
                  <a:lnTo>
                    <a:pt x="219913" y="796696"/>
                  </a:lnTo>
                  <a:lnTo>
                    <a:pt x="222846" y="796696"/>
                  </a:lnTo>
                  <a:close/>
                </a:path>
                <a:path w="1017905" h="835659">
                  <a:moveTo>
                    <a:pt x="248437" y="104851"/>
                  </a:moveTo>
                  <a:lnTo>
                    <a:pt x="246964" y="104736"/>
                  </a:lnTo>
                  <a:lnTo>
                    <a:pt x="244551" y="105092"/>
                  </a:lnTo>
                  <a:lnTo>
                    <a:pt x="241960" y="106108"/>
                  </a:lnTo>
                  <a:lnTo>
                    <a:pt x="245198" y="105244"/>
                  </a:lnTo>
                  <a:lnTo>
                    <a:pt x="248437" y="104851"/>
                  </a:lnTo>
                  <a:close/>
                </a:path>
                <a:path w="1017905" h="835659">
                  <a:moveTo>
                    <a:pt x="249047" y="103251"/>
                  </a:moveTo>
                  <a:lnTo>
                    <a:pt x="242366" y="103251"/>
                  </a:lnTo>
                  <a:lnTo>
                    <a:pt x="240055" y="103251"/>
                  </a:lnTo>
                  <a:lnTo>
                    <a:pt x="235102" y="104965"/>
                  </a:lnTo>
                  <a:lnTo>
                    <a:pt x="231571" y="106413"/>
                  </a:lnTo>
                  <a:lnTo>
                    <a:pt x="227152" y="110540"/>
                  </a:lnTo>
                  <a:lnTo>
                    <a:pt x="230733" y="107505"/>
                  </a:lnTo>
                  <a:lnTo>
                    <a:pt x="231698" y="107556"/>
                  </a:lnTo>
                  <a:lnTo>
                    <a:pt x="231140" y="108153"/>
                  </a:lnTo>
                  <a:lnTo>
                    <a:pt x="228269" y="111455"/>
                  </a:lnTo>
                  <a:lnTo>
                    <a:pt x="223888" y="115227"/>
                  </a:lnTo>
                  <a:lnTo>
                    <a:pt x="203517" y="152666"/>
                  </a:lnTo>
                  <a:lnTo>
                    <a:pt x="200990" y="160108"/>
                  </a:lnTo>
                  <a:lnTo>
                    <a:pt x="200545" y="161239"/>
                  </a:lnTo>
                  <a:lnTo>
                    <a:pt x="200545" y="168694"/>
                  </a:lnTo>
                  <a:lnTo>
                    <a:pt x="199720" y="171500"/>
                  </a:lnTo>
                  <a:lnTo>
                    <a:pt x="199224" y="173177"/>
                  </a:lnTo>
                  <a:lnTo>
                    <a:pt x="198793" y="173507"/>
                  </a:lnTo>
                  <a:lnTo>
                    <a:pt x="198691" y="173647"/>
                  </a:lnTo>
                  <a:lnTo>
                    <a:pt x="199656" y="171602"/>
                  </a:lnTo>
                  <a:lnTo>
                    <a:pt x="200545" y="168694"/>
                  </a:lnTo>
                  <a:lnTo>
                    <a:pt x="200545" y="161239"/>
                  </a:lnTo>
                  <a:lnTo>
                    <a:pt x="199085" y="164922"/>
                  </a:lnTo>
                  <a:lnTo>
                    <a:pt x="198348" y="170815"/>
                  </a:lnTo>
                  <a:lnTo>
                    <a:pt x="190461" y="176123"/>
                  </a:lnTo>
                  <a:lnTo>
                    <a:pt x="184886" y="175285"/>
                  </a:lnTo>
                  <a:lnTo>
                    <a:pt x="180695" y="174586"/>
                  </a:lnTo>
                  <a:lnTo>
                    <a:pt x="180009" y="174472"/>
                  </a:lnTo>
                  <a:lnTo>
                    <a:pt x="177965" y="174040"/>
                  </a:lnTo>
                  <a:lnTo>
                    <a:pt x="174383" y="173278"/>
                  </a:lnTo>
                  <a:lnTo>
                    <a:pt x="165239" y="171297"/>
                  </a:lnTo>
                  <a:lnTo>
                    <a:pt x="158064" y="169989"/>
                  </a:lnTo>
                  <a:lnTo>
                    <a:pt x="151066" y="169329"/>
                  </a:lnTo>
                  <a:lnTo>
                    <a:pt x="154139" y="171297"/>
                  </a:lnTo>
                  <a:lnTo>
                    <a:pt x="156895" y="173278"/>
                  </a:lnTo>
                  <a:lnTo>
                    <a:pt x="148221" y="172110"/>
                  </a:lnTo>
                  <a:lnTo>
                    <a:pt x="143827" y="172859"/>
                  </a:lnTo>
                  <a:lnTo>
                    <a:pt x="141401" y="173037"/>
                  </a:lnTo>
                  <a:lnTo>
                    <a:pt x="138976" y="173278"/>
                  </a:lnTo>
                  <a:lnTo>
                    <a:pt x="138493" y="173164"/>
                  </a:lnTo>
                  <a:lnTo>
                    <a:pt x="137909" y="172859"/>
                  </a:lnTo>
                  <a:lnTo>
                    <a:pt x="137325" y="172593"/>
                  </a:lnTo>
                  <a:lnTo>
                    <a:pt x="117195" y="189344"/>
                  </a:lnTo>
                  <a:lnTo>
                    <a:pt x="117373" y="196367"/>
                  </a:lnTo>
                  <a:lnTo>
                    <a:pt x="120307" y="201434"/>
                  </a:lnTo>
                  <a:lnTo>
                    <a:pt x="123177" y="206527"/>
                  </a:lnTo>
                  <a:lnTo>
                    <a:pt x="127228" y="210616"/>
                  </a:lnTo>
                  <a:lnTo>
                    <a:pt x="131267" y="214312"/>
                  </a:lnTo>
                  <a:lnTo>
                    <a:pt x="137350" y="219608"/>
                  </a:lnTo>
                  <a:lnTo>
                    <a:pt x="148844" y="229069"/>
                  </a:lnTo>
                  <a:lnTo>
                    <a:pt x="153885" y="233337"/>
                  </a:lnTo>
                  <a:lnTo>
                    <a:pt x="145999" y="225844"/>
                  </a:lnTo>
                  <a:lnTo>
                    <a:pt x="148158" y="226402"/>
                  </a:lnTo>
                  <a:lnTo>
                    <a:pt x="147675" y="225844"/>
                  </a:lnTo>
                  <a:lnTo>
                    <a:pt x="165354" y="251637"/>
                  </a:lnTo>
                  <a:lnTo>
                    <a:pt x="165506" y="249948"/>
                  </a:lnTo>
                  <a:lnTo>
                    <a:pt x="163106" y="242684"/>
                  </a:lnTo>
                  <a:lnTo>
                    <a:pt x="158546" y="236791"/>
                  </a:lnTo>
                  <a:lnTo>
                    <a:pt x="154190" y="230784"/>
                  </a:lnTo>
                  <a:lnTo>
                    <a:pt x="148882" y="225729"/>
                  </a:lnTo>
                  <a:lnTo>
                    <a:pt x="148513" y="224282"/>
                  </a:lnTo>
                  <a:lnTo>
                    <a:pt x="147535" y="223659"/>
                  </a:lnTo>
                  <a:lnTo>
                    <a:pt x="146177" y="222783"/>
                  </a:lnTo>
                  <a:lnTo>
                    <a:pt x="146659" y="223659"/>
                  </a:lnTo>
                  <a:lnTo>
                    <a:pt x="144056" y="221322"/>
                  </a:lnTo>
                  <a:lnTo>
                    <a:pt x="140398" y="218020"/>
                  </a:lnTo>
                  <a:lnTo>
                    <a:pt x="135890" y="214198"/>
                  </a:lnTo>
                  <a:lnTo>
                    <a:pt x="136080" y="213118"/>
                  </a:lnTo>
                  <a:lnTo>
                    <a:pt x="145707" y="220776"/>
                  </a:lnTo>
                  <a:lnTo>
                    <a:pt x="139852" y="214312"/>
                  </a:lnTo>
                  <a:lnTo>
                    <a:pt x="139725" y="214198"/>
                  </a:lnTo>
                  <a:lnTo>
                    <a:pt x="138341" y="213118"/>
                  </a:lnTo>
                  <a:lnTo>
                    <a:pt x="133591" y="209410"/>
                  </a:lnTo>
                  <a:lnTo>
                    <a:pt x="129387" y="205130"/>
                  </a:lnTo>
                  <a:lnTo>
                    <a:pt x="125171" y="200914"/>
                  </a:lnTo>
                  <a:lnTo>
                    <a:pt x="123228" y="197091"/>
                  </a:lnTo>
                  <a:lnTo>
                    <a:pt x="123723" y="195922"/>
                  </a:lnTo>
                  <a:lnTo>
                    <a:pt x="124002" y="195300"/>
                  </a:lnTo>
                  <a:lnTo>
                    <a:pt x="123710" y="195922"/>
                  </a:lnTo>
                  <a:lnTo>
                    <a:pt x="122199" y="191681"/>
                  </a:lnTo>
                  <a:lnTo>
                    <a:pt x="123799" y="187921"/>
                  </a:lnTo>
                  <a:lnTo>
                    <a:pt x="126250" y="184873"/>
                  </a:lnTo>
                  <a:lnTo>
                    <a:pt x="128689" y="181800"/>
                  </a:lnTo>
                  <a:lnTo>
                    <a:pt x="131572" y="179451"/>
                  </a:lnTo>
                  <a:lnTo>
                    <a:pt x="140817" y="174764"/>
                  </a:lnTo>
                  <a:lnTo>
                    <a:pt x="147916" y="174040"/>
                  </a:lnTo>
                  <a:lnTo>
                    <a:pt x="158699" y="175653"/>
                  </a:lnTo>
                  <a:lnTo>
                    <a:pt x="162814" y="174586"/>
                  </a:lnTo>
                  <a:lnTo>
                    <a:pt x="168948" y="175691"/>
                  </a:lnTo>
                  <a:lnTo>
                    <a:pt x="176542" y="177177"/>
                  </a:lnTo>
                  <a:lnTo>
                    <a:pt x="180365" y="177838"/>
                  </a:lnTo>
                  <a:lnTo>
                    <a:pt x="184607" y="178714"/>
                  </a:lnTo>
                  <a:lnTo>
                    <a:pt x="189445" y="178244"/>
                  </a:lnTo>
                  <a:lnTo>
                    <a:pt x="191833" y="177965"/>
                  </a:lnTo>
                  <a:lnTo>
                    <a:pt x="194475" y="177177"/>
                  </a:lnTo>
                  <a:lnTo>
                    <a:pt x="195707" y="176123"/>
                  </a:lnTo>
                  <a:lnTo>
                    <a:pt x="197332" y="174777"/>
                  </a:lnTo>
                  <a:lnTo>
                    <a:pt x="197383" y="175399"/>
                  </a:lnTo>
                  <a:lnTo>
                    <a:pt x="199021" y="174599"/>
                  </a:lnTo>
                  <a:lnTo>
                    <a:pt x="200431" y="172783"/>
                  </a:lnTo>
                  <a:lnTo>
                    <a:pt x="202438" y="169722"/>
                  </a:lnTo>
                  <a:lnTo>
                    <a:pt x="202996" y="168694"/>
                  </a:lnTo>
                  <a:lnTo>
                    <a:pt x="203860" y="167132"/>
                  </a:lnTo>
                  <a:lnTo>
                    <a:pt x="204736" y="165595"/>
                  </a:lnTo>
                  <a:lnTo>
                    <a:pt x="205409" y="164630"/>
                  </a:lnTo>
                  <a:lnTo>
                    <a:pt x="205549" y="165239"/>
                  </a:lnTo>
                  <a:lnTo>
                    <a:pt x="186804" y="180606"/>
                  </a:lnTo>
                  <a:lnTo>
                    <a:pt x="181914" y="179451"/>
                  </a:lnTo>
                  <a:lnTo>
                    <a:pt x="174282" y="178308"/>
                  </a:lnTo>
                  <a:lnTo>
                    <a:pt x="178739" y="179641"/>
                  </a:lnTo>
                  <a:lnTo>
                    <a:pt x="187286" y="181521"/>
                  </a:lnTo>
                  <a:lnTo>
                    <a:pt x="177939" y="180441"/>
                  </a:lnTo>
                  <a:lnTo>
                    <a:pt x="182587" y="181483"/>
                  </a:lnTo>
                  <a:lnTo>
                    <a:pt x="187236" y="182359"/>
                  </a:lnTo>
                  <a:lnTo>
                    <a:pt x="191668" y="181521"/>
                  </a:lnTo>
                  <a:lnTo>
                    <a:pt x="192481" y="181368"/>
                  </a:lnTo>
                  <a:lnTo>
                    <a:pt x="195110" y="180797"/>
                  </a:lnTo>
                  <a:lnTo>
                    <a:pt x="195503" y="180606"/>
                  </a:lnTo>
                  <a:lnTo>
                    <a:pt x="197789" y="179539"/>
                  </a:lnTo>
                  <a:lnTo>
                    <a:pt x="207645" y="159562"/>
                  </a:lnTo>
                  <a:lnTo>
                    <a:pt x="211124" y="146824"/>
                  </a:lnTo>
                  <a:lnTo>
                    <a:pt x="213398" y="139280"/>
                  </a:lnTo>
                  <a:lnTo>
                    <a:pt x="216458" y="131470"/>
                  </a:lnTo>
                  <a:lnTo>
                    <a:pt x="220853" y="123139"/>
                  </a:lnTo>
                  <a:lnTo>
                    <a:pt x="220903" y="125526"/>
                  </a:lnTo>
                  <a:lnTo>
                    <a:pt x="222123" y="123139"/>
                  </a:lnTo>
                  <a:lnTo>
                    <a:pt x="226199" y="115227"/>
                  </a:lnTo>
                  <a:lnTo>
                    <a:pt x="226656" y="116230"/>
                  </a:lnTo>
                  <a:lnTo>
                    <a:pt x="227876" y="115227"/>
                  </a:lnTo>
                  <a:lnTo>
                    <a:pt x="229997" y="113487"/>
                  </a:lnTo>
                  <a:lnTo>
                    <a:pt x="235381" y="109347"/>
                  </a:lnTo>
                  <a:lnTo>
                    <a:pt x="239115" y="107505"/>
                  </a:lnTo>
                  <a:lnTo>
                    <a:pt x="239661" y="107238"/>
                  </a:lnTo>
                  <a:lnTo>
                    <a:pt x="241960" y="106108"/>
                  </a:lnTo>
                  <a:lnTo>
                    <a:pt x="238633" y="107238"/>
                  </a:lnTo>
                  <a:lnTo>
                    <a:pt x="244043" y="104267"/>
                  </a:lnTo>
                  <a:lnTo>
                    <a:pt x="249047" y="103251"/>
                  </a:lnTo>
                  <a:close/>
                </a:path>
                <a:path w="1017905" h="835659">
                  <a:moveTo>
                    <a:pt x="294678" y="664933"/>
                  </a:moveTo>
                  <a:lnTo>
                    <a:pt x="294132" y="666965"/>
                  </a:lnTo>
                  <a:lnTo>
                    <a:pt x="294170" y="667169"/>
                  </a:lnTo>
                  <a:lnTo>
                    <a:pt x="294563" y="665695"/>
                  </a:lnTo>
                  <a:lnTo>
                    <a:pt x="294678" y="664933"/>
                  </a:lnTo>
                  <a:close/>
                </a:path>
                <a:path w="1017905" h="835659">
                  <a:moveTo>
                    <a:pt x="295249" y="673176"/>
                  </a:moveTo>
                  <a:lnTo>
                    <a:pt x="294665" y="669505"/>
                  </a:lnTo>
                  <a:lnTo>
                    <a:pt x="294170" y="667169"/>
                  </a:lnTo>
                  <a:lnTo>
                    <a:pt x="293890" y="668235"/>
                  </a:lnTo>
                  <a:lnTo>
                    <a:pt x="294220" y="670775"/>
                  </a:lnTo>
                  <a:lnTo>
                    <a:pt x="294944" y="672045"/>
                  </a:lnTo>
                  <a:lnTo>
                    <a:pt x="295249" y="673176"/>
                  </a:lnTo>
                  <a:close/>
                </a:path>
                <a:path w="1017905" h="835659">
                  <a:moveTo>
                    <a:pt x="296087" y="676160"/>
                  </a:moveTo>
                  <a:lnTo>
                    <a:pt x="295249" y="673176"/>
                  </a:lnTo>
                  <a:lnTo>
                    <a:pt x="295694" y="675855"/>
                  </a:lnTo>
                  <a:lnTo>
                    <a:pt x="296087" y="676160"/>
                  </a:lnTo>
                  <a:close/>
                </a:path>
                <a:path w="1017905" h="835659">
                  <a:moveTo>
                    <a:pt x="297294" y="660476"/>
                  </a:moveTo>
                  <a:lnTo>
                    <a:pt x="295186" y="661885"/>
                  </a:lnTo>
                  <a:lnTo>
                    <a:pt x="294678" y="664933"/>
                  </a:lnTo>
                  <a:lnTo>
                    <a:pt x="295173" y="663155"/>
                  </a:lnTo>
                  <a:lnTo>
                    <a:pt x="296545" y="661885"/>
                  </a:lnTo>
                  <a:lnTo>
                    <a:pt x="297294" y="660476"/>
                  </a:lnTo>
                  <a:close/>
                </a:path>
                <a:path w="1017905" h="835659">
                  <a:moveTo>
                    <a:pt x="298983" y="659345"/>
                  </a:moveTo>
                  <a:lnTo>
                    <a:pt x="297903" y="659345"/>
                  </a:lnTo>
                  <a:lnTo>
                    <a:pt x="297294" y="660476"/>
                  </a:lnTo>
                  <a:lnTo>
                    <a:pt x="298983" y="659345"/>
                  </a:lnTo>
                  <a:close/>
                </a:path>
                <a:path w="1017905" h="835659">
                  <a:moveTo>
                    <a:pt x="302361" y="663155"/>
                  </a:moveTo>
                  <a:lnTo>
                    <a:pt x="301383" y="663155"/>
                  </a:lnTo>
                  <a:lnTo>
                    <a:pt x="300037" y="664425"/>
                  </a:lnTo>
                  <a:lnTo>
                    <a:pt x="299123" y="665607"/>
                  </a:lnTo>
                  <a:lnTo>
                    <a:pt x="302361" y="663155"/>
                  </a:lnTo>
                  <a:close/>
                </a:path>
                <a:path w="1017905" h="835659">
                  <a:moveTo>
                    <a:pt x="304038" y="661885"/>
                  </a:moveTo>
                  <a:lnTo>
                    <a:pt x="302361" y="663155"/>
                  </a:lnTo>
                  <a:lnTo>
                    <a:pt x="302641" y="663155"/>
                  </a:lnTo>
                  <a:lnTo>
                    <a:pt x="304038" y="661885"/>
                  </a:lnTo>
                  <a:close/>
                </a:path>
                <a:path w="1017905" h="835659">
                  <a:moveTo>
                    <a:pt x="304101" y="461835"/>
                  </a:moveTo>
                  <a:lnTo>
                    <a:pt x="302806" y="461581"/>
                  </a:lnTo>
                  <a:lnTo>
                    <a:pt x="303720" y="463169"/>
                  </a:lnTo>
                  <a:lnTo>
                    <a:pt x="304101" y="461835"/>
                  </a:lnTo>
                  <a:close/>
                </a:path>
                <a:path w="1017905" h="835659">
                  <a:moveTo>
                    <a:pt x="311734" y="462013"/>
                  </a:moveTo>
                  <a:lnTo>
                    <a:pt x="310261" y="460514"/>
                  </a:lnTo>
                  <a:lnTo>
                    <a:pt x="309448" y="462089"/>
                  </a:lnTo>
                  <a:lnTo>
                    <a:pt x="307327" y="461403"/>
                  </a:lnTo>
                  <a:lnTo>
                    <a:pt x="309067" y="459955"/>
                  </a:lnTo>
                  <a:lnTo>
                    <a:pt x="306768" y="459943"/>
                  </a:lnTo>
                  <a:lnTo>
                    <a:pt x="306527" y="461505"/>
                  </a:lnTo>
                  <a:lnTo>
                    <a:pt x="307721" y="462089"/>
                  </a:lnTo>
                  <a:lnTo>
                    <a:pt x="307581" y="463308"/>
                  </a:lnTo>
                  <a:lnTo>
                    <a:pt x="306285" y="463067"/>
                  </a:lnTo>
                  <a:lnTo>
                    <a:pt x="306031" y="461162"/>
                  </a:lnTo>
                  <a:lnTo>
                    <a:pt x="305422" y="460603"/>
                  </a:lnTo>
                  <a:lnTo>
                    <a:pt x="306463" y="465340"/>
                  </a:lnTo>
                  <a:lnTo>
                    <a:pt x="310540" y="464718"/>
                  </a:lnTo>
                  <a:lnTo>
                    <a:pt x="310705" y="464680"/>
                  </a:lnTo>
                  <a:lnTo>
                    <a:pt x="310540" y="464693"/>
                  </a:lnTo>
                  <a:lnTo>
                    <a:pt x="308762" y="464781"/>
                  </a:lnTo>
                  <a:lnTo>
                    <a:pt x="311734" y="462013"/>
                  </a:lnTo>
                  <a:close/>
                </a:path>
                <a:path w="1017905" h="835659">
                  <a:moveTo>
                    <a:pt x="312267" y="465569"/>
                  </a:moveTo>
                  <a:lnTo>
                    <a:pt x="312229" y="464642"/>
                  </a:lnTo>
                  <a:lnTo>
                    <a:pt x="312013" y="464756"/>
                  </a:lnTo>
                  <a:lnTo>
                    <a:pt x="312267" y="465569"/>
                  </a:lnTo>
                  <a:close/>
                </a:path>
                <a:path w="1017905" h="835659">
                  <a:moveTo>
                    <a:pt x="312356" y="834796"/>
                  </a:moveTo>
                  <a:lnTo>
                    <a:pt x="311581" y="834644"/>
                  </a:lnTo>
                  <a:lnTo>
                    <a:pt x="311708" y="834796"/>
                  </a:lnTo>
                  <a:lnTo>
                    <a:pt x="312356" y="834796"/>
                  </a:lnTo>
                  <a:close/>
                </a:path>
                <a:path w="1017905" h="835659">
                  <a:moveTo>
                    <a:pt x="312369" y="467575"/>
                  </a:moveTo>
                  <a:lnTo>
                    <a:pt x="312305" y="466432"/>
                  </a:lnTo>
                  <a:lnTo>
                    <a:pt x="311340" y="466026"/>
                  </a:lnTo>
                  <a:lnTo>
                    <a:pt x="312369" y="467575"/>
                  </a:lnTo>
                  <a:close/>
                </a:path>
                <a:path w="1017905" h="835659">
                  <a:moveTo>
                    <a:pt x="312483" y="832256"/>
                  </a:moveTo>
                  <a:lnTo>
                    <a:pt x="305257" y="829716"/>
                  </a:lnTo>
                  <a:lnTo>
                    <a:pt x="298424" y="827176"/>
                  </a:lnTo>
                  <a:lnTo>
                    <a:pt x="292696" y="825906"/>
                  </a:lnTo>
                  <a:lnTo>
                    <a:pt x="290334" y="824636"/>
                  </a:lnTo>
                  <a:lnTo>
                    <a:pt x="286969" y="822096"/>
                  </a:lnTo>
                  <a:lnTo>
                    <a:pt x="283565" y="820826"/>
                  </a:lnTo>
                  <a:lnTo>
                    <a:pt x="265684" y="808126"/>
                  </a:lnTo>
                  <a:lnTo>
                    <a:pt x="255879" y="804316"/>
                  </a:lnTo>
                  <a:lnTo>
                    <a:pt x="255536" y="804316"/>
                  </a:lnTo>
                  <a:lnTo>
                    <a:pt x="240944" y="800506"/>
                  </a:lnTo>
                  <a:lnTo>
                    <a:pt x="238048" y="800506"/>
                  </a:lnTo>
                  <a:lnTo>
                    <a:pt x="230289" y="797966"/>
                  </a:lnTo>
                  <a:lnTo>
                    <a:pt x="226415" y="796696"/>
                  </a:lnTo>
                  <a:lnTo>
                    <a:pt x="222846" y="796696"/>
                  </a:lnTo>
                  <a:lnTo>
                    <a:pt x="226263" y="797966"/>
                  </a:lnTo>
                  <a:lnTo>
                    <a:pt x="225031" y="797966"/>
                  </a:lnTo>
                  <a:lnTo>
                    <a:pt x="219913" y="796696"/>
                  </a:lnTo>
                  <a:lnTo>
                    <a:pt x="219202" y="796696"/>
                  </a:lnTo>
                  <a:lnTo>
                    <a:pt x="218909" y="796455"/>
                  </a:lnTo>
                  <a:lnTo>
                    <a:pt x="209677" y="794156"/>
                  </a:lnTo>
                  <a:lnTo>
                    <a:pt x="197523" y="790346"/>
                  </a:lnTo>
                  <a:lnTo>
                    <a:pt x="188645" y="787806"/>
                  </a:lnTo>
                  <a:lnTo>
                    <a:pt x="183095" y="787806"/>
                  </a:lnTo>
                  <a:lnTo>
                    <a:pt x="177419" y="785266"/>
                  </a:lnTo>
                  <a:lnTo>
                    <a:pt x="178765" y="783996"/>
                  </a:lnTo>
                  <a:lnTo>
                    <a:pt x="184645" y="786536"/>
                  </a:lnTo>
                  <a:lnTo>
                    <a:pt x="192570" y="787806"/>
                  </a:lnTo>
                  <a:lnTo>
                    <a:pt x="200037" y="790346"/>
                  </a:lnTo>
                  <a:lnTo>
                    <a:pt x="203339" y="790346"/>
                  </a:lnTo>
                  <a:lnTo>
                    <a:pt x="194068" y="786536"/>
                  </a:lnTo>
                  <a:lnTo>
                    <a:pt x="190258" y="786536"/>
                  </a:lnTo>
                  <a:lnTo>
                    <a:pt x="186499" y="785266"/>
                  </a:lnTo>
                  <a:lnTo>
                    <a:pt x="182714" y="785266"/>
                  </a:lnTo>
                  <a:lnTo>
                    <a:pt x="178955" y="783996"/>
                  </a:lnTo>
                  <a:lnTo>
                    <a:pt x="172224" y="781456"/>
                  </a:lnTo>
                  <a:lnTo>
                    <a:pt x="164973" y="778916"/>
                  </a:lnTo>
                  <a:lnTo>
                    <a:pt x="157632" y="775106"/>
                  </a:lnTo>
                  <a:lnTo>
                    <a:pt x="150431" y="771296"/>
                  </a:lnTo>
                  <a:lnTo>
                    <a:pt x="142900" y="767486"/>
                  </a:lnTo>
                  <a:lnTo>
                    <a:pt x="137706" y="761136"/>
                  </a:lnTo>
                  <a:lnTo>
                    <a:pt x="135509" y="757326"/>
                  </a:lnTo>
                  <a:lnTo>
                    <a:pt x="134061" y="754786"/>
                  </a:lnTo>
                  <a:lnTo>
                    <a:pt x="133350" y="753516"/>
                  </a:lnTo>
                  <a:lnTo>
                    <a:pt x="133565" y="749706"/>
                  </a:lnTo>
                  <a:lnTo>
                    <a:pt x="133286" y="748436"/>
                  </a:lnTo>
                  <a:lnTo>
                    <a:pt x="134112" y="747166"/>
                  </a:lnTo>
                  <a:lnTo>
                    <a:pt x="134366" y="744626"/>
                  </a:lnTo>
                  <a:lnTo>
                    <a:pt x="138099" y="735736"/>
                  </a:lnTo>
                  <a:lnTo>
                    <a:pt x="139814" y="733196"/>
                  </a:lnTo>
                  <a:lnTo>
                    <a:pt x="141020" y="731926"/>
                  </a:lnTo>
                  <a:lnTo>
                    <a:pt x="141897" y="729386"/>
                  </a:lnTo>
                  <a:lnTo>
                    <a:pt x="143357" y="728116"/>
                  </a:lnTo>
                  <a:lnTo>
                    <a:pt x="144767" y="726846"/>
                  </a:lnTo>
                  <a:lnTo>
                    <a:pt x="146088" y="725576"/>
                  </a:lnTo>
                  <a:lnTo>
                    <a:pt x="147510" y="724306"/>
                  </a:lnTo>
                  <a:lnTo>
                    <a:pt x="149339" y="723036"/>
                  </a:lnTo>
                  <a:lnTo>
                    <a:pt x="149821" y="721766"/>
                  </a:lnTo>
                  <a:lnTo>
                    <a:pt x="151739" y="720496"/>
                  </a:lnTo>
                  <a:lnTo>
                    <a:pt x="150647" y="720496"/>
                  </a:lnTo>
                  <a:lnTo>
                    <a:pt x="148894" y="721766"/>
                  </a:lnTo>
                  <a:lnTo>
                    <a:pt x="149974" y="720496"/>
                  </a:lnTo>
                  <a:lnTo>
                    <a:pt x="151803" y="719226"/>
                  </a:lnTo>
                  <a:lnTo>
                    <a:pt x="153327" y="717956"/>
                  </a:lnTo>
                  <a:lnTo>
                    <a:pt x="155016" y="717956"/>
                  </a:lnTo>
                  <a:lnTo>
                    <a:pt x="156603" y="716686"/>
                  </a:lnTo>
                  <a:lnTo>
                    <a:pt x="159283" y="715416"/>
                  </a:lnTo>
                  <a:lnTo>
                    <a:pt x="164541" y="714146"/>
                  </a:lnTo>
                  <a:lnTo>
                    <a:pt x="168516" y="712876"/>
                  </a:lnTo>
                  <a:lnTo>
                    <a:pt x="168363" y="711606"/>
                  </a:lnTo>
                  <a:lnTo>
                    <a:pt x="162318" y="709066"/>
                  </a:lnTo>
                  <a:lnTo>
                    <a:pt x="159816" y="709066"/>
                  </a:lnTo>
                  <a:lnTo>
                    <a:pt x="157467" y="707796"/>
                  </a:lnTo>
                  <a:lnTo>
                    <a:pt x="155003" y="707796"/>
                  </a:lnTo>
                  <a:lnTo>
                    <a:pt x="152869" y="706526"/>
                  </a:lnTo>
                  <a:lnTo>
                    <a:pt x="150634" y="705256"/>
                  </a:lnTo>
                  <a:lnTo>
                    <a:pt x="147485" y="703986"/>
                  </a:lnTo>
                  <a:lnTo>
                    <a:pt x="145249" y="702716"/>
                  </a:lnTo>
                  <a:lnTo>
                    <a:pt x="139395" y="700176"/>
                  </a:lnTo>
                  <a:lnTo>
                    <a:pt x="134480" y="696366"/>
                  </a:lnTo>
                  <a:lnTo>
                    <a:pt x="133426" y="695096"/>
                  </a:lnTo>
                  <a:lnTo>
                    <a:pt x="131343" y="692556"/>
                  </a:lnTo>
                  <a:lnTo>
                    <a:pt x="130975" y="695096"/>
                  </a:lnTo>
                  <a:lnTo>
                    <a:pt x="128231" y="693826"/>
                  </a:lnTo>
                  <a:lnTo>
                    <a:pt x="125958" y="690016"/>
                  </a:lnTo>
                  <a:lnTo>
                    <a:pt x="124574" y="687476"/>
                  </a:lnTo>
                  <a:lnTo>
                    <a:pt x="123240" y="683666"/>
                  </a:lnTo>
                  <a:lnTo>
                    <a:pt x="123621" y="679856"/>
                  </a:lnTo>
                  <a:lnTo>
                    <a:pt x="123913" y="677316"/>
                  </a:lnTo>
                  <a:lnTo>
                    <a:pt x="124015" y="676046"/>
                  </a:lnTo>
                  <a:lnTo>
                    <a:pt x="124574" y="669696"/>
                  </a:lnTo>
                  <a:lnTo>
                    <a:pt x="124701" y="664616"/>
                  </a:lnTo>
                  <a:lnTo>
                    <a:pt x="123444" y="663346"/>
                  </a:lnTo>
                  <a:lnTo>
                    <a:pt x="123875" y="669696"/>
                  </a:lnTo>
                  <a:lnTo>
                    <a:pt x="123037" y="673506"/>
                  </a:lnTo>
                  <a:lnTo>
                    <a:pt x="122936" y="676046"/>
                  </a:lnTo>
                  <a:lnTo>
                    <a:pt x="122770" y="667156"/>
                  </a:lnTo>
                  <a:lnTo>
                    <a:pt x="122262" y="660806"/>
                  </a:lnTo>
                  <a:lnTo>
                    <a:pt x="107442" y="625246"/>
                  </a:lnTo>
                  <a:lnTo>
                    <a:pt x="99758" y="615086"/>
                  </a:lnTo>
                  <a:lnTo>
                    <a:pt x="101079" y="613816"/>
                  </a:lnTo>
                  <a:lnTo>
                    <a:pt x="107657" y="620166"/>
                  </a:lnTo>
                  <a:lnTo>
                    <a:pt x="108826" y="621436"/>
                  </a:lnTo>
                  <a:lnTo>
                    <a:pt x="103873" y="613816"/>
                  </a:lnTo>
                  <a:lnTo>
                    <a:pt x="100584" y="608736"/>
                  </a:lnTo>
                  <a:lnTo>
                    <a:pt x="97612" y="606196"/>
                  </a:lnTo>
                  <a:lnTo>
                    <a:pt x="92887" y="601116"/>
                  </a:lnTo>
                  <a:lnTo>
                    <a:pt x="90728" y="598576"/>
                  </a:lnTo>
                  <a:lnTo>
                    <a:pt x="83032" y="589686"/>
                  </a:lnTo>
                  <a:lnTo>
                    <a:pt x="84683" y="589686"/>
                  </a:lnTo>
                  <a:lnTo>
                    <a:pt x="81114" y="584606"/>
                  </a:lnTo>
                  <a:lnTo>
                    <a:pt x="77114" y="576986"/>
                  </a:lnTo>
                  <a:lnTo>
                    <a:pt x="76111" y="575716"/>
                  </a:lnTo>
                  <a:lnTo>
                    <a:pt x="74002" y="570636"/>
                  </a:lnTo>
                  <a:lnTo>
                    <a:pt x="72898" y="568096"/>
                  </a:lnTo>
                  <a:lnTo>
                    <a:pt x="72758" y="566826"/>
                  </a:lnTo>
                  <a:lnTo>
                    <a:pt x="71323" y="565556"/>
                  </a:lnTo>
                  <a:lnTo>
                    <a:pt x="70650" y="565556"/>
                  </a:lnTo>
                  <a:lnTo>
                    <a:pt x="68745" y="563016"/>
                  </a:lnTo>
                  <a:lnTo>
                    <a:pt x="61595" y="557936"/>
                  </a:lnTo>
                  <a:lnTo>
                    <a:pt x="59220" y="555396"/>
                  </a:lnTo>
                  <a:lnTo>
                    <a:pt x="53987" y="550316"/>
                  </a:lnTo>
                  <a:lnTo>
                    <a:pt x="50279" y="547776"/>
                  </a:lnTo>
                  <a:lnTo>
                    <a:pt x="45085" y="542696"/>
                  </a:lnTo>
                  <a:lnTo>
                    <a:pt x="42062" y="540156"/>
                  </a:lnTo>
                  <a:lnTo>
                    <a:pt x="37541" y="536346"/>
                  </a:lnTo>
                  <a:lnTo>
                    <a:pt x="35191" y="533806"/>
                  </a:lnTo>
                  <a:lnTo>
                    <a:pt x="38811" y="536346"/>
                  </a:lnTo>
                  <a:lnTo>
                    <a:pt x="39801" y="536346"/>
                  </a:lnTo>
                  <a:lnTo>
                    <a:pt x="36436" y="533806"/>
                  </a:lnTo>
                  <a:lnTo>
                    <a:pt x="33070" y="531266"/>
                  </a:lnTo>
                  <a:lnTo>
                    <a:pt x="28117" y="526186"/>
                  </a:lnTo>
                  <a:lnTo>
                    <a:pt x="24295" y="521106"/>
                  </a:lnTo>
                  <a:lnTo>
                    <a:pt x="20942" y="518566"/>
                  </a:lnTo>
                  <a:lnTo>
                    <a:pt x="25692" y="524916"/>
                  </a:lnTo>
                  <a:lnTo>
                    <a:pt x="30543" y="529996"/>
                  </a:lnTo>
                  <a:lnTo>
                    <a:pt x="30861" y="531266"/>
                  </a:lnTo>
                  <a:lnTo>
                    <a:pt x="25450" y="526186"/>
                  </a:lnTo>
                  <a:lnTo>
                    <a:pt x="20091" y="519836"/>
                  </a:lnTo>
                  <a:lnTo>
                    <a:pt x="14947" y="512216"/>
                  </a:lnTo>
                  <a:lnTo>
                    <a:pt x="10185" y="505866"/>
                  </a:lnTo>
                  <a:lnTo>
                    <a:pt x="10160" y="504596"/>
                  </a:lnTo>
                  <a:lnTo>
                    <a:pt x="13538" y="508406"/>
                  </a:lnTo>
                  <a:lnTo>
                    <a:pt x="15494" y="510946"/>
                  </a:lnTo>
                  <a:lnTo>
                    <a:pt x="17780" y="513486"/>
                  </a:lnTo>
                  <a:lnTo>
                    <a:pt x="17945" y="513486"/>
                  </a:lnTo>
                  <a:lnTo>
                    <a:pt x="12738" y="504596"/>
                  </a:lnTo>
                  <a:lnTo>
                    <a:pt x="8051" y="494436"/>
                  </a:lnTo>
                  <a:lnTo>
                    <a:pt x="5156" y="486816"/>
                  </a:lnTo>
                  <a:lnTo>
                    <a:pt x="3619" y="480466"/>
                  </a:lnTo>
                  <a:lnTo>
                    <a:pt x="3022" y="474116"/>
                  </a:lnTo>
                  <a:lnTo>
                    <a:pt x="3238" y="470306"/>
                  </a:lnTo>
                  <a:lnTo>
                    <a:pt x="3314" y="465226"/>
                  </a:lnTo>
                  <a:lnTo>
                    <a:pt x="6934" y="456920"/>
                  </a:lnTo>
                  <a:lnTo>
                    <a:pt x="5626" y="458876"/>
                  </a:lnTo>
                  <a:lnTo>
                    <a:pt x="4267" y="460146"/>
                  </a:lnTo>
                  <a:lnTo>
                    <a:pt x="2857" y="462686"/>
                  </a:lnTo>
                  <a:lnTo>
                    <a:pt x="1841" y="465226"/>
                  </a:lnTo>
                  <a:lnTo>
                    <a:pt x="787" y="472846"/>
                  </a:lnTo>
                  <a:lnTo>
                    <a:pt x="914" y="480466"/>
                  </a:lnTo>
                  <a:lnTo>
                    <a:pt x="21539" y="523646"/>
                  </a:lnTo>
                  <a:lnTo>
                    <a:pt x="38671" y="540156"/>
                  </a:lnTo>
                  <a:lnTo>
                    <a:pt x="33248" y="537616"/>
                  </a:lnTo>
                  <a:lnTo>
                    <a:pt x="38633" y="542696"/>
                  </a:lnTo>
                  <a:lnTo>
                    <a:pt x="44132" y="547776"/>
                  </a:lnTo>
                  <a:lnTo>
                    <a:pt x="49733" y="551586"/>
                  </a:lnTo>
                  <a:lnTo>
                    <a:pt x="55410" y="556666"/>
                  </a:lnTo>
                  <a:lnTo>
                    <a:pt x="69672" y="568096"/>
                  </a:lnTo>
                  <a:lnTo>
                    <a:pt x="70548" y="569366"/>
                  </a:lnTo>
                  <a:lnTo>
                    <a:pt x="71005" y="570636"/>
                  </a:lnTo>
                  <a:lnTo>
                    <a:pt x="91122" y="602386"/>
                  </a:lnTo>
                  <a:lnTo>
                    <a:pt x="95504" y="608736"/>
                  </a:lnTo>
                  <a:lnTo>
                    <a:pt x="114350" y="641756"/>
                  </a:lnTo>
                  <a:lnTo>
                    <a:pt x="117271" y="648106"/>
                  </a:lnTo>
                  <a:lnTo>
                    <a:pt x="119519" y="654456"/>
                  </a:lnTo>
                  <a:lnTo>
                    <a:pt x="120688" y="662076"/>
                  </a:lnTo>
                  <a:lnTo>
                    <a:pt x="120713" y="669696"/>
                  </a:lnTo>
                  <a:lnTo>
                    <a:pt x="120434" y="676046"/>
                  </a:lnTo>
                  <a:lnTo>
                    <a:pt x="120408" y="683666"/>
                  </a:lnTo>
                  <a:lnTo>
                    <a:pt x="140652" y="706526"/>
                  </a:lnTo>
                  <a:lnTo>
                    <a:pt x="142709" y="706526"/>
                  </a:lnTo>
                  <a:lnTo>
                    <a:pt x="144741" y="707796"/>
                  </a:lnTo>
                  <a:lnTo>
                    <a:pt x="147675" y="709066"/>
                  </a:lnTo>
                  <a:lnTo>
                    <a:pt x="150507" y="710336"/>
                  </a:lnTo>
                  <a:lnTo>
                    <a:pt x="151841" y="711606"/>
                  </a:lnTo>
                  <a:lnTo>
                    <a:pt x="155092" y="711606"/>
                  </a:lnTo>
                  <a:lnTo>
                    <a:pt x="154635" y="712876"/>
                  </a:lnTo>
                  <a:lnTo>
                    <a:pt x="152057" y="712876"/>
                  </a:lnTo>
                  <a:lnTo>
                    <a:pt x="149263" y="716686"/>
                  </a:lnTo>
                  <a:lnTo>
                    <a:pt x="144957" y="721766"/>
                  </a:lnTo>
                  <a:lnTo>
                    <a:pt x="140817" y="725576"/>
                  </a:lnTo>
                  <a:lnTo>
                    <a:pt x="141770" y="723036"/>
                  </a:lnTo>
                  <a:lnTo>
                    <a:pt x="141058" y="723036"/>
                  </a:lnTo>
                  <a:lnTo>
                    <a:pt x="140004" y="724306"/>
                  </a:lnTo>
                  <a:lnTo>
                    <a:pt x="137909" y="725576"/>
                  </a:lnTo>
                  <a:lnTo>
                    <a:pt x="135178" y="730656"/>
                  </a:lnTo>
                  <a:lnTo>
                    <a:pt x="136067" y="730656"/>
                  </a:lnTo>
                  <a:lnTo>
                    <a:pt x="134708" y="733196"/>
                  </a:lnTo>
                  <a:lnTo>
                    <a:pt x="133731" y="737006"/>
                  </a:lnTo>
                  <a:lnTo>
                    <a:pt x="133159" y="739546"/>
                  </a:lnTo>
                  <a:lnTo>
                    <a:pt x="131432" y="744626"/>
                  </a:lnTo>
                  <a:lnTo>
                    <a:pt x="130746" y="748436"/>
                  </a:lnTo>
                  <a:lnTo>
                    <a:pt x="130594" y="749706"/>
                  </a:lnTo>
                  <a:lnTo>
                    <a:pt x="130962" y="752246"/>
                  </a:lnTo>
                  <a:lnTo>
                    <a:pt x="131013" y="753516"/>
                  </a:lnTo>
                  <a:lnTo>
                    <a:pt x="131178" y="754786"/>
                  </a:lnTo>
                  <a:lnTo>
                    <a:pt x="130632" y="754786"/>
                  </a:lnTo>
                  <a:lnTo>
                    <a:pt x="130276" y="752246"/>
                  </a:lnTo>
                  <a:lnTo>
                    <a:pt x="130124" y="750976"/>
                  </a:lnTo>
                  <a:lnTo>
                    <a:pt x="129743" y="749706"/>
                  </a:lnTo>
                  <a:lnTo>
                    <a:pt x="129730" y="748436"/>
                  </a:lnTo>
                  <a:lnTo>
                    <a:pt x="130149" y="744626"/>
                  </a:lnTo>
                  <a:lnTo>
                    <a:pt x="130467" y="742086"/>
                  </a:lnTo>
                  <a:lnTo>
                    <a:pt x="129679" y="743356"/>
                  </a:lnTo>
                  <a:lnTo>
                    <a:pt x="129349" y="744626"/>
                  </a:lnTo>
                  <a:lnTo>
                    <a:pt x="128587" y="748436"/>
                  </a:lnTo>
                  <a:lnTo>
                    <a:pt x="128460" y="749706"/>
                  </a:lnTo>
                  <a:lnTo>
                    <a:pt x="128892" y="753516"/>
                  </a:lnTo>
                  <a:lnTo>
                    <a:pt x="129946" y="754786"/>
                  </a:lnTo>
                  <a:lnTo>
                    <a:pt x="131889" y="758596"/>
                  </a:lnTo>
                  <a:lnTo>
                    <a:pt x="133083" y="758596"/>
                  </a:lnTo>
                  <a:lnTo>
                    <a:pt x="133934" y="762406"/>
                  </a:lnTo>
                  <a:lnTo>
                    <a:pt x="139915" y="768756"/>
                  </a:lnTo>
                  <a:lnTo>
                    <a:pt x="146685" y="772566"/>
                  </a:lnTo>
                  <a:lnTo>
                    <a:pt x="153352" y="777646"/>
                  </a:lnTo>
                  <a:lnTo>
                    <a:pt x="160337" y="780186"/>
                  </a:lnTo>
                  <a:lnTo>
                    <a:pt x="162242" y="781456"/>
                  </a:lnTo>
                  <a:lnTo>
                    <a:pt x="170688" y="785266"/>
                  </a:lnTo>
                  <a:lnTo>
                    <a:pt x="188696" y="790346"/>
                  </a:lnTo>
                  <a:lnTo>
                    <a:pt x="236435" y="803046"/>
                  </a:lnTo>
                  <a:lnTo>
                    <a:pt x="254546" y="809396"/>
                  </a:lnTo>
                  <a:lnTo>
                    <a:pt x="270916" y="817016"/>
                  </a:lnTo>
                  <a:lnTo>
                    <a:pt x="285889" y="824636"/>
                  </a:lnTo>
                  <a:lnTo>
                    <a:pt x="299796" y="832256"/>
                  </a:lnTo>
                  <a:lnTo>
                    <a:pt x="311581" y="834644"/>
                  </a:lnTo>
                  <a:lnTo>
                    <a:pt x="310743" y="833526"/>
                  </a:lnTo>
                  <a:lnTo>
                    <a:pt x="310616" y="832256"/>
                  </a:lnTo>
                  <a:lnTo>
                    <a:pt x="312483" y="832256"/>
                  </a:lnTo>
                  <a:close/>
                </a:path>
                <a:path w="1017905" h="835659">
                  <a:moveTo>
                    <a:pt x="312585" y="466534"/>
                  </a:moveTo>
                  <a:lnTo>
                    <a:pt x="312267" y="465569"/>
                  </a:lnTo>
                  <a:lnTo>
                    <a:pt x="312305" y="466432"/>
                  </a:lnTo>
                  <a:lnTo>
                    <a:pt x="312585" y="466534"/>
                  </a:lnTo>
                  <a:close/>
                </a:path>
                <a:path w="1017905" h="835659">
                  <a:moveTo>
                    <a:pt x="313804" y="466128"/>
                  </a:moveTo>
                  <a:lnTo>
                    <a:pt x="313309" y="466725"/>
                  </a:lnTo>
                  <a:lnTo>
                    <a:pt x="313740" y="467385"/>
                  </a:lnTo>
                  <a:lnTo>
                    <a:pt x="313804" y="466128"/>
                  </a:lnTo>
                  <a:close/>
                </a:path>
                <a:path w="1017905" h="835659">
                  <a:moveTo>
                    <a:pt x="316674" y="90487"/>
                  </a:moveTo>
                  <a:lnTo>
                    <a:pt x="315683" y="91033"/>
                  </a:lnTo>
                  <a:lnTo>
                    <a:pt x="314299" y="93764"/>
                  </a:lnTo>
                  <a:lnTo>
                    <a:pt x="315150" y="86512"/>
                  </a:lnTo>
                  <a:lnTo>
                    <a:pt x="313918" y="95440"/>
                  </a:lnTo>
                  <a:lnTo>
                    <a:pt x="312928" y="97078"/>
                  </a:lnTo>
                  <a:lnTo>
                    <a:pt x="312648" y="96253"/>
                  </a:lnTo>
                  <a:lnTo>
                    <a:pt x="311823" y="92951"/>
                  </a:lnTo>
                  <a:lnTo>
                    <a:pt x="311277" y="96329"/>
                  </a:lnTo>
                  <a:lnTo>
                    <a:pt x="298843" y="112737"/>
                  </a:lnTo>
                  <a:lnTo>
                    <a:pt x="296151" y="112242"/>
                  </a:lnTo>
                  <a:lnTo>
                    <a:pt x="292430" y="111455"/>
                  </a:lnTo>
                  <a:lnTo>
                    <a:pt x="290791" y="111099"/>
                  </a:lnTo>
                  <a:lnTo>
                    <a:pt x="285737" y="108115"/>
                  </a:lnTo>
                  <a:lnTo>
                    <a:pt x="280797" y="105765"/>
                  </a:lnTo>
                  <a:lnTo>
                    <a:pt x="279158" y="104965"/>
                  </a:lnTo>
                  <a:lnTo>
                    <a:pt x="278752" y="104762"/>
                  </a:lnTo>
                  <a:lnTo>
                    <a:pt x="276644" y="103720"/>
                  </a:lnTo>
                  <a:lnTo>
                    <a:pt x="274967" y="102920"/>
                  </a:lnTo>
                  <a:lnTo>
                    <a:pt x="270713" y="100952"/>
                  </a:lnTo>
                  <a:lnTo>
                    <a:pt x="265684" y="99707"/>
                  </a:lnTo>
                  <a:lnTo>
                    <a:pt x="270179" y="101307"/>
                  </a:lnTo>
                  <a:lnTo>
                    <a:pt x="273685" y="103720"/>
                  </a:lnTo>
                  <a:lnTo>
                    <a:pt x="266115" y="101231"/>
                  </a:lnTo>
                  <a:lnTo>
                    <a:pt x="261073" y="101155"/>
                  </a:lnTo>
                  <a:lnTo>
                    <a:pt x="258584" y="100850"/>
                  </a:lnTo>
                  <a:lnTo>
                    <a:pt x="256755" y="101307"/>
                  </a:lnTo>
                  <a:lnTo>
                    <a:pt x="257327" y="101561"/>
                  </a:lnTo>
                  <a:lnTo>
                    <a:pt x="257860" y="101968"/>
                  </a:lnTo>
                  <a:lnTo>
                    <a:pt x="260819" y="102209"/>
                  </a:lnTo>
                  <a:lnTo>
                    <a:pt x="267398" y="104762"/>
                  </a:lnTo>
                  <a:lnTo>
                    <a:pt x="260515" y="103022"/>
                  </a:lnTo>
                  <a:lnTo>
                    <a:pt x="260121" y="102920"/>
                  </a:lnTo>
                  <a:lnTo>
                    <a:pt x="258254" y="102806"/>
                  </a:lnTo>
                  <a:lnTo>
                    <a:pt x="255371" y="102628"/>
                  </a:lnTo>
                  <a:lnTo>
                    <a:pt x="251955" y="102806"/>
                  </a:lnTo>
                  <a:lnTo>
                    <a:pt x="248500" y="102692"/>
                  </a:lnTo>
                  <a:lnTo>
                    <a:pt x="246380" y="103111"/>
                  </a:lnTo>
                  <a:lnTo>
                    <a:pt x="244322" y="102971"/>
                  </a:lnTo>
                  <a:lnTo>
                    <a:pt x="243281" y="103124"/>
                  </a:lnTo>
                  <a:lnTo>
                    <a:pt x="249732" y="103111"/>
                  </a:lnTo>
                  <a:lnTo>
                    <a:pt x="250177" y="103022"/>
                  </a:lnTo>
                  <a:lnTo>
                    <a:pt x="254939" y="103276"/>
                  </a:lnTo>
                  <a:lnTo>
                    <a:pt x="259740" y="103619"/>
                  </a:lnTo>
                  <a:lnTo>
                    <a:pt x="263156" y="104851"/>
                  </a:lnTo>
                  <a:lnTo>
                    <a:pt x="263931" y="105371"/>
                  </a:lnTo>
                  <a:lnTo>
                    <a:pt x="269786" y="106895"/>
                  </a:lnTo>
                  <a:lnTo>
                    <a:pt x="268681" y="106083"/>
                  </a:lnTo>
                  <a:lnTo>
                    <a:pt x="266573" y="104965"/>
                  </a:lnTo>
                  <a:lnTo>
                    <a:pt x="269443" y="105587"/>
                  </a:lnTo>
                  <a:lnTo>
                    <a:pt x="272694" y="107010"/>
                  </a:lnTo>
                  <a:lnTo>
                    <a:pt x="276453" y="109054"/>
                  </a:lnTo>
                  <a:lnTo>
                    <a:pt x="282384" y="112344"/>
                  </a:lnTo>
                  <a:lnTo>
                    <a:pt x="285826" y="113309"/>
                  </a:lnTo>
                  <a:lnTo>
                    <a:pt x="282714" y="111455"/>
                  </a:lnTo>
                  <a:lnTo>
                    <a:pt x="286169" y="112395"/>
                  </a:lnTo>
                  <a:lnTo>
                    <a:pt x="288683" y="113842"/>
                  </a:lnTo>
                  <a:lnTo>
                    <a:pt x="291388" y="115112"/>
                  </a:lnTo>
                  <a:lnTo>
                    <a:pt x="294640" y="115951"/>
                  </a:lnTo>
                  <a:lnTo>
                    <a:pt x="297840" y="116674"/>
                  </a:lnTo>
                  <a:lnTo>
                    <a:pt x="302514" y="116852"/>
                  </a:lnTo>
                  <a:lnTo>
                    <a:pt x="306400" y="113842"/>
                  </a:lnTo>
                  <a:lnTo>
                    <a:pt x="307327" y="112737"/>
                  </a:lnTo>
                  <a:lnTo>
                    <a:pt x="310464" y="109004"/>
                  </a:lnTo>
                  <a:lnTo>
                    <a:pt x="313245" y="103466"/>
                  </a:lnTo>
                  <a:lnTo>
                    <a:pt x="315163" y="97294"/>
                  </a:lnTo>
                  <a:lnTo>
                    <a:pt x="315201" y="97078"/>
                  </a:lnTo>
                  <a:lnTo>
                    <a:pt x="315937" y="93764"/>
                  </a:lnTo>
                  <a:lnTo>
                    <a:pt x="316674" y="90487"/>
                  </a:lnTo>
                  <a:close/>
                </a:path>
                <a:path w="1017905" h="835659">
                  <a:moveTo>
                    <a:pt x="318731" y="469709"/>
                  </a:moveTo>
                  <a:lnTo>
                    <a:pt x="318236" y="468731"/>
                  </a:lnTo>
                  <a:lnTo>
                    <a:pt x="318223" y="465937"/>
                  </a:lnTo>
                  <a:lnTo>
                    <a:pt x="316598" y="465023"/>
                  </a:lnTo>
                  <a:lnTo>
                    <a:pt x="314655" y="465632"/>
                  </a:lnTo>
                  <a:lnTo>
                    <a:pt x="315087" y="467169"/>
                  </a:lnTo>
                  <a:lnTo>
                    <a:pt x="315760" y="465607"/>
                  </a:lnTo>
                  <a:lnTo>
                    <a:pt x="316725" y="466420"/>
                  </a:lnTo>
                  <a:lnTo>
                    <a:pt x="317995" y="466432"/>
                  </a:lnTo>
                  <a:lnTo>
                    <a:pt x="317944" y="468350"/>
                  </a:lnTo>
                  <a:lnTo>
                    <a:pt x="316953" y="468718"/>
                  </a:lnTo>
                  <a:lnTo>
                    <a:pt x="316814" y="468845"/>
                  </a:lnTo>
                  <a:lnTo>
                    <a:pt x="318731" y="469709"/>
                  </a:lnTo>
                  <a:close/>
                </a:path>
                <a:path w="1017905" h="835659">
                  <a:moveTo>
                    <a:pt x="319430" y="833526"/>
                  </a:moveTo>
                  <a:lnTo>
                    <a:pt x="313905" y="832256"/>
                  </a:lnTo>
                  <a:lnTo>
                    <a:pt x="312483" y="832256"/>
                  </a:lnTo>
                  <a:lnTo>
                    <a:pt x="319430" y="833526"/>
                  </a:lnTo>
                  <a:close/>
                </a:path>
                <a:path w="1017905" h="835659">
                  <a:moveTo>
                    <a:pt x="321271" y="547763"/>
                  </a:moveTo>
                  <a:lnTo>
                    <a:pt x="320116" y="548792"/>
                  </a:lnTo>
                  <a:lnTo>
                    <a:pt x="318325" y="550849"/>
                  </a:lnTo>
                  <a:lnTo>
                    <a:pt x="317449" y="553262"/>
                  </a:lnTo>
                  <a:lnTo>
                    <a:pt x="318008" y="552170"/>
                  </a:lnTo>
                  <a:lnTo>
                    <a:pt x="319405" y="549922"/>
                  </a:lnTo>
                  <a:lnTo>
                    <a:pt x="320611" y="548500"/>
                  </a:lnTo>
                  <a:lnTo>
                    <a:pt x="321271" y="547763"/>
                  </a:lnTo>
                  <a:close/>
                </a:path>
                <a:path w="1017905" h="835659">
                  <a:moveTo>
                    <a:pt x="322351" y="69329"/>
                  </a:moveTo>
                  <a:lnTo>
                    <a:pt x="321538" y="70866"/>
                  </a:lnTo>
                  <a:lnTo>
                    <a:pt x="321348" y="71539"/>
                  </a:lnTo>
                  <a:lnTo>
                    <a:pt x="322313" y="69773"/>
                  </a:lnTo>
                  <a:lnTo>
                    <a:pt x="322351" y="69329"/>
                  </a:lnTo>
                  <a:close/>
                </a:path>
                <a:path w="1017905" h="835659">
                  <a:moveTo>
                    <a:pt x="325462" y="468807"/>
                  </a:moveTo>
                  <a:lnTo>
                    <a:pt x="325081" y="467779"/>
                  </a:lnTo>
                  <a:lnTo>
                    <a:pt x="323570" y="466648"/>
                  </a:lnTo>
                  <a:lnTo>
                    <a:pt x="323557" y="467982"/>
                  </a:lnTo>
                  <a:lnTo>
                    <a:pt x="321703" y="469544"/>
                  </a:lnTo>
                  <a:lnTo>
                    <a:pt x="320116" y="468668"/>
                  </a:lnTo>
                  <a:lnTo>
                    <a:pt x="319786" y="470712"/>
                  </a:lnTo>
                  <a:lnTo>
                    <a:pt x="323342" y="468972"/>
                  </a:lnTo>
                  <a:lnTo>
                    <a:pt x="322986" y="471271"/>
                  </a:lnTo>
                  <a:lnTo>
                    <a:pt x="324332" y="470408"/>
                  </a:lnTo>
                  <a:lnTo>
                    <a:pt x="325462" y="468807"/>
                  </a:lnTo>
                  <a:close/>
                </a:path>
                <a:path w="1017905" h="835659">
                  <a:moveTo>
                    <a:pt x="327507" y="543814"/>
                  </a:moveTo>
                  <a:lnTo>
                    <a:pt x="324675" y="545045"/>
                  </a:lnTo>
                  <a:lnTo>
                    <a:pt x="323291" y="546315"/>
                  </a:lnTo>
                  <a:lnTo>
                    <a:pt x="324091" y="546315"/>
                  </a:lnTo>
                  <a:lnTo>
                    <a:pt x="325208" y="545045"/>
                  </a:lnTo>
                  <a:lnTo>
                    <a:pt x="326390" y="545045"/>
                  </a:lnTo>
                  <a:lnTo>
                    <a:pt x="327507" y="543814"/>
                  </a:lnTo>
                  <a:close/>
                </a:path>
                <a:path w="1017905" h="835659">
                  <a:moveTo>
                    <a:pt x="328041" y="468909"/>
                  </a:moveTo>
                  <a:lnTo>
                    <a:pt x="327837" y="467169"/>
                  </a:lnTo>
                  <a:lnTo>
                    <a:pt x="327101" y="467715"/>
                  </a:lnTo>
                  <a:lnTo>
                    <a:pt x="326072" y="470014"/>
                  </a:lnTo>
                  <a:lnTo>
                    <a:pt x="328041" y="468909"/>
                  </a:lnTo>
                  <a:close/>
                </a:path>
                <a:path w="1017905" h="835659">
                  <a:moveTo>
                    <a:pt x="328269" y="469722"/>
                  </a:moveTo>
                  <a:lnTo>
                    <a:pt x="328053" y="468960"/>
                  </a:lnTo>
                  <a:lnTo>
                    <a:pt x="328180" y="470001"/>
                  </a:lnTo>
                  <a:lnTo>
                    <a:pt x="328269" y="469722"/>
                  </a:lnTo>
                  <a:close/>
                </a:path>
                <a:path w="1017905" h="835659">
                  <a:moveTo>
                    <a:pt x="329438" y="471017"/>
                  </a:moveTo>
                  <a:lnTo>
                    <a:pt x="329184" y="470992"/>
                  </a:lnTo>
                  <a:lnTo>
                    <a:pt x="329133" y="471208"/>
                  </a:lnTo>
                  <a:lnTo>
                    <a:pt x="329438" y="471017"/>
                  </a:lnTo>
                  <a:close/>
                </a:path>
                <a:path w="1017905" h="835659">
                  <a:moveTo>
                    <a:pt x="332143" y="834326"/>
                  </a:moveTo>
                  <a:lnTo>
                    <a:pt x="329018" y="834440"/>
                  </a:lnTo>
                  <a:lnTo>
                    <a:pt x="325247" y="834631"/>
                  </a:lnTo>
                  <a:lnTo>
                    <a:pt x="322033" y="833831"/>
                  </a:lnTo>
                  <a:lnTo>
                    <a:pt x="319430" y="833412"/>
                  </a:lnTo>
                  <a:lnTo>
                    <a:pt x="327418" y="835558"/>
                  </a:lnTo>
                  <a:lnTo>
                    <a:pt x="332143" y="834326"/>
                  </a:lnTo>
                  <a:close/>
                </a:path>
                <a:path w="1017905" h="835659">
                  <a:moveTo>
                    <a:pt x="335978" y="412483"/>
                  </a:moveTo>
                  <a:lnTo>
                    <a:pt x="335381" y="412292"/>
                  </a:lnTo>
                  <a:lnTo>
                    <a:pt x="335191" y="413258"/>
                  </a:lnTo>
                  <a:lnTo>
                    <a:pt x="335978" y="412483"/>
                  </a:lnTo>
                  <a:close/>
                </a:path>
                <a:path w="1017905" h="835659">
                  <a:moveTo>
                    <a:pt x="336118" y="467626"/>
                  </a:moveTo>
                  <a:lnTo>
                    <a:pt x="335991" y="466331"/>
                  </a:lnTo>
                  <a:lnTo>
                    <a:pt x="335978" y="467321"/>
                  </a:lnTo>
                  <a:lnTo>
                    <a:pt x="336118" y="467626"/>
                  </a:lnTo>
                  <a:close/>
                </a:path>
                <a:path w="1017905" h="835659">
                  <a:moveTo>
                    <a:pt x="336410" y="470014"/>
                  </a:moveTo>
                  <a:lnTo>
                    <a:pt x="334606" y="469099"/>
                  </a:lnTo>
                  <a:lnTo>
                    <a:pt x="334568" y="468134"/>
                  </a:lnTo>
                  <a:lnTo>
                    <a:pt x="334556" y="467245"/>
                  </a:lnTo>
                  <a:lnTo>
                    <a:pt x="334505" y="465353"/>
                  </a:lnTo>
                  <a:lnTo>
                    <a:pt x="332574" y="465175"/>
                  </a:lnTo>
                  <a:lnTo>
                    <a:pt x="330835" y="465061"/>
                  </a:lnTo>
                  <a:lnTo>
                    <a:pt x="329107" y="467245"/>
                  </a:lnTo>
                  <a:lnTo>
                    <a:pt x="328104" y="466636"/>
                  </a:lnTo>
                  <a:lnTo>
                    <a:pt x="328790" y="468261"/>
                  </a:lnTo>
                  <a:lnTo>
                    <a:pt x="328447" y="469214"/>
                  </a:lnTo>
                  <a:lnTo>
                    <a:pt x="328358" y="470001"/>
                  </a:lnTo>
                  <a:lnTo>
                    <a:pt x="328625" y="470903"/>
                  </a:lnTo>
                  <a:lnTo>
                    <a:pt x="329184" y="470992"/>
                  </a:lnTo>
                  <a:lnTo>
                    <a:pt x="329730" y="468934"/>
                  </a:lnTo>
                  <a:lnTo>
                    <a:pt x="331177" y="468833"/>
                  </a:lnTo>
                  <a:lnTo>
                    <a:pt x="331343" y="469874"/>
                  </a:lnTo>
                  <a:lnTo>
                    <a:pt x="329438" y="471017"/>
                  </a:lnTo>
                  <a:lnTo>
                    <a:pt x="330390" y="471144"/>
                  </a:lnTo>
                  <a:lnTo>
                    <a:pt x="331508" y="471208"/>
                  </a:lnTo>
                  <a:lnTo>
                    <a:pt x="331889" y="470344"/>
                  </a:lnTo>
                  <a:lnTo>
                    <a:pt x="331952" y="470217"/>
                  </a:lnTo>
                  <a:lnTo>
                    <a:pt x="333311" y="469874"/>
                  </a:lnTo>
                  <a:lnTo>
                    <a:pt x="332828" y="469226"/>
                  </a:lnTo>
                  <a:lnTo>
                    <a:pt x="332549" y="468833"/>
                  </a:lnTo>
                  <a:lnTo>
                    <a:pt x="332041" y="468134"/>
                  </a:lnTo>
                  <a:lnTo>
                    <a:pt x="334162" y="469226"/>
                  </a:lnTo>
                  <a:lnTo>
                    <a:pt x="336410" y="470014"/>
                  </a:lnTo>
                  <a:close/>
                </a:path>
                <a:path w="1017905" h="835659">
                  <a:moveTo>
                    <a:pt x="337591" y="406527"/>
                  </a:moveTo>
                  <a:lnTo>
                    <a:pt x="337058" y="407225"/>
                  </a:lnTo>
                  <a:lnTo>
                    <a:pt x="336181" y="409295"/>
                  </a:lnTo>
                  <a:lnTo>
                    <a:pt x="337591" y="406527"/>
                  </a:lnTo>
                  <a:close/>
                </a:path>
                <a:path w="1017905" h="835659">
                  <a:moveTo>
                    <a:pt x="337718" y="425323"/>
                  </a:moveTo>
                  <a:lnTo>
                    <a:pt x="335876" y="423392"/>
                  </a:lnTo>
                  <a:lnTo>
                    <a:pt x="336537" y="425119"/>
                  </a:lnTo>
                  <a:lnTo>
                    <a:pt x="337058" y="425221"/>
                  </a:lnTo>
                  <a:lnTo>
                    <a:pt x="337718" y="425323"/>
                  </a:lnTo>
                  <a:close/>
                </a:path>
                <a:path w="1017905" h="835659">
                  <a:moveTo>
                    <a:pt x="341731" y="62357"/>
                  </a:moveTo>
                  <a:lnTo>
                    <a:pt x="338759" y="61391"/>
                  </a:lnTo>
                  <a:lnTo>
                    <a:pt x="338569" y="61328"/>
                  </a:lnTo>
                  <a:lnTo>
                    <a:pt x="336219" y="61074"/>
                  </a:lnTo>
                  <a:lnTo>
                    <a:pt x="334632" y="61252"/>
                  </a:lnTo>
                  <a:lnTo>
                    <a:pt x="333032" y="61391"/>
                  </a:lnTo>
                  <a:lnTo>
                    <a:pt x="332066" y="61798"/>
                  </a:lnTo>
                  <a:lnTo>
                    <a:pt x="336626" y="61391"/>
                  </a:lnTo>
                  <a:lnTo>
                    <a:pt x="337439" y="61429"/>
                  </a:lnTo>
                  <a:lnTo>
                    <a:pt x="338747" y="61645"/>
                  </a:lnTo>
                  <a:lnTo>
                    <a:pt x="341731" y="62357"/>
                  </a:lnTo>
                  <a:close/>
                </a:path>
                <a:path w="1017905" h="835659">
                  <a:moveTo>
                    <a:pt x="341845" y="420547"/>
                  </a:moveTo>
                  <a:lnTo>
                    <a:pt x="341541" y="419849"/>
                  </a:lnTo>
                  <a:lnTo>
                    <a:pt x="341668" y="420243"/>
                  </a:lnTo>
                  <a:lnTo>
                    <a:pt x="341845" y="420547"/>
                  </a:lnTo>
                  <a:close/>
                </a:path>
                <a:path w="1017905" h="835659">
                  <a:moveTo>
                    <a:pt x="342290" y="397713"/>
                  </a:moveTo>
                  <a:lnTo>
                    <a:pt x="341680" y="398030"/>
                  </a:lnTo>
                  <a:lnTo>
                    <a:pt x="342188" y="399338"/>
                  </a:lnTo>
                  <a:lnTo>
                    <a:pt x="342290" y="397713"/>
                  </a:lnTo>
                  <a:close/>
                </a:path>
                <a:path w="1017905" h="835659">
                  <a:moveTo>
                    <a:pt x="344741" y="466496"/>
                  </a:moveTo>
                  <a:lnTo>
                    <a:pt x="344538" y="464489"/>
                  </a:lnTo>
                  <a:lnTo>
                    <a:pt x="343166" y="464591"/>
                  </a:lnTo>
                  <a:lnTo>
                    <a:pt x="343458" y="463473"/>
                  </a:lnTo>
                  <a:lnTo>
                    <a:pt x="341058" y="463562"/>
                  </a:lnTo>
                  <a:lnTo>
                    <a:pt x="340194" y="463651"/>
                  </a:lnTo>
                  <a:lnTo>
                    <a:pt x="339534" y="464032"/>
                  </a:lnTo>
                  <a:lnTo>
                    <a:pt x="339369" y="465582"/>
                  </a:lnTo>
                  <a:lnTo>
                    <a:pt x="340563" y="464096"/>
                  </a:lnTo>
                  <a:lnTo>
                    <a:pt x="340639" y="466445"/>
                  </a:lnTo>
                  <a:lnTo>
                    <a:pt x="343433" y="465201"/>
                  </a:lnTo>
                  <a:lnTo>
                    <a:pt x="341325" y="467461"/>
                  </a:lnTo>
                  <a:lnTo>
                    <a:pt x="340080" y="467791"/>
                  </a:lnTo>
                  <a:lnTo>
                    <a:pt x="337642" y="465353"/>
                  </a:lnTo>
                  <a:lnTo>
                    <a:pt x="337502" y="467817"/>
                  </a:lnTo>
                  <a:lnTo>
                    <a:pt x="338480" y="469607"/>
                  </a:lnTo>
                  <a:lnTo>
                    <a:pt x="338594" y="468312"/>
                  </a:lnTo>
                  <a:lnTo>
                    <a:pt x="341236" y="468960"/>
                  </a:lnTo>
                  <a:lnTo>
                    <a:pt x="344119" y="467880"/>
                  </a:lnTo>
                  <a:lnTo>
                    <a:pt x="344741" y="466496"/>
                  </a:lnTo>
                  <a:close/>
                </a:path>
                <a:path w="1017905" h="835659">
                  <a:moveTo>
                    <a:pt x="345173" y="394055"/>
                  </a:moveTo>
                  <a:lnTo>
                    <a:pt x="345033" y="393903"/>
                  </a:lnTo>
                  <a:lnTo>
                    <a:pt x="344766" y="393903"/>
                  </a:lnTo>
                  <a:lnTo>
                    <a:pt x="344893" y="393763"/>
                  </a:lnTo>
                  <a:lnTo>
                    <a:pt x="344525" y="393369"/>
                  </a:lnTo>
                  <a:lnTo>
                    <a:pt x="344373" y="394017"/>
                  </a:lnTo>
                  <a:lnTo>
                    <a:pt x="344030" y="395516"/>
                  </a:lnTo>
                  <a:lnTo>
                    <a:pt x="344690" y="395084"/>
                  </a:lnTo>
                  <a:lnTo>
                    <a:pt x="345173" y="394055"/>
                  </a:lnTo>
                  <a:close/>
                </a:path>
                <a:path w="1017905" h="835659">
                  <a:moveTo>
                    <a:pt x="346062" y="646391"/>
                  </a:moveTo>
                  <a:lnTo>
                    <a:pt x="340144" y="650455"/>
                  </a:lnTo>
                  <a:lnTo>
                    <a:pt x="340461" y="650455"/>
                  </a:lnTo>
                  <a:lnTo>
                    <a:pt x="345135" y="647915"/>
                  </a:lnTo>
                  <a:lnTo>
                    <a:pt x="346062" y="646391"/>
                  </a:lnTo>
                  <a:close/>
                </a:path>
                <a:path w="1017905" h="835659">
                  <a:moveTo>
                    <a:pt x="346113" y="465912"/>
                  </a:moveTo>
                  <a:lnTo>
                    <a:pt x="345782" y="464705"/>
                  </a:lnTo>
                  <a:lnTo>
                    <a:pt x="344805" y="465861"/>
                  </a:lnTo>
                  <a:lnTo>
                    <a:pt x="346113" y="465912"/>
                  </a:lnTo>
                  <a:close/>
                </a:path>
                <a:path w="1017905" h="835659">
                  <a:moveTo>
                    <a:pt x="346684" y="537425"/>
                  </a:moveTo>
                  <a:lnTo>
                    <a:pt x="343166" y="537425"/>
                  </a:lnTo>
                  <a:lnTo>
                    <a:pt x="338048" y="538695"/>
                  </a:lnTo>
                  <a:lnTo>
                    <a:pt x="346684" y="537425"/>
                  </a:lnTo>
                  <a:close/>
                </a:path>
                <a:path w="1017905" h="835659">
                  <a:moveTo>
                    <a:pt x="346976" y="399592"/>
                  </a:moveTo>
                  <a:lnTo>
                    <a:pt x="342290" y="399592"/>
                  </a:lnTo>
                  <a:lnTo>
                    <a:pt x="341579" y="399592"/>
                  </a:lnTo>
                  <a:lnTo>
                    <a:pt x="341464" y="400278"/>
                  </a:lnTo>
                  <a:lnTo>
                    <a:pt x="341553" y="400926"/>
                  </a:lnTo>
                  <a:lnTo>
                    <a:pt x="339877" y="402501"/>
                  </a:lnTo>
                  <a:lnTo>
                    <a:pt x="341680" y="403580"/>
                  </a:lnTo>
                  <a:lnTo>
                    <a:pt x="342468" y="401840"/>
                  </a:lnTo>
                  <a:lnTo>
                    <a:pt x="343293" y="403479"/>
                  </a:lnTo>
                  <a:lnTo>
                    <a:pt x="344144" y="403720"/>
                  </a:lnTo>
                  <a:lnTo>
                    <a:pt x="344551" y="402424"/>
                  </a:lnTo>
                  <a:lnTo>
                    <a:pt x="345033" y="401840"/>
                  </a:lnTo>
                  <a:lnTo>
                    <a:pt x="346354" y="400278"/>
                  </a:lnTo>
                  <a:lnTo>
                    <a:pt x="346976" y="399592"/>
                  </a:lnTo>
                  <a:close/>
                </a:path>
                <a:path w="1017905" h="835659">
                  <a:moveTo>
                    <a:pt x="348424" y="640461"/>
                  </a:moveTo>
                  <a:lnTo>
                    <a:pt x="347560" y="642835"/>
                  </a:lnTo>
                  <a:lnTo>
                    <a:pt x="346684" y="645375"/>
                  </a:lnTo>
                  <a:lnTo>
                    <a:pt x="346062" y="646391"/>
                  </a:lnTo>
                  <a:lnTo>
                    <a:pt x="347535" y="645375"/>
                  </a:lnTo>
                  <a:lnTo>
                    <a:pt x="348424" y="640461"/>
                  </a:lnTo>
                  <a:close/>
                </a:path>
                <a:path w="1017905" h="835659">
                  <a:moveTo>
                    <a:pt x="351180" y="637755"/>
                  </a:moveTo>
                  <a:lnTo>
                    <a:pt x="351142" y="640461"/>
                  </a:lnTo>
                  <a:lnTo>
                    <a:pt x="350774" y="642835"/>
                  </a:lnTo>
                  <a:lnTo>
                    <a:pt x="349034" y="647915"/>
                  </a:lnTo>
                  <a:lnTo>
                    <a:pt x="351180" y="642835"/>
                  </a:lnTo>
                  <a:lnTo>
                    <a:pt x="351180" y="637755"/>
                  </a:lnTo>
                  <a:close/>
                </a:path>
                <a:path w="1017905" h="835659">
                  <a:moveTo>
                    <a:pt x="351307" y="67106"/>
                  </a:moveTo>
                  <a:lnTo>
                    <a:pt x="346113" y="63703"/>
                  </a:lnTo>
                  <a:lnTo>
                    <a:pt x="341960" y="62420"/>
                  </a:lnTo>
                  <a:lnTo>
                    <a:pt x="343763" y="63207"/>
                  </a:lnTo>
                  <a:lnTo>
                    <a:pt x="347510" y="64706"/>
                  </a:lnTo>
                  <a:lnTo>
                    <a:pt x="351307" y="67106"/>
                  </a:lnTo>
                  <a:close/>
                </a:path>
                <a:path w="1017905" h="835659">
                  <a:moveTo>
                    <a:pt x="351523" y="453948"/>
                  </a:moveTo>
                  <a:lnTo>
                    <a:pt x="350507" y="453110"/>
                  </a:lnTo>
                  <a:lnTo>
                    <a:pt x="350481" y="454545"/>
                  </a:lnTo>
                  <a:lnTo>
                    <a:pt x="348932" y="454761"/>
                  </a:lnTo>
                  <a:lnTo>
                    <a:pt x="350164" y="453224"/>
                  </a:lnTo>
                  <a:lnTo>
                    <a:pt x="349008" y="452920"/>
                  </a:lnTo>
                  <a:lnTo>
                    <a:pt x="351180" y="451510"/>
                  </a:lnTo>
                  <a:lnTo>
                    <a:pt x="349199" y="445249"/>
                  </a:lnTo>
                  <a:lnTo>
                    <a:pt x="346938" y="439115"/>
                  </a:lnTo>
                  <a:lnTo>
                    <a:pt x="342239" y="426999"/>
                  </a:lnTo>
                  <a:lnTo>
                    <a:pt x="342099" y="424307"/>
                  </a:lnTo>
                  <a:lnTo>
                    <a:pt x="342557" y="422503"/>
                  </a:lnTo>
                  <a:lnTo>
                    <a:pt x="341668" y="420243"/>
                  </a:lnTo>
                  <a:lnTo>
                    <a:pt x="340880" y="419087"/>
                  </a:lnTo>
                  <a:lnTo>
                    <a:pt x="341655" y="413969"/>
                  </a:lnTo>
                  <a:lnTo>
                    <a:pt x="342176" y="412343"/>
                  </a:lnTo>
                  <a:lnTo>
                    <a:pt x="342912" y="411226"/>
                  </a:lnTo>
                  <a:lnTo>
                    <a:pt x="341668" y="410806"/>
                  </a:lnTo>
                  <a:lnTo>
                    <a:pt x="341782" y="408660"/>
                  </a:lnTo>
                  <a:lnTo>
                    <a:pt x="343496" y="408178"/>
                  </a:lnTo>
                  <a:lnTo>
                    <a:pt x="343789" y="406298"/>
                  </a:lnTo>
                  <a:lnTo>
                    <a:pt x="342785" y="405523"/>
                  </a:lnTo>
                  <a:lnTo>
                    <a:pt x="341655" y="407098"/>
                  </a:lnTo>
                  <a:lnTo>
                    <a:pt x="341452" y="405142"/>
                  </a:lnTo>
                  <a:lnTo>
                    <a:pt x="340448" y="405714"/>
                  </a:lnTo>
                  <a:lnTo>
                    <a:pt x="340410" y="407593"/>
                  </a:lnTo>
                  <a:lnTo>
                    <a:pt x="339153" y="407466"/>
                  </a:lnTo>
                  <a:lnTo>
                    <a:pt x="339623" y="406095"/>
                  </a:lnTo>
                  <a:lnTo>
                    <a:pt x="339331" y="405307"/>
                  </a:lnTo>
                  <a:lnTo>
                    <a:pt x="338493" y="404876"/>
                  </a:lnTo>
                  <a:lnTo>
                    <a:pt x="338416" y="405879"/>
                  </a:lnTo>
                  <a:lnTo>
                    <a:pt x="337566" y="409333"/>
                  </a:lnTo>
                  <a:lnTo>
                    <a:pt x="340029" y="408419"/>
                  </a:lnTo>
                  <a:lnTo>
                    <a:pt x="335978" y="412483"/>
                  </a:lnTo>
                  <a:lnTo>
                    <a:pt x="337032" y="414794"/>
                  </a:lnTo>
                  <a:lnTo>
                    <a:pt x="337972" y="412191"/>
                  </a:lnTo>
                  <a:lnTo>
                    <a:pt x="339750" y="411657"/>
                  </a:lnTo>
                  <a:lnTo>
                    <a:pt x="338924" y="414274"/>
                  </a:lnTo>
                  <a:lnTo>
                    <a:pt x="340601" y="416394"/>
                  </a:lnTo>
                  <a:lnTo>
                    <a:pt x="340144" y="418719"/>
                  </a:lnTo>
                  <a:lnTo>
                    <a:pt x="338759" y="418147"/>
                  </a:lnTo>
                  <a:lnTo>
                    <a:pt x="339725" y="419836"/>
                  </a:lnTo>
                  <a:lnTo>
                    <a:pt x="336778" y="421182"/>
                  </a:lnTo>
                  <a:lnTo>
                    <a:pt x="337667" y="423659"/>
                  </a:lnTo>
                  <a:lnTo>
                    <a:pt x="340245" y="423024"/>
                  </a:lnTo>
                  <a:lnTo>
                    <a:pt x="340385" y="424294"/>
                  </a:lnTo>
                  <a:lnTo>
                    <a:pt x="339991" y="424726"/>
                  </a:lnTo>
                  <a:lnTo>
                    <a:pt x="338670" y="424764"/>
                  </a:lnTo>
                  <a:lnTo>
                    <a:pt x="339382" y="426021"/>
                  </a:lnTo>
                  <a:lnTo>
                    <a:pt x="337718" y="425323"/>
                  </a:lnTo>
                  <a:lnTo>
                    <a:pt x="339153" y="427215"/>
                  </a:lnTo>
                  <a:lnTo>
                    <a:pt x="341414" y="429107"/>
                  </a:lnTo>
                  <a:lnTo>
                    <a:pt x="343420" y="430606"/>
                  </a:lnTo>
                  <a:lnTo>
                    <a:pt x="342531" y="431495"/>
                  </a:lnTo>
                  <a:lnTo>
                    <a:pt x="342671" y="432866"/>
                  </a:lnTo>
                  <a:lnTo>
                    <a:pt x="340956" y="432244"/>
                  </a:lnTo>
                  <a:lnTo>
                    <a:pt x="341541" y="433984"/>
                  </a:lnTo>
                  <a:lnTo>
                    <a:pt x="342887" y="433184"/>
                  </a:lnTo>
                  <a:lnTo>
                    <a:pt x="343496" y="434644"/>
                  </a:lnTo>
                  <a:lnTo>
                    <a:pt x="342671" y="435317"/>
                  </a:lnTo>
                  <a:lnTo>
                    <a:pt x="344284" y="436930"/>
                  </a:lnTo>
                  <a:lnTo>
                    <a:pt x="341185" y="437730"/>
                  </a:lnTo>
                  <a:lnTo>
                    <a:pt x="342277" y="438797"/>
                  </a:lnTo>
                  <a:lnTo>
                    <a:pt x="345122" y="441553"/>
                  </a:lnTo>
                  <a:lnTo>
                    <a:pt x="343585" y="441553"/>
                  </a:lnTo>
                  <a:lnTo>
                    <a:pt x="346671" y="442760"/>
                  </a:lnTo>
                  <a:lnTo>
                    <a:pt x="348361" y="447382"/>
                  </a:lnTo>
                  <a:lnTo>
                    <a:pt x="347738" y="450202"/>
                  </a:lnTo>
                  <a:lnTo>
                    <a:pt x="349084" y="449338"/>
                  </a:lnTo>
                  <a:lnTo>
                    <a:pt x="349224" y="452158"/>
                  </a:lnTo>
                  <a:lnTo>
                    <a:pt x="348373" y="455104"/>
                  </a:lnTo>
                  <a:lnTo>
                    <a:pt x="345706" y="459066"/>
                  </a:lnTo>
                  <a:lnTo>
                    <a:pt x="344487" y="460133"/>
                  </a:lnTo>
                  <a:lnTo>
                    <a:pt x="343928" y="461302"/>
                  </a:lnTo>
                  <a:lnTo>
                    <a:pt x="345173" y="462381"/>
                  </a:lnTo>
                  <a:lnTo>
                    <a:pt x="344424" y="460603"/>
                  </a:lnTo>
                  <a:lnTo>
                    <a:pt x="345630" y="460806"/>
                  </a:lnTo>
                  <a:lnTo>
                    <a:pt x="346595" y="461784"/>
                  </a:lnTo>
                  <a:lnTo>
                    <a:pt x="344614" y="462775"/>
                  </a:lnTo>
                  <a:lnTo>
                    <a:pt x="345897" y="463651"/>
                  </a:lnTo>
                  <a:lnTo>
                    <a:pt x="346875" y="461822"/>
                  </a:lnTo>
                  <a:lnTo>
                    <a:pt x="348195" y="465289"/>
                  </a:lnTo>
                  <a:lnTo>
                    <a:pt x="348754" y="463029"/>
                  </a:lnTo>
                  <a:lnTo>
                    <a:pt x="346519" y="460959"/>
                  </a:lnTo>
                  <a:lnTo>
                    <a:pt x="350012" y="460006"/>
                  </a:lnTo>
                  <a:lnTo>
                    <a:pt x="349961" y="458851"/>
                  </a:lnTo>
                  <a:lnTo>
                    <a:pt x="350799" y="457758"/>
                  </a:lnTo>
                  <a:lnTo>
                    <a:pt x="351193" y="456514"/>
                  </a:lnTo>
                  <a:lnTo>
                    <a:pt x="351434" y="455282"/>
                  </a:lnTo>
                  <a:lnTo>
                    <a:pt x="351523" y="453948"/>
                  </a:lnTo>
                  <a:close/>
                </a:path>
                <a:path w="1017905" h="835659">
                  <a:moveTo>
                    <a:pt x="359092" y="769835"/>
                  </a:moveTo>
                  <a:lnTo>
                    <a:pt x="358635" y="762215"/>
                  </a:lnTo>
                  <a:lnTo>
                    <a:pt x="354418" y="753325"/>
                  </a:lnTo>
                  <a:lnTo>
                    <a:pt x="352615" y="749515"/>
                  </a:lnTo>
                  <a:lnTo>
                    <a:pt x="349478" y="743165"/>
                  </a:lnTo>
                  <a:lnTo>
                    <a:pt x="345859" y="738085"/>
                  </a:lnTo>
                  <a:lnTo>
                    <a:pt x="342112" y="731735"/>
                  </a:lnTo>
                  <a:lnTo>
                    <a:pt x="338823" y="726655"/>
                  </a:lnTo>
                  <a:lnTo>
                    <a:pt x="337997" y="725385"/>
                  </a:lnTo>
                  <a:lnTo>
                    <a:pt x="336359" y="722845"/>
                  </a:lnTo>
                  <a:lnTo>
                    <a:pt x="333832" y="719035"/>
                  </a:lnTo>
                  <a:lnTo>
                    <a:pt x="330466" y="713955"/>
                  </a:lnTo>
                  <a:lnTo>
                    <a:pt x="324535" y="706335"/>
                  </a:lnTo>
                  <a:lnTo>
                    <a:pt x="321170" y="701255"/>
                  </a:lnTo>
                  <a:lnTo>
                    <a:pt x="318643" y="697445"/>
                  </a:lnTo>
                  <a:lnTo>
                    <a:pt x="319214" y="701255"/>
                  </a:lnTo>
                  <a:lnTo>
                    <a:pt x="310807" y="691095"/>
                  </a:lnTo>
                  <a:lnTo>
                    <a:pt x="307759" y="686015"/>
                  </a:lnTo>
                  <a:lnTo>
                    <a:pt x="305041" y="680935"/>
                  </a:lnTo>
                  <a:lnTo>
                    <a:pt x="303771" y="678395"/>
                  </a:lnTo>
                  <a:lnTo>
                    <a:pt x="302209" y="675855"/>
                  </a:lnTo>
                  <a:lnTo>
                    <a:pt x="299681" y="669505"/>
                  </a:lnTo>
                  <a:lnTo>
                    <a:pt x="299008" y="665695"/>
                  </a:lnTo>
                  <a:lnTo>
                    <a:pt x="301028" y="661885"/>
                  </a:lnTo>
                  <a:lnTo>
                    <a:pt x="305587" y="659345"/>
                  </a:lnTo>
                  <a:lnTo>
                    <a:pt x="315582" y="656805"/>
                  </a:lnTo>
                  <a:lnTo>
                    <a:pt x="321297" y="655535"/>
                  </a:lnTo>
                  <a:lnTo>
                    <a:pt x="329984" y="655535"/>
                  </a:lnTo>
                  <a:lnTo>
                    <a:pt x="332917" y="654265"/>
                  </a:lnTo>
                  <a:lnTo>
                    <a:pt x="341909" y="654265"/>
                  </a:lnTo>
                  <a:lnTo>
                    <a:pt x="344538" y="651725"/>
                  </a:lnTo>
                  <a:lnTo>
                    <a:pt x="347205" y="650455"/>
                  </a:lnTo>
                  <a:lnTo>
                    <a:pt x="348983" y="647992"/>
                  </a:lnTo>
                  <a:lnTo>
                    <a:pt x="343369" y="651725"/>
                  </a:lnTo>
                  <a:lnTo>
                    <a:pt x="340385" y="651725"/>
                  </a:lnTo>
                  <a:lnTo>
                    <a:pt x="337553" y="652995"/>
                  </a:lnTo>
                  <a:lnTo>
                    <a:pt x="332879" y="651725"/>
                  </a:lnTo>
                  <a:lnTo>
                    <a:pt x="327253" y="652995"/>
                  </a:lnTo>
                  <a:lnTo>
                    <a:pt x="320179" y="652995"/>
                  </a:lnTo>
                  <a:lnTo>
                    <a:pt x="311150" y="655535"/>
                  </a:lnTo>
                  <a:lnTo>
                    <a:pt x="310934" y="655535"/>
                  </a:lnTo>
                  <a:lnTo>
                    <a:pt x="309372" y="654265"/>
                  </a:lnTo>
                  <a:lnTo>
                    <a:pt x="315302" y="652995"/>
                  </a:lnTo>
                  <a:lnTo>
                    <a:pt x="319608" y="651725"/>
                  </a:lnTo>
                  <a:lnTo>
                    <a:pt x="324523" y="651725"/>
                  </a:lnTo>
                  <a:lnTo>
                    <a:pt x="329425" y="650455"/>
                  </a:lnTo>
                  <a:lnTo>
                    <a:pt x="340144" y="650455"/>
                  </a:lnTo>
                  <a:lnTo>
                    <a:pt x="335699" y="649185"/>
                  </a:lnTo>
                  <a:lnTo>
                    <a:pt x="328574" y="649185"/>
                  </a:lnTo>
                  <a:lnTo>
                    <a:pt x="296125" y="665695"/>
                  </a:lnTo>
                  <a:lnTo>
                    <a:pt x="295478" y="668235"/>
                  </a:lnTo>
                  <a:lnTo>
                    <a:pt x="295884" y="670775"/>
                  </a:lnTo>
                  <a:lnTo>
                    <a:pt x="297840" y="675855"/>
                  </a:lnTo>
                  <a:lnTo>
                    <a:pt x="299389" y="678395"/>
                  </a:lnTo>
                  <a:lnTo>
                    <a:pt x="299110" y="678395"/>
                  </a:lnTo>
                  <a:lnTo>
                    <a:pt x="296087" y="676160"/>
                  </a:lnTo>
                  <a:lnTo>
                    <a:pt x="296367" y="677125"/>
                  </a:lnTo>
                  <a:lnTo>
                    <a:pt x="298577" y="679665"/>
                  </a:lnTo>
                  <a:lnTo>
                    <a:pt x="300228" y="680935"/>
                  </a:lnTo>
                  <a:lnTo>
                    <a:pt x="303771" y="686015"/>
                  </a:lnTo>
                  <a:lnTo>
                    <a:pt x="307073" y="689825"/>
                  </a:lnTo>
                  <a:lnTo>
                    <a:pt x="310299" y="693635"/>
                  </a:lnTo>
                  <a:lnTo>
                    <a:pt x="315099" y="699985"/>
                  </a:lnTo>
                  <a:lnTo>
                    <a:pt x="319951" y="706335"/>
                  </a:lnTo>
                  <a:lnTo>
                    <a:pt x="324929" y="713955"/>
                  </a:lnTo>
                  <a:lnTo>
                    <a:pt x="330149" y="722845"/>
                  </a:lnTo>
                  <a:lnTo>
                    <a:pt x="328129" y="719035"/>
                  </a:lnTo>
                  <a:lnTo>
                    <a:pt x="336003" y="730465"/>
                  </a:lnTo>
                  <a:lnTo>
                    <a:pt x="333883" y="725385"/>
                  </a:lnTo>
                  <a:lnTo>
                    <a:pt x="337731" y="733005"/>
                  </a:lnTo>
                  <a:lnTo>
                    <a:pt x="341376" y="739355"/>
                  </a:lnTo>
                  <a:lnTo>
                    <a:pt x="342747" y="738085"/>
                  </a:lnTo>
                  <a:lnTo>
                    <a:pt x="337312" y="729195"/>
                  </a:lnTo>
                  <a:lnTo>
                    <a:pt x="338086" y="726655"/>
                  </a:lnTo>
                  <a:lnTo>
                    <a:pt x="342519" y="735545"/>
                  </a:lnTo>
                  <a:lnTo>
                    <a:pt x="344627" y="738085"/>
                  </a:lnTo>
                  <a:lnTo>
                    <a:pt x="346608" y="740625"/>
                  </a:lnTo>
                  <a:lnTo>
                    <a:pt x="350494" y="745705"/>
                  </a:lnTo>
                  <a:lnTo>
                    <a:pt x="353415" y="753325"/>
                  </a:lnTo>
                  <a:lnTo>
                    <a:pt x="350215" y="746975"/>
                  </a:lnTo>
                  <a:lnTo>
                    <a:pt x="350951" y="749515"/>
                  </a:lnTo>
                  <a:lnTo>
                    <a:pt x="352501" y="754595"/>
                  </a:lnTo>
                  <a:lnTo>
                    <a:pt x="354101" y="758405"/>
                  </a:lnTo>
                  <a:lnTo>
                    <a:pt x="355498" y="766025"/>
                  </a:lnTo>
                  <a:lnTo>
                    <a:pt x="355053" y="767295"/>
                  </a:lnTo>
                  <a:lnTo>
                    <a:pt x="356870" y="767295"/>
                  </a:lnTo>
                  <a:lnTo>
                    <a:pt x="357200" y="772375"/>
                  </a:lnTo>
                  <a:lnTo>
                    <a:pt x="356463" y="773645"/>
                  </a:lnTo>
                  <a:lnTo>
                    <a:pt x="356260" y="774915"/>
                  </a:lnTo>
                  <a:lnTo>
                    <a:pt x="355498" y="776185"/>
                  </a:lnTo>
                  <a:lnTo>
                    <a:pt x="339737" y="787615"/>
                  </a:lnTo>
                  <a:lnTo>
                    <a:pt x="335013" y="787615"/>
                  </a:lnTo>
                  <a:lnTo>
                    <a:pt x="329361" y="790155"/>
                  </a:lnTo>
                  <a:lnTo>
                    <a:pt x="326631" y="791425"/>
                  </a:lnTo>
                  <a:lnTo>
                    <a:pt x="322999" y="793965"/>
                  </a:lnTo>
                  <a:lnTo>
                    <a:pt x="322084" y="797775"/>
                  </a:lnTo>
                  <a:lnTo>
                    <a:pt x="321106" y="802855"/>
                  </a:lnTo>
                  <a:lnTo>
                    <a:pt x="322414" y="805395"/>
                  </a:lnTo>
                  <a:lnTo>
                    <a:pt x="323138" y="809205"/>
                  </a:lnTo>
                  <a:lnTo>
                    <a:pt x="325310" y="813015"/>
                  </a:lnTo>
                  <a:lnTo>
                    <a:pt x="329082" y="819365"/>
                  </a:lnTo>
                  <a:lnTo>
                    <a:pt x="332562" y="824445"/>
                  </a:lnTo>
                  <a:lnTo>
                    <a:pt x="333832" y="824445"/>
                  </a:lnTo>
                  <a:lnTo>
                    <a:pt x="332460" y="819365"/>
                  </a:lnTo>
                  <a:lnTo>
                    <a:pt x="330174" y="814285"/>
                  </a:lnTo>
                  <a:lnTo>
                    <a:pt x="328434" y="809205"/>
                  </a:lnTo>
                  <a:lnTo>
                    <a:pt x="327520" y="806665"/>
                  </a:lnTo>
                  <a:lnTo>
                    <a:pt x="326771" y="804125"/>
                  </a:lnTo>
                  <a:lnTo>
                    <a:pt x="326567" y="800315"/>
                  </a:lnTo>
                  <a:lnTo>
                    <a:pt x="326555" y="797775"/>
                  </a:lnTo>
                  <a:lnTo>
                    <a:pt x="327977" y="795235"/>
                  </a:lnTo>
                  <a:lnTo>
                    <a:pt x="335788" y="791425"/>
                  </a:lnTo>
                  <a:lnTo>
                    <a:pt x="342607" y="791425"/>
                  </a:lnTo>
                  <a:lnTo>
                    <a:pt x="352082" y="786345"/>
                  </a:lnTo>
                  <a:lnTo>
                    <a:pt x="355307" y="783805"/>
                  </a:lnTo>
                  <a:lnTo>
                    <a:pt x="356717" y="781265"/>
                  </a:lnTo>
                  <a:lnTo>
                    <a:pt x="357505" y="777455"/>
                  </a:lnTo>
                  <a:lnTo>
                    <a:pt x="357746" y="777455"/>
                  </a:lnTo>
                  <a:lnTo>
                    <a:pt x="358267" y="776185"/>
                  </a:lnTo>
                  <a:lnTo>
                    <a:pt x="359003" y="773645"/>
                  </a:lnTo>
                  <a:lnTo>
                    <a:pt x="359092" y="769835"/>
                  </a:lnTo>
                  <a:close/>
                </a:path>
                <a:path w="1017905" h="835659">
                  <a:moveTo>
                    <a:pt x="365607" y="381368"/>
                  </a:moveTo>
                  <a:lnTo>
                    <a:pt x="364985" y="381000"/>
                  </a:lnTo>
                  <a:lnTo>
                    <a:pt x="364375" y="381127"/>
                  </a:lnTo>
                  <a:lnTo>
                    <a:pt x="364642" y="381533"/>
                  </a:lnTo>
                  <a:lnTo>
                    <a:pt x="365607" y="381368"/>
                  </a:lnTo>
                  <a:close/>
                </a:path>
                <a:path w="1017905" h="835659">
                  <a:moveTo>
                    <a:pt x="365798" y="382524"/>
                  </a:moveTo>
                  <a:lnTo>
                    <a:pt x="365150" y="382155"/>
                  </a:lnTo>
                  <a:lnTo>
                    <a:pt x="363626" y="381279"/>
                  </a:lnTo>
                  <a:lnTo>
                    <a:pt x="364375" y="381127"/>
                  </a:lnTo>
                  <a:lnTo>
                    <a:pt x="363791" y="380225"/>
                  </a:lnTo>
                  <a:lnTo>
                    <a:pt x="363905" y="381012"/>
                  </a:lnTo>
                  <a:lnTo>
                    <a:pt x="362102" y="380784"/>
                  </a:lnTo>
                  <a:lnTo>
                    <a:pt x="363080" y="379730"/>
                  </a:lnTo>
                  <a:lnTo>
                    <a:pt x="360464" y="378599"/>
                  </a:lnTo>
                  <a:lnTo>
                    <a:pt x="360426" y="382155"/>
                  </a:lnTo>
                  <a:lnTo>
                    <a:pt x="359308" y="380860"/>
                  </a:lnTo>
                  <a:lnTo>
                    <a:pt x="357403" y="382651"/>
                  </a:lnTo>
                  <a:lnTo>
                    <a:pt x="355790" y="381914"/>
                  </a:lnTo>
                  <a:lnTo>
                    <a:pt x="353923" y="383743"/>
                  </a:lnTo>
                  <a:lnTo>
                    <a:pt x="355307" y="386854"/>
                  </a:lnTo>
                  <a:lnTo>
                    <a:pt x="352679" y="386524"/>
                  </a:lnTo>
                  <a:lnTo>
                    <a:pt x="352590" y="387286"/>
                  </a:lnTo>
                  <a:lnTo>
                    <a:pt x="350253" y="387972"/>
                  </a:lnTo>
                  <a:lnTo>
                    <a:pt x="349504" y="387019"/>
                  </a:lnTo>
                  <a:lnTo>
                    <a:pt x="349516" y="386854"/>
                  </a:lnTo>
                  <a:lnTo>
                    <a:pt x="350608" y="385787"/>
                  </a:lnTo>
                  <a:lnTo>
                    <a:pt x="352259" y="387019"/>
                  </a:lnTo>
                  <a:lnTo>
                    <a:pt x="352729" y="385787"/>
                  </a:lnTo>
                  <a:lnTo>
                    <a:pt x="352806" y="385229"/>
                  </a:lnTo>
                  <a:lnTo>
                    <a:pt x="351688" y="384556"/>
                  </a:lnTo>
                  <a:lnTo>
                    <a:pt x="347383" y="386080"/>
                  </a:lnTo>
                  <a:lnTo>
                    <a:pt x="349148" y="389483"/>
                  </a:lnTo>
                  <a:lnTo>
                    <a:pt x="347548" y="391922"/>
                  </a:lnTo>
                  <a:lnTo>
                    <a:pt x="346659" y="390956"/>
                  </a:lnTo>
                  <a:lnTo>
                    <a:pt x="347357" y="393103"/>
                  </a:lnTo>
                  <a:lnTo>
                    <a:pt x="346075" y="391515"/>
                  </a:lnTo>
                  <a:lnTo>
                    <a:pt x="345732" y="393192"/>
                  </a:lnTo>
                  <a:lnTo>
                    <a:pt x="344944" y="393763"/>
                  </a:lnTo>
                  <a:lnTo>
                    <a:pt x="345313" y="393763"/>
                  </a:lnTo>
                  <a:lnTo>
                    <a:pt x="345287" y="394169"/>
                  </a:lnTo>
                  <a:lnTo>
                    <a:pt x="346608" y="395554"/>
                  </a:lnTo>
                  <a:lnTo>
                    <a:pt x="343712" y="396938"/>
                  </a:lnTo>
                  <a:lnTo>
                    <a:pt x="343928" y="395935"/>
                  </a:lnTo>
                  <a:lnTo>
                    <a:pt x="344030" y="395516"/>
                  </a:lnTo>
                  <a:lnTo>
                    <a:pt x="343281" y="396011"/>
                  </a:lnTo>
                  <a:lnTo>
                    <a:pt x="342569" y="395884"/>
                  </a:lnTo>
                  <a:lnTo>
                    <a:pt x="341807" y="397637"/>
                  </a:lnTo>
                  <a:lnTo>
                    <a:pt x="343750" y="396011"/>
                  </a:lnTo>
                  <a:lnTo>
                    <a:pt x="343484" y="397103"/>
                  </a:lnTo>
                  <a:lnTo>
                    <a:pt x="342442" y="397637"/>
                  </a:lnTo>
                  <a:lnTo>
                    <a:pt x="342811" y="398792"/>
                  </a:lnTo>
                  <a:lnTo>
                    <a:pt x="342811" y="399072"/>
                  </a:lnTo>
                  <a:lnTo>
                    <a:pt x="342290" y="399300"/>
                  </a:lnTo>
                  <a:lnTo>
                    <a:pt x="347218" y="399338"/>
                  </a:lnTo>
                  <a:lnTo>
                    <a:pt x="347459" y="399072"/>
                  </a:lnTo>
                  <a:lnTo>
                    <a:pt x="347726" y="398792"/>
                  </a:lnTo>
                  <a:lnTo>
                    <a:pt x="347268" y="399072"/>
                  </a:lnTo>
                  <a:lnTo>
                    <a:pt x="344944" y="398818"/>
                  </a:lnTo>
                  <a:lnTo>
                    <a:pt x="346138" y="396938"/>
                  </a:lnTo>
                  <a:lnTo>
                    <a:pt x="346862" y="395808"/>
                  </a:lnTo>
                  <a:lnTo>
                    <a:pt x="347027" y="395541"/>
                  </a:lnTo>
                  <a:lnTo>
                    <a:pt x="346938" y="395884"/>
                  </a:lnTo>
                  <a:lnTo>
                    <a:pt x="347941" y="396913"/>
                  </a:lnTo>
                  <a:lnTo>
                    <a:pt x="349072" y="395262"/>
                  </a:lnTo>
                  <a:lnTo>
                    <a:pt x="349275" y="394982"/>
                  </a:lnTo>
                  <a:lnTo>
                    <a:pt x="348094" y="394169"/>
                  </a:lnTo>
                  <a:lnTo>
                    <a:pt x="350545" y="393763"/>
                  </a:lnTo>
                  <a:lnTo>
                    <a:pt x="352399" y="393458"/>
                  </a:lnTo>
                  <a:lnTo>
                    <a:pt x="352615" y="393103"/>
                  </a:lnTo>
                  <a:lnTo>
                    <a:pt x="353352" y="391922"/>
                  </a:lnTo>
                  <a:lnTo>
                    <a:pt x="354926" y="389432"/>
                  </a:lnTo>
                  <a:lnTo>
                    <a:pt x="355485" y="389089"/>
                  </a:lnTo>
                  <a:lnTo>
                    <a:pt x="357987" y="387565"/>
                  </a:lnTo>
                  <a:lnTo>
                    <a:pt x="357555" y="387184"/>
                  </a:lnTo>
                  <a:lnTo>
                    <a:pt x="357403" y="387159"/>
                  </a:lnTo>
                  <a:lnTo>
                    <a:pt x="357365" y="387019"/>
                  </a:lnTo>
                  <a:lnTo>
                    <a:pt x="357327" y="387159"/>
                  </a:lnTo>
                  <a:lnTo>
                    <a:pt x="357276" y="386930"/>
                  </a:lnTo>
                  <a:lnTo>
                    <a:pt x="355409" y="385229"/>
                  </a:lnTo>
                  <a:lnTo>
                    <a:pt x="358495" y="383133"/>
                  </a:lnTo>
                  <a:lnTo>
                    <a:pt x="357378" y="387019"/>
                  </a:lnTo>
                  <a:lnTo>
                    <a:pt x="360908" y="386029"/>
                  </a:lnTo>
                  <a:lnTo>
                    <a:pt x="362546" y="384886"/>
                  </a:lnTo>
                  <a:lnTo>
                    <a:pt x="364858" y="384505"/>
                  </a:lnTo>
                  <a:lnTo>
                    <a:pt x="365506" y="383133"/>
                  </a:lnTo>
                  <a:lnTo>
                    <a:pt x="365734" y="382651"/>
                  </a:lnTo>
                  <a:lnTo>
                    <a:pt x="365798" y="382524"/>
                  </a:lnTo>
                  <a:close/>
                </a:path>
                <a:path w="1017905" h="835659">
                  <a:moveTo>
                    <a:pt x="367703" y="381393"/>
                  </a:moveTo>
                  <a:lnTo>
                    <a:pt x="367258" y="381063"/>
                  </a:lnTo>
                  <a:lnTo>
                    <a:pt x="365607" y="381368"/>
                  </a:lnTo>
                  <a:lnTo>
                    <a:pt x="366776" y="382016"/>
                  </a:lnTo>
                  <a:lnTo>
                    <a:pt x="367703" y="381393"/>
                  </a:lnTo>
                  <a:close/>
                </a:path>
                <a:path w="1017905" h="835659">
                  <a:moveTo>
                    <a:pt x="369138" y="378574"/>
                  </a:moveTo>
                  <a:lnTo>
                    <a:pt x="368058" y="377596"/>
                  </a:lnTo>
                  <a:lnTo>
                    <a:pt x="367792" y="378333"/>
                  </a:lnTo>
                  <a:lnTo>
                    <a:pt x="369138" y="378574"/>
                  </a:lnTo>
                  <a:close/>
                </a:path>
                <a:path w="1017905" h="835659">
                  <a:moveTo>
                    <a:pt x="370370" y="375754"/>
                  </a:moveTo>
                  <a:lnTo>
                    <a:pt x="370255" y="372846"/>
                  </a:lnTo>
                  <a:lnTo>
                    <a:pt x="367169" y="375881"/>
                  </a:lnTo>
                  <a:lnTo>
                    <a:pt x="369189" y="377063"/>
                  </a:lnTo>
                  <a:lnTo>
                    <a:pt x="369227" y="375754"/>
                  </a:lnTo>
                  <a:lnTo>
                    <a:pt x="370370" y="375881"/>
                  </a:lnTo>
                  <a:lnTo>
                    <a:pt x="370370" y="375754"/>
                  </a:lnTo>
                  <a:close/>
                </a:path>
                <a:path w="1017905" h="835659">
                  <a:moveTo>
                    <a:pt x="371157" y="380580"/>
                  </a:moveTo>
                  <a:lnTo>
                    <a:pt x="369849" y="381342"/>
                  </a:lnTo>
                  <a:lnTo>
                    <a:pt x="370509" y="382524"/>
                  </a:lnTo>
                  <a:lnTo>
                    <a:pt x="371119" y="381368"/>
                  </a:lnTo>
                  <a:lnTo>
                    <a:pt x="371157" y="380580"/>
                  </a:lnTo>
                  <a:close/>
                </a:path>
                <a:path w="1017905" h="835659">
                  <a:moveTo>
                    <a:pt x="371436" y="376110"/>
                  </a:moveTo>
                  <a:lnTo>
                    <a:pt x="370370" y="375881"/>
                  </a:lnTo>
                  <a:lnTo>
                    <a:pt x="370408" y="376694"/>
                  </a:lnTo>
                  <a:lnTo>
                    <a:pt x="371436" y="376110"/>
                  </a:lnTo>
                  <a:close/>
                </a:path>
                <a:path w="1017905" h="835659">
                  <a:moveTo>
                    <a:pt x="377063" y="377266"/>
                  </a:moveTo>
                  <a:lnTo>
                    <a:pt x="376758" y="377151"/>
                  </a:lnTo>
                  <a:lnTo>
                    <a:pt x="375602" y="377647"/>
                  </a:lnTo>
                  <a:lnTo>
                    <a:pt x="377063" y="377266"/>
                  </a:lnTo>
                  <a:close/>
                </a:path>
                <a:path w="1017905" h="835659">
                  <a:moveTo>
                    <a:pt x="378091" y="376567"/>
                  </a:moveTo>
                  <a:lnTo>
                    <a:pt x="376478" y="375640"/>
                  </a:lnTo>
                  <a:lnTo>
                    <a:pt x="375018" y="376466"/>
                  </a:lnTo>
                  <a:lnTo>
                    <a:pt x="376758" y="377151"/>
                  </a:lnTo>
                  <a:lnTo>
                    <a:pt x="378091" y="376567"/>
                  </a:lnTo>
                  <a:close/>
                </a:path>
                <a:path w="1017905" h="835659">
                  <a:moveTo>
                    <a:pt x="390131" y="378650"/>
                  </a:moveTo>
                  <a:lnTo>
                    <a:pt x="388289" y="377723"/>
                  </a:lnTo>
                  <a:lnTo>
                    <a:pt x="388734" y="378777"/>
                  </a:lnTo>
                  <a:lnTo>
                    <a:pt x="390131" y="378650"/>
                  </a:lnTo>
                  <a:close/>
                </a:path>
                <a:path w="1017905" h="835659">
                  <a:moveTo>
                    <a:pt x="399059" y="387794"/>
                  </a:moveTo>
                  <a:lnTo>
                    <a:pt x="397497" y="387083"/>
                  </a:lnTo>
                  <a:lnTo>
                    <a:pt x="396697" y="384225"/>
                  </a:lnTo>
                  <a:lnTo>
                    <a:pt x="395592" y="385432"/>
                  </a:lnTo>
                  <a:lnTo>
                    <a:pt x="394500" y="384378"/>
                  </a:lnTo>
                  <a:lnTo>
                    <a:pt x="395833" y="381977"/>
                  </a:lnTo>
                  <a:lnTo>
                    <a:pt x="394284" y="381685"/>
                  </a:lnTo>
                  <a:lnTo>
                    <a:pt x="394233" y="383260"/>
                  </a:lnTo>
                  <a:lnTo>
                    <a:pt x="393052" y="383489"/>
                  </a:lnTo>
                  <a:lnTo>
                    <a:pt x="392480" y="382460"/>
                  </a:lnTo>
                  <a:lnTo>
                    <a:pt x="391388" y="381406"/>
                  </a:lnTo>
                  <a:lnTo>
                    <a:pt x="390994" y="381025"/>
                  </a:lnTo>
                  <a:lnTo>
                    <a:pt x="389788" y="380149"/>
                  </a:lnTo>
                  <a:lnTo>
                    <a:pt x="389432" y="379882"/>
                  </a:lnTo>
                  <a:lnTo>
                    <a:pt x="387184" y="378752"/>
                  </a:lnTo>
                  <a:lnTo>
                    <a:pt x="386232" y="377317"/>
                  </a:lnTo>
                  <a:lnTo>
                    <a:pt x="385597" y="378650"/>
                  </a:lnTo>
                  <a:lnTo>
                    <a:pt x="384009" y="377723"/>
                  </a:lnTo>
                  <a:lnTo>
                    <a:pt x="383806" y="378472"/>
                  </a:lnTo>
                  <a:lnTo>
                    <a:pt x="383921" y="379298"/>
                  </a:lnTo>
                  <a:lnTo>
                    <a:pt x="385178" y="380301"/>
                  </a:lnTo>
                  <a:lnTo>
                    <a:pt x="384162" y="380860"/>
                  </a:lnTo>
                  <a:lnTo>
                    <a:pt x="382638" y="380212"/>
                  </a:lnTo>
                  <a:lnTo>
                    <a:pt x="382104" y="379984"/>
                  </a:lnTo>
                  <a:lnTo>
                    <a:pt x="382168" y="378650"/>
                  </a:lnTo>
                  <a:lnTo>
                    <a:pt x="383730" y="377863"/>
                  </a:lnTo>
                  <a:lnTo>
                    <a:pt x="383921" y="377761"/>
                  </a:lnTo>
                  <a:lnTo>
                    <a:pt x="383832" y="377621"/>
                  </a:lnTo>
                  <a:lnTo>
                    <a:pt x="384009" y="377723"/>
                  </a:lnTo>
                  <a:lnTo>
                    <a:pt x="384378" y="377532"/>
                  </a:lnTo>
                  <a:lnTo>
                    <a:pt x="379793" y="377621"/>
                  </a:lnTo>
                  <a:lnTo>
                    <a:pt x="382447" y="376542"/>
                  </a:lnTo>
                  <a:lnTo>
                    <a:pt x="379399" y="376809"/>
                  </a:lnTo>
                  <a:lnTo>
                    <a:pt x="379285" y="380212"/>
                  </a:lnTo>
                  <a:lnTo>
                    <a:pt x="376364" y="379488"/>
                  </a:lnTo>
                  <a:lnTo>
                    <a:pt x="374764" y="378015"/>
                  </a:lnTo>
                  <a:lnTo>
                    <a:pt x="375437" y="377723"/>
                  </a:lnTo>
                  <a:lnTo>
                    <a:pt x="374192" y="374535"/>
                  </a:lnTo>
                  <a:lnTo>
                    <a:pt x="371627" y="375996"/>
                  </a:lnTo>
                  <a:lnTo>
                    <a:pt x="371538" y="376809"/>
                  </a:lnTo>
                  <a:lnTo>
                    <a:pt x="371779" y="378472"/>
                  </a:lnTo>
                  <a:lnTo>
                    <a:pt x="373113" y="377647"/>
                  </a:lnTo>
                  <a:lnTo>
                    <a:pt x="372186" y="380212"/>
                  </a:lnTo>
                  <a:lnTo>
                    <a:pt x="374523" y="381431"/>
                  </a:lnTo>
                  <a:lnTo>
                    <a:pt x="372351" y="381825"/>
                  </a:lnTo>
                  <a:lnTo>
                    <a:pt x="377952" y="381431"/>
                  </a:lnTo>
                  <a:lnTo>
                    <a:pt x="389128" y="383260"/>
                  </a:lnTo>
                  <a:lnTo>
                    <a:pt x="388137" y="381723"/>
                  </a:lnTo>
                  <a:lnTo>
                    <a:pt x="388023" y="381431"/>
                  </a:lnTo>
                  <a:lnTo>
                    <a:pt x="388023" y="380860"/>
                  </a:lnTo>
                  <a:lnTo>
                    <a:pt x="388010" y="380149"/>
                  </a:lnTo>
                  <a:lnTo>
                    <a:pt x="389343" y="381723"/>
                  </a:lnTo>
                  <a:lnTo>
                    <a:pt x="390486" y="381406"/>
                  </a:lnTo>
                  <a:lnTo>
                    <a:pt x="390525" y="382041"/>
                  </a:lnTo>
                  <a:lnTo>
                    <a:pt x="391795" y="383743"/>
                  </a:lnTo>
                  <a:lnTo>
                    <a:pt x="391909" y="384124"/>
                  </a:lnTo>
                  <a:lnTo>
                    <a:pt x="389813" y="383959"/>
                  </a:lnTo>
                  <a:lnTo>
                    <a:pt x="391629" y="385114"/>
                  </a:lnTo>
                  <a:lnTo>
                    <a:pt x="392099" y="384721"/>
                  </a:lnTo>
                  <a:lnTo>
                    <a:pt x="392430" y="385775"/>
                  </a:lnTo>
                  <a:lnTo>
                    <a:pt x="393928" y="385749"/>
                  </a:lnTo>
                  <a:lnTo>
                    <a:pt x="394843" y="386130"/>
                  </a:lnTo>
                  <a:lnTo>
                    <a:pt x="395605" y="386638"/>
                  </a:lnTo>
                  <a:lnTo>
                    <a:pt x="396544" y="387565"/>
                  </a:lnTo>
                  <a:lnTo>
                    <a:pt x="397446" y="388747"/>
                  </a:lnTo>
                  <a:lnTo>
                    <a:pt x="398907" y="390093"/>
                  </a:lnTo>
                  <a:lnTo>
                    <a:pt x="399059" y="387794"/>
                  </a:lnTo>
                  <a:close/>
                </a:path>
                <a:path w="1017905" h="835659">
                  <a:moveTo>
                    <a:pt x="399097" y="387819"/>
                  </a:moveTo>
                  <a:close/>
                </a:path>
                <a:path w="1017905" h="835659">
                  <a:moveTo>
                    <a:pt x="399440" y="382930"/>
                  </a:moveTo>
                  <a:lnTo>
                    <a:pt x="398868" y="382625"/>
                  </a:lnTo>
                  <a:lnTo>
                    <a:pt x="399122" y="383628"/>
                  </a:lnTo>
                  <a:lnTo>
                    <a:pt x="399440" y="382930"/>
                  </a:lnTo>
                  <a:close/>
                </a:path>
                <a:path w="1017905" h="835659">
                  <a:moveTo>
                    <a:pt x="403644" y="392874"/>
                  </a:moveTo>
                  <a:lnTo>
                    <a:pt x="403263" y="392099"/>
                  </a:lnTo>
                  <a:lnTo>
                    <a:pt x="403110" y="391795"/>
                  </a:lnTo>
                  <a:lnTo>
                    <a:pt x="403263" y="392163"/>
                  </a:lnTo>
                  <a:lnTo>
                    <a:pt x="403644" y="392874"/>
                  </a:lnTo>
                  <a:close/>
                </a:path>
                <a:path w="1017905" h="835659">
                  <a:moveTo>
                    <a:pt x="405676" y="388683"/>
                  </a:moveTo>
                  <a:lnTo>
                    <a:pt x="405168" y="387578"/>
                  </a:lnTo>
                  <a:lnTo>
                    <a:pt x="404456" y="386003"/>
                  </a:lnTo>
                  <a:lnTo>
                    <a:pt x="404495" y="386321"/>
                  </a:lnTo>
                  <a:lnTo>
                    <a:pt x="405066" y="387692"/>
                  </a:lnTo>
                  <a:lnTo>
                    <a:pt x="405676" y="388683"/>
                  </a:lnTo>
                  <a:close/>
                </a:path>
                <a:path w="1017905" h="835659">
                  <a:moveTo>
                    <a:pt x="409130" y="396024"/>
                  </a:moveTo>
                  <a:lnTo>
                    <a:pt x="408800" y="395071"/>
                  </a:lnTo>
                  <a:lnTo>
                    <a:pt x="408609" y="394970"/>
                  </a:lnTo>
                  <a:lnTo>
                    <a:pt x="408787" y="395617"/>
                  </a:lnTo>
                  <a:lnTo>
                    <a:pt x="409130" y="396024"/>
                  </a:lnTo>
                  <a:close/>
                </a:path>
                <a:path w="1017905" h="835659">
                  <a:moveTo>
                    <a:pt x="411264" y="399021"/>
                  </a:moveTo>
                  <a:lnTo>
                    <a:pt x="410845" y="398195"/>
                  </a:lnTo>
                  <a:lnTo>
                    <a:pt x="409930" y="396913"/>
                  </a:lnTo>
                  <a:lnTo>
                    <a:pt x="409130" y="396024"/>
                  </a:lnTo>
                  <a:lnTo>
                    <a:pt x="409257" y="396354"/>
                  </a:lnTo>
                  <a:lnTo>
                    <a:pt x="411264" y="399021"/>
                  </a:lnTo>
                  <a:close/>
                </a:path>
                <a:path w="1017905" h="835659">
                  <a:moveTo>
                    <a:pt x="412102" y="375373"/>
                  </a:moveTo>
                  <a:lnTo>
                    <a:pt x="411822" y="375386"/>
                  </a:lnTo>
                  <a:lnTo>
                    <a:pt x="412013" y="375640"/>
                  </a:lnTo>
                  <a:lnTo>
                    <a:pt x="412102" y="375373"/>
                  </a:lnTo>
                  <a:close/>
                </a:path>
                <a:path w="1017905" h="835659">
                  <a:moveTo>
                    <a:pt x="412851" y="376720"/>
                  </a:moveTo>
                  <a:lnTo>
                    <a:pt x="412013" y="375640"/>
                  </a:lnTo>
                  <a:lnTo>
                    <a:pt x="411645" y="376720"/>
                  </a:lnTo>
                  <a:lnTo>
                    <a:pt x="411543" y="378117"/>
                  </a:lnTo>
                  <a:lnTo>
                    <a:pt x="412851" y="376720"/>
                  </a:lnTo>
                  <a:close/>
                </a:path>
                <a:path w="1017905" h="835659">
                  <a:moveTo>
                    <a:pt x="414553" y="368325"/>
                  </a:moveTo>
                  <a:lnTo>
                    <a:pt x="414528" y="367969"/>
                  </a:lnTo>
                  <a:lnTo>
                    <a:pt x="414299" y="367779"/>
                  </a:lnTo>
                  <a:lnTo>
                    <a:pt x="414553" y="368325"/>
                  </a:lnTo>
                  <a:close/>
                </a:path>
                <a:path w="1017905" h="835659">
                  <a:moveTo>
                    <a:pt x="417741" y="370573"/>
                  </a:moveTo>
                  <a:lnTo>
                    <a:pt x="415925" y="369112"/>
                  </a:lnTo>
                  <a:lnTo>
                    <a:pt x="415925" y="371119"/>
                  </a:lnTo>
                  <a:lnTo>
                    <a:pt x="413931" y="370865"/>
                  </a:lnTo>
                  <a:lnTo>
                    <a:pt x="414553" y="369570"/>
                  </a:lnTo>
                  <a:lnTo>
                    <a:pt x="414947" y="369150"/>
                  </a:lnTo>
                  <a:lnTo>
                    <a:pt x="415925" y="371119"/>
                  </a:lnTo>
                  <a:lnTo>
                    <a:pt x="415925" y="369112"/>
                  </a:lnTo>
                  <a:lnTo>
                    <a:pt x="415391" y="368681"/>
                  </a:lnTo>
                  <a:lnTo>
                    <a:pt x="415188" y="368528"/>
                  </a:lnTo>
                  <a:lnTo>
                    <a:pt x="415391" y="368681"/>
                  </a:lnTo>
                  <a:lnTo>
                    <a:pt x="416318" y="367741"/>
                  </a:lnTo>
                  <a:lnTo>
                    <a:pt x="417245" y="367017"/>
                  </a:lnTo>
                  <a:lnTo>
                    <a:pt x="414883" y="367487"/>
                  </a:lnTo>
                  <a:lnTo>
                    <a:pt x="414782" y="367741"/>
                  </a:lnTo>
                  <a:lnTo>
                    <a:pt x="414743" y="368147"/>
                  </a:lnTo>
                  <a:lnTo>
                    <a:pt x="414680" y="368579"/>
                  </a:lnTo>
                  <a:lnTo>
                    <a:pt x="414934" y="369100"/>
                  </a:lnTo>
                  <a:lnTo>
                    <a:pt x="414553" y="368325"/>
                  </a:lnTo>
                  <a:lnTo>
                    <a:pt x="414121" y="369481"/>
                  </a:lnTo>
                  <a:lnTo>
                    <a:pt x="410933" y="370636"/>
                  </a:lnTo>
                  <a:lnTo>
                    <a:pt x="408508" y="374611"/>
                  </a:lnTo>
                  <a:lnTo>
                    <a:pt x="405485" y="377456"/>
                  </a:lnTo>
                  <a:lnTo>
                    <a:pt x="406539" y="377482"/>
                  </a:lnTo>
                  <a:lnTo>
                    <a:pt x="406679" y="378117"/>
                  </a:lnTo>
                  <a:lnTo>
                    <a:pt x="406781" y="378739"/>
                  </a:lnTo>
                  <a:lnTo>
                    <a:pt x="406438" y="379691"/>
                  </a:lnTo>
                  <a:lnTo>
                    <a:pt x="405904" y="380580"/>
                  </a:lnTo>
                  <a:lnTo>
                    <a:pt x="404863" y="381685"/>
                  </a:lnTo>
                  <a:lnTo>
                    <a:pt x="406577" y="382866"/>
                  </a:lnTo>
                  <a:lnTo>
                    <a:pt x="406285" y="383552"/>
                  </a:lnTo>
                  <a:lnTo>
                    <a:pt x="406171" y="383755"/>
                  </a:lnTo>
                  <a:lnTo>
                    <a:pt x="405638" y="384251"/>
                  </a:lnTo>
                  <a:lnTo>
                    <a:pt x="404939" y="383755"/>
                  </a:lnTo>
                  <a:lnTo>
                    <a:pt x="406247" y="385864"/>
                  </a:lnTo>
                  <a:lnTo>
                    <a:pt x="406514" y="385013"/>
                  </a:lnTo>
                  <a:lnTo>
                    <a:pt x="407035" y="386626"/>
                  </a:lnTo>
                  <a:lnTo>
                    <a:pt x="407098" y="386956"/>
                  </a:lnTo>
                  <a:lnTo>
                    <a:pt x="406920" y="387692"/>
                  </a:lnTo>
                  <a:lnTo>
                    <a:pt x="406806" y="388975"/>
                  </a:lnTo>
                  <a:lnTo>
                    <a:pt x="407593" y="391731"/>
                  </a:lnTo>
                  <a:lnTo>
                    <a:pt x="406552" y="389813"/>
                  </a:lnTo>
                  <a:lnTo>
                    <a:pt x="406844" y="390474"/>
                  </a:lnTo>
                  <a:lnTo>
                    <a:pt x="406311" y="389343"/>
                  </a:lnTo>
                  <a:lnTo>
                    <a:pt x="406552" y="389813"/>
                  </a:lnTo>
                  <a:lnTo>
                    <a:pt x="404431" y="385152"/>
                  </a:lnTo>
                  <a:lnTo>
                    <a:pt x="405993" y="388810"/>
                  </a:lnTo>
                  <a:lnTo>
                    <a:pt x="406107" y="389013"/>
                  </a:lnTo>
                  <a:lnTo>
                    <a:pt x="406222" y="389343"/>
                  </a:lnTo>
                  <a:lnTo>
                    <a:pt x="406400" y="389737"/>
                  </a:lnTo>
                  <a:lnTo>
                    <a:pt x="406717" y="390474"/>
                  </a:lnTo>
                  <a:lnTo>
                    <a:pt x="406057" y="388975"/>
                  </a:lnTo>
                  <a:lnTo>
                    <a:pt x="405879" y="388810"/>
                  </a:lnTo>
                  <a:lnTo>
                    <a:pt x="404914" y="386664"/>
                  </a:lnTo>
                  <a:lnTo>
                    <a:pt x="405676" y="388683"/>
                  </a:lnTo>
                  <a:lnTo>
                    <a:pt x="405803" y="388975"/>
                  </a:lnTo>
                  <a:lnTo>
                    <a:pt x="406552" y="390563"/>
                  </a:lnTo>
                  <a:lnTo>
                    <a:pt x="404749" y="387921"/>
                  </a:lnTo>
                  <a:lnTo>
                    <a:pt x="404418" y="387019"/>
                  </a:lnTo>
                  <a:lnTo>
                    <a:pt x="404291" y="386664"/>
                  </a:lnTo>
                  <a:lnTo>
                    <a:pt x="404241" y="386321"/>
                  </a:lnTo>
                  <a:lnTo>
                    <a:pt x="404393" y="386092"/>
                  </a:lnTo>
                  <a:lnTo>
                    <a:pt x="404279" y="385660"/>
                  </a:lnTo>
                  <a:lnTo>
                    <a:pt x="403479" y="383844"/>
                  </a:lnTo>
                  <a:lnTo>
                    <a:pt x="404025" y="385178"/>
                  </a:lnTo>
                  <a:lnTo>
                    <a:pt x="403136" y="383552"/>
                  </a:lnTo>
                  <a:lnTo>
                    <a:pt x="402094" y="381457"/>
                  </a:lnTo>
                  <a:lnTo>
                    <a:pt x="403339" y="386321"/>
                  </a:lnTo>
                  <a:lnTo>
                    <a:pt x="402805" y="386029"/>
                  </a:lnTo>
                  <a:lnTo>
                    <a:pt x="401104" y="383844"/>
                  </a:lnTo>
                  <a:lnTo>
                    <a:pt x="399415" y="385127"/>
                  </a:lnTo>
                  <a:lnTo>
                    <a:pt x="398716" y="385457"/>
                  </a:lnTo>
                  <a:lnTo>
                    <a:pt x="398195" y="385762"/>
                  </a:lnTo>
                  <a:lnTo>
                    <a:pt x="398145" y="386092"/>
                  </a:lnTo>
                  <a:lnTo>
                    <a:pt x="399072" y="387769"/>
                  </a:lnTo>
                  <a:lnTo>
                    <a:pt x="399770" y="386626"/>
                  </a:lnTo>
                  <a:lnTo>
                    <a:pt x="400685" y="385953"/>
                  </a:lnTo>
                  <a:lnTo>
                    <a:pt x="401815" y="388747"/>
                  </a:lnTo>
                  <a:lnTo>
                    <a:pt x="400227" y="388747"/>
                  </a:lnTo>
                  <a:lnTo>
                    <a:pt x="401167" y="390296"/>
                  </a:lnTo>
                  <a:lnTo>
                    <a:pt x="402120" y="389763"/>
                  </a:lnTo>
                  <a:lnTo>
                    <a:pt x="403110" y="391795"/>
                  </a:lnTo>
                  <a:lnTo>
                    <a:pt x="402653" y="390613"/>
                  </a:lnTo>
                  <a:lnTo>
                    <a:pt x="402526" y="390207"/>
                  </a:lnTo>
                  <a:lnTo>
                    <a:pt x="402526" y="389763"/>
                  </a:lnTo>
                  <a:lnTo>
                    <a:pt x="402399" y="387692"/>
                  </a:lnTo>
                  <a:lnTo>
                    <a:pt x="402209" y="386029"/>
                  </a:lnTo>
                  <a:lnTo>
                    <a:pt x="402551" y="387057"/>
                  </a:lnTo>
                  <a:lnTo>
                    <a:pt x="403123" y="388569"/>
                  </a:lnTo>
                  <a:lnTo>
                    <a:pt x="403656" y="387019"/>
                  </a:lnTo>
                  <a:lnTo>
                    <a:pt x="404215" y="387921"/>
                  </a:lnTo>
                  <a:lnTo>
                    <a:pt x="405498" y="389813"/>
                  </a:lnTo>
                  <a:lnTo>
                    <a:pt x="406679" y="391426"/>
                  </a:lnTo>
                  <a:lnTo>
                    <a:pt x="408216" y="394741"/>
                  </a:lnTo>
                  <a:lnTo>
                    <a:pt x="408609" y="394970"/>
                  </a:lnTo>
                  <a:lnTo>
                    <a:pt x="408355" y="394030"/>
                  </a:lnTo>
                  <a:lnTo>
                    <a:pt x="408279" y="393738"/>
                  </a:lnTo>
                  <a:lnTo>
                    <a:pt x="408279" y="394030"/>
                  </a:lnTo>
                  <a:lnTo>
                    <a:pt x="406933" y="391147"/>
                  </a:lnTo>
                  <a:lnTo>
                    <a:pt x="407136" y="391426"/>
                  </a:lnTo>
                  <a:lnTo>
                    <a:pt x="407035" y="391210"/>
                  </a:lnTo>
                  <a:lnTo>
                    <a:pt x="406958" y="391007"/>
                  </a:lnTo>
                  <a:lnTo>
                    <a:pt x="406781" y="390474"/>
                  </a:lnTo>
                  <a:lnTo>
                    <a:pt x="407758" y="392849"/>
                  </a:lnTo>
                  <a:lnTo>
                    <a:pt x="408279" y="394030"/>
                  </a:lnTo>
                  <a:lnTo>
                    <a:pt x="408279" y="393738"/>
                  </a:lnTo>
                  <a:lnTo>
                    <a:pt x="408051" y="392849"/>
                  </a:lnTo>
                  <a:lnTo>
                    <a:pt x="407949" y="392455"/>
                  </a:lnTo>
                  <a:lnTo>
                    <a:pt x="407936" y="392849"/>
                  </a:lnTo>
                  <a:lnTo>
                    <a:pt x="407149" y="391147"/>
                  </a:lnTo>
                  <a:lnTo>
                    <a:pt x="407695" y="392061"/>
                  </a:lnTo>
                  <a:lnTo>
                    <a:pt x="407936" y="392849"/>
                  </a:lnTo>
                  <a:lnTo>
                    <a:pt x="407936" y="392379"/>
                  </a:lnTo>
                  <a:lnTo>
                    <a:pt x="407746" y="391007"/>
                  </a:lnTo>
                  <a:lnTo>
                    <a:pt x="407797" y="390207"/>
                  </a:lnTo>
                  <a:lnTo>
                    <a:pt x="408101" y="388975"/>
                  </a:lnTo>
                  <a:lnTo>
                    <a:pt x="408190" y="388747"/>
                  </a:lnTo>
                  <a:lnTo>
                    <a:pt x="409473" y="387057"/>
                  </a:lnTo>
                  <a:lnTo>
                    <a:pt x="409600" y="386626"/>
                  </a:lnTo>
                  <a:lnTo>
                    <a:pt x="409829" y="385013"/>
                  </a:lnTo>
                  <a:lnTo>
                    <a:pt x="409905" y="384251"/>
                  </a:lnTo>
                  <a:lnTo>
                    <a:pt x="409994" y="383260"/>
                  </a:lnTo>
                  <a:lnTo>
                    <a:pt x="410248" y="382282"/>
                  </a:lnTo>
                  <a:lnTo>
                    <a:pt x="411099" y="380834"/>
                  </a:lnTo>
                  <a:lnTo>
                    <a:pt x="410095" y="379666"/>
                  </a:lnTo>
                  <a:lnTo>
                    <a:pt x="409206" y="378485"/>
                  </a:lnTo>
                  <a:lnTo>
                    <a:pt x="410921" y="378193"/>
                  </a:lnTo>
                  <a:lnTo>
                    <a:pt x="410832" y="378739"/>
                  </a:lnTo>
                  <a:lnTo>
                    <a:pt x="410654" y="380085"/>
                  </a:lnTo>
                  <a:lnTo>
                    <a:pt x="411518" y="378485"/>
                  </a:lnTo>
                  <a:lnTo>
                    <a:pt x="411543" y="378117"/>
                  </a:lnTo>
                  <a:lnTo>
                    <a:pt x="411416" y="377367"/>
                  </a:lnTo>
                  <a:lnTo>
                    <a:pt x="411314" y="376720"/>
                  </a:lnTo>
                  <a:lnTo>
                    <a:pt x="411099" y="375412"/>
                  </a:lnTo>
                  <a:lnTo>
                    <a:pt x="411822" y="375386"/>
                  </a:lnTo>
                  <a:lnTo>
                    <a:pt x="411492" y="374954"/>
                  </a:lnTo>
                  <a:lnTo>
                    <a:pt x="413461" y="375742"/>
                  </a:lnTo>
                  <a:lnTo>
                    <a:pt x="413423" y="374954"/>
                  </a:lnTo>
                  <a:lnTo>
                    <a:pt x="413308" y="372186"/>
                  </a:lnTo>
                  <a:lnTo>
                    <a:pt x="415378" y="373786"/>
                  </a:lnTo>
                  <a:lnTo>
                    <a:pt x="416547" y="372186"/>
                  </a:lnTo>
                  <a:lnTo>
                    <a:pt x="417334" y="371119"/>
                  </a:lnTo>
                  <a:lnTo>
                    <a:pt x="417741" y="370573"/>
                  </a:lnTo>
                  <a:close/>
                </a:path>
                <a:path w="1017905" h="835659">
                  <a:moveTo>
                    <a:pt x="418426" y="368147"/>
                  </a:moveTo>
                  <a:lnTo>
                    <a:pt x="417487" y="367131"/>
                  </a:lnTo>
                  <a:lnTo>
                    <a:pt x="417106" y="369150"/>
                  </a:lnTo>
                  <a:lnTo>
                    <a:pt x="418426" y="368147"/>
                  </a:lnTo>
                  <a:close/>
                </a:path>
                <a:path w="1017905" h="835659">
                  <a:moveTo>
                    <a:pt x="418820" y="367855"/>
                  </a:moveTo>
                  <a:lnTo>
                    <a:pt x="418426" y="368147"/>
                  </a:lnTo>
                  <a:lnTo>
                    <a:pt x="418769" y="368503"/>
                  </a:lnTo>
                  <a:lnTo>
                    <a:pt x="418820" y="367855"/>
                  </a:lnTo>
                  <a:close/>
                </a:path>
                <a:path w="1017905" h="835659">
                  <a:moveTo>
                    <a:pt x="418934" y="369925"/>
                  </a:moveTo>
                  <a:lnTo>
                    <a:pt x="418071" y="370128"/>
                  </a:lnTo>
                  <a:lnTo>
                    <a:pt x="417741" y="370573"/>
                  </a:lnTo>
                  <a:lnTo>
                    <a:pt x="418325" y="371030"/>
                  </a:lnTo>
                  <a:lnTo>
                    <a:pt x="418934" y="369925"/>
                  </a:lnTo>
                  <a:close/>
                </a:path>
                <a:path w="1017905" h="835659">
                  <a:moveTo>
                    <a:pt x="419849" y="367080"/>
                  </a:moveTo>
                  <a:lnTo>
                    <a:pt x="418884" y="367042"/>
                  </a:lnTo>
                  <a:lnTo>
                    <a:pt x="418820" y="367855"/>
                  </a:lnTo>
                  <a:lnTo>
                    <a:pt x="419849" y="367080"/>
                  </a:lnTo>
                  <a:close/>
                </a:path>
                <a:path w="1017905" h="835659">
                  <a:moveTo>
                    <a:pt x="420382" y="5232"/>
                  </a:moveTo>
                  <a:lnTo>
                    <a:pt x="414070" y="7251"/>
                  </a:lnTo>
                  <a:lnTo>
                    <a:pt x="409397" y="11112"/>
                  </a:lnTo>
                  <a:lnTo>
                    <a:pt x="406209" y="13893"/>
                  </a:lnTo>
                  <a:lnTo>
                    <a:pt x="411543" y="9867"/>
                  </a:lnTo>
                  <a:lnTo>
                    <a:pt x="414845" y="8267"/>
                  </a:lnTo>
                  <a:lnTo>
                    <a:pt x="416839" y="7264"/>
                  </a:lnTo>
                  <a:lnTo>
                    <a:pt x="418871" y="6362"/>
                  </a:lnTo>
                  <a:lnTo>
                    <a:pt x="420382" y="5232"/>
                  </a:lnTo>
                  <a:close/>
                </a:path>
                <a:path w="1017905" h="835659">
                  <a:moveTo>
                    <a:pt x="429323" y="365455"/>
                  </a:moveTo>
                  <a:lnTo>
                    <a:pt x="427037" y="365785"/>
                  </a:lnTo>
                  <a:lnTo>
                    <a:pt x="427469" y="366102"/>
                  </a:lnTo>
                  <a:lnTo>
                    <a:pt x="429323" y="365455"/>
                  </a:lnTo>
                  <a:close/>
                </a:path>
                <a:path w="1017905" h="835659">
                  <a:moveTo>
                    <a:pt x="430136" y="367969"/>
                  </a:moveTo>
                  <a:lnTo>
                    <a:pt x="428866" y="367080"/>
                  </a:lnTo>
                  <a:lnTo>
                    <a:pt x="427926" y="366420"/>
                  </a:lnTo>
                  <a:lnTo>
                    <a:pt x="427469" y="366102"/>
                  </a:lnTo>
                  <a:lnTo>
                    <a:pt x="426542" y="366420"/>
                  </a:lnTo>
                  <a:lnTo>
                    <a:pt x="425208" y="365874"/>
                  </a:lnTo>
                  <a:lnTo>
                    <a:pt x="421373" y="364286"/>
                  </a:lnTo>
                  <a:lnTo>
                    <a:pt x="422744" y="365874"/>
                  </a:lnTo>
                  <a:lnTo>
                    <a:pt x="419404" y="365544"/>
                  </a:lnTo>
                  <a:lnTo>
                    <a:pt x="420306" y="367080"/>
                  </a:lnTo>
                  <a:lnTo>
                    <a:pt x="419950" y="367080"/>
                  </a:lnTo>
                  <a:lnTo>
                    <a:pt x="419569" y="368782"/>
                  </a:lnTo>
                  <a:lnTo>
                    <a:pt x="418934" y="369925"/>
                  </a:lnTo>
                  <a:lnTo>
                    <a:pt x="424345" y="368579"/>
                  </a:lnTo>
                  <a:lnTo>
                    <a:pt x="427824" y="369100"/>
                  </a:lnTo>
                  <a:lnTo>
                    <a:pt x="428879" y="368579"/>
                  </a:lnTo>
                  <a:lnTo>
                    <a:pt x="430136" y="367969"/>
                  </a:lnTo>
                  <a:close/>
                </a:path>
                <a:path w="1017905" h="835659">
                  <a:moveTo>
                    <a:pt x="440651" y="326974"/>
                  </a:moveTo>
                  <a:lnTo>
                    <a:pt x="437388" y="327456"/>
                  </a:lnTo>
                  <a:lnTo>
                    <a:pt x="437413" y="326085"/>
                  </a:lnTo>
                  <a:lnTo>
                    <a:pt x="439572" y="324916"/>
                  </a:lnTo>
                  <a:lnTo>
                    <a:pt x="439140" y="323138"/>
                  </a:lnTo>
                  <a:lnTo>
                    <a:pt x="437667" y="322948"/>
                  </a:lnTo>
                  <a:lnTo>
                    <a:pt x="436651" y="321183"/>
                  </a:lnTo>
                  <a:lnTo>
                    <a:pt x="439674" y="319570"/>
                  </a:lnTo>
                  <a:lnTo>
                    <a:pt x="439762" y="317309"/>
                  </a:lnTo>
                  <a:lnTo>
                    <a:pt x="439534" y="316687"/>
                  </a:lnTo>
                  <a:lnTo>
                    <a:pt x="439267" y="315976"/>
                  </a:lnTo>
                  <a:lnTo>
                    <a:pt x="436562" y="316687"/>
                  </a:lnTo>
                  <a:lnTo>
                    <a:pt x="436968" y="315912"/>
                  </a:lnTo>
                  <a:lnTo>
                    <a:pt x="437781" y="314426"/>
                  </a:lnTo>
                  <a:lnTo>
                    <a:pt x="438518" y="313956"/>
                  </a:lnTo>
                  <a:lnTo>
                    <a:pt x="436905" y="312013"/>
                  </a:lnTo>
                  <a:lnTo>
                    <a:pt x="435610" y="315061"/>
                  </a:lnTo>
                  <a:lnTo>
                    <a:pt x="435216" y="316090"/>
                  </a:lnTo>
                  <a:lnTo>
                    <a:pt x="436079" y="315912"/>
                  </a:lnTo>
                  <a:lnTo>
                    <a:pt x="434632" y="317309"/>
                  </a:lnTo>
                  <a:lnTo>
                    <a:pt x="434162" y="321703"/>
                  </a:lnTo>
                  <a:lnTo>
                    <a:pt x="438454" y="324065"/>
                  </a:lnTo>
                  <a:lnTo>
                    <a:pt x="432777" y="328917"/>
                  </a:lnTo>
                  <a:lnTo>
                    <a:pt x="436587" y="332193"/>
                  </a:lnTo>
                  <a:lnTo>
                    <a:pt x="439242" y="331114"/>
                  </a:lnTo>
                  <a:lnTo>
                    <a:pt x="439267" y="333463"/>
                  </a:lnTo>
                  <a:lnTo>
                    <a:pt x="439851" y="333616"/>
                  </a:lnTo>
                  <a:lnTo>
                    <a:pt x="439902" y="332092"/>
                  </a:lnTo>
                  <a:lnTo>
                    <a:pt x="440067" y="331114"/>
                  </a:lnTo>
                  <a:lnTo>
                    <a:pt x="440537" y="328383"/>
                  </a:lnTo>
                  <a:lnTo>
                    <a:pt x="440601" y="327456"/>
                  </a:lnTo>
                  <a:lnTo>
                    <a:pt x="440651" y="326974"/>
                  </a:lnTo>
                  <a:close/>
                </a:path>
                <a:path w="1017905" h="835659">
                  <a:moveTo>
                    <a:pt x="441528" y="334721"/>
                  </a:moveTo>
                  <a:lnTo>
                    <a:pt x="441337" y="333997"/>
                  </a:lnTo>
                  <a:lnTo>
                    <a:pt x="439851" y="333616"/>
                  </a:lnTo>
                  <a:lnTo>
                    <a:pt x="439839" y="334302"/>
                  </a:lnTo>
                  <a:lnTo>
                    <a:pt x="441528" y="334721"/>
                  </a:lnTo>
                  <a:close/>
                </a:path>
                <a:path w="1017905" h="835659">
                  <a:moveTo>
                    <a:pt x="441655" y="498652"/>
                  </a:moveTo>
                  <a:lnTo>
                    <a:pt x="437883" y="498055"/>
                  </a:lnTo>
                  <a:lnTo>
                    <a:pt x="431571" y="498055"/>
                  </a:lnTo>
                  <a:lnTo>
                    <a:pt x="438581" y="499160"/>
                  </a:lnTo>
                  <a:lnTo>
                    <a:pt x="441655" y="498652"/>
                  </a:lnTo>
                  <a:close/>
                </a:path>
                <a:path w="1017905" h="835659">
                  <a:moveTo>
                    <a:pt x="442188" y="368427"/>
                  </a:moveTo>
                  <a:lnTo>
                    <a:pt x="441439" y="368134"/>
                  </a:lnTo>
                  <a:lnTo>
                    <a:pt x="440855" y="368249"/>
                  </a:lnTo>
                  <a:lnTo>
                    <a:pt x="442087" y="369620"/>
                  </a:lnTo>
                  <a:lnTo>
                    <a:pt x="442188" y="368427"/>
                  </a:lnTo>
                  <a:close/>
                </a:path>
                <a:path w="1017905" h="835659">
                  <a:moveTo>
                    <a:pt x="443382" y="348310"/>
                  </a:moveTo>
                  <a:lnTo>
                    <a:pt x="443128" y="347294"/>
                  </a:lnTo>
                  <a:lnTo>
                    <a:pt x="443090" y="348411"/>
                  </a:lnTo>
                  <a:lnTo>
                    <a:pt x="443382" y="348310"/>
                  </a:lnTo>
                  <a:close/>
                </a:path>
                <a:path w="1017905" h="835659">
                  <a:moveTo>
                    <a:pt x="444004" y="349618"/>
                  </a:moveTo>
                  <a:lnTo>
                    <a:pt x="443090" y="348411"/>
                  </a:lnTo>
                  <a:lnTo>
                    <a:pt x="441909" y="348818"/>
                  </a:lnTo>
                  <a:lnTo>
                    <a:pt x="444004" y="349618"/>
                  </a:lnTo>
                  <a:close/>
                </a:path>
                <a:path w="1017905" h="835659">
                  <a:moveTo>
                    <a:pt x="445820" y="341896"/>
                  </a:moveTo>
                  <a:lnTo>
                    <a:pt x="444322" y="342925"/>
                  </a:lnTo>
                  <a:lnTo>
                    <a:pt x="444322" y="343141"/>
                  </a:lnTo>
                  <a:lnTo>
                    <a:pt x="445820" y="341896"/>
                  </a:lnTo>
                  <a:close/>
                </a:path>
                <a:path w="1017905" h="835659">
                  <a:moveTo>
                    <a:pt x="446417" y="500392"/>
                  </a:moveTo>
                  <a:lnTo>
                    <a:pt x="438619" y="499325"/>
                  </a:lnTo>
                  <a:lnTo>
                    <a:pt x="439724" y="499325"/>
                  </a:lnTo>
                  <a:lnTo>
                    <a:pt x="438581" y="499160"/>
                  </a:lnTo>
                  <a:lnTo>
                    <a:pt x="437502" y="499325"/>
                  </a:lnTo>
                  <a:lnTo>
                    <a:pt x="445401" y="500595"/>
                  </a:lnTo>
                  <a:lnTo>
                    <a:pt x="446417" y="500392"/>
                  </a:lnTo>
                  <a:close/>
                </a:path>
                <a:path w="1017905" h="835659">
                  <a:moveTo>
                    <a:pt x="449897" y="498055"/>
                  </a:moveTo>
                  <a:lnTo>
                    <a:pt x="445338" y="498055"/>
                  </a:lnTo>
                  <a:lnTo>
                    <a:pt x="441655" y="498652"/>
                  </a:lnTo>
                  <a:lnTo>
                    <a:pt x="445909" y="499325"/>
                  </a:lnTo>
                  <a:lnTo>
                    <a:pt x="449897" y="498055"/>
                  </a:lnTo>
                  <a:close/>
                </a:path>
                <a:path w="1017905" h="835659">
                  <a:moveTo>
                    <a:pt x="450888" y="363131"/>
                  </a:moveTo>
                  <a:lnTo>
                    <a:pt x="450837" y="363004"/>
                  </a:lnTo>
                  <a:lnTo>
                    <a:pt x="449681" y="362191"/>
                  </a:lnTo>
                  <a:lnTo>
                    <a:pt x="450888" y="363131"/>
                  </a:lnTo>
                  <a:close/>
                </a:path>
                <a:path w="1017905" h="835659">
                  <a:moveTo>
                    <a:pt x="451815" y="364591"/>
                  </a:moveTo>
                  <a:lnTo>
                    <a:pt x="450824" y="364007"/>
                  </a:lnTo>
                  <a:lnTo>
                    <a:pt x="450837" y="363677"/>
                  </a:lnTo>
                  <a:lnTo>
                    <a:pt x="448437" y="363029"/>
                  </a:lnTo>
                  <a:lnTo>
                    <a:pt x="450075" y="364007"/>
                  </a:lnTo>
                  <a:lnTo>
                    <a:pt x="451815" y="364591"/>
                  </a:lnTo>
                  <a:close/>
                </a:path>
                <a:path w="1017905" h="835659">
                  <a:moveTo>
                    <a:pt x="451815" y="363702"/>
                  </a:moveTo>
                  <a:lnTo>
                    <a:pt x="451319" y="363169"/>
                  </a:lnTo>
                  <a:lnTo>
                    <a:pt x="450900" y="363004"/>
                  </a:lnTo>
                  <a:lnTo>
                    <a:pt x="451815" y="363702"/>
                  </a:lnTo>
                  <a:close/>
                </a:path>
                <a:path w="1017905" h="835659">
                  <a:moveTo>
                    <a:pt x="451980" y="363982"/>
                  </a:moveTo>
                  <a:lnTo>
                    <a:pt x="450888" y="363131"/>
                  </a:lnTo>
                  <a:lnTo>
                    <a:pt x="450913" y="363702"/>
                  </a:lnTo>
                  <a:lnTo>
                    <a:pt x="451980" y="363982"/>
                  </a:lnTo>
                  <a:close/>
                </a:path>
                <a:path w="1017905" h="835659">
                  <a:moveTo>
                    <a:pt x="452450" y="364972"/>
                  </a:moveTo>
                  <a:lnTo>
                    <a:pt x="452285" y="364871"/>
                  </a:lnTo>
                  <a:lnTo>
                    <a:pt x="451065" y="364693"/>
                  </a:lnTo>
                  <a:lnTo>
                    <a:pt x="452450" y="364972"/>
                  </a:lnTo>
                  <a:close/>
                </a:path>
                <a:path w="1017905" h="835659">
                  <a:moveTo>
                    <a:pt x="452894" y="364947"/>
                  </a:moveTo>
                  <a:lnTo>
                    <a:pt x="451815" y="364591"/>
                  </a:lnTo>
                  <a:lnTo>
                    <a:pt x="452285" y="364871"/>
                  </a:lnTo>
                  <a:lnTo>
                    <a:pt x="452894" y="364947"/>
                  </a:lnTo>
                  <a:close/>
                </a:path>
                <a:path w="1017905" h="835659">
                  <a:moveTo>
                    <a:pt x="453555" y="365201"/>
                  </a:moveTo>
                  <a:lnTo>
                    <a:pt x="452450" y="364972"/>
                  </a:lnTo>
                  <a:lnTo>
                    <a:pt x="452640" y="365086"/>
                  </a:lnTo>
                  <a:lnTo>
                    <a:pt x="453555" y="365201"/>
                  </a:lnTo>
                  <a:close/>
                </a:path>
                <a:path w="1017905" h="835659">
                  <a:moveTo>
                    <a:pt x="453720" y="370814"/>
                  </a:moveTo>
                  <a:lnTo>
                    <a:pt x="452488" y="369557"/>
                  </a:lnTo>
                  <a:lnTo>
                    <a:pt x="450964" y="368274"/>
                  </a:lnTo>
                  <a:lnTo>
                    <a:pt x="451205" y="368566"/>
                  </a:lnTo>
                  <a:lnTo>
                    <a:pt x="453148" y="370522"/>
                  </a:lnTo>
                  <a:lnTo>
                    <a:pt x="453720" y="370814"/>
                  </a:lnTo>
                  <a:close/>
                </a:path>
                <a:path w="1017905" h="835659">
                  <a:moveTo>
                    <a:pt x="453961" y="365201"/>
                  </a:moveTo>
                  <a:lnTo>
                    <a:pt x="451815" y="363702"/>
                  </a:lnTo>
                  <a:lnTo>
                    <a:pt x="452120" y="364007"/>
                  </a:lnTo>
                  <a:lnTo>
                    <a:pt x="451980" y="363982"/>
                  </a:lnTo>
                  <a:lnTo>
                    <a:pt x="453542" y="365175"/>
                  </a:lnTo>
                  <a:lnTo>
                    <a:pt x="453669" y="365201"/>
                  </a:lnTo>
                  <a:lnTo>
                    <a:pt x="453961" y="365201"/>
                  </a:lnTo>
                  <a:close/>
                </a:path>
                <a:path w="1017905" h="835659">
                  <a:moveTo>
                    <a:pt x="455168" y="359740"/>
                  </a:moveTo>
                  <a:lnTo>
                    <a:pt x="453859" y="359181"/>
                  </a:lnTo>
                  <a:lnTo>
                    <a:pt x="451675" y="358241"/>
                  </a:lnTo>
                  <a:lnTo>
                    <a:pt x="451535" y="359181"/>
                  </a:lnTo>
                  <a:lnTo>
                    <a:pt x="449453" y="357124"/>
                  </a:lnTo>
                  <a:lnTo>
                    <a:pt x="449719" y="355104"/>
                  </a:lnTo>
                  <a:lnTo>
                    <a:pt x="452285" y="356171"/>
                  </a:lnTo>
                  <a:lnTo>
                    <a:pt x="451485" y="355104"/>
                  </a:lnTo>
                  <a:lnTo>
                    <a:pt x="450684" y="354050"/>
                  </a:lnTo>
                  <a:lnTo>
                    <a:pt x="448157" y="354050"/>
                  </a:lnTo>
                  <a:lnTo>
                    <a:pt x="450075" y="352158"/>
                  </a:lnTo>
                  <a:lnTo>
                    <a:pt x="450418" y="351828"/>
                  </a:lnTo>
                  <a:lnTo>
                    <a:pt x="448881" y="351129"/>
                  </a:lnTo>
                  <a:lnTo>
                    <a:pt x="448919" y="351396"/>
                  </a:lnTo>
                  <a:lnTo>
                    <a:pt x="448729" y="352158"/>
                  </a:lnTo>
                  <a:lnTo>
                    <a:pt x="446024" y="349618"/>
                  </a:lnTo>
                  <a:lnTo>
                    <a:pt x="448843" y="351358"/>
                  </a:lnTo>
                  <a:lnTo>
                    <a:pt x="446582" y="349618"/>
                  </a:lnTo>
                  <a:lnTo>
                    <a:pt x="446239" y="349351"/>
                  </a:lnTo>
                  <a:lnTo>
                    <a:pt x="450380" y="346735"/>
                  </a:lnTo>
                  <a:lnTo>
                    <a:pt x="447929" y="345973"/>
                  </a:lnTo>
                  <a:lnTo>
                    <a:pt x="442404" y="344246"/>
                  </a:lnTo>
                  <a:lnTo>
                    <a:pt x="444322" y="342925"/>
                  </a:lnTo>
                  <a:lnTo>
                    <a:pt x="444373" y="341909"/>
                  </a:lnTo>
                  <a:lnTo>
                    <a:pt x="444398" y="341236"/>
                  </a:lnTo>
                  <a:lnTo>
                    <a:pt x="444487" y="339471"/>
                  </a:lnTo>
                  <a:lnTo>
                    <a:pt x="443433" y="341236"/>
                  </a:lnTo>
                  <a:lnTo>
                    <a:pt x="443788" y="338632"/>
                  </a:lnTo>
                  <a:lnTo>
                    <a:pt x="443026" y="337566"/>
                  </a:lnTo>
                  <a:lnTo>
                    <a:pt x="442417" y="336702"/>
                  </a:lnTo>
                  <a:lnTo>
                    <a:pt x="442264" y="334899"/>
                  </a:lnTo>
                  <a:lnTo>
                    <a:pt x="441528" y="334721"/>
                  </a:lnTo>
                  <a:lnTo>
                    <a:pt x="441934" y="336130"/>
                  </a:lnTo>
                  <a:lnTo>
                    <a:pt x="440867" y="337566"/>
                  </a:lnTo>
                  <a:lnTo>
                    <a:pt x="440232" y="335394"/>
                  </a:lnTo>
                  <a:lnTo>
                    <a:pt x="438569" y="333616"/>
                  </a:lnTo>
                  <a:lnTo>
                    <a:pt x="438099" y="332486"/>
                  </a:lnTo>
                  <a:lnTo>
                    <a:pt x="434174" y="334721"/>
                  </a:lnTo>
                  <a:lnTo>
                    <a:pt x="441096" y="338416"/>
                  </a:lnTo>
                  <a:lnTo>
                    <a:pt x="439470" y="342239"/>
                  </a:lnTo>
                  <a:lnTo>
                    <a:pt x="440182" y="343128"/>
                  </a:lnTo>
                  <a:lnTo>
                    <a:pt x="441921" y="341909"/>
                  </a:lnTo>
                  <a:lnTo>
                    <a:pt x="441883" y="343522"/>
                  </a:lnTo>
                  <a:lnTo>
                    <a:pt x="440220" y="345186"/>
                  </a:lnTo>
                  <a:lnTo>
                    <a:pt x="442328" y="346125"/>
                  </a:lnTo>
                  <a:lnTo>
                    <a:pt x="443128" y="347294"/>
                  </a:lnTo>
                  <a:lnTo>
                    <a:pt x="443433" y="345973"/>
                  </a:lnTo>
                  <a:lnTo>
                    <a:pt x="445592" y="347548"/>
                  </a:lnTo>
                  <a:lnTo>
                    <a:pt x="444538" y="350354"/>
                  </a:lnTo>
                  <a:lnTo>
                    <a:pt x="444258" y="354711"/>
                  </a:lnTo>
                  <a:lnTo>
                    <a:pt x="447814" y="355663"/>
                  </a:lnTo>
                  <a:lnTo>
                    <a:pt x="446570" y="358533"/>
                  </a:lnTo>
                  <a:lnTo>
                    <a:pt x="448360" y="358609"/>
                  </a:lnTo>
                  <a:lnTo>
                    <a:pt x="448805" y="360006"/>
                  </a:lnTo>
                  <a:lnTo>
                    <a:pt x="450176" y="360832"/>
                  </a:lnTo>
                  <a:lnTo>
                    <a:pt x="448500" y="360705"/>
                  </a:lnTo>
                  <a:lnTo>
                    <a:pt x="450723" y="361238"/>
                  </a:lnTo>
                  <a:lnTo>
                    <a:pt x="449173" y="361657"/>
                  </a:lnTo>
                  <a:lnTo>
                    <a:pt x="448411" y="361683"/>
                  </a:lnTo>
                  <a:lnTo>
                    <a:pt x="450608" y="362407"/>
                  </a:lnTo>
                  <a:lnTo>
                    <a:pt x="451319" y="363169"/>
                  </a:lnTo>
                  <a:lnTo>
                    <a:pt x="453898" y="364121"/>
                  </a:lnTo>
                  <a:lnTo>
                    <a:pt x="451777" y="361632"/>
                  </a:lnTo>
                  <a:lnTo>
                    <a:pt x="454279" y="362762"/>
                  </a:lnTo>
                  <a:lnTo>
                    <a:pt x="455117" y="361797"/>
                  </a:lnTo>
                  <a:lnTo>
                    <a:pt x="454863" y="361632"/>
                  </a:lnTo>
                  <a:lnTo>
                    <a:pt x="453669" y="360832"/>
                  </a:lnTo>
                  <a:lnTo>
                    <a:pt x="452577" y="360095"/>
                  </a:lnTo>
                  <a:lnTo>
                    <a:pt x="455168" y="359740"/>
                  </a:lnTo>
                  <a:close/>
                </a:path>
                <a:path w="1017905" h="835659">
                  <a:moveTo>
                    <a:pt x="455879" y="443445"/>
                  </a:moveTo>
                  <a:lnTo>
                    <a:pt x="454634" y="442175"/>
                  </a:lnTo>
                  <a:lnTo>
                    <a:pt x="455879" y="443445"/>
                  </a:lnTo>
                  <a:close/>
                </a:path>
                <a:path w="1017905" h="835659">
                  <a:moveTo>
                    <a:pt x="457911" y="375640"/>
                  </a:moveTo>
                  <a:lnTo>
                    <a:pt x="454710" y="373113"/>
                  </a:lnTo>
                  <a:lnTo>
                    <a:pt x="453199" y="371157"/>
                  </a:lnTo>
                  <a:lnTo>
                    <a:pt x="451650" y="369163"/>
                  </a:lnTo>
                  <a:lnTo>
                    <a:pt x="451065" y="368427"/>
                  </a:lnTo>
                  <a:lnTo>
                    <a:pt x="450862" y="368223"/>
                  </a:lnTo>
                  <a:lnTo>
                    <a:pt x="450469" y="369163"/>
                  </a:lnTo>
                  <a:lnTo>
                    <a:pt x="449999" y="368490"/>
                  </a:lnTo>
                  <a:lnTo>
                    <a:pt x="449529" y="367804"/>
                  </a:lnTo>
                  <a:lnTo>
                    <a:pt x="448564" y="366395"/>
                  </a:lnTo>
                  <a:lnTo>
                    <a:pt x="449427" y="366966"/>
                  </a:lnTo>
                  <a:lnTo>
                    <a:pt x="450608" y="367969"/>
                  </a:lnTo>
                  <a:lnTo>
                    <a:pt x="449046" y="366395"/>
                  </a:lnTo>
                  <a:lnTo>
                    <a:pt x="448856" y="366204"/>
                  </a:lnTo>
                  <a:lnTo>
                    <a:pt x="448144" y="365480"/>
                  </a:lnTo>
                  <a:lnTo>
                    <a:pt x="448373" y="366191"/>
                  </a:lnTo>
                  <a:lnTo>
                    <a:pt x="447992" y="365848"/>
                  </a:lnTo>
                  <a:lnTo>
                    <a:pt x="448995" y="367804"/>
                  </a:lnTo>
                  <a:lnTo>
                    <a:pt x="448271" y="367182"/>
                  </a:lnTo>
                  <a:lnTo>
                    <a:pt x="447802" y="367093"/>
                  </a:lnTo>
                  <a:lnTo>
                    <a:pt x="447027" y="365696"/>
                  </a:lnTo>
                  <a:lnTo>
                    <a:pt x="447459" y="365518"/>
                  </a:lnTo>
                  <a:lnTo>
                    <a:pt x="446214" y="365417"/>
                  </a:lnTo>
                  <a:lnTo>
                    <a:pt x="445985" y="365671"/>
                  </a:lnTo>
                  <a:lnTo>
                    <a:pt x="445528" y="365696"/>
                  </a:lnTo>
                  <a:lnTo>
                    <a:pt x="445223" y="365696"/>
                  </a:lnTo>
                  <a:lnTo>
                    <a:pt x="444550" y="364286"/>
                  </a:lnTo>
                  <a:lnTo>
                    <a:pt x="444296" y="365683"/>
                  </a:lnTo>
                  <a:lnTo>
                    <a:pt x="443560" y="364464"/>
                  </a:lnTo>
                  <a:lnTo>
                    <a:pt x="443141" y="366052"/>
                  </a:lnTo>
                  <a:lnTo>
                    <a:pt x="443826" y="366471"/>
                  </a:lnTo>
                  <a:lnTo>
                    <a:pt x="443839" y="368515"/>
                  </a:lnTo>
                  <a:lnTo>
                    <a:pt x="442328" y="366966"/>
                  </a:lnTo>
                  <a:lnTo>
                    <a:pt x="442264" y="367639"/>
                  </a:lnTo>
                  <a:lnTo>
                    <a:pt x="441045" y="366763"/>
                  </a:lnTo>
                  <a:lnTo>
                    <a:pt x="440270" y="366204"/>
                  </a:lnTo>
                  <a:lnTo>
                    <a:pt x="440004" y="364909"/>
                  </a:lnTo>
                  <a:lnTo>
                    <a:pt x="439674" y="366763"/>
                  </a:lnTo>
                  <a:lnTo>
                    <a:pt x="437934" y="365582"/>
                  </a:lnTo>
                  <a:lnTo>
                    <a:pt x="436651" y="363588"/>
                  </a:lnTo>
                  <a:lnTo>
                    <a:pt x="433895" y="362623"/>
                  </a:lnTo>
                  <a:lnTo>
                    <a:pt x="431876" y="366674"/>
                  </a:lnTo>
                  <a:lnTo>
                    <a:pt x="436092" y="369176"/>
                  </a:lnTo>
                  <a:lnTo>
                    <a:pt x="440855" y="368249"/>
                  </a:lnTo>
                  <a:lnTo>
                    <a:pt x="442252" y="367652"/>
                  </a:lnTo>
                  <a:lnTo>
                    <a:pt x="442188" y="368427"/>
                  </a:lnTo>
                  <a:lnTo>
                    <a:pt x="447522" y="370471"/>
                  </a:lnTo>
                  <a:lnTo>
                    <a:pt x="446811" y="368896"/>
                  </a:lnTo>
                  <a:lnTo>
                    <a:pt x="447598" y="368515"/>
                  </a:lnTo>
                  <a:lnTo>
                    <a:pt x="448233" y="369252"/>
                  </a:lnTo>
                  <a:lnTo>
                    <a:pt x="450507" y="371944"/>
                  </a:lnTo>
                  <a:lnTo>
                    <a:pt x="452145" y="373786"/>
                  </a:lnTo>
                  <a:lnTo>
                    <a:pt x="453605" y="374332"/>
                  </a:lnTo>
                  <a:lnTo>
                    <a:pt x="450951" y="371157"/>
                  </a:lnTo>
                  <a:lnTo>
                    <a:pt x="452577" y="372808"/>
                  </a:lnTo>
                  <a:lnTo>
                    <a:pt x="454088" y="373570"/>
                  </a:lnTo>
                  <a:lnTo>
                    <a:pt x="455498" y="374332"/>
                  </a:lnTo>
                  <a:lnTo>
                    <a:pt x="456831" y="375081"/>
                  </a:lnTo>
                  <a:lnTo>
                    <a:pt x="457911" y="375640"/>
                  </a:lnTo>
                  <a:close/>
                </a:path>
                <a:path w="1017905" h="835659">
                  <a:moveTo>
                    <a:pt x="460425" y="377609"/>
                  </a:moveTo>
                  <a:lnTo>
                    <a:pt x="458050" y="375704"/>
                  </a:lnTo>
                  <a:lnTo>
                    <a:pt x="457911" y="375640"/>
                  </a:lnTo>
                  <a:lnTo>
                    <a:pt x="460425" y="377609"/>
                  </a:lnTo>
                  <a:close/>
                </a:path>
                <a:path w="1017905" h="835659">
                  <a:moveTo>
                    <a:pt x="468122" y="380822"/>
                  </a:moveTo>
                  <a:lnTo>
                    <a:pt x="468058" y="380492"/>
                  </a:lnTo>
                  <a:lnTo>
                    <a:pt x="466191" y="378294"/>
                  </a:lnTo>
                  <a:lnTo>
                    <a:pt x="465848" y="377698"/>
                  </a:lnTo>
                  <a:lnTo>
                    <a:pt x="467423" y="378650"/>
                  </a:lnTo>
                  <a:lnTo>
                    <a:pt x="466090" y="377698"/>
                  </a:lnTo>
                  <a:lnTo>
                    <a:pt x="463981" y="376186"/>
                  </a:lnTo>
                  <a:lnTo>
                    <a:pt x="462699" y="374980"/>
                  </a:lnTo>
                  <a:lnTo>
                    <a:pt x="461746" y="374065"/>
                  </a:lnTo>
                  <a:lnTo>
                    <a:pt x="462953" y="374675"/>
                  </a:lnTo>
                  <a:lnTo>
                    <a:pt x="463981" y="374929"/>
                  </a:lnTo>
                  <a:lnTo>
                    <a:pt x="464959" y="375196"/>
                  </a:lnTo>
                  <a:lnTo>
                    <a:pt x="465442" y="374980"/>
                  </a:lnTo>
                  <a:lnTo>
                    <a:pt x="464642" y="374065"/>
                  </a:lnTo>
                  <a:lnTo>
                    <a:pt x="463486" y="372948"/>
                  </a:lnTo>
                  <a:lnTo>
                    <a:pt x="463156" y="372630"/>
                  </a:lnTo>
                  <a:lnTo>
                    <a:pt x="462699" y="372148"/>
                  </a:lnTo>
                  <a:lnTo>
                    <a:pt x="461721" y="371094"/>
                  </a:lnTo>
                  <a:lnTo>
                    <a:pt x="461454" y="372148"/>
                  </a:lnTo>
                  <a:lnTo>
                    <a:pt x="460629" y="371297"/>
                  </a:lnTo>
                  <a:lnTo>
                    <a:pt x="459613" y="370230"/>
                  </a:lnTo>
                  <a:lnTo>
                    <a:pt x="460108" y="369252"/>
                  </a:lnTo>
                  <a:lnTo>
                    <a:pt x="459562" y="368160"/>
                  </a:lnTo>
                  <a:lnTo>
                    <a:pt x="458939" y="366966"/>
                  </a:lnTo>
                  <a:lnTo>
                    <a:pt x="458355" y="365823"/>
                  </a:lnTo>
                  <a:lnTo>
                    <a:pt x="458038" y="365404"/>
                  </a:lnTo>
                  <a:lnTo>
                    <a:pt x="456298" y="363093"/>
                  </a:lnTo>
                  <a:lnTo>
                    <a:pt x="454215" y="363486"/>
                  </a:lnTo>
                  <a:lnTo>
                    <a:pt x="455104" y="364591"/>
                  </a:lnTo>
                  <a:lnTo>
                    <a:pt x="455168" y="364871"/>
                  </a:lnTo>
                  <a:lnTo>
                    <a:pt x="454266" y="365404"/>
                  </a:lnTo>
                  <a:lnTo>
                    <a:pt x="453986" y="365213"/>
                  </a:lnTo>
                  <a:lnTo>
                    <a:pt x="453745" y="365213"/>
                  </a:lnTo>
                  <a:lnTo>
                    <a:pt x="453593" y="365213"/>
                  </a:lnTo>
                  <a:lnTo>
                    <a:pt x="455841" y="366953"/>
                  </a:lnTo>
                  <a:lnTo>
                    <a:pt x="452640" y="365086"/>
                  </a:lnTo>
                  <a:lnTo>
                    <a:pt x="452132" y="365010"/>
                  </a:lnTo>
                  <a:lnTo>
                    <a:pt x="457428" y="368160"/>
                  </a:lnTo>
                  <a:lnTo>
                    <a:pt x="454304" y="366839"/>
                  </a:lnTo>
                  <a:lnTo>
                    <a:pt x="454418" y="367449"/>
                  </a:lnTo>
                  <a:lnTo>
                    <a:pt x="455066" y="367855"/>
                  </a:lnTo>
                  <a:lnTo>
                    <a:pt x="458114" y="369697"/>
                  </a:lnTo>
                  <a:lnTo>
                    <a:pt x="460133" y="371284"/>
                  </a:lnTo>
                  <a:lnTo>
                    <a:pt x="457784" y="369697"/>
                  </a:lnTo>
                  <a:lnTo>
                    <a:pt x="457098" y="369227"/>
                  </a:lnTo>
                  <a:lnTo>
                    <a:pt x="455066" y="367855"/>
                  </a:lnTo>
                  <a:lnTo>
                    <a:pt x="455993" y="369227"/>
                  </a:lnTo>
                  <a:lnTo>
                    <a:pt x="453720" y="367652"/>
                  </a:lnTo>
                  <a:lnTo>
                    <a:pt x="456298" y="369697"/>
                  </a:lnTo>
                  <a:lnTo>
                    <a:pt x="455752" y="369557"/>
                  </a:lnTo>
                  <a:lnTo>
                    <a:pt x="453199" y="367969"/>
                  </a:lnTo>
                  <a:lnTo>
                    <a:pt x="452361" y="367347"/>
                  </a:lnTo>
                  <a:lnTo>
                    <a:pt x="451192" y="366471"/>
                  </a:lnTo>
                  <a:lnTo>
                    <a:pt x="451942" y="367195"/>
                  </a:lnTo>
                  <a:lnTo>
                    <a:pt x="452424" y="367538"/>
                  </a:lnTo>
                  <a:lnTo>
                    <a:pt x="452297" y="367372"/>
                  </a:lnTo>
                  <a:lnTo>
                    <a:pt x="453809" y="368566"/>
                  </a:lnTo>
                  <a:lnTo>
                    <a:pt x="456958" y="371284"/>
                  </a:lnTo>
                  <a:lnTo>
                    <a:pt x="454406" y="369227"/>
                  </a:lnTo>
                  <a:lnTo>
                    <a:pt x="452907" y="368020"/>
                  </a:lnTo>
                  <a:lnTo>
                    <a:pt x="454279" y="369227"/>
                  </a:lnTo>
                  <a:lnTo>
                    <a:pt x="454139" y="369201"/>
                  </a:lnTo>
                  <a:lnTo>
                    <a:pt x="457555" y="371944"/>
                  </a:lnTo>
                  <a:lnTo>
                    <a:pt x="458724" y="372897"/>
                  </a:lnTo>
                  <a:lnTo>
                    <a:pt x="458495" y="372948"/>
                  </a:lnTo>
                  <a:lnTo>
                    <a:pt x="457047" y="371843"/>
                  </a:lnTo>
                  <a:lnTo>
                    <a:pt x="456247" y="371182"/>
                  </a:lnTo>
                  <a:lnTo>
                    <a:pt x="455866" y="370865"/>
                  </a:lnTo>
                  <a:lnTo>
                    <a:pt x="453631" y="368960"/>
                  </a:lnTo>
                  <a:lnTo>
                    <a:pt x="455206" y="370865"/>
                  </a:lnTo>
                  <a:lnTo>
                    <a:pt x="454279" y="370039"/>
                  </a:lnTo>
                  <a:lnTo>
                    <a:pt x="450494" y="366623"/>
                  </a:lnTo>
                  <a:lnTo>
                    <a:pt x="454190" y="370039"/>
                  </a:lnTo>
                  <a:lnTo>
                    <a:pt x="450583" y="367372"/>
                  </a:lnTo>
                  <a:lnTo>
                    <a:pt x="454469" y="371182"/>
                  </a:lnTo>
                  <a:lnTo>
                    <a:pt x="453720" y="370814"/>
                  </a:lnTo>
                  <a:lnTo>
                    <a:pt x="456095" y="373265"/>
                  </a:lnTo>
                  <a:lnTo>
                    <a:pt x="455282" y="371843"/>
                  </a:lnTo>
                  <a:lnTo>
                    <a:pt x="460438" y="375704"/>
                  </a:lnTo>
                  <a:lnTo>
                    <a:pt x="462762" y="377482"/>
                  </a:lnTo>
                  <a:lnTo>
                    <a:pt x="463334" y="377736"/>
                  </a:lnTo>
                  <a:lnTo>
                    <a:pt x="462013" y="376516"/>
                  </a:lnTo>
                  <a:lnTo>
                    <a:pt x="460273" y="374980"/>
                  </a:lnTo>
                  <a:lnTo>
                    <a:pt x="462140" y="376580"/>
                  </a:lnTo>
                  <a:lnTo>
                    <a:pt x="464743" y="378980"/>
                  </a:lnTo>
                  <a:lnTo>
                    <a:pt x="465988" y="379907"/>
                  </a:lnTo>
                  <a:lnTo>
                    <a:pt x="466953" y="380530"/>
                  </a:lnTo>
                  <a:lnTo>
                    <a:pt x="467550" y="380860"/>
                  </a:lnTo>
                  <a:lnTo>
                    <a:pt x="468122" y="380822"/>
                  </a:lnTo>
                  <a:close/>
                </a:path>
                <a:path w="1017905" h="835659">
                  <a:moveTo>
                    <a:pt x="474802" y="481545"/>
                  </a:moveTo>
                  <a:lnTo>
                    <a:pt x="472503" y="472655"/>
                  </a:lnTo>
                  <a:lnTo>
                    <a:pt x="469938" y="466305"/>
                  </a:lnTo>
                  <a:lnTo>
                    <a:pt x="471182" y="472655"/>
                  </a:lnTo>
                  <a:lnTo>
                    <a:pt x="472986" y="479005"/>
                  </a:lnTo>
                  <a:lnTo>
                    <a:pt x="468909" y="490435"/>
                  </a:lnTo>
                  <a:lnTo>
                    <a:pt x="465975" y="492975"/>
                  </a:lnTo>
                  <a:lnTo>
                    <a:pt x="458546" y="498055"/>
                  </a:lnTo>
                  <a:lnTo>
                    <a:pt x="454190" y="500595"/>
                  </a:lnTo>
                  <a:lnTo>
                    <a:pt x="449199" y="500595"/>
                  </a:lnTo>
                  <a:lnTo>
                    <a:pt x="455942" y="499325"/>
                  </a:lnTo>
                  <a:lnTo>
                    <a:pt x="457314" y="496811"/>
                  </a:lnTo>
                  <a:lnTo>
                    <a:pt x="460959" y="494245"/>
                  </a:lnTo>
                  <a:lnTo>
                    <a:pt x="464464" y="491705"/>
                  </a:lnTo>
                  <a:lnTo>
                    <a:pt x="466407" y="490435"/>
                  </a:lnTo>
                  <a:lnTo>
                    <a:pt x="467918" y="487895"/>
                  </a:lnTo>
                  <a:lnTo>
                    <a:pt x="469582" y="482815"/>
                  </a:lnTo>
                  <a:lnTo>
                    <a:pt x="469874" y="477735"/>
                  </a:lnTo>
                  <a:lnTo>
                    <a:pt x="468007" y="470115"/>
                  </a:lnTo>
                  <a:lnTo>
                    <a:pt x="463219" y="459955"/>
                  </a:lnTo>
                  <a:lnTo>
                    <a:pt x="461391" y="454875"/>
                  </a:lnTo>
                  <a:lnTo>
                    <a:pt x="463524" y="458685"/>
                  </a:lnTo>
                  <a:lnTo>
                    <a:pt x="466966" y="463765"/>
                  </a:lnTo>
                  <a:lnTo>
                    <a:pt x="469138" y="468845"/>
                  </a:lnTo>
                  <a:lnTo>
                    <a:pt x="467741" y="463765"/>
                  </a:lnTo>
                  <a:lnTo>
                    <a:pt x="464807" y="458685"/>
                  </a:lnTo>
                  <a:lnTo>
                    <a:pt x="462546" y="454875"/>
                  </a:lnTo>
                  <a:lnTo>
                    <a:pt x="459549" y="449795"/>
                  </a:lnTo>
                  <a:lnTo>
                    <a:pt x="456984" y="445985"/>
                  </a:lnTo>
                  <a:lnTo>
                    <a:pt x="455790" y="444715"/>
                  </a:lnTo>
                  <a:lnTo>
                    <a:pt x="454723" y="443445"/>
                  </a:lnTo>
                  <a:lnTo>
                    <a:pt x="454596" y="442175"/>
                  </a:lnTo>
                  <a:lnTo>
                    <a:pt x="450761" y="438365"/>
                  </a:lnTo>
                  <a:lnTo>
                    <a:pt x="446506" y="434555"/>
                  </a:lnTo>
                  <a:lnTo>
                    <a:pt x="444550" y="432015"/>
                  </a:lnTo>
                  <a:lnTo>
                    <a:pt x="443217" y="430745"/>
                  </a:lnTo>
                  <a:lnTo>
                    <a:pt x="442366" y="430745"/>
                  </a:lnTo>
                  <a:lnTo>
                    <a:pt x="444347" y="433285"/>
                  </a:lnTo>
                  <a:lnTo>
                    <a:pt x="445909" y="435825"/>
                  </a:lnTo>
                  <a:lnTo>
                    <a:pt x="446405" y="438365"/>
                  </a:lnTo>
                  <a:lnTo>
                    <a:pt x="447636" y="440905"/>
                  </a:lnTo>
                  <a:lnTo>
                    <a:pt x="455587" y="449795"/>
                  </a:lnTo>
                  <a:lnTo>
                    <a:pt x="452856" y="448525"/>
                  </a:lnTo>
                  <a:lnTo>
                    <a:pt x="455422" y="451065"/>
                  </a:lnTo>
                  <a:lnTo>
                    <a:pt x="457009" y="453605"/>
                  </a:lnTo>
                  <a:lnTo>
                    <a:pt x="459854" y="457415"/>
                  </a:lnTo>
                  <a:lnTo>
                    <a:pt x="466305" y="473925"/>
                  </a:lnTo>
                  <a:lnTo>
                    <a:pt x="467245" y="475195"/>
                  </a:lnTo>
                  <a:lnTo>
                    <a:pt x="467868" y="475195"/>
                  </a:lnTo>
                  <a:lnTo>
                    <a:pt x="468528" y="477735"/>
                  </a:lnTo>
                  <a:lnTo>
                    <a:pt x="469315" y="482815"/>
                  </a:lnTo>
                  <a:lnTo>
                    <a:pt x="468045" y="486625"/>
                  </a:lnTo>
                  <a:lnTo>
                    <a:pt x="462051" y="492975"/>
                  </a:lnTo>
                  <a:lnTo>
                    <a:pt x="457593" y="495515"/>
                  </a:lnTo>
                  <a:lnTo>
                    <a:pt x="453809" y="496811"/>
                  </a:lnTo>
                  <a:lnTo>
                    <a:pt x="449897" y="498055"/>
                  </a:lnTo>
                  <a:lnTo>
                    <a:pt x="453085" y="498055"/>
                  </a:lnTo>
                  <a:lnTo>
                    <a:pt x="456184" y="497141"/>
                  </a:lnTo>
                  <a:lnTo>
                    <a:pt x="454533" y="498055"/>
                  </a:lnTo>
                  <a:lnTo>
                    <a:pt x="451485" y="499325"/>
                  </a:lnTo>
                  <a:lnTo>
                    <a:pt x="446417" y="500392"/>
                  </a:lnTo>
                  <a:lnTo>
                    <a:pt x="448017" y="500595"/>
                  </a:lnTo>
                  <a:lnTo>
                    <a:pt x="445401" y="500595"/>
                  </a:lnTo>
                  <a:lnTo>
                    <a:pt x="438048" y="500595"/>
                  </a:lnTo>
                  <a:lnTo>
                    <a:pt x="429031" y="499325"/>
                  </a:lnTo>
                  <a:lnTo>
                    <a:pt x="420649" y="498055"/>
                  </a:lnTo>
                  <a:lnTo>
                    <a:pt x="412559" y="496785"/>
                  </a:lnTo>
                  <a:lnTo>
                    <a:pt x="403009" y="495515"/>
                  </a:lnTo>
                  <a:lnTo>
                    <a:pt x="398386" y="495515"/>
                  </a:lnTo>
                  <a:lnTo>
                    <a:pt x="395135" y="496811"/>
                  </a:lnTo>
                  <a:lnTo>
                    <a:pt x="392684" y="498055"/>
                  </a:lnTo>
                  <a:lnTo>
                    <a:pt x="391299" y="499325"/>
                  </a:lnTo>
                  <a:lnTo>
                    <a:pt x="391883" y="503135"/>
                  </a:lnTo>
                  <a:lnTo>
                    <a:pt x="391388" y="501865"/>
                  </a:lnTo>
                  <a:lnTo>
                    <a:pt x="390804" y="501865"/>
                  </a:lnTo>
                  <a:lnTo>
                    <a:pt x="390664" y="504405"/>
                  </a:lnTo>
                  <a:lnTo>
                    <a:pt x="390588" y="509485"/>
                  </a:lnTo>
                  <a:lnTo>
                    <a:pt x="390677" y="518375"/>
                  </a:lnTo>
                  <a:lnTo>
                    <a:pt x="389623" y="525995"/>
                  </a:lnTo>
                  <a:lnTo>
                    <a:pt x="388531" y="527265"/>
                  </a:lnTo>
                  <a:lnTo>
                    <a:pt x="388023" y="531075"/>
                  </a:lnTo>
                  <a:lnTo>
                    <a:pt x="385838" y="534885"/>
                  </a:lnTo>
                  <a:lnTo>
                    <a:pt x="382498" y="536155"/>
                  </a:lnTo>
                  <a:lnTo>
                    <a:pt x="379006" y="538695"/>
                  </a:lnTo>
                  <a:lnTo>
                    <a:pt x="375031" y="537425"/>
                  </a:lnTo>
                  <a:lnTo>
                    <a:pt x="370243" y="537425"/>
                  </a:lnTo>
                  <a:lnTo>
                    <a:pt x="362737" y="536155"/>
                  </a:lnTo>
                  <a:lnTo>
                    <a:pt x="354901" y="536155"/>
                  </a:lnTo>
                  <a:lnTo>
                    <a:pt x="346684" y="537425"/>
                  </a:lnTo>
                  <a:lnTo>
                    <a:pt x="349592" y="537425"/>
                  </a:lnTo>
                  <a:lnTo>
                    <a:pt x="341083" y="539965"/>
                  </a:lnTo>
                  <a:lnTo>
                    <a:pt x="333552" y="539965"/>
                  </a:lnTo>
                  <a:lnTo>
                    <a:pt x="329234" y="542505"/>
                  </a:lnTo>
                  <a:lnTo>
                    <a:pt x="328701" y="542505"/>
                  </a:lnTo>
                  <a:lnTo>
                    <a:pt x="327507" y="543814"/>
                  </a:lnTo>
                  <a:lnTo>
                    <a:pt x="329285" y="543775"/>
                  </a:lnTo>
                  <a:lnTo>
                    <a:pt x="326110" y="546315"/>
                  </a:lnTo>
                  <a:lnTo>
                    <a:pt x="322414" y="548855"/>
                  </a:lnTo>
                  <a:lnTo>
                    <a:pt x="320700" y="551395"/>
                  </a:lnTo>
                  <a:lnTo>
                    <a:pt x="318770" y="553935"/>
                  </a:lnTo>
                  <a:lnTo>
                    <a:pt x="318008" y="556475"/>
                  </a:lnTo>
                  <a:lnTo>
                    <a:pt x="317601" y="557745"/>
                  </a:lnTo>
                  <a:lnTo>
                    <a:pt x="317334" y="559015"/>
                  </a:lnTo>
                  <a:lnTo>
                    <a:pt x="317436" y="560285"/>
                  </a:lnTo>
                  <a:lnTo>
                    <a:pt x="317500" y="562825"/>
                  </a:lnTo>
                  <a:lnTo>
                    <a:pt x="317842" y="564095"/>
                  </a:lnTo>
                  <a:lnTo>
                    <a:pt x="320459" y="571715"/>
                  </a:lnTo>
                  <a:lnTo>
                    <a:pt x="325691" y="581875"/>
                  </a:lnTo>
                  <a:lnTo>
                    <a:pt x="330911" y="593305"/>
                  </a:lnTo>
                  <a:lnTo>
                    <a:pt x="333057" y="599655"/>
                  </a:lnTo>
                  <a:lnTo>
                    <a:pt x="334543" y="600925"/>
                  </a:lnTo>
                  <a:lnTo>
                    <a:pt x="338683" y="609815"/>
                  </a:lnTo>
                  <a:lnTo>
                    <a:pt x="341706" y="617435"/>
                  </a:lnTo>
                  <a:lnTo>
                    <a:pt x="344855" y="625055"/>
                  </a:lnTo>
                  <a:lnTo>
                    <a:pt x="346405" y="631405"/>
                  </a:lnTo>
                  <a:lnTo>
                    <a:pt x="347052" y="630135"/>
                  </a:lnTo>
                  <a:lnTo>
                    <a:pt x="348919" y="637755"/>
                  </a:lnTo>
                  <a:lnTo>
                    <a:pt x="348424" y="640461"/>
                  </a:lnTo>
                  <a:lnTo>
                    <a:pt x="348488" y="640295"/>
                  </a:lnTo>
                  <a:lnTo>
                    <a:pt x="348818" y="639025"/>
                  </a:lnTo>
                  <a:lnTo>
                    <a:pt x="349364" y="640295"/>
                  </a:lnTo>
                  <a:lnTo>
                    <a:pt x="349173" y="639025"/>
                  </a:lnTo>
                  <a:lnTo>
                    <a:pt x="337248" y="598385"/>
                  </a:lnTo>
                  <a:lnTo>
                    <a:pt x="329107" y="580605"/>
                  </a:lnTo>
                  <a:lnTo>
                    <a:pt x="327914" y="578065"/>
                  </a:lnTo>
                  <a:lnTo>
                    <a:pt x="327444" y="577329"/>
                  </a:lnTo>
                  <a:lnTo>
                    <a:pt x="327444" y="578510"/>
                  </a:lnTo>
                  <a:lnTo>
                    <a:pt x="326580" y="579335"/>
                  </a:lnTo>
                  <a:lnTo>
                    <a:pt x="325310" y="575525"/>
                  </a:lnTo>
                  <a:lnTo>
                    <a:pt x="327444" y="578510"/>
                  </a:lnTo>
                  <a:lnTo>
                    <a:pt x="327444" y="577329"/>
                  </a:lnTo>
                  <a:lnTo>
                    <a:pt x="326618" y="575525"/>
                  </a:lnTo>
                  <a:lnTo>
                    <a:pt x="324269" y="570445"/>
                  </a:lnTo>
                  <a:lnTo>
                    <a:pt x="322745" y="566635"/>
                  </a:lnTo>
                  <a:lnTo>
                    <a:pt x="320789" y="564095"/>
                  </a:lnTo>
                  <a:lnTo>
                    <a:pt x="320840" y="556475"/>
                  </a:lnTo>
                  <a:lnTo>
                    <a:pt x="322808" y="552665"/>
                  </a:lnTo>
                  <a:lnTo>
                    <a:pt x="325589" y="551395"/>
                  </a:lnTo>
                  <a:lnTo>
                    <a:pt x="328333" y="548855"/>
                  </a:lnTo>
                  <a:lnTo>
                    <a:pt x="331851" y="546315"/>
                  </a:lnTo>
                  <a:lnTo>
                    <a:pt x="335216" y="545045"/>
                  </a:lnTo>
                  <a:lnTo>
                    <a:pt x="340347" y="543775"/>
                  </a:lnTo>
                  <a:lnTo>
                    <a:pt x="345478" y="542505"/>
                  </a:lnTo>
                  <a:lnTo>
                    <a:pt x="355053" y="541235"/>
                  </a:lnTo>
                  <a:lnTo>
                    <a:pt x="363334" y="541235"/>
                  </a:lnTo>
                  <a:lnTo>
                    <a:pt x="369747" y="542505"/>
                  </a:lnTo>
                  <a:lnTo>
                    <a:pt x="367309" y="541235"/>
                  </a:lnTo>
                  <a:lnTo>
                    <a:pt x="364883" y="539965"/>
                  </a:lnTo>
                  <a:lnTo>
                    <a:pt x="370852" y="539965"/>
                  </a:lnTo>
                  <a:lnTo>
                    <a:pt x="376402" y="541235"/>
                  </a:lnTo>
                  <a:lnTo>
                    <a:pt x="386854" y="538695"/>
                  </a:lnTo>
                  <a:lnTo>
                    <a:pt x="390664" y="533615"/>
                  </a:lnTo>
                  <a:lnTo>
                    <a:pt x="392417" y="528535"/>
                  </a:lnTo>
                  <a:lnTo>
                    <a:pt x="394131" y="523455"/>
                  </a:lnTo>
                  <a:lnTo>
                    <a:pt x="394576" y="517105"/>
                  </a:lnTo>
                  <a:lnTo>
                    <a:pt x="394271" y="509485"/>
                  </a:lnTo>
                  <a:lnTo>
                    <a:pt x="394042" y="506945"/>
                  </a:lnTo>
                  <a:lnTo>
                    <a:pt x="393954" y="505675"/>
                  </a:lnTo>
                  <a:lnTo>
                    <a:pt x="393700" y="504405"/>
                  </a:lnTo>
                  <a:lnTo>
                    <a:pt x="393776" y="503135"/>
                  </a:lnTo>
                  <a:lnTo>
                    <a:pt x="393903" y="501865"/>
                  </a:lnTo>
                  <a:lnTo>
                    <a:pt x="395033" y="500595"/>
                  </a:lnTo>
                  <a:lnTo>
                    <a:pt x="397637" y="499325"/>
                  </a:lnTo>
                  <a:lnTo>
                    <a:pt x="401701" y="499325"/>
                  </a:lnTo>
                  <a:lnTo>
                    <a:pt x="399186" y="498055"/>
                  </a:lnTo>
                  <a:lnTo>
                    <a:pt x="405371" y="498055"/>
                  </a:lnTo>
                  <a:lnTo>
                    <a:pt x="416674" y="500595"/>
                  </a:lnTo>
                  <a:lnTo>
                    <a:pt x="440042" y="503135"/>
                  </a:lnTo>
                  <a:lnTo>
                    <a:pt x="452056" y="503135"/>
                  </a:lnTo>
                  <a:lnTo>
                    <a:pt x="456095" y="501865"/>
                  </a:lnTo>
                  <a:lnTo>
                    <a:pt x="459867" y="500595"/>
                  </a:lnTo>
                  <a:lnTo>
                    <a:pt x="466559" y="495515"/>
                  </a:lnTo>
                  <a:lnTo>
                    <a:pt x="469392" y="492975"/>
                  </a:lnTo>
                  <a:lnTo>
                    <a:pt x="474802" y="481545"/>
                  </a:lnTo>
                  <a:close/>
                </a:path>
                <a:path w="1017905" h="835659">
                  <a:moveTo>
                    <a:pt x="498576" y="392925"/>
                  </a:moveTo>
                  <a:lnTo>
                    <a:pt x="496620" y="390639"/>
                  </a:lnTo>
                  <a:lnTo>
                    <a:pt x="494118" y="388200"/>
                  </a:lnTo>
                  <a:lnTo>
                    <a:pt x="491451" y="385724"/>
                  </a:lnTo>
                  <a:lnTo>
                    <a:pt x="498030" y="392811"/>
                  </a:lnTo>
                  <a:lnTo>
                    <a:pt x="498576" y="392925"/>
                  </a:lnTo>
                  <a:close/>
                </a:path>
                <a:path w="1017905" h="835659">
                  <a:moveTo>
                    <a:pt x="505193" y="400354"/>
                  </a:moveTo>
                  <a:lnTo>
                    <a:pt x="501523" y="396519"/>
                  </a:lnTo>
                  <a:lnTo>
                    <a:pt x="498030" y="392811"/>
                  </a:lnTo>
                  <a:lnTo>
                    <a:pt x="495935" y="392480"/>
                  </a:lnTo>
                  <a:lnTo>
                    <a:pt x="502259" y="397802"/>
                  </a:lnTo>
                  <a:lnTo>
                    <a:pt x="505193" y="400354"/>
                  </a:lnTo>
                  <a:close/>
                </a:path>
                <a:path w="1017905" h="835659">
                  <a:moveTo>
                    <a:pt x="508292" y="403377"/>
                  </a:moveTo>
                  <a:lnTo>
                    <a:pt x="505371" y="400494"/>
                  </a:lnTo>
                  <a:lnTo>
                    <a:pt x="505193" y="400354"/>
                  </a:lnTo>
                  <a:lnTo>
                    <a:pt x="508292" y="403377"/>
                  </a:lnTo>
                  <a:close/>
                </a:path>
                <a:path w="1017905" h="835659">
                  <a:moveTo>
                    <a:pt x="518642" y="88493"/>
                  </a:moveTo>
                  <a:lnTo>
                    <a:pt x="515200" y="86893"/>
                  </a:lnTo>
                  <a:lnTo>
                    <a:pt x="518210" y="87464"/>
                  </a:lnTo>
                  <a:lnTo>
                    <a:pt x="513334" y="85547"/>
                  </a:lnTo>
                  <a:lnTo>
                    <a:pt x="509371" y="84074"/>
                  </a:lnTo>
                  <a:lnTo>
                    <a:pt x="508114" y="83781"/>
                  </a:lnTo>
                  <a:lnTo>
                    <a:pt x="509117" y="84480"/>
                  </a:lnTo>
                  <a:lnTo>
                    <a:pt x="510095" y="85204"/>
                  </a:lnTo>
                  <a:lnTo>
                    <a:pt x="513283" y="86969"/>
                  </a:lnTo>
                  <a:lnTo>
                    <a:pt x="518642" y="88493"/>
                  </a:lnTo>
                  <a:close/>
                </a:path>
                <a:path w="1017905" h="835659">
                  <a:moveTo>
                    <a:pt x="544893" y="351523"/>
                  </a:moveTo>
                  <a:lnTo>
                    <a:pt x="544880" y="350735"/>
                  </a:lnTo>
                  <a:lnTo>
                    <a:pt x="544639" y="349643"/>
                  </a:lnTo>
                  <a:lnTo>
                    <a:pt x="544893" y="351523"/>
                  </a:lnTo>
                  <a:close/>
                </a:path>
                <a:path w="1017905" h="835659">
                  <a:moveTo>
                    <a:pt x="545566" y="359625"/>
                  </a:moveTo>
                  <a:lnTo>
                    <a:pt x="545452" y="354545"/>
                  </a:lnTo>
                  <a:lnTo>
                    <a:pt x="545261" y="353834"/>
                  </a:lnTo>
                  <a:lnTo>
                    <a:pt x="545388" y="354545"/>
                  </a:lnTo>
                  <a:lnTo>
                    <a:pt x="545503" y="359625"/>
                  </a:lnTo>
                  <a:lnTo>
                    <a:pt x="545071" y="360895"/>
                  </a:lnTo>
                  <a:lnTo>
                    <a:pt x="543979" y="362165"/>
                  </a:lnTo>
                  <a:lnTo>
                    <a:pt x="541997" y="363435"/>
                  </a:lnTo>
                  <a:lnTo>
                    <a:pt x="539102" y="365975"/>
                  </a:lnTo>
                  <a:lnTo>
                    <a:pt x="528853" y="365975"/>
                  </a:lnTo>
                  <a:lnTo>
                    <a:pt x="522846" y="364705"/>
                  </a:lnTo>
                  <a:lnTo>
                    <a:pt x="537171" y="364705"/>
                  </a:lnTo>
                  <a:lnTo>
                    <a:pt x="541020" y="363435"/>
                  </a:lnTo>
                  <a:lnTo>
                    <a:pt x="543153" y="360895"/>
                  </a:lnTo>
                  <a:lnTo>
                    <a:pt x="544550" y="359625"/>
                  </a:lnTo>
                  <a:lnTo>
                    <a:pt x="545122" y="357085"/>
                  </a:lnTo>
                  <a:lnTo>
                    <a:pt x="545223" y="355815"/>
                  </a:lnTo>
                  <a:lnTo>
                    <a:pt x="545299" y="354279"/>
                  </a:lnTo>
                  <a:lnTo>
                    <a:pt x="545236" y="353745"/>
                  </a:lnTo>
                  <a:lnTo>
                    <a:pt x="545122" y="353275"/>
                  </a:lnTo>
                  <a:lnTo>
                    <a:pt x="544969" y="352005"/>
                  </a:lnTo>
                  <a:lnTo>
                    <a:pt x="544893" y="351523"/>
                  </a:lnTo>
                  <a:lnTo>
                    <a:pt x="544842" y="353745"/>
                  </a:lnTo>
                  <a:lnTo>
                    <a:pt x="544664" y="354545"/>
                  </a:lnTo>
                  <a:lnTo>
                    <a:pt x="543826" y="355815"/>
                  </a:lnTo>
                  <a:lnTo>
                    <a:pt x="541413" y="358355"/>
                  </a:lnTo>
                  <a:lnTo>
                    <a:pt x="540905" y="359625"/>
                  </a:lnTo>
                  <a:lnTo>
                    <a:pt x="540334" y="359625"/>
                  </a:lnTo>
                  <a:lnTo>
                    <a:pt x="539076" y="360895"/>
                  </a:lnTo>
                  <a:lnTo>
                    <a:pt x="536028" y="362165"/>
                  </a:lnTo>
                  <a:lnTo>
                    <a:pt x="533793" y="362165"/>
                  </a:lnTo>
                  <a:lnTo>
                    <a:pt x="531329" y="363435"/>
                  </a:lnTo>
                  <a:lnTo>
                    <a:pt x="528828" y="362165"/>
                  </a:lnTo>
                  <a:lnTo>
                    <a:pt x="518706" y="362165"/>
                  </a:lnTo>
                  <a:lnTo>
                    <a:pt x="513740" y="360895"/>
                  </a:lnTo>
                  <a:lnTo>
                    <a:pt x="506412" y="358355"/>
                  </a:lnTo>
                  <a:lnTo>
                    <a:pt x="499516" y="355815"/>
                  </a:lnTo>
                  <a:lnTo>
                    <a:pt x="493128" y="354545"/>
                  </a:lnTo>
                  <a:lnTo>
                    <a:pt x="490258" y="353275"/>
                  </a:lnTo>
                  <a:lnTo>
                    <a:pt x="487400" y="352005"/>
                  </a:lnTo>
                  <a:lnTo>
                    <a:pt x="484759" y="350735"/>
                  </a:lnTo>
                  <a:lnTo>
                    <a:pt x="482130" y="349465"/>
                  </a:lnTo>
                  <a:lnTo>
                    <a:pt x="480402" y="350735"/>
                  </a:lnTo>
                  <a:lnTo>
                    <a:pt x="477850" y="349465"/>
                  </a:lnTo>
                  <a:lnTo>
                    <a:pt x="471385" y="349465"/>
                  </a:lnTo>
                  <a:lnTo>
                    <a:pt x="468007" y="350735"/>
                  </a:lnTo>
                  <a:lnTo>
                    <a:pt x="467461" y="355815"/>
                  </a:lnTo>
                  <a:lnTo>
                    <a:pt x="466293" y="357085"/>
                  </a:lnTo>
                  <a:lnTo>
                    <a:pt x="466648" y="360895"/>
                  </a:lnTo>
                  <a:lnTo>
                    <a:pt x="468591" y="363435"/>
                  </a:lnTo>
                  <a:lnTo>
                    <a:pt x="470319" y="365975"/>
                  </a:lnTo>
                  <a:lnTo>
                    <a:pt x="472567" y="368515"/>
                  </a:lnTo>
                  <a:lnTo>
                    <a:pt x="480212" y="376135"/>
                  </a:lnTo>
                  <a:lnTo>
                    <a:pt x="486295" y="381215"/>
                  </a:lnTo>
                  <a:lnTo>
                    <a:pt x="491451" y="386295"/>
                  </a:lnTo>
                  <a:lnTo>
                    <a:pt x="484479" y="378675"/>
                  </a:lnTo>
                  <a:lnTo>
                    <a:pt x="484771" y="378675"/>
                  </a:lnTo>
                  <a:lnTo>
                    <a:pt x="495719" y="387565"/>
                  </a:lnTo>
                  <a:lnTo>
                    <a:pt x="502564" y="393915"/>
                  </a:lnTo>
                  <a:lnTo>
                    <a:pt x="505777" y="398995"/>
                  </a:lnTo>
                  <a:lnTo>
                    <a:pt x="509587" y="402805"/>
                  </a:lnTo>
                  <a:lnTo>
                    <a:pt x="516382" y="414235"/>
                  </a:lnTo>
                  <a:lnTo>
                    <a:pt x="519785" y="420585"/>
                  </a:lnTo>
                  <a:lnTo>
                    <a:pt x="518706" y="428205"/>
                  </a:lnTo>
                  <a:lnTo>
                    <a:pt x="518121" y="429475"/>
                  </a:lnTo>
                  <a:lnTo>
                    <a:pt x="517385" y="430745"/>
                  </a:lnTo>
                  <a:lnTo>
                    <a:pt x="516331" y="432015"/>
                  </a:lnTo>
                  <a:lnTo>
                    <a:pt x="515543" y="434555"/>
                  </a:lnTo>
                  <a:lnTo>
                    <a:pt x="515251" y="434771"/>
                  </a:lnTo>
                  <a:lnTo>
                    <a:pt x="515251" y="439953"/>
                  </a:lnTo>
                  <a:lnTo>
                    <a:pt x="512178" y="442175"/>
                  </a:lnTo>
                  <a:lnTo>
                    <a:pt x="511746" y="442175"/>
                  </a:lnTo>
                  <a:lnTo>
                    <a:pt x="515251" y="439953"/>
                  </a:lnTo>
                  <a:lnTo>
                    <a:pt x="515251" y="434771"/>
                  </a:lnTo>
                  <a:lnTo>
                    <a:pt x="512000" y="437095"/>
                  </a:lnTo>
                  <a:lnTo>
                    <a:pt x="509282" y="439635"/>
                  </a:lnTo>
                  <a:lnTo>
                    <a:pt x="499948" y="443445"/>
                  </a:lnTo>
                  <a:lnTo>
                    <a:pt x="493039" y="443445"/>
                  </a:lnTo>
                  <a:lnTo>
                    <a:pt x="486664" y="444715"/>
                  </a:lnTo>
                  <a:lnTo>
                    <a:pt x="481888" y="443445"/>
                  </a:lnTo>
                  <a:lnTo>
                    <a:pt x="477342" y="442175"/>
                  </a:lnTo>
                  <a:lnTo>
                    <a:pt x="475068" y="440905"/>
                  </a:lnTo>
                  <a:lnTo>
                    <a:pt x="472846" y="440905"/>
                  </a:lnTo>
                  <a:lnTo>
                    <a:pt x="471182" y="439635"/>
                  </a:lnTo>
                  <a:lnTo>
                    <a:pt x="467055" y="438365"/>
                  </a:lnTo>
                  <a:lnTo>
                    <a:pt x="464134" y="437095"/>
                  </a:lnTo>
                  <a:lnTo>
                    <a:pt x="462216" y="437095"/>
                  </a:lnTo>
                  <a:lnTo>
                    <a:pt x="460883" y="435825"/>
                  </a:lnTo>
                  <a:lnTo>
                    <a:pt x="457187" y="434555"/>
                  </a:lnTo>
                  <a:lnTo>
                    <a:pt x="453491" y="433285"/>
                  </a:lnTo>
                  <a:lnTo>
                    <a:pt x="450062" y="434555"/>
                  </a:lnTo>
                  <a:lnTo>
                    <a:pt x="446925" y="433285"/>
                  </a:lnTo>
                  <a:lnTo>
                    <a:pt x="444576" y="432015"/>
                  </a:lnTo>
                  <a:lnTo>
                    <a:pt x="446290" y="433285"/>
                  </a:lnTo>
                  <a:lnTo>
                    <a:pt x="448564" y="434555"/>
                  </a:lnTo>
                  <a:lnTo>
                    <a:pt x="451739" y="437095"/>
                  </a:lnTo>
                  <a:lnTo>
                    <a:pt x="458177" y="438365"/>
                  </a:lnTo>
                  <a:lnTo>
                    <a:pt x="459879" y="439635"/>
                  </a:lnTo>
                  <a:lnTo>
                    <a:pt x="462445" y="440905"/>
                  </a:lnTo>
                  <a:lnTo>
                    <a:pt x="465099" y="440905"/>
                  </a:lnTo>
                  <a:lnTo>
                    <a:pt x="469773" y="443445"/>
                  </a:lnTo>
                  <a:lnTo>
                    <a:pt x="471716" y="443445"/>
                  </a:lnTo>
                  <a:lnTo>
                    <a:pt x="471500" y="444715"/>
                  </a:lnTo>
                  <a:lnTo>
                    <a:pt x="471170" y="444715"/>
                  </a:lnTo>
                  <a:lnTo>
                    <a:pt x="472147" y="447255"/>
                  </a:lnTo>
                  <a:lnTo>
                    <a:pt x="497776" y="447255"/>
                  </a:lnTo>
                  <a:lnTo>
                    <a:pt x="508063" y="444715"/>
                  </a:lnTo>
                  <a:lnTo>
                    <a:pt x="514324" y="443445"/>
                  </a:lnTo>
                  <a:lnTo>
                    <a:pt x="515226" y="442175"/>
                  </a:lnTo>
                  <a:lnTo>
                    <a:pt x="518858" y="437095"/>
                  </a:lnTo>
                  <a:lnTo>
                    <a:pt x="517423" y="438365"/>
                  </a:lnTo>
                  <a:lnTo>
                    <a:pt x="515772" y="439572"/>
                  </a:lnTo>
                  <a:lnTo>
                    <a:pt x="517969" y="435825"/>
                  </a:lnTo>
                  <a:lnTo>
                    <a:pt x="519404" y="434555"/>
                  </a:lnTo>
                  <a:lnTo>
                    <a:pt x="521030" y="432015"/>
                  </a:lnTo>
                  <a:lnTo>
                    <a:pt x="521398" y="429475"/>
                  </a:lnTo>
                  <a:lnTo>
                    <a:pt x="521703" y="428205"/>
                  </a:lnTo>
                  <a:lnTo>
                    <a:pt x="522058" y="425665"/>
                  </a:lnTo>
                  <a:lnTo>
                    <a:pt x="521944" y="424395"/>
                  </a:lnTo>
                  <a:lnTo>
                    <a:pt x="522135" y="423125"/>
                  </a:lnTo>
                  <a:lnTo>
                    <a:pt x="521538" y="421855"/>
                  </a:lnTo>
                  <a:lnTo>
                    <a:pt x="520992" y="419315"/>
                  </a:lnTo>
                  <a:lnTo>
                    <a:pt x="519671" y="415505"/>
                  </a:lnTo>
                  <a:lnTo>
                    <a:pt x="514921" y="409155"/>
                  </a:lnTo>
                  <a:lnTo>
                    <a:pt x="515340" y="407885"/>
                  </a:lnTo>
                  <a:lnTo>
                    <a:pt x="513105" y="404075"/>
                  </a:lnTo>
                  <a:lnTo>
                    <a:pt x="508977" y="398995"/>
                  </a:lnTo>
                  <a:lnTo>
                    <a:pt x="504901" y="393915"/>
                  </a:lnTo>
                  <a:lnTo>
                    <a:pt x="498983" y="387565"/>
                  </a:lnTo>
                  <a:lnTo>
                    <a:pt x="488403" y="378675"/>
                  </a:lnTo>
                  <a:lnTo>
                    <a:pt x="486905" y="377405"/>
                  </a:lnTo>
                  <a:lnTo>
                    <a:pt x="480733" y="372325"/>
                  </a:lnTo>
                  <a:lnTo>
                    <a:pt x="474306" y="364705"/>
                  </a:lnTo>
                  <a:lnTo>
                    <a:pt x="472452" y="362165"/>
                  </a:lnTo>
                  <a:lnTo>
                    <a:pt x="471157" y="359625"/>
                  </a:lnTo>
                  <a:lnTo>
                    <a:pt x="471322" y="358355"/>
                  </a:lnTo>
                  <a:lnTo>
                    <a:pt x="470954" y="358355"/>
                  </a:lnTo>
                  <a:lnTo>
                    <a:pt x="471030" y="357085"/>
                  </a:lnTo>
                  <a:lnTo>
                    <a:pt x="472071" y="354545"/>
                  </a:lnTo>
                  <a:lnTo>
                    <a:pt x="475132" y="353275"/>
                  </a:lnTo>
                  <a:lnTo>
                    <a:pt x="478409" y="354545"/>
                  </a:lnTo>
                  <a:lnTo>
                    <a:pt x="482536" y="354545"/>
                  </a:lnTo>
                  <a:lnTo>
                    <a:pt x="479755" y="353275"/>
                  </a:lnTo>
                  <a:lnTo>
                    <a:pt x="487832" y="355815"/>
                  </a:lnTo>
                  <a:lnTo>
                    <a:pt x="496036" y="359625"/>
                  </a:lnTo>
                  <a:lnTo>
                    <a:pt x="512521" y="364705"/>
                  </a:lnTo>
                  <a:lnTo>
                    <a:pt x="523443" y="367245"/>
                  </a:lnTo>
                  <a:lnTo>
                    <a:pt x="534263" y="367245"/>
                  </a:lnTo>
                  <a:lnTo>
                    <a:pt x="539470" y="365975"/>
                  </a:lnTo>
                  <a:lnTo>
                    <a:pt x="542531" y="364705"/>
                  </a:lnTo>
                  <a:lnTo>
                    <a:pt x="544195" y="363435"/>
                  </a:lnTo>
                  <a:lnTo>
                    <a:pt x="544372" y="363435"/>
                  </a:lnTo>
                  <a:lnTo>
                    <a:pt x="545122" y="362165"/>
                  </a:lnTo>
                  <a:lnTo>
                    <a:pt x="545566" y="359625"/>
                  </a:lnTo>
                  <a:close/>
                </a:path>
                <a:path w="1017905" h="835659">
                  <a:moveTo>
                    <a:pt x="546163" y="355320"/>
                  </a:moveTo>
                  <a:lnTo>
                    <a:pt x="545223" y="353275"/>
                  </a:lnTo>
                  <a:lnTo>
                    <a:pt x="545287" y="353834"/>
                  </a:lnTo>
                  <a:lnTo>
                    <a:pt x="545630" y="354545"/>
                  </a:lnTo>
                  <a:lnTo>
                    <a:pt x="546163" y="355320"/>
                  </a:lnTo>
                  <a:close/>
                </a:path>
                <a:path w="1017905" h="835659">
                  <a:moveTo>
                    <a:pt x="558977" y="369785"/>
                  </a:moveTo>
                  <a:lnTo>
                    <a:pt x="558622" y="368515"/>
                  </a:lnTo>
                  <a:lnTo>
                    <a:pt x="557593" y="365975"/>
                  </a:lnTo>
                  <a:lnTo>
                    <a:pt x="556158" y="364705"/>
                  </a:lnTo>
                  <a:lnTo>
                    <a:pt x="553504" y="360895"/>
                  </a:lnTo>
                  <a:lnTo>
                    <a:pt x="552284" y="358355"/>
                  </a:lnTo>
                  <a:lnTo>
                    <a:pt x="549579" y="353275"/>
                  </a:lnTo>
                  <a:lnTo>
                    <a:pt x="547890" y="353275"/>
                  </a:lnTo>
                  <a:lnTo>
                    <a:pt x="546493" y="352005"/>
                  </a:lnTo>
                  <a:lnTo>
                    <a:pt x="545376" y="350735"/>
                  </a:lnTo>
                  <a:lnTo>
                    <a:pt x="544639" y="349516"/>
                  </a:lnTo>
                  <a:lnTo>
                    <a:pt x="545439" y="352005"/>
                  </a:lnTo>
                  <a:lnTo>
                    <a:pt x="546557" y="353275"/>
                  </a:lnTo>
                  <a:lnTo>
                    <a:pt x="547712" y="355815"/>
                  </a:lnTo>
                  <a:lnTo>
                    <a:pt x="548932" y="357085"/>
                  </a:lnTo>
                  <a:lnTo>
                    <a:pt x="552729" y="362165"/>
                  </a:lnTo>
                  <a:lnTo>
                    <a:pt x="556209" y="367245"/>
                  </a:lnTo>
                  <a:lnTo>
                    <a:pt x="558977" y="369785"/>
                  </a:lnTo>
                  <a:close/>
                </a:path>
                <a:path w="1017905" h="835659">
                  <a:moveTo>
                    <a:pt x="651446" y="300024"/>
                  </a:moveTo>
                  <a:lnTo>
                    <a:pt x="649338" y="298564"/>
                  </a:lnTo>
                  <a:lnTo>
                    <a:pt x="647166" y="296760"/>
                  </a:lnTo>
                  <a:lnTo>
                    <a:pt x="645172" y="295325"/>
                  </a:lnTo>
                  <a:lnTo>
                    <a:pt x="647649" y="310121"/>
                  </a:lnTo>
                  <a:lnTo>
                    <a:pt x="647611" y="307378"/>
                  </a:lnTo>
                  <a:lnTo>
                    <a:pt x="646671" y="301447"/>
                  </a:lnTo>
                  <a:lnTo>
                    <a:pt x="645769" y="296265"/>
                  </a:lnTo>
                  <a:lnTo>
                    <a:pt x="647928" y="297751"/>
                  </a:lnTo>
                  <a:lnTo>
                    <a:pt x="649935" y="299262"/>
                  </a:lnTo>
                  <a:lnTo>
                    <a:pt x="651446" y="300024"/>
                  </a:lnTo>
                  <a:close/>
                </a:path>
                <a:path w="1017905" h="835659">
                  <a:moveTo>
                    <a:pt x="653211" y="302310"/>
                  </a:moveTo>
                  <a:lnTo>
                    <a:pt x="650989" y="301002"/>
                  </a:lnTo>
                  <a:lnTo>
                    <a:pt x="648881" y="299389"/>
                  </a:lnTo>
                  <a:lnTo>
                    <a:pt x="646798" y="297916"/>
                  </a:lnTo>
                  <a:lnTo>
                    <a:pt x="647128" y="300113"/>
                  </a:lnTo>
                  <a:lnTo>
                    <a:pt x="647369" y="299516"/>
                  </a:lnTo>
                  <a:lnTo>
                    <a:pt x="647230" y="298615"/>
                  </a:lnTo>
                  <a:lnTo>
                    <a:pt x="649097" y="299796"/>
                  </a:lnTo>
                  <a:lnTo>
                    <a:pt x="651040" y="301167"/>
                  </a:lnTo>
                  <a:lnTo>
                    <a:pt x="653211" y="302310"/>
                  </a:lnTo>
                  <a:close/>
                </a:path>
                <a:path w="1017905" h="835659">
                  <a:moveTo>
                    <a:pt x="655764" y="341845"/>
                  </a:moveTo>
                  <a:lnTo>
                    <a:pt x="655281" y="332955"/>
                  </a:lnTo>
                  <a:lnTo>
                    <a:pt x="654151" y="330415"/>
                  </a:lnTo>
                  <a:lnTo>
                    <a:pt x="652894" y="324065"/>
                  </a:lnTo>
                  <a:lnTo>
                    <a:pt x="651230" y="310095"/>
                  </a:lnTo>
                  <a:lnTo>
                    <a:pt x="651662" y="307555"/>
                  </a:lnTo>
                  <a:lnTo>
                    <a:pt x="651014" y="305015"/>
                  </a:lnTo>
                  <a:lnTo>
                    <a:pt x="653084" y="306285"/>
                  </a:lnTo>
                  <a:lnTo>
                    <a:pt x="652475" y="305015"/>
                  </a:lnTo>
                  <a:lnTo>
                    <a:pt x="649033" y="302475"/>
                  </a:lnTo>
                  <a:lnTo>
                    <a:pt x="648906" y="306285"/>
                  </a:lnTo>
                  <a:lnTo>
                    <a:pt x="650011" y="317715"/>
                  </a:lnTo>
                  <a:lnTo>
                    <a:pt x="650138" y="322795"/>
                  </a:lnTo>
                  <a:lnTo>
                    <a:pt x="650887" y="321525"/>
                  </a:lnTo>
                  <a:lnTo>
                    <a:pt x="650836" y="334225"/>
                  </a:lnTo>
                  <a:lnTo>
                    <a:pt x="650468" y="348195"/>
                  </a:lnTo>
                  <a:lnTo>
                    <a:pt x="649147" y="363435"/>
                  </a:lnTo>
                  <a:lnTo>
                    <a:pt x="646277" y="376135"/>
                  </a:lnTo>
                  <a:lnTo>
                    <a:pt x="645833" y="379945"/>
                  </a:lnTo>
                  <a:lnTo>
                    <a:pt x="644931" y="383755"/>
                  </a:lnTo>
                  <a:lnTo>
                    <a:pt x="643305" y="387565"/>
                  </a:lnTo>
                  <a:lnTo>
                    <a:pt x="641781" y="391375"/>
                  </a:lnTo>
                  <a:lnTo>
                    <a:pt x="639470" y="395185"/>
                  </a:lnTo>
                  <a:lnTo>
                    <a:pt x="633183" y="400265"/>
                  </a:lnTo>
                  <a:lnTo>
                    <a:pt x="629246" y="401535"/>
                  </a:lnTo>
                  <a:lnTo>
                    <a:pt x="616813" y="401535"/>
                  </a:lnTo>
                  <a:lnTo>
                    <a:pt x="612597" y="400265"/>
                  </a:lnTo>
                  <a:lnTo>
                    <a:pt x="606323" y="397725"/>
                  </a:lnTo>
                  <a:lnTo>
                    <a:pt x="600049" y="395185"/>
                  </a:lnTo>
                  <a:lnTo>
                    <a:pt x="587883" y="390105"/>
                  </a:lnTo>
                  <a:lnTo>
                    <a:pt x="576122" y="382485"/>
                  </a:lnTo>
                  <a:lnTo>
                    <a:pt x="569645" y="377405"/>
                  </a:lnTo>
                  <a:lnTo>
                    <a:pt x="564794" y="373595"/>
                  </a:lnTo>
                  <a:lnTo>
                    <a:pt x="564756" y="377405"/>
                  </a:lnTo>
                  <a:lnTo>
                    <a:pt x="561162" y="373595"/>
                  </a:lnTo>
                  <a:lnTo>
                    <a:pt x="558038" y="371055"/>
                  </a:lnTo>
                  <a:lnTo>
                    <a:pt x="555307" y="367245"/>
                  </a:lnTo>
                  <a:lnTo>
                    <a:pt x="553986" y="365975"/>
                  </a:lnTo>
                  <a:lnTo>
                    <a:pt x="552551" y="364705"/>
                  </a:lnTo>
                  <a:lnTo>
                    <a:pt x="551484" y="362165"/>
                  </a:lnTo>
                  <a:lnTo>
                    <a:pt x="550418" y="360895"/>
                  </a:lnTo>
                  <a:lnTo>
                    <a:pt x="549465" y="359625"/>
                  </a:lnTo>
                  <a:lnTo>
                    <a:pt x="546506" y="355815"/>
                  </a:lnTo>
                  <a:lnTo>
                    <a:pt x="546163" y="355320"/>
                  </a:lnTo>
                  <a:lnTo>
                    <a:pt x="546392" y="355815"/>
                  </a:lnTo>
                  <a:lnTo>
                    <a:pt x="547408" y="357085"/>
                  </a:lnTo>
                  <a:lnTo>
                    <a:pt x="551268" y="363435"/>
                  </a:lnTo>
                  <a:lnTo>
                    <a:pt x="556412" y="369785"/>
                  </a:lnTo>
                  <a:lnTo>
                    <a:pt x="561301" y="374865"/>
                  </a:lnTo>
                  <a:lnTo>
                    <a:pt x="566267" y="381215"/>
                  </a:lnTo>
                  <a:lnTo>
                    <a:pt x="571766" y="385025"/>
                  </a:lnTo>
                  <a:lnTo>
                    <a:pt x="577088" y="388835"/>
                  </a:lnTo>
                  <a:lnTo>
                    <a:pt x="584809" y="393915"/>
                  </a:lnTo>
                  <a:lnTo>
                    <a:pt x="591591" y="397725"/>
                  </a:lnTo>
                  <a:lnTo>
                    <a:pt x="596900" y="398995"/>
                  </a:lnTo>
                  <a:lnTo>
                    <a:pt x="600189" y="397725"/>
                  </a:lnTo>
                  <a:lnTo>
                    <a:pt x="611238" y="402805"/>
                  </a:lnTo>
                  <a:lnTo>
                    <a:pt x="617131" y="404075"/>
                  </a:lnTo>
                  <a:lnTo>
                    <a:pt x="620141" y="405345"/>
                  </a:lnTo>
                  <a:lnTo>
                    <a:pt x="627532" y="405345"/>
                  </a:lnTo>
                  <a:lnTo>
                    <a:pt x="631482" y="404075"/>
                  </a:lnTo>
                  <a:lnTo>
                    <a:pt x="636117" y="402805"/>
                  </a:lnTo>
                  <a:lnTo>
                    <a:pt x="637387" y="401535"/>
                  </a:lnTo>
                  <a:lnTo>
                    <a:pt x="638657" y="400265"/>
                  </a:lnTo>
                  <a:lnTo>
                    <a:pt x="639940" y="398995"/>
                  </a:lnTo>
                  <a:lnTo>
                    <a:pt x="638657" y="398995"/>
                  </a:lnTo>
                  <a:lnTo>
                    <a:pt x="637628" y="400265"/>
                  </a:lnTo>
                  <a:lnTo>
                    <a:pt x="637946" y="398995"/>
                  </a:lnTo>
                  <a:lnTo>
                    <a:pt x="639406" y="397725"/>
                  </a:lnTo>
                  <a:lnTo>
                    <a:pt x="642150" y="393915"/>
                  </a:lnTo>
                  <a:lnTo>
                    <a:pt x="654723" y="357085"/>
                  </a:lnTo>
                  <a:lnTo>
                    <a:pt x="655485" y="349465"/>
                  </a:lnTo>
                  <a:lnTo>
                    <a:pt x="655764" y="341845"/>
                  </a:lnTo>
                  <a:close/>
                </a:path>
                <a:path w="1017905" h="835659">
                  <a:moveTo>
                    <a:pt x="660336" y="308508"/>
                  </a:moveTo>
                  <a:lnTo>
                    <a:pt x="660311" y="308127"/>
                  </a:lnTo>
                  <a:lnTo>
                    <a:pt x="654824" y="305587"/>
                  </a:lnTo>
                  <a:lnTo>
                    <a:pt x="659599" y="308127"/>
                  </a:lnTo>
                  <a:lnTo>
                    <a:pt x="660336" y="308508"/>
                  </a:lnTo>
                  <a:close/>
                </a:path>
                <a:path w="1017905" h="835659">
                  <a:moveTo>
                    <a:pt x="676884" y="56261"/>
                  </a:moveTo>
                  <a:lnTo>
                    <a:pt x="676808" y="55499"/>
                  </a:lnTo>
                  <a:lnTo>
                    <a:pt x="675360" y="49022"/>
                  </a:lnTo>
                  <a:lnTo>
                    <a:pt x="673976" y="42037"/>
                  </a:lnTo>
                  <a:lnTo>
                    <a:pt x="670483" y="38481"/>
                  </a:lnTo>
                  <a:lnTo>
                    <a:pt x="669124" y="37084"/>
                  </a:lnTo>
                  <a:lnTo>
                    <a:pt x="668883" y="38481"/>
                  </a:lnTo>
                  <a:lnTo>
                    <a:pt x="664743" y="33528"/>
                  </a:lnTo>
                  <a:lnTo>
                    <a:pt x="668566" y="34671"/>
                  </a:lnTo>
                  <a:lnTo>
                    <a:pt x="670750" y="36322"/>
                  </a:lnTo>
                  <a:lnTo>
                    <a:pt x="667423" y="33528"/>
                  </a:lnTo>
                  <a:lnTo>
                    <a:pt x="656577" y="24384"/>
                  </a:lnTo>
                  <a:lnTo>
                    <a:pt x="639152" y="14732"/>
                  </a:lnTo>
                  <a:lnTo>
                    <a:pt x="627659" y="10287"/>
                  </a:lnTo>
                  <a:lnTo>
                    <a:pt x="621093" y="7747"/>
                  </a:lnTo>
                  <a:lnTo>
                    <a:pt x="604964" y="3937"/>
                  </a:lnTo>
                  <a:lnTo>
                    <a:pt x="619925" y="8255"/>
                  </a:lnTo>
                  <a:lnTo>
                    <a:pt x="621944" y="10287"/>
                  </a:lnTo>
                  <a:lnTo>
                    <a:pt x="606564" y="4572"/>
                  </a:lnTo>
                  <a:lnTo>
                    <a:pt x="605891" y="4318"/>
                  </a:lnTo>
                  <a:lnTo>
                    <a:pt x="601345" y="4572"/>
                  </a:lnTo>
                  <a:lnTo>
                    <a:pt x="599490" y="3810"/>
                  </a:lnTo>
                  <a:lnTo>
                    <a:pt x="596887" y="2667"/>
                  </a:lnTo>
                  <a:lnTo>
                    <a:pt x="593979" y="1905"/>
                  </a:lnTo>
                  <a:lnTo>
                    <a:pt x="593712" y="1778"/>
                  </a:lnTo>
                  <a:lnTo>
                    <a:pt x="592442" y="1143"/>
                  </a:lnTo>
                  <a:lnTo>
                    <a:pt x="591286" y="1016"/>
                  </a:lnTo>
                  <a:lnTo>
                    <a:pt x="589343" y="889"/>
                  </a:lnTo>
                  <a:lnTo>
                    <a:pt x="583793" y="1270"/>
                  </a:lnTo>
                  <a:lnTo>
                    <a:pt x="578904" y="4699"/>
                  </a:lnTo>
                  <a:lnTo>
                    <a:pt x="576541" y="10287"/>
                  </a:lnTo>
                  <a:lnTo>
                    <a:pt x="574535" y="14732"/>
                  </a:lnTo>
                  <a:lnTo>
                    <a:pt x="574230" y="18669"/>
                  </a:lnTo>
                  <a:lnTo>
                    <a:pt x="574141" y="22479"/>
                  </a:lnTo>
                  <a:lnTo>
                    <a:pt x="574255" y="26416"/>
                  </a:lnTo>
                  <a:lnTo>
                    <a:pt x="586600" y="68707"/>
                  </a:lnTo>
                  <a:lnTo>
                    <a:pt x="586676" y="69215"/>
                  </a:lnTo>
                  <a:lnTo>
                    <a:pt x="584174" y="76454"/>
                  </a:lnTo>
                  <a:lnTo>
                    <a:pt x="583501" y="78232"/>
                  </a:lnTo>
                  <a:lnTo>
                    <a:pt x="580771" y="80391"/>
                  </a:lnTo>
                  <a:lnTo>
                    <a:pt x="578027" y="81407"/>
                  </a:lnTo>
                  <a:lnTo>
                    <a:pt x="575310" y="82550"/>
                  </a:lnTo>
                  <a:lnTo>
                    <a:pt x="544652" y="84709"/>
                  </a:lnTo>
                  <a:lnTo>
                    <a:pt x="536409" y="84963"/>
                  </a:lnTo>
                  <a:lnTo>
                    <a:pt x="530974" y="85344"/>
                  </a:lnTo>
                  <a:lnTo>
                    <a:pt x="525119" y="84963"/>
                  </a:lnTo>
                  <a:lnTo>
                    <a:pt x="514337" y="81915"/>
                  </a:lnTo>
                  <a:lnTo>
                    <a:pt x="481799" y="52832"/>
                  </a:lnTo>
                  <a:lnTo>
                    <a:pt x="473976" y="40640"/>
                  </a:lnTo>
                  <a:lnTo>
                    <a:pt x="473062" y="39116"/>
                  </a:lnTo>
                  <a:lnTo>
                    <a:pt x="469239" y="32004"/>
                  </a:lnTo>
                  <a:lnTo>
                    <a:pt x="465734" y="24638"/>
                  </a:lnTo>
                  <a:lnTo>
                    <a:pt x="461695" y="18034"/>
                  </a:lnTo>
                  <a:lnTo>
                    <a:pt x="456501" y="12192"/>
                  </a:lnTo>
                  <a:lnTo>
                    <a:pt x="450392" y="7366"/>
                  </a:lnTo>
                  <a:lnTo>
                    <a:pt x="444080" y="3810"/>
                  </a:lnTo>
                  <a:lnTo>
                    <a:pt x="443636" y="3556"/>
                  </a:lnTo>
                  <a:lnTo>
                    <a:pt x="441680" y="2921"/>
                  </a:lnTo>
                  <a:lnTo>
                    <a:pt x="435063" y="762"/>
                  </a:lnTo>
                  <a:lnTo>
                    <a:pt x="426656" y="0"/>
                  </a:lnTo>
                  <a:lnTo>
                    <a:pt x="394627" y="16002"/>
                  </a:lnTo>
                  <a:lnTo>
                    <a:pt x="392709" y="18034"/>
                  </a:lnTo>
                  <a:lnTo>
                    <a:pt x="391274" y="20320"/>
                  </a:lnTo>
                  <a:lnTo>
                    <a:pt x="389318" y="22479"/>
                  </a:lnTo>
                  <a:lnTo>
                    <a:pt x="388505" y="24879"/>
                  </a:lnTo>
                  <a:lnTo>
                    <a:pt x="388378" y="25158"/>
                  </a:lnTo>
                  <a:lnTo>
                    <a:pt x="388150" y="25768"/>
                  </a:lnTo>
                  <a:lnTo>
                    <a:pt x="387731" y="26708"/>
                  </a:lnTo>
                  <a:lnTo>
                    <a:pt x="387159" y="27482"/>
                  </a:lnTo>
                  <a:lnTo>
                    <a:pt x="387057" y="28194"/>
                  </a:lnTo>
                  <a:lnTo>
                    <a:pt x="385914" y="30734"/>
                  </a:lnTo>
                  <a:lnTo>
                    <a:pt x="385368" y="37973"/>
                  </a:lnTo>
                  <a:lnTo>
                    <a:pt x="387565" y="45466"/>
                  </a:lnTo>
                  <a:lnTo>
                    <a:pt x="389470" y="52578"/>
                  </a:lnTo>
                  <a:lnTo>
                    <a:pt x="396100" y="72771"/>
                  </a:lnTo>
                  <a:lnTo>
                    <a:pt x="394487" y="77724"/>
                  </a:lnTo>
                  <a:lnTo>
                    <a:pt x="390194" y="79502"/>
                  </a:lnTo>
                  <a:lnTo>
                    <a:pt x="385762" y="80899"/>
                  </a:lnTo>
                  <a:lnTo>
                    <a:pt x="381762" y="78613"/>
                  </a:lnTo>
                  <a:lnTo>
                    <a:pt x="378396" y="76835"/>
                  </a:lnTo>
                  <a:lnTo>
                    <a:pt x="371589" y="72771"/>
                  </a:lnTo>
                  <a:lnTo>
                    <a:pt x="367626" y="69596"/>
                  </a:lnTo>
                  <a:lnTo>
                    <a:pt x="365887" y="68199"/>
                  </a:lnTo>
                  <a:lnTo>
                    <a:pt x="360718" y="64770"/>
                  </a:lnTo>
                  <a:lnTo>
                    <a:pt x="358216" y="63627"/>
                  </a:lnTo>
                  <a:lnTo>
                    <a:pt x="357644" y="63881"/>
                  </a:lnTo>
                  <a:lnTo>
                    <a:pt x="358330" y="64770"/>
                  </a:lnTo>
                  <a:lnTo>
                    <a:pt x="349554" y="59436"/>
                  </a:lnTo>
                  <a:lnTo>
                    <a:pt x="348335" y="58801"/>
                  </a:lnTo>
                  <a:lnTo>
                    <a:pt x="348081" y="58674"/>
                  </a:lnTo>
                  <a:lnTo>
                    <a:pt x="342976" y="56007"/>
                  </a:lnTo>
                  <a:lnTo>
                    <a:pt x="335915" y="55753"/>
                  </a:lnTo>
                  <a:lnTo>
                    <a:pt x="332371" y="55499"/>
                  </a:lnTo>
                  <a:lnTo>
                    <a:pt x="328980" y="56769"/>
                  </a:lnTo>
                  <a:lnTo>
                    <a:pt x="316534" y="70231"/>
                  </a:lnTo>
                  <a:lnTo>
                    <a:pt x="318211" y="67310"/>
                  </a:lnTo>
                  <a:lnTo>
                    <a:pt x="319570" y="66294"/>
                  </a:lnTo>
                  <a:lnTo>
                    <a:pt x="320281" y="66294"/>
                  </a:lnTo>
                  <a:lnTo>
                    <a:pt x="319989" y="67056"/>
                  </a:lnTo>
                  <a:lnTo>
                    <a:pt x="318922" y="68707"/>
                  </a:lnTo>
                  <a:lnTo>
                    <a:pt x="317741" y="72644"/>
                  </a:lnTo>
                  <a:lnTo>
                    <a:pt x="319227" y="69215"/>
                  </a:lnTo>
                  <a:lnTo>
                    <a:pt x="321030" y="66294"/>
                  </a:lnTo>
                  <a:lnTo>
                    <a:pt x="322224" y="64389"/>
                  </a:lnTo>
                  <a:lnTo>
                    <a:pt x="326364" y="61849"/>
                  </a:lnTo>
                  <a:lnTo>
                    <a:pt x="330619" y="59055"/>
                  </a:lnTo>
                  <a:lnTo>
                    <a:pt x="334213" y="58674"/>
                  </a:lnTo>
                  <a:lnTo>
                    <a:pt x="334924" y="59436"/>
                  </a:lnTo>
                  <a:lnTo>
                    <a:pt x="330085" y="59817"/>
                  </a:lnTo>
                  <a:lnTo>
                    <a:pt x="326351" y="63119"/>
                  </a:lnTo>
                  <a:lnTo>
                    <a:pt x="324358" y="65151"/>
                  </a:lnTo>
                  <a:lnTo>
                    <a:pt x="322745" y="67056"/>
                  </a:lnTo>
                  <a:lnTo>
                    <a:pt x="322465" y="68199"/>
                  </a:lnTo>
                  <a:lnTo>
                    <a:pt x="322351" y="69329"/>
                  </a:lnTo>
                  <a:lnTo>
                    <a:pt x="323354" y="67818"/>
                  </a:lnTo>
                  <a:lnTo>
                    <a:pt x="324726" y="65532"/>
                  </a:lnTo>
                  <a:lnTo>
                    <a:pt x="327406" y="63754"/>
                  </a:lnTo>
                  <a:lnTo>
                    <a:pt x="328587" y="62738"/>
                  </a:lnTo>
                  <a:lnTo>
                    <a:pt x="332892" y="60579"/>
                  </a:lnTo>
                  <a:lnTo>
                    <a:pt x="334314" y="60452"/>
                  </a:lnTo>
                  <a:lnTo>
                    <a:pt x="335661" y="60198"/>
                  </a:lnTo>
                  <a:lnTo>
                    <a:pt x="338416" y="59944"/>
                  </a:lnTo>
                  <a:lnTo>
                    <a:pt x="341020" y="60452"/>
                  </a:lnTo>
                  <a:lnTo>
                    <a:pt x="342214" y="60579"/>
                  </a:lnTo>
                  <a:lnTo>
                    <a:pt x="343408" y="60579"/>
                  </a:lnTo>
                  <a:lnTo>
                    <a:pt x="343268" y="60071"/>
                  </a:lnTo>
                  <a:lnTo>
                    <a:pt x="343001" y="59944"/>
                  </a:lnTo>
                  <a:lnTo>
                    <a:pt x="340639" y="58801"/>
                  </a:lnTo>
                  <a:lnTo>
                    <a:pt x="349529" y="62992"/>
                  </a:lnTo>
                  <a:lnTo>
                    <a:pt x="358394" y="69215"/>
                  </a:lnTo>
                  <a:lnTo>
                    <a:pt x="366903" y="75946"/>
                  </a:lnTo>
                  <a:lnTo>
                    <a:pt x="374624" y="81610"/>
                  </a:lnTo>
                  <a:lnTo>
                    <a:pt x="373291" y="81495"/>
                  </a:lnTo>
                  <a:lnTo>
                    <a:pt x="379222" y="84709"/>
                  </a:lnTo>
                  <a:lnTo>
                    <a:pt x="382498" y="85763"/>
                  </a:lnTo>
                  <a:lnTo>
                    <a:pt x="380390" y="85013"/>
                  </a:lnTo>
                  <a:lnTo>
                    <a:pt x="377482" y="83502"/>
                  </a:lnTo>
                  <a:lnTo>
                    <a:pt x="374827" y="81699"/>
                  </a:lnTo>
                  <a:lnTo>
                    <a:pt x="376631" y="82169"/>
                  </a:lnTo>
                  <a:lnTo>
                    <a:pt x="379831" y="84201"/>
                  </a:lnTo>
                  <a:lnTo>
                    <a:pt x="388061" y="85344"/>
                  </a:lnTo>
                  <a:lnTo>
                    <a:pt x="391985" y="84709"/>
                  </a:lnTo>
                  <a:lnTo>
                    <a:pt x="392137" y="84582"/>
                  </a:lnTo>
                  <a:lnTo>
                    <a:pt x="394576" y="82550"/>
                  </a:lnTo>
                  <a:lnTo>
                    <a:pt x="397243" y="80645"/>
                  </a:lnTo>
                  <a:lnTo>
                    <a:pt x="398119" y="78232"/>
                  </a:lnTo>
                  <a:lnTo>
                    <a:pt x="398868" y="76454"/>
                  </a:lnTo>
                  <a:lnTo>
                    <a:pt x="397916" y="78232"/>
                  </a:lnTo>
                  <a:lnTo>
                    <a:pt x="396900" y="80391"/>
                  </a:lnTo>
                  <a:lnTo>
                    <a:pt x="394093" y="82296"/>
                  </a:lnTo>
                  <a:lnTo>
                    <a:pt x="391350" y="84201"/>
                  </a:lnTo>
                  <a:lnTo>
                    <a:pt x="387388" y="84582"/>
                  </a:lnTo>
                  <a:lnTo>
                    <a:pt x="378968" y="82550"/>
                  </a:lnTo>
                  <a:lnTo>
                    <a:pt x="374967" y="79756"/>
                  </a:lnTo>
                  <a:lnTo>
                    <a:pt x="371487" y="77470"/>
                  </a:lnTo>
                  <a:lnTo>
                    <a:pt x="364782" y="72771"/>
                  </a:lnTo>
                  <a:lnTo>
                    <a:pt x="360921" y="69596"/>
                  </a:lnTo>
                  <a:lnTo>
                    <a:pt x="366407" y="72136"/>
                  </a:lnTo>
                  <a:lnTo>
                    <a:pt x="371602" y="75692"/>
                  </a:lnTo>
                  <a:lnTo>
                    <a:pt x="376466" y="79248"/>
                  </a:lnTo>
                  <a:lnTo>
                    <a:pt x="382473" y="81280"/>
                  </a:lnTo>
                  <a:lnTo>
                    <a:pt x="385356" y="82169"/>
                  </a:lnTo>
                  <a:lnTo>
                    <a:pt x="389534" y="82804"/>
                  </a:lnTo>
                  <a:lnTo>
                    <a:pt x="392099" y="80899"/>
                  </a:lnTo>
                  <a:lnTo>
                    <a:pt x="392785" y="80391"/>
                  </a:lnTo>
                  <a:lnTo>
                    <a:pt x="394398" y="79248"/>
                  </a:lnTo>
                  <a:lnTo>
                    <a:pt x="395300" y="77724"/>
                  </a:lnTo>
                  <a:lnTo>
                    <a:pt x="395986" y="76200"/>
                  </a:lnTo>
                  <a:lnTo>
                    <a:pt x="396900" y="74803"/>
                  </a:lnTo>
                  <a:lnTo>
                    <a:pt x="397027" y="73152"/>
                  </a:lnTo>
                  <a:lnTo>
                    <a:pt x="397167" y="72136"/>
                  </a:lnTo>
                  <a:lnTo>
                    <a:pt x="397281" y="70231"/>
                  </a:lnTo>
                  <a:lnTo>
                    <a:pt x="397230" y="64770"/>
                  </a:lnTo>
                  <a:lnTo>
                    <a:pt x="394436" y="60198"/>
                  </a:lnTo>
                  <a:lnTo>
                    <a:pt x="392290" y="54991"/>
                  </a:lnTo>
                  <a:lnTo>
                    <a:pt x="390232" y="50419"/>
                  </a:lnTo>
                  <a:lnTo>
                    <a:pt x="388137" y="45466"/>
                  </a:lnTo>
                  <a:lnTo>
                    <a:pt x="387489" y="40132"/>
                  </a:lnTo>
                  <a:lnTo>
                    <a:pt x="390004" y="45212"/>
                  </a:lnTo>
                  <a:lnTo>
                    <a:pt x="388086" y="40132"/>
                  </a:lnTo>
                  <a:lnTo>
                    <a:pt x="408698" y="10160"/>
                  </a:lnTo>
                  <a:lnTo>
                    <a:pt x="408127" y="8636"/>
                  </a:lnTo>
                  <a:lnTo>
                    <a:pt x="408686" y="7493"/>
                  </a:lnTo>
                  <a:lnTo>
                    <a:pt x="410667" y="5715"/>
                  </a:lnTo>
                  <a:lnTo>
                    <a:pt x="415950" y="3810"/>
                  </a:lnTo>
                  <a:lnTo>
                    <a:pt x="419100" y="3556"/>
                  </a:lnTo>
                  <a:lnTo>
                    <a:pt x="417347" y="4191"/>
                  </a:lnTo>
                  <a:lnTo>
                    <a:pt x="422884" y="3556"/>
                  </a:lnTo>
                  <a:lnTo>
                    <a:pt x="425208" y="3302"/>
                  </a:lnTo>
                  <a:lnTo>
                    <a:pt x="423887" y="3683"/>
                  </a:lnTo>
                  <a:lnTo>
                    <a:pt x="421563" y="4699"/>
                  </a:lnTo>
                  <a:lnTo>
                    <a:pt x="420382" y="5334"/>
                  </a:lnTo>
                  <a:lnTo>
                    <a:pt x="426440" y="3937"/>
                  </a:lnTo>
                  <a:lnTo>
                    <a:pt x="433095" y="3810"/>
                  </a:lnTo>
                  <a:lnTo>
                    <a:pt x="467918" y="29718"/>
                  </a:lnTo>
                  <a:lnTo>
                    <a:pt x="469455" y="34417"/>
                  </a:lnTo>
                  <a:lnTo>
                    <a:pt x="471195" y="38862"/>
                  </a:lnTo>
                  <a:lnTo>
                    <a:pt x="471398" y="40640"/>
                  </a:lnTo>
                  <a:lnTo>
                    <a:pt x="468363" y="36830"/>
                  </a:lnTo>
                  <a:lnTo>
                    <a:pt x="472694" y="44958"/>
                  </a:lnTo>
                  <a:lnTo>
                    <a:pt x="475259" y="48006"/>
                  </a:lnTo>
                  <a:lnTo>
                    <a:pt x="477570" y="50927"/>
                  </a:lnTo>
                  <a:lnTo>
                    <a:pt x="487286" y="62357"/>
                  </a:lnTo>
                  <a:lnTo>
                    <a:pt x="488556" y="65405"/>
                  </a:lnTo>
                  <a:lnTo>
                    <a:pt x="496608" y="73406"/>
                  </a:lnTo>
                  <a:lnTo>
                    <a:pt x="498678" y="74930"/>
                  </a:lnTo>
                  <a:lnTo>
                    <a:pt x="505777" y="78867"/>
                  </a:lnTo>
                  <a:lnTo>
                    <a:pt x="505841" y="80010"/>
                  </a:lnTo>
                  <a:lnTo>
                    <a:pt x="509879" y="82931"/>
                  </a:lnTo>
                  <a:lnTo>
                    <a:pt x="516890" y="86106"/>
                  </a:lnTo>
                  <a:lnTo>
                    <a:pt x="525919" y="88265"/>
                  </a:lnTo>
                  <a:lnTo>
                    <a:pt x="532549" y="88773"/>
                  </a:lnTo>
                  <a:lnTo>
                    <a:pt x="537972" y="88265"/>
                  </a:lnTo>
                  <a:lnTo>
                    <a:pt x="547789" y="88265"/>
                  </a:lnTo>
                  <a:lnTo>
                    <a:pt x="546366" y="88646"/>
                  </a:lnTo>
                  <a:lnTo>
                    <a:pt x="549414" y="88265"/>
                  </a:lnTo>
                  <a:lnTo>
                    <a:pt x="552462" y="87884"/>
                  </a:lnTo>
                  <a:lnTo>
                    <a:pt x="560133" y="87503"/>
                  </a:lnTo>
                  <a:lnTo>
                    <a:pt x="569023" y="86233"/>
                  </a:lnTo>
                  <a:lnTo>
                    <a:pt x="573405" y="85344"/>
                  </a:lnTo>
                  <a:lnTo>
                    <a:pt x="578383" y="84709"/>
                  </a:lnTo>
                  <a:lnTo>
                    <a:pt x="583272" y="80899"/>
                  </a:lnTo>
                  <a:lnTo>
                    <a:pt x="584492" y="80010"/>
                  </a:lnTo>
                  <a:lnTo>
                    <a:pt x="586257" y="77089"/>
                  </a:lnTo>
                  <a:lnTo>
                    <a:pt x="586778" y="75565"/>
                  </a:lnTo>
                  <a:lnTo>
                    <a:pt x="587476" y="73914"/>
                  </a:lnTo>
                  <a:lnTo>
                    <a:pt x="587362" y="72644"/>
                  </a:lnTo>
                  <a:lnTo>
                    <a:pt x="587273" y="69215"/>
                  </a:lnTo>
                  <a:lnTo>
                    <a:pt x="587044" y="68326"/>
                  </a:lnTo>
                  <a:lnTo>
                    <a:pt x="586930" y="67818"/>
                  </a:lnTo>
                  <a:lnTo>
                    <a:pt x="586727" y="66548"/>
                  </a:lnTo>
                  <a:lnTo>
                    <a:pt x="586384" y="65405"/>
                  </a:lnTo>
                  <a:lnTo>
                    <a:pt x="583158" y="57404"/>
                  </a:lnTo>
                  <a:lnTo>
                    <a:pt x="580834" y="50419"/>
                  </a:lnTo>
                  <a:lnTo>
                    <a:pt x="579081" y="43942"/>
                  </a:lnTo>
                  <a:lnTo>
                    <a:pt x="577659" y="36830"/>
                  </a:lnTo>
                  <a:lnTo>
                    <a:pt x="576211" y="28321"/>
                  </a:lnTo>
                  <a:lnTo>
                    <a:pt x="576351" y="19685"/>
                  </a:lnTo>
                  <a:lnTo>
                    <a:pt x="576694" y="18669"/>
                  </a:lnTo>
                  <a:lnTo>
                    <a:pt x="578523" y="13462"/>
                  </a:lnTo>
                  <a:lnTo>
                    <a:pt x="577075" y="15875"/>
                  </a:lnTo>
                  <a:lnTo>
                    <a:pt x="575945" y="18669"/>
                  </a:lnTo>
                  <a:lnTo>
                    <a:pt x="576287" y="15113"/>
                  </a:lnTo>
                  <a:lnTo>
                    <a:pt x="577456" y="11811"/>
                  </a:lnTo>
                  <a:lnTo>
                    <a:pt x="579056" y="9017"/>
                  </a:lnTo>
                  <a:lnTo>
                    <a:pt x="580974" y="6350"/>
                  </a:lnTo>
                  <a:lnTo>
                    <a:pt x="583272" y="4064"/>
                  </a:lnTo>
                  <a:lnTo>
                    <a:pt x="586562" y="3429"/>
                  </a:lnTo>
                  <a:lnTo>
                    <a:pt x="592836" y="1778"/>
                  </a:lnTo>
                  <a:lnTo>
                    <a:pt x="600532" y="4699"/>
                  </a:lnTo>
                  <a:lnTo>
                    <a:pt x="608025" y="6604"/>
                  </a:lnTo>
                  <a:lnTo>
                    <a:pt x="619112" y="10287"/>
                  </a:lnTo>
                  <a:lnTo>
                    <a:pt x="658876" y="30734"/>
                  </a:lnTo>
                  <a:lnTo>
                    <a:pt x="672553" y="52578"/>
                  </a:lnTo>
                  <a:lnTo>
                    <a:pt x="672211" y="54991"/>
                  </a:lnTo>
                  <a:lnTo>
                    <a:pt x="672109" y="56261"/>
                  </a:lnTo>
                  <a:lnTo>
                    <a:pt x="670750" y="59690"/>
                  </a:lnTo>
                  <a:lnTo>
                    <a:pt x="670433" y="60706"/>
                  </a:lnTo>
                  <a:lnTo>
                    <a:pt x="668121" y="65532"/>
                  </a:lnTo>
                  <a:lnTo>
                    <a:pt x="667600" y="66548"/>
                  </a:lnTo>
                  <a:lnTo>
                    <a:pt x="666407" y="69596"/>
                  </a:lnTo>
                  <a:lnTo>
                    <a:pt x="664654" y="73914"/>
                  </a:lnTo>
                  <a:lnTo>
                    <a:pt x="663181" y="79629"/>
                  </a:lnTo>
                  <a:lnTo>
                    <a:pt x="662851" y="82804"/>
                  </a:lnTo>
                  <a:lnTo>
                    <a:pt x="662736" y="85344"/>
                  </a:lnTo>
                  <a:lnTo>
                    <a:pt x="663359" y="85979"/>
                  </a:lnTo>
                  <a:lnTo>
                    <a:pt x="663575" y="82931"/>
                  </a:lnTo>
                  <a:lnTo>
                    <a:pt x="663689" y="81915"/>
                  </a:lnTo>
                  <a:lnTo>
                    <a:pt x="665759" y="72771"/>
                  </a:lnTo>
                  <a:lnTo>
                    <a:pt x="667918" y="67310"/>
                  </a:lnTo>
                  <a:lnTo>
                    <a:pt x="670229" y="63881"/>
                  </a:lnTo>
                  <a:lnTo>
                    <a:pt x="669734" y="66294"/>
                  </a:lnTo>
                  <a:lnTo>
                    <a:pt x="666584" y="73406"/>
                  </a:lnTo>
                  <a:lnTo>
                    <a:pt x="666457" y="73914"/>
                  </a:lnTo>
                  <a:lnTo>
                    <a:pt x="664705" y="83439"/>
                  </a:lnTo>
                  <a:lnTo>
                    <a:pt x="663879" y="87503"/>
                  </a:lnTo>
                  <a:lnTo>
                    <a:pt x="663905" y="88265"/>
                  </a:lnTo>
                  <a:lnTo>
                    <a:pt x="664959" y="94361"/>
                  </a:lnTo>
                  <a:lnTo>
                    <a:pt x="665568" y="92837"/>
                  </a:lnTo>
                  <a:lnTo>
                    <a:pt x="665086" y="87503"/>
                  </a:lnTo>
                  <a:lnTo>
                    <a:pt x="665060" y="85979"/>
                  </a:lnTo>
                  <a:lnTo>
                    <a:pt x="666178" y="82550"/>
                  </a:lnTo>
                  <a:lnTo>
                    <a:pt x="667016" y="79629"/>
                  </a:lnTo>
                  <a:lnTo>
                    <a:pt x="668451" y="79248"/>
                  </a:lnTo>
                  <a:lnTo>
                    <a:pt x="669594" y="76200"/>
                  </a:lnTo>
                  <a:lnTo>
                    <a:pt x="670445" y="73406"/>
                  </a:lnTo>
                  <a:lnTo>
                    <a:pt x="672490" y="68072"/>
                  </a:lnTo>
                  <a:lnTo>
                    <a:pt x="672604" y="67056"/>
                  </a:lnTo>
                  <a:lnTo>
                    <a:pt x="672706" y="63881"/>
                  </a:lnTo>
                  <a:lnTo>
                    <a:pt x="676884" y="56261"/>
                  </a:lnTo>
                  <a:close/>
                </a:path>
                <a:path w="1017905" h="835659">
                  <a:moveTo>
                    <a:pt x="713790" y="335102"/>
                  </a:moveTo>
                  <a:lnTo>
                    <a:pt x="707453" y="330987"/>
                  </a:lnTo>
                  <a:lnTo>
                    <a:pt x="713308" y="333527"/>
                  </a:lnTo>
                  <a:lnTo>
                    <a:pt x="708025" y="330987"/>
                  </a:lnTo>
                  <a:lnTo>
                    <a:pt x="703186" y="329717"/>
                  </a:lnTo>
                  <a:lnTo>
                    <a:pt x="698385" y="327177"/>
                  </a:lnTo>
                  <a:lnTo>
                    <a:pt x="683945" y="320827"/>
                  </a:lnTo>
                  <a:lnTo>
                    <a:pt x="679145" y="318287"/>
                  </a:lnTo>
                  <a:lnTo>
                    <a:pt x="674573" y="315747"/>
                  </a:lnTo>
                  <a:lnTo>
                    <a:pt x="664692" y="310667"/>
                  </a:lnTo>
                  <a:lnTo>
                    <a:pt x="660336" y="308508"/>
                  </a:lnTo>
                  <a:lnTo>
                    <a:pt x="660412" y="309397"/>
                  </a:lnTo>
                  <a:lnTo>
                    <a:pt x="658050" y="309397"/>
                  </a:lnTo>
                  <a:lnTo>
                    <a:pt x="661581" y="311937"/>
                  </a:lnTo>
                  <a:lnTo>
                    <a:pt x="667054" y="315747"/>
                  </a:lnTo>
                  <a:lnTo>
                    <a:pt x="672033" y="318287"/>
                  </a:lnTo>
                  <a:lnTo>
                    <a:pt x="679627" y="323367"/>
                  </a:lnTo>
                  <a:lnTo>
                    <a:pt x="682231" y="324637"/>
                  </a:lnTo>
                  <a:lnTo>
                    <a:pt x="684999" y="324637"/>
                  </a:lnTo>
                  <a:lnTo>
                    <a:pt x="687793" y="325907"/>
                  </a:lnTo>
                  <a:lnTo>
                    <a:pt x="706031" y="333527"/>
                  </a:lnTo>
                  <a:lnTo>
                    <a:pt x="712901" y="334797"/>
                  </a:lnTo>
                  <a:lnTo>
                    <a:pt x="713790" y="335102"/>
                  </a:lnTo>
                  <a:close/>
                </a:path>
                <a:path w="1017905" h="835659">
                  <a:moveTo>
                    <a:pt x="716762" y="336067"/>
                  </a:moveTo>
                  <a:lnTo>
                    <a:pt x="713790" y="335102"/>
                  </a:lnTo>
                  <a:lnTo>
                    <a:pt x="715302" y="336067"/>
                  </a:lnTo>
                  <a:lnTo>
                    <a:pt x="716762" y="336067"/>
                  </a:lnTo>
                  <a:close/>
                </a:path>
                <a:path w="1017905" h="835659">
                  <a:moveTo>
                    <a:pt x="724954" y="336842"/>
                  </a:moveTo>
                  <a:lnTo>
                    <a:pt x="723531" y="336067"/>
                  </a:lnTo>
                  <a:lnTo>
                    <a:pt x="718985" y="336067"/>
                  </a:lnTo>
                  <a:lnTo>
                    <a:pt x="724954" y="336842"/>
                  </a:lnTo>
                  <a:close/>
                </a:path>
                <a:path w="1017905" h="835659">
                  <a:moveTo>
                    <a:pt x="727316" y="338226"/>
                  </a:moveTo>
                  <a:lnTo>
                    <a:pt x="718985" y="336067"/>
                  </a:lnTo>
                  <a:lnTo>
                    <a:pt x="716762" y="336067"/>
                  </a:lnTo>
                  <a:lnTo>
                    <a:pt x="720623" y="337337"/>
                  </a:lnTo>
                  <a:lnTo>
                    <a:pt x="727316" y="338226"/>
                  </a:lnTo>
                  <a:close/>
                </a:path>
                <a:path w="1017905" h="835659">
                  <a:moveTo>
                    <a:pt x="728853" y="337337"/>
                  </a:moveTo>
                  <a:lnTo>
                    <a:pt x="724954" y="336842"/>
                  </a:lnTo>
                  <a:lnTo>
                    <a:pt x="725893" y="337337"/>
                  </a:lnTo>
                  <a:lnTo>
                    <a:pt x="728853" y="337337"/>
                  </a:lnTo>
                  <a:close/>
                </a:path>
                <a:path w="1017905" h="835659">
                  <a:moveTo>
                    <a:pt x="730250" y="338607"/>
                  </a:moveTo>
                  <a:lnTo>
                    <a:pt x="727316" y="338226"/>
                  </a:lnTo>
                  <a:lnTo>
                    <a:pt x="728814" y="338607"/>
                  </a:lnTo>
                  <a:lnTo>
                    <a:pt x="730250" y="338607"/>
                  </a:lnTo>
                  <a:close/>
                </a:path>
                <a:path w="1017905" h="835659">
                  <a:moveTo>
                    <a:pt x="741807" y="337312"/>
                  </a:moveTo>
                  <a:lnTo>
                    <a:pt x="741680" y="337337"/>
                  </a:lnTo>
                  <a:lnTo>
                    <a:pt x="741807" y="337312"/>
                  </a:lnTo>
                  <a:close/>
                </a:path>
                <a:path w="1017905" h="835659">
                  <a:moveTo>
                    <a:pt x="750938" y="334568"/>
                  </a:moveTo>
                  <a:lnTo>
                    <a:pt x="750468" y="334797"/>
                  </a:lnTo>
                  <a:lnTo>
                    <a:pt x="750722" y="334797"/>
                  </a:lnTo>
                  <a:lnTo>
                    <a:pt x="750938" y="334568"/>
                  </a:lnTo>
                  <a:close/>
                </a:path>
                <a:path w="1017905" h="835659">
                  <a:moveTo>
                    <a:pt x="758913" y="327177"/>
                  </a:moveTo>
                  <a:lnTo>
                    <a:pt x="757656" y="328942"/>
                  </a:lnTo>
                  <a:lnTo>
                    <a:pt x="758266" y="328447"/>
                  </a:lnTo>
                  <a:lnTo>
                    <a:pt x="758913" y="327177"/>
                  </a:lnTo>
                  <a:close/>
                </a:path>
                <a:path w="1017905" h="835659">
                  <a:moveTo>
                    <a:pt x="779094" y="348932"/>
                  </a:moveTo>
                  <a:lnTo>
                    <a:pt x="777671" y="347497"/>
                  </a:lnTo>
                  <a:lnTo>
                    <a:pt x="778903" y="348767"/>
                  </a:lnTo>
                  <a:lnTo>
                    <a:pt x="779094" y="348932"/>
                  </a:lnTo>
                  <a:close/>
                </a:path>
                <a:path w="1017905" h="835659">
                  <a:moveTo>
                    <a:pt x="781227" y="350723"/>
                  </a:moveTo>
                  <a:lnTo>
                    <a:pt x="779094" y="348932"/>
                  </a:lnTo>
                  <a:lnTo>
                    <a:pt x="780199" y="350037"/>
                  </a:lnTo>
                  <a:lnTo>
                    <a:pt x="781227" y="350723"/>
                  </a:lnTo>
                  <a:close/>
                </a:path>
                <a:path w="1017905" h="835659">
                  <a:moveTo>
                    <a:pt x="784466" y="352894"/>
                  </a:moveTo>
                  <a:lnTo>
                    <a:pt x="784021" y="352577"/>
                  </a:lnTo>
                  <a:lnTo>
                    <a:pt x="781227" y="350723"/>
                  </a:lnTo>
                  <a:lnTo>
                    <a:pt x="783437" y="352577"/>
                  </a:lnTo>
                  <a:lnTo>
                    <a:pt x="784466" y="352894"/>
                  </a:lnTo>
                  <a:close/>
                </a:path>
                <a:path w="1017905" h="835659">
                  <a:moveTo>
                    <a:pt x="784593" y="356387"/>
                  </a:moveTo>
                  <a:lnTo>
                    <a:pt x="780503" y="352577"/>
                  </a:lnTo>
                  <a:lnTo>
                    <a:pt x="777938" y="350037"/>
                  </a:lnTo>
                  <a:lnTo>
                    <a:pt x="775500" y="347497"/>
                  </a:lnTo>
                  <a:lnTo>
                    <a:pt x="773722" y="344957"/>
                  </a:lnTo>
                  <a:lnTo>
                    <a:pt x="770890" y="341147"/>
                  </a:lnTo>
                  <a:lnTo>
                    <a:pt x="770051" y="338607"/>
                  </a:lnTo>
                  <a:lnTo>
                    <a:pt x="769670" y="334797"/>
                  </a:lnTo>
                  <a:lnTo>
                    <a:pt x="767549" y="328447"/>
                  </a:lnTo>
                  <a:lnTo>
                    <a:pt x="769391" y="332409"/>
                  </a:lnTo>
                  <a:lnTo>
                    <a:pt x="772566" y="338607"/>
                  </a:lnTo>
                  <a:lnTo>
                    <a:pt x="774331" y="339877"/>
                  </a:lnTo>
                  <a:lnTo>
                    <a:pt x="772515" y="337312"/>
                  </a:lnTo>
                  <a:lnTo>
                    <a:pt x="771258" y="333527"/>
                  </a:lnTo>
                  <a:lnTo>
                    <a:pt x="770064" y="329717"/>
                  </a:lnTo>
                  <a:lnTo>
                    <a:pt x="769645" y="328447"/>
                  </a:lnTo>
                  <a:lnTo>
                    <a:pt x="768807" y="325907"/>
                  </a:lnTo>
                  <a:lnTo>
                    <a:pt x="768388" y="324637"/>
                  </a:lnTo>
                  <a:lnTo>
                    <a:pt x="767867" y="323367"/>
                  </a:lnTo>
                  <a:lnTo>
                    <a:pt x="767334" y="320827"/>
                  </a:lnTo>
                  <a:lnTo>
                    <a:pt x="766889" y="319557"/>
                  </a:lnTo>
                  <a:lnTo>
                    <a:pt x="767600" y="323367"/>
                  </a:lnTo>
                  <a:lnTo>
                    <a:pt x="765937" y="319557"/>
                  </a:lnTo>
                  <a:lnTo>
                    <a:pt x="764882" y="317017"/>
                  </a:lnTo>
                  <a:lnTo>
                    <a:pt x="762673" y="309397"/>
                  </a:lnTo>
                  <a:lnTo>
                    <a:pt x="762266" y="310667"/>
                  </a:lnTo>
                  <a:lnTo>
                    <a:pt x="762025" y="313207"/>
                  </a:lnTo>
                  <a:lnTo>
                    <a:pt x="761504" y="314477"/>
                  </a:lnTo>
                  <a:lnTo>
                    <a:pt x="759841" y="319557"/>
                  </a:lnTo>
                  <a:lnTo>
                    <a:pt x="756107" y="327177"/>
                  </a:lnTo>
                  <a:lnTo>
                    <a:pt x="749795" y="329717"/>
                  </a:lnTo>
                  <a:lnTo>
                    <a:pt x="744601" y="332257"/>
                  </a:lnTo>
                  <a:lnTo>
                    <a:pt x="738543" y="333527"/>
                  </a:lnTo>
                  <a:lnTo>
                    <a:pt x="731685" y="334797"/>
                  </a:lnTo>
                  <a:lnTo>
                    <a:pt x="724090" y="333527"/>
                  </a:lnTo>
                  <a:lnTo>
                    <a:pt x="726414" y="334797"/>
                  </a:lnTo>
                  <a:lnTo>
                    <a:pt x="730618" y="336067"/>
                  </a:lnTo>
                  <a:lnTo>
                    <a:pt x="739914" y="336067"/>
                  </a:lnTo>
                  <a:lnTo>
                    <a:pt x="744956" y="334797"/>
                  </a:lnTo>
                  <a:lnTo>
                    <a:pt x="748880" y="333527"/>
                  </a:lnTo>
                  <a:lnTo>
                    <a:pt x="741807" y="337312"/>
                  </a:lnTo>
                  <a:lnTo>
                    <a:pt x="747547" y="336067"/>
                  </a:lnTo>
                  <a:lnTo>
                    <a:pt x="750468" y="334797"/>
                  </a:lnTo>
                  <a:lnTo>
                    <a:pt x="749211" y="334797"/>
                  </a:lnTo>
                  <a:lnTo>
                    <a:pt x="751344" y="333527"/>
                  </a:lnTo>
                  <a:lnTo>
                    <a:pt x="753021" y="332409"/>
                  </a:lnTo>
                  <a:lnTo>
                    <a:pt x="750938" y="334568"/>
                  </a:lnTo>
                  <a:lnTo>
                    <a:pt x="753071" y="333527"/>
                  </a:lnTo>
                  <a:lnTo>
                    <a:pt x="757161" y="329717"/>
                  </a:lnTo>
                  <a:lnTo>
                    <a:pt x="757656" y="328942"/>
                  </a:lnTo>
                  <a:lnTo>
                    <a:pt x="756704" y="329717"/>
                  </a:lnTo>
                  <a:lnTo>
                    <a:pt x="755751" y="330987"/>
                  </a:lnTo>
                  <a:lnTo>
                    <a:pt x="754253" y="332257"/>
                  </a:lnTo>
                  <a:lnTo>
                    <a:pt x="753237" y="332257"/>
                  </a:lnTo>
                  <a:lnTo>
                    <a:pt x="754862" y="330987"/>
                  </a:lnTo>
                  <a:lnTo>
                    <a:pt x="756348" y="328447"/>
                  </a:lnTo>
                  <a:lnTo>
                    <a:pt x="757885" y="327177"/>
                  </a:lnTo>
                  <a:lnTo>
                    <a:pt x="758342" y="325907"/>
                  </a:lnTo>
                  <a:lnTo>
                    <a:pt x="759688" y="324637"/>
                  </a:lnTo>
                  <a:lnTo>
                    <a:pt x="760730" y="322097"/>
                  </a:lnTo>
                  <a:lnTo>
                    <a:pt x="762076" y="317017"/>
                  </a:lnTo>
                  <a:lnTo>
                    <a:pt x="762419" y="317017"/>
                  </a:lnTo>
                  <a:lnTo>
                    <a:pt x="762762" y="319557"/>
                  </a:lnTo>
                  <a:lnTo>
                    <a:pt x="763143" y="320827"/>
                  </a:lnTo>
                  <a:lnTo>
                    <a:pt x="764019" y="325907"/>
                  </a:lnTo>
                  <a:lnTo>
                    <a:pt x="763384" y="324637"/>
                  </a:lnTo>
                  <a:lnTo>
                    <a:pt x="763803" y="327177"/>
                  </a:lnTo>
                  <a:lnTo>
                    <a:pt x="764679" y="328447"/>
                  </a:lnTo>
                  <a:lnTo>
                    <a:pt x="767270" y="334797"/>
                  </a:lnTo>
                  <a:lnTo>
                    <a:pt x="765505" y="333527"/>
                  </a:lnTo>
                  <a:lnTo>
                    <a:pt x="771067" y="343687"/>
                  </a:lnTo>
                  <a:lnTo>
                    <a:pt x="774979" y="347497"/>
                  </a:lnTo>
                  <a:lnTo>
                    <a:pt x="778776" y="352577"/>
                  </a:lnTo>
                  <a:lnTo>
                    <a:pt x="784517" y="356387"/>
                  </a:lnTo>
                  <a:close/>
                </a:path>
                <a:path w="1017905" h="835659">
                  <a:moveTo>
                    <a:pt x="787603" y="353847"/>
                  </a:moveTo>
                  <a:lnTo>
                    <a:pt x="784466" y="352894"/>
                  </a:lnTo>
                  <a:lnTo>
                    <a:pt x="785825" y="353847"/>
                  </a:lnTo>
                  <a:lnTo>
                    <a:pt x="787603" y="353847"/>
                  </a:lnTo>
                  <a:close/>
                </a:path>
                <a:path w="1017905" h="835659">
                  <a:moveTo>
                    <a:pt x="975436" y="440207"/>
                  </a:moveTo>
                  <a:lnTo>
                    <a:pt x="974229" y="439026"/>
                  </a:lnTo>
                  <a:lnTo>
                    <a:pt x="974001" y="438937"/>
                  </a:lnTo>
                  <a:lnTo>
                    <a:pt x="975436" y="440207"/>
                  </a:lnTo>
                  <a:close/>
                </a:path>
                <a:path w="1017905" h="835659">
                  <a:moveTo>
                    <a:pt x="976642" y="226669"/>
                  </a:moveTo>
                  <a:lnTo>
                    <a:pt x="976020" y="226504"/>
                  </a:lnTo>
                  <a:lnTo>
                    <a:pt x="973823" y="226288"/>
                  </a:lnTo>
                  <a:lnTo>
                    <a:pt x="976642" y="226669"/>
                  </a:lnTo>
                  <a:close/>
                </a:path>
                <a:path w="1017905" h="835659">
                  <a:moveTo>
                    <a:pt x="978217" y="227076"/>
                  </a:moveTo>
                  <a:lnTo>
                    <a:pt x="977620" y="226796"/>
                  </a:lnTo>
                  <a:lnTo>
                    <a:pt x="976642" y="226669"/>
                  </a:lnTo>
                  <a:lnTo>
                    <a:pt x="978217" y="227076"/>
                  </a:lnTo>
                  <a:close/>
                </a:path>
                <a:path w="1017905" h="835659">
                  <a:moveTo>
                    <a:pt x="979195" y="227520"/>
                  </a:moveTo>
                  <a:lnTo>
                    <a:pt x="979119" y="227304"/>
                  </a:lnTo>
                  <a:lnTo>
                    <a:pt x="978217" y="227076"/>
                  </a:lnTo>
                  <a:lnTo>
                    <a:pt x="979195" y="227520"/>
                  </a:lnTo>
                  <a:close/>
                </a:path>
                <a:path w="1017905" h="835659">
                  <a:moveTo>
                    <a:pt x="1003223" y="269989"/>
                  </a:moveTo>
                  <a:lnTo>
                    <a:pt x="998347" y="255295"/>
                  </a:lnTo>
                  <a:lnTo>
                    <a:pt x="1000125" y="259842"/>
                  </a:lnTo>
                  <a:lnTo>
                    <a:pt x="1001852" y="264845"/>
                  </a:lnTo>
                  <a:lnTo>
                    <a:pt x="1003223" y="269989"/>
                  </a:lnTo>
                  <a:close/>
                </a:path>
                <a:path w="1017905" h="835659">
                  <a:moveTo>
                    <a:pt x="1012177" y="396176"/>
                  </a:moveTo>
                  <a:lnTo>
                    <a:pt x="1010958" y="396722"/>
                  </a:lnTo>
                  <a:lnTo>
                    <a:pt x="1007910" y="401142"/>
                  </a:lnTo>
                  <a:lnTo>
                    <a:pt x="1003782" y="407822"/>
                  </a:lnTo>
                  <a:lnTo>
                    <a:pt x="999312" y="415099"/>
                  </a:lnTo>
                  <a:lnTo>
                    <a:pt x="1005776" y="407123"/>
                  </a:lnTo>
                  <a:lnTo>
                    <a:pt x="1003122" y="411429"/>
                  </a:lnTo>
                  <a:lnTo>
                    <a:pt x="1003655" y="411581"/>
                  </a:lnTo>
                  <a:lnTo>
                    <a:pt x="1003223" y="412788"/>
                  </a:lnTo>
                  <a:lnTo>
                    <a:pt x="1003935" y="412432"/>
                  </a:lnTo>
                  <a:lnTo>
                    <a:pt x="1005370" y="409981"/>
                  </a:lnTo>
                  <a:lnTo>
                    <a:pt x="1007122" y="406819"/>
                  </a:lnTo>
                  <a:lnTo>
                    <a:pt x="1008773" y="403606"/>
                  </a:lnTo>
                  <a:lnTo>
                    <a:pt x="1010412" y="399554"/>
                  </a:lnTo>
                  <a:lnTo>
                    <a:pt x="1012177" y="396176"/>
                  </a:lnTo>
                  <a:close/>
                </a:path>
                <a:path w="1017905" h="835659">
                  <a:moveTo>
                    <a:pt x="1014437" y="465607"/>
                  </a:moveTo>
                  <a:lnTo>
                    <a:pt x="1013599" y="461797"/>
                  </a:lnTo>
                  <a:lnTo>
                    <a:pt x="1013104" y="459447"/>
                  </a:lnTo>
                  <a:lnTo>
                    <a:pt x="1013104" y="461860"/>
                  </a:lnTo>
                  <a:lnTo>
                    <a:pt x="1010145" y="456717"/>
                  </a:lnTo>
                  <a:lnTo>
                    <a:pt x="1008214" y="454177"/>
                  </a:lnTo>
                  <a:lnTo>
                    <a:pt x="1010335" y="456717"/>
                  </a:lnTo>
                  <a:lnTo>
                    <a:pt x="1012863" y="459257"/>
                  </a:lnTo>
                  <a:lnTo>
                    <a:pt x="1013104" y="461860"/>
                  </a:lnTo>
                  <a:lnTo>
                    <a:pt x="1013104" y="459447"/>
                  </a:lnTo>
                  <a:lnTo>
                    <a:pt x="1013066" y="459257"/>
                  </a:lnTo>
                  <a:lnTo>
                    <a:pt x="1010564" y="455447"/>
                  </a:lnTo>
                  <a:lnTo>
                    <a:pt x="1008710" y="454177"/>
                  </a:lnTo>
                  <a:lnTo>
                    <a:pt x="1001623" y="447827"/>
                  </a:lnTo>
                  <a:lnTo>
                    <a:pt x="994511" y="445287"/>
                  </a:lnTo>
                  <a:lnTo>
                    <a:pt x="987475" y="441477"/>
                  </a:lnTo>
                  <a:lnTo>
                    <a:pt x="981595" y="438937"/>
                  </a:lnTo>
                  <a:lnTo>
                    <a:pt x="979297" y="438937"/>
                  </a:lnTo>
                  <a:lnTo>
                    <a:pt x="979817" y="437667"/>
                  </a:lnTo>
                  <a:lnTo>
                    <a:pt x="982052" y="437667"/>
                  </a:lnTo>
                  <a:lnTo>
                    <a:pt x="983043" y="436397"/>
                  </a:lnTo>
                  <a:lnTo>
                    <a:pt x="985913" y="435127"/>
                  </a:lnTo>
                  <a:lnTo>
                    <a:pt x="991946" y="428777"/>
                  </a:lnTo>
                  <a:lnTo>
                    <a:pt x="997127" y="423697"/>
                  </a:lnTo>
                  <a:lnTo>
                    <a:pt x="999401" y="417347"/>
                  </a:lnTo>
                  <a:lnTo>
                    <a:pt x="992530" y="426237"/>
                  </a:lnTo>
                  <a:lnTo>
                    <a:pt x="991374" y="427507"/>
                  </a:lnTo>
                  <a:lnTo>
                    <a:pt x="989965" y="428777"/>
                  </a:lnTo>
                  <a:lnTo>
                    <a:pt x="986650" y="431317"/>
                  </a:lnTo>
                  <a:lnTo>
                    <a:pt x="985037" y="433857"/>
                  </a:lnTo>
                  <a:lnTo>
                    <a:pt x="982967" y="435127"/>
                  </a:lnTo>
                  <a:lnTo>
                    <a:pt x="981024" y="436397"/>
                  </a:lnTo>
                  <a:lnTo>
                    <a:pt x="978065" y="437667"/>
                  </a:lnTo>
                  <a:lnTo>
                    <a:pt x="975194" y="437667"/>
                  </a:lnTo>
                  <a:lnTo>
                    <a:pt x="973848" y="438937"/>
                  </a:lnTo>
                  <a:lnTo>
                    <a:pt x="974001" y="438937"/>
                  </a:lnTo>
                  <a:lnTo>
                    <a:pt x="974140" y="438937"/>
                  </a:lnTo>
                  <a:lnTo>
                    <a:pt x="977290" y="440207"/>
                  </a:lnTo>
                  <a:lnTo>
                    <a:pt x="980846" y="441477"/>
                  </a:lnTo>
                  <a:lnTo>
                    <a:pt x="989114" y="445287"/>
                  </a:lnTo>
                  <a:lnTo>
                    <a:pt x="992200" y="446557"/>
                  </a:lnTo>
                  <a:lnTo>
                    <a:pt x="994791" y="447827"/>
                  </a:lnTo>
                  <a:lnTo>
                    <a:pt x="995959" y="447827"/>
                  </a:lnTo>
                  <a:lnTo>
                    <a:pt x="999604" y="450367"/>
                  </a:lnTo>
                  <a:lnTo>
                    <a:pt x="1001763" y="451637"/>
                  </a:lnTo>
                  <a:lnTo>
                    <a:pt x="1004671" y="452907"/>
                  </a:lnTo>
                  <a:lnTo>
                    <a:pt x="1007287" y="455447"/>
                  </a:lnTo>
                  <a:lnTo>
                    <a:pt x="1008659" y="457987"/>
                  </a:lnTo>
                  <a:lnTo>
                    <a:pt x="1010107" y="459257"/>
                  </a:lnTo>
                  <a:lnTo>
                    <a:pt x="1010843" y="461860"/>
                  </a:lnTo>
                  <a:lnTo>
                    <a:pt x="1011415" y="463067"/>
                  </a:lnTo>
                  <a:lnTo>
                    <a:pt x="1011326" y="465607"/>
                  </a:lnTo>
                  <a:lnTo>
                    <a:pt x="1010602" y="466877"/>
                  </a:lnTo>
                  <a:lnTo>
                    <a:pt x="1009103" y="469417"/>
                  </a:lnTo>
                  <a:lnTo>
                    <a:pt x="1007059" y="470687"/>
                  </a:lnTo>
                  <a:lnTo>
                    <a:pt x="1008672" y="470687"/>
                  </a:lnTo>
                  <a:lnTo>
                    <a:pt x="1009586" y="469417"/>
                  </a:lnTo>
                  <a:lnTo>
                    <a:pt x="1010945" y="468147"/>
                  </a:lnTo>
                  <a:lnTo>
                    <a:pt x="1011707" y="466877"/>
                  </a:lnTo>
                  <a:lnTo>
                    <a:pt x="1013396" y="463804"/>
                  </a:lnTo>
                  <a:lnTo>
                    <a:pt x="1013866" y="465607"/>
                  </a:lnTo>
                  <a:lnTo>
                    <a:pt x="1012520" y="468147"/>
                  </a:lnTo>
                  <a:lnTo>
                    <a:pt x="1010754" y="470687"/>
                  </a:lnTo>
                  <a:lnTo>
                    <a:pt x="1008938" y="471957"/>
                  </a:lnTo>
                  <a:lnTo>
                    <a:pt x="1006970" y="473227"/>
                  </a:lnTo>
                  <a:lnTo>
                    <a:pt x="1005598" y="474497"/>
                  </a:lnTo>
                  <a:lnTo>
                    <a:pt x="1002677" y="475767"/>
                  </a:lnTo>
                  <a:lnTo>
                    <a:pt x="1001318" y="475767"/>
                  </a:lnTo>
                  <a:lnTo>
                    <a:pt x="995845" y="478307"/>
                  </a:lnTo>
                  <a:lnTo>
                    <a:pt x="991273" y="479577"/>
                  </a:lnTo>
                  <a:lnTo>
                    <a:pt x="986485" y="480847"/>
                  </a:lnTo>
                  <a:lnTo>
                    <a:pt x="987094" y="480847"/>
                  </a:lnTo>
                  <a:lnTo>
                    <a:pt x="965009" y="483387"/>
                  </a:lnTo>
                  <a:lnTo>
                    <a:pt x="954544" y="483387"/>
                  </a:lnTo>
                  <a:lnTo>
                    <a:pt x="944841" y="479577"/>
                  </a:lnTo>
                  <a:lnTo>
                    <a:pt x="938784" y="478307"/>
                  </a:lnTo>
                  <a:lnTo>
                    <a:pt x="933335" y="474497"/>
                  </a:lnTo>
                  <a:lnTo>
                    <a:pt x="929335" y="470687"/>
                  </a:lnTo>
                  <a:lnTo>
                    <a:pt x="925245" y="466877"/>
                  </a:lnTo>
                  <a:lnTo>
                    <a:pt x="921575" y="464337"/>
                  </a:lnTo>
                  <a:lnTo>
                    <a:pt x="919022" y="460527"/>
                  </a:lnTo>
                  <a:lnTo>
                    <a:pt x="923975" y="464337"/>
                  </a:lnTo>
                  <a:lnTo>
                    <a:pt x="920292" y="460527"/>
                  </a:lnTo>
                  <a:lnTo>
                    <a:pt x="919073" y="459257"/>
                  </a:lnTo>
                  <a:lnTo>
                    <a:pt x="913892" y="454177"/>
                  </a:lnTo>
                  <a:lnTo>
                    <a:pt x="909066" y="449097"/>
                  </a:lnTo>
                  <a:lnTo>
                    <a:pt x="906856" y="445287"/>
                  </a:lnTo>
                  <a:lnTo>
                    <a:pt x="904392" y="442747"/>
                  </a:lnTo>
                  <a:lnTo>
                    <a:pt x="902449" y="438937"/>
                  </a:lnTo>
                  <a:lnTo>
                    <a:pt x="901395" y="437667"/>
                  </a:lnTo>
                  <a:lnTo>
                    <a:pt x="900430" y="435127"/>
                  </a:lnTo>
                  <a:lnTo>
                    <a:pt x="898321" y="431317"/>
                  </a:lnTo>
                  <a:lnTo>
                    <a:pt x="897585" y="428777"/>
                  </a:lnTo>
                  <a:lnTo>
                    <a:pt x="892365" y="427507"/>
                  </a:lnTo>
                  <a:lnTo>
                    <a:pt x="890143" y="426237"/>
                  </a:lnTo>
                  <a:lnTo>
                    <a:pt x="888250" y="424967"/>
                  </a:lnTo>
                  <a:lnTo>
                    <a:pt x="886282" y="423697"/>
                  </a:lnTo>
                  <a:lnTo>
                    <a:pt x="883399" y="422427"/>
                  </a:lnTo>
                  <a:lnTo>
                    <a:pt x="880897" y="419887"/>
                  </a:lnTo>
                  <a:lnTo>
                    <a:pt x="879284" y="418617"/>
                  </a:lnTo>
                  <a:lnTo>
                    <a:pt x="877557" y="417347"/>
                  </a:lnTo>
                  <a:lnTo>
                    <a:pt x="876439" y="416077"/>
                  </a:lnTo>
                  <a:lnTo>
                    <a:pt x="876871" y="414807"/>
                  </a:lnTo>
                  <a:lnTo>
                    <a:pt x="874039" y="412267"/>
                  </a:lnTo>
                  <a:lnTo>
                    <a:pt x="872375" y="407187"/>
                  </a:lnTo>
                  <a:lnTo>
                    <a:pt x="871220" y="404647"/>
                  </a:lnTo>
                  <a:lnTo>
                    <a:pt x="871067" y="402107"/>
                  </a:lnTo>
                  <a:lnTo>
                    <a:pt x="870369" y="400837"/>
                  </a:lnTo>
                  <a:lnTo>
                    <a:pt x="870051" y="398297"/>
                  </a:lnTo>
                  <a:lnTo>
                    <a:pt x="870026" y="395757"/>
                  </a:lnTo>
                  <a:lnTo>
                    <a:pt x="869823" y="394487"/>
                  </a:lnTo>
                  <a:lnTo>
                    <a:pt x="870153" y="400837"/>
                  </a:lnTo>
                  <a:lnTo>
                    <a:pt x="871093" y="403377"/>
                  </a:lnTo>
                  <a:lnTo>
                    <a:pt x="870927" y="404647"/>
                  </a:lnTo>
                  <a:lnTo>
                    <a:pt x="870877" y="405650"/>
                  </a:lnTo>
                  <a:lnTo>
                    <a:pt x="870369" y="404647"/>
                  </a:lnTo>
                  <a:lnTo>
                    <a:pt x="869962" y="402107"/>
                  </a:lnTo>
                  <a:lnTo>
                    <a:pt x="869416" y="400837"/>
                  </a:lnTo>
                  <a:lnTo>
                    <a:pt x="869226" y="398297"/>
                  </a:lnTo>
                  <a:lnTo>
                    <a:pt x="869099" y="393217"/>
                  </a:lnTo>
                  <a:lnTo>
                    <a:pt x="869772" y="389407"/>
                  </a:lnTo>
                  <a:lnTo>
                    <a:pt x="868527" y="388137"/>
                  </a:lnTo>
                  <a:lnTo>
                    <a:pt x="864743" y="388137"/>
                  </a:lnTo>
                  <a:lnTo>
                    <a:pt x="859218" y="386867"/>
                  </a:lnTo>
                  <a:lnTo>
                    <a:pt x="850658" y="380517"/>
                  </a:lnTo>
                  <a:lnTo>
                    <a:pt x="848969" y="377977"/>
                  </a:lnTo>
                  <a:lnTo>
                    <a:pt x="848131" y="376707"/>
                  </a:lnTo>
                  <a:lnTo>
                    <a:pt x="846378" y="371627"/>
                  </a:lnTo>
                  <a:lnTo>
                    <a:pt x="844981" y="374167"/>
                  </a:lnTo>
                  <a:lnTo>
                    <a:pt x="843318" y="376707"/>
                  </a:lnTo>
                  <a:lnTo>
                    <a:pt x="838911" y="380517"/>
                  </a:lnTo>
                  <a:lnTo>
                    <a:pt x="836383" y="383057"/>
                  </a:lnTo>
                  <a:lnTo>
                    <a:pt x="828065" y="386867"/>
                  </a:lnTo>
                  <a:lnTo>
                    <a:pt x="821905" y="386867"/>
                  </a:lnTo>
                  <a:lnTo>
                    <a:pt x="817029" y="384327"/>
                  </a:lnTo>
                  <a:lnTo>
                    <a:pt x="807148" y="380517"/>
                  </a:lnTo>
                  <a:lnTo>
                    <a:pt x="803236" y="371627"/>
                  </a:lnTo>
                  <a:lnTo>
                    <a:pt x="802043" y="369087"/>
                  </a:lnTo>
                  <a:lnTo>
                    <a:pt x="801446" y="367817"/>
                  </a:lnTo>
                  <a:lnTo>
                    <a:pt x="801230" y="365277"/>
                  </a:lnTo>
                  <a:lnTo>
                    <a:pt x="803554" y="369087"/>
                  </a:lnTo>
                  <a:lnTo>
                    <a:pt x="802665" y="365277"/>
                  </a:lnTo>
                  <a:lnTo>
                    <a:pt x="801522" y="361467"/>
                  </a:lnTo>
                  <a:lnTo>
                    <a:pt x="800214" y="360197"/>
                  </a:lnTo>
                  <a:lnTo>
                    <a:pt x="799490" y="357657"/>
                  </a:lnTo>
                  <a:lnTo>
                    <a:pt x="798703" y="355117"/>
                  </a:lnTo>
                  <a:lnTo>
                    <a:pt x="798207" y="352577"/>
                  </a:lnTo>
                  <a:lnTo>
                    <a:pt x="797585" y="352577"/>
                  </a:lnTo>
                  <a:lnTo>
                    <a:pt x="796048" y="353847"/>
                  </a:lnTo>
                  <a:lnTo>
                    <a:pt x="792441" y="353847"/>
                  </a:lnTo>
                  <a:lnTo>
                    <a:pt x="793394" y="355117"/>
                  </a:lnTo>
                  <a:lnTo>
                    <a:pt x="792276" y="355117"/>
                  </a:lnTo>
                  <a:lnTo>
                    <a:pt x="784593" y="356387"/>
                  </a:lnTo>
                  <a:lnTo>
                    <a:pt x="795820" y="356387"/>
                  </a:lnTo>
                  <a:lnTo>
                    <a:pt x="795845" y="358927"/>
                  </a:lnTo>
                  <a:lnTo>
                    <a:pt x="796213" y="361467"/>
                  </a:lnTo>
                  <a:lnTo>
                    <a:pt x="796874" y="365277"/>
                  </a:lnTo>
                  <a:lnTo>
                    <a:pt x="797661" y="367817"/>
                  </a:lnTo>
                  <a:lnTo>
                    <a:pt x="798741" y="370357"/>
                  </a:lnTo>
                  <a:lnTo>
                    <a:pt x="799630" y="372897"/>
                  </a:lnTo>
                  <a:lnTo>
                    <a:pt x="801420" y="375437"/>
                  </a:lnTo>
                  <a:lnTo>
                    <a:pt x="801052" y="372897"/>
                  </a:lnTo>
                  <a:lnTo>
                    <a:pt x="801116" y="369087"/>
                  </a:lnTo>
                  <a:lnTo>
                    <a:pt x="802716" y="375437"/>
                  </a:lnTo>
                  <a:lnTo>
                    <a:pt x="805522" y="380517"/>
                  </a:lnTo>
                  <a:lnTo>
                    <a:pt x="810006" y="384327"/>
                  </a:lnTo>
                  <a:lnTo>
                    <a:pt x="814374" y="388137"/>
                  </a:lnTo>
                  <a:lnTo>
                    <a:pt x="820051" y="389407"/>
                  </a:lnTo>
                  <a:lnTo>
                    <a:pt x="830948" y="389407"/>
                  </a:lnTo>
                  <a:lnTo>
                    <a:pt x="836066" y="388137"/>
                  </a:lnTo>
                  <a:lnTo>
                    <a:pt x="837450" y="386867"/>
                  </a:lnTo>
                  <a:lnTo>
                    <a:pt x="840219" y="384327"/>
                  </a:lnTo>
                  <a:lnTo>
                    <a:pt x="843216" y="383057"/>
                  </a:lnTo>
                  <a:lnTo>
                    <a:pt x="843915" y="381787"/>
                  </a:lnTo>
                  <a:lnTo>
                    <a:pt x="844486" y="380517"/>
                  </a:lnTo>
                  <a:lnTo>
                    <a:pt x="846010" y="377977"/>
                  </a:lnTo>
                  <a:lnTo>
                    <a:pt x="846632" y="379247"/>
                  </a:lnTo>
                  <a:lnTo>
                    <a:pt x="847039" y="380517"/>
                  </a:lnTo>
                  <a:lnTo>
                    <a:pt x="848448" y="381787"/>
                  </a:lnTo>
                  <a:lnTo>
                    <a:pt x="851154" y="385597"/>
                  </a:lnTo>
                  <a:lnTo>
                    <a:pt x="854595" y="388137"/>
                  </a:lnTo>
                  <a:lnTo>
                    <a:pt x="858697" y="389407"/>
                  </a:lnTo>
                  <a:lnTo>
                    <a:pt x="861796" y="390677"/>
                  </a:lnTo>
                  <a:lnTo>
                    <a:pt x="865555" y="390677"/>
                  </a:lnTo>
                  <a:lnTo>
                    <a:pt x="866368" y="391947"/>
                  </a:lnTo>
                  <a:lnTo>
                    <a:pt x="866165" y="393217"/>
                  </a:lnTo>
                  <a:lnTo>
                    <a:pt x="866076" y="400837"/>
                  </a:lnTo>
                  <a:lnTo>
                    <a:pt x="866889" y="403377"/>
                  </a:lnTo>
                  <a:lnTo>
                    <a:pt x="866394" y="400837"/>
                  </a:lnTo>
                  <a:lnTo>
                    <a:pt x="866305" y="394487"/>
                  </a:lnTo>
                  <a:lnTo>
                    <a:pt x="866825" y="391947"/>
                  </a:lnTo>
                  <a:lnTo>
                    <a:pt x="867156" y="390677"/>
                  </a:lnTo>
                  <a:lnTo>
                    <a:pt x="867003" y="391947"/>
                  </a:lnTo>
                  <a:lnTo>
                    <a:pt x="866648" y="393217"/>
                  </a:lnTo>
                  <a:lnTo>
                    <a:pt x="866648" y="394487"/>
                  </a:lnTo>
                  <a:lnTo>
                    <a:pt x="866902" y="397027"/>
                  </a:lnTo>
                  <a:lnTo>
                    <a:pt x="866609" y="399567"/>
                  </a:lnTo>
                  <a:lnTo>
                    <a:pt x="867321" y="402107"/>
                  </a:lnTo>
                  <a:lnTo>
                    <a:pt x="878484" y="421157"/>
                  </a:lnTo>
                  <a:lnTo>
                    <a:pt x="880402" y="422427"/>
                  </a:lnTo>
                  <a:lnTo>
                    <a:pt x="882281" y="424967"/>
                  </a:lnTo>
                  <a:lnTo>
                    <a:pt x="884555" y="424967"/>
                  </a:lnTo>
                  <a:lnTo>
                    <a:pt x="886790" y="426237"/>
                  </a:lnTo>
                  <a:lnTo>
                    <a:pt x="888873" y="428777"/>
                  </a:lnTo>
                  <a:lnTo>
                    <a:pt x="891286" y="428777"/>
                  </a:lnTo>
                  <a:lnTo>
                    <a:pt x="895997" y="430047"/>
                  </a:lnTo>
                  <a:lnTo>
                    <a:pt x="896404" y="431317"/>
                  </a:lnTo>
                  <a:lnTo>
                    <a:pt x="898626" y="436397"/>
                  </a:lnTo>
                  <a:lnTo>
                    <a:pt x="899668" y="438937"/>
                  </a:lnTo>
                  <a:lnTo>
                    <a:pt x="900747" y="440207"/>
                  </a:lnTo>
                  <a:lnTo>
                    <a:pt x="902817" y="444017"/>
                  </a:lnTo>
                  <a:lnTo>
                    <a:pt x="907821" y="451637"/>
                  </a:lnTo>
                  <a:lnTo>
                    <a:pt x="910501" y="454177"/>
                  </a:lnTo>
                  <a:lnTo>
                    <a:pt x="913066" y="457987"/>
                  </a:lnTo>
                  <a:lnTo>
                    <a:pt x="916101" y="460527"/>
                  </a:lnTo>
                  <a:lnTo>
                    <a:pt x="920521" y="465607"/>
                  </a:lnTo>
                  <a:lnTo>
                    <a:pt x="925296" y="469417"/>
                  </a:lnTo>
                  <a:lnTo>
                    <a:pt x="930097" y="474497"/>
                  </a:lnTo>
                  <a:lnTo>
                    <a:pt x="935596" y="478307"/>
                  </a:lnTo>
                  <a:lnTo>
                    <a:pt x="941603" y="482117"/>
                  </a:lnTo>
                  <a:lnTo>
                    <a:pt x="947953" y="483387"/>
                  </a:lnTo>
                  <a:lnTo>
                    <a:pt x="954519" y="485927"/>
                  </a:lnTo>
                  <a:lnTo>
                    <a:pt x="974394" y="485927"/>
                  </a:lnTo>
                  <a:lnTo>
                    <a:pt x="987094" y="483387"/>
                  </a:lnTo>
                  <a:lnTo>
                    <a:pt x="993178" y="480847"/>
                  </a:lnTo>
                  <a:lnTo>
                    <a:pt x="999096" y="478307"/>
                  </a:lnTo>
                  <a:lnTo>
                    <a:pt x="1001039" y="478307"/>
                  </a:lnTo>
                  <a:lnTo>
                    <a:pt x="1004849" y="475767"/>
                  </a:lnTo>
                  <a:lnTo>
                    <a:pt x="1007745" y="474497"/>
                  </a:lnTo>
                  <a:lnTo>
                    <a:pt x="1008735" y="473227"/>
                  </a:lnTo>
                  <a:lnTo>
                    <a:pt x="1010081" y="471957"/>
                  </a:lnTo>
                  <a:lnTo>
                    <a:pt x="1011059" y="470687"/>
                  </a:lnTo>
                  <a:lnTo>
                    <a:pt x="1013206" y="468147"/>
                  </a:lnTo>
                  <a:lnTo>
                    <a:pt x="1014437" y="465607"/>
                  </a:lnTo>
                  <a:close/>
                </a:path>
                <a:path w="1017905" h="835659">
                  <a:moveTo>
                    <a:pt x="1017498" y="374281"/>
                  </a:moveTo>
                  <a:lnTo>
                    <a:pt x="1015885" y="368312"/>
                  </a:lnTo>
                  <a:lnTo>
                    <a:pt x="1014869" y="366839"/>
                  </a:lnTo>
                  <a:lnTo>
                    <a:pt x="1013142" y="364299"/>
                  </a:lnTo>
                  <a:lnTo>
                    <a:pt x="1010450" y="360273"/>
                  </a:lnTo>
                  <a:lnTo>
                    <a:pt x="1007554" y="357416"/>
                  </a:lnTo>
                  <a:lnTo>
                    <a:pt x="1005776" y="355485"/>
                  </a:lnTo>
                  <a:lnTo>
                    <a:pt x="1001991" y="353199"/>
                  </a:lnTo>
                  <a:lnTo>
                    <a:pt x="1001280" y="352831"/>
                  </a:lnTo>
                  <a:lnTo>
                    <a:pt x="998181" y="351205"/>
                  </a:lnTo>
                  <a:lnTo>
                    <a:pt x="990955" y="345351"/>
                  </a:lnTo>
                  <a:lnTo>
                    <a:pt x="986955" y="341960"/>
                  </a:lnTo>
                  <a:lnTo>
                    <a:pt x="981481" y="337197"/>
                  </a:lnTo>
                  <a:lnTo>
                    <a:pt x="979728" y="335775"/>
                  </a:lnTo>
                  <a:lnTo>
                    <a:pt x="970521" y="329831"/>
                  </a:lnTo>
                  <a:lnTo>
                    <a:pt x="969314" y="329260"/>
                  </a:lnTo>
                  <a:lnTo>
                    <a:pt x="967232" y="328155"/>
                  </a:lnTo>
                  <a:lnTo>
                    <a:pt x="966901" y="327952"/>
                  </a:lnTo>
                  <a:lnTo>
                    <a:pt x="967244" y="327952"/>
                  </a:lnTo>
                  <a:lnTo>
                    <a:pt x="968298" y="327990"/>
                  </a:lnTo>
                  <a:lnTo>
                    <a:pt x="969708" y="327990"/>
                  </a:lnTo>
                  <a:lnTo>
                    <a:pt x="970000" y="327952"/>
                  </a:lnTo>
                  <a:lnTo>
                    <a:pt x="971207" y="327799"/>
                  </a:lnTo>
                  <a:lnTo>
                    <a:pt x="973188" y="327507"/>
                  </a:lnTo>
                  <a:lnTo>
                    <a:pt x="978052" y="326478"/>
                  </a:lnTo>
                  <a:lnTo>
                    <a:pt x="980033" y="325970"/>
                  </a:lnTo>
                  <a:lnTo>
                    <a:pt x="980465" y="325805"/>
                  </a:lnTo>
                  <a:lnTo>
                    <a:pt x="982014" y="325221"/>
                  </a:lnTo>
                  <a:lnTo>
                    <a:pt x="985989" y="323926"/>
                  </a:lnTo>
                  <a:lnTo>
                    <a:pt x="990015" y="321868"/>
                  </a:lnTo>
                  <a:lnTo>
                    <a:pt x="992339" y="320027"/>
                  </a:lnTo>
                  <a:lnTo>
                    <a:pt x="993648" y="318998"/>
                  </a:lnTo>
                  <a:lnTo>
                    <a:pt x="1006716" y="285864"/>
                  </a:lnTo>
                  <a:lnTo>
                    <a:pt x="1005217" y="277558"/>
                  </a:lnTo>
                  <a:lnTo>
                    <a:pt x="1004531" y="274967"/>
                  </a:lnTo>
                  <a:lnTo>
                    <a:pt x="1003693" y="271818"/>
                  </a:lnTo>
                  <a:lnTo>
                    <a:pt x="1003223" y="269989"/>
                  </a:lnTo>
                  <a:lnTo>
                    <a:pt x="1003274" y="271818"/>
                  </a:lnTo>
                  <a:lnTo>
                    <a:pt x="1002449" y="270865"/>
                  </a:lnTo>
                  <a:lnTo>
                    <a:pt x="1003058" y="274967"/>
                  </a:lnTo>
                  <a:lnTo>
                    <a:pt x="989698" y="236804"/>
                  </a:lnTo>
                  <a:lnTo>
                    <a:pt x="988123" y="233489"/>
                  </a:lnTo>
                  <a:lnTo>
                    <a:pt x="987539" y="232257"/>
                  </a:lnTo>
                  <a:lnTo>
                    <a:pt x="986586" y="231089"/>
                  </a:lnTo>
                  <a:lnTo>
                    <a:pt x="985710" y="229946"/>
                  </a:lnTo>
                  <a:lnTo>
                    <a:pt x="983792" y="227672"/>
                  </a:lnTo>
                  <a:lnTo>
                    <a:pt x="981265" y="225869"/>
                  </a:lnTo>
                  <a:lnTo>
                    <a:pt x="978636" y="224650"/>
                  </a:lnTo>
                  <a:lnTo>
                    <a:pt x="973620" y="222427"/>
                  </a:lnTo>
                  <a:lnTo>
                    <a:pt x="973277" y="222275"/>
                  </a:lnTo>
                  <a:lnTo>
                    <a:pt x="968044" y="222148"/>
                  </a:lnTo>
                  <a:lnTo>
                    <a:pt x="963358" y="222326"/>
                  </a:lnTo>
                  <a:lnTo>
                    <a:pt x="958659" y="222592"/>
                  </a:lnTo>
                  <a:lnTo>
                    <a:pt x="941705" y="225475"/>
                  </a:lnTo>
                  <a:lnTo>
                    <a:pt x="939126" y="225298"/>
                  </a:lnTo>
                  <a:lnTo>
                    <a:pt x="938568" y="225285"/>
                  </a:lnTo>
                  <a:lnTo>
                    <a:pt x="938530" y="225475"/>
                  </a:lnTo>
                  <a:lnTo>
                    <a:pt x="938403" y="225526"/>
                  </a:lnTo>
                  <a:lnTo>
                    <a:pt x="938339" y="223659"/>
                  </a:lnTo>
                  <a:lnTo>
                    <a:pt x="938174" y="226161"/>
                  </a:lnTo>
                  <a:lnTo>
                    <a:pt x="938453" y="226428"/>
                  </a:lnTo>
                  <a:lnTo>
                    <a:pt x="939419" y="226745"/>
                  </a:lnTo>
                  <a:lnTo>
                    <a:pt x="941311" y="227177"/>
                  </a:lnTo>
                  <a:lnTo>
                    <a:pt x="943483" y="227596"/>
                  </a:lnTo>
                  <a:lnTo>
                    <a:pt x="942784" y="228625"/>
                  </a:lnTo>
                  <a:lnTo>
                    <a:pt x="938872" y="229158"/>
                  </a:lnTo>
                  <a:lnTo>
                    <a:pt x="944956" y="229666"/>
                  </a:lnTo>
                  <a:lnTo>
                    <a:pt x="950417" y="227457"/>
                  </a:lnTo>
                  <a:lnTo>
                    <a:pt x="950899" y="227266"/>
                  </a:lnTo>
                  <a:lnTo>
                    <a:pt x="958138" y="225920"/>
                  </a:lnTo>
                  <a:lnTo>
                    <a:pt x="955281" y="225679"/>
                  </a:lnTo>
                  <a:lnTo>
                    <a:pt x="943533" y="227457"/>
                  </a:lnTo>
                  <a:lnTo>
                    <a:pt x="949756" y="225526"/>
                  </a:lnTo>
                  <a:lnTo>
                    <a:pt x="949909" y="225475"/>
                  </a:lnTo>
                  <a:lnTo>
                    <a:pt x="950290" y="225361"/>
                  </a:lnTo>
                  <a:lnTo>
                    <a:pt x="957783" y="223761"/>
                  </a:lnTo>
                  <a:lnTo>
                    <a:pt x="967574" y="222427"/>
                  </a:lnTo>
                  <a:lnTo>
                    <a:pt x="973950" y="224409"/>
                  </a:lnTo>
                  <a:lnTo>
                    <a:pt x="977036" y="225298"/>
                  </a:lnTo>
                  <a:lnTo>
                    <a:pt x="978979" y="226656"/>
                  </a:lnTo>
                  <a:lnTo>
                    <a:pt x="979144" y="227330"/>
                  </a:lnTo>
                  <a:lnTo>
                    <a:pt x="982306" y="229666"/>
                  </a:lnTo>
                  <a:lnTo>
                    <a:pt x="985380" y="231711"/>
                  </a:lnTo>
                  <a:lnTo>
                    <a:pt x="987653" y="236105"/>
                  </a:lnTo>
                  <a:lnTo>
                    <a:pt x="989088" y="239179"/>
                  </a:lnTo>
                  <a:lnTo>
                    <a:pt x="991679" y="244589"/>
                  </a:lnTo>
                  <a:lnTo>
                    <a:pt x="1003541" y="285153"/>
                  </a:lnTo>
                  <a:lnTo>
                    <a:pt x="1003554" y="292531"/>
                  </a:lnTo>
                  <a:lnTo>
                    <a:pt x="1002449" y="299720"/>
                  </a:lnTo>
                  <a:lnTo>
                    <a:pt x="985304" y="320725"/>
                  </a:lnTo>
                  <a:lnTo>
                    <a:pt x="985304" y="321627"/>
                  </a:lnTo>
                  <a:lnTo>
                    <a:pt x="987082" y="321360"/>
                  </a:lnTo>
                  <a:lnTo>
                    <a:pt x="989825" y="320421"/>
                  </a:lnTo>
                  <a:lnTo>
                    <a:pt x="990892" y="320027"/>
                  </a:lnTo>
                  <a:lnTo>
                    <a:pt x="988225" y="321868"/>
                  </a:lnTo>
                  <a:lnTo>
                    <a:pt x="984250" y="324180"/>
                  </a:lnTo>
                  <a:lnTo>
                    <a:pt x="975525" y="325805"/>
                  </a:lnTo>
                  <a:lnTo>
                    <a:pt x="974039" y="325729"/>
                  </a:lnTo>
                  <a:lnTo>
                    <a:pt x="972820" y="325666"/>
                  </a:lnTo>
                  <a:lnTo>
                    <a:pt x="977506" y="324015"/>
                  </a:lnTo>
                  <a:lnTo>
                    <a:pt x="980998" y="322554"/>
                  </a:lnTo>
                  <a:lnTo>
                    <a:pt x="984910" y="321716"/>
                  </a:lnTo>
                  <a:lnTo>
                    <a:pt x="984199" y="320459"/>
                  </a:lnTo>
                  <a:lnTo>
                    <a:pt x="981176" y="322211"/>
                  </a:lnTo>
                  <a:lnTo>
                    <a:pt x="978141" y="323265"/>
                  </a:lnTo>
                  <a:lnTo>
                    <a:pt x="975207" y="324027"/>
                  </a:lnTo>
                  <a:lnTo>
                    <a:pt x="973772" y="324485"/>
                  </a:lnTo>
                  <a:lnTo>
                    <a:pt x="968527" y="325361"/>
                  </a:lnTo>
                  <a:lnTo>
                    <a:pt x="965403" y="325729"/>
                  </a:lnTo>
                  <a:lnTo>
                    <a:pt x="962367" y="325678"/>
                  </a:lnTo>
                  <a:lnTo>
                    <a:pt x="957541" y="325348"/>
                  </a:lnTo>
                  <a:lnTo>
                    <a:pt x="958380" y="325970"/>
                  </a:lnTo>
                  <a:lnTo>
                    <a:pt x="965288" y="330339"/>
                  </a:lnTo>
                  <a:lnTo>
                    <a:pt x="968578" y="329831"/>
                  </a:lnTo>
                  <a:lnTo>
                    <a:pt x="970305" y="330784"/>
                  </a:lnTo>
                  <a:lnTo>
                    <a:pt x="989965" y="346684"/>
                  </a:lnTo>
                  <a:lnTo>
                    <a:pt x="993470" y="349567"/>
                  </a:lnTo>
                  <a:lnTo>
                    <a:pt x="1004265" y="357809"/>
                  </a:lnTo>
                  <a:lnTo>
                    <a:pt x="1002207" y="355282"/>
                  </a:lnTo>
                  <a:lnTo>
                    <a:pt x="1001204" y="353974"/>
                  </a:lnTo>
                  <a:lnTo>
                    <a:pt x="1000099" y="352831"/>
                  </a:lnTo>
                  <a:lnTo>
                    <a:pt x="1003985" y="355917"/>
                  </a:lnTo>
                  <a:lnTo>
                    <a:pt x="1007529" y="359727"/>
                  </a:lnTo>
                  <a:lnTo>
                    <a:pt x="1009370" y="361543"/>
                  </a:lnTo>
                  <a:lnTo>
                    <a:pt x="1012075" y="365506"/>
                  </a:lnTo>
                  <a:lnTo>
                    <a:pt x="1013104" y="367347"/>
                  </a:lnTo>
                  <a:lnTo>
                    <a:pt x="1013675" y="368668"/>
                  </a:lnTo>
                  <a:lnTo>
                    <a:pt x="1013739" y="366839"/>
                  </a:lnTo>
                  <a:lnTo>
                    <a:pt x="1016508" y="371195"/>
                  </a:lnTo>
                  <a:lnTo>
                    <a:pt x="1016723" y="376885"/>
                  </a:lnTo>
                  <a:lnTo>
                    <a:pt x="1015796" y="380199"/>
                  </a:lnTo>
                  <a:lnTo>
                    <a:pt x="1015098" y="383730"/>
                  </a:lnTo>
                  <a:lnTo>
                    <a:pt x="1013955" y="385686"/>
                  </a:lnTo>
                  <a:lnTo>
                    <a:pt x="1013980" y="386346"/>
                  </a:lnTo>
                  <a:lnTo>
                    <a:pt x="1013129" y="391858"/>
                  </a:lnTo>
                  <a:lnTo>
                    <a:pt x="1015784" y="387845"/>
                  </a:lnTo>
                  <a:lnTo>
                    <a:pt x="1016990" y="378891"/>
                  </a:lnTo>
                  <a:lnTo>
                    <a:pt x="1017498" y="374281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147468" y="7429957"/>
              <a:ext cx="317500" cy="114935"/>
            </a:xfrm>
            <a:custGeom>
              <a:avLst/>
              <a:gdLst/>
              <a:ahLst/>
              <a:cxnLst/>
              <a:rect l="l" t="t" r="r" b="b"/>
              <a:pathLst>
                <a:path w="317500" h="114934">
                  <a:moveTo>
                    <a:pt x="1485" y="67602"/>
                  </a:moveTo>
                  <a:lnTo>
                    <a:pt x="1003" y="66789"/>
                  </a:lnTo>
                  <a:lnTo>
                    <a:pt x="1155" y="67741"/>
                  </a:lnTo>
                  <a:lnTo>
                    <a:pt x="1485" y="67602"/>
                  </a:lnTo>
                  <a:close/>
                </a:path>
                <a:path w="317500" h="114934">
                  <a:moveTo>
                    <a:pt x="5753" y="49568"/>
                  </a:moveTo>
                  <a:lnTo>
                    <a:pt x="4699" y="50406"/>
                  </a:lnTo>
                  <a:lnTo>
                    <a:pt x="5575" y="50190"/>
                  </a:lnTo>
                  <a:lnTo>
                    <a:pt x="5753" y="49568"/>
                  </a:lnTo>
                  <a:close/>
                </a:path>
                <a:path w="317500" h="114934">
                  <a:moveTo>
                    <a:pt x="6083" y="45732"/>
                  </a:moveTo>
                  <a:lnTo>
                    <a:pt x="4673" y="46469"/>
                  </a:lnTo>
                  <a:lnTo>
                    <a:pt x="5130" y="47409"/>
                  </a:lnTo>
                  <a:lnTo>
                    <a:pt x="6083" y="45732"/>
                  </a:lnTo>
                  <a:close/>
                </a:path>
                <a:path w="317500" h="114934">
                  <a:moveTo>
                    <a:pt x="6261" y="48958"/>
                  </a:moveTo>
                  <a:lnTo>
                    <a:pt x="5981" y="48729"/>
                  </a:lnTo>
                  <a:lnTo>
                    <a:pt x="5753" y="49568"/>
                  </a:lnTo>
                  <a:lnTo>
                    <a:pt x="6134" y="49263"/>
                  </a:lnTo>
                  <a:lnTo>
                    <a:pt x="6261" y="48958"/>
                  </a:lnTo>
                  <a:close/>
                </a:path>
                <a:path w="317500" h="114934">
                  <a:moveTo>
                    <a:pt x="6616" y="57048"/>
                  </a:moveTo>
                  <a:lnTo>
                    <a:pt x="5969" y="56248"/>
                  </a:lnTo>
                  <a:lnTo>
                    <a:pt x="5219" y="57264"/>
                  </a:lnTo>
                  <a:lnTo>
                    <a:pt x="4978" y="56248"/>
                  </a:lnTo>
                  <a:lnTo>
                    <a:pt x="4902" y="55156"/>
                  </a:lnTo>
                  <a:lnTo>
                    <a:pt x="0" y="55524"/>
                  </a:lnTo>
                  <a:lnTo>
                    <a:pt x="2146" y="59169"/>
                  </a:lnTo>
                  <a:lnTo>
                    <a:pt x="2895" y="58775"/>
                  </a:lnTo>
                  <a:lnTo>
                    <a:pt x="3136" y="57619"/>
                  </a:lnTo>
                  <a:lnTo>
                    <a:pt x="4673" y="57162"/>
                  </a:lnTo>
                  <a:lnTo>
                    <a:pt x="2603" y="59563"/>
                  </a:lnTo>
                  <a:lnTo>
                    <a:pt x="5753" y="59677"/>
                  </a:lnTo>
                  <a:lnTo>
                    <a:pt x="5994" y="59067"/>
                  </a:lnTo>
                  <a:lnTo>
                    <a:pt x="4572" y="59004"/>
                  </a:lnTo>
                  <a:lnTo>
                    <a:pt x="4737" y="57848"/>
                  </a:lnTo>
                  <a:lnTo>
                    <a:pt x="6108" y="57264"/>
                  </a:lnTo>
                  <a:lnTo>
                    <a:pt x="6616" y="57048"/>
                  </a:lnTo>
                  <a:close/>
                </a:path>
                <a:path w="317500" h="114934">
                  <a:moveTo>
                    <a:pt x="6946" y="63919"/>
                  </a:moveTo>
                  <a:lnTo>
                    <a:pt x="4711" y="62357"/>
                  </a:lnTo>
                  <a:lnTo>
                    <a:pt x="5245" y="60960"/>
                  </a:lnTo>
                  <a:lnTo>
                    <a:pt x="5524" y="60261"/>
                  </a:lnTo>
                  <a:lnTo>
                    <a:pt x="3441" y="60960"/>
                  </a:lnTo>
                  <a:lnTo>
                    <a:pt x="3492" y="60375"/>
                  </a:lnTo>
                  <a:lnTo>
                    <a:pt x="2425" y="62357"/>
                  </a:lnTo>
                  <a:lnTo>
                    <a:pt x="635" y="64249"/>
                  </a:lnTo>
                  <a:lnTo>
                    <a:pt x="1879" y="66649"/>
                  </a:lnTo>
                  <a:lnTo>
                    <a:pt x="2146" y="65354"/>
                  </a:lnTo>
                  <a:lnTo>
                    <a:pt x="2755" y="66522"/>
                  </a:lnTo>
                  <a:lnTo>
                    <a:pt x="3390" y="66281"/>
                  </a:lnTo>
                  <a:lnTo>
                    <a:pt x="4775" y="65354"/>
                  </a:lnTo>
                  <a:lnTo>
                    <a:pt x="6946" y="63919"/>
                  </a:lnTo>
                  <a:close/>
                </a:path>
                <a:path w="317500" h="114934">
                  <a:moveTo>
                    <a:pt x="7112" y="59715"/>
                  </a:moveTo>
                  <a:lnTo>
                    <a:pt x="5753" y="59677"/>
                  </a:lnTo>
                  <a:lnTo>
                    <a:pt x="5524" y="60261"/>
                  </a:lnTo>
                  <a:lnTo>
                    <a:pt x="7112" y="59715"/>
                  </a:lnTo>
                  <a:close/>
                </a:path>
                <a:path w="317500" h="114934">
                  <a:moveTo>
                    <a:pt x="7302" y="52908"/>
                  </a:moveTo>
                  <a:lnTo>
                    <a:pt x="7010" y="52451"/>
                  </a:lnTo>
                  <a:lnTo>
                    <a:pt x="6921" y="52311"/>
                  </a:lnTo>
                  <a:lnTo>
                    <a:pt x="5892" y="50698"/>
                  </a:lnTo>
                  <a:lnTo>
                    <a:pt x="5219" y="50558"/>
                  </a:lnTo>
                  <a:lnTo>
                    <a:pt x="6426" y="51752"/>
                  </a:lnTo>
                  <a:lnTo>
                    <a:pt x="3632" y="52311"/>
                  </a:lnTo>
                  <a:lnTo>
                    <a:pt x="3098" y="50660"/>
                  </a:lnTo>
                  <a:lnTo>
                    <a:pt x="1930" y="52489"/>
                  </a:lnTo>
                  <a:lnTo>
                    <a:pt x="2082" y="52285"/>
                  </a:lnTo>
                  <a:lnTo>
                    <a:pt x="4914" y="55067"/>
                  </a:lnTo>
                  <a:lnTo>
                    <a:pt x="4940" y="54737"/>
                  </a:lnTo>
                  <a:lnTo>
                    <a:pt x="6184" y="53543"/>
                  </a:lnTo>
                  <a:lnTo>
                    <a:pt x="6565" y="53873"/>
                  </a:lnTo>
                  <a:lnTo>
                    <a:pt x="6527" y="53543"/>
                  </a:lnTo>
                  <a:lnTo>
                    <a:pt x="6413" y="52451"/>
                  </a:lnTo>
                  <a:lnTo>
                    <a:pt x="7302" y="52908"/>
                  </a:lnTo>
                  <a:close/>
                </a:path>
                <a:path w="317500" h="114934">
                  <a:moveTo>
                    <a:pt x="7493" y="51015"/>
                  </a:moveTo>
                  <a:lnTo>
                    <a:pt x="7251" y="50038"/>
                  </a:lnTo>
                  <a:lnTo>
                    <a:pt x="5575" y="50190"/>
                  </a:lnTo>
                  <a:lnTo>
                    <a:pt x="5892" y="50698"/>
                  </a:lnTo>
                  <a:lnTo>
                    <a:pt x="7493" y="51015"/>
                  </a:lnTo>
                  <a:close/>
                </a:path>
                <a:path w="317500" h="114934">
                  <a:moveTo>
                    <a:pt x="11404" y="38138"/>
                  </a:moveTo>
                  <a:lnTo>
                    <a:pt x="10998" y="37274"/>
                  </a:lnTo>
                  <a:lnTo>
                    <a:pt x="10388" y="38430"/>
                  </a:lnTo>
                  <a:lnTo>
                    <a:pt x="11404" y="38138"/>
                  </a:lnTo>
                  <a:close/>
                </a:path>
                <a:path w="317500" h="114934">
                  <a:moveTo>
                    <a:pt x="25247" y="31381"/>
                  </a:moveTo>
                  <a:lnTo>
                    <a:pt x="23723" y="29629"/>
                  </a:lnTo>
                  <a:lnTo>
                    <a:pt x="23583" y="29464"/>
                  </a:lnTo>
                  <a:lnTo>
                    <a:pt x="22618" y="29629"/>
                  </a:lnTo>
                  <a:lnTo>
                    <a:pt x="19519" y="30035"/>
                  </a:lnTo>
                  <a:lnTo>
                    <a:pt x="19481" y="34099"/>
                  </a:lnTo>
                  <a:lnTo>
                    <a:pt x="17170" y="33604"/>
                  </a:lnTo>
                  <a:lnTo>
                    <a:pt x="16903" y="32410"/>
                  </a:lnTo>
                  <a:lnTo>
                    <a:pt x="16002" y="34417"/>
                  </a:lnTo>
                  <a:lnTo>
                    <a:pt x="14820" y="36614"/>
                  </a:lnTo>
                  <a:lnTo>
                    <a:pt x="12890" y="37693"/>
                  </a:lnTo>
                  <a:lnTo>
                    <a:pt x="11404" y="38138"/>
                  </a:lnTo>
                  <a:lnTo>
                    <a:pt x="11480" y="38290"/>
                  </a:lnTo>
                  <a:lnTo>
                    <a:pt x="9245" y="39179"/>
                  </a:lnTo>
                  <a:lnTo>
                    <a:pt x="5753" y="45072"/>
                  </a:lnTo>
                  <a:lnTo>
                    <a:pt x="6883" y="47091"/>
                  </a:lnTo>
                  <a:lnTo>
                    <a:pt x="5156" y="47409"/>
                  </a:lnTo>
                  <a:lnTo>
                    <a:pt x="6692" y="48006"/>
                  </a:lnTo>
                  <a:lnTo>
                    <a:pt x="6261" y="48958"/>
                  </a:lnTo>
                  <a:lnTo>
                    <a:pt x="7162" y="49631"/>
                  </a:lnTo>
                  <a:lnTo>
                    <a:pt x="7251" y="50038"/>
                  </a:lnTo>
                  <a:lnTo>
                    <a:pt x="10134" y="49796"/>
                  </a:lnTo>
                  <a:lnTo>
                    <a:pt x="10096" y="47815"/>
                  </a:lnTo>
                  <a:lnTo>
                    <a:pt x="7734" y="47320"/>
                  </a:lnTo>
                  <a:lnTo>
                    <a:pt x="10490" y="46558"/>
                  </a:lnTo>
                  <a:lnTo>
                    <a:pt x="11150" y="45669"/>
                  </a:lnTo>
                  <a:lnTo>
                    <a:pt x="11417" y="44272"/>
                  </a:lnTo>
                  <a:lnTo>
                    <a:pt x="11709" y="42938"/>
                  </a:lnTo>
                  <a:lnTo>
                    <a:pt x="11849" y="41198"/>
                  </a:lnTo>
                  <a:lnTo>
                    <a:pt x="13309" y="40652"/>
                  </a:lnTo>
                  <a:lnTo>
                    <a:pt x="14173" y="40335"/>
                  </a:lnTo>
                  <a:lnTo>
                    <a:pt x="12407" y="40652"/>
                  </a:lnTo>
                  <a:lnTo>
                    <a:pt x="15201" y="38595"/>
                  </a:lnTo>
                  <a:lnTo>
                    <a:pt x="15951" y="38049"/>
                  </a:lnTo>
                  <a:lnTo>
                    <a:pt x="16078" y="37909"/>
                  </a:lnTo>
                  <a:lnTo>
                    <a:pt x="18757" y="35191"/>
                  </a:lnTo>
                  <a:lnTo>
                    <a:pt x="20675" y="34099"/>
                  </a:lnTo>
                  <a:lnTo>
                    <a:pt x="22352" y="33147"/>
                  </a:lnTo>
                  <a:lnTo>
                    <a:pt x="25247" y="31381"/>
                  </a:lnTo>
                  <a:close/>
                </a:path>
                <a:path w="317500" h="114934">
                  <a:moveTo>
                    <a:pt x="25844" y="31026"/>
                  </a:moveTo>
                  <a:lnTo>
                    <a:pt x="25247" y="31381"/>
                  </a:lnTo>
                  <a:lnTo>
                    <a:pt x="25844" y="31026"/>
                  </a:lnTo>
                  <a:close/>
                </a:path>
                <a:path w="317500" h="114934">
                  <a:moveTo>
                    <a:pt x="35509" y="29298"/>
                  </a:moveTo>
                  <a:lnTo>
                    <a:pt x="33464" y="27203"/>
                  </a:lnTo>
                  <a:lnTo>
                    <a:pt x="33629" y="26339"/>
                  </a:lnTo>
                  <a:lnTo>
                    <a:pt x="31051" y="28816"/>
                  </a:lnTo>
                  <a:lnTo>
                    <a:pt x="30632" y="28486"/>
                  </a:lnTo>
                  <a:lnTo>
                    <a:pt x="29108" y="27279"/>
                  </a:lnTo>
                  <a:lnTo>
                    <a:pt x="30391" y="28486"/>
                  </a:lnTo>
                  <a:lnTo>
                    <a:pt x="27432" y="28232"/>
                  </a:lnTo>
                  <a:lnTo>
                    <a:pt x="27355" y="29273"/>
                  </a:lnTo>
                  <a:lnTo>
                    <a:pt x="24422" y="28587"/>
                  </a:lnTo>
                  <a:lnTo>
                    <a:pt x="24892" y="29819"/>
                  </a:lnTo>
                  <a:lnTo>
                    <a:pt x="25628" y="29311"/>
                  </a:lnTo>
                  <a:lnTo>
                    <a:pt x="26543" y="30403"/>
                  </a:lnTo>
                  <a:lnTo>
                    <a:pt x="25844" y="31026"/>
                  </a:lnTo>
                  <a:lnTo>
                    <a:pt x="29679" y="29565"/>
                  </a:lnTo>
                  <a:lnTo>
                    <a:pt x="33058" y="29464"/>
                  </a:lnTo>
                  <a:lnTo>
                    <a:pt x="33083" y="29311"/>
                  </a:lnTo>
                  <a:lnTo>
                    <a:pt x="33172" y="28816"/>
                  </a:lnTo>
                  <a:lnTo>
                    <a:pt x="33464" y="27241"/>
                  </a:lnTo>
                  <a:lnTo>
                    <a:pt x="34353" y="28333"/>
                  </a:lnTo>
                  <a:lnTo>
                    <a:pt x="33921" y="28981"/>
                  </a:lnTo>
                  <a:lnTo>
                    <a:pt x="35509" y="29298"/>
                  </a:lnTo>
                  <a:close/>
                </a:path>
                <a:path w="317500" h="114934">
                  <a:moveTo>
                    <a:pt x="41059" y="28219"/>
                  </a:moveTo>
                  <a:lnTo>
                    <a:pt x="40576" y="28067"/>
                  </a:lnTo>
                  <a:lnTo>
                    <a:pt x="40233" y="29743"/>
                  </a:lnTo>
                  <a:lnTo>
                    <a:pt x="41033" y="29552"/>
                  </a:lnTo>
                  <a:lnTo>
                    <a:pt x="41059" y="28219"/>
                  </a:lnTo>
                  <a:close/>
                </a:path>
                <a:path w="317500" h="114934">
                  <a:moveTo>
                    <a:pt x="41224" y="24968"/>
                  </a:moveTo>
                  <a:lnTo>
                    <a:pt x="38722" y="26479"/>
                  </a:lnTo>
                  <a:lnTo>
                    <a:pt x="39255" y="27584"/>
                  </a:lnTo>
                  <a:lnTo>
                    <a:pt x="37541" y="27254"/>
                  </a:lnTo>
                  <a:lnTo>
                    <a:pt x="37693" y="28117"/>
                  </a:lnTo>
                  <a:lnTo>
                    <a:pt x="36169" y="27495"/>
                  </a:lnTo>
                  <a:lnTo>
                    <a:pt x="35445" y="30099"/>
                  </a:lnTo>
                  <a:lnTo>
                    <a:pt x="37909" y="28130"/>
                  </a:lnTo>
                  <a:lnTo>
                    <a:pt x="38735" y="29222"/>
                  </a:lnTo>
                  <a:lnTo>
                    <a:pt x="39255" y="28130"/>
                  </a:lnTo>
                  <a:lnTo>
                    <a:pt x="39471" y="27698"/>
                  </a:lnTo>
                  <a:lnTo>
                    <a:pt x="40576" y="28067"/>
                  </a:lnTo>
                  <a:lnTo>
                    <a:pt x="40652" y="27698"/>
                  </a:lnTo>
                  <a:lnTo>
                    <a:pt x="41224" y="24968"/>
                  </a:lnTo>
                  <a:close/>
                </a:path>
                <a:path w="317500" h="114934">
                  <a:moveTo>
                    <a:pt x="48018" y="27317"/>
                  </a:moveTo>
                  <a:lnTo>
                    <a:pt x="45999" y="27978"/>
                  </a:lnTo>
                  <a:lnTo>
                    <a:pt x="45250" y="27152"/>
                  </a:lnTo>
                  <a:lnTo>
                    <a:pt x="43294" y="26885"/>
                  </a:lnTo>
                  <a:lnTo>
                    <a:pt x="42976" y="29057"/>
                  </a:lnTo>
                  <a:lnTo>
                    <a:pt x="41033" y="29552"/>
                  </a:lnTo>
                  <a:lnTo>
                    <a:pt x="41033" y="30632"/>
                  </a:lnTo>
                  <a:lnTo>
                    <a:pt x="42202" y="30289"/>
                  </a:lnTo>
                  <a:lnTo>
                    <a:pt x="43738" y="29210"/>
                  </a:lnTo>
                  <a:lnTo>
                    <a:pt x="47625" y="30607"/>
                  </a:lnTo>
                  <a:lnTo>
                    <a:pt x="46545" y="29248"/>
                  </a:lnTo>
                  <a:lnTo>
                    <a:pt x="46939" y="28676"/>
                  </a:lnTo>
                  <a:lnTo>
                    <a:pt x="47510" y="27851"/>
                  </a:lnTo>
                  <a:lnTo>
                    <a:pt x="48018" y="27317"/>
                  </a:lnTo>
                  <a:close/>
                </a:path>
                <a:path w="317500" h="114934">
                  <a:moveTo>
                    <a:pt x="51549" y="33286"/>
                  </a:moveTo>
                  <a:lnTo>
                    <a:pt x="50634" y="32613"/>
                  </a:lnTo>
                  <a:lnTo>
                    <a:pt x="50787" y="33324"/>
                  </a:lnTo>
                  <a:lnTo>
                    <a:pt x="51549" y="33286"/>
                  </a:lnTo>
                  <a:close/>
                </a:path>
                <a:path w="317500" h="114934">
                  <a:moveTo>
                    <a:pt x="52590" y="32092"/>
                  </a:moveTo>
                  <a:lnTo>
                    <a:pt x="51879" y="31267"/>
                  </a:lnTo>
                  <a:lnTo>
                    <a:pt x="48704" y="27673"/>
                  </a:lnTo>
                  <a:lnTo>
                    <a:pt x="47586" y="27774"/>
                  </a:lnTo>
                  <a:lnTo>
                    <a:pt x="46939" y="28676"/>
                  </a:lnTo>
                  <a:lnTo>
                    <a:pt x="48006" y="30734"/>
                  </a:lnTo>
                  <a:lnTo>
                    <a:pt x="47625" y="30607"/>
                  </a:lnTo>
                  <a:lnTo>
                    <a:pt x="48590" y="31788"/>
                  </a:lnTo>
                  <a:lnTo>
                    <a:pt x="48044" y="30772"/>
                  </a:lnTo>
                  <a:lnTo>
                    <a:pt x="50634" y="32613"/>
                  </a:lnTo>
                  <a:lnTo>
                    <a:pt x="50977" y="31267"/>
                  </a:lnTo>
                  <a:lnTo>
                    <a:pt x="52590" y="32092"/>
                  </a:lnTo>
                  <a:close/>
                </a:path>
                <a:path w="317500" h="114934">
                  <a:moveTo>
                    <a:pt x="53936" y="32753"/>
                  </a:moveTo>
                  <a:lnTo>
                    <a:pt x="52590" y="32092"/>
                  </a:lnTo>
                  <a:lnTo>
                    <a:pt x="53517" y="33121"/>
                  </a:lnTo>
                  <a:lnTo>
                    <a:pt x="53848" y="33083"/>
                  </a:lnTo>
                  <a:lnTo>
                    <a:pt x="53936" y="32753"/>
                  </a:lnTo>
                  <a:close/>
                </a:path>
                <a:path w="317500" h="114934">
                  <a:moveTo>
                    <a:pt x="55499" y="32829"/>
                  </a:moveTo>
                  <a:lnTo>
                    <a:pt x="53848" y="33083"/>
                  </a:lnTo>
                  <a:lnTo>
                    <a:pt x="55499" y="32829"/>
                  </a:lnTo>
                  <a:close/>
                </a:path>
                <a:path w="317500" h="114934">
                  <a:moveTo>
                    <a:pt x="57442" y="35077"/>
                  </a:moveTo>
                  <a:lnTo>
                    <a:pt x="55994" y="34086"/>
                  </a:lnTo>
                  <a:lnTo>
                    <a:pt x="54965" y="35915"/>
                  </a:lnTo>
                  <a:lnTo>
                    <a:pt x="54254" y="35267"/>
                  </a:lnTo>
                  <a:lnTo>
                    <a:pt x="54127" y="35077"/>
                  </a:lnTo>
                  <a:lnTo>
                    <a:pt x="53809" y="33235"/>
                  </a:lnTo>
                  <a:lnTo>
                    <a:pt x="52806" y="37134"/>
                  </a:lnTo>
                  <a:lnTo>
                    <a:pt x="55346" y="38112"/>
                  </a:lnTo>
                  <a:lnTo>
                    <a:pt x="55156" y="36804"/>
                  </a:lnTo>
                  <a:lnTo>
                    <a:pt x="55638" y="35915"/>
                  </a:lnTo>
                  <a:lnTo>
                    <a:pt x="56007" y="35267"/>
                  </a:lnTo>
                  <a:lnTo>
                    <a:pt x="57442" y="35077"/>
                  </a:lnTo>
                  <a:close/>
                </a:path>
                <a:path w="317500" h="114934">
                  <a:moveTo>
                    <a:pt x="170548" y="2959"/>
                  </a:moveTo>
                  <a:lnTo>
                    <a:pt x="170014" y="3149"/>
                  </a:lnTo>
                  <a:lnTo>
                    <a:pt x="169951" y="4165"/>
                  </a:lnTo>
                  <a:lnTo>
                    <a:pt x="170548" y="2959"/>
                  </a:lnTo>
                  <a:close/>
                </a:path>
                <a:path w="317500" h="114934">
                  <a:moveTo>
                    <a:pt x="172808" y="3289"/>
                  </a:moveTo>
                  <a:close/>
                </a:path>
                <a:path w="317500" h="114934">
                  <a:moveTo>
                    <a:pt x="173520" y="2959"/>
                  </a:moveTo>
                  <a:lnTo>
                    <a:pt x="172605" y="4305"/>
                  </a:lnTo>
                  <a:lnTo>
                    <a:pt x="172529" y="5321"/>
                  </a:lnTo>
                  <a:lnTo>
                    <a:pt x="173520" y="2959"/>
                  </a:lnTo>
                  <a:close/>
                </a:path>
                <a:path w="317500" h="114934">
                  <a:moveTo>
                    <a:pt x="173736" y="3784"/>
                  </a:moveTo>
                  <a:lnTo>
                    <a:pt x="173278" y="4394"/>
                  </a:lnTo>
                  <a:lnTo>
                    <a:pt x="173240" y="4826"/>
                  </a:lnTo>
                  <a:lnTo>
                    <a:pt x="173736" y="3784"/>
                  </a:lnTo>
                  <a:close/>
                </a:path>
                <a:path w="317500" h="114934">
                  <a:moveTo>
                    <a:pt x="174180" y="901"/>
                  </a:moveTo>
                  <a:lnTo>
                    <a:pt x="173951" y="38"/>
                  </a:lnTo>
                  <a:lnTo>
                    <a:pt x="173050" y="1562"/>
                  </a:lnTo>
                  <a:lnTo>
                    <a:pt x="172427" y="609"/>
                  </a:lnTo>
                  <a:lnTo>
                    <a:pt x="171818" y="1968"/>
                  </a:lnTo>
                  <a:lnTo>
                    <a:pt x="172212" y="2070"/>
                  </a:lnTo>
                  <a:lnTo>
                    <a:pt x="171742" y="3124"/>
                  </a:lnTo>
                  <a:lnTo>
                    <a:pt x="171564" y="1562"/>
                  </a:lnTo>
                  <a:lnTo>
                    <a:pt x="170700" y="2806"/>
                  </a:lnTo>
                  <a:lnTo>
                    <a:pt x="170548" y="5105"/>
                  </a:lnTo>
                  <a:lnTo>
                    <a:pt x="172745" y="3340"/>
                  </a:lnTo>
                  <a:lnTo>
                    <a:pt x="171818" y="3962"/>
                  </a:lnTo>
                  <a:lnTo>
                    <a:pt x="174180" y="901"/>
                  </a:lnTo>
                  <a:close/>
                </a:path>
                <a:path w="317500" h="114934">
                  <a:moveTo>
                    <a:pt x="175501" y="2222"/>
                  </a:moveTo>
                  <a:lnTo>
                    <a:pt x="174332" y="3162"/>
                  </a:lnTo>
                  <a:lnTo>
                    <a:pt x="173964" y="4330"/>
                  </a:lnTo>
                  <a:lnTo>
                    <a:pt x="174904" y="2832"/>
                  </a:lnTo>
                  <a:lnTo>
                    <a:pt x="174993" y="3403"/>
                  </a:lnTo>
                  <a:lnTo>
                    <a:pt x="174155" y="5308"/>
                  </a:lnTo>
                  <a:lnTo>
                    <a:pt x="174510" y="5842"/>
                  </a:lnTo>
                  <a:lnTo>
                    <a:pt x="175501" y="2222"/>
                  </a:lnTo>
                  <a:close/>
                </a:path>
                <a:path w="317500" h="114934">
                  <a:moveTo>
                    <a:pt x="177927" y="6604"/>
                  </a:moveTo>
                  <a:lnTo>
                    <a:pt x="177749" y="6692"/>
                  </a:lnTo>
                  <a:lnTo>
                    <a:pt x="177927" y="6604"/>
                  </a:lnTo>
                  <a:close/>
                </a:path>
                <a:path w="317500" h="114934">
                  <a:moveTo>
                    <a:pt x="178028" y="3733"/>
                  </a:moveTo>
                  <a:lnTo>
                    <a:pt x="177977" y="2755"/>
                  </a:lnTo>
                  <a:lnTo>
                    <a:pt x="177304" y="3937"/>
                  </a:lnTo>
                  <a:lnTo>
                    <a:pt x="175958" y="5156"/>
                  </a:lnTo>
                  <a:lnTo>
                    <a:pt x="175564" y="4762"/>
                  </a:lnTo>
                  <a:lnTo>
                    <a:pt x="174599" y="6388"/>
                  </a:lnTo>
                  <a:lnTo>
                    <a:pt x="176822" y="4673"/>
                  </a:lnTo>
                  <a:lnTo>
                    <a:pt x="175526" y="6718"/>
                  </a:lnTo>
                  <a:lnTo>
                    <a:pt x="178028" y="3733"/>
                  </a:lnTo>
                  <a:close/>
                </a:path>
                <a:path w="317500" h="114934">
                  <a:moveTo>
                    <a:pt x="178574" y="4838"/>
                  </a:moveTo>
                  <a:lnTo>
                    <a:pt x="178155" y="5562"/>
                  </a:lnTo>
                  <a:lnTo>
                    <a:pt x="178282" y="5410"/>
                  </a:lnTo>
                  <a:lnTo>
                    <a:pt x="178574" y="4838"/>
                  </a:lnTo>
                  <a:close/>
                </a:path>
                <a:path w="317500" h="114934">
                  <a:moveTo>
                    <a:pt x="179489" y="3251"/>
                  </a:moveTo>
                  <a:lnTo>
                    <a:pt x="178892" y="3695"/>
                  </a:lnTo>
                  <a:lnTo>
                    <a:pt x="177292" y="5613"/>
                  </a:lnTo>
                  <a:lnTo>
                    <a:pt x="178650" y="4686"/>
                  </a:lnTo>
                  <a:lnTo>
                    <a:pt x="179489" y="3251"/>
                  </a:lnTo>
                  <a:close/>
                </a:path>
                <a:path w="317500" h="114934">
                  <a:moveTo>
                    <a:pt x="182372" y="4648"/>
                  </a:moveTo>
                  <a:lnTo>
                    <a:pt x="181724" y="5372"/>
                  </a:lnTo>
                  <a:lnTo>
                    <a:pt x="181546" y="5651"/>
                  </a:lnTo>
                  <a:lnTo>
                    <a:pt x="182372" y="4648"/>
                  </a:lnTo>
                  <a:close/>
                </a:path>
                <a:path w="317500" h="114934">
                  <a:moveTo>
                    <a:pt x="182829" y="3238"/>
                  </a:moveTo>
                  <a:lnTo>
                    <a:pt x="182308" y="2552"/>
                  </a:lnTo>
                  <a:lnTo>
                    <a:pt x="179882" y="2806"/>
                  </a:lnTo>
                  <a:lnTo>
                    <a:pt x="179260" y="4241"/>
                  </a:lnTo>
                  <a:lnTo>
                    <a:pt x="178282" y="5410"/>
                  </a:lnTo>
                  <a:lnTo>
                    <a:pt x="178003" y="5981"/>
                  </a:lnTo>
                  <a:lnTo>
                    <a:pt x="177876" y="6540"/>
                  </a:lnTo>
                  <a:lnTo>
                    <a:pt x="179184" y="4940"/>
                  </a:lnTo>
                  <a:lnTo>
                    <a:pt x="179412" y="5816"/>
                  </a:lnTo>
                  <a:lnTo>
                    <a:pt x="178041" y="6540"/>
                  </a:lnTo>
                  <a:lnTo>
                    <a:pt x="178028" y="6692"/>
                  </a:lnTo>
                  <a:lnTo>
                    <a:pt x="178396" y="7073"/>
                  </a:lnTo>
                  <a:lnTo>
                    <a:pt x="179451" y="5981"/>
                  </a:lnTo>
                  <a:lnTo>
                    <a:pt x="179616" y="5816"/>
                  </a:lnTo>
                  <a:lnTo>
                    <a:pt x="179539" y="6261"/>
                  </a:lnTo>
                  <a:lnTo>
                    <a:pt x="179590" y="6438"/>
                  </a:lnTo>
                  <a:lnTo>
                    <a:pt x="179959" y="5600"/>
                  </a:lnTo>
                  <a:lnTo>
                    <a:pt x="179806" y="5613"/>
                  </a:lnTo>
                  <a:lnTo>
                    <a:pt x="179959" y="5600"/>
                  </a:lnTo>
                  <a:lnTo>
                    <a:pt x="180251" y="4940"/>
                  </a:lnTo>
                  <a:lnTo>
                    <a:pt x="180352" y="4737"/>
                  </a:lnTo>
                  <a:lnTo>
                    <a:pt x="180035" y="7518"/>
                  </a:lnTo>
                  <a:lnTo>
                    <a:pt x="180327" y="6261"/>
                  </a:lnTo>
                  <a:lnTo>
                    <a:pt x="181584" y="4737"/>
                  </a:lnTo>
                  <a:lnTo>
                    <a:pt x="182829" y="3238"/>
                  </a:lnTo>
                  <a:close/>
                </a:path>
                <a:path w="317500" h="114934">
                  <a:moveTo>
                    <a:pt x="183222" y="9271"/>
                  </a:moveTo>
                  <a:lnTo>
                    <a:pt x="182676" y="9156"/>
                  </a:lnTo>
                  <a:lnTo>
                    <a:pt x="182410" y="9982"/>
                  </a:lnTo>
                  <a:lnTo>
                    <a:pt x="183222" y="9271"/>
                  </a:lnTo>
                  <a:close/>
                </a:path>
                <a:path w="317500" h="114934">
                  <a:moveTo>
                    <a:pt x="185369" y="4089"/>
                  </a:moveTo>
                  <a:lnTo>
                    <a:pt x="183286" y="5715"/>
                  </a:lnTo>
                  <a:lnTo>
                    <a:pt x="184327" y="5549"/>
                  </a:lnTo>
                  <a:lnTo>
                    <a:pt x="182689" y="6985"/>
                  </a:lnTo>
                  <a:lnTo>
                    <a:pt x="183451" y="7759"/>
                  </a:lnTo>
                  <a:lnTo>
                    <a:pt x="181978" y="7962"/>
                  </a:lnTo>
                  <a:lnTo>
                    <a:pt x="181902" y="7429"/>
                  </a:lnTo>
                  <a:lnTo>
                    <a:pt x="183235" y="4749"/>
                  </a:lnTo>
                  <a:lnTo>
                    <a:pt x="181610" y="6337"/>
                  </a:lnTo>
                  <a:lnTo>
                    <a:pt x="180505" y="8026"/>
                  </a:lnTo>
                  <a:lnTo>
                    <a:pt x="181356" y="7175"/>
                  </a:lnTo>
                  <a:lnTo>
                    <a:pt x="181000" y="8826"/>
                  </a:lnTo>
                  <a:lnTo>
                    <a:pt x="181610" y="9613"/>
                  </a:lnTo>
                  <a:lnTo>
                    <a:pt x="182194" y="9436"/>
                  </a:lnTo>
                  <a:lnTo>
                    <a:pt x="183667" y="8305"/>
                  </a:lnTo>
                  <a:lnTo>
                    <a:pt x="183781" y="7480"/>
                  </a:lnTo>
                  <a:lnTo>
                    <a:pt x="184543" y="7137"/>
                  </a:lnTo>
                  <a:lnTo>
                    <a:pt x="184607" y="6413"/>
                  </a:lnTo>
                  <a:lnTo>
                    <a:pt x="185369" y="4089"/>
                  </a:lnTo>
                  <a:close/>
                </a:path>
                <a:path w="317500" h="114934">
                  <a:moveTo>
                    <a:pt x="187502" y="6781"/>
                  </a:moveTo>
                  <a:lnTo>
                    <a:pt x="185940" y="6743"/>
                  </a:lnTo>
                  <a:lnTo>
                    <a:pt x="184873" y="7988"/>
                  </a:lnTo>
                  <a:lnTo>
                    <a:pt x="186359" y="6870"/>
                  </a:lnTo>
                  <a:lnTo>
                    <a:pt x="185737" y="7988"/>
                  </a:lnTo>
                  <a:lnTo>
                    <a:pt x="184899" y="8801"/>
                  </a:lnTo>
                  <a:lnTo>
                    <a:pt x="184772" y="7721"/>
                  </a:lnTo>
                  <a:lnTo>
                    <a:pt x="183857" y="8978"/>
                  </a:lnTo>
                  <a:lnTo>
                    <a:pt x="183286" y="10883"/>
                  </a:lnTo>
                  <a:lnTo>
                    <a:pt x="185229" y="8801"/>
                  </a:lnTo>
                  <a:lnTo>
                    <a:pt x="185369" y="8661"/>
                  </a:lnTo>
                  <a:lnTo>
                    <a:pt x="184416" y="11125"/>
                  </a:lnTo>
                  <a:lnTo>
                    <a:pt x="184213" y="11379"/>
                  </a:lnTo>
                  <a:lnTo>
                    <a:pt x="185204" y="11277"/>
                  </a:lnTo>
                  <a:lnTo>
                    <a:pt x="184391" y="13652"/>
                  </a:lnTo>
                  <a:lnTo>
                    <a:pt x="186169" y="12496"/>
                  </a:lnTo>
                  <a:lnTo>
                    <a:pt x="185826" y="12179"/>
                  </a:lnTo>
                  <a:lnTo>
                    <a:pt x="186524" y="11277"/>
                  </a:lnTo>
                  <a:lnTo>
                    <a:pt x="186778" y="10960"/>
                  </a:lnTo>
                  <a:lnTo>
                    <a:pt x="186372" y="12204"/>
                  </a:lnTo>
                  <a:lnTo>
                    <a:pt x="187134" y="11518"/>
                  </a:lnTo>
                  <a:lnTo>
                    <a:pt x="187032" y="10960"/>
                  </a:lnTo>
                  <a:lnTo>
                    <a:pt x="186994" y="10833"/>
                  </a:lnTo>
                  <a:lnTo>
                    <a:pt x="187198" y="9182"/>
                  </a:lnTo>
                  <a:lnTo>
                    <a:pt x="187261" y="8661"/>
                  </a:lnTo>
                  <a:lnTo>
                    <a:pt x="187490" y="6870"/>
                  </a:lnTo>
                  <a:close/>
                </a:path>
                <a:path w="317500" h="114934">
                  <a:moveTo>
                    <a:pt x="192938" y="20434"/>
                  </a:moveTo>
                  <a:lnTo>
                    <a:pt x="192811" y="20396"/>
                  </a:lnTo>
                  <a:lnTo>
                    <a:pt x="192659" y="20408"/>
                  </a:lnTo>
                  <a:lnTo>
                    <a:pt x="192938" y="20434"/>
                  </a:lnTo>
                  <a:close/>
                </a:path>
                <a:path w="317500" h="114934">
                  <a:moveTo>
                    <a:pt x="198577" y="17970"/>
                  </a:moveTo>
                  <a:lnTo>
                    <a:pt x="197307" y="18326"/>
                  </a:lnTo>
                  <a:lnTo>
                    <a:pt x="196926" y="19113"/>
                  </a:lnTo>
                  <a:lnTo>
                    <a:pt x="197764" y="19608"/>
                  </a:lnTo>
                  <a:lnTo>
                    <a:pt x="198577" y="17970"/>
                  </a:lnTo>
                  <a:close/>
                </a:path>
                <a:path w="317500" h="114934">
                  <a:moveTo>
                    <a:pt x="199047" y="17589"/>
                  </a:moveTo>
                  <a:lnTo>
                    <a:pt x="198983" y="17310"/>
                  </a:lnTo>
                  <a:lnTo>
                    <a:pt x="198577" y="17970"/>
                  </a:lnTo>
                  <a:lnTo>
                    <a:pt x="199047" y="17589"/>
                  </a:lnTo>
                  <a:close/>
                </a:path>
                <a:path w="317500" h="114934">
                  <a:moveTo>
                    <a:pt x="199377" y="20142"/>
                  </a:moveTo>
                  <a:lnTo>
                    <a:pt x="199085" y="20053"/>
                  </a:lnTo>
                  <a:lnTo>
                    <a:pt x="198475" y="19291"/>
                  </a:lnTo>
                  <a:lnTo>
                    <a:pt x="197078" y="21031"/>
                  </a:lnTo>
                  <a:lnTo>
                    <a:pt x="197256" y="20650"/>
                  </a:lnTo>
                  <a:lnTo>
                    <a:pt x="197726" y="19697"/>
                  </a:lnTo>
                  <a:lnTo>
                    <a:pt x="196151" y="20650"/>
                  </a:lnTo>
                  <a:lnTo>
                    <a:pt x="195122" y="20180"/>
                  </a:lnTo>
                  <a:lnTo>
                    <a:pt x="194195" y="19748"/>
                  </a:lnTo>
                  <a:lnTo>
                    <a:pt x="194741" y="19342"/>
                  </a:lnTo>
                  <a:lnTo>
                    <a:pt x="195326" y="18923"/>
                  </a:lnTo>
                  <a:lnTo>
                    <a:pt x="194157" y="19342"/>
                  </a:lnTo>
                  <a:lnTo>
                    <a:pt x="195072" y="18300"/>
                  </a:lnTo>
                  <a:lnTo>
                    <a:pt x="196380" y="16827"/>
                  </a:lnTo>
                  <a:lnTo>
                    <a:pt x="195503" y="16725"/>
                  </a:lnTo>
                  <a:lnTo>
                    <a:pt x="193433" y="18300"/>
                  </a:lnTo>
                  <a:lnTo>
                    <a:pt x="193687" y="17792"/>
                  </a:lnTo>
                  <a:lnTo>
                    <a:pt x="194056" y="17106"/>
                  </a:lnTo>
                  <a:lnTo>
                    <a:pt x="195351" y="16256"/>
                  </a:lnTo>
                  <a:lnTo>
                    <a:pt x="194017" y="16725"/>
                  </a:lnTo>
                  <a:lnTo>
                    <a:pt x="192595" y="17145"/>
                  </a:lnTo>
                  <a:lnTo>
                    <a:pt x="191096" y="17792"/>
                  </a:lnTo>
                  <a:lnTo>
                    <a:pt x="191770" y="16878"/>
                  </a:lnTo>
                  <a:lnTo>
                    <a:pt x="191871" y="16256"/>
                  </a:lnTo>
                  <a:lnTo>
                    <a:pt x="192303" y="16002"/>
                  </a:lnTo>
                  <a:lnTo>
                    <a:pt x="192989" y="15608"/>
                  </a:lnTo>
                  <a:lnTo>
                    <a:pt x="191287" y="16002"/>
                  </a:lnTo>
                  <a:lnTo>
                    <a:pt x="191757" y="15405"/>
                  </a:lnTo>
                  <a:lnTo>
                    <a:pt x="191922" y="15214"/>
                  </a:lnTo>
                  <a:lnTo>
                    <a:pt x="190855" y="15405"/>
                  </a:lnTo>
                  <a:lnTo>
                    <a:pt x="192341" y="13995"/>
                  </a:lnTo>
                  <a:lnTo>
                    <a:pt x="192671" y="13677"/>
                  </a:lnTo>
                  <a:lnTo>
                    <a:pt x="193154" y="13233"/>
                  </a:lnTo>
                  <a:lnTo>
                    <a:pt x="192405" y="13360"/>
                  </a:lnTo>
                  <a:lnTo>
                    <a:pt x="190550" y="13677"/>
                  </a:lnTo>
                  <a:lnTo>
                    <a:pt x="191655" y="12788"/>
                  </a:lnTo>
                  <a:lnTo>
                    <a:pt x="189471" y="13995"/>
                  </a:lnTo>
                  <a:lnTo>
                    <a:pt x="188468" y="12941"/>
                  </a:lnTo>
                  <a:lnTo>
                    <a:pt x="188468" y="12725"/>
                  </a:lnTo>
                  <a:lnTo>
                    <a:pt x="188493" y="11518"/>
                  </a:lnTo>
                  <a:lnTo>
                    <a:pt x="187667" y="12725"/>
                  </a:lnTo>
                  <a:lnTo>
                    <a:pt x="187210" y="11468"/>
                  </a:lnTo>
                  <a:lnTo>
                    <a:pt x="185953" y="13474"/>
                  </a:lnTo>
                  <a:lnTo>
                    <a:pt x="188658" y="14516"/>
                  </a:lnTo>
                  <a:lnTo>
                    <a:pt x="189661" y="17246"/>
                  </a:lnTo>
                  <a:lnTo>
                    <a:pt x="191884" y="18554"/>
                  </a:lnTo>
                  <a:lnTo>
                    <a:pt x="192811" y="20396"/>
                  </a:lnTo>
                  <a:lnTo>
                    <a:pt x="194081" y="20180"/>
                  </a:lnTo>
                  <a:lnTo>
                    <a:pt x="194106" y="22847"/>
                  </a:lnTo>
                  <a:lnTo>
                    <a:pt x="195110" y="22021"/>
                  </a:lnTo>
                  <a:lnTo>
                    <a:pt x="195275" y="23787"/>
                  </a:lnTo>
                  <a:lnTo>
                    <a:pt x="197307" y="22174"/>
                  </a:lnTo>
                  <a:lnTo>
                    <a:pt x="197370" y="22021"/>
                  </a:lnTo>
                  <a:lnTo>
                    <a:pt x="197789" y="21031"/>
                  </a:lnTo>
                  <a:lnTo>
                    <a:pt x="198031" y="20472"/>
                  </a:lnTo>
                  <a:lnTo>
                    <a:pt x="199377" y="20142"/>
                  </a:lnTo>
                  <a:close/>
                </a:path>
                <a:path w="317500" h="114934">
                  <a:moveTo>
                    <a:pt x="199542" y="19037"/>
                  </a:moveTo>
                  <a:lnTo>
                    <a:pt x="199440" y="18338"/>
                  </a:lnTo>
                  <a:lnTo>
                    <a:pt x="199428" y="19431"/>
                  </a:lnTo>
                  <a:lnTo>
                    <a:pt x="199542" y="19037"/>
                  </a:lnTo>
                  <a:close/>
                </a:path>
                <a:path w="317500" h="114934">
                  <a:moveTo>
                    <a:pt x="201117" y="23342"/>
                  </a:moveTo>
                  <a:lnTo>
                    <a:pt x="200850" y="23342"/>
                  </a:lnTo>
                  <a:lnTo>
                    <a:pt x="200621" y="23329"/>
                  </a:lnTo>
                  <a:lnTo>
                    <a:pt x="200482" y="23799"/>
                  </a:lnTo>
                  <a:lnTo>
                    <a:pt x="200621" y="23799"/>
                  </a:lnTo>
                  <a:lnTo>
                    <a:pt x="200660" y="23672"/>
                  </a:lnTo>
                  <a:lnTo>
                    <a:pt x="200787" y="23571"/>
                  </a:lnTo>
                  <a:lnTo>
                    <a:pt x="201117" y="23342"/>
                  </a:lnTo>
                  <a:close/>
                </a:path>
                <a:path w="317500" h="114934">
                  <a:moveTo>
                    <a:pt x="201358" y="24282"/>
                  </a:moveTo>
                  <a:lnTo>
                    <a:pt x="199656" y="25184"/>
                  </a:lnTo>
                  <a:lnTo>
                    <a:pt x="201218" y="24104"/>
                  </a:lnTo>
                  <a:lnTo>
                    <a:pt x="200533" y="24104"/>
                  </a:lnTo>
                  <a:lnTo>
                    <a:pt x="200583" y="23914"/>
                  </a:lnTo>
                  <a:lnTo>
                    <a:pt x="200456" y="23914"/>
                  </a:lnTo>
                  <a:lnTo>
                    <a:pt x="200304" y="23914"/>
                  </a:lnTo>
                  <a:lnTo>
                    <a:pt x="198742" y="25031"/>
                  </a:lnTo>
                  <a:lnTo>
                    <a:pt x="199085" y="24358"/>
                  </a:lnTo>
                  <a:lnTo>
                    <a:pt x="199656" y="23291"/>
                  </a:lnTo>
                  <a:lnTo>
                    <a:pt x="200621" y="23329"/>
                  </a:lnTo>
                  <a:lnTo>
                    <a:pt x="200660" y="23164"/>
                  </a:lnTo>
                  <a:lnTo>
                    <a:pt x="200888" y="22402"/>
                  </a:lnTo>
                  <a:lnTo>
                    <a:pt x="199707" y="23164"/>
                  </a:lnTo>
                  <a:lnTo>
                    <a:pt x="199783" y="22999"/>
                  </a:lnTo>
                  <a:lnTo>
                    <a:pt x="200253" y="22110"/>
                  </a:lnTo>
                  <a:lnTo>
                    <a:pt x="199034" y="22999"/>
                  </a:lnTo>
                  <a:lnTo>
                    <a:pt x="199478" y="21031"/>
                  </a:lnTo>
                  <a:lnTo>
                    <a:pt x="197840" y="22288"/>
                  </a:lnTo>
                  <a:lnTo>
                    <a:pt x="196240" y="23914"/>
                  </a:lnTo>
                  <a:lnTo>
                    <a:pt x="196202" y="24282"/>
                  </a:lnTo>
                  <a:lnTo>
                    <a:pt x="196329" y="26187"/>
                  </a:lnTo>
                  <a:lnTo>
                    <a:pt x="196443" y="25920"/>
                  </a:lnTo>
                  <a:lnTo>
                    <a:pt x="197929" y="24358"/>
                  </a:lnTo>
                  <a:lnTo>
                    <a:pt x="198462" y="25234"/>
                  </a:lnTo>
                  <a:lnTo>
                    <a:pt x="198628" y="25234"/>
                  </a:lnTo>
                  <a:lnTo>
                    <a:pt x="200736" y="25234"/>
                  </a:lnTo>
                  <a:lnTo>
                    <a:pt x="200304" y="25057"/>
                  </a:lnTo>
                  <a:lnTo>
                    <a:pt x="201358" y="24282"/>
                  </a:lnTo>
                  <a:close/>
                </a:path>
                <a:path w="317500" h="114934">
                  <a:moveTo>
                    <a:pt x="201904" y="31584"/>
                  </a:moveTo>
                  <a:lnTo>
                    <a:pt x="201714" y="32270"/>
                  </a:lnTo>
                  <a:lnTo>
                    <a:pt x="201904" y="32054"/>
                  </a:lnTo>
                  <a:lnTo>
                    <a:pt x="201904" y="31584"/>
                  </a:lnTo>
                  <a:close/>
                </a:path>
                <a:path w="317500" h="114934">
                  <a:moveTo>
                    <a:pt x="202095" y="30886"/>
                  </a:moveTo>
                  <a:lnTo>
                    <a:pt x="201764" y="31153"/>
                  </a:lnTo>
                  <a:lnTo>
                    <a:pt x="201904" y="31584"/>
                  </a:lnTo>
                  <a:lnTo>
                    <a:pt x="202095" y="30886"/>
                  </a:lnTo>
                  <a:close/>
                </a:path>
                <a:path w="317500" h="114934">
                  <a:moveTo>
                    <a:pt x="203441" y="25031"/>
                  </a:moveTo>
                  <a:lnTo>
                    <a:pt x="202552" y="25044"/>
                  </a:lnTo>
                  <a:lnTo>
                    <a:pt x="202247" y="26555"/>
                  </a:lnTo>
                  <a:lnTo>
                    <a:pt x="203250" y="25641"/>
                  </a:lnTo>
                  <a:lnTo>
                    <a:pt x="203441" y="25031"/>
                  </a:lnTo>
                  <a:close/>
                </a:path>
                <a:path w="317500" h="114934">
                  <a:moveTo>
                    <a:pt x="203873" y="28016"/>
                  </a:moveTo>
                  <a:lnTo>
                    <a:pt x="203492" y="28308"/>
                  </a:lnTo>
                  <a:lnTo>
                    <a:pt x="203873" y="28016"/>
                  </a:lnTo>
                  <a:close/>
                </a:path>
                <a:path w="317500" h="114934">
                  <a:moveTo>
                    <a:pt x="204838" y="30543"/>
                  </a:moveTo>
                  <a:lnTo>
                    <a:pt x="204241" y="30797"/>
                  </a:lnTo>
                  <a:lnTo>
                    <a:pt x="203949" y="31432"/>
                  </a:lnTo>
                  <a:lnTo>
                    <a:pt x="204838" y="30543"/>
                  </a:lnTo>
                  <a:close/>
                </a:path>
                <a:path w="317500" h="114934">
                  <a:moveTo>
                    <a:pt x="205003" y="27901"/>
                  </a:moveTo>
                  <a:lnTo>
                    <a:pt x="202222" y="29387"/>
                  </a:lnTo>
                  <a:lnTo>
                    <a:pt x="203441" y="28371"/>
                  </a:lnTo>
                  <a:lnTo>
                    <a:pt x="203377" y="27914"/>
                  </a:lnTo>
                  <a:lnTo>
                    <a:pt x="202996" y="26593"/>
                  </a:lnTo>
                  <a:lnTo>
                    <a:pt x="201866" y="27343"/>
                  </a:lnTo>
                  <a:lnTo>
                    <a:pt x="201866" y="28892"/>
                  </a:lnTo>
                  <a:lnTo>
                    <a:pt x="199237" y="29743"/>
                  </a:lnTo>
                  <a:lnTo>
                    <a:pt x="200825" y="28371"/>
                  </a:lnTo>
                  <a:lnTo>
                    <a:pt x="201371" y="27914"/>
                  </a:lnTo>
                  <a:lnTo>
                    <a:pt x="201866" y="28892"/>
                  </a:lnTo>
                  <a:lnTo>
                    <a:pt x="201866" y="27343"/>
                  </a:lnTo>
                  <a:lnTo>
                    <a:pt x="200279" y="28371"/>
                  </a:lnTo>
                  <a:lnTo>
                    <a:pt x="200990" y="27393"/>
                  </a:lnTo>
                  <a:lnTo>
                    <a:pt x="201345" y="26911"/>
                  </a:lnTo>
                  <a:lnTo>
                    <a:pt x="199783" y="27393"/>
                  </a:lnTo>
                  <a:lnTo>
                    <a:pt x="201612" y="25831"/>
                  </a:lnTo>
                  <a:lnTo>
                    <a:pt x="202107" y="25412"/>
                  </a:lnTo>
                  <a:lnTo>
                    <a:pt x="202552" y="25044"/>
                  </a:lnTo>
                  <a:lnTo>
                    <a:pt x="203441" y="25031"/>
                  </a:lnTo>
                  <a:lnTo>
                    <a:pt x="203847" y="23749"/>
                  </a:lnTo>
                  <a:lnTo>
                    <a:pt x="201206" y="25412"/>
                  </a:lnTo>
                  <a:lnTo>
                    <a:pt x="198564" y="25374"/>
                  </a:lnTo>
                  <a:lnTo>
                    <a:pt x="198259" y="25374"/>
                  </a:lnTo>
                  <a:lnTo>
                    <a:pt x="197256" y="26098"/>
                  </a:lnTo>
                  <a:lnTo>
                    <a:pt x="197548" y="26746"/>
                  </a:lnTo>
                  <a:lnTo>
                    <a:pt x="198653" y="25831"/>
                  </a:lnTo>
                  <a:lnTo>
                    <a:pt x="196850" y="28460"/>
                  </a:lnTo>
                  <a:lnTo>
                    <a:pt x="198285" y="29184"/>
                  </a:lnTo>
                  <a:lnTo>
                    <a:pt x="198755" y="30149"/>
                  </a:lnTo>
                  <a:lnTo>
                    <a:pt x="199047" y="29895"/>
                  </a:lnTo>
                  <a:lnTo>
                    <a:pt x="199021" y="31191"/>
                  </a:lnTo>
                  <a:lnTo>
                    <a:pt x="199644" y="31483"/>
                  </a:lnTo>
                  <a:lnTo>
                    <a:pt x="199250" y="32651"/>
                  </a:lnTo>
                  <a:lnTo>
                    <a:pt x="200888" y="32054"/>
                  </a:lnTo>
                  <a:lnTo>
                    <a:pt x="202196" y="30556"/>
                  </a:lnTo>
                  <a:lnTo>
                    <a:pt x="202095" y="30886"/>
                  </a:lnTo>
                  <a:lnTo>
                    <a:pt x="202463" y="30594"/>
                  </a:lnTo>
                  <a:lnTo>
                    <a:pt x="202971" y="30187"/>
                  </a:lnTo>
                  <a:lnTo>
                    <a:pt x="202323" y="30594"/>
                  </a:lnTo>
                  <a:lnTo>
                    <a:pt x="202933" y="29603"/>
                  </a:lnTo>
                  <a:lnTo>
                    <a:pt x="203542" y="29616"/>
                  </a:lnTo>
                  <a:lnTo>
                    <a:pt x="203733" y="29387"/>
                  </a:lnTo>
                  <a:lnTo>
                    <a:pt x="205003" y="27901"/>
                  </a:lnTo>
                  <a:close/>
                </a:path>
                <a:path w="317500" h="114934">
                  <a:moveTo>
                    <a:pt x="206095" y="30543"/>
                  </a:moveTo>
                  <a:lnTo>
                    <a:pt x="205422" y="30962"/>
                  </a:lnTo>
                  <a:lnTo>
                    <a:pt x="206006" y="30937"/>
                  </a:lnTo>
                  <a:lnTo>
                    <a:pt x="206095" y="30543"/>
                  </a:lnTo>
                  <a:close/>
                </a:path>
                <a:path w="317500" h="114934">
                  <a:moveTo>
                    <a:pt x="206819" y="32067"/>
                  </a:moveTo>
                  <a:lnTo>
                    <a:pt x="205041" y="32931"/>
                  </a:lnTo>
                  <a:lnTo>
                    <a:pt x="206184" y="33032"/>
                  </a:lnTo>
                  <a:lnTo>
                    <a:pt x="206819" y="32067"/>
                  </a:lnTo>
                  <a:close/>
                </a:path>
                <a:path w="317500" h="114934">
                  <a:moveTo>
                    <a:pt x="207772" y="34734"/>
                  </a:moveTo>
                  <a:lnTo>
                    <a:pt x="206425" y="35471"/>
                  </a:lnTo>
                  <a:lnTo>
                    <a:pt x="206667" y="34721"/>
                  </a:lnTo>
                  <a:lnTo>
                    <a:pt x="206997" y="34658"/>
                  </a:lnTo>
                  <a:lnTo>
                    <a:pt x="206870" y="34582"/>
                  </a:lnTo>
                  <a:lnTo>
                    <a:pt x="206502" y="34353"/>
                  </a:lnTo>
                  <a:lnTo>
                    <a:pt x="206502" y="34759"/>
                  </a:lnTo>
                  <a:lnTo>
                    <a:pt x="205397" y="35598"/>
                  </a:lnTo>
                  <a:lnTo>
                    <a:pt x="205028" y="36322"/>
                  </a:lnTo>
                  <a:lnTo>
                    <a:pt x="205333" y="35229"/>
                  </a:lnTo>
                  <a:lnTo>
                    <a:pt x="205435" y="34912"/>
                  </a:lnTo>
                  <a:lnTo>
                    <a:pt x="206502" y="34759"/>
                  </a:lnTo>
                  <a:lnTo>
                    <a:pt x="206502" y="34353"/>
                  </a:lnTo>
                  <a:lnTo>
                    <a:pt x="205778" y="33896"/>
                  </a:lnTo>
                  <a:lnTo>
                    <a:pt x="207289" y="33756"/>
                  </a:lnTo>
                  <a:lnTo>
                    <a:pt x="206362" y="33362"/>
                  </a:lnTo>
                  <a:lnTo>
                    <a:pt x="203530" y="35229"/>
                  </a:lnTo>
                  <a:lnTo>
                    <a:pt x="203555" y="34772"/>
                  </a:lnTo>
                  <a:lnTo>
                    <a:pt x="203593" y="34137"/>
                  </a:lnTo>
                  <a:lnTo>
                    <a:pt x="204673" y="32893"/>
                  </a:lnTo>
                  <a:lnTo>
                    <a:pt x="205016" y="32931"/>
                  </a:lnTo>
                  <a:lnTo>
                    <a:pt x="205854" y="32232"/>
                  </a:lnTo>
                  <a:lnTo>
                    <a:pt x="207543" y="30848"/>
                  </a:lnTo>
                  <a:lnTo>
                    <a:pt x="206006" y="30937"/>
                  </a:lnTo>
                  <a:lnTo>
                    <a:pt x="204012" y="32296"/>
                  </a:lnTo>
                  <a:lnTo>
                    <a:pt x="204838" y="32232"/>
                  </a:lnTo>
                  <a:lnTo>
                    <a:pt x="202590" y="33324"/>
                  </a:lnTo>
                  <a:lnTo>
                    <a:pt x="201726" y="34772"/>
                  </a:lnTo>
                  <a:lnTo>
                    <a:pt x="201231" y="34239"/>
                  </a:lnTo>
                  <a:lnTo>
                    <a:pt x="201726" y="35941"/>
                  </a:lnTo>
                  <a:lnTo>
                    <a:pt x="202895" y="37566"/>
                  </a:lnTo>
                  <a:lnTo>
                    <a:pt x="204114" y="38519"/>
                  </a:lnTo>
                  <a:lnTo>
                    <a:pt x="205092" y="37363"/>
                  </a:lnTo>
                  <a:lnTo>
                    <a:pt x="206044" y="37566"/>
                  </a:lnTo>
                  <a:lnTo>
                    <a:pt x="203822" y="39001"/>
                  </a:lnTo>
                  <a:lnTo>
                    <a:pt x="203822" y="39763"/>
                  </a:lnTo>
                  <a:lnTo>
                    <a:pt x="204343" y="39560"/>
                  </a:lnTo>
                  <a:lnTo>
                    <a:pt x="203733" y="40182"/>
                  </a:lnTo>
                  <a:lnTo>
                    <a:pt x="205219" y="40271"/>
                  </a:lnTo>
                  <a:lnTo>
                    <a:pt x="204355" y="41160"/>
                  </a:lnTo>
                  <a:lnTo>
                    <a:pt x="204495" y="41948"/>
                  </a:lnTo>
                  <a:lnTo>
                    <a:pt x="206006" y="41021"/>
                  </a:lnTo>
                  <a:lnTo>
                    <a:pt x="205524" y="40817"/>
                  </a:lnTo>
                  <a:lnTo>
                    <a:pt x="206756" y="39522"/>
                  </a:lnTo>
                  <a:lnTo>
                    <a:pt x="205486" y="40081"/>
                  </a:lnTo>
                  <a:lnTo>
                    <a:pt x="206997" y="38481"/>
                  </a:lnTo>
                  <a:lnTo>
                    <a:pt x="207276" y="38366"/>
                  </a:lnTo>
                  <a:lnTo>
                    <a:pt x="207581" y="37871"/>
                  </a:lnTo>
                  <a:lnTo>
                    <a:pt x="207162" y="38201"/>
                  </a:lnTo>
                  <a:lnTo>
                    <a:pt x="206679" y="37363"/>
                  </a:lnTo>
                  <a:lnTo>
                    <a:pt x="206616" y="38633"/>
                  </a:lnTo>
                  <a:lnTo>
                    <a:pt x="206425" y="38785"/>
                  </a:lnTo>
                  <a:lnTo>
                    <a:pt x="206159" y="38823"/>
                  </a:lnTo>
                  <a:lnTo>
                    <a:pt x="206616" y="38633"/>
                  </a:lnTo>
                  <a:lnTo>
                    <a:pt x="206616" y="37261"/>
                  </a:lnTo>
                  <a:lnTo>
                    <a:pt x="206209" y="36537"/>
                  </a:lnTo>
                  <a:lnTo>
                    <a:pt x="206387" y="36322"/>
                  </a:lnTo>
                  <a:lnTo>
                    <a:pt x="207124" y="35471"/>
                  </a:lnTo>
                  <a:lnTo>
                    <a:pt x="207772" y="34734"/>
                  </a:lnTo>
                  <a:close/>
                </a:path>
                <a:path w="317500" h="114934">
                  <a:moveTo>
                    <a:pt x="208165" y="35166"/>
                  </a:moveTo>
                  <a:lnTo>
                    <a:pt x="207505" y="35826"/>
                  </a:lnTo>
                  <a:lnTo>
                    <a:pt x="208076" y="35915"/>
                  </a:lnTo>
                  <a:lnTo>
                    <a:pt x="208165" y="35166"/>
                  </a:lnTo>
                  <a:close/>
                </a:path>
                <a:path w="317500" h="114934">
                  <a:moveTo>
                    <a:pt x="208559" y="28981"/>
                  </a:moveTo>
                  <a:lnTo>
                    <a:pt x="206311" y="29349"/>
                  </a:lnTo>
                  <a:lnTo>
                    <a:pt x="205270" y="30645"/>
                  </a:lnTo>
                  <a:lnTo>
                    <a:pt x="206108" y="30162"/>
                  </a:lnTo>
                  <a:lnTo>
                    <a:pt x="206095" y="30543"/>
                  </a:lnTo>
                  <a:lnTo>
                    <a:pt x="206679" y="30162"/>
                  </a:lnTo>
                  <a:lnTo>
                    <a:pt x="208559" y="28981"/>
                  </a:lnTo>
                  <a:close/>
                </a:path>
                <a:path w="317500" h="114934">
                  <a:moveTo>
                    <a:pt x="208711" y="40932"/>
                  </a:moveTo>
                  <a:lnTo>
                    <a:pt x="208114" y="41465"/>
                  </a:lnTo>
                  <a:lnTo>
                    <a:pt x="208254" y="41427"/>
                  </a:lnTo>
                  <a:lnTo>
                    <a:pt x="208711" y="40932"/>
                  </a:lnTo>
                  <a:close/>
                </a:path>
                <a:path w="317500" h="114934">
                  <a:moveTo>
                    <a:pt x="209143" y="41198"/>
                  </a:moveTo>
                  <a:lnTo>
                    <a:pt x="208280" y="41427"/>
                  </a:lnTo>
                  <a:lnTo>
                    <a:pt x="207848" y="41922"/>
                  </a:lnTo>
                  <a:lnTo>
                    <a:pt x="209143" y="41198"/>
                  </a:lnTo>
                  <a:close/>
                </a:path>
                <a:path w="317500" h="114934">
                  <a:moveTo>
                    <a:pt x="209207" y="40487"/>
                  </a:moveTo>
                  <a:lnTo>
                    <a:pt x="208978" y="40627"/>
                  </a:lnTo>
                  <a:lnTo>
                    <a:pt x="208711" y="40932"/>
                  </a:lnTo>
                  <a:lnTo>
                    <a:pt x="209207" y="40487"/>
                  </a:lnTo>
                  <a:close/>
                </a:path>
                <a:path w="317500" h="114934">
                  <a:moveTo>
                    <a:pt x="209435" y="38760"/>
                  </a:moveTo>
                  <a:lnTo>
                    <a:pt x="209257" y="38531"/>
                  </a:lnTo>
                  <a:lnTo>
                    <a:pt x="208762" y="39103"/>
                  </a:lnTo>
                  <a:lnTo>
                    <a:pt x="209435" y="38760"/>
                  </a:lnTo>
                  <a:close/>
                </a:path>
                <a:path w="317500" h="114934">
                  <a:moveTo>
                    <a:pt x="210007" y="39446"/>
                  </a:moveTo>
                  <a:lnTo>
                    <a:pt x="208699" y="39979"/>
                  </a:lnTo>
                  <a:lnTo>
                    <a:pt x="207111" y="39497"/>
                  </a:lnTo>
                  <a:lnTo>
                    <a:pt x="206019" y="41008"/>
                  </a:lnTo>
                  <a:lnTo>
                    <a:pt x="207022" y="41427"/>
                  </a:lnTo>
                  <a:lnTo>
                    <a:pt x="206108" y="41376"/>
                  </a:lnTo>
                  <a:lnTo>
                    <a:pt x="206121" y="42341"/>
                  </a:lnTo>
                  <a:lnTo>
                    <a:pt x="207632" y="41427"/>
                  </a:lnTo>
                  <a:lnTo>
                    <a:pt x="208978" y="40627"/>
                  </a:lnTo>
                  <a:lnTo>
                    <a:pt x="209537" y="39979"/>
                  </a:lnTo>
                  <a:lnTo>
                    <a:pt x="210007" y="39446"/>
                  </a:lnTo>
                  <a:close/>
                </a:path>
                <a:path w="317500" h="114934">
                  <a:moveTo>
                    <a:pt x="212902" y="53987"/>
                  </a:moveTo>
                  <a:lnTo>
                    <a:pt x="212763" y="53860"/>
                  </a:lnTo>
                  <a:lnTo>
                    <a:pt x="212559" y="53962"/>
                  </a:lnTo>
                  <a:lnTo>
                    <a:pt x="212902" y="53987"/>
                  </a:lnTo>
                  <a:close/>
                </a:path>
                <a:path w="317500" h="114934">
                  <a:moveTo>
                    <a:pt x="213461" y="111518"/>
                  </a:moveTo>
                  <a:lnTo>
                    <a:pt x="212940" y="111594"/>
                  </a:lnTo>
                  <a:lnTo>
                    <a:pt x="213347" y="111912"/>
                  </a:lnTo>
                  <a:lnTo>
                    <a:pt x="213461" y="111518"/>
                  </a:lnTo>
                  <a:close/>
                </a:path>
                <a:path w="317500" h="114934">
                  <a:moveTo>
                    <a:pt x="213753" y="45148"/>
                  </a:moveTo>
                  <a:lnTo>
                    <a:pt x="212039" y="45034"/>
                  </a:lnTo>
                  <a:lnTo>
                    <a:pt x="212217" y="45339"/>
                  </a:lnTo>
                  <a:lnTo>
                    <a:pt x="210400" y="45466"/>
                  </a:lnTo>
                  <a:lnTo>
                    <a:pt x="211594" y="44907"/>
                  </a:lnTo>
                  <a:lnTo>
                    <a:pt x="211505" y="44754"/>
                  </a:lnTo>
                  <a:lnTo>
                    <a:pt x="211899" y="44348"/>
                  </a:lnTo>
                  <a:lnTo>
                    <a:pt x="210299" y="43738"/>
                  </a:lnTo>
                  <a:lnTo>
                    <a:pt x="212369" y="43154"/>
                  </a:lnTo>
                  <a:lnTo>
                    <a:pt x="211836" y="42760"/>
                  </a:lnTo>
                  <a:lnTo>
                    <a:pt x="211493" y="42506"/>
                  </a:lnTo>
                  <a:lnTo>
                    <a:pt x="211772" y="42379"/>
                  </a:lnTo>
                  <a:lnTo>
                    <a:pt x="212394" y="42113"/>
                  </a:lnTo>
                  <a:lnTo>
                    <a:pt x="211035" y="42379"/>
                  </a:lnTo>
                  <a:lnTo>
                    <a:pt x="212940" y="41071"/>
                  </a:lnTo>
                  <a:lnTo>
                    <a:pt x="211124" y="41884"/>
                  </a:lnTo>
                  <a:lnTo>
                    <a:pt x="210489" y="42760"/>
                  </a:lnTo>
                  <a:lnTo>
                    <a:pt x="210375" y="41681"/>
                  </a:lnTo>
                  <a:lnTo>
                    <a:pt x="212483" y="40551"/>
                  </a:lnTo>
                  <a:lnTo>
                    <a:pt x="213118" y="38976"/>
                  </a:lnTo>
                  <a:lnTo>
                    <a:pt x="209143" y="41198"/>
                  </a:lnTo>
                  <a:lnTo>
                    <a:pt x="211632" y="40551"/>
                  </a:lnTo>
                  <a:lnTo>
                    <a:pt x="207949" y="43383"/>
                  </a:lnTo>
                  <a:lnTo>
                    <a:pt x="209232" y="43840"/>
                  </a:lnTo>
                  <a:lnTo>
                    <a:pt x="207695" y="44462"/>
                  </a:lnTo>
                  <a:lnTo>
                    <a:pt x="210058" y="45732"/>
                  </a:lnTo>
                  <a:lnTo>
                    <a:pt x="209943" y="46672"/>
                  </a:lnTo>
                  <a:lnTo>
                    <a:pt x="211328" y="45986"/>
                  </a:lnTo>
                  <a:lnTo>
                    <a:pt x="212991" y="45466"/>
                  </a:lnTo>
                  <a:lnTo>
                    <a:pt x="213753" y="45148"/>
                  </a:lnTo>
                  <a:close/>
                </a:path>
                <a:path w="317500" h="114934">
                  <a:moveTo>
                    <a:pt x="214909" y="112750"/>
                  </a:moveTo>
                  <a:lnTo>
                    <a:pt x="214845" y="112179"/>
                  </a:lnTo>
                  <a:lnTo>
                    <a:pt x="214261" y="112661"/>
                  </a:lnTo>
                  <a:lnTo>
                    <a:pt x="214439" y="112750"/>
                  </a:lnTo>
                  <a:lnTo>
                    <a:pt x="214909" y="112750"/>
                  </a:lnTo>
                  <a:close/>
                </a:path>
                <a:path w="317500" h="114934">
                  <a:moveTo>
                    <a:pt x="215087" y="107988"/>
                  </a:moveTo>
                  <a:lnTo>
                    <a:pt x="213880" y="107734"/>
                  </a:lnTo>
                  <a:lnTo>
                    <a:pt x="214261" y="108191"/>
                  </a:lnTo>
                  <a:lnTo>
                    <a:pt x="215087" y="107988"/>
                  </a:lnTo>
                  <a:close/>
                </a:path>
                <a:path w="317500" h="114934">
                  <a:moveTo>
                    <a:pt x="215163" y="53555"/>
                  </a:moveTo>
                  <a:lnTo>
                    <a:pt x="215023" y="53454"/>
                  </a:lnTo>
                  <a:lnTo>
                    <a:pt x="214566" y="53682"/>
                  </a:lnTo>
                  <a:lnTo>
                    <a:pt x="215163" y="53555"/>
                  </a:lnTo>
                  <a:close/>
                </a:path>
                <a:path w="317500" h="114934">
                  <a:moveTo>
                    <a:pt x="215607" y="114401"/>
                  </a:moveTo>
                  <a:lnTo>
                    <a:pt x="215252" y="113728"/>
                  </a:lnTo>
                  <a:lnTo>
                    <a:pt x="214998" y="113703"/>
                  </a:lnTo>
                  <a:lnTo>
                    <a:pt x="213296" y="113525"/>
                  </a:lnTo>
                  <a:lnTo>
                    <a:pt x="213233" y="113068"/>
                  </a:lnTo>
                  <a:lnTo>
                    <a:pt x="214617" y="112839"/>
                  </a:lnTo>
                  <a:lnTo>
                    <a:pt x="214439" y="112750"/>
                  </a:lnTo>
                  <a:lnTo>
                    <a:pt x="210870" y="112725"/>
                  </a:lnTo>
                  <a:lnTo>
                    <a:pt x="212051" y="113995"/>
                  </a:lnTo>
                  <a:lnTo>
                    <a:pt x="212839" y="113703"/>
                  </a:lnTo>
                  <a:lnTo>
                    <a:pt x="214464" y="113880"/>
                  </a:lnTo>
                  <a:lnTo>
                    <a:pt x="215607" y="114401"/>
                  </a:lnTo>
                  <a:close/>
                </a:path>
                <a:path w="317500" h="114934">
                  <a:moveTo>
                    <a:pt x="215849" y="53390"/>
                  </a:moveTo>
                  <a:lnTo>
                    <a:pt x="215163" y="53555"/>
                  </a:lnTo>
                  <a:lnTo>
                    <a:pt x="215544" y="53809"/>
                  </a:lnTo>
                  <a:lnTo>
                    <a:pt x="215849" y="53390"/>
                  </a:lnTo>
                  <a:close/>
                </a:path>
                <a:path w="317500" h="114934">
                  <a:moveTo>
                    <a:pt x="215887" y="51231"/>
                  </a:moveTo>
                  <a:lnTo>
                    <a:pt x="215633" y="51892"/>
                  </a:lnTo>
                  <a:lnTo>
                    <a:pt x="215887" y="51892"/>
                  </a:lnTo>
                  <a:lnTo>
                    <a:pt x="215887" y="51231"/>
                  </a:lnTo>
                  <a:close/>
                </a:path>
                <a:path w="317500" h="114934">
                  <a:moveTo>
                    <a:pt x="215900" y="52908"/>
                  </a:moveTo>
                  <a:lnTo>
                    <a:pt x="214579" y="53124"/>
                  </a:lnTo>
                  <a:lnTo>
                    <a:pt x="215023" y="53454"/>
                  </a:lnTo>
                  <a:lnTo>
                    <a:pt x="215874" y="53022"/>
                  </a:lnTo>
                  <a:close/>
                </a:path>
                <a:path w="317500" h="114934">
                  <a:moveTo>
                    <a:pt x="215925" y="113449"/>
                  </a:moveTo>
                  <a:lnTo>
                    <a:pt x="214680" y="112826"/>
                  </a:lnTo>
                  <a:lnTo>
                    <a:pt x="215925" y="113449"/>
                  </a:lnTo>
                  <a:close/>
                </a:path>
                <a:path w="317500" h="114934">
                  <a:moveTo>
                    <a:pt x="216065" y="50761"/>
                  </a:moveTo>
                  <a:lnTo>
                    <a:pt x="215315" y="50165"/>
                  </a:lnTo>
                  <a:lnTo>
                    <a:pt x="215023" y="49923"/>
                  </a:lnTo>
                  <a:lnTo>
                    <a:pt x="215493" y="49085"/>
                  </a:lnTo>
                  <a:lnTo>
                    <a:pt x="215861" y="48437"/>
                  </a:lnTo>
                  <a:lnTo>
                    <a:pt x="215023" y="48933"/>
                  </a:lnTo>
                  <a:lnTo>
                    <a:pt x="213461" y="49085"/>
                  </a:lnTo>
                  <a:lnTo>
                    <a:pt x="214033" y="48323"/>
                  </a:lnTo>
                  <a:lnTo>
                    <a:pt x="214325" y="47942"/>
                  </a:lnTo>
                  <a:lnTo>
                    <a:pt x="214426" y="47459"/>
                  </a:lnTo>
                  <a:lnTo>
                    <a:pt x="212661" y="48323"/>
                  </a:lnTo>
                  <a:lnTo>
                    <a:pt x="212051" y="48133"/>
                  </a:lnTo>
                  <a:lnTo>
                    <a:pt x="212318" y="47929"/>
                  </a:lnTo>
                  <a:lnTo>
                    <a:pt x="214249" y="46482"/>
                  </a:lnTo>
                  <a:lnTo>
                    <a:pt x="212128" y="47383"/>
                  </a:lnTo>
                  <a:lnTo>
                    <a:pt x="212051" y="47866"/>
                  </a:lnTo>
                  <a:lnTo>
                    <a:pt x="210121" y="47929"/>
                  </a:lnTo>
                  <a:lnTo>
                    <a:pt x="212496" y="46761"/>
                  </a:lnTo>
                  <a:lnTo>
                    <a:pt x="209943" y="46723"/>
                  </a:lnTo>
                  <a:lnTo>
                    <a:pt x="209804" y="47866"/>
                  </a:lnTo>
                  <a:lnTo>
                    <a:pt x="209715" y="49085"/>
                  </a:lnTo>
                  <a:lnTo>
                    <a:pt x="209842" y="50863"/>
                  </a:lnTo>
                  <a:lnTo>
                    <a:pt x="212458" y="50165"/>
                  </a:lnTo>
                  <a:lnTo>
                    <a:pt x="210845" y="51295"/>
                  </a:lnTo>
                  <a:lnTo>
                    <a:pt x="212979" y="51079"/>
                  </a:lnTo>
                  <a:lnTo>
                    <a:pt x="210972" y="51955"/>
                  </a:lnTo>
                  <a:lnTo>
                    <a:pt x="213055" y="51244"/>
                  </a:lnTo>
                  <a:lnTo>
                    <a:pt x="211315" y="52222"/>
                  </a:lnTo>
                  <a:lnTo>
                    <a:pt x="213791" y="51968"/>
                  </a:lnTo>
                  <a:lnTo>
                    <a:pt x="211620" y="53022"/>
                  </a:lnTo>
                  <a:lnTo>
                    <a:pt x="212763" y="53860"/>
                  </a:lnTo>
                  <a:lnTo>
                    <a:pt x="214477" y="52946"/>
                  </a:lnTo>
                  <a:lnTo>
                    <a:pt x="215861" y="52222"/>
                  </a:lnTo>
                  <a:lnTo>
                    <a:pt x="215887" y="52057"/>
                  </a:lnTo>
                  <a:lnTo>
                    <a:pt x="213461" y="52946"/>
                  </a:lnTo>
                  <a:lnTo>
                    <a:pt x="214680" y="51968"/>
                  </a:lnTo>
                  <a:lnTo>
                    <a:pt x="215582" y="51244"/>
                  </a:lnTo>
                  <a:lnTo>
                    <a:pt x="215785" y="51079"/>
                  </a:lnTo>
                  <a:lnTo>
                    <a:pt x="215887" y="51231"/>
                  </a:lnTo>
                  <a:lnTo>
                    <a:pt x="215963" y="51003"/>
                  </a:lnTo>
                  <a:lnTo>
                    <a:pt x="216065" y="50761"/>
                  </a:lnTo>
                  <a:close/>
                </a:path>
                <a:path w="317500" h="114934">
                  <a:moveTo>
                    <a:pt x="216789" y="64541"/>
                  </a:moveTo>
                  <a:lnTo>
                    <a:pt x="216636" y="64490"/>
                  </a:lnTo>
                  <a:lnTo>
                    <a:pt x="215912" y="65341"/>
                  </a:lnTo>
                  <a:lnTo>
                    <a:pt x="216789" y="64541"/>
                  </a:lnTo>
                  <a:close/>
                </a:path>
                <a:path w="317500" h="114934">
                  <a:moveTo>
                    <a:pt x="216852" y="51701"/>
                  </a:moveTo>
                  <a:lnTo>
                    <a:pt x="216369" y="51879"/>
                  </a:lnTo>
                  <a:lnTo>
                    <a:pt x="216522" y="51879"/>
                  </a:lnTo>
                  <a:lnTo>
                    <a:pt x="216852" y="51701"/>
                  </a:lnTo>
                  <a:close/>
                </a:path>
                <a:path w="317500" h="114934">
                  <a:moveTo>
                    <a:pt x="216916" y="51866"/>
                  </a:moveTo>
                  <a:lnTo>
                    <a:pt x="216522" y="51879"/>
                  </a:lnTo>
                  <a:lnTo>
                    <a:pt x="216331" y="51892"/>
                  </a:lnTo>
                  <a:lnTo>
                    <a:pt x="215887" y="51892"/>
                  </a:lnTo>
                  <a:lnTo>
                    <a:pt x="215887" y="52057"/>
                  </a:lnTo>
                  <a:lnTo>
                    <a:pt x="215887" y="52209"/>
                  </a:lnTo>
                  <a:lnTo>
                    <a:pt x="215900" y="52908"/>
                  </a:lnTo>
                  <a:lnTo>
                    <a:pt x="216027" y="52946"/>
                  </a:lnTo>
                  <a:lnTo>
                    <a:pt x="215912" y="53568"/>
                  </a:lnTo>
                  <a:lnTo>
                    <a:pt x="216331" y="52844"/>
                  </a:lnTo>
                  <a:lnTo>
                    <a:pt x="216916" y="51866"/>
                  </a:lnTo>
                  <a:close/>
                </a:path>
                <a:path w="317500" h="114934">
                  <a:moveTo>
                    <a:pt x="217284" y="110921"/>
                  </a:moveTo>
                  <a:lnTo>
                    <a:pt x="216865" y="110515"/>
                  </a:lnTo>
                  <a:lnTo>
                    <a:pt x="216484" y="110134"/>
                  </a:lnTo>
                  <a:lnTo>
                    <a:pt x="216357" y="110045"/>
                  </a:lnTo>
                  <a:lnTo>
                    <a:pt x="216179" y="109931"/>
                  </a:lnTo>
                  <a:lnTo>
                    <a:pt x="216966" y="109753"/>
                  </a:lnTo>
                  <a:lnTo>
                    <a:pt x="216928" y="109118"/>
                  </a:lnTo>
                  <a:lnTo>
                    <a:pt x="214757" y="108775"/>
                  </a:lnTo>
                  <a:lnTo>
                    <a:pt x="214261" y="108191"/>
                  </a:lnTo>
                  <a:lnTo>
                    <a:pt x="213487" y="108381"/>
                  </a:lnTo>
                  <a:lnTo>
                    <a:pt x="213461" y="110617"/>
                  </a:lnTo>
                  <a:lnTo>
                    <a:pt x="215188" y="110045"/>
                  </a:lnTo>
                  <a:lnTo>
                    <a:pt x="215861" y="110236"/>
                  </a:lnTo>
                  <a:lnTo>
                    <a:pt x="213550" y="110617"/>
                  </a:lnTo>
                  <a:lnTo>
                    <a:pt x="213461" y="111518"/>
                  </a:lnTo>
                  <a:lnTo>
                    <a:pt x="214795" y="111645"/>
                  </a:lnTo>
                  <a:lnTo>
                    <a:pt x="214845" y="112179"/>
                  </a:lnTo>
                  <a:lnTo>
                    <a:pt x="215696" y="111455"/>
                  </a:lnTo>
                  <a:lnTo>
                    <a:pt x="217284" y="110921"/>
                  </a:lnTo>
                  <a:close/>
                </a:path>
                <a:path w="317500" h="114934">
                  <a:moveTo>
                    <a:pt x="217436" y="110705"/>
                  </a:moveTo>
                  <a:lnTo>
                    <a:pt x="216509" y="110147"/>
                  </a:lnTo>
                  <a:lnTo>
                    <a:pt x="216865" y="110515"/>
                  </a:lnTo>
                  <a:lnTo>
                    <a:pt x="217436" y="110705"/>
                  </a:lnTo>
                  <a:close/>
                </a:path>
                <a:path w="317500" h="114934">
                  <a:moveTo>
                    <a:pt x="217512" y="91478"/>
                  </a:moveTo>
                  <a:lnTo>
                    <a:pt x="216065" y="91706"/>
                  </a:lnTo>
                  <a:lnTo>
                    <a:pt x="217347" y="91655"/>
                  </a:lnTo>
                  <a:lnTo>
                    <a:pt x="217512" y="91478"/>
                  </a:lnTo>
                  <a:close/>
                </a:path>
                <a:path w="317500" h="114934">
                  <a:moveTo>
                    <a:pt x="217703" y="53632"/>
                  </a:moveTo>
                  <a:lnTo>
                    <a:pt x="215938" y="54559"/>
                  </a:lnTo>
                  <a:lnTo>
                    <a:pt x="216369" y="54038"/>
                  </a:lnTo>
                  <a:lnTo>
                    <a:pt x="217068" y="53213"/>
                  </a:lnTo>
                  <a:lnTo>
                    <a:pt x="215468" y="53924"/>
                  </a:lnTo>
                  <a:lnTo>
                    <a:pt x="214109" y="54038"/>
                  </a:lnTo>
                  <a:lnTo>
                    <a:pt x="212902" y="53987"/>
                  </a:lnTo>
                  <a:lnTo>
                    <a:pt x="212902" y="55994"/>
                  </a:lnTo>
                  <a:lnTo>
                    <a:pt x="212496" y="57213"/>
                  </a:lnTo>
                  <a:lnTo>
                    <a:pt x="215887" y="56578"/>
                  </a:lnTo>
                  <a:lnTo>
                    <a:pt x="215074" y="55994"/>
                  </a:lnTo>
                  <a:lnTo>
                    <a:pt x="216662" y="54559"/>
                  </a:lnTo>
                  <a:lnTo>
                    <a:pt x="217703" y="53632"/>
                  </a:lnTo>
                  <a:close/>
                </a:path>
                <a:path w="317500" h="114934">
                  <a:moveTo>
                    <a:pt x="218617" y="108686"/>
                  </a:moveTo>
                  <a:lnTo>
                    <a:pt x="217195" y="107708"/>
                  </a:lnTo>
                  <a:lnTo>
                    <a:pt x="216090" y="107708"/>
                  </a:lnTo>
                  <a:lnTo>
                    <a:pt x="216471" y="107226"/>
                  </a:lnTo>
                  <a:lnTo>
                    <a:pt x="215595" y="107124"/>
                  </a:lnTo>
                  <a:lnTo>
                    <a:pt x="216408" y="106768"/>
                  </a:lnTo>
                  <a:lnTo>
                    <a:pt x="213931" y="106133"/>
                  </a:lnTo>
                  <a:lnTo>
                    <a:pt x="215480" y="107188"/>
                  </a:lnTo>
                  <a:lnTo>
                    <a:pt x="214477" y="107315"/>
                  </a:lnTo>
                  <a:lnTo>
                    <a:pt x="215976" y="107759"/>
                  </a:lnTo>
                  <a:lnTo>
                    <a:pt x="215087" y="107988"/>
                  </a:lnTo>
                  <a:lnTo>
                    <a:pt x="218617" y="108686"/>
                  </a:lnTo>
                  <a:close/>
                </a:path>
                <a:path w="317500" h="114934">
                  <a:moveTo>
                    <a:pt x="218744" y="103378"/>
                  </a:moveTo>
                  <a:lnTo>
                    <a:pt x="217449" y="103212"/>
                  </a:lnTo>
                  <a:lnTo>
                    <a:pt x="217512" y="103492"/>
                  </a:lnTo>
                  <a:lnTo>
                    <a:pt x="216192" y="103492"/>
                  </a:lnTo>
                  <a:lnTo>
                    <a:pt x="214998" y="105498"/>
                  </a:lnTo>
                  <a:lnTo>
                    <a:pt x="217043" y="106019"/>
                  </a:lnTo>
                  <a:lnTo>
                    <a:pt x="215823" y="106083"/>
                  </a:lnTo>
                  <a:lnTo>
                    <a:pt x="215290" y="105841"/>
                  </a:lnTo>
                  <a:lnTo>
                    <a:pt x="214693" y="106260"/>
                  </a:lnTo>
                  <a:lnTo>
                    <a:pt x="217081" y="106032"/>
                  </a:lnTo>
                  <a:lnTo>
                    <a:pt x="217893" y="106222"/>
                  </a:lnTo>
                  <a:lnTo>
                    <a:pt x="216039" y="105016"/>
                  </a:lnTo>
                  <a:lnTo>
                    <a:pt x="217093" y="104914"/>
                  </a:lnTo>
                  <a:lnTo>
                    <a:pt x="218147" y="104813"/>
                  </a:lnTo>
                  <a:lnTo>
                    <a:pt x="216598" y="104914"/>
                  </a:lnTo>
                  <a:lnTo>
                    <a:pt x="217779" y="104190"/>
                  </a:lnTo>
                  <a:lnTo>
                    <a:pt x="216928" y="103949"/>
                  </a:lnTo>
                  <a:lnTo>
                    <a:pt x="218744" y="103378"/>
                  </a:lnTo>
                  <a:close/>
                </a:path>
                <a:path w="317500" h="114934">
                  <a:moveTo>
                    <a:pt x="218960" y="80149"/>
                  </a:moveTo>
                  <a:lnTo>
                    <a:pt x="217157" y="80518"/>
                  </a:lnTo>
                  <a:lnTo>
                    <a:pt x="218884" y="80213"/>
                  </a:lnTo>
                  <a:close/>
                </a:path>
                <a:path w="317500" h="114934">
                  <a:moveTo>
                    <a:pt x="219697" y="94462"/>
                  </a:moveTo>
                  <a:lnTo>
                    <a:pt x="219227" y="94348"/>
                  </a:lnTo>
                  <a:lnTo>
                    <a:pt x="217627" y="94373"/>
                  </a:lnTo>
                  <a:lnTo>
                    <a:pt x="218173" y="94653"/>
                  </a:lnTo>
                  <a:lnTo>
                    <a:pt x="219697" y="94462"/>
                  </a:lnTo>
                  <a:close/>
                </a:path>
                <a:path w="317500" h="114934">
                  <a:moveTo>
                    <a:pt x="219824" y="94881"/>
                  </a:moveTo>
                  <a:lnTo>
                    <a:pt x="219748" y="94665"/>
                  </a:lnTo>
                  <a:lnTo>
                    <a:pt x="219506" y="94780"/>
                  </a:lnTo>
                  <a:lnTo>
                    <a:pt x="219824" y="94881"/>
                  </a:lnTo>
                  <a:close/>
                </a:path>
                <a:path w="317500" h="114934">
                  <a:moveTo>
                    <a:pt x="220459" y="94322"/>
                  </a:moveTo>
                  <a:lnTo>
                    <a:pt x="219697" y="94462"/>
                  </a:lnTo>
                  <a:lnTo>
                    <a:pt x="219748" y="94665"/>
                  </a:lnTo>
                  <a:lnTo>
                    <a:pt x="220459" y="94322"/>
                  </a:lnTo>
                  <a:close/>
                </a:path>
                <a:path w="317500" h="114934">
                  <a:moveTo>
                    <a:pt x="221310" y="95948"/>
                  </a:moveTo>
                  <a:lnTo>
                    <a:pt x="219544" y="95478"/>
                  </a:lnTo>
                  <a:lnTo>
                    <a:pt x="221018" y="95211"/>
                  </a:lnTo>
                  <a:lnTo>
                    <a:pt x="219951" y="94907"/>
                  </a:lnTo>
                  <a:lnTo>
                    <a:pt x="219824" y="94881"/>
                  </a:lnTo>
                  <a:lnTo>
                    <a:pt x="218414" y="94754"/>
                  </a:lnTo>
                  <a:lnTo>
                    <a:pt x="218173" y="94653"/>
                  </a:lnTo>
                  <a:lnTo>
                    <a:pt x="215569" y="94957"/>
                  </a:lnTo>
                  <a:lnTo>
                    <a:pt x="216268" y="95567"/>
                  </a:lnTo>
                  <a:lnTo>
                    <a:pt x="218655" y="95478"/>
                  </a:lnTo>
                  <a:lnTo>
                    <a:pt x="214007" y="96418"/>
                  </a:lnTo>
                  <a:lnTo>
                    <a:pt x="218973" y="97066"/>
                  </a:lnTo>
                  <a:lnTo>
                    <a:pt x="216636" y="98298"/>
                  </a:lnTo>
                  <a:lnTo>
                    <a:pt x="217817" y="97955"/>
                  </a:lnTo>
                  <a:lnTo>
                    <a:pt x="215176" y="100355"/>
                  </a:lnTo>
                  <a:lnTo>
                    <a:pt x="216154" y="103212"/>
                  </a:lnTo>
                  <a:lnTo>
                    <a:pt x="216192" y="103492"/>
                  </a:lnTo>
                  <a:lnTo>
                    <a:pt x="218630" y="102743"/>
                  </a:lnTo>
                  <a:lnTo>
                    <a:pt x="219875" y="101981"/>
                  </a:lnTo>
                  <a:lnTo>
                    <a:pt x="216789" y="100977"/>
                  </a:lnTo>
                  <a:lnTo>
                    <a:pt x="218706" y="100647"/>
                  </a:lnTo>
                  <a:lnTo>
                    <a:pt x="219773" y="100901"/>
                  </a:lnTo>
                  <a:lnTo>
                    <a:pt x="219710" y="100647"/>
                  </a:lnTo>
                  <a:lnTo>
                    <a:pt x="219278" y="98844"/>
                  </a:lnTo>
                  <a:lnTo>
                    <a:pt x="219621" y="98717"/>
                  </a:lnTo>
                  <a:lnTo>
                    <a:pt x="220776" y="98298"/>
                  </a:lnTo>
                  <a:lnTo>
                    <a:pt x="219494" y="98717"/>
                  </a:lnTo>
                  <a:lnTo>
                    <a:pt x="220738" y="97955"/>
                  </a:lnTo>
                  <a:lnTo>
                    <a:pt x="221310" y="95948"/>
                  </a:lnTo>
                  <a:close/>
                </a:path>
                <a:path w="317500" h="114934">
                  <a:moveTo>
                    <a:pt x="221322" y="83515"/>
                  </a:moveTo>
                  <a:lnTo>
                    <a:pt x="221056" y="83019"/>
                  </a:lnTo>
                  <a:lnTo>
                    <a:pt x="219227" y="82829"/>
                  </a:lnTo>
                  <a:lnTo>
                    <a:pt x="219811" y="83921"/>
                  </a:lnTo>
                  <a:lnTo>
                    <a:pt x="221322" y="83515"/>
                  </a:lnTo>
                  <a:close/>
                </a:path>
                <a:path w="317500" h="114934">
                  <a:moveTo>
                    <a:pt x="221488" y="60947"/>
                  </a:moveTo>
                  <a:lnTo>
                    <a:pt x="218236" y="61582"/>
                  </a:lnTo>
                  <a:lnTo>
                    <a:pt x="218846" y="61099"/>
                  </a:lnTo>
                  <a:lnTo>
                    <a:pt x="219837" y="60337"/>
                  </a:lnTo>
                  <a:lnTo>
                    <a:pt x="220218" y="60045"/>
                  </a:lnTo>
                  <a:lnTo>
                    <a:pt x="218821" y="60337"/>
                  </a:lnTo>
                  <a:lnTo>
                    <a:pt x="219583" y="59588"/>
                  </a:lnTo>
                  <a:lnTo>
                    <a:pt x="218020" y="60096"/>
                  </a:lnTo>
                  <a:lnTo>
                    <a:pt x="217957" y="60337"/>
                  </a:lnTo>
                  <a:lnTo>
                    <a:pt x="217855" y="60490"/>
                  </a:lnTo>
                  <a:lnTo>
                    <a:pt x="216065" y="61099"/>
                  </a:lnTo>
                  <a:lnTo>
                    <a:pt x="215239" y="60439"/>
                  </a:lnTo>
                  <a:lnTo>
                    <a:pt x="216319" y="60490"/>
                  </a:lnTo>
                  <a:lnTo>
                    <a:pt x="216789" y="59677"/>
                  </a:lnTo>
                  <a:lnTo>
                    <a:pt x="218008" y="59080"/>
                  </a:lnTo>
                  <a:lnTo>
                    <a:pt x="216230" y="59677"/>
                  </a:lnTo>
                  <a:lnTo>
                    <a:pt x="218922" y="56883"/>
                  </a:lnTo>
                  <a:lnTo>
                    <a:pt x="214896" y="57708"/>
                  </a:lnTo>
                  <a:lnTo>
                    <a:pt x="212763" y="59753"/>
                  </a:lnTo>
                  <a:lnTo>
                    <a:pt x="215353" y="60756"/>
                  </a:lnTo>
                  <a:lnTo>
                    <a:pt x="215696" y="62293"/>
                  </a:lnTo>
                  <a:lnTo>
                    <a:pt x="216814" y="61861"/>
                  </a:lnTo>
                  <a:lnTo>
                    <a:pt x="218554" y="62141"/>
                  </a:lnTo>
                  <a:lnTo>
                    <a:pt x="214845" y="63169"/>
                  </a:lnTo>
                  <a:lnTo>
                    <a:pt x="215226" y="63804"/>
                  </a:lnTo>
                  <a:lnTo>
                    <a:pt x="216738" y="63169"/>
                  </a:lnTo>
                  <a:lnTo>
                    <a:pt x="215430" y="64033"/>
                  </a:lnTo>
                  <a:lnTo>
                    <a:pt x="216636" y="64490"/>
                  </a:lnTo>
                  <a:lnTo>
                    <a:pt x="220014" y="63563"/>
                  </a:lnTo>
                  <a:lnTo>
                    <a:pt x="218770" y="63169"/>
                  </a:lnTo>
                  <a:lnTo>
                    <a:pt x="218579" y="63106"/>
                  </a:lnTo>
                  <a:lnTo>
                    <a:pt x="220522" y="62699"/>
                  </a:lnTo>
                  <a:lnTo>
                    <a:pt x="220484" y="63246"/>
                  </a:lnTo>
                  <a:lnTo>
                    <a:pt x="219671" y="64236"/>
                  </a:lnTo>
                  <a:lnTo>
                    <a:pt x="221399" y="62865"/>
                  </a:lnTo>
                  <a:lnTo>
                    <a:pt x="220903" y="62699"/>
                  </a:lnTo>
                  <a:lnTo>
                    <a:pt x="220599" y="62598"/>
                  </a:lnTo>
                  <a:lnTo>
                    <a:pt x="220751" y="62407"/>
                  </a:lnTo>
                  <a:lnTo>
                    <a:pt x="219189" y="62598"/>
                  </a:lnTo>
                  <a:lnTo>
                    <a:pt x="220116" y="61861"/>
                  </a:lnTo>
                  <a:lnTo>
                    <a:pt x="220268" y="61747"/>
                  </a:lnTo>
                  <a:lnTo>
                    <a:pt x="220776" y="62128"/>
                  </a:lnTo>
                  <a:lnTo>
                    <a:pt x="221005" y="61747"/>
                  </a:lnTo>
                  <a:lnTo>
                    <a:pt x="221094" y="61582"/>
                  </a:lnTo>
                  <a:lnTo>
                    <a:pt x="221488" y="60947"/>
                  </a:lnTo>
                  <a:close/>
                </a:path>
                <a:path w="317500" h="114934">
                  <a:moveTo>
                    <a:pt x="221602" y="71412"/>
                  </a:moveTo>
                  <a:lnTo>
                    <a:pt x="220916" y="71780"/>
                  </a:lnTo>
                  <a:lnTo>
                    <a:pt x="221602" y="71412"/>
                  </a:lnTo>
                  <a:close/>
                </a:path>
                <a:path w="317500" h="114934">
                  <a:moveTo>
                    <a:pt x="221640" y="89344"/>
                  </a:moveTo>
                  <a:lnTo>
                    <a:pt x="221513" y="89065"/>
                  </a:lnTo>
                  <a:lnTo>
                    <a:pt x="221183" y="89115"/>
                  </a:lnTo>
                  <a:lnTo>
                    <a:pt x="221640" y="89344"/>
                  </a:lnTo>
                  <a:close/>
                </a:path>
                <a:path w="317500" h="114934">
                  <a:moveTo>
                    <a:pt x="221830" y="95440"/>
                  </a:moveTo>
                  <a:lnTo>
                    <a:pt x="221056" y="95224"/>
                  </a:lnTo>
                  <a:lnTo>
                    <a:pt x="220751" y="95770"/>
                  </a:lnTo>
                  <a:lnTo>
                    <a:pt x="221830" y="95440"/>
                  </a:lnTo>
                  <a:close/>
                </a:path>
                <a:path w="317500" h="114934">
                  <a:moveTo>
                    <a:pt x="221970" y="71412"/>
                  </a:moveTo>
                  <a:lnTo>
                    <a:pt x="221818" y="71412"/>
                  </a:lnTo>
                  <a:lnTo>
                    <a:pt x="221348" y="71729"/>
                  </a:lnTo>
                  <a:lnTo>
                    <a:pt x="221970" y="71412"/>
                  </a:lnTo>
                  <a:close/>
                </a:path>
                <a:path w="317500" h="114934">
                  <a:moveTo>
                    <a:pt x="222275" y="78473"/>
                  </a:moveTo>
                  <a:lnTo>
                    <a:pt x="221970" y="78511"/>
                  </a:lnTo>
                  <a:lnTo>
                    <a:pt x="221754" y="78841"/>
                  </a:lnTo>
                  <a:lnTo>
                    <a:pt x="222275" y="78473"/>
                  </a:lnTo>
                  <a:close/>
                </a:path>
                <a:path w="317500" h="114934">
                  <a:moveTo>
                    <a:pt x="222402" y="93599"/>
                  </a:moveTo>
                  <a:lnTo>
                    <a:pt x="221919" y="93510"/>
                  </a:lnTo>
                  <a:lnTo>
                    <a:pt x="218122" y="93510"/>
                  </a:lnTo>
                  <a:lnTo>
                    <a:pt x="217741" y="93510"/>
                  </a:lnTo>
                  <a:lnTo>
                    <a:pt x="218135" y="93853"/>
                  </a:lnTo>
                  <a:lnTo>
                    <a:pt x="217157" y="93789"/>
                  </a:lnTo>
                  <a:lnTo>
                    <a:pt x="219227" y="94348"/>
                  </a:lnTo>
                  <a:lnTo>
                    <a:pt x="219925" y="94322"/>
                  </a:lnTo>
                  <a:lnTo>
                    <a:pt x="218376" y="94068"/>
                  </a:lnTo>
                  <a:lnTo>
                    <a:pt x="219837" y="93853"/>
                  </a:lnTo>
                  <a:lnTo>
                    <a:pt x="220878" y="93700"/>
                  </a:lnTo>
                  <a:lnTo>
                    <a:pt x="221881" y="94132"/>
                  </a:lnTo>
                  <a:lnTo>
                    <a:pt x="222313" y="93700"/>
                  </a:lnTo>
                  <a:close/>
                </a:path>
                <a:path w="317500" h="114934">
                  <a:moveTo>
                    <a:pt x="222605" y="72390"/>
                  </a:moveTo>
                  <a:lnTo>
                    <a:pt x="222275" y="72275"/>
                  </a:lnTo>
                  <a:lnTo>
                    <a:pt x="222605" y="72390"/>
                  </a:lnTo>
                  <a:close/>
                </a:path>
                <a:path w="317500" h="114934">
                  <a:moveTo>
                    <a:pt x="222618" y="70878"/>
                  </a:moveTo>
                  <a:lnTo>
                    <a:pt x="221602" y="71412"/>
                  </a:lnTo>
                  <a:lnTo>
                    <a:pt x="221818" y="71412"/>
                  </a:lnTo>
                  <a:lnTo>
                    <a:pt x="222618" y="70878"/>
                  </a:lnTo>
                  <a:close/>
                </a:path>
                <a:path w="317500" h="114934">
                  <a:moveTo>
                    <a:pt x="223507" y="78371"/>
                  </a:moveTo>
                  <a:lnTo>
                    <a:pt x="221996" y="78066"/>
                  </a:lnTo>
                  <a:lnTo>
                    <a:pt x="222275" y="78473"/>
                  </a:lnTo>
                  <a:lnTo>
                    <a:pt x="223507" y="78371"/>
                  </a:lnTo>
                  <a:close/>
                </a:path>
                <a:path w="317500" h="114934">
                  <a:moveTo>
                    <a:pt x="223659" y="92557"/>
                  </a:moveTo>
                  <a:lnTo>
                    <a:pt x="220980" y="91617"/>
                  </a:lnTo>
                  <a:lnTo>
                    <a:pt x="220218" y="91782"/>
                  </a:lnTo>
                  <a:lnTo>
                    <a:pt x="220243" y="92125"/>
                  </a:lnTo>
                  <a:lnTo>
                    <a:pt x="218833" y="92354"/>
                  </a:lnTo>
                  <a:lnTo>
                    <a:pt x="219837" y="91795"/>
                  </a:lnTo>
                  <a:lnTo>
                    <a:pt x="220332" y="91528"/>
                  </a:lnTo>
                  <a:lnTo>
                    <a:pt x="217347" y="91655"/>
                  </a:lnTo>
                  <a:lnTo>
                    <a:pt x="217157" y="91846"/>
                  </a:lnTo>
                  <a:lnTo>
                    <a:pt x="218592" y="91795"/>
                  </a:lnTo>
                  <a:lnTo>
                    <a:pt x="217766" y="92697"/>
                  </a:lnTo>
                  <a:lnTo>
                    <a:pt x="218287" y="92354"/>
                  </a:lnTo>
                  <a:lnTo>
                    <a:pt x="218122" y="93446"/>
                  </a:lnTo>
                  <a:lnTo>
                    <a:pt x="221576" y="93446"/>
                  </a:lnTo>
                  <a:lnTo>
                    <a:pt x="218973" y="92964"/>
                  </a:lnTo>
                  <a:lnTo>
                    <a:pt x="223659" y="92557"/>
                  </a:lnTo>
                  <a:close/>
                </a:path>
                <a:path w="317500" h="114934">
                  <a:moveTo>
                    <a:pt x="225564" y="84569"/>
                  </a:moveTo>
                  <a:lnTo>
                    <a:pt x="222656" y="83604"/>
                  </a:lnTo>
                  <a:lnTo>
                    <a:pt x="219824" y="83934"/>
                  </a:lnTo>
                  <a:lnTo>
                    <a:pt x="214185" y="85420"/>
                  </a:lnTo>
                  <a:lnTo>
                    <a:pt x="220764" y="85051"/>
                  </a:lnTo>
                  <a:lnTo>
                    <a:pt x="218198" y="86385"/>
                  </a:lnTo>
                  <a:lnTo>
                    <a:pt x="219633" y="86423"/>
                  </a:lnTo>
                  <a:lnTo>
                    <a:pt x="216750" y="88099"/>
                  </a:lnTo>
                  <a:lnTo>
                    <a:pt x="217322" y="88582"/>
                  </a:lnTo>
                  <a:lnTo>
                    <a:pt x="220040" y="88290"/>
                  </a:lnTo>
                  <a:lnTo>
                    <a:pt x="218770" y="89001"/>
                  </a:lnTo>
                  <a:lnTo>
                    <a:pt x="218020" y="89179"/>
                  </a:lnTo>
                  <a:lnTo>
                    <a:pt x="219202" y="89585"/>
                  </a:lnTo>
                  <a:lnTo>
                    <a:pt x="215658" y="90411"/>
                  </a:lnTo>
                  <a:lnTo>
                    <a:pt x="218198" y="90792"/>
                  </a:lnTo>
                  <a:lnTo>
                    <a:pt x="217512" y="91478"/>
                  </a:lnTo>
                  <a:lnTo>
                    <a:pt x="219532" y="91160"/>
                  </a:lnTo>
                  <a:lnTo>
                    <a:pt x="219532" y="91338"/>
                  </a:lnTo>
                  <a:lnTo>
                    <a:pt x="219633" y="91160"/>
                  </a:lnTo>
                  <a:lnTo>
                    <a:pt x="220764" y="89408"/>
                  </a:lnTo>
                  <a:lnTo>
                    <a:pt x="219837" y="89509"/>
                  </a:lnTo>
                  <a:lnTo>
                    <a:pt x="221272" y="88506"/>
                  </a:lnTo>
                  <a:lnTo>
                    <a:pt x="220510" y="88506"/>
                  </a:lnTo>
                  <a:lnTo>
                    <a:pt x="221170" y="88290"/>
                  </a:lnTo>
                  <a:lnTo>
                    <a:pt x="221894" y="88061"/>
                  </a:lnTo>
                  <a:lnTo>
                    <a:pt x="222415" y="87325"/>
                  </a:lnTo>
                  <a:lnTo>
                    <a:pt x="222923" y="86753"/>
                  </a:lnTo>
                  <a:lnTo>
                    <a:pt x="218846" y="86106"/>
                  </a:lnTo>
                  <a:lnTo>
                    <a:pt x="223443" y="85051"/>
                  </a:lnTo>
                  <a:lnTo>
                    <a:pt x="225564" y="84569"/>
                  </a:lnTo>
                  <a:close/>
                </a:path>
                <a:path w="317500" h="114934">
                  <a:moveTo>
                    <a:pt x="225869" y="82829"/>
                  </a:moveTo>
                  <a:lnTo>
                    <a:pt x="221703" y="81915"/>
                  </a:lnTo>
                  <a:lnTo>
                    <a:pt x="220497" y="81648"/>
                  </a:lnTo>
                  <a:lnTo>
                    <a:pt x="222592" y="80759"/>
                  </a:lnTo>
                  <a:lnTo>
                    <a:pt x="223266" y="80479"/>
                  </a:lnTo>
                  <a:lnTo>
                    <a:pt x="221386" y="80060"/>
                  </a:lnTo>
                  <a:lnTo>
                    <a:pt x="223418" y="79565"/>
                  </a:lnTo>
                  <a:lnTo>
                    <a:pt x="222034" y="79260"/>
                  </a:lnTo>
                  <a:lnTo>
                    <a:pt x="221754" y="78841"/>
                  </a:lnTo>
                  <a:lnTo>
                    <a:pt x="220903" y="79260"/>
                  </a:lnTo>
                  <a:lnTo>
                    <a:pt x="219671" y="78714"/>
                  </a:lnTo>
                  <a:lnTo>
                    <a:pt x="221297" y="78041"/>
                  </a:lnTo>
                  <a:lnTo>
                    <a:pt x="221830" y="77825"/>
                  </a:lnTo>
                  <a:lnTo>
                    <a:pt x="222808" y="77177"/>
                  </a:lnTo>
                  <a:lnTo>
                    <a:pt x="223989" y="76403"/>
                  </a:lnTo>
                  <a:lnTo>
                    <a:pt x="222618" y="76225"/>
                  </a:lnTo>
                  <a:lnTo>
                    <a:pt x="221246" y="76047"/>
                  </a:lnTo>
                  <a:lnTo>
                    <a:pt x="223608" y="75069"/>
                  </a:lnTo>
                  <a:lnTo>
                    <a:pt x="222097" y="74815"/>
                  </a:lnTo>
                  <a:lnTo>
                    <a:pt x="222402" y="74091"/>
                  </a:lnTo>
                  <a:lnTo>
                    <a:pt x="221653" y="73761"/>
                  </a:lnTo>
                  <a:lnTo>
                    <a:pt x="222643" y="73596"/>
                  </a:lnTo>
                  <a:lnTo>
                    <a:pt x="222961" y="73545"/>
                  </a:lnTo>
                  <a:lnTo>
                    <a:pt x="221399" y="73583"/>
                  </a:lnTo>
                  <a:lnTo>
                    <a:pt x="222834" y="73025"/>
                  </a:lnTo>
                  <a:lnTo>
                    <a:pt x="223240" y="72771"/>
                  </a:lnTo>
                  <a:lnTo>
                    <a:pt x="223443" y="72644"/>
                  </a:lnTo>
                  <a:lnTo>
                    <a:pt x="222008" y="72771"/>
                  </a:lnTo>
                  <a:lnTo>
                    <a:pt x="222250" y="72326"/>
                  </a:lnTo>
                  <a:lnTo>
                    <a:pt x="223075" y="70853"/>
                  </a:lnTo>
                  <a:lnTo>
                    <a:pt x="221970" y="71412"/>
                  </a:lnTo>
                  <a:lnTo>
                    <a:pt x="222516" y="71412"/>
                  </a:lnTo>
                  <a:lnTo>
                    <a:pt x="221919" y="72148"/>
                  </a:lnTo>
                  <a:lnTo>
                    <a:pt x="221348" y="71932"/>
                  </a:lnTo>
                  <a:lnTo>
                    <a:pt x="221081" y="71831"/>
                  </a:lnTo>
                  <a:lnTo>
                    <a:pt x="220916" y="71780"/>
                  </a:lnTo>
                  <a:lnTo>
                    <a:pt x="219938" y="71412"/>
                  </a:lnTo>
                  <a:lnTo>
                    <a:pt x="221500" y="71412"/>
                  </a:lnTo>
                  <a:lnTo>
                    <a:pt x="221907" y="71170"/>
                  </a:lnTo>
                  <a:lnTo>
                    <a:pt x="219367" y="71361"/>
                  </a:lnTo>
                  <a:lnTo>
                    <a:pt x="220383" y="70954"/>
                  </a:lnTo>
                  <a:lnTo>
                    <a:pt x="221132" y="70662"/>
                  </a:lnTo>
                  <a:lnTo>
                    <a:pt x="218846" y="70434"/>
                  </a:lnTo>
                  <a:lnTo>
                    <a:pt x="221018" y="70142"/>
                  </a:lnTo>
                  <a:lnTo>
                    <a:pt x="220967" y="69342"/>
                  </a:lnTo>
                  <a:lnTo>
                    <a:pt x="221894" y="69011"/>
                  </a:lnTo>
                  <a:lnTo>
                    <a:pt x="219964" y="68872"/>
                  </a:lnTo>
                  <a:lnTo>
                    <a:pt x="220116" y="68808"/>
                  </a:lnTo>
                  <a:lnTo>
                    <a:pt x="223278" y="67576"/>
                  </a:lnTo>
                  <a:lnTo>
                    <a:pt x="222808" y="66967"/>
                  </a:lnTo>
                  <a:lnTo>
                    <a:pt x="222135" y="67462"/>
                  </a:lnTo>
                  <a:lnTo>
                    <a:pt x="222364" y="66967"/>
                  </a:lnTo>
                  <a:lnTo>
                    <a:pt x="222465" y="66776"/>
                  </a:lnTo>
                  <a:lnTo>
                    <a:pt x="222021" y="66929"/>
                  </a:lnTo>
                  <a:lnTo>
                    <a:pt x="221894" y="66662"/>
                  </a:lnTo>
                  <a:lnTo>
                    <a:pt x="221589" y="66967"/>
                  </a:lnTo>
                  <a:lnTo>
                    <a:pt x="220599" y="66509"/>
                  </a:lnTo>
                  <a:lnTo>
                    <a:pt x="221780" y="66128"/>
                  </a:lnTo>
                  <a:lnTo>
                    <a:pt x="220218" y="65570"/>
                  </a:lnTo>
                  <a:lnTo>
                    <a:pt x="221068" y="65290"/>
                  </a:lnTo>
                  <a:lnTo>
                    <a:pt x="222161" y="64935"/>
                  </a:lnTo>
                  <a:lnTo>
                    <a:pt x="220433" y="65290"/>
                  </a:lnTo>
                  <a:lnTo>
                    <a:pt x="220700" y="64719"/>
                  </a:lnTo>
                  <a:lnTo>
                    <a:pt x="221018" y="64071"/>
                  </a:lnTo>
                  <a:lnTo>
                    <a:pt x="219062" y="64719"/>
                  </a:lnTo>
                  <a:lnTo>
                    <a:pt x="219557" y="64325"/>
                  </a:lnTo>
                  <a:lnTo>
                    <a:pt x="217576" y="64795"/>
                  </a:lnTo>
                  <a:lnTo>
                    <a:pt x="220078" y="64973"/>
                  </a:lnTo>
                  <a:lnTo>
                    <a:pt x="215607" y="67322"/>
                  </a:lnTo>
                  <a:lnTo>
                    <a:pt x="217208" y="66903"/>
                  </a:lnTo>
                  <a:lnTo>
                    <a:pt x="216535" y="67818"/>
                  </a:lnTo>
                  <a:lnTo>
                    <a:pt x="218757" y="68427"/>
                  </a:lnTo>
                  <a:lnTo>
                    <a:pt x="217144" y="69240"/>
                  </a:lnTo>
                  <a:lnTo>
                    <a:pt x="218389" y="68808"/>
                  </a:lnTo>
                  <a:lnTo>
                    <a:pt x="219595" y="69253"/>
                  </a:lnTo>
                  <a:lnTo>
                    <a:pt x="216065" y="70523"/>
                  </a:lnTo>
                  <a:lnTo>
                    <a:pt x="217309" y="71120"/>
                  </a:lnTo>
                  <a:lnTo>
                    <a:pt x="218719" y="70954"/>
                  </a:lnTo>
                  <a:lnTo>
                    <a:pt x="217868" y="73837"/>
                  </a:lnTo>
                  <a:lnTo>
                    <a:pt x="219633" y="73202"/>
                  </a:lnTo>
                  <a:lnTo>
                    <a:pt x="219443" y="72758"/>
                  </a:lnTo>
                  <a:lnTo>
                    <a:pt x="220497" y="71932"/>
                  </a:lnTo>
                  <a:lnTo>
                    <a:pt x="221843" y="72237"/>
                  </a:lnTo>
                  <a:lnTo>
                    <a:pt x="220738" y="73596"/>
                  </a:lnTo>
                  <a:lnTo>
                    <a:pt x="219265" y="73545"/>
                  </a:lnTo>
                  <a:lnTo>
                    <a:pt x="218173" y="74180"/>
                  </a:lnTo>
                  <a:lnTo>
                    <a:pt x="219354" y="74498"/>
                  </a:lnTo>
                  <a:lnTo>
                    <a:pt x="217093" y="74980"/>
                  </a:lnTo>
                  <a:lnTo>
                    <a:pt x="219151" y="75107"/>
                  </a:lnTo>
                  <a:lnTo>
                    <a:pt x="219748" y="74752"/>
                  </a:lnTo>
                  <a:lnTo>
                    <a:pt x="220446" y="75526"/>
                  </a:lnTo>
                  <a:lnTo>
                    <a:pt x="219252" y="76225"/>
                  </a:lnTo>
                  <a:lnTo>
                    <a:pt x="217500" y="75806"/>
                  </a:lnTo>
                  <a:lnTo>
                    <a:pt x="218008" y="76568"/>
                  </a:lnTo>
                  <a:lnTo>
                    <a:pt x="220230" y="76568"/>
                  </a:lnTo>
                  <a:lnTo>
                    <a:pt x="217246" y="77254"/>
                  </a:lnTo>
                  <a:lnTo>
                    <a:pt x="218313" y="77508"/>
                  </a:lnTo>
                  <a:lnTo>
                    <a:pt x="218440" y="77431"/>
                  </a:lnTo>
                  <a:lnTo>
                    <a:pt x="218884" y="77177"/>
                  </a:lnTo>
                  <a:lnTo>
                    <a:pt x="220192" y="78041"/>
                  </a:lnTo>
                  <a:lnTo>
                    <a:pt x="218440" y="77444"/>
                  </a:lnTo>
                  <a:lnTo>
                    <a:pt x="219875" y="78117"/>
                  </a:lnTo>
                  <a:lnTo>
                    <a:pt x="215125" y="78892"/>
                  </a:lnTo>
                  <a:lnTo>
                    <a:pt x="220903" y="79844"/>
                  </a:lnTo>
                  <a:lnTo>
                    <a:pt x="218884" y="80213"/>
                  </a:lnTo>
                  <a:lnTo>
                    <a:pt x="217627" y="81280"/>
                  </a:lnTo>
                  <a:lnTo>
                    <a:pt x="219202" y="80759"/>
                  </a:lnTo>
                  <a:lnTo>
                    <a:pt x="218033" y="81546"/>
                  </a:lnTo>
                  <a:lnTo>
                    <a:pt x="218719" y="82156"/>
                  </a:lnTo>
                  <a:lnTo>
                    <a:pt x="218274" y="82727"/>
                  </a:lnTo>
                  <a:lnTo>
                    <a:pt x="219227" y="82829"/>
                  </a:lnTo>
                  <a:lnTo>
                    <a:pt x="218986" y="82346"/>
                  </a:lnTo>
                  <a:lnTo>
                    <a:pt x="220446" y="81915"/>
                  </a:lnTo>
                  <a:lnTo>
                    <a:pt x="221056" y="83019"/>
                  </a:lnTo>
                  <a:lnTo>
                    <a:pt x="222592" y="83172"/>
                  </a:lnTo>
                  <a:lnTo>
                    <a:pt x="221322" y="83515"/>
                  </a:lnTo>
                  <a:lnTo>
                    <a:pt x="225869" y="82829"/>
                  </a:lnTo>
                  <a:close/>
                </a:path>
                <a:path w="317500" h="114934">
                  <a:moveTo>
                    <a:pt x="281381" y="13538"/>
                  </a:moveTo>
                  <a:lnTo>
                    <a:pt x="280339" y="12661"/>
                  </a:lnTo>
                  <a:lnTo>
                    <a:pt x="280352" y="13246"/>
                  </a:lnTo>
                  <a:lnTo>
                    <a:pt x="281381" y="13538"/>
                  </a:lnTo>
                  <a:close/>
                </a:path>
                <a:path w="317500" h="114934">
                  <a:moveTo>
                    <a:pt x="282473" y="13195"/>
                  </a:moveTo>
                  <a:lnTo>
                    <a:pt x="281546" y="10388"/>
                  </a:lnTo>
                  <a:lnTo>
                    <a:pt x="281838" y="11582"/>
                  </a:lnTo>
                  <a:lnTo>
                    <a:pt x="279844" y="8216"/>
                  </a:lnTo>
                  <a:lnTo>
                    <a:pt x="278803" y="8318"/>
                  </a:lnTo>
                  <a:lnTo>
                    <a:pt x="279946" y="9664"/>
                  </a:lnTo>
                  <a:lnTo>
                    <a:pt x="279654" y="10591"/>
                  </a:lnTo>
                  <a:lnTo>
                    <a:pt x="278434" y="8801"/>
                  </a:lnTo>
                  <a:lnTo>
                    <a:pt x="278612" y="10185"/>
                  </a:lnTo>
                  <a:lnTo>
                    <a:pt x="279819" y="11112"/>
                  </a:lnTo>
                  <a:lnTo>
                    <a:pt x="280098" y="10706"/>
                  </a:lnTo>
                  <a:lnTo>
                    <a:pt x="280974" y="11455"/>
                  </a:lnTo>
                  <a:lnTo>
                    <a:pt x="279260" y="11315"/>
                  </a:lnTo>
                  <a:lnTo>
                    <a:pt x="280238" y="12458"/>
                  </a:lnTo>
                  <a:lnTo>
                    <a:pt x="281838" y="12915"/>
                  </a:lnTo>
                  <a:lnTo>
                    <a:pt x="282473" y="13195"/>
                  </a:lnTo>
                  <a:close/>
                </a:path>
                <a:path w="317500" h="114934">
                  <a:moveTo>
                    <a:pt x="283248" y="10299"/>
                  </a:moveTo>
                  <a:lnTo>
                    <a:pt x="282524" y="9461"/>
                  </a:lnTo>
                  <a:lnTo>
                    <a:pt x="282879" y="10134"/>
                  </a:lnTo>
                  <a:lnTo>
                    <a:pt x="283248" y="10299"/>
                  </a:lnTo>
                  <a:close/>
                </a:path>
                <a:path w="317500" h="114934">
                  <a:moveTo>
                    <a:pt x="283400" y="11226"/>
                  </a:moveTo>
                  <a:lnTo>
                    <a:pt x="281609" y="9474"/>
                  </a:lnTo>
                  <a:lnTo>
                    <a:pt x="282498" y="10845"/>
                  </a:lnTo>
                  <a:lnTo>
                    <a:pt x="283400" y="11226"/>
                  </a:lnTo>
                  <a:close/>
                </a:path>
                <a:path w="317500" h="114934">
                  <a:moveTo>
                    <a:pt x="284962" y="9613"/>
                  </a:moveTo>
                  <a:lnTo>
                    <a:pt x="282016" y="7073"/>
                  </a:lnTo>
                  <a:lnTo>
                    <a:pt x="282232" y="8623"/>
                  </a:lnTo>
                  <a:lnTo>
                    <a:pt x="282892" y="8051"/>
                  </a:lnTo>
                  <a:lnTo>
                    <a:pt x="284238" y="9677"/>
                  </a:lnTo>
                  <a:lnTo>
                    <a:pt x="284289" y="9829"/>
                  </a:lnTo>
                  <a:lnTo>
                    <a:pt x="284962" y="9613"/>
                  </a:lnTo>
                  <a:close/>
                </a:path>
                <a:path w="317500" h="114934">
                  <a:moveTo>
                    <a:pt x="286397" y="9118"/>
                  </a:moveTo>
                  <a:lnTo>
                    <a:pt x="286296" y="7912"/>
                  </a:lnTo>
                  <a:lnTo>
                    <a:pt x="286029" y="6057"/>
                  </a:lnTo>
                  <a:lnTo>
                    <a:pt x="285483" y="5283"/>
                  </a:lnTo>
                  <a:lnTo>
                    <a:pt x="284467" y="4902"/>
                  </a:lnTo>
                  <a:lnTo>
                    <a:pt x="285076" y="6096"/>
                  </a:lnTo>
                  <a:lnTo>
                    <a:pt x="285242" y="7962"/>
                  </a:lnTo>
                  <a:lnTo>
                    <a:pt x="284632" y="8115"/>
                  </a:lnTo>
                  <a:lnTo>
                    <a:pt x="285496" y="9804"/>
                  </a:lnTo>
                  <a:lnTo>
                    <a:pt x="285419" y="6896"/>
                  </a:lnTo>
                  <a:lnTo>
                    <a:pt x="286397" y="9118"/>
                  </a:lnTo>
                  <a:close/>
                </a:path>
                <a:path w="317500" h="114934">
                  <a:moveTo>
                    <a:pt x="286766" y="6032"/>
                  </a:moveTo>
                  <a:lnTo>
                    <a:pt x="286753" y="4927"/>
                  </a:lnTo>
                  <a:lnTo>
                    <a:pt x="286245" y="3683"/>
                  </a:lnTo>
                  <a:lnTo>
                    <a:pt x="286245" y="4927"/>
                  </a:lnTo>
                  <a:lnTo>
                    <a:pt x="286651" y="6896"/>
                  </a:lnTo>
                  <a:lnTo>
                    <a:pt x="286766" y="6032"/>
                  </a:lnTo>
                  <a:close/>
                </a:path>
                <a:path w="317500" h="114934">
                  <a:moveTo>
                    <a:pt x="287274" y="6184"/>
                  </a:moveTo>
                  <a:lnTo>
                    <a:pt x="287223" y="5918"/>
                  </a:lnTo>
                  <a:lnTo>
                    <a:pt x="286893" y="5245"/>
                  </a:lnTo>
                  <a:lnTo>
                    <a:pt x="287274" y="6184"/>
                  </a:lnTo>
                  <a:close/>
                </a:path>
                <a:path w="317500" h="114934">
                  <a:moveTo>
                    <a:pt x="288036" y="7010"/>
                  </a:moveTo>
                  <a:lnTo>
                    <a:pt x="287959" y="7239"/>
                  </a:lnTo>
                  <a:lnTo>
                    <a:pt x="288036" y="7010"/>
                  </a:lnTo>
                  <a:close/>
                </a:path>
                <a:path w="317500" h="114934">
                  <a:moveTo>
                    <a:pt x="289674" y="3111"/>
                  </a:moveTo>
                  <a:lnTo>
                    <a:pt x="289496" y="1066"/>
                  </a:lnTo>
                  <a:lnTo>
                    <a:pt x="288277" y="1028"/>
                  </a:lnTo>
                  <a:lnTo>
                    <a:pt x="287070" y="939"/>
                  </a:lnTo>
                  <a:lnTo>
                    <a:pt x="286804" y="3111"/>
                  </a:lnTo>
                  <a:lnTo>
                    <a:pt x="289674" y="3111"/>
                  </a:lnTo>
                  <a:close/>
                </a:path>
                <a:path w="317500" h="114934">
                  <a:moveTo>
                    <a:pt x="290423" y="3657"/>
                  </a:moveTo>
                  <a:lnTo>
                    <a:pt x="290347" y="2336"/>
                  </a:lnTo>
                  <a:lnTo>
                    <a:pt x="290347" y="3327"/>
                  </a:lnTo>
                  <a:lnTo>
                    <a:pt x="290423" y="3657"/>
                  </a:lnTo>
                  <a:close/>
                </a:path>
                <a:path w="317500" h="114934">
                  <a:moveTo>
                    <a:pt x="290614" y="6032"/>
                  </a:moveTo>
                  <a:lnTo>
                    <a:pt x="289839" y="4991"/>
                  </a:lnTo>
                  <a:lnTo>
                    <a:pt x="289737" y="3962"/>
                  </a:lnTo>
                  <a:lnTo>
                    <a:pt x="289699" y="3492"/>
                  </a:lnTo>
                  <a:lnTo>
                    <a:pt x="286766" y="3492"/>
                  </a:lnTo>
                  <a:lnTo>
                    <a:pt x="286385" y="3492"/>
                  </a:lnTo>
                  <a:lnTo>
                    <a:pt x="286956" y="4432"/>
                  </a:lnTo>
                  <a:lnTo>
                    <a:pt x="287058" y="4927"/>
                  </a:lnTo>
                  <a:lnTo>
                    <a:pt x="287185" y="5664"/>
                  </a:lnTo>
                  <a:lnTo>
                    <a:pt x="287286" y="6032"/>
                  </a:lnTo>
                  <a:lnTo>
                    <a:pt x="287782" y="7010"/>
                  </a:lnTo>
                  <a:lnTo>
                    <a:pt x="287921" y="7010"/>
                  </a:lnTo>
                  <a:lnTo>
                    <a:pt x="287604" y="4991"/>
                  </a:lnTo>
                  <a:lnTo>
                    <a:pt x="288594" y="5384"/>
                  </a:lnTo>
                  <a:lnTo>
                    <a:pt x="288036" y="7010"/>
                  </a:lnTo>
                  <a:lnTo>
                    <a:pt x="288836" y="6985"/>
                  </a:lnTo>
                  <a:lnTo>
                    <a:pt x="288772" y="5461"/>
                  </a:lnTo>
                  <a:lnTo>
                    <a:pt x="289318" y="5664"/>
                  </a:lnTo>
                  <a:lnTo>
                    <a:pt x="288950" y="4927"/>
                  </a:lnTo>
                  <a:lnTo>
                    <a:pt x="288467" y="3962"/>
                  </a:lnTo>
                  <a:lnTo>
                    <a:pt x="289585" y="4991"/>
                  </a:lnTo>
                  <a:lnTo>
                    <a:pt x="290614" y="6032"/>
                  </a:lnTo>
                  <a:close/>
                </a:path>
                <a:path w="317500" h="114934">
                  <a:moveTo>
                    <a:pt x="294716" y="2971"/>
                  </a:moveTo>
                  <a:lnTo>
                    <a:pt x="294246" y="2336"/>
                  </a:lnTo>
                  <a:lnTo>
                    <a:pt x="293001" y="0"/>
                  </a:lnTo>
                  <a:lnTo>
                    <a:pt x="292214" y="2527"/>
                  </a:lnTo>
                  <a:lnTo>
                    <a:pt x="293166" y="1790"/>
                  </a:lnTo>
                  <a:lnTo>
                    <a:pt x="292684" y="3898"/>
                  </a:lnTo>
                  <a:lnTo>
                    <a:pt x="294068" y="4127"/>
                  </a:lnTo>
                  <a:lnTo>
                    <a:pt x="292773" y="5118"/>
                  </a:lnTo>
                  <a:lnTo>
                    <a:pt x="292315" y="4737"/>
                  </a:lnTo>
                  <a:lnTo>
                    <a:pt x="291312" y="1727"/>
                  </a:lnTo>
                  <a:lnTo>
                    <a:pt x="291071" y="4051"/>
                  </a:lnTo>
                  <a:lnTo>
                    <a:pt x="291439" y="6032"/>
                  </a:lnTo>
                  <a:lnTo>
                    <a:pt x="291541" y="4826"/>
                  </a:lnTo>
                  <a:lnTo>
                    <a:pt x="292531" y="6388"/>
                  </a:lnTo>
                  <a:lnTo>
                    <a:pt x="293687" y="6680"/>
                  </a:lnTo>
                  <a:lnTo>
                    <a:pt x="294081" y="6210"/>
                  </a:lnTo>
                  <a:lnTo>
                    <a:pt x="294716" y="4445"/>
                  </a:lnTo>
                  <a:lnTo>
                    <a:pt x="294195" y="3695"/>
                  </a:lnTo>
                  <a:lnTo>
                    <a:pt x="294716" y="2971"/>
                  </a:lnTo>
                  <a:close/>
                </a:path>
                <a:path w="317500" h="114934">
                  <a:moveTo>
                    <a:pt x="294995" y="5486"/>
                  </a:moveTo>
                  <a:lnTo>
                    <a:pt x="294360" y="5702"/>
                  </a:lnTo>
                  <a:lnTo>
                    <a:pt x="294703" y="6540"/>
                  </a:lnTo>
                  <a:lnTo>
                    <a:pt x="294995" y="5486"/>
                  </a:lnTo>
                  <a:close/>
                </a:path>
                <a:path w="317500" h="114934">
                  <a:moveTo>
                    <a:pt x="297472" y="6692"/>
                  </a:moveTo>
                  <a:lnTo>
                    <a:pt x="297421" y="6527"/>
                  </a:lnTo>
                  <a:lnTo>
                    <a:pt x="297395" y="6692"/>
                  </a:lnTo>
                  <a:close/>
                </a:path>
                <a:path w="317500" h="114934">
                  <a:moveTo>
                    <a:pt x="300583" y="5435"/>
                  </a:moveTo>
                  <a:lnTo>
                    <a:pt x="300393" y="5257"/>
                  </a:lnTo>
                  <a:lnTo>
                    <a:pt x="300113" y="5016"/>
                  </a:lnTo>
                  <a:lnTo>
                    <a:pt x="299516" y="4076"/>
                  </a:lnTo>
                  <a:lnTo>
                    <a:pt x="299351" y="3822"/>
                  </a:lnTo>
                  <a:lnTo>
                    <a:pt x="298030" y="1714"/>
                  </a:lnTo>
                  <a:lnTo>
                    <a:pt x="297726" y="1219"/>
                  </a:lnTo>
                  <a:lnTo>
                    <a:pt x="295922" y="1879"/>
                  </a:lnTo>
                  <a:lnTo>
                    <a:pt x="295732" y="3505"/>
                  </a:lnTo>
                  <a:lnTo>
                    <a:pt x="296506" y="1714"/>
                  </a:lnTo>
                  <a:lnTo>
                    <a:pt x="296583" y="3340"/>
                  </a:lnTo>
                  <a:lnTo>
                    <a:pt x="296379" y="4140"/>
                  </a:lnTo>
                  <a:lnTo>
                    <a:pt x="295427" y="3340"/>
                  </a:lnTo>
                  <a:lnTo>
                    <a:pt x="295452" y="4991"/>
                  </a:lnTo>
                  <a:lnTo>
                    <a:pt x="296151" y="6781"/>
                  </a:lnTo>
                  <a:lnTo>
                    <a:pt x="296672" y="4140"/>
                  </a:lnTo>
                  <a:lnTo>
                    <a:pt x="296748" y="3822"/>
                  </a:lnTo>
                  <a:lnTo>
                    <a:pt x="297421" y="6527"/>
                  </a:lnTo>
                  <a:lnTo>
                    <a:pt x="297573" y="5524"/>
                  </a:lnTo>
                  <a:lnTo>
                    <a:pt x="297472" y="6692"/>
                  </a:lnTo>
                  <a:lnTo>
                    <a:pt x="297370" y="6896"/>
                  </a:lnTo>
                  <a:lnTo>
                    <a:pt x="298335" y="6324"/>
                  </a:lnTo>
                  <a:lnTo>
                    <a:pt x="298907" y="8737"/>
                  </a:lnTo>
                  <a:lnTo>
                    <a:pt x="300075" y="6858"/>
                  </a:lnTo>
                  <a:lnTo>
                    <a:pt x="299593" y="6781"/>
                  </a:lnTo>
                  <a:lnTo>
                    <a:pt x="299593" y="6324"/>
                  </a:lnTo>
                  <a:lnTo>
                    <a:pt x="299796" y="5257"/>
                  </a:lnTo>
                  <a:lnTo>
                    <a:pt x="300126" y="6527"/>
                  </a:lnTo>
                  <a:lnTo>
                    <a:pt x="300583" y="5435"/>
                  </a:lnTo>
                  <a:close/>
                </a:path>
                <a:path w="317500" h="114934">
                  <a:moveTo>
                    <a:pt x="315937" y="9766"/>
                  </a:moveTo>
                  <a:lnTo>
                    <a:pt x="314655" y="10248"/>
                  </a:lnTo>
                  <a:lnTo>
                    <a:pt x="314502" y="11099"/>
                  </a:lnTo>
                  <a:lnTo>
                    <a:pt x="315480" y="11658"/>
                  </a:lnTo>
                  <a:lnTo>
                    <a:pt x="315937" y="9766"/>
                  </a:lnTo>
                  <a:close/>
                </a:path>
                <a:path w="317500" h="114934">
                  <a:moveTo>
                    <a:pt x="316344" y="9321"/>
                  </a:moveTo>
                  <a:lnTo>
                    <a:pt x="316179" y="8991"/>
                  </a:lnTo>
                  <a:lnTo>
                    <a:pt x="315937" y="9766"/>
                  </a:lnTo>
                  <a:lnTo>
                    <a:pt x="316344" y="9321"/>
                  </a:lnTo>
                  <a:close/>
                </a:path>
                <a:path w="317500" h="114934">
                  <a:moveTo>
                    <a:pt x="317322" y="12230"/>
                  </a:moveTo>
                  <a:lnTo>
                    <a:pt x="316979" y="12141"/>
                  </a:lnTo>
                  <a:lnTo>
                    <a:pt x="316166" y="11277"/>
                  </a:lnTo>
                  <a:lnTo>
                    <a:pt x="315087" y="13296"/>
                  </a:lnTo>
                  <a:lnTo>
                    <a:pt x="315175" y="12903"/>
                  </a:lnTo>
                  <a:lnTo>
                    <a:pt x="315455" y="11760"/>
                  </a:lnTo>
                  <a:lnTo>
                    <a:pt x="314032" y="12903"/>
                  </a:lnTo>
                  <a:lnTo>
                    <a:pt x="313029" y="12560"/>
                  </a:lnTo>
                  <a:lnTo>
                    <a:pt x="311683" y="12090"/>
                  </a:lnTo>
                  <a:lnTo>
                    <a:pt x="312635" y="11099"/>
                  </a:lnTo>
                  <a:lnTo>
                    <a:pt x="312572" y="10604"/>
                  </a:lnTo>
                  <a:lnTo>
                    <a:pt x="312166" y="8661"/>
                  </a:lnTo>
                  <a:lnTo>
                    <a:pt x="310451" y="10604"/>
                  </a:lnTo>
                  <a:lnTo>
                    <a:pt x="310476" y="10477"/>
                  </a:lnTo>
                  <a:lnTo>
                    <a:pt x="310743" y="9245"/>
                  </a:lnTo>
                  <a:lnTo>
                    <a:pt x="311848" y="8166"/>
                  </a:lnTo>
                  <a:lnTo>
                    <a:pt x="310629" y="8788"/>
                  </a:lnTo>
                  <a:lnTo>
                    <a:pt x="309143" y="9499"/>
                  </a:lnTo>
                  <a:lnTo>
                    <a:pt x="307759" y="10477"/>
                  </a:lnTo>
                  <a:lnTo>
                    <a:pt x="308622" y="8597"/>
                  </a:lnTo>
                  <a:lnTo>
                    <a:pt x="308978" y="7848"/>
                  </a:lnTo>
                  <a:lnTo>
                    <a:pt x="307276" y="8597"/>
                  </a:lnTo>
                  <a:lnTo>
                    <a:pt x="307479" y="8077"/>
                  </a:lnTo>
                  <a:lnTo>
                    <a:pt x="307644" y="7658"/>
                  </a:lnTo>
                  <a:lnTo>
                    <a:pt x="306565" y="8077"/>
                  </a:lnTo>
                  <a:lnTo>
                    <a:pt x="306730" y="7772"/>
                  </a:lnTo>
                  <a:lnTo>
                    <a:pt x="307136" y="7048"/>
                  </a:lnTo>
                  <a:lnTo>
                    <a:pt x="307543" y="6350"/>
                  </a:lnTo>
                  <a:lnTo>
                    <a:pt x="308127" y="5321"/>
                  </a:lnTo>
                  <a:lnTo>
                    <a:pt x="305498" y="6350"/>
                  </a:lnTo>
                  <a:lnTo>
                    <a:pt x="306247" y="5219"/>
                  </a:lnTo>
                  <a:lnTo>
                    <a:pt x="304368" y="7048"/>
                  </a:lnTo>
                  <a:lnTo>
                    <a:pt x="302945" y="6464"/>
                  </a:lnTo>
                  <a:lnTo>
                    <a:pt x="302793" y="6400"/>
                  </a:lnTo>
                  <a:lnTo>
                    <a:pt x="302006" y="4991"/>
                  </a:lnTo>
                  <a:lnTo>
                    <a:pt x="301790" y="6464"/>
                  </a:lnTo>
                  <a:lnTo>
                    <a:pt x="300583" y="5435"/>
                  </a:lnTo>
                  <a:lnTo>
                    <a:pt x="300405" y="7810"/>
                  </a:lnTo>
                  <a:lnTo>
                    <a:pt x="302044" y="7772"/>
                  </a:lnTo>
                  <a:lnTo>
                    <a:pt x="303530" y="8382"/>
                  </a:lnTo>
                  <a:lnTo>
                    <a:pt x="304927" y="9004"/>
                  </a:lnTo>
                  <a:lnTo>
                    <a:pt x="306235" y="9817"/>
                  </a:lnTo>
                  <a:lnTo>
                    <a:pt x="307467" y="10655"/>
                  </a:lnTo>
                  <a:lnTo>
                    <a:pt x="308864" y="11061"/>
                  </a:lnTo>
                  <a:lnTo>
                    <a:pt x="310426" y="12941"/>
                  </a:lnTo>
                  <a:lnTo>
                    <a:pt x="311696" y="12560"/>
                  </a:lnTo>
                  <a:lnTo>
                    <a:pt x="312293" y="14274"/>
                  </a:lnTo>
                  <a:lnTo>
                    <a:pt x="312394" y="15443"/>
                  </a:lnTo>
                  <a:lnTo>
                    <a:pt x="313258" y="14465"/>
                  </a:lnTo>
                  <a:lnTo>
                    <a:pt x="313778" y="16421"/>
                  </a:lnTo>
                  <a:lnTo>
                    <a:pt x="315595" y="14541"/>
                  </a:lnTo>
                  <a:lnTo>
                    <a:pt x="315823" y="13296"/>
                  </a:lnTo>
                  <a:lnTo>
                    <a:pt x="315950" y="12636"/>
                  </a:lnTo>
                  <a:lnTo>
                    <a:pt x="317322" y="12230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2074976" y="7337856"/>
              <a:ext cx="407034" cy="181610"/>
            </a:xfrm>
            <a:custGeom>
              <a:avLst/>
              <a:gdLst/>
              <a:ahLst/>
              <a:cxnLst/>
              <a:rect l="l" t="t" r="r" b="b"/>
              <a:pathLst>
                <a:path w="407035" h="181609">
                  <a:moveTo>
                    <a:pt x="4432" y="95008"/>
                  </a:moveTo>
                  <a:lnTo>
                    <a:pt x="3111" y="95135"/>
                  </a:lnTo>
                  <a:lnTo>
                    <a:pt x="4114" y="95135"/>
                  </a:lnTo>
                  <a:lnTo>
                    <a:pt x="4432" y="95008"/>
                  </a:lnTo>
                  <a:close/>
                </a:path>
                <a:path w="407035" h="181609">
                  <a:moveTo>
                    <a:pt x="6337" y="87007"/>
                  </a:moveTo>
                  <a:lnTo>
                    <a:pt x="5245" y="86639"/>
                  </a:lnTo>
                  <a:lnTo>
                    <a:pt x="5549" y="87769"/>
                  </a:lnTo>
                  <a:lnTo>
                    <a:pt x="6337" y="87007"/>
                  </a:lnTo>
                  <a:close/>
                </a:path>
                <a:path w="407035" h="181609">
                  <a:moveTo>
                    <a:pt x="6604" y="88925"/>
                  </a:moveTo>
                  <a:lnTo>
                    <a:pt x="6083" y="88188"/>
                  </a:lnTo>
                  <a:lnTo>
                    <a:pt x="4254" y="87325"/>
                  </a:lnTo>
                  <a:lnTo>
                    <a:pt x="3568" y="88366"/>
                  </a:lnTo>
                  <a:lnTo>
                    <a:pt x="2794" y="87553"/>
                  </a:lnTo>
                  <a:lnTo>
                    <a:pt x="2247" y="88506"/>
                  </a:lnTo>
                  <a:lnTo>
                    <a:pt x="0" y="90805"/>
                  </a:lnTo>
                  <a:lnTo>
                    <a:pt x="2717" y="91948"/>
                  </a:lnTo>
                  <a:lnTo>
                    <a:pt x="1816" y="90373"/>
                  </a:lnTo>
                  <a:lnTo>
                    <a:pt x="3975" y="91033"/>
                  </a:lnTo>
                  <a:lnTo>
                    <a:pt x="4013" y="88519"/>
                  </a:lnTo>
                  <a:lnTo>
                    <a:pt x="5168" y="90766"/>
                  </a:lnTo>
                  <a:lnTo>
                    <a:pt x="4813" y="91681"/>
                  </a:lnTo>
                  <a:lnTo>
                    <a:pt x="2336" y="93484"/>
                  </a:lnTo>
                  <a:lnTo>
                    <a:pt x="4686" y="93853"/>
                  </a:lnTo>
                  <a:lnTo>
                    <a:pt x="6591" y="93167"/>
                  </a:lnTo>
                  <a:lnTo>
                    <a:pt x="5334" y="93002"/>
                  </a:lnTo>
                  <a:lnTo>
                    <a:pt x="6477" y="91135"/>
                  </a:lnTo>
                  <a:lnTo>
                    <a:pt x="6604" y="88925"/>
                  </a:lnTo>
                  <a:close/>
                </a:path>
                <a:path w="407035" h="181609">
                  <a:moveTo>
                    <a:pt x="7823" y="100749"/>
                  </a:moveTo>
                  <a:lnTo>
                    <a:pt x="7543" y="100799"/>
                  </a:lnTo>
                  <a:lnTo>
                    <a:pt x="6972" y="101269"/>
                  </a:lnTo>
                  <a:lnTo>
                    <a:pt x="7823" y="100749"/>
                  </a:lnTo>
                  <a:close/>
                </a:path>
                <a:path w="407035" h="181609">
                  <a:moveTo>
                    <a:pt x="8001" y="78333"/>
                  </a:moveTo>
                  <a:lnTo>
                    <a:pt x="7442" y="77901"/>
                  </a:lnTo>
                  <a:lnTo>
                    <a:pt x="6070" y="76835"/>
                  </a:lnTo>
                  <a:lnTo>
                    <a:pt x="5969" y="77876"/>
                  </a:lnTo>
                  <a:lnTo>
                    <a:pt x="4419" y="77901"/>
                  </a:lnTo>
                  <a:lnTo>
                    <a:pt x="5727" y="76860"/>
                  </a:lnTo>
                  <a:lnTo>
                    <a:pt x="4597" y="76428"/>
                  </a:lnTo>
                  <a:lnTo>
                    <a:pt x="4178" y="77622"/>
                  </a:lnTo>
                  <a:lnTo>
                    <a:pt x="304" y="82740"/>
                  </a:lnTo>
                  <a:lnTo>
                    <a:pt x="1536" y="85648"/>
                  </a:lnTo>
                  <a:lnTo>
                    <a:pt x="3175" y="85661"/>
                  </a:lnTo>
                  <a:lnTo>
                    <a:pt x="1333" y="84683"/>
                  </a:lnTo>
                  <a:lnTo>
                    <a:pt x="2565" y="84112"/>
                  </a:lnTo>
                  <a:lnTo>
                    <a:pt x="3746" y="84404"/>
                  </a:lnTo>
                  <a:lnTo>
                    <a:pt x="3060" y="86245"/>
                  </a:lnTo>
                  <a:lnTo>
                    <a:pt x="4610" y="85979"/>
                  </a:lnTo>
                  <a:lnTo>
                    <a:pt x="4076" y="84328"/>
                  </a:lnTo>
                  <a:lnTo>
                    <a:pt x="7226" y="85737"/>
                  </a:lnTo>
                  <a:lnTo>
                    <a:pt x="6438" y="84328"/>
                  </a:lnTo>
                  <a:lnTo>
                    <a:pt x="5638" y="84112"/>
                  </a:lnTo>
                  <a:lnTo>
                    <a:pt x="3327" y="83794"/>
                  </a:lnTo>
                  <a:lnTo>
                    <a:pt x="5740" y="81876"/>
                  </a:lnTo>
                  <a:lnTo>
                    <a:pt x="6108" y="81876"/>
                  </a:lnTo>
                  <a:lnTo>
                    <a:pt x="5473" y="80251"/>
                  </a:lnTo>
                  <a:lnTo>
                    <a:pt x="8001" y="78333"/>
                  </a:lnTo>
                  <a:close/>
                </a:path>
                <a:path w="407035" h="181609">
                  <a:moveTo>
                    <a:pt x="8458" y="100012"/>
                  </a:moveTo>
                  <a:lnTo>
                    <a:pt x="8445" y="99707"/>
                  </a:lnTo>
                  <a:lnTo>
                    <a:pt x="6464" y="100012"/>
                  </a:lnTo>
                  <a:lnTo>
                    <a:pt x="5943" y="98933"/>
                  </a:lnTo>
                  <a:lnTo>
                    <a:pt x="6946" y="98501"/>
                  </a:lnTo>
                  <a:lnTo>
                    <a:pt x="7137" y="98425"/>
                  </a:lnTo>
                  <a:lnTo>
                    <a:pt x="7035" y="98552"/>
                  </a:lnTo>
                  <a:lnTo>
                    <a:pt x="8432" y="99479"/>
                  </a:lnTo>
                  <a:lnTo>
                    <a:pt x="8305" y="98412"/>
                  </a:lnTo>
                  <a:lnTo>
                    <a:pt x="8229" y="98018"/>
                  </a:lnTo>
                  <a:lnTo>
                    <a:pt x="7226" y="97993"/>
                  </a:lnTo>
                  <a:lnTo>
                    <a:pt x="6743" y="97028"/>
                  </a:lnTo>
                  <a:lnTo>
                    <a:pt x="5207" y="98412"/>
                  </a:lnTo>
                  <a:lnTo>
                    <a:pt x="6807" y="94665"/>
                  </a:lnTo>
                  <a:lnTo>
                    <a:pt x="5930" y="96075"/>
                  </a:lnTo>
                  <a:lnTo>
                    <a:pt x="2019" y="96570"/>
                  </a:lnTo>
                  <a:lnTo>
                    <a:pt x="2438" y="100469"/>
                  </a:lnTo>
                  <a:lnTo>
                    <a:pt x="4940" y="101269"/>
                  </a:lnTo>
                  <a:lnTo>
                    <a:pt x="4940" y="102222"/>
                  </a:lnTo>
                  <a:lnTo>
                    <a:pt x="6083" y="101003"/>
                  </a:lnTo>
                  <a:lnTo>
                    <a:pt x="7543" y="100799"/>
                  </a:lnTo>
                  <a:lnTo>
                    <a:pt x="8458" y="100012"/>
                  </a:lnTo>
                  <a:close/>
                </a:path>
                <a:path w="407035" h="181609">
                  <a:moveTo>
                    <a:pt x="8712" y="99656"/>
                  </a:moveTo>
                  <a:lnTo>
                    <a:pt x="8432" y="99479"/>
                  </a:lnTo>
                  <a:lnTo>
                    <a:pt x="8445" y="99707"/>
                  </a:lnTo>
                  <a:lnTo>
                    <a:pt x="8712" y="99656"/>
                  </a:lnTo>
                  <a:close/>
                </a:path>
                <a:path w="407035" h="181609">
                  <a:moveTo>
                    <a:pt x="8953" y="101930"/>
                  </a:moveTo>
                  <a:lnTo>
                    <a:pt x="6972" y="101269"/>
                  </a:lnTo>
                  <a:lnTo>
                    <a:pt x="5549" y="102133"/>
                  </a:lnTo>
                  <a:lnTo>
                    <a:pt x="6451" y="102400"/>
                  </a:lnTo>
                  <a:lnTo>
                    <a:pt x="8953" y="101930"/>
                  </a:lnTo>
                  <a:close/>
                </a:path>
                <a:path w="407035" h="181609">
                  <a:moveTo>
                    <a:pt x="9118" y="55460"/>
                  </a:moveTo>
                  <a:lnTo>
                    <a:pt x="8483" y="53454"/>
                  </a:lnTo>
                  <a:lnTo>
                    <a:pt x="8267" y="54648"/>
                  </a:lnTo>
                  <a:lnTo>
                    <a:pt x="8636" y="55016"/>
                  </a:lnTo>
                  <a:lnTo>
                    <a:pt x="9118" y="55460"/>
                  </a:lnTo>
                  <a:close/>
                </a:path>
                <a:path w="407035" h="181609">
                  <a:moveTo>
                    <a:pt x="12649" y="104724"/>
                  </a:moveTo>
                  <a:lnTo>
                    <a:pt x="9385" y="104051"/>
                  </a:lnTo>
                  <a:lnTo>
                    <a:pt x="11518" y="102882"/>
                  </a:lnTo>
                  <a:lnTo>
                    <a:pt x="10185" y="102730"/>
                  </a:lnTo>
                  <a:lnTo>
                    <a:pt x="8242" y="102857"/>
                  </a:lnTo>
                  <a:lnTo>
                    <a:pt x="7594" y="103632"/>
                  </a:lnTo>
                  <a:lnTo>
                    <a:pt x="7480" y="105232"/>
                  </a:lnTo>
                  <a:lnTo>
                    <a:pt x="11036" y="105752"/>
                  </a:lnTo>
                  <a:lnTo>
                    <a:pt x="12649" y="104724"/>
                  </a:lnTo>
                  <a:close/>
                </a:path>
                <a:path w="407035" h="181609">
                  <a:moveTo>
                    <a:pt x="12979" y="48094"/>
                  </a:moveTo>
                  <a:lnTo>
                    <a:pt x="12573" y="47637"/>
                  </a:lnTo>
                  <a:lnTo>
                    <a:pt x="12052" y="48044"/>
                  </a:lnTo>
                  <a:lnTo>
                    <a:pt x="12979" y="48094"/>
                  </a:lnTo>
                  <a:close/>
                </a:path>
                <a:path w="407035" h="181609">
                  <a:moveTo>
                    <a:pt x="13144" y="106946"/>
                  </a:moveTo>
                  <a:lnTo>
                    <a:pt x="12636" y="105651"/>
                  </a:lnTo>
                  <a:lnTo>
                    <a:pt x="12204" y="106438"/>
                  </a:lnTo>
                  <a:lnTo>
                    <a:pt x="10248" y="108356"/>
                  </a:lnTo>
                  <a:lnTo>
                    <a:pt x="10668" y="109791"/>
                  </a:lnTo>
                  <a:lnTo>
                    <a:pt x="12534" y="109905"/>
                  </a:lnTo>
                  <a:lnTo>
                    <a:pt x="13119" y="108686"/>
                  </a:lnTo>
                  <a:lnTo>
                    <a:pt x="11531" y="109715"/>
                  </a:lnTo>
                  <a:lnTo>
                    <a:pt x="11531" y="108686"/>
                  </a:lnTo>
                  <a:lnTo>
                    <a:pt x="12979" y="106959"/>
                  </a:lnTo>
                  <a:lnTo>
                    <a:pt x="13144" y="106946"/>
                  </a:lnTo>
                  <a:close/>
                </a:path>
                <a:path w="407035" h="181609">
                  <a:moveTo>
                    <a:pt x="14224" y="108889"/>
                  </a:moveTo>
                  <a:lnTo>
                    <a:pt x="13474" y="109766"/>
                  </a:lnTo>
                  <a:lnTo>
                    <a:pt x="14173" y="109448"/>
                  </a:lnTo>
                  <a:lnTo>
                    <a:pt x="14224" y="108889"/>
                  </a:lnTo>
                  <a:close/>
                </a:path>
                <a:path w="407035" h="181609">
                  <a:moveTo>
                    <a:pt x="14605" y="55156"/>
                  </a:moveTo>
                  <a:lnTo>
                    <a:pt x="14490" y="55410"/>
                  </a:lnTo>
                  <a:lnTo>
                    <a:pt x="14478" y="55664"/>
                  </a:lnTo>
                  <a:lnTo>
                    <a:pt x="14605" y="55156"/>
                  </a:lnTo>
                  <a:close/>
                </a:path>
                <a:path w="407035" h="181609">
                  <a:moveTo>
                    <a:pt x="15290" y="48018"/>
                  </a:moveTo>
                  <a:lnTo>
                    <a:pt x="14262" y="48082"/>
                  </a:lnTo>
                  <a:lnTo>
                    <a:pt x="12979" y="48094"/>
                  </a:lnTo>
                  <a:lnTo>
                    <a:pt x="12979" y="49923"/>
                  </a:lnTo>
                  <a:lnTo>
                    <a:pt x="14109" y="49834"/>
                  </a:lnTo>
                  <a:lnTo>
                    <a:pt x="15290" y="48018"/>
                  </a:lnTo>
                  <a:close/>
                </a:path>
                <a:path w="407035" h="181609">
                  <a:moveTo>
                    <a:pt x="15354" y="109042"/>
                  </a:moveTo>
                  <a:lnTo>
                    <a:pt x="13855" y="111226"/>
                  </a:lnTo>
                  <a:lnTo>
                    <a:pt x="15265" y="110375"/>
                  </a:lnTo>
                  <a:lnTo>
                    <a:pt x="15354" y="109042"/>
                  </a:lnTo>
                  <a:close/>
                </a:path>
                <a:path w="407035" h="181609">
                  <a:moveTo>
                    <a:pt x="15862" y="45300"/>
                  </a:moveTo>
                  <a:lnTo>
                    <a:pt x="15265" y="45453"/>
                  </a:lnTo>
                  <a:lnTo>
                    <a:pt x="14020" y="46253"/>
                  </a:lnTo>
                  <a:lnTo>
                    <a:pt x="15862" y="45300"/>
                  </a:lnTo>
                  <a:close/>
                </a:path>
                <a:path w="407035" h="181609">
                  <a:moveTo>
                    <a:pt x="18465" y="111671"/>
                  </a:moveTo>
                  <a:lnTo>
                    <a:pt x="15049" y="111645"/>
                  </a:lnTo>
                  <a:lnTo>
                    <a:pt x="16522" y="111810"/>
                  </a:lnTo>
                  <a:lnTo>
                    <a:pt x="12890" y="113423"/>
                  </a:lnTo>
                  <a:lnTo>
                    <a:pt x="13335" y="114973"/>
                  </a:lnTo>
                  <a:lnTo>
                    <a:pt x="14681" y="113830"/>
                  </a:lnTo>
                  <a:lnTo>
                    <a:pt x="16002" y="114731"/>
                  </a:lnTo>
                  <a:lnTo>
                    <a:pt x="14033" y="115671"/>
                  </a:lnTo>
                  <a:lnTo>
                    <a:pt x="15786" y="116039"/>
                  </a:lnTo>
                  <a:lnTo>
                    <a:pt x="16649" y="114744"/>
                  </a:lnTo>
                  <a:lnTo>
                    <a:pt x="16014" y="114109"/>
                  </a:lnTo>
                  <a:lnTo>
                    <a:pt x="16687" y="113131"/>
                  </a:lnTo>
                  <a:lnTo>
                    <a:pt x="17094" y="115671"/>
                  </a:lnTo>
                  <a:lnTo>
                    <a:pt x="18364" y="114833"/>
                  </a:lnTo>
                  <a:lnTo>
                    <a:pt x="18402" y="112610"/>
                  </a:lnTo>
                  <a:lnTo>
                    <a:pt x="18465" y="111671"/>
                  </a:lnTo>
                  <a:close/>
                </a:path>
                <a:path w="407035" h="181609">
                  <a:moveTo>
                    <a:pt x="19443" y="113703"/>
                  </a:moveTo>
                  <a:lnTo>
                    <a:pt x="18592" y="114769"/>
                  </a:lnTo>
                  <a:lnTo>
                    <a:pt x="19418" y="115112"/>
                  </a:lnTo>
                  <a:lnTo>
                    <a:pt x="19443" y="113703"/>
                  </a:lnTo>
                  <a:close/>
                </a:path>
                <a:path w="407035" h="181609">
                  <a:moveTo>
                    <a:pt x="20942" y="48602"/>
                  </a:moveTo>
                  <a:lnTo>
                    <a:pt x="20523" y="47891"/>
                  </a:lnTo>
                  <a:lnTo>
                    <a:pt x="20345" y="47574"/>
                  </a:lnTo>
                  <a:lnTo>
                    <a:pt x="18973" y="47891"/>
                  </a:lnTo>
                  <a:lnTo>
                    <a:pt x="19278" y="46761"/>
                  </a:lnTo>
                  <a:lnTo>
                    <a:pt x="19342" y="46570"/>
                  </a:lnTo>
                  <a:lnTo>
                    <a:pt x="16891" y="46761"/>
                  </a:lnTo>
                  <a:lnTo>
                    <a:pt x="17018" y="44767"/>
                  </a:lnTo>
                  <a:lnTo>
                    <a:pt x="16687" y="45339"/>
                  </a:lnTo>
                  <a:lnTo>
                    <a:pt x="15138" y="47066"/>
                  </a:lnTo>
                  <a:lnTo>
                    <a:pt x="17348" y="47866"/>
                  </a:lnTo>
                  <a:lnTo>
                    <a:pt x="15455" y="48006"/>
                  </a:lnTo>
                  <a:lnTo>
                    <a:pt x="16230" y="49606"/>
                  </a:lnTo>
                  <a:lnTo>
                    <a:pt x="16192" y="49834"/>
                  </a:lnTo>
                  <a:lnTo>
                    <a:pt x="14833" y="50838"/>
                  </a:lnTo>
                  <a:lnTo>
                    <a:pt x="15227" y="52793"/>
                  </a:lnTo>
                  <a:lnTo>
                    <a:pt x="13970" y="53784"/>
                  </a:lnTo>
                  <a:lnTo>
                    <a:pt x="13081" y="52666"/>
                  </a:lnTo>
                  <a:lnTo>
                    <a:pt x="13246" y="54165"/>
                  </a:lnTo>
                  <a:lnTo>
                    <a:pt x="10058" y="52895"/>
                  </a:lnTo>
                  <a:lnTo>
                    <a:pt x="9804" y="54648"/>
                  </a:lnTo>
                  <a:lnTo>
                    <a:pt x="11684" y="56603"/>
                  </a:lnTo>
                  <a:lnTo>
                    <a:pt x="10134" y="56819"/>
                  </a:lnTo>
                  <a:lnTo>
                    <a:pt x="9118" y="55460"/>
                  </a:lnTo>
                  <a:lnTo>
                    <a:pt x="9563" y="57264"/>
                  </a:lnTo>
                  <a:lnTo>
                    <a:pt x="9969" y="59385"/>
                  </a:lnTo>
                  <a:lnTo>
                    <a:pt x="10718" y="61252"/>
                  </a:lnTo>
                  <a:lnTo>
                    <a:pt x="9537" y="61087"/>
                  </a:lnTo>
                  <a:lnTo>
                    <a:pt x="8750" y="61734"/>
                  </a:lnTo>
                  <a:lnTo>
                    <a:pt x="7874" y="60452"/>
                  </a:lnTo>
                  <a:lnTo>
                    <a:pt x="8267" y="62979"/>
                  </a:lnTo>
                  <a:lnTo>
                    <a:pt x="7264" y="62801"/>
                  </a:lnTo>
                  <a:lnTo>
                    <a:pt x="7658" y="64516"/>
                  </a:lnTo>
                  <a:lnTo>
                    <a:pt x="4787" y="63131"/>
                  </a:lnTo>
                  <a:lnTo>
                    <a:pt x="5054" y="64312"/>
                  </a:lnTo>
                  <a:lnTo>
                    <a:pt x="5753" y="67322"/>
                  </a:lnTo>
                  <a:lnTo>
                    <a:pt x="4546" y="66497"/>
                  </a:lnTo>
                  <a:lnTo>
                    <a:pt x="6388" y="68897"/>
                  </a:lnTo>
                  <a:lnTo>
                    <a:pt x="5118" y="71996"/>
                  </a:lnTo>
                  <a:lnTo>
                    <a:pt x="4051" y="74015"/>
                  </a:lnTo>
                  <a:lnTo>
                    <a:pt x="5549" y="73812"/>
                  </a:lnTo>
                  <a:lnTo>
                    <a:pt x="4610" y="76415"/>
                  </a:lnTo>
                  <a:lnTo>
                    <a:pt x="7048" y="75857"/>
                  </a:lnTo>
                  <a:lnTo>
                    <a:pt x="6756" y="73812"/>
                  </a:lnTo>
                  <a:lnTo>
                    <a:pt x="6604" y="72720"/>
                  </a:lnTo>
                  <a:lnTo>
                    <a:pt x="7632" y="69824"/>
                  </a:lnTo>
                  <a:lnTo>
                    <a:pt x="8470" y="67322"/>
                  </a:lnTo>
                  <a:lnTo>
                    <a:pt x="9080" y="65646"/>
                  </a:lnTo>
                  <a:lnTo>
                    <a:pt x="9334" y="64516"/>
                  </a:lnTo>
                  <a:lnTo>
                    <a:pt x="9410" y="64211"/>
                  </a:lnTo>
                  <a:lnTo>
                    <a:pt x="10007" y="62979"/>
                  </a:lnTo>
                  <a:lnTo>
                    <a:pt x="10655" y="61734"/>
                  </a:lnTo>
                  <a:lnTo>
                    <a:pt x="10896" y="61252"/>
                  </a:lnTo>
                  <a:lnTo>
                    <a:pt x="11341" y="60337"/>
                  </a:lnTo>
                  <a:lnTo>
                    <a:pt x="11861" y="59004"/>
                  </a:lnTo>
                  <a:lnTo>
                    <a:pt x="13144" y="57734"/>
                  </a:lnTo>
                  <a:lnTo>
                    <a:pt x="14147" y="57023"/>
                  </a:lnTo>
                  <a:lnTo>
                    <a:pt x="14185" y="56819"/>
                  </a:lnTo>
                  <a:lnTo>
                    <a:pt x="14478" y="55460"/>
                  </a:lnTo>
                  <a:lnTo>
                    <a:pt x="14592" y="54165"/>
                  </a:lnTo>
                  <a:lnTo>
                    <a:pt x="14617" y="53784"/>
                  </a:lnTo>
                  <a:lnTo>
                    <a:pt x="14643" y="53568"/>
                  </a:lnTo>
                  <a:lnTo>
                    <a:pt x="17373" y="51981"/>
                  </a:lnTo>
                  <a:lnTo>
                    <a:pt x="18948" y="51257"/>
                  </a:lnTo>
                  <a:lnTo>
                    <a:pt x="18059" y="50292"/>
                  </a:lnTo>
                  <a:lnTo>
                    <a:pt x="18707" y="48996"/>
                  </a:lnTo>
                  <a:lnTo>
                    <a:pt x="20193" y="49606"/>
                  </a:lnTo>
                  <a:lnTo>
                    <a:pt x="20637" y="48996"/>
                  </a:lnTo>
                  <a:lnTo>
                    <a:pt x="20942" y="48602"/>
                  </a:lnTo>
                  <a:close/>
                </a:path>
                <a:path w="407035" h="181609">
                  <a:moveTo>
                    <a:pt x="21767" y="42100"/>
                  </a:moveTo>
                  <a:lnTo>
                    <a:pt x="21183" y="42024"/>
                  </a:lnTo>
                  <a:lnTo>
                    <a:pt x="21247" y="42837"/>
                  </a:lnTo>
                  <a:lnTo>
                    <a:pt x="21374" y="43192"/>
                  </a:lnTo>
                  <a:lnTo>
                    <a:pt x="21767" y="42100"/>
                  </a:lnTo>
                  <a:close/>
                </a:path>
                <a:path w="407035" h="181609">
                  <a:moveTo>
                    <a:pt x="24358" y="40551"/>
                  </a:moveTo>
                  <a:lnTo>
                    <a:pt x="24117" y="40373"/>
                  </a:lnTo>
                  <a:lnTo>
                    <a:pt x="24015" y="39839"/>
                  </a:lnTo>
                  <a:lnTo>
                    <a:pt x="23799" y="40271"/>
                  </a:lnTo>
                  <a:lnTo>
                    <a:pt x="23622" y="40640"/>
                  </a:lnTo>
                  <a:lnTo>
                    <a:pt x="24358" y="40551"/>
                  </a:lnTo>
                  <a:close/>
                </a:path>
                <a:path w="407035" h="181609">
                  <a:moveTo>
                    <a:pt x="40271" y="38125"/>
                  </a:moveTo>
                  <a:lnTo>
                    <a:pt x="39065" y="36906"/>
                  </a:lnTo>
                  <a:lnTo>
                    <a:pt x="38735" y="36563"/>
                  </a:lnTo>
                  <a:lnTo>
                    <a:pt x="39293" y="36703"/>
                  </a:lnTo>
                  <a:lnTo>
                    <a:pt x="39230" y="36563"/>
                  </a:lnTo>
                  <a:lnTo>
                    <a:pt x="39166" y="36410"/>
                  </a:lnTo>
                  <a:lnTo>
                    <a:pt x="38836" y="35648"/>
                  </a:lnTo>
                  <a:lnTo>
                    <a:pt x="38938" y="36410"/>
                  </a:lnTo>
                  <a:lnTo>
                    <a:pt x="37655" y="35699"/>
                  </a:lnTo>
                  <a:lnTo>
                    <a:pt x="38188" y="35115"/>
                  </a:lnTo>
                  <a:lnTo>
                    <a:pt x="38290" y="34975"/>
                  </a:lnTo>
                  <a:lnTo>
                    <a:pt x="36449" y="33235"/>
                  </a:lnTo>
                  <a:lnTo>
                    <a:pt x="36474" y="36474"/>
                  </a:lnTo>
                  <a:lnTo>
                    <a:pt x="36258" y="36068"/>
                  </a:lnTo>
                  <a:lnTo>
                    <a:pt x="35674" y="34975"/>
                  </a:lnTo>
                  <a:lnTo>
                    <a:pt x="35140" y="35420"/>
                  </a:lnTo>
                  <a:lnTo>
                    <a:pt x="35140" y="36906"/>
                  </a:lnTo>
                  <a:lnTo>
                    <a:pt x="34480" y="39509"/>
                  </a:lnTo>
                  <a:lnTo>
                    <a:pt x="34404" y="40386"/>
                  </a:lnTo>
                  <a:lnTo>
                    <a:pt x="34302" y="40208"/>
                  </a:lnTo>
                  <a:lnTo>
                    <a:pt x="34264" y="40386"/>
                  </a:lnTo>
                  <a:lnTo>
                    <a:pt x="34239" y="40106"/>
                  </a:lnTo>
                  <a:lnTo>
                    <a:pt x="33680" y="39166"/>
                  </a:lnTo>
                  <a:lnTo>
                    <a:pt x="32880" y="37807"/>
                  </a:lnTo>
                  <a:lnTo>
                    <a:pt x="35140" y="36906"/>
                  </a:lnTo>
                  <a:lnTo>
                    <a:pt x="35140" y="35420"/>
                  </a:lnTo>
                  <a:lnTo>
                    <a:pt x="34353" y="36068"/>
                  </a:lnTo>
                  <a:lnTo>
                    <a:pt x="33299" y="35115"/>
                  </a:lnTo>
                  <a:lnTo>
                    <a:pt x="31953" y="35928"/>
                  </a:lnTo>
                  <a:lnTo>
                    <a:pt x="31978" y="36410"/>
                  </a:lnTo>
                  <a:lnTo>
                    <a:pt x="32689" y="39154"/>
                  </a:lnTo>
                  <a:lnTo>
                    <a:pt x="30937" y="38125"/>
                  </a:lnTo>
                  <a:lnTo>
                    <a:pt x="30784" y="38773"/>
                  </a:lnTo>
                  <a:lnTo>
                    <a:pt x="28956" y="38239"/>
                  </a:lnTo>
                  <a:lnTo>
                    <a:pt x="28536" y="37236"/>
                  </a:lnTo>
                  <a:lnTo>
                    <a:pt x="28536" y="37020"/>
                  </a:lnTo>
                  <a:lnTo>
                    <a:pt x="29476" y="36728"/>
                  </a:lnTo>
                  <a:lnTo>
                    <a:pt x="30543" y="38290"/>
                  </a:lnTo>
                  <a:lnTo>
                    <a:pt x="30988" y="37236"/>
                  </a:lnTo>
                  <a:lnTo>
                    <a:pt x="30962" y="36855"/>
                  </a:lnTo>
                  <a:lnTo>
                    <a:pt x="30861" y="36728"/>
                  </a:lnTo>
                  <a:lnTo>
                    <a:pt x="30251" y="35928"/>
                  </a:lnTo>
                  <a:lnTo>
                    <a:pt x="27127" y="35699"/>
                  </a:lnTo>
                  <a:lnTo>
                    <a:pt x="27736" y="38125"/>
                  </a:lnTo>
                  <a:lnTo>
                    <a:pt x="27838" y="38874"/>
                  </a:lnTo>
                  <a:lnTo>
                    <a:pt x="26479" y="40106"/>
                  </a:lnTo>
                  <a:lnTo>
                    <a:pt x="25920" y="38938"/>
                  </a:lnTo>
                  <a:lnTo>
                    <a:pt x="26212" y="40995"/>
                  </a:lnTo>
                  <a:lnTo>
                    <a:pt x="25450" y="39154"/>
                  </a:lnTo>
                  <a:lnTo>
                    <a:pt x="24955" y="40284"/>
                  </a:lnTo>
                  <a:lnTo>
                    <a:pt x="24257" y="40360"/>
                  </a:lnTo>
                  <a:lnTo>
                    <a:pt x="24561" y="40525"/>
                  </a:lnTo>
                  <a:lnTo>
                    <a:pt x="24460" y="40767"/>
                  </a:lnTo>
                  <a:lnTo>
                    <a:pt x="25311" y="42519"/>
                  </a:lnTo>
                  <a:lnTo>
                    <a:pt x="22974" y="42189"/>
                  </a:lnTo>
                  <a:lnTo>
                    <a:pt x="22974" y="41986"/>
                  </a:lnTo>
                  <a:lnTo>
                    <a:pt x="23622" y="40640"/>
                  </a:lnTo>
                  <a:lnTo>
                    <a:pt x="22161" y="40817"/>
                  </a:lnTo>
                  <a:lnTo>
                    <a:pt x="22669" y="42176"/>
                  </a:lnTo>
                  <a:lnTo>
                    <a:pt x="22440" y="42164"/>
                  </a:lnTo>
                  <a:lnTo>
                    <a:pt x="21805" y="42100"/>
                  </a:lnTo>
                  <a:lnTo>
                    <a:pt x="21945" y="43345"/>
                  </a:lnTo>
                  <a:lnTo>
                    <a:pt x="21374" y="43192"/>
                  </a:lnTo>
                  <a:lnTo>
                    <a:pt x="21310" y="43370"/>
                  </a:lnTo>
                  <a:lnTo>
                    <a:pt x="21285" y="43167"/>
                  </a:lnTo>
                  <a:lnTo>
                    <a:pt x="20574" y="42951"/>
                  </a:lnTo>
                  <a:lnTo>
                    <a:pt x="20408" y="43865"/>
                  </a:lnTo>
                  <a:lnTo>
                    <a:pt x="18694" y="43980"/>
                  </a:lnTo>
                  <a:lnTo>
                    <a:pt x="19888" y="45669"/>
                  </a:lnTo>
                  <a:lnTo>
                    <a:pt x="21844" y="47104"/>
                  </a:lnTo>
                  <a:lnTo>
                    <a:pt x="22440" y="46431"/>
                  </a:lnTo>
                  <a:lnTo>
                    <a:pt x="24561" y="46189"/>
                  </a:lnTo>
                  <a:lnTo>
                    <a:pt x="25704" y="45567"/>
                  </a:lnTo>
                  <a:lnTo>
                    <a:pt x="25323" y="45554"/>
                  </a:lnTo>
                  <a:lnTo>
                    <a:pt x="23571" y="44221"/>
                  </a:lnTo>
                  <a:lnTo>
                    <a:pt x="24714" y="43370"/>
                  </a:lnTo>
                  <a:lnTo>
                    <a:pt x="25463" y="42837"/>
                  </a:lnTo>
                  <a:lnTo>
                    <a:pt x="26136" y="44208"/>
                  </a:lnTo>
                  <a:lnTo>
                    <a:pt x="27406" y="43370"/>
                  </a:lnTo>
                  <a:lnTo>
                    <a:pt x="26631" y="42164"/>
                  </a:lnTo>
                  <a:lnTo>
                    <a:pt x="29959" y="43561"/>
                  </a:lnTo>
                  <a:lnTo>
                    <a:pt x="31864" y="42164"/>
                  </a:lnTo>
                  <a:lnTo>
                    <a:pt x="32512" y="41694"/>
                  </a:lnTo>
                  <a:lnTo>
                    <a:pt x="34112" y="40995"/>
                  </a:lnTo>
                  <a:lnTo>
                    <a:pt x="34518" y="40817"/>
                  </a:lnTo>
                  <a:lnTo>
                    <a:pt x="34417" y="40386"/>
                  </a:lnTo>
                  <a:lnTo>
                    <a:pt x="36779" y="40182"/>
                  </a:lnTo>
                  <a:lnTo>
                    <a:pt x="37947" y="39509"/>
                  </a:lnTo>
                  <a:lnTo>
                    <a:pt x="39738" y="40043"/>
                  </a:lnTo>
                  <a:lnTo>
                    <a:pt x="39890" y="39509"/>
                  </a:lnTo>
                  <a:lnTo>
                    <a:pt x="40246" y="38290"/>
                  </a:lnTo>
                  <a:lnTo>
                    <a:pt x="40271" y="38125"/>
                  </a:lnTo>
                  <a:close/>
                </a:path>
                <a:path w="407035" h="181609">
                  <a:moveTo>
                    <a:pt x="40386" y="36969"/>
                  </a:moveTo>
                  <a:lnTo>
                    <a:pt x="39293" y="36703"/>
                  </a:lnTo>
                  <a:lnTo>
                    <a:pt x="39471" y="37084"/>
                  </a:lnTo>
                  <a:lnTo>
                    <a:pt x="40386" y="36969"/>
                  </a:lnTo>
                  <a:close/>
                </a:path>
                <a:path w="407035" h="181609">
                  <a:moveTo>
                    <a:pt x="41529" y="37236"/>
                  </a:moveTo>
                  <a:lnTo>
                    <a:pt x="41198" y="36855"/>
                  </a:lnTo>
                  <a:lnTo>
                    <a:pt x="40386" y="36969"/>
                  </a:lnTo>
                  <a:lnTo>
                    <a:pt x="41529" y="37236"/>
                  </a:lnTo>
                  <a:close/>
                </a:path>
                <a:path w="407035" h="181609">
                  <a:moveTo>
                    <a:pt x="42303" y="34620"/>
                  </a:moveTo>
                  <a:lnTo>
                    <a:pt x="41503" y="33553"/>
                  </a:lnTo>
                  <a:lnTo>
                    <a:pt x="41389" y="34251"/>
                  </a:lnTo>
                  <a:lnTo>
                    <a:pt x="42303" y="34620"/>
                  </a:lnTo>
                  <a:close/>
                </a:path>
                <a:path w="407035" h="181609">
                  <a:moveTo>
                    <a:pt x="42887" y="32067"/>
                  </a:moveTo>
                  <a:lnTo>
                    <a:pt x="42583" y="29298"/>
                  </a:lnTo>
                  <a:lnTo>
                    <a:pt x="40805" y="31788"/>
                  </a:lnTo>
                  <a:lnTo>
                    <a:pt x="42202" y="33070"/>
                  </a:lnTo>
                  <a:lnTo>
                    <a:pt x="42176" y="32067"/>
                  </a:lnTo>
                  <a:lnTo>
                    <a:pt x="42887" y="32105"/>
                  </a:lnTo>
                  <a:close/>
                </a:path>
                <a:path w="407035" h="181609">
                  <a:moveTo>
                    <a:pt x="43573" y="32118"/>
                  </a:moveTo>
                  <a:lnTo>
                    <a:pt x="42887" y="32105"/>
                  </a:lnTo>
                  <a:lnTo>
                    <a:pt x="42964" y="32677"/>
                  </a:lnTo>
                  <a:lnTo>
                    <a:pt x="43573" y="32143"/>
                  </a:lnTo>
                  <a:close/>
                </a:path>
                <a:path w="407035" h="181609">
                  <a:moveTo>
                    <a:pt x="47967" y="32804"/>
                  </a:moveTo>
                  <a:lnTo>
                    <a:pt x="46799" y="31838"/>
                  </a:lnTo>
                  <a:lnTo>
                    <a:pt x="46431" y="33832"/>
                  </a:lnTo>
                  <a:lnTo>
                    <a:pt x="47967" y="32804"/>
                  </a:lnTo>
                  <a:close/>
                </a:path>
                <a:path w="407035" h="181609">
                  <a:moveTo>
                    <a:pt x="55880" y="32397"/>
                  </a:moveTo>
                  <a:lnTo>
                    <a:pt x="54571" y="31889"/>
                  </a:lnTo>
                  <a:lnTo>
                    <a:pt x="55029" y="32816"/>
                  </a:lnTo>
                  <a:lnTo>
                    <a:pt x="55880" y="32397"/>
                  </a:lnTo>
                  <a:close/>
                </a:path>
                <a:path w="407035" h="181609">
                  <a:moveTo>
                    <a:pt x="62979" y="37147"/>
                  </a:moveTo>
                  <a:lnTo>
                    <a:pt x="62014" y="37376"/>
                  </a:lnTo>
                  <a:lnTo>
                    <a:pt x="61150" y="35636"/>
                  </a:lnTo>
                  <a:lnTo>
                    <a:pt x="60617" y="36982"/>
                  </a:lnTo>
                  <a:lnTo>
                    <a:pt x="59474" y="34823"/>
                  </a:lnTo>
                  <a:lnTo>
                    <a:pt x="59613" y="34544"/>
                  </a:lnTo>
                  <a:lnTo>
                    <a:pt x="59321" y="34531"/>
                  </a:lnTo>
                  <a:lnTo>
                    <a:pt x="59321" y="35471"/>
                  </a:lnTo>
                  <a:lnTo>
                    <a:pt x="59105" y="35661"/>
                  </a:lnTo>
                  <a:lnTo>
                    <a:pt x="59283" y="35267"/>
                  </a:lnTo>
                  <a:lnTo>
                    <a:pt x="59321" y="35471"/>
                  </a:lnTo>
                  <a:lnTo>
                    <a:pt x="59321" y="34531"/>
                  </a:lnTo>
                  <a:lnTo>
                    <a:pt x="59042" y="33972"/>
                  </a:lnTo>
                  <a:lnTo>
                    <a:pt x="59131" y="34518"/>
                  </a:lnTo>
                  <a:lnTo>
                    <a:pt x="56515" y="34328"/>
                  </a:lnTo>
                  <a:lnTo>
                    <a:pt x="54876" y="34213"/>
                  </a:lnTo>
                  <a:lnTo>
                    <a:pt x="54381" y="33553"/>
                  </a:lnTo>
                  <a:lnTo>
                    <a:pt x="53225" y="32004"/>
                  </a:lnTo>
                  <a:lnTo>
                    <a:pt x="53035" y="33553"/>
                  </a:lnTo>
                  <a:lnTo>
                    <a:pt x="51841" y="33032"/>
                  </a:lnTo>
                  <a:lnTo>
                    <a:pt x="51790" y="33515"/>
                  </a:lnTo>
                  <a:lnTo>
                    <a:pt x="52006" y="34328"/>
                  </a:lnTo>
                  <a:lnTo>
                    <a:pt x="52120" y="34594"/>
                  </a:lnTo>
                  <a:lnTo>
                    <a:pt x="53022" y="35191"/>
                  </a:lnTo>
                  <a:lnTo>
                    <a:pt x="52476" y="36207"/>
                  </a:lnTo>
                  <a:lnTo>
                    <a:pt x="50990" y="35458"/>
                  </a:lnTo>
                  <a:lnTo>
                    <a:pt x="50825" y="34544"/>
                  </a:lnTo>
                  <a:lnTo>
                    <a:pt x="50863" y="34150"/>
                  </a:lnTo>
                  <a:lnTo>
                    <a:pt x="51409" y="33515"/>
                  </a:lnTo>
                  <a:lnTo>
                    <a:pt x="51714" y="33185"/>
                  </a:lnTo>
                  <a:lnTo>
                    <a:pt x="51841" y="33032"/>
                  </a:lnTo>
                  <a:lnTo>
                    <a:pt x="52133" y="32702"/>
                  </a:lnTo>
                  <a:lnTo>
                    <a:pt x="49187" y="33515"/>
                  </a:lnTo>
                  <a:lnTo>
                    <a:pt x="50711" y="32067"/>
                  </a:lnTo>
                  <a:lnTo>
                    <a:pt x="48818" y="32766"/>
                  </a:lnTo>
                  <a:lnTo>
                    <a:pt x="49199" y="36156"/>
                  </a:lnTo>
                  <a:lnTo>
                    <a:pt x="47180" y="35636"/>
                  </a:lnTo>
                  <a:lnTo>
                    <a:pt x="45948" y="34150"/>
                  </a:lnTo>
                  <a:lnTo>
                    <a:pt x="46304" y="33909"/>
                  </a:lnTo>
                  <a:lnTo>
                    <a:pt x="46355" y="33743"/>
                  </a:lnTo>
                  <a:lnTo>
                    <a:pt x="45199" y="30695"/>
                  </a:lnTo>
                  <a:lnTo>
                    <a:pt x="43713" y="32004"/>
                  </a:lnTo>
                  <a:lnTo>
                    <a:pt x="43675" y="32677"/>
                  </a:lnTo>
                  <a:lnTo>
                    <a:pt x="44043" y="34594"/>
                  </a:lnTo>
                  <a:lnTo>
                    <a:pt x="44818" y="33743"/>
                  </a:lnTo>
                  <a:lnTo>
                    <a:pt x="44475" y="36309"/>
                  </a:lnTo>
                  <a:lnTo>
                    <a:pt x="46304" y="37630"/>
                  </a:lnTo>
                  <a:lnTo>
                    <a:pt x="44729" y="37934"/>
                  </a:lnTo>
                  <a:lnTo>
                    <a:pt x="46609" y="37871"/>
                  </a:lnTo>
                  <a:lnTo>
                    <a:pt x="48666" y="37973"/>
                  </a:lnTo>
                  <a:lnTo>
                    <a:pt x="49695" y="37871"/>
                  </a:lnTo>
                  <a:lnTo>
                    <a:pt x="52552" y="37592"/>
                  </a:lnTo>
                  <a:lnTo>
                    <a:pt x="54432" y="37261"/>
                  </a:lnTo>
                  <a:lnTo>
                    <a:pt x="56045" y="37147"/>
                  </a:lnTo>
                  <a:lnTo>
                    <a:pt x="55397" y="36207"/>
                  </a:lnTo>
                  <a:lnTo>
                    <a:pt x="55067" y="35712"/>
                  </a:lnTo>
                  <a:lnTo>
                    <a:pt x="54800" y="34328"/>
                  </a:lnTo>
                  <a:lnTo>
                    <a:pt x="55918" y="35585"/>
                  </a:lnTo>
                  <a:lnTo>
                    <a:pt x="56591" y="35039"/>
                  </a:lnTo>
                  <a:lnTo>
                    <a:pt x="56718" y="35712"/>
                  </a:lnTo>
                  <a:lnTo>
                    <a:pt x="57848" y="36791"/>
                  </a:lnTo>
                  <a:lnTo>
                    <a:pt x="58000" y="37109"/>
                  </a:lnTo>
                  <a:lnTo>
                    <a:pt x="56616" y="37680"/>
                  </a:lnTo>
                  <a:lnTo>
                    <a:pt x="58013" y="38125"/>
                  </a:lnTo>
                  <a:lnTo>
                    <a:pt x="58242" y="37604"/>
                  </a:lnTo>
                  <a:lnTo>
                    <a:pt x="58661" y="38455"/>
                  </a:lnTo>
                  <a:lnTo>
                    <a:pt x="60617" y="37338"/>
                  </a:lnTo>
                  <a:lnTo>
                    <a:pt x="61239" y="38506"/>
                  </a:lnTo>
                  <a:lnTo>
                    <a:pt x="62801" y="38912"/>
                  </a:lnTo>
                  <a:lnTo>
                    <a:pt x="62979" y="37147"/>
                  </a:lnTo>
                  <a:close/>
                </a:path>
                <a:path w="407035" h="181609">
                  <a:moveTo>
                    <a:pt x="63004" y="37147"/>
                  </a:moveTo>
                  <a:close/>
                </a:path>
                <a:path w="407035" h="181609">
                  <a:moveTo>
                    <a:pt x="63093" y="33045"/>
                  </a:moveTo>
                  <a:lnTo>
                    <a:pt x="62420" y="33045"/>
                  </a:lnTo>
                  <a:lnTo>
                    <a:pt x="62877" y="33782"/>
                  </a:lnTo>
                  <a:lnTo>
                    <a:pt x="63093" y="33045"/>
                  </a:lnTo>
                  <a:close/>
                </a:path>
                <a:path w="407035" h="181609">
                  <a:moveTo>
                    <a:pt x="66116" y="35725"/>
                  </a:moveTo>
                  <a:lnTo>
                    <a:pt x="66103" y="35344"/>
                  </a:lnTo>
                  <a:lnTo>
                    <a:pt x="65087" y="33274"/>
                  </a:lnTo>
                  <a:lnTo>
                    <a:pt x="64427" y="34429"/>
                  </a:lnTo>
                  <a:lnTo>
                    <a:pt x="61569" y="35229"/>
                  </a:lnTo>
                  <a:lnTo>
                    <a:pt x="62992" y="37134"/>
                  </a:lnTo>
                  <a:lnTo>
                    <a:pt x="63423" y="35979"/>
                  </a:lnTo>
                  <a:lnTo>
                    <a:pt x="64465" y="35344"/>
                  </a:lnTo>
                  <a:lnTo>
                    <a:pt x="64960" y="36906"/>
                  </a:lnTo>
                  <a:lnTo>
                    <a:pt x="63969" y="37312"/>
                  </a:lnTo>
                  <a:lnTo>
                    <a:pt x="63842" y="37477"/>
                  </a:lnTo>
                  <a:lnTo>
                    <a:pt x="65455" y="38303"/>
                  </a:lnTo>
                  <a:lnTo>
                    <a:pt x="65201" y="37414"/>
                  </a:lnTo>
                  <a:lnTo>
                    <a:pt x="65252" y="36880"/>
                  </a:lnTo>
                  <a:lnTo>
                    <a:pt x="66116" y="35725"/>
                  </a:lnTo>
                  <a:close/>
                </a:path>
                <a:path w="407035" h="181609">
                  <a:moveTo>
                    <a:pt x="66382" y="36296"/>
                  </a:moveTo>
                  <a:lnTo>
                    <a:pt x="66294" y="35725"/>
                  </a:lnTo>
                  <a:lnTo>
                    <a:pt x="66192" y="35521"/>
                  </a:lnTo>
                  <a:lnTo>
                    <a:pt x="66382" y="36296"/>
                  </a:lnTo>
                  <a:close/>
                </a:path>
                <a:path w="407035" h="181609">
                  <a:moveTo>
                    <a:pt x="67195" y="35458"/>
                  </a:moveTo>
                  <a:lnTo>
                    <a:pt x="66687" y="35979"/>
                  </a:lnTo>
                  <a:lnTo>
                    <a:pt x="66586" y="36296"/>
                  </a:lnTo>
                  <a:lnTo>
                    <a:pt x="66878" y="36880"/>
                  </a:lnTo>
                  <a:lnTo>
                    <a:pt x="67195" y="35458"/>
                  </a:lnTo>
                  <a:close/>
                </a:path>
                <a:path w="407035" h="181609">
                  <a:moveTo>
                    <a:pt x="80073" y="26746"/>
                  </a:moveTo>
                  <a:lnTo>
                    <a:pt x="79654" y="26441"/>
                  </a:lnTo>
                  <a:lnTo>
                    <a:pt x="79692" y="26187"/>
                  </a:lnTo>
                  <a:lnTo>
                    <a:pt x="79997" y="25654"/>
                  </a:lnTo>
                  <a:lnTo>
                    <a:pt x="78181" y="26187"/>
                  </a:lnTo>
                  <a:lnTo>
                    <a:pt x="78714" y="27279"/>
                  </a:lnTo>
                  <a:lnTo>
                    <a:pt x="80073" y="26746"/>
                  </a:lnTo>
                  <a:close/>
                </a:path>
                <a:path w="407035" h="181609">
                  <a:moveTo>
                    <a:pt x="80213" y="44170"/>
                  </a:moveTo>
                  <a:lnTo>
                    <a:pt x="80200" y="43586"/>
                  </a:lnTo>
                  <a:lnTo>
                    <a:pt x="79540" y="43535"/>
                  </a:lnTo>
                  <a:lnTo>
                    <a:pt x="78892" y="44500"/>
                  </a:lnTo>
                  <a:lnTo>
                    <a:pt x="80213" y="44170"/>
                  </a:lnTo>
                  <a:close/>
                </a:path>
                <a:path w="407035" h="181609">
                  <a:moveTo>
                    <a:pt x="80378" y="26962"/>
                  </a:moveTo>
                  <a:lnTo>
                    <a:pt x="80187" y="26835"/>
                  </a:lnTo>
                  <a:lnTo>
                    <a:pt x="79121" y="27495"/>
                  </a:lnTo>
                  <a:lnTo>
                    <a:pt x="80378" y="26962"/>
                  </a:lnTo>
                  <a:close/>
                </a:path>
                <a:path w="407035" h="181609">
                  <a:moveTo>
                    <a:pt x="80505" y="24714"/>
                  </a:moveTo>
                  <a:lnTo>
                    <a:pt x="80200" y="24231"/>
                  </a:lnTo>
                  <a:lnTo>
                    <a:pt x="80441" y="24828"/>
                  </a:lnTo>
                  <a:close/>
                </a:path>
                <a:path w="407035" h="181609">
                  <a:moveTo>
                    <a:pt x="80683" y="25438"/>
                  </a:moveTo>
                  <a:lnTo>
                    <a:pt x="80619" y="25222"/>
                  </a:lnTo>
                  <a:lnTo>
                    <a:pt x="80441" y="24828"/>
                  </a:lnTo>
                  <a:lnTo>
                    <a:pt x="79997" y="25654"/>
                  </a:lnTo>
                  <a:lnTo>
                    <a:pt x="80683" y="25438"/>
                  </a:lnTo>
                  <a:close/>
                </a:path>
                <a:path w="407035" h="181609">
                  <a:moveTo>
                    <a:pt x="80822" y="26441"/>
                  </a:moveTo>
                  <a:lnTo>
                    <a:pt x="80073" y="26746"/>
                  </a:lnTo>
                  <a:lnTo>
                    <a:pt x="80822" y="26441"/>
                  </a:lnTo>
                  <a:close/>
                </a:path>
                <a:path w="407035" h="181609">
                  <a:moveTo>
                    <a:pt x="80962" y="24409"/>
                  </a:moveTo>
                  <a:lnTo>
                    <a:pt x="80746" y="24282"/>
                  </a:lnTo>
                  <a:lnTo>
                    <a:pt x="80670" y="24409"/>
                  </a:lnTo>
                  <a:lnTo>
                    <a:pt x="80568" y="24828"/>
                  </a:lnTo>
                  <a:lnTo>
                    <a:pt x="80924" y="25374"/>
                  </a:lnTo>
                  <a:lnTo>
                    <a:pt x="80962" y="24409"/>
                  </a:lnTo>
                  <a:close/>
                </a:path>
                <a:path w="407035" h="181609">
                  <a:moveTo>
                    <a:pt x="81216" y="26619"/>
                  </a:moveTo>
                  <a:lnTo>
                    <a:pt x="80378" y="26962"/>
                  </a:lnTo>
                  <a:lnTo>
                    <a:pt x="81216" y="26619"/>
                  </a:lnTo>
                  <a:close/>
                </a:path>
                <a:path w="407035" h="181609">
                  <a:moveTo>
                    <a:pt x="83756" y="53124"/>
                  </a:moveTo>
                  <a:lnTo>
                    <a:pt x="83235" y="53314"/>
                  </a:lnTo>
                  <a:lnTo>
                    <a:pt x="83400" y="53695"/>
                  </a:lnTo>
                  <a:lnTo>
                    <a:pt x="83756" y="53124"/>
                  </a:lnTo>
                  <a:close/>
                </a:path>
                <a:path w="407035" h="181609">
                  <a:moveTo>
                    <a:pt x="86766" y="58369"/>
                  </a:moveTo>
                  <a:lnTo>
                    <a:pt x="85750" y="56603"/>
                  </a:lnTo>
                  <a:lnTo>
                    <a:pt x="85242" y="56197"/>
                  </a:lnTo>
                  <a:lnTo>
                    <a:pt x="84785" y="55587"/>
                  </a:lnTo>
                  <a:lnTo>
                    <a:pt x="83807" y="54254"/>
                  </a:lnTo>
                  <a:lnTo>
                    <a:pt x="83439" y="53759"/>
                  </a:lnTo>
                  <a:lnTo>
                    <a:pt x="83185" y="54254"/>
                  </a:lnTo>
                  <a:lnTo>
                    <a:pt x="81902" y="53809"/>
                  </a:lnTo>
                  <a:lnTo>
                    <a:pt x="81775" y="55448"/>
                  </a:lnTo>
                  <a:lnTo>
                    <a:pt x="80810" y="56464"/>
                  </a:lnTo>
                  <a:lnTo>
                    <a:pt x="82473" y="55587"/>
                  </a:lnTo>
                  <a:lnTo>
                    <a:pt x="82486" y="56616"/>
                  </a:lnTo>
                  <a:lnTo>
                    <a:pt x="82067" y="57111"/>
                  </a:lnTo>
                  <a:lnTo>
                    <a:pt x="82245" y="58369"/>
                  </a:lnTo>
                  <a:lnTo>
                    <a:pt x="82448" y="59461"/>
                  </a:lnTo>
                  <a:lnTo>
                    <a:pt x="82740" y="60591"/>
                  </a:lnTo>
                  <a:lnTo>
                    <a:pt x="83845" y="61607"/>
                  </a:lnTo>
                  <a:lnTo>
                    <a:pt x="86766" y="58369"/>
                  </a:lnTo>
                  <a:close/>
                </a:path>
                <a:path w="407035" h="181609">
                  <a:moveTo>
                    <a:pt x="86766" y="11938"/>
                  </a:moveTo>
                  <a:lnTo>
                    <a:pt x="85813" y="11150"/>
                  </a:lnTo>
                  <a:lnTo>
                    <a:pt x="86398" y="12928"/>
                  </a:lnTo>
                  <a:lnTo>
                    <a:pt x="86766" y="11938"/>
                  </a:lnTo>
                  <a:close/>
                </a:path>
                <a:path w="407035" h="181609">
                  <a:moveTo>
                    <a:pt x="87528" y="47828"/>
                  </a:moveTo>
                  <a:lnTo>
                    <a:pt x="87223" y="48069"/>
                  </a:lnTo>
                  <a:lnTo>
                    <a:pt x="87452" y="48133"/>
                  </a:lnTo>
                  <a:lnTo>
                    <a:pt x="87528" y="47828"/>
                  </a:lnTo>
                  <a:close/>
                </a:path>
                <a:path w="407035" h="181609">
                  <a:moveTo>
                    <a:pt x="87604" y="11696"/>
                  </a:moveTo>
                  <a:lnTo>
                    <a:pt x="86766" y="11938"/>
                  </a:lnTo>
                  <a:lnTo>
                    <a:pt x="87007" y="12141"/>
                  </a:lnTo>
                  <a:lnTo>
                    <a:pt x="87604" y="11696"/>
                  </a:lnTo>
                  <a:close/>
                </a:path>
                <a:path w="407035" h="181609">
                  <a:moveTo>
                    <a:pt x="92506" y="52844"/>
                  </a:moveTo>
                  <a:lnTo>
                    <a:pt x="92316" y="52514"/>
                  </a:lnTo>
                  <a:lnTo>
                    <a:pt x="91897" y="52743"/>
                  </a:lnTo>
                  <a:lnTo>
                    <a:pt x="92506" y="52844"/>
                  </a:lnTo>
                  <a:close/>
                </a:path>
                <a:path w="407035" h="181609">
                  <a:moveTo>
                    <a:pt x="92913" y="12712"/>
                  </a:moveTo>
                  <a:lnTo>
                    <a:pt x="91338" y="11760"/>
                  </a:lnTo>
                  <a:lnTo>
                    <a:pt x="92913" y="12712"/>
                  </a:lnTo>
                  <a:close/>
                </a:path>
                <a:path w="407035" h="181609">
                  <a:moveTo>
                    <a:pt x="93281" y="52946"/>
                  </a:moveTo>
                  <a:lnTo>
                    <a:pt x="92506" y="52844"/>
                  </a:lnTo>
                  <a:lnTo>
                    <a:pt x="93014" y="53695"/>
                  </a:lnTo>
                  <a:lnTo>
                    <a:pt x="93281" y="52946"/>
                  </a:lnTo>
                  <a:close/>
                </a:path>
                <a:path w="407035" h="181609">
                  <a:moveTo>
                    <a:pt x="93522" y="51866"/>
                  </a:moveTo>
                  <a:lnTo>
                    <a:pt x="91719" y="51473"/>
                  </a:lnTo>
                  <a:lnTo>
                    <a:pt x="92316" y="52514"/>
                  </a:lnTo>
                  <a:lnTo>
                    <a:pt x="93522" y="51866"/>
                  </a:lnTo>
                  <a:close/>
                </a:path>
                <a:path w="407035" h="181609">
                  <a:moveTo>
                    <a:pt x="94183" y="9906"/>
                  </a:moveTo>
                  <a:lnTo>
                    <a:pt x="89700" y="9906"/>
                  </a:lnTo>
                  <a:lnTo>
                    <a:pt x="87884" y="9906"/>
                  </a:lnTo>
                  <a:lnTo>
                    <a:pt x="88061" y="10871"/>
                  </a:lnTo>
                  <a:lnTo>
                    <a:pt x="87604" y="11696"/>
                  </a:lnTo>
                  <a:lnTo>
                    <a:pt x="88773" y="11645"/>
                  </a:lnTo>
                  <a:lnTo>
                    <a:pt x="88811" y="13589"/>
                  </a:lnTo>
                  <a:lnTo>
                    <a:pt x="86156" y="13360"/>
                  </a:lnTo>
                  <a:lnTo>
                    <a:pt x="82791" y="14643"/>
                  </a:lnTo>
                  <a:lnTo>
                    <a:pt x="84442" y="17411"/>
                  </a:lnTo>
                  <a:lnTo>
                    <a:pt x="81610" y="17703"/>
                  </a:lnTo>
                  <a:lnTo>
                    <a:pt x="82537" y="19367"/>
                  </a:lnTo>
                  <a:lnTo>
                    <a:pt x="81610" y="20523"/>
                  </a:lnTo>
                  <a:lnTo>
                    <a:pt x="81584" y="20802"/>
                  </a:lnTo>
                  <a:lnTo>
                    <a:pt x="81965" y="21882"/>
                  </a:lnTo>
                  <a:lnTo>
                    <a:pt x="80746" y="21437"/>
                  </a:lnTo>
                  <a:lnTo>
                    <a:pt x="82080" y="22428"/>
                  </a:lnTo>
                  <a:lnTo>
                    <a:pt x="80467" y="22656"/>
                  </a:lnTo>
                  <a:lnTo>
                    <a:pt x="79679" y="23088"/>
                  </a:lnTo>
                  <a:lnTo>
                    <a:pt x="80987" y="23761"/>
                  </a:lnTo>
                  <a:lnTo>
                    <a:pt x="80975" y="24409"/>
                  </a:lnTo>
                  <a:lnTo>
                    <a:pt x="82448" y="25222"/>
                  </a:lnTo>
                  <a:lnTo>
                    <a:pt x="82664" y="22847"/>
                  </a:lnTo>
                  <a:lnTo>
                    <a:pt x="83870" y="23926"/>
                  </a:lnTo>
                  <a:lnTo>
                    <a:pt x="85242" y="23317"/>
                  </a:lnTo>
                  <a:lnTo>
                    <a:pt x="84975" y="22847"/>
                  </a:lnTo>
                  <a:lnTo>
                    <a:pt x="84455" y="21882"/>
                  </a:lnTo>
                  <a:lnTo>
                    <a:pt x="86690" y="22415"/>
                  </a:lnTo>
                  <a:lnTo>
                    <a:pt x="86156" y="21869"/>
                  </a:lnTo>
                  <a:lnTo>
                    <a:pt x="85407" y="21094"/>
                  </a:lnTo>
                  <a:lnTo>
                    <a:pt x="85128" y="20802"/>
                  </a:lnTo>
                  <a:lnTo>
                    <a:pt x="84340" y="21094"/>
                  </a:lnTo>
                  <a:lnTo>
                    <a:pt x="84518" y="19024"/>
                  </a:lnTo>
                  <a:lnTo>
                    <a:pt x="86131" y="18478"/>
                  </a:lnTo>
                  <a:lnTo>
                    <a:pt x="87071" y="20523"/>
                  </a:lnTo>
                  <a:lnTo>
                    <a:pt x="87439" y="18732"/>
                  </a:lnTo>
                  <a:lnTo>
                    <a:pt x="87172" y="18478"/>
                  </a:lnTo>
                  <a:lnTo>
                    <a:pt x="85788" y="17132"/>
                  </a:lnTo>
                  <a:lnTo>
                    <a:pt x="88760" y="18008"/>
                  </a:lnTo>
                  <a:lnTo>
                    <a:pt x="88392" y="17132"/>
                  </a:lnTo>
                  <a:lnTo>
                    <a:pt x="88328" y="16979"/>
                  </a:lnTo>
                  <a:lnTo>
                    <a:pt x="88252" y="16789"/>
                  </a:lnTo>
                  <a:lnTo>
                    <a:pt x="87998" y="16852"/>
                  </a:lnTo>
                  <a:lnTo>
                    <a:pt x="87452" y="16979"/>
                  </a:lnTo>
                  <a:lnTo>
                    <a:pt x="87503" y="14389"/>
                  </a:lnTo>
                  <a:lnTo>
                    <a:pt x="87998" y="16852"/>
                  </a:lnTo>
                  <a:lnTo>
                    <a:pt x="87884" y="14478"/>
                  </a:lnTo>
                  <a:lnTo>
                    <a:pt x="92024" y="16789"/>
                  </a:lnTo>
                  <a:lnTo>
                    <a:pt x="91084" y="14478"/>
                  </a:lnTo>
                  <a:lnTo>
                    <a:pt x="90716" y="13589"/>
                  </a:lnTo>
                  <a:lnTo>
                    <a:pt x="89928" y="11645"/>
                  </a:lnTo>
                  <a:lnTo>
                    <a:pt x="89535" y="10655"/>
                  </a:lnTo>
                  <a:lnTo>
                    <a:pt x="91338" y="11760"/>
                  </a:lnTo>
                  <a:lnTo>
                    <a:pt x="93713" y="11112"/>
                  </a:lnTo>
                  <a:lnTo>
                    <a:pt x="92100" y="10655"/>
                  </a:lnTo>
                  <a:lnTo>
                    <a:pt x="93980" y="10502"/>
                  </a:lnTo>
                  <a:lnTo>
                    <a:pt x="94183" y="9906"/>
                  </a:lnTo>
                  <a:close/>
                </a:path>
                <a:path w="407035" h="181609">
                  <a:moveTo>
                    <a:pt x="95046" y="55854"/>
                  </a:moveTo>
                  <a:lnTo>
                    <a:pt x="93078" y="56388"/>
                  </a:lnTo>
                  <a:lnTo>
                    <a:pt x="94475" y="54051"/>
                  </a:lnTo>
                  <a:lnTo>
                    <a:pt x="94754" y="53594"/>
                  </a:lnTo>
                  <a:lnTo>
                    <a:pt x="92887" y="54051"/>
                  </a:lnTo>
                  <a:lnTo>
                    <a:pt x="92989" y="53746"/>
                  </a:lnTo>
                  <a:lnTo>
                    <a:pt x="91440" y="53301"/>
                  </a:lnTo>
                  <a:lnTo>
                    <a:pt x="89776" y="52425"/>
                  </a:lnTo>
                  <a:lnTo>
                    <a:pt x="91909" y="50698"/>
                  </a:lnTo>
                  <a:lnTo>
                    <a:pt x="92519" y="50215"/>
                  </a:lnTo>
                  <a:lnTo>
                    <a:pt x="93256" y="50863"/>
                  </a:lnTo>
                  <a:lnTo>
                    <a:pt x="93726" y="51689"/>
                  </a:lnTo>
                  <a:lnTo>
                    <a:pt x="93751" y="49771"/>
                  </a:lnTo>
                  <a:lnTo>
                    <a:pt x="93268" y="49618"/>
                  </a:lnTo>
                  <a:lnTo>
                    <a:pt x="93560" y="49377"/>
                  </a:lnTo>
                  <a:lnTo>
                    <a:pt x="93091" y="49555"/>
                  </a:lnTo>
                  <a:lnTo>
                    <a:pt x="92176" y="49250"/>
                  </a:lnTo>
                  <a:lnTo>
                    <a:pt x="92176" y="49911"/>
                  </a:lnTo>
                  <a:lnTo>
                    <a:pt x="90157" y="50698"/>
                  </a:lnTo>
                  <a:lnTo>
                    <a:pt x="90970" y="49123"/>
                  </a:lnTo>
                  <a:lnTo>
                    <a:pt x="91846" y="49618"/>
                  </a:lnTo>
                  <a:lnTo>
                    <a:pt x="92176" y="49911"/>
                  </a:lnTo>
                  <a:lnTo>
                    <a:pt x="92176" y="49250"/>
                  </a:lnTo>
                  <a:lnTo>
                    <a:pt x="92049" y="49123"/>
                  </a:lnTo>
                  <a:lnTo>
                    <a:pt x="91986" y="48806"/>
                  </a:lnTo>
                  <a:lnTo>
                    <a:pt x="91833" y="48044"/>
                  </a:lnTo>
                  <a:lnTo>
                    <a:pt x="91465" y="47498"/>
                  </a:lnTo>
                  <a:lnTo>
                    <a:pt x="91274" y="47231"/>
                  </a:lnTo>
                  <a:lnTo>
                    <a:pt x="91071" y="46913"/>
                  </a:lnTo>
                  <a:lnTo>
                    <a:pt x="90119" y="45834"/>
                  </a:lnTo>
                  <a:lnTo>
                    <a:pt x="89192" y="44678"/>
                  </a:lnTo>
                  <a:lnTo>
                    <a:pt x="88303" y="43980"/>
                  </a:lnTo>
                  <a:lnTo>
                    <a:pt x="87807" y="42595"/>
                  </a:lnTo>
                  <a:lnTo>
                    <a:pt x="87401" y="43522"/>
                  </a:lnTo>
                  <a:lnTo>
                    <a:pt x="85559" y="43954"/>
                  </a:lnTo>
                  <a:lnTo>
                    <a:pt x="85293" y="42849"/>
                  </a:lnTo>
                  <a:lnTo>
                    <a:pt x="85102" y="41998"/>
                  </a:lnTo>
                  <a:lnTo>
                    <a:pt x="84518" y="41173"/>
                  </a:lnTo>
                  <a:lnTo>
                    <a:pt x="83477" y="42849"/>
                  </a:lnTo>
                  <a:lnTo>
                    <a:pt x="83337" y="42824"/>
                  </a:lnTo>
                  <a:lnTo>
                    <a:pt x="83337" y="47345"/>
                  </a:lnTo>
                  <a:lnTo>
                    <a:pt x="81915" y="47713"/>
                  </a:lnTo>
                  <a:lnTo>
                    <a:pt x="82956" y="46990"/>
                  </a:lnTo>
                  <a:lnTo>
                    <a:pt x="83337" y="47345"/>
                  </a:lnTo>
                  <a:lnTo>
                    <a:pt x="83337" y="42824"/>
                  </a:lnTo>
                  <a:lnTo>
                    <a:pt x="82473" y="42659"/>
                  </a:lnTo>
                  <a:lnTo>
                    <a:pt x="82829" y="40144"/>
                  </a:lnTo>
                  <a:lnTo>
                    <a:pt x="84086" y="39535"/>
                  </a:lnTo>
                  <a:lnTo>
                    <a:pt x="84391" y="39395"/>
                  </a:lnTo>
                  <a:lnTo>
                    <a:pt x="82727" y="39370"/>
                  </a:lnTo>
                  <a:lnTo>
                    <a:pt x="83680" y="37782"/>
                  </a:lnTo>
                  <a:lnTo>
                    <a:pt x="82804" y="36677"/>
                  </a:lnTo>
                  <a:lnTo>
                    <a:pt x="82651" y="36487"/>
                  </a:lnTo>
                  <a:lnTo>
                    <a:pt x="82296" y="36042"/>
                  </a:lnTo>
                  <a:lnTo>
                    <a:pt x="82296" y="40398"/>
                  </a:lnTo>
                  <a:lnTo>
                    <a:pt x="81495" y="41427"/>
                  </a:lnTo>
                  <a:lnTo>
                    <a:pt x="82067" y="42202"/>
                  </a:lnTo>
                  <a:lnTo>
                    <a:pt x="80162" y="42557"/>
                  </a:lnTo>
                  <a:lnTo>
                    <a:pt x="79946" y="42392"/>
                  </a:lnTo>
                  <a:lnTo>
                    <a:pt x="80543" y="41262"/>
                  </a:lnTo>
                  <a:lnTo>
                    <a:pt x="82296" y="40398"/>
                  </a:lnTo>
                  <a:lnTo>
                    <a:pt x="82296" y="36042"/>
                  </a:lnTo>
                  <a:lnTo>
                    <a:pt x="81686" y="35267"/>
                  </a:lnTo>
                  <a:lnTo>
                    <a:pt x="81597" y="35140"/>
                  </a:lnTo>
                  <a:lnTo>
                    <a:pt x="82981" y="34544"/>
                  </a:lnTo>
                  <a:lnTo>
                    <a:pt x="83464" y="34340"/>
                  </a:lnTo>
                  <a:lnTo>
                    <a:pt x="82118" y="34544"/>
                  </a:lnTo>
                  <a:lnTo>
                    <a:pt x="81191" y="32867"/>
                  </a:lnTo>
                  <a:lnTo>
                    <a:pt x="84988" y="32232"/>
                  </a:lnTo>
                  <a:lnTo>
                    <a:pt x="84353" y="30772"/>
                  </a:lnTo>
                  <a:lnTo>
                    <a:pt x="84112" y="30213"/>
                  </a:lnTo>
                  <a:lnTo>
                    <a:pt x="83794" y="30099"/>
                  </a:lnTo>
                  <a:lnTo>
                    <a:pt x="82740" y="29705"/>
                  </a:lnTo>
                  <a:lnTo>
                    <a:pt x="83807" y="27990"/>
                  </a:lnTo>
                  <a:lnTo>
                    <a:pt x="84683" y="26555"/>
                  </a:lnTo>
                  <a:lnTo>
                    <a:pt x="85051" y="25958"/>
                  </a:lnTo>
                  <a:lnTo>
                    <a:pt x="85267" y="24206"/>
                  </a:lnTo>
                  <a:lnTo>
                    <a:pt x="83324" y="24409"/>
                  </a:lnTo>
                  <a:lnTo>
                    <a:pt x="83261" y="24714"/>
                  </a:lnTo>
                  <a:lnTo>
                    <a:pt x="83172" y="25438"/>
                  </a:lnTo>
                  <a:lnTo>
                    <a:pt x="82397" y="26022"/>
                  </a:lnTo>
                  <a:lnTo>
                    <a:pt x="82397" y="30772"/>
                  </a:lnTo>
                  <a:lnTo>
                    <a:pt x="80454" y="30162"/>
                  </a:lnTo>
                  <a:lnTo>
                    <a:pt x="81699" y="30213"/>
                  </a:lnTo>
                  <a:lnTo>
                    <a:pt x="82397" y="30772"/>
                  </a:lnTo>
                  <a:lnTo>
                    <a:pt x="82397" y="26022"/>
                  </a:lnTo>
                  <a:lnTo>
                    <a:pt x="81699" y="26543"/>
                  </a:lnTo>
                  <a:lnTo>
                    <a:pt x="80924" y="25374"/>
                  </a:lnTo>
                  <a:lnTo>
                    <a:pt x="80708" y="25438"/>
                  </a:lnTo>
                  <a:lnTo>
                    <a:pt x="81216" y="26619"/>
                  </a:lnTo>
                  <a:lnTo>
                    <a:pt x="81343" y="26555"/>
                  </a:lnTo>
                  <a:lnTo>
                    <a:pt x="81267" y="26746"/>
                  </a:lnTo>
                  <a:lnTo>
                    <a:pt x="81813" y="27990"/>
                  </a:lnTo>
                  <a:lnTo>
                    <a:pt x="80454" y="27025"/>
                  </a:lnTo>
                  <a:lnTo>
                    <a:pt x="79908" y="27317"/>
                  </a:lnTo>
                  <a:lnTo>
                    <a:pt x="82296" y="28448"/>
                  </a:lnTo>
                  <a:lnTo>
                    <a:pt x="80403" y="28892"/>
                  </a:lnTo>
                  <a:lnTo>
                    <a:pt x="79946" y="30137"/>
                  </a:lnTo>
                  <a:lnTo>
                    <a:pt x="80251" y="30162"/>
                  </a:lnTo>
                  <a:lnTo>
                    <a:pt x="79971" y="31864"/>
                  </a:lnTo>
                  <a:lnTo>
                    <a:pt x="78968" y="32016"/>
                  </a:lnTo>
                  <a:lnTo>
                    <a:pt x="80708" y="33489"/>
                  </a:lnTo>
                  <a:lnTo>
                    <a:pt x="79425" y="33794"/>
                  </a:lnTo>
                  <a:lnTo>
                    <a:pt x="79425" y="40500"/>
                  </a:lnTo>
                  <a:lnTo>
                    <a:pt x="78727" y="40589"/>
                  </a:lnTo>
                  <a:lnTo>
                    <a:pt x="78727" y="40944"/>
                  </a:lnTo>
                  <a:lnTo>
                    <a:pt x="77520" y="41262"/>
                  </a:lnTo>
                  <a:lnTo>
                    <a:pt x="77749" y="40792"/>
                  </a:lnTo>
                  <a:lnTo>
                    <a:pt x="78727" y="40944"/>
                  </a:lnTo>
                  <a:lnTo>
                    <a:pt x="78727" y="40589"/>
                  </a:lnTo>
                  <a:lnTo>
                    <a:pt x="77812" y="40678"/>
                  </a:lnTo>
                  <a:lnTo>
                    <a:pt x="78257" y="39789"/>
                  </a:lnTo>
                  <a:lnTo>
                    <a:pt x="78600" y="39471"/>
                  </a:lnTo>
                  <a:lnTo>
                    <a:pt x="78740" y="39344"/>
                  </a:lnTo>
                  <a:lnTo>
                    <a:pt x="79425" y="40500"/>
                  </a:lnTo>
                  <a:lnTo>
                    <a:pt x="79425" y="33794"/>
                  </a:lnTo>
                  <a:lnTo>
                    <a:pt x="77127" y="34340"/>
                  </a:lnTo>
                  <a:lnTo>
                    <a:pt x="77050" y="34544"/>
                  </a:lnTo>
                  <a:lnTo>
                    <a:pt x="77355" y="35966"/>
                  </a:lnTo>
                  <a:lnTo>
                    <a:pt x="78130" y="35267"/>
                  </a:lnTo>
                  <a:lnTo>
                    <a:pt x="77647" y="36576"/>
                  </a:lnTo>
                  <a:lnTo>
                    <a:pt x="78105" y="36487"/>
                  </a:lnTo>
                  <a:lnTo>
                    <a:pt x="78155" y="37134"/>
                  </a:lnTo>
                  <a:lnTo>
                    <a:pt x="78536" y="36677"/>
                  </a:lnTo>
                  <a:lnTo>
                    <a:pt x="79248" y="38011"/>
                  </a:lnTo>
                  <a:lnTo>
                    <a:pt x="77609" y="38290"/>
                  </a:lnTo>
                  <a:lnTo>
                    <a:pt x="78308" y="38620"/>
                  </a:lnTo>
                  <a:lnTo>
                    <a:pt x="76200" y="39471"/>
                  </a:lnTo>
                  <a:lnTo>
                    <a:pt x="76695" y="38506"/>
                  </a:lnTo>
                  <a:lnTo>
                    <a:pt x="76771" y="38290"/>
                  </a:lnTo>
                  <a:lnTo>
                    <a:pt x="76441" y="38138"/>
                  </a:lnTo>
                  <a:lnTo>
                    <a:pt x="76365" y="37858"/>
                  </a:lnTo>
                  <a:lnTo>
                    <a:pt x="76276" y="37477"/>
                  </a:lnTo>
                  <a:lnTo>
                    <a:pt x="73228" y="37312"/>
                  </a:lnTo>
                  <a:lnTo>
                    <a:pt x="74498" y="36118"/>
                  </a:lnTo>
                  <a:lnTo>
                    <a:pt x="74917" y="35725"/>
                  </a:lnTo>
                  <a:lnTo>
                    <a:pt x="73469" y="35458"/>
                  </a:lnTo>
                  <a:lnTo>
                    <a:pt x="72656" y="35306"/>
                  </a:lnTo>
                  <a:lnTo>
                    <a:pt x="73126" y="34429"/>
                  </a:lnTo>
                  <a:lnTo>
                    <a:pt x="71831" y="35458"/>
                  </a:lnTo>
                  <a:lnTo>
                    <a:pt x="71945" y="33121"/>
                  </a:lnTo>
                  <a:lnTo>
                    <a:pt x="71780" y="33451"/>
                  </a:lnTo>
                  <a:lnTo>
                    <a:pt x="71780" y="36118"/>
                  </a:lnTo>
                  <a:lnTo>
                    <a:pt x="69672" y="35166"/>
                  </a:lnTo>
                  <a:lnTo>
                    <a:pt x="69811" y="34302"/>
                  </a:lnTo>
                  <a:lnTo>
                    <a:pt x="71399" y="34201"/>
                  </a:lnTo>
                  <a:lnTo>
                    <a:pt x="71031" y="34937"/>
                  </a:lnTo>
                  <a:lnTo>
                    <a:pt x="71780" y="36118"/>
                  </a:lnTo>
                  <a:lnTo>
                    <a:pt x="71780" y="33451"/>
                  </a:lnTo>
                  <a:lnTo>
                    <a:pt x="71488" y="34036"/>
                  </a:lnTo>
                  <a:lnTo>
                    <a:pt x="70866" y="33362"/>
                  </a:lnTo>
                  <a:lnTo>
                    <a:pt x="70408" y="32867"/>
                  </a:lnTo>
                  <a:lnTo>
                    <a:pt x="68224" y="30988"/>
                  </a:lnTo>
                  <a:lnTo>
                    <a:pt x="67195" y="35458"/>
                  </a:lnTo>
                  <a:lnTo>
                    <a:pt x="69253" y="33362"/>
                  </a:lnTo>
                  <a:lnTo>
                    <a:pt x="69634" y="38188"/>
                  </a:lnTo>
                  <a:lnTo>
                    <a:pt x="72047" y="37858"/>
                  </a:lnTo>
                  <a:lnTo>
                    <a:pt x="71145" y="39331"/>
                  </a:lnTo>
                  <a:lnTo>
                    <a:pt x="73660" y="39509"/>
                  </a:lnTo>
                  <a:lnTo>
                    <a:pt x="76073" y="40830"/>
                  </a:lnTo>
                  <a:lnTo>
                    <a:pt x="78257" y="42202"/>
                  </a:lnTo>
                  <a:lnTo>
                    <a:pt x="78486" y="42341"/>
                  </a:lnTo>
                  <a:lnTo>
                    <a:pt x="78117" y="43218"/>
                  </a:lnTo>
                  <a:lnTo>
                    <a:pt x="79705" y="43040"/>
                  </a:lnTo>
                  <a:lnTo>
                    <a:pt x="80187" y="43319"/>
                  </a:lnTo>
                  <a:lnTo>
                    <a:pt x="80200" y="43586"/>
                  </a:lnTo>
                  <a:lnTo>
                    <a:pt x="80568" y="43624"/>
                  </a:lnTo>
                  <a:lnTo>
                    <a:pt x="81305" y="44932"/>
                  </a:lnTo>
                  <a:lnTo>
                    <a:pt x="78917" y="44894"/>
                  </a:lnTo>
                  <a:lnTo>
                    <a:pt x="80137" y="46710"/>
                  </a:lnTo>
                  <a:lnTo>
                    <a:pt x="78155" y="46418"/>
                  </a:lnTo>
                  <a:lnTo>
                    <a:pt x="78371" y="45288"/>
                  </a:lnTo>
                  <a:lnTo>
                    <a:pt x="78892" y="44500"/>
                  </a:lnTo>
                  <a:lnTo>
                    <a:pt x="78244" y="44653"/>
                  </a:lnTo>
                  <a:lnTo>
                    <a:pt x="77381" y="45542"/>
                  </a:lnTo>
                  <a:lnTo>
                    <a:pt x="77965" y="46418"/>
                  </a:lnTo>
                  <a:lnTo>
                    <a:pt x="77965" y="46710"/>
                  </a:lnTo>
                  <a:lnTo>
                    <a:pt x="77851" y="46888"/>
                  </a:lnTo>
                  <a:lnTo>
                    <a:pt x="79387" y="47434"/>
                  </a:lnTo>
                  <a:lnTo>
                    <a:pt x="78092" y="48564"/>
                  </a:lnTo>
                  <a:lnTo>
                    <a:pt x="77749" y="47459"/>
                  </a:lnTo>
                  <a:lnTo>
                    <a:pt x="76708" y="49542"/>
                  </a:lnTo>
                  <a:lnTo>
                    <a:pt x="79959" y="50126"/>
                  </a:lnTo>
                  <a:lnTo>
                    <a:pt x="77825" y="52616"/>
                  </a:lnTo>
                  <a:lnTo>
                    <a:pt x="79286" y="52781"/>
                  </a:lnTo>
                  <a:lnTo>
                    <a:pt x="78613" y="54267"/>
                  </a:lnTo>
                  <a:lnTo>
                    <a:pt x="80200" y="53848"/>
                  </a:lnTo>
                  <a:lnTo>
                    <a:pt x="80225" y="52971"/>
                  </a:lnTo>
                  <a:lnTo>
                    <a:pt x="82156" y="52565"/>
                  </a:lnTo>
                  <a:lnTo>
                    <a:pt x="81394" y="53975"/>
                  </a:lnTo>
                  <a:lnTo>
                    <a:pt x="83235" y="53314"/>
                  </a:lnTo>
                  <a:lnTo>
                    <a:pt x="82918" y="52565"/>
                  </a:lnTo>
                  <a:lnTo>
                    <a:pt x="82664" y="51955"/>
                  </a:lnTo>
                  <a:lnTo>
                    <a:pt x="82638" y="50495"/>
                  </a:lnTo>
                  <a:lnTo>
                    <a:pt x="82638" y="50279"/>
                  </a:lnTo>
                  <a:lnTo>
                    <a:pt x="81470" y="50495"/>
                  </a:lnTo>
                  <a:lnTo>
                    <a:pt x="79857" y="48793"/>
                  </a:lnTo>
                  <a:lnTo>
                    <a:pt x="83794" y="48920"/>
                  </a:lnTo>
                  <a:lnTo>
                    <a:pt x="83769" y="48793"/>
                  </a:lnTo>
                  <a:lnTo>
                    <a:pt x="83731" y="48564"/>
                  </a:lnTo>
                  <a:lnTo>
                    <a:pt x="83604" y="47713"/>
                  </a:lnTo>
                  <a:lnTo>
                    <a:pt x="83540" y="47294"/>
                  </a:lnTo>
                  <a:lnTo>
                    <a:pt x="83400" y="47332"/>
                  </a:lnTo>
                  <a:lnTo>
                    <a:pt x="85737" y="45834"/>
                  </a:lnTo>
                  <a:lnTo>
                    <a:pt x="85483" y="47256"/>
                  </a:lnTo>
                  <a:lnTo>
                    <a:pt x="83997" y="47129"/>
                  </a:lnTo>
                  <a:lnTo>
                    <a:pt x="85178" y="47840"/>
                  </a:lnTo>
                  <a:lnTo>
                    <a:pt x="85153" y="47498"/>
                  </a:lnTo>
                  <a:lnTo>
                    <a:pt x="85382" y="47802"/>
                  </a:lnTo>
                  <a:lnTo>
                    <a:pt x="86194" y="48844"/>
                  </a:lnTo>
                  <a:lnTo>
                    <a:pt x="87122" y="48133"/>
                  </a:lnTo>
                  <a:lnTo>
                    <a:pt x="85979" y="47650"/>
                  </a:lnTo>
                  <a:lnTo>
                    <a:pt x="87312" y="47320"/>
                  </a:lnTo>
                  <a:lnTo>
                    <a:pt x="87566" y="47256"/>
                  </a:lnTo>
                  <a:lnTo>
                    <a:pt x="87528" y="47828"/>
                  </a:lnTo>
                  <a:lnTo>
                    <a:pt x="87960" y="47498"/>
                  </a:lnTo>
                  <a:lnTo>
                    <a:pt x="86893" y="49149"/>
                  </a:lnTo>
                  <a:lnTo>
                    <a:pt x="89763" y="48806"/>
                  </a:lnTo>
                  <a:lnTo>
                    <a:pt x="87960" y="50507"/>
                  </a:lnTo>
                  <a:lnTo>
                    <a:pt x="89090" y="51333"/>
                  </a:lnTo>
                  <a:lnTo>
                    <a:pt x="89903" y="52743"/>
                  </a:lnTo>
                  <a:lnTo>
                    <a:pt x="89941" y="54279"/>
                  </a:lnTo>
                  <a:lnTo>
                    <a:pt x="89458" y="55702"/>
                  </a:lnTo>
                  <a:lnTo>
                    <a:pt x="88087" y="56388"/>
                  </a:lnTo>
                  <a:lnTo>
                    <a:pt x="88722" y="57912"/>
                  </a:lnTo>
                  <a:lnTo>
                    <a:pt x="88709" y="58775"/>
                  </a:lnTo>
                  <a:lnTo>
                    <a:pt x="88557" y="59677"/>
                  </a:lnTo>
                  <a:lnTo>
                    <a:pt x="89877" y="59436"/>
                  </a:lnTo>
                  <a:lnTo>
                    <a:pt x="90424" y="58013"/>
                  </a:lnTo>
                  <a:lnTo>
                    <a:pt x="91262" y="58775"/>
                  </a:lnTo>
                  <a:lnTo>
                    <a:pt x="92506" y="58013"/>
                  </a:lnTo>
                  <a:lnTo>
                    <a:pt x="94234" y="57023"/>
                  </a:lnTo>
                  <a:lnTo>
                    <a:pt x="94665" y="56388"/>
                  </a:lnTo>
                  <a:lnTo>
                    <a:pt x="95046" y="55854"/>
                  </a:lnTo>
                  <a:close/>
                </a:path>
                <a:path w="407035" h="181609">
                  <a:moveTo>
                    <a:pt x="95732" y="8775"/>
                  </a:moveTo>
                  <a:lnTo>
                    <a:pt x="95669" y="8597"/>
                  </a:lnTo>
                  <a:lnTo>
                    <a:pt x="95542" y="8166"/>
                  </a:lnTo>
                  <a:lnTo>
                    <a:pt x="94729" y="8597"/>
                  </a:lnTo>
                  <a:lnTo>
                    <a:pt x="93370" y="7950"/>
                  </a:lnTo>
                  <a:lnTo>
                    <a:pt x="91147" y="7874"/>
                  </a:lnTo>
                  <a:lnTo>
                    <a:pt x="89344" y="7874"/>
                  </a:lnTo>
                  <a:lnTo>
                    <a:pt x="89535" y="9029"/>
                  </a:lnTo>
                  <a:lnTo>
                    <a:pt x="94513" y="9017"/>
                  </a:lnTo>
                  <a:lnTo>
                    <a:pt x="95732" y="8775"/>
                  </a:lnTo>
                  <a:close/>
                </a:path>
                <a:path w="407035" h="181609">
                  <a:moveTo>
                    <a:pt x="95770" y="4965"/>
                  </a:moveTo>
                  <a:lnTo>
                    <a:pt x="94284" y="3289"/>
                  </a:lnTo>
                  <a:lnTo>
                    <a:pt x="93383" y="4178"/>
                  </a:lnTo>
                  <a:lnTo>
                    <a:pt x="91694" y="6400"/>
                  </a:lnTo>
                  <a:lnTo>
                    <a:pt x="91236" y="7607"/>
                  </a:lnTo>
                  <a:lnTo>
                    <a:pt x="93662" y="7607"/>
                  </a:lnTo>
                  <a:lnTo>
                    <a:pt x="94462" y="7035"/>
                  </a:lnTo>
                  <a:lnTo>
                    <a:pt x="95161" y="5511"/>
                  </a:lnTo>
                  <a:lnTo>
                    <a:pt x="95770" y="4965"/>
                  </a:lnTo>
                  <a:close/>
                </a:path>
                <a:path w="407035" h="181609">
                  <a:moveTo>
                    <a:pt x="95948" y="7950"/>
                  </a:moveTo>
                  <a:lnTo>
                    <a:pt x="95631" y="6629"/>
                  </a:lnTo>
                  <a:lnTo>
                    <a:pt x="95110" y="6680"/>
                  </a:lnTo>
                  <a:lnTo>
                    <a:pt x="95542" y="8166"/>
                  </a:lnTo>
                  <a:lnTo>
                    <a:pt x="95948" y="7950"/>
                  </a:lnTo>
                  <a:close/>
                </a:path>
                <a:path w="407035" h="181609">
                  <a:moveTo>
                    <a:pt x="108267" y="990"/>
                  </a:moveTo>
                  <a:lnTo>
                    <a:pt x="107632" y="1117"/>
                  </a:lnTo>
                  <a:lnTo>
                    <a:pt x="107708" y="1435"/>
                  </a:lnTo>
                  <a:lnTo>
                    <a:pt x="108267" y="990"/>
                  </a:lnTo>
                  <a:close/>
                </a:path>
                <a:path w="407035" h="181609">
                  <a:moveTo>
                    <a:pt x="112344" y="3454"/>
                  </a:moveTo>
                  <a:lnTo>
                    <a:pt x="111201" y="2324"/>
                  </a:lnTo>
                  <a:lnTo>
                    <a:pt x="109956" y="622"/>
                  </a:lnTo>
                  <a:lnTo>
                    <a:pt x="108394" y="1816"/>
                  </a:lnTo>
                  <a:lnTo>
                    <a:pt x="108394" y="2133"/>
                  </a:lnTo>
                  <a:lnTo>
                    <a:pt x="108483" y="2794"/>
                  </a:lnTo>
                  <a:lnTo>
                    <a:pt x="108191" y="2578"/>
                  </a:lnTo>
                  <a:lnTo>
                    <a:pt x="107556" y="2120"/>
                  </a:lnTo>
                  <a:lnTo>
                    <a:pt x="106934" y="1676"/>
                  </a:lnTo>
                  <a:lnTo>
                    <a:pt x="106184" y="1257"/>
                  </a:lnTo>
                  <a:lnTo>
                    <a:pt x="106349" y="2120"/>
                  </a:lnTo>
                  <a:lnTo>
                    <a:pt x="105384" y="812"/>
                  </a:lnTo>
                  <a:lnTo>
                    <a:pt x="103619" y="660"/>
                  </a:lnTo>
                  <a:lnTo>
                    <a:pt x="102222" y="381"/>
                  </a:lnTo>
                  <a:lnTo>
                    <a:pt x="101688" y="2565"/>
                  </a:lnTo>
                  <a:lnTo>
                    <a:pt x="100609" y="2400"/>
                  </a:lnTo>
                  <a:lnTo>
                    <a:pt x="97612" y="1714"/>
                  </a:lnTo>
                  <a:lnTo>
                    <a:pt x="95910" y="1727"/>
                  </a:lnTo>
                  <a:lnTo>
                    <a:pt x="95453" y="3606"/>
                  </a:lnTo>
                  <a:lnTo>
                    <a:pt x="97155" y="5918"/>
                  </a:lnTo>
                  <a:lnTo>
                    <a:pt x="95504" y="6096"/>
                  </a:lnTo>
                  <a:lnTo>
                    <a:pt x="95631" y="6629"/>
                  </a:lnTo>
                  <a:lnTo>
                    <a:pt x="96761" y="6515"/>
                  </a:lnTo>
                  <a:lnTo>
                    <a:pt x="98069" y="6731"/>
                  </a:lnTo>
                  <a:lnTo>
                    <a:pt x="99377" y="6845"/>
                  </a:lnTo>
                  <a:lnTo>
                    <a:pt x="100228" y="6883"/>
                  </a:lnTo>
                  <a:lnTo>
                    <a:pt x="100076" y="6515"/>
                  </a:lnTo>
                  <a:lnTo>
                    <a:pt x="98971" y="3835"/>
                  </a:lnTo>
                  <a:lnTo>
                    <a:pt x="102222" y="5334"/>
                  </a:lnTo>
                  <a:lnTo>
                    <a:pt x="102120" y="4610"/>
                  </a:lnTo>
                  <a:lnTo>
                    <a:pt x="102044" y="3835"/>
                  </a:lnTo>
                  <a:lnTo>
                    <a:pt x="102946" y="2679"/>
                  </a:lnTo>
                  <a:lnTo>
                    <a:pt x="104533" y="5880"/>
                  </a:lnTo>
                  <a:lnTo>
                    <a:pt x="105638" y="6032"/>
                  </a:lnTo>
                  <a:lnTo>
                    <a:pt x="106426" y="5334"/>
                  </a:lnTo>
                  <a:lnTo>
                    <a:pt x="106324" y="4610"/>
                  </a:lnTo>
                  <a:lnTo>
                    <a:pt x="105918" y="2679"/>
                  </a:lnTo>
                  <a:lnTo>
                    <a:pt x="107365" y="3873"/>
                  </a:lnTo>
                  <a:lnTo>
                    <a:pt x="107696" y="4610"/>
                  </a:lnTo>
                  <a:lnTo>
                    <a:pt x="108597" y="3403"/>
                  </a:lnTo>
                  <a:lnTo>
                    <a:pt x="109956" y="6845"/>
                  </a:lnTo>
                  <a:lnTo>
                    <a:pt x="110959" y="4660"/>
                  </a:lnTo>
                  <a:lnTo>
                    <a:pt x="112217" y="5499"/>
                  </a:lnTo>
                  <a:lnTo>
                    <a:pt x="112115" y="4660"/>
                  </a:lnTo>
                  <a:lnTo>
                    <a:pt x="111975" y="3403"/>
                  </a:lnTo>
                  <a:lnTo>
                    <a:pt x="112344" y="3454"/>
                  </a:lnTo>
                  <a:close/>
                </a:path>
                <a:path w="407035" h="181609">
                  <a:moveTo>
                    <a:pt x="112522" y="5689"/>
                  </a:moveTo>
                  <a:lnTo>
                    <a:pt x="112217" y="5499"/>
                  </a:lnTo>
                  <a:lnTo>
                    <a:pt x="112407" y="7035"/>
                  </a:lnTo>
                  <a:lnTo>
                    <a:pt x="112509" y="6159"/>
                  </a:lnTo>
                  <a:lnTo>
                    <a:pt x="112522" y="5689"/>
                  </a:lnTo>
                  <a:close/>
                </a:path>
                <a:path w="407035" h="181609">
                  <a:moveTo>
                    <a:pt x="116014" y="0"/>
                  </a:moveTo>
                  <a:lnTo>
                    <a:pt x="113499" y="1955"/>
                  </a:lnTo>
                  <a:lnTo>
                    <a:pt x="113385" y="2616"/>
                  </a:lnTo>
                  <a:lnTo>
                    <a:pt x="113487" y="2908"/>
                  </a:lnTo>
                  <a:lnTo>
                    <a:pt x="114211" y="3098"/>
                  </a:lnTo>
                  <a:lnTo>
                    <a:pt x="114287" y="4597"/>
                  </a:lnTo>
                  <a:lnTo>
                    <a:pt x="112941" y="2616"/>
                  </a:lnTo>
                  <a:lnTo>
                    <a:pt x="112560" y="5715"/>
                  </a:lnTo>
                  <a:lnTo>
                    <a:pt x="112903" y="5930"/>
                  </a:lnTo>
                  <a:lnTo>
                    <a:pt x="113118" y="4533"/>
                  </a:lnTo>
                  <a:lnTo>
                    <a:pt x="114719" y="5842"/>
                  </a:lnTo>
                  <a:lnTo>
                    <a:pt x="114173" y="5118"/>
                  </a:lnTo>
                  <a:lnTo>
                    <a:pt x="115214" y="4737"/>
                  </a:lnTo>
                  <a:lnTo>
                    <a:pt x="115595" y="4775"/>
                  </a:lnTo>
                  <a:lnTo>
                    <a:pt x="115608" y="4597"/>
                  </a:lnTo>
                  <a:lnTo>
                    <a:pt x="116014" y="0"/>
                  </a:lnTo>
                  <a:close/>
                </a:path>
                <a:path w="407035" h="181609">
                  <a:moveTo>
                    <a:pt x="118846" y="5270"/>
                  </a:moveTo>
                  <a:lnTo>
                    <a:pt x="118452" y="5613"/>
                  </a:lnTo>
                  <a:lnTo>
                    <a:pt x="117970" y="7112"/>
                  </a:lnTo>
                  <a:lnTo>
                    <a:pt x="118630" y="6845"/>
                  </a:lnTo>
                  <a:lnTo>
                    <a:pt x="118745" y="6159"/>
                  </a:lnTo>
                  <a:lnTo>
                    <a:pt x="118846" y="5270"/>
                  </a:lnTo>
                  <a:close/>
                </a:path>
                <a:path w="407035" h="181609">
                  <a:moveTo>
                    <a:pt x="118922" y="2908"/>
                  </a:moveTo>
                  <a:lnTo>
                    <a:pt x="117983" y="1955"/>
                  </a:lnTo>
                  <a:lnTo>
                    <a:pt x="115658" y="4775"/>
                  </a:lnTo>
                  <a:lnTo>
                    <a:pt x="115874" y="4787"/>
                  </a:lnTo>
                  <a:lnTo>
                    <a:pt x="116471" y="5969"/>
                  </a:lnTo>
                  <a:lnTo>
                    <a:pt x="116192" y="6350"/>
                  </a:lnTo>
                  <a:lnTo>
                    <a:pt x="117144" y="6210"/>
                  </a:lnTo>
                  <a:lnTo>
                    <a:pt x="116687" y="7086"/>
                  </a:lnTo>
                  <a:lnTo>
                    <a:pt x="117729" y="6210"/>
                  </a:lnTo>
                  <a:lnTo>
                    <a:pt x="118452" y="5613"/>
                  </a:lnTo>
                  <a:lnTo>
                    <a:pt x="118668" y="4927"/>
                  </a:lnTo>
                  <a:lnTo>
                    <a:pt x="117640" y="6159"/>
                  </a:lnTo>
                  <a:lnTo>
                    <a:pt x="117703" y="3492"/>
                  </a:lnTo>
                  <a:lnTo>
                    <a:pt x="118922" y="2908"/>
                  </a:lnTo>
                  <a:close/>
                </a:path>
                <a:path w="407035" h="181609">
                  <a:moveTo>
                    <a:pt x="119265" y="5359"/>
                  </a:moveTo>
                  <a:lnTo>
                    <a:pt x="118859" y="4419"/>
                  </a:lnTo>
                  <a:lnTo>
                    <a:pt x="118960" y="5270"/>
                  </a:lnTo>
                  <a:lnTo>
                    <a:pt x="119265" y="5359"/>
                  </a:lnTo>
                  <a:close/>
                </a:path>
                <a:path w="407035" h="181609">
                  <a:moveTo>
                    <a:pt x="119684" y="5499"/>
                  </a:moveTo>
                  <a:lnTo>
                    <a:pt x="119265" y="5359"/>
                  </a:lnTo>
                  <a:lnTo>
                    <a:pt x="119418" y="5689"/>
                  </a:lnTo>
                  <a:lnTo>
                    <a:pt x="119684" y="5499"/>
                  </a:lnTo>
                  <a:close/>
                </a:path>
                <a:path w="407035" h="181609">
                  <a:moveTo>
                    <a:pt x="121907" y="5461"/>
                  </a:moveTo>
                  <a:lnTo>
                    <a:pt x="121653" y="4102"/>
                  </a:lnTo>
                  <a:lnTo>
                    <a:pt x="121043" y="4533"/>
                  </a:lnTo>
                  <a:lnTo>
                    <a:pt x="120992" y="4660"/>
                  </a:lnTo>
                  <a:lnTo>
                    <a:pt x="121907" y="5461"/>
                  </a:lnTo>
                  <a:close/>
                </a:path>
                <a:path w="407035" h="181609">
                  <a:moveTo>
                    <a:pt x="134073" y="16471"/>
                  </a:moveTo>
                  <a:lnTo>
                    <a:pt x="133769" y="15875"/>
                  </a:lnTo>
                  <a:lnTo>
                    <a:pt x="133527" y="15138"/>
                  </a:lnTo>
                  <a:lnTo>
                    <a:pt x="133045" y="13779"/>
                  </a:lnTo>
                  <a:lnTo>
                    <a:pt x="129755" y="15138"/>
                  </a:lnTo>
                  <a:lnTo>
                    <a:pt x="130111" y="12992"/>
                  </a:lnTo>
                  <a:lnTo>
                    <a:pt x="131089" y="12382"/>
                  </a:lnTo>
                  <a:lnTo>
                    <a:pt x="129387" y="12331"/>
                  </a:lnTo>
                  <a:lnTo>
                    <a:pt x="127660" y="11899"/>
                  </a:lnTo>
                  <a:lnTo>
                    <a:pt x="127177" y="10541"/>
                  </a:lnTo>
                  <a:lnTo>
                    <a:pt x="127101" y="10299"/>
                  </a:lnTo>
                  <a:lnTo>
                    <a:pt x="127038" y="9944"/>
                  </a:lnTo>
                  <a:lnTo>
                    <a:pt x="126758" y="8293"/>
                  </a:lnTo>
                  <a:lnTo>
                    <a:pt x="126961" y="9944"/>
                  </a:lnTo>
                  <a:lnTo>
                    <a:pt x="126377" y="8369"/>
                  </a:lnTo>
                  <a:lnTo>
                    <a:pt x="126123" y="7645"/>
                  </a:lnTo>
                  <a:lnTo>
                    <a:pt x="125323" y="7086"/>
                  </a:lnTo>
                  <a:lnTo>
                    <a:pt x="124155" y="6261"/>
                  </a:lnTo>
                  <a:lnTo>
                    <a:pt x="122466" y="5067"/>
                  </a:lnTo>
                  <a:lnTo>
                    <a:pt x="120815" y="6261"/>
                  </a:lnTo>
                  <a:lnTo>
                    <a:pt x="120904" y="4635"/>
                  </a:lnTo>
                  <a:lnTo>
                    <a:pt x="119735" y="5461"/>
                  </a:lnTo>
                  <a:lnTo>
                    <a:pt x="119748" y="5613"/>
                  </a:lnTo>
                  <a:lnTo>
                    <a:pt x="118986" y="6705"/>
                  </a:lnTo>
                  <a:lnTo>
                    <a:pt x="118668" y="6832"/>
                  </a:lnTo>
                  <a:lnTo>
                    <a:pt x="118402" y="9461"/>
                  </a:lnTo>
                  <a:lnTo>
                    <a:pt x="119735" y="9398"/>
                  </a:lnTo>
                  <a:lnTo>
                    <a:pt x="120523" y="7086"/>
                  </a:lnTo>
                  <a:lnTo>
                    <a:pt x="120408" y="12331"/>
                  </a:lnTo>
                  <a:lnTo>
                    <a:pt x="123672" y="8369"/>
                  </a:lnTo>
                  <a:lnTo>
                    <a:pt x="124879" y="12014"/>
                  </a:lnTo>
                  <a:lnTo>
                    <a:pt x="124790" y="10541"/>
                  </a:lnTo>
                  <a:lnTo>
                    <a:pt x="126441" y="13093"/>
                  </a:lnTo>
                  <a:lnTo>
                    <a:pt x="130797" y="17132"/>
                  </a:lnTo>
                  <a:lnTo>
                    <a:pt x="132664" y="18757"/>
                  </a:lnTo>
                  <a:lnTo>
                    <a:pt x="134073" y="16471"/>
                  </a:lnTo>
                  <a:close/>
                </a:path>
                <a:path w="407035" h="181609">
                  <a:moveTo>
                    <a:pt x="137058" y="19265"/>
                  </a:moveTo>
                  <a:lnTo>
                    <a:pt x="136385" y="20802"/>
                  </a:lnTo>
                  <a:lnTo>
                    <a:pt x="137058" y="19265"/>
                  </a:lnTo>
                  <a:close/>
                </a:path>
                <a:path w="407035" h="181609">
                  <a:moveTo>
                    <a:pt x="139179" y="21653"/>
                  </a:moveTo>
                  <a:lnTo>
                    <a:pt x="136271" y="21450"/>
                  </a:lnTo>
                  <a:lnTo>
                    <a:pt x="136461" y="20904"/>
                  </a:lnTo>
                  <a:lnTo>
                    <a:pt x="135978" y="19088"/>
                  </a:lnTo>
                  <a:lnTo>
                    <a:pt x="135877" y="18618"/>
                  </a:lnTo>
                  <a:lnTo>
                    <a:pt x="135013" y="19075"/>
                  </a:lnTo>
                  <a:lnTo>
                    <a:pt x="134937" y="16700"/>
                  </a:lnTo>
                  <a:lnTo>
                    <a:pt x="133997" y="17627"/>
                  </a:lnTo>
                  <a:lnTo>
                    <a:pt x="134531" y="17945"/>
                  </a:lnTo>
                  <a:lnTo>
                    <a:pt x="133858" y="19088"/>
                  </a:lnTo>
                  <a:lnTo>
                    <a:pt x="132727" y="18808"/>
                  </a:lnTo>
                  <a:lnTo>
                    <a:pt x="135293" y="20904"/>
                  </a:lnTo>
                  <a:lnTo>
                    <a:pt x="136461" y="23101"/>
                  </a:lnTo>
                  <a:lnTo>
                    <a:pt x="139179" y="21653"/>
                  </a:lnTo>
                  <a:close/>
                </a:path>
                <a:path w="407035" h="181609">
                  <a:moveTo>
                    <a:pt x="355854" y="174917"/>
                  </a:moveTo>
                  <a:lnTo>
                    <a:pt x="355485" y="174218"/>
                  </a:lnTo>
                  <a:lnTo>
                    <a:pt x="355295" y="174472"/>
                  </a:lnTo>
                  <a:lnTo>
                    <a:pt x="355231" y="174815"/>
                  </a:lnTo>
                  <a:lnTo>
                    <a:pt x="355854" y="174917"/>
                  </a:lnTo>
                  <a:close/>
                </a:path>
                <a:path w="407035" h="181609">
                  <a:moveTo>
                    <a:pt x="356019" y="170840"/>
                  </a:moveTo>
                  <a:lnTo>
                    <a:pt x="354609" y="171767"/>
                  </a:lnTo>
                  <a:lnTo>
                    <a:pt x="353479" y="175171"/>
                  </a:lnTo>
                  <a:lnTo>
                    <a:pt x="354114" y="174993"/>
                  </a:lnTo>
                  <a:lnTo>
                    <a:pt x="354241" y="174879"/>
                  </a:lnTo>
                  <a:lnTo>
                    <a:pt x="354799" y="173088"/>
                  </a:lnTo>
                  <a:lnTo>
                    <a:pt x="354393" y="175704"/>
                  </a:lnTo>
                  <a:lnTo>
                    <a:pt x="355244" y="174536"/>
                  </a:lnTo>
                  <a:lnTo>
                    <a:pt x="355371" y="174078"/>
                  </a:lnTo>
                  <a:lnTo>
                    <a:pt x="355561" y="173088"/>
                  </a:lnTo>
                  <a:lnTo>
                    <a:pt x="356019" y="170840"/>
                  </a:lnTo>
                  <a:close/>
                </a:path>
                <a:path w="407035" h="181609">
                  <a:moveTo>
                    <a:pt x="356692" y="173139"/>
                  </a:moveTo>
                  <a:lnTo>
                    <a:pt x="356336" y="173482"/>
                  </a:lnTo>
                  <a:lnTo>
                    <a:pt x="356692" y="173659"/>
                  </a:lnTo>
                  <a:lnTo>
                    <a:pt x="356692" y="173139"/>
                  </a:lnTo>
                  <a:close/>
                </a:path>
                <a:path w="407035" h="181609">
                  <a:moveTo>
                    <a:pt x="359841" y="174917"/>
                  </a:moveTo>
                  <a:lnTo>
                    <a:pt x="359752" y="174078"/>
                  </a:lnTo>
                  <a:lnTo>
                    <a:pt x="357886" y="173824"/>
                  </a:lnTo>
                  <a:lnTo>
                    <a:pt x="356692" y="173659"/>
                  </a:lnTo>
                  <a:lnTo>
                    <a:pt x="356374" y="174993"/>
                  </a:lnTo>
                  <a:lnTo>
                    <a:pt x="355854" y="174917"/>
                  </a:lnTo>
                  <a:lnTo>
                    <a:pt x="356400" y="175933"/>
                  </a:lnTo>
                  <a:lnTo>
                    <a:pt x="356831" y="177673"/>
                  </a:lnTo>
                  <a:lnTo>
                    <a:pt x="357289" y="177317"/>
                  </a:lnTo>
                  <a:lnTo>
                    <a:pt x="357060" y="177838"/>
                  </a:lnTo>
                  <a:lnTo>
                    <a:pt x="357746" y="176961"/>
                  </a:lnTo>
                  <a:lnTo>
                    <a:pt x="357682" y="176326"/>
                  </a:lnTo>
                  <a:lnTo>
                    <a:pt x="357568" y="176618"/>
                  </a:lnTo>
                  <a:lnTo>
                    <a:pt x="357568" y="174993"/>
                  </a:lnTo>
                  <a:lnTo>
                    <a:pt x="357466" y="173824"/>
                  </a:lnTo>
                  <a:lnTo>
                    <a:pt x="357720" y="174815"/>
                  </a:lnTo>
                  <a:lnTo>
                    <a:pt x="357835" y="175933"/>
                  </a:lnTo>
                  <a:lnTo>
                    <a:pt x="357746" y="176961"/>
                  </a:lnTo>
                  <a:lnTo>
                    <a:pt x="357987" y="176669"/>
                  </a:lnTo>
                  <a:lnTo>
                    <a:pt x="358114" y="177457"/>
                  </a:lnTo>
                  <a:lnTo>
                    <a:pt x="358800" y="177469"/>
                  </a:lnTo>
                  <a:lnTo>
                    <a:pt x="358965" y="176669"/>
                  </a:lnTo>
                  <a:lnTo>
                    <a:pt x="359270" y="175336"/>
                  </a:lnTo>
                  <a:lnTo>
                    <a:pt x="359841" y="174917"/>
                  </a:lnTo>
                  <a:close/>
                </a:path>
                <a:path w="407035" h="181609">
                  <a:moveTo>
                    <a:pt x="360362" y="174536"/>
                  </a:moveTo>
                  <a:lnTo>
                    <a:pt x="359968" y="174815"/>
                  </a:lnTo>
                  <a:lnTo>
                    <a:pt x="359956" y="175158"/>
                  </a:lnTo>
                  <a:lnTo>
                    <a:pt x="360070" y="175717"/>
                  </a:lnTo>
                  <a:lnTo>
                    <a:pt x="360362" y="174536"/>
                  </a:lnTo>
                  <a:close/>
                </a:path>
                <a:path w="407035" h="181609">
                  <a:moveTo>
                    <a:pt x="361950" y="174701"/>
                  </a:moveTo>
                  <a:lnTo>
                    <a:pt x="360870" y="176187"/>
                  </a:lnTo>
                  <a:lnTo>
                    <a:pt x="360756" y="175158"/>
                  </a:lnTo>
                  <a:lnTo>
                    <a:pt x="360260" y="176631"/>
                  </a:lnTo>
                  <a:lnTo>
                    <a:pt x="360070" y="175717"/>
                  </a:lnTo>
                  <a:lnTo>
                    <a:pt x="359232" y="179209"/>
                  </a:lnTo>
                  <a:lnTo>
                    <a:pt x="360311" y="177863"/>
                  </a:lnTo>
                  <a:lnTo>
                    <a:pt x="360311" y="176758"/>
                  </a:lnTo>
                  <a:lnTo>
                    <a:pt x="360832" y="177177"/>
                  </a:lnTo>
                  <a:lnTo>
                    <a:pt x="360870" y="176758"/>
                  </a:lnTo>
                  <a:lnTo>
                    <a:pt x="360883" y="176631"/>
                  </a:lnTo>
                  <a:lnTo>
                    <a:pt x="360921" y="176301"/>
                  </a:lnTo>
                  <a:lnTo>
                    <a:pt x="361302" y="177152"/>
                  </a:lnTo>
                  <a:lnTo>
                    <a:pt x="361518" y="176301"/>
                  </a:lnTo>
                  <a:lnTo>
                    <a:pt x="361950" y="174701"/>
                  </a:lnTo>
                  <a:close/>
                </a:path>
                <a:path w="407035" h="181609">
                  <a:moveTo>
                    <a:pt x="365150" y="177939"/>
                  </a:moveTo>
                  <a:lnTo>
                    <a:pt x="364845" y="178041"/>
                  </a:lnTo>
                  <a:lnTo>
                    <a:pt x="364794" y="177469"/>
                  </a:lnTo>
                  <a:lnTo>
                    <a:pt x="364782" y="177228"/>
                  </a:lnTo>
                  <a:lnTo>
                    <a:pt x="364744" y="176872"/>
                  </a:lnTo>
                  <a:lnTo>
                    <a:pt x="364388" y="176669"/>
                  </a:lnTo>
                  <a:lnTo>
                    <a:pt x="362610" y="175666"/>
                  </a:lnTo>
                  <a:lnTo>
                    <a:pt x="362127" y="177774"/>
                  </a:lnTo>
                  <a:lnTo>
                    <a:pt x="362026" y="176517"/>
                  </a:lnTo>
                  <a:lnTo>
                    <a:pt x="362254" y="175971"/>
                  </a:lnTo>
                  <a:lnTo>
                    <a:pt x="361810" y="175425"/>
                  </a:lnTo>
                  <a:lnTo>
                    <a:pt x="362115" y="177812"/>
                  </a:lnTo>
                  <a:lnTo>
                    <a:pt x="361937" y="178600"/>
                  </a:lnTo>
                  <a:lnTo>
                    <a:pt x="363131" y="176669"/>
                  </a:lnTo>
                  <a:lnTo>
                    <a:pt x="363486" y="178752"/>
                  </a:lnTo>
                  <a:lnTo>
                    <a:pt x="363283" y="177228"/>
                  </a:lnTo>
                  <a:lnTo>
                    <a:pt x="364147" y="178346"/>
                  </a:lnTo>
                  <a:lnTo>
                    <a:pt x="364324" y="177469"/>
                  </a:lnTo>
                  <a:lnTo>
                    <a:pt x="365099" y="179260"/>
                  </a:lnTo>
                  <a:lnTo>
                    <a:pt x="365137" y="178041"/>
                  </a:lnTo>
                  <a:close/>
                </a:path>
                <a:path w="407035" h="181609">
                  <a:moveTo>
                    <a:pt x="374573" y="179933"/>
                  </a:moveTo>
                  <a:lnTo>
                    <a:pt x="373888" y="179743"/>
                  </a:lnTo>
                  <a:lnTo>
                    <a:pt x="374548" y="180721"/>
                  </a:lnTo>
                  <a:lnTo>
                    <a:pt x="374573" y="179933"/>
                  </a:lnTo>
                  <a:close/>
                </a:path>
                <a:path w="407035" h="181609">
                  <a:moveTo>
                    <a:pt x="374599" y="178701"/>
                  </a:moveTo>
                  <a:lnTo>
                    <a:pt x="374561" y="178511"/>
                  </a:lnTo>
                  <a:lnTo>
                    <a:pt x="374523" y="178269"/>
                  </a:lnTo>
                  <a:lnTo>
                    <a:pt x="374421" y="177660"/>
                  </a:lnTo>
                  <a:lnTo>
                    <a:pt x="374357" y="176872"/>
                  </a:lnTo>
                  <a:lnTo>
                    <a:pt x="373367" y="174625"/>
                  </a:lnTo>
                  <a:lnTo>
                    <a:pt x="373075" y="175120"/>
                  </a:lnTo>
                  <a:lnTo>
                    <a:pt x="373024" y="175666"/>
                  </a:lnTo>
                  <a:lnTo>
                    <a:pt x="373659" y="177660"/>
                  </a:lnTo>
                  <a:lnTo>
                    <a:pt x="371500" y="173329"/>
                  </a:lnTo>
                  <a:lnTo>
                    <a:pt x="372033" y="178269"/>
                  </a:lnTo>
                  <a:lnTo>
                    <a:pt x="371170" y="177317"/>
                  </a:lnTo>
                  <a:lnTo>
                    <a:pt x="370205" y="176237"/>
                  </a:lnTo>
                  <a:lnTo>
                    <a:pt x="370814" y="177317"/>
                  </a:lnTo>
                  <a:lnTo>
                    <a:pt x="370205" y="176885"/>
                  </a:lnTo>
                  <a:lnTo>
                    <a:pt x="367779" y="175145"/>
                  </a:lnTo>
                  <a:lnTo>
                    <a:pt x="364845" y="176923"/>
                  </a:lnTo>
                  <a:lnTo>
                    <a:pt x="365798" y="179108"/>
                  </a:lnTo>
                  <a:lnTo>
                    <a:pt x="365912" y="179273"/>
                  </a:lnTo>
                  <a:lnTo>
                    <a:pt x="366801" y="180136"/>
                  </a:lnTo>
                  <a:lnTo>
                    <a:pt x="367449" y="176885"/>
                  </a:lnTo>
                  <a:lnTo>
                    <a:pt x="367855" y="178041"/>
                  </a:lnTo>
                  <a:lnTo>
                    <a:pt x="367982" y="179806"/>
                  </a:lnTo>
                  <a:lnTo>
                    <a:pt x="370141" y="178930"/>
                  </a:lnTo>
                  <a:lnTo>
                    <a:pt x="371068" y="180301"/>
                  </a:lnTo>
                  <a:lnTo>
                    <a:pt x="370319" y="179133"/>
                  </a:lnTo>
                  <a:lnTo>
                    <a:pt x="371487" y="180301"/>
                  </a:lnTo>
                  <a:lnTo>
                    <a:pt x="373849" y="180314"/>
                  </a:lnTo>
                  <a:lnTo>
                    <a:pt x="373875" y="179133"/>
                  </a:lnTo>
                  <a:lnTo>
                    <a:pt x="373888" y="178930"/>
                  </a:lnTo>
                  <a:lnTo>
                    <a:pt x="373900" y="178511"/>
                  </a:lnTo>
                  <a:lnTo>
                    <a:pt x="374573" y="179933"/>
                  </a:lnTo>
                  <a:lnTo>
                    <a:pt x="374599" y="178701"/>
                  </a:lnTo>
                  <a:close/>
                </a:path>
                <a:path w="407035" h="181609">
                  <a:moveTo>
                    <a:pt x="374637" y="178676"/>
                  </a:moveTo>
                  <a:close/>
                </a:path>
                <a:path w="407035" h="181609">
                  <a:moveTo>
                    <a:pt x="374751" y="178600"/>
                  </a:moveTo>
                  <a:lnTo>
                    <a:pt x="374662" y="178346"/>
                  </a:lnTo>
                  <a:lnTo>
                    <a:pt x="374637" y="178676"/>
                  </a:lnTo>
                  <a:close/>
                </a:path>
                <a:path w="407035" h="181609">
                  <a:moveTo>
                    <a:pt x="375031" y="178435"/>
                  </a:moveTo>
                  <a:lnTo>
                    <a:pt x="374954" y="177660"/>
                  </a:lnTo>
                  <a:lnTo>
                    <a:pt x="374548" y="176415"/>
                  </a:lnTo>
                  <a:lnTo>
                    <a:pt x="374497" y="177190"/>
                  </a:lnTo>
                  <a:lnTo>
                    <a:pt x="375031" y="178435"/>
                  </a:lnTo>
                  <a:close/>
                </a:path>
                <a:path w="407035" h="181609">
                  <a:moveTo>
                    <a:pt x="375399" y="179108"/>
                  </a:moveTo>
                  <a:lnTo>
                    <a:pt x="375056" y="178447"/>
                  </a:lnTo>
                  <a:lnTo>
                    <a:pt x="374942" y="178638"/>
                  </a:lnTo>
                  <a:lnTo>
                    <a:pt x="375399" y="179108"/>
                  </a:lnTo>
                  <a:close/>
                </a:path>
                <a:path w="407035" h="181609">
                  <a:moveTo>
                    <a:pt x="377469" y="175361"/>
                  </a:moveTo>
                  <a:lnTo>
                    <a:pt x="376720" y="174053"/>
                  </a:lnTo>
                  <a:lnTo>
                    <a:pt x="377215" y="175247"/>
                  </a:lnTo>
                  <a:lnTo>
                    <a:pt x="377469" y="175361"/>
                  </a:lnTo>
                  <a:close/>
                </a:path>
                <a:path w="407035" h="181609">
                  <a:moveTo>
                    <a:pt x="378434" y="179743"/>
                  </a:moveTo>
                  <a:lnTo>
                    <a:pt x="378358" y="178422"/>
                  </a:lnTo>
                  <a:lnTo>
                    <a:pt x="378167" y="178130"/>
                  </a:lnTo>
                  <a:lnTo>
                    <a:pt x="378079" y="177977"/>
                  </a:lnTo>
                  <a:lnTo>
                    <a:pt x="377710" y="178130"/>
                  </a:lnTo>
                  <a:lnTo>
                    <a:pt x="377202" y="177215"/>
                  </a:lnTo>
                  <a:lnTo>
                    <a:pt x="377088" y="177012"/>
                  </a:lnTo>
                  <a:lnTo>
                    <a:pt x="377012" y="176872"/>
                  </a:lnTo>
                  <a:lnTo>
                    <a:pt x="378383" y="177990"/>
                  </a:lnTo>
                  <a:lnTo>
                    <a:pt x="377901" y="176872"/>
                  </a:lnTo>
                  <a:lnTo>
                    <a:pt x="377837" y="176720"/>
                  </a:lnTo>
                  <a:lnTo>
                    <a:pt x="377786" y="176593"/>
                  </a:lnTo>
                  <a:lnTo>
                    <a:pt x="377723" y="176453"/>
                  </a:lnTo>
                  <a:lnTo>
                    <a:pt x="377215" y="175247"/>
                  </a:lnTo>
                  <a:lnTo>
                    <a:pt x="376961" y="175120"/>
                  </a:lnTo>
                  <a:lnTo>
                    <a:pt x="377507" y="176453"/>
                  </a:lnTo>
                  <a:lnTo>
                    <a:pt x="376301" y="175971"/>
                  </a:lnTo>
                  <a:lnTo>
                    <a:pt x="376834" y="176352"/>
                  </a:lnTo>
                  <a:lnTo>
                    <a:pt x="375564" y="176593"/>
                  </a:lnTo>
                  <a:lnTo>
                    <a:pt x="375513" y="176149"/>
                  </a:lnTo>
                  <a:lnTo>
                    <a:pt x="375221" y="176720"/>
                  </a:lnTo>
                  <a:lnTo>
                    <a:pt x="374992" y="175755"/>
                  </a:lnTo>
                  <a:lnTo>
                    <a:pt x="375031" y="177469"/>
                  </a:lnTo>
                  <a:lnTo>
                    <a:pt x="375158" y="178269"/>
                  </a:lnTo>
                  <a:lnTo>
                    <a:pt x="375259" y="178574"/>
                  </a:lnTo>
                  <a:lnTo>
                    <a:pt x="375069" y="177012"/>
                  </a:lnTo>
                  <a:lnTo>
                    <a:pt x="376021" y="178930"/>
                  </a:lnTo>
                  <a:lnTo>
                    <a:pt x="376123" y="179743"/>
                  </a:lnTo>
                  <a:lnTo>
                    <a:pt x="376034" y="180390"/>
                  </a:lnTo>
                  <a:lnTo>
                    <a:pt x="376897" y="180759"/>
                  </a:lnTo>
                  <a:lnTo>
                    <a:pt x="376402" y="177215"/>
                  </a:lnTo>
                  <a:lnTo>
                    <a:pt x="378345" y="181508"/>
                  </a:lnTo>
                  <a:lnTo>
                    <a:pt x="378434" y="179743"/>
                  </a:lnTo>
                  <a:close/>
                </a:path>
                <a:path w="407035" h="181609">
                  <a:moveTo>
                    <a:pt x="381406" y="178015"/>
                  </a:moveTo>
                  <a:lnTo>
                    <a:pt x="381228" y="177736"/>
                  </a:lnTo>
                  <a:lnTo>
                    <a:pt x="381165" y="178269"/>
                  </a:lnTo>
                  <a:lnTo>
                    <a:pt x="381406" y="178015"/>
                  </a:lnTo>
                  <a:close/>
                </a:path>
                <a:path w="407035" h="181609">
                  <a:moveTo>
                    <a:pt x="383070" y="105054"/>
                  </a:moveTo>
                  <a:lnTo>
                    <a:pt x="382917" y="105041"/>
                  </a:lnTo>
                  <a:lnTo>
                    <a:pt x="382765" y="105067"/>
                  </a:lnTo>
                  <a:lnTo>
                    <a:pt x="383070" y="105054"/>
                  </a:lnTo>
                  <a:close/>
                </a:path>
                <a:path w="407035" h="181609">
                  <a:moveTo>
                    <a:pt x="387223" y="174205"/>
                  </a:moveTo>
                  <a:lnTo>
                    <a:pt x="386499" y="172542"/>
                  </a:lnTo>
                  <a:lnTo>
                    <a:pt x="385775" y="173596"/>
                  </a:lnTo>
                  <a:lnTo>
                    <a:pt x="386918" y="174688"/>
                  </a:lnTo>
                  <a:lnTo>
                    <a:pt x="387223" y="174205"/>
                  </a:lnTo>
                  <a:close/>
                </a:path>
                <a:path w="407035" h="181609">
                  <a:moveTo>
                    <a:pt x="387845" y="179095"/>
                  </a:moveTo>
                  <a:lnTo>
                    <a:pt x="387477" y="175907"/>
                  </a:lnTo>
                  <a:lnTo>
                    <a:pt x="386905" y="175158"/>
                  </a:lnTo>
                  <a:lnTo>
                    <a:pt x="385787" y="173685"/>
                  </a:lnTo>
                  <a:lnTo>
                    <a:pt x="381635" y="169608"/>
                  </a:lnTo>
                  <a:lnTo>
                    <a:pt x="385152" y="175158"/>
                  </a:lnTo>
                  <a:lnTo>
                    <a:pt x="383514" y="174167"/>
                  </a:lnTo>
                  <a:lnTo>
                    <a:pt x="382727" y="173685"/>
                  </a:lnTo>
                  <a:lnTo>
                    <a:pt x="383336" y="174993"/>
                  </a:lnTo>
                  <a:lnTo>
                    <a:pt x="380453" y="173202"/>
                  </a:lnTo>
                  <a:lnTo>
                    <a:pt x="380250" y="173951"/>
                  </a:lnTo>
                  <a:lnTo>
                    <a:pt x="381622" y="176288"/>
                  </a:lnTo>
                  <a:lnTo>
                    <a:pt x="380403" y="175450"/>
                  </a:lnTo>
                  <a:lnTo>
                    <a:pt x="379933" y="174840"/>
                  </a:lnTo>
                  <a:lnTo>
                    <a:pt x="379984" y="176149"/>
                  </a:lnTo>
                  <a:lnTo>
                    <a:pt x="379730" y="175793"/>
                  </a:lnTo>
                  <a:lnTo>
                    <a:pt x="377850" y="173266"/>
                  </a:lnTo>
                  <a:lnTo>
                    <a:pt x="378434" y="175793"/>
                  </a:lnTo>
                  <a:lnTo>
                    <a:pt x="377469" y="175361"/>
                  </a:lnTo>
                  <a:lnTo>
                    <a:pt x="378510" y="177126"/>
                  </a:lnTo>
                  <a:lnTo>
                    <a:pt x="378320" y="177190"/>
                  </a:lnTo>
                  <a:lnTo>
                    <a:pt x="380504" y="178866"/>
                  </a:lnTo>
                  <a:lnTo>
                    <a:pt x="380720" y="177660"/>
                  </a:lnTo>
                  <a:lnTo>
                    <a:pt x="380593" y="177215"/>
                  </a:lnTo>
                  <a:lnTo>
                    <a:pt x="380288" y="176695"/>
                  </a:lnTo>
                  <a:lnTo>
                    <a:pt x="381508" y="177342"/>
                  </a:lnTo>
                  <a:lnTo>
                    <a:pt x="382016" y="177571"/>
                  </a:lnTo>
                  <a:lnTo>
                    <a:pt x="381584" y="176809"/>
                  </a:lnTo>
                  <a:lnTo>
                    <a:pt x="384454" y="178130"/>
                  </a:lnTo>
                  <a:lnTo>
                    <a:pt x="384060" y="176809"/>
                  </a:lnTo>
                  <a:lnTo>
                    <a:pt x="383908" y="176288"/>
                  </a:lnTo>
                  <a:lnTo>
                    <a:pt x="383527" y="174993"/>
                  </a:lnTo>
                  <a:lnTo>
                    <a:pt x="383298" y="174167"/>
                  </a:lnTo>
                  <a:lnTo>
                    <a:pt x="387845" y="179095"/>
                  </a:lnTo>
                  <a:close/>
                </a:path>
                <a:path w="407035" h="181609">
                  <a:moveTo>
                    <a:pt x="388886" y="170662"/>
                  </a:moveTo>
                  <a:lnTo>
                    <a:pt x="387527" y="169392"/>
                  </a:lnTo>
                  <a:lnTo>
                    <a:pt x="388835" y="170662"/>
                  </a:lnTo>
                  <a:close/>
                </a:path>
                <a:path w="407035" h="181609">
                  <a:moveTo>
                    <a:pt x="388912" y="170726"/>
                  </a:moveTo>
                  <a:lnTo>
                    <a:pt x="387096" y="170256"/>
                  </a:lnTo>
                  <a:lnTo>
                    <a:pt x="387756" y="170726"/>
                  </a:lnTo>
                  <a:lnTo>
                    <a:pt x="388912" y="170726"/>
                  </a:lnTo>
                  <a:close/>
                </a:path>
                <a:path w="407035" h="181609">
                  <a:moveTo>
                    <a:pt x="389724" y="103085"/>
                  </a:moveTo>
                  <a:lnTo>
                    <a:pt x="389445" y="102273"/>
                  </a:lnTo>
                  <a:lnTo>
                    <a:pt x="389699" y="103530"/>
                  </a:lnTo>
                  <a:lnTo>
                    <a:pt x="389724" y="103085"/>
                  </a:lnTo>
                  <a:close/>
                </a:path>
                <a:path w="407035" h="181609">
                  <a:moveTo>
                    <a:pt x="392163" y="106641"/>
                  </a:moveTo>
                  <a:lnTo>
                    <a:pt x="391033" y="107492"/>
                  </a:lnTo>
                  <a:lnTo>
                    <a:pt x="391071" y="107353"/>
                  </a:lnTo>
                  <a:lnTo>
                    <a:pt x="391388" y="106324"/>
                  </a:lnTo>
                  <a:lnTo>
                    <a:pt x="390258" y="107353"/>
                  </a:lnTo>
                  <a:lnTo>
                    <a:pt x="390652" y="106438"/>
                  </a:lnTo>
                  <a:lnTo>
                    <a:pt x="390740" y="106235"/>
                  </a:lnTo>
                  <a:lnTo>
                    <a:pt x="390055" y="106438"/>
                  </a:lnTo>
                  <a:lnTo>
                    <a:pt x="390194" y="105257"/>
                  </a:lnTo>
                  <a:lnTo>
                    <a:pt x="388721" y="106718"/>
                  </a:lnTo>
                  <a:lnTo>
                    <a:pt x="387426" y="108496"/>
                  </a:lnTo>
                  <a:lnTo>
                    <a:pt x="387400" y="108851"/>
                  </a:lnTo>
                  <a:lnTo>
                    <a:pt x="388010" y="110883"/>
                  </a:lnTo>
                  <a:lnTo>
                    <a:pt x="388086" y="110591"/>
                  </a:lnTo>
                  <a:lnTo>
                    <a:pt x="389356" y="108851"/>
                  </a:lnTo>
                  <a:lnTo>
                    <a:pt x="390118" y="109791"/>
                  </a:lnTo>
                  <a:lnTo>
                    <a:pt x="390359" y="109575"/>
                  </a:lnTo>
                  <a:lnTo>
                    <a:pt x="390601" y="108851"/>
                  </a:lnTo>
                  <a:lnTo>
                    <a:pt x="391007" y="107645"/>
                  </a:lnTo>
                  <a:lnTo>
                    <a:pt x="392061" y="107670"/>
                  </a:lnTo>
                  <a:lnTo>
                    <a:pt x="392074" y="107492"/>
                  </a:lnTo>
                  <a:lnTo>
                    <a:pt x="392163" y="106641"/>
                  </a:lnTo>
                  <a:close/>
                </a:path>
                <a:path w="407035" h="181609">
                  <a:moveTo>
                    <a:pt x="392404" y="172275"/>
                  </a:moveTo>
                  <a:lnTo>
                    <a:pt x="392188" y="172046"/>
                  </a:lnTo>
                  <a:lnTo>
                    <a:pt x="391731" y="172085"/>
                  </a:lnTo>
                  <a:lnTo>
                    <a:pt x="392404" y="172275"/>
                  </a:lnTo>
                  <a:close/>
                </a:path>
                <a:path w="407035" h="181609">
                  <a:moveTo>
                    <a:pt x="392620" y="107670"/>
                  </a:moveTo>
                  <a:lnTo>
                    <a:pt x="392315" y="107670"/>
                  </a:lnTo>
                  <a:lnTo>
                    <a:pt x="392061" y="107670"/>
                  </a:lnTo>
                  <a:lnTo>
                    <a:pt x="392010" y="108178"/>
                  </a:lnTo>
                  <a:lnTo>
                    <a:pt x="392201" y="107937"/>
                  </a:lnTo>
                  <a:lnTo>
                    <a:pt x="392620" y="107670"/>
                  </a:lnTo>
                  <a:close/>
                </a:path>
                <a:path w="407035" h="181609">
                  <a:moveTo>
                    <a:pt x="393217" y="173189"/>
                  </a:moveTo>
                  <a:lnTo>
                    <a:pt x="392645" y="171767"/>
                  </a:lnTo>
                  <a:lnTo>
                    <a:pt x="392404" y="172275"/>
                  </a:lnTo>
                  <a:lnTo>
                    <a:pt x="393217" y="173189"/>
                  </a:lnTo>
                  <a:close/>
                </a:path>
                <a:path w="407035" h="181609">
                  <a:moveTo>
                    <a:pt x="394792" y="116027"/>
                  </a:moveTo>
                  <a:lnTo>
                    <a:pt x="394601" y="116179"/>
                  </a:lnTo>
                  <a:lnTo>
                    <a:pt x="394563" y="116509"/>
                  </a:lnTo>
                  <a:lnTo>
                    <a:pt x="394652" y="116713"/>
                  </a:lnTo>
                  <a:lnTo>
                    <a:pt x="394792" y="116027"/>
                  </a:lnTo>
                  <a:close/>
                </a:path>
                <a:path w="407035" h="181609">
                  <a:moveTo>
                    <a:pt x="394817" y="117132"/>
                  </a:moveTo>
                  <a:lnTo>
                    <a:pt x="394652" y="116713"/>
                  </a:lnTo>
                  <a:lnTo>
                    <a:pt x="394487" y="117487"/>
                  </a:lnTo>
                  <a:lnTo>
                    <a:pt x="394817" y="117132"/>
                  </a:lnTo>
                  <a:close/>
                </a:path>
                <a:path w="407035" h="181609">
                  <a:moveTo>
                    <a:pt x="397611" y="112903"/>
                  </a:moveTo>
                  <a:lnTo>
                    <a:pt x="394792" y="114350"/>
                  </a:lnTo>
                  <a:lnTo>
                    <a:pt x="396049" y="113245"/>
                  </a:lnTo>
                  <a:lnTo>
                    <a:pt x="395820" y="112674"/>
                  </a:lnTo>
                  <a:lnTo>
                    <a:pt x="395300" y="111290"/>
                  </a:lnTo>
                  <a:lnTo>
                    <a:pt x="392620" y="113131"/>
                  </a:lnTo>
                  <a:lnTo>
                    <a:pt x="393268" y="112064"/>
                  </a:lnTo>
                  <a:lnTo>
                    <a:pt x="393611" y="111518"/>
                  </a:lnTo>
                  <a:lnTo>
                    <a:pt x="391972" y="112064"/>
                  </a:lnTo>
                  <a:lnTo>
                    <a:pt x="393649" y="110426"/>
                  </a:lnTo>
                  <a:lnTo>
                    <a:pt x="394157" y="109931"/>
                  </a:lnTo>
                  <a:lnTo>
                    <a:pt x="394576" y="109524"/>
                  </a:lnTo>
                  <a:lnTo>
                    <a:pt x="394500" y="111188"/>
                  </a:lnTo>
                  <a:lnTo>
                    <a:pt x="395439" y="110197"/>
                  </a:lnTo>
                  <a:lnTo>
                    <a:pt x="395541" y="109524"/>
                  </a:lnTo>
                  <a:lnTo>
                    <a:pt x="395770" y="108115"/>
                  </a:lnTo>
                  <a:lnTo>
                    <a:pt x="393115" y="109905"/>
                  </a:lnTo>
                  <a:lnTo>
                    <a:pt x="392518" y="109702"/>
                  </a:lnTo>
                  <a:lnTo>
                    <a:pt x="392137" y="109575"/>
                  </a:lnTo>
                  <a:lnTo>
                    <a:pt x="393077" y="108699"/>
                  </a:lnTo>
                  <a:lnTo>
                    <a:pt x="391401" y="109702"/>
                  </a:lnTo>
                  <a:lnTo>
                    <a:pt x="392874" y="108521"/>
                  </a:lnTo>
                  <a:lnTo>
                    <a:pt x="392125" y="108521"/>
                  </a:lnTo>
                  <a:lnTo>
                    <a:pt x="392150" y="108305"/>
                  </a:lnTo>
                  <a:lnTo>
                    <a:pt x="392176" y="108038"/>
                  </a:lnTo>
                  <a:lnTo>
                    <a:pt x="392010" y="108305"/>
                  </a:lnTo>
                  <a:lnTo>
                    <a:pt x="392010" y="108178"/>
                  </a:lnTo>
                  <a:lnTo>
                    <a:pt x="390359" y="109575"/>
                  </a:lnTo>
                  <a:lnTo>
                    <a:pt x="390245" y="109931"/>
                  </a:lnTo>
                  <a:lnTo>
                    <a:pt x="390118" y="109791"/>
                  </a:lnTo>
                  <a:lnTo>
                    <a:pt x="389153" y="110591"/>
                  </a:lnTo>
                  <a:lnTo>
                    <a:pt x="389064" y="110883"/>
                  </a:lnTo>
                  <a:lnTo>
                    <a:pt x="389420" y="111417"/>
                  </a:lnTo>
                  <a:lnTo>
                    <a:pt x="390448" y="110426"/>
                  </a:lnTo>
                  <a:lnTo>
                    <a:pt x="388962" y="113284"/>
                  </a:lnTo>
                  <a:lnTo>
                    <a:pt x="390690" y="113893"/>
                  </a:lnTo>
                  <a:lnTo>
                    <a:pt x="391210" y="115023"/>
                  </a:lnTo>
                  <a:lnTo>
                    <a:pt x="391490" y="114769"/>
                  </a:lnTo>
                  <a:lnTo>
                    <a:pt x="391680" y="114592"/>
                  </a:lnTo>
                  <a:lnTo>
                    <a:pt x="393242" y="113131"/>
                  </a:lnTo>
                  <a:lnTo>
                    <a:pt x="393738" y="112674"/>
                  </a:lnTo>
                  <a:lnTo>
                    <a:pt x="394360" y="113792"/>
                  </a:lnTo>
                  <a:lnTo>
                    <a:pt x="391680" y="114592"/>
                  </a:lnTo>
                  <a:lnTo>
                    <a:pt x="391579" y="116179"/>
                  </a:lnTo>
                  <a:lnTo>
                    <a:pt x="392252" y="116509"/>
                  </a:lnTo>
                  <a:lnTo>
                    <a:pt x="391922" y="117741"/>
                  </a:lnTo>
                  <a:lnTo>
                    <a:pt x="393623" y="117195"/>
                  </a:lnTo>
                  <a:lnTo>
                    <a:pt x="394881" y="115646"/>
                  </a:lnTo>
                  <a:lnTo>
                    <a:pt x="394792" y="116027"/>
                  </a:lnTo>
                  <a:lnTo>
                    <a:pt x="395198" y="115684"/>
                  </a:lnTo>
                  <a:lnTo>
                    <a:pt x="395681" y="115290"/>
                  </a:lnTo>
                  <a:lnTo>
                    <a:pt x="395033" y="115684"/>
                  </a:lnTo>
                  <a:lnTo>
                    <a:pt x="395566" y="114642"/>
                  </a:lnTo>
                  <a:lnTo>
                    <a:pt x="396227" y="114706"/>
                  </a:lnTo>
                  <a:lnTo>
                    <a:pt x="396494" y="114350"/>
                  </a:lnTo>
                  <a:lnTo>
                    <a:pt x="397611" y="112903"/>
                  </a:lnTo>
                  <a:close/>
                </a:path>
                <a:path w="407035" h="181609">
                  <a:moveTo>
                    <a:pt x="397649" y="115900"/>
                  </a:moveTo>
                  <a:lnTo>
                    <a:pt x="397040" y="116128"/>
                  </a:lnTo>
                  <a:lnTo>
                    <a:pt x="396760" y="116814"/>
                  </a:lnTo>
                  <a:lnTo>
                    <a:pt x="397649" y="115900"/>
                  </a:lnTo>
                  <a:close/>
                </a:path>
                <a:path w="407035" h="181609">
                  <a:moveTo>
                    <a:pt x="398043" y="167665"/>
                  </a:moveTo>
                  <a:lnTo>
                    <a:pt x="397903" y="167322"/>
                  </a:lnTo>
                  <a:lnTo>
                    <a:pt x="397929" y="167474"/>
                  </a:lnTo>
                  <a:lnTo>
                    <a:pt x="398043" y="167665"/>
                  </a:lnTo>
                  <a:close/>
                </a:path>
                <a:path w="407035" h="181609">
                  <a:moveTo>
                    <a:pt x="398094" y="166065"/>
                  </a:moveTo>
                  <a:lnTo>
                    <a:pt x="397344" y="165874"/>
                  </a:lnTo>
                  <a:lnTo>
                    <a:pt x="398094" y="166065"/>
                  </a:lnTo>
                  <a:close/>
                </a:path>
                <a:path w="407035" h="181609">
                  <a:moveTo>
                    <a:pt x="398348" y="166331"/>
                  </a:moveTo>
                  <a:lnTo>
                    <a:pt x="397675" y="166154"/>
                  </a:lnTo>
                  <a:lnTo>
                    <a:pt x="398348" y="166331"/>
                  </a:lnTo>
                  <a:close/>
                </a:path>
                <a:path w="407035" h="181609">
                  <a:moveTo>
                    <a:pt x="398386" y="168529"/>
                  </a:moveTo>
                  <a:lnTo>
                    <a:pt x="397611" y="167830"/>
                  </a:lnTo>
                  <a:lnTo>
                    <a:pt x="397319" y="167563"/>
                  </a:lnTo>
                  <a:lnTo>
                    <a:pt x="397751" y="167386"/>
                  </a:lnTo>
                  <a:lnTo>
                    <a:pt x="397802" y="167259"/>
                  </a:lnTo>
                  <a:lnTo>
                    <a:pt x="397560" y="167386"/>
                  </a:lnTo>
                  <a:lnTo>
                    <a:pt x="396163" y="166090"/>
                  </a:lnTo>
                  <a:lnTo>
                    <a:pt x="395808" y="167322"/>
                  </a:lnTo>
                  <a:lnTo>
                    <a:pt x="395516" y="166979"/>
                  </a:lnTo>
                  <a:lnTo>
                    <a:pt x="394881" y="166230"/>
                  </a:lnTo>
                  <a:lnTo>
                    <a:pt x="393649" y="165887"/>
                  </a:lnTo>
                  <a:lnTo>
                    <a:pt x="394131" y="166979"/>
                  </a:lnTo>
                  <a:lnTo>
                    <a:pt x="392252" y="165646"/>
                  </a:lnTo>
                  <a:lnTo>
                    <a:pt x="393484" y="167271"/>
                  </a:lnTo>
                  <a:lnTo>
                    <a:pt x="394169" y="167474"/>
                  </a:lnTo>
                  <a:lnTo>
                    <a:pt x="393954" y="168605"/>
                  </a:lnTo>
                  <a:lnTo>
                    <a:pt x="392582" y="168211"/>
                  </a:lnTo>
                  <a:lnTo>
                    <a:pt x="391820" y="166547"/>
                  </a:lnTo>
                  <a:lnTo>
                    <a:pt x="391668" y="166979"/>
                  </a:lnTo>
                  <a:lnTo>
                    <a:pt x="391541" y="167563"/>
                  </a:lnTo>
                  <a:lnTo>
                    <a:pt x="392899" y="169227"/>
                  </a:lnTo>
                  <a:lnTo>
                    <a:pt x="391807" y="168414"/>
                  </a:lnTo>
                  <a:lnTo>
                    <a:pt x="390461" y="167398"/>
                  </a:lnTo>
                  <a:lnTo>
                    <a:pt x="390906" y="168414"/>
                  </a:lnTo>
                  <a:lnTo>
                    <a:pt x="391033" y="168465"/>
                  </a:lnTo>
                  <a:lnTo>
                    <a:pt x="391553" y="168630"/>
                  </a:lnTo>
                  <a:lnTo>
                    <a:pt x="391617" y="170307"/>
                  </a:lnTo>
                  <a:lnTo>
                    <a:pt x="391553" y="170116"/>
                  </a:lnTo>
                  <a:lnTo>
                    <a:pt x="391033" y="168465"/>
                  </a:lnTo>
                  <a:lnTo>
                    <a:pt x="391350" y="170116"/>
                  </a:lnTo>
                  <a:lnTo>
                    <a:pt x="387819" y="166814"/>
                  </a:lnTo>
                  <a:lnTo>
                    <a:pt x="390296" y="172046"/>
                  </a:lnTo>
                  <a:lnTo>
                    <a:pt x="389940" y="171716"/>
                  </a:lnTo>
                  <a:lnTo>
                    <a:pt x="389432" y="171221"/>
                  </a:lnTo>
                  <a:lnTo>
                    <a:pt x="388467" y="171221"/>
                  </a:lnTo>
                  <a:lnTo>
                    <a:pt x="386981" y="171221"/>
                  </a:lnTo>
                  <a:lnTo>
                    <a:pt x="386905" y="171716"/>
                  </a:lnTo>
                  <a:lnTo>
                    <a:pt x="386118" y="171627"/>
                  </a:lnTo>
                  <a:lnTo>
                    <a:pt x="386499" y="172542"/>
                  </a:lnTo>
                  <a:lnTo>
                    <a:pt x="386867" y="172021"/>
                  </a:lnTo>
                  <a:lnTo>
                    <a:pt x="388035" y="172986"/>
                  </a:lnTo>
                  <a:lnTo>
                    <a:pt x="387413" y="173926"/>
                  </a:lnTo>
                  <a:lnTo>
                    <a:pt x="387324" y="174434"/>
                  </a:lnTo>
                  <a:lnTo>
                    <a:pt x="387807" y="175526"/>
                  </a:lnTo>
                  <a:lnTo>
                    <a:pt x="386918" y="174688"/>
                  </a:lnTo>
                  <a:lnTo>
                    <a:pt x="387019" y="174840"/>
                  </a:lnTo>
                  <a:lnTo>
                    <a:pt x="389864" y="178142"/>
                  </a:lnTo>
                  <a:lnTo>
                    <a:pt x="389128" y="175526"/>
                  </a:lnTo>
                  <a:lnTo>
                    <a:pt x="388391" y="172910"/>
                  </a:lnTo>
                  <a:lnTo>
                    <a:pt x="390969" y="174434"/>
                  </a:lnTo>
                  <a:lnTo>
                    <a:pt x="390448" y="172910"/>
                  </a:lnTo>
                  <a:lnTo>
                    <a:pt x="390347" y="172593"/>
                  </a:lnTo>
                  <a:lnTo>
                    <a:pt x="391960" y="173951"/>
                  </a:lnTo>
                  <a:lnTo>
                    <a:pt x="391490" y="172593"/>
                  </a:lnTo>
                  <a:lnTo>
                    <a:pt x="391731" y="172085"/>
                  </a:lnTo>
                  <a:lnTo>
                    <a:pt x="390918" y="171716"/>
                  </a:lnTo>
                  <a:lnTo>
                    <a:pt x="390817" y="171564"/>
                  </a:lnTo>
                  <a:lnTo>
                    <a:pt x="390652" y="170332"/>
                  </a:lnTo>
                  <a:lnTo>
                    <a:pt x="392798" y="171564"/>
                  </a:lnTo>
                  <a:lnTo>
                    <a:pt x="395363" y="172046"/>
                  </a:lnTo>
                  <a:lnTo>
                    <a:pt x="394385" y="170332"/>
                  </a:lnTo>
                  <a:lnTo>
                    <a:pt x="393992" y="169633"/>
                  </a:lnTo>
                  <a:lnTo>
                    <a:pt x="396354" y="170700"/>
                  </a:lnTo>
                  <a:lnTo>
                    <a:pt x="395795" y="169633"/>
                  </a:lnTo>
                  <a:lnTo>
                    <a:pt x="395643" y="169316"/>
                  </a:lnTo>
                  <a:lnTo>
                    <a:pt x="395859" y="169227"/>
                  </a:lnTo>
                  <a:lnTo>
                    <a:pt x="396455" y="168986"/>
                  </a:lnTo>
                  <a:lnTo>
                    <a:pt x="396379" y="168605"/>
                  </a:lnTo>
                  <a:lnTo>
                    <a:pt x="396290" y="168148"/>
                  </a:lnTo>
                  <a:lnTo>
                    <a:pt x="397319" y="168973"/>
                  </a:lnTo>
                  <a:lnTo>
                    <a:pt x="396570" y="168148"/>
                  </a:lnTo>
                  <a:lnTo>
                    <a:pt x="396290" y="167830"/>
                  </a:lnTo>
                  <a:lnTo>
                    <a:pt x="397675" y="168414"/>
                  </a:lnTo>
                  <a:lnTo>
                    <a:pt x="398386" y="168529"/>
                  </a:lnTo>
                  <a:close/>
                </a:path>
                <a:path w="407035" h="181609">
                  <a:moveTo>
                    <a:pt x="398551" y="127812"/>
                  </a:moveTo>
                  <a:close/>
                </a:path>
                <a:path w="407035" h="181609">
                  <a:moveTo>
                    <a:pt x="398957" y="116065"/>
                  </a:moveTo>
                  <a:lnTo>
                    <a:pt x="398259" y="116471"/>
                  </a:lnTo>
                  <a:lnTo>
                    <a:pt x="398868" y="116522"/>
                  </a:lnTo>
                  <a:lnTo>
                    <a:pt x="398957" y="116065"/>
                  </a:lnTo>
                  <a:close/>
                </a:path>
                <a:path w="407035" h="181609">
                  <a:moveTo>
                    <a:pt x="399224" y="166331"/>
                  </a:moveTo>
                  <a:lnTo>
                    <a:pt x="398094" y="166065"/>
                  </a:lnTo>
                  <a:lnTo>
                    <a:pt x="398246" y="166230"/>
                  </a:lnTo>
                  <a:lnTo>
                    <a:pt x="399224" y="166331"/>
                  </a:lnTo>
                  <a:close/>
                </a:path>
                <a:path w="407035" h="181609">
                  <a:moveTo>
                    <a:pt x="399376" y="156527"/>
                  </a:moveTo>
                  <a:lnTo>
                    <a:pt x="399288" y="156400"/>
                  </a:lnTo>
                  <a:lnTo>
                    <a:pt x="398183" y="156692"/>
                  </a:lnTo>
                  <a:lnTo>
                    <a:pt x="399376" y="156527"/>
                  </a:lnTo>
                  <a:close/>
                </a:path>
                <a:path w="407035" h="181609">
                  <a:moveTo>
                    <a:pt x="399580" y="166636"/>
                  </a:moveTo>
                  <a:lnTo>
                    <a:pt x="398348" y="166331"/>
                  </a:lnTo>
                  <a:lnTo>
                    <a:pt x="398741" y="166738"/>
                  </a:lnTo>
                  <a:lnTo>
                    <a:pt x="397865" y="167220"/>
                  </a:lnTo>
                  <a:lnTo>
                    <a:pt x="399580" y="166636"/>
                  </a:lnTo>
                  <a:close/>
                </a:path>
                <a:path w="407035" h="181609">
                  <a:moveTo>
                    <a:pt x="399732" y="117957"/>
                  </a:moveTo>
                  <a:lnTo>
                    <a:pt x="397903" y="118656"/>
                  </a:lnTo>
                  <a:lnTo>
                    <a:pt x="399084" y="118960"/>
                  </a:lnTo>
                  <a:lnTo>
                    <a:pt x="399732" y="117957"/>
                  </a:lnTo>
                  <a:close/>
                </a:path>
                <a:path w="407035" h="181609">
                  <a:moveTo>
                    <a:pt x="400596" y="121234"/>
                  </a:moveTo>
                  <a:lnTo>
                    <a:pt x="399186" y="121818"/>
                  </a:lnTo>
                  <a:lnTo>
                    <a:pt x="399503" y="120980"/>
                  </a:lnTo>
                  <a:lnTo>
                    <a:pt x="399834" y="120980"/>
                  </a:lnTo>
                  <a:lnTo>
                    <a:pt x="399694" y="120840"/>
                  </a:lnTo>
                  <a:lnTo>
                    <a:pt x="399351" y="120497"/>
                  </a:lnTo>
                  <a:lnTo>
                    <a:pt x="399351" y="120980"/>
                  </a:lnTo>
                  <a:lnTo>
                    <a:pt x="398157" y="121780"/>
                  </a:lnTo>
                  <a:lnTo>
                    <a:pt x="397725" y="122542"/>
                  </a:lnTo>
                  <a:lnTo>
                    <a:pt x="398233" y="121043"/>
                  </a:lnTo>
                  <a:lnTo>
                    <a:pt x="399351" y="120980"/>
                  </a:lnTo>
                  <a:lnTo>
                    <a:pt x="399351" y="120497"/>
                  </a:lnTo>
                  <a:lnTo>
                    <a:pt x="398691" y="119837"/>
                  </a:lnTo>
                  <a:lnTo>
                    <a:pt x="400202" y="119976"/>
                  </a:lnTo>
                  <a:lnTo>
                    <a:pt x="399986" y="119837"/>
                  </a:lnTo>
                  <a:lnTo>
                    <a:pt x="399275" y="119354"/>
                  </a:lnTo>
                  <a:lnTo>
                    <a:pt x="396316" y="121043"/>
                  </a:lnTo>
                  <a:lnTo>
                    <a:pt x="396367" y="120294"/>
                  </a:lnTo>
                  <a:lnTo>
                    <a:pt x="396405" y="119837"/>
                  </a:lnTo>
                  <a:lnTo>
                    <a:pt x="397510" y="118567"/>
                  </a:lnTo>
                  <a:lnTo>
                    <a:pt x="397852" y="118656"/>
                  </a:lnTo>
                  <a:lnTo>
                    <a:pt x="400469" y="116649"/>
                  </a:lnTo>
                  <a:lnTo>
                    <a:pt x="398868" y="116522"/>
                  </a:lnTo>
                  <a:lnTo>
                    <a:pt x="396836" y="117805"/>
                  </a:lnTo>
                  <a:lnTo>
                    <a:pt x="397675" y="117843"/>
                  </a:lnTo>
                  <a:lnTo>
                    <a:pt x="395363" y="118795"/>
                  </a:lnTo>
                  <a:lnTo>
                    <a:pt x="394474" y="120294"/>
                  </a:lnTo>
                  <a:lnTo>
                    <a:pt x="393979" y="119646"/>
                  </a:lnTo>
                  <a:lnTo>
                    <a:pt x="394601" y="121526"/>
                  </a:lnTo>
                  <a:lnTo>
                    <a:pt x="395389" y="123571"/>
                  </a:lnTo>
                  <a:lnTo>
                    <a:pt x="396697" y="124764"/>
                  </a:lnTo>
                  <a:lnTo>
                    <a:pt x="397725" y="123698"/>
                  </a:lnTo>
                  <a:lnTo>
                    <a:pt x="398818" y="123037"/>
                  </a:lnTo>
                  <a:lnTo>
                    <a:pt x="398068" y="124040"/>
                  </a:lnTo>
                  <a:lnTo>
                    <a:pt x="398754" y="124079"/>
                  </a:lnTo>
                  <a:lnTo>
                    <a:pt x="396392" y="125247"/>
                  </a:lnTo>
                  <a:lnTo>
                    <a:pt x="396405" y="126034"/>
                  </a:lnTo>
                  <a:lnTo>
                    <a:pt x="396925" y="125920"/>
                  </a:lnTo>
                  <a:lnTo>
                    <a:pt x="396290" y="126453"/>
                  </a:lnTo>
                  <a:lnTo>
                    <a:pt x="397827" y="126822"/>
                  </a:lnTo>
                  <a:lnTo>
                    <a:pt x="396849" y="127635"/>
                  </a:lnTo>
                  <a:lnTo>
                    <a:pt x="396913" y="128485"/>
                  </a:lnTo>
                  <a:lnTo>
                    <a:pt x="398538" y="127812"/>
                  </a:lnTo>
                  <a:lnTo>
                    <a:pt x="398068" y="127495"/>
                  </a:lnTo>
                  <a:lnTo>
                    <a:pt x="399453" y="126352"/>
                  </a:lnTo>
                  <a:lnTo>
                    <a:pt x="398106" y="126695"/>
                  </a:lnTo>
                  <a:lnTo>
                    <a:pt x="399783" y="125234"/>
                  </a:lnTo>
                  <a:lnTo>
                    <a:pt x="400113" y="125145"/>
                  </a:lnTo>
                  <a:lnTo>
                    <a:pt x="400024" y="125018"/>
                  </a:lnTo>
                  <a:lnTo>
                    <a:pt x="400418" y="124675"/>
                  </a:lnTo>
                  <a:lnTo>
                    <a:pt x="399986" y="124942"/>
                  </a:lnTo>
                  <a:lnTo>
                    <a:pt x="399351" y="123837"/>
                  </a:lnTo>
                  <a:lnTo>
                    <a:pt x="399351" y="125336"/>
                  </a:lnTo>
                  <a:lnTo>
                    <a:pt x="399173" y="125437"/>
                  </a:lnTo>
                  <a:lnTo>
                    <a:pt x="398932" y="125437"/>
                  </a:lnTo>
                  <a:lnTo>
                    <a:pt x="399351" y="125336"/>
                  </a:lnTo>
                  <a:lnTo>
                    <a:pt x="399351" y="123837"/>
                  </a:lnTo>
                  <a:lnTo>
                    <a:pt x="398894" y="123037"/>
                  </a:lnTo>
                  <a:lnTo>
                    <a:pt x="399351" y="122542"/>
                  </a:lnTo>
                  <a:lnTo>
                    <a:pt x="400037" y="121818"/>
                  </a:lnTo>
                  <a:lnTo>
                    <a:pt x="400596" y="121234"/>
                  </a:lnTo>
                  <a:close/>
                </a:path>
                <a:path w="407035" h="181609">
                  <a:moveTo>
                    <a:pt x="400608" y="152196"/>
                  </a:moveTo>
                  <a:lnTo>
                    <a:pt x="400558" y="151930"/>
                  </a:lnTo>
                  <a:lnTo>
                    <a:pt x="400456" y="151790"/>
                  </a:lnTo>
                  <a:lnTo>
                    <a:pt x="399643" y="151993"/>
                  </a:lnTo>
                  <a:lnTo>
                    <a:pt x="400608" y="152196"/>
                  </a:lnTo>
                  <a:close/>
                </a:path>
                <a:path w="407035" h="181609">
                  <a:moveTo>
                    <a:pt x="401002" y="121818"/>
                  </a:moveTo>
                  <a:lnTo>
                    <a:pt x="400291" y="122428"/>
                  </a:lnTo>
                  <a:lnTo>
                    <a:pt x="400913" y="122618"/>
                  </a:lnTo>
                  <a:lnTo>
                    <a:pt x="401002" y="121818"/>
                  </a:lnTo>
                  <a:close/>
                </a:path>
                <a:path w="407035" h="181609">
                  <a:moveTo>
                    <a:pt x="401472" y="114617"/>
                  </a:moveTo>
                  <a:lnTo>
                    <a:pt x="399148" y="114719"/>
                  </a:lnTo>
                  <a:lnTo>
                    <a:pt x="398094" y="116078"/>
                  </a:lnTo>
                  <a:lnTo>
                    <a:pt x="398957" y="115633"/>
                  </a:lnTo>
                  <a:lnTo>
                    <a:pt x="398957" y="116065"/>
                  </a:lnTo>
                  <a:lnTo>
                    <a:pt x="399707" y="115633"/>
                  </a:lnTo>
                  <a:lnTo>
                    <a:pt x="401472" y="114617"/>
                  </a:lnTo>
                  <a:close/>
                </a:path>
                <a:path w="407035" h="181609">
                  <a:moveTo>
                    <a:pt x="401764" y="128752"/>
                  </a:moveTo>
                  <a:lnTo>
                    <a:pt x="400837" y="128778"/>
                  </a:lnTo>
                  <a:lnTo>
                    <a:pt x="401256" y="128397"/>
                  </a:lnTo>
                  <a:lnTo>
                    <a:pt x="400672" y="128778"/>
                  </a:lnTo>
                  <a:lnTo>
                    <a:pt x="400824" y="128778"/>
                  </a:lnTo>
                  <a:lnTo>
                    <a:pt x="400329" y="129235"/>
                  </a:lnTo>
                  <a:lnTo>
                    <a:pt x="401764" y="128752"/>
                  </a:lnTo>
                  <a:close/>
                </a:path>
                <a:path w="407035" h="181609">
                  <a:moveTo>
                    <a:pt x="401789" y="144043"/>
                  </a:moveTo>
                  <a:lnTo>
                    <a:pt x="401713" y="143814"/>
                  </a:lnTo>
                  <a:lnTo>
                    <a:pt x="401434" y="143827"/>
                  </a:lnTo>
                  <a:lnTo>
                    <a:pt x="401789" y="144043"/>
                  </a:lnTo>
                  <a:close/>
                </a:path>
                <a:path w="407035" h="181609">
                  <a:moveTo>
                    <a:pt x="401878" y="127990"/>
                  </a:moveTo>
                  <a:lnTo>
                    <a:pt x="401586" y="128104"/>
                  </a:lnTo>
                  <a:lnTo>
                    <a:pt x="401256" y="128397"/>
                  </a:lnTo>
                  <a:lnTo>
                    <a:pt x="401878" y="127990"/>
                  </a:lnTo>
                  <a:close/>
                </a:path>
                <a:path w="407035" h="181609">
                  <a:moveTo>
                    <a:pt x="401929" y="158026"/>
                  </a:moveTo>
                  <a:lnTo>
                    <a:pt x="401650" y="158064"/>
                  </a:lnTo>
                  <a:lnTo>
                    <a:pt x="401929" y="158026"/>
                  </a:lnTo>
                  <a:close/>
                </a:path>
                <a:path w="407035" h="181609">
                  <a:moveTo>
                    <a:pt x="402272" y="126111"/>
                  </a:moveTo>
                  <a:lnTo>
                    <a:pt x="402107" y="125793"/>
                  </a:lnTo>
                  <a:lnTo>
                    <a:pt x="401548" y="126314"/>
                  </a:lnTo>
                  <a:lnTo>
                    <a:pt x="402272" y="126111"/>
                  </a:lnTo>
                  <a:close/>
                </a:path>
                <a:path w="407035" h="181609">
                  <a:moveTo>
                    <a:pt x="402793" y="127012"/>
                  </a:moveTo>
                  <a:lnTo>
                    <a:pt x="401408" y="127266"/>
                  </a:lnTo>
                  <a:lnTo>
                    <a:pt x="399808" y="126403"/>
                  </a:lnTo>
                  <a:lnTo>
                    <a:pt x="398551" y="127812"/>
                  </a:lnTo>
                  <a:lnTo>
                    <a:pt x="399745" y="127495"/>
                  </a:lnTo>
                  <a:lnTo>
                    <a:pt x="400723" y="127635"/>
                  </a:lnTo>
                  <a:lnTo>
                    <a:pt x="399542" y="128485"/>
                  </a:lnTo>
                  <a:lnTo>
                    <a:pt x="398602" y="128219"/>
                  </a:lnTo>
                  <a:lnTo>
                    <a:pt x="398513" y="129260"/>
                  </a:lnTo>
                  <a:lnTo>
                    <a:pt x="400558" y="128485"/>
                  </a:lnTo>
                  <a:lnTo>
                    <a:pt x="401586" y="128104"/>
                  </a:lnTo>
                  <a:lnTo>
                    <a:pt x="402247" y="127495"/>
                  </a:lnTo>
                  <a:lnTo>
                    <a:pt x="402501" y="127266"/>
                  </a:lnTo>
                  <a:lnTo>
                    <a:pt x="402793" y="127012"/>
                  </a:lnTo>
                  <a:close/>
                </a:path>
                <a:path w="407035" h="181609">
                  <a:moveTo>
                    <a:pt x="403250" y="160337"/>
                  </a:moveTo>
                  <a:lnTo>
                    <a:pt x="401904" y="159639"/>
                  </a:lnTo>
                  <a:lnTo>
                    <a:pt x="401739" y="159550"/>
                  </a:lnTo>
                  <a:lnTo>
                    <a:pt x="402526" y="159054"/>
                  </a:lnTo>
                  <a:lnTo>
                    <a:pt x="403009" y="158762"/>
                  </a:lnTo>
                  <a:lnTo>
                    <a:pt x="401040" y="158115"/>
                  </a:lnTo>
                  <a:lnTo>
                    <a:pt x="401650" y="158064"/>
                  </a:lnTo>
                  <a:lnTo>
                    <a:pt x="399834" y="157251"/>
                  </a:lnTo>
                  <a:lnTo>
                    <a:pt x="401713" y="159054"/>
                  </a:lnTo>
                  <a:lnTo>
                    <a:pt x="400405" y="158851"/>
                  </a:lnTo>
                  <a:lnTo>
                    <a:pt x="396519" y="158242"/>
                  </a:lnTo>
                  <a:lnTo>
                    <a:pt x="398005" y="158902"/>
                  </a:lnTo>
                  <a:lnTo>
                    <a:pt x="396900" y="159245"/>
                  </a:lnTo>
                  <a:lnTo>
                    <a:pt x="398233" y="161328"/>
                  </a:lnTo>
                  <a:lnTo>
                    <a:pt x="396468" y="160959"/>
                  </a:lnTo>
                  <a:lnTo>
                    <a:pt x="397700" y="161429"/>
                  </a:lnTo>
                  <a:lnTo>
                    <a:pt x="398322" y="162699"/>
                  </a:lnTo>
                  <a:lnTo>
                    <a:pt x="394881" y="161378"/>
                  </a:lnTo>
                  <a:lnTo>
                    <a:pt x="395300" y="162699"/>
                  </a:lnTo>
                  <a:lnTo>
                    <a:pt x="396430" y="163576"/>
                  </a:lnTo>
                  <a:lnTo>
                    <a:pt x="394957" y="163868"/>
                  </a:lnTo>
                  <a:lnTo>
                    <a:pt x="394042" y="164541"/>
                  </a:lnTo>
                  <a:lnTo>
                    <a:pt x="393674" y="165366"/>
                  </a:lnTo>
                  <a:lnTo>
                    <a:pt x="395363" y="166141"/>
                  </a:lnTo>
                  <a:lnTo>
                    <a:pt x="395566" y="165646"/>
                  </a:lnTo>
                  <a:lnTo>
                    <a:pt x="396925" y="165696"/>
                  </a:lnTo>
                  <a:lnTo>
                    <a:pt x="397802" y="167259"/>
                  </a:lnTo>
                  <a:lnTo>
                    <a:pt x="397675" y="166738"/>
                  </a:lnTo>
                  <a:lnTo>
                    <a:pt x="397383" y="165976"/>
                  </a:lnTo>
                  <a:lnTo>
                    <a:pt x="397332" y="165849"/>
                  </a:lnTo>
                  <a:lnTo>
                    <a:pt x="397256" y="165646"/>
                  </a:lnTo>
                  <a:lnTo>
                    <a:pt x="396951" y="164833"/>
                  </a:lnTo>
                  <a:lnTo>
                    <a:pt x="398018" y="165976"/>
                  </a:lnTo>
                  <a:lnTo>
                    <a:pt x="398513" y="166052"/>
                  </a:lnTo>
                  <a:lnTo>
                    <a:pt x="397078" y="164833"/>
                  </a:lnTo>
                  <a:lnTo>
                    <a:pt x="396570" y="164388"/>
                  </a:lnTo>
                  <a:lnTo>
                    <a:pt x="398360" y="165049"/>
                  </a:lnTo>
                  <a:lnTo>
                    <a:pt x="397827" y="164388"/>
                  </a:lnTo>
                  <a:lnTo>
                    <a:pt x="396913" y="163220"/>
                  </a:lnTo>
                  <a:lnTo>
                    <a:pt x="398691" y="164503"/>
                  </a:lnTo>
                  <a:lnTo>
                    <a:pt x="399288" y="163766"/>
                  </a:lnTo>
                  <a:lnTo>
                    <a:pt x="400189" y="164109"/>
                  </a:lnTo>
                  <a:lnTo>
                    <a:pt x="399884" y="163766"/>
                  </a:lnTo>
                  <a:lnTo>
                    <a:pt x="399402" y="163220"/>
                  </a:lnTo>
                  <a:lnTo>
                    <a:pt x="398932" y="162699"/>
                  </a:lnTo>
                  <a:lnTo>
                    <a:pt x="402183" y="163703"/>
                  </a:lnTo>
                  <a:lnTo>
                    <a:pt x="402259" y="162775"/>
                  </a:lnTo>
                  <a:lnTo>
                    <a:pt x="401421" y="162775"/>
                  </a:lnTo>
                  <a:lnTo>
                    <a:pt x="401701" y="162585"/>
                  </a:lnTo>
                  <a:lnTo>
                    <a:pt x="402120" y="162306"/>
                  </a:lnTo>
                  <a:lnTo>
                    <a:pt x="401688" y="162179"/>
                  </a:lnTo>
                  <a:lnTo>
                    <a:pt x="401751" y="161899"/>
                  </a:lnTo>
                  <a:lnTo>
                    <a:pt x="401332" y="161899"/>
                  </a:lnTo>
                  <a:lnTo>
                    <a:pt x="401104" y="161328"/>
                  </a:lnTo>
                  <a:lnTo>
                    <a:pt x="400888" y="160769"/>
                  </a:lnTo>
                  <a:lnTo>
                    <a:pt x="402018" y="161201"/>
                  </a:lnTo>
                  <a:lnTo>
                    <a:pt x="401815" y="160769"/>
                  </a:lnTo>
                  <a:lnTo>
                    <a:pt x="401294" y="159639"/>
                  </a:lnTo>
                  <a:lnTo>
                    <a:pt x="403250" y="160337"/>
                  </a:lnTo>
                  <a:close/>
                </a:path>
                <a:path w="407035" h="181609">
                  <a:moveTo>
                    <a:pt x="403948" y="144614"/>
                  </a:moveTo>
                  <a:lnTo>
                    <a:pt x="403872" y="144449"/>
                  </a:lnTo>
                  <a:lnTo>
                    <a:pt x="403364" y="144462"/>
                  </a:lnTo>
                  <a:lnTo>
                    <a:pt x="403948" y="144614"/>
                  </a:lnTo>
                  <a:close/>
                </a:path>
                <a:path w="407035" h="181609">
                  <a:moveTo>
                    <a:pt x="404647" y="144780"/>
                  </a:moveTo>
                  <a:lnTo>
                    <a:pt x="403948" y="144614"/>
                  </a:lnTo>
                  <a:lnTo>
                    <a:pt x="404177" y="145097"/>
                  </a:lnTo>
                  <a:lnTo>
                    <a:pt x="404647" y="144780"/>
                  </a:lnTo>
                  <a:close/>
                </a:path>
                <a:path w="407035" h="181609">
                  <a:moveTo>
                    <a:pt x="405434" y="142354"/>
                  </a:moveTo>
                  <a:lnTo>
                    <a:pt x="404964" y="143040"/>
                  </a:lnTo>
                  <a:lnTo>
                    <a:pt x="405218" y="143167"/>
                  </a:lnTo>
                  <a:lnTo>
                    <a:pt x="405434" y="142354"/>
                  </a:lnTo>
                  <a:close/>
                </a:path>
                <a:path w="407035" h="181609">
                  <a:moveTo>
                    <a:pt x="405523" y="155917"/>
                  </a:moveTo>
                  <a:lnTo>
                    <a:pt x="404177" y="155321"/>
                  </a:lnTo>
                  <a:lnTo>
                    <a:pt x="402602" y="154622"/>
                  </a:lnTo>
                  <a:lnTo>
                    <a:pt x="405104" y="154228"/>
                  </a:lnTo>
                  <a:lnTo>
                    <a:pt x="403758" y="153695"/>
                  </a:lnTo>
                  <a:lnTo>
                    <a:pt x="404825" y="153377"/>
                  </a:lnTo>
                  <a:lnTo>
                    <a:pt x="404507" y="153301"/>
                  </a:lnTo>
                  <a:lnTo>
                    <a:pt x="403225" y="152984"/>
                  </a:lnTo>
                  <a:lnTo>
                    <a:pt x="402932" y="153301"/>
                  </a:lnTo>
                  <a:lnTo>
                    <a:pt x="401027" y="152831"/>
                  </a:lnTo>
                  <a:lnTo>
                    <a:pt x="402209" y="152514"/>
                  </a:lnTo>
                  <a:lnTo>
                    <a:pt x="400608" y="152196"/>
                  </a:lnTo>
                  <a:lnTo>
                    <a:pt x="400037" y="153758"/>
                  </a:lnTo>
                  <a:lnTo>
                    <a:pt x="401205" y="154025"/>
                  </a:lnTo>
                  <a:lnTo>
                    <a:pt x="402399" y="155321"/>
                  </a:lnTo>
                  <a:lnTo>
                    <a:pt x="398678" y="154051"/>
                  </a:lnTo>
                  <a:lnTo>
                    <a:pt x="398653" y="154876"/>
                  </a:lnTo>
                  <a:lnTo>
                    <a:pt x="400265" y="155206"/>
                  </a:lnTo>
                  <a:lnTo>
                    <a:pt x="398653" y="155219"/>
                  </a:lnTo>
                  <a:lnTo>
                    <a:pt x="399300" y="156387"/>
                  </a:lnTo>
                  <a:lnTo>
                    <a:pt x="402577" y="157607"/>
                  </a:lnTo>
                  <a:lnTo>
                    <a:pt x="401815" y="156387"/>
                  </a:lnTo>
                  <a:lnTo>
                    <a:pt x="403567" y="157086"/>
                  </a:lnTo>
                  <a:lnTo>
                    <a:pt x="403148" y="157607"/>
                  </a:lnTo>
                  <a:lnTo>
                    <a:pt x="401929" y="158026"/>
                  </a:lnTo>
                  <a:lnTo>
                    <a:pt x="404139" y="157797"/>
                  </a:lnTo>
                  <a:lnTo>
                    <a:pt x="403694" y="157035"/>
                  </a:lnTo>
                  <a:lnTo>
                    <a:pt x="403961" y="156933"/>
                  </a:lnTo>
                  <a:lnTo>
                    <a:pt x="402805" y="156286"/>
                  </a:lnTo>
                  <a:lnTo>
                    <a:pt x="402590" y="156159"/>
                  </a:lnTo>
                  <a:lnTo>
                    <a:pt x="404025" y="155994"/>
                  </a:lnTo>
                  <a:lnTo>
                    <a:pt x="404152" y="156679"/>
                  </a:lnTo>
                  <a:lnTo>
                    <a:pt x="405384" y="155994"/>
                  </a:lnTo>
                  <a:lnTo>
                    <a:pt x="405523" y="155917"/>
                  </a:lnTo>
                  <a:close/>
                </a:path>
                <a:path w="407035" h="181609">
                  <a:moveTo>
                    <a:pt x="405803" y="150164"/>
                  </a:moveTo>
                  <a:lnTo>
                    <a:pt x="401904" y="148818"/>
                  </a:lnTo>
                  <a:lnTo>
                    <a:pt x="398983" y="149720"/>
                  </a:lnTo>
                  <a:lnTo>
                    <a:pt x="400456" y="151790"/>
                  </a:lnTo>
                  <a:lnTo>
                    <a:pt x="400697" y="151726"/>
                  </a:lnTo>
                  <a:lnTo>
                    <a:pt x="401586" y="152374"/>
                  </a:lnTo>
                  <a:lnTo>
                    <a:pt x="402501" y="151803"/>
                  </a:lnTo>
                  <a:lnTo>
                    <a:pt x="403783" y="151930"/>
                  </a:lnTo>
                  <a:lnTo>
                    <a:pt x="403225" y="151803"/>
                  </a:lnTo>
                  <a:lnTo>
                    <a:pt x="402894" y="151726"/>
                  </a:lnTo>
                  <a:lnTo>
                    <a:pt x="401955" y="151511"/>
                  </a:lnTo>
                  <a:lnTo>
                    <a:pt x="405803" y="150164"/>
                  </a:lnTo>
                  <a:close/>
                </a:path>
                <a:path w="407035" h="181609">
                  <a:moveTo>
                    <a:pt x="406107" y="127292"/>
                  </a:moveTo>
                  <a:lnTo>
                    <a:pt x="401764" y="128752"/>
                  </a:lnTo>
                  <a:lnTo>
                    <a:pt x="404431" y="128689"/>
                  </a:lnTo>
                  <a:lnTo>
                    <a:pt x="400253" y="130860"/>
                  </a:lnTo>
                  <a:lnTo>
                    <a:pt x="401396" y="131711"/>
                  </a:lnTo>
                  <a:lnTo>
                    <a:pt x="399745" y="131953"/>
                  </a:lnTo>
                  <a:lnTo>
                    <a:pt x="401942" y="134023"/>
                  </a:lnTo>
                  <a:lnTo>
                    <a:pt x="401523" y="135039"/>
                  </a:lnTo>
                  <a:lnTo>
                    <a:pt x="402996" y="134747"/>
                  </a:lnTo>
                  <a:lnTo>
                    <a:pt x="404774" y="134772"/>
                  </a:lnTo>
                  <a:lnTo>
                    <a:pt x="404990" y="134747"/>
                  </a:lnTo>
                  <a:lnTo>
                    <a:pt x="405536" y="134683"/>
                  </a:lnTo>
                  <a:lnTo>
                    <a:pt x="404837" y="134340"/>
                  </a:lnTo>
                  <a:lnTo>
                    <a:pt x="403974" y="133908"/>
                  </a:lnTo>
                  <a:lnTo>
                    <a:pt x="404037" y="134340"/>
                  </a:lnTo>
                  <a:lnTo>
                    <a:pt x="402221" y="133858"/>
                  </a:lnTo>
                  <a:lnTo>
                    <a:pt x="403517" y="133629"/>
                  </a:lnTo>
                  <a:lnTo>
                    <a:pt x="403453" y="133438"/>
                  </a:lnTo>
                  <a:lnTo>
                    <a:pt x="403936" y="133108"/>
                  </a:lnTo>
                  <a:lnTo>
                    <a:pt x="402475" y="131927"/>
                  </a:lnTo>
                  <a:lnTo>
                    <a:pt x="404634" y="131927"/>
                  </a:lnTo>
                  <a:lnTo>
                    <a:pt x="403898" y="130911"/>
                  </a:lnTo>
                  <a:lnTo>
                    <a:pt x="404025" y="130886"/>
                  </a:lnTo>
                  <a:lnTo>
                    <a:pt x="404863" y="130733"/>
                  </a:lnTo>
                  <a:lnTo>
                    <a:pt x="403479" y="130619"/>
                  </a:lnTo>
                  <a:lnTo>
                    <a:pt x="405599" y="129705"/>
                  </a:lnTo>
                  <a:lnTo>
                    <a:pt x="403656" y="130073"/>
                  </a:lnTo>
                  <a:lnTo>
                    <a:pt x="402869" y="130886"/>
                  </a:lnTo>
                  <a:lnTo>
                    <a:pt x="402971" y="129616"/>
                  </a:lnTo>
                  <a:lnTo>
                    <a:pt x="405282" y="128955"/>
                  </a:lnTo>
                  <a:lnTo>
                    <a:pt x="405409" y="128689"/>
                  </a:lnTo>
                  <a:lnTo>
                    <a:pt x="406107" y="127292"/>
                  </a:lnTo>
                  <a:close/>
                </a:path>
                <a:path w="407035" h="181609">
                  <a:moveTo>
                    <a:pt x="406209" y="145973"/>
                  </a:moveTo>
                  <a:lnTo>
                    <a:pt x="404215" y="146075"/>
                  </a:lnTo>
                  <a:lnTo>
                    <a:pt x="405828" y="145199"/>
                  </a:lnTo>
                  <a:lnTo>
                    <a:pt x="404075" y="145161"/>
                  </a:lnTo>
                  <a:lnTo>
                    <a:pt x="402742" y="144614"/>
                  </a:lnTo>
                  <a:lnTo>
                    <a:pt x="401789" y="144043"/>
                  </a:lnTo>
                  <a:lnTo>
                    <a:pt x="400926" y="145973"/>
                  </a:lnTo>
                  <a:lnTo>
                    <a:pt x="399973" y="147078"/>
                  </a:lnTo>
                  <a:lnTo>
                    <a:pt x="403275" y="148183"/>
                  </a:lnTo>
                  <a:lnTo>
                    <a:pt x="402805" y="147142"/>
                  </a:lnTo>
                  <a:lnTo>
                    <a:pt x="405904" y="146075"/>
                  </a:lnTo>
                  <a:lnTo>
                    <a:pt x="406209" y="145973"/>
                  </a:lnTo>
                  <a:close/>
                </a:path>
                <a:path w="407035" h="181609">
                  <a:moveTo>
                    <a:pt x="406463" y="139268"/>
                  </a:moveTo>
                  <a:lnTo>
                    <a:pt x="405485" y="139484"/>
                  </a:lnTo>
                  <a:lnTo>
                    <a:pt x="404025" y="138988"/>
                  </a:lnTo>
                  <a:lnTo>
                    <a:pt x="405168" y="138099"/>
                  </a:lnTo>
                  <a:lnTo>
                    <a:pt x="405295" y="137833"/>
                  </a:lnTo>
                  <a:lnTo>
                    <a:pt x="405434" y="137566"/>
                  </a:lnTo>
                  <a:lnTo>
                    <a:pt x="403491" y="137833"/>
                  </a:lnTo>
                  <a:lnTo>
                    <a:pt x="402983" y="137414"/>
                  </a:lnTo>
                  <a:lnTo>
                    <a:pt x="403796" y="137096"/>
                  </a:lnTo>
                  <a:lnTo>
                    <a:pt x="405587" y="136410"/>
                  </a:lnTo>
                  <a:lnTo>
                    <a:pt x="403288" y="136601"/>
                  </a:lnTo>
                  <a:lnTo>
                    <a:pt x="403072" y="137096"/>
                  </a:lnTo>
                  <a:lnTo>
                    <a:pt x="401243" y="136461"/>
                  </a:lnTo>
                  <a:lnTo>
                    <a:pt x="403847" y="136029"/>
                  </a:lnTo>
                  <a:lnTo>
                    <a:pt x="401485" y="135115"/>
                  </a:lnTo>
                  <a:lnTo>
                    <a:pt x="400558" y="137375"/>
                  </a:lnTo>
                  <a:lnTo>
                    <a:pt x="399986" y="139484"/>
                  </a:lnTo>
                  <a:lnTo>
                    <a:pt x="402653" y="139763"/>
                  </a:lnTo>
                  <a:lnTo>
                    <a:pt x="401358" y="140208"/>
                  </a:lnTo>
                  <a:lnTo>
                    <a:pt x="400558" y="139623"/>
                  </a:lnTo>
                  <a:lnTo>
                    <a:pt x="400697" y="140309"/>
                  </a:lnTo>
                  <a:lnTo>
                    <a:pt x="402691" y="140982"/>
                  </a:lnTo>
                  <a:lnTo>
                    <a:pt x="400507" y="141058"/>
                  </a:lnTo>
                  <a:lnTo>
                    <a:pt x="402704" y="141185"/>
                  </a:lnTo>
                  <a:lnTo>
                    <a:pt x="400735" y="141465"/>
                  </a:lnTo>
                  <a:lnTo>
                    <a:pt x="403186" y="142278"/>
                  </a:lnTo>
                  <a:lnTo>
                    <a:pt x="400786" y="142443"/>
                  </a:lnTo>
                  <a:lnTo>
                    <a:pt x="401713" y="143814"/>
                  </a:lnTo>
                  <a:lnTo>
                    <a:pt x="405117" y="143522"/>
                  </a:lnTo>
                  <a:lnTo>
                    <a:pt x="404901" y="144297"/>
                  </a:lnTo>
                  <a:lnTo>
                    <a:pt x="403618" y="143891"/>
                  </a:lnTo>
                  <a:lnTo>
                    <a:pt x="403872" y="144449"/>
                  </a:lnTo>
                  <a:lnTo>
                    <a:pt x="404876" y="144411"/>
                  </a:lnTo>
                  <a:lnTo>
                    <a:pt x="404710" y="145008"/>
                  </a:lnTo>
                  <a:lnTo>
                    <a:pt x="406196" y="143637"/>
                  </a:lnTo>
                  <a:lnTo>
                    <a:pt x="405803" y="143459"/>
                  </a:lnTo>
                  <a:lnTo>
                    <a:pt x="406158" y="143421"/>
                  </a:lnTo>
                  <a:lnTo>
                    <a:pt x="405676" y="143395"/>
                  </a:lnTo>
                  <a:lnTo>
                    <a:pt x="405218" y="143167"/>
                  </a:lnTo>
                  <a:lnTo>
                    <a:pt x="405168" y="143357"/>
                  </a:lnTo>
                  <a:lnTo>
                    <a:pt x="402577" y="143167"/>
                  </a:lnTo>
                  <a:lnTo>
                    <a:pt x="405485" y="142201"/>
                  </a:lnTo>
                  <a:lnTo>
                    <a:pt x="405434" y="142354"/>
                  </a:lnTo>
                  <a:lnTo>
                    <a:pt x="405536" y="142201"/>
                  </a:lnTo>
                  <a:lnTo>
                    <a:pt x="405688" y="141998"/>
                  </a:lnTo>
                  <a:lnTo>
                    <a:pt x="404990" y="140614"/>
                  </a:lnTo>
                  <a:lnTo>
                    <a:pt x="405434" y="140208"/>
                  </a:lnTo>
                  <a:lnTo>
                    <a:pt x="406222" y="139484"/>
                  </a:lnTo>
                  <a:lnTo>
                    <a:pt x="406463" y="139268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2183371" y="7337856"/>
              <a:ext cx="538480" cy="203200"/>
            </a:xfrm>
            <a:custGeom>
              <a:avLst/>
              <a:gdLst/>
              <a:ahLst/>
              <a:cxnLst/>
              <a:rect l="l" t="t" r="r" b="b"/>
              <a:pathLst>
                <a:path w="538480" h="203200">
                  <a:moveTo>
                    <a:pt x="3949" y="3454"/>
                  </a:moveTo>
                  <a:lnTo>
                    <a:pt x="2806" y="2324"/>
                  </a:lnTo>
                  <a:lnTo>
                    <a:pt x="1562" y="622"/>
                  </a:lnTo>
                  <a:lnTo>
                    <a:pt x="0" y="1816"/>
                  </a:lnTo>
                  <a:lnTo>
                    <a:pt x="0" y="2133"/>
                  </a:lnTo>
                  <a:lnTo>
                    <a:pt x="114" y="2895"/>
                  </a:lnTo>
                  <a:lnTo>
                    <a:pt x="228" y="3492"/>
                  </a:lnTo>
                  <a:lnTo>
                    <a:pt x="1562" y="6845"/>
                  </a:lnTo>
                  <a:lnTo>
                    <a:pt x="2565" y="4660"/>
                  </a:lnTo>
                  <a:lnTo>
                    <a:pt x="3822" y="5499"/>
                  </a:lnTo>
                  <a:lnTo>
                    <a:pt x="3721" y="4660"/>
                  </a:lnTo>
                  <a:lnTo>
                    <a:pt x="3581" y="3403"/>
                  </a:lnTo>
                  <a:lnTo>
                    <a:pt x="3949" y="3454"/>
                  </a:lnTo>
                  <a:close/>
                </a:path>
                <a:path w="538480" h="203200">
                  <a:moveTo>
                    <a:pt x="4127" y="5689"/>
                  </a:moveTo>
                  <a:lnTo>
                    <a:pt x="3822" y="5499"/>
                  </a:lnTo>
                  <a:lnTo>
                    <a:pt x="4013" y="7035"/>
                  </a:lnTo>
                  <a:lnTo>
                    <a:pt x="4114" y="6159"/>
                  </a:lnTo>
                  <a:lnTo>
                    <a:pt x="4127" y="5689"/>
                  </a:lnTo>
                  <a:close/>
                </a:path>
                <a:path w="538480" h="203200">
                  <a:moveTo>
                    <a:pt x="7620" y="0"/>
                  </a:moveTo>
                  <a:lnTo>
                    <a:pt x="5105" y="1955"/>
                  </a:lnTo>
                  <a:lnTo>
                    <a:pt x="4991" y="2616"/>
                  </a:lnTo>
                  <a:lnTo>
                    <a:pt x="5092" y="2908"/>
                  </a:lnTo>
                  <a:lnTo>
                    <a:pt x="5816" y="3098"/>
                  </a:lnTo>
                  <a:lnTo>
                    <a:pt x="5892" y="4597"/>
                  </a:lnTo>
                  <a:lnTo>
                    <a:pt x="4546" y="2616"/>
                  </a:lnTo>
                  <a:lnTo>
                    <a:pt x="4165" y="5715"/>
                  </a:lnTo>
                  <a:lnTo>
                    <a:pt x="4508" y="5930"/>
                  </a:lnTo>
                  <a:lnTo>
                    <a:pt x="4724" y="4533"/>
                  </a:lnTo>
                  <a:lnTo>
                    <a:pt x="6324" y="5842"/>
                  </a:lnTo>
                  <a:lnTo>
                    <a:pt x="5778" y="5118"/>
                  </a:lnTo>
                  <a:lnTo>
                    <a:pt x="6819" y="4737"/>
                  </a:lnTo>
                  <a:lnTo>
                    <a:pt x="7200" y="4775"/>
                  </a:lnTo>
                  <a:lnTo>
                    <a:pt x="7213" y="4597"/>
                  </a:lnTo>
                  <a:lnTo>
                    <a:pt x="7620" y="0"/>
                  </a:lnTo>
                  <a:close/>
                </a:path>
                <a:path w="538480" h="203200">
                  <a:moveTo>
                    <a:pt x="10452" y="5270"/>
                  </a:moveTo>
                  <a:lnTo>
                    <a:pt x="10058" y="5613"/>
                  </a:lnTo>
                  <a:lnTo>
                    <a:pt x="9575" y="7112"/>
                  </a:lnTo>
                  <a:lnTo>
                    <a:pt x="10236" y="6845"/>
                  </a:lnTo>
                  <a:lnTo>
                    <a:pt x="10350" y="6159"/>
                  </a:lnTo>
                  <a:lnTo>
                    <a:pt x="10452" y="5270"/>
                  </a:lnTo>
                  <a:close/>
                </a:path>
                <a:path w="538480" h="203200">
                  <a:moveTo>
                    <a:pt x="10528" y="2908"/>
                  </a:moveTo>
                  <a:lnTo>
                    <a:pt x="9588" y="1955"/>
                  </a:lnTo>
                  <a:lnTo>
                    <a:pt x="7264" y="4775"/>
                  </a:lnTo>
                  <a:lnTo>
                    <a:pt x="7480" y="4787"/>
                  </a:lnTo>
                  <a:lnTo>
                    <a:pt x="8077" y="5969"/>
                  </a:lnTo>
                  <a:lnTo>
                    <a:pt x="7797" y="6350"/>
                  </a:lnTo>
                  <a:lnTo>
                    <a:pt x="8750" y="6210"/>
                  </a:lnTo>
                  <a:lnTo>
                    <a:pt x="8293" y="7086"/>
                  </a:lnTo>
                  <a:lnTo>
                    <a:pt x="9334" y="6210"/>
                  </a:lnTo>
                  <a:lnTo>
                    <a:pt x="10058" y="5613"/>
                  </a:lnTo>
                  <a:lnTo>
                    <a:pt x="10274" y="4927"/>
                  </a:lnTo>
                  <a:lnTo>
                    <a:pt x="9245" y="6159"/>
                  </a:lnTo>
                  <a:lnTo>
                    <a:pt x="9309" y="3492"/>
                  </a:lnTo>
                  <a:lnTo>
                    <a:pt x="10528" y="2908"/>
                  </a:lnTo>
                  <a:close/>
                </a:path>
                <a:path w="538480" h="203200">
                  <a:moveTo>
                    <a:pt x="10871" y="5359"/>
                  </a:moveTo>
                  <a:lnTo>
                    <a:pt x="10464" y="4419"/>
                  </a:lnTo>
                  <a:lnTo>
                    <a:pt x="10566" y="5270"/>
                  </a:lnTo>
                  <a:lnTo>
                    <a:pt x="10871" y="5359"/>
                  </a:lnTo>
                  <a:close/>
                </a:path>
                <a:path w="538480" h="203200">
                  <a:moveTo>
                    <a:pt x="11290" y="5499"/>
                  </a:moveTo>
                  <a:lnTo>
                    <a:pt x="10871" y="5359"/>
                  </a:lnTo>
                  <a:lnTo>
                    <a:pt x="11023" y="5689"/>
                  </a:lnTo>
                  <a:lnTo>
                    <a:pt x="11290" y="5499"/>
                  </a:lnTo>
                  <a:close/>
                </a:path>
                <a:path w="538480" h="203200">
                  <a:moveTo>
                    <a:pt x="13512" y="5461"/>
                  </a:moveTo>
                  <a:lnTo>
                    <a:pt x="13258" y="4102"/>
                  </a:lnTo>
                  <a:lnTo>
                    <a:pt x="12649" y="4533"/>
                  </a:lnTo>
                  <a:lnTo>
                    <a:pt x="12598" y="4660"/>
                  </a:lnTo>
                  <a:lnTo>
                    <a:pt x="13512" y="5461"/>
                  </a:lnTo>
                  <a:close/>
                </a:path>
                <a:path w="538480" h="203200">
                  <a:moveTo>
                    <a:pt x="25679" y="16471"/>
                  </a:moveTo>
                  <a:lnTo>
                    <a:pt x="25374" y="15875"/>
                  </a:lnTo>
                  <a:lnTo>
                    <a:pt x="25133" y="15138"/>
                  </a:lnTo>
                  <a:lnTo>
                    <a:pt x="24650" y="13779"/>
                  </a:lnTo>
                  <a:lnTo>
                    <a:pt x="21361" y="15138"/>
                  </a:lnTo>
                  <a:lnTo>
                    <a:pt x="21717" y="12992"/>
                  </a:lnTo>
                  <a:lnTo>
                    <a:pt x="22694" y="12382"/>
                  </a:lnTo>
                  <a:lnTo>
                    <a:pt x="20993" y="12331"/>
                  </a:lnTo>
                  <a:lnTo>
                    <a:pt x="19265" y="11899"/>
                  </a:lnTo>
                  <a:lnTo>
                    <a:pt x="18783" y="10541"/>
                  </a:lnTo>
                  <a:lnTo>
                    <a:pt x="18707" y="10299"/>
                  </a:lnTo>
                  <a:lnTo>
                    <a:pt x="18643" y="9944"/>
                  </a:lnTo>
                  <a:lnTo>
                    <a:pt x="18364" y="8293"/>
                  </a:lnTo>
                  <a:lnTo>
                    <a:pt x="18567" y="9944"/>
                  </a:lnTo>
                  <a:lnTo>
                    <a:pt x="17983" y="8369"/>
                  </a:lnTo>
                  <a:lnTo>
                    <a:pt x="17729" y="7645"/>
                  </a:lnTo>
                  <a:lnTo>
                    <a:pt x="16929" y="7086"/>
                  </a:lnTo>
                  <a:lnTo>
                    <a:pt x="15760" y="6261"/>
                  </a:lnTo>
                  <a:lnTo>
                    <a:pt x="14071" y="5067"/>
                  </a:lnTo>
                  <a:lnTo>
                    <a:pt x="12420" y="6261"/>
                  </a:lnTo>
                  <a:lnTo>
                    <a:pt x="12509" y="4635"/>
                  </a:lnTo>
                  <a:lnTo>
                    <a:pt x="11341" y="5461"/>
                  </a:lnTo>
                  <a:lnTo>
                    <a:pt x="11353" y="5613"/>
                  </a:lnTo>
                  <a:lnTo>
                    <a:pt x="10591" y="6705"/>
                  </a:lnTo>
                  <a:lnTo>
                    <a:pt x="10274" y="6832"/>
                  </a:lnTo>
                  <a:lnTo>
                    <a:pt x="10007" y="9461"/>
                  </a:lnTo>
                  <a:lnTo>
                    <a:pt x="11341" y="9398"/>
                  </a:lnTo>
                  <a:lnTo>
                    <a:pt x="12128" y="7086"/>
                  </a:lnTo>
                  <a:lnTo>
                    <a:pt x="12014" y="12331"/>
                  </a:lnTo>
                  <a:lnTo>
                    <a:pt x="15278" y="8369"/>
                  </a:lnTo>
                  <a:lnTo>
                    <a:pt x="16484" y="12014"/>
                  </a:lnTo>
                  <a:lnTo>
                    <a:pt x="16395" y="10541"/>
                  </a:lnTo>
                  <a:lnTo>
                    <a:pt x="18046" y="13093"/>
                  </a:lnTo>
                  <a:lnTo>
                    <a:pt x="22402" y="17132"/>
                  </a:lnTo>
                  <a:lnTo>
                    <a:pt x="24269" y="18757"/>
                  </a:lnTo>
                  <a:lnTo>
                    <a:pt x="25679" y="16471"/>
                  </a:lnTo>
                  <a:close/>
                </a:path>
                <a:path w="538480" h="203200">
                  <a:moveTo>
                    <a:pt x="28663" y="19265"/>
                  </a:moveTo>
                  <a:lnTo>
                    <a:pt x="27990" y="20802"/>
                  </a:lnTo>
                  <a:lnTo>
                    <a:pt x="28663" y="19265"/>
                  </a:lnTo>
                  <a:close/>
                </a:path>
                <a:path w="538480" h="203200">
                  <a:moveTo>
                    <a:pt x="30784" y="21653"/>
                  </a:moveTo>
                  <a:lnTo>
                    <a:pt x="27876" y="21450"/>
                  </a:lnTo>
                  <a:lnTo>
                    <a:pt x="28067" y="20904"/>
                  </a:lnTo>
                  <a:lnTo>
                    <a:pt x="27584" y="19088"/>
                  </a:lnTo>
                  <a:lnTo>
                    <a:pt x="27482" y="18618"/>
                  </a:lnTo>
                  <a:lnTo>
                    <a:pt x="26619" y="19075"/>
                  </a:lnTo>
                  <a:lnTo>
                    <a:pt x="26543" y="16700"/>
                  </a:lnTo>
                  <a:lnTo>
                    <a:pt x="25603" y="17627"/>
                  </a:lnTo>
                  <a:lnTo>
                    <a:pt x="26136" y="17945"/>
                  </a:lnTo>
                  <a:lnTo>
                    <a:pt x="25463" y="19088"/>
                  </a:lnTo>
                  <a:lnTo>
                    <a:pt x="24333" y="18808"/>
                  </a:lnTo>
                  <a:lnTo>
                    <a:pt x="26898" y="20904"/>
                  </a:lnTo>
                  <a:lnTo>
                    <a:pt x="28067" y="23101"/>
                  </a:lnTo>
                  <a:lnTo>
                    <a:pt x="29984" y="22085"/>
                  </a:lnTo>
                  <a:lnTo>
                    <a:pt x="29438" y="23253"/>
                  </a:lnTo>
                  <a:lnTo>
                    <a:pt x="28778" y="23355"/>
                  </a:lnTo>
                  <a:lnTo>
                    <a:pt x="29146" y="24523"/>
                  </a:lnTo>
                  <a:lnTo>
                    <a:pt x="30022" y="22059"/>
                  </a:lnTo>
                  <a:lnTo>
                    <a:pt x="30784" y="21653"/>
                  </a:lnTo>
                  <a:close/>
                </a:path>
                <a:path w="538480" h="203200">
                  <a:moveTo>
                    <a:pt x="32461" y="26962"/>
                  </a:moveTo>
                  <a:lnTo>
                    <a:pt x="32372" y="26581"/>
                  </a:lnTo>
                  <a:lnTo>
                    <a:pt x="30937" y="27520"/>
                  </a:lnTo>
                  <a:lnTo>
                    <a:pt x="31534" y="27813"/>
                  </a:lnTo>
                  <a:lnTo>
                    <a:pt x="32461" y="26962"/>
                  </a:lnTo>
                  <a:close/>
                </a:path>
                <a:path w="538480" h="203200">
                  <a:moveTo>
                    <a:pt x="35001" y="24853"/>
                  </a:moveTo>
                  <a:lnTo>
                    <a:pt x="32778" y="24523"/>
                  </a:lnTo>
                  <a:lnTo>
                    <a:pt x="32181" y="25527"/>
                  </a:lnTo>
                  <a:lnTo>
                    <a:pt x="31927" y="25057"/>
                  </a:lnTo>
                  <a:lnTo>
                    <a:pt x="31610" y="24422"/>
                  </a:lnTo>
                  <a:lnTo>
                    <a:pt x="31000" y="25057"/>
                  </a:lnTo>
                  <a:lnTo>
                    <a:pt x="30848" y="23787"/>
                  </a:lnTo>
                  <a:lnTo>
                    <a:pt x="28511" y="24968"/>
                  </a:lnTo>
                  <a:lnTo>
                    <a:pt x="31026" y="25234"/>
                  </a:lnTo>
                  <a:lnTo>
                    <a:pt x="30695" y="26301"/>
                  </a:lnTo>
                  <a:lnTo>
                    <a:pt x="32194" y="25717"/>
                  </a:lnTo>
                  <a:lnTo>
                    <a:pt x="32372" y="26581"/>
                  </a:lnTo>
                  <a:lnTo>
                    <a:pt x="33680" y="25717"/>
                  </a:lnTo>
                  <a:lnTo>
                    <a:pt x="33972" y="25527"/>
                  </a:lnTo>
                  <a:lnTo>
                    <a:pt x="35001" y="24853"/>
                  </a:lnTo>
                  <a:close/>
                </a:path>
                <a:path w="538480" h="203200">
                  <a:moveTo>
                    <a:pt x="36360" y="35052"/>
                  </a:moveTo>
                  <a:lnTo>
                    <a:pt x="35941" y="34251"/>
                  </a:lnTo>
                  <a:lnTo>
                    <a:pt x="35725" y="34861"/>
                  </a:lnTo>
                  <a:lnTo>
                    <a:pt x="36360" y="35052"/>
                  </a:lnTo>
                  <a:close/>
                </a:path>
                <a:path w="538480" h="203200">
                  <a:moveTo>
                    <a:pt x="37617" y="34201"/>
                  </a:moveTo>
                  <a:lnTo>
                    <a:pt x="37490" y="33274"/>
                  </a:lnTo>
                  <a:lnTo>
                    <a:pt x="37426" y="32804"/>
                  </a:lnTo>
                  <a:lnTo>
                    <a:pt x="37452" y="29806"/>
                  </a:lnTo>
                  <a:lnTo>
                    <a:pt x="36639" y="29502"/>
                  </a:lnTo>
                  <a:lnTo>
                    <a:pt x="37211" y="29311"/>
                  </a:lnTo>
                  <a:lnTo>
                    <a:pt x="35864" y="29171"/>
                  </a:lnTo>
                  <a:lnTo>
                    <a:pt x="35382" y="29121"/>
                  </a:lnTo>
                  <a:lnTo>
                    <a:pt x="35509" y="28473"/>
                  </a:lnTo>
                  <a:lnTo>
                    <a:pt x="35585" y="28143"/>
                  </a:lnTo>
                  <a:lnTo>
                    <a:pt x="34658" y="27114"/>
                  </a:lnTo>
                  <a:lnTo>
                    <a:pt x="32931" y="28473"/>
                  </a:lnTo>
                  <a:lnTo>
                    <a:pt x="31534" y="27813"/>
                  </a:lnTo>
                  <a:lnTo>
                    <a:pt x="30759" y="28524"/>
                  </a:lnTo>
                  <a:lnTo>
                    <a:pt x="31635" y="28930"/>
                  </a:lnTo>
                  <a:lnTo>
                    <a:pt x="33134" y="29070"/>
                  </a:lnTo>
                  <a:lnTo>
                    <a:pt x="34848" y="31991"/>
                  </a:lnTo>
                  <a:lnTo>
                    <a:pt x="34975" y="30200"/>
                  </a:lnTo>
                  <a:lnTo>
                    <a:pt x="35623" y="29921"/>
                  </a:lnTo>
                  <a:lnTo>
                    <a:pt x="34963" y="32219"/>
                  </a:lnTo>
                  <a:lnTo>
                    <a:pt x="35941" y="34251"/>
                  </a:lnTo>
                  <a:lnTo>
                    <a:pt x="36931" y="33274"/>
                  </a:lnTo>
                  <a:lnTo>
                    <a:pt x="37617" y="34201"/>
                  </a:lnTo>
                  <a:close/>
                </a:path>
                <a:path w="538480" h="203200">
                  <a:moveTo>
                    <a:pt x="39865" y="35509"/>
                  </a:moveTo>
                  <a:lnTo>
                    <a:pt x="38303" y="35483"/>
                  </a:lnTo>
                  <a:lnTo>
                    <a:pt x="39865" y="35509"/>
                  </a:lnTo>
                  <a:close/>
                </a:path>
                <a:path w="538480" h="203200">
                  <a:moveTo>
                    <a:pt x="40855" y="37465"/>
                  </a:moveTo>
                  <a:lnTo>
                    <a:pt x="39789" y="36601"/>
                  </a:lnTo>
                  <a:lnTo>
                    <a:pt x="38328" y="37973"/>
                  </a:lnTo>
                  <a:lnTo>
                    <a:pt x="37731" y="37223"/>
                  </a:lnTo>
                  <a:lnTo>
                    <a:pt x="38265" y="35598"/>
                  </a:lnTo>
                  <a:lnTo>
                    <a:pt x="38036" y="35610"/>
                  </a:lnTo>
                  <a:lnTo>
                    <a:pt x="38354" y="35166"/>
                  </a:lnTo>
                  <a:lnTo>
                    <a:pt x="37617" y="34201"/>
                  </a:lnTo>
                  <a:lnTo>
                    <a:pt x="37807" y="35610"/>
                  </a:lnTo>
                  <a:lnTo>
                    <a:pt x="38023" y="35610"/>
                  </a:lnTo>
                  <a:lnTo>
                    <a:pt x="35801" y="38696"/>
                  </a:lnTo>
                  <a:lnTo>
                    <a:pt x="38138" y="39916"/>
                  </a:lnTo>
                  <a:lnTo>
                    <a:pt x="38265" y="38696"/>
                  </a:lnTo>
                  <a:lnTo>
                    <a:pt x="39027" y="37973"/>
                  </a:lnTo>
                  <a:lnTo>
                    <a:pt x="39484" y="37553"/>
                  </a:lnTo>
                  <a:lnTo>
                    <a:pt x="40855" y="37465"/>
                  </a:lnTo>
                  <a:close/>
                </a:path>
                <a:path w="538480" h="203200">
                  <a:moveTo>
                    <a:pt x="425043" y="189826"/>
                  </a:moveTo>
                  <a:lnTo>
                    <a:pt x="423837" y="189318"/>
                  </a:lnTo>
                  <a:lnTo>
                    <a:pt x="424713" y="189750"/>
                  </a:lnTo>
                  <a:lnTo>
                    <a:pt x="425043" y="189826"/>
                  </a:lnTo>
                  <a:close/>
                </a:path>
                <a:path w="538480" h="203200">
                  <a:moveTo>
                    <a:pt x="425958" y="193548"/>
                  </a:moveTo>
                  <a:lnTo>
                    <a:pt x="425704" y="193471"/>
                  </a:lnTo>
                  <a:lnTo>
                    <a:pt x="425018" y="193446"/>
                  </a:lnTo>
                  <a:lnTo>
                    <a:pt x="425958" y="193548"/>
                  </a:lnTo>
                  <a:close/>
                </a:path>
                <a:path w="538480" h="203200">
                  <a:moveTo>
                    <a:pt x="426326" y="194411"/>
                  </a:moveTo>
                  <a:lnTo>
                    <a:pt x="424980" y="193459"/>
                  </a:lnTo>
                  <a:lnTo>
                    <a:pt x="423303" y="193230"/>
                  </a:lnTo>
                  <a:lnTo>
                    <a:pt x="423938" y="193687"/>
                  </a:lnTo>
                  <a:lnTo>
                    <a:pt x="426326" y="194411"/>
                  </a:lnTo>
                  <a:close/>
                </a:path>
                <a:path w="538480" h="203200">
                  <a:moveTo>
                    <a:pt x="427151" y="193459"/>
                  </a:moveTo>
                  <a:lnTo>
                    <a:pt x="426974" y="193306"/>
                  </a:lnTo>
                  <a:lnTo>
                    <a:pt x="427151" y="193459"/>
                  </a:lnTo>
                  <a:close/>
                </a:path>
                <a:path w="538480" h="203200">
                  <a:moveTo>
                    <a:pt x="427253" y="190728"/>
                  </a:moveTo>
                  <a:lnTo>
                    <a:pt x="425919" y="190881"/>
                  </a:lnTo>
                  <a:lnTo>
                    <a:pt x="422262" y="189420"/>
                  </a:lnTo>
                  <a:lnTo>
                    <a:pt x="421665" y="190347"/>
                  </a:lnTo>
                  <a:lnTo>
                    <a:pt x="422744" y="193052"/>
                  </a:lnTo>
                  <a:lnTo>
                    <a:pt x="424307" y="192989"/>
                  </a:lnTo>
                  <a:lnTo>
                    <a:pt x="425704" y="193471"/>
                  </a:lnTo>
                  <a:lnTo>
                    <a:pt x="426897" y="193509"/>
                  </a:lnTo>
                  <a:lnTo>
                    <a:pt x="425767" y="192989"/>
                  </a:lnTo>
                  <a:lnTo>
                    <a:pt x="424992" y="192722"/>
                  </a:lnTo>
                  <a:lnTo>
                    <a:pt x="425704" y="192062"/>
                  </a:lnTo>
                  <a:lnTo>
                    <a:pt x="426974" y="193306"/>
                  </a:lnTo>
                  <a:lnTo>
                    <a:pt x="427240" y="192595"/>
                  </a:lnTo>
                  <a:lnTo>
                    <a:pt x="425831" y="191947"/>
                  </a:lnTo>
                  <a:lnTo>
                    <a:pt x="426085" y="191719"/>
                  </a:lnTo>
                  <a:lnTo>
                    <a:pt x="426237" y="191579"/>
                  </a:lnTo>
                  <a:lnTo>
                    <a:pt x="424383" y="191528"/>
                  </a:lnTo>
                  <a:lnTo>
                    <a:pt x="426694" y="190881"/>
                  </a:lnTo>
                  <a:lnTo>
                    <a:pt x="427253" y="190728"/>
                  </a:lnTo>
                  <a:close/>
                </a:path>
                <a:path w="538480" h="203200">
                  <a:moveTo>
                    <a:pt x="427494" y="150114"/>
                  </a:moveTo>
                  <a:lnTo>
                    <a:pt x="426148" y="149885"/>
                  </a:lnTo>
                  <a:lnTo>
                    <a:pt x="426453" y="150495"/>
                  </a:lnTo>
                  <a:lnTo>
                    <a:pt x="427494" y="150114"/>
                  </a:lnTo>
                  <a:close/>
                </a:path>
                <a:path w="538480" h="203200">
                  <a:moveTo>
                    <a:pt x="427520" y="198793"/>
                  </a:moveTo>
                  <a:lnTo>
                    <a:pt x="426389" y="198945"/>
                  </a:lnTo>
                  <a:lnTo>
                    <a:pt x="427151" y="199009"/>
                  </a:lnTo>
                  <a:lnTo>
                    <a:pt x="427520" y="198793"/>
                  </a:lnTo>
                  <a:close/>
                </a:path>
                <a:path w="538480" h="203200">
                  <a:moveTo>
                    <a:pt x="427647" y="197053"/>
                  </a:moveTo>
                  <a:lnTo>
                    <a:pt x="424078" y="198132"/>
                  </a:lnTo>
                  <a:lnTo>
                    <a:pt x="425538" y="198742"/>
                  </a:lnTo>
                  <a:lnTo>
                    <a:pt x="426694" y="198399"/>
                  </a:lnTo>
                  <a:lnTo>
                    <a:pt x="424929" y="198361"/>
                  </a:lnTo>
                  <a:lnTo>
                    <a:pt x="425323" y="197929"/>
                  </a:lnTo>
                  <a:lnTo>
                    <a:pt x="427355" y="197675"/>
                  </a:lnTo>
                  <a:lnTo>
                    <a:pt x="427507" y="197713"/>
                  </a:lnTo>
                  <a:lnTo>
                    <a:pt x="427647" y="197053"/>
                  </a:lnTo>
                  <a:close/>
                </a:path>
                <a:path w="538480" h="203200">
                  <a:moveTo>
                    <a:pt x="428117" y="196710"/>
                  </a:moveTo>
                  <a:lnTo>
                    <a:pt x="425640" y="195376"/>
                  </a:lnTo>
                  <a:lnTo>
                    <a:pt x="428053" y="195656"/>
                  </a:lnTo>
                  <a:lnTo>
                    <a:pt x="424307" y="194589"/>
                  </a:lnTo>
                  <a:lnTo>
                    <a:pt x="423418" y="195186"/>
                  </a:lnTo>
                  <a:lnTo>
                    <a:pt x="424764" y="195262"/>
                  </a:lnTo>
                  <a:lnTo>
                    <a:pt x="426440" y="196024"/>
                  </a:lnTo>
                  <a:lnTo>
                    <a:pt x="426224" y="196583"/>
                  </a:lnTo>
                  <a:lnTo>
                    <a:pt x="428117" y="196710"/>
                  </a:lnTo>
                  <a:close/>
                </a:path>
                <a:path w="538480" h="203200">
                  <a:moveTo>
                    <a:pt x="428282" y="149148"/>
                  </a:moveTo>
                  <a:lnTo>
                    <a:pt x="426605" y="146659"/>
                  </a:lnTo>
                  <a:lnTo>
                    <a:pt x="427202" y="147777"/>
                  </a:lnTo>
                  <a:lnTo>
                    <a:pt x="424408" y="144983"/>
                  </a:lnTo>
                  <a:lnTo>
                    <a:pt x="423176" y="145846"/>
                  </a:lnTo>
                  <a:lnTo>
                    <a:pt x="424726" y="146685"/>
                  </a:lnTo>
                  <a:lnTo>
                    <a:pt x="424548" y="147967"/>
                  </a:lnTo>
                  <a:lnTo>
                    <a:pt x="422808" y="146735"/>
                  </a:lnTo>
                  <a:lnTo>
                    <a:pt x="423494" y="148361"/>
                  </a:lnTo>
                  <a:lnTo>
                    <a:pt x="425005" y="148501"/>
                  </a:lnTo>
                  <a:lnTo>
                    <a:pt x="425056" y="147777"/>
                  </a:lnTo>
                  <a:lnTo>
                    <a:pt x="426224" y="148094"/>
                  </a:lnTo>
                  <a:lnTo>
                    <a:pt x="424561" y="149199"/>
                  </a:lnTo>
                  <a:lnTo>
                    <a:pt x="426021" y="149733"/>
                  </a:lnTo>
                  <a:lnTo>
                    <a:pt x="427532" y="149110"/>
                  </a:lnTo>
                  <a:lnTo>
                    <a:pt x="428282" y="149148"/>
                  </a:lnTo>
                  <a:close/>
                </a:path>
                <a:path w="538480" h="203200">
                  <a:moveTo>
                    <a:pt x="428345" y="199174"/>
                  </a:moveTo>
                  <a:lnTo>
                    <a:pt x="425856" y="199656"/>
                  </a:lnTo>
                  <a:lnTo>
                    <a:pt x="427494" y="199682"/>
                  </a:lnTo>
                  <a:lnTo>
                    <a:pt x="428345" y="199174"/>
                  </a:lnTo>
                  <a:close/>
                </a:path>
                <a:path w="538480" h="203200">
                  <a:moveTo>
                    <a:pt x="428739" y="145846"/>
                  </a:moveTo>
                  <a:lnTo>
                    <a:pt x="427824" y="145161"/>
                  </a:lnTo>
                  <a:lnTo>
                    <a:pt x="428282" y="145783"/>
                  </a:lnTo>
                  <a:lnTo>
                    <a:pt x="428739" y="145846"/>
                  </a:lnTo>
                  <a:close/>
                </a:path>
                <a:path w="538480" h="203200">
                  <a:moveTo>
                    <a:pt x="428942" y="146786"/>
                  </a:moveTo>
                  <a:lnTo>
                    <a:pt x="426669" y="145516"/>
                  </a:lnTo>
                  <a:lnTo>
                    <a:pt x="427824" y="146659"/>
                  </a:lnTo>
                  <a:lnTo>
                    <a:pt x="428942" y="146786"/>
                  </a:lnTo>
                  <a:close/>
                </a:path>
                <a:path w="538480" h="203200">
                  <a:moveTo>
                    <a:pt x="428993" y="202057"/>
                  </a:moveTo>
                  <a:lnTo>
                    <a:pt x="427672" y="202349"/>
                  </a:lnTo>
                  <a:lnTo>
                    <a:pt x="428155" y="202679"/>
                  </a:lnTo>
                  <a:lnTo>
                    <a:pt x="428993" y="202057"/>
                  </a:lnTo>
                  <a:close/>
                </a:path>
                <a:path w="538480" h="203200">
                  <a:moveTo>
                    <a:pt x="429094" y="188404"/>
                  </a:moveTo>
                  <a:lnTo>
                    <a:pt x="428802" y="187845"/>
                  </a:lnTo>
                  <a:lnTo>
                    <a:pt x="427431" y="186575"/>
                  </a:lnTo>
                  <a:lnTo>
                    <a:pt x="426567" y="186702"/>
                  </a:lnTo>
                  <a:lnTo>
                    <a:pt x="426097" y="185953"/>
                  </a:lnTo>
                  <a:lnTo>
                    <a:pt x="425361" y="186105"/>
                  </a:lnTo>
                  <a:lnTo>
                    <a:pt x="422795" y="186143"/>
                  </a:lnTo>
                  <a:lnTo>
                    <a:pt x="424815" y="187896"/>
                  </a:lnTo>
                  <a:lnTo>
                    <a:pt x="424472" y="186766"/>
                  </a:lnTo>
                  <a:lnTo>
                    <a:pt x="426224" y="188087"/>
                  </a:lnTo>
                  <a:lnTo>
                    <a:pt x="426897" y="186994"/>
                  </a:lnTo>
                  <a:lnTo>
                    <a:pt x="427355" y="188518"/>
                  </a:lnTo>
                  <a:lnTo>
                    <a:pt x="426834" y="188747"/>
                  </a:lnTo>
                  <a:lnTo>
                    <a:pt x="423799" y="188315"/>
                  </a:lnTo>
                  <a:lnTo>
                    <a:pt x="425742" y="189496"/>
                  </a:lnTo>
                  <a:lnTo>
                    <a:pt x="427685" y="190068"/>
                  </a:lnTo>
                  <a:lnTo>
                    <a:pt x="426656" y="189458"/>
                  </a:lnTo>
                  <a:lnTo>
                    <a:pt x="428421" y="189280"/>
                  </a:lnTo>
                  <a:lnTo>
                    <a:pt x="429094" y="188404"/>
                  </a:lnTo>
                  <a:close/>
                </a:path>
                <a:path w="538480" h="203200">
                  <a:moveTo>
                    <a:pt x="429323" y="187452"/>
                  </a:moveTo>
                  <a:lnTo>
                    <a:pt x="428472" y="186766"/>
                  </a:lnTo>
                  <a:lnTo>
                    <a:pt x="428459" y="187401"/>
                  </a:lnTo>
                  <a:lnTo>
                    <a:pt x="429323" y="187452"/>
                  </a:lnTo>
                  <a:close/>
                </a:path>
                <a:path w="538480" h="203200">
                  <a:moveTo>
                    <a:pt x="429374" y="200990"/>
                  </a:moveTo>
                  <a:lnTo>
                    <a:pt x="426554" y="200164"/>
                  </a:lnTo>
                  <a:lnTo>
                    <a:pt x="427710" y="200596"/>
                  </a:lnTo>
                  <a:lnTo>
                    <a:pt x="423811" y="200342"/>
                  </a:lnTo>
                  <a:lnTo>
                    <a:pt x="423278" y="201168"/>
                  </a:lnTo>
                  <a:lnTo>
                    <a:pt x="425043" y="201015"/>
                  </a:lnTo>
                  <a:lnTo>
                    <a:pt x="425602" y="201739"/>
                  </a:lnTo>
                  <a:lnTo>
                    <a:pt x="423443" y="201676"/>
                  </a:lnTo>
                  <a:lnTo>
                    <a:pt x="424662" y="202285"/>
                  </a:lnTo>
                  <a:lnTo>
                    <a:pt x="426110" y="201891"/>
                  </a:lnTo>
                  <a:lnTo>
                    <a:pt x="425958" y="201460"/>
                  </a:lnTo>
                  <a:lnTo>
                    <a:pt x="427075" y="201193"/>
                  </a:lnTo>
                  <a:lnTo>
                    <a:pt x="425945" y="202412"/>
                  </a:lnTo>
                  <a:lnTo>
                    <a:pt x="427456" y="202323"/>
                  </a:lnTo>
                  <a:lnTo>
                    <a:pt x="428777" y="201358"/>
                  </a:lnTo>
                  <a:lnTo>
                    <a:pt x="429374" y="200990"/>
                  </a:lnTo>
                  <a:close/>
                </a:path>
                <a:path w="538480" h="203200">
                  <a:moveTo>
                    <a:pt x="430796" y="144589"/>
                  </a:moveTo>
                  <a:lnTo>
                    <a:pt x="430187" y="144068"/>
                  </a:lnTo>
                  <a:lnTo>
                    <a:pt x="428421" y="142163"/>
                  </a:lnTo>
                  <a:lnTo>
                    <a:pt x="427240" y="142659"/>
                  </a:lnTo>
                  <a:lnTo>
                    <a:pt x="427469" y="144322"/>
                  </a:lnTo>
                  <a:lnTo>
                    <a:pt x="428612" y="144818"/>
                  </a:lnTo>
                  <a:lnTo>
                    <a:pt x="427520" y="143535"/>
                  </a:lnTo>
                  <a:lnTo>
                    <a:pt x="428332" y="143446"/>
                  </a:lnTo>
                  <a:lnTo>
                    <a:pt x="429920" y="144843"/>
                  </a:lnTo>
                  <a:lnTo>
                    <a:pt x="429971" y="144995"/>
                  </a:lnTo>
                  <a:lnTo>
                    <a:pt x="430796" y="144589"/>
                  </a:lnTo>
                  <a:close/>
                </a:path>
                <a:path w="538480" h="203200">
                  <a:moveTo>
                    <a:pt x="432777" y="140881"/>
                  </a:moveTo>
                  <a:lnTo>
                    <a:pt x="432181" y="140081"/>
                  </a:lnTo>
                  <a:lnTo>
                    <a:pt x="430847" y="139674"/>
                  </a:lnTo>
                  <a:lnTo>
                    <a:pt x="431457" y="140855"/>
                  </a:lnTo>
                  <a:lnTo>
                    <a:pt x="431355" y="142836"/>
                  </a:lnTo>
                  <a:lnTo>
                    <a:pt x="430542" y="143078"/>
                  </a:lnTo>
                  <a:lnTo>
                    <a:pt x="431444" y="144754"/>
                  </a:lnTo>
                  <a:lnTo>
                    <a:pt x="431749" y="141655"/>
                  </a:lnTo>
                  <a:lnTo>
                    <a:pt x="432676" y="143954"/>
                  </a:lnTo>
                  <a:lnTo>
                    <a:pt x="432752" y="142760"/>
                  </a:lnTo>
                  <a:lnTo>
                    <a:pt x="432777" y="140881"/>
                  </a:lnTo>
                  <a:close/>
                </a:path>
                <a:path w="538480" h="203200">
                  <a:moveTo>
                    <a:pt x="432943" y="184658"/>
                  </a:moveTo>
                  <a:lnTo>
                    <a:pt x="432625" y="184251"/>
                  </a:lnTo>
                  <a:lnTo>
                    <a:pt x="432295" y="183832"/>
                  </a:lnTo>
                  <a:lnTo>
                    <a:pt x="431939" y="183362"/>
                  </a:lnTo>
                  <a:lnTo>
                    <a:pt x="431596" y="182918"/>
                  </a:lnTo>
                  <a:lnTo>
                    <a:pt x="431330" y="183362"/>
                  </a:lnTo>
                  <a:lnTo>
                    <a:pt x="430022" y="182549"/>
                  </a:lnTo>
                  <a:lnTo>
                    <a:pt x="431304" y="182740"/>
                  </a:lnTo>
                  <a:lnTo>
                    <a:pt x="431101" y="182549"/>
                  </a:lnTo>
                  <a:lnTo>
                    <a:pt x="430453" y="181940"/>
                  </a:lnTo>
                  <a:lnTo>
                    <a:pt x="429907" y="182232"/>
                  </a:lnTo>
                  <a:lnTo>
                    <a:pt x="425704" y="182829"/>
                  </a:lnTo>
                  <a:lnTo>
                    <a:pt x="425526" y="184505"/>
                  </a:lnTo>
                  <a:lnTo>
                    <a:pt x="426948" y="185318"/>
                  </a:lnTo>
                  <a:lnTo>
                    <a:pt x="425678" y="183997"/>
                  </a:lnTo>
                  <a:lnTo>
                    <a:pt x="426923" y="184391"/>
                  </a:lnTo>
                  <a:lnTo>
                    <a:pt x="427863" y="185102"/>
                  </a:lnTo>
                  <a:lnTo>
                    <a:pt x="426643" y="185496"/>
                  </a:lnTo>
                  <a:lnTo>
                    <a:pt x="428078" y="186156"/>
                  </a:lnTo>
                  <a:lnTo>
                    <a:pt x="430187" y="186359"/>
                  </a:lnTo>
                  <a:lnTo>
                    <a:pt x="427685" y="184645"/>
                  </a:lnTo>
                  <a:lnTo>
                    <a:pt x="430377" y="185127"/>
                  </a:lnTo>
                  <a:lnTo>
                    <a:pt x="430707" y="185318"/>
                  </a:lnTo>
                  <a:lnTo>
                    <a:pt x="430669" y="185153"/>
                  </a:lnTo>
                  <a:lnTo>
                    <a:pt x="430517" y="184251"/>
                  </a:lnTo>
                  <a:lnTo>
                    <a:pt x="432943" y="184658"/>
                  </a:lnTo>
                  <a:close/>
                </a:path>
                <a:path w="538480" h="203200">
                  <a:moveTo>
                    <a:pt x="434073" y="139865"/>
                  </a:moveTo>
                  <a:lnTo>
                    <a:pt x="433641" y="138430"/>
                  </a:lnTo>
                  <a:lnTo>
                    <a:pt x="433425" y="138950"/>
                  </a:lnTo>
                  <a:lnTo>
                    <a:pt x="433324" y="139865"/>
                  </a:lnTo>
                  <a:lnTo>
                    <a:pt x="433451" y="141782"/>
                  </a:lnTo>
                  <a:lnTo>
                    <a:pt x="434060" y="140309"/>
                  </a:lnTo>
                  <a:lnTo>
                    <a:pt x="434073" y="139865"/>
                  </a:lnTo>
                  <a:close/>
                </a:path>
                <a:path w="538480" h="203200">
                  <a:moveTo>
                    <a:pt x="434454" y="141058"/>
                  </a:moveTo>
                  <a:lnTo>
                    <a:pt x="434340" y="140525"/>
                  </a:lnTo>
                  <a:lnTo>
                    <a:pt x="434162" y="140081"/>
                  </a:lnTo>
                  <a:lnTo>
                    <a:pt x="434454" y="141058"/>
                  </a:lnTo>
                  <a:close/>
                </a:path>
                <a:path w="538480" h="203200">
                  <a:moveTo>
                    <a:pt x="435267" y="141935"/>
                  </a:moveTo>
                  <a:lnTo>
                    <a:pt x="435102" y="141935"/>
                  </a:lnTo>
                  <a:lnTo>
                    <a:pt x="435102" y="142151"/>
                  </a:lnTo>
                  <a:lnTo>
                    <a:pt x="435267" y="141935"/>
                  </a:lnTo>
                  <a:close/>
                </a:path>
                <a:path w="538480" h="203200">
                  <a:moveTo>
                    <a:pt x="439000" y="141643"/>
                  </a:moveTo>
                  <a:lnTo>
                    <a:pt x="438467" y="140525"/>
                  </a:lnTo>
                  <a:lnTo>
                    <a:pt x="438467" y="139865"/>
                  </a:lnTo>
                  <a:lnTo>
                    <a:pt x="438683" y="138950"/>
                  </a:lnTo>
                  <a:lnTo>
                    <a:pt x="438823" y="138341"/>
                  </a:lnTo>
                  <a:lnTo>
                    <a:pt x="434428" y="138341"/>
                  </a:lnTo>
                  <a:lnTo>
                    <a:pt x="433908" y="138341"/>
                  </a:lnTo>
                  <a:lnTo>
                    <a:pt x="434454" y="139268"/>
                  </a:lnTo>
                  <a:lnTo>
                    <a:pt x="434581" y="141058"/>
                  </a:lnTo>
                  <a:lnTo>
                    <a:pt x="434962" y="141922"/>
                  </a:lnTo>
                  <a:lnTo>
                    <a:pt x="435102" y="141935"/>
                  </a:lnTo>
                  <a:lnTo>
                    <a:pt x="435203" y="139865"/>
                  </a:lnTo>
                  <a:lnTo>
                    <a:pt x="436422" y="140411"/>
                  </a:lnTo>
                  <a:lnTo>
                    <a:pt x="435267" y="141935"/>
                  </a:lnTo>
                  <a:lnTo>
                    <a:pt x="436359" y="141973"/>
                  </a:lnTo>
                  <a:lnTo>
                    <a:pt x="436676" y="140525"/>
                  </a:lnTo>
                  <a:lnTo>
                    <a:pt x="437400" y="140830"/>
                  </a:lnTo>
                  <a:lnTo>
                    <a:pt x="437057" y="139903"/>
                  </a:lnTo>
                  <a:lnTo>
                    <a:pt x="436714" y="138950"/>
                  </a:lnTo>
                  <a:lnTo>
                    <a:pt x="439000" y="141643"/>
                  </a:lnTo>
                  <a:close/>
                </a:path>
                <a:path w="538480" h="203200">
                  <a:moveTo>
                    <a:pt x="439242" y="136499"/>
                  </a:moveTo>
                  <a:lnTo>
                    <a:pt x="437400" y="136080"/>
                  </a:lnTo>
                  <a:lnTo>
                    <a:pt x="435559" y="135610"/>
                  </a:lnTo>
                  <a:lnTo>
                    <a:pt x="434619" y="137871"/>
                  </a:lnTo>
                  <a:lnTo>
                    <a:pt x="438924" y="137871"/>
                  </a:lnTo>
                  <a:lnTo>
                    <a:pt x="439242" y="136499"/>
                  </a:lnTo>
                  <a:close/>
                </a:path>
                <a:path w="538480" h="203200">
                  <a:moveTo>
                    <a:pt x="439305" y="169506"/>
                  </a:moveTo>
                  <a:lnTo>
                    <a:pt x="439013" y="168960"/>
                  </a:lnTo>
                  <a:lnTo>
                    <a:pt x="438670" y="168998"/>
                  </a:lnTo>
                  <a:lnTo>
                    <a:pt x="439305" y="169506"/>
                  </a:lnTo>
                  <a:close/>
                </a:path>
                <a:path w="538480" h="203200">
                  <a:moveTo>
                    <a:pt x="439940" y="138074"/>
                  </a:moveTo>
                  <a:lnTo>
                    <a:pt x="439597" y="138988"/>
                  </a:lnTo>
                  <a:lnTo>
                    <a:pt x="439572" y="139331"/>
                  </a:lnTo>
                  <a:lnTo>
                    <a:pt x="439940" y="138074"/>
                  </a:lnTo>
                  <a:close/>
                </a:path>
                <a:path w="538480" h="203200">
                  <a:moveTo>
                    <a:pt x="440474" y="175539"/>
                  </a:moveTo>
                  <a:lnTo>
                    <a:pt x="440397" y="175666"/>
                  </a:lnTo>
                  <a:lnTo>
                    <a:pt x="440397" y="175831"/>
                  </a:lnTo>
                  <a:lnTo>
                    <a:pt x="440474" y="175539"/>
                  </a:lnTo>
                  <a:close/>
                </a:path>
                <a:path w="538480" h="203200">
                  <a:moveTo>
                    <a:pt x="440817" y="170649"/>
                  </a:moveTo>
                  <a:lnTo>
                    <a:pt x="440740" y="170497"/>
                  </a:lnTo>
                  <a:lnTo>
                    <a:pt x="439305" y="169506"/>
                  </a:lnTo>
                  <a:lnTo>
                    <a:pt x="439293" y="170827"/>
                  </a:lnTo>
                  <a:lnTo>
                    <a:pt x="440055" y="171335"/>
                  </a:lnTo>
                  <a:lnTo>
                    <a:pt x="440817" y="170649"/>
                  </a:lnTo>
                  <a:close/>
                </a:path>
                <a:path w="538480" h="203200">
                  <a:moveTo>
                    <a:pt x="444652" y="143179"/>
                  </a:moveTo>
                  <a:lnTo>
                    <a:pt x="443814" y="143027"/>
                  </a:lnTo>
                  <a:lnTo>
                    <a:pt x="443915" y="143992"/>
                  </a:lnTo>
                  <a:lnTo>
                    <a:pt x="444652" y="143179"/>
                  </a:lnTo>
                  <a:close/>
                </a:path>
                <a:path w="538480" h="203200">
                  <a:moveTo>
                    <a:pt x="444665" y="173901"/>
                  </a:moveTo>
                  <a:lnTo>
                    <a:pt x="444550" y="173659"/>
                  </a:lnTo>
                  <a:lnTo>
                    <a:pt x="443572" y="171538"/>
                  </a:lnTo>
                  <a:lnTo>
                    <a:pt x="442036" y="170548"/>
                  </a:lnTo>
                  <a:lnTo>
                    <a:pt x="442061" y="169087"/>
                  </a:lnTo>
                  <a:lnTo>
                    <a:pt x="441845" y="169367"/>
                  </a:lnTo>
                  <a:lnTo>
                    <a:pt x="440766" y="169824"/>
                  </a:lnTo>
                  <a:lnTo>
                    <a:pt x="442239" y="171526"/>
                  </a:lnTo>
                  <a:lnTo>
                    <a:pt x="440956" y="170649"/>
                  </a:lnTo>
                  <a:lnTo>
                    <a:pt x="441553" y="172389"/>
                  </a:lnTo>
                  <a:lnTo>
                    <a:pt x="440004" y="174180"/>
                  </a:lnTo>
                  <a:lnTo>
                    <a:pt x="439369" y="172910"/>
                  </a:lnTo>
                  <a:lnTo>
                    <a:pt x="439572" y="174180"/>
                  </a:lnTo>
                  <a:lnTo>
                    <a:pt x="437362" y="171640"/>
                  </a:lnTo>
                  <a:lnTo>
                    <a:pt x="437095" y="172389"/>
                  </a:lnTo>
                  <a:lnTo>
                    <a:pt x="437108" y="172732"/>
                  </a:lnTo>
                  <a:lnTo>
                    <a:pt x="438302" y="174879"/>
                  </a:lnTo>
                  <a:lnTo>
                    <a:pt x="437134" y="174129"/>
                  </a:lnTo>
                  <a:lnTo>
                    <a:pt x="436473" y="172732"/>
                  </a:lnTo>
                  <a:lnTo>
                    <a:pt x="436664" y="173901"/>
                  </a:lnTo>
                  <a:lnTo>
                    <a:pt x="436880" y="175679"/>
                  </a:lnTo>
                  <a:lnTo>
                    <a:pt x="437337" y="177253"/>
                  </a:lnTo>
                  <a:lnTo>
                    <a:pt x="437019" y="176987"/>
                  </a:lnTo>
                  <a:lnTo>
                    <a:pt x="436473" y="176504"/>
                  </a:lnTo>
                  <a:lnTo>
                    <a:pt x="435838" y="176491"/>
                  </a:lnTo>
                  <a:lnTo>
                    <a:pt x="435267" y="175209"/>
                  </a:lnTo>
                  <a:lnTo>
                    <a:pt x="435394" y="176987"/>
                  </a:lnTo>
                  <a:lnTo>
                    <a:pt x="434644" y="176314"/>
                  </a:lnTo>
                  <a:lnTo>
                    <a:pt x="434746" y="177495"/>
                  </a:lnTo>
                  <a:lnTo>
                    <a:pt x="432663" y="175107"/>
                  </a:lnTo>
                  <a:lnTo>
                    <a:pt x="432904" y="177977"/>
                  </a:lnTo>
                  <a:lnTo>
                    <a:pt x="432041" y="176834"/>
                  </a:lnTo>
                  <a:lnTo>
                    <a:pt x="433146" y="179146"/>
                  </a:lnTo>
                  <a:lnTo>
                    <a:pt x="432015" y="180301"/>
                  </a:lnTo>
                  <a:lnTo>
                    <a:pt x="430453" y="180467"/>
                  </a:lnTo>
                  <a:lnTo>
                    <a:pt x="431749" y="181216"/>
                  </a:lnTo>
                  <a:lnTo>
                    <a:pt x="430466" y="181940"/>
                  </a:lnTo>
                  <a:lnTo>
                    <a:pt x="432587" y="182981"/>
                  </a:lnTo>
                  <a:lnTo>
                    <a:pt x="433654" y="179997"/>
                  </a:lnTo>
                  <a:lnTo>
                    <a:pt x="436422" y="178523"/>
                  </a:lnTo>
                  <a:lnTo>
                    <a:pt x="436918" y="177977"/>
                  </a:lnTo>
                  <a:lnTo>
                    <a:pt x="437362" y="177495"/>
                  </a:lnTo>
                  <a:lnTo>
                    <a:pt x="437578" y="177253"/>
                  </a:lnTo>
                  <a:lnTo>
                    <a:pt x="438289" y="176491"/>
                  </a:lnTo>
                  <a:lnTo>
                    <a:pt x="440359" y="175679"/>
                  </a:lnTo>
                  <a:lnTo>
                    <a:pt x="440397" y="174879"/>
                  </a:lnTo>
                  <a:lnTo>
                    <a:pt x="440397" y="174256"/>
                  </a:lnTo>
                  <a:lnTo>
                    <a:pt x="442277" y="174536"/>
                  </a:lnTo>
                  <a:lnTo>
                    <a:pt x="443344" y="174815"/>
                  </a:lnTo>
                  <a:lnTo>
                    <a:pt x="443039" y="174256"/>
                  </a:lnTo>
                  <a:lnTo>
                    <a:pt x="442734" y="173659"/>
                  </a:lnTo>
                  <a:lnTo>
                    <a:pt x="444665" y="173901"/>
                  </a:lnTo>
                  <a:close/>
                </a:path>
                <a:path w="538480" h="203200">
                  <a:moveTo>
                    <a:pt x="445249" y="140677"/>
                  </a:moveTo>
                  <a:lnTo>
                    <a:pt x="445008" y="139776"/>
                  </a:lnTo>
                  <a:lnTo>
                    <a:pt x="444334" y="136994"/>
                  </a:lnTo>
                  <a:lnTo>
                    <a:pt x="442302" y="139103"/>
                  </a:lnTo>
                  <a:lnTo>
                    <a:pt x="443826" y="138785"/>
                  </a:lnTo>
                  <a:lnTo>
                    <a:pt x="442404" y="140563"/>
                  </a:lnTo>
                  <a:lnTo>
                    <a:pt x="444131" y="141287"/>
                  </a:lnTo>
                  <a:lnTo>
                    <a:pt x="442074" y="141732"/>
                  </a:lnTo>
                  <a:lnTo>
                    <a:pt x="441655" y="141185"/>
                  </a:lnTo>
                  <a:lnTo>
                    <a:pt x="441375" y="138036"/>
                  </a:lnTo>
                  <a:lnTo>
                    <a:pt x="440270" y="140055"/>
                  </a:lnTo>
                  <a:lnTo>
                    <a:pt x="440029" y="142074"/>
                  </a:lnTo>
                  <a:lnTo>
                    <a:pt x="440588" y="141008"/>
                  </a:lnTo>
                  <a:lnTo>
                    <a:pt x="441312" y="142824"/>
                  </a:lnTo>
                  <a:lnTo>
                    <a:pt x="442709" y="143471"/>
                  </a:lnTo>
                  <a:lnTo>
                    <a:pt x="443306" y="143332"/>
                  </a:lnTo>
                  <a:lnTo>
                    <a:pt x="444703" y="142049"/>
                  </a:lnTo>
                  <a:lnTo>
                    <a:pt x="444385" y="141058"/>
                  </a:lnTo>
                  <a:lnTo>
                    <a:pt x="445249" y="140677"/>
                  </a:lnTo>
                  <a:close/>
                </a:path>
                <a:path w="538480" h="203200">
                  <a:moveTo>
                    <a:pt x="451078" y="146126"/>
                  </a:moveTo>
                  <a:lnTo>
                    <a:pt x="450684" y="145503"/>
                  </a:lnTo>
                  <a:lnTo>
                    <a:pt x="450583" y="145237"/>
                  </a:lnTo>
                  <a:lnTo>
                    <a:pt x="450138" y="143332"/>
                  </a:lnTo>
                  <a:lnTo>
                    <a:pt x="449961" y="142544"/>
                  </a:lnTo>
                  <a:lnTo>
                    <a:pt x="449516" y="140601"/>
                  </a:lnTo>
                  <a:lnTo>
                    <a:pt x="448729" y="140512"/>
                  </a:lnTo>
                  <a:lnTo>
                    <a:pt x="447052" y="140322"/>
                  </a:lnTo>
                  <a:lnTo>
                    <a:pt x="446227" y="141744"/>
                  </a:lnTo>
                  <a:lnTo>
                    <a:pt x="447776" y="140512"/>
                  </a:lnTo>
                  <a:lnTo>
                    <a:pt x="447509" y="141808"/>
                  </a:lnTo>
                  <a:lnTo>
                    <a:pt x="446735" y="142722"/>
                  </a:lnTo>
                  <a:lnTo>
                    <a:pt x="445935" y="141414"/>
                  </a:lnTo>
                  <a:lnTo>
                    <a:pt x="445350" y="142849"/>
                  </a:lnTo>
                  <a:lnTo>
                    <a:pt x="446608" y="143027"/>
                  </a:lnTo>
                  <a:lnTo>
                    <a:pt x="444207" y="145237"/>
                  </a:lnTo>
                  <a:lnTo>
                    <a:pt x="445528" y="145059"/>
                  </a:lnTo>
                  <a:lnTo>
                    <a:pt x="447217" y="142722"/>
                  </a:lnTo>
                  <a:lnTo>
                    <a:pt x="447357" y="142544"/>
                  </a:lnTo>
                  <a:lnTo>
                    <a:pt x="447154" y="145427"/>
                  </a:lnTo>
                  <a:lnTo>
                    <a:pt x="447040" y="145618"/>
                  </a:lnTo>
                  <a:lnTo>
                    <a:pt x="446963" y="145757"/>
                  </a:lnTo>
                  <a:lnTo>
                    <a:pt x="448259" y="145732"/>
                  </a:lnTo>
                  <a:lnTo>
                    <a:pt x="448170" y="148399"/>
                  </a:lnTo>
                  <a:lnTo>
                    <a:pt x="450100" y="147205"/>
                  </a:lnTo>
                  <a:lnTo>
                    <a:pt x="449503" y="146812"/>
                  </a:lnTo>
                  <a:lnTo>
                    <a:pt x="450151" y="145732"/>
                  </a:lnTo>
                  <a:lnTo>
                    <a:pt x="450291" y="145503"/>
                  </a:lnTo>
                  <a:lnTo>
                    <a:pt x="450291" y="146888"/>
                  </a:lnTo>
                  <a:lnTo>
                    <a:pt x="451078" y="146126"/>
                  </a:lnTo>
                  <a:close/>
                </a:path>
                <a:path w="538480" h="203200">
                  <a:moveTo>
                    <a:pt x="461975" y="157314"/>
                  </a:moveTo>
                  <a:lnTo>
                    <a:pt x="461784" y="157264"/>
                  </a:lnTo>
                  <a:lnTo>
                    <a:pt x="461594" y="157276"/>
                  </a:lnTo>
                  <a:lnTo>
                    <a:pt x="461975" y="157314"/>
                  </a:lnTo>
                  <a:close/>
                </a:path>
                <a:path w="538480" h="203200">
                  <a:moveTo>
                    <a:pt x="467575" y="154279"/>
                  </a:moveTo>
                  <a:lnTo>
                    <a:pt x="466267" y="154749"/>
                  </a:lnTo>
                  <a:lnTo>
                    <a:pt x="466166" y="155689"/>
                  </a:lnTo>
                  <a:lnTo>
                    <a:pt x="467398" y="156260"/>
                  </a:lnTo>
                  <a:lnTo>
                    <a:pt x="467575" y="154279"/>
                  </a:lnTo>
                  <a:close/>
                </a:path>
                <a:path w="538480" h="203200">
                  <a:moveTo>
                    <a:pt x="467969" y="153809"/>
                  </a:moveTo>
                  <a:lnTo>
                    <a:pt x="467753" y="153466"/>
                  </a:lnTo>
                  <a:lnTo>
                    <a:pt x="467575" y="154279"/>
                  </a:lnTo>
                  <a:lnTo>
                    <a:pt x="467969" y="153809"/>
                  </a:lnTo>
                  <a:close/>
                </a:path>
                <a:path w="538480" h="203200">
                  <a:moveTo>
                    <a:pt x="469201" y="155956"/>
                  </a:moveTo>
                  <a:lnTo>
                    <a:pt x="469150" y="155473"/>
                  </a:lnTo>
                  <a:lnTo>
                    <a:pt x="468731" y="154647"/>
                  </a:lnTo>
                  <a:lnTo>
                    <a:pt x="469201" y="155956"/>
                  </a:lnTo>
                  <a:close/>
                </a:path>
                <a:path w="538480" h="203200">
                  <a:moveTo>
                    <a:pt x="469480" y="156743"/>
                  </a:moveTo>
                  <a:lnTo>
                    <a:pt x="469087" y="156705"/>
                  </a:lnTo>
                  <a:lnTo>
                    <a:pt x="468045" y="155841"/>
                  </a:lnTo>
                  <a:lnTo>
                    <a:pt x="467258" y="158000"/>
                  </a:lnTo>
                  <a:lnTo>
                    <a:pt x="467283" y="157568"/>
                  </a:lnTo>
                  <a:lnTo>
                    <a:pt x="467398" y="156337"/>
                  </a:lnTo>
                  <a:lnTo>
                    <a:pt x="465963" y="157568"/>
                  </a:lnTo>
                  <a:lnTo>
                    <a:pt x="464527" y="157022"/>
                  </a:lnTo>
                  <a:lnTo>
                    <a:pt x="463181" y="156502"/>
                  </a:lnTo>
                  <a:lnTo>
                    <a:pt x="463664" y="156006"/>
                  </a:lnTo>
                  <a:lnTo>
                    <a:pt x="464172" y="155498"/>
                  </a:lnTo>
                  <a:lnTo>
                    <a:pt x="462953" y="156006"/>
                  </a:lnTo>
                  <a:lnTo>
                    <a:pt x="463600" y="154762"/>
                  </a:lnTo>
                  <a:lnTo>
                    <a:pt x="464527" y="153022"/>
                  </a:lnTo>
                  <a:lnTo>
                    <a:pt x="463461" y="152933"/>
                  </a:lnTo>
                  <a:lnTo>
                    <a:pt x="461581" y="154762"/>
                  </a:lnTo>
                  <a:lnTo>
                    <a:pt x="461721" y="154051"/>
                  </a:lnTo>
                  <a:lnTo>
                    <a:pt x="461860" y="153390"/>
                  </a:lnTo>
                  <a:lnTo>
                    <a:pt x="463080" y="152400"/>
                  </a:lnTo>
                  <a:lnTo>
                    <a:pt x="458457" y="154051"/>
                  </a:lnTo>
                  <a:lnTo>
                    <a:pt x="458812" y="153263"/>
                  </a:lnTo>
                  <a:lnTo>
                    <a:pt x="458914" y="152933"/>
                  </a:lnTo>
                  <a:lnTo>
                    <a:pt x="458736" y="152336"/>
                  </a:lnTo>
                  <a:lnTo>
                    <a:pt x="459397" y="151917"/>
                  </a:lnTo>
                  <a:lnTo>
                    <a:pt x="459968" y="151561"/>
                  </a:lnTo>
                  <a:lnTo>
                    <a:pt x="458000" y="151917"/>
                  </a:lnTo>
                  <a:lnTo>
                    <a:pt x="458406" y="151168"/>
                  </a:lnTo>
                  <a:lnTo>
                    <a:pt x="458495" y="151028"/>
                  </a:lnTo>
                  <a:lnTo>
                    <a:pt x="457238" y="151168"/>
                  </a:lnTo>
                  <a:lnTo>
                    <a:pt x="458749" y="149415"/>
                  </a:lnTo>
                  <a:lnTo>
                    <a:pt x="459003" y="149123"/>
                  </a:lnTo>
                  <a:lnTo>
                    <a:pt x="459308" y="148780"/>
                  </a:lnTo>
                  <a:lnTo>
                    <a:pt x="458444" y="148882"/>
                  </a:lnTo>
                  <a:lnTo>
                    <a:pt x="456247" y="149123"/>
                  </a:lnTo>
                  <a:lnTo>
                    <a:pt x="457301" y="148170"/>
                  </a:lnTo>
                  <a:lnTo>
                    <a:pt x="455002" y="149415"/>
                  </a:lnTo>
                  <a:lnTo>
                    <a:pt x="453288" y="148043"/>
                  </a:lnTo>
                  <a:lnTo>
                    <a:pt x="453186" y="147688"/>
                  </a:lnTo>
                  <a:lnTo>
                    <a:pt x="452805" y="146342"/>
                  </a:lnTo>
                  <a:lnTo>
                    <a:pt x="452158" y="147688"/>
                  </a:lnTo>
                  <a:lnTo>
                    <a:pt x="451104" y="146126"/>
                  </a:lnTo>
                  <a:lnTo>
                    <a:pt x="450176" y="148336"/>
                  </a:lnTo>
                  <a:lnTo>
                    <a:pt x="454113" y="149910"/>
                  </a:lnTo>
                  <a:lnTo>
                    <a:pt x="456412" y="153263"/>
                  </a:lnTo>
                  <a:lnTo>
                    <a:pt x="459778" y="155041"/>
                  </a:lnTo>
                  <a:lnTo>
                    <a:pt x="461784" y="157264"/>
                  </a:lnTo>
                  <a:lnTo>
                    <a:pt x="463257" y="157022"/>
                  </a:lnTo>
                  <a:lnTo>
                    <a:pt x="464235" y="159283"/>
                  </a:lnTo>
                  <a:lnTo>
                    <a:pt x="464629" y="160286"/>
                  </a:lnTo>
                  <a:lnTo>
                    <a:pt x="465416" y="159245"/>
                  </a:lnTo>
                  <a:lnTo>
                    <a:pt x="466598" y="161378"/>
                  </a:lnTo>
                  <a:lnTo>
                    <a:pt x="468147" y="159283"/>
                  </a:lnTo>
                  <a:lnTo>
                    <a:pt x="468096" y="158000"/>
                  </a:lnTo>
                  <a:lnTo>
                    <a:pt x="468109" y="157264"/>
                  </a:lnTo>
                  <a:lnTo>
                    <a:pt x="469480" y="156743"/>
                  </a:lnTo>
                  <a:close/>
                </a:path>
                <a:path w="538480" h="203200">
                  <a:moveTo>
                    <a:pt x="473125" y="160299"/>
                  </a:moveTo>
                  <a:lnTo>
                    <a:pt x="473087" y="160147"/>
                  </a:lnTo>
                  <a:lnTo>
                    <a:pt x="473049" y="160299"/>
                  </a:lnTo>
                  <a:close/>
                </a:path>
                <a:path w="538480" h="203200">
                  <a:moveTo>
                    <a:pt x="473417" y="159677"/>
                  </a:moveTo>
                  <a:lnTo>
                    <a:pt x="473100" y="159740"/>
                  </a:lnTo>
                  <a:lnTo>
                    <a:pt x="472833" y="159778"/>
                  </a:lnTo>
                  <a:lnTo>
                    <a:pt x="472960" y="160299"/>
                  </a:lnTo>
                  <a:lnTo>
                    <a:pt x="473062" y="160032"/>
                  </a:lnTo>
                  <a:lnTo>
                    <a:pt x="473417" y="159677"/>
                  </a:lnTo>
                  <a:close/>
                </a:path>
                <a:path w="538480" h="203200">
                  <a:moveTo>
                    <a:pt x="480275" y="166700"/>
                  </a:moveTo>
                  <a:lnTo>
                    <a:pt x="479971" y="166700"/>
                  </a:lnTo>
                  <a:lnTo>
                    <a:pt x="480148" y="167081"/>
                  </a:lnTo>
                  <a:lnTo>
                    <a:pt x="480275" y="166700"/>
                  </a:lnTo>
                  <a:close/>
                </a:path>
                <a:path w="538480" h="203200">
                  <a:moveTo>
                    <a:pt x="480580" y="167944"/>
                  </a:moveTo>
                  <a:lnTo>
                    <a:pt x="480148" y="167081"/>
                  </a:lnTo>
                  <a:lnTo>
                    <a:pt x="480085" y="167538"/>
                  </a:lnTo>
                  <a:lnTo>
                    <a:pt x="480580" y="167944"/>
                  </a:lnTo>
                  <a:close/>
                </a:path>
                <a:path w="538480" h="203200">
                  <a:moveTo>
                    <a:pt x="480783" y="162864"/>
                  </a:moveTo>
                  <a:lnTo>
                    <a:pt x="479031" y="165481"/>
                  </a:lnTo>
                  <a:lnTo>
                    <a:pt x="479412" y="164312"/>
                  </a:lnTo>
                  <a:lnTo>
                    <a:pt x="479450" y="164185"/>
                  </a:lnTo>
                  <a:lnTo>
                    <a:pt x="479704" y="163436"/>
                  </a:lnTo>
                  <a:lnTo>
                    <a:pt x="479526" y="163893"/>
                  </a:lnTo>
                  <a:lnTo>
                    <a:pt x="478332" y="164185"/>
                  </a:lnTo>
                  <a:lnTo>
                    <a:pt x="478650" y="162585"/>
                  </a:lnTo>
                  <a:lnTo>
                    <a:pt x="477697" y="162369"/>
                  </a:lnTo>
                  <a:lnTo>
                    <a:pt x="476008" y="165163"/>
                  </a:lnTo>
                  <a:lnTo>
                    <a:pt x="476046" y="164338"/>
                  </a:lnTo>
                  <a:lnTo>
                    <a:pt x="476097" y="163296"/>
                  </a:lnTo>
                  <a:lnTo>
                    <a:pt x="474662" y="164338"/>
                  </a:lnTo>
                  <a:lnTo>
                    <a:pt x="475259" y="162979"/>
                  </a:lnTo>
                  <a:lnTo>
                    <a:pt x="475475" y="162471"/>
                  </a:lnTo>
                  <a:lnTo>
                    <a:pt x="475678" y="162026"/>
                  </a:lnTo>
                  <a:lnTo>
                    <a:pt x="476123" y="161023"/>
                  </a:lnTo>
                  <a:lnTo>
                    <a:pt x="476846" y="162623"/>
                  </a:lnTo>
                  <a:lnTo>
                    <a:pt x="477253" y="161442"/>
                  </a:lnTo>
                  <a:lnTo>
                    <a:pt x="477189" y="161023"/>
                  </a:lnTo>
                  <a:lnTo>
                    <a:pt x="476681" y="159283"/>
                  </a:lnTo>
                  <a:lnTo>
                    <a:pt x="474853" y="161925"/>
                  </a:lnTo>
                  <a:lnTo>
                    <a:pt x="473583" y="161721"/>
                  </a:lnTo>
                  <a:lnTo>
                    <a:pt x="474268" y="160629"/>
                  </a:lnTo>
                  <a:lnTo>
                    <a:pt x="472922" y="162026"/>
                  </a:lnTo>
                  <a:lnTo>
                    <a:pt x="473887" y="160642"/>
                  </a:lnTo>
                  <a:lnTo>
                    <a:pt x="474027" y="160451"/>
                  </a:lnTo>
                  <a:lnTo>
                    <a:pt x="473214" y="160642"/>
                  </a:lnTo>
                  <a:lnTo>
                    <a:pt x="473163" y="160451"/>
                  </a:lnTo>
                  <a:lnTo>
                    <a:pt x="473011" y="160451"/>
                  </a:lnTo>
                  <a:lnTo>
                    <a:pt x="472859" y="160451"/>
                  </a:lnTo>
                  <a:lnTo>
                    <a:pt x="471805" y="161925"/>
                  </a:lnTo>
                  <a:lnTo>
                    <a:pt x="471728" y="162471"/>
                  </a:lnTo>
                  <a:lnTo>
                    <a:pt x="471716" y="162052"/>
                  </a:lnTo>
                  <a:lnTo>
                    <a:pt x="471703" y="161518"/>
                  </a:lnTo>
                  <a:lnTo>
                    <a:pt x="471678" y="159981"/>
                  </a:lnTo>
                  <a:lnTo>
                    <a:pt x="472617" y="159816"/>
                  </a:lnTo>
                  <a:lnTo>
                    <a:pt x="472579" y="158737"/>
                  </a:lnTo>
                  <a:lnTo>
                    <a:pt x="471665" y="159804"/>
                  </a:lnTo>
                  <a:lnTo>
                    <a:pt x="471665" y="158572"/>
                  </a:lnTo>
                  <a:lnTo>
                    <a:pt x="470763" y="159804"/>
                  </a:lnTo>
                  <a:lnTo>
                    <a:pt x="470903" y="158864"/>
                  </a:lnTo>
                  <a:lnTo>
                    <a:pt x="470954" y="158559"/>
                  </a:lnTo>
                  <a:lnTo>
                    <a:pt x="470268" y="158864"/>
                  </a:lnTo>
                  <a:lnTo>
                    <a:pt x="470115" y="157619"/>
                  </a:lnTo>
                  <a:lnTo>
                    <a:pt x="468884" y="159296"/>
                  </a:lnTo>
                  <a:lnTo>
                    <a:pt x="467931" y="161340"/>
                  </a:lnTo>
                  <a:lnTo>
                    <a:pt x="467944" y="161518"/>
                  </a:lnTo>
                  <a:lnTo>
                    <a:pt x="469595" y="163855"/>
                  </a:lnTo>
                  <a:lnTo>
                    <a:pt x="469620" y="163296"/>
                  </a:lnTo>
                  <a:lnTo>
                    <a:pt x="470306" y="161518"/>
                  </a:lnTo>
                  <a:lnTo>
                    <a:pt x="471512" y="162331"/>
                  </a:lnTo>
                  <a:lnTo>
                    <a:pt x="470636" y="163563"/>
                  </a:lnTo>
                  <a:lnTo>
                    <a:pt x="471500" y="164236"/>
                  </a:lnTo>
                  <a:lnTo>
                    <a:pt x="472173" y="162979"/>
                  </a:lnTo>
                  <a:lnTo>
                    <a:pt x="471830" y="166382"/>
                  </a:lnTo>
                  <a:lnTo>
                    <a:pt x="474319" y="166700"/>
                  </a:lnTo>
                  <a:lnTo>
                    <a:pt x="475703" y="167538"/>
                  </a:lnTo>
                  <a:lnTo>
                    <a:pt x="475754" y="167055"/>
                  </a:lnTo>
                  <a:lnTo>
                    <a:pt x="475932" y="166916"/>
                  </a:lnTo>
                  <a:lnTo>
                    <a:pt x="476580" y="165163"/>
                  </a:lnTo>
                  <a:lnTo>
                    <a:pt x="476897" y="164312"/>
                  </a:lnTo>
                  <a:lnTo>
                    <a:pt x="478231" y="165125"/>
                  </a:lnTo>
                  <a:lnTo>
                    <a:pt x="475932" y="166916"/>
                  </a:lnTo>
                  <a:lnTo>
                    <a:pt x="475830" y="167170"/>
                  </a:lnTo>
                  <a:lnTo>
                    <a:pt x="476961" y="168554"/>
                  </a:lnTo>
                  <a:lnTo>
                    <a:pt x="477926" y="168643"/>
                  </a:lnTo>
                  <a:lnTo>
                    <a:pt x="478586" y="170040"/>
                  </a:lnTo>
                  <a:lnTo>
                    <a:pt x="479869" y="168808"/>
                  </a:lnTo>
                  <a:lnTo>
                    <a:pt x="479971" y="166700"/>
                  </a:lnTo>
                  <a:lnTo>
                    <a:pt x="480275" y="166687"/>
                  </a:lnTo>
                  <a:lnTo>
                    <a:pt x="480504" y="166014"/>
                  </a:lnTo>
                  <a:lnTo>
                    <a:pt x="480148" y="166687"/>
                  </a:lnTo>
                  <a:lnTo>
                    <a:pt x="479958" y="165481"/>
                  </a:lnTo>
                  <a:lnTo>
                    <a:pt x="480618" y="165201"/>
                  </a:lnTo>
                  <a:lnTo>
                    <a:pt x="480783" y="162864"/>
                  </a:lnTo>
                  <a:close/>
                </a:path>
                <a:path w="538480" h="203200">
                  <a:moveTo>
                    <a:pt x="480974" y="168236"/>
                  </a:moveTo>
                  <a:lnTo>
                    <a:pt x="480580" y="167944"/>
                  </a:lnTo>
                  <a:lnTo>
                    <a:pt x="480961" y="168681"/>
                  </a:lnTo>
                  <a:lnTo>
                    <a:pt x="480974" y="168236"/>
                  </a:lnTo>
                  <a:close/>
                </a:path>
                <a:path w="538480" h="203200">
                  <a:moveTo>
                    <a:pt x="482714" y="165531"/>
                  </a:moveTo>
                  <a:lnTo>
                    <a:pt x="482346" y="166065"/>
                  </a:lnTo>
                  <a:lnTo>
                    <a:pt x="482612" y="166801"/>
                  </a:lnTo>
                  <a:lnTo>
                    <a:pt x="482714" y="165531"/>
                  </a:lnTo>
                  <a:close/>
                </a:path>
                <a:path w="538480" h="203200">
                  <a:moveTo>
                    <a:pt x="484263" y="165188"/>
                  </a:moveTo>
                  <a:lnTo>
                    <a:pt x="483984" y="164884"/>
                  </a:lnTo>
                  <a:lnTo>
                    <a:pt x="483692" y="165620"/>
                  </a:lnTo>
                  <a:lnTo>
                    <a:pt x="484225" y="165277"/>
                  </a:lnTo>
                  <a:close/>
                </a:path>
                <a:path w="538480" h="203200">
                  <a:moveTo>
                    <a:pt x="485051" y="162179"/>
                  </a:moveTo>
                  <a:lnTo>
                    <a:pt x="483222" y="163703"/>
                  </a:lnTo>
                  <a:lnTo>
                    <a:pt x="483235" y="165404"/>
                  </a:lnTo>
                  <a:lnTo>
                    <a:pt x="483679" y="164528"/>
                  </a:lnTo>
                  <a:lnTo>
                    <a:pt x="483984" y="164884"/>
                  </a:lnTo>
                  <a:lnTo>
                    <a:pt x="484111" y="164528"/>
                  </a:lnTo>
                  <a:lnTo>
                    <a:pt x="485051" y="162179"/>
                  </a:lnTo>
                  <a:close/>
                </a:path>
                <a:path w="538480" h="203200">
                  <a:moveTo>
                    <a:pt x="486308" y="167081"/>
                  </a:moveTo>
                  <a:lnTo>
                    <a:pt x="485990" y="165887"/>
                  </a:lnTo>
                  <a:lnTo>
                    <a:pt x="485076" y="167665"/>
                  </a:lnTo>
                  <a:lnTo>
                    <a:pt x="486308" y="167081"/>
                  </a:lnTo>
                  <a:close/>
                </a:path>
                <a:path w="538480" h="203200">
                  <a:moveTo>
                    <a:pt x="490385" y="172821"/>
                  </a:moveTo>
                  <a:lnTo>
                    <a:pt x="489927" y="171450"/>
                  </a:lnTo>
                  <a:lnTo>
                    <a:pt x="489839" y="169760"/>
                  </a:lnTo>
                  <a:lnTo>
                    <a:pt x="489712" y="169037"/>
                  </a:lnTo>
                  <a:lnTo>
                    <a:pt x="489445" y="167563"/>
                  </a:lnTo>
                  <a:lnTo>
                    <a:pt x="489000" y="169037"/>
                  </a:lnTo>
                  <a:lnTo>
                    <a:pt x="488429" y="168236"/>
                  </a:lnTo>
                  <a:lnTo>
                    <a:pt x="488302" y="168363"/>
                  </a:lnTo>
                  <a:lnTo>
                    <a:pt x="488289" y="170002"/>
                  </a:lnTo>
                  <a:lnTo>
                    <a:pt x="488467" y="170319"/>
                  </a:lnTo>
                  <a:lnTo>
                    <a:pt x="488505" y="170802"/>
                  </a:lnTo>
                  <a:lnTo>
                    <a:pt x="488061" y="171450"/>
                  </a:lnTo>
                  <a:lnTo>
                    <a:pt x="487794" y="171094"/>
                  </a:lnTo>
                  <a:lnTo>
                    <a:pt x="487413" y="170548"/>
                  </a:lnTo>
                  <a:lnTo>
                    <a:pt x="487260" y="170332"/>
                  </a:lnTo>
                  <a:lnTo>
                    <a:pt x="487489" y="169138"/>
                  </a:lnTo>
                  <a:lnTo>
                    <a:pt x="488302" y="168363"/>
                  </a:lnTo>
                  <a:lnTo>
                    <a:pt x="488327" y="168071"/>
                  </a:lnTo>
                  <a:lnTo>
                    <a:pt x="488429" y="168236"/>
                  </a:lnTo>
                  <a:lnTo>
                    <a:pt x="488581" y="168071"/>
                  </a:lnTo>
                  <a:lnTo>
                    <a:pt x="486765" y="168059"/>
                  </a:lnTo>
                  <a:lnTo>
                    <a:pt x="488035" y="167030"/>
                  </a:lnTo>
                  <a:lnTo>
                    <a:pt x="486791" y="167246"/>
                  </a:lnTo>
                  <a:lnTo>
                    <a:pt x="485940" y="170548"/>
                  </a:lnTo>
                  <a:lnTo>
                    <a:pt x="484847" y="169545"/>
                  </a:lnTo>
                  <a:lnTo>
                    <a:pt x="484695" y="167843"/>
                  </a:lnTo>
                  <a:lnTo>
                    <a:pt x="485051" y="167665"/>
                  </a:lnTo>
                  <a:lnTo>
                    <a:pt x="485152" y="167081"/>
                  </a:lnTo>
                  <a:lnTo>
                    <a:pt x="485609" y="164388"/>
                  </a:lnTo>
                  <a:lnTo>
                    <a:pt x="484225" y="165277"/>
                  </a:lnTo>
                  <a:lnTo>
                    <a:pt x="483463" y="167576"/>
                  </a:lnTo>
                  <a:lnTo>
                    <a:pt x="484238" y="167081"/>
                  </a:lnTo>
                  <a:lnTo>
                    <a:pt x="483108" y="169037"/>
                  </a:lnTo>
                  <a:lnTo>
                    <a:pt x="483057" y="169545"/>
                  </a:lnTo>
                  <a:lnTo>
                    <a:pt x="483552" y="171094"/>
                  </a:lnTo>
                  <a:lnTo>
                    <a:pt x="482422" y="170802"/>
                  </a:lnTo>
                  <a:lnTo>
                    <a:pt x="484771" y="172199"/>
                  </a:lnTo>
                  <a:lnTo>
                    <a:pt x="487946" y="173228"/>
                  </a:lnTo>
                  <a:lnTo>
                    <a:pt x="490385" y="172821"/>
                  </a:lnTo>
                  <a:close/>
                </a:path>
                <a:path w="538480" h="203200">
                  <a:moveTo>
                    <a:pt x="490943" y="168122"/>
                  </a:moveTo>
                  <a:lnTo>
                    <a:pt x="490245" y="167589"/>
                  </a:lnTo>
                  <a:lnTo>
                    <a:pt x="490359" y="168529"/>
                  </a:lnTo>
                  <a:lnTo>
                    <a:pt x="490943" y="168122"/>
                  </a:lnTo>
                  <a:close/>
                </a:path>
                <a:path w="538480" h="203200">
                  <a:moveTo>
                    <a:pt x="495249" y="168719"/>
                  </a:moveTo>
                  <a:lnTo>
                    <a:pt x="494842" y="168757"/>
                  </a:lnTo>
                  <a:lnTo>
                    <a:pt x="495134" y="169481"/>
                  </a:lnTo>
                  <a:lnTo>
                    <a:pt x="495249" y="168719"/>
                  </a:lnTo>
                  <a:close/>
                </a:path>
                <a:path w="538480" h="203200">
                  <a:moveTo>
                    <a:pt x="495376" y="172847"/>
                  </a:moveTo>
                  <a:lnTo>
                    <a:pt x="494677" y="173126"/>
                  </a:lnTo>
                  <a:lnTo>
                    <a:pt x="494055" y="171399"/>
                  </a:lnTo>
                  <a:lnTo>
                    <a:pt x="493687" y="172758"/>
                  </a:lnTo>
                  <a:lnTo>
                    <a:pt x="492988" y="170586"/>
                  </a:lnTo>
                  <a:lnTo>
                    <a:pt x="493090" y="170319"/>
                  </a:lnTo>
                  <a:lnTo>
                    <a:pt x="492899" y="170307"/>
                  </a:lnTo>
                  <a:lnTo>
                    <a:pt x="492848" y="170141"/>
                  </a:lnTo>
                  <a:lnTo>
                    <a:pt x="492848" y="171259"/>
                  </a:lnTo>
                  <a:lnTo>
                    <a:pt x="492645" y="171488"/>
                  </a:lnTo>
                  <a:lnTo>
                    <a:pt x="492823" y="171005"/>
                  </a:lnTo>
                  <a:lnTo>
                    <a:pt x="492848" y="171259"/>
                  </a:lnTo>
                  <a:lnTo>
                    <a:pt x="492848" y="170141"/>
                  </a:lnTo>
                  <a:lnTo>
                    <a:pt x="492734" y="169760"/>
                  </a:lnTo>
                  <a:lnTo>
                    <a:pt x="492772" y="170294"/>
                  </a:lnTo>
                  <a:lnTo>
                    <a:pt x="489953" y="170002"/>
                  </a:lnTo>
                  <a:lnTo>
                    <a:pt x="490512" y="171284"/>
                  </a:lnTo>
                  <a:lnTo>
                    <a:pt x="491045" y="170751"/>
                  </a:lnTo>
                  <a:lnTo>
                    <a:pt x="491020" y="171450"/>
                  </a:lnTo>
                  <a:lnTo>
                    <a:pt x="491718" y="172516"/>
                  </a:lnTo>
                  <a:lnTo>
                    <a:pt x="491807" y="172847"/>
                  </a:lnTo>
                  <a:lnTo>
                    <a:pt x="490728" y="173380"/>
                  </a:lnTo>
                  <a:lnTo>
                    <a:pt x="491744" y="173875"/>
                  </a:lnTo>
                  <a:lnTo>
                    <a:pt x="491947" y="173342"/>
                  </a:lnTo>
                  <a:lnTo>
                    <a:pt x="492201" y="174231"/>
                  </a:lnTo>
                  <a:lnTo>
                    <a:pt x="493712" y="173151"/>
                  </a:lnTo>
                  <a:lnTo>
                    <a:pt x="494118" y="174269"/>
                  </a:lnTo>
                  <a:lnTo>
                    <a:pt x="495363" y="174599"/>
                  </a:lnTo>
                  <a:lnTo>
                    <a:pt x="495376" y="172847"/>
                  </a:lnTo>
                  <a:close/>
                </a:path>
                <a:path w="538480" h="203200">
                  <a:moveTo>
                    <a:pt x="497268" y="173456"/>
                  </a:moveTo>
                  <a:lnTo>
                    <a:pt x="497179" y="170776"/>
                  </a:lnTo>
                  <a:lnTo>
                    <a:pt x="497052" y="169887"/>
                  </a:lnTo>
                  <a:lnTo>
                    <a:pt x="496455" y="168617"/>
                  </a:lnTo>
                  <a:lnTo>
                    <a:pt x="496214" y="170002"/>
                  </a:lnTo>
                  <a:lnTo>
                    <a:pt x="494322" y="171069"/>
                  </a:lnTo>
                  <a:lnTo>
                    <a:pt x="494411" y="171259"/>
                  </a:lnTo>
                  <a:lnTo>
                    <a:pt x="495376" y="172821"/>
                  </a:lnTo>
                  <a:lnTo>
                    <a:pt x="495630" y="171602"/>
                  </a:lnTo>
                  <a:lnTo>
                    <a:pt x="496227" y="170776"/>
                  </a:lnTo>
                  <a:lnTo>
                    <a:pt x="496735" y="172212"/>
                  </a:lnTo>
                  <a:lnTo>
                    <a:pt x="495935" y="172948"/>
                  </a:lnTo>
                  <a:lnTo>
                    <a:pt x="497268" y="173456"/>
                  </a:lnTo>
                  <a:close/>
                </a:path>
                <a:path w="538480" h="203200">
                  <a:moveTo>
                    <a:pt x="497357" y="170522"/>
                  </a:moveTo>
                  <a:lnTo>
                    <a:pt x="497154" y="169862"/>
                  </a:lnTo>
                  <a:lnTo>
                    <a:pt x="497205" y="170218"/>
                  </a:lnTo>
                  <a:lnTo>
                    <a:pt x="497357" y="170522"/>
                  </a:lnTo>
                  <a:close/>
                </a:path>
                <a:path w="538480" h="203200">
                  <a:moveTo>
                    <a:pt x="497598" y="171259"/>
                  </a:moveTo>
                  <a:lnTo>
                    <a:pt x="497484" y="170776"/>
                  </a:lnTo>
                  <a:lnTo>
                    <a:pt x="497357" y="170522"/>
                  </a:lnTo>
                  <a:lnTo>
                    <a:pt x="497598" y="171259"/>
                  </a:lnTo>
                  <a:close/>
                </a:path>
                <a:path w="538480" h="203200">
                  <a:moveTo>
                    <a:pt x="497967" y="171780"/>
                  </a:moveTo>
                  <a:lnTo>
                    <a:pt x="497954" y="170218"/>
                  </a:lnTo>
                  <a:lnTo>
                    <a:pt x="497763" y="170776"/>
                  </a:lnTo>
                  <a:lnTo>
                    <a:pt x="497713" y="171259"/>
                  </a:lnTo>
                  <a:lnTo>
                    <a:pt x="497967" y="171780"/>
                  </a:lnTo>
                  <a:close/>
                </a:path>
                <a:path w="538480" h="203200">
                  <a:moveTo>
                    <a:pt x="505904" y="171234"/>
                  </a:moveTo>
                  <a:lnTo>
                    <a:pt x="505841" y="170942"/>
                  </a:lnTo>
                  <a:lnTo>
                    <a:pt x="505726" y="170459"/>
                  </a:lnTo>
                  <a:lnTo>
                    <a:pt x="505599" y="169913"/>
                  </a:lnTo>
                  <a:lnTo>
                    <a:pt x="505536" y="168643"/>
                  </a:lnTo>
                  <a:lnTo>
                    <a:pt x="505472" y="167576"/>
                  </a:lnTo>
                  <a:lnTo>
                    <a:pt x="505383" y="167081"/>
                  </a:lnTo>
                  <a:lnTo>
                    <a:pt x="504609" y="168821"/>
                  </a:lnTo>
                  <a:lnTo>
                    <a:pt x="505079" y="168643"/>
                  </a:lnTo>
                  <a:lnTo>
                    <a:pt x="504393" y="170459"/>
                  </a:lnTo>
                  <a:lnTo>
                    <a:pt x="504329" y="170091"/>
                  </a:lnTo>
                  <a:lnTo>
                    <a:pt x="504190" y="169202"/>
                  </a:lnTo>
                  <a:lnTo>
                    <a:pt x="503936" y="169202"/>
                  </a:lnTo>
                  <a:lnTo>
                    <a:pt x="503593" y="168706"/>
                  </a:lnTo>
                  <a:lnTo>
                    <a:pt x="502031" y="170091"/>
                  </a:lnTo>
                  <a:lnTo>
                    <a:pt x="502094" y="169621"/>
                  </a:lnTo>
                  <a:lnTo>
                    <a:pt x="502170" y="168973"/>
                  </a:lnTo>
                  <a:lnTo>
                    <a:pt x="502221" y="168605"/>
                  </a:lnTo>
                  <a:lnTo>
                    <a:pt x="502323" y="167944"/>
                  </a:lnTo>
                  <a:lnTo>
                    <a:pt x="501091" y="168605"/>
                  </a:lnTo>
                  <a:lnTo>
                    <a:pt x="501078" y="167614"/>
                  </a:lnTo>
                  <a:lnTo>
                    <a:pt x="500684" y="168973"/>
                  </a:lnTo>
                  <a:lnTo>
                    <a:pt x="500138" y="166700"/>
                  </a:lnTo>
                  <a:lnTo>
                    <a:pt x="500214" y="168821"/>
                  </a:lnTo>
                  <a:lnTo>
                    <a:pt x="500837" y="169621"/>
                  </a:lnTo>
                  <a:lnTo>
                    <a:pt x="499389" y="169278"/>
                  </a:lnTo>
                  <a:lnTo>
                    <a:pt x="499325" y="167652"/>
                  </a:lnTo>
                  <a:lnTo>
                    <a:pt x="499224" y="166776"/>
                  </a:lnTo>
                  <a:lnTo>
                    <a:pt x="497954" y="165608"/>
                  </a:lnTo>
                  <a:lnTo>
                    <a:pt x="497954" y="170218"/>
                  </a:lnTo>
                  <a:lnTo>
                    <a:pt x="498856" y="167652"/>
                  </a:lnTo>
                  <a:lnTo>
                    <a:pt x="499986" y="172212"/>
                  </a:lnTo>
                  <a:lnTo>
                    <a:pt x="501510" y="171183"/>
                  </a:lnTo>
                  <a:lnTo>
                    <a:pt x="501421" y="172859"/>
                  </a:lnTo>
                  <a:lnTo>
                    <a:pt x="504266" y="171183"/>
                  </a:lnTo>
                  <a:lnTo>
                    <a:pt x="504685" y="170942"/>
                  </a:lnTo>
                  <a:lnTo>
                    <a:pt x="505904" y="171234"/>
                  </a:lnTo>
                  <a:close/>
                </a:path>
                <a:path w="538480" h="203200">
                  <a:moveTo>
                    <a:pt x="512991" y="169900"/>
                  </a:moveTo>
                  <a:lnTo>
                    <a:pt x="512864" y="169748"/>
                  </a:lnTo>
                  <a:lnTo>
                    <a:pt x="512711" y="169913"/>
                  </a:lnTo>
                  <a:lnTo>
                    <a:pt x="512991" y="169900"/>
                  </a:lnTo>
                  <a:close/>
                </a:path>
                <a:path w="538480" h="203200">
                  <a:moveTo>
                    <a:pt x="513168" y="169887"/>
                  </a:moveTo>
                  <a:lnTo>
                    <a:pt x="513168" y="170078"/>
                  </a:lnTo>
                  <a:lnTo>
                    <a:pt x="513168" y="169887"/>
                  </a:lnTo>
                  <a:close/>
                </a:path>
                <a:path w="538480" h="203200">
                  <a:moveTo>
                    <a:pt x="513918" y="168541"/>
                  </a:moveTo>
                  <a:lnTo>
                    <a:pt x="513626" y="168249"/>
                  </a:lnTo>
                  <a:lnTo>
                    <a:pt x="513791" y="168681"/>
                  </a:lnTo>
                  <a:lnTo>
                    <a:pt x="513918" y="168541"/>
                  </a:lnTo>
                  <a:close/>
                </a:path>
                <a:path w="538480" h="203200">
                  <a:moveTo>
                    <a:pt x="514134" y="163804"/>
                  </a:moveTo>
                  <a:lnTo>
                    <a:pt x="514032" y="163512"/>
                  </a:lnTo>
                  <a:lnTo>
                    <a:pt x="513867" y="163322"/>
                  </a:lnTo>
                  <a:lnTo>
                    <a:pt x="514134" y="163804"/>
                  </a:lnTo>
                  <a:close/>
                </a:path>
                <a:path w="538480" h="203200">
                  <a:moveTo>
                    <a:pt x="514223" y="164541"/>
                  </a:moveTo>
                  <a:lnTo>
                    <a:pt x="514184" y="164261"/>
                  </a:lnTo>
                  <a:lnTo>
                    <a:pt x="513346" y="164553"/>
                  </a:lnTo>
                  <a:lnTo>
                    <a:pt x="514223" y="164541"/>
                  </a:lnTo>
                  <a:close/>
                </a:path>
                <a:path w="538480" h="203200">
                  <a:moveTo>
                    <a:pt x="514235" y="169811"/>
                  </a:moveTo>
                  <a:lnTo>
                    <a:pt x="513791" y="168681"/>
                  </a:lnTo>
                  <a:lnTo>
                    <a:pt x="513270" y="169278"/>
                  </a:lnTo>
                  <a:lnTo>
                    <a:pt x="513168" y="169887"/>
                  </a:lnTo>
                  <a:lnTo>
                    <a:pt x="514235" y="169811"/>
                  </a:lnTo>
                  <a:close/>
                </a:path>
                <a:path w="538480" h="203200">
                  <a:moveTo>
                    <a:pt x="514375" y="164198"/>
                  </a:moveTo>
                  <a:lnTo>
                    <a:pt x="514134" y="163804"/>
                  </a:lnTo>
                  <a:lnTo>
                    <a:pt x="514184" y="164261"/>
                  </a:lnTo>
                  <a:lnTo>
                    <a:pt x="514375" y="164198"/>
                  </a:lnTo>
                  <a:close/>
                </a:path>
                <a:path w="538480" h="203200">
                  <a:moveTo>
                    <a:pt x="514578" y="164134"/>
                  </a:moveTo>
                  <a:lnTo>
                    <a:pt x="514121" y="163614"/>
                  </a:lnTo>
                  <a:lnTo>
                    <a:pt x="514159" y="163830"/>
                  </a:lnTo>
                  <a:lnTo>
                    <a:pt x="514375" y="164198"/>
                  </a:lnTo>
                  <a:lnTo>
                    <a:pt x="514578" y="164134"/>
                  </a:lnTo>
                  <a:close/>
                </a:path>
                <a:path w="538480" h="203200">
                  <a:moveTo>
                    <a:pt x="516255" y="164515"/>
                  </a:moveTo>
                  <a:lnTo>
                    <a:pt x="515594" y="163791"/>
                  </a:lnTo>
                  <a:lnTo>
                    <a:pt x="515569" y="164198"/>
                  </a:lnTo>
                  <a:lnTo>
                    <a:pt x="515886" y="165125"/>
                  </a:lnTo>
                  <a:lnTo>
                    <a:pt x="516255" y="164515"/>
                  </a:lnTo>
                  <a:close/>
                </a:path>
                <a:path w="538480" h="203200">
                  <a:moveTo>
                    <a:pt x="516267" y="163550"/>
                  </a:moveTo>
                  <a:lnTo>
                    <a:pt x="516039" y="163512"/>
                  </a:lnTo>
                  <a:lnTo>
                    <a:pt x="514083" y="163182"/>
                  </a:lnTo>
                  <a:lnTo>
                    <a:pt x="514172" y="163664"/>
                  </a:lnTo>
                  <a:lnTo>
                    <a:pt x="514578" y="164134"/>
                  </a:lnTo>
                  <a:lnTo>
                    <a:pt x="515442" y="163830"/>
                  </a:lnTo>
                  <a:lnTo>
                    <a:pt x="515442" y="163626"/>
                  </a:lnTo>
                  <a:lnTo>
                    <a:pt x="515594" y="163791"/>
                  </a:lnTo>
                  <a:lnTo>
                    <a:pt x="516267" y="163550"/>
                  </a:lnTo>
                  <a:close/>
                </a:path>
                <a:path w="538480" h="203200">
                  <a:moveTo>
                    <a:pt x="516610" y="164896"/>
                  </a:moveTo>
                  <a:lnTo>
                    <a:pt x="516356" y="164338"/>
                  </a:lnTo>
                  <a:lnTo>
                    <a:pt x="516356" y="164630"/>
                  </a:lnTo>
                  <a:lnTo>
                    <a:pt x="516610" y="164896"/>
                  </a:lnTo>
                  <a:close/>
                </a:path>
                <a:path w="538480" h="203200">
                  <a:moveTo>
                    <a:pt x="516902" y="166941"/>
                  </a:moveTo>
                  <a:lnTo>
                    <a:pt x="516839" y="166649"/>
                  </a:lnTo>
                  <a:lnTo>
                    <a:pt x="516661" y="166446"/>
                  </a:lnTo>
                  <a:lnTo>
                    <a:pt x="514578" y="164134"/>
                  </a:lnTo>
                  <a:lnTo>
                    <a:pt x="514451" y="164338"/>
                  </a:lnTo>
                  <a:lnTo>
                    <a:pt x="515708" y="166446"/>
                  </a:lnTo>
                  <a:lnTo>
                    <a:pt x="515200" y="166090"/>
                  </a:lnTo>
                  <a:lnTo>
                    <a:pt x="513118" y="164630"/>
                  </a:lnTo>
                  <a:lnTo>
                    <a:pt x="513346" y="164553"/>
                  </a:lnTo>
                  <a:lnTo>
                    <a:pt x="512889" y="164553"/>
                  </a:lnTo>
                  <a:lnTo>
                    <a:pt x="511860" y="166090"/>
                  </a:lnTo>
                  <a:lnTo>
                    <a:pt x="509981" y="165150"/>
                  </a:lnTo>
                  <a:lnTo>
                    <a:pt x="510514" y="165989"/>
                  </a:lnTo>
                  <a:lnTo>
                    <a:pt x="510451" y="167576"/>
                  </a:lnTo>
                  <a:lnTo>
                    <a:pt x="509079" y="166776"/>
                  </a:lnTo>
                  <a:lnTo>
                    <a:pt x="508508" y="166687"/>
                  </a:lnTo>
                  <a:lnTo>
                    <a:pt x="509003" y="167944"/>
                  </a:lnTo>
                  <a:lnTo>
                    <a:pt x="509130" y="168643"/>
                  </a:lnTo>
                  <a:lnTo>
                    <a:pt x="508774" y="169151"/>
                  </a:lnTo>
                  <a:lnTo>
                    <a:pt x="507212" y="166738"/>
                  </a:lnTo>
                  <a:lnTo>
                    <a:pt x="507758" y="168986"/>
                  </a:lnTo>
                  <a:lnTo>
                    <a:pt x="508393" y="169100"/>
                  </a:lnTo>
                  <a:lnTo>
                    <a:pt x="507796" y="171069"/>
                  </a:lnTo>
                  <a:lnTo>
                    <a:pt x="507085" y="168529"/>
                  </a:lnTo>
                  <a:lnTo>
                    <a:pt x="505929" y="171234"/>
                  </a:lnTo>
                  <a:lnTo>
                    <a:pt x="508889" y="171907"/>
                  </a:lnTo>
                  <a:lnTo>
                    <a:pt x="512203" y="171234"/>
                  </a:lnTo>
                  <a:lnTo>
                    <a:pt x="512203" y="171069"/>
                  </a:lnTo>
                  <a:lnTo>
                    <a:pt x="511886" y="169151"/>
                  </a:lnTo>
                  <a:lnTo>
                    <a:pt x="511784" y="168541"/>
                  </a:lnTo>
                  <a:lnTo>
                    <a:pt x="512864" y="169748"/>
                  </a:lnTo>
                  <a:lnTo>
                    <a:pt x="512991" y="169900"/>
                  </a:lnTo>
                  <a:lnTo>
                    <a:pt x="513168" y="169887"/>
                  </a:lnTo>
                  <a:lnTo>
                    <a:pt x="513181" y="169379"/>
                  </a:lnTo>
                  <a:lnTo>
                    <a:pt x="513194" y="168541"/>
                  </a:lnTo>
                  <a:lnTo>
                    <a:pt x="513219" y="167881"/>
                  </a:lnTo>
                  <a:lnTo>
                    <a:pt x="513626" y="168249"/>
                  </a:lnTo>
                  <a:lnTo>
                    <a:pt x="513486" y="167881"/>
                  </a:lnTo>
                  <a:lnTo>
                    <a:pt x="513435" y="167728"/>
                  </a:lnTo>
                  <a:lnTo>
                    <a:pt x="514654" y="169278"/>
                  </a:lnTo>
                  <a:lnTo>
                    <a:pt x="514502" y="167728"/>
                  </a:lnTo>
                  <a:lnTo>
                    <a:pt x="514489" y="167576"/>
                  </a:lnTo>
                  <a:lnTo>
                    <a:pt x="514400" y="166547"/>
                  </a:lnTo>
                  <a:lnTo>
                    <a:pt x="515823" y="168478"/>
                  </a:lnTo>
                  <a:lnTo>
                    <a:pt x="516902" y="166941"/>
                  </a:lnTo>
                  <a:close/>
                </a:path>
                <a:path w="538480" h="203200">
                  <a:moveTo>
                    <a:pt x="517169" y="80086"/>
                  </a:moveTo>
                  <a:lnTo>
                    <a:pt x="515708" y="80365"/>
                  </a:lnTo>
                  <a:lnTo>
                    <a:pt x="517144" y="80137"/>
                  </a:lnTo>
                  <a:close/>
                </a:path>
                <a:path w="538480" h="203200">
                  <a:moveTo>
                    <a:pt x="517639" y="81114"/>
                  </a:moveTo>
                  <a:lnTo>
                    <a:pt x="517563" y="79997"/>
                  </a:lnTo>
                  <a:lnTo>
                    <a:pt x="517423" y="80035"/>
                  </a:lnTo>
                  <a:lnTo>
                    <a:pt x="517080" y="80454"/>
                  </a:lnTo>
                  <a:lnTo>
                    <a:pt x="517639" y="81114"/>
                  </a:lnTo>
                  <a:close/>
                </a:path>
                <a:path w="538480" h="203200">
                  <a:moveTo>
                    <a:pt x="519480" y="80314"/>
                  </a:moveTo>
                  <a:lnTo>
                    <a:pt x="518896" y="80238"/>
                  </a:lnTo>
                  <a:lnTo>
                    <a:pt x="519214" y="80822"/>
                  </a:lnTo>
                  <a:lnTo>
                    <a:pt x="519480" y="80314"/>
                  </a:lnTo>
                  <a:close/>
                </a:path>
                <a:path w="538480" h="203200">
                  <a:moveTo>
                    <a:pt x="519760" y="77165"/>
                  </a:moveTo>
                  <a:lnTo>
                    <a:pt x="517728" y="76466"/>
                  </a:lnTo>
                  <a:lnTo>
                    <a:pt x="517499" y="77520"/>
                  </a:lnTo>
                  <a:lnTo>
                    <a:pt x="516280" y="78638"/>
                  </a:lnTo>
                  <a:lnTo>
                    <a:pt x="515035" y="78930"/>
                  </a:lnTo>
                  <a:lnTo>
                    <a:pt x="515899" y="79463"/>
                  </a:lnTo>
                  <a:lnTo>
                    <a:pt x="517372" y="78117"/>
                  </a:lnTo>
                  <a:lnTo>
                    <a:pt x="517855" y="78651"/>
                  </a:lnTo>
                  <a:lnTo>
                    <a:pt x="517169" y="80086"/>
                  </a:lnTo>
                  <a:lnTo>
                    <a:pt x="517423" y="80035"/>
                  </a:lnTo>
                  <a:lnTo>
                    <a:pt x="518972" y="78117"/>
                  </a:lnTo>
                  <a:lnTo>
                    <a:pt x="519760" y="77165"/>
                  </a:lnTo>
                  <a:close/>
                </a:path>
                <a:path w="538480" h="203200">
                  <a:moveTo>
                    <a:pt x="519887" y="161658"/>
                  </a:moveTo>
                  <a:lnTo>
                    <a:pt x="519188" y="162369"/>
                  </a:lnTo>
                  <a:lnTo>
                    <a:pt x="519569" y="162509"/>
                  </a:lnTo>
                  <a:lnTo>
                    <a:pt x="519887" y="161658"/>
                  </a:lnTo>
                  <a:close/>
                </a:path>
                <a:path w="538480" h="203200">
                  <a:moveTo>
                    <a:pt x="520115" y="81915"/>
                  </a:moveTo>
                  <a:lnTo>
                    <a:pt x="519925" y="82257"/>
                  </a:lnTo>
                  <a:lnTo>
                    <a:pt x="520115" y="81915"/>
                  </a:lnTo>
                  <a:close/>
                </a:path>
                <a:path w="538480" h="203200">
                  <a:moveTo>
                    <a:pt x="521931" y="163322"/>
                  </a:moveTo>
                  <a:lnTo>
                    <a:pt x="521195" y="163068"/>
                  </a:lnTo>
                  <a:lnTo>
                    <a:pt x="520788" y="162928"/>
                  </a:lnTo>
                  <a:lnTo>
                    <a:pt x="519569" y="162509"/>
                  </a:lnTo>
                  <a:lnTo>
                    <a:pt x="519417" y="162928"/>
                  </a:lnTo>
                  <a:lnTo>
                    <a:pt x="517702" y="162356"/>
                  </a:lnTo>
                  <a:lnTo>
                    <a:pt x="516051" y="161709"/>
                  </a:lnTo>
                  <a:lnTo>
                    <a:pt x="517550" y="163068"/>
                  </a:lnTo>
                  <a:lnTo>
                    <a:pt x="515670" y="162509"/>
                  </a:lnTo>
                  <a:lnTo>
                    <a:pt x="516826" y="163830"/>
                  </a:lnTo>
                  <a:lnTo>
                    <a:pt x="516699" y="163804"/>
                  </a:lnTo>
                  <a:lnTo>
                    <a:pt x="516077" y="163664"/>
                  </a:lnTo>
                  <a:lnTo>
                    <a:pt x="516356" y="164338"/>
                  </a:lnTo>
                  <a:lnTo>
                    <a:pt x="516661" y="163830"/>
                  </a:lnTo>
                  <a:lnTo>
                    <a:pt x="516991" y="164731"/>
                  </a:lnTo>
                  <a:lnTo>
                    <a:pt x="517105" y="166649"/>
                  </a:lnTo>
                  <a:lnTo>
                    <a:pt x="519874" y="165531"/>
                  </a:lnTo>
                  <a:lnTo>
                    <a:pt x="521627" y="164731"/>
                  </a:lnTo>
                  <a:lnTo>
                    <a:pt x="521817" y="163830"/>
                  </a:lnTo>
                  <a:lnTo>
                    <a:pt x="521931" y="163322"/>
                  </a:lnTo>
                  <a:close/>
                </a:path>
                <a:path w="538480" h="203200">
                  <a:moveTo>
                    <a:pt x="522236" y="84924"/>
                  </a:moveTo>
                  <a:lnTo>
                    <a:pt x="520814" y="84899"/>
                  </a:lnTo>
                  <a:lnTo>
                    <a:pt x="520077" y="82562"/>
                  </a:lnTo>
                  <a:lnTo>
                    <a:pt x="519963" y="82359"/>
                  </a:lnTo>
                  <a:lnTo>
                    <a:pt x="519442" y="84048"/>
                  </a:lnTo>
                  <a:lnTo>
                    <a:pt x="518769" y="84340"/>
                  </a:lnTo>
                  <a:lnTo>
                    <a:pt x="519925" y="82257"/>
                  </a:lnTo>
                  <a:lnTo>
                    <a:pt x="519658" y="81724"/>
                  </a:lnTo>
                  <a:lnTo>
                    <a:pt x="519214" y="80822"/>
                  </a:lnTo>
                  <a:lnTo>
                    <a:pt x="518172" y="81724"/>
                  </a:lnTo>
                  <a:lnTo>
                    <a:pt x="517639" y="81114"/>
                  </a:lnTo>
                  <a:lnTo>
                    <a:pt x="517766" y="82702"/>
                  </a:lnTo>
                  <a:lnTo>
                    <a:pt x="517144" y="84531"/>
                  </a:lnTo>
                  <a:lnTo>
                    <a:pt x="517791" y="84734"/>
                  </a:lnTo>
                  <a:lnTo>
                    <a:pt x="517258" y="84912"/>
                  </a:lnTo>
                  <a:lnTo>
                    <a:pt x="518833" y="84937"/>
                  </a:lnTo>
                  <a:lnTo>
                    <a:pt x="518464" y="85750"/>
                  </a:lnTo>
                  <a:lnTo>
                    <a:pt x="519074" y="86499"/>
                  </a:lnTo>
                  <a:lnTo>
                    <a:pt x="520954" y="85344"/>
                  </a:lnTo>
                  <a:lnTo>
                    <a:pt x="521855" y="85737"/>
                  </a:lnTo>
                  <a:lnTo>
                    <a:pt x="522033" y="85344"/>
                  </a:lnTo>
                  <a:lnTo>
                    <a:pt x="522236" y="84924"/>
                  </a:lnTo>
                  <a:close/>
                </a:path>
                <a:path w="538480" h="203200">
                  <a:moveTo>
                    <a:pt x="522579" y="86055"/>
                  </a:moveTo>
                  <a:lnTo>
                    <a:pt x="521855" y="85750"/>
                  </a:lnTo>
                  <a:lnTo>
                    <a:pt x="521436" y="86639"/>
                  </a:lnTo>
                  <a:lnTo>
                    <a:pt x="522579" y="86055"/>
                  </a:lnTo>
                  <a:close/>
                </a:path>
                <a:path w="538480" h="203200">
                  <a:moveTo>
                    <a:pt x="524090" y="88188"/>
                  </a:moveTo>
                  <a:lnTo>
                    <a:pt x="523024" y="88036"/>
                  </a:lnTo>
                  <a:lnTo>
                    <a:pt x="521957" y="87884"/>
                  </a:lnTo>
                  <a:lnTo>
                    <a:pt x="522109" y="87655"/>
                  </a:lnTo>
                  <a:lnTo>
                    <a:pt x="522224" y="87503"/>
                  </a:lnTo>
                  <a:lnTo>
                    <a:pt x="522566" y="87020"/>
                  </a:lnTo>
                  <a:lnTo>
                    <a:pt x="521042" y="87503"/>
                  </a:lnTo>
                  <a:lnTo>
                    <a:pt x="521436" y="86639"/>
                  </a:lnTo>
                  <a:lnTo>
                    <a:pt x="518261" y="88252"/>
                  </a:lnTo>
                  <a:lnTo>
                    <a:pt x="520217" y="88442"/>
                  </a:lnTo>
                  <a:lnTo>
                    <a:pt x="521004" y="87655"/>
                  </a:lnTo>
                  <a:lnTo>
                    <a:pt x="521195" y="88544"/>
                  </a:lnTo>
                  <a:lnTo>
                    <a:pt x="521931" y="88036"/>
                  </a:lnTo>
                  <a:lnTo>
                    <a:pt x="521677" y="89077"/>
                  </a:lnTo>
                  <a:lnTo>
                    <a:pt x="524090" y="88188"/>
                  </a:lnTo>
                  <a:close/>
                </a:path>
                <a:path w="538480" h="203200">
                  <a:moveTo>
                    <a:pt x="524510" y="93497"/>
                  </a:moveTo>
                  <a:lnTo>
                    <a:pt x="524484" y="92824"/>
                  </a:lnTo>
                  <a:lnTo>
                    <a:pt x="523875" y="89814"/>
                  </a:lnTo>
                  <a:lnTo>
                    <a:pt x="521843" y="90512"/>
                  </a:lnTo>
                  <a:lnTo>
                    <a:pt x="522732" y="89598"/>
                  </a:lnTo>
                  <a:lnTo>
                    <a:pt x="523341" y="89547"/>
                  </a:lnTo>
                  <a:lnTo>
                    <a:pt x="523392" y="88557"/>
                  </a:lnTo>
                  <a:lnTo>
                    <a:pt x="521792" y="90525"/>
                  </a:lnTo>
                  <a:lnTo>
                    <a:pt x="521017" y="90792"/>
                  </a:lnTo>
                  <a:lnTo>
                    <a:pt x="523506" y="91160"/>
                  </a:lnTo>
                  <a:lnTo>
                    <a:pt x="522058" y="92824"/>
                  </a:lnTo>
                  <a:lnTo>
                    <a:pt x="523773" y="93167"/>
                  </a:lnTo>
                  <a:lnTo>
                    <a:pt x="522833" y="95046"/>
                  </a:lnTo>
                  <a:lnTo>
                    <a:pt x="524014" y="94449"/>
                  </a:lnTo>
                  <a:lnTo>
                    <a:pt x="523709" y="94132"/>
                  </a:lnTo>
                  <a:lnTo>
                    <a:pt x="524510" y="93497"/>
                  </a:lnTo>
                  <a:close/>
                </a:path>
                <a:path w="538480" h="203200">
                  <a:moveTo>
                    <a:pt x="525119" y="162420"/>
                  </a:moveTo>
                  <a:lnTo>
                    <a:pt x="524979" y="159004"/>
                  </a:lnTo>
                  <a:lnTo>
                    <a:pt x="524662" y="159004"/>
                  </a:lnTo>
                  <a:lnTo>
                    <a:pt x="521855" y="157670"/>
                  </a:lnTo>
                  <a:lnTo>
                    <a:pt x="523354" y="158813"/>
                  </a:lnTo>
                  <a:lnTo>
                    <a:pt x="522160" y="158953"/>
                  </a:lnTo>
                  <a:lnTo>
                    <a:pt x="520547" y="158432"/>
                  </a:lnTo>
                  <a:lnTo>
                    <a:pt x="519163" y="158496"/>
                  </a:lnTo>
                  <a:lnTo>
                    <a:pt x="521589" y="161823"/>
                  </a:lnTo>
                  <a:lnTo>
                    <a:pt x="525119" y="162420"/>
                  </a:lnTo>
                  <a:close/>
                </a:path>
                <a:path w="538480" h="203200">
                  <a:moveTo>
                    <a:pt x="525856" y="158978"/>
                  </a:moveTo>
                  <a:lnTo>
                    <a:pt x="524967" y="158432"/>
                  </a:lnTo>
                  <a:lnTo>
                    <a:pt x="524979" y="159004"/>
                  </a:lnTo>
                  <a:lnTo>
                    <a:pt x="525856" y="158978"/>
                  </a:lnTo>
                  <a:close/>
                </a:path>
                <a:path w="538480" h="203200">
                  <a:moveTo>
                    <a:pt x="526491" y="156692"/>
                  </a:moveTo>
                  <a:lnTo>
                    <a:pt x="526135" y="156514"/>
                  </a:lnTo>
                  <a:lnTo>
                    <a:pt x="525424" y="156146"/>
                  </a:lnTo>
                  <a:lnTo>
                    <a:pt x="525297" y="155841"/>
                  </a:lnTo>
                  <a:lnTo>
                    <a:pt x="522706" y="155841"/>
                  </a:lnTo>
                  <a:lnTo>
                    <a:pt x="521601" y="155841"/>
                  </a:lnTo>
                  <a:lnTo>
                    <a:pt x="522884" y="156756"/>
                  </a:lnTo>
                  <a:lnTo>
                    <a:pt x="523316" y="156514"/>
                  </a:lnTo>
                  <a:lnTo>
                    <a:pt x="524979" y="157568"/>
                  </a:lnTo>
                  <a:lnTo>
                    <a:pt x="523633" y="157594"/>
                  </a:lnTo>
                  <a:lnTo>
                    <a:pt x="524967" y="158432"/>
                  </a:lnTo>
                  <a:lnTo>
                    <a:pt x="526491" y="156692"/>
                  </a:lnTo>
                  <a:close/>
                </a:path>
                <a:path w="538480" h="203200">
                  <a:moveTo>
                    <a:pt x="526745" y="107340"/>
                  </a:moveTo>
                  <a:lnTo>
                    <a:pt x="526719" y="106426"/>
                  </a:lnTo>
                  <a:lnTo>
                    <a:pt x="525919" y="107340"/>
                  </a:lnTo>
                  <a:lnTo>
                    <a:pt x="526745" y="107340"/>
                  </a:lnTo>
                  <a:close/>
                </a:path>
                <a:path w="538480" h="203200">
                  <a:moveTo>
                    <a:pt x="528116" y="153390"/>
                  </a:moveTo>
                  <a:close/>
                </a:path>
                <a:path w="538480" h="203200">
                  <a:moveTo>
                    <a:pt x="528408" y="107861"/>
                  </a:moveTo>
                  <a:lnTo>
                    <a:pt x="528243" y="107619"/>
                  </a:lnTo>
                  <a:lnTo>
                    <a:pt x="527799" y="108343"/>
                  </a:lnTo>
                  <a:lnTo>
                    <a:pt x="528332" y="107937"/>
                  </a:lnTo>
                  <a:close/>
                </a:path>
                <a:path w="538480" h="203200">
                  <a:moveTo>
                    <a:pt x="528421" y="107340"/>
                  </a:moveTo>
                  <a:lnTo>
                    <a:pt x="528078" y="107340"/>
                  </a:lnTo>
                  <a:lnTo>
                    <a:pt x="528243" y="107619"/>
                  </a:lnTo>
                  <a:lnTo>
                    <a:pt x="528421" y="107340"/>
                  </a:lnTo>
                  <a:close/>
                </a:path>
                <a:path w="538480" h="203200">
                  <a:moveTo>
                    <a:pt x="528459" y="154914"/>
                  </a:moveTo>
                  <a:lnTo>
                    <a:pt x="528345" y="154419"/>
                  </a:lnTo>
                  <a:lnTo>
                    <a:pt x="528116" y="153403"/>
                  </a:lnTo>
                  <a:lnTo>
                    <a:pt x="524992" y="151739"/>
                  </a:lnTo>
                  <a:lnTo>
                    <a:pt x="525564" y="153352"/>
                  </a:lnTo>
                  <a:lnTo>
                    <a:pt x="523900" y="152247"/>
                  </a:lnTo>
                  <a:lnTo>
                    <a:pt x="524383" y="151739"/>
                  </a:lnTo>
                  <a:lnTo>
                    <a:pt x="525919" y="151269"/>
                  </a:lnTo>
                  <a:lnTo>
                    <a:pt x="523443" y="151409"/>
                  </a:lnTo>
                  <a:lnTo>
                    <a:pt x="523773" y="152273"/>
                  </a:lnTo>
                  <a:lnTo>
                    <a:pt x="523506" y="152349"/>
                  </a:lnTo>
                  <a:lnTo>
                    <a:pt x="524687" y="153403"/>
                  </a:lnTo>
                  <a:lnTo>
                    <a:pt x="523265" y="153390"/>
                  </a:lnTo>
                  <a:lnTo>
                    <a:pt x="523265" y="152603"/>
                  </a:lnTo>
                  <a:lnTo>
                    <a:pt x="521881" y="153162"/>
                  </a:lnTo>
                  <a:lnTo>
                    <a:pt x="524294" y="155206"/>
                  </a:lnTo>
                  <a:lnTo>
                    <a:pt x="521639" y="154889"/>
                  </a:lnTo>
                  <a:lnTo>
                    <a:pt x="522655" y="155803"/>
                  </a:lnTo>
                  <a:lnTo>
                    <a:pt x="525284" y="155803"/>
                  </a:lnTo>
                  <a:lnTo>
                    <a:pt x="525056" y="155206"/>
                  </a:lnTo>
                  <a:lnTo>
                    <a:pt x="524764" y="154419"/>
                  </a:lnTo>
                  <a:lnTo>
                    <a:pt x="528053" y="156540"/>
                  </a:lnTo>
                  <a:lnTo>
                    <a:pt x="528358" y="155359"/>
                  </a:lnTo>
                  <a:lnTo>
                    <a:pt x="526808" y="154813"/>
                  </a:lnTo>
                  <a:lnTo>
                    <a:pt x="528459" y="154914"/>
                  </a:lnTo>
                  <a:close/>
                </a:path>
                <a:path w="538480" h="203200">
                  <a:moveTo>
                    <a:pt x="528459" y="139928"/>
                  </a:moveTo>
                  <a:lnTo>
                    <a:pt x="528370" y="139750"/>
                  </a:lnTo>
                  <a:lnTo>
                    <a:pt x="528231" y="139623"/>
                  </a:lnTo>
                  <a:lnTo>
                    <a:pt x="528459" y="139928"/>
                  </a:lnTo>
                  <a:close/>
                </a:path>
                <a:path w="538480" h="203200">
                  <a:moveTo>
                    <a:pt x="528561" y="140042"/>
                  </a:moveTo>
                  <a:lnTo>
                    <a:pt x="527177" y="141401"/>
                  </a:lnTo>
                  <a:lnTo>
                    <a:pt x="528345" y="141211"/>
                  </a:lnTo>
                  <a:lnTo>
                    <a:pt x="527913" y="140944"/>
                  </a:lnTo>
                  <a:lnTo>
                    <a:pt x="528561" y="140042"/>
                  </a:lnTo>
                  <a:close/>
                </a:path>
                <a:path w="538480" h="203200">
                  <a:moveTo>
                    <a:pt x="528739" y="141363"/>
                  </a:moveTo>
                  <a:lnTo>
                    <a:pt x="528561" y="141274"/>
                  </a:lnTo>
                  <a:lnTo>
                    <a:pt x="527596" y="141592"/>
                  </a:lnTo>
                  <a:lnTo>
                    <a:pt x="528739" y="141363"/>
                  </a:lnTo>
                  <a:close/>
                </a:path>
                <a:path w="538480" h="203200">
                  <a:moveTo>
                    <a:pt x="529120" y="141084"/>
                  </a:moveTo>
                  <a:lnTo>
                    <a:pt x="528497" y="141185"/>
                  </a:lnTo>
                  <a:lnTo>
                    <a:pt x="529120" y="141084"/>
                  </a:lnTo>
                  <a:close/>
                </a:path>
                <a:path w="538480" h="203200">
                  <a:moveTo>
                    <a:pt x="529399" y="152895"/>
                  </a:moveTo>
                  <a:lnTo>
                    <a:pt x="528066" y="153162"/>
                  </a:lnTo>
                  <a:lnTo>
                    <a:pt x="528104" y="153377"/>
                  </a:lnTo>
                  <a:lnTo>
                    <a:pt x="529399" y="152895"/>
                  </a:lnTo>
                  <a:close/>
                </a:path>
                <a:path w="538480" h="203200">
                  <a:moveTo>
                    <a:pt x="529628" y="116065"/>
                  </a:moveTo>
                  <a:lnTo>
                    <a:pt x="529107" y="115836"/>
                  </a:lnTo>
                  <a:lnTo>
                    <a:pt x="529323" y="116205"/>
                  </a:lnTo>
                  <a:lnTo>
                    <a:pt x="529628" y="116065"/>
                  </a:lnTo>
                  <a:close/>
                </a:path>
                <a:path w="538480" h="203200">
                  <a:moveTo>
                    <a:pt x="530390" y="107188"/>
                  </a:moveTo>
                  <a:lnTo>
                    <a:pt x="529691" y="106997"/>
                  </a:lnTo>
                  <a:lnTo>
                    <a:pt x="528421" y="107861"/>
                  </a:lnTo>
                  <a:lnTo>
                    <a:pt x="528916" y="107861"/>
                  </a:lnTo>
                  <a:lnTo>
                    <a:pt x="530390" y="107188"/>
                  </a:lnTo>
                  <a:close/>
                </a:path>
                <a:path w="538480" h="203200">
                  <a:moveTo>
                    <a:pt x="530504" y="132156"/>
                  </a:moveTo>
                  <a:lnTo>
                    <a:pt x="530313" y="131521"/>
                  </a:lnTo>
                  <a:lnTo>
                    <a:pt x="529094" y="131457"/>
                  </a:lnTo>
                  <a:lnTo>
                    <a:pt x="530504" y="132156"/>
                  </a:lnTo>
                  <a:close/>
                </a:path>
                <a:path w="538480" h="203200">
                  <a:moveTo>
                    <a:pt x="530872" y="131102"/>
                  </a:moveTo>
                  <a:lnTo>
                    <a:pt x="530313" y="131521"/>
                  </a:lnTo>
                  <a:lnTo>
                    <a:pt x="530631" y="131546"/>
                  </a:lnTo>
                  <a:lnTo>
                    <a:pt x="530872" y="131102"/>
                  </a:lnTo>
                  <a:close/>
                </a:path>
                <a:path w="538480" h="203200">
                  <a:moveTo>
                    <a:pt x="531177" y="107886"/>
                  </a:moveTo>
                  <a:lnTo>
                    <a:pt x="528916" y="107873"/>
                  </a:lnTo>
                  <a:lnTo>
                    <a:pt x="528294" y="108153"/>
                  </a:lnTo>
                  <a:lnTo>
                    <a:pt x="529882" y="107937"/>
                  </a:lnTo>
                  <a:lnTo>
                    <a:pt x="528078" y="109169"/>
                  </a:lnTo>
                  <a:lnTo>
                    <a:pt x="530593" y="109169"/>
                  </a:lnTo>
                  <a:lnTo>
                    <a:pt x="530440" y="108648"/>
                  </a:lnTo>
                  <a:lnTo>
                    <a:pt x="530885" y="108597"/>
                  </a:lnTo>
                  <a:lnTo>
                    <a:pt x="530212" y="108153"/>
                  </a:lnTo>
                  <a:lnTo>
                    <a:pt x="530987" y="107937"/>
                  </a:lnTo>
                  <a:lnTo>
                    <a:pt x="531177" y="107886"/>
                  </a:lnTo>
                  <a:close/>
                </a:path>
                <a:path w="538480" h="203200">
                  <a:moveTo>
                    <a:pt x="532345" y="110832"/>
                  </a:moveTo>
                  <a:lnTo>
                    <a:pt x="531012" y="111366"/>
                  </a:lnTo>
                  <a:lnTo>
                    <a:pt x="531114" y="110642"/>
                  </a:lnTo>
                  <a:lnTo>
                    <a:pt x="531152" y="110439"/>
                  </a:lnTo>
                  <a:lnTo>
                    <a:pt x="531266" y="109753"/>
                  </a:lnTo>
                  <a:lnTo>
                    <a:pt x="530974" y="110439"/>
                  </a:lnTo>
                  <a:lnTo>
                    <a:pt x="530771" y="109778"/>
                  </a:lnTo>
                  <a:lnTo>
                    <a:pt x="530656" y="109385"/>
                  </a:lnTo>
                  <a:lnTo>
                    <a:pt x="527773" y="109385"/>
                  </a:lnTo>
                  <a:lnTo>
                    <a:pt x="526542" y="109385"/>
                  </a:lnTo>
                  <a:lnTo>
                    <a:pt x="526351" y="110223"/>
                  </a:lnTo>
                  <a:lnTo>
                    <a:pt x="526415" y="110083"/>
                  </a:lnTo>
                  <a:lnTo>
                    <a:pt x="529958" y="109778"/>
                  </a:lnTo>
                  <a:lnTo>
                    <a:pt x="525792" y="111937"/>
                  </a:lnTo>
                  <a:lnTo>
                    <a:pt x="528840" y="112356"/>
                  </a:lnTo>
                  <a:lnTo>
                    <a:pt x="529475" y="111912"/>
                  </a:lnTo>
                  <a:lnTo>
                    <a:pt x="529285" y="111506"/>
                  </a:lnTo>
                  <a:lnTo>
                    <a:pt x="529336" y="111366"/>
                  </a:lnTo>
                  <a:lnTo>
                    <a:pt x="530466" y="110642"/>
                  </a:lnTo>
                  <a:lnTo>
                    <a:pt x="529513" y="112280"/>
                  </a:lnTo>
                  <a:lnTo>
                    <a:pt x="531850" y="111366"/>
                  </a:lnTo>
                  <a:lnTo>
                    <a:pt x="532269" y="111213"/>
                  </a:lnTo>
                  <a:lnTo>
                    <a:pt x="532345" y="110832"/>
                  </a:lnTo>
                  <a:close/>
                </a:path>
                <a:path w="538480" h="203200">
                  <a:moveTo>
                    <a:pt x="532409" y="102514"/>
                  </a:moveTo>
                  <a:lnTo>
                    <a:pt x="527570" y="103733"/>
                  </a:lnTo>
                  <a:lnTo>
                    <a:pt x="528383" y="101879"/>
                  </a:lnTo>
                  <a:lnTo>
                    <a:pt x="528891" y="100749"/>
                  </a:lnTo>
                  <a:lnTo>
                    <a:pt x="528066" y="101879"/>
                  </a:lnTo>
                  <a:lnTo>
                    <a:pt x="528104" y="101600"/>
                  </a:lnTo>
                  <a:lnTo>
                    <a:pt x="528739" y="97078"/>
                  </a:lnTo>
                  <a:lnTo>
                    <a:pt x="528764" y="96926"/>
                  </a:lnTo>
                  <a:lnTo>
                    <a:pt x="524637" y="93497"/>
                  </a:lnTo>
                  <a:lnTo>
                    <a:pt x="523443" y="95846"/>
                  </a:lnTo>
                  <a:lnTo>
                    <a:pt x="523113" y="97510"/>
                  </a:lnTo>
                  <a:lnTo>
                    <a:pt x="526516" y="97078"/>
                  </a:lnTo>
                  <a:lnTo>
                    <a:pt x="525246" y="98590"/>
                  </a:lnTo>
                  <a:lnTo>
                    <a:pt x="524141" y="98869"/>
                  </a:lnTo>
                  <a:lnTo>
                    <a:pt x="525462" y="99212"/>
                  </a:lnTo>
                  <a:lnTo>
                    <a:pt x="526707" y="99974"/>
                  </a:lnTo>
                  <a:lnTo>
                    <a:pt x="526262" y="101295"/>
                  </a:lnTo>
                  <a:lnTo>
                    <a:pt x="525272" y="102844"/>
                  </a:lnTo>
                  <a:lnTo>
                    <a:pt x="526148" y="101600"/>
                  </a:lnTo>
                  <a:lnTo>
                    <a:pt x="525437" y="103505"/>
                  </a:lnTo>
                  <a:lnTo>
                    <a:pt x="526084" y="106375"/>
                  </a:lnTo>
                  <a:lnTo>
                    <a:pt x="527989" y="106337"/>
                  </a:lnTo>
                  <a:lnTo>
                    <a:pt x="526745" y="107340"/>
                  </a:lnTo>
                  <a:lnTo>
                    <a:pt x="528078" y="107340"/>
                  </a:lnTo>
                  <a:lnTo>
                    <a:pt x="529437" y="106921"/>
                  </a:lnTo>
                  <a:lnTo>
                    <a:pt x="529691" y="106997"/>
                  </a:lnTo>
                  <a:lnTo>
                    <a:pt x="530669" y="106337"/>
                  </a:lnTo>
                  <a:lnTo>
                    <a:pt x="531228" y="105956"/>
                  </a:lnTo>
                  <a:lnTo>
                    <a:pt x="531914" y="105498"/>
                  </a:lnTo>
                  <a:lnTo>
                    <a:pt x="530910" y="104813"/>
                  </a:lnTo>
                  <a:lnTo>
                    <a:pt x="528777" y="105956"/>
                  </a:lnTo>
                  <a:lnTo>
                    <a:pt x="531114" y="103733"/>
                  </a:lnTo>
                  <a:lnTo>
                    <a:pt x="532409" y="102514"/>
                  </a:lnTo>
                  <a:close/>
                </a:path>
                <a:path w="538480" h="203200">
                  <a:moveTo>
                    <a:pt x="533298" y="145605"/>
                  </a:moveTo>
                  <a:lnTo>
                    <a:pt x="533133" y="145275"/>
                  </a:lnTo>
                  <a:lnTo>
                    <a:pt x="532714" y="144373"/>
                  </a:lnTo>
                  <a:lnTo>
                    <a:pt x="532587" y="144106"/>
                  </a:lnTo>
                  <a:lnTo>
                    <a:pt x="532523" y="143954"/>
                  </a:lnTo>
                  <a:lnTo>
                    <a:pt x="531164" y="143433"/>
                  </a:lnTo>
                  <a:lnTo>
                    <a:pt x="532447" y="142354"/>
                  </a:lnTo>
                  <a:lnTo>
                    <a:pt x="532549" y="142125"/>
                  </a:lnTo>
                  <a:lnTo>
                    <a:pt x="532993" y="141185"/>
                  </a:lnTo>
                  <a:lnTo>
                    <a:pt x="533107" y="140944"/>
                  </a:lnTo>
                  <a:lnTo>
                    <a:pt x="533222" y="139623"/>
                  </a:lnTo>
                  <a:lnTo>
                    <a:pt x="531304" y="139839"/>
                  </a:lnTo>
                  <a:lnTo>
                    <a:pt x="531291" y="140538"/>
                  </a:lnTo>
                  <a:lnTo>
                    <a:pt x="529996" y="141185"/>
                  </a:lnTo>
                  <a:lnTo>
                    <a:pt x="528612" y="139966"/>
                  </a:lnTo>
                  <a:lnTo>
                    <a:pt x="529513" y="141211"/>
                  </a:lnTo>
                  <a:lnTo>
                    <a:pt x="528739" y="141363"/>
                  </a:lnTo>
                  <a:lnTo>
                    <a:pt x="529526" y="141211"/>
                  </a:lnTo>
                  <a:lnTo>
                    <a:pt x="529653" y="141173"/>
                  </a:lnTo>
                  <a:lnTo>
                    <a:pt x="530275" y="142125"/>
                  </a:lnTo>
                  <a:lnTo>
                    <a:pt x="528828" y="141414"/>
                  </a:lnTo>
                  <a:lnTo>
                    <a:pt x="528370" y="141541"/>
                  </a:lnTo>
                  <a:lnTo>
                    <a:pt x="530771" y="142519"/>
                  </a:lnTo>
                  <a:lnTo>
                    <a:pt x="528878" y="142582"/>
                  </a:lnTo>
                  <a:lnTo>
                    <a:pt x="530821" y="144106"/>
                  </a:lnTo>
                  <a:lnTo>
                    <a:pt x="528777" y="143332"/>
                  </a:lnTo>
                  <a:lnTo>
                    <a:pt x="528345" y="144373"/>
                  </a:lnTo>
                  <a:lnTo>
                    <a:pt x="527354" y="144259"/>
                  </a:lnTo>
                  <a:lnTo>
                    <a:pt x="528916" y="145542"/>
                  </a:lnTo>
                  <a:lnTo>
                    <a:pt x="525348" y="145224"/>
                  </a:lnTo>
                  <a:lnTo>
                    <a:pt x="525411" y="146151"/>
                  </a:lnTo>
                  <a:lnTo>
                    <a:pt x="526262" y="145973"/>
                  </a:lnTo>
                  <a:lnTo>
                    <a:pt x="525614" y="146596"/>
                  </a:lnTo>
                  <a:lnTo>
                    <a:pt x="526059" y="146685"/>
                  </a:lnTo>
                  <a:lnTo>
                    <a:pt x="526021" y="147078"/>
                  </a:lnTo>
                  <a:lnTo>
                    <a:pt x="526440" y="146913"/>
                  </a:lnTo>
                  <a:lnTo>
                    <a:pt x="526999" y="148120"/>
                  </a:lnTo>
                  <a:lnTo>
                    <a:pt x="525856" y="147802"/>
                  </a:lnTo>
                  <a:lnTo>
                    <a:pt x="526681" y="149517"/>
                  </a:lnTo>
                  <a:lnTo>
                    <a:pt x="524662" y="148831"/>
                  </a:lnTo>
                  <a:lnTo>
                    <a:pt x="526211" y="149631"/>
                  </a:lnTo>
                  <a:lnTo>
                    <a:pt x="524725" y="150482"/>
                  </a:lnTo>
                  <a:lnTo>
                    <a:pt x="526669" y="151218"/>
                  </a:lnTo>
                  <a:lnTo>
                    <a:pt x="525919" y="151269"/>
                  </a:lnTo>
                  <a:lnTo>
                    <a:pt x="527761" y="152247"/>
                  </a:lnTo>
                  <a:lnTo>
                    <a:pt x="526973" y="151269"/>
                  </a:lnTo>
                  <a:lnTo>
                    <a:pt x="526161" y="150241"/>
                  </a:lnTo>
                  <a:lnTo>
                    <a:pt x="531571" y="150647"/>
                  </a:lnTo>
                  <a:lnTo>
                    <a:pt x="530555" y="150241"/>
                  </a:lnTo>
                  <a:lnTo>
                    <a:pt x="530085" y="150050"/>
                  </a:lnTo>
                  <a:lnTo>
                    <a:pt x="529932" y="149999"/>
                  </a:lnTo>
                  <a:lnTo>
                    <a:pt x="530809" y="149390"/>
                  </a:lnTo>
                  <a:lnTo>
                    <a:pt x="531126" y="149174"/>
                  </a:lnTo>
                  <a:lnTo>
                    <a:pt x="530453" y="148120"/>
                  </a:lnTo>
                  <a:lnTo>
                    <a:pt x="529704" y="146913"/>
                  </a:lnTo>
                  <a:lnTo>
                    <a:pt x="531520" y="146761"/>
                  </a:lnTo>
                  <a:lnTo>
                    <a:pt x="530199" y="146583"/>
                  </a:lnTo>
                  <a:lnTo>
                    <a:pt x="529831" y="145973"/>
                  </a:lnTo>
                  <a:lnTo>
                    <a:pt x="529577" y="145542"/>
                  </a:lnTo>
                  <a:lnTo>
                    <a:pt x="529424" y="145275"/>
                  </a:lnTo>
                  <a:lnTo>
                    <a:pt x="533298" y="145605"/>
                  </a:lnTo>
                  <a:close/>
                </a:path>
                <a:path w="538480" h="203200">
                  <a:moveTo>
                    <a:pt x="533488" y="125336"/>
                  </a:moveTo>
                  <a:lnTo>
                    <a:pt x="532714" y="123647"/>
                  </a:lnTo>
                  <a:lnTo>
                    <a:pt x="531317" y="124333"/>
                  </a:lnTo>
                  <a:lnTo>
                    <a:pt x="531634" y="125056"/>
                  </a:lnTo>
                  <a:lnTo>
                    <a:pt x="533488" y="125336"/>
                  </a:lnTo>
                  <a:close/>
                </a:path>
                <a:path w="538480" h="203200">
                  <a:moveTo>
                    <a:pt x="533488" y="110731"/>
                  </a:moveTo>
                  <a:lnTo>
                    <a:pt x="532269" y="111213"/>
                  </a:lnTo>
                  <a:lnTo>
                    <a:pt x="532218" y="111506"/>
                  </a:lnTo>
                  <a:lnTo>
                    <a:pt x="533488" y="110731"/>
                  </a:lnTo>
                  <a:close/>
                </a:path>
                <a:path w="538480" h="203200">
                  <a:moveTo>
                    <a:pt x="535571" y="129247"/>
                  </a:moveTo>
                  <a:lnTo>
                    <a:pt x="533844" y="129451"/>
                  </a:lnTo>
                  <a:lnTo>
                    <a:pt x="533742" y="129578"/>
                  </a:lnTo>
                  <a:lnTo>
                    <a:pt x="535571" y="129247"/>
                  </a:lnTo>
                  <a:close/>
                </a:path>
                <a:path w="538480" h="203200">
                  <a:moveTo>
                    <a:pt x="537502" y="132346"/>
                  </a:moveTo>
                  <a:lnTo>
                    <a:pt x="533806" y="130632"/>
                  </a:lnTo>
                  <a:lnTo>
                    <a:pt x="531799" y="129692"/>
                  </a:lnTo>
                  <a:lnTo>
                    <a:pt x="533844" y="129451"/>
                  </a:lnTo>
                  <a:lnTo>
                    <a:pt x="534555" y="128600"/>
                  </a:lnTo>
                  <a:lnTo>
                    <a:pt x="535127" y="127927"/>
                  </a:lnTo>
                  <a:lnTo>
                    <a:pt x="533539" y="128600"/>
                  </a:lnTo>
                  <a:lnTo>
                    <a:pt x="534746" y="127457"/>
                  </a:lnTo>
                  <a:lnTo>
                    <a:pt x="534276" y="126695"/>
                  </a:lnTo>
                  <a:lnTo>
                    <a:pt x="534098" y="126390"/>
                  </a:lnTo>
                  <a:lnTo>
                    <a:pt x="534568" y="125488"/>
                  </a:lnTo>
                  <a:lnTo>
                    <a:pt x="533488" y="125336"/>
                  </a:lnTo>
                  <a:lnTo>
                    <a:pt x="533844" y="126085"/>
                  </a:lnTo>
                  <a:lnTo>
                    <a:pt x="532371" y="126695"/>
                  </a:lnTo>
                  <a:lnTo>
                    <a:pt x="531634" y="125056"/>
                  </a:lnTo>
                  <a:lnTo>
                    <a:pt x="530288" y="124841"/>
                  </a:lnTo>
                  <a:lnTo>
                    <a:pt x="531317" y="124333"/>
                  </a:lnTo>
                  <a:lnTo>
                    <a:pt x="527075" y="125260"/>
                  </a:lnTo>
                  <a:lnTo>
                    <a:pt x="532320" y="127038"/>
                  </a:lnTo>
                  <a:lnTo>
                    <a:pt x="529463" y="128600"/>
                  </a:lnTo>
                  <a:lnTo>
                    <a:pt x="531304" y="129387"/>
                  </a:lnTo>
                  <a:lnTo>
                    <a:pt x="529247" y="129832"/>
                  </a:lnTo>
                  <a:lnTo>
                    <a:pt x="530720" y="130492"/>
                  </a:lnTo>
                  <a:lnTo>
                    <a:pt x="530872" y="131102"/>
                  </a:lnTo>
                  <a:lnTo>
                    <a:pt x="531749" y="130632"/>
                  </a:lnTo>
                  <a:lnTo>
                    <a:pt x="532917" y="131660"/>
                  </a:lnTo>
                  <a:lnTo>
                    <a:pt x="530593" y="132638"/>
                  </a:lnTo>
                  <a:lnTo>
                    <a:pt x="528167" y="133921"/>
                  </a:lnTo>
                  <a:lnTo>
                    <a:pt x="530720" y="135191"/>
                  </a:lnTo>
                  <a:lnTo>
                    <a:pt x="528193" y="135826"/>
                  </a:lnTo>
                  <a:lnTo>
                    <a:pt x="529577" y="136626"/>
                  </a:lnTo>
                  <a:lnTo>
                    <a:pt x="529297" y="137236"/>
                  </a:lnTo>
                  <a:lnTo>
                    <a:pt x="529196" y="137541"/>
                  </a:lnTo>
                  <a:lnTo>
                    <a:pt x="529666" y="138239"/>
                  </a:lnTo>
                  <a:lnTo>
                    <a:pt x="528383" y="138010"/>
                  </a:lnTo>
                  <a:lnTo>
                    <a:pt x="529844" y="138557"/>
                  </a:lnTo>
                  <a:lnTo>
                    <a:pt x="528269" y="138760"/>
                  </a:lnTo>
                  <a:lnTo>
                    <a:pt x="527570" y="138988"/>
                  </a:lnTo>
                  <a:lnTo>
                    <a:pt x="528929" y="139395"/>
                  </a:lnTo>
                  <a:lnTo>
                    <a:pt x="528726" y="139623"/>
                  </a:lnTo>
                  <a:lnTo>
                    <a:pt x="528612" y="139966"/>
                  </a:lnTo>
                  <a:lnTo>
                    <a:pt x="528764" y="139750"/>
                  </a:lnTo>
                  <a:lnTo>
                    <a:pt x="530567" y="140335"/>
                  </a:lnTo>
                  <a:lnTo>
                    <a:pt x="530529" y="139750"/>
                  </a:lnTo>
                  <a:lnTo>
                    <a:pt x="530479" y="138811"/>
                  </a:lnTo>
                  <a:lnTo>
                    <a:pt x="531799" y="139471"/>
                  </a:lnTo>
                  <a:lnTo>
                    <a:pt x="533095" y="139001"/>
                  </a:lnTo>
                  <a:lnTo>
                    <a:pt x="532904" y="138811"/>
                  </a:lnTo>
                  <a:lnTo>
                    <a:pt x="532333" y="138239"/>
                  </a:lnTo>
                  <a:lnTo>
                    <a:pt x="532155" y="138061"/>
                  </a:lnTo>
                  <a:lnTo>
                    <a:pt x="534454" y="138226"/>
                  </a:lnTo>
                  <a:lnTo>
                    <a:pt x="534123" y="138061"/>
                  </a:lnTo>
                  <a:lnTo>
                    <a:pt x="533120" y="137541"/>
                  </a:lnTo>
                  <a:lnTo>
                    <a:pt x="532536" y="137236"/>
                  </a:lnTo>
                  <a:lnTo>
                    <a:pt x="531863" y="137541"/>
                  </a:lnTo>
                  <a:lnTo>
                    <a:pt x="531355" y="136182"/>
                  </a:lnTo>
                  <a:lnTo>
                    <a:pt x="532701" y="135534"/>
                  </a:lnTo>
                  <a:lnTo>
                    <a:pt x="534289" y="136740"/>
                  </a:lnTo>
                  <a:lnTo>
                    <a:pt x="534022" y="135534"/>
                  </a:lnTo>
                  <a:lnTo>
                    <a:pt x="533996" y="135407"/>
                  </a:lnTo>
                  <a:lnTo>
                    <a:pt x="531837" y="134734"/>
                  </a:lnTo>
                  <a:lnTo>
                    <a:pt x="534911" y="134556"/>
                  </a:lnTo>
                  <a:lnTo>
                    <a:pt x="534441" y="134213"/>
                  </a:lnTo>
                  <a:lnTo>
                    <a:pt x="533946" y="133845"/>
                  </a:lnTo>
                  <a:lnTo>
                    <a:pt x="533806" y="133921"/>
                  </a:lnTo>
                  <a:lnTo>
                    <a:pt x="533285" y="134213"/>
                  </a:lnTo>
                  <a:lnTo>
                    <a:pt x="532244" y="132562"/>
                  </a:lnTo>
                  <a:lnTo>
                    <a:pt x="533806" y="133921"/>
                  </a:lnTo>
                  <a:lnTo>
                    <a:pt x="532587" y="132562"/>
                  </a:lnTo>
                  <a:lnTo>
                    <a:pt x="537502" y="132346"/>
                  </a:lnTo>
                  <a:close/>
                </a:path>
                <a:path w="538480" h="203200">
                  <a:moveTo>
                    <a:pt x="537857" y="121094"/>
                  </a:moveTo>
                  <a:lnTo>
                    <a:pt x="531393" y="121996"/>
                  </a:lnTo>
                  <a:lnTo>
                    <a:pt x="533400" y="119824"/>
                  </a:lnTo>
                  <a:lnTo>
                    <a:pt x="532066" y="119824"/>
                  </a:lnTo>
                  <a:lnTo>
                    <a:pt x="534073" y="117068"/>
                  </a:lnTo>
                  <a:lnTo>
                    <a:pt x="534314" y="116751"/>
                  </a:lnTo>
                  <a:lnTo>
                    <a:pt x="533590" y="116065"/>
                  </a:lnTo>
                  <a:lnTo>
                    <a:pt x="531012" y="117068"/>
                  </a:lnTo>
                  <a:lnTo>
                    <a:pt x="531190" y="116814"/>
                  </a:lnTo>
                  <a:lnTo>
                    <a:pt x="532015" y="115709"/>
                  </a:lnTo>
                  <a:lnTo>
                    <a:pt x="532688" y="115277"/>
                  </a:lnTo>
                  <a:lnTo>
                    <a:pt x="531368" y="114922"/>
                  </a:lnTo>
                  <a:lnTo>
                    <a:pt x="534479" y="112750"/>
                  </a:lnTo>
                  <a:lnTo>
                    <a:pt x="532028" y="112674"/>
                  </a:lnTo>
                  <a:lnTo>
                    <a:pt x="532218" y="111506"/>
                  </a:lnTo>
                  <a:lnTo>
                    <a:pt x="530479" y="112572"/>
                  </a:lnTo>
                  <a:lnTo>
                    <a:pt x="530377" y="112331"/>
                  </a:lnTo>
                  <a:lnTo>
                    <a:pt x="529856" y="113550"/>
                  </a:lnTo>
                  <a:lnTo>
                    <a:pt x="528574" y="114820"/>
                  </a:lnTo>
                  <a:lnTo>
                    <a:pt x="529932" y="115519"/>
                  </a:lnTo>
                  <a:lnTo>
                    <a:pt x="530783" y="115163"/>
                  </a:lnTo>
                  <a:lnTo>
                    <a:pt x="529666" y="117094"/>
                  </a:lnTo>
                  <a:lnTo>
                    <a:pt x="530491" y="116814"/>
                  </a:lnTo>
                  <a:lnTo>
                    <a:pt x="529259" y="117754"/>
                  </a:lnTo>
                  <a:lnTo>
                    <a:pt x="529005" y="118910"/>
                  </a:lnTo>
                  <a:lnTo>
                    <a:pt x="528662" y="119786"/>
                  </a:lnTo>
                  <a:lnTo>
                    <a:pt x="532955" y="120243"/>
                  </a:lnTo>
                  <a:lnTo>
                    <a:pt x="526707" y="123088"/>
                  </a:lnTo>
                  <a:lnTo>
                    <a:pt x="529920" y="124180"/>
                  </a:lnTo>
                  <a:lnTo>
                    <a:pt x="532701" y="123609"/>
                  </a:lnTo>
                  <a:lnTo>
                    <a:pt x="536028" y="121996"/>
                  </a:lnTo>
                  <a:lnTo>
                    <a:pt x="537857" y="121094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2623388" y="7500391"/>
              <a:ext cx="94615" cy="54610"/>
            </a:xfrm>
            <a:custGeom>
              <a:avLst/>
              <a:gdLst/>
              <a:ahLst/>
              <a:cxnLst/>
              <a:rect l="l" t="t" r="r" b="b"/>
              <a:pathLst>
                <a:path w="94614" h="54609">
                  <a:moveTo>
                    <a:pt x="1257" y="6375"/>
                  </a:moveTo>
                  <a:lnTo>
                    <a:pt x="850" y="6172"/>
                  </a:lnTo>
                  <a:lnTo>
                    <a:pt x="0" y="6146"/>
                  </a:lnTo>
                  <a:lnTo>
                    <a:pt x="1257" y="6375"/>
                  </a:lnTo>
                  <a:close/>
                </a:path>
                <a:path w="94614" h="54609">
                  <a:moveTo>
                    <a:pt x="4762" y="6172"/>
                  </a:moveTo>
                  <a:lnTo>
                    <a:pt x="4635" y="5994"/>
                  </a:lnTo>
                  <a:lnTo>
                    <a:pt x="4419" y="5803"/>
                  </a:lnTo>
                  <a:lnTo>
                    <a:pt x="4533" y="6972"/>
                  </a:lnTo>
                  <a:lnTo>
                    <a:pt x="4762" y="6172"/>
                  </a:lnTo>
                  <a:close/>
                </a:path>
                <a:path w="94614" h="54609">
                  <a:moveTo>
                    <a:pt x="6350" y="5969"/>
                  </a:moveTo>
                  <a:lnTo>
                    <a:pt x="6223" y="5727"/>
                  </a:lnTo>
                  <a:lnTo>
                    <a:pt x="6121" y="5232"/>
                  </a:lnTo>
                  <a:lnTo>
                    <a:pt x="6019" y="5435"/>
                  </a:lnTo>
                  <a:lnTo>
                    <a:pt x="5930" y="5753"/>
                  </a:lnTo>
                  <a:lnTo>
                    <a:pt x="6350" y="5969"/>
                  </a:lnTo>
                  <a:close/>
                </a:path>
                <a:path w="94614" h="54609">
                  <a:moveTo>
                    <a:pt x="6477" y="6032"/>
                  </a:moveTo>
                  <a:lnTo>
                    <a:pt x="6350" y="5969"/>
                  </a:lnTo>
                  <a:lnTo>
                    <a:pt x="6477" y="6032"/>
                  </a:lnTo>
                  <a:close/>
                </a:path>
                <a:path w="94614" h="54609">
                  <a:moveTo>
                    <a:pt x="14935" y="8280"/>
                  </a:moveTo>
                  <a:lnTo>
                    <a:pt x="14109" y="6502"/>
                  </a:lnTo>
                  <a:lnTo>
                    <a:pt x="14401" y="6743"/>
                  </a:lnTo>
                  <a:lnTo>
                    <a:pt x="14338" y="6502"/>
                  </a:lnTo>
                  <a:lnTo>
                    <a:pt x="14122" y="5626"/>
                  </a:lnTo>
                  <a:lnTo>
                    <a:pt x="14198" y="6388"/>
                  </a:lnTo>
                  <a:lnTo>
                    <a:pt x="14008" y="6134"/>
                  </a:lnTo>
                  <a:lnTo>
                    <a:pt x="13906" y="5994"/>
                  </a:lnTo>
                  <a:lnTo>
                    <a:pt x="13639" y="5626"/>
                  </a:lnTo>
                  <a:lnTo>
                    <a:pt x="13627" y="5219"/>
                  </a:lnTo>
                  <a:lnTo>
                    <a:pt x="13830" y="4889"/>
                  </a:lnTo>
                  <a:lnTo>
                    <a:pt x="12801" y="2844"/>
                  </a:lnTo>
                  <a:lnTo>
                    <a:pt x="12941" y="5994"/>
                  </a:lnTo>
                  <a:lnTo>
                    <a:pt x="12471" y="4394"/>
                  </a:lnTo>
                  <a:lnTo>
                    <a:pt x="12268" y="4381"/>
                  </a:lnTo>
                  <a:lnTo>
                    <a:pt x="12268" y="6134"/>
                  </a:lnTo>
                  <a:lnTo>
                    <a:pt x="12103" y="7366"/>
                  </a:lnTo>
                  <a:lnTo>
                    <a:pt x="11988" y="9080"/>
                  </a:lnTo>
                  <a:lnTo>
                    <a:pt x="11734" y="8305"/>
                  </a:lnTo>
                  <a:lnTo>
                    <a:pt x="11506" y="7594"/>
                  </a:lnTo>
                  <a:lnTo>
                    <a:pt x="11430" y="7366"/>
                  </a:lnTo>
                  <a:lnTo>
                    <a:pt x="11049" y="6172"/>
                  </a:lnTo>
                  <a:lnTo>
                    <a:pt x="12268" y="6134"/>
                  </a:lnTo>
                  <a:lnTo>
                    <a:pt x="12268" y="4381"/>
                  </a:lnTo>
                  <a:lnTo>
                    <a:pt x="10426" y="4178"/>
                  </a:lnTo>
                  <a:lnTo>
                    <a:pt x="10998" y="7366"/>
                  </a:lnTo>
                  <a:lnTo>
                    <a:pt x="9994" y="5905"/>
                  </a:lnTo>
                  <a:lnTo>
                    <a:pt x="10045" y="6972"/>
                  </a:lnTo>
                  <a:lnTo>
                    <a:pt x="9944" y="6464"/>
                  </a:lnTo>
                  <a:lnTo>
                    <a:pt x="8928" y="5435"/>
                  </a:lnTo>
                  <a:lnTo>
                    <a:pt x="8585" y="4191"/>
                  </a:lnTo>
                  <a:lnTo>
                    <a:pt x="10033" y="4902"/>
                  </a:lnTo>
                  <a:lnTo>
                    <a:pt x="9740" y="4191"/>
                  </a:lnTo>
                  <a:lnTo>
                    <a:pt x="9537" y="3644"/>
                  </a:lnTo>
                  <a:lnTo>
                    <a:pt x="7785" y="2552"/>
                  </a:lnTo>
                  <a:lnTo>
                    <a:pt x="8115" y="4394"/>
                  </a:lnTo>
                  <a:lnTo>
                    <a:pt x="8216" y="5803"/>
                  </a:lnTo>
                  <a:lnTo>
                    <a:pt x="7632" y="6464"/>
                  </a:lnTo>
                  <a:lnTo>
                    <a:pt x="7251" y="5219"/>
                  </a:lnTo>
                  <a:lnTo>
                    <a:pt x="7505" y="7150"/>
                  </a:lnTo>
                  <a:lnTo>
                    <a:pt x="7188" y="5994"/>
                  </a:lnTo>
                  <a:lnTo>
                    <a:pt x="6997" y="5295"/>
                  </a:lnTo>
                  <a:lnTo>
                    <a:pt x="6718" y="5994"/>
                  </a:lnTo>
                  <a:lnTo>
                    <a:pt x="6273" y="5753"/>
                  </a:lnTo>
                  <a:lnTo>
                    <a:pt x="6362" y="5905"/>
                  </a:lnTo>
                  <a:lnTo>
                    <a:pt x="6477" y="6032"/>
                  </a:lnTo>
                  <a:lnTo>
                    <a:pt x="6477" y="6388"/>
                  </a:lnTo>
                  <a:lnTo>
                    <a:pt x="6985" y="8013"/>
                  </a:lnTo>
                  <a:lnTo>
                    <a:pt x="6096" y="7226"/>
                  </a:lnTo>
                  <a:lnTo>
                    <a:pt x="5537" y="6743"/>
                  </a:lnTo>
                  <a:lnTo>
                    <a:pt x="5511" y="6604"/>
                  </a:lnTo>
                  <a:lnTo>
                    <a:pt x="5816" y="5905"/>
                  </a:lnTo>
                  <a:lnTo>
                    <a:pt x="5715" y="5626"/>
                  </a:lnTo>
                  <a:lnTo>
                    <a:pt x="5003" y="5245"/>
                  </a:lnTo>
                  <a:lnTo>
                    <a:pt x="5359" y="6604"/>
                  </a:lnTo>
                  <a:lnTo>
                    <a:pt x="4800" y="6146"/>
                  </a:lnTo>
                  <a:lnTo>
                    <a:pt x="4940" y="7226"/>
                  </a:lnTo>
                  <a:lnTo>
                    <a:pt x="3009" y="6515"/>
                  </a:lnTo>
                  <a:lnTo>
                    <a:pt x="3835" y="8420"/>
                  </a:lnTo>
                  <a:lnTo>
                    <a:pt x="5080" y="10414"/>
                  </a:lnTo>
                  <a:lnTo>
                    <a:pt x="7327" y="10680"/>
                  </a:lnTo>
                  <a:lnTo>
                    <a:pt x="7086" y="10502"/>
                  </a:lnTo>
                  <a:lnTo>
                    <a:pt x="5981" y="8648"/>
                  </a:lnTo>
                  <a:lnTo>
                    <a:pt x="7086" y="8343"/>
                  </a:lnTo>
                  <a:lnTo>
                    <a:pt x="7302" y="8280"/>
                  </a:lnTo>
                  <a:lnTo>
                    <a:pt x="7188" y="8648"/>
                  </a:lnTo>
                  <a:lnTo>
                    <a:pt x="7543" y="9766"/>
                  </a:lnTo>
                  <a:lnTo>
                    <a:pt x="8229" y="9652"/>
                  </a:lnTo>
                  <a:lnTo>
                    <a:pt x="8140" y="9207"/>
                  </a:lnTo>
                  <a:lnTo>
                    <a:pt x="7797" y="8305"/>
                  </a:lnTo>
                  <a:lnTo>
                    <a:pt x="9817" y="10807"/>
                  </a:lnTo>
                  <a:lnTo>
                    <a:pt x="10947" y="9550"/>
                  </a:lnTo>
                  <a:lnTo>
                    <a:pt x="12115" y="9461"/>
                  </a:lnTo>
                  <a:lnTo>
                    <a:pt x="11988" y="9105"/>
                  </a:lnTo>
                  <a:lnTo>
                    <a:pt x="13258" y="9652"/>
                  </a:lnTo>
                  <a:lnTo>
                    <a:pt x="13830" y="9207"/>
                  </a:lnTo>
                  <a:lnTo>
                    <a:pt x="14757" y="10058"/>
                  </a:lnTo>
                  <a:lnTo>
                    <a:pt x="14846" y="9207"/>
                  </a:lnTo>
                  <a:lnTo>
                    <a:pt x="14935" y="8280"/>
                  </a:lnTo>
                  <a:close/>
                </a:path>
                <a:path w="94614" h="54609">
                  <a:moveTo>
                    <a:pt x="14960" y="7188"/>
                  </a:moveTo>
                  <a:lnTo>
                    <a:pt x="14401" y="6743"/>
                  </a:lnTo>
                  <a:lnTo>
                    <a:pt x="14503" y="7137"/>
                  </a:lnTo>
                  <a:lnTo>
                    <a:pt x="14960" y="7188"/>
                  </a:lnTo>
                  <a:close/>
                </a:path>
                <a:path w="94614" h="54609">
                  <a:moveTo>
                    <a:pt x="15557" y="7658"/>
                  </a:moveTo>
                  <a:lnTo>
                    <a:pt x="15379" y="7226"/>
                  </a:lnTo>
                  <a:lnTo>
                    <a:pt x="14960" y="7188"/>
                  </a:lnTo>
                  <a:lnTo>
                    <a:pt x="15557" y="7658"/>
                  </a:lnTo>
                  <a:close/>
                </a:path>
                <a:path w="94614" h="54609">
                  <a:moveTo>
                    <a:pt x="15862" y="5245"/>
                  </a:moveTo>
                  <a:lnTo>
                    <a:pt x="15430" y="4076"/>
                  </a:lnTo>
                  <a:lnTo>
                    <a:pt x="15392" y="4724"/>
                  </a:lnTo>
                  <a:lnTo>
                    <a:pt x="15862" y="5245"/>
                  </a:lnTo>
                  <a:close/>
                </a:path>
                <a:path w="94614" h="54609">
                  <a:moveTo>
                    <a:pt x="16090" y="2908"/>
                  </a:moveTo>
                  <a:lnTo>
                    <a:pt x="16078" y="2705"/>
                  </a:lnTo>
                  <a:lnTo>
                    <a:pt x="15849" y="0"/>
                  </a:lnTo>
                  <a:lnTo>
                    <a:pt x="15011" y="2235"/>
                  </a:lnTo>
                  <a:lnTo>
                    <a:pt x="15773" y="3733"/>
                  </a:lnTo>
                  <a:lnTo>
                    <a:pt x="15722" y="2705"/>
                  </a:lnTo>
                  <a:lnTo>
                    <a:pt x="16090" y="2908"/>
                  </a:lnTo>
                  <a:close/>
                </a:path>
                <a:path w="94614" h="54609">
                  <a:moveTo>
                    <a:pt x="16446" y="3086"/>
                  </a:moveTo>
                  <a:lnTo>
                    <a:pt x="16090" y="2908"/>
                  </a:lnTo>
                  <a:lnTo>
                    <a:pt x="16167" y="3695"/>
                  </a:lnTo>
                  <a:lnTo>
                    <a:pt x="16446" y="3200"/>
                  </a:lnTo>
                  <a:close/>
                </a:path>
                <a:path w="94614" h="54609">
                  <a:moveTo>
                    <a:pt x="18656" y="4140"/>
                  </a:moveTo>
                  <a:lnTo>
                    <a:pt x="18046" y="3098"/>
                  </a:lnTo>
                  <a:lnTo>
                    <a:pt x="17919" y="5067"/>
                  </a:lnTo>
                  <a:lnTo>
                    <a:pt x="18656" y="4140"/>
                  </a:lnTo>
                  <a:close/>
                </a:path>
                <a:path w="94614" h="54609">
                  <a:moveTo>
                    <a:pt x="22542" y="3975"/>
                  </a:moveTo>
                  <a:lnTo>
                    <a:pt x="21907" y="3543"/>
                  </a:lnTo>
                  <a:lnTo>
                    <a:pt x="22136" y="4445"/>
                  </a:lnTo>
                  <a:lnTo>
                    <a:pt x="22542" y="3975"/>
                  </a:lnTo>
                  <a:close/>
                </a:path>
                <a:path w="94614" h="54609">
                  <a:moveTo>
                    <a:pt x="26073" y="8356"/>
                  </a:moveTo>
                  <a:lnTo>
                    <a:pt x="25603" y="8661"/>
                  </a:lnTo>
                  <a:lnTo>
                    <a:pt x="25158" y="6959"/>
                  </a:lnTo>
                  <a:lnTo>
                    <a:pt x="24917" y="8331"/>
                  </a:lnTo>
                  <a:lnTo>
                    <a:pt x="24333" y="6197"/>
                  </a:lnTo>
                  <a:lnTo>
                    <a:pt x="24384" y="5956"/>
                  </a:lnTo>
                  <a:lnTo>
                    <a:pt x="24269" y="6858"/>
                  </a:lnTo>
                  <a:lnTo>
                    <a:pt x="24155" y="7086"/>
                  </a:lnTo>
                  <a:lnTo>
                    <a:pt x="24244" y="6642"/>
                  </a:lnTo>
                  <a:lnTo>
                    <a:pt x="24269" y="6858"/>
                  </a:lnTo>
                  <a:lnTo>
                    <a:pt x="24269" y="5930"/>
                  </a:lnTo>
                  <a:lnTo>
                    <a:pt x="24117" y="5397"/>
                  </a:lnTo>
                  <a:lnTo>
                    <a:pt x="24168" y="5930"/>
                  </a:lnTo>
                  <a:lnTo>
                    <a:pt x="22098" y="5880"/>
                  </a:lnTo>
                  <a:lnTo>
                    <a:pt x="21831" y="5219"/>
                  </a:lnTo>
                  <a:lnTo>
                    <a:pt x="21247" y="3695"/>
                  </a:lnTo>
                  <a:lnTo>
                    <a:pt x="21170" y="5219"/>
                  </a:lnTo>
                  <a:lnTo>
                    <a:pt x="20574" y="4610"/>
                  </a:lnTo>
                  <a:lnTo>
                    <a:pt x="20586" y="5346"/>
                  </a:lnTo>
                  <a:lnTo>
                    <a:pt x="20713" y="6172"/>
                  </a:lnTo>
                  <a:lnTo>
                    <a:pt x="20993" y="6578"/>
                  </a:lnTo>
                  <a:lnTo>
                    <a:pt x="21107" y="7162"/>
                  </a:lnTo>
                  <a:lnTo>
                    <a:pt x="20942" y="7823"/>
                  </a:lnTo>
                  <a:lnTo>
                    <a:pt x="20701" y="7556"/>
                  </a:lnTo>
                  <a:lnTo>
                    <a:pt x="20205" y="6972"/>
                  </a:lnTo>
                  <a:lnTo>
                    <a:pt x="20078" y="5880"/>
                  </a:lnTo>
                  <a:lnTo>
                    <a:pt x="20142" y="5588"/>
                  </a:lnTo>
                  <a:lnTo>
                    <a:pt x="20434" y="4927"/>
                  </a:lnTo>
                  <a:lnTo>
                    <a:pt x="20472" y="4495"/>
                  </a:lnTo>
                  <a:lnTo>
                    <a:pt x="20624" y="4495"/>
                  </a:lnTo>
                  <a:lnTo>
                    <a:pt x="20713" y="4305"/>
                  </a:lnTo>
                  <a:lnTo>
                    <a:pt x="19265" y="4927"/>
                  </a:lnTo>
                  <a:lnTo>
                    <a:pt x="20002" y="3581"/>
                  </a:lnTo>
                  <a:lnTo>
                    <a:pt x="19088" y="4140"/>
                  </a:lnTo>
                  <a:lnTo>
                    <a:pt x="19100" y="4495"/>
                  </a:lnTo>
                  <a:lnTo>
                    <a:pt x="19342" y="7556"/>
                  </a:lnTo>
                  <a:lnTo>
                    <a:pt x="18415" y="6972"/>
                  </a:lnTo>
                  <a:lnTo>
                    <a:pt x="17780" y="5588"/>
                  </a:lnTo>
                  <a:lnTo>
                    <a:pt x="17856" y="4851"/>
                  </a:lnTo>
                  <a:lnTo>
                    <a:pt x="17233" y="1841"/>
                  </a:lnTo>
                  <a:lnTo>
                    <a:pt x="16611" y="2908"/>
                  </a:lnTo>
                  <a:lnTo>
                    <a:pt x="16497" y="3581"/>
                  </a:lnTo>
                  <a:lnTo>
                    <a:pt x="16751" y="5588"/>
                  </a:lnTo>
                  <a:lnTo>
                    <a:pt x="17119" y="4851"/>
                  </a:lnTo>
                  <a:lnTo>
                    <a:pt x="17018" y="7327"/>
                  </a:lnTo>
                  <a:lnTo>
                    <a:pt x="17957" y="8826"/>
                  </a:lnTo>
                  <a:lnTo>
                    <a:pt x="17183" y="8940"/>
                  </a:lnTo>
                  <a:lnTo>
                    <a:pt x="19075" y="9398"/>
                  </a:lnTo>
                  <a:lnTo>
                    <a:pt x="21132" y="9398"/>
                  </a:lnTo>
                  <a:lnTo>
                    <a:pt x="22707" y="8712"/>
                  </a:lnTo>
                  <a:lnTo>
                    <a:pt x="22377" y="7823"/>
                  </a:lnTo>
                  <a:lnTo>
                    <a:pt x="22288" y="7556"/>
                  </a:lnTo>
                  <a:lnTo>
                    <a:pt x="22174" y="7162"/>
                  </a:lnTo>
                  <a:lnTo>
                    <a:pt x="22047" y="5956"/>
                  </a:lnTo>
                  <a:lnTo>
                    <a:pt x="22618" y="7162"/>
                  </a:lnTo>
                  <a:lnTo>
                    <a:pt x="22936" y="6578"/>
                  </a:lnTo>
                  <a:lnTo>
                    <a:pt x="22987" y="9232"/>
                  </a:lnTo>
                  <a:lnTo>
                    <a:pt x="23672" y="9601"/>
                  </a:lnTo>
                  <a:lnTo>
                    <a:pt x="23774" y="9042"/>
                  </a:lnTo>
                  <a:lnTo>
                    <a:pt x="23990" y="9893"/>
                  </a:lnTo>
                  <a:lnTo>
                    <a:pt x="24930" y="8661"/>
                  </a:lnTo>
                  <a:lnTo>
                    <a:pt x="25247" y="9842"/>
                  </a:lnTo>
                  <a:lnTo>
                    <a:pt x="26009" y="10109"/>
                  </a:lnTo>
                  <a:lnTo>
                    <a:pt x="26073" y="8356"/>
                  </a:lnTo>
                  <a:close/>
                </a:path>
                <a:path w="94614" h="54609">
                  <a:moveTo>
                    <a:pt x="26085" y="4254"/>
                  </a:moveTo>
                  <a:lnTo>
                    <a:pt x="25755" y="4292"/>
                  </a:lnTo>
                  <a:lnTo>
                    <a:pt x="25984" y="5003"/>
                  </a:lnTo>
                  <a:lnTo>
                    <a:pt x="26085" y="4254"/>
                  </a:lnTo>
                  <a:close/>
                </a:path>
                <a:path w="94614" h="54609">
                  <a:moveTo>
                    <a:pt x="27495" y="6273"/>
                  </a:moveTo>
                  <a:lnTo>
                    <a:pt x="27393" y="5207"/>
                  </a:lnTo>
                  <a:lnTo>
                    <a:pt x="27076" y="4127"/>
                  </a:lnTo>
                  <a:lnTo>
                    <a:pt x="26758" y="5499"/>
                  </a:lnTo>
                  <a:lnTo>
                    <a:pt x="25374" y="6616"/>
                  </a:lnTo>
                  <a:lnTo>
                    <a:pt x="25425" y="6781"/>
                  </a:lnTo>
                  <a:lnTo>
                    <a:pt x="26073" y="8331"/>
                  </a:lnTo>
                  <a:lnTo>
                    <a:pt x="26289" y="7112"/>
                  </a:lnTo>
                  <a:lnTo>
                    <a:pt x="26797" y="6273"/>
                  </a:lnTo>
                  <a:lnTo>
                    <a:pt x="26847" y="6616"/>
                  </a:lnTo>
                  <a:lnTo>
                    <a:pt x="26949" y="7810"/>
                  </a:lnTo>
                  <a:lnTo>
                    <a:pt x="26543" y="8331"/>
                  </a:lnTo>
                  <a:lnTo>
                    <a:pt x="26517" y="8483"/>
                  </a:lnTo>
                  <a:lnTo>
                    <a:pt x="27330" y="8928"/>
                  </a:lnTo>
                  <a:lnTo>
                    <a:pt x="27495" y="6273"/>
                  </a:lnTo>
                  <a:close/>
                </a:path>
                <a:path w="94614" h="54609">
                  <a:moveTo>
                    <a:pt x="28143" y="5829"/>
                  </a:moveTo>
                  <a:lnTo>
                    <a:pt x="28054" y="6045"/>
                  </a:lnTo>
                  <a:lnTo>
                    <a:pt x="27927" y="6946"/>
                  </a:lnTo>
                  <a:lnTo>
                    <a:pt x="28016" y="7213"/>
                  </a:lnTo>
                  <a:lnTo>
                    <a:pt x="28143" y="5829"/>
                  </a:lnTo>
                  <a:close/>
                </a:path>
                <a:path w="94614" h="54609">
                  <a:moveTo>
                    <a:pt x="34658" y="4559"/>
                  </a:moveTo>
                  <a:lnTo>
                    <a:pt x="33451" y="5791"/>
                  </a:lnTo>
                  <a:lnTo>
                    <a:pt x="33845" y="5842"/>
                  </a:lnTo>
                  <a:lnTo>
                    <a:pt x="32766" y="7315"/>
                  </a:lnTo>
                  <a:lnTo>
                    <a:pt x="32969" y="6388"/>
                  </a:lnTo>
                  <a:lnTo>
                    <a:pt x="32854" y="6019"/>
                  </a:lnTo>
                  <a:lnTo>
                    <a:pt x="32740" y="5473"/>
                  </a:lnTo>
                  <a:lnTo>
                    <a:pt x="31178" y="6388"/>
                  </a:lnTo>
                  <a:lnTo>
                    <a:pt x="31470" y="5651"/>
                  </a:lnTo>
                  <a:lnTo>
                    <a:pt x="31737" y="4978"/>
                  </a:lnTo>
                  <a:lnTo>
                    <a:pt x="31851" y="4686"/>
                  </a:lnTo>
                  <a:lnTo>
                    <a:pt x="31978" y="4381"/>
                  </a:lnTo>
                  <a:lnTo>
                    <a:pt x="30835" y="4686"/>
                  </a:lnTo>
                  <a:lnTo>
                    <a:pt x="31038" y="3733"/>
                  </a:lnTo>
                  <a:lnTo>
                    <a:pt x="30429" y="4978"/>
                  </a:lnTo>
                  <a:lnTo>
                    <a:pt x="30441" y="2679"/>
                  </a:lnTo>
                  <a:lnTo>
                    <a:pt x="30137" y="4127"/>
                  </a:lnTo>
                  <a:lnTo>
                    <a:pt x="30060" y="4686"/>
                  </a:lnTo>
                  <a:lnTo>
                    <a:pt x="30416" y="5651"/>
                  </a:lnTo>
                  <a:lnTo>
                    <a:pt x="29362" y="5092"/>
                  </a:lnTo>
                  <a:lnTo>
                    <a:pt x="29591" y="3403"/>
                  </a:lnTo>
                  <a:lnTo>
                    <a:pt x="29667" y="2679"/>
                  </a:lnTo>
                  <a:lnTo>
                    <a:pt x="28600" y="1282"/>
                  </a:lnTo>
                  <a:lnTo>
                    <a:pt x="28143" y="5829"/>
                  </a:lnTo>
                  <a:lnTo>
                    <a:pt x="29133" y="3403"/>
                  </a:lnTo>
                  <a:lnTo>
                    <a:pt x="29387" y="8064"/>
                  </a:lnTo>
                  <a:lnTo>
                    <a:pt x="30581" y="7315"/>
                  </a:lnTo>
                  <a:lnTo>
                    <a:pt x="30162" y="8915"/>
                  </a:lnTo>
                  <a:lnTo>
                    <a:pt x="32804" y="7670"/>
                  </a:lnTo>
                  <a:lnTo>
                    <a:pt x="33528" y="8432"/>
                  </a:lnTo>
                  <a:lnTo>
                    <a:pt x="33680" y="7670"/>
                  </a:lnTo>
                  <a:lnTo>
                    <a:pt x="33743" y="7327"/>
                  </a:lnTo>
                  <a:lnTo>
                    <a:pt x="33820" y="6946"/>
                  </a:lnTo>
                  <a:lnTo>
                    <a:pt x="34404" y="5473"/>
                  </a:lnTo>
                  <a:lnTo>
                    <a:pt x="34531" y="5092"/>
                  </a:lnTo>
                  <a:lnTo>
                    <a:pt x="34658" y="4559"/>
                  </a:lnTo>
                  <a:close/>
                </a:path>
                <a:path w="94614" h="54609">
                  <a:moveTo>
                    <a:pt x="41706" y="11061"/>
                  </a:moveTo>
                  <a:lnTo>
                    <a:pt x="41503" y="11125"/>
                  </a:lnTo>
                  <a:lnTo>
                    <a:pt x="41465" y="11353"/>
                  </a:lnTo>
                  <a:lnTo>
                    <a:pt x="41694" y="11125"/>
                  </a:lnTo>
                  <a:close/>
                </a:path>
                <a:path w="94614" h="54609">
                  <a:moveTo>
                    <a:pt x="41884" y="7543"/>
                  </a:moveTo>
                  <a:lnTo>
                    <a:pt x="41808" y="7378"/>
                  </a:lnTo>
                  <a:lnTo>
                    <a:pt x="41313" y="7048"/>
                  </a:lnTo>
                  <a:lnTo>
                    <a:pt x="41770" y="7683"/>
                  </a:lnTo>
                  <a:lnTo>
                    <a:pt x="41884" y="7543"/>
                  </a:lnTo>
                  <a:close/>
                </a:path>
                <a:path w="94614" h="54609">
                  <a:moveTo>
                    <a:pt x="42354" y="6997"/>
                  </a:moveTo>
                  <a:lnTo>
                    <a:pt x="42164" y="7213"/>
                  </a:lnTo>
                  <a:lnTo>
                    <a:pt x="42049" y="7543"/>
                  </a:lnTo>
                  <a:lnTo>
                    <a:pt x="41198" y="10020"/>
                  </a:lnTo>
                  <a:lnTo>
                    <a:pt x="41186" y="9169"/>
                  </a:lnTo>
                  <a:lnTo>
                    <a:pt x="41186" y="8940"/>
                  </a:lnTo>
                  <a:lnTo>
                    <a:pt x="41173" y="7886"/>
                  </a:lnTo>
                  <a:lnTo>
                    <a:pt x="41173" y="7442"/>
                  </a:lnTo>
                  <a:lnTo>
                    <a:pt x="41173" y="6959"/>
                  </a:lnTo>
                  <a:lnTo>
                    <a:pt x="41313" y="7048"/>
                  </a:lnTo>
                  <a:lnTo>
                    <a:pt x="41071" y="6692"/>
                  </a:lnTo>
                  <a:lnTo>
                    <a:pt x="39636" y="6959"/>
                  </a:lnTo>
                  <a:lnTo>
                    <a:pt x="38938" y="5207"/>
                  </a:lnTo>
                  <a:lnTo>
                    <a:pt x="38862" y="5791"/>
                  </a:lnTo>
                  <a:lnTo>
                    <a:pt x="38735" y="6273"/>
                  </a:lnTo>
                  <a:lnTo>
                    <a:pt x="37896" y="7442"/>
                  </a:lnTo>
                  <a:lnTo>
                    <a:pt x="37477" y="6019"/>
                  </a:lnTo>
                  <a:lnTo>
                    <a:pt x="37134" y="5626"/>
                  </a:lnTo>
                  <a:lnTo>
                    <a:pt x="36766" y="7213"/>
                  </a:lnTo>
                  <a:lnTo>
                    <a:pt x="36652" y="7581"/>
                  </a:lnTo>
                  <a:lnTo>
                    <a:pt x="36156" y="7886"/>
                  </a:lnTo>
                  <a:lnTo>
                    <a:pt x="36169" y="5092"/>
                  </a:lnTo>
                  <a:lnTo>
                    <a:pt x="35725" y="6680"/>
                  </a:lnTo>
                  <a:lnTo>
                    <a:pt x="35598" y="7378"/>
                  </a:lnTo>
                  <a:lnTo>
                    <a:pt x="35814" y="7810"/>
                  </a:lnTo>
                  <a:lnTo>
                    <a:pt x="34721" y="9194"/>
                  </a:lnTo>
                  <a:lnTo>
                    <a:pt x="35242" y="6616"/>
                  </a:lnTo>
                  <a:lnTo>
                    <a:pt x="33718" y="8331"/>
                  </a:lnTo>
                  <a:lnTo>
                    <a:pt x="33693" y="8585"/>
                  </a:lnTo>
                  <a:lnTo>
                    <a:pt x="35255" y="10185"/>
                  </a:lnTo>
                  <a:lnTo>
                    <a:pt x="37033" y="11404"/>
                  </a:lnTo>
                  <a:lnTo>
                    <a:pt x="38023" y="9194"/>
                  </a:lnTo>
                  <a:lnTo>
                    <a:pt x="38150" y="8940"/>
                  </a:lnTo>
                  <a:lnTo>
                    <a:pt x="38138" y="10299"/>
                  </a:lnTo>
                  <a:lnTo>
                    <a:pt x="37363" y="10883"/>
                  </a:lnTo>
                  <a:lnTo>
                    <a:pt x="38036" y="10960"/>
                  </a:lnTo>
                  <a:lnTo>
                    <a:pt x="39268" y="9258"/>
                  </a:lnTo>
                  <a:lnTo>
                    <a:pt x="38658" y="11366"/>
                  </a:lnTo>
                  <a:lnTo>
                    <a:pt x="39446" y="9309"/>
                  </a:lnTo>
                  <a:lnTo>
                    <a:pt x="39116" y="11264"/>
                  </a:lnTo>
                  <a:lnTo>
                    <a:pt x="40474" y="9309"/>
                  </a:lnTo>
                  <a:lnTo>
                    <a:pt x="40576" y="9169"/>
                  </a:lnTo>
                  <a:lnTo>
                    <a:pt x="40030" y="11518"/>
                  </a:lnTo>
                  <a:lnTo>
                    <a:pt x="41503" y="11125"/>
                  </a:lnTo>
                  <a:lnTo>
                    <a:pt x="41732" y="10020"/>
                  </a:lnTo>
                  <a:lnTo>
                    <a:pt x="42214" y="7670"/>
                  </a:lnTo>
                  <a:lnTo>
                    <a:pt x="42354" y="6997"/>
                  </a:lnTo>
                  <a:close/>
                </a:path>
                <a:path w="94614" h="54609">
                  <a:moveTo>
                    <a:pt x="42443" y="6616"/>
                  </a:moveTo>
                  <a:lnTo>
                    <a:pt x="42252" y="7112"/>
                  </a:lnTo>
                  <a:lnTo>
                    <a:pt x="42367" y="6946"/>
                  </a:lnTo>
                  <a:lnTo>
                    <a:pt x="42443" y="6616"/>
                  </a:lnTo>
                  <a:close/>
                </a:path>
                <a:path w="94614" h="54609">
                  <a:moveTo>
                    <a:pt x="42849" y="8102"/>
                  </a:moveTo>
                  <a:lnTo>
                    <a:pt x="42138" y="9258"/>
                  </a:lnTo>
                  <a:lnTo>
                    <a:pt x="42710" y="9118"/>
                  </a:lnTo>
                  <a:lnTo>
                    <a:pt x="42837" y="8585"/>
                  </a:lnTo>
                  <a:lnTo>
                    <a:pt x="42849" y="8102"/>
                  </a:lnTo>
                  <a:close/>
                </a:path>
                <a:path w="94614" h="54609">
                  <a:moveTo>
                    <a:pt x="42887" y="9067"/>
                  </a:moveTo>
                  <a:lnTo>
                    <a:pt x="42710" y="9118"/>
                  </a:lnTo>
                  <a:lnTo>
                    <a:pt x="42595" y="9626"/>
                  </a:lnTo>
                  <a:lnTo>
                    <a:pt x="42887" y="9067"/>
                  </a:lnTo>
                  <a:close/>
                </a:path>
                <a:path w="94614" h="54609">
                  <a:moveTo>
                    <a:pt x="43395" y="8940"/>
                  </a:moveTo>
                  <a:lnTo>
                    <a:pt x="43230" y="8432"/>
                  </a:lnTo>
                  <a:lnTo>
                    <a:pt x="42887" y="9067"/>
                  </a:lnTo>
                  <a:lnTo>
                    <a:pt x="43395" y="8940"/>
                  </a:lnTo>
                  <a:close/>
                </a:path>
                <a:path w="94614" h="54609">
                  <a:moveTo>
                    <a:pt x="43434" y="8483"/>
                  </a:moveTo>
                  <a:lnTo>
                    <a:pt x="43129" y="7810"/>
                  </a:lnTo>
                  <a:lnTo>
                    <a:pt x="42633" y="6680"/>
                  </a:lnTo>
                  <a:lnTo>
                    <a:pt x="42392" y="6959"/>
                  </a:lnTo>
                  <a:lnTo>
                    <a:pt x="42265" y="7696"/>
                  </a:lnTo>
                  <a:lnTo>
                    <a:pt x="42849" y="8102"/>
                  </a:lnTo>
                  <a:lnTo>
                    <a:pt x="43027" y="7810"/>
                  </a:lnTo>
                  <a:lnTo>
                    <a:pt x="42938" y="8153"/>
                  </a:lnTo>
                  <a:lnTo>
                    <a:pt x="43434" y="8483"/>
                  </a:lnTo>
                  <a:close/>
                </a:path>
                <a:path w="94614" h="54609">
                  <a:moveTo>
                    <a:pt x="45974" y="10502"/>
                  </a:moveTo>
                  <a:lnTo>
                    <a:pt x="44932" y="10706"/>
                  </a:lnTo>
                  <a:lnTo>
                    <a:pt x="44831" y="9080"/>
                  </a:lnTo>
                  <a:lnTo>
                    <a:pt x="44716" y="7150"/>
                  </a:lnTo>
                  <a:lnTo>
                    <a:pt x="44297" y="9080"/>
                  </a:lnTo>
                  <a:lnTo>
                    <a:pt x="43929" y="7378"/>
                  </a:lnTo>
                  <a:lnTo>
                    <a:pt x="43434" y="9055"/>
                  </a:lnTo>
                  <a:lnTo>
                    <a:pt x="42608" y="10185"/>
                  </a:lnTo>
                  <a:lnTo>
                    <a:pt x="41846" y="10960"/>
                  </a:lnTo>
                  <a:lnTo>
                    <a:pt x="41783" y="11125"/>
                  </a:lnTo>
                  <a:lnTo>
                    <a:pt x="43421" y="12217"/>
                  </a:lnTo>
                  <a:lnTo>
                    <a:pt x="44196" y="13462"/>
                  </a:lnTo>
                  <a:lnTo>
                    <a:pt x="45847" y="10706"/>
                  </a:lnTo>
                  <a:lnTo>
                    <a:pt x="45974" y="10502"/>
                  </a:lnTo>
                  <a:close/>
                </a:path>
                <a:path w="94614" h="54609">
                  <a:moveTo>
                    <a:pt x="49123" y="13703"/>
                  </a:moveTo>
                  <a:lnTo>
                    <a:pt x="48933" y="13792"/>
                  </a:lnTo>
                  <a:lnTo>
                    <a:pt x="48856" y="14693"/>
                  </a:lnTo>
                  <a:lnTo>
                    <a:pt x="49123" y="13957"/>
                  </a:lnTo>
                  <a:lnTo>
                    <a:pt x="49123" y="13703"/>
                  </a:lnTo>
                  <a:close/>
                </a:path>
                <a:path w="94614" h="54609">
                  <a:moveTo>
                    <a:pt x="49542" y="10591"/>
                  </a:moveTo>
                  <a:lnTo>
                    <a:pt x="48818" y="12319"/>
                  </a:lnTo>
                  <a:lnTo>
                    <a:pt x="48323" y="8420"/>
                  </a:lnTo>
                  <a:lnTo>
                    <a:pt x="46380" y="11772"/>
                  </a:lnTo>
                  <a:lnTo>
                    <a:pt x="46278" y="12319"/>
                  </a:lnTo>
                  <a:lnTo>
                    <a:pt x="46532" y="14935"/>
                  </a:lnTo>
                  <a:lnTo>
                    <a:pt x="48793" y="13868"/>
                  </a:lnTo>
                  <a:lnTo>
                    <a:pt x="48780" y="13601"/>
                  </a:lnTo>
                  <a:lnTo>
                    <a:pt x="49542" y="12839"/>
                  </a:lnTo>
                  <a:lnTo>
                    <a:pt x="49339" y="12319"/>
                  </a:lnTo>
                  <a:lnTo>
                    <a:pt x="49225" y="12001"/>
                  </a:lnTo>
                  <a:lnTo>
                    <a:pt x="49339" y="11252"/>
                  </a:lnTo>
                  <a:lnTo>
                    <a:pt x="49542" y="10591"/>
                  </a:lnTo>
                  <a:close/>
                </a:path>
                <a:path w="94614" h="54609">
                  <a:moveTo>
                    <a:pt x="53225" y="16675"/>
                  </a:moveTo>
                  <a:lnTo>
                    <a:pt x="53200" y="15405"/>
                  </a:lnTo>
                  <a:lnTo>
                    <a:pt x="53111" y="15849"/>
                  </a:lnTo>
                  <a:lnTo>
                    <a:pt x="53225" y="16675"/>
                  </a:lnTo>
                  <a:close/>
                </a:path>
                <a:path w="94614" h="54609">
                  <a:moveTo>
                    <a:pt x="54927" y="11252"/>
                  </a:moveTo>
                  <a:lnTo>
                    <a:pt x="54190" y="11252"/>
                  </a:lnTo>
                  <a:lnTo>
                    <a:pt x="53936" y="11252"/>
                  </a:lnTo>
                  <a:lnTo>
                    <a:pt x="53238" y="12268"/>
                  </a:lnTo>
                  <a:lnTo>
                    <a:pt x="53276" y="10858"/>
                  </a:lnTo>
                  <a:lnTo>
                    <a:pt x="53924" y="10769"/>
                  </a:lnTo>
                  <a:lnTo>
                    <a:pt x="53441" y="9385"/>
                  </a:lnTo>
                  <a:lnTo>
                    <a:pt x="51739" y="12230"/>
                  </a:lnTo>
                  <a:lnTo>
                    <a:pt x="51790" y="10896"/>
                  </a:lnTo>
                  <a:lnTo>
                    <a:pt x="51841" y="9664"/>
                  </a:lnTo>
                  <a:lnTo>
                    <a:pt x="51117" y="10896"/>
                  </a:lnTo>
                  <a:lnTo>
                    <a:pt x="51041" y="9804"/>
                  </a:lnTo>
                  <a:lnTo>
                    <a:pt x="50520" y="10985"/>
                  </a:lnTo>
                  <a:lnTo>
                    <a:pt x="50431" y="11366"/>
                  </a:lnTo>
                  <a:lnTo>
                    <a:pt x="50622" y="11658"/>
                  </a:lnTo>
                  <a:lnTo>
                    <a:pt x="49885" y="13462"/>
                  </a:lnTo>
                  <a:lnTo>
                    <a:pt x="49784" y="12242"/>
                  </a:lnTo>
                  <a:lnTo>
                    <a:pt x="49377" y="13309"/>
                  </a:lnTo>
                  <a:lnTo>
                    <a:pt x="49263" y="13792"/>
                  </a:lnTo>
                  <a:lnTo>
                    <a:pt x="50584" y="14592"/>
                  </a:lnTo>
                  <a:lnTo>
                    <a:pt x="51015" y="13462"/>
                  </a:lnTo>
                  <a:lnTo>
                    <a:pt x="52438" y="12395"/>
                  </a:lnTo>
                  <a:lnTo>
                    <a:pt x="50698" y="15951"/>
                  </a:lnTo>
                  <a:lnTo>
                    <a:pt x="51511" y="16040"/>
                  </a:lnTo>
                  <a:lnTo>
                    <a:pt x="52031" y="14478"/>
                  </a:lnTo>
                  <a:lnTo>
                    <a:pt x="51841" y="16078"/>
                  </a:lnTo>
                  <a:lnTo>
                    <a:pt x="53060" y="15481"/>
                  </a:lnTo>
                  <a:lnTo>
                    <a:pt x="53543" y="14478"/>
                  </a:lnTo>
                  <a:lnTo>
                    <a:pt x="54216" y="13093"/>
                  </a:lnTo>
                  <a:lnTo>
                    <a:pt x="54571" y="12369"/>
                  </a:lnTo>
                  <a:lnTo>
                    <a:pt x="53238" y="13093"/>
                  </a:lnTo>
                  <a:lnTo>
                    <a:pt x="53632" y="12395"/>
                  </a:lnTo>
                  <a:lnTo>
                    <a:pt x="53695" y="12268"/>
                  </a:lnTo>
                  <a:lnTo>
                    <a:pt x="54216" y="11366"/>
                  </a:lnTo>
                  <a:lnTo>
                    <a:pt x="54648" y="11772"/>
                  </a:lnTo>
                  <a:lnTo>
                    <a:pt x="54876" y="13042"/>
                  </a:lnTo>
                  <a:lnTo>
                    <a:pt x="54927" y="11366"/>
                  </a:lnTo>
                  <a:close/>
                </a:path>
                <a:path w="94614" h="54609">
                  <a:moveTo>
                    <a:pt x="54952" y="10845"/>
                  </a:moveTo>
                  <a:lnTo>
                    <a:pt x="54686" y="10985"/>
                  </a:lnTo>
                  <a:lnTo>
                    <a:pt x="54940" y="10985"/>
                  </a:lnTo>
                  <a:lnTo>
                    <a:pt x="54952" y="10845"/>
                  </a:lnTo>
                  <a:close/>
                </a:path>
                <a:path w="94614" h="54609">
                  <a:moveTo>
                    <a:pt x="62115" y="16764"/>
                  </a:moveTo>
                  <a:lnTo>
                    <a:pt x="61963" y="17513"/>
                  </a:lnTo>
                  <a:lnTo>
                    <a:pt x="62115" y="16764"/>
                  </a:lnTo>
                  <a:close/>
                </a:path>
                <a:path w="94614" h="54609">
                  <a:moveTo>
                    <a:pt x="62306" y="19431"/>
                  </a:moveTo>
                  <a:lnTo>
                    <a:pt x="61798" y="19278"/>
                  </a:lnTo>
                  <a:lnTo>
                    <a:pt x="61798" y="18618"/>
                  </a:lnTo>
                  <a:lnTo>
                    <a:pt x="61798" y="18402"/>
                  </a:lnTo>
                  <a:lnTo>
                    <a:pt x="61798" y="18008"/>
                  </a:lnTo>
                  <a:lnTo>
                    <a:pt x="62255" y="17627"/>
                  </a:lnTo>
                  <a:lnTo>
                    <a:pt x="61950" y="17627"/>
                  </a:lnTo>
                  <a:lnTo>
                    <a:pt x="61734" y="17627"/>
                  </a:lnTo>
                  <a:lnTo>
                    <a:pt x="61010" y="18008"/>
                  </a:lnTo>
                  <a:lnTo>
                    <a:pt x="62001" y="16891"/>
                  </a:lnTo>
                  <a:lnTo>
                    <a:pt x="62115" y="16357"/>
                  </a:lnTo>
                  <a:lnTo>
                    <a:pt x="60566" y="18402"/>
                  </a:lnTo>
                  <a:lnTo>
                    <a:pt x="60642" y="18173"/>
                  </a:lnTo>
                  <a:lnTo>
                    <a:pt x="61163" y="16611"/>
                  </a:lnTo>
                  <a:lnTo>
                    <a:pt x="59410" y="18173"/>
                  </a:lnTo>
                  <a:lnTo>
                    <a:pt x="60312" y="16814"/>
                  </a:lnTo>
                  <a:lnTo>
                    <a:pt x="60528" y="16510"/>
                  </a:lnTo>
                  <a:lnTo>
                    <a:pt x="60566" y="16281"/>
                  </a:lnTo>
                  <a:lnTo>
                    <a:pt x="59931" y="15849"/>
                  </a:lnTo>
                  <a:lnTo>
                    <a:pt x="60286" y="14935"/>
                  </a:lnTo>
                  <a:lnTo>
                    <a:pt x="58851" y="16281"/>
                  </a:lnTo>
                  <a:lnTo>
                    <a:pt x="59093" y="15557"/>
                  </a:lnTo>
                  <a:lnTo>
                    <a:pt x="59563" y="14236"/>
                  </a:lnTo>
                  <a:lnTo>
                    <a:pt x="59740" y="13716"/>
                  </a:lnTo>
                  <a:lnTo>
                    <a:pt x="60020" y="12928"/>
                  </a:lnTo>
                  <a:lnTo>
                    <a:pt x="59182" y="12877"/>
                  </a:lnTo>
                  <a:lnTo>
                    <a:pt x="59156" y="13716"/>
                  </a:lnTo>
                  <a:lnTo>
                    <a:pt x="59004" y="13436"/>
                  </a:lnTo>
                  <a:lnTo>
                    <a:pt x="58775" y="13017"/>
                  </a:lnTo>
                  <a:lnTo>
                    <a:pt x="58623" y="13436"/>
                  </a:lnTo>
                  <a:lnTo>
                    <a:pt x="58318" y="13360"/>
                  </a:lnTo>
                  <a:lnTo>
                    <a:pt x="58293" y="13817"/>
                  </a:lnTo>
                  <a:lnTo>
                    <a:pt x="57277" y="14236"/>
                  </a:lnTo>
                  <a:lnTo>
                    <a:pt x="57454" y="13817"/>
                  </a:lnTo>
                  <a:lnTo>
                    <a:pt x="57759" y="13119"/>
                  </a:lnTo>
                  <a:lnTo>
                    <a:pt x="56273" y="13817"/>
                  </a:lnTo>
                  <a:lnTo>
                    <a:pt x="57086" y="11912"/>
                  </a:lnTo>
                  <a:lnTo>
                    <a:pt x="56197" y="13423"/>
                  </a:lnTo>
                  <a:lnTo>
                    <a:pt x="55664" y="12039"/>
                  </a:lnTo>
                  <a:lnTo>
                    <a:pt x="54851" y="13957"/>
                  </a:lnTo>
                  <a:lnTo>
                    <a:pt x="54864" y="13309"/>
                  </a:lnTo>
                  <a:lnTo>
                    <a:pt x="53924" y="15062"/>
                  </a:lnTo>
                  <a:lnTo>
                    <a:pt x="55130" y="13957"/>
                  </a:lnTo>
                  <a:lnTo>
                    <a:pt x="55727" y="13423"/>
                  </a:lnTo>
                  <a:lnTo>
                    <a:pt x="54571" y="18503"/>
                  </a:lnTo>
                  <a:lnTo>
                    <a:pt x="55257" y="17132"/>
                  </a:lnTo>
                  <a:lnTo>
                    <a:pt x="55346" y="16764"/>
                  </a:lnTo>
                  <a:lnTo>
                    <a:pt x="56045" y="15557"/>
                  </a:lnTo>
                  <a:lnTo>
                    <a:pt x="55435" y="16624"/>
                  </a:lnTo>
                  <a:lnTo>
                    <a:pt x="55308" y="17018"/>
                  </a:lnTo>
                  <a:lnTo>
                    <a:pt x="55499" y="16624"/>
                  </a:lnTo>
                  <a:lnTo>
                    <a:pt x="55397" y="17360"/>
                  </a:lnTo>
                  <a:lnTo>
                    <a:pt x="55613" y="18173"/>
                  </a:lnTo>
                  <a:lnTo>
                    <a:pt x="57658" y="16891"/>
                  </a:lnTo>
                  <a:lnTo>
                    <a:pt x="57238" y="18643"/>
                  </a:lnTo>
                  <a:lnTo>
                    <a:pt x="57721" y="17424"/>
                  </a:lnTo>
                  <a:lnTo>
                    <a:pt x="58775" y="16891"/>
                  </a:lnTo>
                  <a:lnTo>
                    <a:pt x="58928" y="16814"/>
                  </a:lnTo>
                  <a:lnTo>
                    <a:pt x="57607" y="20307"/>
                  </a:lnTo>
                  <a:lnTo>
                    <a:pt x="58953" y="19786"/>
                  </a:lnTo>
                  <a:lnTo>
                    <a:pt x="59791" y="18618"/>
                  </a:lnTo>
                  <a:lnTo>
                    <a:pt x="60083" y="19939"/>
                  </a:lnTo>
                  <a:lnTo>
                    <a:pt x="60198" y="20129"/>
                  </a:lnTo>
                  <a:lnTo>
                    <a:pt x="60833" y="20878"/>
                  </a:lnTo>
                  <a:lnTo>
                    <a:pt x="61671" y="21183"/>
                  </a:lnTo>
                  <a:lnTo>
                    <a:pt x="62306" y="19431"/>
                  </a:lnTo>
                  <a:close/>
                </a:path>
                <a:path w="94614" h="54609">
                  <a:moveTo>
                    <a:pt x="62357" y="16510"/>
                  </a:moveTo>
                  <a:lnTo>
                    <a:pt x="62204" y="17157"/>
                  </a:lnTo>
                  <a:lnTo>
                    <a:pt x="62357" y="16510"/>
                  </a:lnTo>
                  <a:close/>
                </a:path>
                <a:path w="94614" h="54609">
                  <a:moveTo>
                    <a:pt x="62357" y="15633"/>
                  </a:moveTo>
                  <a:lnTo>
                    <a:pt x="62115" y="16764"/>
                  </a:lnTo>
                  <a:lnTo>
                    <a:pt x="62357" y="15633"/>
                  </a:lnTo>
                  <a:close/>
                </a:path>
                <a:path w="94614" h="54609">
                  <a:moveTo>
                    <a:pt x="63195" y="16878"/>
                  </a:moveTo>
                  <a:lnTo>
                    <a:pt x="63080" y="16281"/>
                  </a:lnTo>
                  <a:lnTo>
                    <a:pt x="62992" y="16078"/>
                  </a:lnTo>
                  <a:lnTo>
                    <a:pt x="62649" y="15278"/>
                  </a:lnTo>
                  <a:lnTo>
                    <a:pt x="62357" y="16510"/>
                  </a:lnTo>
                  <a:lnTo>
                    <a:pt x="62738" y="16078"/>
                  </a:lnTo>
                  <a:lnTo>
                    <a:pt x="63195" y="16878"/>
                  </a:lnTo>
                  <a:close/>
                </a:path>
                <a:path w="94614" h="54609">
                  <a:moveTo>
                    <a:pt x="63195" y="16878"/>
                  </a:moveTo>
                  <a:lnTo>
                    <a:pt x="61963" y="17513"/>
                  </a:lnTo>
                  <a:lnTo>
                    <a:pt x="62407" y="17513"/>
                  </a:lnTo>
                  <a:lnTo>
                    <a:pt x="63106" y="17018"/>
                  </a:lnTo>
                  <a:lnTo>
                    <a:pt x="63195" y="16878"/>
                  </a:lnTo>
                  <a:close/>
                </a:path>
                <a:path w="94614" h="54609">
                  <a:moveTo>
                    <a:pt x="63627" y="16649"/>
                  </a:moveTo>
                  <a:lnTo>
                    <a:pt x="63411" y="16764"/>
                  </a:lnTo>
                  <a:lnTo>
                    <a:pt x="63627" y="16649"/>
                  </a:lnTo>
                  <a:close/>
                </a:path>
                <a:path w="94614" h="54609">
                  <a:moveTo>
                    <a:pt x="65087" y="23190"/>
                  </a:moveTo>
                  <a:close/>
                </a:path>
                <a:path w="94614" h="54609">
                  <a:moveTo>
                    <a:pt x="67576" y="24892"/>
                  </a:moveTo>
                  <a:lnTo>
                    <a:pt x="66675" y="26530"/>
                  </a:lnTo>
                  <a:lnTo>
                    <a:pt x="67462" y="25184"/>
                  </a:lnTo>
                  <a:lnTo>
                    <a:pt x="67576" y="24892"/>
                  </a:lnTo>
                  <a:close/>
                </a:path>
                <a:path w="94614" h="54609">
                  <a:moveTo>
                    <a:pt x="68453" y="21145"/>
                  </a:moveTo>
                  <a:lnTo>
                    <a:pt x="68262" y="21399"/>
                  </a:lnTo>
                  <a:lnTo>
                    <a:pt x="68389" y="21805"/>
                  </a:lnTo>
                  <a:lnTo>
                    <a:pt x="68453" y="21145"/>
                  </a:lnTo>
                  <a:close/>
                </a:path>
                <a:path w="94614" h="54609">
                  <a:moveTo>
                    <a:pt x="69164" y="20154"/>
                  </a:moveTo>
                  <a:lnTo>
                    <a:pt x="67945" y="21043"/>
                  </a:lnTo>
                  <a:lnTo>
                    <a:pt x="68453" y="21145"/>
                  </a:lnTo>
                  <a:lnTo>
                    <a:pt x="69164" y="20154"/>
                  </a:lnTo>
                  <a:close/>
                </a:path>
                <a:path w="94614" h="54609">
                  <a:moveTo>
                    <a:pt x="71818" y="25641"/>
                  </a:moveTo>
                  <a:lnTo>
                    <a:pt x="71259" y="25501"/>
                  </a:lnTo>
                  <a:lnTo>
                    <a:pt x="70116" y="26530"/>
                  </a:lnTo>
                  <a:lnTo>
                    <a:pt x="70015" y="26758"/>
                  </a:lnTo>
                  <a:lnTo>
                    <a:pt x="71170" y="27063"/>
                  </a:lnTo>
                  <a:lnTo>
                    <a:pt x="71818" y="25641"/>
                  </a:lnTo>
                  <a:close/>
                </a:path>
                <a:path w="94614" h="54609">
                  <a:moveTo>
                    <a:pt x="74206" y="21831"/>
                  </a:moveTo>
                  <a:lnTo>
                    <a:pt x="69761" y="24917"/>
                  </a:lnTo>
                  <a:lnTo>
                    <a:pt x="70269" y="23228"/>
                  </a:lnTo>
                  <a:lnTo>
                    <a:pt x="70332" y="23012"/>
                  </a:lnTo>
                  <a:lnTo>
                    <a:pt x="70662" y="21958"/>
                  </a:lnTo>
                  <a:lnTo>
                    <a:pt x="69113" y="23012"/>
                  </a:lnTo>
                  <a:lnTo>
                    <a:pt x="69621" y="21996"/>
                  </a:lnTo>
                  <a:lnTo>
                    <a:pt x="70053" y="21132"/>
                  </a:lnTo>
                  <a:lnTo>
                    <a:pt x="68808" y="21996"/>
                  </a:lnTo>
                  <a:lnTo>
                    <a:pt x="68389" y="21805"/>
                  </a:lnTo>
                  <a:lnTo>
                    <a:pt x="68211" y="22517"/>
                  </a:lnTo>
                  <a:lnTo>
                    <a:pt x="68122" y="22783"/>
                  </a:lnTo>
                  <a:lnTo>
                    <a:pt x="66916" y="23253"/>
                  </a:lnTo>
                  <a:lnTo>
                    <a:pt x="67106" y="22644"/>
                  </a:lnTo>
                  <a:lnTo>
                    <a:pt x="67195" y="22339"/>
                  </a:lnTo>
                  <a:lnTo>
                    <a:pt x="67551" y="21247"/>
                  </a:lnTo>
                  <a:lnTo>
                    <a:pt x="67640" y="20878"/>
                  </a:lnTo>
                  <a:lnTo>
                    <a:pt x="67703" y="20370"/>
                  </a:lnTo>
                  <a:lnTo>
                    <a:pt x="67741" y="20129"/>
                  </a:lnTo>
                  <a:lnTo>
                    <a:pt x="67970" y="18262"/>
                  </a:lnTo>
                  <a:lnTo>
                    <a:pt x="65798" y="20129"/>
                  </a:lnTo>
                  <a:lnTo>
                    <a:pt x="66268" y="18643"/>
                  </a:lnTo>
                  <a:lnTo>
                    <a:pt x="66573" y="17691"/>
                  </a:lnTo>
                  <a:lnTo>
                    <a:pt x="65328" y="18643"/>
                  </a:lnTo>
                  <a:lnTo>
                    <a:pt x="65151" y="18351"/>
                  </a:lnTo>
                  <a:lnTo>
                    <a:pt x="64922" y="17945"/>
                  </a:lnTo>
                  <a:lnTo>
                    <a:pt x="64147" y="18288"/>
                  </a:lnTo>
                  <a:lnTo>
                    <a:pt x="64846" y="17170"/>
                  </a:lnTo>
                  <a:lnTo>
                    <a:pt x="63817" y="18351"/>
                  </a:lnTo>
                  <a:lnTo>
                    <a:pt x="64160" y="17360"/>
                  </a:lnTo>
                  <a:lnTo>
                    <a:pt x="64274" y="17018"/>
                  </a:lnTo>
                  <a:lnTo>
                    <a:pt x="64401" y="16205"/>
                  </a:lnTo>
                  <a:lnTo>
                    <a:pt x="63550" y="17360"/>
                  </a:lnTo>
                  <a:lnTo>
                    <a:pt x="63322" y="16865"/>
                  </a:lnTo>
                  <a:lnTo>
                    <a:pt x="63322" y="17170"/>
                  </a:lnTo>
                  <a:lnTo>
                    <a:pt x="62369" y="18402"/>
                  </a:lnTo>
                  <a:lnTo>
                    <a:pt x="62255" y="18643"/>
                  </a:lnTo>
                  <a:lnTo>
                    <a:pt x="63385" y="18872"/>
                  </a:lnTo>
                  <a:lnTo>
                    <a:pt x="62357" y="19939"/>
                  </a:lnTo>
                  <a:lnTo>
                    <a:pt x="62153" y="21183"/>
                  </a:lnTo>
                  <a:lnTo>
                    <a:pt x="63220" y="20510"/>
                  </a:lnTo>
                  <a:lnTo>
                    <a:pt x="62103" y="22517"/>
                  </a:lnTo>
                  <a:lnTo>
                    <a:pt x="63512" y="21132"/>
                  </a:lnTo>
                  <a:lnTo>
                    <a:pt x="63614" y="20878"/>
                  </a:lnTo>
                  <a:lnTo>
                    <a:pt x="63665" y="20510"/>
                  </a:lnTo>
                  <a:lnTo>
                    <a:pt x="63690" y="20383"/>
                  </a:lnTo>
                  <a:lnTo>
                    <a:pt x="64833" y="20370"/>
                  </a:lnTo>
                  <a:lnTo>
                    <a:pt x="64617" y="21742"/>
                  </a:lnTo>
                  <a:lnTo>
                    <a:pt x="63093" y="22783"/>
                  </a:lnTo>
                  <a:lnTo>
                    <a:pt x="64071" y="22910"/>
                  </a:lnTo>
                  <a:lnTo>
                    <a:pt x="65557" y="21247"/>
                  </a:lnTo>
                  <a:lnTo>
                    <a:pt x="64160" y="23926"/>
                  </a:lnTo>
                  <a:lnTo>
                    <a:pt x="65074" y="23329"/>
                  </a:lnTo>
                  <a:lnTo>
                    <a:pt x="65049" y="23202"/>
                  </a:lnTo>
                  <a:lnTo>
                    <a:pt x="65189" y="22644"/>
                  </a:lnTo>
                  <a:lnTo>
                    <a:pt x="66738" y="22339"/>
                  </a:lnTo>
                  <a:lnTo>
                    <a:pt x="65087" y="23190"/>
                  </a:lnTo>
                  <a:lnTo>
                    <a:pt x="66586" y="22644"/>
                  </a:lnTo>
                  <a:lnTo>
                    <a:pt x="64058" y="26758"/>
                  </a:lnTo>
                  <a:lnTo>
                    <a:pt x="68592" y="23253"/>
                  </a:lnTo>
                  <a:lnTo>
                    <a:pt x="67640" y="24892"/>
                  </a:lnTo>
                  <a:lnTo>
                    <a:pt x="67602" y="26758"/>
                  </a:lnTo>
                  <a:lnTo>
                    <a:pt x="68211" y="25184"/>
                  </a:lnTo>
                  <a:lnTo>
                    <a:pt x="68072" y="26670"/>
                  </a:lnTo>
                  <a:lnTo>
                    <a:pt x="68999" y="26644"/>
                  </a:lnTo>
                  <a:lnTo>
                    <a:pt x="69164" y="27406"/>
                  </a:lnTo>
                  <a:lnTo>
                    <a:pt x="69900" y="26733"/>
                  </a:lnTo>
                  <a:lnTo>
                    <a:pt x="69570" y="26644"/>
                  </a:lnTo>
                  <a:lnTo>
                    <a:pt x="69329" y="26581"/>
                  </a:lnTo>
                  <a:lnTo>
                    <a:pt x="69926" y="25184"/>
                  </a:lnTo>
                  <a:lnTo>
                    <a:pt x="71259" y="25501"/>
                  </a:lnTo>
                  <a:lnTo>
                    <a:pt x="71628" y="25158"/>
                  </a:lnTo>
                  <a:lnTo>
                    <a:pt x="71894" y="24917"/>
                  </a:lnTo>
                  <a:lnTo>
                    <a:pt x="72339" y="24523"/>
                  </a:lnTo>
                  <a:lnTo>
                    <a:pt x="71843" y="25641"/>
                  </a:lnTo>
                  <a:lnTo>
                    <a:pt x="72529" y="24523"/>
                  </a:lnTo>
                  <a:lnTo>
                    <a:pt x="74206" y="21831"/>
                  </a:lnTo>
                  <a:close/>
                </a:path>
                <a:path w="94614" h="54609">
                  <a:moveTo>
                    <a:pt x="76212" y="33845"/>
                  </a:moveTo>
                  <a:lnTo>
                    <a:pt x="75450" y="35140"/>
                  </a:lnTo>
                  <a:lnTo>
                    <a:pt x="76212" y="34150"/>
                  </a:lnTo>
                  <a:lnTo>
                    <a:pt x="76212" y="33845"/>
                  </a:lnTo>
                  <a:close/>
                </a:path>
                <a:path w="94614" h="54609">
                  <a:moveTo>
                    <a:pt x="77139" y="29197"/>
                  </a:moveTo>
                  <a:lnTo>
                    <a:pt x="76822" y="29121"/>
                  </a:lnTo>
                  <a:lnTo>
                    <a:pt x="76644" y="29400"/>
                  </a:lnTo>
                  <a:lnTo>
                    <a:pt x="77139" y="29197"/>
                  </a:lnTo>
                  <a:close/>
                </a:path>
                <a:path w="94614" h="54609">
                  <a:moveTo>
                    <a:pt x="77978" y="29451"/>
                  </a:moveTo>
                  <a:lnTo>
                    <a:pt x="76631" y="29895"/>
                  </a:lnTo>
                  <a:lnTo>
                    <a:pt x="76098" y="30683"/>
                  </a:lnTo>
                  <a:lnTo>
                    <a:pt x="76136" y="29718"/>
                  </a:lnTo>
                  <a:lnTo>
                    <a:pt x="76149" y="29527"/>
                  </a:lnTo>
                  <a:lnTo>
                    <a:pt x="76174" y="28816"/>
                  </a:lnTo>
                  <a:lnTo>
                    <a:pt x="75666" y="29527"/>
                  </a:lnTo>
                  <a:lnTo>
                    <a:pt x="75933" y="28841"/>
                  </a:lnTo>
                  <a:lnTo>
                    <a:pt x="76200" y="28155"/>
                  </a:lnTo>
                  <a:lnTo>
                    <a:pt x="75907" y="27406"/>
                  </a:lnTo>
                  <a:lnTo>
                    <a:pt x="75717" y="26543"/>
                  </a:lnTo>
                  <a:lnTo>
                    <a:pt x="72466" y="29222"/>
                  </a:lnTo>
                  <a:lnTo>
                    <a:pt x="73558" y="27076"/>
                  </a:lnTo>
                  <a:lnTo>
                    <a:pt x="75565" y="23139"/>
                  </a:lnTo>
                  <a:lnTo>
                    <a:pt x="72809" y="24701"/>
                  </a:lnTo>
                  <a:lnTo>
                    <a:pt x="71208" y="27063"/>
                  </a:lnTo>
                  <a:lnTo>
                    <a:pt x="68795" y="32283"/>
                  </a:lnTo>
                  <a:lnTo>
                    <a:pt x="72809" y="27076"/>
                  </a:lnTo>
                  <a:lnTo>
                    <a:pt x="72402" y="29222"/>
                  </a:lnTo>
                  <a:lnTo>
                    <a:pt x="72288" y="29883"/>
                  </a:lnTo>
                  <a:lnTo>
                    <a:pt x="73266" y="28841"/>
                  </a:lnTo>
                  <a:lnTo>
                    <a:pt x="72859" y="32105"/>
                  </a:lnTo>
                  <a:lnTo>
                    <a:pt x="73647" y="31991"/>
                  </a:lnTo>
                  <a:lnTo>
                    <a:pt x="75171" y="29718"/>
                  </a:lnTo>
                  <a:lnTo>
                    <a:pt x="74968" y="31153"/>
                  </a:lnTo>
                  <a:lnTo>
                    <a:pt x="74625" y="31851"/>
                  </a:lnTo>
                  <a:lnTo>
                    <a:pt x="75768" y="31191"/>
                  </a:lnTo>
                  <a:lnTo>
                    <a:pt x="74193" y="34442"/>
                  </a:lnTo>
                  <a:lnTo>
                    <a:pt x="76111" y="32854"/>
                  </a:lnTo>
                  <a:lnTo>
                    <a:pt x="76212" y="33845"/>
                  </a:lnTo>
                  <a:lnTo>
                    <a:pt x="76809" y="32854"/>
                  </a:lnTo>
                  <a:lnTo>
                    <a:pt x="77266" y="32092"/>
                  </a:lnTo>
                  <a:lnTo>
                    <a:pt x="77419" y="32219"/>
                  </a:lnTo>
                  <a:lnTo>
                    <a:pt x="77419" y="32092"/>
                  </a:lnTo>
                  <a:lnTo>
                    <a:pt x="77495" y="31038"/>
                  </a:lnTo>
                  <a:lnTo>
                    <a:pt x="77978" y="29451"/>
                  </a:lnTo>
                  <a:close/>
                </a:path>
                <a:path w="94614" h="54609">
                  <a:moveTo>
                    <a:pt x="80022" y="34417"/>
                  </a:moveTo>
                  <a:lnTo>
                    <a:pt x="79641" y="34671"/>
                  </a:lnTo>
                  <a:lnTo>
                    <a:pt x="78625" y="35941"/>
                  </a:lnTo>
                  <a:lnTo>
                    <a:pt x="79184" y="35737"/>
                  </a:lnTo>
                  <a:lnTo>
                    <a:pt x="80022" y="34417"/>
                  </a:lnTo>
                  <a:close/>
                </a:path>
                <a:path w="94614" h="54609">
                  <a:moveTo>
                    <a:pt x="80060" y="34150"/>
                  </a:moveTo>
                  <a:lnTo>
                    <a:pt x="78854" y="35140"/>
                  </a:lnTo>
                  <a:lnTo>
                    <a:pt x="79641" y="34671"/>
                  </a:lnTo>
                  <a:lnTo>
                    <a:pt x="80060" y="34150"/>
                  </a:lnTo>
                  <a:close/>
                </a:path>
                <a:path w="94614" h="54609">
                  <a:moveTo>
                    <a:pt x="81165" y="32512"/>
                  </a:moveTo>
                  <a:lnTo>
                    <a:pt x="81089" y="31597"/>
                  </a:lnTo>
                  <a:lnTo>
                    <a:pt x="81026" y="31762"/>
                  </a:lnTo>
                  <a:lnTo>
                    <a:pt x="78359" y="33870"/>
                  </a:lnTo>
                  <a:lnTo>
                    <a:pt x="78600" y="33515"/>
                  </a:lnTo>
                  <a:lnTo>
                    <a:pt x="81051" y="29984"/>
                  </a:lnTo>
                  <a:lnTo>
                    <a:pt x="78574" y="31330"/>
                  </a:lnTo>
                  <a:lnTo>
                    <a:pt x="78359" y="31724"/>
                  </a:lnTo>
                  <a:lnTo>
                    <a:pt x="78282" y="32092"/>
                  </a:lnTo>
                  <a:lnTo>
                    <a:pt x="78511" y="32270"/>
                  </a:lnTo>
                  <a:lnTo>
                    <a:pt x="77762" y="33515"/>
                  </a:lnTo>
                  <a:lnTo>
                    <a:pt x="77800" y="33286"/>
                  </a:lnTo>
                  <a:lnTo>
                    <a:pt x="78079" y="31762"/>
                  </a:lnTo>
                  <a:lnTo>
                    <a:pt x="76390" y="33921"/>
                  </a:lnTo>
                  <a:lnTo>
                    <a:pt x="76288" y="34417"/>
                  </a:lnTo>
                  <a:lnTo>
                    <a:pt x="77165" y="33286"/>
                  </a:lnTo>
                  <a:lnTo>
                    <a:pt x="77355" y="34594"/>
                  </a:lnTo>
                  <a:lnTo>
                    <a:pt x="77419" y="33921"/>
                  </a:lnTo>
                  <a:lnTo>
                    <a:pt x="78244" y="34925"/>
                  </a:lnTo>
                  <a:lnTo>
                    <a:pt x="77901" y="35217"/>
                  </a:lnTo>
                  <a:lnTo>
                    <a:pt x="78536" y="35166"/>
                  </a:lnTo>
                  <a:lnTo>
                    <a:pt x="77838" y="35877"/>
                  </a:lnTo>
                  <a:lnTo>
                    <a:pt x="78892" y="35166"/>
                  </a:lnTo>
                  <a:lnTo>
                    <a:pt x="79590" y="33921"/>
                  </a:lnTo>
                  <a:lnTo>
                    <a:pt x="80175" y="32956"/>
                  </a:lnTo>
                  <a:lnTo>
                    <a:pt x="81165" y="32512"/>
                  </a:lnTo>
                  <a:close/>
                </a:path>
                <a:path w="94614" h="54609">
                  <a:moveTo>
                    <a:pt x="82181" y="33515"/>
                  </a:moveTo>
                  <a:lnTo>
                    <a:pt x="81508" y="33947"/>
                  </a:lnTo>
                  <a:lnTo>
                    <a:pt x="81749" y="34594"/>
                  </a:lnTo>
                  <a:lnTo>
                    <a:pt x="82003" y="33947"/>
                  </a:lnTo>
                  <a:lnTo>
                    <a:pt x="82181" y="33515"/>
                  </a:lnTo>
                  <a:close/>
                </a:path>
                <a:path w="94614" h="54609">
                  <a:moveTo>
                    <a:pt x="83794" y="36461"/>
                  </a:moveTo>
                  <a:lnTo>
                    <a:pt x="83299" y="37757"/>
                  </a:lnTo>
                  <a:lnTo>
                    <a:pt x="83794" y="36461"/>
                  </a:lnTo>
                  <a:close/>
                </a:path>
                <a:path w="94614" h="54609">
                  <a:moveTo>
                    <a:pt x="86474" y="39560"/>
                  </a:moveTo>
                  <a:lnTo>
                    <a:pt x="83591" y="41313"/>
                  </a:lnTo>
                  <a:lnTo>
                    <a:pt x="84493" y="39649"/>
                  </a:lnTo>
                  <a:lnTo>
                    <a:pt x="85013" y="39255"/>
                  </a:lnTo>
                  <a:lnTo>
                    <a:pt x="85407" y="38963"/>
                  </a:lnTo>
                  <a:lnTo>
                    <a:pt x="84226" y="39255"/>
                  </a:lnTo>
                  <a:lnTo>
                    <a:pt x="83121" y="39179"/>
                  </a:lnTo>
                  <a:lnTo>
                    <a:pt x="83197" y="38481"/>
                  </a:lnTo>
                  <a:lnTo>
                    <a:pt x="83299" y="37884"/>
                  </a:lnTo>
                  <a:lnTo>
                    <a:pt x="83299" y="37757"/>
                  </a:lnTo>
                  <a:lnTo>
                    <a:pt x="83400" y="36931"/>
                  </a:lnTo>
                  <a:lnTo>
                    <a:pt x="83426" y="35979"/>
                  </a:lnTo>
                  <a:lnTo>
                    <a:pt x="82943" y="35293"/>
                  </a:lnTo>
                  <a:lnTo>
                    <a:pt x="82257" y="34302"/>
                  </a:lnTo>
                  <a:lnTo>
                    <a:pt x="80721" y="35293"/>
                  </a:lnTo>
                  <a:lnTo>
                    <a:pt x="81000" y="34798"/>
                  </a:lnTo>
                  <a:lnTo>
                    <a:pt x="81508" y="33947"/>
                  </a:lnTo>
                  <a:lnTo>
                    <a:pt x="80149" y="34798"/>
                  </a:lnTo>
                  <a:lnTo>
                    <a:pt x="80416" y="33743"/>
                  </a:lnTo>
                  <a:lnTo>
                    <a:pt x="79425" y="35636"/>
                  </a:lnTo>
                  <a:lnTo>
                    <a:pt x="79184" y="35737"/>
                  </a:lnTo>
                  <a:lnTo>
                    <a:pt x="77762" y="37960"/>
                  </a:lnTo>
                  <a:lnTo>
                    <a:pt x="78689" y="37884"/>
                  </a:lnTo>
                  <a:lnTo>
                    <a:pt x="80175" y="35979"/>
                  </a:lnTo>
                  <a:lnTo>
                    <a:pt x="77927" y="40246"/>
                  </a:lnTo>
                  <a:lnTo>
                    <a:pt x="81635" y="36931"/>
                  </a:lnTo>
                  <a:lnTo>
                    <a:pt x="81127" y="39649"/>
                  </a:lnTo>
                  <a:lnTo>
                    <a:pt x="81610" y="38481"/>
                  </a:lnTo>
                  <a:lnTo>
                    <a:pt x="81927" y="42227"/>
                  </a:lnTo>
                  <a:lnTo>
                    <a:pt x="85521" y="43218"/>
                  </a:lnTo>
                  <a:lnTo>
                    <a:pt x="86245" y="41313"/>
                  </a:lnTo>
                  <a:lnTo>
                    <a:pt x="86372" y="40982"/>
                  </a:lnTo>
                  <a:lnTo>
                    <a:pt x="86474" y="39560"/>
                  </a:lnTo>
                  <a:close/>
                </a:path>
                <a:path w="94614" h="54609">
                  <a:moveTo>
                    <a:pt x="88430" y="47548"/>
                  </a:moveTo>
                  <a:lnTo>
                    <a:pt x="87464" y="48336"/>
                  </a:lnTo>
                  <a:lnTo>
                    <a:pt x="88061" y="48374"/>
                  </a:lnTo>
                  <a:lnTo>
                    <a:pt x="88430" y="47548"/>
                  </a:lnTo>
                  <a:close/>
                </a:path>
                <a:path w="94614" h="54609">
                  <a:moveTo>
                    <a:pt x="88747" y="44107"/>
                  </a:moveTo>
                  <a:lnTo>
                    <a:pt x="86588" y="44678"/>
                  </a:lnTo>
                  <a:lnTo>
                    <a:pt x="86906" y="44170"/>
                  </a:lnTo>
                  <a:lnTo>
                    <a:pt x="87744" y="42887"/>
                  </a:lnTo>
                  <a:lnTo>
                    <a:pt x="86855" y="44170"/>
                  </a:lnTo>
                  <a:lnTo>
                    <a:pt x="86944" y="43218"/>
                  </a:lnTo>
                  <a:lnTo>
                    <a:pt x="86995" y="42722"/>
                  </a:lnTo>
                  <a:lnTo>
                    <a:pt x="86258" y="43218"/>
                  </a:lnTo>
                  <a:lnTo>
                    <a:pt x="86944" y="41402"/>
                  </a:lnTo>
                  <a:lnTo>
                    <a:pt x="85610" y="43218"/>
                  </a:lnTo>
                  <a:lnTo>
                    <a:pt x="85610" y="43472"/>
                  </a:lnTo>
                  <a:lnTo>
                    <a:pt x="86309" y="45847"/>
                  </a:lnTo>
                  <a:lnTo>
                    <a:pt x="87934" y="44678"/>
                  </a:lnTo>
                  <a:lnTo>
                    <a:pt x="87312" y="45618"/>
                  </a:lnTo>
                  <a:lnTo>
                    <a:pt x="86779" y="45859"/>
                  </a:lnTo>
                  <a:lnTo>
                    <a:pt x="86766" y="46634"/>
                  </a:lnTo>
                  <a:lnTo>
                    <a:pt x="88087" y="44577"/>
                  </a:lnTo>
                  <a:lnTo>
                    <a:pt x="88747" y="44107"/>
                  </a:lnTo>
                  <a:close/>
                </a:path>
                <a:path w="94614" h="54609">
                  <a:moveTo>
                    <a:pt x="90576" y="51777"/>
                  </a:moveTo>
                  <a:lnTo>
                    <a:pt x="90322" y="51409"/>
                  </a:lnTo>
                  <a:lnTo>
                    <a:pt x="90055" y="51866"/>
                  </a:lnTo>
                  <a:lnTo>
                    <a:pt x="90576" y="51777"/>
                  </a:lnTo>
                  <a:close/>
                </a:path>
                <a:path w="94614" h="54609">
                  <a:moveTo>
                    <a:pt x="91224" y="45288"/>
                  </a:moveTo>
                  <a:lnTo>
                    <a:pt x="89522" y="45720"/>
                  </a:lnTo>
                  <a:lnTo>
                    <a:pt x="88849" y="46583"/>
                  </a:lnTo>
                  <a:lnTo>
                    <a:pt x="88671" y="45935"/>
                  </a:lnTo>
                  <a:lnTo>
                    <a:pt x="88049" y="46558"/>
                  </a:lnTo>
                  <a:lnTo>
                    <a:pt x="88252" y="45656"/>
                  </a:lnTo>
                  <a:lnTo>
                    <a:pt x="86182" y="47129"/>
                  </a:lnTo>
                  <a:lnTo>
                    <a:pt x="88023" y="46672"/>
                  </a:lnTo>
                  <a:lnTo>
                    <a:pt x="87490" y="47561"/>
                  </a:lnTo>
                  <a:lnTo>
                    <a:pt x="88811" y="46723"/>
                  </a:lnTo>
                  <a:lnTo>
                    <a:pt x="88430" y="47548"/>
                  </a:lnTo>
                  <a:lnTo>
                    <a:pt x="89446" y="46723"/>
                  </a:lnTo>
                  <a:lnTo>
                    <a:pt x="89623" y="46583"/>
                  </a:lnTo>
                  <a:lnTo>
                    <a:pt x="91224" y="45288"/>
                  </a:lnTo>
                  <a:close/>
                </a:path>
                <a:path w="94614" h="54609">
                  <a:moveTo>
                    <a:pt x="92227" y="51142"/>
                  </a:moveTo>
                  <a:lnTo>
                    <a:pt x="91719" y="50787"/>
                  </a:lnTo>
                  <a:lnTo>
                    <a:pt x="91770" y="51587"/>
                  </a:lnTo>
                  <a:lnTo>
                    <a:pt x="91922" y="51523"/>
                  </a:lnTo>
                  <a:lnTo>
                    <a:pt x="92227" y="51142"/>
                  </a:lnTo>
                  <a:close/>
                </a:path>
                <a:path w="94614" h="54609">
                  <a:moveTo>
                    <a:pt x="92227" y="47942"/>
                  </a:moveTo>
                  <a:lnTo>
                    <a:pt x="91643" y="47980"/>
                  </a:lnTo>
                  <a:lnTo>
                    <a:pt x="92138" y="47675"/>
                  </a:lnTo>
                  <a:lnTo>
                    <a:pt x="91071" y="48006"/>
                  </a:lnTo>
                  <a:lnTo>
                    <a:pt x="90716" y="48107"/>
                  </a:lnTo>
                  <a:lnTo>
                    <a:pt x="91059" y="47371"/>
                  </a:lnTo>
                  <a:lnTo>
                    <a:pt x="90512" y="46939"/>
                  </a:lnTo>
                  <a:lnTo>
                    <a:pt x="88874" y="48399"/>
                  </a:lnTo>
                  <a:lnTo>
                    <a:pt x="88061" y="48374"/>
                  </a:lnTo>
                  <a:lnTo>
                    <a:pt x="87744" y="49098"/>
                  </a:lnTo>
                  <a:lnTo>
                    <a:pt x="88988" y="48704"/>
                  </a:lnTo>
                  <a:lnTo>
                    <a:pt x="89598" y="50317"/>
                  </a:lnTo>
                  <a:lnTo>
                    <a:pt x="89674" y="50444"/>
                  </a:lnTo>
                  <a:lnTo>
                    <a:pt x="90182" y="48971"/>
                  </a:lnTo>
                  <a:lnTo>
                    <a:pt x="90563" y="48704"/>
                  </a:lnTo>
                  <a:lnTo>
                    <a:pt x="90766" y="48577"/>
                  </a:lnTo>
                  <a:lnTo>
                    <a:pt x="89712" y="50520"/>
                  </a:lnTo>
                  <a:lnTo>
                    <a:pt x="90322" y="51409"/>
                  </a:lnTo>
                  <a:lnTo>
                    <a:pt x="91262" y="50431"/>
                  </a:lnTo>
                  <a:lnTo>
                    <a:pt x="91719" y="50787"/>
                  </a:lnTo>
                  <a:lnTo>
                    <a:pt x="91706" y="50431"/>
                  </a:lnTo>
                  <a:lnTo>
                    <a:pt x="91668" y="49580"/>
                  </a:lnTo>
                  <a:lnTo>
                    <a:pt x="92227" y="47942"/>
                  </a:lnTo>
                  <a:close/>
                </a:path>
                <a:path w="94614" h="54609">
                  <a:moveTo>
                    <a:pt x="93459" y="50838"/>
                  </a:moveTo>
                  <a:lnTo>
                    <a:pt x="92151" y="51371"/>
                  </a:lnTo>
                  <a:lnTo>
                    <a:pt x="93459" y="50838"/>
                  </a:lnTo>
                  <a:close/>
                </a:path>
                <a:path w="94614" h="54609">
                  <a:moveTo>
                    <a:pt x="94030" y="51765"/>
                  </a:moveTo>
                  <a:lnTo>
                    <a:pt x="93256" y="51574"/>
                  </a:lnTo>
                  <a:lnTo>
                    <a:pt x="91871" y="52984"/>
                  </a:lnTo>
                  <a:lnTo>
                    <a:pt x="91465" y="52705"/>
                  </a:lnTo>
                  <a:lnTo>
                    <a:pt x="92113" y="51435"/>
                  </a:lnTo>
                  <a:lnTo>
                    <a:pt x="91922" y="51523"/>
                  </a:lnTo>
                  <a:lnTo>
                    <a:pt x="89700" y="54343"/>
                  </a:lnTo>
                  <a:lnTo>
                    <a:pt x="91503" y="54305"/>
                  </a:lnTo>
                  <a:lnTo>
                    <a:pt x="92811" y="52984"/>
                  </a:lnTo>
                  <a:lnTo>
                    <a:pt x="94030" y="5176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2" name="object 10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324150" y="7226325"/>
              <a:ext cx="69723" cy="141858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954149" y="7523467"/>
              <a:ext cx="17145" cy="9525"/>
            </a:xfrm>
            <a:custGeom>
              <a:avLst/>
              <a:gdLst/>
              <a:ahLst/>
              <a:cxnLst/>
              <a:rect l="l" t="t" r="r" b="b"/>
              <a:pathLst>
                <a:path w="17144" h="9525">
                  <a:moveTo>
                    <a:pt x="4737" y="863"/>
                  </a:moveTo>
                  <a:lnTo>
                    <a:pt x="1663" y="2247"/>
                  </a:lnTo>
                  <a:lnTo>
                    <a:pt x="2616" y="0"/>
                  </a:lnTo>
                  <a:lnTo>
                    <a:pt x="1422" y="647"/>
                  </a:lnTo>
                  <a:lnTo>
                    <a:pt x="12" y="1943"/>
                  </a:lnTo>
                  <a:lnTo>
                    <a:pt x="0" y="2984"/>
                  </a:lnTo>
                  <a:lnTo>
                    <a:pt x="901" y="4356"/>
                  </a:lnTo>
                  <a:lnTo>
                    <a:pt x="1282" y="3048"/>
                  </a:lnTo>
                  <a:lnTo>
                    <a:pt x="3022" y="1968"/>
                  </a:lnTo>
                  <a:lnTo>
                    <a:pt x="4089" y="2679"/>
                  </a:lnTo>
                  <a:lnTo>
                    <a:pt x="4737" y="863"/>
                  </a:lnTo>
                  <a:close/>
                </a:path>
                <a:path w="17144" h="9525">
                  <a:moveTo>
                    <a:pt x="7975" y="5194"/>
                  </a:moveTo>
                  <a:lnTo>
                    <a:pt x="7747" y="3810"/>
                  </a:lnTo>
                  <a:lnTo>
                    <a:pt x="7061" y="5422"/>
                  </a:lnTo>
                  <a:lnTo>
                    <a:pt x="6400" y="4686"/>
                  </a:lnTo>
                  <a:lnTo>
                    <a:pt x="6527" y="2501"/>
                  </a:lnTo>
                  <a:lnTo>
                    <a:pt x="5346" y="1676"/>
                  </a:lnTo>
                  <a:lnTo>
                    <a:pt x="5499" y="2603"/>
                  </a:lnTo>
                  <a:lnTo>
                    <a:pt x="5105" y="5232"/>
                  </a:lnTo>
                  <a:lnTo>
                    <a:pt x="6350" y="6045"/>
                  </a:lnTo>
                  <a:lnTo>
                    <a:pt x="7975" y="5194"/>
                  </a:lnTo>
                  <a:close/>
                </a:path>
                <a:path w="17144" h="9525">
                  <a:moveTo>
                    <a:pt x="9118" y="3937"/>
                  </a:moveTo>
                  <a:lnTo>
                    <a:pt x="8826" y="3403"/>
                  </a:lnTo>
                  <a:lnTo>
                    <a:pt x="8686" y="4572"/>
                  </a:lnTo>
                  <a:lnTo>
                    <a:pt x="9118" y="3937"/>
                  </a:lnTo>
                  <a:close/>
                </a:path>
                <a:path w="17144" h="9525">
                  <a:moveTo>
                    <a:pt x="10591" y="4241"/>
                  </a:moveTo>
                  <a:lnTo>
                    <a:pt x="9906" y="2984"/>
                  </a:lnTo>
                  <a:lnTo>
                    <a:pt x="9842" y="5702"/>
                  </a:lnTo>
                  <a:lnTo>
                    <a:pt x="10591" y="4241"/>
                  </a:lnTo>
                  <a:close/>
                </a:path>
                <a:path w="17144" h="9525">
                  <a:moveTo>
                    <a:pt x="15862" y="6756"/>
                  </a:moveTo>
                  <a:lnTo>
                    <a:pt x="14249" y="3873"/>
                  </a:lnTo>
                  <a:lnTo>
                    <a:pt x="11112" y="5448"/>
                  </a:lnTo>
                  <a:lnTo>
                    <a:pt x="12522" y="4914"/>
                  </a:lnTo>
                  <a:lnTo>
                    <a:pt x="10147" y="8115"/>
                  </a:lnTo>
                  <a:lnTo>
                    <a:pt x="11315" y="9245"/>
                  </a:lnTo>
                  <a:lnTo>
                    <a:pt x="11950" y="7594"/>
                  </a:lnTo>
                  <a:lnTo>
                    <a:pt x="13589" y="7734"/>
                  </a:lnTo>
                  <a:lnTo>
                    <a:pt x="12268" y="9512"/>
                  </a:lnTo>
                  <a:lnTo>
                    <a:pt x="14046" y="9004"/>
                  </a:lnTo>
                  <a:lnTo>
                    <a:pt x="14198" y="7454"/>
                  </a:lnTo>
                  <a:lnTo>
                    <a:pt x="13284" y="7200"/>
                  </a:lnTo>
                  <a:lnTo>
                    <a:pt x="13385" y="6019"/>
                  </a:lnTo>
                  <a:lnTo>
                    <a:pt x="15062" y="8051"/>
                  </a:lnTo>
                  <a:lnTo>
                    <a:pt x="15862" y="6756"/>
                  </a:lnTo>
                  <a:close/>
                </a:path>
                <a:path w="17144" h="9525">
                  <a:moveTo>
                    <a:pt x="17005" y="6515"/>
                  </a:moveTo>
                  <a:lnTo>
                    <a:pt x="16294" y="5245"/>
                  </a:lnTo>
                  <a:lnTo>
                    <a:pt x="16027" y="6578"/>
                  </a:lnTo>
                  <a:lnTo>
                    <a:pt x="17005" y="651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04" name="object 104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4345736" y="6973836"/>
            <a:ext cx="30607" cy="36474"/>
          </a:xfrm>
          <a:prstGeom prst="rect">
            <a:avLst/>
          </a:prstGeom>
        </p:spPr>
      </p:pic>
      <p:sp>
        <p:nvSpPr>
          <p:cNvPr id="105" name="object 105"/>
          <p:cNvSpPr/>
          <p:nvPr/>
        </p:nvSpPr>
        <p:spPr>
          <a:xfrm>
            <a:off x="1908873" y="7376502"/>
            <a:ext cx="115570" cy="151130"/>
          </a:xfrm>
          <a:custGeom>
            <a:avLst/>
            <a:gdLst/>
            <a:ahLst/>
            <a:cxnLst/>
            <a:rect l="l" t="t" r="r" b="b"/>
            <a:pathLst>
              <a:path w="115569" h="151129">
                <a:moveTo>
                  <a:pt x="2463" y="103695"/>
                </a:moveTo>
                <a:lnTo>
                  <a:pt x="2260" y="104317"/>
                </a:lnTo>
                <a:lnTo>
                  <a:pt x="2286" y="105867"/>
                </a:lnTo>
                <a:lnTo>
                  <a:pt x="2463" y="103695"/>
                </a:lnTo>
                <a:close/>
              </a:path>
              <a:path w="115569" h="151129">
                <a:moveTo>
                  <a:pt x="2679" y="93535"/>
                </a:moveTo>
                <a:lnTo>
                  <a:pt x="2628" y="93408"/>
                </a:lnTo>
                <a:lnTo>
                  <a:pt x="2476" y="93535"/>
                </a:lnTo>
                <a:lnTo>
                  <a:pt x="2540" y="93395"/>
                </a:lnTo>
                <a:lnTo>
                  <a:pt x="1981" y="93332"/>
                </a:lnTo>
                <a:lnTo>
                  <a:pt x="2209" y="93764"/>
                </a:lnTo>
                <a:lnTo>
                  <a:pt x="2413" y="94119"/>
                </a:lnTo>
                <a:lnTo>
                  <a:pt x="2679" y="93535"/>
                </a:lnTo>
                <a:close/>
              </a:path>
              <a:path w="115569" h="151129">
                <a:moveTo>
                  <a:pt x="3263" y="107823"/>
                </a:moveTo>
                <a:lnTo>
                  <a:pt x="2667" y="107924"/>
                </a:lnTo>
                <a:lnTo>
                  <a:pt x="2717" y="108597"/>
                </a:lnTo>
                <a:lnTo>
                  <a:pt x="3263" y="107823"/>
                </a:lnTo>
                <a:close/>
              </a:path>
              <a:path w="115569" h="151129">
                <a:moveTo>
                  <a:pt x="4495" y="105600"/>
                </a:moveTo>
                <a:lnTo>
                  <a:pt x="4356" y="105575"/>
                </a:lnTo>
                <a:lnTo>
                  <a:pt x="4419" y="105752"/>
                </a:lnTo>
                <a:lnTo>
                  <a:pt x="4495" y="105600"/>
                </a:lnTo>
                <a:close/>
              </a:path>
              <a:path w="115569" h="151129">
                <a:moveTo>
                  <a:pt x="5334" y="107835"/>
                </a:moveTo>
                <a:lnTo>
                  <a:pt x="4419" y="105752"/>
                </a:lnTo>
                <a:lnTo>
                  <a:pt x="3937" y="106705"/>
                </a:lnTo>
                <a:lnTo>
                  <a:pt x="3276" y="107784"/>
                </a:lnTo>
                <a:lnTo>
                  <a:pt x="4800" y="108877"/>
                </a:lnTo>
                <a:lnTo>
                  <a:pt x="5334" y="107835"/>
                </a:lnTo>
                <a:close/>
              </a:path>
              <a:path w="115569" h="151129">
                <a:moveTo>
                  <a:pt x="6362" y="72821"/>
                </a:moveTo>
                <a:lnTo>
                  <a:pt x="5562" y="72288"/>
                </a:lnTo>
                <a:lnTo>
                  <a:pt x="5702" y="71945"/>
                </a:lnTo>
                <a:lnTo>
                  <a:pt x="5994" y="71615"/>
                </a:lnTo>
                <a:lnTo>
                  <a:pt x="3467" y="70142"/>
                </a:lnTo>
                <a:lnTo>
                  <a:pt x="4445" y="73304"/>
                </a:lnTo>
                <a:lnTo>
                  <a:pt x="6362" y="72821"/>
                </a:lnTo>
                <a:close/>
              </a:path>
              <a:path w="115569" h="151129">
                <a:moveTo>
                  <a:pt x="6629" y="71970"/>
                </a:moveTo>
                <a:lnTo>
                  <a:pt x="6565" y="71145"/>
                </a:lnTo>
                <a:lnTo>
                  <a:pt x="5994" y="71615"/>
                </a:lnTo>
                <a:lnTo>
                  <a:pt x="6629" y="71970"/>
                </a:lnTo>
                <a:close/>
              </a:path>
              <a:path w="115569" h="151129">
                <a:moveTo>
                  <a:pt x="7099" y="99352"/>
                </a:moveTo>
                <a:lnTo>
                  <a:pt x="6972" y="98958"/>
                </a:lnTo>
                <a:lnTo>
                  <a:pt x="6883" y="98183"/>
                </a:lnTo>
                <a:lnTo>
                  <a:pt x="7010" y="97751"/>
                </a:lnTo>
                <a:lnTo>
                  <a:pt x="3492" y="97751"/>
                </a:lnTo>
                <a:lnTo>
                  <a:pt x="3187" y="97751"/>
                </a:lnTo>
                <a:lnTo>
                  <a:pt x="2768" y="98183"/>
                </a:lnTo>
                <a:lnTo>
                  <a:pt x="3505" y="98844"/>
                </a:lnTo>
                <a:lnTo>
                  <a:pt x="2819" y="100418"/>
                </a:lnTo>
                <a:lnTo>
                  <a:pt x="4889" y="100291"/>
                </a:lnTo>
                <a:lnTo>
                  <a:pt x="4737" y="98958"/>
                </a:lnTo>
                <a:lnTo>
                  <a:pt x="6248" y="99568"/>
                </a:lnTo>
                <a:lnTo>
                  <a:pt x="7099" y="99352"/>
                </a:lnTo>
                <a:close/>
              </a:path>
              <a:path w="115569" h="151129">
                <a:moveTo>
                  <a:pt x="7645" y="94970"/>
                </a:moveTo>
                <a:lnTo>
                  <a:pt x="7429" y="95326"/>
                </a:lnTo>
                <a:lnTo>
                  <a:pt x="5359" y="96189"/>
                </a:lnTo>
                <a:lnTo>
                  <a:pt x="5334" y="95669"/>
                </a:lnTo>
                <a:lnTo>
                  <a:pt x="5270" y="93675"/>
                </a:lnTo>
                <a:lnTo>
                  <a:pt x="6781" y="93814"/>
                </a:lnTo>
                <a:lnTo>
                  <a:pt x="6781" y="93230"/>
                </a:lnTo>
                <a:lnTo>
                  <a:pt x="6794" y="92227"/>
                </a:lnTo>
                <a:lnTo>
                  <a:pt x="5372" y="92227"/>
                </a:lnTo>
                <a:lnTo>
                  <a:pt x="5702" y="91948"/>
                </a:lnTo>
                <a:lnTo>
                  <a:pt x="4165" y="91948"/>
                </a:lnTo>
                <a:lnTo>
                  <a:pt x="2400" y="91948"/>
                </a:lnTo>
                <a:lnTo>
                  <a:pt x="2870" y="92722"/>
                </a:lnTo>
                <a:lnTo>
                  <a:pt x="2628" y="93205"/>
                </a:lnTo>
                <a:lnTo>
                  <a:pt x="2628" y="93408"/>
                </a:lnTo>
                <a:lnTo>
                  <a:pt x="2844" y="93205"/>
                </a:lnTo>
                <a:lnTo>
                  <a:pt x="2743" y="93421"/>
                </a:lnTo>
                <a:lnTo>
                  <a:pt x="4927" y="93637"/>
                </a:lnTo>
                <a:lnTo>
                  <a:pt x="3289" y="95669"/>
                </a:lnTo>
                <a:lnTo>
                  <a:pt x="2933" y="95046"/>
                </a:lnTo>
                <a:lnTo>
                  <a:pt x="2413" y="94119"/>
                </a:lnTo>
                <a:lnTo>
                  <a:pt x="1854" y="95326"/>
                </a:lnTo>
                <a:lnTo>
                  <a:pt x="1828" y="95859"/>
                </a:lnTo>
                <a:lnTo>
                  <a:pt x="2095" y="96862"/>
                </a:lnTo>
                <a:lnTo>
                  <a:pt x="2844" y="95046"/>
                </a:lnTo>
                <a:lnTo>
                  <a:pt x="3187" y="95859"/>
                </a:lnTo>
                <a:lnTo>
                  <a:pt x="2755" y="96405"/>
                </a:lnTo>
                <a:lnTo>
                  <a:pt x="2692" y="96672"/>
                </a:lnTo>
                <a:lnTo>
                  <a:pt x="3759" y="97167"/>
                </a:lnTo>
                <a:lnTo>
                  <a:pt x="3340" y="97586"/>
                </a:lnTo>
                <a:lnTo>
                  <a:pt x="2565" y="96672"/>
                </a:lnTo>
                <a:lnTo>
                  <a:pt x="2413" y="96862"/>
                </a:lnTo>
                <a:lnTo>
                  <a:pt x="2286" y="97167"/>
                </a:lnTo>
                <a:lnTo>
                  <a:pt x="3276" y="97663"/>
                </a:lnTo>
                <a:lnTo>
                  <a:pt x="3403" y="97663"/>
                </a:lnTo>
                <a:lnTo>
                  <a:pt x="7035" y="97663"/>
                </a:lnTo>
                <a:lnTo>
                  <a:pt x="7378" y="96558"/>
                </a:lnTo>
                <a:lnTo>
                  <a:pt x="7454" y="96189"/>
                </a:lnTo>
                <a:lnTo>
                  <a:pt x="7645" y="94970"/>
                </a:lnTo>
                <a:close/>
              </a:path>
              <a:path w="115569" h="151129">
                <a:moveTo>
                  <a:pt x="7645" y="73660"/>
                </a:moveTo>
                <a:lnTo>
                  <a:pt x="6299" y="73736"/>
                </a:lnTo>
                <a:lnTo>
                  <a:pt x="6781" y="74256"/>
                </a:lnTo>
                <a:lnTo>
                  <a:pt x="7645" y="73660"/>
                </a:lnTo>
                <a:close/>
              </a:path>
              <a:path w="115569" h="151129">
                <a:moveTo>
                  <a:pt x="8343" y="76746"/>
                </a:moveTo>
                <a:lnTo>
                  <a:pt x="7454" y="77558"/>
                </a:lnTo>
                <a:lnTo>
                  <a:pt x="7886" y="77622"/>
                </a:lnTo>
                <a:lnTo>
                  <a:pt x="8343" y="76746"/>
                </a:lnTo>
                <a:close/>
              </a:path>
              <a:path w="115569" h="151129">
                <a:moveTo>
                  <a:pt x="9271" y="75895"/>
                </a:moveTo>
                <a:lnTo>
                  <a:pt x="8763" y="75958"/>
                </a:lnTo>
                <a:lnTo>
                  <a:pt x="8343" y="76746"/>
                </a:lnTo>
                <a:lnTo>
                  <a:pt x="9271" y="75895"/>
                </a:lnTo>
                <a:close/>
              </a:path>
              <a:path w="115569" h="151129">
                <a:moveTo>
                  <a:pt x="9753" y="67551"/>
                </a:moveTo>
                <a:lnTo>
                  <a:pt x="8280" y="67995"/>
                </a:lnTo>
                <a:lnTo>
                  <a:pt x="8382" y="69253"/>
                </a:lnTo>
                <a:lnTo>
                  <a:pt x="9690" y="68605"/>
                </a:lnTo>
                <a:lnTo>
                  <a:pt x="9753" y="67551"/>
                </a:lnTo>
                <a:close/>
              </a:path>
              <a:path w="115569" h="151129">
                <a:moveTo>
                  <a:pt x="9918" y="68491"/>
                </a:moveTo>
                <a:lnTo>
                  <a:pt x="9702" y="69621"/>
                </a:lnTo>
                <a:lnTo>
                  <a:pt x="9918" y="68491"/>
                </a:lnTo>
                <a:close/>
              </a:path>
              <a:path w="115569" h="151129">
                <a:moveTo>
                  <a:pt x="10350" y="79070"/>
                </a:moveTo>
                <a:lnTo>
                  <a:pt x="9906" y="78447"/>
                </a:lnTo>
                <a:lnTo>
                  <a:pt x="9550" y="77965"/>
                </a:lnTo>
                <a:lnTo>
                  <a:pt x="9245" y="77520"/>
                </a:lnTo>
                <a:lnTo>
                  <a:pt x="7620" y="77851"/>
                </a:lnTo>
                <a:lnTo>
                  <a:pt x="7620" y="84099"/>
                </a:lnTo>
                <a:lnTo>
                  <a:pt x="4749" y="84061"/>
                </a:lnTo>
                <a:lnTo>
                  <a:pt x="5473" y="81495"/>
                </a:lnTo>
                <a:lnTo>
                  <a:pt x="7620" y="84099"/>
                </a:lnTo>
                <a:lnTo>
                  <a:pt x="7620" y="77851"/>
                </a:lnTo>
                <a:lnTo>
                  <a:pt x="7010" y="77965"/>
                </a:lnTo>
                <a:lnTo>
                  <a:pt x="7454" y="77558"/>
                </a:lnTo>
                <a:lnTo>
                  <a:pt x="6324" y="77355"/>
                </a:lnTo>
                <a:lnTo>
                  <a:pt x="7010" y="77698"/>
                </a:lnTo>
                <a:lnTo>
                  <a:pt x="5664" y="78447"/>
                </a:lnTo>
                <a:lnTo>
                  <a:pt x="5461" y="77431"/>
                </a:lnTo>
                <a:lnTo>
                  <a:pt x="2921" y="78092"/>
                </a:lnTo>
                <a:lnTo>
                  <a:pt x="5803" y="80022"/>
                </a:lnTo>
                <a:lnTo>
                  <a:pt x="4102" y="79870"/>
                </a:lnTo>
                <a:lnTo>
                  <a:pt x="4495" y="81775"/>
                </a:lnTo>
                <a:lnTo>
                  <a:pt x="2794" y="82143"/>
                </a:lnTo>
                <a:lnTo>
                  <a:pt x="2641" y="83959"/>
                </a:lnTo>
                <a:lnTo>
                  <a:pt x="5791" y="84963"/>
                </a:lnTo>
                <a:lnTo>
                  <a:pt x="4013" y="86029"/>
                </a:lnTo>
                <a:lnTo>
                  <a:pt x="4457" y="86499"/>
                </a:lnTo>
                <a:lnTo>
                  <a:pt x="5461" y="87528"/>
                </a:lnTo>
                <a:lnTo>
                  <a:pt x="4457" y="86499"/>
                </a:lnTo>
                <a:lnTo>
                  <a:pt x="3098" y="87896"/>
                </a:lnTo>
                <a:lnTo>
                  <a:pt x="1803" y="87693"/>
                </a:lnTo>
                <a:lnTo>
                  <a:pt x="2044" y="86563"/>
                </a:lnTo>
                <a:lnTo>
                  <a:pt x="3949" y="86474"/>
                </a:lnTo>
                <a:lnTo>
                  <a:pt x="3124" y="85242"/>
                </a:lnTo>
                <a:lnTo>
                  <a:pt x="1765" y="85407"/>
                </a:lnTo>
                <a:lnTo>
                  <a:pt x="0" y="88163"/>
                </a:lnTo>
                <a:lnTo>
                  <a:pt x="2959" y="89192"/>
                </a:lnTo>
                <a:lnTo>
                  <a:pt x="3517" y="91224"/>
                </a:lnTo>
                <a:lnTo>
                  <a:pt x="2209" y="91097"/>
                </a:lnTo>
                <a:lnTo>
                  <a:pt x="3454" y="91643"/>
                </a:lnTo>
                <a:lnTo>
                  <a:pt x="6070" y="91643"/>
                </a:lnTo>
                <a:lnTo>
                  <a:pt x="6578" y="91224"/>
                </a:lnTo>
                <a:lnTo>
                  <a:pt x="8140" y="89941"/>
                </a:lnTo>
                <a:lnTo>
                  <a:pt x="7924" y="87896"/>
                </a:lnTo>
                <a:lnTo>
                  <a:pt x="7886" y="87528"/>
                </a:lnTo>
                <a:lnTo>
                  <a:pt x="7848" y="86207"/>
                </a:lnTo>
                <a:lnTo>
                  <a:pt x="8216" y="84239"/>
                </a:lnTo>
                <a:lnTo>
                  <a:pt x="8242" y="84099"/>
                </a:lnTo>
                <a:lnTo>
                  <a:pt x="7823" y="84099"/>
                </a:lnTo>
                <a:lnTo>
                  <a:pt x="9118" y="81876"/>
                </a:lnTo>
                <a:lnTo>
                  <a:pt x="9105" y="81495"/>
                </a:lnTo>
                <a:lnTo>
                  <a:pt x="9080" y="80403"/>
                </a:lnTo>
                <a:lnTo>
                  <a:pt x="9436" y="80022"/>
                </a:lnTo>
                <a:lnTo>
                  <a:pt x="10350" y="79070"/>
                </a:lnTo>
                <a:close/>
              </a:path>
              <a:path w="115569" h="151129">
                <a:moveTo>
                  <a:pt x="10731" y="110896"/>
                </a:moveTo>
                <a:lnTo>
                  <a:pt x="10363" y="110490"/>
                </a:lnTo>
                <a:lnTo>
                  <a:pt x="10528" y="110731"/>
                </a:lnTo>
                <a:lnTo>
                  <a:pt x="10731" y="110896"/>
                </a:lnTo>
                <a:close/>
              </a:path>
              <a:path w="115569" h="151129">
                <a:moveTo>
                  <a:pt x="14630" y="119507"/>
                </a:moveTo>
                <a:lnTo>
                  <a:pt x="11950" y="115303"/>
                </a:lnTo>
                <a:lnTo>
                  <a:pt x="11595" y="113957"/>
                </a:lnTo>
                <a:lnTo>
                  <a:pt x="11633" y="112052"/>
                </a:lnTo>
                <a:lnTo>
                  <a:pt x="10528" y="110731"/>
                </a:lnTo>
                <a:lnTo>
                  <a:pt x="8788" y="109575"/>
                </a:lnTo>
                <a:lnTo>
                  <a:pt x="8902" y="105879"/>
                </a:lnTo>
                <a:lnTo>
                  <a:pt x="9093" y="104622"/>
                </a:lnTo>
                <a:lnTo>
                  <a:pt x="9131" y="104381"/>
                </a:lnTo>
                <a:lnTo>
                  <a:pt x="7835" y="104622"/>
                </a:lnTo>
                <a:lnTo>
                  <a:pt x="7391" y="103835"/>
                </a:lnTo>
                <a:lnTo>
                  <a:pt x="7277" y="103632"/>
                </a:lnTo>
                <a:lnTo>
                  <a:pt x="7099" y="103289"/>
                </a:lnTo>
                <a:lnTo>
                  <a:pt x="8293" y="102362"/>
                </a:lnTo>
                <a:lnTo>
                  <a:pt x="8051" y="101003"/>
                </a:lnTo>
                <a:lnTo>
                  <a:pt x="6832" y="100952"/>
                </a:lnTo>
                <a:lnTo>
                  <a:pt x="6464" y="102362"/>
                </a:lnTo>
                <a:lnTo>
                  <a:pt x="5448" y="101295"/>
                </a:lnTo>
                <a:lnTo>
                  <a:pt x="4241" y="103632"/>
                </a:lnTo>
                <a:lnTo>
                  <a:pt x="2730" y="102336"/>
                </a:lnTo>
                <a:lnTo>
                  <a:pt x="3530" y="105346"/>
                </a:lnTo>
                <a:lnTo>
                  <a:pt x="5410" y="103835"/>
                </a:lnTo>
                <a:lnTo>
                  <a:pt x="4495" y="105600"/>
                </a:lnTo>
                <a:lnTo>
                  <a:pt x="6451" y="105879"/>
                </a:lnTo>
                <a:lnTo>
                  <a:pt x="6565" y="107784"/>
                </a:lnTo>
                <a:lnTo>
                  <a:pt x="8382" y="108623"/>
                </a:lnTo>
                <a:lnTo>
                  <a:pt x="8763" y="110223"/>
                </a:lnTo>
                <a:lnTo>
                  <a:pt x="7302" y="110350"/>
                </a:lnTo>
                <a:lnTo>
                  <a:pt x="8813" y="111036"/>
                </a:lnTo>
                <a:lnTo>
                  <a:pt x="6032" y="113017"/>
                </a:lnTo>
                <a:lnTo>
                  <a:pt x="7200" y="114363"/>
                </a:lnTo>
                <a:lnTo>
                  <a:pt x="9829" y="113957"/>
                </a:lnTo>
                <a:lnTo>
                  <a:pt x="9118" y="115430"/>
                </a:lnTo>
                <a:lnTo>
                  <a:pt x="7429" y="115468"/>
                </a:lnTo>
                <a:lnTo>
                  <a:pt x="9169" y="116179"/>
                </a:lnTo>
                <a:lnTo>
                  <a:pt x="11239" y="117106"/>
                </a:lnTo>
                <a:lnTo>
                  <a:pt x="13258" y="117640"/>
                </a:lnTo>
                <a:lnTo>
                  <a:pt x="12458" y="118516"/>
                </a:lnTo>
                <a:lnTo>
                  <a:pt x="12573" y="119507"/>
                </a:lnTo>
                <a:lnTo>
                  <a:pt x="14630" y="119507"/>
                </a:lnTo>
                <a:close/>
              </a:path>
              <a:path w="115569" h="151129">
                <a:moveTo>
                  <a:pt x="14884" y="60604"/>
                </a:moveTo>
                <a:lnTo>
                  <a:pt x="13627" y="61404"/>
                </a:lnTo>
                <a:lnTo>
                  <a:pt x="14617" y="61595"/>
                </a:lnTo>
                <a:lnTo>
                  <a:pt x="14884" y="60604"/>
                </a:lnTo>
                <a:close/>
              </a:path>
              <a:path w="115569" h="151129">
                <a:moveTo>
                  <a:pt x="21196" y="56070"/>
                </a:moveTo>
                <a:lnTo>
                  <a:pt x="20853" y="55384"/>
                </a:lnTo>
                <a:lnTo>
                  <a:pt x="20281" y="55854"/>
                </a:lnTo>
                <a:lnTo>
                  <a:pt x="21196" y="56070"/>
                </a:lnTo>
                <a:close/>
              </a:path>
              <a:path w="115569" h="151129">
                <a:moveTo>
                  <a:pt x="23431" y="130149"/>
                </a:moveTo>
                <a:lnTo>
                  <a:pt x="23253" y="130022"/>
                </a:lnTo>
                <a:lnTo>
                  <a:pt x="18034" y="126288"/>
                </a:lnTo>
                <a:lnTo>
                  <a:pt x="15189" y="120370"/>
                </a:lnTo>
                <a:lnTo>
                  <a:pt x="14808" y="119786"/>
                </a:lnTo>
                <a:lnTo>
                  <a:pt x="14681" y="119583"/>
                </a:lnTo>
                <a:lnTo>
                  <a:pt x="12585" y="119583"/>
                </a:lnTo>
                <a:lnTo>
                  <a:pt x="11023" y="119583"/>
                </a:lnTo>
                <a:lnTo>
                  <a:pt x="11569" y="120738"/>
                </a:lnTo>
                <a:lnTo>
                  <a:pt x="12763" y="119786"/>
                </a:lnTo>
                <a:lnTo>
                  <a:pt x="13436" y="120713"/>
                </a:lnTo>
                <a:lnTo>
                  <a:pt x="12712" y="121437"/>
                </a:lnTo>
                <a:lnTo>
                  <a:pt x="14325" y="122237"/>
                </a:lnTo>
                <a:lnTo>
                  <a:pt x="11506" y="123723"/>
                </a:lnTo>
                <a:lnTo>
                  <a:pt x="12598" y="124269"/>
                </a:lnTo>
                <a:lnTo>
                  <a:pt x="15430" y="125666"/>
                </a:lnTo>
                <a:lnTo>
                  <a:pt x="14058" y="126136"/>
                </a:lnTo>
                <a:lnTo>
                  <a:pt x="17081" y="126187"/>
                </a:lnTo>
                <a:lnTo>
                  <a:pt x="19265" y="128968"/>
                </a:lnTo>
                <a:lnTo>
                  <a:pt x="20053" y="131330"/>
                </a:lnTo>
                <a:lnTo>
                  <a:pt x="20802" y="130022"/>
                </a:lnTo>
                <a:lnTo>
                  <a:pt x="22428" y="132372"/>
                </a:lnTo>
                <a:lnTo>
                  <a:pt x="23431" y="130149"/>
                </a:lnTo>
                <a:close/>
              </a:path>
              <a:path w="115569" h="151129">
                <a:moveTo>
                  <a:pt x="23749" y="58343"/>
                </a:moveTo>
                <a:close/>
              </a:path>
              <a:path w="115569" h="151129">
                <a:moveTo>
                  <a:pt x="24815" y="54546"/>
                </a:moveTo>
                <a:lnTo>
                  <a:pt x="24244" y="54203"/>
                </a:lnTo>
                <a:lnTo>
                  <a:pt x="24422" y="54444"/>
                </a:lnTo>
                <a:lnTo>
                  <a:pt x="24815" y="54546"/>
                </a:lnTo>
                <a:close/>
              </a:path>
              <a:path w="115569" h="151129">
                <a:moveTo>
                  <a:pt x="24853" y="59728"/>
                </a:moveTo>
                <a:lnTo>
                  <a:pt x="23736" y="58369"/>
                </a:lnTo>
                <a:lnTo>
                  <a:pt x="23139" y="59194"/>
                </a:lnTo>
                <a:lnTo>
                  <a:pt x="21132" y="58547"/>
                </a:lnTo>
                <a:lnTo>
                  <a:pt x="21704" y="59829"/>
                </a:lnTo>
                <a:lnTo>
                  <a:pt x="19659" y="59385"/>
                </a:lnTo>
                <a:lnTo>
                  <a:pt x="19659" y="59829"/>
                </a:lnTo>
                <a:lnTo>
                  <a:pt x="19646" y="60109"/>
                </a:lnTo>
                <a:lnTo>
                  <a:pt x="19494" y="59740"/>
                </a:lnTo>
                <a:lnTo>
                  <a:pt x="19659" y="59829"/>
                </a:lnTo>
                <a:lnTo>
                  <a:pt x="19659" y="59385"/>
                </a:lnTo>
                <a:lnTo>
                  <a:pt x="19304" y="59296"/>
                </a:lnTo>
                <a:lnTo>
                  <a:pt x="19202" y="59016"/>
                </a:lnTo>
                <a:lnTo>
                  <a:pt x="18986" y="59220"/>
                </a:lnTo>
                <a:lnTo>
                  <a:pt x="18351" y="59067"/>
                </a:lnTo>
                <a:lnTo>
                  <a:pt x="18834" y="59359"/>
                </a:lnTo>
                <a:lnTo>
                  <a:pt x="15494" y="62522"/>
                </a:lnTo>
                <a:lnTo>
                  <a:pt x="15113" y="62547"/>
                </a:lnTo>
                <a:lnTo>
                  <a:pt x="15113" y="64858"/>
                </a:lnTo>
                <a:lnTo>
                  <a:pt x="12750" y="66065"/>
                </a:lnTo>
                <a:lnTo>
                  <a:pt x="12598" y="64617"/>
                </a:lnTo>
                <a:lnTo>
                  <a:pt x="13931" y="65214"/>
                </a:lnTo>
                <a:lnTo>
                  <a:pt x="15113" y="64858"/>
                </a:lnTo>
                <a:lnTo>
                  <a:pt x="15113" y="62547"/>
                </a:lnTo>
                <a:lnTo>
                  <a:pt x="12814" y="62661"/>
                </a:lnTo>
                <a:lnTo>
                  <a:pt x="13855" y="63804"/>
                </a:lnTo>
                <a:lnTo>
                  <a:pt x="12585" y="64401"/>
                </a:lnTo>
                <a:lnTo>
                  <a:pt x="12547" y="63982"/>
                </a:lnTo>
                <a:lnTo>
                  <a:pt x="11023" y="66890"/>
                </a:lnTo>
                <a:lnTo>
                  <a:pt x="11023" y="64731"/>
                </a:lnTo>
                <a:lnTo>
                  <a:pt x="10248" y="66763"/>
                </a:lnTo>
                <a:lnTo>
                  <a:pt x="13055" y="68491"/>
                </a:lnTo>
                <a:lnTo>
                  <a:pt x="11531" y="70015"/>
                </a:lnTo>
                <a:lnTo>
                  <a:pt x="9613" y="70192"/>
                </a:lnTo>
                <a:lnTo>
                  <a:pt x="9639" y="69608"/>
                </a:lnTo>
                <a:lnTo>
                  <a:pt x="6388" y="68732"/>
                </a:lnTo>
                <a:lnTo>
                  <a:pt x="6565" y="71145"/>
                </a:lnTo>
                <a:lnTo>
                  <a:pt x="7505" y="72288"/>
                </a:lnTo>
                <a:lnTo>
                  <a:pt x="8750" y="72136"/>
                </a:lnTo>
                <a:lnTo>
                  <a:pt x="8597" y="70954"/>
                </a:lnTo>
                <a:lnTo>
                  <a:pt x="10401" y="72796"/>
                </a:lnTo>
                <a:lnTo>
                  <a:pt x="12598" y="72009"/>
                </a:lnTo>
                <a:lnTo>
                  <a:pt x="11849" y="73545"/>
                </a:lnTo>
                <a:lnTo>
                  <a:pt x="13042" y="72009"/>
                </a:lnTo>
                <a:lnTo>
                  <a:pt x="13652" y="70954"/>
                </a:lnTo>
                <a:lnTo>
                  <a:pt x="14071" y="70192"/>
                </a:lnTo>
                <a:lnTo>
                  <a:pt x="15354" y="68402"/>
                </a:lnTo>
                <a:lnTo>
                  <a:pt x="16611" y="66890"/>
                </a:lnTo>
                <a:lnTo>
                  <a:pt x="16713" y="66763"/>
                </a:lnTo>
                <a:lnTo>
                  <a:pt x="17068" y="66065"/>
                </a:lnTo>
                <a:lnTo>
                  <a:pt x="17627" y="64998"/>
                </a:lnTo>
                <a:lnTo>
                  <a:pt x="17716" y="64858"/>
                </a:lnTo>
                <a:lnTo>
                  <a:pt x="18605" y="63576"/>
                </a:lnTo>
                <a:lnTo>
                  <a:pt x="16802" y="63423"/>
                </a:lnTo>
                <a:lnTo>
                  <a:pt x="15582" y="62738"/>
                </a:lnTo>
                <a:lnTo>
                  <a:pt x="17322" y="62649"/>
                </a:lnTo>
                <a:lnTo>
                  <a:pt x="17386" y="61747"/>
                </a:lnTo>
                <a:lnTo>
                  <a:pt x="17995" y="62090"/>
                </a:lnTo>
                <a:lnTo>
                  <a:pt x="19608" y="61899"/>
                </a:lnTo>
                <a:lnTo>
                  <a:pt x="19939" y="61988"/>
                </a:lnTo>
                <a:lnTo>
                  <a:pt x="19405" y="63474"/>
                </a:lnTo>
                <a:lnTo>
                  <a:pt x="20586" y="62738"/>
                </a:lnTo>
                <a:lnTo>
                  <a:pt x="20650" y="62522"/>
                </a:lnTo>
                <a:lnTo>
                  <a:pt x="20485" y="62128"/>
                </a:lnTo>
                <a:lnTo>
                  <a:pt x="21399" y="62369"/>
                </a:lnTo>
                <a:lnTo>
                  <a:pt x="21894" y="59994"/>
                </a:lnTo>
                <a:lnTo>
                  <a:pt x="23355" y="60515"/>
                </a:lnTo>
                <a:lnTo>
                  <a:pt x="24853" y="59728"/>
                </a:lnTo>
                <a:close/>
              </a:path>
              <a:path w="115569" h="151129">
                <a:moveTo>
                  <a:pt x="25615" y="55016"/>
                </a:moveTo>
                <a:lnTo>
                  <a:pt x="25514" y="54724"/>
                </a:lnTo>
                <a:lnTo>
                  <a:pt x="24815" y="54546"/>
                </a:lnTo>
                <a:lnTo>
                  <a:pt x="25615" y="55016"/>
                </a:lnTo>
                <a:close/>
              </a:path>
              <a:path w="115569" h="151129">
                <a:moveTo>
                  <a:pt x="26301" y="57150"/>
                </a:moveTo>
                <a:lnTo>
                  <a:pt x="25425" y="55905"/>
                </a:lnTo>
                <a:lnTo>
                  <a:pt x="24396" y="54444"/>
                </a:lnTo>
                <a:lnTo>
                  <a:pt x="22542" y="53962"/>
                </a:lnTo>
                <a:lnTo>
                  <a:pt x="22910" y="55410"/>
                </a:lnTo>
                <a:lnTo>
                  <a:pt x="21259" y="58051"/>
                </a:lnTo>
                <a:lnTo>
                  <a:pt x="23723" y="58343"/>
                </a:lnTo>
                <a:lnTo>
                  <a:pt x="23215" y="57200"/>
                </a:lnTo>
                <a:lnTo>
                  <a:pt x="23533" y="55905"/>
                </a:lnTo>
                <a:lnTo>
                  <a:pt x="24980" y="56591"/>
                </a:lnTo>
                <a:lnTo>
                  <a:pt x="24460" y="57937"/>
                </a:lnTo>
                <a:lnTo>
                  <a:pt x="26301" y="57150"/>
                </a:lnTo>
                <a:close/>
              </a:path>
              <a:path w="115569" h="151129">
                <a:moveTo>
                  <a:pt x="26314" y="54927"/>
                </a:moveTo>
                <a:lnTo>
                  <a:pt x="25704" y="53898"/>
                </a:lnTo>
                <a:lnTo>
                  <a:pt x="25628" y="54762"/>
                </a:lnTo>
                <a:lnTo>
                  <a:pt x="26314" y="54927"/>
                </a:lnTo>
                <a:close/>
              </a:path>
              <a:path w="115569" h="151129">
                <a:moveTo>
                  <a:pt x="31559" y="136969"/>
                </a:moveTo>
                <a:lnTo>
                  <a:pt x="29857" y="136423"/>
                </a:lnTo>
                <a:lnTo>
                  <a:pt x="27546" y="138417"/>
                </a:lnTo>
                <a:lnTo>
                  <a:pt x="27622" y="136982"/>
                </a:lnTo>
                <a:lnTo>
                  <a:pt x="27724" y="135089"/>
                </a:lnTo>
                <a:lnTo>
                  <a:pt x="27876" y="134899"/>
                </a:lnTo>
                <a:lnTo>
                  <a:pt x="26225" y="134213"/>
                </a:lnTo>
                <a:lnTo>
                  <a:pt x="26200" y="133527"/>
                </a:lnTo>
                <a:lnTo>
                  <a:pt x="26136" y="131025"/>
                </a:lnTo>
                <a:lnTo>
                  <a:pt x="23660" y="131546"/>
                </a:lnTo>
                <a:lnTo>
                  <a:pt x="24498" y="132308"/>
                </a:lnTo>
                <a:lnTo>
                  <a:pt x="23545" y="133527"/>
                </a:lnTo>
                <a:lnTo>
                  <a:pt x="23482" y="131838"/>
                </a:lnTo>
                <a:lnTo>
                  <a:pt x="22529" y="132372"/>
                </a:lnTo>
                <a:lnTo>
                  <a:pt x="23241" y="133527"/>
                </a:lnTo>
                <a:lnTo>
                  <a:pt x="25006" y="139750"/>
                </a:lnTo>
                <a:lnTo>
                  <a:pt x="26746" y="140614"/>
                </a:lnTo>
                <a:lnTo>
                  <a:pt x="27762" y="141109"/>
                </a:lnTo>
                <a:lnTo>
                  <a:pt x="28841" y="139915"/>
                </a:lnTo>
                <a:lnTo>
                  <a:pt x="26873" y="140614"/>
                </a:lnTo>
                <a:lnTo>
                  <a:pt x="27279" y="139230"/>
                </a:lnTo>
                <a:lnTo>
                  <a:pt x="28232" y="138607"/>
                </a:lnTo>
                <a:lnTo>
                  <a:pt x="29222" y="140385"/>
                </a:lnTo>
                <a:lnTo>
                  <a:pt x="30073" y="139026"/>
                </a:lnTo>
                <a:lnTo>
                  <a:pt x="29070" y="138607"/>
                </a:lnTo>
                <a:lnTo>
                  <a:pt x="28625" y="138417"/>
                </a:lnTo>
                <a:lnTo>
                  <a:pt x="28384" y="138315"/>
                </a:lnTo>
                <a:lnTo>
                  <a:pt x="31559" y="136969"/>
                </a:lnTo>
                <a:close/>
              </a:path>
              <a:path w="115569" h="151129">
                <a:moveTo>
                  <a:pt x="32169" y="139509"/>
                </a:moveTo>
                <a:lnTo>
                  <a:pt x="32067" y="138430"/>
                </a:lnTo>
                <a:lnTo>
                  <a:pt x="31026" y="138988"/>
                </a:lnTo>
                <a:lnTo>
                  <a:pt x="32169" y="139509"/>
                </a:lnTo>
                <a:close/>
              </a:path>
              <a:path w="115569" h="151129">
                <a:moveTo>
                  <a:pt x="36868" y="145554"/>
                </a:moveTo>
                <a:lnTo>
                  <a:pt x="36017" y="146558"/>
                </a:lnTo>
                <a:lnTo>
                  <a:pt x="36728" y="145872"/>
                </a:lnTo>
                <a:lnTo>
                  <a:pt x="36868" y="145554"/>
                </a:lnTo>
                <a:close/>
              </a:path>
              <a:path w="115569" h="151129">
                <a:moveTo>
                  <a:pt x="37096" y="142608"/>
                </a:moveTo>
                <a:lnTo>
                  <a:pt x="36093" y="143344"/>
                </a:lnTo>
                <a:lnTo>
                  <a:pt x="35560" y="141058"/>
                </a:lnTo>
                <a:lnTo>
                  <a:pt x="33845" y="139496"/>
                </a:lnTo>
                <a:lnTo>
                  <a:pt x="32867" y="139382"/>
                </a:lnTo>
                <a:lnTo>
                  <a:pt x="30911" y="140169"/>
                </a:lnTo>
                <a:lnTo>
                  <a:pt x="31292" y="141363"/>
                </a:lnTo>
                <a:lnTo>
                  <a:pt x="30111" y="141401"/>
                </a:lnTo>
                <a:lnTo>
                  <a:pt x="30518" y="142455"/>
                </a:lnTo>
                <a:lnTo>
                  <a:pt x="30784" y="145516"/>
                </a:lnTo>
                <a:lnTo>
                  <a:pt x="33540" y="144360"/>
                </a:lnTo>
                <a:lnTo>
                  <a:pt x="31686" y="143967"/>
                </a:lnTo>
                <a:lnTo>
                  <a:pt x="33731" y="142811"/>
                </a:lnTo>
                <a:lnTo>
                  <a:pt x="31724" y="141135"/>
                </a:lnTo>
                <a:lnTo>
                  <a:pt x="34340" y="141770"/>
                </a:lnTo>
                <a:lnTo>
                  <a:pt x="34861" y="142621"/>
                </a:lnTo>
                <a:lnTo>
                  <a:pt x="34315" y="145859"/>
                </a:lnTo>
                <a:lnTo>
                  <a:pt x="36233" y="144475"/>
                </a:lnTo>
                <a:lnTo>
                  <a:pt x="37096" y="142608"/>
                </a:lnTo>
                <a:close/>
              </a:path>
              <a:path w="115569" h="151129">
                <a:moveTo>
                  <a:pt x="38569" y="51460"/>
                </a:moveTo>
                <a:lnTo>
                  <a:pt x="38150" y="51371"/>
                </a:lnTo>
                <a:lnTo>
                  <a:pt x="38214" y="51777"/>
                </a:lnTo>
                <a:lnTo>
                  <a:pt x="38569" y="51460"/>
                </a:lnTo>
                <a:close/>
              </a:path>
              <a:path w="115569" h="151129">
                <a:moveTo>
                  <a:pt x="38582" y="47586"/>
                </a:moveTo>
                <a:lnTo>
                  <a:pt x="36499" y="49212"/>
                </a:lnTo>
                <a:lnTo>
                  <a:pt x="37388" y="48983"/>
                </a:lnTo>
                <a:lnTo>
                  <a:pt x="35966" y="50952"/>
                </a:lnTo>
                <a:lnTo>
                  <a:pt x="35801" y="49771"/>
                </a:lnTo>
                <a:lnTo>
                  <a:pt x="35788" y="49644"/>
                </a:lnTo>
                <a:lnTo>
                  <a:pt x="35369" y="49771"/>
                </a:lnTo>
                <a:lnTo>
                  <a:pt x="34810" y="49364"/>
                </a:lnTo>
                <a:lnTo>
                  <a:pt x="32042" y="51269"/>
                </a:lnTo>
                <a:lnTo>
                  <a:pt x="32169" y="50609"/>
                </a:lnTo>
                <a:lnTo>
                  <a:pt x="32283" y="50088"/>
                </a:lnTo>
                <a:lnTo>
                  <a:pt x="32512" y="48983"/>
                </a:lnTo>
                <a:lnTo>
                  <a:pt x="30238" y="50088"/>
                </a:lnTo>
                <a:lnTo>
                  <a:pt x="30073" y="49123"/>
                </a:lnTo>
                <a:lnTo>
                  <a:pt x="29552" y="50609"/>
                </a:lnTo>
                <a:lnTo>
                  <a:pt x="28155" y="48907"/>
                </a:lnTo>
                <a:lnTo>
                  <a:pt x="28346" y="49860"/>
                </a:lnTo>
                <a:lnTo>
                  <a:pt x="28384" y="50038"/>
                </a:lnTo>
                <a:lnTo>
                  <a:pt x="28562" y="50850"/>
                </a:lnTo>
                <a:lnTo>
                  <a:pt x="29997" y="51231"/>
                </a:lnTo>
                <a:lnTo>
                  <a:pt x="27571" y="51955"/>
                </a:lnTo>
                <a:lnTo>
                  <a:pt x="27076" y="51231"/>
                </a:lnTo>
                <a:lnTo>
                  <a:pt x="27355" y="50965"/>
                </a:lnTo>
                <a:lnTo>
                  <a:pt x="28321" y="50088"/>
                </a:lnTo>
                <a:lnTo>
                  <a:pt x="28346" y="49860"/>
                </a:lnTo>
                <a:lnTo>
                  <a:pt x="26606" y="49733"/>
                </a:lnTo>
                <a:lnTo>
                  <a:pt x="23431" y="49961"/>
                </a:lnTo>
                <a:lnTo>
                  <a:pt x="25704" y="53898"/>
                </a:lnTo>
                <a:lnTo>
                  <a:pt x="25971" y="50965"/>
                </a:lnTo>
                <a:lnTo>
                  <a:pt x="29578" y="54127"/>
                </a:lnTo>
                <a:lnTo>
                  <a:pt x="31407" y="52489"/>
                </a:lnTo>
                <a:lnTo>
                  <a:pt x="31572" y="54140"/>
                </a:lnTo>
                <a:lnTo>
                  <a:pt x="33947" y="52489"/>
                </a:lnTo>
                <a:lnTo>
                  <a:pt x="34709" y="51955"/>
                </a:lnTo>
                <a:lnTo>
                  <a:pt x="35699" y="51269"/>
                </a:lnTo>
                <a:lnTo>
                  <a:pt x="36131" y="50977"/>
                </a:lnTo>
                <a:lnTo>
                  <a:pt x="38150" y="51371"/>
                </a:lnTo>
                <a:lnTo>
                  <a:pt x="38112" y="50977"/>
                </a:lnTo>
                <a:lnTo>
                  <a:pt x="38150" y="49644"/>
                </a:lnTo>
                <a:lnTo>
                  <a:pt x="38354" y="48983"/>
                </a:lnTo>
                <a:lnTo>
                  <a:pt x="38455" y="48641"/>
                </a:lnTo>
                <a:lnTo>
                  <a:pt x="38582" y="47586"/>
                </a:lnTo>
                <a:close/>
              </a:path>
              <a:path w="115569" h="151129">
                <a:moveTo>
                  <a:pt x="43484" y="145999"/>
                </a:moveTo>
                <a:lnTo>
                  <a:pt x="43154" y="146062"/>
                </a:lnTo>
                <a:lnTo>
                  <a:pt x="43332" y="146177"/>
                </a:lnTo>
                <a:lnTo>
                  <a:pt x="43484" y="145999"/>
                </a:lnTo>
                <a:close/>
              </a:path>
              <a:path w="115569" h="151129">
                <a:moveTo>
                  <a:pt x="43586" y="147396"/>
                </a:moveTo>
                <a:lnTo>
                  <a:pt x="43446" y="147548"/>
                </a:lnTo>
                <a:lnTo>
                  <a:pt x="43383" y="147701"/>
                </a:lnTo>
                <a:lnTo>
                  <a:pt x="43281" y="148336"/>
                </a:lnTo>
                <a:lnTo>
                  <a:pt x="43586" y="147396"/>
                </a:lnTo>
                <a:close/>
              </a:path>
              <a:path w="115569" h="151129">
                <a:moveTo>
                  <a:pt x="43624" y="146367"/>
                </a:moveTo>
                <a:lnTo>
                  <a:pt x="43332" y="146177"/>
                </a:lnTo>
                <a:lnTo>
                  <a:pt x="42011" y="147777"/>
                </a:lnTo>
                <a:lnTo>
                  <a:pt x="41300" y="147548"/>
                </a:lnTo>
                <a:lnTo>
                  <a:pt x="40805" y="147383"/>
                </a:lnTo>
                <a:lnTo>
                  <a:pt x="41160" y="146583"/>
                </a:lnTo>
                <a:lnTo>
                  <a:pt x="41236" y="146405"/>
                </a:lnTo>
                <a:lnTo>
                  <a:pt x="43154" y="146062"/>
                </a:lnTo>
                <a:lnTo>
                  <a:pt x="41859" y="145186"/>
                </a:lnTo>
                <a:lnTo>
                  <a:pt x="41071" y="145859"/>
                </a:lnTo>
                <a:lnTo>
                  <a:pt x="39979" y="145529"/>
                </a:lnTo>
                <a:lnTo>
                  <a:pt x="39865" y="147548"/>
                </a:lnTo>
                <a:lnTo>
                  <a:pt x="39039" y="145669"/>
                </a:lnTo>
                <a:lnTo>
                  <a:pt x="38328" y="143662"/>
                </a:lnTo>
                <a:lnTo>
                  <a:pt x="38722" y="145338"/>
                </a:lnTo>
                <a:lnTo>
                  <a:pt x="36182" y="148501"/>
                </a:lnTo>
                <a:lnTo>
                  <a:pt x="37757" y="149694"/>
                </a:lnTo>
                <a:lnTo>
                  <a:pt x="39217" y="150888"/>
                </a:lnTo>
                <a:lnTo>
                  <a:pt x="41833" y="149555"/>
                </a:lnTo>
                <a:lnTo>
                  <a:pt x="42354" y="150431"/>
                </a:lnTo>
                <a:lnTo>
                  <a:pt x="42392" y="149555"/>
                </a:lnTo>
                <a:lnTo>
                  <a:pt x="42430" y="148717"/>
                </a:lnTo>
                <a:lnTo>
                  <a:pt x="43243" y="147777"/>
                </a:lnTo>
                <a:lnTo>
                  <a:pt x="43421" y="147548"/>
                </a:lnTo>
                <a:lnTo>
                  <a:pt x="43624" y="146367"/>
                </a:lnTo>
                <a:close/>
              </a:path>
              <a:path w="115569" h="151129">
                <a:moveTo>
                  <a:pt x="45237" y="147701"/>
                </a:moveTo>
                <a:lnTo>
                  <a:pt x="43281" y="148361"/>
                </a:lnTo>
                <a:lnTo>
                  <a:pt x="42760" y="149974"/>
                </a:lnTo>
                <a:lnTo>
                  <a:pt x="43611" y="149631"/>
                </a:lnTo>
                <a:lnTo>
                  <a:pt x="45237" y="147701"/>
                </a:lnTo>
                <a:close/>
              </a:path>
              <a:path w="115569" h="151129">
                <a:moveTo>
                  <a:pt x="50863" y="53555"/>
                </a:moveTo>
                <a:lnTo>
                  <a:pt x="50800" y="53225"/>
                </a:lnTo>
                <a:lnTo>
                  <a:pt x="50609" y="53555"/>
                </a:lnTo>
                <a:lnTo>
                  <a:pt x="50863" y="53555"/>
                </a:lnTo>
                <a:close/>
              </a:path>
              <a:path w="115569" h="151129">
                <a:moveTo>
                  <a:pt x="55943" y="52019"/>
                </a:moveTo>
                <a:lnTo>
                  <a:pt x="54305" y="50723"/>
                </a:lnTo>
                <a:lnTo>
                  <a:pt x="54317" y="50850"/>
                </a:lnTo>
                <a:lnTo>
                  <a:pt x="55626" y="52108"/>
                </a:lnTo>
                <a:lnTo>
                  <a:pt x="55943" y="52019"/>
                </a:lnTo>
                <a:close/>
              </a:path>
              <a:path w="115569" h="151129">
                <a:moveTo>
                  <a:pt x="56197" y="56108"/>
                </a:moveTo>
                <a:lnTo>
                  <a:pt x="55994" y="55918"/>
                </a:lnTo>
                <a:lnTo>
                  <a:pt x="55651" y="55867"/>
                </a:lnTo>
                <a:lnTo>
                  <a:pt x="55562" y="56235"/>
                </a:lnTo>
                <a:lnTo>
                  <a:pt x="56197" y="56108"/>
                </a:lnTo>
                <a:close/>
              </a:path>
              <a:path w="115569" h="151129">
                <a:moveTo>
                  <a:pt x="56540" y="52489"/>
                </a:moveTo>
                <a:lnTo>
                  <a:pt x="56273" y="52273"/>
                </a:lnTo>
                <a:lnTo>
                  <a:pt x="54864" y="54444"/>
                </a:lnTo>
                <a:lnTo>
                  <a:pt x="54648" y="53060"/>
                </a:lnTo>
                <a:lnTo>
                  <a:pt x="54597" y="52705"/>
                </a:lnTo>
                <a:lnTo>
                  <a:pt x="54571" y="52565"/>
                </a:lnTo>
                <a:lnTo>
                  <a:pt x="54457" y="51752"/>
                </a:lnTo>
                <a:lnTo>
                  <a:pt x="54330" y="50952"/>
                </a:lnTo>
                <a:lnTo>
                  <a:pt x="53936" y="50507"/>
                </a:lnTo>
                <a:lnTo>
                  <a:pt x="53238" y="50419"/>
                </a:lnTo>
                <a:lnTo>
                  <a:pt x="51168" y="50152"/>
                </a:lnTo>
                <a:lnTo>
                  <a:pt x="50965" y="50126"/>
                </a:lnTo>
                <a:lnTo>
                  <a:pt x="50838" y="50088"/>
                </a:lnTo>
                <a:lnTo>
                  <a:pt x="48704" y="47955"/>
                </a:lnTo>
                <a:lnTo>
                  <a:pt x="48729" y="48983"/>
                </a:lnTo>
                <a:lnTo>
                  <a:pt x="47180" y="50152"/>
                </a:lnTo>
                <a:lnTo>
                  <a:pt x="45758" y="48641"/>
                </a:lnTo>
                <a:lnTo>
                  <a:pt x="44729" y="48158"/>
                </a:lnTo>
                <a:lnTo>
                  <a:pt x="44627" y="49644"/>
                </a:lnTo>
                <a:lnTo>
                  <a:pt x="44500" y="50152"/>
                </a:lnTo>
                <a:lnTo>
                  <a:pt x="43573" y="50419"/>
                </a:lnTo>
                <a:lnTo>
                  <a:pt x="42341" y="47485"/>
                </a:lnTo>
                <a:lnTo>
                  <a:pt x="41986" y="49885"/>
                </a:lnTo>
                <a:lnTo>
                  <a:pt x="42938" y="50190"/>
                </a:lnTo>
                <a:lnTo>
                  <a:pt x="41084" y="51866"/>
                </a:lnTo>
                <a:lnTo>
                  <a:pt x="40919" y="49352"/>
                </a:lnTo>
                <a:lnTo>
                  <a:pt x="38569" y="51460"/>
                </a:lnTo>
                <a:lnTo>
                  <a:pt x="42824" y="52273"/>
                </a:lnTo>
                <a:lnTo>
                  <a:pt x="46723" y="54178"/>
                </a:lnTo>
                <a:lnTo>
                  <a:pt x="48196" y="51866"/>
                </a:lnTo>
                <a:lnTo>
                  <a:pt x="48679" y="53225"/>
                </a:lnTo>
                <a:lnTo>
                  <a:pt x="47332" y="53555"/>
                </a:lnTo>
                <a:lnTo>
                  <a:pt x="48641" y="53936"/>
                </a:lnTo>
                <a:lnTo>
                  <a:pt x="48806" y="53835"/>
                </a:lnTo>
                <a:lnTo>
                  <a:pt x="49999" y="54635"/>
                </a:lnTo>
                <a:lnTo>
                  <a:pt x="50609" y="53555"/>
                </a:lnTo>
                <a:lnTo>
                  <a:pt x="49288" y="53505"/>
                </a:lnTo>
                <a:lnTo>
                  <a:pt x="50685" y="52565"/>
                </a:lnTo>
                <a:lnTo>
                  <a:pt x="50800" y="53225"/>
                </a:lnTo>
                <a:lnTo>
                  <a:pt x="51092" y="52705"/>
                </a:lnTo>
                <a:lnTo>
                  <a:pt x="50888" y="54724"/>
                </a:lnTo>
                <a:lnTo>
                  <a:pt x="53428" y="53060"/>
                </a:lnTo>
                <a:lnTo>
                  <a:pt x="52781" y="55384"/>
                </a:lnTo>
                <a:lnTo>
                  <a:pt x="55651" y="55867"/>
                </a:lnTo>
                <a:lnTo>
                  <a:pt x="56032" y="54444"/>
                </a:lnTo>
                <a:lnTo>
                  <a:pt x="56540" y="52489"/>
                </a:lnTo>
                <a:close/>
              </a:path>
              <a:path w="115569" h="151129">
                <a:moveTo>
                  <a:pt x="56553" y="51841"/>
                </a:moveTo>
                <a:lnTo>
                  <a:pt x="56134" y="51955"/>
                </a:lnTo>
                <a:lnTo>
                  <a:pt x="56070" y="52108"/>
                </a:lnTo>
                <a:lnTo>
                  <a:pt x="56273" y="52273"/>
                </a:lnTo>
                <a:lnTo>
                  <a:pt x="56553" y="51841"/>
                </a:lnTo>
                <a:close/>
              </a:path>
              <a:path w="115569" h="151129">
                <a:moveTo>
                  <a:pt x="56832" y="51409"/>
                </a:moveTo>
                <a:lnTo>
                  <a:pt x="56553" y="51841"/>
                </a:lnTo>
                <a:lnTo>
                  <a:pt x="56286" y="52273"/>
                </a:lnTo>
                <a:lnTo>
                  <a:pt x="56540" y="52489"/>
                </a:lnTo>
                <a:lnTo>
                  <a:pt x="56730" y="51790"/>
                </a:lnTo>
                <a:lnTo>
                  <a:pt x="56832" y="51409"/>
                </a:lnTo>
                <a:close/>
              </a:path>
              <a:path w="115569" h="151129">
                <a:moveTo>
                  <a:pt x="57861" y="43903"/>
                </a:moveTo>
                <a:lnTo>
                  <a:pt x="57619" y="42824"/>
                </a:lnTo>
                <a:lnTo>
                  <a:pt x="56388" y="42735"/>
                </a:lnTo>
                <a:lnTo>
                  <a:pt x="57861" y="43903"/>
                </a:lnTo>
                <a:close/>
              </a:path>
              <a:path w="115569" h="151129">
                <a:moveTo>
                  <a:pt x="58064" y="54711"/>
                </a:moveTo>
                <a:lnTo>
                  <a:pt x="57721" y="54610"/>
                </a:lnTo>
                <a:lnTo>
                  <a:pt x="57543" y="55105"/>
                </a:lnTo>
                <a:lnTo>
                  <a:pt x="58064" y="54711"/>
                </a:lnTo>
                <a:close/>
              </a:path>
              <a:path w="115569" h="151129">
                <a:moveTo>
                  <a:pt x="58178" y="42113"/>
                </a:moveTo>
                <a:lnTo>
                  <a:pt x="57619" y="42824"/>
                </a:lnTo>
                <a:lnTo>
                  <a:pt x="57924" y="42849"/>
                </a:lnTo>
                <a:lnTo>
                  <a:pt x="58178" y="42113"/>
                </a:lnTo>
                <a:close/>
              </a:path>
              <a:path w="115569" h="151129">
                <a:moveTo>
                  <a:pt x="59563" y="59804"/>
                </a:moveTo>
                <a:lnTo>
                  <a:pt x="58966" y="59715"/>
                </a:lnTo>
                <a:lnTo>
                  <a:pt x="58864" y="58839"/>
                </a:lnTo>
                <a:lnTo>
                  <a:pt x="57734" y="60109"/>
                </a:lnTo>
                <a:lnTo>
                  <a:pt x="57759" y="60299"/>
                </a:lnTo>
                <a:lnTo>
                  <a:pt x="58712" y="60921"/>
                </a:lnTo>
                <a:lnTo>
                  <a:pt x="59563" y="59804"/>
                </a:lnTo>
                <a:close/>
              </a:path>
              <a:path w="115569" h="151129">
                <a:moveTo>
                  <a:pt x="62103" y="33223"/>
                </a:moveTo>
                <a:lnTo>
                  <a:pt x="60477" y="32118"/>
                </a:lnTo>
                <a:lnTo>
                  <a:pt x="61556" y="30784"/>
                </a:lnTo>
                <a:lnTo>
                  <a:pt x="59893" y="31076"/>
                </a:lnTo>
                <a:lnTo>
                  <a:pt x="59893" y="31318"/>
                </a:lnTo>
                <a:lnTo>
                  <a:pt x="59817" y="32118"/>
                </a:lnTo>
                <a:lnTo>
                  <a:pt x="59893" y="32283"/>
                </a:lnTo>
                <a:lnTo>
                  <a:pt x="61963" y="33705"/>
                </a:lnTo>
                <a:lnTo>
                  <a:pt x="62103" y="33223"/>
                </a:lnTo>
                <a:close/>
              </a:path>
              <a:path w="115569" h="151129">
                <a:moveTo>
                  <a:pt x="62941" y="39535"/>
                </a:moveTo>
                <a:lnTo>
                  <a:pt x="61137" y="39738"/>
                </a:lnTo>
                <a:lnTo>
                  <a:pt x="62941" y="39535"/>
                </a:lnTo>
                <a:close/>
              </a:path>
              <a:path w="115569" h="151129">
                <a:moveTo>
                  <a:pt x="64655" y="18503"/>
                </a:moveTo>
                <a:lnTo>
                  <a:pt x="64516" y="17767"/>
                </a:lnTo>
                <a:lnTo>
                  <a:pt x="64325" y="18427"/>
                </a:lnTo>
                <a:lnTo>
                  <a:pt x="64655" y="18503"/>
                </a:lnTo>
                <a:close/>
              </a:path>
              <a:path w="115569" h="151129">
                <a:moveTo>
                  <a:pt x="67652" y="68326"/>
                </a:moveTo>
                <a:lnTo>
                  <a:pt x="66979" y="68033"/>
                </a:lnTo>
                <a:lnTo>
                  <a:pt x="66954" y="68465"/>
                </a:lnTo>
                <a:lnTo>
                  <a:pt x="67119" y="68643"/>
                </a:lnTo>
                <a:lnTo>
                  <a:pt x="67652" y="68326"/>
                </a:lnTo>
                <a:close/>
              </a:path>
              <a:path w="115569" h="151129">
                <a:moveTo>
                  <a:pt x="67818" y="86131"/>
                </a:moveTo>
                <a:lnTo>
                  <a:pt x="67729" y="77000"/>
                </a:lnTo>
                <a:lnTo>
                  <a:pt x="67259" y="77520"/>
                </a:lnTo>
                <a:lnTo>
                  <a:pt x="62153" y="94221"/>
                </a:lnTo>
                <a:lnTo>
                  <a:pt x="67818" y="86131"/>
                </a:lnTo>
                <a:close/>
              </a:path>
              <a:path w="115569" h="151129">
                <a:moveTo>
                  <a:pt x="68465" y="76187"/>
                </a:moveTo>
                <a:lnTo>
                  <a:pt x="68211" y="75704"/>
                </a:lnTo>
                <a:lnTo>
                  <a:pt x="67729" y="77000"/>
                </a:lnTo>
                <a:lnTo>
                  <a:pt x="68465" y="76187"/>
                </a:lnTo>
                <a:close/>
              </a:path>
              <a:path w="115569" h="151129">
                <a:moveTo>
                  <a:pt x="70700" y="18846"/>
                </a:moveTo>
                <a:lnTo>
                  <a:pt x="69164" y="16776"/>
                </a:lnTo>
                <a:lnTo>
                  <a:pt x="70535" y="15862"/>
                </a:lnTo>
                <a:lnTo>
                  <a:pt x="68516" y="15265"/>
                </a:lnTo>
                <a:lnTo>
                  <a:pt x="68745" y="14922"/>
                </a:lnTo>
                <a:lnTo>
                  <a:pt x="67195" y="15633"/>
                </a:lnTo>
                <a:lnTo>
                  <a:pt x="65074" y="16027"/>
                </a:lnTo>
                <a:lnTo>
                  <a:pt x="65316" y="18097"/>
                </a:lnTo>
                <a:lnTo>
                  <a:pt x="66192" y="18389"/>
                </a:lnTo>
                <a:lnTo>
                  <a:pt x="64452" y="19405"/>
                </a:lnTo>
                <a:lnTo>
                  <a:pt x="63754" y="19862"/>
                </a:lnTo>
                <a:lnTo>
                  <a:pt x="64579" y="20154"/>
                </a:lnTo>
                <a:lnTo>
                  <a:pt x="62877" y="20370"/>
                </a:lnTo>
                <a:lnTo>
                  <a:pt x="61645" y="21755"/>
                </a:lnTo>
                <a:lnTo>
                  <a:pt x="60756" y="22847"/>
                </a:lnTo>
                <a:lnTo>
                  <a:pt x="62293" y="24625"/>
                </a:lnTo>
                <a:lnTo>
                  <a:pt x="60071" y="26428"/>
                </a:lnTo>
                <a:lnTo>
                  <a:pt x="57721" y="28613"/>
                </a:lnTo>
                <a:lnTo>
                  <a:pt x="58788" y="30314"/>
                </a:lnTo>
                <a:lnTo>
                  <a:pt x="61620" y="30721"/>
                </a:lnTo>
                <a:lnTo>
                  <a:pt x="67741" y="29705"/>
                </a:lnTo>
                <a:lnTo>
                  <a:pt x="61391" y="27749"/>
                </a:lnTo>
                <a:lnTo>
                  <a:pt x="61887" y="26898"/>
                </a:lnTo>
                <a:lnTo>
                  <a:pt x="64490" y="27165"/>
                </a:lnTo>
                <a:lnTo>
                  <a:pt x="64528" y="26898"/>
                </a:lnTo>
                <a:lnTo>
                  <a:pt x="64693" y="25908"/>
                </a:lnTo>
                <a:lnTo>
                  <a:pt x="63436" y="25146"/>
                </a:lnTo>
                <a:lnTo>
                  <a:pt x="63182" y="23634"/>
                </a:lnTo>
                <a:lnTo>
                  <a:pt x="66433" y="23964"/>
                </a:lnTo>
                <a:lnTo>
                  <a:pt x="66725" y="23634"/>
                </a:lnTo>
                <a:lnTo>
                  <a:pt x="67398" y="22910"/>
                </a:lnTo>
                <a:lnTo>
                  <a:pt x="67386" y="21678"/>
                </a:lnTo>
                <a:lnTo>
                  <a:pt x="64744" y="20853"/>
                </a:lnTo>
                <a:lnTo>
                  <a:pt x="66586" y="20027"/>
                </a:lnTo>
                <a:lnTo>
                  <a:pt x="67398" y="20078"/>
                </a:lnTo>
                <a:lnTo>
                  <a:pt x="66802" y="18592"/>
                </a:lnTo>
                <a:lnTo>
                  <a:pt x="70700" y="18846"/>
                </a:lnTo>
                <a:close/>
              </a:path>
              <a:path w="115569" h="151129">
                <a:moveTo>
                  <a:pt x="72047" y="13500"/>
                </a:moveTo>
                <a:lnTo>
                  <a:pt x="71120" y="13766"/>
                </a:lnTo>
                <a:lnTo>
                  <a:pt x="71208" y="12928"/>
                </a:lnTo>
                <a:lnTo>
                  <a:pt x="71247" y="12573"/>
                </a:lnTo>
                <a:lnTo>
                  <a:pt x="71437" y="12242"/>
                </a:lnTo>
                <a:lnTo>
                  <a:pt x="67170" y="9982"/>
                </a:lnTo>
                <a:lnTo>
                  <a:pt x="67945" y="13436"/>
                </a:lnTo>
                <a:lnTo>
                  <a:pt x="68745" y="13627"/>
                </a:lnTo>
                <a:lnTo>
                  <a:pt x="69227" y="12928"/>
                </a:lnTo>
                <a:lnTo>
                  <a:pt x="70688" y="13436"/>
                </a:lnTo>
                <a:lnTo>
                  <a:pt x="68275" y="14008"/>
                </a:lnTo>
                <a:lnTo>
                  <a:pt x="70916" y="15608"/>
                </a:lnTo>
                <a:lnTo>
                  <a:pt x="71310" y="15341"/>
                </a:lnTo>
                <a:lnTo>
                  <a:pt x="70091" y="14592"/>
                </a:lnTo>
                <a:lnTo>
                  <a:pt x="71564" y="13766"/>
                </a:lnTo>
                <a:lnTo>
                  <a:pt x="72047" y="13500"/>
                </a:lnTo>
                <a:close/>
              </a:path>
              <a:path w="115569" h="151129">
                <a:moveTo>
                  <a:pt x="72059" y="16294"/>
                </a:moveTo>
                <a:lnTo>
                  <a:pt x="70916" y="15608"/>
                </a:lnTo>
                <a:lnTo>
                  <a:pt x="70535" y="15862"/>
                </a:lnTo>
                <a:lnTo>
                  <a:pt x="72059" y="16294"/>
                </a:lnTo>
                <a:close/>
              </a:path>
              <a:path w="115569" h="151129">
                <a:moveTo>
                  <a:pt x="72809" y="78994"/>
                </a:moveTo>
                <a:lnTo>
                  <a:pt x="67818" y="86131"/>
                </a:lnTo>
                <a:lnTo>
                  <a:pt x="67932" y="94107"/>
                </a:lnTo>
                <a:lnTo>
                  <a:pt x="72809" y="78994"/>
                </a:lnTo>
                <a:close/>
              </a:path>
              <a:path w="115569" h="151129">
                <a:moveTo>
                  <a:pt x="73596" y="8864"/>
                </a:moveTo>
                <a:lnTo>
                  <a:pt x="72517" y="8877"/>
                </a:lnTo>
                <a:lnTo>
                  <a:pt x="73240" y="9156"/>
                </a:lnTo>
                <a:lnTo>
                  <a:pt x="73596" y="8864"/>
                </a:lnTo>
                <a:close/>
              </a:path>
              <a:path w="115569" h="151129">
                <a:moveTo>
                  <a:pt x="73710" y="10706"/>
                </a:moveTo>
                <a:lnTo>
                  <a:pt x="73406" y="9702"/>
                </a:lnTo>
                <a:lnTo>
                  <a:pt x="72910" y="9271"/>
                </a:lnTo>
                <a:lnTo>
                  <a:pt x="73609" y="10706"/>
                </a:lnTo>
                <a:close/>
              </a:path>
              <a:path w="115569" h="151129">
                <a:moveTo>
                  <a:pt x="73990" y="8851"/>
                </a:moveTo>
                <a:lnTo>
                  <a:pt x="73914" y="8483"/>
                </a:lnTo>
                <a:lnTo>
                  <a:pt x="73596" y="8864"/>
                </a:lnTo>
                <a:lnTo>
                  <a:pt x="73990" y="8851"/>
                </a:lnTo>
                <a:close/>
              </a:path>
              <a:path w="115569" h="151129">
                <a:moveTo>
                  <a:pt x="74104" y="12001"/>
                </a:moveTo>
                <a:lnTo>
                  <a:pt x="73863" y="11226"/>
                </a:lnTo>
                <a:lnTo>
                  <a:pt x="73723" y="10756"/>
                </a:lnTo>
                <a:lnTo>
                  <a:pt x="71183" y="9702"/>
                </a:lnTo>
                <a:lnTo>
                  <a:pt x="71145" y="8890"/>
                </a:lnTo>
                <a:lnTo>
                  <a:pt x="71120" y="8242"/>
                </a:lnTo>
                <a:lnTo>
                  <a:pt x="69697" y="8940"/>
                </a:lnTo>
                <a:lnTo>
                  <a:pt x="69888" y="8890"/>
                </a:lnTo>
                <a:lnTo>
                  <a:pt x="71475" y="12166"/>
                </a:lnTo>
                <a:lnTo>
                  <a:pt x="71589" y="11976"/>
                </a:lnTo>
                <a:lnTo>
                  <a:pt x="72986" y="11836"/>
                </a:lnTo>
                <a:lnTo>
                  <a:pt x="73215" y="12242"/>
                </a:lnTo>
                <a:lnTo>
                  <a:pt x="73317" y="11836"/>
                </a:lnTo>
                <a:lnTo>
                  <a:pt x="73469" y="11226"/>
                </a:lnTo>
                <a:lnTo>
                  <a:pt x="74104" y="12001"/>
                </a:lnTo>
                <a:close/>
              </a:path>
              <a:path w="115569" h="151129">
                <a:moveTo>
                  <a:pt x="74701" y="9944"/>
                </a:moveTo>
                <a:lnTo>
                  <a:pt x="73329" y="9182"/>
                </a:lnTo>
                <a:lnTo>
                  <a:pt x="73406" y="9702"/>
                </a:lnTo>
                <a:lnTo>
                  <a:pt x="74676" y="10756"/>
                </a:lnTo>
                <a:lnTo>
                  <a:pt x="74701" y="9944"/>
                </a:lnTo>
                <a:close/>
              </a:path>
              <a:path w="115569" h="151129">
                <a:moveTo>
                  <a:pt x="74777" y="76187"/>
                </a:moveTo>
                <a:lnTo>
                  <a:pt x="73939" y="75018"/>
                </a:lnTo>
                <a:lnTo>
                  <a:pt x="74041" y="74536"/>
                </a:lnTo>
                <a:lnTo>
                  <a:pt x="72415" y="74104"/>
                </a:lnTo>
                <a:lnTo>
                  <a:pt x="73444" y="72555"/>
                </a:lnTo>
                <a:lnTo>
                  <a:pt x="74028" y="73850"/>
                </a:lnTo>
                <a:lnTo>
                  <a:pt x="74231" y="72555"/>
                </a:lnTo>
                <a:lnTo>
                  <a:pt x="74472" y="71132"/>
                </a:lnTo>
                <a:lnTo>
                  <a:pt x="73990" y="71107"/>
                </a:lnTo>
                <a:lnTo>
                  <a:pt x="71589" y="70980"/>
                </a:lnTo>
                <a:lnTo>
                  <a:pt x="72110" y="69697"/>
                </a:lnTo>
                <a:lnTo>
                  <a:pt x="72339" y="69151"/>
                </a:lnTo>
                <a:lnTo>
                  <a:pt x="72682" y="68326"/>
                </a:lnTo>
                <a:lnTo>
                  <a:pt x="72758" y="68148"/>
                </a:lnTo>
                <a:lnTo>
                  <a:pt x="71272" y="68326"/>
                </a:lnTo>
                <a:lnTo>
                  <a:pt x="71653" y="66814"/>
                </a:lnTo>
                <a:lnTo>
                  <a:pt x="70167" y="67500"/>
                </a:lnTo>
                <a:lnTo>
                  <a:pt x="70205" y="68376"/>
                </a:lnTo>
                <a:lnTo>
                  <a:pt x="68529" y="69151"/>
                </a:lnTo>
                <a:lnTo>
                  <a:pt x="68986" y="67551"/>
                </a:lnTo>
                <a:lnTo>
                  <a:pt x="67665" y="68326"/>
                </a:lnTo>
                <a:lnTo>
                  <a:pt x="68186" y="68567"/>
                </a:lnTo>
                <a:lnTo>
                  <a:pt x="68287" y="69875"/>
                </a:lnTo>
                <a:lnTo>
                  <a:pt x="68402" y="70383"/>
                </a:lnTo>
                <a:lnTo>
                  <a:pt x="68503" y="70815"/>
                </a:lnTo>
                <a:lnTo>
                  <a:pt x="68402" y="70383"/>
                </a:lnTo>
                <a:lnTo>
                  <a:pt x="68211" y="70485"/>
                </a:lnTo>
                <a:lnTo>
                  <a:pt x="68199" y="69977"/>
                </a:lnTo>
                <a:lnTo>
                  <a:pt x="68110" y="69710"/>
                </a:lnTo>
                <a:lnTo>
                  <a:pt x="68186" y="68567"/>
                </a:lnTo>
                <a:lnTo>
                  <a:pt x="67652" y="68338"/>
                </a:lnTo>
                <a:lnTo>
                  <a:pt x="67119" y="68643"/>
                </a:lnTo>
                <a:lnTo>
                  <a:pt x="66713" y="68884"/>
                </a:lnTo>
                <a:lnTo>
                  <a:pt x="66840" y="68465"/>
                </a:lnTo>
                <a:lnTo>
                  <a:pt x="66738" y="68148"/>
                </a:lnTo>
                <a:lnTo>
                  <a:pt x="66865" y="68376"/>
                </a:lnTo>
                <a:lnTo>
                  <a:pt x="66979" y="68033"/>
                </a:lnTo>
                <a:lnTo>
                  <a:pt x="67144" y="67500"/>
                </a:lnTo>
                <a:lnTo>
                  <a:pt x="68427" y="67868"/>
                </a:lnTo>
                <a:lnTo>
                  <a:pt x="68427" y="67500"/>
                </a:lnTo>
                <a:lnTo>
                  <a:pt x="68478" y="66001"/>
                </a:lnTo>
                <a:lnTo>
                  <a:pt x="69405" y="65074"/>
                </a:lnTo>
                <a:lnTo>
                  <a:pt x="67767" y="66001"/>
                </a:lnTo>
                <a:lnTo>
                  <a:pt x="67830" y="65405"/>
                </a:lnTo>
                <a:lnTo>
                  <a:pt x="67970" y="64325"/>
                </a:lnTo>
                <a:lnTo>
                  <a:pt x="68491" y="62839"/>
                </a:lnTo>
                <a:lnTo>
                  <a:pt x="68402" y="61861"/>
                </a:lnTo>
                <a:lnTo>
                  <a:pt x="68084" y="60413"/>
                </a:lnTo>
                <a:lnTo>
                  <a:pt x="66573" y="60972"/>
                </a:lnTo>
                <a:lnTo>
                  <a:pt x="66573" y="67843"/>
                </a:lnTo>
                <a:lnTo>
                  <a:pt x="64960" y="67106"/>
                </a:lnTo>
                <a:lnTo>
                  <a:pt x="65620" y="66243"/>
                </a:lnTo>
                <a:lnTo>
                  <a:pt x="66027" y="66814"/>
                </a:lnTo>
                <a:lnTo>
                  <a:pt x="66573" y="67843"/>
                </a:lnTo>
                <a:lnTo>
                  <a:pt x="66573" y="60972"/>
                </a:lnTo>
                <a:lnTo>
                  <a:pt x="65481" y="61366"/>
                </a:lnTo>
                <a:lnTo>
                  <a:pt x="65481" y="66052"/>
                </a:lnTo>
                <a:lnTo>
                  <a:pt x="65227" y="66243"/>
                </a:lnTo>
                <a:lnTo>
                  <a:pt x="63601" y="65074"/>
                </a:lnTo>
                <a:lnTo>
                  <a:pt x="64325" y="64503"/>
                </a:lnTo>
                <a:lnTo>
                  <a:pt x="65481" y="66052"/>
                </a:lnTo>
                <a:lnTo>
                  <a:pt x="65481" y="61366"/>
                </a:lnTo>
                <a:lnTo>
                  <a:pt x="65239" y="61442"/>
                </a:lnTo>
                <a:lnTo>
                  <a:pt x="65100" y="61315"/>
                </a:lnTo>
                <a:lnTo>
                  <a:pt x="64897" y="61137"/>
                </a:lnTo>
                <a:lnTo>
                  <a:pt x="63665" y="61290"/>
                </a:lnTo>
                <a:lnTo>
                  <a:pt x="63665" y="62484"/>
                </a:lnTo>
                <a:lnTo>
                  <a:pt x="61658" y="62839"/>
                </a:lnTo>
                <a:lnTo>
                  <a:pt x="62763" y="62280"/>
                </a:lnTo>
                <a:lnTo>
                  <a:pt x="63665" y="62484"/>
                </a:lnTo>
                <a:lnTo>
                  <a:pt x="63665" y="61290"/>
                </a:lnTo>
                <a:lnTo>
                  <a:pt x="63436" y="61315"/>
                </a:lnTo>
                <a:lnTo>
                  <a:pt x="63538" y="60299"/>
                </a:lnTo>
                <a:lnTo>
                  <a:pt x="63563" y="60109"/>
                </a:lnTo>
                <a:lnTo>
                  <a:pt x="62471" y="60109"/>
                </a:lnTo>
                <a:lnTo>
                  <a:pt x="62484" y="59880"/>
                </a:lnTo>
                <a:lnTo>
                  <a:pt x="63588" y="59880"/>
                </a:lnTo>
                <a:lnTo>
                  <a:pt x="63614" y="59550"/>
                </a:lnTo>
                <a:lnTo>
                  <a:pt x="63868" y="59664"/>
                </a:lnTo>
                <a:lnTo>
                  <a:pt x="63627" y="59461"/>
                </a:lnTo>
                <a:lnTo>
                  <a:pt x="63677" y="59029"/>
                </a:lnTo>
                <a:lnTo>
                  <a:pt x="63665" y="58851"/>
                </a:lnTo>
                <a:lnTo>
                  <a:pt x="62852" y="54864"/>
                </a:lnTo>
                <a:lnTo>
                  <a:pt x="61734" y="55689"/>
                </a:lnTo>
                <a:lnTo>
                  <a:pt x="61671" y="55041"/>
                </a:lnTo>
                <a:lnTo>
                  <a:pt x="61772" y="54902"/>
                </a:lnTo>
                <a:lnTo>
                  <a:pt x="62433" y="54013"/>
                </a:lnTo>
                <a:lnTo>
                  <a:pt x="61175" y="53086"/>
                </a:lnTo>
                <a:lnTo>
                  <a:pt x="61175" y="55219"/>
                </a:lnTo>
                <a:lnTo>
                  <a:pt x="60896" y="55981"/>
                </a:lnTo>
                <a:lnTo>
                  <a:pt x="60579" y="55156"/>
                </a:lnTo>
                <a:lnTo>
                  <a:pt x="61175" y="55219"/>
                </a:lnTo>
                <a:lnTo>
                  <a:pt x="61175" y="53086"/>
                </a:lnTo>
                <a:lnTo>
                  <a:pt x="63322" y="52387"/>
                </a:lnTo>
                <a:lnTo>
                  <a:pt x="61137" y="51676"/>
                </a:lnTo>
                <a:lnTo>
                  <a:pt x="60617" y="52374"/>
                </a:lnTo>
                <a:lnTo>
                  <a:pt x="59639" y="50380"/>
                </a:lnTo>
                <a:lnTo>
                  <a:pt x="60667" y="48996"/>
                </a:lnTo>
                <a:lnTo>
                  <a:pt x="62649" y="50368"/>
                </a:lnTo>
                <a:lnTo>
                  <a:pt x="62090" y="48996"/>
                </a:lnTo>
                <a:lnTo>
                  <a:pt x="61887" y="48488"/>
                </a:lnTo>
                <a:lnTo>
                  <a:pt x="59550" y="47980"/>
                </a:lnTo>
                <a:lnTo>
                  <a:pt x="62420" y="47078"/>
                </a:lnTo>
                <a:lnTo>
                  <a:pt x="62191" y="46888"/>
                </a:lnTo>
                <a:lnTo>
                  <a:pt x="61455" y="46228"/>
                </a:lnTo>
                <a:lnTo>
                  <a:pt x="61366" y="46431"/>
                </a:lnTo>
                <a:lnTo>
                  <a:pt x="60833" y="46888"/>
                </a:lnTo>
                <a:lnTo>
                  <a:pt x="59639" y="44488"/>
                </a:lnTo>
                <a:lnTo>
                  <a:pt x="61315" y="46380"/>
                </a:lnTo>
                <a:lnTo>
                  <a:pt x="60032" y="44488"/>
                </a:lnTo>
                <a:lnTo>
                  <a:pt x="59956" y="44361"/>
                </a:lnTo>
                <a:lnTo>
                  <a:pt x="64770" y="43853"/>
                </a:lnTo>
                <a:lnTo>
                  <a:pt x="61137" y="41351"/>
                </a:lnTo>
                <a:lnTo>
                  <a:pt x="59131" y="39966"/>
                </a:lnTo>
                <a:lnTo>
                  <a:pt x="61137" y="39738"/>
                </a:lnTo>
                <a:lnTo>
                  <a:pt x="62039" y="38341"/>
                </a:lnTo>
                <a:lnTo>
                  <a:pt x="62534" y="37592"/>
                </a:lnTo>
                <a:lnTo>
                  <a:pt x="60921" y="38341"/>
                </a:lnTo>
                <a:lnTo>
                  <a:pt x="62039" y="36830"/>
                </a:lnTo>
                <a:lnTo>
                  <a:pt x="61950" y="35191"/>
                </a:lnTo>
                <a:lnTo>
                  <a:pt x="62534" y="34086"/>
                </a:lnTo>
                <a:lnTo>
                  <a:pt x="61963" y="33705"/>
                </a:lnTo>
                <a:lnTo>
                  <a:pt x="61683" y="34709"/>
                </a:lnTo>
                <a:lnTo>
                  <a:pt x="60096" y="35191"/>
                </a:lnTo>
                <a:lnTo>
                  <a:pt x="60528" y="33655"/>
                </a:lnTo>
                <a:lnTo>
                  <a:pt x="59893" y="32283"/>
                </a:lnTo>
                <a:lnTo>
                  <a:pt x="58508" y="31318"/>
                </a:lnTo>
                <a:lnTo>
                  <a:pt x="59893" y="31076"/>
                </a:lnTo>
                <a:lnTo>
                  <a:pt x="55384" y="30924"/>
                </a:lnTo>
                <a:lnTo>
                  <a:pt x="59829" y="35826"/>
                </a:lnTo>
                <a:lnTo>
                  <a:pt x="56857" y="37655"/>
                </a:lnTo>
                <a:lnTo>
                  <a:pt x="58674" y="39281"/>
                </a:lnTo>
                <a:lnTo>
                  <a:pt x="56591" y="39814"/>
                </a:lnTo>
                <a:lnTo>
                  <a:pt x="58051" y="41109"/>
                </a:lnTo>
                <a:lnTo>
                  <a:pt x="58178" y="42113"/>
                </a:lnTo>
                <a:lnTo>
                  <a:pt x="59067" y="41351"/>
                </a:lnTo>
                <a:lnTo>
                  <a:pt x="60236" y="43002"/>
                </a:lnTo>
                <a:lnTo>
                  <a:pt x="59258" y="43675"/>
                </a:lnTo>
                <a:lnTo>
                  <a:pt x="59258" y="54813"/>
                </a:lnTo>
                <a:lnTo>
                  <a:pt x="59055" y="54965"/>
                </a:lnTo>
                <a:lnTo>
                  <a:pt x="58953" y="54775"/>
                </a:lnTo>
                <a:lnTo>
                  <a:pt x="59258" y="54813"/>
                </a:lnTo>
                <a:lnTo>
                  <a:pt x="59258" y="43675"/>
                </a:lnTo>
                <a:lnTo>
                  <a:pt x="58077" y="44488"/>
                </a:lnTo>
                <a:lnTo>
                  <a:pt x="55473" y="47485"/>
                </a:lnTo>
                <a:lnTo>
                  <a:pt x="58648" y="48983"/>
                </a:lnTo>
                <a:lnTo>
                  <a:pt x="56451" y="50761"/>
                </a:lnTo>
                <a:lnTo>
                  <a:pt x="58013" y="51676"/>
                </a:lnTo>
                <a:lnTo>
                  <a:pt x="58026" y="52857"/>
                </a:lnTo>
                <a:lnTo>
                  <a:pt x="57226" y="51638"/>
                </a:lnTo>
                <a:lnTo>
                  <a:pt x="56743" y="51777"/>
                </a:lnTo>
                <a:lnTo>
                  <a:pt x="56654" y="52565"/>
                </a:lnTo>
                <a:lnTo>
                  <a:pt x="57873" y="53517"/>
                </a:lnTo>
                <a:lnTo>
                  <a:pt x="58064" y="53670"/>
                </a:lnTo>
                <a:lnTo>
                  <a:pt x="58915" y="54343"/>
                </a:lnTo>
                <a:lnTo>
                  <a:pt x="58737" y="54368"/>
                </a:lnTo>
                <a:lnTo>
                  <a:pt x="58686" y="54241"/>
                </a:lnTo>
                <a:lnTo>
                  <a:pt x="58458" y="54419"/>
                </a:lnTo>
                <a:lnTo>
                  <a:pt x="57746" y="54533"/>
                </a:lnTo>
                <a:lnTo>
                  <a:pt x="57950" y="53962"/>
                </a:lnTo>
                <a:lnTo>
                  <a:pt x="57873" y="53517"/>
                </a:lnTo>
                <a:lnTo>
                  <a:pt x="56578" y="54292"/>
                </a:lnTo>
                <a:lnTo>
                  <a:pt x="57721" y="54610"/>
                </a:lnTo>
                <a:lnTo>
                  <a:pt x="58178" y="54648"/>
                </a:lnTo>
                <a:lnTo>
                  <a:pt x="58877" y="54927"/>
                </a:lnTo>
                <a:lnTo>
                  <a:pt x="57619" y="55791"/>
                </a:lnTo>
                <a:lnTo>
                  <a:pt x="56197" y="56108"/>
                </a:lnTo>
                <a:lnTo>
                  <a:pt x="58813" y="58331"/>
                </a:lnTo>
                <a:lnTo>
                  <a:pt x="58864" y="58839"/>
                </a:lnTo>
                <a:lnTo>
                  <a:pt x="59105" y="58572"/>
                </a:lnTo>
                <a:lnTo>
                  <a:pt x="59397" y="58813"/>
                </a:lnTo>
                <a:lnTo>
                  <a:pt x="59728" y="59588"/>
                </a:lnTo>
                <a:lnTo>
                  <a:pt x="59563" y="59804"/>
                </a:lnTo>
                <a:lnTo>
                  <a:pt x="59728" y="59829"/>
                </a:lnTo>
                <a:lnTo>
                  <a:pt x="59791" y="59702"/>
                </a:lnTo>
                <a:lnTo>
                  <a:pt x="59855" y="59855"/>
                </a:lnTo>
                <a:lnTo>
                  <a:pt x="59728" y="59829"/>
                </a:lnTo>
                <a:lnTo>
                  <a:pt x="59207" y="60934"/>
                </a:lnTo>
                <a:lnTo>
                  <a:pt x="59905" y="59956"/>
                </a:lnTo>
                <a:lnTo>
                  <a:pt x="59969" y="60109"/>
                </a:lnTo>
                <a:lnTo>
                  <a:pt x="59791" y="60388"/>
                </a:lnTo>
                <a:lnTo>
                  <a:pt x="60083" y="60388"/>
                </a:lnTo>
                <a:lnTo>
                  <a:pt x="60464" y="61214"/>
                </a:lnTo>
                <a:lnTo>
                  <a:pt x="61201" y="61442"/>
                </a:lnTo>
                <a:lnTo>
                  <a:pt x="60985" y="61645"/>
                </a:lnTo>
                <a:lnTo>
                  <a:pt x="61188" y="63068"/>
                </a:lnTo>
                <a:lnTo>
                  <a:pt x="61468" y="62928"/>
                </a:lnTo>
                <a:lnTo>
                  <a:pt x="61518" y="63068"/>
                </a:lnTo>
                <a:lnTo>
                  <a:pt x="62039" y="64681"/>
                </a:lnTo>
                <a:lnTo>
                  <a:pt x="61226" y="65316"/>
                </a:lnTo>
                <a:lnTo>
                  <a:pt x="63487" y="65887"/>
                </a:lnTo>
                <a:lnTo>
                  <a:pt x="60744" y="68326"/>
                </a:lnTo>
                <a:lnTo>
                  <a:pt x="60667" y="68567"/>
                </a:lnTo>
                <a:lnTo>
                  <a:pt x="61683" y="69875"/>
                </a:lnTo>
                <a:lnTo>
                  <a:pt x="62001" y="68834"/>
                </a:lnTo>
                <a:lnTo>
                  <a:pt x="63284" y="69138"/>
                </a:lnTo>
                <a:lnTo>
                  <a:pt x="62064" y="69697"/>
                </a:lnTo>
                <a:lnTo>
                  <a:pt x="62001" y="69875"/>
                </a:lnTo>
                <a:lnTo>
                  <a:pt x="62268" y="70307"/>
                </a:lnTo>
                <a:lnTo>
                  <a:pt x="62623" y="70002"/>
                </a:lnTo>
                <a:lnTo>
                  <a:pt x="63030" y="70599"/>
                </a:lnTo>
                <a:lnTo>
                  <a:pt x="63093" y="70002"/>
                </a:lnTo>
                <a:lnTo>
                  <a:pt x="64566" y="70980"/>
                </a:lnTo>
                <a:lnTo>
                  <a:pt x="64566" y="71132"/>
                </a:lnTo>
                <a:lnTo>
                  <a:pt x="63703" y="71755"/>
                </a:lnTo>
                <a:lnTo>
                  <a:pt x="65938" y="73139"/>
                </a:lnTo>
                <a:lnTo>
                  <a:pt x="64249" y="74358"/>
                </a:lnTo>
                <a:lnTo>
                  <a:pt x="65913" y="73748"/>
                </a:lnTo>
                <a:lnTo>
                  <a:pt x="66230" y="76390"/>
                </a:lnTo>
                <a:lnTo>
                  <a:pt x="67894" y="75120"/>
                </a:lnTo>
                <a:lnTo>
                  <a:pt x="68211" y="75704"/>
                </a:lnTo>
                <a:lnTo>
                  <a:pt x="69405" y="75120"/>
                </a:lnTo>
                <a:lnTo>
                  <a:pt x="66548" y="74472"/>
                </a:lnTo>
                <a:lnTo>
                  <a:pt x="67017" y="73748"/>
                </a:lnTo>
                <a:lnTo>
                  <a:pt x="68618" y="71310"/>
                </a:lnTo>
                <a:lnTo>
                  <a:pt x="68770" y="71069"/>
                </a:lnTo>
                <a:lnTo>
                  <a:pt x="68707" y="71628"/>
                </a:lnTo>
                <a:lnTo>
                  <a:pt x="69811" y="71107"/>
                </a:lnTo>
                <a:lnTo>
                  <a:pt x="71678" y="72605"/>
                </a:lnTo>
                <a:lnTo>
                  <a:pt x="67792" y="73304"/>
                </a:lnTo>
                <a:lnTo>
                  <a:pt x="68313" y="74815"/>
                </a:lnTo>
                <a:lnTo>
                  <a:pt x="69862" y="74155"/>
                </a:lnTo>
                <a:lnTo>
                  <a:pt x="69392" y="76657"/>
                </a:lnTo>
                <a:lnTo>
                  <a:pt x="69507" y="76390"/>
                </a:lnTo>
                <a:lnTo>
                  <a:pt x="69405" y="76657"/>
                </a:lnTo>
                <a:lnTo>
                  <a:pt x="67906" y="81026"/>
                </a:lnTo>
                <a:lnTo>
                  <a:pt x="71831" y="76657"/>
                </a:lnTo>
                <a:lnTo>
                  <a:pt x="71805" y="75018"/>
                </a:lnTo>
                <a:lnTo>
                  <a:pt x="73837" y="75184"/>
                </a:lnTo>
                <a:lnTo>
                  <a:pt x="73672" y="76174"/>
                </a:lnTo>
                <a:lnTo>
                  <a:pt x="73558" y="76657"/>
                </a:lnTo>
                <a:lnTo>
                  <a:pt x="72809" y="78994"/>
                </a:lnTo>
                <a:lnTo>
                  <a:pt x="74777" y="76187"/>
                </a:lnTo>
                <a:close/>
              </a:path>
              <a:path w="115569" h="151129">
                <a:moveTo>
                  <a:pt x="80479" y="10261"/>
                </a:moveTo>
                <a:lnTo>
                  <a:pt x="79603" y="8343"/>
                </a:lnTo>
                <a:lnTo>
                  <a:pt x="79324" y="7734"/>
                </a:lnTo>
                <a:lnTo>
                  <a:pt x="75171" y="7734"/>
                </a:lnTo>
                <a:lnTo>
                  <a:pt x="73787" y="7734"/>
                </a:lnTo>
                <a:lnTo>
                  <a:pt x="73914" y="8483"/>
                </a:lnTo>
                <a:lnTo>
                  <a:pt x="74752" y="9626"/>
                </a:lnTo>
                <a:lnTo>
                  <a:pt x="74777" y="9982"/>
                </a:lnTo>
                <a:lnTo>
                  <a:pt x="77190" y="11315"/>
                </a:lnTo>
                <a:lnTo>
                  <a:pt x="77622" y="9944"/>
                </a:lnTo>
                <a:lnTo>
                  <a:pt x="75869" y="8394"/>
                </a:lnTo>
                <a:lnTo>
                  <a:pt x="80479" y="10261"/>
                </a:lnTo>
                <a:close/>
              </a:path>
              <a:path w="115569" h="151129">
                <a:moveTo>
                  <a:pt x="92392" y="2273"/>
                </a:moveTo>
                <a:lnTo>
                  <a:pt x="92252" y="2133"/>
                </a:lnTo>
                <a:lnTo>
                  <a:pt x="90335" y="647"/>
                </a:lnTo>
                <a:lnTo>
                  <a:pt x="88112" y="0"/>
                </a:lnTo>
                <a:lnTo>
                  <a:pt x="87414" y="3670"/>
                </a:lnTo>
                <a:lnTo>
                  <a:pt x="85890" y="2273"/>
                </a:lnTo>
                <a:lnTo>
                  <a:pt x="85801" y="1028"/>
                </a:lnTo>
                <a:lnTo>
                  <a:pt x="84632" y="2413"/>
                </a:lnTo>
                <a:lnTo>
                  <a:pt x="83578" y="3860"/>
                </a:lnTo>
                <a:lnTo>
                  <a:pt x="81813" y="3543"/>
                </a:lnTo>
                <a:lnTo>
                  <a:pt x="81610" y="3479"/>
                </a:lnTo>
                <a:lnTo>
                  <a:pt x="79756" y="2882"/>
                </a:lnTo>
                <a:lnTo>
                  <a:pt x="81419" y="3479"/>
                </a:lnTo>
                <a:lnTo>
                  <a:pt x="78930" y="3200"/>
                </a:lnTo>
                <a:lnTo>
                  <a:pt x="74650" y="5588"/>
                </a:lnTo>
                <a:lnTo>
                  <a:pt x="74828" y="6375"/>
                </a:lnTo>
                <a:lnTo>
                  <a:pt x="73520" y="6134"/>
                </a:lnTo>
                <a:lnTo>
                  <a:pt x="73672" y="7048"/>
                </a:lnTo>
                <a:lnTo>
                  <a:pt x="74841" y="6388"/>
                </a:lnTo>
                <a:lnTo>
                  <a:pt x="75006" y="7061"/>
                </a:lnTo>
                <a:lnTo>
                  <a:pt x="79019" y="7061"/>
                </a:lnTo>
                <a:lnTo>
                  <a:pt x="78536" y="5981"/>
                </a:lnTo>
                <a:lnTo>
                  <a:pt x="82270" y="6235"/>
                </a:lnTo>
                <a:lnTo>
                  <a:pt x="81622" y="5981"/>
                </a:lnTo>
                <a:lnTo>
                  <a:pt x="80899" y="5689"/>
                </a:lnTo>
                <a:lnTo>
                  <a:pt x="86842" y="5029"/>
                </a:lnTo>
                <a:lnTo>
                  <a:pt x="89192" y="3860"/>
                </a:lnTo>
                <a:lnTo>
                  <a:pt x="89573" y="3670"/>
                </a:lnTo>
                <a:lnTo>
                  <a:pt x="92392" y="2273"/>
                </a:lnTo>
                <a:close/>
              </a:path>
              <a:path w="115569" h="151129">
                <a:moveTo>
                  <a:pt x="92964" y="2679"/>
                </a:moveTo>
                <a:lnTo>
                  <a:pt x="92773" y="2159"/>
                </a:lnTo>
                <a:lnTo>
                  <a:pt x="92417" y="2273"/>
                </a:lnTo>
                <a:lnTo>
                  <a:pt x="92964" y="2679"/>
                </a:lnTo>
                <a:close/>
              </a:path>
              <a:path w="115569" h="151129">
                <a:moveTo>
                  <a:pt x="95961" y="1778"/>
                </a:moveTo>
                <a:lnTo>
                  <a:pt x="95211" y="317"/>
                </a:lnTo>
                <a:lnTo>
                  <a:pt x="95897" y="1778"/>
                </a:lnTo>
                <a:close/>
              </a:path>
              <a:path w="115569" h="151129">
                <a:moveTo>
                  <a:pt x="99275" y="3619"/>
                </a:moveTo>
                <a:lnTo>
                  <a:pt x="98209" y="1257"/>
                </a:lnTo>
                <a:lnTo>
                  <a:pt x="98463" y="457"/>
                </a:lnTo>
                <a:lnTo>
                  <a:pt x="96291" y="2413"/>
                </a:lnTo>
                <a:lnTo>
                  <a:pt x="95961" y="1790"/>
                </a:lnTo>
                <a:lnTo>
                  <a:pt x="93916" y="800"/>
                </a:lnTo>
                <a:lnTo>
                  <a:pt x="93687" y="1790"/>
                </a:lnTo>
                <a:lnTo>
                  <a:pt x="93205" y="1422"/>
                </a:lnTo>
                <a:lnTo>
                  <a:pt x="91770" y="304"/>
                </a:lnTo>
                <a:lnTo>
                  <a:pt x="91897" y="1612"/>
                </a:lnTo>
                <a:lnTo>
                  <a:pt x="92506" y="1422"/>
                </a:lnTo>
                <a:lnTo>
                  <a:pt x="92760" y="2133"/>
                </a:lnTo>
                <a:lnTo>
                  <a:pt x="97574" y="3403"/>
                </a:lnTo>
                <a:lnTo>
                  <a:pt x="97866" y="2413"/>
                </a:lnTo>
                <a:lnTo>
                  <a:pt x="98196" y="1295"/>
                </a:lnTo>
                <a:lnTo>
                  <a:pt x="98628" y="2527"/>
                </a:lnTo>
                <a:lnTo>
                  <a:pt x="98234" y="3073"/>
                </a:lnTo>
                <a:lnTo>
                  <a:pt x="99275" y="3619"/>
                </a:lnTo>
                <a:close/>
              </a:path>
              <a:path w="115569" h="151129">
                <a:moveTo>
                  <a:pt x="103238" y="4508"/>
                </a:moveTo>
                <a:lnTo>
                  <a:pt x="102781" y="3670"/>
                </a:lnTo>
                <a:lnTo>
                  <a:pt x="102463" y="4648"/>
                </a:lnTo>
                <a:lnTo>
                  <a:pt x="103238" y="4508"/>
                </a:lnTo>
                <a:close/>
              </a:path>
              <a:path w="115569" h="151129">
                <a:moveTo>
                  <a:pt x="103936" y="241"/>
                </a:moveTo>
                <a:lnTo>
                  <a:pt x="101942" y="1397"/>
                </a:lnTo>
                <a:lnTo>
                  <a:pt x="102120" y="2527"/>
                </a:lnTo>
                <a:lnTo>
                  <a:pt x="100990" y="2019"/>
                </a:lnTo>
                <a:lnTo>
                  <a:pt x="100939" y="2895"/>
                </a:lnTo>
                <a:lnTo>
                  <a:pt x="100025" y="1955"/>
                </a:lnTo>
                <a:lnTo>
                  <a:pt x="99098" y="4356"/>
                </a:lnTo>
                <a:lnTo>
                  <a:pt x="101066" y="3035"/>
                </a:lnTo>
                <a:lnTo>
                  <a:pt x="101485" y="4089"/>
                </a:lnTo>
                <a:lnTo>
                  <a:pt x="102044" y="3035"/>
                </a:lnTo>
                <a:lnTo>
                  <a:pt x="102108" y="2895"/>
                </a:lnTo>
                <a:lnTo>
                  <a:pt x="102247" y="2654"/>
                </a:lnTo>
                <a:lnTo>
                  <a:pt x="102781" y="3670"/>
                </a:lnTo>
                <a:lnTo>
                  <a:pt x="103124" y="2654"/>
                </a:lnTo>
                <a:lnTo>
                  <a:pt x="103162" y="2527"/>
                </a:lnTo>
                <a:lnTo>
                  <a:pt x="103936" y="241"/>
                </a:lnTo>
                <a:close/>
              </a:path>
              <a:path w="115569" h="151129">
                <a:moveTo>
                  <a:pt x="108191" y="6769"/>
                </a:moveTo>
                <a:lnTo>
                  <a:pt x="108038" y="6273"/>
                </a:lnTo>
                <a:lnTo>
                  <a:pt x="107823" y="6108"/>
                </a:lnTo>
                <a:lnTo>
                  <a:pt x="108191" y="6769"/>
                </a:lnTo>
                <a:close/>
              </a:path>
              <a:path w="115569" h="151129">
                <a:moveTo>
                  <a:pt x="110261" y="8001"/>
                </a:moveTo>
                <a:lnTo>
                  <a:pt x="109575" y="7556"/>
                </a:lnTo>
                <a:lnTo>
                  <a:pt x="109613" y="8153"/>
                </a:lnTo>
                <a:lnTo>
                  <a:pt x="110261" y="8001"/>
                </a:lnTo>
                <a:close/>
              </a:path>
              <a:path w="115569" h="151129">
                <a:moveTo>
                  <a:pt x="111048" y="6629"/>
                </a:moveTo>
                <a:lnTo>
                  <a:pt x="110756" y="6273"/>
                </a:lnTo>
                <a:lnTo>
                  <a:pt x="109905" y="5245"/>
                </a:lnTo>
                <a:lnTo>
                  <a:pt x="108940" y="2908"/>
                </a:lnTo>
                <a:lnTo>
                  <a:pt x="108064" y="3073"/>
                </a:lnTo>
                <a:lnTo>
                  <a:pt x="108470" y="2616"/>
                </a:lnTo>
                <a:lnTo>
                  <a:pt x="107226" y="3225"/>
                </a:lnTo>
                <a:lnTo>
                  <a:pt x="106781" y="3441"/>
                </a:lnTo>
                <a:lnTo>
                  <a:pt x="106438" y="2527"/>
                </a:lnTo>
                <a:lnTo>
                  <a:pt x="105079" y="2171"/>
                </a:lnTo>
                <a:lnTo>
                  <a:pt x="104470" y="4267"/>
                </a:lnTo>
                <a:lnTo>
                  <a:pt x="103238" y="4508"/>
                </a:lnTo>
                <a:lnTo>
                  <a:pt x="103720" y="5397"/>
                </a:lnTo>
                <a:lnTo>
                  <a:pt x="104927" y="4610"/>
                </a:lnTo>
                <a:lnTo>
                  <a:pt x="107772" y="6045"/>
                </a:lnTo>
                <a:lnTo>
                  <a:pt x="107035" y="4610"/>
                </a:lnTo>
                <a:lnTo>
                  <a:pt x="107137" y="4356"/>
                </a:lnTo>
                <a:lnTo>
                  <a:pt x="107327" y="4089"/>
                </a:lnTo>
                <a:lnTo>
                  <a:pt x="107276" y="3441"/>
                </a:lnTo>
                <a:lnTo>
                  <a:pt x="107416" y="3962"/>
                </a:lnTo>
                <a:lnTo>
                  <a:pt x="107607" y="3695"/>
                </a:lnTo>
                <a:lnTo>
                  <a:pt x="107505" y="4267"/>
                </a:lnTo>
                <a:lnTo>
                  <a:pt x="108038" y="6273"/>
                </a:lnTo>
                <a:lnTo>
                  <a:pt x="109575" y="7556"/>
                </a:lnTo>
                <a:lnTo>
                  <a:pt x="110045" y="6273"/>
                </a:lnTo>
                <a:lnTo>
                  <a:pt x="111048" y="6629"/>
                </a:lnTo>
                <a:close/>
              </a:path>
              <a:path w="115569" h="151129">
                <a:moveTo>
                  <a:pt x="112356" y="7086"/>
                </a:moveTo>
                <a:lnTo>
                  <a:pt x="111048" y="6629"/>
                </a:lnTo>
                <a:lnTo>
                  <a:pt x="111861" y="7607"/>
                </a:lnTo>
                <a:lnTo>
                  <a:pt x="112191" y="7493"/>
                </a:lnTo>
                <a:lnTo>
                  <a:pt x="112356" y="7086"/>
                </a:lnTo>
                <a:close/>
              </a:path>
              <a:path w="115569" h="151129">
                <a:moveTo>
                  <a:pt x="113525" y="7035"/>
                </a:moveTo>
                <a:lnTo>
                  <a:pt x="112191" y="7493"/>
                </a:lnTo>
                <a:lnTo>
                  <a:pt x="113525" y="7035"/>
                </a:lnTo>
                <a:close/>
              </a:path>
              <a:path w="115569" h="151129">
                <a:moveTo>
                  <a:pt x="115036" y="8559"/>
                </a:moveTo>
                <a:lnTo>
                  <a:pt x="113779" y="8089"/>
                </a:lnTo>
                <a:lnTo>
                  <a:pt x="112801" y="9842"/>
                </a:lnTo>
                <a:lnTo>
                  <a:pt x="112102" y="9398"/>
                </a:lnTo>
                <a:lnTo>
                  <a:pt x="112115" y="7696"/>
                </a:lnTo>
                <a:lnTo>
                  <a:pt x="110667" y="11531"/>
                </a:lnTo>
                <a:lnTo>
                  <a:pt x="113068" y="11569"/>
                </a:lnTo>
                <a:lnTo>
                  <a:pt x="112941" y="10515"/>
                </a:lnTo>
                <a:lnTo>
                  <a:pt x="113309" y="9842"/>
                </a:lnTo>
                <a:lnTo>
                  <a:pt x="113753" y="9055"/>
                </a:lnTo>
                <a:lnTo>
                  <a:pt x="115036" y="8559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848815" y="7575562"/>
            <a:ext cx="74295" cy="159385"/>
          </a:xfrm>
          <a:custGeom>
            <a:avLst/>
            <a:gdLst/>
            <a:ahLst/>
            <a:cxnLst/>
            <a:rect l="l" t="t" r="r" b="b"/>
            <a:pathLst>
              <a:path w="74294" h="159384">
                <a:moveTo>
                  <a:pt x="3454" y="91249"/>
                </a:moveTo>
                <a:lnTo>
                  <a:pt x="2514" y="90893"/>
                </a:lnTo>
                <a:lnTo>
                  <a:pt x="2908" y="90309"/>
                </a:lnTo>
                <a:lnTo>
                  <a:pt x="0" y="89471"/>
                </a:lnTo>
                <a:lnTo>
                  <a:pt x="1778" y="91986"/>
                </a:lnTo>
                <a:lnTo>
                  <a:pt x="3454" y="91249"/>
                </a:lnTo>
                <a:close/>
              </a:path>
              <a:path w="74294" h="159384">
                <a:moveTo>
                  <a:pt x="3784" y="90551"/>
                </a:moveTo>
                <a:lnTo>
                  <a:pt x="3505" y="89928"/>
                </a:lnTo>
                <a:lnTo>
                  <a:pt x="3289" y="89763"/>
                </a:lnTo>
                <a:lnTo>
                  <a:pt x="2908" y="90309"/>
                </a:lnTo>
                <a:lnTo>
                  <a:pt x="3784" y="90551"/>
                </a:lnTo>
                <a:close/>
              </a:path>
              <a:path w="74294" h="159384">
                <a:moveTo>
                  <a:pt x="3962" y="108966"/>
                </a:moveTo>
                <a:lnTo>
                  <a:pt x="3822" y="108978"/>
                </a:lnTo>
                <a:lnTo>
                  <a:pt x="3136" y="109042"/>
                </a:lnTo>
                <a:lnTo>
                  <a:pt x="3441" y="109372"/>
                </a:lnTo>
                <a:lnTo>
                  <a:pt x="3708" y="109639"/>
                </a:lnTo>
                <a:lnTo>
                  <a:pt x="3911" y="109093"/>
                </a:lnTo>
                <a:lnTo>
                  <a:pt x="3962" y="108966"/>
                </a:lnTo>
                <a:close/>
              </a:path>
              <a:path w="74294" h="159384">
                <a:moveTo>
                  <a:pt x="4851" y="117614"/>
                </a:moveTo>
                <a:lnTo>
                  <a:pt x="4711" y="118186"/>
                </a:lnTo>
                <a:lnTo>
                  <a:pt x="4851" y="119494"/>
                </a:lnTo>
                <a:lnTo>
                  <a:pt x="4851" y="117614"/>
                </a:lnTo>
                <a:close/>
              </a:path>
              <a:path w="74294" h="159384">
                <a:moveTo>
                  <a:pt x="4953" y="91757"/>
                </a:moveTo>
                <a:lnTo>
                  <a:pt x="3670" y="92036"/>
                </a:lnTo>
                <a:lnTo>
                  <a:pt x="4279" y="92392"/>
                </a:lnTo>
                <a:lnTo>
                  <a:pt x="4953" y="91757"/>
                </a:lnTo>
                <a:close/>
              </a:path>
              <a:path w="74294" h="159384">
                <a:moveTo>
                  <a:pt x="5130" y="112306"/>
                </a:moveTo>
                <a:lnTo>
                  <a:pt x="4267" y="111645"/>
                </a:lnTo>
                <a:lnTo>
                  <a:pt x="3987" y="112115"/>
                </a:lnTo>
                <a:lnTo>
                  <a:pt x="5067" y="112369"/>
                </a:lnTo>
                <a:close/>
              </a:path>
              <a:path w="74294" h="159384">
                <a:moveTo>
                  <a:pt x="5905" y="87985"/>
                </a:moveTo>
                <a:lnTo>
                  <a:pt x="5499" y="86271"/>
                </a:lnTo>
                <a:lnTo>
                  <a:pt x="4216" y="86868"/>
                </a:lnTo>
                <a:lnTo>
                  <a:pt x="5905" y="87985"/>
                </a:lnTo>
                <a:close/>
              </a:path>
              <a:path w="74294" h="159384">
                <a:moveTo>
                  <a:pt x="5956" y="120992"/>
                </a:moveTo>
                <a:lnTo>
                  <a:pt x="5384" y="121196"/>
                </a:lnTo>
                <a:lnTo>
                  <a:pt x="5486" y="121754"/>
                </a:lnTo>
                <a:lnTo>
                  <a:pt x="5956" y="120992"/>
                </a:lnTo>
                <a:close/>
              </a:path>
              <a:path w="74294" h="159384">
                <a:moveTo>
                  <a:pt x="6426" y="94221"/>
                </a:moveTo>
                <a:lnTo>
                  <a:pt x="5803" y="95021"/>
                </a:lnTo>
                <a:lnTo>
                  <a:pt x="6223" y="95008"/>
                </a:lnTo>
                <a:lnTo>
                  <a:pt x="6426" y="94221"/>
                </a:lnTo>
                <a:close/>
              </a:path>
              <a:path w="74294" h="159384">
                <a:moveTo>
                  <a:pt x="7099" y="93357"/>
                </a:moveTo>
                <a:lnTo>
                  <a:pt x="6629" y="93484"/>
                </a:lnTo>
                <a:lnTo>
                  <a:pt x="6426" y="94221"/>
                </a:lnTo>
                <a:lnTo>
                  <a:pt x="7099" y="93357"/>
                </a:lnTo>
                <a:close/>
              </a:path>
              <a:path w="74294" h="159384">
                <a:moveTo>
                  <a:pt x="7962" y="120624"/>
                </a:moveTo>
                <a:lnTo>
                  <a:pt x="6896" y="118973"/>
                </a:lnTo>
                <a:lnTo>
                  <a:pt x="5956" y="120992"/>
                </a:lnTo>
                <a:lnTo>
                  <a:pt x="7518" y="121615"/>
                </a:lnTo>
                <a:lnTo>
                  <a:pt x="7962" y="120624"/>
                </a:lnTo>
                <a:close/>
              </a:path>
              <a:path w="74294" h="159384">
                <a:moveTo>
                  <a:pt x="8712" y="80454"/>
                </a:moveTo>
                <a:lnTo>
                  <a:pt x="8661" y="79502"/>
                </a:lnTo>
                <a:lnTo>
                  <a:pt x="7721" y="80391"/>
                </a:lnTo>
                <a:lnTo>
                  <a:pt x="8712" y="80454"/>
                </a:lnTo>
                <a:close/>
              </a:path>
              <a:path w="74294" h="159384">
                <a:moveTo>
                  <a:pt x="9131" y="95808"/>
                </a:moveTo>
                <a:lnTo>
                  <a:pt x="8597" y="95453"/>
                </a:lnTo>
                <a:lnTo>
                  <a:pt x="7505" y="94703"/>
                </a:lnTo>
                <a:lnTo>
                  <a:pt x="7340" y="94767"/>
                </a:lnTo>
                <a:lnTo>
                  <a:pt x="7340" y="100380"/>
                </a:lnTo>
                <a:lnTo>
                  <a:pt x="4546" y="100838"/>
                </a:lnTo>
                <a:lnTo>
                  <a:pt x="4610" y="98615"/>
                </a:lnTo>
                <a:lnTo>
                  <a:pt x="7340" y="100380"/>
                </a:lnTo>
                <a:lnTo>
                  <a:pt x="7340" y="94767"/>
                </a:lnTo>
                <a:lnTo>
                  <a:pt x="5473" y="95453"/>
                </a:lnTo>
                <a:lnTo>
                  <a:pt x="5803" y="95021"/>
                </a:lnTo>
                <a:lnTo>
                  <a:pt x="4660" y="95046"/>
                </a:lnTo>
                <a:lnTo>
                  <a:pt x="5410" y="95224"/>
                </a:lnTo>
                <a:lnTo>
                  <a:pt x="4254" y="96088"/>
                </a:lnTo>
                <a:lnTo>
                  <a:pt x="3848" y="95275"/>
                </a:lnTo>
                <a:lnTo>
                  <a:pt x="1549" y="96266"/>
                </a:lnTo>
                <a:lnTo>
                  <a:pt x="4572" y="97345"/>
                </a:lnTo>
                <a:lnTo>
                  <a:pt x="2895" y="97523"/>
                </a:lnTo>
                <a:lnTo>
                  <a:pt x="3733" y="99009"/>
                </a:lnTo>
                <a:lnTo>
                  <a:pt x="2171" y="99606"/>
                </a:lnTo>
                <a:lnTo>
                  <a:pt x="2476" y="101104"/>
                </a:lnTo>
                <a:lnTo>
                  <a:pt x="5727" y="101396"/>
                </a:lnTo>
                <a:lnTo>
                  <a:pt x="4064" y="102603"/>
                </a:lnTo>
                <a:lnTo>
                  <a:pt x="4559" y="102920"/>
                </a:lnTo>
                <a:lnTo>
                  <a:pt x="3378" y="104330"/>
                </a:lnTo>
                <a:lnTo>
                  <a:pt x="2120" y="104381"/>
                </a:lnTo>
                <a:lnTo>
                  <a:pt x="3098" y="102108"/>
                </a:lnTo>
                <a:lnTo>
                  <a:pt x="1778" y="102489"/>
                </a:lnTo>
                <a:lnTo>
                  <a:pt x="254" y="105130"/>
                </a:lnTo>
                <a:lnTo>
                  <a:pt x="3721" y="105359"/>
                </a:lnTo>
                <a:lnTo>
                  <a:pt x="4495" y="106972"/>
                </a:lnTo>
                <a:lnTo>
                  <a:pt x="3187" y="107099"/>
                </a:lnTo>
                <a:lnTo>
                  <a:pt x="5207" y="107467"/>
                </a:lnTo>
                <a:lnTo>
                  <a:pt x="3263" y="107556"/>
                </a:lnTo>
                <a:lnTo>
                  <a:pt x="4013" y="108343"/>
                </a:lnTo>
                <a:lnTo>
                  <a:pt x="3746" y="108991"/>
                </a:lnTo>
                <a:lnTo>
                  <a:pt x="4038" y="108762"/>
                </a:lnTo>
                <a:lnTo>
                  <a:pt x="3962" y="108966"/>
                </a:lnTo>
                <a:lnTo>
                  <a:pt x="5854" y="108762"/>
                </a:lnTo>
                <a:lnTo>
                  <a:pt x="6045" y="108750"/>
                </a:lnTo>
                <a:lnTo>
                  <a:pt x="4787" y="110731"/>
                </a:lnTo>
                <a:lnTo>
                  <a:pt x="3708" y="109639"/>
                </a:lnTo>
                <a:lnTo>
                  <a:pt x="3238" y="110921"/>
                </a:lnTo>
                <a:lnTo>
                  <a:pt x="4711" y="110896"/>
                </a:lnTo>
                <a:lnTo>
                  <a:pt x="4279" y="111607"/>
                </a:lnTo>
                <a:lnTo>
                  <a:pt x="5499" y="111874"/>
                </a:lnTo>
                <a:lnTo>
                  <a:pt x="5283" y="112115"/>
                </a:lnTo>
                <a:lnTo>
                  <a:pt x="5219" y="112369"/>
                </a:lnTo>
                <a:lnTo>
                  <a:pt x="5067" y="112369"/>
                </a:lnTo>
                <a:lnTo>
                  <a:pt x="4622" y="112903"/>
                </a:lnTo>
                <a:lnTo>
                  <a:pt x="5397" y="113322"/>
                </a:lnTo>
                <a:lnTo>
                  <a:pt x="4864" y="114782"/>
                </a:lnTo>
                <a:lnTo>
                  <a:pt x="6883" y="114312"/>
                </a:lnTo>
                <a:lnTo>
                  <a:pt x="8953" y="113106"/>
                </a:lnTo>
                <a:lnTo>
                  <a:pt x="8559" y="112420"/>
                </a:lnTo>
                <a:lnTo>
                  <a:pt x="9004" y="110896"/>
                </a:lnTo>
                <a:lnTo>
                  <a:pt x="9042" y="110769"/>
                </a:lnTo>
                <a:lnTo>
                  <a:pt x="8953" y="109359"/>
                </a:lnTo>
                <a:lnTo>
                  <a:pt x="8801" y="109689"/>
                </a:lnTo>
                <a:lnTo>
                  <a:pt x="6908" y="110769"/>
                </a:lnTo>
                <a:lnTo>
                  <a:pt x="6362" y="108712"/>
                </a:lnTo>
                <a:lnTo>
                  <a:pt x="7975" y="108546"/>
                </a:lnTo>
                <a:lnTo>
                  <a:pt x="7950" y="108381"/>
                </a:lnTo>
                <a:lnTo>
                  <a:pt x="7848" y="107480"/>
                </a:lnTo>
                <a:lnTo>
                  <a:pt x="7810" y="107149"/>
                </a:lnTo>
                <a:lnTo>
                  <a:pt x="6426" y="107480"/>
                </a:lnTo>
                <a:lnTo>
                  <a:pt x="8940" y="105041"/>
                </a:lnTo>
                <a:lnTo>
                  <a:pt x="8636" y="104381"/>
                </a:lnTo>
                <a:lnTo>
                  <a:pt x="8280" y="103593"/>
                </a:lnTo>
                <a:lnTo>
                  <a:pt x="7835" y="102616"/>
                </a:lnTo>
                <a:lnTo>
                  <a:pt x="7899" y="100838"/>
                </a:lnTo>
                <a:lnTo>
                  <a:pt x="7937" y="100469"/>
                </a:lnTo>
                <a:lnTo>
                  <a:pt x="7962" y="100266"/>
                </a:lnTo>
                <a:lnTo>
                  <a:pt x="7543" y="100342"/>
                </a:lnTo>
                <a:lnTo>
                  <a:pt x="8128" y="98615"/>
                </a:lnTo>
                <a:lnTo>
                  <a:pt x="8242" y="98285"/>
                </a:lnTo>
                <a:lnTo>
                  <a:pt x="7975" y="97523"/>
                </a:lnTo>
                <a:lnTo>
                  <a:pt x="7823" y="97078"/>
                </a:lnTo>
                <a:lnTo>
                  <a:pt x="8839" y="96088"/>
                </a:lnTo>
                <a:lnTo>
                  <a:pt x="9131" y="95808"/>
                </a:lnTo>
                <a:close/>
              </a:path>
              <a:path w="74294" h="159384">
                <a:moveTo>
                  <a:pt x="13347" y="122275"/>
                </a:moveTo>
                <a:lnTo>
                  <a:pt x="12954" y="121996"/>
                </a:lnTo>
                <a:lnTo>
                  <a:pt x="13144" y="122174"/>
                </a:lnTo>
                <a:lnTo>
                  <a:pt x="13347" y="122275"/>
                </a:lnTo>
                <a:close/>
              </a:path>
              <a:path w="74294" h="159384">
                <a:moveTo>
                  <a:pt x="13385" y="74815"/>
                </a:moveTo>
                <a:lnTo>
                  <a:pt x="12903" y="74218"/>
                </a:lnTo>
                <a:lnTo>
                  <a:pt x="12547" y="74739"/>
                </a:lnTo>
                <a:lnTo>
                  <a:pt x="13385" y="74815"/>
                </a:lnTo>
                <a:close/>
              </a:path>
              <a:path w="74294" h="159384">
                <a:moveTo>
                  <a:pt x="16205" y="76733"/>
                </a:moveTo>
                <a:close/>
              </a:path>
              <a:path w="74294" h="159384">
                <a:moveTo>
                  <a:pt x="16497" y="73342"/>
                </a:moveTo>
                <a:lnTo>
                  <a:pt x="15798" y="73012"/>
                </a:lnTo>
                <a:lnTo>
                  <a:pt x="16014" y="73240"/>
                </a:lnTo>
                <a:lnTo>
                  <a:pt x="16497" y="73342"/>
                </a:lnTo>
                <a:close/>
              </a:path>
              <a:path w="74294" h="159384">
                <a:moveTo>
                  <a:pt x="17208" y="73660"/>
                </a:moveTo>
                <a:lnTo>
                  <a:pt x="17170" y="73482"/>
                </a:lnTo>
                <a:lnTo>
                  <a:pt x="16497" y="73342"/>
                </a:lnTo>
                <a:lnTo>
                  <a:pt x="17208" y="73660"/>
                </a:lnTo>
                <a:close/>
              </a:path>
              <a:path w="74294" h="159384">
                <a:moveTo>
                  <a:pt x="17500" y="77914"/>
                </a:moveTo>
                <a:lnTo>
                  <a:pt x="16179" y="76746"/>
                </a:lnTo>
                <a:lnTo>
                  <a:pt x="15836" y="77508"/>
                </a:lnTo>
                <a:lnTo>
                  <a:pt x="14033" y="77216"/>
                </a:lnTo>
                <a:lnTo>
                  <a:pt x="14859" y="78359"/>
                </a:lnTo>
                <a:lnTo>
                  <a:pt x="11569" y="77863"/>
                </a:lnTo>
                <a:lnTo>
                  <a:pt x="12954" y="78473"/>
                </a:lnTo>
                <a:lnTo>
                  <a:pt x="13119" y="79349"/>
                </a:lnTo>
                <a:lnTo>
                  <a:pt x="12242" y="79349"/>
                </a:lnTo>
                <a:lnTo>
                  <a:pt x="9664" y="80327"/>
                </a:lnTo>
                <a:lnTo>
                  <a:pt x="8648" y="81483"/>
                </a:lnTo>
                <a:lnTo>
                  <a:pt x="7239" y="81597"/>
                </a:lnTo>
                <a:lnTo>
                  <a:pt x="8496" y="82486"/>
                </a:lnTo>
                <a:lnTo>
                  <a:pt x="7429" y="83172"/>
                </a:lnTo>
                <a:lnTo>
                  <a:pt x="7289" y="82804"/>
                </a:lnTo>
                <a:lnTo>
                  <a:pt x="6527" y="85534"/>
                </a:lnTo>
                <a:lnTo>
                  <a:pt x="6007" y="83654"/>
                </a:lnTo>
                <a:lnTo>
                  <a:pt x="5765" y="85534"/>
                </a:lnTo>
                <a:lnTo>
                  <a:pt x="8966" y="86639"/>
                </a:lnTo>
                <a:lnTo>
                  <a:pt x="7835" y="88112"/>
                </a:lnTo>
                <a:lnTo>
                  <a:pt x="6045" y="88544"/>
                </a:lnTo>
                <a:lnTo>
                  <a:pt x="5918" y="88036"/>
                </a:lnTo>
                <a:lnTo>
                  <a:pt x="2603" y="87795"/>
                </a:lnTo>
                <a:lnTo>
                  <a:pt x="3505" y="89928"/>
                </a:lnTo>
                <a:lnTo>
                  <a:pt x="4584" y="90652"/>
                </a:lnTo>
                <a:lnTo>
                  <a:pt x="5753" y="90322"/>
                </a:lnTo>
                <a:lnTo>
                  <a:pt x="5295" y="89331"/>
                </a:lnTo>
                <a:lnTo>
                  <a:pt x="7493" y="90614"/>
                </a:lnTo>
                <a:lnTo>
                  <a:pt x="9372" y="89623"/>
                </a:lnTo>
                <a:lnTo>
                  <a:pt x="9080" y="91020"/>
                </a:lnTo>
                <a:lnTo>
                  <a:pt x="9779" y="89623"/>
                </a:lnTo>
                <a:lnTo>
                  <a:pt x="9880" y="89331"/>
                </a:lnTo>
                <a:lnTo>
                  <a:pt x="10096" y="88544"/>
                </a:lnTo>
                <a:lnTo>
                  <a:pt x="10299" y="87782"/>
                </a:lnTo>
                <a:lnTo>
                  <a:pt x="11036" y="86245"/>
                </a:lnTo>
                <a:lnTo>
                  <a:pt x="11417" y="85534"/>
                </a:lnTo>
                <a:lnTo>
                  <a:pt x="11747" y="84937"/>
                </a:lnTo>
                <a:lnTo>
                  <a:pt x="11912" y="84582"/>
                </a:lnTo>
                <a:lnTo>
                  <a:pt x="12446" y="83273"/>
                </a:lnTo>
                <a:lnTo>
                  <a:pt x="12750" y="81876"/>
                </a:lnTo>
                <a:lnTo>
                  <a:pt x="11188" y="81876"/>
                </a:lnTo>
                <a:lnTo>
                  <a:pt x="10541" y="81648"/>
                </a:lnTo>
                <a:lnTo>
                  <a:pt x="10541" y="84162"/>
                </a:lnTo>
                <a:lnTo>
                  <a:pt x="9156" y="84937"/>
                </a:lnTo>
                <a:lnTo>
                  <a:pt x="7988" y="84582"/>
                </a:lnTo>
                <a:lnTo>
                  <a:pt x="7493" y="83350"/>
                </a:lnTo>
                <a:lnTo>
                  <a:pt x="8902" y="83705"/>
                </a:lnTo>
                <a:lnTo>
                  <a:pt x="9944" y="83273"/>
                </a:lnTo>
                <a:lnTo>
                  <a:pt x="10541" y="84162"/>
                </a:lnTo>
                <a:lnTo>
                  <a:pt x="10541" y="81648"/>
                </a:lnTo>
                <a:lnTo>
                  <a:pt x="9956" y="81432"/>
                </a:lnTo>
                <a:lnTo>
                  <a:pt x="11353" y="81064"/>
                </a:lnTo>
                <a:lnTo>
                  <a:pt x="11214" y="80276"/>
                </a:lnTo>
                <a:lnTo>
                  <a:pt x="11874" y="80530"/>
                </a:lnTo>
                <a:lnTo>
                  <a:pt x="13347" y="80289"/>
                </a:lnTo>
                <a:lnTo>
                  <a:pt x="13665" y="80340"/>
                </a:lnTo>
                <a:lnTo>
                  <a:pt x="13500" y="81661"/>
                </a:lnTo>
                <a:lnTo>
                  <a:pt x="14554" y="80886"/>
                </a:lnTo>
                <a:lnTo>
                  <a:pt x="14211" y="80441"/>
                </a:lnTo>
                <a:lnTo>
                  <a:pt x="15125" y="80594"/>
                </a:lnTo>
                <a:lnTo>
                  <a:pt x="15151" y="78587"/>
                </a:lnTo>
                <a:lnTo>
                  <a:pt x="16370" y="78727"/>
                </a:lnTo>
                <a:lnTo>
                  <a:pt x="17500" y="77914"/>
                </a:lnTo>
                <a:close/>
              </a:path>
              <a:path w="74294" h="159384">
                <a:moveTo>
                  <a:pt x="17932" y="73634"/>
                </a:moveTo>
                <a:lnTo>
                  <a:pt x="16979" y="72517"/>
                </a:lnTo>
                <a:lnTo>
                  <a:pt x="17170" y="73482"/>
                </a:lnTo>
                <a:lnTo>
                  <a:pt x="17932" y="73634"/>
                </a:lnTo>
                <a:close/>
              </a:path>
              <a:path w="74294" h="159384">
                <a:moveTo>
                  <a:pt x="18313" y="75590"/>
                </a:moveTo>
                <a:lnTo>
                  <a:pt x="17297" y="74561"/>
                </a:lnTo>
                <a:lnTo>
                  <a:pt x="16014" y="73240"/>
                </a:lnTo>
                <a:lnTo>
                  <a:pt x="14160" y="72847"/>
                </a:lnTo>
                <a:lnTo>
                  <a:pt x="14770" y="74117"/>
                </a:lnTo>
                <a:lnTo>
                  <a:pt x="13868" y="76606"/>
                </a:lnTo>
                <a:lnTo>
                  <a:pt x="16179" y="76720"/>
                </a:lnTo>
                <a:lnTo>
                  <a:pt x="15455" y="75717"/>
                </a:lnTo>
                <a:lnTo>
                  <a:pt x="15494" y="74561"/>
                </a:lnTo>
                <a:lnTo>
                  <a:pt x="16979" y="75120"/>
                </a:lnTo>
                <a:lnTo>
                  <a:pt x="16764" y="76339"/>
                </a:lnTo>
                <a:lnTo>
                  <a:pt x="18313" y="75590"/>
                </a:lnTo>
                <a:close/>
              </a:path>
              <a:path w="74294" h="159384">
                <a:moveTo>
                  <a:pt x="25946" y="27940"/>
                </a:moveTo>
                <a:lnTo>
                  <a:pt x="25819" y="27000"/>
                </a:lnTo>
                <a:lnTo>
                  <a:pt x="24599" y="26822"/>
                </a:lnTo>
                <a:lnTo>
                  <a:pt x="25946" y="27940"/>
                </a:lnTo>
                <a:close/>
              </a:path>
              <a:path w="74294" h="159384">
                <a:moveTo>
                  <a:pt x="26060" y="39789"/>
                </a:moveTo>
                <a:lnTo>
                  <a:pt x="25565" y="39535"/>
                </a:lnTo>
                <a:lnTo>
                  <a:pt x="26060" y="39903"/>
                </a:lnTo>
                <a:close/>
              </a:path>
              <a:path w="74294" h="159384">
                <a:moveTo>
                  <a:pt x="26441" y="26441"/>
                </a:moveTo>
                <a:lnTo>
                  <a:pt x="25819" y="27000"/>
                </a:lnTo>
                <a:lnTo>
                  <a:pt x="26123" y="27051"/>
                </a:lnTo>
                <a:lnTo>
                  <a:pt x="26441" y="26441"/>
                </a:lnTo>
                <a:close/>
              </a:path>
              <a:path w="74294" h="159384">
                <a:moveTo>
                  <a:pt x="26581" y="40271"/>
                </a:moveTo>
                <a:lnTo>
                  <a:pt x="26060" y="39903"/>
                </a:lnTo>
                <a:lnTo>
                  <a:pt x="26047" y="40741"/>
                </a:lnTo>
                <a:lnTo>
                  <a:pt x="26581" y="40271"/>
                </a:lnTo>
                <a:close/>
              </a:path>
              <a:path w="74294" h="159384">
                <a:moveTo>
                  <a:pt x="26619" y="41579"/>
                </a:moveTo>
                <a:lnTo>
                  <a:pt x="26047" y="41503"/>
                </a:lnTo>
                <a:lnTo>
                  <a:pt x="26047" y="40741"/>
                </a:lnTo>
                <a:lnTo>
                  <a:pt x="24701" y="41960"/>
                </a:lnTo>
                <a:lnTo>
                  <a:pt x="25679" y="42570"/>
                </a:lnTo>
                <a:lnTo>
                  <a:pt x="26619" y="41579"/>
                </a:lnTo>
                <a:close/>
              </a:path>
              <a:path w="74294" h="159384">
                <a:moveTo>
                  <a:pt x="26746" y="40119"/>
                </a:moveTo>
                <a:lnTo>
                  <a:pt x="26314" y="39357"/>
                </a:lnTo>
                <a:lnTo>
                  <a:pt x="26073" y="39344"/>
                </a:lnTo>
                <a:lnTo>
                  <a:pt x="26060" y="39789"/>
                </a:lnTo>
                <a:lnTo>
                  <a:pt x="26746" y="40119"/>
                </a:lnTo>
                <a:close/>
              </a:path>
              <a:path w="74294" h="159384">
                <a:moveTo>
                  <a:pt x="27000" y="41617"/>
                </a:moveTo>
                <a:lnTo>
                  <a:pt x="26784" y="41592"/>
                </a:lnTo>
                <a:lnTo>
                  <a:pt x="26149" y="42570"/>
                </a:lnTo>
                <a:lnTo>
                  <a:pt x="27000" y="41617"/>
                </a:lnTo>
                <a:close/>
              </a:path>
              <a:path w="74294" h="159384">
                <a:moveTo>
                  <a:pt x="27165" y="41008"/>
                </a:moveTo>
                <a:lnTo>
                  <a:pt x="26619" y="41579"/>
                </a:lnTo>
                <a:lnTo>
                  <a:pt x="26784" y="41592"/>
                </a:lnTo>
                <a:lnTo>
                  <a:pt x="27165" y="41008"/>
                </a:lnTo>
                <a:close/>
              </a:path>
              <a:path w="74294" h="159384">
                <a:moveTo>
                  <a:pt x="27571" y="40970"/>
                </a:moveTo>
                <a:lnTo>
                  <a:pt x="27101" y="41503"/>
                </a:lnTo>
                <a:lnTo>
                  <a:pt x="27114" y="41630"/>
                </a:lnTo>
                <a:lnTo>
                  <a:pt x="27559" y="41008"/>
                </a:lnTo>
                <a:close/>
              </a:path>
              <a:path w="74294" h="159384">
                <a:moveTo>
                  <a:pt x="30721" y="40716"/>
                </a:moveTo>
                <a:lnTo>
                  <a:pt x="30607" y="38836"/>
                </a:lnTo>
                <a:lnTo>
                  <a:pt x="30035" y="37350"/>
                </a:lnTo>
                <a:lnTo>
                  <a:pt x="28409" y="38341"/>
                </a:lnTo>
                <a:lnTo>
                  <a:pt x="28613" y="38836"/>
                </a:lnTo>
                <a:lnTo>
                  <a:pt x="28702" y="39344"/>
                </a:lnTo>
                <a:lnTo>
                  <a:pt x="27978" y="40716"/>
                </a:lnTo>
                <a:lnTo>
                  <a:pt x="26746" y="40119"/>
                </a:lnTo>
                <a:lnTo>
                  <a:pt x="26581" y="40271"/>
                </a:lnTo>
                <a:lnTo>
                  <a:pt x="27571" y="40970"/>
                </a:lnTo>
                <a:lnTo>
                  <a:pt x="28511" y="41630"/>
                </a:lnTo>
                <a:lnTo>
                  <a:pt x="30505" y="41630"/>
                </a:lnTo>
                <a:lnTo>
                  <a:pt x="30695" y="40868"/>
                </a:lnTo>
                <a:lnTo>
                  <a:pt x="30721" y="40716"/>
                </a:lnTo>
                <a:close/>
              </a:path>
              <a:path w="74294" h="159384">
                <a:moveTo>
                  <a:pt x="30937" y="18376"/>
                </a:moveTo>
                <a:lnTo>
                  <a:pt x="29870" y="19050"/>
                </a:lnTo>
                <a:lnTo>
                  <a:pt x="30810" y="19773"/>
                </a:lnTo>
                <a:lnTo>
                  <a:pt x="30937" y="18376"/>
                </a:lnTo>
                <a:close/>
              </a:path>
              <a:path w="74294" h="159384">
                <a:moveTo>
                  <a:pt x="31432" y="24803"/>
                </a:moveTo>
                <a:lnTo>
                  <a:pt x="29616" y="24790"/>
                </a:lnTo>
                <a:lnTo>
                  <a:pt x="31432" y="24803"/>
                </a:lnTo>
                <a:close/>
              </a:path>
              <a:path w="74294" h="159384">
                <a:moveTo>
                  <a:pt x="32829" y="28448"/>
                </a:moveTo>
                <a:lnTo>
                  <a:pt x="29184" y="25882"/>
                </a:lnTo>
                <a:lnTo>
                  <a:pt x="27609" y="24765"/>
                </a:lnTo>
                <a:lnTo>
                  <a:pt x="29616" y="24790"/>
                </a:lnTo>
                <a:lnTo>
                  <a:pt x="30797" y="23596"/>
                </a:lnTo>
                <a:lnTo>
                  <a:pt x="31216" y="23177"/>
                </a:lnTo>
                <a:lnTo>
                  <a:pt x="29540" y="23596"/>
                </a:lnTo>
                <a:lnTo>
                  <a:pt x="30784" y="22479"/>
                </a:lnTo>
                <a:lnTo>
                  <a:pt x="30899" y="21196"/>
                </a:lnTo>
                <a:lnTo>
                  <a:pt x="31153" y="20904"/>
                </a:lnTo>
                <a:lnTo>
                  <a:pt x="31635" y="20383"/>
                </a:lnTo>
                <a:lnTo>
                  <a:pt x="30810" y="19773"/>
                </a:lnTo>
                <a:lnTo>
                  <a:pt x="30721" y="20739"/>
                </a:lnTo>
                <a:lnTo>
                  <a:pt x="29083" y="20904"/>
                </a:lnTo>
                <a:lnTo>
                  <a:pt x="29679" y="19685"/>
                </a:lnTo>
                <a:lnTo>
                  <a:pt x="29222" y="18148"/>
                </a:lnTo>
                <a:lnTo>
                  <a:pt x="29438" y="17437"/>
                </a:lnTo>
                <a:lnTo>
                  <a:pt x="25095" y="16573"/>
                </a:lnTo>
                <a:lnTo>
                  <a:pt x="28651" y="21386"/>
                </a:lnTo>
                <a:lnTo>
                  <a:pt x="25577" y="22517"/>
                </a:lnTo>
                <a:lnTo>
                  <a:pt x="27216" y="24104"/>
                </a:lnTo>
                <a:lnTo>
                  <a:pt x="25107" y="24307"/>
                </a:lnTo>
                <a:lnTo>
                  <a:pt x="26416" y="25590"/>
                </a:lnTo>
                <a:lnTo>
                  <a:pt x="26441" y="26441"/>
                </a:lnTo>
                <a:lnTo>
                  <a:pt x="27406" y="25882"/>
                </a:lnTo>
                <a:lnTo>
                  <a:pt x="28397" y="27368"/>
                </a:lnTo>
                <a:lnTo>
                  <a:pt x="24930" y="30886"/>
                </a:lnTo>
                <a:lnTo>
                  <a:pt x="25069" y="31572"/>
                </a:lnTo>
                <a:lnTo>
                  <a:pt x="26466" y="32283"/>
                </a:lnTo>
                <a:lnTo>
                  <a:pt x="24104" y="33718"/>
                </a:lnTo>
                <a:lnTo>
                  <a:pt x="25654" y="34632"/>
                </a:lnTo>
                <a:lnTo>
                  <a:pt x="25387" y="36029"/>
                </a:lnTo>
                <a:lnTo>
                  <a:pt x="26149" y="36893"/>
                </a:lnTo>
                <a:lnTo>
                  <a:pt x="24853" y="37058"/>
                </a:lnTo>
                <a:lnTo>
                  <a:pt x="26390" y="37312"/>
                </a:lnTo>
                <a:lnTo>
                  <a:pt x="25031" y="38176"/>
                </a:lnTo>
                <a:lnTo>
                  <a:pt x="24574" y="38849"/>
                </a:lnTo>
                <a:lnTo>
                  <a:pt x="26035" y="38849"/>
                </a:lnTo>
                <a:lnTo>
                  <a:pt x="26314" y="39357"/>
                </a:lnTo>
                <a:lnTo>
                  <a:pt x="28016" y="39357"/>
                </a:lnTo>
                <a:lnTo>
                  <a:pt x="27762" y="38836"/>
                </a:lnTo>
                <a:lnTo>
                  <a:pt x="27101" y="37388"/>
                </a:lnTo>
                <a:lnTo>
                  <a:pt x="28676" y="37719"/>
                </a:lnTo>
                <a:lnTo>
                  <a:pt x="28943" y="37388"/>
                </a:lnTo>
                <a:lnTo>
                  <a:pt x="29540" y="36664"/>
                </a:lnTo>
                <a:lnTo>
                  <a:pt x="28486" y="35814"/>
                </a:lnTo>
                <a:lnTo>
                  <a:pt x="30695" y="35293"/>
                </a:lnTo>
                <a:lnTo>
                  <a:pt x="30518" y="35242"/>
                </a:lnTo>
                <a:lnTo>
                  <a:pt x="28625" y="34671"/>
                </a:lnTo>
                <a:lnTo>
                  <a:pt x="28041" y="35242"/>
                </a:lnTo>
                <a:lnTo>
                  <a:pt x="27279" y="33528"/>
                </a:lnTo>
                <a:lnTo>
                  <a:pt x="28473" y="32385"/>
                </a:lnTo>
                <a:lnTo>
                  <a:pt x="30264" y="33616"/>
                </a:lnTo>
                <a:lnTo>
                  <a:pt x="29845" y="32385"/>
                </a:lnTo>
                <a:lnTo>
                  <a:pt x="29730" y="32016"/>
                </a:lnTo>
                <a:lnTo>
                  <a:pt x="27470" y="31483"/>
                </a:lnTo>
                <a:lnTo>
                  <a:pt x="30480" y="30886"/>
                </a:lnTo>
                <a:lnTo>
                  <a:pt x="30099" y="30632"/>
                </a:lnTo>
                <a:lnTo>
                  <a:pt x="29387" y="30137"/>
                </a:lnTo>
                <a:lnTo>
                  <a:pt x="29235" y="30276"/>
                </a:lnTo>
                <a:lnTo>
                  <a:pt x="28803" y="30632"/>
                </a:lnTo>
                <a:lnTo>
                  <a:pt x="27482" y="28575"/>
                </a:lnTo>
                <a:lnTo>
                  <a:pt x="29222" y="30276"/>
                </a:lnTo>
                <a:lnTo>
                  <a:pt x="28041" y="28575"/>
                </a:lnTo>
                <a:lnTo>
                  <a:pt x="32829" y="28448"/>
                </a:lnTo>
                <a:close/>
              </a:path>
              <a:path w="74294" h="159384">
                <a:moveTo>
                  <a:pt x="33197" y="142125"/>
                </a:moveTo>
                <a:lnTo>
                  <a:pt x="31623" y="141909"/>
                </a:lnTo>
                <a:lnTo>
                  <a:pt x="29489" y="144119"/>
                </a:lnTo>
                <a:lnTo>
                  <a:pt x="29527" y="143090"/>
                </a:lnTo>
                <a:lnTo>
                  <a:pt x="29629" y="141071"/>
                </a:lnTo>
                <a:lnTo>
                  <a:pt x="29730" y="140931"/>
                </a:lnTo>
                <a:lnTo>
                  <a:pt x="29832" y="140804"/>
                </a:lnTo>
                <a:lnTo>
                  <a:pt x="28219" y="140576"/>
                </a:lnTo>
                <a:lnTo>
                  <a:pt x="28206" y="140411"/>
                </a:lnTo>
                <a:lnTo>
                  <a:pt x="28067" y="137769"/>
                </a:lnTo>
                <a:lnTo>
                  <a:pt x="25958" y="138480"/>
                </a:lnTo>
                <a:lnTo>
                  <a:pt x="26657" y="139115"/>
                </a:lnTo>
                <a:lnTo>
                  <a:pt x="25781" y="140411"/>
                </a:lnTo>
                <a:lnTo>
                  <a:pt x="25781" y="138785"/>
                </a:lnTo>
                <a:lnTo>
                  <a:pt x="24828" y="139484"/>
                </a:lnTo>
                <a:lnTo>
                  <a:pt x="25730" y="137325"/>
                </a:lnTo>
                <a:lnTo>
                  <a:pt x="25806" y="137147"/>
                </a:lnTo>
                <a:lnTo>
                  <a:pt x="23469" y="135699"/>
                </a:lnTo>
                <a:lnTo>
                  <a:pt x="22250" y="134505"/>
                </a:lnTo>
                <a:lnTo>
                  <a:pt x="21526" y="133794"/>
                </a:lnTo>
                <a:lnTo>
                  <a:pt x="17830" y="130022"/>
                </a:lnTo>
                <a:lnTo>
                  <a:pt x="16535" y="127711"/>
                </a:lnTo>
                <a:lnTo>
                  <a:pt x="14681" y="125920"/>
                </a:lnTo>
                <a:lnTo>
                  <a:pt x="14490" y="125082"/>
                </a:lnTo>
                <a:lnTo>
                  <a:pt x="14312" y="124282"/>
                </a:lnTo>
                <a:lnTo>
                  <a:pt x="14262" y="123126"/>
                </a:lnTo>
                <a:lnTo>
                  <a:pt x="13144" y="122174"/>
                </a:lnTo>
                <a:lnTo>
                  <a:pt x="11379" y="121500"/>
                </a:lnTo>
                <a:lnTo>
                  <a:pt x="11315" y="118745"/>
                </a:lnTo>
                <a:lnTo>
                  <a:pt x="11366" y="117424"/>
                </a:lnTo>
                <a:lnTo>
                  <a:pt x="11391" y="116979"/>
                </a:lnTo>
                <a:lnTo>
                  <a:pt x="10147" y="117424"/>
                </a:lnTo>
                <a:lnTo>
                  <a:pt x="10134" y="117195"/>
                </a:lnTo>
                <a:lnTo>
                  <a:pt x="10071" y="115760"/>
                </a:lnTo>
                <a:lnTo>
                  <a:pt x="10020" y="114325"/>
                </a:lnTo>
                <a:lnTo>
                  <a:pt x="8826" y="114503"/>
                </a:lnTo>
                <a:lnTo>
                  <a:pt x="8585" y="115760"/>
                </a:lnTo>
                <a:lnTo>
                  <a:pt x="7505" y="115049"/>
                </a:lnTo>
                <a:lnTo>
                  <a:pt x="6578" y="117221"/>
                </a:lnTo>
                <a:lnTo>
                  <a:pt x="4953" y="116433"/>
                </a:lnTo>
                <a:lnTo>
                  <a:pt x="5232" y="116941"/>
                </a:lnTo>
                <a:lnTo>
                  <a:pt x="6057" y="118808"/>
                </a:lnTo>
                <a:lnTo>
                  <a:pt x="7696" y="117221"/>
                </a:lnTo>
                <a:lnTo>
                  <a:pt x="6946" y="118872"/>
                </a:lnTo>
                <a:lnTo>
                  <a:pt x="8902" y="118745"/>
                </a:lnTo>
                <a:lnTo>
                  <a:pt x="9194" y="120332"/>
                </a:lnTo>
                <a:lnTo>
                  <a:pt x="10934" y="120764"/>
                </a:lnTo>
                <a:lnTo>
                  <a:pt x="11404" y="122072"/>
                </a:lnTo>
                <a:lnTo>
                  <a:pt x="9994" y="122453"/>
                </a:lnTo>
                <a:lnTo>
                  <a:pt x="11506" y="122745"/>
                </a:lnTo>
                <a:lnTo>
                  <a:pt x="8940" y="124980"/>
                </a:lnTo>
                <a:lnTo>
                  <a:pt x="10172" y="125920"/>
                </a:lnTo>
                <a:lnTo>
                  <a:pt x="12674" y="125082"/>
                </a:lnTo>
                <a:lnTo>
                  <a:pt x="12052" y="126504"/>
                </a:lnTo>
                <a:lnTo>
                  <a:pt x="10464" y="126847"/>
                </a:lnTo>
                <a:lnTo>
                  <a:pt x="12090" y="127190"/>
                </a:lnTo>
                <a:lnTo>
                  <a:pt x="14058" y="127660"/>
                </a:lnTo>
                <a:lnTo>
                  <a:pt x="16065" y="127711"/>
                </a:lnTo>
                <a:lnTo>
                  <a:pt x="15354" y="128625"/>
                </a:lnTo>
                <a:lnTo>
                  <a:pt x="15544" y="129514"/>
                </a:lnTo>
                <a:lnTo>
                  <a:pt x="14020" y="129768"/>
                </a:lnTo>
                <a:lnTo>
                  <a:pt x="16370" y="130378"/>
                </a:lnTo>
                <a:lnTo>
                  <a:pt x="15709" y="131178"/>
                </a:lnTo>
                <a:lnTo>
                  <a:pt x="17195" y="131635"/>
                </a:lnTo>
                <a:lnTo>
                  <a:pt x="14541" y="133578"/>
                </a:lnTo>
                <a:lnTo>
                  <a:pt x="15646" y="133807"/>
                </a:lnTo>
                <a:lnTo>
                  <a:pt x="18465" y="134353"/>
                </a:lnTo>
                <a:lnTo>
                  <a:pt x="17170" y="135039"/>
                </a:lnTo>
                <a:lnTo>
                  <a:pt x="20040" y="134505"/>
                </a:lnTo>
                <a:lnTo>
                  <a:pt x="22123" y="136575"/>
                </a:lnTo>
                <a:lnTo>
                  <a:pt x="22809" y="138671"/>
                </a:lnTo>
                <a:lnTo>
                  <a:pt x="23507" y="137325"/>
                </a:lnTo>
                <a:lnTo>
                  <a:pt x="24701" y="139484"/>
                </a:lnTo>
                <a:lnTo>
                  <a:pt x="25311" y="140576"/>
                </a:lnTo>
                <a:lnTo>
                  <a:pt x="27178" y="145732"/>
                </a:lnTo>
                <a:lnTo>
                  <a:pt x="29641" y="146558"/>
                </a:lnTo>
                <a:lnTo>
                  <a:pt x="29921" y="146189"/>
                </a:lnTo>
                <a:lnTo>
                  <a:pt x="30657" y="145275"/>
                </a:lnTo>
                <a:lnTo>
                  <a:pt x="28879" y="146189"/>
                </a:lnTo>
                <a:lnTo>
                  <a:pt x="29235" y="144907"/>
                </a:lnTo>
                <a:lnTo>
                  <a:pt x="30149" y="144119"/>
                </a:lnTo>
                <a:lnTo>
                  <a:pt x="30975" y="145694"/>
                </a:lnTo>
                <a:lnTo>
                  <a:pt x="31750" y="144322"/>
                </a:lnTo>
                <a:lnTo>
                  <a:pt x="30302" y="143814"/>
                </a:lnTo>
                <a:lnTo>
                  <a:pt x="33197" y="142125"/>
                </a:lnTo>
                <a:close/>
              </a:path>
              <a:path w="74294" h="159384">
                <a:moveTo>
                  <a:pt x="33566" y="144602"/>
                </a:moveTo>
                <a:lnTo>
                  <a:pt x="33528" y="143560"/>
                </a:lnTo>
                <a:lnTo>
                  <a:pt x="32600" y="144183"/>
                </a:lnTo>
                <a:lnTo>
                  <a:pt x="33566" y="144602"/>
                </a:lnTo>
                <a:close/>
              </a:path>
              <a:path w="74294" h="159384">
                <a:moveTo>
                  <a:pt x="33921" y="58648"/>
                </a:moveTo>
                <a:lnTo>
                  <a:pt x="33439" y="58242"/>
                </a:lnTo>
                <a:lnTo>
                  <a:pt x="33756" y="58204"/>
                </a:lnTo>
                <a:lnTo>
                  <a:pt x="33489" y="57340"/>
                </a:lnTo>
                <a:lnTo>
                  <a:pt x="33515" y="56337"/>
                </a:lnTo>
                <a:lnTo>
                  <a:pt x="33020" y="56819"/>
                </a:lnTo>
                <a:lnTo>
                  <a:pt x="32893" y="57315"/>
                </a:lnTo>
                <a:lnTo>
                  <a:pt x="32778" y="58026"/>
                </a:lnTo>
                <a:lnTo>
                  <a:pt x="33921" y="58648"/>
                </a:lnTo>
                <a:close/>
              </a:path>
              <a:path w="74294" h="159384">
                <a:moveTo>
                  <a:pt x="34455" y="55410"/>
                </a:moveTo>
                <a:lnTo>
                  <a:pt x="34137" y="54927"/>
                </a:lnTo>
                <a:lnTo>
                  <a:pt x="33553" y="55219"/>
                </a:lnTo>
                <a:lnTo>
                  <a:pt x="33515" y="56337"/>
                </a:lnTo>
                <a:lnTo>
                  <a:pt x="34455" y="55410"/>
                </a:lnTo>
                <a:close/>
              </a:path>
              <a:path w="74294" h="159384">
                <a:moveTo>
                  <a:pt x="35394" y="7239"/>
                </a:moveTo>
                <a:lnTo>
                  <a:pt x="35077" y="7747"/>
                </a:lnTo>
                <a:lnTo>
                  <a:pt x="35369" y="7912"/>
                </a:lnTo>
                <a:lnTo>
                  <a:pt x="35394" y="7239"/>
                </a:lnTo>
                <a:close/>
              </a:path>
              <a:path w="74294" h="159384">
                <a:moveTo>
                  <a:pt x="35687" y="49669"/>
                </a:moveTo>
                <a:lnTo>
                  <a:pt x="34302" y="50444"/>
                </a:lnTo>
                <a:lnTo>
                  <a:pt x="34315" y="50304"/>
                </a:lnTo>
                <a:lnTo>
                  <a:pt x="34417" y="49339"/>
                </a:lnTo>
                <a:lnTo>
                  <a:pt x="34480" y="48742"/>
                </a:lnTo>
                <a:lnTo>
                  <a:pt x="31635" y="47612"/>
                </a:lnTo>
                <a:lnTo>
                  <a:pt x="32207" y="46913"/>
                </a:lnTo>
                <a:lnTo>
                  <a:pt x="32867" y="46126"/>
                </a:lnTo>
                <a:lnTo>
                  <a:pt x="31788" y="46913"/>
                </a:lnTo>
                <a:lnTo>
                  <a:pt x="30213" y="45999"/>
                </a:lnTo>
                <a:lnTo>
                  <a:pt x="33058" y="43865"/>
                </a:lnTo>
                <a:lnTo>
                  <a:pt x="32854" y="43688"/>
                </a:lnTo>
                <a:lnTo>
                  <a:pt x="31864" y="42811"/>
                </a:lnTo>
                <a:lnTo>
                  <a:pt x="31648" y="42608"/>
                </a:lnTo>
                <a:lnTo>
                  <a:pt x="30289" y="42811"/>
                </a:lnTo>
                <a:lnTo>
                  <a:pt x="30289" y="43840"/>
                </a:lnTo>
                <a:lnTo>
                  <a:pt x="28282" y="44221"/>
                </a:lnTo>
                <a:lnTo>
                  <a:pt x="29451" y="43688"/>
                </a:lnTo>
                <a:lnTo>
                  <a:pt x="30289" y="43840"/>
                </a:lnTo>
                <a:lnTo>
                  <a:pt x="30289" y="42811"/>
                </a:lnTo>
                <a:lnTo>
                  <a:pt x="30416" y="41960"/>
                </a:lnTo>
                <a:lnTo>
                  <a:pt x="30454" y="41808"/>
                </a:lnTo>
                <a:lnTo>
                  <a:pt x="28765" y="41808"/>
                </a:lnTo>
                <a:lnTo>
                  <a:pt x="26987" y="41808"/>
                </a:lnTo>
                <a:lnTo>
                  <a:pt x="26784" y="42087"/>
                </a:lnTo>
                <a:lnTo>
                  <a:pt x="29387" y="41960"/>
                </a:lnTo>
                <a:lnTo>
                  <a:pt x="27813" y="43180"/>
                </a:lnTo>
                <a:lnTo>
                  <a:pt x="27851" y="44424"/>
                </a:lnTo>
                <a:lnTo>
                  <a:pt x="28105" y="44310"/>
                </a:lnTo>
                <a:lnTo>
                  <a:pt x="28536" y="45821"/>
                </a:lnTo>
                <a:lnTo>
                  <a:pt x="27774" y="46380"/>
                </a:lnTo>
                <a:lnTo>
                  <a:pt x="30010" y="46748"/>
                </a:lnTo>
                <a:lnTo>
                  <a:pt x="27228" y="49060"/>
                </a:lnTo>
                <a:lnTo>
                  <a:pt x="28181" y="50279"/>
                </a:lnTo>
                <a:lnTo>
                  <a:pt x="28575" y="49339"/>
                </a:lnTo>
                <a:lnTo>
                  <a:pt x="29794" y="49542"/>
                </a:lnTo>
                <a:lnTo>
                  <a:pt x="28435" y="50177"/>
                </a:lnTo>
                <a:lnTo>
                  <a:pt x="28702" y="50660"/>
                </a:lnTo>
                <a:lnTo>
                  <a:pt x="29070" y="50368"/>
                </a:lnTo>
                <a:lnTo>
                  <a:pt x="29400" y="50876"/>
                </a:lnTo>
                <a:lnTo>
                  <a:pt x="29502" y="50368"/>
                </a:lnTo>
                <a:lnTo>
                  <a:pt x="30924" y="51193"/>
                </a:lnTo>
                <a:lnTo>
                  <a:pt x="29895" y="51904"/>
                </a:lnTo>
                <a:lnTo>
                  <a:pt x="31940" y="52997"/>
                </a:lnTo>
                <a:lnTo>
                  <a:pt x="30314" y="54178"/>
                </a:lnTo>
                <a:lnTo>
                  <a:pt x="31940" y="53505"/>
                </a:lnTo>
                <a:lnTo>
                  <a:pt x="32219" y="55753"/>
                </a:lnTo>
                <a:lnTo>
                  <a:pt x="33870" y="54483"/>
                </a:lnTo>
                <a:lnTo>
                  <a:pt x="34137" y="54927"/>
                </a:lnTo>
                <a:lnTo>
                  <a:pt x="35039" y="54483"/>
                </a:lnTo>
                <a:lnTo>
                  <a:pt x="35433" y="54292"/>
                </a:lnTo>
                <a:lnTo>
                  <a:pt x="32575" y="54038"/>
                </a:lnTo>
                <a:lnTo>
                  <a:pt x="32943" y="53505"/>
                </a:lnTo>
                <a:lnTo>
                  <a:pt x="34569" y="51231"/>
                </a:lnTo>
                <a:lnTo>
                  <a:pt x="35687" y="49669"/>
                </a:lnTo>
                <a:close/>
              </a:path>
              <a:path w="74294" h="159384">
                <a:moveTo>
                  <a:pt x="36842" y="53251"/>
                </a:moveTo>
                <a:lnTo>
                  <a:pt x="36436" y="54635"/>
                </a:lnTo>
                <a:lnTo>
                  <a:pt x="36652" y="54762"/>
                </a:lnTo>
                <a:lnTo>
                  <a:pt x="36842" y="53251"/>
                </a:lnTo>
                <a:close/>
              </a:path>
              <a:path w="74294" h="159384">
                <a:moveTo>
                  <a:pt x="37490" y="149796"/>
                </a:moveTo>
                <a:lnTo>
                  <a:pt x="36703" y="150850"/>
                </a:lnTo>
                <a:lnTo>
                  <a:pt x="37363" y="150101"/>
                </a:lnTo>
                <a:lnTo>
                  <a:pt x="37490" y="149796"/>
                </a:lnTo>
                <a:close/>
              </a:path>
              <a:path w="74294" h="159384">
                <a:moveTo>
                  <a:pt x="37769" y="147053"/>
                </a:moveTo>
                <a:lnTo>
                  <a:pt x="36842" y="147891"/>
                </a:lnTo>
                <a:lnTo>
                  <a:pt x="36449" y="145783"/>
                </a:lnTo>
                <a:lnTo>
                  <a:pt x="35026" y="144424"/>
                </a:lnTo>
                <a:lnTo>
                  <a:pt x="34175" y="144399"/>
                </a:lnTo>
                <a:lnTo>
                  <a:pt x="32448" y="145351"/>
                </a:lnTo>
                <a:lnTo>
                  <a:pt x="32727" y="146469"/>
                </a:lnTo>
                <a:lnTo>
                  <a:pt x="31686" y="146621"/>
                </a:lnTo>
                <a:lnTo>
                  <a:pt x="32004" y="147612"/>
                </a:lnTo>
                <a:lnTo>
                  <a:pt x="32105" y="150533"/>
                </a:lnTo>
                <a:lnTo>
                  <a:pt x="34544" y="149161"/>
                </a:lnTo>
                <a:lnTo>
                  <a:pt x="32943" y="148945"/>
                </a:lnTo>
                <a:lnTo>
                  <a:pt x="34785" y="147650"/>
                </a:lnTo>
                <a:lnTo>
                  <a:pt x="33096" y="146202"/>
                </a:lnTo>
                <a:lnTo>
                  <a:pt x="35369" y="146570"/>
                </a:lnTo>
                <a:lnTo>
                  <a:pt x="35763" y="147383"/>
                </a:lnTo>
                <a:lnTo>
                  <a:pt x="35166" y="150507"/>
                </a:lnTo>
                <a:lnTo>
                  <a:pt x="36944" y="148894"/>
                </a:lnTo>
                <a:lnTo>
                  <a:pt x="37769" y="147053"/>
                </a:lnTo>
                <a:close/>
              </a:path>
              <a:path w="74294" h="159384">
                <a:moveTo>
                  <a:pt x="40652" y="66205"/>
                </a:moveTo>
                <a:lnTo>
                  <a:pt x="40576" y="66078"/>
                </a:lnTo>
                <a:lnTo>
                  <a:pt x="38290" y="64693"/>
                </a:lnTo>
                <a:lnTo>
                  <a:pt x="40589" y="66243"/>
                </a:lnTo>
                <a:close/>
              </a:path>
              <a:path w="74294" h="159384">
                <a:moveTo>
                  <a:pt x="40881" y="66078"/>
                </a:moveTo>
                <a:lnTo>
                  <a:pt x="39687" y="65443"/>
                </a:lnTo>
                <a:lnTo>
                  <a:pt x="40754" y="66154"/>
                </a:lnTo>
                <a:lnTo>
                  <a:pt x="40881" y="66078"/>
                </a:lnTo>
                <a:close/>
              </a:path>
              <a:path w="74294" h="159384">
                <a:moveTo>
                  <a:pt x="41071" y="7721"/>
                </a:moveTo>
                <a:lnTo>
                  <a:pt x="39420" y="6451"/>
                </a:lnTo>
                <a:lnTo>
                  <a:pt x="39687" y="6235"/>
                </a:lnTo>
                <a:lnTo>
                  <a:pt x="38112" y="6172"/>
                </a:lnTo>
                <a:lnTo>
                  <a:pt x="36245" y="5956"/>
                </a:lnTo>
                <a:lnTo>
                  <a:pt x="36080" y="7797"/>
                </a:lnTo>
                <a:lnTo>
                  <a:pt x="36817" y="8356"/>
                </a:lnTo>
                <a:lnTo>
                  <a:pt x="35013" y="8559"/>
                </a:lnTo>
                <a:lnTo>
                  <a:pt x="34290" y="8775"/>
                </a:lnTo>
                <a:lnTo>
                  <a:pt x="35001" y="9271"/>
                </a:lnTo>
                <a:lnTo>
                  <a:pt x="33464" y="8978"/>
                </a:lnTo>
                <a:lnTo>
                  <a:pt x="32131" y="9867"/>
                </a:lnTo>
                <a:lnTo>
                  <a:pt x="31013" y="10502"/>
                </a:lnTo>
                <a:lnTo>
                  <a:pt x="32169" y="12407"/>
                </a:lnTo>
                <a:lnTo>
                  <a:pt x="31229" y="12877"/>
                </a:lnTo>
                <a:lnTo>
                  <a:pt x="29946" y="13474"/>
                </a:lnTo>
                <a:lnTo>
                  <a:pt x="28613" y="14020"/>
                </a:lnTo>
                <a:lnTo>
                  <a:pt x="27368" y="14871"/>
                </a:lnTo>
                <a:lnTo>
                  <a:pt x="28333" y="16573"/>
                </a:lnTo>
                <a:lnTo>
                  <a:pt x="31038" y="17437"/>
                </a:lnTo>
                <a:lnTo>
                  <a:pt x="30937" y="18376"/>
                </a:lnTo>
                <a:lnTo>
                  <a:pt x="33197" y="16903"/>
                </a:lnTo>
                <a:lnTo>
                  <a:pt x="33832" y="16395"/>
                </a:lnTo>
                <a:lnTo>
                  <a:pt x="31000" y="14846"/>
                </a:lnTo>
                <a:lnTo>
                  <a:pt x="34353" y="14122"/>
                </a:lnTo>
                <a:lnTo>
                  <a:pt x="33248" y="13169"/>
                </a:lnTo>
                <a:lnTo>
                  <a:pt x="33108" y="11760"/>
                </a:lnTo>
                <a:lnTo>
                  <a:pt x="36347" y="13106"/>
                </a:lnTo>
                <a:lnTo>
                  <a:pt x="37249" y="12496"/>
                </a:lnTo>
                <a:lnTo>
                  <a:pt x="37338" y="11760"/>
                </a:lnTo>
                <a:lnTo>
                  <a:pt x="37376" y="11468"/>
                </a:lnTo>
                <a:lnTo>
                  <a:pt x="35001" y="9855"/>
                </a:lnTo>
                <a:lnTo>
                  <a:pt x="36868" y="9817"/>
                </a:lnTo>
                <a:lnTo>
                  <a:pt x="37617" y="10147"/>
                </a:lnTo>
                <a:lnTo>
                  <a:pt x="37553" y="9817"/>
                </a:lnTo>
                <a:lnTo>
                  <a:pt x="37452" y="9271"/>
                </a:lnTo>
                <a:lnTo>
                  <a:pt x="37350" y="8724"/>
                </a:lnTo>
                <a:lnTo>
                  <a:pt x="40741" y="10236"/>
                </a:lnTo>
                <a:lnTo>
                  <a:pt x="39649" y="7924"/>
                </a:lnTo>
                <a:lnTo>
                  <a:pt x="41071" y="7721"/>
                </a:lnTo>
                <a:close/>
              </a:path>
              <a:path w="74294" h="159384">
                <a:moveTo>
                  <a:pt x="41668" y="66738"/>
                </a:moveTo>
                <a:lnTo>
                  <a:pt x="40754" y="66154"/>
                </a:lnTo>
                <a:lnTo>
                  <a:pt x="41668" y="66738"/>
                </a:lnTo>
                <a:close/>
              </a:path>
              <a:path w="74294" h="159384">
                <a:moveTo>
                  <a:pt x="42291" y="8636"/>
                </a:moveTo>
                <a:lnTo>
                  <a:pt x="41452" y="7658"/>
                </a:lnTo>
                <a:lnTo>
                  <a:pt x="41071" y="7721"/>
                </a:lnTo>
                <a:lnTo>
                  <a:pt x="42291" y="8636"/>
                </a:lnTo>
                <a:close/>
              </a:path>
              <a:path w="74294" h="159384">
                <a:moveTo>
                  <a:pt x="42773" y="6248"/>
                </a:moveTo>
                <a:lnTo>
                  <a:pt x="41935" y="6121"/>
                </a:lnTo>
                <a:lnTo>
                  <a:pt x="42087" y="5664"/>
                </a:lnTo>
                <a:lnTo>
                  <a:pt x="42278" y="5156"/>
                </a:lnTo>
                <a:lnTo>
                  <a:pt x="42405" y="5029"/>
                </a:lnTo>
                <a:lnTo>
                  <a:pt x="42329" y="4724"/>
                </a:lnTo>
                <a:lnTo>
                  <a:pt x="39306" y="1257"/>
                </a:lnTo>
                <a:lnTo>
                  <a:pt x="39382" y="4762"/>
                </a:lnTo>
                <a:lnTo>
                  <a:pt x="41630" y="5664"/>
                </a:lnTo>
                <a:lnTo>
                  <a:pt x="39509" y="5359"/>
                </a:lnTo>
                <a:lnTo>
                  <a:pt x="41452" y="7658"/>
                </a:lnTo>
                <a:lnTo>
                  <a:pt x="41833" y="7594"/>
                </a:lnTo>
                <a:lnTo>
                  <a:pt x="40932" y="6477"/>
                </a:lnTo>
                <a:lnTo>
                  <a:pt x="42773" y="6248"/>
                </a:lnTo>
                <a:close/>
              </a:path>
              <a:path w="74294" h="159384">
                <a:moveTo>
                  <a:pt x="43294" y="149580"/>
                </a:moveTo>
                <a:lnTo>
                  <a:pt x="43014" y="149656"/>
                </a:lnTo>
                <a:lnTo>
                  <a:pt x="43154" y="149758"/>
                </a:lnTo>
                <a:lnTo>
                  <a:pt x="43294" y="149580"/>
                </a:lnTo>
                <a:close/>
              </a:path>
              <a:path w="74294" h="159384">
                <a:moveTo>
                  <a:pt x="43307" y="150926"/>
                </a:moveTo>
                <a:lnTo>
                  <a:pt x="43154" y="151104"/>
                </a:lnTo>
                <a:lnTo>
                  <a:pt x="42976" y="151892"/>
                </a:lnTo>
                <a:lnTo>
                  <a:pt x="43307" y="150926"/>
                </a:lnTo>
                <a:close/>
              </a:path>
              <a:path w="74294" h="159384">
                <a:moveTo>
                  <a:pt x="43408" y="149923"/>
                </a:moveTo>
                <a:lnTo>
                  <a:pt x="43154" y="149758"/>
                </a:lnTo>
                <a:lnTo>
                  <a:pt x="41910" y="151409"/>
                </a:lnTo>
                <a:lnTo>
                  <a:pt x="41605" y="151320"/>
                </a:lnTo>
                <a:lnTo>
                  <a:pt x="40970" y="151130"/>
                </a:lnTo>
                <a:lnTo>
                  <a:pt x="40970" y="150926"/>
                </a:lnTo>
                <a:lnTo>
                  <a:pt x="41211" y="150368"/>
                </a:lnTo>
                <a:lnTo>
                  <a:pt x="41325" y="150126"/>
                </a:lnTo>
                <a:lnTo>
                  <a:pt x="42913" y="149682"/>
                </a:lnTo>
                <a:lnTo>
                  <a:pt x="41935" y="148894"/>
                </a:lnTo>
                <a:lnTo>
                  <a:pt x="41211" y="149606"/>
                </a:lnTo>
                <a:lnTo>
                  <a:pt x="40297" y="149352"/>
                </a:lnTo>
                <a:lnTo>
                  <a:pt x="40068" y="151320"/>
                </a:lnTo>
                <a:lnTo>
                  <a:pt x="38874" y="147840"/>
                </a:lnTo>
                <a:lnTo>
                  <a:pt x="39154" y="149352"/>
                </a:lnTo>
                <a:lnTo>
                  <a:pt x="36817" y="152539"/>
                </a:lnTo>
                <a:lnTo>
                  <a:pt x="38112" y="153568"/>
                </a:lnTo>
                <a:lnTo>
                  <a:pt x="39306" y="154622"/>
                </a:lnTo>
                <a:lnTo>
                  <a:pt x="41643" y="153136"/>
                </a:lnTo>
                <a:lnTo>
                  <a:pt x="42049" y="153949"/>
                </a:lnTo>
                <a:lnTo>
                  <a:pt x="42125" y="153136"/>
                </a:lnTo>
                <a:lnTo>
                  <a:pt x="42214" y="152285"/>
                </a:lnTo>
                <a:lnTo>
                  <a:pt x="42913" y="151409"/>
                </a:lnTo>
                <a:lnTo>
                  <a:pt x="43141" y="151130"/>
                </a:lnTo>
                <a:lnTo>
                  <a:pt x="43408" y="149923"/>
                </a:lnTo>
                <a:close/>
              </a:path>
              <a:path w="74294" h="159384">
                <a:moveTo>
                  <a:pt x="43815" y="67094"/>
                </a:moveTo>
                <a:lnTo>
                  <a:pt x="43218" y="66294"/>
                </a:lnTo>
                <a:lnTo>
                  <a:pt x="42989" y="66382"/>
                </a:lnTo>
                <a:lnTo>
                  <a:pt x="42964" y="66560"/>
                </a:lnTo>
                <a:lnTo>
                  <a:pt x="43815" y="67094"/>
                </a:lnTo>
                <a:close/>
              </a:path>
              <a:path w="74294" h="159384">
                <a:moveTo>
                  <a:pt x="44069" y="67246"/>
                </a:moveTo>
                <a:lnTo>
                  <a:pt x="43815" y="67094"/>
                </a:lnTo>
                <a:lnTo>
                  <a:pt x="44069" y="67246"/>
                </a:lnTo>
                <a:close/>
              </a:path>
              <a:path w="74294" h="159384">
                <a:moveTo>
                  <a:pt x="44716" y="151104"/>
                </a:moveTo>
                <a:lnTo>
                  <a:pt x="42976" y="151892"/>
                </a:lnTo>
                <a:lnTo>
                  <a:pt x="42430" y="153492"/>
                </a:lnTo>
                <a:lnTo>
                  <a:pt x="43180" y="153098"/>
                </a:lnTo>
                <a:lnTo>
                  <a:pt x="44716" y="151104"/>
                </a:lnTo>
                <a:close/>
              </a:path>
              <a:path w="74294" h="159384">
                <a:moveTo>
                  <a:pt x="44754" y="4483"/>
                </a:moveTo>
                <a:lnTo>
                  <a:pt x="44729" y="3556"/>
                </a:lnTo>
                <a:lnTo>
                  <a:pt x="44411" y="2933"/>
                </a:lnTo>
                <a:lnTo>
                  <a:pt x="44653" y="4483"/>
                </a:lnTo>
                <a:close/>
              </a:path>
              <a:path w="74294" h="159384">
                <a:moveTo>
                  <a:pt x="44780" y="5829"/>
                </a:moveTo>
                <a:lnTo>
                  <a:pt x="44754" y="4889"/>
                </a:lnTo>
                <a:lnTo>
                  <a:pt x="44754" y="4762"/>
                </a:lnTo>
                <a:lnTo>
                  <a:pt x="44653" y="4483"/>
                </a:lnTo>
                <a:lnTo>
                  <a:pt x="42900" y="2654"/>
                </a:lnTo>
                <a:lnTo>
                  <a:pt x="43192" y="1308"/>
                </a:lnTo>
                <a:lnTo>
                  <a:pt x="41795" y="1371"/>
                </a:lnTo>
                <a:lnTo>
                  <a:pt x="41973" y="1397"/>
                </a:lnTo>
                <a:lnTo>
                  <a:pt x="42570" y="4889"/>
                </a:lnTo>
                <a:lnTo>
                  <a:pt x="42710" y="4762"/>
                </a:lnTo>
                <a:lnTo>
                  <a:pt x="43891" y="5207"/>
                </a:lnTo>
                <a:lnTo>
                  <a:pt x="43992" y="5664"/>
                </a:lnTo>
                <a:lnTo>
                  <a:pt x="44424" y="4889"/>
                </a:lnTo>
                <a:lnTo>
                  <a:pt x="44780" y="5829"/>
                </a:lnTo>
                <a:close/>
              </a:path>
              <a:path w="74294" h="159384">
                <a:moveTo>
                  <a:pt x="45072" y="2857"/>
                </a:moveTo>
                <a:lnTo>
                  <a:pt x="44196" y="2438"/>
                </a:lnTo>
                <a:lnTo>
                  <a:pt x="44729" y="2984"/>
                </a:lnTo>
                <a:lnTo>
                  <a:pt x="44881" y="2959"/>
                </a:lnTo>
                <a:lnTo>
                  <a:pt x="45072" y="2857"/>
                </a:lnTo>
                <a:close/>
              </a:path>
              <a:path w="74294" h="159384">
                <a:moveTo>
                  <a:pt x="45440" y="2654"/>
                </a:moveTo>
                <a:lnTo>
                  <a:pt x="45072" y="2857"/>
                </a:lnTo>
                <a:lnTo>
                  <a:pt x="45402" y="3009"/>
                </a:lnTo>
                <a:lnTo>
                  <a:pt x="45440" y="2654"/>
                </a:lnTo>
                <a:close/>
              </a:path>
              <a:path w="74294" h="159384">
                <a:moveTo>
                  <a:pt x="45694" y="4394"/>
                </a:moveTo>
                <a:lnTo>
                  <a:pt x="45656" y="4203"/>
                </a:lnTo>
                <a:lnTo>
                  <a:pt x="44729" y="2984"/>
                </a:lnTo>
                <a:lnTo>
                  <a:pt x="44754" y="3594"/>
                </a:lnTo>
                <a:lnTo>
                  <a:pt x="45504" y="4965"/>
                </a:lnTo>
                <a:lnTo>
                  <a:pt x="45694" y="4394"/>
                </a:lnTo>
                <a:close/>
              </a:path>
              <a:path w="74294" h="159384">
                <a:moveTo>
                  <a:pt x="47142" y="66967"/>
                </a:moveTo>
                <a:lnTo>
                  <a:pt x="45885" y="65417"/>
                </a:lnTo>
                <a:lnTo>
                  <a:pt x="43789" y="63246"/>
                </a:lnTo>
                <a:lnTo>
                  <a:pt x="43103" y="62509"/>
                </a:lnTo>
                <a:lnTo>
                  <a:pt x="42735" y="62103"/>
                </a:lnTo>
                <a:lnTo>
                  <a:pt x="41071" y="60693"/>
                </a:lnTo>
                <a:lnTo>
                  <a:pt x="40817" y="60477"/>
                </a:lnTo>
                <a:lnTo>
                  <a:pt x="40017" y="59334"/>
                </a:lnTo>
                <a:lnTo>
                  <a:pt x="39865" y="59105"/>
                </a:lnTo>
                <a:lnTo>
                  <a:pt x="38531" y="59334"/>
                </a:lnTo>
                <a:lnTo>
                  <a:pt x="37363" y="58953"/>
                </a:lnTo>
                <a:lnTo>
                  <a:pt x="35966" y="58496"/>
                </a:lnTo>
                <a:lnTo>
                  <a:pt x="39179" y="58026"/>
                </a:lnTo>
                <a:lnTo>
                  <a:pt x="40309" y="57861"/>
                </a:lnTo>
                <a:lnTo>
                  <a:pt x="39776" y="57251"/>
                </a:lnTo>
                <a:lnTo>
                  <a:pt x="38912" y="56261"/>
                </a:lnTo>
                <a:lnTo>
                  <a:pt x="37592" y="57251"/>
                </a:lnTo>
                <a:lnTo>
                  <a:pt x="38417" y="55714"/>
                </a:lnTo>
                <a:lnTo>
                  <a:pt x="36652" y="54775"/>
                </a:lnTo>
                <a:lnTo>
                  <a:pt x="33782" y="56781"/>
                </a:lnTo>
                <a:lnTo>
                  <a:pt x="35547" y="57315"/>
                </a:lnTo>
                <a:lnTo>
                  <a:pt x="33807" y="58204"/>
                </a:lnTo>
                <a:lnTo>
                  <a:pt x="35115" y="58026"/>
                </a:lnTo>
                <a:lnTo>
                  <a:pt x="34188" y="58953"/>
                </a:lnTo>
                <a:lnTo>
                  <a:pt x="33591" y="58699"/>
                </a:lnTo>
                <a:lnTo>
                  <a:pt x="34594" y="59385"/>
                </a:lnTo>
                <a:lnTo>
                  <a:pt x="35191" y="59537"/>
                </a:lnTo>
                <a:lnTo>
                  <a:pt x="35763" y="59931"/>
                </a:lnTo>
                <a:lnTo>
                  <a:pt x="34493" y="60172"/>
                </a:lnTo>
                <a:lnTo>
                  <a:pt x="36423" y="60401"/>
                </a:lnTo>
                <a:lnTo>
                  <a:pt x="35433" y="60655"/>
                </a:lnTo>
                <a:lnTo>
                  <a:pt x="37706" y="61010"/>
                </a:lnTo>
                <a:lnTo>
                  <a:pt x="37706" y="60693"/>
                </a:lnTo>
                <a:lnTo>
                  <a:pt x="40246" y="60845"/>
                </a:lnTo>
                <a:lnTo>
                  <a:pt x="42252" y="62496"/>
                </a:lnTo>
                <a:lnTo>
                  <a:pt x="40106" y="61518"/>
                </a:lnTo>
                <a:lnTo>
                  <a:pt x="40030" y="62445"/>
                </a:lnTo>
                <a:lnTo>
                  <a:pt x="38036" y="61950"/>
                </a:lnTo>
                <a:lnTo>
                  <a:pt x="40919" y="62725"/>
                </a:lnTo>
                <a:lnTo>
                  <a:pt x="40246" y="63246"/>
                </a:lnTo>
                <a:lnTo>
                  <a:pt x="37807" y="62674"/>
                </a:lnTo>
                <a:lnTo>
                  <a:pt x="36652" y="62496"/>
                </a:lnTo>
                <a:lnTo>
                  <a:pt x="37998" y="63017"/>
                </a:lnTo>
                <a:lnTo>
                  <a:pt x="43002" y="65684"/>
                </a:lnTo>
                <a:lnTo>
                  <a:pt x="44983" y="66560"/>
                </a:lnTo>
                <a:lnTo>
                  <a:pt x="47142" y="66967"/>
                </a:lnTo>
                <a:close/>
              </a:path>
              <a:path w="74294" h="159384">
                <a:moveTo>
                  <a:pt x="48869" y="150926"/>
                </a:moveTo>
                <a:lnTo>
                  <a:pt x="46101" y="152463"/>
                </a:lnTo>
                <a:lnTo>
                  <a:pt x="47066" y="150215"/>
                </a:lnTo>
                <a:lnTo>
                  <a:pt x="44602" y="153276"/>
                </a:lnTo>
                <a:lnTo>
                  <a:pt x="45300" y="154546"/>
                </a:lnTo>
                <a:lnTo>
                  <a:pt x="45732" y="153238"/>
                </a:lnTo>
                <a:lnTo>
                  <a:pt x="47282" y="152133"/>
                </a:lnTo>
                <a:lnTo>
                  <a:pt x="48209" y="152666"/>
                </a:lnTo>
                <a:lnTo>
                  <a:pt x="48869" y="150926"/>
                </a:lnTo>
                <a:close/>
              </a:path>
              <a:path w="74294" h="159384">
                <a:moveTo>
                  <a:pt x="51409" y="154863"/>
                </a:moveTo>
                <a:lnTo>
                  <a:pt x="51320" y="153530"/>
                </a:lnTo>
                <a:lnTo>
                  <a:pt x="50596" y="155143"/>
                </a:lnTo>
                <a:lnTo>
                  <a:pt x="50088" y="154432"/>
                </a:lnTo>
                <a:lnTo>
                  <a:pt x="50368" y="152311"/>
                </a:lnTo>
                <a:lnTo>
                  <a:pt x="50482" y="152184"/>
                </a:lnTo>
                <a:lnTo>
                  <a:pt x="49390" y="151587"/>
                </a:lnTo>
                <a:lnTo>
                  <a:pt x="49936" y="155752"/>
                </a:lnTo>
                <a:lnTo>
                  <a:pt x="51409" y="154863"/>
                </a:lnTo>
                <a:close/>
              </a:path>
              <a:path w="74294" h="159384">
                <a:moveTo>
                  <a:pt x="52070" y="71958"/>
                </a:moveTo>
                <a:lnTo>
                  <a:pt x="52057" y="71412"/>
                </a:lnTo>
                <a:lnTo>
                  <a:pt x="50800" y="70472"/>
                </a:lnTo>
                <a:lnTo>
                  <a:pt x="48666" y="68872"/>
                </a:lnTo>
                <a:lnTo>
                  <a:pt x="46380" y="68059"/>
                </a:lnTo>
                <a:lnTo>
                  <a:pt x="44069" y="67246"/>
                </a:lnTo>
                <a:lnTo>
                  <a:pt x="45427" y="68059"/>
                </a:lnTo>
                <a:lnTo>
                  <a:pt x="45300" y="68008"/>
                </a:lnTo>
                <a:lnTo>
                  <a:pt x="44411" y="67640"/>
                </a:lnTo>
                <a:lnTo>
                  <a:pt x="41846" y="66306"/>
                </a:lnTo>
                <a:lnTo>
                  <a:pt x="37426" y="63893"/>
                </a:lnTo>
                <a:lnTo>
                  <a:pt x="41643" y="66306"/>
                </a:lnTo>
                <a:lnTo>
                  <a:pt x="37731" y="64198"/>
                </a:lnTo>
                <a:lnTo>
                  <a:pt x="40881" y="66078"/>
                </a:lnTo>
                <a:lnTo>
                  <a:pt x="41084" y="66217"/>
                </a:lnTo>
                <a:lnTo>
                  <a:pt x="42964" y="67449"/>
                </a:lnTo>
                <a:lnTo>
                  <a:pt x="43624" y="67995"/>
                </a:lnTo>
                <a:lnTo>
                  <a:pt x="43484" y="67919"/>
                </a:lnTo>
                <a:lnTo>
                  <a:pt x="41757" y="66967"/>
                </a:lnTo>
                <a:lnTo>
                  <a:pt x="39090" y="65443"/>
                </a:lnTo>
                <a:lnTo>
                  <a:pt x="38633" y="65303"/>
                </a:lnTo>
                <a:lnTo>
                  <a:pt x="41021" y="66967"/>
                </a:lnTo>
                <a:lnTo>
                  <a:pt x="40017" y="66446"/>
                </a:lnTo>
                <a:lnTo>
                  <a:pt x="37769" y="65265"/>
                </a:lnTo>
                <a:lnTo>
                  <a:pt x="38138" y="64858"/>
                </a:lnTo>
                <a:lnTo>
                  <a:pt x="37896" y="64579"/>
                </a:lnTo>
                <a:lnTo>
                  <a:pt x="37592" y="64300"/>
                </a:lnTo>
                <a:lnTo>
                  <a:pt x="36068" y="63436"/>
                </a:lnTo>
                <a:lnTo>
                  <a:pt x="37338" y="64579"/>
                </a:lnTo>
                <a:lnTo>
                  <a:pt x="35966" y="64084"/>
                </a:lnTo>
                <a:lnTo>
                  <a:pt x="35280" y="63830"/>
                </a:lnTo>
                <a:lnTo>
                  <a:pt x="34683" y="64084"/>
                </a:lnTo>
                <a:lnTo>
                  <a:pt x="32245" y="62953"/>
                </a:lnTo>
                <a:lnTo>
                  <a:pt x="33020" y="63817"/>
                </a:lnTo>
                <a:lnTo>
                  <a:pt x="33147" y="65252"/>
                </a:lnTo>
                <a:lnTo>
                  <a:pt x="31254" y="64198"/>
                </a:lnTo>
                <a:lnTo>
                  <a:pt x="30695" y="63969"/>
                </a:lnTo>
                <a:lnTo>
                  <a:pt x="31267" y="65303"/>
                </a:lnTo>
                <a:lnTo>
                  <a:pt x="31394" y="65925"/>
                </a:lnTo>
                <a:lnTo>
                  <a:pt x="30822" y="66382"/>
                </a:lnTo>
                <a:lnTo>
                  <a:pt x="29273" y="63817"/>
                </a:lnTo>
                <a:lnTo>
                  <a:pt x="29565" y="66078"/>
                </a:lnTo>
                <a:lnTo>
                  <a:pt x="29692" y="66217"/>
                </a:lnTo>
                <a:lnTo>
                  <a:pt x="30302" y="66294"/>
                </a:lnTo>
                <a:lnTo>
                  <a:pt x="30276" y="66560"/>
                </a:lnTo>
                <a:lnTo>
                  <a:pt x="29438" y="68313"/>
                </a:lnTo>
                <a:lnTo>
                  <a:pt x="28575" y="65925"/>
                </a:lnTo>
                <a:lnTo>
                  <a:pt x="27051" y="68872"/>
                </a:lnTo>
                <a:lnTo>
                  <a:pt x="26885" y="68478"/>
                </a:lnTo>
                <a:lnTo>
                  <a:pt x="26492" y="67449"/>
                </a:lnTo>
                <a:lnTo>
                  <a:pt x="26428" y="66459"/>
                </a:lnTo>
                <a:lnTo>
                  <a:pt x="26352" y="65252"/>
                </a:lnTo>
                <a:lnTo>
                  <a:pt x="26238" y="64744"/>
                </a:lnTo>
                <a:lnTo>
                  <a:pt x="24980" y="66725"/>
                </a:lnTo>
                <a:lnTo>
                  <a:pt x="25704" y="66459"/>
                </a:lnTo>
                <a:lnTo>
                  <a:pt x="24968" y="68478"/>
                </a:lnTo>
                <a:lnTo>
                  <a:pt x="24536" y="67360"/>
                </a:lnTo>
                <a:lnTo>
                  <a:pt x="24180" y="67360"/>
                </a:lnTo>
                <a:lnTo>
                  <a:pt x="23571" y="67056"/>
                </a:lnTo>
                <a:lnTo>
                  <a:pt x="21793" y="69380"/>
                </a:lnTo>
                <a:lnTo>
                  <a:pt x="21767" y="69189"/>
                </a:lnTo>
                <a:lnTo>
                  <a:pt x="21717" y="68541"/>
                </a:lnTo>
                <a:lnTo>
                  <a:pt x="21590" y="67081"/>
                </a:lnTo>
                <a:lnTo>
                  <a:pt x="20002" y="68541"/>
                </a:lnTo>
                <a:lnTo>
                  <a:pt x="19621" y="67640"/>
                </a:lnTo>
                <a:lnTo>
                  <a:pt x="19596" y="69189"/>
                </a:lnTo>
                <a:lnTo>
                  <a:pt x="18796" y="68440"/>
                </a:lnTo>
                <a:lnTo>
                  <a:pt x="17856" y="67551"/>
                </a:lnTo>
                <a:lnTo>
                  <a:pt x="18249" y="68440"/>
                </a:lnTo>
                <a:lnTo>
                  <a:pt x="18326" y="68605"/>
                </a:lnTo>
                <a:lnTo>
                  <a:pt x="18453" y="68440"/>
                </a:lnTo>
                <a:lnTo>
                  <a:pt x="18453" y="68872"/>
                </a:lnTo>
                <a:lnTo>
                  <a:pt x="18681" y="69367"/>
                </a:lnTo>
                <a:lnTo>
                  <a:pt x="20078" y="69659"/>
                </a:lnTo>
                <a:lnTo>
                  <a:pt x="18046" y="70434"/>
                </a:lnTo>
                <a:lnTo>
                  <a:pt x="17424" y="69748"/>
                </a:lnTo>
                <a:lnTo>
                  <a:pt x="17526" y="69608"/>
                </a:lnTo>
                <a:lnTo>
                  <a:pt x="18262" y="68681"/>
                </a:lnTo>
                <a:lnTo>
                  <a:pt x="18249" y="68440"/>
                </a:lnTo>
                <a:lnTo>
                  <a:pt x="16624" y="68453"/>
                </a:lnTo>
                <a:lnTo>
                  <a:pt x="14020" y="69024"/>
                </a:lnTo>
                <a:lnTo>
                  <a:pt x="16979" y="72517"/>
                </a:lnTo>
                <a:lnTo>
                  <a:pt x="16408" y="69608"/>
                </a:lnTo>
                <a:lnTo>
                  <a:pt x="20332" y="72313"/>
                </a:lnTo>
                <a:lnTo>
                  <a:pt x="21577" y="70662"/>
                </a:lnTo>
                <a:lnTo>
                  <a:pt x="22148" y="72250"/>
                </a:lnTo>
                <a:lnTo>
                  <a:pt x="24053" y="70662"/>
                </a:lnTo>
                <a:lnTo>
                  <a:pt x="24320" y="70434"/>
                </a:lnTo>
                <a:lnTo>
                  <a:pt x="24803" y="70040"/>
                </a:lnTo>
                <a:lnTo>
                  <a:pt x="27089" y="69380"/>
                </a:lnTo>
                <a:lnTo>
                  <a:pt x="28155" y="69075"/>
                </a:lnTo>
                <a:lnTo>
                  <a:pt x="28727" y="68872"/>
                </a:lnTo>
                <a:lnTo>
                  <a:pt x="30111" y="68389"/>
                </a:lnTo>
                <a:lnTo>
                  <a:pt x="33235" y="69088"/>
                </a:lnTo>
                <a:lnTo>
                  <a:pt x="36258" y="69545"/>
                </a:lnTo>
                <a:lnTo>
                  <a:pt x="35801" y="68389"/>
                </a:lnTo>
                <a:lnTo>
                  <a:pt x="35039" y="66433"/>
                </a:lnTo>
                <a:lnTo>
                  <a:pt x="36677" y="67691"/>
                </a:lnTo>
                <a:lnTo>
                  <a:pt x="36741" y="68059"/>
                </a:lnTo>
                <a:lnTo>
                  <a:pt x="36322" y="68910"/>
                </a:lnTo>
                <a:lnTo>
                  <a:pt x="37731" y="68681"/>
                </a:lnTo>
                <a:lnTo>
                  <a:pt x="37084" y="66433"/>
                </a:lnTo>
                <a:lnTo>
                  <a:pt x="38227" y="67995"/>
                </a:lnTo>
                <a:lnTo>
                  <a:pt x="38328" y="68313"/>
                </a:lnTo>
                <a:lnTo>
                  <a:pt x="38417" y="68757"/>
                </a:lnTo>
                <a:lnTo>
                  <a:pt x="40690" y="69684"/>
                </a:lnTo>
                <a:lnTo>
                  <a:pt x="37426" y="66446"/>
                </a:lnTo>
                <a:lnTo>
                  <a:pt x="39116" y="67792"/>
                </a:lnTo>
                <a:lnTo>
                  <a:pt x="39954" y="67995"/>
                </a:lnTo>
                <a:lnTo>
                  <a:pt x="40284" y="67919"/>
                </a:lnTo>
                <a:lnTo>
                  <a:pt x="41160" y="67932"/>
                </a:lnTo>
                <a:lnTo>
                  <a:pt x="45161" y="70637"/>
                </a:lnTo>
                <a:lnTo>
                  <a:pt x="47345" y="70662"/>
                </a:lnTo>
                <a:lnTo>
                  <a:pt x="47586" y="70472"/>
                </a:lnTo>
                <a:lnTo>
                  <a:pt x="48666" y="70815"/>
                </a:lnTo>
                <a:lnTo>
                  <a:pt x="52070" y="71958"/>
                </a:lnTo>
                <a:close/>
              </a:path>
              <a:path w="74294" h="159384">
                <a:moveTo>
                  <a:pt x="52489" y="153606"/>
                </a:moveTo>
                <a:lnTo>
                  <a:pt x="52285" y="153098"/>
                </a:lnTo>
                <a:lnTo>
                  <a:pt x="52070" y="154241"/>
                </a:lnTo>
                <a:lnTo>
                  <a:pt x="52489" y="153606"/>
                </a:lnTo>
                <a:close/>
              </a:path>
              <a:path w="74294" h="159384">
                <a:moveTo>
                  <a:pt x="53746" y="153847"/>
                </a:moveTo>
                <a:lnTo>
                  <a:pt x="53251" y="152641"/>
                </a:lnTo>
                <a:lnTo>
                  <a:pt x="52959" y="155295"/>
                </a:lnTo>
                <a:lnTo>
                  <a:pt x="53746" y="153847"/>
                </a:lnTo>
                <a:close/>
              </a:path>
              <a:path w="74294" h="159384">
                <a:moveTo>
                  <a:pt x="58102" y="156095"/>
                </a:moveTo>
                <a:lnTo>
                  <a:pt x="57302" y="154228"/>
                </a:lnTo>
                <a:lnTo>
                  <a:pt x="56959" y="153377"/>
                </a:lnTo>
                <a:lnTo>
                  <a:pt x="54089" y="154990"/>
                </a:lnTo>
                <a:lnTo>
                  <a:pt x="55359" y="154432"/>
                </a:lnTo>
                <a:lnTo>
                  <a:pt x="53022" y="157619"/>
                </a:lnTo>
                <a:lnTo>
                  <a:pt x="53924" y="158686"/>
                </a:lnTo>
                <a:lnTo>
                  <a:pt x="54622" y="157060"/>
                </a:lnTo>
                <a:lnTo>
                  <a:pt x="56032" y="157137"/>
                </a:lnTo>
                <a:lnTo>
                  <a:pt x="54711" y="158902"/>
                </a:lnTo>
                <a:lnTo>
                  <a:pt x="56299" y="158343"/>
                </a:lnTo>
                <a:lnTo>
                  <a:pt x="56578" y="156845"/>
                </a:lnTo>
                <a:lnTo>
                  <a:pt x="55816" y="156629"/>
                </a:lnTo>
                <a:lnTo>
                  <a:pt x="56019" y="155473"/>
                </a:lnTo>
                <a:lnTo>
                  <a:pt x="57277" y="157391"/>
                </a:lnTo>
                <a:lnTo>
                  <a:pt x="58102" y="156095"/>
                </a:lnTo>
                <a:close/>
              </a:path>
              <a:path w="74294" h="159384">
                <a:moveTo>
                  <a:pt x="59118" y="155829"/>
                </a:moveTo>
                <a:lnTo>
                  <a:pt x="58623" y="154635"/>
                </a:lnTo>
                <a:lnTo>
                  <a:pt x="58254" y="155943"/>
                </a:lnTo>
                <a:lnTo>
                  <a:pt x="59118" y="155829"/>
                </a:lnTo>
                <a:close/>
              </a:path>
              <a:path w="74294" h="159384">
                <a:moveTo>
                  <a:pt x="63284" y="5346"/>
                </a:moveTo>
                <a:lnTo>
                  <a:pt x="62839" y="6819"/>
                </a:lnTo>
                <a:lnTo>
                  <a:pt x="63284" y="5346"/>
                </a:lnTo>
                <a:close/>
              </a:path>
              <a:path w="74294" h="159384">
                <a:moveTo>
                  <a:pt x="64541" y="7569"/>
                </a:moveTo>
                <a:lnTo>
                  <a:pt x="63982" y="8737"/>
                </a:lnTo>
                <a:lnTo>
                  <a:pt x="63385" y="8953"/>
                </a:lnTo>
                <a:lnTo>
                  <a:pt x="63627" y="9867"/>
                </a:lnTo>
                <a:lnTo>
                  <a:pt x="64541" y="7569"/>
                </a:lnTo>
                <a:close/>
              </a:path>
              <a:path w="74294" h="159384">
                <a:moveTo>
                  <a:pt x="65201" y="7073"/>
                </a:moveTo>
                <a:lnTo>
                  <a:pt x="62687" y="7518"/>
                </a:lnTo>
                <a:lnTo>
                  <a:pt x="62801" y="7073"/>
                </a:lnTo>
                <a:lnTo>
                  <a:pt x="62839" y="6819"/>
                </a:lnTo>
                <a:lnTo>
                  <a:pt x="62547" y="6172"/>
                </a:lnTo>
                <a:lnTo>
                  <a:pt x="62382" y="5803"/>
                </a:lnTo>
                <a:lnTo>
                  <a:pt x="62115" y="5194"/>
                </a:lnTo>
                <a:lnTo>
                  <a:pt x="61442" y="5803"/>
                </a:lnTo>
                <a:lnTo>
                  <a:pt x="61112" y="3594"/>
                </a:lnTo>
                <a:lnTo>
                  <a:pt x="60617" y="4483"/>
                </a:lnTo>
                <a:lnTo>
                  <a:pt x="60515" y="4762"/>
                </a:lnTo>
                <a:lnTo>
                  <a:pt x="60871" y="4889"/>
                </a:lnTo>
                <a:lnTo>
                  <a:pt x="60858" y="5156"/>
                </a:lnTo>
                <a:lnTo>
                  <a:pt x="60515" y="6172"/>
                </a:lnTo>
                <a:lnTo>
                  <a:pt x="60147" y="4203"/>
                </a:lnTo>
                <a:lnTo>
                  <a:pt x="60020" y="3556"/>
                </a:lnTo>
                <a:lnTo>
                  <a:pt x="60020" y="3238"/>
                </a:lnTo>
                <a:lnTo>
                  <a:pt x="58775" y="1651"/>
                </a:lnTo>
                <a:lnTo>
                  <a:pt x="56680" y="4203"/>
                </a:lnTo>
                <a:lnTo>
                  <a:pt x="56451" y="3225"/>
                </a:lnTo>
                <a:lnTo>
                  <a:pt x="56299" y="2603"/>
                </a:lnTo>
                <a:lnTo>
                  <a:pt x="56349" y="2209"/>
                </a:lnTo>
                <a:lnTo>
                  <a:pt x="56781" y="1371"/>
                </a:lnTo>
                <a:lnTo>
                  <a:pt x="55435" y="2209"/>
                </a:lnTo>
                <a:lnTo>
                  <a:pt x="54140" y="2514"/>
                </a:lnTo>
                <a:lnTo>
                  <a:pt x="52959" y="1727"/>
                </a:lnTo>
                <a:lnTo>
                  <a:pt x="52768" y="1511"/>
                </a:lnTo>
                <a:lnTo>
                  <a:pt x="51689" y="266"/>
                </a:lnTo>
                <a:lnTo>
                  <a:pt x="52692" y="1511"/>
                </a:lnTo>
                <a:lnTo>
                  <a:pt x="50990" y="0"/>
                </a:lnTo>
                <a:lnTo>
                  <a:pt x="46786" y="457"/>
                </a:lnTo>
                <a:lnTo>
                  <a:pt x="46723" y="1143"/>
                </a:lnTo>
                <a:lnTo>
                  <a:pt x="45732" y="393"/>
                </a:lnTo>
                <a:lnTo>
                  <a:pt x="45618" y="1270"/>
                </a:lnTo>
                <a:lnTo>
                  <a:pt x="46723" y="1168"/>
                </a:lnTo>
                <a:lnTo>
                  <a:pt x="46634" y="2489"/>
                </a:lnTo>
                <a:lnTo>
                  <a:pt x="45618" y="1295"/>
                </a:lnTo>
                <a:lnTo>
                  <a:pt x="45440" y="2654"/>
                </a:lnTo>
                <a:lnTo>
                  <a:pt x="45720" y="3556"/>
                </a:lnTo>
                <a:lnTo>
                  <a:pt x="45796" y="4394"/>
                </a:lnTo>
                <a:lnTo>
                  <a:pt x="47383" y="6502"/>
                </a:lnTo>
                <a:lnTo>
                  <a:pt x="47904" y="5588"/>
                </a:lnTo>
                <a:lnTo>
                  <a:pt x="47802" y="5156"/>
                </a:lnTo>
                <a:lnTo>
                  <a:pt x="46977" y="3302"/>
                </a:lnTo>
                <a:lnTo>
                  <a:pt x="48628" y="5092"/>
                </a:lnTo>
                <a:lnTo>
                  <a:pt x="49161" y="5092"/>
                </a:lnTo>
                <a:lnTo>
                  <a:pt x="50380" y="4013"/>
                </a:lnTo>
                <a:lnTo>
                  <a:pt x="51041" y="3302"/>
                </a:lnTo>
                <a:lnTo>
                  <a:pt x="52336" y="4394"/>
                </a:lnTo>
                <a:lnTo>
                  <a:pt x="51562" y="3225"/>
                </a:lnTo>
                <a:lnTo>
                  <a:pt x="53936" y="4419"/>
                </a:lnTo>
                <a:lnTo>
                  <a:pt x="55905" y="4762"/>
                </a:lnTo>
                <a:lnTo>
                  <a:pt x="57886" y="5588"/>
                </a:lnTo>
                <a:lnTo>
                  <a:pt x="60718" y="6934"/>
                </a:lnTo>
                <a:lnTo>
                  <a:pt x="62788" y="8902"/>
                </a:lnTo>
                <a:lnTo>
                  <a:pt x="64541" y="7569"/>
                </a:lnTo>
                <a:lnTo>
                  <a:pt x="65201" y="7073"/>
                </a:lnTo>
                <a:close/>
              </a:path>
              <a:path w="74294" h="159384">
                <a:moveTo>
                  <a:pt x="65582" y="11595"/>
                </a:moveTo>
                <a:lnTo>
                  <a:pt x="64706" y="12090"/>
                </a:lnTo>
                <a:lnTo>
                  <a:pt x="65239" y="12344"/>
                </a:lnTo>
                <a:lnTo>
                  <a:pt x="65582" y="11595"/>
                </a:lnTo>
                <a:close/>
              </a:path>
              <a:path w="74294" h="159384">
                <a:moveTo>
                  <a:pt x="66509" y="15786"/>
                </a:moveTo>
                <a:lnTo>
                  <a:pt x="66243" y="16065"/>
                </a:lnTo>
                <a:lnTo>
                  <a:pt x="66509" y="15786"/>
                </a:lnTo>
                <a:close/>
              </a:path>
              <a:path w="74294" h="159384">
                <a:moveTo>
                  <a:pt x="66649" y="16979"/>
                </a:moveTo>
                <a:lnTo>
                  <a:pt x="66154" y="17259"/>
                </a:lnTo>
                <a:lnTo>
                  <a:pt x="66611" y="17513"/>
                </a:lnTo>
                <a:lnTo>
                  <a:pt x="66649" y="16979"/>
                </a:lnTo>
                <a:close/>
              </a:path>
              <a:path w="74294" h="159384">
                <a:moveTo>
                  <a:pt x="68897" y="9702"/>
                </a:moveTo>
                <a:lnTo>
                  <a:pt x="66751" y="9537"/>
                </a:lnTo>
                <a:lnTo>
                  <a:pt x="66078" y="10414"/>
                </a:lnTo>
                <a:lnTo>
                  <a:pt x="66014" y="10274"/>
                </a:lnTo>
                <a:lnTo>
                  <a:pt x="65951" y="10109"/>
                </a:lnTo>
                <a:lnTo>
                  <a:pt x="65735" y="9512"/>
                </a:lnTo>
                <a:lnTo>
                  <a:pt x="65100" y="10109"/>
                </a:lnTo>
                <a:lnTo>
                  <a:pt x="65176" y="9004"/>
                </a:lnTo>
                <a:lnTo>
                  <a:pt x="63004" y="10325"/>
                </a:lnTo>
                <a:lnTo>
                  <a:pt x="65074" y="10274"/>
                </a:lnTo>
                <a:lnTo>
                  <a:pt x="64592" y="11214"/>
                </a:lnTo>
                <a:lnTo>
                  <a:pt x="66065" y="10566"/>
                </a:lnTo>
                <a:lnTo>
                  <a:pt x="65582" y="11595"/>
                </a:lnTo>
                <a:lnTo>
                  <a:pt x="67373" y="10566"/>
                </a:lnTo>
                <a:lnTo>
                  <a:pt x="67640" y="10414"/>
                </a:lnTo>
                <a:lnTo>
                  <a:pt x="68897" y="9702"/>
                </a:lnTo>
                <a:close/>
              </a:path>
              <a:path w="74294" h="159384">
                <a:moveTo>
                  <a:pt x="69469" y="18973"/>
                </a:moveTo>
                <a:lnTo>
                  <a:pt x="68160" y="18415"/>
                </a:lnTo>
                <a:lnTo>
                  <a:pt x="67437" y="18948"/>
                </a:lnTo>
                <a:lnTo>
                  <a:pt x="69469" y="18973"/>
                </a:lnTo>
                <a:close/>
              </a:path>
              <a:path w="74294" h="159384">
                <a:moveTo>
                  <a:pt x="69697" y="14465"/>
                </a:moveTo>
                <a:lnTo>
                  <a:pt x="69646" y="14147"/>
                </a:lnTo>
                <a:lnTo>
                  <a:pt x="69202" y="13843"/>
                </a:lnTo>
                <a:lnTo>
                  <a:pt x="68135" y="14033"/>
                </a:lnTo>
                <a:lnTo>
                  <a:pt x="66598" y="15684"/>
                </a:lnTo>
                <a:lnTo>
                  <a:pt x="66535" y="16065"/>
                </a:lnTo>
                <a:lnTo>
                  <a:pt x="66649" y="16979"/>
                </a:lnTo>
                <a:lnTo>
                  <a:pt x="67995" y="16611"/>
                </a:lnTo>
                <a:lnTo>
                  <a:pt x="66217" y="18859"/>
                </a:lnTo>
                <a:lnTo>
                  <a:pt x="68059" y="17513"/>
                </a:lnTo>
                <a:lnTo>
                  <a:pt x="68656" y="16611"/>
                </a:lnTo>
                <a:lnTo>
                  <a:pt x="68973" y="16141"/>
                </a:lnTo>
                <a:lnTo>
                  <a:pt x="69697" y="14465"/>
                </a:lnTo>
                <a:close/>
              </a:path>
              <a:path w="74294" h="159384">
                <a:moveTo>
                  <a:pt x="69799" y="13792"/>
                </a:moveTo>
                <a:lnTo>
                  <a:pt x="68859" y="13462"/>
                </a:lnTo>
                <a:lnTo>
                  <a:pt x="68364" y="13284"/>
                </a:lnTo>
                <a:lnTo>
                  <a:pt x="68618" y="12750"/>
                </a:lnTo>
                <a:lnTo>
                  <a:pt x="68084" y="11696"/>
                </a:lnTo>
                <a:lnTo>
                  <a:pt x="66154" y="12750"/>
                </a:lnTo>
                <a:lnTo>
                  <a:pt x="65239" y="12344"/>
                </a:lnTo>
                <a:lnTo>
                  <a:pt x="64871" y="13131"/>
                </a:lnTo>
                <a:lnTo>
                  <a:pt x="66357" y="14465"/>
                </a:lnTo>
                <a:lnTo>
                  <a:pt x="66497" y="15684"/>
                </a:lnTo>
                <a:lnTo>
                  <a:pt x="67500" y="14147"/>
                </a:lnTo>
                <a:lnTo>
                  <a:pt x="68135" y="14033"/>
                </a:lnTo>
                <a:lnTo>
                  <a:pt x="69113" y="13843"/>
                </a:lnTo>
                <a:lnTo>
                  <a:pt x="69799" y="13792"/>
                </a:lnTo>
                <a:close/>
              </a:path>
              <a:path w="74294" h="159384">
                <a:moveTo>
                  <a:pt x="72123" y="15506"/>
                </a:moveTo>
                <a:lnTo>
                  <a:pt x="71653" y="15570"/>
                </a:lnTo>
                <a:lnTo>
                  <a:pt x="71653" y="14859"/>
                </a:lnTo>
                <a:lnTo>
                  <a:pt x="68059" y="17513"/>
                </a:lnTo>
                <a:lnTo>
                  <a:pt x="67614" y="18173"/>
                </a:lnTo>
                <a:lnTo>
                  <a:pt x="68160" y="18415"/>
                </a:lnTo>
                <a:lnTo>
                  <a:pt x="72034" y="15570"/>
                </a:lnTo>
                <a:close/>
              </a:path>
              <a:path w="74294" h="159384">
                <a:moveTo>
                  <a:pt x="72923" y="14922"/>
                </a:moveTo>
                <a:lnTo>
                  <a:pt x="72123" y="15506"/>
                </a:lnTo>
                <a:lnTo>
                  <a:pt x="72923" y="15392"/>
                </a:lnTo>
                <a:lnTo>
                  <a:pt x="72923" y="14922"/>
                </a:lnTo>
                <a:close/>
              </a:path>
              <a:path w="74294" h="159384">
                <a:moveTo>
                  <a:pt x="73875" y="14147"/>
                </a:moveTo>
                <a:lnTo>
                  <a:pt x="73279" y="13665"/>
                </a:lnTo>
                <a:lnTo>
                  <a:pt x="73037" y="13843"/>
                </a:lnTo>
                <a:lnTo>
                  <a:pt x="72923" y="14922"/>
                </a:lnTo>
                <a:lnTo>
                  <a:pt x="73837" y="14249"/>
                </a:lnTo>
                <a:close/>
              </a:path>
              <a:path w="74294" h="159384">
                <a:moveTo>
                  <a:pt x="74193" y="12992"/>
                </a:moveTo>
                <a:lnTo>
                  <a:pt x="71678" y="11887"/>
                </a:lnTo>
                <a:lnTo>
                  <a:pt x="71653" y="14859"/>
                </a:lnTo>
                <a:lnTo>
                  <a:pt x="72923" y="13931"/>
                </a:lnTo>
                <a:lnTo>
                  <a:pt x="72936" y="13385"/>
                </a:lnTo>
                <a:lnTo>
                  <a:pt x="73279" y="13665"/>
                </a:lnTo>
                <a:lnTo>
                  <a:pt x="73647" y="13385"/>
                </a:lnTo>
                <a:lnTo>
                  <a:pt x="74193" y="12992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923656" y="7646416"/>
            <a:ext cx="71755" cy="146685"/>
          </a:xfrm>
          <a:custGeom>
            <a:avLst/>
            <a:gdLst/>
            <a:ahLst/>
            <a:cxnLst/>
            <a:rect l="l" t="t" r="r" b="b"/>
            <a:pathLst>
              <a:path w="71755" h="146684">
                <a:moveTo>
                  <a:pt x="3898" y="81127"/>
                </a:moveTo>
                <a:lnTo>
                  <a:pt x="3187" y="80111"/>
                </a:lnTo>
                <a:lnTo>
                  <a:pt x="3568" y="81508"/>
                </a:lnTo>
                <a:lnTo>
                  <a:pt x="3898" y="81127"/>
                </a:lnTo>
                <a:close/>
              </a:path>
              <a:path w="71755" h="146684">
                <a:moveTo>
                  <a:pt x="5816" y="86385"/>
                </a:moveTo>
                <a:lnTo>
                  <a:pt x="5118" y="85864"/>
                </a:lnTo>
                <a:lnTo>
                  <a:pt x="5092" y="86588"/>
                </a:lnTo>
                <a:lnTo>
                  <a:pt x="5816" y="86385"/>
                </a:lnTo>
                <a:close/>
              </a:path>
              <a:path w="71755" h="146684">
                <a:moveTo>
                  <a:pt x="5981" y="131356"/>
                </a:moveTo>
                <a:lnTo>
                  <a:pt x="4711" y="131737"/>
                </a:lnTo>
                <a:lnTo>
                  <a:pt x="5702" y="131546"/>
                </a:lnTo>
                <a:lnTo>
                  <a:pt x="5981" y="131356"/>
                </a:lnTo>
                <a:close/>
              </a:path>
              <a:path w="71755" h="146684">
                <a:moveTo>
                  <a:pt x="6045" y="72910"/>
                </a:moveTo>
                <a:lnTo>
                  <a:pt x="5397" y="73075"/>
                </a:lnTo>
                <a:lnTo>
                  <a:pt x="5308" y="72910"/>
                </a:lnTo>
                <a:lnTo>
                  <a:pt x="4813" y="71945"/>
                </a:lnTo>
                <a:lnTo>
                  <a:pt x="3505" y="72910"/>
                </a:lnTo>
                <a:lnTo>
                  <a:pt x="2120" y="72885"/>
                </a:lnTo>
                <a:lnTo>
                  <a:pt x="3911" y="73444"/>
                </a:lnTo>
                <a:lnTo>
                  <a:pt x="2946" y="74371"/>
                </a:lnTo>
                <a:lnTo>
                  <a:pt x="647" y="75145"/>
                </a:lnTo>
                <a:lnTo>
                  <a:pt x="0" y="77292"/>
                </a:lnTo>
                <a:lnTo>
                  <a:pt x="4114" y="78320"/>
                </a:lnTo>
                <a:lnTo>
                  <a:pt x="5245" y="76263"/>
                </a:lnTo>
                <a:lnTo>
                  <a:pt x="5702" y="74218"/>
                </a:lnTo>
                <a:lnTo>
                  <a:pt x="5994" y="73075"/>
                </a:lnTo>
                <a:lnTo>
                  <a:pt x="6045" y="72910"/>
                </a:lnTo>
                <a:close/>
              </a:path>
              <a:path w="71755" h="146684">
                <a:moveTo>
                  <a:pt x="6451" y="86194"/>
                </a:moveTo>
                <a:lnTo>
                  <a:pt x="5816" y="86385"/>
                </a:lnTo>
                <a:lnTo>
                  <a:pt x="6083" y="86575"/>
                </a:lnTo>
                <a:lnTo>
                  <a:pt x="6451" y="86194"/>
                </a:lnTo>
                <a:close/>
              </a:path>
              <a:path w="71755" h="146684">
                <a:moveTo>
                  <a:pt x="6654" y="72732"/>
                </a:moveTo>
                <a:lnTo>
                  <a:pt x="6146" y="72517"/>
                </a:lnTo>
                <a:lnTo>
                  <a:pt x="6045" y="72910"/>
                </a:lnTo>
                <a:lnTo>
                  <a:pt x="6654" y="72732"/>
                </a:lnTo>
                <a:close/>
              </a:path>
              <a:path w="71755" h="146684">
                <a:moveTo>
                  <a:pt x="6934" y="87198"/>
                </a:moveTo>
                <a:lnTo>
                  <a:pt x="6083" y="86575"/>
                </a:lnTo>
                <a:lnTo>
                  <a:pt x="5461" y="87198"/>
                </a:lnTo>
                <a:lnTo>
                  <a:pt x="5473" y="87477"/>
                </a:lnTo>
                <a:lnTo>
                  <a:pt x="6934" y="87198"/>
                </a:lnTo>
                <a:close/>
              </a:path>
              <a:path w="71755" h="146684">
                <a:moveTo>
                  <a:pt x="7124" y="123240"/>
                </a:moveTo>
                <a:lnTo>
                  <a:pt x="6019" y="122872"/>
                </a:lnTo>
                <a:lnTo>
                  <a:pt x="6375" y="123990"/>
                </a:lnTo>
                <a:lnTo>
                  <a:pt x="7124" y="123240"/>
                </a:lnTo>
                <a:close/>
              </a:path>
              <a:path w="71755" h="146684">
                <a:moveTo>
                  <a:pt x="7404" y="90919"/>
                </a:moveTo>
                <a:lnTo>
                  <a:pt x="6858" y="89344"/>
                </a:lnTo>
                <a:lnTo>
                  <a:pt x="6515" y="89331"/>
                </a:lnTo>
                <a:lnTo>
                  <a:pt x="7404" y="90919"/>
                </a:lnTo>
                <a:close/>
              </a:path>
              <a:path w="71755" h="146684">
                <a:moveTo>
                  <a:pt x="7886" y="129146"/>
                </a:moveTo>
                <a:lnTo>
                  <a:pt x="6642" y="129159"/>
                </a:lnTo>
                <a:lnTo>
                  <a:pt x="7645" y="127165"/>
                </a:lnTo>
                <a:lnTo>
                  <a:pt x="7340" y="125095"/>
                </a:lnTo>
                <a:lnTo>
                  <a:pt x="7010" y="124409"/>
                </a:lnTo>
                <a:lnTo>
                  <a:pt x="5054" y="123545"/>
                </a:lnTo>
                <a:lnTo>
                  <a:pt x="4432" y="124612"/>
                </a:lnTo>
                <a:lnTo>
                  <a:pt x="3606" y="123786"/>
                </a:lnTo>
                <a:lnTo>
                  <a:pt x="3136" y="124714"/>
                </a:lnTo>
                <a:lnTo>
                  <a:pt x="927" y="127495"/>
                </a:lnTo>
                <a:lnTo>
                  <a:pt x="3987" y="128409"/>
                </a:lnTo>
                <a:lnTo>
                  <a:pt x="2806" y="126834"/>
                </a:lnTo>
                <a:lnTo>
                  <a:pt x="5054" y="127368"/>
                </a:lnTo>
                <a:lnTo>
                  <a:pt x="4800" y="124815"/>
                </a:lnTo>
                <a:lnTo>
                  <a:pt x="6248" y="126961"/>
                </a:lnTo>
                <a:lnTo>
                  <a:pt x="6108" y="127838"/>
                </a:lnTo>
                <a:lnTo>
                  <a:pt x="3721" y="130098"/>
                </a:lnTo>
                <a:lnTo>
                  <a:pt x="6096" y="130136"/>
                </a:lnTo>
                <a:lnTo>
                  <a:pt x="7886" y="129146"/>
                </a:lnTo>
                <a:close/>
              </a:path>
              <a:path w="71755" h="146684">
                <a:moveTo>
                  <a:pt x="8013" y="85750"/>
                </a:moveTo>
                <a:lnTo>
                  <a:pt x="7950" y="85598"/>
                </a:lnTo>
                <a:lnTo>
                  <a:pt x="7366" y="84264"/>
                </a:lnTo>
                <a:lnTo>
                  <a:pt x="6540" y="82346"/>
                </a:lnTo>
                <a:lnTo>
                  <a:pt x="6654" y="81127"/>
                </a:lnTo>
                <a:lnTo>
                  <a:pt x="6629" y="80111"/>
                </a:lnTo>
                <a:lnTo>
                  <a:pt x="5613" y="79108"/>
                </a:lnTo>
                <a:lnTo>
                  <a:pt x="3898" y="81127"/>
                </a:lnTo>
                <a:lnTo>
                  <a:pt x="4292" y="81661"/>
                </a:lnTo>
                <a:lnTo>
                  <a:pt x="2616" y="85674"/>
                </a:lnTo>
                <a:lnTo>
                  <a:pt x="4064" y="84264"/>
                </a:lnTo>
                <a:lnTo>
                  <a:pt x="3746" y="86677"/>
                </a:lnTo>
                <a:lnTo>
                  <a:pt x="5143" y="85598"/>
                </a:lnTo>
                <a:lnTo>
                  <a:pt x="5130" y="85826"/>
                </a:lnTo>
                <a:lnTo>
                  <a:pt x="6680" y="85598"/>
                </a:lnTo>
                <a:lnTo>
                  <a:pt x="8013" y="85750"/>
                </a:lnTo>
                <a:close/>
              </a:path>
              <a:path w="71755" h="146684">
                <a:moveTo>
                  <a:pt x="8648" y="85813"/>
                </a:moveTo>
                <a:lnTo>
                  <a:pt x="8013" y="85750"/>
                </a:lnTo>
                <a:lnTo>
                  <a:pt x="8128" y="85979"/>
                </a:lnTo>
                <a:lnTo>
                  <a:pt x="8382" y="86131"/>
                </a:lnTo>
                <a:lnTo>
                  <a:pt x="8648" y="85813"/>
                </a:lnTo>
                <a:close/>
              </a:path>
              <a:path w="71755" h="146684">
                <a:moveTo>
                  <a:pt x="10909" y="135940"/>
                </a:moveTo>
                <a:lnTo>
                  <a:pt x="10668" y="136067"/>
                </a:lnTo>
                <a:lnTo>
                  <a:pt x="10248" y="136715"/>
                </a:lnTo>
                <a:lnTo>
                  <a:pt x="10909" y="135940"/>
                </a:lnTo>
                <a:close/>
              </a:path>
              <a:path w="71755" h="146684">
                <a:moveTo>
                  <a:pt x="11366" y="134988"/>
                </a:moveTo>
                <a:lnTo>
                  <a:pt x="11214" y="134785"/>
                </a:lnTo>
                <a:lnTo>
                  <a:pt x="9347" y="135699"/>
                </a:lnTo>
                <a:lnTo>
                  <a:pt x="9093" y="134556"/>
                </a:lnTo>
                <a:lnTo>
                  <a:pt x="9004" y="134124"/>
                </a:lnTo>
                <a:lnTo>
                  <a:pt x="11125" y="134645"/>
                </a:lnTo>
                <a:lnTo>
                  <a:pt x="10591" y="133781"/>
                </a:lnTo>
                <a:lnTo>
                  <a:pt x="10388" y="133388"/>
                </a:lnTo>
                <a:lnTo>
                  <a:pt x="8928" y="133781"/>
                </a:lnTo>
                <a:lnTo>
                  <a:pt x="8737" y="132829"/>
                </a:lnTo>
                <a:lnTo>
                  <a:pt x="7581" y="134556"/>
                </a:lnTo>
                <a:lnTo>
                  <a:pt x="8267" y="130594"/>
                </a:lnTo>
                <a:lnTo>
                  <a:pt x="7708" y="132092"/>
                </a:lnTo>
                <a:lnTo>
                  <a:pt x="3962" y="133388"/>
                </a:lnTo>
                <a:lnTo>
                  <a:pt x="4737" y="135394"/>
                </a:lnTo>
                <a:lnTo>
                  <a:pt x="5346" y="137464"/>
                </a:lnTo>
                <a:lnTo>
                  <a:pt x="8534" y="137223"/>
                </a:lnTo>
                <a:lnTo>
                  <a:pt x="8610" y="138277"/>
                </a:lnTo>
                <a:lnTo>
                  <a:pt x="9093" y="137223"/>
                </a:lnTo>
                <a:lnTo>
                  <a:pt x="9334" y="136715"/>
                </a:lnTo>
                <a:lnTo>
                  <a:pt x="10668" y="136067"/>
                </a:lnTo>
                <a:lnTo>
                  <a:pt x="10896" y="135699"/>
                </a:lnTo>
                <a:lnTo>
                  <a:pt x="11366" y="134988"/>
                </a:lnTo>
                <a:close/>
              </a:path>
              <a:path w="71755" h="146684">
                <a:moveTo>
                  <a:pt x="11379" y="67297"/>
                </a:moveTo>
                <a:lnTo>
                  <a:pt x="11366" y="67094"/>
                </a:lnTo>
                <a:lnTo>
                  <a:pt x="10922" y="66128"/>
                </a:lnTo>
                <a:lnTo>
                  <a:pt x="10007" y="64135"/>
                </a:lnTo>
                <a:lnTo>
                  <a:pt x="8877" y="66128"/>
                </a:lnTo>
                <a:lnTo>
                  <a:pt x="8775" y="65849"/>
                </a:lnTo>
                <a:lnTo>
                  <a:pt x="8318" y="64592"/>
                </a:lnTo>
                <a:lnTo>
                  <a:pt x="8293" y="64211"/>
                </a:lnTo>
                <a:lnTo>
                  <a:pt x="9448" y="63728"/>
                </a:lnTo>
                <a:lnTo>
                  <a:pt x="10464" y="63957"/>
                </a:lnTo>
                <a:lnTo>
                  <a:pt x="10312" y="63728"/>
                </a:lnTo>
                <a:lnTo>
                  <a:pt x="10096" y="63398"/>
                </a:lnTo>
                <a:lnTo>
                  <a:pt x="8750" y="63080"/>
                </a:lnTo>
                <a:lnTo>
                  <a:pt x="7975" y="64236"/>
                </a:lnTo>
                <a:lnTo>
                  <a:pt x="7531" y="64249"/>
                </a:lnTo>
                <a:lnTo>
                  <a:pt x="7823" y="65849"/>
                </a:lnTo>
                <a:lnTo>
                  <a:pt x="6057" y="65532"/>
                </a:lnTo>
                <a:lnTo>
                  <a:pt x="6934" y="64465"/>
                </a:lnTo>
                <a:lnTo>
                  <a:pt x="4406" y="65112"/>
                </a:lnTo>
                <a:lnTo>
                  <a:pt x="4292" y="65316"/>
                </a:lnTo>
                <a:lnTo>
                  <a:pt x="5549" y="67525"/>
                </a:lnTo>
                <a:lnTo>
                  <a:pt x="5676" y="67957"/>
                </a:lnTo>
                <a:lnTo>
                  <a:pt x="2552" y="68313"/>
                </a:lnTo>
                <a:lnTo>
                  <a:pt x="3492" y="69443"/>
                </a:lnTo>
                <a:lnTo>
                  <a:pt x="2133" y="69951"/>
                </a:lnTo>
                <a:lnTo>
                  <a:pt x="3441" y="70764"/>
                </a:lnTo>
                <a:lnTo>
                  <a:pt x="3975" y="70167"/>
                </a:lnTo>
                <a:lnTo>
                  <a:pt x="5689" y="71221"/>
                </a:lnTo>
                <a:lnTo>
                  <a:pt x="4178" y="71628"/>
                </a:lnTo>
                <a:lnTo>
                  <a:pt x="6146" y="72517"/>
                </a:lnTo>
                <a:lnTo>
                  <a:pt x="6273" y="72021"/>
                </a:lnTo>
                <a:lnTo>
                  <a:pt x="7493" y="70167"/>
                </a:lnTo>
                <a:lnTo>
                  <a:pt x="7404" y="70002"/>
                </a:lnTo>
                <a:lnTo>
                  <a:pt x="6680" y="69443"/>
                </a:lnTo>
                <a:lnTo>
                  <a:pt x="6807" y="67525"/>
                </a:lnTo>
                <a:lnTo>
                  <a:pt x="6858" y="67094"/>
                </a:lnTo>
                <a:lnTo>
                  <a:pt x="9258" y="70243"/>
                </a:lnTo>
                <a:lnTo>
                  <a:pt x="9982" y="69443"/>
                </a:lnTo>
                <a:lnTo>
                  <a:pt x="9880" y="69088"/>
                </a:lnTo>
                <a:lnTo>
                  <a:pt x="8928" y="68122"/>
                </a:lnTo>
                <a:lnTo>
                  <a:pt x="10541" y="68973"/>
                </a:lnTo>
                <a:lnTo>
                  <a:pt x="10960" y="68122"/>
                </a:lnTo>
                <a:lnTo>
                  <a:pt x="11379" y="67297"/>
                </a:lnTo>
                <a:close/>
              </a:path>
              <a:path w="71755" h="146684">
                <a:moveTo>
                  <a:pt x="11391" y="134696"/>
                </a:moveTo>
                <a:lnTo>
                  <a:pt x="11125" y="134645"/>
                </a:lnTo>
                <a:lnTo>
                  <a:pt x="11214" y="134785"/>
                </a:lnTo>
                <a:lnTo>
                  <a:pt x="11391" y="134696"/>
                </a:lnTo>
                <a:close/>
              </a:path>
              <a:path w="71755" h="146684">
                <a:moveTo>
                  <a:pt x="11582" y="89789"/>
                </a:moveTo>
                <a:lnTo>
                  <a:pt x="11391" y="89687"/>
                </a:lnTo>
                <a:lnTo>
                  <a:pt x="11277" y="90004"/>
                </a:lnTo>
                <a:lnTo>
                  <a:pt x="11582" y="89789"/>
                </a:lnTo>
                <a:close/>
              </a:path>
              <a:path w="71755" h="146684">
                <a:moveTo>
                  <a:pt x="11811" y="64897"/>
                </a:moveTo>
                <a:lnTo>
                  <a:pt x="11645" y="64211"/>
                </a:lnTo>
                <a:lnTo>
                  <a:pt x="10464" y="63957"/>
                </a:lnTo>
                <a:lnTo>
                  <a:pt x="11252" y="65112"/>
                </a:lnTo>
                <a:lnTo>
                  <a:pt x="11811" y="64897"/>
                </a:lnTo>
                <a:close/>
              </a:path>
              <a:path w="71755" h="146684">
                <a:moveTo>
                  <a:pt x="12217" y="136766"/>
                </a:moveTo>
                <a:lnTo>
                  <a:pt x="10248" y="136715"/>
                </a:lnTo>
                <a:lnTo>
                  <a:pt x="9144" y="138010"/>
                </a:lnTo>
                <a:lnTo>
                  <a:pt x="10045" y="138023"/>
                </a:lnTo>
                <a:lnTo>
                  <a:pt x="12217" y="136766"/>
                </a:lnTo>
                <a:close/>
              </a:path>
              <a:path w="71755" h="146684">
                <a:moveTo>
                  <a:pt x="12915" y="67856"/>
                </a:moveTo>
                <a:lnTo>
                  <a:pt x="11480" y="67119"/>
                </a:lnTo>
                <a:lnTo>
                  <a:pt x="11468" y="67297"/>
                </a:lnTo>
                <a:lnTo>
                  <a:pt x="12915" y="67856"/>
                </a:lnTo>
                <a:close/>
              </a:path>
              <a:path w="71755" h="146684">
                <a:moveTo>
                  <a:pt x="16471" y="137883"/>
                </a:moveTo>
                <a:lnTo>
                  <a:pt x="13309" y="138582"/>
                </a:lnTo>
                <a:lnTo>
                  <a:pt x="14846" y="136702"/>
                </a:lnTo>
                <a:lnTo>
                  <a:pt x="13589" y="137096"/>
                </a:lnTo>
                <a:lnTo>
                  <a:pt x="11823" y="137896"/>
                </a:lnTo>
                <a:lnTo>
                  <a:pt x="11480" y="138849"/>
                </a:lnTo>
                <a:lnTo>
                  <a:pt x="11976" y="140373"/>
                </a:lnTo>
                <a:lnTo>
                  <a:pt x="15405" y="139471"/>
                </a:lnTo>
                <a:lnTo>
                  <a:pt x="16471" y="137883"/>
                </a:lnTo>
                <a:close/>
              </a:path>
              <a:path w="71755" h="146684">
                <a:moveTo>
                  <a:pt x="18554" y="142354"/>
                </a:moveTo>
                <a:lnTo>
                  <a:pt x="18529" y="140931"/>
                </a:lnTo>
                <a:lnTo>
                  <a:pt x="17703" y="142494"/>
                </a:lnTo>
                <a:lnTo>
                  <a:pt x="17183" y="141668"/>
                </a:lnTo>
                <a:lnTo>
                  <a:pt x="17691" y="139547"/>
                </a:lnTo>
                <a:lnTo>
                  <a:pt x="17818" y="139446"/>
                </a:lnTo>
                <a:lnTo>
                  <a:pt x="16802" y="138671"/>
                </a:lnTo>
                <a:lnTo>
                  <a:pt x="16941" y="143014"/>
                </a:lnTo>
                <a:lnTo>
                  <a:pt x="18554" y="142354"/>
                </a:lnTo>
                <a:close/>
              </a:path>
              <a:path w="71755" h="146684">
                <a:moveTo>
                  <a:pt x="19659" y="97269"/>
                </a:moveTo>
                <a:lnTo>
                  <a:pt x="18580" y="95364"/>
                </a:lnTo>
                <a:lnTo>
                  <a:pt x="18376" y="95021"/>
                </a:lnTo>
                <a:lnTo>
                  <a:pt x="17741" y="93903"/>
                </a:lnTo>
                <a:lnTo>
                  <a:pt x="16281" y="92075"/>
                </a:lnTo>
                <a:lnTo>
                  <a:pt x="15163" y="90678"/>
                </a:lnTo>
                <a:lnTo>
                  <a:pt x="12725" y="92075"/>
                </a:lnTo>
                <a:lnTo>
                  <a:pt x="13093" y="90690"/>
                </a:lnTo>
                <a:lnTo>
                  <a:pt x="14516" y="90868"/>
                </a:lnTo>
                <a:lnTo>
                  <a:pt x="14249" y="90690"/>
                </a:lnTo>
                <a:lnTo>
                  <a:pt x="13436" y="90119"/>
                </a:lnTo>
                <a:lnTo>
                  <a:pt x="13335" y="90347"/>
                </a:lnTo>
                <a:lnTo>
                  <a:pt x="13512" y="90665"/>
                </a:lnTo>
                <a:lnTo>
                  <a:pt x="13220" y="90170"/>
                </a:lnTo>
                <a:lnTo>
                  <a:pt x="12611" y="89039"/>
                </a:lnTo>
                <a:lnTo>
                  <a:pt x="11582" y="89789"/>
                </a:lnTo>
                <a:lnTo>
                  <a:pt x="12661" y="90284"/>
                </a:lnTo>
                <a:lnTo>
                  <a:pt x="11087" y="90601"/>
                </a:lnTo>
                <a:lnTo>
                  <a:pt x="11163" y="90347"/>
                </a:lnTo>
                <a:lnTo>
                  <a:pt x="11277" y="90004"/>
                </a:lnTo>
                <a:lnTo>
                  <a:pt x="10807" y="90347"/>
                </a:lnTo>
                <a:lnTo>
                  <a:pt x="11531" y="89217"/>
                </a:lnTo>
                <a:lnTo>
                  <a:pt x="11887" y="88684"/>
                </a:lnTo>
                <a:lnTo>
                  <a:pt x="9093" y="89217"/>
                </a:lnTo>
                <a:lnTo>
                  <a:pt x="10528" y="87566"/>
                </a:lnTo>
                <a:lnTo>
                  <a:pt x="10693" y="87388"/>
                </a:lnTo>
                <a:lnTo>
                  <a:pt x="8382" y="86131"/>
                </a:lnTo>
                <a:lnTo>
                  <a:pt x="6197" y="88760"/>
                </a:lnTo>
                <a:lnTo>
                  <a:pt x="5511" y="87528"/>
                </a:lnTo>
                <a:lnTo>
                  <a:pt x="5372" y="87287"/>
                </a:lnTo>
                <a:lnTo>
                  <a:pt x="4813" y="86271"/>
                </a:lnTo>
                <a:lnTo>
                  <a:pt x="5257" y="89281"/>
                </a:lnTo>
                <a:lnTo>
                  <a:pt x="5740" y="89306"/>
                </a:lnTo>
                <a:lnTo>
                  <a:pt x="5499" y="89598"/>
                </a:lnTo>
                <a:lnTo>
                  <a:pt x="5918" y="89319"/>
                </a:lnTo>
                <a:lnTo>
                  <a:pt x="6515" y="89331"/>
                </a:lnTo>
                <a:lnTo>
                  <a:pt x="6350" y="89027"/>
                </a:lnTo>
                <a:lnTo>
                  <a:pt x="8483" y="87566"/>
                </a:lnTo>
                <a:lnTo>
                  <a:pt x="7416" y="90919"/>
                </a:lnTo>
                <a:lnTo>
                  <a:pt x="7531" y="91249"/>
                </a:lnTo>
                <a:lnTo>
                  <a:pt x="9817" y="92735"/>
                </a:lnTo>
                <a:lnTo>
                  <a:pt x="10452" y="95173"/>
                </a:lnTo>
                <a:lnTo>
                  <a:pt x="10934" y="94284"/>
                </a:lnTo>
                <a:lnTo>
                  <a:pt x="12700" y="93903"/>
                </a:lnTo>
                <a:lnTo>
                  <a:pt x="12928" y="95770"/>
                </a:lnTo>
                <a:lnTo>
                  <a:pt x="13360" y="96558"/>
                </a:lnTo>
                <a:lnTo>
                  <a:pt x="14579" y="95021"/>
                </a:lnTo>
                <a:lnTo>
                  <a:pt x="15544" y="95237"/>
                </a:lnTo>
                <a:lnTo>
                  <a:pt x="14681" y="98056"/>
                </a:lnTo>
                <a:lnTo>
                  <a:pt x="16319" y="96431"/>
                </a:lnTo>
                <a:lnTo>
                  <a:pt x="15875" y="95681"/>
                </a:lnTo>
                <a:lnTo>
                  <a:pt x="18186" y="95364"/>
                </a:lnTo>
                <a:lnTo>
                  <a:pt x="16573" y="97459"/>
                </a:lnTo>
                <a:lnTo>
                  <a:pt x="19659" y="97269"/>
                </a:lnTo>
                <a:close/>
              </a:path>
              <a:path w="71755" h="146684">
                <a:moveTo>
                  <a:pt x="19748" y="141147"/>
                </a:moveTo>
                <a:lnTo>
                  <a:pt x="19545" y="140639"/>
                </a:lnTo>
                <a:lnTo>
                  <a:pt x="19291" y="141770"/>
                </a:lnTo>
                <a:lnTo>
                  <a:pt x="19748" y="141147"/>
                </a:lnTo>
                <a:close/>
              </a:path>
              <a:path w="71755" h="146684">
                <a:moveTo>
                  <a:pt x="19913" y="97243"/>
                </a:moveTo>
                <a:lnTo>
                  <a:pt x="19659" y="97269"/>
                </a:lnTo>
                <a:lnTo>
                  <a:pt x="19761" y="97447"/>
                </a:lnTo>
                <a:lnTo>
                  <a:pt x="19913" y="97243"/>
                </a:lnTo>
                <a:close/>
              </a:path>
              <a:path w="71755" h="146684">
                <a:moveTo>
                  <a:pt x="21056" y="141376"/>
                </a:moveTo>
                <a:lnTo>
                  <a:pt x="20548" y="140195"/>
                </a:lnTo>
                <a:lnTo>
                  <a:pt x="20307" y="142836"/>
                </a:lnTo>
                <a:lnTo>
                  <a:pt x="21056" y="141376"/>
                </a:lnTo>
                <a:close/>
              </a:path>
              <a:path w="71755" h="146684">
                <a:moveTo>
                  <a:pt x="25806" y="143052"/>
                </a:moveTo>
                <a:lnTo>
                  <a:pt x="24587" y="141363"/>
                </a:lnTo>
                <a:lnTo>
                  <a:pt x="24180" y="140639"/>
                </a:lnTo>
                <a:lnTo>
                  <a:pt x="21463" y="142722"/>
                </a:lnTo>
                <a:lnTo>
                  <a:pt x="22758" y="141884"/>
                </a:lnTo>
                <a:lnTo>
                  <a:pt x="20599" y="145237"/>
                </a:lnTo>
                <a:lnTo>
                  <a:pt x="21844" y="146342"/>
                </a:lnTo>
                <a:lnTo>
                  <a:pt x="22313" y="144653"/>
                </a:lnTo>
                <a:lnTo>
                  <a:pt x="23926" y="144487"/>
                </a:lnTo>
                <a:lnTo>
                  <a:pt x="22872" y="146456"/>
                </a:lnTo>
                <a:lnTo>
                  <a:pt x="24549" y="145618"/>
                </a:lnTo>
                <a:lnTo>
                  <a:pt x="24434" y="144094"/>
                </a:lnTo>
                <a:lnTo>
                  <a:pt x="23558" y="144018"/>
                </a:lnTo>
                <a:lnTo>
                  <a:pt x="23558" y="142875"/>
                </a:lnTo>
                <a:lnTo>
                  <a:pt x="25349" y="144500"/>
                </a:lnTo>
                <a:lnTo>
                  <a:pt x="25806" y="143052"/>
                </a:lnTo>
                <a:close/>
              </a:path>
              <a:path w="71755" h="146684">
                <a:moveTo>
                  <a:pt x="26758" y="142570"/>
                </a:moveTo>
                <a:lnTo>
                  <a:pt x="25971" y="141503"/>
                </a:lnTo>
                <a:lnTo>
                  <a:pt x="25958" y="142862"/>
                </a:lnTo>
                <a:lnTo>
                  <a:pt x="26758" y="142570"/>
                </a:lnTo>
                <a:close/>
              </a:path>
              <a:path w="71755" h="146684">
                <a:moveTo>
                  <a:pt x="27698" y="63322"/>
                </a:moveTo>
                <a:lnTo>
                  <a:pt x="27584" y="62738"/>
                </a:lnTo>
                <a:lnTo>
                  <a:pt x="27228" y="62128"/>
                </a:lnTo>
                <a:lnTo>
                  <a:pt x="27698" y="63322"/>
                </a:lnTo>
                <a:close/>
              </a:path>
              <a:path w="71755" h="146684">
                <a:moveTo>
                  <a:pt x="28003" y="64135"/>
                </a:moveTo>
                <a:lnTo>
                  <a:pt x="27698" y="63322"/>
                </a:lnTo>
                <a:lnTo>
                  <a:pt x="27660" y="63449"/>
                </a:lnTo>
                <a:lnTo>
                  <a:pt x="28003" y="64135"/>
                </a:lnTo>
                <a:close/>
              </a:path>
              <a:path w="71755" h="146684">
                <a:moveTo>
                  <a:pt x="28155" y="63715"/>
                </a:moveTo>
                <a:lnTo>
                  <a:pt x="27901" y="63004"/>
                </a:lnTo>
                <a:lnTo>
                  <a:pt x="27914" y="63322"/>
                </a:lnTo>
                <a:lnTo>
                  <a:pt x="28155" y="63715"/>
                </a:lnTo>
                <a:close/>
              </a:path>
              <a:path w="71755" h="146684">
                <a:moveTo>
                  <a:pt x="28498" y="104686"/>
                </a:moveTo>
                <a:lnTo>
                  <a:pt x="28473" y="103924"/>
                </a:lnTo>
                <a:lnTo>
                  <a:pt x="27711" y="105117"/>
                </a:lnTo>
                <a:lnTo>
                  <a:pt x="28498" y="104686"/>
                </a:lnTo>
                <a:close/>
              </a:path>
              <a:path w="71755" h="146684">
                <a:moveTo>
                  <a:pt x="28854" y="62839"/>
                </a:moveTo>
                <a:lnTo>
                  <a:pt x="28765" y="62496"/>
                </a:lnTo>
                <a:lnTo>
                  <a:pt x="28371" y="61074"/>
                </a:lnTo>
                <a:lnTo>
                  <a:pt x="27444" y="61696"/>
                </a:lnTo>
                <a:lnTo>
                  <a:pt x="27901" y="63004"/>
                </a:lnTo>
                <a:lnTo>
                  <a:pt x="28206" y="62496"/>
                </a:lnTo>
                <a:lnTo>
                  <a:pt x="28854" y="62839"/>
                </a:lnTo>
                <a:close/>
              </a:path>
              <a:path w="71755" h="146684">
                <a:moveTo>
                  <a:pt x="29514" y="63271"/>
                </a:moveTo>
                <a:lnTo>
                  <a:pt x="29438" y="63144"/>
                </a:lnTo>
                <a:lnTo>
                  <a:pt x="28854" y="62839"/>
                </a:lnTo>
                <a:lnTo>
                  <a:pt x="29057" y="63538"/>
                </a:lnTo>
                <a:lnTo>
                  <a:pt x="29514" y="63271"/>
                </a:lnTo>
                <a:close/>
              </a:path>
              <a:path w="71755" h="146684">
                <a:moveTo>
                  <a:pt x="29591" y="93345"/>
                </a:moveTo>
                <a:lnTo>
                  <a:pt x="28892" y="93230"/>
                </a:lnTo>
                <a:lnTo>
                  <a:pt x="29489" y="93954"/>
                </a:lnTo>
                <a:lnTo>
                  <a:pt x="29591" y="93345"/>
                </a:lnTo>
                <a:close/>
              </a:path>
              <a:path w="71755" h="146684">
                <a:moveTo>
                  <a:pt x="29946" y="63703"/>
                </a:moveTo>
                <a:lnTo>
                  <a:pt x="29832" y="63334"/>
                </a:lnTo>
                <a:lnTo>
                  <a:pt x="29705" y="63271"/>
                </a:lnTo>
                <a:lnTo>
                  <a:pt x="29121" y="63754"/>
                </a:lnTo>
                <a:lnTo>
                  <a:pt x="29946" y="63703"/>
                </a:lnTo>
                <a:close/>
              </a:path>
              <a:path w="71755" h="146684">
                <a:moveTo>
                  <a:pt x="30149" y="62915"/>
                </a:moveTo>
                <a:lnTo>
                  <a:pt x="29756" y="63144"/>
                </a:lnTo>
                <a:lnTo>
                  <a:pt x="29705" y="63271"/>
                </a:lnTo>
                <a:lnTo>
                  <a:pt x="30149" y="62915"/>
                </a:lnTo>
                <a:close/>
              </a:path>
              <a:path w="71755" h="146684">
                <a:moveTo>
                  <a:pt x="30454" y="67957"/>
                </a:moveTo>
                <a:lnTo>
                  <a:pt x="30086" y="66027"/>
                </a:lnTo>
                <a:lnTo>
                  <a:pt x="29133" y="65976"/>
                </a:lnTo>
                <a:lnTo>
                  <a:pt x="28943" y="65735"/>
                </a:lnTo>
                <a:lnTo>
                  <a:pt x="28676" y="65392"/>
                </a:lnTo>
                <a:lnTo>
                  <a:pt x="28244" y="64820"/>
                </a:lnTo>
                <a:lnTo>
                  <a:pt x="28143" y="64681"/>
                </a:lnTo>
                <a:lnTo>
                  <a:pt x="28232" y="64465"/>
                </a:lnTo>
                <a:lnTo>
                  <a:pt x="28511" y="64236"/>
                </a:lnTo>
                <a:lnTo>
                  <a:pt x="29057" y="63792"/>
                </a:lnTo>
                <a:lnTo>
                  <a:pt x="29057" y="63538"/>
                </a:lnTo>
                <a:lnTo>
                  <a:pt x="28105" y="64071"/>
                </a:lnTo>
                <a:lnTo>
                  <a:pt x="28067" y="64236"/>
                </a:lnTo>
                <a:lnTo>
                  <a:pt x="26784" y="64820"/>
                </a:lnTo>
                <a:lnTo>
                  <a:pt x="27571" y="63538"/>
                </a:lnTo>
                <a:lnTo>
                  <a:pt x="27457" y="63030"/>
                </a:lnTo>
                <a:lnTo>
                  <a:pt x="27393" y="62903"/>
                </a:lnTo>
                <a:lnTo>
                  <a:pt x="26327" y="65316"/>
                </a:lnTo>
                <a:lnTo>
                  <a:pt x="25920" y="63398"/>
                </a:lnTo>
                <a:lnTo>
                  <a:pt x="24739" y="62928"/>
                </a:lnTo>
                <a:lnTo>
                  <a:pt x="24688" y="64135"/>
                </a:lnTo>
                <a:lnTo>
                  <a:pt x="24561" y="64833"/>
                </a:lnTo>
                <a:lnTo>
                  <a:pt x="24142" y="65392"/>
                </a:lnTo>
                <a:lnTo>
                  <a:pt x="24523" y="64071"/>
                </a:lnTo>
                <a:lnTo>
                  <a:pt x="24663" y="63614"/>
                </a:lnTo>
                <a:lnTo>
                  <a:pt x="24701" y="63246"/>
                </a:lnTo>
                <a:lnTo>
                  <a:pt x="23126" y="62953"/>
                </a:lnTo>
                <a:lnTo>
                  <a:pt x="22974" y="61950"/>
                </a:lnTo>
                <a:lnTo>
                  <a:pt x="21666" y="63614"/>
                </a:lnTo>
                <a:lnTo>
                  <a:pt x="21577" y="63322"/>
                </a:lnTo>
                <a:lnTo>
                  <a:pt x="21412" y="62776"/>
                </a:lnTo>
                <a:lnTo>
                  <a:pt x="20955" y="61252"/>
                </a:lnTo>
                <a:lnTo>
                  <a:pt x="20637" y="60185"/>
                </a:lnTo>
                <a:lnTo>
                  <a:pt x="18897" y="60490"/>
                </a:lnTo>
                <a:lnTo>
                  <a:pt x="19710" y="61252"/>
                </a:lnTo>
                <a:lnTo>
                  <a:pt x="18275" y="60845"/>
                </a:lnTo>
                <a:lnTo>
                  <a:pt x="18427" y="61302"/>
                </a:lnTo>
                <a:lnTo>
                  <a:pt x="17754" y="61429"/>
                </a:lnTo>
                <a:lnTo>
                  <a:pt x="18275" y="61747"/>
                </a:lnTo>
                <a:lnTo>
                  <a:pt x="16789" y="62776"/>
                </a:lnTo>
                <a:lnTo>
                  <a:pt x="16459" y="61531"/>
                </a:lnTo>
                <a:lnTo>
                  <a:pt x="14566" y="63246"/>
                </a:lnTo>
                <a:lnTo>
                  <a:pt x="14465" y="62992"/>
                </a:lnTo>
                <a:lnTo>
                  <a:pt x="13881" y="61302"/>
                </a:lnTo>
                <a:lnTo>
                  <a:pt x="13995" y="62992"/>
                </a:lnTo>
                <a:lnTo>
                  <a:pt x="11455" y="62738"/>
                </a:lnTo>
                <a:lnTo>
                  <a:pt x="12255" y="64465"/>
                </a:lnTo>
                <a:lnTo>
                  <a:pt x="12280" y="64706"/>
                </a:lnTo>
                <a:lnTo>
                  <a:pt x="12026" y="64808"/>
                </a:lnTo>
                <a:lnTo>
                  <a:pt x="11925" y="65316"/>
                </a:lnTo>
                <a:lnTo>
                  <a:pt x="12179" y="66255"/>
                </a:lnTo>
                <a:lnTo>
                  <a:pt x="13220" y="63322"/>
                </a:lnTo>
                <a:lnTo>
                  <a:pt x="16675" y="67906"/>
                </a:lnTo>
                <a:lnTo>
                  <a:pt x="16421" y="66687"/>
                </a:lnTo>
                <a:lnTo>
                  <a:pt x="16306" y="66268"/>
                </a:lnTo>
                <a:lnTo>
                  <a:pt x="17792" y="66865"/>
                </a:lnTo>
                <a:lnTo>
                  <a:pt x="20015" y="64706"/>
                </a:lnTo>
                <a:lnTo>
                  <a:pt x="20853" y="66509"/>
                </a:lnTo>
                <a:lnTo>
                  <a:pt x="20726" y="65849"/>
                </a:lnTo>
                <a:lnTo>
                  <a:pt x="20751" y="65112"/>
                </a:lnTo>
                <a:lnTo>
                  <a:pt x="21310" y="64706"/>
                </a:lnTo>
                <a:lnTo>
                  <a:pt x="22199" y="64071"/>
                </a:lnTo>
                <a:lnTo>
                  <a:pt x="22796" y="68046"/>
                </a:lnTo>
                <a:lnTo>
                  <a:pt x="24663" y="67119"/>
                </a:lnTo>
                <a:lnTo>
                  <a:pt x="25146" y="65735"/>
                </a:lnTo>
                <a:lnTo>
                  <a:pt x="26797" y="66992"/>
                </a:lnTo>
                <a:lnTo>
                  <a:pt x="28752" y="67818"/>
                </a:lnTo>
                <a:lnTo>
                  <a:pt x="30454" y="67957"/>
                </a:lnTo>
                <a:close/>
              </a:path>
              <a:path w="71755" h="146684">
                <a:moveTo>
                  <a:pt x="30975" y="95770"/>
                </a:moveTo>
                <a:lnTo>
                  <a:pt x="29489" y="93954"/>
                </a:lnTo>
                <a:lnTo>
                  <a:pt x="27990" y="95199"/>
                </a:lnTo>
                <a:lnTo>
                  <a:pt x="28854" y="95859"/>
                </a:lnTo>
                <a:lnTo>
                  <a:pt x="30975" y="95770"/>
                </a:lnTo>
                <a:close/>
              </a:path>
              <a:path w="71755" h="146684">
                <a:moveTo>
                  <a:pt x="31051" y="108686"/>
                </a:moveTo>
                <a:lnTo>
                  <a:pt x="30962" y="107835"/>
                </a:lnTo>
                <a:lnTo>
                  <a:pt x="30492" y="108445"/>
                </a:lnTo>
                <a:lnTo>
                  <a:pt x="31051" y="108686"/>
                </a:lnTo>
                <a:close/>
              </a:path>
              <a:path w="71755" h="146684">
                <a:moveTo>
                  <a:pt x="31216" y="95758"/>
                </a:moveTo>
                <a:lnTo>
                  <a:pt x="30975" y="95770"/>
                </a:lnTo>
                <a:lnTo>
                  <a:pt x="31115" y="95948"/>
                </a:lnTo>
                <a:lnTo>
                  <a:pt x="31216" y="95758"/>
                </a:lnTo>
                <a:close/>
              </a:path>
              <a:path w="71755" h="146684">
                <a:moveTo>
                  <a:pt x="32156" y="104673"/>
                </a:moveTo>
                <a:close/>
              </a:path>
              <a:path w="71755" h="146684">
                <a:moveTo>
                  <a:pt x="32677" y="106883"/>
                </a:moveTo>
                <a:lnTo>
                  <a:pt x="32626" y="106705"/>
                </a:lnTo>
                <a:lnTo>
                  <a:pt x="32448" y="105968"/>
                </a:lnTo>
                <a:lnTo>
                  <a:pt x="32131" y="104686"/>
                </a:lnTo>
                <a:lnTo>
                  <a:pt x="31292" y="105625"/>
                </a:lnTo>
                <a:lnTo>
                  <a:pt x="30124" y="105968"/>
                </a:lnTo>
                <a:lnTo>
                  <a:pt x="30200" y="104419"/>
                </a:lnTo>
                <a:lnTo>
                  <a:pt x="31534" y="104254"/>
                </a:lnTo>
                <a:lnTo>
                  <a:pt x="30251" y="102958"/>
                </a:lnTo>
                <a:lnTo>
                  <a:pt x="30162" y="103657"/>
                </a:lnTo>
                <a:lnTo>
                  <a:pt x="30073" y="104254"/>
                </a:lnTo>
                <a:lnTo>
                  <a:pt x="28689" y="105232"/>
                </a:lnTo>
                <a:lnTo>
                  <a:pt x="28689" y="106464"/>
                </a:lnTo>
                <a:lnTo>
                  <a:pt x="28803" y="107708"/>
                </a:lnTo>
                <a:lnTo>
                  <a:pt x="29857" y="106705"/>
                </a:lnTo>
                <a:lnTo>
                  <a:pt x="32677" y="106883"/>
                </a:lnTo>
                <a:close/>
              </a:path>
              <a:path w="71755" h="146684">
                <a:moveTo>
                  <a:pt x="33655" y="94805"/>
                </a:moveTo>
                <a:lnTo>
                  <a:pt x="33159" y="94373"/>
                </a:lnTo>
                <a:lnTo>
                  <a:pt x="31699" y="93789"/>
                </a:lnTo>
                <a:lnTo>
                  <a:pt x="33655" y="94805"/>
                </a:lnTo>
                <a:close/>
              </a:path>
              <a:path w="71755" h="146684">
                <a:moveTo>
                  <a:pt x="34772" y="95554"/>
                </a:moveTo>
                <a:lnTo>
                  <a:pt x="31724" y="95173"/>
                </a:lnTo>
                <a:lnTo>
                  <a:pt x="32385" y="97472"/>
                </a:lnTo>
                <a:lnTo>
                  <a:pt x="31115" y="95948"/>
                </a:lnTo>
                <a:lnTo>
                  <a:pt x="30264" y="97637"/>
                </a:lnTo>
                <a:lnTo>
                  <a:pt x="28498" y="97066"/>
                </a:lnTo>
                <a:lnTo>
                  <a:pt x="27266" y="98869"/>
                </a:lnTo>
                <a:lnTo>
                  <a:pt x="25755" y="98615"/>
                </a:lnTo>
                <a:lnTo>
                  <a:pt x="25781" y="98336"/>
                </a:lnTo>
                <a:lnTo>
                  <a:pt x="25946" y="97193"/>
                </a:lnTo>
                <a:lnTo>
                  <a:pt x="24993" y="98336"/>
                </a:lnTo>
                <a:lnTo>
                  <a:pt x="23660" y="95427"/>
                </a:lnTo>
                <a:lnTo>
                  <a:pt x="22085" y="96380"/>
                </a:lnTo>
                <a:lnTo>
                  <a:pt x="22161" y="99034"/>
                </a:lnTo>
                <a:lnTo>
                  <a:pt x="20802" y="98107"/>
                </a:lnTo>
                <a:lnTo>
                  <a:pt x="20955" y="96469"/>
                </a:lnTo>
                <a:lnTo>
                  <a:pt x="20040" y="97942"/>
                </a:lnTo>
                <a:lnTo>
                  <a:pt x="19761" y="97447"/>
                </a:lnTo>
                <a:lnTo>
                  <a:pt x="19342" y="97993"/>
                </a:lnTo>
                <a:lnTo>
                  <a:pt x="19342" y="99529"/>
                </a:lnTo>
                <a:lnTo>
                  <a:pt x="19088" y="100114"/>
                </a:lnTo>
                <a:lnTo>
                  <a:pt x="18503" y="99695"/>
                </a:lnTo>
                <a:lnTo>
                  <a:pt x="19342" y="99529"/>
                </a:lnTo>
                <a:lnTo>
                  <a:pt x="19342" y="97993"/>
                </a:lnTo>
                <a:lnTo>
                  <a:pt x="18910" y="98552"/>
                </a:lnTo>
                <a:lnTo>
                  <a:pt x="17373" y="99555"/>
                </a:lnTo>
                <a:lnTo>
                  <a:pt x="16840" y="100126"/>
                </a:lnTo>
                <a:lnTo>
                  <a:pt x="19088" y="100126"/>
                </a:lnTo>
                <a:lnTo>
                  <a:pt x="18643" y="102031"/>
                </a:lnTo>
                <a:lnTo>
                  <a:pt x="17945" y="101346"/>
                </a:lnTo>
                <a:lnTo>
                  <a:pt x="17767" y="101168"/>
                </a:lnTo>
                <a:lnTo>
                  <a:pt x="16764" y="101346"/>
                </a:lnTo>
                <a:lnTo>
                  <a:pt x="16764" y="99745"/>
                </a:lnTo>
                <a:lnTo>
                  <a:pt x="15798" y="102247"/>
                </a:lnTo>
                <a:lnTo>
                  <a:pt x="15036" y="101561"/>
                </a:lnTo>
                <a:lnTo>
                  <a:pt x="14401" y="103136"/>
                </a:lnTo>
                <a:lnTo>
                  <a:pt x="12522" y="100406"/>
                </a:lnTo>
                <a:lnTo>
                  <a:pt x="12179" y="101625"/>
                </a:lnTo>
                <a:lnTo>
                  <a:pt x="11328" y="104660"/>
                </a:lnTo>
                <a:lnTo>
                  <a:pt x="10668" y="103365"/>
                </a:lnTo>
                <a:lnTo>
                  <a:pt x="11023" y="106260"/>
                </a:lnTo>
                <a:lnTo>
                  <a:pt x="9182" y="108800"/>
                </a:lnTo>
                <a:lnTo>
                  <a:pt x="7213" y="110261"/>
                </a:lnTo>
                <a:lnTo>
                  <a:pt x="8686" y="110566"/>
                </a:lnTo>
                <a:lnTo>
                  <a:pt x="5803" y="113512"/>
                </a:lnTo>
                <a:lnTo>
                  <a:pt x="1574" y="118351"/>
                </a:lnTo>
                <a:lnTo>
                  <a:pt x="2349" y="121716"/>
                </a:lnTo>
                <a:lnTo>
                  <a:pt x="3975" y="121831"/>
                </a:lnTo>
                <a:lnTo>
                  <a:pt x="2273" y="120662"/>
                </a:lnTo>
                <a:lnTo>
                  <a:pt x="3568" y="120142"/>
                </a:lnTo>
                <a:lnTo>
                  <a:pt x="4635" y="120510"/>
                </a:lnTo>
                <a:lnTo>
                  <a:pt x="4648" y="120662"/>
                </a:lnTo>
                <a:lnTo>
                  <a:pt x="3784" y="122402"/>
                </a:lnTo>
                <a:lnTo>
                  <a:pt x="5359" y="122199"/>
                </a:lnTo>
                <a:lnTo>
                  <a:pt x="5054" y="120510"/>
                </a:lnTo>
                <a:lnTo>
                  <a:pt x="8001" y="122085"/>
                </a:lnTo>
                <a:lnTo>
                  <a:pt x="7366" y="120561"/>
                </a:lnTo>
                <a:lnTo>
                  <a:pt x="7137" y="120510"/>
                </a:lnTo>
                <a:lnTo>
                  <a:pt x="5524" y="120142"/>
                </a:lnTo>
                <a:lnTo>
                  <a:pt x="4368" y="119875"/>
                </a:lnTo>
                <a:lnTo>
                  <a:pt x="7010" y="118262"/>
                </a:lnTo>
                <a:lnTo>
                  <a:pt x="7404" y="118313"/>
                </a:lnTo>
                <a:lnTo>
                  <a:pt x="7327" y="117856"/>
                </a:lnTo>
                <a:lnTo>
                  <a:pt x="7137" y="116649"/>
                </a:lnTo>
                <a:lnTo>
                  <a:pt x="9601" y="115328"/>
                </a:lnTo>
                <a:lnTo>
                  <a:pt x="8940" y="114452"/>
                </a:lnTo>
                <a:lnTo>
                  <a:pt x="8255" y="113512"/>
                </a:lnTo>
                <a:lnTo>
                  <a:pt x="7874" y="114452"/>
                </a:lnTo>
                <a:lnTo>
                  <a:pt x="6324" y="114084"/>
                </a:lnTo>
                <a:lnTo>
                  <a:pt x="7912" y="113449"/>
                </a:lnTo>
                <a:lnTo>
                  <a:pt x="6959" y="112712"/>
                </a:lnTo>
                <a:lnTo>
                  <a:pt x="9486" y="112903"/>
                </a:lnTo>
                <a:lnTo>
                  <a:pt x="18516" y="102247"/>
                </a:lnTo>
                <a:lnTo>
                  <a:pt x="18884" y="102031"/>
                </a:lnTo>
                <a:lnTo>
                  <a:pt x="20370" y="101168"/>
                </a:lnTo>
                <a:lnTo>
                  <a:pt x="22974" y="101688"/>
                </a:lnTo>
                <a:lnTo>
                  <a:pt x="21031" y="102882"/>
                </a:lnTo>
                <a:lnTo>
                  <a:pt x="22974" y="103657"/>
                </a:lnTo>
                <a:lnTo>
                  <a:pt x="22301" y="104381"/>
                </a:lnTo>
                <a:lnTo>
                  <a:pt x="23723" y="103759"/>
                </a:lnTo>
                <a:lnTo>
                  <a:pt x="22885" y="105956"/>
                </a:lnTo>
                <a:lnTo>
                  <a:pt x="23520" y="105257"/>
                </a:lnTo>
                <a:lnTo>
                  <a:pt x="23495" y="105041"/>
                </a:lnTo>
                <a:lnTo>
                  <a:pt x="23558" y="105232"/>
                </a:lnTo>
                <a:lnTo>
                  <a:pt x="23672" y="105092"/>
                </a:lnTo>
                <a:lnTo>
                  <a:pt x="24155" y="104571"/>
                </a:lnTo>
                <a:lnTo>
                  <a:pt x="24091" y="103759"/>
                </a:lnTo>
                <a:lnTo>
                  <a:pt x="23977" y="103136"/>
                </a:lnTo>
                <a:lnTo>
                  <a:pt x="25412" y="104571"/>
                </a:lnTo>
                <a:lnTo>
                  <a:pt x="25082" y="105435"/>
                </a:lnTo>
                <a:lnTo>
                  <a:pt x="23672" y="105092"/>
                </a:lnTo>
                <a:lnTo>
                  <a:pt x="23622" y="105397"/>
                </a:lnTo>
                <a:lnTo>
                  <a:pt x="24142" y="106705"/>
                </a:lnTo>
                <a:lnTo>
                  <a:pt x="25285" y="108966"/>
                </a:lnTo>
                <a:lnTo>
                  <a:pt x="26860" y="106464"/>
                </a:lnTo>
                <a:lnTo>
                  <a:pt x="27711" y="105117"/>
                </a:lnTo>
                <a:lnTo>
                  <a:pt x="25234" y="106464"/>
                </a:lnTo>
                <a:lnTo>
                  <a:pt x="25514" y="105435"/>
                </a:lnTo>
                <a:lnTo>
                  <a:pt x="26149" y="103136"/>
                </a:lnTo>
                <a:lnTo>
                  <a:pt x="26517" y="101803"/>
                </a:lnTo>
                <a:lnTo>
                  <a:pt x="24269" y="101371"/>
                </a:lnTo>
                <a:lnTo>
                  <a:pt x="25514" y="100215"/>
                </a:lnTo>
                <a:lnTo>
                  <a:pt x="25184" y="100139"/>
                </a:lnTo>
                <a:lnTo>
                  <a:pt x="26187" y="99034"/>
                </a:lnTo>
                <a:lnTo>
                  <a:pt x="26314" y="98907"/>
                </a:lnTo>
                <a:lnTo>
                  <a:pt x="29298" y="99669"/>
                </a:lnTo>
                <a:lnTo>
                  <a:pt x="30657" y="100698"/>
                </a:lnTo>
                <a:lnTo>
                  <a:pt x="30873" y="99402"/>
                </a:lnTo>
                <a:lnTo>
                  <a:pt x="32245" y="99263"/>
                </a:lnTo>
                <a:lnTo>
                  <a:pt x="32588" y="100774"/>
                </a:lnTo>
                <a:lnTo>
                  <a:pt x="33718" y="100939"/>
                </a:lnTo>
                <a:lnTo>
                  <a:pt x="34099" y="100164"/>
                </a:lnTo>
                <a:lnTo>
                  <a:pt x="34036" y="99669"/>
                </a:lnTo>
                <a:lnTo>
                  <a:pt x="33604" y="99263"/>
                </a:lnTo>
                <a:lnTo>
                  <a:pt x="33362" y="99034"/>
                </a:lnTo>
                <a:lnTo>
                  <a:pt x="33274" y="98907"/>
                </a:lnTo>
                <a:lnTo>
                  <a:pt x="34544" y="98463"/>
                </a:lnTo>
                <a:lnTo>
                  <a:pt x="34226" y="97675"/>
                </a:lnTo>
                <a:lnTo>
                  <a:pt x="32956" y="97675"/>
                </a:lnTo>
                <a:lnTo>
                  <a:pt x="32956" y="97472"/>
                </a:lnTo>
                <a:lnTo>
                  <a:pt x="33020" y="96469"/>
                </a:lnTo>
                <a:lnTo>
                  <a:pt x="34772" y="95554"/>
                </a:lnTo>
                <a:close/>
              </a:path>
              <a:path w="71755" h="146684">
                <a:moveTo>
                  <a:pt x="37096" y="111658"/>
                </a:moveTo>
                <a:lnTo>
                  <a:pt x="36207" y="111709"/>
                </a:lnTo>
                <a:lnTo>
                  <a:pt x="37058" y="112661"/>
                </a:lnTo>
                <a:lnTo>
                  <a:pt x="37096" y="111658"/>
                </a:lnTo>
                <a:close/>
              </a:path>
              <a:path w="71755" h="146684">
                <a:moveTo>
                  <a:pt x="37960" y="110401"/>
                </a:moveTo>
                <a:lnTo>
                  <a:pt x="37617" y="109080"/>
                </a:lnTo>
                <a:lnTo>
                  <a:pt x="37566" y="108839"/>
                </a:lnTo>
                <a:lnTo>
                  <a:pt x="36753" y="109080"/>
                </a:lnTo>
                <a:lnTo>
                  <a:pt x="36944" y="108394"/>
                </a:lnTo>
                <a:lnTo>
                  <a:pt x="36410" y="106972"/>
                </a:lnTo>
                <a:lnTo>
                  <a:pt x="36410" y="106667"/>
                </a:lnTo>
                <a:lnTo>
                  <a:pt x="37871" y="106667"/>
                </a:lnTo>
                <a:lnTo>
                  <a:pt x="36842" y="105714"/>
                </a:lnTo>
                <a:lnTo>
                  <a:pt x="36410" y="106121"/>
                </a:lnTo>
                <a:lnTo>
                  <a:pt x="36410" y="105156"/>
                </a:lnTo>
                <a:lnTo>
                  <a:pt x="34886" y="105346"/>
                </a:lnTo>
                <a:lnTo>
                  <a:pt x="34886" y="107543"/>
                </a:lnTo>
                <a:lnTo>
                  <a:pt x="34544" y="107861"/>
                </a:lnTo>
                <a:lnTo>
                  <a:pt x="34607" y="107632"/>
                </a:lnTo>
                <a:lnTo>
                  <a:pt x="34886" y="107543"/>
                </a:lnTo>
                <a:lnTo>
                  <a:pt x="34886" y="105346"/>
                </a:lnTo>
                <a:lnTo>
                  <a:pt x="34239" y="105422"/>
                </a:lnTo>
                <a:lnTo>
                  <a:pt x="34213" y="104076"/>
                </a:lnTo>
                <a:lnTo>
                  <a:pt x="32969" y="103124"/>
                </a:lnTo>
                <a:lnTo>
                  <a:pt x="32156" y="104673"/>
                </a:lnTo>
                <a:lnTo>
                  <a:pt x="34124" y="105727"/>
                </a:lnTo>
                <a:lnTo>
                  <a:pt x="34201" y="108178"/>
                </a:lnTo>
                <a:lnTo>
                  <a:pt x="33972" y="108394"/>
                </a:lnTo>
                <a:lnTo>
                  <a:pt x="34213" y="108521"/>
                </a:lnTo>
                <a:lnTo>
                  <a:pt x="34239" y="109093"/>
                </a:lnTo>
                <a:lnTo>
                  <a:pt x="34353" y="108597"/>
                </a:lnTo>
                <a:lnTo>
                  <a:pt x="37934" y="110401"/>
                </a:lnTo>
                <a:close/>
              </a:path>
              <a:path w="71755" h="146684">
                <a:moveTo>
                  <a:pt x="38315" y="68922"/>
                </a:moveTo>
                <a:close/>
              </a:path>
              <a:path w="71755" h="146684">
                <a:moveTo>
                  <a:pt x="41389" y="65214"/>
                </a:moveTo>
                <a:lnTo>
                  <a:pt x="41351" y="63995"/>
                </a:lnTo>
                <a:lnTo>
                  <a:pt x="40563" y="65443"/>
                </a:lnTo>
                <a:lnTo>
                  <a:pt x="41389" y="65214"/>
                </a:lnTo>
                <a:close/>
              </a:path>
              <a:path w="71755" h="146684">
                <a:moveTo>
                  <a:pt x="42011" y="65786"/>
                </a:moveTo>
                <a:lnTo>
                  <a:pt x="41389" y="65214"/>
                </a:lnTo>
                <a:lnTo>
                  <a:pt x="41389" y="65519"/>
                </a:lnTo>
                <a:lnTo>
                  <a:pt x="42011" y="65786"/>
                </a:lnTo>
                <a:close/>
              </a:path>
              <a:path w="71755" h="146684">
                <a:moveTo>
                  <a:pt x="42659" y="99174"/>
                </a:moveTo>
                <a:lnTo>
                  <a:pt x="42214" y="99174"/>
                </a:lnTo>
                <a:lnTo>
                  <a:pt x="41808" y="99174"/>
                </a:lnTo>
                <a:lnTo>
                  <a:pt x="42189" y="99771"/>
                </a:lnTo>
                <a:lnTo>
                  <a:pt x="42265" y="99453"/>
                </a:lnTo>
                <a:lnTo>
                  <a:pt x="42329" y="99593"/>
                </a:lnTo>
                <a:lnTo>
                  <a:pt x="42430" y="99453"/>
                </a:lnTo>
                <a:lnTo>
                  <a:pt x="42659" y="99174"/>
                </a:lnTo>
                <a:close/>
              </a:path>
              <a:path w="71755" h="146684">
                <a:moveTo>
                  <a:pt x="44437" y="114604"/>
                </a:moveTo>
                <a:lnTo>
                  <a:pt x="42710" y="114795"/>
                </a:lnTo>
                <a:lnTo>
                  <a:pt x="43141" y="116154"/>
                </a:lnTo>
                <a:lnTo>
                  <a:pt x="44437" y="114604"/>
                </a:lnTo>
                <a:close/>
              </a:path>
              <a:path w="71755" h="146684">
                <a:moveTo>
                  <a:pt x="45199" y="69951"/>
                </a:moveTo>
                <a:lnTo>
                  <a:pt x="44551" y="68287"/>
                </a:lnTo>
                <a:lnTo>
                  <a:pt x="44424" y="68237"/>
                </a:lnTo>
                <a:lnTo>
                  <a:pt x="45199" y="69951"/>
                </a:lnTo>
                <a:close/>
              </a:path>
              <a:path w="71755" h="146684">
                <a:moveTo>
                  <a:pt x="46583" y="117106"/>
                </a:moveTo>
                <a:lnTo>
                  <a:pt x="45872" y="117297"/>
                </a:lnTo>
                <a:lnTo>
                  <a:pt x="45808" y="117449"/>
                </a:lnTo>
                <a:lnTo>
                  <a:pt x="46228" y="117843"/>
                </a:lnTo>
                <a:lnTo>
                  <a:pt x="46583" y="117106"/>
                </a:lnTo>
                <a:close/>
              </a:path>
              <a:path w="71755" h="146684">
                <a:moveTo>
                  <a:pt x="47548" y="119329"/>
                </a:moveTo>
                <a:lnTo>
                  <a:pt x="47371" y="118287"/>
                </a:lnTo>
                <a:lnTo>
                  <a:pt x="47244" y="117449"/>
                </a:lnTo>
                <a:lnTo>
                  <a:pt x="46723" y="118287"/>
                </a:lnTo>
                <a:lnTo>
                  <a:pt x="46228" y="117843"/>
                </a:lnTo>
                <a:lnTo>
                  <a:pt x="44958" y="120434"/>
                </a:lnTo>
                <a:lnTo>
                  <a:pt x="47548" y="119329"/>
                </a:lnTo>
                <a:close/>
              </a:path>
              <a:path w="71755" h="146684">
                <a:moveTo>
                  <a:pt x="48450" y="116979"/>
                </a:moveTo>
                <a:lnTo>
                  <a:pt x="47980" y="116116"/>
                </a:lnTo>
                <a:lnTo>
                  <a:pt x="47993" y="117462"/>
                </a:lnTo>
                <a:lnTo>
                  <a:pt x="48450" y="116979"/>
                </a:lnTo>
                <a:close/>
              </a:path>
              <a:path w="71755" h="146684">
                <a:moveTo>
                  <a:pt x="50025" y="113385"/>
                </a:moveTo>
                <a:lnTo>
                  <a:pt x="49872" y="114617"/>
                </a:lnTo>
                <a:lnTo>
                  <a:pt x="49974" y="114465"/>
                </a:lnTo>
                <a:lnTo>
                  <a:pt x="50025" y="113385"/>
                </a:lnTo>
                <a:close/>
              </a:path>
              <a:path w="71755" h="146684">
                <a:moveTo>
                  <a:pt x="50126" y="112572"/>
                </a:moveTo>
                <a:lnTo>
                  <a:pt x="49885" y="112725"/>
                </a:lnTo>
                <a:lnTo>
                  <a:pt x="50025" y="113385"/>
                </a:lnTo>
                <a:lnTo>
                  <a:pt x="50126" y="112572"/>
                </a:lnTo>
                <a:close/>
              </a:path>
              <a:path w="71755" h="146684">
                <a:moveTo>
                  <a:pt x="50698" y="66382"/>
                </a:moveTo>
                <a:lnTo>
                  <a:pt x="50660" y="65151"/>
                </a:lnTo>
                <a:lnTo>
                  <a:pt x="50126" y="64998"/>
                </a:lnTo>
                <a:lnTo>
                  <a:pt x="50203" y="66586"/>
                </a:lnTo>
                <a:lnTo>
                  <a:pt x="50698" y="66382"/>
                </a:lnTo>
                <a:close/>
              </a:path>
              <a:path w="71755" h="146684">
                <a:moveTo>
                  <a:pt x="50812" y="63652"/>
                </a:moveTo>
                <a:lnTo>
                  <a:pt x="50698" y="63449"/>
                </a:lnTo>
                <a:lnTo>
                  <a:pt x="49428" y="61937"/>
                </a:lnTo>
                <a:lnTo>
                  <a:pt x="48729" y="62369"/>
                </a:lnTo>
                <a:lnTo>
                  <a:pt x="47104" y="64008"/>
                </a:lnTo>
                <a:lnTo>
                  <a:pt x="46228" y="65112"/>
                </a:lnTo>
                <a:lnTo>
                  <a:pt x="44983" y="63792"/>
                </a:lnTo>
                <a:lnTo>
                  <a:pt x="44310" y="65786"/>
                </a:lnTo>
                <a:lnTo>
                  <a:pt x="43370" y="63868"/>
                </a:lnTo>
                <a:lnTo>
                  <a:pt x="42811" y="65455"/>
                </a:lnTo>
                <a:lnTo>
                  <a:pt x="42672" y="65532"/>
                </a:lnTo>
                <a:lnTo>
                  <a:pt x="42138" y="65735"/>
                </a:lnTo>
                <a:lnTo>
                  <a:pt x="42570" y="66382"/>
                </a:lnTo>
                <a:lnTo>
                  <a:pt x="42672" y="66586"/>
                </a:lnTo>
                <a:lnTo>
                  <a:pt x="41427" y="67818"/>
                </a:lnTo>
                <a:lnTo>
                  <a:pt x="41211" y="67525"/>
                </a:lnTo>
                <a:lnTo>
                  <a:pt x="40995" y="67208"/>
                </a:lnTo>
                <a:lnTo>
                  <a:pt x="40868" y="67043"/>
                </a:lnTo>
                <a:lnTo>
                  <a:pt x="40373" y="66344"/>
                </a:lnTo>
                <a:lnTo>
                  <a:pt x="40005" y="65824"/>
                </a:lnTo>
                <a:lnTo>
                  <a:pt x="38188" y="63347"/>
                </a:lnTo>
                <a:lnTo>
                  <a:pt x="36487" y="65824"/>
                </a:lnTo>
                <a:lnTo>
                  <a:pt x="36068" y="64630"/>
                </a:lnTo>
                <a:lnTo>
                  <a:pt x="36029" y="64503"/>
                </a:lnTo>
                <a:lnTo>
                  <a:pt x="35585" y="63195"/>
                </a:lnTo>
                <a:lnTo>
                  <a:pt x="34493" y="64503"/>
                </a:lnTo>
                <a:lnTo>
                  <a:pt x="33286" y="63944"/>
                </a:lnTo>
                <a:lnTo>
                  <a:pt x="32283" y="64477"/>
                </a:lnTo>
                <a:lnTo>
                  <a:pt x="32562" y="63207"/>
                </a:lnTo>
                <a:lnTo>
                  <a:pt x="31813" y="64630"/>
                </a:lnTo>
                <a:lnTo>
                  <a:pt x="31470" y="63030"/>
                </a:lnTo>
                <a:lnTo>
                  <a:pt x="31064" y="62293"/>
                </a:lnTo>
                <a:lnTo>
                  <a:pt x="30556" y="63652"/>
                </a:lnTo>
                <a:lnTo>
                  <a:pt x="29946" y="63703"/>
                </a:lnTo>
                <a:lnTo>
                  <a:pt x="29324" y="65227"/>
                </a:lnTo>
                <a:lnTo>
                  <a:pt x="31483" y="65239"/>
                </a:lnTo>
                <a:lnTo>
                  <a:pt x="30797" y="66255"/>
                </a:lnTo>
                <a:lnTo>
                  <a:pt x="30670" y="66687"/>
                </a:lnTo>
                <a:lnTo>
                  <a:pt x="31280" y="67881"/>
                </a:lnTo>
                <a:lnTo>
                  <a:pt x="32537" y="66954"/>
                </a:lnTo>
                <a:lnTo>
                  <a:pt x="32372" y="69227"/>
                </a:lnTo>
                <a:lnTo>
                  <a:pt x="33604" y="67525"/>
                </a:lnTo>
                <a:lnTo>
                  <a:pt x="33477" y="67043"/>
                </a:lnTo>
                <a:lnTo>
                  <a:pt x="33261" y="66687"/>
                </a:lnTo>
                <a:lnTo>
                  <a:pt x="35128" y="66344"/>
                </a:lnTo>
                <a:lnTo>
                  <a:pt x="35877" y="67525"/>
                </a:lnTo>
                <a:lnTo>
                  <a:pt x="35941" y="67856"/>
                </a:lnTo>
                <a:lnTo>
                  <a:pt x="34404" y="69227"/>
                </a:lnTo>
                <a:lnTo>
                  <a:pt x="36233" y="69088"/>
                </a:lnTo>
                <a:lnTo>
                  <a:pt x="37109" y="67043"/>
                </a:lnTo>
                <a:lnTo>
                  <a:pt x="37414" y="70027"/>
                </a:lnTo>
                <a:lnTo>
                  <a:pt x="38290" y="69138"/>
                </a:lnTo>
                <a:lnTo>
                  <a:pt x="38290" y="68922"/>
                </a:lnTo>
                <a:lnTo>
                  <a:pt x="38176" y="68757"/>
                </a:lnTo>
                <a:lnTo>
                  <a:pt x="37884" y="68402"/>
                </a:lnTo>
                <a:lnTo>
                  <a:pt x="40144" y="67208"/>
                </a:lnTo>
                <a:lnTo>
                  <a:pt x="38303" y="68910"/>
                </a:lnTo>
                <a:lnTo>
                  <a:pt x="40208" y="67525"/>
                </a:lnTo>
                <a:lnTo>
                  <a:pt x="40436" y="69926"/>
                </a:lnTo>
                <a:lnTo>
                  <a:pt x="44513" y="68160"/>
                </a:lnTo>
                <a:lnTo>
                  <a:pt x="44640" y="68313"/>
                </a:lnTo>
                <a:lnTo>
                  <a:pt x="47028" y="69138"/>
                </a:lnTo>
                <a:lnTo>
                  <a:pt x="46139" y="68160"/>
                </a:lnTo>
                <a:lnTo>
                  <a:pt x="45821" y="67818"/>
                </a:lnTo>
                <a:lnTo>
                  <a:pt x="47688" y="68757"/>
                </a:lnTo>
                <a:lnTo>
                  <a:pt x="48552" y="67767"/>
                </a:lnTo>
                <a:lnTo>
                  <a:pt x="48920" y="67348"/>
                </a:lnTo>
                <a:lnTo>
                  <a:pt x="50241" y="67297"/>
                </a:lnTo>
                <a:lnTo>
                  <a:pt x="50215" y="66954"/>
                </a:lnTo>
                <a:lnTo>
                  <a:pt x="50203" y="66586"/>
                </a:lnTo>
                <a:lnTo>
                  <a:pt x="49250" y="66954"/>
                </a:lnTo>
                <a:lnTo>
                  <a:pt x="48196" y="65976"/>
                </a:lnTo>
                <a:lnTo>
                  <a:pt x="48247" y="65786"/>
                </a:lnTo>
                <a:lnTo>
                  <a:pt x="49352" y="65392"/>
                </a:lnTo>
                <a:lnTo>
                  <a:pt x="49580" y="65112"/>
                </a:lnTo>
                <a:lnTo>
                  <a:pt x="50228" y="64071"/>
                </a:lnTo>
                <a:lnTo>
                  <a:pt x="50812" y="63652"/>
                </a:lnTo>
                <a:close/>
              </a:path>
              <a:path w="71755" h="146684">
                <a:moveTo>
                  <a:pt x="53149" y="109156"/>
                </a:moveTo>
                <a:lnTo>
                  <a:pt x="49936" y="109740"/>
                </a:lnTo>
                <a:lnTo>
                  <a:pt x="51168" y="108737"/>
                </a:lnTo>
                <a:lnTo>
                  <a:pt x="49580" y="107810"/>
                </a:lnTo>
                <a:lnTo>
                  <a:pt x="50355" y="106603"/>
                </a:lnTo>
                <a:lnTo>
                  <a:pt x="50533" y="106349"/>
                </a:lnTo>
                <a:lnTo>
                  <a:pt x="49301" y="105130"/>
                </a:lnTo>
                <a:lnTo>
                  <a:pt x="46482" y="106883"/>
                </a:lnTo>
                <a:lnTo>
                  <a:pt x="46812" y="105371"/>
                </a:lnTo>
                <a:lnTo>
                  <a:pt x="46926" y="104889"/>
                </a:lnTo>
                <a:lnTo>
                  <a:pt x="46304" y="104978"/>
                </a:lnTo>
                <a:lnTo>
                  <a:pt x="46215" y="103060"/>
                </a:lnTo>
                <a:lnTo>
                  <a:pt x="46685" y="102603"/>
                </a:lnTo>
                <a:lnTo>
                  <a:pt x="47040" y="102247"/>
                </a:lnTo>
                <a:lnTo>
                  <a:pt x="47650" y="102870"/>
                </a:lnTo>
                <a:lnTo>
                  <a:pt x="47688" y="103212"/>
                </a:lnTo>
                <a:lnTo>
                  <a:pt x="46659" y="104584"/>
                </a:lnTo>
                <a:lnTo>
                  <a:pt x="48056" y="104686"/>
                </a:lnTo>
                <a:lnTo>
                  <a:pt x="48818" y="103555"/>
                </a:lnTo>
                <a:lnTo>
                  <a:pt x="48450" y="102171"/>
                </a:lnTo>
                <a:lnTo>
                  <a:pt x="47980" y="100380"/>
                </a:lnTo>
                <a:lnTo>
                  <a:pt x="45237" y="102247"/>
                </a:lnTo>
                <a:lnTo>
                  <a:pt x="44348" y="101955"/>
                </a:lnTo>
                <a:lnTo>
                  <a:pt x="43738" y="101752"/>
                </a:lnTo>
                <a:lnTo>
                  <a:pt x="43395" y="101638"/>
                </a:lnTo>
                <a:lnTo>
                  <a:pt x="44246" y="100647"/>
                </a:lnTo>
                <a:lnTo>
                  <a:pt x="42494" y="101752"/>
                </a:lnTo>
                <a:lnTo>
                  <a:pt x="43815" y="100355"/>
                </a:lnTo>
                <a:lnTo>
                  <a:pt x="42684" y="100203"/>
                </a:lnTo>
                <a:lnTo>
                  <a:pt x="42532" y="99936"/>
                </a:lnTo>
                <a:lnTo>
                  <a:pt x="42329" y="99593"/>
                </a:lnTo>
                <a:lnTo>
                  <a:pt x="42316" y="99936"/>
                </a:lnTo>
                <a:lnTo>
                  <a:pt x="42189" y="99771"/>
                </a:lnTo>
                <a:lnTo>
                  <a:pt x="40843" y="101498"/>
                </a:lnTo>
                <a:lnTo>
                  <a:pt x="40589" y="100698"/>
                </a:lnTo>
                <a:lnTo>
                  <a:pt x="40093" y="99148"/>
                </a:lnTo>
                <a:lnTo>
                  <a:pt x="41808" y="99174"/>
                </a:lnTo>
                <a:lnTo>
                  <a:pt x="40970" y="97878"/>
                </a:lnTo>
                <a:lnTo>
                  <a:pt x="39725" y="97561"/>
                </a:lnTo>
                <a:lnTo>
                  <a:pt x="40830" y="99060"/>
                </a:lnTo>
                <a:lnTo>
                  <a:pt x="39992" y="98983"/>
                </a:lnTo>
                <a:lnTo>
                  <a:pt x="39928" y="98831"/>
                </a:lnTo>
                <a:lnTo>
                  <a:pt x="39446" y="97536"/>
                </a:lnTo>
                <a:lnTo>
                  <a:pt x="38646" y="98831"/>
                </a:lnTo>
                <a:lnTo>
                  <a:pt x="38455" y="97828"/>
                </a:lnTo>
                <a:lnTo>
                  <a:pt x="38366" y="97358"/>
                </a:lnTo>
                <a:lnTo>
                  <a:pt x="37426" y="97828"/>
                </a:lnTo>
                <a:lnTo>
                  <a:pt x="36410" y="96481"/>
                </a:lnTo>
                <a:lnTo>
                  <a:pt x="35598" y="98386"/>
                </a:lnTo>
                <a:lnTo>
                  <a:pt x="36753" y="98831"/>
                </a:lnTo>
                <a:lnTo>
                  <a:pt x="35585" y="99910"/>
                </a:lnTo>
                <a:lnTo>
                  <a:pt x="35394" y="100774"/>
                </a:lnTo>
                <a:lnTo>
                  <a:pt x="38392" y="103212"/>
                </a:lnTo>
                <a:lnTo>
                  <a:pt x="38315" y="103060"/>
                </a:lnTo>
                <a:lnTo>
                  <a:pt x="38430" y="101752"/>
                </a:lnTo>
                <a:lnTo>
                  <a:pt x="38620" y="100698"/>
                </a:lnTo>
                <a:lnTo>
                  <a:pt x="40640" y="101765"/>
                </a:lnTo>
                <a:lnTo>
                  <a:pt x="39776" y="102870"/>
                </a:lnTo>
                <a:lnTo>
                  <a:pt x="40881" y="103822"/>
                </a:lnTo>
                <a:lnTo>
                  <a:pt x="41630" y="102603"/>
                </a:lnTo>
                <a:lnTo>
                  <a:pt x="41681" y="106133"/>
                </a:lnTo>
                <a:lnTo>
                  <a:pt x="44183" y="107365"/>
                </a:lnTo>
                <a:lnTo>
                  <a:pt x="45453" y="109143"/>
                </a:lnTo>
                <a:lnTo>
                  <a:pt x="45720" y="108851"/>
                </a:lnTo>
                <a:lnTo>
                  <a:pt x="45859" y="108712"/>
                </a:lnTo>
                <a:lnTo>
                  <a:pt x="47574" y="106883"/>
                </a:lnTo>
                <a:lnTo>
                  <a:pt x="47840" y="106603"/>
                </a:lnTo>
                <a:lnTo>
                  <a:pt x="49098" y="108648"/>
                </a:lnTo>
                <a:lnTo>
                  <a:pt x="47358" y="108686"/>
                </a:lnTo>
                <a:lnTo>
                  <a:pt x="47358" y="111760"/>
                </a:lnTo>
                <a:lnTo>
                  <a:pt x="47066" y="112839"/>
                </a:lnTo>
                <a:lnTo>
                  <a:pt x="46507" y="111391"/>
                </a:lnTo>
                <a:lnTo>
                  <a:pt x="47180" y="111645"/>
                </a:lnTo>
                <a:lnTo>
                  <a:pt x="47358" y="111760"/>
                </a:lnTo>
                <a:lnTo>
                  <a:pt x="47358" y="108686"/>
                </a:lnTo>
                <a:lnTo>
                  <a:pt x="45859" y="108712"/>
                </a:lnTo>
                <a:lnTo>
                  <a:pt x="45796" y="109156"/>
                </a:lnTo>
                <a:lnTo>
                  <a:pt x="46215" y="110794"/>
                </a:lnTo>
                <a:lnTo>
                  <a:pt x="44932" y="109931"/>
                </a:lnTo>
                <a:lnTo>
                  <a:pt x="44577" y="109791"/>
                </a:lnTo>
                <a:lnTo>
                  <a:pt x="41071" y="108394"/>
                </a:lnTo>
                <a:lnTo>
                  <a:pt x="38138" y="107378"/>
                </a:lnTo>
                <a:lnTo>
                  <a:pt x="38354" y="109080"/>
                </a:lnTo>
                <a:lnTo>
                  <a:pt x="37960" y="110401"/>
                </a:lnTo>
                <a:lnTo>
                  <a:pt x="38188" y="113157"/>
                </a:lnTo>
                <a:lnTo>
                  <a:pt x="39039" y="111887"/>
                </a:lnTo>
                <a:lnTo>
                  <a:pt x="39725" y="112890"/>
                </a:lnTo>
                <a:lnTo>
                  <a:pt x="39916" y="112814"/>
                </a:lnTo>
                <a:lnTo>
                  <a:pt x="40157" y="111887"/>
                </a:lnTo>
                <a:lnTo>
                  <a:pt x="40132" y="111137"/>
                </a:lnTo>
                <a:lnTo>
                  <a:pt x="39801" y="110426"/>
                </a:lnTo>
                <a:lnTo>
                  <a:pt x="40716" y="109791"/>
                </a:lnTo>
                <a:lnTo>
                  <a:pt x="41592" y="111137"/>
                </a:lnTo>
                <a:lnTo>
                  <a:pt x="41186" y="112280"/>
                </a:lnTo>
                <a:lnTo>
                  <a:pt x="39916" y="112814"/>
                </a:lnTo>
                <a:lnTo>
                  <a:pt x="39852" y="113055"/>
                </a:lnTo>
                <a:lnTo>
                  <a:pt x="39725" y="112890"/>
                </a:lnTo>
                <a:lnTo>
                  <a:pt x="39357" y="113042"/>
                </a:lnTo>
                <a:lnTo>
                  <a:pt x="42100" y="113639"/>
                </a:lnTo>
                <a:lnTo>
                  <a:pt x="40182" y="114223"/>
                </a:lnTo>
                <a:lnTo>
                  <a:pt x="42024" y="114452"/>
                </a:lnTo>
                <a:lnTo>
                  <a:pt x="42633" y="113055"/>
                </a:lnTo>
                <a:lnTo>
                  <a:pt x="43383" y="111340"/>
                </a:lnTo>
                <a:lnTo>
                  <a:pt x="44780" y="112699"/>
                </a:lnTo>
                <a:lnTo>
                  <a:pt x="44996" y="114541"/>
                </a:lnTo>
                <a:lnTo>
                  <a:pt x="44475" y="114604"/>
                </a:lnTo>
                <a:lnTo>
                  <a:pt x="43802" y="117856"/>
                </a:lnTo>
                <a:lnTo>
                  <a:pt x="45872" y="117297"/>
                </a:lnTo>
                <a:lnTo>
                  <a:pt x="46850" y="116268"/>
                </a:lnTo>
                <a:lnTo>
                  <a:pt x="46748" y="115392"/>
                </a:lnTo>
                <a:lnTo>
                  <a:pt x="46723" y="115074"/>
                </a:lnTo>
                <a:lnTo>
                  <a:pt x="45681" y="115392"/>
                </a:lnTo>
                <a:lnTo>
                  <a:pt x="47205" y="113525"/>
                </a:lnTo>
                <a:lnTo>
                  <a:pt x="48844" y="113677"/>
                </a:lnTo>
                <a:lnTo>
                  <a:pt x="50215" y="111975"/>
                </a:lnTo>
                <a:lnTo>
                  <a:pt x="50126" y="112572"/>
                </a:lnTo>
                <a:lnTo>
                  <a:pt x="50787" y="112153"/>
                </a:lnTo>
                <a:lnTo>
                  <a:pt x="51130" y="111937"/>
                </a:lnTo>
                <a:lnTo>
                  <a:pt x="50393" y="112153"/>
                </a:lnTo>
                <a:lnTo>
                  <a:pt x="50457" y="111975"/>
                </a:lnTo>
                <a:lnTo>
                  <a:pt x="50927" y="110769"/>
                </a:lnTo>
                <a:lnTo>
                  <a:pt x="51714" y="111328"/>
                </a:lnTo>
                <a:lnTo>
                  <a:pt x="52082" y="110769"/>
                </a:lnTo>
                <a:lnTo>
                  <a:pt x="52755" y="109740"/>
                </a:lnTo>
                <a:lnTo>
                  <a:pt x="53149" y="109156"/>
                </a:lnTo>
                <a:close/>
              </a:path>
              <a:path w="71755" h="146684">
                <a:moveTo>
                  <a:pt x="58991" y="55613"/>
                </a:moveTo>
                <a:lnTo>
                  <a:pt x="58889" y="54952"/>
                </a:lnTo>
                <a:lnTo>
                  <a:pt x="58674" y="55486"/>
                </a:lnTo>
                <a:lnTo>
                  <a:pt x="58991" y="55613"/>
                </a:lnTo>
                <a:close/>
              </a:path>
              <a:path w="71755" h="146684">
                <a:moveTo>
                  <a:pt x="62103" y="4394"/>
                </a:moveTo>
                <a:lnTo>
                  <a:pt x="60540" y="4178"/>
                </a:lnTo>
                <a:lnTo>
                  <a:pt x="62064" y="4457"/>
                </a:lnTo>
                <a:close/>
              </a:path>
              <a:path w="71755" h="146684">
                <a:moveTo>
                  <a:pt x="62179" y="2197"/>
                </a:moveTo>
                <a:lnTo>
                  <a:pt x="61290" y="2197"/>
                </a:lnTo>
                <a:lnTo>
                  <a:pt x="60032" y="2197"/>
                </a:lnTo>
                <a:lnTo>
                  <a:pt x="60833" y="3111"/>
                </a:lnTo>
                <a:lnTo>
                  <a:pt x="62179" y="2197"/>
                </a:lnTo>
                <a:close/>
              </a:path>
              <a:path w="71755" h="146684">
                <a:moveTo>
                  <a:pt x="62534" y="4445"/>
                </a:moveTo>
                <a:lnTo>
                  <a:pt x="62382" y="4432"/>
                </a:lnTo>
                <a:lnTo>
                  <a:pt x="61976" y="4838"/>
                </a:lnTo>
                <a:lnTo>
                  <a:pt x="62522" y="5918"/>
                </a:lnTo>
                <a:lnTo>
                  <a:pt x="62534" y="4445"/>
                </a:lnTo>
                <a:close/>
              </a:path>
              <a:path w="71755" h="146684">
                <a:moveTo>
                  <a:pt x="64528" y="5613"/>
                </a:moveTo>
                <a:lnTo>
                  <a:pt x="63919" y="5283"/>
                </a:lnTo>
                <a:lnTo>
                  <a:pt x="64198" y="6172"/>
                </a:lnTo>
                <a:lnTo>
                  <a:pt x="64528" y="5613"/>
                </a:lnTo>
                <a:close/>
              </a:path>
              <a:path w="71755" h="146684">
                <a:moveTo>
                  <a:pt x="65074" y="7899"/>
                </a:moveTo>
                <a:lnTo>
                  <a:pt x="64846" y="8242"/>
                </a:lnTo>
                <a:lnTo>
                  <a:pt x="64897" y="8382"/>
                </a:lnTo>
                <a:lnTo>
                  <a:pt x="65074" y="7899"/>
                </a:lnTo>
                <a:close/>
              </a:path>
              <a:path w="71755" h="146684">
                <a:moveTo>
                  <a:pt x="65087" y="45440"/>
                </a:moveTo>
                <a:lnTo>
                  <a:pt x="64185" y="45961"/>
                </a:lnTo>
                <a:lnTo>
                  <a:pt x="65011" y="45885"/>
                </a:lnTo>
                <a:lnTo>
                  <a:pt x="65087" y="45440"/>
                </a:lnTo>
                <a:close/>
              </a:path>
              <a:path w="71755" h="146684">
                <a:moveTo>
                  <a:pt x="65100" y="1689"/>
                </a:moveTo>
                <a:lnTo>
                  <a:pt x="63017" y="0"/>
                </a:lnTo>
                <a:lnTo>
                  <a:pt x="62687" y="1257"/>
                </a:lnTo>
                <a:lnTo>
                  <a:pt x="61429" y="2095"/>
                </a:lnTo>
                <a:lnTo>
                  <a:pt x="62331" y="2095"/>
                </a:lnTo>
                <a:lnTo>
                  <a:pt x="62509" y="1981"/>
                </a:lnTo>
                <a:lnTo>
                  <a:pt x="62953" y="2844"/>
                </a:lnTo>
                <a:lnTo>
                  <a:pt x="62103" y="4394"/>
                </a:lnTo>
                <a:lnTo>
                  <a:pt x="62382" y="4432"/>
                </a:lnTo>
                <a:lnTo>
                  <a:pt x="64808" y="1981"/>
                </a:lnTo>
                <a:lnTo>
                  <a:pt x="65100" y="1689"/>
                </a:lnTo>
                <a:close/>
              </a:path>
              <a:path w="71755" h="146684">
                <a:moveTo>
                  <a:pt x="65176" y="56400"/>
                </a:moveTo>
                <a:lnTo>
                  <a:pt x="63411" y="54051"/>
                </a:lnTo>
                <a:lnTo>
                  <a:pt x="64630" y="52997"/>
                </a:lnTo>
                <a:lnTo>
                  <a:pt x="62572" y="52717"/>
                </a:lnTo>
                <a:lnTo>
                  <a:pt x="62738" y="52362"/>
                </a:lnTo>
                <a:lnTo>
                  <a:pt x="61302" y="53251"/>
                </a:lnTo>
                <a:lnTo>
                  <a:pt x="59575" y="53568"/>
                </a:lnTo>
                <a:lnTo>
                  <a:pt x="59664" y="55346"/>
                </a:lnTo>
                <a:lnTo>
                  <a:pt x="60528" y="55714"/>
                </a:lnTo>
                <a:lnTo>
                  <a:pt x="58712" y="56451"/>
                </a:lnTo>
                <a:lnTo>
                  <a:pt x="58077" y="56654"/>
                </a:lnTo>
                <a:lnTo>
                  <a:pt x="58826" y="57099"/>
                </a:lnTo>
                <a:lnTo>
                  <a:pt x="57289" y="57023"/>
                </a:lnTo>
                <a:lnTo>
                  <a:pt x="55892" y="57708"/>
                </a:lnTo>
                <a:lnTo>
                  <a:pt x="54813" y="58127"/>
                </a:lnTo>
                <a:lnTo>
                  <a:pt x="55689" y="60121"/>
                </a:lnTo>
                <a:lnTo>
                  <a:pt x="54571" y="60579"/>
                </a:lnTo>
                <a:lnTo>
                  <a:pt x="53213" y="60553"/>
                </a:lnTo>
                <a:lnTo>
                  <a:pt x="52235" y="60591"/>
                </a:lnTo>
                <a:lnTo>
                  <a:pt x="51828" y="60591"/>
                </a:lnTo>
                <a:lnTo>
                  <a:pt x="50507" y="60388"/>
                </a:lnTo>
                <a:lnTo>
                  <a:pt x="50533" y="62369"/>
                </a:lnTo>
                <a:lnTo>
                  <a:pt x="52171" y="64528"/>
                </a:lnTo>
                <a:lnTo>
                  <a:pt x="50660" y="64808"/>
                </a:lnTo>
                <a:lnTo>
                  <a:pt x="50723" y="65163"/>
                </a:lnTo>
                <a:lnTo>
                  <a:pt x="51790" y="65455"/>
                </a:lnTo>
                <a:lnTo>
                  <a:pt x="53136" y="65252"/>
                </a:lnTo>
                <a:lnTo>
                  <a:pt x="54546" y="65151"/>
                </a:lnTo>
                <a:lnTo>
                  <a:pt x="55638" y="64833"/>
                </a:lnTo>
                <a:lnTo>
                  <a:pt x="53657" y="62217"/>
                </a:lnTo>
                <a:lnTo>
                  <a:pt x="54470" y="61976"/>
                </a:lnTo>
                <a:lnTo>
                  <a:pt x="56616" y="63576"/>
                </a:lnTo>
                <a:lnTo>
                  <a:pt x="57238" y="62496"/>
                </a:lnTo>
                <a:lnTo>
                  <a:pt x="57124" y="62128"/>
                </a:lnTo>
                <a:lnTo>
                  <a:pt x="57023" y="61976"/>
                </a:lnTo>
                <a:lnTo>
                  <a:pt x="56591" y="61341"/>
                </a:lnTo>
                <a:lnTo>
                  <a:pt x="56578" y="60591"/>
                </a:lnTo>
                <a:lnTo>
                  <a:pt x="54178" y="60591"/>
                </a:lnTo>
                <a:lnTo>
                  <a:pt x="56578" y="60579"/>
                </a:lnTo>
                <a:lnTo>
                  <a:pt x="56730" y="59753"/>
                </a:lnTo>
                <a:lnTo>
                  <a:pt x="59715" y="61341"/>
                </a:lnTo>
                <a:lnTo>
                  <a:pt x="60972" y="60490"/>
                </a:lnTo>
                <a:lnTo>
                  <a:pt x="61214" y="59753"/>
                </a:lnTo>
                <a:lnTo>
                  <a:pt x="61366" y="59055"/>
                </a:lnTo>
                <a:lnTo>
                  <a:pt x="58877" y="57810"/>
                </a:lnTo>
                <a:lnTo>
                  <a:pt x="60756" y="57315"/>
                </a:lnTo>
                <a:lnTo>
                  <a:pt x="61569" y="57467"/>
                </a:lnTo>
                <a:lnTo>
                  <a:pt x="61518" y="57315"/>
                </a:lnTo>
                <a:lnTo>
                  <a:pt x="61455" y="57099"/>
                </a:lnTo>
                <a:lnTo>
                  <a:pt x="61099" y="55956"/>
                </a:lnTo>
                <a:lnTo>
                  <a:pt x="65176" y="56400"/>
                </a:lnTo>
                <a:close/>
              </a:path>
              <a:path w="71755" h="146684">
                <a:moveTo>
                  <a:pt x="65417" y="45250"/>
                </a:moveTo>
                <a:lnTo>
                  <a:pt x="65163" y="45034"/>
                </a:lnTo>
                <a:lnTo>
                  <a:pt x="65087" y="45440"/>
                </a:lnTo>
                <a:lnTo>
                  <a:pt x="65417" y="45250"/>
                </a:lnTo>
                <a:close/>
              </a:path>
              <a:path w="71755" h="146684">
                <a:moveTo>
                  <a:pt x="65671" y="50266"/>
                </a:moveTo>
                <a:lnTo>
                  <a:pt x="64858" y="50812"/>
                </a:lnTo>
                <a:lnTo>
                  <a:pt x="64808" y="50507"/>
                </a:lnTo>
                <a:lnTo>
                  <a:pt x="64655" y="49250"/>
                </a:lnTo>
                <a:lnTo>
                  <a:pt x="60121" y="48425"/>
                </a:lnTo>
                <a:lnTo>
                  <a:pt x="61709" y="51155"/>
                </a:lnTo>
                <a:lnTo>
                  <a:pt x="62534" y="51206"/>
                </a:lnTo>
                <a:lnTo>
                  <a:pt x="62826" y="50507"/>
                </a:lnTo>
                <a:lnTo>
                  <a:pt x="64338" y="50609"/>
                </a:lnTo>
                <a:lnTo>
                  <a:pt x="62217" y="51625"/>
                </a:lnTo>
                <a:lnTo>
                  <a:pt x="64960" y="52705"/>
                </a:lnTo>
                <a:lnTo>
                  <a:pt x="65379" y="52336"/>
                </a:lnTo>
                <a:lnTo>
                  <a:pt x="64033" y="51841"/>
                </a:lnTo>
                <a:lnTo>
                  <a:pt x="65100" y="50812"/>
                </a:lnTo>
                <a:lnTo>
                  <a:pt x="65671" y="50266"/>
                </a:lnTo>
                <a:close/>
              </a:path>
              <a:path w="71755" h="146684">
                <a:moveTo>
                  <a:pt x="66205" y="53187"/>
                </a:moveTo>
                <a:lnTo>
                  <a:pt x="64960" y="52705"/>
                </a:lnTo>
                <a:lnTo>
                  <a:pt x="64630" y="52997"/>
                </a:lnTo>
                <a:lnTo>
                  <a:pt x="66205" y="53187"/>
                </a:lnTo>
                <a:close/>
              </a:path>
              <a:path w="71755" h="146684">
                <a:moveTo>
                  <a:pt x="66979" y="46532"/>
                </a:moveTo>
                <a:lnTo>
                  <a:pt x="66624" y="45796"/>
                </a:lnTo>
                <a:lnTo>
                  <a:pt x="65024" y="45872"/>
                </a:lnTo>
                <a:lnTo>
                  <a:pt x="65366" y="46240"/>
                </a:lnTo>
                <a:lnTo>
                  <a:pt x="66979" y="46532"/>
                </a:lnTo>
                <a:close/>
              </a:path>
              <a:path w="71755" h="146684">
                <a:moveTo>
                  <a:pt x="67030" y="47967"/>
                </a:moveTo>
                <a:lnTo>
                  <a:pt x="66636" y="47561"/>
                </a:lnTo>
                <a:lnTo>
                  <a:pt x="66230" y="47142"/>
                </a:lnTo>
                <a:lnTo>
                  <a:pt x="65366" y="46240"/>
                </a:lnTo>
                <a:lnTo>
                  <a:pt x="64719" y="46113"/>
                </a:lnTo>
                <a:lnTo>
                  <a:pt x="66040" y="47040"/>
                </a:lnTo>
                <a:lnTo>
                  <a:pt x="63398" y="47142"/>
                </a:lnTo>
                <a:lnTo>
                  <a:pt x="63246" y="46901"/>
                </a:lnTo>
                <a:lnTo>
                  <a:pt x="62687" y="46012"/>
                </a:lnTo>
                <a:lnTo>
                  <a:pt x="61734" y="47002"/>
                </a:lnTo>
                <a:lnTo>
                  <a:pt x="61874" y="46901"/>
                </a:lnTo>
                <a:lnTo>
                  <a:pt x="64655" y="49199"/>
                </a:lnTo>
                <a:lnTo>
                  <a:pt x="64643" y="48996"/>
                </a:lnTo>
                <a:lnTo>
                  <a:pt x="65913" y="48310"/>
                </a:lnTo>
                <a:lnTo>
                  <a:pt x="66281" y="48602"/>
                </a:lnTo>
                <a:lnTo>
                  <a:pt x="66230" y="48310"/>
                </a:lnTo>
                <a:lnTo>
                  <a:pt x="66128" y="47561"/>
                </a:lnTo>
                <a:lnTo>
                  <a:pt x="67030" y="47967"/>
                </a:lnTo>
                <a:close/>
              </a:path>
              <a:path w="71755" h="146684">
                <a:moveTo>
                  <a:pt x="67081" y="14439"/>
                </a:moveTo>
                <a:lnTo>
                  <a:pt x="66611" y="13944"/>
                </a:lnTo>
                <a:lnTo>
                  <a:pt x="65455" y="14401"/>
                </a:lnTo>
                <a:lnTo>
                  <a:pt x="65405" y="14782"/>
                </a:lnTo>
                <a:lnTo>
                  <a:pt x="67081" y="14439"/>
                </a:lnTo>
                <a:close/>
              </a:path>
              <a:path w="71755" h="146684">
                <a:moveTo>
                  <a:pt x="67602" y="13550"/>
                </a:moveTo>
                <a:lnTo>
                  <a:pt x="66852" y="12776"/>
                </a:lnTo>
                <a:lnTo>
                  <a:pt x="65443" y="12090"/>
                </a:lnTo>
                <a:lnTo>
                  <a:pt x="64998" y="8686"/>
                </a:lnTo>
                <a:lnTo>
                  <a:pt x="64897" y="8382"/>
                </a:lnTo>
                <a:lnTo>
                  <a:pt x="64147" y="10401"/>
                </a:lnTo>
                <a:lnTo>
                  <a:pt x="63423" y="10490"/>
                </a:lnTo>
                <a:lnTo>
                  <a:pt x="64770" y="8382"/>
                </a:lnTo>
                <a:lnTo>
                  <a:pt x="64744" y="7899"/>
                </a:lnTo>
                <a:lnTo>
                  <a:pt x="64427" y="6896"/>
                </a:lnTo>
                <a:lnTo>
                  <a:pt x="64198" y="6172"/>
                </a:lnTo>
                <a:lnTo>
                  <a:pt x="63030" y="6896"/>
                </a:lnTo>
                <a:lnTo>
                  <a:pt x="62522" y="5918"/>
                </a:lnTo>
                <a:lnTo>
                  <a:pt x="62395" y="8242"/>
                </a:lnTo>
                <a:lnTo>
                  <a:pt x="61696" y="10083"/>
                </a:lnTo>
                <a:lnTo>
                  <a:pt x="62357" y="10604"/>
                </a:lnTo>
                <a:lnTo>
                  <a:pt x="63030" y="11112"/>
                </a:lnTo>
                <a:lnTo>
                  <a:pt x="62357" y="10604"/>
                </a:lnTo>
                <a:lnTo>
                  <a:pt x="61772" y="10617"/>
                </a:lnTo>
                <a:lnTo>
                  <a:pt x="62966" y="11112"/>
                </a:lnTo>
                <a:lnTo>
                  <a:pt x="63411" y="11290"/>
                </a:lnTo>
                <a:lnTo>
                  <a:pt x="62890" y="12204"/>
                </a:lnTo>
                <a:lnTo>
                  <a:pt x="63423" y="13462"/>
                </a:lnTo>
                <a:lnTo>
                  <a:pt x="65506" y="12776"/>
                </a:lnTo>
                <a:lnTo>
                  <a:pt x="66611" y="13944"/>
                </a:lnTo>
                <a:lnTo>
                  <a:pt x="67602" y="13550"/>
                </a:lnTo>
                <a:close/>
              </a:path>
              <a:path w="71755" h="146684">
                <a:moveTo>
                  <a:pt x="68338" y="17945"/>
                </a:moveTo>
                <a:lnTo>
                  <a:pt x="66446" y="16751"/>
                </a:lnTo>
                <a:lnTo>
                  <a:pt x="66167" y="16573"/>
                </a:lnTo>
                <a:lnTo>
                  <a:pt x="66827" y="15824"/>
                </a:lnTo>
                <a:lnTo>
                  <a:pt x="65290" y="15659"/>
                </a:lnTo>
                <a:lnTo>
                  <a:pt x="65405" y="14782"/>
                </a:lnTo>
                <a:lnTo>
                  <a:pt x="62331" y="15379"/>
                </a:lnTo>
                <a:lnTo>
                  <a:pt x="64300" y="16510"/>
                </a:lnTo>
                <a:lnTo>
                  <a:pt x="65227" y="15824"/>
                </a:lnTo>
                <a:lnTo>
                  <a:pt x="65303" y="17081"/>
                </a:lnTo>
                <a:lnTo>
                  <a:pt x="66116" y="16751"/>
                </a:lnTo>
                <a:lnTo>
                  <a:pt x="65709" y="17983"/>
                </a:lnTo>
                <a:lnTo>
                  <a:pt x="68338" y="17945"/>
                </a:lnTo>
                <a:close/>
              </a:path>
              <a:path w="71755" h="146684">
                <a:moveTo>
                  <a:pt x="71551" y="42024"/>
                </a:moveTo>
                <a:lnTo>
                  <a:pt x="67030" y="40132"/>
                </a:lnTo>
                <a:lnTo>
                  <a:pt x="68516" y="38176"/>
                </a:lnTo>
                <a:lnTo>
                  <a:pt x="69215" y="37261"/>
                </a:lnTo>
                <a:lnTo>
                  <a:pt x="68033" y="38176"/>
                </a:lnTo>
                <a:lnTo>
                  <a:pt x="68694" y="36588"/>
                </a:lnTo>
                <a:lnTo>
                  <a:pt x="69240" y="35280"/>
                </a:lnTo>
                <a:lnTo>
                  <a:pt x="69583" y="32194"/>
                </a:lnTo>
                <a:lnTo>
                  <a:pt x="69519" y="30911"/>
                </a:lnTo>
                <a:lnTo>
                  <a:pt x="69227" y="28638"/>
                </a:lnTo>
                <a:lnTo>
                  <a:pt x="68668" y="25527"/>
                </a:lnTo>
                <a:lnTo>
                  <a:pt x="68529" y="25006"/>
                </a:lnTo>
                <a:lnTo>
                  <a:pt x="68008" y="23012"/>
                </a:lnTo>
                <a:lnTo>
                  <a:pt x="67906" y="22072"/>
                </a:lnTo>
                <a:lnTo>
                  <a:pt x="67906" y="19926"/>
                </a:lnTo>
                <a:lnTo>
                  <a:pt x="65773" y="19875"/>
                </a:lnTo>
                <a:lnTo>
                  <a:pt x="66763" y="19113"/>
                </a:lnTo>
                <a:lnTo>
                  <a:pt x="67411" y="19329"/>
                </a:lnTo>
                <a:lnTo>
                  <a:pt x="67589" y="18084"/>
                </a:lnTo>
                <a:lnTo>
                  <a:pt x="65709" y="19862"/>
                </a:lnTo>
                <a:lnTo>
                  <a:pt x="64871" y="19837"/>
                </a:lnTo>
                <a:lnTo>
                  <a:pt x="67246" y="21564"/>
                </a:lnTo>
                <a:lnTo>
                  <a:pt x="65430" y="23012"/>
                </a:lnTo>
                <a:lnTo>
                  <a:pt x="66789" y="22072"/>
                </a:lnTo>
                <a:lnTo>
                  <a:pt x="66116" y="24193"/>
                </a:lnTo>
                <a:lnTo>
                  <a:pt x="67030" y="24307"/>
                </a:lnTo>
                <a:lnTo>
                  <a:pt x="65659" y="26301"/>
                </a:lnTo>
                <a:lnTo>
                  <a:pt x="66967" y="26136"/>
                </a:lnTo>
                <a:lnTo>
                  <a:pt x="66738" y="25565"/>
                </a:lnTo>
                <a:lnTo>
                  <a:pt x="67970" y="25006"/>
                </a:lnTo>
                <a:lnTo>
                  <a:pt x="66078" y="27660"/>
                </a:lnTo>
                <a:lnTo>
                  <a:pt x="65443" y="29565"/>
                </a:lnTo>
                <a:lnTo>
                  <a:pt x="68707" y="30911"/>
                </a:lnTo>
                <a:lnTo>
                  <a:pt x="66840" y="32194"/>
                </a:lnTo>
                <a:lnTo>
                  <a:pt x="65735" y="31902"/>
                </a:lnTo>
                <a:lnTo>
                  <a:pt x="66763" y="33083"/>
                </a:lnTo>
                <a:lnTo>
                  <a:pt x="67487" y="34899"/>
                </a:lnTo>
                <a:lnTo>
                  <a:pt x="66548" y="36283"/>
                </a:lnTo>
                <a:lnTo>
                  <a:pt x="65062" y="37617"/>
                </a:lnTo>
                <a:lnTo>
                  <a:pt x="66332" y="36588"/>
                </a:lnTo>
                <a:lnTo>
                  <a:pt x="65608" y="37579"/>
                </a:lnTo>
                <a:lnTo>
                  <a:pt x="64782" y="41795"/>
                </a:lnTo>
                <a:lnTo>
                  <a:pt x="64897" y="43078"/>
                </a:lnTo>
                <a:lnTo>
                  <a:pt x="65684" y="43738"/>
                </a:lnTo>
                <a:lnTo>
                  <a:pt x="64096" y="44043"/>
                </a:lnTo>
                <a:lnTo>
                  <a:pt x="64579" y="42926"/>
                </a:lnTo>
                <a:lnTo>
                  <a:pt x="63411" y="43459"/>
                </a:lnTo>
                <a:lnTo>
                  <a:pt x="64058" y="44043"/>
                </a:lnTo>
                <a:lnTo>
                  <a:pt x="65163" y="45034"/>
                </a:lnTo>
                <a:lnTo>
                  <a:pt x="65189" y="44894"/>
                </a:lnTo>
                <a:lnTo>
                  <a:pt x="66484" y="45504"/>
                </a:lnTo>
                <a:lnTo>
                  <a:pt x="66624" y="45796"/>
                </a:lnTo>
                <a:lnTo>
                  <a:pt x="69456" y="45656"/>
                </a:lnTo>
                <a:lnTo>
                  <a:pt x="69240" y="44894"/>
                </a:lnTo>
                <a:lnTo>
                  <a:pt x="68973" y="43929"/>
                </a:lnTo>
                <a:lnTo>
                  <a:pt x="66560" y="43827"/>
                </a:lnTo>
                <a:lnTo>
                  <a:pt x="71551" y="42024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08" name="object 108"/>
          <p:cNvGrpSpPr/>
          <p:nvPr/>
        </p:nvGrpSpPr>
        <p:grpSpPr>
          <a:xfrm>
            <a:off x="1849920" y="7767802"/>
            <a:ext cx="120014" cy="122555"/>
            <a:chOff x="1849920" y="7767802"/>
            <a:chExt cx="120014" cy="122555"/>
          </a:xfrm>
        </p:grpSpPr>
        <p:sp>
          <p:nvSpPr>
            <p:cNvPr id="109" name="object 109"/>
            <p:cNvSpPr/>
            <p:nvPr/>
          </p:nvSpPr>
          <p:spPr>
            <a:xfrm>
              <a:off x="1856511" y="7816062"/>
              <a:ext cx="113030" cy="74295"/>
            </a:xfrm>
            <a:custGeom>
              <a:avLst/>
              <a:gdLst/>
              <a:ahLst/>
              <a:cxnLst/>
              <a:rect l="l" t="t" r="r" b="b"/>
              <a:pathLst>
                <a:path w="113030" h="74295">
                  <a:moveTo>
                    <a:pt x="3289" y="25527"/>
                  </a:moveTo>
                  <a:lnTo>
                    <a:pt x="3124" y="24968"/>
                  </a:lnTo>
                  <a:lnTo>
                    <a:pt x="2971" y="25742"/>
                  </a:lnTo>
                  <a:lnTo>
                    <a:pt x="3289" y="25527"/>
                  </a:lnTo>
                  <a:close/>
                </a:path>
                <a:path w="113030" h="74295">
                  <a:moveTo>
                    <a:pt x="3314" y="24028"/>
                  </a:moveTo>
                  <a:lnTo>
                    <a:pt x="2971" y="24371"/>
                  </a:lnTo>
                  <a:lnTo>
                    <a:pt x="3124" y="24968"/>
                  </a:lnTo>
                  <a:lnTo>
                    <a:pt x="3314" y="24028"/>
                  </a:lnTo>
                  <a:close/>
                </a:path>
                <a:path w="113030" h="74295">
                  <a:moveTo>
                    <a:pt x="6045" y="35534"/>
                  </a:moveTo>
                  <a:lnTo>
                    <a:pt x="5854" y="35750"/>
                  </a:lnTo>
                  <a:lnTo>
                    <a:pt x="5384" y="35928"/>
                  </a:lnTo>
                  <a:lnTo>
                    <a:pt x="5715" y="36017"/>
                  </a:lnTo>
                  <a:lnTo>
                    <a:pt x="5994" y="36068"/>
                  </a:lnTo>
                  <a:lnTo>
                    <a:pt x="6032" y="35750"/>
                  </a:lnTo>
                  <a:lnTo>
                    <a:pt x="6045" y="35534"/>
                  </a:lnTo>
                  <a:close/>
                </a:path>
                <a:path w="113030" h="74295">
                  <a:moveTo>
                    <a:pt x="8458" y="42506"/>
                  </a:moveTo>
                  <a:lnTo>
                    <a:pt x="8343" y="41109"/>
                  </a:lnTo>
                  <a:lnTo>
                    <a:pt x="8255" y="41579"/>
                  </a:lnTo>
                  <a:lnTo>
                    <a:pt x="8458" y="42506"/>
                  </a:lnTo>
                  <a:close/>
                </a:path>
                <a:path w="113030" h="74295">
                  <a:moveTo>
                    <a:pt x="9525" y="43230"/>
                  </a:moveTo>
                  <a:lnTo>
                    <a:pt x="9017" y="43573"/>
                  </a:lnTo>
                  <a:lnTo>
                    <a:pt x="9144" y="43954"/>
                  </a:lnTo>
                  <a:lnTo>
                    <a:pt x="9525" y="43230"/>
                  </a:lnTo>
                  <a:close/>
                </a:path>
                <a:path w="113030" h="74295">
                  <a:moveTo>
                    <a:pt x="11315" y="42303"/>
                  </a:moveTo>
                  <a:lnTo>
                    <a:pt x="10223" y="41402"/>
                  </a:lnTo>
                  <a:lnTo>
                    <a:pt x="9525" y="43230"/>
                  </a:lnTo>
                  <a:lnTo>
                    <a:pt x="10972" y="43180"/>
                  </a:lnTo>
                  <a:lnTo>
                    <a:pt x="11315" y="42303"/>
                  </a:lnTo>
                  <a:close/>
                </a:path>
                <a:path w="113030" h="74295">
                  <a:moveTo>
                    <a:pt x="11366" y="36334"/>
                  </a:moveTo>
                  <a:lnTo>
                    <a:pt x="11125" y="35445"/>
                  </a:lnTo>
                  <a:lnTo>
                    <a:pt x="10629" y="33578"/>
                  </a:lnTo>
                  <a:lnTo>
                    <a:pt x="10566" y="33896"/>
                  </a:lnTo>
                  <a:lnTo>
                    <a:pt x="9105" y="35445"/>
                  </a:lnTo>
                  <a:lnTo>
                    <a:pt x="8216" y="34251"/>
                  </a:lnTo>
                  <a:lnTo>
                    <a:pt x="8572" y="34036"/>
                  </a:lnTo>
                  <a:lnTo>
                    <a:pt x="9499" y="33489"/>
                  </a:lnTo>
                  <a:lnTo>
                    <a:pt x="8978" y="32575"/>
                  </a:lnTo>
                  <a:lnTo>
                    <a:pt x="7823" y="33439"/>
                  </a:lnTo>
                  <a:lnTo>
                    <a:pt x="7912" y="33274"/>
                  </a:lnTo>
                  <a:lnTo>
                    <a:pt x="9169" y="31102"/>
                  </a:lnTo>
                  <a:lnTo>
                    <a:pt x="9486" y="30556"/>
                  </a:lnTo>
                  <a:lnTo>
                    <a:pt x="8293" y="29718"/>
                  </a:lnTo>
                  <a:lnTo>
                    <a:pt x="7607" y="29222"/>
                  </a:lnTo>
                  <a:lnTo>
                    <a:pt x="6921" y="27825"/>
                  </a:lnTo>
                  <a:lnTo>
                    <a:pt x="6591" y="28092"/>
                  </a:lnTo>
                  <a:lnTo>
                    <a:pt x="6451" y="28194"/>
                  </a:lnTo>
                  <a:lnTo>
                    <a:pt x="6565" y="27724"/>
                  </a:lnTo>
                  <a:lnTo>
                    <a:pt x="6527" y="27203"/>
                  </a:lnTo>
                  <a:lnTo>
                    <a:pt x="6477" y="26352"/>
                  </a:lnTo>
                  <a:lnTo>
                    <a:pt x="6426" y="28219"/>
                  </a:lnTo>
                  <a:lnTo>
                    <a:pt x="4216" y="29972"/>
                  </a:lnTo>
                  <a:lnTo>
                    <a:pt x="3632" y="28740"/>
                  </a:lnTo>
                  <a:lnTo>
                    <a:pt x="3517" y="28498"/>
                  </a:lnTo>
                  <a:lnTo>
                    <a:pt x="6426" y="28219"/>
                  </a:lnTo>
                  <a:lnTo>
                    <a:pt x="6426" y="26314"/>
                  </a:lnTo>
                  <a:lnTo>
                    <a:pt x="6223" y="26162"/>
                  </a:lnTo>
                  <a:lnTo>
                    <a:pt x="5727" y="25768"/>
                  </a:lnTo>
                  <a:lnTo>
                    <a:pt x="6045" y="24371"/>
                  </a:lnTo>
                  <a:lnTo>
                    <a:pt x="4229" y="24612"/>
                  </a:lnTo>
                  <a:lnTo>
                    <a:pt x="2895" y="26162"/>
                  </a:lnTo>
                  <a:lnTo>
                    <a:pt x="2971" y="25742"/>
                  </a:lnTo>
                  <a:lnTo>
                    <a:pt x="2032" y="26390"/>
                  </a:lnTo>
                  <a:lnTo>
                    <a:pt x="2730" y="26085"/>
                  </a:lnTo>
                  <a:lnTo>
                    <a:pt x="2171" y="27203"/>
                  </a:lnTo>
                  <a:lnTo>
                    <a:pt x="1460" y="26962"/>
                  </a:lnTo>
                  <a:lnTo>
                    <a:pt x="0" y="28765"/>
                  </a:lnTo>
                  <a:lnTo>
                    <a:pt x="3022" y="27724"/>
                  </a:lnTo>
                  <a:lnTo>
                    <a:pt x="1689" y="28740"/>
                  </a:lnTo>
                  <a:lnTo>
                    <a:pt x="2908" y="29222"/>
                  </a:lnTo>
                  <a:lnTo>
                    <a:pt x="1790" y="30429"/>
                  </a:lnTo>
                  <a:lnTo>
                    <a:pt x="2540" y="31229"/>
                  </a:lnTo>
                  <a:lnTo>
                    <a:pt x="4927" y="29972"/>
                  </a:lnTo>
                  <a:lnTo>
                    <a:pt x="5422" y="29718"/>
                  </a:lnTo>
                  <a:lnTo>
                    <a:pt x="4432" y="31292"/>
                  </a:lnTo>
                  <a:lnTo>
                    <a:pt x="6184" y="31102"/>
                  </a:lnTo>
                  <a:lnTo>
                    <a:pt x="3340" y="33375"/>
                  </a:lnTo>
                  <a:lnTo>
                    <a:pt x="3429" y="31496"/>
                  </a:lnTo>
                  <a:lnTo>
                    <a:pt x="2413" y="32410"/>
                  </a:lnTo>
                  <a:lnTo>
                    <a:pt x="2057" y="34683"/>
                  </a:lnTo>
                  <a:lnTo>
                    <a:pt x="4673" y="33375"/>
                  </a:lnTo>
                  <a:lnTo>
                    <a:pt x="4876" y="33274"/>
                  </a:lnTo>
                  <a:lnTo>
                    <a:pt x="5867" y="33896"/>
                  </a:lnTo>
                  <a:lnTo>
                    <a:pt x="5930" y="34036"/>
                  </a:lnTo>
                  <a:lnTo>
                    <a:pt x="4914" y="34683"/>
                  </a:lnTo>
                  <a:lnTo>
                    <a:pt x="6769" y="33997"/>
                  </a:lnTo>
                  <a:lnTo>
                    <a:pt x="5080" y="34950"/>
                  </a:lnTo>
                  <a:lnTo>
                    <a:pt x="5918" y="35153"/>
                  </a:lnTo>
                  <a:lnTo>
                    <a:pt x="5854" y="35648"/>
                  </a:lnTo>
                  <a:lnTo>
                    <a:pt x="5981" y="35534"/>
                  </a:lnTo>
                  <a:lnTo>
                    <a:pt x="6070" y="35394"/>
                  </a:lnTo>
                  <a:lnTo>
                    <a:pt x="6045" y="35534"/>
                  </a:lnTo>
                  <a:lnTo>
                    <a:pt x="6273" y="35394"/>
                  </a:lnTo>
                  <a:lnTo>
                    <a:pt x="7912" y="34429"/>
                  </a:lnTo>
                  <a:lnTo>
                    <a:pt x="7213" y="36334"/>
                  </a:lnTo>
                  <a:lnTo>
                    <a:pt x="5994" y="36068"/>
                  </a:lnTo>
                  <a:lnTo>
                    <a:pt x="5892" y="37134"/>
                  </a:lnTo>
                  <a:lnTo>
                    <a:pt x="7175" y="36487"/>
                  </a:lnTo>
                  <a:lnTo>
                    <a:pt x="6921" y="37172"/>
                  </a:lnTo>
                  <a:lnTo>
                    <a:pt x="8051" y="36842"/>
                  </a:lnTo>
                  <a:lnTo>
                    <a:pt x="7797" y="37287"/>
                  </a:lnTo>
                  <a:lnTo>
                    <a:pt x="6908" y="37198"/>
                  </a:lnTo>
                  <a:lnTo>
                    <a:pt x="6756" y="37642"/>
                  </a:lnTo>
                  <a:lnTo>
                    <a:pt x="7759" y="37363"/>
                  </a:lnTo>
                  <a:lnTo>
                    <a:pt x="7454" y="37934"/>
                  </a:lnTo>
                  <a:lnTo>
                    <a:pt x="8216" y="37909"/>
                  </a:lnTo>
                  <a:lnTo>
                    <a:pt x="7962" y="39141"/>
                  </a:lnTo>
                  <a:lnTo>
                    <a:pt x="9702" y="37998"/>
                  </a:lnTo>
                  <a:lnTo>
                    <a:pt x="10858" y="36842"/>
                  </a:lnTo>
                  <a:lnTo>
                    <a:pt x="11214" y="36487"/>
                  </a:lnTo>
                  <a:lnTo>
                    <a:pt x="11366" y="36334"/>
                  </a:lnTo>
                  <a:close/>
                </a:path>
                <a:path w="113030" h="74295">
                  <a:moveTo>
                    <a:pt x="16205" y="42024"/>
                  </a:moveTo>
                  <a:lnTo>
                    <a:pt x="15849" y="41897"/>
                  </a:lnTo>
                  <a:lnTo>
                    <a:pt x="16014" y="41986"/>
                  </a:lnTo>
                  <a:lnTo>
                    <a:pt x="16205" y="42024"/>
                  </a:lnTo>
                  <a:close/>
                </a:path>
                <a:path w="113030" h="74295">
                  <a:moveTo>
                    <a:pt x="30175" y="58534"/>
                  </a:moveTo>
                  <a:lnTo>
                    <a:pt x="29210" y="59080"/>
                  </a:lnTo>
                  <a:lnTo>
                    <a:pt x="29921" y="59436"/>
                  </a:lnTo>
                  <a:lnTo>
                    <a:pt x="30175" y="58534"/>
                  </a:lnTo>
                  <a:close/>
                </a:path>
                <a:path w="113030" h="74295">
                  <a:moveTo>
                    <a:pt x="30276" y="57289"/>
                  </a:moveTo>
                  <a:lnTo>
                    <a:pt x="28994" y="57124"/>
                  </a:lnTo>
                  <a:lnTo>
                    <a:pt x="26606" y="59042"/>
                  </a:lnTo>
                  <a:lnTo>
                    <a:pt x="26911" y="58166"/>
                  </a:lnTo>
                  <a:lnTo>
                    <a:pt x="27546" y="56413"/>
                  </a:lnTo>
                  <a:lnTo>
                    <a:pt x="27673" y="56273"/>
                  </a:lnTo>
                  <a:lnTo>
                    <a:pt x="26517" y="55956"/>
                  </a:lnTo>
                  <a:lnTo>
                    <a:pt x="27076" y="53492"/>
                  </a:lnTo>
                  <a:lnTo>
                    <a:pt x="25019" y="54267"/>
                  </a:lnTo>
                  <a:lnTo>
                    <a:pt x="25501" y="54762"/>
                  </a:lnTo>
                  <a:lnTo>
                    <a:pt x="24447" y="55905"/>
                  </a:lnTo>
                  <a:lnTo>
                    <a:pt x="24790" y="54546"/>
                  </a:lnTo>
                  <a:lnTo>
                    <a:pt x="23812" y="55194"/>
                  </a:lnTo>
                  <a:lnTo>
                    <a:pt x="24993" y="53416"/>
                  </a:lnTo>
                  <a:lnTo>
                    <a:pt x="25184" y="53136"/>
                  </a:lnTo>
                  <a:lnTo>
                    <a:pt x="22263" y="51193"/>
                  </a:lnTo>
                  <a:lnTo>
                    <a:pt x="21780" y="50863"/>
                  </a:lnTo>
                  <a:lnTo>
                    <a:pt x="20231" y="47066"/>
                  </a:lnTo>
                  <a:lnTo>
                    <a:pt x="18846" y="45897"/>
                  </a:lnTo>
                  <a:lnTo>
                    <a:pt x="17018" y="42494"/>
                  </a:lnTo>
                  <a:lnTo>
                    <a:pt x="16014" y="41986"/>
                  </a:lnTo>
                  <a:lnTo>
                    <a:pt x="14528" y="41846"/>
                  </a:lnTo>
                  <a:lnTo>
                    <a:pt x="14338" y="40576"/>
                  </a:lnTo>
                  <a:lnTo>
                    <a:pt x="14211" y="39776"/>
                  </a:lnTo>
                  <a:lnTo>
                    <a:pt x="14160" y="39141"/>
                  </a:lnTo>
                  <a:lnTo>
                    <a:pt x="14122" y="38392"/>
                  </a:lnTo>
                  <a:lnTo>
                    <a:pt x="13042" y="39141"/>
                  </a:lnTo>
                  <a:lnTo>
                    <a:pt x="12573" y="36817"/>
                  </a:lnTo>
                  <a:lnTo>
                    <a:pt x="10401" y="38277"/>
                  </a:lnTo>
                  <a:lnTo>
                    <a:pt x="9829" y="40220"/>
                  </a:lnTo>
                  <a:lnTo>
                    <a:pt x="8305" y="40246"/>
                  </a:lnTo>
                  <a:lnTo>
                    <a:pt x="8661" y="40436"/>
                  </a:lnTo>
                  <a:lnTo>
                    <a:pt x="9474" y="41605"/>
                  </a:lnTo>
                  <a:lnTo>
                    <a:pt x="10858" y="39776"/>
                  </a:lnTo>
                  <a:lnTo>
                    <a:pt x="10261" y="41325"/>
                  </a:lnTo>
                  <a:lnTo>
                    <a:pt x="12014" y="40576"/>
                  </a:lnTo>
                  <a:lnTo>
                    <a:pt x="14478" y="42367"/>
                  </a:lnTo>
                  <a:lnTo>
                    <a:pt x="13233" y="43053"/>
                  </a:lnTo>
                  <a:lnTo>
                    <a:pt x="14554" y="42887"/>
                  </a:lnTo>
                  <a:lnTo>
                    <a:pt x="12255" y="45351"/>
                  </a:lnTo>
                  <a:lnTo>
                    <a:pt x="13296" y="45770"/>
                  </a:lnTo>
                  <a:lnTo>
                    <a:pt x="15570" y="44450"/>
                  </a:lnTo>
                  <a:lnTo>
                    <a:pt x="14973" y="45745"/>
                  </a:lnTo>
                  <a:lnTo>
                    <a:pt x="13538" y="46405"/>
                  </a:lnTo>
                  <a:lnTo>
                    <a:pt x="15011" y="46240"/>
                  </a:lnTo>
                  <a:lnTo>
                    <a:pt x="16713" y="46189"/>
                  </a:lnTo>
                  <a:lnTo>
                    <a:pt x="18427" y="45897"/>
                  </a:lnTo>
                  <a:lnTo>
                    <a:pt x="17729" y="46799"/>
                  </a:lnTo>
                  <a:lnTo>
                    <a:pt x="17792" y="47498"/>
                  </a:lnTo>
                  <a:lnTo>
                    <a:pt x="16433" y="47993"/>
                  </a:lnTo>
                  <a:lnTo>
                    <a:pt x="18427" y="48082"/>
                  </a:lnTo>
                  <a:lnTo>
                    <a:pt x="17754" y="48844"/>
                  </a:lnTo>
                  <a:lnTo>
                    <a:pt x="19011" y="48971"/>
                  </a:lnTo>
                  <a:lnTo>
                    <a:pt x="16510" y="50914"/>
                  </a:lnTo>
                  <a:lnTo>
                    <a:pt x="17360" y="51003"/>
                  </a:lnTo>
                  <a:lnTo>
                    <a:pt x="19558" y="51219"/>
                  </a:lnTo>
                  <a:lnTo>
                    <a:pt x="18351" y="51955"/>
                  </a:lnTo>
                  <a:lnTo>
                    <a:pt x="20828" y="51193"/>
                  </a:lnTo>
                  <a:lnTo>
                    <a:pt x="22186" y="52882"/>
                  </a:lnTo>
                  <a:lnTo>
                    <a:pt x="22288" y="54635"/>
                  </a:lnTo>
                  <a:lnTo>
                    <a:pt x="23177" y="53416"/>
                  </a:lnTo>
                  <a:lnTo>
                    <a:pt x="23774" y="55194"/>
                  </a:lnTo>
                  <a:lnTo>
                    <a:pt x="24091" y="56134"/>
                  </a:lnTo>
                  <a:lnTo>
                    <a:pt x="24320" y="60401"/>
                  </a:lnTo>
                  <a:lnTo>
                    <a:pt x="26085" y="61125"/>
                  </a:lnTo>
                  <a:lnTo>
                    <a:pt x="26390" y="60833"/>
                  </a:lnTo>
                  <a:lnTo>
                    <a:pt x="27279" y="60020"/>
                  </a:lnTo>
                  <a:lnTo>
                    <a:pt x="25539" y="60833"/>
                  </a:lnTo>
                  <a:lnTo>
                    <a:pt x="26200" y="59715"/>
                  </a:lnTo>
                  <a:lnTo>
                    <a:pt x="27152" y="59042"/>
                  </a:lnTo>
                  <a:lnTo>
                    <a:pt x="27432" y="60375"/>
                  </a:lnTo>
                  <a:lnTo>
                    <a:pt x="28460" y="59207"/>
                  </a:lnTo>
                  <a:lnTo>
                    <a:pt x="28028" y="59029"/>
                  </a:lnTo>
                  <a:lnTo>
                    <a:pt x="27381" y="58762"/>
                  </a:lnTo>
                  <a:lnTo>
                    <a:pt x="30276" y="57289"/>
                  </a:lnTo>
                  <a:close/>
                </a:path>
                <a:path w="113030" h="74295">
                  <a:moveTo>
                    <a:pt x="31623" y="64058"/>
                  </a:moveTo>
                  <a:lnTo>
                    <a:pt x="30645" y="64935"/>
                  </a:lnTo>
                  <a:lnTo>
                    <a:pt x="31419" y="64312"/>
                  </a:lnTo>
                  <a:lnTo>
                    <a:pt x="31623" y="64058"/>
                  </a:lnTo>
                  <a:close/>
                </a:path>
                <a:path w="113030" h="74295">
                  <a:moveTo>
                    <a:pt x="32740" y="61633"/>
                  </a:moveTo>
                  <a:lnTo>
                    <a:pt x="31724" y="62306"/>
                  </a:lnTo>
                  <a:lnTo>
                    <a:pt x="32042" y="60464"/>
                  </a:lnTo>
                  <a:lnTo>
                    <a:pt x="31216" y="59283"/>
                  </a:lnTo>
                  <a:lnTo>
                    <a:pt x="30480" y="59270"/>
                  </a:lnTo>
                  <a:lnTo>
                    <a:pt x="28765" y="60083"/>
                  </a:lnTo>
                  <a:lnTo>
                    <a:pt x="28689" y="61023"/>
                  </a:lnTo>
                  <a:lnTo>
                    <a:pt x="27774" y="61163"/>
                  </a:lnTo>
                  <a:lnTo>
                    <a:pt x="27762" y="62014"/>
                  </a:lnTo>
                  <a:lnTo>
                    <a:pt x="26987" y="64490"/>
                  </a:lnTo>
                  <a:lnTo>
                    <a:pt x="29451" y="63322"/>
                  </a:lnTo>
                  <a:lnTo>
                    <a:pt x="28168" y="63144"/>
                  </a:lnTo>
                  <a:lnTo>
                    <a:pt x="30086" y="62039"/>
                  </a:lnTo>
                  <a:lnTo>
                    <a:pt x="29083" y="60807"/>
                  </a:lnTo>
                  <a:lnTo>
                    <a:pt x="30886" y="61125"/>
                  </a:lnTo>
                  <a:lnTo>
                    <a:pt x="31026" y="61798"/>
                  </a:lnTo>
                  <a:lnTo>
                    <a:pt x="29565" y="64477"/>
                  </a:lnTo>
                  <a:lnTo>
                    <a:pt x="31483" y="63207"/>
                  </a:lnTo>
                  <a:lnTo>
                    <a:pt x="32740" y="61633"/>
                  </a:lnTo>
                  <a:close/>
                </a:path>
                <a:path w="113030" h="74295">
                  <a:moveTo>
                    <a:pt x="35902" y="65481"/>
                  </a:moveTo>
                  <a:lnTo>
                    <a:pt x="35674" y="65671"/>
                  </a:lnTo>
                  <a:lnTo>
                    <a:pt x="35306" y="66306"/>
                  </a:lnTo>
                  <a:lnTo>
                    <a:pt x="35902" y="65481"/>
                  </a:lnTo>
                  <a:close/>
                </a:path>
                <a:path w="113030" h="74295">
                  <a:moveTo>
                    <a:pt x="36080" y="64350"/>
                  </a:moveTo>
                  <a:lnTo>
                    <a:pt x="35471" y="63601"/>
                  </a:lnTo>
                  <a:lnTo>
                    <a:pt x="34239" y="64452"/>
                  </a:lnTo>
                  <a:lnTo>
                    <a:pt x="34251" y="64681"/>
                  </a:lnTo>
                  <a:lnTo>
                    <a:pt x="36080" y="64350"/>
                  </a:lnTo>
                  <a:close/>
                </a:path>
                <a:path w="113030" h="74295">
                  <a:moveTo>
                    <a:pt x="36207" y="64770"/>
                  </a:moveTo>
                  <a:lnTo>
                    <a:pt x="36169" y="64452"/>
                  </a:lnTo>
                  <a:lnTo>
                    <a:pt x="34620" y="65798"/>
                  </a:lnTo>
                  <a:lnTo>
                    <a:pt x="34544" y="65582"/>
                  </a:lnTo>
                  <a:lnTo>
                    <a:pt x="34290" y="64770"/>
                  </a:lnTo>
                  <a:lnTo>
                    <a:pt x="34188" y="64477"/>
                  </a:lnTo>
                  <a:lnTo>
                    <a:pt x="33997" y="63855"/>
                  </a:lnTo>
                  <a:lnTo>
                    <a:pt x="33172" y="65582"/>
                  </a:lnTo>
                  <a:lnTo>
                    <a:pt x="33362" y="62407"/>
                  </a:lnTo>
                  <a:lnTo>
                    <a:pt x="33121" y="63601"/>
                  </a:lnTo>
                  <a:lnTo>
                    <a:pt x="33007" y="63855"/>
                  </a:lnTo>
                  <a:lnTo>
                    <a:pt x="30327" y="66306"/>
                  </a:lnTo>
                  <a:lnTo>
                    <a:pt x="30302" y="66611"/>
                  </a:lnTo>
                  <a:lnTo>
                    <a:pt x="30873" y="67424"/>
                  </a:lnTo>
                  <a:lnTo>
                    <a:pt x="33883" y="68046"/>
                  </a:lnTo>
                  <a:lnTo>
                    <a:pt x="34569" y="66611"/>
                  </a:lnTo>
                  <a:lnTo>
                    <a:pt x="35521" y="65798"/>
                  </a:lnTo>
                  <a:lnTo>
                    <a:pt x="35674" y="65671"/>
                  </a:lnTo>
                  <a:lnTo>
                    <a:pt x="36207" y="64770"/>
                  </a:lnTo>
                  <a:close/>
                </a:path>
                <a:path w="113030" h="74295">
                  <a:moveTo>
                    <a:pt x="36334" y="64300"/>
                  </a:moveTo>
                  <a:lnTo>
                    <a:pt x="36080" y="64350"/>
                  </a:lnTo>
                  <a:lnTo>
                    <a:pt x="36334" y="64300"/>
                  </a:lnTo>
                  <a:close/>
                </a:path>
                <a:path w="113030" h="74295">
                  <a:moveTo>
                    <a:pt x="36957" y="65747"/>
                  </a:moveTo>
                  <a:lnTo>
                    <a:pt x="35318" y="66306"/>
                  </a:lnTo>
                  <a:lnTo>
                    <a:pt x="34340" y="67678"/>
                  </a:lnTo>
                  <a:lnTo>
                    <a:pt x="35064" y="67386"/>
                  </a:lnTo>
                  <a:lnTo>
                    <a:pt x="36957" y="65747"/>
                  </a:lnTo>
                  <a:close/>
                </a:path>
                <a:path w="113030" h="74295">
                  <a:moveTo>
                    <a:pt x="40373" y="65938"/>
                  </a:moveTo>
                  <a:lnTo>
                    <a:pt x="37630" y="67056"/>
                  </a:lnTo>
                  <a:lnTo>
                    <a:pt x="39154" y="65163"/>
                  </a:lnTo>
                  <a:lnTo>
                    <a:pt x="36144" y="67652"/>
                  </a:lnTo>
                  <a:lnTo>
                    <a:pt x="36271" y="68821"/>
                  </a:lnTo>
                  <a:lnTo>
                    <a:pt x="39217" y="67449"/>
                  </a:lnTo>
                  <a:lnTo>
                    <a:pt x="40373" y="65938"/>
                  </a:lnTo>
                  <a:close/>
                </a:path>
                <a:path w="113030" h="74295">
                  <a:moveTo>
                    <a:pt x="41300" y="68618"/>
                  </a:moveTo>
                  <a:lnTo>
                    <a:pt x="40170" y="69964"/>
                  </a:lnTo>
                  <a:lnTo>
                    <a:pt x="40030" y="69278"/>
                  </a:lnTo>
                  <a:lnTo>
                    <a:pt x="41008" y="67398"/>
                  </a:lnTo>
                  <a:lnTo>
                    <a:pt x="41135" y="67297"/>
                  </a:lnTo>
                  <a:lnTo>
                    <a:pt x="40513" y="66611"/>
                  </a:lnTo>
                  <a:lnTo>
                    <a:pt x="39446" y="70446"/>
                  </a:lnTo>
                  <a:lnTo>
                    <a:pt x="40894" y="69824"/>
                  </a:lnTo>
                  <a:lnTo>
                    <a:pt x="41300" y="68618"/>
                  </a:lnTo>
                  <a:close/>
                </a:path>
                <a:path w="113030" h="74295">
                  <a:moveTo>
                    <a:pt x="42202" y="68338"/>
                  </a:moveTo>
                  <a:lnTo>
                    <a:pt x="41630" y="69342"/>
                  </a:lnTo>
                  <a:lnTo>
                    <a:pt x="42176" y="68834"/>
                  </a:lnTo>
                  <a:lnTo>
                    <a:pt x="42202" y="68338"/>
                  </a:lnTo>
                  <a:close/>
                </a:path>
                <a:path w="113030" h="74295">
                  <a:moveTo>
                    <a:pt x="43103" y="68059"/>
                  </a:moveTo>
                  <a:lnTo>
                    <a:pt x="41935" y="70408"/>
                  </a:lnTo>
                  <a:lnTo>
                    <a:pt x="43053" y="69202"/>
                  </a:lnTo>
                  <a:lnTo>
                    <a:pt x="43103" y="68059"/>
                  </a:lnTo>
                  <a:close/>
                </a:path>
                <a:path w="113030" h="74295">
                  <a:moveTo>
                    <a:pt x="45694" y="69176"/>
                  </a:moveTo>
                  <a:lnTo>
                    <a:pt x="42926" y="70281"/>
                  </a:lnTo>
                  <a:lnTo>
                    <a:pt x="44081" y="69938"/>
                  </a:lnTo>
                  <a:lnTo>
                    <a:pt x="41160" y="72517"/>
                  </a:lnTo>
                  <a:lnTo>
                    <a:pt x="41478" y="73583"/>
                  </a:lnTo>
                  <a:lnTo>
                    <a:pt x="42595" y="72212"/>
                  </a:lnTo>
                  <a:lnTo>
                    <a:pt x="43637" y="72453"/>
                  </a:lnTo>
                  <a:lnTo>
                    <a:pt x="42011" y="73875"/>
                  </a:lnTo>
                  <a:lnTo>
                    <a:pt x="43434" y="73571"/>
                  </a:lnTo>
                  <a:lnTo>
                    <a:pt x="44170" y="72263"/>
                  </a:lnTo>
                  <a:lnTo>
                    <a:pt x="43662" y="71970"/>
                  </a:lnTo>
                  <a:lnTo>
                    <a:pt x="44221" y="70954"/>
                  </a:lnTo>
                  <a:lnTo>
                    <a:pt x="44513" y="72834"/>
                  </a:lnTo>
                  <a:lnTo>
                    <a:pt x="45694" y="69176"/>
                  </a:lnTo>
                  <a:close/>
                </a:path>
                <a:path w="113030" h="74295">
                  <a:moveTo>
                    <a:pt x="46520" y="70510"/>
                  </a:moveTo>
                  <a:lnTo>
                    <a:pt x="45783" y="71653"/>
                  </a:lnTo>
                  <a:lnTo>
                    <a:pt x="46482" y="71653"/>
                  </a:lnTo>
                  <a:lnTo>
                    <a:pt x="46520" y="70510"/>
                  </a:lnTo>
                  <a:close/>
                </a:path>
                <a:path w="113030" h="74295">
                  <a:moveTo>
                    <a:pt x="64846" y="34963"/>
                  </a:moveTo>
                  <a:lnTo>
                    <a:pt x="64084" y="35001"/>
                  </a:lnTo>
                  <a:lnTo>
                    <a:pt x="64198" y="35344"/>
                  </a:lnTo>
                  <a:lnTo>
                    <a:pt x="64846" y="34963"/>
                  </a:lnTo>
                  <a:close/>
                </a:path>
                <a:path w="113030" h="74295">
                  <a:moveTo>
                    <a:pt x="65239" y="39141"/>
                  </a:moveTo>
                  <a:lnTo>
                    <a:pt x="64681" y="38811"/>
                  </a:lnTo>
                  <a:lnTo>
                    <a:pt x="64427" y="39611"/>
                  </a:lnTo>
                  <a:lnTo>
                    <a:pt x="65239" y="39141"/>
                  </a:lnTo>
                  <a:close/>
                </a:path>
                <a:path w="113030" h="74295">
                  <a:moveTo>
                    <a:pt x="65697" y="32956"/>
                  </a:moveTo>
                  <a:lnTo>
                    <a:pt x="64909" y="33223"/>
                  </a:lnTo>
                  <a:lnTo>
                    <a:pt x="65265" y="33185"/>
                  </a:lnTo>
                  <a:lnTo>
                    <a:pt x="65697" y="32956"/>
                  </a:lnTo>
                  <a:close/>
                </a:path>
                <a:path w="113030" h="74295">
                  <a:moveTo>
                    <a:pt x="66306" y="45516"/>
                  </a:moveTo>
                  <a:lnTo>
                    <a:pt x="65697" y="45377"/>
                  </a:lnTo>
                  <a:lnTo>
                    <a:pt x="65582" y="45808"/>
                  </a:lnTo>
                  <a:lnTo>
                    <a:pt x="66306" y="45516"/>
                  </a:lnTo>
                  <a:close/>
                </a:path>
                <a:path w="113030" h="74295">
                  <a:moveTo>
                    <a:pt x="66319" y="32740"/>
                  </a:moveTo>
                  <a:lnTo>
                    <a:pt x="66167" y="32715"/>
                  </a:lnTo>
                  <a:lnTo>
                    <a:pt x="65697" y="32956"/>
                  </a:lnTo>
                  <a:lnTo>
                    <a:pt x="66319" y="32740"/>
                  </a:lnTo>
                  <a:close/>
                </a:path>
                <a:path w="113030" h="74295">
                  <a:moveTo>
                    <a:pt x="66484" y="45910"/>
                  </a:moveTo>
                  <a:lnTo>
                    <a:pt x="65557" y="46240"/>
                  </a:lnTo>
                  <a:lnTo>
                    <a:pt x="65582" y="45808"/>
                  </a:lnTo>
                  <a:lnTo>
                    <a:pt x="62915" y="46875"/>
                  </a:lnTo>
                  <a:lnTo>
                    <a:pt x="65290" y="47117"/>
                  </a:lnTo>
                  <a:lnTo>
                    <a:pt x="66154" y="46240"/>
                  </a:lnTo>
                  <a:lnTo>
                    <a:pt x="66484" y="45910"/>
                  </a:lnTo>
                  <a:close/>
                </a:path>
                <a:path w="113030" h="74295">
                  <a:moveTo>
                    <a:pt x="66751" y="32397"/>
                  </a:moveTo>
                  <a:lnTo>
                    <a:pt x="65341" y="32512"/>
                  </a:lnTo>
                  <a:lnTo>
                    <a:pt x="66167" y="32715"/>
                  </a:lnTo>
                  <a:lnTo>
                    <a:pt x="66751" y="32397"/>
                  </a:lnTo>
                  <a:close/>
                </a:path>
                <a:path w="113030" h="74295">
                  <a:moveTo>
                    <a:pt x="66941" y="43332"/>
                  </a:moveTo>
                  <a:lnTo>
                    <a:pt x="65925" y="42837"/>
                  </a:lnTo>
                  <a:lnTo>
                    <a:pt x="65100" y="43751"/>
                  </a:lnTo>
                  <a:lnTo>
                    <a:pt x="66916" y="43370"/>
                  </a:lnTo>
                  <a:close/>
                </a:path>
                <a:path w="113030" h="74295">
                  <a:moveTo>
                    <a:pt x="66979" y="17297"/>
                  </a:moveTo>
                  <a:lnTo>
                    <a:pt x="66535" y="17043"/>
                  </a:lnTo>
                  <a:lnTo>
                    <a:pt x="66840" y="17449"/>
                  </a:lnTo>
                  <a:lnTo>
                    <a:pt x="66979" y="17297"/>
                  </a:lnTo>
                  <a:close/>
                </a:path>
                <a:path w="113030" h="74295">
                  <a:moveTo>
                    <a:pt x="67017" y="17665"/>
                  </a:moveTo>
                  <a:lnTo>
                    <a:pt x="66840" y="17449"/>
                  </a:lnTo>
                  <a:lnTo>
                    <a:pt x="66319" y="18021"/>
                  </a:lnTo>
                  <a:lnTo>
                    <a:pt x="67017" y="17665"/>
                  </a:lnTo>
                  <a:close/>
                </a:path>
                <a:path w="113030" h="74295">
                  <a:moveTo>
                    <a:pt x="67424" y="26504"/>
                  </a:moveTo>
                  <a:lnTo>
                    <a:pt x="67259" y="26492"/>
                  </a:lnTo>
                  <a:lnTo>
                    <a:pt x="67424" y="26504"/>
                  </a:lnTo>
                  <a:close/>
                </a:path>
                <a:path w="113030" h="74295">
                  <a:moveTo>
                    <a:pt x="67919" y="45377"/>
                  </a:moveTo>
                  <a:lnTo>
                    <a:pt x="66929" y="46164"/>
                  </a:lnTo>
                  <a:lnTo>
                    <a:pt x="67564" y="46012"/>
                  </a:lnTo>
                  <a:lnTo>
                    <a:pt x="67919" y="45377"/>
                  </a:lnTo>
                  <a:close/>
                </a:path>
                <a:path w="113030" h="74295">
                  <a:moveTo>
                    <a:pt x="67983" y="29933"/>
                  </a:moveTo>
                  <a:lnTo>
                    <a:pt x="67856" y="29705"/>
                  </a:lnTo>
                  <a:lnTo>
                    <a:pt x="67576" y="29197"/>
                  </a:lnTo>
                  <a:lnTo>
                    <a:pt x="66624" y="27393"/>
                  </a:lnTo>
                  <a:lnTo>
                    <a:pt x="66713" y="27216"/>
                  </a:lnTo>
                  <a:lnTo>
                    <a:pt x="67259" y="26492"/>
                  </a:lnTo>
                  <a:lnTo>
                    <a:pt x="66408" y="26377"/>
                  </a:lnTo>
                  <a:lnTo>
                    <a:pt x="65798" y="26301"/>
                  </a:lnTo>
                  <a:lnTo>
                    <a:pt x="64096" y="25704"/>
                  </a:lnTo>
                  <a:lnTo>
                    <a:pt x="63334" y="25539"/>
                  </a:lnTo>
                  <a:lnTo>
                    <a:pt x="64643" y="26809"/>
                  </a:lnTo>
                  <a:lnTo>
                    <a:pt x="64693" y="26377"/>
                  </a:lnTo>
                  <a:lnTo>
                    <a:pt x="66243" y="27393"/>
                  </a:lnTo>
                  <a:lnTo>
                    <a:pt x="64947" y="27216"/>
                  </a:lnTo>
                  <a:lnTo>
                    <a:pt x="64922" y="27432"/>
                  </a:lnTo>
                  <a:lnTo>
                    <a:pt x="64363" y="27609"/>
                  </a:lnTo>
                  <a:lnTo>
                    <a:pt x="65341" y="29197"/>
                  </a:lnTo>
                  <a:lnTo>
                    <a:pt x="63195" y="28562"/>
                  </a:lnTo>
                  <a:lnTo>
                    <a:pt x="63703" y="29794"/>
                  </a:lnTo>
                  <a:lnTo>
                    <a:pt x="62725" y="29679"/>
                  </a:lnTo>
                  <a:lnTo>
                    <a:pt x="64058" y="30187"/>
                  </a:lnTo>
                  <a:lnTo>
                    <a:pt x="61785" y="30505"/>
                  </a:lnTo>
                  <a:lnTo>
                    <a:pt x="63766" y="30670"/>
                  </a:lnTo>
                  <a:lnTo>
                    <a:pt x="64706" y="30099"/>
                  </a:lnTo>
                  <a:lnTo>
                    <a:pt x="64363" y="31318"/>
                  </a:lnTo>
                  <a:lnTo>
                    <a:pt x="61937" y="31356"/>
                  </a:lnTo>
                  <a:lnTo>
                    <a:pt x="60731" y="32842"/>
                  </a:lnTo>
                  <a:lnTo>
                    <a:pt x="65341" y="32512"/>
                  </a:lnTo>
                  <a:lnTo>
                    <a:pt x="62738" y="31864"/>
                  </a:lnTo>
                  <a:lnTo>
                    <a:pt x="67284" y="30810"/>
                  </a:lnTo>
                  <a:lnTo>
                    <a:pt x="66662" y="30099"/>
                  </a:lnTo>
                  <a:lnTo>
                    <a:pt x="66395" y="29794"/>
                  </a:lnTo>
                  <a:lnTo>
                    <a:pt x="67983" y="29933"/>
                  </a:lnTo>
                  <a:close/>
                </a:path>
                <a:path w="113030" h="74295">
                  <a:moveTo>
                    <a:pt x="68224" y="15951"/>
                  </a:moveTo>
                  <a:lnTo>
                    <a:pt x="66332" y="16548"/>
                  </a:lnTo>
                  <a:lnTo>
                    <a:pt x="66446" y="16929"/>
                  </a:lnTo>
                  <a:lnTo>
                    <a:pt x="66090" y="16789"/>
                  </a:lnTo>
                  <a:lnTo>
                    <a:pt x="66535" y="17043"/>
                  </a:lnTo>
                  <a:lnTo>
                    <a:pt x="66979" y="17297"/>
                  </a:lnTo>
                  <a:lnTo>
                    <a:pt x="67005" y="17145"/>
                  </a:lnTo>
                  <a:lnTo>
                    <a:pt x="67589" y="16637"/>
                  </a:lnTo>
                  <a:lnTo>
                    <a:pt x="67576" y="16459"/>
                  </a:lnTo>
                  <a:lnTo>
                    <a:pt x="67754" y="16459"/>
                  </a:lnTo>
                  <a:lnTo>
                    <a:pt x="67894" y="16306"/>
                  </a:lnTo>
                  <a:lnTo>
                    <a:pt x="68224" y="15951"/>
                  </a:lnTo>
                  <a:close/>
                </a:path>
                <a:path w="113030" h="74295">
                  <a:moveTo>
                    <a:pt x="68503" y="32804"/>
                  </a:moveTo>
                  <a:lnTo>
                    <a:pt x="65265" y="33185"/>
                  </a:lnTo>
                  <a:lnTo>
                    <a:pt x="63766" y="33972"/>
                  </a:lnTo>
                  <a:lnTo>
                    <a:pt x="65100" y="34074"/>
                  </a:lnTo>
                  <a:lnTo>
                    <a:pt x="66611" y="35280"/>
                  </a:lnTo>
                  <a:lnTo>
                    <a:pt x="68008" y="34239"/>
                  </a:lnTo>
                  <a:lnTo>
                    <a:pt x="66814" y="34239"/>
                  </a:lnTo>
                  <a:lnTo>
                    <a:pt x="65887" y="33858"/>
                  </a:lnTo>
                  <a:lnTo>
                    <a:pt x="67297" y="33312"/>
                  </a:lnTo>
                  <a:lnTo>
                    <a:pt x="68097" y="33794"/>
                  </a:lnTo>
                  <a:lnTo>
                    <a:pt x="68287" y="33312"/>
                  </a:lnTo>
                  <a:lnTo>
                    <a:pt x="68503" y="32804"/>
                  </a:lnTo>
                  <a:close/>
                </a:path>
                <a:path w="113030" h="74295">
                  <a:moveTo>
                    <a:pt x="68656" y="16637"/>
                  </a:moveTo>
                  <a:lnTo>
                    <a:pt x="68643" y="16090"/>
                  </a:lnTo>
                  <a:lnTo>
                    <a:pt x="68110" y="16179"/>
                  </a:lnTo>
                  <a:lnTo>
                    <a:pt x="68656" y="16637"/>
                  </a:lnTo>
                  <a:close/>
                </a:path>
                <a:path w="113030" h="74295">
                  <a:moveTo>
                    <a:pt x="68681" y="17487"/>
                  </a:moveTo>
                  <a:lnTo>
                    <a:pt x="68554" y="16789"/>
                  </a:lnTo>
                  <a:lnTo>
                    <a:pt x="67754" y="16459"/>
                  </a:lnTo>
                  <a:lnTo>
                    <a:pt x="67779" y="16637"/>
                  </a:lnTo>
                  <a:lnTo>
                    <a:pt x="68681" y="17487"/>
                  </a:lnTo>
                  <a:close/>
                </a:path>
                <a:path w="113030" h="74295">
                  <a:moveTo>
                    <a:pt x="69151" y="17043"/>
                  </a:moveTo>
                  <a:lnTo>
                    <a:pt x="68656" y="16637"/>
                  </a:lnTo>
                  <a:lnTo>
                    <a:pt x="68656" y="16840"/>
                  </a:lnTo>
                  <a:lnTo>
                    <a:pt x="69151" y="17043"/>
                  </a:lnTo>
                  <a:close/>
                </a:path>
                <a:path w="113030" h="74295">
                  <a:moveTo>
                    <a:pt x="70129" y="46228"/>
                  </a:moveTo>
                  <a:lnTo>
                    <a:pt x="70027" y="45758"/>
                  </a:lnTo>
                  <a:lnTo>
                    <a:pt x="69773" y="46443"/>
                  </a:lnTo>
                  <a:lnTo>
                    <a:pt x="70129" y="46228"/>
                  </a:lnTo>
                  <a:close/>
                </a:path>
                <a:path w="113030" h="74295">
                  <a:moveTo>
                    <a:pt x="70307" y="45008"/>
                  </a:moveTo>
                  <a:lnTo>
                    <a:pt x="69951" y="45313"/>
                  </a:lnTo>
                  <a:lnTo>
                    <a:pt x="70027" y="45758"/>
                  </a:lnTo>
                  <a:lnTo>
                    <a:pt x="70307" y="45008"/>
                  </a:lnTo>
                  <a:close/>
                </a:path>
                <a:path w="113030" h="74295">
                  <a:moveTo>
                    <a:pt x="70535" y="19926"/>
                  </a:moveTo>
                  <a:lnTo>
                    <a:pt x="70497" y="19113"/>
                  </a:lnTo>
                  <a:lnTo>
                    <a:pt x="70459" y="18542"/>
                  </a:lnTo>
                  <a:lnTo>
                    <a:pt x="70459" y="18415"/>
                  </a:lnTo>
                  <a:lnTo>
                    <a:pt x="67094" y="17170"/>
                  </a:lnTo>
                  <a:lnTo>
                    <a:pt x="66979" y="17297"/>
                  </a:lnTo>
                  <a:lnTo>
                    <a:pt x="69253" y="18542"/>
                  </a:lnTo>
                  <a:lnTo>
                    <a:pt x="66128" y="18224"/>
                  </a:lnTo>
                  <a:lnTo>
                    <a:pt x="66319" y="18021"/>
                  </a:lnTo>
                  <a:lnTo>
                    <a:pt x="65900" y="18224"/>
                  </a:lnTo>
                  <a:lnTo>
                    <a:pt x="65849" y="19926"/>
                  </a:lnTo>
                  <a:lnTo>
                    <a:pt x="64147" y="20701"/>
                  </a:lnTo>
                  <a:lnTo>
                    <a:pt x="65125" y="20866"/>
                  </a:lnTo>
                  <a:lnTo>
                    <a:pt x="66306" y="21894"/>
                  </a:lnTo>
                  <a:lnTo>
                    <a:pt x="64846" y="22301"/>
                  </a:lnTo>
                  <a:lnTo>
                    <a:pt x="64389" y="22733"/>
                  </a:lnTo>
                  <a:lnTo>
                    <a:pt x="66306" y="23164"/>
                  </a:lnTo>
                  <a:lnTo>
                    <a:pt x="66598" y="23736"/>
                  </a:lnTo>
                  <a:lnTo>
                    <a:pt x="63754" y="23799"/>
                  </a:lnTo>
                  <a:lnTo>
                    <a:pt x="65976" y="24396"/>
                  </a:lnTo>
                  <a:lnTo>
                    <a:pt x="66395" y="24003"/>
                  </a:lnTo>
                  <a:lnTo>
                    <a:pt x="67843" y="25196"/>
                  </a:lnTo>
                  <a:lnTo>
                    <a:pt x="65341" y="24790"/>
                  </a:lnTo>
                  <a:lnTo>
                    <a:pt x="67310" y="26416"/>
                  </a:lnTo>
                  <a:lnTo>
                    <a:pt x="68199" y="25196"/>
                  </a:lnTo>
                  <a:lnTo>
                    <a:pt x="68719" y="24498"/>
                  </a:lnTo>
                  <a:lnTo>
                    <a:pt x="69189" y="24003"/>
                  </a:lnTo>
                  <a:lnTo>
                    <a:pt x="70231" y="22910"/>
                  </a:lnTo>
                  <a:lnTo>
                    <a:pt x="67856" y="21653"/>
                  </a:lnTo>
                  <a:lnTo>
                    <a:pt x="69189" y="21729"/>
                  </a:lnTo>
                  <a:lnTo>
                    <a:pt x="69748" y="22567"/>
                  </a:lnTo>
                  <a:lnTo>
                    <a:pt x="69824" y="21869"/>
                  </a:lnTo>
                  <a:lnTo>
                    <a:pt x="69557" y="21653"/>
                  </a:lnTo>
                  <a:lnTo>
                    <a:pt x="68173" y="20472"/>
                  </a:lnTo>
                  <a:lnTo>
                    <a:pt x="70218" y="21259"/>
                  </a:lnTo>
                  <a:lnTo>
                    <a:pt x="68630" y="20472"/>
                  </a:lnTo>
                  <a:lnTo>
                    <a:pt x="68224" y="20269"/>
                  </a:lnTo>
                  <a:lnTo>
                    <a:pt x="70065" y="20751"/>
                  </a:lnTo>
                  <a:lnTo>
                    <a:pt x="69532" y="20269"/>
                  </a:lnTo>
                  <a:lnTo>
                    <a:pt x="68287" y="19113"/>
                  </a:lnTo>
                  <a:lnTo>
                    <a:pt x="70535" y="19926"/>
                  </a:lnTo>
                  <a:close/>
                </a:path>
                <a:path w="113030" h="74295">
                  <a:moveTo>
                    <a:pt x="70637" y="18465"/>
                  </a:moveTo>
                  <a:lnTo>
                    <a:pt x="70472" y="18249"/>
                  </a:lnTo>
                  <a:lnTo>
                    <a:pt x="70459" y="18415"/>
                  </a:lnTo>
                  <a:lnTo>
                    <a:pt x="70637" y="18465"/>
                  </a:lnTo>
                  <a:close/>
                </a:path>
                <a:path w="113030" h="74295">
                  <a:moveTo>
                    <a:pt x="71031" y="42989"/>
                  </a:moveTo>
                  <a:lnTo>
                    <a:pt x="70942" y="42278"/>
                  </a:lnTo>
                  <a:lnTo>
                    <a:pt x="70815" y="41224"/>
                  </a:lnTo>
                  <a:lnTo>
                    <a:pt x="70777" y="40932"/>
                  </a:lnTo>
                  <a:lnTo>
                    <a:pt x="70459" y="39509"/>
                  </a:lnTo>
                  <a:lnTo>
                    <a:pt x="70332" y="38925"/>
                  </a:lnTo>
                  <a:lnTo>
                    <a:pt x="69240" y="37528"/>
                  </a:lnTo>
                  <a:lnTo>
                    <a:pt x="67995" y="38392"/>
                  </a:lnTo>
                  <a:lnTo>
                    <a:pt x="67843" y="38455"/>
                  </a:lnTo>
                  <a:lnTo>
                    <a:pt x="67843" y="39509"/>
                  </a:lnTo>
                  <a:lnTo>
                    <a:pt x="67094" y="40932"/>
                  </a:lnTo>
                  <a:lnTo>
                    <a:pt x="65989" y="40741"/>
                  </a:lnTo>
                  <a:lnTo>
                    <a:pt x="67297" y="40182"/>
                  </a:lnTo>
                  <a:lnTo>
                    <a:pt x="67475" y="39954"/>
                  </a:lnTo>
                  <a:lnTo>
                    <a:pt x="67843" y="39509"/>
                  </a:lnTo>
                  <a:lnTo>
                    <a:pt x="67843" y="38455"/>
                  </a:lnTo>
                  <a:lnTo>
                    <a:pt x="66725" y="38862"/>
                  </a:lnTo>
                  <a:lnTo>
                    <a:pt x="67767" y="37985"/>
                  </a:lnTo>
                  <a:lnTo>
                    <a:pt x="67119" y="37795"/>
                  </a:lnTo>
                  <a:lnTo>
                    <a:pt x="69672" y="37122"/>
                  </a:lnTo>
                  <a:lnTo>
                    <a:pt x="69875" y="36360"/>
                  </a:lnTo>
                  <a:lnTo>
                    <a:pt x="69316" y="36372"/>
                  </a:lnTo>
                  <a:lnTo>
                    <a:pt x="70091" y="35966"/>
                  </a:lnTo>
                  <a:lnTo>
                    <a:pt x="68668" y="35306"/>
                  </a:lnTo>
                  <a:lnTo>
                    <a:pt x="69748" y="34734"/>
                  </a:lnTo>
                  <a:lnTo>
                    <a:pt x="69837" y="33921"/>
                  </a:lnTo>
                  <a:lnTo>
                    <a:pt x="68097" y="34188"/>
                  </a:lnTo>
                  <a:lnTo>
                    <a:pt x="68503" y="34607"/>
                  </a:lnTo>
                  <a:lnTo>
                    <a:pt x="66941" y="35407"/>
                  </a:lnTo>
                  <a:lnTo>
                    <a:pt x="68338" y="35369"/>
                  </a:lnTo>
                  <a:lnTo>
                    <a:pt x="67246" y="35979"/>
                  </a:lnTo>
                  <a:lnTo>
                    <a:pt x="67246" y="36410"/>
                  </a:lnTo>
                  <a:lnTo>
                    <a:pt x="66929" y="36410"/>
                  </a:lnTo>
                  <a:lnTo>
                    <a:pt x="67081" y="36360"/>
                  </a:lnTo>
                  <a:lnTo>
                    <a:pt x="67246" y="36410"/>
                  </a:lnTo>
                  <a:lnTo>
                    <a:pt x="67246" y="35979"/>
                  </a:lnTo>
                  <a:lnTo>
                    <a:pt x="66446" y="36423"/>
                  </a:lnTo>
                  <a:lnTo>
                    <a:pt x="66141" y="36423"/>
                  </a:lnTo>
                  <a:lnTo>
                    <a:pt x="66167" y="36576"/>
                  </a:lnTo>
                  <a:lnTo>
                    <a:pt x="65684" y="36842"/>
                  </a:lnTo>
                  <a:lnTo>
                    <a:pt x="66179" y="36677"/>
                  </a:lnTo>
                  <a:lnTo>
                    <a:pt x="66433" y="37985"/>
                  </a:lnTo>
                  <a:lnTo>
                    <a:pt x="66548" y="38862"/>
                  </a:lnTo>
                  <a:lnTo>
                    <a:pt x="64757" y="40259"/>
                  </a:lnTo>
                  <a:lnTo>
                    <a:pt x="66255" y="39954"/>
                  </a:lnTo>
                  <a:lnTo>
                    <a:pt x="65824" y="40716"/>
                  </a:lnTo>
                  <a:lnTo>
                    <a:pt x="65506" y="40652"/>
                  </a:lnTo>
                  <a:lnTo>
                    <a:pt x="65646" y="40843"/>
                  </a:lnTo>
                  <a:lnTo>
                    <a:pt x="66509" y="41986"/>
                  </a:lnTo>
                  <a:lnTo>
                    <a:pt x="64998" y="41579"/>
                  </a:lnTo>
                  <a:lnTo>
                    <a:pt x="65824" y="42392"/>
                  </a:lnTo>
                  <a:lnTo>
                    <a:pt x="66929" y="41986"/>
                  </a:lnTo>
                  <a:lnTo>
                    <a:pt x="69011" y="41224"/>
                  </a:lnTo>
                  <a:lnTo>
                    <a:pt x="68668" y="42430"/>
                  </a:lnTo>
                  <a:lnTo>
                    <a:pt x="67348" y="43522"/>
                  </a:lnTo>
                  <a:lnTo>
                    <a:pt x="67017" y="43370"/>
                  </a:lnTo>
                  <a:lnTo>
                    <a:pt x="64135" y="44970"/>
                  </a:lnTo>
                  <a:lnTo>
                    <a:pt x="65697" y="45377"/>
                  </a:lnTo>
                  <a:lnTo>
                    <a:pt x="67932" y="44386"/>
                  </a:lnTo>
                  <a:lnTo>
                    <a:pt x="67068" y="44221"/>
                  </a:lnTo>
                  <a:lnTo>
                    <a:pt x="69519" y="43624"/>
                  </a:lnTo>
                  <a:lnTo>
                    <a:pt x="70612" y="42278"/>
                  </a:lnTo>
                  <a:lnTo>
                    <a:pt x="71031" y="42989"/>
                  </a:lnTo>
                  <a:close/>
                </a:path>
                <a:path w="113030" h="74295">
                  <a:moveTo>
                    <a:pt x="71882" y="54686"/>
                  </a:moveTo>
                  <a:lnTo>
                    <a:pt x="71704" y="54914"/>
                  </a:lnTo>
                  <a:lnTo>
                    <a:pt x="71577" y="54914"/>
                  </a:lnTo>
                  <a:lnTo>
                    <a:pt x="71272" y="55143"/>
                  </a:lnTo>
                  <a:lnTo>
                    <a:pt x="71564" y="55181"/>
                  </a:lnTo>
                  <a:lnTo>
                    <a:pt x="71843" y="55194"/>
                  </a:lnTo>
                  <a:lnTo>
                    <a:pt x="71882" y="54686"/>
                  </a:lnTo>
                  <a:close/>
                </a:path>
                <a:path w="113030" h="74295">
                  <a:moveTo>
                    <a:pt x="72910" y="46710"/>
                  </a:moveTo>
                  <a:lnTo>
                    <a:pt x="72263" y="46316"/>
                  </a:lnTo>
                  <a:lnTo>
                    <a:pt x="72847" y="45097"/>
                  </a:lnTo>
                  <a:lnTo>
                    <a:pt x="71120" y="45415"/>
                  </a:lnTo>
                  <a:lnTo>
                    <a:pt x="69646" y="46824"/>
                  </a:lnTo>
                  <a:lnTo>
                    <a:pt x="69773" y="46443"/>
                  </a:lnTo>
                  <a:lnTo>
                    <a:pt x="68808" y="47053"/>
                  </a:lnTo>
                  <a:lnTo>
                    <a:pt x="69507" y="46748"/>
                  </a:lnTo>
                  <a:lnTo>
                    <a:pt x="68935" y="47574"/>
                  </a:lnTo>
                  <a:lnTo>
                    <a:pt x="72898" y="47574"/>
                  </a:lnTo>
                  <a:lnTo>
                    <a:pt x="72898" y="46824"/>
                  </a:lnTo>
                  <a:close/>
                </a:path>
                <a:path w="113030" h="74295">
                  <a:moveTo>
                    <a:pt x="73279" y="16281"/>
                  </a:moveTo>
                  <a:lnTo>
                    <a:pt x="71970" y="14846"/>
                  </a:lnTo>
                  <a:lnTo>
                    <a:pt x="70954" y="13728"/>
                  </a:lnTo>
                  <a:lnTo>
                    <a:pt x="70802" y="14846"/>
                  </a:lnTo>
                  <a:lnTo>
                    <a:pt x="68986" y="14503"/>
                  </a:lnTo>
                  <a:lnTo>
                    <a:pt x="67221" y="14312"/>
                  </a:lnTo>
                  <a:lnTo>
                    <a:pt x="69011" y="15113"/>
                  </a:lnTo>
                  <a:lnTo>
                    <a:pt x="67233" y="15252"/>
                  </a:lnTo>
                  <a:lnTo>
                    <a:pt x="68783" y="16065"/>
                  </a:lnTo>
                  <a:lnTo>
                    <a:pt x="69723" y="17132"/>
                  </a:lnTo>
                  <a:lnTo>
                    <a:pt x="70472" y="18249"/>
                  </a:lnTo>
                  <a:lnTo>
                    <a:pt x="71742" y="16560"/>
                  </a:lnTo>
                  <a:lnTo>
                    <a:pt x="73279" y="16281"/>
                  </a:lnTo>
                  <a:close/>
                </a:path>
                <a:path w="113030" h="74295">
                  <a:moveTo>
                    <a:pt x="74472" y="60845"/>
                  </a:moveTo>
                  <a:lnTo>
                    <a:pt x="74193" y="59575"/>
                  </a:lnTo>
                  <a:lnTo>
                    <a:pt x="74168" y="60032"/>
                  </a:lnTo>
                  <a:lnTo>
                    <a:pt x="74472" y="60845"/>
                  </a:lnTo>
                  <a:close/>
                </a:path>
                <a:path w="113030" h="74295">
                  <a:moveTo>
                    <a:pt x="75133" y="49860"/>
                  </a:moveTo>
                  <a:lnTo>
                    <a:pt x="74739" y="49593"/>
                  </a:lnTo>
                  <a:lnTo>
                    <a:pt x="73787" y="48920"/>
                  </a:lnTo>
                  <a:lnTo>
                    <a:pt x="73215" y="47853"/>
                  </a:lnTo>
                  <a:lnTo>
                    <a:pt x="72898" y="48107"/>
                  </a:lnTo>
                  <a:lnTo>
                    <a:pt x="72720" y="48234"/>
                  </a:lnTo>
                  <a:lnTo>
                    <a:pt x="70485" y="49936"/>
                  </a:lnTo>
                  <a:lnTo>
                    <a:pt x="70078" y="49123"/>
                  </a:lnTo>
                  <a:lnTo>
                    <a:pt x="69913" y="48780"/>
                  </a:lnTo>
                  <a:lnTo>
                    <a:pt x="72720" y="48234"/>
                  </a:lnTo>
                  <a:lnTo>
                    <a:pt x="72898" y="47739"/>
                  </a:lnTo>
                  <a:lnTo>
                    <a:pt x="68821" y="47739"/>
                  </a:lnTo>
                  <a:lnTo>
                    <a:pt x="68033" y="47739"/>
                  </a:lnTo>
                  <a:lnTo>
                    <a:pt x="66573" y="49237"/>
                  </a:lnTo>
                  <a:lnTo>
                    <a:pt x="69519" y="48158"/>
                  </a:lnTo>
                  <a:lnTo>
                    <a:pt x="68148" y="49123"/>
                  </a:lnTo>
                  <a:lnTo>
                    <a:pt x="68795" y="51168"/>
                  </a:lnTo>
                  <a:lnTo>
                    <a:pt x="71031" y="49936"/>
                  </a:lnTo>
                  <a:lnTo>
                    <a:pt x="71653" y="49593"/>
                  </a:lnTo>
                  <a:lnTo>
                    <a:pt x="70573" y="51079"/>
                  </a:lnTo>
                  <a:lnTo>
                    <a:pt x="72212" y="50736"/>
                  </a:lnTo>
                  <a:lnTo>
                    <a:pt x="69405" y="53047"/>
                  </a:lnTo>
                  <a:lnTo>
                    <a:pt x="69621" y="51333"/>
                  </a:lnTo>
                  <a:lnTo>
                    <a:pt x="68656" y="52184"/>
                  </a:lnTo>
                  <a:lnTo>
                    <a:pt x="68541" y="52476"/>
                  </a:lnTo>
                  <a:lnTo>
                    <a:pt x="68122" y="54356"/>
                  </a:lnTo>
                  <a:lnTo>
                    <a:pt x="70485" y="53047"/>
                  </a:lnTo>
                  <a:lnTo>
                    <a:pt x="70853" y="52844"/>
                  </a:lnTo>
                  <a:lnTo>
                    <a:pt x="71856" y="53314"/>
                  </a:lnTo>
                  <a:lnTo>
                    <a:pt x="70802" y="54089"/>
                  </a:lnTo>
                  <a:lnTo>
                    <a:pt x="72567" y="53200"/>
                  </a:lnTo>
                  <a:lnTo>
                    <a:pt x="70967" y="54305"/>
                  </a:lnTo>
                  <a:lnTo>
                    <a:pt x="71780" y="54330"/>
                  </a:lnTo>
                  <a:lnTo>
                    <a:pt x="71716" y="54813"/>
                  </a:lnTo>
                  <a:lnTo>
                    <a:pt x="71831" y="54686"/>
                  </a:lnTo>
                  <a:lnTo>
                    <a:pt x="71907" y="54546"/>
                  </a:lnTo>
                  <a:lnTo>
                    <a:pt x="71882" y="54686"/>
                  </a:lnTo>
                  <a:lnTo>
                    <a:pt x="72072" y="54546"/>
                  </a:lnTo>
                  <a:lnTo>
                    <a:pt x="73621" y="53390"/>
                  </a:lnTo>
                  <a:lnTo>
                    <a:pt x="73875" y="53200"/>
                  </a:lnTo>
                  <a:lnTo>
                    <a:pt x="74117" y="53022"/>
                  </a:lnTo>
                  <a:lnTo>
                    <a:pt x="74345" y="52844"/>
                  </a:lnTo>
                  <a:lnTo>
                    <a:pt x="74764" y="52539"/>
                  </a:lnTo>
                  <a:lnTo>
                    <a:pt x="75107" y="52285"/>
                  </a:lnTo>
                  <a:lnTo>
                    <a:pt x="74663" y="51612"/>
                  </a:lnTo>
                  <a:lnTo>
                    <a:pt x="73583" y="52539"/>
                  </a:lnTo>
                  <a:lnTo>
                    <a:pt x="74625" y="50736"/>
                  </a:lnTo>
                  <a:lnTo>
                    <a:pt x="75133" y="49860"/>
                  </a:lnTo>
                  <a:close/>
                </a:path>
                <a:path w="113030" h="74295">
                  <a:moveTo>
                    <a:pt x="75311" y="14452"/>
                  </a:moveTo>
                  <a:lnTo>
                    <a:pt x="75184" y="12065"/>
                  </a:lnTo>
                  <a:lnTo>
                    <a:pt x="74980" y="11988"/>
                  </a:lnTo>
                  <a:lnTo>
                    <a:pt x="74256" y="11455"/>
                  </a:lnTo>
                  <a:lnTo>
                    <a:pt x="72453" y="10121"/>
                  </a:lnTo>
                  <a:lnTo>
                    <a:pt x="73787" y="11455"/>
                  </a:lnTo>
                  <a:lnTo>
                    <a:pt x="72644" y="11252"/>
                  </a:lnTo>
                  <a:lnTo>
                    <a:pt x="71094" y="10515"/>
                  </a:lnTo>
                  <a:lnTo>
                    <a:pt x="69824" y="10706"/>
                  </a:lnTo>
                  <a:lnTo>
                    <a:pt x="72504" y="13868"/>
                  </a:lnTo>
                  <a:lnTo>
                    <a:pt x="75311" y="14452"/>
                  </a:lnTo>
                  <a:close/>
                </a:path>
                <a:path w="113030" h="74295">
                  <a:moveTo>
                    <a:pt x="75552" y="61239"/>
                  </a:moveTo>
                  <a:lnTo>
                    <a:pt x="75145" y="61696"/>
                  </a:lnTo>
                  <a:lnTo>
                    <a:pt x="75323" y="62026"/>
                  </a:lnTo>
                  <a:lnTo>
                    <a:pt x="75552" y="61239"/>
                  </a:lnTo>
                  <a:close/>
                </a:path>
                <a:path w="113030" h="74295">
                  <a:moveTo>
                    <a:pt x="76022" y="12357"/>
                  </a:moveTo>
                  <a:lnTo>
                    <a:pt x="75311" y="11671"/>
                  </a:lnTo>
                  <a:lnTo>
                    <a:pt x="75171" y="11760"/>
                  </a:lnTo>
                  <a:lnTo>
                    <a:pt x="75184" y="12065"/>
                  </a:lnTo>
                  <a:lnTo>
                    <a:pt x="76022" y="12357"/>
                  </a:lnTo>
                  <a:close/>
                </a:path>
                <a:path w="113030" h="74295">
                  <a:moveTo>
                    <a:pt x="76606" y="54546"/>
                  </a:moveTo>
                  <a:lnTo>
                    <a:pt x="76555" y="54140"/>
                  </a:lnTo>
                  <a:lnTo>
                    <a:pt x="76098" y="52184"/>
                  </a:lnTo>
                  <a:lnTo>
                    <a:pt x="75958" y="52539"/>
                  </a:lnTo>
                  <a:lnTo>
                    <a:pt x="74676" y="54140"/>
                  </a:lnTo>
                  <a:lnTo>
                    <a:pt x="73888" y="53200"/>
                  </a:lnTo>
                  <a:lnTo>
                    <a:pt x="73621" y="53390"/>
                  </a:lnTo>
                  <a:lnTo>
                    <a:pt x="72948" y="55257"/>
                  </a:lnTo>
                  <a:lnTo>
                    <a:pt x="71843" y="55194"/>
                  </a:lnTo>
                  <a:lnTo>
                    <a:pt x="71742" y="56210"/>
                  </a:lnTo>
                  <a:lnTo>
                    <a:pt x="72923" y="55410"/>
                  </a:lnTo>
                  <a:lnTo>
                    <a:pt x="72542" y="56565"/>
                  </a:lnTo>
                  <a:lnTo>
                    <a:pt x="73710" y="55600"/>
                  </a:lnTo>
                  <a:lnTo>
                    <a:pt x="73177" y="56730"/>
                  </a:lnTo>
                  <a:lnTo>
                    <a:pt x="73863" y="56565"/>
                  </a:lnTo>
                  <a:lnTo>
                    <a:pt x="73685" y="57797"/>
                  </a:lnTo>
                  <a:lnTo>
                    <a:pt x="75006" y="56565"/>
                  </a:lnTo>
                  <a:lnTo>
                    <a:pt x="75196" y="56400"/>
                  </a:lnTo>
                  <a:lnTo>
                    <a:pt x="75806" y="55600"/>
                  </a:lnTo>
                  <a:lnTo>
                    <a:pt x="75946" y="55410"/>
                  </a:lnTo>
                  <a:lnTo>
                    <a:pt x="76060" y="55257"/>
                  </a:lnTo>
                  <a:lnTo>
                    <a:pt x="76606" y="54546"/>
                  </a:lnTo>
                  <a:close/>
                </a:path>
                <a:path w="113030" h="74295">
                  <a:moveTo>
                    <a:pt x="77025" y="59905"/>
                  </a:moveTo>
                  <a:lnTo>
                    <a:pt x="75971" y="59372"/>
                  </a:lnTo>
                  <a:lnTo>
                    <a:pt x="75552" y="61239"/>
                  </a:lnTo>
                  <a:lnTo>
                    <a:pt x="76847" y="60807"/>
                  </a:lnTo>
                  <a:lnTo>
                    <a:pt x="77025" y="59905"/>
                  </a:lnTo>
                  <a:close/>
                </a:path>
                <a:path w="113030" h="74295">
                  <a:moveTo>
                    <a:pt x="77901" y="6261"/>
                  </a:moveTo>
                  <a:lnTo>
                    <a:pt x="77597" y="6083"/>
                  </a:lnTo>
                  <a:lnTo>
                    <a:pt x="77901" y="6261"/>
                  </a:lnTo>
                  <a:close/>
                </a:path>
                <a:path w="113030" h="74295">
                  <a:moveTo>
                    <a:pt x="78701" y="9296"/>
                  </a:moveTo>
                  <a:lnTo>
                    <a:pt x="78587" y="8686"/>
                  </a:lnTo>
                  <a:lnTo>
                    <a:pt x="78143" y="8013"/>
                  </a:lnTo>
                  <a:lnTo>
                    <a:pt x="77838" y="7569"/>
                  </a:lnTo>
                  <a:lnTo>
                    <a:pt x="76835" y="6032"/>
                  </a:lnTo>
                  <a:lnTo>
                    <a:pt x="76669" y="7569"/>
                  </a:lnTo>
                  <a:lnTo>
                    <a:pt x="76428" y="7150"/>
                  </a:lnTo>
                  <a:lnTo>
                    <a:pt x="75780" y="6019"/>
                  </a:lnTo>
                  <a:lnTo>
                    <a:pt x="75780" y="5816"/>
                  </a:lnTo>
                  <a:lnTo>
                    <a:pt x="76365" y="5676"/>
                  </a:lnTo>
                  <a:lnTo>
                    <a:pt x="77597" y="6083"/>
                  </a:lnTo>
                  <a:lnTo>
                    <a:pt x="76911" y="5676"/>
                  </a:lnTo>
                  <a:lnTo>
                    <a:pt x="75679" y="4953"/>
                  </a:lnTo>
                  <a:lnTo>
                    <a:pt x="75539" y="5816"/>
                  </a:lnTo>
                  <a:lnTo>
                    <a:pt x="75260" y="5753"/>
                  </a:lnTo>
                  <a:lnTo>
                    <a:pt x="75895" y="7150"/>
                  </a:lnTo>
                  <a:lnTo>
                    <a:pt x="74714" y="6565"/>
                  </a:lnTo>
                  <a:lnTo>
                    <a:pt x="74815" y="6083"/>
                  </a:lnTo>
                  <a:lnTo>
                    <a:pt x="74930" y="5829"/>
                  </a:lnTo>
                  <a:lnTo>
                    <a:pt x="73367" y="5765"/>
                  </a:lnTo>
                  <a:lnTo>
                    <a:pt x="75107" y="8597"/>
                  </a:lnTo>
                  <a:lnTo>
                    <a:pt x="72745" y="7505"/>
                  </a:lnTo>
                  <a:lnTo>
                    <a:pt x="73545" y="8686"/>
                  </a:lnTo>
                  <a:lnTo>
                    <a:pt x="72453" y="8369"/>
                  </a:lnTo>
                  <a:lnTo>
                    <a:pt x="73571" y="9563"/>
                  </a:lnTo>
                  <a:lnTo>
                    <a:pt x="74002" y="9474"/>
                  </a:lnTo>
                  <a:lnTo>
                    <a:pt x="75349" y="10909"/>
                  </a:lnTo>
                  <a:lnTo>
                    <a:pt x="74155" y="10515"/>
                  </a:lnTo>
                  <a:lnTo>
                    <a:pt x="75311" y="11671"/>
                  </a:lnTo>
                  <a:lnTo>
                    <a:pt x="76390" y="10909"/>
                  </a:lnTo>
                  <a:lnTo>
                    <a:pt x="76695" y="10706"/>
                  </a:lnTo>
                  <a:lnTo>
                    <a:pt x="75603" y="8013"/>
                  </a:lnTo>
                  <a:lnTo>
                    <a:pt x="77939" y="11188"/>
                  </a:lnTo>
                  <a:lnTo>
                    <a:pt x="78346" y="10515"/>
                  </a:lnTo>
                  <a:lnTo>
                    <a:pt x="77254" y="9296"/>
                  </a:lnTo>
                  <a:lnTo>
                    <a:pt x="78562" y="10223"/>
                  </a:lnTo>
                  <a:lnTo>
                    <a:pt x="78701" y="9296"/>
                  </a:lnTo>
                  <a:close/>
                </a:path>
                <a:path w="113030" h="74295">
                  <a:moveTo>
                    <a:pt x="79857" y="9423"/>
                  </a:moveTo>
                  <a:lnTo>
                    <a:pt x="78790" y="8826"/>
                  </a:lnTo>
                  <a:lnTo>
                    <a:pt x="78765" y="8966"/>
                  </a:lnTo>
                  <a:lnTo>
                    <a:pt x="79857" y="9423"/>
                  </a:lnTo>
                  <a:close/>
                </a:path>
                <a:path w="113030" h="74295">
                  <a:moveTo>
                    <a:pt x="81203" y="58153"/>
                  </a:moveTo>
                  <a:lnTo>
                    <a:pt x="80886" y="58166"/>
                  </a:lnTo>
                  <a:lnTo>
                    <a:pt x="81038" y="58178"/>
                  </a:lnTo>
                  <a:lnTo>
                    <a:pt x="81203" y="58153"/>
                  </a:lnTo>
                  <a:close/>
                </a:path>
                <a:path w="113030" h="74295">
                  <a:moveTo>
                    <a:pt x="81851" y="2463"/>
                  </a:moveTo>
                  <a:lnTo>
                    <a:pt x="81191" y="1371"/>
                  </a:lnTo>
                  <a:lnTo>
                    <a:pt x="80441" y="2044"/>
                  </a:lnTo>
                  <a:lnTo>
                    <a:pt x="80975" y="2463"/>
                  </a:lnTo>
                  <a:lnTo>
                    <a:pt x="81851" y="2463"/>
                  </a:lnTo>
                  <a:close/>
                </a:path>
                <a:path w="113030" h="74295">
                  <a:moveTo>
                    <a:pt x="85966" y="3886"/>
                  </a:moveTo>
                  <a:lnTo>
                    <a:pt x="85877" y="2235"/>
                  </a:lnTo>
                  <a:lnTo>
                    <a:pt x="85661" y="1943"/>
                  </a:lnTo>
                  <a:lnTo>
                    <a:pt x="85864" y="3886"/>
                  </a:lnTo>
                  <a:close/>
                </a:path>
                <a:path w="113030" h="74295">
                  <a:moveTo>
                    <a:pt x="85966" y="2235"/>
                  </a:moveTo>
                  <a:lnTo>
                    <a:pt x="85852" y="1866"/>
                  </a:lnTo>
                  <a:lnTo>
                    <a:pt x="85318" y="1231"/>
                  </a:lnTo>
                  <a:lnTo>
                    <a:pt x="85966" y="2235"/>
                  </a:lnTo>
                  <a:close/>
                </a:path>
                <a:path w="113030" h="74295">
                  <a:moveTo>
                    <a:pt x="86372" y="2463"/>
                  </a:moveTo>
                  <a:lnTo>
                    <a:pt x="85966" y="1866"/>
                  </a:lnTo>
                  <a:lnTo>
                    <a:pt x="86093" y="2146"/>
                  </a:lnTo>
                  <a:lnTo>
                    <a:pt x="86372" y="2463"/>
                  </a:lnTo>
                  <a:close/>
                </a:path>
                <a:path w="113030" h="74295">
                  <a:moveTo>
                    <a:pt x="86398" y="2908"/>
                  </a:moveTo>
                  <a:lnTo>
                    <a:pt x="85966" y="2235"/>
                  </a:lnTo>
                  <a:lnTo>
                    <a:pt x="86067" y="2463"/>
                  </a:lnTo>
                  <a:lnTo>
                    <a:pt x="86398" y="2908"/>
                  </a:lnTo>
                  <a:close/>
                </a:path>
                <a:path w="113030" h="74295">
                  <a:moveTo>
                    <a:pt x="87033" y="1498"/>
                  </a:moveTo>
                  <a:lnTo>
                    <a:pt x="86588" y="1308"/>
                  </a:lnTo>
                  <a:lnTo>
                    <a:pt x="85267" y="774"/>
                  </a:lnTo>
                  <a:lnTo>
                    <a:pt x="85966" y="1866"/>
                  </a:lnTo>
                  <a:lnTo>
                    <a:pt x="85979" y="1308"/>
                  </a:lnTo>
                  <a:lnTo>
                    <a:pt x="86995" y="1587"/>
                  </a:lnTo>
                  <a:close/>
                </a:path>
                <a:path w="113030" h="74295">
                  <a:moveTo>
                    <a:pt x="88620" y="5905"/>
                  </a:moveTo>
                  <a:lnTo>
                    <a:pt x="88569" y="5473"/>
                  </a:lnTo>
                  <a:lnTo>
                    <a:pt x="88455" y="5156"/>
                  </a:lnTo>
                  <a:lnTo>
                    <a:pt x="88188" y="4432"/>
                  </a:lnTo>
                  <a:lnTo>
                    <a:pt x="88074" y="4114"/>
                  </a:lnTo>
                  <a:lnTo>
                    <a:pt x="87566" y="4318"/>
                  </a:lnTo>
                  <a:lnTo>
                    <a:pt x="86677" y="3403"/>
                  </a:lnTo>
                  <a:lnTo>
                    <a:pt x="86779" y="2590"/>
                  </a:lnTo>
                  <a:lnTo>
                    <a:pt x="87020" y="1739"/>
                  </a:lnTo>
                  <a:lnTo>
                    <a:pt x="86995" y="1587"/>
                  </a:lnTo>
                  <a:lnTo>
                    <a:pt x="86537" y="2590"/>
                  </a:lnTo>
                  <a:lnTo>
                    <a:pt x="86474" y="2984"/>
                  </a:lnTo>
                  <a:lnTo>
                    <a:pt x="85966" y="3886"/>
                  </a:lnTo>
                  <a:lnTo>
                    <a:pt x="85928" y="4432"/>
                  </a:lnTo>
                  <a:lnTo>
                    <a:pt x="85051" y="2755"/>
                  </a:lnTo>
                  <a:lnTo>
                    <a:pt x="84912" y="5168"/>
                  </a:lnTo>
                  <a:lnTo>
                    <a:pt x="84797" y="4686"/>
                  </a:lnTo>
                  <a:lnTo>
                    <a:pt x="84747" y="4419"/>
                  </a:lnTo>
                  <a:lnTo>
                    <a:pt x="84493" y="3251"/>
                  </a:lnTo>
                  <a:lnTo>
                    <a:pt x="84442" y="2997"/>
                  </a:lnTo>
                  <a:lnTo>
                    <a:pt x="83515" y="3251"/>
                  </a:lnTo>
                  <a:lnTo>
                    <a:pt x="83045" y="2387"/>
                  </a:lnTo>
                  <a:lnTo>
                    <a:pt x="83045" y="4406"/>
                  </a:lnTo>
                  <a:lnTo>
                    <a:pt x="81927" y="2590"/>
                  </a:lnTo>
                  <a:lnTo>
                    <a:pt x="81140" y="2590"/>
                  </a:lnTo>
                  <a:lnTo>
                    <a:pt x="80327" y="2590"/>
                  </a:lnTo>
                  <a:lnTo>
                    <a:pt x="80429" y="2908"/>
                  </a:lnTo>
                  <a:lnTo>
                    <a:pt x="80187" y="3073"/>
                  </a:lnTo>
                  <a:lnTo>
                    <a:pt x="80518" y="3251"/>
                  </a:lnTo>
                  <a:lnTo>
                    <a:pt x="80543" y="3429"/>
                  </a:lnTo>
                  <a:lnTo>
                    <a:pt x="80187" y="4419"/>
                  </a:lnTo>
                  <a:lnTo>
                    <a:pt x="79565" y="3403"/>
                  </a:lnTo>
                  <a:lnTo>
                    <a:pt x="79184" y="5168"/>
                  </a:lnTo>
                  <a:lnTo>
                    <a:pt x="79095" y="5041"/>
                  </a:lnTo>
                  <a:lnTo>
                    <a:pt x="78066" y="3429"/>
                  </a:lnTo>
                  <a:lnTo>
                    <a:pt x="78803" y="5041"/>
                  </a:lnTo>
                  <a:lnTo>
                    <a:pt x="77241" y="4864"/>
                  </a:lnTo>
                  <a:lnTo>
                    <a:pt x="78435" y="6565"/>
                  </a:lnTo>
                  <a:lnTo>
                    <a:pt x="77901" y="6261"/>
                  </a:lnTo>
                  <a:lnTo>
                    <a:pt x="78867" y="7988"/>
                  </a:lnTo>
                  <a:lnTo>
                    <a:pt x="78676" y="6565"/>
                  </a:lnTo>
                  <a:lnTo>
                    <a:pt x="78536" y="5473"/>
                  </a:lnTo>
                  <a:lnTo>
                    <a:pt x="82067" y="9182"/>
                  </a:lnTo>
                  <a:lnTo>
                    <a:pt x="81280" y="7747"/>
                  </a:lnTo>
                  <a:lnTo>
                    <a:pt x="82283" y="8026"/>
                  </a:lnTo>
                  <a:lnTo>
                    <a:pt x="82588" y="6286"/>
                  </a:lnTo>
                  <a:lnTo>
                    <a:pt x="82689" y="5791"/>
                  </a:lnTo>
                  <a:lnTo>
                    <a:pt x="83781" y="7175"/>
                  </a:lnTo>
                  <a:lnTo>
                    <a:pt x="83223" y="6159"/>
                  </a:lnTo>
                  <a:lnTo>
                    <a:pt x="83210" y="5791"/>
                  </a:lnTo>
                  <a:lnTo>
                    <a:pt x="83299" y="5473"/>
                  </a:lnTo>
                  <a:lnTo>
                    <a:pt x="83388" y="5168"/>
                  </a:lnTo>
                  <a:lnTo>
                    <a:pt x="83527" y="4686"/>
                  </a:lnTo>
                  <a:lnTo>
                    <a:pt x="85255" y="7988"/>
                  </a:lnTo>
                  <a:lnTo>
                    <a:pt x="85661" y="6845"/>
                  </a:lnTo>
                  <a:lnTo>
                    <a:pt x="85547" y="5473"/>
                  </a:lnTo>
                  <a:lnTo>
                    <a:pt x="85496" y="5168"/>
                  </a:lnTo>
                  <a:lnTo>
                    <a:pt x="86804" y="5905"/>
                  </a:lnTo>
                  <a:lnTo>
                    <a:pt x="87884" y="6197"/>
                  </a:lnTo>
                  <a:lnTo>
                    <a:pt x="88620" y="5905"/>
                  </a:lnTo>
                  <a:close/>
                </a:path>
                <a:path w="113030" h="74295">
                  <a:moveTo>
                    <a:pt x="91147" y="63207"/>
                  </a:moveTo>
                  <a:lnTo>
                    <a:pt x="86664" y="61963"/>
                  </a:lnTo>
                  <a:lnTo>
                    <a:pt x="85280" y="61302"/>
                  </a:lnTo>
                  <a:lnTo>
                    <a:pt x="84226" y="60604"/>
                  </a:lnTo>
                  <a:lnTo>
                    <a:pt x="84010" y="60464"/>
                  </a:lnTo>
                  <a:lnTo>
                    <a:pt x="82651" y="59931"/>
                  </a:lnTo>
                  <a:lnTo>
                    <a:pt x="81407" y="58585"/>
                  </a:lnTo>
                  <a:lnTo>
                    <a:pt x="81038" y="58178"/>
                  </a:lnTo>
                  <a:lnTo>
                    <a:pt x="79756" y="58585"/>
                  </a:lnTo>
                  <a:lnTo>
                    <a:pt x="79629" y="58127"/>
                  </a:lnTo>
                  <a:lnTo>
                    <a:pt x="79527" y="57734"/>
                  </a:lnTo>
                  <a:lnTo>
                    <a:pt x="79248" y="56565"/>
                  </a:lnTo>
                  <a:lnTo>
                    <a:pt x="79108" y="55600"/>
                  </a:lnTo>
                  <a:lnTo>
                    <a:pt x="78232" y="56565"/>
                  </a:lnTo>
                  <a:lnTo>
                    <a:pt x="77673" y="54673"/>
                  </a:lnTo>
                  <a:lnTo>
                    <a:pt x="75819" y="56515"/>
                  </a:lnTo>
                  <a:lnTo>
                    <a:pt x="75463" y="58394"/>
                  </a:lnTo>
                  <a:lnTo>
                    <a:pt x="74053" y="58788"/>
                  </a:lnTo>
                  <a:lnTo>
                    <a:pt x="74409" y="58889"/>
                  </a:lnTo>
                  <a:lnTo>
                    <a:pt x="75285" y="59740"/>
                  </a:lnTo>
                  <a:lnTo>
                    <a:pt x="76352" y="57734"/>
                  </a:lnTo>
                  <a:lnTo>
                    <a:pt x="75996" y="59270"/>
                  </a:lnTo>
                  <a:lnTo>
                    <a:pt x="77457" y="58127"/>
                  </a:lnTo>
                  <a:lnTo>
                    <a:pt x="79781" y="59042"/>
                  </a:lnTo>
                  <a:lnTo>
                    <a:pt x="78943" y="59905"/>
                  </a:lnTo>
                  <a:lnTo>
                    <a:pt x="78905" y="60464"/>
                  </a:lnTo>
                  <a:lnTo>
                    <a:pt x="79375" y="62445"/>
                  </a:lnTo>
                  <a:lnTo>
                    <a:pt x="81089" y="60464"/>
                  </a:lnTo>
                  <a:lnTo>
                    <a:pt x="80835" y="61823"/>
                  </a:lnTo>
                  <a:lnTo>
                    <a:pt x="79730" y="62915"/>
                  </a:lnTo>
                  <a:lnTo>
                    <a:pt x="80987" y="62242"/>
                  </a:lnTo>
                  <a:lnTo>
                    <a:pt x="82435" y="61544"/>
                  </a:lnTo>
                  <a:lnTo>
                    <a:pt x="83769" y="60604"/>
                  </a:lnTo>
                  <a:lnTo>
                    <a:pt x="82588" y="63246"/>
                  </a:lnTo>
                  <a:lnTo>
                    <a:pt x="84264" y="62496"/>
                  </a:lnTo>
                  <a:lnTo>
                    <a:pt x="83908" y="63436"/>
                  </a:lnTo>
                  <a:lnTo>
                    <a:pt x="85001" y="62966"/>
                  </a:lnTo>
                  <a:lnTo>
                    <a:pt x="83464" y="65747"/>
                  </a:lnTo>
                  <a:lnTo>
                    <a:pt x="84213" y="65430"/>
                  </a:lnTo>
                  <a:lnTo>
                    <a:pt x="86131" y="64592"/>
                  </a:lnTo>
                  <a:lnTo>
                    <a:pt x="85356" y="65773"/>
                  </a:lnTo>
                  <a:lnTo>
                    <a:pt x="86537" y="64592"/>
                  </a:lnTo>
                  <a:lnTo>
                    <a:pt x="87172" y="63969"/>
                  </a:lnTo>
                  <a:lnTo>
                    <a:pt x="88696" y="64757"/>
                  </a:lnTo>
                  <a:lnTo>
                    <a:pt x="89458" y="66014"/>
                  </a:lnTo>
                  <a:lnTo>
                    <a:pt x="89712" y="64566"/>
                  </a:lnTo>
                  <a:lnTo>
                    <a:pt x="90855" y="65595"/>
                  </a:lnTo>
                  <a:lnTo>
                    <a:pt x="90982" y="64566"/>
                  </a:lnTo>
                  <a:lnTo>
                    <a:pt x="91046" y="63969"/>
                  </a:lnTo>
                  <a:lnTo>
                    <a:pt x="91122" y="63347"/>
                  </a:lnTo>
                  <a:lnTo>
                    <a:pt x="91147" y="63207"/>
                  </a:lnTo>
                  <a:close/>
                </a:path>
                <a:path w="113030" h="74295">
                  <a:moveTo>
                    <a:pt x="92671" y="5689"/>
                  </a:moveTo>
                  <a:close/>
                </a:path>
                <a:path w="113030" h="74295">
                  <a:moveTo>
                    <a:pt x="94932" y="889"/>
                  </a:moveTo>
                  <a:lnTo>
                    <a:pt x="94170" y="2286"/>
                  </a:lnTo>
                  <a:lnTo>
                    <a:pt x="94742" y="2095"/>
                  </a:lnTo>
                  <a:lnTo>
                    <a:pt x="94932" y="889"/>
                  </a:lnTo>
                  <a:close/>
                </a:path>
                <a:path w="113030" h="74295">
                  <a:moveTo>
                    <a:pt x="95034" y="2679"/>
                  </a:moveTo>
                  <a:lnTo>
                    <a:pt x="94742" y="2095"/>
                  </a:lnTo>
                  <a:lnTo>
                    <a:pt x="94691" y="2400"/>
                  </a:lnTo>
                  <a:lnTo>
                    <a:pt x="95034" y="2679"/>
                  </a:lnTo>
                  <a:close/>
                </a:path>
                <a:path w="113030" h="74295">
                  <a:moveTo>
                    <a:pt x="95681" y="67106"/>
                  </a:moveTo>
                  <a:lnTo>
                    <a:pt x="95580" y="65747"/>
                  </a:lnTo>
                  <a:lnTo>
                    <a:pt x="95288" y="64516"/>
                  </a:lnTo>
                  <a:lnTo>
                    <a:pt x="94386" y="67424"/>
                  </a:lnTo>
                  <a:lnTo>
                    <a:pt x="94348" y="67183"/>
                  </a:lnTo>
                  <a:lnTo>
                    <a:pt x="93992" y="64770"/>
                  </a:lnTo>
                  <a:lnTo>
                    <a:pt x="93941" y="64935"/>
                  </a:lnTo>
                  <a:lnTo>
                    <a:pt x="93967" y="64592"/>
                  </a:lnTo>
                  <a:lnTo>
                    <a:pt x="93992" y="64770"/>
                  </a:lnTo>
                  <a:lnTo>
                    <a:pt x="94030" y="64592"/>
                  </a:lnTo>
                  <a:lnTo>
                    <a:pt x="94081" y="64401"/>
                  </a:lnTo>
                  <a:lnTo>
                    <a:pt x="93078" y="64935"/>
                  </a:lnTo>
                  <a:lnTo>
                    <a:pt x="92671" y="62395"/>
                  </a:lnTo>
                  <a:lnTo>
                    <a:pt x="91427" y="64198"/>
                  </a:lnTo>
                  <a:lnTo>
                    <a:pt x="91960" y="64350"/>
                  </a:lnTo>
                  <a:lnTo>
                    <a:pt x="91605" y="65849"/>
                  </a:lnTo>
                  <a:lnTo>
                    <a:pt x="91363" y="64528"/>
                  </a:lnTo>
                  <a:lnTo>
                    <a:pt x="90868" y="65595"/>
                  </a:lnTo>
                  <a:lnTo>
                    <a:pt x="91376" y="66052"/>
                  </a:lnTo>
                  <a:lnTo>
                    <a:pt x="93230" y="69989"/>
                  </a:lnTo>
                  <a:lnTo>
                    <a:pt x="94792" y="69494"/>
                  </a:lnTo>
                  <a:lnTo>
                    <a:pt x="94919" y="69456"/>
                  </a:lnTo>
                  <a:lnTo>
                    <a:pt x="95288" y="67868"/>
                  </a:lnTo>
                  <a:lnTo>
                    <a:pt x="94386" y="69494"/>
                  </a:lnTo>
                  <a:lnTo>
                    <a:pt x="94500" y="67868"/>
                  </a:lnTo>
                  <a:lnTo>
                    <a:pt x="94665" y="67424"/>
                  </a:lnTo>
                  <a:lnTo>
                    <a:pt x="94792" y="67106"/>
                  </a:lnTo>
                  <a:lnTo>
                    <a:pt x="95554" y="68072"/>
                  </a:lnTo>
                  <a:lnTo>
                    <a:pt x="95681" y="67106"/>
                  </a:lnTo>
                  <a:close/>
                </a:path>
                <a:path w="113030" h="74295">
                  <a:moveTo>
                    <a:pt x="96862" y="65900"/>
                  </a:moveTo>
                  <a:lnTo>
                    <a:pt x="96659" y="65011"/>
                  </a:lnTo>
                  <a:lnTo>
                    <a:pt x="96240" y="66001"/>
                  </a:lnTo>
                  <a:lnTo>
                    <a:pt x="96862" y="65900"/>
                  </a:lnTo>
                  <a:close/>
                </a:path>
                <a:path w="113030" h="74295">
                  <a:moveTo>
                    <a:pt x="99326" y="6692"/>
                  </a:moveTo>
                  <a:lnTo>
                    <a:pt x="99047" y="5613"/>
                  </a:lnTo>
                  <a:lnTo>
                    <a:pt x="98412" y="6731"/>
                  </a:lnTo>
                  <a:lnTo>
                    <a:pt x="99326" y="6692"/>
                  </a:lnTo>
                  <a:close/>
                </a:path>
                <a:path w="113030" h="74295">
                  <a:moveTo>
                    <a:pt x="99720" y="65989"/>
                  </a:moveTo>
                  <a:lnTo>
                    <a:pt x="99377" y="67144"/>
                  </a:lnTo>
                  <a:lnTo>
                    <a:pt x="98729" y="65532"/>
                  </a:lnTo>
                  <a:lnTo>
                    <a:pt x="97663" y="65074"/>
                  </a:lnTo>
                  <a:lnTo>
                    <a:pt x="97193" y="65443"/>
                  </a:lnTo>
                  <a:lnTo>
                    <a:pt x="96354" y="67081"/>
                  </a:lnTo>
                  <a:lnTo>
                    <a:pt x="96723" y="67919"/>
                  </a:lnTo>
                  <a:lnTo>
                    <a:pt x="96151" y="68541"/>
                  </a:lnTo>
                  <a:lnTo>
                    <a:pt x="96494" y="69240"/>
                  </a:lnTo>
                  <a:lnTo>
                    <a:pt x="97167" y="71793"/>
                  </a:lnTo>
                  <a:lnTo>
                    <a:pt x="98310" y="69367"/>
                  </a:lnTo>
                  <a:lnTo>
                    <a:pt x="97332" y="69964"/>
                  </a:lnTo>
                  <a:lnTo>
                    <a:pt x="98145" y="67957"/>
                  </a:lnTo>
                  <a:lnTo>
                    <a:pt x="96901" y="67513"/>
                  </a:lnTo>
                  <a:lnTo>
                    <a:pt x="98272" y="66751"/>
                  </a:lnTo>
                  <a:lnTo>
                    <a:pt x="98653" y="67195"/>
                  </a:lnTo>
                  <a:lnTo>
                    <a:pt x="98971" y="70192"/>
                  </a:lnTo>
                  <a:lnTo>
                    <a:pt x="99644" y="68008"/>
                  </a:lnTo>
                  <a:lnTo>
                    <a:pt x="99720" y="65989"/>
                  </a:lnTo>
                  <a:close/>
                </a:path>
                <a:path w="113030" h="74295">
                  <a:moveTo>
                    <a:pt x="100152" y="68567"/>
                  </a:moveTo>
                  <a:lnTo>
                    <a:pt x="99923" y="69875"/>
                  </a:lnTo>
                  <a:lnTo>
                    <a:pt x="100139" y="68910"/>
                  </a:lnTo>
                  <a:lnTo>
                    <a:pt x="100152" y="68567"/>
                  </a:lnTo>
                  <a:close/>
                </a:path>
                <a:path w="113030" h="74295">
                  <a:moveTo>
                    <a:pt x="101384" y="647"/>
                  </a:moveTo>
                  <a:lnTo>
                    <a:pt x="97675" y="5080"/>
                  </a:lnTo>
                  <a:lnTo>
                    <a:pt x="97561" y="3771"/>
                  </a:lnTo>
                  <a:lnTo>
                    <a:pt x="97548" y="3530"/>
                  </a:lnTo>
                  <a:lnTo>
                    <a:pt x="97434" y="1981"/>
                  </a:lnTo>
                  <a:lnTo>
                    <a:pt x="96316" y="3530"/>
                  </a:lnTo>
                  <a:lnTo>
                    <a:pt x="96405" y="1422"/>
                  </a:lnTo>
                  <a:lnTo>
                    <a:pt x="95542" y="2590"/>
                  </a:lnTo>
                  <a:lnTo>
                    <a:pt x="95034" y="2679"/>
                  </a:lnTo>
                  <a:lnTo>
                    <a:pt x="95148" y="3771"/>
                  </a:lnTo>
                  <a:lnTo>
                    <a:pt x="94335" y="4686"/>
                  </a:lnTo>
                  <a:lnTo>
                    <a:pt x="94272" y="4368"/>
                  </a:lnTo>
                  <a:lnTo>
                    <a:pt x="94221" y="4051"/>
                  </a:lnTo>
                  <a:lnTo>
                    <a:pt x="94170" y="3721"/>
                  </a:lnTo>
                  <a:lnTo>
                    <a:pt x="94094" y="3302"/>
                  </a:lnTo>
                  <a:lnTo>
                    <a:pt x="94043" y="2997"/>
                  </a:lnTo>
                  <a:lnTo>
                    <a:pt x="93992" y="2628"/>
                  </a:lnTo>
                  <a:lnTo>
                    <a:pt x="93903" y="2324"/>
                  </a:lnTo>
                  <a:lnTo>
                    <a:pt x="92506" y="0"/>
                  </a:lnTo>
                  <a:lnTo>
                    <a:pt x="91579" y="2628"/>
                  </a:lnTo>
                  <a:lnTo>
                    <a:pt x="91465" y="2324"/>
                  </a:lnTo>
                  <a:lnTo>
                    <a:pt x="91376" y="2044"/>
                  </a:lnTo>
                  <a:lnTo>
                    <a:pt x="91198" y="1498"/>
                  </a:lnTo>
                  <a:lnTo>
                    <a:pt x="90741" y="127"/>
                  </a:lnTo>
                  <a:lnTo>
                    <a:pt x="90157" y="1498"/>
                  </a:lnTo>
                  <a:lnTo>
                    <a:pt x="89344" y="1282"/>
                  </a:lnTo>
                  <a:lnTo>
                    <a:pt x="88861" y="2044"/>
                  </a:lnTo>
                  <a:lnTo>
                    <a:pt x="88722" y="736"/>
                  </a:lnTo>
                  <a:lnTo>
                    <a:pt x="88620" y="2324"/>
                  </a:lnTo>
                  <a:lnTo>
                    <a:pt x="88379" y="1739"/>
                  </a:lnTo>
                  <a:lnTo>
                    <a:pt x="88049" y="889"/>
                  </a:lnTo>
                  <a:lnTo>
                    <a:pt x="87604" y="304"/>
                  </a:lnTo>
                  <a:lnTo>
                    <a:pt x="87668" y="1739"/>
                  </a:lnTo>
                  <a:lnTo>
                    <a:pt x="87083" y="1511"/>
                  </a:lnTo>
                  <a:lnTo>
                    <a:pt x="87363" y="1676"/>
                  </a:lnTo>
                  <a:lnTo>
                    <a:pt x="87439" y="3581"/>
                  </a:lnTo>
                  <a:lnTo>
                    <a:pt x="88595" y="2997"/>
                  </a:lnTo>
                  <a:lnTo>
                    <a:pt x="88519" y="4584"/>
                  </a:lnTo>
                  <a:lnTo>
                    <a:pt x="89115" y="5562"/>
                  </a:lnTo>
                  <a:lnTo>
                    <a:pt x="89535" y="4356"/>
                  </a:lnTo>
                  <a:lnTo>
                    <a:pt x="89890" y="6629"/>
                  </a:lnTo>
                  <a:lnTo>
                    <a:pt x="90131" y="4953"/>
                  </a:lnTo>
                  <a:lnTo>
                    <a:pt x="90081" y="4356"/>
                  </a:lnTo>
                  <a:lnTo>
                    <a:pt x="89839" y="3848"/>
                  </a:lnTo>
                  <a:lnTo>
                    <a:pt x="90843" y="3302"/>
                  </a:lnTo>
                  <a:lnTo>
                    <a:pt x="91338" y="4318"/>
                  </a:lnTo>
                  <a:lnTo>
                    <a:pt x="91452" y="4686"/>
                  </a:lnTo>
                  <a:lnTo>
                    <a:pt x="90792" y="6248"/>
                  </a:lnTo>
                  <a:lnTo>
                    <a:pt x="91681" y="5905"/>
                  </a:lnTo>
                  <a:lnTo>
                    <a:pt x="92024" y="3721"/>
                  </a:lnTo>
                  <a:lnTo>
                    <a:pt x="92290" y="6781"/>
                  </a:lnTo>
                  <a:lnTo>
                    <a:pt x="92621" y="6019"/>
                  </a:lnTo>
                  <a:lnTo>
                    <a:pt x="92633" y="5689"/>
                  </a:lnTo>
                  <a:lnTo>
                    <a:pt x="92595" y="5473"/>
                  </a:lnTo>
                  <a:lnTo>
                    <a:pt x="92684" y="4953"/>
                  </a:lnTo>
                  <a:lnTo>
                    <a:pt x="93687" y="4051"/>
                  </a:lnTo>
                  <a:lnTo>
                    <a:pt x="92659" y="5651"/>
                  </a:lnTo>
                  <a:lnTo>
                    <a:pt x="93726" y="4368"/>
                  </a:lnTo>
                  <a:lnTo>
                    <a:pt x="93433" y="9093"/>
                  </a:lnTo>
                  <a:lnTo>
                    <a:pt x="95453" y="4686"/>
                  </a:lnTo>
                  <a:lnTo>
                    <a:pt x="95885" y="3771"/>
                  </a:lnTo>
                  <a:lnTo>
                    <a:pt x="95732" y="6019"/>
                  </a:lnTo>
                  <a:lnTo>
                    <a:pt x="96380" y="7581"/>
                  </a:lnTo>
                  <a:lnTo>
                    <a:pt x="96342" y="5880"/>
                  </a:lnTo>
                  <a:lnTo>
                    <a:pt x="96761" y="7315"/>
                  </a:lnTo>
                  <a:lnTo>
                    <a:pt x="97586" y="6934"/>
                  </a:lnTo>
                  <a:lnTo>
                    <a:pt x="97955" y="7556"/>
                  </a:lnTo>
                  <a:lnTo>
                    <a:pt x="98298" y="6934"/>
                  </a:lnTo>
                  <a:lnTo>
                    <a:pt x="98399" y="6756"/>
                  </a:lnTo>
                  <a:lnTo>
                    <a:pt x="97866" y="6756"/>
                  </a:lnTo>
                  <a:lnTo>
                    <a:pt x="97929" y="5880"/>
                  </a:lnTo>
                  <a:lnTo>
                    <a:pt x="97993" y="5219"/>
                  </a:lnTo>
                  <a:lnTo>
                    <a:pt x="100088" y="5105"/>
                  </a:lnTo>
                  <a:lnTo>
                    <a:pt x="101384" y="647"/>
                  </a:lnTo>
                  <a:close/>
                </a:path>
                <a:path w="113030" h="74295">
                  <a:moveTo>
                    <a:pt x="103708" y="70218"/>
                  </a:moveTo>
                  <a:lnTo>
                    <a:pt x="103390" y="68808"/>
                  </a:lnTo>
                  <a:lnTo>
                    <a:pt x="103441" y="68059"/>
                  </a:lnTo>
                  <a:lnTo>
                    <a:pt x="103403" y="66078"/>
                  </a:lnTo>
                  <a:lnTo>
                    <a:pt x="103238" y="66040"/>
                  </a:lnTo>
                  <a:lnTo>
                    <a:pt x="102971" y="68059"/>
                  </a:lnTo>
                  <a:lnTo>
                    <a:pt x="102641" y="67792"/>
                  </a:lnTo>
                  <a:lnTo>
                    <a:pt x="102171" y="67424"/>
                  </a:lnTo>
                  <a:lnTo>
                    <a:pt x="103124" y="66014"/>
                  </a:lnTo>
                  <a:lnTo>
                    <a:pt x="102387" y="65798"/>
                  </a:lnTo>
                  <a:lnTo>
                    <a:pt x="102031" y="67297"/>
                  </a:lnTo>
                  <a:lnTo>
                    <a:pt x="101917" y="67792"/>
                  </a:lnTo>
                  <a:lnTo>
                    <a:pt x="101968" y="67259"/>
                  </a:lnTo>
                  <a:lnTo>
                    <a:pt x="101600" y="66941"/>
                  </a:lnTo>
                  <a:lnTo>
                    <a:pt x="101942" y="68808"/>
                  </a:lnTo>
                  <a:lnTo>
                    <a:pt x="100495" y="66205"/>
                  </a:lnTo>
                  <a:lnTo>
                    <a:pt x="100774" y="66941"/>
                  </a:lnTo>
                  <a:lnTo>
                    <a:pt x="100888" y="67983"/>
                  </a:lnTo>
                  <a:lnTo>
                    <a:pt x="100393" y="71323"/>
                  </a:lnTo>
                  <a:lnTo>
                    <a:pt x="101384" y="71678"/>
                  </a:lnTo>
                  <a:lnTo>
                    <a:pt x="103708" y="70218"/>
                  </a:lnTo>
                  <a:close/>
                </a:path>
                <a:path w="113030" h="74295">
                  <a:moveTo>
                    <a:pt x="104394" y="66433"/>
                  </a:moveTo>
                  <a:lnTo>
                    <a:pt x="103911" y="67449"/>
                  </a:lnTo>
                  <a:lnTo>
                    <a:pt x="103797" y="69634"/>
                  </a:lnTo>
                  <a:lnTo>
                    <a:pt x="104101" y="68922"/>
                  </a:lnTo>
                  <a:lnTo>
                    <a:pt x="104394" y="66433"/>
                  </a:lnTo>
                  <a:close/>
                </a:path>
                <a:path w="113030" h="74295">
                  <a:moveTo>
                    <a:pt x="104622" y="13081"/>
                  </a:moveTo>
                  <a:lnTo>
                    <a:pt x="103720" y="14173"/>
                  </a:lnTo>
                  <a:lnTo>
                    <a:pt x="104521" y="13411"/>
                  </a:lnTo>
                  <a:lnTo>
                    <a:pt x="104622" y="13081"/>
                  </a:lnTo>
                  <a:close/>
                </a:path>
                <a:path w="113030" h="74295">
                  <a:moveTo>
                    <a:pt x="105816" y="31038"/>
                  </a:moveTo>
                  <a:lnTo>
                    <a:pt x="105308" y="30937"/>
                  </a:lnTo>
                  <a:lnTo>
                    <a:pt x="105613" y="31292"/>
                  </a:lnTo>
                  <a:lnTo>
                    <a:pt x="105816" y="31038"/>
                  </a:lnTo>
                  <a:close/>
                </a:path>
                <a:path w="113030" h="74295">
                  <a:moveTo>
                    <a:pt x="105943" y="8648"/>
                  </a:moveTo>
                  <a:lnTo>
                    <a:pt x="105613" y="8521"/>
                  </a:lnTo>
                  <a:lnTo>
                    <a:pt x="105435" y="8801"/>
                  </a:lnTo>
                  <a:lnTo>
                    <a:pt x="105943" y="8648"/>
                  </a:lnTo>
                  <a:close/>
                </a:path>
                <a:path w="113030" h="74295">
                  <a:moveTo>
                    <a:pt x="106629" y="66103"/>
                  </a:moveTo>
                  <a:lnTo>
                    <a:pt x="106476" y="64223"/>
                  </a:lnTo>
                  <a:lnTo>
                    <a:pt x="105486" y="66916"/>
                  </a:lnTo>
                  <a:lnTo>
                    <a:pt x="105371" y="64490"/>
                  </a:lnTo>
                  <a:lnTo>
                    <a:pt x="105029" y="65646"/>
                  </a:lnTo>
                  <a:lnTo>
                    <a:pt x="104686" y="67462"/>
                  </a:lnTo>
                  <a:lnTo>
                    <a:pt x="104914" y="68389"/>
                  </a:lnTo>
                  <a:lnTo>
                    <a:pt x="105638" y="69138"/>
                  </a:lnTo>
                  <a:lnTo>
                    <a:pt x="105511" y="67805"/>
                  </a:lnTo>
                  <a:lnTo>
                    <a:pt x="106006" y="66014"/>
                  </a:lnTo>
                  <a:lnTo>
                    <a:pt x="106629" y="66103"/>
                  </a:lnTo>
                  <a:close/>
                </a:path>
                <a:path w="113030" h="74295">
                  <a:moveTo>
                    <a:pt x="106756" y="9055"/>
                  </a:moveTo>
                  <a:lnTo>
                    <a:pt x="105397" y="9334"/>
                  </a:lnTo>
                  <a:lnTo>
                    <a:pt x="104813" y="10083"/>
                  </a:lnTo>
                  <a:lnTo>
                    <a:pt x="104940" y="9017"/>
                  </a:lnTo>
                  <a:lnTo>
                    <a:pt x="104952" y="8839"/>
                  </a:lnTo>
                  <a:lnTo>
                    <a:pt x="104978" y="8128"/>
                  </a:lnTo>
                  <a:lnTo>
                    <a:pt x="104457" y="8839"/>
                  </a:lnTo>
                  <a:lnTo>
                    <a:pt x="104724" y="8153"/>
                  </a:lnTo>
                  <a:lnTo>
                    <a:pt x="104952" y="7556"/>
                  </a:lnTo>
                  <a:lnTo>
                    <a:pt x="104838" y="6845"/>
                  </a:lnTo>
                  <a:lnTo>
                    <a:pt x="104736" y="6350"/>
                  </a:lnTo>
                  <a:lnTo>
                    <a:pt x="104381" y="5664"/>
                  </a:lnTo>
                  <a:lnTo>
                    <a:pt x="101358" y="8648"/>
                  </a:lnTo>
                  <a:lnTo>
                    <a:pt x="102057" y="6477"/>
                  </a:lnTo>
                  <a:lnTo>
                    <a:pt x="103466" y="2146"/>
                  </a:lnTo>
                  <a:lnTo>
                    <a:pt x="100812" y="4000"/>
                  </a:lnTo>
                  <a:lnTo>
                    <a:pt x="99796" y="6667"/>
                  </a:lnTo>
                  <a:lnTo>
                    <a:pt x="99326" y="6692"/>
                  </a:lnTo>
                  <a:lnTo>
                    <a:pt x="99529" y="8013"/>
                  </a:lnTo>
                  <a:lnTo>
                    <a:pt x="99783" y="9347"/>
                  </a:lnTo>
                  <a:lnTo>
                    <a:pt x="101358" y="6477"/>
                  </a:lnTo>
                  <a:lnTo>
                    <a:pt x="101231" y="8648"/>
                  </a:lnTo>
                  <a:lnTo>
                    <a:pt x="101206" y="9309"/>
                  </a:lnTo>
                  <a:lnTo>
                    <a:pt x="102069" y="8153"/>
                  </a:lnTo>
                  <a:lnTo>
                    <a:pt x="101714" y="11379"/>
                  </a:lnTo>
                  <a:lnTo>
                    <a:pt x="102400" y="11252"/>
                  </a:lnTo>
                  <a:lnTo>
                    <a:pt x="104000" y="9017"/>
                  </a:lnTo>
                  <a:lnTo>
                    <a:pt x="103682" y="10490"/>
                  </a:lnTo>
                  <a:lnTo>
                    <a:pt x="103301" y="11150"/>
                  </a:lnTo>
                  <a:lnTo>
                    <a:pt x="104444" y="10579"/>
                  </a:lnTo>
                  <a:lnTo>
                    <a:pt x="102539" y="13703"/>
                  </a:lnTo>
                  <a:lnTo>
                    <a:pt x="104724" y="12039"/>
                  </a:lnTo>
                  <a:lnTo>
                    <a:pt x="104622" y="13081"/>
                  </a:lnTo>
                  <a:lnTo>
                    <a:pt x="105486" y="12039"/>
                  </a:lnTo>
                  <a:lnTo>
                    <a:pt x="105930" y="11506"/>
                  </a:lnTo>
                  <a:lnTo>
                    <a:pt x="106070" y="11620"/>
                  </a:lnTo>
                  <a:lnTo>
                    <a:pt x="106299" y="10541"/>
                  </a:lnTo>
                  <a:lnTo>
                    <a:pt x="106756" y="9055"/>
                  </a:lnTo>
                  <a:close/>
                </a:path>
                <a:path w="113030" h="74295">
                  <a:moveTo>
                    <a:pt x="107594" y="33413"/>
                  </a:moveTo>
                  <a:lnTo>
                    <a:pt x="106629" y="32486"/>
                  </a:lnTo>
                  <a:lnTo>
                    <a:pt x="106794" y="32537"/>
                  </a:lnTo>
                  <a:lnTo>
                    <a:pt x="106959" y="31965"/>
                  </a:lnTo>
                  <a:lnTo>
                    <a:pt x="106260" y="32105"/>
                  </a:lnTo>
                  <a:lnTo>
                    <a:pt x="106591" y="32461"/>
                  </a:lnTo>
                  <a:lnTo>
                    <a:pt x="103111" y="30899"/>
                  </a:lnTo>
                  <a:lnTo>
                    <a:pt x="103974" y="32270"/>
                  </a:lnTo>
                  <a:lnTo>
                    <a:pt x="106997" y="34124"/>
                  </a:lnTo>
                  <a:lnTo>
                    <a:pt x="106883" y="33401"/>
                  </a:lnTo>
                  <a:lnTo>
                    <a:pt x="105168" y="32461"/>
                  </a:lnTo>
                  <a:lnTo>
                    <a:pt x="107594" y="33413"/>
                  </a:lnTo>
                  <a:close/>
                </a:path>
                <a:path w="113030" h="74295">
                  <a:moveTo>
                    <a:pt x="107772" y="28397"/>
                  </a:moveTo>
                  <a:lnTo>
                    <a:pt x="106667" y="28130"/>
                  </a:lnTo>
                  <a:lnTo>
                    <a:pt x="106984" y="28511"/>
                  </a:lnTo>
                  <a:lnTo>
                    <a:pt x="107772" y="28397"/>
                  </a:lnTo>
                  <a:close/>
                </a:path>
                <a:path w="113030" h="74295">
                  <a:moveTo>
                    <a:pt x="108140" y="14325"/>
                  </a:moveTo>
                  <a:lnTo>
                    <a:pt x="107683" y="14490"/>
                  </a:lnTo>
                  <a:lnTo>
                    <a:pt x="106387" y="15392"/>
                  </a:lnTo>
                  <a:lnTo>
                    <a:pt x="106972" y="15328"/>
                  </a:lnTo>
                  <a:lnTo>
                    <a:pt x="108140" y="14325"/>
                  </a:lnTo>
                  <a:close/>
                </a:path>
                <a:path w="113030" h="74295">
                  <a:moveTo>
                    <a:pt x="108496" y="14605"/>
                  </a:moveTo>
                  <a:lnTo>
                    <a:pt x="108318" y="14465"/>
                  </a:lnTo>
                  <a:lnTo>
                    <a:pt x="108191" y="14706"/>
                  </a:lnTo>
                  <a:lnTo>
                    <a:pt x="108381" y="14655"/>
                  </a:lnTo>
                  <a:close/>
                </a:path>
                <a:path w="113030" h="74295">
                  <a:moveTo>
                    <a:pt x="108712" y="13779"/>
                  </a:moveTo>
                  <a:lnTo>
                    <a:pt x="108318" y="14173"/>
                  </a:lnTo>
                  <a:lnTo>
                    <a:pt x="108254" y="14401"/>
                  </a:lnTo>
                  <a:lnTo>
                    <a:pt x="108712" y="13779"/>
                  </a:lnTo>
                  <a:close/>
                </a:path>
                <a:path w="113030" h="74295">
                  <a:moveTo>
                    <a:pt x="108762" y="24117"/>
                  </a:moveTo>
                  <a:lnTo>
                    <a:pt x="108585" y="24218"/>
                  </a:lnTo>
                  <a:lnTo>
                    <a:pt x="108724" y="24193"/>
                  </a:lnTo>
                  <a:close/>
                </a:path>
                <a:path w="113030" h="74295">
                  <a:moveTo>
                    <a:pt x="108902" y="66611"/>
                  </a:moveTo>
                  <a:lnTo>
                    <a:pt x="108115" y="66878"/>
                  </a:lnTo>
                  <a:lnTo>
                    <a:pt x="107607" y="64833"/>
                  </a:lnTo>
                  <a:lnTo>
                    <a:pt x="107619" y="64681"/>
                  </a:lnTo>
                  <a:lnTo>
                    <a:pt x="106908" y="64617"/>
                  </a:lnTo>
                  <a:lnTo>
                    <a:pt x="108458" y="68110"/>
                  </a:lnTo>
                  <a:lnTo>
                    <a:pt x="108902" y="66611"/>
                  </a:lnTo>
                  <a:close/>
                </a:path>
                <a:path w="113030" h="74295">
                  <a:moveTo>
                    <a:pt x="109042" y="64985"/>
                  </a:moveTo>
                  <a:lnTo>
                    <a:pt x="108775" y="64643"/>
                  </a:lnTo>
                  <a:lnTo>
                    <a:pt x="109029" y="65747"/>
                  </a:lnTo>
                  <a:lnTo>
                    <a:pt x="109042" y="64985"/>
                  </a:lnTo>
                  <a:close/>
                </a:path>
                <a:path w="113030" h="74295">
                  <a:moveTo>
                    <a:pt x="109816" y="66217"/>
                  </a:moveTo>
                  <a:lnTo>
                    <a:pt x="109715" y="64592"/>
                  </a:lnTo>
                  <a:lnTo>
                    <a:pt x="109093" y="63779"/>
                  </a:lnTo>
                  <a:lnTo>
                    <a:pt x="109816" y="66217"/>
                  </a:lnTo>
                  <a:close/>
                </a:path>
                <a:path w="113030" h="74295">
                  <a:moveTo>
                    <a:pt x="109855" y="26530"/>
                  </a:moveTo>
                  <a:lnTo>
                    <a:pt x="108559" y="26682"/>
                  </a:lnTo>
                  <a:lnTo>
                    <a:pt x="108000" y="26492"/>
                  </a:lnTo>
                  <a:lnTo>
                    <a:pt x="107492" y="26911"/>
                  </a:lnTo>
                  <a:lnTo>
                    <a:pt x="109855" y="26530"/>
                  </a:lnTo>
                  <a:close/>
                </a:path>
                <a:path w="113030" h="74295">
                  <a:moveTo>
                    <a:pt x="109943" y="31254"/>
                  </a:moveTo>
                  <a:lnTo>
                    <a:pt x="109740" y="30251"/>
                  </a:lnTo>
                  <a:lnTo>
                    <a:pt x="109613" y="29603"/>
                  </a:lnTo>
                  <a:lnTo>
                    <a:pt x="108419" y="29311"/>
                  </a:lnTo>
                  <a:lnTo>
                    <a:pt x="108419" y="30543"/>
                  </a:lnTo>
                  <a:lnTo>
                    <a:pt x="106019" y="30492"/>
                  </a:lnTo>
                  <a:lnTo>
                    <a:pt x="107810" y="30251"/>
                  </a:lnTo>
                  <a:lnTo>
                    <a:pt x="108419" y="30543"/>
                  </a:lnTo>
                  <a:lnTo>
                    <a:pt x="108419" y="29311"/>
                  </a:lnTo>
                  <a:lnTo>
                    <a:pt x="107480" y="29070"/>
                  </a:lnTo>
                  <a:lnTo>
                    <a:pt x="106984" y="28511"/>
                  </a:lnTo>
                  <a:lnTo>
                    <a:pt x="106235" y="28600"/>
                  </a:lnTo>
                  <a:lnTo>
                    <a:pt x="105816" y="31038"/>
                  </a:lnTo>
                  <a:lnTo>
                    <a:pt x="106959" y="31470"/>
                  </a:lnTo>
                  <a:lnTo>
                    <a:pt x="107022" y="31750"/>
                  </a:lnTo>
                  <a:lnTo>
                    <a:pt x="106959" y="31965"/>
                  </a:lnTo>
                  <a:lnTo>
                    <a:pt x="108038" y="31750"/>
                  </a:lnTo>
                  <a:lnTo>
                    <a:pt x="109778" y="31470"/>
                  </a:lnTo>
                  <a:lnTo>
                    <a:pt x="109448" y="31038"/>
                  </a:lnTo>
                  <a:lnTo>
                    <a:pt x="109080" y="30543"/>
                  </a:lnTo>
                  <a:lnTo>
                    <a:pt x="109385" y="30949"/>
                  </a:lnTo>
                  <a:lnTo>
                    <a:pt x="109512" y="31038"/>
                  </a:lnTo>
                  <a:lnTo>
                    <a:pt x="109943" y="31254"/>
                  </a:lnTo>
                  <a:close/>
                </a:path>
                <a:path w="113030" h="74295">
                  <a:moveTo>
                    <a:pt x="110083" y="10172"/>
                  </a:moveTo>
                  <a:lnTo>
                    <a:pt x="107365" y="10934"/>
                  </a:lnTo>
                  <a:lnTo>
                    <a:pt x="106159" y="12966"/>
                  </a:lnTo>
                  <a:lnTo>
                    <a:pt x="106273" y="12636"/>
                  </a:lnTo>
                  <a:lnTo>
                    <a:pt x="106781" y="11290"/>
                  </a:lnTo>
                  <a:lnTo>
                    <a:pt x="104635" y="13309"/>
                  </a:lnTo>
                  <a:lnTo>
                    <a:pt x="104584" y="13601"/>
                  </a:lnTo>
                  <a:lnTo>
                    <a:pt x="105638" y="12636"/>
                  </a:lnTo>
                  <a:lnTo>
                    <a:pt x="105524" y="13931"/>
                  </a:lnTo>
                  <a:lnTo>
                    <a:pt x="105740" y="13309"/>
                  </a:lnTo>
                  <a:lnTo>
                    <a:pt x="106045" y="13931"/>
                  </a:lnTo>
                  <a:lnTo>
                    <a:pt x="106159" y="14465"/>
                  </a:lnTo>
                  <a:lnTo>
                    <a:pt x="105892" y="14605"/>
                  </a:lnTo>
                  <a:lnTo>
                    <a:pt x="106299" y="14655"/>
                  </a:lnTo>
                  <a:lnTo>
                    <a:pt x="105651" y="15189"/>
                  </a:lnTo>
                  <a:lnTo>
                    <a:pt x="106959" y="14732"/>
                  </a:lnTo>
                  <a:lnTo>
                    <a:pt x="107683" y="14490"/>
                  </a:lnTo>
                  <a:lnTo>
                    <a:pt x="108254" y="14084"/>
                  </a:lnTo>
                  <a:lnTo>
                    <a:pt x="106819" y="14732"/>
                  </a:lnTo>
                  <a:lnTo>
                    <a:pt x="108165" y="13411"/>
                  </a:lnTo>
                  <a:lnTo>
                    <a:pt x="108635" y="12966"/>
                  </a:lnTo>
                  <a:lnTo>
                    <a:pt x="109753" y="12801"/>
                  </a:lnTo>
                  <a:lnTo>
                    <a:pt x="109855" y="11849"/>
                  </a:lnTo>
                  <a:lnTo>
                    <a:pt x="109816" y="11976"/>
                  </a:lnTo>
                  <a:lnTo>
                    <a:pt x="106654" y="13411"/>
                  </a:lnTo>
                  <a:lnTo>
                    <a:pt x="107124" y="12966"/>
                  </a:lnTo>
                  <a:lnTo>
                    <a:pt x="110083" y="10172"/>
                  </a:lnTo>
                  <a:close/>
                </a:path>
                <a:path w="113030" h="74295">
                  <a:moveTo>
                    <a:pt x="110591" y="14097"/>
                  </a:moveTo>
                  <a:lnTo>
                    <a:pt x="109880" y="14274"/>
                  </a:lnTo>
                  <a:lnTo>
                    <a:pt x="109855" y="14998"/>
                  </a:lnTo>
                  <a:lnTo>
                    <a:pt x="110591" y="14097"/>
                  </a:lnTo>
                  <a:close/>
                </a:path>
                <a:path w="113030" h="74295">
                  <a:moveTo>
                    <a:pt x="111086" y="23571"/>
                  </a:moveTo>
                  <a:lnTo>
                    <a:pt x="109791" y="23685"/>
                  </a:lnTo>
                  <a:lnTo>
                    <a:pt x="109893" y="23964"/>
                  </a:lnTo>
                  <a:lnTo>
                    <a:pt x="108724" y="24193"/>
                  </a:lnTo>
                  <a:lnTo>
                    <a:pt x="107657" y="26200"/>
                  </a:lnTo>
                  <a:lnTo>
                    <a:pt x="109855" y="26530"/>
                  </a:lnTo>
                  <a:lnTo>
                    <a:pt x="110629" y="26631"/>
                  </a:lnTo>
                  <a:lnTo>
                    <a:pt x="108623" y="25679"/>
                  </a:lnTo>
                  <a:lnTo>
                    <a:pt x="109359" y="25501"/>
                  </a:lnTo>
                  <a:lnTo>
                    <a:pt x="110693" y="25184"/>
                  </a:lnTo>
                  <a:lnTo>
                    <a:pt x="109169" y="25501"/>
                  </a:lnTo>
                  <a:lnTo>
                    <a:pt x="110236" y="24599"/>
                  </a:lnTo>
                  <a:lnTo>
                    <a:pt x="109359" y="24511"/>
                  </a:lnTo>
                  <a:lnTo>
                    <a:pt x="111086" y="23571"/>
                  </a:lnTo>
                  <a:close/>
                </a:path>
                <a:path w="113030" h="74295">
                  <a:moveTo>
                    <a:pt x="111353" y="29235"/>
                  </a:moveTo>
                  <a:lnTo>
                    <a:pt x="110020" y="28219"/>
                  </a:lnTo>
                  <a:lnTo>
                    <a:pt x="108915" y="28206"/>
                  </a:lnTo>
                  <a:lnTo>
                    <a:pt x="109347" y="27749"/>
                  </a:lnTo>
                  <a:lnTo>
                    <a:pt x="108470" y="27673"/>
                  </a:lnTo>
                  <a:lnTo>
                    <a:pt x="109245" y="27317"/>
                  </a:lnTo>
                  <a:lnTo>
                    <a:pt x="106743" y="26797"/>
                  </a:lnTo>
                  <a:lnTo>
                    <a:pt x="108407" y="27736"/>
                  </a:lnTo>
                  <a:lnTo>
                    <a:pt x="107315" y="27813"/>
                  </a:lnTo>
                  <a:lnTo>
                    <a:pt x="108788" y="28257"/>
                  </a:lnTo>
                  <a:lnTo>
                    <a:pt x="107772" y="28397"/>
                  </a:lnTo>
                  <a:lnTo>
                    <a:pt x="111353" y="29235"/>
                  </a:lnTo>
                  <a:close/>
                </a:path>
                <a:path w="113030" h="74295">
                  <a:moveTo>
                    <a:pt x="111633" y="21793"/>
                  </a:moveTo>
                  <a:lnTo>
                    <a:pt x="108331" y="21717"/>
                  </a:lnTo>
                  <a:lnTo>
                    <a:pt x="110032" y="20802"/>
                  </a:lnTo>
                  <a:lnTo>
                    <a:pt x="111137" y="20713"/>
                  </a:lnTo>
                  <a:lnTo>
                    <a:pt x="109855" y="18821"/>
                  </a:lnTo>
                  <a:lnTo>
                    <a:pt x="110058" y="18605"/>
                  </a:lnTo>
                  <a:lnTo>
                    <a:pt x="110972" y="17640"/>
                  </a:lnTo>
                  <a:lnTo>
                    <a:pt x="109994" y="18605"/>
                  </a:lnTo>
                  <a:lnTo>
                    <a:pt x="110896" y="17246"/>
                  </a:lnTo>
                  <a:lnTo>
                    <a:pt x="110566" y="15786"/>
                  </a:lnTo>
                  <a:lnTo>
                    <a:pt x="110464" y="15316"/>
                  </a:lnTo>
                  <a:lnTo>
                    <a:pt x="110375" y="14871"/>
                  </a:lnTo>
                  <a:lnTo>
                    <a:pt x="108648" y="15316"/>
                  </a:lnTo>
                  <a:lnTo>
                    <a:pt x="109778" y="14312"/>
                  </a:lnTo>
                  <a:lnTo>
                    <a:pt x="108585" y="14605"/>
                  </a:lnTo>
                  <a:lnTo>
                    <a:pt x="107264" y="15290"/>
                  </a:lnTo>
                  <a:lnTo>
                    <a:pt x="106972" y="15328"/>
                  </a:lnTo>
                  <a:lnTo>
                    <a:pt x="105054" y="16979"/>
                  </a:lnTo>
                  <a:lnTo>
                    <a:pt x="105867" y="17094"/>
                  </a:lnTo>
                  <a:lnTo>
                    <a:pt x="107899" y="15786"/>
                  </a:lnTo>
                  <a:lnTo>
                    <a:pt x="104203" y="18986"/>
                  </a:lnTo>
                  <a:lnTo>
                    <a:pt x="108800" y="17170"/>
                  </a:lnTo>
                  <a:lnTo>
                    <a:pt x="107200" y="19367"/>
                  </a:lnTo>
                  <a:lnTo>
                    <a:pt x="108140" y="18554"/>
                  </a:lnTo>
                  <a:lnTo>
                    <a:pt x="106705" y="21717"/>
                  </a:lnTo>
                  <a:lnTo>
                    <a:pt x="108775" y="24104"/>
                  </a:lnTo>
                  <a:lnTo>
                    <a:pt x="110744" y="22936"/>
                  </a:lnTo>
                  <a:lnTo>
                    <a:pt x="111633" y="21793"/>
                  </a:lnTo>
                  <a:close/>
                </a:path>
                <a:path w="113030" h="74295">
                  <a:moveTo>
                    <a:pt x="112610" y="65925"/>
                  </a:moveTo>
                  <a:lnTo>
                    <a:pt x="112509" y="64414"/>
                  </a:lnTo>
                  <a:lnTo>
                    <a:pt x="111455" y="63169"/>
                  </a:lnTo>
                  <a:lnTo>
                    <a:pt x="111023" y="62598"/>
                  </a:lnTo>
                  <a:lnTo>
                    <a:pt x="110261" y="65430"/>
                  </a:lnTo>
                  <a:lnTo>
                    <a:pt x="110667" y="64300"/>
                  </a:lnTo>
                  <a:lnTo>
                    <a:pt x="110642" y="68224"/>
                  </a:lnTo>
                  <a:lnTo>
                    <a:pt x="111467" y="68681"/>
                  </a:lnTo>
                  <a:lnTo>
                    <a:pt x="111226" y="66941"/>
                  </a:lnTo>
                  <a:lnTo>
                    <a:pt x="111937" y="66319"/>
                  </a:lnTo>
                  <a:lnTo>
                    <a:pt x="111950" y="68491"/>
                  </a:lnTo>
                  <a:lnTo>
                    <a:pt x="112509" y="67221"/>
                  </a:lnTo>
                  <a:lnTo>
                    <a:pt x="112090" y="65798"/>
                  </a:lnTo>
                  <a:lnTo>
                    <a:pt x="111645" y="65976"/>
                  </a:lnTo>
                  <a:lnTo>
                    <a:pt x="111328" y="64884"/>
                  </a:lnTo>
                  <a:lnTo>
                    <a:pt x="112610" y="65925"/>
                  </a:lnTo>
                  <a:close/>
                </a:path>
                <a:path w="113030" h="74295">
                  <a:moveTo>
                    <a:pt x="112864" y="63677"/>
                  </a:moveTo>
                  <a:lnTo>
                    <a:pt x="112204" y="62890"/>
                  </a:lnTo>
                  <a:lnTo>
                    <a:pt x="112522" y="64185"/>
                  </a:lnTo>
                  <a:lnTo>
                    <a:pt x="112864" y="63677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849920" y="7767802"/>
              <a:ext cx="45085" cy="74930"/>
            </a:xfrm>
            <a:custGeom>
              <a:avLst/>
              <a:gdLst/>
              <a:ahLst/>
              <a:cxnLst/>
              <a:rect l="l" t="t" r="r" b="b"/>
              <a:pathLst>
                <a:path w="45085" h="74929">
                  <a:moveTo>
                    <a:pt x="3746" y="58991"/>
                  </a:moveTo>
                  <a:lnTo>
                    <a:pt x="2997" y="58915"/>
                  </a:lnTo>
                  <a:lnTo>
                    <a:pt x="3048" y="59397"/>
                  </a:lnTo>
                  <a:lnTo>
                    <a:pt x="3746" y="58991"/>
                  </a:lnTo>
                  <a:close/>
                </a:path>
                <a:path w="45085" h="74929">
                  <a:moveTo>
                    <a:pt x="4013" y="64490"/>
                  </a:moveTo>
                  <a:lnTo>
                    <a:pt x="3429" y="64020"/>
                  </a:lnTo>
                  <a:lnTo>
                    <a:pt x="3200" y="65024"/>
                  </a:lnTo>
                  <a:lnTo>
                    <a:pt x="4013" y="64490"/>
                  </a:lnTo>
                  <a:close/>
                </a:path>
                <a:path w="45085" h="74929">
                  <a:moveTo>
                    <a:pt x="5537" y="56375"/>
                  </a:moveTo>
                  <a:lnTo>
                    <a:pt x="5384" y="56299"/>
                  </a:lnTo>
                  <a:lnTo>
                    <a:pt x="4902" y="56540"/>
                  </a:lnTo>
                  <a:lnTo>
                    <a:pt x="5537" y="56375"/>
                  </a:lnTo>
                  <a:close/>
                </a:path>
                <a:path w="45085" h="74929">
                  <a:moveTo>
                    <a:pt x="5842" y="72567"/>
                  </a:moveTo>
                  <a:lnTo>
                    <a:pt x="5194" y="72364"/>
                  </a:lnTo>
                  <a:lnTo>
                    <a:pt x="5092" y="72885"/>
                  </a:lnTo>
                  <a:lnTo>
                    <a:pt x="5842" y="72567"/>
                  </a:lnTo>
                  <a:close/>
                </a:path>
                <a:path w="45085" h="74929">
                  <a:moveTo>
                    <a:pt x="6007" y="56007"/>
                  </a:moveTo>
                  <a:lnTo>
                    <a:pt x="4610" y="55867"/>
                  </a:lnTo>
                  <a:lnTo>
                    <a:pt x="5384" y="56299"/>
                  </a:lnTo>
                  <a:lnTo>
                    <a:pt x="6007" y="56007"/>
                  </a:lnTo>
                  <a:close/>
                </a:path>
                <a:path w="45085" h="74929">
                  <a:moveTo>
                    <a:pt x="6032" y="73088"/>
                  </a:moveTo>
                  <a:lnTo>
                    <a:pt x="5118" y="73406"/>
                  </a:lnTo>
                  <a:lnTo>
                    <a:pt x="5092" y="72885"/>
                  </a:lnTo>
                  <a:lnTo>
                    <a:pt x="2425" y="74002"/>
                  </a:lnTo>
                  <a:lnTo>
                    <a:pt x="4927" y="74485"/>
                  </a:lnTo>
                  <a:lnTo>
                    <a:pt x="5778" y="73406"/>
                  </a:lnTo>
                  <a:lnTo>
                    <a:pt x="6032" y="73088"/>
                  </a:lnTo>
                  <a:close/>
                </a:path>
                <a:path w="45085" h="74929">
                  <a:moveTo>
                    <a:pt x="6146" y="69977"/>
                  </a:moveTo>
                  <a:lnTo>
                    <a:pt x="4991" y="69291"/>
                  </a:lnTo>
                  <a:lnTo>
                    <a:pt x="4241" y="70370"/>
                  </a:lnTo>
                  <a:lnTo>
                    <a:pt x="6070" y="70027"/>
                  </a:lnTo>
                  <a:close/>
                </a:path>
                <a:path w="45085" h="74929">
                  <a:moveTo>
                    <a:pt x="7099" y="58534"/>
                  </a:moveTo>
                  <a:close/>
                </a:path>
                <a:path w="45085" h="74929">
                  <a:moveTo>
                    <a:pt x="7467" y="72542"/>
                  </a:moveTo>
                  <a:lnTo>
                    <a:pt x="6515" y="73444"/>
                  </a:lnTo>
                  <a:lnTo>
                    <a:pt x="7162" y="73304"/>
                  </a:lnTo>
                  <a:lnTo>
                    <a:pt x="7467" y="72542"/>
                  </a:lnTo>
                  <a:close/>
                </a:path>
                <a:path w="45085" h="74929">
                  <a:moveTo>
                    <a:pt x="7670" y="56883"/>
                  </a:moveTo>
                  <a:lnTo>
                    <a:pt x="6515" y="57175"/>
                  </a:lnTo>
                  <a:lnTo>
                    <a:pt x="4902" y="56540"/>
                  </a:lnTo>
                  <a:lnTo>
                    <a:pt x="2832" y="57492"/>
                  </a:lnTo>
                  <a:lnTo>
                    <a:pt x="4216" y="57899"/>
                  </a:lnTo>
                  <a:lnTo>
                    <a:pt x="5397" y="59677"/>
                  </a:lnTo>
                  <a:lnTo>
                    <a:pt x="7073" y="58547"/>
                  </a:lnTo>
                  <a:lnTo>
                    <a:pt x="5842" y="58394"/>
                  </a:lnTo>
                  <a:lnTo>
                    <a:pt x="4991" y="57734"/>
                  </a:lnTo>
                  <a:lnTo>
                    <a:pt x="6388" y="57289"/>
                  </a:lnTo>
                  <a:lnTo>
                    <a:pt x="7175" y="58039"/>
                  </a:lnTo>
                  <a:lnTo>
                    <a:pt x="7493" y="57289"/>
                  </a:lnTo>
                  <a:lnTo>
                    <a:pt x="7670" y="56883"/>
                  </a:lnTo>
                  <a:close/>
                </a:path>
                <a:path w="45085" h="74929">
                  <a:moveTo>
                    <a:pt x="7924" y="53251"/>
                  </a:moveTo>
                  <a:lnTo>
                    <a:pt x="7785" y="52539"/>
                  </a:lnTo>
                  <a:lnTo>
                    <a:pt x="7683" y="51968"/>
                  </a:lnTo>
                  <a:lnTo>
                    <a:pt x="7632" y="51663"/>
                  </a:lnTo>
                  <a:lnTo>
                    <a:pt x="7277" y="49669"/>
                  </a:lnTo>
                  <a:lnTo>
                    <a:pt x="6134" y="49034"/>
                  </a:lnTo>
                  <a:lnTo>
                    <a:pt x="5994" y="49276"/>
                  </a:lnTo>
                  <a:lnTo>
                    <a:pt x="5359" y="49314"/>
                  </a:lnTo>
                  <a:lnTo>
                    <a:pt x="5664" y="51663"/>
                  </a:lnTo>
                  <a:lnTo>
                    <a:pt x="4699" y="50876"/>
                  </a:lnTo>
                  <a:lnTo>
                    <a:pt x="4699" y="52628"/>
                  </a:lnTo>
                  <a:lnTo>
                    <a:pt x="3924" y="54127"/>
                  </a:lnTo>
                  <a:lnTo>
                    <a:pt x="3048" y="54051"/>
                  </a:lnTo>
                  <a:lnTo>
                    <a:pt x="2806" y="52857"/>
                  </a:lnTo>
                  <a:lnTo>
                    <a:pt x="3581" y="53136"/>
                  </a:lnTo>
                  <a:lnTo>
                    <a:pt x="4584" y="52679"/>
                  </a:lnTo>
                  <a:lnTo>
                    <a:pt x="4699" y="50876"/>
                  </a:lnTo>
                  <a:lnTo>
                    <a:pt x="3937" y="50241"/>
                  </a:lnTo>
                  <a:lnTo>
                    <a:pt x="3835" y="51968"/>
                  </a:lnTo>
                  <a:lnTo>
                    <a:pt x="2933" y="51562"/>
                  </a:lnTo>
                  <a:lnTo>
                    <a:pt x="4038" y="52578"/>
                  </a:lnTo>
                  <a:lnTo>
                    <a:pt x="1727" y="52438"/>
                  </a:lnTo>
                  <a:lnTo>
                    <a:pt x="2641" y="52793"/>
                  </a:lnTo>
                  <a:lnTo>
                    <a:pt x="1574" y="53619"/>
                  </a:lnTo>
                  <a:lnTo>
                    <a:pt x="0" y="55372"/>
                  </a:lnTo>
                  <a:lnTo>
                    <a:pt x="4610" y="55867"/>
                  </a:lnTo>
                  <a:lnTo>
                    <a:pt x="2146" y="54483"/>
                  </a:lnTo>
                  <a:lnTo>
                    <a:pt x="6604" y="54127"/>
                  </a:lnTo>
                  <a:lnTo>
                    <a:pt x="6934" y="54102"/>
                  </a:lnTo>
                  <a:lnTo>
                    <a:pt x="6426" y="52628"/>
                  </a:lnTo>
                  <a:lnTo>
                    <a:pt x="7924" y="53251"/>
                  </a:lnTo>
                  <a:close/>
                </a:path>
                <a:path w="45085" h="74929">
                  <a:moveTo>
                    <a:pt x="8521" y="48856"/>
                  </a:moveTo>
                  <a:lnTo>
                    <a:pt x="7442" y="48209"/>
                  </a:lnTo>
                  <a:lnTo>
                    <a:pt x="7150" y="47904"/>
                  </a:lnTo>
                  <a:lnTo>
                    <a:pt x="6184" y="46850"/>
                  </a:lnTo>
                  <a:lnTo>
                    <a:pt x="5575" y="46367"/>
                  </a:lnTo>
                  <a:lnTo>
                    <a:pt x="6070" y="48437"/>
                  </a:lnTo>
                  <a:lnTo>
                    <a:pt x="6362" y="47904"/>
                  </a:lnTo>
                  <a:lnTo>
                    <a:pt x="7277" y="49669"/>
                  </a:lnTo>
                  <a:lnTo>
                    <a:pt x="8521" y="48856"/>
                  </a:lnTo>
                  <a:close/>
                </a:path>
                <a:path w="45085" h="74929">
                  <a:moveTo>
                    <a:pt x="8851" y="49047"/>
                  </a:moveTo>
                  <a:lnTo>
                    <a:pt x="8737" y="48729"/>
                  </a:lnTo>
                  <a:lnTo>
                    <a:pt x="8521" y="48856"/>
                  </a:lnTo>
                  <a:lnTo>
                    <a:pt x="8851" y="49047"/>
                  </a:lnTo>
                  <a:close/>
                </a:path>
                <a:path w="45085" h="74929">
                  <a:moveTo>
                    <a:pt x="10121" y="47853"/>
                  </a:moveTo>
                  <a:lnTo>
                    <a:pt x="7912" y="46253"/>
                  </a:lnTo>
                  <a:lnTo>
                    <a:pt x="8737" y="48729"/>
                  </a:lnTo>
                  <a:lnTo>
                    <a:pt x="10121" y="47853"/>
                  </a:lnTo>
                  <a:close/>
                </a:path>
                <a:path w="45085" h="74929">
                  <a:moveTo>
                    <a:pt x="10414" y="69824"/>
                  </a:moveTo>
                  <a:lnTo>
                    <a:pt x="9220" y="64693"/>
                  </a:lnTo>
                  <a:lnTo>
                    <a:pt x="8940" y="64287"/>
                  </a:lnTo>
                  <a:lnTo>
                    <a:pt x="8026" y="62877"/>
                  </a:lnTo>
                  <a:lnTo>
                    <a:pt x="6794" y="63817"/>
                  </a:lnTo>
                  <a:lnTo>
                    <a:pt x="6692" y="65239"/>
                  </a:lnTo>
                  <a:lnTo>
                    <a:pt x="6045" y="66979"/>
                  </a:lnTo>
                  <a:lnTo>
                    <a:pt x="4889" y="66636"/>
                  </a:lnTo>
                  <a:lnTo>
                    <a:pt x="6184" y="66027"/>
                  </a:lnTo>
                  <a:lnTo>
                    <a:pt x="6426" y="65646"/>
                  </a:lnTo>
                  <a:lnTo>
                    <a:pt x="6692" y="65239"/>
                  </a:lnTo>
                  <a:lnTo>
                    <a:pt x="6692" y="63855"/>
                  </a:lnTo>
                  <a:lnTo>
                    <a:pt x="5524" y="64287"/>
                  </a:lnTo>
                  <a:lnTo>
                    <a:pt x="6527" y="63284"/>
                  </a:lnTo>
                  <a:lnTo>
                    <a:pt x="5854" y="62992"/>
                  </a:lnTo>
                  <a:lnTo>
                    <a:pt x="8445" y="62420"/>
                  </a:lnTo>
                  <a:lnTo>
                    <a:pt x="8610" y="61493"/>
                  </a:lnTo>
                  <a:lnTo>
                    <a:pt x="8064" y="61442"/>
                  </a:lnTo>
                  <a:lnTo>
                    <a:pt x="8851" y="61036"/>
                  </a:lnTo>
                  <a:lnTo>
                    <a:pt x="7480" y="60032"/>
                  </a:lnTo>
                  <a:lnTo>
                    <a:pt x="8572" y="59461"/>
                  </a:lnTo>
                  <a:lnTo>
                    <a:pt x="8851" y="58496"/>
                  </a:lnTo>
                  <a:lnTo>
                    <a:pt x="7099" y="58547"/>
                  </a:lnTo>
                  <a:lnTo>
                    <a:pt x="7404" y="59131"/>
                  </a:lnTo>
                  <a:lnTo>
                    <a:pt x="5727" y="59905"/>
                  </a:lnTo>
                  <a:lnTo>
                    <a:pt x="7150" y="60058"/>
                  </a:lnTo>
                  <a:lnTo>
                    <a:pt x="5994" y="60693"/>
                  </a:lnTo>
                  <a:lnTo>
                    <a:pt x="5994" y="61239"/>
                  </a:lnTo>
                  <a:lnTo>
                    <a:pt x="5651" y="61201"/>
                  </a:lnTo>
                  <a:lnTo>
                    <a:pt x="5816" y="61150"/>
                  </a:lnTo>
                  <a:lnTo>
                    <a:pt x="5994" y="61239"/>
                  </a:lnTo>
                  <a:lnTo>
                    <a:pt x="5994" y="60693"/>
                  </a:lnTo>
                  <a:lnTo>
                    <a:pt x="5156" y="61150"/>
                  </a:lnTo>
                  <a:lnTo>
                    <a:pt x="4787" y="61112"/>
                  </a:lnTo>
                  <a:lnTo>
                    <a:pt x="4826" y="61341"/>
                  </a:lnTo>
                  <a:lnTo>
                    <a:pt x="4394" y="61569"/>
                  </a:lnTo>
                  <a:lnTo>
                    <a:pt x="4838" y="61442"/>
                  </a:lnTo>
                  <a:lnTo>
                    <a:pt x="5207" y="63284"/>
                  </a:lnTo>
                  <a:lnTo>
                    <a:pt x="5321" y="64287"/>
                  </a:lnTo>
                  <a:lnTo>
                    <a:pt x="3581" y="65900"/>
                  </a:lnTo>
                  <a:lnTo>
                    <a:pt x="5092" y="65646"/>
                  </a:lnTo>
                  <a:lnTo>
                    <a:pt x="4724" y="66586"/>
                  </a:lnTo>
                  <a:lnTo>
                    <a:pt x="4381" y="66471"/>
                  </a:lnTo>
                  <a:lnTo>
                    <a:pt x="4546" y="66738"/>
                  </a:lnTo>
                  <a:lnTo>
                    <a:pt x="5537" y="68249"/>
                  </a:lnTo>
                  <a:lnTo>
                    <a:pt x="3949" y="67614"/>
                  </a:lnTo>
                  <a:lnTo>
                    <a:pt x="4876" y="68707"/>
                  </a:lnTo>
                  <a:lnTo>
                    <a:pt x="6070" y="68249"/>
                  </a:lnTo>
                  <a:lnTo>
                    <a:pt x="8039" y="67500"/>
                  </a:lnTo>
                  <a:lnTo>
                    <a:pt x="7797" y="68973"/>
                  </a:lnTo>
                  <a:lnTo>
                    <a:pt x="6591" y="70231"/>
                  </a:lnTo>
                  <a:lnTo>
                    <a:pt x="6223" y="70027"/>
                  </a:lnTo>
                  <a:lnTo>
                    <a:pt x="3454" y="71767"/>
                  </a:lnTo>
                  <a:lnTo>
                    <a:pt x="5194" y="72364"/>
                  </a:lnTo>
                  <a:lnTo>
                    <a:pt x="7366" y="71310"/>
                  </a:lnTo>
                  <a:lnTo>
                    <a:pt x="6451" y="71056"/>
                  </a:lnTo>
                  <a:lnTo>
                    <a:pt x="8928" y="70497"/>
                  </a:lnTo>
                  <a:lnTo>
                    <a:pt x="9080" y="70231"/>
                  </a:lnTo>
                  <a:lnTo>
                    <a:pt x="9880" y="68910"/>
                  </a:lnTo>
                  <a:lnTo>
                    <a:pt x="10414" y="69824"/>
                  </a:lnTo>
                  <a:close/>
                </a:path>
                <a:path w="45085" h="74929">
                  <a:moveTo>
                    <a:pt x="11709" y="21996"/>
                  </a:moveTo>
                  <a:lnTo>
                    <a:pt x="11404" y="21336"/>
                  </a:lnTo>
                  <a:lnTo>
                    <a:pt x="10172" y="21399"/>
                  </a:lnTo>
                  <a:lnTo>
                    <a:pt x="11709" y="21996"/>
                  </a:lnTo>
                  <a:close/>
                </a:path>
                <a:path w="45085" h="74929">
                  <a:moveTo>
                    <a:pt x="11912" y="20840"/>
                  </a:moveTo>
                  <a:lnTo>
                    <a:pt x="11404" y="21336"/>
                  </a:lnTo>
                  <a:lnTo>
                    <a:pt x="11709" y="21336"/>
                  </a:lnTo>
                  <a:lnTo>
                    <a:pt x="11912" y="20840"/>
                  </a:lnTo>
                  <a:close/>
                </a:path>
                <a:path w="45085" h="74929">
                  <a:moveTo>
                    <a:pt x="12598" y="30848"/>
                  </a:moveTo>
                  <a:lnTo>
                    <a:pt x="12230" y="30683"/>
                  </a:lnTo>
                  <a:lnTo>
                    <a:pt x="12598" y="30848"/>
                  </a:lnTo>
                  <a:close/>
                </a:path>
                <a:path w="45085" h="74929">
                  <a:moveTo>
                    <a:pt x="13182" y="32092"/>
                  </a:moveTo>
                  <a:lnTo>
                    <a:pt x="12636" y="32131"/>
                  </a:lnTo>
                  <a:lnTo>
                    <a:pt x="12598" y="30848"/>
                  </a:lnTo>
                  <a:lnTo>
                    <a:pt x="12319" y="33020"/>
                  </a:lnTo>
                  <a:lnTo>
                    <a:pt x="13144" y="32131"/>
                  </a:lnTo>
                  <a:close/>
                </a:path>
                <a:path w="45085" h="74929">
                  <a:moveTo>
                    <a:pt x="13550" y="32054"/>
                  </a:moveTo>
                  <a:lnTo>
                    <a:pt x="13322" y="32080"/>
                  </a:lnTo>
                  <a:lnTo>
                    <a:pt x="12725" y="32943"/>
                  </a:lnTo>
                  <a:lnTo>
                    <a:pt x="13550" y="32054"/>
                  </a:lnTo>
                  <a:close/>
                </a:path>
                <a:path w="45085" h="74929">
                  <a:moveTo>
                    <a:pt x="13677" y="31559"/>
                  </a:moveTo>
                  <a:lnTo>
                    <a:pt x="13182" y="32092"/>
                  </a:lnTo>
                  <a:lnTo>
                    <a:pt x="13322" y="32080"/>
                  </a:lnTo>
                  <a:lnTo>
                    <a:pt x="13677" y="31559"/>
                  </a:lnTo>
                  <a:close/>
                </a:path>
                <a:path w="45085" h="74929">
                  <a:moveTo>
                    <a:pt x="14109" y="31457"/>
                  </a:moveTo>
                  <a:lnTo>
                    <a:pt x="13550" y="32054"/>
                  </a:lnTo>
                  <a:lnTo>
                    <a:pt x="14109" y="31457"/>
                  </a:lnTo>
                  <a:close/>
                </a:path>
                <a:path w="45085" h="74929">
                  <a:moveTo>
                    <a:pt x="14757" y="44119"/>
                  </a:moveTo>
                  <a:lnTo>
                    <a:pt x="14490" y="43878"/>
                  </a:lnTo>
                  <a:lnTo>
                    <a:pt x="14643" y="44259"/>
                  </a:lnTo>
                  <a:lnTo>
                    <a:pt x="14757" y="44119"/>
                  </a:lnTo>
                  <a:close/>
                </a:path>
                <a:path w="45085" h="74929">
                  <a:moveTo>
                    <a:pt x="14757" y="40868"/>
                  </a:moveTo>
                  <a:lnTo>
                    <a:pt x="14630" y="40665"/>
                  </a:lnTo>
                  <a:lnTo>
                    <a:pt x="13639" y="40576"/>
                  </a:lnTo>
                  <a:lnTo>
                    <a:pt x="13944" y="40792"/>
                  </a:lnTo>
                  <a:lnTo>
                    <a:pt x="14109" y="40767"/>
                  </a:lnTo>
                  <a:lnTo>
                    <a:pt x="14757" y="40868"/>
                  </a:lnTo>
                  <a:close/>
                </a:path>
                <a:path w="45085" h="74929">
                  <a:moveTo>
                    <a:pt x="14846" y="5753"/>
                  </a:moveTo>
                  <a:lnTo>
                    <a:pt x="14592" y="5181"/>
                  </a:lnTo>
                  <a:lnTo>
                    <a:pt x="14528" y="5651"/>
                  </a:lnTo>
                  <a:lnTo>
                    <a:pt x="14846" y="5753"/>
                  </a:lnTo>
                  <a:close/>
                </a:path>
                <a:path w="45085" h="74929">
                  <a:moveTo>
                    <a:pt x="14859" y="15252"/>
                  </a:moveTo>
                  <a:lnTo>
                    <a:pt x="14478" y="13868"/>
                  </a:lnTo>
                  <a:lnTo>
                    <a:pt x="14414" y="13639"/>
                  </a:lnTo>
                  <a:lnTo>
                    <a:pt x="12954" y="13868"/>
                  </a:lnTo>
                  <a:lnTo>
                    <a:pt x="13068" y="14605"/>
                  </a:lnTo>
                  <a:lnTo>
                    <a:pt x="14859" y="15252"/>
                  </a:lnTo>
                  <a:close/>
                </a:path>
                <a:path w="45085" h="74929">
                  <a:moveTo>
                    <a:pt x="15087" y="45453"/>
                  </a:moveTo>
                  <a:lnTo>
                    <a:pt x="14643" y="44259"/>
                  </a:lnTo>
                  <a:lnTo>
                    <a:pt x="14211" y="44754"/>
                  </a:lnTo>
                  <a:lnTo>
                    <a:pt x="14147" y="45466"/>
                  </a:lnTo>
                  <a:lnTo>
                    <a:pt x="15087" y="45453"/>
                  </a:lnTo>
                  <a:close/>
                </a:path>
                <a:path w="45085" h="74929">
                  <a:moveTo>
                    <a:pt x="16484" y="18859"/>
                  </a:moveTo>
                  <a:lnTo>
                    <a:pt x="14681" y="19151"/>
                  </a:lnTo>
                  <a:lnTo>
                    <a:pt x="16484" y="18859"/>
                  </a:lnTo>
                  <a:close/>
                </a:path>
                <a:path w="45085" h="74929">
                  <a:moveTo>
                    <a:pt x="16814" y="39293"/>
                  </a:moveTo>
                  <a:lnTo>
                    <a:pt x="16548" y="39217"/>
                  </a:lnTo>
                  <a:lnTo>
                    <a:pt x="16725" y="39293"/>
                  </a:lnTo>
                  <a:close/>
                </a:path>
                <a:path w="45085" h="74929">
                  <a:moveTo>
                    <a:pt x="16878" y="41389"/>
                  </a:moveTo>
                  <a:lnTo>
                    <a:pt x="15989" y="40792"/>
                  </a:lnTo>
                  <a:lnTo>
                    <a:pt x="15811" y="40767"/>
                  </a:lnTo>
                  <a:lnTo>
                    <a:pt x="16789" y="41783"/>
                  </a:lnTo>
                  <a:lnTo>
                    <a:pt x="16878" y="41389"/>
                  </a:lnTo>
                  <a:close/>
                </a:path>
                <a:path w="45085" h="74929">
                  <a:moveTo>
                    <a:pt x="17183" y="41224"/>
                  </a:moveTo>
                  <a:lnTo>
                    <a:pt x="16459" y="40830"/>
                  </a:lnTo>
                  <a:lnTo>
                    <a:pt x="17056" y="41389"/>
                  </a:lnTo>
                  <a:lnTo>
                    <a:pt x="17183" y="41224"/>
                  </a:lnTo>
                  <a:close/>
                </a:path>
                <a:path w="45085" h="74929">
                  <a:moveTo>
                    <a:pt x="17564" y="41846"/>
                  </a:moveTo>
                  <a:lnTo>
                    <a:pt x="17056" y="41389"/>
                  </a:lnTo>
                  <a:lnTo>
                    <a:pt x="17564" y="41846"/>
                  </a:lnTo>
                  <a:close/>
                </a:path>
                <a:path w="45085" h="74929">
                  <a:moveTo>
                    <a:pt x="18313" y="43357"/>
                  </a:moveTo>
                  <a:lnTo>
                    <a:pt x="18262" y="43192"/>
                  </a:lnTo>
                  <a:lnTo>
                    <a:pt x="17665" y="42735"/>
                  </a:lnTo>
                  <a:lnTo>
                    <a:pt x="14998" y="40690"/>
                  </a:lnTo>
                  <a:lnTo>
                    <a:pt x="15811" y="40767"/>
                  </a:lnTo>
                  <a:lnTo>
                    <a:pt x="15976" y="40779"/>
                  </a:lnTo>
                  <a:lnTo>
                    <a:pt x="16522" y="40817"/>
                  </a:lnTo>
                  <a:lnTo>
                    <a:pt x="15709" y="40487"/>
                  </a:lnTo>
                  <a:lnTo>
                    <a:pt x="14147" y="39852"/>
                  </a:lnTo>
                  <a:lnTo>
                    <a:pt x="14351" y="40195"/>
                  </a:lnTo>
                  <a:lnTo>
                    <a:pt x="13957" y="39890"/>
                  </a:lnTo>
                  <a:lnTo>
                    <a:pt x="14478" y="40424"/>
                  </a:lnTo>
                  <a:lnTo>
                    <a:pt x="14630" y="40665"/>
                  </a:lnTo>
                  <a:lnTo>
                    <a:pt x="16814" y="42735"/>
                  </a:lnTo>
                  <a:lnTo>
                    <a:pt x="16306" y="42392"/>
                  </a:lnTo>
                  <a:lnTo>
                    <a:pt x="13944" y="40792"/>
                  </a:lnTo>
                  <a:lnTo>
                    <a:pt x="12852" y="40919"/>
                  </a:lnTo>
                  <a:lnTo>
                    <a:pt x="10414" y="41160"/>
                  </a:lnTo>
                  <a:lnTo>
                    <a:pt x="10972" y="41744"/>
                  </a:lnTo>
                  <a:lnTo>
                    <a:pt x="11099" y="43484"/>
                  </a:lnTo>
                  <a:lnTo>
                    <a:pt x="9525" y="43192"/>
                  </a:lnTo>
                  <a:lnTo>
                    <a:pt x="8851" y="43434"/>
                  </a:lnTo>
                  <a:lnTo>
                    <a:pt x="8724" y="43497"/>
                  </a:lnTo>
                  <a:lnTo>
                    <a:pt x="9969" y="44754"/>
                  </a:lnTo>
                  <a:lnTo>
                    <a:pt x="9982" y="45288"/>
                  </a:lnTo>
                  <a:lnTo>
                    <a:pt x="9906" y="45593"/>
                  </a:lnTo>
                  <a:lnTo>
                    <a:pt x="7264" y="44437"/>
                  </a:lnTo>
                  <a:lnTo>
                    <a:pt x="8915" y="46113"/>
                  </a:lnTo>
                  <a:lnTo>
                    <a:pt x="9512" y="45821"/>
                  </a:lnTo>
                  <a:lnTo>
                    <a:pt x="10121" y="47853"/>
                  </a:lnTo>
                  <a:lnTo>
                    <a:pt x="11341" y="47091"/>
                  </a:lnTo>
                  <a:lnTo>
                    <a:pt x="13639" y="46761"/>
                  </a:lnTo>
                  <a:lnTo>
                    <a:pt x="13284" y="45821"/>
                  </a:lnTo>
                  <a:lnTo>
                    <a:pt x="13208" y="45593"/>
                  </a:lnTo>
                  <a:lnTo>
                    <a:pt x="12712" y="44246"/>
                  </a:lnTo>
                  <a:lnTo>
                    <a:pt x="13766" y="45288"/>
                  </a:lnTo>
                  <a:lnTo>
                    <a:pt x="13614" y="45466"/>
                  </a:lnTo>
                  <a:lnTo>
                    <a:pt x="13944" y="45466"/>
                  </a:lnTo>
                  <a:lnTo>
                    <a:pt x="14160" y="45669"/>
                  </a:lnTo>
                  <a:lnTo>
                    <a:pt x="14147" y="45466"/>
                  </a:lnTo>
                  <a:lnTo>
                    <a:pt x="14122" y="44869"/>
                  </a:lnTo>
                  <a:lnTo>
                    <a:pt x="14097" y="44246"/>
                  </a:lnTo>
                  <a:lnTo>
                    <a:pt x="14071" y="43484"/>
                  </a:lnTo>
                  <a:lnTo>
                    <a:pt x="14490" y="43878"/>
                  </a:lnTo>
                  <a:lnTo>
                    <a:pt x="14338" y="43446"/>
                  </a:lnTo>
                  <a:lnTo>
                    <a:pt x="15786" y="45110"/>
                  </a:lnTo>
                  <a:lnTo>
                    <a:pt x="15430" y="43357"/>
                  </a:lnTo>
                  <a:lnTo>
                    <a:pt x="15252" y="42392"/>
                  </a:lnTo>
                  <a:lnTo>
                    <a:pt x="17411" y="44754"/>
                  </a:lnTo>
                  <a:lnTo>
                    <a:pt x="18313" y="43357"/>
                  </a:lnTo>
                  <a:close/>
                </a:path>
                <a:path w="45085" h="74929">
                  <a:moveTo>
                    <a:pt x="18592" y="21259"/>
                  </a:moveTo>
                  <a:lnTo>
                    <a:pt x="15468" y="20294"/>
                  </a:lnTo>
                  <a:lnTo>
                    <a:pt x="12725" y="19443"/>
                  </a:lnTo>
                  <a:lnTo>
                    <a:pt x="14681" y="19151"/>
                  </a:lnTo>
                  <a:lnTo>
                    <a:pt x="15570" y="18288"/>
                  </a:lnTo>
                  <a:lnTo>
                    <a:pt x="16167" y="17716"/>
                  </a:lnTo>
                  <a:lnTo>
                    <a:pt x="14528" y="18288"/>
                  </a:lnTo>
                  <a:lnTo>
                    <a:pt x="15836" y="17297"/>
                  </a:lnTo>
                  <a:lnTo>
                    <a:pt x="15328" y="16421"/>
                  </a:lnTo>
                  <a:lnTo>
                    <a:pt x="15836" y="15608"/>
                  </a:lnTo>
                  <a:lnTo>
                    <a:pt x="14859" y="15252"/>
                  </a:lnTo>
                  <a:lnTo>
                    <a:pt x="15074" y="16027"/>
                  </a:lnTo>
                  <a:lnTo>
                    <a:pt x="13538" y="16421"/>
                  </a:lnTo>
                  <a:lnTo>
                    <a:pt x="13068" y="14605"/>
                  </a:lnTo>
                  <a:lnTo>
                    <a:pt x="11620" y="14058"/>
                  </a:lnTo>
                  <a:lnTo>
                    <a:pt x="12877" y="13881"/>
                  </a:lnTo>
                  <a:lnTo>
                    <a:pt x="8407" y="13995"/>
                  </a:lnTo>
                  <a:lnTo>
                    <a:pt x="13436" y="16827"/>
                  </a:lnTo>
                  <a:lnTo>
                    <a:pt x="10477" y="18148"/>
                  </a:lnTo>
                  <a:lnTo>
                    <a:pt x="12242" y="19037"/>
                  </a:lnTo>
                  <a:lnTo>
                    <a:pt x="10172" y="19532"/>
                  </a:lnTo>
                  <a:lnTo>
                    <a:pt x="11734" y="20231"/>
                  </a:lnTo>
                  <a:lnTo>
                    <a:pt x="11912" y="20840"/>
                  </a:lnTo>
                  <a:lnTo>
                    <a:pt x="12750" y="20294"/>
                  </a:lnTo>
                  <a:lnTo>
                    <a:pt x="14020" y="21196"/>
                  </a:lnTo>
                  <a:lnTo>
                    <a:pt x="11874" y="22313"/>
                  </a:lnTo>
                  <a:lnTo>
                    <a:pt x="9804" y="24485"/>
                  </a:lnTo>
                  <a:lnTo>
                    <a:pt x="12573" y="25120"/>
                  </a:lnTo>
                  <a:lnTo>
                    <a:pt x="10477" y="26492"/>
                  </a:lnTo>
                  <a:lnTo>
                    <a:pt x="12001" y="26987"/>
                  </a:lnTo>
                  <a:lnTo>
                    <a:pt x="11899" y="28041"/>
                  </a:lnTo>
                  <a:lnTo>
                    <a:pt x="12763" y="28536"/>
                  </a:lnTo>
                  <a:lnTo>
                    <a:pt x="11493" y="28892"/>
                  </a:lnTo>
                  <a:lnTo>
                    <a:pt x="13081" y="28790"/>
                  </a:lnTo>
                  <a:lnTo>
                    <a:pt x="11785" y="29679"/>
                  </a:lnTo>
                  <a:lnTo>
                    <a:pt x="11290" y="30302"/>
                  </a:lnTo>
                  <a:lnTo>
                    <a:pt x="12712" y="30035"/>
                  </a:lnTo>
                  <a:lnTo>
                    <a:pt x="12700" y="30797"/>
                  </a:lnTo>
                  <a:lnTo>
                    <a:pt x="12725" y="30429"/>
                  </a:lnTo>
                  <a:lnTo>
                    <a:pt x="14592" y="30099"/>
                  </a:lnTo>
                  <a:lnTo>
                    <a:pt x="13804" y="28790"/>
                  </a:lnTo>
                  <a:lnTo>
                    <a:pt x="15265" y="28727"/>
                  </a:lnTo>
                  <a:lnTo>
                    <a:pt x="16192" y="27749"/>
                  </a:lnTo>
                  <a:lnTo>
                    <a:pt x="14909" y="27355"/>
                  </a:lnTo>
                  <a:lnTo>
                    <a:pt x="15875" y="27012"/>
                  </a:lnTo>
                  <a:lnTo>
                    <a:pt x="17081" y="26593"/>
                  </a:lnTo>
                  <a:lnTo>
                    <a:pt x="14947" y="26492"/>
                  </a:lnTo>
                  <a:lnTo>
                    <a:pt x="14439" y="27012"/>
                  </a:lnTo>
                  <a:lnTo>
                    <a:pt x="13487" y="25895"/>
                  </a:lnTo>
                  <a:lnTo>
                    <a:pt x="15773" y="24396"/>
                  </a:lnTo>
                  <a:lnTo>
                    <a:pt x="13563" y="24358"/>
                  </a:lnTo>
                  <a:lnTo>
                    <a:pt x="16192" y="23507"/>
                  </a:lnTo>
                  <a:lnTo>
                    <a:pt x="16510" y="23406"/>
                  </a:lnTo>
                  <a:lnTo>
                    <a:pt x="15443" y="23025"/>
                  </a:lnTo>
                  <a:lnTo>
                    <a:pt x="15367" y="23177"/>
                  </a:lnTo>
                  <a:lnTo>
                    <a:pt x="14859" y="23507"/>
                  </a:lnTo>
                  <a:lnTo>
                    <a:pt x="13525" y="22174"/>
                  </a:lnTo>
                  <a:lnTo>
                    <a:pt x="15303" y="23139"/>
                  </a:lnTo>
                  <a:lnTo>
                    <a:pt x="13982" y="22174"/>
                  </a:lnTo>
                  <a:lnTo>
                    <a:pt x="13830" y="22059"/>
                  </a:lnTo>
                  <a:lnTo>
                    <a:pt x="18592" y="21259"/>
                  </a:lnTo>
                  <a:close/>
                </a:path>
                <a:path w="45085" h="74929">
                  <a:moveTo>
                    <a:pt x="18669" y="43497"/>
                  </a:moveTo>
                  <a:lnTo>
                    <a:pt x="18554" y="42989"/>
                  </a:lnTo>
                  <a:lnTo>
                    <a:pt x="18478" y="43357"/>
                  </a:lnTo>
                  <a:lnTo>
                    <a:pt x="18669" y="43497"/>
                  </a:lnTo>
                  <a:close/>
                </a:path>
                <a:path w="45085" h="74929">
                  <a:moveTo>
                    <a:pt x="19456" y="40322"/>
                  </a:moveTo>
                  <a:lnTo>
                    <a:pt x="16967" y="39331"/>
                  </a:lnTo>
                  <a:lnTo>
                    <a:pt x="17691" y="39268"/>
                  </a:lnTo>
                  <a:lnTo>
                    <a:pt x="15544" y="38696"/>
                  </a:lnTo>
                  <a:lnTo>
                    <a:pt x="16814" y="39293"/>
                  </a:lnTo>
                  <a:lnTo>
                    <a:pt x="19164" y="40322"/>
                  </a:lnTo>
                  <a:lnTo>
                    <a:pt x="19456" y="40322"/>
                  </a:lnTo>
                  <a:close/>
                </a:path>
                <a:path w="45085" h="74929">
                  <a:moveTo>
                    <a:pt x="19596" y="39763"/>
                  </a:moveTo>
                  <a:lnTo>
                    <a:pt x="19392" y="39522"/>
                  </a:lnTo>
                  <a:lnTo>
                    <a:pt x="18465" y="39243"/>
                  </a:lnTo>
                  <a:lnTo>
                    <a:pt x="17691" y="39268"/>
                  </a:lnTo>
                  <a:lnTo>
                    <a:pt x="19596" y="39763"/>
                  </a:lnTo>
                  <a:close/>
                </a:path>
                <a:path w="45085" h="74929">
                  <a:moveTo>
                    <a:pt x="19900" y="7061"/>
                  </a:moveTo>
                  <a:lnTo>
                    <a:pt x="19062" y="6019"/>
                  </a:lnTo>
                  <a:lnTo>
                    <a:pt x="18846" y="6007"/>
                  </a:lnTo>
                  <a:lnTo>
                    <a:pt x="19900" y="7061"/>
                  </a:lnTo>
                  <a:close/>
                </a:path>
                <a:path w="45085" h="74929">
                  <a:moveTo>
                    <a:pt x="20104" y="12776"/>
                  </a:moveTo>
                  <a:lnTo>
                    <a:pt x="13754" y="11747"/>
                  </a:lnTo>
                  <a:lnTo>
                    <a:pt x="16637" y="10553"/>
                  </a:lnTo>
                  <a:lnTo>
                    <a:pt x="15265" y="10083"/>
                  </a:lnTo>
                  <a:lnTo>
                    <a:pt x="18491" y="8737"/>
                  </a:lnTo>
                  <a:lnTo>
                    <a:pt x="18059" y="8013"/>
                  </a:lnTo>
                  <a:lnTo>
                    <a:pt x="15417" y="7315"/>
                  </a:lnTo>
                  <a:lnTo>
                    <a:pt x="16903" y="7099"/>
                  </a:lnTo>
                  <a:lnTo>
                    <a:pt x="17627" y="7315"/>
                  </a:lnTo>
                  <a:lnTo>
                    <a:pt x="17437" y="7099"/>
                  </a:lnTo>
                  <a:lnTo>
                    <a:pt x="16764" y="6299"/>
                  </a:lnTo>
                  <a:lnTo>
                    <a:pt x="20002" y="7797"/>
                  </a:lnTo>
                  <a:lnTo>
                    <a:pt x="18021" y="5943"/>
                  </a:lnTo>
                  <a:lnTo>
                    <a:pt x="18846" y="6007"/>
                  </a:lnTo>
                  <a:lnTo>
                    <a:pt x="17310" y="4457"/>
                  </a:lnTo>
                  <a:lnTo>
                    <a:pt x="17310" y="4191"/>
                  </a:lnTo>
                  <a:lnTo>
                    <a:pt x="16357" y="3937"/>
                  </a:lnTo>
                  <a:lnTo>
                    <a:pt x="14820" y="3962"/>
                  </a:lnTo>
                  <a:lnTo>
                    <a:pt x="15367" y="5575"/>
                  </a:lnTo>
                  <a:lnTo>
                    <a:pt x="16230" y="6019"/>
                  </a:lnTo>
                  <a:lnTo>
                    <a:pt x="14884" y="6248"/>
                  </a:lnTo>
                  <a:lnTo>
                    <a:pt x="14274" y="6629"/>
                  </a:lnTo>
                  <a:lnTo>
                    <a:pt x="15100" y="6883"/>
                  </a:lnTo>
                  <a:lnTo>
                    <a:pt x="13576" y="6921"/>
                  </a:lnTo>
                  <a:lnTo>
                    <a:pt x="12890" y="7950"/>
                  </a:lnTo>
                  <a:lnTo>
                    <a:pt x="12204" y="8636"/>
                  </a:lnTo>
                  <a:lnTo>
                    <a:pt x="15976" y="10744"/>
                  </a:lnTo>
                  <a:lnTo>
                    <a:pt x="8839" y="11176"/>
                  </a:lnTo>
                  <a:lnTo>
                    <a:pt x="11569" y="13436"/>
                  </a:lnTo>
                  <a:lnTo>
                    <a:pt x="14414" y="13589"/>
                  </a:lnTo>
                  <a:lnTo>
                    <a:pt x="20104" y="12776"/>
                  </a:lnTo>
                  <a:close/>
                </a:path>
                <a:path w="45085" h="74929">
                  <a:moveTo>
                    <a:pt x="20193" y="4546"/>
                  </a:moveTo>
                  <a:lnTo>
                    <a:pt x="20078" y="3619"/>
                  </a:lnTo>
                  <a:lnTo>
                    <a:pt x="19913" y="2971"/>
                  </a:lnTo>
                  <a:lnTo>
                    <a:pt x="20078" y="4546"/>
                  </a:lnTo>
                  <a:close/>
                </a:path>
                <a:path w="45085" h="74929">
                  <a:moveTo>
                    <a:pt x="20243" y="5816"/>
                  </a:moveTo>
                  <a:lnTo>
                    <a:pt x="20193" y="4762"/>
                  </a:lnTo>
                  <a:lnTo>
                    <a:pt x="20027" y="4457"/>
                  </a:lnTo>
                  <a:lnTo>
                    <a:pt x="19748" y="3860"/>
                  </a:lnTo>
                  <a:lnTo>
                    <a:pt x="19113" y="2527"/>
                  </a:lnTo>
                  <a:lnTo>
                    <a:pt x="18808" y="1879"/>
                  </a:lnTo>
                  <a:lnTo>
                    <a:pt x="18884" y="1485"/>
                  </a:lnTo>
                  <a:lnTo>
                    <a:pt x="19100" y="850"/>
                  </a:lnTo>
                  <a:lnTo>
                    <a:pt x="17868" y="0"/>
                  </a:lnTo>
                  <a:lnTo>
                    <a:pt x="18072" y="622"/>
                  </a:lnTo>
                  <a:lnTo>
                    <a:pt x="18186" y="1879"/>
                  </a:lnTo>
                  <a:lnTo>
                    <a:pt x="17792" y="1485"/>
                  </a:lnTo>
                  <a:lnTo>
                    <a:pt x="17081" y="952"/>
                  </a:lnTo>
                  <a:lnTo>
                    <a:pt x="16256" y="101"/>
                  </a:lnTo>
                  <a:lnTo>
                    <a:pt x="15887" y="622"/>
                  </a:lnTo>
                  <a:lnTo>
                    <a:pt x="16421" y="2374"/>
                  </a:lnTo>
                  <a:lnTo>
                    <a:pt x="16522" y="2527"/>
                  </a:lnTo>
                  <a:lnTo>
                    <a:pt x="17056" y="3022"/>
                  </a:lnTo>
                  <a:lnTo>
                    <a:pt x="17233" y="2527"/>
                  </a:lnTo>
                  <a:lnTo>
                    <a:pt x="18224" y="3860"/>
                  </a:lnTo>
                  <a:lnTo>
                    <a:pt x="16852" y="3225"/>
                  </a:lnTo>
                  <a:lnTo>
                    <a:pt x="19050" y="6007"/>
                  </a:lnTo>
                  <a:lnTo>
                    <a:pt x="18161" y="4635"/>
                  </a:lnTo>
                  <a:lnTo>
                    <a:pt x="19126" y="4991"/>
                  </a:lnTo>
                  <a:lnTo>
                    <a:pt x="18745" y="4635"/>
                  </a:lnTo>
                  <a:lnTo>
                    <a:pt x="18567" y="4457"/>
                  </a:lnTo>
                  <a:lnTo>
                    <a:pt x="19659" y="4724"/>
                  </a:lnTo>
                  <a:lnTo>
                    <a:pt x="19786" y="5194"/>
                  </a:lnTo>
                  <a:lnTo>
                    <a:pt x="19951" y="4762"/>
                  </a:lnTo>
                  <a:lnTo>
                    <a:pt x="20243" y="5816"/>
                  </a:lnTo>
                  <a:close/>
                </a:path>
                <a:path w="45085" h="74929">
                  <a:moveTo>
                    <a:pt x="20320" y="3213"/>
                  </a:moveTo>
                  <a:lnTo>
                    <a:pt x="19786" y="2400"/>
                  </a:lnTo>
                  <a:lnTo>
                    <a:pt x="20167" y="3225"/>
                  </a:lnTo>
                  <a:lnTo>
                    <a:pt x="20320" y="3213"/>
                  </a:lnTo>
                  <a:close/>
                </a:path>
                <a:path w="45085" h="74929">
                  <a:moveTo>
                    <a:pt x="20535" y="5384"/>
                  </a:moveTo>
                  <a:lnTo>
                    <a:pt x="20408" y="4191"/>
                  </a:lnTo>
                  <a:lnTo>
                    <a:pt x="20142" y="3213"/>
                  </a:lnTo>
                  <a:lnTo>
                    <a:pt x="20167" y="3937"/>
                  </a:lnTo>
                  <a:lnTo>
                    <a:pt x="20535" y="5384"/>
                  </a:lnTo>
                  <a:close/>
                </a:path>
                <a:path w="45085" h="74929">
                  <a:moveTo>
                    <a:pt x="20624" y="3200"/>
                  </a:moveTo>
                  <a:lnTo>
                    <a:pt x="20332" y="3213"/>
                  </a:lnTo>
                  <a:lnTo>
                    <a:pt x="20535" y="3505"/>
                  </a:lnTo>
                  <a:lnTo>
                    <a:pt x="20624" y="3200"/>
                  </a:lnTo>
                  <a:close/>
                </a:path>
                <a:path w="45085" h="74929">
                  <a:moveTo>
                    <a:pt x="21374" y="7620"/>
                  </a:moveTo>
                  <a:lnTo>
                    <a:pt x="21323" y="7467"/>
                  </a:lnTo>
                  <a:lnTo>
                    <a:pt x="21323" y="7620"/>
                  </a:lnTo>
                  <a:close/>
                </a:path>
                <a:path w="45085" h="74929">
                  <a:moveTo>
                    <a:pt x="21513" y="40132"/>
                  </a:moveTo>
                  <a:lnTo>
                    <a:pt x="18732" y="38912"/>
                  </a:lnTo>
                  <a:lnTo>
                    <a:pt x="20828" y="38811"/>
                  </a:lnTo>
                  <a:lnTo>
                    <a:pt x="20815" y="38277"/>
                  </a:lnTo>
                  <a:lnTo>
                    <a:pt x="19037" y="37833"/>
                  </a:lnTo>
                  <a:lnTo>
                    <a:pt x="19456" y="37757"/>
                  </a:lnTo>
                  <a:lnTo>
                    <a:pt x="21209" y="38100"/>
                  </a:lnTo>
                  <a:lnTo>
                    <a:pt x="20916" y="37757"/>
                  </a:lnTo>
                  <a:lnTo>
                    <a:pt x="19443" y="34658"/>
                  </a:lnTo>
                  <a:lnTo>
                    <a:pt x="18262" y="35229"/>
                  </a:lnTo>
                  <a:lnTo>
                    <a:pt x="16776" y="34798"/>
                  </a:lnTo>
                  <a:lnTo>
                    <a:pt x="19748" y="32486"/>
                  </a:lnTo>
                  <a:lnTo>
                    <a:pt x="19304" y="32321"/>
                  </a:lnTo>
                  <a:lnTo>
                    <a:pt x="18173" y="31889"/>
                  </a:lnTo>
                  <a:lnTo>
                    <a:pt x="16789" y="32321"/>
                  </a:lnTo>
                  <a:lnTo>
                    <a:pt x="16865" y="31851"/>
                  </a:lnTo>
                  <a:lnTo>
                    <a:pt x="16941" y="31356"/>
                  </a:lnTo>
                  <a:lnTo>
                    <a:pt x="16979" y="31191"/>
                  </a:lnTo>
                  <a:lnTo>
                    <a:pt x="17068" y="29248"/>
                  </a:lnTo>
                  <a:lnTo>
                    <a:pt x="16598" y="28206"/>
                  </a:lnTo>
                  <a:lnTo>
                    <a:pt x="14986" y="29248"/>
                  </a:lnTo>
                  <a:lnTo>
                    <a:pt x="15214" y="29679"/>
                  </a:lnTo>
                  <a:lnTo>
                    <a:pt x="15214" y="30035"/>
                  </a:lnTo>
                  <a:lnTo>
                    <a:pt x="14503" y="31191"/>
                  </a:lnTo>
                  <a:lnTo>
                    <a:pt x="12700" y="30797"/>
                  </a:lnTo>
                  <a:lnTo>
                    <a:pt x="14109" y="31457"/>
                  </a:lnTo>
                  <a:lnTo>
                    <a:pt x="15214" y="31902"/>
                  </a:lnTo>
                  <a:lnTo>
                    <a:pt x="13652" y="32042"/>
                  </a:lnTo>
                  <a:lnTo>
                    <a:pt x="13309" y="32473"/>
                  </a:lnTo>
                  <a:lnTo>
                    <a:pt x="15938" y="31851"/>
                  </a:lnTo>
                  <a:lnTo>
                    <a:pt x="14452" y="33058"/>
                  </a:lnTo>
                  <a:lnTo>
                    <a:pt x="16941" y="33058"/>
                  </a:lnTo>
                  <a:lnTo>
                    <a:pt x="14833" y="33756"/>
                  </a:lnTo>
                  <a:lnTo>
                    <a:pt x="15379" y="35001"/>
                  </a:lnTo>
                  <a:lnTo>
                    <a:pt x="14516" y="35458"/>
                  </a:lnTo>
                  <a:lnTo>
                    <a:pt x="16510" y="35204"/>
                  </a:lnTo>
                  <a:lnTo>
                    <a:pt x="13398" y="36753"/>
                  </a:lnTo>
                  <a:lnTo>
                    <a:pt x="13830" y="36804"/>
                  </a:lnTo>
                  <a:lnTo>
                    <a:pt x="14516" y="36525"/>
                  </a:lnTo>
                  <a:lnTo>
                    <a:pt x="15697" y="36563"/>
                  </a:lnTo>
                  <a:lnTo>
                    <a:pt x="14109" y="36804"/>
                  </a:lnTo>
                  <a:lnTo>
                    <a:pt x="14236" y="36906"/>
                  </a:lnTo>
                  <a:lnTo>
                    <a:pt x="14719" y="36842"/>
                  </a:lnTo>
                  <a:lnTo>
                    <a:pt x="14922" y="36995"/>
                  </a:lnTo>
                  <a:lnTo>
                    <a:pt x="15214" y="36855"/>
                  </a:lnTo>
                  <a:lnTo>
                    <a:pt x="15341" y="36842"/>
                  </a:lnTo>
                  <a:lnTo>
                    <a:pt x="16395" y="36741"/>
                  </a:lnTo>
                  <a:lnTo>
                    <a:pt x="16916" y="37084"/>
                  </a:lnTo>
                  <a:lnTo>
                    <a:pt x="16598" y="37287"/>
                  </a:lnTo>
                  <a:lnTo>
                    <a:pt x="16103" y="37719"/>
                  </a:lnTo>
                  <a:lnTo>
                    <a:pt x="14706" y="37719"/>
                  </a:lnTo>
                  <a:lnTo>
                    <a:pt x="17043" y="38138"/>
                  </a:lnTo>
                  <a:lnTo>
                    <a:pt x="16268" y="38531"/>
                  </a:lnTo>
                  <a:lnTo>
                    <a:pt x="19177" y="39230"/>
                  </a:lnTo>
                  <a:lnTo>
                    <a:pt x="19392" y="39522"/>
                  </a:lnTo>
                  <a:lnTo>
                    <a:pt x="21513" y="40132"/>
                  </a:lnTo>
                  <a:close/>
                </a:path>
                <a:path w="45085" h="74929">
                  <a:moveTo>
                    <a:pt x="21678" y="2438"/>
                  </a:moveTo>
                  <a:lnTo>
                    <a:pt x="21551" y="2044"/>
                  </a:lnTo>
                  <a:lnTo>
                    <a:pt x="21221" y="1270"/>
                  </a:lnTo>
                  <a:lnTo>
                    <a:pt x="21107" y="2108"/>
                  </a:lnTo>
                  <a:lnTo>
                    <a:pt x="21678" y="2438"/>
                  </a:lnTo>
                  <a:close/>
                </a:path>
                <a:path w="45085" h="74929">
                  <a:moveTo>
                    <a:pt x="26771" y="45034"/>
                  </a:moveTo>
                  <a:lnTo>
                    <a:pt x="26022" y="44323"/>
                  </a:lnTo>
                  <a:lnTo>
                    <a:pt x="21640" y="42278"/>
                  </a:lnTo>
                  <a:lnTo>
                    <a:pt x="21132" y="41986"/>
                  </a:lnTo>
                  <a:lnTo>
                    <a:pt x="19964" y="41402"/>
                  </a:lnTo>
                  <a:lnTo>
                    <a:pt x="18478" y="40767"/>
                  </a:lnTo>
                  <a:lnTo>
                    <a:pt x="20916" y="41935"/>
                  </a:lnTo>
                  <a:lnTo>
                    <a:pt x="20294" y="41744"/>
                  </a:lnTo>
                  <a:lnTo>
                    <a:pt x="20586" y="41948"/>
                  </a:lnTo>
                  <a:lnTo>
                    <a:pt x="20993" y="42214"/>
                  </a:lnTo>
                  <a:lnTo>
                    <a:pt x="18580" y="41122"/>
                  </a:lnTo>
                  <a:lnTo>
                    <a:pt x="15278" y="39624"/>
                  </a:lnTo>
                  <a:lnTo>
                    <a:pt x="17907" y="41071"/>
                  </a:lnTo>
                  <a:lnTo>
                    <a:pt x="15354" y="39954"/>
                  </a:lnTo>
                  <a:lnTo>
                    <a:pt x="17233" y="41135"/>
                  </a:lnTo>
                  <a:lnTo>
                    <a:pt x="17424" y="41249"/>
                  </a:lnTo>
                  <a:lnTo>
                    <a:pt x="18364" y="42214"/>
                  </a:lnTo>
                  <a:lnTo>
                    <a:pt x="18554" y="42989"/>
                  </a:lnTo>
                  <a:lnTo>
                    <a:pt x="18643" y="42849"/>
                  </a:lnTo>
                  <a:lnTo>
                    <a:pt x="22009" y="42989"/>
                  </a:lnTo>
                  <a:lnTo>
                    <a:pt x="23317" y="43370"/>
                  </a:lnTo>
                  <a:lnTo>
                    <a:pt x="24536" y="44043"/>
                  </a:lnTo>
                  <a:lnTo>
                    <a:pt x="25247" y="44323"/>
                  </a:lnTo>
                  <a:lnTo>
                    <a:pt x="23380" y="43383"/>
                  </a:lnTo>
                  <a:lnTo>
                    <a:pt x="23634" y="43446"/>
                  </a:lnTo>
                  <a:lnTo>
                    <a:pt x="22847" y="42951"/>
                  </a:lnTo>
                  <a:lnTo>
                    <a:pt x="23279" y="43167"/>
                  </a:lnTo>
                  <a:lnTo>
                    <a:pt x="25527" y="44450"/>
                  </a:lnTo>
                  <a:lnTo>
                    <a:pt x="26771" y="45034"/>
                  </a:lnTo>
                  <a:close/>
                </a:path>
                <a:path w="45085" h="74929">
                  <a:moveTo>
                    <a:pt x="28321" y="45961"/>
                  </a:moveTo>
                  <a:lnTo>
                    <a:pt x="27724" y="45453"/>
                  </a:lnTo>
                  <a:lnTo>
                    <a:pt x="25501" y="43586"/>
                  </a:lnTo>
                  <a:lnTo>
                    <a:pt x="24218" y="43040"/>
                  </a:lnTo>
                  <a:lnTo>
                    <a:pt x="22225" y="41986"/>
                  </a:lnTo>
                  <a:lnTo>
                    <a:pt x="23533" y="42506"/>
                  </a:lnTo>
                  <a:lnTo>
                    <a:pt x="24257" y="42710"/>
                  </a:lnTo>
                  <a:lnTo>
                    <a:pt x="24714" y="42506"/>
                  </a:lnTo>
                  <a:lnTo>
                    <a:pt x="23622" y="42176"/>
                  </a:lnTo>
                  <a:lnTo>
                    <a:pt x="23583" y="41986"/>
                  </a:lnTo>
                  <a:lnTo>
                    <a:pt x="23558" y="41757"/>
                  </a:lnTo>
                  <a:lnTo>
                    <a:pt x="23418" y="40779"/>
                  </a:lnTo>
                  <a:lnTo>
                    <a:pt x="23380" y="40487"/>
                  </a:lnTo>
                  <a:lnTo>
                    <a:pt x="22860" y="40716"/>
                  </a:lnTo>
                  <a:lnTo>
                    <a:pt x="22453" y="40779"/>
                  </a:lnTo>
                  <a:lnTo>
                    <a:pt x="22313" y="40767"/>
                  </a:lnTo>
                  <a:lnTo>
                    <a:pt x="21894" y="40665"/>
                  </a:lnTo>
                  <a:lnTo>
                    <a:pt x="18961" y="39992"/>
                  </a:lnTo>
                  <a:lnTo>
                    <a:pt x="20320" y="40665"/>
                  </a:lnTo>
                  <a:lnTo>
                    <a:pt x="20053" y="40563"/>
                  </a:lnTo>
                  <a:lnTo>
                    <a:pt x="19608" y="40386"/>
                  </a:lnTo>
                  <a:lnTo>
                    <a:pt x="19316" y="40386"/>
                  </a:lnTo>
                  <a:lnTo>
                    <a:pt x="19024" y="40386"/>
                  </a:lnTo>
                  <a:lnTo>
                    <a:pt x="19316" y="40563"/>
                  </a:lnTo>
                  <a:lnTo>
                    <a:pt x="17373" y="39738"/>
                  </a:lnTo>
                  <a:lnTo>
                    <a:pt x="16510" y="39281"/>
                  </a:lnTo>
                  <a:lnTo>
                    <a:pt x="14897" y="38735"/>
                  </a:lnTo>
                  <a:lnTo>
                    <a:pt x="21399" y="41757"/>
                  </a:lnTo>
                  <a:lnTo>
                    <a:pt x="17221" y="40030"/>
                  </a:lnTo>
                  <a:lnTo>
                    <a:pt x="18008" y="40424"/>
                  </a:lnTo>
                  <a:lnTo>
                    <a:pt x="17284" y="40081"/>
                  </a:lnTo>
                  <a:lnTo>
                    <a:pt x="18059" y="40462"/>
                  </a:lnTo>
                  <a:lnTo>
                    <a:pt x="18605" y="40716"/>
                  </a:lnTo>
                  <a:lnTo>
                    <a:pt x="19215" y="41021"/>
                  </a:lnTo>
                  <a:lnTo>
                    <a:pt x="18618" y="40716"/>
                  </a:lnTo>
                  <a:lnTo>
                    <a:pt x="18796" y="40805"/>
                  </a:lnTo>
                  <a:lnTo>
                    <a:pt x="19215" y="41021"/>
                  </a:lnTo>
                  <a:lnTo>
                    <a:pt x="20015" y="41402"/>
                  </a:lnTo>
                  <a:lnTo>
                    <a:pt x="19304" y="41021"/>
                  </a:lnTo>
                  <a:lnTo>
                    <a:pt x="20218" y="41490"/>
                  </a:lnTo>
                  <a:lnTo>
                    <a:pt x="24130" y="43357"/>
                  </a:lnTo>
                  <a:lnTo>
                    <a:pt x="25501" y="43891"/>
                  </a:lnTo>
                  <a:lnTo>
                    <a:pt x="27063" y="45110"/>
                  </a:lnTo>
                  <a:lnTo>
                    <a:pt x="27533" y="45453"/>
                  </a:lnTo>
                  <a:lnTo>
                    <a:pt x="26771" y="45034"/>
                  </a:lnTo>
                  <a:lnTo>
                    <a:pt x="27152" y="45351"/>
                  </a:lnTo>
                  <a:lnTo>
                    <a:pt x="28321" y="45961"/>
                  </a:lnTo>
                  <a:close/>
                </a:path>
                <a:path w="45085" h="74929">
                  <a:moveTo>
                    <a:pt x="31559" y="9105"/>
                  </a:moveTo>
                  <a:lnTo>
                    <a:pt x="31394" y="8115"/>
                  </a:lnTo>
                  <a:lnTo>
                    <a:pt x="31280" y="7467"/>
                  </a:lnTo>
                  <a:lnTo>
                    <a:pt x="31229" y="6870"/>
                  </a:lnTo>
                  <a:lnTo>
                    <a:pt x="30403" y="5461"/>
                  </a:lnTo>
                  <a:lnTo>
                    <a:pt x="28270" y="8115"/>
                  </a:lnTo>
                  <a:lnTo>
                    <a:pt x="28257" y="6108"/>
                  </a:lnTo>
                  <a:lnTo>
                    <a:pt x="28829" y="5181"/>
                  </a:lnTo>
                  <a:lnTo>
                    <a:pt x="27673" y="5829"/>
                  </a:lnTo>
                  <a:lnTo>
                    <a:pt x="26428" y="6108"/>
                  </a:lnTo>
                  <a:lnTo>
                    <a:pt x="26327" y="5918"/>
                  </a:lnTo>
                  <a:lnTo>
                    <a:pt x="25869" y="4953"/>
                  </a:lnTo>
                  <a:lnTo>
                    <a:pt x="25755" y="4597"/>
                  </a:lnTo>
                  <a:lnTo>
                    <a:pt x="25361" y="3111"/>
                  </a:lnTo>
                  <a:lnTo>
                    <a:pt x="25704" y="4597"/>
                  </a:lnTo>
                  <a:lnTo>
                    <a:pt x="25273" y="3619"/>
                  </a:lnTo>
                  <a:lnTo>
                    <a:pt x="24930" y="2794"/>
                  </a:lnTo>
                  <a:lnTo>
                    <a:pt x="21818" y="1968"/>
                  </a:lnTo>
                  <a:lnTo>
                    <a:pt x="21742" y="2463"/>
                  </a:lnTo>
                  <a:lnTo>
                    <a:pt x="21323" y="3619"/>
                  </a:lnTo>
                  <a:lnTo>
                    <a:pt x="21209" y="3187"/>
                  </a:lnTo>
                  <a:lnTo>
                    <a:pt x="20955" y="2108"/>
                  </a:lnTo>
                  <a:lnTo>
                    <a:pt x="20624" y="3200"/>
                  </a:lnTo>
                  <a:lnTo>
                    <a:pt x="20739" y="5384"/>
                  </a:lnTo>
                  <a:lnTo>
                    <a:pt x="21323" y="7467"/>
                  </a:lnTo>
                  <a:lnTo>
                    <a:pt x="21336" y="4508"/>
                  </a:lnTo>
                  <a:lnTo>
                    <a:pt x="21374" y="7620"/>
                  </a:lnTo>
                  <a:lnTo>
                    <a:pt x="21323" y="9271"/>
                  </a:lnTo>
                  <a:lnTo>
                    <a:pt x="23393" y="4508"/>
                  </a:lnTo>
                  <a:lnTo>
                    <a:pt x="24587" y="7239"/>
                  </a:lnTo>
                  <a:lnTo>
                    <a:pt x="24333" y="5918"/>
                  </a:lnTo>
                  <a:lnTo>
                    <a:pt x="26987" y="9766"/>
                  </a:lnTo>
                  <a:lnTo>
                    <a:pt x="31559" y="9105"/>
                  </a:lnTo>
                  <a:close/>
                </a:path>
                <a:path w="45085" h="74929">
                  <a:moveTo>
                    <a:pt x="33909" y="8356"/>
                  </a:moveTo>
                  <a:lnTo>
                    <a:pt x="33591" y="9918"/>
                  </a:lnTo>
                  <a:lnTo>
                    <a:pt x="33909" y="8356"/>
                  </a:lnTo>
                  <a:close/>
                </a:path>
                <a:path w="45085" h="74929">
                  <a:moveTo>
                    <a:pt x="35687" y="9436"/>
                  </a:moveTo>
                  <a:lnTo>
                    <a:pt x="33553" y="10541"/>
                  </a:lnTo>
                  <a:lnTo>
                    <a:pt x="33591" y="9918"/>
                  </a:lnTo>
                  <a:lnTo>
                    <a:pt x="33248" y="9067"/>
                  </a:lnTo>
                  <a:lnTo>
                    <a:pt x="32969" y="8356"/>
                  </a:lnTo>
                  <a:lnTo>
                    <a:pt x="32435" y="9067"/>
                  </a:lnTo>
                  <a:lnTo>
                    <a:pt x="32131" y="7048"/>
                  </a:lnTo>
                  <a:lnTo>
                    <a:pt x="31572" y="8242"/>
                  </a:lnTo>
                  <a:lnTo>
                    <a:pt x="31991" y="8280"/>
                  </a:lnTo>
                  <a:lnTo>
                    <a:pt x="31762" y="9067"/>
                  </a:lnTo>
                  <a:lnTo>
                    <a:pt x="31826" y="9271"/>
                  </a:lnTo>
                  <a:lnTo>
                    <a:pt x="33845" y="11811"/>
                  </a:lnTo>
                  <a:lnTo>
                    <a:pt x="34823" y="10541"/>
                  </a:lnTo>
                  <a:lnTo>
                    <a:pt x="35140" y="10121"/>
                  </a:lnTo>
                  <a:lnTo>
                    <a:pt x="34848" y="11341"/>
                  </a:lnTo>
                  <a:lnTo>
                    <a:pt x="34378" y="11709"/>
                  </a:lnTo>
                  <a:lnTo>
                    <a:pt x="34747" y="12522"/>
                  </a:lnTo>
                  <a:lnTo>
                    <a:pt x="35179" y="10096"/>
                  </a:lnTo>
                  <a:lnTo>
                    <a:pt x="35687" y="9436"/>
                  </a:lnTo>
                  <a:close/>
                </a:path>
                <a:path w="45085" h="74929">
                  <a:moveTo>
                    <a:pt x="37071" y="13106"/>
                  </a:moveTo>
                  <a:lnTo>
                    <a:pt x="36347" y="14097"/>
                  </a:lnTo>
                  <a:lnTo>
                    <a:pt x="37045" y="13995"/>
                  </a:lnTo>
                  <a:lnTo>
                    <a:pt x="37071" y="13106"/>
                  </a:lnTo>
                  <a:close/>
                </a:path>
                <a:path w="45085" h="74929">
                  <a:moveTo>
                    <a:pt x="37858" y="12001"/>
                  </a:moveTo>
                  <a:lnTo>
                    <a:pt x="37071" y="12001"/>
                  </a:lnTo>
                  <a:lnTo>
                    <a:pt x="36233" y="12001"/>
                  </a:lnTo>
                  <a:lnTo>
                    <a:pt x="36156" y="12153"/>
                  </a:lnTo>
                  <a:lnTo>
                    <a:pt x="35941" y="11176"/>
                  </a:lnTo>
                  <a:lnTo>
                    <a:pt x="34315" y="13157"/>
                  </a:lnTo>
                  <a:lnTo>
                    <a:pt x="36182" y="12280"/>
                  </a:lnTo>
                  <a:lnTo>
                    <a:pt x="36017" y="13309"/>
                  </a:lnTo>
                  <a:lnTo>
                    <a:pt x="36969" y="12280"/>
                  </a:lnTo>
                  <a:lnTo>
                    <a:pt x="37096" y="12153"/>
                  </a:lnTo>
                  <a:lnTo>
                    <a:pt x="37071" y="13106"/>
                  </a:lnTo>
                  <a:lnTo>
                    <a:pt x="37858" y="12001"/>
                  </a:lnTo>
                  <a:close/>
                </a:path>
                <a:path w="45085" h="74929">
                  <a:moveTo>
                    <a:pt x="39192" y="10172"/>
                  </a:moveTo>
                  <a:lnTo>
                    <a:pt x="37414" y="10960"/>
                  </a:lnTo>
                  <a:lnTo>
                    <a:pt x="37274" y="11366"/>
                  </a:lnTo>
                  <a:lnTo>
                    <a:pt x="38315" y="11366"/>
                  </a:lnTo>
                  <a:lnTo>
                    <a:pt x="39192" y="10172"/>
                  </a:lnTo>
                  <a:close/>
                </a:path>
                <a:path w="45085" h="74929">
                  <a:moveTo>
                    <a:pt x="41046" y="17526"/>
                  </a:moveTo>
                  <a:lnTo>
                    <a:pt x="40640" y="17132"/>
                  </a:lnTo>
                  <a:lnTo>
                    <a:pt x="40513" y="17678"/>
                  </a:lnTo>
                  <a:lnTo>
                    <a:pt x="41046" y="17526"/>
                  </a:lnTo>
                  <a:close/>
                </a:path>
                <a:path w="45085" h="74929">
                  <a:moveTo>
                    <a:pt x="41300" y="12738"/>
                  </a:moveTo>
                  <a:lnTo>
                    <a:pt x="40246" y="13182"/>
                  </a:lnTo>
                  <a:lnTo>
                    <a:pt x="40855" y="13131"/>
                  </a:lnTo>
                  <a:lnTo>
                    <a:pt x="41300" y="12738"/>
                  </a:lnTo>
                  <a:close/>
                </a:path>
                <a:path w="45085" h="74929">
                  <a:moveTo>
                    <a:pt x="41973" y="16332"/>
                  </a:moveTo>
                  <a:lnTo>
                    <a:pt x="41846" y="15963"/>
                  </a:lnTo>
                  <a:lnTo>
                    <a:pt x="41516" y="14998"/>
                  </a:lnTo>
                  <a:lnTo>
                    <a:pt x="41503" y="13055"/>
                  </a:lnTo>
                  <a:lnTo>
                    <a:pt x="40855" y="13131"/>
                  </a:lnTo>
                  <a:lnTo>
                    <a:pt x="40233" y="13195"/>
                  </a:lnTo>
                  <a:lnTo>
                    <a:pt x="39890" y="13335"/>
                  </a:lnTo>
                  <a:lnTo>
                    <a:pt x="40030" y="12395"/>
                  </a:lnTo>
                  <a:lnTo>
                    <a:pt x="39204" y="12014"/>
                  </a:lnTo>
                  <a:lnTo>
                    <a:pt x="37998" y="13843"/>
                  </a:lnTo>
                  <a:lnTo>
                    <a:pt x="37045" y="13995"/>
                  </a:lnTo>
                  <a:lnTo>
                    <a:pt x="37033" y="14808"/>
                  </a:lnTo>
                  <a:lnTo>
                    <a:pt x="38303" y="14058"/>
                  </a:lnTo>
                  <a:lnTo>
                    <a:pt x="39471" y="16014"/>
                  </a:lnTo>
                  <a:lnTo>
                    <a:pt x="39636" y="16179"/>
                  </a:lnTo>
                  <a:lnTo>
                    <a:pt x="39649" y="14363"/>
                  </a:lnTo>
                  <a:lnTo>
                    <a:pt x="39941" y="14058"/>
                  </a:lnTo>
                  <a:lnTo>
                    <a:pt x="40119" y="13843"/>
                  </a:lnTo>
                  <a:lnTo>
                    <a:pt x="40030" y="14363"/>
                  </a:lnTo>
                  <a:lnTo>
                    <a:pt x="39916" y="14998"/>
                  </a:lnTo>
                  <a:lnTo>
                    <a:pt x="39789" y="16332"/>
                  </a:lnTo>
                  <a:lnTo>
                    <a:pt x="40640" y="17132"/>
                  </a:lnTo>
                  <a:lnTo>
                    <a:pt x="41351" y="15963"/>
                  </a:lnTo>
                  <a:lnTo>
                    <a:pt x="41973" y="16332"/>
                  </a:lnTo>
                  <a:close/>
                </a:path>
                <a:path w="45085" h="74929">
                  <a:moveTo>
                    <a:pt x="42697" y="16738"/>
                  </a:moveTo>
                  <a:lnTo>
                    <a:pt x="41973" y="16332"/>
                  </a:lnTo>
                  <a:lnTo>
                    <a:pt x="42303" y="17233"/>
                  </a:lnTo>
                  <a:lnTo>
                    <a:pt x="42430" y="17157"/>
                  </a:lnTo>
                  <a:lnTo>
                    <a:pt x="42570" y="16979"/>
                  </a:lnTo>
                  <a:lnTo>
                    <a:pt x="42697" y="16738"/>
                  </a:lnTo>
                  <a:close/>
                </a:path>
                <a:path w="45085" h="74929">
                  <a:moveTo>
                    <a:pt x="43954" y="16306"/>
                  </a:moveTo>
                  <a:lnTo>
                    <a:pt x="42672" y="16979"/>
                  </a:lnTo>
                  <a:lnTo>
                    <a:pt x="43954" y="16306"/>
                  </a:lnTo>
                  <a:close/>
                </a:path>
                <a:path w="45085" h="74929">
                  <a:moveTo>
                    <a:pt x="44932" y="17335"/>
                  </a:moveTo>
                  <a:lnTo>
                    <a:pt x="43980" y="17157"/>
                  </a:lnTo>
                  <a:lnTo>
                    <a:pt x="42887" y="18796"/>
                  </a:lnTo>
                  <a:lnTo>
                    <a:pt x="42341" y="18503"/>
                  </a:lnTo>
                  <a:lnTo>
                    <a:pt x="42659" y="17043"/>
                  </a:lnTo>
                  <a:lnTo>
                    <a:pt x="42506" y="17119"/>
                  </a:lnTo>
                  <a:lnTo>
                    <a:pt x="40881" y="20421"/>
                  </a:lnTo>
                  <a:lnTo>
                    <a:pt x="42875" y="20269"/>
                  </a:lnTo>
                  <a:lnTo>
                    <a:pt x="43903" y="18796"/>
                  </a:lnTo>
                  <a:lnTo>
                    <a:pt x="44932" y="17335"/>
                  </a:lnTo>
                  <a:close/>
                </a:path>
              </a:pathLst>
            </a:custGeom>
            <a:solidFill>
              <a:srgbClr val="5A3B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1" name="object 111"/>
          <p:cNvSpPr/>
          <p:nvPr/>
        </p:nvSpPr>
        <p:spPr>
          <a:xfrm>
            <a:off x="2523477" y="7393685"/>
            <a:ext cx="85725" cy="88265"/>
          </a:xfrm>
          <a:custGeom>
            <a:avLst/>
            <a:gdLst/>
            <a:ahLst/>
            <a:cxnLst/>
            <a:rect l="l" t="t" r="r" b="b"/>
            <a:pathLst>
              <a:path w="85725" h="88265">
                <a:moveTo>
                  <a:pt x="927" y="49314"/>
                </a:moveTo>
                <a:lnTo>
                  <a:pt x="698" y="47980"/>
                </a:lnTo>
                <a:lnTo>
                  <a:pt x="0" y="48475"/>
                </a:lnTo>
                <a:lnTo>
                  <a:pt x="927" y="49314"/>
                </a:lnTo>
                <a:close/>
              </a:path>
              <a:path w="85725" h="88265">
                <a:moveTo>
                  <a:pt x="4495" y="46482"/>
                </a:moveTo>
                <a:lnTo>
                  <a:pt x="4343" y="46736"/>
                </a:lnTo>
                <a:lnTo>
                  <a:pt x="3759" y="47777"/>
                </a:lnTo>
                <a:lnTo>
                  <a:pt x="3479" y="43865"/>
                </a:lnTo>
                <a:lnTo>
                  <a:pt x="2540" y="43484"/>
                </a:lnTo>
                <a:lnTo>
                  <a:pt x="2870" y="45212"/>
                </a:lnTo>
                <a:lnTo>
                  <a:pt x="1930" y="45961"/>
                </a:lnTo>
                <a:lnTo>
                  <a:pt x="2057" y="43726"/>
                </a:lnTo>
                <a:lnTo>
                  <a:pt x="1282" y="44958"/>
                </a:lnTo>
                <a:lnTo>
                  <a:pt x="1625" y="46393"/>
                </a:lnTo>
                <a:lnTo>
                  <a:pt x="2286" y="46304"/>
                </a:lnTo>
                <a:lnTo>
                  <a:pt x="2705" y="47320"/>
                </a:lnTo>
                <a:lnTo>
                  <a:pt x="939" y="46240"/>
                </a:lnTo>
                <a:lnTo>
                  <a:pt x="736" y="47739"/>
                </a:lnTo>
                <a:lnTo>
                  <a:pt x="2222" y="49136"/>
                </a:lnTo>
                <a:lnTo>
                  <a:pt x="3060" y="49593"/>
                </a:lnTo>
                <a:lnTo>
                  <a:pt x="4356" y="46761"/>
                </a:lnTo>
                <a:lnTo>
                  <a:pt x="4495" y="46482"/>
                </a:lnTo>
                <a:close/>
              </a:path>
              <a:path w="85725" h="88265">
                <a:moveTo>
                  <a:pt x="6388" y="47739"/>
                </a:moveTo>
                <a:lnTo>
                  <a:pt x="4826" y="45643"/>
                </a:lnTo>
                <a:lnTo>
                  <a:pt x="5257" y="47231"/>
                </a:lnTo>
                <a:lnTo>
                  <a:pt x="6388" y="47739"/>
                </a:lnTo>
                <a:close/>
              </a:path>
              <a:path w="85725" h="88265">
                <a:moveTo>
                  <a:pt x="6705" y="46761"/>
                </a:moveTo>
                <a:lnTo>
                  <a:pt x="6007" y="45808"/>
                </a:lnTo>
                <a:lnTo>
                  <a:pt x="6197" y="46545"/>
                </a:lnTo>
                <a:lnTo>
                  <a:pt x="6705" y="46761"/>
                </a:lnTo>
                <a:close/>
              </a:path>
              <a:path w="85725" h="88265">
                <a:moveTo>
                  <a:pt x="9448" y="45453"/>
                </a:moveTo>
                <a:lnTo>
                  <a:pt x="6007" y="43332"/>
                </a:lnTo>
                <a:lnTo>
                  <a:pt x="5943" y="44932"/>
                </a:lnTo>
                <a:lnTo>
                  <a:pt x="6870" y="44284"/>
                </a:lnTo>
                <a:lnTo>
                  <a:pt x="8356" y="45796"/>
                </a:lnTo>
                <a:lnTo>
                  <a:pt x="8382" y="45948"/>
                </a:lnTo>
                <a:lnTo>
                  <a:pt x="9448" y="45453"/>
                </a:lnTo>
                <a:close/>
              </a:path>
              <a:path w="85725" h="88265">
                <a:moveTo>
                  <a:pt x="11201" y="41605"/>
                </a:moveTo>
                <a:lnTo>
                  <a:pt x="10680" y="40081"/>
                </a:lnTo>
                <a:lnTo>
                  <a:pt x="10655" y="39954"/>
                </a:lnTo>
                <a:lnTo>
                  <a:pt x="9271" y="39077"/>
                </a:lnTo>
                <a:lnTo>
                  <a:pt x="9537" y="39624"/>
                </a:lnTo>
                <a:lnTo>
                  <a:pt x="9639" y="39776"/>
                </a:lnTo>
                <a:lnTo>
                  <a:pt x="11201" y="41605"/>
                </a:lnTo>
                <a:close/>
              </a:path>
              <a:path w="85725" h="88265">
                <a:moveTo>
                  <a:pt x="11493" y="40462"/>
                </a:moveTo>
                <a:lnTo>
                  <a:pt x="11303" y="40284"/>
                </a:lnTo>
                <a:lnTo>
                  <a:pt x="10706" y="39979"/>
                </a:lnTo>
                <a:lnTo>
                  <a:pt x="11493" y="40462"/>
                </a:lnTo>
                <a:close/>
              </a:path>
              <a:path w="85725" h="88265">
                <a:moveTo>
                  <a:pt x="11531" y="44030"/>
                </a:moveTo>
                <a:lnTo>
                  <a:pt x="11201" y="42735"/>
                </a:lnTo>
                <a:lnTo>
                  <a:pt x="10160" y="41198"/>
                </a:lnTo>
                <a:lnTo>
                  <a:pt x="9309" y="40741"/>
                </a:lnTo>
                <a:lnTo>
                  <a:pt x="8204" y="40741"/>
                </a:lnTo>
                <a:lnTo>
                  <a:pt x="9004" y="43916"/>
                </a:lnTo>
                <a:lnTo>
                  <a:pt x="10274" y="45300"/>
                </a:lnTo>
                <a:lnTo>
                  <a:pt x="9867" y="42303"/>
                </a:lnTo>
                <a:lnTo>
                  <a:pt x="11531" y="44030"/>
                </a:lnTo>
                <a:close/>
              </a:path>
              <a:path w="85725" h="88265">
                <a:moveTo>
                  <a:pt x="12763" y="40690"/>
                </a:moveTo>
                <a:lnTo>
                  <a:pt x="12687" y="40462"/>
                </a:lnTo>
                <a:lnTo>
                  <a:pt x="12763" y="40690"/>
                </a:lnTo>
                <a:close/>
              </a:path>
              <a:path w="85725" h="88265">
                <a:moveTo>
                  <a:pt x="13436" y="39624"/>
                </a:moveTo>
                <a:lnTo>
                  <a:pt x="12280" y="38493"/>
                </a:lnTo>
                <a:lnTo>
                  <a:pt x="12788" y="38188"/>
                </a:lnTo>
                <a:lnTo>
                  <a:pt x="10960" y="37807"/>
                </a:lnTo>
                <a:lnTo>
                  <a:pt x="13258" y="37274"/>
                </a:lnTo>
                <a:lnTo>
                  <a:pt x="12661" y="36944"/>
                </a:lnTo>
                <a:lnTo>
                  <a:pt x="11036" y="36601"/>
                </a:lnTo>
                <a:lnTo>
                  <a:pt x="8940" y="35750"/>
                </a:lnTo>
                <a:lnTo>
                  <a:pt x="8534" y="36131"/>
                </a:lnTo>
                <a:lnTo>
                  <a:pt x="8851" y="38608"/>
                </a:lnTo>
                <a:lnTo>
                  <a:pt x="10274" y="39217"/>
                </a:lnTo>
                <a:lnTo>
                  <a:pt x="11303" y="40284"/>
                </a:lnTo>
                <a:lnTo>
                  <a:pt x="12369" y="40805"/>
                </a:lnTo>
                <a:lnTo>
                  <a:pt x="12496" y="40462"/>
                </a:lnTo>
                <a:lnTo>
                  <a:pt x="11049" y="39192"/>
                </a:lnTo>
                <a:lnTo>
                  <a:pt x="12052" y="38608"/>
                </a:lnTo>
                <a:lnTo>
                  <a:pt x="11988" y="38188"/>
                </a:lnTo>
                <a:lnTo>
                  <a:pt x="12103" y="38582"/>
                </a:lnTo>
                <a:lnTo>
                  <a:pt x="12687" y="40462"/>
                </a:lnTo>
                <a:lnTo>
                  <a:pt x="13436" y="39624"/>
                </a:lnTo>
                <a:close/>
              </a:path>
              <a:path w="85725" h="88265">
                <a:moveTo>
                  <a:pt x="13919" y="44170"/>
                </a:moveTo>
                <a:lnTo>
                  <a:pt x="12954" y="44297"/>
                </a:lnTo>
                <a:lnTo>
                  <a:pt x="13766" y="45072"/>
                </a:lnTo>
                <a:lnTo>
                  <a:pt x="13919" y="44170"/>
                </a:lnTo>
                <a:close/>
              </a:path>
              <a:path w="85725" h="88265">
                <a:moveTo>
                  <a:pt x="16637" y="48958"/>
                </a:moveTo>
                <a:lnTo>
                  <a:pt x="16624" y="47967"/>
                </a:lnTo>
                <a:lnTo>
                  <a:pt x="15316" y="47815"/>
                </a:lnTo>
                <a:lnTo>
                  <a:pt x="14312" y="47180"/>
                </a:lnTo>
                <a:lnTo>
                  <a:pt x="15582" y="46329"/>
                </a:lnTo>
                <a:lnTo>
                  <a:pt x="14097" y="45796"/>
                </a:lnTo>
                <a:lnTo>
                  <a:pt x="13982" y="47104"/>
                </a:lnTo>
                <a:lnTo>
                  <a:pt x="11658" y="44818"/>
                </a:lnTo>
                <a:lnTo>
                  <a:pt x="11836" y="46253"/>
                </a:lnTo>
                <a:lnTo>
                  <a:pt x="14490" y="47713"/>
                </a:lnTo>
                <a:lnTo>
                  <a:pt x="11493" y="48107"/>
                </a:lnTo>
                <a:lnTo>
                  <a:pt x="11252" y="48018"/>
                </a:lnTo>
                <a:lnTo>
                  <a:pt x="11620" y="49415"/>
                </a:lnTo>
                <a:lnTo>
                  <a:pt x="8953" y="50482"/>
                </a:lnTo>
                <a:lnTo>
                  <a:pt x="10680" y="51993"/>
                </a:lnTo>
                <a:lnTo>
                  <a:pt x="10896" y="51206"/>
                </a:lnTo>
                <a:lnTo>
                  <a:pt x="12407" y="51473"/>
                </a:lnTo>
                <a:lnTo>
                  <a:pt x="11023" y="52031"/>
                </a:lnTo>
                <a:lnTo>
                  <a:pt x="11988" y="52463"/>
                </a:lnTo>
                <a:lnTo>
                  <a:pt x="12509" y="51358"/>
                </a:lnTo>
                <a:lnTo>
                  <a:pt x="12788" y="51206"/>
                </a:lnTo>
                <a:lnTo>
                  <a:pt x="16637" y="49174"/>
                </a:lnTo>
                <a:lnTo>
                  <a:pt x="16637" y="48958"/>
                </a:lnTo>
                <a:close/>
              </a:path>
              <a:path w="85725" h="88265">
                <a:moveTo>
                  <a:pt x="16738" y="47345"/>
                </a:moveTo>
                <a:lnTo>
                  <a:pt x="15265" y="46647"/>
                </a:lnTo>
                <a:lnTo>
                  <a:pt x="16624" y="47967"/>
                </a:lnTo>
                <a:lnTo>
                  <a:pt x="16738" y="47345"/>
                </a:lnTo>
                <a:close/>
              </a:path>
              <a:path w="85725" h="88265">
                <a:moveTo>
                  <a:pt x="17081" y="70789"/>
                </a:moveTo>
                <a:lnTo>
                  <a:pt x="15646" y="70637"/>
                </a:lnTo>
                <a:lnTo>
                  <a:pt x="15138" y="71374"/>
                </a:lnTo>
                <a:lnTo>
                  <a:pt x="16129" y="72517"/>
                </a:lnTo>
                <a:lnTo>
                  <a:pt x="17081" y="70789"/>
                </a:lnTo>
                <a:close/>
              </a:path>
              <a:path w="85725" h="88265">
                <a:moveTo>
                  <a:pt x="17157" y="39306"/>
                </a:moveTo>
                <a:lnTo>
                  <a:pt x="13423" y="37236"/>
                </a:lnTo>
                <a:lnTo>
                  <a:pt x="13258" y="37274"/>
                </a:lnTo>
                <a:lnTo>
                  <a:pt x="17018" y="39344"/>
                </a:lnTo>
                <a:lnTo>
                  <a:pt x="17157" y="39306"/>
                </a:lnTo>
                <a:close/>
              </a:path>
              <a:path w="85725" h="88265">
                <a:moveTo>
                  <a:pt x="17653" y="70535"/>
                </a:moveTo>
                <a:lnTo>
                  <a:pt x="17602" y="70180"/>
                </a:lnTo>
                <a:lnTo>
                  <a:pt x="17081" y="70789"/>
                </a:lnTo>
                <a:lnTo>
                  <a:pt x="17653" y="70535"/>
                </a:lnTo>
                <a:close/>
              </a:path>
              <a:path w="85725" h="88265">
                <a:moveTo>
                  <a:pt x="17780" y="73825"/>
                </a:moveTo>
                <a:lnTo>
                  <a:pt x="17627" y="73736"/>
                </a:lnTo>
                <a:lnTo>
                  <a:pt x="17462" y="73634"/>
                </a:lnTo>
                <a:lnTo>
                  <a:pt x="16865" y="72326"/>
                </a:lnTo>
                <a:lnTo>
                  <a:pt x="15290" y="74066"/>
                </a:lnTo>
                <a:lnTo>
                  <a:pt x="15862" y="73012"/>
                </a:lnTo>
                <a:lnTo>
                  <a:pt x="16116" y="72542"/>
                </a:lnTo>
                <a:lnTo>
                  <a:pt x="14198" y="73012"/>
                </a:lnTo>
                <a:lnTo>
                  <a:pt x="13957" y="71793"/>
                </a:lnTo>
                <a:lnTo>
                  <a:pt x="12103" y="71653"/>
                </a:lnTo>
                <a:lnTo>
                  <a:pt x="12090" y="70370"/>
                </a:lnTo>
                <a:lnTo>
                  <a:pt x="13474" y="70116"/>
                </a:lnTo>
                <a:lnTo>
                  <a:pt x="12166" y="69748"/>
                </a:lnTo>
                <a:lnTo>
                  <a:pt x="15138" y="68148"/>
                </a:lnTo>
                <a:lnTo>
                  <a:pt x="14617" y="67716"/>
                </a:lnTo>
                <a:lnTo>
                  <a:pt x="14300" y="67437"/>
                </a:lnTo>
                <a:lnTo>
                  <a:pt x="11658" y="67716"/>
                </a:lnTo>
                <a:lnTo>
                  <a:pt x="12700" y="66763"/>
                </a:lnTo>
                <a:lnTo>
                  <a:pt x="14300" y="66776"/>
                </a:lnTo>
                <a:lnTo>
                  <a:pt x="12852" y="66344"/>
                </a:lnTo>
                <a:lnTo>
                  <a:pt x="11455" y="65455"/>
                </a:lnTo>
                <a:lnTo>
                  <a:pt x="9753" y="64630"/>
                </a:lnTo>
                <a:lnTo>
                  <a:pt x="10820" y="64173"/>
                </a:lnTo>
                <a:lnTo>
                  <a:pt x="11112" y="63512"/>
                </a:lnTo>
                <a:lnTo>
                  <a:pt x="12547" y="63881"/>
                </a:lnTo>
                <a:lnTo>
                  <a:pt x="12065" y="63512"/>
                </a:lnTo>
                <a:lnTo>
                  <a:pt x="10833" y="62560"/>
                </a:lnTo>
                <a:lnTo>
                  <a:pt x="11836" y="62331"/>
                </a:lnTo>
                <a:lnTo>
                  <a:pt x="10960" y="61341"/>
                </a:lnTo>
                <a:lnTo>
                  <a:pt x="14109" y="61429"/>
                </a:lnTo>
                <a:lnTo>
                  <a:pt x="13512" y="60807"/>
                </a:lnTo>
                <a:lnTo>
                  <a:pt x="11963" y="59093"/>
                </a:lnTo>
                <a:lnTo>
                  <a:pt x="13360" y="59372"/>
                </a:lnTo>
                <a:lnTo>
                  <a:pt x="12763" y="59093"/>
                </a:lnTo>
                <a:lnTo>
                  <a:pt x="10820" y="58178"/>
                </a:lnTo>
                <a:lnTo>
                  <a:pt x="11379" y="55562"/>
                </a:lnTo>
                <a:lnTo>
                  <a:pt x="12534" y="54343"/>
                </a:lnTo>
                <a:lnTo>
                  <a:pt x="11099" y="54343"/>
                </a:lnTo>
                <a:lnTo>
                  <a:pt x="11950" y="52527"/>
                </a:lnTo>
                <a:lnTo>
                  <a:pt x="9613" y="52641"/>
                </a:lnTo>
                <a:lnTo>
                  <a:pt x="9893" y="57556"/>
                </a:lnTo>
                <a:lnTo>
                  <a:pt x="8432" y="62217"/>
                </a:lnTo>
                <a:lnTo>
                  <a:pt x="10007" y="66344"/>
                </a:lnTo>
                <a:lnTo>
                  <a:pt x="10020" y="66776"/>
                </a:lnTo>
                <a:lnTo>
                  <a:pt x="9766" y="67716"/>
                </a:lnTo>
                <a:lnTo>
                  <a:pt x="9702" y="69049"/>
                </a:lnTo>
                <a:lnTo>
                  <a:pt x="10452" y="70091"/>
                </a:lnTo>
                <a:lnTo>
                  <a:pt x="10312" y="69977"/>
                </a:lnTo>
                <a:lnTo>
                  <a:pt x="10502" y="70192"/>
                </a:lnTo>
                <a:lnTo>
                  <a:pt x="11544" y="72288"/>
                </a:lnTo>
                <a:lnTo>
                  <a:pt x="11861" y="74942"/>
                </a:lnTo>
                <a:lnTo>
                  <a:pt x="13030" y="74345"/>
                </a:lnTo>
                <a:lnTo>
                  <a:pt x="13474" y="77216"/>
                </a:lnTo>
                <a:lnTo>
                  <a:pt x="14541" y="76657"/>
                </a:lnTo>
                <a:lnTo>
                  <a:pt x="14478" y="75615"/>
                </a:lnTo>
                <a:lnTo>
                  <a:pt x="15659" y="75768"/>
                </a:lnTo>
                <a:lnTo>
                  <a:pt x="15697" y="75615"/>
                </a:lnTo>
                <a:lnTo>
                  <a:pt x="16129" y="74345"/>
                </a:lnTo>
                <a:lnTo>
                  <a:pt x="16217" y="74066"/>
                </a:lnTo>
                <a:lnTo>
                  <a:pt x="16332" y="73736"/>
                </a:lnTo>
                <a:lnTo>
                  <a:pt x="17780" y="73825"/>
                </a:lnTo>
                <a:close/>
              </a:path>
              <a:path w="85725" h="88265">
                <a:moveTo>
                  <a:pt x="17830" y="39776"/>
                </a:moveTo>
                <a:lnTo>
                  <a:pt x="17018" y="39344"/>
                </a:lnTo>
                <a:lnTo>
                  <a:pt x="16510" y="39433"/>
                </a:lnTo>
                <a:lnTo>
                  <a:pt x="17830" y="39776"/>
                </a:lnTo>
                <a:close/>
              </a:path>
              <a:path w="85725" h="88265">
                <a:moveTo>
                  <a:pt x="18008" y="72466"/>
                </a:moveTo>
                <a:lnTo>
                  <a:pt x="17983" y="71564"/>
                </a:lnTo>
                <a:lnTo>
                  <a:pt x="17843" y="72936"/>
                </a:lnTo>
                <a:lnTo>
                  <a:pt x="18008" y="72466"/>
                </a:lnTo>
                <a:close/>
              </a:path>
              <a:path w="85725" h="88265">
                <a:moveTo>
                  <a:pt x="19405" y="41757"/>
                </a:moveTo>
                <a:lnTo>
                  <a:pt x="18681" y="41084"/>
                </a:lnTo>
                <a:lnTo>
                  <a:pt x="18389" y="40919"/>
                </a:lnTo>
                <a:lnTo>
                  <a:pt x="19405" y="41757"/>
                </a:lnTo>
                <a:close/>
              </a:path>
              <a:path w="85725" h="88265">
                <a:moveTo>
                  <a:pt x="19646" y="45440"/>
                </a:moveTo>
                <a:lnTo>
                  <a:pt x="18008" y="43345"/>
                </a:lnTo>
                <a:lnTo>
                  <a:pt x="18072" y="44640"/>
                </a:lnTo>
                <a:lnTo>
                  <a:pt x="16573" y="43053"/>
                </a:lnTo>
                <a:lnTo>
                  <a:pt x="15443" y="44475"/>
                </a:lnTo>
                <a:lnTo>
                  <a:pt x="15481" y="42506"/>
                </a:lnTo>
                <a:lnTo>
                  <a:pt x="16205" y="42113"/>
                </a:lnTo>
                <a:lnTo>
                  <a:pt x="19164" y="42964"/>
                </a:lnTo>
                <a:lnTo>
                  <a:pt x="17564" y="41275"/>
                </a:lnTo>
                <a:lnTo>
                  <a:pt x="15760" y="40347"/>
                </a:lnTo>
                <a:lnTo>
                  <a:pt x="16598" y="41262"/>
                </a:lnTo>
                <a:lnTo>
                  <a:pt x="14605" y="41503"/>
                </a:lnTo>
                <a:lnTo>
                  <a:pt x="13411" y="42786"/>
                </a:lnTo>
                <a:lnTo>
                  <a:pt x="13563" y="43649"/>
                </a:lnTo>
                <a:lnTo>
                  <a:pt x="14897" y="45110"/>
                </a:lnTo>
                <a:lnTo>
                  <a:pt x="15824" y="44805"/>
                </a:lnTo>
                <a:lnTo>
                  <a:pt x="16230" y="45681"/>
                </a:lnTo>
                <a:lnTo>
                  <a:pt x="17030" y="45288"/>
                </a:lnTo>
                <a:lnTo>
                  <a:pt x="19646" y="45440"/>
                </a:lnTo>
                <a:close/>
              </a:path>
              <a:path w="85725" h="88265">
                <a:moveTo>
                  <a:pt x="20561" y="78054"/>
                </a:moveTo>
                <a:lnTo>
                  <a:pt x="20535" y="77914"/>
                </a:lnTo>
                <a:lnTo>
                  <a:pt x="20485" y="78054"/>
                </a:lnTo>
                <a:close/>
              </a:path>
              <a:path w="85725" h="88265">
                <a:moveTo>
                  <a:pt x="20891" y="77533"/>
                </a:moveTo>
                <a:lnTo>
                  <a:pt x="20574" y="77546"/>
                </a:lnTo>
                <a:lnTo>
                  <a:pt x="20320" y="77546"/>
                </a:lnTo>
                <a:lnTo>
                  <a:pt x="20408" y="78054"/>
                </a:lnTo>
                <a:lnTo>
                  <a:pt x="20523" y="77787"/>
                </a:lnTo>
                <a:lnTo>
                  <a:pt x="20535" y="77914"/>
                </a:lnTo>
                <a:lnTo>
                  <a:pt x="20650" y="77787"/>
                </a:lnTo>
                <a:lnTo>
                  <a:pt x="20891" y="77533"/>
                </a:lnTo>
                <a:close/>
              </a:path>
              <a:path w="85725" h="88265">
                <a:moveTo>
                  <a:pt x="24803" y="79692"/>
                </a:moveTo>
                <a:lnTo>
                  <a:pt x="24790" y="78930"/>
                </a:lnTo>
                <a:lnTo>
                  <a:pt x="24117" y="77216"/>
                </a:lnTo>
                <a:lnTo>
                  <a:pt x="22504" y="79756"/>
                </a:lnTo>
                <a:lnTo>
                  <a:pt x="20980" y="79565"/>
                </a:lnTo>
                <a:lnTo>
                  <a:pt x="21742" y="78486"/>
                </a:lnTo>
                <a:lnTo>
                  <a:pt x="20269" y="79806"/>
                </a:lnTo>
                <a:lnTo>
                  <a:pt x="21386" y="78422"/>
                </a:lnTo>
                <a:lnTo>
                  <a:pt x="20637" y="78422"/>
                </a:lnTo>
                <a:lnTo>
                  <a:pt x="20586" y="78206"/>
                </a:lnTo>
                <a:lnTo>
                  <a:pt x="20434" y="78206"/>
                </a:lnTo>
                <a:lnTo>
                  <a:pt x="20256" y="78206"/>
                </a:lnTo>
                <a:lnTo>
                  <a:pt x="18884" y="79692"/>
                </a:lnTo>
                <a:lnTo>
                  <a:pt x="18897" y="79565"/>
                </a:lnTo>
                <a:lnTo>
                  <a:pt x="18973" y="78828"/>
                </a:lnTo>
                <a:lnTo>
                  <a:pt x="19100" y="77546"/>
                </a:lnTo>
                <a:lnTo>
                  <a:pt x="20320" y="77546"/>
                </a:lnTo>
                <a:lnTo>
                  <a:pt x="20294" y="77381"/>
                </a:lnTo>
                <a:lnTo>
                  <a:pt x="20154" y="76466"/>
                </a:lnTo>
                <a:lnTo>
                  <a:pt x="19088" y="77381"/>
                </a:lnTo>
                <a:lnTo>
                  <a:pt x="19126" y="77152"/>
                </a:lnTo>
                <a:lnTo>
                  <a:pt x="19316" y="76136"/>
                </a:lnTo>
                <a:lnTo>
                  <a:pt x="18186" y="77152"/>
                </a:lnTo>
                <a:lnTo>
                  <a:pt x="18529" y="76123"/>
                </a:lnTo>
                <a:lnTo>
                  <a:pt x="18580" y="75996"/>
                </a:lnTo>
                <a:lnTo>
                  <a:pt x="17830" y="76123"/>
                </a:lnTo>
                <a:lnTo>
                  <a:pt x="18072" y="74841"/>
                </a:lnTo>
                <a:lnTo>
                  <a:pt x="16395" y="76073"/>
                </a:lnTo>
                <a:lnTo>
                  <a:pt x="14922" y="77787"/>
                </a:lnTo>
                <a:lnTo>
                  <a:pt x="14935" y="78054"/>
                </a:lnTo>
                <a:lnTo>
                  <a:pt x="16433" y="81064"/>
                </a:lnTo>
                <a:lnTo>
                  <a:pt x="16471" y="80556"/>
                </a:lnTo>
                <a:lnTo>
                  <a:pt x="17449" y="78828"/>
                </a:lnTo>
                <a:lnTo>
                  <a:pt x="18630" y="79959"/>
                </a:lnTo>
                <a:lnTo>
                  <a:pt x="18859" y="79959"/>
                </a:lnTo>
                <a:lnTo>
                  <a:pt x="23266" y="79959"/>
                </a:lnTo>
                <a:lnTo>
                  <a:pt x="23317" y="79806"/>
                </a:lnTo>
                <a:lnTo>
                  <a:pt x="23660" y="78930"/>
                </a:lnTo>
                <a:lnTo>
                  <a:pt x="24587" y="80556"/>
                </a:lnTo>
                <a:lnTo>
                  <a:pt x="24803" y="79692"/>
                </a:lnTo>
                <a:close/>
              </a:path>
              <a:path w="85725" h="88265">
                <a:moveTo>
                  <a:pt x="29616" y="86220"/>
                </a:moveTo>
                <a:lnTo>
                  <a:pt x="29019" y="84188"/>
                </a:lnTo>
                <a:lnTo>
                  <a:pt x="29337" y="84467"/>
                </a:lnTo>
                <a:lnTo>
                  <a:pt x="29349" y="84188"/>
                </a:lnTo>
                <a:lnTo>
                  <a:pt x="29400" y="83388"/>
                </a:lnTo>
                <a:lnTo>
                  <a:pt x="29210" y="84137"/>
                </a:lnTo>
                <a:lnTo>
                  <a:pt x="28752" y="83197"/>
                </a:lnTo>
                <a:lnTo>
                  <a:pt x="28625" y="82931"/>
                </a:lnTo>
                <a:lnTo>
                  <a:pt x="29286" y="82575"/>
                </a:lnTo>
                <a:lnTo>
                  <a:pt x="28829" y="80251"/>
                </a:lnTo>
                <a:lnTo>
                  <a:pt x="27609" y="83197"/>
                </a:lnTo>
                <a:lnTo>
                  <a:pt x="27698" y="82296"/>
                </a:lnTo>
                <a:lnTo>
                  <a:pt x="27724" y="82054"/>
                </a:lnTo>
                <a:lnTo>
                  <a:pt x="27825" y="81064"/>
                </a:lnTo>
                <a:lnTo>
                  <a:pt x="27749" y="81546"/>
                </a:lnTo>
                <a:lnTo>
                  <a:pt x="26492" y="82054"/>
                </a:lnTo>
                <a:lnTo>
                  <a:pt x="26517" y="80327"/>
                </a:lnTo>
                <a:lnTo>
                  <a:pt x="25463" y="80276"/>
                </a:lnTo>
                <a:lnTo>
                  <a:pt x="24053" y="83210"/>
                </a:lnTo>
                <a:lnTo>
                  <a:pt x="23964" y="82321"/>
                </a:lnTo>
                <a:lnTo>
                  <a:pt x="23863" y="81254"/>
                </a:lnTo>
                <a:lnTo>
                  <a:pt x="22364" y="82321"/>
                </a:lnTo>
                <a:lnTo>
                  <a:pt x="22987" y="80670"/>
                </a:lnTo>
                <a:lnTo>
                  <a:pt x="23190" y="80149"/>
                </a:lnTo>
                <a:lnTo>
                  <a:pt x="18846" y="80149"/>
                </a:lnTo>
                <a:lnTo>
                  <a:pt x="18453" y="80149"/>
                </a:lnTo>
                <a:lnTo>
                  <a:pt x="17678" y="80987"/>
                </a:lnTo>
                <a:lnTo>
                  <a:pt x="18681" y="81889"/>
                </a:lnTo>
                <a:lnTo>
                  <a:pt x="19456" y="80670"/>
                </a:lnTo>
                <a:lnTo>
                  <a:pt x="19138" y="84150"/>
                </a:lnTo>
                <a:lnTo>
                  <a:pt x="22326" y="84899"/>
                </a:lnTo>
                <a:lnTo>
                  <a:pt x="24155" y="85648"/>
                </a:lnTo>
                <a:lnTo>
                  <a:pt x="24130" y="85153"/>
                </a:lnTo>
                <a:lnTo>
                  <a:pt x="24295" y="85013"/>
                </a:lnTo>
                <a:lnTo>
                  <a:pt x="24688" y="83210"/>
                </a:lnTo>
                <a:lnTo>
                  <a:pt x="24904" y="82296"/>
                </a:lnTo>
                <a:lnTo>
                  <a:pt x="26606" y="82981"/>
                </a:lnTo>
                <a:lnTo>
                  <a:pt x="24371" y="84937"/>
                </a:lnTo>
                <a:lnTo>
                  <a:pt x="24282" y="85293"/>
                </a:lnTo>
                <a:lnTo>
                  <a:pt x="25971" y="86588"/>
                </a:lnTo>
                <a:lnTo>
                  <a:pt x="27190" y="86499"/>
                </a:lnTo>
                <a:lnTo>
                  <a:pt x="28473" y="87820"/>
                </a:lnTo>
                <a:lnTo>
                  <a:pt x="29413" y="86499"/>
                </a:lnTo>
                <a:lnTo>
                  <a:pt x="29616" y="86220"/>
                </a:lnTo>
                <a:close/>
              </a:path>
              <a:path w="85725" h="88265">
                <a:moveTo>
                  <a:pt x="30149" y="85153"/>
                </a:moveTo>
                <a:lnTo>
                  <a:pt x="29337" y="84467"/>
                </a:lnTo>
                <a:lnTo>
                  <a:pt x="29324" y="84937"/>
                </a:lnTo>
                <a:lnTo>
                  <a:pt x="30149" y="85153"/>
                </a:lnTo>
                <a:close/>
              </a:path>
              <a:path w="85725" h="88265">
                <a:moveTo>
                  <a:pt x="30873" y="85763"/>
                </a:moveTo>
                <a:lnTo>
                  <a:pt x="30708" y="85293"/>
                </a:lnTo>
                <a:lnTo>
                  <a:pt x="30149" y="85153"/>
                </a:lnTo>
                <a:lnTo>
                  <a:pt x="30873" y="85763"/>
                </a:lnTo>
                <a:close/>
              </a:path>
              <a:path w="85725" h="88265">
                <a:moveTo>
                  <a:pt x="32029" y="83515"/>
                </a:moveTo>
                <a:lnTo>
                  <a:pt x="31686" y="82283"/>
                </a:lnTo>
                <a:lnTo>
                  <a:pt x="31470" y="82892"/>
                </a:lnTo>
                <a:lnTo>
                  <a:pt x="32029" y="83515"/>
                </a:lnTo>
                <a:close/>
              </a:path>
              <a:path w="85725" h="88265">
                <a:moveTo>
                  <a:pt x="32880" y="78333"/>
                </a:moveTo>
                <a:lnTo>
                  <a:pt x="31711" y="80175"/>
                </a:lnTo>
                <a:lnTo>
                  <a:pt x="31686" y="80657"/>
                </a:lnTo>
                <a:lnTo>
                  <a:pt x="32181" y="82016"/>
                </a:lnTo>
                <a:lnTo>
                  <a:pt x="32346" y="81000"/>
                </a:lnTo>
                <a:lnTo>
                  <a:pt x="32804" y="81241"/>
                </a:lnTo>
                <a:lnTo>
                  <a:pt x="32816" y="81000"/>
                </a:lnTo>
                <a:lnTo>
                  <a:pt x="32880" y="78333"/>
                </a:lnTo>
                <a:close/>
              </a:path>
              <a:path w="85725" h="88265">
                <a:moveTo>
                  <a:pt x="33197" y="81419"/>
                </a:moveTo>
                <a:lnTo>
                  <a:pt x="32804" y="81241"/>
                </a:lnTo>
                <a:lnTo>
                  <a:pt x="32791" y="82067"/>
                </a:lnTo>
                <a:lnTo>
                  <a:pt x="33197" y="81534"/>
                </a:lnTo>
                <a:close/>
              </a:path>
              <a:path w="85725" h="88265">
                <a:moveTo>
                  <a:pt x="36004" y="82435"/>
                </a:moveTo>
                <a:lnTo>
                  <a:pt x="35890" y="82067"/>
                </a:lnTo>
                <a:lnTo>
                  <a:pt x="35255" y="81356"/>
                </a:lnTo>
                <a:lnTo>
                  <a:pt x="35090" y="83337"/>
                </a:lnTo>
                <a:lnTo>
                  <a:pt x="36004" y="82435"/>
                </a:lnTo>
                <a:close/>
              </a:path>
              <a:path w="85725" h="88265">
                <a:moveTo>
                  <a:pt x="37045" y="18529"/>
                </a:moveTo>
                <a:lnTo>
                  <a:pt x="36639" y="18300"/>
                </a:lnTo>
                <a:lnTo>
                  <a:pt x="36576" y="18097"/>
                </a:lnTo>
                <a:lnTo>
                  <a:pt x="36817" y="17526"/>
                </a:lnTo>
                <a:lnTo>
                  <a:pt x="35102" y="18097"/>
                </a:lnTo>
                <a:lnTo>
                  <a:pt x="35788" y="19062"/>
                </a:lnTo>
                <a:lnTo>
                  <a:pt x="37045" y="18529"/>
                </a:lnTo>
                <a:close/>
              </a:path>
              <a:path w="85725" h="88265">
                <a:moveTo>
                  <a:pt x="37134" y="16725"/>
                </a:moveTo>
                <a:lnTo>
                  <a:pt x="36766" y="16306"/>
                </a:lnTo>
                <a:lnTo>
                  <a:pt x="37096" y="16827"/>
                </a:lnTo>
                <a:close/>
              </a:path>
              <a:path w="85725" h="88265">
                <a:moveTo>
                  <a:pt x="37388" y="18719"/>
                </a:moveTo>
                <a:lnTo>
                  <a:pt x="37172" y="18605"/>
                </a:lnTo>
                <a:lnTo>
                  <a:pt x="36233" y="19227"/>
                </a:lnTo>
                <a:lnTo>
                  <a:pt x="37388" y="18719"/>
                </a:lnTo>
                <a:close/>
              </a:path>
              <a:path w="85725" h="88265">
                <a:moveTo>
                  <a:pt x="37426" y="17310"/>
                </a:moveTo>
                <a:lnTo>
                  <a:pt x="37096" y="16827"/>
                </a:lnTo>
                <a:lnTo>
                  <a:pt x="36817" y="17526"/>
                </a:lnTo>
                <a:lnTo>
                  <a:pt x="37426" y="17310"/>
                </a:lnTo>
                <a:close/>
              </a:path>
              <a:path w="85725" h="88265">
                <a:moveTo>
                  <a:pt x="37617" y="17246"/>
                </a:moveTo>
                <a:lnTo>
                  <a:pt x="37604" y="16408"/>
                </a:lnTo>
                <a:lnTo>
                  <a:pt x="37325" y="16281"/>
                </a:lnTo>
                <a:lnTo>
                  <a:pt x="37223" y="16827"/>
                </a:lnTo>
                <a:lnTo>
                  <a:pt x="37617" y="17246"/>
                </a:lnTo>
                <a:close/>
              </a:path>
              <a:path w="85725" h="88265">
                <a:moveTo>
                  <a:pt x="37731" y="18237"/>
                </a:moveTo>
                <a:lnTo>
                  <a:pt x="37045" y="18529"/>
                </a:lnTo>
                <a:lnTo>
                  <a:pt x="37172" y="18605"/>
                </a:lnTo>
                <a:lnTo>
                  <a:pt x="37731" y="18237"/>
                </a:lnTo>
                <a:close/>
              </a:path>
              <a:path w="85725" h="88265">
                <a:moveTo>
                  <a:pt x="38150" y="18402"/>
                </a:moveTo>
                <a:lnTo>
                  <a:pt x="37388" y="18719"/>
                </a:lnTo>
                <a:lnTo>
                  <a:pt x="38150" y="18402"/>
                </a:lnTo>
                <a:close/>
              </a:path>
              <a:path w="85725" h="88265">
                <a:moveTo>
                  <a:pt x="41109" y="80606"/>
                </a:moveTo>
                <a:lnTo>
                  <a:pt x="40170" y="80632"/>
                </a:lnTo>
                <a:lnTo>
                  <a:pt x="40843" y="81305"/>
                </a:lnTo>
                <a:lnTo>
                  <a:pt x="41109" y="80606"/>
                </a:lnTo>
                <a:close/>
              </a:path>
              <a:path w="85725" h="88265">
                <a:moveTo>
                  <a:pt x="42875" y="31902"/>
                </a:moveTo>
                <a:lnTo>
                  <a:pt x="42125" y="33121"/>
                </a:lnTo>
                <a:lnTo>
                  <a:pt x="42265" y="33248"/>
                </a:lnTo>
                <a:lnTo>
                  <a:pt x="42875" y="31902"/>
                </a:lnTo>
                <a:close/>
              </a:path>
              <a:path w="85725" h="88265">
                <a:moveTo>
                  <a:pt x="43014" y="28397"/>
                </a:moveTo>
                <a:lnTo>
                  <a:pt x="41389" y="28752"/>
                </a:lnTo>
                <a:lnTo>
                  <a:pt x="41922" y="27406"/>
                </a:lnTo>
                <a:lnTo>
                  <a:pt x="40474" y="26250"/>
                </a:lnTo>
                <a:lnTo>
                  <a:pt x="39535" y="25565"/>
                </a:lnTo>
                <a:lnTo>
                  <a:pt x="40589" y="24993"/>
                </a:lnTo>
                <a:lnTo>
                  <a:pt x="41300" y="24612"/>
                </a:lnTo>
                <a:lnTo>
                  <a:pt x="40005" y="24993"/>
                </a:lnTo>
                <a:lnTo>
                  <a:pt x="38862" y="23723"/>
                </a:lnTo>
                <a:lnTo>
                  <a:pt x="42316" y="22720"/>
                </a:lnTo>
                <a:lnTo>
                  <a:pt x="41744" y="21844"/>
                </a:lnTo>
                <a:lnTo>
                  <a:pt x="41490" y="21450"/>
                </a:lnTo>
                <a:lnTo>
                  <a:pt x="41351" y="21234"/>
                </a:lnTo>
                <a:lnTo>
                  <a:pt x="39941" y="20942"/>
                </a:lnTo>
                <a:lnTo>
                  <a:pt x="40970" y="19570"/>
                </a:lnTo>
                <a:lnTo>
                  <a:pt x="41135" y="19354"/>
                </a:lnTo>
                <a:lnTo>
                  <a:pt x="41452" y="18326"/>
                </a:lnTo>
                <a:lnTo>
                  <a:pt x="42011" y="16408"/>
                </a:lnTo>
                <a:lnTo>
                  <a:pt x="40144" y="16471"/>
                </a:lnTo>
                <a:lnTo>
                  <a:pt x="39814" y="17310"/>
                </a:lnTo>
                <a:lnTo>
                  <a:pt x="39649" y="17449"/>
                </a:lnTo>
                <a:lnTo>
                  <a:pt x="39649" y="21844"/>
                </a:lnTo>
                <a:lnTo>
                  <a:pt x="37693" y="21526"/>
                </a:lnTo>
                <a:lnTo>
                  <a:pt x="38481" y="21475"/>
                </a:lnTo>
                <a:lnTo>
                  <a:pt x="38925" y="21450"/>
                </a:lnTo>
                <a:lnTo>
                  <a:pt x="39649" y="21844"/>
                </a:lnTo>
                <a:lnTo>
                  <a:pt x="39649" y="17449"/>
                </a:lnTo>
                <a:lnTo>
                  <a:pt x="38595" y="18300"/>
                </a:lnTo>
                <a:lnTo>
                  <a:pt x="37617" y="17246"/>
                </a:lnTo>
                <a:lnTo>
                  <a:pt x="37426" y="17310"/>
                </a:lnTo>
                <a:lnTo>
                  <a:pt x="38138" y="18389"/>
                </a:lnTo>
                <a:lnTo>
                  <a:pt x="38265" y="18326"/>
                </a:lnTo>
                <a:lnTo>
                  <a:pt x="38239" y="18529"/>
                </a:lnTo>
                <a:lnTo>
                  <a:pt x="38938" y="19570"/>
                </a:lnTo>
                <a:lnTo>
                  <a:pt x="37477" y="18770"/>
                </a:lnTo>
                <a:lnTo>
                  <a:pt x="36995" y="19050"/>
                </a:lnTo>
                <a:lnTo>
                  <a:pt x="39471" y="19913"/>
                </a:lnTo>
                <a:lnTo>
                  <a:pt x="37566" y="20408"/>
                </a:lnTo>
                <a:lnTo>
                  <a:pt x="37160" y="21551"/>
                </a:lnTo>
                <a:lnTo>
                  <a:pt x="37414" y="21539"/>
                </a:lnTo>
                <a:lnTo>
                  <a:pt x="37401" y="23025"/>
                </a:lnTo>
                <a:lnTo>
                  <a:pt x="36461" y="23291"/>
                </a:lnTo>
                <a:lnTo>
                  <a:pt x="38417" y="24307"/>
                </a:lnTo>
                <a:lnTo>
                  <a:pt x="34988" y="25565"/>
                </a:lnTo>
                <a:lnTo>
                  <a:pt x="35471" y="27012"/>
                </a:lnTo>
                <a:lnTo>
                  <a:pt x="36169" y="26250"/>
                </a:lnTo>
                <a:lnTo>
                  <a:pt x="35890" y="27495"/>
                </a:lnTo>
                <a:lnTo>
                  <a:pt x="36309" y="27330"/>
                </a:lnTo>
                <a:lnTo>
                  <a:pt x="36499" y="27876"/>
                </a:lnTo>
                <a:lnTo>
                  <a:pt x="36766" y="27406"/>
                </a:lnTo>
                <a:lnTo>
                  <a:pt x="37909" y="28575"/>
                </a:lnTo>
                <a:lnTo>
                  <a:pt x="36766" y="28930"/>
                </a:lnTo>
                <a:lnTo>
                  <a:pt x="38392" y="30441"/>
                </a:lnTo>
                <a:lnTo>
                  <a:pt x="36423" y="31115"/>
                </a:lnTo>
                <a:lnTo>
                  <a:pt x="38125" y="30949"/>
                </a:lnTo>
                <a:lnTo>
                  <a:pt x="37744" y="33032"/>
                </a:lnTo>
                <a:lnTo>
                  <a:pt x="39687" y="32296"/>
                </a:lnTo>
                <a:lnTo>
                  <a:pt x="39243" y="32918"/>
                </a:lnTo>
                <a:lnTo>
                  <a:pt x="41236" y="32499"/>
                </a:lnTo>
                <a:lnTo>
                  <a:pt x="40614" y="32296"/>
                </a:lnTo>
                <a:lnTo>
                  <a:pt x="38493" y="31597"/>
                </a:lnTo>
                <a:lnTo>
                  <a:pt x="39408" y="30949"/>
                </a:lnTo>
                <a:lnTo>
                  <a:pt x="42024" y="29095"/>
                </a:lnTo>
                <a:lnTo>
                  <a:pt x="43014" y="28397"/>
                </a:lnTo>
                <a:close/>
              </a:path>
              <a:path w="85725" h="88265">
                <a:moveTo>
                  <a:pt x="44145" y="6197"/>
                </a:moveTo>
                <a:lnTo>
                  <a:pt x="43395" y="5219"/>
                </a:lnTo>
                <a:lnTo>
                  <a:pt x="43662" y="7010"/>
                </a:lnTo>
                <a:lnTo>
                  <a:pt x="44145" y="6197"/>
                </a:lnTo>
                <a:close/>
              </a:path>
              <a:path w="85725" h="88265">
                <a:moveTo>
                  <a:pt x="44577" y="35966"/>
                </a:moveTo>
                <a:lnTo>
                  <a:pt x="44424" y="35712"/>
                </a:lnTo>
                <a:lnTo>
                  <a:pt x="43891" y="34798"/>
                </a:lnTo>
                <a:lnTo>
                  <a:pt x="42456" y="35623"/>
                </a:lnTo>
                <a:lnTo>
                  <a:pt x="43586" y="34353"/>
                </a:lnTo>
                <a:lnTo>
                  <a:pt x="42265" y="33248"/>
                </a:lnTo>
                <a:lnTo>
                  <a:pt x="38912" y="34226"/>
                </a:lnTo>
                <a:lnTo>
                  <a:pt x="40513" y="35369"/>
                </a:lnTo>
                <a:lnTo>
                  <a:pt x="38557" y="35712"/>
                </a:lnTo>
                <a:lnTo>
                  <a:pt x="38481" y="34696"/>
                </a:lnTo>
                <a:lnTo>
                  <a:pt x="39128" y="33083"/>
                </a:lnTo>
                <a:lnTo>
                  <a:pt x="37604" y="35204"/>
                </a:lnTo>
                <a:lnTo>
                  <a:pt x="38493" y="35877"/>
                </a:lnTo>
                <a:lnTo>
                  <a:pt x="38354" y="36233"/>
                </a:lnTo>
                <a:lnTo>
                  <a:pt x="39979" y="36182"/>
                </a:lnTo>
                <a:lnTo>
                  <a:pt x="39077" y="37503"/>
                </a:lnTo>
                <a:lnTo>
                  <a:pt x="38430" y="36703"/>
                </a:lnTo>
                <a:lnTo>
                  <a:pt x="38011" y="38709"/>
                </a:lnTo>
                <a:lnTo>
                  <a:pt x="41325" y="38188"/>
                </a:lnTo>
                <a:lnTo>
                  <a:pt x="39649" y="40589"/>
                </a:lnTo>
                <a:lnTo>
                  <a:pt x="41084" y="40322"/>
                </a:lnTo>
                <a:lnTo>
                  <a:pt x="40513" y="41490"/>
                </a:lnTo>
                <a:lnTo>
                  <a:pt x="42024" y="40881"/>
                </a:lnTo>
                <a:lnTo>
                  <a:pt x="41998" y="40322"/>
                </a:lnTo>
                <a:lnTo>
                  <a:pt x="43802" y="39458"/>
                </a:lnTo>
                <a:lnTo>
                  <a:pt x="43167" y="40767"/>
                </a:lnTo>
                <a:lnTo>
                  <a:pt x="43751" y="40487"/>
                </a:lnTo>
                <a:lnTo>
                  <a:pt x="44577" y="40068"/>
                </a:lnTo>
                <a:lnTo>
                  <a:pt x="44411" y="39458"/>
                </a:lnTo>
                <a:lnTo>
                  <a:pt x="44056" y="38188"/>
                </a:lnTo>
                <a:lnTo>
                  <a:pt x="43992" y="37960"/>
                </a:lnTo>
                <a:lnTo>
                  <a:pt x="43840" y="37414"/>
                </a:lnTo>
                <a:lnTo>
                  <a:pt x="42760" y="37960"/>
                </a:lnTo>
                <a:lnTo>
                  <a:pt x="41706" y="37503"/>
                </a:lnTo>
                <a:lnTo>
                  <a:pt x="40805" y="37109"/>
                </a:lnTo>
                <a:lnTo>
                  <a:pt x="43853" y="36182"/>
                </a:lnTo>
                <a:lnTo>
                  <a:pt x="44577" y="35966"/>
                </a:lnTo>
                <a:close/>
              </a:path>
              <a:path w="85725" h="88265">
                <a:moveTo>
                  <a:pt x="44945" y="6210"/>
                </a:moveTo>
                <a:lnTo>
                  <a:pt x="44145" y="6197"/>
                </a:lnTo>
                <a:lnTo>
                  <a:pt x="44335" y="6451"/>
                </a:lnTo>
                <a:lnTo>
                  <a:pt x="44945" y="6210"/>
                </a:lnTo>
                <a:close/>
              </a:path>
              <a:path w="85725" h="88265">
                <a:moveTo>
                  <a:pt x="45275" y="11836"/>
                </a:moveTo>
                <a:lnTo>
                  <a:pt x="44945" y="10871"/>
                </a:lnTo>
                <a:lnTo>
                  <a:pt x="44742" y="10782"/>
                </a:lnTo>
                <a:lnTo>
                  <a:pt x="44132" y="10731"/>
                </a:lnTo>
                <a:lnTo>
                  <a:pt x="44157" y="10591"/>
                </a:lnTo>
                <a:lnTo>
                  <a:pt x="42646" y="10591"/>
                </a:lnTo>
                <a:lnTo>
                  <a:pt x="45275" y="11836"/>
                </a:lnTo>
                <a:close/>
              </a:path>
              <a:path w="85725" h="88265">
                <a:moveTo>
                  <a:pt x="45415" y="78359"/>
                </a:moveTo>
                <a:lnTo>
                  <a:pt x="44907" y="77787"/>
                </a:lnTo>
                <a:lnTo>
                  <a:pt x="44640" y="78143"/>
                </a:lnTo>
                <a:lnTo>
                  <a:pt x="45415" y="78359"/>
                </a:lnTo>
                <a:close/>
              </a:path>
              <a:path w="85725" h="88265">
                <a:moveTo>
                  <a:pt x="45529" y="39598"/>
                </a:moveTo>
                <a:lnTo>
                  <a:pt x="44577" y="40068"/>
                </a:lnTo>
                <a:lnTo>
                  <a:pt x="44678" y="40246"/>
                </a:lnTo>
                <a:lnTo>
                  <a:pt x="45072" y="40513"/>
                </a:lnTo>
                <a:lnTo>
                  <a:pt x="45529" y="39598"/>
                </a:lnTo>
                <a:close/>
              </a:path>
              <a:path w="85725" h="88265">
                <a:moveTo>
                  <a:pt x="46456" y="48196"/>
                </a:moveTo>
                <a:lnTo>
                  <a:pt x="45707" y="47371"/>
                </a:lnTo>
                <a:lnTo>
                  <a:pt x="46215" y="48526"/>
                </a:lnTo>
                <a:lnTo>
                  <a:pt x="46456" y="48196"/>
                </a:lnTo>
                <a:close/>
              </a:path>
              <a:path w="85725" h="88265">
                <a:moveTo>
                  <a:pt x="47155" y="56692"/>
                </a:moveTo>
                <a:lnTo>
                  <a:pt x="47129" y="56553"/>
                </a:lnTo>
                <a:lnTo>
                  <a:pt x="47117" y="56692"/>
                </a:lnTo>
                <a:close/>
              </a:path>
              <a:path w="85725" h="88265">
                <a:moveTo>
                  <a:pt x="47256" y="41935"/>
                </a:moveTo>
                <a:lnTo>
                  <a:pt x="45453" y="40754"/>
                </a:lnTo>
                <a:lnTo>
                  <a:pt x="45072" y="40513"/>
                </a:lnTo>
                <a:lnTo>
                  <a:pt x="44958" y="40754"/>
                </a:lnTo>
                <a:lnTo>
                  <a:pt x="43751" y="40487"/>
                </a:lnTo>
                <a:lnTo>
                  <a:pt x="43535" y="41948"/>
                </a:lnTo>
                <a:lnTo>
                  <a:pt x="42443" y="42672"/>
                </a:lnTo>
                <a:lnTo>
                  <a:pt x="44157" y="41948"/>
                </a:lnTo>
                <a:lnTo>
                  <a:pt x="47256" y="41935"/>
                </a:lnTo>
                <a:close/>
              </a:path>
              <a:path w="85725" h="88265">
                <a:moveTo>
                  <a:pt x="47269" y="55333"/>
                </a:moveTo>
                <a:lnTo>
                  <a:pt x="46964" y="55257"/>
                </a:lnTo>
                <a:lnTo>
                  <a:pt x="47129" y="56553"/>
                </a:lnTo>
                <a:lnTo>
                  <a:pt x="47269" y="55333"/>
                </a:lnTo>
                <a:close/>
              </a:path>
              <a:path w="85725" h="88265">
                <a:moveTo>
                  <a:pt x="47980" y="42405"/>
                </a:moveTo>
                <a:lnTo>
                  <a:pt x="47256" y="41935"/>
                </a:lnTo>
                <a:lnTo>
                  <a:pt x="44157" y="41948"/>
                </a:lnTo>
                <a:lnTo>
                  <a:pt x="43776" y="43230"/>
                </a:lnTo>
                <a:lnTo>
                  <a:pt x="42494" y="44716"/>
                </a:lnTo>
                <a:lnTo>
                  <a:pt x="42240" y="46278"/>
                </a:lnTo>
                <a:lnTo>
                  <a:pt x="46393" y="45631"/>
                </a:lnTo>
                <a:lnTo>
                  <a:pt x="47980" y="42405"/>
                </a:lnTo>
                <a:close/>
              </a:path>
              <a:path w="85725" h="88265">
                <a:moveTo>
                  <a:pt x="48082" y="52692"/>
                </a:moveTo>
                <a:lnTo>
                  <a:pt x="47459" y="52730"/>
                </a:lnTo>
                <a:lnTo>
                  <a:pt x="47625" y="52933"/>
                </a:lnTo>
                <a:lnTo>
                  <a:pt x="48082" y="52692"/>
                </a:lnTo>
                <a:close/>
              </a:path>
              <a:path w="85725" h="88265">
                <a:moveTo>
                  <a:pt x="48298" y="80187"/>
                </a:moveTo>
                <a:close/>
              </a:path>
              <a:path w="85725" h="88265">
                <a:moveTo>
                  <a:pt x="48539" y="77000"/>
                </a:moveTo>
                <a:lnTo>
                  <a:pt x="47764" y="76847"/>
                </a:lnTo>
                <a:lnTo>
                  <a:pt x="48539" y="77000"/>
                </a:lnTo>
                <a:close/>
              </a:path>
              <a:path w="85725" h="88265">
                <a:moveTo>
                  <a:pt x="49187" y="76949"/>
                </a:moveTo>
                <a:lnTo>
                  <a:pt x="47828" y="76136"/>
                </a:lnTo>
                <a:lnTo>
                  <a:pt x="48450" y="76898"/>
                </a:lnTo>
                <a:lnTo>
                  <a:pt x="49187" y="76949"/>
                </a:lnTo>
                <a:close/>
              </a:path>
              <a:path w="85725" h="88265">
                <a:moveTo>
                  <a:pt x="49428" y="8902"/>
                </a:moveTo>
                <a:lnTo>
                  <a:pt x="48348" y="7543"/>
                </a:lnTo>
                <a:lnTo>
                  <a:pt x="48209" y="7531"/>
                </a:lnTo>
                <a:lnTo>
                  <a:pt x="48310" y="7658"/>
                </a:lnTo>
                <a:lnTo>
                  <a:pt x="49428" y="8902"/>
                </a:lnTo>
                <a:close/>
              </a:path>
              <a:path w="85725" h="88265">
                <a:moveTo>
                  <a:pt x="49695" y="81267"/>
                </a:moveTo>
                <a:lnTo>
                  <a:pt x="48285" y="80200"/>
                </a:lnTo>
                <a:lnTo>
                  <a:pt x="47904" y="81064"/>
                </a:lnTo>
                <a:lnTo>
                  <a:pt x="46050" y="80543"/>
                </a:lnTo>
                <a:lnTo>
                  <a:pt x="46774" y="81775"/>
                </a:lnTo>
                <a:lnTo>
                  <a:pt x="44919" y="81013"/>
                </a:lnTo>
                <a:lnTo>
                  <a:pt x="44919" y="81445"/>
                </a:lnTo>
                <a:lnTo>
                  <a:pt x="44881" y="81826"/>
                </a:lnTo>
                <a:lnTo>
                  <a:pt x="44704" y="81280"/>
                </a:lnTo>
                <a:lnTo>
                  <a:pt x="44919" y="81445"/>
                </a:lnTo>
                <a:lnTo>
                  <a:pt x="44919" y="81013"/>
                </a:lnTo>
                <a:lnTo>
                  <a:pt x="44564" y="80860"/>
                </a:lnTo>
                <a:lnTo>
                  <a:pt x="44500" y="80657"/>
                </a:lnTo>
                <a:lnTo>
                  <a:pt x="44348" y="80772"/>
                </a:lnTo>
                <a:lnTo>
                  <a:pt x="43738" y="80505"/>
                </a:lnTo>
                <a:lnTo>
                  <a:pt x="44196" y="80886"/>
                </a:lnTo>
                <a:lnTo>
                  <a:pt x="41287" y="83007"/>
                </a:lnTo>
                <a:lnTo>
                  <a:pt x="40817" y="82524"/>
                </a:lnTo>
                <a:lnTo>
                  <a:pt x="39408" y="81064"/>
                </a:lnTo>
                <a:lnTo>
                  <a:pt x="39839" y="82524"/>
                </a:lnTo>
                <a:lnTo>
                  <a:pt x="38849" y="82245"/>
                </a:lnTo>
                <a:lnTo>
                  <a:pt x="38836" y="82562"/>
                </a:lnTo>
                <a:lnTo>
                  <a:pt x="39433" y="83667"/>
                </a:lnTo>
                <a:lnTo>
                  <a:pt x="40398" y="84074"/>
                </a:lnTo>
                <a:lnTo>
                  <a:pt x="40271" y="85140"/>
                </a:lnTo>
                <a:lnTo>
                  <a:pt x="38773" y="84734"/>
                </a:lnTo>
                <a:lnTo>
                  <a:pt x="38404" y="83667"/>
                </a:lnTo>
                <a:lnTo>
                  <a:pt x="38519" y="83108"/>
                </a:lnTo>
                <a:lnTo>
                  <a:pt x="38582" y="82956"/>
                </a:lnTo>
                <a:lnTo>
                  <a:pt x="38722" y="82562"/>
                </a:lnTo>
                <a:lnTo>
                  <a:pt x="38646" y="82181"/>
                </a:lnTo>
                <a:lnTo>
                  <a:pt x="38773" y="82435"/>
                </a:lnTo>
                <a:lnTo>
                  <a:pt x="38849" y="82245"/>
                </a:lnTo>
                <a:lnTo>
                  <a:pt x="38963" y="81940"/>
                </a:lnTo>
                <a:lnTo>
                  <a:pt x="37071" y="82956"/>
                </a:lnTo>
                <a:lnTo>
                  <a:pt x="37807" y="81432"/>
                </a:lnTo>
                <a:lnTo>
                  <a:pt x="36753" y="82181"/>
                </a:lnTo>
                <a:lnTo>
                  <a:pt x="36728" y="82524"/>
                </a:lnTo>
                <a:lnTo>
                  <a:pt x="37426" y="85572"/>
                </a:lnTo>
                <a:lnTo>
                  <a:pt x="35699" y="85140"/>
                </a:lnTo>
                <a:lnTo>
                  <a:pt x="34861" y="83845"/>
                </a:lnTo>
                <a:lnTo>
                  <a:pt x="35026" y="83223"/>
                </a:lnTo>
                <a:lnTo>
                  <a:pt x="34226" y="80175"/>
                </a:lnTo>
                <a:lnTo>
                  <a:pt x="33324" y="81356"/>
                </a:lnTo>
                <a:lnTo>
                  <a:pt x="33299" y="83947"/>
                </a:lnTo>
                <a:lnTo>
                  <a:pt x="33934" y="83223"/>
                </a:lnTo>
                <a:lnTo>
                  <a:pt x="33451" y="85699"/>
                </a:lnTo>
                <a:lnTo>
                  <a:pt x="34937" y="87160"/>
                </a:lnTo>
                <a:lnTo>
                  <a:pt x="33477" y="87337"/>
                </a:lnTo>
                <a:lnTo>
                  <a:pt x="36893" y="87807"/>
                </a:lnTo>
                <a:lnTo>
                  <a:pt x="41313" y="86842"/>
                </a:lnTo>
                <a:lnTo>
                  <a:pt x="42621" y="85572"/>
                </a:lnTo>
                <a:lnTo>
                  <a:pt x="43065" y="85140"/>
                </a:lnTo>
                <a:lnTo>
                  <a:pt x="43611" y="84620"/>
                </a:lnTo>
                <a:lnTo>
                  <a:pt x="42138" y="83845"/>
                </a:lnTo>
                <a:lnTo>
                  <a:pt x="42633" y="83007"/>
                </a:lnTo>
                <a:lnTo>
                  <a:pt x="42900" y="82562"/>
                </a:lnTo>
                <a:lnTo>
                  <a:pt x="43294" y="83108"/>
                </a:lnTo>
                <a:lnTo>
                  <a:pt x="44881" y="83400"/>
                </a:lnTo>
                <a:lnTo>
                  <a:pt x="45059" y="83489"/>
                </a:lnTo>
                <a:lnTo>
                  <a:pt x="44348" y="84772"/>
                </a:lnTo>
                <a:lnTo>
                  <a:pt x="45720" y="84289"/>
                </a:lnTo>
                <a:lnTo>
                  <a:pt x="45516" y="83693"/>
                </a:lnTo>
                <a:lnTo>
                  <a:pt x="46431" y="84112"/>
                </a:lnTo>
                <a:lnTo>
                  <a:pt x="47155" y="82042"/>
                </a:lnTo>
                <a:lnTo>
                  <a:pt x="48260" y="82346"/>
                </a:lnTo>
                <a:lnTo>
                  <a:pt x="49695" y="81267"/>
                </a:lnTo>
                <a:close/>
              </a:path>
              <a:path w="85725" h="88265">
                <a:moveTo>
                  <a:pt x="49974" y="52819"/>
                </a:moveTo>
                <a:lnTo>
                  <a:pt x="49872" y="52476"/>
                </a:lnTo>
                <a:lnTo>
                  <a:pt x="49809" y="52120"/>
                </a:lnTo>
                <a:lnTo>
                  <a:pt x="49771" y="51981"/>
                </a:lnTo>
                <a:lnTo>
                  <a:pt x="49555" y="50800"/>
                </a:lnTo>
                <a:lnTo>
                  <a:pt x="49288" y="49339"/>
                </a:lnTo>
                <a:lnTo>
                  <a:pt x="49288" y="47066"/>
                </a:lnTo>
                <a:lnTo>
                  <a:pt x="48006" y="46050"/>
                </a:lnTo>
                <a:lnTo>
                  <a:pt x="46456" y="48196"/>
                </a:lnTo>
                <a:lnTo>
                  <a:pt x="46824" y="48577"/>
                </a:lnTo>
                <a:lnTo>
                  <a:pt x="44615" y="51866"/>
                </a:lnTo>
                <a:lnTo>
                  <a:pt x="46304" y="50800"/>
                </a:lnTo>
                <a:lnTo>
                  <a:pt x="45415" y="52705"/>
                </a:lnTo>
                <a:lnTo>
                  <a:pt x="47015" y="51981"/>
                </a:lnTo>
                <a:lnTo>
                  <a:pt x="46748" y="52755"/>
                </a:lnTo>
                <a:lnTo>
                  <a:pt x="47459" y="52730"/>
                </a:lnTo>
                <a:lnTo>
                  <a:pt x="46977" y="52120"/>
                </a:lnTo>
                <a:lnTo>
                  <a:pt x="48514" y="52197"/>
                </a:lnTo>
                <a:lnTo>
                  <a:pt x="49974" y="52819"/>
                </a:lnTo>
                <a:close/>
              </a:path>
              <a:path w="85725" h="88265">
                <a:moveTo>
                  <a:pt x="50152" y="78486"/>
                </a:moveTo>
                <a:lnTo>
                  <a:pt x="48920" y="78308"/>
                </a:lnTo>
                <a:lnTo>
                  <a:pt x="48780" y="78130"/>
                </a:lnTo>
                <a:lnTo>
                  <a:pt x="47879" y="76873"/>
                </a:lnTo>
                <a:lnTo>
                  <a:pt x="47713" y="76847"/>
                </a:lnTo>
                <a:lnTo>
                  <a:pt x="45580" y="76669"/>
                </a:lnTo>
                <a:lnTo>
                  <a:pt x="46685" y="77685"/>
                </a:lnTo>
                <a:lnTo>
                  <a:pt x="46037" y="80137"/>
                </a:lnTo>
                <a:lnTo>
                  <a:pt x="48260" y="80187"/>
                </a:lnTo>
                <a:lnTo>
                  <a:pt x="47536" y="79209"/>
                </a:lnTo>
                <a:lnTo>
                  <a:pt x="47180" y="78130"/>
                </a:lnTo>
                <a:lnTo>
                  <a:pt x="48729" y="78384"/>
                </a:lnTo>
                <a:lnTo>
                  <a:pt x="48780" y="79679"/>
                </a:lnTo>
                <a:lnTo>
                  <a:pt x="50152" y="78486"/>
                </a:lnTo>
                <a:close/>
              </a:path>
              <a:path w="85725" h="88265">
                <a:moveTo>
                  <a:pt x="50266" y="52933"/>
                </a:moveTo>
                <a:lnTo>
                  <a:pt x="49974" y="52819"/>
                </a:lnTo>
                <a:lnTo>
                  <a:pt x="50114" y="53009"/>
                </a:lnTo>
                <a:lnTo>
                  <a:pt x="50266" y="52933"/>
                </a:lnTo>
                <a:close/>
              </a:path>
              <a:path w="85725" h="88265">
                <a:moveTo>
                  <a:pt x="51155" y="57391"/>
                </a:moveTo>
                <a:lnTo>
                  <a:pt x="51028" y="57188"/>
                </a:lnTo>
                <a:lnTo>
                  <a:pt x="50736" y="57429"/>
                </a:lnTo>
                <a:lnTo>
                  <a:pt x="51155" y="57391"/>
                </a:lnTo>
                <a:close/>
              </a:path>
              <a:path w="85725" h="88265">
                <a:moveTo>
                  <a:pt x="52044" y="73456"/>
                </a:moveTo>
                <a:lnTo>
                  <a:pt x="52006" y="72656"/>
                </a:lnTo>
                <a:lnTo>
                  <a:pt x="51993" y="72097"/>
                </a:lnTo>
                <a:lnTo>
                  <a:pt x="51981" y="71615"/>
                </a:lnTo>
                <a:lnTo>
                  <a:pt x="49720" y="71615"/>
                </a:lnTo>
                <a:lnTo>
                  <a:pt x="47917" y="71615"/>
                </a:lnTo>
                <a:lnTo>
                  <a:pt x="47967" y="72097"/>
                </a:lnTo>
                <a:lnTo>
                  <a:pt x="47053" y="71716"/>
                </a:lnTo>
                <a:lnTo>
                  <a:pt x="48221" y="72720"/>
                </a:lnTo>
                <a:lnTo>
                  <a:pt x="47879" y="72656"/>
                </a:lnTo>
                <a:lnTo>
                  <a:pt x="45783" y="72263"/>
                </a:lnTo>
                <a:lnTo>
                  <a:pt x="46685" y="72720"/>
                </a:lnTo>
                <a:lnTo>
                  <a:pt x="43878" y="73723"/>
                </a:lnTo>
                <a:lnTo>
                  <a:pt x="47828" y="76136"/>
                </a:lnTo>
                <a:lnTo>
                  <a:pt x="46037" y="73888"/>
                </a:lnTo>
                <a:lnTo>
                  <a:pt x="50736" y="74930"/>
                </a:lnTo>
                <a:lnTo>
                  <a:pt x="50660" y="74142"/>
                </a:lnTo>
                <a:lnTo>
                  <a:pt x="50520" y="72783"/>
                </a:lnTo>
                <a:lnTo>
                  <a:pt x="48806" y="72796"/>
                </a:lnTo>
                <a:lnTo>
                  <a:pt x="47752" y="74142"/>
                </a:lnTo>
                <a:lnTo>
                  <a:pt x="47117" y="73888"/>
                </a:lnTo>
                <a:lnTo>
                  <a:pt x="46939" y="73812"/>
                </a:lnTo>
                <a:lnTo>
                  <a:pt x="46837" y="72809"/>
                </a:lnTo>
                <a:lnTo>
                  <a:pt x="47586" y="73152"/>
                </a:lnTo>
                <a:lnTo>
                  <a:pt x="48806" y="72796"/>
                </a:lnTo>
                <a:lnTo>
                  <a:pt x="50520" y="72783"/>
                </a:lnTo>
                <a:lnTo>
                  <a:pt x="50520" y="72656"/>
                </a:lnTo>
                <a:lnTo>
                  <a:pt x="52044" y="73456"/>
                </a:lnTo>
                <a:close/>
              </a:path>
              <a:path w="85725" h="88265">
                <a:moveTo>
                  <a:pt x="52806" y="4597"/>
                </a:moveTo>
                <a:lnTo>
                  <a:pt x="52362" y="4394"/>
                </a:lnTo>
                <a:lnTo>
                  <a:pt x="52387" y="5943"/>
                </a:lnTo>
                <a:lnTo>
                  <a:pt x="52743" y="5892"/>
                </a:lnTo>
                <a:lnTo>
                  <a:pt x="52806" y="4597"/>
                </a:lnTo>
                <a:close/>
              </a:path>
              <a:path w="85725" h="88265">
                <a:moveTo>
                  <a:pt x="53352" y="3136"/>
                </a:moveTo>
                <a:lnTo>
                  <a:pt x="52578" y="1041"/>
                </a:lnTo>
                <a:lnTo>
                  <a:pt x="51549" y="1536"/>
                </a:lnTo>
                <a:lnTo>
                  <a:pt x="50609" y="2197"/>
                </a:lnTo>
                <a:lnTo>
                  <a:pt x="49555" y="2832"/>
                </a:lnTo>
                <a:lnTo>
                  <a:pt x="48793" y="3911"/>
                </a:lnTo>
                <a:lnTo>
                  <a:pt x="47307" y="3124"/>
                </a:lnTo>
                <a:lnTo>
                  <a:pt x="47142" y="5321"/>
                </a:lnTo>
                <a:lnTo>
                  <a:pt x="45593" y="3873"/>
                </a:lnTo>
                <a:lnTo>
                  <a:pt x="45377" y="5321"/>
                </a:lnTo>
                <a:lnTo>
                  <a:pt x="45275" y="5626"/>
                </a:lnTo>
                <a:lnTo>
                  <a:pt x="45123" y="5892"/>
                </a:lnTo>
                <a:lnTo>
                  <a:pt x="45034" y="6235"/>
                </a:lnTo>
                <a:lnTo>
                  <a:pt x="45948" y="6477"/>
                </a:lnTo>
                <a:lnTo>
                  <a:pt x="45770" y="8255"/>
                </a:lnTo>
                <a:lnTo>
                  <a:pt x="43573" y="7327"/>
                </a:lnTo>
                <a:lnTo>
                  <a:pt x="39725" y="7658"/>
                </a:lnTo>
                <a:lnTo>
                  <a:pt x="41363" y="10579"/>
                </a:lnTo>
                <a:lnTo>
                  <a:pt x="39992" y="10464"/>
                </a:lnTo>
                <a:lnTo>
                  <a:pt x="38582" y="10426"/>
                </a:lnTo>
                <a:lnTo>
                  <a:pt x="39306" y="12026"/>
                </a:lnTo>
                <a:lnTo>
                  <a:pt x="38315" y="13042"/>
                </a:lnTo>
                <a:lnTo>
                  <a:pt x="38760" y="14224"/>
                </a:lnTo>
                <a:lnTo>
                  <a:pt x="37528" y="13741"/>
                </a:lnTo>
                <a:lnTo>
                  <a:pt x="38836" y="14719"/>
                </a:lnTo>
                <a:lnTo>
                  <a:pt x="37236" y="14820"/>
                </a:lnTo>
                <a:lnTo>
                  <a:pt x="36449" y="15214"/>
                </a:lnTo>
                <a:lnTo>
                  <a:pt x="37744" y="15862"/>
                </a:lnTo>
                <a:lnTo>
                  <a:pt x="37744" y="16471"/>
                </a:lnTo>
                <a:lnTo>
                  <a:pt x="39293" y="17157"/>
                </a:lnTo>
                <a:lnTo>
                  <a:pt x="39420" y="15125"/>
                </a:lnTo>
                <a:lnTo>
                  <a:pt x="40627" y="16103"/>
                </a:lnTo>
                <a:lnTo>
                  <a:pt x="41986" y="15684"/>
                </a:lnTo>
                <a:lnTo>
                  <a:pt x="41630" y="15125"/>
                </a:lnTo>
                <a:lnTo>
                  <a:pt x="41198" y="14427"/>
                </a:lnTo>
                <a:lnTo>
                  <a:pt x="43383" y="15113"/>
                </a:lnTo>
                <a:lnTo>
                  <a:pt x="42646" y="14427"/>
                </a:lnTo>
                <a:lnTo>
                  <a:pt x="42430" y="14224"/>
                </a:lnTo>
                <a:lnTo>
                  <a:pt x="41948" y="13766"/>
                </a:lnTo>
                <a:lnTo>
                  <a:pt x="41757" y="13576"/>
                </a:lnTo>
                <a:lnTo>
                  <a:pt x="41084" y="13766"/>
                </a:lnTo>
                <a:lnTo>
                  <a:pt x="41338" y="12014"/>
                </a:lnTo>
                <a:lnTo>
                  <a:pt x="42938" y="11811"/>
                </a:lnTo>
                <a:lnTo>
                  <a:pt x="43789" y="13703"/>
                </a:lnTo>
                <a:lnTo>
                  <a:pt x="44170" y="12268"/>
                </a:lnTo>
                <a:lnTo>
                  <a:pt x="43751" y="11811"/>
                </a:lnTo>
                <a:lnTo>
                  <a:pt x="42646" y="10591"/>
                </a:lnTo>
                <a:lnTo>
                  <a:pt x="44157" y="10579"/>
                </a:lnTo>
                <a:lnTo>
                  <a:pt x="44513" y="8661"/>
                </a:lnTo>
                <a:lnTo>
                  <a:pt x="44729" y="10782"/>
                </a:lnTo>
                <a:lnTo>
                  <a:pt x="44843" y="8788"/>
                </a:lnTo>
                <a:lnTo>
                  <a:pt x="46710" y="10337"/>
                </a:lnTo>
                <a:lnTo>
                  <a:pt x="47040" y="9715"/>
                </a:lnTo>
                <a:lnTo>
                  <a:pt x="47383" y="8928"/>
                </a:lnTo>
                <a:lnTo>
                  <a:pt x="47421" y="8788"/>
                </a:lnTo>
                <a:lnTo>
                  <a:pt x="47459" y="8661"/>
                </a:lnTo>
                <a:lnTo>
                  <a:pt x="47586" y="8255"/>
                </a:lnTo>
                <a:lnTo>
                  <a:pt x="47650" y="8089"/>
                </a:lnTo>
                <a:lnTo>
                  <a:pt x="48209" y="7531"/>
                </a:lnTo>
                <a:lnTo>
                  <a:pt x="48348" y="7543"/>
                </a:lnTo>
                <a:lnTo>
                  <a:pt x="50380" y="7912"/>
                </a:lnTo>
                <a:lnTo>
                  <a:pt x="49796" y="7442"/>
                </a:lnTo>
                <a:lnTo>
                  <a:pt x="49034" y="6819"/>
                </a:lnTo>
                <a:lnTo>
                  <a:pt x="50609" y="7289"/>
                </a:lnTo>
                <a:lnTo>
                  <a:pt x="50927" y="6819"/>
                </a:lnTo>
                <a:lnTo>
                  <a:pt x="51320" y="6273"/>
                </a:lnTo>
                <a:lnTo>
                  <a:pt x="52412" y="6578"/>
                </a:lnTo>
                <a:lnTo>
                  <a:pt x="52400" y="6273"/>
                </a:lnTo>
                <a:lnTo>
                  <a:pt x="52400" y="6032"/>
                </a:lnTo>
                <a:lnTo>
                  <a:pt x="51638" y="6032"/>
                </a:lnTo>
                <a:lnTo>
                  <a:pt x="51028" y="5321"/>
                </a:lnTo>
                <a:lnTo>
                  <a:pt x="50571" y="4787"/>
                </a:lnTo>
                <a:lnTo>
                  <a:pt x="51803" y="4597"/>
                </a:lnTo>
                <a:lnTo>
                  <a:pt x="52285" y="3911"/>
                </a:lnTo>
                <a:lnTo>
                  <a:pt x="52692" y="3352"/>
                </a:lnTo>
                <a:lnTo>
                  <a:pt x="53352" y="3136"/>
                </a:lnTo>
                <a:close/>
              </a:path>
              <a:path w="85725" h="88265">
                <a:moveTo>
                  <a:pt x="53543" y="59969"/>
                </a:moveTo>
                <a:lnTo>
                  <a:pt x="50761" y="59715"/>
                </a:lnTo>
                <a:lnTo>
                  <a:pt x="51892" y="58864"/>
                </a:lnTo>
                <a:lnTo>
                  <a:pt x="52908" y="59740"/>
                </a:lnTo>
                <a:lnTo>
                  <a:pt x="52666" y="59042"/>
                </a:lnTo>
                <a:lnTo>
                  <a:pt x="52514" y="58572"/>
                </a:lnTo>
                <a:lnTo>
                  <a:pt x="52311" y="58508"/>
                </a:lnTo>
                <a:lnTo>
                  <a:pt x="52400" y="57264"/>
                </a:lnTo>
                <a:lnTo>
                  <a:pt x="51155" y="57391"/>
                </a:lnTo>
                <a:lnTo>
                  <a:pt x="51790" y="58331"/>
                </a:lnTo>
                <a:lnTo>
                  <a:pt x="50279" y="57810"/>
                </a:lnTo>
                <a:lnTo>
                  <a:pt x="50673" y="57480"/>
                </a:lnTo>
                <a:lnTo>
                  <a:pt x="50203" y="57480"/>
                </a:lnTo>
                <a:lnTo>
                  <a:pt x="52031" y="56591"/>
                </a:lnTo>
                <a:lnTo>
                  <a:pt x="49339" y="55905"/>
                </a:lnTo>
                <a:lnTo>
                  <a:pt x="51511" y="54991"/>
                </a:lnTo>
                <a:lnTo>
                  <a:pt x="51092" y="54368"/>
                </a:lnTo>
                <a:lnTo>
                  <a:pt x="50114" y="53009"/>
                </a:lnTo>
                <a:lnTo>
                  <a:pt x="46901" y="54724"/>
                </a:lnTo>
                <a:lnTo>
                  <a:pt x="46761" y="53568"/>
                </a:lnTo>
                <a:lnTo>
                  <a:pt x="48183" y="53619"/>
                </a:lnTo>
                <a:lnTo>
                  <a:pt x="47625" y="52933"/>
                </a:lnTo>
                <a:lnTo>
                  <a:pt x="46736" y="53390"/>
                </a:lnTo>
                <a:lnTo>
                  <a:pt x="46634" y="52476"/>
                </a:lnTo>
                <a:lnTo>
                  <a:pt x="45847" y="54940"/>
                </a:lnTo>
                <a:lnTo>
                  <a:pt x="46266" y="55067"/>
                </a:lnTo>
                <a:lnTo>
                  <a:pt x="45948" y="55232"/>
                </a:lnTo>
                <a:lnTo>
                  <a:pt x="46443" y="55118"/>
                </a:lnTo>
                <a:lnTo>
                  <a:pt x="46964" y="55257"/>
                </a:lnTo>
                <a:lnTo>
                  <a:pt x="46939" y="54991"/>
                </a:lnTo>
                <a:lnTo>
                  <a:pt x="49466" y="54368"/>
                </a:lnTo>
                <a:lnTo>
                  <a:pt x="47155" y="56692"/>
                </a:lnTo>
                <a:lnTo>
                  <a:pt x="47205" y="57188"/>
                </a:lnTo>
                <a:lnTo>
                  <a:pt x="47967" y="58508"/>
                </a:lnTo>
                <a:lnTo>
                  <a:pt x="48018" y="59042"/>
                </a:lnTo>
                <a:lnTo>
                  <a:pt x="47091" y="60782"/>
                </a:lnTo>
                <a:lnTo>
                  <a:pt x="48006" y="60413"/>
                </a:lnTo>
                <a:lnTo>
                  <a:pt x="49682" y="60985"/>
                </a:lnTo>
                <a:lnTo>
                  <a:pt x="48450" y="62382"/>
                </a:lnTo>
                <a:lnTo>
                  <a:pt x="48234" y="63055"/>
                </a:lnTo>
                <a:lnTo>
                  <a:pt x="50177" y="62738"/>
                </a:lnTo>
                <a:lnTo>
                  <a:pt x="50723" y="63474"/>
                </a:lnTo>
                <a:lnTo>
                  <a:pt x="48133" y="64617"/>
                </a:lnTo>
                <a:lnTo>
                  <a:pt x="50444" y="64630"/>
                </a:lnTo>
                <a:lnTo>
                  <a:pt x="50647" y="63906"/>
                </a:lnTo>
                <a:lnTo>
                  <a:pt x="52578" y="65214"/>
                </a:lnTo>
                <a:lnTo>
                  <a:pt x="49822" y="65278"/>
                </a:lnTo>
                <a:lnTo>
                  <a:pt x="52095" y="67525"/>
                </a:lnTo>
                <a:lnTo>
                  <a:pt x="50469" y="67437"/>
                </a:lnTo>
                <a:lnTo>
                  <a:pt x="48704" y="66890"/>
                </a:lnTo>
                <a:lnTo>
                  <a:pt x="47955" y="66840"/>
                </a:lnTo>
                <a:lnTo>
                  <a:pt x="49364" y="68275"/>
                </a:lnTo>
                <a:lnTo>
                  <a:pt x="49364" y="67678"/>
                </a:lnTo>
                <a:lnTo>
                  <a:pt x="51003" y="69075"/>
                </a:lnTo>
                <a:lnTo>
                  <a:pt x="49707" y="68884"/>
                </a:lnTo>
                <a:lnTo>
                  <a:pt x="49644" y="69189"/>
                </a:lnTo>
                <a:lnTo>
                  <a:pt x="49060" y="69405"/>
                </a:lnTo>
                <a:lnTo>
                  <a:pt x="49390" y="70523"/>
                </a:lnTo>
                <a:lnTo>
                  <a:pt x="51943" y="70523"/>
                </a:lnTo>
                <a:lnTo>
                  <a:pt x="51892" y="69075"/>
                </a:lnTo>
                <a:lnTo>
                  <a:pt x="51892" y="68884"/>
                </a:lnTo>
                <a:lnTo>
                  <a:pt x="52260" y="67678"/>
                </a:lnTo>
                <a:lnTo>
                  <a:pt x="52311" y="67525"/>
                </a:lnTo>
                <a:lnTo>
                  <a:pt x="53378" y="64147"/>
                </a:lnTo>
                <a:lnTo>
                  <a:pt x="53378" y="63906"/>
                </a:lnTo>
                <a:lnTo>
                  <a:pt x="53428" y="62738"/>
                </a:lnTo>
                <a:lnTo>
                  <a:pt x="53517" y="60413"/>
                </a:lnTo>
                <a:lnTo>
                  <a:pt x="53543" y="59969"/>
                </a:lnTo>
                <a:close/>
              </a:path>
              <a:path w="85725" h="88265">
                <a:moveTo>
                  <a:pt x="64300" y="2819"/>
                </a:moveTo>
                <a:lnTo>
                  <a:pt x="63766" y="2794"/>
                </a:lnTo>
                <a:lnTo>
                  <a:pt x="63766" y="3136"/>
                </a:lnTo>
                <a:lnTo>
                  <a:pt x="64300" y="2819"/>
                </a:lnTo>
                <a:close/>
              </a:path>
              <a:path w="85725" h="88265">
                <a:moveTo>
                  <a:pt x="66789" y="8305"/>
                </a:moveTo>
                <a:lnTo>
                  <a:pt x="66738" y="7886"/>
                </a:lnTo>
                <a:lnTo>
                  <a:pt x="66509" y="9220"/>
                </a:lnTo>
                <a:lnTo>
                  <a:pt x="66789" y="8305"/>
                </a:lnTo>
                <a:close/>
              </a:path>
              <a:path w="85725" h="88265">
                <a:moveTo>
                  <a:pt x="67170" y="5778"/>
                </a:moveTo>
                <a:lnTo>
                  <a:pt x="66433" y="4584"/>
                </a:lnTo>
                <a:lnTo>
                  <a:pt x="65709" y="2933"/>
                </a:lnTo>
                <a:lnTo>
                  <a:pt x="64198" y="3683"/>
                </a:lnTo>
                <a:lnTo>
                  <a:pt x="64173" y="4724"/>
                </a:lnTo>
                <a:lnTo>
                  <a:pt x="63690" y="4013"/>
                </a:lnTo>
                <a:lnTo>
                  <a:pt x="63423" y="3619"/>
                </a:lnTo>
                <a:lnTo>
                  <a:pt x="63093" y="3124"/>
                </a:lnTo>
                <a:lnTo>
                  <a:pt x="62560" y="2755"/>
                </a:lnTo>
                <a:lnTo>
                  <a:pt x="62496" y="3619"/>
                </a:lnTo>
                <a:lnTo>
                  <a:pt x="62369" y="3263"/>
                </a:lnTo>
                <a:lnTo>
                  <a:pt x="62217" y="2832"/>
                </a:lnTo>
                <a:lnTo>
                  <a:pt x="61988" y="2171"/>
                </a:lnTo>
                <a:lnTo>
                  <a:pt x="60591" y="1511"/>
                </a:lnTo>
                <a:lnTo>
                  <a:pt x="59588" y="927"/>
                </a:lnTo>
                <a:lnTo>
                  <a:pt x="58661" y="2832"/>
                </a:lnTo>
                <a:lnTo>
                  <a:pt x="57569" y="2171"/>
                </a:lnTo>
                <a:lnTo>
                  <a:pt x="54241" y="0"/>
                </a:lnTo>
                <a:lnTo>
                  <a:pt x="53530" y="1511"/>
                </a:lnTo>
                <a:lnTo>
                  <a:pt x="53543" y="2171"/>
                </a:lnTo>
                <a:lnTo>
                  <a:pt x="54203" y="4457"/>
                </a:lnTo>
                <a:lnTo>
                  <a:pt x="52857" y="4114"/>
                </a:lnTo>
                <a:lnTo>
                  <a:pt x="52819" y="4610"/>
                </a:lnTo>
                <a:lnTo>
                  <a:pt x="53784" y="5041"/>
                </a:lnTo>
                <a:lnTo>
                  <a:pt x="54724" y="5511"/>
                </a:lnTo>
                <a:lnTo>
                  <a:pt x="55956" y="6273"/>
                </a:lnTo>
                <a:lnTo>
                  <a:pt x="56438" y="6540"/>
                </a:lnTo>
                <a:lnTo>
                  <a:pt x="56273" y="4457"/>
                </a:lnTo>
                <a:lnTo>
                  <a:pt x="56184" y="3263"/>
                </a:lnTo>
                <a:lnTo>
                  <a:pt x="58407" y="5626"/>
                </a:lnTo>
                <a:lnTo>
                  <a:pt x="58610" y="4165"/>
                </a:lnTo>
                <a:lnTo>
                  <a:pt x="61061" y="7264"/>
                </a:lnTo>
                <a:lnTo>
                  <a:pt x="61836" y="6819"/>
                </a:lnTo>
                <a:lnTo>
                  <a:pt x="61950" y="5892"/>
                </a:lnTo>
                <a:lnTo>
                  <a:pt x="62026" y="4165"/>
                </a:lnTo>
                <a:lnTo>
                  <a:pt x="62039" y="4013"/>
                </a:lnTo>
                <a:lnTo>
                  <a:pt x="62979" y="5422"/>
                </a:lnTo>
                <a:lnTo>
                  <a:pt x="63080" y="6235"/>
                </a:lnTo>
                <a:lnTo>
                  <a:pt x="64173" y="5168"/>
                </a:lnTo>
                <a:lnTo>
                  <a:pt x="64160" y="6413"/>
                </a:lnTo>
                <a:lnTo>
                  <a:pt x="64414" y="9118"/>
                </a:lnTo>
                <a:lnTo>
                  <a:pt x="65849" y="6629"/>
                </a:lnTo>
                <a:lnTo>
                  <a:pt x="66649" y="7772"/>
                </a:lnTo>
                <a:lnTo>
                  <a:pt x="66776" y="6629"/>
                </a:lnTo>
                <a:lnTo>
                  <a:pt x="66878" y="5689"/>
                </a:lnTo>
                <a:lnTo>
                  <a:pt x="67170" y="5778"/>
                </a:lnTo>
                <a:close/>
              </a:path>
              <a:path w="85725" h="88265">
                <a:moveTo>
                  <a:pt x="70904" y="2971"/>
                </a:moveTo>
                <a:lnTo>
                  <a:pt x="68186" y="4660"/>
                </a:lnTo>
                <a:lnTo>
                  <a:pt x="68148" y="5486"/>
                </a:lnTo>
                <a:lnTo>
                  <a:pt x="68643" y="5689"/>
                </a:lnTo>
                <a:lnTo>
                  <a:pt x="68694" y="5994"/>
                </a:lnTo>
                <a:lnTo>
                  <a:pt x="68503" y="7175"/>
                </a:lnTo>
                <a:lnTo>
                  <a:pt x="68427" y="6997"/>
                </a:lnTo>
                <a:lnTo>
                  <a:pt x="67767" y="5207"/>
                </a:lnTo>
                <a:lnTo>
                  <a:pt x="67081" y="7391"/>
                </a:lnTo>
                <a:lnTo>
                  <a:pt x="66979" y="8216"/>
                </a:lnTo>
                <a:lnTo>
                  <a:pt x="67081" y="8356"/>
                </a:lnTo>
                <a:lnTo>
                  <a:pt x="67551" y="6997"/>
                </a:lnTo>
                <a:lnTo>
                  <a:pt x="68580" y="8407"/>
                </a:lnTo>
                <a:lnTo>
                  <a:pt x="68275" y="7683"/>
                </a:lnTo>
                <a:lnTo>
                  <a:pt x="69240" y="7391"/>
                </a:lnTo>
                <a:lnTo>
                  <a:pt x="69557" y="7467"/>
                </a:lnTo>
                <a:lnTo>
                  <a:pt x="69634" y="7175"/>
                </a:lnTo>
                <a:lnTo>
                  <a:pt x="70904" y="2971"/>
                </a:lnTo>
                <a:close/>
              </a:path>
              <a:path w="85725" h="88265">
                <a:moveTo>
                  <a:pt x="72059" y="7886"/>
                </a:moveTo>
                <a:lnTo>
                  <a:pt x="70904" y="8953"/>
                </a:lnTo>
                <a:lnTo>
                  <a:pt x="70497" y="8953"/>
                </a:lnTo>
                <a:lnTo>
                  <a:pt x="69926" y="9715"/>
                </a:lnTo>
                <a:lnTo>
                  <a:pt x="71043" y="8953"/>
                </a:lnTo>
                <a:lnTo>
                  <a:pt x="71704" y="8509"/>
                </a:lnTo>
                <a:lnTo>
                  <a:pt x="72059" y="7886"/>
                </a:lnTo>
                <a:close/>
              </a:path>
              <a:path w="85725" h="88265">
                <a:moveTo>
                  <a:pt x="72136" y="8216"/>
                </a:moveTo>
                <a:lnTo>
                  <a:pt x="71704" y="8509"/>
                </a:lnTo>
                <a:lnTo>
                  <a:pt x="70929" y="9880"/>
                </a:lnTo>
                <a:lnTo>
                  <a:pt x="71488" y="9715"/>
                </a:lnTo>
                <a:lnTo>
                  <a:pt x="72136" y="8216"/>
                </a:lnTo>
                <a:close/>
              </a:path>
              <a:path w="85725" h="88265">
                <a:moveTo>
                  <a:pt x="72783" y="5994"/>
                </a:moveTo>
                <a:lnTo>
                  <a:pt x="72186" y="4991"/>
                </a:lnTo>
                <a:lnTo>
                  <a:pt x="69583" y="7467"/>
                </a:lnTo>
                <a:lnTo>
                  <a:pt x="69773" y="7505"/>
                </a:lnTo>
                <a:lnTo>
                  <a:pt x="69799" y="7683"/>
                </a:lnTo>
                <a:lnTo>
                  <a:pt x="69913" y="8763"/>
                </a:lnTo>
                <a:lnTo>
                  <a:pt x="69684" y="9004"/>
                </a:lnTo>
                <a:lnTo>
                  <a:pt x="70497" y="8953"/>
                </a:lnTo>
                <a:lnTo>
                  <a:pt x="70904" y="8940"/>
                </a:lnTo>
                <a:lnTo>
                  <a:pt x="71615" y="6413"/>
                </a:lnTo>
                <a:lnTo>
                  <a:pt x="72783" y="5994"/>
                </a:lnTo>
                <a:close/>
              </a:path>
              <a:path w="85725" h="88265">
                <a:moveTo>
                  <a:pt x="74790" y="7505"/>
                </a:moveTo>
                <a:lnTo>
                  <a:pt x="74053" y="7886"/>
                </a:lnTo>
                <a:lnTo>
                  <a:pt x="74117" y="8064"/>
                </a:lnTo>
                <a:lnTo>
                  <a:pt x="74625" y="8724"/>
                </a:lnTo>
                <a:lnTo>
                  <a:pt x="74790" y="7505"/>
                </a:lnTo>
                <a:close/>
              </a:path>
              <a:path w="85725" h="88265">
                <a:moveTo>
                  <a:pt x="77965" y="12014"/>
                </a:moveTo>
                <a:lnTo>
                  <a:pt x="77558" y="13512"/>
                </a:lnTo>
                <a:lnTo>
                  <a:pt x="77965" y="12014"/>
                </a:lnTo>
                <a:close/>
              </a:path>
              <a:path w="85725" h="88265">
                <a:moveTo>
                  <a:pt x="79933" y="22364"/>
                </a:moveTo>
                <a:lnTo>
                  <a:pt x="79921" y="22174"/>
                </a:lnTo>
                <a:lnTo>
                  <a:pt x="79756" y="22479"/>
                </a:lnTo>
                <a:lnTo>
                  <a:pt x="79933" y="22364"/>
                </a:lnTo>
                <a:close/>
              </a:path>
              <a:path w="85725" h="88265">
                <a:moveTo>
                  <a:pt x="81356" y="17983"/>
                </a:moveTo>
                <a:lnTo>
                  <a:pt x="78016" y="18376"/>
                </a:lnTo>
                <a:lnTo>
                  <a:pt x="79121" y="16725"/>
                </a:lnTo>
                <a:lnTo>
                  <a:pt x="80225" y="16395"/>
                </a:lnTo>
                <a:lnTo>
                  <a:pt x="78752" y="16040"/>
                </a:lnTo>
                <a:lnTo>
                  <a:pt x="77419" y="15367"/>
                </a:lnTo>
                <a:lnTo>
                  <a:pt x="77533" y="13855"/>
                </a:lnTo>
                <a:lnTo>
                  <a:pt x="77558" y="13716"/>
                </a:lnTo>
                <a:lnTo>
                  <a:pt x="77558" y="13512"/>
                </a:lnTo>
                <a:lnTo>
                  <a:pt x="77558" y="11811"/>
                </a:lnTo>
                <a:lnTo>
                  <a:pt x="77571" y="11480"/>
                </a:lnTo>
                <a:lnTo>
                  <a:pt x="76619" y="10134"/>
                </a:lnTo>
                <a:lnTo>
                  <a:pt x="76111" y="9410"/>
                </a:lnTo>
                <a:lnTo>
                  <a:pt x="75336" y="8305"/>
                </a:lnTo>
                <a:lnTo>
                  <a:pt x="74714" y="8674"/>
                </a:lnTo>
                <a:lnTo>
                  <a:pt x="74561" y="8763"/>
                </a:lnTo>
                <a:lnTo>
                  <a:pt x="73482" y="9410"/>
                </a:lnTo>
                <a:lnTo>
                  <a:pt x="73710" y="8712"/>
                </a:lnTo>
                <a:lnTo>
                  <a:pt x="73990" y="7924"/>
                </a:lnTo>
                <a:lnTo>
                  <a:pt x="72478" y="8712"/>
                </a:lnTo>
                <a:lnTo>
                  <a:pt x="72364" y="7429"/>
                </a:lnTo>
                <a:lnTo>
                  <a:pt x="71843" y="9613"/>
                </a:lnTo>
                <a:lnTo>
                  <a:pt x="71551" y="9702"/>
                </a:lnTo>
                <a:lnTo>
                  <a:pt x="70586" y="12204"/>
                </a:lnTo>
                <a:lnTo>
                  <a:pt x="71678" y="12128"/>
                </a:lnTo>
                <a:lnTo>
                  <a:pt x="72986" y="10134"/>
                </a:lnTo>
                <a:lnTo>
                  <a:pt x="71399" y="14592"/>
                </a:lnTo>
                <a:lnTo>
                  <a:pt x="75120" y="11811"/>
                </a:lnTo>
                <a:lnTo>
                  <a:pt x="75069" y="14986"/>
                </a:lnTo>
                <a:lnTo>
                  <a:pt x="75488" y="13716"/>
                </a:lnTo>
                <a:lnTo>
                  <a:pt x="76301" y="18542"/>
                </a:lnTo>
                <a:lnTo>
                  <a:pt x="79921" y="22136"/>
                </a:lnTo>
                <a:lnTo>
                  <a:pt x="81140" y="19875"/>
                </a:lnTo>
                <a:lnTo>
                  <a:pt x="81318" y="18376"/>
                </a:lnTo>
                <a:lnTo>
                  <a:pt x="81356" y="17983"/>
                </a:lnTo>
                <a:close/>
              </a:path>
              <a:path w="85725" h="88265">
                <a:moveTo>
                  <a:pt x="81572" y="35191"/>
                </a:moveTo>
                <a:lnTo>
                  <a:pt x="81203" y="35648"/>
                </a:lnTo>
                <a:lnTo>
                  <a:pt x="81572" y="35344"/>
                </a:lnTo>
                <a:lnTo>
                  <a:pt x="81572" y="35191"/>
                </a:lnTo>
                <a:close/>
              </a:path>
              <a:path w="85725" h="88265">
                <a:moveTo>
                  <a:pt x="81597" y="37833"/>
                </a:moveTo>
                <a:lnTo>
                  <a:pt x="81572" y="37109"/>
                </a:lnTo>
                <a:lnTo>
                  <a:pt x="81102" y="37452"/>
                </a:lnTo>
                <a:lnTo>
                  <a:pt x="81597" y="37833"/>
                </a:lnTo>
                <a:close/>
              </a:path>
              <a:path w="85725" h="88265">
                <a:moveTo>
                  <a:pt x="81699" y="30289"/>
                </a:moveTo>
                <a:lnTo>
                  <a:pt x="80479" y="30441"/>
                </a:lnTo>
                <a:lnTo>
                  <a:pt x="81026" y="31026"/>
                </a:lnTo>
                <a:lnTo>
                  <a:pt x="81699" y="30289"/>
                </a:lnTo>
                <a:close/>
              </a:path>
              <a:path w="85725" h="88265">
                <a:moveTo>
                  <a:pt x="83210" y="25933"/>
                </a:moveTo>
                <a:lnTo>
                  <a:pt x="80835" y="24917"/>
                </a:lnTo>
                <a:lnTo>
                  <a:pt x="81318" y="24472"/>
                </a:lnTo>
                <a:lnTo>
                  <a:pt x="82423" y="23482"/>
                </a:lnTo>
                <a:lnTo>
                  <a:pt x="81191" y="24472"/>
                </a:lnTo>
                <a:lnTo>
                  <a:pt x="81572" y="22783"/>
                </a:lnTo>
                <a:lnTo>
                  <a:pt x="80721" y="22783"/>
                </a:lnTo>
                <a:lnTo>
                  <a:pt x="81800" y="20840"/>
                </a:lnTo>
                <a:lnTo>
                  <a:pt x="80581" y="21323"/>
                </a:lnTo>
                <a:lnTo>
                  <a:pt x="80860" y="21742"/>
                </a:lnTo>
                <a:lnTo>
                  <a:pt x="79933" y="22364"/>
                </a:lnTo>
                <a:lnTo>
                  <a:pt x="80187" y="26238"/>
                </a:lnTo>
                <a:lnTo>
                  <a:pt x="82334" y="26022"/>
                </a:lnTo>
                <a:lnTo>
                  <a:pt x="81267" y="26771"/>
                </a:lnTo>
                <a:lnTo>
                  <a:pt x="80657" y="26644"/>
                </a:lnTo>
                <a:lnTo>
                  <a:pt x="80391" y="27647"/>
                </a:lnTo>
                <a:lnTo>
                  <a:pt x="82372" y="26022"/>
                </a:lnTo>
                <a:lnTo>
                  <a:pt x="83210" y="25933"/>
                </a:lnTo>
                <a:close/>
              </a:path>
              <a:path w="85725" h="88265">
                <a:moveTo>
                  <a:pt x="83362" y="38658"/>
                </a:moveTo>
                <a:lnTo>
                  <a:pt x="83108" y="37655"/>
                </a:lnTo>
                <a:lnTo>
                  <a:pt x="82702" y="38760"/>
                </a:lnTo>
                <a:lnTo>
                  <a:pt x="82892" y="38849"/>
                </a:lnTo>
                <a:lnTo>
                  <a:pt x="83362" y="38658"/>
                </a:lnTo>
                <a:close/>
              </a:path>
              <a:path w="85725" h="88265">
                <a:moveTo>
                  <a:pt x="84239" y="32473"/>
                </a:moveTo>
                <a:lnTo>
                  <a:pt x="84035" y="31800"/>
                </a:lnTo>
                <a:lnTo>
                  <a:pt x="83921" y="31394"/>
                </a:lnTo>
                <a:lnTo>
                  <a:pt x="81775" y="31800"/>
                </a:lnTo>
                <a:lnTo>
                  <a:pt x="81026" y="31026"/>
                </a:lnTo>
                <a:lnTo>
                  <a:pt x="80416" y="31699"/>
                </a:lnTo>
                <a:lnTo>
                  <a:pt x="81800" y="32270"/>
                </a:lnTo>
                <a:lnTo>
                  <a:pt x="81572" y="35191"/>
                </a:lnTo>
                <a:lnTo>
                  <a:pt x="82727" y="33769"/>
                </a:lnTo>
                <a:lnTo>
                  <a:pt x="83426" y="33807"/>
                </a:lnTo>
                <a:lnTo>
                  <a:pt x="83997" y="33324"/>
                </a:lnTo>
                <a:lnTo>
                  <a:pt x="83667" y="33121"/>
                </a:lnTo>
                <a:lnTo>
                  <a:pt x="84239" y="32473"/>
                </a:lnTo>
                <a:close/>
              </a:path>
              <a:path w="85725" h="88265">
                <a:moveTo>
                  <a:pt x="84328" y="41313"/>
                </a:moveTo>
                <a:lnTo>
                  <a:pt x="84099" y="40843"/>
                </a:lnTo>
                <a:lnTo>
                  <a:pt x="84035" y="40703"/>
                </a:lnTo>
                <a:lnTo>
                  <a:pt x="83832" y="40271"/>
                </a:lnTo>
                <a:lnTo>
                  <a:pt x="81889" y="40703"/>
                </a:lnTo>
                <a:lnTo>
                  <a:pt x="81724" y="39941"/>
                </a:lnTo>
                <a:lnTo>
                  <a:pt x="83045" y="38912"/>
                </a:lnTo>
                <a:lnTo>
                  <a:pt x="82892" y="38849"/>
                </a:lnTo>
                <a:lnTo>
                  <a:pt x="79286" y="40297"/>
                </a:lnTo>
                <a:lnTo>
                  <a:pt x="80759" y="42049"/>
                </a:lnTo>
                <a:lnTo>
                  <a:pt x="81483" y="41211"/>
                </a:lnTo>
                <a:lnTo>
                  <a:pt x="83096" y="40843"/>
                </a:lnTo>
                <a:lnTo>
                  <a:pt x="84328" y="41313"/>
                </a:lnTo>
                <a:close/>
              </a:path>
              <a:path w="85725" h="88265">
                <a:moveTo>
                  <a:pt x="84429" y="39484"/>
                </a:moveTo>
                <a:lnTo>
                  <a:pt x="83083" y="38887"/>
                </a:lnTo>
                <a:lnTo>
                  <a:pt x="84429" y="39484"/>
                </a:lnTo>
                <a:close/>
              </a:path>
              <a:path w="85725" h="88265">
                <a:moveTo>
                  <a:pt x="85064" y="33934"/>
                </a:moveTo>
                <a:lnTo>
                  <a:pt x="84010" y="33324"/>
                </a:lnTo>
                <a:lnTo>
                  <a:pt x="83426" y="33807"/>
                </a:lnTo>
                <a:lnTo>
                  <a:pt x="81572" y="35344"/>
                </a:lnTo>
                <a:lnTo>
                  <a:pt x="81572" y="37109"/>
                </a:lnTo>
                <a:lnTo>
                  <a:pt x="82892" y="36766"/>
                </a:lnTo>
                <a:lnTo>
                  <a:pt x="83108" y="37655"/>
                </a:lnTo>
                <a:lnTo>
                  <a:pt x="83439" y="36766"/>
                </a:lnTo>
                <a:lnTo>
                  <a:pt x="83705" y="36055"/>
                </a:lnTo>
                <a:lnTo>
                  <a:pt x="85001" y="34391"/>
                </a:lnTo>
                <a:lnTo>
                  <a:pt x="84480" y="33858"/>
                </a:lnTo>
                <a:lnTo>
                  <a:pt x="85064" y="33934"/>
                </a:lnTo>
                <a:close/>
              </a:path>
              <a:path w="85725" h="88265">
                <a:moveTo>
                  <a:pt x="85293" y="29806"/>
                </a:moveTo>
                <a:lnTo>
                  <a:pt x="84467" y="29349"/>
                </a:lnTo>
                <a:lnTo>
                  <a:pt x="83489" y="28803"/>
                </a:lnTo>
                <a:lnTo>
                  <a:pt x="82511" y="29349"/>
                </a:lnTo>
                <a:lnTo>
                  <a:pt x="82524" y="28625"/>
                </a:lnTo>
                <a:lnTo>
                  <a:pt x="82537" y="28333"/>
                </a:lnTo>
                <a:lnTo>
                  <a:pt x="81711" y="28625"/>
                </a:lnTo>
                <a:lnTo>
                  <a:pt x="82207" y="27622"/>
                </a:lnTo>
                <a:lnTo>
                  <a:pt x="79629" y="27774"/>
                </a:lnTo>
                <a:lnTo>
                  <a:pt x="81648" y="28752"/>
                </a:lnTo>
                <a:lnTo>
                  <a:pt x="80822" y="29451"/>
                </a:lnTo>
                <a:lnTo>
                  <a:pt x="82423" y="29489"/>
                </a:lnTo>
                <a:lnTo>
                  <a:pt x="81699" y="30289"/>
                </a:lnTo>
                <a:lnTo>
                  <a:pt x="85293" y="29806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2" name="object 11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3729316" y="7453248"/>
            <a:ext cx="251142" cy="297802"/>
          </a:xfrm>
          <a:prstGeom prst="rect">
            <a:avLst/>
          </a:prstGeom>
        </p:spPr>
      </p:pic>
      <p:sp>
        <p:nvSpPr>
          <p:cNvPr id="113" name="object 113"/>
          <p:cNvSpPr/>
          <p:nvPr/>
        </p:nvSpPr>
        <p:spPr>
          <a:xfrm>
            <a:off x="2409215" y="7373708"/>
            <a:ext cx="104139" cy="55880"/>
          </a:xfrm>
          <a:custGeom>
            <a:avLst/>
            <a:gdLst/>
            <a:ahLst/>
            <a:cxnLst/>
            <a:rect l="l" t="t" r="r" b="b"/>
            <a:pathLst>
              <a:path w="104139" h="55879">
                <a:moveTo>
                  <a:pt x="3022" y="29565"/>
                </a:moveTo>
                <a:lnTo>
                  <a:pt x="2641" y="28067"/>
                </a:lnTo>
                <a:lnTo>
                  <a:pt x="2146" y="26974"/>
                </a:lnTo>
                <a:lnTo>
                  <a:pt x="1739" y="26631"/>
                </a:lnTo>
                <a:lnTo>
                  <a:pt x="1752" y="26835"/>
                </a:lnTo>
                <a:lnTo>
                  <a:pt x="2197" y="27749"/>
                </a:lnTo>
                <a:lnTo>
                  <a:pt x="3022" y="29565"/>
                </a:lnTo>
                <a:close/>
              </a:path>
              <a:path w="104139" h="55879">
                <a:moveTo>
                  <a:pt x="3505" y="55295"/>
                </a:moveTo>
                <a:lnTo>
                  <a:pt x="2755" y="54495"/>
                </a:lnTo>
                <a:lnTo>
                  <a:pt x="2578" y="55206"/>
                </a:lnTo>
                <a:lnTo>
                  <a:pt x="3505" y="55295"/>
                </a:lnTo>
                <a:close/>
              </a:path>
              <a:path w="104139" h="55879">
                <a:moveTo>
                  <a:pt x="5359" y="34188"/>
                </a:moveTo>
                <a:lnTo>
                  <a:pt x="5181" y="33896"/>
                </a:lnTo>
                <a:lnTo>
                  <a:pt x="5257" y="34188"/>
                </a:lnTo>
                <a:close/>
              </a:path>
              <a:path w="104139" h="55879">
                <a:moveTo>
                  <a:pt x="12598" y="43815"/>
                </a:moveTo>
                <a:lnTo>
                  <a:pt x="12471" y="43776"/>
                </a:lnTo>
                <a:lnTo>
                  <a:pt x="12598" y="43815"/>
                </a:lnTo>
                <a:close/>
              </a:path>
              <a:path w="104139" h="55879">
                <a:moveTo>
                  <a:pt x="17183" y="39446"/>
                </a:moveTo>
                <a:lnTo>
                  <a:pt x="16675" y="38785"/>
                </a:lnTo>
                <a:lnTo>
                  <a:pt x="16903" y="40005"/>
                </a:lnTo>
                <a:lnTo>
                  <a:pt x="17183" y="39446"/>
                </a:lnTo>
                <a:close/>
              </a:path>
              <a:path w="104139" h="55879">
                <a:moveTo>
                  <a:pt x="17513" y="42862"/>
                </a:moveTo>
                <a:lnTo>
                  <a:pt x="17284" y="41668"/>
                </a:lnTo>
                <a:lnTo>
                  <a:pt x="16903" y="40005"/>
                </a:lnTo>
                <a:lnTo>
                  <a:pt x="15392" y="40182"/>
                </a:lnTo>
                <a:lnTo>
                  <a:pt x="15811" y="41668"/>
                </a:lnTo>
                <a:lnTo>
                  <a:pt x="17513" y="42862"/>
                </a:lnTo>
                <a:close/>
              </a:path>
              <a:path w="104139" h="55879">
                <a:moveTo>
                  <a:pt x="20053" y="43434"/>
                </a:moveTo>
                <a:lnTo>
                  <a:pt x="19837" y="42735"/>
                </a:lnTo>
                <a:lnTo>
                  <a:pt x="18821" y="41249"/>
                </a:lnTo>
                <a:lnTo>
                  <a:pt x="20053" y="43434"/>
                </a:lnTo>
                <a:close/>
              </a:path>
              <a:path w="104139" h="55879">
                <a:moveTo>
                  <a:pt x="20485" y="44538"/>
                </a:moveTo>
                <a:lnTo>
                  <a:pt x="20269" y="44526"/>
                </a:lnTo>
                <a:lnTo>
                  <a:pt x="18237" y="42545"/>
                </a:lnTo>
                <a:lnTo>
                  <a:pt x="17805" y="45161"/>
                </a:lnTo>
                <a:lnTo>
                  <a:pt x="17729" y="44246"/>
                </a:lnTo>
                <a:lnTo>
                  <a:pt x="17665" y="43662"/>
                </a:lnTo>
                <a:lnTo>
                  <a:pt x="17538" y="43002"/>
                </a:lnTo>
                <a:lnTo>
                  <a:pt x="16217" y="44246"/>
                </a:lnTo>
                <a:lnTo>
                  <a:pt x="15811" y="43662"/>
                </a:lnTo>
                <a:lnTo>
                  <a:pt x="15151" y="42672"/>
                </a:lnTo>
                <a:lnTo>
                  <a:pt x="13957" y="43662"/>
                </a:lnTo>
                <a:lnTo>
                  <a:pt x="13614" y="43180"/>
                </a:lnTo>
                <a:lnTo>
                  <a:pt x="13169" y="42545"/>
                </a:lnTo>
                <a:lnTo>
                  <a:pt x="13271" y="41706"/>
                </a:lnTo>
                <a:lnTo>
                  <a:pt x="13474" y="40906"/>
                </a:lnTo>
                <a:lnTo>
                  <a:pt x="12700" y="41706"/>
                </a:lnTo>
                <a:lnTo>
                  <a:pt x="12534" y="40233"/>
                </a:lnTo>
                <a:lnTo>
                  <a:pt x="12179" y="36741"/>
                </a:lnTo>
                <a:lnTo>
                  <a:pt x="10845" y="36271"/>
                </a:lnTo>
                <a:lnTo>
                  <a:pt x="11023" y="37617"/>
                </a:lnTo>
                <a:lnTo>
                  <a:pt x="11315" y="40233"/>
                </a:lnTo>
                <a:lnTo>
                  <a:pt x="10782" y="39674"/>
                </a:lnTo>
                <a:lnTo>
                  <a:pt x="10642" y="39319"/>
                </a:lnTo>
                <a:lnTo>
                  <a:pt x="9880" y="37236"/>
                </a:lnTo>
                <a:lnTo>
                  <a:pt x="9969" y="35179"/>
                </a:lnTo>
                <a:lnTo>
                  <a:pt x="9156" y="36106"/>
                </a:lnTo>
                <a:lnTo>
                  <a:pt x="8521" y="37096"/>
                </a:lnTo>
                <a:lnTo>
                  <a:pt x="8470" y="39319"/>
                </a:lnTo>
                <a:lnTo>
                  <a:pt x="8356" y="39027"/>
                </a:lnTo>
                <a:lnTo>
                  <a:pt x="7683" y="37096"/>
                </a:lnTo>
                <a:lnTo>
                  <a:pt x="6769" y="35737"/>
                </a:lnTo>
                <a:lnTo>
                  <a:pt x="6565" y="33731"/>
                </a:lnTo>
                <a:lnTo>
                  <a:pt x="6248" y="35687"/>
                </a:lnTo>
                <a:lnTo>
                  <a:pt x="5422" y="33604"/>
                </a:lnTo>
                <a:lnTo>
                  <a:pt x="5359" y="34188"/>
                </a:lnTo>
                <a:lnTo>
                  <a:pt x="5334" y="34442"/>
                </a:lnTo>
                <a:lnTo>
                  <a:pt x="5676" y="35648"/>
                </a:lnTo>
                <a:lnTo>
                  <a:pt x="4610" y="32804"/>
                </a:lnTo>
                <a:lnTo>
                  <a:pt x="4013" y="31724"/>
                </a:lnTo>
                <a:lnTo>
                  <a:pt x="3594" y="31203"/>
                </a:lnTo>
                <a:lnTo>
                  <a:pt x="3352" y="31724"/>
                </a:lnTo>
                <a:lnTo>
                  <a:pt x="3873" y="34442"/>
                </a:lnTo>
                <a:lnTo>
                  <a:pt x="2971" y="32156"/>
                </a:lnTo>
                <a:lnTo>
                  <a:pt x="3746" y="34442"/>
                </a:lnTo>
                <a:lnTo>
                  <a:pt x="5397" y="39319"/>
                </a:lnTo>
                <a:lnTo>
                  <a:pt x="5499" y="40182"/>
                </a:lnTo>
                <a:lnTo>
                  <a:pt x="5194" y="42151"/>
                </a:lnTo>
                <a:lnTo>
                  <a:pt x="5092" y="42545"/>
                </a:lnTo>
                <a:lnTo>
                  <a:pt x="4114" y="44043"/>
                </a:lnTo>
                <a:lnTo>
                  <a:pt x="5384" y="45161"/>
                </a:lnTo>
                <a:lnTo>
                  <a:pt x="952" y="50838"/>
                </a:lnTo>
                <a:lnTo>
                  <a:pt x="101" y="51371"/>
                </a:lnTo>
                <a:lnTo>
                  <a:pt x="0" y="52082"/>
                </a:lnTo>
                <a:lnTo>
                  <a:pt x="1384" y="52933"/>
                </a:lnTo>
                <a:lnTo>
                  <a:pt x="114" y="51638"/>
                </a:lnTo>
                <a:lnTo>
                  <a:pt x="1371" y="52019"/>
                </a:lnTo>
                <a:lnTo>
                  <a:pt x="2311" y="52717"/>
                </a:lnTo>
                <a:lnTo>
                  <a:pt x="1079" y="53124"/>
                </a:lnTo>
                <a:lnTo>
                  <a:pt x="2463" y="53848"/>
                </a:lnTo>
                <a:lnTo>
                  <a:pt x="2628" y="52844"/>
                </a:lnTo>
                <a:lnTo>
                  <a:pt x="4775" y="55130"/>
                </a:lnTo>
                <a:lnTo>
                  <a:pt x="4660" y="53936"/>
                </a:lnTo>
                <a:lnTo>
                  <a:pt x="3022" y="52844"/>
                </a:lnTo>
                <a:lnTo>
                  <a:pt x="2209" y="52298"/>
                </a:lnTo>
                <a:lnTo>
                  <a:pt x="4876" y="52412"/>
                </a:lnTo>
                <a:lnTo>
                  <a:pt x="5168" y="52539"/>
                </a:lnTo>
                <a:lnTo>
                  <a:pt x="4864" y="51346"/>
                </a:lnTo>
                <a:lnTo>
                  <a:pt x="7480" y="51079"/>
                </a:lnTo>
                <a:lnTo>
                  <a:pt x="6515" y="49657"/>
                </a:lnTo>
                <a:lnTo>
                  <a:pt x="5956" y="48831"/>
                </a:lnTo>
                <a:lnTo>
                  <a:pt x="5715" y="49657"/>
                </a:lnTo>
                <a:lnTo>
                  <a:pt x="4330" y="48882"/>
                </a:lnTo>
                <a:lnTo>
                  <a:pt x="5664" y="48666"/>
                </a:lnTo>
                <a:lnTo>
                  <a:pt x="4699" y="47548"/>
                </a:lnTo>
                <a:lnTo>
                  <a:pt x="6870" y="48641"/>
                </a:lnTo>
                <a:lnTo>
                  <a:pt x="6807" y="47548"/>
                </a:lnTo>
                <a:lnTo>
                  <a:pt x="6921" y="43776"/>
                </a:lnTo>
                <a:lnTo>
                  <a:pt x="7137" y="42392"/>
                </a:lnTo>
                <a:lnTo>
                  <a:pt x="7188" y="39674"/>
                </a:lnTo>
                <a:lnTo>
                  <a:pt x="7366" y="39192"/>
                </a:lnTo>
                <a:lnTo>
                  <a:pt x="7886" y="39027"/>
                </a:lnTo>
                <a:lnTo>
                  <a:pt x="9893" y="40576"/>
                </a:lnTo>
                <a:lnTo>
                  <a:pt x="11099" y="42392"/>
                </a:lnTo>
                <a:lnTo>
                  <a:pt x="11671" y="43675"/>
                </a:lnTo>
                <a:lnTo>
                  <a:pt x="12471" y="43776"/>
                </a:lnTo>
                <a:lnTo>
                  <a:pt x="13373" y="43180"/>
                </a:lnTo>
                <a:lnTo>
                  <a:pt x="14973" y="46139"/>
                </a:lnTo>
                <a:lnTo>
                  <a:pt x="15290" y="47459"/>
                </a:lnTo>
                <a:lnTo>
                  <a:pt x="15938" y="46291"/>
                </a:lnTo>
                <a:lnTo>
                  <a:pt x="16979" y="48755"/>
                </a:lnTo>
                <a:lnTo>
                  <a:pt x="18707" y="46850"/>
                </a:lnTo>
                <a:lnTo>
                  <a:pt x="18732" y="46291"/>
                </a:lnTo>
                <a:lnTo>
                  <a:pt x="18745" y="45161"/>
                </a:lnTo>
                <a:lnTo>
                  <a:pt x="18757" y="44589"/>
                </a:lnTo>
                <a:lnTo>
                  <a:pt x="20485" y="44538"/>
                </a:lnTo>
                <a:close/>
              </a:path>
              <a:path w="104139" h="55879">
                <a:moveTo>
                  <a:pt x="22948" y="46062"/>
                </a:moveTo>
                <a:lnTo>
                  <a:pt x="22339" y="46558"/>
                </a:lnTo>
                <a:lnTo>
                  <a:pt x="21996" y="46050"/>
                </a:lnTo>
                <a:lnTo>
                  <a:pt x="22085" y="46456"/>
                </a:lnTo>
                <a:lnTo>
                  <a:pt x="21348" y="45085"/>
                </a:lnTo>
                <a:lnTo>
                  <a:pt x="20967" y="46456"/>
                </a:lnTo>
                <a:lnTo>
                  <a:pt x="20967" y="45377"/>
                </a:lnTo>
                <a:lnTo>
                  <a:pt x="20434" y="46812"/>
                </a:lnTo>
                <a:lnTo>
                  <a:pt x="20447" y="45110"/>
                </a:lnTo>
                <a:lnTo>
                  <a:pt x="19253" y="46799"/>
                </a:lnTo>
                <a:lnTo>
                  <a:pt x="18275" y="48755"/>
                </a:lnTo>
                <a:lnTo>
                  <a:pt x="18249" y="49072"/>
                </a:lnTo>
                <a:lnTo>
                  <a:pt x="20205" y="50914"/>
                </a:lnTo>
                <a:lnTo>
                  <a:pt x="20078" y="50698"/>
                </a:lnTo>
                <a:lnTo>
                  <a:pt x="20180" y="49466"/>
                </a:lnTo>
                <a:lnTo>
                  <a:pt x="20307" y="48526"/>
                </a:lnTo>
                <a:lnTo>
                  <a:pt x="21463" y="48780"/>
                </a:lnTo>
                <a:lnTo>
                  <a:pt x="21399" y="48526"/>
                </a:lnTo>
                <a:lnTo>
                  <a:pt x="21031" y="46812"/>
                </a:lnTo>
                <a:lnTo>
                  <a:pt x="20980" y="46570"/>
                </a:lnTo>
                <a:lnTo>
                  <a:pt x="22847" y="46558"/>
                </a:lnTo>
                <a:lnTo>
                  <a:pt x="22948" y="46062"/>
                </a:lnTo>
                <a:close/>
              </a:path>
              <a:path w="104139" h="55879">
                <a:moveTo>
                  <a:pt x="31496" y="50533"/>
                </a:moveTo>
                <a:lnTo>
                  <a:pt x="30594" y="48856"/>
                </a:lnTo>
                <a:lnTo>
                  <a:pt x="30924" y="49072"/>
                </a:lnTo>
                <a:lnTo>
                  <a:pt x="30873" y="48856"/>
                </a:lnTo>
                <a:lnTo>
                  <a:pt x="30683" y="47980"/>
                </a:lnTo>
                <a:lnTo>
                  <a:pt x="30734" y="48755"/>
                </a:lnTo>
                <a:lnTo>
                  <a:pt x="30099" y="47955"/>
                </a:lnTo>
                <a:lnTo>
                  <a:pt x="29997" y="47726"/>
                </a:lnTo>
                <a:lnTo>
                  <a:pt x="30391" y="47231"/>
                </a:lnTo>
                <a:lnTo>
                  <a:pt x="29413" y="45135"/>
                </a:lnTo>
                <a:lnTo>
                  <a:pt x="29235" y="48310"/>
                </a:lnTo>
                <a:lnTo>
                  <a:pt x="28905" y="46672"/>
                </a:lnTo>
                <a:lnTo>
                  <a:pt x="28308" y="46558"/>
                </a:lnTo>
                <a:lnTo>
                  <a:pt x="28308" y="48488"/>
                </a:lnTo>
                <a:lnTo>
                  <a:pt x="28295" y="48755"/>
                </a:lnTo>
                <a:lnTo>
                  <a:pt x="27343" y="50914"/>
                </a:lnTo>
                <a:lnTo>
                  <a:pt x="27279" y="51396"/>
                </a:lnTo>
                <a:lnTo>
                  <a:pt x="27051" y="49466"/>
                </a:lnTo>
                <a:lnTo>
                  <a:pt x="26911" y="48310"/>
                </a:lnTo>
                <a:lnTo>
                  <a:pt x="28308" y="48488"/>
                </a:lnTo>
                <a:lnTo>
                  <a:pt x="28308" y="46558"/>
                </a:lnTo>
                <a:lnTo>
                  <a:pt x="26733" y="46240"/>
                </a:lnTo>
                <a:lnTo>
                  <a:pt x="26530" y="49466"/>
                </a:lnTo>
                <a:lnTo>
                  <a:pt x="26441" y="49263"/>
                </a:lnTo>
                <a:lnTo>
                  <a:pt x="25793" y="47726"/>
                </a:lnTo>
                <a:lnTo>
                  <a:pt x="25666" y="47955"/>
                </a:lnTo>
                <a:lnTo>
                  <a:pt x="25603" y="48310"/>
                </a:lnTo>
                <a:lnTo>
                  <a:pt x="25374" y="47955"/>
                </a:lnTo>
                <a:lnTo>
                  <a:pt x="25031" y="47409"/>
                </a:lnTo>
                <a:lnTo>
                  <a:pt x="24777" y="46990"/>
                </a:lnTo>
                <a:lnTo>
                  <a:pt x="24879" y="45631"/>
                </a:lnTo>
                <a:lnTo>
                  <a:pt x="26136" y="46799"/>
                </a:lnTo>
                <a:lnTo>
                  <a:pt x="25971" y="45631"/>
                </a:lnTo>
                <a:lnTo>
                  <a:pt x="25895" y="45377"/>
                </a:lnTo>
                <a:lnTo>
                  <a:pt x="24650" y="43815"/>
                </a:lnTo>
                <a:lnTo>
                  <a:pt x="24206" y="46990"/>
                </a:lnTo>
                <a:lnTo>
                  <a:pt x="23025" y="47409"/>
                </a:lnTo>
                <a:lnTo>
                  <a:pt x="23215" y="46126"/>
                </a:lnTo>
                <a:lnTo>
                  <a:pt x="22580" y="47955"/>
                </a:lnTo>
                <a:lnTo>
                  <a:pt x="22847" y="46570"/>
                </a:lnTo>
                <a:lnTo>
                  <a:pt x="20980" y="46570"/>
                </a:lnTo>
                <a:lnTo>
                  <a:pt x="22136" y="50533"/>
                </a:lnTo>
                <a:lnTo>
                  <a:pt x="22275" y="49110"/>
                </a:lnTo>
                <a:lnTo>
                  <a:pt x="23266" y="52387"/>
                </a:lnTo>
                <a:lnTo>
                  <a:pt x="25755" y="51485"/>
                </a:lnTo>
                <a:lnTo>
                  <a:pt x="27330" y="51752"/>
                </a:lnTo>
                <a:lnTo>
                  <a:pt x="27292" y="51485"/>
                </a:lnTo>
                <a:lnTo>
                  <a:pt x="28930" y="52019"/>
                </a:lnTo>
                <a:lnTo>
                  <a:pt x="29806" y="51587"/>
                </a:lnTo>
                <a:lnTo>
                  <a:pt x="31102" y="52438"/>
                </a:lnTo>
                <a:lnTo>
                  <a:pt x="31330" y="51587"/>
                </a:lnTo>
                <a:lnTo>
                  <a:pt x="31457" y="51142"/>
                </a:lnTo>
                <a:lnTo>
                  <a:pt x="31496" y="50533"/>
                </a:lnTo>
                <a:close/>
              </a:path>
              <a:path w="104139" h="55879">
                <a:moveTo>
                  <a:pt x="31724" y="49580"/>
                </a:moveTo>
                <a:lnTo>
                  <a:pt x="30924" y="49072"/>
                </a:lnTo>
                <a:lnTo>
                  <a:pt x="31026" y="49517"/>
                </a:lnTo>
                <a:lnTo>
                  <a:pt x="31724" y="49580"/>
                </a:lnTo>
                <a:close/>
              </a:path>
              <a:path w="104139" h="55879">
                <a:moveTo>
                  <a:pt x="32448" y="50038"/>
                </a:moveTo>
                <a:lnTo>
                  <a:pt x="32207" y="49618"/>
                </a:lnTo>
                <a:lnTo>
                  <a:pt x="31724" y="49580"/>
                </a:lnTo>
                <a:lnTo>
                  <a:pt x="32448" y="50038"/>
                </a:lnTo>
                <a:close/>
              </a:path>
              <a:path w="104139" h="55879">
                <a:moveTo>
                  <a:pt x="32804" y="47561"/>
                </a:moveTo>
                <a:lnTo>
                  <a:pt x="32245" y="46418"/>
                </a:lnTo>
                <a:lnTo>
                  <a:pt x="32219" y="47091"/>
                </a:lnTo>
                <a:lnTo>
                  <a:pt x="32804" y="47561"/>
                </a:lnTo>
                <a:close/>
              </a:path>
              <a:path w="104139" h="55879">
                <a:moveTo>
                  <a:pt x="32918" y="45199"/>
                </a:moveTo>
                <a:lnTo>
                  <a:pt x="32905" y="45072"/>
                </a:lnTo>
                <a:lnTo>
                  <a:pt x="32372" y="42341"/>
                </a:lnTo>
                <a:lnTo>
                  <a:pt x="31902" y="43916"/>
                </a:lnTo>
                <a:lnTo>
                  <a:pt x="31826" y="44818"/>
                </a:lnTo>
                <a:lnTo>
                  <a:pt x="32588" y="46050"/>
                </a:lnTo>
                <a:lnTo>
                  <a:pt x="32499" y="45072"/>
                </a:lnTo>
                <a:lnTo>
                  <a:pt x="32918" y="45199"/>
                </a:lnTo>
                <a:close/>
              </a:path>
              <a:path w="104139" h="55879">
                <a:moveTo>
                  <a:pt x="33312" y="45300"/>
                </a:moveTo>
                <a:lnTo>
                  <a:pt x="32918" y="45199"/>
                </a:lnTo>
                <a:lnTo>
                  <a:pt x="33083" y="45974"/>
                </a:lnTo>
                <a:lnTo>
                  <a:pt x="33274" y="45516"/>
                </a:lnTo>
                <a:lnTo>
                  <a:pt x="33312" y="45300"/>
                </a:lnTo>
                <a:close/>
              </a:path>
              <a:path w="104139" h="55879">
                <a:moveTo>
                  <a:pt x="35839" y="46050"/>
                </a:moveTo>
                <a:lnTo>
                  <a:pt x="35814" y="45720"/>
                </a:lnTo>
                <a:lnTo>
                  <a:pt x="35052" y="44983"/>
                </a:lnTo>
                <a:lnTo>
                  <a:pt x="35255" y="46951"/>
                </a:lnTo>
                <a:lnTo>
                  <a:pt x="35839" y="46050"/>
                </a:lnTo>
                <a:close/>
              </a:path>
              <a:path w="104139" h="55879">
                <a:moveTo>
                  <a:pt x="40195" y="44132"/>
                </a:moveTo>
                <a:lnTo>
                  <a:pt x="39331" y="44081"/>
                </a:lnTo>
                <a:lnTo>
                  <a:pt x="39966" y="44792"/>
                </a:lnTo>
                <a:lnTo>
                  <a:pt x="40195" y="44132"/>
                </a:lnTo>
                <a:close/>
              </a:path>
              <a:path w="104139" h="55879">
                <a:moveTo>
                  <a:pt x="44259" y="42799"/>
                </a:moveTo>
                <a:lnTo>
                  <a:pt x="43891" y="42125"/>
                </a:lnTo>
                <a:lnTo>
                  <a:pt x="43611" y="42405"/>
                </a:lnTo>
                <a:lnTo>
                  <a:pt x="44259" y="42799"/>
                </a:lnTo>
                <a:close/>
              </a:path>
              <a:path w="104139" h="55879">
                <a:moveTo>
                  <a:pt x="46482" y="45300"/>
                </a:moveTo>
                <a:close/>
              </a:path>
              <a:path w="104139" h="55879">
                <a:moveTo>
                  <a:pt x="46494" y="42164"/>
                </a:moveTo>
                <a:lnTo>
                  <a:pt x="45986" y="41795"/>
                </a:lnTo>
                <a:lnTo>
                  <a:pt x="46139" y="41986"/>
                </a:lnTo>
                <a:lnTo>
                  <a:pt x="46494" y="42164"/>
                </a:lnTo>
                <a:close/>
              </a:path>
              <a:path w="104139" h="55879">
                <a:moveTo>
                  <a:pt x="47205" y="42659"/>
                </a:moveTo>
                <a:lnTo>
                  <a:pt x="47142" y="42481"/>
                </a:lnTo>
                <a:lnTo>
                  <a:pt x="46494" y="42164"/>
                </a:lnTo>
                <a:lnTo>
                  <a:pt x="47205" y="42659"/>
                </a:lnTo>
                <a:close/>
              </a:path>
              <a:path w="104139" h="55879">
                <a:moveTo>
                  <a:pt x="47536" y="46710"/>
                </a:moveTo>
                <a:lnTo>
                  <a:pt x="46469" y="45313"/>
                </a:lnTo>
                <a:lnTo>
                  <a:pt x="46139" y="46024"/>
                </a:lnTo>
                <a:lnTo>
                  <a:pt x="44564" y="44932"/>
                </a:lnTo>
                <a:lnTo>
                  <a:pt x="45085" y="46240"/>
                </a:lnTo>
                <a:lnTo>
                  <a:pt x="43497" y="45097"/>
                </a:lnTo>
                <a:lnTo>
                  <a:pt x="43497" y="45491"/>
                </a:lnTo>
                <a:lnTo>
                  <a:pt x="43459" y="45821"/>
                </a:lnTo>
                <a:lnTo>
                  <a:pt x="43319" y="45300"/>
                </a:lnTo>
                <a:lnTo>
                  <a:pt x="43497" y="45491"/>
                </a:lnTo>
                <a:lnTo>
                  <a:pt x="43497" y="45097"/>
                </a:lnTo>
                <a:lnTo>
                  <a:pt x="43192" y="44869"/>
                </a:lnTo>
                <a:lnTo>
                  <a:pt x="43116" y="44551"/>
                </a:lnTo>
                <a:lnTo>
                  <a:pt x="42938" y="44678"/>
                </a:lnTo>
                <a:lnTo>
                  <a:pt x="42519" y="44361"/>
                </a:lnTo>
                <a:lnTo>
                  <a:pt x="42837" y="44742"/>
                </a:lnTo>
                <a:lnTo>
                  <a:pt x="40487" y="46380"/>
                </a:lnTo>
                <a:lnTo>
                  <a:pt x="40030" y="45897"/>
                </a:lnTo>
                <a:lnTo>
                  <a:pt x="38671" y="44462"/>
                </a:lnTo>
                <a:lnTo>
                  <a:pt x="39154" y="45897"/>
                </a:lnTo>
                <a:lnTo>
                  <a:pt x="38239" y="45580"/>
                </a:lnTo>
                <a:lnTo>
                  <a:pt x="38277" y="45859"/>
                </a:lnTo>
                <a:lnTo>
                  <a:pt x="38887" y="46926"/>
                </a:lnTo>
                <a:lnTo>
                  <a:pt x="39776" y="47421"/>
                </a:lnTo>
                <a:lnTo>
                  <a:pt x="38011" y="46875"/>
                </a:lnTo>
                <a:lnTo>
                  <a:pt x="38100" y="46393"/>
                </a:lnTo>
                <a:lnTo>
                  <a:pt x="38087" y="45516"/>
                </a:lnTo>
                <a:lnTo>
                  <a:pt x="38214" y="45758"/>
                </a:lnTo>
                <a:lnTo>
                  <a:pt x="38239" y="45580"/>
                </a:lnTo>
                <a:lnTo>
                  <a:pt x="38315" y="45224"/>
                </a:lnTo>
                <a:lnTo>
                  <a:pt x="36855" y="46393"/>
                </a:lnTo>
                <a:lnTo>
                  <a:pt x="37274" y="44818"/>
                </a:lnTo>
                <a:lnTo>
                  <a:pt x="36614" y="45516"/>
                </a:lnTo>
                <a:lnTo>
                  <a:pt x="36537" y="46050"/>
                </a:lnTo>
                <a:lnTo>
                  <a:pt x="37566" y="48920"/>
                </a:lnTo>
                <a:lnTo>
                  <a:pt x="36106" y="48653"/>
                </a:lnTo>
                <a:lnTo>
                  <a:pt x="35039" y="47282"/>
                </a:lnTo>
                <a:lnTo>
                  <a:pt x="35204" y="47015"/>
                </a:lnTo>
                <a:lnTo>
                  <a:pt x="33947" y="43916"/>
                </a:lnTo>
                <a:lnTo>
                  <a:pt x="33451" y="45072"/>
                </a:lnTo>
                <a:lnTo>
                  <a:pt x="33362" y="45516"/>
                </a:lnTo>
                <a:lnTo>
                  <a:pt x="33921" y="47739"/>
                </a:lnTo>
                <a:lnTo>
                  <a:pt x="34290" y="46926"/>
                </a:lnTo>
                <a:lnTo>
                  <a:pt x="34404" y="49441"/>
                </a:lnTo>
                <a:lnTo>
                  <a:pt x="35877" y="50660"/>
                </a:lnTo>
                <a:lnTo>
                  <a:pt x="34772" y="51028"/>
                </a:lnTo>
                <a:lnTo>
                  <a:pt x="37528" y="51015"/>
                </a:lnTo>
                <a:lnTo>
                  <a:pt x="40690" y="49898"/>
                </a:lnTo>
                <a:lnTo>
                  <a:pt x="41757" y="48920"/>
                </a:lnTo>
                <a:lnTo>
                  <a:pt x="42481" y="48260"/>
                </a:lnTo>
                <a:lnTo>
                  <a:pt x="41313" y="47421"/>
                </a:lnTo>
                <a:lnTo>
                  <a:pt x="41262" y="47282"/>
                </a:lnTo>
                <a:lnTo>
                  <a:pt x="41694" y="46380"/>
                </a:lnTo>
                <a:lnTo>
                  <a:pt x="41795" y="46189"/>
                </a:lnTo>
                <a:lnTo>
                  <a:pt x="42151" y="46761"/>
                </a:lnTo>
                <a:lnTo>
                  <a:pt x="43357" y="47205"/>
                </a:lnTo>
                <a:lnTo>
                  <a:pt x="43599" y="47396"/>
                </a:lnTo>
                <a:lnTo>
                  <a:pt x="43078" y="48488"/>
                </a:lnTo>
                <a:lnTo>
                  <a:pt x="44170" y="48272"/>
                </a:lnTo>
                <a:lnTo>
                  <a:pt x="43992" y="47701"/>
                </a:lnTo>
                <a:lnTo>
                  <a:pt x="44742" y="48260"/>
                </a:lnTo>
                <a:lnTo>
                  <a:pt x="45288" y="46443"/>
                </a:lnTo>
                <a:lnTo>
                  <a:pt x="46405" y="47320"/>
                </a:lnTo>
                <a:lnTo>
                  <a:pt x="47536" y="46710"/>
                </a:lnTo>
                <a:close/>
              </a:path>
              <a:path w="104139" h="55879">
                <a:moveTo>
                  <a:pt x="47764" y="42786"/>
                </a:moveTo>
                <a:lnTo>
                  <a:pt x="46837" y="41630"/>
                </a:lnTo>
                <a:lnTo>
                  <a:pt x="47142" y="42481"/>
                </a:lnTo>
                <a:lnTo>
                  <a:pt x="47764" y="42786"/>
                </a:lnTo>
                <a:close/>
              </a:path>
              <a:path w="104139" h="55879">
                <a:moveTo>
                  <a:pt x="48285" y="44564"/>
                </a:moveTo>
                <a:lnTo>
                  <a:pt x="47091" y="43129"/>
                </a:lnTo>
                <a:lnTo>
                  <a:pt x="46139" y="41986"/>
                </a:lnTo>
                <a:lnTo>
                  <a:pt x="44716" y="41275"/>
                </a:lnTo>
                <a:lnTo>
                  <a:pt x="45173" y="42164"/>
                </a:lnTo>
                <a:lnTo>
                  <a:pt x="45275" y="42786"/>
                </a:lnTo>
                <a:lnTo>
                  <a:pt x="44615" y="44602"/>
                </a:lnTo>
                <a:lnTo>
                  <a:pt x="46469" y="45288"/>
                </a:lnTo>
                <a:lnTo>
                  <a:pt x="45923" y="44157"/>
                </a:lnTo>
                <a:lnTo>
                  <a:pt x="45847" y="43129"/>
                </a:lnTo>
                <a:lnTo>
                  <a:pt x="47104" y="43929"/>
                </a:lnTo>
                <a:lnTo>
                  <a:pt x="46964" y="45021"/>
                </a:lnTo>
                <a:lnTo>
                  <a:pt x="48285" y="44564"/>
                </a:lnTo>
                <a:close/>
              </a:path>
              <a:path w="104139" h="55879">
                <a:moveTo>
                  <a:pt x="55829" y="27190"/>
                </a:moveTo>
                <a:lnTo>
                  <a:pt x="55626" y="27000"/>
                </a:lnTo>
                <a:lnTo>
                  <a:pt x="55156" y="27686"/>
                </a:lnTo>
                <a:lnTo>
                  <a:pt x="55829" y="27190"/>
                </a:lnTo>
                <a:close/>
              </a:path>
              <a:path w="104139" h="55879">
                <a:moveTo>
                  <a:pt x="57429" y="25501"/>
                </a:moveTo>
                <a:lnTo>
                  <a:pt x="57404" y="25171"/>
                </a:lnTo>
                <a:lnTo>
                  <a:pt x="56870" y="25184"/>
                </a:lnTo>
                <a:lnTo>
                  <a:pt x="57429" y="25501"/>
                </a:lnTo>
                <a:close/>
              </a:path>
              <a:path w="104139" h="55879">
                <a:moveTo>
                  <a:pt x="57556" y="26771"/>
                </a:moveTo>
                <a:lnTo>
                  <a:pt x="57454" y="25806"/>
                </a:lnTo>
                <a:lnTo>
                  <a:pt x="56502" y="25730"/>
                </a:lnTo>
                <a:lnTo>
                  <a:pt x="56870" y="25184"/>
                </a:lnTo>
                <a:lnTo>
                  <a:pt x="54889" y="26212"/>
                </a:lnTo>
                <a:lnTo>
                  <a:pt x="55143" y="26492"/>
                </a:lnTo>
                <a:lnTo>
                  <a:pt x="54800" y="26416"/>
                </a:lnTo>
                <a:lnTo>
                  <a:pt x="55257" y="26606"/>
                </a:lnTo>
                <a:lnTo>
                  <a:pt x="55626" y="27000"/>
                </a:lnTo>
                <a:lnTo>
                  <a:pt x="55651" y="26784"/>
                </a:lnTo>
                <a:lnTo>
                  <a:pt x="55867" y="26644"/>
                </a:lnTo>
                <a:lnTo>
                  <a:pt x="56375" y="25895"/>
                </a:lnTo>
                <a:lnTo>
                  <a:pt x="57556" y="26771"/>
                </a:lnTo>
                <a:close/>
              </a:path>
              <a:path w="104139" h="55879">
                <a:moveTo>
                  <a:pt x="58039" y="25844"/>
                </a:moveTo>
                <a:lnTo>
                  <a:pt x="57429" y="25501"/>
                </a:lnTo>
                <a:lnTo>
                  <a:pt x="57454" y="25806"/>
                </a:lnTo>
                <a:lnTo>
                  <a:pt x="58039" y="25844"/>
                </a:lnTo>
                <a:close/>
              </a:path>
              <a:path w="104139" h="55879">
                <a:moveTo>
                  <a:pt x="58051" y="3606"/>
                </a:moveTo>
                <a:lnTo>
                  <a:pt x="57467" y="1282"/>
                </a:lnTo>
                <a:lnTo>
                  <a:pt x="57010" y="0"/>
                </a:lnTo>
                <a:lnTo>
                  <a:pt x="58051" y="3606"/>
                </a:lnTo>
                <a:close/>
              </a:path>
              <a:path w="104139" h="55879">
                <a:moveTo>
                  <a:pt x="58940" y="6629"/>
                </a:moveTo>
                <a:lnTo>
                  <a:pt x="58559" y="5092"/>
                </a:lnTo>
                <a:lnTo>
                  <a:pt x="58305" y="4343"/>
                </a:lnTo>
                <a:lnTo>
                  <a:pt x="58127" y="3784"/>
                </a:lnTo>
                <a:lnTo>
                  <a:pt x="58051" y="3606"/>
                </a:lnTo>
                <a:lnTo>
                  <a:pt x="58102" y="3784"/>
                </a:lnTo>
                <a:lnTo>
                  <a:pt x="58267" y="4343"/>
                </a:lnTo>
                <a:lnTo>
                  <a:pt x="58483" y="5092"/>
                </a:lnTo>
                <a:lnTo>
                  <a:pt x="58940" y="6629"/>
                </a:lnTo>
                <a:close/>
              </a:path>
              <a:path w="104139" h="55879">
                <a:moveTo>
                  <a:pt x="59461" y="6591"/>
                </a:moveTo>
                <a:lnTo>
                  <a:pt x="59321" y="6134"/>
                </a:lnTo>
                <a:lnTo>
                  <a:pt x="59461" y="6591"/>
                </a:lnTo>
                <a:close/>
              </a:path>
              <a:path w="104139" h="55879">
                <a:moveTo>
                  <a:pt x="59537" y="27381"/>
                </a:moveTo>
                <a:lnTo>
                  <a:pt x="55867" y="26644"/>
                </a:lnTo>
                <a:lnTo>
                  <a:pt x="55854" y="26847"/>
                </a:lnTo>
                <a:lnTo>
                  <a:pt x="58166" y="27787"/>
                </a:lnTo>
                <a:lnTo>
                  <a:pt x="54991" y="27927"/>
                </a:lnTo>
                <a:lnTo>
                  <a:pt x="55156" y="27686"/>
                </a:lnTo>
                <a:lnTo>
                  <a:pt x="54825" y="27927"/>
                </a:lnTo>
                <a:lnTo>
                  <a:pt x="54762" y="28638"/>
                </a:lnTo>
                <a:lnTo>
                  <a:pt x="54864" y="29845"/>
                </a:lnTo>
                <a:lnTo>
                  <a:pt x="52806" y="30289"/>
                </a:lnTo>
                <a:lnTo>
                  <a:pt x="53746" y="30607"/>
                </a:lnTo>
                <a:lnTo>
                  <a:pt x="54711" y="31864"/>
                </a:lnTo>
                <a:lnTo>
                  <a:pt x="53098" y="32118"/>
                </a:lnTo>
                <a:lnTo>
                  <a:pt x="52616" y="32385"/>
                </a:lnTo>
                <a:lnTo>
                  <a:pt x="54330" y="33337"/>
                </a:lnTo>
                <a:lnTo>
                  <a:pt x="54444" y="34137"/>
                </a:lnTo>
                <a:lnTo>
                  <a:pt x="51739" y="33299"/>
                </a:lnTo>
                <a:lnTo>
                  <a:pt x="53568" y="34645"/>
                </a:lnTo>
                <a:lnTo>
                  <a:pt x="54140" y="34353"/>
                </a:lnTo>
                <a:lnTo>
                  <a:pt x="54927" y="36207"/>
                </a:lnTo>
                <a:lnTo>
                  <a:pt x="52755" y="34709"/>
                </a:lnTo>
                <a:lnTo>
                  <a:pt x="53568" y="37503"/>
                </a:lnTo>
                <a:lnTo>
                  <a:pt x="52260" y="36499"/>
                </a:lnTo>
                <a:lnTo>
                  <a:pt x="51854" y="36029"/>
                </a:lnTo>
                <a:lnTo>
                  <a:pt x="51079" y="35128"/>
                </a:lnTo>
                <a:lnTo>
                  <a:pt x="50495" y="34645"/>
                </a:lnTo>
                <a:lnTo>
                  <a:pt x="50977" y="36436"/>
                </a:lnTo>
                <a:lnTo>
                  <a:pt x="51257" y="36029"/>
                </a:lnTo>
                <a:lnTo>
                  <a:pt x="51943" y="37896"/>
                </a:lnTo>
                <a:lnTo>
                  <a:pt x="50266" y="37071"/>
                </a:lnTo>
                <a:lnTo>
                  <a:pt x="49885" y="39039"/>
                </a:lnTo>
                <a:lnTo>
                  <a:pt x="49504" y="38442"/>
                </a:lnTo>
                <a:lnTo>
                  <a:pt x="48755" y="37223"/>
                </a:lnTo>
                <a:lnTo>
                  <a:pt x="48196" y="38442"/>
                </a:lnTo>
                <a:lnTo>
                  <a:pt x="47561" y="37693"/>
                </a:lnTo>
                <a:lnTo>
                  <a:pt x="48133" y="39001"/>
                </a:lnTo>
                <a:lnTo>
                  <a:pt x="46316" y="37579"/>
                </a:lnTo>
                <a:lnTo>
                  <a:pt x="46939" y="38379"/>
                </a:lnTo>
                <a:lnTo>
                  <a:pt x="47066" y="38392"/>
                </a:lnTo>
                <a:lnTo>
                  <a:pt x="47066" y="38544"/>
                </a:lnTo>
                <a:lnTo>
                  <a:pt x="47548" y="39154"/>
                </a:lnTo>
                <a:lnTo>
                  <a:pt x="48653" y="39408"/>
                </a:lnTo>
                <a:lnTo>
                  <a:pt x="47421" y="40093"/>
                </a:lnTo>
                <a:lnTo>
                  <a:pt x="46812" y="39471"/>
                </a:lnTo>
                <a:lnTo>
                  <a:pt x="46875" y="39179"/>
                </a:lnTo>
                <a:lnTo>
                  <a:pt x="46913" y="39001"/>
                </a:lnTo>
                <a:lnTo>
                  <a:pt x="46939" y="38379"/>
                </a:lnTo>
                <a:lnTo>
                  <a:pt x="44043" y="38049"/>
                </a:lnTo>
                <a:lnTo>
                  <a:pt x="46837" y="41630"/>
                </a:lnTo>
                <a:lnTo>
                  <a:pt x="46012" y="39179"/>
                </a:lnTo>
                <a:lnTo>
                  <a:pt x="49695" y="42024"/>
                </a:lnTo>
                <a:lnTo>
                  <a:pt x="50165" y="40182"/>
                </a:lnTo>
                <a:lnTo>
                  <a:pt x="51142" y="41554"/>
                </a:lnTo>
                <a:lnTo>
                  <a:pt x="51714" y="40182"/>
                </a:lnTo>
                <a:lnTo>
                  <a:pt x="51879" y="39801"/>
                </a:lnTo>
                <a:lnTo>
                  <a:pt x="52654" y="39039"/>
                </a:lnTo>
                <a:lnTo>
                  <a:pt x="53784" y="37896"/>
                </a:lnTo>
                <a:lnTo>
                  <a:pt x="54165" y="37503"/>
                </a:lnTo>
                <a:lnTo>
                  <a:pt x="54444" y="37223"/>
                </a:lnTo>
                <a:lnTo>
                  <a:pt x="55676" y="36207"/>
                </a:lnTo>
                <a:lnTo>
                  <a:pt x="57315" y="34785"/>
                </a:lnTo>
                <a:lnTo>
                  <a:pt x="57683" y="34353"/>
                </a:lnTo>
                <a:lnTo>
                  <a:pt x="57873" y="34137"/>
                </a:lnTo>
                <a:lnTo>
                  <a:pt x="58394" y="33553"/>
                </a:lnTo>
                <a:lnTo>
                  <a:pt x="56349" y="31788"/>
                </a:lnTo>
                <a:lnTo>
                  <a:pt x="57746" y="31927"/>
                </a:lnTo>
                <a:lnTo>
                  <a:pt x="58039" y="33045"/>
                </a:lnTo>
                <a:lnTo>
                  <a:pt x="58369" y="32105"/>
                </a:lnTo>
                <a:lnTo>
                  <a:pt x="58115" y="31788"/>
                </a:lnTo>
                <a:lnTo>
                  <a:pt x="57023" y="30378"/>
                </a:lnTo>
                <a:lnTo>
                  <a:pt x="59042" y="31254"/>
                </a:lnTo>
                <a:lnTo>
                  <a:pt x="57518" y="30378"/>
                </a:lnTo>
                <a:lnTo>
                  <a:pt x="57111" y="30137"/>
                </a:lnTo>
                <a:lnTo>
                  <a:pt x="59042" y="30594"/>
                </a:lnTo>
                <a:lnTo>
                  <a:pt x="58597" y="30137"/>
                </a:lnTo>
                <a:lnTo>
                  <a:pt x="57175" y="28638"/>
                </a:lnTo>
                <a:lnTo>
                  <a:pt x="59499" y="29298"/>
                </a:lnTo>
                <a:lnTo>
                  <a:pt x="59512" y="28638"/>
                </a:lnTo>
                <a:lnTo>
                  <a:pt x="59524" y="27927"/>
                </a:lnTo>
                <a:lnTo>
                  <a:pt x="59537" y="27381"/>
                </a:lnTo>
                <a:close/>
              </a:path>
              <a:path w="104139" h="55879">
                <a:moveTo>
                  <a:pt x="60604" y="8382"/>
                </a:moveTo>
                <a:lnTo>
                  <a:pt x="60312" y="6946"/>
                </a:lnTo>
                <a:lnTo>
                  <a:pt x="60515" y="8382"/>
                </a:lnTo>
                <a:close/>
              </a:path>
              <a:path w="104139" h="55879">
                <a:moveTo>
                  <a:pt x="61468" y="24523"/>
                </a:moveTo>
                <a:lnTo>
                  <a:pt x="61074" y="22987"/>
                </a:lnTo>
                <a:lnTo>
                  <a:pt x="59956" y="22313"/>
                </a:lnTo>
                <a:lnTo>
                  <a:pt x="58674" y="21539"/>
                </a:lnTo>
                <a:lnTo>
                  <a:pt x="58699" y="20243"/>
                </a:lnTo>
                <a:lnTo>
                  <a:pt x="58432" y="20447"/>
                </a:lnTo>
                <a:lnTo>
                  <a:pt x="58127" y="20980"/>
                </a:lnTo>
                <a:lnTo>
                  <a:pt x="59004" y="22313"/>
                </a:lnTo>
                <a:lnTo>
                  <a:pt x="57251" y="21971"/>
                </a:lnTo>
                <a:lnTo>
                  <a:pt x="55524" y="22174"/>
                </a:lnTo>
                <a:lnTo>
                  <a:pt x="57442" y="22974"/>
                </a:lnTo>
                <a:lnTo>
                  <a:pt x="55753" y="23850"/>
                </a:lnTo>
                <a:lnTo>
                  <a:pt x="57429" y="24612"/>
                </a:lnTo>
                <a:lnTo>
                  <a:pt x="56781" y="25120"/>
                </a:lnTo>
                <a:lnTo>
                  <a:pt x="57404" y="25171"/>
                </a:lnTo>
                <a:lnTo>
                  <a:pt x="57365" y="24714"/>
                </a:lnTo>
                <a:lnTo>
                  <a:pt x="58547" y="25895"/>
                </a:lnTo>
                <a:lnTo>
                  <a:pt x="59550" y="27292"/>
                </a:lnTo>
                <a:lnTo>
                  <a:pt x="59664" y="26644"/>
                </a:lnTo>
                <a:lnTo>
                  <a:pt x="60528" y="24892"/>
                </a:lnTo>
                <a:lnTo>
                  <a:pt x="60972" y="24714"/>
                </a:lnTo>
                <a:lnTo>
                  <a:pt x="61468" y="24523"/>
                </a:lnTo>
                <a:close/>
              </a:path>
              <a:path w="104139" h="55879">
                <a:moveTo>
                  <a:pt x="61531" y="16713"/>
                </a:moveTo>
                <a:lnTo>
                  <a:pt x="61379" y="16027"/>
                </a:lnTo>
                <a:lnTo>
                  <a:pt x="60198" y="12382"/>
                </a:lnTo>
                <a:lnTo>
                  <a:pt x="61239" y="15392"/>
                </a:lnTo>
                <a:lnTo>
                  <a:pt x="60413" y="12382"/>
                </a:lnTo>
                <a:lnTo>
                  <a:pt x="60286" y="11899"/>
                </a:lnTo>
                <a:lnTo>
                  <a:pt x="60210" y="11607"/>
                </a:lnTo>
                <a:lnTo>
                  <a:pt x="60934" y="13703"/>
                </a:lnTo>
                <a:lnTo>
                  <a:pt x="60198" y="11493"/>
                </a:lnTo>
                <a:lnTo>
                  <a:pt x="60045" y="11023"/>
                </a:lnTo>
                <a:lnTo>
                  <a:pt x="59766" y="10160"/>
                </a:lnTo>
                <a:lnTo>
                  <a:pt x="59601" y="9652"/>
                </a:lnTo>
                <a:lnTo>
                  <a:pt x="59550" y="9486"/>
                </a:lnTo>
                <a:lnTo>
                  <a:pt x="59423" y="9652"/>
                </a:lnTo>
                <a:lnTo>
                  <a:pt x="59347" y="9423"/>
                </a:lnTo>
                <a:lnTo>
                  <a:pt x="59270" y="9169"/>
                </a:lnTo>
                <a:lnTo>
                  <a:pt x="58813" y="7632"/>
                </a:lnTo>
                <a:lnTo>
                  <a:pt x="58826" y="7366"/>
                </a:lnTo>
                <a:lnTo>
                  <a:pt x="59131" y="7632"/>
                </a:lnTo>
                <a:lnTo>
                  <a:pt x="59156" y="7759"/>
                </a:lnTo>
                <a:lnTo>
                  <a:pt x="59613" y="9283"/>
                </a:lnTo>
                <a:lnTo>
                  <a:pt x="59359" y="8102"/>
                </a:lnTo>
                <a:lnTo>
                  <a:pt x="59270" y="7759"/>
                </a:lnTo>
                <a:lnTo>
                  <a:pt x="59004" y="6883"/>
                </a:lnTo>
                <a:lnTo>
                  <a:pt x="59220" y="7759"/>
                </a:lnTo>
                <a:lnTo>
                  <a:pt x="59004" y="7340"/>
                </a:lnTo>
                <a:lnTo>
                  <a:pt x="58534" y="6388"/>
                </a:lnTo>
                <a:lnTo>
                  <a:pt x="58724" y="7366"/>
                </a:lnTo>
                <a:lnTo>
                  <a:pt x="58648" y="7226"/>
                </a:lnTo>
                <a:lnTo>
                  <a:pt x="58686" y="7366"/>
                </a:lnTo>
                <a:lnTo>
                  <a:pt x="59194" y="9169"/>
                </a:lnTo>
                <a:lnTo>
                  <a:pt x="59093" y="9029"/>
                </a:lnTo>
                <a:lnTo>
                  <a:pt x="59118" y="9169"/>
                </a:lnTo>
                <a:lnTo>
                  <a:pt x="59169" y="9423"/>
                </a:lnTo>
                <a:lnTo>
                  <a:pt x="58801" y="8382"/>
                </a:lnTo>
                <a:lnTo>
                  <a:pt x="58686" y="7962"/>
                </a:lnTo>
                <a:lnTo>
                  <a:pt x="58610" y="7327"/>
                </a:lnTo>
                <a:lnTo>
                  <a:pt x="58547" y="9029"/>
                </a:lnTo>
                <a:lnTo>
                  <a:pt x="58674" y="10160"/>
                </a:lnTo>
                <a:lnTo>
                  <a:pt x="57810" y="8763"/>
                </a:lnTo>
                <a:lnTo>
                  <a:pt x="58597" y="11023"/>
                </a:lnTo>
                <a:lnTo>
                  <a:pt x="57835" y="9969"/>
                </a:lnTo>
                <a:lnTo>
                  <a:pt x="58928" y="12598"/>
                </a:lnTo>
                <a:lnTo>
                  <a:pt x="59105" y="12496"/>
                </a:lnTo>
                <a:lnTo>
                  <a:pt x="60261" y="15392"/>
                </a:lnTo>
                <a:lnTo>
                  <a:pt x="60782" y="17780"/>
                </a:lnTo>
                <a:lnTo>
                  <a:pt x="60312" y="16383"/>
                </a:lnTo>
                <a:lnTo>
                  <a:pt x="60020" y="15481"/>
                </a:lnTo>
                <a:lnTo>
                  <a:pt x="59563" y="15278"/>
                </a:lnTo>
                <a:lnTo>
                  <a:pt x="58458" y="13119"/>
                </a:lnTo>
                <a:lnTo>
                  <a:pt x="59905" y="16383"/>
                </a:lnTo>
                <a:lnTo>
                  <a:pt x="59118" y="15709"/>
                </a:lnTo>
                <a:lnTo>
                  <a:pt x="57238" y="13081"/>
                </a:lnTo>
                <a:lnTo>
                  <a:pt x="55448" y="12192"/>
                </a:lnTo>
                <a:lnTo>
                  <a:pt x="58826" y="18884"/>
                </a:lnTo>
                <a:lnTo>
                  <a:pt x="59423" y="19964"/>
                </a:lnTo>
                <a:lnTo>
                  <a:pt x="60045" y="20777"/>
                </a:lnTo>
                <a:lnTo>
                  <a:pt x="60579" y="21031"/>
                </a:lnTo>
                <a:lnTo>
                  <a:pt x="61290" y="21272"/>
                </a:lnTo>
                <a:lnTo>
                  <a:pt x="61188" y="18719"/>
                </a:lnTo>
                <a:lnTo>
                  <a:pt x="61048" y="17780"/>
                </a:lnTo>
                <a:lnTo>
                  <a:pt x="60845" y="16713"/>
                </a:lnTo>
                <a:lnTo>
                  <a:pt x="60744" y="15392"/>
                </a:lnTo>
                <a:lnTo>
                  <a:pt x="60007" y="13322"/>
                </a:lnTo>
                <a:lnTo>
                  <a:pt x="59817" y="12496"/>
                </a:lnTo>
                <a:lnTo>
                  <a:pt x="59677" y="11899"/>
                </a:lnTo>
                <a:lnTo>
                  <a:pt x="59893" y="12192"/>
                </a:lnTo>
                <a:lnTo>
                  <a:pt x="60896" y="14770"/>
                </a:lnTo>
                <a:lnTo>
                  <a:pt x="61531" y="16713"/>
                </a:lnTo>
                <a:close/>
              </a:path>
              <a:path w="104139" h="55879">
                <a:moveTo>
                  <a:pt x="61696" y="13893"/>
                </a:moveTo>
                <a:lnTo>
                  <a:pt x="60439" y="9131"/>
                </a:lnTo>
                <a:lnTo>
                  <a:pt x="60325" y="8686"/>
                </a:lnTo>
                <a:lnTo>
                  <a:pt x="60223" y="8420"/>
                </a:lnTo>
                <a:lnTo>
                  <a:pt x="60236" y="9131"/>
                </a:lnTo>
                <a:lnTo>
                  <a:pt x="59639" y="7226"/>
                </a:lnTo>
                <a:lnTo>
                  <a:pt x="59626" y="6731"/>
                </a:lnTo>
                <a:lnTo>
                  <a:pt x="59461" y="6591"/>
                </a:lnTo>
                <a:lnTo>
                  <a:pt x="59397" y="6807"/>
                </a:lnTo>
                <a:lnTo>
                  <a:pt x="59397" y="6565"/>
                </a:lnTo>
                <a:lnTo>
                  <a:pt x="59156" y="5638"/>
                </a:lnTo>
                <a:lnTo>
                  <a:pt x="58991" y="5105"/>
                </a:lnTo>
                <a:lnTo>
                  <a:pt x="59385" y="6781"/>
                </a:lnTo>
                <a:lnTo>
                  <a:pt x="59283" y="6477"/>
                </a:lnTo>
                <a:lnTo>
                  <a:pt x="59042" y="5689"/>
                </a:lnTo>
                <a:lnTo>
                  <a:pt x="58762" y="4749"/>
                </a:lnTo>
                <a:lnTo>
                  <a:pt x="58915" y="5689"/>
                </a:lnTo>
                <a:lnTo>
                  <a:pt x="58420" y="3886"/>
                </a:lnTo>
                <a:lnTo>
                  <a:pt x="57975" y="2768"/>
                </a:lnTo>
                <a:lnTo>
                  <a:pt x="57658" y="1689"/>
                </a:lnTo>
                <a:lnTo>
                  <a:pt x="57480" y="1282"/>
                </a:lnTo>
                <a:lnTo>
                  <a:pt x="59182" y="7086"/>
                </a:lnTo>
                <a:lnTo>
                  <a:pt x="59080" y="6477"/>
                </a:lnTo>
                <a:lnTo>
                  <a:pt x="59372" y="7747"/>
                </a:lnTo>
                <a:lnTo>
                  <a:pt x="59182" y="7086"/>
                </a:lnTo>
                <a:lnTo>
                  <a:pt x="59245" y="7467"/>
                </a:lnTo>
                <a:lnTo>
                  <a:pt x="59715" y="9131"/>
                </a:lnTo>
                <a:lnTo>
                  <a:pt x="59410" y="7924"/>
                </a:lnTo>
                <a:lnTo>
                  <a:pt x="61188" y="13931"/>
                </a:lnTo>
                <a:lnTo>
                  <a:pt x="59359" y="7061"/>
                </a:lnTo>
                <a:lnTo>
                  <a:pt x="61328" y="13411"/>
                </a:lnTo>
                <a:lnTo>
                  <a:pt x="61696" y="13893"/>
                </a:lnTo>
                <a:close/>
              </a:path>
              <a:path w="104139" h="55879">
                <a:moveTo>
                  <a:pt x="64338" y="12369"/>
                </a:moveTo>
                <a:lnTo>
                  <a:pt x="64249" y="9728"/>
                </a:lnTo>
                <a:lnTo>
                  <a:pt x="63944" y="12496"/>
                </a:lnTo>
                <a:lnTo>
                  <a:pt x="64338" y="12369"/>
                </a:lnTo>
                <a:close/>
              </a:path>
              <a:path w="104139" h="55879">
                <a:moveTo>
                  <a:pt x="64681" y="13868"/>
                </a:moveTo>
                <a:lnTo>
                  <a:pt x="64338" y="12369"/>
                </a:lnTo>
                <a:lnTo>
                  <a:pt x="64363" y="13030"/>
                </a:lnTo>
                <a:lnTo>
                  <a:pt x="64681" y="13868"/>
                </a:lnTo>
                <a:close/>
              </a:path>
              <a:path w="104139" h="55879">
                <a:moveTo>
                  <a:pt x="68224" y="22161"/>
                </a:moveTo>
                <a:lnTo>
                  <a:pt x="67564" y="23291"/>
                </a:lnTo>
                <a:lnTo>
                  <a:pt x="67551" y="23672"/>
                </a:lnTo>
                <a:lnTo>
                  <a:pt x="68135" y="22987"/>
                </a:lnTo>
                <a:lnTo>
                  <a:pt x="68224" y="22161"/>
                </a:lnTo>
                <a:close/>
              </a:path>
              <a:path w="104139" h="55879">
                <a:moveTo>
                  <a:pt x="70485" y="19735"/>
                </a:moveTo>
                <a:lnTo>
                  <a:pt x="69659" y="18884"/>
                </a:lnTo>
                <a:lnTo>
                  <a:pt x="69342" y="18719"/>
                </a:lnTo>
                <a:lnTo>
                  <a:pt x="68795" y="18427"/>
                </a:lnTo>
                <a:lnTo>
                  <a:pt x="68084" y="18008"/>
                </a:lnTo>
                <a:lnTo>
                  <a:pt x="67894" y="17894"/>
                </a:lnTo>
                <a:lnTo>
                  <a:pt x="67106" y="18008"/>
                </a:lnTo>
                <a:lnTo>
                  <a:pt x="66751" y="14757"/>
                </a:lnTo>
                <a:lnTo>
                  <a:pt x="66255" y="14770"/>
                </a:lnTo>
                <a:lnTo>
                  <a:pt x="66167" y="18719"/>
                </a:lnTo>
                <a:lnTo>
                  <a:pt x="65989" y="17792"/>
                </a:lnTo>
                <a:lnTo>
                  <a:pt x="65900" y="17272"/>
                </a:lnTo>
                <a:lnTo>
                  <a:pt x="65697" y="13703"/>
                </a:lnTo>
                <a:lnTo>
                  <a:pt x="65354" y="13322"/>
                </a:lnTo>
                <a:lnTo>
                  <a:pt x="65049" y="13411"/>
                </a:lnTo>
                <a:lnTo>
                  <a:pt x="64846" y="13652"/>
                </a:lnTo>
                <a:lnTo>
                  <a:pt x="64757" y="14427"/>
                </a:lnTo>
                <a:lnTo>
                  <a:pt x="64935" y="15709"/>
                </a:lnTo>
                <a:lnTo>
                  <a:pt x="65062" y="17678"/>
                </a:lnTo>
                <a:lnTo>
                  <a:pt x="64757" y="17792"/>
                </a:lnTo>
                <a:lnTo>
                  <a:pt x="64554" y="17653"/>
                </a:lnTo>
                <a:lnTo>
                  <a:pt x="64363" y="16459"/>
                </a:lnTo>
                <a:lnTo>
                  <a:pt x="64262" y="15748"/>
                </a:lnTo>
                <a:lnTo>
                  <a:pt x="63830" y="13411"/>
                </a:lnTo>
                <a:lnTo>
                  <a:pt x="63588" y="12166"/>
                </a:lnTo>
                <a:lnTo>
                  <a:pt x="63398" y="11785"/>
                </a:lnTo>
                <a:lnTo>
                  <a:pt x="63309" y="11595"/>
                </a:lnTo>
                <a:lnTo>
                  <a:pt x="63233" y="11442"/>
                </a:lnTo>
                <a:lnTo>
                  <a:pt x="63030" y="11023"/>
                </a:lnTo>
                <a:lnTo>
                  <a:pt x="62496" y="9715"/>
                </a:lnTo>
                <a:lnTo>
                  <a:pt x="61925" y="9804"/>
                </a:lnTo>
                <a:lnTo>
                  <a:pt x="62153" y="11442"/>
                </a:lnTo>
                <a:lnTo>
                  <a:pt x="61887" y="10401"/>
                </a:lnTo>
                <a:lnTo>
                  <a:pt x="61544" y="9042"/>
                </a:lnTo>
                <a:lnTo>
                  <a:pt x="61112" y="7277"/>
                </a:lnTo>
                <a:lnTo>
                  <a:pt x="61214" y="9029"/>
                </a:lnTo>
                <a:lnTo>
                  <a:pt x="60947" y="8470"/>
                </a:lnTo>
                <a:lnTo>
                  <a:pt x="60718" y="7962"/>
                </a:lnTo>
                <a:lnTo>
                  <a:pt x="60604" y="8382"/>
                </a:lnTo>
                <a:lnTo>
                  <a:pt x="60477" y="8267"/>
                </a:lnTo>
                <a:lnTo>
                  <a:pt x="60159" y="7162"/>
                </a:lnTo>
                <a:lnTo>
                  <a:pt x="60045" y="6731"/>
                </a:lnTo>
                <a:lnTo>
                  <a:pt x="59728" y="5918"/>
                </a:lnTo>
                <a:lnTo>
                  <a:pt x="59956" y="7162"/>
                </a:lnTo>
                <a:lnTo>
                  <a:pt x="59143" y="5181"/>
                </a:lnTo>
                <a:lnTo>
                  <a:pt x="58674" y="4000"/>
                </a:lnTo>
                <a:lnTo>
                  <a:pt x="58991" y="5105"/>
                </a:lnTo>
                <a:lnTo>
                  <a:pt x="59156" y="5638"/>
                </a:lnTo>
                <a:lnTo>
                  <a:pt x="59080" y="5181"/>
                </a:lnTo>
                <a:lnTo>
                  <a:pt x="59626" y="6731"/>
                </a:lnTo>
                <a:lnTo>
                  <a:pt x="59791" y="7188"/>
                </a:lnTo>
                <a:lnTo>
                  <a:pt x="60020" y="8026"/>
                </a:lnTo>
                <a:lnTo>
                  <a:pt x="60121" y="8267"/>
                </a:lnTo>
                <a:lnTo>
                  <a:pt x="60223" y="8420"/>
                </a:lnTo>
                <a:lnTo>
                  <a:pt x="60223" y="8267"/>
                </a:lnTo>
                <a:lnTo>
                  <a:pt x="60274" y="8509"/>
                </a:lnTo>
                <a:lnTo>
                  <a:pt x="60629" y="9042"/>
                </a:lnTo>
                <a:lnTo>
                  <a:pt x="61074" y="10401"/>
                </a:lnTo>
                <a:lnTo>
                  <a:pt x="60756" y="10121"/>
                </a:lnTo>
                <a:lnTo>
                  <a:pt x="61772" y="13728"/>
                </a:lnTo>
                <a:lnTo>
                  <a:pt x="61429" y="11595"/>
                </a:lnTo>
                <a:lnTo>
                  <a:pt x="62763" y="17272"/>
                </a:lnTo>
                <a:lnTo>
                  <a:pt x="61861" y="12814"/>
                </a:lnTo>
                <a:lnTo>
                  <a:pt x="61937" y="11785"/>
                </a:lnTo>
                <a:lnTo>
                  <a:pt x="62230" y="12814"/>
                </a:lnTo>
                <a:lnTo>
                  <a:pt x="63157" y="17513"/>
                </a:lnTo>
                <a:lnTo>
                  <a:pt x="63296" y="17551"/>
                </a:lnTo>
                <a:lnTo>
                  <a:pt x="62636" y="13411"/>
                </a:lnTo>
                <a:lnTo>
                  <a:pt x="63919" y="19875"/>
                </a:lnTo>
                <a:lnTo>
                  <a:pt x="63817" y="18237"/>
                </a:lnTo>
                <a:lnTo>
                  <a:pt x="63728" y="17881"/>
                </a:lnTo>
                <a:lnTo>
                  <a:pt x="63576" y="17272"/>
                </a:lnTo>
                <a:lnTo>
                  <a:pt x="63461" y="16827"/>
                </a:lnTo>
                <a:lnTo>
                  <a:pt x="63576" y="16459"/>
                </a:lnTo>
                <a:lnTo>
                  <a:pt x="63919" y="15748"/>
                </a:lnTo>
                <a:lnTo>
                  <a:pt x="63703" y="17792"/>
                </a:lnTo>
                <a:lnTo>
                  <a:pt x="64071" y="16459"/>
                </a:lnTo>
                <a:lnTo>
                  <a:pt x="64744" y="22021"/>
                </a:lnTo>
                <a:lnTo>
                  <a:pt x="64858" y="20548"/>
                </a:lnTo>
                <a:lnTo>
                  <a:pt x="65430" y="20853"/>
                </a:lnTo>
                <a:lnTo>
                  <a:pt x="65570" y="21234"/>
                </a:lnTo>
                <a:lnTo>
                  <a:pt x="65570" y="20624"/>
                </a:lnTo>
                <a:lnTo>
                  <a:pt x="66090" y="23545"/>
                </a:lnTo>
                <a:lnTo>
                  <a:pt x="66001" y="21031"/>
                </a:lnTo>
                <a:lnTo>
                  <a:pt x="66370" y="23291"/>
                </a:lnTo>
                <a:lnTo>
                  <a:pt x="66929" y="23050"/>
                </a:lnTo>
                <a:lnTo>
                  <a:pt x="67132" y="24041"/>
                </a:lnTo>
                <a:lnTo>
                  <a:pt x="67335" y="23672"/>
                </a:lnTo>
                <a:lnTo>
                  <a:pt x="67335" y="23291"/>
                </a:lnTo>
                <a:lnTo>
                  <a:pt x="67208" y="23050"/>
                </a:lnTo>
                <a:lnTo>
                  <a:pt x="67271" y="22021"/>
                </a:lnTo>
                <a:lnTo>
                  <a:pt x="67373" y="21031"/>
                </a:lnTo>
                <a:lnTo>
                  <a:pt x="69430" y="22072"/>
                </a:lnTo>
                <a:lnTo>
                  <a:pt x="69900" y="21005"/>
                </a:lnTo>
                <a:lnTo>
                  <a:pt x="70078" y="20624"/>
                </a:lnTo>
                <a:lnTo>
                  <a:pt x="70485" y="19735"/>
                </a:lnTo>
                <a:close/>
              </a:path>
              <a:path w="104139" h="55879">
                <a:moveTo>
                  <a:pt x="76606" y="26631"/>
                </a:moveTo>
                <a:lnTo>
                  <a:pt x="76187" y="26606"/>
                </a:lnTo>
                <a:lnTo>
                  <a:pt x="76111" y="26924"/>
                </a:lnTo>
                <a:lnTo>
                  <a:pt x="76606" y="26631"/>
                </a:lnTo>
                <a:close/>
              </a:path>
              <a:path w="104139" h="55879">
                <a:moveTo>
                  <a:pt x="78638" y="32042"/>
                </a:moveTo>
                <a:lnTo>
                  <a:pt x="78524" y="31635"/>
                </a:lnTo>
                <a:lnTo>
                  <a:pt x="78435" y="33096"/>
                </a:lnTo>
                <a:lnTo>
                  <a:pt x="78638" y="32042"/>
                </a:lnTo>
                <a:close/>
              </a:path>
              <a:path w="104139" h="55879">
                <a:moveTo>
                  <a:pt x="78752" y="29591"/>
                </a:moveTo>
                <a:lnTo>
                  <a:pt x="78016" y="28524"/>
                </a:lnTo>
                <a:lnTo>
                  <a:pt x="77927" y="28232"/>
                </a:lnTo>
                <a:lnTo>
                  <a:pt x="77698" y="26847"/>
                </a:lnTo>
                <a:lnTo>
                  <a:pt x="76339" y="27470"/>
                </a:lnTo>
                <a:lnTo>
                  <a:pt x="76085" y="28359"/>
                </a:lnTo>
                <a:lnTo>
                  <a:pt x="75679" y="27444"/>
                </a:lnTo>
                <a:lnTo>
                  <a:pt x="75565" y="27190"/>
                </a:lnTo>
                <a:lnTo>
                  <a:pt x="75438" y="26898"/>
                </a:lnTo>
                <a:lnTo>
                  <a:pt x="75272" y="26377"/>
                </a:lnTo>
                <a:lnTo>
                  <a:pt x="74955" y="27190"/>
                </a:lnTo>
                <a:lnTo>
                  <a:pt x="74993" y="26073"/>
                </a:lnTo>
                <a:lnTo>
                  <a:pt x="75018" y="25641"/>
                </a:lnTo>
                <a:lnTo>
                  <a:pt x="74828" y="25349"/>
                </a:lnTo>
                <a:lnTo>
                  <a:pt x="74422" y="24676"/>
                </a:lnTo>
                <a:lnTo>
                  <a:pt x="74053" y="23876"/>
                </a:lnTo>
                <a:lnTo>
                  <a:pt x="72428" y="25349"/>
                </a:lnTo>
                <a:lnTo>
                  <a:pt x="72174" y="24142"/>
                </a:lnTo>
                <a:lnTo>
                  <a:pt x="72136" y="23736"/>
                </a:lnTo>
                <a:lnTo>
                  <a:pt x="72047" y="20967"/>
                </a:lnTo>
                <a:lnTo>
                  <a:pt x="70383" y="21082"/>
                </a:lnTo>
                <a:lnTo>
                  <a:pt x="68872" y="23736"/>
                </a:lnTo>
                <a:lnTo>
                  <a:pt x="68630" y="22415"/>
                </a:lnTo>
                <a:lnTo>
                  <a:pt x="68300" y="22796"/>
                </a:lnTo>
                <a:lnTo>
                  <a:pt x="68338" y="24866"/>
                </a:lnTo>
                <a:lnTo>
                  <a:pt x="68072" y="25755"/>
                </a:lnTo>
                <a:lnTo>
                  <a:pt x="68656" y="26682"/>
                </a:lnTo>
                <a:lnTo>
                  <a:pt x="70700" y="24142"/>
                </a:lnTo>
                <a:lnTo>
                  <a:pt x="70675" y="27343"/>
                </a:lnTo>
                <a:lnTo>
                  <a:pt x="71640" y="26276"/>
                </a:lnTo>
                <a:lnTo>
                  <a:pt x="72783" y="26073"/>
                </a:lnTo>
                <a:lnTo>
                  <a:pt x="71615" y="29146"/>
                </a:lnTo>
                <a:lnTo>
                  <a:pt x="72428" y="30086"/>
                </a:lnTo>
                <a:lnTo>
                  <a:pt x="73520" y="30022"/>
                </a:lnTo>
                <a:lnTo>
                  <a:pt x="74383" y="27444"/>
                </a:lnTo>
                <a:lnTo>
                  <a:pt x="74764" y="28740"/>
                </a:lnTo>
                <a:lnTo>
                  <a:pt x="74777" y="29806"/>
                </a:lnTo>
                <a:lnTo>
                  <a:pt x="75933" y="28981"/>
                </a:lnTo>
                <a:lnTo>
                  <a:pt x="75831" y="32816"/>
                </a:lnTo>
                <a:lnTo>
                  <a:pt x="77520" y="30670"/>
                </a:lnTo>
                <a:lnTo>
                  <a:pt x="78447" y="31572"/>
                </a:lnTo>
                <a:lnTo>
                  <a:pt x="78460" y="30670"/>
                </a:lnTo>
                <a:lnTo>
                  <a:pt x="78486" y="29514"/>
                </a:lnTo>
                <a:lnTo>
                  <a:pt x="78752" y="29591"/>
                </a:lnTo>
                <a:close/>
              </a:path>
              <a:path w="104139" h="55879">
                <a:moveTo>
                  <a:pt x="83286" y="27978"/>
                </a:moveTo>
                <a:lnTo>
                  <a:pt x="82486" y="27266"/>
                </a:lnTo>
                <a:lnTo>
                  <a:pt x="82537" y="27470"/>
                </a:lnTo>
                <a:lnTo>
                  <a:pt x="81292" y="30657"/>
                </a:lnTo>
                <a:lnTo>
                  <a:pt x="81343" y="26073"/>
                </a:lnTo>
                <a:lnTo>
                  <a:pt x="79616" y="28232"/>
                </a:lnTo>
                <a:lnTo>
                  <a:pt x="79590" y="29095"/>
                </a:lnTo>
                <a:lnTo>
                  <a:pt x="80124" y="29210"/>
                </a:lnTo>
                <a:lnTo>
                  <a:pt x="80225" y="30683"/>
                </a:lnTo>
                <a:lnTo>
                  <a:pt x="79260" y="28905"/>
                </a:lnTo>
                <a:lnTo>
                  <a:pt x="78828" y="31038"/>
                </a:lnTo>
                <a:lnTo>
                  <a:pt x="78727" y="31826"/>
                </a:lnTo>
                <a:lnTo>
                  <a:pt x="79019" y="32105"/>
                </a:lnTo>
                <a:lnTo>
                  <a:pt x="79260" y="30695"/>
                </a:lnTo>
                <a:lnTo>
                  <a:pt x="80632" y="31826"/>
                </a:lnTo>
                <a:lnTo>
                  <a:pt x="80124" y="31229"/>
                </a:lnTo>
                <a:lnTo>
                  <a:pt x="82143" y="31635"/>
                </a:lnTo>
                <a:lnTo>
                  <a:pt x="81978" y="32054"/>
                </a:lnTo>
                <a:lnTo>
                  <a:pt x="82740" y="31673"/>
                </a:lnTo>
                <a:lnTo>
                  <a:pt x="82575" y="32651"/>
                </a:lnTo>
                <a:lnTo>
                  <a:pt x="83058" y="31673"/>
                </a:lnTo>
                <a:lnTo>
                  <a:pt x="83108" y="31470"/>
                </a:lnTo>
                <a:lnTo>
                  <a:pt x="83058" y="31229"/>
                </a:lnTo>
                <a:lnTo>
                  <a:pt x="82956" y="30695"/>
                </a:lnTo>
                <a:lnTo>
                  <a:pt x="82702" y="29425"/>
                </a:lnTo>
                <a:lnTo>
                  <a:pt x="82765" y="28689"/>
                </a:lnTo>
                <a:lnTo>
                  <a:pt x="83286" y="27978"/>
                </a:lnTo>
                <a:close/>
              </a:path>
              <a:path w="104139" h="55879">
                <a:moveTo>
                  <a:pt x="83566" y="29984"/>
                </a:moveTo>
                <a:lnTo>
                  <a:pt x="83108" y="31470"/>
                </a:lnTo>
                <a:lnTo>
                  <a:pt x="83553" y="30695"/>
                </a:lnTo>
                <a:lnTo>
                  <a:pt x="83566" y="29984"/>
                </a:lnTo>
                <a:close/>
              </a:path>
              <a:path w="104139" h="55879">
                <a:moveTo>
                  <a:pt x="84035" y="31800"/>
                </a:moveTo>
                <a:lnTo>
                  <a:pt x="83959" y="31038"/>
                </a:lnTo>
                <a:lnTo>
                  <a:pt x="83769" y="30289"/>
                </a:lnTo>
                <a:lnTo>
                  <a:pt x="83642" y="32270"/>
                </a:lnTo>
                <a:lnTo>
                  <a:pt x="84035" y="31800"/>
                </a:lnTo>
                <a:close/>
              </a:path>
              <a:path w="104139" h="55879">
                <a:moveTo>
                  <a:pt x="84099" y="30124"/>
                </a:moveTo>
                <a:lnTo>
                  <a:pt x="83566" y="29425"/>
                </a:lnTo>
                <a:lnTo>
                  <a:pt x="83769" y="30200"/>
                </a:lnTo>
                <a:lnTo>
                  <a:pt x="84099" y="30124"/>
                </a:lnTo>
                <a:close/>
              </a:path>
              <a:path w="104139" h="55879">
                <a:moveTo>
                  <a:pt x="84404" y="30048"/>
                </a:moveTo>
                <a:lnTo>
                  <a:pt x="84099" y="30124"/>
                </a:lnTo>
                <a:lnTo>
                  <a:pt x="84302" y="30365"/>
                </a:lnTo>
                <a:lnTo>
                  <a:pt x="84404" y="30048"/>
                </a:lnTo>
                <a:close/>
              </a:path>
              <a:path w="104139" h="55879">
                <a:moveTo>
                  <a:pt x="99110" y="5613"/>
                </a:moveTo>
                <a:lnTo>
                  <a:pt x="97523" y="6121"/>
                </a:lnTo>
                <a:lnTo>
                  <a:pt x="99098" y="5816"/>
                </a:lnTo>
                <a:lnTo>
                  <a:pt x="99110" y="5613"/>
                </a:lnTo>
                <a:close/>
              </a:path>
              <a:path w="104139" h="55879">
                <a:moveTo>
                  <a:pt x="100088" y="7505"/>
                </a:moveTo>
                <a:lnTo>
                  <a:pt x="99936" y="6781"/>
                </a:lnTo>
                <a:lnTo>
                  <a:pt x="99847" y="7200"/>
                </a:lnTo>
                <a:lnTo>
                  <a:pt x="100088" y="7505"/>
                </a:lnTo>
                <a:close/>
              </a:path>
              <a:path w="104139" h="55879">
                <a:moveTo>
                  <a:pt x="100203" y="5435"/>
                </a:moveTo>
                <a:lnTo>
                  <a:pt x="99885" y="4254"/>
                </a:lnTo>
                <a:lnTo>
                  <a:pt x="99695" y="3251"/>
                </a:lnTo>
                <a:lnTo>
                  <a:pt x="99618" y="2844"/>
                </a:lnTo>
                <a:lnTo>
                  <a:pt x="98945" y="1358"/>
                </a:lnTo>
                <a:lnTo>
                  <a:pt x="97421" y="1016"/>
                </a:lnTo>
                <a:lnTo>
                  <a:pt x="98056" y="2489"/>
                </a:lnTo>
                <a:lnTo>
                  <a:pt x="97243" y="3987"/>
                </a:lnTo>
                <a:lnTo>
                  <a:pt x="96088" y="4559"/>
                </a:lnTo>
                <a:lnTo>
                  <a:pt x="97320" y="5054"/>
                </a:lnTo>
                <a:lnTo>
                  <a:pt x="98259" y="3251"/>
                </a:lnTo>
                <a:lnTo>
                  <a:pt x="99250" y="3975"/>
                </a:lnTo>
                <a:lnTo>
                  <a:pt x="99110" y="5613"/>
                </a:lnTo>
                <a:lnTo>
                  <a:pt x="99656" y="5435"/>
                </a:lnTo>
                <a:lnTo>
                  <a:pt x="99936" y="6781"/>
                </a:lnTo>
                <a:lnTo>
                  <a:pt x="100190" y="5816"/>
                </a:lnTo>
                <a:lnTo>
                  <a:pt x="100203" y="5435"/>
                </a:lnTo>
                <a:close/>
              </a:path>
              <a:path w="104139" h="55879">
                <a:moveTo>
                  <a:pt x="101790" y="7505"/>
                </a:moveTo>
                <a:lnTo>
                  <a:pt x="101625" y="7200"/>
                </a:lnTo>
                <a:lnTo>
                  <a:pt x="101269" y="7505"/>
                </a:lnTo>
                <a:lnTo>
                  <a:pt x="101790" y="7505"/>
                </a:lnTo>
                <a:close/>
              </a:path>
              <a:path w="104139" h="55879">
                <a:moveTo>
                  <a:pt x="101815" y="6540"/>
                </a:moveTo>
                <a:lnTo>
                  <a:pt x="101117" y="6248"/>
                </a:lnTo>
                <a:lnTo>
                  <a:pt x="101625" y="7200"/>
                </a:lnTo>
                <a:lnTo>
                  <a:pt x="101815" y="6540"/>
                </a:lnTo>
                <a:close/>
              </a:path>
              <a:path w="104139" h="55879">
                <a:moveTo>
                  <a:pt x="102781" y="19456"/>
                </a:moveTo>
                <a:lnTo>
                  <a:pt x="100330" y="19977"/>
                </a:lnTo>
                <a:lnTo>
                  <a:pt x="99618" y="19532"/>
                </a:lnTo>
                <a:lnTo>
                  <a:pt x="100888" y="22034"/>
                </a:lnTo>
                <a:lnTo>
                  <a:pt x="98602" y="21983"/>
                </a:lnTo>
                <a:lnTo>
                  <a:pt x="100190" y="22123"/>
                </a:lnTo>
                <a:lnTo>
                  <a:pt x="98577" y="23152"/>
                </a:lnTo>
                <a:lnTo>
                  <a:pt x="99263" y="23787"/>
                </a:lnTo>
                <a:lnTo>
                  <a:pt x="97028" y="24079"/>
                </a:lnTo>
                <a:lnTo>
                  <a:pt x="98107" y="24853"/>
                </a:lnTo>
                <a:lnTo>
                  <a:pt x="98298" y="24384"/>
                </a:lnTo>
                <a:lnTo>
                  <a:pt x="99593" y="24815"/>
                </a:lnTo>
                <a:lnTo>
                  <a:pt x="99441" y="25996"/>
                </a:lnTo>
                <a:lnTo>
                  <a:pt x="97421" y="25082"/>
                </a:lnTo>
                <a:lnTo>
                  <a:pt x="96951" y="24866"/>
                </a:lnTo>
                <a:lnTo>
                  <a:pt x="96494" y="25082"/>
                </a:lnTo>
                <a:lnTo>
                  <a:pt x="94983" y="25552"/>
                </a:lnTo>
                <a:lnTo>
                  <a:pt x="95910" y="28689"/>
                </a:lnTo>
                <a:lnTo>
                  <a:pt x="94018" y="27889"/>
                </a:lnTo>
                <a:lnTo>
                  <a:pt x="93586" y="26822"/>
                </a:lnTo>
                <a:lnTo>
                  <a:pt x="93522" y="27889"/>
                </a:lnTo>
                <a:lnTo>
                  <a:pt x="93408" y="28435"/>
                </a:lnTo>
                <a:lnTo>
                  <a:pt x="92430" y="29629"/>
                </a:lnTo>
                <a:lnTo>
                  <a:pt x="91046" y="29184"/>
                </a:lnTo>
                <a:lnTo>
                  <a:pt x="90881" y="29083"/>
                </a:lnTo>
                <a:lnTo>
                  <a:pt x="89547" y="28232"/>
                </a:lnTo>
                <a:lnTo>
                  <a:pt x="90728" y="29083"/>
                </a:lnTo>
                <a:lnTo>
                  <a:pt x="88785" y="28524"/>
                </a:lnTo>
                <a:lnTo>
                  <a:pt x="86055" y="28536"/>
                </a:lnTo>
                <a:lnTo>
                  <a:pt x="85445" y="30251"/>
                </a:lnTo>
                <a:lnTo>
                  <a:pt x="85356" y="30022"/>
                </a:lnTo>
                <a:lnTo>
                  <a:pt x="84886" y="28765"/>
                </a:lnTo>
                <a:lnTo>
                  <a:pt x="85763" y="29032"/>
                </a:lnTo>
                <a:lnTo>
                  <a:pt x="85598" y="28765"/>
                </a:lnTo>
                <a:lnTo>
                  <a:pt x="85140" y="27978"/>
                </a:lnTo>
                <a:lnTo>
                  <a:pt x="84404" y="30048"/>
                </a:lnTo>
                <a:lnTo>
                  <a:pt x="84340" y="31229"/>
                </a:lnTo>
                <a:lnTo>
                  <a:pt x="84150" y="31800"/>
                </a:lnTo>
                <a:lnTo>
                  <a:pt x="84797" y="34239"/>
                </a:lnTo>
                <a:lnTo>
                  <a:pt x="86067" y="33502"/>
                </a:lnTo>
                <a:lnTo>
                  <a:pt x="85585" y="31127"/>
                </a:lnTo>
                <a:lnTo>
                  <a:pt x="86753" y="33426"/>
                </a:lnTo>
                <a:lnTo>
                  <a:pt x="87630" y="33235"/>
                </a:lnTo>
                <a:lnTo>
                  <a:pt x="89115" y="32042"/>
                </a:lnTo>
                <a:lnTo>
                  <a:pt x="89738" y="31356"/>
                </a:lnTo>
                <a:lnTo>
                  <a:pt x="91376" y="31940"/>
                </a:lnTo>
                <a:lnTo>
                  <a:pt x="90538" y="31356"/>
                </a:lnTo>
                <a:lnTo>
                  <a:pt x="90220" y="31127"/>
                </a:lnTo>
                <a:lnTo>
                  <a:pt x="91567" y="31318"/>
                </a:lnTo>
                <a:lnTo>
                  <a:pt x="92583" y="31115"/>
                </a:lnTo>
                <a:lnTo>
                  <a:pt x="92964" y="31038"/>
                </a:lnTo>
                <a:lnTo>
                  <a:pt x="94322" y="30607"/>
                </a:lnTo>
                <a:lnTo>
                  <a:pt x="94970" y="30251"/>
                </a:lnTo>
                <a:lnTo>
                  <a:pt x="95618" y="29908"/>
                </a:lnTo>
                <a:lnTo>
                  <a:pt x="99682" y="25996"/>
                </a:lnTo>
                <a:lnTo>
                  <a:pt x="99961" y="25692"/>
                </a:lnTo>
                <a:lnTo>
                  <a:pt x="100495" y="24384"/>
                </a:lnTo>
                <a:lnTo>
                  <a:pt x="101003" y="23152"/>
                </a:lnTo>
                <a:lnTo>
                  <a:pt x="101663" y="22034"/>
                </a:lnTo>
                <a:lnTo>
                  <a:pt x="102209" y="21107"/>
                </a:lnTo>
                <a:lnTo>
                  <a:pt x="100393" y="20015"/>
                </a:lnTo>
                <a:lnTo>
                  <a:pt x="101574" y="19913"/>
                </a:lnTo>
                <a:lnTo>
                  <a:pt x="102031" y="20383"/>
                </a:lnTo>
                <a:lnTo>
                  <a:pt x="102781" y="19456"/>
                </a:lnTo>
                <a:close/>
              </a:path>
              <a:path w="104139" h="55879">
                <a:moveTo>
                  <a:pt x="102882" y="9220"/>
                </a:moveTo>
                <a:lnTo>
                  <a:pt x="102641" y="9512"/>
                </a:lnTo>
                <a:lnTo>
                  <a:pt x="102603" y="9779"/>
                </a:lnTo>
                <a:lnTo>
                  <a:pt x="102882" y="9220"/>
                </a:lnTo>
                <a:close/>
              </a:path>
              <a:path w="104139" h="55879">
                <a:moveTo>
                  <a:pt x="103505" y="19634"/>
                </a:moveTo>
                <a:lnTo>
                  <a:pt x="102260" y="17640"/>
                </a:lnTo>
                <a:lnTo>
                  <a:pt x="103251" y="17157"/>
                </a:lnTo>
                <a:lnTo>
                  <a:pt x="102069" y="16700"/>
                </a:lnTo>
                <a:lnTo>
                  <a:pt x="101714" y="16560"/>
                </a:lnTo>
                <a:lnTo>
                  <a:pt x="102425" y="15913"/>
                </a:lnTo>
                <a:lnTo>
                  <a:pt x="98971" y="15519"/>
                </a:lnTo>
                <a:lnTo>
                  <a:pt x="100520" y="16941"/>
                </a:lnTo>
                <a:lnTo>
                  <a:pt x="101612" y="16700"/>
                </a:lnTo>
                <a:lnTo>
                  <a:pt x="101206" y="17729"/>
                </a:lnTo>
                <a:lnTo>
                  <a:pt x="102082" y="17754"/>
                </a:lnTo>
                <a:lnTo>
                  <a:pt x="101168" y="18580"/>
                </a:lnTo>
                <a:lnTo>
                  <a:pt x="103505" y="19634"/>
                </a:lnTo>
                <a:close/>
              </a:path>
              <a:path w="104139" h="55879">
                <a:moveTo>
                  <a:pt x="103809" y="16065"/>
                </a:moveTo>
                <a:lnTo>
                  <a:pt x="103301" y="15113"/>
                </a:lnTo>
                <a:lnTo>
                  <a:pt x="102425" y="15913"/>
                </a:lnTo>
                <a:lnTo>
                  <a:pt x="103809" y="16065"/>
                </a:lnTo>
                <a:close/>
              </a:path>
              <a:path w="104139" h="55879">
                <a:moveTo>
                  <a:pt x="104076" y="14414"/>
                </a:moveTo>
                <a:lnTo>
                  <a:pt x="103695" y="14058"/>
                </a:lnTo>
                <a:lnTo>
                  <a:pt x="103530" y="13893"/>
                </a:lnTo>
                <a:lnTo>
                  <a:pt x="103289" y="12827"/>
                </a:lnTo>
                <a:lnTo>
                  <a:pt x="102971" y="11696"/>
                </a:lnTo>
                <a:lnTo>
                  <a:pt x="102870" y="11239"/>
                </a:lnTo>
                <a:lnTo>
                  <a:pt x="102603" y="9779"/>
                </a:lnTo>
                <a:lnTo>
                  <a:pt x="101727" y="11620"/>
                </a:lnTo>
                <a:lnTo>
                  <a:pt x="100965" y="11658"/>
                </a:lnTo>
                <a:lnTo>
                  <a:pt x="102577" y="9613"/>
                </a:lnTo>
                <a:lnTo>
                  <a:pt x="102400" y="8572"/>
                </a:lnTo>
                <a:lnTo>
                  <a:pt x="102133" y="8115"/>
                </a:lnTo>
                <a:lnTo>
                  <a:pt x="100584" y="8115"/>
                </a:lnTo>
                <a:lnTo>
                  <a:pt x="100215" y="8115"/>
                </a:lnTo>
                <a:lnTo>
                  <a:pt x="100457" y="9220"/>
                </a:lnTo>
                <a:lnTo>
                  <a:pt x="100457" y="9613"/>
                </a:lnTo>
                <a:lnTo>
                  <a:pt x="99364" y="11239"/>
                </a:lnTo>
                <a:lnTo>
                  <a:pt x="99910" y="11696"/>
                </a:lnTo>
                <a:lnTo>
                  <a:pt x="99364" y="11696"/>
                </a:lnTo>
                <a:lnTo>
                  <a:pt x="100495" y="12204"/>
                </a:lnTo>
                <a:lnTo>
                  <a:pt x="100850" y="12344"/>
                </a:lnTo>
                <a:lnTo>
                  <a:pt x="100609" y="12827"/>
                </a:lnTo>
                <a:lnTo>
                  <a:pt x="100571" y="14249"/>
                </a:lnTo>
                <a:lnTo>
                  <a:pt x="102755" y="14058"/>
                </a:lnTo>
                <a:lnTo>
                  <a:pt x="103301" y="15113"/>
                </a:lnTo>
                <a:lnTo>
                  <a:pt x="104076" y="14414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227694" y="7297787"/>
            <a:ext cx="71755" cy="174625"/>
          </a:xfrm>
          <a:custGeom>
            <a:avLst/>
            <a:gdLst/>
            <a:ahLst/>
            <a:cxnLst/>
            <a:rect l="l" t="t" r="r" b="b"/>
            <a:pathLst>
              <a:path w="71755" h="174625">
                <a:moveTo>
                  <a:pt x="3937" y="97688"/>
                </a:moveTo>
                <a:lnTo>
                  <a:pt x="3175" y="97637"/>
                </a:lnTo>
                <a:lnTo>
                  <a:pt x="3251" y="98209"/>
                </a:lnTo>
                <a:lnTo>
                  <a:pt x="3937" y="97688"/>
                </a:lnTo>
                <a:close/>
              </a:path>
              <a:path w="71755" h="174625">
                <a:moveTo>
                  <a:pt x="4076" y="104698"/>
                </a:moveTo>
                <a:lnTo>
                  <a:pt x="3530" y="104000"/>
                </a:lnTo>
                <a:lnTo>
                  <a:pt x="3213" y="105194"/>
                </a:lnTo>
                <a:lnTo>
                  <a:pt x="4076" y="104698"/>
                </a:lnTo>
                <a:close/>
              </a:path>
              <a:path w="71755" h="174625">
                <a:moveTo>
                  <a:pt x="4622" y="115316"/>
                </a:moveTo>
                <a:lnTo>
                  <a:pt x="4013" y="114820"/>
                </a:lnTo>
                <a:lnTo>
                  <a:pt x="3810" y="115417"/>
                </a:lnTo>
                <a:lnTo>
                  <a:pt x="4622" y="115316"/>
                </a:lnTo>
                <a:close/>
              </a:path>
              <a:path w="71755" h="174625">
                <a:moveTo>
                  <a:pt x="4711" y="116039"/>
                </a:moveTo>
                <a:lnTo>
                  <a:pt x="3721" y="116078"/>
                </a:lnTo>
                <a:lnTo>
                  <a:pt x="3810" y="115417"/>
                </a:lnTo>
                <a:lnTo>
                  <a:pt x="939" y="115773"/>
                </a:lnTo>
                <a:lnTo>
                  <a:pt x="3327" y="117297"/>
                </a:lnTo>
                <a:lnTo>
                  <a:pt x="4660" y="116078"/>
                </a:lnTo>
                <a:close/>
              </a:path>
              <a:path w="71755" h="174625">
                <a:moveTo>
                  <a:pt x="4787" y="68516"/>
                </a:moveTo>
                <a:lnTo>
                  <a:pt x="4559" y="68313"/>
                </a:lnTo>
                <a:lnTo>
                  <a:pt x="4216" y="69456"/>
                </a:lnTo>
                <a:lnTo>
                  <a:pt x="4787" y="68516"/>
                </a:lnTo>
                <a:close/>
              </a:path>
              <a:path w="71755" h="174625">
                <a:moveTo>
                  <a:pt x="4889" y="94462"/>
                </a:moveTo>
                <a:lnTo>
                  <a:pt x="4178" y="94792"/>
                </a:lnTo>
                <a:lnTo>
                  <a:pt x="4470" y="94780"/>
                </a:lnTo>
                <a:lnTo>
                  <a:pt x="4889" y="94462"/>
                </a:lnTo>
                <a:close/>
              </a:path>
              <a:path w="71755" h="174625">
                <a:moveTo>
                  <a:pt x="5473" y="112268"/>
                </a:moveTo>
                <a:lnTo>
                  <a:pt x="4381" y="110959"/>
                </a:lnTo>
                <a:lnTo>
                  <a:pt x="3467" y="112026"/>
                </a:lnTo>
                <a:lnTo>
                  <a:pt x="5473" y="112268"/>
                </a:lnTo>
                <a:close/>
              </a:path>
              <a:path w="71755" h="174625">
                <a:moveTo>
                  <a:pt x="5600" y="94119"/>
                </a:moveTo>
                <a:lnTo>
                  <a:pt x="5435" y="94043"/>
                </a:lnTo>
                <a:lnTo>
                  <a:pt x="4889" y="94462"/>
                </a:lnTo>
                <a:lnTo>
                  <a:pt x="5600" y="94119"/>
                </a:lnTo>
                <a:close/>
              </a:path>
              <a:path w="71755" h="174625">
                <a:moveTo>
                  <a:pt x="6045" y="93586"/>
                </a:moveTo>
                <a:lnTo>
                  <a:pt x="4597" y="93624"/>
                </a:lnTo>
                <a:lnTo>
                  <a:pt x="5435" y="94043"/>
                </a:lnTo>
                <a:lnTo>
                  <a:pt x="6045" y="93586"/>
                </a:lnTo>
                <a:close/>
              </a:path>
              <a:path w="71755" h="174625">
                <a:moveTo>
                  <a:pt x="6096" y="65938"/>
                </a:moveTo>
                <a:lnTo>
                  <a:pt x="5930" y="65100"/>
                </a:lnTo>
                <a:lnTo>
                  <a:pt x="5422" y="65620"/>
                </a:lnTo>
                <a:lnTo>
                  <a:pt x="6096" y="65938"/>
                </a:lnTo>
                <a:close/>
              </a:path>
              <a:path w="71755" h="174625">
                <a:moveTo>
                  <a:pt x="6235" y="115925"/>
                </a:moveTo>
                <a:lnTo>
                  <a:pt x="5118" y="116662"/>
                </a:lnTo>
                <a:lnTo>
                  <a:pt x="5791" y="116763"/>
                </a:lnTo>
                <a:lnTo>
                  <a:pt x="6235" y="115925"/>
                </a:lnTo>
                <a:close/>
              </a:path>
              <a:path w="71755" h="174625">
                <a:moveTo>
                  <a:pt x="6578" y="83045"/>
                </a:moveTo>
                <a:lnTo>
                  <a:pt x="6426" y="82880"/>
                </a:lnTo>
                <a:lnTo>
                  <a:pt x="6362" y="83045"/>
                </a:lnTo>
                <a:lnTo>
                  <a:pt x="6578" y="83045"/>
                </a:lnTo>
                <a:close/>
              </a:path>
              <a:path w="71755" h="174625">
                <a:moveTo>
                  <a:pt x="6692" y="66192"/>
                </a:moveTo>
                <a:lnTo>
                  <a:pt x="6096" y="65938"/>
                </a:lnTo>
                <a:lnTo>
                  <a:pt x="6159" y="66217"/>
                </a:lnTo>
                <a:lnTo>
                  <a:pt x="6692" y="66192"/>
                </a:lnTo>
                <a:close/>
              </a:path>
              <a:path w="71755" h="174625">
                <a:moveTo>
                  <a:pt x="7277" y="96939"/>
                </a:moveTo>
                <a:close/>
              </a:path>
              <a:path w="71755" h="174625">
                <a:moveTo>
                  <a:pt x="7353" y="89166"/>
                </a:moveTo>
                <a:lnTo>
                  <a:pt x="7213" y="88811"/>
                </a:lnTo>
                <a:lnTo>
                  <a:pt x="6896" y="87947"/>
                </a:lnTo>
                <a:lnTo>
                  <a:pt x="5715" y="84785"/>
                </a:lnTo>
                <a:lnTo>
                  <a:pt x="5651" y="84607"/>
                </a:lnTo>
                <a:lnTo>
                  <a:pt x="6235" y="83299"/>
                </a:lnTo>
                <a:lnTo>
                  <a:pt x="6362" y="83045"/>
                </a:lnTo>
                <a:lnTo>
                  <a:pt x="4927" y="82981"/>
                </a:lnTo>
                <a:lnTo>
                  <a:pt x="3213" y="82346"/>
                </a:lnTo>
                <a:lnTo>
                  <a:pt x="2438" y="82232"/>
                </a:lnTo>
                <a:lnTo>
                  <a:pt x="3784" y="84023"/>
                </a:lnTo>
                <a:lnTo>
                  <a:pt x="3797" y="83299"/>
                </a:lnTo>
                <a:lnTo>
                  <a:pt x="5397" y="84785"/>
                </a:lnTo>
                <a:lnTo>
                  <a:pt x="4089" y="84683"/>
                </a:lnTo>
                <a:lnTo>
                  <a:pt x="4089" y="85051"/>
                </a:lnTo>
                <a:lnTo>
                  <a:pt x="3556" y="85394"/>
                </a:lnTo>
                <a:lnTo>
                  <a:pt x="4686" y="87947"/>
                </a:lnTo>
                <a:lnTo>
                  <a:pt x="4076" y="87693"/>
                </a:lnTo>
                <a:lnTo>
                  <a:pt x="4076" y="89535"/>
                </a:lnTo>
                <a:lnTo>
                  <a:pt x="3683" y="91579"/>
                </a:lnTo>
                <a:lnTo>
                  <a:pt x="2806" y="91668"/>
                </a:lnTo>
                <a:lnTo>
                  <a:pt x="2298" y="90385"/>
                </a:lnTo>
                <a:lnTo>
                  <a:pt x="3111" y="90487"/>
                </a:lnTo>
                <a:lnTo>
                  <a:pt x="3403" y="90195"/>
                </a:lnTo>
                <a:lnTo>
                  <a:pt x="4076" y="89535"/>
                </a:lnTo>
                <a:lnTo>
                  <a:pt x="4076" y="87693"/>
                </a:lnTo>
                <a:lnTo>
                  <a:pt x="2603" y="87058"/>
                </a:lnTo>
                <a:lnTo>
                  <a:pt x="3073" y="89027"/>
                </a:lnTo>
                <a:lnTo>
                  <a:pt x="2095" y="88887"/>
                </a:lnTo>
                <a:lnTo>
                  <a:pt x="3416" y="89674"/>
                </a:lnTo>
                <a:lnTo>
                  <a:pt x="1130" y="90208"/>
                </a:lnTo>
                <a:lnTo>
                  <a:pt x="2120" y="90360"/>
                </a:lnTo>
                <a:lnTo>
                  <a:pt x="1270" y="91528"/>
                </a:lnTo>
                <a:lnTo>
                  <a:pt x="0" y="93726"/>
                </a:lnTo>
                <a:lnTo>
                  <a:pt x="4597" y="93624"/>
                </a:lnTo>
                <a:lnTo>
                  <a:pt x="2044" y="92341"/>
                </a:lnTo>
                <a:lnTo>
                  <a:pt x="4127" y="91668"/>
                </a:lnTo>
                <a:lnTo>
                  <a:pt x="6629" y="90868"/>
                </a:lnTo>
                <a:lnTo>
                  <a:pt x="6019" y="89535"/>
                </a:lnTo>
                <a:lnTo>
                  <a:pt x="5791" y="89027"/>
                </a:lnTo>
                <a:lnTo>
                  <a:pt x="5702" y="88811"/>
                </a:lnTo>
                <a:lnTo>
                  <a:pt x="7353" y="89166"/>
                </a:lnTo>
                <a:close/>
              </a:path>
              <a:path w="71755" h="174625">
                <a:moveTo>
                  <a:pt x="7404" y="60960"/>
                </a:moveTo>
                <a:lnTo>
                  <a:pt x="7175" y="59778"/>
                </a:lnTo>
                <a:lnTo>
                  <a:pt x="7023" y="61150"/>
                </a:lnTo>
                <a:lnTo>
                  <a:pt x="7404" y="60960"/>
                </a:lnTo>
                <a:close/>
              </a:path>
              <a:path w="71755" h="174625">
                <a:moveTo>
                  <a:pt x="7454" y="80619"/>
                </a:moveTo>
                <a:lnTo>
                  <a:pt x="7073" y="80619"/>
                </a:lnTo>
                <a:lnTo>
                  <a:pt x="4508" y="80619"/>
                </a:lnTo>
                <a:lnTo>
                  <a:pt x="6426" y="82880"/>
                </a:lnTo>
                <a:lnTo>
                  <a:pt x="7454" y="80619"/>
                </a:lnTo>
                <a:close/>
              </a:path>
              <a:path w="71755" h="174625">
                <a:moveTo>
                  <a:pt x="7594" y="72199"/>
                </a:moveTo>
                <a:lnTo>
                  <a:pt x="7531" y="71958"/>
                </a:lnTo>
                <a:lnTo>
                  <a:pt x="7175" y="72097"/>
                </a:lnTo>
                <a:lnTo>
                  <a:pt x="7594" y="72199"/>
                </a:lnTo>
                <a:close/>
              </a:path>
              <a:path w="71755" h="174625">
                <a:moveTo>
                  <a:pt x="7785" y="94500"/>
                </a:moveTo>
                <a:lnTo>
                  <a:pt x="4470" y="94780"/>
                </a:lnTo>
                <a:lnTo>
                  <a:pt x="2997" y="95885"/>
                </a:lnTo>
                <a:lnTo>
                  <a:pt x="4394" y="96189"/>
                </a:lnTo>
                <a:lnTo>
                  <a:pt x="5600" y="98590"/>
                </a:lnTo>
                <a:lnTo>
                  <a:pt x="7251" y="96964"/>
                </a:lnTo>
                <a:lnTo>
                  <a:pt x="6032" y="96786"/>
                </a:lnTo>
                <a:lnTo>
                  <a:pt x="5156" y="96024"/>
                </a:lnTo>
                <a:lnTo>
                  <a:pt x="6553" y="95250"/>
                </a:lnTo>
                <a:lnTo>
                  <a:pt x="7340" y="96240"/>
                </a:lnTo>
                <a:lnTo>
                  <a:pt x="7581" y="95250"/>
                </a:lnTo>
                <a:lnTo>
                  <a:pt x="7785" y="94500"/>
                </a:lnTo>
                <a:close/>
              </a:path>
              <a:path w="71755" h="174625">
                <a:moveTo>
                  <a:pt x="8407" y="118541"/>
                </a:moveTo>
                <a:lnTo>
                  <a:pt x="8356" y="117779"/>
                </a:lnTo>
                <a:lnTo>
                  <a:pt x="8064" y="118668"/>
                </a:lnTo>
                <a:lnTo>
                  <a:pt x="8407" y="118541"/>
                </a:lnTo>
                <a:close/>
              </a:path>
              <a:path w="71755" h="174625">
                <a:moveTo>
                  <a:pt x="8547" y="67398"/>
                </a:moveTo>
                <a:lnTo>
                  <a:pt x="8255" y="67068"/>
                </a:lnTo>
                <a:lnTo>
                  <a:pt x="8318" y="67424"/>
                </a:lnTo>
                <a:lnTo>
                  <a:pt x="8547" y="67398"/>
                </a:lnTo>
                <a:close/>
              </a:path>
              <a:path w="71755" h="174625">
                <a:moveTo>
                  <a:pt x="8712" y="69456"/>
                </a:moveTo>
                <a:lnTo>
                  <a:pt x="8318" y="67424"/>
                </a:lnTo>
                <a:lnTo>
                  <a:pt x="4737" y="67729"/>
                </a:lnTo>
                <a:lnTo>
                  <a:pt x="5118" y="66471"/>
                </a:lnTo>
                <a:lnTo>
                  <a:pt x="6362" y="67170"/>
                </a:lnTo>
                <a:lnTo>
                  <a:pt x="6159" y="66217"/>
                </a:lnTo>
                <a:lnTo>
                  <a:pt x="5181" y="66268"/>
                </a:lnTo>
                <a:lnTo>
                  <a:pt x="5486" y="65265"/>
                </a:lnTo>
                <a:lnTo>
                  <a:pt x="3695" y="67449"/>
                </a:lnTo>
                <a:lnTo>
                  <a:pt x="4025" y="67792"/>
                </a:lnTo>
                <a:lnTo>
                  <a:pt x="3644" y="67818"/>
                </a:lnTo>
                <a:lnTo>
                  <a:pt x="4165" y="67919"/>
                </a:lnTo>
                <a:lnTo>
                  <a:pt x="4559" y="68313"/>
                </a:lnTo>
                <a:lnTo>
                  <a:pt x="4648" y="68021"/>
                </a:lnTo>
                <a:lnTo>
                  <a:pt x="7213" y="68491"/>
                </a:lnTo>
                <a:lnTo>
                  <a:pt x="5054" y="69456"/>
                </a:lnTo>
                <a:lnTo>
                  <a:pt x="8712" y="69456"/>
                </a:lnTo>
                <a:close/>
              </a:path>
              <a:path w="71755" h="174625">
                <a:moveTo>
                  <a:pt x="8737" y="116649"/>
                </a:moveTo>
                <a:lnTo>
                  <a:pt x="8318" y="116954"/>
                </a:lnTo>
                <a:lnTo>
                  <a:pt x="8356" y="117779"/>
                </a:lnTo>
                <a:lnTo>
                  <a:pt x="8737" y="116649"/>
                </a:lnTo>
                <a:close/>
              </a:path>
              <a:path w="71755" h="174625">
                <a:moveTo>
                  <a:pt x="8902" y="38684"/>
                </a:moveTo>
                <a:lnTo>
                  <a:pt x="8369" y="37503"/>
                </a:lnTo>
                <a:lnTo>
                  <a:pt x="8902" y="38684"/>
                </a:lnTo>
                <a:close/>
              </a:path>
              <a:path w="71755" h="174625">
                <a:moveTo>
                  <a:pt x="9080" y="75514"/>
                </a:moveTo>
                <a:lnTo>
                  <a:pt x="6515" y="74447"/>
                </a:lnTo>
                <a:lnTo>
                  <a:pt x="6705" y="74371"/>
                </a:lnTo>
                <a:lnTo>
                  <a:pt x="7848" y="73914"/>
                </a:lnTo>
                <a:lnTo>
                  <a:pt x="8547" y="75120"/>
                </a:lnTo>
                <a:lnTo>
                  <a:pt x="8521" y="74231"/>
                </a:lnTo>
                <a:lnTo>
                  <a:pt x="8521" y="73837"/>
                </a:lnTo>
                <a:lnTo>
                  <a:pt x="8356" y="73710"/>
                </a:lnTo>
                <a:lnTo>
                  <a:pt x="8813" y="72504"/>
                </a:lnTo>
                <a:lnTo>
                  <a:pt x="7594" y="72199"/>
                </a:lnTo>
                <a:lnTo>
                  <a:pt x="7912" y="73355"/>
                </a:lnTo>
                <a:lnTo>
                  <a:pt x="6642" y="72301"/>
                </a:lnTo>
                <a:lnTo>
                  <a:pt x="7175" y="72097"/>
                </a:lnTo>
                <a:lnTo>
                  <a:pt x="6654" y="71958"/>
                </a:lnTo>
                <a:lnTo>
                  <a:pt x="8610" y="71704"/>
                </a:lnTo>
                <a:lnTo>
                  <a:pt x="6388" y="69989"/>
                </a:lnTo>
                <a:lnTo>
                  <a:pt x="8813" y="69938"/>
                </a:lnTo>
                <a:lnTo>
                  <a:pt x="4089" y="69888"/>
                </a:lnTo>
                <a:lnTo>
                  <a:pt x="3949" y="69888"/>
                </a:lnTo>
                <a:lnTo>
                  <a:pt x="3797" y="70154"/>
                </a:lnTo>
                <a:lnTo>
                  <a:pt x="4305" y="72593"/>
                </a:lnTo>
                <a:lnTo>
                  <a:pt x="2667" y="74510"/>
                </a:lnTo>
                <a:lnTo>
                  <a:pt x="3670" y="74371"/>
                </a:lnTo>
                <a:lnTo>
                  <a:pt x="5029" y="75501"/>
                </a:lnTo>
                <a:lnTo>
                  <a:pt x="3644" y="76758"/>
                </a:lnTo>
                <a:lnTo>
                  <a:pt x="3276" y="77546"/>
                </a:lnTo>
                <a:lnTo>
                  <a:pt x="5245" y="77597"/>
                </a:lnTo>
                <a:lnTo>
                  <a:pt x="5626" y="78473"/>
                </a:lnTo>
                <a:lnTo>
                  <a:pt x="2832" y="79400"/>
                </a:lnTo>
                <a:lnTo>
                  <a:pt x="5118" y="79743"/>
                </a:lnTo>
                <a:lnTo>
                  <a:pt x="5461" y="78981"/>
                </a:lnTo>
                <a:lnTo>
                  <a:pt x="6985" y="80530"/>
                </a:lnTo>
                <a:lnTo>
                  <a:pt x="7493" y="80530"/>
                </a:lnTo>
                <a:lnTo>
                  <a:pt x="8013" y="79400"/>
                </a:lnTo>
                <a:lnTo>
                  <a:pt x="8128" y="78981"/>
                </a:lnTo>
                <a:lnTo>
                  <a:pt x="9080" y="75514"/>
                </a:lnTo>
                <a:close/>
              </a:path>
              <a:path w="71755" h="174625">
                <a:moveTo>
                  <a:pt x="9423" y="132588"/>
                </a:moveTo>
                <a:lnTo>
                  <a:pt x="9232" y="132588"/>
                </a:lnTo>
                <a:lnTo>
                  <a:pt x="8737" y="132588"/>
                </a:lnTo>
                <a:lnTo>
                  <a:pt x="9055" y="132842"/>
                </a:lnTo>
                <a:lnTo>
                  <a:pt x="9347" y="133045"/>
                </a:lnTo>
                <a:lnTo>
                  <a:pt x="9423" y="132588"/>
                </a:lnTo>
                <a:close/>
              </a:path>
              <a:path w="71755" h="174625">
                <a:moveTo>
                  <a:pt x="9461" y="132410"/>
                </a:moveTo>
                <a:lnTo>
                  <a:pt x="9334" y="132435"/>
                </a:lnTo>
                <a:lnTo>
                  <a:pt x="9461" y="132410"/>
                </a:lnTo>
                <a:close/>
              </a:path>
              <a:path w="71755" h="174625">
                <a:moveTo>
                  <a:pt x="9702" y="113665"/>
                </a:moveTo>
                <a:lnTo>
                  <a:pt x="9601" y="112229"/>
                </a:lnTo>
                <a:lnTo>
                  <a:pt x="9436" y="109664"/>
                </a:lnTo>
                <a:lnTo>
                  <a:pt x="9385" y="108356"/>
                </a:lnTo>
                <a:lnTo>
                  <a:pt x="9296" y="106235"/>
                </a:lnTo>
                <a:lnTo>
                  <a:pt x="8216" y="103289"/>
                </a:lnTo>
                <a:lnTo>
                  <a:pt x="7670" y="103746"/>
                </a:lnTo>
                <a:lnTo>
                  <a:pt x="7670" y="106654"/>
                </a:lnTo>
                <a:lnTo>
                  <a:pt x="6972" y="108077"/>
                </a:lnTo>
                <a:lnTo>
                  <a:pt x="5778" y="108356"/>
                </a:lnTo>
                <a:lnTo>
                  <a:pt x="4673" y="107607"/>
                </a:lnTo>
                <a:lnTo>
                  <a:pt x="6057" y="107162"/>
                </a:lnTo>
                <a:lnTo>
                  <a:pt x="6667" y="106235"/>
                </a:lnTo>
                <a:lnTo>
                  <a:pt x="7670" y="106654"/>
                </a:lnTo>
                <a:lnTo>
                  <a:pt x="7670" y="103746"/>
                </a:lnTo>
                <a:lnTo>
                  <a:pt x="6908" y="104355"/>
                </a:lnTo>
                <a:lnTo>
                  <a:pt x="5600" y="104736"/>
                </a:lnTo>
                <a:lnTo>
                  <a:pt x="6692" y="103581"/>
                </a:lnTo>
                <a:lnTo>
                  <a:pt x="6057" y="103060"/>
                </a:lnTo>
                <a:lnTo>
                  <a:pt x="6705" y="102870"/>
                </a:lnTo>
                <a:lnTo>
                  <a:pt x="7594" y="101676"/>
                </a:lnTo>
                <a:lnTo>
                  <a:pt x="7886" y="101498"/>
                </a:lnTo>
                <a:lnTo>
                  <a:pt x="8674" y="102692"/>
                </a:lnTo>
                <a:lnTo>
                  <a:pt x="8890" y="101384"/>
                </a:lnTo>
                <a:lnTo>
                  <a:pt x="8331" y="101206"/>
                </a:lnTo>
                <a:lnTo>
                  <a:pt x="9131" y="100698"/>
                </a:lnTo>
                <a:lnTo>
                  <a:pt x="7759" y="99072"/>
                </a:lnTo>
                <a:lnTo>
                  <a:pt x="8763" y="98336"/>
                </a:lnTo>
                <a:lnTo>
                  <a:pt x="9029" y="96799"/>
                </a:lnTo>
                <a:lnTo>
                  <a:pt x="7277" y="96964"/>
                </a:lnTo>
                <a:lnTo>
                  <a:pt x="7569" y="97815"/>
                </a:lnTo>
                <a:lnTo>
                  <a:pt x="6007" y="98894"/>
                </a:lnTo>
                <a:lnTo>
                  <a:pt x="7404" y="99136"/>
                </a:lnTo>
                <a:lnTo>
                  <a:pt x="6299" y="99898"/>
                </a:lnTo>
                <a:lnTo>
                  <a:pt x="6299" y="100723"/>
                </a:lnTo>
                <a:lnTo>
                  <a:pt x="5880" y="100622"/>
                </a:lnTo>
                <a:lnTo>
                  <a:pt x="6083" y="100545"/>
                </a:lnTo>
                <a:lnTo>
                  <a:pt x="6299" y="100723"/>
                </a:lnTo>
                <a:lnTo>
                  <a:pt x="6299" y="99898"/>
                </a:lnTo>
                <a:lnTo>
                  <a:pt x="5410" y="100507"/>
                </a:lnTo>
                <a:lnTo>
                  <a:pt x="5130" y="100431"/>
                </a:lnTo>
                <a:lnTo>
                  <a:pt x="5143" y="100685"/>
                </a:lnTo>
                <a:lnTo>
                  <a:pt x="4648" y="101028"/>
                </a:lnTo>
                <a:lnTo>
                  <a:pt x="5156" y="100863"/>
                </a:lnTo>
                <a:lnTo>
                  <a:pt x="5359" y="103060"/>
                </a:lnTo>
                <a:lnTo>
                  <a:pt x="5473" y="104736"/>
                </a:lnTo>
                <a:lnTo>
                  <a:pt x="3492" y="106375"/>
                </a:lnTo>
                <a:lnTo>
                  <a:pt x="5029" y="106387"/>
                </a:lnTo>
                <a:lnTo>
                  <a:pt x="4521" y="107505"/>
                </a:lnTo>
                <a:lnTo>
                  <a:pt x="4203" y="107276"/>
                </a:lnTo>
                <a:lnTo>
                  <a:pt x="4343" y="107683"/>
                </a:lnTo>
                <a:lnTo>
                  <a:pt x="5080" y="109816"/>
                </a:lnTo>
                <a:lnTo>
                  <a:pt x="3594" y="108585"/>
                </a:lnTo>
                <a:lnTo>
                  <a:pt x="4343" y="110210"/>
                </a:lnTo>
                <a:lnTo>
                  <a:pt x="6769" y="109816"/>
                </a:lnTo>
                <a:lnTo>
                  <a:pt x="7708" y="109664"/>
                </a:lnTo>
                <a:lnTo>
                  <a:pt x="7264" y="111518"/>
                </a:lnTo>
                <a:lnTo>
                  <a:pt x="5829" y="112674"/>
                </a:lnTo>
                <a:lnTo>
                  <a:pt x="5499" y="112306"/>
                </a:lnTo>
                <a:lnTo>
                  <a:pt x="2425" y="113461"/>
                </a:lnTo>
                <a:lnTo>
                  <a:pt x="4013" y="114820"/>
                </a:lnTo>
                <a:lnTo>
                  <a:pt x="6388" y="114363"/>
                </a:lnTo>
                <a:lnTo>
                  <a:pt x="5537" y="113677"/>
                </a:lnTo>
                <a:lnTo>
                  <a:pt x="8089" y="113931"/>
                </a:lnTo>
                <a:lnTo>
                  <a:pt x="8267" y="113677"/>
                </a:lnTo>
                <a:lnTo>
                  <a:pt x="9004" y="112674"/>
                </a:lnTo>
                <a:lnTo>
                  <a:pt x="9334" y="112229"/>
                </a:lnTo>
                <a:lnTo>
                  <a:pt x="9702" y="113665"/>
                </a:lnTo>
                <a:close/>
              </a:path>
              <a:path w="71755" h="174625">
                <a:moveTo>
                  <a:pt x="10337" y="61531"/>
                </a:moveTo>
                <a:lnTo>
                  <a:pt x="10248" y="60960"/>
                </a:lnTo>
                <a:lnTo>
                  <a:pt x="9817" y="59778"/>
                </a:lnTo>
                <a:lnTo>
                  <a:pt x="7404" y="60960"/>
                </a:lnTo>
                <a:lnTo>
                  <a:pt x="7531" y="61531"/>
                </a:lnTo>
                <a:lnTo>
                  <a:pt x="4000" y="63652"/>
                </a:lnTo>
                <a:lnTo>
                  <a:pt x="6007" y="63436"/>
                </a:lnTo>
                <a:lnTo>
                  <a:pt x="4292" y="64922"/>
                </a:lnTo>
                <a:lnTo>
                  <a:pt x="6057" y="64973"/>
                </a:lnTo>
                <a:lnTo>
                  <a:pt x="5943" y="65100"/>
                </a:lnTo>
                <a:lnTo>
                  <a:pt x="7289" y="65938"/>
                </a:lnTo>
                <a:lnTo>
                  <a:pt x="8255" y="67068"/>
                </a:lnTo>
                <a:lnTo>
                  <a:pt x="9309" y="63436"/>
                </a:lnTo>
                <a:lnTo>
                  <a:pt x="10337" y="61531"/>
                </a:lnTo>
                <a:close/>
              </a:path>
              <a:path w="71755" h="174625">
                <a:moveTo>
                  <a:pt x="10528" y="50368"/>
                </a:moveTo>
                <a:lnTo>
                  <a:pt x="9779" y="49149"/>
                </a:lnTo>
                <a:lnTo>
                  <a:pt x="9613" y="48869"/>
                </a:lnTo>
                <a:lnTo>
                  <a:pt x="8902" y="45783"/>
                </a:lnTo>
                <a:lnTo>
                  <a:pt x="7429" y="45783"/>
                </a:lnTo>
                <a:lnTo>
                  <a:pt x="6324" y="45783"/>
                </a:lnTo>
                <a:lnTo>
                  <a:pt x="7366" y="47777"/>
                </a:lnTo>
                <a:lnTo>
                  <a:pt x="6350" y="48006"/>
                </a:lnTo>
                <a:lnTo>
                  <a:pt x="7747" y="49745"/>
                </a:lnTo>
                <a:lnTo>
                  <a:pt x="8051" y="49149"/>
                </a:lnTo>
                <a:lnTo>
                  <a:pt x="9702" y="51409"/>
                </a:lnTo>
                <a:lnTo>
                  <a:pt x="9931" y="53682"/>
                </a:lnTo>
                <a:lnTo>
                  <a:pt x="9448" y="52590"/>
                </a:lnTo>
                <a:lnTo>
                  <a:pt x="9169" y="51955"/>
                </a:lnTo>
                <a:lnTo>
                  <a:pt x="8305" y="52590"/>
                </a:lnTo>
                <a:lnTo>
                  <a:pt x="7099" y="51968"/>
                </a:lnTo>
                <a:lnTo>
                  <a:pt x="8636" y="53378"/>
                </a:lnTo>
                <a:lnTo>
                  <a:pt x="8724" y="53505"/>
                </a:lnTo>
                <a:lnTo>
                  <a:pt x="7810" y="53962"/>
                </a:lnTo>
                <a:lnTo>
                  <a:pt x="6057" y="54013"/>
                </a:lnTo>
                <a:lnTo>
                  <a:pt x="4940" y="55956"/>
                </a:lnTo>
                <a:lnTo>
                  <a:pt x="4889" y="56083"/>
                </a:lnTo>
                <a:lnTo>
                  <a:pt x="8648" y="58508"/>
                </a:lnTo>
                <a:lnTo>
                  <a:pt x="10096" y="57543"/>
                </a:lnTo>
                <a:lnTo>
                  <a:pt x="10375" y="56756"/>
                </a:lnTo>
                <a:lnTo>
                  <a:pt x="10464" y="53682"/>
                </a:lnTo>
                <a:lnTo>
                  <a:pt x="10337" y="52209"/>
                </a:lnTo>
                <a:lnTo>
                  <a:pt x="10414" y="51193"/>
                </a:lnTo>
                <a:lnTo>
                  <a:pt x="10528" y="50647"/>
                </a:lnTo>
                <a:lnTo>
                  <a:pt x="10528" y="50368"/>
                </a:lnTo>
                <a:close/>
              </a:path>
              <a:path w="71755" h="174625">
                <a:moveTo>
                  <a:pt x="11099" y="135432"/>
                </a:moveTo>
                <a:lnTo>
                  <a:pt x="10198" y="134937"/>
                </a:lnTo>
                <a:lnTo>
                  <a:pt x="9982" y="135432"/>
                </a:lnTo>
                <a:lnTo>
                  <a:pt x="11074" y="135534"/>
                </a:lnTo>
                <a:close/>
              </a:path>
              <a:path w="71755" h="174625">
                <a:moveTo>
                  <a:pt x="11620" y="142506"/>
                </a:moveTo>
                <a:lnTo>
                  <a:pt x="11468" y="140652"/>
                </a:lnTo>
                <a:lnTo>
                  <a:pt x="11366" y="141224"/>
                </a:lnTo>
                <a:lnTo>
                  <a:pt x="11620" y="142506"/>
                </a:lnTo>
                <a:close/>
              </a:path>
              <a:path w="71755" h="174625">
                <a:moveTo>
                  <a:pt x="12407" y="48869"/>
                </a:moveTo>
                <a:lnTo>
                  <a:pt x="11633" y="46850"/>
                </a:lnTo>
                <a:lnTo>
                  <a:pt x="10820" y="44716"/>
                </a:lnTo>
                <a:lnTo>
                  <a:pt x="10274" y="43256"/>
                </a:lnTo>
                <a:lnTo>
                  <a:pt x="10134" y="42875"/>
                </a:lnTo>
                <a:lnTo>
                  <a:pt x="9410" y="41059"/>
                </a:lnTo>
                <a:lnTo>
                  <a:pt x="8978" y="40767"/>
                </a:lnTo>
                <a:lnTo>
                  <a:pt x="9232" y="42875"/>
                </a:lnTo>
                <a:lnTo>
                  <a:pt x="8216" y="40322"/>
                </a:lnTo>
                <a:lnTo>
                  <a:pt x="7886" y="38684"/>
                </a:lnTo>
                <a:lnTo>
                  <a:pt x="8102" y="38290"/>
                </a:lnTo>
                <a:lnTo>
                  <a:pt x="8343" y="37579"/>
                </a:lnTo>
                <a:lnTo>
                  <a:pt x="7518" y="35928"/>
                </a:lnTo>
                <a:lnTo>
                  <a:pt x="7772" y="38722"/>
                </a:lnTo>
                <a:lnTo>
                  <a:pt x="7556" y="38785"/>
                </a:lnTo>
                <a:lnTo>
                  <a:pt x="8572" y="42291"/>
                </a:lnTo>
                <a:lnTo>
                  <a:pt x="8255" y="42291"/>
                </a:lnTo>
                <a:lnTo>
                  <a:pt x="8216" y="43256"/>
                </a:lnTo>
                <a:lnTo>
                  <a:pt x="7391" y="41427"/>
                </a:lnTo>
                <a:lnTo>
                  <a:pt x="7366" y="39306"/>
                </a:lnTo>
                <a:lnTo>
                  <a:pt x="6756" y="39763"/>
                </a:lnTo>
                <a:lnTo>
                  <a:pt x="7073" y="42291"/>
                </a:lnTo>
                <a:lnTo>
                  <a:pt x="7302" y="44424"/>
                </a:lnTo>
                <a:lnTo>
                  <a:pt x="7404" y="45618"/>
                </a:lnTo>
                <a:lnTo>
                  <a:pt x="8864" y="45618"/>
                </a:lnTo>
                <a:lnTo>
                  <a:pt x="8661" y="44716"/>
                </a:lnTo>
                <a:lnTo>
                  <a:pt x="11671" y="51193"/>
                </a:lnTo>
                <a:lnTo>
                  <a:pt x="11557" y="49657"/>
                </a:lnTo>
                <a:lnTo>
                  <a:pt x="10388" y="47155"/>
                </a:lnTo>
                <a:lnTo>
                  <a:pt x="11290" y="47205"/>
                </a:lnTo>
                <a:lnTo>
                  <a:pt x="11366" y="46850"/>
                </a:lnTo>
                <a:lnTo>
                  <a:pt x="11684" y="47332"/>
                </a:lnTo>
                <a:lnTo>
                  <a:pt x="12407" y="48869"/>
                </a:lnTo>
                <a:close/>
              </a:path>
              <a:path w="71755" h="174625">
                <a:moveTo>
                  <a:pt x="12827" y="143865"/>
                </a:moveTo>
                <a:lnTo>
                  <a:pt x="12280" y="144119"/>
                </a:lnTo>
                <a:lnTo>
                  <a:pt x="12420" y="144665"/>
                </a:lnTo>
                <a:lnTo>
                  <a:pt x="12827" y="143865"/>
                </a:lnTo>
                <a:close/>
              </a:path>
              <a:path w="71755" h="174625">
                <a:moveTo>
                  <a:pt x="14782" y="143319"/>
                </a:moveTo>
                <a:lnTo>
                  <a:pt x="13627" y="141820"/>
                </a:lnTo>
                <a:lnTo>
                  <a:pt x="13309" y="142760"/>
                </a:lnTo>
                <a:lnTo>
                  <a:pt x="12827" y="143865"/>
                </a:lnTo>
                <a:lnTo>
                  <a:pt x="14427" y="144322"/>
                </a:lnTo>
                <a:lnTo>
                  <a:pt x="14782" y="143319"/>
                </a:lnTo>
                <a:close/>
              </a:path>
              <a:path w="71755" h="174625">
                <a:moveTo>
                  <a:pt x="14808" y="135534"/>
                </a:moveTo>
                <a:lnTo>
                  <a:pt x="14503" y="135102"/>
                </a:lnTo>
                <a:lnTo>
                  <a:pt x="14668" y="134137"/>
                </a:lnTo>
                <a:lnTo>
                  <a:pt x="14693" y="133959"/>
                </a:lnTo>
                <a:lnTo>
                  <a:pt x="14744" y="133680"/>
                </a:lnTo>
                <a:lnTo>
                  <a:pt x="14630" y="132346"/>
                </a:lnTo>
                <a:lnTo>
                  <a:pt x="14541" y="131978"/>
                </a:lnTo>
                <a:lnTo>
                  <a:pt x="14478" y="132207"/>
                </a:lnTo>
                <a:lnTo>
                  <a:pt x="14363" y="132410"/>
                </a:lnTo>
                <a:lnTo>
                  <a:pt x="12712" y="133680"/>
                </a:lnTo>
                <a:lnTo>
                  <a:pt x="11912" y="131775"/>
                </a:lnTo>
                <a:lnTo>
                  <a:pt x="13233" y="131419"/>
                </a:lnTo>
                <a:lnTo>
                  <a:pt x="13106" y="130568"/>
                </a:lnTo>
                <a:lnTo>
                  <a:pt x="12966" y="130009"/>
                </a:lnTo>
                <a:lnTo>
                  <a:pt x="11645" y="130568"/>
                </a:lnTo>
                <a:lnTo>
                  <a:pt x="12839" y="128993"/>
                </a:lnTo>
                <a:lnTo>
                  <a:pt x="13309" y="128371"/>
                </a:lnTo>
                <a:lnTo>
                  <a:pt x="13830" y="127698"/>
                </a:lnTo>
                <a:lnTo>
                  <a:pt x="13233" y="126873"/>
                </a:lnTo>
                <a:lnTo>
                  <a:pt x="12700" y="126136"/>
                </a:lnTo>
                <a:lnTo>
                  <a:pt x="12065" y="125234"/>
                </a:lnTo>
                <a:lnTo>
                  <a:pt x="11963" y="124777"/>
                </a:lnTo>
                <a:lnTo>
                  <a:pt x="11912" y="124523"/>
                </a:lnTo>
                <a:lnTo>
                  <a:pt x="11696" y="123444"/>
                </a:lnTo>
                <a:lnTo>
                  <a:pt x="11645" y="123126"/>
                </a:lnTo>
                <a:lnTo>
                  <a:pt x="11264" y="123304"/>
                </a:lnTo>
                <a:lnTo>
                  <a:pt x="11353" y="122364"/>
                </a:lnTo>
                <a:lnTo>
                  <a:pt x="11404" y="121818"/>
                </a:lnTo>
                <a:lnTo>
                  <a:pt x="11480" y="121056"/>
                </a:lnTo>
                <a:lnTo>
                  <a:pt x="11061" y="120383"/>
                </a:lnTo>
                <a:lnTo>
                  <a:pt x="11061" y="123393"/>
                </a:lnTo>
                <a:lnTo>
                  <a:pt x="8470" y="124523"/>
                </a:lnTo>
                <a:lnTo>
                  <a:pt x="8051" y="122364"/>
                </a:lnTo>
                <a:lnTo>
                  <a:pt x="11061" y="123393"/>
                </a:lnTo>
                <a:lnTo>
                  <a:pt x="11061" y="120383"/>
                </a:lnTo>
                <a:lnTo>
                  <a:pt x="10909" y="120129"/>
                </a:lnTo>
                <a:lnTo>
                  <a:pt x="10820" y="119976"/>
                </a:lnTo>
                <a:lnTo>
                  <a:pt x="11112" y="119164"/>
                </a:lnTo>
                <a:lnTo>
                  <a:pt x="11417" y="118351"/>
                </a:lnTo>
                <a:lnTo>
                  <a:pt x="9525" y="117805"/>
                </a:lnTo>
                <a:lnTo>
                  <a:pt x="7899" y="119164"/>
                </a:lnTo>
                <a:lnTo>
                  <a:pt x="7950" y="118986"/>
                </a:lnTo>
                <a:lnTo>
                  <a:pt x="8064" y="118668"/>
                </a:lnTo>
                <a:lnTo>
                  <a:pt x="6985" y="119062"/>
                </a:lnTo>
                <a:lnTo>
                  <a:pt x="7747" y="118986"/>
                </a:lnTo>
                <a:lnTo>
                  <a:pt x="6959" y="120129"/>
                </a:lnTo>
                <a:lnTo>
                  <a:pt x="6286" y="119507"/>
                </a:lnTo>
                <a:lnTo>
                  <a:pt x="4445" y="121107"/>
                </a:lnTo>
                <a:lnTo>
                  <a:pt x="7708" y="121170"/>
                </a:lnTo>
                <a:lnTo>
                  <a:pt x="6172" y="121818"/>
                </a:lnTo>
                <a:lnTo>
                  <a:pt x="7289" y="122999"/>
                </a:lnTo>
                <a:lnTo>
                  <a:pt x="5918" y="123964"/>
                </a:lnTo>
                <a:lnTo>
                  <a:pt x="6515" y="125285"/>
                </a:lnTo>
                <a:lnTo>
                  <a:pt x="9702" y="124777"/>
                </a:lnTo>
                <a:lnTo>
                  <a:pt x="8458" y="126288"/>
                </a:lnTo>
                <a:lnTo>
                  <a:pt x="9017" y="126479"/>
                </a:lnTo>
                <a:lnTo>
                  <a:pt x="8242" y="128041"/>
                </a:lnTo>
                <a:lnTo>
                  <a:pt x="6985" y="128371"/>
                </a:lnTo>
                <a:lnTo>
                  <a:pt x="6832" y="127469"/>
                </a:lnTo>
                <a:lnTo>
                  <a:pt x="8547" y="126657"/>
                </a:lnTo>
                <a:lnTo>
                  <a:pt x="7366" y="126060"/>
                </a:lnTo>
                <a:lnTo>
                  <a:pt x="6172" y="126720"/>
                </a:lnTo>
                <a:lnTo>
                  <a:pt x="5435" y="129413"/>
                </a:lnTo>
                <a:lnTo>
                  <a:pt x="8610" y="128993"/>
                </a:lnTo>
                <a:lnTo>
                  <a:pt x="9690" y="130416"/>
                </a:lnTo>
                <a:lnTo>
                  <a:pt x="8420" y="130759"/>
                </a:lnTo>
                <a:lnTo>
                  <a:pt x="10452" y="130759"/>
                </a:lnTo>
                <a:lnTo>
                  <a:pt x="8572" y="131191"/>
                </a:lnTo>
                <a:lnTo>
                  <a:pt x="9296" y="131775"/>
                </a:lnTo>
                <a:lnTo>
                  <a:pt x="9258" y="132461"/>
                </a:lnTo>
                <a:lnTo>
                  <a:pt x="9499" y="132207"/>
                </a:lnTo>
                <a:lnTo>
                  <a:pt x="9461" y="132410"/>
                </a:lnTo>
                <a:lnTo>
                  <a:pt x="10198" y="132207"/>
                </a:lnTo>
                <a:lnTo>
                  <a:pt x="11569" y="131851"/>
                </a:lnTo>
                <a:lnTo>
                  <a:pt x="10617" y="133959"/>
                </a:lnTo>
                <a:lnTo>
                  <a:pt x="9347" y="133045"/>
                </a:lnTo>
                <a:lnTo>
                  <a:pt x="9118" y="134391"/>
                </a:lnTo>
                <a:lnTo>
                  <a:pt x="10566" y="134137"/>
                </a:lnTo>
                <a:lnTo>
                  <a:pt x="10223" y="134899"/>
                </a:lnTo>
                <a:lnTo>
                  <a:pt x="11442" y="134988"/>
                </a:lnTo>
                <a:lnTo>
                  <a:pt x="11125" y="135458"/>
                </a:lnTo>
                <a:lnTo>
                  <a:pt x="11277" y="135534"/>
                </a:lnTo>
                <a:lnTo>
                  <a:pt x="14808" y="135534"/>
                </a:lnTo>
                <a:close/>
              </a:path>
              <a:path w="71755" h="174625">
                <a:moveTo>
                  <a:pt x="14986" y="135763"/>
                </a:moveTo>
                <a:lnTo>
                  <a:pt x="14820" y="135547"/>
                </a:lnTo>
                <a:lnTo>
                  <a:pt x="11303" y="135547"/>
                </a:lnTo>
                <a:lnTo>
                  <a:pt x="11061" y="135547"/>
                </a:lnTo>
                <a:lnTo>
                  <a:pt x="10693" y="136118"/>
                </a:lnTo>
                <a:lnTo>
                  <a:pt x="11506" y="136423"/>
                </a:lnTo>
                <a:lnTo>
                  <a:pt x="11137" y="137922"/>
                </a:lnTo>
                <a:lnTo>
                  <a:pt x="13068" y="137210"/>
                </a:lnTo>
                <a:lnTo>
                  <a:pt x="14986" y="135763"/>
                </a:lnTo>
                <a:close/>
              </a:path>
              <a:path w="71755" h="174625">
                <a:moveTo>
                  <a:pt x="20294" y="144500"/>
                </a:moveTo>
                <a:lnTo>
                  <a:pt x="19888" y="144259"/>
                </a:lnTo>
                <a:lnTo>
                  <a:pt x="20078" y="144411"/>
                </a:lnTo>
                <a:lnTo>
                  <a:pt x="20294" y="144500"/>
                </a:lnTo>
                <a:close/>
              </a:path>
              <a:path w="71755" h="174625">
                <a:moveTo>
                  <a:pt x="23672" y="52730"/>
                </a:moveTo>
                <a:lnTo>
                  <a:pt x="23495" y="51638"/>
                </a:lnTo>
                <a:lnTo>
                  <a:pt x="23533" y="52870"/>
                </a:lnTo>
                <a:lnTo>
                  <a:pt x="23672" y="52730"/>
                </a:lnTo>
                <a:close/>
              </a:path>
              <a:path w="71755" h="174625">
                <a:moveTo>
                  <a:pt x="24777" y="50901"/>
                </a:moveTo>
                <a:lnTo>
                  <a:pt x="23837" y="51295"/>
                </a:lnTo>
                <a:lnTo>
                  <a:pt x="23799" y="52616"/>
                </a:lnTo>
                <a:lnTo>
                  <a:pt x="24218" y="52209"/>
                </a:lnTo>
                <a:lnTo>
                  <a:pt x="24650" y="52666"/>
                </a:lnTo>
                <a:lnTo>
                  <a:pt x="24688" y="52209"/>
                </a:lnTo>
                <a:lnTo>
                  <a:pt x="24777" y="50901"/>
                </a:lnTo>
                <a:close/>
              </a:path>
              <a:path w="71755" h="174625">
                <a:moveTo>
                  <a:pt x="24828" y="56032"/>
                </a:moveTo>
                <a:lnTo>
                  <a:pt x="24028" y="55753"/>
                </a:lnTo>
                <a:lnTo>
                  <a:pt x="23558" y="54394"/>
                </a:lnTo>
                <a:lnTo>
                  <a:pt x="23482" y="54165"/>
                </a:lnTo>
                <a:lnTo>
                  <a:pt x="23685" y="54063"/>
                </a:lnTo>
                <a:lnTo>
                  <a:pt x="24180" y="53835"/>
                </a:lnTo>
                <a:lnTo>
                  <a:pt x="24498" y="53682"/>
                </a:lnTo>
                <a:lnTo>
                  <a:pt x="24612" y="53416"/>
                </a:lnTo>
                <a:lnTo>
                  <a:pt x="23622" y="53682"/>
                </a:lnTo>
                <a:lnTo>
                  <a:pt x="23571" y="53835"/>
                </a:lnTo>
                <a:lnTo>
                  <a:pt x="23545" y="53708"/>
                </a:lnTo>
                <a:lnTo>
                  <a:pt x="22275" y="54063"/>
                </a:lnTo>
                <a:lnTo>
                  <a:pt x="23456" y="52933"/>
                </a:lnTo>
                <a:lnTo>
                  <a:pt x="23406" y="52425"/>
                </a:lnTo>
                <a:lnTo>
                  <a:pt x="21666" y="54381"/>
                </a:lnTo>
                <a:lnTo>
                  <a:pt x="21767" y="53759"/>
                </a:lnTo>
                <a:lnTo>
                  <a:pt x="22009" y="52501"/>
                </a:lnTo>
                <a:lnTo>
                  <a:pt x="19659" y="53759"/>
                </a:lnTo>
                <a:lnTo>
                  <a:pt x="21183" y="52222"/>
                </a:lnTo>
                <a:lnTo>
                  <a:pt x="20726" y="51765"/>
                </a:lnTo>
                <a:lnTo>
                  <a:pt x="19761" y="50787"/>
                </a:lnTo>
                <a:lnTo>
                  <a:pt x="19634" y="50647"/>
                </a:lnTo>
                <a:lnTo>
                  <a:pt x="19672" y="49657"/>
                </a:lnTo>
                <a:lnTo>
                  <a:pt x="19697" y="49263"/>
                </a:lnTo>
                <a:lnTo>
                  <a:pt x="18719" y="49657"/>
                </a:lnTo>
                <a:lnTo>
                  <a:pt x="17741" y="47142"/>
                </a:lnTo>
                <a:lnTo>
                  <a:pt x="17424" y="46266"/>
                </a:lnTo>
                <a:lnTo>
                  <a:pt x="17018" y="45148"/>
                </a:lnTo>
                <a:lnTo>
                  <a:pt x="16510" y="43738"/>
                </a:lnTo>
                <a:lnTo>
                  <a:pt x="15633" y="43078"/>
                </a:lnTo>
                <a:lnTo>
                  <a:pt x="16433" y="45148"/>
                </a:lnTo>
                <a:lnTo>
                  <a:pt x="15570" y="43840"/>
                </a:lnTo>
                <a:lnTo>
                  <a:pt x="14986" y="42926"/>
                </a:lnTo>
                <a:lnTo>
                  <a:pt x="15138" y="43840"/>
                </a:lnTo>
                <a:lnTo>
                  <a:pt x="14465" y="43268"/>
                </a:lnTo>
                <a:lnTo>
                  <a:pt x="15011" y="44424"/>
                </a:lnTo>
                <a:lnTo>
                  <a:pt x="15113" y="46266"/>
                </a:lnTo>
                <a:lnTo>
                  <a:pt x="14274" y="46062"/>
                </a:lnTo>
                <a:lnTo>
                  <a:pt x="13919" y="45097"/>
                </a:lnTo>
                <a:lnTo>
                  <a:pt x="13919" y="49682"/>
                </a:lnTo>
                <a:lnTo>
                  <a:pt x="13512" y="47142"/>
                </a:lnTo>
                <a:lnTo>
                  <a:pt x="13817" y="48298"/>
                </a:lnTo>
                <a:lnTo>
                  <a:pt x="13919" y="49682"/>
                </a:lnTo>
                <a:lnTo>
                  <a:pt x="13919" y="45097"/>
                </a:lnTo>
                <a:lnTo>
                  <a:pt x="13246" y="41922"/>
                </a:lnTo>
                <a:lnTo>
                  <a:pt x="12026" y="42506"/>
                </a:lnTo>
                <a:lnTo>
                  <a:pt x="11899" y="42024"/>
                </a:lnTo>
                <a:lnTo>
                  <a:pt x="11709" y="41224"/>
                </a:lnTo>
                <a:lnTo>
                  <a:pt x="10795" y="37503"/>
                </a:lnTo>
                <a:lnTo>
                  <a:pt x="11442" y="41224"/>
                </a:lnTo>
                <a:lnTo>
                  <a:pt x="8966" y="36398"/>
                </a:lnTo>
                <a:lnTo>
                  <a:pt x="10668" y="42024"/>
                </a:lnTo>
                <a:lnTo>
                  <a:pt x="10109" y="41059"/>
                </a:lnTo>
                <a:lnTo>
                  <a:pt x="9753" y="40373"/>
                </a:lnTo>
                <a:lnTo>
                  <a:pt x="10528" y="42506"/>
                </a:lnTo>
                <a:lnTo>
                  <a:pt x="11303" y="45237"/>
                </a:lnTo>
                <a:lnTo>
                  <a:pt x="11188" y="43332"/>
                </a:lnTo>
                <a:lnTo>
                  <a:pt x="12458" y="46266"/>
                </a:lnTo>
                <a:lnTo>
                  <a:pt x="13042" y="47739"/>
                </a:lnTo>
                <a:lnTo>
                  <a:pt x="13550" y="48869"/>
                </a:lnTo>
                <a:lnTo>
                  <a:pt x="14033" y="50368"/>
                </a:lnTo>
                <a:lnTo>
                  <a:pt x="13970" y="49987"/>
                </a:lnTo>
                <a:lnTo>
                  <a:pt x="14058" y="50368"/>
                </a:lnTo>
                <a:lnTo>
                  <a:pt x="14655" y="52387"/>
                </a:lnTo>
                <a:lnTo>
                  <a:pt x="16560" y="50787"/>
                </a:lnTo>
                <a:lnTo>
                  <a:pt x="16878" y="53390"/>
                </a:lnTo>
                <a:lnTo>
                  <a:pt x="16916" y="51765"/>
                </a:lnTo>
                <a:lnTo>
                  <a:pt x="18135" y="53682"/>
                </a:lnTo>
                <a:lnTo>
                  <a:pt x="18249" y="54063"/>
                </a:lnTo>
                <a:lnTo>
                  <a:pt x="18376" y="54914"/>
                </a:lnTo>
                <a:lnTo>
                  <a:pt x="18173" y="55549"/>
                </a:lnTo>
                <a:lnTo>
                  <a:pt x="19431" y="55499"/>
                </a:lnTo>
                <a:lnTo>
                  <a:pt x="20434" y="54394"/>
                </a:lnTo>
                <a:lnTo>
                  <a:pt x="21424" y="56032"/>
                </a:lnTo>
                <a:lnTo>
                  <a:pt x="21526" y="56159"/>
                </a:lnTo>
                <a:lnTo>
                  <a:pt x="23253" y="57454"/>
                </a:lnTo>
                <a:lnTo>
                  <a:pt x="24828" y="58089"/>
                </a:lnTo>
                <a:lnTo>
                  <a:pt x="24828" y="56032"/>
                </a:lnTo>
                <a:close/>
              </a:path>
              <a:path w="71755" h="174625">
                <a:moveTo>
                  <a:pt x="25222" y="53238"/>
                </a:moveTo>
                <a:lnTo>
                  <a:pt x="24650" y="52666"/>
                </a:lnTo>
                <a:lnTo>
                  <a:pt x="24612" y="53416"/>
                </a:lnTo>
                <a:lnTo>
                  <a:pt x="25222" y="53238"/>
                </a:lnTo>
                <a:close/>
              </a:path>
              <a:path w="71755" h="174625">
                <a:moveTo>
                  <a:pt x="25425" y="53606"/>
                </a:moveTo>
                <a:lnTo>
                  <a:pt x="25336" y="53340"/>
                </a:lnTo>
                <a:lnTo>
                  <a:pt x="24638" y="53619"/>
                </a:lnTo>
                <a:lnTo>
                  <a:pt x="25336" y="53759"/>
                </a:lnTo>
                <a:lnTo>
                  <a:pt x="25425" y="53606"/>
                </a:lnTo>
                <a:close/>
              </a:path>
              <a:path w="71755" h="174625">
                <a:moveTo>
                  <a:pt x="25793" y="53073"/>
                </a:moveTo>
                <a:lnTo>
                  <a:pt x="25222" y="53238"/>
                </a:lnTo>
                <a:lnTo>
                  <a:pt x="25793" y="53073"/>
                </a:lnTo>
                <a:close/>
              </a:path>
              <a:path w="71755" h="174625">
                <a:moveTo>
                  <a:pt x="33769" y="158661"/>
                </a:moveTo>
                <a:lnTo>
                  <a:pt x="31127" y="157607"/>
                </a:lnTo>
                <a:lnTo>
                  <a:pt x="30022" y="156438"/>
                </a:lnTo>
                <a:lnTo>
                  <a:pt x="29222" y="155575"/>
                </a:lnTo>
                <a:lnTo>
                  <a:pt x="27228" y="153835"/>
                </a:lnTo>
                <a:lnTo>
                  <a:pt x="25450" y="151815"/>
                </a:lnTo>
                <a:lnTo>
                  <a:pt x="23685" y="149758"/>
                </a:lnTo>
                <a:lnTo>
                  <a:pt x="21907" y="148056"/>
                </a:lnTo>
                <a:lnTo>
                  <a:pt x="21678" y="147358"/>
                </a:lnTo>
                <a:lnTo>
                  <a:pt x="21412" y="146456"/>
                </a:lnTo>
                <a:lnTo>
                  <a:pt x="21272" y="145288"/>
                </a:lnTo>
                <a:lnTo>
                  <a:pt x="20078" y="144411"/>
                </a:lnTo>
                <a:lnTo>
                  <a:pt x="18288" y="143865"/>
                </a:lnTo>
                <a:lnTo>
                  <a:pt x="17970" y="141363"/>
                </a:lnTo>
                <a:lnTo>
                  <a:pt x="17868" y="139357"/>
                </a:lnTo>
                <a:lnTo>
                  <a:pt x="16675" y="139928"/>
                </a:lnTo>
                <a:lnTo>
                  <a:pt x="16433" y="138404"/>
                </a:lnTo>
                <a:lnTo>
                  <a:pt x="16205" y="136855"/>
                </a:lnTo>
                <a:lnTo>
                  <a:pt x="15024" y="137172"/>
                </a:lnTo>
                <a:lnTo>
                  <a:pt x="15011" y="138404"/>
                </a:lnTo>
                <a:lnTo>
                  <a:pt x="13779" y="137858"/>
                </a:lnTo>
                <a:lnTo>
                  <a:pt x="13131" y="140081"/>
                </a:lnTo>
                <a:lnTo>
                  <a:pt x="11417" y="139509"/>
                </a:lnTo>
                <a:lnTo>
                  <a:pt x="11823" y="139915"/>
                </a:lnTo>
                <a:lnTo>
                  <a:pt x="12738" y="141719"/>
                </a:lnTo>
                <a:lnTo>
                  <a:pt x="14135" y="140081"/>
                </a:lnTo>
                <a:lnTo>
                  <a:pt x="14274" y="139928"/>
                </a:lnTo>
                <a:lnTo>
                  <a:pt x="13677" y="141668"/>
                </a:lnTo>
                <a:lnTo>
                  <a:pt x="15557" y="141363"/>
                </a:lnTo>
                <a:lnTo>
                  <a:pt x="15976" y="142925"/>
                </a:lnTo>
                <a:lnTo>
                  <a:pt x="17780" y="143167"/>
                </a:lnTo>
                <a:lnTo>
                  <a:pt x="18351" y="144437"/>
                </a:lnTo>
                <a:lnTo>
                  <a:pt x="16967" y="144932"/>
                </a:lnTo>
                <a:lnTo>
                  <a:pt x="18491" y="145122"/>
                </a:lnTo>
                <a:lnTo>
                  <a:pt x="16103" y="147535"/>
                </a:lnTo>
                <a:lnTo>
                  <a:pt x="17386" y="148374"/>
                </a:lnTo>
                <a:lnTo>
                  <a:pt x="19837" y="147358"/>
                </a:lnTo>
                <a:lnTo>
                  <a:pt x="19316" y="148818"/>
                </a:lnTo>
                <a:lnTo>
                  <a:pt x="17754" y="149263"/>
                </a:lnTo>
                <a:lnTo>
                  <a:pt x="19418" y="149466"/>
                </a:lnTo>
                <a:lnTo>
                  <a:pt x="21348" y="149860"/>
                </a:lnTo>
                <a:lnTo>
                  <a:pt x="23380" y="149758"/>
                </a:lnTo>
                <a:lnTo>
                  <a:pt x="22733" y="150723"/>
                </a:lnTo>
                <a:lnTo>
                  <a:pt x="22999" y="151599"/>
                </a:lnTo>
                <a:lnTo>
                  <a:pt x="21463" y="151942"/>
                </a:lnTo>
                <a:lnTo>
                  <a:pt x="23888" y="152400"/>
                </a:lnTo>
                <a:lnTo>
                  <a:pt x="23279" y="153225"/>
                </a:lnTo>
                <a:lnTo>
                  <a:pt x="24815" y="153606"/>
                </a:lnTo>
                <a:lnTo>
                  <a:pt x="22313" y="155625"/>
                </a:lnTo>
                <a:lnTo>
                  <a:pt x="23368" y="155854"/>
                </a:lnTo>
                <a:lnTo>
                  <a:pt x="26111" y="156438"/>
                </a:lnTo>
                <a:lnTo>
                  <a:pt x="24930" y="157137"/>
                </a:lnTo>
                <a:lnTo>
                  <a:pt x="27762" y="156438"/>
                </a:lnTo>
                <a:lnTo>
                  <a:pt x="29946" y="158470"/>
                </a:lnTo>
                <a:lnTo>
                  <a:pt x="30835" y="160515"/>
                </a:lnTo>
                <a:lnTo>
                  <a:pt x="31394" y="159118"/>
                </a:lnTo>
                <a:lnTo>
                  <a:pt x="33032" y="161010"/>
                </a:lnTo>
                <a:lnTo>
                  <a:pt x="33616" y="159118"/>
                </a:lnTo>
                <a:lnTo>
                  <a:pt x="33769" y="158661"/>
                </a:lnTo>
                <a:close/>
              </a:path>
              <a:path w="71755" h="174625">
                <a:moveTo>
                  <a:pt x="36017" y="55486"/>
                </a:moveTo>
                <a:lnTo>
                  <a:pt x="35026" y="56857"/>
                </a:lnTo>
                <a:lnTo>
                  <a:pt x="35864" y="56718"/>
                </a:lnTo>
                <a:lnTo>
                  <a:pt x="36017" y="55486"/>
                </a:lnTo>
                <a:close/>
              </a:path>
              <a:path w="71755" h="174625">
                <a:moveTo>
                  <a:pt x="36385" y="57327"/>
                </a:moveTo>
                <a:lnTo>
                  <a:pt x="35864" y="56718"/>
                </a:lnTo>
                <a:lnTo>
                  <a:pt x="35826" y="57010"/>
                </a:lnTo>
                <a:lnTo>
                  <a:pt x="36385" y="57327"/>
                </a:lnTo>
                <a:close/>
              </a:path>
              <a:path w="71755" h="174625">
                <a:moveTo>
                  <a:pt x="38646" y="62306"/>
                </a:moveTo>
                <a:lnTo>
                  <a:pt x="38468" y="60617"/>
                </a:lnTo>
                <a:lnTo>
                  <a:pt x="38265" y="60490"/>
                </a:lnTo>
                <a:lnTo>
                  <a:pt x="38646" y="62306"/>
                </a:lnTo>
                <a:close/>
              </a:path>
              <a:path w="71755" h="174625">
                <a:moveTo>
                  <a:pt x="41732" y="162814"/>
                </a:moveTo>
                <a:lnTo>
                  <a:pt x="40132" y="162839"/>
                </a:lnTo>
                <a:lnTo>
                  <a:pt x="38303" y="165290"/>
                </a:lnTo>
                <a:lnTo>
                  <a:pt x="38214" y="164439"/>
                </a:lnTo>
                <a:lnTo>
                  <a:pt x="37998" y="162293"/>
                </a:lnTo>
                <a:lnTo>
                  <a:pt x="38112" y="162102"/>
                </a:lnTo>
                <a:lnTo>
                  <a:pt x="38188" y="161975"/>
                </a:lnTo>
                <a:lnTo>
                  <a:pt x="36563" y="161848"/>
                </a:lnTo>
                <a:lnTo>
                  <a:pt x="36233" y="158851"/>
                </a:lnTo>
                <a:lnTo>
                  <a:pt x="34086" y="159905"/>
                </a:lnTo>
                <a:lnTo>
                  <a:pt x="34886" y="160426"/>
                </a:lnTo>
                <a:lnTo>
                  <a:pt x="34163" y="161798"/>
                </a:lnTo>
                <a:lnTo>
                  <a:pt x="33934" y="160223"/>
                </a:lnTo>
                <a:lnTo>
                  <a:pt x="33070" y="161010"/>
                </a:lnTo>
                <a:lnTo>
                  <a:pt x="33782" y="161848"/>
                </a:lnTo>
                <a:lnTo>
                  <a:pt x="36055" y="167335"/>
                </a:lnTo>
                <a:lnTo>
                  <a:pt x="38849" y="167716"/>
                </a:lnTo>
                <a:lnTo>
                  <a:pt x="39001" y="167449"/>
                </a:lnTo>
                <a:lnTo>
                  <a:pt x="39674" y="166306"/>
                </a:lnTo>
                <a:lnTo>
                  <a:pt x="38011" y="167449"/>
                </a:lnTo>
                <a:lnTo>
                  <a:pt x="38163" y="166103"/>
                </a:lnTo>
                <a:lnTo>
                  <a:pt x="38887" y="165290"/>
                </a:lnTo>
                <a:lnTo>
                  <a:pt x="40055" y="166674"/>
                </a:lnTo>
                <a:lnTo>
                  <a:pt x="40627" y="165201"/>
                </a:lnTo>
                <a:lnTo>
                  <a:pt x="39077" y="164884"/>
                </a:lnTo>
                <a:lnTo>
                  <a:pt x="41732" y="162814"/>
                </a:lnTo>
                <a:close/>
              </a:path>
              <a:path w="71755" h="174625">
                <a:moveTo>
                  <a:pt x="42481" y="165227"/>
                </a:moveTo>
                <a:lnTo>
                  <a:pt x="42278" y="164198"/>
                </a:lnTo>
                <a:lnTo>
                  <a:pt x="41452" y="164960"/>
                </a:lnTo>
                <a:lnTo>
                  <a:pt x="42481" y="165227"/>
                </a:lnTo>
                <a:close/>
              </a:path>
              <a:path w="71755" h="174625">
                <a:moveTo>
                  <a:pt x="44780" y="59016"/>
                </a:moveTo>
                <a:lnTo>
                  <a:pt x="44335" y="58737"/>
                </a:lnTo>
                <a:lnTo>
                  <a:pt x="43980" y="60185"/>
                </a:lnTo>
                <a:lnTo>
                  <a:pt x="44488" y="60159"/>
                </a:lnTo>
                <a:lnTo>
                  <a:pt x="44780" y="59016"/>
                </a:lnTo>
                <a:close/>
              </a:path>
              <a:path w="71755" h="174625">
                <a:moveTo>
                  <a:pt x="45402" y="57543"/>
                </a:moveTo>
                <a:lnTo>
                  <a:pt x="43954" y="53454"/>
                </a:lnTo>
                <a:lnTo>
                  <a:pt x="41719" y="58699"/>
                </a:lnTo>
                <a:lnTo>
                  <a:pt x="41529" y="58458"/>
                </a:lnTo>
                <a:lnTo>
                  <a:pt x="41198" y="58026"/>
                </a:lnTo>
                <a:lnTo>
                  <a:pt x="39712" y="56083"/>
                </a:lnTo>
                <a:lnTo>
                  <a:pt x="38620" y="58026"/>
                </a:lnTo>
                <a:lnTo>
                  <a:pt x="38112" y="55956"/>
                </a:lnTo>
                <a:lnTo>
                  <a:pt x="37211" y="57277"/>
                </a:lnTo>
                <a:lnTo>
                  <a:pt x="36385" y="57327"/>
                </a:lnTo>
                <a:lnTo>
                  <a:pt x="36957" y="58280"/>
                </a:lnTo>
                <a:lnTo>
                  <a:pt x="35496" y="59296"/>
                </a:lnTo>
                <a:lnTo>
                  <a:pt x="35306" y="58915"/>
                </a:lnTo>
                <a:lnTo>
                  <a:pt x="35153" y="58585"/>
                </a:lnTo>
                <a:lnTo>
                  <a:pt x="34874" y="57988"/>
                </a:lnTo>
                <a:lnTo>
                  <a:pt x="34442" y="57099"/>
                </a:lnTo>
                <a:lnTo>
                  <a:pt x="34264" y="56756"/>
                </a:lnTo>
                <a:lnTo>
                  <a:pt x="32893" y="54711"/>
                </a:lnTo>
                <a:lnTo>
                  <a:pt x="31000" y="56756"/>
                </a:lnTo>
                <a:lnTo>
                  <a:pt x="30721" y="55206"/>
                </a:lnTo>
                <a:lnTo>
                  <a:pt x="30530" y="54038"/>
                </a:lnTo>
                <a:lnTo>
                  <a:pt x="29324" y="55206"/>
                </a:lnTo>
                <a:lnTo>
                  <a:pt x="29032" y="55016"/>
                </a:lnTo>
                <a:lnTo>
                  <a:pt x="28879" y="54914"/>
                </a:lnTo>
                <a:lnTo>
                  <a:pt x="28270" y="54495"/>
                </a:lnTo>
                <a:lnTo>
                  <a:pt x="27241" y="54914"/>
                </a:lnTo>
                <a:lnTo>
                  <a:pt x="27724" y="53682"/>
                </a:lnTo>
                <a:lnTo>
                  <a:pt x="26784" y="55016"/>
                </a:lnTo>
                <a:lnTo>
                  <a:pt x="26746" y="53860"/>
                </a:lnTo>
                <a:lnTo>
                  <a:pt x="26631" y="52654"/>
                </a:lnTo>
                <a:lnTo>
                  <a:pt x="25882" y="53860"/>
                </a:lnTo>
                <a:lnTo>
                  <a:pt x="25336" y="53759"/>
                </a:lnTo>
                <a:lnTo>
                  <a:pt x="24409" y="55168"/>
                </a:lnTo>
                <a:lnTo>
                  <a:pt x="26365" y="55600"/>
                </a:lnTo>
                <a:lnTo>
                  <a:pt x="25298" y="56680"/>
                </a:lnTo>
                <a:lnTo>
                  <a:pt x="25374" y="57099"/>
                </a:lnTo>
                <a:lnTo>
                  <a:pt x="25666" y="58166"/>
                </a:lnTo>
                <a:lnTo>
                  <a:pt x="27101" y="57327"/>
                </a:lnTo>
                <a:lnTo>
                  <a:pt x="26543" y="59588"/>
                </a:lnTo>
                <a:lnTo>
                  <a:pt x="28105" y="57988"/>
                </a:lnTo>
                <a:lnTo>
                  <a:pt x="28092" y="57861"/>
                </a:lnTo>
                <a:lnTo>
                  <a:pt x="27863" y="57327"/>
                </a:lnTo>
                <a:lnTo>
                  <a:pt x="27813" y="57188"/>
                </a:lnTo>
                <a:lnTo>
                  <a:pt x="29654" y="57099"/>
                </a:lnTo>
                <a:lnTo>
                  <a:pt x="30175" y="58280"/>
                </a:lnTo>
                <a:lnTo>
                  <a:pt x="30264" y="58674"/>
                </a:lnTo>
                <a:lnTo>
                  <a:pt x="28562" y="59867"/>
                </a:lnTo>
                <a:lnTo>
                  <a:pt x="30365" y="59969"/>
                </a:lnTo>
                <a:lnTo>
                  <a:pt x="31483" y="57988"/>
                </a:lnTo>
                <a:lnTo>
                  <a:pt x="31369" y="61201"/>
                </a:lnTo>
                <a:lnTo>
                  <a:pt x="32435" y="60236"/>
                </a:lnTo>
                <a:lnTo>
                  <a:pt x="32029" y="59563"/>
                </a:lnTo>
                <a:lnTo>
                  <a:pt x="34353" y="58585"/>
                </a:lnTo>
                <a:lnTo>
                  <a:pt x="32372" y="60134"/>
                </a:lnTo>
                <a:lnTo>
                  <a:pt x="34366" y="58915"/>
                </a:lnTo>
                <a:lnTo>
                  <a:pt x="34277" y="63741"/>
                </a:lnTo>
                <a:lnTo>
                  <a:pt x="37617" y="59296"/>
                </a:lnTo>
                <a:lnTo>
                  <a:pt x="38252" y="58458"/>
                </a:lnTo>
                <a:lnTo>
                  <a:pt x="38468" y="60617"/>
                </a:lnTo>
                <a:lnTo>
                  <a:pt x="40462" y="61722"/>
                </a:lnTo>
                <a:lnTo>
                  <a:pt x="39598" y="60185"/>
                </a:lnTo>
                <a:lnTo>
                  <a:pt x="41122" y="61277"/>
                </a:lnTo>
                <a:lnTo>
                  <a:pt x="42608" y="60515"/>
                </a:lnTo>
                <a:lnTo>
                  <a:pt x="43827" y="60871"/>
                </a:lnTo>
                <a:lnTo>
                  <a:pt x="43903" y="60515"/>
                </a:lnTo>
                <a:lnTo>
                  <a:pt x="43980" y="60223"/>
                </a:lnTo>
                <a:lnTo>
                  <a:pt x="43014" y="60223"/>
                </a:lnTo>
                <a:lnTo>
                  <a:pt x="42176" y="58801"/>
                </a:lnTo>
                <a:lnTo>
                  <a:pt x="43573" y="58762"/>
                </a:lnTo>
                <a:lnTo>
                  <a:pt x="44780" y="57861"/>
                </a:lnTo>
                <a:lnTo>
                  <a:pt x="45402" y="57543"/>
                </a:lnTo>
                <a:close/>
              </a:path>
              <a:path w="71755" h="174625">
                <a:moveTo>
                  <a:pt x="47205" y="166801"/>
                </a:moveTo>
                <a:lnTo>
                  <a:pt x="46469" y="167792"/>
                </a:lnTo>
                <a:lnTo>
                  <a:pt x="45618" y="165823"/>
                </a:lnTo>
                <a:lnTo>
                  <a:pt x="43865" y="164922"/>
                </a:lnTo>
                <a:lnTo>
                  <a:pt x="43065" y="164960"/>
                </a:lnTo>
                <a:lnTo>
                  <a:pt x="41490" y="166141"/>
                </a:lnTo>
                <a:lnTo>
                  <a:pt x="41948" y="167220"/>
                </a:lnTo>
                <a:lnTo>
                  <a:pt x="40944" y="167513"/>
                </a:lnTo>
                <a:lnTo>
                  <a:pt x="41376" y="168503"/>
                </a:lnTo>
                <a:lnTo>
                  <a:pt x="42100" y="171399"/>
                </a:lnTo>
                <a:lnTo>
                  <a:pt x="44386" y="169481"/>
                </a:lnTo>
                <a:lnTo>
                  <a:pt x="42672" y="169633"/>
                </a:lnTo>
                <a:lnTo>
                  <a:pt x="44310" y="167970"/>
                </a:lnTo>
                <a:lnTo>
                  <a:pt x="42252" y="167005"/>
                </a:lnTo>
                <a:lnTo>
                  <a:pt x="44678" y="166827"/>
                </a:lnTo>
                <a:lnTo>
                  <a:pt x="45250" y="167462"/>
                </a:lnTo>
                <a:lnTo>
                  <a:pt x="45351" y="170649"/>
                </a:lnTo>
                <a:lnTo>
                  <a:pt x="46799" y="168795"/>
                </a:lnTo>
                <a:lnTo>
                  <a:pt x="47205" y="166801"/>
                </a:lnTo>
                <a:close/>
              </a:path>
              <a:path w="71755" h="174625">
                <a:moveTo>
                  <a:pt x="47548" y="169621"/>
                </a:moveTo>
                <a:lnTo>
                  <a:pt x="46990" y="170802"/>
                </a:lnTo>
                <a:lnTo>
                  <a:pt x="47485" y="169951"/>
                </a:lnTo>
                <a:lnTo>
                  <a:pt x="47548" y="169621"/>
                </a:lnTo>
                <a:close/>
              </a:path>
              <a:path w="71755" h="174625">
                <a:moveTo>
                  <a:pt x="53276" y="168071"/>
                </a:moveTo>
                <a:lnTo>
                  <a:pt x="53022" y="168224"/>
                </a:lnTo>
                <a:lnTo>
                  <a:pt x="53187" y="168275"/>
                </a:lnTo>
                <a:lnTo>
                  <a:pt x="53276" y="168071"/>
                </a:lnTo>
                <a:close/>
              </a:path>
              <a:path w="71755" h="174625">
                <a:moveTo>
                  <a:pt x="53568" y="169621"/>
                </a:moveTo>
                <a:lnTo>
                  <a:pt x="53467" y="168351"/>
                </a:lnTo>
                <a:lnTo>
                  <a:pt x="53187" y="168275"/>
                </a:lnTo>
                <a:lnTo>
                  <a:pt x="52438" y="170205"/>
                </a:lnTo>
                <a:lnTo>
                  <a:pt x="51320" y="170192"/>
                </a:lnTo>
                <a:lnTo>
                  <a:pt x="51396" y="169621"/>
                </a:lnTo>
                <a:lnTo>
                  <a:pt x="51473" y="169125"/>
                </a:lnTo>
                <a:lnTo>
                  <a:pt x="52273" y="168656"/>
                </a:lnTo>
                <a:lnTo>
                  <a:pt x="53022" y="168224"/>
                </a:lnTo>
                <a:lnTo>
                  <a:pt x="51752" y="167805"/>
                </a:lnTo>
                <a:lnTo>
                  <a:pt x="51219" y="168668"/>
                </a:lnTo>
                <a:lnTo>
                  <a:pt x="50215" y="168681"/>
                </a:lnTo>
                <a:lnTo>
                  <a:pt x="50546" y="170637"/>
                </a:lnTo>
                <a:lnTo>
                  <a:pt x="48475" y="167411"/>
                </a:lnTo>
                <a:lnTo>
                  <a:pt x="48869" y="168351"/>
                </a:lnTo>
                <a:lnTo>
                  <a:pt x="48996" y="169125"/>
                </a:lnTo>
                <a:lnTo>
                  <a:pt x="47726" y="172059"/>
                </a:lnTo>
                <a:lnTo>
                  <a:pt x="47612" y="172605"/>
                </a:lnTo>
                <a:lnTo>
                  <a:pt x="50761" y="174015"/>
                </a:lnTo>
                <a:lnTo>
                  <a:pt x="52717" y="171945"/>
                </a:lnTo>
                <a:lnTo>
                  <a:pt x="53378" y="172605"/>
                </a:lnTo>
                <a:lnTo>
                  <a:pt x="53225" y="171945"/>
                </a:lnTo>
                <a:lnTo>
                  <a:pt x="53022" y="170967"/>
                </a:lnTo>
                <a:lnTo>
                  <a:pt x="53149" y="170637"/>
                </a:lnTo>
                <a:lnTo>
                  <a:pt x="53327" y="170205"/>
                </a:lnTo>
                <a:lnTo>
                  <a:pt x="52705" y="170205"/>
                </a:lnTo>
                <a:lnTo>
                  <a:pt x="53327" y="170192"/>
                </a:lnTo>
                <a:lnTo>
                  <a:pt x="53568" y="169621"/>
                </a:lnTo>
                <a:close/>
              </a:path>
              <a:path w="71755" h="174625">
                <a:moveTo>
                  <a:pt x="53670" y="170370"/>
                </a:moveTo>
                <a:close/>
              </a:path>
              <a:path w="71755" h="174625">
                <a:moveTo>
                  <a:pt x="55118" y="169125"/>
                </a:moveTo>
                <a:lnTo>
                  <a:pt x="53670" y="170370"/>
                </a:lnTo>
                <a:lnTo>
                  <a:pt x="53606" y="172059"/>
                </a:lnTo>
                <a:lnTo>
                  <a:pt x="54254" y="171462"/>
                </a:lnTo>
                <a:lnTo>
                  <a:pt x="55118" y="169125"/>
                </a:lnTo>
                <a:close/>
              </a:path>
              <a:path w="71755" h="174625">
                <a:moveTo>
                  <a:pt x="55562" y="52197"/>
                </a:moveTo>
                <a:lnTo>
                  <a:pt x="55168" y="52590"/>
                </a:lnTo>
                <a:lnTo>
                  <a:pt x="55448" y="52806"/>
                </a:lnTo>
                <a:lnTo>
                  <a:pt x="55562" y="52197"/>
                </a:lnTo>
                <a:close/>
              </a:path>
              <a:path w="71755" h="174625">
                <a:moveTo>
                  <a:pt x="59055" y="167462"/>
                </a:moveTo>
                <a:lnTo>
                  <a:pt x="56921" y="170027"/>
                </a:lnTo>
                <a:lnTo>
                  <a:pt x="57099" y="167576"/>
                </a:lnTo>
                <a:lnTo>
                  <a:pt x="55740" y="171246"/>
                </a:lnTo>
                <a:lnTo>
                  <a:pt x="56883" y="172224"/>
                </a:lnTo>
                <a:lnTo>
                  <a:pt x="56845" y="170878"/>
                </a:lnTo>
                <a:lnTo>
                  <a:pt x="57988" y="169189"/>
                </a:lnTo>
                <a:lnTo>
                  <a:pt x="59055" y="169367"/>
                </a:lnTo>
                <a:lnTo>
                  <a:pt x="59055" y="167462"/>
                </a:lnTo>
                <a:close/>
              </a:path>
              <a:path w="71755" h="174625">
                <a:moveTo>
                  <a:pt x="60934" y="4851"/>
                </a:moveTo>
                <a:lnTo>
                  <a:pt x="59385" y="5270"/>
                </a:lnTo>
                <a:lnTo>
                  <a:pt x="60934" y="4965"/>
                </a:lnTo>
                <a:close/>
              </a:path>
              <a:path w="71755" h="174625">
                <a:moveTo>
                  <a:pt x="61455" y="51993"/>
                </a:moveTo>
                <a:lnTo>
                  <a:pt x="59702" y="51219"/>
                </a:lnTo>
                <a:lnTo>
                  <a:pt x="59842" y="50876"/>
                </a:lnTo>
                <a:lnTo>
                  <a:pt x="58127" y="51219"/>
                </a:lnTo>
                <a:lnTo>
                  <a:pt x="56654" y="51181"/>
                </a:lnTo>
                <a:lnTo>
                  <a:pt x="56184" y="52819"/>
                </a:lnTo>
                <a:lnTo>
                  <a:pt x="56870" y="53441"/>
                </a:lnTo>
                <a:lnTo>
                  <a:pt x="54876" y="53467"/>
                </a:lnTo>
                <a:lnTo>
                  <a:pt x="54203" y="53403"/>
                </a:lnTo>
                <a:lnTo>
                  <a:pt x="54775" y="54063"/>
                </a:lnTo>
                <a:lnTo>
                  <a:pt x="53276" y="53378"/>
                </a:lnTo>
                <a:lnTo>
                  <a:pt x="51879" y="53682"/>
                </a:lnTo>
                <a:lnTo>
                  <a:pt x="50812" y="53784"/>
                </a:lnTo>
                <a:lnTo>
                  <a:pt x="51104" y="56159"/>
                </a:lnTo>
                <a:lnTo>
                  <a:pt x="47269" y="54965"/>
                </a:lnTo>
                <a:lnTo>
                  <a:pt x="46050" y="54356"/>
                </a:lnTo>
                <a:lnTo>
                  <a:pt x="45554" y="55753"/>
                </a:lnTo>
                <a:lnTo>
                  <a:pt x="45427" y="56159"/>
                </a:lnTo>
                <a:lnTo>
                  <a:pt x="46355" y="58813"/>
                </a:lnTo>
                <a:lnTo>
                  <a:pt x="44881" y="58674"/>
                </a:lnTo>
                <a:lnTo>
                  <a:pt x="44780" y="59016"/>
                </a:lnTo>
                <a:lnTo>
                  <a:pt x="45707" y="59563"/>
                </a:lnTo>
                <a:lnTo>
                  <a:pt x="47015" y="59817"/>
                </a:lnTo>
                <a:lnTo>
                  <a:pt x="48298" y="60147"/>
                </a:lnTo>
                <a:lnTo>
                  <a:pt x="49428" y="60223"/>
                </a:lnTo>
                <a:lnTo>
                  <a:pt x="48958" y="58813"/>
                </a:lnTo>
                <a:lnTo>
                  <a:pt x="48399" y="57099"/>
                </a:lnTo>
                <a:lnTo>
                  <a:pt x="51765" y="58610"/>
                </a:lnTo>
                <a:lnTo>
                  <a:pt x="51460" y="57454"/>
                </a:lnTo>
                <a:lnTo>
                  <a:pt x="51473" y="57099"/>
                </a:lnTo>
                <a:lnTo>
                  <a:pt x="52031" y="56159"/>
                </a:lnTo>
                <a:lnTo>
                  <a:pt x="52108" y="56032"/>
                </a:lnTo>
                <a:lnTo>
                  <a:pt x="54267" y="58369"/>
                </a:lnTo>
                <a:lnTo>
                  <a:pt x="55803" y="57886"/>
                </a:lnTo>
                <a:lnTo>
                  <a:pt x="56464" y="56832"/>
                </a:lnTo>
                <a:lnTo>
                  <a:pt x="56502" y="56680"/>
                </a:lnTo>
                <a:lnTo>
                  <a:pt x="55854" y="56032"/>
                </a:lnTo>
                <a:lnTo>
                  <a:pt x="54584" y="54749"/>
                </a:lnTo>
                <a:lnTo>
                  <a:pt x="56565" y="54965"/>
                </a:lnTo>
                <a:lnTo>
                  <a:pt x="57302" y="55372"/>
                </a:lnTo>
                <a:lnTo>
                  <a:pt x="57327" y="54749"/>
                </a:lnTo>
                <a:lnTo>
                  <a:pt x="57365" y="54063"/>
                </a:lnTo>
                <a:lnTo>
                  <a:pt x="57365" y="53873"/>
                </a:lnTo>
                <a:lnTo>
                  <a:pt x="61023" y="55511"/>
                </a:lnTo>
                <a:lnTo>
                  <a:pt x="59982" y="52641"/>
                </a:lnTo>
                <a:lnTo>
                  <a:pt x="61455" y="51993"/>
                </a:lnTo>
                <a:close/>
              </a:path>
              <a:path w="71755" h="174625">
                <a:moveTo>
                  <a:pt x="62204" y="6337"/>
                </a:moveTo>
                <a:lnTo>
                  <a:pt x="61328" y="4737"/>
                </a:lnTo>
                <a:lnTo>
                  <a:pt x="61137" y="5435"/>
                </a:lnTo>
                <a:lnTo>
                  <a:pt x="62204" y="6337"/>
                </a:lnTo>
                <a:close/>
              </a:path>
              <a:path w="71755" h="174625">
                <a:moveTo>
                  <a:pt x="62318" y="939"/>
                </a:moveTo>
                <a:lnTo>
                  <a:pt x="59347" y="0"/>
                </a:lnTo>
                <a:lnTo>
                  <a:pt x="59829" y="1485"/>
                </a:lnTo>
                <a:lnTo>
                  <a:pt x="59042" y="2997"/>
                </a:lnTo>
                <a:lnTo>
                  <a:pt x="57823" y="3505"/>
                </a:lnTo>
                <a:lnTo>
                  <a:pt x="59105" y="4114"/>
                </a:lnTo>
                <a:lnTo>
                  <a:pt x="60020" y="2273"/>
                </a:lnTo>
                <a:lnTo>
                  <a:pt x="60947" y="2997"/>
                </a:lnTo>
                <a:lnTo>
                  <a:pt x="60934" y="4851"/>
                </a:lnTo>
                <a:lnTo>
                  <a:pt x="61315" y="4737"/>
                </a:lnTo>
                <a:lnTo>
                  <a:pt x="61963" y="2273"/>
                </a:lnTo>
                <a:lnTo>
                  <a:pt x="62318" y="939"/>
                </a:lnTo>
                <a:close/>
              </a:path>
              <a:path w="71755" h="174625">
                <a:moveTo>
                  <a:pt x="62776" y="48602"/>
                </a:moveTo>
                <a:lnTo>
                  <a:pt x="62661" y="48463"/>
                </a:lnTo>
                <a:lnTo>
                  <a:pt x="62776" y="48602"/>
                </a:lnTo>
                <a:close/>
              </a:path>
              <a:path w="71755" h="174625">
                <a:moveTo>
                  <a:pt x="62928" y="52641"/>
                </a:moveTo>
                <a:lnTo>
                  <a:pt x="61861" y="51816"/>
                </a:lnTo>
                <a:lnTo>
                  <a:pt x="61455" y="51993"/>
                </a:lnTo>
                <a:lnTo>
                  <a:pt x="62928" y="52641"/>
                </a:lnTo>
                <a:close/>
              </a:path>
              <a:path w="71755" h="174625">
                <a:moveTo>
                  <a:pt x="62992" y="170243"/>
                </a:moveTo>
                <a:lnTo>
                  <a:pt x="62318" y="169037"/>
                </a:lnTo>
                <a:lnTo>
                  <a:pt x="62357" y="170802"/>
                </a:lnTo>
                <a:lnTo>
                  <a:pt x="61556" y="170345"/>
                </a:lnTo>
                <a:lnTo>
                  <a:pt x="60947" y="168249"/>
                </a:lnTo>
                <a:lnTo>
                  <a:pt x="60998" y="168097"/>
                </a:lnTo>
                <a:lnTo>
                  <a:pt x="59766" y="167919"/>
                </a:lnTo>
                <a:lnTo>
                  <a:pt x="60159" y="168668"/>
                </a:lnTo>
                <a:lnTo>
                  <a:pt x="60667" y="171310"/>
                </a:lnTo>
                <a:lnTo>
                  <a:pt x="61976" y="171627"/>
                </a:lnTo>
                <a:lnTo>
                  <a:pt x="62992" y="170243"/>
                </a:lnTo>
                <a:close/>
              </a:path>
              <a:path w="71755" h="174625">
                <a:moveTo>
                  <a:pt x="63246" y="49695"/>
                </a:moveTo>
                <a:lnTo>
                  <a:pt x="62306" y="49987"/>
                </a:lnTo>
                <a:lnTo>
                  <a:pt x="62407" y="49161"/>
                </a:lnTo>
                <a:lnTo>
                  <a:pt x="62458" y="48831"/>
                </a:lnTo>
                <a:lnTo>
                  <a:pt x="62623" y="48539"/>
                </a:lnTo>
                <a:lnTo>
                  <a:pt x="58280" y="46405"/>
                </a:lnTo>
                <a:lnTo>
                  <a:pt x="59194" y="49441"/>
                </a:lnTo>
                <a:lnTo>
                  <a:pt x="59956" y="49720"/>
                </a:lnTo>
                <a:lnTo>
                  <a:pt x="60426" y="49161"/>
                </a:lnTo>
                <a:lnTo>
                  <a:pt x="61861" y="49669"/>
                </a:lnTo>
                <a:lnTo>
                  <a:pt x="59550" y="50025"/>
                </a:lnTo>
                <a:lnTo>
                  <a:pt x="61861" y="51816"/>
                </a:lnTo>
                <a:lnTo>
                  <a:pt x="62382" y="51587"/>
                </a:lnTo>
                <a:lnTo>
                  <a:pt x="61226" y="50749"/>
                </a:lnTo>
                <a:lnTo>
                  <a:pt x="62674" y="49987"/>
                </a:lnTo>
                <a:lnTo>
                  <a:pt x="63246" y="49695"/>
                </a:lnTo>
                <a:close/>
              </a:path>
              <a:path w="71755" h="174625">
                <a:moveTo>
                  <a:pt x="63436" y="168668"/>
                </a:moveTo>
                <a:lnTo>
                  <a:pt x="63030" y="168262"/>
                </a:lnTo>
                <a:lnTo>
                  <a:pt x="63334" y="169418"/>
                </a:lnTo>
                <a:lnTo>
                  <a:pt x="63436" y="168668"/>
                </a:lnTo>
                <a:close/>
              </a:path>
              <a:path w="71755" h="174625">
                <a:moveTo>
                  <a:pt x="63919" y="5257"/>
                </a:moveTo>
                <a:lnTo>
                  <a:pt x="63131" y="5118"/>
                </a:lnTo>
                <a:lnTo>
                  <a:pt x="63868" y="5930"/>
                </a:lnTo>
                <a:lnTo>
                  <a:pt x="63919" y="5257"/>
                </a:lnTo>
                <a:close/>
              </a:path>
              <a:path w="71755" h="174625">
                <a:moveTo>
                  <a:pt x="64681" y="168300"/>
                </a:moveTo>
                <a:lnTo>
                  <a:pt x="63703" y="167500"/>
                </a:lnTo>
                <a:lnTo>
                  <a:pt x="64630" y="169938"/>
                </a:lnTo>
                <a:lnTo>
                  <a:pt x="64681" y="168300"/>
                </a:lnTo>
                <a:close/>
              </a:path>
              <a:path w="71755" h="174625">
                <a:moveTo>
                  <a:pt x="65138" y="47853"/>
                </a:moveTo>
                <a:lnTo>
                  <a:pt x="64757" y="47218"/>
                </a:lnTo>
                <a:lnTo>
                  <a:pt x="64439" y="46685"/>
                </a:lnTo>
                <a:lnTo>
                  <a:pt x="63868" y="45745"/>
                </a:lnTo>
                <a:lnTo>
                  <a:pt x="63284" y="45466"/>
                </a:lnTo>
                <a:lnTo>
                  <a:pt x="64350" y="46672"/>
                </a:lnTo>
                <a:lnTo>
                  <a:pt x="61823" y="46164"/>
                </a:lnTo>
                <a:lnTo>
                  <a:pt x="61582" y="45542"/>
                </a:lnTo>
                <a:lnTo>
                  <a:pt x="61353" y="44894"/>
                </a:lnTo>
                <a:lnTo>
                  <a:pt x="60286" y="45605"/>
                </a:lnTo>
                <a:lnTo>
                  <a:pt x="60426" y="45542"/>
                </a:lnTo>
                <a:lnTo>
                  <a:pt x="62661" y="48463"/>
                </a:lnTo>
                <a:lnTo>
                  <a:pt x="62738" y="48336"/>
                </a:lnTo>
                <a:lnTo>
                  <a:pt x="63995" y="47917"/>
                </a:lnTo>
                <a:lnTo>
                  <a:pt x="64300" y="48298"/>
                </a:lnTo>
                <a:lnTo>
                  <a:pt x="64312" y="47917"/>
                </a:lnTo>
                <a:lnTo>
                  <a:pt x="64350" y="47218"/>
                </a:lnTo>
                <a:lnTo>
                  <a:pt x="65138" y="47853"/>
                </a:lnTo>
                <a:close/>
              </a:path>
              <a:path w="71755" h="174625">
                <a:moveTo>
                  <a:pt x="65366" y="46418"/>
                </a:moveTo>
                <a:lnTo>
                  <a:pt x="65151" y="45593"/>
                </a:lnTo>
                <a:lnTo>
                  <a:pt x="63614" y="45300"/>
                </a:lnTo>
                <a:lnTo>
                  <a:pt x="63868" y="45745"/>
                </a:lnTo>
                <a:lnTo>
                  <a:pt x="65366" y="46418"/>
                </a:lnTo>
                <a:close/>
              </a:path>
              <a:path w="71755" h="174625">
                <a:moveTo>
                  <a:pt x="69253" y="14249"/>
                </a:moveTo>
                <a:lnTo>
                  <a:pt x="68618" y="13792"/>
                </a:lnTo>
                <a:lnTo>
                  <a:pt x="67411" y="14452"/>
                </a:lnTo>
                <a:lnTo>
                  <a:pt x="67398" y="14846"/>
                </a:lnTo>
                <a:lnTo>
                  <a:pt x="69253" y="14249"/>
                </a:lnTo>
                <a:close/>
              </a:path>
              <a:path w="71755" h="174625">
                <a:moveTo>
                  <a:pt x="69596" y="13246"/>
                </a:moveTo>
                <a:lnTo>
                  <a:pt x="68821" y="12700"/>
                </a:lnTo>
                <a:lnTo>
                  <a:pt x="68605" y="12547"/>
                </a:lnTo>
                <a:lnTo>
                  <a:pt x="66865" y="12065"/>
                </a:lnTo>
                <a:lnTo>
                  <a:pt x="65671" y="8470"/>
                </a:lnTo>
                <a:lnTo>
                  <a:pt x="65366" y="8051"/>
                </a:lnTo>
                <a:lnTo>
                  <a:pt x="65151" y="10502"/>
                </a:lnTo>
                <a:lnTo>
                  <a:pt x="64439" y="10744"/>
                </a:lnTo>
                <a:lnTo>
                  <a:pt x="65303" y="7962"/>
                </a:lnTo>
                <a:lnTo>
                  <a:pt x="64643" y="7023"/>
                </a:lnTo>
                <a:lnTo>
                  <a:pt x="63868" y="5930"/>
                </a:lnTo>
                <a:lnTo>
                  <a:pt x="63042" y="7023"/>
                </a:lnTo>
                <a:lnTo>
                  <a:pt x="62204" y="6337"/>
                </a:lnTo>
                <a:lnTo>
                  <a:pt x="63106" y="7962"/>
                </a:lnTo>
                <a:lnTo>
                  <a:pt x="63195" y="8470"/>
                </a:lnTo>
                <a:lnTo>
                  <a:pt x="62712" y="10502"/>
                </a:lnTo>
                <a:lnTo>
                  <a:pt x="62763" y="10744"/>
                </a:lnTo>
                <a:lnTo>
                  <a:pt x="63423" y="11087"/>
                </a:lnTo>
                <a:lnTo>
                  <a:pt x="62877" y="11214"/>
                </a:lnTo>
                <a:lnTo>
                  <a:pt x="64173" y="11468"/>
                </a:lnTo>
                <a:lnTo>
                  <a:pt x="64350" y="11049"/>
                </a:lnTo>
                <a:lnTo>
                  <a:pt x="64300" y="11480"/>
                </a:lnTo>
                <a:lnTo>
                  <a:pt x="64643" y="11544"/>
                </a:lnTo>
                <a:lnTo>
                  <a:pt x="64516" y="12065"/>
                </a:lnTo>
                <a:lnTo>
                  <a:pt x="64477" y="12700"/>
                </a:lnTo>
                <a:lnTo>
                  <a:pt x="65227" y="13716"/>
                </a:lnTo>
                <a:lnTo>
                  <a:pt x="67170" y="12700"/>
                </a:lnTo>
                <a:lnTo>
                  <a:pt x="68618" y="13792"/>
                </a:lnTo>
                <a:lnTo>
                  <a:pt x="69596" y="13246"/>
                </a:lnTo>
                <a:close/>
              </a:path>
              <a:path w="71755" h="174625">
                <a:moveTo>
                  <a:pt x="69608" y="169570"/>
                </a:moveTo>
                <a:lnTo>
                  <a:pt x="69596" y="168046"/>
                </a:lnTo>
                <a:lnTo>
                  <a:pt x="67919" y="166827"/>
                </a:lnTo>
                <a:lnTo>
                  <a:pt x="67221" y="166268"/>
                </a:lnTo>
                <a:lnTo>
                  <a:pt x="65532" y="169151"/>
                </a:lnTo>
                <a:lnTo>
                  <a:pt x="66382" y="167995"/>
                </a:lnTo>
                <a:lnTo>
                  <a:pt x="65836" y="171932"/>
                </a:lnTo>
                <a:lnTo>
                  <a:pt x="67233" y="172389"/>
                </a:lnTo>
                <a:lnTo>
                  <a:pt x="67043" y="170637"/>
                </a:lnTo>
                <a:lnTo>
                  <a:pt x="68364" y="169989"/>
                </a:lnTo>
                <a:lnTo>
                  <a:pt x="68122" y="172173"/>
                </a:lnTo>
                <a:lnTo>
                  <a:pt x="69253" y="170878"/>
                </a:lnTo>
                <a:lnTo>
                  <a:pt x="68681" y="169456"/>
                </a:lnTo>
                <a:lnTo>
                  <a:pt x="67894" y="169646"/>
                </a:lnTo>
                <a:lnTo>
                  <a:pt x="67475" y="168554"/>
                </a:lnTo>
                <a:lnTo>
                  <a:pt x="69608" y="169570"/>
                </a:lnTo>
                <a:close/>
              </a:path>
              <a:path w="71755" h="174625">
                <a:moveTo>
                  <a:pt x="70319" y="167297"/>
                </a:moveTo>
                <a:lnTo>
                  <a:pt x="69240" y="166522"/>
                </a:lnTo>
                <a:lnTo>
                  <a:pt x="69646" y="167830"/>
                </a:lnTo>
                <a:lnTo>
                  <a:pt x="70319" y="167297"/>
                </a:lnTo>
                <a:close/>
              </a:path>
              <a:path w="71755" h="174625">
                <a:moveTo>
                  <a:pt x="70548" y="18110"/>
                </a:moveTo>
                <a:lnTo>
                  <a:pt x="68618" y="16903"/>
                </a:lnTo>
                <a:lnTo>
                  <a:pt x="68300" y="16700"/>
                </a:lnTo>
                <a:lnTo>
                  <a:pt x="68808" y="15963"/>
                </a:lnTo>
                <a:lnTo>
                  <a:pt x="68948" y="15760"/>
                </a:lnTo>
                <a:lnTo>
                  <a:pt x="67373" y="15760"/>
                </a:lnTo>
                <a:lnTo>
                  <a:pt x="67398" y="14846"/>
                </a:lnTo>
                <a:lnTo>
                  <a:pt x="64376" y="15798"/>
                </a:lnTo>
                <a:lnTo>
                  <a:pt x="66446" y="16738"/>
                </a:lnTo>
                <a:lnTo>
                  <a:pt x="67322" y="15963"/>
                </a:lnTo>
                <a:lnTo>
                  <a:pt x="67462" y="17284"/>
                </a:lnTo>
                <a:lnTo>
                  <a:pt x="68262" y="16903"/>
                </a:lnTo>
                <a:lnTo>
                  <a:pt x="67919" y="18211"/>
                </a:lnTo>
                <a:lnTo>
                  <a:pt x="70548" y="18110"/>
                </a:lnTo>
                <a:close/>
              </a:path>
              <a:path w="71755" h="174625">
                <a:moveTo>
                  <a:pt x="70993" y="29806"/>
                </a:moveTo>
                <a:lnTo>
                  <a:pt x="70942" y="25971"/>
                </a:lnTo>
                <a:lnTo>
                  <a:pt x="70827" y="25501"/>
                </a:lnTo>
                <a:lnTo>
                  <a:pt x="70345" y="23317"/>
                </a:lnTo>
                <a:lnTo>
                  <a:pt x="70269" y="22428"/>
                </a:lnTo>
                <a:lnTo>
                  <a:pt x="70256" y="20256"/>
                </a:lnTo>
                <a:lnTo>
                  <a:pt x="68059" y="20167"/>
                </a:lnTo>
                <a:lnTo>
                  <a:pt x="69024" y="19392"/>
                </a:lnTo>
                <a:lnTo>
                  <a:pt x="69697" y="19621"/>
                </a:lnTo>
                <a:lnTo>
                  <a:pt x="69799" y="18288"/>
                </a:lnTo>
                <a:lnTo>
                  <a:pt x="67995" y="20167"/>
                </a:lnTo>
                <a:lnTo>
                  <a:pt x="67170" y="20129"/>
                </a:lnTo>
                <a:lnTo>
                  <a:pt x="69748" y="21907"/>
                </a:lnTo>
                <a:lnTo>
                  <a:pt x="67741" y="23317"/>
                </a:lnTo>
                <a:lnTo>
                  <a:pt x="69151" y="22428"/>
                </a:lnTo>
                <a:lnTo>
                  <a:pt x="68376" y="24549"/>
                </a:lnTo>
                <a:lnTo>
                  <a:pt x="69265" y="24726"/>
                </a:lnTo>
                <a:lnTo>
                  <a:pt x="67779" y="26606"/>
                </a:lnTo>
                <a:lnTo>
                  <a:pt x="69100" y="26568"/>
                </a:lnTo>
                <a:lnTo>
                  <a:pt x="68910" y="25971"/>
                </a:lnTo>
                <a:lnTo>
                  <a:pt x="70167" y="25501"/>
                </a:lnTo>
                <a:lnTo>
                  <a:pt x="70866" y="26657"/>
                </a:lnTo>
                <a:lnTo>
                  <a:pt x="68262" y="27393"/>
                </a:lnTo>
                <a:lnTo>
                  <a:pt x="68110" y="27990"/>
                </a:lnTo>
                <a:lnTo>
                  <a:pt x="67106" y="29806"/>
                </a:lnTo>
                <a:lnTo>
                  <a:pt x="70065" y="31572"/>
                </a:lnTo>
                <a:lnTo>
                  <a:pt x="69037" y="32131"/>
                </a:lnTo>
                <a:lnTo>
                  <a:pt x="70802" y="32131"/>
                </a:lnTo>
                <a:lnTo>
                  <a:pt x="70993" y="29806"/>
                </a:lnTo>
                <a:close/>
              </a:path>
              <a:path w="71755" h="174625">
                <a:moveTo>
                  <a:pt x="71208" y="43256"/>
                </a:moveTo>
                <a:lnTo>
                  <a:pt x="66497" y="40259"/>
                </a:lnTo>
                <a:lnTo>
                  <a:pt x="68783" y="38620"/>
                </a:lnTo>
                <a:lnTo>
                  <a:pt x="69697" y="37973"/>
                </a:lnTo>
                <a:lnTo>
                  <a:pt x="68275" y="38620"/>
                </a:lnTo>
                <a:lnTo>
                  <a:pt x="69977" y="36766"/>
                </a:lnTo>
                <a:lnTo>
                  <a:pt x="70599" y="36093"/>
                </a:lnTo>
                <a:lnTo>
                  <a:pt x="70777" y="32588"/>
                </a:lnTo>
                <a:lnTo>
                  <a:pt x="68199" y="32588"/>
                </a:lnTo>
                <a:lnTo>
                  <a:pt x="67411" y="32588"/>
                </a:lnTo>
                <a:lnTo>
                  <a:pt x="67957" y="33413"/>
                </a:lnTo>
                <a:lnTo>
                  <a:pt x="68795" y="35394"/>
                </a:lnTo>
                <a:lnTo>
                  <a:pt x="67348" y="36525"/>
                </a:lnTo>
                <a:lnTo>
                  <a:pt x="65519" y="37503"/>
                </a:lnTo>
                <a:lnTo>
                  <a:pt x="67056" y="36766"/>
                </a:lnTo>
                <a:lnTo>
                  <a:pt x="65112" y="38404"/>
                </a:lnTo>
                <a:lnTo>
                  <a:pt x="63893" y="41948"/>
                </a:lnTo>
                <a:lnTo>
                  <a:pt x="64782" y="43446"/>
                </a:lnTo>
                <a:lnTo>
                  <a:pt x="63119" y="43345"/>
                </a:lnTo>
                <a:lnTo>
                  <a:pt x="63931" y="42456"/>
                </a:lnTo>
                <a:lnTo>
                  <a:pt x="62611" y="42646"/>
                </a:lnTo>
                <a:lnTo>
                  <a:pt x="64109" y="44792"/>
                </a:lnTo>
                <a:lnTo>
                  <a:pt x="62801" y="45199"/>
                </a:lnTo>
                <a:lnTo>
                  <a:pt x="65087" y="45288"/>
                </a:lnTo>
                <a:lnTo>
                  <a:pt x="65125" y="45466"/>
                </a:lnTo>
                <a:lnTo>
                  <a:pt x="65227" y="45605"/>
                </a:lnTo>
                <a:lnTo>
                  <a:pt x="67868" y="46101"/>
                </a:lnTo>
                <a:lnTo>
                  <a:pt x="67970" y="44399"/>
                </a:lnTo>
                <a:lnTo>
                  <a:pt x="65620" y="43738"/>
                </a:lnTo>
                <a:lnTo>
                  <a:pt x="68999" y="43446"/>
                </a:lnTo>
                <a:lnTo>
                  <a:pt x="71208" y="43256"/>
                </a:lnTo>
                <a:close/>
              </a:path>
            </a:pathLst>
          </a:custGeom>
          <a:solidFill>
            <a:srgbClr val="5A3B2E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15" name="object 115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1952549" y="7953120"/>
            <a:ext cx="139318" cy="128860"/>
          </a:xfrm>
          <a:prstGeom prst="rect">
            <a:avLst/>
          </a:prstGeom>
        </p:spPr>
      </p:pic>
      <p:grpSp>
        <p:nvGrpSpPr>
          <p:cNvPr id="116" name="object 116"/>
          <p:cNvGrpSpPr/>
          <p:nvPr/>
        </p:nvGrpSpPr>
        <p:grpSpPr>
          <a:xfrm>
            <a:off x="2436393" y="8466061"/>
            <a:ext cx="121920" cy="132715"/>
            <a:chOff x="2436393" y="8466061"/>
            <a:chExt cx="121920" cy="132715"/>
          </a:xfrm>
        </p:grpSpPr>
        <p:pic>
          <p:nvPicPr>
            <p:cNvPr id="117" name="object 117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478938" y="8507666"/>
              <a:ext cx="71602" cy="90576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2543048" y="8466061"/>
              <a:ext cx="15240" cy="42545"/>
            </a:xfrm>
            <a:custGeom>
              <a:avLst/>
              <a:gdLst/>
              <a:ahLst/>
              <a:cxnLst/>
              <a:rect l="l" t="t" r="r" b="b"/>
              <a:pathLst>
                <a:path w="15239" h="42545">
                  <a:moveTo>
                    <a:pt x="10541" y="0"/>
                  </a:moveTo>
                  <a:lnTo>
                    <a:pt x="7097" y="14300"/>
                  </a:lnTo>
                  <a:lnTo>
                    <a:pt x="4914" y="23074"/>
                  </a:lnTo>
                  <a:lnTo>
                    <a:pt x="2532" y="32255"/>
                  </a:lnTo>
                  <a:lnTo>
                    <a:pt x="0" y="41605"/>
                  </a:lnTo>
                  <a:lnTo>
                    <a:pt x="7493" y="42113"/>
                  </a:lnTo>
                  <a:lnTo>
                    <a:pt x="15240" y="4927"/>
                  </a:lnTo>
                  <a:lnTo>
                    <a:pt x="10541" y="0"/>
                  </a:lnTo>
                  <a:close/>
                </a:path>
              </a:pathLst>
            </a:custGeom>
            <a:solidFill>
              <a:srgbClr val="98C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2494864" y="8574646"/>
              <a:ext cx="29845" cy="12065"/>
            </a:xfrm>
            <a:custGeom>
              <a:avLst/>
              <a:gdLst/>
              <a:ahLst/>
              <a:cxnLst/>
              <a:rect l="l" t="t" r="r" b="b"/>
              <a:pathLst>
                <a:path w="29844" h="12065">
                  <a:moveTo>
                    <a:pt x="16052" y="0"/>
                  </a:moveTo>
                  <a:lnTo>
                    <a:pt x="11836" y="4191"/>
                  </a:lnTo>
                  <a:lnTo>
                    <a:pt x="6756" y="8013"/>
                  </a:lnTo>
                  <a:lnTo>
                    <a:pt x="0" y="10401"/>
                  </a:lnTo>
                  <a:lnTo>
                    <a:pt x="18923" y="11798"/>
                  </a:lnTo>
                  <a:lnTo>
                    <a:pt x="22313" y="8877"/>
                  </a:lnTo>
                  <a:lnTo>
                    <a:pt x="24993" y="6413"/>
                  </a:lnTo>
                  <a:lnTo>
                    <a:pt x="27444" y="3797"/>
                  </a:lnTo>
                  <a:lnTo>
                    <a:pt x="29705" y="990"/>
                  </a:lnTo>
                  <a:lnTo>
                    <a:pt x="16052" y="0"/>
                  </a:lnTo>
                  <a:close/>
                </a:path>
              </a:pathLst>
            </a:custGeom>
            <a:solidFill>
              <a:srgbClr val="A3C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0" name="object 12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436393" y="8581695"/>
              <a:ext cx="43497" cy="16560"/>
            </a:xfrm>
            <a:prstGeom prst="rect">
              <a:avLst/>
            </a:prstGeom>
          </p:spPr>
        </p:pic>
      </p:grpSp>
      <p:grpSp>
        <p:nvGrpSpPr>
          <p:cNvPr id="121" name="object 121"/>
          <p:cNvGrpSpPr/>
          <p:nvPr/>
        </p:nvGrpSpPr>
        <p:grpSpPr>
          <a:xfrm>
            <a:off x="2353660" y="8497849"/>
            <a:ext cx="78740" cy="92710"/>
            <a:chOff x="2353660" y="8497849"/>
            <a:chExt cx="78740" cy="92710"/>
          </a:xfrm>
        </p:grpSpPr>
        <p:sp>
          <p:nvSpPr>
            <p:cNvPr id="122" name="object 122"/>
            <p:cNvSpPr/>
            <p:nvPr/>
          </p:nvSpPr>
          <p:spPr>
            <a:xfrm>
              <a:off x="2353660" y="8497849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5" h="71120">
                  <a:moveTo>
                    <a:pt x="1211" y="0"/>
                  </a:moveTo>
                  <a:lnTo>
                    <a:pt x="0" y="16909"/>
                  </a:lnTo>
                  <a:lnTo>
                    <a:pt x="680" y="32875"/>
                  </a:lnTo>
                  <a:lnTo>
                    <a:pt x="3724" y="47557"/>
                  </a:lnTo>
                  <a:lnTo>
                    <a:pt x="9606" y="60617"/>
                  </a:lnTo>
                  <a:lnTo>
                    <a:pt x="11879" y="64300"/>
                  </a:lnTo>
                  <a:lnTo>
                    <a:pt x="15677" y="67741"/>
                  </a:lnTo>
                  <a:lnTo>
                    <a:pt x="20388" y="70891"/>
                  </a:lnTo>
                  <a:lnTo>
                    <a:pt x="19474" y="57823"/>
                  </a:lnTo>
                  <a:lnTo>
                    <a:pt x="14811" y="51351"/>
                  </a:lnTo>
                  <a:lnTo>
                    <a:pt x="11622" y="43841"/>
                  </a:lnTo>
                  <a:lnTo>
                    <a:pt x="9791" y="35068"/>
                  </a:lnTo>
                  <a:lnTo>
                    <a:pt x="9200" y="24803"/>
                  </a:lnTo>
                  <a:lnTo>
                    <a:pt x="9200" y="19570"/>
                  </a:lnTo>
                  <a:lnTo>
                    <a:pt x="9568" y="13779"/>
                  </a:lnTo>
                  <a:lnTo>
                    <a:pt x="10266" y="7302"/>
                  </a:lnTo>
                  <a:lnTo>
                    <a:pt x="6406" y="5397"/>
                  </a:lnTo>
                  <a:lnTo>
                    <a:pt x="2316" y="3060"/>
                  </a:lnTo>
                  <a:lnTo>
                    <a:pt x="1402" y="1587"/>
                  </a:lnTo>
                  <a:lnTo>
                    <a:pt x="1211" y="0"/>
                  </a:lnTo>
                  <a:close/>
                </a:path>
              </a:pathLst>
            </a:custGeom>
            <a:solidFill>
              <a:srgbClr val="B6D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3" name="object 12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373135" y="8555672"/>
              <a:ext cx="58939" cy="34480"/>
            </a:xfrm>
            <a:prstGeom prst="rect">
              <a:avLst/>
            </a:prstGeom>
          </p:spPr>
        </p:pic>
      </p:grpSp>
      <p:grpSp>
        <p:nvGrpSpPr>
          <p:cNvPr id="124" name="object 124"/>
          <p:cNvGrpSpPr/>
          <p:nvPr/>
        </p:nvGrpSpPr>
        <p:grpSpPr>
          <a:xfrm>
            <a:off x="2434653" y="8283727"/>
            <a:ext cx="56515" cy="120650"/>
            <a:chOff x="2434653" y="8283727"/>
            <a:chExt cx="56515" cy="120650"/>
          </a:xfrm>
        </p:grpSpPr>
        <p:sp>
          <p:nvSpPr>
            <p:cNvPr id="125" name="object 125"/>
            <p:cNvSpPr/>
            <p:nvPr/>
          </p:nvSpPr>
          <p:spPr>
            <a:xfrm>
              <a:off x="2436520" y="8292084"/>
              <a:ext cx="54610" cy="112395"/>
            </a:xfrm>
            <a:custGeom>
              <a:avLst/>
              <a:gdLst/>
              <a:ahLst/>
              <a:cxnLst/>
              <a:rect l="l" t="t" r="r" b="b"/>
              <a:pathLst>
                <a:path w="54610" h="112395">
                  <a:moveTo>
                    <a:pt x="0" y="0"/>
                  </a:moveTo>
                  <a:lnTo>
                    <a:pt x="38" y="6108"/>
                  </a:lnTo>
                  <a:lnTo>
                    <a:pt x="13360" y="107670"/>
                  </a:lnTo>
                  <a:lnTo>
                    <a:pt x="16217" y="108242"/>
                  </a:lnTo>
                  <a:lnTo>
                    <a:pt x="18529" y="109321"/>
                  </a:lnTo>
                  <a:lnTo>
                    <a:pt x="21945" y="111645"/>
                  </a:lnTo>
                  <a:lnTo>
                    <a:pt x="23787" y="112204"/>
                  </a:lnTo>
                  <a:lnTo>
                    <a:pt x="25577" y="112204"/>
                  </a:lnTo>
                  <a:lnTo>
                    <a:pt x="27863" y="112204"/>
                  </a:lnTo>
                  <a:lnTo>
                    <a:pt x="30073" y="111302"/>
                  </a:lnTo>
                  <a:lnTo>
                    <a:pt x="34061" y="106248"/>
                  </a:lnTo>
                  <a:lnTo>
                    <a:pt x="37515" y="103428"/>
                  </a:lnTo>
                  <a:lnTo>
                    <a:pt x="41821" y="103428"/>
                  </a:lnTo>
                  <a:lnTo>
                    <a:pt x="44196" y="103632"/>
                  </a:lnTo>
                  <a:lnTo>
                    <a:pt x="47498" y="104800"/>
                  </a:lnTo>
                  <a:lnTo>
                    <a:pt x="49085" y="105638"/>
                  </a:lnTo>
                  <a:lnTo>
                    <a:pt x="51600" y="107442"/>
                  </a:lnTo>
                  <a:lnTo>
                    <a:pt x="53060" y="107848"/>
                  </a:lnTo>
                  <a:lnTo>
                    <a:pt x="54546" y="107848"/>
                  </a:lnTo>
                  <a:lnTo>
                    <a:pt x="36375" y="86868"/>
                  </a:lnTo>
                  <a:lnTo>
                    <a:pt x="21113" y="67471"/>
                  </a:lnTo>
                  <a:lnTo>
                    <a:pt x="10605" y="51223"/>
                  </a:lnTo>
                  <a:lnTo>
                    <a:pt x="6692" y="39687"/>
                  </a:lnTo>
                  <a:lnTo>
                    <a:pt x="6200" y="33061"/>
                  </a:lnTo>
                  <a:lnTo>
                    <a:pt x="4822" y="23929"/>
                  </a:lnTo>
                  <a:lnTo>
                    <a:pt x="2706" y="127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8CB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2434653" y="8283727"/>
              <a:ext cx="1905" cy="14604"/>
            </a:xfrm>
            <a:custGeom>
              <a:avLst/>
              <a:gdLst/>
              <a:ahLst/>
              <a:cxnLst/>
              <a:rect l="l" t="t" r="r" b="b"/>
              <a:pathLst>
                <a:path w="1905" h="14604">
                  <a:moveTo>
                    <a:pt x="0" y="0"/>
                  </a:moveTo>
                  <a:lnTo>
                    <a:pt x="1905" y="14465"/>
                  </a:lnTo>
                  <a:lnTo>
                    <a:pt x="1866" y="8356"/>
                  </a:lnTo>
                  <a:lnTo>
                    <a:pt x="1282" y="56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C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27" name="object 127"/>
          <p:cNvGrpSpPr/>
          <p:nvPr/>
        </p:nvGrpSpPr>
        <p:grpSpPr>
          <a:xfrm>
            <a:off x="2355176" y="8235060"/>
            <a:ext cx="266700" cy="260985"/>
            <a:chOff x="2355176" y="8235060"/>
            <a:chExt cx="266700" cy="260985"/>
          </a:xfrm>
        </p:grpSpPr>
        <p:sp>
          <p:nvSpPr>
            <p:cNvPr id="128" name="object 128"/>
            <p:cNvSpPr/>
            <p:nvPr/>
          </p:nvSpPr>
          <p:spPr>
            <a:xfrm>
              <a:off x="2355176" y="8456688"/>
              <a:ext cx="11430" cy="38735"/>
            </a:xfrm>
            <a:custGeom>
              <a:avLst/>
              <a:gdLst/>
              <a:ahLst/>
              <a:cxnLst/>
              <a:rect l="l" t="t" r="r" b="b"/>
              <a:pathLst>
                <a:path w="11430" h="38734">
                  <a:moveTo>
                    <a:pt x="7251" y="0"/>
                  </a:moveTo>
                  <a:lnTo>
                    <a:pt x="4857" y="10917"/>
                  </a:lnTo>
                  <a:lnTo>
                    <a:pt x="2978" y="20262"/>
                  </a:lnTo>
                  <a:lnTo>
                    <a:pt x="1336" y="29551"/>
                  </a:lnTo>
                  <a:lnTo>
                    <a:pt x="0" y="38735"/>
                  </a:lnTo>
                  <a:lnTo>
                    <a:pt x="355" y="37973"/>
                  </a:lnTo>
                  <a:lnTo>
                    <a:pt x="1308" y="36296"/>
                  </a:lnTo>
                  <a:lnTo>
                    <a:pt x="3060" y="35344"/>
                  </a:lnTo>
                  <a:lnTo>
                    <a:pt x="4864" y="35344"/>
                  </a:lnTo>
                  <a:lnTo>
                    <a:pt x="7454" y="36042"/>
                  </a:lnTo>
                  <a:lnTo>
                    <a:pt x="10109" y="37465"/>
                  </a:lnTo>
                  <a:lnTo>
                    <a:pt x="10947" y="31762"/>
                  </a:lnTo>
                  <a:lnTo>
                    <a:pt x="8826" y="13436"/>
                  </a:lnTo>
                  <a:lnTo>
                    <a:pt x="6286" y="11963"/>
                  </a:lnTo>
                  <a:lnTo>
                    <a:pt x="5448" y="8788"/>
                  </a:lnTo>
                  <a:lnTo>
                    <a:pt x="6870" y="6311"/>
                  </a:lnTo>
                  <a:lnTo>
                    <a:pt x="7848" y="5080"/>
                  </a:lnTo>
                  <a:lnTo>
                    <a:pt x="7251" y="0"/>
                  </a:lnTo>
                  <a:close/>
                </a:path>
              </a:pathLst>
            </a:custGeom>
            <a:solidFill>
              <a:srgbClr val="B6D7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9" name="object 12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362428" y="8235060"/>
              <a:ext cx="259321" cy="253390"/>
            </a:xfrm>
            <a:prstGeom prst="rect">
              <a:avLst/>
            </a:prstGeom>
          </p:spPr>
        </p:pic>
      </p:grpSp>
      <p:grpSp>
        <p:nvGrpSpPr>
          <p:cNvPr id="130" name="object 130"/>
          <p:cNvGrpSpPr/>
          <p:nvPr/>
        </p:nvGrpSpPr>
        <p:grpSpPr>
          <a:xfrm>
            <a:off x="2354872" y="8347697"/>
            <a:ext cx="230504" cy="250825"/>
            <a:chOff x="2354872" y="8347697"/>
            <a:chExt cx="230504" cy="250825"/>
          </a:xfrm>
        </p:grpSpPr>
        <p:sp>
          <p:nvSpPr>
            <p:cNvPr id="131" name="object 131"/>
            <p:cNvSpPr/>
            <p:nvPr/>
          </p:nvSpPr>
          <p:spPr>
            <a:xfrm>
              <a:off x="2429065" y="8579789"/>
              <a:ext cx="48895" cy="19050"/>
            </a:xfrm>
            <a:custGeom>
              <a:avLst/>
              <a:gdLst/>
              <a:ahLst/>
              <a:cxnLst/>
              <a:rect l="l" t="t" r="r" b="b"/>
              <a:pathLst>
                <a:path w="48894" h="19050">
                  <a:moveTo>
                    <a:pt x="3009" y="0"/>
                  </a:moveTo>
                  <a:lnTo>
                    <a:pt x="2438" y="1308"/>
                  </a:lnTo>
                  <a:lnTo>
                    <a:pt x="1193" y="5473"/>
                  </a:lnTo>
                  <a:lnTo>
                    <a:pt x="0" y="10363"/>
                  </a:lnTo>
                  <a:lnTo>
                    <a:pt x="7327" y="12166"/>
                  </a:lnTo>
                  <a:lnTo>
                    <a:pt x="8458" y="7556"/>
                  </a:lnTo>
                  <a:lnTo>
                    <a:pt x="10045" y="2247"/>
                  </a:lnTo>
                  <a:lnTo>
                    <a:pt x="36271" y="17614"/>
                  </a:lnTo>
                  <a:lnTo>
                    <a:pt x="40817" y="18148"/>
                  </a:lnTo>
                  <a:lnTo>
                    <a:pt x="44970" y="18427"/>
                  </a:lnTo>
                  <a:lnTo>
                    <a:pt x="48831" y="18465"/>
                  </a:lnTo>
                  <a:lnTo>
                    <a:pt x="45770" y="15620"/>
                  </a:lnTo>
                  <a:lnTo>
                    <a:pt x="40093" y="10744"/>
                  </a:lnTo>
                  <a:lnTo>
                    <a:pt x="33667" y="6121"/>
                  </a:lnTo>
                  <a:lnTo>
                    <a:pt x="18253" y="3246"/>
                  </a:lnTo>
                  <a:lnTo>
                    <a:pt x="10579" y="1669"/>
                  </a:lnTo>
                  <a:lnTo>
                    <a:pt x="3009" y="0"/>
                  </a:lnTo>
                  <a:close/>
                </a:path>
              </a:pathLst>
            </a:custGeom>
            <a:solidFill>
              <a:srgbClr val="B0DA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2363068" y="8383625"/>
              <a:ext cx="200660" cy="203200"/>
            </a:xfrm>
            <a:custGeom>
              <a:avLst/>
              <a:gdLst/>
              <a:ahLst/>
              <a:cxnLst/>
              <a:rect l="l" t="t" r="r" b="b"/>
              <a:pathLst>
                <a:path w="200660" h="203200">
                  <a:moveTo>
                    <a:pt x="150579" y="0"/>
                  </a:moveTo>
                  <a:lnTo>
                    <a:pt x="144584" y="355"/>
                  </a:lnTo>
                  <a:lnTo>
                    <a:pt x="138945" y="6527"/>
                  </a:lnTo>
                  <a:lnTo>
                    <a:pt x="132405" y="16243"/>
                  </a:lnTo>
                  <a:lnTo>
                    <a:pt x="127300" y="17500"/>
                  </a:lnTo>
                  <a:lnTo>
                    <a:pt x="123794" y="14986"/>
                  </a:lnTo>
                  <a:lnTo>
                    <a:pt x="120950" y="13258"/>
                  </a:lnTo>
                  <a:lnTo>
                    <a:pt x="112872" y="10401"/>
                  </a:lnTo>
                  <a:lnTo>
                    <a:pt x="108199" y="13855"/>
                  </a:lnTo>
                  <a:lnTo>
                    <a:pt x="102344" y="21247"/>
                  </a:lnTo>
                  <a:lnTo>
                    <a:pt x="97404" y="21463"/>
                  </a:lnTo>
                  <a:lnTo>
                    <a:pt x="91473" y="17437"/>
                  </a:lnTo>
                  <a:lnTo>
                    <a:pt x="88361" y="16129"/>
                  </a:lnTo>
                  <a:lnTo>
                    <a:pt x="72169" y="14681"/>
                  </a:lnTo>
                  <a:lnTo>
                    <a:pt x="70340" y="22479"/>
                  </a:lnTo>
                  <a:lnTo>
                    <a:pt x="62237" y="25438"/>
                  </a:lnTo>
                  <a:lnTo>
                    <a:pt x="64447" y="14338"/>
                  </a:lnTo>
                  <a:lnTo>
                    <a:pt x="46343" y="2842"/>
                  </a:lnTo>
                  <a:lnTo>
                    <a:pt x="39968" y="511"/>
                  </a:lnTo>
                  <a:lnTo>
                    <a:pt x="33527" y="1232"/>
                  </a:lnTo>
                  <a:lnTo>
                    <a:pt x="13971" y="43762"/>
                  </a:lnTo>
                  <a:lnTo>
                    <a:pt x="4186" y="97688"/>
                  </a:lnTo>
                  <a:lnTo>
                    <a:pt x="0" y="145172"/>
                  </a:lnTo>
                  <a:lnTo>
                    <a:pt x="3166" y="160801"/>
                  </a:lnTo>
                  <a:lnTo>
                    <a:pt x="47598" y="190587"/>
                  </a:lnTo>
                  <a:lnTo>
                    <a:pt x="102725" y="202806"/>
                  </a:lnTo>
                  <a:lnTo>
                    <a:pt x="126103" y="202991"/>
                  </a:lnTo>
                  <a:lnTo>
                    <a:pt x="141746" y="196222"/>
                  </a:lnTo>
                  <a:lnTo>
                    <a:pt x="171965" y="149612"/>
                  </a:lnTo>
                  <a:lnTo>
                    <a:pt x="185469" y="102519"/>
                  </a:lnTo>
                  <a:lnTo>
                    <a:pt x="196615" y="55852"/>
                  </a:lnTo>
                  <a:lnTo>
                    <a:pt x="200629" y="30810"/>
                  </a:lnTo>
                  <a:lnTo>
                    <a:pt x="199245" y="22085"/>
                  </a:lnTo>
                  <a:lnTo>
                    <a:pt x="189072" y="23850"/>
                  </a:lnTo>
                  <a:lnTo>
                    <a:pt x="175864" y="26873"/>
                  </a:lnTo>
                  <a:lnTo>
                    <a:pt x="171635" y="28143"/>
                  </a:lnTo>
                  <a:lnTo>
                    <a:pt x="173032" y="25438"/>
                  </a:lnTo>
                  <a:lnTo>
                    <a:pt x="174339" y="18539"/>
                  </a:lnTo>
                  <a:lnTo>
                    <a:pt x="172159" y="9761"/>
                  </a:lnTo>
                  <a:lnTo>
                    <a:pt x="164803" y="2462"/>
                  </a:lnTo>
                  <a:lnTo>
                    <a:pt x="150579" y="0"/>
                  </a:lnTo>
                  <a:close/>
                </a:path>
              </a:pathLst>
            </a:custGeom>
            <a:solidFill>
              <a:srgbClr val="5BBB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2492121" y="8347697"/>
              <a:ext cx="17145" cy="23495"/>
            </a:xfrm>
            <a:custGeom>
              <a:avLst/>
              <a:gdLst/>
              <a:ahLst/>
              <a:cxnLst/>
              <a:rect l="l" t="t" r="r" b="b"/>
              <a:pathLst>
                <a:path w="17144" h="23495">
                  <a:moveTo>
                    <a:pt x="12966" y="0"/>
                  </a:moveTo>
                  <a:lnTo>
                    <a:pt x="3733" y="0"/>
                  </a:lnTo>
                  <a:lnTo>
                    <a:pt x="0" y="5156"/>
                  </a:lnTo>
                  <a:lnTo>
                    <a:pt x="0" y="17894"/>
                  </a:lnTo>
                  <a:lnTo>
                    <a:pt x="3733" y="23063"/>
                  </a:lnTo>
                  <a:lnTo>
                    <a:pt x="12966" y="23063"/>
                  </a:lnTo>
                  <a:lnTo>
                    <a:pt x="16713" y="17894"/>
                  </a:lnTo>
                  <a:lnTo>
                    <a:pt x="16713" y="11531"/>
                  </a:lnTo>
                  <a:lnTo>
                    <a:pt x="16713" y="5156"/>
                  </a:lnTo>
                  <a:lnTo>
                    <a:pt x="12966" y="0"/>
                  </a:lnTo>
                  <a:close/>
                </a:path>
              </a:pathLst>
            </a:custGeom>
            <a:solidFill>
              <a:srgbClr val="78C2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2363068" y="8423351"/>
              <a:ext cx="193040" cy="163830"/>
            </a:xfrm>
            <a:custGeom>
              <a:avLst/>
              <a:gdLst/>
              <a:ahLst/>
              <a:cxnLst/>
              <a:rect l="l" t="t" r="r" b="b"/>
              <a:pathLst>
                <a:path w="193039" h="163829">
                  <a:moveTo>
                    <a:pt x="16441" y="0"/>
                  </a:moveTo>
                  <a:lnTo>
                    <a:pt x="4186" y="57962"/>
                  </a:lnTo>
                  <a:lnTo>
                    <a:pt x="0" y="105446"/>
                  </a:lnTo>
                  <a:lnTo>
                    <a:pt x="3166" y="121076"/>
                  </a:lnTo>
                  <a:lnTo>
                    <a:pt x="47598" y="150861"/>
                  </a:lnTo>
                  <a:lnTo>
                    <a:pt x="102725" y="163080"/>
                  </a:lnTo>
                  <a:lnTo>
                    <a:pt x="126103" y="163266"/>
                  </a:lnTo>
                  <a:lnTo>
                    <a:pt x="141746" y="156497"/>
                  </a:lnTo>
                  <a:lnTo>
                    <a:pt x="170934" y="113957"/>
                  </a:lnTo>
                  <a:lnTo>
                    <a:pt x="182084" y="76573"/>
                  </a:lnTo>
                  <a:lnTo>
                    <a:pt x="193022" y="26187"/>
                  </a:lnTo>
                  <a:lnTo>
                    <a:pt x="168646" y="29921"/>
                  </a:lnTo>
                  <a:lnTo>
                    <a:pt x="142127" y="28438"/>
                  </a:lnTo>
                  <a:lnTo>
                    <a:pt x="96910" y="19282"/>
                  </a:lnTo>
                  <a:lnTo>
                    <a:pt x="16441" y="0"/>
                  </a:lnTo>
                  <a:close/>
                </a:path>
              </a:pathLst>
            </a:custGeom>
            <a:solidFill>
              <a:srgbClr val="4AB7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5" name="object 135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367673" y="8425205"/>
              <a:ext cx="9550" cy="11823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2375141" y="8426450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29">
                  <a:moveTo>
                    <a:pt x="2082" y="0"/>
                  </a:moveTo>
                  <a:lnTo>
                    <a:pt x="1435" y="3213"/>
                  </a:lnTo>
                  <a:lnTo>
                    <a:pt x="0" y="10579"/>
                  </a:lnTo>
                  <a:lnTo>
                    <a:pt x="596" y="10871"/>
                  </a:lnTo>
                  <a:lnTo>
                    <a:pt x="1714" y="6197"/>
                  </a:lnTo>
                  <a:lnTo>
                    <a:pt x="2603" y="2844"/>
                  </a:lnTo>
                  <a:lnTo>
                    <a:pt x="3251" y="584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2375738" y="8427034"/>
              <a:ext cx="44450" cy="23495"/>
            </a:xfrm>
            <a:custGeom>
              <a:avLst/>
              <a:gdLst/>
              <a:ahLst/>
              <a:cxnLst/>
              <a:rect l="l" t="t" r="r" b="b"/>
              <a:pathLst>
                <a:path w="44450" h="23495">
                  <a:moveTo>
                    <a:pt x="2654" y="0"/>
                  </a:moveTo>
                  <a:lnTo>
                    <a:pt x="1117" y="5613"/>
                  </a:lnTo>
                  <a:lnTo>
                    <a:pt x="0" y="10286"/>
                  </a:lnTo>
                  <a:lnTo>
                    <a:pt x="6327" y="13127"/>
                  </a:lnTo>
                  <a:lnTo>
                    <a:pt x="14895" y="16465"/>
                  </a:lnTo>
                  <a:lnTo>
                    <a:pt x="25365" y="19841"/>
                  </a:lnTo>
                  <a:lnTo>
                    <a:pt x="37401" y="22796"/>
                  </a:lnTo>
                  <a:lnTo>
                    <a:pt x="38442" y="22898"/>
                  </a:lnTo>
                  <a:lnTo>
                    <a:pt x="40868" y="22898"/>
                  </a:lnTo>
                  <a:lnTo>
                    <a:pt x="43040" y="21196"/>
                  </a:lnTo>
                  <a:lnTo>
                    <a:pt x="44107" y="15913"/>
                  </a:lnTo>
                  <a:lnTo>
                    <a:pt x="42290" y="13169"/>
                  </a:lnTo>
                  <a:lnTo>
                    <a:pt x="39471" y="12598"/>
                  </a:lnTo>
                  <a:lnTo>
                    <a:pt x="27066" y="9485"/>
                  </a:lnTo>
                  <a:lnTo>
                    <a:pt x="16467" y="5932"/>
                  </a:lnTo>
                  <a:lnTo>
                    <a:pt x="8165" y="2563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2535364" y="8548624"/>
              <a:ext cx="50165" cy="44450"/>
            </a:xfrm>
            <a:custGeom>
              <a:avLst/>
              <a:gdLst/>
              <a:ahLst/>
              <a:cxnLst/>
              <a:rect l="l" t="t" r="r" b="b"/>
              <a:pathLst>
                <a:path w="50164" h="44450">
                  <a:moveTo>
                    <a:pt x="31623" y="0"/>
                  </a:moveTo>
                  <a:lnTo>
                    <a:pt x="36114" y="7579"/>
                  </a:lnTo>
                  <a:lnTo>
                    <a:pt x="35791" y="13436"/>
                  </a:lnTo>
                  <a:lnTo>
                    <a:pt x="29015" y="20570"/>
                  </a:lnTo>
                  <a:lnTo>
                    <a:pt x="14147" y="31978"/>
                  </a:lnTo>
                  <a:lnTo>
                    <a:pt x="6155" y="37937"/>
                  </a:lnTo>
                  <a:lnTo>
                    <a:pt x="14624" y="42117"/>
                  </a:lnTo>
                  <a:lnTo>
                    <a:pt x="47512" y="21072"/>
                  </a:lnTo>
                  <a:lnTo>
                    <a:pt x="49596" y="11703"/>
                  </a:lnTo>
                  <a:lnTo>
                    <a:pt x="48266" y="5877"/>
                  </a:lnTo>
                  <a:lnTo>
                    <a:pt x="47040" y="3873"/>
                  </a:lnTo>
                  <a:lnTo>
                    <a:pt x="31623" y="0"/>
                  </a:lnTo>
                  <a:close/>
                </a:path>
                <a:path w="50164" h="44450">
                  <a:moveTo>
                    <a:pt x="0" y="34899"/>
                  </a:moveTo>
                  <a:lnTo>
                    <a:pt x="4064" y="39496"/>
                  </a:lnTo>
                  <a:lnTo>
                    <a:pt x="6155" y="37937"/>
                  </a:lnTo>
                  <a:lnTo>
                    <a:pt x="0" y="34899"/>
                  </a:lnTo>
                  <a:close/>
                </a:path>
              </a:pathLst>
            </a:custGeom>
            <a:solidFill>
              <a:srgbClr val="EEEE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2394089" y="8403971"/>
              <a:ext cx="139700" cy="154940"/>
            </a:xfrm>
            <a:custGeom>
              <a:avLst/>
              <a:gdLst/>
              <a:ahLst/>
              <a:cxnLst/>
              <a:rect l="l" t="t" r="r" b="b"/>
              <a:pathLst>
                <a:path w="139700" h="154940">
                  <a:moveTo>
                    <a:pt x="18300" y="138379"/>
                  </a:moveTo>
                  <a:lnTo>
                    <a:pt x="14198" y="133616"/>
                  </a:lnTo>
                  <a:lnTo>
                    <a:pt x="4102" y="133616"/>
                  </a:lnTo>
                  <a:lnTo>
                    <a:pt x="0" y="138379"/>
                  </a:lnTo>
                  <a:lnTo>
                    <a:pt x="0" y="150139"/>
                  </a:lnTo>
                  <a:lnTo>
                    <a:pt x="4102" y="154901"/>
                  </a:lnTo>
                  <a:lnTo>
                    <a:pt x="14198" y="154901"/>
                  </a:lnTo>
                  <a:lnTo>
                    <a:pt x="18300" y="150139"/>
                  </a:lnTo>
                  <a:lnTo>
                    <a:pt x="18300" y="144259"/>
                  </a:lnTo>
                  <a:lnTo>
                    <a:pt x="18300" y="138379"/>
                  </a:lnTo>
                  <a:close/>
                </a:path>
                <a:path w="139700" h="154940">
                  <a:moveTo>
                    <a:pt x="34366" y="63652"/>
                  </a:moveTo>
                  <a:lnTo>
                    <a:pt x="30264" y="59778"/>
                  </a:lnTo>
                  <a:lnTo>
                    <a:pt x="20167" y="59778"/>
                  </a:lnTo>
                  <a:lnTo>
                    <a:pt x="16065" y="63652"/>
                  </a:lnTo>
                  <a:lnTo>
                    <a:pt x="16065" y="73215"/>
                  </a:lnTo>
                  <a:lnTo>
                    <a:pt x="20167" y="77101"/>
                  </a:lnTo>
                  <a:lnTo>
                    <a:pt x="30264" y="77101"/>
                  </a:lnTo>
                  <a:lnTo>
                    <a:pt x="34366" y="73215"/>
                  </a:lnTo>
                  <a:lnTo>
                    <a:pt x="34366" y="68427"/>
                  </a:lnTo>
                  <a:lnTo>
                    <a:pt x="34366" y="63652"/>
                  </a:lnTo>
                  <a:close/>
                </a:path>
                <a:path w="139700" h="154940">
                  <a:moveTo>
                    <a:pt x="93472" y="78536"/>
                  </a:moveTo>
                  <a:lnTo>
                    <a:pt x="93256" y="70624"/>
                  </a:lnTo>
                  <a:lnTo>
                    <a:pt x="93040" y="62725"/>
                  </a:lnTo>
                  <a:lnTo>
                    <a:pt x="86995" y="56489"/>
                  </a:lnTo>
                  <a:lnTo>
                    <a:pt x="72504" y="56870"/>
                  </a:lnTo>
                  <a:lnTo>
                    <a:pt x="66802" y="63423"/>
                  </a:lnTo>
                  <a:lnTo>
                    <a:pt x="67233" y="79235"/>
                  </a:lnTo>
                  <a:lnTo>
                    <a:pt x="73266" y="85496"/>
                  </a:lnTo>
                  <a:lnTo>
                    <a:pt x="87769" y="85115"/>
                  </a:lnTo>
                  <a:lnTo>
                    <a:pt x="93472" y="78536"/>
                  </a:lnTo>
                  <a:close/>
                </a:path>
                <a:path w="139700" h="154940">
                  <a:moveTo>
                    <a:pt x="139547" y="19900"/>
                  </a:moveTo>
                  <a:lnTo>
                    <a:pt x="137858" y="12166"/>
                  </a:lnTo>
                  <a:lnTo>
                    <a:pt x="133261" y="5842"/>
                  </a:lnTo>
                  <a:lnTo>
                    <a:pt x="126441" y="1574"/>
                  </a:lnTo>
                  <a:lnTo>
                    <a:pt x="118084" y="0"/>
                  </a:lnTo>
                  <a:lnTo>
                    <a:pt x="109715" y="1574"/>
                  </a:lnTo>
                  <a:lnTo>
                    <a:pt x="102895" y="5842"/>
                  </a:lnTo>
                  <a:lnTo>
                    <a:pt x="98285" y="12166"/>
                  </a:lnTo>
                  <a:lnTo>
                    <a:pt x="96608" y="19900"/>
                  </a:lnTo>
                  <a:lnTo>
                    <a:pt x="98285" y="27647"/>
                  </a:lnTo>
                  <a:lnTo>
                    <a:pt x="102895" y="33959"/>
                  </a:lnTo>
                  <a:lnTo>
                    <a:pt x="109715" y="38214"/>
                  </a:lnTo>
                  <a:lnTo>
                    <a:pt x="118084" y="39776"/>
                  </a:lnTo>
                  <a:lnTo>
                    <a:pt x="126441" y="38214"/>
                  </a:lnTo>
                  <a:lnTo>
                    <a:pt x="133261" y="33959"/>
                  </a:lnTo>
                  <a:lnTo>
                    <a:pt x="137858" y="27647"/>
                  </a:lnTo>
                  <a:lnTo>
                    <a:pt x="139547" y="19900"/>
                  </a:lnTo>
                  <a:close/>
                </a:path>
              </a:pathLst>
            </a:custGeom>
            <a:solidFill>
              <a:srgbClr val="78C2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2354872" y="8495423"/>
              <a:ext cx="635" cy="2540"/>
            </a:xfrm>
            <a:custGeom>
              <a:avLst/>
              <a:gdLst/>
              <a:ahLst/>
              <a:cxnLst/>
              <a:rect l="l" t="t" r="r" b="b"/>
              <a:pathLst>
                <a:path w="635" h="2540">
                  <a:moveTo>
                    <a:pt x="304" y="0"/>
                  </a:moveTo>
                  <a:lnTo>
                    <a:pt x="0" y="242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ED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2354872" y="8492032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4">
                  <a:moveTo>
                    <a:pt x="5168" y="0"/>
                  </a:moveTo>
                  <a:lnTo>
                    <a:pt x="3365" y="0"/>
                  </a:lnTo>
                  <a:lnTo>
                    <a:pt x="1612" y="952"/>
                  </a:lnTo>
                  <a:lnTo>
                    <a:pt x="660" y="2628"/>
                  </a:lnTo>
                  <a:lnTo>
                    <a:pt x="304" y="3390"/>
                  </a:lnTo>
                  <a:lnTo>
                    <a:pt x="0" y="5816"/>
                  </a:lnTo>
                  <a:lnTo>
                    <a:pt x="190" y="7404"/>
                  </a:lnTo>
                  <a:lnTo>
                    <a:pt x="1104" y="8877"/>
                  </a:lnTo>
                  <a:lnTo>
                    <a:pt x="5194" y="11214"/>
                  </a:lnTo>
                  <a:lnTo>
                    <a:pt x="9055" y="13119"/>
                  </a:lnTo>
                  <a:lnTo>
                    <a:pt x="9410" y="9652"/>
                  </a:lnTo>
                  <a:lnTo>
                    <a:pt x="9867" y="5994"/>
                  </a:lnTo>
                  <a:lnTo>
                    <a:pt x="10413" y="2120"/>
                  </a:lnTo>
                  <a:lnTo>
                    <a:pt x="8737" y="1257"/>
                  </a:lnTo>
                  <a:lnTo>
                    <a:pt x="7759" y="698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1F8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2363927" y="8494153"/>
              <a:ext cx="60960" cy="29209"/>
            </a:xfrm>
            <a:custGeom>
              <a:avLst/>
              <a:gdLst/>
              <a:ahLst/>
              <a:cxnLst/>
              <a:rect l="l" t="t" r="r" b="b"/>
              <a:pathLst>
                <a:path w="60960" h="29209">
                  <a:moveTo>
                    <a:pt x="1358" y="0"/>
                  </a:moveTo>
                  <a:lnTo>
                    <a:pt x="812" y="3873"/>
                  </a:lnTo>
                  <a:lnTo>
                    <a:pt x="0" y="10998"/>
                  </a:lnTo>
                  <a:lnTo>
                    <a:pt x="9293" y="15288"/>
                  </a:lnTo>
                  <a:lnTo>
                    <a:pt x="21845" y="20253"/>
                  </a:lnTo>
                  <a:lnTo>
                    <a:pt x="37009" y="25060"/>
                  </a:lnTo>
                  <a:lnTo>
                    <a:pt x="54140" y="28879"/>
                  </a:lnTo>
                  <a:lnTo>
                    <a:pt x="55029" y="28955"/>
                  </a:lnTo>
                  <a:lnTo>
                    <a:pt x="57518" y="28955"/>
                  </a:lnTo>
                  <a:lnTo>
                    <a:pt x="59715" y="27165"/>
                  </a:lnTo>
                  <a:lnTo>
                    <a:pt x="60642" y="21793"/>
                  </a:lnTo>
                  <a:lnTo>
                    <a:pt x="58737" y="19100"/>
                  </a:lnTo>
                  <a:lnTo>
                    <a:pt x="55892" y="18618"/>
                  </a:lnTo>
                  <a:lnTo>
                    <a:pt x="37674" y="14412"/>
                  </a:lnTo>
                  <a:lnTo>
                    <a:pt x="21843" y="9109"/>
                  </a:lnTo>
                  <a:lnTo>
                    <a:pt x="9404" y="3905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2360625" y="8461768"/>
              <a:ext cx="3810" cy="8890"/>
            </a:xfrm>
            <a:custGeom>
              <a:avLst/>
              <a:gdLst/>
              <a:ahLst/>
              <a:cxnLst/>
              <a:rect l="l" t="t" r="r" b="b"/>
              <a:pathLst>
                <a:path w="3810" h="8890">
                  <a:moveTo>
                    <a:pt x="2400" y="0"/>
                  </a:moveTo>
                  <a:lnTo>
                    <a:pt x="1422" y="1231"/>
                  </a:lnTo>
                  <a:lnTo>
                    <a:pt x="0" y="3708"/>
                  </a:lnTo>
                  <a:lnTo>
                    <a:pt x="838" y="6883"/>
                  </a:lnTo>
                  <a:lnTo>
                    <a:pt x="3314" y="8331"/>
                  </a:lnTo>
                  <a:lnTo>
                    <a:pt x="3060" y="5562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F1F8F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4" name="object 14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363025" y="8460384"/>
              <a:ext cx="7543" cy="12039"/>
            </a:xfrm>
            <a:prstGeom prst="rect">
              <a:avLst/>
            </a:prstGeom>
          </p:spPr>
        </p:pic>
        <p:sp>
          <p:nvSpPr>
            <p:cNvPr id="145" name="object 145"/>
            <p:cNvSpPr/>
            <p:nvPr/>
          </p:nvSpPr>
          <p:spPr>
            <a:xfrm>
              <a:off x="2368727" y="8461794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1841" y="0"/>
                  </a:moveTo>
                  <a:lnTo>
                    <a:pt x="1231" y="3441"/>
                  </a:lnTo>
                  <a:lnTo>
                    <a:pt x="0" y="10629"/>
                  </a:lnTo>
                  <a:lnTo>
                    <a:pt x="660" y="6857"/>
                  </a:lnTo>
                  <a:lnTo>
                    <a:pt x="1905" y="5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2368740" y="8461845"/>
              <a:ext cx="45085" cy="21590"/>
            </a:xfrm>
            <a:custGeom>
              <a:avLst/>
              <a:gdLst/>
              <a:ahLst/>
              <a:cxnLst/>
              <a:rect l="l" t="t" r="r" b="b"/>
              <a:pathLst>
                <a:path w="45085" h="21590">
                  <a:moveTo>
                    <a:pt x="1892" y="0"/>
                  </a:moveTo>
                  <a:lnTo>
                    <a:pt x="39014" y="21424"/>
                  </a:lnTo>
                  <a:lnTo>
                    <a:pt x="39865" y="21501"/>
                  </a:lnTo>
                  <a:lnTo>
                    <a:pt x="42291" y="21501"/>
                  </a:lnTo>
                  <a:lnTo>
                    <a:pt x="44424" y="19824"/>
                  </a:lnTo>
                  <a:lnTo>
                    <a:pt x="44958" y="17411"/>
                  </a:lnTo>
                  <a:lnTo>
                    <a:pt x="43002" y="15976"/>
                  </a:lnTo>
                  <a:lnTo>
                    <a:pt x="41694" y="13792"/>
                  </a:lnTo>
                  <a:lnTo>
                    <a:pt x="41465" y="11341"/>
                  </a:lnTo>
                  <a:lnTo>
                    <a:pt x="25972" y="8156"/>
                  </a:lnTo>
                  <a:lnTo>
                    <a:pt x="14619" y="4957"/>
                  </a:lnTo>
                  <a:lnTo>
                    <a:pt x="6612" y="207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D8EC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2410206" y="8473186"/>
              <a:ext cx="4445" cy="6350"/>
            </a:xfrm>
            <a:custGeom>
              <a:avLst/>
              <a:gdLst/>
              <a:ahLst/>
              <a:cxnLst/>
              <a:rect l="l" t="t" r="r" b="b"/>
              <a:pathLst>
                <a:path w="4444" h="6350">
                  <a:moveTo>
                    <a:pt x="0" y="0"/>
                  </a:moveTo>
                  <a:lnTo>
                    <a:pt x="228" y="2451"/>
                  </a:lnTo>
                  <a:lnTo>
                    <a:pt x="1536" y="4635"/>
                  </a:lnTo>
                  <a:lnTo>
                    <a:pt x="3492" y="6070"/>
                  </a:lnTo>
                  <a:lnTo>
                    <a:pt x="3530" y="5803"/>
                  </a:lnTo>
                  <a:lnTo>
                    <a:pt x="3975" y="3225"/>
                  </a:lnTo>
                  <a:lnTo>
                    <a:pt x="2413" y="7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EF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8" name="object 14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375014" y="8396287"/>
              <a:ext cx="9207" cy="11404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2381135" y="8397430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5">
                  <a:moveTo>
                    <a:pt x="3086" y="0"/>
                  </a:moveTo>
                  <a:lnTo>
                    <a:pt x="431" y="8331"/>
                  </a:lnTo>
                  <a:lnTo>
                    <a:pt x="0" y="10261"/>
                  </a:lnTo>
                  <a:lnTo>
                    <a:pt x="6072" y="13360"/>
                  </a:lnTo>
                  <a:lnTo>
                    <a:pt x="15315" y="17183"/>
                  </a:lnTo>
                  <a:lnTo>
                    <a:pt x="27462" y="21023"/>
                  </a:lnTo>
                  <a:lnTo>
                    <a:pt x="42671" y="24307"/>
                  </a:lnTo>
                  <a:lnTo>
                    <a:pt x="43522" y="24371"/>
                  </a:lnTo>
                  <a:lnTo>
                    <a:pt x="46037" y="24371"/>
                  </a:lnTo>
                  <a:lnTo>
                    <a:pt x="48234" y="22580"/>
                  </a:lnTo>
                  <a:lnTo>
                    <a:pt x="49136" y="17183"/>
                  </a:lnTo>
                  <a:lnTo>
                    <a:pt x="47205" y="14503"/>
                  </a:lnTo>
                  <a:lnTo>
                    <a:pt x="44373" y="14033"/>
                  </a:lnTo>
                  <a:lnTo>
                    <a:pt x="27892" y="10329"/>
                  </a:lnTo>
                  <a:lnTo>
                    <a:pt x="15424" y="6054"/>
                  </a:lnTo>
                  <a:lnTo>
                    <a:pt x="7108" y="2260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DBEE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0" name="object 150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380538" y="8362073"/>
              <a:ext cx="55359" cy="26327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2493454" y="8483823"/>
              <a:ext cx="83820" cy="102870"/>
            </a:xfrm>
            <a:custGeom>
              <a:avLst/>
              <a:gdLst/>
              <a:ahLst/>
              <a:cxnLst/>
              <a:rect l="l" t="t" r="r" b="b"/>
              <a:pathLst>
                <a:path w="83819" h="102870">
                  <a:moveTo>
                    <a:pt x="2082" y="58667"/>
                  </a:moveTo>
                  <a:lnTo>
                    <a:pt x="41994" y="98933"/>
                  </a:lnTo>
                  <a:lnTo>
                    <a:pt x="50571" y="102379"/>
                  </a:lnTo>
                  <a:lnTo>
                    <a:pt x="70254" y="85734"/>
                  </a:lnTo>
                  <a:lnTo>
                    <a:pt x="79913" y="75738"/>
                  </a:lnTo>
                  <a:lnTo>
                    <a:pt x="80496" y="74845"/>
                  </a:lnTo>
                  <a:lnTo>
                    <a:pt x="23329" y="74845"/>
                  </a:lnTo>
                  <a:lnTo>
                    <a:pt x="17368" y="70051"/>
                  </a:lnTo>
                  <a:lnTo>
                    <a:pt x="9078" y="62931"/>
                  </a:lnTo>
                  <a:lnTo>
                    <a:pt x="2082" y="58667"/>
                  </a:lnTo>
                  <a:close/>
                </a:path>
                <a:path w="83819" h="102870">
                  <a:moveTo>
                    <a:pt x="4918" y="28962"/>
                  </a:moveTo>
                  <a:lnTo>
                    <a:pt x="18845" y="65909"/>
                  </a:lnTo>
                  <a:lnTo>
                    <a:pt x="23755" y="73318"/>
                  </a:lnTo>
                  <a:lnTo>
                    <a:pt x="23329" y="74845"/>
                  </a:lnTo>
                  <a:lnTo>
                    <a:pt x="80496" y="74845"/>
                  </a:lnTo>
                  <a:lnTo>
                    <a:pt x="83102" y="70861"/>
                  </a:lnTo>
                  <a:lnTo>
                    <a:pt x="83375" y="69575"/>
                  </a:lnTo>
                  <a:lnTo>
                    <a:pt x="73532" y="66590"/>
                  </a:lnTo>
                  <a:lnTo>
                    <a:pt x="73240" y="64800"/>
                  </a:lnTo>
                  <a:lnTo>
                    <a:pt x="72262" y="53408"/>
                  </a:lnTo>
                  <a:lnTo>
                    <a:pt x="29757" y="53408"/>
                  </a:lnTo>
                  <a:lnTo>
                    <a:pt x="24047" y="49265"/>
                  </a:lnTo>
                  <a:lnTo>
                    <a:pt x="14124" y="37063"/>
                  </a:lnTo>
                  <a:lnTo>
                    <a:pt x="8840" y="30852"/>
                  </a:lnTo>
                  <a:lnTo>
                    <a:pt x="4918" y="28962"/>
                  </a:lnTo>
                  <a:close/>
                </a:path>
                <a:path w="83819" h="102870">
                  <a:moveTo>
                    <a:pt x="19041" y="13840"/>
                  </a:moveTo>
                  <a:lnTo>
                    <a:pt x="14173" y="15193"/>
                  </a:lnTo>
                  <a:lnTo>
                    <a:pt x="14190" y="22162"/>
                  </a:lnTo>
                  <a:lnTo>
                    <a:pt x="17427" y="31230"/>
                  </a:lnTo>
                  <a:lnTo>
                    <a:pt x="22517" y="40332"/>
                  </a:lnTo>
                  <a:lnTo>
                    <a:pt x="28092" y="47401"/>
                  </a:lnTo>
                  <a:lnTo>
                    <a:pt x="31165" y="51988"/>
                  </a:lnTo>
                  <a:lnTo>
                    <a:pt x="29757" y="53408"/>
                  </a:lnTo>
                  <a:lnTo>
                    <a:pt x="72262" y="53408"/>
                  </a:lnTo>
                  <a:lnTo>
                    <a:pt x="72140" y="51988"/>
                  </a:lnTo>
                  <a:lnTo>
                    <a:pt x="72111" y="47401"/>
                  </a:lnTo>
                  <a:lnTo>
                    <a:pt x="72423" y="38133"/>
                  </a:lnTo>
                  <a:lnTo>
                    <a:pt x="72487" y="37063"/>
                  </a:lnTo>
                  <a:lnTo>
                    <a:pt x="39623" y="37063"/>
                  </a:lnTo>
                  <a:lnTo>
                    <a:pt x="33405" y="31822"/>
                  </a:lnTo>
                  <a:lnTo>
                    <a:pt x="25998" y="21732"/>
                  </a:lnTo>
                  <a:lnTo>
                    <a:pt x="19041" y="13840"/>
                  </a:lnTo>
                  <a:close/>
                </a:path>
                <a:path w="83819" h="102870">
                  <a:moveTo>
                    <a:pt x="34967" y="0"/>
                  </a:moveTo>
                  <a:lnTo>
                    <a:pt x="33947" y="4398"/>
                  </a:lnTo>
                  <a:lnTo>
                    <a:pt x="37373" y="14149"/>
                  </a:lnTo>
                  <a:lnTo>
                    <a:pt x="41471" y="25084"/>
                  </a:lnTo>
                  <a:lnTo>
                    <a:pt x="43226" y="33841"/>
                  </a:lnTo>
                  <a:lnTo>
                    <a:pt x="39623" y="37063"/>
                  </a:lnTo>
                  <a:lnTo>
                    <a:pt x="72487" y="37063"/>
                  </a:lnTo>
                  <a:lnTo>
                    <a:pt x="72968" y="29000"/>
                  </a:lnTo>
                  <a:lnTo>
                    <a:pt x="58815" y="29000"/>
                  </a:lnTo>
                  <a:lnTo>
                    <a:pt x="57060" y="28335"/>
                  </a:lnTo>
                  <a:lnTo>
                    <a:pt x="51561" y="14787"/>
                  </a:lnTo>
                  <a:lnTo>
                    <a:pt x="46727" y="7085"/>
                  </a:lnTo>
                  <a:lnTo>
                    <a:pt x="40211" y="1525"/>
                  </a:lnTo>
                  <a:lnTo>
                    <a:pt x="34967" y="0"/>
                  </a:lnTo>
                  <a:close/>
                </a:path>
                <a:path w="83819" h="102870">
                  <a:moveTo>
                    <a:pt x="63988" y="4646"/>
                  </a:moveTo>
                  <a:lnTo>
                    <a:pt x="61044" y="6551"/>
                  </a:lnTo>
                  <a:lnTo>
                    <a:pt x="59220" y="13085"/>
                  </a:lnTo>
                  <a:lnTo>
                    <a:pt x="58916" y="20667"/>
                  </a:lnTo>
                  <a:lnTo>
                    <a:pt x="58815" y="29000"/>
                  </a:lnTo>
                  <a:lnTo>
                    <a:pt x="72968" y="29000"/>
                  </a:lnTo>
                  <a:lnTo>
                    <a:pt x="73021" y="28117"/>
                  </a:lnTo>
                  <a:lnTo>
                    <a:pt x="72339" y="20667"/>
                  </a:lnTo>
                  <a:lnTo>
                    <a:pt x="67828" y="8856"/>
                  </a:lnTo>
                  <a:lnTo>
                    <a:pt x="63988" y="4646"/>
                  </a:lnTo>
                  <a:close/>
                </a:path>
              </a:pathLst>
            </a:custGeom>
            <a:solidFill>
              <a:srgbClr val="66CE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1809788" y="7725791"/>
            <a:ext cx="586105" cy="240029"/>
            <a:chOff x="1809788" y="7725791"/>
            <a:chExt cx="586105" cy="240029"/>
          </a:xfrm>
        </p:grpSpPr>
        <p:sp>
          <p:nvSpPr>
            <p:cNvPr id="153" name="object 153"/>
            <p:cNvSpPr/>
            <p:nvPr/>
          </p:nvSpPr>
          <p:spPr>
            <a:xfrm>
              <a:off x="1809788" y="7791285"/>
              <a:ext cx="271780" cy="103505"/>
            </a:xfrm>
            <a:custGeom>
              <a:avLst/>
              <a:gdLst/>
              <a:ahLst/>
              <a:cxnLst/>
              <a:rect l="l" t="t" r="r" b="b"/>
              <a:pathLst>
                <a:path w="271780" h="103504">
                  <a:moveTo>
                    <a:pt x="241693" y="0"/>
                  </a:moveTo>
                  <a:lnTo>
                    <a:pt x="233486" y="1498"/>
                  </a:lnTo>
                  <a:lnTo>
                    <a:pt x="223464" y="2825"/>
                  </a:lnTo>
                  <a:lnTo>
                    <a:pt x="210320" y="3600"/>
                  </a:lnTo>
                  <a:lnTo>
                    <a:pt x="192747" y="3441"/>
                  </a:lnTo>
                  <a:lnTo>
                    <a:pt x="150079" y="5162"/>
                  </a:lnTo>
                  <a:lnTo>
                    <a:pt x="84982" y="10280"/>
                  </a:lnTo>
                  <a:lnTo>
                    <a:pt x="25580" y="16304"/>
                  </a:lnTo>
                  <a:lnTo>
                    <a:pt x="0" y="20739"/>
                  </a:lnTo>
                  <a:lnTo>
                    <a:pt x="6812" y="40217"/>
                  </a:lnTo>
                  <a:lnTo>
                    <a:pt x="18372" y="68146"/>
                  </a:lnTo>
                  <a:lnTo>
                    <a:pt x="29962" y="92910"/>
                  </a:lnTo>
                  <a:lnTo>
                    <a:pt x="36868" y="102895"/>
                  </a:lnTo>
                  <a:lnTo>
                    <a:pt x="64435" y="98558"/>
                  </a:lnTo>
                  <a:lnTo>
                    <a:pt x="121145" y="91182"/>
                  </a:lnTo>
                  <a:lnTo>
                    <a:pt x="178778" y="84621"/>
                  </a:lnTo>
                  <a:lnTo>
                    <a:pt x="209118" y="82727"/>
                  </a:lnTo>
                  <a:lnTo>
                    <a:pt x="215976" y="84353"/>
                  </a:lnTo>
                  <a:lnTo>
                    <a:pt x="215137" y="91185"/>
                  </a:lnTo>
                  <a:lnTo>
                    <a:pt x="225996" y="94449"/>
                  </a:lnTo>
                  <a:lnTo>
                    <a:pt x="237479" y="96000"/>
                  </a:lnTo>
                  <a:lnTo>
                    <a:pt x="252649" y="96378"/>
                  </a:lnTo>
                  <a:lnTo>
                    <a:pt x="271538" y="95973"/>
                  </a:lnTo>
                  <a:lnTo>
                    <a:pt x="241693" y="0"/>
                  </a:lnTo>
                  <a:close/>
                </a:path>
              </a:pathLst>
            </a:custGeom>
            <a:solidFill>
              <a:srgbClr val="B6AC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2016112" y="7725791"/>
              <a:ext cx="379730" cy="240029"/>
            </a:xfrm>
            <a:custGeom>
              <a:avLst/>
              <a:gdLst/>
              <a:ahLst/>
              <a:cxnLst/>
              <a:rect l="l" t="t" r="r" b="b"/>
              <a:pathLst>
                <a:path w="379730" h="240029">
                  <a:moveTo>
                    <a:pt x="46850" y="129133"/>
                  </a:moveTo>
                  <a:lnTo>
                    <a:pt x="45796" y="106070"/>
                  </a:lnTo>
                  <a:lnTo>
                    <a:pt x="44996" y="94221"/>
                  </a:lnTo>
                  <a:lnTo>
                    <a:pt x="44030" y="89865"/>
                  </a:lnTo>
                  <a:lnTo>
                    <a:pt x="42506" y="89230"/>
                  </a:lnTo>
                  <a:lnTo>
                    <a:pt x="36385" y="90182"/>
                  </a:lnTo>
                  <a:lnTo>
                    <a:pt x="25476" y="92278"/>
                  </a:lnTo>
                  <a:lnTo>
                    <a:pt x="10414" y="95313"/>
                  </a:lnTo>
                  <a:lnTo>
                    <a:pt x="0" y="116128"/>
                  </a:lnTo>
                  <a:lnTo>
                    <a:pt x="6083" y="133464"/>
                  </a:lnTo>
                  <a:lnTo>
                    <a:pt x="46850" y="129133"/>
                  </a:lnTo>
                  <a:close/>
                </a:path>
                <a:path w="379730" h="240029">
                  <a:moveTo>
                    <a:pt x="379730" y="174498"/>
                  </a:moveTo>
                  <a:lnTo>
                    <a:pt x="325386" y="206883"/>
                  </a:lnTo>
                  <a:lnTo>
                    <a:pt x="292328" y="215011"/>
                  </a:lnTo>
                  <a:lnTo>
                    <a:pt x="240931" y="214668"/>
                  </a:lnTo>
                  <a:lnTo>
                    <a:pt x="196024" y="200761"/>
                  </a:lnTo>
                  <a:lnTo>
                    <a:pt x="150939" y="173380"/>
                  </a:lnTo>
                  <a:lnTo>
                    <a:pt x="139204" y="122339"/>
                  </a:lnTo>
                  <a:lnTo>
                    <a:pt x="130225" y="61849"/>
                  </a:lnTo>
                  <a:lnTo>
                    <a:pt x="129425" y="42037"/>
                  </a:lnTo>
                  <a:lnTo>
                    <a:pt x="129984" y="25273"/>
                  </a:lnTo>
                  <a:lnTo>
                    <a:pt x="130924" y="13563"/>
                  </a:lnTo>
                  <a:lnTo>
                    <a:pt x="131279" y="8699"/>
                  </a:lnTo>
                  <a:lnTo>
                    <a:pt x="130492" y="6324"/>
                  </a:lnTo>
                  <a:lnTo>
                    <a:pt x="112064" y="0"/>
                  </a:lnTo>
                  <a:lnTo>
                    <a:pt x="111277" y="0"/>
                  </a:lnTo>
                  <a:lnTo>
                    <a:pt x="109715" y="3619"/>
                  </a:lnTo>
                  <a:lnTo>
                    <a:pt x="107124" y="11747"/>
                  </a:lnTo>
                  <a:lnTo>
                    <a:pt x="104825" y="20332"/>
                  </a:lnTo>
                  <a:lnTo>
                    <a:pt x="104165" y="25311"/>
                  </a:lnTo>
                  <a:lnTo>
                    <a:pt x="104724" y="28346"/>
                  </a:lnTo>
                  <a:lnTo>
                    <a:pt x="105803" y="42037"/>
                  </a:lnTo>
                  <a:lnTo>
                    <a:pt x="107937" y="73571"/>
                  </a:lnTo>
                  <a:lnTo>
                    <a:pt x="112064" y="136601"/>
                  </a:lnTo>
                  <a:lnTo>
                    <a:pt x="114376" y="144691"/>
                  </a:lnTo>
                  <a:lnTo>
                    <a:pt x="119367" y="162763"/>
                  </a:lnTo>
                  <a:lnTo>
                    <a:pt x="124053" y="181597"/>
                  </a:lnTo>
                  <a:lnTo>
                    <a:pt x="125488" y="191871"/>
                  </a:lnTo>
                  <a:lnTo>
                    <a:pt x="125653" y="194678"/>
                  </a:lnTo>
                  <a:lnTo>
                    <a:pt x="132778" y="199478"/>
                  </a:lnTo>
                  <a:lnTo>
                    <a:pt x="153238" y="209753"/>
                  </a:lnTo>
                  <a:lnTo>
                    <a:pt x="193382" y="228981"/>
                  </a:lnTo>
                  <a:lnTo>
                    <a:pt x="264439" y="240030"/>
                  </a:lnTo>
                  <a:lnTo>
                    <a:pt x="329184" y="228981"/>
                  </a:lnTo>
                  <a:lnTo>
                    <a:pt x="343966" y="215011"/>
                  </a:lnTo>
                  <a:lnTo>
                    <a:pt x="371830" y="188709"/>
                  </a:lnTo>
                  <a:lnTo>
                    <a:pt x="379730" y="174498"/>
                  </a:lnTo>
                  <a:close/>
                </a:path>
              </a:pathLst>
            </a:custGeom>
            <a:solidFill>
              <a:srgbClr val="9F94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pic>
        <p:nvPicPr>
          <p:cNvPr id="155" name="object 155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2492552" y="7695197"/>
            <a:ext cx="108971" cy="239197"/>
          </a:xfrm>
          <a:prstGeom prst="rect">
            <a:avLst/>
          </a:prstGeom>
        </p:spPr>
      </p:pic>
      <p:grpSp>
        <p:nvGrpSpPr>
          <p:cNvPr id="156" name="object 156"/>
          <p:cNvGrpSpPr/>
          <p:nvPr/>
        </p:nvGrpSpPr>
        <p:grpSpPr>
          <a:xfrm>
            <a:off x="2034616" y="7658024"/>
            <a:ext cx="574040" cy="318770"/>
            <a:chOff x="2034616" y="7658024"/>
            <a:chExt cx="574040" cy="318770"/>
          </a:xfrm>
        </p:grpSpPr>
        <p:pic>
          <p:nvPicPr>
            <p:cNvPr id="157" name="object 157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034616" y="7729753"/>
              <a:ext cx="87642" cy="187629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2076830" y="7658024"/>
              <a:ext cx="531750" cy="318600"/>
            </a:xfrm>
            <a:prstGeom prst="rect">
              <a:avLst/>
            </a:prstGeom>
          </p:spPr>
        </p:pic>
      </p:grpSp>
      <p:grpSp>
        <p:nvGrpSpPr>
          <p:cNvPr id="159" name="object 159"/>
          <p:cNvGrpSpPr/>
          <p:nvPr/>
        </p:nvGrpSpPr>
        <p:grpSpPr>
          <a:xfrm>
            <a:off x="4979568" y="8301773"/>
            <a:ext cx="194310" cy="189865"/>
            <a:chOff x="4979568" y="8301773"/>
            <a:chExt cx="194310" cy="189865"/>
          </a:xfrm>
        </p:grpSpPr>
        <p:pic>
          <p:nvPicPr>
            <p:cNvPr id="160" name="object 16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5040629" y="8301773"/>
              <a:ext cx="133223" cy="160426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4979568" y="8328380"/>
              <a:ext cx="186816" cy="162839"/>
            </a:xfrm>
            <a:prstGeom prst="rect">
              <a:avLst/>
            </a:prstGeom>
          </p:spPr>
        </p:pic>
      </p:grpSp>
      <p:grpSp>
        <p:nvGrpSpPr>
          <p:cNvPr id="162" name="object 162"/>
          <p:cNvGrpSpPr/>
          <p:nvPr/>
        </p:nvGrpSpPr>
        <p:grpSpPr>
          <a:xfrm>
            <a:off x="4744656" y="8316468"/>
            <a:ext cx="590550" cy="1163320"/>
            <a:chOff x="4744656" y="8316468"/>
            <a:chExt cx="590550" cy="1163320"/>
          </a:xfrm>
        </p:grpSpPr>
        <p:pic>
          <p:nvPicPr>
            <p:cNvPr id="163" name="object 163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5163362" y="9001339"/>
              <a:ext cx="97644" cy="450013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940541" y="8916632"/>
              <a:ext cx="198970" cy="547367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5042027" y="9426575"/>
              <a:ext cx="166370" cy="53340"/>
            </a:xfrm>
            <a:custGeom>
              <a:avLst/>
              <a:gdLst/>
              <a:ahLst/>
              <a:cxnLst/>
              <a:rect l="l" t="t" r="r" b="b"/>
              <a:pathLst>
                <a:path w="166370" h="53340">
                  <a:moveTo>
                    <a:pt x="166293" y="44970"/>
                  </a:moveTo>
                  <a:lnTo>
                    <a:pt x="163944" y="33947"/>
                  </a:lnTo>
                  <a:lnTo>
                    <a:pt x="146532" y="7442"/>
                  </a:lnTo>
                  <a:lnTo>
                    <a:pt x="140868" y="16471"/>
                  </a:lnTo>
                  <a:lnTo>
                    <a:pt x="136448" y="19062"/>
                  </a:lnTo>
                  <a:lnTo>
                    <a:pt x="130987" y="14833"/>
                  </a:lnTo>
                  <a:lnTo>
                    <a:pt x="122199" y="3416"/>
                  </a:lnTo>
                  <a:lnTo>
                    <a:pt x="110159" y="29616"/>
                  </a:lnTo>
                  <a:lnTo>
                    <a:pt x="108458" y="33058"/>
                  </a:lnTo>
                  <a:lnTo>
                    <a:pt x="107746" y="36944"/>
                  </a:lnTo>
                  <a:lnTo>
                    <a:pt x="107302" y="35674"/>
                  </a:lnTo>
                  <a:lnTo>
                    <a:pt x="102336" y="23431"/>
                  </a:lnTo>
                  <a:lnTo>
                    <a:pt x="100457" y="18897"/>
                  </a:lnTo>
                  <a:lnTo>
                    <a:pt x="92633" y="0"/>
                  </a:lnTo>
                  <a:lnTo>
                    <a:pt x="90030" y="10579"/>
                  </a:lnTo>
                  <a:lnTo>
                    <a:pt x="54584" y="18897"/>
                  </a:lnTo>
                  <a:lnTo>
                    <a:pt x="55245" y="14503"/>
                  </a:lnTo>
                  <a:lnTo>
                    <a:pt x="46621" y="16865"/>
                  </a:lnTo>
                  <a:lnTo>
                    <a:pt x="27203" y="22821"/>
                  </a:lnTo>
                  <a:lnTo>
                    <a:pt x="7975" y="32105"/>
                  </a:lnTo>
                  <a:lnTo>
                    <a:pt x="0" y="44361"/>
                  </a:lnTo>
                  <a:lnTo>
                    <a:pt x="17741" y="52819"/>
                  </a:lnTo>
                  <a:lnTo>
                    <a:pt x="55130" y="53086"/>
                  </a:lnTo>
                  <a:lnTo>
                    <a:pt x="92278" y="48564"/>
                  </a:lnTo>
                  <a:lnTo>
                    <a:pt x="108394" y="42938"/>
                  </a:lnTo>
                  <a:lnTo>
                    <a:pt x="111569" y="48374"/>
                  </a:lnTo>
                  <a:lnTo>
                    <a:pt x="127508" y="52171"/>
                  </a:lnTo>
                  <a:lnTo>
                    <a:pt x="151498" y="52374"/>
                  </a:lnTo>
                  <a:lnTo>
                    <a:pt x="163283" y="50546"/>
                  </a:lnTo>
                  <a:lnTo>
                    <a:pt x="166293" y="44970"/>
                  </a:lnTo>
                  <a:close/>
                </a:path>
              </a:pathLst>
            </a:custGeom>
            <a:solidFill>
              <a:srgbClr val="BB28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6" name="object 166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4744656" y="8316468"/>
              <a:ext cx="590524" cy="730224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5221376" y="8687524"/>
              <a:ext cx="95503" cy="156159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4991684" y="8680488"/>
              <a:ext cx="105498" cy="137922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5083009" y="8548116"/>
              <a:ext cx="61594" cy="476884"/>
            </a:xfrm>
            <a:custGeom>
              <a:avLst/>
              <a:gdLst/>
              <a:ahLst/>
              <a:cxnLst/>
              <a:rect l="l" t="t" r="r" b="b"/>
              <a:pathLst>
                <a:path w="61595" h="476884">
                  <a:moveTo>
                    <a:pt x="31671" y="474459"/>
                  </a:moveTo>
                  <a:lnTo>
                    <a:pt x="24155" y="474459"/>
                  </a:lnTo>
                  <a:lnTo>
                    <a:pt x="31369" y="476694"/>
                  </a:lnTo>
                  <a:lnTo>
                    <a:pt x="31671" y="474459"/>
                  </a:lnTo>
                  <a:close/>
                </a:path>
                <a:path w="61595" h="476884">
                  <a:moveTo>
                    <a:pt x="6261" y="0"/>
                  </a:moveTo>
                  <a:lnTo>
                    <a:pt x="4000" y="1422"/>
                  </a:lnTo>
                  <a:lnTo>
                    <a:pt x="3378" y="1879"/>
                  </a:lnTo>
                  <a:lnTo>
                    <a:pt x="736" y="3911"/>
                  </a:lnTo>
                  <a:lnTo>
                    <a:pt x="0" y="7810"/>
                  </a:lnTo>
                  <a:lnTo>
                    <a:pt x="4953" y="25044"/>
                  </a:lnTo>
                  <a:lnTo>
                    <a:pt x="11620" y="36982"/>
                  </a:lnTo>
                  <a:lnTo>
                    <a:pt x="23324" y="58952"/>
                  </a:lnTo>
                  <a:lnTo>
                    <a:pt x="36642" y="89773"/>
                  </a:lnTo>
                  <a:lnTo>
                    <a:pt x="47946" y="128904"/>
                  </a:lnTo>
                  <a:lnTo>
                    <a:pt x="53606" y="175806"/>
                  </a:lnTo>
                  <a:lnTo>
                    <a:pt x="52197" y="218318"/>
                  </a:lnTo>
                  <a:lnTo>
                    <a:pt x="47144" y="278324"/>
                  </a:lnTo>
                  <a:lnTo>
                    <a:pt x="40127" y="344898"/>
                  </a:lnTo>
                  <a:lnTo>
                    <a:pt x="32822" y="407115"/>
                  </a:lnTo>
                  <a:lnTo>
                    <a:pt x="26909" y="454049"/>
                  </a:lnTo>
                  <a:lnTo>
                    <a:pt x="24066" y="474776"/>
                  </a:lnTo>
                  <a:lnTo>
                    <a:pt x="27762" y="475576"/>
                  </a:lnTo>
                  <a:lnTo>
                    <a:pt x="24155" y="474459"/>
                  </a:lnTo>
                  <a:lnTo>
                    <a:pt x="31671" y="474459"/>
                  </a:lnTo>
                  <a:lnTo>
                    <a:pt x="33841" y="458404"/>
                  </a:lnTo>
                  <a:lnTo>
                    <a:pt x="39705" y="412246"/>
                  </a:lnTo>
                  <a:lnTo>
                    <a:pt x="47164" y="349551"/>
                  </a:lnTo>
                  <a:lnTo>
                    <a:pt x="54422" y="281651"/>
                  </a:lnTo>
                  <a:lnTo>
                    <a:pt x="59683" y="219878"/>
                  </a:lnTo>
                  <a:lnTo>
                    <a:pt x="61150" y="175564"/>
                  </a:lnTo>
                  <a:lnTo>
                    <a:pt x="55361" y="127427"/>
                  </a:lnTo>
                  <a:lnTo>
                    <a:pt x="43800" y="87320"/>
                  </a:lnTo>
                  <a:lnTo>
                    <a:pt x="30180" y="55769"/>
                  </a:lnTo>
                  <a:lnTo>
                    <a:pt x="18211" y="33299"/>
                  </a:lnTo>
                  <a:lnTo>
                    <a:pt x="11976" y="22123"/>
                  </a:lnTo>
                  <a:lnTo>
                    <a:pt x="10528" y="17144"/>
                  </a:lnTo>
                  <a:lnTo>
                    <a:pt x="10020" y="15112"/>
                  </a:lnTo>
                  <a:lnTo>
                    <a:pt x="9639" y="13461"/>
                  </a:lnTo>
                  <a:lnTo>
                    <a:pt x="13140" y="12728"/>
                  </a:lnTo>
                  <a:lnTo>
                    <a:pt x="9436" y="12115"/>
                  </a:lnTo>
                  <a:lnTo>
                    <a:pt x="17086" y="12115"/>
                  </a:lnTo>
                  <a:lnTo>
                    <a:pt x="17475" y="9817"/>
                  </a:lnTo>
                  <a:lnTo>
                    <a:pt x="11772" y="3289"/>
                  </a:lnTo>
                  <a:lnTo>
                    <a:pt x="6261" y="0"/>
                  </a:lnTo>
                  <a:close/>
                </a:path>
                <a:path w="61595" h="476884">
                  <a:moveTo>
                    <a:pt x="17086" y="12115"/>
                  </a:moveTo>
                  <a:lnTo>
                    <a:pt x="9436" y="12115"/>
                  </a:lnTo>
                  <a:lnTo>
                    <a:pt x="13157" y="12725"/>
                  </a:lnTo>
                  <a:lnTo>
                    <a:pt x="16878" y="13347"/>
                  </a:lnTo>
                  <a:lnTo>
                    <a:pt x="17086" y="12115"/>
                  </a:lnTo>
                  <a:close/>
                </a:path>
              </a:pathLst>
            </a:custGeom>
            <a:solidFill>
              <a:srgbClr val="C2C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70" name="object 170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4943690" y="8476255"/>
              <a:ext cx="104503" cy="70739"/>
            </a:xfrm>
            <a:prstGeom prst="rect">
              <a:avLst/>
            </a:prstGeom>
          </p:spPr>
        </p:pic>
      </p:grpSp>
      <p:pic>
        <p:nvPicPr>
          <p:cNvPr id="171" name="object 171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4441818" y="7529080"/>
            <a:ext cx="310408" cy="302221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5317337" y="8035861"/>
            <a:ext cx="107340" cy="261719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4938650" y="8468182"/>
            <a:ext cx="33655" cy="56515"/>
          </a:xfrm>
          <a:custGeom>
            <a:avLst/>
            <a:gdLst/>
            <a:ahLst/>
            <a:cxnLst/>
            <a:rect l="l" t="t" r="r" b="b"/>
            <a:pathLst>
              <a:path w="33654" h="56515">
                <a:moveTo>
                  <a:pt x="22122" y="0"/>
                </a:moveTo>
                <a:lnTo>
                  <a:pt x="8025" y="660"/>
                </a:lnTo>
                <a:lnTo>
                  <a:pt x="3593" y="1422"/>
                </a:lnTo>
                <a:lnTo>
                  <a:pt x="3224" y="1778"/>
                </a:lnTo>
                <a:lnTo>
                  <a:pt x="2081" y="8229"/>
                </a:lnTo>
                <a:lnTo>
                  <a:pt x="1954" y="8661"/>
                </a:lnTo>
                <a:lnTo>
                  <a:pt x="0" y="19544"/>
                </a:lnTo>
                <a:lnTo>
                  <a:pt x="556" y="30326"/>
                </a:lnTo>
                <a:lnTo>
                  <a:pt x="3567" y="40667"/>
                </a:lnTo>
                <a:lnTo>
                  <a:pt x="8977" y="50228"/>
                </a:lnTo>
                <a:lnTo>
                  <a:pt x="10844" y="52793"/>
                </a:lnTo>
                <a:lnTo>
                  <a:pt x="14502" y="56299"/>
                </a:lnTo>
                <a:lnTo>
                  <a:pt x="19036" y="55232"/>
                </a:lnTo>
                <a:lnTo>
                  <a:pt x="21487" y="54876"/>
                </a:lnTo>
                <a:lnTo>
                  <a:pt x="28091" y="54292"/>
                </a:lnTo>
                <a:lnTo>
                  <a:pt x="32066" y="53733"/>
                </a:lnTo>
                <a:lnTo>
                  <a:pt x="32925" y="53733"/>
                </a:lnTo>
                <a:lnTo>
                  <a:pt x="32384" y="51600"/>
                </a:lnTo>
                <a:lnTo>
                  <a:pt x="28459" y="46875"/>
                </a:lnTo>
                <a:lnTo>
                  <a:pt x="23480" y="37945"/>
                </a:lnTo>
                <a:lnTo>
                  <a:pt x="21344" y="27846"/>
                </a:lnTo>
                <a:lnTo>
                  <a:pt x="21251" y="16988"/>
                </a:lnTo>
                <a:lnTo>
                  <a:pt x="22401" y="5778"/>
                </a:lnTo>
                <a:lnTo>
                  <a:pt x="22922" y="3124"/>
                </a:lnTo>
                <a:lnTo>
                  <a:pt x="22122" y="0"/>
                </a:lnTo>
                <a:close/>
              </a:path>
              <a:path w="33654" h="56515">
                <a:moveTo>
                  <a:pt x="32925" y="53733"/>
                </a:moveTo>
                <a:lnTo>
                  <a:pt x="32066" y="53733"/>
                </a:lnTo>
                <a:lnTo>
                  <a:pt x="33247" y="55003"/>
                </a:lnTo>
                <a:lnTo>
                  <a:pt x="32925" y="53733"/>
                </a:lnTo>
                <a:close/>
              </a:path>
            </a:pathLst>
          </a:custGeom>
          <a:solidFill>
            <a:srgbClr val="EEEEF1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4" name="object 174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5147848" y="8332013"/>
            <a:ext cx="306408" cy="210331"/>
          </a:xfrm>
          <a:prstGeom prst="rect">
            <a:avLst/>
          </a:prstGeom>
        </p:spPr>
      </p:pic>
      <p:grpSp>
        <p:nvGrpSpPr>
          <p:cNvPr id="175" name="object 175"/>
          <p:cNvGrpSpPr/>
          <p:nvPr/>
        </p:nvGrpSpPr>
        <p:grpSpPr>
          <a:xfrm>
            <a:off x="5123505" y="7352500"/>
            <a:ext cx="379095" cy="341630"/>
            <a:chOff x="5123505" y="7352500"/>
            <a:chExt cx="379095" cy="341630"/>
          </a:xfrm>
        </p:grpSpPr>
        <p:pic>
          <p:nvPicPr>
            <p:cNvPr id="176" name="object 176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362486" y="7480389"/>
              <a:ext cx="139626" cy="20112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123505" y="7352500"/>
              <a:ext cx="341931" cy="341249"/>
            </a:xfrm>
            <a:prstGeom prst="rect">
              <a:avLst/>
            </a:prstGeom>
          </p:spPr>
        </p:pic>
      </p:grpSp>
      <p:pic>
        <p:nvPicPr>
          <p:cNvPr id="178" name="object 178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4599063" y="8052211"/>
            <a:ext cx="179278" cy="199140"/>
          </a:xfrm>
          <a:prstGeom prst="rect">
            <a:avLst/>
          </a:prstGeom>
        </p:spPr>
      </p:pic>
      <p:pic>
        <p:nvPicPr>
          <p:cNvPr id="179" name="object 179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5352008" y="7479500"/>
            <a:ext cx="90055" cy="146265"/>
          </a:xfrm>
          <a:prstGeom prst="rect">
            <a:avLst/>
          </a:prstGeom>
        </p:spPr>
      </p:pic>
      <p:grpSp>
        <p:nvGrpSpPr>
          <p:cNvPr id="180" name="object 180"/>
          <p:cNvGrpSpPr/>
          <p:nvPr/>
        </p:nvGrpSpPr>
        <p:grpSpPr>
          <a:xfrm>
            <a:off x="4563974" y="7703489"/>
            <a:ext cx="49530" cy="120014"/>
            <a:chOff x="4563974" y="7703489"/>
            <a:chExt cx="49530" cy="120014"/>
          </a:xfrm>
        </p:grpSpPr>
        <p:sp>
          <p:nvSpPr>
            <p:cNvPr id="181" name="object 181"/>
            <p:cNvSpPr/>
            <p:nvPr/>
          </p:nvSpPr>
          <p:spPr>
            <a:xfrm>
              <a:off x="4606569" y="7818805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0" y="0"/>
                  </a:moveTo>
                  <a:lnTo>
                    <a:pt x="1270" y="876"/>
                  </a:lnTo>
                  <a:lnTo>
                    <a:pt x="6616" y="4279"/>
                  </a:lnTo>
                  <a:lnTo>
                    <a:pt x="5727" y="3175"/>
                  </a:lnTo>
                  <a:lnTo>
                    <a:pt x="3873" y="2095"/>
                  </a:lnTo>
                  <a:lnTo>
                    <a:pt x="1955" y="10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55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2" name="object 182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4563974" y="7703489"/>
              <a:ext cx="48323" cy="118491"/>
            </a:xfrm>
            <a:prstGeom prst="rect">
              <a:avLst/>
            </a:prstGeom>
          </p:spPr>
        </p:pic>
      </p:grpSp>
      <p:sp>
        <p:nvSpPr>
          <p:cNvPr id="183" name="object 183"/>
          <p:cNvSpPr/>
          <p:nvPr/>
        </p:nvSpPr>
        <p:spPr>
          <a:xfrm>
            <a:off x="5338229" y="8067623"/>
            <a:ext cx="57150" cy="76200"/>
          </a:xfrm>
          <a:custGeom>
            <a:avLst/>
            <a:gdLst/>
            <a:ahLst/>
            <a:cxnLst/>
            <a:rect l="l" t="t" r="r" b="b"/>
            <a:pathLst>
              <a:path w="57150" h="76200">
                <a:moveTo>
                  <a:pt x="43535" y="0"/>
                </a:moveTo>
                <a:lnTo>
                  <a:pt x="36766" y="2819"/>
                </a:lnTo>
                <a:lnTo>
                  <a:pt x="30923" y="7528"/>
                </a:lnTo>
                <a:lnTo>
                  <a:pt x="28220" y="14631"/>
                </a:lnTo>
                <a:lnTo>
                  <a:pt x="27606" y="23280"/>
                </a:lnTo>
                <a:lnTo>
                  <a:pt x="28028" y="32626"/>
                </a:lnTo>
                <a:lnTo>
                  <a:pt x="29057" y="48844"/>
                </a:lnTo>
                <a:lnTo>
                  <a:pt x="24942" y="60579"/>
                </a:lnTo>
                <a:lnTo>
                  <a:pt x="21767" y="64300"/>
                </a:lnTo>
                <a:lnTo>
                  <a:pt x="15201" y="65811"/>
                </a:lnTo>
                <a:lnTo>
                  <a:pt x="12052" y="64643"/>
                </a:lnTo>
                <a:lnTo>
                  <a:pt x="7366" y="59944"/>
                </a:lnTo>
                <a:lnTo>
                  <a:pt x="4076" y="59944"/>
                </a:lnTo>
                <a:lnTo>
                  <a:pt x="0" y="64020"/>
                </a:lnTo>
                <a:lnTo>
                  <a:pt x="0" y="67310"/>
                </a:lnTo>
                <a:lnTo>
                  <a:pt x="6210" y="73507"/>
                </a:lnTo>
                <a:lnTo>
                  <a:pt x="11290" y="75742"/>
                </a:lnTo>
                <a:lnTo>
                  <a:pt x="16421" y="75742"/>
                </a:lnTo>
                <a:lnTo>
                  <a:pt x="38866" y="45483"/>
                </a:lnTo>
                <a:lnTo>
                  <a:pt x="38796" y="38750"/>
                </a:lnTo>
                <a:lnTo>
                  <a:pt x="37274" y="13893"/>
                </a:lnTo>
                <a:lnTo>
                  <a:pt x="40779" y="12433"/>
                </a:lnTo>
                <a:lnTo>
                  <a:pt x="44005" y="12014"/>
                </a:lnTo>
                <a:lnTo>
                  <a:pt x="45829" y="15988"/>
                </a:lnTo>
                <a:lnTo>
                  <a:pt x="46508" y="22994"/>
                </a:lnTo>
                <a:lnTo>
                  <a:pt x="46171" y="31632"/>
                </a:lnTo>
                <a:lnTo>
                  <a:pt x="44945" y="40500"/>
                </a:lnTo>
                <a:lnTo>
                  <a:pt x="44411" y="43319"/>
                </a:lnTo>
                <a:lnTo>
                  <a:pt x="46253" y="46037"/>
                </a:lnTo>
                <a:lnTo>
                  <a:pt x="56991" y="23490"/>
                </a:lnTo>
                <a:lnTo>
                  <a:pt x="55547" y="12270"/>
                </a:lnTo>
                <a:lnTo>
                  <a:pt x="50584" y="3949"/>
                </a:lnTo>
                <a:lnTo>
                  <a:pt x="48018" y="1854"/>
                </a:lnTo>
                <a:lnTo>
                  <a:pt x="43535" y="0"/>
                </a:lnTo>
                <a:close/>
              </a:path>
            </a:pathLst>
          </a:custGeom>
          <a:solidFill>
            <a:srgbClr val="B65B3D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184" name="object 184"/>
          <p:cNvGrpSpPr/>
          <p:nvPr/>
        </p:nvGrpSpPr>
        <p:grpSpPr>
          <a:xfrm>
            <a:off x="4653876" y="7578356"/>
            <a:ext cx="732155" cy="771525"/>
            <a:chOff x="4653876" y="7578356"/>
            <a:chExt cx="732155" cy="771525"/>
          </a:xfrm>
        </p:grpSpPr>
        <p:sp>
          <p:nvSpPr>
            <p:cNvPr id="185" name="object 185"/>
            <p:cNvSpPr/>
            <p:nvPr/>
          </p:nvSpPr>
          <p:spPr>
            <a:xfrm>
              <a:off x="4718224" y="8147824"/>
              <a:ext cx="49530" cy="76835"/>
            </a:xfrm>
            <a:custGeom>
              <a:avLst/>
              <a:gdLst/>
              <a:ahLst/>
              <a:cxnLst/>
              <a:rect l="l" t="t" r="r" b="b"/>
              <a:pathLst>
                <a:path w="49529" h="76834">
                  <a:moveTo>
                    <a:pt x="20183" y="0"/>
                  </a:moveTo>
                  <a:lnTo>
                    <a:pt x="12842" y="2260"/>
                  </a:lnTo>
                  <a:lnTo>
                    <a:pt x="4042" y="9090"/>
                  </a:lnTo>
                  <a:lnTo>
                    <a:pt x="464" y="19589"/>
                  </a:lnTo>
                  <a:lnTo>
                    <a:pt x="0" y="29717"/>
                  </a:lnTo>
                  <a:lnTo>
                    <a:pt x="536" y="35432"/>
                  </a:lnTo>
                  <a:lnTo>
                    <a:pt x="968" y="38277"/>
                  </a:lnTo>
                  <a:lnTo>
                    <a:pt x="3597" y="40233"/>
                  </a:lnTo>
                  <a:lnTo>
                    <a:pt x="9299" y="39344"/>
                  </a:lnTo>
                  <a:lnTo>
                    <a:pt x="11267" y="36702"/>
                  </a:lnTo>
                  <a:lnTo>
                    <a:pt x="9896" y="27838"/>
                  </a:lnTo>
                  <a:lnTo>
                    <a:pt x="9883" y="14020"/>
                  </a:lnTo>
                  <a:lnTo>
                    <a:pt x="20361" y="10858"/>
                  </a:lnTo>
                  <a:lnTo>
                    <a:pt x="23091" y="13233"/>
                  </a:lnTo>
                  <a:lnTo>
                    <a:pt x="27307" y="18389"/>
                  </a:lnTo>
                  <a:lnTo>
                    <a:pt x="28476" y="25438"/>
                  </a:lnTo>
                  <a:lnTo>
                    <a:pt x="24425" y="32994"/>
                  </a:lnTo>
                  <a:lnTo>
                    <a:pt x="21187" y="39557"/>
                  </a:lnTo>
                  <a:lnTo>
                    <a:pt x="18476" y="47042"/>
                  </a:lnTo>
                  <a:lnTo>
                    <a:pt x="17197" y="54949"/>
                  </a:lnTo>
                  <a:lnTo>
                    <a:pt x="18252" y="62776"/>
                  </a:lnTo>
                  <a:lnTo>
                    <a:pt x="19980" y="68071"/>
                  </a:lnTo>
                  <a:lnTo>
                    <a:pt x="23751" y="72123"/>
                  </a:lnTo>
                  <a:lnTo>
                    <a:pt x="32260" y="76149"/>
                  </a:lnTo>
                  <a:lnTo>
                    <a:pt x="34915" y="76809"/>
                  </a:lnTo>
                  <a:lnTo>
                    <a:pt x="37391" y="76809"/>
                  </a:lnTo>
                  <a:lnTo>
                    <a:pt x="39017" y="76809"/>
                  </a:lnTo>
                  <a:lnTo>
                    <a:pt x="40566" y="76517"/>
                  </a:lnTo>
                  <a:lnTo>
                    <a:pt x="46548" y="74142"/>
                  </a:lnTo>
                  <a:lnTo>
                    <a:pt x="48250" y="70319"/>
                  </a:lnTo>
                  <a:lnTo>
                    <a:pt x="49532" y="66992"/>
                  </a:lnTo>
                  <a:lnTo>
                    <a:pt x="48275" y="64223"/>
                  </a:lnTo>
                  <a:lnTo>
                    <a:pt x="43221" y="61963"/>
                  </a:lnTo>
                  <a:lnTo>
                    <a:pt x="40173" y="63131"/>
                  </a:lnTo>
                  <a:lnTo>
                    <a:pt x="38102" y="67195"/>
                  </a:lnTo>
                  <a:lnTo>
                    <a:pt x="35143" y="66001"/>
                  </a:lnTo>
                  <a:lnTo>
                    <a:pt x="30838" y="63957"/>
                  </a:lnTo>
                  <a:lnTo>
                    <a:pt x="28946" y="62026"/>
                  </a:lnTo>
                  <a:lnTo>
                    <a:pt x="26571" y="54813"/>
                  </a:lnTo>
                  <a:lnTo>
                    <a:pt x="28412" y="47548"/>
                  </a:lnTo>
                  <a:lnTo>
                    <a:pt x="33594" y="37909"/>
                  </a:lnTo>
                  <a:lnTo>
                    <a:pt x="36645" y="29974"/>
                  </a:lnTo>
                  <a:lnTo>
                    <a:pt x="37448" y="22042"/>
                  </a:lnTo>
                  <a:lnTo>
                    <a:pt x="36023" y="14608"/>
                  </a:lnTo>
                  <a:lnTo>
                    <a:pt x="32387" y="8166"/>
                  </a:lnTo>
                  <a:lnTo>
                    <a:pt x="27523" y="2222"/>
                  </a:lnTo>
                  <a:lnTo>
                    <a:pt x="20183" y="0"/>
                  </a:lnTo>
                  <a:close/>
                </a:path>
              </a:pathLst>
            </a:custGeom>
            <a:solidFill>
              <a:srgbClr val="B65B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6" name="object 18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4757076" y="7864182"/>
              <a:ext cx="600875" cy="485444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5212206" y="8163623"/>
              <a:ext cx="70472" cy="57581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4827003" y="8229498"/>
              <a:ext cx="71729" cy="40957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4789741" y="7937626"/>
              <a:ext cx="443230" cy="105410"/>
            </a:xfrm>
            <a:custGeom>
              <a:avLst/>
              <a:gdLst/>
              <a:ahLst/>
              <a:cxnLst/>
              <a:rect l="l" t="t" r="r" b="b"/>
              <a:pathLst>
                <a:path w="443229" h="105409">
                  <a:moveTo>
                    <a:pt x="113538" y="52984"/>
                  </a:moveTo>
                  <a:lnTo>
                    <a:pt x="110540" y="44437"/>
                  </a:lnTo>
                  <a:lnTo>
                    <a:pt x="95631" y="38798"/>
                  </a:lnTo>
                  <a:lnTo>
                    <a:pt x="73736" y="38277"/>
                  </a:lnTo>
                  <a:lnTo>
                    <a:pt x="49847" y="45059"/>
                  </a:lnTo>
                  <a:lnTo>
                    <a:pt x="24409" y="62547"/>
                  </a:lnTo>
                  <a:lnTo>
                    <a:pt x="7886" y="82283"/>
                  </a:lnTo>
                  <a:lnTo>
                    <a:pt x="0" y="98450"/>
                  </a:lnTo>
                  <a:lnTo>
                    <a:pt x="457" y="105219"/>
                  </a:lnTo>
                  <a:lnTo>
                    <a:pt x="6438" y="96177"/>
                  </a:lnTo>
                  <a:lnTo>
                    <a:pt x="19507" y="85229"/>
                  </a:lnTo>
                  <a:lnTo>
                    <a:pt x="46990" y="70408"/>
                  </a:lnTo>
                  <a:lnTo>
                    <a:pt x="69684" y="63487"/>
                  </a:lnTo>
                  <a:lnTo>
                    <a:pt x="89598" y="61175"/>
                  </a:lnTo>
                  <a:lnTo>
                    <a:pt x="104825" y="59131"/>
                  </a:lnTo>
                  <a:lnTo>
                    <a:pt x="113538" y="52984"/>
                  </a:lnTo>
                  <a:close/>
                </a:path>
                <a:path w="443229" h="105409">
                  <a:moveTo>
                    <a:pt x="442925" y="24536"/>
                  </a:moveTo>
                  <a:lnTo>
                    <a:pt x="439686" y="18567"/>
                  </a:lnTo>
                  <a:lnTo>
                    <a:pt x="424395" y="9105"/>
                  </a:lnTo>
                  <a:lnTo>
                    <a:pt x="399897" y="1231"/>
                  </a:lnTo>
                  <a:lnTo>
                    <a:pt x="369062" y="0"/>
                  </a:lnTo>
                  <a:lnTo>
                    <a:pt x="345224" y="7010"/>
                  </a:lnTo>
                  <a:lnTo>
                    <a:pt x="326986" y="19138"/>
                  </a:lnTo>
                  <a:lnTo>
                    <a:pt x="317373" y="31877"/>
                  </a:lnTo>
                  <a:lnTo>
                    <a:pt x="319430" y="40703"/>
                  </a:lnTo>
                  <a:lnTo>
                    <a:pt x="330060" y="41249"/>
                  </a:lnTo>
                  <a:lnTo>
                    <a:pt x="344043" y="34848"/>
                  </a:lnTo>
                  <a:lnTo>
                    <a:pt x="362102" y="26174"/>
                  </a:lnTo>
                  <a:lnTo>
                    <a:pt x="385000" y="19913"/>
                  </a:lnTo>
                  <a:lnTo>
                    <a:pt x="416140" y="17805"/>
                  </a:lnTo>
                  <a:lnTo>
                    <a:pt x="433031" y="20078"/>
                  </a:lnTo>
                  <a:lnTo>
                    <a:pt x="442925" y="24536"/>
                  </a:lnTo>
                  <a:close/>
                </a:path>
              </a:pathLst>
            </a:custGeom>
            <a:solidFill>
              <a:srgbClr val="F15C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0" name="object 19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5121592" y="8016546"/>
              <a:ext cx="159473" cy="183055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4789411" y="8052218"/>
              <a:ext cx="165735" cy="186055"/>
            </a:xfrm>
            <a:custGeom>
              <a:avLst/>
              <a:gdLst/>
              <a:ahLst/>
              <a:cxnLst/>
              <a:rect l="l" t="t" r="r" b="b"/>
              <a:pathLst>
                <a:path w="165735" h="186054">
                  <a:moveTo>
                    <a:pt x="165125" y="112052"/>
                  </a:moveTo>
                  <a:lnTo>
                    <a:pt x="160667" y="75730"/>
                  </a:lnTo>
                  <a:lnTo>
                    <a:pt x="148348" y="39141"/>
                  </a:lnTo>
                  <a:lnTo>
                    <a:pt x="128409" y="12484"/>
                  </a:lnTo>
                  <a:lnTo>
                    <a:pt x="101701" y="0"/>
                  </a:lnTo>
                  <a:lnTo>
                    <a:pt x="69100" y="5892"/>
                  </a:lnTo>
                  <a:lnTo>
                    <a:pt x="40932" y="25146"/>
                  </a:lnTo>
                  <a:lnTo>
                    <a:pt x="26352" y="50457"/>
                  </a:lnTo>
                  <a:lnTo>
                    <a:pt x="26263" y="59143"/>
                  </a:lnTo>
                  <a:lnTo>
                    <a:pt x="24638" y="69380"/>
                  </a:lnTo>
                  <a:lnTo>
                    <a:pt x="19634" y="81749"/>
                  </a:lnTo>
                  <a:lnTo>
                    <a:pt x="12090" y="83121"/>
                  </a:lnTo>
                  <a:lnTo>
                    <a:pt x="4826" y="78638"/>
                  </a:lnTo>
                  <a:lnTo>
                    <a:pt x="711" y="73418"/>
                  </a:lnTo>
                  <a:lnTo>
                    <a:pt x="0" y="75425"/>
                  </a:lnTo>
                  <a:lnTo>
                    <a:pt x="1778" y="83197"/>
                  </a:lnTo>
                  <a:lnTo>
                    <a:pt x="8318" y="90995"/>
                  </a:lnTo>
                  <a:lnTo>
                    <a:pt x="21971" y="93065"/>
                  </a:lnTo>
                  <a:lnTo>
                    <a:pt x="29133" y="89839"/>
                  </a:lnTo>
                  <a:lnTo>
                    <a:pt x="40716" y="119557"/>
                  </a:lnTo>
                  <a:lnTo>
                    <a:pt x="65430" y="154330"/>
                  </a:lnTo>
                  <a:lnTo>
                    <a:pt x="91668" y="176072"/>
                  </a:lnTo>
                  <a:lnTo>
                    <a:pt x="115912" y="185623"/>
                  </a:lnTo>
                  <a:lnTo>
                    <a:pt x="134683" y="183769"/>
                  </a:lnTo>
                  <a:lnTo>
                    <a:pt x="152603" y="167982"/>
                  </a:lnTo>
                  <a:lnTo>
                    <a:pt x="162598" y="143433"/>
                  </a:lnTo>
                  <a:lnTo>
                    <a:pt x="165125" y="112052"/>
                  </a:lnTo>
                  <a:close/>
                </a:path>
              </a:pathLst>
            </a:custGeom>
            <a:solidFill>
              <a:srgbClr val="B65D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4826002" y="8069196"/>
              <a:ext cx="126364" cy="163195"/>
            </a:xfrm>
            <a:custGeom>
              <a:avLst/>
              <a:gdLst/>
              <a:ahLst/>
              <a:cxnLst/>
              <a:rect l="l" t="t" r="r" b="b"/>
              <a:pathLst>
                <a:path w="126364" h="163195">
                  <a:moveTo>
                    <a:pt x="65438" y="0"/>
                  </a:moveTo>
                  <a:lnTo>
                    <a:pt x="39227" y="4472"/>
                  </a:lnTo>
                  <a:lnTo>
                    <a:pt x="11937" y="25370"/>
                  </a:lnTo>
                  <a:lnTo>
                    <a:pt x="0" y="50222"/>
                  </a:lnTo>
                  <a:lnTo>
                    <a:pt x="840" y="77444"/>
                  </a:lnTo>
                  <a:lnTo>
                    <a:pt x="11884" y="105450"/>
                  </a:lnTo>
                  <a:lnTo>
                    <a:pt x="33966" y="136037"/>
                  </a:lnTo>
                  <a:lnTo>
                    <a:pt x="57764" y="154972"/>
                  </a:lnTo>
                  <a:lnTo>
                    <a:pt x="79955" y="163084"/>
                  </a:lnTo>
                  <a:lnTo>
                    <a:pt x="97215" y="161203"/>
                  </a:lnTo>
                  <a:lnTo>
                    <a:pt x="113927" y="146977"/>
                  </a:lnTo>
                  <a:lnTo>
                    <a:pt x="123544" y="125089"/>
                  </a:lnTo>
                  <a:lnTo>
                    <a:pt x="126267" y="97265"/>
                  </a:lnTo>
                  <a:lnTo>
                    <a:pt x="122297" y="65229"/>
                  </a:lnTo>
                  <a:lnTo>
                    <a:pt x="110009" y="33840"/>
                  </a:lnTo>
                  <a:lnTo>
                    <a:pt x="90044" y="10943"/>
                  </a:lnTo>
                  <a:lnTo>
                    <a:pt x="65438" y="0"/>
                  </a:lnTo>
                  <a:close/>
                </a:path>
              </a:pathLst>
            </a:custGeom>
            <a:solidFill>
              <a:srgbClr val="F3F1F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4857529" y="8141407"/>
              <a:ext cx="89535" cy="94615"/>
            </a:xfrm>
            <a:custGeom>
              <a:avLst/>
              <a:gdLst/>
              <a:ahLst/>
              <a:cxnLst/>
              <a:rect l="l" t="t" r="r" b="b"/>
              <a:pathLst>
                <a:path w="89535" h="94615">
                  <a:moveTo>
                    <a:pt x="43718" y="0"/>
                  </a:moveTo>
                  <a:lnTo>
                    <a:pt x="24731" y="1108"/>
                  </a:lnTo>
                  <a:lnTo>
                    <a:pt x="9666" y="11852"/>
                  </a:lnTo>
                  <a:lnTo>
                    <a:pt x="1125" y="26637"/>
                  </a:lnTo>
                  <a:lnTo>
                    <a:pt x="0" y="44604"/>
                  </a:lnTo>
                  <a:lnTo>
                    <a:pt x="7180" y="64900"/>
                  </a:lnTo>
                  <a:lnTo>
                    <a:pt x="21329" y="82049"/>
                  </a:lnTo>
                  <a:lnTo>
                    <a:pt x="37836" y="91353"/>
                  </a:lnTo>
                  <a:lnTo>
                    <a:pt x="53312" y="94320"/>
                  </a:lnTo>
                  <a:lnTo>
                    <a:pt x="64368" y="92459"/>
                  </a:lnTo>
                  <a:lnTo>
                    <a:pt x="75333" y="85867"/>
                  </a:lnTo>
                  <a:lnTo>
                    <a:pt x="84158" y="77197"/>
                  </a:lnTo>
                  <a:lnTo>
                    <a:pt x="89082" y="66302"/>
                  </a:lnTo>
                  <a:lnTo>
                    <a:pt x="88345" y="53038"/>
                  </a:lnTo>
                  <a:lnTo>
                    <a:pt x="78059" y="30101"/>
                  </a:lnTo>
                  <a:lnTo>
                    <a:pt x="62339" y="11043"/>
                  </a:lnTo>
                  <a:lnTo>
                    <a:pt x="43718" y="0"/>
                  </a:lnTo>
                  <a:close/>
                </a:path>
              </a:pathLst>
            </a:custGeom>
            <a:solidFill>
              <a:srgbClr val="003B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994757" y="8207578"/>
              <a:ext cx="44450" cy="59690"/>
            </a:xfrm>
            <a:custGeom>
              <a:avLst/>
              <a:gdLst/>
              <a:ahLst/>
              <a:cxnLst/>
              <a:rect l="l" t="t" r="r" b="b"/>
              <a:pathLst>
                <a:path w="44450" h="59690">
                  <a:moveTo>
                    <a:pt x="43916" y="51358"/>
                  </a:moveTo>
                  <a:lnTo>
                    <a:pt x="43383" y="48107"/>
                  </a:lnTo>
                  <a:lnTo>
                    <a:pt x="38696" y="44780"/>
                  </a:lnTo>
                  <a:lnTo>
                    <a:pt x="35445" y="45300"/>
                  </a:lnTo>
                  <a:lnTo>
                    <a:pt x="33769" y="47637"/>
                  </a:lnTo>
                  <a:lnTo>
                    <a:pt x="30302" y="49034"/>
                  </a:lnTo>
                  <a:lnTo>
                    <a:pt x="25501" y="49301"/>
                  </a:lnTo>
                  <a:lnTo>
                    <a:pt x="18415" y="46355"/>
                  </a:lnTo>
                  <a:lnTo>
                    <a:pt x="13703" y="41059"/>
                  </a:lnTo>
                  <a:lnTo>
                    <a:pt x="9715" y="34544"/>
                  </a:lnTo>
                  <a:lnTo>
                    <a:pt x="9906" y="29400"/>
                  </a:lnTo>
                  <a:lnTo>
                    <a:pt x="13868" y="25057"/>
                  </a:lnTo>
                  <a:lnTo>
                    <a:pt x="17741" y="26504"/>
                  </a:lnTo>
                  <a:lnTo>
                    <a:pt x="33566" y="34213"/>
                  </a:lnTo>
                  <a:lnTo>
                    <a:pt x="39611" y="28295"/>
                  </a:lnTo>
                  <a:lnTo>
                    <a:pt x="42557" y="22301"/>
                  </a:lnTo>
                  <a:lnTo>
                    <a:pt x="42392" y="15138"/>
                  </a:lnTo>
                  <a:lnTo>
                    <a:pt x="40640" y="8420"/>
                  </a:lnTo>
                  <a:lnTo>
                    <a:pt x="38773" y="3759"/>
                  </a:lnTo>
                  <a:lnTo>
                    <a:pt x="37579" y="1155"/>
                  </a:lnTo>
                  <a:lnTo>
                    <a:pt x="34518" y="0"/>
                  </a:lnTo>
                  <a:lnTo>
                    <a:pt x="29273" y="2387"/>
                  </a:lnTo>
                  <a:lnTo>
                    <a:pt x="28117" y="5473"/>
                  </a:lnTo>
                  <a:lnTo>
                    <a:pt x="31572" y="13055"/>
                  </a:lnTo>
                  <a:lnTo>
                    <a:pt x="33007" y="19456"/>
                  </a:lnTo>
                  <a:lnTo>
                    <a:pt x="32613" y="20675"/>
                  </a:lnTo>
                  <a:lnTo>
                    <a:pt x="30695" y="21234"/>
                  </a:lnTo>
                  <a:lnTo>
                    <a:pt x="16446" y="14274"/>
                  </a:lnTo>
                  <a:lnTo>
                    <a:pt x="8877" y="15049"/>
                  </a:lnTo>
                  <a:lnTo>
                    <a:pt x="4140" y="20281"/>
                  </a:lnTo>
                  <a:lnTo>
                    <a:pt x="1066" y="25438"/>
                  </a:lnTo>
                  <a:lnTo>
                    <a:pt x="0" y="31635"/>
                  </a:lnTo>
                  <a:lnTo>
                    <a:pt x="927" y="38303"/>
                  </a:lnTo>
                  <a:lnTo>
                    <a:pt x="2616" y="42125"/>
                  </a:lnTo>
                  <a:lnTo>
                    <a:pt x="2501" y="44107"/>
                  </a:lnTo>
                  <a:lnTo>
                    <a:pt x="29768" y="59461"/>
                  </a:lnTo>
                  <a:lnTo>
                    <a:pt x="35737" y="59169"/>
                  </a:lnTo>
                  <a:lnTo>
                    <a:pt x="39776" y="57137"/>
                  </a:lnTo>
                  <a:lnTo>
                    <a:pt x="43916" y="51358"/>
                  </a:lnTo>
                  <a:close/>
                </a:path>
              </a:pathLst>
            </a:custGeom>
            <a:solidFill>
              <a:srgbClr val="B65B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064360" y="8234387"/>
              <a:ext cx="74236" cy="80924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4729200" y="7728927"/>
              <a:ext cx="629920" cy="394335"/>
            </a:xfrm>
            <a:custGeom>
              <a:avLst/>
              <a:gdLst/>
              <a:ahLst/>
              <a:cxnLst/>
              <a:rect l="l" t="t" r="r" b="b"/>
              <a:pathLst>
                <a:path w="629920" h="394334">
                  <a:moveTo>
                    <a:pt x="283248" y="0"/>
                  </a:moveTo>
                  <a:lnTo>
                    <a:pt x="128308" y="7264"/>
                  </a:lnTo>
                  <a:lnTo>
                    <a:pt x="67035" y="40852"/>
                  </a:lnTo>
                  <a:lnTo>
                    <a:pt x="27718" y="64453"/>
                  </a:lnTo>
                  <a:lnTo>
                    <a:pt x="11753" y="104773"/>
                  </a:lnTo>
                  <a:lnTo>
                    <a:pt x="1041" y="226723"/>
                  </a:lnTo>
                  <a:lnTo>
                    <a:pt x="0" y="256603"/>
                  </a:lnTo>
                  <a:lnTo>
                    <a:pt x="5128" y="278692"/>
                  </a:lnTo>
                  <a:lnTo>
                    <a:pt x="12868" y="322572"/>
                  </a:lnTo>
                  <a:lnTo>
                    <a:pt x="23012" y="384911"/>
                  </a:lnTo>
                  <a:lnTo>
                    <a:pt x="34220" y="393403"/>
                  </a:lnTo>
                  <a:lnTo>
                    <a:pt x="40100" y="393838"/>
                  </a:lnTo>
                  <a:lnTo>
                    <a:pt x="42579" y="384059"/>
                  </a:lnTo>
                  <a:lnTo>
                    <a:pt x="43586" y="361911"/>
                  </a:lnTo>
                  <a:lnTo>
                    <a:pt x="46452" y="326614"/>
                  </a:lnTo>
                  <a:lnTo>
                    <a:pt x="53921" y="281839"/>
                  </a:lnTo>
                  <a:lnTo>
                    <a:pt x="67014" y="232115"/>
                  </a:lnTo>
                  <a:lnTo>
                    <a:pt x="86753" y="181965"/>
                  </a:lnTo>
                  <a:lnTo>
                    <a:pt x="110309" y="141520"/>
                  </a:lnTo>
                  <a:lnTo>
                    <a:pt x="119157" y="135329"/>
                  </a:lnTo>
                  <a:lnTo>
                    <a:pt x="126301" y="139204"/>
                  </a:lnTo>
                  <a:lnTo>
                    <a:pt x="143314" y="159496"/>
                  </a:lnTo>
                  <a:lnTo>
                    <a:pt x="180108" y="191398"/>
                  </a:lnTo>
                  <a:lnTo>
                    <a:pt x="234375" y="218686"/>
                  </a:lnTo>
                  <a:lnTo>
                    <a:pt x="303809" y="225132"/>
                  </a:lnTo>
                  <a:lnTo>
                    <a:pt x="360973" y="213851"/>
                  </a:lnTo>
                  <a:lnTo>
                    <a:pt x="396743" y="199661"/>
                  </a:lnTo>
                  <a:lnTo>
                    <a:pt x="415417" y="186469"/>
                  </a:lnTo>
                  <a:lnTo>
                    <a:pt x="421297" y="178180"/>
                  </a:lnTo>
                  <a:lnTo>
                    <a:pt x="418921" y="177589"/>
                  </a:lnTo>
                  <a:lnTo>
                    <a:pt x="411791" y="178944"/>
                  </a:lnTo>
                  <a:lnTo>
                    <a:pt x="387464" y="184899"/>
                  </a:lnTo>
                  <a:lnTo>
                    <a:pt x="363790" y="189782"/>
                  </a:lnTo>
                  <a:lnTo>
                    <a:pt x="340171" y="192255"/>
                  </a:lnTo>
                  <a:lnTo>
                    <a:pt x="320497" y="189914"/>
                  </a:lnTo>
                  <a:lnTo>
                    <a:pt x="308660" y="180352"/>
                  </a:lnTo>
                  <a:lnTo>
                    <a:pt x="318496" y="171099"/>
                  </a:lnTo>
                  <a:lnTo>
                    <a:pt x="348876" y="161907"/>
                  </a:lnTo>
                  <a:lnTo>
                    <a:pt x="389108" y="155279"/>
                  </a:lnTo>
                  <a:lnTo>
                    <a:pt x="428498" y="153720"/>
                  </a:lnTo>
                  <a:lnTo>
                    <a:pt x="460361" y="158565"/>
                  </a:lnTo>
                  <a:lnTo>
                    <a:pt x="502745" y="173224"/>
                  </a:lnTo>
                  <a:lnTo>
                    <a:pt x="544619" y="201433"/>
                  </a:lnTo>
                  <a:lnTo>
                    <a:pt x="574954" y="246926"/>
                  </a:lnTo>
                  <a:lnTo>
                    <a:pt x="593671" y="294638"/>
                  </a:lnTo>
                  <a:lnTo>
                    <a:pt x="608536" y="323630"/>
                  </a:lnTo>
                  <a:lnTo>
                    <a:pt x="620224" y="328797"/>
                  </a:lnTo>
                  <a:lnTo>
                    <a:pt x="629412" y="305028"/>
                  </a:lnTo>
                  <a:lnTo>
                    <a:pt x="627654" y="252978"/>
                  </a:lnTo>
                  <a:lnTo>
                    <a:pt x="611711" y="189128"/>
                  </a:lnTo>
                  <a:lnTo>
                    <a:pt x="590096" y="132089"/>
                  </a:lnTo>
                  <a:lnTo>
                    <a:pt x="518134" y="77618"/>
                  </a:lnTo>
                  <a:lnTo>
                    <a:pt x="420017" y="43876"/>
                  </a:lnTo>
                  <a:lnTo>
                    <a:pt x="325534" y="13314"/>
                  </a:lnTo>
                  <a:lnTo>
                    <a:pt x="283248" y="0"/>
                  </a:lnTo>
                  <a:close/>
                </a:path>
              </a:pathLst>
            </a:custGeom>
            <a:solidFill>
              <a:srgbClr val="E6A1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7" name="object 197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4653876" y="7578356"/>
              <a:ext cx="731890" cy="547039"/>
            </a:xfrm>
            <a:prstGeom prst="rect">
              <a:avLst/>
            </a:prstGeom>
          </p:spPr>
        </p:pic>
      </p:grpSp>
      <p:grpSp>
        <p:nvGrpSpPr>
          <p:cNvPr id="198" name="object 198"/>
          <p:cNvGrpSpPr/>
          <p:nvPr/>
        </p:nvGrpSpPr>
        <p:grpSpPr>
          <a:xfrm>
            <a:off x="4563249" y="8456955"/>
            <a:ext cx="768350" cy="107314"/>
            <a:chOff x="4563249" y="8456955"/>
            <a:chExt cx="768350" cy="107314"/>
          </a:xfrm>
        </p:grpSpPr>
        <p:pic>
          <p:nvPicPr>
            <p:cNvPr id="199" name="object 19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4943856" y="8461488"/>
              <a:ext cx="387413" cy="78986"/>
            </a:xfrm>
            <a:prstGeom prst="rect">
              <a:avLst/>
            </a:prstGeom>
          </p:spPr>
        </p:pic>
        <p:pic>
          <p:nvPicPr>
            <p:cNvPr id="200" name="object 200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4563249" y="8456955"/>
              <a:ext cx="394169" cy="81318"/>
            </a:xfrm>
            <a:prstGeom prst="rect">
              <a:avLst/>
            </a:prstGeom>
          </p:spPr>
        </p:pic>
        <p:sp>
          <p:nvSpPr>
            <p:cNvPr id="201" name="object 201"/>
            <p:cNvSpPr/>
            <p:nvPr/>
          </p:nvSpPr>
          <p:spPr>
            <a:xfrm>
              <a:off x="4975847" y="8492121"/>
              <a:ext cx="265430" cy="48260"/>
            </a:xfrm>
            <a:custGeom>
              <a:avLst/>
              <a:gdLst/>
              <a:ahLst/>
              <a:cxnLst/>
              <a:rect l="l" t="t" r="r" b="b"/>
              <a:pathLst>
                <a:path w="265429" h="48259">
                  <a:moveTo>
                    <a:pt x="84289" y="0"/>
                  </a:moveTo>
                  <a:lnTo>
                    <a:pt x="69063" y="4608"/>
                  </a:lnTo>
                  <a:lnTo>
                    <a:pt x="44624" y="14017"/>
                  </a:lnTo>
                  <a:lnTo>
                    <a:pt x="1231" y="32042"/>
                  </a:lnTo>
                  <a:lnTo>
                    <a:pt x="0" y="35102"/>
                  </a:lnTo>
                  <a:lnTo>
                    <a:pt x="2260" y="40373"/>
                  </a:lnTo>
                  <a:lnTo>
                    <a:pt x="5295" y="41617"/>
                  </a:lnTo>
                  <a:lnTo>
                    <a:pt x="30261" y="31129"/>
                  </a:lnTo>
                  <a:lnTo>
                    <a:pt x="54094" y="21469"/>
                  </a:lnTo>
                  <a:lnTo>
                    <a:pt x="74228" y="13780"/>
                  </a:lnTo>
                  <a:lnTo>
                    <a:pt x="85445" y="10337"/>
                  </a:lnTo>
                  <a:lnTo>
                    <a:pt x="115207" y="11839"/>
                  </a:lnTo>
                  <a:lnTo>
                    <a:pt x="153650" y="19405"/>
                  </a:lnTo>
                  <a:lnTo>
                    <a:pt x="193666" y="29772"/>
                  </a:lnTo>
                  <a:lnTo>
                    <a:pt x="250232" y="46012"/>
                  </a:lnTo>
                  <a:lnTo>
                    <a:pt x="255851" y="47368"/>
                  </a:lnTo>
                  <a:lnTo>
                    <a:pt x="259130" y="47777"/>
                  </a:lnTo>
                  <a:lnTo>
                    <a:pt x="260591" y="47777"/>
                  </a:lnTo>
                  <a:lnTo>
                    <a:pt x="263499" y="45885"/>
                  </a:lnTo>
                  <a:lnTo>
                    <a:pt x="264388" y="44386"/>
                  </a:lnTo>
                  <a:lnTo>
                    <a:pt x="264820" y="39979"/>
                  </a:lnTo>
                  <a:lnTo>
                    <a:pt x="262712" y="37439"/>
                  </a:lnTo>
                  <a:lnTo>
                    <a:pt x="259867" y="37160"/>
                  </a:lnTo>
                  <a:lnTo>
                    <a:pt x="258317" y="37236"/>
                  </a:lnTo>
                  <a:lnTo>
                    <a:pt x="254340" y="36320"/>
                  </a:lnTo>
                  <a:lnTo>
                    <a:pt x="194782" y="19279"/>
                  </a:lnTo>
                  <a:lnTo>
                    <a:pt x="154025" y="8824"/>
                  </a:lnTo>
                  <a:lnTo>
                    <a:pt x="115097" y="1378"/>
                  </a:lnTo>
                  <a:lnTo>
                    <a:pt x="84289" y="0"/>
                  </a:lnTo>
                  <a:close/>
                </a:path>
              </a:pathLst>
            </a:custGeom>
            <a:solidFill>
              <a:srgbClr val="AA9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4564469" y="8524544"/>
              <a:ext cx="765175" cy="40005"/>
            </a:xfrm>
            <a:custGeom>
              <a:avLst/>
              <a:gdLst/>
              <a:ahLst/>
              <a:cxnLst/>
              <a:rect l="l" t="t" r="r" b="b"/>
              <a:pathLst>
                <a:path w="765175" h="40004">
                  <a:moveTo>
                    <a:pt x="765073" y="27317"/>
                  </a:moveTo>
                  <a:lnTo>
                    <a:pt x="763371" y="18643"/>
                  </a:lnTo>
                  <a:lnTo>
                    <a:pt x="759625" y="9753"/>
                  </a:lnTo>
                  <a:lnTo>
                    <a:pt x="754253" y="114"/>
                  </a:lnTo>
                  <a:lnTo>
                    <a:pt x="392785" y="482"/>
                  </a:lnTo>
                  <a:lnTo>
                    <a:pt x="383959" y="5981"/>
                  </a:lnTo>
                  <a:lnTo>
                    <a:pt x="381800" y="7950"/>
                  </a:lnTo>
                  <a:lnTo>
                    <a:pt x="374142" y="368"/>
                  </a:lnTo>
                  <a:lnTo>
                    <a:pt x="375056" y="0"/>
                  </a:lnTo>
                  <a:lnTo>
                    <a:pt x="9791" y="114"/>
                  </a:lnTo>
                  <a:lnTo>
                    <a:pt x="0" y="28778"/>
                  </a:lnTo>
                  <a:lnTo>
                    <a:pt x="0" y="39255"/>
                  </a:lnTo>
                  <a:lnTo>
                    <a:pt x="5397" y="39598"/>
                  </a:lnTo>
                  <a:lnTo>
                    <a:pt x="384479" y="38011"/>
                  </a:lnTo>
                  <a:lnTo>
                    <a:pt x="764438" y="34061"/>
                  </a:lnTo>
                  <a:lnTo>
                    <a:pt x="764578" y="36817"/>
                  </a:lnTo>
                  <a:lnTo>
                    <a:pt x="764578" y="26339"/>
                  </a:lnTo>
                  <a:lnTo>
                    <a:pt x="765073" y="27317"/>
                  </a:lnTo>
                  <a:close/>
                </a:path>
              </a:pathLst>
            </a:custGeom>
            <a:solidFill>
              <a:srgbClr val="E840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4912283" y="8538097"/>
              <a:ext cx="71120" cy="24765"/>
            </a:xfrm>
            <a:custGeom>
              <a:avLst/>
              <a:gdLst/>
              <a:ahLst/>
              <a:cxnLst/>
              <a:rect l="l" t="t" r="r" b="b"/>
              <a:pathLst>
                <a:path w="71120" h="24765">
                  <a:moveTo>
                    <a:pt x="55309" y="0"/>
                  </a:moveTo>
                  <a:lnTo>
                    <a:pt x="33345" y="189"/>
                  </a:lnTo>
                  <a:lnTo>
                    <a:pt x="11869" y="991"/>
                  </a:lnTo>
                  <a:lnTo>
                    <a:pt x="2311" y="1852"/>
                  </a:lnTo>
                  <a:lnTo>
                    <a:pt x="0" y="5509"/>
                  </a:lnTo>
                  <a:lnTo>
                    <a:pt x="0" y="15974"/>
                  </a:lnTo>
                  <a:lnTo>
                    <a:pt x="888" y="24458"/>
                  </a:lnTo>
                  <a:lnTo>
                    <a:pt x="70167" y="24458"/>
                  </a:lnTo>
                  <a:lnTo>
                    <a:pt x="71043" y="15974"/>
                  </a:lnTo>
                  <a:lnTo>
                    <a:pt x="71043" y="5509"/>
                  </a:lnTo>
                  <a:lnTo>
                    <a:pt x="66332" y="975"/>
                  </a:lnTo>
                  <a:lnTo>
                    <a:pt x="55309" y="0"/>
                  </a:lnTo>
                  <a:close/>
                </a:path>
              </a:pathLst>
            </a:custGeom>
            <a:solidFill>
              <a:srgbClr val="BE22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" name="object 204"/>
          <p:cNvSpPr/>
          <p:nvPr/>
        </p:nvSpPr>
        <p:spPr>
          <a:xfrm>
            <a:off x="5615419" y="8485593"/>
            <a:ext cx="171450" cy="41910"/>
          </a:xfrm>
          <a:custGeom>
            <a:avLst/>
            <a:gdLst/>
            <a:ahLst/>
            <a:cxnLst/>
            <a:rect l="l" t="t" r="r" b="b"/>
            <a:pathLst>
              <a:path w="171450" h="41909">
                <a:moveTo>
                  <a:pt x="145173" y="0"/>
                </a:moveTo>
                <a:lnTo>
                  <a:pt x="12357" y="3848"/>
                </a:lnTo>
                <a:lnTo>
                  <a:pt x="0" y="31178"/>
                </a:lnTo>
                <a:lnTo>
                  <a:pt x="159448" y="41846"/>
                </a:lnTo>
                <a:lnTo>
                  <a:pt x="171094" y="32473"/>
                </a:lnTo>
                <a:lnTo>
                  <a:pt x="145173" y="0"/>
                </a:lnTo>
                <a:close/>
              </a:path>
            </a:pathLst>
          </a:custGeom>
          <a:solidFill>
            <a:srgbClr val="B0AEAE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05" name="object 205"/>
          <p:cNvGrpSpPr/>
          <p:nvPr/>
        </p:nvGrpSpPr>
        <p:grpSpPr>
          <a:xfrm>
            <a:off x="5481396" y="7688694"/>
            <a:ext cx="433705" cy="897255"/>
            <a:chOff x="5481396" y="7688694"/>
            <a:chExt cx="433705" cy="897255"/>
          </a:xfrm>
        </p:grpSpPr>
        <p:sp>
          <p:nvSpPr>
            <p:cNvPr id="206" name="object 206"/>
            <p:cNvSpPr/>
            <p:nvPr/>
          </p:nvSpPr>
          <p:spPr>
            <a:xfrm>
              <a:off x="5515355" y="7688694"/>
              <a:ext cx="381635" cy="683260"/>
            </a:xfrm>
            <a:custGeom>
              <a:avLst/>
              <a:gdLst/>
              <a:ahLst/>
              <a:cxnLst/>
              <a:rect l="l" t="t" r="r" b="b"/>
              <a:pathLst>
                <a:path w="381635" h="683259">
                  <a:moveTo>
                    <a:pt x="123151" y="0"/>
                  </a:moveTo>
                  <a:lnTo>
                    <a:pt x="105003" y="20612"/>
                  </a:lnTo>
                  <a:lnTo>
                    <a:pt x="127901" y="38252"/>
                  </a:lnTo>
                  <a:lnTo>
                    <a:pt x="116966" y="299808"/>
                  </a:lnTo>
                  <a:lnTo>
                    <a:pt x="94159" y="341698"/>
                  </a:lnTo>
                  <a:lnTo>
                    <a:pt x="46401" y="438440"/>
                  </a:lnTo>
                  <a:lnTo>
                    <a:pt x="4683" y="546648"/>
                  </a:lnTo>
                  <a:lnTo>
                    <a:pt x="0" y="622935"/>
                  </a:lnTo>
                  <a:lnTo>
                    <a:pt x="13815" y="645054"/>
                  </a:lnTo>
                  <a:lnTo>
                    <a:pt x="28786" y="663738"/>
                  </a:lnTo>
                  <a:lnTo>
                    <a:pt x="41692" y="676657"/>
                  </a:lnTo>
                  <a:lnTo>
                    <a:pt x="49314" y="681482"/>
                  </a:lnTo>
                  <a:lnTo>
                    <a:pt x="152223" y="681918"/>
                  </a:lnTo>
                  <a:lnTo>
                    <a:pt x="312140" y="683209"/>
                  </a:lnTo>
                  <a:lnTo>
                    <a:pt x="360709" y="629798"/>
                  </a:lnTo>
                  <a:lnTo>
                    <a:pt x="376885" y="585038"/>
                  </a:lnTo>
                  <a:lnTo>
                    <a:pt x="381059" y="551996"/>
                  </a:lnTo>
                  <a:lnTo>
                    <a:pt x="366847" y="512016"/>
                  </a:lnTo>
                  <a:lnTo>
                    <a:pt x="320204" y="439027"/>
                  </a:lnTo>
                  <a:lnTo>
                    <a:pt x="227088" y="306959"/>
                  </a:lnTo>
                  <a:lnTo>
                    <a:pt x="206755" y="40894"/>
                  </a:lnTo>
                  <a:lnTo>
                    <a:pt x="235546" y="28943"/>
                  </a:lnTo>
                  <a:lnTo>
                    <a:pt x="218465" y="1854"/>
                  </a:lnTo>
                  <a:lnTo>
                    <a:pt x="123151" y="0"/>
                  </a:lnTo>
                  <a:close/>
                </a:path>
              </a:pathLst>
            </a:custGeom>
            <a:solidFill>
              <a:srgbClr val="D1E0E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539511" y="8153939"/>
              <a:ext cx="331470" cy="188595"/>
            </a:xfrm>
            <a:custGeom>
              <a:avLst/>
              <a:gdLst/>
              <a:ahLst/>
              <a:cxnLst/>
              <a:rect l="l" t="t" r="r" b="b"/>
              <a:pathLst>
                <a:path w="331470" h="188595">
                  <a:moveTo>
                    <a:pt x="68824" y="0"/>
                  </a:moveTo>
                  <a:lnTo>
                    <a:pt x="61407" y="725"/>
                  </a:lnTo>
                  <a:lnTo>
                    <a:pt x="56311" y="3117"/>
                  </a:lnTo>
                  <a:lnTo>
                    <a:pt x="49297" y="11900"/>
                  </a:lnTo>
                  <a:lnTo>
                    <a:pt x="47899" y="19877"/>
                  </a:lnTo>
                  <a:lnTo>
                    <a:pt x="48580" y="26008"/>
                  </a:lnTo>
                  <a:lnTo>
                    <a:pt x="47802" y="29254"/>
                  </a:lnTo>
                  <a:lnTo>
                    <a:pt x="46850" y="29775"/>
                  </a:lnTo>
                  <a:lnTo>
                    <a:pt x="46405" y="25596"/>
                  </a:lnTo>
                  <a:lnTo>
                    <a:pt x="42392" y="20631"/>
                  </a:lnTo>
                  <a:lnTo>
                    <a:pt x="35302" y="16195"/>
                  </a:lnTo>
                  <a:lnTo>
                    <a:pt x="27206" y="15747"/>
                  </a:lnTo>
                  <a:lnTo>
                    <a:pt x="20554" y="17091"/>
                  </a:lnTo>
                  <a:lnTo>
                    <a:pt x="3195" y="52181"/>
                  </a:lnTo>
                  <a:lnTo>
                    <a:pt x="0" y="64865"/>
                  </a:lnTo>
                  <a:lnTo>
                    <a:pt x="3546" y="101504"/>
                  </a:lnTo>
                  <a:lnTo>
                    <a:pt x="23391" y="134629"/>
                  </a:lnTo>
                  <a:lnTo>
                    <a:pt x="57251" y="161796"/>
                  </a:lnTo>
                  <a:lnTo>
                    <a:pt x="102840" y="180559"/>
                  </a:lnTo>
                  <a:lnTo>
                    <a:pt x="157873" y="188474"/>
                  </a:lnTo>
                  <a:lnTo>
                    <a:pt x="222895" y="187249"/>
                  </a:lnTo>
                  <a:lnTo>
                    <a:pt x="270495" y="178884"/>
                  </a:lnTo>
                  <a:lnTo>
                    <a:pt x="320167" y="137966"/>
                  </a:lnTo>
                  <a:lnTo>
                    <a:pt x="330922" y="85659"/>
                  </a:lnTo>
                  <a:lnTo>
                    <a:pt x="325883" y="67152"/>
                  </a:lnTo>
                  <a:lnTo>
                    <a:pt x="284353" y="60242"/>
                  </a:lnTo>
                  <a:lnTo>
                    <a:pt x="285330" y="59340"/>
                  </a:lnTo>
                  <a:lnTo>
                    <a:pt x="286588" y="54121"/>
                  </a:lnTo>
                  <a:lnTo>
                    <a:pt x="286410" y="44859"/>
                  </a:lnTo>
                  <a:lnTo>
                    <a:pt x="282168" y="35891"/>
                  </a:lnTo>
                  <a:lnTo>
                    <a:pt x="274697" y="28926"/>
                  </a:lnTo>
                  <a:lnTo>
                    <a:pt x="264833" y="25673"/>
                  </a:lnTo>
                  <a:lnTo>
                    <a:pt x="258292" y="25152"/>
                  </a:lnTo>
                  <a:lnTo>
                    <a:pt x="254469" y="28962"/>
                  </a:lnTo>
                  <a:lnTo>
                    <a:pt x="250774" y="30359"/>
                  </a:lnTo>
                  <a:lnTo>
                    <a:pt x="244919" y="19797"/>
                  </a:lnTo>
                  <a:lnTo>
                    <a:pt x="235711" y="13176"/>
                  </a:lnTo>
                  <a:lnTo>
                    <a:pt x="218147" y="12465"/>
                  </a:lnTo>
                  <a:lnTo>
                    <a:pt x="208249" y="16560"/>
                  </a:lnTo>
                  <a:lnTo>
                    <a:pt x="202187" y="22833"/>
                  </a:lnTo>
                  <a:lnTo>
                    <a:pt x="198834" y="28608"/>
                  </a:lnTo>
                  <a:lnTo>
                    <a:pt x="197065" y="31210"/>
                  </a:lnTo>
                  <a:lnTo>
                    <a:pt x="190907" y="30102"/>
                  </a:lnTo>
                  <a:lnTo>
                    <a:pt x="179652" y="29832"/>
                  </a:lnTo>
                  <a:lnTo>
                    <a:pt x="168928" y="35467"/>
                  </a:lnTo>
                  <a:lnTo>
                    <a:pt x="164363" y="52076"/>
                  </a:lnTo>
                  <a:lnTo>
                    <a:pt x="164527" y="55839"/>
                  </a:lnTo>
                  <a:lnTo>
                    <a:pt x="160525" y="52035"/>
                  </a:lnTo>
                  <a:lnTo>
                    <a:pt x="153238" y="48990"/>
                  </a:lnTo>
                  <a:lnTo>
                    <a:pt x="149936" y="48228"/>
                  </a:lnTo>
                  <a:lnTo>
                    <a:pt x="140525" y="49803"/>
                  </a:lnTo>
                  <a:lnTo>
                    <a:pt x="137642" y="50920"/>
                  </a:lnTo>
                  <a:lnTo>
                    <a:pt x="135056" y="45223"/>
                  </a:lnTo>
                  <a:lnTo>
                    <a:pt x="129606" y="32126"/>
                  </a:lnTo>
                  <a:lnTo>
                    <a:pt x="117665" y="20393"/>
                  </a:lnTo>
                  <a:lnTo>
                    <a:pt x="95605" y="18789"/>
                  </a:lnTo>
                  <a:lnTo>
                    <a:pt x="94881" y="18942"/>
                  </a:lnTo>
                  <a:lnTo>
                    <a:pt x="92544" y="20034"/>
                  </a:lnTo>
                  <a:lnTo>
                    <a:pt x="87033" y="16960"/>
                  </a:lnTo>
                  <a:lnTo>
                    <a:pt x="87274" y="12592"/>
                  </a:lnTo>
                  <a:lnTo>
                    <a:pt x="84670" y="8997"/>
                  </a:lnTo>
                  <a:lnTo>
                    <a:pt x="77075" y="2303"/>
                  </a:lnTo>
                  <a:lnTo>
                    <a:pt x="68824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748019" y="8184768"/>
              <a:ext cx="39370" cy="40640"/>
            </a:xfrm>
            <a:custGeom>
              <a:avLst/>
              <a:gdLst/>
              <a:ahLst/>
              <a:cxnLst/>
              <a:rect l="l" t="t" r="r" b="b"/>
              <a:pathLst>
                <a:path w="39370" h="40640">
                  <a:moveTo>
                    <a:pt x="19507" y="0"/>
                  </a:moveTo>
                  <a:lnTo>
                    <a:pt x="11915" y="1591"/>
                  </a:lnTo>
                  <a:lnTo>
                    <a:pt x="5714" y="5934"/>
                  </a:lnTo>
                  <a:lnTo>
                    <a:pt x="1533" y="12376"/>
                  </a:lnTo>
                  <a:lnTo>
                    <a:pt x="0" y="20269"/>
                  </a:lnTo>
                  <a:lnTo>
                    <a:pt x="1533" y="28154"/>
                  </a:lnTo>
                  <a:lnTo>
                    <a:pt x="5714" y="34593"/>
                  </a:lnTo>
                  <a:lnTo>
                    <a:pt x="11915" y="38934"/>
                  </a:lnTo>
                  <a:lnTo>
                    <a:pt x="19507" y="40525"/>
                  </a:lnTo>
                  <a:lnTo>
                    <a:pt x="27105" y="38934"/>
                  </a:lnTo>
                  <a:lnTo>
                    <a:pt x="33310" y="34593"/>
                  </a:lnTo>
                  <a:lnTo>
                    <a:pt x="37493" y="28154"/>
                  </a:lnTo>
                  <a:lnTo>
                    <a:pt x="39027" y="20269"/>
                  </a:lnTo>
                  <a:lnTo>
                    <a:pt x="37493" y="12376"/>
                  </a:lnTo>
                  <a:lnTo>
                    <a:pt x="33310" y="5934"/>
                  </a:lnTo>
                  <a:lnTo>
                    <a:pt x="27105" y="1591"/>
                  </a:lnTo>
                  <a:lnTo>
                    <a:pt x="19507" y="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531624" y="8218373"/>
              <a:ext cx="351790" cy="136525"/>
            </a:xfrm>
            <a:custGeom>
              <a:avLst/>
              <a:gdLst/>
              <a:ahLst/>
              <a:cxnLst/>
              <a:rect l="l" t="t" r="r" b="b"/>
              <a:pathLst>
                <a:path w="351789" h="136525">
                  <a:moveTo>
                    <a:pt x="7886" y="0"/>
                  </a:moveTo>
                  <a:lnTo>
                    <a:pt x="6234" y="5943"/>
                  </a:lnTo>
                  <a:lnTo>
                    <a:pt x="2828" y="20404"/>
                  </a:lnTo>
                  <a:lnTo>
                    <a:pt x="0" y="38324"/>
                  </a:lnTo>
                  <a:lnTo>
                    <a:pt x="76" y="54648"/>
                  </a:lnTo>
                  <a:lnTo>
                    <a:pt x="12420" y="97083"/>
                  </a:lnTo>
                  <a:lnTo>
                    <a:pt x="63474" y="131470"/>
                  </a:lnTo>
                  <a:lnTo>
                    <a:pt x="108267" y="135423"/>
                  </a:lnTo>
                  <a:lnTo>
                    <a:pt x="155333" y="136278"/>
                  </a:lnTo>
                  <a:lnTo>
                    <a:pt x="204324" y="135965"/>
                  </a:lnTo>
                  <a:lnTo>
                    <a:pt x="254888" y="136410"/>
                  </a:lnTo>
                  <a:lnTo>
                    <a:pt x="307511" y="117409"/>
                  </a:lnTo>
                  <a:lnTo>
                    <a:pt x="347536" y="68092"/>
                  </a:lnTo>
                  <a:lnTo>
                    <a:pt x="351612" y="56075"/>
                  </a:lnTo>
                  <a:lnTo>
                    <a:pt x="348753" y="40959"/>
                  </a:lnTo>
                  <a:lnTo>
                    <a:pt x="339242" y="16484"/>
                  </a:lnTo>
                  <a:lnTo>
                    <a:pt x="329488" y="19228"/>
                  </a:lnTo>
                  <a:lnTo>
                    <a:pt x="299608" y="25266"/>
                  </a:lnTo>
                  <a:lnTo>
                    <a:pt x="248673" y="31304"/>
                  </a:lnTo>
                  <a:lnTo>
                    <a:pt x="175755" y="34048"/>
                  </a:lnTo>
                  <a:lnTo>
                    <a:pt x="102444" y="28801"/>
                  </a:lnTo>
                  <a:lnTo>
                    <a:pt x="50482" y="17219"/>
                  </a:lnTo>
                  <a:lnTo>
                    <a:pt x="19189" y="5539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766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600636" y="8197926"/>
              <a:ext cx="43180" cy="39370"/>
            </a:xfrm>
            <a:custGeom>
              <a:avLst/>
              <a:gdLst/>
              <a:ahLst/>
              <a:cxnLst/>
              <a:rect l="l" t="t" r="r" b="b"/>
              <a:pathLst>
                <a:path w="43179" h="39370">
                  <a:moveTo>
                    <a:pt x="21590" y="0"/>
                  </a:moveTo>
                  <a:lnTo>
                    <a:pt x="13185" y="1531"/>
                  </a:lnTo>
                  <a:lnTo>
                    <a:pt x="6323" y="5707"/>
                  </a:lnTo>
                  <a:lnTo>
                    <a:pt x="1696" y="11899"/>
                  </a:lnTo>
                  <a:lnTo>
                    <a:pt x="0" y="19481"/>
                  </a:lnTo>
                  <a:lnTo>
                    <a:pt x="1696" y="27056"/>
                  </a:lnTo>
                  <a:lnTo>
                    <a:pt x="6323" y="33245"/>
                  </a:lnTo>
                  <a:lnTo>
                    <a:pt x="13185" y="37419"/>
                  </a:lnTo>
                  <a:lnTo>
                    <a:pt x="21590" y="38950"/>
                  </a:lnTo>
                  <a:lnTo>
                    <a:pt x="29987" y="37419"/>
                  </a:lnTo>
                  <a:lnTo>
                    <a:pt x="36845" y="33245"/>
                  </a:lnTo>
                  <a:lnTo>
                    <a:pt x="41471" y="27056"/>
                  </a:lnTo>
                  <a:lnTo>
                    <a:pt x="43167" y="19481"/>
                  </a:lnTo>
                  <a:lnTo>
                    <a:pt x="41471" y="11899"/>
                  </a:lnTo>
                  <a:lnTo>
                    <a:pt x="36845" y="5707"/>
                  </a:lnTo>
                  <a:lnTo>
                    <a:pt x="29987" y="1531"/>
                  </a:lnTo>
                  <a:lnTo>
                    <a:pt x="21590" y="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537999" y="8240560"/>
              <a:ext cx="21590" cy="25400"/>
            </a:xfrm>
            <a:custGeom>
              <a:avLst/>
              <a:gdLst/>
              <a:ahLst/>
              <a:cxnLst/>
              <a:rect l="l" t="t" r="r" b="b"/>
              <a:pathLst>
                <a:path w="21589" h="25400">
                  <a:moveTo>
                    <a:pt x="16751" y="0"/>
                  </a:moveTo>
                  <a:lnTo>
                    <a:pt x="4826" y="0"/>
                  </a:lnTo>
                  <a:lnTo>
                    <a:pt x="0" y="5651"/>
                  </a:lnTo>
                  <a:lnTo>
                    <a:pt x="0" y="19608"/>
                  </a:lnTo>
                  <a:lnTo>
                    <a:pt x="4826" y="25260"/>
                  </a:lnTo>
                  <a:lnTo>
                    <a:pt x="16751" y="25260"/>
                  </a:lnTo>
                  <a:lnTo>
                    <a:pt x="21577" y="19608"/>
                  </a:lnTo>
                  <a:lnTo>
                    <a:pt x="21577" y="12636"/>
                  </a:lnTo>
                  <a:lnTo>
                    <a:pt x="21577" y="5651"/>
                  </a:lnTo>
                  <a:lnTo>
                    <a:pt x="16751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557723" y="8327669"/>
              <a:ext cx="50800" cy="189865"/>
            </a:xfrm>
            <a:custGeom>
              <a:avLst/>
              <a:gdLst/>
              <a:ahLst/>
              <a:cxnLst/>
              <a:rect l="l" t="t" r="r" b="b"/>
              <a:pathLst>
                <a:path w="50800" h="189865">
                  <a:moveTo>
                    <a:pt x="29502" y="0"/>
                  </a:moveTo>
                  <a:lnTo>
                    <a:pt x="0" y="876"/>
                  </a:lnTo>
                  <a:lnTo>
                    <a:pt x="27762" y="92811"/>
                  </a:lnTo>
                  <a:lnTo>
                    <a:pt x="32969" y="183032"/>
                  </a:lnTo>
                  <a:lnTo>
                    <a:pt x="50533" y="189750"/>
                  </a:lnTo>
                  <a:lnTo>
                    <a:pt x="49441" y="85013"/>
                  </a:lnTo>
                  <a:lnTo>
                    <a:pt x="29502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633161" y="8472868"/>
              <a:ext cx="123189" cy="33020"/>
            </a:xfrm>
            <a:custGeom>
              <a:avLst/>
              <a:gdLst/>
              <a:ahLst/>
              <a:cxnLst/>
              <a:rect l="l" t="t" r="r" b="b"/>
              <a:pathLst>
                <a:path w="123189" h="33020">
                  <a:moveTo>
                    <a:pt x="100050" y="0"/>
                  </a:moveTo>
                  <a:lnTo>
                    <a:pt x="9245" y="2540"/>
                  </a:lnTo>
                  <a:lnTo>
                    <a:pt x="0" y="24815"/>
                  </a:lnTo>
                  <a:lnTo>
                    <a:pt x="122758" y="32461"/>
                  </a:lnTo>
                  <a:lnTo>
                    <a:pt x="120751" y="25933"/>
                  </a:lnTo>
                  <a:lnTo>
                    <a:pt x="100050" y="0"/>
                  </a:lnTo>
                  <a:close/>
                </a:path>
              </a:pathLst>
            </a:custGeom>
            <a:solidFill>
              <a:srgbClr val="B0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790196" y="8332012"/>
              <a:ext cx="51435" cy="183515"/>
            </a:xfrm>
            <a:custGeom>
              <a:avLst/>
              <a:gdLst/>
              <a:ahLst/>
              <a:cxnLst/>
              <a:rect l="l" t="t" r="r" b="b"/>
              <a:pathLst>
                <a:path w="51435" h="183515">
                  <a:moveTo>
                    <a:pt x="21691" y="0"/>
                  </a:moveTo>
                  <a:lnTo>
                    <a:pt x="1727" y="85001"/>
                  </a:lnTo>
                  <a:lnTo>
                    <a:pt x="0" y="180416"/>
                  </a:lnTo>
                  <a:lnTo>
                    <a:pt x="18224" y="183019"/>
                  </a:lnTo>
                  <a:lnTo>
                    <a:pt x="23431" y="92811"/>
                  </a:lnTo>
                  <a:lnTo>
                    <a:pt x="51180" y="863"/>
                  </a:lnTo>
                  <a:lnTo>
                    <a:pt x="21691" y="0"/>
                  </a:lnTo>
                  <a:close/>
                </a:path>
              </a:pathLst>
            </a:custGeom>
            <a:solidFill>
              <a:srgbClr val="8C8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691047" y="8455850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5" h="21590">
                  <a:moveTo>
                    <a:pt x="8267" y="0"/>
                  </a:moveTo>
                  <a:lnTo>
                    <a:pt x="2374" y="0"/>
                  </a:lnTo>
                  <a:lnTo>
                    <a:pt x="0" y="2387"/>
                  </a:lnTo>
                  <a:lnTo>
                    <a:pt x="0" y="18922"/>
                  </a:lnTo>
                  <a:lnTo>
                    <a:pt x="2374" y="21323"/>
                  </a:lnTo>
                  <a:lnTo>
                    <a:pt x="8267" y="21323"/>
                  </a:lnTo>
                  <a:lnTo>
                    <a:pt x="10655" y="18922"/>
                  </a:lnTo>
                  <a:lnTo>
                    <a:pt x="10655" y="15989"/>
                  </a:lnTo>
                  <a:lnTo>
                    <a:pt x="10655" y="2387"/>
                  </a:lnTo>
                  <a:lnTo>
                    <a:pt x="8267" y="0"/>
                  </a:lnTo>
                  <a:close/>
                </a:path>
              </a:pathLst>
            </a:custGeom>
            <a:solidFill>
              <a:srgbClr val="B0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648019" y="8354610"/>
              <a:ext cx="95783" cy="109568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5682383" y="8410587"/>
              <a:ext cx="31115" cy="48260"/>
            </a:xfrm>
            <a:custGeom>
              <a:avLst/>
              <a:gdLst/>
              <a:ahLst/>
              <a:cxnLst/>
              <a:rect l="l" t="t" r="r" b="b"/>
              <a:pathLst>
                <a:path w="31114" h="48259">
                  <a:moveTo>
                    <a:pt x="4841" y="0"/>
                  </a:moveTo>
                  <a:lnTo>
                    <a:pt x="1924" y="9556"/>
                  </a:lnTo>
                  <a:lnTo>
                    <a:pt x="458" y="16441"/>
                  </a:lnTo>
                  <a:lnTo>
                    <a:pt x="0" y="23986"/>
                  </a:lnTo>
                  <a:lnTo>
                    <a:pt x="244" y="43726"/>
                  </a:lnTo>
                  <a:lnTo>
                    <a:pt x="11458" y="48209"/>
                  </a:lnTo>
                  <a:lnTo>
                    <a:pt x="26825" y="42430"/>
                  </a:lnTo>
                  <a:lnTo>
                    <a:pt x="31117" y="32397"/>
                  </a:lnTo>
                  <a:lnTo>
                    <a:pt x="25110" y="29730"/>
                  </a:lnTo>
                  <a:lnTo>
                    <a:pt x="15057" y="21384"/>
                  </a:lnTo>
                  <a:lnTo>
                    <a:pt x="9051" y="10521"/>
                  </a:lnTo>
                  <a:lnTo>
                    <a:pt x="6008" y="1830"/>
                  </a:lnTo>
                  <a:lnTo>
                    <a:pt x="4841" y="0"/>
                  </a:lnTo>
                  <a:close/>
                </a:path>
              </a:pathLst>
            </a:custGeom>
            <a:solidFill>
              <a:srgbClr val="F264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655907" y="8106155"/>
              <a:ext cx="99695" cy="46990"/>
            </a:xfrm>
            <a:custGeom>
              <a:avLst/>
              <a:gdLst/>
              <a:ahLst/>
              <a:cxnLst/>
              <a:rect l="l" t="t" r="r" b="b"/>
              <a:pathLst>
                <a:path w="99695" h="46990">
                  <a:moveTo>
                    <a:pt x="35788" y="7213"/>
                  </a:moveTo>
                  <a:lnTo>
                    <a:pt x="27774" y="0"/>
                  </a:lnTo>
                  <a:lnTo>
                    <a:pt x="8013" y="0"/>
                  </a:lnTo>
                  <a:lnTo>
                    <a:pt x="0" y="7213"/>
                  </a:lnTo>
                  <a:lnTo>
                    <a:pt x="0" y="25057"/>
                  </a:lnTo>
                  <a:lnTo>
                    <a:pt x="8013" y="32296"/>
                  </a:lnTo>
                  <a:lnTo>
                    <a:pt x="27774" y="32296"/>
                  </a:lnTo>
                  <a:lnTo>
                    <a:pt x="35788" y="25057"/>
                  </a:lnTo>
                  <a:lnTo>
                    <a:pt x="35788" y="16141"/>
                  </a:lnTo>
                  <a:lnTo>
                    <a:pt x="35788" y="7213"/>
                  </a:lnTo>
                  <a:close/>
                </a:path>
                <a:path w="99695" h="46990">
                  <a:moveTo>
                    <a:pt x="99491" y="28790"/>
                  </a:moveTo>
                  <a:lnTo>
                    <a:pt x="93954" y="23672"/>
                  </a:lnTo>
                  <a:lnTo>
                    <a:pt x="80276" y="23672"/>
                  </a:lnTo>
                  <a:lnTo>
                    <a:pt x="74739" y="28790"/>
                  </a:lnTo>
                  <a:lnTo>
                    <a:pt x="74739" y="41389"/>
                  </a:lnTo>
                  <a:lnTo>
                    <a:pt x="80276" y="46507"/>
                  </a:lnTo>
                  <a:lnTo>
                    <a:pt x="93954" y="46507"/>
                  </a:lnTo>
                  <a:lnTo>
                    <a:pt x="99491" y="41389"/>
                  </a:lnTo>
                  <a:lnTo>
                    <a:pt x="99491" y="35090"/>
                  </a:lnTo>
                  <a:lnTo>
                    <a:pt x="99491" y="28790"/>
                  </a:lnTo>
                  <a:close/>
                </a:path>
              </a:pathLst>
            </a:custGeom>
            <a:solidFill>
              <a:srgbClr val="8888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814859" y="8251939"/>
              <a:ext cx="33020" cy="21590"/>
            </a:xfrm>
            <a:custGeom>
              <a:avLst/>
              <a:gdLst/>
              <a:ahLst/>
              <a:cxnLst/>
              <a:rect l="l" t="t" r="r" b="b"/>
              <a:pathLst>
                <a:path w="33020" h="21590">
                  <a:moveTo>
                    <a:pt x="25323" y="0"/>
                  </a:moveTo>
                  <a:lnTo>
                    <a:pt x="7302" y="0"/>
                  </a:lnTo>
                  <a:lnTo>
                    <a:pt x="0" y="4711"/>
                  </a:lnTo>
                  <a:lnTo>
                    <a:pt x="0" y="16344"/>
                  </a:lnTo>
                  <a:lnTo>
                    <a:pt x="7302" y="21056"/>
                  </a:lnTo>
                  <a:lnTo>
                    <a:pt x="25323" y="21056"/>
                  </a:lnTo>
                  <a:lnTo>
                    <a:pt x="32638" y="16344"/>
                  </a:lnTo>
                  <a:lnTo>
                    <a:pt x="32638" y="10540"/>
                  </a:lnTo>
                  <a:lnTo>
                    <a:pt x="32638" y="4711"/>
                  </a:lnTo>
                  <a:lnTo>
                    <a:pt x="25323" y="0"/>
                  </a:lnTo>
                  <a:close/>
                </a:path>
              </a:pathLst>
            </a:custGeom>
            <a:solidFill>
              <a:srgbClr val="7D7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481396" y="8273897"/>
              <a:ext cx="433705" cy="312420"/>
            </a:xfrm>
            <a:custGeom>
              <a:avLst/>
              <a:gdLst/>
              <a:ahLst/>
              <a:cxnLst/>
              <a:rect l="l" t="t" r="r" b="b"/>
              <a:pathLst>
                <a:path w="433704" h="312420">
                  <a:moveTo>
                    <a:pt x="353910" y="235064"/>
                  </a:moveTo>
                  <a:lnTo>
                    <a:pt x="67652" y="235064"/>
                  </a:lnTo>
                  <a:lnTo>
                    <a:pt x="81330" y="311835"/>
                  </a:lnTo>
                  <a:lnTo>
                    <a:pt x="342849" y="310527"/>
                  </a:lnTo>
                  <a:lnTo>
                    <a:pt x="353910" y="235064"/>
                  </a:lnTo>
                  <a:close/>
                </a:path>
                <a:path w="433704" h="312420">
                  <a:moveTo>
                    <a:pt x="433273" y="0"/>
                  </a:moveTo>
                  <a:lnTo>
                    <a:pt x="0" y="2159"/>
                  </a:lnTo>
                  <a:lnTo>
                    <a:pt x="10414" y="59410"/>
                  </a:lnTo>
                  <a:lnTo>
                    <a:pt x="416356" y="59842"/>
                  </a:lnTo>
                  <a:lnTo>
                    <a:pt x="433273" y="0"/>
                  </a:lnTo>
                  <a:close/>
                </a:path>
              </a:pathLst>
            </a:custGeom>
            <a:solidFill>
              <a:srgbClr val="BF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1" name="object 221"/>
          <p:cNvGrpSpPr/>
          <p:nvPr/>
        </p:nvGrpSpPr>
        <p:grpSpPr>
          <a:xfrm>
            <a:off x="4021514" y="8190026"/>
            <a:ext cx="428625" cy="394335"/>
            <a:chOff x="4021514" y="8190026"/>
            <a:chExt cx="428625" cy="394335"/>
          </a:xfrm>
        </p:grpSpPr>
        <p:sp>
          <p:nvSpPr>
            <p:cNvPr id="222" name="object 222"/>
            <p:cNvSpPr/>
            <p:nvPr/>
          </p:nvSpPr>
          <p:spPr>
            <a:xfrm>
              <a:off x="4168889" y="8410079"/>
              <a:ext cx="193040" cy="86995"/>
            </a:xfrm>
            <a:custGeom>
              <a:avLst/>
              <a:gdLst/>
              <a:ahLst/>
              <a:cxnLst/>
              <a:rect l="l" t="t" r="r" b="b"/>
              <a:pathLst>
                <a:path w="193039" h="86995">
                  <a:moveTo>
                    <a:pt x="192519" y="0"/>
                  </a:moveTo>
                  <a:lnTo>
                    <a:pt x="62382" y="4711"/>
                  </a:lnTo>
                  <a:lnTo>
                    <a:pt x="0" y="86829"/>
                  </a:lnTo>
                  <a:lnTo>
                    <a:pt x="115798" y="84721"/>
                  </a:lnTo>
                  <a:lnTo>
                    <a:pt x="192519" y="0"/>
                  </a:lnTo>
                  <a:close/>
                </a:path>
              </a:pathLst>
            </a:custGeom>
            <a:solidFill>
              <a:srgbClr val="75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4021514" y="8190026"/>
              <a:ext cx="185703" cy="324142"/>
            </a:xfrm>
            <a:prstGeom prst="rect">
              <a:avLst/>
            </a:prstGeom>
          </p:spPr>
        </p:pic>
        <p:sp>
          <p:nvSpPr>
            <p:cNvPr id="224" name="object 224"/>
            <p:cNvSpPr/>
            <p:nvPr/>
          </p:nvSpPr>
          <p:spPr>
            <a:xfrm>
              <a:off x="4042238" y="8484272"/>
              <a:ext cx="408305" cy="99695"/>
            </a:xfrm>
            <a:custGeom>
              <a:avLst/>
              <a:gdLst/>
              <a:ahLst/>
              <a:cxnLst/>
              <a:rect l="l" t="t" r="r" b="b"/>
              <a:pathLst>
                <a:path w="408304" h="99695">
                  <a:moveTo>
                    <a:pt x="198240" y="0"/>
                  </a:moveTo>
                  <a:lnTo>
                    <a:pt x="147756" y="5684"/>
                  </a:lnTo>
                  <a:lnTo>
                    <a:pt x="85143" y="16270"/>
                  </a:lnTo>
                  <a:lnTo>
                    <a:pt x="30651" y="27144"/>
                  </a:lnTo>
                  <a:lnTo>
                    <a:pt x="0" y="44222"/>
                  </a:lnTo>
                  <a:lnTo>
                    <a:pt x="273" y="63180"/>
                  </a:lnTo>
                  <a:lnTo>
                    <a:pt x="1911" y="99491"/>
                  </a:lnTo>
                  <a:lnTo>
                    <a:pt x="401415" y="96329"/>
                  </a:lnTo>
                  <a:lnTo>
                    <a:pt x="405520" y="64093"/>
                  </a:lnTo>
                  <a:lnTo>
                    <a:pt x="407812" y="40297"/>
                  </a:lnTo>
                  <a:lnTo>
                    <a:pt x="407739" y="26047"/>
                  </a:lnTo>
                  <a:lnTo>
                    <a:pt x="379984" y="17927"/>
                  </a:lnTo>
                  <a:lnTo>
                    <a:pt x="318458" y="8928"/>
                  </a:lnTo>
                  <a:lnTo>
                    <a:pt x="249198" y="1976"/>
                  </a:lnTo>
                  <a:lnTo>
                    <a:pt x="198240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5" name="object 225"/>
          <p:cNvGrpSpPr/>
          <p:nvPr/>
        </p:nvGrpSpPr>
        <p:grpSpPr>
          <a:xfrm>
            <a:off x="4067683" y="7882470"/>
            <a:ext cx="257175" cy="411480"/>
            <a:chOff x="4067683" y="7882470"/>
            <a:chExt cx="257175" cy="411480"/>
          </a:xfrm>
        </p:grpSpPr>
        <p:sp>
          <p:nvSpPr>
            <p:cNvPr id="226" name="object 226"/>
            <p:cNvSpPr/>
            <p:nvPr/>
          </p:nvSpPr>
          <p:spPr>
            <a:xfrm>
              <a:off x="4098353" y="7909470"/>
              <a:ext cx="76200" cy="63500"/>
            </a:xfrm>
            <a:custGeom>
              <a:avLst/>
              <a:gdLst/>
              <a:ahLst/>
              <a:cxnLst/>
              <a:rect l="l" t="t" r="r" b="b"/>
              <a:pathLst>
                <a:path w="76200" h="63500">
                  <a:moveTo>
                    <a:pt x="53695" y="0"/>
                  </a:moveTo>
                  <a:lnTo>
                    <a:pt x="26796" y="1547"/>
                  </a:lnTo>
                  <a:lnTo>
                    <a:pt x="12236" y="4476"/>
                  </a:lnTo>
                  <a:lnTo>
                    <a:pt x="4982" y="10958"/>
                  </a:lnTo>
                  <a:lnTo>
                    <a:pt x="0" y="23164"/>
                  </a:lnTo>
                  <a:lnTo>
                    <a:pt x="21056" y="63169"/>
                  </a:lnTo>
                  <a:lnTo>
                    <a:pt x="75793" y="40017"/>
                  </a:lnTo>
                  <a:lnTo>
                    <a:pt x="53695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4087825" y="7937766"/>
              <a:ext cx="231775" cy="290195"/>
            </a:xfrm>
            <a:custGeom>
              <a:avLst/>
              <a:gdLst/>
              <a:ahLst/>
              <a:cxnLst/>
              <a:rect l="l" t="t" r="r" b="b"/>
              <a:pathLst>
                <a:path w="231775" h="290195">
                  <a:moveTo>
                    <a:pt x="90131" y="0"/>
                  </a:moveTo>
                  <a:lnTo>
                    <a:pt x="6324" y="43294"/>
                  </a:lnTo>
                  <a:lnTo>
                    <a:pt x="0" y="81203"/>
                  </a:lnTo>
                  <a:lnTo>
                    <a:pt x="91592" y="289636"/>
                  </a:lnTo>
                  <a:lnTo>
                    <a:pt x="96249" y="287508"/>
                  </a:lnTo>
                  <a:lnTo>
                    <a:pt x="95648" y="280309"/>
                  </a:lnTo>
                  <a:lnTo>
                    <a:pt x="93701" y="272132"/>
                  </a:lnTo>
                  <a:lnTo>
                    <a:pt x="94322" y="267068"/>
                  </a:lnTo>
                  <a:lnTo>
                    <a:pt x="133705" y="247523"/>
                  </a:lnTo>
                  <a:lnTo>
                    <a:pt x="160899" y="245634"/>
                  </a:lnTo>
                  <a:lnTo>
                    <a:pt x="194644" y="247310"/>
                  </a:lnTo>
                  <a:lnTo>
                    <a:pt x="222397" y="244619"/>
                  </a:lnTo>
                  <a:lnTo>
                    <a:pt x="213892" y="182604"/>
                  </a:lnTo>
                  <a:lnTo>
                    <a:pt x="180125" y="108375"/>
                  </a:lnTo>
                  <a:lnTo>
                    <a:pt x="147361" y="39765"/>
                  </a:lnTo>
                  <a:lnTo>
                    <a:pt x="132651" y="9601"/>
                  </a:lnTo>
                  <a:lnTo>
                    <a:pt x="90131" y="0"/>
                  </a:lnTo>
                  <a:close/>
                </a:path>
              </a:pathLst>
            </a:custGeom>
            <a:solidFill>
              <a:srgbClr val="5CB1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4178985" y="8147494"/>
              <a:ext cx="140970" cy="95885"/>
            </a:xfrm>
            <a:custGeom>
              <a:avLst/>
              <a:gdLst/>
              <a:ahLst/>
              <a:cxnLst/>
              <a:rect l="l" t="t" r="r" b="b"/>
              <a:pathLst>
                <a:path w="140970" h="95884">
                  <a:moveTo>
                    <a:pt x="80427" y="0"/>
                  </a:moveTo>
                  <a:lnTo>
                    <a:pt x="26501" y="25357"/>
                  </a:lnTo>
                  <a:lnTo>
                    <a:pt x="561" y="66685"/>
                  </a:lnTo>
                  <a:lnTo>
                    <a:pt x="0" y="78524"/>
                  </a:lnTo>
                  <a:lnTo>
                    <a:pt x="13461" y="90288"/>
                  </a:lnTo>
                  <a:lnTo>
                    <a:pt x="33872" y="95558"/>
                  </a:lnTo>
                  <a:lnTo>
                    <a:pt x="59134" y="93765"/>
                  </a:lnTo>
                  <a:lnTo>
                    <a:pt x="87147" y="84341"/>
                  </a:lnTo>
                  <a:lnTo>
                    <a:pt x="112915" y="68612"/>
                  </a:lnTo>
                  <a:lnTo>
                    <a:pt x="131454" y="49930"/>
                  </a:lnTo>
                  <a:lnTo>
                    <a:pt x="140682" y="30791"/>
                  </a:lnTo>
                  <a:lnTo>
                    <a:pt x="138518" y="13690"/>
                  </a:lnTo>
                  <a:lnTo>
                    <a:pt x="128216" y="6577"/>
                  </a:lnTo>
                  <a:lnTo>
                    <a:pt x="107449" y="790"/>
                  </a:lnTo>
                  <a:lnTo>
                    <a:pt x="80427" y="0"/>
                  </a:lnTo>
                  <a:close/>
                </a:path>
              </a:pathLst>
            </a:custGeom>
            <a:solidFill>
              <a:srgbClr val="3D99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4067683" y="7882470"/>
              <a:ext cx="257175" cy="409575"/>
            </a:xfrm>
            <a:custGeom>
              <a:avLst/>
              <a:gdLst/>
              <a:ahLst/>
              <a:cxnLst/>
              <a:rect l="l" t="t" r="r" b="b"/>
              <a:pathLst>
                <a:path w="257175" h="409575">
                  <a:moveTo>
                    <a:pt x="99631" y="4635"/>
                  </a:moveTo>
                  <a:lnTo>
                    <a:pt x="95237" y="2781"/>
                  </a:lnTo>
                  <a:lnTo>
                    <a:pt x="85648" y="1308"/>
                  </a:lnTo>
                  <a:lnTo>
                    <a:pt x="75298" y="355"/>
                  </a:lnTo>
                  <a:lnTo>
                    <a:pt x="68630" y="0"/>
                  </a:lnTo>
                  <a:lnTo>
                    <a:pt x="52082" y="6070"/>
                  </a:lnTo>
                  <a:lnTo>
                    <a:pt x="28803" y="19837"/>
                  </a:lnTo>
                  <a:lnTo>
                    <a:pt x="8267" y="34671"/>
                  </a:lnTo>
                  <a:lnTo>
                    <a:pt x="0" y="43903"/>
                  </a:lnTo>
                  <a:lnTo>
                    <a:pt x="4978" y="47320"/>
                  </a:lnTo>
                  <a:lnTo>
                    <a:pt x="15506" y="51854"/>
                  </a:lnTo>
                  <a:lnTo>
                    <a:pt x="26289" y="54889"/>
                  </a:lnTo>
                  <a:lnTo>
                    <a:pt x="32118" y="53848"/>
                  </a:lnTo>
                  <a:lnTo>
                    <a:pt x="33959" y="49758"/>
                  </a:lnTo>
                  <a:lnTo>
                    <a:pt x="37299" y="45275"/>
                  </a:lnTo>
                  <a:lnTo>
                    <a:pt x="43573" y="40360"/>
                  </a:lnTo>
                  <a:lnTo>
                    <a:pt x="54229" y="34899"/>
                  </a:lnTo>
                  <a:lnTo>
                    <a:pt x="68846" y="29540"/>
                  </a:lnTo>
                  <a:lnTo>
                    <a:pt x="78028" y="27762"/>
                  </a:lnTo>
                  <a:lnTo>
                    <a:pt x="83286" y="27876"/>
                  </a:lnTo>
                  <a:lnTo>
                    <a:pt x="86207" y="28181"/>
                  </a:lnTo>
                  <a:lnTo>
                    <a:pt x="89319" y="25361"/>
                  </a:lnTo>
                  <a:lnTo>
                    <a:pt x="94081" y="18770"/>
                  </a:lnTo>
                  <a:lnTo>
                    <a:pt x="98247" y="11010"/>
                  </a:lnTo>
                  <a:lnTo>
                    <a:pt x="99631" y="4635"/>
                  </a:lnTo>
                  <a:close/>
                </a:path>
                <a:path w="257175" h="409575">
                  <a:moveTo>
                    <a:pt x="256743" y="374675"/>
                  </a:moveTo>
                  <a:lnTo>
                    <a:pt x="233857" y="326644"/>
                  </a:lnTo>
                  <a:lnTo>
                    <a:pt x="231571" y="321551"/>
                  </a:lnTo>
                  <a:lnTo>
                    <a:pt x="223050" y="312140"/>
                  </a:lnTo>
                  <a:lnTo>
                    <a:pt x="207238" y="306070"/>
                  </a:lnTo>
                  <a:lnTo>
                    <a:pt x="183134" y="310972"/>
                  </a:lnTo>
                  <a:lnTo>
                    <a:pt x="162610" y="323202"/>
                  </a:lnTo>
                  <a:lnTo>
                    <a:pt x="152730" y="336245"/>
                  </a:lnTo>
                  <a:lnTo>
                    <a:pt x="151777" y="350443"/>
                  </a:lnTo>
                  <a:lnTo>
                    <a:pt x="158051" y="366115"/>
                  </a:lnTo>
                  <a:lnTo>
                    <a:pt x="176288" y="398221"/>
                  </a:lnTo>
                  <a:lnTo>
                    <a:pt x="181825" y="406984"/>
                  </a:lnTo>
                  <a:lnTo>
                    <a:pt x="184429" y="409206"/>
                  </a:lnTo>
                  <a:lnTo>
                    <a:pt x="191681" y="401815"/>
                  </a:lnTo>
                  <a:lnTo>
                    <a:pt x="208597" y="388442"/>
                  </a:lnTo>
                  <a:lnTo>
                    <a:pt x="231495" y="376821"/>
                  </a:lnTo>
                  <a:lnTo>
                    <a:pt x="256743" y="374675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4250207" y="8251050"/>
              <a:ext cx="74295" cy="42545"/>
            </a:xfrm>
            <a:custGeom>
              <a:avLst/>
              <a:gdLst/>
              <a:ahLst/>
              <a:cxnLst/>
              <a:rect l="l" t="t" r="r" b="b"/>
              <a:pathLst>
                <a:path w="74295" h="42545">
                  <a:moveTo>
                    <a:pt x="66006" y="0"/>
                  </a:moveTo>
                  <a:lnTo>
                    <a:pt x="14277" y="21680"/>
                  </a:lnTo>
                  <a:lnTo>
                    <a:pt x="0" y="38989"/>
                  </a:lnTo>
                  <a:lnTo>
                    <a:pt x="1397" y="42027"/>
                  </a:lnTo>
                  <a:lnTo>
                    <a:pt x="6467" y="42532"/>
                  </a:lnTo>
                  <a:lnTo>
                    <a:pt x="19352" y="40046"/>
                  </a:lnTo>
                  <a:lnTo>
                    <a:pt x="60901" y="22056"/>
                  </a:lnTo>
                  <a:lnTo>
                    <a:pt x="73825" y="3467"/>
                  </a:lnTo>
                  <a:lnTo>
                    <a:pt x="71460" y="628"/>
                  </a:lnTo>
                  <a:lnTo>
                    <a:pt x="66006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4133494" y="8071944"/>
              <a:ext cx="163830" cy="88900"/>
            </a:xfrm>
            <a:custGeom>
              <a:avLst/>
              <a:gdLst/>
              <a:ahLst/>
              <a:cxnLst/>
              <a:rect l="l" t="t" r="r" b="b"/>
              <a:pathLst>
                <a:path w="163829" h="88900">
                  <a:moveTo>
                    <a:pt x="117548" y="0"/>
                  </a:moveTo>
                  <a:lnTo>
                    <a:pt x="53226" y="14261"/>
                  </a:lnTo>
                  <a:lnTo>
                    <a:pt x="16610" y="40115"/>
                  </a:lnTo>
                  <a:lnTo>
                    <a:pt x="0" y="67498"/>
                  </a:lnTo>
                  <a:lnTo>
                    <a:pt x="2192" y="71652"/>
                  </a:lnTo>
                  <a:lnTo>
                    <a:pt x="7259" y="80335"/>
                  </a:lnTo>
                  <a:lnTo>
                    <a:pt x="12939" y="87879"/>
                  </a:lnTo>
                  <a:lnTo>
                    <a:pt x="16967" y="88618"/>
                  </a:lnTo>
                  <a:lnTo>
                    <a:pt x="21282" y="80942"/>
                  </a:lnTo>
                  <a:lnTo>
                    <a:pt x="30797" y="68565"/>
                  </a:lnTo>
                  <a:lnTo>
                    <a:pt x="47742" y="53778"/>
                  </a:lnTo>
                  <a:lnTo>
                    <a:pt x="74345" y="38872"/>
                  </a:lnTo>
                  <a:lnTo>
                    <a:pt x="110495" y="28079"/>
                  </a:lnTo>
                  <a:lnTo>
                    <a:pt x="137410" y="27563"/>
                  </a:lnTo>
                  <a:lnTo>
                    <a:pt x="154434" y="31400"/>
                  </a:lnTo>
                  <a:lnTo>
                    <a:pt x="160908" y="33665"/>
                  </a:lnTo>
                  <a:lnTo>
                    <a:pt x="163111" y="32136"/>
                  </a:lnTo>
                  <a:lnTo>
                    <a:pt x="139120" y="1763"/>
                  </a:lnTo>
                  <a:lnTo>
                    <a:pt x="117548" y="0"/>
                  </a:lnTo>
                  <a:close/>
                </a:path>
              </a:pathLst>
            </a:custGeom>
            <a:solidFill>
              <a:srgbClr val="D8D8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4217104" y="8181085"/>
              <a:ext cx="83185" cy="59055"/>
            </a:xfrm>
            <a:custGeom>
              <a:avLst/>
              <a:gdLst/>
              <a:ahLst/>
              <a:cxnLst/>
              <a:rect l="l" t="t" r="r" b="b"/>
              <a:pathLst>
                <a:path w="83185" h="59054">
                  <a:moveTo>
                    <a:pt x="55810" y="0"/>
                  </a:moveTo>
                  <a:lnTo>
                    <a:pt x="13094" y="16709"/>
                  </a:lnTo>
                  <a:lnTo>
                    <a:pt x="0" y="45997"/>
                  </a:lnTo>
                  <a:lnTo>
                    <a:pt x="1262" y="54156"/>
                  </a:lnTo>
                  <a:lnTo>
                    <a:pt x="3105" y="58419"/>
                  </a:lnTo>
                  <a:lnTo>
                    <a:pt x="4298" y="59016"/>
                  </a:lnTo>
                  <a:lnTo>
                    <a:pt x="4489" y="55460"/>
                  </a:lnTo>
                  <a:lnTo>
                    <a:pt x="7159" y="49118"/>
                  </a:lnTo>
                  <a:lnTo>
                    <a:pt x="12847" y="38633"/>
                  </a:lnTo>
                  <a:lnTo>
                    <a:pt x="18500" y="28814"/>
                  </a:lnTo>
                  <a:lnTo>
                    <a:pt x="21062" y="24472"/>
                  </a:lnTo>
                  <a:lnTo>
                    <a:pt x="66795" y="14211"/>
                  </a:lnTo>
                  <a:lnTo>
                    <a:pt x="78889" y="14211"/>
                  </a:lnTo>
                  <a:lnTo>
                    <a:pt x="77244" y="11334"/>
                  </a:lnTo>
                  <a:lnTo>
                    <a:pt x="68575" y="3495"/>
                  </a:lnTo>
                  <a:lnTo>
                    <a:pt x="55810" y="0"/>
                  </a:lnTo>
                  <a:close/>
                </a:path>
                <a:path w="83185" h="59054">
                  <a:moveTo>
                    <a:pt x="78889" y="14211"/>
                  </a:moveTo>
                  <a:lnTo>
                    <a:pt x="66795" y="14211"/>
                  </a:lnTo>
                  <a:lnTo>
                    <a:pt x="82848" y="24269"/>
                  </a:lnTo>
                  <a:lnTo>
                    <a:pt x="81956" y="19573"/>
                  </a:lnTo>
                  <a:lnTo>
                    <a:pt x="78889" y="14211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4116705" y="8153755"/>
              <a:ext cx="51435" cy="53340"/>
            </a:xfrm>
            <a:custGeom>
              <a:avLst/>
              <a:gdLst/>
              <a:ahLst/>
              <a:cxnLst/>
              <a:rect l="l" t="t" r="r" b="b"/>
              <a:pathLst>
                <a:path w="51435" h="53340">
                  <a:moveTo>
                    <a:pt x="41071" y="0"/>
                  </a:moveTo>
                  <a:lnTo>
                    <a:pt x="0" y="11671"/>
                  </a:lnTo>
                  <a:lnTo>
                    <a:pt x="679" y="17491"/>
                  </a:lnTo>
                  <a:lnTo>
                    <a:pt x="6432" y="27505"/>
                  </a:lnTo>
                  <a:lnTo>
                    <a:pt x="11776" y="39942"/>
                  </a:lnTo>
                  <a:lnTo>
                    <a:pt x="11226" y="53035"/>
                  </a:lnTo>
                  <a:lnTo>
                    <a:pt x="50838" y="42938"/>
                  </a:lnTo>
                  <a:lnTo>
                    <a:pt x="50838" y="19507"/>
                  </a:lnTo>
                  <a:lnTo>
                    <a:pt x="41071" y="0"/>
                  </a:lnTo>
                  <a:close/>
                </a:path>
              </a:pathLst>
            </a:custGeom>
            <a:solidFill>
              <a:srgbClr val="C9C9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112831" y="8164067"/>
              <a:ext cx="22225" cy="43180"/>
            </a:xfrm>
            <a:custGeom>
              <a:avLst/>
              <a:gdLst/>
              <a:ahLst/>
              <a:cxnLst/>
              <a:rect l="l" t="t" r="r" b="b"/>
              <a:pathLst>
                <a:path w="22225" h="43179">
                  <a:moveTo>
                    <a:pt x="5219" y="0"/>
                  </a:moveTo>
                  <a:lnTo>
                    <a:pt x="0" y="1523"/>
                  </a:lnTo>
                  <a:lnTo>
                    <a:pt x="584" y="24231"/>
                  </a:lnTo>
                  <a:lnTo>
                    <a:pt x="2344" y="27345"/>
                  </a:lnTo>
                  <a:lnTo>
                    <a:pt x="6607" y="34080"/>
                  </a:lnTo>
                  <a:lnTo>
                    <a:pt x="11846" y="40530"/>
                  </a:lnTo>
                  <a:lnTo>
                    <a:pt x="16535" y="42786"/>
                  </a:lnTo>
                  <a:lnTo>
                    <a:pt x="21767" y="41262"/>
                  </a:lnTo>
                  <a:lnTo>
                    <a:pt x="9650" y="2274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A8A8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5" name="object 235"/>
          <p:cNvSpPr/>
          <p:nvPr/>
        </p:nvSpPr>
        <p:spPr>
          <a:xfrm>
            <a:off x="4170692" y="8362365"/>
            <a:ext cx="235585" cy="55244"/>
          </a:xfrm>
          <a:custGeom>
            <a:avLst/>
            <a:gdLst/>
            <a:ahLst/>
            <a:cxnLst/>
            <a:rect l="l" t="t" r="r" b="b"/>
            <a:pathLst>
              <a:path w="235585" h="55245">
                <a:moveTo>
                  <a:pt x="235483" y="32512"/>
                </a:moveTo>
                <a:lnTo>
                  <a:pt x="217195" y="32753"/>
                </a:lnTo>
                <a:lnTo>
                  <a:pt x="222161" y="18224"/>
                </a:lnTo>
                <a:lnTo>
                  <a:pt x="202145" y="18402"/>
                </a:lnTo>
                <a:lnTo>
                  <a:pt x="205676" y="0"/>
                </a:lnTo>
                <a:lnTo>
                  <a:pt x="33921" y="1727"/>
                </a:lnTo>
                <a:lnTo>
                  <a:pt x="37706" y="19786"/>
                </a:lnTo>
                <a:lnTo>
                  <a:pt x="17449" y="19951"/>
                </a:lnTo>
                <a:lnTo>
                  <a:pt x="24485" y="35293"/>
                </a:lnTo>
                <a:lnTo>
                  <a:pt x="0" y="35610"/>
                </a:lnTo>
                <a:lnTo>
                  <a:pt x="7899" y="54660"/>
                </a:lnTo>
                <a:lnTo>
                  <a:pt x="229095" y="51193"/>
                </a:lnTo>
                <a:lnTo>
                  <a:pt x="235483" y="32512"/>
                </a:lnTo>
                <a:close/>
              </a:path>
            </a:pathLst>
          </a:custGeom>
          <a:solidFill>
            <a:srgbClr val="878787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36" name="object 236"/>
          <p:cNvGrpSpPr/>
          <p:nvPr/>
        </p:nvGrpSpPr>
        <p:grpSpPr>
          <a:xfrm>
            <a:off x="2866102" y="8139431"/>
            <a:ext cx="584835" cy="459105"/>
            <a:chOff x="2866102" y="8139431"/>
            <a:chExt cx="584835" cy="459105"/>
          </a:xfrm>
        </p:grpSpPr>
        <p:pic>
          <p:nvPicPr>
            <p:cNvPr id="237" name="object 237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2876346" y="8527301"/>
              <a:ext cx="506844" cy="71069"/>
            </a:xfrm>
            <a:prstGeom prst="rect">
              <a:avLst/>
            </a:prstGeom>
          </p:spPr>
        </p:pic>
        <p:sp>
          <p:nvSpPr>
            <p:cNvPr id="238" name="object 238"/>
            <p:cNvSpPr/>
            <p:nvPr/>
          </p:nvSpPr>
          <p:spPr>
            <a:xfrm>
              <a:off x="2866102" y="8139431"/>
              <a:ext cx="584835" cy="407034"/>
            </a:xfrm>
            <a:custGeom>
              <a:avLst/>
              <a:gdLst/>
              <a:ahLst/>
              <a:cxnLst/>
              <a:rect l="l" t="t" r="r" b="b"/>
              <a:pathLst>
                <a:path w="584835" h="407034">
                  <a:moveTo>
                    <a:pt x="391701" y="11"/>
                  </a:moveTo>
                  <a:lnTo>
                    <a:pt x="218651" y="3262"/>
                  </a:lnTo>
                  <a:lnTo>
                    <a:pt x="177007" y="20827"/>
                  </a:lnTo>
                  <a:lnTo>
                    <a:pt x="177967" y="26387"/>
                  </a:lnTo>
                  <a:lnTo>
                    <a:pt x="182252" y="31164"/>
                  </a:lnTo>
                  <a:lnTo>
                    <a:pt x="193434" y="37789"/>
                  </a:lnTo>
                  <a:lnTo>
                    <a:pt x="215082" y="48894"/>
                  </a:lnTo>
                  <a:lnTo>
                    <a:pt x="215063" y="121849"/>
                  </a:lnTo>
                  <a:lnTo>
                    <a:pt x="214321" y="173602"/>
                  </a:lnTo>
                  <a:lnTo>
                    <a:pt x="212453" y="200481"/>
                  </a:lnTo>
                  <a:lnTo>
                    <a:pt x="194484" y="212797"/>
                  </a:lnTo>
                  <a:lnTo>
                    <a:pt x="103591" y="265746"/>
                  </a:lnTo>
                  <a:lnTo>
                    <a:pt x="57183" y="295235"/>
                  </a:lnTo>
                  <a:lnTo>
                    <a:pt x="17878" y="324869"/>
                  </a:lnTo>
                  <a:lnTo>
                    <a:pt x="0" y="349541"/>
                  </a:lnTo>
                  <a:lnTo>
                    <a:pt x="1147" y="359204"/>
                  </a:lnTo>
                  <a:lnTo>
                    <a:pt x="111578" y="392700"/>
                  </a:lnTo>
                  <a:lnTo>
                    <a:pt x="212925" y="397000"/>
                  </a:lnTo>
                  <a:lnTo>
                    <a:pt x="314288" y="400768"/>
                  </a:lnTo>
                  <a:lnTo>
                    <a:pt x="415674" y="404006"/>
                  </a:lnTo>
                  <a:lnTo>
                    <a:pt x="517088" y="406716"/>
                  </a:lnTo>
                  <a:lnTo>
                    <a:pt x="541949" y="387674"/>
                  </a:lnTo>
                  <a:lnTo>
                    <a:pt x="563865" y="367167"/>
                  </a:lnTo>
                  <a:lnTo>
                    <a:pt x="579271" y="346457"/>
                  </a:lnTo>
                  <a:lnTo>
                    <a:pt x="584601" y="326808"/>
                  </a:lnTo>
                  <a:lnTo>
                    <a:pt x="566035" y="300743"/>
                  </a:lnTo>
                  <a:lnTo>
                    <a:pt x="523110" y="266771"/>
                  </a:lnTo>
                  <a:lnTo>
                    <a:pt x="472179" y="232356"/>
                  </a:lnTo>
                  <a:lnTo>
                    <a:pt x="429593" y="204964"/>
                  </a:lnTo>
                  <a:lnTo>
                    <a:pt x="411703" y="192061"/>
                  </a:lnTo>
                  <a:lnTo>
                    <a:pt x="407741" y="45731"/>
                  </a:lnTo>
                  <a:lnTo>
                    <a:pt x="412607" y="41736"/>
                  </a:lnTo>
                  <a:lnTo>
                    <a:pt x="423086" y="32445"/>
                  </a:lnTo>
                  <a:lnTo>
                    <a:pt x="432998" y="21905"/>
                  </a:lnTo>
                  <a:lnTo>
                    <a:pt x="436164" y="14159"/>
                  </a:lnTo>
                  <a:lnTo>
                    <a:pt x="429795" y="10668"/>
                  </a:lnTo>
                  <a:lnTo>
                    <a:pt x="416723" y="6433"/>
                  </a:lnTo>
                  <a:lnTo>
                    <a:pt x="402256" y="2524"/>
                  </a:lnTo>
                  <a:lnTo>
                    <a:pt x="391701" y="11"/>
                  </a:lnTo>
                  <a:close/>
                </a:path>
              </a:pathLst>
            </a:custGeom>
            <a:solidFill>
              <a:srgbClr val="A4C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887687" y="8484094"/>
              <a:ext cx="530225" cy="112395"/>
            </a:xfrm>
            <a:custGeom>
              <a:avLst/>
              <a:gdLst/>
              <a:ahLst/>
              <a:cxnLst/>
              <a:rect l="l" t="t" r="r" b="b"/>
              <a:pathLst>
                <a:path w="530225" h="112395">
                  <a:moveTo>
                    <a:pt x="116941" y="711"/>
                  </a:moveTo>
                  <a:lnTo>
                    <a:pt x="110129" y="844"/>
                  </a:lnTo>
                  <a:lnTo>
                    <a:pt x="96934" y="4323"/>
                  </a:lnTo>
                  <a:lnTo>
                    <a:pt x="81303" y="8114"/>
                  </a:lnTo>
                  <a:lnTo>
                    <a:pt x="67183" y="9182"/>
                  </a:lnTo>
                  <a:lnTo>
                    <a:pt x="51093" y="9563"/>
                  </a:lnTo>
                  <a:lnTo>
                    <a:pt x="32789" y="13781"/>
                  </a:lnTo>
                  <a:lnTo>
                    <a:pt x="15589" y="21936"/>
                  </a:lnTo>
                  <a:lnTo>
                    <a:pt x="2806" y="34125"/>
                  </a:lnTo>
                  <a:lnTo>
                    <a:pt x="431" y="37694"/>
                  </a:lnTo>
                  <a:lnTo>
                    <a:pt x="0" y="42126"/>
                  </a:lnTo>
                  <a:lnTo>
                    <a:pt x="1231" y="46190"/>
                  </a:lnTo>
                  <a:lnTo>
                    <a:pt x="32232" y="91770"/>
                  </a:lnTo>
                  <a:lnTo>
                    <a:pt x="62852" y="112255"/>
                  </a:lnTo>
                  <a:lnTo>
                    <a:pt x="422071" y="98323"/>
                  </a:lnTo>
                  <a:lnTo>
                    <a:pt x="474405" y="65872"/>
                  </a:lnTo>
                  <a:lnTo>
                    <a:pt x="518045" y="33198"/>
                  </a:lnTo>
                  <a:lnTo>
                    <a:pt x="529869" y="18694"/>
                  </a:lnTo>
                  <a:lnTo>
                    <a:pt x="529361" y="13183"/>
                  </a:lnTo>
                  <a:lnTo>
                    <a:pt x="464510" y="10473"/>
                  </a:lnTo>
                  <a:lnTo>
                    <a:pt x="123109" y="10473"/>
                  </a:lnTo>
                  <a:lnTo>
                    <a:pt x="118681" y="10251"/>
                  </a:lnTo>
                  <a:lnTo>
                    <a:pt x="113691" y="5249"/>
                  </a:lnTo>
                  <a:lnTo>
                    <a:pt x="117410" y="1453"/>
                  </a:lnTo>
                  <a:lnTo>
                    <a:pt x="116941" y="711"/>
                  </a:lnTo>
                  <a:close/>
                </a:path>
                <a:path w="530225" h="112395">
                  <a:moveTo>
                    <a:pt x="117410" y="1453"/>
                  </a:moveTo>
                  <a:lnTo>
                    <a:pt x="113691" y="5249"/>
                  </a:lnTo>
                  <a:lnTo>
                    <a:pt x="118681" y="10251"/>
                  </a:lnTo>
                  <a:lnTo>
                    <a:pt x="123109" y="10473"/>
                  </a:lnTo>
                  <a:lnTo>
                    <a:pt x="117410" y="1453"/>
                  </a:lnTo>
                  <a:close/>
                </a:path>
                <a:path w="530225" h="112395">
                  <a:moveTo>
                    <a:pt x="142805" y="0"/>
                  </a:moveTo>
                  <a:lnTo>
                    <a:pt x="118173" y="673"/>
                  </a:lnTo>
                  <a:lnTo>
                    <a:pt x="117410" y="1453"/>
                  </a:lnTo>
                  <a:lnTo>
                    <a:pt x="123109" y="10473"/>
                  </a:lnTo>
                  <a:lnTo>
                    <a:pt x="464510" y="10473"/>
                  </a:lnTo>
                  <a:lnTo>
                    <a:pt x="252260" y="1676"/>
                  </a:lnTo>
                  <a:lnTo>
                    <a:pt x="142805" y="0"/>
                  </a:lnTo>
                  <a:close/>
                </a:path>
              </a:pathLst>
            </a:custGeom>
            <a:solidFill>
              <a:srgbClr val="F89A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2954362" y="8324253"/>
              <a:ext cx="463550" cy="233045"/>
            </a:xfrm>
            <a:custGeom>
              <a:avLst/>
              <a:gdLst/>
              <a:ahLst/>
              <a:cxnLst/>
              <a:rect l="l" t="t" r="r" b="b"/>
              <a:pathLst>
                <a:path w="463550" h="233045">
                  <a:moveTo>
                    <a:pt x="94488" y="211277"/>
                  </a:moveTo>
                  <a:lnTo>
                    <a:pt x="87528" y="205028"/>
                  </a:lnTo>
                  <a:lnTo>
                    <a:pt x="70383" y="205028"/>
                  </a:lnTo>
                  <a:lnTo>
                    <a:pt x="63423" y="211277"/>
                  </a:lnTo>
                  <a:lnTo>
                    <a:pt x="63423" y="226682"/>
                  </a:lnTo>
                  <a:lnTo>
                    <a:pt x="70383" y="232918"/>
                  </a:lnTo>
                  <a:lnTo>
                    <a:pt x="87528" y="232918"/>
                  </a:lnTo>
                  <a:lnTo>
                    <a:pt x="94488" y="226682"/>
                  </a:lnTo>
                  <a:lnTo>
                    <a:pt x="94488" y="218973"/>
                  </a:lnTo>
                  <a:lnTo>
                    <a:pt x="94488" y="211277"/>
                  </a:lnTo>
                  <a:close/>
                </a:path>
                <a:path w="463550" h="233045">
                  <a:moveTo>
                    <a:pt x="182918" y="198640"/>
                  </a:moveTo>
                  <a:lnTo>
                    <a:pt x="175971" y="192392"/>
                  </a:lnTo>
                  <a:lnTo>
                    <a:pt x="158813" y="192392"/>
                  </a:lnTo>
                  <a:lnTo>
                    <a:pt x="151866" y="198640"/>
                  </a:lnTo>
                  <a:lnTo>
                    <a:pt x="151866" y="214045"/>
                  </a:lnTo>
                  <a:lnTo>
                    <a:pt x="158813" y="220281"/>
                  </a:lnTo>
                  <a:lnTo>
                    <a:pt x="175971" y="220281"/>
                  </a:lnTo>
                  <a:lnTo>
                    <a:pt x="182918" y="214045"/>
                  </a:lnTo>
                  <a:lnTo>
                    <a:pt x="182918" y="206336"/>
                  </a:lnTo>
                  <a:lnTo>
                    <a:pt x="182918" y="198640"/>
                  </a:lnTo>
                  <a:close/>
                </a:path>
                <a:path w="463550" h="233045">
                  <a:moveTo>
                    <a:pt x="202133" y="5181"/>
                  </a:moveTo>
                  <a:lnTo>
                    <a:pt x="198247" y="0"/>
                  </a:lnTo>
                  <a:lnTo>
                    <a:pt x="188645" y="0"/>
                  </a:lnTo>
                  <a:lnTo>
                    <a:pt x="184759" y="5181"/>
                  </a:lnTo>
                  <a:lnTo>
                    <a:pt x="184759" y="17970"/>
                  </a:lnTo>
                  <a:lnTo>
                    <a:pt x="188645" y="23164"/>
                  </a:lnTo>
                  <a:lnTo>
                    <a:pt x="198247" y="23164"/>
                  </a:lnTo>
                  <a:lnTo>
                    <a:pt x="202133" y="17970"/>
                  </a:lnTo>
                  <a:lnTo>
                    <a:pt x="202133" y="11582"/>
                  </a:lnTo>
                  <a:lnTo>
                    <a:pt x="202133" y="5181"/>
                  </a:lnTo>
                  <a:close/>
                </a:path>
                <a:path w="463550" h="233045">
                  <a:moveTo>
                    <a:pt x="254241" y="63855"/>
                  </a:moveTo>
                  <a:lnTo>
                    <a:pt x="247878" y="57378"/>
                  </a:lnTo>
                  <a:lnTo>
                    <a:pt x="232181" y="57378"/>
                  </a:lnTo>
                  <a:lnTo>
                    <a:pt x="225818" y="63855"/>
                  </a:lnTo>
                  <a:lnTo>
                    <a:pt x="225818" y="79844"/>
                  </a:lnTo>
                  <a:lnTo>
                    <a:pt x="232181" y="86334"/>
                  </a:lnTo>
                  <a:lnTo>
                    <a:pt x="247878" y="86334"/>
                  </a:lnTo>
                  <a:lnTo>
                    <a:pt x="254241" y="79844"/>
                  </a:lnTo>
                  <a:lnTo>
                    <a:pt x="254241" y="71856"/>
                  </a:lnTo>
                  <a:lnTo>
                    <a:pt x="254241" y="63855"/>
                  </a:lnTo>
                  <a:close/>
                </a:path>
                <a:path w="463550" h="233045">
                  <a:moveTo>
                    <a:pt x="305295" y="210820"/>
                  </a:moveTo>
                  <a:lnTo>
                    <a:pt x="303745" y="203339"/>
                  </a:lnTo>
                  <a:lnTo>
                    <a:pt x="299516" y="197231"/>
                  </a:lnTo>
                  <a:lnTo>
                    <a:pt x="293243" y="193116"/>
                  </a:lnTo>
                  <a:lnTo>
                    <a:pt x="285546" y="191604"/>
                  </a:lnTo>
                  <a:lnTo>
                    <a:pt x="277876" y="193116"/>
                  </a:lnTo>
                  <a:lnTo>
                    <a:pt x="271602" y="197231"/>
                  </a:lnTo>
                  <a:lnTo>
                    <a:pt x="267373" y="203339"/>
                  </a:lnTo>
                  <a:lnTo>
                    <a:pt x="265811" y="210820"/>
                  </a:lnTo>
                  <a:lnTo>
                    <a:pt x="267373" y="218300"/>
                  </a:lnTo>
                  <a:lnTo>
                    <a:pt x="271602" y="224409"/>
                  </a:lnTo>
                  <a:lnTo>
                    <a:pt x="277876" y="228536"/>
                  </a:lnTo>
                  <a:lnTo>
                    <a:pt x="285546" y="230035"/>
                  </a:lnTo>
                  <a:lnTo>
                    <a:pt x="293243" y="228536"/>
                  </a:lnTo>
                  <a:lnTo>
                    <a:pt x="299516" y="224409"/>
                  </a:lnTo>
                  <a:lnTo>
                    <a:pt x="303745" y="218300"/>
                  </a:lnTo>
                  <a:lnTo>
                    <a:pt x="305295" y="210820"/>
                  </a:lnTo>
                  <a:close/>
                </a:path>
                <a:path w="463550" h="233045">
                  <a:moveTo>
                    <a:pt x="317931" y="97116"/>
                  </a:moveTo>
                  <a:lnTo>
                    <a:pt x="316369" y="89649"/>
                  </a:lnTo>
                  <a:lnTo>
                    <a:pt x="312140" y="83540"/>
                  </a:lnTo>
                  <a:lnTo>
                    <a:pt x="305866" y="79425"/>
                  </a:lnTo>
                  <a:lnTo>
                    <a:pt x="298196" y="77914"/>
                  </a:lnTo>
                  <a:lnTo>
                    <a:pt x="290512" y="79425"/>
                  </a:lnTo>
                  <a:lnTo>
                    <a:pt x="284238" y="83540"/>
                  </a:lnTo>
                  <a:lnTo>
                    <a:pt x="280009" y="89649"/>
                  </a:lnTo>
                  <a:lnTo>
                    <a:pt x="278460" y="97116"/>
                  </a:lnTo>
                  <a:lnTo>
                    <a:pt x="280009" y="104609"/>
                  </a:lnTo>
                  <a:lnTo>
                    <a:pt x="284238" y="110705"/>
                  </a:lnTo>
                  <a:lnTo>
                    <a:pt x="290512" y="114833"/>
                  </a:lnTo>
                  <a:lnTo>
                    <a:pt x="298196" y="116332"/>
                  </a:lnTo>
                  <a:lnTo>
                    <a:pt x="305866" y="114833"/>
                  </a:lnTo>
                  <a:lnTo>
                    <a:pt x="312140" y="110705"/>
                  </a:lnTo>
                  <a:lnTo>
                    <a:pt x="316369" y="104609"/>
                  </a:lnTo>
                  <a:lnTo>
                    <a:pt x="317931" y="97116"/>
                  </a:lnTo>
                  <a:close/>
                </a:path>
                <a:path w="463550" h="233045">
                  <a:moveTo>
                    <a:pt x="462978" y="163080"/>
                  </a:moveTo>
                  <a:lnTo>
                    <a:pt x="461606" y="157911"/>
                  </a:lnTo>
                  <a:lnTo>
                    <a:pt x="461251" y="156603"/>
                  </a:lnTo>
                  <a:lnTo>
                    <a:pt x="457161" y="154381"/>
                  </a:lnTo>
                  <a:lnTo>
                    <a:pt x="455879" y="153682"/>
                  </a:lnTo>
                  <a:lnTo>
                    <a:pt x="434721" y="142646"/>
                  </a:lnTo>
                  <a:lnTo>
                    <a:pt x="430720" y="137909"/>
                  </a:lnTo>
                  <a:lnTo>
                    <a:pt x="430288" y="137388"/>
                  </a:lnTo>
                  <a:lnTo>
                    <a:pt x="423252" y="133705"/>
                  </a:lnTo>
                  <a:lnTo>
                    <a:pt x="422402" y="133261"/>
                  </a:lnTo>
                  <a:lnTo>
                    <a:pt x="412686" y="131610"/>
                  </a:lnTo>
                  <a:lnTo>
                    <a:pt x="403542" y="131914"/>
                  </a:lnTo>
                  <a:lnTo>
                    <a:pt x="397395" y="133705"/>
                  </a:lnTo>
                  <a:lnTo>
                    <a:pt x="394042" y="131978"/>
                  </a:lnTo>
                  <a:lnTo>
                    <a:pt x="390321" y="125349"/>
                  </a:lnTo>
                  <a:lnTo>
                    <a:pt x="384086" y="118833"/>
                  </a:lnTo>
                  <a:lnTo>
                    <a:pt x="373227" y="117386"/>
                  </a:lnTo>
                  <a:lnTo>
                    <a:pt x="362204" y="122148"/>
                  </a:lnTo>
                  <a:lnTo>
                    <a:pt x="356006" y="129032"/>
                  </a:lnTo>
                  <a:lnTo>
                    <a:pt x="353263" y="135280"/>
                  </a:lnTo>
                  <a:lnTo>
                    <a:pt x="352679" y="137909"/>
                  </a:lnTo>
                  <a:lnTo>
                    <a:pt x="349402" y="130962"/>
                  </a:lnTo>
                  <a:lnTo>
                    <a:pt x="345795" y="127723"/>
                  </a:lnTo>
                  <a:lnTo>
                    <a:pt x="339572" y="127330"/>
                  </a:lnTo>
                  <a:lnTo>
                    <a:pt x="328498" y="128968"/>
                  </a:lnTo>
                  <a:lnTo>
                    <a:pt x="316534" y="132930"/>
                  </a:lnTo>
                  <a:lnTo>
                    <a:pt x="308775" y="138569"/>
                  </a:lnTo>
                  <a:lnTo>
                    <a:pt x="304571" y="143624"/>
                  </a:lnTo>
                  <a:lnTo>
                    <a:pt x="303314" y="145808"/>
                  </a:lnTo>
                  <a:lnTo>
                    <a:pt x="294055" y="135801"/>
                  </a:lnTo>
                  <a:lnTo>
                    <a:pt x="287375" y="135280"/>
                  </a:lnTo>
                  <a:lnTo>
                    <a:pt x="284657" y="133299"/>
                  </a:lnTo>
                  <a:lnTo>
                    <a:pt x="284543" y="127723"/>
                  </a:lnTo>
                  <a:lnTo>
                    <a:pt x="284264" y="122999"/>
                  </a:lnTo>
                  <a:lnTo>
                    <a:pt x="284048" y="122643"/>
                  </a:lnTo>
                  <a:lnTo>
                    <a:pt x="280695" y="116865"/>
                  </a:lnTo>
                  <a:lnTo>
                    <a:pt x="276390" y="114223"/>
                  </a:lnTo>
                  <a:lnTo>
                    <a:pt x="273875" y="112687"/>
                  </a:lnTo>
                  <a:lnTo>
                    <a:pt x="266674" y="111404"/>
                  </a:lnTo>
                  <a:lnTo>
                    <a:pt x="260451" y="112191"/>
                  </a:lnTo>
                  <a:lnTo>
                    <a:pt x="256540" y="114223"/>
                  </a:lnTo>
                  <a:lnTo>
                    <a:pt x="254076" y="112534"/>
                  </a:lnTo>
                  <a:lnTo>
                    <a:pt x="249974" y="105816"/>
                  </a:lnTo>
                  <a:lnTo>
                    <a:pt x="242214" y="98691"/>
                  </a:lnTo>
                  <a:lnTo>
                    <a:pt x="228777" y="95808"/>
                  </a:lnTo>
                  <a:lnTo>
                    <a:pt x="213207" y="100444"/>
                  </a:lnTo>
                  <a:lnTo>
                    <a:pt x="201015" y="109626"/>
                  </a:lnTo>
                  <a:lnTo>
                    <a:pt x="193052" y="118605"/>
                  </a:lnTo>
                  <a:lnTo>
                    <a:pt x="190220" y="122643"/>
                  </a:lnTo>
                  <a:lnTo>
                    <a:pt x="188633" y="100355"/>
                  </a:lnTo>
                  <a:lnTo>
                    <a:pt x="184404" y="89458"/>
                  </a:lnTo>
                  <a:lnTo>
                    <a:pt x="174218" y="86880"/>
                  </a:lnTo>
                  <a:lnTo>
                    <a:pt x="154749" y="89484"/>
                  </a:lnTo>
                  <a:lnTo>
                    <a:pt x="120218" y="119227"/>
                  </a:lnTo>
                  <a:lnTo>
                    <a:pt x="102285" y="154381"/>
                  </a:lnTo>
                  <a:lnTo>
                    <a:pt x="100241" y="149834"/>
                  </a:lnTo>
                  <a:lnTo>
                    <a:pt x="95504" y="143408"/>
                  </a:lnTo>
                  <a:lnTo>
                    <a:pt x="87401" y="139496"/>
                  </a:lnTo>
                  <a:lnTo>
                    <a:pt x="78206" y="141490"/>
                  </a:lnTo>
                  <a:lnTo>
                    <a:pt x="70942" y="147523"/>
                  </a:lnTo>
                  <a:lnTo>
                    <a:pt x="66001" y="154152"/>
                  </a:lnTo>
                  <a:lnTo>
                    <a:pt x="63754" y="157911"/>
                  </a:lnTo>
                  <a:lnTo>
                    <a:pt x="61937" y="156324"/>
                  </a:lnTo>
                  <a:lnTo>
                    <a:pt x="57835" y="151079"/>
                  </a:lnTo>
                  <a:lnTo>
                    <a:pt x="51015" y="145046"/>
                  </a:lnTo>
                  <a:lnTo>
                    <a:pt x="41135" y="141071"/>
                  </a:lnTo>
                  <a:lnTo>
                    <a:pt x="27012" y="144538"/>
                  </a:lnTo>
                  <a:lnTo>
                    <a:pt x="11620" y="154673"/>
                  </a:lnTo>
                  <a:lnTo>
                    <a:pt x="698" y="165252"/>
                  </a:lnTo>
                  <a:lnTo>
                    <a:pt x="0" y="170014"/>
                  </a:lnTo>
                  <a:lnTo>
                    <a:pt x="91567" y="167436"/>
                  </a:lnTo>
                  <a:lnTo>
                    <a:pt x="169887" y="166509"/>
                  </a:lnTo>
                  <a:lnTo>
                    <a:pt x="235318" y="166839"/>
                  </a:lnTo>
                  <a:lnTo>
                    <a:pt x="288188" y="167982"/>
                  </a:lnTo>
                  <a:lnTo>
                    <a:pt x="328841" y="169557"/>
                  </a:lnTo>
                  <a:lnTo>
                    <a:pt x="380949" y="172656"/>
                  </a:lnTo>
                  <a:lnTo>
                    <a:pt x="394360" y="172847"/>
                  </a:lnTo>
                  <a:lnTo>
                    <a:pt x="462686" y="175285"/>
                  </a:lnTo>
                  <a:lnTo>
                    <a:pt x="462889" y="166509"/>
                  </a:lnTo>
                  <a:lnTo>
                    <a:pt x="462978" y="163080"/>
                  </a:lnTo>
                  <a:close/>
                </a:path>
              </a:pathLst>
            </a:custGeom>
            <a:solidFill>
              <a:srgbClr val="FBAD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1" name="object 241"/>
          <p:cNvGrpSpPr/>
          <p:nvPr/>
        </p:nvGrpSpPr>
        <p:grpSpPr>
          <a:xfrm>
            <a:off x="5407850" y="8650808"/>
            <a:ext cx="530225" cy="821690"/>
            <a:chOff x="5407850" y="8650808"/>
            <a:chExt cx="530225" cy="821690"/>
          </a:xfrm>
        </p:grpSpPr>
        <p:pic>
          <p:nvPicPr>
            <p:cNvPr id="242" name="object 242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5676328" y="8650808"/>
              <a:ext cx="248386" cy="814717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5881763" y="9424568"/>
              <a:ext cx="56515" cy="47625"/>
            </a:xfrm>
            <a:custGeom>
              <a:avLst/>
              <a:gdLst/>
              <a:ahLst/>
              <a:cxnLst/>
              <a:rect l="l" t="t" r="r" b="b"/>
              <a:pathLst>
                <a:path w="56514" h="47625">
                  <a:moveTo>
                    <a:pt x="0" y="0"/>
                  </a:moveTo>
                  <a:lnTo>
                    <a:pt x="1615" y="7444"/>
                  </a:lnTo>
                  <a:lnTo>
                    <a:pt x="2619" y="23439"/>
                  </a:lnTo>
                  <a:lnTo>
                    <a:pt x="3132" y="39360"/>
                  </a:lnTo>
                  <a:lnTo>
                    <a:pt x="3276" y="46583"/>
                  </a:lnTo>
                  <a:lnTo>
                    <a:pt x="11633" y="47567"/>
                  </a:lnTo>
                  <a:lnTo>
                    <a:pt x="29951" y="47128"/>
                  </a:lnTo>
                  <a:lnTo>
                    <a:pt x="48105" y="46038"/>
                  </a:lnTo>
                  <a:lnTo>
                    <a:pt x="55968" y="45072"/>
                  </a:lnTo>
                  <a:lnTo>
                    <a:pt x="42938" y="46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36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4" name="object 244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5407850" y="8663355"/>
              <a:ext cx="356831" cy="314007"/>
            </a:xfrm>
            <a:prstGeom prst="rect">
              <a:avLst/>
            </a:prstGeom>
          </p:spPr>
        </p:pic>
      </p:grpSp>
      <p:grpSp>
        <p:nvGrpSpPr>
          <p:cNvPr id="245" name="object 245"/>
          <p:cNvGrpSpPr/>
          <p:nvPr/>
        </p:nvGrpSpPr>
        <p:grpSpPr>
          <a:xfrm>
            <a:off x="1663585" y="8555088"/>
            <a:ext cx="4265295" cy="923925"/>
            <a:chOff x="1663585" y="8555088"/>
            <a:chExt cx="4265295" cy="923925"/>
          </a:xfrm>
        </p:grpSpPr>
        <p:pic>
          <p:nvPicPr>
            <p:cNvPr id="246" name="object 246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1805736" y="8630818"/>
              <a:ext cx="567232" cy="814717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1791893" y="9433612"/>
              <a:ext cx="55880" cy="45085"/>
            </a:xfrm>
            <a:custGeom>
              <a:avLst/>
              <a:gdLst/>
              <a:ahLst/>
              <a:cxnLst/>
              <a:rect l="l" t="t" r="r" b="b"/>
              <a:pathLst>
                <a:path w="55880" h="45084">
                  <a:moveTo>
                    <a:pt x="27838" y="0"/>
                  </a:moveTo>
                  <a:lnTo>
                    <a:pt x="8704" y="1020"/>
                  </a:lnTo>
                  <a:lnTo>
                    <a:pt x="0" y="3922"/>
                  </a:lnTo>
                  <a:lnTo>
                    <a:pt x="1028" y="44842"/>
                  </a:lnTo>
                  <a:lnTo>
                    <a:pt x="26860" y="44386"/>
                  </a:lnTo>
                  <a:lnTo>
                    <a:pt x="44802" y="43797"/>
                  </a:lnTo>
                  <a:lnTo>
                    <a:pt x="53339" y="42949"/>
                  </a:lnTo>
                  <a:lnTo>
                    <a:pt x="55524" y="2068"/>
                  </a:lnTo>
                  <a:lnTo>
                    <a:pt x="46934" y="477"/>
                  </a:lnTo>
                  <a:lnTo>
                    <a:pt x="27838" y="0"/>
                  </a:lnTo>
                  <a:close/>
                </a:path>
              </a:pathLst>
            </a:custGeom>
            <a:solidFill>
              <a:srgbClr val="6E36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663585" y="8555088"/>
              <a:ext cx="4265295" cy="118745"/>
            </a:xfrm>
            <a:custGeom>
              <a:avLst/>
              <a:gdLst/>
              <a:ahLst/>
              <a:cxnLst/>
              <a:rect l="l" t="t" r="r" b="b"/>
              <a:pathLst>
                <a:path w="4265295" h="118745">
                  <a:moveTo>
                    <a:pt x="4264698" y="0"/>
                  </a:moveTo>
                  <a:lnTo>
                    <a:pt x="0" y="6959"/>
                  </a:lnTo>
                  <a:lnTo>
                    <a:pt x="0" y="80708"/>
                  </a:lnTo>
                  <a:lnTo>
                    <a:pt x="4264698" y="118402"/>
                  </a:lnTo>
                  <a:lnTo>
                    <a:pt x="4264698" y="0"/>
                  </a:lnTo>
                  <a:close/>
                </a:path>
              </a:pathLst>
            </a:custGeom>
            <a:solidFill>
              <a:srgbClr val="373C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49" name="object 249"/>
          <p:cNvGrpSpPr/>
          <p:nvPr/>
        </p:nvGrpSpPr>
        <p:grpSpPr>
          <a:xfrm>
            <a:off x="4718949" y="7941182"/>
            <a:ext cx="660400" cy="373380"/>
            <a:chOff x="4718949" y="7941182"/>
            <a:chExt cx="660400" cy="373380"/>
          </a:xfrm>
        </p:grpSpPr>
        <p:pic>
          <p:nvPicPr>
            <p:cNvPr id="250" name="object 250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247690" y="7941182"/>
              <a:ext cx="131597" cy="160019"/>
            </a:xfrm>
            <a:prstGeom prst="rect">
              <a:avLst/>
            </a:prstGeom>
          </p:spPr>
        </p:pic>
        <p:pic>
          <p:nvPicPr>
            <p:cNvPr id="251" name="object 251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4718949" y="7953590"/>
              <a:ext cx="595059" cy="360425"/>
            </a:xfrm>
            <a:prstGeom prst="rect">
              <a:avLst/>
            </a:prstGeom>
          </p:spPr>
        </p:pic>
      </p:grpSp>
      <p:pic>
        <p:nvPicPr>
          <p:cNvPr id="252" name="object 252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3472078" y="7695107"/>
            <a:ext cx="188455" cy="108656"/>
          </a:xfrm>
          <a:prstGeom prst="rect">
            <a:avLst/>
          </a:prstGeom>
        </p:spPr>
      </p:pic>
      <p:grpSp>
        <p:nvGrpSpPr>
          <p:cNvPr id="253" name="object 253"/>
          <p:cNvGrpSpPr/>
          <p:nvPr/>
        </p:nvGrpSpPr>
        <p:grpSpPr>
          <a:xfrm>
            <a:off x="3322447" y="7392593"/>
            <a:ext cx="825500" cy="424815"/>
            <a:chOff x="3322447" y="7392593"/>
            <a:chExt cx="825500" cy="424815"/>
          </a:xfrm>
        </p:grpSpPr>
        <p:pic>
          <p:nvPicPr>
            <p:cNvPr id="254" name="object 254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927551" y="7425778"/>
              <a:ext cx="219824" cy="145300"/>
            </a:xfrm>
            <a:prstGeom prst="rect">
              <a:avLst/>
            </a:prstGeom>
          </p:spPr>
        </p:pic>
        <p:pic>
          <p:nvPicPr>
            <p:cNvPr id="255" name="object 255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322447" y="7392593"/>
              <a:ext cx="677037" cy="424815"/>
            </a:xfrm>
            <a:prstGeom prst="rect">
              <a:avLst/>
            </a:prstGeom>
          </p:spPr>
        </p:pic>
      </p:grpSp>
      <p:grpSp>
        <p:nvGrpSpPr>
          <p:cNvPr id="256" name="object 256"/>
          <p:cNvGrpSpPr/>
          <p:nvPr/>
        </p:nvGrpSpPr>
        <p:grpSpPr>
          <a:xfrm>
            <a:off x="4818570" y="6253569"/>
            <a:ext cx="1090930" cy="1419860"/>
            <a:chOff x="4818570" y="6253569"/>
            <a:chExt cx="1090930" cy="1419860"/>
          </a:xfrm>
        </p:grpSpPr>
        <p:sp>
          <p:nvSpPr>
            <p:cNvPr id="257" name="object 257"/>
            <p:cNvSpPr/>
            <p:nvPr/>
          </p:nvSpPr>
          <p:spPr>
            <a:xfrm>
              <a:off x="5145125" y="6413525"/>
              <a:ext cx="764540" cy="1259840"/>
            </a:xfrm>
            <a:custGeom>
              <a:avLst/>
              <a:gdLst/>
              <a:ahLst/>
              <a:cxnLst/>
              <a:rect l="l" t="t" r="r" b="b"/>
              <a:pathLst>
                <a:path w="764539" h="1259840">
                  <a:moveTo>
                    <a:pt x="299796" y="0"/>
                  </a:moveTo>
                  <a:lnTo>
                    <a:pt x="234429" y="5122"/>
                  </a:lnTo>
                  <a:lnTo>
                    <a:pt x="194322" y="12574"/>
                  </a:lnTo>
                  <a:lnTo>
                    <a:pt x="149745" y="24218"/>
                  </a:lnTo>
                  <a:lnTo>
                    <a:pt x="76844" y="53130"/>
                  </a:lnTo>
                  <a:lnTo>
                    <a:pt x="38631" y="73267"/>
                  </a:lnTo>
                  <a:lnTo>
                    <a:pt x="0" y="96824"/>
                  </a:lnTo>
                  <a:lnTo>
                    <a:pt x="49096" y="100259"/>
                  </a:lnTo>
                  <a:lnTo>
                    <a:pt x="147254" y="107535"/>
                  </a:lnTo>
                  <a:lnTo>
                    <a:pt x="245389" y="115354"/>
                  </a:lnTo>
                  <a:lnTo>
                    <a:pt x="247853" y="113550"/>
                  </a:lnTo>
                  <a:lnTo>
                    <a:pt x="249046" y="113182"/>
                  </a:lnTo>
                  <a:lnTo>
                    <a:pt x="252031" y="113182"/>
                  </a:lnTo>
                  <a:lnTo>
                    <a:pt x="253784" y="114007"/>
                  </a:lnTo>
                  <a:lnTo>
                    <a:pt x="255308" y="116166"/>
                  </a:lnTo>
                  <a:lnTo>
                    <a:pt x="256768" y="116293"/>
                  </a:lnTo>
                  <a:lnTo>
                    <a:pt x="249758" y="708380"/>
                  </a:lnTo>
                  <a:lnTo>
                    <a:pt x="298392" y="723043"/>
                  </a:lnTo>
                  <a:lnTo>
                    <a:pt x="308038" y="724090"/>
                  </a:lnTo>
                  <a:lnTo>
                    <a:pt x="309867" y="724090"/>
                  </a:lnTo>
                  <a:lnTo>
                    <a:pt x="312559" y="723557"/>
                  </a:lnTo>
                  <a:lnTo>
                    <a:pt x="314845" y="723468"/>
                  </a:lnTo>
                  <a:lnTo>
                    <a:pt x="315810" y="725690"/>
                  </a:lnTo>
                  <a:lnTo>
                    <a:pt x="314312" y="726871"/>
                  </a:lnTo>
                  <a:lnTo>
                    <a:pt x="301594" y="744758"/>
                  </a:lnTo>
                  <a:lnTo>
                    <a:pt x="287616" y="773531"/>
                  </a:lnTo>
                  <a:lnTo>
                    <a:pt x="277096" y="801038"/>
                  </a:lnTo>
                  <a:lnTo>
                    <a:pt x="274751" y="815124"/>
                  </a:lnTo>
                  <a:lnTo>
                    <a:pt x="286021" y="821868"/>
                  </a:lnTo>
                  <a:lnTo>
                    <a:pt x="303533" y="826627"/>
                  </a:lnTo>
                  <a:lnTo>
                    <a:pt x="326126" y="829447"/>
                  </a:lnTo>
                  <a:lnTo>
                    <a:pt x="352640" y="830376"/>
                  </a:lnTo>
                  <a:lnTo>
                    <a:pt x="387417" y="829101"/>
                  </a:lnTo>
                  <a:lnTo>
                    <a:pt x="424113" y="825330"/>
                  </a:lnTo>
                  <a:lnTo>
                    <a:pt x="460804" y="819141"/>
                  </a:lnTo>
                  <a:lnTo>
                    <a:pt x="495566" y="810615"/>
                  </a:lnTo>
                  <a:lnTo>
                    <a:pt x="515835" y="805003"/>
                  </a:lnTo>
                  <a:lnTo>
                    <a:pt x="522712" y="803527"/>
                  </a:lnTo>
                  <a:lnTo>
                    <a:pt x="527608" y="803021"/>
                  </a:lnTo>
                  <a:lnTo>
                    <a:pt x="531035" y="810070"/>
                  </a:lnTo>
                  <a:lnTo>
                    <a:pt x="517337" y="833112"/>
                  </a:lnTo>
                  <a:lnTo>
                    <a:pt x="492872" y="874981"/>
                  </a:lnTo>
                  <a:lnTo>
                    <a:pt x="463994" y="938517"/>
                  </a:lnTo>
                  <a:lnTo>
                    <a:pt x="441303" y="1016192"/>
                  </a:lnTo>
                  <a:lnTo>
                    <a:pt x="439591" y="1068887"/>
                  </a:lnTo>
                  <a:lnTo>
                    <a:pt x="453500" y="1098853"/>
                  </a:lnTo>
                  <a:lnTo>
                    <a:pt x="477672" y="1108341"/>
                  </a:lnTo>
                  <a:lnTo>
                    <a:pt x="487425" y="1108138"/>
                  </a:lnTo>
                  <a:lnTo>
                    <a:pt x="533259" y="1118048"/>
                  </a:lnTo>
                  <a:lnTo>
                    <a:pt x="552992" y="1143913"/>
                  </a:lnTo>
                  <a:lnTo>
                    <a:pt x="554044" y="1179933"/>
                  </a:lnTo>
                  <a:lnTo>
                    <a:pt x="543834" y="1220309"/>
                  </a:lnTo>
                  <a:lnTo>
                    <a:pt x="529780" y="1259243"/>
                  </a:lnTo>
                  <a:lnTo>
                    <a:pt x="529894" y="1259586"/>
                  </a:lnTo>
                  <a:lnTo>
                    <a:pt x="567931" y="1235162"/>
                  </a:lnTo>
                  <a:lnTo>
                    <a:pt x="605150" y="1215978"/>
                  </a:lnTo>
                  <a:lnTo>
                    <a:pt x="648754" y="1202232"/>
                  </a:lnTo>
                  <a:lnTo>
                    <a:pt x="696951" y="1178080"/>
                  </a:lnTo>
                  <a:lnTo>
                    <a:pt x="737943" y="1136291"/>
                  </a:lnTo>
                  <a:lnTo>
                    <a:pt x="763146" y="1095315"/>
                  </a:lnTo>
                  <a:lnTo>
                    <a:pt x="763981" y="1073607"/>
                  </a:lnTo>
                  <a:lnTo>
                    <a:pt x="761809" y="1072705"/>
                  </a:lnTo>
                  <a:lnTo>
                    <a:pt x="758926" y="1072311"/>
                  </a:lnTo>
                  <a:lnTo>
                    <a:pt x="755510" y="1072311"/>
                  </a:lnTo>
                  <a:lnTo>
                    <a:pt x="745034" y="1073204"/>
                  </a:lnTo>
                  <a:lnTo>
                    <a:pt x="732577" y="1075556"/>
                  </a:lnTo>
                  <a:lnTo>
                    <a:pt x="718819" y="1078880"/>
                  </a:lnTo>
                  <a:lnTo>
                    <a:pt x="690121" y="1086502"/>
                  </a:lnTo>
                  <a:lnTo>
                    <a:pt x="676528" y="1089829"/>
                  </a:lnTo>
                  <a:lnTo>
                    <a:pt x="664345" y="1092183"/>
                  </a:lnTo>
                  <a:lnTo>
                    <a:pt x="654253" y="1093076"/>
                  </a:lnTo>
                  <a:lnTo>
                    <a:pt x="649452" y="1093076"/>
                  </a:lnTo>
                  <a:lnTo>
                    <a:pt x="645871" y="1092212"/>
                  </a:lnTo>
                  <a:lnTo>
                    <a:pt x="644004" y="1090117"/>
                  </a:lnTo>
                  <a:lnTo>
                    <a:pt x="652776" y="1068835"/>
                  </a:lnTo>
                  <a:lnTo>
                    <a:pt x="679878" y="1030678"/>
                  </a:lnTo>
                  <a:lnTo>
                    <a:pt x="706462" y="991658"/>
                  </a:lnTo>
                  <a:lnTo>
                    <a:pt x="713676" y="967790"/>
                  </a:lnTo>
                  <a:lnTo>
                    <a:pt x="711314" y="967016"/>
                  </a:lnTo>
                  <a:lnTo>
                    <a:pt x="704735" y="968310"/>
                  </a:lnTo>
                  <a:lnTo>
                    <a:pt x="694869" y="971723"/>
                  </a:lnTo>
                  <a:lnTo>
                    <a:pt x="667689" y="982078"/>
                  </a:lnTo>
                  <a:lnTo>
                    <a:pt x="651561" y="987616"/>
                  </a:lnTo>
                  <a:lnTo>
                    <a:pt x="634550" y="992444"/>
                  </a:lnTo>
                  <a:lnTo>
                    <a:pt x="617256" y="995858"/>
                  </a:lnTo>
                  <a:lnTo>
                    <a:pt x="600278" y="997153"/>
                  </a:lnTo>
                  <a:lnTo>
                    <a:pt x="588081" y="996303"/>
                  </a:lnTo>
                  <a:lnTo>
                    <a:pt x="576657" y="993552"/>
                  </a:lnTo>
                  <a:lnTo>
                    <a:pt x="566265" y="988602"/>
                  </a:lnTo>
                  <a:lnTo>
                    <a:pt x="557161" y="981151"/>
                  </a:lnTo>
                  <a:lnTo>
                    <a:pt x="541178" y="947279"/>
                  </a:lnTo>
                  <a:lnTo>
                    <a:pt x="550899" y="912791"/>
                  </a:lnTo>
                  <a:lnTo>
                    <a:pt x="578078" y="878914"/>
                  </a:lnTo>
                  <a:lnTo>
                    <a:pt x="614469" y="846878"/>
                  </a:lnTo>
                  <a:lnTo>
                    <a:pt x="651826" y="817911"/>
                  </a:lnTo>
                  <a:lnTo>
                    <a:pt x="681901" y="793242"/>
                  </a:lnTo>
                  <a:lnTo>
                    <a:pt x="703268" y="774204"/>
                  </a:lnTo>
                  <a:lnTo>
                    <a:pt x="726357" y="752921"/>
                  </a:lnTo>
                  <a:lnTo>
                    <a:pt x="742969" y="733411"/>
                  </a:lnTo>
                  <a:lnTo>
                    <a:pt x="744905" y="719696"/>
                  </a:lnTo>
                  <a:lnTo>
                    <a:pt x="741933" y="716254"/>
                  </a:lnTo>
                  <a:lnTo>
                    <a:pt x="734402" y="714756"/>
                  </a:lnTo>
                  <a:lnTo>
                    <a:pt x="723798" y="714756"/>
                  </a:lnTo>
                  <a:lnTo>
                    <a:pt x="698982" y="716608"/>
                  </a:lnTo>
                  <a:lnTo>
                    <a:pt x="668575" y="721631"/>
                  </a:lnTo>
                  <a:lnTo>
                    <a:pt x="635173" y="729023"/>
                  </a:lnTo>
                  <a:lnTo>
                    <a:pt x="582290" y="742907"/>
                  </a:lnTo>
                  <a:lnTo>
                    <a:pt x="565299" y="746258"/>
                  </a:lnTo>
                  <a:lnTo>
                    <a:pt x="550331" y="748171"/>
                  </a:lnTo>
                  <a:lnTo>
                    <a:pt x="537324" y="748779"/>
                  </a:lnTo>
                  <a:lnTo>
                    <a:pt x="513655" y="745704"/>
                  </a:lnTo>
                  <a:lnTo>
                    <a:pt x="499948" y="737704"/>
                  </a:lnTo>
                  <a:lnTo>
                    <a:pt x="495279" y="726619"/>
                  </a:lnTo>
                  <a:lnTo>
                    <a:pt x="498728" y="714286"/>
                  </a:lnTo>
                  <a:lnTo>
                    <a:pt x="521421" y="684658"/>
                  </a:lnTo>
                  <a:lnTo>
                    <a:pt x="556192" y="645487"/>
                  </a:lnTo>
                  <a:lnTo>
                    <a:pt x="592882" y="603129"/>
                  </a:lnTo>
                  <a:lnTo>
                    <a:pt x="621331" y="563940"/>
                  </a:lnTo>
                  <a:lnTo>
                    <a:pt x="631380" y="534276"/>
                  </a:lnTo>
                  <a:lnTo>
                    <a:pt x="611816" y="509017"/>
                  </a:lnTo>
                  <a:lnTo>
                    <a:pt x="568683" y="482261"/>
                  </a:lnTo>
                  <a:lnTo>
                    <a:pt x="517916" y="461047"/>
                  </a:lnTo>
                  <a:lnTo>
                    <a:pt x="475449" y="452412"/>
                  </a:lnTo>
                  <a:lnTo>
                    <a:pt x="466763" y="452475"/>
                  </a:lnTo>
                  <a:lnTo>
                    <a:pt x="463600" y="445655"/>
                  </a:lnTo>
                  <a:lnTo>
                    <a:pt x="505806" y="395470"/>
                  </a:lnTo>
                  <a:lnTo>
                    <a:pt x="537634" y="355645"/>
                  </a:lnTo>
                  <a:lnTo>
                    <a:pt x="579259" y="302145"/>
                  </a:lnTo>
                  <a:lnTo>
                    <a:pt x="609482" y="261593"/>
                  </a:lnTo>
                  <a:lnTo>
                    <a:pt x="642371" y="213149"/>
                  </a:lnTo>
                  <a:lnTo>
                    <a:pt x="670119" y="164110"/>
                  </a:lnTo>
                  <a:lnTo>
                    <a:pt x="684924" y="121769"/>
                  </a:lnTo>
                  <a:lnTo>
                    <a:pt x="678980" y="93421"/>
                  </a:lnTo>
                  <a:lnTo>
                    <a:pt x="664620" y="90046"/>
                  </a:lnTo>
                  <a:lnTo>
                    <a:pt x="633780" y="87972"/>
                  </a:lnTo>
                  <a:lnTo>
                    <a:pt x="592444" y="86927"/>
                  </a:lnTo>
                  <a:lnTo>
                    <a:pt x="546595" y="86639"/>
                  </a:lnTo>
                  <a:lnTo>
                    <a:pt x="520315" y="86711"/>
                  </a:lnTo>
                  <a:lnTo>
                    <a:pt x="456095" y="87376"/>
                  </a:lnTo>
                  <a:lnTo>
                    <a:pt x="415983" y="89653"/>
                  </a:lnTo>
                  <a:lnTo>
                    <a:pt x="376829" y="94413"/>
                  </a:lnTo>
                  <a:lnTo>
                    <a:pt x="312546" y="106260"/>
                  </a:lnTo>
                  <a:lnTo>
                    <a:pt x="305739" y="106413"/>
                  </a:lnTo>
                  <a:lnTo>
                    <a:pt x="302437" y="99783"/>
                  </a:lnTo>
                  <a:lnTo>
                    <a:pt x="306438" y="95592"/>
                  </a:lnTo>
                  <a:lnTo>
                    <a:pt x="318584" y="81093"/>
                  </a:lnTo>
                  <a:lnTo>
                    <a:pt x="337119" y="56429"/>
                  </a:lnTo>
                  <a:lnTo>
                    <a:pt x="354081" y="29988"/>
                  </a:lnTo>
                  <a:lnTo>
                    <a:pt x="361505" y="10160"/>
                  </a:lnTo>
                  <a:lnTo>
                    <a:pt x="357421" y="7045"/>
                  </a:lnTo>
                  <a:lnTo>
                    <a:pt x="345471" y="3722"/>
                  </a:lnTo>
                  <a:lnTo>
                    <a:pt x="326111" y="1078"/>
                  </a:lnTo>
                  <a:lnTo>
                    <a:pt x="299796" y="0"/>
                  </a:lnTo>
                  <a:close/>
                </a:path>
              </a:pathLst>
            </a:custGeom>
            <a:solidFill>
              <a:srgbClr val="D1ED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" name="object 25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046230" y="6510350"/>
              <a:ext cx="355663" cy="611555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4874831" y="6586067"/>
              <a:ext cx="424180" cy="494665"/>
            </a:xfrm>
            <a:custGeom>
              <a:avLst/>
              <a:gdLst/>
              <a:ahLst/>
              <a:cxnLst/>
              <a:rect l="l" t="t" r="r" b="b"/>
              <a:pathLst>
                <a:path w="424179" h="494665">
                  <a:moveTo>
                    <a:pt x="171399" y="0"/>
                  </a:moveTo>
                  <a:lnTo>
                    <a:pt x="135195" y="34345"/>
                  </a:lnTo>
                  <a:lnTo>
                    <a:pt x="101251" y="70929"/>
                  </a:lnTo>
                  <a:lnTo>
                    <a:pt x="70164" y="109461"/>
                  </a:lnTo>
                  <a:lnTo>
                    <a:pt x="42529" y="149648"/>
                  </a:lnTo>
                  <a:lnTo>
                    <a:pt x="18942" y="191198"/>
                  </a:lnTo>
                  <a:lnTo>
                    <a:pt x="0" y="233819"/>
                  </a:lnTo>
                  <a:lnTo>
                    <a:pt x="3248" y="248658"/>
                  </a:lnTo>
                  <a:lnTo>
                    <a:pt x="50333" y="292597"/>
                  </a:lnTo>
                  <a:lnTo>
                    <a:pt x="89961" y="319762"/>
                  </a:lnTo>
                  <a:lnTo>
                    <a:pt x="137507" y="349100"/>
                  </a:lnTo>
                  <a:lnTo>
                    <a:pt x="190867" y="379645"/>
                  </a:lnTo>
                  <a:lnTo>
                    <a:pt x="247936" y="410428"/>
                  </a:lnTo>
                  <a:lnTo>
                    <a:pt x="306610" y="440483"/>
                  </a:lnTo>
                  <a:lnTo>
                    <a:pt x="364785" y="468842"/>
                  </a:lnTo>
                  <a:lnTo>
                    <a:pt x="420357" y="494538"/>
                  </a:lnTo>
                  <a:lnTo>
                    <a:pt x="423621" y="218528"/>
                  </a:lnTo>
                  <a:lnTo>
                    <a:pt x="422426" y="169521"/>
                  </a:lnTo>
                  <a:lnTo>
                    <a:pt x="420787" y="120681"/>
                  </a:lnTo>
                  <a:lnTo>
                    <a:pt x="418679" y="72032"/>
                  </a:lnTo>
                  <a:lnTo>
                    <a:pt x="415772" y="18389"/>
                  </a:lnTo>
                  <a:lnTo>
                    <a:pt x="419315" y="17805"/>
                  </a:lnTo>
                  <a:lnTo>
                    <a:pt x="419277" y="15900"/>
                  </a:lnTo>
                  <a:lnTo>
                    <a:pt x="270583" y="5975"/>
                  </a:lnTo>
                  <a:lnTo>
                    <a:pt x="171399" y="0"/>
                  </a:lnTo>
                  <a:close/>
                </a:path>
              </a:pathLst>
            </a:custGeom>
            <a:solidFill>
              <a:srgbClr val="B5E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5290604" y="6526707"/>
              <a:ext cx="111760" cy="560705"/>
            </a:xfrm>
            <a:custGeom>
              <a:avLst/>
              <a:gdLst/>
              <a:ahLst/>
              <a:cxnLst/>
              <a:rect l="l" t="t" r="r" b="b"/>
              <a:pathLst>
                <a:path w="111760" h="560704">
                  <a:moveTo>
                    <a:pt x="106552" y="0"/>
                  </a:moveTo>
                  <a:lnTo>
                    <a:pt x="103568" y="0"/>
                  </a:lnTo>
                  <a:lnTo>
                    <a:pt x="102374" y="368"/>
                  </a:lnTo>
                  <a:lnTo>
                    <a:pt x="7734" y="70396"/>
                  </a:lnTo>
                  <a:lnTo>
                    <a:pt x="4495" y="71437"/>
                  </a:lnTo>
                  <a:lnTo>
                    <a:pt x="3695" y="73812"/>
                  </a:lnTo>
                  <a:lnTo>
                    <a:pt x="3543" y="77165"/>
                  </a:lnTo>
                  <a:lnTo>
                    <a:pt x="0" y="77749"/>
                  </a:lnTo>
                  <a:lnTo>
                    <a:pt x="2906" y="131391"/>
                  </a:lnTo>
                  <a:lnTo>
                    <a:pt x="5014" y="180041"/>
                  </a:lnTo>
                  <a:lnTo>
                    <a:pt x="6653" y="228881"/>
                  </a:lnTo>
                  <a:lnTo>
                    <a:pt x="7848" y="277888"/>
                  </a:lnTo>
                  <a:lnTo>
                    <a:pt x="8706" y="333113"/>
                  </a:lnTo>
                  <a:lnTo>
                    <a:pt x="9082" y="388494"/>
                  </a:lnTo>
                  <a:lnTo>
                    <a:pt x="9013" y="444003"/>
                  </a:lnTo>
                  <a:lnTo>
                    <a:pt x="8538" y="499612"/>
                  </a:lnTo>
                  <a:lnTo>
                    <a:pt x="7696" y="555294"/>
                  </a:lnTo>
                  <a:lnTo>
                    <a:pt x="19176" y="560387"/>
                  </a:lnTo>
                  <a:lnTo>
                    <a:pt x="20015" y="507383"/>
                  </a:lnTo>
                  <a:lnTo>
                    <a:pt x="20526" y="454433"/>
                  </a:lnTo>
                  <a:lnTo>
                    <a:pt x="20678" y="401563"/>
                  </a:lnTo>
                  <a:lnTo>
                    <a:pt x="20436" y="348799"/>
                  </a:lnTo>
                  <a:lnTo>
                    <a:pt x="19768" y="296167"/>
                  </a:lnTo>
                  <a:lnTo>
                    <a:pt x="18640" y="243693"/>
                  </a:lnTo>
                  <a:lnTo>
                    <a:pt x="17019" y="191403"/>
                  </a:lnTo>
                  <a:lnTo>
                    <a:pt x="14873" y="139322"/>
                  </a:lnTo>
                  <a:lnTo>
                    <a:pt x="12166" y="87477"/>
                  </a:lnTo>
                  <a:lnTo>
                    <a:pt x="28117" y="84759"/>
                  </a:lnTo>
                  <a:lnTo>
                    <a:pt x="32854" y="83210"/>
                  </a:lnTo>
                  <a:lnTo>
                    <a:pt x="32207" y="73583"/>
                  </a:lnTo>
                  <a:lnTo>
                    <a:pt x="30060" y="71996"/>
                  </a:lnTo>
                  <a:lnTo>
                    <a:pt x="25920" y="71247"/>
                  </a:lnTo>
                  <a:lnTo>
                    <a:pt x="110553" y="8724"/>
                  </a:lnTo>
                  <a:lnTo>
                    <a:pt x="111226" y="5499"/>
                  </a:lnTo>
                  <a:lnTo>
                    <a:pt x="109829" y="2984"/>
                  </a:lnTo>
                  <a:lnTo>
                    <a:pt x="108305" y="825"/>
                  </a:lnTo>
                  <a:lnTo>
                    <a:pt x="106552" y="0"/>
                  </a:lnTo>
                  <a:close/>
                </a:path>
              </a:pathLst>
            </a:custGeom>
            <a:solidFill>
              <a:srgbClr val="BCE4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842522" y="6253569"/>
              <a:ext cx="206375" cy="246379"/>
            </a:xfrm>
            <a:custGeom>
              <a:avLst/>
              <a:gdLst/>
              <a:ahLst/>
              <a:cxnLst/>
              <a:rect l="l" t="t" r="r" b="b"/>
              <a:pathLst>
                <a:path w="206375" h="246379">
                  <a:moveTo>
                    <a:pt x="204863" y="0"/>
                  </a:moveTo>
                  <a:lnTo>
                    <a:pt x="155062" y="24640"/>
                  </a:lnTo>
                  <a:lnTo>
                    <a:pt x="114160" y="53755"/>
                  </a:lnTo>
                  <a:lnTo>
                    <a:pt x="72802" y="92568"/>
                  </a:lnTo>
                  <a:lnTo>
                    <a:pt x="38646" y="139953"/>
                  </a:lnTo>
                  <a:lnTo>
                    <a:pt x="16751" y="187971"/>
                  </a:lnTo>
                  <a:lnTo>
                    <a:pt x="0" y="238645"/>
                  </a:lnTo>
                  <a:lnTo>
                    <a:pt x="131965" y="245922"/>
                  </a:lnTo>
                  <a:lnTo>
                    <a:pt x="174309" y="162129"/>
                  </a:lnTo>
                  <a:lnTo>
                    <a:pt x="191404" y="106952"/>
                  </a:lnTo>
                  <a:lnTo>
                    <a:pt x="201632" y="57793"/>
                  </a:lnTo>
                  <a:lnTo>
                    <a:pt x="206053" y="20362"/>
                  </a:lnTo>
                  <a:lnTo>
                    <a:pt x="205727" y="368"/>
                  </a:lnTo>
                  <a:lnTo>
                    <a:pt x="204863" y="0"/>
                  </a:lnTo>
                  <a:close/>
                </a:path>
              </a:pathLst>
            </a:custGeom>
            <a:solidFill>
              <a:srgbClr val="D1ED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2" name="object 262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4823955" y="6492214"/>
              <a:ext cx="150533" cy="86296"/>
            </a:xfrm>
            <a:prstGeom prst="rect">
              <a:avLst/>
            </a:prstGeom>
          </p:spPr>
        </p:pic>
        <p:sp>
          <p:nvSpPr>
            <p:cNvPr id="263" name="object 263"/>
            <p:cNvSpPr/>
            <p:nvPr/>
          </p:nvSpPr>
          <p:spPr>
            <a:xfrm>
              <a:off x="4818570" y="6574523"/>
              <a:ext cx="88265" cy="52069"/>
            </a:xfrm>
            <a:custGeom>
              <a:avLst/>
              <a:gdLst/>
              <a:ahLst/>
              <a:cxnLst/>
              <a:rect l="l" t="t" r="r" b="b"/>
              <a:pathLst>
                <a:path w="88264" h="52070">
                  <a:moveTo>
                    <a:pt x="5384" y="0"/>
                  </a:moveTo>
                  <a:lnTo>
                    <a:pt x="2502" y="18674"/>
                  </a:lnTo>
                  <a:lnTo>
                    <a:pt x="728" y="33256"/>
                  </a:lnTo>
                  <a:lnTo>
                    <a:pt x="0" y="42964"/>
                  </a:lnTo>
                  <a:lnTo>
                    <a:pt x="253" y="47015"/>
                  </a:lnTo>
                  <a:lnTo>
                    <a:pt x="2552" y="50063"/>
                  </a:lnTo>
                  <a:lnTo>
                    <a:pt x="6108" y="51498"/>
                  </a:lnTo>
                  <a:lnTo>
                    <a:pt x="10655" y="51498"/>
                  </a:lnTo>
                  <a:lnTo>
                    <a:pt x="25325" y="48104"/>
                  </a:lnTo>
                  <a:lnTo>
                    <a:pt x="43825" y="38487"/>
                  </a:lnTo>
                  <a:lnTo>
                    <a:pt x="65038" y="23498"/>
                  </a:lnTo>
                  <a:lnTo>
                    <a:pt x="87845" y="3987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5E1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845202" y="6314188"/>
              <a:ext cx="82550" cy="86360"/>
            </a:xfrm>
            <a:custGeom>
              <a:avLst/>
              <a:gdLst/>
              <a:ahLst/>
              <a:cxnLst/>
              <a:rect l="l" t="t" r="r" b="b"/>
              <a:pathLst>
                <a:path w="82550" h="86360">
                  <a:moveTo>
                    <a:pt x="68130" y="0"/>
                  </a:moveTo>
                  <a:lnTo>
                    <a:pt x="27838" y="29550"/>
                  </a:lnTo>
                  <a:lnTo>
                    <a:pt x="6361" y="62757"/>
                  </a:lnTo>
                  <a:lnTo>
                    <a:pt x="0" y="85430"/>
                  </a:lnTo>
                  <a:lnTo>
                    <a:pt x="6948" y="86313"/>
                  </a:lnTo>
                  <a:lnTo>
                    <a:pt x="52527" y="55343"/>
                  </a:lnTo>
                  <a:lnTo>
                    <a:pt x="76825" y="24393"/>
                  </a:lnTo>
                  <a:lnTo>
                    <a:pt x="82248" y="11327"/>
                  </a:lnTo>
                  <a:lnTo>
                    <a:pt x="78282" y="1940"/>
                  </a:lnTo>
                  <a:lnTo>
                    <a:pt x="68130" y="0"/>
                  </a:lnTo>
                  <a:close/>
                </a:path>
              </a:pathLst>
            </a:custGeom>
            <a:solidFill>
              <a:srgbClr val="CCEBF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5" name="object 265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5469648" y="6986488"/>
              <a:ext cx="148432" cy="109738"/>
            </a:xfrm>
            <a:prstGeom prst="rect">
              <a:avLst/>
            </a:prstGeom>
          </p:spPr>
        </p:pic>
      </p:grpSp>
      <p:grpSp>
        <p:nvGrpSpPr>
          <p:cNvPr id="266" name="object 266"/>
          <p:cNvGrpSpPr/>
          <p:nvPr/>
        </p:nvGrpSpPr>
        <p:grpSpPr>
          <a:xfrm>
            <a:off x="2457653" y="6682168"/>
            <a:ext cx="947419" cy="1471930"/>
            <a:chOff x="2457653" y="6682168"/>
            <a:chExt cx="947419" cy="1471930"/>
          </a:xfrm>
        </p:grpSpPr>
        <p:sp>
          <p:nvSpPr>
            <p:cNvPr id="267" name="object 267"/>
            <p:cNvSpPr/>
            <p:nvPr/>
          </p:nvSpPr>
          <p:spPr>
            <a:xfrm>
              <a:off x="2543505" y="7043496"/>
              <a:ext cx="755015" cy="1109980"/>
            </a:xfrm>
            <a:custGeom>
              <a:avLst/>
              <a:gdLst/>
              <a:ahLst/>
              <a:cxnLst/>
              <a:rect l="l" t="t" r="r" b="b"/>
              <a:pathLst>
                <a:path w="755014" h="1109979">
                  <a:moveTo>
                    <a:pt x="335838" y="54559"/>
                  </a:moveTo>
                  <a:lnTo>
                    <a:pt x="334784" y="54432"/>
                  </a:lnTo>
                  <a:lnTo>
                    <a:pt x="333629" y="55105"/>
                  </a:lnTo>
                  <a:lnTo>
                    <a:pt x="335026" y="54800"/>
                  </a:lnTo>
                  <a:lnTo>
                    <a:pt x="335838" y="54559"/>
                  </a:lnTo>
                  <a:close/>
                </a:path>
                <a:path w="755014" h="1109979">
                  <a:moveTo>
                    <a:pt x="347764" y="76200"/>
                  </a:moveTo>
                  <a:lnTo>
                    <a:pt x="347446" y="76200"/>
                  </a:lnTo>
                  <a:lnTo>
                    <a:pt x="344881" y="77470"/>
                  </a:lnTo>
                  <a:lnTo>
                    <a:pt x="347764" y="76200"/>
                  </a:lnTo>
                  <a:close/>
                </a:path>
                <a:path w="755014" h="1109979">
                  <a:moveTo>
                    <a:pt x="348373" y="59690"/>
                  </a:moveTo>
                  <a:lnTo>
                    <a:pt x="346392" y="59690"/>
                  </a:lnTo>
                  <a:lnTo>
                    <a:pt x="345706" y="60045"/>
                  </a:lnTo>
                  <a:lnTo>
                    <a:pt x="348373" y="59690"/>
                  </a:lnTo>
                  <a:close/>
                </a:path>
                <a:path w="755014" h="1109979">
                  <a:moveTo>
                    <a:pt x="348818" y="72390"/>
                  </a:moveTo>
                  <a:lnTo>
                    <a:pt x="345643" y="72390"/>
                  </a:lnTo>
                  <a:lnTo>
                    <a:pt x="344373" y="73660"/>
                  </a:lnTo>
                  <a:lnTo>
                    <a:pt x="347738" y="73660"/>
                  </a:lnTo>
                  <a:lnTo>
                    <a:pt x="348818" y="72390"/>
                  </a:lnTo>
                  <a:close/>
                </a:path>
                <a:path w="755014" h="1109979">
                  <a:moveTo>
                    <a:pt x="349135" y="102870"/>
                  </a:moveTo>
                  <a:lnTo>
                    <a:pt x="348018" y="101600"/>
                  </a:lnTo>
                  <a:lnTo>
                    <a:pt x="345668" y="102870"/>
                  </a:lnTo>
                  <a:lnTo>
                    <a:pt x="349135" y="102870"/>
                  </a:lnTo>
                  <a:close/>
                </a:path>
                <a:path w="755014" h="1109979">
                  <a:moveTo>
                    <a:pt x="349783" y="106616"/>
                  </a:moveTo>
                  <a:lnTo>
                    <a:pt x="349504" y="105841"/>
                  </a:lnTo>
                  <a:lnTo>
                    <a:pt x="346506" y="106883"/>
                  </a:lnTo>
                  <a:lnTo>
                    <a:pt x="349783" y="106616"/>
                  </a:lnTo>
                  <a:close/>
                </a:path>
                <a:path w="755014" h="1109979">
                  <a:moveTo>
                    <a:pt x="349973" y="106514"/>
                  </a:moveTo>
                  <a:lnTo>
                    <a:pt x="349846" y="106172"/>
                  </a:lnTo>
                  <a:lnTo>
                    <a:pt x="349935" y="106514"/>
                  </a:lnTo>
                  <a:lnTo>
                    <a:pt x="349643" y="105791"/>
                  </a:lnTo>
                  <a:lnTo>
                    <a:pt x="349694" y="106057"/>
                  </a:lnTo>
                  <a:lnTo>
                    <a:pt x="349872" y="106514"/>
                  </a:lnTo>
                  <a:close/>
                </a:path>
                <a:path w="755014" h="1109979">
                  <a:moveTo>
                    <a:pt x="350037" y="107289"/>
                  </a:moveTo>
                  <a:lnTo>
                    <a:pt x="349973" y="106781"/>
                  </a:lnTo>
                  <a:lnTo>
                    <a:pt x="349910" y="106616"/>
                  </a:lnTo>
                  <a:lnTo>
                    <a:pt x="349846" y="106781"/>
                  </a:lnTo>
                  <a:lnTo>
                    <a:pt x="350037" y="107289"/>
                  </a:lnTo>
                  <a:close/>
                </a:path>
                <a:path w="755014" h="1109979">
                  <a:moveTo>
                    <a:pt x="350266" y="109105"/>
                  </a:moveTo>
                  <a:lnTo>
                    <a:pt x="349973" y="109143"/>
                  </a:lnTo>
                  <a:lnTo>
                    <a:pt x="350266" y="109105"/>
                  </a:lnTo>
                  <a:close/>
                </a:path>
                <a:path w="755014" h="1109979">
                  <a:moveTo>
                    <a:pt x="350418" y="107937"/>
                  </a:moveTo>
                  <a:lnTo>
                    <a:pt x="350266" y="107226"/>
                  </a:lnTo>
                  <a:lnTo>
                    <a:pt x="350253" y="107530"/>
                  </a:lnTo>
                  <a:lnTo>
                    <a:pt x="350418" y="107937"/>
                  </a:lnTo>
                  <a:close/>
                </a:path>
                <a:path w="755014" h="1109979">
                  <a:moveTo>
                    <a:pt x="350748" y="109054"/>
                  </a:moveTo>
                  <a:lnTo>
                    <a:pt x="350316" y="109054"/>
                  </a:lnTo>
                  <a:lnTo>
                    <a:pt x="350748" y="109054"/>
                  </a:lnTo>
                  <a:close/>
                </a:path>
                <a:path w="755014" h="1109979">
                  <a:moveTo>
                    <a:pt x="350951" y="107022"/>
                  </a:moveTo>
                  <a:lnTo>
                    <a:pt x="350799" y="106540"/>
                  </a:lnTo>
                  <a:lnTo>
                    <a:pt x="350012" y="106603"/>
                  </a:lnTo>
                  <a:lnTo>
                    <a:pt x="350266" y="107226"/>
                  </a:lnTo>
                  <a:lnTo>
                    <a:pt x="350951" y="107022"/>
                  </a:lnTo>
                  <a:close/>
                </a:path>
                <a:path w="755014" h="1109979">
                  <a:moveTo>
                    <a:pt x="351345" y="106489"/>
                  </a:moveTo>
                  <a:lnTo>
                    <a:pt x="351231" y="106057"/>
                  </a:lnTo>
                  <a:lnTo>
                    <a:pt x="351129" y="105600"/>
                  </a:lnTo>
                  <a:lnTo>
                    <a:pt x="350761" y="105473"/>
                  </a:lnTo>
                  <a:lnTo>
                    <a:pt x="349834" y="105727"/>
                  </a:lnTo>
                  <a:lnTo>
                    <a:pt x="349872" y="105854"/>
                  </a:lnTo>
                  <a:lnTo>
                    <a:pt x="350329" y="106540"/>
                  </a:lnTo>
                  <a:lnTo>
                    <a:pt x="350431" y="106299"/>
                  </a:lnTo>
                  <a:lnTo>
                    <a:pt x="350596" y="106057"/>
                  </a:lnTo>
                  <a:lnTo>
                    <a:pt x="350799" y="106540"/>
                  </a:lnTo>
                  <a:lnTo>
                    <a:pt x="351345" y="106489"/>
                  </a:lnTo>
                  <a:close/>
                </a:path>
                <a:path w="755014" h="1109979">
                  <a:moveTo>
                    <a:pt x="351663" y="107772"/>
                  </a:moveTo>
                  <a:lnTo>
                    <a:pt x="351434" y="106870"/>
                  </a:lnTo>
                  <a:lnTo>
                    <a:pt x="351040" y="106984"/>
                  </a:lnTo>
                  <a:lnTo>
                    <a:pt x="351015" y="107226"/>
                  </a:lnTo>
                  <a:lnTo>
                    <a:pt x="351218" y="107835"/>
                  </a:lnTo>
                  <a:lnTo>
                    <a:pt x="351663" y="107772"/>
                  </a:lnTo>
                  <a:close/>
                </a:path>
                <a:path w="755014" h="1109979">
                  <a:moveTo>
                    <a:pt x="351751" y="106781"/>
                  </a:moveTo>
                  <a:lnTo>
                    <a:pt x="351675" y="106464"/>
                  </a:lnTo>
                  <a:lnTo>
                    <a:pt x="351536" y="106476"/>
                  </a:lnTo>
                  <a:lnTo>
                    <a:pt x="351434" y="106870"/>
                  </a:lnTo>
                  <a:lnTo>
                    <a:pt x="351751" y="106781"/>
                  </a:lnTo>
                  <a:close/>
                </a:path>
                <a:path w="755014" h="1109979">
                  <a:moveTo>
                    <a:pt x="351980" y="108940"/>
                  </a:moveTo>
                  <a:lnTo>
                    <a:pt x="351904" y="108648"/>
                  </a:lnTo>
                  <a:lnTo>
                    <a:pt x="351510" y="108750"/>
                  </a:lnTo>
                  <a:lnTo>
                    <a:pt x="351586" y="108978"/>
                  </a:lnTo>
                  <a:lnTo>
                    <a:pt x="351980" y="108940"/>
                  </a:lnTo>
                  <a:close/>
                </a:path>
                <a:path w="755014" h="1109979">
                  <a:moveTo>
                    <a:pt x="352729" y="106387"/>
                  </a:moveTo>
                  <a:lnTo>
                    <a:pt x="352640" y="105854"/>
                  </a:lnTo>
                  <a:lnTo>
                    <a:pt x="351853" y="105854"/>
                  </a:lnTo>
                  <a:lnTo>
                    <a:pt x="351510" y="105752"/>
                  </a:lnTo>
                  <a:lnTo>
                    <a:pt x="351675" y="106464"/>
                  </a:lnTo>
                  <a:lnTo>
                    <a:pt x="352729" y="106387"/>
                  </a:lnTo>
                  <a:close/>
                </a:path>
                <a:path w="755014" h="1109979">
                  <a:moveTo>
                    <a:pt x="352894" y="106362"/>
                  </a:moveTo>
                  <a:lnTo>
                    <a:pt x="352729" y="106387"/>
                  </a:lnTo>
                  <a:lnTo>
                    <a:pt x="352894" y="106362"/>
                  </a:lnTo>
                  <a:close/>
                </a:path>
                <a:path w="755014" h="1109979">
                  <a:moveTo>
                    <a:pt x="352907" y="108864"/>
                  </a:moveTo>
                  <a:lnTo>
                    <a:pt x="352818" y="108445"/>
                  </a:lnTo>
                  <a:lnTo>
                    <a:pt x="352539" y="108508"/>
                  </a:lnTo>
                  <a:lnTo>
                    <a:pt x="352628" y="108877"/>
                  </a:lnTo>
                  <a:lnTo>
                    <a:pt x="352907" y="108864"/>
                  </a:lnTo>
                  <a:close/>
                </a:path>
                <a:path w="755014" h="1109979">
                  <a:moveTo>
                    <a:pt x="352958" y="107594"/>
                  </a:moveTo>
                  <a:lnTo>
                    <a:pt x="352755" y="106476"/>
                  </a:lnTo>
                  <a:lnTo>
                    <a:pt x="351751" y="106781"/>
                  </a:lnTo>
                  <a:lnTo>
                    <a:pt x="351993" y="107734"/>
                  </a:lnTo>
                  <a:lnTo>
                    <a:pt x="352958" y="107594"/>
                  </a:lnTo>
                  <a:close/>
                </a:path>
                <a:path w="755014" h="1109979">
                  <a:moveTo>
                    <a:pt x="353085" y="114211"/>
                  </a:moveTo>
                  <a:lnTo>
                    <a:pt x="352412" y="112928"/>
                  </a:lnTo>
                  <a:lnTo>
                    <a:pt x="352285" y="112915"/>
                  </a:lnTo>
                  <a:lnTo>
                    <a:pt x="352399" y="113207"/>
                  </a:lnTo>
                  <a:lnTo>
                    <a:pt x="352996" y="114249"/>
                  </a:lnTo>
                  <a:close/>
                </a:path>
                <a:path w="755014" h="1109979">
                  <a:moveTo>
                    <a:pt x="353136" y="113639"/>
                  </a:moveTo>
                  <a:lnTo>
                    <a:pt x="353034" y="113030"/>
                  </a:lnTo>
                  <a:lnTo>
                    <a:pt x="352856" y="112991"/>
                  </a:lnTo>
                  <a:lnTo>
                    <a:pt x="352920" y="113207"/>
                  </a:lnTo>
                  <a:lnTo>
                    <a:pt x="353136" y="113639"/>
                  </a:lnTo>
                  <a:close/>
                </a:path>
                <a:path w="755014" h="1109979">
                  <a:moveTo>
                    <a:pt x="353225" y="108851"/>
                  </a:moveTo>
                  <a:lnTo>
                    <a:pt x="353123" y="108369"/>
                  </a:lnTo>
                  <a:lnTo>
                    <a:pt x="352882" y="108419"/>
                  </a:lnTo>
                  <a:lnTo>
                    <a:pt x="352958" y="108864"/>
                  </a:lnTo>
                  <a:lnTo>
                    <a:pt x="353225" y="108851"/>
                  </a:lnTo>
                  <a:close/>
                </a:path>
                <a:path w="755014" h="1109979">
                  <a:moveTo>
                    <a:pt x="353415" y="114833"/>
                  </a:moveTo>
                  <a:close/>
                </a:path>
                <a:path w="755014" h="1109979">
                  <a:moveTo>
                    <a:pt x="353441" y="105016"/>
                  </a:moveTo>
                  <a:lnTo>
                    <a:pt x="353352" y="104368"/>
                  </a:lnTo>
                  <a:lnTo>
                    <a:pt x="351764" y="104521"/>
                  </a:lnTo>
                  <a:lnTo>
                    <a:pt x="353441" y="105016"/>
                  </a:lnTo>
                  <a:close/>
                </a:path>
                <a:path w="755014" h="1109979">
                  <a:moveTo>
                    <a:pt x="353656" y="108826"/>
                  </a:moveTo>
                  <a:lnTo>
                    <a:pt x="353555" y="108280"/>
                  </a:lnTo>
                  <a:lnTo>
                    <a:pt x="353441" y="108839"/>
                  </a:lnTo>
                  <a:lnTo>
                    <a:pt x="353656" y="108826"/>
                  </a:lnTo>
                  <a:close/>
                </a:path>
                <a:path w="755014" h="1109979">
                  <a:moveTo>
                    <a:pt x="353669" y="107073"/>
                  </a:moveTo>
                  <a:lnTo>
                    <a:pt x="353580" y="106337"/>
                  </a:lnTo>
                  <a:lnTo>
                    <a:pt x="353517" y="105625"/>
                  </a:lnTo>
                  <a:lnTo>
                    <a:pt x="352767" y="105727"/>
                  </a:lnTo>
                  <a:lnTo>
                    <a:pt x="352894" y="106362"/>
                  </a:lnTo>
                  <a:lnTo>
                    <a:pt x="353212" y="106337"/>
                  </a:lnTo>
                  <a:lnTo>
                    <a:pt x="353034" y="106984"/>
                  </a:lnTo>
                  <a:lnTo>
                    <a:pt x="353161" y="107569"/>
                  </a:lnTo>
                  <a:lnTo>
                    <a:pt x="353453" y="107530"/>
                  </a:lnTo>
                  <a:lnTo>
                    <a:pt x="353453" y="106984"/>
                  </a:lnTo>
                  <a:lnTo>
                    <a:pt x="353669" y="107073"/>
                  </a:lnTo>
                  <a:close/>
                </a:path>
                <a:path w="755014" h="1109979">
                  <a:moveTo>
                    <a:pt x="353783" y="114007"/>
                  </a:moveTo>
                  <a:lnTo>
                    <a:pt x="353491" y="113093"/>
                  </a:lnTo>
                  <a:lnTo>
                    <a:pt x="353174" y="113042"/>
                  </a:lnTo>
                  <a:lnTo>
                    <a:pt x="353466" y="114109"/>
                  </a:lnTo>
                  <a:lnTo>
                    <a:pt x="353783" y="114007"/>
                  </a:lnTo>
                  <a:close/>
                </a:path>
                <a:path w="755014" h="1109979">
                  <a:moveTo>
                    <a:pt x="354126" y="105524"/>
                  </a:moveTo>
                  <a:lnTo>
                    <a:pt x="353682" y="105587"/>
                  </a:lnTo>
                  <a:lnTo>
                    <a:pt x="354076" y="106921"/>
                  </a:lnTo>
                  <a:lnTo>
                    <a:pt x="354126" y="105524"/>
                  </a:lnTo>
                  <a:close/>
                </a:path>
                <a:path w="755014" h="1109979">
                  <a:moveTo>
                    <a:pt x="354393" y="113728"/>
                  </a:moveTo>
                  <a:lnTo>
                    <a:pt x="354279" y="113296"/>
                  </a:lnTo>
                  <a:lnTo>
                    <a:pt x="354063" y="113220"/>
                  </a:lnTo>
                  <a:lnTo>
                    <a:pt x="353987" y="113423"/>
                  </a:lnTo>
                  <a:lnTo>
                    <a:pt x="353860" y="113423"/>
                  </a:lnTo>
                  <a:lnTo>
                    <a:pt x="353834" y="113982"/>
                  </a:lnTo>
                  <a:lnTo>
                    <a:pt x="354393" y="113728"/>
                  </a:lnTo>
                  <a:close/>
                </a:path>
                <a:path w="755014" h="1109979">
                  <a:moveTo>
                    <a:pt x="354431" y="105130"/>
                  </a:moveTo>
                  <a:lnTo>
                    <a:pt x="354330" y="104267"/>
                  </a:lnTo>
                  <a:lnTo>
                    <a:pt x="353377" y="104368"/>
                  </a:lnTo>
                  <a:lnTo>
                    <a:pt x="353529" y="105029"/>
                  </a:lnTo>
                  <a:lnTo>
                    <a:pt x="354431" y="105130"/>
                  </a:lnTo>
                  <a:close/>
                </a:path>
                <a:path w="755014" h="1109979">
                  <a:moveTo>
                    <a:pt x="354469" y="112115"/>
                  </a:moveTo>
                  <a:lnTo>
                    <a:pt x="354368" y="111721"/>
                  </a:lnTo>
                  <a:lnTo>
                    <a:pt x="354266" y="112052"/>
                  </a:lnTo>
                  <a:lnTo>
                    <a:pt x="354469" y="112115"/>
                  </a:lnTo>
                  <a:close/>
                </a:path>
                <a:path w="755014" h="1109979">
                  <a:moveTo>
                    <a:pt x="354660" y="107365"/>
                  </a:moveTo>
                  <a:lnTo>
                    <a:pt x="354634" y="106921"/>
                  </a:lnTo>
                  <a:lnTo>
                    <a:pt x="354469" y="105460"/>
                  </a:lnTo>
                  <a:lnTo>
                    <a:pt x="354152" y="105524"/>
                  </a:lnTo>
                  <a:lnTo>
                    <a:pt x="354660" y="107365"/>
                  </a:lnTo>
                  <a:close/>
                </a:path>
                <a:path w="755014" h="1109979">
                  <a:moveTo>
                    <a:pt x="354876" y="114808"/>
                  </a:moveTo>
                  <a:lnTo>
                    <a:pt x="353656" y="114820"/>
                  </a:lnTo>
                  <a:lnTo>
                    <a:pt x="354876" y="114808"/>
                  </a:lnTo>
                  <a:close/>
                </a:path>
                <a:path w="755014" h="1109979">
                  <a:moveTo>
                    <a:pt x="355358" y="123190"/>
                  </a:moveTo>
                  <a:lnTo>
                    <a:pt x="347433" y="123190"/>
                  </a:lnTo>
                  <a:lnTo>
                    <a:pt x="348780" y="124460"/>
                  </a:lnTo>
                  <a:lnTo>
                    <a:pt x="353974" y="124460"/>
                  </a:lnTo>
                  <a:lnTo>
                    <a:pt x="355358" y="123190"/>
                  </a:lnTo>
                  <a:close/>
                </a:path>
                <a:path w="755014" h="1109979">
                  <a:moveTo>
                    <a:pt x="355396" y="107264"/>
                  </a:moveTo>
                  <a:lnTo>
                    <a:pt x="354914" y="104216"/>
                  </a:lnTo>
                  <a:lnTo>
                    <a:pt x="354558" y="104254"/>
                  </a:lnTo>
                  <a:lnTo>
                    <a:pt x="355053" y="107302"/>
                  </a:lnTo>
                  <a:lnTo>
                    <a:pt x="355396" y="107264"/>
                  </a:lnTo>
                  <a:close/>
                </a:path>
                <a:path w="755014" h="1109979">
                  <a:moveTo>
                    <a:pt x="355638" y="108877"/>
                  </a:moveTo>
                  <a:lnTo>
                    <a:pt x="355498" y="107886"/>
                  </a:lnTo>
                  <a:lnTo>
                    <a:pt x="355168" y="107950"/>
                  </a:lnTo>
                  <a:lnTo>
                    <a:pt x="355346" y="108864"/>
                  </a:lnTo>
                  <a:lnTo>
                    <a:pt x="355638" y="108877"/>
                  </a:lnTo>
                  <a:close/>
                </a:path>
                <a:path w="755014" h="1109979">
                  <a:moveTo>
                    <a:pt x="355765" y="110058"/>
                  </a:moveTo>
                  <a:lnTo>
                    <a:pt x="355688" y="109232"/>
                  </a:lnTo>
                  <a:lnTo>
                    <a:pt x="355434" y="109410"/>
                  </a:lnTo>
                  <a:lnTo>
                    <a:pt x="355561" y="110020"/>
                  </a:lnTo>
                  <a:lnTo>
                    <a:pt x="355765" y="110058"/>
                  </a:lnTo>
                  <a:close/>
                </a:path>
                <a:path w="755014" h="1109979">
                  <a:moveTo>
                    <a:pt x="356577" y="103454"/>
                  </a:moveTo>
                  <a:lnTo>
                    <a:pt x="356489" y="102666"/>
                  </a:lnTo>
                  <a:lnTo>
                    <a:pt x="356400" y="102336"/>
                  </a:lnTo>
                  <a:lnTo>
                    <a:pt x="355600" y="102704"/>
                  </a:lnTo>
                  <a:lnTo>
                    <a:pt x="355803" y="103225"/>
                  </a:lnTo>
                  <a:lnTo>
                    <a:pt x="356577" y="103454"/>
                  </a:lnTo>
                  <a:close/>
                </a:path>
                <a:path w="755014" h="1109979">
                  <a:moveTo>
                    <a:pt x="356628" y="104051"/>
                  </a:moveTo>
                  <a:lnTo>
                    <a:pt x="356184" y="104089"/>
                  </a:lnTo>
                  <a:lnTo>
                    <a:pt x="356552" y="104686"/>
                  </a:lnTo>
                  <a:lnTo>
                    <a:pt x="356628" y="104051"/>
                  </a:lnTo>
                  <a:close/>
                </a:path>
                <a:path w="755014" h="1109979">
                  <a:moveTo>
                    <a:pt x="357187" y="96202"/>
                  </a:moveTo>
                  <a:lnTo>
                    <a:pt x="352374" y="96634"/>
                  </a:lnTo>
                  <a:lnTo>
                    <a:pt x="353796" y="96812"/>
                  </a:lnTo>
                  <a:lnTo>
                    <a:pt x="351574" y="97294"/>
                  </a:lnTo>
                  <a:lnTo>
                    <a:pt x="353695" y="97294"/>
                  </a:lnTo>
                  <a:lnTo>
                    <a:pt x="356095" y="97129"/>
                  </a:lnTo>
                  <a:lnTo>
                    <a:pt x="354520" y="97421"/>
                  </a:lnTo>
                  <a:lnTo>
                    <a:pt x="353568" y="97510"/>
                  </a:lnTo>
                  <a:lnTo>
                    <a:pt x="352907" y="97510"/>
                  </a:lnTo>
                  <a:lnTo>
                    <a:pt x="350532" y="97282"/>
                  </a:lnTo>
                  <a:lnTo>
                    <a:pt x="349973" y="97282"/>
                  </a:lnTo>
                  <a:lnTo>
                    <a:pt x="348983" y="97396"/>
                  </a:lnTo>
                  <a:lnTo>
                    <a:pt x="347941" y="97599"/>
                  </a:lnTo>
                  <a:lnTo>
                    <a:pt x="347522" y="98234"/>
                  </a:lnTo>
                  <a:lnTo>
                    <a:pt x="350367" y="98399"/>
                  </a:lnTo>
                  <a:lnTo>
                    <a:pt x="351828" y="98577"/>
                  </a:lnTo>
                  <a:lnTo>
                    <a:pt x="347243" y="99263"/>
                  </a:lnTo>
                  <a:lnTo>
                    <a:pt x="351510" y="99263"/>
                  </a:lnTo>
                  <a:lnTo>
                    <a:pt x="353402" y="98793"/>
                  </a:lnTo>
                  <a:lnTo>
                    <a:pt x="354584" y="98323"/>
                  </a:lnTo>
                  <a:lnTo>
                    <a:pt x="356857" y="97510"/>
                  </a:lnTo>
                  <a:lnTo>
                    <a:pt x="357111" y="97421"/>
                  </a:lnTo>
                  <a:lnTo>
                    <a:pt x="357187" y="97129"/>
                  </a:lnTo>
                  <a:lnTo>
                    <a:pt x="357187" y="96202"/>
                  </a:lnTo>
                  <a:close/>
                </a:path>
                <a:path w="755014" h="1109979">
                  <a:moveTo>
                    <a:pt x="357327" y="96189"/>
                  </a:moveTo>
                  <a:lnTo>
                    <a:pt x="357314" y="96024"/>
                  </a:lnTo>
                  <a:lnTo>
                    <a:pt x="357187" y="96012"/>
                  </a:lnTo>
                  <a:lnTo>
                    <a:pt x="357187" y="96202"/>
                  </a:lnTo>
                  <a:lnTo>
                    <a:pt x="357327" y="96189"/>
                  </a:lnTo>
                  <a:close/>
                </a:path>
                <a:path w="755014" h="1109979">
                  <a:moveTo>
                    <a:pt x="357644" y="100685"/>
                  </a:moveTo>
                  <a:lnTo>
                    <a:pt x="357263" y="98120"/>
                  </a:lnTo>
                  <a:lnTo>
                    <a:pt x="355371" y="98590"/>
                  </a:lnTo>
                  <a:lnTo>
                    <a:pt x="357009" y="99085"/>
                  </a:lnTo>
                  <a:lnTo>
                    <a:pt x="356755" y="99936"/>
                  </a:lnTo>
                  <a:lnTo>
                    <a:pt x="357644" y="100685"/>
                  </a:lnTo>
                  <a:close/>
                </a:path>
                <a:path w="755014" h="1109979">
                  <a:moveTo>
                    <a:pt x="357708" y="101993"/>
                  </a:moveTo>
                  <a:lnTo>
                    <a:pt x="356908" y="102184"/>
                  </a:lnTo>
                  <a:lnTo>
                    <a:pt x="357441" y="102793"/>
                  </a:lnTo>
                  <a:lnTo>
                    <a:pt x="357708" y="101993"/>
                  </a:lnTo>
                  <a:close/>
                </a:path>
                <a:path w="755014" h="1109979">
                  <a:moveTo>
                    <a:pt x="357784" y="97980"/>
                  </a:moveTo>
                  <a:lnTo>
                    <a:pt x="357492" y="98056"/>
                  </a:lnTo>
                  <a:lnTo>
                    <a:pt x="357695" y="100380"/>
                  </a:lnTo>
                  <a:lnTo>
                    <a:pt x="357784" y="97980"/>
                  </a:lnTo>
                  <a:close/>
                </a:path>
                <a:path w="755014" h="1109979">
                  <a:moveTo>
                    <a:pt x="358152" y="113030"/>
                  </a:moveTo>
                  <a:lnTo>
                    <a:pt x="357708" y="111760"/>
                  </a:lnTo>
                  <a:lnTo>
                    <a:pt x="355295" y="113030"/>
                  </a:lnTo>
                  <a:lnTo>
                    <a:pt x="358152" y="113030"/>
                  </a:lnTo>
                  <a:close/>
                </a:path>
                <a:path w="755014" h="1109979">
                  <a:moveTo>
                    <a:pt x="358965" y="112877"/>
                  </a:moveTo>
                  <a:lnTo>
                    <a:pt x="358152" y="113030"/>
                  </a:lnTo>
                  <a:lnTo>
                    <a:pt x="358762" y="113030"/>
                  </a:lnTo>
                  <a:lnTo>
                    <a:pt x="358965" y="112877"/>
                  </a:lnTo>
                  <a:close/>
                </a:path>
                <a:path w="755014" h="1109979">
                  <a:moveTo>
                    <a:pt x="360070" y="165963"/>
                  </a:moveTo>
                  <a:lnTo>
                    <a:pt x="358152" y="166370"/>
                  </a:lnTo>
                  <a:lnTo>
                    <a:pt x="359841" y="166370"/>
                  </a:lnTo>
                  <a:lnTo>
                    <a:pt x="360070" y="165963"/>
                  </a:lnTo>
                  <a:close/>
                </a:path>
                <a:path w="755014" h="1109979">
                  <a:moveTo>
                    <a:pt x="362508" y="133692"/>
                  </a:moveTo>
                  <a:lnTo>
                    <a:pt x="355142" y="134620"/>
                  </a:lnTo>
                  <a:lnTo>
                    <a:pt x="360324" y="134620"/>
                  </a:lnTo>
                  <a:lnTo>
                    <a:pt x="362508" y="133692"/>
                  </a:lnTo>
                  <a:close/>
                </a:path>
                <a:path w="755014" h="1109979">
                  <a:moveTo>
                    <a:pt x="363347" y="160020"/>
                  </a:moveTo>
                  <a:lnTo>
                    <a:pt x="358152" y="160020"/>
                  </a:lnTo>
                  <a:lnTo>
                    <a:pt x="358127" y="161290"/>
                  </a:lnTo>
                  <a:lnTo>
                    <a:pt x="363347" y="160020"/>
                  </a:lnTo>
                  <a:close/>
                </a:path>
                <a:path w="755014" h="1109979">
                  <a:moveTo>
                    <a:pt x="364109" y="165100"/>
                  </a:moveTo>
                  <a:lnTo>
                    <a:pt x="360565" y="165100"/>
                  </a:lnTo>
                  <a:lnTo>
                    <a:pt x="360070" y="165963"/>
                  </a:lnTo>
                  <a:lnTo>
                    <a:pt x="364109" y="165100"/>
                  </a:lnTo>
                  <a:close/>
                </a:path>
                <a:path w="755014" h="1109979">
                  <a:moveTo>
                    <a:pt x="365188" y="133350"/>
                  </a:moveTo>
                  <a:lnTo>
                    <a:pt x="363308" y="133350"/>
                  </a:lnTo>
                  <a:lnTo>
                    <a:pt x="362508" y="133692"/>
                  </a:lnTo>
                  <a:lnTo>
                    <a:pt x="365188" y="133350"/>
                  </a:lnTo>
                  <a:close/>
                </a:path>
                <a:path w="755014" h="1109979">
                  <a:moveTo>
                    <a:pt x="365277" y="100076"/>
                  </a:moveTo>
                  <a:lnTo>
                    <a:pt x="365036" y="97904"/>
                  </a:lnTo>
                  <a:lnTo>
                    <a:pt x="365036" y="99060"/>
                  </a:lnTo>
                  <a:lnTo>
                    <a:pt x="365277" y="100076"/>
                  </a:lnTo>
                  <a:close/>
                </a:path>
                <a:path w="755014" h="1109979">
                  <a:moveTo>
                    <a:pt x="366014" y="167640"/>
                  </a:moveTo>
                  <a:lnTo>
                    <a:pt x="365226" y="166370"/>
                  </a:lnTo>
                  <a:lnTo>
                    <a:pt x="361924" y="167640"/>
                  </a:lnTo>
                  <a:lnTo>
                    <a:pt x="366014" y="167640"/>
                  </a:lnTo>
                  <a:close/>
                </a:path>
                <a:path w="755014" h="1109979">
                  <a:moveTo>
                    <a:pt x="373176" y="166370"/>
                  </a:moveTo>
                  <a:lnTo>
                    <a:pt x="366014" y="167640"/>
                  </a:lnTo>
                  <a:lnTo>
                    <a:pt x="370713" y="167640"/>
                  </a:lnTo>
                  <a:lnTo>
                    <a:pt x="373176" y="166370"/>
                  </a:lnTo>
                  <a:close/>
                </a:path>
                <a:path w="755014" h="1109979">
                  <a:moveTo>
                    <a:pt x="378193" y="82550"/>
                  </a:moveTo>
                  <a:lnTo>
                    <a:pt x="378079" y="81280"/>
                  </a:lnTo>
                  <a:lnTo>
                    <a:pt x="378155" y="82550"/>
                  </a:lnTo>
                  <a:close/>
                </a:path>
                <a:path w="755014" h="1109979">
                  <a:moveTo>
                    <a:pt x="380517" y="91440"/>
                  </a:moveTo>
                  <a:lnTo>
                    <a:pt x="379615" y="84442"/>
                  </a:lnTo>
                  <a:lnTo>
                    <a:pt x="380098" y="88900"/>
                  </a:lnTo>
                  <a:lnTo>
                    <a:pt x="380517" y="91440"/>
                  </a:lnTo>
                  <a:close/>
                </a:path>
                <a:path w="755014" h="1109979">
                  <a:moveTo>
                    <a:pt x="383654" y="90665"/>
                  </a:moveTo>
                  <a:lnTo>
                    <a:pt x="383514" y="88900"/>
                  </a:lnTo>
                  <a:lnTo>
                    <a:pt x="383590" y="90170"/>
                  </a:lnTo>
                  <a:lnTo>
                    <a:pt x="383654" y="90665"/>
                  </a:lnTo>
                  <a:close/>
                </a:path>
                <a:path w="755014" h="1109979">
                  <a:moveTo>
                    <a:pt x="383946" y="92710"/>
                  </a:moveTo>
                  <a:lnTo>
                    <a:pt x="383654" y="90665"/>
                  </a:lnTo>
                  <a:lnTo>
                    <a:pt x="383832" y="92710"/>
                  </a:lnTo>
                  <a:close/>
                </a:path>
                <a:path w="755014" h="1109979">
                  <a:moveTo>
                    <a:pt x="394411" y="82892"/>
                  </a:moveTo>
                  <a:lnTo>
                    <a:pt x="394347" y="81686"/>
                  </a:lnTo>
                  <a:lnTo>
                    <a:pt x="394284" y="81280"/>
                  </a:lnTo>
                  <a:lnTo>
                    <a:pt x="394411" y="82892"/>
                  </a:lnTo>
                  <a:close/>
                </a:path>
                <a:path w="755014" h="1109979">
                  <a:moveTo>
                    <a:pt x="394449" y="85090"/>
                  </a:moveTo>
                  <a:lnTo>
                    <a:pt x="394411" y="82892"/>
                  </a:lnTo>
                  <a:lnTo>
                    <a:pt x="394004" y="83820"/>
                  </a:lnTo>
                  <a:lnTo>
                    <a:pt x="394004" y="85090"/>
                  </a:lnTo>
                  <a:lnTo>
                    <a:pt x="394449" y="85090"/>
                  </a:lnTo>
                  <a:close/>
                </a:path>
                <a:path w="755014" h="1109979">
                  <a:moveTo>
                    <a:pt x="395185" y="90170"/>
                  </a:moveTo>
                  <a:lnTo>
                    <a:pt x="395135" y="86360"/>
                  </a:lnTo>
                  <a:lnTo>
                    <a:pt x="394106" y="85090"/>
                  </a:lnTo>
                  <a:lnTo>
                    <a:pt x="394754" y="90170"/>
                  </a:lnTo>
                  <a:lnTo>
                    <a:pt x="395185" y="90170"/>
                  </a:lnTo>
                  <a:close/>
                </a:path>
                <a:path w="755014" h="1109979">
                  <a:moveTo>
                    <a:pt x="398792" y="95250"/>
                  </a:moveTo>
                  <a:lnTo>
                    <a:pt x="398513" y="94678"/>
                  </a:lnTo>
                  <a:lnTo>
                    <a:pt x="398602" y="95669"/>
                  </a:lnTo>
                  <a:lnTo>
                    <a:pt x="398792" y="95250"/>
                  </a:lnTo>
                  <a:close/>
                </a:path>
                <a:path w="755014" h="1109979">
                  <a:moveTo>
                    <a:pt x="403999" y="77749"/>
                  </a:moveTo>
                  <a:lnTo>
                    <a:pt x="403987" y="77470"/>
                  </a:lnTo>
                  <a:lnTo>
                    <a:pt x="403847" y="77470"/>
                  </a:lnTo>
                  <a:lnTo>
                    <a:pt x="403999" y="77749"/>
                  </a:lnTo>
                  <a:close/>
                </a:path>
                <a:path w="755014" h="1109979">
                  <a:moveTo>
                    <a:pt x="404749" y="81940"/>
                  </a:moveTo>
                  <a:lnTo>
                    <a:pt x="404736" y="80010"/>
                  </a:lnTo>
                  <a:lnTo>
                    <a:pt x="404596" y="78740"/>
                  </a:lnTo>
                  <a:lnTo>
                    <a:pt x="403999" y="77749"/>
                  </a:lnTo>
                  <a:lnTo>
                    <a:pt x="404215" y="80010"/>
                  </a:lnTo>
                  <a:lnTo>
                    <a:pt x="404012" y="80010"/>
                  </a:lnTo>
                  <a:lnTo>
                    <a:pt x="403999" y="81686"/>
                  </a:lnTo>
                  <a:lnTo>
                    <a:pt x="404126" y="83820"/>
                  </a:lnTo>
                  <a:lnTo>
                    <a:pt x="404393" y="83820"/>
                  </a:lnTo>
                  <a:lnTo>
                    <a:pt x="404749" y="81940"/>
                  </a:lnTo>
                  <a:close/>
                </a:path>
                <a:path w="755014" h="1109979">
                  <a:moveTo>
                    <a:pt x="409194" y="87515"/>
                  </a:moveTo>
                  <a:lnTo>
                    <a:pt x="409079" y="85229"/>
                  </a:lnTo>
                  <a:lnTo>
                    <a:pt x="408901" y="85090"/>
                  </a:lnTo>
                  <a:lnTo>
                    <a:pt x="409194" y="87515"/>
                  </a:lnTo>
                  <a:close/>
                </a:path>
                <a:path w="755014" h="1109979">
                  <a:moveTo>
                    <a:pt x="409587" y="90589"/>
                  </a:moveTo>
                  <a:lnTo>
                    <a:pt x="409194" y="87515"/>
                  </a:lnTo>
                  <a:lnTo>
                    <a:pt x="409282" y="88900"/>
                  </a:lnTo>
                  <a:lnTo>
                    <a:pt x="409587" y="90589"/>
                  </a:lnTo>
                  <a:close/>
                </a:path>
                <a:path w="755014" h="1109979">
                  <a:moveTo>
                    <a:pt x="410248" y="95834"/>
                  </a:moveTo>
                  <a:lnTo>
                    <a:pt x="410222" y="94310"/>
                  </a:lnTo>
                  <a:lnTo>
                    <a:pt x="410133" y="93548"/>
                  </a:lnTo>
                  <a:lnTo>
                    <a:pt x="409587" y="90589"/>
                  </a:lnTo>
                  <a:lnTo>
                    <a:pt x="410248" y="95834"/>
                  </a:lnTo>
                  <a:close/>
                </a:path>
                <a:path w="755014" h="1109979">
                  <a:moveTo>
                    <a:pt x="411518" y="82029"/>
                  </a:moveTo>
                  <a:lnTo>
                    <a:pt x="411391" y="80276"/>
                  </a:lnTo>
                  <a:lnTo>
                    <a:pt x="411378" y="81280"/>
                  </a:lnTo>
                  <a:lnTo>
                    <a:pt x="411518" y="82029"/>
                  </a:lnTo>
                  <a:close/>
                </a:path>
                <a:path w="755014" h="1109979">
                  <a:moveTo>
                    <a:pt x="412203" y="90170"/>
                  </a:moveTo>
                  <a:lnTo>
                    <a:pt x="412191" y="86360"/>
                  </a:lnTo>
                  <a:lnTo>
                    <a:pt x="412089" y="85090"/>
                  </a:lnTo>
                  <a:lnTo>
                    <a:pt x="411518" y="82029"/>
                  </a:lnTo>
                  <a:lnTo>
                    <a:pt x="411721" y="86360"/>
                  </a:lnTo>
                  <a:lnTo>
                    <a:pt x="411340" y="85090"/>
                  </a:lnTo>
                  <a:lnTo>
                    <a:pt x="411619" y="88900"/>
                  </a:lnTo>
                  <a:lnTo>
                    <a:pt x="411975" y="90170"/>
                  </a:lnTo>
                  <a:lnTo>
                    <a:pt x="412203" y="90170"/>
                  </a:lnTo>
                  <a:close/>
                </a:path>
                <a:path w="755014" h="1109979">
                  <a:moveTo>
                    <a:pt x="419150" y="90525"/>
                  </a:moveTo>
                  <a:lnTo>
                    <a:pt x="418553" y="81280"/>
                  </a:lnTo>
                  <a:lnTo>
                    <a:pt x="417715" y="81280"/>
                  </a:lnTo>
                  <a:lnTo>
                    <a:pt x="419150" y="90525"/>
                  </a:lnTo>
                  <a:close/>
                </a:path>
                <a:path w="755014" h="1109979">
                  <a:moveTo>
                    <a:pt x="420268" y="91681"/>
                  </a:moveTo>
                  <a:lnTo>
                    <a:pt x="420141" y="91440"/>
                  </a:lnTo>
                  <a:lnTo>
                    <a:pt x="419976" y="91681"/>
                  </a:lnTo>
                  <a:lnTo>
                    <a:pt x="420268" y="91681"/>
                  </a:lnTo>
                  <a:close/>
                </a:path>
                <a:path w="755014" h="1109979">
                  <a:moveTo>
                    <a:pt x="421843" y="82067"/>
                  </a:moveTo>
                  <a:lnTo>
                    <a:pt x="421830" y="82550"/>
                  </a:lnTo>
                  <a:lnTo>
                    <a:pt x="421843" y="82067"/>
                  </a:lnTo>
                  <a:close/>
                </a:path>
                <a:path w="755014" h="1109979">
                  <a:moveTo>
                    <a:pt x="422021" y="76200"/>
                  </a:moveTo>
                  <a:lnTo>
                    <a:pt x="421754" y="74930"/>
                  </a:lnTo>
                  <a:lnTo>
                    <a:pt x="421843" y="82067"/>
                  </a:lnTo>
                  <a:lnTo>
                    <a:pt x="422021" y="76200"/>
                  </a:lnTo>
                  <a:close/>
                </a:path>
                <a:path w="755014" h="1109979">
                  <a:moveTo>
                    <a:pt x="432511" y="20320"/>
                  </a:moveTo>
                  <a:lnTo>
                    <a:pt x="427355" y="19050"/>
                  </a:lnTo>
                  <a:lnTo>
                    <a:pt x="425488" y="20320"/>
                  </a:lnTo>
                  <a:lnTo>
                    <a:pt x="432511" y="20320"/>
                  </a:lnTo>
                  <a:close/>
                </a:path>
                <a:path w="755014" h="1109979">
                  <a:moveTo>
                    <a:pt x="440677" y="80302"/>
                  </a:moveTo>
                  <a:lnTo>
                    <a:pt x="440664" y="80010"/>
                  </a:lnTo>
                  <a:lnTo>
                    <a:pt x="440677" y="80302"/>
                  </a:lnTo>
                  <a:close/>
                </a:path>
                <a:path w="755014" h="1109979">
                  <a:moveTo>
                    <a:pt x="441604" y="77812"/>
                  </a:moveTo>
                  <a:close/>
                </a:path>
                <a:path w="755014" h="1109979">
                  <a:moveTo>
                    <a:pt x="442468" y="77838"/>
                  </a:moveTo>
                  <a:lnTo>
                    <a:pt x="442353" y="76860"/>
                  </a:lnTo>
                  <a:lnTo>
                    <a:pt x="442315" y="77825"/>
                  </a:lnTo>
                  <a:lnTo>
                    <a:pt x="442468" y="77838"/>
                  </a:lnTo>
                  <a:close/>
                </a:path>
                <a:path w="755014" h="1109979">
                  <a:moveTo>
                    <a:pt x="442709" y="80073"/>
                  </a:moveTo>
                  <a:lnTo>
                    <a:pt x="442468" y="77939"/>
                  </a:lnTo>
                  <a:lnTo>
                    <a:pt x="442315" y="77901"/>
                  </a:lnTo>
                  <a:lnTo>
                    <a:pt x="442239" y="80124"/>
                  </a:lnTo>
                  <a:lnTo>
                    <a:pt x="442709" y="80073"/>
                  </a:lnTo>
                  <a:close/>
                </a:path>
                <a:path w="755014" h="1109979">
                  <a:moveTo>
                    <a:pt x="442963" y="69011"/>
                  </a:moveTo>
                  <a:lnTo>
                    <a:pt x="442836" y="67868"/>
                  </a:lnTo>
                  <a:lnTo>
                    <a:pt x="441007" y="66967"/>
                  </a:lnTo>
                  <a:lnTo>
                    <a:pt x="441312" y="69088"/>
                  </a:lnTo>
                  <a:lnTo>
                    <a:pt x="440563" y="66560"/>
                  </a:lnTo>
                  <a:lnTo>
                    <a:pt x="440829" y="69189"/>
                  </a:lnTo>
                  <a:lnTo>
                    <a:pt x="441820" y="69088"/>
                  </a:lnTo>
                  <a:lnTo>
                    <a:pt x="442442" y="69024"/>
                  </a:lnTo>
                  <a:lnTo>
                    <a:pt x="442963" y="69011"/>
                  </a:lnTo>
                  <a:close/>
                </a:path>
                <a:path w="755014" h="1109979">
                  <a:moveTo>
                    <a:pt x="443077" y="71755"/>
                  </a:moveTo>
                  <a:lnTo>
                    <a:pt x="443026" y="70548"/>
                  </a:lnTo>
                  <a:lnTo>
                    <a:pt x="442582" y="70510"/>
                  </a:lnTo>
                  <a:lnTo>
                    <a:pt x="440918" y="70332"/>
                  </a:lnTo>
                  <a:lnTo>
                    <a:pt x="441134" y="74155"/>
                  </a:lnTo>
                  <a:lnTo>
                    <a:pt x="440804" y="75209"/>
                  </a:lnTo>
                  <a:lnTo>
                    <a:pt x="441566" y="77800"/>
                  </a:lnTo>
                  <a:lnTo>
                    <a:pt x="441769" y="76860"/>
                  </a:lnTo>
                  <a:lnTo>
                    <a:pt x="441896" y="71894"/>
                  </a:lnTo>
                  <a:lnTo>
                    <a:pt x="441413" y="71894"/>
                  </a:lnTo>
                  <a:lnTo>
                    <a:pt x="441896" y="71856"/>
                  </a:lnTo>
                  <a:lnTo>
                    <a:pt x="442010" y="71247"/>
                  </a:lnTo>
                  <a:lnTo>
                    <a:pt x="442188" y="71831"/>
                  </a:lnTo>
                  <a:lnTo>
                    <a:pt x="442683" y="71793"/>
                  </a:lnTo>
                  <a:lnTo>
                    <a:pt x="443077" y="71755"/>
                  </a:lnTo>
                  <a:close/>
                </a:path>
                <a:path w="755014" h="1109979">
                  <a:moveTo>
                    <a:pt x="443293" y="77838"/>
                  </a:moveTo>
                  <a:lnTo>
                    <a:pt x="443090" y="72275"/>
                  </a:lnTo>
                  <a:lnTo>
                    <a:pt x="443090" y="71983"/>
                  </a:lnTo>
                  <a:lnTo>
                    <a:pt x="442696" y="71932"/>
                  </a:lnTo>
                  <a:lnTo>
                    <a:pt x="442188" y="71894"/>
                  </a:lnTo>
                  <a:lnTo>
                    <a:pt x="442442" y="74053"/>
                  </a:lnTo>
                  <a:lnTo>
                    <a:pt x="442582" y="76390"/>
                  </a:lnTo>
                  <a:lnTo>
                    <a:pt x="442645" y="77838"/>
                  </a:lnTo>
                  <a:lnTo>
                    <a:pt x="443293" y="77838"/>
                  </a:lnTo>
                  <a:close/>
                </a:path>
                <a:path w="755014" h="1109979">
                  <a:moveTo>
                    <a:pt x="443306" y="78473"/>
                  </a:moveTo>
                  <a:lnTo>
                    <a:pt x="442658" y="78003"/>
                  </a:lnTo>
                  <a:lnTo>
                    <a:pt x="442772" y="80073"/>
                  </a:lnTo>
                  <a:lnTo>
                    <a:pt x="443293" y="80022"/>
                  </a:lnTo>
                  <a:lnTo>
                    <a:pt x="443306" y="78473"/>
                  </a:lnTo>
                  <a:close/>
                </a:path>
                <a:path w="755014" h="1109979">
                  <a:moveTo>
                    <a:pt x="444055" y="74853"/>
                  </a:moveTo>
                  <a:close/>
                </a:path>
                <a:path w="755014" h="1109979">
                  <a:moveTo>
                    <a:pt x="444093" y="77812"/>
                  </a:moveTo>
                  <a:lnTo>
                    <a:pt x="444055" y="74891"/>
                  </a:lnTo>
                  <a:lnTo>
                    <a:pt x="443852" y="74891"/>
                  </a:lnTo>
                  <a:lnTo>
                    <a:pt x="443699" y="74891"/>
                  </a:lnTo>
                  <a:lnTo>
                    <a:pt x="443484" y="77838"/>
                  </a:lnTo>
                  <a:lnTo>
                    <a:pt x="444093" y="77812"/>
                  </a:lnTo>
                  <a:close/>
                </a:path>
                <a:path w="755014" h="1109979">
                  <a:moveTo>
                    <a:pt x="444563" y="79883"/>
                  </a:moveTo>
                  <a:lnTo>
                    <a:pt x="444550" y="79552"/>
                  </a:lnTo>
                  <a:lnTo>
                    <a:pt x="443420" y="78714"/>
                  </a:lnTo>
                  <a:lnTo>
                    <a:pt x="443318" y="80022"/>
                  </a:lnTo>
                  <a:lnTo>
                    <a:pt x="444563" y="79883"/>
                  </a:lnTo>
                  <a:close/>
                </a:path>
                <a:path w="755014" h="1109979">
                  <a:moveTo>
                    <a:pt x="444957" y="77774"/>
                  </a:moveTo>
                  <a:lnTo>
                    <a:pt x="444906" y="76263"/>
                  </a:lnTo>
                  <a:lnTo>
                    <a:pt x="444779" y="74803"/>
                  </a:lnTo>
                  <a:lnTo>
                    <a:pt x="444601" y="74803"/>
                  </a:lnTo>
                  <a:lnTo>
                    <a:pt x="444411" y="76492"/>
                  </a:lnTo>
                  <a:lnTo>
                    <a:pt x="444309" y="77800"/>
                  </a:lnTo>
                  <a:lnTo>
                    <a:pt x="444957" y="77774"/>
                  </a:lnTo>
                  <a:close/>
                </a:path>
                <a:path w="755014" h="1109979">
                  <a:moveTo>
                    <a:pt x="445249" y="68529"/>
                  </a:moveTo>
                  <a:lnTo>
                    <a:pt x="444779" y="68427"/>
                  </a:lnTo>
                  <a:lnTo>
                    <a:pt x="444766" y="68783"/>
                  </a:lnTo>
                  <a:lnTo>
                    <a:pt x="445249" y="68529"/>
                  </a:lnTo>
                  <a:close/>
                </a:path>
                <a:path w="755014" h="1109979">
                  <a:moveTo>
                    <a:pt x="445350" y="50800"/>
                  </a:moveTo>
                  <a:lnTo>
                    <a:pt x="440194" y="50800"/>
                  </a:lnTo>
                  <a:lnTo>
                    <a:pt x="442823" y="52070"/>
                  </a:lnTo>
                  <a:lnTo>
                    <a:pt x="437197" y="53340"/>
                  </a:lnTo>
                  <a:lnTo>
                    <a:pt x="438035" y="54610"/>
                  </a:lnTo>
                  <a:lnTo>
                    <a:pt x="438365" y="54610"/>
                  </a:lnTo>
                  <a:lnTo>
                    <a:pt x="440474" y="53340"/>
                  </a:lnTo>
                  <a:lnTo>
                    <a:pt x="443191" y="53340"/>
                  </a:lnTo>
                  <a:lnTo>
                    <a:pt x="445350" y="50800"/>
                  </a:lnTo>
                  <a:close/>
                </a:path>
                <a:path w="755014" h="1109979">
                  <a:moveTo>
                    <a:pt x="445668" y="77749"/>
                  </a:moveTo>
                  <a:lnTo>
                    <a:pt x="445249" y="75184"/>
                  </a:lnTo>
                  <a:lnTo>
                    <a:pt x="445300" y="77762"/>
                  </a:lnTo>
                  <a:lnTo>
                    <a:pt x="445668" y="77749"/>
                  </a:lnTo>
                  <a:close/>
                </a:path>
                <a:path w="755014" h="1109979">
                  <a:moveTo>
                    <a:pt x="445998" y="79679"/>
                  </a:moveTo>
                  <a:lnTo>
                    <a:pt x="445287" y="79641"/>
                  </a:lnTo>
                  <a:lnTo>
                    <a:pt x="445274" y="79806"/>
                  </a:lnTo>
                  <a:lnTo>
                    <a:pt x="445998" y="79743"/>
                  </a:lnTo>
                  <a:close/>
                </a:path>
                <a:path w="755014" h="1109979">
                  <a:moveTo>
                    <a:pt x="446112" y="74510"/>
                  </a:moveTo>
                  <a:lnTo>
                    <a:pt x="445592" y="74599"/>
                  </a:lnTo>
                  <a:lnTo>
                    <a:pt x="445592" y="74726"/>
                  </a:lnTo>
                  <a:lnTo>
                    <a:pt x="446112" y="74599"/>
                  </a:lnTo>
                  <a:close/>
                </a:path>
                <a:path w="755014" h="1109979">
                  <a:moveTo>
                    <a:pt x="446290" y="77711"/>
                  </a:moveTo>
                  <a:lnTo>
                    <a:pt x="446138" y="75285"/>
                  </a:lnTo>
                  <a:lnTo>
                    <a:pt x="445643" y="75184"/>
                  </a:lnTo>
                  <a:lnTo>
                    <a:pt x="445871" y="77736"/>
                  </a:lnTo>
                  <a:lnTo>
                    <a:pt x="446290" y="77711"/>
                  </a:lnTo>
                  <a:close/>
                </a:path>
                <a:path w="755014" h="1109979">
                  <a:moveTo>
                    <a:pt x="446455" y="79679"/>
                  </a:moveTo>
                  <a:lnTo>
                    <a:pt x="446036" y="79679"/>
                  </a:lnTo>
                  <a:lnTo>
                    <a:pt x="446455" y="79679"/>
                  </a:lnTo>
                  <a:close/>
                </a:path>
                <a:path w="755014" h="1109979">
                  <a:moveTo>
                    <a:pt x="446620" y="81407"/>
                  </a:moveTo>
                  <a:lnTo>
                    <a:pt x="446519" y="80391"/>
                  </a:lnTo>
                  <a:lnTo>
                    <a:pt x="445236" y="80454"/>
                  </a:lnTo>
                  <a:lnTo>
                    <a:pt x="445122" y="81584"/>
                  </a:lnTo>
                  <a:lnTo>
                    <a:pt x="446620" y="81407"/>
                  </a:lnTo>
                  <a:close/>
                </a:path>
                <a:path w="755014" h="1109979">
                  <a:moveTo>
                    <a:pt x="446786" y="70916"/>
                  </a:moveTo>
                  <a:lnTo>
                    <a:pt x="445973" y="70777"/>
                  </a:lnTo>
                  <a:lnTo>
                    <a:pt x="444792" y="70675"/>
                  </a:lnTo>
                  <a:lnTo>
                    <a:pt x="444868" y="71602"/>
                  </a:lnTo>
                  <a:lnTo>
                    <a:pt x="445185" y="71577"/>
                  </a:lnTo>
                  <a:lnTo>
                    <a:pt x="445223" y="71437"/>
                  </a:lnTo>
                  <a:lnTo>
                    <a:pt x="445287" y="71564"/>
                  </a:lnTo>
                  <a:lnTo>
                    <a:pt x="445820" y="71526"/>
                  </a:lnTo>
                  <a:lnTo>
                    <a:pt x="445998" y="71437"/>
                  </a:lnTo>
                  <a:lnTo>
                    <a:pt x="446354" y="71259"/>
                  </a:lnTo>
                  <a:lnTo>
                    <a:pt x="446379" y="71056"/>
                  </a:lnTo>
                  <a:lnTo>
                    <a:pt x="446392" y="71234"/>
                  </a:lnTo>
                  <a:lnTo>
                    <a:pt x="446608" y="71056"/>
                  </a:lnTo>
                  <a:lnTo>
                    <a:pt x="446786" y="70916"/>
                  </a:lnTo>
                  <a:close/>
                </a:path>
                <a:path w="755014" h="1109979">
                  <a:moveTo>
                    <a:pt x="447598" y="83705"/>
                  </a:moveTo>
                  <a:lnTo>
                    <a:pt x="447408" y="83426"/>
                  </a:lnTo>
                  <a:lnTo>
                    <a:pt x="447319" y="83210"/>
                  </a:lnTo>
                  <a:lnTo>
                    <a:pt x="447154" y="83261"/>
                  </a:lnTo>
                  <a:lnTo>
                    <a:pt x="447103" y="83781"/>
                  </a:lnTo>
                  <a:lnTo>
                    <a:pt x="447598" y="83705"/>
                  </a:lnTo>
                  <a:close/>
                </a:path>
                <a:path w="755014" h="1109979">
                  <a:moveTo>
                    <a:pt x="447687" y="62230"/>
                  </a:moveTo>
                  <a:lnTo>
                    <a:pt x="443103" y="62230"/>
                  </a:lnTo>
                  <a:lnTo>
                    <a:pt x="443585" y="63500"/>
                  </a:lnTo>
                  <a:lnTo>
                    <a:pt x="446646" y="63500"/>
                  </a:lnTo>
                  <a:lnTo>
                    <a:pt x="447687" y="62230"/>
                  </a:lnTo>
                  <a:close/>
                </a:path>
                <a:path w="755014" h="1109979">
                  <a:moveTo>
                    <a:pt x="448271" y="81216"/>
                  </a:moveTo>
                  <a:lnTo>
                    <a:pt x="448259" y="80352"/>
                  </a:lnTo>
                  <a:lnTo>
                    <a:pt x="447370" y="80378"/>
                  </a:lnTo>
                  <a:lnTo>
                    <a:pt x="447725" y="81280"/>
                  </a:lnTo>
                  <a:lnTo>
                    <a:pt x="448271" y="81216"/>
                  </a:lnTo>
                  <a:close/>
                </a:path>
                <a:path w="755014" h="1109979">
                  <a:moveTo>
                    <a:pt x="448310" y="83604"/>
                  </a:moveTo>
                  <a:lnTo>
                    <a:pt x="448297" y="82537"/>
                  </a:lnTo>
                  <a:lnTo>
                    <a:pt x="447802" y="82600"/>
                  </a:lnTo>
                  <a:lnTo>
                    <a:pt x="447725" y="83680"/>
                  </a:lnTo>
                  <a:lnTo>
                    <a:pt x="448310" y="83604"/>
                  </a:lnTo>
                  <a:close/>
                </a:path>
                <a:path w="755014" h="1109979">
                  <a:moveTo>
                    <a:pt x="448335" y="75641"/>
                  </a:moveTo>
                  <a:lnTo>
                    <a:pt x="446684" y="75361"/>
                  </a:lnTo>
                  <a:lnTo>
                    <a:pt x="446925" y="77660"/>
                  </a:lnTo>
                  <a:lnTo>
                    <a:pt x="448271" y="77584"/>
                  </a:lnTo>
                  <a:lnTo>
                    <a:pt x="448271" y="77050"/>
                  </a:lnTo>
                  <a:lnTo>
                    <a:pt x="448284" y="76923"/>
                  </a:lnTo>
                  <a:lnTo>
                    <a:pt x="447319" y="77050"/>
                  </a:lnTo>
                  <a:lnTo>
                    <a:pt x="448284" y="76758"/>
                  </a:lnTo>
                  <a:lnTo>
                    <a:pt x="448335" y="75641"/>
                  </a:lnTo>
                  <a:close/>
                </a:path>
                <a:path w="755014" h="1109979">
                  <a:moveTo>
                    <a:pt x="448995" y="74142"/>
                  </a:moveTo>
                  <a:lnTo>
                    <a:pt x="446595" y="74434"/>
                  </a:lnTo>
                  <a:lnTo>
                    <a:pt x="448995" y="74142"/>
                  </a:lnTo>
                  <a:close/>
                </a:path>
                <a:path w="755014" h="1109979">
                  <a:moveTo>
                    <a:pt x="449592" y="83527"/>
                  </a:moveTo>
                  <a:lnTo>
                    <a:pt x="449567" y="82397"/>
                  </a:lnTo>
                  <a:lnTo>
                    <a:pt x="448538" y="82511"/>
                  </a:lnTo>
                  <a:lnTo>
                    <a:pt x="448602" y="83591"/>
                  </a:lnTo>
                  <a:lnTo>
                    <a:pt x="449592" y="83527"/>
                  </a:lnTo>
                  <a:close/>
                </a:path>
                <a:path w="755014" h="1109979">
                  <a:moveTo>
                    <a:pt x="449618" y="84162"/>
                  </a:moveTo>
                  <a:close/>
                </a:path>
                <a:path w="755014" h="1109979">
                  <a:moveTo>
                    <a:pt x="450011" y="83515"/>
                  </a:moveTo>
                  <a:lnTo>
                    <a:pt x="449986" y="82346"/>
                  </a:lnTo>
                  <a:lnTo>
                    <a:pt x="449580" y="82397"/>
                  </a:lnTo>
                  <a:lnTo>
                    <a:pt x="449668" y="83527"/>
                  </a:lnTo>
                  <a:lnTo>
                    <a:pt x="450011" y="83515"/>
                  </a:lnTo>
                  <a:close/>
                </a:path>
                <a:path w="755014" h="1109979">
                  <a:moveTo>
                    <a:pt x="450037" y="84226"/>
                  </a:moveTo>
                  <a:lnTo>
                    <a:pt x="449719" y="84150"/>
                  </a:lnTo>
                  <a:lnTo>
                    <a:pt x="450037" y="84226"/>
                  </a:lnTo>
                  <a:close/>
                </a:path>
                <a:path w="755014" h="1109979">
                  <a:moveTo>
                    <a:pt x="450037" y="80632"/>
                  </a:moveTo>
                  <a:lnTo>
                    <a:pt x="449973" y="80429"/>
                  </a:lnTo>
                  <a:lnTo>
                    <a:pt x="449186" y="80378"/>
                  </a:lnTo>
                  <a:lnTo>
                    <a:pt x="449110" y="80543"/>
                  </a:lnTo>
                  <a:lnTo>
                    <a:pt x="449046" y="80378"/>
                  </a:lnTo>
                  <a:lnTo>
                    <a:pt x="448424" y="80352"/>
                  </a:lnTo>
                  <a:lnTo>
                    <a:pt x="448462" y="81191"/>
                  </a:lnTo>
                  <a:lnTo>
                    <a:pt x="448627" y="81178"/>
                  </a:lnTo>
                  <a:lnTo>
                    <a:pt x="450037" y="80632"/>
                  </a:lnTo>
                  <a:close/>
                </a:path>
                <a:path w="755014" h="1109979">
                  <a:moveTo>
                    <a:pt x="450303" y="77495"/>
                  </a:moveTo>
                  <a:lnTo>
                    <a:pt x="450240" y="76720"/>
                  </a:lnTo>
                  <a:lnTo>
                    <a:pt x="448919" y="76860"/>
                  </a:lnTo>
                  <a:lnTo>
                    <a:pt x="449021" y="77546"/>
                  </a:lnTo>
                  <a:lnTo>
                    <a:pt x="450303" y="77495"/>
                  </a:lnTo>
                  <a:close/>
                </a:path>
                <a:path w="755014" h="1109979">
                  <a:moveTo>
                    <a:pt x="450469" y="83502"/>
                  </a:moveTo>
                  <a:lnTo>
                    <a:pt x="450405" y="82296"/>
                  </a:lnTo>
                  <a:lnTo>
                    <a:pt x="450088" y="82334"/>
                  </a:lnTo>
                  <a:lnTo>
                    <a:pt x="450164" y="83502"/>
                  </a:lnTo>
                  <a:lnTo>
                    <a:pt x="450469" y="83502"/>
                  </a:lnTo>
                  <a:close/>
                </a:path>
                <a:path w="755014" h="1109979">
                  <a:moveTo>
                    <a:pt x="450570" y="84264"/>
                  </a:moveTo>
                  <a:lnTo>
                    <a:pt x="450545" y="84035"/>
                  </a:lnTo>
                  <a:lnTo>
                    <a:pt x="450202" y="84086"/>
                  </a:lnTo>
                  <a:lnTo>
                    <a:pt x="450202" y="84239"/>
                  </a:lnTo>
                  <a:lnTo>
                    <a:pt x="450570" y="84264"/>
                  </a:lnTo>
                  <a:close/>
                </a:path>
                <a:path w="755014" h="1109979">
                  <a:moveTo>
                    <a:pt x="450850" y="84289"/>
                  </a:moveTo>
                  <a:lnTo>
                    <a:pt x="450824" y="84010"/>
                  </a:lnTo>
                  <a:lnTo>
                    <a:pt x="450583" y="84035"/>
                  </a:lnTo>
                  <a:lnTo>
                    <a:pt x="450596" y="84264"/>
                  </a:lnTo>
                  <a:lnTo>
                    <a:pt x="450850" y="84289"/>
                  </a:lnTo>
                  <a:close/>
                </a:path>
                <a:path w="755014" h="1109979">
                  <a:moveTo>
                    <a:pt x="451002" y="76657"/>
                  </a:moveTo>
                  <a:lnTo>
                    <a:pt x="450672" y="76682"/>
                  </a:lnTo>
                  <a:lnTo>
                    <a:pt x="450684" y="77139"/>
                  </a:lnTo>
                  <a:lnTo>
                    <a:pt x="450850" y="77419"/>
                  </a:lnTo>
                  <a:lnTo>
                    <a:pt x="451002" y="76657"/>
                  </a:lnTo>
                  <a:close/>
                </a:path>
                <a:path w="755014" h="1109979">
                  <a:moveTo>
                    <a:pt x="451535" y="89420"/>
                  </a:moveTo>
                  <a:lnTo>
                    <a:pt x="451510" y="89192"/>
                  </a:lnTo>
                  <a:lnTo>
                    <a:pt x="450596" y="89420"/>
                  </a:lnTo>
                  <a:lnTo>
                    <a:pt x="451535" y="89420"/>
                  </a:lnTo>
                  <a:close/>
                </a:path>
                <a:path w="755014" h="1109979">
                  <a:moveTo>
                    <a:pt x="451700" y="83883"/>
                  </a:moveTo>
                  <a:lnTo>
                    <a:pt x="451421" y="83921"/>
                  </a:lnTo>
                  <a:lnTo>
                    <a:pt x="451510" y="84328"/>
                  </a:lnTo>
                  <a:lnTo>
                    <a:pt x="451700" y="83883"/>
                  </a:lnTo>
                  <a:close/>
                </a:path>
                <a:path w="755014" h="1109979">
                  <a:moveTo>
                    <a:pt x="451827" y="82169"/>
                  </a:moveTo>
                  <a:lnTo>
                    <a:pt x="451383" y="82207"/>
                  </a:lnTo>
                  <a:lnTo>
                    <a:pt x="451421" y="83489"/>
                  </a:lnTo>
                  <a:lnTo>
                    <a:pt x="451739" y="83489"/>
                  </a:lnTo>
                  <a:lnTo>
                    <a:pt x="451827" y="82169"/>
                  </a:lnTo>
                  <a:close/>
                </a:path>
                <a:path w="755014" h="1109979">
                  <a:moveTo>
                    <a:pt x="452374" y="88011"/>
                  </a:moveTo>
                  <a:lnTo>
                    <a:pt x="452107" y="87934"/>
                  </a:lnTo>
                  <a:lnTo>
                    <a:pt x="452081" y="88290"/>
                  </a:lnTo>
                  <a:lnTo>
                    <a:pt x="452374" y="88011"/>
                  </a:lnTo>
                  <a:close/>
                </a:path>
                <a:path w="755014" h="1109979">
                  <a:moveTo>
                    <a:pt x="452551" y="88049"/>
                  </a:moveTo>
                  <a:lnTo>
                    <a:pt x="452501" y="86804"/>
                  </a:lnTo>
                  <a:lnTo>
                    <a:pt x="452132" y="86893"/>
                  </a:lnTo>
                  <a:lnTo>
                    <a:pt x="452107" y="87744"/>
                  </a:lnTo>
                  <a:lnTo>
                    <a:pt x="452374" y="88011"/>
                  </a:lnTo>
                  <a:lnTo>
                    <a:pt x="452551" y="88049"/>
                  </a:lnTo>
                  <a:close/>
                </a:path>
                <a:path w="755014" h="1109979">
                  <a:moveTo>
                    <a:pt x="452615" y="89420"/>
                  </a:moveTo>
                  <a:lnTo>
                    <a:pt x="452577" y="88823"/>
                  </a:lnTo>
                  <a:lnTo>
                    <a:pt x="452056" y="89027"/>
                  </a:lnTo>
                  <a:lnTo>
                    <a:pt x="452031" y="89420"/>
                  </a:lnTo>
                  <a:lnTo>
                    <a:pt x="452615" y="89420"/>
                  </a:lnTo>
                  <a:close/>
                </a:path>
                <a:path w="755014" h="1109979">
                  <a:moveTo>
                    <a:pt x="453656" y="67614"/>
                  </a:moveTo>
                  <a:lnTo>
                    <a:pt x="453402" y="67310"/>
                  </a:lnTo>
                  <a:lnTo>
                    <a:pt x="452932" y="67741"/>
                  </a:lnTo>
                  <a:lnTo>
                    <a:pt x="453656" y="67614"/>
                  </a:lnTo>
                  <a:close/>
                </a:path>
                <a:path w="755014" h="1109979">
                  <a:moveTo>
                    <a:pt x="454063" y="115570"/>
                  </a:moveTo>
                  <a:lnTo>
                    <a:pt x="453123" y="115570"/>
                  </a:lnTo>
                  <a:lnTo>
                    <a:pt x="448627" y="116840"/>
                  </a:lnTo>
                  <a:lnTo>
                    <a:pt x="450037" y="116840"/>
                  </a:lnTo>
                  <a:lnTo>
                    <a:pt x="454063" y="115570"/>
                  </a:lnTo>
                  <a:close/>
                </a:path>
                <a:path w="755014" h="1109979">
                  <a:moveTo>
                    <a:pt x="466890" y="139700"/>
                  </a:moveTo>
                  <a:lnTo>
                    <a:pt x="465150" y="139700"/>
                  </a:lnTo>
                  <a:lnTo>
                    <a:pt x="461772" y="140970"/>
                  </a:lnTo>
                  <a:lnTo>
                    <a:pt x="466140" y="140970"/>
                  </a:lnTo>
                  <a:lnTo>
                    <a:pt x="466890" y="139700"/>
                  </a:lnTo>
                  <a:close/>
                </a:path>
                <a:path w="755014" h="1109979">
                  <a:moveTo>
                    <a:pt x="473265" y="182880"/>
                  </a:moveTo>
                  <a:lnTo>
                    <a:pt x="469519" y="184150"/>
                  </a:lnTo>
                  <a:lnTo>
                    <a:pt x="472884" y="184150"/>
                  </a:lnTo>
                  <a:lnTo>
                    <a:pt x="473265" y="182880"/>
                  </a:lnTo>
                  <a:close/>
                </a:path>
                <a:path w="755014" h="1109979">
                  <a:moveTo>
                    <a:pt x="493052" y="203123"/>
                  </a:moveTo>
                  <a:lnTo>
                    <a:pt x="492848" y="203200"/>
                  </a:lnTo>
                  <a:lnTo>
                    <a:pt x="493026" y="203200"/>
                  </a:lnTo>
                  <a:close/>
                </a:path>
                <a:path w="755014" h="1109979">
                  <a:moveTo>
                    <a:pt x="495046" y="207772"/>
                  </a:moveTo>
                  <a:lnTo>
                    <a:pt x="492734" y="208838"/>
                  </a:lnTo>
                  <a:lnTo>
                    <a:pt x="494157" y="208280"/>
                  </a:lnTo>
                  <a:lnTo>
                    <a:pt x="495046" y="207772"/>
                  </a:lnTo>
                  <a:close/>
                </a:path>
                <a:path w="755014" h="1109979">
                  <a:moveTo>
                    <a:pt x="496277" y="199390"/>
                  </a:moveTo>
                  <a:lnTo>
                    <a:pt x="496023" y="199390"/>
                  </a:lnTo>
                  <a:lnTo>
                    <a:pt x="495630" y="199618"/>
                  </a:lnTo>
                  <a:lnTo>
                    <a:pt x="496277" y="199390"/>
                  </a:lnTo>
                  <a:close/>
                </a:path>
                <a:path w="755014" h="1109979">
                  <a:moveTo>
                    <a:pt x="499351" y="200685"/>
                  </a:moveTo>
                  <a:lnTo>
                    <a:pt x="495655" y="201930"/>
                  </a:lnTo>
                  <a:lnTo>
                    <a:pt x="497979" y="200660"/>
                  </a:lnTo>
                  <a:lnTo>
                    <a:pt x="497814" y="200685"/>
                  </a:lnTo>
                  <a:lnTo>
                    <a:pt x="495134" y="201485"/>
                  </a:lnTo>
                  <a:lnTo>
                    <a:pt x="494639" y="201930"/>
                  </a:lnTo>
                  <a:lnTo>
                    <a:pt x="494411" y="201930"/>
                  </a:lnTo>
                  <a:lnTo>
                    <a:pt x="494487" y="201676"/>
                  </a:lnTo>
                  <a:lnTo>
                    <a:pt x="493598" y="201930"/>
                  </a:lnTo>
                  <a:lnTo>
                    <a:pt x="493052" y="203123"/>
                  </a:lnTo>
                  <a:lnTo>
                    <a:pt x="496125" y="201930"/>
                  </a:lnTo>
                  <a:lnTo>
                    <a:pt x="499351" y="200685"/>
                  </a:lnTo>
                  <a:close/>
                </a:path>
                <a:path w="755014" h="1109979">
                  <a:moveTo>
                    <a:pt x="499719" y="198234"/>
                  </a:moveTo>
                  <a:lnTo>
                    <a:pt x="498195" y="199390"/>
                  </a:lnTo>
                  <a:lnTo>
                    <a:pt x="499719" y="198234"/>
                  </a:lnTo>
                  <a:close/>
                </a:path>
                <a:path w="755014" h="1109979">
                  <a:moveTo>
                    <a:pt x="501738" y="196850"/>
                  </a:moveTo>
                  <a:lnTo>
                    <a:pt x="497814" y="198120"/>
                  </a:lnTo>
                  <a:lnTo>
                    <a:pt x="495744" y="198120"/>
                  </a:lnTo>
                  <a:lnTo>
                    <a:pt x="493306" y="199390"/>
                  </a:lnTo>
                  <a:lnTo>
                    <a:pt x="494995" y="199390"/>
                  </a:lnTo>
                  <a:lnTo>
                    <a:pt x="497992" y="198120"/>
                  </a:lnTo>
                  <a:lnTo>
                    <a:pt x="499389" y="198120"/>
                  </a:lnTo>
                  <a:lnTo>
                    <a:pt x="497954" y="198831"/>
                  </a:lnTo>
                  <a:lnTo>
                    <a:pt x="499719" y="198234"/>
                  </a:lnTo>
                  <a:lnTo>
                    <a:pt x="500062" y="198120"/>
                  </a:lnTo>
                  <a:lnTo>
                    <a:pt x="501738" y="196850"/>
                  </a:lnTo>
                  <a:close/>
                </a:path>
                <a:path w="755014" h="1109979">
                  <a:moveTo>
                    <a:pt x="504609" y="159562"/>
                  </a:moveTo>
                  <a:lnTo>
                    <a:pt x="504126" y="158750"/>
                  </a:lnTo>
                  <a:lnTo>
                    <a:pt x="503986" y="158750"/>
                  </a:lnTo>
                  <a:lnTo>
                    <a:pt x="504609" y="159562"/>
                  </a:lnTo>
                  <a:close/>
                </a:path>
                <a:path w="755014" h="1109979">
                  <a:moveTo>
                    <a:pt x="504901" y="197904"/>
                  </a:moveTo>
                  <a:lnTo>
                    <a:pt x="503986" y="198120"/>
                  </a:lnTo>
                  <a:lnTo>
                    <a:pt x="496023" y="200660"/>
                  </a:lnTo>
                  <a:lnTo>
                    <a:pt x="496773" y="200660"/>
                  </a:lnTo>
                  <a:lnTo>
                    <a:pt x="500519" y="199390"/>
                  </a:lnTo>
                  <a:lnTo>
                    <a:pt x="501459" y="199390"/>
                  </a:lnTo>
                  <a:lnTo>
                    <a:pt x="504901" y="197904"/>
                  </a:lnTo>
                  <a:close/>
                </a:path>
                <a:path w="755014" h="1109979">
                  <a:moveTo>
                    <a:pt x="507555" y="203200"/>
                  </a:moveTo>
                  <a:lnTo>
                    <a:pt x="505117" y="204470"/>
                  </a:lnTo>
                  <a:lnTo>
                    <a:pt x="504278" y="205054"/>
                  </a:lnTo>
                  <a:lnTo>
                    <a:pt x="507555" y="203200"/>
                  </a:lnTo>
                  <a:close/>
                </a:path>
                <a:path w="755014" h="1109979">
                  <a:moveTo>
                    <a:pt x="507555" y="194310"/>
                  </a:moveTo>
                  <a:lnTo>
                    <a:pt x="507428" y="194322"/>
                  </a:lnTo>
                  <a:lnTo>
                    <a:pt x="503707" y="195580"/>
                  </a:lnTo>
                  <a:lnTo>
                    <a:pt x="507555" y="194310"/>
                  </a:lnTo>
                  <a:close/>
                </a:path>
                <a:path w="755014" h="1109979">
                  <a:moveTo>
                    <a:pt x="508127" y="165100"/>
                  </a:moveTo>
                  <a:lnTo>
                    <a:pt x="507276" y="163830"/>
                  </a:lnTo>
                  <a:lnTo>
                    <a:pt x="505955" y="161290"/>
                  </a:lnTo>
                  <a:lnTo>
                    <a:pt x="504609" y="159562"/>
                  </a:lnTo>
                  <a:lnTo>
                    <a:pt x="507949" y="165100"/>
                  </a:lnTo>
                  <a:lnTo>
                    <a:pt x="508127" y="165100"/>
                  </a:lnTo>
                  <a:close/>
                </a:path>
                <a:path w="755014" h="1109979">
                  <a:moveTo>
                    <a:pt x="509117" y="160248"/>
                  </a:moveTo>
                  <a:lnTo>
                    <a:pt x="508177" y="158191"/>
                  </a:lnTo>
                  <a:lnTo>
                    <a:pt x="506996" y="156616"/>
                  </a:lnTo>
                  <a:lnTo>
                    <a:pt x="507161" y="156997"/>
                  </a:lnTo>
                  <a:lnTo>
                    <a:pt x="509117" y="160248"/>
                  </a:lnTo>
                  <a:close/>
                </a:path>
                <a:path w="755014" h="1109979">
                  <a:moveTo>
                    <a:pt x="510209" y="162039"/>
                  </a:moveTo>
                  <a:lnTo>
                    <a:pt x="509117" y="160248"/>
                  </a:lnTo>
                  <a:lnTo>
                    <a:pt x="509612" y="161290"/>
                  </a:lnTo>
                  <a:lnTo>
                    <a:pt x="510209" y="162039"/>
                  </a:lnTo>
                  <a:close/>
                </a:path>
                <a:path w="755014" h="1109979">
                  <a:moveTo>
                    <a:pt x="510641" y="200660"/>
                  </a:moveTo>
                  <a:lnTo>
                    <a:pt x="510019" y="200660"/>
                  </a:lnTo>
                  <a:lnTo>
                    <a:pt x="509524" y="200660"/>
                  </a:lnTo>
                  <a:lnTo>
                    <a:pt x="504329" y="203225"/>
                  </a:lnTo>
                  <a:lnTo>
                    <a:pt x="498462" y="205740"/>
                  </a:lnTo>
                  <a:lnTo>
                    <a:pt x="496404" y="207010"/>
                  </a:lnTo>
                  <a:lnTo>
                    <a:pt x="495046" y="207772"/>
                  </a:lnTo>
                  <a:lnTo>
                    <a:pt x="508165" y="201790"/>
                  </a:lnTo>
                  <a:lnTo>
                    <a:pt x="507936" y="201930"/>
                  </a:lnTo>
                  <a:lnTo>
                    <a:pt x="510641" y="200660"/>
                  </a:lnTo>
                  <a:close/>
                </a:path>
                <a:path w="755014" h="1109979">
                  <a:moveTo>
                    <a:pt x="511429" y="193040"/>
                  </a:moveTo>
                  <a:lnTo>
                    <a:pt x="507555" y="194310"/>
                  </a:lnTo>
                  <a:lnTo>
                    <a:pt x="509003" y="194310"/>
                  </a:lnTo>
                  <a:lnTo>
                    <a:pt x="511429" y="193040"/>
                  </a:lnTo>
                  <a:close/>
                </a:path>
                <a:path w="755014" h="1109979">
                  <a:moveTo>
                    <a:pt x="514604" y="201599"/>
                  </a:moveTo>
                  <a:lnTo>
                    <a:pt x="513549" y="201930"/>
                  </a:lnTo>
                  <a:lnTo>
                    <a:pt x="509054" y="204470"/>
                  </a:lnTo>
                  <a:lnTo>
                    <a:pt x="506018" y="206692"/>
                  </a:lnTo>
                  <a:lnTo>
                    <a:pt x="514604" y="201599"/>
                  </a:lnTo>
                  <a:close/>
                </a:path>
                <a:path w="755014" h="1109979">
                  <a:moveTo>
                    <a:pt x="514908" y="154559"/>
                  </a:moveTo>
                  <a:lnTo>
                    <a:pt x="514807" y="154940"/>
                  </a:lnTo>
                  <a:lnTo>
                    <a:pt x="514908" y="154559"/>
                  </a:lnTo>
                  <a:close/>
                </a:path>
                <a:path w="755014" h="1109979">
                  <a:moveTo>
                    <a:pt x="516928" y="194906"/>
                  </a:moveTo>
                  <a:lnTo>
                    <a:pt x="514540" y="195592"/>
                  </a:lnTo>
                  <a:lnTo>
                    <a:pt x="514159" y="195770"/>
                  </a:lnTo>
                  <a:lnTo>
                    <a:pt x="516928" y="194906"/>
                  </a:lnTo>
                  <a:close/>
                </a:path>
                <a:path w="755014" h="1109979">
                  <a:moveTo>
                    <a:pt x="517271" y="199021"/>
                  </a:moveTo>
                  <a:lnTo>
                    <a:pt x="515721" y="199618"/>
                  </a:lnTo>
                  <a:lnTo>
                    <a:pt x="513080" y="200660"/>
                  </a:lnTo>
                  <a:lnTo>
                    <a:pt x="511784" y="201790"/>
                  </a:lnTo>
                  <a:lnTo>
                    <a:pt x="517271" y="199021"/>
                  </a:lnTo>
                  <a:close/>
                </a:path>
                <a:path w="755014" h="1109979">
                  <a:moveTo>
                    <a:pt x="519455" y="182880"/>
                  </a:moveTo>
                  <a:lnTo>
                    <a:pt x="517944" y="181610"/>
                  </a:lnTo>
                  <a:lnTo>
                    <a:pt x="519150" y="182880"/>
                  </a:lnTo>
                  <a:lnTo>
                    <a:pt x="519455" y="182880"/>
                  </a:lnTo>
                  <a:close/>
                </a:path>
                <a:path w="755014" h="1109979">
                  <a:moveTo>
                    <a:pt x="519950" y="197281"/>
                  </a:moveTo>
                  <a:lnTo>
                    <a:pt x="514946" y="199390"/>
                  </a:lnTo>
                  <a:lnTo>
                    <a:pt x="519747" y="197383"/>
                  </a:lnTo>
                  <a:lnTo>
                    <a:pt x="519950" y="197281"/>
                  </a:lnTo>
                  <a:close/>
                </a:path>
                <a:path w="755014" h="1109979">
                  <a:moveTo>
                    <a:pt x="520420" y="196443"/>
                  </a:moveTo>
                  <a:lnTo>
                    <a:pt x="513359" y="199390"/>
                  </a:lnTo>
                  <a:lnTo>
                    <a:pt x="510641" y="200660"/>
                  </a:lnTo>
                  <a:lnTo>
                    <a:pt x="511048" y="200660"/>
                  </a:lnTo>
                  <a:lnTo>
                    <a:pt x="514807" y="199390"/>
                  </a:lnTo>
                  <a:lnTo>
                    <a:pt x="519899" y="196875"/>
                  </a:lnTo>
                  <a:lnTo>
                    <a:pt x="520420" y="196443"/>
                  </a:lnTo>
                  <a:close/>
                </a:path>
                <a:path w="755014" h="1109979">
                  <a:moveTo>
                    <a:pt x="521233" y="177800"/>
                  </a:moveTo>
                  <a:lnTo>
                    <a:pt x="519506" y="177800"/>
                  </a:lnTo>
                  <a:lnTo>
                    <a:pt x="520827" y="179070"/>
                  </a:lnTo>
                  <a:lnTo>
                    <a:pt x="521233" y="177800"/>
                  </a:lnTo>
                  <a:close/>
                </a:path>
                <a:path w="755014" h="1109979">
                  <a:moveTo>
                    <a:pt x="522503" y="195580"/>
                  </a:moveTo>
                  <a:lnTo>
                    <a:pt x="521970" y="195808"/>
                  </a:lnTo>
                  <a:lnTo>
                    <a:pt x="522401" y="195580"/>
                  </a:lnTo>
                  <a:lnTo>
                    <a:pt x="521893" y="195580"/>
                  </a:lnTo>
                  <a:lnTo>
                    <a:pt x="520979" y="195961"/>
                  </a:lnTo>
                  <a:lnTo>
                    <a:pt x="520420" y="196443"/>
                  </a:lnTo>
                  <a:lnTo>
                    <a:pt x="519950" y="196850"/>
                  </a:lnTo>
                  <a:lnTo>
                    <a:pt x="520141" y="196748"/>
                  </a:lnTo>
                  <a:lnTo>
                    <a:pt x="522503" y="195580"/>
                  </a:lnTo>
                  <a:close/>
                </a:path>
                <a:path w="755014" h="1109979">
                  <a:moveTo>
                    <a:pt x="522909" y="193040"/>
                  </a:moveTo>
                  <a:lnTo>
                    <a:pt x="509993" y="196850"/>
                  </a:lnTo>
                  <a:lnTo>
                    <a:pt x="511924" y="196189"/>
                  </a:lnTo>
                  <a:lnTo>
                    <a:pt x="508965" y="196964"/>
                  </a:lnTo>
                  <a:lnTo>
                    <a:pt x="499351" y="200685"/>
                  </a:lnTo>
                  <a:lnTo>
                    <a:pt x="509104" y="197383"/>
                  </a:lnTo>
                  <a:lnTo>
                    <a:pt x="510222" y="197015"/>
                  </a:lnTo>
                  <a:lnTo>
                    <a:pt x="514197" y="195745"/>
                  </a:lnTo>
                  <a:lnTo>
                    <a:pt x="514540" y="195592"/>
                  </a:lnTo>
                  <a:lnTo>
                    <a:pt x="519645" y="194056"/>
                  </a:lnTo>
                  <a:lnTo>
                    <a:pt x="522909" y="193040"/>
                  </a:lnTo>
                  <a:close/>
                </a:path>
                <a:path w="755014" h="1109979">
                  <a:moveTo>
                    <a:pt x="523290" y="200545"/>
                  </a:moveTo>
                  <a:lnTo>
                    <a:pt x="522947" y="200774"/>
                  </a:lnTo>
                  <a:lnTo>
                    <a:pt x="517944" y="204470"/>
                  </a:lnTo>
                  <a:lnTo>
                    <a:pt x="523290" y="200545"/>
                  </a:lnTo>
                  <a:close/>
                </a:path>
                <a:path w="755014" h="1109979">
                  <a:moveTo>
                    <a:pt x="524471" y="184150"/>
                  </a:moveTo>
                  <a:lnTo>
                    <a:pt x="517359" y="184150"/>
                  </a:lnTo>
                  <a:lnTo>
                    <a:pt x="518998" y="185420"/>
                  </a:lnTo>
                  <a:lnTo>
                    <a:pt x="521843" y="185420"/>
                  </a:lnTo>
                  <a:lnTo>
                    <a:pt x="524471" y="184150"/>
                  </a:lnTo>
                  <a:close/>
                </a:path>
                <a:path w="755014" h="1109979">
                  <a:moveTo>
                    <a:pt x="524484" y="195440"/>
                  </a:moveTo>
                  <a:lnTo>
                    <a:pt x="524167" y="195580"/>
                  </a:lnTo>
                  <a:lnTo>
                    <a:pt x="524484" y="195440"/>
                  </a:lnTo>
                  <a:close/>
                </a:path>
                <a:path w="755014" h="1109979">
                  <a:moveTo>
                    <a:pt x="524497" y="194525"/>
                  </a:moveTo>
                  <a:lnTo>
                    <a:pt x="522401" y="195580"/>
                  </a:lnTo>
                  <a:lnTo>
                    <a:pt x="524497" y="194525"/>
                  </a:lnTo>
                  <a:close/>
                </a:path>
                <a:path w="755014" h="1109979">
                  <a:moveTo>
                    <a:pt x="524637" y="153060"/>
                  </a:moveTo>
                  <a:lnTo>
                    <a:pt x="522224" y="154940"/>
                  </a:lnTo>
                  <a:lnTo>
                    <a:pt x="520547" y="156210"/>
                  </a:lnTo>
                  <a:lnTo>
                    <a:pt x="522109" y="156210"/>
                  </a:lnTo>
                  <a:lnTo>
                    <a:pt x="523036" y="154940"/>
                  </a:lnTo>
                  <a:lnTo>
                    <a:pt x="524637" y="153060"/>
                  </a:lnTo>
                  <a:close/>
                </a:path>
                <a:path w="755014" h="1109979">
                  <a:moveTo>
                    <a:pt x="524675" y="172720"/>
                  </a:moveTo>
                  <a:lnTo>
                    <a:pt x="520192" y="172720"/>
                  </a:lnTo>
                  <a:lnTo>
                    <a:pt x="519658" y="172720"/>
                  </a:lnTo>
                  <a:lnTo>
                    <a:pt x="523455" y="173990"/>
                  </a:lnTo>
                  <a:lnTo>
                    <a:pt x="523875" y="173990"/>
                  </a:lnTo>
                  <a:lnTo>
                    <a:pt x="524675" y="172720"/>
                  </a:lnTo>
                  <a:close/>
                </a:path>
                <a:path w="755014" h="1109979">
                  <a:moveTo>
                    <a:pt x="525284" y="172720"/>
                  </a:moveTo>
                  <a:lnTo>
                    <a:pt x="524395" y="171450"/>
                  </a:lnTo>
                  <a:lnTo>
                    <a:pt x="523722" y="171450"/>
                  </a:lnTo>
                  <a:lnTo>
                    <a:pt x="525195" y="172720"/>
                  </a:lnTo>
                  <a:close/>
                </a:path>
                <a:path w="755014" h="1109979">
                  <a:moveTo>
                    <a:pt x="525653" y="194906"/>
                  </a:moveTo>
                  <a:lnTo>
                    <a:pt x="524725" y="195287"/>
                  </a:lnTo>
                  <a:lnTo>
                    <a:pt x="525653" y="194906"/>
                  </a:lnTo>
                  <a:close/>
                </a:path>
                <a:path w="755014" h="1109979">
                  <a:moveTo>
                    <a:pt x="526034" y="194322"/>
                  </a:moveTo>
                  <a:lnTo>
                    <a:pt x="520573" y="196888"/>
                  </a:lnTo>
                  <a:lnTo>
                    <a:pt x="519950" y="197281"/>
                  </a:lnTo>
                  <a:lnTo>
                    <a:pt x="519823" y="197370"/>
                  </a:lnTo>
                  <a:lnTo>
                    <a:pt x="518604" y="198120"/>
                  </a:lnTo>
                  <a:lnTo>
                    <a:pt x="522135" y="196507"/>
                  </a:lnTo>
                  <a:lnTo>
                    <a:pt x="521512" y="196850"/>
                  </a:lnTo>
                  <a:lnTo>
                    <a:pt x="521690" y="196786"/>
                  </a:lnTo>
                  <a:lnTo>
                    <a:pt x="523709" y="196062"/>
                  </a:lnTo>
                  <a:lnTo>
                    <a:pt x="524383" y="195808"/>
                  </a:lnTo>
                  <a:lnTo>
                    <a:pt x="524789" y="195580"/>
                  </a:lnTo>
                  <a:lnTo>
                    <a:pt x="524141" y="195592"/>
                  </a:lnTo>
                  <a:lnTo>
                    <a:pt x="524611" y="195364"/>
                  </a:lnTo>
                  <a:lnTo>
                    <a:pt x="524129" y="195580"/>
                  </a:lnTo>
                  <a:lnTo>
                    <a:pt x="524421" y="195440"/>
                  </a:lnTo>
                  <a:lnTo>
                    <a:pt x="524078" y="195580"/>
                  </a:lnTo>
                  <a:lnTo>
                    <a:pt x="524725" y="195287"/>
                  </a:lnTo>
                  <a:lnTo>
                    <a:pt x="525106" y="195110"/>
                  </a:lnTo>
                  <a:lnTo>
                    <a:pt x="524916" y="195186"/>
                  </a:lnTo>
                  <a:lnTo>
                    <a:pt x="524065" y="195541"/>
                  </a:lnTo>
                  <a:lnTo>
                    <a:pt x="523227" y="196011"/>
                  </a:lnTo>
                  <a:lnTo>
                    <a:pt x="524027" y="195643"/>
                  </a:lnTo>
                  <a:lnTo>
                    <a:pt x="522909" y="196176"/>
                  </a:lnTo>
                  <a:lnTo>
                    <a:pt x="523227" y="196011"/>
                  </a:lnTo>
                  <a:lnTo>
                    <a:pt x="522198" y="196481"/>
                  </a:lnTo>
                  <a:lnTo>
                    <a:pt x="524052" y="195592"/>
                  </a:lnTo>
                  <a:lnTo>
                    <a:pt x="523405" y="195808"/>
                  </a:lnTo>
                  <a:lnTo>
                    <a:pt x="523938" y="195580"/>
                  </a:lnTo>
                  <a:lnTo>
                    <a:pt x="524738" y="195249"/>
                  </a:lnTo>
                  <a:lnTo>
                    <a:pt x="523849" y="195580"/>
                  </a:lnTo>
                  <a:lnTo>
                    <a:pt x="524967" y="195148"/>
                  </a:lnTo>
                  <a:lnTo>
                    <a:pt x="525437" y="194945"/>
                  </a:lnTo>
                  <a:lnTo>
                    <a:pt x="525068" y="195084"/>
                  </a:lnTo>
                  <a:lnTo>
                    <a:pt x="523951" y="195503"/>
                  </a:lnTo>
                  <a:lnTo>
                    <a:pt x="524408" y="195313"/>
                  </a:lnTo>
                  <a:lnTo>
                    <a:pt x="524154" y="195402"/>
                  </a:lnTo>
                  <a:lnTo>
                    <a:pt x="523659" y="195580"/>
                  </a:lnTo>
                  <a:lnTo>
                    <a:pt x="526034" y="194322"/>
                  </a:lnTo>
                  <a:close/>
                </a:path>
                <a:path w="755014" h="1109979">
                  <a:moveTo>
                    <a:pt x="526173" y="185420"/>
                  </a:moveTo>
                  <a:lnTo>
                    <a:pt x="525068" y="185420"/>
                  </a:lnTo>
                  <a:lnTo>
                    <a:pt x="525589" y="185661"/>
                  </a:lnTo>
                  <a:lnTo>
                    <a:pt x="526173" y="185420"/>
                  </a:lnTo>
                  <a:close/>
                </a:path>
                <a:path w="755014" h="1109979">
                  <a:moveTo>
                    <a:pt x="526288" y="151130"/>
                  </a:moveTo>
                  <a:lnTo>
                    <a:pt x="524637" y="153060"/>
                  </a:lnTo>
                  <a:lnTo>
                    <a:pt x="525487" y="152400"/>
                  </a:lnTo>
                  <a:lnTo>
                    <a:pt x="526288" y="151130"/>
                  </a:lnTo>
                  <a:close/>
                </a:path>
                <a:path w="755014" h="1109979">
                  <a:moveTo>
                    <a:pt x="526567" y="194525"/>
                  </a:moveTo>
                  <a:lnTo>
                    <a:pt x="526097" y="194703"/>
                  </a:lnTo>
                  <a:lnTo>
                    <a:pt x="525653" y="194906"/>
                  </a:lnTo>
                  <a:lnTo>
                    <a:pt x="526415" y="194627"/>
                  </a:lnTo>
                  <a:lnTo>
                    <a:pt x="526567" y="194525"/>
                  </a:lnTo>
                  <a:close/>
                </a:path>
                <a:path w="755014" h="1109979">
                  <a:moveTo>
                    <a:pt x="526592" y="203200"/>
                  </a:moveTo>
                  <a:lnTo>
                    <a:pt x="526376" y="203200"/>
                  </a:lnTo>
                  <a:lnTo>
                    <a:pt x="524637" y="205333"/>
                  </a:lnTo>
                  <a:lnTo>
                    <a:pt x="526592" y="203200"/>
                  </a:lnTo>
                  <a:close/>
                </a:path>
                <a:path w="755014" h="1109979">
                  <a:moveTo>
                    <a:pt x="526757" y="194310"/>
                  </a:moveTo>
                  <a:lnTo>
                    <a:pt x="525386" y="194906"/>
                  </a:lnTo>
                  <a:lnTo>
                    <a:pt x="525170" y="195033"/>
                  </a:lnTo>
                  <a:lnTo>
                    <a:pt x="525602" y="194868"/>
                  </a:lnTo>
                  <a:lnTo>
                    <a:pt x="526757" y="194310"/>
                  </a:lnTo>
                  <a:close/>
                </a:path>
                <a:path w="755014" h="1109979">
                  <a:moveTo>
                    <a:pt x="527100" y="194322"/>
                  </a:moveTo>
                  <a:lnTo>
                    <a:pt x="526935" y="194322"/>
                  </a:lnTo>
                  <a:lnTo>
                    <a:pt x="526643" y="194487"/>
                  </a:lnTo>
                  <a:lnTo>
                    <a:pt x="526503" y="194576"/>
                  </a:lnTo>
                  <a:lnTo>
                    <a:pt x="527037" y="194348"/>
                  </a:lnTo>
                  <a:close/>
                </a:path>
                <a:path w="755014" h="1109979">
                  <a:moveTo>
                    <a:pt x="527138" y="194348"/>
                  </a:moveTo>
                  <a:lnTo>
                    <a:pt x="526415" y="194627"/>
                  </a:lnTo>
                  <a:lnTo>
                    <a:pt x="524891" y="195580"/>
                  </a:lnTo>
                  <a:lnTo>
                    <a:pt x="526300" y="194691"/>
                  </a:lnTo>
                  <a:lnTo>
                    <a:pt x="524789" y="195580"/>
                  </a:lnTo>
                  <a:lnTo>
                    <a:pt x="524446" y="195795"/>
                  </a:lnTo>
                  <a:lnTo>
                    <a:pt x="523481" y="196354"/>
                  </a:lnTo>
                  <a:lnTo>
                    <a:pt x="523709" y="196062"/>
                  </a:lnTo>
                  <a:lnTo>
                    <a:pt x="521246" y="197015"/>
                  </a:lnTo>
                  <a:lnTo>
                    <a:pt x="517271" y="199021"/>
                  </a:lnTo>
                  <a:lnTo>
                    <a:pt x="521843" y="197319"/>
                  </a:lnTo>
                  <a:lnTo>
                    <a:pt x="520484" y="198120"/>
                  </a:lnTo>
                  <a:lnTo>
                    <a:pt x="519353" y="199390"/>
                  </a:lnTo>
                  <a:lnTo>
                    <a:pt x="518325" y="199390"/>
                  </a:lnTo>
                  <a:lnTo>
                    <a:pt x="514604" y="201599"/>
                  </a:lnTo>
                  <a:lnTo>
                    <a:pt x="517575" y="200660"/>
                  </a:lnTo>
                  <a:lnTo>
                    <a:pt x="521792" y="198120"/>
                  </a:lnTo>
                  <a:lnTo>
                    <a:pt x="520763" y="198120"/>
                  </a:lnTo>
                  <a:lnTo>
                    <a:pt x="523011" y="196888"/>
                  </a:lnTo>
                  <a:lnTo>
                    <a:pt x="523176" y="196748"/>
                  </a:lnTo>
                  <a:lnTo>
                    <a:pt x="525386" y="195580"/>
                  </a:lnTo>
                  <a:lnTo>
                    <a:pt x="525881" y="195313"/>
                  </a:lnTo>
                  <a:lnTo>
                    <a:pt x="525157" y="195580"/>
                  </a:lnTo>
                  <a:lnTo>
                    <a:pt x="525335" y="195465"/>
                  </a:lnTo>
                  <a:lnTo>
                    <a:pt x="527138" y="194348"/>
                  </a:lnTo>
                  <a:close/>
                </a:path>
                <a:path w="755014" h="1109979">
                  <a:moveTo>
                    <a:pt x="527278" y="194259"/>
                  </a:moveTo>
                  <a:lnTo>
                    <a:pt x="526503" y="194576"/>
                  </a:lnTo>
                  <a:lnTo>
                    <a:pt x="527138" y="194348"/>
                  </a:lnTo>
                  <a:lnTo>
                    <a:pt x="527278" y="194259"/>
                  </a:lnTo>
                  <a:close/>
                </a:path>
                <a:path w="755014" h="1109979">
                  <a:moveTo>
                    <a:pt x="527519" y="193929"/>
                  </a:moveTo>
                  <a:lnTo>
                    <a:pt x="526757" y="194310"/>
                  </a:lnTo>
                  <a:lnTo>
                    <a:pt x="526897" y="194310"/>
                  </a:lnTo>
                  <a:lnTo>
                    <a:pt x="527519" y="193929"/>
                  </a:lnTo>
                  <a:close/>
                </a:path>
                <a:path w="755014" h="1109979">
                  <a:moveTo>
                    <a:pt x="527596" y="194652"/>
                  </a:moveTo>
                  <a:lnTo>
                    <a:pt x="526072" y="195199"/>
                  </a:lnTo>
                  <a:lnTo>
                    <a:pt x="525881" y="195313"/>
                  </a:lnTo>
                  <a:lnTo>
                    <a:pt x="527596" y="194652"/>
                  </a:lnTo>
                  <a:close/>
                </a:path>
                <a:path w="755014" h="1109979">
                  <a:moveTo>
                    <a:pt x="527697" y="194310"/>
                  </a:moveTo>
                  <a:lnTo>
                    <a:pt x="527304" y="194310"/>
                  </a:lnTo>
                  <a:lnTo>
                    <a:pt x="525335" y="195465"/>
                  </a:lnTo>
                  <a:lnTo>
                    <a:pt x="526072" y="195199"/>
                  </a:lnTo>
                  <a:lnTo>
                    <a:pt x="527697" y="194310"/>
                  </a:lnTo>
                  <a:close/>
                </a:path>
                <a:path w="755014" h="1109979">
                  <a:moveTo>
                    <a:pt x="528447" y="193040"/>
                  </a:moveTo>
                  <a:lnTo>
                    <a:pt x="526034" y="194322"/>
                  </a:lnTo>
                  <a:lnTo>
                    <a:pt x="526592" y="194056"/>
                  </a:lnTo>
                  <a:lnTo>
                    <a:pt x="528447" y="193040"/>
                  </a:lnTo>
                  <a:close/>
                </a:path>
                <a:path w="755014" h="1109979">
                  <a:moveTo>
                    <a:pt x="528789" y="195580"/>
                  </a:moveTo>
                  <a:lnTo>
                    <a:pt x="528421" y="195580"/>
                  </a:lnTo>
                  <a:lnTo>
                    <a:pt x="521690" y="200660"/>
                  </a:lnTo>
                  <a:lnTo>
                    <a:pt x="522071" y="200660"/>
                  </a:lnTo>
                  <a:lnTo>
                    <a:pt x="523976" y="199390"/>
                  </a:lnTo>
                  <a:lnTo>
                    <a:pt x="528789" y="195580"/>
                  </a:lnTo>
                  <a:close/>
                </a:path>
                <a:path w="755014" h="1109979">
                  <a:moveTo>
                    <a:pt x="529247" y="197154"/>
                  </a:moveTo>
                  <a:lnTo>
                    <a:pt x="528815" y="197472"/>
                  </a:lnTo>
                  <a:lnTo>
                    <a:pt x="528535" y="198120"/>
                  </a:lnTo>
                  <a:lnTo>
                    <a:pt x="529247" y="197154"/>
                  </a:lnTo>
                  <a:close/>
                </a:path>
                <a:path w="755014" h="1109979">
                  <a:moveTo>
                    <a:pt x="529247" y="193040"/>
                  </a:moveTo>
                  <a:lnTo>
                    <a:pt x="529107" y="193116"/>
                  </a:lnTo>
                  <a:lnTo>
                    <a:pt x="529247" y="193040"/>
                  </a:lnTo>
                  <a:close/>
                </a:path>
                <a:path w="755014" h="1109979">
                  <a:moveTo>
                    <a:pt x="529691" y="193382"/>
                  </a:moveTo>
                  <a:lnTo>
                    <a:pt x="527519" y="194170"/>
                  </a:lnTo>
                  <a:lnTo>
                    <a:pt x="529691" y="193382"/>
                  </a:lnTo>
                  <a:close/>
                </a:path>
                <a:path w="755014" h="1109979">
                  <a:moveTo>
                    <a:pt x="529894" y="199605"/>
                  </a:moveTo>
                  <a:lnTo>
                    <a:pt x="529640" y="199758"/>
                  </a:lnTo>
                  <a:lnTo>
                    <a:pt x="527507" y="201930"/>
                  </a:lnTo>
                  <a:lnTo>
                    <a:pt x="529056" y="200520"/>
                  </a:lnTo>
                  <a:lnTo>
                    <a:pt x="529894" y="199605"/>
                  </a:lnTo>
                  <a:close/>
                </a:path>
                <a:path w="755014" h="1109979">
                  <a:moveTo>
                    <a:pt x="530225" y="158750"/>
                  </a:moveTo>
                  <a:lnTo>
                    <a:pt x="524598" y="158750"/>
                  </a:lnTo>
                  <a:lnTo>
                    <a:pt x="526376" y="160020"/>
                  </a:lnTo>
                  <a:lnTo>
                    <a:pt x="530225" y="158750"/>
                  </a:lnTo>
                  <a:close/>
                </a:path>
                <a:path w="755014" h="1109979">
                  <a:moveTo>
                    <a:pt x="530466" y="193090"/>
                  </a:moveTo>
                  <a:lnTo>
                    <a:pt x="529691" y="193382"/>
                  </a:lnTo>
                  <a:lnTo>
                    <a:pt x="528535" y="194094"/>
                  </a:lnTo>
                  <a:lnTo>
                    <a:pt x="528535" y="194310"/>
                  </a:lnTo>
                  <a:lnTo>
                    <a:pt x="528408" y="194360"/>
                  </a:lnTo>
                  <a:lnTo>
                    <a:pt x="528535" y="194310"/>
                  </a:lnTo>
                  <a:lnTo>
                    <a:pt x="528535" y="194094"/>
                  </a:lnTo>
                  <a:lnTo>
                    <a:pt x="527596" y="194652"/>
                  </a:lnTo>
                  <a:lnTo>
                    <a:pt x="528345" y="194398"/>
                  </a:lnTo>
                  <a:lnTo>
                    <a:pt x="527519" y="194703"/>
                  </a:lnTo>
                  <a:lnTo>
                    <a:pt x="521881" y="198120"/>
                  </a:lnTo>
                  <a:lnTo>
                    <a:pt x="525830" y="195973"/>
                  </a:lnTo>
                  <a:lnTo>
                    <a:pt x="525551" y="196151"/>
                  </a:lnTo>
                  <a:lnTo>
                    <a:pt x="520382" y="199390"/>
                  </a:lnTo>
                  <a:lnTo>
                    <a:pt x="521042" y="199390"/>
                  </a:lnTo>
                  <a:lnTo>
                    <a:pt x="519214" y="200774"/>
                  </a:lnTo>
                  <a:lnTo>
                    <a:pt x="517779" y="201930"/>
                  </a:lnTo>
                  <a:lnTo>
                    <a:pt x="518236" y="201930"/>
                  </a:lnTo>
                  <a:lnTo>
                    <a:pt x="525157" y="196850"/>
                  </a:lnTo>
                  <a:lnTo>
                    <a:pt x="524154" y="198120"/>
                  </a:lnTo>
                  <a:lnTo>
                    <a:pt x="525932" y="196850"/>
                  </a:lnTo>
                  <a:lnTo>
                    <a:pt x="529374" y="194310"/>
                  </a:lnTo>
                  <a:lnTo>
                    <a:pt x="529805" y="194106"/>
                  </a:lnTo>
                  <a:lnTo>
                    <a:pt x="530237" y="193446"/>
                  </a:lnTo>
                  <a:lnTo>
                    <a:pt x="530466" y="193090"/>
                  </a:lnTo>
                  <a:close/>
                </a:path>
                <a:path w="755014" h="1109979">
                  <a:moveTo>
                    <a:pt x="531253" y="191770"/>
                  </a:moveTo>
                  <a:lnTo>
                    <a:pt x="529755" y="192582"/>
                  </a:lnTo>
                  <a:lnTo>
                    <a:pt x="530517" y="192201"/>
                  </a:lnTo>
                  <a:lnTo>
                    <a:pt x="531253" y="191770"/>
                  </a:lnTo>
                  <a:close/>
                </a:path>
                <a:path w="755014" h="1109979">
                  <a:moveTo>
                    <a:pt x="531571" y="193230"/>
                  </a:moveTo>
                  <a:lnTo>
                    <a:pt x="529869" y="194068"/>
                  </a:lnTo>
                  <a:lnTo>
                    <a:pt x="529666" y="194310"/>
                  </a:lnTo>
                  <a:lnTo>
                    <a:pt x="531571" y="193230"/>
                  </a:lnTo>
                  <a:close/>
                </a:path>
                <a:path w="755014" h="1109979">
                  <a:moveTo>
                    <a:pt x="533336" y="190906"/>
                  </a:moveTo>
                  <a:lnTo>
                    <a:pt x="531482" y="191770"/>
                  </a:lnTo>
                  <a:lnTo>
                    <a:pt x="531253" y="191770"/>
                  </a:lnTo>
                  <a:lnTo>
                    <a:pt x="530364" y="192303"/>
                  </a:lnTo>
                  <a:lnTo>
                    <a:pt x="529717" y="192608"/>
                  </a:lnTo>
                  <a:lnTo>
                    <a:pt x="525424" y="194703"/>
                  </a:lnTo>
                  <a:lnTo>
                    <a:pt x="524154" y="195402"/>
                  </a:lnTo>
                  <a:lnTo>
                    <a:pt x="525437" y="194868"/>
                  </a:lnTo>
                  <a:lnTo>
                    <a:pt x="526884" y="194056"/>
                  </a:lnTo>
                  <a:lnTo>
                    <a:pt x="528916" y="193040"/>
                  </a:lnTo>
                  <a:lnTo>
                    <a:pt x="529844" y="192608"/>
                  </a:lnTo>
                  <a:lnTo>
                    <a:pt x="528777" y="193128"/>
                  </a:lnTo>
                  <a:lnTo>
                    <a:pt x="527519" y="193929"/>
                  </a:lnTo>
                  <a:lnTo>
                    <a:pt x="526808" y="194373"/>
                  </a:lnTo>
                  <a:lnTo>
                    <a:pt x="528142" y="193598"/>
                  </a:lnTo>
                  <a:lnTo>
                    <a:pt x="529221" y="193040"/>
                  </a:lnTo>
                  <a:lnTo>
                    <a:pt x="530174" y="192443"/>
                  </a:lnTo>
                  <a:lnTo>
                    <a:pt x="529247" y="193040"/>
                  </a:lnTo>
                  <a:lnTo>
                    <a:pt x="531152" y="191985"/>
                  </a:lnTo>
                  <a:lnTo>
                    <a:pt x="529120" y="193128"/>
                  </a:lnTo>
                  <a:lnTo>
                    <a:pt x="527710" y="193992"/>
                  </a:lnTo>
                  <a:lnTo>
                    <a:pt x="529107" y="193116"/>
                  </a:lnTo>
                  <a:lnTo>
                    <a:pt x="528142" y="193598"/>
                  </a:lnTo>
                  <a:lnTo>
                    <a:pt x="526948" y="194310"/>
                  </a:lnTo>
                  <a:lnTo>
                    <a:pt x="527113" y="194310"/>
                  </a:lnTo>
                  <a:lnTo>
                    <a:pt x="527278" y="194259"/>
                  </a:lnTo>
                  <a:lnTo>
                    <a:pt x="527672" y="194068"/>
                  </a:lnTo>
                  <a:lnTo>
                    <a:pt x="531787" y="191770"/>
                  </a:lnTo>
                  <a:lnTo>
                    <a:pt x="533336" y="190906"/>
                  </a:lnTo>
                  <a:close/>
                </a:path>
                <a:path w="755014" h="1109979">
                  <a:moveTo>
                    <a:pt x="533387" y="197586"/>
                  </a:moveTo>
                  <a:lnTo>
                    <a:pt x="531863" y="199390"/>
                  </a:lnTo>
                  <a:lnTo>
                    <a:pt x="531799" y="199605"/>
                  </a:lnTo>
                  <a:lnTo>
                    <a:pt x="533387" y="197586"/>
                  </a:lnTo>
                  <a:close/>
                </a:path>
                <a:path w="755014" h="1109979">
                  <a:moveTo>
                    <a:pt x="534060" y="190500"/>
                  </a:moveTo>
                  <a:lnTo>
                    <a:pt x="533336" y="190906"/>
                  </a:lnTo>
                  <a:lnTo>
                    <a:pt x="533996" y="190601"/>
                  </a:lnTo>
                  <a:close/>
                </a:path>
                <a:path w="755014" h="1109979">
                  <a:moveTo>
                    <a:pt x="536905" y="200660"/>
                  </a:moveTo>
                  <a:lnTo>
                    <a:pt x="536778" y="200660"/>
                  </a:lnTo>
                  <a:lnTo>
                    <a:pt x="536397" y="201599"/>
                  </a:lnTo>
                  <a:lnTo>
                    <a:pt x="536282" y="201930"/>
                  </a:lnTo>
                  <a:lnTo>
                    <a:pt x="536905" y="200660"/>
                  </a:lnTo>
                  <a:close/>
                </a:path>
                <a:path w="755014" h="1109979">
                  <a:moveTo>
                    <a:pt x="541210" y="189230"/>
                  </a:moveTo>
                  <a:lnTo>
                    <a:pt x="539483" y="189230"/>
                  </a:lnTo>
                  <a:lnTo>
                    <a:pt x="539330" y="189318"/>
                  </a:lnTo>
                  <a:lnTo>
                    <a:pt x="538746" y="189230"/>
                  </a:lnTo>
                  <a:lnTo>
                    <a:pt x="538213" y="189230"/>
                  </a:lnTo>
                  <a:lnTo>
                    <a:pt x="534162" y="191770"/>
                  </a:lnTo>
                  <a:lnTo>
                    <a:pt x="531571" y="193230"/>
                  </a:lnTo>
                  <a:lnTo>
                    <a:pt x="533590" y="192214"/>
                  </a:lnTo>
                  <a:lnTo>
                    <a:pt x="534479" y="191770"/>
                  </a:lnTo>
                  <a:lnTo>
                    <a:pt x="533463" y="192303"/>
                  </a:lnTo>
                  <a:lnTo>
                    <a:pt x="530009" y="194386"/>
                  </a:lnTo>
                  <a:lnTo>
                    <a:pt x="528421" y="195580"/>
                  </a:lnTo>
                  <a:lnTo>
                    <a:pt x="533044" y="193040"/>
                  </a:lnTo>
                  <a:lnTo>
                    <a:pt x="523290" y="200545"/>
                  </a:lnTo>
                  <a:lnTo>
                    <a:pt x="525157" y="199390"/>
                  </a:lnTo>
                  <a:lnTo>
                    <a:pt x="528307" y="197535"/>
                  </a:lnTo>
                  <a:lnTo>
                    <a:pt x="526199" y="199390"/>
                  </a:lnTo>
                  <a:lnTo>
                    <a:pt x="528726" y="197535"/>
                  </a:lnTo>
                  <a:lnTo>
                    <a:pt x="528955" y="197154"/>
                  </a:lnTo>
                  <a:lnTo>
                    <a:pt x="529475" y="196850"/>
                  </a:lnTo>
                  <a:lnTo>
                    <a:pt x="529247" y="197154"/>
                  </a:lnTo>
                  <a:lnTo>
                    <a:pt x="529653" y="196850"/>
                  </a:lnTo>
                  <a:lnTo>
                    <a:pt x="531380" y="195580"/>
                  </a:lnTo>
                  <a:lnTo>
                    <a:pt x="533133" y="194297"/>
                  </a:lnTo>
                  <a:lnTo>
                    <a:pt x="534098" y="193040"/>
                  </a:lnTo>
                  <a:lnTo>
                    <a:pt x="534441" y="193040"/>
                  </a:lnTo>
                  <a:lnTo>
                    <a:pt x="536689" y="191770"/>
                  </a:lnTo>
                  <a:lnTo>
                    <a:pt x="531012" y="197015"/>
                  </a:lnTo>
                  <a:lnTo>
                    <a:pt x="529628" y="198120"/>
                  </a:lnTo>
                  <a:lnTo>
                    <a:pt x="530466" y="198120"/>
                  </a:lnTo>
                  <a:lnTo>
                    <a:pt x="531761" y="196837"/>
                  </a:lnTo>
                  <a:lnTo>
                    <a:pt x="533412" y="195580"/>
                  </a:lnTo>
                  <a:lnTo>
                    <a:pt x="528167" y="200660"/>
                  </a:lnTo>
                  <a:lnTo>
                    <a:pt x="529640" y="199758"/>
                  </a:lnTo>
                  <a:lnTo>
                    <a:pt x="531253" y="198120"/>
                  </a:lnTo>
                  <a:lnTo>
                    <a:pt x="529894" y="199605"/>
                  </a:lnTo>
                  <a:lnTo>
                    <a:pt x="530479" y="199237"/>
                  </a:lnTo>
                  <a:lnTo>
                    <a:pt x="528828" y="200774"/>
                  </a:lnTo>
                  <a:lnTo>
                    <a:pt x="526592" y="203200"/>
                  </a:lnTo>
                  <a:lnTo>
                    <a:pt x="526757" y="203200"/>
                  </a:lnTo>
                  <a:lnTo>
                    <a:pt x="530847" y="199021"/>
                  </a:lnTo>
                  <a:lnTo>
                    <a:pt x="532307" y="198120"/>
                  </a:lnTo>
                  <a:lnTo>
                    <a:pt x="534860" y="195580"/>
                  </a:lnTo>
                  <a:lnTo>
                    <a:pt x="540194" y="190284"/>
                  </a:lnTo>
                  <a:lnTo>
                    <a:pt x="541210" y="189230"/>
                  </a:lnTo>
                  <a:close/>
                </a:path>
                <a:path w="755014" h="1109979">
                  <a:moveTo>
                    <a:pt x="579539" y="29375"/>
                  </a:moveTo>
                  <a:lnTo>
                    <a:pt x="579120" y="29210"/>
                  </a:lnTo>
                  <a:lnTo>
                    <a:pt x="572566" y="26670"/>
                  </a:lnTo>
                  <a:lnTo>
                    <a:pt x="576935" y="29375"/>
                  </a:lnTo>
                  <a:lnTo>
                    <a:pt x="577519" y="29375"/>
                  </a:lnTo>
                  <a:lnTo>
                    <a:pt x="579539" y="29375"/>
                  </a:lnTo>
                  <a:close/>
                </a:path>
                <a:path w="755014" h="1109979">
                  <a:moveTo>
                    <a:pt x="600481" y="190500"/>
                  </a:moveTo>
                  <a:lnTo>
                    <a:pt x="596353" y="190500"/>
                  </a:lnTo>
                  <a:lnTo>
                    <a:pt x="595807" y="191770"/>
                  </a:lnTo>
                  <a:lnTo>
                    <a:pt x="595439" y="191770"/>
                  </a:lnTo>
                  <a:lnTo>
                    <a:pt x="595617" y="193040"/>
                  </a:lnTo>
                  <a:lnTo>
                    <a:pt x="597852" y="193040"/>
                  </a:lnTo>
                  <a:lnTo>
                    <a:pt x="599567" y="191770"/>
                  </a:lnTo>
                  <a:lnTo>
                    <a:pt x="600481" y="190500"/>
                  </a:lnTo>
                  <a:close/>
                </a:path>
                <a:path w="755014" h="1109979">
                  <a:moveTo>
                    <a:pt x="616800" y="189230"/>
                  </a:moveTo>
                  <a:lnTo>
                    <a:pt x="616661" y="187960"/>
                  </a:lnTo>
                  <a:lnTo>
                    <a:pt x="615378" y="187960"/>
                  </a:lnTo>
                  <a:lnTo>
                    <a:pt x="615073" y="190500"/>
                  </a:lnTo>
                  <a:lnTo>
                    <a:pt x="613930" y="194310"/>
                  </a:lnTo>
                  <a:lnTo>
                    <a:pt x="614819" y="194310"/>
                  </a:lnTo>
                  <a:lnTo>
                    <a:pt x="615403" y="193040"/>
                  </a:lnTo>
                  <a:lnTo>
                    <a:pt x="616508" y="191770"/>
                  </a:lnTo>
                  <a:lnTo>
                    <a:pt x="616712" y="190906"/>
                  </a:lnTo>
                  <a:lnTo>
                    <a:pt x="616800" y="189230"/>
                  </a:lnTo>
                  <a:close/>
                </a:path>
                <a:path w="755014" h="1109979">
                  <a:moveTo>
                    <a:pt x="627037" y="187960"/>
                  </a:moveTo>
                  <a:lnTo>
                    <a:pt x="622681" y="187960"/>
                  </a:lnTo>
                  <a:lnTo>
                    <a:pt x="622681" y="194310"/>
                  </a:lnTo>
                  <a:lnTo>
                    <a:pt x="625348" y="194310"/>
                  </a:lnTo>
                  <a:lnTo>
                    <a:pt x="625983" y="191770"/>
                  </a:lnTo>
                  <a:lnTo>
                    <a:pt x="626389" y="190601"/>
                  </a:lnTo>
                  <a:lnTo>
                    <a:pt x="627037" y="187960"/>
                  </a:lnTo>
                  <a:close/>
                </a:path>
                <a:path w="755014" h="1109979">
                  <a:moveTo>
                    <a:pt x="754659" y="505460"/>
                  </a:moveTo>
                  <a:lnTo>
                    <a:pt x="745274" y="500380"/>
                  </a:lnTo>
                  <a:lnTo>
                    <a:pt x="725335" y="496570"/>
                  </a:lnTo>
                  <a:lnTo>
                    <a:pt x="698563" y="494030"/>
                  </a:lnTo>
                  <a:lnTo>
                    <a:pt x="636435" y="494030"/>
                  </a:lnTo>
                  <a:lnTo>
                    <a:pt x="626745" y="495300"/>
                  </a:lnTo>
                  <a:lnTo>
                    <a:pt x="573481" y="504190"/>
                  </a:lnTo>
                  <a:lnTo>
                    <a:pt x="519341" y="516890"/>
                  </a:lnTo>
                  <a:lnTo>
                    <a:pt x="474167" y="529590"/>
                  </a:lnTo>
                  <a:lnTo>
                    <a:pt x="447840" y="534670"/>
                  </a:lnTo>
                  <a:lnTo>
                    <a:pt x="443979" y="534670"/>
                  </a:lnTo>
                  <a:lnTo>
                    <a:pt x="443572" y="533400"/>
                  </a:lnTo>
                  <a:lnTo>
                    <a:pt x="447598" y="529590"/>
                  </a:lnTo>
                  <a:lnTo>
                    <a:pt x="475449" y="511810"/>
                  </a:lnTo>
                  <a:lnTo>
                    <a:pt x="641375" y="429260"/>
                  </a:lnTo>
                  <a:lnTo>
                    <a:pt x="687425" y="402590"/>
                  </a:lnTo>
                  <a:lnTo>
                    <a:pt x="693864" y="330200"/>
                  </a:lnTo>
                  <a:lnTo>
                    <a:pt x="710857" y="274320"/>
                  </a:lnTo>
                  <a:lnTo>
                    <a:pt x="741083" y="215900"/>
                  </a:lnTo>
                  <a:lnTo>
                    <a:pt x="741730" y="214630"/>
                  </a:lnTo>
                  <a:lnTo>
                    <a:pt x="743712" y="210820"/>
                  </a:lnTo>
                  <a:lnTo>
                    <a:pt x="725322" y="203200"/>
                  </a:lnTo>
                  <a:lnTo>
                    <a:pt x="714946" y="199390"/>
                  </a:lnTo>
                  <a:lnTo>
                    <a:pt x="708025" y="196850"/>
                  </a:lnTo>
                  <a:lnTo>
                    <a:pt x="704570" y="195580"/>
                  </a:lnTo>
                  <a:lnTo>
                    <a:pt x="698893" y="194310"/>
                  </a:lnTo>
                  <a:lnTo>
                    <a:pt x="693204" y="193040"/>
                  </a:lnTo>
                  <a:lnTo>
                    <a:pt x="681850" y="190500"/>
                  </a:lnTo>
                  <a:lnTo>
                    <a:pt x="657606" y="187960"/>
                  </a:lnTo>
                  <a:lnTo>
                    <a:pt x="651383" y="190500"/>
                  </a:lnTo>
                  <a:lnTo>
                    <a:pt x="645274" y="191770"/>
                  </a:lnTo>
                  <a:lnTo>
                    <a:pt x="640016" y="193040"/>
                  </a:lnTo>
                  <a:lnTo>
                    <a:pt x="638263" y="187960"/>
                  </a:lnTo>
                  <a:lnTo>
                    <a:pt x="638949" y="187960"/>
                  </a:lnTo>
                  <a:lnTo>
                    <a:pt x="640168" y="186690"/>
                  </a:lnTo>
                  <a:lnTo>
                    <a:pt x="637603" y="186690"/>
                  </a:lnTo>
                  <a:lnTo>
                    <a:pt x="637336" y="189230"/>
                  </a:lnTo>
                  <a:lnTo>
                    <a:pt x="637247" y="190601"/>
                  </a:lnTo>
                  <a:lnTo>
                    <a:pt x="638327" y="193040"/>
                  </a:lnTo>
                  <a:lnTo>
                    <a:pt x="638416" y="194310"/>
                  </a:lnTo>
                  <a:lnTo>
                    <a:pt x="635901" y="194310"/>
                  </a:lnTo>
                  <a:lnTo>
                    <a:pt x="635533" y="193357"/>
                  </a:lnTo>
                  <a:lnTo>
                    <a:pt x="635660" y="189230"/>
                  </a:lnTo>
                  <a:lnTo>
                    <a:pt x="636295" y="186690"/>
                  </a:lnTo>
                  <a:lnTo>
                    <a:pt x="629500" y="186690"/>
                  </a:lnTo>
                  <a:lnTo>
                    <a:pt x="629056" y="190500"/>
                  </a:lnTo>
                  <a:lnTo>
                    <a:pt x="631685" y="189230"/>
                  </a:lnTo>
                  <a:lnTo>
                    <a:pt x="631774" y="191770"/>
                  </a:lnTo>
                  <a:lnTo>
                    <a:pt x="632180" y="191770"/>
                  </a:lnTo>
                  <a:lnTo>
                    <a:pt x="633272" y="190500"/>
                  </a:lnTo>
                  <a:lnTo>
                    <a:pt x="633780" y="189230"/>
                  </a:lnTo>
                  <a:lnTo>
                    <a:pt x="636358" y="196850"/>
                  </a:lnTo>
                  <a:lnTo>
                    <a:pt x="635114" y="195580"/>
                  </a:lnTo>
                  <a:lnTo>
                    <a:pt x="631393" y="191770"/>
                  </a:lnTo>
                  <a:lnTo>
                    <a:pt x="630275" y="195580"/>
                  </a:lnTo>
                  <a:lnTo>
                    <a:pt x="628688" y="190500"/>
                  </a:lnTo>
                  <a:lnTo>
                    <a:pt x="626478" y="191770"/>
                  </a:lnTo>
                  <a:lnTo>
                    <a:pt x="626110" y="199390"/>
                  </a:lnTo>
                  <a:lnTo>
                    <a:pt x="624382" y="199390"/>
                  </a:lnTo>
                  <a:lnTo>
                    <a:pt x="623811" y="198120"/>
                  </a:lnTo>
                  <a:lnTo>
                    <a:pt x="622503" y="196850"/>
                  </a:lnTo>
                  <a:lnTo>
                    <a:pt x="619963" y="195580"/>
                  </a:lnTo>
                  <a:lnTo>
                    <a:pt x="615861" y="195580"/>
                  </a:lnTo>
                  <a:lnTo>
                    <a:pt x="611136" y="196850"/>
                  </a:lnTo>
                  <a:lnTo>
                    <a:pt x="607606" y="196850"/>
                  </a:lnTo>
                  <a:lnTo>
                    <a:pt x="606475" y="195580"/>
                  </a:lnTo>
                  <a:lnTo>
                    <a:pt x="605256" y="198120"/>
                  </a:lnTo>
                  <a:lnTo>
                    <a:pt x="604227" y="195580"/>
                  </a:lnTo>
                  <a:lnTo>
                    <a:pt x="606475" y="195580"/>
                  </a:lnTo>
                  <a:lnTo>
                    <a:pt x="606945" y="194525"/>
                  </a:lnTo>
                  <a:lnTo>
                    <a:pt x="607072" y="193929"/>
                  </a:lnTo>
                  <a:lnTo>
                    <a:pt x="607136" y="193040"/>
                  </a:lnTo>
                  <a:lnTo>
                    <a:pt x="607885" y="191770"/>
                  </a:lnTo>
                  <a:lnTo>
                    <a:pt x="604799" y="191770"/>
                  </a:lnTo>
                  <a:lnTo>
                    <a:pt x="600240" y="194297"/>
                  </a:lnTo>
                  <a:lnTo>
                    <a:pt x="597903" y="196850"/>
                  </a:lnTo>
                  <a:lnTo>
                    <a:pt x="595515" y="198120"/>
                  </a:lnTo>
                  <a:lnTo>
                    <a:pt x="592264" y="198120"/>
                  </a:lnTo>
                  <a:lnTo>
                    <a:pt x="591121" y="196748"/>
                  </a:lnTo>
                  <a:lnTo>
                    <a:pt x="590270" y="195580"/>
                  </a:lnTo>
                  <a:lnTo>
                    <a:pt x="592378" y="195580"/>
                  </a:lnTo>
                  <a:lnTo>
                    <a:pt x="593217" y="194310"/>
                  </a:lnTo>
                  <a:lnTo>
                    <a:pt x="594055" y="193040"/>
                  </a:lnTo>
                  <a:lnTo>
                    <a:pt x="595045" y="190500"/>
                  </a:lnTo>
                  <a:lnTo>
                    <a:pt x="585787" y="191770"/>
                  </a:lnTo>
                  <a:lnTo>
                    <a:pt x="562203" y="191770"/>
                  </a:lnTo>
                  <a:lnTo>
                    <a:pt x="555040" y="190500"/>
                  </a:lnTo>
                  <a:lnTo>
                    <a:pt x="548614" y="190500"/>
                  </a:lnTo>
                  <a:lnTo>
                    <a:pt x="544093" y="189509"/>
                  </a:lnTo>
                  <a:lnTo>
                    <a:pt x="544093" y="210820"/>
                  </a:lnTo>
                  <a:lnTo>
                    <a:pt x="543344" y="214630"/>
                  </a:lnTo>
                  <a:lnTo>
                    <a:pt x="543712" y="209550"/>
                  </a:lnTo>
                  <a:lnTo>
                    <a:pt x="542493" y="213360"/>
                  </a:lnTo>
                  <a:lnTo>
                    <a:pt x="541934" y="215900"/>
                  </a:lnTo>
                  <a:lnTo>
                    <a:pt x="541705" y="212090"/>
                  </a:lnTo>
                  <a:lnTo>
                    <a:pt x="541693" y="208280"/>
                  </a:lnTo>
                  <a:lnTo>
                    <a:pt x="541794" y="206692"/>
                  </a:lnTo>
                  <a:lnTo>
                    <a:pt x="542226" y="204470"/>
                  </a:lnTo>
                  <a:lnTo>
                    <a:pt x="542531" y="201930"/>
                  </a:lnTo>
                  <a:lnTo>
                    <a:pt x="542988" y="198120"/>
                  </a:lnTo>
                  <a:lnTo>
                    <a:pt x="543115" y="197154"/>
                  </a:lnTo>
                  <a:lnTo>
                    <a:pt x="543204" y="196748"/>
                  </a:lnTo>
                  <a:lnTo>
                    <a:pt x="543801" y="195580"/>
                  </a:lnTo>
                  <a:lnTo>
                    <a:pt x="543052" y="200660"/>
                  </a:lnTo>
                  <a:lnTo>
                    <a:pt x="543521" y="199390"/>
                  </a:lnTo>
                  <a:lnTo>
                    <a:pt x="543814" y="198120"/>
                  </a:lnTo>
                  <a:lnTo>
                    <a:pt x="543788" y="200520"/>
                  </a:lnTo>
                  <a:lnTo>
                    <a:pt x="543433" y="204470"/>
                  </a:lnTo>
                  <a:lnTo>
                    <a:pt x="543052" y="204470"/>
                  </a:lnTo>
                  <a:lnTo>
                    <a:pt x="542493" y="208280"/>
                  </a:lnTo>
                  <a:lnTo>
                    <a:pt x="542645" y="208280"/>
                  </a:lnTo>
                  <a:lnTo>
                    <a:pt x="543902" y="204470"/>
                  </a:lnTo>
                  <a:lnTo>
                    <a:pt x="543712" y="209550"/>
                  </a:lnTo>
                  <a:lnTo>
                    <a:pt x="544093" y="210820"/>
                  </a:lnTo>
                  <a:lnTo>
                    <a:pt x="544093" y="189509"/>
                  </a:lnTo>
                  <a:lnTo>
                    <a:pt x="542886" y="189230"/>
                  </a:lnTo>
                  <a:lnTo>
                    <a:pt x="542632" y="189230"/>
                  </a:lnTo>
                  <a:lnTo>
                    <a:pt x="542124" y="190500"/>
                  </a:lnTo>
                  <a:lnTo>
                    <a:pt x="542302" y="190500"/>
                  </a:lnTo>
                  <a:lnTo>
                    <a:pt x="541934" y="191770"/>
                  </a:lnTo>
                  <a:lnTo>
                    <a:pt x="541845" y="205054"/>
                  </a:lnTo>
                  <a:lnTo>
                    <a:pt x="541375" y="208280"/>
                  </a:lnTo>
                  <a:lnTo>
                    <a:pt x="541362" y="206692"/>
                  </a:lnTo>
                  <a:lnTo>
                    <a:pt x="541845" y="205054"/>
                  </a:lnTo>
                  <a:lnTo>
                    <a:pt x="541845" y="191770"/>
                  </a:lnTo>
                  <a:lnTo>
                    <a:pt x="541832" y="198120"/>
                  </a:lnTo>
                  <a:lnTo>
                    <a:pt x="541553" y="199999"/>
                  </a:lnTo>
                  <a:lnTo>
                    <a:pt x="541553" y="203200"/>
                  </a:lnTo>
                  <a:lnTo>
                    <a:pt x="540715" y="209550"/>
                  </a:lnTo>
                  <a:lnTo>
                    <a:pt x="539775" y="212090"/>
                  </a:lnTo>
                  <a:lnTo>
                    <a:pt x="540029" y="210820"/>
                  </a:lnTo>
                  <a:lnTo>
                    <a:pt x="540283" y="209550"/>
                  </a:lnTo>
                  <a:lnTo>
                    <a:pt x="541045" y="205740"/>
                  </a:lnTo>
                  <a:lnTo>
                    <a:pt x="541299" y="204470"/>
                  </a:lnTo>
                  <a:lnTo>
                    <a:pt x="541553" y="203200"/>
                  </a:lnTo>
                  <a:lnTo>
                    <a:pt x="541553" y="199999"/>
                  </a:lnTo>
                  <a:lnTo>
                    <a:pt x="541070" y="203225"/>
                  </a:lnTo>
                  <a:lnTo>
                    <a:pt x="540626" y="204317"/>
                  </a:lnTo>
                  <a:lnTo>
                    <a:pt x="540626" y="205740"/>
                  </a:lnTo>
                  <a:lnTo>
                    <a:pt x="540156" y="208280"/>
                  </a:lnTo>
                  <a:lnTo>
                    <a:pt x="539686" y="209550"/>
                  </a:lnTo>
                  <a:lnTo>
                    <a:pt x="539991" y="208280"/>
                  </a:lnTo>
                  <a:lnTo>
                    <a:pt x="540626" y="205740"/>
                  </a:lnTo>
                  <a:lnTo>
                    <a:pt x="540626" y="204317"/>
                  </a:lnTo>
                  <a:lnTo>
                    <a:pt x="540562" y="204470"/>
                  </a:lnTo>
                  <a:lnTo>
                    <a:pt x="540715" y="201930"/>
                  </a:lnTo>
                  <a:lnTo>
                    <a:pt x="540385" y="201930"/>
                  </a:lnTo>
                  <a:lnTo>
                    <a:pt x="538797" y="207010"/>
                  </a:lnTo>
                  <a:lnTo>
                    <a:pt x="538391" y="209461"/>
                  </a:lnTo>
                  <a:lnTo>
                    <a:pt x="538746" y="208280"/>
                  </a:lnTo>
                  <a:lnTo>
                    <a:pt x="538378" y="209550"/>
                  </a:lnTo>
                  <a:lnTo>
                    <a:pt x="537629" y="210820"/>
                  </a:lnTo>
                  <a:lnTo>
                    <a:pt x="537629" y="209550"/>
                  </a:lnTo>
                  <a:lnTo>
                    <a:pt x="541375" y="198120"/>
                  </a:lnTo>
                  <a:lnTo>
                    <a:pt x="541832" y="198120"/>
                  </a:lnTo>
                  <a:lnTo>
                    <a:pt x="541832" y="191770"/>
                  </a:lnTo>
                  <a:lnTo>
                    <a:pt x="541553" y="191770"/>
                  </a:lnTo>
                  <a:lnTo>
                    <a:pt x="541553" y="194310"/>
                  </a:lnTo>
                  <a:lnTo>
                    <a:pt x="538086" y="204470"/>
                  </a:lnTo>
                  <a:lnTo>
                    <a:pt x="538746" y="204470"/>
                  </a:lnTo>
                  <a:lnTo>
                    <a:pt x="538086" y="207010"/>
                  </a:lnTo>
                  <a:lnTo>
                    <a:pt x="536714" y="207010"/>
                  </a:lnTo>
                  <a:lnTo>
                    <a:pt x="535838" y="209550"/>
                  </a:lnTo>
                  <a:lnTo>
                    <a:pt x="536054" y="208280"/>
                  </a:lnTo>
                  <a:lnTo>
                    <a:pt x="536270" y="207010"/>
                  </a:lnTo>
                  <a:lnTo>
                    <a:pt x="536498" y="205740"/>
                  </a:lnTo>
                  <a:lnTo>
                    <a:pt x="537565" y="203200"/>
                  </a:lnTo>
                  <a:lnTo>
                    <a:pt x="540296" y="196748"/>
                  </a:lnTo>
                  <a:lnTo>
                    <a:pt x="541553" y="194310"/>
                  </a:lnTo>
                  <a:lnTo>
                    <a:pt x="541553" y="191770"/>
                  </a:lnTo>
                  <a:lnTo>
                    <a:pt x="539076" y="198120"/>
                  </a:lnTo>
                  <a:lnTo>
                    <a:pt x="539800" y="196964"/>
                  </a:lnTo>
                  <a:lnTo>
                    <a:pt x="539902" y="196748"/>
                  </a:lnTo>
                  <a:lnTo>
                    <a:pt x="540740" y="194310"/>
                  </a:lnTo>
                  <a:lnTo>
                    <a:pt x="540677" y="194995"/>
                  </a:lnTo>
                  <a:lnTo>
                    <a:pt x="540550" y="195745"/>
                  </a:lnTo>
                  <a:lnTo>
                    <a:pt x="537248" y="203200"/>
                  </a:lnTo>
                  <a:lnTo>
                    <a:pt x="539026" y="198120"/>
                  </a:lnTo>
                  <a:lnTo>
                    <a:pt x="536028" y="204470"/>
                  </a:lnTo>
                  <a:lnTo>
                    <a:pt x="538746" y="198120"/>
                  </a:lnTo>
                  <a:lnTo>
                    <a:pt x="537743" y="199161"/>
                  </a:lnTo>
                  <a:lnTo>
                    <a:pt x="538276" y="198120"/>
                  </a:lnTo>
                  <a:lnTo>
                    <a:pt x="539686" y="195580"/>
                  </a:lnTo>
                  <a:lnTo>
                    <a:pt x="538391" y="196837"/>
                  </a:lnTo>
                  <a:lnTo>
                    <a:pt x="537806" y="198056"/>
                  </a:lnTo>
                  <a:lnTo>
                    <a:pt x="537159" y="200126"/>
                  </a:lnTo>
                  <a:lnTo>
                    <a:pt x="536905" y="200660"/>
                  </a:lnTo>
                  <a:lnTo>
                    <a:pt x="537044" y="200520"/>
                  </a:lnTo>
                  <a:lnTo>
                    <a:pt x="535774" y="204470"/>
                  </a:lnTo>
                  <a:lnTo>
                    <a:pt x="535228" y="204470"/>
                  </a:lnTo>
                  <a:lnTo>
                    <a:pt x="535749" y="203200"/>
                  </a:lnTo>
                  <a:lnTo>
                    <a:pt x="536257" y="201930"/>
                  </a:lnTo>
                  <a:lnTo>
                    <a:pt x="536219" y="200660"/>
                  </a:lnTo>
                  <a:lnTo>
                    <a:pt x="536778" y="200660"/>
                  </a:lnTo>
                  <a:lnTo>
                    <a:pt x="537806" y="198120"/>
                  </a:lnTo>
                  <a:lnTo>
                    <a:pt x="537159" y="199390"/>
                  </a:lnTo>
                  <a:lnTo>
                    <a:pt x="534250" y="203200"/>
                  </a:lnTo>
                  <a:lnTo>
                    <a:pt x="536143" y="200520"/>
                  </a:lnTo>
                  <a:lnTo>
                    <a:pt x="539775" y="194386"/>
                  </a:lnTo>
                  <a:lnTo>
                    <a:pt x="541680" y="190500"/>
                  </a:lnTo>
                  <a:lnTo>
                    <a:pt x="542302" y="189230"/>
                  </a:lnTo>
                  <a:lnTo>
                    <a:pt x="541832" y="189230"/>
                  </a:lnTo>
                  <a:lnTo>
                    <a:pt x="540156" y="191770"/>
                  </a:lnTo>
                  <a:lnTo>
                    <a:pt x="541655" y="189230"/>
                  </a:lnTo>
                  <a:lnTo>
                    <a:pt x="540118" y="191770"/>
                  </a:lnTo>
                  <a:lnTo>
                    <a:pt x="539153" y="193382"/>
                  </a:lnTo>
                  <a:lnTo>
                    <a:pt x="539153" y="194310"/>
                  </a:lnTo>
                  <a:lnTo>
                    <a:pt x="538734" y="195580"/>
                  </a:lnTo>
                  <a:lnTo>
                    <a:pt x="536587" y="198120"/>
                  </a:lnTo>
                  <a:lnTo>
                    <a:pt x="534530" y="201930"/>
                  </a:lnTo>
                  <a:lnTo>
                    <a:pt x="533311" y="203200"/>
                  </a:lnTo>
                  <a:lnTo>
                    <a:pt x="535101" y="200774"/>
                  </a:lnTo>
                  <a:lnTo>
                    <a:pt x="535241" y="200520"/>
                  </a:lnTo>
                  <a:lnTo>
                    <a:pt x="535660" y="199390"/>
                  </a:lnTo>
                  <a:lnTo>
                    <a:pt x="533222" y="202463"/>
                  </a:lnTo>
                  <a:lnTo>
                    <a:pt x="533222" y="204470"/>
                  </a:lnTo>
                  <a:lnTo>
                    <a:pt x="532701" y="205740"/>
                  </a:lnTo>
                  <a:lnTo>
                    <a:pt x="532866" y="205105"/>
                  </a:lnTo>
                  <a:lnTo>
                    <a:pt x="533222" y="204470"/>
                  </a:lnTo>
                  <a:lnTo>
                    <a:pt x="533222" y="202463"/>
                  </a:lnTo>
                  <a:lnTo>
                    <a:pt x="531622" y="204470"/>
                  </a:lnTo>
                  <a:lnTo>
                    <a:pt x="531012" y="205740"/>
                  </a:lnTo>
                  <a:lnTo>
                    <a:pt x="530352" y="205740"/>
                  </a:lnTo>
                  <a:lnTo>
                    <a:pt x="531380" y="203225"/>
                  </a:lnTo>
                  <a:lnTo>
                    <a:pt x="532244" y="201930"/>
                  </a:lnTo>
                  <a:lnTo>
                    <a:pt x="534809" y="198120"/>
                  </a:lnTo>
                  <a:lnTo>
                    <a:pt x="535825" y="196862"/>
                  </a:lnTo>
                  <a:lnTo>
                    <a:pt x="534250" y="200660"/>
                  </a:lnTo>
                  <a:lnTo>
                    <a:pt x="537146" y="196850"/>
                  </a:lnTo>
                  <a:lnTo>
                    <a:pt x="539089" y="194310"/>
                  </a:lnTo>
                  <a:lnTo>
                    <a:pt x="539153" y="193382"/>
                  </a:lnTo>
                  <a:lnTo>
                    <a:pt x="537057" y="196850"/>
                  </a:lnTo>
                  <a:lnTo>
                    <a:pt x="535838" y="196850"/>
                  </a:lnTo>
                  <a:lnTo>
                    <a:pt x="536816" y="195643"/>
                  </a:lnTo>
                  <a:lnTo>
                    <a:pt x="537667" y="194310"/>
                  </a:lnTo>
                  <a:lnTo>
                    <a:pt x="538467" y="193040"/>
                  </a:lnTo>
                  <a:lnTo>
                    <a:pt x="538187" y="194310"/>
                  </a:lnTo>
                  <a:lnTo>
                    <a:pt x="539242" y="193040"/>
                  </a:lnTo>
                  <a:lnTo>
                    <a:pt x="541566" y="189230"/>
                  </a:lnTo>
                  <a:lnTo>
                    <a:pt x="541286" y="189230"/>
                  </a:lnTo>
                  <a:lnTo>
                    <a:pt x="539457" y="191770"/>
                  </a:lnTo>
                  <a:lnTo>
                    <a:pt x="539216" y="191770"/>
                  </a:lnTo>
                  <a:lnTo>
                    <a:pt x="537870" y="193090"/>
                  </a:lnTo>
                  <a:lnTo>
                    <a:pt x="534809" y="196850"/>
                  </a:lnTo>
                  <a:lnTo>
                    <a:pt x="537337" y="194310"/>
                  </a:lnTo>
                  <a:lnTo>
                    <a:pt x="533311" y="199390"/>
                  </a:lnTo>
                  <a:lnTo>
                    <a:pt x="533019" y="199390"/>
                  </a:lnTo>
                  <a:lnTo>
                    <a:pt x="531190" y="201968"/>
                  </a:lnTo>
                  <a:lnTo>
                    <a:pt x="531190" y="203123"/>
                  </a:lnTo>
                  <a:lnTo>
                    <a:pt x="530504" y="204470"/>
                  </a:lnTo>
                  <a:lnTo>
                    <a:pt x="530313" y="204470"/>
                  </a:lnTo>
                  <a:lnTo>
                    <a:pt x="531190" y="203123"/>
                  </a:lnTo>
                  <a:lnTo>
                    <a:pt x="531190" y="201968"/>
                  </a:lnTo>
                  <a:lnTo>
                    <a:pt x="530288" y="203225"/>
                  </a:lnTo>
                  <a:lnTo>
                    <a:pt x="528980" y="204470"/>
                  </a:lnTo>
                  <a:lnTo>
                    <a:pt x="527596" y="207010"/>
                  </a:lnTo>
                  <a:lnTo>
                    <a:pt x="527443" y="207010"/>
                  </a:lnTo>
                  <a:lnTo>
                    <a:pt x="527596" y="205740"/>
                  </a:lnTo>
                  <a:lnTo>
                    <a:pt x="531139" y="201930"/>
                  </a:lnTo>
                  <a:lnTo>
                    <a:pt x="531799" y="199605"/>
                  </a:lnTo>
                  <a:lnTo>
                    <a:pt x="527977" y="204470"/>
                  </a:lnTo>
                  <a:lnTo>
                    <a:pt x="526846" y="205740"/>
                  </a:lnTo>
                  <a:lnTo>
                    <a:pt x="526948" y="204470"/>
                  </a:lnTo>
                  <a:lnTo>
                    <a:pt x="524129" y="207010"/>
                  </a:lnTo>
                  <a:lnTo>
                    <a:pt x="523862" y="207010"/>
                  </a:lnTo>
                  <a:lnTo>
                    <a:pt x="524306" y="205740"/>
                  </a:lnTo>
                  <a:lnTo>
                    <a:pt x="524637" y="205333"/>
                  </a:lnTo>
                  <a:lnTo>
                    <a:pt x="523100" y="207010"/>
                  </a:lnTo>
                  <a:lnTo>
                    <a:pt x="523544" y="204470"/>
                  </a:lnTo>
                  <a:lnTo>
                    <a:pt x="517944" y="204470"/>
                  </a:lnTo>
                  <a:lnTo>
                    <a:pt x="516826" y="204470"/>
                  </a:lnTo>
                  <a:lnTo>
                    <a:pt x="514413" y="205740"/>
                  </a:lnTo>
                  <a:lnTo>
                    <a:pt x="511886" y="207010"/>
                  </a:lnTo>
                  <a:lnTo>
                    <a:pt x="511492" y="207010"/>
                  </a:lnTo>
                  <a:lnTo>
                    <a:pt x="511022" y="207010"/>
                  </a:lnTo>
                  <a:lnTo>
                    <a:pt x="511670" y="205740"/>
                  </a:lnTo>
                  <a:lnTo>
                    <a:pt x="511492" y="207010"/>
                  </a:lnTo>
                  <a:lnTo>
                    <a:pt x="512813" y="205740"/>
                  </a:lnTo>
                  <a:lnTo>
                    <a:pt x="513156" y="204470"/>
                  </a:lnTo>
                  <a:lnTo>
                    <a:pt x="512851" y="204470"/>
                  </a:lnTo>
                  <a:lnTo>
                    <a:pt x="511302" y="205740"/>
                  </a:lnTo>
                  <a:lnTo>
                    <a:pt x="509701" y="207010"/>
                  </a:lnTo>
                  <a:lnTo>
                    <a:pt x="506044" y="207962"/>
                  </a:lnTo>
                  <a:lnTo>
                    <a:pt x="507479" y="206997"/>
                  </a:lnTo>
                  <a:lnTo>
                    <a:pt x="510832" y="204470"/>
                  </a:lnTo>
                  <a:lnTo>
                    <a:pt x="510679" y="204470"/>
                  </a:lnTo>
                  <a:lnTo>
                    <a:pt x="508914" y="205740"/>
                  </a:lnTo>
                  <a:lnTo>
                    <a:pt x="507085" y="207010"/>
                  </a:lnTo>
                  <a:lnTo>
                    <a:pt x="505587" y="207010"/>
                  </a:lnTo>
                  <a:lnTo>
                    <a:pt x="506018" y="206692"/>
                  </a:lnTo>
                  <a:lnTo>
                    <a:pt x="505485" y="207010"/>
                  </a:lnTo>
                  <a:lnTo>
                    <a:pt x="505307" y="207010"/>
                  </a:lnTo>
                  <a:lnTo>
                    <a:pt x="503758" y="207568"/>
                  </a:lnTo>
                  <a:lnTo>
                    <a:pt x="503758" y="208089"/>
                  </a:lnTo>
                  <a:lnTo>
                    <a:pt x="503478" y="208280"/>
                  </a:lnTo>
                  <a:lnTo>
                    <a:pt x="503758" y="208089"/>
                  </a:lnTo>
                  <a:lnTo>
                    <a:pt x="503758" y="207568"/>
                  </a:lnTo>
                  <a:lnTo>
                    <a:pt x="501840" y="208280"/>
                  </a:lnTo>
                  <a:lnTo>
                    <a:pt x="499211" y="209550"/>
                  </a:lnTo>
                  <a:lnTo>
                    <a:pt x="498563" y="209550"/>
                  </a:lnTo>
                  <a:lnTo>
                    <a:pt x="499402" y="208280"/>
                  </a:lnTo>
                  <a:lnTo>
                    <a:pt x="510133" y="203225"/>
                  </a:lnTo>
                  <a:lnTo>
                    <a:pt x="511784" y="201790"/>
                  </a:lnTo>
                  <a:lnTo>
                    <a:pt x="501510" y="206984"/>
                  </a:lnTo>
                  <a:lnTo>
                    <a:pt x="504278" y="205054"/>
                  </a:lnTo>
                  <a:lnTo>
                    <a:pt x="496316" y="209550"/>
                  </a:lnTo>
                  <a:lnTo>
                    <a:pt x="496023" y="208280"/>
                  </a:lnTo>
                  <a:lnTo>
                    <a:pt x="494055" y="209550"/>
                  </a:lnTo>
                  <a:lnTo>
                    <a:pt x="491159" y="209550"/>
                  </a:lnTo>
                  <a:lnTo>
                    <a:pt x="492734" y="208838"/>
                  </a:lnTo>
                  <a:lnTo>
                    <a:pt x="490880" y="209550"/>
                  </a:lnTo>
                  <a:lnTo>
                    <a:pt x="485165" y="209550"/>
                  </a:lnTo>
                  <a:lnTo>
                    <a:pt x="490131" y="207010"/>
                  </a:lnTo>
                  <a:lnTo>
                    <a:pt x="491909" y="207010"/>
                  </a:lnTo>
                  <a:lnTo>
                    <a:pt x="494804" y="205740"/>
                  </a:lnTo>
                  <a:lnTo>
                    <a:pt x="498741" y="204470"/>
                  </a:lnTo>
                  <a:lnTo>
                    <a:pt x="502018" y="203200"/>
                  </a:lnTo>
                  <a:lnTo>
                    <a:pt x="500545" y="203200"/>
                  </a:lnTo>
                  <a:lnTo>
                    <a:pt x="504329" y="201930"/>
                  </a:lnTo>
                  <a:lnTo>
                    <a:pt x="508114" y="200660"/>
                  </a:lnTo>
                  <a:lnTo>
                    <a:pt x="506437" y="201053"/>
                  </a:lnTo>
                  <a:lnTo>
                    <a:pt x="510667" y="199390"/>
                  </a:lnTo>
                  <a:lnTo>
                    <a:pt x="513918" y="198120"/>
                  </a:lnTo>
                  <a:lnTo>
                    <a:pt x="518401" y="195580"/>
                  </a:lnTo>
                  <a:lnTo>
                    <a:pt x="518883" y="195580"/>
                  </a:lnTo>
                  <a:lnTo>
                    <a:pt x="517499" y="196850"/>
                  </a:lnTo>
                  <a:lnTo>
                    <a:pt x="519480" y="196011"/>
                  </a:lnTo>
                  <a:lnTo>
                    <a:pt x="523290" y="194310"/>
                  </a:lnTo>
                  <a:lnTo>
                    <a:pt x="519455" y="196037"/>
                  </a:lnTo>
                  <a:lnTo>
                    <a:pt x="518629" y="196850"/>
                  </a:lnTo>
                  <a:lnTo>
                    <a:pt x="518769" y="196850"/>
                  </a:lnTo>
                  <a:lnTo>
                    <a:pt x="520979" y="195961"/>
                  </a:lnTo>
                  <a:lnTo>
                    <a:pt x="521411" y="195580"/>
                  </a:lnTo>
                  <a:lnTo>
                    <a:pt x="521893" y="195580"/>
                  </a:lnTo>
                  <a:lnTo>
                    <a:pt x="524510" y="194487"/>
                  </a:lnTo>
                  <a:lnTo>
                    <a:pt x="524243" y="194627"/>
                  </a:lnTo>
                  <a:lnTo>
                    <a:pt x="525386" y="194056"/>
                  </a:lnTo>
                  <a:lnTo>
                    <a:pt x="524497" y="194525"/>
                  </a:lnTo>
                  <a:lnTo>
                    <a:pt x="525018" y="194310"/>
                  </a:lnTo>
                  <a:lnTo>
                    <a:pt x="522503" y="195580"/>
                  </a:lnTo>
                  <a:lnTo>
                    <a:pt x="523201" y="195580"/>
                  </a:lnTo>
                  <a:lnTo>
                    <a:pt x="525538" y="194310"/>
                  </a:lnTo>
                  <a:lnTo>
                    <a:pt x="527875" y="193040"/>
                  </a:lnTo>
                  <a:lnTo>
                    <a:pt x="530694" y="191770"/>
                  </a:lnTo>
                  <a:lnTo>
                    <a:pt x="533895" y="190500"/>
                  </a:lnTo>
                  <a:lnTo>
                    <a:pt x="534060" y="190500"/>
                  </a:lnTo>
                  <a:lnTo>
                    <a:pt x="534200" y="190500"/>
                  </a:lnTo>
                  <a:lnTo>
                    <a:pt x="533996" y="190601"/>
                  </a:lnTo>
                  <a:lnTo>
                    <a:pt x="533844" y="190868"/>
                  </a:lnTo>
                  <a:lnTo>
                    <a:pt x="529729" y="193357"/>
                  </a:lnTo>
                  <a:lnTo>
                    <a:pt x="530428" y="193090"/>
                  </a:lnTo>
                  <a:lnTo>
                    <a:pt x="530237" y="193446"/>
                  </a:lnTo>
                  <a:lnTo>
                    <a:pt x="530923" y="193040"/>
                  </a:lnTo>
                  <a:lnTo>
                    <a:pt x="533082" y="191770"/>
                  </a:lnTo>
                  <a:lnTo>
                    <a:pt x="533400" y="191617"/>
                  </a:lnTo>
                  <a:lnTo>
                    <a:pt x="533311" y="191770"/>
                  </a:lnTo>
                  <a:lnTo>
                    <a:pt x="533488" y="191566"/>
                  </a:lnTo>
                  <a:lnTo>
                    <a:pt x="535609" y="190500"/>
                  </a:lnTo>
                  <a:lnTo>
                    <a:pt x="538149" y="189230"/>
                  </a:lnTo>
                  <a:lnTo>
                    <a:pt x="537933" y="189230"/>
                  </a:lnTo>
                  <a:lnTo>
                    <a:pt x="535520" y="187960"/>
                  </a:lnTo>
                  <a:lnTo>
                    <a:pt x="535025" y="187960"/>
                  </a:lnTo>
                  <a:lnTo>
                    <a:pt x="532599" y="187960"/>
                  </a:lnTo>
                  <a:lnTo>
                    <a:pt x="530186" y="186690"/>
                  </a:lnTo>
                  <a:lnTo>
                    <a:pt x="527964" y="186690"/>
                  </a:lnTo>
                  <a:lnTo>
                    <a:pt x="525589" y="185661"/>
                  </a:lnTo>
                  <a:lnTo>
                    <a:pt x="522973" y="186690"/>
                  </a:lnTo>
                  <a:lnTo>
                    <a:pt x="524598" y="186690"/>
                  </a:lnTo>
                  <a:lnTo>
                    <a:pt x="514667" y="187960"/>
                  </a:lnTo>
                  <a:lnTo>
                    <a:pt x="518579" y="187960"/>
                  </a:lnTo>
                  <a:lnTo>
                    <a:pt x="513740" y="189230"/>
                  </a:lnTo>
                  <a:lnTo>
                    <a:pt x="508927" y="189230"/>
                  </a:lnTo>
                  <a:lnTo>
                    <a:pt x="509384" y="190500"/>
                  </a:lnTo>
                  <a:lnTo>
                    <a:pt x="509155" y="190500"/>
                  </a:lnTo>
                  <a:lnTo>
                    <a:pt x="504736" y="191528"/>
                  </a:lnTo>
                  <a:lnTo>
                    <a:pt x="521881" y="187960"/>
                  </a:lnTo>
                  <a:lnTo>
                    <a:pt x="526008" y="187960"/>
                  </a:lnTo>
                  <a:lnTo>
                    <a:pt x="524586" y="188188"/>
                  </a:lnTo>
                  <a:lnTo>
                    <a:pt x="524586" y="189230"/>
                  </a:lnTo>
                  <a:lnTo>
                    <a:pt x="522668" y="189712"/>
                  </a:lnTo>
                  <a:lnTo>
                    <a:pt x="523443" y="189230"/>
                  </a:lnTo>
                  <a:lnTo>
                    <a:pt x="524586" y="189230"/>
                  </a:lnTo>
                  <a:lnTo>
                    <a:pt x="524586" y="188188"/>
                  </a:lnTo>
                  <a:lnTo>
                    <a:pt x="517766" y="189230"/>
                  </a:lnTo>
                  <a:lnTo>
                    <a:pt x="518045" y="189230"/>
                  </a:lnTo>
                  <a:lnTo>
                    <a:pt x="508482" y="191770"/>
                  </a:lnTo>
                  <a:lnTo>
                    <a:pt x="515607" y="190500"/>
                  </a:lnTo>
                  <a:lnTo>
                    <a:pt x="518325" y="189230"/>
                  </a:lnTo>
                  <a:lnTo>
                    <a:pt x="516242" y="190500"/>
                  </a:lnTo>
                  <a:lnTo>
                    <a:pt x="518414" y="190500"/>
                  </a:lnTo>
                  <a:lnTo>
                    <a:pt x="520522" y="189230"/>
                  </a:lnTo>
                  <a:lnTo>
                    <a:pt x="520242" y="190334"/>
                  </a:lnTo>
                  <a:lnTo>
                    <a:pt x="519544" y="190500"/>
                  </a:lnTo>
                  <a:lnTo>
                    <a:pt x="519925" y="190500"/>
                  </a:lnTo>
                  <a:lnTo>
                    <a:pt x="514299" y="191770"/>
                  </a:lnTo>
                  <a:lnTo>
                    <a:pt x="515747" y="191770"/>
                  </a:lnTo>
                  <a:lnTo>
                    <a:pt x="514959" y="192443"/>
                  </a:lnTo>
                  <a:lnTo>
                    <a:pt x="512699" y="193040"/>
                  </a:lnTo>
                  <a:lnTo>
                    <a:pt x="513562" y="193040"/>
                  </a:lnTo>
                  <a:lnTo>
                    <a:pt x="514604" y="192747"/>
                  </a:lnTo>
                  <a:lnTo>
                    <a:pt x="514261" y="193040"/>
                  </a:lnTo>
                  <a:lnTo>
                    <a:pt x="514578" y="193040"/>
                  </a:lnTo>
                  <a:lnTo>
                    <a:pt x="517220" y="192303"/>
                  </a:lnTo>
                  <a:lnTo>
                    <a:pt x="517423" y="191935"/>
                  </a:lnTo>
                  <a:lnTo>
                    <a:pt x="517982" y="191770"/>
                  </a:lnTo>
                  <a:lnTo>
                    <a:pt x="517486" y="191770"/>
                  </a:lnTo>
                  <a:lnTo>
                    <a:pt x="515988" y="191770"/>
                  </a:lnTo>
                  <a:lnTo>
                    <a:pt x="521131" y="190500"/>
                  </a:lnTo>
                  <a:lnTo>
                    <a:pt x="521411" y="190500"/>
                  </a:lnTo>
                  <a:lnTo>
                    <a:pt x="521754" y="190284"/>
                  </a:lnTo>
                  <a:lnTo>
                    <a:pt x="524789" y="189230"/>
                  </a:lnTo>
                  <a:lnTo>
                    <a:pt x="531190" y="187960"/>
                  </a:lnTo>
                  <a:lnTo>
                    <a:pt x="531342" y="187960"/>
                  </a:lnTo>
                  <a:lnTo>
                    <a:pt x="517982" y="191770"/>
                  </a:lnTo>
                  <a:lnTo>
                    <a:pt x="519074" y="191770"/>
                  </a:lnTo>
                  <a:lnTo>
                    <a:pt x="518325" y="191985"/>
                  </a:lnTo>
                  <a:lnTo>
                    <a:pt x="518325" y="193040"/>
                  </a:lnTo>
                  <a:lnTo>
                    <a:pt x="510501" y="195643"/>
                  </a:lnTo>
                  <a:lnTo>
                    <a:pt x="510641" y="195580"/>
                  </a:lnTo>
                  <a:lnTo>
                    <a:pt x="518325" y="193040"/>
                  </a:lnTo>
                  <a:lnTo>
                    <a:pt x="510133" y="195643"/>
                  </a:lnTo>
                  <a:lnTo>
                    <a:pt x="510273" y="195580"/>
                  </a:lnTo>
                  <a:lnTo>
                    <a:pt x="514299" y="194310"/>
                  </a:lnTo>
                  <a:lnTo>
                    <a:pt x="518325" y="193040"/>
                  </a:lnTo>
                  <a:lnTo>
                    <a:pt x="518325" y="191985"/>
                  </a:lnTo>
                  <a:lnTo>
                    <a:pt x="517296" y="192278"/>
                  </a:lnTo>
                  <a:lnTo>
                    <a:pt x="517017" y="193040"/>
                  </a:lnTo>
                  <a:lnTo>
                    <a:pt x="513359" y="194310"/>
                  </a:lnTo>
                  <a:lnTo>
                    <a:pt x="516737" y="193040"/>
                  </a:lnTo>
                  <a:lnTo>
                    <a:pt x="514578" y="193040"/>
                  </a:lnTo>
                  <a:lnTo>
                    <a:pt x="504456" y="196062"/>
                  </a:lnTo>
                  <a:lnTo>
                    <a:pt x="501738" y="196850"/>
                  </a:lnTo>
                  <a:lnTo>
                    <a:pt x="508673" y="195580"/>
                  </a:lnTo>
                  <a:lnTo>
                    <a:pt x="500062" y="198120"/>
                  </a:lnTo>
                  <a:lnTo>
                    <a:pt x="503148" y="198120"/>
                  </a:lnTo>
                  <a:lnTo>
                    <a:pt x="507098" y="196964"/>
                  </a:lnTo>
                  <a:lnTo>
                    <a:pt x="507707" y="196748"/>
                  </a:lnTo>
                  <a:lnTo>
                    <a:pt x="510159" y="195770"/>
                  </a:lnTo>
                  <a:lnTo>
                    <a:pt x="504901" y="197904"/>
                  </a:lnTo>
                  <a:lnTo>
                    <a:pt x="509066" y="196926"/>
                  </a:lnTo>
                  <a:lnTo>
                    <a:pt x="511924" y="196189"/>
                  </a:lnTo>
                  <a:lnTo>
                    <a:pt x="514273" y="195580"/>
                  </a:lnTo>
                  <a:lnTo>
                    <a:pt x="515404" y="194995"/>
                  </a:lnTo>
                  <a:lnTo>
                    <a:pt x="514083" y="195580"/>
                  </a:lnTo>
                  <a:lnTo>
                    <a:pt x="513689" y="195580"/>
                  </a:lnTo>
                  <a:lnTo>
                    <a:pt x="514934" y="195160"/>
                  </a:lnTo>
                  <a:lnTo>
                    <a:pt x="515404" y="194995"/>
                  </a:lnTo>
                  <a:lnTo>
                    <a:pt x="528485" y="190500"/>
                  </a:lnTo>
                  <a:lnTo>
                    <a:pt x="532193" y="189230"/>
                  </a:lnTo>
                  <a:lnTo>
                    <a:pt x="528396" y="190500"/>
                  </a:lnTo>
                  <a:lnTo>
                    <a:pt x="532003" y="189230"/>
                  </a:lnTo>
                  <a:lnTo>
                    <a:pt x="532193" y="189230"/>
                  </a:lnTo>
                  <a:lnTo>
                    <a:pt x="533095" y="189230"/>
                  </a:lnTo>
                  <a:lnTo>
                    <a:pt x="531164" y="190500"/>
                  </a:lnTo>
                  <a:lnTo>
                    <a:pt x="525335" y="191770"/>
                  </a:lnTo>
                  <a:lnTo>
                    <a:pt x="524078" y="193040"/>
                  </a:lnTo>
                  <a:lnTo>
                    <a:pt x="523481" y="193040"/>
                  </a:lnTo>
                  <a:lnTo>
                    <a:pt x="514159" y="195770"/>
                  </a:lnTo>
                  <a:lnTo>
                    <a:pt x="510895" y="197332"/>
                  </a:lnTo>
                  <a:lnTo>
                    <a:pt x="512064" y="197002"/>
                  </a:lnTo>
                  <a:lnTo>
                    <a:pt x="510819" y="197370"/>
                  </a:lnTo>
                  <a:lnTo>
                    <a:pt x="509244" y="198120"/>
                  </a:lnTo>
                  <a:lnTo>
                    <a:pt x="509574" y="197739"/>
                  </a:lnTo>
                  <a:lnTo>
                    <a:pt x="510705" y="197421"/>
                  </a:lnTo>
                  <a:lnTo>
                    <a:pt x="509600" y="197713"/>
                  </a:lnTo>
                  <a:lnTo>
                    <a:pt x="510222" y="197015"/>
                  </a:lnTo>
                  <a:lnTo>
                    <a:pt x="508635" y="197586"/>
                  </a:lnTo>
                  <a:lnTo>
                    <a:pt x="499135" y="201637"/>
                  </a:lnTo>
                  <a:lnTo>
                    <a:pt x="499135" y="203200"/>
                  </a:lnTo>
                  <a:lnTo>
                    <a:pt x="492277" y="205740"/>
                  </a:lnTo>
                  <a:lnTo>
                    <a:pt x="491629" y="205740"/>
                  </a:lnTo>
                  <a:lnTo>
                    <a:pt x="494157" y="204470"/>
                  </a:lnTo>
                  <a:lnTo>
                    <a:pt x="495693" y="204470"/>
                  </a:lnTo>
                  <a:lnTo>
                    <a:pt x="499135" y="203200"/>
                  </a:lnTo>
                  <a:lnTo>
                    <a:pt x="499135" y="201637"/>
                  </a:lnTo>
                  <a:lnTo>
                    <a:pt x="492467" y="204470"/>
                  </a:lnTo>
                  <a:lnTo>
                    <a:pt x="491058" y="204470"/>
                  </a:lnTo>
                  <a:lnTo>
                    <a:pt x="488251" y="205536"/>
                  </a:lnTo>
                  <a:lnTo>
                    <a:pt x="488251" y="205740"/>
                  </a:lnTo>
                  <a:lnTo>
                    <a:pt x="485635" y="207010"/>
                  </a:lnTo>
                  <a:lnTo>
                    <a:pt x="487984" y="205740"/>
                  </a:lnTo>
                  <a:lnTo>
                    <a:pt x="488251" y="205740"/>
                  </a:lnTo>
                  <a:lnTo>
                    <a:pt x="488251" y="205536"/>
                  </a:lnTo>
                  <a:lnTo>
                    <a:pt x="487692" y="205740"/>
                  </a:lnTo>
                  <a:lnTo>
                    <a:pt x="486194" y="205740"/>
                  </a:lnTo>
                  <a:lnTo>
                    <a:pt x="486003" y="204470"/>
                  </a:lnTo>
                  <a:lnTo>
                    <a:pt x="489851" y="201930"/>
                  </a:lnTo>
                  <a:lnTo>
                    <a:pt x="494741" y="200774"/>
                  </a:lnTo>
                  <a:lnTo>
                    <a:pt x="494487" y="201676"/>
                  </a:lnTo>
                  <a:lnTo>
                    <a:pt x="495134" y="201485"/>
                  </a:lnTo>
                  <a:lnTo>
                    <a:pt x="496023" y="200660"/>
                  </a:lnTo>
                  <a:lnTo>
                    <a:pt x="495185" y="200660"/>
                  </a:lnTo>
                  <a:lnTo>
                    <a:pt x="496874" y="199390"/>
                  </a:lnTo>
                  <a:lnTo>
                    <a:pt x="497954" y="198831"/>
                  </a:lnTo>
                  <a:lnTo>
                    <a:pt x="495630" y="199618"/>
                  </a:lnTo>
                  <a:lnTo>
                    <a:pt x="492506" y="200660"/>
                  </a:lnTo>
                  <a:lnTo>
                    <a:pt x="495147" y="199885"/>
                  </a:lnTo>
                  <a:lnTo>
                    <a:pt x="493776" y="200660"/>
                  </a:lnTo>
                  <a:lnTo>
                    <a:pt x="492506" y="200660"/>
                  </a:lnTo>
                  <a:lnTo>
                    <a:pt x="491807" y="200660"/>
                  </a:lnTo>
                  <a:lnTo>
                    <a:pt x="489661" y="201930"/>
                  </a:lnTo>
                  <a:lnTo>
                    <a:pt x="488746" y="201930"/>
                  </a:lnTo>
                  <a:lnTo>
                    <a:pt x="491769" y="200660"/>
                  </a:lnTo>
                  <a:lnTo>
                    <a:pt x="487832" y="201930"/>
                  </a:lnTo>
                  <a:lnTo>
                    <a:pt x="485813" y="201930"/>
                  </a:lnTo>
                  <a:lnTo>
                    <a:pt x="488988" y="200660"/>
                  </a:lnTo>
                  <a:lnTo>
                    <a:pt x="486194" y="200660"/>
                  </a:lnTo>
                  <a:lnTo>
                    <a:pt x="488632" y="199390"/>
                  </a:lnTo>
                  <a:lnTo>
                    <a:pt x="491528" y="199390"/>
                  </a:lnTo>
                  <a:lnTo>
                    <a:pt x="494245" y="198120"/>
                  </a:lnTo>
                  <a:lnTo>
                    <a:pt x="498259" y="196850"/>
                  </a:lnTo>
                  <a:lnTo>
                    <a:pt x="498652" y="196850"/>
                  </a:lnTo>
                  <a:lnTo>
                    <a:pt x="501840" y="195580"/>
                  </a:lnTo>
                  <a:lnTo>
                    <a:pt x="505548" y="194310"/>
                  </a:lnTo>
                  <a:lnTo>
                    <a:pt x="507441" y="194310"/>
                  </a:lnTo>
                  <a:lnTo>
                    <a:pt x="511200" y="193040"/>
                  </a:lnTo>
                  <a:lnTo>
                    <a:pt x="505206" y="193040"/>
                  </a:lnTo>
                  <a:lnTo>
                    <a:pt x="498182" y="195122"/>
                  </a:lnTo>
                  <a:lnTo>
                    <a:pt x="498182" y="196850"/>
                  </a:lnTo>
                  <a:lnTo>
                    <a:pt x="494157" y="198120"/>
                  </a:lnTo>
                  <a:lnTo>
                    <a:pt x="492658" y="198120"/>
                  </a:lnTo>
                  <a:lnTo>
                    <a:pt x="495376" y="196850"/>
                  </a:lnTo>
                  <a:lnTo>
                    <a:pt x="498182" y="196850"/>
                  </a:lnTo>
                  <a:lnTo>
                    <a:pt x="498182" y="195122"/>
                  </a:lnTo>
                  <a:lnTo>
                    <a:pt x="496595" y="195580"/>
                  </a:lnTo>
                  <a:lnTo>
                    <a:pt x="506056" y="191770"/>
                  </a:lnTo>
                  <a:lnTo>
                    <a:pt x="504685" y="191528"/>
                  </a:lnTo>
                  <a:lnTo>
                    <a:pt x="498932" y="190500"/>
                  </a:lnTo>
                  <a:lnTo>
                    <a:pt x="496595" y="189230"/>
                  </a:lnTo>
                  <a:lnTo>
                    <a:pt x="510832" y="187960"/>
                  </a:lnTo>
                  <a:lnTo>
                    <a:pt x="505587" y="187960"/>
                  </a:lnTo>
                  <a:lnTo>
                    <a:pt x="513270" y="186690"/>
                  </a:lnTo>
                  <a:lnTo>
                    <a:pt x="508660" y="186690"/>
                  </a:lnTo>
                  <a:lnTo>
                    <a:pt x="504710" y="187960"/>
                  </a:lnTo>
                  <a:lnTo>
                    <a:pt x="502285" y="187960"/>
                  </a:lnTo>
                  <a:lnTo>
                    <a:pt x="500621" y="186690"/>
                  </a:lnTo>
                  <a:lnTo>
                    <a:pt x="508584" y="186690"/>
                  </a:lnTo>
                  <a:lnTo>
                    <a:pt x="508965" y="185420"/>
                  </a:lnTo>
                  <a:lnTo>
                    <a:pt x="503339" y="185420"/>
                  </a:lnTo>
                  <a:lnTo>
                    <a:pt x="509422" y="184150"/>
                  </a:lnTo>
                  <a:lnTo>
                    <a:pt x="508114" y="182880"/>
                  </a:lnTo>
                  <a:lnTo>
                    <a:pt x="505866" y="180340"/>
                  </a:lnTo>
                  <a:lnTo>
                    <a:pt x="509282" y="180340"/>
                  </a:lnTo>
                  <a:lnTo>
                    <a:pt x="517144" y="181610"/>
                  </a:lnTo>
                  <a:lnTo>
                    <a:pt x="517944" y="181610"/>
                  </a:lnTo>
                  <a:lnTo>
                    <a:pt x="520052" y="181610"/>
                  </a:lnTo>
                  <a:lnTo>
                    <a:pt x="516267" y="180340"/>
                  </a:lnTo>
                  <a:lnTo>
                    <a:pt x="506425" y="177800"/>
                  </a:lnTo>
                  <a:lnTo>
                    <a:pt x="515962" y="176682"/>
                  </a:lnTo>
                  <a:lnTo>
                    <a:pt x="516445" y="177800"/>
                  </a:lnTo>
                  <a:lnTo>
                    <a:pt x="517855" y="177800"/>
                  </a:lnTo>
                  <a:lnTo>
                    <a:pt x="516102" y="176669"/>
                  </a:lnTo>
                  <a:lnTo>
                    <a:pt x="517194" y="176530"/>
                  </a:lnTo>
                  <a:lnTo>
                    <a:pt x="517664" y="175260"/>
                  </a:lnTo>
                  <a:lnTo>
                    <a:pt x="521754" y="176530"/>
                  </a:lnTo>
                  <a:lnTo>
                    <a:pt x="522122" y="176530"/>
                  </a:lnTo>
                  <a:lnTo>
                    <a:pt x="519823" y="175260"/>
                  </a:lnTo>
                  <a:lnTo>
                    <a:pt x="517296" y="173990"/>
                  </a:lnTo>
                  <a:lnTo>
                    <a:pt x="514781" y="172720"/>
                  </a:lnTo>
                  <a:lnTo>
                    <a:pt x="515797" y="172720"/>
                  </a:lnTo>
                  <a:lnTo>
                    <a:pt x="521042" y="175260"/>
                  </a:lnTo>
                  <a:lnTo>
                    <a:pt x="516826" y="172720"/>
                  </a:lnTo>
                  <a:lnTo>
                    <a:pt x="519658" y="172720"/>
                  </a:lnTo>
                  <a:lnTo>
                    <a:pt x="518515" y="171450"/>
                  </a:lnTo>
                  <a:lnTo>
                    <a:pt x="522909" y="171450"/>
                  </a:lnTo>
                  <a:lnTo>
                    <a:pt x="523341" y="171450"/>
                  </a:lnTo>
                  <a:lnTo>
                    <a:pt x="521982" y="170180"/>
                  </a:lnTo>
                  <a:lnTo>
                    <a:pt x="519823" y="167640"/>
                  </a:lnTo>
                  <a:lnTo>
                    <a:pt x="526567" y="170180"/>
                  </a:lnTo>
                  <a:lnTo>
                    <a:pt x="521881" y="166370"/>
                  </a:lnTo>
                  <a:lnTo>
                    <a:pt x="525538" y="168910"/>
                  </a:lnTo>
                  <a:lnTo>
                    <a:pt x="526859" y="168910"/>
                  </a:lnTo>
                  <a:lnTo>
                    <a:pt x="525373" y="167640"/>
                  </a:lnTo>
                  <a:lnTo>
                    <a:pt x="523227" y="166370"/>
                  </a:lnTo>
                  <a:lnTo>
                    <a:pt x="521093" y="165100"/>
                  </a:lnTo>
                  <a:lnTo>
                    <a:pt x="523379" y="165100"/>
                  </a:lnTo>
                  <a:lnTo>
                    <a:pt x="525538" y="166370"/>
                  </a:lnTo>
                  <a:lnTo>
                    <a:pt x="526846" y="166370"/>
                  </a:lnTo>
                  <a:lnTo>
                    <a:pt x="524129" y="163830"/>
                  </a:lnTo>
                  <a:lnTo>
                    <a:pt x="523290" y="162560"/>
                  </a:lnTo>
                  <a:lnTo>
                    <a:pt x="524040" y="162560"/>
                  </a:lnTo>
                  <a:lnTo>
                    <a:pt x="528459" y="165100"/>
                  </a:lnTo>
                  <a:lnTo>
                    <a:pt x="529069" y="165100"/>
                  </a:lnTo>
                  <a:lnTo>
                    <a:pt x="530644" y="166370"/>
                  </a:lnTo>
                  <a:lnTo>
                    <a:pt x="532117" y="165100"/>
                  </a:lnTo>
                  <a:lnTo>
                    <a:pt x="530123" y="163830"/>
                  </a:lnTo>
                  <a:lnTo>
                    <a:pt x="528535" y="163830"/>
                  </a:lnTo>
                  <a:lnTo>
                    <a:pt x="524979" y="162560"/>
                  </a:lnTo>
                  <a:lnTo>
                    <a:pt x="528624" y="162560"/>
                  </a:lnTo>
                  <a:lnTo>
                    <a:pt x="521233" y="160020"/>
                  </a:lnTo>
                  <a:lnTo>
                    <a:pt x="526427" y="161290"/>
                  </a:lnTo>
                  <a:lnTo>
                    <a:pt x="528802" y="162560"/>
                  </a:lnTo>
                  <a:lnTo>
                    <a:pt x="532003" y="162560"/>
                  </a:lnTo>
                  <a:lnTo>
                    <a:pt x="527977" y="161290"/>
                  </a:lnTo>
                  <a:lnTo>
                    <a:pt x="522262" y="160020"/>
                  </a:lnTo>
                  <a:lnTo>
                    <a:pt x="524878" y="160020"/>
                  </a:lnTo>
                  <a:lnTo>
                    <a:pt x="523570" y="158750"/>
                  </a:lnTo>
                  <a:lnTo>
                    <a:pt x="521474" y="158750"/>
                  </a:lnTo>
                  <a:lnTo>
                    <a:pt x="522960" y="157480"/>
                  </a:lnTo>
                  <a:lnTo>
                    <a:pt x="524344" y="157480"/>
                  </a:lnTo>
                  <a:lnTo>
                    <a:pt x="526707" y="154940"/>
                  </a:lnTo>
                  <a:lnTo>
                    <a:pt x="528256" y="154940"/>
                  </a:lnTo>
                  <a:lnTo>
                    <a:pt x="529094" y="151130"/>
                  </a:lnTo>
                  <a:lnTo>
                    <a:pt x="532726" y="149860"/>
                  </a:lnTo>
                  <a:lnTo>
                    <a:pt x="534250" y="148590"/>
                  </a:lnTo>
                  <a:lnTo>
                    <a:pt x="534797" y="148590"/>
                  </a:lnTo>
                  <a:lnTo>
                    <a:pt x="534809" y="149860"/>
                  </a:lnTo>
                  <a:lnTo>
                    <a:pt x="533476" y="152400"/>
                  </a:lnTo>
                  <a:lnTo>
                    <a:pt x="538086" y="152400"/>
                  </a:lnTo>
                  <a:lnTo>
                    <a:pt x="537337" y="153670"/>
                  </a:lnTo>
                  <a:lnTo>
                    <a:pt x="530593" y="154940"/>
                  </a:lnTo>
                  <a:lnTo>
                    <a:pt x="538340" y="154940"/>
                  </a:lnTo>
                  <a:lnTo>
                    <a:pt x="535482" y="157480"/>
                  </a:lnTo>
                  <a:lnTo>
                    <a:pt x="531825" y="157480"/>
                  </a:lnTo>
                  <a:lnTo>
                    <a:pt x="535495" y="158750"/>
                  </a:lnTo>
                  <a:lnTo>
                    <a:pt x="537413" y="160020"/>
                  </a:lnTo>
                  <a:lnTo>
                    <a:pt x="538746" y="158750"/>
                  </a:lnTo>
                  <a:lnTo>
                    <a:pt x="540080" y="157480"/>
                  </a:lnTo>
                  <a:lnTo>
                    <a:pt x="540334" y="157480"/>
                  </a:lnTo>
                  <a:lnTo>
                    <a:pt x="545211" y="153670"/>
                  </a:lnTo>
                  <a:lnTo>
                    <a:pt x="550481" y="148590"/>
                  </a:lnTo>
                  <a:lnTo>
                    <a:pt x="554215" y="146050"/>
                  </a:lnTo>
                  <a:lnTo>
                    <a:pt x="556082" y="144780"/>
                  </a:lnTo>
                  <a:lnTo>
                    <a:pt x="557555" y="143510"/>
                  </a:lnTo>
                  <a:lnTo>
                    <a:pt x="561975" y="139700"/>
                  </a:lnTo>
                  <a:lnTo>
                    <a:pt x="559689" y="137160"/>
                  </a:lnTo>
                  <a:lnTo>
                    <a:pt x="560489" y="134620"/>
                  </a:lnTo>
                  <a:lnTo>
                    <a:pt x="563727" y="132080"/>
                  </a:lnTo>
                  <a:lnTo>
                    <a:pt x="565353" y="130810"/>
                  </a:lnTo>
                  <a:lnTo>
                    <a:pt x="568159" y="132080"/>
                  </a:lnTo>
                  <a:lnTo>
                    <a:pt x="570039" y="129540"/>
                  </a:lnTo>
                  <a:lnTo>
                    <a:pt x="574929" y="129540"/>
                  </a:lnTo>
                  <a:lnTo>
                    <a:pt x="576567" y="128270"/>
                  </a:lnTo>
                  <a:lnTo>
                    <a:pt x="579843" y="125730"/>
                  </a:lnTo>
                  <a:lnTo>
                    <a:pt x="604469" y="106680"/>
                  </a:lnTo>
                  <a:lnTo>
                    <a:pt x="625182" y="91440"/>
                  </a:lnTo>
                  <a:lnTo>
                    <a:pt x="628624" y="88900"/>
                  </a:lnTo>
                  <a:lnTo>
                    <a:pt x="659447" y="63500"/>
                  </a:lnTo>
                  <a:lnTo>
                    <a:pt x="669391" y="54610"/>
                  </a:lnTo>
                  <a:lnTo>
                    <a:pt x="670814" y="53340"/>
                  </a:lnTo>
                  <a:lnTo>
                    <a:pt x="673646" y="50800"/>
                  </a:lnTo>
                  <a:lnTo>
                    <a:pt x="677913" y="46990"/>
                  </a:lnTo>
                  <a:lnTo>
                    <a:pt x="677024" y="46990"/>
                  </a:lnTo>
                  <a:lnTo>
                    <a:pt x="678370" y="45720"/>
                  </a:lnTo>
                  <a:lnTo>
                    <a:pt x="679869" y="44450"/>
                  </a:lnTo>
                  <a:lnTo>
                    <a:pt x="680504" y="43180"/>
                  </a:lnTo>
                  <a:lnTo>
                    <a:pt x="680199" y="41910"/>
                  </a:lnTo>
                  <a:lnTo>
                    <a:pt x="682980" y="40640"/>
                  </a:lnTo>
                  <a:lnTo>
                    <a:pt x="683806" y="39370"/>
                  </a:lnTo>
                  <a:lnTo>
                    <a:pt x="682155" y="38100"/>
                  </a:lnTo>
                  <a:lnTo>
                    <a:pt x="679780" y="38100"/>
                  </a:lnTo>
                  <a:lnTo>
                    <a:pt x="676236" y="39370"/>
                  </a:lnTo>
                  <a:lnTo>
                    <a:pt x="674116" y="39370"/>
                  </a:lnTo>
                  <a:lnTo>
                    <a:pt x="675424" y="36830"/>
                  </a:lnTo>
                  <a:lnTo>
                    <a:pt x="674497" y="36830"/>
                  </a:lnTo>
                  <a:lnTo>
                    <a:pt x="677011" y="35280"/>
                  </a:lnTo>
                  <a:lnTo>
                    <a:pt x="675805" y="36487"/>
                  </a:lnTo>
                  <a:lnTo>
                    <a:pt x="676592" y="37172"/>
                  </a:lnTo>
                  <a:lnTo>
                    <a:pt x="678256" y="37820"/>
                  </a:lnTo>
                  <a:lnTo>
                    <a:pt x="681710" y="37820"/>
                  </a:lnTo>
                  <a:lnTo>
                    <a:pt x="682980" y="37680"/>
                  </a:lnTo>
                  <a:lnTo>
                    <a:pt x="684377" y="37325"/>
                  </a:lnTo>
                  <a:lnTo>
                    <a:pt x="685330" y="34963"/>
                  </a:lnTo>
                  <a:lnTo>
                    <a:pt x="685507" y="34531"/>
                  </a:lnTo>
                  <a:lnTo>
                    <a:pt x="682612" y="34963"/>
                  </a:lnTo>
                  <a:lnTo>
                    <a:pt x="681393" y="34963"/>
                  </a:lnTo>
                  <a:lnTo>
                    <a:pt x="680847" y="34480"/>
                  </a:lnTo>
                  <a:lnTo>
                    <a:pt x="681520" y="33020"/>
                  </a:lnTo>
                  <a:lnTo>
                    <a:pt x="679919" y="33870"/>
                  </a:lnTo>
                  <a:lnTo>
                    <a:pt x="677646" y="34886"/>
                  </a:lnTo>
                  <a:lnTo>
                    <a:pt x="678611" y="34290"/>
                  </a:lnTo>
                  <a:lnTo>
                    <a:pt x="676630" y="33020"/>
                  </a:lnTo>
                  <a:lnTo>
                    <a:pt x="675195" y="33020"/>
                  </a:lnTo>
                  <a:lnTo>
                    <a:pt x="673836" y="34290"/>
                  </a:lnTo>
                  <a:lnTo>
                    <a:pt x="673646" y="36830"/>
                  </a:lnTo>
                  <a:lnTo>
                    <a:pt x="669404" y="35560"/>
                  </a:lnTo>
                  <a:lnTo>
                    <a:pt x="674992" y="30480"/>
                  </a:lnTo>
                  <a:lnTo>
                    <a:pt x="669429" y="30480"/>
                  </a:lnTo>
                  <a:lnTo>
                    <a:pt x="582409" y="30480"/>
                  </a:lnTo>
                  <a:lnTo>
                    <a:pt x="578751" y="30480"/>
                  </a:lnTo>
                  <a:lnTo>
                    <a:pt x="573976" y="30480"/>
                  </a:lnTo>
                  <a:lnTo>
                    <a:pt x="578472" y="34290"/>
                  </a:lnTo>
                  <a:lnTo>
                    <a:pt x="576872" y="35560"/>
                  </a:lnTo>
                  <a:lnTo>
                    <a:pt x="576351" y="35356"/>
                  </a:lnTo>
                  <a:lnTo>
                    <a:pt x="576351" y="39281"/>
                  </a:lnTo>
                  <a:lnTo>
                    <a:pt x="570788" y="36830"/>
                  </a:lnTo>
                  <a:lnTo>
                    <a:pt x="574344" y="36830"/>
                  </a:lnTo>
                  <a:lnTo>
                    <a:pt x="574865" y="38100"/>
                  </a:lnTo>
                  <a:lnTo>
                    <a:pt x="576351" y="39281"/>
                  </a:lnTo>
                  <a:lnTo>
                    <a:pt x="576351" y="35356"/>
                  </a:lnTo>
                  <a:lnTo>
                    <a:pt x="573722" y="34290"/>
                  </a:lnTo>
                  <a:lnTo>
                    <a:pt x="568490" y="34290"/>
                  </a:lnTo>
                  <a:lnTo>
                    <a:pt x="569048" y="35560"/>
                  </a:lnTo>
                  <a:lnTo>
                    <a:pt x="566305" y="36830"/>
                  </a:lnTo>
                  <a:lnTo>
                    <a:pt x="569379" y="36830"/>
                  </a:lnTo>
                  <a:lnTo>
                    <a:pt x="572770" y="40640"/>
                  </a:lnTo>
                  <a:lnTo>
                    <a:pt x="576592" y="41910"/>
                  </a:lnTo>
                  <a:lnTo>
                    <a:pt x="576491" y="39370"/>
                  </a:lnTo>
                  <a:lnTo>
                    <a:pt x="578370" y="39370"/>
                  </a:lnTo>
                  <a:lnTo>
                    <a:pt x="581939" y="44450"/>
                  </a:lnTo>
                  <a:lnTo>
                    <a:pt x="575284" y="42786"/>
                  </a:lnTo>
                  <a:lnTo>
                    <a:pt x="575284" y="72390"/>
                  </a:lnTo>
                  <a:lnTo>
                    <a:pt x="572935" y="69850"/>
                  </a:lnTo>
                  <a:lnTo>
                    <a:pt x="570738" y="69850"/>
                  </a:lnTo>
                  <a:lnTo>
                    <a:pt x="570077" y="71120"/>
                  </a:lnTo>
                  <a:lnTo>
                    <a:pt x="568731" y="72390"/>
                  </a:lnTo>
                  <a:lnTo>
                    <a:pt x="566102" y="69850"/>
                  </a:lnTo>
                  <a:lnTo>
                    <a:pt x="567880" y="67310"/>
                  </a:lnTo>
                  <a:lnTo>
                    <a:pt x="561225" y="66040"/>
                  </a:lnTo>
                  <a:lnTo>
                    <a:pt x="561975" y="69850"/>
                  </a:lnTo>
                  <a:lnTo>
                    <a:pt x="556552" y="71120"/>
                  </a:lnTo>
                  <a:lnTo>
                    <a:pt x="557301" y="73660"/>
                  </a:lnTo>
                  <a:lnTo>
                    <a:pt x="562076" y="73660"/>
                  </a:lnTo>
                  <a:lnTo>
                    <a:pt x="558050" y="74930"/>
                  </a:lnTo>
                  <a:lnTo>
                    <a:pt x="569099" y="78740"/>
                  </a:lnTo>
                  <a:lnTo>
                    <a:pt x="566851" y="80010"/>
                  </a:lnTo>
                  <a:lnTo>
                    <a:pt x="558050" y="80010"/>
                  </a:lnTo>
                  <a:lnTo>
                    <a:pt x="559549" y="81280"/>
                  </a:lnTo>
                  <a:lnTo>
                    <a:pt x="563943" y="81280"/>
                  </a:lnTo>
                  <a:lnTo>
                    <a:pt x="562165" y="82550"/>
                  </a:lnTo>
                  <a:lnTo>
                    <a:pt x="567410" y="82550"/>
                  </a:lnTo>
                  <a:lnTo>
                    <a:pt x="569188" y="81280"/>
                  </a:lnTo>
                  <a:lnTo>
                    <a:pt x="571068" y="81280"/>
                  </a:lnTo>
                  <a:lnTo>
                    <a:pt x="572757" y="80010"/>
                  </a:lnTo>
                  <a:lnTo>
                    <a:pt x="571258" y="82550"/>
                  </a:lnTo>
                  <a:lnTo>
                    <a:pt x="567410" y="82550"/>
                  </a:lnTo>
                  <a:lnTo>
                    <a:pt x="563105" y="83820"/>
                  </a:lnTo>
                  <a:lnTo>
                    <a:pt x="558330" y="85090"/>
                  </a:lnTo>
                  <a:lnTo>
                    <a:pt x="552894" y="87630"/>
                  </a:lnTo>
                  <a:lnTo>
                    <a:pt x="555777" y="88900"/>
                  </a:lnTo>
                  <a:lnTo>
                    <a:pt x="557161" y="90170"/>
                  </a:lnTo>
                  <a:lnTo>
                    <a:pt x="557669" y="90170"/>
                  </a:lnTo>
                  <a:lnTo>
                    <a:pt x="559841" y="90170"/>
                  </a:lnTo>
                  <a:lnTo>
                    <a:pt x="562635" y="88900"/>
                  </a:lnTo>
                  <a:lnTo>
                    <a:pt x="562825" y="91440"/>
                  </a:lnTo>
                  <a:lnTo>
                    <a:pt x="557669" y="90170"/>
                  </a:lnTo>
                  <a:lnTo>
                    <a:pt x="557479" y="92710"/>
                  </a:lnTo>
                  <a:lnTo>
                    <a:pt x="560946" y="92710"/>
                  </a:lnTo>
                  <a:lnTo>
                    <a:pt x="559917" y="93980"/>
                  </a:lnTo>
                  <a:lnTo>
                    <a:pt x="560387" y="93980"/>
                  </a:lnTo>
                  <a:lnTo>
                    <a:pt x="557860" y="95250"/>
                  </a:lnTo>
                  <a:lnTo>
                    <a:pt x="563143" y="95250"/>
                  </a:lnTo>
                  <a:lnTo>
                    <a:pt x="564057" y="96520"/>
                  </a:lnTo>
                  <a:lnTo>
                    <a:pt x="564146" y="97904"/>
                  </a:lnTo>
                  <a:lnTo>
                    <a:pt x="564299" y="99060"/>
                  </a:lnTo>
                  <a:lnTo>
                    <a:pt x="563626" y="100330"/>
                  </a:lnTo>
                  <a:lnTo>
                    <a:pt x="566013" y="100330"/>
                  </a:lnTo>
                  <a:lnTo>
                    <a:pt x="558139" y="102870"/>
                  </a:lnTo>
                  <a:lnTo>
                    <a:pt x="558228" y="107950"/>
                  </a:lnTo>
                  <a:lnTo>
                    <a:pt x="562546" y="110490"/>
                  </a:lnTo>
                  <a:lnTo>
                    <a:pt x="557479" y="110490"/>
                  </a:lnTo>
                  <a:lnTo>
                    <a:pt x="559549" y="114300"/>
                  </a:lnTo>
                  <a:lnTo>
                    <a:pt x="563384" y="116840"/>
                  </a:lnTo>
                  <a:lnTo>
                    <a:pt x="567042" y="119380"/>
                  </a:lnTo>
                  <a:lnTo>
                    <a:pt x="570407" y="121920"/>
                  </a:lnTo>
                  <a:lnTo>
                    <a:pt x="573125" y="123190"/>
                  </a:lnTo>
                  <a:lnTo>
                    <a:pt x="572655" y="125730"/>
                  </a:lnTo>
                  <a:lnTo>
                    <a:pt x="570230" y="125730"/>
                  </a:lnTo>
                  <a:lnTo>
                    <a:pt x="569506" y="124460"/>
                  </a:lnTo>
                  <a:lnTo>
                    <a:pt x="568439" y="124460"/>
                  </a:lnTo>
                  <a:lnTo>
                    <a:pt x="564794" y="127000"/>
                  </a:lnTo>
                  <a:lnTo>
                    <a:pt x="568261" y="128270"/>
                  </a:lnTo>
                  <a:lnTo>
                    <a:pt x="563295" y="129540"/>
                  </a:lnTo>
                  <a:lnTo>
                    <a:pt x="561797" y="129540"/>
                  </a:lnTo>
                  <a:lnTo>
                    <a:pt x="561797" y="132080"/>
                  </a:lnTo>
                  <a:lnTo>
                    <a:pt x="561695" y="133350"/>
                  </a:lnTo>
                  <a:lnTo>
                    <a:pt x="560209" y="134620"/>
                  </a:lnTo>
                  <a:lnTo>
                    <a:pt x="558698" y="133350"/>
                  </a:lnTo>
                  <a:lnTo>
                    <a:pt x="561797" y="132080"/>
                  </a:lnTo>
                  <a:lnTo>
                    <a:pt x="561797" y="129540"/>
                  </a:lnTo>
                  <a:lnTo>
                    <a:pt x="559447" y="129540"/>
                  </a:lnTo>
                  <a:lnTo>
                    <a:pt x="556602" y="130810"/>
                  </a:lnTo>
                  <a:lnTo>
                    <a:pt x="556260" y="129540"/>
                  </a:lnTo>
                  <a:lnTo>
                    <a:pt x="560311" y="127000"/>
                  </a:lnTo>
                  <a:lnTo>
                    <a:pt x="560768" y="125730"/>
                  </a:lnTo>
                  <a:lnTo>
                    <a:pt x="561098" y="124460"/>
                  </a:lnTo>
                  <a:lnTo>
                    <a:pt x="564794" y="123190"/>
                  </a:lnTo>
                  <a:lnTo>
                    <a:pt x="562406" y="123190"/>
                  </a:lnTo>
                  <a:lnTo>
                    <a:pt x="556628" y="124460"/>
                  </a:lnTo>
                  <a:lnTo>
                    <a:pt x="555421" y="125730"/>
                  </a:lnTo>
                  <a:lnTo>
                    <a:pt x="557301" y="121920"/>
                  </a:lnTo>
                  <a:lnTo>
                    <a:pt x="548589" y="120650"/>
                  </a:lnTo>
                  <a:lnTo>
                    <a:pt x="555332" y="116840"/>
                  </a:lnTo>
                  <a:lnTo>
                    <a:pt x="555510" y="118110"/>
                  </a:lnTo>
                  <a:lnTo>
                    <a:pt x="560666" y="116840"/>
                  </a:lnTo>
                  <a:lnTo>
                    <a:pt x="556450" y="116840"/>
                  </a:lnTo>
                  <a:lnTo>
                    <a:pt x="560387" y="115570"/>
                  </a:lnTo>
                  <a:lnTo>
                    <a:pt x="552145" y="114300"/>
                  </a:lnTo>
                  <a:lnTo>
                    <a:pt x="552678" y="107950"/>
                  </a:lnTo>
                  <a:lnTo>
                    <a:pt x="552564" y="102870"/>
                  </a:lnTo>
                  <a:lnTo>
                    <a:pt x="552411" y="100330"/>
                  </a:lnTo>
                  <a:lnTo>
                    <a:pt x="552310" y="97790"/>
                  </a:lnTo>
                  <a:lnTo>
                    <a:pt x="552132" y="91440"/>
                  </a:lnTo>
                  <a:lnTo>
                    <a:pt x="553453" y="83820"/>
                  </a:lnTo>
                  <a:lnTo>
                    <a:pt x="551764" y="80010"/>
                  </a:lnTo>
                  <a:lnTo>
                    <a:pt x="550176" y="77470"/>
                  </a:lnTo>
                  <a:lnTo>
                    <a:pt x="552234" y="74930"/>
                  </a:lnTo>
                  <a:lnTo>
                    <a:pt x="556171" y="72390"/>
                  </a:lnTo>
                  <a:lnTo>
                    <a:pt x="553173" y="67310"/>
                  </a:lnTo>
                  <a:lnTo>
                    <a:pt x="551484" y="63500"/>
                  </a:lnTo>
                  <a:lnTo>
                    <a:pt x="554672" y="63500"/>
                  </a:lnTo>
                  <a:lnTo>
                    <a:pt x="555802" y="64770"/>
                  </a:lnTo>
                  <a:lnTo>
                    <a:pt x="557479" y="62230"/>
                  </a:lnTo>
                  <a:lnTo>
                    <a:pt x="552424" y="59690"/>
                  </a:lnTo>
                  <a:lnTo>
                    <a:pt x="553364" y="57150"/>
                  </a:lnTo>
                  <a:lnTo>
                    <a:pt x="556552" y="58420"/>
                  </a:lnTo>
                  <a:lnTo>
                    <a:pt x="558215" y="59690"/>
                  </a:lnTo>
                  <a:lnTo>
                    <a:pt x="562076" y="59690"/>
                  </a:lnTo>
                  <a:lnTo>
                    <a:pt x="564134" y="60960"/>
                  </a:lnTo>
                  <a:lnTo>
                    <a:pt x="562914" y="62230"/>
                  </a:lnTo>
                  <a:lnTo>
                    <a:pt x="566940" y="63500"/>
                  </a:lnTo>
                  <a:lnTo>
                    <a:pt x="566750" y="62230"/>
                  </a:lnTo>
                  <a:lnTo>
                    <a:pt x="570890" y="62230"/>
                  </a:lnTo>
                  <a:lnTo>
                    <a:pt x="570572" y="64770"/>
                  </a:lnTo>
                  <a:lnTo>
                    <a:pt x="565391" y="64770"/>
                  </a:lnTo>
                  <a:lnTo>
                    <a:pt x="563295" y="63500"/>
                  </a:lnTo>
                  <a:lnTo>
                    <a:pt x="565912" y="66040"/>
                  </a:lnTo>
                  <a:lnTo>
                    <a:pt x="569937" y="68580"/>
                  </a:lnTo>
                  <a:lnTo>
                    <a:pt x="572935" y="69850"/>
                  </a:lnTo>
                  <a:lnTo>
                    <a:pt x="575005" y="71120"/>
                  </a:lnTo>
                  <a:lnTo>
                    <a:pt x="575284" y="72390"/>
                  </a:lnTo>
                  <a:lnTo>
                    <a:pt x="575284" y="42786"/>
                  </a:lnTo>
                  <a:lnTo>
                    <a:pt x="573595" y="42367"/>
                  </a:lnTo>
                  <a:lnTo>
                    <a:pt x="573595" y="52070"/>
                  </a:lnTo>
                  <a:lnTo>
                    <a:pt x="572706" y="53340"/>
                  </a:lnTo>
                  <a:lnTo>
                    <a:pt x="570979" y="52070"/>
                  </a:lnTo>
                  <a:lnTo>
                    <a:pt x="568909" y="52070"/>
                  </a:lnTo>
                  <a:lnTo>
                    <a:pt x="571906" y="54610"/>
                  </a:lnTo>
                  <a:lnTo>
                    <a:pt x="569658" y="54610"/>
                  </a:lnTo>
                  <a:lnTo>
                    <a:pt x="569137" y="53340"/>
                  </a:lnTo>
                  <a:lnTo>
                    <a:pt x="566851" y="53340"/>
                  </a:lnTo>
                  <a:lnTo>
                    <a:pt x="570318" y="55880"/>
                  </a:lnTo>
                  <a:lnTo>
                    <a:pt x="567982" y="55880"/>
                  </a:lnTo>
                  <a:lnTo>
                    <a:pt x="570598" y="59690"/>
                  </a:lnTo>
                  <a:lnTo>
                    <a:pt x="568261" y="58420"/>
                  </a:lnTo>
                  <a:lnTo>
                    <a:pt x="565759" y="57150"/>
                  </a:lnTo>
                  <a:lnTo>
                    <a:pt x="564476" y="57150"/>
                  </a:lnTo>
                  <a:lnTo>
                    <a:pt x="563765" y="58420"/>
                  </a:lnTo>
                  <a:lnTo>
                    <a:pt x="563943" y="55880"/>
                  </a:lnTo>
                  <a:lnTo>
                    <a:pt x="559168" y="55880"/>
                  </a:lnTo>
                  <a:lnTo>
                    <a:pt x="556260" y="54610"/>
                  </a:lnTo>
                  <a:lnTo>
                    <a:pt x="557199" y="53340"/>
                  </a:lnTo>
                  <a:lnTo>
                    <a:pt x="554494" y="49682"/>
                  </a:lnTo>
                  <a:lnTo>
                    <a:pt x="554393" y="46990"/>
                  </a:lnTo>
                  <a:lnTo>
                    <a:pt x="555053" y="46990"/>
                  </a:lnTo>
                  <a:lnTo>
                    <a:pt x="557110" y="48260"/>
                  </a:lnTo>
                  <a:lnTo>
                    <a:pt x="565823" y="48260"/>
                  </a:lnTo>
                  <a:lnTo>
                    <a:pt x="568540" y="50800"/>
                  </a:lnTo>
                  <a:lnTo>
                    <a:pt x="570179" y="50368"/>
                  </a:lnTo>
                  <a:lnTo>
                    <a:pt x="571436" y="52070"/>
                  </a:lnTo>
                  <a:lnTo>
                    <a:pt x="573595" y="52070"/>
                  </a:lnTo>
                  <a:lnTo>
                    <a:pt x="573595" y="42367"/>
                  </a:lnTo>
                  <a:lnTo>
                    <a:pt x="571817" y="41910"/>
                  </a:lnTo>
                  <a:lnTo>
                    <a:pt x="569010" y="44450"/>
                  </a:lnTo>
                  <a:lnTo>
                    <a:pt x="573227" y="45720"/>
                  </a:lnTo>
                  <a:lnTo>
                    <a:pt x="566661" y="44450"/>
                  </a:lnTo>
                  <a:lnTo>
                    <a:pt x="573036" y="46990"/>
                  </a:lnTo>
                  <a:lnTo>
                    <a:pt x="570687" y="46990"/>
                  </a:lnTo>
                  <a:lnTo>
                    <a:pt x="571550" y="49110"/>
                  </a:lnTo>
                  <a:lnTo>
                    <a:pt x="571284" y="49047"/>
                  </a:lnTo>
                  <a:lnTo>
                    <a:pt x="570598" y="48260"/>
                  </a:lnTo>
                  <a:lnTo>
                    <a:pt x="570179" y="48780"/>
                  </a:lnTo>
                  <a:lnTo>
                    <a:pt x="562813" y="46990"/>
                  </a:lnTo>
                  <a:lnTo>
                    <a:pt x="557580" y="45720"/>
                  </a:lnTo>
                  <a:lnTo>
                    <a:pt x="558050" y="41910"/>
                  </a:lnTo>
                  <a:lnTo>
                    <a:pt x="559269" y="44450"/>
                  </a:lnTo>
                  <a:lnTo>
                    <a:pt x="562724" y="44450"/>
                  </a:lnTo>
                  <a:lnTo>
                    <a:pt x="554113" y="36830"/>
                  </a:lnTo>
                  <a:lnTo>
                    <a:pt x="556361" y="34290"/>
                  </a:lnTo>
                  <a:lnTo>
                    <a:pt x="558609" y="31750"/>
                  </a:lnTo>
                  <a:lnTo>
                    <a:pt x="560019" y="27940"/>
                  </a:lnTo>
                  <a:lnTo>
                    <a:pt x="570407" y="33020"/>
                  </a:lnTo>
                  <a:lnTo>
                    <a:pt x="571538" y="29210"/>
                  </a:lnTo>
                  <a:lnTo>
                    <a:pt x="561327" y="27940"/>
                  </a:lnTo>
                  <a:lnTo>
                    <a:pt x="560578" y="22860"/>
                  </a:lnTo>
                  <a:lnTo>
                    <a:pt x="562343" y="21590"/>
                  </a:lnTo>
                  <a:lnTo>
                    <a:pt x="561301" y="17780"/>
                  </a:lnTo>
                  <a:lnTo>
                    <a:pt x="565734" y="17780"/>
                  </a:lnTo>
                  <a:lnTo>
                    <a:pt x="569658" y="20320"/>
                  </a:lnTo>
                  <a:lnTo>
                    <a:pt x="572008" y="22860"/>
                  </a:lnTo>
                  <a:lnTo>
                    <a:pt x="571741" y="21094"/>
                  </a:lnTo>
                  <a:lnTo>
                    <a:pt x="574814" y="22860"/>
                  </a:lnTo>
                  <a:lnTo>
                    <a:pt x="573405" y="22860"/>
                  </a:lnTo>
                  <a:lnTo>
                    <a:pt x="572477" y="21590"/>
                  </a:lnTo>
                  <a:lnTo>
                    <a:pt x="572350" y="22948"/>
                  </a:lnTo>
                  <a:lnTo>
                    <a:pt x="572096" y="24130"/>
                  </a:lnTo>
                  <a:lnTo>
                    <a:pt x="574725" y="25400"/>
                  </a:lnTo>
                  <a:lnTo>
                    <a:pt x="576872" y="25400"/>
                  </a:lnTo>
                  <a:lnTo>
                    <a:pt x="581202" y="29375"/>
                  </a:lnTo>
                  <a:lnTo>
                    <a:pt x="671118" y="29375"/>
                  </a:lnTo>
                  <a:lnTo>
                    <a:pt x="671550" y="29375"/>
                  </a:lnTo>
                  <a:lnTo>
                    <a:pt x="676224" y="29375"/>
                  </a:lnTo>
                  <a:lnTo>
                    <a:pt x="676402" y="29210"/>
                  </a:lnTo>
                  <a:lnTo>
                    <a:pt x="671868" y="29210"/>
                  </a:lnTo>
                  <a:lnTo>
                    <a:pt x="670839" y="27940"/>
                  </a:lnTo>
                  <a:lnTo>
                    <a:pt x="673277" y="26670"/>
                  </a:lnTo>
                  <a:lnTo>
                    <a:pt x="669620" y="26670"/>
                  </a:lnTo>
                  <a:lnTo>
                    <a:pt x="671918" y="25400"/>
                  </a:lnTo>
                  <a:lnTo>
                    <a:pt x="674966" y="24130"/>
                  </a:lnTo>
                  <a:lnTo>
                    <a:pt x="673455" y="24130"/>
                  </a:lnTo>
                  <a:lnTo>
                    <a:pt x="671804" y="22860"/>
                  </a:lnTo>
                  <a:lnTo>
                    <a:pt x="670013" y="22860"/>
                  </a:lnTo>
                  <a:lnTo>
                    <a:pt x="654265" y="17780"/>
                  </a:lnTo>
                  <a:lnTo>
                    <a:pt x="641134" y="15240"/>
                  </a:lnTo>
                  <a:lnTo>
                    <a:pt x="634568" y="13970"/>
                  </a:lnTo>
                  <a:lnTo>
                    <a:pt x="619467" y="11430"/>
                  </a:lnTo>
                  <a:lnTo>
                    <a:pt x="611911" y="10160"/>
                  </a:lnTo>
                  <a:lnTo>
                    <a:pt x="587832" y="7683"/>
                  </a:lnTo>
                  <a:lnTo>
                    <a:pt x="587832" y="15240"/>
                  </a:lnTo>
                  <a:lnTo>
                    <a:pt x="585254" y="15240"/>
                  </a:lnTo>
                  <a:lnTo>
                    <a:pt x="583946" y="12700"/>
                  </a:lnTo>
                  <a:lnTo>
                    <a:pt x="586054" y="12700"/>
                  </a:lnTo>
                  <a:lnTo>
                    <a:pt x="587832" y="15240"/>
                  </a:lnTo>
                  <a:lnTo>
                    <a:pt x="587832" y="7683"/>
                  </a:lnTo>
                  <a:lnTo>
                    <a:pt x="587273" y="7620"/>
                  </a:lnTo>
                  <a:lnTo>
                    <a:pt x="587336" y="10160"/>
                  </a:lnTo>
                  <a:lnTo>
                    <a:pt x="586803" y="11430"/>
                  </a:lnTo>
                  <a:lnTo>
                    <a:pt x="586041" y="10160"/>
                  </a:lnTo>
                  <a:lnTo>
                    <a:pt x="583603" y="8890"/>
                  </a:lnTo>
                  <a:lnTo>
                    <a:pt x="581418" y="6350"/>
                  </a:lnTo>
                  <a:lnTo>
                    <a:pt x="579005" y="6350"/>
                  </a:lnTo>
                  <a:lnTo>
                    <a:pt x="578497" y="7620"/>
                  </a:lnTo>
                  <a:lnTo>
                    <a:pt x="577621" y="7620"/>
                  </a:lnTo>
                  <a:lnTo>
                    <a:pt x="580809" y="12700"/>
                  </a:lnTo>
                  <a:lnTo>
                    <a:pt x="581837" y="12700"/>
                  </a:lnTo>
                  <a:lnTo>
                    <a:pt x="590080" y="20320"/>
                  </a:lnTo>
                  <a:lnTo>
                    <a:pt x="586790" y="20320"/>
                  </a:lnTo>
                  <a:lnTo>
                    <a:pt x="587463" y="21590"/>
                  </a:lnTo>
                  <a:lnTo>
                    <a:pt x="588264" y="22948"/>
                  </a:lnTo>
                  <a:lnTo>
                    <a:pt x="589851" y="25400"/>
                  </a:lnTo>
                  <a:lnTo>
                    <a:pt x="586435" y="25400"/>
                  </a:lnTo>
                  <a:lnTo>
                    <a:pt x="584504" y="22860"/>
                  </a:lnTo>
                  <a:lnTo>
                    <a:pt x="583539" y="21590"/>
                  </a:lnTo>
                  <a:lnTo>
                    <a:pt x="582587" y="20320"/>
                  </a:lnTo>
                  <a:lnTo>
                    <a:pt x="585584" y="22860"/>
                  </a:lnTo>
                  <a:lnTo>
                    <a:pt x="585406" y="20320"/>
                  </a:lnTo>
                  <a:lnTo>
                    <a:pt x="582777" y="19050"/>
                  </a:lnTo>
                  <a:lnTo>
                    <a:pt x="581190" y="18072"/>
                  </a:lnTo>
                  <a:lnTo>
                    <a:pt x="581190" y="21590"/>
                  </a:lnTo>
                  <a:lnTo>
                    <a:pt x="579221" y="20320"/>
                  </a:lnTo>
                  <a:lnTo>
                    <a:pt x="578192" y="17780"/>
                  </a:lnTo>
                  <a:lnTo>
                    <a:pt x="581190" y="21590"/>
                  </a:lnTo>
                  <a:lnTo>
                    <a:pt x="581190" y="18072"/>
                  </a:lnTo>
                  <a:lnTo>
                    <a:pt x="580720" y="17780"/>
                  </a:lnTo>
                  <a:lnTo>
                    <a:pt x="578370" y="15240"/>
                  </a:lnTo>
                  <a:lnTo>
                    <a:pt x="581088" y="15240"/>
                  </a:lnTo>
                  <a:lnTo>
                    <a:pt x="573595" y="11430"/>
                  </a:lnTo>
                  <a:lnTo>
                    <a:pt x="573201" y="10160"/>
                  </a:lnTo>
                  <a:lnTo>
                    <a:pt x="572808" y="8890"/>
                  </a:lnTo>
                  <a:lnTo>
                    <a:pt x="573417" y="7620"/>
                  </a:lnTo>
                  <a:lnTo>
                    <a:pt x="572096" y="6769"/>
                  </a:lnTo>
                  <a:lnTo>
                    <a:pt x="572096" y="11430"/>
                  </a:lnTo>
                  <a:lnTo>
                    <a:pt x="571347" y="11925"/>
                  </a:lnTo>
                  <a:lnTo>
                    <a:pt x="571347" y="17780"/>
                  </a:lnTo>
                  <a:lnTo>
                    <a:pt x="570801" y="19253"/>
                  </a:lnTo>
                  <a:lnTo>
                    <a:pt x="568731" y="16510"/>
                  </a:lnTo>
                  <a:lnTo>
                    <a:pt x="570230" y="16510"/>
                  </a:lnTo>
                  <a:lnTo>
                    <a:pt x="571347" y="17780"/>
                  </a:lnTo>
                  <a:lnTo>
                    <a:pt x="571347" y="11925"/>
                  </a:lnTo>
                  <a:lnTo>
                    <a:pt x="570128" y="12700"/>
                  </a:lnTo>
                  <a:lnTo>
                    <a:pt x="568540" y="11430"/>
                  </a:lnTo>
                  <a:lnTo>
                    <a:pt x="568159" y="10160"/>
                  </a:lnTo>
                  <a:lnTo>
                    <a:pt x="569849" y="10160"/>
                  </a:lnTo>
                  <a:lnTo>
                    <a:pt x="572096" y="11430"/>
                  </a:lnTo>
                  <a:lnTo>
                    <a:pt x="572096" y="6769"/>
                  </a:lnTo>
                  <a:lnTo>
                    <a:pt x="571461" y="6350"/>
                  </a:lnTo>
                  <a:lnTo>
                    <a:pt x="570801" y="6350"/>
                  </a:lnTo>
                  <a:lnTo>
                    <a:pt x="569010" y="7620"/>
                  </a:lnTo>
                  <a:lnTo>
                    <a:pt x="570039" y="6350"/>
                  </a:lnTo>
                  <a:lnTo>
                    <a:pt x="538746" y="3390"/>
                  </a:lnTo>
                  <a:lnTo>
                    <a:pt x="538746" y="157480"/>
                  </a:lnTo>
                  <a:lnTo>
                    <a:pt x="536676" y="158750"/>
                  </a:lnTo>
                  <a:lnTo>
                    <a:pt x="537057" y="157480"/>
                  </a:lnTo>
                  <a:lnTo>
                    <a:pt x="538746" y="157480"/>
                  </a:lnTo>
                  <a:lnTo>
                    <a:pt x="538746" y="3390"/>
                  </a:lnTo>
                  <a:lnTo>
                    <a:pt x="533844" y="2921"/>
                  </a:lnTo>
                  <a:lnTo>
                    <a:pt x="533844" y="146050"/>
                  </a:lnTo>
                  <a:lnTo>
                    <a:pt x="532752" y="148590"/>
                  </a:lnTo>
                  <a:lnTo>
                    <a:pt x="524598" y="153670"/>
                  </a:lnTo>
                  <a:lnTo>
                    <a:pt x="526427" y="153670"/>
                  </a:lnTo>
                  <a:lnTo>
                    <a:pt x="524649" y="155549"/>
                  </a:lnTo>
                  <a:lnTo>
                    <a:pt x="524852" y="154940"/>
                  </a:lnTo>
                  <a:lnTo>
                    <a:pt x="524230" y="154940"/>
                  </a:lnTo>
                  <a:lnTo>
                    <a:pt x="522109" y="156210"/>
                  </a:lnTo>
                  <a:lnTo>
                    <a:pt x="520534" y="157480"/>
                  </a:lnTo>
                  <a:lnTo>
                    <a:pt x="519963" y="157480"/>
                  </a:lnTo>
                  <a:lnTo>
                    <a:pt x="520547" y="156210"/>
                  </a:lnTo>
                  <a:lnTo>
                    <a:pt x="519976" y="156210"/>
                  </a:lnTo>
                  <a:lnTo>
                    <a:pt x="519836" y="157480"/>
                  </a:lnTo>
                  <a:lnTo>
                    <a:pt x="519734" y="156210"/>
                  </a:lnTo>
                  <a:lnTo>
                    <a:pt x="519976" y="156210"/>
                  </a:lnTo>
                  <a:lnTo>
                    <a:pt x="521360" y="154940"/>
                  </a:lnTo>
                  <a:lnTo>
                    <a:pt x="522897" y="153670"/>
                  </a:lnTo>
                  <a:lnTo>
                    <a:pt x="522541" y="153670"/>
                  </a:lnTo>
                  <a:lnTo>
                    <a:pt x="522617" y="152400"/>
                  </a:lnTo>
                  <a:lnTo>
                    <a:pt x="515607" y="160020"/>
                  </a:lnTo>
                  <a:lnTo>
                    <a:pt x="516382" y="158750"/>
                  </a:lnTo>
                  <a:lnTo>
                    <a:pt x="518223" y="156210"/>
                  </a:lnTo>
                  <a:lnTo>
                    <a:pt x="520077" y="153670"/>
                  </a:lnTo>
                  <a:lnTo>
                    <a:pt x="519785" y="153670"/>
                  </a:lnTo>
                  <a:lnTo>
                    <a:pt x="518985" y="154940"/>
                  </a:lnTo>
                  <a:lnTo>
                    <a:pt x="517486" y="156210"/>
                  </a:lnTo>
                  <a:lnTo>
                    <a:pt x="519823" y="152400"/>
                  </a:lnTo>
                  <a:lnTo>
                    <a:pt x="523011" y="148590"/>
                  </a:lnTo>
                  <a:lnTo>
                    <a:pt x="524230" y="147320"/>
                  </a:lnTo>
                  <a:lnTo>
                    <a:pt x="522541" y="149860"/>
                  </a:lnTo>
                  <a:lnTo>
                    <a:pt x="525538" y="146050"/>
                  </a:lnTo>
                  <a:lnTo>
                    <a:pt x="527507" y="144780"/>
                  </a:lnTo>
                  <a:lnTo>
                    <a:pt x="529285" y="144780"/>
                  </a:lnTo>
                  <a:lnTo>
                    <a:pt x="527011" y="147320"/>
                  </a:lnTo>
                  <a:lnTo>
                    <a:pt x="526643" y="148590"/>
                  </a:lnTo>
                  <a:lnTo>
                    <a:pt x="527646" y="148590"/>
                  </a:lnTo>
                  <a:lnTo>
                    <a:pt x="528777" y="147320"/>
                  </a:lnTo>
                  <a:lnTo>
                    <a:pt x="532320" y="146050"/>
                  </a:lnTo>
                  <a:lnTo>
                    <a:pt x="533844" y="146050"/>
                  </a:lnTo>
                  <a:lnTo>
                    <a:pt x="533844" y="2921"/>
                  </a:lnTo>
                  <a:lnTo>
                    <a:pt x="525818" y="2159"/>
                  </a:lnTo>
                  <a:lnTo>
                    <a:pt x="525818" y="143510"/>
                  </a:lnTo>
                  <a:lnTo>
                    <a:pt x="525094" y="144780"/>
                  </a:lnTo>
                  <a:lnTo>
                    <a:pt x="525157" y="143510"/>
                  </a:lnTo>
                  <a:lnTo>
                    <a:pt x="525818" y="143510"/>
                  </a:lnTo>
                  <a:lnTo>
                    <a:pt x="525818" y="2159"/>
                  </a:lnTo>
                  <a:lnTo>
                    <a:pt x="523760" y="1968"/>
                  </a:lnTo>
                  <a:lnTo>
                    <a:pt x="523760" y="146050"/>
                  </a:lnTo>
                  <a:lnTo>
                    <a:pt x="523100" y="147320"/>
                  </a:lnTo>
                  <a:lnTo>
                    <a:pt x="523659" y="146050"/>
                  </a:lnTo>
                  <a:lnTo>
                    <a:pt x="523760" y="1968"/>
                  </a:lnTo>
                  <a:lnTo>
                    <a:pt x="522109" y="1816"/>
                  </a:lnTo>
                  <a:lnTo>
                    <a:pt x="522109" y="147320"/>
                  </a:lnTo>
                  <a:lnTo>
                    <a:pt x="522071" y="148590"/>
                  </a:lnTo>
                  <a:lnTo>
                    <a:pt x="521131" y="149860"/>
                  </a:lnTo>
                  <a:lnTo>
                    <a:pt x="520573" y="151130"/>
                  </a:lnTo>
                  <a:lnTo>
                    <a:pt x="519353" y="152400"/>
                  </a:lnTo>
                  <a:lnTo>
                    <a:pt x="516369" y="157645"/>
                  </a:lnTo>
                  <a:lnTo>
                    <a:pt x="515696" y="158750"/>
                  </a:lnTo>
                  <a:lnTo>
                    <a:pt x="515518" y="158750"/>
                  </a:lnTo>
                  <a:lnTo>
                    <a:pt x="515493" y="157480"/>
                  </a:lnTo>
                  <a:lnTo>
                    <a:pt x="514946" y="158750"/>
                  </a:lnTo>
                  <a:lnTo>
                    <a:pt x="515416" y="157480"/>
                  </a:lnTo>
                  <a:lnTo>
                    <a:pt x="516077" y="156210"/>
                  </a:lnTo>
                  <a:lnTo>
                    <a:pt x="516534" y="155435"/>
                  </a:lnTo>
                  <a:lnTo>
                    <a:pt x="516369" y="156210"/>
                  </a:lnTo>
                  <a:lnTo>
                    <a:pt x="516978" y="154940"/>
                  </a:lnTo>
                  <a:lnTo>
                    <a:pt x="517994" y="152400"/>
                  </a:lnTo>
                  <a:lnTo>
                    <a:pt x="518515" y="151130"/>
                  </a:lnTo>
                  <a:lnTo>
                    <a:pt x="519671" y="149860"/>
                  </a:lnTo>
                  <a:lnTo>
                    <a:pt x="521512" y="147320"/>
                  </a:lnTo>
                  <a:lnTo>
                    <a:pt x="522109" y="147320"/>
                  </a:lnTo>
                  <a:lnTo>
                    <a:pt x="522109" y="1816"/>
                  </a:lnTo>
                  <a:lnTo>
                    <a:pt x="520598" y="1663"/>
                  </a:lnTo>
                  <a:lnTo>
                    <a:pt x="520598" y="144780"/>
                  </a:lnTo>
                  <a:lnTo>
                    <a:pt x="520014" y="147320"/>
                  </a:lnTo>
                  <a:lnTo>
                    <a:pt x="518883" y="148590"/>
                  </a:lnTo>
                  <a:lnTo>
                    <a:pt x="518515" y="148590"/>
                  </a:lnTo>
                  <a:lnTo>
                    <a:pt x="516737" y="153670"/>
                  </a:lnTo>
                  <a:lnTo>
                    <a:pt x="517334" y="152400"/>
                  </a:lnTo>
                  <a:lnTo>
                    <a:pt x="516915" y="153670"/>
                  </a:lnTo>
                  <a:lnTo>
                    <a:pt x="516826" y="154940"/>
                  </a:lnTo>
                  <a:lnTo>
                    <a:pt x="516801" y="154165"/>
                  </a:lnTo>
                  <a:lnTo>
                    <a:pt x="516724" y="154508"/>
                  </a:lnTo>
                  <a:lnTo>
                    <a:pt x="516801" y="153670"/>
                  </a:lnTo>
                  <a:lnTo>
                    <a:pt x="515886" y="156210"/>
                  </a:lnTo>
                  <a:lnTo>
                    <a:pt x="515137" y="157480"/>
                  </a:lnTo>
                  <a:lnTo>
                    <a:pt x="515327" y="156210"/>
                  </a:lnTo>
                  <a:lnTo>
                    <a:pt x="515581" y="156210"/>
                  </a:lnTo>
                  <a:lnTo>
                    <a:pt x="516077" y="154940"/>
                  </a:lnTo>
                  <a:lnTo>
                    <a:pt x="516356" y="153670"/>
                  </a:lnTo>
                  <a:lnTo>
                    <a:pt x="515874" y="153670"/>
                  </a:lnTo>
                  <a:lnTo>
                    <a:pt x="515327" y="154940"/>
                  </a:lnTo>
                  <a:lnTo>
                    <a:pt x="514946" y="157480"/>
                  </a:lnTo>
                  <a:lnTo>
                    <a:pt x="515137" y="154940"/>
                  </a:lnTo>
                  <a:lnTo>
                    <a:pt x="514388" y="158750"/>
                  </a:lnTo>
                  <a:lnTo>
                    <a:pt x="514743" y="156210"/>
                  </a:lnTo>
                  <a:lnTo>
                    <a:pt x="514350" y="157607"/>
                  </a:lnTo>
                  <a:lnTo>
                    <a:pt x="514108" y="158750"/>
                  </a:lnTo>
                  <a:lnTo>
                    <a:pt x="513765" y="161290"/>
                  </a:lnTo>
                  <a:lnTo>
                    <a:pt x="514578" y="153670"/>
                  </a:lnTo>
                  <a:lnTo>
                    <a:pt x="513727" y="158750"/>
                  </a:lnTo>
                  <a:lnTo>
                    <a:pt x="513651" y="161290"/>
                  </a:lnTo>
                  <a:lnTo>
                    <a:pt x="513334" y="158750"/>
                  </a:lnTo>
                  <a:lnTo>
                    <a:pt x="513270" y="161290"/>
                  </a:lnTo>
                  <a:lnTo>
                    <a:pt x="513080" y="156210"/>
                  </a:lnTo>
                  <a:lnTo>
                    <a:pt x="513029" y="156997"/>
                  </a:lnTo>
                  <a:lnTo>
                    <a:pt x="512902" y="162039"/>
                  </a:lnTo>
                  <a:lnTo>
                    <a:pt x="512991" y="162560"/>
                  </a:lnTo>
                  <a:lnTo>
                    <a:pt x="512610" y="162560"/>
                  </a:lnTo>
                  <a:lnTo>
                    <a:pt x="512610" y="167640"/>
                  </a:lnTo>
                  <a:lnTo>
                    <a:pt x="510921" y="165100"/>
                  </a:lnTo>
                  <a:lnTo>
                    <a:pt x="509231" y="162560"/>
                  </a:lnTo>
                  <a:lnTo>
                    <a:pt x="510832" y="165100"/>
                  </a:lnTo>
                  <a:lnTo>
                    <a:pt x="507834" y="161290"/>
                  </a:lnTo>
                  <a:lnTo>
                    <a:pt x="508431" y="162560"/>
                  </a:lnTo>
                  <a:lnTo>
                    <a:pt x="512178" y="167640"/>
                  </a:lnTo>
                  <a:lnTo>
                    <a:pt x="511873" y="167640"/>
                  </a:lnTo>
                  <a:lnTo>
                    <a:pt x="511873" y="172720"/>
                  </a:lnTo>
                  <a:lnTo>
                    <a:pt x="510717" y="171450"/>
                  </a:lnTo>
                  <a:lnTo>
                    <a:pt x="511390" y="171450"/>
                  </a:lnTo>
                  <a:lnTo>
                    <a:pt x="511873" y="172720"/>
                  </a:lnTo>
                  <a:lnTo>
                    <a:pt x="511873" y="167640"/>
                  </a:lnTo>
                  <a:lnTo>
                    <a:pt x="510806" y="166370"/>
                  </a:lnTo>
                  <a:lnTo>
                    <a:pt x="509968" y="166370"/>
                  </a:lnTo>
                  <a:lnTo>
                    <a:pt x="509524" y="167640"/>
                  </a:lnTo>
                  <a:lnTo>
                    <a:pt x="510552" y="170180"/>
                  </a:lnTo>
                  <a:lnTo>
                    <a:pt x="509422" y="168910"/>
                  </a:lnTo>
                  <a:lnTo>
                    <a:pt x="509524" y="167640"/>
                  </a:lnTo>
                  <a:lnTo>
                    <a:pt x="506615" y="165100"/>
                  </a:lnTo>
                  <a:lnTo>
                    <a:pt x="506120" y="165100"/>
                  </a:lnTo>
                  <a:lnTo>
                    <a:pt x="507390" y="166370"/>
                  </a:lnTo>
                  <a:lnTo>
                    <a:pt x="508673" y="168732"/>
                  </a:lnTo>
                  <a:lnTo>
                    <a:pt x="508088" y="168122"/>
                  </a:lnTo>
                  <a:lnTo>
                    <a:pt x="506882" y="166281"/>
                  </a:lnTo>
                  <a:lnTo>
                    <a:pt x="506882" y="166865"/>
                  </a:lnTo>
                  <a:lnTo>
                    <a:pt x="506412" y="166370"/>
                  </a:lnTo>
                  <a:lnTo>
                    <a:pt x="504748" y="164630"/>
                  </a:lnTo>
                  <a:lnTo>
                    <a:pt x="505307" y="165100"/>
                  </a:lnTo>
                  <a:lnTo>
                    <a:pt x="506526" y="166370"/>
                  </a:lnTo>
                  <a:lnTo>
                    <a:pt x="506882" y="166865"/>
                  </a:lnTo>
                  <a:lnTo>
                    <a:pt x="506882" y="166281"/>
                  </a:lnTo>
                  <a:lnTo>
                    <a:pt x="506120" y="165100"/>
                  </a:lnTo>
                  <a:lnTo>
                    <a:pt x="503097" y="162560"/>
                  </a:lnTo>
                  <a:lnTo>
                    <a:pt x="504850" y="163830"/>
                  </a:lnTo>
                  <a:lnTo>
                    <a:pt x="505574" y="163830"/>
                  </a:lnTo>
                  <a:lnTo>
                    <a:pt x="504012" y="161290"/>
                  </a:lnTo>
                  <a:lnTo>
                    <a:pt x="502869" y="158750"/>
                  </a:lnTo>
                  <a:lnTo>
                    <a:pt x="502373" y="157645"/>
                  </a:lnTo>
                  <a:lnTo>
                    <a:pt x="503580" y="158750"/>
                  </a:lnTo>
                  <a:lnTo>
                    <a:pt x="503885" y="158750"/>
                  </a:lnTo>
                  <a:lnTo>
                    <a:pt x="502361" y="157607"/>
                  </a:lnTo>
                  <a:lnTo>
                    <a:pt x="502310" y="157480"/>
                  </a:lnTo>
                  <a:lnTo>
                    <a:pt x="504126" y="158750"/>
                  </a:lnTo>
                  <a:lnTo>
                    <a:pt x="504837" y="158750"/>
                  </a:lnTo>
                  <a:lnTo>
                    <a:pt x="509143" y="165100"/>
                  </a:lnTo>
                  <a:lnTo>
                    <a:pt x="509752" y="165100"/>
                  </a:lnTo>
                  <a:lnTo>
                    <a:pt x="506006" y="158750"/>
                  </a:lnTo>
                  <a:lnTo>
                    <a:pt x="505396" y="157480"/>
                  </a:lnTo>
                  <a:lnTo>
                    <a:pt x="504799" y="156210"/>
                  </a:lnTo>
                  <a:lnTo>
                    <a:pt x="505053" y="156210"/>
                  </a:lnTo>
                  <a:lnTo>
                    <a:pt x="505866" y="157480"/>
                  </a:lnTo>
                  <a:lnTo>
                    <a:pt x="507733" y="161290"/>
                  </a:lnTo>
                  <a:lnTo>
                    <a:pt x="507555" y="160020"/>
                  </a:lnTo>
                  <a:lnTo>
                    <a:pt x="509054" y="162560"/>
                  </a:lnTo>
                  <a:lnTo>
                    <a:pt x="509231" y="162560"/>
                  </a:lnTo>
                  <a:lnTo>
                    <a:pt x="508673" y="161290"/>
                  </a:lnTo>
                  <a:lnTo>
                    <a:pt x="507961" y="160020"/>
                  </a:lnTo>
                  <a:lnTo>
                    <a:pt x="512610" y="167640"/>
                  </a:lnTo>
                  <a:lnTo>
                    <a:pt x="512610" y="162560"/>
                  </a:lnTo>
                  <a:lnTo>
                    <a:pt x="511022" y="162560"/>
                  </a:lnTo>
                  <a:lnTo>
                    <a:pt x="511238" y="163601"/>
                  </a:lnTo>
                  <a:lnTo>
                    <a:pt x="510641" y="162560"/>
                  </a:lnTo>
                  <a:lnTo>
                    <a:pt x="510209" y="162039"/>
                  </a:lnTo>
                  <a:lnTo>
                    <a:pt x="511238" y="163741"/>
                  </a:lnTo>
                  <a:lnTo>
                    <a:pt x="511327" y="165100"/>
                  </a:lnTo>
                  <a:lnTo>
                    <a:pt x="511200" y="165100"/>
                  </a:lnTo>
                  <a:lnTo>
                    <a:pt x="509625" y="162560"/>
                  </a:lnTo>
                  <a:lnTo>
                    <a:pt x="508495" y="160020"/>
                  </a:lnTo>
                  <a:lnTo>
                    <a:pt x="507161" y="156997"/>
                  </a:lnTo>
                  <a:lnTo>
                    <a:pt x="506691" y="156210"/>
                  </a:lnTo>
                  <a:lnTo>
                    <a:pt x="506996" y="156616"/>
                  </a:lnTo>
                  <a:lnTo>
                    <a:pt x="506818" y="156210"/>
                  </a:lnTo>
                  <a:lnTo>
                    <a:pt x="507276" y="156210"/>
                  </a:lnTo>
                  <a:lnTo>
                    <a:pt x="508177" y="158191"/>
                  </a:lnTo>
                  <a:lnTo>
                    <a:pt x="509574" y="160020"/>
                  </a:lnTo>
                  <a:lnTo>
                    <a:pt x="507860" y="156210"/>
                  </a:lnTo>
                  <a:lnTo>
                    <a:pt x="508444" y="157480"/>
                  </a:lnTo>
                  <a:lnTo>
                    <a:pt x="509231" y="157480"/>
                  </a:lnTo>
                  <a:lnTo>
                    <a:pt x="509803" y="158750"/>
                  </a:lnTo>
                  <a:lnTo>
                    <a:pt x="508863" y="156210"/>
                  </a:lnTo>
                  <a:lnTo>
                    <a:pt x="508609" y="154940"/>
                  </a:lnTo>
                  <a:lnTo>
                    <a:pt x="508114" y="152400"/>
                  </a:lnTo>
                  <a:lnTo>
                    <a:pt x="509612" y="157480"/>
                  </a:lnTo>
                  <a:lnTo>
                    <a:pt x="509524" y="156210"/>
                  </a:lnTo>
                  <a:lnTo>
                    <a:pt x="511022" y="161290"/>
                  </a:lnTo>
                  <a:lnTo>
                    <a:pt x="511175" y="161290"/>
                  </a:lnTo>
                  <a:lnTo>
                    <a:pt x="509854" y="156210"/>
                  </a:lnTo>
                  <a:lnTo>
                    <a:pt x="508863" y="152400"/>
                  </a:lnTo>
                  <a:lnTo>
                    <a:pt x="511022" y="154940"/>
                  </a:lnTo>
                  <a:lnTo>
                    <a:pt x="510832" y="153670"/>
                  </a:lnTo>
                  <a:lnTo>
                    <a:pt x="509803" y="149860"/>
                  </a:lnTo>
                  <a:lnTo>
                    <a:pt x="510781" y="152400"/>
                  </a:lnTo>
                  <a:lnTo>
                    <a:pt x="511429" y="153670"/>
                  </a:lnTo>
                  <a:lnTo>
                    <a:pt x="511949" y="153670"/>
                  </a:lnTo>
                  <a:lnTo>
                    <a:pt x="512051" y="152400"/>
                  </a:lnTo>
                  <a:lnTo>
                    <a:pt x="511784" y="149860"/>
                  </a:lnTo>
                  <a:lnTo>
                    <a:pt x="511784" y="146050"/>
                  </a:lnTo>
                  <a:lnTo>
                    <a:pt x="512140" y="146050"/>
                  </a:lnTo>
                  <a:lnTo>
                    <a:pt x="512051" y="151130"/>
                  </a:lnTo>
                  <a:lnTo>
                    <a:pt x="512152" y="148590"/>
                  </a:lnTo>
                  <a:lnTo>
                    <a:pt x="513080" y="147320"/>
                  </a:lnTo>
                  <a:lnTo>
                    <a:pt x="514489" y="147320"/>
                  </a:lnTo>
                  <a:lnTo>
                    <a:pt x="515023" y="148590"/>
                  </a:lnTo>
                  <a:lnTo>
                    <a:pt x="514858" y="151130"/>
                  </a:lnTo>
                  <a:lnTo>
                    <a:pt x="515556" y="147320"/>
                  </a:lnTo>
                  <a:lnTo>
                    <a:pt x="515797" y="146050"/>
                  </a:lnTo>
                  <a:lnTo>
                    <a:pt x="515048" y="146050"/>
                  </a:lnTo>
                  <a:lnTo>
                    <a:pt x="515886" y="143510"/>
                  </a:lnTo>
                  <a:lnTo>
                    <a:pt x="515886" y="146050"/>
                  </a:lnTo>
                  <a:lnTo>
                    <a:pt x="515073" y="151130"/>
                  </a:lnTo>
                  <a:lnTo>
                    <a:pt x="515353" y="151130"/>
                  </a:lnTo>
                  <a:lnTo>
                    <a:pt x="514908" y="154559"/>
                  </a:lnTo>
                  <a:lnTo>
                    <a:pt x="515467" y="152400"/>
                  </a:lnTo>
                  <a:lnTo>
                    <a:pt x="515239" y="154940"/>
                  </a:lnTo>
                  <a:lnTo>
                    <a:pt x="515696" y="152400"/>
                  </a:lnTo>
                  <a:lnTo>
                    <a:pt x="516915" y="147320"/>
                  </a:lnTo>
                  <a:lnTo>
                    <a:pt x="517486" y="146050"/>
                  </a:lnTo>
                  <a:lnTo>
                    <a:pt x="517486" y="144780"/>
                  </a:lnTo>
                  <a:lnTo>
                    <a:pt x="517766" y="143510"/>
                  </a:lnTo>
                  <a:lnTo>
                    <a:pt x="518833" y="141312"/>
                  </a:lnTo>
                  <a:lnTo>
                    <a:pt x="518325" y="144780"/>
                  </a:lnTo>
                  <a:lnTo>
                    <a:pt x="518236" y="146050"/>
                  </a:lnTo>
                  <a:lnTo>
                    <a:pt x="518439" y="146050"/>
                  </a:lnTo>
                  <a:lnTo>
                    <a:pt x="519163" y="144780"/>
                  </a:lnTo>
                  <a:lnTo>
                    <a:pt x="520255" y="143510"/>
                  </a:lnTo>
                  <a:lnTo>
                    <a:pt x="520547" y="143510"/>
                  </a:lnTo>
                  <a:lnTo>
                    <a:pt x="520598" y="144780"/>
                  </a:lnTo>
                  <a:lnTo>
                    <a:pt x="520598" y="1663"/>
                  </a:lnTo>
                  <a:lnTo>
                    <a:pt x="516458" y="1270"/>
                  </a:lnTo>
                  <a:lnTo>
                    <a:pt x="516445" y="147320"/>
                  </a:lnTo>
                  <a:lnTo>
                    <a:pt x="515797" y="149860"/>
                  </a:lnTo>
                  <a:lnTo>
                    <a:pt x="516445" y="147320"/>
                  </a:lnTo>
                  <a:lnTo>
                    <a:pt x="516445" y="1270"/>
                  </a:lnTo>
                  <a:lnTo>
                    <a:pt x="492086" y="1270"/>
                  </a:lnTo>
                  <a:lnTo>
                    <a:pt x="489851" y="1143"/>
                  </a:lnTo>
                  <a:lnTo>
                    <a:pt x="489851" y="168910"/>
                  </a:lnTo>
                  <a:lnTo>
                    <a:pt x="481977" y="171450"/>
                  </a:lnTo>
                  <a:lnTo>
                    <a:pt x="481888" y="180340"/>
                  </a:lnTo>
                  <a:lnTo>
                    <a:pt x="477761" y="181254"/>
                  </a:lnTo>
                  <a:lnTo>
                    <a:pt x="477761" y="182880"/>
                  </a:lnTo>
                  <a:lnTo>
                    <a:pt x="472884" y="184150"/>
                  </a:lnTo>
                  <a:lnTo>
                    <a:pt x="473633" y="184150"/>
                  </a:lnTo>
                  <a:lnTo>
                    <a:pt x="468769" y="185420"/>
                  </a:lnTo>
                  <a:lnTo>
                    <a:pt x="461924" y="186690"/>
                  </a:lnTo>
                  <a:lnTo>
                    <a:pt x="466648" y="184150"/>
                  </a:lnTo>
                  <a:lnTo>
                    <a:pt x="469430" y="182880"/>
                  </a:lnTo>
                  <a:lnTo>
                    <a:pt x="470077" y="182880"/>
                  </a:lnTo>
                  <a:lnTo>
                    <a:pt x="472884" y="181610"/>
                  </a:lnTo>
                  <a:lnTo>
                    <a:pt x="473354" y="181610"/>
                  </a:lnTo>
                  <a:lnTo>
                    <a:pt x="471106" y="182880"/>
                  </a:lnTo>
                  <a:lnTo>
                    <a:pt x="472922" y="182880"/>
                  </a:lnTo>
                  <a:lnTo>
                    <a:pt x="476084" y="181724"/>
                  </a:lnTo>
                  <a:lnTo>
                    <a:pt x="476250" y="182880"/>
                  </a:lnTo>
                  <a:lnTo>
                    <a:pt x="477761" y="182880"/>
                  </a:lnTo>
                  <a:lnTo>
                    <a:pt x="477761" y="181254"/>
                  </a:lnTo>
                  <a:lnTo>
                    <a:pt x="476796" y="181457"/>
                  </a:lnTo>
                  <a:lnTo>
                    <a:pt x="479818" y="180340"/>
                  </a:lnTo>
                  <a:lnTo>
                    <a:pt x="481888" y="180340"/>
                  </a:lnTo>
                  <a:lnTo>
                    <a:pt x="481888" y="171450"/>
                  </a:lnTo>
                  <a:lnTo>
                    <a:pt x="481482" y="171450"/>
                  </a:lnTo>
                  <a:lnTo>
                    <a:pt x="480669" y="171818"/>
                  </a:lnTo>
                  <a:lnTo>
                    <a:pt x="480669" y="173990"/>
                  </a:lnTo>
                  <a:lnTo>
                    <a:pt x="478129" y="174726"/>
                  </a:lnTo>
                  <a:lnTo>
                    <a:pt x="478129" y="177800"/>
                  </a:lnTo>
                  <a:lnTo>
                    <a:pt x="473544" y="180340"/>
                  </a:lnTo>
                  <a:lnTo>
                    <a:pt x="472795" y="180340"/>
                  </a:lnTo>
                  <a:lnTo>
                    <a:pt x="472795" y="181610"/>
                  </a:lnTo>
                  <a:lnTo>
                    <a:pt x="467461" y="182880"/>
                  </a:lnTo>
                  <a:lnTo>
                    <a:pt x="464464" y="182880"/>
                  </a:lnTo>
                  <a:lnTo>
                    <a:pt x="472795" y="181610"/>
                  </a:lnTo>
                  <a:lnTo>
                    <a:pt x="472795" y="180340"/>
                  </a:lnTo>
                  <a:lnTo>
                    <a:pt x="471258" y="180340"/>
                  </a:lnTo>
                  <a:lnTo>
                    <a:pt x="475183" y="179070"/>
                  </a:lnTo>
                  <a:lnTo>
                    <a:pt x="468833" y="179070"/>
                  </a:lnTo>
                  <a:lnTo>
                    <a:pt x="466610" y="180340"/>
                  </a:lnTo>
                  <a:lnTo>
                    <a:pt x="464197" y="180340"/>
                  </a:lnTo>
                  <a:lnTo>
                    <a:pt x="466140" y="179070"/>
                  </a:lnTo>
                  <a:lnTo>
                    <a:pt x="468210" y="179070"/>
                  </a:lnTo>
                  <a:lnTo>
                    <a:pt x="474687" y="177800"/>
                  </a:lnTo>
                  <a:lnTo>
                    <a:pt x="478129" y="177800"/>
                  </a:lnTo>
                  <a:lnTo>
                    <a:pt x="478129" y="174726"/>
                  </a:lnTo>
                  <a:lnTo>
                    <a:pt x="476262" y="175260"/>
                  </a:lnTo>
                  <a:lnTo>
                    <a:pt x="470458" y="177800"/>
                  </a:lnTo>
                  <a:lnTo>
                    <a:pt x="465302" y="177800"/>
                  </a:lnTo>
                  <a:lnTo>
                    <a:pt x="468960" y="176530"/>
                  </a:lnTo>
                  <a:lnTo>
                    <a:pt x="474853" y="175260"/>
                  </a:lnTo>
                  <a:lnTo>
                    <a:pt x="477951" y="173990"/>
                  </a:lnTo>
                  <a:lnTo>
                    <a:pt x="480669" y="173990"/>
                  </a:lnTo>
                  <a:lnTo>
                    <a:pt x="480669" y="171818"/>
                  </a:lnTo>
                  <a:lnTo>
                    <a:pt x="478599" y="172720"/>
                  </a:lnTo>
                  <a:lnTo>
                    <a:pt x="479539" y="172720"/>
                  </a:lnTo>
                  <a:lnTo>
                    <a:pt x="471385" y="175260"/>
                  </a:lnTo>
                  <a:lnTo>
                    <a:pt x="476262" y="172720"/>
                  </a:lnTo>
                  <a:lnTo>
                    <a:pt x="473506" y="173990"/>
                  </a:lnTo>
                  <a:lnTo>
                    <a:pt x="469049" y="173990"/>
                  </a:lnTo>
                  <a:lnTo>
                    <a:pt x="470941" y="172720"/>
                  </a:lnTo>
                  <a:lnTo>
                    <a:pt x="476262" y="172720"/>
                  </a:lnTo>
                  <a:lnTo>
                    <a:pt x="476453" y="172720"/>
                  </a:lnTo>
                  <a:lnTo>
                    <a:pt x="475526" y="171450"/>
                  </a:lnTo>
                  <a:lnTo>
                    <a:pt x="476631" y="171450"/>
                  </a:lnTo>
                  <a:lnTo>
                    <a:pt x="478980" y="170180"/>
                  </a:lnTo>
                  <a:lnTo>
                    <a:pt x="474078" y="170180"/>
                  </a:lnTo>
                  <a:lnTo>
                    <a:pt x="479488" y="168910"/>
                  </a:lnTo>
                  <a:lnTo>
                    <a:pt x="484924" y="167640"/>
                  </a:lnTo>
                  <a:lnTo>
                    <a:pt x="488530" y="167640"/>
                  </a:lnTo>
                  <a:lnTo>
                    <a:pt x="489851" y="168910"/>
                  </a:lnTo>
                  <a:lnTo>
                    <a:pt x="489851" y="1143"/>
                  </a:lnTo>
                  <a:lnTo>
                    <a:pt x="487006" y="977"/>
                  </a:lnTo>
                  <a:lnTo>
                    <a:pt x="487006" y="163830"/>
                  </a:lnTo>
                  <a:lnTo>
                    <a:pt x="482638" y="165696"/>
                  </a:lnTo>
                  <a:lnTo>
                    <a:pt x="482638" y="167640"/>
                  </a:lnTo>
                  <a:lnTo>
                    <a:pt x="479450" y="168910"/>
                  </a:lnTo>
                  <a:lnTo>
                    <a:pt x="478320" y="168910"/>
                  </a:lnTo>
                  <a:lnTo>
                    <a:pt x="482638" y="167640"/>
                  </a:lnTo>
                  <a:lnTo>
                    <a:pt x="482638" y="165696"/>
                  </a:lnTo>
                  <a:lnTo>
                    <a:pt x="481037" y="166370"/>
                  </a:lnTo>
                  <a:lnTo>
                    <a:pt x="483285" y="165100"/>
                  </a:lnTo>
                  <a:lnTo>
                    <a:pt x="476351" y="166370"/>
                  </a:lnTo>
                  <a:lnTo>
                    <a:pt x="475424" y="165100"/>
                  </a:lnTo>
                  <a:lnTo>
                    <a:pt x="472325" y="167640"/>
                  </a:lnTo>
                  <a:lnTo>
                    <a:pt x="479488" y="167640"/>
                  </a:lnTo>
                  <a:lnTo>
                    <a:pt x="476453" y="168910"/>
                  </a:lnTo>
                  <a:lnTo>
                    <a:pt x="474853" y="168910"/>
                  </a:lnTo>
                  <a:lnTo>
                    <a:pt x="471576" y="170180"/>
                  </a:lnTo>
                  <a:lnTo>
                    <a:pt x="471208" y="170180"/>
                  </a:lnTo>
                  <a:lnTo>
                    <a:pt x="472986" y="168910"/>
                  </a:lnTo>
                  <a:lnTo>
                    <a:pt x="468820" y="168910"/>
                  </a:lnTo>
                  <a:lnTo>
                    <a:pt x="468820" y="170180"/>
                  </a:lnTo>
                  <a:lnTo>
                    <a:pt x="468668" y="171450"/>
                  </a:lnTo>
                  <a:lnTo>
                    <a:pt x="466979" y="171450"/>
                  </a:lnTo>
                  <a:lnTo>
                    <a:pt x="467677" y="170180"/>
                  </a:lnTo>
                  <a:lnTo>
                    <a:pt x="468820" y="170180"/>
                  </a:lnTo>
                  <a:lnTo>
                    <a:pt x="468820" y="168910"/>
                  </a:lnTo>
                  <a:lnTo>
                    <a:pt x="468210" y="168910"/>
                  </a:lnTo>
                  <a:lnTo>
                    <a:pt x="466991" y="167640"/>
                  </a:lnTo>
                  <a:lnTo>
                    <a:pt x="468490" y="167640"/>
                  </a:lnTo>
                  <a:lnTo>
                    <a:pt x="471347" y="166370"/>
                  </a:lnTo>
                  <a:lnTo>
                    <a:pt x="474205" y="165100"/>
                  </a:lnTo>
                  <a:lnTo>
                    <a:pt x="475424" y="165100"/>
                  </a:lnTo>
                  <a:lnTo>
                    <a:pt x="476732" y="165100"/>
                  </a:lnTo>
                  <a:lnTo>
                    <a:pt x="479069" y="163830"/>
                  </a:lnTo>
                  <a:lnTo>
                    <a:pt x="487006" y="163830"/>
                  </a:lnTo>
                  <a:lnTo>
                    <a:pt x="487006" y="977"/>
                  </a:lnTo>
                  <a:lnTo>
                    <a:pt x="484784" y="838"/>
                  </a:lnTo>
                  <a:lnTo>
                    <a:pt x="484784" y="160020"/>
                  </a:lnTo>
                  <a:lnTo>
                    <a:pt x="482536" y="162560"/>
                  </a:lnTo>
                  <a:lnTo>
                    <a:pt x="478701" y="162560"/>
                  </a:lnTo>
                  <a:lnTo>
                    <a:pt x="474853" y="163830"/>
                  </a:lnTo>
                  <a:lnTo>
                    <a:pt x="477761" y="163830"/>
                  </a:lnTo>
                  <a:lnTo>
                    <a:pt x="472605" y="165100"/>
                  </a:lnTo>
                  <a:lnTo>
                    <a:pt x="471614" y="165100"/>
                  </a:lnTo>
                  <a:lnTo>
                    <a:pt x="466432" y="166370"/>
                  </a:lnTo>
                  <a:lnTo>
                    <a:pt x="465963" y="166370"/>
                  </a:lnTo>
                  <a:lnTo>
                    <a:pt x="466140" y="165100"/>
                  </a:lnTo>
                  <a:lnTo>
                    <a:pt x="470573" y="163830"/>
                  </a:lnTo>
                  <a:lnTo>
                    <a:pt x="471335" y="163830"/>
                  </a:lnTo>
                  <a:lnTo>
                    <a:pt x="471881" y="162560"/>
                  </a:lnTo>
                  <a:lnTo>
                    <a:pt x="475703" y="161290"/>
                  </a:lnTo>
                  <a:lnTo>
                    <a:pt x="474383" y="161290"/>
                  </a:lnTo>
                  <a:lnTo>
                    <a:pt x="467639" y="163830"/>
                  </a:lnTo>
                  <a:lnTo>
                    <a:pt x="466242" y="163830"/>
                  </a:lnTo>
                  <a:lnTo>
                    <a:pt x="468490" y="162560"/>
                  </a:lnTo>
                  <a:lnTo>
                    <a:pt x="460705" y="162560"/>
                  </a:lnTo>
                  <a:lnTo>
                    <a:pt x="467461" y="160020"/>
                  </a:lnTo>
                  <a:lnTo>
                    <a:pt x="467550" y="161290"/>
                  </a:lnTo>
                  <a:lnTo>
                    <a:pt x="472605" y="160020"/>
                  </a:lnTo>
                  <a:lnTo>
                    <a:pt x="468579" y="160020"/>
                  </a:lnTo>
                  <a:lnTo>
                    <a:pt x="471081" y="159194"/>
                  </a:lnTo>
                  <a:lnTo>
                    <a:pt x="473354" y="160020"/>
                  </a:lnTo>
                  <a:lnTo>
                    <a:pt x="484784" y="160020"/>
                  </a:lnTo>
                  <a:lnTo>
                    <a:pt x="484784" y="838"/>
                  </a:lnTo>
                  <a:lnTo>
                    <a:pt x="482168" y="685"/>
                  </a:lnTo>
                  <a:lnTo>
                    <a:pt x="482168" y="139700"/>
                  </a:lnTo>
                  <a:lnTo>
                    <a:pt x="481888" y="139839"/>
                  </a:lnTo>
                  <a:lnTo>
                    <a:pt x="481888" y="143510"/>
                  </a:lnTo>
                  <a:lnTo>
                    <a:pt x="480758" y="144780"/>
                  </a:lnTo>
                  <a:lnTo>
                    <a:pt x="480390" y="144780"/>
                  </a:lnTo>
                  <a:lnTo>
                    <a:pt x="481888" y="143510"/>
                  </a:lnTo>
                  <a:lnTo>
                    <a:pt x="481888" y="139839"/>
                  </a:lnTo>
                  <a:lnTo>
                    <a:pt x="480288" y="140639"/>
                  </a:lnTo>
                  <a:lnTo>
                    <a:pt x="480288" y="149860"/>
                  </a:lnTo>
                  <a:lnTo>
                    <a:pt x="478878" y="151130"/>
                  </a:lnTo>
                  <a:lnTo>
                    <a:pt x="478040" y="151130"/>
                  </a:lnTo>
                  <a:lnTo>
                    <a:pt x="479628" y="149860"/>
                  </a:lnTo>
                  <a:lnTo>
                    <a:pt x="480288" y="149860"/>
                  </a:lnTo>
                  <a:lnTo>
                    <a:pt x="480288" y="140639"/>
                  </a:lnTo>
                  <a:lnTo>
                    <a:pt x="479628" y="140970"/>
                  </a:lnTo>
                  <a:lnTo>
                    <a:pt x="481596" y="139700"/>
                  </a:lnTo>
                  <a:lnTo>
                    <a:pt x="482168" y="139700"/>
                  </a:lnTo>
                  <a:lnTo>
                    <a:pt x="482168" y="685"/>
                  </a:lnTo>
                  <a:lnTo>
                    <a:pt x="480568" y="584"/>
                  </a:lnTo>
                  <a:lnTo>
                    <a:pt x="480568" y="139700"/>
                  </a:lnTo>
                  <a:lnTo>
                    <a:pt x="477672" y="138430"/>
                  </a:lnTo>
                  <a:lnTo>
                    <a:pt x="478980" y="138430"/>
                  </a:lnTo>
                  <a:lnTo>
                    <a:pt x="480568" y="139700"/>
                  </a:lnTo>
                  <a:lnTo>
                    <a:pt x="480568" y="584"/>
                  </a:lnTo>
                  <a:lnTo>
                    <a:pt x="478980" y="495"/>
                  </a:lnTo>
                  <a:lnTo>
                    <a:pt x="478980" y="130810"/>
                  </a:lnTo>
                  <a:lnTo>
                    <a:pt x="475983" y="131559"/>
                  </a:lnTo>
                  <a:lnTo>
                    <a:pt x="475983" y="139700"/>
                  </a:lnTo>
                  <a:lnTo>
                    <a:pt x="471055" y="140538"/>
                  </a:lnTo>
                  <a:lnTo>
                    <a:pt x="471957" y="139700"/>
                  </a:lnTo>
                  <a:lnTo>
                    <a:pt x="472706" y="139700"/>
                  </a:lnTo>
                  <a:lnTo>
                    <a:pt x="475399" y="138595"/>
                  </a:lnTo>
                  <a:lnTo>
                    <a:pt x="475983" y="139700"/>
                  </a:lnTo>
                  <a:lnTo>
                    <a:pt x="475983" y="131559"/>
                  </a:lnTo>
                  <a:lnTo>
                    <a:pt x="468769" y="133350"/>
                  </a:lnTo>
                  <a:lnTo>
                    <a:pt x="467880" y="134099"/>
                  </a:lnTo>
                  <a:lnTo>
                    <a:pt x="465302" y="134620"/>
                  </a:lnTo>
                  <a:lnTo>
                    <a:pt x="467271" y="134620"/>
                  </a:lnTo>
                  <a:lnTo>
                    <a:pt x="470166" y="134620"/>
                  </a:lnTo>
                  <a:lnTo>
                    <a:pt x="471322" y="135509"/>
                  </a:lnTo>
                  <a:lnTo>
                    <a:pt x="469887" y="135890"/>
                  </a:lnTo>
                  <a:lnTo>
                    <a:pt x="471843" y="135890"/>
                  </a:lnTo>
                  <a:lnTo>
                    <a:pt x="473633" y="135890"/>
                  </a:lnTo>
                  <a:lnTo>
                    <a:pt x="471766" y="137160"/>
                  </a:lnTo>
                  <a:lnTo>
                    <a:pt x="472071" y="137160"/>
                  </a:lnTo>
                  <a:lnTo>
                    <a:pt x="471271" y="138430"/>
                  </a:lnTo>
                  <a:lnTo>
                    <a:pt x="467741" y="138430"/>
                  </a:lnTo>
                  <a:lnTo>
                    <a:pt x="467271" y="139700"/>
                  </a:lnTo>
                  <a:lnTo>
                    <a:pt x="466890" y="139700"/>
                  </a:lnTo>
                  <a:lnTo>
                    <a:pt x="467918" y="140970"/>
                  </a:lnTo>
                  <a:lnTo>
                    <a:pt x="468490" y="140970"/>
                  </a:lnTo>
                  <a:lnTo>
                    <a:pt x="470598" y="140970"/>
                  </a:lnTo>
                  <a:lnTo>
                    <a:pt x="477291" y="140970"/>
                  </a:lnTo>
                  <a:lnTo>
                    <a:pt x="475983" y="142240"/>
                  </a:lnTo>
                  <a:lnTo>
                    <a:pt x="467461" y="142240"/>
                  </a:lnTo>
                  <a:lnTo>
                    <a:pt x="469239" y="143510"/>
                  </a:lnTo>
                  <a:lnTo>
                    <a:pt x="464273" y="144780"/>
                  </a:lnTo>
                  <a:lnTo>
                    <a:pt x="465582" y="146050"/>
                  </a:lnTo>
                  <a:lnTo>
                    <a:pt x="470166" y="144780"/>
                  </a:lnTo>
                  <a:lnTo>
                    <a:pt x="476173" y="144780"/>
                  </a:lnTo>
                  <a:lnTo>
                    <a:pt x="473265" y="146050"/>
                  </a:lnTo>
                  <a:lnTo>
                    <a:pt x="467360" y="147320"/>
                  </a:lnTo>
                  <a:lnTo>
                    <a:pt x="472135" y="147320"/>
                  </a:lnTo>
                  <a:lnTo>
                    <a:pt x="474014" y="146050"/>
                  </a:lnTo>
                  <a:lnTo>
                    <a:pt x="477100" y="146050"/>
                  </a:lnTo>
                  <a:lnTo>
                    <a:pt x="468858" y="148590"/>
                  </a:lnTo>
                  <a:lnTo>
                    <a:pt x="464083" y="151130"/>
                  </a:lnTo>
                  <a:lnTo>
                    <a:pt x="467829" y="149860"/>
                  </a:lnTo>
                  <a:lnTo>
                    <a:pt x="469277" y="151091"/>
                  </a:lnTo>
                  <a:lnTo>
                    <a:pt x="469138" y="151130"/>
                  </a:lnTo>
                  <a:lnTo>
                    <a:pt x="469328" y="151130"/>
                  </a:lnTo>
                  <a:lnTo>
                    <a:pt x="472135" y="151130"/>
                  </a:lnTo>
                  <a:lnTo>
                    <a:pt x="469798" y="152400"/>
                  </a:lnTo>
                  <a:lnTo>
                    <a:pt x="472719" y="151130"/>
                  </a:lnTo>
                  <a:lnTo>
                    <a:pt x="475145" y="151130"/>
                  </a:lnTo>
                  <a:lnTo>
                    <a:pt x="476173" y="152400"/>
                  </a:lnTo>
                  <a:lnTo>
                    <a:pt x="478129" y="152400"/>
                  </a:lnTo>
                  <a:lnTo>
                    <a:pt x="470458" y="154940"/>
                  </a:lnTo>
                  <a:lnTo>
                    <a:pt x="471106" y="156210"/>
                  </a:lnTo>
                  <a:lnTo>
                    <a:pt x="474853" y="157480"/>
                  </a:lnTo>
                  <a:lnTo>
                    <a:pt x="469887" y="158750"/>
                  </a:lnTo>
                  <a:lnTo>
                    <a:pt x="470649" y="159042"/>
                  </a:lnTo>
                  <a:lnTo>
                    <a:pt x="464464" y="160020"/>
                  </a:lnTo>
                  <a:lnTo>
                    <a:pt x="467461" y="156210"/>
                  </a:lnTo>
                  <a:lnTo>
                    <a:pt x="462495" y="153670"/>
                  </a:lnTo>
                  <a:lnTo>
                    <a:pt x="463804" y="149860"/>
                  </a:lnTo>
                  <a:lnTo>
                    <a:pt x="461746" y="148590"/>
                  </a:lnTo>
                  <a:lnTo>
                    <a:pt x="459676" y="148590"/>
                  </a:lnTo>
                  <a:lnTo>
                    <a:pt x="460997" y="147320"/>
                  </a:lnTo>
                  <a:lnTo>
                    <a:pt x="464273" y="146050"/>
                  </a:lnTo>
                  <a:lnTo>
                    <a:pt x="460146" y="144780"/>
                  </a:lnTo>
                  <a:lnTo>
                    <a:pt x="457428" y="144780"/>
                  </a:lnTo>
                  <a:lnTo>
                    <a:pt x="458749" y="143510"/>
                  </a:lnTo>
                  <a:lnTo>
                    <a:pt x="461746" y="143510"/>
                  </a:lnTo>
                  <a:lnTo>
                    <a:pt x="457530" y="142240"/>
                  </a:lnTo>
                  <a:lnTo>
                    <a:pt x="461454" y="140970"/>
                  </a:lnTo>
                  <a:lnTo>
                    <a:pt x="459397" y="140970"/>
                  </a:lnTo>
                  <a:lnTo>
                    <a:pt x="454812" y="139700"/>
                  </a:lnTo>
                  <a:lnTo>
                    <a:pt x="455739" y="139700"/>
                  </a:lnTo>
                  <a:lnTo>
                    <a:pt x="462864" y="138430"/>
                  </a:lnTo>
                  <a:lnTo>
                    <a:pt x="462203" y="137160"/>
                  </a:lnTo>
                  <a:lnTo>
                    <a:pt x="469519" y="135890"/>
                  </a:lnTo>
                  <a:lnTo>
                    <a:pt x="463334" y="135890"/>
                  </a:lnTo>
                  <a:lnTo>
                    <a:pt x="460806" y="137160"/>
                  </a:lnTo>
                  <a:lnTo>
                    <a:pt x="460146" y="137160"/>
                  </a:lnTo>
                  <a:lnTo>
                    <a:pt x="461454" y="135890"/>
                  </a:lnTo>
                  <a:lnTo>
                    <a:pt x="451612" y="135890"/>
                  </a:lnTo>
                  <a:lnTo>
                    <a:pt x="452907" y="134620"/>
                  </a:lnTo>
                  <a:lnTo>
                    <a:pt x="452094" y="133350"/>
                  </a:lnTo>
                  <a:lnTo>
                    <a:pt x="463613" y="130810"/>
                  </a:lnTo>
                  <a:lnTo>
                    <a:pt x="459397" y="130810"/>
                  </a:lnTo>
                  <a:lnTo>
                    <a:pt x="457428" y="132080"/>
                  </a:lnTo>
                  <a:lnTo>
                    <a:pt x="450405" y="132080"/>
                  </a:lnTo>
                  <a:lnTo>
                    <a:pt x="451345" y="130810"/>
                  </a:lnTo>
                  <a:lnTo>
                    <a:pt x="447776" y="130810"/>
                  </a:lnTo>
                  <a:lnTo>
                    <a:pt x="453123" y="129540"/>
                  </a:lnTo>
                  <a:lnTo>
                    <a:pt x="454215" y="129540"/>
                  </a:lnTo>
                  <a:lnTo>
                    <a:pt x="457365" y="128270"/>
                  </a:lnTo>
                  <a:lnTo>
                    <a:pt x="460730" y="128270"/>
                  </a:lnTo>
                  <a:lnTo>
                    <a:pt x="462584" y="127000"/>
                  </a:lnTo>
                  <a:lnTo>
                    <a:pt x="461175" y="128270"/>
                  </a:lnTo>
                  <a:lnTo>
                    <a:pt x="463804" y="128270"/>
                  </a:lnTo>
                  <a:lnTo>
                    <a:pt x="465213" y="127000"/>
                  </a:lnTo>
                  <a:lnTo>
                    <a:pt x="467639" y="127000"/>
                  </a:lnTo>
                  <a:lnTo>
                    <a:pt x="467156" y="128270"/>
                  </a:lnTo>
                  <a:lnTo>
                    <a:pt x="468020" y="128270"/>
                  </a:lnTo>
                  <a:lnTo>
                    <a:pt x="465670" y="129540"/>
                  </a:lnTo>
                  <a:lnTo>
                    <a:pt x="471106" y="128270"/>
                  </a:lnTo>
                  <a:lnTo>
                    <a:pt x="470547" y="129540"/>
                  </a:lnTo>
                  <a:lnTo>
                    <a:pt x="460781" y="132080"/>
                  </a:lnTo>
                  <a:lnTo>
                    <a:pt x="464591" y="132080"/>
                  </a:lnTo>
                  <a:lnTo>
                    <a:pt x="461860" y="133350"/>
                  </a:lnTo>
                  <a:lnTo>
                    <a:pt x="464870" y="132080"/>
                  </a:lnTo>
                  <a:lnTo>
                    <a:pt x="469214" y="132080"/>
                  </a:lnTo>
                  <a:lnTo>
                    <a:pt x="472986" y="130810"/>
                  </a:lnTo>
                  <a:lnTo>
                    <a:pt x="472046" y="130810"/>
                  </a:lnTo>
                  <a:lnTo>
                    <a:pt x="473354" y="129540"/>
                  </a:lnTo>
                  <a:lnTo>
                    <a:pt x="478980" y="130810"/>
                  </a:lnTo>
                  <a:lnTo>
                    <a:pt x="478980" y="495"/>
                  </a:lnTo>
                  <a:lnTo>
                    <a:pt x="475983" y="317"/>
                  </a:lnTo>
                  <a:lnTo>
                    <a:pt x="475983" y="121920"/>
                  </a:lnTo>
                  <a:lnTo>
                    <a:pt x="472795" y="123190"/>
                  </a:lnTo>
                  <a:lnTo>
                    <a:pt x="470801" y="124460"/>
                  </a:lnTo>
                  <a:lnTo>
                    <a:pt x="468553" y="124460"/>
                  </a:lnTo>
                  <a:lnTo>
                    <a:pt x="470192" y="123190"/>
                  </a:lnTo>
                  <a:lnTo>
                    <a:pt x="468960" y="123190"/>
                  </a:lnTo>
                  <a:lnTo>
                    <a:pt x="466521" y="124294"/>
                  </a:lnTo>
                  <a:lnTo>
                    <a:pt x="466521" y="124460"/>
                  </a:lnTo>
                  <a:lnTo>
                    <a:pt x="464362" y="125730"/>
                  </a:lnTo>
                  <a:lnTo>
                    <a:pt x="462305" y="125730"/>
                  </a:lnTo>
                  <a:lnTo>
                    <a:pt x="466521" y="124460"/>
                  </a:lnTo>
                  <a:lnTo>
                    <a:pt x="466521" y="124294"/>
                  </a:lnTo>
                  <a:lnTo>
                    <a:pt x="466140" y="124460"/>
                  </a:lnTo>
                  <a:lnTo>
                    <a:pt x="462203" y="124460"/>
                  </a:lnTo>
                  <a:lnTo>
                    <a:pt x="462673" y="123190"/>
                  </a:lnTo>
                  <a:lnTo>
                    <a:pt x="454621" y="125730"/>
                  </a:lnTo>
                  <a:lnTo>
                    <a:pt x="450875" y="125730"/>
                  </a:lnTo>
                  <a:lnTo>
                    <a:pt x="450875" y="127000"/>
                  </a:lnTo>
                  <a:lnTo>
                    <a:pt x="450126" y="128270"/>
                  </a:lnTo>
                  <a:lnTo>
                    <a:pt x="448246" y="128270"/>
                  </a:lnTo>
                  <a:lnTo>
                    <a:pt x="450342" y="127000"/>
                  </a:lnTo>
                  <a:lnTo>
                    <a:pt x="450875" y="127000"/>
                  </a:lnTo>
                  <a:lnTo>
                    <a:pt x="450875" y="125730"/>
                  </a:lnTo>
                  <a:lnTo>
                    <a:pt x="449186" y="125730"/>
                  </a:lnTo>
                  <a:lnTo>
                    <a:pt x="449186" y="127000"/>
                  </a:lnTo>
                  <a:lnTo>
                    <a:pt x="446849" y="124460"/>
                  </a:lnTo>
                  <a:lnTo>
                    <a:pt x="445528" y="121920"/>
                  </a:lnTo>
                  <a:lnTo>
                    <a:pt x="447497" y="119380"/>
                  </a:lnTo>
                  <a:lnTo>
                    <a:pt x="452653" y="119380"/>
                  </a:lnTo>
                  <a:lnTo>
                    <a:pt x="454621" y="118110"/>
                  </a:lnTo>
                  <a:lnTo>
                    <a:pt x="461835" y="118110"/>
                  </a:lnTo>
                  <a:lnTo>
                    <a:pt x="463334" y="116840"/>
                  </a:lnTo>
                  <a:lnTo>
                    <a:pt x="463638" y="117094"/>
                  </a:lnTo>
                  <a:lnTo>
                    <a:pt x="463016" y="118110"/>
                  </a:lnTo>
                  <a:lnTo>
                    <a:pt x="464642" y="118110"/>
                  </a:lnTo>
                  <a:lnTo>
                    <a:pt x="459587" y="119380"/>
                  </a:lnTo>
                  <a:lnTo>
                    <a:pt x="462305" y="119380"/>
                  </a:lnTo>
                  <a:lnTo>
                    <a:pt x="456679" y="120650"/>
                  </a:lnTo>
                  <a:lnTo>
                    <a:pt x="452196" y="120650"/>
                  </a:lnTo>
                  <a:lnTo>
                    <a:pt x="452755" y="121920"/>
                  </a:lnTo>
                  <a:lnTo>
                    <a:pt x="456793" y="121920"/>
                  </a:lnTo>
                  <a:lnTo>
                    <a:pt x="458279" y="120650"/>
                  </a:lnTo>
                  <a:lnTo>
                    <a:pt x="462381" y="120650"/>
                  </a:lnTo>
                  <a:lnTo>
                    <a:pt x="464083" y="120650"/>
                  </a:lnTo>
                  <a:lnTo>
                    <a:pt x="462673" y="121920"/>
                  </a:lnTo>
                  <a:lnTo>
                    <a:pt x="462495" y="121920"/>
                  </a:lnTo>
                  <a:lnTo>
                    <a:pt x="455841" y="123190"/>
                  </a:lnTo>
                  <a:lnTo>
                    <a:pt x="457428" y="123190"/>
                  </a:lnTo>
                  <a:lnTo>
                    <a:pt x="455371" y="124460"/>
                  </a:lnTo>
                  <a:lnTo>
                    <a:pt x="460806" y="123190"/>
                  </a:lnTo>
                  <a:lnTo>
                    <a:pt x="461619" y="122897"/>
                  </a:lnTo>
                  <a:lnTo>
                    <a:pt x="461365" y="123190"/>
                  </a:lnTo>
                  <a:lnTo>
                    <a:pt x="466979" y="121920"/>
                  </a:lnTo>
                  <a:lnTo>
                    <a:pt x="472605" y="120650"/>
                  </a:lnTo>
                  <a:lnTo>
                    <a:pt x="470319" y="121920"/>
                  </a:lnTo>
                  <a:lnTo>
                    <a:pt x="475983" y="121920"/>
                  </a:lnTo>
                  <a:lnTo>
                    <a:pt x="475983" y="317"/>
                  </a:lnTo>
                  <a:lnTo>
                    <a:pt x="470890" y="0"/>
                  </a:lnTo>
                  <a:lnTo>
                    <a:pt x="468020" y="0"/>
                  </a:lnTo>
                  <a:lnTo>
                    <a:pt x="468020" y="106680"/>
                  </a:lnTo>
                  <a:lnTo>
                    <a:pt x="467741" y="106743"/>
                  </a:lnTo>
                  <a:lnTo>
                    <a:pt x="467741" y="107950"/>
                  </a:lnTo>
                  <a:lnTo>
                    <a:pt x="467487" y="109220"/>
                  </a:lnTo>
                  <a:lnTo>
                    <a:pt x="463334" y="110490"/>
                  </a:lnTo>
                  <a:lnTo>
                    <a:pt x="459727" y="111760"/>
                  </a:lnTo>
                  <a:lnTo>
                    <a:pt x="462495" y="111760"/>
                  </a:lnTo>
                  <a:lnTo>
                    <a:pt x="457987" y="113030"/>
                  </a:lnTo>
                  <a:lnTo>
                    <a:pt x="454380" y="115570"/>
                  </a:lnTo>
                  <a:lnTo>
                    <a:pt x="458457" y="115570"/>
                  </a:lnTo>
                  <a:lnTo>
                    <a:pt x="453491" y="116840"/>
                  </a:lnTo>
                  <a:lnTo>
                    <a:pt x="448995" y="118110"/>
                  </a:lnTo>
                  <a:lnTo>
                    <a:pt x="448767" y="118110"/>
                  </a:lnTo>
                  <a:lnTo>
                    <a:pt x="448068" y="118110"/>
                  </a:lnTo>
                  <a:lnTo>
                    <a:pt x="447243" y="118110"/>
                  </a:lnTo>
                  <a:lnTo>
                    <a:pt x="447243" y="118554"/>
                  </a:lnTo>
                  <a:lnTo>
                    <a:pt x="445719" y="119380"/>
                  </a:lnTo>
                  <a:lnTo>
                    <a:pt x="444411" y="119380"/>
                  </a:lnTo>
                  <a:lnTo>
                    <a:pt x="447243" y="118554"/>
                  </a:lnTo>
                  <a:lnTo>
                    <a:pt x="447243" y="118110"/>
                  </a:lnTo>
                  <a:lnTo>
                    <a:pt x="443471" y="118110"/>
                  </a:lnTo>
                  <a:lnTo>
                    <a:pt x="447497" y="116840"/>
                  </a:lnTo>
                  <a:lnTo>
                    <a:pt x="443471" y="116840"/>
                  </a:lnTo>
                  <a:lnTo>
                    <a:pt x="442442" y="115570"/>
                  </a:lnTo>
                  <a:lnTo>
                    <a:pt x="448437" y="115570"/>
                  </a:lnTo>
                  <a:lnTo>
                    <a:pt x="451993" y="114300"/>
                  </a:lnTo>
                  <a:lnTo>
                    <a:pt x="454520" y="113030"/>
                  </a:lnTo>
                  <a:lnTo>
                    <a:pt x="450494" y="113030"/>
                  </a:lnTo>
                  <a:lnTo>
                    <a:pt x="448068" y="114300"/>
                  </a:lnTo>
                  <a:lnTo>
                    <a:pt x="446379" y="114300"/>
                  </a:lnTo>
                  <a:lnTo>
                    <a:pt x="450126" y="113030"/>
                  </a:lnTo>
                  <a:lnTo>
                    <a:pt x="455650" y="111760"/>
                  </a:lnTo>
                  <a:lnTo>
                    <a:pt x="453593" y="111760"/>
                  </a:lnTo>
                  <a:lnTo>
                    <a:pt x="457936" y="110490"/>
                  </a:lnTo>
                  <a:lnTo>
                    <a:pt x="456374" y="109220"/>
                  </a:lnTo>
                  <a:lnTo>
                    <a:pt x="462305" y="109220"/>
                  </a:lnTo>
                  <a:lnTo>
                    <a:pt x="464007" y="107950"/>
                  </a:lnTo>
                  <a:lnTo>
                    <a:pt x="467741" y="107950"/>
                  </a:lnTo>
                  <a:lnTo>
                    <a:pt x="467741" y="106743"/>
                  </a:lnTo>
                  <a:lnTo>
                    <a:pt x="461454" y="107950"/>
                  </a:lnTo>
                  <a:lnTo>
                    <a:pt x="460248" y="107950"/>
                  </a:lnTo>
                  <a:lnTo>
                    <a:pt x="458089" y="107950"/>
                  </a:lnTo>
                  <a:lnTo>
                    <a:pt x="455930" y="109220"/>
                  </a:lnTo>
                  <a:lnTo>
                    <a:pt x="447027" y="109220"/>
                  </a:lnTo>
                  <a:lnTo>
                    <a:pt x="448525" y="107950"/>
                  </a:lnTo>
                  <a:lnTo>
                    <a:pt x="451535" y="105410"/>
                  </a:lnTo>
                  <a:lnTo>
                    <a:pt x="450646" y="105079"/>
                  </a:lnTo>
                  <a:lnTo>
                    <a:pt x="455117" y="104051"/>
                  </a:lnTo>
                  <a:lnTo>
                    <a:pt x="460527" y="102870"/>
                  </a:lnTo>
                  <a:lnTo>
                    <a:pt x="463143" y="102870"/>
                  </a:lnTo>
                  <a:lnTo>
                    <a:pt x="458457" y="104140"/>
                  </a:lnTo>
                  <a:lnTo>
                    <a:pt x="453034" y="105410"/>
                  </a:lnTo>
                  <a:lnTo>
                    <a:pt x="459308" y="105410"/>
                  </a:lnTo>
                  <a:lnTo>
                    <a:pt x="455739" y="107950"/>
                  </a:lnTo>
                  <a:lnTo>
                    <a:pt x="462673" y="105410"/>
                  </a:lnTo>
                  <a:lnTo>
                    <a:pt x="461365" y="106680"/>
                  </a:lnTo>
                  <a:lnTo>
                    <a:pt x="464642" y="106680"/>
                  </a:lnTo>
                  <a:lnTo>
                    <a:pt x="460248" y="107950"/>
                  </a:lnTo>
                  <a:lnTo>
                    <a:pt x="468020" y="106680"/>
                  </a:lnTo>
                  <a:lnTo>
                    <a:pt x="468020" y="0"/>
                  </a:lnTo>
                  <a:lnTo>
                    <a:pt x="464464" y="0"/>
                  </a:lnTo>
                  <a:lnTo>
                    <a:pt x="464464" y="78740"/>
                  </a:lnTo>
                  <a:lnTo>
                    <a:pt x="453402" y="81280"/>
                  </a:lnTo>
                  <a:lnTo>
                    <a:pt x="456780" y="81280"/>
                  </a:lnTo>
                  <a:lnTo>
                    <a:pt x="460146" y="82550"/>
                  </a:lnTo>
                  <a:lnTo>
                    <a:pt x="452107" y="82550"/>
                  </a:lnTo>
                  <a:lnTo>
                    <a:pt x="452145" y="83820"/>
                  </a:lnTo>
                  <a:lnTo>
                    <a:pt x="455841" y="83820"/>
                  </a:lnTo>
                  <a:lnTo>
                    <a:pt x="452158" y="85090"/>
                  </a:lnTo>
                  <a:lnTo>
                    <a:pt x="461454" y="85090"/>
                  </a:lnTo>
                  <a:lnTo>
                    <a:pt x="459828" y="86360"/>
                  </a:lnTo>
                  <a:lnTo>
                    <a:pt x="456044" y="86360"/>
                  </a:lnTo>
                  <a:lnTo>
                    <a:pt x="452666" y="87630"/>
                  </a:lnTo>
                  <a:lnTo>
                    <a:pt x="452716" y="90170"/>
                  </a:lnTo>
                  <a:lnTo>
                    <a:pt x="455091" y="90170"/>
                  </a:lnTo>
                  <a:lnTo>
                    <a:pt x="460336" y="91440"/>
                  </a:lnTo>
                  <a:lnTo>
                    <a:pt x="455777" y="91440"/>
                  </a:lnTo>
                  <a:lnTo>
                    <a:pt x="453898" y="92710"/>
                  </a:lnTo>
                  <a:lnTo>
                    <a:pt x="450037" y="92710"/>
                  </a:lnTo>
                  <a:lnTo>
                    <a:pt x="447776" y="93980"/>
                  </a:lnTo>
                  <a:lnTo>
                    <a:pt x="455739" y="93980"/>
                  </a:lnTo>
                  <a:lnTo>
                    <a:pt x="449376" y="95250"/>
                  </a:lnTo>
                  <a:lnTo>
                    <a:pt x="458190" y="95250"/>
                  </a:lnTo>
                  <a:lnTo>
                    <a:pt x="456780" y="92710"/>
                  </a:lnTo>
                  <a:lnTo>
                    <a:pt x="461454" y="92710"/>
                  </a:lnTo>
                  <a:lnTo>
                    <a:pt x="457530" y="93980"/>
                  </a:lnTo>
                  <a:lnTo>
                    <a:pt x="460146" y="95250"/>
                  </a:lnTo>
                  <a:lnTo>
                    <a:pt x="458089" y="96520"/>
                  </a:lnTo>
                  <a:lnTo>
                    <a:pt x="463334" y="97790"/>
                  </a:lnTo>
                  <a:lnTo>
                    <a:pt x="460057" y="97790"/>
                  </a:lnTo>
                  <a:lnTo>
                    <a:pt x="455371" y="99060"/>
                  </a:lnTo>
                  <a:lnTo>
                    <a:pt x="460997" y="99060"/>
                  </a:lnTo>
                  <a:lnTo>
                    <a:pt x="454342" y="100330"/>
                  </a:lnTo>
                  <a:lnTo>
                    <a:pt x="452932" y="101600"/>
                  </a:lnTo>
                  <a:lnTo>
                    <a:pt x="462203" y="100330"/>
                  </a:lnTo>
                  <a:lnTo>
                    <a:pt x="456679" y="101257"/>
                  </a:lnTo>
                  <a:lnTo>
                    <a:pt x="456679" y="101600"/>
                  </a:lnTo>
                  <a:lnTo>
                    <a:pt x="450189" y="104902"/>
                  </a:lnTo>
                  <a:lnTo>
                    <a:pt x="448208" y="104140"/>
                  </a:lnTo>
                  <a:lnTo>
                    <a:pt x="448017" y="104076"/>
                  </a:lnTo>
                  <a:lnTo>
                    <a:pt x="456679" y="101600"/>
                  </a:lnTo>
                  <a:lnTo>
                    <a:pt x="456679" y="101257"/>
                  </a:lnTo>
                  <a:lnTo>
                    <a:pt x="454533" y="101600"/>
                  </a:lnTo>
                  <a:lnTo>
                    <a:pt x="453402" y="101600"/>
                  </a:lnTo>
                  <a:lnTo>
                    <a:pt x="447967" y="104051"/>
                  </a:lnTo>
                  <a:lnTo>
                    <a:pt x="444881" y="102870"/>
                  </a:lnTo>
                  <a:lnTo>
                    <a:pt x="441693" y="101600"/>
                  </a:lnTo>
                  <a:lnTo>
                    <a:pt x="446087" y="100330"/>
                  </a:lnTo>
                  <a:lnTo>
                    <a:pt x="450494" y="99060"/>
                  </a:lnTo>
                  <a:lnTo>
                    <a:pt x="447294" y="99060"/>
                  </a:lnTo>
                  <a:lnTo>
                    <a:pt x="445135" y="100330"/>
                  </a:lnTo>
                  <a:lnTo>
                    <a:pt x="444258" y="100330"/>
                  </a:lnTo>
                  <a:lnTo>
                    <a:pt x="443852" y="99060"/>
                  </a:lnTo>
                  <a:lnTo>
                    <a:pt x="443001" y="99060"/>
                  </a:lnTo>
                  <a:lnTo>
                    <a:pt x="445528" y="97790"/>
                  </a:lnTo>
                  <a:lnTo>
                    <a:pt x="447890" y="97790"/>
                  </a:lnTo>
                  <a:lnTo>
                    <a:pt x="445884" y="99060"/>
                  </a:lnTo>
                  <a:lnTo>
                    <a:pt x="446747" y="99060"/>
                  </a:lnTo>
                  <a:lnTo>
                    <a:pt x="451535" y="97790"/>
                  </a:lnTo>
                  <a:lnTo>
                    <a:pt x="448246" y="97790"/>
                  </a:lnTo>
                  <a:lnTo>
                    <a:pt x="447408" y="96520"/>
                  </a:lnTo>
                  <a:lnTo>
                    <a:pt x="443572" y="96520"/>
                  </a:lnTo>
                  <a:lnTo>
                    <a:pt x="444969" y="95250"/>
                  </a:lnTo>
                  <a:lnTo>
                    <a:pt x="446379" y="93980"/>
                  </a:lnTo>
                  <a:lnTo>
                    <a:pt x="444030" y="92710"/>
                  </a:lnTo>
                  <a:lnTo>
                    <a:pt x="441032" y="91440"/>
                  </a:lnTo>
                  <a:lnTo>
                    <a:pt x="443052" y="90170"/>
                  </a:lnTo>
                  <a:lnTo>
                    <a:pt x="449046" y="90170"/>
                  </a:lnTo>
                  <a:lnTo>
                    <a:pt x="451408" y="88900"/>
                  </a:lnTo>
                  <a:lnTo>
                    <a:pt x="451192" y="87630"/>
                  </a:lnTo>
                  <a:lnTo>
                    <a:pt x="450215" y="87630"/>
                  </a:lnTo>
                  <a:lnTo>
                    <a:pt x="450126" y="88900"/>
                  </a:lnTo>
                  <a:lnTo>
                    <a:pt x="450088" y="87630"/>
                  </a:lnTo>
                  <a:lnTo>
                    <a:pt x="448703" y="87630"/>
                  </a:lnTo>
                  <a:lnTo>
                    <a:pt x="448602" y="88900"/>
                  </a:lnTo>
                  <a:lnTo>
                    <a:pt x="448487" y="87630"/>
                  </a:lnTo>
                  <a:lnTo>
                    <a:pt x="447878" y="88900"/>
                  </a:lnTo>
                  <a:lnTo>
                    <a:pt x="438607" y="87630"/>
                  </a:lnTo>
                  <a:lnTo>
                    <a:pt x="440880" y="86360"/>
                  </a:lnTo>
                  <a:lnTo>
                    <a:pt x="443153" y="85090"/>
                  </a:lnTo>
                  <a:lnTo>
                    <a:pt x="444855" y="84150"/>
                  </a:lnTo>
                  <a:lnTo>
                    <a:pt x="445439" y="84175"/>
                  </a:lnTo>
                  <a:lnTo>
                    <a:pt x="446862" y="83820"/>
                  </a:lnTo>
                  <a:lnTo>
                    <a:pt x="446824" y="83337"/>
                  </a:lnTo>
                  <a:lnTo>
                    <a:pt x="445414" y="83693"/>
                  </a:lnTo>
                  <a:lnTo>
                    <a:pt x="444601" y="82550"/>
                  </a:lnTo>
                  <a:lnTo>
                    <a:pt x="444614" y="81280"/>
                  </a:lnTo>
                  <a:lnTo>
                    <a:pt x="443191" y="81280"/>
                  </a:lnTo>
                  <a:lnTo>
                    <a:pt x="443191" y="82550"/>
                  </a:lnTo>
                  <a:lnTo>
                    <a:pt x="443115" y="83820"/>
                  </a:lnTo>
                  <a:lnTo>
                    <a:pt x="442912" y="82892"/>
                  </a:lnTo>
                  <a:lnTo>
                    <a:pt x="442887" y="82550"/>
                  </a:lnTo>
                  <a:lnTo>
                    <a:pt x="443191" y="82550"/>
                  </a:lnTo>
                  <a:lnTo>
                    <a:pt x="443191" y="81280"/>
                  </a:lnTo>
                  <a:lnTo>
                    <a:pt x="442823" y="81280"/>
                  </a:lnTo>
                  <a:lnTo>
                    <a:pt x="442214" y="81280"/>
                  </a:lnTo>
                  <a:lnTo>
                    <a:pt x="442163" y="82550"/>
                  </a:lnTo>
                  <a:lnTo>
                    <a:pt x="441223" y="82550"/>
                  </a:lnTo>
                  <a:lnTo>
                    <a:pt x="440804" y="81318"/>
                  </a:lnTo>
                  <a:lnTo>
                    <a:pt x="440677" y="80302"/>
                  </a:lnTo>
                  <a:lnTo>
                    <a:pt x="440855" y="82550"/>
                  </a:lnTo>
                  <a:lnTo>
                    <a:pt x="440664" y="82550"/>
                  </a:lnTo>
                  <a:lnTo>
                    <a:pt x="440664" y="83820"/>
                  </a:lnTo>
                  <a:lnTo>
                    <a:pt x="440194" y="80010"/>
                  </a:lnTo>
                  <a:lnTo>
                    <a:pt x="440651" y="80010"/>
                  </a:lnTo>
                  <a:lnTo>
                    <a:pt x="440309" y="77254"/>
                  </a:lnTo>
                  <a:lnTo>
                    <a:pt x="440385" y="73660"/>
                  </a:lnTo>
                  <a:lnTo>
                    <a:pt x="440143" y="72390"/>
                  </a:lnTo>
                  <a:lnTo>
                    <a:pt x="439928" y="71196"/>
                  </a:lnTo>
                  <a:lnTo>
                    <a:pt x="439928" y="85090"/>
                  </a:lnTo>
                  <a:lnTo>
                    <a:pt x="439801" y="85090"/>
                  </a:lnTo>
                  <a:lnTo>
                    <a:pt x="439115" y="80010"/>
                  </a:lnTo>
                  <a:lnTo>
                    <a:pt x="438772" y="78740"/>
                  </a:lnTo>
                  <a:lnTo>
                    <a:pt x="438556" y="77838"/>
                  </a:lnTo>
                  <a:lnTo>
                    <a:pt x="438454" y="77254"/>
                  </a:lnTo>
                  <a:lnTo>
                    <a:pt x="438137" y="73660"/>
                  </a:lnTo>
                  <a:lnTo>
                    <a:pt x="438124" y="76200"/>
                  </a:lnTo>
                  <a:lnTo>
                    <a:pt x="438531" y="81686"/>
                  </a:lnTo>
                  <a:lnTo>
                    <a:pt x="438645" y="82892"/>
                  </a:lnTo>
                  <a:lnTo>
                    <a:pt x="438785" y="83820"/>
                  </a:lnTo>
                  <a:lnTo>
                    <a:pt x="438429" y="83820"/>
                  </a:lnTo>
                  <a:lnTo>
                    <a:pt x="437515" y="85090"/>
                  </a:lnTo>
                  <a:lnTo>
                    <a:pt x="437299" y="85090"/>
                  </a:lnTo>
                  <a:lnTo>
                    <a:pt x="437045" y="83820"/>
                  </a:lnTo>
                  <a:lnTo>
                    <a:pt x="436803" y="82892"/>
                  </a:lnTo>
                  <a:lnTo>
                    <a:pt x="436905" y="81686"/>
                  </a:lnTo>
                  <a:lnTo>
                    <a:pt x="436994" y="81280"/>
                  </a:lnTo>
                  <a:lnTo>
                    <a:pt x="437197" y="82550"/>
                  </a:lnTo>
                  <a:lnTo>
                    <a:pt x="436816" y="77470"/>
                  </a:lnTo>
                  <a:lnTo>
                    <a:pt x="436727" y="81280"/>
                  </a:lnTo>
                  <a:lnTo>
                    <a:pt x="436359" y="77470"/>
                  </a:lnTo>
                  <a:lnTo>
                    <a:pt x="436537" y="85090"/>
                  </a:lnTo>
                  <a:lnTo>
                    <a:pt x="435673" y="83820"/>
                  </a:lnTo>
                  <a:lnTo>
                    <a:pt x="430822" y="83820"/>
                  </a:lnTo>
                  <a:lnTo>
                    <a:pt x="429895" y="83820"/>
                  </a:lnTo>
                  <a:lnTo>
                    <a:pt x="429501" y="85229"/>
                  </a:lnTo>
                  <a:lnTo>
                    <a:pt x="429285" y="86360"/>
                  </a:lnTo>
                  <a:lnTo>
                    <a:pt x="428396" y="86360"/>
                  </a:lnTo>
                  <a:lnTo>
                    <a:pt x="427697" y="85090"/>
                  </a:lnTo>
                  <a:lnTo>
                    <a:pt x="427151" y="85090"/>
                  </a:lnTo>
                  <a:lnTo>
                    <a:pt x="426694" y="87630"/>
                  </a:lnTo>
                  <a:lnTo>
                    <a:pt x="426427" y="88900"/>
                  </a:lnTo>
                  <a:lnTo>
                    <a:pt x="426237" y="87630"/>
                  </a:lnTo>
                  <a:lnTo>
                    <a:pt x="426148" y="86360"/>
                  </a:lnTo>
                  <a:lnTo>
                    <a:pt x="425958" y="85090"/>
                  </a:lnTo>
                  <a:lnTo>
                    <a:pt x="425792" y="85090"/>
                  </a:lnTo>
                  <a:lnTo>
                    <a:pt x="425386" y="86360"/>
                  </a:lnTo>
                  <a:lnTo>
                    <a:pt x="425132" y="88900"/>
                  </a:lnTo>
                  <a:lnTo>
                    <a:pt x="424713" y="85775"/>
                  </a:lnTo>
                  <a:lnTo>
                    <a:pt x="424776" y="83820"/>
                  </a:lnTo>
                  <a:lnTo>
                    <a:pt x="424878" y="82892"/>
                  </a:lnTo>
                  <a:lnTo>
                    <a:pt x="424764" y="81940"/>
                  </a:lnTo>
                  <a:lnTo>
                    <a:pt x="424383" y="80479"/>
                  </a:lnTo>
                  <a:lnTo>
                    <a:pt x="424357" y="77470"/>
                  </a:lnTo>
                  <a:lnTo>
                    <a:pt x="424827" y="78740"/>
                  </a:lnTo>
                  <a:lnTo>
                    <a:pt x="424751" y="77470"/>
                  </a:lnTo>
                  <a:lnTo>
                    <a:pt x="424548" y="73660"/>
                  </a:lnTo>
                  <a:lnTo>
                    <a:pt x="424180" y="73660"/>
                  </a:lnTo>
                  <a:lnTo>
                    <a:pt x="424141" y="73456"/>
                  </a:lnTo>
                  <a:lnTo>
                    <a:pt x="424141" y="86766"/>
                  </a:lnTo>
                  <a:lnTo>
                    <a:pt x="423138" y="90170"/>
                  </a:lnTo>
                  <a:lnTo>
                    <a:pt x="423075" y="88900"/>
                  </a:lnTo>
                  <a:lnTo>
                    <a:pt x="422770" y="82550"/>
                  </a:lnTo>
                  <a:lnTo>
                    <a:pt x="421843" y="82550"/>
                  </a:lnTo>
                  <a:lnTo>
                    <a:pt x="421881" y="85775"/>
                  </a:lnTo>
                  <a:lnTo>
                    <a:pt x="421767" y="85229"/>
                  </a:lnTo>
                  <a:lnTo>
                    <a:pt x="421551" y="83820"/>
                  </a:lnTo>
                  <a:lnTo>
                    <a:pt x="421551" y="93980"/>
                  </a:lnTo>
                  <a:lnTo>
                    <a:pt x="420839" y="92710"/>
                  </a:lnTo>
                  <a:lnTo>
                    <a:pt x="419303" y="92710"/>
                  </a:lnTo>
                  <a:lnTo>
                    <a:pt x="418922" y="92710"/>
                  </a:lnTo>
                  <a:lnTo>
                    <a:pt x="418553" y="93980"/>
                  </a:lnTo>
                  <a:lnTo>
                    <a:pt x="417182" y="93980"/>
                  </a:lnTo>
                  <a:lnTo>
                    <a:pt x="416928" y="91681"/>
                  </a:lnTo>
                  <a:lnTo>
                    <a:pt x="416852" y="91440"/>
                  </a:lnTo>
                  <a:lnTo>
                    <a:pt x="417068" y="91440"/>
                  </a:lnTo>
                  <a:lnTo>
                    <a:pt x="416801" y="88900"/>
                  </a:lnTo>
                  <a:lnTo>
                    <a:pt x="416674" y="87630"/>
                  </a:lnTo>
                  <a:lnTo>
                    <a:pt x="416585" y="83820"/>
                  </a:lnTo>
                  <a:lnTo>
                    <a:pt x="416585" y="86360"/>
                  </a:lnTo>
                  <a:lnTo>
                    <a:pt x="416458" y="84734"/>
                  </a:lnTo>
                  <a:lnTo>
                    <a:pt x="416407" y="86766"/>
                  </a:lnTo>
                  <a:lnTo>
                    <a:pt x="416394" y="88900"/>
                  </a:lnTo>
                  <a:lnTo>
                    <a:pt x="416115" y="88900"/>
                  </a:lnTo>
                  <a:lnTo>
                    <a:pt x="416077" y="87515"/>
                  </a:lnTo>
                  <a:lnTo>
                    <a:pt x="416407" y="86766"/>
                  </a:lnTo>
                  <a:lnTo>
                    <a:pt x="416306" y="82550"/>
                  </a:lnTo>
                  <a:lnTo>
                    <a:pt x="416217" y="81280"/>
                  </a:lnTo>
                  <a:lnTo>
                    <a:pt x="416394" y="82550"/>
                  </a:lnTo>
                  <a:lnTo>
                    <a:pt x="416496" y="83820"/>
                  </a:lnTo>
                  <a:lnTo>
                    <a:pt x="416775" y="83820"/>
                  </a:lnTo>
                  <a:lnTo>
                    <a:pt x="416585" y="80010"/>
                  </a:lnTo>
                  <a:lnTo>
                    <a:pt x="416115" y="78740"/>
                  </a:lnTo>
                  <a:lnTo>
                    <a:pt x="416090" y="77470"/>
                  </a:lnTo>
                  <a:lnTo>
                    <a:pt x="416064" y="76200"/>
                  </a:lnTo>
                  <a:lnTo>
                    <a:pt x="416496" y="76200"/>
                  </a:lnTo>
                  <a:lnTo>
                    <a:pt x="416699" y="77470"/>
                  </a:lnTo>
                  <a:lnTo>
                    <a:pt x="416788" y="76200"/>
                  </a:lnTo>
                  <a:lnTo>
                    <a:pt x="416674" y="74930"/>
                  </a:lnTo>
                  <a:lnTo>
                    <a:pt x="416864" y="76200"/>
                  </a:lnTo>
                  <a:lnTo>
                    <a:pt x="417156" y="76200"/>
                  </a:lnTo>
                  <a:lnTo>
                    <a:pt x="417512" y="74930"/>
                  </a:lnTo>
                  <a:lnTo>
                    <a:pt x="417880" y="73660"/>
                  </a:lnTo>
                  <a:lnTo>
                    <a:pt x="419036" y="83820"/>
                  </a:lnTo>
                  <a:lnTo>
                    <a:pt x="419036" y="80010"/>
                  </a:lnTo>
                  <a:lnTo>
                    <a:pt x="419773" y="82550"/>
                  </a:lnTo>
                  <a:lnTo>
                    <a:pt x="419328" y="80010"/>
                  </a:lnTo>
                  <a:lnTo>
                    <a:pt x="419442" y="76200"/>
                  </a:lnTo>
                  <a:lnTo>
                    <a:pt x="419112" y="71120"/>
                  </a:lnTo>
                  <a:lnTo>
                    <a:pt x="418820" y="76200"/>
                  </a:lnTo>
                  <a:lnTo>
                    <a:pt x="418553" y="76200"/>
                  </a:lnTo>
                  <a:lnTo>
                    <a:pt x="418642" y="72390"/>
                  </a:lnTo>
                  <a:lnTo>
                    <a:pt x="418274" y="71120"/>
                  </a:lnTo>
                  <a:lnTo>
                    <a:pt x="418642" y="69850"/>
                  </a:lnTo>
                  <a:lnTo>
                    <a:pt x="419188" y="69850"/>
                  </a:lnTo>
                  <a:lnTo>
                    <a:pt x="420039" y="76200"/>
                  </a:lnTo>
                  <a:lnTo>
                    <a:pt x="420712" y="77470"/>
                  </a:lnTo>
                  <a:lnTo>
                    <a:pt x="420331" y="73660"/>
                  </a:lnTo>
                  <a:lnTo>
                    <a:pt x="421081" y="80010"/>
                  </a:lnTo>
                  <a:lnTo>
                    <a:pt x="420522" y="73660"/>
                  </a:lnTo>
                  <a:lnTo>
                    <a:pt x="420992" y="74930"/>
                  </a:lnTo>
                  <a:lnTo>
                    <a:pt x="421144" y="73863"/>
                  </a:lnTo>
                  <a:lnTo>
                    <a:pt x="421182" y="74930"/>
                  </a:lnTo>
                  <a:lnTo>
                    <a:pt x="421563" y="74930"/>
                  </a:lnTo>
                  <a:lnTo>
                    <a:pt x="421551" y="71120"/>
                  </a:lnTo>
                  <a:lnTo>
                    <a:pt x="422021" y="74930"/>
                  </a:lnTo>
                  <a:lnTo>
                    <a:pt x="422109" y="72390"/>
                  </a:lnTo>
                  <a:lnTo>
                    <a:pt x="422579" y="77470"/>
                  </a:lnTo>
                  <a:lnTo>
                    <a:pt x="422490" y="74942"/>
                  </a:lnTo>
                  <a:lnTo>
                    <a:pt x="422579" y="75526"/>
                  </a:lnTo>
                  <a:lnTo>
                    <a:pt x="422579" y="72390"/>
                  </a:lnTo>
                  <a:lnTo>
                    <a:pt x="423049" y="74930"/>
                  </a:lnTo>
                  <a:lnTo>
                    <a:pt x="423176" y="72390"/>
                  </a:lnTo>
                  <a:lnTo>
                    <a:pt x="423240" y="71120"/>
                  </a:lnTo>
                  <a:lnTo>
                    <a:pt x="423468" y="75526"/>
                  </a:lnTo>
                  <a:lnTo>
                    <a:pt x="423583" y="77254"/>
                  </a:lnTo>
                  <a:lnTo>
                    <a:pt x="423684" y="77838"/>
                  </a:lnTo>
                  <a:lnTo>
                    <a:pt x="423887" y="78740"/>
                  </a:lnTo>
                  <a:lnTo>
                    <a:pt x="423430" y="78740"/>
                  </a:lnTo>
                  <a:lnTo>
                    <a:pt x="424078" y="83820"/>
                  </a:lnTo>
                  <a:lnTo>
                    <a:pt x="424141" y="86766"/>
                  </a:lnTo>
                  <a:lnTo>
                    <a:pt x="424141" y="73456"/>
                  </a:lnTo>
                  <a:lnTo>
                    <a:pt x="423951" y="72390"/>
                  </a:lnTo>
                  <a:lnTo>
                    <a:pt x="423824" y="71120"/>
                  </a:lnTo>
                  <a:lnTo>
                    <a:pt x="423710" y="69850"/>
                  </a:lnTo>
                  <a:lnTo>
                    <a:pt x="424738" y="69850"/>
                  </a:lnTo>
                  <a:lnTo>
                    <a:pt x="425018" y="77470"/>
                  </a:lnTo>
                  <a:lnTo>
                    <a:pt x="425043" y="72453"/>
                  </a:lnTo>
                  <a:lnTo>
                    <a:pt x="425107" y="69850"/>
                  </a:lnTo>
                  <a:lnTo>
                    <a:pt x="425208" y="66040"/>
                  </a:lnTo>
                  <a:lnTo>
                    <a:pt x="425018" y="64770"/>
                  </a:lnTo>
                  <a:lnTo>
                    <a:pt x="425208" y="63500"/>
                  </a:lnTo>
                  <a:lnTo>
                    <a:pt x="425297" y="67310"/>
                  </a:lnTo>
                  <a:lnTo>
                    <a:pt x="425386" y="68580"/>
                  </a:lnTo>
                  <a:lnTo>
                    <a:pt x="425767" y="68580"/>
                  </a:lnTo>
                  <a:lnTo>
                    <a:pt x="425831" y="69049"/>
                  </a:lnTo>
                  <a:lnTo>
                    <a:pt x="425958" y="73660"/>
                  </a:lnTo>
                  <a:lnTo>
                    <a:pt x="425056" y="72453"/>
                  </a:lnTo>
                  <a:lnTo>
                    <a:pt x="425056" y="72694"/>
                  </a:lnTo>
                  <a:lnTo>
                    <a:pt x="425856" y="78740"/>
                  </a:lnTo>
                  <a:lnTo>
                    <a:pt x="426059" y="78740"/>
                  </a:lnTo>
                  <a:lnTo>
                    <a:pt x="426707" y="80010"/>
                  </a:lnTo>
                  <a:lnTo>
                    <a:pt x="427469" y="81280"/>
                  </a:lnTo>
                  <a:lnTo>
                    <a:pt x="427647" y="81280"/>
                  </a:lnTo>
                  <a:lnTo>
                    <a:pt x="427177" y="76200"/>
                  </a:lnTo>
                  <a:lnTo>
                    <a:pt x="427342" y="77470"/>
                  </a:lnTo>
                  <a:lnTo>
                    <a:pt x="427469" y="77470"/>
                  </a:lnTo>
                  <a:lnTo>
                    <a:pt x="427469" y="76200"/>
                  </a:lnTo>
                  <a:lnTo>
                    <a:pt x="427545" y="73660"/>
                  </a:lnTo>
                  <a:lnTo>
                    <a:pt x="427545" y="69850"/>
                  </a:lnTo>
                  <a:lnTo>
                    <a:pt x="427761" y="69850"/>
                  </a:lnTo>
                  <a:lnTo>
                    <a:pt x="427926" y="71120"/>
                  </a:lnTo>
                  <a:lnTo>
                    <a:pt x="428561" y="80010"/>
                  </a:lnTo>
                  <a:lnTo>
                    <a:pt x="428840" y="80010"/>
                  </a:lnTo>
                  <a:lnTo>
                    <a:pt x="428815" y="77254"/>
                  </a:lnTo>
                  <a:lnTo>
                    <a:pt x="428523" y="74930"/>
                  </a:lnTo>
                  <a:lnTo>
                    <a:pt x="428853" y="74930"/>
                  </a:lnTo>
                  <a:lnTo>
                    <a:pt x="428574" y="72390"/>
                  </a:lnTo>
                  <a:lnTo>
                    <a:pt x="428205" y="69850"/>
                  </a:lnTo>
                  <a:lnTo>
                    <a:pt x="427647" y="66040"/>
                  </a:lnTo>
                  <a:lnTo>
                    <a:pt x="427355" y="64770"/>
                  </a:lnTo>
                  <a:lnTo>
                    <a:pt x="427824" y="66040"/>
                  </a:lnTo>
                  <a:lnTo>
                    <a:pt x="428015" y="67310"/>
                  </a:lnTo>
                  <a:lnTo>
                    <a:pt x="428205" y="69850"/>
                  </a:lnTo>
                  <a:lnTo>
                    <a:pt x="429044" y="73660"/>
                  </a:lnTo>
                  <a:lnTo>
                    <a:pt x="429895" y="78740"/>
                  </a:lnTo>
                  <a:lnTo>
                    <a:pt x="430822" y="83820"/>
                  </a:lnTo>
                  <a:lnTo>
                    <a:pt x="430644" y="80010"/>
                  </a:lnTo>
                  <a:lnTo>
                    <a:pt x="430923" y="78740"/>
                  </a:lnTo>
                  <a:lnTo>
                    <a:pt x="430263" y="73660"/>
                  </a:lnTo>
                  <a:lnTo>
                    <a:pt x="431393" y="78740"/>
                  </a:lnTo>
                  <a:lnTo>
                    <a:pt x="431203" y="74930"/>
                  </a:lnTo>
                  <a:lnTo>
                    <a:pt x="431571" y="76200"/>
                  </a:lnTo>
                  <a:lnTo>
                    <a:pt x="431952" y="78740"/>
                  </a:lnTo>
                  <a:lnTo>
                    <a:pt x="431609" y="74930"/>
                  </a:lnTo>
                  <a:lnTo>
                    <a:pt x="431495" y="73660"/>
                  </a:lnTo>
                  <a:lnTo>
                    <a:pt x="431393" y="72390"/>
                  </a:lnTo>
                  <a:lnTo>
                    <a:pt x="432511" y="72390"/>
                  </a:lnTo>
                  <a:lnTo>
                    <a:pt x="432422" y="69850"/>
                  </a:lnTo>
                  <a:lnTo>
                    <a:pt x="433070" y="74930"/>
                  </a:lnTo>
                  <a:lnTo>
                    <a:pt x="433755" y="76200"/>
                  </a:lnTo>
                  <a:lnTo>
                    <a:pt x="435089" y="76200"/>
                  </a:lnTo>
                  <a:lnTo>
                    <a:pt x="435317" y="73660"/>
                  </a:lnTo>
                  <a:lnTo>
                    <a:pt x="435508" y="78740"/>
                  </a:lnTo>
                  <a:lnTo>
                    <a:pt x="436600" y="76200"/>
                  </a:lnTo>
                  <a:lnTo>
                    <a:pt x="436867" y="73660"/>
                  </a:lnTo>
                  <a:lnTo>
                    <a:pt x="437553" y="67310"/>
                  </a:lnTo>
                  <a:lnTo>
                    <a:pt x="438975" y="67310"/>
                  </a:lnTo>
                  <a:lnTo>
                    <a:pt x="439102" y="69850"/>
                  </a:lnTo>
                  <a:lnTo>
                    <a:pt x="438632" y="69850"/>
                  </a:lnTo>
                  <a:lnTo>
                    <a:pt x="438696" y="71120"/>
                  </a:lnTo>
                  <a:lnTo>
                    <a:pt x="439064" y="74930"/>
                  </a:lnTo>
                  <a:lnTo>
                    <a:pt x="439534" y="72390"/>
                  </a:lnTo>
                  <a:lnTo>
                    <a:pt x="439813" y="77470"/>
                  </a:lnTo>
                  <a:lnTo>
                    <a:pt x="439470" y="77470"/>
                  </a:lnTo>
                  <a:lnTo>
                    <a:pt x="439572" y="78740"/>
                  </a:lnTo>
                  <a:lnTo>
                    <a:pt x="439928" y="85090"/>
                  </a:lnTo>
                  <a:lnTo>
                    <a:pt x="439928" y="71196"/>
                  </a:lnTo>
                  <a:lnTo>
                    <a:pt x="440118" y="67310"/>
                  </a:lnTo>
                  <a:lnTo>
                    <a:pt x="440258" y="66040"/>
                  </a:lnTo>
                  <a:lnTo>
                    <a:pt x="442849" y="66040"/>
                  </a:lnTo>
                  <a:lnTo>
                    <a:pt x="442836" y="64770"/>
                  </a:lnTo>
                  <a:lnTo>
                    <a:pt x="439470" y="64770"/>
                  </a:lnTo>
                  <a:lnTo>
                    <a:pt x="442861" y="63500"/>
                  </a:lnTo>
                  <a:lnTo>
                    <a:pt x="443001" y="62230"/>
                  </a:lnTo>
                  <a:lnTo>
                    <a:pt x="438785" y="62230"/>
                  </a:lnTo>
                  <a:lnTo>
                    <a:pt x="446189" y="60960"/>
                  </a:lnTo>
                  <a:lnTo>
                    <a:pt x="435787" y="62230"/>
                  </a:lnTo>
                  <a:lnTo>
                    <a:pt x="439166" y="60960"/>
                  </a:lnTo>
                  <a:lnTo>
                    <a:pt x="441312" y="60960"/>
                  </a:lnTo>
                  <a:lnTo>
                    <a:pt x="443191" y="59690"/>
                  </a:lnTo>
                  <a:lnTo>
                    <a:pt x="435940" y="59690"/>
                  </a:lnTo>
                  <a:lnTo>
                    <a:pt x="436638" y="58420"/>
                  </a:lnTo>
                  <a:lnTo>
                    <a:pt x="438086" y="57150"/>
                  </a:lnTo>
                  <a:lnTo>
                    <a:pt x="438556" y="57150"/>
                  </a:lnTo>
                  <a:lnTo>
                    <a:pt x="434809" y="55880"/>
                  </a:lnTo>
                  <a:lnTo>
                    <a:pt x="435419" y="55880"/>
                  </a:lnTo>
                  <a:lnTo>
                    <a:pt x="437197" y="54610"/>
                  </a:lnTo>
                  <a:lnTo>
                    <a:pt x="435419" y="53340"/>
                  </a:lnTo>
                  <a:lnTo>
                    <a:pt x="439420" y="52070"/>
                  </a:lnTo>
                  <a:lnTo>
                    <a:pt x="436194" y="52070"/>
                  </a:lnTo>
                  <a:lnTo>
                    <a:pt x="434505" y="50800"/>
                  </a:lnTo>
                  <a:lnTo>
                    <a:pt x="443103" y="49530"/>
                  </a:lnTo>
                  <a:lnTo>
                    <a:pt x="434200" y="48260"/>
                  </a:lnTo>
                  <a:lnTo>
                    <a:pt x="439064" y="48260"/>
                  </a:lnTo>
                  <a:lnTo>
                    <a:pt x="441604" y="46990"/>
                  </a:lnTo>
                  <a:lnTo>
                    <a:pt x="431571" y="46990"/>
                  </a:lnTo>
                  <a:lnTo>
                    <a:pt x="431571" y="69850"/>
                  </a:lnTo>
                  <a:lnTo>
                    <a:pt x="431266" y="67741"/>
                  </a:lnTo>
                  <a:lnTo>
                    <a:pt x="431203" y="66040"/>
                  </a:lnTo>
                  <a:lnTo>
                    <a:pt x="431482" y="66040"/>
                  </a:lnTo>
                  <a:lnTo>
                    <a:pt x="431571" y="69850"/>
                  </a:lnTo>
                  <a:lnTo>
                    <a:pt x="431571" y="46990"/>
                  </a:lnTo>
                  <a:lnTo>
                    <a:pt x="429044" y="46990"/>
                  </a:lnTo>
                  <a:lnTo>
                    <a:pt x="430822" y="45720"/>
                  </a:lnTo>
                  <a:lnTo>
                    <a:pt x="440105" y="45720"/>
                  </a:lnTo>
                  <a:lnTo>
                    <a:pt x="435698" y="44450"/>
                  </a:lnTo>
                  <a:lnTo>
                    <a:pt x="446468" y="44450"/>
                  </a:lnTo>
                  <a:lnTo>
                    <a:pt x="450215" y="46990"/>
                  </a:lnTo>
                  <a:lnTo>
                    <a:pt x="445706" y="48260"/>
                  </a:lnTo>
                  <a:lnTo>
                    <a:pt x="448487" y="48260"/>
                  </a:lnTo>
                  <a:lnTo>
                    <a:pt x="452031" y="49530"/>
                  </a:lnTo>
                  <a:lnTo>
                    <a:pt x="449846" y="50800"/>
                  </a:lnTo>
                  <a:lnTo>
                    <a:pt x="449491" y="50800"/>
                  </a:lnTo>
                  <a:lnTo>
                    <a:pt x="452043" y="52070"/>
                  </a:lnTo>
                  <a:lnTo>
                    <a:pt x="451027" y="53340"/>
                  </a:lnTo>
                  <a:lnTo>
                    <a:pt x="450265" y="53340"/>
                  </a:lnTo>
                  <a:lnTo>
                    <a:pt x="453593" y="54610"/>
                  </a:lnTo>
                  <a:lnTo>
                    <a:pt x="452462" y="54610"/>
                  </a:lnTo>
                  <a:lnTo>
                    <a:pt x="445439" y="55880"/>
                  </a:lnTo>
                  <a:lnTo>
                    <a:pt x="453555" y="55880"/>
                  </a:lnTo>
                  <a:lnTo>
                    <a:pt x="449897" y="57150"/>
                  </a:lnTo>
                  <a:lnTo>
                    <a:pt x="444690" y="57150"/>
                  </a:lnTo>
                  <a:lnTo>
                    <a:pt x="443191" y="58420"/>
                  </a:lnTo>
                  <a:lnTo>
                    <a:pt x="450684" y="58420"/>
                  </a:lnTo>
                  <a:lnTo>
                    <a:pt x="458749" y="59690"/>
                  </a:lnTo>
                  <a:lnTo>
                    <a:pt x="449935" y="60960"/>
                  </a:lnTo>
                  <a:lnTo>
                    <a:pt x="458457" y="60960"/>
                  </a:lnTo>
                  <a:lnTo>
                    <a:pt x="453593" y="62230"/>
                  </a:lnTo>
                  <a:lnTo>
                    <a:pt x="455091" y="63500"/>
                  </a:lnTo>
                  <a:lnTo>
                    <a:pt x="459498" y="63500"/>
                  </a:lnTo>
                  <a:lnTo>
                    <a:pt x="458089" y="64770"/>
                  </a:lnTo>
                  <a:lnTo>
                    <a:pt x="455980" y="64770"/>
                  </a:lnTo>
                  <a:lnTo>
                    <a:pt x="455180" y="64401"/>
                  </a:lnTo>
                  <a:lnTo>
                    <a:pt x="448818" y="65430"/>
                  </a:lnTo>
                  <a:lnTo>
                    <a:pt x="449224" y="64871"/>
                  </a:lnTo>
                  <a:lnTo>
                    <a:pt x="449935" y="63931"/>
                  </a:lnTo>
                  <a:lnTo>
                    <a:pt x="448932" y="63881"/>
                  </a:lnTo>
                  <a:lnTo>
                    <a:pt x="446595" y="63881"/>
                  </a:lnTo>
                  <a:lnTo>
                    <a:pt x="445401" y="64706"/>
                  </a:lnTo>
                  <a:lnTo>
                    <a:pt x="445071" y="64871"/>
                  </a:lnTo>
                  <a:lnTo>
                    <a:pt x="444030" y="64808"/>
                  </a:lnTo>
                  <a:lnTo>
                    <a:pt x="444144" y="65379"/>
                  </a:lnTo>
                  <a:lnTo>
                    <a:pt x="446735" y="65493"/>
                  </a:lnTo>
                  <a:lnTo>
                    <a:pt x="447395" y="65913"/>
                  </a:lnTo>
                  <a:lnTo>
                    <a:pt x="450405" y="66179"/>
                  </a:lnTo>
                  <a:lnTo>
                    <a:pt x="452221" y="65633"/>
                  </a:lnTo>
                  <a:lnTo>
                    <a:pt x="452894" y="65455"/>
                  </a:lnTo>
                  <a:lnTo>
                    <a:pt x="453110" y="65455"/>
                  </a:lnTo>
                  <a:lnTo>
                    <a:pt x="453123" y="65722"/>
                  </a:lnTo>
                  <a:lnTo>
                    <a:pt x="453669" y="65925"/>
                  </a:lnTo>
                  <a:lnTo>
                    <a:pt x="453313" y="66040"/>
                  </a:lnTo>
                  <a:lnTo>
                    <a:pt x="458177" y="67310"/>
                  </a:lnTo>
                  <a:lnTo>
                    <a:pt x="455193" y="67310"/>
                  </a:lnTo>
                  <a:lnTo>
                    <a:pt x="453656" y="67614"/>
                  </a:lnTo>
                  <a:lnTo>
                    <a:pt x="454533" y="68580"/>
                  </a:lnTo>
                  <a:lnTo>
                    <a:pt x="452043" y="68580"/>
                  </a:lnTo>
                  <a:lnTo>
                    <a:pt x="452932" y="67741"/>
                  </a:lnTo>
                  <a:lnTo>
                    <a:pt x="448551" y="68580"/>
                  </a:lnTo>
                  <a:lnTo>
                    <a:pt x="446100" y="69850"/>
                  </a:lnTo>
                  <a:lnTo>
                    <a:pt x="457238" y="69850"/>
                  </a:lnTo>
                  <a:lnTo>
                    <a:pt x="450964" y="71120"/>
                  </a:lnTo>
                  <a:lnTo>
                    <a:pt x="462864" y="69850"/>
                  </a:lnTo>
                  <a:lnTo>
                    <a:pt x="461746" y="71120"/>
                  </a:lnTo>
                  <a:lnTo>
                    <a:pt x="460705" y="71120"/>
                  </a:lnTo>
                  <a:lnTo>
                    <a:pt x="459206" y="72390"/>
                  </a:lnTo>
                  <a:lnTo>
                    <a:pt x="454063" y="72390"/>
                  </a:lnTo>
                  <a:lnTo>
                    <a:pt x="453313" y="73660"/>
                  </a:lnTo>
                  <a:lnTo>
                    <a:pt x="461556" y="73660"/>
                  </a:lnTo>
                  <a:lnTo>
                    <a:pt x="455650" y="74930"/>
                  </a:lnTo>
                  <a:lnTo>
                    <a:pt x="459028" y="76200"/>
                  </a:lnTo>
                  <a:lnTo>
                    <a:pt x="452094" y="76200"/>
                  </a:lnTo>
                  <a:lnTo>
                    <a:pt x="452094" y="76606"/>
                  </a:lnTo>
                  <a:lnTo>
                    <a:pt x="451535" y="76619"/>
                  </a:lnTo>
                  <a:lnTo>
                    <a:pt x="451535" y="77470"/>
                  </a:lnTo>
                  <a:lnTo>
                    <a:pt x="452094" y="77470"/>
                  </a:lnTo>
                  <a:lnTo>
                    <a:pt x="453301" y="77470"/>
                  </a:lnTo>
                  <a:lnTo>
                    <a:pt x="453986" y="77647"/>
                  </a:lnTo>
                  <a:lnTo>
                    <a:pt x="452564" y="78270"/>
                  </a:lnTo>
                  <a:lnTo>
                    <a:pt x="454431" y="77990"/>
                  </a:lnTo>
                  <a:lnTo>
                    <a:pt x="457339" y="77711"/>
                  </a:lnTo>
                  <a:lnTo>
                    <a:pt x="458127" y="77470"/>
                  </a:lnTo>
                  <a:lnTo>
                    <a:pt x="460248" y="77470"/>
                  </a:lnTo>
                  <a:lnTo>
                    <a:pt x="455180" y="78740"/>
                  </a:lnTo>
                  <a:lnTo>
                    <a:pt x="464464" y="78740"/>
                  </a:lnTo>
                  <a:lnTo>
                    <a:pt x="464464" y="0"/>
                  </a:lnTo>
                  <a:lnTo>
                    <a:pt x="460197" y="0"/>
                  </a:lnTo>
                  <a:lnTo>
                    <a:pt x="455841" y="635"/>
                  </a:lnTo>
                  <a:lnTo>
                    <a:pt x="455841" y="57150"/>
                  </a:lnTo>
                  <a:lnTo>
                    <a:pt x="451599" y="58420"/>
                  </a:lnTo>
                  <a:lnTo>
                    <a:pt x="451624" y="57150"/>
                  </a:lnTo>
                  <a:lnTo>
                    <a:pt x="455841" y="57150"/>
                  </a:lnTo>
                  <a:lnTo>
                    <a:pt x="455841" y="635"/>
                  </a:lnTo>
                  <a:lnTo>
                    <a:pt x="451332" y="1270"/>
                  </a:lnTo>
                  <a:lnTo>
                    <a:pt x="448348" y="1270"/>
                  </a:lnTo>
                  <a:lnTo>
                    <a:pt x="448348" y="43180"/>
                  </a:lnTo>
                  <a:lnTo>
                    <a:pt x="448246" y="44450"/>
                  </a:lnTo>
                  <a:lnTo>
                    <a:pt x="446849" y="43180"/>
                  </a:lnTo>
                  <a:lnTo>
                    <a:pt x="448348" y="43180"/>
                  </a:lnTo>
                  <a:lnTo>
                    <a:pt x="448348" y="1270"/>
                  </a:lnTo>
                  <a:lnTo>
                    <a:pt x="447128" y="1270"/>
                  </a:lnTo>
                  <a:lnTo>
                    <a:pt x="447128" y="36830"/>
                  </a:lnTo>
                  <a:lnTo>
                    <a:pt x="446100" y="37134"/>
                  </a:lnTo>
                  <a:lnTo>
                    <a:pt x="446100" y="41910"/>
                  </a:lnTo>
                  <a:lnTo>
                    <a:pt x="442353" y="43180"/>
                  </a:lnTo>
                  <a:lnTo>
                    <a:pt x="424929" y="43180"/>
                  </a:lnTo>
                  <a:lnTo>
                    <a:pt x="433451" y="41910"/>
                  </a:lnTo>
                  <a:lnTo>
                    <a:pt x="429704" y="40640"/>
                  </a:lnTo>
                  <a:lnTo>
                    <a:pt x="428955" y="40640"/>
                  </a:lnTo>
                  <a:lnTo>
                    <a:pt x="431571" y="39370"/>
                  </a:lnTo>
                  <a:lnTo>
                    <a:pt x="435317" y="39370"/>
                  </a:lnTo>
                  <a:lnTo>
                    <a:pt x="436283" y="40640"/>
                  </a:lnTo>
                  <a:lnTo>
                    <a:pt x="433044" y="40640"/>
                  </a:lnTo>
                  <a:lnTo>
                    <a:pt x="436232" y="41910"/>
                  </a:lnTo>
                  <a:lnTo>
                    <a:pt x="437857" y="41910"/>
                  </a:lnTo>
                  <a:lnTo>
                    <a:pt x="437857" y="40640"/>
                  </a:lnTo>
                  <a:lnTo>
                    <a:pt x="441223" y="41910"/>
                  </a:lnTo>
                  <a:lnTo>
                    <a:pt x="446100" y="41910"/>
                  </a:lnTo>
                  <a:lnTo>
                    <a:pt x="446100" y="37134"/>
                  </a:lnTo>
                  <a:lnTo>
                    <a:pt x="442823" y="38100"/>
                  </a:lnTo>
                  <a:lnTo>
                    <a:pt x="443941" y="38100"/>
                  </a:lnTo>
                  <a:lnTo>
                    <a:pt x="445541" y="39370"/>
                  </a:lnTo>
                  <a:lnTo>
                    <a:pt x="442722" y="40640"/>
                  </a:lnTo>
                  <a:lnTo>
                    <a:pt x="440105" y="40640"/>
                  </a:lnTo>
                  <a:lnTo>
                    <a:pt x="440105" y="39370"/>
                  </a:lnTo>
                  <a:lnTo>
                    <a:pt x="435610" y="39370"/>
                  </a:lnTo>
                  <a:lnTo>
                    <a:pt x="435978" y="38100"/>
                  </a:lnTo>
                  <a:lnTo>
                    <a:pt x="429323" y="38100"/>
                  </a:lnTo>
                  <a:lnTo>
                    <a:pt x="437857" y="36830"/>
                  </a:lnTo>
                  <a:lnTo>
                    <a:pt x="424357" y="36830"/>
                  </a:lnTo>
                  <a:lnTo>
                    <a:pt x="424357" y="66040"/>
                  </a:lnTo>
                  <a:lnTo>
                    <a:pt x="423989" y="68580"/>
                  </a:lnTo>
                  <a:lnTo>
                    <a:pt x="424078" y="67310"/>
                  </a:lnTo>
                  <a:lnTo>
                    <a:pt x="424357" y="66040"/>
                  </a:lnTo>
                  <a:lnTo>
                    <a:pt x="424357" y="36830"/>
                  </a:lnTo>
                  <a:lnTo>
                    <a:pt x="423710" y="36830"/>
                  </a:lnTo>
                  <a:lnTo>
                    <a:pt x="426046" y="35560"/>
                  </a:lnTo>
                  <a:lnTo>
                    <a:pt x="434200" y="35560"/>
                  </a:lnTo>
                  <a:lnTo>
                    <a:pt x="427482" y="34290"/>
                  </a:lnTo>
                  <a:lnTo>
                    <a:pt x="427634" y="33020"/>
                  </a:lnTo>
                  <a:lnTo>
                    <a:pt x="429260" y="33020"/>
                  </a:lnTo>
                  <a:lnTo>
                    <a:pt x="426986" y="31750"/>
                  </a:lnTo>
                  <a:lnTo>
                    <a:pt x="431012" y="31750"/>
                  </a:lnTo>
                  <a:lnTo>
                    <a:pt x="422021" y="27940"/>
                  </a:lnTo>
                  <a:lnTo>
                    <a:pt x="426364" y="24130"/>
                  </a:lnTo>
                  <a:lnTo>
                    <a:pt x="431457" y="24130"/>
                  </a:lnTo>
                  <a:lnTo>
                    <a:pt x="427723" y="22948"/>
                  </a:lnTo>
                  <a:lnTo>
                    <a:pt x="424357" y="20320"/>
                  </a:lnTo>
                  <a:lnTo>
                    <a:pt x="422490" y="20320"/>
                  </a:lnTo>
                  <a:lnTo>
                    <a:pt x="424827" y="19050"/>
                  </a:lnTo>
                  <a:lnTo>
                    <a:pt x="422617" y="19050"/>
                  </a:lnTo>
                  <a:lnTo>
                    <a:pt x="425932" y="17881"/>
                  </a:lnTo>
                  <a:lnTo>
                    <a:pt x="430453" y="19050"/>
                  </a:lnTo>
                  <a:lnTo>
                    <a:pt x="433628" y="19050"/>
                  </a:lnTo>
                  <a:lnTo>
                    <a:pt x="432511" y="20320"/>
                  </a:lnTo>
                  <a:lnTo>
                    <a:pt x="428802" y="21590"/>
                  </a:lnTo>
                  <a:lnTo>
                    <a:pt x="430352" y="21590"/>
                  </a:lnTo>
                  <a:lnTo>
                    <a:pt x="432777" y="22860"/>
                  </a:lnTo>
                  <a:lnTo>
                    <a:pt x="430174" y="22860"/>
                  </a:lnTo>
                  <a:lnTo>
                    <a:pt x="436067" y="24130"/>
                  </a:lnTo>
                  <a:lnTo>
                    <a:pt x="435610" y="24130"/>
                  </a:lnTo>
                  <a:lnTo>
                    <a:pt x="439254" y="25400"/>
                  </a:lnTo>
                  <a:lnTo>
                    <a:pt x="428396" y="26670"/>
                  </a:lnTo>
                  <a:lnTo>
                    <a:pt x="434670" y="27940"/>
                  </a:lnTo>
                  <a:lnTo>
                    <a:pt x="435038" y="27940"/>
                  </a:lnTo>
                  <a:lnTo>
                    <a:pt x="432701" y="29210"/>
                  </a:lnTo>
                  <a:lnTo>
                    <a:pt x="435978" y="30480"/>
                  </a:lnTo>
                  <a:lnTo>
                    <a:pt x="436727" y="30480"/>
                  </a:lnTo>
                  <a:lnTo>
                    <a:pt x="441413" y="31750"/>
                  </a:lnTo>
                  <a:lnTo>
                    <a:pt x="443103" y="34290"/>
                  </a:lnTo>
                  <a:lnTo>
                    <a:pt x="437197" y="35560"/>
                  </a:lnTo>
                  <a:lnTo>
                    <a:pt x="440474" y="36830"/>
                  </a:lnTo>
                  <a:lnTo>
                    <a:pt x="441490" y="36830"/>
                  </a:lnTo>
                  <a:lnTo>
                    <a:pt x="441972" y="38100"/>
                  </a:lnTo>
                  <a:lnTo>
                    <a:pt x="443103" y="36830"/>
                  </a:lnTo>
                  <a:lnTo>
                    <a:pt x="447128" y="36830"/>
                  </a:lnTo>
                  <a:lnTo>
                    <a:pt x="447128" y="1270"/>
                  </a:lnTo>
                  <a:lnTo>
                    <a:pt x="444969" y="1270"/>
                  </a:lnTo>
                  <a:lnTo>
                    <a:pt x="444969" y="34290"/>
                  </a:lnTo>
                  <a:lnTo>
                    <a:pt x="442353" y="35560"/>
                  </a:lnTo>
                  <a:lnTo>
                    <a:pt x="441312" y="35560"/>
                  </a:lnTo>
                  <a:lnTo>
                    <a:pt x="443407" y="34290"/>
                  </a:lnTo>
                  <a:lnTo>
                    <a:pt x="444969" y="34290"/>
                  </a:lnTo>
                  <a:lnTo>
                    <a:pt x="444969" y="1270"/>
                  </a:lnTo>
                  <a:lnTo>
                    <a:pt x="444512" y="1270"/>
                  </a:lnTo>
                  <a:lnTo>
                    <a:pt x="440016" y="2540"/>
                  </a:lnTo>
                  <a:lnTo>
                    <a:pt x="436460" y="3810"/>
                  </a:lnTo>
                  <a:lnTo>
                    <a:pt x="432473" y="5080"/>
                  </a:lnTo>
                  <a:lnTo>
                    <a:pt x="428104" y="7620"/>
                  </a:lnTo>
                  <a:lnTo>
                    <a:pt x="426872" y="7620"/>
                  </a:lnTo>
                  <a:lnTo>
                    <a:pt x="424992" y="8890"/>
                  </a:lnTo>
                  <a:lnTo>
                    <a:pt x="429387" y="11430"/>
                  </a:lnTo>
                  <a:lnTo>
                    <a:pt x="434479" y="12700"/>
                  </a:lnTo>
                  <a:lnTo>
                    <a:pt x="434860" y="12700"/>
                  </a:lnTo>
                  <a:lnTo>
                    <a:pt x="433260" y="13157"/>
                  </a:lnTo>
                  <a:lnTo>
                    <a:pt x="433260" y="16510"/>
                  </a:lnTo>
                  <a:lnTo>
                    <a:pt x="432701" y="17780"/>
                  </a:lnTo>
                  <a:lnTo>
                    <a:pt x="429044" y="16510"/>
                  </a:lnTo>
                  <a:lnTo>
                    <a:pt x="430072" y="17780"/>
                  </a:lnTo>
                  <a:lnTo>
                    <a:pt x="426199" y="17780"/>
                  </a:lnTo>
                  <a:lnTo>
                    <a:pt x="425577" y="17780"/>
                  </a:lnTo>
                  <a:lnTo>
                    <a:pt x="423430" y="17780"/>
                  </a:lnTo>
                  <a:lnTo>
                    <a:pt x="428675" y="16510"/>
                  </a:lnTo>
                  <a:lnTo>
                    <a:pt x="429044" y="16510"/>
                  </a:lnTo>
                  <a:lnTo>
                    <a:pt x="433260" y="16510"/>
                  </a:lnTo>
                  <a:lnTo>
                    <a:pt x="433260" y="13157"/>
                  </a:lnTo>
                  <a:lnTo>
                    <a:pt x="430809" y="13843"/>
                  </a:lnTo>
                  <a:lnTo>
                    <a:pt x="432333" y="12700"/>
                  </a:lnTo>
                  <a:lnTo>
                    <a:pt x="426986" y="12700"/>
                  </a:lnTo>
                  <a:lnTo>
                    <a:pt x="428891" y="13970"/>
                  </a:lnTo>
                  <a:lnTo>
                    <a:pt x="430352" y="13970"/>
                  </a:lnTo>
                  <a:lnTo>
                    <a:pt x="430644" y="13970"/>
                  </a:lnTo>
                  <a:lnTo>
                    <a:pt x="432892" y="13970"/>
                  </a:lnTo>
                  <a:lnTo>
                    <a:pt x="432511" y="15240"/>
                  </a:lnTo>
                  <a:lnTo>
                    <a:pt x="425018" y="15240"/>
                  </a:lnTo>
                  <a:lnTo>
                    <a:pt x="425500" y="16510"/>
                  </a:lnTo>
                  <a:lnTo>
                    <a:pt x="419023" y="16510"/>
                  </a:lnTo>
                  <a:lnTo>
                    <a:pt x="420522" y="15240"/>
                  </a:lnTo>
                  <a:lnTo>
                    <a:pt x="424637" y="15240"/>
                  </a:lnTo>
                  <a:lnTo>
                    <a:pt x="422490" y="12700"/>
                  </a:lnTo>
                  <a:lnTo>
                    <a:pt x="421830" y="10160"/>
                  </a:lnTo>
                  <a:lnTo>
                    <a:pt x="425208" y="10160"/>
                  </a:lnTo>
                  <a:lnTo>
                    <a:pt x="423316" y="8890"/>
                  </a:lnTo>
                  <a:lnTo>
                    <a:pt x="421652" y="10160"/>
                  </a:lnTo>
                  <a:lnTo>
                    <a:pt x="420649" y="10160"/>
                  </a:lnTo>
                  <a:lnTo>
                    <a:pt x="416026" y="12217"/>
                  </a:lnTo>
                  <a:lnTo>
                    <a:pt x="416026" y="95250"/>
                  </a:lnTo>
                  <a:lnTo>
                    <a:pt x="415556" y="92710"/>
                  </a:lnTo>
                  <a:lnTo>
                    <a:pt x="415366" y="90335"/>
                  </a:lnTo>
                  <a:lnTo>
                    <a:pt x="415366" y="93980"/>
                  </a:lnTo>
                  <a:lnTo>
                    <a:pt x="414578" y="95250"/>
                  </a:lnTo>
                  <a:lnTo>
                    <a:pt x="413689" y="96520"/>
                  </a:lnTo>
                  <a:lnTo>
                    <a:pt x="412788" y="96520"/>
                  </a:lnTo>
                  <a:lnTo>
                    <a:pt x="410972" y="95250"/>
                  </a:lnTo>
                  <a:lnTo>
                    <a:pt x="410972" y="90170"/>
                  </a:lnTo>
                  <a:lnTo>
                    <a:pt x="410832" y="88900"/>
                  </a:lnTo>
                  <a:lnTo>
                    <a:pt x="410743" y="87630"/>
                  </a:lnTo>
                  <a:lnTo>
                    <a:pt x="410362" y="88900"/>
                  </a:lnTo>
                  <a:lnTo>
                    <a:pt x="410222" y="87630"/>
                  </a:lnTo>
                  <a:lnTo>
                    <a:pt x="410260" y="88900"/>
                  </a:lnTo>
                  <a:lnTo>
                    <a:pt x="410222" y="94310"/>
                  </a:lnTo>
                  <a:lnTo>
                    <a:pt x="410972" y="96520"/>
                  </a:lnTo>
                  <a:lnTo>
                    <a:pt x="410718" y="99060"/>
                  </a:lnTo>
                  <a:lnTo>
                    <a:pt x="410502" y="97790"/>
                  </a:lnTo>
                  <a:lnTo>
                    <a:pt x="410248" y="95834"/>
                  </a:lnTo>
                  <a:lnTo>
                    <a:pt x="410311" y="99060"/>
                  </a:lnTo>
                  <a:lnTo>
                    <a:pt x="409930" y="97790"/>
                  </a:lnTo>
                  <a:lnTo>
                    <a:pt x="409702" y="96520"/>
                  </a:lnTo>
                  <a:lnTo>
                    <a:pt x="409524" y="96520"/>
                  </a:lnTo>
                  <a:lnTo>
                    <a:pt x="408711" y="100330"/>
                  </a:lnTo>
                  <a:lnTo>
                    <a:pt x="408660" y="99060"/>
                  </a:lnTo>
                  <a:lnTo>
                    <a:pt x="408622" y="97790"/>
                  </a:lnTo>
                  <a:lnTo>
                    <a:pt x="408520" y="96520"/>
                  </a:lnTo>
                  <a:lnTo>
                    <a:pt x="408432" y="95250"/>
                  </a:lnTo>
                  <a:lnTo>
                    <a:pt x="408216" y="94310"/>
                  </a:lnTo>
                  <a:lnTo>
                    <a:pt x="408165" y="93980"/>
                  </a:lnTo>
                  <a:lnTo>
                    <a:pt x="408533" y="92710"/>
                  </a:lnTo>
                  <a:lnTo>
                    <a:pt x="408711" y="91440"/>
                  </a:lnTo>
                  <a:lnTo>
                    <a:pt x="408901" y="92710"/>
                  </a:lnTo>
                  <a:lnTo>
                    <a:pt x="409092" y="93980"/>
                  </a:lnTo>
                  <a:lnTo>
                    <a:pt x="409346" y="91440"/>
                  </a:lnTo>
                  <a:lnTo>
                    <a:pt x="408635" y="83820"/>
                  </a:lnTo>
                  <a:lnTo>
                    <a:pt x="409003" y="83820"/>
                  </a:lnTo>
                  <a:lnTo>
                    <a:pt x="409079" y="85229"/>
                  </a:lnTo>
                  <a:lnTo>
                    <a:pt x="410679" y="86360"/>
                  </a:lnTo>
                  <a:lnTo>
                    <a:pt x="410654" y="83820"/>
                  </a:lnTo>
                  <a:lnTo>
                    <a:pt x="410641" y="82550"/>
                  </a:lnTo>
                  <a:lnTo>
                    <a:pt x="410629" y="81280"/>
                  </a:lnTo>
                  <a:lnTo>
                    <a:pt x="410591" y="77470"/>
                  </a:lnTo>
                  <a:lnTo>
                    <a:pt x="411149" y="82550"/>
                  </a:lnTo>
                  <a:lnTo>
                    <a:pt x="411238" y="81686"/>
                  </a:lnTo>
                  <a:lnTo>
                    <a:pt x="411149" y="80010"/>
                  </a:lnTo>
                  <a:lnTo>
                    <a:pt x="411391" y="80276"/>
                  </a:lnTo>
                  <a:lnTo>
                    <a:pt x="411429" y="80010"/>
                  </a:lnTo>
                  <a:lnTo>
                    <a:pt x="411441" y="80327"/>
                  </a:lnTo>
                  <a:lnTo>
                    <a:pt x="412369" y="81280"/>
                  </a:lnTo>
                  <a:lnTo>
                    <a:pt x="412051" y="80010"/>
                  </a:lnTo>
                  <a:lnTo>
                    <a:pt x="411429" y="77470"/>
                  </a:lnTo>
                  <a:lnTo>
                    <a:pt x="412203" y="80010"/>
                  </a:lnTo>
                  <a:lnTo>
                    <a:pt x="412280" y="78740"/>
                  </a:lnTo>
                  <a:lnTo>
                    <a:pt x="412470" y="80010"/>
                  </a:lnTo>
                  <a:lnTo>
                    <a:pt x="413105" y="87515"/>
                  </a:lnTo>
                  <a:lnTo>
                    <a:pt x="413219" y="90170"/>
                  </a:lnTo>
                  <a:lnTo>
                    <a:pt x="413537" y="86360"/>
                  </a:lnTo>
                  <a:lnTo>
                    <a:pt x="413778" y="87630"/>
                  </a:lnTo>
                  <a:lnTo>
                    <a:pt x="413753" y="86360"/>
                  </a:lnTo>
                  <a:lnTo>
                    <a:pt x="413677" y="82550"/>
                  </a:lnTo>
                  <a:lnTo>
                    <a:pt x="413296" y="81280"/>
                  </a:lnTo>
                  <a:lnTo>
                    <a:pt x="413194" y="77838"/>
                  </a:lnTo>
                  <a:lnTo>
                    <a:pt x="413067" y="80479"/>
                  </a:lnTo>
                  <a:lnTo>
                    <a:pt x="413029" y="81280"/>
                  </a:lnTo>
                  <a:lnTo>
                    <a:pt x="412927" y="80010"/>
                  </a:lnTo>
                  <a:lnTo>
                    <a:pt x="412559" y="78740"/>
                  </a:lnTo>
                  <a:lnTo>
                    <a:pt x="412584" y="77470"/>
                  </a:lnTo>
                  <a:lnTo>
                    <a:pt x="412648" y="74930"/>
                  </a:lnTo>
                  <a:lnTo>
                    <a:pt x="413156" y="77254"/>
                  </a:lnTo>
                  <a:lnTo>
                    <a:pt x="413029" y="74930"/>
                  </a:lnTo>
                  <a:lnTo>
                    <a:pt x="412889" y="72390"/>
                  </a:lnTo>
                  <a:lnTo>
                    <a:pt x="412750" y="69850"/>
                  </a:lnTo>
                  <a:lnTo>
                    <a:pt x="413016" y="71120"/>
                  </a:lnTo>
                  <a:lnTo>
                    <a:pt x="413194" y="72390"/>
                  </a:lnTo>
                  <a:lnTo>
                    <a:pt x="413575" y="69850"/>
                  </a:lnTo>
                  <a:lnTo>
                    <a:pt x="413715" y="68580"/>
                  </a:lnTo>
                  <a:lnTo>
                    <a:pt x="414007" y="68580"/>
                  </a:lnTo>
                  <a:lnTo>
                    <a:pt x="414337" y="71120"/>
                  </a:lnTo>
                  <a:lnTo>
                    <a:pt x="414337" y="73660"/>
                  </a:lnTo>
                  <a:lnTo>
                    <a:pt x="413981" y="73660"/>
                  </a:lnTo>
                  <a:lnTo>
                    <a:pt x="413778" y="74930"/>
                  </a:lnTo>
                  <a:lnTo>
                    <a:pt x="414032" y="77254"/>
                  </a:lnTo>
                  <a:lnTo>
                    <a:pt x="414134" y="77838"/>
                  </a:lnTo>
                  <a:lnTo>
                    <a:pt x="414337" y="78740"/>
                  </a:lnTo>
                  <a:lnTo>
                    <a:pt x="414426" y="82550"/>
                  </a:lnTo>
                  <a:lnTo>
                    <a:pt x="414337" y="81280"/>
                  </a:lnTo>
                  <a:lnTo>
                    <a:pt x="414248" y="80010"/>
                  </a:lnTo>
                  <a:lnTo>
                    <a:pt x="414147" y="81280"/>
                  </a:lnTo>
                  <a:lnTo>
                    <a:pt x="413867" y="80010"/>
                  </a:lnTo>
                  <a:lnTo>
                    <a:pt x="414731" y="87515"/>
                  </a:lnTo>
                  <a:lnTo>
                    <a:pt x="414807" y="90170"/>
                  </a:lnTo>
                  <a:lnTo>
                    <a:pt x="414528" y="90170"/>
                  </a:lnTo>
                  <a:lnTo>
                    <a:pt x="414718" y="93980"/>
                  </a:lnTo>
                  <a:lnTo>
                    <a:pt x="415366" y="93980"/>
                  </a:lnTo>
                  <a:lnTo>
                    <a:pt x="415366" y="90335"/>
                  </a:lnTo>
                  <a:lnTo>
                    <a:pt x="415353" y="90170"/>
                  </a:lnTo>
                  <a:lnTo>
                    <a:pt x="415556" y="90170"/>
                  </a:lnTo>
                  <a:lnTo>
                    <a:pt x="415747" y="91440"/>
                  </a:lnTo>
                  <a:lnTo>
                    <a:pt x="415836" y="92710"/>
                  </a:lnTo>
                  <a:lnTo>
                    <a:pt x="415937" y="94678"/>
                  </a:lnTo>
                  <a:lnTo>
                    <a:pt x="416026" y="95250"/>
                  </a:lnTo>
                  <a:lnTo>
                    <a:pt x="416026" y="12217"/>
                  </a:lnTo>
                  <a:lnTo>
                    <a:pt x="414985" y="12674"/>
                  </a:lnTo>
                  <a:lnTo>
                    <a:pt x="414985" y="80010"/>
                  </a:lnTo>
                  <a:lnTo>
                    <a:pt x="414896" y="81280"/>
                  </a:lnTo>
                  <a:lnTo>
                    <a:pt x="414807" y="77470"/>
                  </a:lnTo>
                  <a:lnTo>
                    <a:pt x="414858" y="77749"/>
                  </a:lnTo>
                  <a:lnTo>
                    <a:pt x="414985" y="80010"/>
                  </a:lnTo>
                  <a:lnTo>
                    <a:pt x="414985" y="12674"/>
                  </a:lnTo>
                  <a:lnTo>
                    <a:pt x="410222" y="14782"/>
                  </a:lnTo>
                  <a:lnTo>
                    <a:pt x="410222" y="81280"/>
                  </a:lnTo>
                  <a:lnTo>
                    <a:pt x="409981" y="80010"/>
                  </a:lnTo>
                  <a:lnTo>
                    <a:pt x="409752" y="78740"/>
                  </a:lnTo>
                  <a:lnTo>
                    <a:pt x="410006" y="77838"/>
                  </a:lnTo>
                  <a:lnTo>
                    <a:pt x="410032" y="77470"/>
                  </a:lnTo>
                  <a:lnTo>
                    <a:pt x="410032" y="77787"/>
                  </a:lnTo>
                  <a:lnTo>
                    <a:pt x="410121" y="77470"/>
                  </a:lnTo>
                  <a:lnTo>
                    <a:pt x="410121" y="80010"/>
                  </a:lnTo>
                  <a:lnTo>
                    <a:pt x="410222" y="81280"/>
                  </a:lnTo>
                  <a:lnTo>
                    <a:pt x="410222" y="14782"/>
                  </a:lnTo>
                  <a:lnTo>
                    <a:pt x="408292" y="15633"/>
                  </a:lnTo>
                  <a:lnTo>
                    <a:pt x="408292" y="87515"/>
                  </a:lnTo>
                  <a:lnTo>
                    <a:pt x="408266" y="90170"/>
                  </a:lnTo>
                  <a:lnTo>
                    <a:pt x="408152" y="93903"/>
                  </a:lnTo>
                  <a:lnTo>
                    <a:pt x="408101" y="93548"/>
                  </a:lnTo>
                  <a:lnTo>
                    <a:pt x="407517" y="88900"/>
                  </a:lnTo>
                  <a:lnTo>
                    <a:pt x="407238" y="88900"/>
                  </a:lnTo>
                  <a:lnTo>
                    <a:pt x="407263" y="91681"/>
                  </a:lnTo>
                  <a:lnTo>
                    <a:pt x="407631" y="93052"/>
                  </a:lnTo>
                  <a:lnTo>
                    <a:pt x="407746" y="94678"/>
                  </a:lnTo>
                  <a:lnTo>
                    <a:pt x="407644" y="95250"/>
                  </a:lnTo>
                  <a:lnTo>
                    <a:pt x="407314" y="95250"/>
                  </a:lnTo>
                  <a:lnTo>
                    <a:pt x="407314" y="96520"/>
                  </a:lnTo>
                  <a:lnTo>
                    <a:pt x="407276" y="93980"/>
                  </a:lnTo>
                  <a:lnTo>
                    <a:pt x="407212" y="91440"/>
                  </a:lnTo>
                  <a:lnTo>
                    <a:pt x="406641" y="87630"/>
                  </a:lnTo>
                  <a:lnTo>
                    <a:pt x="406514" y="86766"/>
                  </a:lnTo>
                  <a:lnTo>
                    <a:pt x="406374" y="83820"/>
                  </a:lnTo>
                  <a:lnTo>
                    <a:pt x="406463" y="87630"/>
                  </a:lnTo>
                  <a:lnTo>
                    <a:pt x="405955" y="85229"/>
                  </a:lnTo>
                  <a:lnTo>
                    <a:pt x="405599" y="83820"/>
                  </a:lnTo>
                  <a:lnTo>
                    <a:pt x="405168" y="83820"/>
                  </a:lnTo>
                  <a:lnTo>
                    <a:pt x="405003" y="85775"/>
                  </a:lnTo>
                  <a:lnTo>
                    <a:pt x="404901" y="87630"/>
                  </a:lnTo>
                  <a:lnTo>
                    <a:pt x="404761" y="88900"/>
                  </a:lnTo>
                  <a:lnTo>
                    <a:pt x="404317" y="88900"/>
                  </a:lnTo>
                  <a:lnTo>
                    <a:pt x="404964" y="93980"/>
                  </a:lnTo>
                  <a:lnTo>
                    <a:pt x="404342" y="92710"/>
                  </a:lnTo>
                  <a:lnTo>
                    <a:pt x="401751" y="92710"/>
                  </a:lnTo>
                  <a:lnTo>
                    <a:pt x="400583" y="96520"/>
                  </a:lnTo>
                  <a:lnTo>
                    <a:pt x="399630" y="99060"/>
                  </a:lnTo>
                  <a:lnTo>
                    <a:pt x="399453" y="97790"/>
                  </a:lnTo>
                  <a:lnTo>
                    <a:pt x="399275" y="96520"/>
                  </a:lnTo>
                  <a:lnTo>
                    <a:pt x="398411" y="90170"/>
                  </a:lnTo>
                  <a:lnTo>
                    <a:pt x="398462" y="92710"/>
                  </a:lnTo>
                  <a:lnTo>
                    <a:pt x="398576" y="94310"/>
                  </a:lnTo>
                  <a:lnTo>
                    <a:pt x="399161" y="96520"/>
                  </a:lnTo>
                  <a:lnTo>
                    <a:pt x="398691" y="96520"/>
                  </a:lnTo>
                  <a:lnTo>
                    <a:pt x="398602" y="95669"/>
                  </a:lnTo>
                  <a:lnTo>
                    <a:pt x="398221" y="96520"/>
                  </a:lnTo>
                  <a:lnTo>
                    <a:pt x="397941" y="93980"/>
                  </a:lnTo>
                  <a:lnTo>
                    <a:pt x="397725" y="93052"/>
                  </a:lnTo>
                  <a:lnTo>
                    <a:pt x="398513" y="94678"/>
                  </a:lnTo>
                  <a:lnTo>
                    <a:pt x="397878" y="88900"/>
                  </a:lnTo>
                  <a:lnTo>
                    <a:pt x="397573" y="88900"/>
                  </a:lnTo>
                  <a:lnTo>
                    <a:pt x="397548" y="91681"/>
                  </a:lnTo>
                  <a:lnTo>
                    <a:pt x="397522" y="91440"/>
                  </a:lnTo>
                  <a:lnTo>
                    <a:pt x="397383" y="90170"/>
                  </a:lnTo>
                  <a:lnTo>
                    <a:pt x="397357" y="92710"/>
                  </a:lnTo>
                  <a:lnTo>
                    <a:pt x="396709" y="92710"/>
                  </a:lnTo>
                  <a:lnTo>
                    <a:pt x="397002" y="96520"/>
                  </a:lnTo>
                  <a:lnTo>
                    <a:pt x="395617" y="95250"/>
                  </a:lnTo>
                  <a:lnTo>
                    <a:pt x="394779" y="95250"/>
                  </a:lnTo>
                  <a:lnTo>
                    <a:pt x="394055" y="96520"/>
                  </a:lnTo>
                  <a:lnTo>
                    <a:pt x="393636" y="97790"/>
                  </a:lnTo>
                  <a:lnTo>
                    <a:pt x="393166" y="96520"/>
                  </a:lnTo>
                  <a:lnTo>
                    <a:pt x="392696" y="95250"/>
                  </a:lnTo>
                  <a:lnTo>
                    <a:pt x="392620" y="87630"/>
                  </a:lnTo>
                  <a:lnTo>
                    <a:pt x="392607" y="86360"/>
                  </a:lnTo>
                  <a:lnTo>
                    <a:pt x="392887" y="88900"/>
                  </a:lnTo>
                  <a:lnTo>
                    <a:pt x="392887" y="86360"/>
                  </a:lnTo>
                  <a:lnTo>
                    <a:pt x="392887" y="77470"/>
                  </a:lnTo>
                  <a:lnTo>
                    <a:pt x="393357" y="83820"/>
                  </a:lnTo>
                  <a:lnTo>
                    <a:pt x="393534" y="78740"/>
                  </a:lnTo>
                  <a:lnTo>
                    <a:pt x="393903" y="83820"/>
                  </a:lnTo>
                  <a:lnTo>
                    <a:pt x="394373" y="78740"/>
                  </a:lnTo>
                  <a:lnTo>
                    <a:pt x="394474" y="77470"/>
                  </a:lnTo>
                  <a:lnTo>
                    <a:pt x="395109" y="81318"/>
                  </a:lnTo>
                  <a:lnTo>
                    <a:pt x="395249" y="80987"/>
                  </a:lnTo>
                  <a:lnTo>
                    <a:pt x="395211" y="81915"/>
                  </a:lnTo>
                  <a:lnTo>
                    <a:pt x="395109" y="81318"/>
                  </a:lnTo>
                  <a:lnTo>
                    <a:pt x="394563" y="82550"/>
                  </a:lnTo>
                  <a:lnTo>
                    <a:pt x="394550" y="82892"/>
                  </a:lnTo>
                  <a:lnTo>
                    <a:pt x="395135" y="86360"/>
                  </a:lnTo>
                  <a:lnTo>
                    <a:pt x="395224" y="85090"/>
                  </a:lnTo>
                  <a:lnTo>
                    <a:pt x="395414" y="85090"/>
                  </a:lnTo>
                  <a:lnTo>
                    <a:pt x="395605" y="86360"/>
                  </a:lnTo>
                  <a:lnTo>
                    <a:pt x="395973" y="90170"/>
                  </a:lnTo>
                  <a:lnTo>
                    <a:pt x="395833" y="85090"/>
                  </a:lnTo>
                  <a:lnTo>
                    <a:pt x="395757" y="82550"/>
                  </a:lnTo>
                  <a:lnTo>
                    <a:pt x="395706" y="80492"/>
                  </a:lnTo>
                  <a:lnTo>
                    <a:pt x="395617" y="80962"/>
                  </a:lnTo>
                  <a:lnTo>
                    <a:pt x="395693" y="80010"/>
                  </a:lnTo>
                  <a:lnTo>
                    <a:pt x="395706" y="80492"/>
                  </a:lnTo>
                  <a:lnTo>
                    <a:pt x="395795" y="80010"/>
                  </a:lnTo>
                  <a:lnTo>
                    <a:pt x="397002" y="81280"/>
                  </a:lnTo>
                  <a:lnTo>
                    <a:pt x="397090" y="80010"/>
                  </a:lnTo>
                  <a:lnTo>
                    <a:pt x="397281" y="77470"/>
                  </a:lnTo>
                  <a:lnTo>
                    <a:pt x="397383" y="76200"/>
                  </a:lnTo>
                  <a:lnTo>
                    <a:pt x="397573" y="80010"/>
                  </a:lnTo>
                  <a:lnTo>
                    <a:pt x="397865" y="81280"/>
                  </a:lnTo>
                  <a:lnTo>
                    <a:pt x="398068" y="82550"/>
                  </a:lnTo>
                  <a:lnTo>
                    <a:pt x="398221" y="82550"/>
                  </a:lnTo>
                  <a:lnTo>
                    <a:pt x="398792" y="78740"/>
                  </a:lnTo>
                  <a:lnTo>
                    <a:pt x="399440" y="86360"/>
                  </a:lnTo>
                  <a:lnTo>
                    <a:pt x="399719" y="85090"/>
                  </a:lnTo>
                  <a:lnTo>
                    <a:pt x="399834" y="82550"/>
                  </a:lnTo>
                  <a:lnTo>
                    <a:pt x="400113" y="84442"/>
                  </a:lnTo>
                  <a:lnTo>
                    <a:pt x="400227" y="86766"/>
                  </a:lnTo>
                  <a:lnTo>
                    <a:pt x="400100" y="87630"/>
                  </a:lnTo>
                  <a:lnTo>
                    <a:pt x="400380" y="88900"/>
                  </a:lnTo>
                  <a:lnTo>
                    <a:pt x="401548" y="88900"/>
                  </a:lnTo>
                  <a:lnTo>
                    <a:pt x="402158" y="91440"/>
                  </a:lnTo>
                  <a:lnTo>
                    <a:pt x="401193" y="82550"/>
                  </a:lnTo>
                  <a:lnTo>
                    <a:pt x="400786" y="78740"/>
                  </a:lnTo>
                  <a:lnTo>
                    <a:pt x="400659" y="77470"/>
                  </a:lnTo>
                  <a:lnTo>
                    <a:pt x="401789" y="82550"/>
                  </a:lnTo>
                  <a:lnTo>
                    <a:pt x="401510" y="82550"/>
                  </a:lnTo>
                  <a:lnTo>
                    <a:pt x="402628" y="87630"/>
                  </a:lnTo>
                  <a:lnTo>
                    <a:pt x="402158" y="83820"/>
                  </a:lnTo>
                  <a:lnTo>
                    <a:pt x="402348" y="83820"/>
                  </a:lnTo>
                  <a:lnTo>
                    <a:pt x="402259" y="81280"/>
                  </a:lnTo>
                  <a:lnTo>
                    <a:pt x="402856" y="82550"/>
                  </a:lnTo>
                  <a:lnTo>
                    <a:pt x="403098" y="81280"/>
                  </a:lnTo>
                  <a:lnTo>
                    <a:pt x="403402" y="80010"/>
                  </a:lnTo>
                  <a:lnTo>
                    <a:pt x="403656" y="80010"/>
                  </a:lnTo>
                  <a:lnTo>
                    <a:pt x="403567" y="78740"/>
                  </a:lnTo>
                  <a:lnTo>
                    <a:pt x="403377" y="77470"/>
                  </a:lnTo>
                  <a:lnTo>
                    <a:pt x="403288" y="76200"/>
                  </a:lnTo>
                  <a:lnTo>
                    <a:pt x="403606" y="77470"/>
                  </a:lnTo>
                  <a:lnTo>
                    <a:pt x="403847" y="77470"/>
                  </a:lnTo>
                  <a:lnTo>
                    <a:pt x="404126" y="73660"/>
                  </a:lnTo>
                  <a:lnTo>
                    <a:pt x="404291" y="72390"/>
                  </a:lnTo>
                  <a:lnTo>
                    <a:pt x="404520" y="72390"/>
                  </a:lnTo>
                  <a:lnTo>
                    <a:pt x="405955" y="82550"/>
                  </a:lnTo>
                  <a:lnTo>
                    <a:pt x="406298" y="82550"/>
                  </a:lnTo>
                  <a:lnTo>
                    <a:pt x="406374" y="78740"/>
                  </a:lnTo>
                  <a:lnTo>
                    <a:pt x="406933" y="83820"/>
                  </a:lnTo>
                  <a:lnTo>
                    <a:pt x="408292" y="87515"/>
                  </a:lnTo>
                  <a:lnTo>
                    <a:pt x="408292" y="15633"/>
                  </a:lnTo>
                  <a:lnTo>
                    <a:pt x="407403" y="16027"/>
                  </a:lnTo>
                  <a:lnTo>
                    <a:pt x="407403" y="80010"/>
                  </a:lnTo>
                  <a:lnTo>
                    <a:pt x="407403" y="82550"/>
                  </a:lnTo>
                  <a:lnTo>
                    <a:pt x="407212" y="80010"/>
                  </a:lnTo>
                  <a:lnTo>
                    <a:pt x="407403" y="80010"/>
                  </a:lnTo>
                  <a:lnTo>
                    <a:pt x="407403" y="16027"/>
                  </a:lnTo>
                  <a:lnTo>
                    <a:pt x="403428" y="17780"/>
                  </a:lnTo>
                  <a:lnTo>
                    <a:pt x="392036" y="23736"/>
                  </a:lnTo>
                  <a:lnTo>
                    <a:pt x="392036" y="86360"/>
                  </a:lnTo>
                  <a:lnTo>
                    <a:pt x="391833" y="87630"/>
                  </a:lnTo>
                  <a:lnTo>
                    <a:pt x="391769" y="95250"/>
                  </a:lnTo>
                  <a:lnTo>
                    <a:pt x="391388" y="96520"/>
                  </a:lnTo>
                  <a:lnTo>
                    <a:pt x="390842" y="96520"/>
                  </a:lnTo>
                  <a:lnTo>
                    <a:pt x="388378" y="93980"/>
                  </a:lnTo>
                  <a:lnTo>
                    <a:pt x="388188" y="93980"/>
                  </a:lnTo>
                  <a:lnTo>
                    <a:pt x="387832" y="90170"/>
                  </a:lnTo>
                  <a:lnTo>
                    <a:pt x="387438" y="88900"/>
                  </a:lnTo>
                  <a:lnTo>
                    <a:pt x="387261" y="88900"/>
                  </a:lnTo>
                  <a:lnTo>
                    <a:pt x="387692" y="97790"/>
                  </a:lnTo>
                  <a:lnTo>
                    <a:pt x="387413" y="97790"/>
                  </a:lnTo>
                  <a:lnTo>
                    <a:pt x="387324" y="96520"/>
                  </a:lnTo>
                  <a:lnTo>
                    <a:pt x="386981" y="91440"/>
                  </a:lnTo>
                  <a:lnTo>
                    <a:pt x="387121" y="96520"/>
                  </a:lnTo>
                  <a:lnTo>
                    <a:pt x="386092" y="93980"/>
                  </a:lnTo>
                  <a:lnTo>
                    <a:pt x="385953" y="96520"/>
                  </a:lnTo>
                  <a:lnTo>
                    <a:pt x="385953" y="96037"/>
                  </a:lnTo>
                  <a:lnTo>
                    <a:pt x="385927" y="96520"/>
                  </a:lnTo>
                  <a:lnTo>
                    <a:pt x="385965" y="95250"/>
                  </a:lnTo>
                  <a:lnTo>
                    <a:pt x="385864" y="91440"/>
                  </a:lnTo>
                  <a:lnTo>
                    <a:pt x="385368" y="86728"/>
                  </a:lnTo>
                  <a:lnTo>
                    <a:pt x="385368" y="91440"/>
                  </a:lnTo>
                  <a:lnTo>
                    <a:pt x="385064" y="90170"/>
                  </a:lnTo>
                  <a:lnTo>
                    <a:pt x="384860" y="88900"/>
                  </a:lnTo>
                  <a:lnTo>
                    <a:pt x="384708" y="88900"/>
                  </a:lnTo>
                  <a:lnTo>
                    <a:pt x="384289" y="91681"/>
                  </a:lnTo>
                  <a:lnTo>
                    <a:pt x="384111" y="92710"/>
                  </a:lnTo>
                  <a:lnTo>
                    <a:pt x="384035" y="94310"/>
                  </a:lnTo>
                  <a:lnTo>
                    <a:pt x="383781" y="95250"/>
                  </a:lnTo>
                  <a:lnTo>
                    <a:pt x="383171" y="95250"/>
                  </a:lnTo>
                  <a:lnTo>
                    <a:pt x="382600" y="93980"/>
                  </a:lnTo>
                  <a:lnTo>
                    <a:pt x="382397" y="93980"/>
                  </a:lnTo>
                  <a:lnTo>
                    <a:pt x="382371" y="96520"/>
                  </a:lnTo>
                  <a:lnTo>
                    <a:pt x="382003" y="92710"/>
                  </a:lnTo>
                  <a:lnTo>
                    <a:pt x="381711" y="91440"/>
                  </a:lnTo>
                  <a:lnTo>
                    <a:pt x="381495" y="91440"/>
                  </a:lnTo>
                  <a:lnTo>
                    <a:pt x="381431" y="97790"/>
                  </a:lnTo>
                  <a:lnTo>
                    <a:pt x="380847" y="97790"/>
                  </a:lnTo>
                  <a:lnTo>
                    <a:pt x="380187" y="92710"/>
                  </a:lnTo>
                  <a:lnTo>
                    <a:pt x="379882" y="95250"/>
                  </a:lnTo>
                  <a:lnTo>
                    <a:pt x="379323" y="97790"/>
                  </a:lnTo>
                  <a:lnTo>
                    <a:pt x="379234" y="165100"/>
                  </a:lnTo>
                  <a:lnTo>
                    <a:pt x="378993" y="165176"/>
                  </a:lnTo>
                  <a:lnTo>
                    <a:pt x="378993" y="170180"/>
                  </a:lnTo>
                  <a:lnTo>
                    <a:pt x="370776" y="172720"/>
                  </a:lnTo>
                  <a:lnTo>
                    <a:pt x="369176" y="172720"/>
                  </a:lnTo>
                  <a:lnTo>
                    <a:pt x="369176" y="180340"/>
                  </a:lnTo>
                  <a:lnTo>
                    <a:pt x="363194" y="181610"/>
                  </a:lnTo>
                  <a:lnTo>
                    <a:pt x="356438" y="181610"/>
                  </a:lnTo>
                  <a:lnTo>
                    <a:pt x="360070" y="180340"/>
                  </a:lnTo>
                  <a:lnTo>
                    <a:pt x="369176" y="180340"/>
                  </a:lnTo>
                  <a:lnTo>
                    <a:pt x="369176" y="172720"/>
                  </a:lnTo>
                  <a:lnTo>
                    <a:pt x="369049" y="172720"/>
                  </a:lnTo>
                  <a:lnTo>
                    <a:pt x="369049" y="175260"/>
                  </a:lnTo>
                  <a:lnTo>
                    <a:pt x="365925" y="175260"/>
                  </a:lnTo>
                  <a:lnTo>
                    <a:pt x="365925" y="177800"/>
                  </a:lnTo>
                  <a:lnTo>
                    <a:pt x="361048" y="179070"/>
                  </a:lnTo>
                  <a:lnTo>
                    <a:pt x="357085" y="179070"/>
                  </a:lnTo>
                  <a:lnTo>
                    <a:pt x="363067" y="177800"/>
                  </a:lnTo>
                  <a:lnTo>
                    <a:pt x="365925" y="177800"/>
                  </a:lnTo>
                  <a:lnTo>
                    <a:pt x="365925" y="175260"/>
                  </a:lnTo>
                  <a:lnTo>
                    <a:pt x="364515" y="175260"/>
                  </a:lnTo>
                  <a:lnTo>
                    <a:pt x="358495" y="176530"/>
                  </a:lnTo>
                  <a:lnTo>
                    <a:pt x="356717" y="176530"/>
                  </a:lnTo>
                  <a:lnTo>
                    <a:pt x="357339" y="175260"/>
                  </a:lnTo>
                  <a:lnTo>
                    <a:pt x="357136" y="175260"/>
                  </a:lnTo>
                  <a:lnTo>
                    <a:pt x="363270" y="173990"/>
                  </a:lnTo>
                  <a:lnTo>
                    <a:pt x="366407" y="173990"/>
                  </a:lnTo>
                  <a:lnTo>
                    <a:pt x="369049" y="175260"/>
                  </a:lnTo>
                  <a:lnTo>
                    <a:pt x="369049" y="172720"/>
                  </a:lnTo>
                  <a:lnTo>
                    <a:pt x="368147" y="172720"/>
                  </a:lnTo>
                  <a:lnTo>
                    <a:pt x="359752" y="173990"/>
                  </a:lnTo>
                  <a:lnTo>
                    <a:pt x="364896" y="172720"/>
                  </a:lnTo>
                  <a:lnTo>
                    <a:pt x="365201" y="172720"/>
                  </a:lnTo>
                  <a:lnTo>
                    <a:pt x="361721" y="171450"/>
                  </a:lnTo>
                  <a:lnTo>
                    <a:pt x="367969" y="171450"/>
                  </a:lnTo>
                  <a:lnTo>
                    <a:pt x="361149" y="170434"/>
                  </a:lnTo>
                  <a:lnTo>
                    <a:pt x="361149" y="172720"/>
                  </a:lnTo>
                  <a:lnTo>
                    <a:pt x="357708" y="172720"/>
                  </a:lnTo>
                  <a:lnTo>
                    <a:pt x="359143" y="171450"/>
                  </a:lnTo>
                  <a:lnTo>
                    <a:pt x="360451" y="171450"/>
                  </a:lnTo>
                  <a:lnTo>
                    <a:pt x="361149" y="172720"/>
                  </a:lnTo>
                  <a:lnTo>
                    <a:pt x="361149" y="170434"/>
                  </a:lnTo>
                  <a:lnTo>
                    <a:pt x="359524" y="170180"/>
                  </a:lnTo>
                  <a:lnTo>
                    <a:pt x="367982" y="170180"/>
                  </a:lnTo>
                  <a:lnTo>
                    <a:pt x="373227" y="168910"/>
                  </a:lnTo>
                  <a:lnTo>
                    <a:pt x="376567" y="168910"/>
                  </a:lnTo>
                  <a:lnTo>
                    <a:pt x="377558" y="170180"/>
                  </a:lnTo>
                  <a:lnTo>
                    <a:pt x="378993" y="170180"/>
                  </a:lnTo>
                  <a:lnTo>
                    <a:pt x="378993" y="165176"/>
                  </a:lnTo>
                  <a:lnTo>
                    <a:pt x="370713" y="167640"/>
                  </a:lnTo>
                  <a:lnTo>
                    <a:pt x="373380" y="167640"/>
                  </a:lnTo>
                  <a:lnTo>
                    <a:pt x="365823" y="168910"/>
                  </a:lnTo>
                  <a:lnTo>
                    <a:pt x="362966" y="168910"/>
                  </a:lnTo>
                  <a:lnTo>
                    <a:pt x="358394" y="167830"/>
                  </a:lnTo>
                  <a:lnTo>
                    <a:pt x="358394" y="168910"/>
                  </a:lnTo>
                  <a:lnTo>
                    <a:pt x="357822" y="170180"/>
                  </a:lnTo>
                  <a:lnTo>
                    <a:pt x="356603" y="170180"/>
                  </a:lnTo>
                  <a:lnTo>
                    <a:pt x="358394" y="168910"/>
                  </a:lnTo>
                  <a:lnTo>
                    <a:pt x="358394" y="167830"/>
                  </a:lnTo>
                  <a:lnTo>
                    <a:pt x="357632" y="167640"/>
                  </a:lnTo>
                  <a:lnTo>
                    <a:pt x="356552" y="167640"/>
                  </a:lnTo>
                  <a:lnTo>
                    <a:pt x="358152" y="166370"/>
                  </a:lnTo>
                  <a:lnTo>
                    <a:pt x="357009" y="166370"/>
                  </a:lnTo>
                  <a:lnTo>
                    <a:pt x="360565" y="165100"/>
                  </a:lnTo>
                  <a:lnTo>
                    <a:pt x="356336" y="165100"/>
                  </a:lnTo>
                  <a:lnTo>
                    <a:pt x="356336" y="181610"/>
                  </a:lnTo>
                  <a:lnTo>
                    <a:pt x="354761" y="182880"/>
                  </a:lnTo>
                  <a:lnTo>
                    <a:pt x="354545" y="182880"/>
                  </a:lnTo>
                  <a:lnTo>
                    <a:pt x="352971" y="184150"/>
                  </a:lnTo>
                  <a:lnTo>
                    <a:pt x="350012" y="184150"/>
                  </a:lnTo>
                  <a:lnTo>
                    <a:pt x="354545" y="182880"/>
                  </a:lnTo>
                  <a:lnTo>
                    <a:pt x="348526" y="182880"/>
                  </a:lnTo>
                  <a:lnTo>
                    <a:pt x="353529" y="181610"/>
                  </a:lnTo>
                  <a:lnTo>
                    <a:pt x="356336" y="181610"/>
                  </a:lnTo>
                  <a:lnTo>
                    <a:pt x="356336" y="165100"/>
                  </a:lnTo>
                  <a:lnTo>
                    <a:pt x="356120" y="165100"/>
                  </a:lnTo>
                  <a:lnTo>
                    <a:pt x="360743" y="163830"/>
                  </a:lnTo>
                  <a:lnTo>
                    <a:pt x="361607" y="163830"/>
                  </a:lnTo>
                  <a:lnTo>
                    <a:pt x="362216" y="162560"/>
                  </a:lnTo>
                  <a:lnTo>
                    <a:pt x="358914" y="162560"/>
                  </a:lnTo>
                  <a:lnTo>
                    <a:pt x="351167" y="161290"/>
                  </a:lnTo>
                  <a:lnTo>
                    <a:pt x="358152" y="160020"/>
                  </a:lnTo>
                  <a:lnTo>
                    <a:pt x="355193" y="160020"/>
                  </a:lnTo>
                  <a:lnTo>
                    <a:pt x="358762" y="156210"/>
                  </a:lnTo>
                  <a:lnTo>
                    <a:pt x="354241" y="153670"/>
                  </a:lnTo>
                  <a:lnTo>
                    <a:pt x="356082" y="149860"/>
                  </a:lnTo>
                  <a:lnTo>
                    <a:pt x="354126" y="149860"/>
                  </a:lnTo>
                  <a:lnTo>
                    <a:pt x="352145" y="148590"/>
                  </a:lnTo>
                  <a:lnTo>
                    <a:pt x="353199" y="148590"/>
                  </a:lnTo>
                  <a:lnTo>
                    <a:pt x="353783" y="147320"/>
                  </a:lnTo>
                  <a:lnTo>
                    <a:pt x="353606" y="148590"/>
                  </a:lnTo>
                  <a:lnTo>
                    <a:pt x="357060" y="147320"/>
                  </a:lnTo>
                  <a:lnTo>
                    <a:pt x="353085" y="146050"/>
                  </a:lnTo>
                  <a:lnTo>
                    <a:pt x="350393" y="144780"/>
                  </a:lnTo>
                  <a:lnTo>
                    <a:pt x="354812" y="144780"/>
                  </a:lnTo>
                  <a:lnTo>
                    <a:pt x="350774" y="143510"/>
                  </a:lnTo>
                  <a:lnTo>
                    <a:pt x="354761" y="142240"/>
                  </a:lnTo>
                  <a:lnTo>
                    <a:pt x="352780" y="142240"/>
                  </a:lnTo>
                  <a:lnTo>
                    <a:pt x="348475" y="139700"/>
                  </a:lnTo>
                  <a:lnTo>
                    <a:pt x="355663" y="139700"/>
                  </a:lnTo>
                  <a:lnTo>
                    <a:pt x="356057" y="138430"/>
                  </a:lnTo>
                  <a:lnTo>
                    <a:pt x="355358" y="138430"/>
                  </a:lnTo>
                  <a:lnTo>
                    <a:pt x="345033" y="137160"/>
                  </a:lnTo>
                  <a:lnTo>
                    <a:pt x="347256" y="135890"/>
                  </a:lnTo>
                  <a:lnTo>
                    <a:pt x="346456" y="134620"/>
                  </a:lnTo>
                  <a:lnTo>
                    <a:pt x="358114" y="133350"/>
                  </a:lnTo>
                  <a:lnTo>
                    <a:pt x="344944" y="133350"/>
                  </a:lnTo>
                  <a:lnTo>
                    <a:pt x="345973" y="132080"/>
                  </a:lnTo>
                  <a:lnTo>
                    <a:pt x="342442" y="132080"/>
                  </a:lnTo>
                  <a:lnTo>
                    <a:pt x="348018" y="130810"/>
                  </a:lnTo>
                  <a:lnTo>
                    <a:pt x="353288" y="130810"/>
                  </a:lnTo>
                  <a:lnTo>
                    <a:pt x="348881" y="129540"/>
                  </a:lnTo>
                  <a:lnTo>
                    <a:pt x="352463" y="129540"/>
                  </a:lnTo>
                  <a:lnTo>
                    <a:pt x="353441" y="130810"/>
                  </a:lnTo>
                  <a:lnTo>
                    <a:pt x="354939" y="130810"/>
                  </a:lnTo>
                  <a:lnTo>
                    <a:pt x="357543" y="129540"/>
                  </a:lnTo>
                  <a:lnTo>
                    <a:pt x="356108" y="130810"/>
                  </a:lnTo>
                  <a:lnTo>
                    <a:pt x="358635" y="130810"/>
                  </a:lnTo>
                  <a:lnTo>
                    <a:pt x="360222" y="129540"/>
                  </a:lnTo>
                  <a:lnTo>
                    <a:pt x="363499" y="129540"/>
                  </a:lnTo>
                  <a:lnTo>
                    <a:pt x="363308" y="130810"/>
                  </a:lnTo>
                  <a:lnTo>
                    <a:pt x="362889" y="130810"/>
                  </a:lnTo>
                  <a:lnTo>
                    <a:pt x="360387" y="132080"/>
                  </a:lnTo>
                  <a:lnTo>
                    <a:pt x="365810" y="132080"/>
                  </a:lnTo>
                  <a:lnTo>
                    <a:pt x="365188" y="133350"/>
                  </a:lnTo>
                  <a:lnTo>
                    <a:pt x="367893" y="133350"/>
                  </a:lnTo>
                  <a:lnTo>
                    <a:pt x="373507" y="134620"/>
                  </a:lnTo>
                  <a:lnTo>
                    <a:pt x="370751" y="134962"/>
                  </a:lnTo>
                  <a:lnTo>
                    <a:pt x="370751" y="143510"/>
                  </a:lnTo>
                  <a:lnTo>
                    <a:pt x="370446" y="144780"/>
                  </a:lnTo>
                  <a:lnTo>
                    <a:pt x="367068" y="144780"/>
                  </a:lnTo>
                  <a:lnTo>
                    <a:pt x="366877" y="143510"/>
                  </a:lnTo>
                  <a:lnTo>
                    <a:pt x="370751" y="143510"/>
                  </a:lnTo>
                  <a:lnTo>
                    <a:pt x="370751" y="134962"/>
                  </a:lnTo>
                  <a:lnTo>
                    <a:pt x="362991" y="135890"/>
                  </a:lnTo>
                  <a:lnTo>
                    <a:pt x="362038" y="136639"/>
                  </a:lnTo>
                  <a:lnTo>
                    <a:pt x="359359" y="137160"/>
                  </a:lnTo>
                  <a:lnTo>
                    <a:pt x="361353" y="137160"/>
                  </a:lnTo>
                  <a:lnTo>
                    <a:pt x="364172" y="137160"/>
                  </a:lnTo>
                  <a:lnTo>
                    <a:pt x="363804" y="138430"/>
                  </a:lnTo>
                  <a:lnTo>
                    <a:pt x="367487" y="138430"/>
                  </a:lnTo>
                  <a:lnTo>
                    <a:pt x="366128" y="139700"/>
                  </a:lnTo>
                  <a:lnTo>
                    <a:pt x="364337" y="139700"/>
                  </a:lnTo>
                  <a:lnTo>
                    <a:pt x="367715" y="140970"/>
                  </a:lnTo>
                  <a:lnTo>
                    <a:pt x="358089" y="140970"/>
                  </a:lnTo>
                  <a:lnTo>
                    <a:pt x="354990" y="142240"/>
                  </a:lnTo>
                  <a:lnTo>
                    <a:pt x="354761" y="142240"/>
                  </a:lnTo>
                  <a:lnTo>
                    <a:pt x="356958" y="143510"/>
                  </a:lnTo>
                  <a:lnTo>
                    <a:pt x="359575" y="142240"/>
                  </a:lnTo>
                  <a:lnTo>
                    <a:pt x="366217" y="142240"/>
                  </a:lnTo>
                  <a:lnTo>
                    <a:pt x="369328" y="140970"/>
                  </a:lnTo>
                  <a:lnTo>
                    <a:pt x="368858" y="142240"/>
                  </a:lnTo>
                  <a:lnTo>
                    <a:pt x="369404" y="142240"/>
                  </a:lnTo>
                  <a:lnTo>
                    <a:pt x="361797" y="143510"/>
                  </a:lnTo>
                  <a:lnTo>
                    <a:pt x="362432" y="143510"/>
                  </a:lnTo>
                  <a:lnTo>
                    <a:pt x="360591" y="144780"/>
                  </a:lnTo>
                  <a:lnTo>
                    <a:pt x="362254" y="144780"/>
                  </a:lnTo>
                  <a:lnTo>
                    <a:pt x="357111" y="146050"/>
                  </a:lnTo>
                  <a:lnTo>
                    <a:pt x="358355" y="147320"/>
                  </a:lnTo>
                  <a:lnTo>
                    <a:pt x="363067" y="146050"/>
                  </a:lnTo>
                  <a:lnTo>
                    <a:pt x="359321" y="147320"/>
                  </a:lnTo>
                  <a:lnTo>
                    <a:pt x="370687" y="146050"/>
                  </a:lnTo>
                  <a:lnTo>
                    <a:pt x="368947" y="147320"/>
                  </a:lnTo>
                  <a:lnTo>
                    <a:pt x="359994" y="148590"/>
                  </a:lnTo>
                  <a:lnTo>
                    <a:pt x="369773" y="148590"/>
                  </a:lnTo>
                  <a:lnTo>
                    <a:pt x="356158" y="151130"/>
                  </a:lnTo>
                  <a:lnTo>
                    <a:pt x="365963" y="151130"/>
                  </a:lnTo>
                  <a:lnTo>
                    <a:pt x="361086" y="152400"/>
                  </a:lnTo>
                  <a:lnTo>
                    <a:pt x="364020" y="152400"/>
                  </a:lnTo>
                  <a:lnTo>
                    <a:pt x="361594" y="153670"/>
                  </a:lnTo>
                  <a:lnTo>
                    <a:pt x="363626" y="153670"/>
                  </a:lnTo>
                  <a:lnTo>
                    <a:pt x="365010" y="152400"/>
                  </a:lnTo>
                  <a:lnTo>
                    <a:pt x="367690" y="152400"/>
                  </a:lnTo>
                  <a:lnTo>
                    <a:pt x="367982" y="153670"/>
                  </a:lnTo>
                  <a:lnTo>
                    <a:pt x="369912" y="153670"/>
                  </a:lnTo>
                  <a:lnTo>
                    <a:pt x="361924" y="156210"/>
                  </a:lnTo>
                  <a:lnTo>
                    <a:pt x="362254" y="157480"/>
                  </a:lnTo>
                  <a:lnTo>
                    <a:pt x="365899" y="158750"/>
                  </a:lnTo>
                  <a:lnTo>
                    <a:pt x="360934" y="158750"/>
                  </a:lnTo>
                  <a:lnTo>
                    <a:pt x="364109" y="160020"/>
                  </a:lnTo>
                  <a:lnTo>
                    <a:pt x="375323" y="162560"/>
                  </a:lnTo>
                  <a:lnTo>
                    <a:pt x="372846" y="163830"/>
                  </a:lnTo>
                  <a:lnTo>
                    <a:pt x="365074" y="163830"/>
                  </a:lnTo>
                  <a:lnTo>
                    <a:pt x="367868" y="165100"/>
                  </a:lnTo>
                  <a:lnTo>
                    <a:pt x="364109" y="165100"/>
                  </a:lnTo>
                  <a:lnTo>
                    <a:pt x="366674" y="166370"/>
                  </a:lnTo>
                  <a:lnTo>
                    <a:pt x="369087" y="165100"/>
                  </a:lnTo>
                  <a:lnTo>
                    <a:pt x="379234" y="165100"/>
                  </a:lnTo>
                  <a:lnTo>
                    <a:pt x="379234" y="97790"/>
                  </a:lnTo>
                  <a:lnTo>
                    <a:pt x="378460" y="97790"/>
                  </a:lnTo>
                  <a:lnTo>
                    <a:pt x="378358" y="96520"/>
                  </a:lnTo>
                  <a:lnTo>
                    <a:pt x="378002" y="91440"/>
                  </a:lnTo>
                  <a:lnTo>
                    <a:pt x="378421" y="91440"/>
                  </a:lnTo>
                  <a:lnTo>
                    <a:pt x="378434" y="87515"/>
                  </a:lnTo>
                  <a:lnTo>
                    <a:pt x="377952" y="85229"/>
                  </a:lnTo>
                  <a:lnTo>
                    <a:pt x="377875" y="83820"/>
                  </a:lnTo>
                  <a:lnTo>
                    <a:pt x="378167" y="85090"/>
                  </a:lnTo>
                  <a:lnTo>
                    <a:pt x="378218" y="83896"/>
                  </a:lnTo>
                  <a:lnTo>
                    <a:pt x="378231" y="84023"/>
                  </a:lnTo>
                  <a:lnTo>
                    <a:pt x="378256" y="83820"/>
                  </a:lnTo>
                  <a:lnTo>
                    <a:pt x="378256" y="84442"/>
                  </a:lnTo>
                  <a:lnTo>
                    <a:pt x="378383" y="86360"/>
                  </a:lnTo>
                  <a:lnTo>
                    <a:pt x="378472" y="85090"/>
                  </a:lnTo>
                  <a:lnTo>
                    <a:pt x="379120" y="86360"/>
                  </a:lnTo>
                  <a:lnTo>
                    <a:pt x="379145" y="85090"/>
                  </a:lnTo>
                  <a:lnTo>
                    <a:pt x="379082" y="83820"/>
                  </a:lnTo>
                  <a:lnTo>
                    <a:pt x="379539" y="83820"/>
                  </a:lnTo>
                  <a:lnTo>
                    <a:pt x="379615" y="84442"/>
                  </a:lnTo>
                  <a:lnTo>
                    <a:pt x="379552" y="83820"/>
                  </a:lnTo>
                  <a:lnTo>
                    <a:pt x="380161" y="83820"/>
                  </a:lnTo>
                  <a:lnTo>
                    <a:pt x="379882" y="80010"/>
                  </a:lnTo>
                  <a:lnTo>
                    <a:pt x="380149" y="82550"/>
                  </a:lnTo>
                  <a:lnTo>
                    <a:pt x="380568" y="82550"/>
                  </a:lnTo>
                  <a:lnTo>
                    <a:pt x="380568" y="80010"/>
                  </a:lnTo>
                  <a:lnTo>
                    <a:pt x="380580" y="77470"/>
                  </a:lnTo>
                  <a:lnTo>
                    <a:pt x="380593" y="76200"/>
                  </a:lnTo>
                  <a:lnTo>
                    <a:pt x="380898" y="76200"/>
                  </a:lnTo>
                  <a:lnTo>
                    <a:pt x="380847" y="77470"/>
                  </a:lnTo>
                  <a:lnTo>
                    <a:pt x="380695" y="77470"/>
                  </a:lnTo>
                  <a:lnTo>
                    <a:pt x="380898" y="78740"/>
                  </a:lnTo>
                  <a:lnTo>
                    <a:pt x="381190" y="80010"/>
                  </a:lnTo>
                  <a:lnTo>
                    <a:pt x="381241" y="77470"/>
                  </a:lnTo>
                  <a:lnTo>
                    <a:pt x="381368" y="78740"/>
                  </a:lnTo>
                  <a:lnTo>
                    <a:pt x="381635" y="78740"/>
                  </a:lnTo>
                  <a:lnTo>
                    <a:pt x="381685" y="80962"/>
                  </a:lnTo>
                  <a:lnTo>
                    <a:pt x="381800" y="82067"/>
                  </a:lnTo>
                  <a:lnTo>
                    <a:pt x="381927" y="82892"/>
                  </a:lnTo>
                  <a:lnTo>
                    <a:pt x="382143" y="83820"/>
                  </a:lnTo>
                  <a:lnTo>
                    <a:pt x="382485" y="83820"/>
                  </a:lnTo>
                  <a:lnTo>
                    <a:pt x="382117" y="78740"/>
                  </a:lnTo>
                  <a:lnTo>
                    <a:pt x="383374" y="83820"/>
                  </a:lnTo>
                  <a:lnTo>
                    <a:pt x="382714" y="76200"/>
                  </a:lnTo>
                  <a:lnTo>
                    <a:pt x="383438" y="82550"/>
                  </a:lnTo>
                  <a:lnTo>
                    <a:pt x="383933" y="78740"/>
                  </a:lnTo>
                  <a:lnTo>
                    <a:pt x="384594" y="86360"/>
                  </a:lnTo>
                  <a:lnTo>
                    <a:pt x="384810" y="86360"/>
                  </a:lnTo>
                  <a:lnTo>
                    <a:pt x="385368" y="91440"/>
                  </a:lnTo>
                  <a:lnTo>
                    <a:pt x="385368" y="86728"/>
                  </a:lnTo>
                  <a:lnTo>
                    <a:pt x="385330" y="86360"/>
                  </a:lnTo>
                  <a:lnTo>
                    <a:pt x="385203" y="85090"/>
                  </a:lnTo>
                  <a:lnTo>
                    <a:pt x="385622" y="85090"/>
                  </a:lnTo>
                  <a:lnTo>
                    <a:pt x="385965" y="86360"/>
                  </a:lnTo>
                  <a:lnTo>
                    <a:pt x="385851" y="85090"/>
                  </a:lnTo>
                  <a:lnTo>
                    <a:pt x="385508" y="81280"/>
                  </a:lnTo>
                  <a:lnTo>
                    <a:pt x="385152" y="78740"/>
                  </a:lnTo>
                  <a:lnTo>
                    <a:pt x="384797" y="80010"/>
                  </a:lnTo>
                  <a:lnTo>
                    <a:pt x="384721" y="82550"/>
                  </a:lnTo>
                  <a:lnTo>
                    <a:pt x="384670" y="81940"/>
                  </a:lnTo>
                  <a:lnTo>
                    <a:pt x="384644" y="84696"/>
                  </a:lnTo>
                  <a:lnTo>
                    <a:pt x="384619" y="84442"/>
                  </a:lnTo>
                  <a:lnTo>
                    <a:pt x="384517" y="78740"/>
                  </a:lnTo>
                  <a:lnTo>
                    <a:pt x="384543" y="76200"/>
                  </a:lnTo>
                  <a:lnTo>
                    <a:pt x="385178" y="78740"/>
                  </a:lnTo>
                  <a:lnTo>
                    <a:pt x="385978" y="83820"/>
                  </a:lnTo>
                  <a:lnTo>
                    <a:pt x="386041" y="82550"/>
                  </a:lnTo>
                  <a:lnTo>
                    <a:pt x="386321" y="82550"/>
                  </a:lnTo>
                  <a:lnTo>
                    <a:pt x="385927" y="78740"/>
                  </a:lnTo>
                  <a:lnTo>
                    <a:pt x="385394" y="77470"/>
                  </a:lnTo>
                  <a:lnTo>
                    <a:pt x="385635" y="77470"/>
                  </a:lnTo>
                  <a:lnTo>
                    <a:pt x="386892" y="80010"/>
                  </a:lnTo>
                  <a:lnTo>
                    <a:pt x="387134" y="80010"/>
                  </a:lnTo>
                  <a:lnTo>
                    <a:pt x="387121" y="77470"/>
                  </a:lnTo>
                  <a:lnTo>
                    <a:pt x="387261" y="80010"/>
                  </a:lnTo>
                  <a:lnTo>
                    <a:pt x="387591" y="78740"/>
                  </a:lnTo>
                  <a:lnTo>
                    <a:pt x="387718" y="82550"/>
                  </a:lnTo>
                  <a:lnTo>
                    <a:pt x="387781" y="78740"/>
                  </a:lnTo>
                  <a:lnTo>
                    <a:pt x="388810" y="91440"/>
                  </a:lnTo>
                  <a:lnTo>
                    <a:pt x="388899" y="90170"/>
                  </a:lnTo>
                  <a:lnTo>
                    <a:pt x="389661" y="93980"/>
                  </a:lnTo>
                  <a:lnTo>
                    <a:pt x="389077" y="90170"/>
                  </a:lnTo>
                  <a:lnTo>
                    <a:pt x="389382" y="87630"/>
                  </a:lnTo>
                  <a:lnTo>
                    <a:pt x="389064" y="82956"/>
                  </a:lnTo>
                  <a:lnTo>
                    <a:pt x="389686" y="88900"/>
                  </a:lnTo>
                  <a:lnTo>
                    <a:pt x="389775" y="87515"/>
                  </a:lnTo>
                  <a:lnTo>
                    <a:pt x="389661" y="80962"/>
                  </a:lnTo>
                  <a:lnTo>
                    <a:pt x="389636" y="80010"/>
                  </a:lnTo>
                  <a:lnTo>
                    <a:pt x="389801" y="78740"/>
                  </a:lnTo>
                  <a:lnTo>
                    <a:pt x="389978" y="77470"/>
                  </a:lnTo>
                  <a:lnTo>
                    <a:pt x="390271" y="80010"/>
                  </a:lnTo>
                  <a:lnTo>
                    <a:pt x="391553" y="87515"/>
                  </a:lnTo>
                  <a:lnTo>
                    <a:pt x="391655" y="88900"/>
                  </a:lnTo>
                  <a:lnTo>
                    <a:pt x="391769" y="95250"/>
                  </a:lnTo>
                  <a:lnTo>
                    <a:pt x="391769" y="87630"/>
                  </a:lnTo>
                  <a:lnTo>
                    <a:pt x="392036" y="86360"/>
                  </a:lnTo>
                  <a:lnTo>
                    <a:pt x="392036" y="23736"/>
                  </a:lnTo>
                  <a:lnTo>
                    <a:pt x="383971" y="27940"/>
                  </a:lnTo>
                  <a:lnTo>
                    <a:pt x="378206" y="31038"/>
                  </a:lnTo>
                  <a:lnTo>
                    <a:pt x="378206" y="83820"/>
                  </a:lnTo>
                  <a:lnTo>
                    <a:pt x="378104" y="82550"/>
                  </a:lnTo>
                  <a:lnTo>
                    <a:pt x="378002" y="81280"/>
                  </a:lnTo>
                  <a:lnTo>
                    <a:pt x="377774" y="80010"/>
                  </a:lnTo>
                  <a:lnTo>
                    <a:pt x="377494" y="81318"/>
                  </a:lnTo>
                  <a:lnTo>
                    <a:pt x="377380" y="82550"/>
                  </a:lnTo>
                  <a:lnTo>
                    <a:pt x="377418" y="81686"/>
                  </a:lnTo>
                  <a:lnTo>
                    <a:pt x="377367" y="81940"/>
                  </a:lnTo>
                  <a:lnTo>
                    <a:pt x="377278" y="82892"/>
                  </a:lnTo>
                  <a:lnTo>
                    <a:pt x="377964" y="87630"/>
                  </a:lnTo>
                  <a:lnTo>
                    <a:pt x="377101" y="87630"/>
                  </a:lnTo>
                  <a:lnTo>
                    <a:pt x="377113" y="90170"/>
                  </a:lnTo>
                  <a:lnTo>
                    <a:pt x="377799" y="91440"/>
                  </a:lnTo>
                  <a:lnTo>
                    <a:pt x="377926" y="92710"/>
                  </a:lnTo>
                  <a:lnTo>
                    <a:pt x="378040" y="96520"/>
                  </a:lnTo>
                  <a:lnTo>
                    <a:pt x="377164" y="92710"/>
                  </a:lnTo>
                  <a:lnTo>
                    <a:pt x="378015" y="100330"/>
                  </a:lnTo>
                  <a:lnTo>
                    <a:pt x="377774" y="99060"/>
                  </a:lnTo>
                  <a:lnTo>
                    <a:pt x="376859" y="94310"/>
                  </a:lnTo>
                  <a:lnTo>
                    <a:pt x="376758" y="91440"/>
                  </a:lnTo>
                  <a:lnTo>
                    <a:pt x="375793" y="90170"/>
                  </a:lnTo>
                  <a:lnTo>
                    <a:pt x="375818" y="91440"/>
                  </a:lnTo>
                  <a:lnTo>
                    <a:pt x="375945" y="94310"/>
                  </a:lnTo>
                  <a:lnTo>
                    <a:pt x="376936" y="99060"/>
                  </a:lnTo>
                  <a:lnTo>
                    <a:pt x="376313" y="99060"/>
                  </a:lnTo>
                  <a:lnTo>
                    <a:pt x="375983" y="96520"/>
                  </a:lnTo>
                  <a:lnTo>
                    <a:pt x="375754" y="96520"/>
                  </a:lnTo>
                  <a:lnTo>
                    <a:pt x="375653" y="99060"/>
                  </a:lnTo>
                  <a:lnTo>
                    <a:pt x="375424" y="97790"/>
                  </a:lnTo>
                  <a:lnTo>
                    <a:pt x="375589" y="97790"/>
                  </a:lnTo>
                  <a:lnTo>
                    <a:pt x="375373" y="96520"/>
                  </a:lnTo>
                  <a:lnTo>
                    <a:pt x="374777" y="95250"/>
                  </a:lnTo>
                  <a:lnTo>
                    <a:pt x="374561" y="95250"/>
                  </a:lnTo>
                  <a:lnTo>
                    <a:pt x="374129" y="93980"/>
                  </a:lnTo>
                  <a:lnTo>
                    <a:pt x="374802" y="99060"/>
                  </a:lnTo>
                  <a:lnTo>
                    <a:pt x="374777" y="100330"/>
                  </a:lnTo>
                  <a:lnTo>
                    <a:pt x="374510" y="100330"/>
                  </a:lnTo>
                  <a:lnTo>
                    <a:pt x="373545" y="99060"/>
                  </a:lnTo>
                  <a:lnTo>
                    <a:pt x="373341" y="99060"/>
                  </a:lnTo>
                  <a:lnTo>
                    <a:pt x="373329" y="100330"/>
                  </a:lnTo>
                  <a:lnTo>
                    <a:pt x="373595" y="102870"/>
                  </a:lnTo>
                  <a:lnTo>
                    <a:pt x="373303" y="100152"/>
                  </a:lnTo>
                  <a:lnTo>
                    <a:pt x="373303" y="100330"/>
                  </a:lnTo>
                  <a:lnTo>
                    <a:pt x="373049" y="97790"/>
                  </a:lnTo>
                  <a:lnTo>
                    <a:pt x="372884" y="102870"/>
                  </a:lnTo>
                  <a:lnTo>
                    <a:pt x="372783" y="101600"/>
                  </a:lnTo>
                  <a:lnTo>
                    <a:pt x="372478" y="97790"/>
                  </a:lnTo>
                  <a:lnTo>
                    <a:pt x="372478" y="101600"/>
                  </a:lnTo>
                  <a:lnTo>
                    <a:pt x="371665" y="100330"/>
                  </a:lnTo>
                  <a:lnTo>
                    <a:pt x="371449" y="101600"/>
                  </a:lnTo>
                  <a:lnTo>
                    <a:pt x="370890" y="99060"/>
                  </a:lnTo>
                  <a:lnTo>
                    <a:pt x="370573" y="97790"/>
                  </a:lnTo>
                  <a:lnTo>
                    <a:pt x="370166" y="97790"/>
                  </a:lnTo>
                  <a:lnTo>
                    <a:pt x="370128" y="99060"/>
                  </a:lnTo>
                  <a:lnTo>
                    <a:pt x="370128" y="127000"/>
                  </a:lnTo>
                  <a:lnTo>
                    <a:pt x="358114" y="127000"/>
                  </a:lnTo>
                  <a:lnTo>
                    <a:pt x="349821" y="128270"/>
                  </a:lnTo>
                  <a:lnTo>
                    <a:pt x="348488" y="128270"/>
                  </a:lnTo>
                  <a:lnTo>
                    <a:pt x="348056" y="127000"/>
                  </a:lnTo>
                  <a:lnTo>
                    <a:pt x="347789" y="127000"/>
                  </a:lnTo>
                  <a:lnTo>
                    <a:pt x="347789" y="129540"/>
                  </a:lnTo>
                  <a:lnTo>
                    <a:pt x="345186" y="129540"/>
                  </a:lnTo>
                  <a:lnTo>
                    <a:pt x="346887" y="128270"/>
                  </a:lnTo>
                  <a:lnTo>
                    <a:pt x="347649" y="128270"/>
                  </a:lnTo>
                  <a:lnTo>
                    <a:pt x="347789" y="129540"/>
                  </a:lnTo>
                  <a:lnTo>
                    <a:pt x="347789" y="127000"/>
                  </a:lnTo>
                  <a:lnTo>
                    <a:pt x="344462" y="127000"/>
                  </a:lnTo>
                  <a:lnTo>
                    <a:pt x="344297" y="128270"/>
                  </a:lnTo>
                  <a:lnTo>
                    <a:pt x="342214" y="127000"/>
                  </a:lnTo>
                  <a:lnTo>
                    <a:pt x="341083" y="124460"/>
                  </a:lnTo>
                  <a:lnTo>
                    <a:pt x="343306" y="121920"/>
                  </a:lnTo>
                  <a:lnTo>
                    <a:pt x="348538" y="121920"/>
                  </a:lnTo>
                  <a:lnTo>
                    <a:pt x="350545" y="120650"/>
                  </a:lnTo>
                  <a:lnTo>
                    <a:pt x="353352" y="120650"/>
                  </a:lnTo>
                  <a:lnTo>
                    <a:pt x="354774" y="121920"/>
                  </a:lnTo>
                  <a:lnTo>
                    <a:pt x="355422" y="121920"/>
                  </a:lnTo>
                  <a:lnTo>
                    <a:pt x="358089" y="123190"/>
                  </a:lnTo>
                  <a:lnTo>
                    <a:pt x="361200" y="123190"/>
                  </a:lnTo>
                  <a:lnTo>
                    <a:pt x="357771" y="124460"/>
                  </a:lnTo>
                  <a:lnTo>
                    <a:pt x="358343" y="124460"/>
                  </a:lnTo>
                  <a:lnTo>
                    <a:pt x="351370" y="125730"/>
                  </a:lnTo>
                  <a:lnTo>
                    <a:pt x="355955" y="125730"/>
                  </a:lnTo>
                  <a:lnTo>
                    <a:pt x="359549" y="124460"/>
                  </a:lnTo>
                  <a:lnTo>
                    <a:pt x="363689" y="124460"/>
                  </a:lnTo>
                  <a:lnTo>
                    <a:pt x="361403" y="125730"/>
                  </a:lnTo>
                  <a:lnTo>
                    <a:pt x="366661" y="125730"/>
                  </a:lnTo>
                  <a:lnTo>
                    <a:pt x="370128" y="127000"/>
                  </a:lnTo>
                  <a:lnTo>
                    <a:pt x="370128" y="99060"/>
                  </a:lnTo>
                  <a:lnTo>
                    <a:pt x="370014" y="102870"/>
                  </a:lnTo>
                  <a:lnTo>
                    <a:pt x="369633" y="102870"/>
                  </a:lnTo>
                  <a:lnTo>
                    <a:pt x="369150" y="100076"/>
                  </a:lnTo>
                  <a:lnTo>
                    <a:pt x="368261" y="93980"/>
                  </a:lnTo>
                  <a:lnTo>
                    <a:pt x="368554" y="102870"/>
                  </a:lnTo>
                  <a:lnTo>
                    <a:pt x="368223" y="100076"/>
                  </a:lnTo>
                  <a:lnTo>
                    <a:pt x="367906" y="97790"/>
                  </a:lnTo>
                  <a:lnTo>
                    <a:pt x="367106" y="97790"/>
                  </a:lnTo>
                  <a:lnTo>
                    <a:pt x="368096" y="106680"/>
                  </a:lnTo>
                  <a:lnTo>
                    <a:pt x="367804" y="107950"/>
                  </a:lnTo>
                  <a:lnTo>
                    <a:pt x="367258" y="106680"/>
                  </a:lnTo>
                  <a:lnTo>
                    <a:pt x="366903" y="104140"/>
                  </a:lnTo>
                  <a:lnTo>
                    <a:pt x="366369" y="100330"/>
                  </a:lnTo>
                  <a:lnTo>
                    <a:pt x="366102" y="100330"/>
                  </a:lnTo>
                  <a:lnTo>
                    <a:pt x="366014" y="101600"/>
                  </a:lnTo>
                  <a:lnTo>
                    <a:pt x="366280" y="104140"/>
                  </a:lnTo>
                  <a:lnTo>
                    <a:pt x="365277" y="100076"/>
                  </a:lnTo>
                  <a:lnTo>
                    <a:pt x="365709" y="104051"/>
                  </a:lnTo>
                  <a:lnTo>
                    <a:pt x="365785" y="106680"/>
                  </a:lnTo>
                  <a:lnTo>
                    <a:pt x="364858" y="106680"/>
                  </a:lnTo>
                  <a:lnTo>
                    <a:pt x="364515" y="107950"/>
                  </a:lnTo>
                  <a:lnTo>
                    <a:pt x="364388" y="106680"/>
                  </a:lnTo>
                  <a:lnTo>
                    <a:pt x="364274" y="104902"/>
                  </a:lnTo>
                  <a:lnTo>
                    <a:pt x="363829" y="102870"/>
                  </a:lnTo>
                  <a:lnTo>
                    <a:pt x="363753" y="105410"/>
                  </a:lnTo>
                  <a:lnTo>
                    <a:pt x="363728" y="106680"/>
                  </a:lnTo>
                  <a:lnTo>
                    <a:pt x="363512" y="105410"/>
                  </a:lnTo>
                  <a:lnTo>
                    <a:pt x="363753" y="105410"/>
                  </a:lnTo>
                  <a:lnTo>
                    <a:pt x="363486" y="104051"/>
                  </a:lnTo>
                  <a:lnTo>
                    <a:pt x="362775" y="101600"/>
                  </a:lnTo>
                  <a:lnTo>
                    <a:pt x="362610" y="101600"/>
                  </a:lnTo>
                  <a:lnTo>
                    <a:pt x="362648" y="104140"/>
                  </a:lnTo>
                  <a:lnTo>
                    <a:pt x="362953" y="105410"/>
                  </a:lnTo>
                  <a:lnTo>
                    <a:pt x="362369" y="104140"/>
                  </a:lnTo>
                  <a:lnTo>
                    <a:pt x="362953" y="107950"/>
                  </a:lnTo>
                  <a:lnTo>
                    <a:pt x="362496" y="105410"/>
                  </a:lnTo>
                  <a:lnTo>
                    <a:pt x="361962" y="105410"/>
                  </a:lnTo>
                  <a:lnTo>
                    <a:pt x="362153" y="107950"/>
                  </a:lnTo>
                  <a:lnTo>
                    <a:pt x="362318" y="111760"/>
                  </a:lnTo>
                  <a:lnTo>
                    <a:pt x="362013" y="111760"/>
                  </a:lnTo>
                  <a:lnTo>
                    <a:pt x="361835" y="110490"/>
                  </a:lnTo>
                  <a:lnTo>
                    <a:pt x="360768" y="102870"/>
                  </a:lnTo>
                  <a:lnTo>
                    <a:pt x="361416" y="109220"/>
                  </a:lnTo>
                  <a:lnTo>
                    <a:pt x="361416" y="110490"/>
                  </a:lnTo>
                  <a:lnTo>
                    <a:pt x="361162" y="110490"/>
                  </a:lnTo>
                  <a:lnTo>
                    <a:pt x="360540" y="109220"/>
                  </a:lnTo>
                  <a:lnTo>
                    <a:pt x="359854" y="107950"/>
                  </a:lnTo>
                  <a:lnTo>
                    <a:pt x="359676" y="107950"/>
                  </a:lnTo>
                  <a:lnTo>
                    <a:pt x="359664" y="110490"/>
                  </a:lnTo>
                  <a:lnTo>
                    <a:pt x="359359" y="107950"/>
                  </a:lnTo>
                  <a:lnTo>
                    <a:pt x="359206" y="107950"/>
                  </a:lnTo>
                  <a:lnTo>
                    <a:pt x="359029" y="109220"/>
                  </a:lnTo>
                  <a:lnTo>
                    <a:pt x="358673" y="110490"/>
                  </a:lnTo>
                  <a:lnTo>
                    <a:pt x="358216" y="111760"/>
                  </a:lnTo>
                  <a:lnTo>
                    <a:pt x="360451" y="111760"/>
                  </a:lnTo>
                  <a:lnTo>
                    <a:pt x="358965" y="112877"/>
                  </a:lnTo>
                  <a:lnTo>
                    <a:pt x="363232" y="112064"/>
                  </a:lnTo>
                  <a:lnTo>
                    <a:pt x="362851" y="111760"/>
                  </a:lnTo>
                  <a:lnTo>
                    <a:pt x="364820" y="111760"/>
                  </a:lnTo>
                  <a:lnTo>
                    <a:pt x="363232" y="112064"/>
                  </a:lnTo>
                  <a:lnTo>
                    <a:pt x="364477" y="113030"/>
                  </a:lnTo>
                  <a:lnTo>
                    <a:pt x="364007" y="113030"/>
                  </a:lnTo>
                  <a:lnTo>
                    <a:pt x="359448" y="114300"/>
                  </a:lnTo>
                  <a:lnTo>
                    <a:pt x="356019" y="115570"/>
                  </a:lnTo>
                  <a:lnTo>
                    <a:pt x="357327" y="115570"/>
                  </a:lnTo>
                  <a:lnTo>
                    <a:pt x="354241" y="116840"/>
                  </a:lnTo>
                  <a:lnTo>
                    <a:pt x="354495" y="116840"/>
                  </a:lnTo>
                  <a:lnTo>
                    <a:pt x="355396" y="118745"/>
                  </a:lnTo>
                  <a:lnTo>
                    <a:pt x="354012" y="116840"/>
                  </a:lnTo>
                  <a:lnTo>
                    <a:pt x="354406" y="118110"/>
                  </a:lnTo>
                  <a:lnTo>
                    <a:pt x="353809" y="116840"/>
                  </a:lnTo>
                  <a:lnTo>
                    <a:pt x="351447" y="116840"/>
                  </a:lnTo>
                  <a:lnTo>
                    <a:pt x="349021" y="118110"/>
                  </a:lnTo>
                  <a:lnTo>
                    <a:pt x="349326" y="118110"/>
                  </a:lnTo>
                  <a:lnTo>
                    <a:pt x="344665" y="119380"/>
                  </a:lnTo>
                  <a:lnTo>
                    <a:pt x="349592" y="119380"/>
                  </a:lnTo>
                  <a:lnTo>
                    <a:pt x="344893" y="120650"/>
                  </a:lnTo>
                  <a:lnTo>
                    <a:pt x="343179" y="120650"/>
                  </a:lnTo>
                  <a:lnTo>
                    <a:pt x="341591" y="121920"/>
                  </a:lnTo>
                  <a:lnTo>
                    <a:pt x="337921" y="121920"/>
                  </a:lnTo>
                  <a:lnTo>
                    <a:pt x="340347" y="120650"/>
                  </a:lnTo>
                  <a:lnTo>
                    <a:pt x="339356" y="120650"/>
                  </a:lnTo>
                  <a:lnTo>
                    <a:pt x="343535" y="119380"/>
                  </a:lnTo>
                  <a:lnTo>
                    <a:pt x="339547" y="119380"/>
                  </a:lnTo>
                  <a:lnTo>
                    <a:pt x="338620" y="118110"/>
                  </a:lnTo>
                  <a:lnTo>
                    <a:pt x="344652" y="118110"/>
                  </a:lnTo>
                  <a:lnTo>
                    <a:pt x="348703" y="116840"/>
                  </a:lnTo>
                  <a:lnTo>
                    <a:pt x="345871" y="116840"/>
                  </a:lnTo>
                  <a:lnTo>
                    <a:pt x="350304" y="115570"/>
                  </a:lnTo>
                  <a:lnTo>
                    <a:pt x="352221" y="115570"/>
                  </a:lnTo>
                  <a:lnTo>
                    <a:pt x="352907" y="114300"/>
                  </a:lnTo>
                  <a:lnTo>
                    <a:pt x="352069" y="113030"/>
                  </a:lnTo>
                  <a:lnTo>
                    <a:pt x="348005" y="113030"/>
                  </a:lnTo>
                  <a:lnTo>
                    <a:pt x="349275" y="111760"/>
                  </a:lnTo>
                  <a:lnTo>
                    <a:pt x="343712" y="113030"/>
                  </a:lnTo>
                  <a:lnTo>
                    <a:pt x="348488" y="109220"/>
                  </a:lnTo>
                  <a:lnTo>
                    <a:pt x="346430" y="108407"/>
                  </a:lnTo>
                  <a:lnTo>
                    <a:pt x="349631" y="108026"/>
                  </a:lnTo>
                  <a:lnTo>
                    <a:pt x="349961" y="107988"/>
                  </a:lnTo>
                  <a:lnTo>
                    <a:pt x="350291" y="107950"/>
                  </a:lnTo>
                  <a:lnTo>
                    <a:pt x="350037" y="107289"/>
                  </a:lnTo>
                  <a:lnTo>
                    <a:pt x="346379" y="108381"/>
                  </a:lnTo>
                  <a:lnTo>
                    <a:pt x="342138" y="106680"/>
                  </a:lnTo>
                  <a:lnTo>
                    <a:pt x="339128" y="105410"/>
                  </a:lnTo>
                  <a:lnTo>
                    <a:pt x="348030" y="104140"/>
                  </a:lnTo>
                  <a:lnTo>
                    <a:pt x="341363" y="104140"/>
                  </a:lnTo>
                  <a:lnTo>
                    <a:pt x="344309" y="102870"/>
                  </a:lnTo>
                  <a:lnTo>
                    <a:pt x="340601" y="102870"/>
                  </a:lnTo>
                  <a:lnTo>
                    <a:pt x="348005" y="101600"/>
                  </a:lnTo>
                  <a:lnTo>
                    <a:pt x="341312" y="101600"/>
                  </a:lnTo>
                  <a:lnTo>
                    <a:pt x="344258" y="99060"/>
                  </a:lnTo>
                  <a:lnTo>
                    <a:pt x="341998" y="97790"/>
                  </a:lnTo>
                  <a:lnTo>
                    <a:pt x="339013" y="96520"/>
                  </a:lnTo>
                  <a:lnTo>
                    <a:pt x="341617" y="95250"/>
                  </a:lnTo>
                  <a:lnTo>
                    <a:pt x="350494" y="95250"/>
                  </a:lnTo>
                  <a:lnTo>
                    <a:pt x="350469" y="93980"/>
                  </a:lnTo>
                  <a:lnTo>
                    <a:pt x="351358" y="93980"/>
                  </a:lnTo>
                  <a:lnTo>
                    <a:pt x="351967" y="95250"/>
                  </a:lnTo>
                  <a:lnTo>
                    <a:pt x="358825" y="95250"/>
                  </a:lnTo>
                  <a:lnTo>
                    <a:pt x="353187" y="95631"/>
                  </a:lnTo>
                  <a:lnTo>
                    <a:pt x="357187" y="96012"/>
                  </a:lnTo>
                  <a:lnTo>
                    <a:pt x="357187" y="95732"/>
                  </a:lnTo>
                  <a:lnTo>
                    <a:pt x="357314" y="96024"/>
                  </a:lnTo>
                  <a:lnTo>
                    <a:pt x="358254" y="96100"/>
                  </a:lnTo>
                  <a:lnTo>
                    <a:pt x="357327" y="96189"/>
                  </a:lnTo>
                  <a:lnTo>
                    <a:pt x="357428" y="97383"/>
                  </a:lnTo>
                  <a:lnTo>
                    <a:pt x="357873" y="97383"/>
                  </a:lnTo>
                  <a:lnTo>
                    <a:pt x="358648" y="95923"/>
                  </a:lnTo>
                  <a:lnTo>
                    <a:pt x="359117" y="95923"/>
                  </a:lnTo>
                  <a:lnTo>
                    <a:pt x="359727" y="96989"/>
                  </a:lnTo>
                  <a:lnTo>
                    <a:pt x="360299" y="99555"/>
                  </a:lnTo>
                  <a:lnTo>
                    <a:pt x="360057" y="97586"/>
                  </a:lnTo>
                  <a:lnTo>
                    <a:pt x="360540" y="100330"/>
                  </a:lnTo>
                  <a:lnTo>
                    <a:pt x="360819" y="100330"/>
                  </a:lnTo>
                  <a:lnTo>
                    <a:pt x="361505" y="104140"/>
                  </a:lnTo>
                  <a:lnTo>
                    <a:pt x="361708" y="104140"/>
                  </a:lnTo>
                  <a:lnTo>
                    <a:pt x="361708" y="101841"/>
                  </a:lnTo>
                  <a:lnTo>
                    <a:pt x="362077" y="104140"/>
                  </a:lnTo>
                  <a:lnTo>
                    <a:pt x="361721" y="101600"/>
                  </a:lnTo>
                  <a:lnTo>
                    <a:pt x="361048" y="96621"/>
                  </a:lnTo>
                  <a:lnTo>
                    <a:pt x="361048" y="99060"/>
                  </a:lnTo>
                  <a:lnTo>
                    <a:pt x="360845" y="99060"/>
                  </a:lnTo>
                  <a:lnTo>
                    <a:pt x="360743" y="96520"/>
                  </a:lnTo>
                  <a:lnTo>
                    <a:pt x="361048" y="99060"/>
                  </a:lnTo>
                  <a:lnTo>
                    <a:pt x="361048" y="96621"/>
                  </a:lnTo>
                  <a:lnTo>
                    <a:pt x="361048" y="95250"/>
                  </a:lnTo>
                  <a:lnTo>
                    <a:pt x="360743" y="93980"/>
                  </a:lnTo>
                  <a:lnTo>
                    <a:pt x="360451" y="93980"/>
                  </a:lnTo>
                  <a:lnTo>
                    <a:pt x="360299" y="92710"/>
                  </a:lnTo>
                  <a:lnTo>
                    <a:pt x="360172" y="91681"/>
                  </a:lnTo>
                  <a:lnTo>
                    <a:pt x="360184" y="90170"/>
                  </a:lnTo>
                  <a:lnTo>
                    <a:pt x="360311" y="90170"/>
                  </a:lnTo>
                  <a:lnTo>
                    <a:pt x="360997" y="93980"/>
                  </a:lnTo>
                  <a:lnTo>
                    <a:pt x="361429" y="93980"/>
                  </a:lnTo>
                  <a:lnTo>
                    <a:pt x="361569" y="92710"/>
                  </a:lnTo>
                  <a:lnTo>
                    <a:pt x="361746" y="91440"/>
                  </a:lnTo>
                  <a:lnTo>
                    <a:pt x="361899" y="91440"/>
                  </a:lnTo>
                  <a:lnTo>
                    <a:pt x="362699" y="95250"/>
                  </a:lnTo>
                  <a:lnTo>
                    <a:pt x="362978" y="97790"/>
                  </a:lnTo>
                  <a:lnTo>
                    <a:pt x="362673" y="97790"/>
                  </a:lnTo>
                  <a:lnTo>
                    <a:pt x="363232" y="101600"/>
                  </a:lnTo>
                  <a:lnTo>
                    <a:pt x="363334" y="100330"/>
                  </a:lnTo>
                  <a:lnTo>
                    <a:pt x="363855" y="102870"/>
                  </a:lnTo>
                  <a:lnTo>
                    <a:pt x="364286" y="104140"/>
                  </a:lnTo>
                  <a:lnTo>
                    <a:pt x="364274" y="102870"/>
                  </a:lnTo>
                  <a:lnTo>
                    <a:pt x="363982" y="100330"/>
                  </a:lnTo>
                  <a:lnTo>
                    <a:pt x="363842" y="99060"/>
                  </a:lnTo>
                  <a:lnTo>
                    <a:pt x="363702" y="99060"/>
                  </a:lnTo>
                  <a:lnTo>
                    <a:pt x="363588" y="93980"/>
                  </a:lnTo>
                  <a:lnTo>
                    <a:pt x="364007" y="93980"/>
                  </a:lnTo>
                  <a:lnTo>
                    <a:pt x="364629" y="95250"/>
                  </a:lnTo>
                  <a:lnTo>
                    <a:pt x="364477" y="96520"/>
                  </a:lnTo>
                  <a:lnTo>
                    <a:pt x="365036" y="97790"/>
                  </a:lnTo>
                  <a:lnTo>
                    <a:pt x="365137" y="92710"/>
                  </a:lnTo>
                  <a:lnTo>
                    <a:pt x="365518" y="95250"/>
                  </a:lnTo>
                  <a:lnTo>
                    <a:pt x="365277" y="92710"/>
                  </a:lnTo>
                  <a:lnTo>
                    <a:pt x="365163" y="91440"/>
                  </a:lnTo>
                  <a:lnTo>
                    <a:pt x="365506" y="88900"/>
                  </a:lnTo>
                  <a:lnTo>
                    <a:pt x="365721" y="87630"/>
                  </a:lnTo>
                  <a:lnTo>
                    <a:pt x="366483" y="90665"/>
                  </a:lnTo>
                  <a:lnTo>
                    <a:pt x="366712" y="91440"/>
                  </a:lnTo>
                  <a:lnTo>
                    <a:pt x="367169" y="91440"/>
                  </a:lnTo>
                  <a:lnTo>
                    <a:pt x="367296" y="85090"/>
                  </a:lnTo>
                  <a:lnTo>
                    <a:pt x="367753" y="85090"/>
                  </a:lnTo>
                  <a:lnTo>
                    <a:pt x="368033" y="86360"/>
                  </a:lnTo>
                  <a:lnTo>
                    <a:pt x="368452" y="87630"/>
                  </a:lnTo>
                  <a:lnTo>
                    <a:pt x="369671" y="96520"/>
                  </a:lnTo>
                  <a:lnTo>
                    <a:pt x="369887" y="96520"/>
                  </a:lnTo>
                  <a:lnTo>
                    <a:pt x="370573" y="97790"/>
                  </a:lnTo>
                  <a:lnTo>
                    <a:pt x="371284" y="99060"/>
                  </a:lnTo>
                  <a:lnTo>
                    <a:pt x="371551" y="99060"/>
                  </a:lnTo>
                  <a:lnTo>
                    <a:pt x="371043" y="96520"/>
                  </a:lnTo>
                  <a:lnTo>
                    <a:pt x="370954" y="93980"/>
                  </a:lnTo>
                  <a:lnTo>
                    <a:pt x="369227" y="91440"/>
                  </a:lnTo>
                  <a:lnTo>
                    <a:pt x="368655" y="86766"/>
                  </a:lnTo>
                  <a:lnTo>
                    <a:pt x="368642" y="85090"/>
                  </a:lnTo>
                  <a:lnTo>
                    <a:pt x="368935" y="85090"/>
                  </a:lnTo>
                  <a:lnTo>
                    <a:pt x="369595" y="86360"/>
                  </a:lnTo>
                  <a:lnTo>
                    <a:pt x="370319" y="87630"/>
                  </a:lnTo>
                  <a:lnTo>
                    <a:pt x="370573" y="87630"/>
                  </a:lnTo>
                  <a:lnTo>
                    <a:pt x="370662" y="86766"/>
                  </a:lnTo>
                  <a:lnTo>
                    <a:pt x="370573" y="83820"/>
                  </a:lnTo>
                  <a:lnTo>
                    <a:pt x="371792" y="90170"/>
                  </a:lnTo>
                  <a:lnTo>
                    <a:pt x="371563" y="86360"/>
                  </a:lnTo>
                  <a:lnTo>
                    <a:pt x="371729" y="86360"/>
                  </a:lnTo>
                  <a:lnTo>
                    <a:pt x="372592" y="87630"/>
                  </a:lnTo>
                  <a:lnTo>
                    <a:pt x="372592" y="86360"/>
                  </a:lnTo>
                  <a:lnTo>
                    <a:pt x="372033" y="81280"/>
                  </a:lnTo>
                  <a:lnTo>
                    <a:pt x="373049" y="86360"/>
                  </a:lnTo>
                  <a:lnTo>
                    <a:pt x="372706" y="85090"/>
                  </a:lnTo>
                  <a:lnTo>
                    <a:pt x="372592" y="86360"/>
                  </a:lnTo>
                  <a:lnTo>
                    <a:pt x="372732" y="86360"/>
                  </a:lnTo>
                  <a:lnTo>
                    <a:pt x="372668" y="90170"/>
                  </a:lnTo>
                  <a:lnTo>
                    <a:pt x="372757" y="91681"/>
                  </a:lnTo>
                  <a:lnTo>
                    <a:pt x="372960" y="92710"/>
                  </a:lnTo>
                  <a:lnTo>
                    <a:pt x="373507" y="93980"/>
                  </a:lnTo>
                  <a:lnTo>
                    <a:pt x="373786" y="93980"/>
                  </a:lnTo>
                  <a:lnTo>
                    <a:pt x="373545" y="90170"/>
                  </a:lnTo>
                  <a:lnTo>
                    <a:pt x="373430" y="87515"/>
                  </a:lnTo>
                  <a:lnTo>
                    <a:pt x="373341" y="83820"/>
                  </a:lnTo>
                  <a:lnTo>
                    <a:pt x="374078" y="83820"/>
                  </a:lnTo>
                  <a:lnTo>
                    <a:pt x="374459" y="85229"/>
                  </a:lnTo>
                  <a:lnTo>
                    <a:pt x="374980" y="87630"/>
                  </a:lnTo>
                  <a:lnTo>
                    <a:pt x="374751" y="83820"/>
                  </a:lnTo>
                  <a:lnTo>
                    <a:pt x="374446" y="78740"/>
                  </a:lnTo>
                  <a:lnTo>
                    <a:pt x="375450" y="83820"/>
                  </a:lnTo>
                  <a:lnTo>
                    <a:pt x="375818" y="82550"/>
                  </a:lnTo>
                  <a:lnTo>
                    <a:pt x="376478" y="85090"/>
                  </a:lnTo>
                  <a:lnTo>
                    <a:pt x="376199" y="82550"/>
                  </a:lnTo>
                  <a:lnTo>
                    <a:pt x="375932" y="80010"/>
                  </a:lnTo>
                  <a:lnTo>
                    <a:pt x="376110" y="80962"/>
                  </a:lnTo>
                  <a:lnTo>
                    <a:pt x="376224" y="81686"/>
                  </a:lnTo>
                  <a:lnTo>
                    <a:pt x="376339" y="82550"/>
                  </a:lnTo>
                  <a:lnTo>
                    <a:pt x="376555" y="82550"/>
                  </a:lnTo>
                  <a:lnTo>
                    <a:pt x="376377" y="80010"/>
                  </a:lnTo>
                  <a:lnTo>
                    <a:pt x="376351" y="77470"/>
                  </a:lnTo>
                  <a:lnTo>
                    <a:pt x="377037" y="82550"/>
                  </a:lnTo>
                  <a:lnTo>
                    <a:pt x="377240" y="82550"/>
                  </a:lnTo>
                  <a:lnTo>
                    <a:pt x="377342" y="82029"/>
                  </a:lnTo>
                  <a:lnTo>
                    <a:pt x="377469" y="80010"/>
                  </a:lnTo>
                  <a:lnTo>
                    <a:pt x="377532" y="77470"/>
                  </a:lnTo>
                  <a:lnTo>
                    <a:pt x="377888" y="77470"/>
                  </a:lnTo>
                  <a:lnTo>
                    <a:pt x="378193" y="82550"/>
                  </a:lnTo>
                  <a:lnTo>
                    <a:pt x="378206" y="83820"/>
                  </a:lnTo>
                  <a:lnTo>
                    <a:pt x="378206" y="31038"/>
                  </a:lnTo>
                  <a:lnTo>
                    <a:pt x="364667" y="38315"/>
                  </a:lnTo>
                  <a:lnTo>
                    <a:pt x="364667" y="93980"/>
                  </a:lnTo>
                  <a:lnTo>
                    <a:pt x="364236" y="91440"/>
                  </a:lnTo>
                  <a:lnTo>
                    <a:pt x="364528" y="92710"/>
                  </a:lnTo>
                  <a:lnTo>
                    <a:pt x="364667" y="93980"/>
                  </a:lnTo>
                  <a:lnTo>
                    <a:pt x="364667" y="38315"/>
                  </a:lnTo>
                  <a:lnTo>
                    <a:pt x="364299" y="38506"/>
                  </a:lnTo>
                  <a:lnTo>
                    <a:pt x="364299" y="88900"/>
                  </a:lnTo>
                  <a:lnTo>
                    <a:pt x="364236" y="90170"/>
                  </a:lnTo>
                  <a:lnTo>
                    <a:pt x="363829" y="88900"/>
                  </a:lnTo>
                  <a:lnTo>
                    <a:pt x="364299" y="88900"/>
                  </a:lnTo>
                  <a:lnTo>
                    <a:pt x="364299" y="38506"/>
                  </a:lnTo>
                  <a:lnTo>
                    <a:pt x="362889" y="39268"/>
                  </a:lnTo>
                  <a:lnTo>
                    <a:pt x="362889" y="85090"/>
                  </a:lnTo>
                  <a:lnTo>
                    <a:pt x="359854" y="85788"/>
                  </a:lnTo>
                  <a:lnTo>
                    <a:pt x="359854" y="96380"/>
                  </a:lnTo>
                  <a:lnTo>
                    <a:pt x="359752" y="95923"/>
                  </a:lnTo>
                  <a:lnTo>
                    <a:pt x="359702" y="95732"/>
                  </a:lnTo>
                  <a:lnTo>
                    <a:pt x="359587" y="95250"/>
                  </a:lnTo>
                  <a:lnTo>
                    <a:pt x="359244" y="93980"/>
                  </a:lnTo>
                  <a:lnTo>
                    <a:pt x="359092" y="92710"/>
                  </a:lnTo>
                  <a:lnTo>
                    <a:pt x="359664" y="95250"/>
                  </a:lnTo>
                  <a:lnTo>
                    <a:pt x="359854" y="96380"/>
                  </a:lnTo>
                  <a:lnTo>
                    <a:pt x="359854" y="85788"/>
                  </a:lnTo>
                  <a:lnTo>
                    <a:pt x="351815" y="87630"/>
                  </a:lnTo>
                  <a:lnTo>
                    <a:pt x="355168" y="87630"/>
                  </a:lnTo>
                  <a:lnTo>
                    <a:pt x="358508" y="88900"/>
                  </a:lnTo>
                  <a:lnTo>
                    <a:pt x="345554" y="88900"/>
                  </a:lnTo>
                  <a:lnTo>
                    <a:pt x="349275" y="90170"/>
                  </a:lnTo>
                  <a:lnTo>
                    <a:pt x="347776" y="90170"/>
                  </a:lnTo>
                  <a:lnTo>
                    <a:pt x="350774" y="91440"/>
                  </a:lnTo>
                  <a:lnTo>
                    <a:pt x="357111" y="91440"/>
                  </a:lnTo>
                  <a:lnTo>
                    <a:pt x="349364" y="93980"/>
                  </a:lnTo>
                  <a:lnTo>
                    <a:pt x="345973" y="93980"/>
                  </a:lnTo>
                  <a:lnTo>
                    <a:pt x="336715" y="92710"/>
                  </a:lnTo>
                  <a:lnTo>
                    <a:pt x="343712" y="90170"/>
                  </a:lnTo>
                  <a:lnTo>
                    <a:pt x="342938" y="88900"/>
                  </a:lnTo>
                  <a:lnTo>
                    <a:pt x="346976" y="87630"/>
                  </a:lnTo>
                  <a:lnTo>
                    <a:pt x="339369" y="87630"/>
                  </a:lnTo>
                  <a:lnTo>
                    <a:pt x="339585" y="86360"/>
                  </a:lnTo>
                  <a:lnTo>
                    <a:pt x="340207" y="86360"/>
                  </a:lnTo>
                  <a:lnTo>
                    <a:pt x="343255" y="85090"/>
                  </a:lnTo>
                  <a:lnTo>
                    <a:pt x="353618" y="85090"/>
                  </a:lnTo>
                  <a:lnTo>
                    <a:pt x="355574" y="86360"/>
                  </a:lnTo>
                  <a:lnTo>
                    <a:pt x="356882" y="86360"/>
                  </a:lnTo>
                  <a:lnTo>
                    <a:pt x="358076" y="85090"/>
                  </a:lnTo>
                  <a:lnTo>
                    <a:pt x="362889" y="85090"/>
                  </a:lnTo>
                  <a:lnTo>
                    <a:pt x="362889" y="39268"/>
                  </a:lnTo>
                  <a:lnTo>
                    <a:pt x="362686" y="39370"/>
                  </a:lnTo>
                  <a:lnTo>
                    <a:pt x="361594" y="39992"/>
                  </a:lnTo>
                  <a:lnTo>
                    <a:pt x="361594" y="77470"/>
                  </a:lnTo>
                  <a:lnTo>
                    <a:pt x="360489" y="78740"/>
                  </a:lnTo>
                  <a:lnTo>
                    <a:pt x="360260" y="78740"/>
                  </a:lnTo>
                  <a:lnTo>
                    <a:pt x="360260" y="83820"/>
                  </a:lnTo>
                  <a:lnTo>
                    <a:pt x="358051" y="85090"/>
                  </a:lnTo>
                  <a:lnTo>
                    <a:pt x="355790" y="85090"/>
                  </a:lnTo>
                  <a:lnTo>
                    <a:pt x="357708" y="83820"/>
                  </a:lnTo>
                  <a:lnTo>
                    <a:pt x="360260" y="83820"/>
                  </a:lnTo>
                  <a:lnTo>
                    <a:pt x="360260" y="78740"/>
                  </a:lnTo>
                  <a:lnTo>
                    <a:pt x="357911" y="78740"/>
                  </a:lnTo>
                  <a:lnTo>
                    <a:pt x="357555" y="80010"/>
                  </a:lnTo>
                  <a:lnTo>
                    <a:pt x="357682" y="78740"/>
                  </a:lnTo>
                  <a:lnTo>
                    <a:pt x="356438" y="78740"/>
                  </a:lnTo>
                  <a:lnTo>
                    <a:pt x="352742" y="80010"/>
                  </a:lnTo>
                  <a:lnTo>
                    <a:pt x="354520" y="80010"/>
                  </a:lnTo>
                  <a:lnTo>
                    <a:pt x="355688" y="81280"/>
                  </a:lnTo>
                  <a:lnTo>
                    <a:pt x="354279" y="81280"/>
                  </a:lnTo>
                  <a:lnTo>
                    <a:pt x="357632" y="82550"/>
                  </a:lnTo>
                  <a:lnTo>
                    <a:pt x="350608" y="83820"/>
                  </a:lnTo>
                  <a:lnTo>
                    <a:pt x="347789" y="83820"/>
                  </a:lnTo>
                  <a:lnTo>
                    <a:pt x="343712" y="82550"/>
                  </a:lnTo>
                  <a:lnTo>
                    <a:pt x="347599" y="81280"/>
                  </a:lnTo>
                  <a:lnTo>
                    <a:pt x="346125" y="81280"/>
                  </a:lnTo>
                  <a:lnTo>
                    <a:pt x="342417" y="82550"/>
                  </a:lnTo>
                  <a:lnTo>
                    <a:pt x="339178" y="81280"/>
                  </a:lnTo>
                  <a:lnTo>
                    <a:pt x="345592" y="80010"/>
                  </a:lnTo>
                  <a:lnTo>
                    <a:pt x="340131" y="80010"/>
                  </a:lnTo>
                  <a:lnTo>
                    <a:pt x="344551" y="78740"/>
                  </a:lnTo>
                  <a:lnTo>
                    <a:pt x="348234" y="77470"/>
                  </a:lnTo>
                  <a:lnTo>
                    <a:pt x="335661" y="78740"/>
                  </a:lnTo>
                  <a:lnTo>
                    <a:pt x="339293" y="77470"/>
                  </a:lnTo>
                  <a:lnTo>
                    <a:pt x="344119" y="76200"/>
                  </a:lnTo>
                  <a:lnTo>
                    <a:pt x="340385" y="76200"/>
                  </a:lnTo>
                  <a:lnTo>
                    <a:pt x="338886" y="74930"/>
                  </a:lnTo>
                  <a:lnTo>
                    <a:pt x="339229" y="73660"/>
                  </a:lnTo>
                  <a:lnTo>
                    <a:pt x="341083" y="73660"/>
                  </a:lnTo>
                  <a:lnTo>
                    <a:pt x="342188" y="72390"/>
                  </a:lnTo>
                  <a:lnTo>
                    <a:pt x="335838" y="72390"/>
                  </a:lnTo>
                  <a:lnTo>
                    <a:pt x="342506" y="71120"/>
                  </a:lnTo>
                  <a:lnTo>
                    <a:pt x="344728" y="71120"/>
                  </a:lnTo>
                  <a:lnTo>
                    <a:pt x="346506" y="69850"/>
                  </a:lnTo>
                  <a:lnTo>
                    <a:pt x="344589" y="69850"/>
                  </a:lnTo>
                  <a:lnTo>
                    <a:pt x="340029" y="71120"/>
                  </a:lnTo>
                  <a:lnTo>
                    <a:pt x="337654" y="71120"/>
                  </a:lnTo>
                  <a:lnTo>
                    <a:pt x="341325" y="69850"/>
                  </a:lnTo>
                  <a:lnTo>
                    <a:pt x="345008" y="68580"/>
                  </a:lnTo>
                  <a:lnTo>
                    <a:pt x="341198" y="69049"/>
                  </a:lnTo>
                  <a:lnTo>
                    <a:pt x="341807" y="68580"/>
                  </a:lnTo>
                  <a:lnTo>
                    <a:pt x="340804" y="68580"/>
                  </a:lnTo>
                  <a:lnTo>
                    <a:pt x="342747" y="67310"/>
                  </a:lnTo>
                  <a:lnTo>
                    <a:pt x="356019" y="67310"/>
                  </a:lnTo>
                  <a:lnTo>
                    <a:pt x="348729" y="68580"/>
                  </a:lnTo>
                  <a:lnTo>
                    <a:pt x="357263" y="68580"/>
                  </a:lnTo>
                  <a:lnTo>
                    <a:pt x="352463" y="69850"/>
                  </a:lnTo>
                  <a:lnTo>
                    <a:pt x="353974" y="71120"/>
                  </a:lnTo>
                  <a:lnTo>
                    <a:pt x="358457" y="71120"/>
                  </a:lnTo>
                  <a:lnTo>
                    <a:pt x="353656" y="72390"/>
                  </a:lnTo>
                  <a:lnTo>
                    <a:pt x="347738" y="73660"/>
                  </a:lnTo>
                  <a:lnTo>
                    <a:pt x="352577" y="73660"/>
                  </a:lnTo>
                  <a:lnTo>
                    <a:pt x="354025" y="73660"/>
                  </a:lnTo>
                  <a:lnTo>
                    <a:pt x="347624" y="74930"/>
                  </a:lnTo>
                  <a:lnTo>
                    <a:pt x="352234" y="74930"/>
                  </a:lnTo>
                  <a:lnTo>
                    <a:pt x="353377" y="76200"/>
                  </a:lnTo>
                  <a:lnTo>
                    <a:pt x="355993" y="76200"/>
                  </a:lnTo>
                  <a:lnTo>
                    <a:pt x="349707" y="78740"/>
                  </a:lnTo>
                  <a:lnTo>
                    <a:pt x="361594" y="77470"/>
                  </a:lnTo>
                  <a:lnTo>
                    <a:pt x="361594" y="39992"/>
                  </a:lnTo>
                  <a:lnTo>
                    <a:pt x="339991" y="52070"/>
                  </a:lnTo>
                  <a:lnTo>
                    <a:pt x="342938" y="52070"/>
                  </a:lnTo>
                  <a:lnTo>
                    <a:pt x="340677" y="53340"/>
                  </a:lnTo>
                  <a:lnTo>
                    <a:pt x="336829" y="53340"/>
                  </a:lnTo>
                  <a:lnTo>
                    <a:pt x="336054" y="54610"/>
                  </a:lnTo>
                  <a:lnTo>
                    <a:pt x="346913" y="54610"/>
                  </a:lnTo>
                  <a:lnTo>
                    <a:pt x="348551" y="55880"/>
                  </a:lnTo>
                  <a:lnTo>
                    <a:pt x="344131" y="57150"/>
                  </a:lnTo>
                  <a:lnTo>
                    <a:pt x="346938" y="57150"/>
                  </a:lnTo>
                  <a:lnTo>
                    <a:pt x="350507" y="58420"/>
                  </a:lnTo>
                  <a:lnTo>
                    <a:pt x="348373" y="59690"/>
                  </a:lnTo>
                  <a:lnTo>
                    <a:pt x="351599" y="59690"/>
                  </a:lnTo>
                  <a:lnTo>
                    <a:pt x="350431" y="60960"/>
                  </a:lnTo>
                  <a:lnTo>
                    <a:pt x="348615" y="62230"/>
                  </a:lnTo>
                  <a:lnTo>
                    <a:pt x="347954" y="63500"/>
                  </a:lnTo>
                  <a:lnTo>
                    <a:pt x="351104" y="63500"/>
                  </a:lnTo>
                  <a:lnTo>
                    <a:pt x="344106" y="64770"/>
                  </a:lnTo>
                  <a:lnTo>
                    <a:pt x="348602" y="64770"/>
                  </a:lnTo>
                  <a:lnTo>
                    <a:pt x="348399" y="66040"/>
                  </a:lnTo>
                  <a:lnTo>
                    <a:pt x="341960" y="66040"/>
                  </a:lnTo>
                  <a:lnTo>
                    <a:pt x="341617" y="67310"/>
                  </a:lnTo>
                  <a:lnTo>
                    <a:pt x="339826" y="67310"/>
                  </a:lnTo>
                  <a:lnTo>
                    <a:pt x="338035" y="68580"/>
                  </a:lnTo>
                  <a:lnTo>
                    <a:pt x="338543" y="69380"/>
                  </a:lnTo>
                  <a:lnTo>
                    <a:pt x="334670" y="69850"/>
                  </a:lnTo>
                  <a:lnTo>
                    <a:pt x="337972" y="68580"/>
                  </a:lnTo>
                  <a:lnTo>
                    <a:pt x="334911" y="68580"/>
                  </a:lnTo>
                  <a:lnTo>
                    <a:pt x="336181" y="67310"/>
                  </a:lnTo>
                  <a:lnTo>
                    <a:pt x="337566" y="66040"/>
                  </a:lnTo>
                  <a:lnTo>
                    <a:pt x="337820" y="66040"/>
                  </a:lnTo>
                  <a:lnTo>
                    <a:pt x="333184" y="64770"/>
                  </a:lnTo>
                  <a:lnTo>
                    <a:pt x="334098" y="64770"/>
                  </a:lnTo>
                  <a:lnTo>
                    <a:pt x="335889" y="63500"/>
                  </a:lnTo>
                  <a:lnTo>
                    <a:pt x="334035" y="63500"/>
                  </a:lnTo>
                  <a:lnTo>
                    <a:pt x="336207" y="62814"/>
                  </a:lnTo>
                  <a:lnTo>
                    <a:pt x="336638" y="63500"/>
                  </a:lnTo>
                  <a:lnTo>
                    <a:pt x="338099" y="63500"/>
                  </a:lnTo>
                  <a:lnTo>
                    <a:pt x="340309" y="62230"/>
                  </a:lnTo>
                  <a:lnTo>
                    <a:pt x="341820" y="62230"/>
                  </a:lnTo>
                  <a:lnTo>
                    <a:pt x="343954" y="60960"/>
                  </a:lnTo>
                  <a:lnTo>
                    <a:pt x="345706" y="60045"/>
                  </a:lnTo>
                  <a:lnTo>
                    <a:pt x="338772" y="60960"/>
                  </a:lnTo>
                  <a:lnTo>
                    <a:pt x="341376" y="60960"/>
                  </a:lnTo>
                  <a:lnTo>
                    <a:pt x="337210" y="61925"/>
                  </a:lnTo>
                  <a:lnTo>
                    <a:pt x="334797" y="60960"/>
                  </a:lnTo>
                  <a:lnTo>
                    <a:pt x="333095" y="60960"/>
                  </a:lnTo>
                  <a:lnTo>
                    <a:pt x="341655" y="58420"/>
                  </a:lnTo>
                  <a:lnTo>
                    <a:pt x="337921" y="58420"/>
                  </a:lnTo>
                  <a:lnTo>
                    <a:pt x="337527" y="57150"/>
                  </a:lnTo>
                  <a:lnTo>
                    <a:pt x="330860" y="57150"/>
                  </a:lnTo>
                  <a:lnTo>
                    <a:pt x="284429" y="86360"/>
                  </a:lnTo>
                  <a:lnTo>
                    <a:pt x="237820" y="118110"/>
                  </a:lnTo>
                  <a:lnTo>
                    <a:pt x="193941" y="152400"/>
                  </a:lnTo>
                  <a:lnTo>
                    <a:pt x="155714" y="187960"/>
                  </a:lnTo>
                  <a:lnTo>
                    <a:pt x="126047" y="222250"/>
                  </a:lnTo>
                  <a:lnTo>
                    <a:pt x="107873" y="256540"/>
                  </a:lnTo>
                  <a:lnTo>
                    <a:pt x="104101" y="288290"/>
                  </a:lnTo>
                  <a:lnTo>
                    <a:pt x="116928" y="307340"/>
                  </a:lnTo>
                  <a:lnTo>
                    <a:pt x="148196" y="336550"/>
                  </a:lnTo>
                  <a:lnTo>
                    <a:pt x="192493" y="370840"/>
                  </a:lnTo>
                  <a:lnTo>
                    <a:pt x="244373" y="401320"/>
                  </a:lnTo>
                  <a:lnTo>
                    <a:pt x="298399" y="422910"/>
                  </a:lnTo>
                  <a:lnTo>
                    <a:pt x="419036" y="457200"/>
                  </a:lnTo>
                  <a:lnTo>
                    <a:pt x="425907" y="461010"/>
                  </a:lnTo>
                  <a:lnTo>
                    <a:pt x="390385" y="483870"/>
                  </a:lnTo>
                  <a:lnTo>
                    <a:pt x="312635" y="538480"/>
                  </a:lnTo>
                  <a:lnTo>
                    <a:pt x="235775" y="598170"/>
                  </a:lnTo>
                  <a:lnTo>
                    <a:pt x="202984" y="636270"/>
                  </a:lnTo>
                  <a:lnTo>
                    <a:pt x="215874" y="662940"/>
                  </a:lnTo>
                  <a:lnTo>
                    <a:pt x="245364" y="708660"/>
                  </a:lnTo>
                  <a:lnTo>
                    <a:pt x="283756" y="755650"/>
                  </a:lnTo>
                  <a:lnTo>
                    <a:pt x="323380" y="787400"/>
                  </a:lnTo>
                  <a:lnTo>
                    <a:pt x="359613" y="802640"/>
                  </a:lnTo>
                  <a:lnTo>
                    <a:pt x="388099" y="814070"/>
                  </a:lnTo>
                  <a:lnTo>
                    <a:pt x="401485" y="822960"/>
                  </a:lnTo>
                  <a:lnTo>
                    <a:pt x="392430" y="833120"/>
                  </a:lnTo>
                  <a:lnTo>
                    <a:pt x="354647" y="840740"/>
                  </a:lnTo>
                  <a:lnTo>
                    <a:pt x="285711" y="850900"/>
                  </a:lnTo>
                  <a:lnTo>
                    <a:pt x="217995" y="862330"/>
                  </a:lnTo>
                  <a:lnTo>
                    <a:pt x="183908" y="875030"/>
                  </a:lnTo>
                  <a:lnTo>
                    <a:pt x="178625" y="908050"/>
                  </a:lnTo>
                  <a:lnTo>
                    <a:pt x="192239" y="933450"/>
                  </a:lnTo>
                  <a:lnTo>
                    <a:pt x="206082" y="953770"/>
                  </a:lnTo>
                  <a:lnTo>
                    <a:pt x="201510" y="967740"/>
                  </a:lnTo>
                  <a:lnTo>
                    <a:pt x="178028" y="971550"/>
                  </a:lnTo>
                  <a:lnTo>
                    <a:pt x="87490" y="976630"/>
                  </a:lnTo>
                  <a:lnTo>
                    <a:pt x="43738" y="977900"/>
                  </a:lnTo>
                  <a:lnTo>
                    <a:pt x="34023" y="985520"/>
                  </a:lnTo>
                  <a:lnTo>
                    <a:pt x="23456" y="993140"/>
                  </a:lnTo>
                  <a:lnTo>
                    <a:pt x="12103" y="1002030"/>
                  </a:lnTo>
                  <a:lnTo>
                    <a:pt x="0" y="1008380"/>
                  </a:lnTo>
                  <a:lnTo>
                    <a:pt x="7429" y="1046480"/>
                  </a:lnTo>
                  <a:lnTo>
                    <a:pt x="27597" y="1082040"/>
                  </a:lnTo>
                  <a:lnTo>
                    <a:pt x="80975" y="1107440"/>
                  </a:lnTo>
                  <a:lnTo>
                    <a:pt x="105714" y="1109980"/>
                  </a:lnTo>
                  <a:lnTo>
                    <a:pt x="119253" y="1109980"/>
                  </a:lnTo>
                  <a:lnTo>
                    <a:pt x="121488" y="1107440"/>
                  </a:lnTo>
                  <a:lnTo>
                    <a:pt x="113753" y="1102360"/>
                  </a:lnTo>
                  <a:lnTo>
                    <a:pt x="92760" y="1093470"/>
                  </a:lnTo>
                  <a:lnTo>
                    <a:pt x="68872" y="1082040"/>
                  </a:lnTo>
                  <a:lnTo>
                    <a:pt x="52451" y="1070610"/>
                  </a:lnTo>
                  <a:lnTo>
                    <a:pt x="48348" y="1056640"/>
                  </a:lnTo>
                  <a:lnTo>
                    <a:pt x="61480" y="1049020"/>
                  </a:lnTo>
                  <a:lnTo>
                    <a:pt x="85432" y="1043940"/>
                  </a:lnTo>
                  <a:lnTo>
                    <a:pt x="113817" y="1042670"/>
                  </a:lnTo>
                  <a:lnTo>
                    <a:pt x="135382" y="1042670"/>
                  </a:lnTo>
                  <a:lnTo>
                    <a:pt x="143256" y="1043940"/>
                  </a:lnTo>
                  <a:lnTo>
                    <a:pt x="149923" y="1043940"/>
                  </a:lnTo>
                  <a:lnTo>
                    <a:pt x="160274" y="1042670"/>
                  </a:lnTo>
                  <a:lnTo>
                    <a:pt x="180987" y="1040130"/>
                  </a:lnTo>
                  <a:lnTo>
                    <a:pt x="181686" y="1033780"/>
                  </a:lnTo>
                  <a:lnTo>
                    <a:pt x="169062" y="1023620"/>
                  </a:lnTo>
                  <a:lnTo>
                    <a:pt x="160185" y="1013460"/>
                  </a:lnTo>
                  <a:lnTo>
                    <a:pt x="159397" y="1005840"/>
                  </a:lnTo>
                  <a:lnTo>
                    <a:pt x="167690" y="1004570"/>
                  </a:lnTo>
                  <a:lnTo>
                    <a:pt x="190182" y="1004570"/>
                  </a:lnTo>
                  <a:lnTo>
                    <a:pt x="225044" y="1008380"/>
                  </a:lnTo>
                  <a:lnTo>
                    <a:pt x="241769" y="1010920"/>
                  </a:lnTo>
                  <a:lnTo>
                    <a:pt x="277431" y="1010920"/>
                  </a:lnTo>
                  <a:lnTo>
                    <a:pt x="293522" y="1008380"/>
                  </a:lnTo>
                  <a:lnTo>
                    <a:pt x="305079" y="1004570"/>
                  </a:lnTo>
                  <a:lnTo>
                    <a:pt x="310540" y="999490"/>
                  </a:lnTo>
                  <a:lnTo>
                    <a:pt x="306095" y="984250"/>
                  </a:lnTo>
                  <a:lnTo>
                    <a:pt x="291833" y="965200"/>
                  </a:lnTo>
                  <a:lnTo>
                    <a:pt x="279666" y="944880"/>
                  </a:lnTo>
                  <a:lnTo>
                    <a:pt x="308089" y="895350"/>
                  </a:lnTo>
                  <a:lnTo>
                    <a:pt x="377431" y="871220"/>
                  </a:lnTo>
                  <a:lnTo>
                    <a:pt x="423532" y="869950"/>
                  </a:lnTo>
                  <a:lnTo>
                    <a:pt x="493547" y="869950"/>
                  </a:lnTo>
                  <a:lnTo>
                    <a:pt x="524459" y="868680"/>
                  </a:lnTo>
                  <a:lnTo>
                    <a:pt x="547827" y="863600"/>
                  </a:lnTo>
                  <a:lnTo>
                    <a:pt x="564642" y="857250"/>
                  </a:lnTo>
                  <a:lnTo>
                    <a:pt x="575906" y="849630"/>
                  </a:lnTo>
                  <a:lnTo>
                    <a:pt x="587654" y="840740"/>
                  </a:lnTo>
                  <a:lnTo>
                    <a:pt x="587362" y="833120"/>
                  </a:lnTo>
                  <a:lnTo>
                    <a:pt x="587273" y="830580"/>
                  </a:lnTo>
                  <a:lnTo>
                    <a:pt x="584377" y="830580"/>
                  </a:lnTo>
                  <a:lnTo>
                    <a:pt x="583704" y="831850"/>
                  </a:lnTo>
                  <a:lnTo>
                    <a:pt x="578485" y="833120"/>
                  </a:lnTo>
                  <a:lnTo>
                    <a:pt x="570953" y="833120"/>
                  </a:lnTo>
                  <a:lnTo>
                    <a:pt x="545884" y="830580"/>
                  </a:lnTo>
                  <a:lnTo>
                    <a:pt x="519544" y="825500"/>
                  </a:lnTo>
                  <a:lnTo>
                    <a:pt x="502513" y="814070"/>
                  </a:lnTo>
                  <a:lnTo>
                    <a:pt x="505409" y="797560"/>
                  </a:lnTo>
                  <a:lnTo>
                    <a:pt x="526669" y="779780"/>
                  </a:lnTo>
                  <a:lnTo>
                    <a:pt x="564375" y="751840"/>
                  </a:lnTo>
                  <a:lnTo>
                    <a:pt x="610463" y="718820"/>
                  </a:lnTo>
                  <a:lnTo>
                    <a:pt x="656932" y="681990"/>
                  </a:lnTo>
                  <a:lnTo>
                    <a:pt x="695718" y="643890"/>
                  </a:lnTo>
                  <a:lnTo>
                    <a:pt x="718807" y="607060"/>
                  </a:lnTo>
                  <a:lnTo>
                    <a:pt x="729627" y="582930"/>
                  </a:lnTo>
                  <a:lnTo>
                    <a:pt x="743610" y="552450"/>
                  </a:lnTo>
                  <a:lnTo>
                    <a:pt x="750303" y="534670"/>
                  </a:lnTo>
                  <a:lnTo>
                    <a:pt x="754138" y="524510"/>
                  </a:lnTo>
                  <a:lnTo>
                    <a:pt x="754659" y="505460"/>
                  </a:lnTo>
                  <a:close/>
                </a:path>
              </a:pathLst>
            </a:custGeom>
            <a:solidFill>
              <a:srgbClr val="6A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2874365" y="7094906"/>
              <a:ext cx="60960" cy="132080"/>
            </a:xfrm>
            <a:custGeom>
              <a:avLst/>
              <a:gdLst/>
              <a:ahLst/>
              <a:cxnLst/>
              <a:rect l="l" t="t" r="r" b="b"/>
              <a:pathLst>
                <a:path w="60960" h="132079">
                  <a:moveTo>
                    <a:pt x="12077" y="546"/>
                  </a:moveTo>
                  <a:lnTo>
                    <a:pt x="11049" y="203"/>
                  </a:lnTo>
                  <a:lnTo>
                    <a:pt x="9131" y="0"/>
                  </a:lnTo>
                  <a:lnTo>
                    <a:pt x="5969" y="1828"/>
                  </a:lnTo>
                  <a:lnTo>
                    <a:pt x="7213" y="1612"/>
                  </a:lnTo>
                  <a:lnTo>
                    <a:pt x="8280" y="1333"/>
                  </a:lnTo>
                  <a:lnTo>
                    <a:pt x="9118" y="1333"/>
                  </a:lnTo>
                  <a:lnTo>
                    <a:pt x="9817" y="1422"/>
                  </a:lnTo>
                  <a:lnTo>
                    <a:pt x="12077" y="546"/>
                  </a:lnTo>
                  <a:close/>
                </a:path>
                <a:path w="60960" h="132079">
                  <a:moveTo>
                    <a:pt x="12763" y="1054"/>
                  </a:moveTo>
                  <a:lnTo>
                    <a:pt x="11290" y="1574"/>
                  </a:lnTo>
                  <a:lnTo>
                    <a:pt x="12407" y="1460"/>
                  </a:lnTo>
                  <a:lnTo>
                    <a:pt x="12763" y="1054"/>
                  </a:lnTo>
                  <a:close/>
                </a:path>
                <a:path w="60960" h="132079">
                  <a:moveTo>
                    <a:pt x="12852" y="38176"/>
                  </a:moveTo>
                  <a:lnTo>
                    <a:pt x="9537" y="38430"/>
                  </a:lnTo>
                  <a:lnTo>
                    <a:pt x="11861" y="38608"/>
                  </a:lnTo>
                  <a:lnTo>
                    <a:pt x="12852" y="38176"/>
                  </a:lnTo>
                  <a:close/>
                </a:path>
                <a:path w="60960" h="132079">
                  <a:moveTo>
                    <a:pt x="13792" y="65836"/>
                  </a:moveTo>
                  <a:close/>
                </a:path>
                <a:path w="60960" h="132079">
                  <a:moveTo>
                    <a:pt x="14630" y="50292"/>
                  </a:moveTo>
                  <a:lnTo>
                    <a:pt x="9740" y="50952"/>
                  </a:lnTo>
                  <a:lnTo>
                    <a:pt x="11049" y="51219"/>
                  </a:lnTo>
                  <a:lnTo>
                    <a:pt x="12750" y="51219"/>
                  </a:lnTo>
                  <a:lnTo>
                    <a:pt x="14630" y="50292"/>
                  </a:lnTo>
                  <a:close/>
                </a:path>
                <a:path w="60960" h="132079">
                  <a:moveTo>
                    <a:pt x="15303" y="50203"/>
                  </a:moveTo>
                  <a:lnTo>
                    <a:pt x="14808" y="50203"/>
                  </a:lnTo>
                  <a:lnTo>
                    <a:pt x="14630" y="50292"/>
                  </a:lnTo>
                  <a:lnTo>
                    <a:pt x="15303" y="50203"/>
                  </a:lnTo>
                  <a:close/>
                </a:path>
                <a:path w="60960" h="132079">
                  <a:moveTo>
                    <a:pt x="15722" y="56972"/>
                  </a:moveTo>
                  <a:lnTo>
                    <a:pt x="15392" y="57010"/>
                  </a:lnTo>
                  <a:lnTo>
                    <a:pt x="15722" y="56972"/>
                  </a:lnTo>
                  <a:close/>
                </a:path>
                <a:path w="60960" h="132079">
                  <a:moveTo>
                    <a:pt x="15722" y="685"/>
                  </a:moveTo>
                  <a:lnTo>
                    <a:pt x="15417" y="1371"/>
                  </a:lnTo>
                  <a:lnTo>
                    <a:pt x="15722" y="1358"/>
                  </a:lnTo>
                  <a:lnTo>
                    <a:pt x="15722" y="685"/>
                  </a:lnTo>
                  <a:close/>
                </a:path>
                <a:path w="60960" h="132079">
                  <a:moveTo>
                    <a:pt x="16929" y="77038"/>
                  </a:moveTo>
                  <a:lnTo>
                    <a:pt x="16789" y="76682"/>
                  </a:lnTo>
                  <a:lnTo>
                    <a:pt x="16027" y="76682"/>
                  </a:lnTo>
                  <a:lnTo>
                    <a:pt x="14325" y="76949"/>
                  </a:lnTo>
                  <a:lnTo>
                    <a:pt x="12420" y="77343"/>
                  </a:lnTo>
                  <a:lnTo>
                    <a:pt x="16929" y="77038"/>
                  </a:lnTo>
                  <a:close/>
                </a:path>
                <a:path w="60960" h="132079">
                  <a:moveTo>
                    <a:pt x="19532" y="13690"/>
                  </a:moveTo>
                  <a:lnTo>
                    <a:pt x="17564" y="13601"/>
                  </a:lnTo>
                  <a:lnTo>
                    <a:pt x="18503" y="13843"/>
                  </a:lnTo>
                  <a:lnTo>
                    <a:pt x="19532" y="13690"/>
                  </a:lnTo>
                  <a:close/>
                </a:path>
                <a:path w="60960" h="132079">
                  <a:moveTo>
                    <a:pt x="19608" y="42164"/>
                  </a:moveTo>
                  <a:lnTo>
                    <a:pt x="19253" y="41821"/>
                  </a:lnTo>
                  <a:lnTo>
                    <a:pt x="17830" y="41846"/>
                  </a:lnTo>
                  <a:lnTo>
                    <a:pt x="18821" y="41948"/>
                  </a:lnTo>
                  <a:lnTo>
                    <a:pt x="19608" y="42164"/>
                  </a:lnTo>
                  <a:close/>
                </a:path>
                <a:path w="60960" h="132079">
                  <a:moveTo>
                    <a:pt x="19951" y="57645"/>
                  </a:moveTo>
                  <a:close/>
                </a:path>
                <a:path w="60960" h="132079">
                  <a:moveTo>
                    <a:pt x="22059" y="57454"/>
                  </a:moveTo>
                  <a:lnTo>
                    <a:pt x="21958" y="57048"/>
                  </a:lnTo>
                  <a:lnTo>
                    <a:pt x="22034" y="57454"/>
                  </a:lnTo>
                  <a:close/>
                </a:path>
                <a:path w="60960" h="132079">
                  <a:moveTo>
                    <a:pt x="22923" y="95758"/>
                  </a:moveTo>
                  <a:lnTo>
                    <a:pt x="22339" y="96075"/>
                  </a:lnTo>
                  <a:lnTo>
                    <a:pt x="22707" y="95948"/>
                  </a:lnTo>
                  <a:lnTo>
                    <a:pt x="22923" y="95758"/>
                  </a:lnTo>
                  <a:close/>
                </a:path>
                <a:path w="60960" h="132079">
                  <a:moveTo>
                    <a:pt x="23672" y="13106"/>
                  </a:moveTo>
                  <a:lnTo>
                    <a:pt x="19532" y="13690"/>
                  </a:lnTo>
                  <a:lnTo>
                    <a:pt x="20193" y="13792"/>
                  </a:lnTo>
                  <a:lnTo>
                    <a:pt x="20269" y="13957"/>
                  </a:lnTo>
                  <a:lnTo>
                    <a:pt x="19075" y="14287"/>
                  </a:lnTo>
                  <a:lnTo>
                    <a:pt x="23672" y="13106"/>
                  </a:lnTo>
                  <a:close/>
                </a:path>
                <a:path w="60960" h="132079">
                  <a:moveTo>
                    <a:pt x="23685" y="131432"/>
                  </a:moveTo>
                  <a:lnTo>
                    <a:pt x="19151" y="131673"/>
                  </a:lnTo>
                  <a:lnTo>
                    <a:pt x="22110" y="132016"/>
                  </a:lnTo>
                  <a:lnTo>
                    <a:pt x="23685" y="131432"/>
                  </a:lnTo>
                  <a:close/>
                </a:path>
                <a:path w="60960" h="132079">
                  <a:moveTo>
                    <a:pt x="24130" y="126250"/>
                  </a:moveTo>
                  <a:lnTo>
                    <a:pt x="23317" y="126072"/>
                  </a:lnTo>
                  <a:lnTo>
                    <a:pt x="23380" y="126250"/>
                  </a:lnTo>
                  <a:lnTo>
                    <a:pt x="24130" y="126250"/>
                  </a:lnTo>
                  <a:close/>
                </a:path>
                <a:path w="60960" h="132079">
                  <a:moveTo>
                    <a:pt x="24574" y="21285"/>
                  </a:moveTo>
                  <a:lnTo>
                    <a:pt x="23190" y="20650"/>
                  </a:lnTo>
                  <a:lnTo>
                    <a:pt x="22377" y="20789"/>
                  </a:lnTo>
                  <a:lnTo>
                    <a:pt x="21717" y="21412"/>
                  </a:lnTo>
                  <a:lnTo>
                    <a:pt x="24574" y="21285"/>
                  </a:lnTo>
                  <a:close/>
                </a:path>
                <a:path w="60960" h="132079">
                  <a:moveTo>
                    <a:pt x="26149" y="22174"/>
                  </a:moveTo>
                  <a:lnTo>
                    <a:pt x="22948" y="22098"/>
                  </a:lnTo>
                  <a:lnTo>
                    <a:pt x="22237" y="22174"/>
                  </a:lnTo>
                  <a:lnTo>
                    <a:pt x="26149" y="22174"/>
                  </a:lnTo>
                  <a:close/>
                </a:path>
                <a:path w="60960" h="132079">
                  <a:moveTo>
                    <a:pt x="27330" y="127190"/>
                  </a:moveTo>
                  <a:lnTo>
                    <a:pt x="23495" y="127330"/>
                  </a:lnTo>
                  <a:lnTo>
                    <a:pt x="24765" y="127469"/>
                  </a:lnTo>
                  <a:lnTo>
                    <a:pt x="27330" y="127190"/>
                  </a:lnTo>
                  <a:close/>
                </a:path>
                <a:path w="60960" h="132079">
                  <a:moveTo>
                    <a:pt x="27533" y="117297"/>
                  </a:moveTo>
                  <a:lnTo>
                    <a:pt x="25742" y="117538"/>
                  </a:lnTo>
                  <a:lnTo>
                    <a:pt x="24650" y="117741"/>
                  </a:lnTo>
                  <a:lnTo>
                    <a:pt x="26962" y="117805"/>
                  </a:lnTo>
                  <a:lnTo>
                    <a:pt x="27533" y="117297"/>
                  </a:lnTo>
                  <a:close/>
                </a:path>
                <a:path w="60960" h="132079">
                  <a:moveTo>
                    <a:pt x="27546" y="73317"/>
                  </a:moveTo>
                  <a:lnTo>
                    <a:pt x="27152" y="73266"/>
                  </a:lnTo>
                  <a:lnTo>
                    <a:pt x="26136" y="73850"/>
                  </a:lnTo>
                  <a:lnTo>
                    <a:pt x="27546" y="73317"/>
                  </a:lnTo>
                  <a:close/>
                </a:path>
                <a:path w="60960" h="132079">
                  <a:moveTo>
                    <a:pt x="27597" y="19634"/>
                  </a:moveTo>
                  <a:lnTo>
                    <a:pt x="23139" y="19634"/>
                  </a:lnTo>
                  <a:lnTo>
                    <a:pt x="21767" y="19507"/>
                  </a:lnTo>
                  <a:lnTo>
                    <a:pt x="25349" y="18872"/>
                  </a:lnTo>
                  <a:lnTo>
                    <a:pt x="20916" y="19507"/>
                  </a:lnTo>
                  <a:lnTo>
                    <a:pt x="23114" y="18618"/>
                  </a:lnTo>
                  <a:lnTo>
                    <a:pt x="22199" y="18237"/>
                  </a:lnTo>
                  <a:lnTo>
                    <a:pt x="21602" y="17983"/>
                  </a:lnTo>
                  <a:lnTo>
                    <a:pt x="26403" y="16840"/>
                  </a:lnTo>
                  <a:lnTo>
                    <a:pt x="17868" y="17094"/>
                  </a:lnTo>
                  <a:lnTo>
                    <a:pt x="24587" y="15570"/>
                  </a:lnTo>
                  <a:lnTo>
                    <a:pt x="25158" y="15443"/>
                  </a:lnTo>
                  <a:lnTo>
                    <a:pt x="21932" y="15062"/>
                  </a:lnTo>
                  <a:lnTo>
                    <a:pt x="20866" y="14935"/>
                  </a:lnTo>
                  <a:lnTo>
                    <a:pt x="12115" y="14935"/>
                  </a:lnTo>
                  <a:lnTo>
                    <a:pt x="10756" y="15062"/>
                  </a:lnTo>
                  <a:lnTo>
                    <a:pt x="11099" y="14554"/>
                  </a:lnTo>
                  <a:lnTo>
                    <a:pt x="12255" y="14046"/>
                  </a:lnTo>
                  <a:lnTo>
                    <a:pt x="12547" y="13919"/>
                  </a:lnTo>
                  <a:lnTo>
                    <a:pt x="14414" y="13665"/>
                  </a:lnTo>
                  <a:lnTo>
                    <a:pt x="17538" y="13665"/>
                  </a:lnTo>
                  <a:lnTo>
                    <a:pt x="17741" y="13157"/>
                  </a:lnTo>
                  <a:lnTo>
                    <a:pt x="20447" y="12395"/>
                  </a:lnTo>
                  <a:lnTo>
                    <a:pt x="20904" y="12268"/>
                  </a:lnTo>
                  <a:lnTo>
                    <a:pt x="17691" y="12268"/>
                  </a:lnTo>
                  <a:lnTo>
                    <a:pt x="16776" y="12395"/>
                  </a:lnTo>
                  <a:lnTo>
                    <a:pt x="15443" y="12395"/>
                  </a:lnTo>
                  <a:lnTo>
                    <a:pt x="13246" y="12141"/>
                  </a:lnTo>
                  <a:lnTo>
                    <a:pt x="20243" y="11379"/>
                  </a:lnTo>
                  <a:lnTo>
                    <a:pt x="20510" y="11252"/>
                  </a:lnTo>
                  <a:lnTo>
                    <a:pt x="21348" y="10871"/>
                  </a:lnTo>
                  <a:lnTo>
                    <a:pt x="17094" y="10871"/>
                  </a:lnTo>
                  <a:lnTo>
                    <a:pt x="17754" y="10236"/>
                  </a:lnTo>
                  <a:lnTo>
                    <a:pt x="19570" y="8712"/>
                  </a:lnTo>
                  <a:lnTo>
                    <a:pt x="20739" y="8077"/>
                  </a:lnTo>
                  <a:lnTo>
                    <a:pt x="17132" y="8077"/>
                  </a:lnTo>
                  <a:lnTo>
                    <a:pt x="15532" y="8204"/>
                  </a:lnTo>
                  <a:lnTo>
                    <a:pt x="13093" y="8458"/>
                  </a:lnTo>
                  <a:lnTo>
                    <a:pt x="10960" y="10871"/>
                  </a:lnTo>
                  <a:lnTo>
                    <a:pt x="9448" y="10871"/>
                  </a:lnTo>
                  <a:lnTo>
                    <a:pt x="7239" y="11252"/>
                  </a:lnTo>
                  <a:lnTo>
                    <a:pt x="6248" y="11252"/>
                  </a:lnTo>
                  <a:lnTo>
                    <a:pt x="5778" y="11125"/>
                  </a:lnTo>
                  <a:lnTo>
                    <a:pt x="4991" y="10490"/>
                  </a:lnTo>
                  <a:lnTo>
                    <a:pt x="10515" y="9220"/>
                  </a:lnTo>
                  <a:lnTo>
                    <a:pt x="7912" y="8712"/>
                  </a:lnTo>
                  <a:lnTo>
                    <a:pt x="17513" y="7569"/>
                  </a:lnTo>
                  <a:lnTo>
                    <a:pt x="18783" y="6807"/>
                  </a:lnTo>
                  <a:lnTo>
                    <a:pt x="19646" y="6299"/>
                  </a:lnTo>
                  <a:lnTo>
                    <a:pt x="13982" y="5283"/>
                  </a:lnTo>
                  <a:lnTo>
                    <a:pt x="13271" y="5156"/>
                  </a:lnTo>
                  <a:lnTo>
                    <a:pt x="17691" y="3632"/>
                  </a:lnTo>
                  <a:lnTo>
                    <a:pt x="16052" y="3251"/>
                  </a:lnTo>
                  <a:lnTo>
                    <a:pt x="14376" y="2743"/>
                  </a:lnTo>
                  <a:lnTo>
                    <a:pt x="9131" y="2743"/>
                  </a:lnTo>
                  <a:lnTo>
                    <a:pt x="12077" y="2362"/>
                  </a:lnTo>
                  <a:lnTo>
                    <a:pt x="10109" y="2108"/>
                  </a:lnTo>
                  <a:lnTo>
                    <a:pt x="7454" y="2108"/>
                  </a:lnTo>
                  <a:lnTo>
                    <a:pt x="5194" y="2362"/>
                  </a:lnTo>
                  <a:lnTo>
                    <a:pt x="3924" y="3124"/>
                  </a:lnTo>
                  <a:lnTo>
                    <a:pt x="4978" y="3251"/>
                  </a:lnTo>
                  <a:lnTo>
                    <a:pt x="4165" y="3505"/>
                  </a:lnTo>
                  <a:lnTo>
                    <a:pt x="2768" y="3759"/>
                  </a:lnTo>
                  <a:lnTo>
                    <a:pt x="0" y="5410"/>
                  </a:lnTo>
                  <a:lnTo>
                    <a:pt x="5029" y="5283"/>
                  </a:lnTo>
                  <a:lnTo>
                    <a:pt x="6667" y="5283"/>
                  </a:lnTo>
                  <a:lnTo>
                    <a:pt x="7620" y="5410"/>
                  </a:lnTo>
                  <a:lnTo>
                    <a:pt x="6667" y="5791"/>
                  </a:lnTo>
                  <a:lnTo>
                    <a:pt x="7061" y="6045"/>
                  </a:lnTo>
                  <a:lnTo>
                    <a:pt x="4089" y="6426"/>
                  </a:lnTo>
                  <a:lnTo>
                    <a:pt x="1866" y="6553"/>
                  </a:lnTo>
                  <a:lnTo>
                    <a:pt x="1625" y="6807"/>
                  </a:lnTo>
                  <a:lnTo>
                    <a:pt x="2438" y="6934"/>
                  </a:lnTo>
                  <a:lnTo>
                    <a:pt x="3670" y="6934"/>
                  </a:lnTo>
                  <a:lnTo>
                    <a:pt x="9588" y="6807"/>
                  </a:lnTo>
                  <a:lnTo>
                    <a:pt x="10795" y="6807"/>
                  </a:lnTo>
                  <a:lnTo>
                    <a:pt x="2235" y="8458"/>
                  </a:lnTo>
                  <a:lnTo>
                    <a:pt x="3937" y="9093"/>
                  </a:lnTo>
                  <a:lnTo>
                    <a:pt x="7150" y="9601"/>
                  </a:lnTo>
                  <a:lnTo>
                    <a:pt x="3175" y="11125"/>
                  </a:lnTo>
                  <a:lnTo>
                    <a:pt x="5029" y="11506"/>
                  </a:lnTo>
                  <a:lnTo>
                    <a:pt x="3238" y="12649"/>
                  </a:lnTo>
                  <a:lnTo>
                    <a:pt x="7696" y="12903"/>
                  </a:lnTo>
                  <a:lnTo>
                    <a:pt x="2324" y="13157"/>
                  </a:lnTo>
                  <a:lnTo>
                    <a:pt x="6959" y="13665"/>
                  </a:lnTo>
                  <a:lnTo>
                    <a:pt x="1739" y="14300"/>
                  </a:lnTo>
                  <a:lnTo>
                    <a:pt x="3162" y="14173"/>
                  </a:lnTo>
                  <a:lnTo>
                    <a:pt x="4152" y="14046"/>
                  </a:lnTo>
                  <a:lnTo>
                    <a:pt x="6705" y="14046"/>
                  </a:lnTo>
                  <a:lnTo>
                    <a:pt x="5321" y="15062"/>
                  </a:lnTo>
                  <a:lnTo>
                    <a:pt x="4051" y="16078"/>
                  </a:lnTo>
                  <a:lnTo>
                    <a:pt x="7175" y="16078"/>
                  </a:lnTo>
                  <a:lnTo>
                    <a:pt x="8966" y="15951"/>
                  </a:lnTo>
                  <a:lnTo>
                    <a:pt x="11887" y="15570"/>
                  </a:lnTo>
                  <a:lnTo>
                    <a:pt x="9918" y="16332"/>
                  </a:lnTo>
                  <a:lnTo>
                    <a:pt x="10744" y="16332"/>
                  </a:lnTo>
                  <a:lnTo>
                    <a:pt x="10947" y="16459"/>
                  </a:lnTo>
                  <a:lnTo>
                    <a:pt x="9309" y="17221"/>
                  </a:lnTo>
                  <a:lnTo>
                    <a:pt x="8026" y="17348"/>
                  </a:lnTo>
                  <a:lnTo>
                    <a:pt x="7112" y="17221"/>
                  </a:lnTo>
                  <a:lnTo>
                    <a:pt x="3810" y="18110"/>
                  </a:lnTo>
                  <a:lnTo>
                    <a:pt x="11557" y="17348"/>
                  </a:lnTo>
                  <a:lnTo>
                    <a:pt x="14147" y="17094"/>
                  </a:lnTo>
                  <a:lnTo>
                    <a:pt x="6794" y="18491"/>
                  </a:lnTo>
                  <a:lnTo>
                    <a:pt x="7251" y="18999"/>
                  </a:lnTo>
                  <a:lnTo>
                    <a:pt x="7937" y="18999"/>
                  </a:lnTo>
                  <a:lnTo>
                    <a:pt x="9169" y="18745"/>
                  </a:lnTo>
                  <a:lnTo>
                    <a:pt x="13728" y="18237"/>
                  </a:lnTo>
                  <a:lnTo>
                    <a:pt x="15646" y="18237"/>
                  </a:lnTo>
                  <a:lnTo>
                    <a:pt x="13868" y="19507"/>
                  </a:lnTo>
                  <a:lnTo>
                    <a:pt x="11645" y="19507"/>
                  </a:lnTo>
                  <a:lnTo>
                    <a:pt x="4978" y="20904"/>
                  </a:lnTo>
                  <a:lnTo>
                    <a:pt x="7124" y="20650"/>
                  </a:lnTo>
                  <a:lnTo>
                    <a:pt x="11328" y="20650"/>
                  </a:lnTo>
                  <a:lnTo>
                    <a:pt x="10223" y="21158"/>
                  </a:lnTo>
                  <a:lnTo>
                    <a:pt x="13169" y="21285"/>
                  </a:lnTo>
                  <a:lnTo>
                    <a:pt x="13512" y="21031"/>
                  </a:lnTo>
                  <a:lnTo>
                    <a:pt x="14147" y="20650"/>
                  </a:lnTo>
                  <a:lnTo>
                    <a:pt x="14782" y="20269"/>
                  </a:lnTo>
                  <a:lnTo>
                    <a:pt x="17957" y="20269"/>
                  </a:lnTo>
                  <a:lnTo>
                    <a:pt x="16878" y="21666"/>
                  </a:lnTo>
                  <a:lnTo>
                    <a:pt x="22377" y="20789"/>
                  </a:lnTo>
                  <a:lnTo>
                    <a:pt x="22796" y="20396"/>
                  </a:lnTo>
                  <a:lnTo>
                    <a:pt x="23596" y="20269"/>
                  </a:lnTo>
                  <a:lnTo>
                    <a:pt x="27597" y="19634"/>
                  </a:lnTo>
                  <a:close/>
                </a:path>
                <a:path w="60960" h="132079">
                  <a:moveTo>
                    <a:pt x="27635" y="64744"/>
                  </a:moveTo>
                  <a:lnTo>
                    <a:pt x="25069" y="65062"/>
                  </a:lnTo>
                  <a:lnTo>
                    <a:pt x="27482" y="65112"/>
                  </a:lnTo>
                  <a:lnTo>
                    <a:pt x="27635" y="64744"/>
                  </a:lnTo>
                  <a:close/>
                </a:path>
                <a:path w="60960" h="132079">
                  <a:moveTo>
                    <a:pt x="28816" y="39573"/>
                  </a:moveTo>
                  <a:lnTo>
                    <a:pt x="26441" y="39065"/>
                  </a:lnTo>
                  <a:lnTo>
                    <a:pt x="25857" y="38938"/>
                  </a:lnTo>
                  <a:lnTo>
                    <a:pt x="19913" y="39065"/>
                  </a:lnTo>
                  <a:lnTo>
                    <a:pt x="16916" y="38684"/>
                  </a:lnTo>
                  <a:lnTo>
                    <a:pt x="21996" y="38176"/>
                  </a:lnTo>
                  <a:lnTo>
                    <a:pt x="14630" y="38176"/>
                  </a:lnTo>
                  <a:lnTo>
                    <a:pt x="12865" y="38684"/>
                  </a:lnTo>
                  <a:lnTo>
                    <a:pt x="11861" y="38608"/>
                  </a:lnTo>
                  <a:lnTo>
                    <a:pt x="5854" y="41224"/>
                  </a:lnTo>
                  <a:lnTo>
                    <a:pt x="15113" y="41732"/>
                  </a:lnTo>
                  <a:lnTo>
                    <a:pt x="18503" y="41605"/>
                  </a:lnTo>
                  <a:lnTo>
                    <a:pt x="26250" y="39954"/>
                  </a:lnTo>
                  <a:lnTo>
                    <a:pt x="28816" y="39573"/>
                  </a:lnTo>
                  <a:close/>
                </a:path>
                <a:path w="60960" h="132079">
                  <a:moveTo>
                    <a:pt x="29286" y="127812"/>
                  </a:moveTo>
                  <a:lnTo>
                    <a:pt x="20739" y="127977"/>
                  </a:lnTo>
                  <a:lnTo>
                    <a:pt x="23736" y="128333"/>
                  </a:lnTo>
                  <a:lnTo>
                    <a:pt x="29286" y="127812"/>
                  </a:lnTo>
                  <a:close/>
                </a:path>
                <a:path w="60960" h="132079">
                  <a:moveTo>
                    <a:pt x="29705" y="113449"/>
                  </a:moveTo>
                  <a:lnTo>
                    <a:pt x="26149" y="114020"/>
                  </a:lnTo>
                  <a:lnTo>
                    <a:pt x="27825" y="114198"/>
                  </a:lnTo>
                  <a:lnTo>
                    <a:pt x="28981" y="114147"/>
                  </a:lnTo>
                  <a:lnTo>
                    <a:pt x="29705" y="113449"/>
                  </a:lnTo>
                  <a:close/>
                </a:path>
                <a:path w="60960" h="132079">
                  <a:moveTo>
                    <a:pt x="29705" y="69824"/>
                  </a:moveTo>
                  <a:lnTo>
                    <a:pt x="23901" y="69773"/>
                  </a:lnTo>
                  <a:lnTo>
                    <a:pt x="23101" y="68973"/>
                  </a:lnTo>
                  <a:lnTo>
                    <a:pt x="22491" y="68351"/>
                  </a:lnTo>
                  <a:lnTo>
                    <a:pt x="15646" y="68351"/>
                  </a:lnTo>
                  <a:lnTo>
                    <a:pt x="18732" y="67525"/>
                  </a:lnTo>
                  <a:lnTo>
                    <a:pt x="23710" y="67259"/>
                  </a:lnTo>
                  <a:lnTo>
                    <a:pt x="22783" y="67030"/>
                  </a:lnTo>
                  <a:lnTo>
                    <a:pt x="21907" y="67030"/>
                  </a:lnTo>
                  <a:lnTo>
                    <a:pt x="16383" y="67297"/>
                  </a:lnTo>
                  <a:lnTo>
                    <a:pt x="15303" y="67297"/>
                  </a:lnTo>
                  <a:lnTo>
                    <a:pt x="13804" y="67208"/>
                  </a:lnTo>
                  <a:lnTo>
                    <a:pt x="18465" y="66535"/>
                  </a:lnTo>
                  <a:lnTo>
                    <a:pt x="12674" y="66497"/>
                  </a:lnTo>
                  <a:lnTo>
                    <a:pt x="13716" y="65849"/>
                  </a:lnTo>
                  <a:lnTo>
                    <a:pt x="11772" y="66128"/>
                  </a:lnTo>
                  <a:lnTo>
                    <a:pt x="9575" y="66344"/>
                  </a:lnTo>
                  <a:lnTo>
                    <a:pt x="7759" y="66408"/>
                  </a:lnTo>
                  <a:lnTo>
                    <a:pt x="8686" y="67284"/>
                  </a:lnTo>
                  <a:lnTo>
                    <a:pt x="12674" y="67284"/>
                  </a:lnTo>
                  <a:lnTo>
                    <a:pt x="8496" y="68795"/>
                  </a:lnTo>
                  <a:lnTo>
                    <a:pt x="11379" y="68795"/>
                  </a:lnTo>
                  <a:lnTo>
                    <a:pt x="9486" y="69088"/>
                  </a:lnTo>
                  <a:lnTo>
                    <a:pt x="7061" y="69621"/>
                  </a:lnTo>
                  <a:lnTo>
                    <a:pt x="10185" y="69545"/>
                  </a:lnTo>
                  <a:lnTo>
                    <a:pt x="10731" y="69811"/>
                  </a:lnTo>
                  <a:lnTo>
                    <a:pt x="11303" y="69545"/>
                  </a:lnTo>
                  <a:lnTo>
                    <a:pt x="12319" y="69075"/>
                  </a:lnTo>
                  <a:lnTo>
                    <a:pt x="14719" y="69011"/>
                  </a:lnTo>
                  <a:lnTo>
                    <a:pt x="17932" y="69011"/>
                  </a:lnTo>
                  <a:lnTo>
                    <a:pt x="19685" y="68973"/>
                  </a:lnTo>
                  <a:lnTo>
                    <a:pt x="17678" y="69545"/>
                  </a:lnTo>
                  <a:lnTo>
                    <a:pt x="21767" y="69773"/>
                  </a:lnTo>
                  <a:lnTo>
                    <a:pt x="18846" y="69977"/>
                  </a:lnTo>
                  <a:lnTo>
                    <a:pt x="28460" y="69977"/>
                  </a:lnTo>
                  <a:lnTo>
                    <a:pt x="29705" y="69824"/>
                  </a:lnTo>
                  <a:close/>
                </a:path>
                <a:path w="60960" h="132079">
                  <a:moveTo>
                    <a:pt x="29997" y="69075"/>
                  </a:moveTo>
                  <a:lnTo>
                    <a:pt x="28460" y="68529"/>
                  </a:lnTo>
                  <a:lnTo>
                    <a:pt x="26898" y="69138"/>
                  </a:lnTo>
                  <a:lnTo>
                    <a:pt x="28905" y="69011"/>
                  </a:lnTo>
                  <a:lnTo>
                    <a:pt x="29997" y="69075"/>
                  </a:lnTo>
                  <a:close/>
                </a:path>
                <a:path w="60960" h="132079">
                  <a:moveTo>
                    <a:pt x="30010" y="48158"/>
                  </a:moveTo>
                  <a:lnTo>
                    <a:pt x="29984" y="47256"/>
                  </a:lnTo>
                  <a:lnTo>
                    <a:pt x="29743" y="47053"/>
                  </a:lnTo>
                  <a:lnTo>
                    <a:pt x="29946" y="48158"/>
                  </a:lnTo>
                  <a:close/>
                </a:path>
                <a:path w="60960" h="132079">
                  <a:moveTo>
                    <a:pt x="30187" y="47409"/>
                  </a:moveTo>
                  <a:lnTo>
                    <a:pt x="29883" y="44831"/>
                  </a:lnTo>
                  <a:lnTo>
                    <a:pt x="29984" y="47256"/>
                  </a:lnTo>
                  <a:lnTo>
                    <a:pt x="30187" y="47409"/>
                  </a:lnTo>
                  <a:close/>
                </a:path>
                <a:path w="60960" h="132079">
                  <a:moveTo>
                    <a:pt x="30226" y="21031"/>
                  </a:moveTo>
                  <a:lnTo>
                    <a:pt x="24574" y="21285"/>
                  </a:lnTo>
                  <a:lnTo>
                    <a:pt x="25412" y="21666"/>
                  </a:lnTo>
                  <a:lnTo>
                    <a:pt x="23571" y="22009"/>
                  </a:lnTo>
                  <a:lnTo>
                    <a:pt x="27673" y="21920"/>
                  </a:lnTo>
                  <a:lnTo>
                    <a:pt x="30226" y="21031"/>
                  </a:lnTo>
                  <a:close/>
                </a:path>
                <a:path w="60960" h="132079">
                  <a:moveTo>
                    <a:pt x="30619" y="59105"/>
                  </a:moveTo>
                  <a:lnTo>
                    <a:pt x="29908" y="59220"/>
                  </a:lnTo>
                  <a:lnTo>
                    <a:pt x="28994" y="59448"/>
                  </a:lnTo>
                  <a:lnTo>
                    <a:pt x="30619" y="59105"/>
                  </a:lnTo>
                  <a:close/>
                </a:path>
                <a:path w="60960" h="132079">
                  <a:moveTo>
                    <a:pt x="30835" y="75996"/>
                  </a:moveTo>
                  <a:lnTo>
                    <a:pt x="26619" y="76123"/>
                  </a:lnTo>
                  <a:lnTo>
                    <a:pt x="28702" y="76339"/>
                  </a:lnTo>
                  <a:lnTo>
                    <a:pt x="30835" y="75996"/>
                  </a:lnTo>
                  <a:close/>
                </a:path>
                <a:path w="60960" h="132079">
                  <a:moveTo>
                    <a:pt x="31521" y="128270"/>
                  </a:moveTo>
                  <a:lnTo>
                    <a:pt x="29235" y="128384"/>
                  </a:lnTo>
                  <a:lnTo>
                    <a:pt x="26416" y="128257"/>
                  </a:lnTo>
                  <a:lnTo>
                    <a:pt x="25120" y="128676"/>
                  </a:lnTo>
                  <a:lnTo>
                    <a:pt x="31521" y="128270"/>
                  </a:lnTo>
                  <a:close/>
                </a:path>
                <a:path w="60960" h="132079">
                  <a:moveTo>
                    <a:pt x="32029" y="33604"/>
                  </a:moveTo>
                  <a:lnTo>
                    <a:pt x="28321" y="32842"/>
                  </a:lnTo>
                  <a:lnTo>
                    <a:pt x="27216" y="33604"/>
                  </a:lnTo>
                  <a:lnTo>
                    <a:pt x="26022" y="33731"/>
                  </a:lnTo>
                  <a:lnTo>
                    <a:pt x="24714" y="33731"/>
                  </a:lnTo>
                  <a:lnTo>
                    <a:pt x="22758" y="33477"/>
                  </a:lnTo>
                  <a:lnTo>
                    <a:pt x="23495" y="33350"/>
                  </a:lnTo>
                  <a:lnTo>
                    <a:pt x="27914" y="32588"/>
                  </a:lnTo>
                  <a:lnTo>
                    <a:pt x="27190" y="32461"/>
                  </a:lnTo>
                  <a:lnTo>
                    <a:pt x="29032" y="31826"/>
                  </a:lnTo>
                  <a:lnTo>
                    <a:pt x="29400" y="31699"/>
                  </a:lnTo>
                  <a:lnTo>
                    <a:pt x="27724" y="31572"/>
                  </a:lnTo>
                  <a:lnTo>
                    <a:pt x="25247" y="31699"/>
                  </a:lnTo>
                  <a:lnTo>
                    <a:pt x="21069" y="31699"/>
                  </a:lnTo>
                  <a:lnTo>
                    <a:pt x="19748" y="31572"/>
                  </a:lnTo>
                  <a:lnTo>
                    <a:pt x="19748" y="31318"/>
                  </a:lnTo>
                  <a:lnTo>
                    <a:pt x="26771" y="30683"/>
                  </a:lnTo>
                  <a:lnTo>
                    <a:pt x="23418" y="29794"/>
                  </a:lnTo>
                  <a:lnTo>
                    <a:pt x="24396" y="29667"/>
                  </a:lnTo>
                  <a:lnTo>
                    <a:pt x="28333" y="29159"/>
                  </a:lnTo>
                  <a:lnTo>
                    <a:pt x="29324" y="29032"/>
                  </a:lnTo>
                  <a:lnTo>
                    <a:pt x="28130" y="29159"/>
                  </a:lnTo>
                  <a:lnTo>
                    <a:pt x="25298" y="29159"/>
                  </a:lnTo>
                  <a:lnTo>
                    <a:pt x="25006" y="28905"/>
                  </a:lnTo>
                  <a:lnTo>
                    <a:pt x="24828" y="28778"/>
                  </a:lnTo>
                  <a:lnTo>
                    <a:pt x="23952" y="28397"/>
                  </a:lnTo>
                  <a:lnTo>
                    <a:pt x="23660" y="28270"/>
                  </a:lnTo>
                  <a:lnTo>
                    <a:pt x="22631" y="28397"/>
                  </a:lnTo>
                  <a:lnTo>
                    <a:pt x="21170" y="28143"/>
                  </a:lnTo>
                  <a:lnTo>
                    <a:pt x="21882" y="27635"/>
                  </a:lnTo>
                  <a:lnTo>
                    <a:pt x="25577" y="27127"/>
                  </a:lnTo>
                  <a:lnTo>
                    <a:pt x="26822" y="27254"/>
                  </a:lnTo>
                  <a:lnTo>
                    <a:pt x="26898" y="27127"/>
                  </a:lnTo>
                  <a:lnTo>
                    <a:pt x="27051" y="26873"/>
                  </a:lnTo>
                  <a:lnTo>
                    <a:pt x="28587" y="26746"/>
                  </a:lnTo>
                  <a:lnTo>
                    <a:pt x="25730" y="26746"/>
                  </a:lnTo>
                  <a:lnTo>
                    <a:pt x="25387" y="26619"/>
                  </a:lnTo>
                  <a:lnTo>
                    <a:pt x="27038" y="26238"/>
                  </a:lnTo>
                  <a:lnTo>
                    <a:pt x="28282" y="26111"/>
                  </a:lnTo>
                  <a:lnTo>
                    <a:pt x="29629" y="26365"/>
                  </a:lnTo>
                  <a:lnTo>
                    <a:pt x="30734" y="25349"/>
                  </a:lnTo>
                  <a:lnTo>
                    <a:pt x="18846" y="26111"/>
                  </a:lnTo>
                  <a:lnTo>
                    <a:pt x="19418" y="25984"/>
                  </a:lnTo>
                  <a:lnTo>
                    <a:pt x="23418" y="25095"/>
                  </a:lnTo>
                  <a:lnTo>
                    <a:pt x="25133" y="24714"/>
                  </a:lnTo>
                  <a:lnTo>
                    <a:pt x="23990" y="24714"/>
                  </a:lnTo>
                  <a:lnTo>
                    <a:pt x="22161" y="24587"/>
                  </a:lnTo>
                  <a:lnTo>
                    <a:pt x="18719" y="24587"/>
                  </a:lnTo>
                  <a:lnTo>
                    <a:pt x="16903" y="24714"/>
                  </a:lnTo>
                  <a:lnTo>
                    <a:pt x="14020" y="25095"/>
                  </a:lnTo>
                  <a:lnTo>
                    <a:pt x="16586" y="24460"/>
                  </a:lnTo>
                  <a:lnTo>
                    <a:pt x="22517" y="23952"/>
                  </a:lnTo>
                  <a:lnTo>
                    <a:pt x="21602" y="23444"/>
                  </a:lnTo>
                  <a:lnTo>
                    <a:pt x="21374" y="23317"/>
                  </a:lnTo>
                  <a:lnTo>
                    <a:pt x="19837" y="23444"/>
                  </a:lnTo>
                  <a:lnTo>
                    <a:pt x="16764" y="23444"/>
                  </a:lnTo>
                  <a:lnTo>
                    <a:pt x="23164" y="22301"/>
                  </a:lnTo>
                  <a:lnTo>
                    <a:pt x="19519" y="22174"/>
                  </a:lnTo>
                  <a:lnTo>
                    <a:pt x="21704" y="22174"/>
                  </a:lnTo>
                  <a:lnTo>
                    <a:pt x="21450" y="22059"/>
                  </a:lnTo>
                  <a:lnTo>
                    <a:pt x="22948" y="22098"/>
                  </a:lnTo>
                  <a:lnTo>
                    <a:pt x="23571" y="22009"/>
                  </a:lnTo>
                  <a:lnTo>
                    <a:pt x="21450" y="22047"/>
                  </a:lnTo>
                  <a:lnTo>
                    <a:pt x="21209" y="21920"/>
                  </a:lnTo>
                  <a:lnTo>
                    <a:pt x="21170" y="21666"/>
                  </a:lnTo>
                  <a:lnTo>
                    <a:pt x="20916" y="21666"/>
                  </a:lnTo>
                  <a:lnTo>
                    <a:pt x="20205" y="21793"/>
                  </a:lnTo>
                  <a:lnTo>
                    <a:pt x="18376" y="22301"/>
                  </a:lnTo>
                  <a:lnTo>
                    <a:pt x="15227" y="22059"/>
                  </a:lnTo>
                  <a:lnTo>
                    <a:pt x="14706" y="21666"/>
                  </a:lnTo>
                  <a:lnTo>
                    <a:pt x="10731" y="21666"/>
                  </a:lnTo>
                  <a:lnTo>
                    <a:pt x="8369" y="21793"/>
                  </a:lnTo>
                  <a:lnTo>
                    <a:pt x="8026" y="22809"/>
                  </a:lnTo>
                  <a:lnTo>
                    <a:pt x="9525" y="23825"/>
                  </a:lnTo>
                  <a:lnTo>
                    <a:pt x="13258" y="24587"/>
                  </a:lnTo>
                  <a:lnTo>
                    <a:pt x="8432" y="25349"/>
                  </a:lnTo>
                  <a:lnTo>
                    <a:pt x="4800" y="26873"/>
                  </a:lnTo>
                  <a:lnTo>
                    <a:pt x="17373" y="25984"/>
                  </a:lnTo>
                  <a:lnTo>
                    <a:pt x="13690" y="27254"/>
                  </a:lnTo>
                  <a:lnTo>
                    <a:pt x="9271" y="27635"/>
                  </a:lnTo>
                  <a:lnTo>
                    <a:pt x="14732" y="27635"/>
                  </a:lnTo>
                  <a:lnTo>
                    <a:pt x="8318" y="29667"/>
                  </a:lnTo>
                  <a:lnTo>
                    <a:pt x="11557" y="30302"/>
                  </a:lnTo>
                  <a:lnTo>
                    <a:pt x="15265" y="29667"/>
                  </a:lnTo>
                  <a:lnTo>
                    <a:pt x="16738" y="29667"/>
                  </a:lnTo>
                  <a:lnTo>
                    <a:pt x="12852" y="30302"/>
                  </a:lnTo>
                  <a:lnTo>
                    <a:pt x="16929" y="31191"/>
                  </a:lnTo>
                  <a:lnTo>
                    <a:pt x="14960" y="32207"/>
                  </a:lnTo>
                  <a:lnTo>
                    <a:pt x="17678" y="31953"/>
                  </a:lnTo>
                  <a:lnTo>
                    <a:pt x="19977" y="31826"/>
                  </a:lnTo>
                  <a:lnTo>
                    <a:pt x="24650" y="31826"/>
                  </a:lnTo>
                  <a:lnTo>
                    <a:pt x="26365" y="32080"/>
                  </a:lnTo>
                  <a:lnTo>
                    <a:pt x="26847" y="32461"/>
                  </a:lnTo>
                  <a:lnTo>
                    <a:pt x="24930" y="32842"/>
                  </a:lnTo>
                  <a:lnTo>
                    <a:pt x="22021" y="33223"/>
                  </a:lnTo>
                  <a:lnTo>
                    <a:pt x="20180" y="33350"/>
                  </a:lnTo>
                  <a:lnTo>
                    <a:pt x="21285" y="32969"/>
                  </a:lnTo>
                  <a:lnTo>
                    <a:pt x="21666" y="32842"/>
                  </a:lnTo>
                  <a:lnTo>
                    <a:pt x="20967" y="32715"/>
                  </a:lnTo>
                  <a:lnTo>
                    <a:pt x="18275" y="32715"/>
                  </a:lnTo>
                  <a:lnTo>
                    <a:pt x="12204" y="32969"/>
                  </a:lnTo>
                  <a:lnTo>
                    <a:pt x="10922" y="32969"/>
                  </a:lnTo>
                  <a:lnTo>
                    <a:pt x="9537" y="32842"/>
                  </a:lnTo>
                  <a:lnTo>
                    <a:pt x="12395" y="33223"/>
                  </a:lnTo>
                  <a:lnTo>
                    <a:pt x="9347" y="34620"/>
                  </a:lnTo>
                  <a:lnTo>
                    <a:pt x="14262" y="34620"/>
                  </a:lnTo>
                  <a:lnTo>
                    <a:pt x="8724" y="35001"/>
                  </a:lnTo>
                  <a:lnTo>
                    <a:pt x="8509" y="35255"/>
                  </a:lnTo>
                  <a:lnTo>
                    <a:pt x="9385" y="35382"/>
                  </a:lnTo>
                  <a:lnTo>
                    <a:pt x="10642" y="35382"/>
                  </a:lnTo>
                  <a:lnTo>
                    <a:pt x="15900" y="35255"/>
                  </a:lnTo>
                  <a:lnTo>
                    <a:pt x="17411" y="35255"/>
                  </a:lnTo>
                  <a:lnTo>
                    <a:pt x="18046" y="35382"/>
                  </a:lnTo>
                  <a:lnTo>
                    <a:pt x="16116" y="35890"/>
                  </a:lnTo>
                  <a:lnTo>
                    <a:pt x="12077" y="36271"/>
                  </a:lnTo>
                  <a:lnTo>
                    <a:pt x="12814" y="38112"/>
                  </a:lnTo>
                  <a:lnTo>
                    <a:pt x="18415" y="37541"/>
                  </a:lnTo>
                  <a:lnTo>
                    <a:pt x="14693" y="37287"/>
                  </a:lnTo>
                  <a:lnTo>
                    <a:pt x="21348" y="36652"/>
                  </a:lnTo>
                  <a:lnTo>
                    <a:pt x="22110" y="36906"/>
                  </a:lnTo>
                  <a:lnTo>
                    <a:pt x="24320" y="36652"/>
                  </a:lnTo>
                  <a:lnTo>
                    <a:pt x="27647" y="36271"/>
                  </a:lnTo>
                  <a:lnTo>
                    <a:pt x="24307" y="36144"/>
                  </a:lnTo>
                  <a:lnTo>
                    <a:pt x="26898" y="36017"/>
                  </a:lnTo>
                  <a:lnTo>
                    <a:pt x="26517" y="35509"/>
                  </a:lnTo>
                  <a:lnTo>
                    <a:pt x="29121" y="35382"/>
                  </a:lnTo>
                  <a:lnTo>
                    <a:pt x="20955" y="35255"/>
                  </a:lnTo>
                  <a:lnTo>
                    <a:pt x="31165" y="33731"/>
                  </a:lnTo>
                  <a:lnTo>
                    <a:pt x="32029" y="33604"/>
                  </a:lnTo>
                  <a:close/>
                </a:path>
                <a:path w="60960" h="132079">
                  <a:moveTo>
                    <a:pt x="32410" y="107721"/>
                  </a:moveTo>
                  <a:lnTo>
                    <a:pt x="32143" y="107734"/>
                  </a:lnTo>
                  <a:lnTo>
                    <a:pt x="32410" y="107721"/>
                  </a:lnTo>
                  <a:close/>
                </a:path>
                <a:path w="60960" h="132079">
                  <a:moveTo>
                    <a:pt x="32778" y="74625"/>
                  </a:moveTo>
                  <a:lnTo>
                    <a:pt x="27228" y="74637"/>
                  </a:lnTo>
                  <a:lnTo>
                    <a:pt x="26644" y="74955"/>
                  </a:lnTo>
                  <a:lnTo>
                    <a:pt x="27914" y="75095"/>
                  </a:lnTo>
                  <a:lnTo>
                    <a:pt x="24942" y="75361"/>
                  </a:lnTo>
                  <a:lnTo>
                    <a:pt x="28498" y="75349"/>
                  </a:lnTo>
                  <a:lnTo>
                    <a:pt x="32778" y="74625"/>
                  </a:lnTo>
                  <a:close/>
                </a:path>
                <a:path w="60960" h="132079">
                  <a:moveTo>
                    <a:pt x="32893" y="53263"/>
                  </a:moveTo>
                  <a:lnTo>
                    <a:pt x="32727" y="53378"/>
                  </a:lnTo>
                  <a:lnTo>
                    <a:pt x="32753" y="53962"/>
                  </a:lnTo>
                  <a:lnTo>
                    <a:pt x="32867" y="54292"/>
                  </a:lnTo>
                  <a:lnTo>
                    <a:pt x="32893" y="53378"/>
                  </a:lnTo>
                  <a:close/>
                </a:path>
                <a:path w="60960" h="132079">
                  <a:moveTo>
                    <a:pt x="33439" y="37033"/>
                  </a:moveTo>
                  <a:lnTo>
                    <a:pt x="33096" y="36423"/>
                  </a:lnTo>
                  <a:lnTo>
                    <a:pt x="32969" y="36995"/>
                  </a:lnTo>
                  <a:lnTo>
                    <a:pt x="33375" y="37985"/>
                  </a:lnTo>
                  <a:lnTo>
                    <a:pt x="33439" y="37033"/>
                  </a:lnTo>
                  <a:close/>
                </a:path>
                <a:path w="60960" h="132079">
                  <a:moveTo>
                    <a:pt x="33807" y="41440"/>
                  </a:moveTo>
                  <a:lnTo>
                    <a:pt x="33667" y="40335"/>
                  </a:lnTo>
                  <a:lnTo>
                    <a:pt x="33375" y="39954"/>
                  </a:lnTo>
                  <a:lnTo>
                    <a:pt x="33807" y="41440"/>
                  </a:lnTo>
                  <a:close/>
                </a:path>
                <a:path w="60960" h="132079">
                  <a:moveTo>
                    <a:pt x="33959" y="59563"/>
                  </a:moveTo>
                  <a:lnTo>
                    <a:pt x="26187" y="60032"/>
                  </a:lnTo>
                  <a:lnTo>
                    <a:pt x="28613" y="59524"/>
                  </a:lnTo>
                  <a:lnTo>
                    <a:pt x="27355" y="59524"/>
                  </a:lnTo>
                  <a:lnTo>
                    <a:pt x="27813" y="58851"/>
                  </a:lnTo>
                  <a:lnTo>
                    <a:pt x="28067" y="58000"/>
                  </a:lnTo>
                  <a:lnTo>
                    <a:pt x="28181" y="57404"/>
                  </a:lnTo>
                  <a:lnTo>
                    <a:pt x="28346" y="55524"/>
                  </a:lnTo>
                  <a:lnTo>
                    <a:pt x="28498" y="55486"/>
                  </a:lnTo>
                  <a:lnTo>
                    <a:pt x="28803" y="58508"/>
                  </a:lnTo>
                  <a:lnTo>
                    <a:pt x="28816" y="56134"/>
                  </a:lnTo>
                  <a:lnTo>
                    <a:pt x="28994" y="56134"/>
                  </a:lnTo>
                  <a:lnTo>
                    <a:pt x="30302" y="58280"/>
                  </a:lnTo>
                  <a:lnTo>
                    <a:pt x="30556" y="58280"/>
                  </a:lnTo>
                  <a:lnTo>
                    <a:pt x="30480" y="56134"/>
                  </a:lnTo>
                  <a:lnTo>
                    <a:pt x="30365" y="55156"/>
                  </a:lnTo>
                  <a:lnTo>
                    <a:pt x="30289" y="54470"/>
                  </a:lnTo>
                  <a:lnTo>
                    <a:pt x="30149" y="53276"/>
                  </a:lnTo>
                  <a:lnTo>
                    <a:pt x="29933" y="51384"/>
                  </a:lnTo>
                  <a:lnTo>
                    <a:pt x="29908" y="51117"/>
                  </a:lnTo>
                  <a:lnTo>
                    <a:pt x="31153" y="59182"/>
                  </a:lnTo>
                  <a:lnTo>
                    <a:pt x="31292" y="59423"/>
                  </a:lnTo>
                  <a:lnTo>
                    <a:pt x="31457" y="59423"/>
                  </a:lnTo>
                  <a:lnTo>
                    <a:pt x="31102" y="53111"/>
                  </a:lnTo>
                  <a:lnTo>
                    <a:pt x="31394" y="53111"/>
                  </a:lnTo>
                  <a:lnTo>
                    <a:pt x="31661" y="53962"/>
                  </a:lnTo>
                  <a:lnTo>
                    <a:pt x="32092" y="55841"/>
                  </a:lnTo>
                  <a:lnTo>
                    <a:pt x="31597" y="53111"/>
                  </a:lnTo>
                  <a:lnTo>
                    <a:pt x="31508" y="52539"/>
                  </a:lnTo>
                  <a:lnTo>
                    <a:pt x="32092" y="54000"/>
                  </a:lnTo>
                  <a:lnTo>
                    <a:pt x="31788" y="52539"/>
                  </a:lnTo>
                  <a:lnTo>
                    <a:pt x="31775" y="52349"/>
                  </a:lnTo>
                  <a:lnTo>
                    <a:pt x="31750" y="51803"/>
                  </a:lnTo>
                  <a:lnTo>
                    <a:pt x="31750" y="50088"/>
                  </a:lnTo>
                  <a:lnTo>
                    <a:pt x="31915" y="50088"/>
                  </a:lnTo>
                  <a:lnTo>
                    <a:pt x="32664" y="51765"/>
                  </a:lnTo>
                  <a:lnTo>
                    <a:pt x="32893" y="53174"/>
                  </a:lnTo>
                  <a:lnTo>
                    <a:pt x="32969" y="50660"/>
                  </a:lnTo>
                  <a:lnTo>
                    <a:pt x="33337" y="52133"/>
                  </a:lnTo>
                  <a:lnTo>
                    <a:pt x="33045" y="50660"/>
                  </a:lnTo>
                  <a:lnTo>
                    <a:pt x="32880" y="50088"/>
                  </a:lnTo>
                  <a:lnTo>
                    <a:pt x="32829" y="49923"/>
                  </a:lnTo>
                  <a:lnTo>
                    <a:pt x="32473" y="48755"/>
                  </a:lnTo>
                  <a:lnTo>
                    <a:pt x="32372" y="49923"/>
                  </a:lnTo>
                  <a:lnTo>
                    <a:pt x="31813" y="45148"/>
                  </a:lnTo>
                  <a:lnTo>
                    <a:pt x="32118" y="45173"/>
                  </a:lnTo>
                  <a:lnTo>
                    <a:pt x="31813" y="42494"/>
                  </a:lnTo>
                  <a:lnTo>
                    <a:pt x="31305" y="40449"/>
                  </a:lnTo>
                  <a:lnTo>
                    <a:pt x="31038" y="39763"/>
                  </a:lnTo>
                  <a:lnTo>
                    <a:pt x="30886" y="39763"/>
                  </a:lnTo>
                  <a:lnTo>
                    <a:pt x="30670" y="41478"/>
                  </a:lnTo>
                  <a:lnTo>
                    <a:pt x="30568" y="42494"/>
                  </a:lnTo>
                  <a:lnTo>
                    <a:pt x="30429" y="42494"/>
                  </a:lnTo>
                  <a:lnTo>
                    <a:pt x="30162" y="41579"/>
                  </a:lnTo>
                  <a:lnTo>
                    <a:pt x="29451" y="38201"/>
                  </a:lnTo>
                  <a:lnTo>
                    <a:pt x="29451" y="37833"/>
                  </a:lnTo>
                  <a:lnTo>
                    <a:pt x="29324" y="37515"/>
                  </a:lnTo>
                  <a:lnTo>
                    <a:pt x="29362" y="40462"/>
                  </a:lnTo>
                  <a:lnTo>
                    <a:pt x="29616" y="41579"/>
                  </a:lnTo>
                  <a:lnTo>
                    <a:pt x="29883" y="42240"/>
                  </a:lnTo>
                  <a:lnTo>
                    <a:pt x="30187" y="43332"/>
                  </a:lnTo>
                  <a:lnTo>
                    <a:pt x="30264" y="45148"/>
                  </a:lnTo>
                  <a:lnTo>
                    <a:pt x="31216" y="51803"/>
                  </a:lnTo>
                  <a:lnTo>
                    <a:pt x="30822" y="49987"/>
                  </a:lnTo>
                  <a:lnTo>
                    <a:pt x="30848" y="52349"/>
                  </a:lnTo>
                  <a:lnTo>
                    <a:pt x="30632" y="51765"/>
                  </a:lnTo>
                  <a:lnTo>
                    <a:pt x="30505" y="51117"/>
                  </a:lnTo>
                  <a:lnTo>
                    <a:pt x="29946" y="48158"/>
                  </a:lnTo>
                  <a:lnTo>
                    <a:pt x="29667" y="48145"/>
                  </a:lnTo>
                  <a:lnTo>
                    <a:pt x="29438" y="46774"/>
                  </a:lnTo>
                  <a:lnTo>
                    <a:pt x="29438" y="48145"/>
                  </a:lnTo>
                  <a:lnTo>
                    <a:pt x="28867" y="45580"/>
                  </a:lnTo>
                  <a:lnTo>
                    <a:pt x="28473" y="44894"/>
                  </a:lnTo>
                  <a:lnTo>
                    <a:pt x="28473" y="55283"/>
                  </a:lnTo>
                  <a:lnTo>
                    <a:pt x="28346" y="55308"/>
                  </a:lnTo>
                  <a:lnTo>
                    <a:pt x="28397" y="54470"/>
                  </a:lnTo>
                  <a:lnTo>
                    <a:pt x="28473" y="55283"/>
                  </a:lnTo>
                  <a:lnTo>
                    <a:pt x="28473" y="44894"/>
                  </a:lnTo>
                  <a:lnTo>
                    <a:pt x="28257" y="44513"/>
                  </a:lnTo>
                  <a:lnTo>
                    <a:pt x="27787" y="44513"/>
                  </a:lnTo>
                  <a:lnTo>
                    <a:pt x="27305" y="45415"/>
                  </a:lnTo>
                  <a:lnTo>
                    <a:pt x="27305" y="49720"/>
                  </a:lnTo>
                  <a:lnTo>
                    <a:pt x="26847" y="49339"/>
                  </a:lnTo>
                  <a:lnTo>
                    <a:pt x="26847" y="50584"/>
                  </a:lnTo>
                  <a:lnTo>
                    <a:pt x="26581" y="51384"/>
                  </a:lnTo>
                  <a:lnTo>
                    <a:pt x="26047" y="50774"/>
                  </a:lnTo>
                  <a:lnTo>
                    <a:pt x="26847" y="50584"/>
                  </a:lnTo>
                  <a:lnTo>
                    <a:pt x="26847" y="49339"/>
                  </a:lnTo>
                  <a:lnTo>
                    <a:pt x="26593" y="49123"/>
                  </a:lnTo>
                  <a:lnTo>
                    <a:pt x="25895" y="48526"/>
                  </a:lnTo>
                  <a:lnTo>
                    <a:pt x="26085" y="47853"/>
                  </a:lnTo>
                  <a:lnTo>
                    <a:pt x="26149" y="47675"/>
                  </a:lnTo>
                  <a:lnTo>
                    <a:pt x="25768" y="47561"/>
                  </a:lnTo>
                  <a:lnTo>
                    <a:pt x="25768" y="52641"/>
                  </a:lnTo>
                  <a:lnTo>
                    <a:pt x="25692" y="53276"/>
                  </a:lnTo>
                  <a:lnTo>
                    <a:pt x="25323" y="52692"/>
                  </a:lnTo>
                  <a:lnTo>
                    <a:pt x="25768" y="52641"/>
                  </a:lnTo>
                  <a:lnTo>
                    <a:pt x="25768" y="47561"/>
                  </a:lnTo>
                  <a:lnTo>
                    <a:pt x="25717" y="52044"/>
                  </a:lnTo>
                  <a:lnTo>
                    <a:pt x="24942" y="51816"/>
                  </a:lnTo>
                  <a:lnTo>
                    <a:pt x="24904" y="58648"/>
                  </a:lnTo>
                  <a:lnTo>
                    <a:pt x="24701" y="58610"/>
                  </a:lnTo>
                  <a:lnTo>
                    <a:pt x="24574" y="58000"/>
                  </a:lnTo>
                  <a:lnTo>
                    <a:pt x="24828" y="57835"/>
                  </a:lnTo>
                  <a:lnTo>
                    <a:pt x="24904" y="58648"/>
                  </a:lnTo>
                  <a:lnTo>
                    <a:pt x="24904" y="51727"/>
                  </a:lnTo>
                  <a:lnTo>
                    <a:pt x="24815" y="51498"/>
                  </a:lnTo>
                  <a:lnTo>
                    <a:pt x="24765" y="51371"/>
                  </a:lnTo>
                  <a:lnTo>
                    <a:pt x="24765" y="57467"/>
                  </a:lnTo>
                  <a:lnTo>
                    <a:pt x="24485" y="57454"/>
                  </a:lnTo>
                  <a:lnTo>
                    <a:pt x="24307" y="56553"/>
                  </a:lnTo>
                  <a:lnTo>
                    <a:pt x="24638" y="56489"/>
                  </a:lnTo>
                  <a:lnTo>
                    <a:pt x="24765" y="57467"/>
                  </a:lnTo>
                  <a:lnTo>
                    <a:pt x="24765" y="51371"/>
                  </a:lnTo>
                  <a:lnTo>
                    <a:pt x="25539" y="50927"/>
                  </a:lnTo>
                  <a:lnTo>
                    <a:pt x="25590" y="51117"/>
                  </a:lnTo>
                  <a:lnTo>
                    <a:pt x="25717" y="52044"/>
                  </a:lnTo>
                  <a:lnTo>
                    <a:pt x="25717" y="47548"/>
                  </a:lnTo>
                  <a:lnTo>
                    <a:pt x="24523" y="47193"/>
                  </a:lnTo>
                  <a:lnTo>
                    <a:pt x="24523" y="55854"/>
                  </a:lnTo>
                  <a:lnTo>
                    <a:pt x="24193" y="55892"/>
                  </a:lnTo>
                  <a:lnTo>
                    <a:pt x="23901" y="53962"/>
                  </a:lnTo>
                  <a:lnTo>
                    <a:pt x="23863" y="53771"/>
                  </a:lnTo>
                  <a:lnTo>
                    <a:pt x="23825" y="53568"/>
                  </a:lnTo>
                  <a:lnTo>
                    <a:pt x="23825" y="55943"/>
                  </a:lnTo>
                  <a:lnTo>
                    <a:pt x="23710" y="55664"/>
                  </a:lnTo>
                  <a:lnTo>
                    <a:pt x="23672" y="55511"/>
                  </a:lnTo>
                  <a:lnTo>
                    <a:pt x="23609" y="55283"/>
                  </a:lnTo>
                  <a:lnTo>
                    <a:pt x="23609" y="60706"/>
                  </a:lnTo>
                  <a:lnTo>
                    <a:pt x="23533" y="62318"/>
                  </a:lnTo>
                  <a:lnTo>
                    <a:pt x="22974" y="62572"/>
                  </a:lnTo>
                  <a:lnTo>
                    <a:pt x="23012" y="61988"/>
                  </a:lnTo>
                  <a:lnTo>
                    <a:pt x="23202" y="61810"/>
                  </a:lnTo>
                  <a:lnTo>
                    <a:pt x="23418" y="61887"/>
                  </a:lnTo>
                  <a:lnTo>
                    <a:pt x="23533" y="62318"/>
                  </a:lnTo>
                  <a:lnTo>
                    <a:pt x="23533" y="60693"/>
                  </a:lnTo>
                  <a:lnTo>
                    <a:pt x="23406" y="60642"/>
                  </a:lnTo>
                  <a:lnTo>
                    <a:pt x="23329" y="60401"/>
                  </a:lnTo>
                  <a:lnTo>
                    <a:pt x="23507" y="60325"/>
                  </a:lnTo>
                  <a:lnTo>
                    <a:pt x="23609" y="60706"/>
                  </a:lnTo>
                  <a:lnTo>
                    <a:pt x="23609" y="55283"/>
                  </a:lnTo>
                  <a:lnTo>
                    <a:pt x="23291" y="54114"/>
                  </a:lnTo>
                  <a:lnTo>
                    <a:pt x="23533" y="54063"/>
                  </a:lnTo>
                  <a:lnTo>
                    <a:pt x="23761" y="54013"/>
                  </a:lnTo>
                  <a:lnTo>
                    <a:pt x="23710" y="54940"/>
                  </a:lnTo>
                  <a:lnTo>
                    <a:pt x="23825" y="55943"/>
                  </a:lnTo>
                  <a:lnTo>
                    <a:pt x="23825" y="53568"/>
                  </a:lnTo>
                  <a:lnTo>
                    <a:pt x="23698" y="52844"/>
                  </a:lnTo>
                  <a:lnTo>
                    <a:pt x="24053" y="52806"/>
                  </a:lnTo>
                  <a:lnTo>
                    <a:pt x="24523" y="55854"/>
                  </a:lnTo>
                  <a:lnTo>
                    <a:pt x="24523" y="47193"/>
                  </a:lnTo>
                  <a:lnTo>
                    <a:pt x="26403" y="46710"/>
                  </a:lnTo>
                  <a:lnTo>
                    <a:pt x="26733" y="48971"/>
                  </a:lnTo>
                  <a:lnTo>
                    <a:pt x="26631" y="46659"/>
                  </a:lnTo>
                  <a:lnTo>
                    <a:pt x="26911" y="46583"/>
                  </a:lnTo>
                  <a:lnTo>
                    <a:pt x="26835" y="48971"/>
                  </a:lnTo>
                  <a:lnTo>
                    <a:pt x="26784" y="49276"/>
                  </a:lnTo>
                  <a:lnTo>
                    <a:pt x="27305" y="49720"/>
                  </a:lnTo>
                  <a:lnTo>
                    <a:pt x="27305" y="45415"/>
                  </a:lnTo>
                  <a:lnTo>
                    <a:pt x="27216" y="45580"/>
                  </a:lnTo>
                  <a:lnTo>
                    <a:pt x="27114" y="45986"/>
                  </a:lnTo>
                  <a:lnTo>
                    <a:pt x="26327" y="45986"/>
                  </a:lnTo>
                  <a:lnTo>
                    <a:pt x="23723" y="46913"/>
                  </a:lnTo>
                  <a:lnTo>
                    <a:pt x="23571" y="46977"/>
                  </a:lnTo>
                  <a:lnTo>
                    <a:pt x="23571" y="53721"/>
                  </a:lnTo>
                  <a:lnTo>
                    <a:pt x="23266" y="53695"/>
                  </a:lnTo>
                  <a:lnTo>
                    <a:pt x="23266" y="54114"/>
                  </a:lnTo>
                  <a:lnTo>
                    <a:pt x="23266" y="57404"/>
                  </a:lnTo>
                  <a:lnTo>
                    <a:pt x="22910" y="57429"/>
                  </a:lnTo>
                  <a:lnTo>
                    <a:pt x="22910" y="62598"/>
                  </a:lnTo>
                  <a:lnTo>
                    <a:pt x="22593" y="62687"/>
                  </a:lnTo>
                  <a:lnTo>
                    <a:pt x="22466" y="62230"/>
                  </a:lnTo>
                  <a:lnTo>
                    <a:pt x="22313" y="61645"/>
                  </a:lnTo>
                  <a:lnTo>
                    <a:pt x="22631" y="61709"/>
                  </a:lnTo>
                  <a:lnTo>
                    <a:pt x="22910" y="62598"/>
                  </a:lnTo>
                  <a:lnTo>
                    <a:pt x="22910" y="57429"/>
                  </a:lnTo>
                  <a:lnTo>
                    <a:pt x="22275" y="57454"/>
                  </a:lnTo>
                  <a:lnTo>
                    <a:pt x="22275" y="62230"/>
                  </a:lnTo>
                  <a:lnTo>
                    <a:pt x="22212" y="62103"/>
                  </a:lnTo>
                  <a:lnTo>
                    <a:pt x="22212" y="62801"/>
                  </a:lnTo>
                  <a:lnTo>
                    <a:pt x="22047" y="62852"/>
                  </a:lnTo>
                  <a:lnTo>
                    <a:pt x="22047" y="62699"/>
                  </a:lnTo>
                  <a:lnTo>
                    <a:pt x="21475" y="61696"/>
                  </a:lnTo>
                  <a:lnTo>
                    <a:pt x="21374" y="61506"/>
                  </a:lnTo>
                  <a:lnTo>
                    <a:pt x="21450" y="61633"/>
                  </a:lnTo>
                  <a:lnTo>
                    <a:pt x="21424" y="61506"/>
                  </a:lnTo>
                  <a:lnTo>
                    <a:pt x="21551" y="61531"/>
                  </a:lnTo>
                  <a:lnTo>
                    <a:pt x="22212" y="62801"/>
                  </a:lnTo>
                  <a:lnTo>
                    <a:pt x="22212" y="62103"/>
                  </a:lnTo>
                  <a:lnTo>
                    <a:pt x="22059" y="61798"/>
                  </a:lnTo>
                  <a:lnTo>
                    <a:pt x="21996" y="61582"/>
                  </a:lnTo>
                  <a:lnTo>
                    <a:pt x="22174" y="61620"/>
                  </a:lnTo>
                  <a:lnTo>
                    <a:pt x="22275" y="62230"/>
                  </a:lnTo>
                  <a:lnTo>
                    <a:pt x="22275" y="57454"/>
                  </a:lnTo>
                  <a:lnTo>
                    <a:pt x="22085" y="57454"/>
                  </a:lnTo>
                  <a:lnTo>
                    <a:pt x="21767" y="57467"/>
                  </a:lnTo>
                  <a:lnTo>
                    <a:pt x="21412" y="57505"/>
                  </a:lnTo>
                  <a:lnTo>
                    <a:pt x="21323" y="57188"/>
                  </a:lnTo>
                  <a:lnTo>
                    <a:pt x="21513" y="57150"/>
                  </a:lnTo>
                  <a:lnTo>
                    <a:pt x="21501" y="57492"/>
                  </a:lnTo>
                  <a:lnTo>
                    <a:pt x="21755" y="57467"/>
                  </a:lnTo>
                  <a:lnTo>
                    <a:pt x="21666" y="57111"/>
                  </a:lnTo>
                  <a:lnTo>
                    <a:pt x="21958" y="57048"/>
                  </a:lnTo>
                  <a:lnTo>
                    <a:pt x="22694" y="56896"/>
                  </a:lnTo>
                  <a:lnTo>
                    <a:pt x="22796" y="57416"/>
                  </a:lnTo>
                  <a:lnTo>
                    <a:pt x="23266" y="57404"/>
                  </a:lnTo>
                  <a:lnTo>
                    <a:pt x="23266" y="54114"/>
                  </a:lnTo>
                  <a:lnTo>
                    <a:pt x="23215" y="55511"/>
                  </a:lnTo>
                  <a:lnTo>
                    <a:pt x="22821" y="54190"/>
                  </a:lnTo>
                  <a:lnTo>
                    <a:pt x="23266" y="54114"/>
                  </a:lnTo>
                  <a:lnTo>
                    <a:pt x="23266" y="53695"/>
                  </a:lnTo>
                  <a:lnTo>
                    <a:pt x="22809" y="53644"/>
                  </a:lnTo>
                  <a:lnTo>
                    <a:pt x="22809" y="55664"/>
                  </a:lnTo>
                  <a:lnTo>
                    <a:pt x="22593" y="55575"/>
                  </a:lnTo>
                  <a:lnTo>
                    <a:pt x="22593" y="56121"/>
                  </a:lnTo>
                  <a:lnTo>
                    <a:pt x="22288" y="56172"/>
                  </a:lnTo>
                  <a:lnTo>
                    <a:pt x="22072" y="55219"/>
                  </a:lnTo>
                  <a:lnTo>
                    <a:pt x="22072" y="56197"/>
                  </a:lnTo>
                  <a:lnTo>
                    <a:pt x="21272" y="56311"/>
                  </a:lnTo>
                  <a:lnTo>
                    <a:pt x="21272" y="57518"/>
                  </a:lnTo>
                  <a:lnTo>
                    <a:pt x="19113" y="57734"/>
                  </a:lnTo>
                  <a:lnTo>
                    <a:pt x="19431" y="57658"/>
                  </a:lnTo>
                  <a:lnTo>
                    <a:pt x="19913" y="57531"/>
                  </a:lnTo>
                  <a:lnTo>
                    <a:pt x="20040" y="57505"/>
                  </a:lnTo>
                  <a:lnTo>
                    <a:pt x="20091" y="57632"/>
                  </a:lnTo>
                  <a:lnTo>
                    <a:pt x="20713" y="57569"/>
                  </a:lnTo>
                  <a:lnTo>
                    <a:pt x="20637" y="57353"/>
                  </a:lnTo>
                  <a:lnTo>
                    <a:pt x="21031" y="57251"/>
                  </a:lnTo>
                  <a:lnTo>
                    <a:pt x="21107" y="57531"/>
                  </a:lnTo>
                  <a:lnTo>
                    <a:pt x="21272" y="57518"/>
                  </a:lnTo>
                  <a:lnTo>
                    <a:pt x="21272" y="56311"/>
                  </a:lnTo>
                  <a:lnTo>
                    <a:pt x="21132" y="56324"/>
                  </a:lnTo>
                  <a:lnTo>
                    <a:pt x="20345" y="56426"/>
                  </a:lnTo>
                  <a:lnTo>
                    <a:pt x="20078" y="55613"/>
                  </a:lnTo>
                  <a:lnTo>
                    <a:pt x="20523" y="55473"/>
                  </a:lnTo>
                  <a:lnTo>
                    <a:pt x="20789" y="56362"/>
                  </a:lnTo>
                  <a:lnTo>
                    <a:pt x="21120" y="56324"/>
                  </a:lnTo>
                  <a:lnTo>
                    <a:pt x="20878" y="55372"/>
                  </a:lnTo>
                  <a:lnTo>
                    <a:pt x="21882" y="55079"/>
                  </a:lnTo>
                  <a:lnTo>
                    <a:pt x="22072" y="56197"/>
                  </a:lnTo>
                  <a:lnTo>
                    <a:pt x="22072" y="55219"/>
                  </a:lnTo>
                  <a:lnTo>
                    <a:pt x="22034" y="55029"/>
                  </a:lnTo>
                  <a:lnTo>
                    <a:pt x="22352" y="54927"/>
                  </a:lnTo>
                  <a:lnTo>
                    <a:pt x="22021" y="54965"/>
                  </a:lnTo>
                  <a:lnTo>
                    <a:pt x="21894" y="54330"/>
                  </a:lnTo>
                  <a:lnTo>
                    <a:pt x="22656" y="54216"/>
                  </a:lnTo>
                  <a:lnTo>
                    <a:pt x="22809" y="55664"/>
                  </a:lnTo>
                  <a:lnTo>
                    <a:pt x="22809" y="53644"/>
                  </a:lnTo>
                  <a:lnTo>
                    <a:pt x="22669" y="53619"/>
                  </a:lnTo>
                  <a:lnTo>
                    <a:pt x="21856" y="53390"/>
                  </a:lnTo>
                  <a:lnTo>
                    <a:pt x="21856" y="54978"/>
                  </a:lnTo>
                  <a:lnTo>
                    <a:pt x="20802" y="55054"/>
                  </a:lnTo>
                  <a:lnTo>
                    <a:pt x="20713" y="54648"/>
                  </a:lnTo>
                  <a:lnTo>
                    <a:pt x="20612" y="54330"/>
                  </a:lnTo>
                  <a:lnTo>
                    <a:pt x="20916" y="54444"/>
                  </a:lnTo>
                  <a:lnTo>
                    <a:pt x="21755" y="54343"/>
                  </a:lnTo>
                  <a:lnTo>
                    <a:pt x="21856" y="54978"/>
                  </a:lnTo>
                  <a:lnTo>
                    <a:pt x="21856" y="53390"/>
                  </a:lnTo>
                  <a:lnTo>
                    <a:pt x="20904" y="53111"/>
                  </a:lnTo>
                  <a:lnTo>
                    <a:pt x="22491" y="52959"/>
                  </a:lnTo>
                  <a:lnTo>
                    <a:pt x="22542" y="53378"/>
                  </a:lnTo>
                  <a:lnTo>
                    <a:pt x="22669" y="53619"/>
                  </a:lnTo>
                  <a:lnTo>
                    <a:pt x="22517" y="52959"/>
                  </a:lnTo>
                  <a:lnTo>
                    <a:pt x="23469" y="52870"/>
                  </a:lnTo>
                  <a:lnTo>
                    <a:pt x="23571" y="53721"/>
                  </a:lnTo>
                  <a:lnTo>
                    <a:pt x="23571" y="46977"/>
                  </a:lnTo>
                  <a:lnTo>
                    <a:pt x="22542" y="47383"/>
                  </a:lnTo>
                  <a:lnTo>
                    <a:pt x="20650" y="47853"/>
                  </a:lnTo>
                  <a:lnTo>
                    <a:pt x="20472" y="47853"/>
                  </a:lnTo>
                  <a:lnTo>
                    <a:pt x="20472" y="55092"/>
                  </a:lnTo>
                  <a:lnTo>
                    <a:pt x="19939" y="55130"/>
                  </a:lnTo>
                  <a:lnTo>
                    <a:pt x="19824" y="54762"/>
                  </a:lnTo>
                  <a:lnTo>
                    <a:pt x="19659" y="54749"/>
                  </a:lnTo>
                  <a:lnTo>
                    <a:pt x="19659" y="56502"/>
                  </a:lnTo>
                  <a:lnTo>
                    <a:pt x="19418" y="56540"/>
                  </a:lnTo>
                  <a:lnTo>
                    <a:pt x="19469" y="56324"/>
                  </a:lnTo>
                  <a:lnTo>
                    <a:pt x="19278" y="55854"/>
                  </a:lnTo>
                  <a:lnTo>
                    <a:pt x="19659" y="56502"/>
                  </a:lnTo>
                  <a:lnTo>
                    <a:pt x="19659" y="54749"/>
                  </a:lnTo>
                  <a:lnTo>
                    <a:pt x="19558" y="54889"/>
                  </a:lnTo>
                  <a:lnTo>
                    <a:pt x="19456" y="55130"/>
                  </a:lnTo>
                  <a:lnTo>
                    <a:pt x="19215" y="54762"/>
                  </a:lnTo>
                  <a:lnTo>
                    <a:pt x="19138" y="55194"/>
                  </a:lnTo>
                  <a:lnTo>
                    <a:pt x="18923" y="54914"/>
                  </a:lnTo>
                  <a:lnTo>
                    <a:pt x="18923" y="55206"/>
                  </a:lnTo>
                  <a:lnTo>
                    <a:pt x="15646" y="55473"/>
                  </a:lnTo>
                  <a:lnTo>
                    <a:pt x="18643" y="54432"/>
                  </a:lnTo>
                  <a:lnTo>
                    <a:pt x="18719" y="54648"/>
                  </a:lnTo>
                  <a:lnTo>
                    <a:pt x="18923" y="55206"/>
                  </a:lnTo>
                  <a:lnTo>
                    <a:pt x="18923" y="54914"/>
                  </a:lnTo>
                  <a:lnTo>
                    <a:pt x="18732" y="54406"/>
                  </a:lnTo>
                  <a:lnTo>
                    <a:pt x="18910" y="54356"/>
                  </a:lnTo>
                  <a:lnTo>
                    <a:pt x="18884" y="54648"/>
                  </a:lnTo>
                  <a:lnTo>
                    <a:pt x="19062" y="55105"/>
                  </a:lnTo>
                  <a:lnTo>
                    <a:pt x="18973" y="54762"/>
                  </a:lnTo>
                  <a:lnTo>
                    <a:pt x="19138" y="55194"/>
                  </a:lnTo>
                  <a:lnTo>
                    <a:pt x="19138" y="54660"/>
                  </a:lnTo>
                  <a:lnTo>
                    <a:pt x="18923" y="54356"/>
                  </a:lnTo>
                  <a:lnTo>
                    <a:pt x="19900" y="54063"/>
                  </a:lnTo>
                  <a:lnTo>
                    <a:pt x="20256" y="54203"/>
                  </a:lnTo>
                  <a:lnTo>
                    <a:pt x="20472" y="55092"/>
                  </a:lnTo>
                  <a:lnTo>
                    <a:pt x="20472" y="47853"/>
                  </a:lnTo>
                  <a:lnTo>
                    <a:pt x="16383" y="47853"/>
                  </a:lnTo>
                  <a:lnTo>
                    <a:pt x="20967" y="47167"/>
                  </a:lnTo>
                  <a:lnTo>
                    <a:pt x="19507" y="46990"/>
                  </a:lnTo>
                  <a:lnTo>
                    <a:pt x="16662" y="46824"/>
                  </a:lnTo>
                  <a:lnTo>
                    <a:pt x="17081" y="46189"/>
                  </a:lnTo>
                  <a:lnTo>
                    <a:pt x="18326" y="45948"/>
                  </a:lnTo>
                  <a:lnTo>
                    <a:pt x="19113" y="45872"/>
                  </a:lnTo>
                  <a:lnTo>
                    <a:pt x="19672" y="45872"/>
                  </a:lnTo>
                  <a:lnTo>
                    <a:pt x="22047" y="46101"/>
                  </a:lnTo>
                  <a:lnTo>
                    <a:pt x="22707" y="46101"/>
                  </a:lnTo>
                  <a:lnTo>
                    <a:pt x="23863" y="45974"/>
                  </a:lnTo>
                  <a:lnTo>
                    <a:pt x="24333" y="45885"/>
                  </a:lnTo>
                  <a:lnTo>
                    <a:pt x="25234" y="45720"/>
                  </a:lnTo>
                  <a:lnTo>
                    <a:pt x="22834" y="45885"/>
                  </a:lnTo>
                  <a:lnTo>
                    <a:pt x="20713" y="45885"/>
                  </a:lnTo>
                  <a:lnTo>
                    <a:pt x="22936" y="45402"/>
                  </a:lnTo>
                  <a:lnTo>
                    <a:pt x="21513" y="45224"/>
                  </a:lnTo>
                  <a:lnTo>
                    <a:pt x="26327" y="44792"/>
                  </a:lnTo>
                  <a:lnTo>
                    <a:pt x="26327" y="45986"/>
                  </a:lnTo>
                  <a:lnTo>
                    <a:pt x="26568" y="45974"/>
                  </a:lnTo>
                  <a:lnTo>
                    <a:pt x="26466" y="44780"/>
                  </a:lnTo>
                  <a:lnTo>
                    <a:pt x="27393" y="44691"/>
                  </a:lnTo>
                  <a:lnTo>
                    <a:pt x="26454" y="44615"/>
                  </a:lnTo>
                  <a:lnTo>
                    <a:pt x="26327" y="44323"/>
                  </a:lnTo>
                  <a:lnTo>
                    <a:pt x="26327" y="44602"/>
                  </a:lnTo>
                  <a:lnTo>
                    <a:pt x="22326" y="44221"/>
                  </a:lnTo>
                  <a:lnTo>
                    <a:pt x="28714" y="43789"/>
                  </a:lnTo>
                  <a:lnTo>
                    <a:pt x="29133" y="45580"/>
                  </a:lnTo>
                  <a:lnTo>
                    <a:pt x="29438" y="48145"/>
                  </a:lnTo>
                  <a:lnTo>
                    <a:pt x="29438" y="46774"/>
                  </a:lnTo>
                  <a:lnTo>
                    <a:pt x="28790" y="42887"/>
                  </a:lnTo>
                  <a:lnTo>
                    <a:pt x="28232" y="40449"/>
                  </a:lnTo>
                  <a:lnTo>
                    <a:pt x="28308" y="41478"/>
                  </a:lnTo>
                  <a:lnTo>
                    <a:pt x="28422" y="42494"/>
                  </a:lnTo>
                  <a:lnTo>
                    <a:pt x="28702" y="43764"/>
                  </a:lnTo>
                  <a:lnTo>
                    <a:pt x="17780" y="43395"/>
                  </a:lnTo>
                  <a:lnTo>
                    <a:pt x="19926" y="43002"/>
                  </a:lnTo>
                  <a:lnTo>
                    <a:pt x="21107" y="42786"/>
                  </a:lnTo>
                  <a:lnTo>
                    <a:pt x="20497" y="42405"/>
                  </a:lnTo>
                  <a:lnTo>
                    <a:pt x="19608" y="42164"/>
                  </a:lnTo>
                  <a:lnTo>
                    <a:pt x="19621" y="43002"/>
                  </a:lnTo>
                  <a:lnTo>
                    <a:pt x="10756" y="42887"/>
                  </a:lnTo>
                  <a:lnTo>
                    <a:pt x="8153" y="44119"/>
                  </a:lnTo>
                  <a:lnTo>
                    <a:pt x="11137" y="45173"/>
                  </a:lnTo>
                  <a:lnTo>
                    <a:pt x="13398" y="47244"/>
                  </a:lnTo>
                  <a:lnTo>
                    <a:pt x="10452" y="49276"/>
                  </a:lnTo>
                  <a:lnTo>
                    <a:pt x="11785" y="49161"/>
                  </a:lnTo>
                  <a:lnTo>
                    <a:pt x="12674" y="49123"/>
                  </a:lnTo>
                  <a:lnTo>
                    <a:pt x="14605" y="49123"/>
                  </a:lnTo>
                  <a:lnTo>
                    <a:pt x="14452" y="49339"/>
                  </a:lnTo>
                  <a:lnTo>
                    <a:pt x="14058" y="50025"/>
                  </a:lnTo>
                  <a:lnTo>
                    <a:pt x="15430" y="50025"/>
                  </a:lnTo>
                  <a:lnTo>
                    <a:pt x="17145" y="49949"/>
                  </a:lnTo>
                  <a:lnTo>
                    <a:pt x="15303" y="50203"/>
                  </a:lnTo>
                  <a:lnTo>
                    <a:pt x="17157" y="50177"/>
                  </a:lnTo>
                  <a:lnTo>
                    <a:pt x="18275" y="50546"/>
                  </a:lnTo>
                  <a:lnTo>
                    <a:pt x="13449" y="51447"/>
                  </a:lnTo>
                  <a:lnTo>
                    <a:pt x="10502" y="51701"/>
                  </a:lnTo>
                  <a:lnTo>
                    <a:pt x="10922" y="52044"/>
                  </a:lnTo>
                  <a:lnTo>
                    <a:pt x="11836" y="52044"/>
                  </a:lnTo>
                  <a:lnTo>
                    <a:pt x="14033" y="51536"/>
                  </a:lnTo>
                  <a:lnTo>
                    <a:pt x="17170" y="51498"/>
                  </a:lnTo>
                  <a:lnTo>
                    <a:pt x="8267" y="52959"/>
                  </a:lnTo>
                  <a:lnTo>
                    <a:pt x="11277" y="55118"/>
                  </a:lnTo>
                  <a:lnTo>
                    <a:pt x="15633" y="56946"/>
                  </a:lnTo>
                  <a:lnTo>
                    <a:pt x="19164" y="55880"/>
                  </a:lnTo>
                  <a:lnTo>
                    <a:pt x="19405" y="56540"/>
                  </a:lnTo>
                  <a:lnTo>
                    <a:pt x="15722" y="56972"/>
                  </a:lnTo>
                  <a:lnTo>
                    <a:pt x="17564" y="57734"/>
                  </a:lnTo>
                  <a:lnTo>
                    <a:pt x="12852" y="61074"/>
                  </a:lnTo>
                  <a:lnTo>
                    <a:pt x="18415" y="60286"/>
                  </a:lnTo>
                  <a:lnTo>
                    <a:pt x="17145" y="60972"/>
                  </a:lnTo>
                  <a:lnTo>
                    <a:pt x="19354" y="61226"/>
                  </a:lnTo>
                  <a:lnTo>
                    <a:pt x="21209" y="61480"/>
                  </a:lnTo>
                  <a:lnTo>
                    <a:pt x="21336" y="61696"/>
                  </a:lnTo>
                  <a:lnTo>
                    <a:pt x="22034" y="62852"/>
                  </a:lnTo>
                  <a:lnTo>
                    <a:pt x="21361" y="63042"/>
                  </a:lnTo>
                  <a:lnTo>
                    <a:pt x="19177" y="63500"/>
                  </a:lnTo>
                  <a:lnTo>
                    <a:pt x="22390" y="63436"/>
                  </a:lnTo>
                  <a:lnTo>
                    <a:pt x="22517" y="63487"/>
                  </a:lnTo>
                  <a:lnTo>
                    <a:pt x="22809" y="63461"/>
                  </a:lnTo>
                  <a:lnTo>
                    <a:pt x="24015" y="63398"/>
                  </a:lnTo>
                  <a:lnTo>
                    <a:pt x="22809" y="63461"/>
                  </a:lnTo>
                  <a:lnTo>
                    <a:pt x="22517" y="63487"/>
                  </a:lnTo>
                  <a:lnTo>
                    <a:pt x="19443" y="63766"/>
                  </a:lnTo>
                  <a:lnTo>
                    <a:pt x="15011" y="64465"/>
                  </a:lnTo>
                  <a:lnTo>
                    <a:pt x="11823" y="64516"/>
                  </a:lnTo>
                  <a:lnTo>
                    <a:pt x="13741" y="64668"/>
                  </a:lnTo>
                  <a:lnTo>
                    <a:pt x="11671" y="65252"/>
                  </a:lnTo>
                  <a:lnTo>
                    <a:pt x="13423" y="65430"/>
                  </a:lnTo>
                  <a:lnTo>
                    <a:pt x="16014" y="64528"/>
                  </a:lnTo>
                  <a:lnTo>
                    <a:pt x="20675" y="64528"/>
                  </a:lnTo>
                  <a:lnTo>
                    <a:pt x="17843" y="65290"/>
                  </a:lnTo>
                  <a:lnTo>
                    <a:pt x="13792" y="65836"/>
                  </a:lnTo>
                  <a:lnTo>
                    <a:pt x="15265" y="65900"/>
                  </a:lnTo>
                  <a:lnTo>
                    <a:pt x="18161" y="65900"/>
                  </a:lnTo>
                  <a:lnTo>
                    <a:pt x="20586" y="65328"/>
                  </a:lnTo>
                  <a:lnTo>
                    <a:pt x="22948" y="64744"/>
                  </a:lnTo>
                  <a:lnTo>
                    <a:pt x="23545" y="66230"/>
                  </a:lnTo>
                  <a:lnTo>
                    <a:pt x="23152" y="64693"/>
                  </a:lnTo>
                  <a:lnTo>
                    <a:pt x="24015" y="66128"/>
                  </a:lnTo>
                  <a:lnTo>
                    <a:pt x="24980" y="67703"/>
                  </a:lnTo>
                  <a:lnTo>
                    <a:pt x="24155" y="66128"/>
                  </a:lnTo>
                  <a:lnTo>
                    <a:pt x="23634" y="65138"/>
                  </a:lnTo>
                  <a:lnTo>
                    <a:pt x="23456" y="64681"/>
                  </a:lnTo>
                  <a:lnTo>
                    <a:pt x="23291" y="64655"/>
                  </a:lnTo>
                  <a:lnTo>
                    <a:pt x="23799" y="64528"/>
                  </a:lnTo>
                  <a:lnTo>
                    <a:pt x="26466" y="63868"/>
                  </a:lnTo>
                  <a:lnTo>
                    <a:pt x="28105" y="63614"/>
                  </a:lnTo>
                  <a:lnTo>
                    <a:pt x="26835" y="63398"/>
                  </a:lnTo>
                  <a:lnTo>
                    <a:pt x="25158" y="63119"/>
                  </a:lnTo>
                  <a:lnTo>
                    <a:pt x="28587" y="62230"/>
                  </a:lnTo>
                  <a:lnTo>
                    <a:pt x="32905" y="61277"/>
                  </a:lnTo>
                  <a:lnTo>
                    <a:pt x="33147" y="61226"/>
                  </a:lnTo>
                  <a:lnTo>
                    <a:pt x="33616" y="60401"/>
                  </a:lnTo>
                  <a:lnTo>
                    <a:pt x="31991" y="60286"/>
                  </a:lnTo>
                  <a:lnTo>
                    <a:pt x="29591" y="60286"/>
                  </a:lnTo>
                  <a:lnTo>
                    <a:pt x="27901" y="61048"/>
                  </a:lnTo>
                  <a:lnTo>
                    <a:pt x="25450" y="61277"/>
                  </a:lnTo>
                  <a:lnTo>
                    <a:pt x="24434" y="60883"/>
                  </a:lnTo>
                  <a:lnTo>
                    <a:pt x="26847" y="60058"/>
                  </a:lnTo>
                  <a:lnTo>
                    <a:pt x="27292" y="60413"/>
                  </a:lnTo>
                  <a:lnTo>
                    <a:pt x="30175" y="60045"/>
                  </a:lnTo>
                  <a:lnTo>
                    <a:pt x="33959" y="59563"/>
                  </a:lnTo>
                  <a:close/>
                </a:path>
                <a:path w="60960" h="132079">
                  <a:moveTo>
                    <a:pt x="35064" y="125768"/>
                  </a:moveTo>
                  <a:lnTo>
                    <a:pt x="34594" y="125387"/>
                  </a:lnTo>
                  <a:lnTo>
                    <a:pt x="31724" y="125323"/>
                  </a:lnTo>
                  <a:lnTo>
                    <a:pt x="23012" y="125323"/>
                  </a:lnTo>
                  <a:lnTo>
                    <a:pt x="20104" y="125780"/>
                  </a:lnTo>
                  <a:lnTo>
                    <a:pt x="21882" y="125882"/>
                  </a:lnTo>
                  <a:lnTo>
                    <a:pt x="23317" y="126072"/>
                  </a:lnTo>
                  <a:lnTo>
                    <a:pt x="23850" y="126009"/>
                  </a:lnTo>
                  <a:lnTo>
                    <a:pt x="25285" y="125717"/>
                  </a:lnTo>
                  <a:lnTo>
                    <a:pt x="28003" y="125501"/>
                  </a:lnTo>
                  <a:lnTo>
                    <a:pt x="30810" y="125501"/>
                  </a:lnTo>
                  <a:lnTo>
                    <a:pt x="31445" y="125603"/>
                  </a:lnTo>
                  <a:lnTo>
                    <a:pt x="30784" y="125844"/>
                  </a:lnTo>
                  <a:lnTo>
                    <a:pt x="32207" y="126199"/>
                  </a:lnTo>
                  <a:lnTo>
                    <a:pt x="26225" y="126669"/>
                  </a:lnTo>
                  <a:lnTo>
                    <a:pt x="30187" y="126746"/>
                  </a:lnTo>
                  <a:lnTo>
                    <a:pt x="35064" y="125768"/>
                  </a:lnTo>
                  <a:close/>
                </a:path>
                <a:path w="60960" h="132079">
                  <a:moveTo>
                    <a:pt x="37236" y="85458"/>
                  </a:moveTo>
                  <a:lnTo>
                    <a:pt x="34671" y="85420"/>
                  </a:lnTo>
                  <a:lnTo>
                    <a:pt x="35902" y="85483"/>
                  </a:lnTo>
                  <a:lnTo>
                    <a:pt x="37236" y="85458"/>
                  </a:lnTo>
                  <a:close/>
                </a:path>
                <a:path w="60960" h="132079">
                  <a:moveTo>
                    <a:pt x="38188" y="122618"/>
                  </a:moveTo>
                  <a:lnTo>
                    <a:pt x="35547" y="122110"/>
                  </a:lnTo>
                  <a:lnTo>
                    <a:pt x="32410" y="122135"/>
                  </a:lnTo>
                  <a:lnTo>
                    <a:pt x="26276" y="122974"/>
                  </a:lnTo>
                  <a:lnTo>
                    <a:pt x="22428" y="123698"/>
                  </a:lnTo>
                  <a:lnTo>
                    <a:pt x="23571" y="123609"/>
                  </a:lnTo>
                  <a:lnTo>
                    <a:pt x="24384" y="123583"/>
                  </a:lnTo>
                  <a:lnTo>
                    <a:pt x="26479" y="123583"/>
                  </a:lnTo>
                  <a:lnTo>
                    <a:pt x="26187" y="123837"/>
                  </a:lnTo>
                  <a:lnTo>
                    <a:pt x="25146" y="124612"/>
                  </a:lnTo>
                  <a:lnTo>
                    <a:pt x="26504" y="124612"/>
                  </a:lnTo>
                  <a:lnTo>
                    <a:pt x="28041" y="124548"/>
                  </a:lnTo>
                  <a:lnTo>
                    <a:pt x="27635" y="123926"/>
                  </a:lnTo>
                  <a:lnTo>
                    <a:pt x="33655" y="122872"/>
                  </a:lnTo>
                  <a:lnTo>
                    <a:pt x="38188" y="122618"/>
                  </a:lnTo>
                  <a:close/>
                </a:path>
                <a:path w="60960" h="132079">
                  <a:moveTo>
                    <a:pt x="38315" y="128498"/>
                  </a:moveTo>
                  <a:lnTo>
                    <a:pt x="36360" y="127863"/>
                  </a:lnTo>
                  <a:lnTo>
                    <a:pt x="29210" y="128663"/>
                  </a:lnTo>
                  <a:lnTo>
                    <a:pt x="25577" y="129032"/>
                  </a:lnTo>
                  <a:lnTo>
                    <a:pt x="22669" y="129476"/>
                  </a:lnTo>
                  <a:lnTo>
                    <a:pt x="17665" y="130517"/>
                  </a:lnTo>
                  <a:lnTo>
                    <a:pt x="21767" y="131000"/>
                  </a:lnTo>
                  <a:lnTo>
                    <a:pt x="24942" y="131000"/>
                  </a:lnTo>
                  <a:lnTo>
                    <a:pt x="26390" y="131000"/>
                  </a:lnTo>
                  <a:lnTo>
                    <a:pt x="27940" y="130937"/>
                  </a:lnTo>
                  <a:lnTo>
                    <a:pt x="29552" y="130759"/>
                  </a:lnTo>
                  <a:lnTo>
                    <a:pt x="28981" y="130505"/>
                  </a:lnTo>
                  <a:lnTo>
                    <a:pt x="23901" y="130479"/>
                  </a:lnTo>
                  <a:lnTo>
                    <a:pt x="25476" y="129882"/>
                  </a:lnTo>
                  <a:lnTo>
                    <a:pt x="26606" y="129882"/>
                  </a:lnTo>
                  <a:lnTo>
                    <a:pt x="29095" y="130009"/>
                  </a:lnTo>
                  <a:lnTo>
                    <a:pt x="30594" y="130149"/>
                  </a:lnTo>
                  <a:lnTo>
                    <a:pt x="33858" y="130111"/>
                  </a:lnTo>
                  <a:lnTo>
                    <a:pt x="37858" y="129019"/>
                  </a:lnTo>
                  <a:lnTo>
                    <a:pt x="30581" y="129908"/>
                  </a:lnTo>
                  <a:lnTo>
                    <a:pt x="32334" y="128955"/>
                  </a:lnTo>
                  <a:lnTo>
                    <a:pt x="38315" y="128498"/>
                  </a:lnTo>
                  <a:close/>
                </a:path>
                <a:path w="60960" h="132079">
                  <a:moveTo>
                    <a:pt x="39268" y="74637"/>
                  </a:moveTo>
                  <a:lnTo>
                    <a:pt x="38506" y="74510"/>
                  </a:lnTo>
                  <a:lnTo>
                    <a:pt x="36842" y="74244"/>
                  </a:lnTo>
                  <a:lnTo>
                    <a:pt x="35801" y="74079"/>
                  </a:lnTo>
                  <a:lnTo>
                    <a:pt x="37350" y="73164"/>
                  </a:lnTo>
                  <a:lnTo>
                    <a:pt x="30543" y="73621"/>
                  </a:lnTo>
                  <a:lnTo>
                    <a:pt x="32829" y="72872"/>
                  </a:lnTo>
                  <a:lnTo>
                    <a:pt x="28689" y="72872"/>
                  </a:lnTo>
                  <a:lnTo>
                    <a:pt x="27546" y="73317"/>
                  </a:lnTo>
                  <a:lnTo>
                    <a:pt x="30429" y="73621"/>
                  </a:lnTo>
                  <a:lnTo>
                    <a:pt x="26022" y="73914"/>
                  </a:lnTo>
                  <a:lnTo>
                    <a:pt x="25095" y="74244"/>
                  </a:lnTo>
                  <a:lnTo>
                    <a:pt x="19900" y="74244"/>
                  </a:lnTo>
                  <a:lnTo>
                    <a:pt x="23037" y="73609"/>
                  </a:lnTo>
                  <a:lnTo>
                    <a:pt x="17513" y="73609"/>
                  </a:lnTo>
                  <a:lnTo>
                    <a:pt x="17386" y="73393"/>
                  </a:lnTo>
                  <a:lnTo>
                    <a:pt x="20510" y="73342"/>
                  </a:lnTo>
                  <a:lnTo>
                    <a:pt x="27482" y="72504"/>
                  </a:lnTo>
                  <a:lnTo>
                    <a:pt x="28879" y="72275"/>
                  </a:lnTo>
                  <a:lnTo>
                    <a:pt x="26911" y="72250"/>
                  </a:lnTo>
                  <a:lnTo>
                    <a:pt x="28105" y="71970"/>
                  </a:lnTo>
                  <a:lnTo>
                    <a:pt x="29794" y="71577"/>
                  </a:lnTo>
                  <a:lnTo>
                    <a:pt x="30340" y="71450"/>
                  </a:lnTo>
                  <a:lnTo>
                    <a:pt x="30518" y="71081"/>
                  </a:lnTo>
                  <a:lnTo>
                    <a:pt x="29210" y="71475"/>
                  </a:lnTo>
                  <a:lnTo>
                    <a:pt x="28448" y="71577"/>
                  </a:lnTo>
                  <a:lnTo>
                    <a:pt x="27889" y="71577"/>
                  </a:lnTo>
                  <a:lnTo>
                    <a:pt x="25946" y="71374"/>
                  </a:lnTo>
                  <a:lnTo>
                    <a:pt x="25349" y="71374"/>
                  </a:lnTo>
                  <a:lnTo>
                    <a:pt x="24498" y="71488"/>
                  </a:lnTo>
                  <a:lnTo>
                    <a:pt x="23114" y="71856"/>
                  </a:lnTo>
                  <a:lnTo>
                    <a:pt x="20574" y="71970"/>
                  </a:lnTo>
                  <a:lnTo>
                    <a:pt x="17919" y="71970"/>
                  </a:lnTo>
                  <a:lnTo>
                    <a:pt x="16573" y="71551"/>
                  </a:lnTo>
                  <a:lnTo>
                    <a:pt x="19024" y="71043"/>
                  </a:lnTo>
                  <a:lnTo>
                    <a:pt x="20739" y="70942"/>
                  </a:lnTo>
                  <a:lnTo>
                    <a:pt x="21564" y="71323"/>
                  </a:lnTo>
                  <a:lnTo>
                    <a:pt x="27038" y="70942"/>
                  </a:lnTo>
                  <a:lnTo>
                    <a:pt x="27228" y="70929"/>
                  </a:lnTo>
                  <a:lnTo>
                    <a:pt x="24561" y="70459"/>
                  </a:lnTo>
                  <a:lnTo>
                    <a:pt x="27533" y="70091"/>
                  </a:lnTo>
                  <a:lnTo>
                    <a:pt x="17221" y="70091"/>
                  </a:lnTo>
                  <a:lnTo>
                    <a:pt x="12319" y="70091"/>
                  </a:lnTo>
                  <a:lnTo>
                    <a:pt x="10325" y="71970"/>
                  </a:lnTo>
                  <a:lnTo>
                    <a:pt x="10299" y="72250"/>
                  </a:lnTo>
                  <a:lnTo>
                    <a:pt x="11341" y="74510"/>
                  </a:lnTo>
                  <a:lnTo>
                    <a:pt x="13436" y="76479"/>
                  </a:lnTo>
                  <a:lnTo>
                    <a:pt x="13601" y="75539"/>
                  </a:lnTo>
                  <a:lnTo>
                    <a:pt x="15367" y="75476"/>
                  </a:lnTo>
                  <a:lnTo>
                    <a:pt x="17195" y="75476"/>
                  </a:lnTo>
                  <a:lnTo>
                    <a:pt x="17627" y="75768"/>
                  </a:lnTo>
                  <a:lnTo>
                    <a:pt x="18961" y="75895"/>
                  </a:lnTo>
                  <a:lnTo>
                    <a:pt x="21691" y="75476"/>
                  </a:lnTo>
                  <a:lnTo>
                    <a:pt x="27228" y="74637"/>
                  </a:lnTo>
                  <a:lnTo>
                    <a:pt x="32778" y="74625"/>
                  </a:lnTo>
                  <a:lnTo>
                    <a:pt x="33464" y="74510"/>
                  </a:lnTo>
                  <a:lnTo>
                    <a:pt x="35001" y="75069"/>
                  </a:lnTo>
                  <a:lnTo>
                    <a:pt x="31750" y="75488"/>
                  </a:lnTo>
                  <a:lnTo>
                    <a:pt x="37249" y="75501"/>
                  </a:lnTo>
                  <a:lnTo>
                    <a:pt x="39268" y="74637"/>
                  </a:lnTo>
                  <a:close/>
                </a:path>
                <a:path w="60960" h="132079">
                  <a:moveTo>
                    <a:pt x="39687" y="120650"/>
                  </a:moveTo>
                  <a:lnTo>
                    <a:pt x="33997" y="120967"/>
                  </a:lnTo>
                  <a:lnTo>
                    <a:pt x="28892" y="122110"/>
                  </a:lnTo>
                  <a:lnTo>
                    <a:pt x="37287" y="121145"/>
                  </a:lnTo>
                  <a:lnTo>
                    <a:pt x="39687" y="120650"/>
                  </a:lnTo>
                  <a:close/>
                </a:path>
                <a:path w="60960" h="132079">
                  <a:moveTo>
                    <a:pt x="39687" y="45859"/>
                  </a:moveTo>
                  <a:lnTo>
                    <a:pt x="39319" y="45097"/>
                  </a:lnTo>
                  <a:lnTo>
                    <a:pt x="39027" y="44462"/>
                  </a:lnTo>
                  <a:lnTo>
                    <a:pt x="38811" y="45097"/>
                  </a:lnTo>
                  <a:lnTo>
                    <a:pt x="38430" y="42176"/>
                  </a:lnTo>
                  <a:lnTo>
                    <a:pt x="38100" y="39636"/>
                  </a:lnTo>
                  <a:lnTo>
                    <a:pt x="37630" y="35953"/>
                  </a:lnTo>
                  <a:lnTo>
                    <a:pt x="37528" y="35318"/>
                  </a:lnTo>
                  <a:lnTo>
                    <a:pt x="37172" y="33794"/>
                  </a:lnTo>
                  <a:lnTo>
                    <a:pt x="36893" y="33159"/>
                  </a:lnTo>
                  <a:lnTo>
                    <a:pt x="36436" y="33159"/>
                  </a:lnTo>
                  <a:lnTo>
                    <a:pt x="36309" y="39636"/>
                  </a:lnTo>
                  <a:lnTo>
                    <a:pt x="35852" y="39636"/>
                  </a:lnTo>
                  <a:lnTo>
                    <a:pt x="35496" y="38493"/>
                  </a:lnTo>
                  <a:lnTo>
                    <a:pt x="34861" y="35191"/>
                  </a:lnTo>
                  <a:lnTo>
                    <a:pt x="34620" y="37223"/>
                  </a:lnTo>
                  <a:lnTo>
                    <a:pt x="34493" y="37858"/>
                  </a:lnTo>
                  <a:lnTo>
                    <a:pt x="34404" y="40398"/>
                  </a:lnTo>
                  <a:lnTo>
                    <a:pt x="34658" y="43700"/>
                  </a:lnTo>
                  <a:lnTo>
                    <a:pt x="34277" y="40779"/>
                  </a:lnTo>
                  <a:lnTo>
                    <a:pt x="34264" y="46634"/>
                  </a:lnTo>
                  <a:lnTo>
                    <a:pt x="34175" y="45859"/>
                  </a:lnTo>
                  <a:lnTo>
                    <a:pt x="33705" y="44323"/>
                  </a:lnTo>
                  <a:lnTo>
                    <a:pt x="33769" y="42887"/>
                  </a:lnTo>
                  <a:lnTo>
                    <a:pt x="33147" y="41579"/>
                  </a:lnTo>
                  <a:lnTo>
                    <a:pt x="32727" y="41579"/>
                  </a:lnTo>
                  <a:lnTo>
                    <a:pt x="32842" y="47383"/>
                  </a:lnTo>
                  <a:lnTo>
                    <a:pt x="32981" y="47371"/>
                  </a:lnTo>
                  <a:lnTo>
                    <a:pt x="33375" y="50774"/>
                  </a:lnTo>
                  <a:lnTo>
                    <a:pt x="33502" y="52133"/>
                  </a:lnTo>
                  <a:lnTo>
                    <a:pt x="33426" y="52463"/>
                  </a:lnTo>
                  <a:lnTo>
                    <a:pt x="33528" y="54432"/>
                  </a:lnTo>
                  <a:lnTo>
                    <a:pt x="33655" y="55473"/>
                  </a:lnTo>
                  <a:lnTo>
                    <a:pt x="33997" y="54432"/>
                  </a:lnTo>
                  <a:lnTo>
                    <a:pt x="34658" y="54940"/>
                  </a:lnTo>
                  <a:lnTo>
                    <a:pt x="34925" y="54940"/>
                  </a:lnTo>
                  <a:lnTo>
                    <a:pt x="34950" y="54432"/>
                  </a:lnTo>
                  <a:lnTo>
                    <a:pt x="34836" y="52133"/>
                  </a:lnTo>
                  <a:lnTo>
                    <a:pt x="34442" y="48183"/>
                  </a:lnTo>
                  <a:lnTo>
                    <a:pt x="35420" y="52209"/>
                  </a:lnTo>
                  <a:lnTo>
                    <a:pt x="35191" y="49923"/>
                  </a:lnTo>
                  <a:lnTo>
                    <a:pt x="35242" y="48399"/>
                  </a:lnTo>
                  <a:lnTo>
                    <a:pt x="35509" y="48399"/>
                  </a:lnTo>
                  <a:lnTo>
                    <a:pt x="36398" y="54749"/>
                  </a:lnTo>
                  <a:lnTo>
                    <a:pt x="36944" y="56146"/>
                  </a:lnTo>
                  <a:lnTo>
                    <a:pt x="37236" y="54876"/>
                  </a:lnTo>
                  <a:lnTo>
                    <a:pt x="36512" y="48399"/>
                  </a:lnTo>
                  <a:lnTo>
                    <a:pt x="36245" y="45859"/>
                  </a:lnTo>
                  <a:lnTo>
                    <a:pt x="36652" y="45859"/>
                  </a:lnTo>
                  <a:lnTo>
                    <a:pt x="36842" y="46240"/>
                  </a:lnTo>
                  <a:lnTo>
                    <a:pt x="37045" y="46240"/>
                  </a:lnTo>
                  <a:lnTo>
                    <a:pt x="37630" y="51066"/>
                  </a:lnTo>
                  <a:lnTo>
                    <a:pt x="37515" y="45859"/>
                  </a:lnTo>
                  <a:lnTo>
                    <a:pt x="37439" y="43700"/>
                  </a:lnTo>
                  <a:lnTo>
                    <a:pt x="37401" y="42176"/>
                  </a:lnTo>
                  <a:lnTo>
                    <a:pt x="38366" y="49034"/>
                  </a:lnTo>
                  <a:lnTo>
                    <a:pt x="38773" y="50939"/>
                  </a:lnTo>
                  <a:lnTo>
                    <a:pt x="39154" y="50939"/>
                  </a:lnTo>
                  <a:lnTo>
                    <a:pt x="39306" y="45859"/>
                  </a:lnTo>
                  <a:lnTo>
                    <a:pt x="39687" y="45859"/>
                  </a:lnTo>
                  <a:close/>
                </a:path>
                <a:path w="60960" h="132079">
                  <a:moveTo>
                    <a:pt x="39738" y="45974"/>
                  </a:moveTo>
                  <a:close/>
                </a:path>
                <a:path w="60960" h="132079">
                  <a:moveTo>
                    <a:pt x="41173" y="116725"/>
                  </a:moveTo>
                  <a:lnTo>
                    <a:pt x="36753" y="117195"/>
                  </a:lnTo>
                  <a:lnTo>
                    <a:pt x="37884" y="117119"/>
                  </a:lnTo>
                  <a:lnTo>
                    <a:pt x="41173" y="116725"/>
                  </a:lnTo>
                  <a:close/>
                </a:path>
                <a:path w="60960" h="132079">
                  <a:moveTo>
                    <a:pt x="41871" y="34759"/>
                  </a:moveTo>
                  <a:lnTo>
                    <a:pt x="41732" y="33731"/>
                  </a:lnTo>
                  <a:lnTo>
                    <a:pt x="41732" y="35712"/>
                  </a:lnTo>
                  <a:lnTo>
                    <a:pt x="41871" y="34759"/>
                  </a:lnTo>
                  <a:close/>
                </a:path>
                <a:path w="60960" h="132079">
                  <a:moveTo>
                    <a:pt x="42037" y="91516"/>
                  </a:moveTo>
                  <a:lnTo>
                    <a:pt x="30937" y="90995"/>
                  </a:lnTo>
                  <a:lnTo>
                    <a:pt x="35331" y="90855"/>
                  </a:lnTo>
                  <a:lnTo>
                    <a:pt x="38544" y="90754"/>
                  </a:lnTo>
                  <a:lnTo>
                    <a:pt x="38417" y="90500"/>
                  </a:lnTo>
                  <a:lnTo>
                    <a:pt x="37998" y="89623"/>
                  </a:lnTo>
                  <a:lnTo>
                    <a:pt x="38468" y="89268"/>
                  </a:lnTo>
                  <a:lnTo>
                    <a:pt x="35293" y="89623"/>
                  </a:lnTo>
                  <a:lnTo>
                    <a:pt x="33909" y="89966"/>
                  </a:lnTo>
                  <a:lnTo>
                    <a:pt x="34518" y="90411"/>
                  </a:lnTo>
                  <a:lnTo>
                    <a:pt x="32626" y="90500"/>
                  </a:lnTo>
                  <a:lnTo>
                    <a:pt x="30543" y="90500"/>
                  </a:lnTo>
                  <a:lnTo>
                    <a:pt x="30657" y="90030"/>
                  </a:lnTo>
                  <a:lnTo>
                    <a:pt x="28714" y="89966"/>
                  </a:lnTo>
                  <a:lnTo>
                    <a:pt x="26098" y="90855"/>
                  </a:lnTo>
                  <a:lnTo>
                    <a:pt x="23901" y="90411"/>
                  </a:lnTo>
                  <a:lnTo>
                    <a:pt x="19913" y="90944"/>
                  </a:lnTo>
                  <a:lnTo>
                    <a:pt x="23952" y="92367"/>
                  </a:lnTo>
                  <a:lnTo>
                    <a:pt x="22758" y="92443"/>
                  </a:lnTo>
                  <a:lnTo>
                    <a:pt x="20942" y="92621"/>
                  </a:lnTo>
                  <a:lnTo>
                    <a:pt x="19532" y="92849"/>
                  </a:lnTo>
                  <a:lnTo>
                    <a:pt x="22225" y="93522"/>
                  </a:lnTo>
                  <a:lnTo>
                    <a:pt x="26200" y="94703"/>
                  </a:lnTo>
                  <a:lnTo>
                    <a:pt x="22707" y="95948"/>
                  </a:lnTo>
                  <a:lnTo>
                    <a:pt x="21285" y="96926"/>
                  </a:lnTo>
                  <a:lnTo>
                    <a:pt x="23266" y="97383"/>
                  </a:lnTo>
                  <a:lnTo>
                    <a:pt x="25222" y="98158"/>
                  </a:lnTo>
                  <a:lnTo>
                    <a:pt x="23380" y="101434"/>
                  </a:lnTo>
                  <a:lnTo>
                    <a:pt x="27901" y="104292"/>
                  </a:lnTo>
                  <a:lnTo>
                    <a:pt x="24333" y="107975"/>
                  </a:lnTo>
                  <a:lnTo>
                    <a:pt x="32143" y="107734"/>
                  </a:lnTo>
                  <a:lnTo>
                    <a:pt x="30073" y="106476"/>
                  </a:lnTo>
                  <a:lnTo>
                    <a:pt x="35039" y="106260"/>
                  </a:lnTo>
                  <a:lnTo>
                    <a:pt x="31394" y="105460"/>
                  </a:lnTo>
                  <a:lnTo>
                    <a:pt x="31064" y="103670"/>
                  </a:lnTo>
                  <a:lnTo>
                    <a:pt x="38544" y="102133"/>
                  </a:lnTo>
                  <a:lnTo>
                    <a:pt x="39052" y="102031"/>
                  </a:lnTo>
                  <a:lnTo>
                    <a:pt x="37846" y="102133"/>
                  </a:lnTo>
                  <a:lnTo>
                    <a:pt x="37160" y="101561"/>
                  </a:lnTo>
                  <a:lnTo>
                    <a:pt x="37122" y="101295"/>
                  </a:lnTo>
                  <a:lnTo>
                    <a:pt x="36830" y="100990"/>
                  </a:lnTo>
                  <a:lnTo>
                    <a:pt x="34150" y="100990"/>
                  </a:lnTo>
                  <a:lnTo>
                    <a:pt x="32766" y="101079"/>
                  </a:lnTo>
                  <a:lnTo>
                    <a:pt x="30734" y="101295"/>
                  </a:lnTo>
                  <a:lnTo>
                    <a:pt x="33159" y="100799"/>
                  </a:lnTo>
                  <a:lnTo>
                    <a:pt x="32740" y="100749"/>
                  </a:lnTo>
                  <a:lnTo>
                    <a:pt x="33261" y="100457"/>
                  </a:lnTo>
                  <a:lnTo>
                    <a:pt x="33642" y="100253"/>
                  </a:lnTo>
                  <a:lnTo>
                    <a:pt x="30226" y="100457"/>
                  </a:lnTo>
                  <a:lnTo>
                    <a:pt x="32499" y="99707"/>
                  </a:lnTo>
                  <a:lnTo>
                    <a:pt x="35102" y="98856"/>
                  </a:lnTo>
                  <a:lnTo>
                    <a:pt x="30530" y="99707"/>
                  </a:lnTo>
                  <a:lnTo>
                    <a:pt x="29794" y="99529"/>
                  </a:lnTo>
                  <a:lnTo>
                    <a:pt x="29133" y="99364"/>
                  </a:lnTo>
                  <a:lnTo>
                    <a:pt x="25298" y="99529"/>
                  </a:lnTo>
                  <a:lnTo>
                    <a:pt x="35814" y="96761"/>
                  </a:lnTo>
                  <a:lnTo>
                    <a:pt x="38912" y="95948"/>
                  </a:lnTo>
                  <a:lnTo>
                    <a:pt x="35763" y="96354"/>
                  </a:lnTo>
                  <a:lnTo>
                    <a:pt x="33782" y="96761"/>
                  </a:lnTo>
                  <a:lnTo>
                    <a:pt x="33489" y="96469"/>
                  </a:lnTo>
                  <a:lnTo>
                    <a:pt x="29400" y="96672"/>
                  </a:lnTo>
                  <a:lnTo>
                    <a:pt x="29133" y="96253"/>
                  </a:lnTo>
                  <a:lnTo>
                    <a:pt x="38087" y="95491"/>
                  </a:lnTo>
                  <a:lnTo>
                    <a:pt x="38582" y="95211"/>
                  </a:lnTo>
                  <a:lnTo>
                    <a:pt x="39827" y="94513"/>
                  </a:lnTo>
                  <a:lnTo>
                    <a:pt x="28460" y="95211"/>
                  </a:lnTo>
                  <a:lnTo>
                    <a:pt x="29641" y="94907"/>
                  </a:lnTo>
                  <a:lnTo>
                    <a:pt x="32207" y="94246"/>
                  </a:lnTo>
                  <a:lnTo>
                    <a:pt x="27495" y="94907"/>
                  </a:lnTo>
                  <a:lnTo>
                    <a:pt x="26250" y="94170"/>
                  </a:lnTo>
                  <a:lnTo>
                    <a:pt x="31394" y="93002"/>
                  </a:lnTo>
                  <a:lnTo>
                    <a:pt x="29730" y="92227"/>
                  </a:lnTo>
                  <a:lnTo>
                    <a:pt x="31572" y="91922"/>
                  </a:lnTo>
                  <a:lnTo>
                    <a:pt x="32842" y="91808"/>
                  </a:lnTo>
                  <a:lnTo>
                    <a:pt x="36017" y="91808"/>
                  </a:lnTo>
                  <a:lnTo>
                    <a:pt x="36207" y="92494"/>
                  </a:lnTo>
                  <a:lnTo>
                    <a:pt x="38239" y="92570"/>
                  </a:lnTo>
                  <a:lnTo>
                    <a:pt x="39585" y="92265"/>
                  </a:lnTo>
                  <a:lnTo>
                    <a:pt x="39890" y="91833"/>
                  </a:lnTo>
                  <a:lnTo>
                    <a:pt x="40055" y="91808"/>
                  </a:lnTo>
                  <a:lnTo>
                    <a:pt x="42037" y="91516"/>
                  </a:lnTo>
                  <a:close/>
                </a:path>
                <a:path w="60960" h="132079">
                  <a:moveTo>
                    <a:pt x="42151" y="34213"/>
                  </a:moveTo>
                  <a:lnTo>
                    <a:pt x="41948" y="33261"/>
                  </a:lnTo>
                  <a:lnTo>
                    <a:pt x="41173" y="29603"/>
                  </a:lnTo>
                  <a:lnTo>
                    <a:pt x="41732" y="33731"/>
                  </a:lnTo>
                  <a:lnTo>
                    <a:pt x="41846" y="33261"/>
                  </a:lnTo>
                  <a:lnTo>
                    <a:pt x="42151" y="34213"/>
                  </a:lnTo>
                  <a:close/>
                </a:path>
                <a:path w="60960" h="132079">
                  <a:moveTo>
                    <a:pt x="42646" y="82130"/>
                  </a:moveTo>
                  <a:lnTo>
                    <a:pt x="41592" y="81978"/>
                  </a:lnTo>
                  <a:lnTo>
                    <a:pt x="39573" y="81686"/>
                  </a:lnTo>
                  <a:lnTo>
                    <a:pt x="37033" y="81318"/>
                  </a:lnTo>
                  <a:lnTo>
                    <a:pt x="33959" y="81686"/>
                  </a:lnTo>
                  <a:lnTo>
                    <a:pt x="32448" y="81610"/>
                  </a:lnTo>
                  <a:lnTo>
                    <a:pt x="29464" y="82461"/>
                  </a:lnTo>
                  <a:lnTo>
                    <a:pt x="35864" y="81978"/>
                  </a:lnTo>
                  <a:lnTo>
                    <a:pt x="36360" y="82346"/>
                  </a:lnTo>
                  <a:lnTo>
                    <a:pt x="32664" y="82880"/>
                  </a:lnTo>
                  <a:lnTo>
                    <a:pt x="28041" y="82638"/>
                  </a:lnTo>
                  <a:lnTo>
                    <a:pt x="25234" y="83185"/>
                  </a:lnTo>
                  <a:lnTo>
                    <a:pt x="28473" y="82232"/>
                  </a:lnTo>
                  <a:lnTo>
                    <a:pt x="24282" y="82080"/>
                  </a:lnTo>
                  <a:lnTo>
                    <a:pt x="32778" y="81026"/>
                  </a:lnTo>
                  <a:lnTo>
                    <a:pt x="34328" y="80835"/>
                  </a:lnTo>
                  <a:lnTo>
                    <a:pt x="34798" y="80137"/>
                  </a:lnTo>
                  <a:lnTo>
                    <a:pt x="34950" y="79933"/>
                  </a:lnTo>
                  <a:lnTo>
                    <a:pt x="29527" y="80137"/>
                  </a:lnTo>
                  <a:lnTo>
                    <a:pt x="32029" y="79032"/>
                  </a:lnTo>
                  <a:lnTo>
                    <a:pt x="32321" y="79006"/>
                  </a:lnTo>
                  <a:lnTo>
                    <a:pt x="33655" y="78892"/>
                  </a:lnTo>
                  <a:lnTo>
                    <a:pt x="31457" y="79006"/>
                  </a:lnTo>
                  <a:lnTo>
                    <a:pt x="31584" y="78828"/>
                  </a:lnTo>
                  <a:lnTo>
                    <a:pt x="31686" y="78701"/>
                  </a:lnTo>
                  <a:lnTo>
                    <a:pt x="31864" y="78486"/>
                  </a:lnTo>
                  <a:lnTo>
                    <a:pt x="32448" y="78232"/>
                  </a:lnTo>
                  <a:lnTo>
                    <a:pt x="32639" y="77965"/>
                  </a:lnTo>
                  <a:lnTo>
                    <a:pt x="29362" y="77965"/>
                  </a:lnTo>
                  <a:lnTo>
                    <a:pt x="27774" y="78587"/>
                  </a:lnTo>
                  <a:lnTo>
                    <a:pt x="25628" y="78701"/>
                  </a:lnTo>
                  <a:lnTo>
                    <a:pt x="24117" y="78384"/>
                  </a:lnTo>
                  <a:lnTo>
                    <a:pt x="25247" y="78308"/>
                  </a:lnTo>
                  <a:lnTo>
                    <a:pt x="25996" y="78181"/>
                  </a:lnTo>
                  <a:lnTo>
                    <a:pt x="26682" y="78066"/>
                  </a:lnTo>
                  <a:lnTo>
                    <a:pt x="24079" y="78181"/>
                  </a:lnTo>
                  <a:lnTo>
                    <a:pt x="22580" y="78181"/>
                  </a:lnTo>
                  <a:lnTo>
                    <a:pt x="21602" y="78054"/>
                  </a:lnTo>
                  <a:lnTo>
                    <a:pt x="20853" y="77901"/>
                  </a:lnTo>
                  <a:lnTo>
                    <a:pt x="18910" y="77635"/>
                  </a:lnTo>
                  <a:lnTo>
                    <a:pt x="18021" y="78130"/>
                  </a:lnTo>
                  <a:lnTo>
                    <a:pt x="22428" y="78206"/>
                  </a:lnTo>
                  <a:lnTo>
                    <a:pt x="23825" y="78549"/>
                  </a:lnTo>
                  <a:lnTo>
                    <a:pt x="21717" y="78587"/>
                  </a:lnTo>
                  <a:lnTo>
                    <a:pt x="18999" y="78828"/>
                  </a:lnTo>
                  <a:lnTo>
                    <a:pt x="17729" y="78828"/>
                  </a:lnTo>
                  <a:lnTo>
                    <a:pt x="17157" y="78625"/>
                  </a:lnTo>
                  <a:lnTo>
                    <a:pt x="11582" y="79781"/>
                  </a:lnTo>
                  <a:lnTo>
                    <a:pt x="15113" y="80340"/>
                  </a:lnTo>
                  <a:lnTo>
                    <a:pt x="14084" y="81203"/>
                  </a:lnTo>
                  <a:lnTo>
                    <a:pt x="16865" y="81534"/>
                  </a:lnTo>
                  <a:lnTo>
                    <a:pt x="18237" y="81534"/>
                  </a:lnTo>
                  <a:lnTo>
                    <a:pt x="19812" y="81419"/>
                  </a:lnTo>
                  <a:lnTo>
                    <a:pt x="24269" y="81026"/>
                  </a:lnTo>
                  <a:lnTo>
                    <a:pt x="25361" y="81026"/>
                  </a:lnTo>
                  <a:lnTo>
                    <a:pt x="27254" y="81445"/>
                  </a:lnTo>
                  <a:lnTo>
                    <a:pt x="15595" y="82346"/>
                  </a:lnTo>
                  <a:lnTo>
                    <a:pt x="16395" y="83591"/>
                  </a:lnTo>
                  <a:lnTo>
                    <a:pt x="14173" y="85686"/>
                  </a:lnTo>
                  <a:lnTo>
                    <a:pt x="24498" y="85813"/>
                  </a:lnTo>
                  <a:lnTo>
                    <a:pt x="22923" y="86106"/>
                  </a:lnTo>
                  <a:lnTo>
                    <a:pt x="21945" y="86321"/>
                  </a:lnTo>
                  <a:lnTo>
                    <a:pt x="20548" y="86321"/>
                  </a:lnTo>
                  <a:lnTo>
                    <a:pt x="19634" y="86271"/>
                  </a:lnTo>
                  <a:lnTo>
                    <a:pt x="21399" y="86487"/>
                  </a:lnTo>
                  <a:lnTo>
                    <a:pt x="22707" y="86487"/>
                  </a:lnTo>
                  <a:lnTo>
                    <a:pt x="25742" y="86321"/>
                  </a:lnTo>
                  <a:lnTo>
                    <a:pt x="30187" y="86080"/>
                  </a:lnTo>
                  <a:lnTo>
                    <a:pt x="32981" y="86080"/>
                  </a:lnTo>
                  <a:lnTo>
                    <a:pt x="33655" y="86220"/>
                  </a:lnTo>
                  <a:lnTo>
                    <a:pt x="32524" y="86690"/>
                  </a:lnTo>
                  <a:lnTo>
                    <a:pt x="30124" y="86614"/>
                  </a:lnTo>
                  <a:lnTo>
                    <a:pt x="25196" y="86614"/>
                  </a:lnTo>
                  <a:lnTo>
                    <a:pt x="24803" y="87744"/>
                  </a:lnTo>
                  <a:lnTo>
                    <a:pt x="18478" y="88074"/>
                  </a:lnTo>
                  <a:lnTo>
                    <a:pt x="17614" y="87998"/>
                  </a:lnTo>
                  <a:lnTo>
                    <a:pt x="21920" y="89814"/>
                  </a:lnTo>
                  <a:lnTo>
                    <a:pt x="24130" y="89623"/>
                  </a:lnTo>
                  <a:lnTo>
                    <a:pt x="27228" y="89090"/>
                  </a:lnTo>
                  <a:lnTo>
                    <a:pt x="28841" y="89090"/>
                  </a:lnTo>
                  <a:lnTo>
                    <a:pt x="29883" y="89319"/>
                  </a:lnTo>
                  <a:lnTo>
                    <a:pt x="30276" y="89090"/>
                  </a:lnTo>
                  <a:lnTo>
                    <a:pt x="30454" y="88988"/>
                  </a:lnTo>
                  <a:lnTo>
                    <a:pt x="33832" y="88785"/>
                  </a:lnTo>
                  <a:lnTo>
                    <a:pt x="36855" y="88519"/>
                  </a:lnTo>
                  <a:lnTo>
                    <a:pt x="33477" y="88150"/>
                  </a:lnTo>
                  <a:lnTo>
                    <a:pt x="33743" y="88074"/>
                  </a:lnTo>
                  <a:lnTo>
                    <a:pt x="35471" y="87591"/>
                  </a:lnTo>
                  <a:lnTo>
                    <a:pt x="31508" y="87541"/>
                  </a:lnTo>
                  <a:lnTo>
                    <a:pt x="32867" y="87287"/>
                  </a:lnTo>
                  <a:lnTo>
                    <a:pt x="33426" y="87223"/>
                  </a:lnTo>
                  <a:lnTo>
                    <a:pt x="33756" y="87223"/>
                  </a:lnTo>
                  <a:lnTo>
                    <a:pt x="34061" y="87249"/>
                  </a:lnTo>
                  <a:lnTo>
                    <a:pt x="34709" y="87261"/>
                  </a:lnTo>
                  <a:lnTo>
                    <a:pt x="35039" y="87223"/>
                  </a:lnTo>
                  <a:lnTo>
                    <a:pt x="35267" y="87198"/>
                  </a:lnTo>
                  <a:lnTo>
                    <a:pt x="36626" y="86944"/>
                  </a:lnTo>
                  <a:lnTo>
                    <a:pt x="32931" y="86728"/>
                  </a:lnTo>
                  <a:lnTo>
                    <a:pt x="33197" y="86690"/>
                  </a:lnTo>
                  <a:lnTo>
                    <a:pt x="37477" y="86106"/>
                  </a:lnTo>
                  <a:lnTo>
                    <a:pt x="37668" y="86080"/>
                  </a:lnTo>
                  <a:lnTo>
                    <a:pt x="36423" y="86106"/>
                  </a:lnTo>
                  <a:lnTo>
                    <a:pt x="34569" y="86106"/>
                  </a:lnTo>
                  <a:lnTo>
                    <a:pt x="34404" y="86080"/>
                  </a:lnTo>
                  <a:lnTo>
                    <a:pt x="32943" y="85852"/>
                  </a:lnTo>
                  <a:lnTo>
                    <a:pt x="33312" y="85407"/>
                  </a:lnTo>
                  <a:lnTo>
                    <a:pt x="34671" y="85420"/>
                  </a:lnTo>
                  <a:lnTo>
                    <a:pt x="33705" y="85280"/>
                  </a:lnTo>
                  <a:lnTo>
                    <a:pt x="34112" y="84899"/>
                  </a:lnTo>
                  <a:lnTo>
                    <a:pt x="31953" y="84899"/>
                  </a:lnTo>
                  <a:lnTo>
                    <a:pt x="30708" y="85001"/>
                  </a:lnTo>
                  <a:lnTo>
                    <a:pt x="28498" y="85280"/>
                  </a:lnTo>
                  <a:lnTo>
                    <a:pt x="31927" y="84709"/>
                  </a:lnTo>
                  <a:lnTo>
                    <a:pt x="34899" y="84213"/>
                  </a:lnTo>
                  <a:lnTo>
                    <a:pt x="30492" y="84709"/>
                  </a:lnTo>
                  <a:lnTo>
                    <a:pt x="32131" y="83527"/>
                  </a:lnTo>
                  <a:lnTo>
                    <a:pt x="34709" y="83185"/>
                  </a:lnTo>
                  <a:lnTo>
                    <a:pt x="36995" y="82880"/>
                  </a:lnTo>
                  <a:lnTo>
                    <a:pt x="42646" y="82130"/>
                  </a:lnTo>
                  <a:close/>
                </a:path>
                <a:path w="60960" h="132079">
                  <a:moveTo>
                    <a:pt x="42926" y="100723"/>
                  </a:moveTo>
                  <a:lnTo>
                    <a:pt x="42189" y="100457"/>
                  </a:lnTo>
                  <a:lnTo>
                    <a:pt x="41516" y="100457"/>
                  </a:lnTo>
                  <a:lnTo>
                    <a:pt x="40462" y="100584"/>
                  </a:lnTo>
                  <a:lnTo>
                    <a:pt x="39128" y="100863"/>
                  </a:lnTo>
                  <a:lnTo>
                    <a:pt x="39611" y="100888"/>
                  </a:lnTo>
                  <a:lnTo>
                    <a:pt x="40462" y="100888"/>
                  </a:lnTo>
                  <a:lnTo>
                    <a:pt x="41656" y="100736"/>
                  </a:lnTo>
                  <a:lnTo>
                    <a:pt x="42926" y="100723"/>
                  </a:lnTo>
                  <a:close/>
                </a:path>
                <a:path w="60960" h="132079">
                  <a:moveTo>
                    <a:pt x="43154" y="90385"/>
                  </a:moveTo>
                  <a:lnTo>
                    <a:pt x="41605" y="89827"/>
                  </a:lnTo>
                  <a:lnTo>
                    <a:pt x="40335" y="89687"/>
                  </a:lnTo>
                  <a:lnTo>
                    <a:pt x="43154" y="90385"/>
                  </a:lnTo>
                  <a:close/>
                </a:path>
                <a:path w="60960" h="132079">
                  <a:moveTo>
                    <a:pt x="43929" y="94767"/>
                  </a:moveTo>
                  <a:lnTo>
                    <a:pt x="38912" y="95948"/>
                  </a:lnTo>
                  <a:lnTo>
                    <a:pt x="41059" y="95669"/>
                  </a:lnTo>
                  <a:lnTo>
                    <a:pt x="42710" y="95440"/>
                  </a:lnTo>
                  <a:lnTo>
                    <a:pt x="43929" y="94767"/>
                  </a:lnTo>
                  <a:close/>
                </a:path>
                <a:path w="60960" h="132079">
                  <a:moveTo>
                    <a:pt x="44462" y="110070"/>
                  </a:moveTo>
                  <a:lnTo>
                    <a:pt x="36550" y="108889"/>
                  </a:lnTo>
                  <a:lnTo>
                    <a:pt x="33248" y="108394"/>
                  </a:lnTo>
                  <a:lnTo>
                    <a:pt x="32181" y="107759"/>
                  </a:lnTo>
                  <a:lnTo>
                    <a:pt x="28448" y="108242"/>
                  </a:lnTo>
                  <a:lnTo>
                    <a:pt x="32486" y="108508"/>
                  </a:lnTo>
                  <a:lnTo>
                    <a:pt x="27266" y="108889"/>
                  </a:lnTo>
                  <a:lnTo>
                    <a:pt x="27292" y="108305"/>
                  </a:lnTo>
                  <a:lnTo>
                    <a:pt x="20307" y="109651"/>
                  </a:lnTo>
                  <a:lnTo>
                    <a:pt x="28054" y="110147"/>
                  </a:lnTo>
                  <a:lnTo>
                    <a:pt x="25590" y="111226"/>
                  </a:lnTo>
                  <a:lnTo>
                    <a:pt x="26885" y="111023"/>
                  </a:lnTo>
                  <a:lnTo>
                    <a:pt x="32816" y="110363"/>
                  </a:lnTo>
                  <a:lnTo>
                    <a:pt x="34810" y="110363"/>
                  </a:lnTo>
                  <a:lnTo>
                    <a:pt x="35255" y="110388"/>
                  </a:lnTo>
                  <a:lnTo>
                    <a:pt x="31356" y="110871"/>
                  </a:lnTo>
                  <a:lnTo>
                    <a:pt x="30734" y="111302"/>
                  </a:lnTo>
                  <a:lnTo>
                    <a:pt x="29857" y="111823"/>
                  </a:lnTo>
                  <a:lnTo>
                    <a:pt x="25260" y="112547"/>
                  </a:lnTo>
                  <a:lnTo>
                    <a:pt x="25463" y="112915"/>
                  </a:lnTo>
                  <a:lnTo>
                    <a:pt x="30975" y="112572"/>
                  </a:lnTo>
                  <a:lnTo>
                    <a:pt x="31724" y="112903"/>
                  </a:lnTo>
                  <a:lnTo>
                    <a:pt x="36296" y="112572"/>
                  </a:lnTo>
                  <a:lnTo>
                    <a:pt x="37007" y="112522"/>
                  </a:lnTo>
                  <a:lnTo>
                    <a:pt x="34213" y="111823"/>
                  </a:lnTo>
                  <a:lnTo>
                    <a:pt x="38163" y="111302"/>
                  </a:lnTo>
                  <a:lnTo>
                    <a:pt x="39966" y="111302"/>
                  </a:lnTo>
                  <a:lnTo>
                    <a:pt x="39941" y="111442"/>
                  </a:lnTo>
                  <a:lnTo>
                    <a:pt x="39738" y="111594"/>
                  </a:lnTo>
                  <a:lnTo>
                    <a:pt x="39878" y="111887"/>
                  </a:lnTo>
                  <a:lnTo>
                    <a:pt x="41986" y="111734"/>
                  </a:lnTo>
                  <a:lnTo>
                    <a:pt x="42621" y="111302"/>
                  </a:lnTo>
                  <a:lnTo>
                    <a:pt x="44018" y="110363"/>
                  </a:lnTo>
                  <a:lnTo>
                    <a:pt x="44462" y="110070"/>
                  </a:lnTo>
                  <a:close/>
                </a:path>
                <a:path w="60960" h="132079">
                  <a:moveTo>
                    <a:pt x="44627" y="91528"/>
                  </a:moveTo>
                  <a:lnTo>
                    <a:pt x="44094" y="91274"/>
                  </a:lnTo>
                  <a:lnTo>
                    <a:pt x="42037" y="91516"/>
                  </a:lnTo>
                  <a:lnTo>
                    <a:pt x="44627" y="91528"/>
                  </a:lnTo>
                  <a:close/>
                </a:path>
                <a:path w="60960" h="132079">
                  <a:moveTo>
                    <a:pt x="46583" y="29464"/>
                  </a:moveTo>
                  <a:lnTo>
                    <a:pt x="46456" y="30873"/>
                  </a:lnTo>
                  <a:lnTo>
                    <a:pt x="46583" y="29464"/>
                  </a:lnTo>
                  <a:close/>
                </a:path>
                <a:path w="60960" h="132079">
                  <a:moveTo>
                    <a:pt x="47180" y="44462"/>
                  </a:moveTo>
                  <a:lnTo>
                    <a:pt x="47066" y="40779"/>
                  </a:lnTo>
                  <a:lnTo>
                    <a:pt x="46977" y="40144"/>
                  </a:lnTo>
                  <a:lnTo>
                    <a:pt x="46367" y="38874"/>
                  </a:lnTo>
                  <a:lnTo>
                    <a:pt x="46240" y="38112"/>
                  </a:lnTo>
                  <a:lnTo>
                    <a:pt x="46240" y="37858"/>
                  </a:lnTo>
                  <a:lnTo>
                    <a:pt x="46240" y="35572"/>
                  </a:lnTo>
                  <a:lnTo>
                    <a:pt x="46456" y="35699"/>
                  </a:lnTo>
                  <a:lnTo>
                    <a:pt x="47104" y="35699"/>
                  </a:lnTo>
                  <a:lnTo>
                    <a:pt x="46697" y="32651"/>
                  </a:lnTo>
                  <a:lnTo>
                    <a:pt x="46456" y="30873"/>
                  </a:lnTo>
                  <a:lnTo>
                    <a:pt x="46177" y="30873"/>
                  </a:lnTo>
                  <a:lnTo>
                    <a:pt x="45491" y="26047"/>
                  </a:lnTo>
                  <a:lnTo>
                    <a:pt x="45567" y="28587"/>
                  </a:lnTo>
                  <a:lnTo>
                    <a:pt x="45694" y="30492"/>
                  </a:lnTo>
                  <a:lnTo>
                    <a:pt x="45478" y="30492"/>
                  </a:lnTo>
                  <a:lnTo>
                    <a:pt x="45351" y="29984"/>
                  </a:lnTo>
                  <a:lnTo>
                    <a:pt x="45072" y="28206"/>
                  </a:lnTo>
                  <a:lnTo>
                    <a:pt x="45351" y="30492"/>
                  </a:lnTo>
                  <a:lnTo>
                    <a:pt x="45618" y="32651"/>
                  </a:lnTo>
                  <a:lnTo>
                    <a:pt x="45377" y="31889"/>
                  </a:lnTo>
                  <a:lnTo>
                    <a:pt x="44958" y="30492"/>
                  </a:lnTo>
                  <a:lnTo>
                    <a:pt x="44589" y="31889"/>
                  </a:lnTo>
                  <a:lnTo>
                    <a:pt x="43586" y="27063"/>
                  </a:lnTo>
                  <a:lnTo>
                    <a:pt x="44119" y="35572"/>
                  </a:lnTo>
                  <a:lnTo>
                    <a:pt x="43637" y="33159"/>
                  </a:lnTo>
                  <a:lnTo>
                    <a:pt x="43522" y="32651"/>
                  </a:lnTo>
                  <a:lnTo>
                    <a:pt x="43218" y="31762"/>
                  </a:lnTo>
                  <a:lnTo>
                    <a:pt x="42481" y="31762"/>
                  </a:lnTo>
                  <a:lnTo>
                    <a:pt x="42557" y="35191"/>
                  </a:lnTo>
                  <a:lnTo>
                    <a:pt x="42672" y="38493"/>
                  </a:lnTo>
                  <a:lnTo>
                    <a:pt x="42926" y="42557"/>
                  </a:lnTo>
                  <a:lnTo>
                    <a:pt x="42646" y="42176"/>
                  </a:lnTo>
                  <a:lnTo>
                    <a:pt x="42100" y="40779"/>
                  </a:lnTo>
                  <a:lnTo>
                    <a:pt x="41871" y="39001"/>
                  </a:lnTo>
                  <a:lnTo>
                    <a:pt x="41821" y="38239"/>
                  </a:lnTo>
                  <a:lnTo>
                    <a:pt x="41732" y="35826"/>
                  </a:lnTo>
                  <a:lnTo>
                    <a:pt x="40868" y="33921"/>
                  </a:lnTo>
                  <a:lnTo>
                    <a:pt x="40728" y="33921"/>
                  </a:lnTo>
                  <a:lnTo>
                    <a:pt x="40932" y="38239"/>
                  </a:lnTo>
                  <a:lnTo>
                    <a:pt x="40335" y="35191"/>
                  </a:lnTo>
                  <a:lnTo>
                    <a:pt x="39712" y="31889"/>
                  </a:lnTo>
                  <a:lnTo>
                    <a:pt x="39801" y="34683"/>
                  </a:lnTo>
                  <a:lnTo>
                    <a:pt x="39712" y="35191"/>
                  </a:lnTo>
                  <a:lnTo>
                    <a:pt x="39458" y="35191"/>
                  </a:lnTo>
                  <a:lnTo>
                    <a:pt x="38074" y="33413"/>
                  </a:lnTo>
                  <a:lnTo>
                    <a:pt x="37782" y="33413"/>
                  </a:lnTo>
                  <a:lnTo>
                    <a:pt x="37871" y="35826"/>
                  </a:lnTo>
                  <a:lnTo>
                    <a:pt x="38341" y="39890"/>
                  </a:lnTo>
                  <a:lnTo>
                    <a:pt x="38468" y="40144"/>
                  </a:lnTo>
                  <a:lnTo>
                    <a:pt x="40093" y="42176"/>
                  </a:lnTo>
                  <a:lnTo>
                    <a:pt x="40144" y="43319"/>
                  </a:lnTo>
                  <a:lnTo>
                    <a:pt x="40259" y="44589"/>
                  </a:lnTo>
                  <a:lnTo>
                    <a:pt x="40487" y="45859"/>
                  </a:lnTo>
                  <a:lnTo>
                    <a:pt x="40576" y="47256"/>
                  </a:lnTo>
                  <a:lnTo>
                    <a:pt x="40525" y="47383"/>
                  </a:lnTo>
                  <a:lnTo>
                    <a:pt x="39738" y="45974"/>
                  </a:lnTo>
                  <a:lnTo>
                    <a:pt x="40030" y="46875"/>
                  </a:lnTo>
                  <a:lnTo>
                    <a:pt x="40589" y="49923"/>
                  </a:lnTo>
                  <a:lnTo>
                    <a:pt x="40805" y="48145"/>
                  </a:lnTo>
                  <a:lnTo>
                    <a:pt x="41617" y="49923"/>
                  </a:lnTo>
                  <a:lnTo>
                    <a:pt x="41617" y="48145"/>
                  </a:lnTo>
                  <a:lnTo>
                    <a:pt x="41617" y="47383"/>
                  </a:lnTo>
                  <a:lnTo>
                    <a:pt x="41617" y="45478"/>
                  </a:lnTo>
                  <a:lnTo>
                    <a:pt x="42024" y="50939"/>
                  </a:lnTo>
                  <a:lnTo>
                    <a:pt x="42189" y="46240"/>
                  </a:lnTo>
                  <a:lnTo>
                    <a:pt x="42811" y="51574"/>
                  </a:lnTo>
                  <a:lnTo>
                    <a:pt x="42519" y="48907"/>
                  </a:lnTo>
                  <a:lnTo>
                    <a:pt x="42481" y="47256"/>
                  </a:lnTo>
                  <a:lnTo>
                    <a:pt x="42684" y="47256"/>
                  </a:lnTo>
                  <a:lnTo>
                    <a:pt x="43649" y="48653"/>
                  </a:lnTo>
                  <a:lnTo>
                    <a:pt x="43916" y="48653"/>
                  </a:lnTo>
                  <a:lnTo>
                    <a:pt x="43942" y="47256"/>
                  </a:lnTo>
                  <a:lnTo>
                    <a:pt x="43815" y="46240"/>
                  </a:lnTo>
                  <a:lnTo>
                    <a:pt x="43726" y="45478"/>
                  </a:lnTo>
                  <a:lnTo>
                    <a:pt x="43383" y="42557"/>
                  </a:lnTo>
                  <a:lnTo>
                    <a:pt x="43268" y="41541"/>
                  </a:lnTo>
                  <a:lnTo>
                    <a:pt x="43840" y="43319"/>
                  </a:lnTo>
                  <a:lnTo>
                    <a:pt x="43916" y="42684"/>
                  </a:lnTo>
                  <a:lnTo>
                    <a:pt x="44513" y="44081"/>
                  </a:lnTo>
                  <a:lnTo>
                    <a:pt x="44729" y="45986"/>
                  </a:lnTo>
                  <a:lnTo>
                    <a:pt x="44589" y="45986"/>
                  </a:lnTo>
                  <a:lnTo>
                    <a:pt x="44678" y="46621"/>
                  </a:lnTo>
                  <a:lnTo>
                    <a:pt x="44792" y="47002"/>
                  </a:lnTo>
                  <a:lnTo>
                    <a:pt x="44818" y="45986"/>
                  </a:lnTo>
                  <a:lnTo>
                    <a:pt x="44894" y="43954"/>
                  </a:lnTo>
                  <a:lnTo>
                    <a:pt x="45085" y="44462"/>
                  </a:lnTo>
                  <a:lnTo>
                    <a:pt x="45453" y="46621"/>
                  </a:lnTo>
                  <a:lnTo>
                    <a:pt x="45631" y="46748"/>
                  </a:lnTo>
                  <a:lnTo>
                    <a:pt x="46075" y="46748"/>
                  </a:lnTo>
                  <a:lnTo>
                    <a:pt x="45453" y="43954"/>
                  </a:lnTo>
                  <a:lnTo>
                    <a:pt x="45186" y="42684"/>
                  </a:lnTo>
                  <a:lnTo>
                    <a:pt x="45072" y="42176"/>
                  </a:lnTo>
                  <a:lnTo>
                    <a:pt x="45008" y="41541"/>
                  </a:lnTo>
                  <a:lnTo>
                    <a:pt x="44932" y="37858"/>
                  </a:lnTo>
                  <a:lnTo>
                    <a:pt x="45897" y="39636"/>
                  </a:lnTo>
                  <a:lnTo>
                    <a:pt x="45961" y="42049"/>
                  </a:lnTo>
                  <a:lnTo>
                    <a:pt x="47155" y="48526"/>
                  </a:lnTo>
                  <a:lnTo>
                    <a:pt x="46304" y="40779"/>
                  </a:lnTo>
                  <a:lnTo>
                    <a:pt x="47180" y="44462"/>
                  </a:lnTo>
                  <a:close/>
                </a:path>
                <a:path w="60960" h="132079">
                  <a:moveTo>
                    <a:pt x="47345" y="31254"/>
                  </a:moveTo>
                  <a:lnTo>
                    <a:pt x="47155" y="28206"/>
                  </a:lnTo>
                  <a:lnTo>
                    <a:pt x="47028" y="26174"/>
                  </a:lnTo>
                  <a:lnTo>
                    <a:pt x="46926" y="25793"/>
                  </a:lnTo>
                  <a:lnTo>
                    <a:pt x="46824" y="25539"/>
                  </a:lnTo>
                  <a:lnTo>
                    <a:pt x="46672" y="25539"/>
                  </a:lnTo>
                  <a:lnTo>
                    <a:pt x="46583" y="29464"/>
                  </a:lnTo>
                  <a:lnTo>
                    <a:pt x="46913" y="28206"/>
                  </a:lnTo>
                  <a:lnTo>
                    <a:pt x="47117" y="29464"/>
                  </a:lnTo>
                  <a:lnTo>
                    <a:pt x="47345" y="31254"/>
                  </a:lnTo>
                  <a:close/>
                </a:path>
                <a:path w="60960" h="132079">
                  <a:moveTo>
                    <a:pt x="48133" y="118605"/>
                  </a:moveTo>
                  <a:lnTo>
                    <a:pt x="47294" y="118033"/>
                  </a:lnTo>
                  <a:lnTo>
                    <a:pt x="46913" y="117767"/>
                  </a:lnTo>
                  <a:lnTo>
                    <a:pt x="46697" y="117563"/>
                  </a:lnTo>
                  <a:lnTo>
                    <a:pt x="45707" y="117475"/>
                  </a:lnTo>
                  <a:lnTo>
                    <a:pt x="42367" y="117475"/>
                  </a:lnTo>
                  <a:lnTo>
                    <a:pt x="31864" y="118033"/>
                  </a:lnTo>
                  <a:lnTo>
                    <a:pt x="30022" y="118033"/>
                  </a:lnTo>
                  <a:lnTo>
                    <a:pt x="28663" y="117995"/>
                  </a:lnTo>
                  <a:lnTo>
                    <a:pt x="37109" y="118986"/>
                  </a:lnTo>
                  <a:lnTo>
                    <a:pt x="35318" y="119037"/>
                  </a:lnTo>
                  <a:lnTo>
                    <a:pt x="33566" y="119176"/>
                  </a:lnTo>
                  <a:lnTo>
                    <a:pt x="32321" y="119176"/>
                  </a:lnTo>
                  <a:lnTo>
                    <a:pt x="30861" y="119037"/>
                  </a:lnTo>
                  <a:lnTo>
                    <a:pt x="34112" y="120142"/>
                  </a:lnTo>
                  <a:lnTo>
                    <a:pt x="32854" y="120383"/>
                  </a:lnTo>
                  <a:lnTo>
                    <a:pt x="31927" y="120446"/>
                  </a:lnTo>
                  <a:lnTo>
                    <a:pt x="31343" y="120446"/>
                  </a:lnTo>
                  <a:lnTo>
                    <a:pt x="30187" y="120103"/>
                  </a:lnTo>
                  <a:lnTo>
                    <a:pt x="29591" y="119849"/>
                  </a:lnTo>
                  <a:lnTo>
                    <a:pt x="29108" y="119849"/>
                  </a:lnTo>
                  <a:lnTo>
                    <a:pt x="28282" y="119926"/>
                  </a:lnTo>
                  <a:lnTo>
                    <a:pt x="27025" y="120103"/>
                  </a:lnTo>
                  <a:lnTo>
                    <a:pt x="26949" y="120294"/>
                  </a:lnTo>
                  <a:lnTo>
                    <a:pt x="27393" y="121005"/>
                  </a:lnTo>
                  <a:lnTo>
                    <a:pt x="31838" y="121005"/>
                  </a:lnTo>
                  <a:lnTo>
                    <a:pt x="30632" y="121145"/>
                  </a:lnTo>
                  <a:lnTo>
                    <a:pt x="33997" y="120967"/>
                  </a:lnTo>
                  <a:lnTo>
                    <a:pt x="31877" y="121005"/>
                  </a:lnTo>
                  <a:lnTo>
                    <a:pt x="36677" y="120446"/>
                  </a:lnTo>
                  <a:lnTo>
                    <a:pt x="37998" y="120294"/>
                  </a:lnTo>
                  <a:lnTo>
                    <a:pt x="39014" y="120230"/>
                  </a:lnTo>
                  <a:lnTo>
                    <a:pt x="39738" y="120230"/>
                  </a:lnTo>
                  <a:lnTo>
                    <a:pt x="41668" y="120408"/>
                  </a:lnTo>
                  <a:lnTo>
                    <a:pt x="40640" y="120230"/>
                  </a:lnTo>
                  <a:lnTo>
                    <a:pt x="39916" y="120103"/>
                  </a:lnTo>
                  <a:lnTo>
                    <a:pt x="44996" y="119176"/>
                  </a:lnTo>
                  <a:lnTo>
                    <a:pt x="48133" y="118605"/>
                  </a:lnTo>
                  <a:close/>
                </a:path>
                <a:path w="60960" h="132079">
                  <a:moveTo>
                    <a:pt x="48374" y="113677"/>
                  </a:moveTo>
                  <a:lnTo>
                    <a:pt x="40398" y="113385"/>
                  </a:lnTo>
                  <a:lnTo>
                    <a:pt x="38227" y="113093"/>
                  </a:lnTo>
                  <a:lnTo>
                    <a:pt x="35814" y="113753"/>
                  </a:lnTo>
                  <a:lnTo>
                    <a:pt x="33248" y="113461"/>
                  </a:lnTo>
                  <a:lnTo>
                    <a:pt x="27292" y="114541"/>
                  </a:lnTo>
                  <a:lnTo>
                    <a:pt x="25692" y="115125"/>
                  </a:lnTo>
                  <a:lnTo>
                    <a:pt x="26771" y="116217"/>
                  </a:lnTo>
                  <a:lnTo>
                    <a:pt x="32105" y="116649"/>
                  </a:lnTo>
                  <a:lnTo>
                    <a:pt x="31407" y="116801"/>
                  </a:lnTo>
                  <a:lnTo>
                    <a:pt x="28117" y="117208"/>
                  </a:lnTo>
                  <a:lnTo>
                    <a:pt x="34963" y="116789"/>
                  </a:lnTo>
                  <a:lnTo>
                    <a:pt x="42519" y="115697"/>
                  </a:lnTo>
                  <a:lnTo>
                    <a:pt x="32435" y="115912"/>
                  </a:lnTo>
                  <a:lnTo>
                    <a:pt x="31064" y="115544"/>
                  </a:lnTo>
                  <a:lnTo>
                    <a:pt x="34366" y="113982"/>
                  </a:lnTo>
                  <a:lnTo>
                    <a:pt x="35153" y="115239"/>
                  </a:lnTo>
                  <a:lnTo>
                    <a:pt x="42316" y="114122"/>
                  </a:lnTo>
                  <a:lnTo>
                    <a:pt x="39852" y="115201"/>
                  </a:lnTo>
                  <a:lnTo>
                    <a:pt x="48374" y="113677"/>
                  </a:lnTo>
                  <a:close/>
                </a:path>
                <a:path w="60960" h="132079">
                  <a:moveTo>
                    <a:pt x="54178" y="34302"/>
                  </a:moveTo>
                  <a:lnTo>
                    <a:pt x="53822" y="29870"/>
                  </a:lnTo>
                  <a:lnTo>
                    <a:pt x="53721" y="32270"/>
                  </a:lnTo>
                  <a:lnTo>
                    <a:pt x="53949" y="34302"/>
                  </a:lnTo>
                  <a:lnTo>
                    <a:pt x="54178" y="34302"/>
                  </a:lnTo>
                  <a:close/>
                </a:path>
                <a:path w="60960" h="132079">
                  <a:moveTo>
                    <a:pt x="54508" y="39128"/>
                  </a:moveTo>
                  <a:lnTo>
                    <a:pt x="54254" y="36969"/>
                  </a:lnTo>
                  <a:lnTo>
                    <a:pt x="53949" y="34302"/>
                  </a:lnTo>
                  <a:lnTo>
                    <a:pt x="53733" y="34302"/>
                  </a:lnTo>
                  <a:lnTo>
                    <a:pt x="53505" y="32016"/>
                  </a:lnTo>
                  <a:lnTo>
                    <a:pt x="53479" y="31635"/>
                  </a:lnTo>
                  <a:lnTo>
                    <a:pt x="53378" y="30619"/>
                  </a:lnTo>
                  <a:lnTo>
                    <a:pt x="53073" y="27317"/>
                  </a:lnTo>
                  <a:lnTo>
                    <a:pt x="52578" y="30619"/>
                  </a:lnTo>
                  <a:lnTo>
                    <a:pt x="51854" y="24650"/>
                  </a:lnTo>
                  <a:lnTo>
                    <a:pt x="52514" y="31635"/>
                  </a:lnTo>
                  <a:lnTo>
                    <a:pt x="51257" y="27190"/>
                  </a:lnTo>
                  <a:lnTo>
                    <a:pt x="51422" y="29095"/>
                  </a:lnTo>
                  <a:lnTo>
                    <a:pt x="51536" y="31635"/>
                  </a:lnTo>
                  <a:lnTo>
                    <a:pt x="51460" y="32016"/>
                  </a:lnTo>
                  <a:lnTo>
                    <a:pt x="51282" y="32016"/>
                  </a:lnTo>
                  <a:lnTo>
                    <a:pt x="51092" y="31254"/>
                  </a:lnTo>
                  <a:lnTo>
                    <a:pt x="50952" y="30492"/>
                  </a:lnTo>
                  <a:lnTo>
                    <a:pt x="50838" y="29464"/>
                  </a:lnTo>
                  <a:lnTo>
                    <a:pt x="50723" y="28079"/>
                  </a:lnTo>
                  <a:lnTo>
                    <a:pt x="50774" y="27063"/>
                  </a:lnTo>
                  <a:lnTo>
                    <a:pt x="50507" y="26809"/>
                  </a:lnTo>
                  <a:lnTo>
                    <a:pt x="50368" y="25285"/>
                  </a:lnTo>
                  <a:lnTo>
                    <a:pt x="50330" y="28079"/>
                  </a:lnTo>
                  <a:lnTo>
                    <a:pt x="50012" y="26682"/>
                  </a:lnTo>
                  <a:lnTo>
                    <a:pt x="49834" y="25031"/>
                  </a:lnTo>
                  <a:lnTo>
                    <a:pt x="49987" y="24904"/>
                  </a:lnTo>
                  <a:lnTo>
                    <a:pt x="49949" y="24142"/>
                  </a:lnTo>
                  <a:lnTo>
                    <a:pt x="49733" y="24142"/>
                  </a:lnTo>
                  <a:lnTo>
                    <a:pt x="49707" y="30492"/>
                  </a:lnTo>
                  <a:lnTo>
                    <a:pt x="49657" y="39763"/>
                  </a:lnTo>
                  <a:lnTo>
                    <a:pt x="49568" y="39255"/>
                  </a:lnTo>
                  <a:lnTo>
                    <a:pt x="49250" y="37477"/>
                  </a:lnTo>
                  <a:lnTo>
                    <a:pt x="48945" y="34683"/>
                  </a:lnTo>
                  <a:lnTo>
                    <a:pt x="48742" y="32867"/>
                  </a:lnTo>
                  <a:lnTo>
                    <a:pt x="49657" y="39763"/>
                  </a:lnTo>
                  <a:lnTo>
                    <a:pt x="49657" y="30492"/>
                  </a:lnTo>
                  <a:lnTo>
                    <a:pt x="49441" y="30492"/>
                  </a:lnTo>
                  <a:lnTo>
                    <a:pt x="49250" y="29857"/>
                  </a:lnTo>
                  <a:lnTo>
                    <a:pt x="49022" y="28714"/>
                  </a:lnTo>
                  <a:lnTo>
                    <a:pt x="49301" y="32016"/>
                  </a:lnTo>
                  <a:lnTo>
                    <a:pt x="48691" y="32270"/>
                  </a:lnTo>
                  <a:lnTo>
                    <a:pt x="48691" y="32143"/>
                  </a:lnTo>
                  <a:lnTo>
                    <a:pt x="48310" y="32143"/>
                  </a:lnTo>
                  <a:lnTo>
                    <a:pt x="48336" y="34683"/>
                  </a:lnTo>
                  <a:lnTo>
                    <a:pt x="48056" y="34175"/>
                  </a:lnTo>
                  <a:lnTo>
                    <a:pt x="47612" y="33032"/>
                  </a:lnTo>
                  <a:lnTo>
                    <a:pt x="47523" y="34175"/>
                  </a:lnTo>
                  <a:lnTo>
                    <a:pt x="47409" y="32524"/>
                  </a:lnTo>
                  <a:lnTo>
                    <a:pt x="47396" y="32143"/>
                  </a:lnTo>
                  <a:lnTo>
                    <a:pt x="47307" y="32524"/>
                  </a:lnTo>
                  <a:lnTo>
                    <a:pt x="47104" y="32397"/>
                  </a:lnTo>
                  <a:lnTo>
                    <a:pt x="47472" y="34683"/>
                  </a:lnTo>
                  <a:lnTo>
                    <a:pt x="47561" y="39255"/>
                  </a:lnTo>
                  <a:lnTo>
                    <a:pt x="47142" y="39001"/>
                  </a:lnTo>
                  <a:lnTo>
                    <a:pt x="47599" y="45224"/>
                  </a:lnTo>
                  <a:lnTo>
                    <a:pt x="47828" y="45351"/>
                  </a:lnTo>
                  <a:lnTo>
                    <a:pt x="48463" y="45351"/>
                  </a:lnTo>
                  <a:lnTo>
                    <a:pt x="48920" y="44081"/>
                  </a:lnTo>
                  <a:lnTo>
                    <a:pt x="49022" y="43700"/>
                  </a:lnTo>
                  <a:lnTo>
                    <a:pt x="49326" y="40525"/>
                  </a:lnTo>
                  <a:lnTo>
                    <a:pt x="49923" y="44970"/>
                  </a:lnTo>
                  <a:lnTo>
                    <a:pt x="50050" y="45478"/>
                  </a:lnTo>
                  <a:lnTo>
                    <a:pt x="50330" y="45986"/>
                  </a:lnTo>
                  <a:lnTo>
                    <a:pt x="50571" y="45986"/>
                  </a:lnTo>
                  <a:lnTo>
                    <a:pt x="50622" y="40525"/>
                  </a:lnTo>
                  <a:lnTo>
                    <a:pt x="50622" y="39763"/>
                  </a:lnTo>
                  <a:lnTo>
                    <a:pt x="50634" y="39509"/>
                  </a:lnTo>
                  <a:lnTo>
                    <a:pt x="50850" y="39509"/>
                  </a:lnTo>
                  <a:lnTo>
                    <a:pt x="51142" y="40144"/>
                  </a:lnTo>
                  <a:lnTo>
                    <a:pt x="51511" y="44589"/>
                  </a:lnTo>
                  <a:lnTo>
                    <a:pt x="51536" y="42176"/>
                  </a:lnTo>
                  <a:lnTo>
                    <a:pt x="51739" y="42176"/>
                  </a:lnTo>
                  <a:lnTo>
                    <a:pt x="52311" y="42684"/>
                  </a:lnTo>
                  <a:lnTo>
                    <a:pt x="52920" y="43319"/>
                  </a:lnTo>
                  <a:lnTo>
                    <a:pt x="53174" y="42684"/>
                  </a:lnTo>
                  <a:lnTo>
                    <a:pt x="53238" y="42176"/>
                  </a:lnTo>
                  <a:lnTo>
                    <a:pt x="52832" y="39509"/>
                  </a:lnTo>
                  <a:lnTo>
                    <a:pt x="52717" y="38493"/>
                  </a:lnTo>
                  <a:lnTo>
                    <a:pt x="52654" y="37223"/>
                  </a:lnTo>
                  <a:lnTo>
                    <a:pt x="52908" y="39636"/>
                  </a:lnTo>
                  <a:lnTo>
                    <a:pt x="53035" y="40525"/>
                  </a:lnTo>
                  <a:lnTo>
                    <a:pt x="53149" y="41160"/>
                  </a:lnTo>
                  <a:lnTo>
                    <a:pt x="53479" y="39001"/>
                  </a:lnTo>
                  <a:lnTo>
                    <a:pt x="53797" y="37223"/>
                  </a:lnTo>
                  <a:lnTo>
                    <a:pt x="53848" y="36969"/>
                  </a:lnTo>
                  <a:lnTo>
                    <a:pt x="54000" y="36969"/>
                  </a:lnTo>
                  <a:lnTo>
                    <a:pt x="54203" y="37604"/>
                  </a:lnTo>
                  <a:lnTo>
                    <a:pt x="54508" y="39128"/>
                  </a:lnTo>
                  <a:close/>
                </a:path>
                <a:path w="60960" h="132079">
                  <a:moveTo>
                    <a:pt x="60921" y="42176"/>
                  </a:moveTo>
                  <a:lnTo>
                    <a:pt x="60820" y="37477"/>
                  </a:lnTo>
                  <a:lnTo>
                    <a:pt x="60718" y="35953"/>
                  </a:lnTo>
                  <a:lnTo>
                    <a:pt x="59385" y="28079"/>
                  </a:lnTo>
                  <a:lnTo>
                    <a:pt x="59118" y="25666"/>
                  </a:lnTo>
                  <a:lnTo>
                    <a:pt x="58928" y="27190"/>
                  </a:lnTo>
                  <a:lnTo>
                    <a:pt x="58813" y="29870"/>
                  </a:lnTo>
                  <a:lnTo>
                    <a:pt x="58940" y="35318"/>
                  </a:lnTo>
                  <a:lnTo>
                    <a:pt x="58826" y="37477"/>
                  </a:lnTo>
                  <a:lnTo>
                    <a:pt x="58178" y="31000"/>
                  </a:lnTo>
                  <a:lnTo>
                    <a:pt x="58343" y="33286"/>
                  </a:lnTo>
                  <a:lnTo>
                    <a:pt x="58470" y="35826"/>
                  </a:lnTo>
                  <a:lnTo>
                    <a:pt x="58356" y="36842"/>
                  </a:lnTo>
                  <a:lnTo>
                    <a:pt x="58293" y="38493"/>
                  </a:lnTo>
                  <a:lnTo>
                    <a:pt x="58699" y="40525"/>
                  </a:lnTo>
                  <a:lnTo>
                    <a:pt x="58801" y="42176"/>
                  </a:lnTo>
                  <a:lnTo>
                    <a:pt x="58762" y="42049"/>
                  </a:lnTo>
                  <a:lnTo>
                    <a:pt x="58254" y="39636"/>
                  </a:lnTo>
                  <a:lnTo>
                    <a:pt x="58039" y="38620"/>
                  </a:lnTo>
                  <a:lnTo>
                    <a:pt x="57950" y="39636"/>
                  </a:lnTo>
                  <a:lnTo>
                    <a:pt x="57721" y="36842"/>
                  </a:lnTo>
                  <a:lnTo>
                    <a:pt x="57492" y="33921"/>
                  </a:lnTo>
                  <a:lnTo>
                    <a:pt x="57289" y="31381"/>
                  </a:lnTo>
                  <a:lnTo>
                    <a:pt x="57226" y="30619"/>
                  </a:lnTo>
                  <a:lnTo>
                    <a:pt x="57175" y="29984"/>
                  </a:lnTo>
                  <a:lnTo>
                    <a:pt x="56921" y="26682"/>
                  </a:lnTo>
                  <a:lnTo>
                    <a:pt x="56857" y="29984"/>
                  </a:lnTo>
                  <a:lnTo>
                    <a:pt x="56769" y="28206"/>
                  </a:lnTo>
                  <a:lnTo>
                    <a:pt x="56743" y="27698"/>
                  </a:lnTo>
                  <a:lnTo>
                    <a:pt x="56730" y="27317"/>
                  </a:lnTo>
                  <a:lnTo>
                    <a:pt x="56400" y="27698"/>
                  </a:lnTo>
                  <a:lnTo>
                    <a:pt x="56261" y="25158"/>
                  </a:lnTo>
                  <a:lnTo>
                    <a:pt x="56184" y="28206"/>
                  </a:lnTo>
                  <a:lnTo>
                    <a:pt x="56032" y="28206"/>
                  </a:lnTo>
                  <a:lnTo>
                    <a:pt x="54775" y="25031"/>
                  </a:lnTo>
                  <a:lnTo>
                    <a:pt x="54648" y="26047"/>
                  </a:lnTo>
                  <a:lnTo>
                    <a:pt x="55003" y="26809"/>
                  </a:lnTo>
                  <a:lnTo>
                    <a:pt x="55092" y="27190"/>
                  </a:lnTo>
                  <a:lnTo>
                    <a:pt x="55460" y="30619"/>
                  </a:lnTo>
                  <a:lnTo>
                    <a:pt x="55181" y="30238"/>
                  </a:lnTo>
                  <a:lnTo>
                    <a:pt x="55118" y="31381"/>
                  </a:lnTo>
                  <a:lnTo>
                    <a:pt x="54521" y="27317"/>
                  </a:lnTo>
                  <a:lnTo>
                    <a:pt x="54470" y="26936"/>
                  </a:lnTo>
                  <a:lnTo>
                    <a:pt x="54368" y="26174"/>
                  </a:lnTo>
                  <a:lnTo>
                    <a:pt x="54317" y="26936"/>
                  </a:lnTo>
                  <a:lnTo>
                    <a:pt x="53682" y="24650"/>
                  </a:lnTo>
                  <a:lnTo>
                    <a:pt x="53695" y="28333"/>
                  </a:lnTo>
                  <a:lnTo>
                    <a:pt x="53822" y="29870"/>
                  </a:lnTo>
                  <a:lnTo>
                    <a:pt x="53936" y="28079"/>
                  </a:lnTo>
                  <a:lnTo>
                    <a:pt x="54292" y="27317"/>
                  </a:lnTo>
                  <a:lnTo>
                    <a:pt x="54622" y="29095"/>
                  </a:lnTo>
                  <a:lnTo>
                    <a:pt x="55105" y="33921"/>
                  </a:lnTo>
                  <a:lnTo>
                    <a:pt x="54762" y="33159"/>
                  </a:lnTo>
                  <a:lnTo>
                    <a:pt x="54343" y="33159"/>
                  </a:lnTo>
                  <a:lnTo>
                    <a:pt x="54965" y="39509"/>
                  </a:lnTo>
                  <a:lnTo>
                    <a:pt x="55092" y="44589"/>
                  </a:lnTo>
                  <a:lnTo>
                    <a:pt x="55232" y="41668"/>
                  </a:lnTo>
                  <a:lnTo>
                    <a:pt x="56261" y="44843"/>
                  </a:lnTo>
                  <a:lnTo>
                    <a:pt x="56159" y="41668"/>
                  </a:lnTo>
                  <a:lnTo>
                    <a:pt x="56121" y="39890"/>
                  </a:lnTo>
                  <a:lnTo>
                    <a:pt x="56553" y="45478"/>
                  </a:lnTo>
                  <a:lnTo>
                    <a:pt x="56832" y="45478"/>
                  </a:lnTo>
                  <a:lnTo>
                    <a:pt x="56553" y="39890"/>
                  </a:lnTo>
                  <a:lnTo>
                    <a:pt x="56400" y="36842"/>
                  </a:lnTo>
                  <a:lnTo>
                    <a:pt x="56578" y="36842"/>
                  </a:lnTo>
                  <a:lnTo>
                    <a:pt x="56972" y="38112"/>
                  </a:lnTo>
                  <a:lnTo>
                    <a:pt x="57327" y="42176"/>
                  </a:lnTo>
                  <a:lnTo>
                    <a:pt x="57518" y="42049"/>
                  </a:lnTo>
                  <a:lnTo>
                    <a:pt x="59982" y="44081"/>
                  </a:lnTo>
                  <a:lnTo>
                    <a:pt x="60528" y="44081"/>
                  </a:lnTo>
                  <a:lnTo>
                    <a:pt x="60807" y="43319"/>
                  </a:lnTo>
                  <a:lnTo>
                    <a:pt x="60921" y="42176"/>
                  </a:lnTo>
                  <a:close/>
                </a:path>
              </a:pathLst>
            </a:custGeom>
            <a:solidFill>
              <a:srgbClr val="A4D4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9" name="object 269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3238258" y="7257072"/>
              <a:ext cx="90474" cy="183248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3230930" y="7253605"/>
              <a:ext cx="63500" cy="191770"/>
            </a:xfrm>
            <a:custGeom>
              <a:avLst/>
              <a:gdLst/>
              <a:ahLst/>
              <a:cxnLst/>
              <a:rect l="l" t="t" r="r" b="b"/>
              <a:pathLst>
                <a:path w="63500" h="191770">
                  <a:moveTo>
                    <a:pt x="56286" y="0"/>
                  </a:moveTo>
                  <a:lnTo>
                    <a:pt x="23437" y="63972"/>
                  </a:lnTo>
                  <a:lnTo>
                    <a:pt x="6443" y="119843"/>
                  </a:lnTo>
                  <a:lnTo>
                    <a:pt x="277" y="163313"/>
                  </a:lnTo>
                  <a:lnTo>
                    <a:pt x="0" y="191744"/>
                  </a:lnTo>
                  <a:lnTo>
                    <a:pt x="7327" y="186715"/>
                  </a:lnTo>
                  <a:lnTo>
                    <a:pt x="8162" y="159066"/>
                  </a:lnTo>
                  <a:lnTo>
                    <a:pt x="14812" y="116841"/>
                  </a:lnTo>
                  <a:lnTo>
                    <a:pt x="31643" y="63741"/>
                  </a:lnTo>
                  <a:lnTo>
                    <a:pt x="63017" y="3467"/>
                  </a:lnTo>
                  <a:lnTo>
                    <a:pt x="56286" y="0"/>
                  </a:lnTo>
                  <a:close/>
                </a:path>
              </a:pathLst>
            </a:custGeom>
            <a:solidFill>
              <a:srgbClr val="AAB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1" name="object 271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2543505" y="8020520"/>
              <a:ext cx="43738" cy="31153"/>
            </a:xfrm>
            <a:prstGeom prst="rect">
              <a:avLst/>
            </a:prstGeom>
          </p:spPr>
        </p:pic>
        <p:pic>
          <p:nvPicPr>
            <p:cNvPr id="272" name="object 272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3180981" y="7731493"/>
              <a:ext cx="138768" cy="79184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2503729" y="6682168"/>
              <a:ext cx="901700" cy="1426210"/>
            </a:xfrm>
            <a:custGeom>
              <a:avLst/>
              <a:gdLst/>
              <a:ahLst/>
              <a:cxnLst/>
              <a:rect l="l" t="t" r="r" b="b"/>
              <a:pathLst>
                <a:path w="901700" h="1426209">
                  <a:moveTo>
                    <a:pt x="191439" y="135699"/>
                  </a:moveTo>
                  <a:lnTo>
                    <a:pt x="188328" y="114642"/>
                  </a:lnTo>
                  <a:lnTo>
                    <a:pt x="177571" y="103797"/>
                  </a:lnTo>
                  <a:lnTo>
                    <a:pt x="166433" y="96862"/>
                  </a:lnTo>
                  <a:lnTo>
                    <a:pt x="162153" y="87579"/>
                  </a:lnTo>
                  <a:lnTo>
                    <a:pt x="167830" y="68897"/>
                  </a:lnTo>
                  <a:lnTo>
                    <a:pt x="177838" y="43014"/>
                  </a:lnTo>
                  <a:lnTo>
                    <a:pt x="186258" y="17513"/>
                  </a:lnTo>
                  <a:lnTo>
                    <a:pt x="187248" y="0"/>
                  </a:lnTo>
                  <a:lnTo>
                    <a:pt x="180149" y="5486"/>
                  </a:lnTo>
                  <a:lnTo>
                    <a:pt x="163449" y="18948"/>
                  </a:lnTo>
                  <a:lnTo>
                    <a:pt x="128676" y="52006"/>
                  </a:lnTo>
                  <a:lnTo>
                    <a:pt x="105130" y="83654"/>
                  </a:lnTo>
                  <a:lnTo>
                    <a:pt x="99250" y="98793"/>
                  </a:lnTo>
                  <a:lnTo>
                    <a:pt x="103568" y="110591"/>
                  </a:lnTo>
                  <a:lnTo>
                    <a:pt x="102514" y="118325"/>
                  </a:lnTo>
                  <a:lnTo>
                    <a:pt x="60401" y="147916"/>
                  </a:lnTo>
                  <a:lnTo>
                    <a:pt x="40805" y="185902"/>
                  </a:lnTo>
                  <a:lnTo>
                    <a:pt x="6858" y="297383"/>
                  </a:lnTo>
                  <a:lnTo>
                    <a:pt x="0" y="333997"/>
                  </a:lnTo>
                  <a:lnTo>
                    <a:pt x="8991" y="347865"/>
                  </a:lnTo>
                  <a:lnTo>
                    <a:pt x="69367" y="307708"/>
                  </a:lnTo>
                  <a:lnTo>
                    <a:pt x="105664" y="273786"/>
                  </a:lnTo>
                  <a:lnTo>
                    <a:pt x="147066" y="227406"/>
                  </a:lnTo>
                  <a:lnTo>
                    <a:pt x="172910" y="187375"/>
                  </a:lnTo>
                  <a:lnTo>
                    <a:pt x="186588" y="156032"/>
                  </a:lnTo>
                  <a:lnTo>
                    <a:pt x="191439" y="135699"/>
                  </a:lnTo>
                  <a:close/>
                </a:path>
                <a:path w="901700" h="1426209">
                  <a:moveTo>
                    <a:pt x="901166" y="1232649"/>
                  </a:moveTo>
                  <a:lnTo>
                    <a:pt x="886853" y="1188288"/>
                  </a:lnTo>
                  <a:lnTo>
                    <a:pt x="837628" y="1179918"/>
                  </a:lnTo>
                  <a:lnTo>
                    <a:pt x="798487" y="1183424"/>
                  </a:lnTo>
                  <a:lnTo>
                    <a:pt x="754888" y="1195578"/>
                  </a:lnTo>
                  <a:lnTo>
                    <a:pt x="710438" y="1218869"/>
                  </a:lnTo>
                  <a:lnTo>
                    <a:pt x="668743" y="1255763"/>
                  </a:lnTo>
                  <a:lnTo>
                    <a:pt x="641604" y="1295933"/>
                  </a:lnTo>
                  <a:lnTo>
                    <a:pt x="630707" y="1330477"/>
                  </a:lnTo>
                  <a:lnTo>
                    <a:pt x="631380" y="1356309"/>
                  </a:lnTo>
                  <a:lnTo>
                    <a:pt x="664121" y="1375448"/>
                  </a:lnTo>
                  <a:lnTo>
                    <a:pt x="684060" y="1375143"/>
                  </a:lnTo>
                  <a:lnTo>
                    <a:pt x="687120" y="1375435"/>
                  </a:lnTo>
                  <a:lnTo>
                    <a:pt x="623671" y="1408569"/>
                  </a:lnTo>
                  <a:lnTo>
                    <a:pt x="604291" y="1418348"/>
                  </a:lnTo>
                  <a:lnTo>
                    <a:pt x="596671" y="1426044"/>
                  </a:lnTo>
                  <a:lnTo>
                    <a:pt x="626592" y="1423200"/>
                  </a:lnTo>
                  <a:lnTo>
                    <a:pt x="655015" y="1419974"/>
                  </a:lnTo>
                  <a:lnTo>
                    <a:pt x="734072" y="1405051"/>
                  </a:lnTo>
                  <a:lnTo>
                    <a:pt x="781519" y="1387386"/>
                  </a:lnTo>
                  <a:lnTo>
                    <a:pt x="826312" y="1359992"/>
                  </a:lnTo>
                  <a:lnTo>
                    <a:pt x="868019" y="1320101"/>
                  </a:lnTo>
                  <a:lnTo>
                    <a:pt x="894867" y="1273784"/>
                  </a:lnTo>
                  <a:lnTo>
                    <a:pt x="901166" y="1232649"/>
                  </a:lnTo>
                  <a:close/>
                </a:path>
              </a:pathLst>
            </a:custGeom>
            <a:solidFill>
              <a:srgbClr val="6AAB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457653" y="7048284"/>
              <a:ext cx="195491" cy="102184"/>
            </a:xfrm>
            <a:prstGeom prst="rect">
              <a:avLst/>
            </a:prstGeom>
          </p:spPr>
        </p:pic>
      </p:grpSp>
      <p:pic>
        <p:nvPicPr>
          <p:cNvPr id="275" name="object 275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4460519" y="7017207"/>
            <a:ext cx="95080" cy="126898"/>
          </a:xfrm>
          <a:prstGeom prst="rect">
            <a:avLst/>
          </a:prstGeom>
        </p:spPr>
      </p:pic>
      <p:pic>
        <p:nvPicPr>
          <p:cNvPr id="276" name="object 276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3051238" y="7158232"/>
            <a:ext cx="77673" cy="53285"/>
          </a:xfrm>
          <a:prstGeom prst="rect">
            <a:avLst/>
          </a:prstGeom>
        </p:spPr>
      </p:pic>
      <p:grpSp>
        <p:nvGrpSpPr>
          <p:cNvPr id="277" name="object 277"/>
          <p:cNvGrpSpPr/>
          <p:nvPr/>
        </p:nvGrpSpPr>
        <p:grpSpPr>
          <a:xfrm>
            <a:off x="4166895" y="7069493"/>
            <a:ext cx="134620" cy="127000"/>
            <a:chOff x="4166895" y="7069493"/>
            <a:chExt cx="134620" cy="127000"/>
          </a:xfrm>
        </p:grpSpPr>
        <p:pic>
          <p:nvPicPr>
            <p:cNvPr id="278" name="object 278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4166895" y="7134136"/>
              <a:ext cx="74853" cy="62014"/>
            </a:xfrm>
            <a:prstGeom prst="rect">
              <a:avLst/>
            </a:prstGeom>
          </p:spPr>
        </p:pic>
        <p:pic>
          <p:nvPicPr>
            <p:cNvPr id="279" name="object 279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4215980" y="7069493"/>
              <a:ext cx="85064" cy="70256"/>
            </a:xfrm>
            <a:prstGeom prst="rect">
              <a:avLst/>
            </a:prstGeom>
          </p:spPr>
        </p:pic>
      </p:grpSp>
      <p:pic>
        <p:nvPicPr>
          <p:cNvPr id="280" name="object 280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2935262" y="7022160"/>
            <a:ext cx="320205" cy="236194"/>
          </a:xfrm>
          <a:prstGeom prst="rect">
            <a:avLst/>
          </a:prstGeom>
        </p:spPr>
      </p:pic>
      <p:pic>
        <p:nvPicPr>
          <p:cNvPr id="281" name="object 281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3320478" y="6833501"/>
            <a:ext cx="216408" cy="215188"/>
          </a:xfrm>
          <a:prstGeom prst="rect">
            <a:avLst/>
          </a:prstGeom>
        </p:spPr>
      </p:pic>
      <p:pic>
        <p:nvPicPr>
          <p:cNvPr id="282" name="object 282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3732034" y="6838874"/>
            <a:ext cx="388848" cy="178536"/>
          </a:xfrm>
          <a:prstGeom prst="rect">
            <a:avLst/>
          </a:prstGeom>
        </p:spPr>
      </p:pic>
      <p:pic>
        <p:nvPicPr>
          <p:cNvPr id="283" name="object 283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2918586" y="6863956"/>
            <a:ext cx="147739" cy="108292"/>
          </a:xfrm>
          <a:prstGeom prst="rect">
            <a:avLst/>
          </a:prstGeom>
        </p:spPr>
      </p:pic>
      <p:pic>
        <p:nvPicPr>
          <p:cNvPr id="284" name="object 284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3123564" y="6830123"/>
            <a:ext cx="73355" cy="71208"/>
          </a:xfrm>
          <a:prstGeom prst="rect">
            <a:avLst/>
          </a:prstGeom>
        </p:spPr>
      </p:pic>
      <p:pic>
        <p:nvPicPr>
          <p:cNvPr id="285" name="object 285"/>
          <p:cNvPicPr/>
          <p:nvPr/>
        </p:nvPicPr>
        <p:blipFill>
          <a:blip r:embed="rId112" cstate="print"/>
          <a:stretch>
            <a:fillRect/>
          </a:stretch>
        </p:blipFill>
        <p:spPr>
          <a:xfrm>
            <a:off x="3588042" y="6829031"/>
            <a:ext cx="67538" cy="80822"/>
          </a:xfrm>
          <a:prstGeom prst="rect">
            <a:avLst/>
          </a:prstGeom>
        </p:spPr>
      </p:pic>
      <p:pic>
        <p:nvPicPr>
          <p:cNvPr id="286" name="object 286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4314825" y="6832574"/>
            <a:ext cx="38125" cy="92367"/>
          </a:xfrm>
          <a:prstGeom prst="rect">
            <a:avLst/>
          </a:prstGeom>
        </p:spPr>
      </p:pic>
      <p:pic>
        <p:nvPicPr>
          <p:cNvPr id="287" name="object 287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4751095" y="7383602"/>
            <a:ext cx="156349" cy="161226"/>
          </a:xfrm>
          <a:prstGeom prst="rect">
            <a:avLst/>
          </a:prstGeom>
        </p:spPr>
      </p:pic>
      <p:grpSp>
        <p:nvGrpSpPr>
          <p:cNvPr id="288" name="object 288"/>
          <p:cNvGrpSpPr/>
          <p:nvPr/>
        </p:nvGrpSpPr>
        <p:grpSpPr>
          <a:xfrm>
            <a:off x="4174959" y="7197115"/>
            <a:ext cx="554990" cy="268605"/>
            <a:chOff x="4174959" y="7197115"/>
            <a:chExt cx="554990" cy="268605"/>
          </a:xfrm>
        </p:grpSpPr>
        <p:pic>
          <p:nvPicPr>
            <p:cNvPr id="289" name="object 289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4241279" y="7360945"/>
              <a:ext cx="464756" cy="104355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4174959" y="7197115"/>
              <a:ext cx="94233" cy="199390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4522139" y="7201649"/>
              <a:ext cx="207314" cy="219710"/>
            </a:xfrm>
            <a:prstGeom prst="rect">
              <a:avLst/>
            </a:prstGeom>
          </p:spPr>
        </p:pic>
      </p:grpSp>
      <p:pic>
        <p:nvPicPr>
          <p:cNvPr id="292" name="object 292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1255509" y="2266264"/>
            <a:ext cx="232143" cy="1391234"/>
          </a:xfrm>
          <a:prstGeom prst="rect">
            <a:avLst/>
          </a:prstGeom>
        </p:spPr>
      </p:pic>
      <p:pic>
        <p:nvPicPr>
          <p:cNvPr id="293" name="object 293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1254899" y="3851732"/>
            <a:ext cx="229082" cy="322910"/>
          </a:xfrm>
          <a:prstGeom prst="rect">
            <a:avLst/>
          </a:prstGeom>
        </p:spPr>
      </p:pic>
      <p:pic>
        <p:nvPicPr>
          <p:cNvPr id="294" name="object 294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1254899" y="4238549"/>
            <a:ext cx="232752" cy="708253"/>
          </a:xfrm>
          <a:prstGeom prst="rect">
            <a:avLst/>
          </a:prstGeom>
        </p:spPr>
      </p:pic>
      <p:pic>
        <p:nvPicPr>
          <p:cNvPr id="295" name="object 295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1253985" y="5081079"/>
            <a:ext cx="229095" cy="322922"/>
          </a:xfrm>
          <a:prstGeom prst="rect">
            <a:avLst/>
          </a:prstGeom>
        </p:spPr>
      </p:pic>
      <p:pic>
        <p:nvPicPr>
          <p:cNvPr id="296" name="object 296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1254899" y="5680011"/>
            <a:ext cx="229082" cy="322922"/>
          </a:xfrm>
          <a:prstGeom prst="rect">
            <a:avLst/>
          </a:prstGeom>
        </p:spPr>
      </p:pic>
      <p:sp>
        <p:nvSpPr>
          <p:cNvPr id="297" name="object 29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37515">
              <a:lnSpc>
                <a:spcPct val="100000"/>
              </a:lnSpc>
              <a:spcBef>
                <a:spcPts val="100"/>
              </a:spcBef>
            </a:pPr>
            <a:r>
              <a:rPr spc="180" dirty="0"/>
              <a:t>안전에 </a:t>
            </a:r>
            <a:r>
              <a:rPr spc="105" dirty="0"/>
              <a:t>대한 </a:t>
            </a:r>
            <a:r>
              <a:rPr dirty="0"/>
              <a:t>한마디</a:t>
            </a:r>
          </a:p>
        </p:txBody>
      </p:sp>
      <p:sp>
        <p:nvSpPr>
          <p:cNvPr id="299" name="object 299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2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  <p:sp>
        <p:nvSpPr>
          <p:cNvPr id="298" name="object 298"/>
          <p:cNvSpPr txBox="1"/>
          <p:nvPr/>
        </p:nvSpPr>
        <p:spPr>
          <a:xfrm>
            <a:off x="1171447" y="1586153"/>
            <a:ext cx="5346065" cy="46774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8128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이 키트에 포함된 제품은 본질적으로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사용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및 취급에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안전합니다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200" spc="-25" dirty="0">
                <a:solidFill>
                  <a:srgbClr val="231F20"/>
                </a:solidFill>
                <a:latin typeface="Calibri"/>
                <a:cs typeface="Calibri"/>
              </a:rPr>
              <a:t>모든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화학물질은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테스트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패드에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함침되어 있습니다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아래는 이러한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제품을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사용할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때 준수해야 할 몇 가지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"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상식적인"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예방 조치입니다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키트는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실온에서 보관하세요.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활동에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적합한 실험실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안전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장비를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착용하세요.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스트립을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입에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넣지</a:t>
            </a: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 마세요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 marR="280670" indent="-635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패드를 만지지 </a:t>
            </a: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마세요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손에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묻은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기름이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결과의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정확성을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방해할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스트립을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후에는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손을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씻으세요.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액티비티에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물은 마시지 마세요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 marR="5080" indent="-635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스트립의 물이나 테스트가 </a:t>
            </a:r>
            <a:r>
              <a:rPr sz="1200" spc="80" dirty="0">
                <a:solidFill>
                  <a:srgbClr val="010202"/>
                </a:solidFill>
                <a:latin typeface="Calibri"/>
                <a:cs typeface="Calibri"/>
              </a:rPr>
              <a:t>끝난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물을 옷에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튀기지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마세요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 테스트 스트립의 일부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색상이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얼룩질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모든 어린이는 테스트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스트립을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사용하는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동안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감독을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받아야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합니다.</a:t>
            </a:r>
            <a:endParaRPr sz="1200">
              <a:latin typeface="Calibri"/>
              <a:cs typeface="Calibri"/>
            </a:endParaRPr>
          </a:p>
          <a:p>
            <a:pPr marL="355600">
              <a:lnSpc>
                <a:spcPct val="100000"/>
              </a:lnSpc>
            </a:pPr>
            <a:r>
              <a:rPr sz="1200" b="1" spc="95" dirty="0">
                <a:solidFill>
                  <a:srgbClr val="010202"/>
                </a:solidFill>
                <a:latin typeface="Calibri"/>
                <a:cs typeface="Calibri"/>
              </a:rPr>
              <a:t>8세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미만의 </a:t>
            </a:r>
            <a:r>
              <a:rPr sz="1200" b="1" spc="75" dirty="0">
                <a:solidFill>
                  <a:srgbClr val="010202"/>
                </a:solidFill>
                <a:latin typeface="Calibri"/>
                <a:cs typeface="Calibri"/>
              </a:rPr>
              <a:t>어린이에게는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권장하지</a:t>
            </a: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 않습니다</a:t>
            </a:r>
            <a:r>
              <a:rPr sz="1200" b="1" spc="-2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355600" marR="238760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주의: </a:t>
            </a:r>
            <a:r>
              <a:rPr sz="1200" b="1" spc="70" dirty="0">
                <a:solidFill>
                  <a:srgbClr val="010202"/>
                </a:solidFill>
                <a:latin typeface="Calibri"/>
                <a:cs typeface="Calibri"/>
              </a:rPr>
              <a:t>클로록스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용액이나 </a:t>
            </a:r>
            <a:r>
              <a:rPr sz="1200" b="1" spc="55" dirty="0">
                <a:solidFill>
                  <a:srgbClr val="010202"/>
                </a:solidFill>
                <a:latin typeface="Calibri"/>
                <a:cs typeface="Calibri"/>
              </a:rPr>
              <a:t>염소 </a:t>
            </a:r>
            <a:r>
              <a:rPr sz="1200" b="1" spc="100" dirty="0">
                <a:solidFill>
                  <a:srgbClr val="010202"/>
                </a:solidFill>
                <a:latin typeface="Calibri"/>
                <a:cs typeface="Calibri"/>
              </a:rPr>
              <a:t>농도가 </a:t>
            </a:r>
            <a:r>
              <a:rPr sz="1200" b="1" spc="65" dirty="0">
                <a:solidFill>
                  <a:srgbClr val="010202"/>
                </a:solidFill>
                <a:latin typeface="Calibri"/>
                <a:cs typeface="Calibri"/>
              </a:rPr>
              <a:t>높은 </a:t>
            </a: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물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(</a:t>
            </a:r>
            <a:r>
              <a:rPr sz="1200" b="1" spc="50" dirty="0">
                <a:solidFill>
                  <a:srgbClr val="010202"/>
                </a:solidFill>
                <a:latin typeface="Calibri"/>
                <a:cs typeface="Calibri"/>
              </a:rPr>
              <a:t>10ppm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이상)</a:t>
            </a:r>
            <a:r>
              <a:rPr sz="1200" b="1" spc="80" dirty="0">
                <a:solidFill>
                  <a:srgbClr val="010202"/>
                </a:solidFill>
                <a:latin typeface="Calibri"/>
                <a:cs typeface="Calibri"/>
              </a:rPr>
              <a:t>을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암모니아 </a:t>
            </a:r>
            <a:r>
              <a:rPr sz="1200" b="1" spc="70" dirty="0">
                <a:solidFill>
                  <a:srgbClr val="010202"/>
                </a:solidFill>
                <a:latin typeface="Calibri"/>
                <a:cs typeface="Calibri"/>
              </a:rPr>
              <a:t>시약과 </a:t>
            </a:r>
            <a:r>
              <a:rPr sz="1200" b="1" dirty="0">
                <a:solidFill>
                  <a:srgbClr val="010202"/>
                </a:solidFill>
                <a:latin typeface="Calibri"/>
                <a:cs typeface="Calibri"/>
              </a:rPr>
              <a:t>혼합하지 마세요</a:t>
            </a:r>
            <a:r>
              <a:rPr sz="1200" b="1" spc="70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b="1" spc="60" dirty="0">
                <a:solidFill>
                  <a:srgbClr val="010202"/>
                </a:solidFill>
                <a:latin typeface="Calibri"/>
                <a:cs typeface="Calibri"/>
              </a:rPr>
              <a:t>위험한 </a:t>
            </a:r>
            <a:r>
              <a:rPr sz="1200" b="1" spc="75" dirty="0">
                <a:solidFill>
                  <a:srgbClr val="010202"/>
                </a:solidFill>
                <a:latin typeface="Calibri"/>
                <a:cs typeface="Calibri"/>
              </a:rPr>
              <a:t>독성 </a:t>
            </a:r>
            <a:r>
              <a:rPr sz="1200" b="1" spc="70" dirty="0">
                <a:solidFill>
                  <a:srgbClr val="010202"/>
                </a:solidFill>
                <a:latin typeface="Calibri"/>
                <a:cs typeface="Calibri"/>
              </a:rPr>
              <a:t>염소 </a:t>
            </a:r>
            <a:r>
              <a:rPr sz="1200" b="1" spc="90" dirty="0">
                <a:solidFill>
                  <a:srgbClr val="010202"/>
                </a:solidFill>
                <a:latin typeface="Calibri"/>
                <a:cs typeface="Calibri"/>
              </a:rPr>
              <a:t>가스가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형성될 </a:t>
            </a:r>
            <a:r>
              <a:rPr sz="1200" b="1" spc="65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 rot="21480000">
            <a:off x="6316404" y="429605"/>
            <a:ext cx="193982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>
              <a:lnSpc>
                <a:spcPts val="1200"/>
              </a:lnSpc>
            </a:pPr>
            <a:r>
              <a:rPr sz="1200" spc="335" dirty="0">
                <a:solidFill>
                  <a:srgbClr val="3B58A2"/>
                </a:solidFill>
                <a:latin typeface="Calibri"/>
                <a:cs typeface="Calibri"/>
              </a:rPr>
              <a:t>®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307665" y="317624"/>
            <a:ext cx="7157084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19530" marR="17780" indent="-1294765">
              <a:lnSpc>
                <a:spcPct val="100000"/>
              </a:lnSpc>
              <a:spcBef>
                <a:spcPts val="100"/>
              </a:spcBef>
              <a:tabLst>
                <a:tab pos="4490085" algn="l"/>
              </a:tabLst>
            </a:pPr>
            <a:r>
              <a:rPr spc="305" dirty="0">
                <a:latin typeface="Arial Narrow"/>
                <a:cs typeface="Arial Narrow"/>
              </a:rPr>
              <a:t>센세이프 </a:t>
            </a:r>
            <a:r>
              <a:rPr spc="240" dirty="0">
                <a:latin typeface="Arial Narrow"/>
                <a:cs typeface="Arial Narrow"/>
              </a:rPr>
              <a:t>및 </a:t>
            </a:r>
            <a:r>
              <a:rPr spc="190" dirty="0">
                <a:latin typeface="Arial Narrow"/>
                <a:cs typeface="Arial Narrow"/>
              </a:rPr>
              <a:t>워터웍스 </a:t>
            </a:r>
            <a:r>
              <a:rPr spc="254" dirty="0">
                <a:latin typeface="Arial Narrow"/>
                <a:cs typeface="Arial Narrow"/>
              </a:rPr>
              <a:t>관련 </a:t>
            </a:r>
            <a:r>
              <a:rPr spc="235" dirty="0">
                <a:latin typeface="Arial Narrow"/>
                <a:cs typeface="Arial Narrow"/>
              </a:rPr>
              <a:t>질문 테스트</a:t>
            </a:r>
            <a:r>
              <a:rPr sz="2475" b="0" spc="284" baseline="52188" dirty="0">
                <a:solidFill>
                  <a:srgbClr val="334695"/>
                </a:solidFill>
                <a:latin typeface="Calibri"/>
                <a:cs typeface="Calibri"/>
              </a:rPr>
              <a:t>™</a:t>
            </a:r>
            <a:r>
              <a:rPr sz="2475" b="0" baseline="52188" dirty="0">
                <a:solidFill>
                  <a:srgbClr val="334695"/>
                </a:solidFill>
                <a:latin typeface="Calibri"/>
                <a:cs typeface="Calibri"/>
              </a:rPr>
              <a:t>	</a:t>
            </a:r>
            <a:endParaRPr sz="4200">
              <a:latin typeface="Arial Narrow"/>
              <a:cs typeface="Arial Narrow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31736" y="1867839"/>
            <a:ext cx="6901815" cy="68719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314695"/>
                </a:solidFill>
                <a:latin typeface="Arial Narrow"/>
                <a:cs typeface="Arial Narrow"/>
              </a:rPr>
              <a:t>Q: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테스트 </a:t>
            </a:r>
            <a:r>
              <a:rPr sz="1200" b="1" spc="55" dirty="0">
                <a:solidFill>
                  <a:srgbClr val="314695"/>
                </a:solidFill>
                <a:latin typeface="Arial Narrow"/>
                <a:cs typeface="Arial Narrow"/>
              </a:rPr>
              <a:t>스트립은 </a:t>
            </a:r>
            <a:r>
              <a:rPr sz="1200" b="1" spc="45" dirty="0">
                <a:solidFill>
                  <a:srgbClr val="314695"/>
                </a:solidFill>
                <a:latin typeface="Arial Narrow"/>
                <a:cs typeface="Arial Narrow"/>
              </a:rPr>
              <a:t>신뢰할 수 있나요?</a:t>
            </a:r>
            <a:endParaRPr sz="1200">
              <a:latin typeface="Arial Narrow"/>
              <a:cs typeface="Arial Narrow"/>
            </a:endParaRPr>
          </a:p>
          <a:p>
            <a:pPr marL="25400" marR="139065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314695"/>
                </a:solidFill>
                <a:latin typeface="Arial Narrow"/>
                <a:cs typeface="Arial Narrow"/>
              </a:rPr>
              <a:t>A: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반세기 이상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의료 분야에서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혈액 및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소변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검사에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사용되어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왔습니다. 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스트립은 병원, 의사 </a:t>
            </a:r>
            <a:r>
              <a:rPr sz="1200" spc="55" dirty="0">
                <a:solidFill>
                  <a:srgbClr val="010202"/>
                </a:solidFill>
                <a:latin typeface="Arial Narrow"/>
                <a:cs typeface="Arial Narrow"/>
              </a:rPr>
              <a:t>사무실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,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가정에서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진단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및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모니터링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목적으로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사용됩니다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 저희는 이러한 개념에 착안하여 더 정확하고 민감하게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이온을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검사할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있는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새로운 기술을 개발했습니다. WaterWorks</a:t>
            </a:r>
            <a:r>
              <a:rPr sz="1050" baseline="31746" dirty="0">
                <a:solidFill>
                  <a:srgbClr val="010202"/>
                </a:solidFill>
                <a:latin typeface="Calibri"/>
                <a:cs typeface="Calibri"/>
              </a:rPr>
              <a:t>TM</a:t>
            </a:r>
            <a:r>
              <a:rPr sz="1050" spc="457" baseline="31746" dirty="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 제품은 지하수 및 식수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테스트를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위해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특별히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개발되었습니다.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sz="1200" b="1" dirty="0">
                <a:solidFill>
                  <a:srgbClr val="314695"/>
                </a:solidFill>
                <a:latin typeface="Arial Narrow"/>
                <a:cs typeface="Arial Narrow"/>
              </a:rPr>
              <a:t>Q: </a:t>
            </a:r>
            <a:r>
              <a:rPr sz="1200" b="1" spc="90" dirty="0">
                <a:solidFill>
                  <a:srgbClr val="314695"/>
                </a:solidFill>
                <a:latin typeface="Arial Narrow"/>
                <a:cs typeface="Arial Narrow"/>
              </a:rPr>
              <a:t>센세이프</a:t>
            </a:r>
            <a:r>
              <a:rPr sz="1050" b="1" spc="135" baseline="31746" dirty="0">
                <a:solidFill>
                  <a:srgbClr val="314695"/>
                </a:solidFill>
                <a:latin typeface="Arial Narrow"/>
                <a:cs typeface="Arial Narrow"/>
              </a:rPr>
              <a:t>TM</a:t>
            </a:r>
            <a:r>
              <a:rPr sz="1050" b="1" spc="217" baseline="31746" dirty="0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sz="1200" b="1" spc="70" dirty="0">
                <a:solidFill>
                  <a:srgbClr val="314695"/>
                </a:solidFill>
                <a:latin typeface="Arial Narrow"/>
                <a:cs typeface="Arial Narrow"/>
              </a:rPr>
              <a:t> 및 </a:t>
            </a:r>
            <a:r>
              <a:rPr sz="1200" b="1" spc="80" dirty="0">
                <a:solidFill>
                  <a:srgbClr val="314695"/>
                </a:solidFill>
                <a:latin typeface="Arial Narrow"/>
                <a:cs typeface="Arial Narrow"/>
              </a:rPr>
              <a:t>워터웍스</a:t>
            </a:r>
            <a:r>
              <a:rPr sz="1050" b="1" spc="120" baseline="31746" dirty="0">
                <a:solidFill>
                  <a:srgbClr val="314695"/>
                </a:solidFill>
                <a:latin typeface="Arial Narrow"/>
                <a:cs typeface="Arial Narrow"/>
              </a:rPr>
              <a:t>TM</a:t>
            </a:r>
            <a:r>
              <a:rPr sz="1050" b="1" spc="217" baseline="31746" dirty="0">
                <a:solidFill>
                  <a:srgbClr val="314695"/>
                </a:solidFill>
                <a:latin typeface="Arial Narrow"/>
                <a:cs typeface="Arial Narrow"/>
              </a:rPr>
              <a:t>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 테스트 </a:t>
            </a:r>
            <a:r>
              <a:rPr sz="1200" b="1" spc="45" dirty="0">
                <a:solidFill>
                  <a:srgbClr val="314695"/>
                </a:solidFill>
                <a:latin typeface="Arial Narrow"/>
                <a:cs typeface="Arial Narrow"/>
              </a:rPr>
              <a:t>결과를 </a:t>
            </a:r>
            <a:r>
              <a:rPr sz="1200" b="1" spc="70" dirty="0">
                <a:solidFill>
                  <a:srgbClr val="314695"/>
                </a:solidFill>
                <a:latin typeface="Arial Narrow"/>
                <a:cs typeface="Arial Narrow"/>
              </a:rPr>
              <a:t>신뢰할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수 </a:t>
            </a:r>
            <a:r>
              <a:rPr sz="1200" b="1" spc="45" dirty="0">
                <a:solidFill>
                  <a:srgbClr val="314695"/>
                </a:solidFill>
                <a:latin typeface="Arial Narrow"/>
                <a:cs typeface="Arial Narrow"/>
              </a:rPr>
              <a:t>있나요?</a:t>
            </a:r>
            <a:endParaRPr sz="1200">
              <a:latin typeface="Arial Narrow"/>
              <a:cs typeface="Arial Narrow"/>
            </a:endParaRPr>
          </a:p>
          <a:p>
            <a:pPr marL="25400" marR="17780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314695"/>
                </a:solidFill>
                <a:latin typeface="Arial Narrow"/>
                <a:cs typeface="Arial Narrow"/>
              </a:rPr>
              <a:t>답변: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이러한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제품은 로트별 편차를 최소화하는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제조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절차를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사용하여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세심한 주의를 기울여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만들어졌습니다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각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로트에 대한 품질 관리 테스트를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통해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제품이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판매용으로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출시되기 전에 제조 당시의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성능을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제대로 발휘하는지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확인합니다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.  사용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기한은 제품이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청구된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기간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동안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성능을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발휘하는지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확인하기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위해 신중한 테스트를 거쳐 결정되었습니다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또한 독립적인 연구소에서 이러한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제품의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성능에 대한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주장을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확인했습니다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sz="1200" b="1" dirty="0">
                <a:solidFill>
                  <a:srgbClr val="35478F"/>
                </a:solidFill>
                <a:latin typeface="Arial Narrow"/>
                <a:cs typeface="Arial Narrow"/>
              </a:rPr>
              <a:t>Q: </a:t>
            </a:r>
            <a:r>
              <a:rPr sz="1200" b="1" spc="75" dirty="0">
                <a:solidFill>
                  <a:srgbClr val="35478F"/>
                </a:solidFill>
                <a:latin typeface="Arial Narrow"/>
                <a:cs typeface="Arial Narrow"/>
              </a:rPr>
              <a:t>테스트 </a:t>
            </a:r>
            <a:r>
              <a:rPr sz="1200" b="1" spc="85" dirty="0">
                <a:solidFill>
                  <a:srgbClr val="35478F"/>
                </a:solidFill>
                <a:latin typeface="Arial Narrow"/>
                <a:cs typeface="Arial Narrow"/>
              </a:rPr>
              <a:t>스트립의 </a:t>
            </a:r>
            <a:r>
              <a:rPr sz="1200" b="1" spc="50" dirty="0">
                <a:solidFill>
                  <a:srgbClr val="35478F"/>
                </a:solidFill>
                <a:latin typeface="Arial Narrow"/>
                <a:cs typeface="Arial Narrow"/>
              </a:rPr>
              <a:t>정확성을 </a:t>
            </a:r>
            <a:r>
              <a:rPr sz="1200" b="1" spc="70" dirty="0">
                <a:solidFill>
                  <a:srgbClr val="35478F"/>
                </a:solidFill>
                <a:latin typeface="Arial Narrow"/>
                <a:cs typeface="Arial Narrow"/>
              </a:rPr>
              <a:t>신뢰할 </a:t>
            </a:r>
            <a:r>
              <a:rPr sz="1200" b="1" spc="75" dirty="0">
                <a:solidFill>
                  <a:srgbClr val="35478F"/>
                </a:solidFill>
                <a:latin typeface="Arial Narrow"/>
                <a:cs typeface="Arial Narrow"/>
              </a:rPr>
              <a:t>수 있나요</a:t>
            </a:r>
            <a:r>
              <a:rPr sz="1200" b="1" spc="50" dirty="0">
                <a:solidFill>
                  <a:srgbClr val="35478F"/>
                </a:solidFill>
                <a:latin typeface="Arial Narrow"/>
                <a:cs typeface="Arial Narrow"/>
              </a:rPr>
              <a:t>?</a:t>
            </a:r>
            <a:endParaRPr sz="1200">
              <a:latin typeface="Arial Narrow"/>
              <a:cs typeface="Arial Narrow"/>
            </a:endParaRPr>
          </a:p>
          <a:p>
            <a:pPr marL="25400" marR="195580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314695"/>
                </a:solidFill>
                <a:latin typeface="Arial Narrow"/>
                <a:cs typeface="Arial Narrow"/>
              </a:rPr>
              <a:t>A: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탐지 감도는 방법론에 따라 달라지며, 테스트 절차를 변경하면 테스트의 정확도와 감도가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저하될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. 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이는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스트립을 포함한 모든 테스트 방법에 해당됩니다.  그러나 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스트립의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방법은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간단하고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간단하여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절차에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따른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변화가 </a:t>
            </a:r>
            <a:r>
              <a:rPr sz="1200" spc="85" dirty="0">
                <a:solidFill>
                  <a:srgbClr val="010202"/>
                </a:solidFill>
                <a:latin typeface="Calibri"/>
                <a:cs typeface="Calibri"/>
              </a:rPr>
              <a:t>적어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검출 감도가 더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정확합니다.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sz="1200" b="1" dirty="0">
                <a:solidFill>
                  <a:srgbClr val="314695"/>
                </a:solidFill>
                <a:latin typeface="Arial Narrow"/>
                <a:cs typeface="Arial Narrow"/>
              </a:rPr>
              <a:t>Q: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테스트 </a:t>
            </a:r>
            <a:r>
              <a:rPr sz="1200" b="1" spc="-10" dirty="0">
                <a:solidFill>
                  <a:srgbClr val="314695"/>
                </a:solidFill>
                <a:latin typeface="Arial Narrow"/>
                <a:cs typeface="Arial Narrow"/>
              </a:rPr>
              <a:t>스트립의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안전성은 </a:t>
            </a:r>
            <a:r>
              <a:rPr sz="1200" b="1" spc="70" dirty="0">
                <a:solidFill>
                  <a:srgbClr val="314695"/>
                </a:solidFill>
                <a:latin typeface="Arial Narrow"/>
                <a:cs typeface="Arial Narrow"/>
              </a:rPr>
              <a:t>어떤가요</a:t>
            </a:r>
            <a:r>
              <a:rPr sz="1200" b="1" spc="-10" dirty="0">
                <a:solidFill>
                  <a:srgbClr val="314695"/>
                </a:solidFill>
                <a:latin typeface="Arial Narrow"/>
                <a:cs typeface="Arial Narrow"/>
              </a:rPr>
              <a:t>?</a:t>
            </a:r>
            <a:endParaRPr sz="1200">
              <a:latin typeface="Arial Narrow"/>
              <a:cs typeface="Arial Narrow"/>
            </a:endParaRPr>
          </a:p>
          <a:p>
            <a:pPr marL="25400" marR="107314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35478F"/>
                </a:solidFill>
                <a:latin typeface="Arial Narrow"/>
                <a:cs typeface="Arial Narrow"/>
              </a:rPr>
              <a:t>A: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각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스트립의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화학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물질은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파우더 베개와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비교했을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때 약 3% 정도입니다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 marR="3192145">
              <a:lnSpc>
                <a:spcPct val="100000"/>
              </a:lnSpc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습식 화학 테스트 방법. 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모든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화학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물질은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이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키트에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포함된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스트립에서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발견되는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양만큼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무독성입니다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  <a:spcBef>
                <a:spcPts val="1350"/>
              </a:spcBef>
            </a:pPr>
            <a:r>
              <a:rPr sz="1200" b="1" dirty="0">
                <a:solidFill>
                  <a:srgbClr val="314695"/>
                </a:solidFill>
                <a:latin typeface="Arial Narrow"/>
                <a:cs typeface="Arial Narrow"/>
              </a:rPr>
              <a:t>질문: </a:t>
            </a:r>
            <a:r>
              <a:rPr sz="1200" b="1" spc="65" dirty="0">
                <a:solidFill>
                  <a:srgbClr val="314695"/>
                </a:solidFill>
                <a:latin typeface="Arial Narrow"/>
                <a:cs typeface="Arial Narrow"/>
              </a:rPr>
              <a:t>색맹인 </a:t>
            </a:r>
            <a:r>
              <a:rPr sz="1200" b="1" spc="50" dirty="0">
                <a:solidFill>
                  <a:srgbClr val="314695"/>
                </a:solidFill>
                <a:latin typeface="Arial Narrow"/>
                <a:cs typeface="Arial Narrow"/>
              </a:rPr>
              <a:t>학생도 </a:t>
            </a:r>
            <a:r>
              <a:rPr sz="1200" b="1" spc="55" dirty="0">
                <a:solidFill>
                  <a:srgbClr val="314695"/>
                </a:solidFill>
                <a:latin typeface="Arial Narrow"/>
                <a:cs typeface="Arial Narrow"/>
              </a:rPr>
              <a:t>컬러 </a:t>
            </a:r>
            <a:r>
              <a:rPr sz="1200" b="1" spc="45" dirty="0">
                <a:solidFill>
                  <a:srgbClr val="314695"/>
                </a:solidFill>
                <a:latin typeface="Arial Narrow"/>
                <a:cs typeface="Arial Narrow"/>
              </a:rPr>
              <a:t>블록을 </a:t>
            </a:r>
            <a:r>
              <a:rPr sz="1200" b="1" spc="65" dirty="0">
                <a:solidFill>
                  <a:srgbClr val="314695"/>
                </a:solidFill>
                <a:latin typeface="Arial Narrow"/>
                <a:cs typeface="Arial Narrow"/>
              </a:rPr>
              <a:t>정확하게 선택할 </a:t>
            </a:r>
            <a:r>
              <a:rPr sz="1200" b="1" spc="75" dirty="0">
                <a:solidFill>
                  <a:srgbClr val="314695"/>
                </a:solidFill>
                <a:latin typeface="Arial Narrow"/>
                <a:cs typeface="Arial Narrow"/>
              </a:rPr>
              <a:t>수 </a:t>
            </a:r>
            <a:r>
              <a:rPr sz="1200" b="1" spc="45" dirty="0">
                <a:solidFill>
                  <a:srgbClr val="314695"/>
                </a:solidFill>
                <a:latin typeface="Arial Narrow"/>
                <a:cs typeface="Arial Narrow"/>
              </a:rPr>
              <a:t>있나요?</a:t>
            </a:r>
            <a:endParaRPr sz="1200">
              <a:latin typeface="Arial Narrow"/>
              <a:cs typeface="Arial Narrow"/>
            </a:endParaRPr>
          </a:p>
          <a:p>
            <a:pPr marL="25400" marR="3211195">
              <a:lnSpc>
                <a:spcPct val="100000"/>
              </a:lnSpc>
              <a:spcBef>
                <a:spcPts val="1350"/>
              </a:spcBef>
            </a:pPr>
            <a:r>
              <a:rPr sz="1200" b="1" spc="50" dirty="0">
                <a:solidFill>
                  <a:srgbClr val="35478F"/>
                </a:solidFill>
                <a:latin typeface="Arial Narrow"/>
                <a:cs typeface="Arial Narrow"/>
              </a:rPr>
              <a:t>A: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색맹인 교사와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학생도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대부분의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시험지를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비교적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정확하게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읽을 수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 있습니다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색맹은 일반적으로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다음을 구분할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수 있습니다.</a:t>
            </a:r>
            <a:endParaRPr sz="1200">
              <a:latin typeface="Calibri"/>
              <a:cs typeface="Calibri"/>
            </a:endParaRPr>
          </a:p>
          <a:p>
            <a:pPr marL="25400" marR="281940">
              <a:lnSpc>
                <a:spcPct val="100000"/>
              </a:lnSpc>
            </a:pP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회색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음영만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보이는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경우에도 다양한 색조 또는 색상 강도 사이를 합리적인 정확도로 구분할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수 있습니다.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1661477" y="3828796"/>
          <a:ext cx="4446270" cy="22193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3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426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098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200" b="1" spc="75" dirty="0">
                          <a:solidFill>
                            <a:srgbClr val="334694"/>
                          </a:solidFill>
                          <a:latin typeface="Arial Narrow"/>
                          <a:cs typeface="Arial Narrow"/>
                        </a:rPr>
                        <a:t>테스트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T="57785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200" b="1" spc="55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"사용 </a:t>
                      </a:r>
                      <a:r>
                        <a:rPr sz="1200" b="1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기한</a:t>
                      </a:r>
                      <a:r>
                        <a:rPr sz="1200" b="1" spc="55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" </a:t>
                      </a:r>
                      <a:r>
                        <a:rPr sz="1200" b="1" spc="60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날짜 </a:t>
                      </a:r>
                      <a:r>
                        <a:rPr sz="1200" b="1" spc="80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이후의 </a:t>
                      </a:r>
                      <a:r>
                        <a:rPr sz="1200" b="1" spc="70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예상 </a:t>
                      </a:r>
                      <a:r>
                        <a:rPr sz="1200" b="1" spc="85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성능 </a:t>
                      </a:r>
                      <a:r>
                        <a:rPr sz="1200" b="1" spc="75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변경 </a:t>
                      </a:r>
                      <a:r>
                        <a:rPr sz="1200" b="1" spc="70" dirty="0">
                          <a:solidFill>
                            <a:srgbClr val="2F4592"/>
                          </a:solidFill>
                          <a:latin typeface="Arial Narrow"/>
                          <a:cs typeface="Arial Narrow"/>
                        </a:rPr>
                        <a:t>사항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T="57785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814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유리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염소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12446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165" marR="266065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반응된 스트립의 색상이 녹색으로 바뀝니다. 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1컬러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블록 낮을 수 있습니다.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588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총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염소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구리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Iron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더 높습니다.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질산염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pH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총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알칼리도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총 </a:t>
                      </a:r>
                      <a:r>
                        <a:rPr sz="900" spc="4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경도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일반적으로 결과는 실제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값보다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1컬러 블록 낮습니다.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552447" y="6421704"/>
          <a:ext cx="4660899" cy="2675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85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754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098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200" b="1" spc="45" dirty="0">
                          <a:solidFill>
                            <a:srgbClr val="374890"/>
                          </a:solidFill>
                          <a:latin typeface="Arial Narrow"/>
                          <a:cs typeface="Arial Narrow"/>
                        </a:rPr>
                        <a:t>수량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T="57785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sz="1200" b="1" spc="55" dirty="0">
                          <a:solidFill>
                            <a:srgbClr val="374890"/>
                          </a:solidFill>
                          <a:latin typeface="Arial Narrow"/>
                          <a:cs typeface="Arial Narrow"/>
                        </a:rPr>
                        <a:t>설명</a:t>
                      </a:r>
                      <a:endParaRPr sz="1200">
                        <a:latin typeface="Arial Narrow"/>
                        <a:cs typeface="Arial Narrow"/>
                      </a:endParaRPr>
                    </a:p>
                  </a:txBody>
                  <a:tcPr marL="0" marR="0" marT="57785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5408F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965"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워터웍스 2</a:t>
                      </a:r>
                      <a:r>
                        <a:rPr sz="750" baseline="33333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TM</a:t>
                      </a:r>
                      <a:r>
                        <a:rPr sz="750" spc="322" baseline="33333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유리 </a:t>
                      </a:r>
                      <a:r>
                        <a:rPr sz="900" spc="-6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및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총 염소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검사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1패킷당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2패드 스트립 1개)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총 </a:t>
                      </a:r>
                      <a:r>
                        <a:rPr sz="900" spc="5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경도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패킷당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 스트립)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pH 및 총 알칼리도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스트립(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1패킷당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1 스트립)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814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98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12446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 marR="249554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WaterWorksTM 질산염-질소/아질산염-질소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스트립(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1패킷당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2패드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스트립 1개)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588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철분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스트립(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패킷당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 스트립)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60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구리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스트립(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패킷당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 스트립)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5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플라스틱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드로퍼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5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플라스틱 </a:t>
                      </a:r>
                      <a:r>
                        <a:rPr sz="900" spc="5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테스트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바이알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1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교사용 활동 </a:t>
                      </a:r>
                      <a:r>
                        <a:rPr sz="900" spc="-1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책자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31F20"/>
                      </a:solidFill>
                      <a:prstDash val="solid"/>
                    </a:lnB>
                    <a:solidFill>
                      <a:srgbClr val="EEEDF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50165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30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5408F"/>
                      </a:solidFill>
                      <a:prstDash val="solid"/>
                    </a:lnL>
                    <a:lnR w="3175">
                      <a:solidFill>
                        <a:srgbClr val="231F20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0800">
                        <a:lnSpc>
                          <a:spcPct val="100000"/>
                        </a:lnSpc>
                        <a:spcBef>
                          <a:spcPts val="470"/>
                        </a:spcBef>
                      </a:pP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9가지 컬러 블록 세트와 테스트 스트립 </a:t>
                      </a:r>
                      <a:r>
                        <a:rPr sz="900" spc="-25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사용 </a:t>
                      </a:r>
                      <a:r>
                        <a:rPr sz="900" dirty="0">
                          <a:solidFill>
                            <a:srgbClr val="231F20"/>
                          </a:solidFill>
                          <a:latin typeface="Calibri"/>
                          <a:cs typeface="Calibri"/>
                        </a:rPr>
                        <a:t>지침이 포함된 컬러 차트</a:t>
                      </a:r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59690" marB="0">
                    <a:lnL w="3175">
                      <a:solidFill>
                        <a:srgbClr val="231F20"/>
                      </a:solidFill>
                      <a:prstDash val="solid"/>
                    </a:lnL>
                    <a:lnR w="3175">
                      <a:solidFill>
                        <a:srgbClr val="25408F"/>
                      </a:solidFill>
                      <a:prstDash val="solid"/>
                    </a:lnR>
                    <a:lnT w="3175">
                      <a:solidFill>
                        <a:srgbClr val="231F20"/>
                      </a:solidFill>
                      <a:prstDash val="solid"/>
                    </a:lnT>
                    <a:lnB w="3175">
                      <a:solidFill>
                        <a:srgbClr val="25408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085088" y="288922"/>
            <a:ext cx="5602605" cy="6851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4196715" algn="l"/>
              </a:tabLst>
            </a:pPr>
            <a:r>
              <a:rPr sz="4300" spc="215" dirty="0">
                <a:latin typeface="Arial Narrow"/>
                <a:cs typeface="Arial Narrow"/>
              </a:rPr>
              <a:t>사용자를 </a:t>
            </a:r>
            <a:r>
              <a:rPr sz="4300" spc="260" dirty="0">
                <a:latin typeface="Arial Narrow"/>
                <a:cs typeface="Arial Narrow"/>
              </a:rPr>
              <a:t>위한 </a:t>
            </a:r>
            <a:r>
              <a:rPr spc="330" dirty="0">
                <a:latin typeface="Arial Narrow"/>
                <a:cs typeface="Arial Narrow"/>
              </a:rPr>
              <a:t>참고 사항</a:t>
            </a:r>
            <a:endParaRPr sz="4300">
              <a:latin typeface="Arial Narrow"/>
              <a:cs typeface="Arial Narrow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80439" y="797254"/>
            <a:ext cx="5811520" cy="2867660"/>
          </a:xfrm>
          <a:prstGeom prst="rect">
            <a:avLst/>
          </a:prstGeom>
        </p:spPr>
        <p:txBody>
          <a:bodyPr vert="horz" wrap="square" lIns="0" tIns="16002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260"/>
              </a:spcBef>
            </a:pPr>
            <a:r>
              <a:rPr sz="4200" b="1" spc="235" dirty="0">
                <a:solidFill>
                  <a:srgbClr val="2C4499"/>
                </a:solidFill>
                <a:latin typeface="Arial Narrow"/>
                <a:cs typeface="Arial Narrow"/>
              </a:rPr>
              <a:t>학교 </a:t>
            </a:r>
            <a:r>
              <a:rPr sz="4200" b="1" spc="330" dirty="0">
                <a:solidFill>
                  <a:srgbClr val="2C4499"/>
                </a:solidFill>
                <a:latin typeface="Arial Narrow"/>
                <a:cs typeface="Arial Narrow"/>
              </a:rPr>
              <a:t>시험 </a:t>
            </a:r>
            <a:r>
              <a:rPr sz="4200" b="1" spc="170" dirty="0">
                <a:solidFill>
                  <a:srgbClr val="2C4499"/>
                </a:solidFill>
                <a:latin typeface="Arial Narrow"/>
                <a:cs typeface="Arial Narrow"/>
              </a:rPr>
              <a:t>키트</a:t>
            </a:r>
            <a:endParaRPr sz="4200">
              <a:latin typeface="Arial Narrow"/>
              <a:cs typeface="Arial Narrow"/>
            </a:endParaRPr>
          </a:p>
          <a:p>
            <a:pPr marL="25400" marR="32384" indent="-635">
              <a:lnSpc>
                <a:spcPct val="100000"/>
              </a:lnSpc>
              <a:spcBef>
                <a:spcPts val="335"/>
              </a:spcBef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워터웍스</a:t>
            </a:r>
            <a:r>
              <a:rPr sz="1050" baseline="31746" dirty="0">
                <a:solidFill>
                  <a:srgbClr val="231F20"/>
                </a:solidFill>
                <a:latin typeface="Calibri"/>
                <a:cs typeface="Calibri"/>
              </a:rPr>
              <a:t>TM</a:t>
            </a:r>
            <a:r>
              <a:rPr sz="1050" spc="315" baseline="31746" dirty="0">
                <a:solidFill>
                  <a:srgbClr val="231F20"/>
                </a:solidFill>
                <a:latin typeface="Calibri"/>
                <a:cs typeface="Calibri"/>
              </a:rPr>
              <a:t>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 학교 </a:t>
            </a:r>
            <a:r>
              <a:rPr sz="1200" spc="75" dirty="0">
                <a:solidFill>
                  <a:srgbClr val="231F20"/>
                </a:solidFill>
                <a:latin typeface="Calibri"/>
                <a:cs typeface="Calibri"/>
              </a:rPr>
              <a:t>테스트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키트를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구매해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주셔서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감사합니다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.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교실에서 </a:t>
            </a:r>
            <a:r>
              <a:rPr sz="1200" spc="35" dirty="0">
                <a:solidFill>
                  <a:srgbClr val="231F20"/>
                </a:solidFill>
                <a:latin typeface="Calibri"/>
                <a:cs typeface="Calibri"/>
              </a:rPr>
              <a:t>사용한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후에는 키트에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스트립이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남아있을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수 있습니다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. 키트에 포함된 모든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테스트에는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"사용 기한" 날짜가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코딩되어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있습니다. 각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테스트는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품질 관리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부서에서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공식적으로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인증된 참조 방법과 보정된 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표준에 따라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평가합니다</a:t>
            </a:r>
            <a:r>
              <a:rPr sz="1200" spc="55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200" spc="-20" dirty="0">
                <a:solidFill>
                  <a:srgbClr val="231F20"/>
                </a:solidFill>
                <a:latin typeface="Calibri"/>
                <a:cs typeface="Calibri"/>
              </a:rPr>
              <a:t>"사용</a:t>
            </a:r>
            <a:endParaRPr sz="1200">
              <a:latin typeface="Calibri"/>
              <a:cs typeface="Calibri"/>
            </a:endParaRPr>
          </a:p>
          <a:p>
            <a:pPr marL="25400" marR="196215">
              <a:lnSpc>
                <a:spcPct val="100000"/>
              </a:lnSpc>
            </a:pP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기한"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날짜는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오래된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스트립의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성능을 기준 방법과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비교하여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결정됩니다.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할당된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"사용 기한"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날짜는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정확도가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기준값에서 색상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블록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하나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(1)가 이동하는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시점에 결정됩니다. 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대부분의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경우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스트립은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"사용 기한" </a:t>
            </a:r>
            <a:r>
              <a:rPr sz="1200" spc="80" dirty="0">
                <a:solidFill>
                  <a:srgbClr val="231F20"/>
                </a:solidFill>
                <a:latin typeface="Calibri"/>
                <a:cs typeface="Calibri"/>
              </a:rPr>
              <a:t>날짜가 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지난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후에도 계속 작동합니다</a:t>
            </a:r>
            <a:r>
              <a:rPr sz="1200" spc="65" dirty="0">
                <a:solidFill>
                  <a:srgbClr val="231F20"/>
                </a:solidFill>
                <a:latin typeface="Calibri"/>
                <a:cs typeface="Calibri"/>
              </a:rPr>
              <a:t>. 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"사용 기한" 날짜가 1년 이상 지난 </a:t>
            </a:r>
            <a:r>
              <a:rPr sz="1200" spc="50" dirty="0">
                <a:solidFill>
                  <a:srgbClr val="231F20"/>
                </a:solidFill>
                <a:latin typeface="Calibri"/>
                <a:cs typeface="Calibri"/>
              </a:rPr>
              <a:t>스트립은 사용하지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않는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것이 좋습니다.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아래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표를 참조하세요.</a:t>
            </a:r>
            <a:endParaRPr sz="1200">
              <a:latin typeface="Calibri"/>
              <a:cs typeface="Calibri"/>
            </a:endParaRPr>
          </a:p>
          <a:p>
            <a:pPr marL="25400" marR="17780">
              <a:lnSpc>
                <a:spcPct val="100000"/>
              </a:lnSpc>
            </a:pP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명시된 '사용 기한' 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날짜보다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오래된(최대 1년) 스트립을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사용할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때 기대할 </a:t>
            </a:r>
            <a:r>
              <a:rPr sz="1200" spc="70" dirty="0">
                <a:solidFill>
                  <a:srgbClr val="231F20"/>
                </a:solidFill>
                <a:latin typeface="Calibri"/>
                <a:cs typeface="Calibri"/>
              </a:rPr>
              <a:t>수 있는 </a:t>
            </a:r>
            <a:r>
              <a:rPr sz="1200" dirty="0">
                <a:solidFill>
                  <a:srgbClr val="231F20"/>
                </a:solidFill>
                <a:latin typeface="Calibri"/>
                <a:cs typeface="Calibri"/>
              </a:rPr>
              <a:t>성능을 </a:t>
            </a:r>
            <a:r>
              <a:rPr sz="1200" spc="60" dirty="0">
                <a:solidFill>
                  <a:srgbClr val="231F20"/>
                </a:solidFill>
                <a:latin typeface="Calibri"/>
                <a:cs typeface="Calibri"/>
              </a:rPr>
              <a:t>설명합니다</a:t>
            </a:r>
            <a:r>
              <a:rPr sz="1200" spc="-10" dirty="0">
                <a:solidFill>
                  <a:srgbClr val="231F20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3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24254" y="6707187"/>
            <a:ext cx="29209" cy="127635"/>
          </a:xfrm>
          <a:custGeom>
            <a:avLst/>
            <a:gdLst/>
            <a:ahLst/>
            <a:cxnLst/>
            <a:rect l="l" t="t" r="r" b="b"/>
            <a:pathLst>
              <a:path w="29209" h="127634">
                <a:moveTo>
                  <a:pt x="13042" y="114769"/>
                </a:moveTo>
                <a:lnTo>
                  <a:pt x="6184" y="114769"/>
                </a:lnTo>
                <a:lnTo>
                  <a:pt x="3416" y="117551"/>
                </a:lnTo>
                <a:lnTo>
                  <a:pt x="3416" y="124396"/>
                </a:lnTo>
                <a:lnTo>
                  <a:pt x="6184" y="127177"/>
                </a:lnTo>
                <a:lnTo>
                  <a:pt x="13042" y="127177"/>
                </a:lnTo>
                <a:lnTo>
                  <a:pt x="15811" y="124396"/>
                </a:lnTo>
                <a:lnTo>
                  <a:pt x="15811" y="117551"/>
                </a:lnTo>
                <a:lnTo>
                  <a:pt x="13042" y="114769"/>
                </a:lnTo>
                <a:close/>
              </a:path>
              <a:path w="29209" h="127634">
                <a:moveTo>
                  <a:pt x="22275" y="0"/>
                </a:moveTo>
                <a:lnTo>
                  <a:pt x="6426" y="0"/>
                </a:lnTo>
                <a:lnTo>
                  <a:pt x="0" y="6426"/>
                </a:lnTo>
                <a:lnTo>
                  <a:pt x="0" y="22288"/>
                </a:lnTo>
                <a:lnTo>
                  <a:pt x="6426" y="28714"/>
                </a:lnTo>
                <a:lnTo>
                  <a:pt x="22275" y="28714"/>
                </a:lnTo>
                <a:lnTo>
                  <a:pt x="28701" y="22288"/>
                </a:lnTo>
                <a:lnTo>
                  <a:pt x="28701" y="6426"/>
                </a:lnTo>
                <a:lnTo>
                  <a:pt x="22275" y="0"/>
                </a:lnTo>
                <a:close/>
              </a:path>
            </a:pathLst>
          </a:custGeom>
          <a:solidFill>
            <a:srgbClr val="CFE9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1325156" y="3989387"/>
            <a:ext cx="29209" cy="127635"/>
          </a:xfrm>
          <a:custGeom>
            <a:avLst/>
            <a:gdLst/>
            <a:ahLst/>
            <a:cxnLst/>
            <a:rect l="l" t="t" r="r" b="b"/>
            <a:pathLst>
              <a:path w="29209" h="127635">
                <a:moveTo>
                  <a:pt x="13042" y="114769"/>
                </a:moveTo>
                <a:lnTo>
                  <a:pt x="6197" y="114769"/>
                </a:lnTo>
                <a:lnTo>
                  <a:pt x="3416" y="117551"/>
                </a:lnTo>
                <a:lnTo>
                  <a:pt x="3416" y="124396"/>
                </a:lnTo>
                <a:lnTo>
                  <a:pt x="6197" y="127177"/>
                </a:lnTo>
                <a:lnTo>
                  <a:pt x="13042" y="127177"/>
                </a:lnTo>
                <a:lnTo>
                  <a:pt x="15824" y="124396"/>
                </a:lnTo>
                <a:lnTo>
                  <a:pt x="15824" y="117551"/>
                </a:lnTo>
                <a:lnTo>
                  <a:pt x="13042" y="114769"/>
                </a:lnTo>
                <a:close/>
              </a:path>
              <a:path w="29209" h="127635">
                <a:moveTo>
                  <a:pt x="22275" y="0"/>
                </a:moveTo>
                <a:lnTo>
                  <a:pt x="6426" y="0"/>
                </a:lnTo>
                <a:lnTo>
                  <a:pt x="0" y="6426"/>
                </a:lnTo>
                <a:lnTo>
                  <a:pt x="0" y="22288"/>
                </a:lnTo>
                <a:lnTo>
                  <a:pt x="6426" y="28714"/>
                </a:lnTo>
                <a:lnTo>
                  <a:pt x="22275" y="28714"/>
                </a:lnTo>
                <a:lnTo>
                  <a:pt x="28701" y="22288"/>
                </a:lnTo>
                <a:lnTo>
                  <a:pt x="28701" y="6426"/>
                </a:lnTo>
                <a:lnTo>
                  <a:pt x="22275" y="0"/>
                </a:lnTo>
                <a:close/>
              </a:path>
            </a:pathLst>
          </a:custGeom>
          <a:solidFill>
            <a:srgbClr val="CFE9E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367332" y="470024"/>
            <a:ext cx="503745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45" dirty="0">
                <a:latin typeface="Arial Narrow"/>
                <a:cs typeface="Arial Narrow"/>
              </a:rPr>
              <a:t>최상의 </a:t>
            </a:r>
            <a:r>
              <a:rPr spc="215" dirty="0">
                <a:latin typeface="Arial Narrow"/>
                <a:cs typeface="Arial Narrow"/>
              </a:rPr>
              <a:t>결과를 </a:t>
            </a:r>
            <a:r>
              <a:rPr spc="265" dirty="0">
                <a:latin typeface="Arial Narrow"/>
                <a:cs typeface="Arial Narrow"/>
              </a:rPr>
              <a:t>위한 </a:t>
            </a:r>
            <a:r>
              <a:rPr spc="280" dirty="0">
                <a:latin typeface="Arial Narrow"/>
                <a:cs typeface="Arial Narrow"/>
              </a:rPr>
              <a:t>팁</a:t>
            </a: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25283" y="1619072"/>
            <a:ext cx="229095" cy="32291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28331" y="2025967"/>
            <a:ext cx="229095" cy="322922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28331" y="2689923"/>
            <a:ext cx="229095" cy="32292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24686" y="3293440"/>
            <a:ext cx="229057" cy="322910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24673" y="5633275"/>
            <a:ext cx="229082" cy="322922"/>
          </a:xfrm>
          <a:prstGeom prst="rect">
            <a:avLst/>
          </a:prstGeom>
        </p:spPr>
      </p:pic>
      <p:pic>
        <p:nvPicPr>
          <p:cNvPr id="11" name="object 1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224673" y="4036656"/>
            <a:ext cx="229082" cy="275653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224673" y="4728032"/>
            <a:ext cx="229082" cy="322910"/>
          </a:xfrm>
          <a:prstGeom prst="rect">
            <a:avLst/>
          </a:prstGeom>
        </p:spPr>
      </p:pic>
      <p:pic>
        <p:nvPicPr>
          <p:cNvPr id="13" name="object 1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223759" y="6754456"/>
            <a:ext cx="229095" cy="275653"/>
          </a:xfrm>
          <a:prstGeom prst="rect">
            <a:avLst/>
          </a:prstGeom>
        </p:spPr>
      </p:pic>
      <p:sp>
        <p:nvSpPr>
          <p:cNvPr id="14" name="object 14"/>
          <p:cNvSpPr txBox="1"/>
          <p:nvPr/>
        </p:nvSpPr>
        <p:spPr>
          <a:xfrm>
            <a:off x="1585846" y="1601393"/>
            <a:ext cx="5034280" cy="57975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최상의 결과를 얻으려면 테스트 스트립을 '사용 기한'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날짜까지 사용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하세요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 marR="104139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실내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온도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물 샘플만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테스트하세요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수돗물을 테스트하는 경우,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차가운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수돗물을 </a:t>
            </a:r>
            <a:r>
              <a:rPr sz="1200" spc="35" dirty="0">
                <a:solidFill>
                  <a:srgbClr val="010202"/>
                </a:solidFill>
                <a:latin typeface="Calibri"/>
                <a:cs typeface="Calibri"/>
              </a:rPr>
              <a:t>사용하고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테스트를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위해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샘플을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채취하기 전에 약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30초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동안 냉수 수도꼭지를 틀어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놓으세요.</a:t>
            </a:r>
            <a:endParaRPr sz="1200">
              <a:latin typeface="Calibri"/>
              <a:cs typeface="Calibri"/>
            </a:endParaRPr>
          </a:p>
          <a:p>
            <a:pPr marL="25400" marR="172085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조명이 밝은 곳에서 테스트하면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색상을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더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쉽게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맞출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일광이 가장 좋지만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직사광선은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피하는 </a:t>
            </a:r>
            <a:r>
              <a:rPr sz="1200" spc="80" dirty="0">
                <a:solidFill>
                  <a:srgbClr val="010202"/>
                </a:solidFill>
                <a:latin typeface="Calibri"/>
                <a:cs typeface="Calibri"/>
              </a:rPr>
              <a:t>것이 좋습니다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 marR="152400">
              <a:lnSpc>
                <a:spcPct val="100000"/>
              </a:lnSpc>
              <a:spcBef>
                <a:spcPts val="1350"/>
              </a:spcBef>
            </a:pP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각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절차를 따르고, 시간이 필요한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테스트는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각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테스트에 설명된 </a:t>
            </a:r>
            <a:r>
              <a:rPr sz="1200" spc="105" dirty="0">
                <a:solidFill>
                  <a:srgbClr val="010202"/>
                </a:solidFill>
                <a:latin typeface="Calibri"/>
                <a:cs typeface="Calibri"/>
              </a:rPr>
              <a:t>대로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정확하게 시간을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측정하세요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(예: '앞뒤로 움직이며 </a:t>
            </a:r>
            <a:r>
              <a:rPr sz="1200" spc="65" dirty="0">
                <a:solidFill>
                  <a:srgbClr val="010202"/>
                </a:solidFill>
                <a:latin typeface="Calibri"/>
                <a:cs typeface="Calibri"/>
              </a:rPr>
              <a:t>30초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담그기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' 또는 '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10초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이내에 색상 맞추기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').</a:t>
            </a:r>
            <a:endParaRPr sz="1200">
              <a:latin typeface="Calibri"/>
              <a:cs typeface="Calibri"/>
            </a:endParaRPr>
          </a:p>
          <a:p>
            <a:pPr marL="25400" marR="17780" algn="just">
              <a:lnSpc>
                <a:spcPct val="100000"/>
              </a:lnSpc>
              <a:spcBef>
                <a:spcPts val="1350"/>
              </a:spcBef>
            </a:pP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각 </a:t>
            </a:r>
            <a:r>
              <a:rPr sz="1200" spc="-20" dirty="0">
                <a:solidFill>
                  <a:srgbClr val="010202"/>
                </a:solidFill>
                <a:latin typeface="Calibri"/>
                <a:cs typeface="Calibri"/>
              </a:rPr>
              <a:t>시험을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완료하는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즉시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, 그리고 다음 시험을 진행하기 전에 기록지에 결과를 기록하세요.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이렇게 하면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나중에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참조할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있는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영구적인 기록이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남습니다.</a:t>
            </a:r>
            <a:endParaRPr sz="1200">
              <a:latin typeface="Calibri"/>
              <a:cs typeface="Calibri"/>
            </a:endParaRPr>
          </a:p>
          <a:p>
            <a:pPr marL="25400" marR="127000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최상의 결과를 얻으려면 </a:t>
            </a:r>
            <a:r>
              <a:rPr sz="1200" spc="30" dirty="0">
                <a:solidFill>
                  <a:srgbClr val="010202"/>
                </a:solidFill>
                <a:latin typeface="Calibri"/>
                <a:cs typeface="Calibri"/>
              </a:rPr>
              <a:t>사용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직전에 테스트 스트립을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패킷에서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제거하세요</a:t>
            </a:r>
            <a:r>
              <a:rPr sz="1200" spc="30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패드를 만지지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마세요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공기와 빛에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노출되면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변색되거나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비활성화될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 물 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샘플에 </a:t>
            </a:r>
            <a:r>
              <a:rPr sz="1200" spc="35" dirty="0">
                <a:solidFill>
                  <a:srgbClr val="010202"/>
                </a:solidFill>
                <a:latin typeface="Calibri"/>
                <a:cs typeface="Calibri"/>
              </a:rPr>
              <a:t>사용할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때까지 테스트 스트립을 건조한 상태로 유지하세요</a:t>
            </a:r>
            <a:r>
              <a:rPr sz="1200" spc="45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  <a:p>
            <a:pPr marL="25400" marR="109855">
              <a:lnSpc>
                <a:spcPct val="100000"/>
              </a:lnSpc>
              <a:spcBef>
                <a:spcPts val="1350"/>
              </a:spcBef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총 염소, 유리 염소, 철 </a:t>
            </a:r>
            <a:r>
              <a:rPr sz="1200" spc="-25" dirty="0">
                <a:solidFill>
                  <a:srgbClr val="010202"/>
                </a:solidFill>
                <a:latin typeface="Calibri"/>
                <a:cs typeface="Calibri"/>
              </a:rPr>
              <a:t>및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구리 테스트의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색상을 맞출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때는 테스트 스트립을 흰색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표면에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놓고 창을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통해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패드를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볼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수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있는 스트립의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윗면부터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색상을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맞추는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것이 좋습니다. </a:t>
            </a:r>
            <a:r>
              <a:rPr sz="1200" spc="75" dirty="0">
                <a:solidFill>
                  <a:srgbClr val="010202"/>
                </a:solidFill>
                <a:latin typeface="Calibri"/>
                <a:cs typeface="Calibri"/>
              </a:rPr>
              <a:t>이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매칭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방법은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가장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균일한</a:t>
            </a:r>
            <a:endParaRPr sz="1200">
              <a:latin typeface="Calibri"/>
              <a:cs typeface="Calibri"/>
            </a:endParaRPr>
          </a:p>
          <a:p>
            <a:pPr marL="25400">
              <a:lnSpc>
                <a:spcPct val="100000"/>
              </a:lnSpc>
            </a:pP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패드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색상.</a:t>
            </a:r>
            <a:endParaRPr sz="1200">
              <a:latin typeface="Calibri"/>
              <a:cs typeface="Calibri"/>
            </a:endParaRPr>
          </a:p>
          <a:p>
            <a:pPr marL="25400" marR="48260">
              <a:lnSpc>
                <a:spcPct val="100000"/>
              </a:lnSpc>
              <a:spcBef>
                <a:spcPts val="1350"/>
              </a:spcBef>
            </a:pPr>
            <a:r>
              <a:rPr sz="1200" spc="95" dirty="0">
                <a:solidFill>
                  <a:srgbClr val="010202"/>
                </a:solidFill>
                <a:latin typeface="Calibri"/>
                <a:cs typeface="Calibri"/>
              </a:rPr>
              <a:t>OSHA </a:t>
            </a:r>
            <a:r>
              <a:rPr sz="1200" spc="90" dirty="0">
                <a:solidFill>
                  <a:srgbClr val="010202"/>
                </a:solidFill>
                <a:latin typeface="Calibri"/>
                <a:cs typeface="Calibri"/>
              </a:rPr>
              <a:t>29CFR </a:t>
            </a:r>
            <a:r>
              <a:rPr sz="1200" spc="40" dirty="0">
                <a:solidFill>
                  <a:srgbClr val="010202"/>
                </a:solidFill>
                <a:latin typeface="Calibri"/>
                <a:cs typeface="Calibri"/>
              </a:rPr>
              <a:t>1910.1200(d)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에서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발표한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지침에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따르면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WaterWorks</a:t>
            </a:r>
            <a:r>
              <a:rPr sz="1050" baseline="31746" dirty="0">
                <a:solidFill>
                  <a:srgbClr val="010202"/>
                </a:solidFill>
                <a:latin typeface="Calibri"/>
                <a:cs typeface="Calibri"/>
              </a:rPr>
              <a:t>TM</a:t>
            </a:r>
            <a:r>
              <a:rPr sz="1050" spc="502" baseline="31746" dirty="0">
                <a:solidFill>
                  <a:srgbClr val="01020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 테스트 스트립은 위험하지 않은 것으로 간주될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수 있습니다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따라서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사용한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테스트 </a:t>
            </a:r>
            <a:r>
              <a:rPr sz="1200" spc="50" dirty="0">
                <a:solidFill>
                  <a:srgbClr val="010202"/>
                </a:solidFill>
                <a:latin typeface="Calibri"/>
                <a:cs typeface="Calibri"/>
              </a:rPr>
              <a:t>스트립은 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일반 쓰레기로 폐기해도 </a:t>
            </a:r>
            <a:r>
              <a:rPr sz="1200" spc="70" dirty="0">
                <a:solidFill>
                  <a:srgbClr val="010202"/>
                </a:solidFill>
                <a:latin typeface="Calibri"/>
                <a:cs typeface="Calibri"/>
              </a:rPr>
              <a:t>됩니다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. 테스트한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물 </a:t>
            </a:r>
            <a:r>
              <a:rPr sz="1200" spc="60" dirty="0">
                <a:solidFill>
                  <a:srgbClr val="010202"/>
                </a:solidFill>
                <a:latin typeface="Calibri"/>
                <a:cs typeface="Calibri"/>
              </a:rPr>
              <a:t>샘플은 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배수구에 </a:t>
            </a:r>
            <a:r>
              <a:rPr sz="1200" spc="55" dirty="0">
                <a:solidFill>
                  <a:srgbClr val="010202"/>
                </a:solidFill>
                <a:latin typeface="Calibri"/>
                <a:cs typeface="Calibri"/>
              </a:rPr>
              <a:t>버려야</a:t>
            </a:r>
            <a:r>
              <a:rPr sz="1200" dirty="0">
                <a:solidFill>
                  <a:srgbClr val="010202"/>
                </a:solidFill>
                <a:latin typeface="Calibri"/>
                <a:cs typeface="Calibri"/>
              </a:rPr>
              <a:t> 합니다</a:t>
            </a:r>
            <a:r>
              <a:rPr sz="1200" spc="-10" dirty="0">
                <a:solidFill>
                  <a:srgbClr val="010202"/>
                </a:solidFill>
                <a:latin typeface="Calibri"/>
                <a:cs typeface="Calibri"/>
              </a:rPr>
              <a:t>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15" name="object 1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473922" y="7549126"/>
            <a:ext cx="2844586" cy="1923108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17" name="object 17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12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9401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80" dirty="0">
                <a:solidFill>
                  <a:srgbClr val="2B4698"/>
                </a:solidFill>
                <a:latin typeface="Arial Narrow"/>
                <a:cs typeface="Arial Narrow"/>
              </a:rPr>
              <a:t>물 </a:t>
            </a:r>
            <a:r>
              <a:rPr spc="225" dirty="0">
                <a:solidFill>
                  <a:srgbClr val="2B4698"/>
                </a:solidFill>
                <a:latin typeface="Arial Narrow"/>
                <a:cs typeface="Arial Narrow"/>
              </a:rPr>
              <a:t>순환</a:t>
            </a:r>
          </a:p>
        </p:txBody>
      </p:sp>
      <p:sp>
        <p:nvSpPr>
          <p:cNvPr id="4" name="object 4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1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44500" y="1593583"/>
            <a:ext cx="3397885" cy="27419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71755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순환은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한 수원지에서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다른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수원지로 물이 변화하고 순환하는 지속적인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과정입니다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중요한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순환은 </a:t>
            </a:r>
            <a:r>
              <a:rPr sz="1000" spc="30" dirty="0">
                <a:solidFill>
                  <a:srgbClr val="222222"/>
                </a:solidFill>
                <a:latin typeface="Calibri"/>
                <a:cs typeface="Calibri"/>
              </a:rPr>
              <a:t>태양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(열 에너지)과 중력이라는 두 가지 주요 힘에 의해 주도됩니다.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바다는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지구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물의 97%를 차지하고 있으며,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순환에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유입되는 모든 수증기의 90%가 </a:t>
            </a:r>
            <a:r>
              <a:rPr sz="1000" spc="95" dirty="0">
                <a:solidFill>
                  <a:srgbClr val="222222"/>
                </a:solidFill>
                <a:latin typeface="Calibri"/>
                <a:cs typeface="Calibri"/>
              </a:rPr>
              <a:t>바다에서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나오기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때문에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순환의 주요 기여자는 바다입니다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증발은 지구상의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대부분의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물에서 물 순환의 첫 번째 단계로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작용합니다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태양이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바다를 가열하면 물은 액체 상태에서 </a:t>
            </a:r>
            <a:r>
              <a:rPr sz="1000" spc="85" dirty="0">
                <a:solidFill>
                  <a:srgbClr val="222222"/>
                </a:solidFill>
                <a:latin typeface="Calibri"/>
                <a:cs typeface="Calibri"/>
              </a:rPr>
              <a:t>기체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상태인 수증기로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변합니다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수증기는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기류의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흐름에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따라 대기 중으로 상승하여 응축되기 시작합니다. 응결은 수증기가 더 낮은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온도에서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열을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잃고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다시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액체로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상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(변화)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하여 먼지 입자와 결합하여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구름을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형성할 때 </a:t>
            </a:r>
            <a:r>
              <a:rPr sz="1000" spc="45" dirty="0">
                <a:solidFill>
                  <a:srgbClr val="222222"/>
                </a:solidFill>
                <a:latin typeface="Calibri"/>
                <a:cs typeface="Calibri"/>
              </a:rPr>
              <a:t>발생합니다.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구름이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커지면</a:t>
            </a:r>
            <a:endParaRPr sz="10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985"/>
              </a:spcBef>
            </a:pPr>
            <a:r>
              <a:rPr sz="1000" b="1" spc="35" dirty="0">
                <a:solidFill>
                  <a:srgbClr val="231F20"/>
                </a:solidFill>
                <a:latin typeface="Arial Narrow"/>
                <a:cs typeface="Arial Narrow"/>
              </a:rPr>
              <a:t>리소스:</a:t>
            </a:r>
            <a:endParaRPr sz="10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0650" y="1596758"/>
            <a:ext cx="3394710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8100" algn="just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무거워지면 중력에 의해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구름이 </a:t>
            </a:r>
            <a:r>
              <a:rPr sz="1000" spc="145" dirty="0">
                <a:solidFill>
                  <a:srgbClr val="222222"/>
                </a:solidFill>
                <a:latin typeface="Calibri"/>
                <a:cs typeface="Calibri"/>
              </a:rPr>
              <a:t>강수하게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됩니다.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강수는 물이 비, 눈, 우박,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진눈깨비와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같은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액체 또는 고체의 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형태로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지구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표면으로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다시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떨어지면서 발생합니다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2700" marR="78105" algn="just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액체 상태의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물은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중력의 힘을 따라 지표면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흐름</a:t>
            </a:r>
            <a:r>
              <a:rPr sz="1000" spc="10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토양을 통해 가장 가까운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수역으로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이동하는 물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)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하천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흐름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(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수역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내에서 이동하는 물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spc="90" dirty="0">
                <a:solidFill>
                  <a:srgbClr val="222222"/>
                </a:solidFill>
                <a:latin typeface="Calibri"/>
                <a:cs typeface="Calibri"/>
              </a:rPr>
              <a:t>으로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이동합니다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Calibri"/>
              <a:cs typeface="Calibri"/>
            </a:endParaRPr>
          </a:p>
          <a:p>
            <a:pPr marL="12700" marR="5080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땅속으로 흡수되어 식물에 흡수되거나 더 가라앉아 지하수가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될 수 있습니다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고인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물은 눈, 우박 또는 진눈깨비로 떨어졌다가 시간이 지나면서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녹거나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산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정상이나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빙하와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같이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추운 지역에 고여 </a:t>
            </a:r>
            <a:r>
              <a:rPr sz="1000" spc="180" dirty="0">
                <a:solidFill>
                  <a:srgbClr val="222222"/>
                </a:solidFill>
                <a:latin typeface="Calibri"/>
                <a:cs typeface="Calibri"/>
              </a:rPr>
              <a:t>얼어붙을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있습니다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땅에 떨어진 후 이동할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있는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경로는 다양하지만, 한 가지 확실한 것은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계속 흐르고 시간이 지나면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거의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모든 물이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바다로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돌아간다는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사실입니다.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4500" y="4411459"/>
            <a:ext cx="6878955" cy="431800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marL="12700" marR="5080">
              <a:lnSpc>
                <a:spcPts val="1000"/>
              </a:lnSpc>
              <a:spcBef>
                <a:spcPts val="300"/>
              </a:spcBef>
            </a:pPr>
            <a:r>
              <a:rPr sz="1000" b="1" spc="55" dirty="0">
                <a:solidFill>
                  <a:srgbClr val="231F20"/>
                </a:solidFill>
                <a:latin typeface="Arial Narrow"/>
                <a:cs typeface="Arial Narrow"/>
              </a:rPr>
              <a:t>환경 과학 </a:t>
            </a:r>
            <a:r>
              <a:rPr sz="1000" b="1" spc="50" dirty="0">
                <a:solidFill>
                  <a:srgbClr val="231F20"/>
                </a:solidFill>
                <a:latin typeface="Arial Narrow"/>
                <a:cs typeface="Arial Narrow"/>
              </a:rPr>
              <a:t>입문</a:t>
            </a:r>
            <a:r>
              <a:rPr sz="1000" b="1" spc="55" dirty="0">
                <a:solidFill>
                  <a:srgbClr val="231F20"/>
                </a:solidFill>
                <a:latin typeface="Arial Narrow"/>
                <a:cs typeface="Arial Narrow"/>
              </a:rPr>
              <a:t>, </a:t>
            </a:r>
            <a:r>
              <a:rPr sz="1000" b="1" dirty="0">
                <a:solidFill>
                  <a:srgbClr val="231F20"/>
                </a:solidFill>
                <a:latin typeface="Arial Narrow"/>
                <a:cs typeface="Arial Narrow"/>
              </a:rPr>
              <a:t>2판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, Caralyn Zehnder, Kalina Manoylov, 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사무엘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무티티, 크리스틴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무티티,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앨리슨 반데부르트, 도나 베넷(</a:t>
            </a:r>
            <a:r>
              <a:rPr sz="1000" spc="50" dirty="0">
                <a:solidFill>
                  <a:srgbClr val="231F20"/>
                </a:solidFill>
                <a:latin typeface="Calibri"/>
                <a:cs typeface="Calibri"/>
              </a:rPr>
              <a:t>7장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물,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7.2.2 지구상의 물의 </a:t>
            </a:r>
            <a:r>
              <a:rPr sz="1000" spc="55" dirty="0">
                <a:solidFill>
                  <a:srgbClr val="231F20"/>
                </a:solidFill>
                <a:latin typeface="Calibri"/>
                <a:cs typeface="Calibri"/>
              </a:rPr>
              <a:t>물리적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상태, 7.4 수문 </a:t>
            </a:r>
            <a:r>
              <a:rPr sz="1000" spc="-10" dirty="0">
                <a:solidFill>
                  <a:srgbClr val="231F20"/>
                </a:solidFill>
                <a:latin typeface="Calibri"/>
                <a:cs typeface="Calibri"/>
              </a:rPr>
              <a:t>순환, </a:t>
            </a:r>
            <a:r>
              <a:rPr sz="1000" dirty="0">
                <a:solidFill>
                  <a:srgbClr val="231F20"/>
                </a:solidFill>
                <a:latin typeface="Calibri"/>
                <a:cs typeface="Calibri"/>
              </a:rPr>
              <a:t>7.5.5 </a:t>
            </a:r>
            <a:r>
              <a:rPr sz="1000" spc="45" dirty="0">
                <a:solidFill>
                  <a:srgbClr val="231F20"/>
                </a:solidFill>
                <a:latin typeface="Calibri"/>
                <a:cs typeface="Calibri"/>
              </a:rPr>
              <a:t>해양)</a:t>
            </a:r>
            <a:endParaRPr sz="1000">
              <a:latin typeface="Calibri"/>
              <a:cs typeface="Calibri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1629346" y="4933606"/>
            <a:ext cx="4465955" cy="4466590"/>
            <a:chOff x="1629346" y="4933606"/>
            <a:chExt cx="4465955" cy="4466590"/>
          </a:xfrm>
        </p:grpSpPr>
        <p:pic>
          <p:nvPicPr>
            <p:cNvPr id="10" name="object 10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33270" y="4949177"/>
              <a:ext cx="1275257" cy="627481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04248" y="4949177"/>
              <a:ext cx="3186557" cy="533400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541001" y="5466727"/>
              <a:ext cx="535368" cy="1383411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72077" y="5466727"/>
              <a:ext cx="322656" cy="322656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90453" y="5466727"/>
              <a:ext cx="1700352" cy="183740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33270" y="5572378"/>
              <a:ext cx="320154" cy="217004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49145" y="5572378"/>
              <a:ext cx="263585" cy="110172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29168" y="5622277"/>
              <a:ext cx="216099" cy="61455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912005" y="5572378"/>
              <a:ext cx="278573" cy="15990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438254" y="5572378"/>
              <a:ext cx="652551" cy="111353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521419" y="5679452"/>
              <a:ext cx="569386" cy="109931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33270" y="5785103"/>
              <a:ext cx="214502" cy="1172108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072077" y="5785103"/>
              <a:ext cx="66708" cy="97409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576824" y="5785103"/>
              <a:ext cx="513981" cy="10993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056218" y="5965177"/>
              <a:ext cx="322656" cy="1097686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904261" y="5990577"/>
              <a:ext cx="111353" cy="842505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723597" y="5890755"/>
              <a:ext cx="367207" cy="11135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843493" y="6054077"/>
              <a:ext cx="217004" cy="961949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374582" y="6071777"/>
              <a:ext cx="109931" cy="82551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585872" y="6003277"/>
              <a:ext cx="322656" cy="741222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011322" y="6015977"/>
              <a:ext cx="322656" cy="41014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435337" y="6059439"/>
              <a:ext cx="109931" cy="921737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390453" y="6092177"/>
              <a:ext cx="109931" cy="585368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76645" y="5997828"/>
              <a:ext cx="214160" cy="1453248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2480233" y="6130277"/>
              <a:ext cx="109931" cy="667805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329698" y="6142977"/>
              <a:ext cx="109931" cy="820692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072077" y="6178484"/>
              <a:ext cx="109931" cy="608916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284802" y="6179478"/>
              <a:ext cx="109931" cy="533792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177728" y="6242071"/>
              <a:ext cx="111353" cy="50818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921542" y="6320777"/>
              <a:ext cx="109931" cy="18136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132831" y="6295377"/>
              <a:ext cx="429729" cy="44911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4814468" y="6365423"/>
              <a:ext cx="111353" cy="16635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027193" y="6395438"/>
              <a:ext cx="109931" cy="214657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5558281" y="6403544"/>
              <a:ext cx="109931" cy="713898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5769584" y="6418153"/>
              <a:ext cx="111353" cy="974833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3011322" y="6421843"/>
              <a:ext cx="109931" cy="44400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496092" y="6434237"/>
              <a:ext cx="322656" cy="204611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663920" y="6455148"/>
              <a:ext cx="109931" cy="764706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116973" y="6562077"/>
              <a:ext cx="217004" cy="369618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264457" y="6740207"/>
              <a:ext cx="298104" cy="109931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375763" y="6845858"/>
              <a:ext cx="186798" cy="111353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633270" y="6952932"/>
              <a:ext cx="108864" cy="493646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949145" y="7072527"/>
              <a:ext cx="111353" cy="19501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491063" y="6952932"/>
              <a:ext cx="71498" cy="66397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737842" y="7070077"/>
              <a:ext cx="215582" cy="311162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056218" y="7058583"/>
              <a:ext cx="139839" cy="116966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737842" y="7376947"/>
              <a:ext cx="78547" cy="72974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629346" y="4933606"/>
              <a:ext cx="4465955" cy="4006850"/>
            </a:xfrm>
            <a:custGeom>
              <a:avLst/>
              <a:gdLst/>
              <a:ahLst/>
              <a:cxnLst/>
              <a:rect l="l" t="t" r="r" b="b"/>
              <a:pathLst>
                <a:path w="4465955" h="4006850">
                  <a:moveTo>
                    <a:pt x="3924" y="2481961"/>
                  </a:moveTo>
                  <a:lnTo>
                    <a:pt x="1968" y="2481961"/>
                  </a:lnTo>
                  <a:lnTo>
                    <a:pt x="3924" y="2482405"/>
                  </a:lnTo>
                  <a:lnTo>
                    <a:pt x="3924" y="2481961"/>
                  </a:lnTo>
                  <a:close/>
                </a:path>
                <a:path w="4465955" h="4006850">
                  <a:moveTo>
                    <a:pt x="4465383" y="609"/>
                  </a:moveTo>
                  <a:lnTo>
                    <a:pt x="4463415" y="609"/>
                  </a:lnTo>
                  <a:lnTo>
                    <a:pt x="4463415" y="0"/>
                  </a:lnTo>
                  <a:lnTo>
                    <a:pt x="0" y="0"/>
                  </a:lnTo>
                  <a:lnTo>
                    <a:pt x="0" y="3646170"/>
                  </a:lnTo>
                  <a:lnTo>
                    <a:pt x="1625" y="3646170"/>
                  </a:lnTo>
                  <a:lnTo>
                    <a:pt x="1625" y="3648710"/>
                  </a:lnTo>
                  <a:lnTo>
                    <a:pt x="2984" y="3648710"/>
                  </a:lnTo>
                  <a:lnTo>
                    <a:pt x="2984" y="3646170"/>
                  </a:lnTo>
                  <a:lnTo>
                    <a:pt x="2984" y="3630930"/>
                  </a:lnTo>
                  <a:lnTo>
                    <a:pt x="1866" y="3630930"/>
                  </a:lnTo>
                  <a:lnTo>
                    <a:pt x="1866" y="3629660"/>
                  </a:lnTo>
                  <a:lnTo>
                    <a:pt x="482" y="3629660"/>
                  </a:lnTo>
                  <a:lnTo>
                    <a:pt x="482" y="2917190"/>
                  </a:lnTo>
                  <a:lnTo>
                    <a:pt x="1231" y="2917190"/>
                  </a:lnTo>
                  <a:lnTo>
                    <a:pt x="2984" y="2918612"/>
                  </a:lnTo>
                  <a:lnTo>
                    <a:pt x="2984" y="2917190"/>
                  </a:lnTo>
                  <a:lnTo>
                    <a:pt x="2984" y="2916580"/>
                  </a:lnTo>
                  <a:lnTo>
                    <a:pt x="2984" y="2754630"/>
                  </a:lnTo>
                  <a:lnTo>
                    <a:pt x="2616" y="2754630"/>
                  </a:lnTo>
                  <a:lnTo>
                    <a:pt x="2616" y="2753360"/>
                  </a:lnTo>
                  <a:lnTo>
                    <a:pt x="1968" y="2753360"/>
                  </a:lnTo>
                  <a:lnTo>
                    <a:pt x="1968" y="2481961"/>
                  </a:lnTo>
                  <a:lnTo>
                    <a:pt x="1968" y="2481580"/>
                  </a:lnTo>
                  <a:lnTo>
                    <a:pt x="3924" y="2481580"/>
                  </a:lnTo>
                  <a:lnTo>
                    <a:pt x="3924" y="5080"/>
                  </a:lnTo>
                  <a:lnTo>
                    <a:pt x="4461459" y="5080"/>
                  </a:lnTo>
                  <a:lnTo>
                    <a:pt x="4461459" y="2432050"/>
                  </a:lnTo>
                  <a:lnTo>
                    <a:pt x="4461459" y="2433320"/>
                  </a:lnTo>
                  <a:lnTo>
                    <a:pt x="4463072" y="2433320"/>
                  </a:lnTo>
                  <a:lnTo>
                    <a:pt x="4463072" y="2432050"/>
                  </a:lnTo>
                  <a:lnTo>
                    <a:pt x="4463415" y="2432050"/>
                  </a:lnTo>
                  <a:lnTo>
                    <a:pt x="4463415" y="3016250"/>
                  </a:lnTo>
                  <a:lnTo>
                    <a:pt x="4464913" y="3016250"/>
                  </a:lnTo>
                  <a:lnTo>
                    <a:pt x="4464913" y="4006850"/>
                  </a:lnTo>
                  <a:lnTo>
                    <a:pt x="4465383" y="4006850"/>
                  </a:lnTo>
                  <a:lnTo>
                    <a:pt x="4465383" y="3016250"/>
                  </a:lnTo>
                  <a:lnTo>
                    <a:pt x="4465383" y="2432050"/>
                  </a:lnTo>
                  <a:lnTo>
                    <a:pt x="4465383" y="5080"/>
                  </a:lnTo>
                  <a:lnTo>
                    <a:pt x="4465383" y="2578"/>
                  </a:lnTo>
                  <a:lnTo>
                    <a:pt x="4465383" y="609"/>
                  </a:lnTo>
                  <a:close/>
                </a:path>
              </a:pathLst>
            </a:custGeom>
            <a:solidFill>
              <a:srgbClr val="736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306065" y="7579626"/>
              <a:ext cx="3357562" cy="119976"/>
            </a:xfrm>
            <a:prstGeom prst="rect">
              <a:avLst/>
            </a:prstGeom>
          </p:spPr>
        </p:pic>
        <p:pic>
          <p:nvPicPr>
            <p:cNvPr id="59" name="object 5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98344" y="7579626"/>
              <a:ext cx="69049" cy="16789"/>
            </a:xfrm>
            <a:prstGeom prst="rect">
              <a:avLst/>
            </a:prstGeom>
          </p:spPr>
        </p:pic>
        <p:pic>
          <p:nvPicPr>
            <p:cNvPr id="60" name="object 6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569502" y="7695323"/>
              <a:ext cx="3028202" cy="109931"/>
            </a:xfrm>
            <a:prstGeom prst="rect">
              <a:avLst/>
            </a:prstGeom>
          </p:spPr>
        </p:pic>
        <p:pic>
          <p:nvPicPr>
            <p:cNvPr id="61" name="object 6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2887383" y="7800962"/>
              <a:ext cx="2650128" cy="111353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2768028" y="7875384"/>
              <a:ext cx="10896" cy="9563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689842" y="7800962"/>
              <a:ext cx="135537" cy="73266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2864091" y="7908035"/>
              <a:ext cx="1954656" cy="215582"/>
            </a:xfrm>
            <a:prstGeom prst="rect">
              <a:avLst/>
            </a:prstGeom>
          </p:spPr>
        </p:pic>
        <p:pic>
          <p:nvPicPr>
            <p:cNvPr id="65" name="object 65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4814468" y="7908035"/>
              <a:ext cx="400152" cy="95162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110993" y="8119274"/>
              <a:ext cx="55156" cy="106493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2161870" y="8147328"/>
              <a:ext cx="217004" cy="294665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2904248" y="8119338"/>
              <a:ext cx="748093" cy="745362"/>
            </a:xfrm>
            <a:prstGeom prst="rect">
              <a:avLst/>
            </a:prstGeom>
          </p:spPr>
        </p:pic>
        <p:pic>
          <p:nvPicPr>
            <p:cNvPr id="69" name="object 69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3648062" y="8119338"/>
              <a:ext cx="322656" cy="429729"/>
            </a:xfrm>
            <a:prstGeom prst="rect">
              <a:avLst/>
            </a:prstGeom>
          </p:spPr>
        </p:pic>
        <p:pic>
          <p:nvPicPr>
            <p:cNvPr id="70" name="object 70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966425" y="8119338"/>
              <a:ext cx="165125" cy="111353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374582" y="8229793"/>
              <a:ext cx="533946" cy="319275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966438" y="8226412"/>
              <a:ext cx="79927" cy="100465"/>
            </a:xfrm>
            <a:prstGeom prst="rect">
              <a:avLst/>
            </a:prstGeom>
          </p:spPr>
        </p:pic>
        <p:pic>
          <p:nvPicPr>
            <p:cNvPr id="73" name="object 73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2483801" y="8544775"/>
              <a:ext cx="424727" cy="109931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3648062" y="8544775"/>
              <a:ext cx="145022" cy="182286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613698" y="8650427"/>
              <a:ext cx="294830" cy="109931"/>
            </a:xfrm>
            <a:prstGeom prst="rect">
              <a:avLst/>
            </a:prstGeom>
          </p:spPr>
        </p:pic>
        <p:pic>
          <p:nvPicPr>
            <p:cNvPr id="76" name="object 76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743595" y="8756078"/>
              <a:ext cx="164932" cy="108623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631302" y="7853311"/>
              <a:ext cx="1679575" cy="1544320"/>
            </a:xfrm>
            <a:custGeom>
              <a:avLst/>
              <a:gdLst/>
              <a:ahLst/>
              <a:cxnLst/>
              <a:rect l="l" t="t" r="r" b="b"/>
              <a:pathLst>
                <a:path w="1679575" h="1544320">
                  <a:moveTo>
                    <a:pt x="0" y="0"/>
                  </a:moveTo>
                  <a:lnTo>
                    <a:pt x="0" y="708748"/>
                  </a:lnTo>
                  <a:lnTo>
                    <a:pt x="1027315" y="1544320"/>
                  </a:lnTo>
                  <a:lnTo>
                    <a:pt x="1423962" y="1544320"/>
                  </a:lnTo>
                  <a:lnTo>
                    <a:pt x="1679575" y="13660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9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629816" y="7850187"/>
              <a:ext cx="4464685" cy="1549400"/>
            </a:xfrm>
            <a:custGeom>
              <a:avLst/>
              <a:gdLst/>
              <a:ahLst/>
              <a:cxnLst/>
              <a:rect l="l" t="t" r="r" b="b"/>
              <a:pathLst>
                <a:path w="4464685" h="1549400">
                  <a:moveTo>
                    <a:pt x="4464431" y="1014514"/>
                  </a:moveTo>
                  <a:lnTo>
                    <a:pt x="4462945" y="1014514"/>
                  </a:lnTo>
                  <a:lnTo>
                    <a:pt x="4462945" y="1014730"/>
                  </a:lnTo>
                  <a:lnTo>
                    <a:pt x="4461459" y="1014730"/>
                  </a:lnTo>
                  <a:lnTo>
                    <a:pt x="4461459" y="1017270"/>
                  </a:lnTo>
                  <a:lnTo>
                    <a:pt x="4461459" y="1545590"/>
                  </a:lnTo>
                  <a:lnTo>
                    <a:pt x="1430693" y="1545590"/>
                  </a:lnTo>
                  <a:lnTo>
                    <a:pt x="1681988" y="1370317"/>
                  </a:lnTo>
                  <a:lnTo>
                    <a:pt x="1683524" y="1369250"/>
                  </a:lnTo>
                  <a:lnTo>
                    <a:pt x="1682000" y="1368031"/>
                  </a:lnTo>
                  <a:lnTo>
                    <a:pt x="1681060" y="1367282"/>
                  </a:lnTo>
                  <a:lnTo>
                    <a:pt x="1681060" y="1369161"/>
                  </a:lnTo>
                  <a:lnTo>
                    <a:pt x="1681060" y="1367282"/>
                  </a:lnTo>
                  <a:lnTo>
                    <a:pt x="1678584" y="1365262"/>
                  </a:lnTo>
                  <a:lnTo>
                    <a:pt x="1678584" y="1369072"/>
                  </a:lnTo>
                  <a:lnTo>
                    <a:pt x="1425498" y="1545590"/>
                  </a:lnTo>
                  <a:lnTo>
                    <a:pt x="1246238" y="1545590"/>
                  </a:lnTo>
                  <a:lnTo>
                    <a:pt x="1246238" y="1017435"/>
                  </a:lnTo>
                  <a:lnTo>
                    <a:pt x="1678584" y="1369072"/>
                  </a:lnTo>
                  <a:lnTo>
                    <a:pt x="1678584" y="1365262"/>
                  </a:lnTo>
                  <a:lnTo>
                    <a:pt x="1250721" y="1017270"/>
                  </a:lnTo>
                  <a:lnTo>
                    <a:pt x="4461459" y="1017270"/>
                  </a:lnTo>
                  <a:lnTo>
                    <a:pt x="4461459" y="1014730"/>
                  </a:lnTo>
                  <a:lnTo>
                    <a:pt x="1247597" y="1014730"/>
                  </a:lnTo>
                  <a:lnTo>
                    <a:pt x="1243266" y="1011212"/>
                  </a:lnTo>
                  <a:lnTo>
                    <a:pt x="1243266" y="1015022"/>
                  </a:lnTo>
                  <a:lnTo>
                    <a:pt x="1243266" y="1016000"/>
                  </a:lnTo>
                  <a:lnTo>
                    <a:pt x="1243266" y="1017270"/>
                  </a:lnTo>
                  <a:lnTo>
                    <a:pt x="1243266" y="1545590"/>
                  </a:lnTo>
                  <a:lnTo>
                    <a:pt x="1243266" y="1545958"/>
                  </a:lnTo>
                  <a:lnTo>
                    <a:pt x="1029322" y="1545958"/>
                  </a:lnTo>
                  <a:lnTo>
                    <a:pt x="2971" y="711161"/>
                  </a:lnTo>
                  <a:lnTo>
                    <a:pt x="2971" y="6248"/>
                  </a:lnTo>
                  <a:lnTo>
                    <a:pt x="1243266" y="1015022"/>
                  </a:lnTo>
                  <a:lnTo>
                    <a:pt x="1243266" y="1011212"/>
                  </a:lnTo>
                  <a:lnTo>
                    <a:pt x="7670" y="6248"/>
                  </a:lnTo>
                  <a:lnTo>
                    <a:pt x="0" y="0"/>
                  </a:lnTo>
                  <a:lnTo>
                    <a:pt x="0" y="712584"/>
                  </a:lnTo>
                  <a:lnTo>
                    <a:pt x="1028268" y="1548930"/>
                  </a:lnTo>
                  <a:lnTo>
                    <a:pt x="1243266" y="1548930"/>
                  </a:lnTo>
                  <a:lnTo>
                    <a:pt x="1243266" y="1549400"/>
                  </a:lnTo>
                  <a:lnTo>
                    <a:pt x="4464431" y="1549400"/>
                  </a:lnTo>
                  <a:lnTo>
                    <a:pt x="4464431" y="1545590"/>
                  </a:lnTo>
                  <a:lnTo>
                    <a:pt x="4464431" y="1017485"/>
                  </a:lnTo>
                  <a:lnTo>
                    <a:pt x="4464431" y="1017270"/>
                  </a:lnTo>
                  <a:lnTo>
                    <a:pt x="4464431" y="1014514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2223757" y="6474637"/>
              <a:ext cx="3676015" cy="944244"/>
            </a:xfrm>
            <a:custGeom>
              <a:avLst/>
              <a:gdLst/>
              <a:ahLst/>
              <a:cxnLst/>
              <a:rect l="l" t="t" r="r" b="b"/>
              <a:pathLst>
                <a:path w="3676015" h="944245">
                  <a:moveTo>
                    <a:pt x="2745638" y="0"/>
                  </a:moveTo>
                  <a:lnTo>
                    <a:pt x="0" y="944156"/>
                  </a:lnTo>
                  <a:lnTo>
                    <a:pt x="3675849" y="944156"/>
                  </a:lnTo>
                  <a:lnTo>
                    <a:pt x="3543884" y="734555"/>
                  </a:lnTo>
                  <a:lnTo>
                    <a:pt x="3065221" y="287439"/>
                  </a:lnTo>
                  <a:lnTo>
                    <a:pt x="2791802" y="9448"/>
                  </a:lnTo>
                  <a:lnTo>
                    <a:pt x="2745638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2773692" y="6483108"/>
              <a:ext cx="3126105" cy="935990"/>
            </a:xfrm>
            <a:custGeom>
              <a:avLst/>
              <a:gdLst/>
              <a:ahLst/>
              <a:cxnLst/>
              <a:rect l="l" t="t" r="r" b="b"/>
              <a:pathLst>
                <a:path w="3126104" h="935990">
                  <a:moveTo>
                    <a:pt x="2193467" y="0"/>
                  </a:moveTo>
                  <a:lnTo>
                    <a:pt x="5867" y="924915"/>
                  </a:lnTo>
                  <a:lnTo>
                    <a:pt x="0" y="935685"/>
                  </a:lnTo>
                  <a:lnTo>
                    <a:pt x="3125914" y="935685"/>
                  </a:lnTo>
                  <a:lnTo>
                    <a:pt x="3055429" y="823709"/>
                  </a:lnTo>
                  <a:lnTo>
                    <a:pt x="2984995" y="898194"/>
                  </a:lnTo>
                  <a:lnTo>
                    <a:pt x="2447569" y="280962"/>
                  </a:lnTo>
                  <a:lnTo>
                    <a:pt x="2230170" y="9232"/>
                  </a:lnTo>
                  <a:lnTo>
                    <a:pt x="2193467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3210001" y="6488569"/>
              <a:ext cx="2689860" cy="930275"/>
            </a:xfrm>
            <a:custGeom>
              <a:avLst/>
              <a:gdLst/>
              <a:ahLst/>
              <a:cxnLst/>
              <a:rect l="l" t="t" r="r" b="b"/>
              <a:pathLst>
                <a:path w="2689860" h="930275">
                  <a:moveTo>
                    <a:pt x="1747405" y="0"/>
                  </a:moveTo>
                  <a:lnTo>
                    <a:pt x="0" y="930224"/>
                  </a:lnTo>
                  <a:lnTo>
                    <a:pt x="2689606" y="930224"/>
                  </a:lnTo>
                  <a:lnTo>
                    <a:pt x="2513228" y="650087"/>
                  </a:lnTo>
                  <a:lnTo>
                    <a:pt x="2463292" y="712393"/>
                  </a:lnTo>
                  <a:lnTo>
                    <a:pt x="1976843" y="222364"/>
                  </a:lnTo>
                  <a:lnTo>
                    <a:pt x="1778850" y="5194"/>
                  </a:lnTo>
                  <a:lnTo>
                    <a:pt x="1747405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3491712" y="6483108"/>
              <a:ext cx="2407920" cy="935990"/>
            </a:xfrm>
            <a:custGeom>
              <a:avLst/>
              <a:gdLst/>
              <a:ahLst/>
              <a:cxnLst/>
              <a:rect l="l" t="t" r="r" b="b"/>
              <a:pathLst>
                <a:path w="2407920" h="935990">
                  <a:moveTo>
                    <a:pt x="1486992" y="0"/>
                  </a:moveTo>
                  <a:lnTo>
                    <a:pt x="0" y="935685"/>
                  </a:lnTo>
                  <a:lnTo>
                    <a:pt x="2407894" y="935685"/>
                  </a:lnTo>
                  <a:lnTo>
                    <a:pt x="2271585" y="719162"/>
                  </a:lnTo>
                  <a:lnTo>
                    <a:pt x="2240407" y="749998"/>
                  </a:lnTo>
                  <a:lnTo>
                    <a:pt x="2154847" y="629691"/>
                  </a:lnTo>
                  <a:lnTo>
                    <a:pt x="2096033" y="716407"/>
                  </a:lnTo>
                  <a:lnTo>
                    <a:pt x="1682165" y="223621"/>
                  </a:lnTo>
                  <a:lnTo>
                    <a:pt x="1513763" y="5232"/>
                  </a:lnTo>
                  <a:lnTo>
                    <a:pt x="1486992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3860837" y="6603377"/>
              <a:ext cx="2038985" cy="815975"/>
            </a:xfrm>
            <a:custGeom>
              <a:avLst/>
              <a:gdLst/>
              <a:ahLst/>
              <a:cxnLst/>
              <a:rect l="l" t="t" r="r" b="b"/>
              <a:pathLst>
                <a:path w="2038985" h="815975">
                  <a:moveTo>
                    <a:pt x="1233360" y="0"/>
                  </a:moveTo>
                  <a:lnTo>
                    <a:pt x="0" y="815416"/>
                  </a:lnTo>
                  <a:lnTo>
                    <a:pt x="2038769" y="815416"/>
                  </a:lnTo>
                  <a:lnTo>
                    <a:pt x="1933181" y="647712"/>
                  </a:lnTo>
                  <a:lnTo>
                    <a:pt x="1930628" y="650354"/>
                  </a:lnTo>
                  <a:lnTo>
                    <a:pt x="1856676" y="541121"/>
                  </a:lnTo>
                  <a:lnTo>
                    <a:pt x="1805876" y="619861"/>
                  </a:lnTo>
                  <a:lnTo>
                    <a:pt x="1754454" y="555510"/>
                  </a:lnTo>
                  <a:lnTo>
                    <a:pt x="1726907" y="596137"/>
                  </a:lnTo>
                  <a:lnTo>
                    <a:pt x="1313040" y="103352"/>
                  </a:lnTo>
                  <a:lnTo>
                    <a:pt x="123336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3347580" y="6718668"/>
              <a:ext cx="1922780" cy="474980"/>
            </a:xfrm>
            <a:custGeom>
              <a:avLst/>
              <a:gdLst/>
              <a:ahLst/>
              <a:cxnLst/>
              <a:rect l="l" t="t" r="r" b="b"/>
              <a:pathLst>
                <a:path w="1922779" h="474979">
                  <a:moveTo>
                    <a:pt x="486486" y="0"/>
                  </a:moveTo>
                  <a:lnTo>
                    <a:pt x="462343" y="4749"/>
                  </a:lnTo>
                  <a:lnTo>
                    <a:pt x="319341" y="144525"/>
                  </a:lnTo>
                  <a:lnTo>
                    <a:pt x="69011" y="369341"/>
                  </a:lnTo>
                  <a:lnTo>
                    <a:pt x="0" y="474725"/>
                  </a:lnTo>
                  <a:lnTo>
                    <a:pt x="1922399" y="474725"/>
                  </a:lnTo>
                  <a:lnTo>
                    <a:pt x="486486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347580" y="6722922"/>
              <a:ext cx="1635125" cy="470534"/>
            </a:xfrm>
            <a:custGeom>
              <a:avLst/>
              <a:gdLst/>
              <a:ahLst/>
              <a:cxnLst/>
              <a:rect l="l" t="t" r="r" b="b"/>
              <a:pathLst>
                <a:path w="1635125" h="470534">
                  <a:moveTo>
                    <a:pt x="487641" y="0"/>
                  </a:moveTo>
                  <a:lnTo>
                    <a:pt x="468452" y="4648"/>
                  </a:lnTo>
                  <a:lnTo>
                    <a:pt x="354761" y="141274"/>
                  </a:lnTo>
                  <a:lnTo>
                    <a:pt x="73698" y="451611"/>
                  </a:lnTo>
                  <a:lnTo>
                    <a:pt x="36868" y="414172"/>
                  </a:lnTo>
                  <a:lnTo>
                    <a:pt x="0" y="470471"/>
                  </a:lnTo>
                  <a:lnTo>
                    <a:pt x="1634782" y="470471"/>
                  </a:lnTo>
                  <a:lnTo>
                    <a:pt x="1631721" y="465061"/>
                  </a:lnTo>
                  <a:lnTo>
                    <a:pt x="48764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3347580" y="6725665"/>
              <a:ext cx="1407160" cy="467995"/>
            </a:xfrm>
            <a:custGeom>
              <a:avLst/>
              <a:gdLst/>
              <a:ahLst/>
              <a:cxnLst/>
              <a:rect l="l" t="t" r="r" b="b"/>
              <a:pathLst>
                <a:path w="1407160" h="467995">
                  <a:moveTo>
                    <a:pt x="492747" y="0"/>
                  </a:moveTo>
                  <a:lnTo>
                    <a:pt x="476300" y="2616"/>
                  </a:lnTo>
                  <a:lnTo>
                    <a:pt x="372770" y="111810"/>
                  </a:lnTo>
                  <a:lnTo>
                    <a:pt x="118364" y="358190"/>
                  </a:lnTo>
                  <a:lnTo>
                    <a:pt x="92240" y="326872"/>
                  </a:lnTo>
                  <a:lnTo>
                    <a:pt x="0" y="467728"/>
                  </a:lnTo>
                  <a:lnTo>
                    <a:pt x="1406588" y="467728"/>
                  </a:lnTo>
                  <a:lnTo>
                    <a:pt x="49274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3347580" y="6722922"/>
              <a:ext cx="1259840" cy="470534"/>
            </a:xfrm>
            <a:custGeom>
              <a:avLst/>
              <a:gdLst/>
              <a:ahLst/>
              <a:cxnLst/>
              <a:rect l="l" t="t" r="r" b="b"/>
              <a:pathLst>
                <a:path w="1259839" h="470534">
                  <a:moveTo>
                    <a:pt x="481609" y="0"/>
                  </a:moveTo>
                  <a:lnTo>
                    <a:pt x="467614" y="2628"/>
                  </a:lnTo>
                  <a:lnTo>
                    <a:pt x="379539" y="112445"/>
                  </a:lnTo>
                  <a:lnTo>
                    <a:pt x="163093" y="360210"/>
                  </a:lnTo>
                  <a:lnTo>
                    <a:pt x="132346" y="316610"/>
                  </a:lnTo>
                  <a:lnTo>
                    <a:pt x="87591" y="377113"/>
                  </a:lnTo>
                  <a:lnTo>
                    <a:pt x="71285" y="361607"/>
                  </a:lnTo>
                  <a:lnTo>
                    <a:pt x="0" y="470471"/>
                  </a:lnTo>
                  <a:lnTo>
                    <a:pt x="1259281" y="470471"/>
                  </a:lnTo>
                  <a:lnTo>
                    <a:pt x="48160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3347580" y="6783400"/>
              <a:ext cx="1066800" cy="410209"/>
            </a:xfrm>
            <a:custGeom>
              <a:avLst/>
              <a:gdLst/>
              <a:ahLst/>
              <a:cxnLst/>
              <a:rect l="l" t="t" r="r" b="b"/>
              <a:pathLst>
                <a:path w="1066800" h="410209">
                  <a:moveTo>
                    <a:pt x="421220" y="0"/>
                  </a:moveTo>
                  <a:lnTo>
                    <a:pt x="379539" y="51968"/>
                  </a:lnTo>
                  <a:lnTo>
                    <a:pt x="163093" y="299732"/>
                  </a:lnTo>
                  <a:lnTo>
                    <a:pt x="148691" y="279311"/>
                  </a:lnTo>
                  <a:lnTo>
                    <a:pt x="121793" y="311670"/>
                  </a:lnTo>
                  <a:lnTo>
                    <a:pt x="95224" y="272084"/>
                  </a:lnTo>
                  <a:lnTo>
                    <a:pt x="56553" y="326999"/>
                  </a:lnTo>
                  <a:lnTo>
                    <a:pt x="55219" y="325678"/>
                  </a:lnTo>
                  <a:lnTo>
                    <a:pt x="0" y="409994"/>
                  </a:lnTo>
                  <a:lnTo>
                    <a:pt x="1066228" y="409994"/>
                  </a:lnTo>
                  <a:lnTo>
                    <a:pt x="42122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3254400" y="6783387"/>
              <a:ext cx="1922145" cy="480695"/>
            </a:xfrm>
            <a:custGeom>
              <a:avLst/>
              <a:gdLst/>
              <a:ahLst/>
              <a:cxnLst/>
              <a:rect l="l" t="t" r="r" b="b"/>
              <a:pathLst>
                <a:path w="1922145" h="480695">
                  <a:moveTo>
                    <a:pt x="1447660" y="0"/>
                  </a:moveTo>
                  <a:lnTo>
                    <a:pt x="0" y="457365"/>
                  </a:lnTo>
                  <a:lnTo>
                    <a:pt x="1922094" y="480517"/>
                  </a:lnTo>
                  <a:lnTo>
                    <a:pt x="1855736" y="374319"/>
                  </a:lnTo>
                  <a:lnTo>
                    <a:pt x="1611134" y="146519"/>
                  </a:lnTo>
                  <a:lnTo>
                    <a:pt x="1471701" y="5041"/>
                  </a:lnTo>
                  <a:lnTo>
                    <a:pt x="144766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3541953" y="6787629"/>
              <a:ext cx="1635125" cy="476884"/>
            </a:xfrm>
            <a:custGeom>
              <a:avLst/>
              <a:gdLst/>
              <a:ahLst/>
              <a:cxnLst/>
              <a:rect l="l" t="t" r="r" b="b"/>
              <a:pathLst>
                <a:path w="1635125" h="476884">
                  <a:moveTo>
                    <a:pt x="1158836" y="0"/>
                  </a:moveTo>
                  <a:lnTo>
                    <a:pt x="3213" y="451205"/>
                  </a:lnTo>
                  <a:lnTo>
                    <a:pt x="0" y="456590"/>
                  </a:lnTo>
                  <a:lnTo>
                    <a:pt x="1634540" y="476275"/>
                  </a:lnTo>
                  <a:lnTo>
                    <a:pt x="1599082" y="419544"/>
                  </a:lnTo>
                  <a:lnTo>
                    <a:pt x="1561312" y="456539"/>
                  </a:lnTo>
                  <a:lnTo>
                    <a:pt x="1288148" y="142862"/>
                  </a:lnTo>
                  <a:lnTo>
                    <a:pt x="1177925" y="4876"/>
                  </a:lnTo>
                  <a:lnTo>
                    <a:pt x="1158836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3770096" y="6790321"/>
              <a:ext cx="1406525" cy="473709"/>
            </a:xfrm>
            <a:custGeom>
              <a:avLst/>
              <a:gdLst/>
              <a:ahLst/>
              <a:cxnLst/>
              <a:rect l="l" t="t" r="r" b="b"/>
              <a:pathLst>
                <a:path w="1406525" h="473709">
                  <a:moveTo>
                    <a:pt x="925512" y="0"/>
                  </a:moveTo>
                  <a:lnTo>
                    <a:pt x="0" y="456641"/>
                  </a:lnTo>
                  <a:lnTo>
                    <a:pt x="1406398" y="473582"/>
                  </a:lnTo>
                  <a:lnTo>
                    <a:pt x="1317739" y="331635"/>
                  </a:lnTo>
                  <a:lnTo>
                    <a:pt x="1290815" y="362648"/>
                  </a:lnTo>
                  <a:lnTo>
                    <a:pt x="1042670" y="113233"/>
                  </a:lnTo>
                  <a:lnTo>
                    <a:pt x="941895" y="2806"/>
                  </a:lnTo>
                  <a:lnTo>
                    <a:pt x="925512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3917403" y="6787705"/>
              <a:ext cx="1259205" cy="476250"/>
            </a:xfrm>
            <a:custGeom>
              <a:avLst/>
              <a:gdLst/>
              <a:ahLst/>
              <a:cxnLst/>
              <a:rect l="l" t="t" r="r" b="b"/>
              <a:pathLst>
                <a:path w="1259204" h="476250">
                  <a:moveTo>
                    <a:pt x="789419" y="0"/>
                  </a:moveTo>
                  <a:lnTo>
                    <a:pt x="0" y="461035"/>
                  </a:lnTo>
                  <a:lnTo>
                    <a:pt x="1259090" y="476199"/>
                  </a:lnTo>
                  <a:lnTo>
                    <a:pt x="1190561" y="366496"/>
                  </a:lnTo>
                  <a:lnTo>
                    <a:pt x="1173873" y="381800"/>
                  </a:lnTo>
                  <a:lnTo>
                    <a:pt x="1130655" y="320776"/>
                  </a:lnTo>
                  <a:lnTo>
                    <a:pt x="1098804" y="363994"/>
                  </a:lnTo>
                  <a:lnTo>
                    <a:pt x="888644" y="113652"/>
                  </a:lnTo>
                  <a:lnTo>
                    <a:pt x="803338" y="2806"/>
                  </a:lnTo>
                  <a:lnTo>
                    <a:pt x="78941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110418" y="6848893"/>
              <a:ext cx="1066165" cy="415290"/>
            </a:xfrm>
            <a:custGeom>
              <a:avLst/>
              <a:gdLst/>
              <a:ahLst/>
              <a:cxnLst/>
              <a:rect l="l" t="t" r="r" b="b"/>
              <a:pathLst>
                <a:path w="1066164" h="415290">
                  <a:moveTo>
                    <a:pt x="655269" y="0"/>
                  </a:moveTo>
                  <a:lnTo>
                    <a:pt x="0" y="402170"/>
                  </a:lnTo>
                  <a:lnTo>
                    <a:pt x="1066076" y="415010"/>
                  </a:lnTo>
                  <a:lnTo>
                    <a:pt x="1012990" y="330034"/>
                  </a:lnTo>
                  <a:lnTo>
                    <a:pt x="1011618" y="331355"/>
                  </a:lnTo>
                  <a:lnTo>
                    <a:pt x="974343" y="275970"/>
                  </a:lnTo>
                  <a:lnTo>
                    <a:pt x="946772" y="315239"/>
                  </a:lnTo>
                  <a:lnTo>
                    <a:pt x="920724" y="282562"/>
                  </a:lnTo>
                  <a:lnTo>
                    <a:pt x="905789" y="302806"/>
                  </a:lnTo>
                  <a:lnTo>
                    <a:pt x="695629" y="52463"/>
                  </a:lnTo>
                  <a:lnTo>
                    <a:pt x="655269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2732722" y="6706704"/>
              <a:ext cx="1922780" cy="474980"/>
            </a:xfrm>
            <a:custGeom>
              <a:avLst/>
              <a:gdLst/>
              <a:ahLst/>
              <a:cxnLst/>
              <a:rect l="l" t="t" r="r" b="b"/>
              <a:pathLst>
                <a:path w="1922779" h="474979">
                  <a:moveTo>
                    <a:pt x="486486" y="0"/>
                  </a:moveTo>
                  <a:lnTo>
                    <a:pt x="462343" y="4749"/>
                  </a:lnTo>
                  <a:lnTo>
                    <a:pt x="319341" y="144526"/>
                  </a:lnTo>
                  <a:lnTo>
                    <a:pt x="69011" y="369341"/>
                  </a:lnTo>
                  <a:lnTo>
                    <a:pt x="0" y="474726"/>
                  </a:lnTo>
                  <a:lnTo>
                    <a:pt x="1922373" y="474726"/>
                  </a:lnTo>
                  <a:lnTo>
                    <a:pt x="486486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2732722" y="6710959"/>
              <a:ext cx="1635125" cy="470534"/>
            </a:xfrm>
            <a:custGeom>
              <a:avLst/>
              <a:gdLst/>
              <a:ahLst/>
              <a:cxnLst/>
              <a:rect l="l" t="t" r="r" b="b"/>
              <a:pathLst>
                <a:path w="1635125" h="470534">
                  <a:moveTo>
                    <a:pt x="487641" y="0"/>
                  </a:moveTo>
                  <a:lnTo>
                    <a:pt x="468452" y="4648"/>
                  </a:lnTo>
                  <a:lnTo>
                    <a:pt x="354761" y="141274"/>
                  </a:lnTo>
                  <a:lnTo>
                    <a:pt x="73698" y="451624"/>
                  </a:lnTo>
                  <a:lnTo>
                    <a:pt x="36868" y="414172"/>
                  </a:lnTo>
                  <a:lnTo>
                    <a:pt x="0" y="470471"/>
                  </a:lnTo>
                  <a:lnTo>
                    <a:pt x="1634782" y="470471"/>
                  </a:lnTo>
                  <a:lnTo>
                    <a:pt x="1631708" y="465061"/>
                  </a:lnTo>
                  <a:lnTo>
                    <a:pt x="48764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2732722" y="6713715"/>
              <a:ext cx="1407160" cy="467995"/>
            </a:xfrm>
            <a:custGeom>
              <a:avLst/>
              <a:gdLst/>
              <a:ahLst/>
              <a:cxnLst/>
              <a:rect l="l" t="t" r="r" b="b"/>
              <a:pathLst>
                <a:path w="1407160" h="467995">
                  <a:moveTo>
                    <a:pt x="492747" y="0"/>
                  </a:moveTo>
                  <a:lnTo>
                    <a:pt x="476300" y="2603"/>
                  </a:lnTo>
                  <a:lnTo>
                    <a:pt x="372757" y="111798"/>
                  </a:lnTo>
                  <a:lnTo>
                    <a:pt x="118364" y="358190"/>
                  </a:lnTo>
                  <a:lnTo>
                    <a:pt x="92240" y="326859"/>
                  </a:lnTo>
                  <a:lnTo>
                    <a:pt x="0" y="467715"/>
                  </a:lnTo>
                  <a:lnTo>
                    <a:pt x="1406601" y="467715"/>
                  </a:lnTo>
                  <a:lnTo>
                    <a:pt x="49274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2732722" y="6710959"/>
              <a:ext cx="1259840" cy="470534"/>
            </a:xfrm>
            <a:custGeom>
              <a:avLst/>
              <a:gdLst/>
              <a:ahLst/>
              <a:cxnLst/>
              <a:rect l="l" t="t" r="r" b="b"/>
              <a:pathLst>
                <a:path w="1259839" h="470534">
                  <a:moveTo>
                    <a:pt x="481609" y="0"/>
                  </a:moveTo>
                  <a:lnTo>
                    <a:pt x="467614" y="2628"/>
                  </a:lnTo>
                  <a:lnTo>
                    <a:pt x="379539" y="112445"/>
                  </a:lnTo>
                  <a:lnTo>
                    <a:pt x="163093" y="360210"/>
                  </a:lnTo>
                  <a:lnTo>
                    <a:pt x="132346" y="316610"/>
                  </a:lnTo>
                  <a:lnTo>
                    <a:pt x="87579" y="377113"/>
                  </a:lnTo>
                  <a:lnTo>
                    <a:pt x="71285" y="361607"/>
                  </a:lnTo>
                  <a:lnTo>
                    <a:pt x="0" y="470471"/>
                  </a:lnTo>
                  <a:lnTo>
                    <a:pt x="1259281" y="470471"/>
                  </a:lnTo>
                  <a:lnTo>
                    <a:pt x="48160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2732722" y="6771436"/>
              <a:ext cx="1066800" cy="410209"/>
            </a:xfrm>
            <a:custGeom>
              <a:avLst/>
              <a:gdLst/>
              <a:ahLst/>
              <a:cxnLst/>
              <a:rect l="l" t="t" r="r" b="b"/>
              <a:pathLst>
                <a:path w="1066800" h="410209">
                  <a:moveTo>
                    <a:pt x="421220" y="0"/>
                  </a:moveTo>
                  <a:lnTo>
                    <a:pt x="379539" y="51968"/>
                  </a:lnTo>
                  <a:lnTo>
                    <a:pt x="163093" y="299732"/>
                  </a:lnTo>
                  <a:lnTo>
                    <a:pt x="148691" y="279311"/>
                  </a:lnTo>
                  <a:lnTo>
                    <a:pt x="121793" y="311670"/>
                  </a:lnTo>
                  <a:lnTo>
                    <a:pt x="95224" y="272084"/>
                  </a:lnTo>
                  <a:lnTo>
                    <a:pt x="56553" y="326999"/>
                  </a:lnTo>
                  <a:lnTo>
                    <a:pt x="55219" y="325678"/>
                  </a:lnTo>
                  <a:lnTo>
                    <a:pt x="0" y="409994"/>
                  </a:lnTo>
                  <a:lnTo>
                    <a:pt x="1066228" y="409994"/>
                  </a:lnTo>
                  <a:lnTo>
                    <a:pt x="42122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673974" y="6703034"/>
              <a:ext cx="3723640" cy="876935"/>
            </a:xfrm>
            <a:custGeom>
              <a:avLst/>
              <a:gdLst/>
              <a:ahLst/>
              <a:cxnLst/>
              <a:rect l="l" t="t" r="r" b="b"/>
              <a:pathLst>
                <a:path w="3723640" h="876934">
                  <a:moveTo>
                    <a:pt x="942263" y="0"/>
                  </a:moveTo>
                  <a:lnTo>
                    <a:pt x="895489" y="8775"/>
                  </a:lnTo>
                  <a:lnTo>
                    <a:pt x="618528" y="266877"/>
                  </a:lnTo>
                  <a:lnTo>
                    <a:pt x="133667" y="681990"/>
                  </a:lnTo>
                  <a:lnTo>
                    <a:pt x="0" y="876592"/>
                  </a:lnTo>
                  <a:lnTo>
                    <a:pt x="3723424" y="876592"/>
                  </a:lnTo>
                  <a:lnTo>
                    <a:pt x="942263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673974" y="6710908"/>
              <a:ext cx="3166745" cy="869315"/>
            </a:xfrm>
            <a:custGeom>
              <a:avLst/>
              <a:gdLst/>
              <a:ahLst/>
              <a:cxnLst/>
              <a:rect l="l" t="t" r="r" b="b"/>
              <a:pathLst>
                <a:path w="3166745" h="869315">
                  <a:moveTo>
                    <a:pt x="944511" y="0"/>
                  </a:moveTo>
                  <a:lnTo>
                    <a:pt x="907326" y="8572"/>
                  </a:lnTo>
                  <a:lnTo>
                    <a:pt x="687120" y="260857"/>
                  </a:lnTo>
                  <a:lnTo>
                    <a:pt x="142748" y="833907"/>
                  </a:lnTo>
                  <a:lnTo>
                    <a:pt x="71412" y="764755"/>
                  </a:lnTo>
                  <a:lnTo>
                    <a:pt x="0" y="868718"/>
                  </a:lnTo>
                  <a:lnTo>
                    <a:pt x="3166364" y="868718"/>
                  </a:lnTo>
                  <a:lnTo>
                    <a:pt x="3160420" y="858723"/>
                  </a:lnTo>
                  <a:lnTo>
                    <a:pt x="944511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673974" y="6715975"/>
              <a:ext cx="2724785" cy="864235"/>
            </a:xfrm>
            <a:custGeom>
              <a:avLst/>
              <a:gdLst/>
              <a:ahLst/>
              <a:cxnLst/>
              <a:rect l="l" t="t" r="r" b="b"/>
              <a:pathLst>
                <a:path w="2724785" h="864234">
                  <a:moveTo>
                    <a:pt x="954405" y="0"/>
                  </a:moveTo>
                  <a:lnTo>
                    <a:pt x="922540" y="4825"/>
                  </a:lnTo>
                  <a:lnTo>
                    <a:pt x="721995" y="206463"/>
                  </a:lnTo>
                  <a:lnTo>
                    <a:pt x="229247" y="661403"/>
                  </a:lnTo>
                  <a:lnTo>
                    <a:pt x="178663" y="603554"/>
                  </a:lnTo>
                  <a:lnTo>
                    <a:pt x="0" y="863650"/>
                  </a:lnTo>
                  <a:lnTo>
                    <a:pt x="2724416" y="863650"/>
                  </a:lnTo>
                  <a:lnTo>
                    <a:pt x="954405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673974" y="6710908"/>
              <a:ext cx="2439670" cy="869315"/>
            </a:xfrm>
            <a:custGeom>
              <a:avLst/>
              <a:gdLst/>
              <a:ahLst/>
              <a:cxnLst/>
              <a:rect l="l" t="t" r="r" b="b"/>
              <a:pathLst>
                <a:path w="2439670" h="869315">
                  <a:moveTo>
                    <a:pt x="932815" y="0"/>
                  </a:moveTo>
                  <a:lnTo>
                    <a:pt x="905725" y="4851"/>
                  </a:lnTo>
                  <a:lnTo>
                    <a:pt x="735114" y="207619"/>
                  </a:lnTo>
                  <a:lnTo>
                    <a:pt x="315887" y="665124"/>
                  </a:lnTo>
                  <a:lnTo>
                    <a:pt x="256336" y="584619"/>
                  </a:lnTo>
                  <a:lnTo>
                    <a:pt x="169646" y="696328"/>
                  </a:lnTo>
                  <a:lnTo>
                    <a:pt x="138074" y="667702"/>
                  </a:lnTo>
                  <a:lnTo>
                    <a:pt x="0" y="868718"/>
                  </a:lnTo>
                  <a:lnTo>
                    <a:pt x="2439060" y="868718"/>
                  </a:lnTo>
                  <a:lnTo>
                    <a:pt x="932815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673974" y="6822566"/>
              <a:ext cx="2065655" cy="757555"/>
            </a:xfrm>
            <a:custGeom>
              <a:avLst/>
              <a:gdLst/>
              <a:ahLst/>
              <a:cxnLst/>
              <a:rect l="l" t="t" r="r" b="b"/>
              <a:pathLst>
                <a:path w="2065654" h="757554">
                  <a:moveTo>
                    <a:pt x="815847" y="0"/>
                  </a:moveTo>
                  <a:lnTo>
                    <a:pt x="735114" y="95961"/>
                  </a:lnTo>
                  <a:lnTo>
                    <a:pt x="315887" y="553465"/>
                  </a:lnTo>
                  <a:lnTo>
                    <a:pt x="287985" y="515759"/>
                  </a:lnTo>
                  <a:lnTo>
                    <a:pt x="235902" y="575500"/>
                  </a:lnTo>
                  <a:lnTo>
                    <a:pt x="184442" y="502399"/>
                  </a:lnTo>
                  <a:lnTo>
                    <a:pt x="109537" y="603808"/>
                  </a:lnTo>
                  <a:lnTo>
                    <a:pt x="106959" y="601357"/>
                  </a:lnTo>
                  <a:lnTo>
                    <a:pt x="0" y="757059"/>
                  </a:lnTo>
                  <a:lnTo>
                    <a:pt x="2065159" y="757059"/>
                  </a:lnTo>
                  <a:lnTo>
                    <a:pt x="815847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725688" y="6848449"/>
              <a:ext cx="4331970" cy="731520"/>
            </a:xfrm>
            <a:custGeom>
              <a:avLst/>
              <a:gdLst/>
              <a:ahLst/>
              <a:cxnLst/>
              <a:rect l="l" t="t" r="r" b="b"/>
              <a:pathLst>
                <a:path w="4331970" h="731520">
                  <a:moveTo>
                    <a:pt x="3235350" y="0"/>
                  </a:moveTo>
                  <a:lnTo>
                    <a:pt x="0" y="731177"/>
                  </a:lnTo>
                  <a:lnTo>
                    <a:pt x="4331500" y="731177"/>
                  </a:lnTo>
                  <a:lnTo>
                    <a:pt x="4176001" y="568858"/>
                  </a:lnTo>
                  <a:lnTo>
                    <a:pt x="3611956" y="222605"/>
                  </a:lnTo>
                  <a:lnTo>
                    <a:pt x="3289744" y="7315"/>
                  </a:lnTo>
                  <a:lnTo>
                    <a:pt x="323535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2373706" y="6855015"/>
              <a:ext cx="3683635" cy="725170"/>
            </a:xfrm>
            <a:custGeom>
              <a:avLst/>
              <a:gdLst/>
              <a:ahLst/>
              <a:cxnLst/>
              <a:rect l="l" t="t" r="r" b="b"/>
              <a:pathLst>
                <a:path w="3683635" h="725170">
                  <a:moveTo>
                    <a:pt x="2584716" y="0"/>
                  </a:moveTo>
                  <a:lnTo>
                    <a:pt x="6908" y="716280"/>
                  </a:lnTo>
                  <a:lnTo>
                    <a:pt x="0" y="724611"/>
                  </a:lnTo>
                  <a:lnTo>
                    <a:pt x="3683482" y="724611"/>
                  </a:lnTo>
                  <a:lnTo>
                    <a:pt x="3600411" y="637895"/>
                  </a:lnTo>
                  <a:lnTo>
                    <a:pt x="3517430" y="695579"/>
                  </a:lnTo>
                  <a:lnTo>
                    <a:pt x="2884144" y="217589"/>
                  </a:lnTo>
                  <a:lnTo>
                    <a:pt x="2627998" y="7150"/>
                  </a:lnTo>
                  <a:lnTo>
                    <a:pt x="2584716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2887840" y="6859244"/>
              <a:ext cx="3169920" cy="720725"/>
            </a:xfrm>
            <a:custGeom>
              <a:avLst/>
              <a:gdLst/>
              <a:ahLst/>
              <a:cxnLst/>
              <a:rect l="l" t="t" r="r" b="b"/>
              <a:pathLst>
                <a:path w="3169920" h="720725">
                  <a:moveTo>
                    <a:pt x="2059101" y="0"/>
                  </a:moveTo>
                  <a:lnTo>
                    <a:pt x="0" y="720382"/>
                  </a:lnTo>
                  <a:lnTo>
                    <a:pt x="3169348" y="720382"/>
                  </a:lnTo>
                  <a:lnTo>
                    <a:pt x="2961500" y="503440"/>
                  </a:lnTo>
                  <a:lnTo>
                    <a:pt x="2902673" y="551688"/>
                  </a:lnTo>
                  <a:lnTo>
                    <a:pt x="2329434" y="172212"/>
                  </a:lnTo>
                  <a:lnTo>
                    <a:pt x="2096160" y="4025"/>
                  </a:lnTo>
                  <a:lnTo>
                    <a:pt x="2059101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3219805" y="6855015"/>
              <a:ext cx="2837815" cy="725170"/>
            </a:xfrm>
            <a:custGeom>
              <a:avLst/>
              <a:gdLst/>
              <a:ahLst/>
              <a:cxnLst/>
              <a:rect l="l" t="t" r="r" b="b"/>
              <a:pathLst>
                <a:path w="2837815" h="725170">
                  <a:moveTo>
                    <a:pt x="1752244" y="0"/>
                  </a:moveTo>
                  <a:lnTo>
                    <a:pt x="0" y="724611"/>
                  </a:lnTo>
                  <a:lnTo>
                    <a:pt x="2837383" y="724611"/>
                  </a:lnTo>
                  <a:lnTo>
                    <a:pt x="2676766" y="556933"/>
                  </a:lnTo>
                  <a:lnTo>
                    <a:pt x="2640037" y="580821"/>
                  </a:lnTo>
                  <a:lnTo>
                    <a:pt x="2539174" y="487641"/>
                  </a:lnTo>
                  <a:lnTo>
                    <a:pt x="2469908" y="554799"/>
                  </a:lnTo>
                  <a:lnTo>
                    <a:pt x="1982215" y="173177"/>
                  </a:lnTo>
                  <a:lnTo>
                    <a:pt x="1783765" y="4051"/>
                  </a:lnTo>
                  <a:lnTo>
                    <a:pt x="1752244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3654767" y="6948144"/>
              <a:ext cx="2402840" cy="631825"/>
            </a:xfrm>
            <a:custGeom>
              <a:avLst/>
              <a:gdLst/>
              <a:ahLst/>
              <a:cxnLst/>
              <a:rect l="l" t="t" r="r" b="b"/>
              <a:pathLst>
                <a:path w="2402840" h="631825">
                  <a:moveTo>
                    <a:pt x="1453349" y="0"/>
                  </a:moveTo>
                  <a:lnTo>
                    <a:pt x="0" y="631482"/>
                  </a:lnTo>
                  <a:lnTo>
                    <a:pt x="2402420" y="631482"/>
                  </a:lnTo>
                  <a:lnTo>
                    <a:pt x="2278011" y="501611"/>
                  </a:lnTo>
                  <a:lnTo>
                    <a:pt x="2275001" y="503656"/>
                  </a:lnTo>
                  <a:lnTo>
                    <a:pt x="2187854" y="419061"/>
                  </a:lnTo>
                  <a:lnTo>
                    <a:pt x="2128011" y="480034"/>
                  </a:lnTo>
                  <a:lnTo>
                    <a:pt x="2067394" y="430212"/>
                  </a:lnTo>
                  <a:lnTo>
                    <a:pt x="2034946" y="461670"/>
                  </a:lnTo>
                  <a:lnTo>
                    <a:pt x="1547253" y="80048"/>
                  </a:lnTo>
                  <a:lnTo>
                    <a:pt x="1453349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773466" y="7102093"/>
              <a:ext cx="2926715" cy="474980"/>
            </a:xfrm>
            <a:custGeom>
              <a:avLst/>
              <a:gdLst/>
              <a:ahLst/>
              <a:cxnLst/>
              <a:rect l="l" t="t" r="r" b="b"/>
              <a:pathLst>
                <a:path w="2926715" h="474979">
                  <a:moveTo>
                    <a:pt x="740524" y="0"/>
                  </a:moveTo>
                  <a:lnTo>
                    <a:pt x="703770" y="4749"/>
                  </a:lnTo>
                  <a:lnTo>
                    <a:pt x="486092" y="144525"/>
                  </a:lnTo>
                  <a:lnTo>
                    <a:pt x="105054" y="369341"/>
                  </a:lnTo>
                  <a:lnTo>
                    <a:pt x="0" y="474725"/>
                  </a:lnTo>
                  <a:lnTo>
                    <a:pt x="2926245" y="474725"/>
                  </a:lnTo>
                  <a:lnTo>
                    <a:pt x="740524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773466" y="7106348"/>
              <a:ext cx="2488565" cy="470534"/>
            </a:xfrm>
            <a:custGeom>
              <a:avLst/>
              <a:gdLst/>
              <a:ahLst/>
              <a:cxnLst/>
              <a:rect l="l" t="t" r="r" b="b"/>
              <a:pathLst>
                <a:path w="2488565" h="470534">
                  <a:moveTo>
                    <a:pt x="742289" y="0"/>
                  </a:moveTo>
                  <a:lnTo>
                    <a:pt x="713066" y="4648"/>
                  </a:lnTo>
                  <a:lnTo>
                    <a:pt x="540004" y="141274"/>
                  </a:lnTo>
                  <a:lnTo>
                    <a:pt x="112179" y="451624"/>
                  </a:lnTo>
                  <a:lnTo>
                    <a:pt x="56121" y="414172"/>
                  </a:lnTo>
                  <a:lnTo>
                    <a:pt x="0" y="470471"/>
                  </a:lnTo>
                  <a:lnTo>
                    <a:pt x="2488450" y="470471"/>
                  </a:lnTo>
                  <a:lnTo>
                    <a:pt x="2483777" y="465061"/>
                  </a:lnTo>
                  <a:lnTo>
                    <a:pt x="742289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773466" y="7109104"/>
              <a:ext cx="2141220" cy="467995"/>
            </a:xfrm>
            <a:custGeom>
              <a:avLst/>
              <a:gdLst/>
              <a:ahLst/>
              <a:cxnLst/>
              <a:rect l="l" t="t" r="r" b="b"/>
              <a:pathLst>
                <a:path w="2141220" h="467995">
                  <a:moveTo>
                    <a:pt x="750062" y="0"/>
                  </a:moveTo>
                  <a:lnTo>
                    <a:pt x="725017" y="2603"/>
                  </a:lnTo>
                  <a:lnTo>
                    <a:pt x="567423" y="111798"/>
                  </a:lnTo>
                  <a:lnTo>
                    <a:pt x="180162" y="358190"/>
                  </a:lnTo>
                  <a:lnTo>
                    <a:pt x="140411" y="326859"/>
                  </a:lnTo>
                  <a:lnTo>
                    <a:pt x="0" y="467715"/>
                  </a:lnTo>
                  <a:lnTo>
                    <a:pt x="2141118" y="467715"/>
                  </a:lnTo>
                  <a:lnTo>
                    <a:pt x="750062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773466" y="7106348"/>
              <a:ext cx="1917064" cy="470534"/>
            </a:xfrm>
            <a:custGeom>
              <a:avLst/>
              <a:gdLst/>
              <a:ahLst/>
              <a:cxnLst/>
              <a:rect l="l" t="t" r="r" b="b"/>
              <a:pathLst>
                <a:path w="1917064" h="470534">
                  <a:moveTo>
                    <a:pt x="733107" y="0"/>
                  </a:moveTo>
                  <a:lnTo>
                    <a:pt x="711796" y="2628"/>
                  </a:lnTo>
                  <a:lnTo>
                    <a:pt x="577723" y="112445"/>
                  </a:lnTo>
                  <a:lnTo>
                    <a:pt x="248246" y="360210"/>
                  </a:lnTo>
                  <a:lnTo>
                    <a:pt x="201447" y="316610"/>
                  </a:lnTo>
                  <a:lnTo>
                    <a:pt x="133324" y="377113"/>
                  </a:lnTo>
                  <a:lnTo>
                    <a:pt x="108508" y="361607"/>
                  </a:lnTo>
                  <a:lnTo>
                    <a:pt x="0" y="470471"/>
                  </a:lnTo>
                  <a:lnTo>
                    <a:pt x="1916849" y="470471"/>
                  </a:lnTo>
                  <a:lnTo>
                    <a:pt x="733107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773466" y="7166825"/>
              <a:ext cx="1623060" cy="410209"/>
            </a:xfrm>
            <a:custGeom>
              <a:avLst/>
              <a:gdLst/>
              <a:ahLst/>
              <a:cxnLst/>
              <a:rect l="l" t="t" r="r" b="b"/>
              <a:pathLst>
                <a:path w="1623060" h="410209">
                  <a:moveTo>
                    <a:pt x="641172" y="0"/>
                  </a:moveTo>
                  <a:lnTo>
                    <a:pt x="577723" y="51968"/>
                  </a:lnTo>
                  <a:lnTo>
                    <a:pt x="248246" y="299732"/>
                  </a:lnTo>
                  <a:lnTo>
                    <a:pt x="226326" y="279311"/>
                  </a:lnTo>
                  <a:lnTo>
                    <a:pt x="185394" y="311670"/>
                  </a:lnTo>
                  <a:lnTo>
                    <a:pt x="144957" y="272084"/>
                  </a:lnTo>
                  <a:lnTo>
                    <a:pt x="86080" y="326999"/>
                  </a:lnTo>
                  <a:lnTo>
                    <a:pt x="84061" y="325678"/>
                  </a:lnTo>
                  <a:lnTo>
                    <a:pt x="0" y="409994"/>
                  </a:lnTo>
                  <a:lnTo>
                    <a:pt x="1623009" y="409994"/>
                  </a:lnTo>
                  <a:lnTo>
                    <a:pt x="641172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3707231" y="7244841"/>
              <a:ext cx="2094230" cy="334645"/>
            </a:xfrm>
            <a:custGeom>
              <a:avLst/>
              <a:gdLst/>
              <a:ahLst/>
              <a:cxnLst/>
              <a:rect l="l" t="t" r="r" b="b"/>
              <a:pathLst>
                <a:path w="2094229" h="334645">
                  <a:moveTo>
                    <a:pt x="1564017" y="0"/>
                  </a:moveTo>
                  <a:lnTo>
                    <a:pt x="0" y="334581"/>
                  </a:lnTo>
                  <a:lnTo>
                    <a:pt x="2093925" y="334581"/>
                  </a:lnTo>
                  <a:lnTo>
                    <a:pt x="2018728" y="260311"/>
                  </a:lnTo>
                  <a:lnTo>
                    <a:pt x="1746084" y="101866"/>
                  </a:lnTo>
                  <a:lnTo>
                    <a:pt x="1590319" y="3352"/>
                  </a:lnTo>
                  <a:lnTo>
                    <a:pt x="1564017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" name="object 11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3338360" y="5679452"/>
              <a:ext cx="232626" cy="317920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4020489" y="7247851"/>
              <a:ext cx="1781175" cy="332105"/>
            </a:xfrm>
            <a:custGeom>
              <a:avLst/>
              <a:gdLst/>
              <a:ahLst/>
              <a:cxnLst/>
              <a:rect l="l" t="t" r="r" b="b"/>
              <a:pathLst>
                <a:path w="1781175" h="332104">
                  <a:moveTo>
                    <a:pt x="1249489" y="0"/>
                  </a:moveTo>
                  <a:lnTo>
                    <a:pt x="3340" y="327761"/>
                  </a:lnTo>
                  <a:lnTo>
                    <a:pt x="0" y="331571"/>
                  </a:lnTo>
                  <a:lnTo>
                    <a:pt x="1780667" y="331571"/>
                  </a:lnTo>
                  <a:lnTo>
                    <a:pt x="1740484" y="291896"/>
                  </a:lnTo>
                  <a:lnTo>
                    <a:pt x="1700390" y="318287"/>
                  </a:lnTo>
                  <a:lnTo>
                    <a:pt x="1394244" y="99568"/>
                  </a:lnTo>
                  <a:lnTo>
                    <a:pt x="1270393" y="3276"/>
                  </a:lnTo>
                  <a:lnTo>
                    <a:pt x="1249489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269028" y="7249782"/>
              <a:ext cx="1532255" cy="330200"/>
            </a:xfrm>
            <a:custGeom>
              <a:avLst/>
              <a:gdLst/>
              <a:ahLst/>
              <a:cxnLst/>
              <a:rect l="l" t="t" r="r" b="b"/>
              <a:pathLst>
                <a:path w="1532254" h="330200">
                  <a:moveTo>
                    <a:pt x="995387" y="0"/>
                  </a:moveTo>
                  <a:lnTo>
                    <a:pt x="0" y="329641"/>
                  </a:lnTo>
                  <a:lnTo>
                    <a:pt x="1532127" y="329641"/>
                  </a:lnTo>
                  <a:lnTo>
                    <a:pt x="1431658" y="230365"/>
                  </a:lnTo>
                  <a:lnTo>
                    <a:pt x="1403197" y="252450"/>
                  </a:lnTo>
                  <a:lnTo>
                    <a:pt x="1126070" y="78803"/>
                  </a:lnTo>
                  <a:lnTo>
                    <a:pt x="1013320" y="1841"/>
                  </a:lnTo>
                  <a:lnTo>
                    <a:pt x="995387" y="0"/>
                  </a:lnTo>
                  <a:close/>
                </a:path>
              </a:pathLst>
            </a:custGeom>
            <a:solidFill>
              <a:srgbClr val="45AE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429505" y="7247851"/>
              <a:ext cx="1372235" cy="332105"/>
            </a:xfrm>
            <a:custGeom>
              <a:avLst/>
              <a:gdLst/>
              <a:ahLst/>
              <a:cxnLst/>
              <a:rect l="l" t="t" r="r" b="b"/>
              <a:pathLst>
                <a:path w="1372235" h="332104">
                  <a:moveTo>
                    <a:pt x="847039" y="0"/>
                  </a:moveTo>
                  <a:lnTo>
                    <a:pt x="0" y="331571"/>
                  </a:lnTo>
                  <a:lnTo>
                    <a:pt x="1371650" y="331571"/>
                  </a:lnTo>
                  <a:lnTo>
                    <a:pt x="1293990" y="254850"/>
                  </a:lnTo>
                  <a:lnTo>
                    <a:pt x="1276235" y="265772"/>
                  </a:lnTo>
                  <a:lnTo>
                    <a:pt x="1227480" y="223139"/>
                  </a:lnTo>
                  <a:lnTo>
                    <a:pt x="1193990" y="253860"/>
                  </a:lnTo>
                  <a:lnTo>
                    <a:pt x="958227" y="79235"/>
                  </a:lnTo>
                  <a:lnTo>
                    <a:pt x="862304" y="1854"/>
                  </a:lnTo>
                  <a:lnTo>
                    <a:pt x="847039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639779" y="7290473"/>
              <a:ext cx="1161415" cy="289560"/>
            </a:xfrm>
            <a:custGeom>
              <a:avLst/>
              <a:gdLst/>
              <a:ahLst/>
              <a:cxnLst/>
              <a:rect l="l" t="t" r="r" b="b"/>
              <a:pathLst>
                <a:path w="1161414" h="289559">
                  <a:moveTo>
                    <a:pt x="702564" y="0"/>
                  </a:moveTo>
                  <a:lnTo>
                    <a:pt x="0" y="288950"/>
                  </a:lnTo>
                  <a:lnTo>
                    <a:pt x="1161376" y="288950"/>
                  </a:lnTo>
                  <a:lnTo>
                    <a:pt x="1101204" y="229527"/>
                  </a:lnTo>
                  <a:lnTo>
                    <a:pt x="1099781" y="230454"/>
                  </a:lnTo>
                  <a:lnTo>
                    <a:pt x="1057630" y="191757"/>
                  </a:lnTo>
                  <a:lnTo>
                    <a:pt x="1028687" y="219646"/>
                  </a:lnTo>
                  <a:lnTo>
                    <a:pt x="999401" y="196850"/>
                  </a:lnTo>
                  <a:lnTo>
                    <a:pt x="983716" y="211239"/>
                  </a:lnTo>
                  <a:lnTo>
                    <a:pt x="747953" y="36614"/>
                  </a:lnTo>
                  <a:lnTo>
                    <a:pt x="702564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3125139" y="6900646"/>
              <a:ext cx="1594485" cy="687070"/>
            </a:xfrm>
            <a:custGeom>
              <a:avLst/>
              <a:gdLst/>
              <a:ahLst/>
              <a:cxnLst/>
              <a:rect l="l" t="t" r="r" b="b"/>
              <a:pathLst>
                <a:path w="1594485" h="687070">
                  <a:moveTo>
                    <a:pt x="1594294" y="0"/>
                  </a:moveTo>
                  <a:lnTo>
                    <a:pt x="0" y="366420"/>
                  </a:lnTo>
                  <a:lnTo>
                    <a:pt x="304012" y="516026"/>
                  </a:lnTo>
                  <a:lnTo>
                    <a:pt x="569734" y="575221"/>
                  </a:lnTo>
                  <a:lnTo>
                    <a:pt x="708837" y="609346"/>
                  </a:lnTo>
                  <a:lnTo>
                    <a:pt x="124891" y="682104"/>
                  </a:lnTo>
                  <a:lnTo>
                    <a:pt x="759815" y="686574"/>
                  </a:lnTo>
                  <a:lnTo>
                    <a:pt x="1247965" y="541820"/>
                  </a:lnTo>
                  <a:lnTo>
                    <a:pt x="989317" y="489216"/>
                  </a:lnTo>
                  <a:lnTo>
                    <a:pt x="519264" y="393560"/>
                  </a:lnTo>
                  <a:lnTo>
                    <a:pt x="525691" y="391617"/>
                  </a:lnTo>
                  <a:lnTo>
                    <a:pt x="507479" y="361327"/>
                  </a:lnTo>
                  <a:lnTo>
                    <a:pt x="1594294" y="0"/>
                  </a:lnTo>
                  <a:close/>
                </a:path>
              </a:pathLst>
            </a:custGeom>
            <a:solidFill>
              <a:srgbClr val="9BC5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3542296" y="7366101"/>
              <a:ext cx="2550795" cy="1997710"/>
            </a:xfrm>
            <a:custGeom>
              <a:avLst/>
              <a:gdLst/>
              <a:ahLst/>
              <a:cxnLst/>
              <a:rect l="l" t="t" r="r" b="b"/>
              <a:pathLst>
                <a:path w="2550795" h="1997709">
                  <a:moveTo>
                    <a:pt x="2550464" y="0"/>
                  </a:moveTo>
                  <a:lnTo>
                    <a:pt x="2385237" y="88455"/>
                  </a:lnTo>
                  <a:lnTo>
                    <a:pt x="2136584" y="186740"/>
                  </a:lnTo>
                  <a:lnTo>
                    <a:pt x="1980018" y="461530"/>
                  </a:lnTo>
                  <a:lnTo>
                    <a:pt x="1602435" y="560196"/>
                  </a:lnTo>
                  <a:lnTo>
                    <a:pt x="1095933" y="678129"/>
                  </a:lnTo>
                  <a:lnTo>
                    <a:pt x="648995" y="678129"/>
                  </a:lnTo>
                  <a:lnTo>
                    <a:pt x="0" y="1493888"/>
                  </a:lnTo>
                  <a:lnTo>
                    <a:pt x="0" y="1808391"/>
                  </a:lnTo>
                  <a:lnTo>
                    <a:pt x="184188" y="1997176"/>
                  </a:lnTo>
                  <a:lnTo>
                    <a:pt x="2550464" y="1552841"/>
                  </a:lnTo>
                  <a:lnTo>
                    <a:pt x="2550464" y="0"/>
                  </a:lnTo>
                  <a:close/>
                </a:path>
              </a:pathLst>
            </a:custGeom>
            <a:solidFill>
              <a:srgbClr val="8CBF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31302" y="7415555"/>
              <a:ext cx="1351280" cy="868680"/>
            </a:xfrm>
            <a:custGeom>
              <a:avLst/>
              <a:gdLst/>
              <a:ahLst/>
              <a:cxnLst/>
              <a:rect l="l" t="t" r="r" b="b"/>
              <a:pathLst>
                <a:path w="1351280" h="868679">
                  <a:moveTo>
                    <a:pt x="0" y="0"/>
                  </a:moveTo>
                  <a:lnTo>
                    <a:pt x="0" y="271106"/>
                  </a:lnTo>
                  <a:lnTo>
                    <a:pt x="189852" y="543915"/>
                  </a:lnTo>
                  <a:lnTo>
                    <a:pt x="635317" y="789533"/>
                  </a:lnTo>
                  <a:lnTo>
                    <a:pt x="979081" y="868210"/>
                  </a:lnTo>
                  <a:lnTo>
                    <a:pt x="1350962" y="856157"/>
                  </a:lnTo>
                  <a:lnTo>
                    <a:pt x="1187589" y="508253"/>
                  </a:lnTo>
                  <a:lnTo>
                    <a:pt x="990777" y="320903"/>
                  </a:lnTo>
                  <a:lnTo>
                    <a:pt x="324561" y="743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33804" y="7494523"/>
              <a:ext cx="998219" cy="1878330"/>
            </a:xfrm>
            <a:custGeom>
              <a:avLst/>
              <a:gdLst/>
              <a:ahLst/>
              <a:cxnLst/>
              <a:rect l="l" t="t" r="r" b="b"/>
              <a:pathLst>
                <a:path w="998219" h="1878329">
                  <a:moveTo>
                    <a:pt x="0" y="0"/>
                  </a:moveTo>
                  <a:lnTo>
                    <a:pt x="0" y="1160106"/>
                  </a:lnTo>
                  <a:lnTo>
                    <a:pt x="888695" y="1800352"/>
                  </a:lnTo>
                  <a:lnTo>
                    <a:pt x="997762" y="1877860"/>
                  </a:lnTo>
                  <a:lnTo>
                    <a:pt x="958138" y="1693278"/>
                  </a:lnTo>
                  <a:lnTo>
                    <a:pt x="785393" y="1422400"/>
                  </a:lnTo>
                  <a:lnTo>
                    <a:pt x="718324" y="1110043"/>
                  </a:lnTo>
                  <a:lnTo>
                    <a:pt x="556107" y="786257"/>
                  </a:lnTo>
                  <a:lnTo>
                    <a:pt x="485559" y="633501"/>
                  </a:lnTo>
                  <a:lnTo>
                    <a:pt x="316801" y="495884"/>
                  </a:lnTo>
                  <a:lnTo>
                    <a:pt x="200952" y="235419"/>
                  </a:lnTo>
                  <a:lnTo>
                    <a:pt x="8445" y="83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C3C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32318" y="7490955"/>
              <a:ext cx="1002030" cy="1885314"/>
            </a:xfrm>
            <a:custGeom>
              <a:avLst/>
              <a:gdLst/>
              <a:ahLst/>
              <a:cxnLst/>
              <a:rect l="l" t="t" r="r" b="b"/>
              <a:pathLst>
                <a:path w="1002030" h="1885315">
                  <a:moveTo>
                    <a:pt x="0" y="0"/>
                  </a:moveTo>
                  <a:lnTo>
                    <a:pt x="0" y="1164437"/>
                  </a:lnTo>
                  <a:lnTo>
                    <a:pt x="889317" y="1805139"/>
                  </a:lnTo>
                  <a:lnTo>
                    <a:pt x="1001509" y="1884845"/>
                  </a:lnTo>
                  <a:lnTo>
                    <a:pt x="1000835" y="1881720"/>
                  </a:lnTo>
                  <a:lnTo>
                    <a:pt x="997788" y="1881720"/>
                  </a:lnTo>
                  <a:lnTo>
                    <a:pt x="996987" y="1877988"/>
                  </a:lnTo>
                  <a:lnTo>
                    <a:pt x="2971" y="1162900"/>
                  </a:lnTo>
                  <a:lnTo>
                    <a:pt x="2971" y="7150"/>
                  </a:lnTo>
                  <a:lnTo>
                    <a:pt x="7199" y="7150"/>
                  </a:lnTo>
                  <a:lnTo>
                    <a:pt x="0" y="0"/>
                  </a:lnTo>
                  <a:close/>
                </a:path>
                <a:path w="1002030" h="1885315">
                  <a:moveTo>
                    <a:pt x="996987" y="1877988"/>
                  </a:moveTo>
                  <a:lnTo>
                    <a:pt x="997788" y="1881720"/>
                  </a:lnTo>
                  <a:lnTo>
                    <a:pt x="999248" y="1881428"/>
                  </a:lnTo>
                  <a:lnTo>
                    <a:pt x="1000112" y="1880209"/>
                  </a:lnTo>
                  <a:lnTo>
                    <a:pt x="996987" y="1877988"/>
                  </a:lnTo>
                  <a:close/>
                </a:path>
                <a:path w="1002030" h="1885315">
                  <a:moveTo>
                    <a:pt x="1000709" y="1881136"/>
                  </a:moveTo>
                  <a:lnTo>
                    <a:pt x="997788" y="1881720"/>
                  </a:lnTo>
                  <a:lnTo>
                    <a:pt x="1000835" y="1881720"/>
                  </a:lnTo>
                  <a:lnTo>
                    <a:pt x="1000709" y="1881136"/>
                  </a:lnTo>
                  <a:close/>
                </a:path>
                <a:path w="1002030" h="1885315">
                  <a:moveTo>
                    <a:pt x="7199" y="7150"/>
                  </a:moveTo>
                  <a:lnTo>
                    <a:pt x="2971" y="7150"/>
                  </a:lnTo>
                  <a:lnTo>
                    <a:pt x="8839" y="12966"/>
                  </a:lnTo>
                  <a:lnTo>
                    <a:pt x="201155" y="239788"/>
                  </a:lnTo>
                  <a:lnTo>
                    <a:pt x="317068" y="500367"/>
                  </a:lnTo>
                  <a:lnTo>
                    <a:pt x="485838" y="637997"/>
                  </a:lnTo>
                  <a:lnTo>
                    <a:pt x="556247" y="790486"/>
                  </a:lnTo>
                  <a:lnTo>
                    <a:pt x="718400" y="1114120"/>
                  </a:lnTo>
                  <a:lnTo>
                    <a:pt x="777722" y="1390548"/>
                  </a:lnTo>
                  <a:lnTo>
                    <a:pt x="785482" y="1426540"/>
                  </a:lnTo>
                  <a:lnTo>
                    <a:pt x="958227" y="1697405"/>
                  </a:lnTo>
                  <a:lnTo>
                    <a:pt x="996987" y="1877988"/>
                  </a:lnTo>
                  <a:lnTo>
                    <a:pt x="1000112" y="1880209"/>
                  </a:lnTo>
                  <a:lnTo>
                    <a:pt x="999248" y="1881428"/>
                  </a:lnTo>
                  <a:lnTo>
                    <a:pt x="1000709" y="1881136"/>
                  </a:lnTo>
                  <a:lnTo>
                    <a:pt x="969746" y="1736788"/>
                  </a:lnTo>
                  <a:lnTo>
                    <a:pt x="961034" y="1696275"/>
                  </a:lnTo>
                  <a:lnTo>
                    <a:pt x="788276" y="1425409"/>
                  </a:lnTo>
                  <a:lnTo>
                    <a:pt x="780630" y="1389926"/>
                  </a:lnTo>
                  <a:lnTo>
                    <a:pt x="721233" y="1113104"/>
                  </a:lnTo>
                  <a:lnTo>
                    <a:pt x="558939" y="789178"/>
                  </a:lnTo>
                  <a:lnTo>
                    <a:pt x="488251" y="636143"/>
                  </a:lnTo>
                  <a:lnTo>
                    <a:pt x="319493" y="498525"/>
                  </a:lnTo>
                  <a:lnTo>
                    <a:pt x="203708" y="238188"/>
                  </a:lnTo>
                  <a:lnTo>
                    <a:pt x="11023" y="10947"/>
                  </a:lnTo>
                  <a:lnTo>
                    <a:pt x="7199" y="7150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693887" y="7555979"/>
              <a:ext cx="1157605" cy="728345"/>
            </a:xfrm>
            <a:custGeom>
              <a:avLst/>
              <a:gdLst/>
              <a:ahLst/>
              <a:cxnLst/>
              <a:rect l="l" t="t" r="r" b="b"/>
              <a:pathLst>
                <a:path w="1157605" h="728345">
                  <a:moveTo>
                    <a:pt x="0" y="0"/>
                  </a:moveTo>
                  <a:lnTo>
                    <a:pt x="188366" y="102730"/>
                  </a:lnTo>
                  <a:lnTo>
                    <a:pt x="762914" y="520534"/>
                  </a:lnTo>
                  <a:lnTo>
                    <a:pt x="881138" y="719696"/>
                  </a:lnTo>
                  <a:lnTo>
                    <a:pt x="916508" y="727786"/>
                  </a:lnTo>
                  <a:lnTo>
                    <a:pt x="1157096" y="719988"/>
                  </a:lnTo>
                  <a:lnTo>
                    <a:pt x="1041996" y="474903"/>
                  </a:lnTo>
                  <a:lnTo>
                    <a:pt x="845184" y="287553"/>
                  </a:lnTo>
                  <a:lnTo>
                    <a:pt x="178968" y="409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93887" y="7555966"/>
              <a:ext cx="960119" cy="728345"/>
            </a:xfrm>
            <a:custGeom>
              <a:avLst/>
              <a:gdLst/>
              <a:ahLst/>
              <a:cxnLst/>
              <a:rect l="l" t="t" r="r" b="b"/>
              <a:pathLst>
                <a:path w="960119" h="728345">
                  <a:moveTo>
                    <a:pt x="0" y="0"/>
                  </a:moveTo>
                  <a:lnTo>
                    <a:pt x="188366" y="102743"/>
                  </a:lnTo>
                  <a:lnTo>
                    <a:pt x="762914" y="520534"/>
                  </a:lnTo>
                  <a:lnTo>
                    <a:pt x="881138" y="719696"/>
                  </a:lnTo>
                  <a:lnTo>
                    <a:pt x="916508" y="727786"/>
                  </a:lnTo>
                  <a:lnTo>
                    <a:pt x="959840" y="726389"/>
                  </a:lnTo>
                  <a:lnTo>
                    <a:pt x="887857" y="521309"/>
                  </a:lnTo>
                  <a:lnTo>
                    <a:pt x="711034" y="314985"/>
                  </a:lnTo>
                  <a:lnTo>
                    <a:pt x="129082" y="295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C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3460597" y="7496428"/>
              <a:ext cx="2632710" cy="1865630"/>
            </a:xfrm>
            <a:custGeom>
              <a:avLst/>
              <a:gdLst/>
              <a:ahLst/>
              <a:cxnLst/>
              <a:rect l="l" t="t" r="r" b="b"/>
              <a:pathLst>
                <a:path w="2632710" h="1865629">
                  <a:moveTo>
                    <a:pt x="2632163" y="0"/>
                  </a:moveTo>
                  <a:lnTo>
                    <a:pt x="2520061" y="58064"/>
                  </a:lnTo>
                  <a:lnTo>
                    <a:pt x="2257336" y="158534"/>
                  </a:lnTo>
                  <a:lnTo>
                    <a:pt x="2091944" y="439458"/>
                  </a:lnTo>
                  <a:lnTo>
                    <a:pt x="1693024" y="540346"/>
                  </a:lnTo>
                  <a:lnTo>
                    <a:pt x="1157859" y="660895"/>
                  </a:lnTo>
                  <a:lnTo>
                    <a:pt x="685660" y="660895"/>
                  </a:lnTo>
                  <a:lnTo>
                    <a:pt x="45618" y="1439329"/>
                  </a:lnTo>
                  <a:lnTo>
                    <a:pt x="0" y="1529473"/>
                  </a:lnTo>
                  <a:lnTo>
                    <a:pt x="0" y="1816341"/>
                  </a:lnTo>
                  <a:lnTo>
                    <a:pt x="49072" y="1865033"/>
                  </a:lnTo>
                  <a:lnTo>
                    <a:pt x="363156" y="1865033"/>
                  </a:lnTo>
                  <a:lnTo>
                    <a:pt x="774052" y="1118755"/>
                  </a:lnTo>
                  <a:lnTo>
                    <a:pt x="1308417" y="979970"/>
                  </a:lnTo>
                  <a:lnTo>
                    <a:pt x="1882038" y="706221"/>
                  </a:lnTo>
                  <a:lnTo>
                    <a:pt x="2306713" y="491528"/>
                  </a:lnTo>
                  <a:lnTo>
                    <a:pt x="2419324" y="171500"/>
                  </a:lnTo>
                  <a:lnTo>
                    <a:pt x="2632163" y="34417"/>
                  </a:lnTo>
                  <a:lnTo>
                    <a:pt x="2632163" y="0"/>
                  </a:lnTo>
                  <a:close/>
                </a:path>
              </a:pathLst>
            </a:custGeom>
            <a:solidFill>
              <a:srgbClr val="95C9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3530396" y="7655318"/>
              <a:ext cx="2562860" cy="1742439"/>
            </a:xfrm>
            <a:custGeom>
              <a:avLst/>
              <a:gdLst/>
              <a:ahLst/>
              <a:cxnLst/>
              <a:rect l="l" t="t" r="r" b="b"/>
              <a:pathLst>
                <a:path w="2562860" h="1742440">
                  <a:moveTo>
                    <a:pt x="2562364" y="0"/>
                  </a:moveTo>
                  <a:lnTo>
                    <a:pt x="2358351" y="73050"/>
                  </a:lnTo>
                  <a:lnTo>
                    <a:pt x="2185555" y="347840"/>
                  </a:lnTo>
                  <a:lnTo>
                    <a:pt x="1768792" y="446532"/>
                  </a:lnTo>
                  <a:lnTo>
                    <a:pt x="1209649" y="564464"/>
                  </a:lnTo>
                  <a:lnTo>
                    <a:pt x="716368" y="564464"/>
                  </a:lnTo>
                  <a:lnTo>
                    <a:pt x="0" y="1380197"/>
                  </a:lnTo>
                  <a:lnTo>
                    <a:pt x="0" y="1694700"/>
                  </a:lnTo>
                  <a:lnTo>
                    <a:pt x="51282" y="1742313"/>
                  </a:lnTo>
                  <a:lnTo>
                    <a:pt x="379437" y="1742313"/>
                  </a:lnTo>
                  <a:lnTo>
                    <a:pt x="808710" y="1012329"/>
                  </a:lnTo>
                  <a:lnTo>
                    <a:pt x="1366964" y="876592"/>
                  </a:lnTo>
                  <a:lnTo>
                    <a:pt x="1966252" y="608812"/>
                  </a:lnTo>
                  <a:lnTo>
                    <a:pt x="2409901" y="398792"/>
                  </a:lnTo>
                  <a:lnTo>
                    <a:pt x="2527566" y="85750"/>
                  </a:lnTo>
                  <a:lnTo>
                    <a:pt x="2562364" y="64782"/>
                  </a:lnTo>
                  <a:lnTo>
                    <a:pt x="2562364" y="0"/>
                  </a:lnTo>
                  <a:close/>
                </a:path>
              </a:pathLst>
            </a:custGeom>
            <a:solidFill>
              <a:srgbClr val="1364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3195637" y="7909966"/>
              <a:ext cx="2897505" cy="1487805"/>
            </a:xfrm>
            <a:custGeom>
              <a:avLst/>
              <a:gdLst/>
              <a:ahLst/>
              <a:cxnLst/>
              <a:rect l="l" t="t" r="r" b="b"/>
              <a:pathLst>
                <a:path w="2897504" h="1487804">
                  <a:moveTo>
                    <a:pt x="2733116" y="0"/>
                  </a:moveTo>
                  <a:lnTo>
                    <a:pt x="2404224" y="191376"/>
                  </a:lnTo>
                  <a:lnTo>
                    <a:pt x="2114461" y="191376"/>
                  </a:lnTo>
                  <a:lnTo>
                    <a:pt x="1691576" y="553605"/>
                  </a:lnTo>
                  <a:lnTo>
                    <a:pt x="1417472" y="485267"/>
                  </a:lnTo>
                  <a:lnTo>
                    <a:pt x="955408" y="671842"/>
                  </a:lnTo>
                  <a:lnTo>
                    <a:pt x="665175" y="806513"/>
                  </a:lnTo>
                  <a:lnTo>
                    <a:pt x="352399" y="943216"/>
                  </a:lnTo>
                  <a:lnTo>
                    <a:pt x="203619" y="1237107"/>
                  </a:lnTo>
                  <a:lnTo>
                    <a:pt x="0" y="1487665"/>
                  </a:lnTo>
                  <a:lnTo>
                    <a:pt x="2897124" y="1487665"/>
                  </a:lnTo>
                  <a:lnTo>
                    <a:pt x="2897124" y="41021"/>
                  </a:lnTo>
                  <a:lnTo>
                    <a:pt x="2733116" y="0"/>
                  </a:lnTo>
                  <a:close/>
                </a:path>
              </a:pathLst>
            </a:custGeom>
            <a:solidFill>
              <a:srgbClr val="5C3C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3192513" y="7908378"/>
              <a:ext cx="2901950" cy="1490980"/>
            </a:xfrm>
            <a:custGeom>
              <a:avLst/>
              <a:gdLst/>
              <a:ahLst/>
              <a:cxnLst/>
              <a:rect l="l" t="t" r="r" b="b"/>
              <a:pathLst>
                <a:path w="2901950" h="1490979">
                  <a:moveTo>
                    <a:pt x="1420469" y="485305"/>
                  </a:moveTo>
                  <a:lnTo>
                    <a:pt x="957948" y="672058"/>
                  </a:lnTo>
                  <a:lnTo>
                    <a:pt x="667689" y="806742"/>
                  </a:lnTo>
                  <a:lnTo>
                    <a:pt x="354444" y="943648"/>
                  </a:lnTo>
                  <a:lnTo>
                    <a:pt x="205498" y="1237894"/>
                  </a:lnTo>
                  <a:lnTo>
                    <a:pt x="0" y="1490738"/>
                  </a:lnTo>
                  <a:lnTo>
                    <a:pt x="2901734" y="1490738"/>
                  </a:lnTo>
                  <a:lnTo>
                    <a:pt x="2901734" y="1487766"/>
                  </a:lnTo>
                  <a:lnTo>
                    <a:pt x="6248" y="1487766"/>
                  </a:lnTo>
                  <a:lnTo>
                    <a:pt x="208000" y="1239494"/>
                  </a:lnTo>
                  <a:lnTo>
                    <a:pt x="243446" y="1169479"/>
                  </a:lnTo>
                  <a:lnTo>
                    <a:pt x="356616" y="945959"/>
                  </a:lnTo>
                  <a:lnTo>
                    <a:pt x="668921" y="809447"/>
                  </a:lnTo>
                  <a:lnTo>
                    <a:pt x="959129" y="674801"/>
                  </a:lnTo>
                  <a:lnTo>
                    <a:pt x="1420710" y="488391"/>
                  </a:lnTo>
                  <a:lnTo>
                    <a:pt x="1432850" y="488391"/>
                  </a:lnTo>
                  <a:lnTo>
                    <a:pt x="1420469" y="485305"/>
                  </a:lnTo>
                  <a:close/>
                </a:path>
                <a:path w="2901950" h="1490979">
                  <a:moveTo>
                    <a:pt x="2898762" y="43786"/>
                  </a:moveTo>
                  <a:lnTo>
                    <a:pt x="2898762" y="1487766"/>
                  </a:lnTo>
                  <a:lnTo>
                    <a:pt x="2901734" y="1487766"/>
                  </a:lnTo>
                  <a:lnTo>
                    <a:pt x="2901734" y="44069"/>
                  </a:lnTo>
                  <a:lnTo>
                    <a:pt x="2899892" y="44069"/>
                  </a:lnTo>
                  <a:lnTo>
                    <a:pt x="2898762" y="43786"/>
                  </a:lnTo>
                  <a:close/>
                </a:path>
                <a:path w="2901950" h="1490979">
                  <a:moveTo>
                    <a:pt x="1432850" y="488391"/>
                  </a:moveTo>
                  <a:lnTo>
                    <a:pt x="1420710" y="488391"/>
                  </a:lnTo>
                  <a:lnTo>
                    <a:pt x="1695094" y="556831"/>
                  </a:lnTo>
                  <a:lnTo>
                    <a:pt x="1698904" y="553567"/>
                  </a:lnTo>
                  <a:lnTo>
                    <a:pt x="1694319" y="553567"/>
                  </a:lnTo>
                  <a:lnTo>
                    <a:pt x="1432850" y="488391"/>
                  </a:lnTo>
                  <a:close/>
                </a:path>
                <a:path w="2901950" h="1490979">
                  <a:moveTo>
                    <a:pt x="2736011" y="0"/>
                  </a:moveTo>
                  <a:lnTo>
                    <a:pt x="2406929" y="191477"/>
                  </a:lnTo>
                  <a:lnTo>
                    <a:pt x="2117051" y="191477"/>
                  </a:lnTo>
                  <a:lnTo>
                    <a:pt x="1694319" y="553567"/>
                  </a:lnTo>
                  <a:lnTo>
                    <a:pt x="1698904" y="553567"/>
                  </a:lnTo>
                  <a:lnTo>
                    <a:pt x="2118131" y="194449"/>
                  </a:lnTo>
                  <a:lnTo>
                    <a:pt x="2407767" y="194449"/>
                  </a:lnTo>
                  <a:lnTo>
                    <a:pt x="2736481" y="3175"/>
                  </a:lnTo>
                  <a:lnTo>
                    <a:pt x="2748711" y="3175"/>
                  </a:lnTo>
                  <a:lnTo>
                    <a:pt x="2736011" y="0"/>
                  </a:lnTo>
                  <a:close/>
                </a:path>
                <a:path w="2901950" h="1490979">
                  <a:moveTo>
                    <a:pt x="2900248" y="42608"/>
                  </a:moveTo>
                  <a:lnTo>
                    <a:pt x="2898762" y="42608"/>
                  </a:lnTo>
                  <a:lnTo>
                    <a:pt x="2898762" y="43786"/>
                  </a:lnTo>
                  <a:lnTo>
                    <a:pt x="2899892" y="44069"/>
                  </a:lnTo>
                  <a:lnTo>
                    <a:pt x="2900248" y="42608"/>
                  </a:lnTo>
                  <a:close/>
                </a:path>
                <a:path w="2901950" h="1490979">
                  <a:moveTo>
                    <a:pt x="2900603" y="41148"/>
                  </a:moveTo>
                  <a:lnTo>
                    <a:pt x="2899892" y="44069"/>
                  </a:lnTo>
                  <a:lnTo>
                    <a:pt x="2901734" y="44069"/>
                  </a:lnTo>
                  <a:lnTo>
                    <a:pt x="2901734" y="41452"/>
                  </a:lnTo>
                  <a:lnTo>
                    <a:pt x="2900603" y="41148"/>
                  </a:lnTo>
                  <a:close/>
                </a:path>
                <a:path w="2901950" h="1490979">
                  <a:moveTo>
                    <a:pt x="2748711" y="3175"/>
                  </a:moveTo>
                  <a:lnTo>
                    <a:pt x="2736481" y="3175"/>
                  </a:lnTo>
                  <a:lnTo>
                    <a:pt x="2898762" y="43786"/>
                  </a:lnTo>
                  <a:lnTo>
                    <a:pt x="2898762" y="42608"/>
                  </a:lnTo>
                  <a:lnTo>
                    <a:pt x="2900248" y="42608"/>
                  </a:lnTo>
                  <a:lnTo>
                    <a:pt x="2900603" y="41148"/>
                  </a:lnTo>
                  <a:lnTo>
                    <a:pt x="2748711" y="3175"/>
                  </a:lnTo>
                  <a:close/>
                </a:path>
              </a:pathLst>
            </a:custGeom>
            <a:solidFill>
              <a:srgbClr val="201C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3361994" y="8560841"/>
              <a:ext cx="2731135" cy="607060"/>
            </a:xfrm>
            <a:custGeom>
              <a:avLst/>
              <a:gdLst/>
              <a:ahLst/>
              <a:cxnLst/>
              <a:rect l="l" t="t" r="r" b="b"/>
              <a:pathLst>
                <a:path w="2731135" h="607059">
                  <a:moveTo>
                    <a:pt x="2730766" y="0"/>
                  </a:moveTo>
                  <a:lnTo>
                    <a:pt x="2706916" y="7378"/>
                  </a:lnTo>
                  <a:lnTo>
                    <a:pt x="2320137" y="7378"/>
                  </a:lnTo>
                  <a:lnTo>
                    <a:pt x="2047506" y="131432"/>
                  </a:lnTo>
                  <a:lnTo>
                    <a:pt x="2038680" y="130251"/>
                  </a:lnTo>
                  <a:lnTo>
                    <a:pt x="1848053" y="171170"/>
                  </a:lnTo>
                  <a:lnTo>
                    <a:pt x="1707959" y="234911"/>
                  </a:lnTo>
                  <a:lnTo>
                    <a:pt x="1610855" y="222059"/>
                  </a:lnTo>
                  <a:lnTo>
                    <a:pt x="1544408" y="236308"/>
                  </a:lnTo>
                  <a:lnTo>
                    <a:pt x="1389748" y="215811"/>
                  </a:lnTo>
                  <a:lnTo>
                    <a:pt x="772960" y="348145"/>
                  </a:lnTo>
                  <a:lnTo>
                    <a:pt x="385533" y="443649"/>
                  </a:lnTo>
                  <a:lnTo>
                    <a:pt x="65735" y="517944"/>
                  </a:lnTo>
                  <a:lnTo>
                    <a:pt x="17106" y="590575"/>
                  </a:lnTo>
                  <a:lnTo>
                    <a:pt x="0" y="606488"/>
                  </a:lnTo>
                  <a:lnTo>
                    <a:pt x="348475" y="525564"/>
                  </a:lnTo>
                  <a:lnTo>
                    <a:pt x="735901" y="430022"/>
                  </a:lnTo>
                  <a:lnTo>
                    <a:pt x="1352651" y="297700"/>
                  </a:lnTo>
                  <a:lnTo>
                    <a:pt x="1507312" y="318185"/>
                  </a:lnTo>
                  <a:lnTo>
                    <a:pt x="2001583" y="212153"/>
                  </a:lnTo>
                  <a:lnTo>
                    <a:pt x="2010448" y="213321"/>
                  </a:lnTo>
                  <a:lnTo>
                    <a:pt x="2283040" y="89255"/>
                  </a:lnTo>
                  <a:lnTo>
                    <a:pt x="2669857" y="89255"/>
                  </a:lnTo>
                  <a:lnTo>
                    <a:pt x="2730766" y="70434"/>
                  </a:lnTo>
                  <a:lnTo>
                    <a:pt x="2730766" y="0"/>
                  </a:lnTo>
                  <a:close/>
                </a:path>
              </a:pathLst>
            </a:custGeom>
            <a:solidFill>
              <a:srgbClr val="3A9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3530396" y="8653817"/>
              <a:ext cx="2470785" cy="696595"/>
            </a:xfrm>
            <a:custGeom>
              <a:avLst/>
              <a:gdLst/>
              <a:ahLst/>
              <a:cxnLst/>
              <a:rect l="l" t="t" r="r" b="b"/>
              <a:pathLst>
                <a:path w="2470785" h="696595">
                  <a:moveTo>
                    <a:pt x="1380439" y="381355"/>
                  </a:moveTo>
                  <a:lnTo>
                    <a:pt x="1349832" y="284670"/>
                  </a:lnTo>
                  <a:lnTo>
                    <a:pt x="1076464" y="360121"/>
                  </a:lnTo>
                  <a:lnTo>
                    <a:pt x="837107" y="360121"/>
                  </a:lnTo>
                  <a:lnTo>
                    <a:pt x="419747" y="478078"/>
                  </a:lnTo>
                  <a:lnTo>
                    <a:pt x="0" y="696188"/>
                  </a:lnTo>
                  <a:lnTo>
                    <a:pt x="292963" y="586168"/>
                  </a:lnTo>
                  <a:lnTo>
                    <a:pt x="608926" y="586168"/>
                  </a:lnTo>
                  <a:lnTo>
                    <a:pt x="1076464" y="437451"/>
                  </a:lnTo>
                  <a:lnTo>
                    <a:pt x="1380439" y="381355"/>
                  </a:lnTo>
                  <a:close/>
                </a:path>
                <a:path w="2470785" h="696595">
                  <a:moveTo>
                    <a:pt x="2400058" y="38900"/>
                  </a:moveTo>
                  <a:lnTo>
                    <a:pt x="2226272" y="38900"/>
                  </a:lnTo>
                  <a:lnTo>
                    <a:pt x="1916950" y="140030"/>
                  </a:lnTo>
                  <a:lnTo>
                    <a:pt x="1690065" y="175717"/>
                  </a:lnTo>
                  <a:lnTo>
                    <a:pt x="1451978" y="284670"/>
                  </a:lnTo>
                  <a:lnTo>
                    <a:pt x="1690065" y="284670"/>
                  </a:lnTo>
                  <a:lnTo>
                    <a:pt x="1916950" y="241160"/>
                  </a:lnTo>
                  <a:lnTo>
                    <a:pt x="2160841" y="110705"/>
                  </a:lnTo>
                  <a:lnTo>
                    <a:pt x="2270772" y="110705"/>
                  </a:lnTo>
                  <a:lnTo>
                    <a:pt x="2400058" y="38900"/>
                  </a:lnTo>
                  <a:close/>
                </a:path>
                <a:path w="2470785" h="696595">
                  <a:moveTo>
                    <a:pt x="2470162" y="0"/>
                  </a:moveTo>
                  <a:lnTo>
                    <a:pt x="2400058" y="38900"/>
                  </a:lnTo>
                  <a:lnTo>
                    <a:pt x="2416619" y="38900"/>
                  </a:lnTo>
                  <a:lnTo>
                    <a:pt x="2470162" y="0"/>
                  </a:lnTo>
                  <a:close/>
                </a:path>
              </a:pathLst>
            </a:custGeom>
            <a:solidFill>
              <a:srgbClr val="533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19970" y="8213204"/>
              <a:ext cx="2571750" cy="699135"/>
            </a:xfrm>
            <a:custGeom>
              <a:avLst/>
              <a:gdLst/>
              <a:ahLst/>
              <a:cxnLst/>
              <a:rect l="l" t="t" r="r" b="b"/>
              <a:pathLst>
                <a:path w="2571750" h="699134">
                  <a:moveTo>
                    <a:pt x="2571305" y="0"/>
                  </a:moveTo>
                  <a:lnTo>
                    <a:pt x="2560777" y="4305"/>
                  </a:lnTo>
                  <a:lnTo>
                    <a:pt x="2188654" y="4305"/>
                  </a:lnTo>
                  <a:lnTo>
                    <a:pt x="1926386" y="162191"/>
                  </a:lnTo>
                  <a:lnTo>
                    <a:pt x="1917877" y="160693"/>
                  </a:lnTo>
                  <a:lnTo>
                    <a:pt x="1734477" y="212750"/>
                  </a:lnTo>
                  <a:lnTo>
                    <a:pt x="1599692" y="293890"/>
                  </a:lnTo>
                  <a:lnTo>
                    <a:pt x="1506258" y="277533"/>
                  </a:lnTo>
                  <a:lnTo>
                    <a:pt x="1442351" y="295643"/>
                  </a:lnTo>
                  <a:lnTo>
                    <a:pt x="1293545" y="269582"/>
                  </a:lnTo>
                  <a:lnTo>
                    <a:pt x="700138" y="437959"/>
                  </a:lnTo>
                  <a:lnTo>
                    <a:pt x="327393" y="559523"/>
                  </a:lnTo>
                  <a:lnTo>
                    <a:pt x="23139" y="653008"/>
                  </a:lnTo>
                  <a:lnTo>
                    <a:pt x="0" y="698690"/>
                  </a:lnTo>
                  <a:lnTo>
                    <a:pt x="295668" y="607860"/>
                  </a:lnTo>
                  <a:lnTo>
                    <a:pt x="668401" y="486295"/>
                  </a:lnTo>
                  <a:lnTo>
                    <a:pt x="1261808" y="317919"/>
                  </a:lnTo>
                  <a:lnTo>
                    <a:pt x="1410614" y="343979"/>
                  </a:lnTo>
                  <a:lnTo>
                    <a:pt x="1474533" y="325856"/>
                  </a:lnTo>
                  <a:lnTo>
                    <a:pt x="1567954" y="342226"/>
                  </a:lnTo>
                  <a:lnTo>
                    <a:pt x="1702752" y="261086"/>
                  </a:lnTo>
                  <a:lnTo>
                    <a:pt x="1886140" y="209029"/>
                  </a:lnTo>
                  <a:lnTo>
                    <a:pt x="1894649" y="210515"/>
                  </a:lnTo>
                  <a:lnTo>
                    <a:pt x="2156917" y="52641"/>
                  </a:lnTo>
                  <a:lnTo>
                    <a:pt x="2529039" y="52641"/>
                  </a:lnTo>
                  <a:lnTo>
                    <a:pt x="2571305" y="35331"/>
                  </a:lnTo>
                  <a:lnTo>
                    <a:pt x="2571305" y="0"/>
                  </a:lnTo>
                  <a:close/>
                </a:path>
              </a:pathLst>
            </a:custGeom>
            <a:solidFill>
              <a:srgbClr val="6945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3516566" y="8212607"/>
              <a:ext cx="2576195" cy="700405"/>
            </a:xfrm>
            <a:custGeom>
              <a:avLst/>
              <a:gdLst/>
              <a:ahLst/>
              <a:cxnLst/>
              <a:rect l="l" t="t" r="r" b="b"/>
              <a:pathLst>
                <a:path w="2576195" h="700404">
                  <a:moveTo>
                    <a:pt x="26543" y="653605"/>
                  </a:moveTo>
                  <a:lnTo>
                    <a:pt x="23114" y="654646"/>
                  </a:lnTo>
                  <a:lnTo>
                    <a:pt x="0" y="700328"/>
                  </a:lnTo>
                  <a:lnTo>
                    <a:pt x="3403" y="699287"/>
                  </a:lnTo>
                  <a:lnTo>
                    <a:pt x="26543" y="653605"/>
                  </a:lnTo>
                  <a:close/>
                </a:path>
                <a:path w="2576195" h="700404">
                  <a:moveTo>
                    <a:pt x="2576195" y="0"/>
                  </a:moveTo>
                  <a:lnTo>
                    <a:pt x="2574709" y="596"/>
                  </a:lnTo>
                  <a:lnTo>
                    <a:pt x="2574709" y="35928"/>
                  </a:lnTo>
                  <a:lnTo>
                    <a:pt x="2576195" y="35331"/>
                  </a:lnTo>
                  <a:lnTo>
                    <a:pt x="2576195" y="0"/>
                  </a:lnTo>
                  <a:close/>
                </a:path>
              </a:pathLst>
            </a:custGeom>
            <a:solidFill>
              <a:srgbClr val="3A2D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3881729" y="8838196"/>
              <a:ext cx="2209800" cy="558165"/>
            </a:xfrm>
            <a:custGeom>
              <a:avLst/>
              <a:gdLst/>
              <a:ahLst/>
              <a:cxnLst/>
              <a:rect l="l" t="t" r="r" b="b"/>
              <a:pathLst>
                <a:path w="2209800" h="558165">
                  <a:moveTo>
                    <a:pt x="2209545" y="0"/>
                  </a:moveTo>
                  <a:lnTo>
                    <a:pt x="2030488" y="19684"/>
                  </a:lnTo>
                  <a:lnTo>
                    <a:pt x="1416418" y="137325"/>
                  </a:lnTo>
                  <a:lnTo>
                    <a:pt x="851357" y="537184"/>
                  </a:lnTo>
                  <a:lnTo>
                    <a:pt x="669543" y="425678"/>
                  </a:lnTo>
                  <a:lnTo>
                    <a:pt x="0" y="557949"/>
                  </a:lnTo>
                  <a:lnTo>
                    <a:pt x="2209545" y="557949"/>
                  </a:lnTo>
                  <a:lnTo>
                    <a:pt x="2209545" y="0"/>
                  </a:lnTo>
                  <a:close/>
                </a:path>
              </a:pathLst>
            </a:custGeom>
            <a:solidFill>
              <a:srgbClr val="6C3F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3874198" y="8838018"/>
              <a:ext cx="2218690" cy="560070"/>
            </a:xfrm>
            <a:custGeom>
              <a:avLst/>
              <a:gdLst/>
              <a:ahLst/>
              <a:cxnLst/>
              <a:rect l="l" t="t" r="r" b="b"/>
              <a:pathLst>
                <a:path w="2218690" h="560070">
                  <a:moveTo>
                    <a:pt x="2218563" y="0"/>
                  </a:moveTo>
                  <a:lnTo>
                    <a:pt x="2217077" y="177"/>
                  </a:lnTo>
                  <a:lnTo>
                    <a:pt x="2217077" y="558126"/>
                  </a:lnTo>
                  <a:lnTo>
                    <a:pt x="7531" y="558126"/>
                  </a:lnTo>
                  <a:lnTo>
                    <a:pt x="0" y="559612"/>
                  </a:lnTo>
                  <a:lnTo>
                    <a:pt x="2218563" y="559612"/>
                  </a:lnTo>
                  <a:lnTo>
                    <a:pt x="2218563" y="0"/>
                  </a:lnTo>
                  <a:close/>
                </a:path>
              </a:pathLst>
            </a:custGeom>
            <a:solidFill>
              <a:srgbClr val="3E2A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635302" y="8000149"/>
              <a:ext cx="994410" cy="1369060"/>
            </a:xfrm>
            <a:custGeom>
              <a:avLst/>
              <a:gdLst/>
              <a:ahLst/>
              <a:cxnLst/>
              <a:rect l="l" t="t" r="r" b="b"/>
              <a:pathLst>
                <a:path w="994410" h="1369059">
                  <a:moveTo>
                    <a:pt x="0" y="522909"/>
                  </a:moveTo>
                  <a:lnTo>
                    <a:pt x="0" y="653694"/>
                  </a:lnTo>
                  <a:lnTo>
                    <a:pt x="994016" y="1368806"/>
                  </a:lnTo>
                  <a:lnTo>
                    <a:pt x="966863" y="1242275"/>
                  </a:lnTo>
                  <a:lnTo>
                    <a:pt x="944613" y="1226693"/>
                  </a:lnTo>
                  <a:lnTo>
                    <a:pt x="806513" y="1218450"/>
                  </a:lnTo>
                  <a:lnTo>
                    <a:pt x="764095" y="1100582"/>
                  </a:lnTo>
                  <a:lnTo>
                    <a:pt x="603935" y="988656"/>
                  </a:lnTo>
                  <a:lnTo>
                    <a:pt x="530047" y="856894"/>
                  </a:lnTo>
                  <a:lnTo>
                    <a:pt x="475589" y="818794"/>
                  </a:lnTo>
                  <a:lnTo>
                    <a:pt x="429221" y="736079"/>
                  </a:lnTo>
                  <a:lnTo>
                    <a:pt x="281127" y="682929"/>
                  </a:lnTo>
                  <a:lnTo>
                    <a:pt x="124853" y="573747"/>
                  </a:lnTo>
                  <a:lnTo>
                    <a:pt x="120637" y="566216"/>
                  </a:lnTo>
                  <a:lnTo>
                    <a:pt x="0" y="522909"/>
                  </a:lnTo>
                  <a:close/>
                </a:path>
                <a:path w="994410" h="1369059">
                  <a:moveTo>
                    <a:pt x="0" y="0"/>
                  </a:moveTo>
                  <a:lnTo>
                    <a:pt x="0" y="496328"/>
                  </a:lnTo>
                  <a:lnTo>
                    <a:pt x="178155" y="560247"/>
                  </a:lnTo>
                  <a:lnTo>
                    <a:pt x="182384" y="567791"/>
                  </a:lnTo>
                  <a:lnTo>
                    <a:pt x="338658" y="676986"/>
                  </a:lnTo>
                  <a:lnTo>
                    <a:pt x="486714" y="730110"/>
                  </a:lnTo>
                  <a:lnTo>
                    <a:pt x="533107" y="812850"/>
                  </a:lnTo>
                  <a:lnTo>
                    <a:pt x="587540" y="850925"/>
                  </a:lnTo>
                  <a:lnTo>
                    <a:pt x="661454" y="982687"/>
                  </a:lnTo>
                  <a:lnTo>
                    <a:pt x="741895" y="1038898"/>
                  </a:lnTo>
                  <a:lnTo>
                    <a:pt x="572135" y="567118"/>
                  </a:lnTo>
                  <a:lnTo>
                    <a:pt x="136017" y="1190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B3F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33804" y="7999590"/>
              <a:ext cx="998219" cy="1372870"/>
            </a:xfrm>
            <a:custGeom>
              <a:avLst/>
              <a:gdLst/>
              <a:ahLst/>
              <a:cxnLst/>
              <a:rect l="l" t="t" r="r" b="b"/>
              <a:pathLst>
                <a:path w="998219" h="1372870">
                  <a:moveTo>
                    <a:pt x="0" y="522947"/>
                  </a:moveTo>
                  <a:lnTo>
                    <a:pt x="0" y="655040"/>
                  </a:lnTo>
                  <a:lnTo>
                    <a:pt x="997762" y="1372793"/>
                  </a:lnTo>
                  <a:lnTo>
                    <a:pt x="997029" y="1369377"/>
                  </a:lnTo>
                  <a:lnTo>
                    <a:pt x="995502" y="1369377"/>
                  </a:lnTo>
                  <a:lnTo>
                    <a:pt x="1485" y="654265"/>
                  </a:lnTo>
                  <a:lnTo>
                    <a:pt x="1485" y="523481"/>
                  </a:lnTo>
                  <a:lnTo>
                    <a:pt x="0" y="522947"/>
                  </a:lnTo>
                  <a:close/>
                </a:path>
                <a:path w="998219" h="1372870">
                  <a:moveTo>
                    <a:pt x="968362" y="1242847"/>
                  </a:moveTo>
                  <a:lnTo>
                    <a:pt x="995502" y="1369377"/>
                  </a:lnTo>
                  <a:lnTo>
                    <a:pt x="997029" y="1369377"/>
                  </a:lnTo>
                  <a:lnTo>
                    <a:pt x="970152" y="1244092"/>
                  </a:lnTo>
                  <a:lnTo>
                    <a:pt x="968362" y="1242847"/>
                  </a:lnTo>
                  <a:close/>
                </a:path>
                <a:path w="998219" h="1372870">
                  <a:moveTo>
                    <a:pt x="838" y="0"/>
                  </a:moveTo>
                  <a:lnTo>
                    <a:pt x="0" y="1193"/>
                  </a:lnTo>
                  <a:lnTo>
                    <a:pt x="0" y="496354"/>
                  </a:lnTo>
                  <a:lnTo>
                    <a:pt x="1485" y="496887"/>
                  </a:lnTo>
                  <a:lnTo>
                    <a:pt x="1485" y="571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5532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9" name="object 13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2377198" y="9039047"/>
              <a:ext cx="226771" cy="204635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1635302" y="8496477"/>
              <a:ext cx="764540" cy="604520"/>
            </a:xfrm>
            <a:custGeom>
              <a:avLst/>
              <a:gdLst/>
              <a:ahLst/>
              <a:cxnLst/>
              <a:rect l="l" t="t" r="r" b="b"/>
              <a:pathLst>
                <a:path w="764539" h="604520">
                  <a:moveTo>
                    <a:pt x="0" y="0"/>
                  </a:moveTo>
                  <a:lnTo>
                    <a:pt x="0" y="26581"/>
                  </a:lnTo>
                  <a:lnTo>
                    <a:pt x="120637" y="69888"/>
                  </a:lnTo>
                  <a:lnTo>
                    <a:pt x="124853" y="77419"/>
                  </a:lnTo>
                  <a:lnTo>
                    <a:pt x="281127" y="186601"/>
                  </a:lnTo>
                  <a:lnTo>
                    <a:pt x="429221" y="239750"/>
                  </a:lnTo>
                  <a:lnTo>
                    <a:pt x="475589" y="322465"/>
                  </a:lnTo>
                  <a:lnTo>
                    <a:pt x="530047" y="360565"/>
                  </a:lnTo>
                  <a:lnTo>
                    <a:pt x="603923" y="492328"/>
                  </a:lnTo>
                  <a:lnTo>
                    <a:pt x="764095" y="604253"/>
                  </a:lnTo>
                  <a:lnTo>
                    <a:pt x="741895" y="542569"/>
                  </a:lnTo>
                  <a:lnTo>
                    <a:pt x="661454" y="486346"/>
                  </a:lnTo>
                  <a:lnTo>
                    <a:pt x="587540" y="354583"/>
                  </a:lnTo>
                  <a:lnTo>
                    <a:pt x="533107" y="316522"/>
                  </a:lnTo>
                  <a:lnTo>
                    <a:pt x="486714" y="233768"/>
                  </a:lnTo>
                  <a:lnTo>
                    <a:pt x="338645" y="180657"/>
                  </a:lnTo>
                  <a:lnTo>
                    <a:pt x="182384" y="71462"/>
                  </a:lnTo>
                  <a:lnTo>
                    <a:pt x="178155" y="6390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C3C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633804" y="849594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5" h="27304">
                  <a:moveTo>
                    <a:pt x="0" y="0"/>
                  </a:moveTo>
                  <a:lnTo>
                    <a:pt x="0" y="26593"/>
                  </a:lnTo>
                  <a:lnTo>
                    <a:pt x="1485" y="27127"/>
                  </a:lnTo>
                  <a:lnTo>
                    <a:pt x="1485" y="5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30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2" name="object 142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4127028" y="8064779"/>
              <a:ext cx="343434" cy="322008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4770793" y="7865541"/>
              <a:ext cx="597928" cy="370446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5432285" y="7910740"/>
              <a:ext cx="244792" cy="160743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5694211" y="7505534"/>
              <a:ext cx="343444" cy="321995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3752303" y="8494712"/>
              <a:ext cx="379145" cy="195478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3019375" y="6325336"/>
              <a:ext cx="410779" cy="280670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3033128" y="6334531"/>
              <a:ext cx="266369" cy="224536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3043585" y="6338798"/>
              <a:ext cx="243187" cy="198069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3023361" y="6507657"/>
              <a:ext cx="403009" cy="104825"/>
            </a:xfrm>
            <a:prstGeom prst="rect">
              <a:avLst/>
            </a:prstGeom>
          </p:spPr>
        </p:pic>
        <p:pic>
          <p:nvPicPr>
            <p:cNvPr id="151" name="object 151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156178" y="6507213"/>
              <a:ext cx="270192" cy="70218"/>
            </a:xfrm>
            <a:prstGeom prst="rect">
              <a:avLst/>
            </a:prstGeom>
          </p:spPr>
        </p:pic>
        <p:pic>
          <p:nvPicPr>
            <p:cNvPr id="152" name="object 152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2023198" y="7013308"/>
              <a:ext cx="44363" cy="91312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1835530" y="6901522"/>
              <a:ext cx="11049" cy="7353"/>
            </a:xfrm>
            <a:prstGeom prst="rect">
              <a:avLst/>
            </a:prstGeom>
          </p:spPr>
        </p:pic>
        <p:pic>
          <p:nvPicPr>
            <p:cNvPr id="154" name="object 154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1674056" y="6857822"/>
              <a:ext cx="393506" cy="255269"/>
            </a:xfrm>
            <a:prstGeom prst="rect">
              <a:avLst/>
            </a:prstGeom>
          </p:spPr>
        </p:pic>
        <p:pic>
          <p:nvPicPr>
            <p:cNvPr id="155" name="object 155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1698409" y="6881139"/>
              <a:ext cx="161023" cy="112064"/>
            </a:xfrm>
            <a:prstGeom prst="rect">
              <a:avLst/>
            </a:prstGeom>
          </p:spPr>
        </p:pic>
        <p:pic>
          <p:nvPicPr>
            <p:cNvPr id="156" name="object 156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1900072" y="6866712"/>
              <a:ext cx="17627" cy="5321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1687438" y="6866508"/>
              <a:ext cx="255039" cy="203936"/>
            </a:xfrm>
            <a:prstGeom prst="rect">
              <a:avLst/>
            </a:prstGeom>
          </p:spPr>
        </p:pic>
        <p:pic>
          <p:nvPicPr>
            <p:cNvPr id="158" name="object 158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1697216" y="6870395"/>
              <a:ext cx="242327" cy="204139"/>
            </a:xfrm>
            <a:prstGeom prst="rect">
              <a:avLst/>
            </a:prstGeom>
          </p:spPr>
        </p:pic>
        <p:pic>
          <p:nvPicPr>
            <p:cNvPr id="159" name="object 159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1678089" y="7023760"/>
              <a:ext cx="385864" cy="95199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1805266" y="7023353"/>
              <a:ext cx="258686" cy="63779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2208326" y="6380314"/>
              <a:ext cx="122948" cy="33274"/>
            </a:xfrm>
            <a:prstGeom prst="rect">
              <a:avLst/>
            </a:prstGeom>
          </p:spPr>
        </p:pic>
        <p:pic>
          <p:nvPicPr>
            <p:cNvPr id="162" name="object 162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2372626" y="6380251"/>
              <a:ext cx="55219" cy="27393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2412314" y="6306375"/>
              <a:ext cx="2095" cy="5143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2320124" y="6255080"/>
              <a:ext cx="1752" cy="3175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2200846" y="6243129"/>
              <a:ext cx="254433" cy="170459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2209355" y="6248793"/>
              <a:ext cx="243573" cy="144919"/>
            </a:xfrm>
            <a:prstGeom prst="rect">
              <a:avLst/>
            </a:prstGeom>
          </p:spPr>
        </p:pic>
        <p:pic>
          <p:nvPicPr>
            <p:cNvPr id="167" name="object 167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2449058" y="5309679"/>
              <a:ext cx="254360" cy="170472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2457629" y="5315356"/>
              <a:ext cx="243444" cy="144919"/>
            </a:xfrm>
            <a:prstGeom prst="rect">
              <a:avLst/>
            </a:prstGeom>
          </p:spPr>
        </p:pic>
        <p:pic>
          <p:nvPicPr>
            <p:cNvPr id="169" name="object 169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3448443" y="6113426"/>
              <a:ext cx="41612" cy="20711"/>
            </a:xfrm>
            <a:prstGeom prst="rect">
              <a:avLst/>
            </a:prstGeom>
          </p:spPr>
        </p:pic>
        <p:pic>
          <p:nvPicPr>
            <p:cNvPr id="170" name="object 17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421381" y="6025946"/>
              <a:ext cx="284975" cy="103377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2922543" y="5986221"/>
              <a:ext cx="29749" cy="5184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3137560" y="6009766"/>
              <a:ext cx="14808" cy="6070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2303056" y="5365749"/>
              <a:ext cx="1267930" cy="768350"/>
            </a:xfrm>
            <a:prstGeom prst="rect">
              <a:avLst/>
            </a:prstGeom>
          </p:spPr>
        </p:pic>
        <p:pic>
          <p:nvPicPr>
            <p:cNvPr id="174" name="object 174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2509939" y="5510453"/>
              <a:ext cx="326783" cy="136893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2878005" y="5424144"/>
              <a:ext cx="132414" cy="12098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3054489" y="5429491"/>
              <a:ext cx="73850" cy="35928"/>
            </a:xfrm>
            <a:prstGeom prst="rect">
              <a:avLst/>
            </a:prstGeom>
          </p:spPr>
        </p:pic>
        <p:pic>
          <p:nvPicPr>
            <p:cNvPr id="177" name="object 177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2486913" y="5404243"/>
              <a:ext cx="651357" cy="243103"/>
            </a:xfrm>
            <a:prstGeom prst="rect">
              <a:avLst/>
            </a:prstGeom>
          </p:spPr>
        </p:pic>
        <p:pic>
          <p:nvPicPr>
            <p:cNvPr id="178" name="object 178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2728353" y="5998997"/>
              <a:ext cx="151523" cy="75234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2952292" y="5982728"/>
              <a:ext cx="496252" cy="164655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3155162" y="7053871"/>
              <a:ext cx="12065" cy="688340"/>
            </a:xfrm>
            <a:custGeom>
              <a:avLst/>
              <a:gdLst/>
              <a:ahLst/>
              <a:cxnLst/>
              <a:rect l="l" t="t" r="r" b="b"/>
              <a:pathLst>
                <a:path w="12064" h="688340">
                  <a:moveTo>
                    <a:pt x="0" y="0"/>
                  </a:moveTo>
                  <a:lnTo>
                    <a:pt x="11976" y="687908"/>
                  </a:lnTo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1" name="object 181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2706357" y="5931395"/>
              <a:ext cx="855497" cy="214553"/>
            </a:xfrm>
            <a:prstGeom prst="rect">
              <a:avLst/>
            </a:prstGeom>
          </p:spPr>
        </p:pic>
        <p:sp>
          <p:nvSpPr>
            <p:cNvPr id="182" name="object 182"/>
            <p:cNvSpPr/>
            <p:nvPr/>
          </p:nvSpPr>
          <p:spPr>
            <a:xfrm>
              <a:off x="3149663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10985" y="0"/>
                  </a:move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lnTo>
                    <a:pt x="10985" y="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3" name="object 183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3107321" y="6980224"/>
              <a:ext cx="95669" cy="122491"/>
            </a:xfrm>
            <a:prstGeom prst="rect">
              <a:avLst/>
            </a:prstGeom>
          </p:spPr>
        </p:pic>
        <p:sp>
          <p:nvSpPr>
            <p:cNvPr id="184" name="object 184"/>
            <p:cNvSpPr/>
            <p:nvPr/>
          </p:nvSpPr>
          <p:spPr>
            <a:xfrm>
              <a:off x="3030690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22961" y="687920"/>
                  </a:moveTo>
                  <a:lnTo>
                    <a:pt x="10985" y="0"/>
                  </a:lnTo>
                  <a:lnTo>
                    <a:pt x="5499" y="101"/>
                  </a:ln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5" name="object 185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988348" y="6980211"/>
              <a:ext cx="95669" cy="122504"/>
            </a:xfrm>
            <a:prstGeom prst="rect">
              <a:avLst/>
            </a:prstGeom>
          </p:spPr>
        </p:pic>
        <p:sp>
          <p:nvSpPr>
            <p:cNvPr id="186" name="object 186"/>
            <p:cNvSpPr/>
            <p:nvPr/>
          </p:nvSpPr>
          <p:spPr>
            <a:xfrm>
              <a:off x="2911716" y="7053783"/>
              <a:ext cx="23495" cy="688340"/>
            </a:xfrm>
            <a:custGeom>
              <a:avLst/>
              <a:gdLst/>
              <a:ahLst/>
              <a:cxnLst/>
              <a:rect l="l" t="t" r="r" b="b"/>
              <a:pathLst>
                <a:path w="23494" h="688340">
                  <a:moveTo>
                    <a:pt x="22961" y="687920"/>
                  </a:moveTo>
                  <a:lnTo>
                    <a:pt x="10985" y="0"/>
                  </a:lnTo>
                  <a:lnTo>
                    <a:pt x="5499" y="101"/>
                  </a:lnTo>
                  <a:lnTo>
                    <a:pt x="0" y="190"/>
                  </a:lnTo>
                  <a:lnTo>
                    <a:pt x="11988" y="688111"/>
                  </a:lnTo>
                  <a:lnTo>
                    <a:pt x="22961" y="687920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7" name="object 18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2869374" y="6980211"/>
              <a:ext cx="95669" cy="122504"/>
            </a:xfrm>
            <a:prstGeom prst="rect">
              <a:avLst/>
            </a:prstGeom>
          </p:spPr>
        </p:pic>
        <p:pic>
          <p:nvPicPr>
            <p:cNvPr id="188" name="object 188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3423577" y="7745285"/>
              <a:ext cx="921673" cy="117856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1881327" y="7497851"/>
              <a:ext cx="167411" cy="155727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839701" y="7327137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3"/>
                  </a:lnTo>
                  <a:lnTo>
                    <a:pt x="64076" y="59622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839701" y="7327137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2" name="object 192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1995119" y="7315974"/>
              <a:ext cx="236042" cy="226771"/>
            </a:xfrm>
            <a:prstGeom prst="rect">
              <a:avLst/>
            </a:prstGeom>
          </p:spPr>
        </p:pic>
        <p:sp>
          <p:nvSpPr>
            <p:cNvPr id="193" name="object 193"/>
            <p:cNvSpPr/>
            <p:nvPr/>
          </p:nvSpPr>
          <p:spPr>
            <a:xfrm>
              <a:off x="1953480" y="7216305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953480" y="7216305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5" name="object 195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2070023" y="7413281"/>
              <a:ext cx="236042" cy="226771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2028385" y="7313612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2028385" y="7313612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8" name="object 198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2031428" y="7687487"/>
              <a:ext cx="167398" cy="155727"/>
            </a:xfrm>
            <a:prstGeom prst="rect">
              <a:avLst/>
            </a:prstGeom>
          </p:spPr>
        </p:pic>
        <p:sp>
          <p:nvSpPr>
            <p:cNvPr id="199" name="object 199"/>
            <p:cNvSpPr/>
            <p:nvPr/>
          </p:nvSpPr>
          <p:spPr>
            <a:xfrm>
              <a:off x="1989789" y="751677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989789" y="751677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1" name="object 201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2243708" y="7579626"/>
              <a:ext cx="89649" cy="39865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2145207" y="7505611"/>
              <a:ext cx="236042" cy="226783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2103581" y="740595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2103581" y="740595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7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2257590" y="7703159"/>
              <a:ext cx="47625" cy="50800"/>
            </a:xfrm>
            <a:custGeom>
              <a:avLst/>
              <a:gdLst/>
              <a:ahLst/>
              <a:cxnLst/>
              <a:rect l="l" t="t" r="r" b="b"/>
              <a:pathLst>
                <a:path w="47625" h="50800">
                  <a:moveTo>
                    <a:pt x="47523" y="0"/>
                  </a:moveTo>
                  <a:lnTo>
                    <a:pt x="24549" y="16497"/>
                  </a:lnTo>
                  <a:lnTo>
                    <a:pt x="14579" y="24053"/>
                  </a:lnTo>
                  <a:lnTo>
                    <a:pt x="8559" y="28879"/>
                  </a:lnTo>
                  <a:lnTo>
                    <a:pt x="0" y="36194"/>
                  </a:lnTo>
                  <a:lnTo>
                    <a:pt x="38163" y="50317"/>
                  </a:lnTo>
                  <a:lnTo>
                    <a:pt x="39039" y="45478"/>
                  </a:lnTo>
                  <a:lnTo>
                    <a:pt x="43535" y="22339"/>
                  </a:lnTo>
                  <a:lnTo>
                    <a:pt x="44792" y="14719"/>
                  </a:lnTo>
                  <a:lnTo>
                    <a:pt x="47523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2220582" y="7739341"/>
              <a:ext cx="75565" cy="74295"/>
            </a:xfrm>
            <a:custGeom>
              <a:avLst/>
              <a:gdLst/>
              <a:ahLst/>
              <a:cxnLst/>
              <a:rect l="l" t="t" r="r" b="b"/>
              <a:pathLst>
                <a:path w="75564" h="74295">
                  <a:moveTo>
                    <a:pt x="37007" y="0"/>
                  </a:moveTo>
                  <a:lnTo>
                    <a:pt x="22181" y="13051"/>
                  </a:lnTo>
                  <a:lnTo>
                    <a:pt x="14338" y="20434"/>
                  </a:lnTo>
                  <a:lnTo>
                    <a:pt x="6952" y="27902"/>
                  </a:lnTo>
                  <a:lnTo>
                    <a:pt x="0" y="35433"/>
                  </a:lnTo>
                  <a:lnTo>
                    <a:pt x="17398" y="49733"/>
                  </a:lnTo>
                  <a:lnTo>
                    <a:pt x="67106" y="74104"/>
                  </a:lnTo>
                  <a:lnTo>
                    <a:pt x="68325" y="58026"/>
                  </a:lnTo>
                  <a:lnTo>
                    <a:pt x="69227" y="50190"/>
                  </a:lnTo>
                  <a:lnTo>
                    <a:pt x="71069" y="37541"/>
                  </a:lnTo>
                  <a:lnTo>
                    <a:pt x="75171" y="14122"/>
                  </a:lnTo>
                  <a:lnTo>
                    <a:pt x="37007" y="0"/>
                  </a:lnTo>
                  <a:close/>
                </a:path>
              </a:pathLst>
            </a:custGeom>
            <a:solidFill>
              <a:srgbClr val="6E9F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2225687" y="7789074"/>
              <a:ext cx="62230" cy="40640"/>
            </a:xfrm>
            <a:custGeom>
              <a:avLst/>
              <a:gdLst/>
              <a:ahLst/>
              <a:cxnLst/>
              <a:rect l="l" t="t" r="r" b="b"/>
              <a:pathLst>
                <a:path w="62230" h="40640">
                  <a:moveTo>
                    <a:pt x="12293" y="0"/>
                  </a:moveTo>
                  <a:lnTo>
                    <a:pt x="22694" y="8547"/>
                  </a:lnTo>
                  <a:lnTo>
                    <a:pt x="0" y="30924"/>
                  </a:lnTo>
                  <a:lnTo>
                    <a:pt x="11252" y="40170"/>
                  </a:lnTo>
                  <a:lnTo>
                    <a:pt x="33947" y="17792"/>
                  </a:lnTo>
                  <a:lnTo>
                    <a:pt x="61023" y="40017"/>
                  </a:lnTo>
                  <a:lnTo>
                    <a:pt x="61188" y="36309"/>
                  </a:lnTo>
                  <a:lnTo>
                    <a:pt x="61772" y="28765"/>
                  </a:lnTo>
                  <a:lnTo>
                    <a:pt x="62001" y="24384"/>
                  </a:lnTo>
                  <a:lnTo>
                    <a:pt x="12293" y="0"/>
                  </a:lnTo>
                  <a:close/>
                </a:path>
              </a:pathLst>
            </a:custGeom>
            <a:solidFill>
              <a:srgbClr val="1F70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8" name="object 208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2384767" y="7602931"/>
              <a:ext cx="71386" cy="58165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2359494" y="7648625"/>
              <a:ext cx="59055" cy="80645"/>
            </a:xfrm>
            <a:custGeom>
              <a:avLst/>
              <a:gdLst/>
              <a:ahLst/>
              <a:cxnLst/>
              <a:rect l="l" t="t" r="r" b="b"/>
              <a:pathLst>
                <a:path w="59055" h="80645">
                  <a:moveTo>
                    <a:pt x="25273" y="0"/>
                  </a:moveTo>
                  <a:lnTo>
                    <a:pt x="0" y="16548"/>
                  </a:lnTo>
                  <a:lnTo>
                    <a:pt x="3256" y="31120"/>
                  </a:lnTo>
                  <a:lnTo>
                    <a:pt x="6362" y="45977"/>
                  </a:lnTo>
                  <a:lnTo>
                    <a:pt x="9297" y="61200"/>
                  </a:lnTo>
                  <a:lnTo>
                    <a:pt x="12700" y="80162"/>
                  </a:lnTo>
                  <a:lnTo>
                    <a:pt x="25303" y="62831"/>
                  </a:lnTo>
                  <a:lnTo>
                    <a:pt x="37079" y="45861"/>
                  </a:lnTo>
                  <a:lnTo>
                    <a:pt x="48238" y="29122"/>
                  </a:lnTo>
                  <a:lnTo>
                    <a:pt x="58991" y="12484"/>
                  </a:lnTo>
                  <a:lnTo>
                    <a:pt x="25273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2220112" y="7763789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2178473" y="7503248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2178473" y="7503248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2"/>
                  </a:lnTo>
                  <a:lnTo>
                    <a:pt x="28098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3" name="object 213"/>
            <p:cNvPicPr/>
            <p:nvPr/>
          </p:nvPicPr>
          <p:blipFill>
            <a:blip r:embed="rId119" cstate="print"/>
            <a:stretch>
              <a:fillRect/>
            </a:stretch>
          </p:blipFill>
          <p:spPr>
            <a:xfrm>
              <a:off x="2344623" y="7739024"/>
              <a:ext cx="150825" cy="155257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2286398" y="7568298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3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2286398" y="7568298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2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6" name="object 216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2487498" y="7579626"/>
              <a:ext cx="175221" cy="137363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2643365" y="7576819"/>
              <a:ext cx="21590" cy="3175"/>
            </a:xfrm>
            <a:custGeom>
              <a:avLst/>
              <a:gdLst/>
              <a:ahLst/>
              <a:cxnLst/>
              <a:rect l="l" t="t" r="r" b="b"/>
              <a:pathLst>
                <a:path w="21589" h="3175">
                  <a:moveTo>
                    <a:pt x="21247" y="0"/>
                  </a:moveTo>
                  <a:lnTo>
                    <a:pt x="4508" y="0"/>
                  </a:lnTo>
                  <a:lnTo>
                    <a:pt x="0" y="2806"/>
                  </a:lnTo>
                  <a:lnTo>
                    <a:pt x="19354" y="2806"/>
                  </a:lnTo>
                  <a:lnTo>
                    <a:pt x="21247" y="0"/>
                  </a:lnTo>
                  <a:close/>
                </a:path>
              </a:pathLst>
            </a:custGeom>
            <a:solidFill>
              <a:srgbClr val="6A9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2442273" y="7557147"/>
              <a:ext cx="236220" cy="227329"/>
            </a:xfrm>
            <a:custGeom>
              <a:avLst/>
              <a:gdLst/>
              <a:ahLst/>
              <a:cxnLst/>
              <a:rect l="l" t="t" r="r" b="b"/>
              <a:pathLst>
                <a:path w="236219" h="227329">
                  <a:moveTo>
                    <a:pt x="75476" y="140690"/>
                  </a:moveTo>
                  <a:lnTo>
                    <a:pt x="45224" y="129501"/>
                  </a:lnTo>
                  <a:lnTo>
                    <a:pt x="43332" y="131051"/>
                  </a:lnTo>
                  <a:lnTo>
                    <a:pt x="36550" y="136817"/>
                  </a:lnTo>
                  <a:lnTo>
                    <a:pt x="33540" y="139458"/>
                  </a:lnTo>
                  <a:lnTo>
                    <a:pt x="30505" y="142201"/>
                  </a:lnTo>
                  <a:lnTo>
                    <a:pt x="22174" y="149479"/>
                  </a:lnTo>
                  <a:lnTo>
                    <a:pt x="14338" y="156857"/>
                  </a:lnTo>
                  <a:lnTo>
                    <a:pt x="6946" y="164338"/>
                  </a:lnTo>
                  <a:lnTo>
                    <a:pt x="0" y="171856"/>
                  </a:lnTo>
                  <a:lnTo>
                    <a:pt x="12204" y="181876"/>
                  </a:lnTo>
                  <a:lnTo>
                    <a:pt x="28155" y="171056"/>
                  </a:lnTo>
                  <a:lnTo>
                    <a:pt x="43954" y="160693"/>
                  </a:lnTo>
                  <a:lnTo>
                    <a:pt x="59690" y="150622"/>
                  </a:lnTo>
                  <a:lnTo>
                    <a:pt x="75476" y="140690"/>
                  </a:lnTo>
                  <a:close/>
                </a:path>
                <a:path w="236219" h="227329">
                  <a:moveTo>
                    <a:pt x="127215" y="159842"/>
                  </a:moveTo>
                  <a:lnTo>
                    <a:pt x="97002" y="148666"/>
                  </a:lnTo>
                  <a:lnTo>
                    <a:pt x="86461" y="165341"/>
                  </a:lnTo>
                  <a:lnTo>
                    <a:pt x="75730" y="182029"/>
                  </a:lnTo>
                  <a:lnTo>
                    <a:pt x="64757" y="198628"/>
                  </a:lnTo>
                  <a:lnTo>
                    <a:pt x="53162" y="215506"/>
                  </a:lnTo>
                  <a:lnTo>
                    <a:pt x="66878" y="226771"/>
                  </a:lnTo>
                  <a:lnTo>
                    <a:pt x="74574" y="219862"/>
                  </a:lnTo>
                  <a:lnTo>
                    <a:pt x="82156" y="212559"/>
                  </a:lnTo>
                  <a:lnTo>
                    <a:pt x="89611" y="204851"/>
                  </a:lnTo>
                  <a:lnTo>
                    <a:pt x="96901" y="196723"/>
                  </a:lnTo>
                  <a:lnTo>
                    <a:pt x="99669" y="193776"/>
                  </a:lnTo>
                  <a:lnTo>
                    <a:pt x="124637" y="163398"/>
                  </a:lnTo>
                  <a:lnTo>
                    <a:pt x="127215" y="159842"/>
                  </a:lnTo>
                  <a:close/>
                </a:path>
                <a:path w="236219" h="227329">
                  <a:moveTo>
                    <a:pt x="235597" y="0"/>
                  </a:moveTo>
                  <a:lnTo>
                    <a:pt x="212077" y="15633"/>
                  </a:lnTo>
                  <a:lnTo>
                    <a:pt x="205600" y="19672"/>
                  </a:lnTo>
                  <a:lnTo>
                    <a:pt x="222338" y="19672"/>
                  </a:lnTo>
                  <a:lnTo>
                    <a:pt x="235597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9" name="object 219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2517749" y="7667967"/>
              <a:ext cx="46329" cy="37846"/>
            </a:xfrm>
            <a:prstGeom prst="rect">
              <a:avLst/>
            </a:prstGeom>
          </p:spPr>
        </p:pic>
        <p:sp>
          <p:nvSpPr>
            <p:cNvPr id="220" name="object 220"/>
            <p:cNvSpPr/>
            <p:nvPr/>
          </p:nvSpPr>
          <p:spPr>
            <a:xfrm>
              <a:off x="2447391" y="7697838"/>
              <a:ext cx="92075" cy="85725"/>
            </a:xfrm>
            <a:custGeom>
              <a:avLst/>
              <a:gdLst/>
              <a:ahLst/>
              <a:cxnLst/>
              <a:rect l="l" t="t" r="r" b="b"/>
              <a:pathLst>
                <a:path w="92075" h="85725">
                  <a:moveTo>
                    <a:pt x="70357" y="0"/>
                  </a:moveTo>
                  <a:lnTo>
                    <a:pt x="38838" y="19997"/>
                  </a:lnTo>
                  <a:lnTo>
                    <a:pt x="23043" y="30366"/>
                  </a:lnTo>
                  <a:lnTo>
                    <a:pt x="7099" y="41186"/>
                  </a:lnTo>
                  <a:lnTo>
                    <a:pt x="22694" y="54000"/>
                  </a:lnTo>
                  <a:lnTo>
                    <a:pt x="0" y="76377"/>
                  </a:lnTo>
                  <a:lnTo>
                    <a:pt x="11252" y="85623"/>
                  </a:lnTo>
                  <a:lnTo>
                    <a:pt x="33947" y="63245"/>
                  </a:lnTo>
                  <a:lnTo>
                    <a:pt x="48044" y="74815"/>
                  </a:lnTo>
                  <a:lnTo>
                    <a:pt x="59650" y="57937"/>
                  </a:lnTo>
                  <a:lnTo>
                    <a:pt x="70685" y="41257"/>
                  </a:lnTo>
                  <a:lnTo>
                    <a:pt x="91897" y="7975"/>
                  </a:lnTo>
                  <a:lnTo>
                    <a:pt x="70357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2400190" y="7457477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9"/>
                  </a:lnTo>
                  <a:lnTo>
                    <a:pt x="64081" y="59622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2400190" y="7457477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22"/>
                  </a:lnTo>
                  <a:lnTo>
                    <a:pt x="28100" y="91054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3" name="object 223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2624467" y="7654455"/>
              <a:ext cx="128308" cy="126225"/>
            </a:xfrm>
            <a:prstGeom prst="rect">
              <a:avLst/>
            </a:prstGeom>
          </p:spPr>
        </p:pic>
        <p:pic>
          <p:nvPicPr>
            <p:cNvPr id="224" name="object 224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2038553" y="7554785"/>
              <a:ext cx="655789" cy="606602"/>
            </a:xfrm>
            <a:prstGeom prst="rect">
              <a:avLst/>
            </a:prstGeom>
          </p:spPr>
        </p:pic>
        <p:pic>
          <p:nvPicPr>
            <p:cNvPr id="225" name="object 225"/>
            <p:cNvPicPr/>
            <p:nvPr/>
          </p:nvPicPr>
          <p:blipFill>
            <a:blip r:embed="rId124" cstate="print"/>
            <a:stretch>
              <a:fillRect/>
            </a:stretch>
          </p:blipFill>
          <p:spPr>
            <a:xfrm>
              <a:off x="2778061" y="7884337"/>
              <a:ext cx="27000" cy="25844"/>
            </a:xfrm>
            <a:prstGeom prst="rect">
              <a:avLst/>
            </a:prstGeom>
          </p:spPr>
        </p:pic>
        <p:pic>
          <p:nvPicPr>
            <p:cNvPr id="226" name="object 226"/>
            <p:cNvPicPr/>
            <p:nvPr/>
          </p:nvPicPr>
          <p:blipFill>
            <a:blip r:embed="rId125" cstate="print"/>
            <a:stretch>
              <a:fillRect/>
            </a:stretch>
          </p:blipFill>
          <p:spPr>
            <a:xfrm>
              <a:off x="2652483" y="7884947"/>
              <a:ext cx="152095" cy="155117"/>
            </a:xfrm>
            <a:prstGeom prst="rect">
              <a:avLst/>
            </a:prstGeom>
          </p:spPr>
        </p:pic>
        <p:sp>
          <p:nvSpPr>
            <p:cNvPr id="227" name="object 227"/>
            <p:cNvSpPr/>
            <p:nvPr/>
          </p:nvSpPr>
          <p:spPr>
            <a:xfrm>
              <a:off x="2610845" y="771362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72"/>
                  </a:lnTo>
                  <a:lnTo>
                    <a:pt x="288" y="260869"/>
                  </a:lnTo>
                  <a:lnTo>
                    <a:pt x="0" y="271973"/>
                  </a:lnTo>
                  <a:lnTo>
                    <a:pt x="147" y="282844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44"/>
                  </a:lnTo>
                  <a:lnTo>
                    <a:pt x="99839" y="271973"/>
                  </a:lnTo>
                  <a:lnTo>
                    <a:pt x="99554" y="260869"/>
                  </a:lnTo>
                  <a:lnTo>
                    <a:pt x="94597" y="208572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2610845" y="771362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72"/>
                  </a:lnTo>
                  <a:lnTo>
                    <a:pt x="288" y="260869"/>
                  </a:lnTo>
                  <a:lnTo>
                    <a:pt x="0" y="271973"/>
                  </a:lnTo>
                  <a:lnTo>
                    <a:pt x="147" y="282844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38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9" name="object 229"/>
            <p:cNvPicPr/>
            <p:nvPr/>
          </p:nvPicPr>
          <p:blipFill>
            <a:blip r:embed="rId126" cstate="print"/>
            <a:stretch>
              <a:fillRect/>
            </a:stretch>
          </p:blipFill>
          <p:spPr>
            <a:xfrm>
              <a:off x="2870796" y="7702461"/>
              <a:ext cx="131508" cy="168643"/>
            </a:xfrm>
            <a:prstGeom prst="rect">
              <a:avLst/>
            </a:prstGeom>
          </p:spPr>
        </p:pic>
        <p:pic>
          <p:nvPicPr>
            <p:cNvPr id="230" name="object 230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2778925" y="7861376"/>
              <a:ext cx="34505" cy="47523"/>
            </a:xfrm>
            <a:prstGeom prst="rect">
              <a:avLst/>
            </a:prstGeom>
          </p:spPr>
        </p:pic>
        <p:sp>
          <p:nvSpPr>
            <p:cNvPr id="231" name="object 231"/>
            <p:cNvSpPr/>
            <p:nvPr/>
          </p:nvSpPr>
          <p:spPr>
            <a:xfrm>
              <a:off x="2771838" y="7898917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20904" y="0"/>
                  </a:moveTo>
                  <a:lnTo>
                    <a:pt x="0" y="20637"/>
                  </a:lnTo>
                  <a:lnTo>
                    <a:pt x="11252" y="29857"/>
                  </a:lnTo>
                  <a:lnTo>
                    <a:pt x="31407" y="9994"/>
                  </a:lnTo>
                  <a:lnTo>
                    <a:pt x="20904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2766263" y="7863319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25"/>
                  </a:lnTo>
                  <a:lnTo>
                    <a:pt x="16573" y="65925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2724637" y="7602804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16"/>
                  </a:lnTo>
                  <a:lnTo>
                    <a:pt x="28100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99144" y="293484"/>
                  </a:lnTo>
                  <a:lnTo>
                    <a:pt x="99690" y="282850"/>
                  </a:lnTo>
                  <a:lnTo>
                    <a:pt x="99839" y="271980"/>
                  </a:lnTo>
                  <a:lnTo>
                    <a:pt x="99554" y="260876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81" y="59616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2724637" y="7602804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67"/>
                  </a:lnTo>
                  <a:lnTo>
                    <a:pt x="35767" y="59616"/>
                  </a:lnTo>
                  <a:lnTo>
                    <a:pt x="28100" y="91047"/>
                  </a:lnTo>
                  <a:lnTo>
                    <a:pt x="5240" y="208584"/>
                  </a:lnTo>
                  <a:lnTo>
                    <a:pt x="288" y="260876"/>
                  </a:lnTo>
                  <a:lnTo>
                    <a:pt x="0" y="271980"/>
                  </a:lnTo>
                  <a:lnTo>
                    <a:pt x="147" y="282850"/>
                  </a:lnTo>
                  <a:lnTo>
                    <a:pt x="693" y="293484"/>
                  </a:lnTo>
                  <a:lnTo>
                    <a:pt x="50109" y="293484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35" name="object 235"/>
            <p:cNvPicPr/>
            <p:nvPr/>
          </p:nvPicPr>
          <p:blipFill>
            <a:blip r:embed="rId128" cstate="print"/>
            <a:stretch>
              <a:fillRect/>
            </a:stretch>
          </p:blipFill>
          <p:spPr>
            <a:xfrm>
              <a:off x="2862999" y="7799768"/>
              <a:ext cx="214210" cy="226771"/>
            </a:xfrm>
            <a:prstGeom prst="rect">
              <a:avLst/>
            </a:prstGeom>
          </p:spPr>
        </p:pic>
        <p:sp>
          <p:nvSpPr>
            <p:cNvPr id="236" name="object 236"/>
            <p:cNvSpPr/>
            <p:nvPr/>
          </p:nvSpPr>
          <p:spPr>
            <a:xfrm>
              <a:off x="2857741" y="8017738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90">
                  <a:moveTo>
                    <a:pt x="5270" y="0"/>
                  </a:moveTo>
                  <a:lnTo>
                    <a:pt x="3543" y="2527"/>
                  </a:lnTo>
                  <a:lnTo>
                    <a:pt x="0" y="7581"/>
                  </a:lnTo>
                  <a:lnTo>
                    <a:pt x="0" y="8153"/>
                  </a:lnTo>
                  <a:lnTo>
                    <a:pt x="254" y="8356"/>
                  </a:lnTo>
                  <a:lnTo>
                    <a:pt x="6362" y="2349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2841167" y="7960626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2799541" y="7700111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99144" y="293471"/>
                  </a:lnTo>
                  <a:lnTo>
                    <a:pt x="99690" y="282842"/>
                  </a:lnTo>
                  <a:lnTo>
                    <a:pt x="99839" y="271973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71"/>
                  </a:lnTo>
                  <a:lnTo>
                    <a:pt x="64076" y="59616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2799541" y="7700111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54"/>
                  </a:lnTo>
                  <a:lnTo>
                    <a:pt x="35761" y="59616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50109" y="293471"/>
                  </a:lnTo>
                  <a:lnTo>
                    <a:pt x="50109" y="838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0" name="object 240"/>
            <p:cNvPicPr/>
            <p:nvPr/>
          </p:nvPicPr>
          <p:blipFill>
            <a:blip r:embed="rId129" cstate="print"/>
            <a:stretch>
              <a:fillRect/>
            </a:stretch>
          </p:blipFill>
          <p:spPr>
            <a:xfrm>
              <a:off x="2576207" y="8103006"/>
              <a:ext cx="167411" cy="155740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2534569" y="7932280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72" y="28079"/>
                  </a:lnTo>
                  <a:lnTo>
                    <a:pt x="35767" y="59642"/>
                  </a:lnTo>
                  <a:lnTo>
                    <a:pt x="28100" y="91071"/>
                  </a:lnTo>
                  <a:lnTo>
                    <a:pt x="5240" y="208597"/>
                  </a:lnTo>
                  <a:lnTo>
                    <a:pt x="288" y="260894"/>
                  </a:lnTo>
                  <a:lnTo>
                    <a:pt x="0" y="271999"/>
                  </a:lnTo>
                  <a:lnTo>
                    <a:pt x="147" y="282869"/>
                  </a:lnTo>
                  <a:lnTo>
                    <a:pt x="693" y="293509"/>
                  </a:lnTo>
                  <a:lnTo>
                    <a:pt x="99144" y="293509"/>
                  </a:lnTo>
                  <a:lnTo>
                    <a:pt x="99690" y="282869"/>
                  </a:lnTo>
                  <a:lnTo>
                    <a:pt x="99839" y="271999"/>
                  </a:lnTo>
                  <a:lnTo>
                    <a:pt x="99554" y="260894"/>
                  </a:lnTo>
                  <a:lnTo>
                    <a:pt x="93772" y="203631"/>
                  </a:lnTo>
                  <a:lnTo>
                    <a:pt x="78840" y="123301"/>
                  </a:lnTo>
                  <a:lnTo>
                    <a:pt x="64081" y="59642"/>
                  </a:lnTo>
                  <a:lnTo>
                    <a:pt x="56078" y="28117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2534569" y="7932280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72" y="28079"/>
                  </a:lnTo>
                  <a:lnTo>
                    <a:pt x="35767" y="59642"/>
                  </a:lnTo>
                  <a:lnTo>
                    <a:pt x="28100" y="91071"/>
                  </a:lnTo>
                  <a:lnTo>
                    <a:pt x="5240" y="208597"/>
                  </a:lnTo>
                  <a:lnTo>
                    <a:pt x="288" y="260894"/>
                  </a:lnTo>
                  <a:lnTo>
                    <a:pt x="0" y="271999"/>
                  </a:lnTo>
                  <a:lnTo>
                    <a:pt x="147" y="282869"/>
                  </a:lnTo>
                  <a:lnTo>
                    <a:pt x="693" y="293509"/>
                  </a:lnTo>
                  <a:lnTo>
                    <a:pt x="50109" y="293509"/>
                  </a:lnTo>
                  <a:lnTo>
                    <a:pt x="50109" y="863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2742564" y="7993583"/>
              <a:ext cx="114935" cy="132080"/>
            </a:xfrm>
            <a:custGeom>
              <a:avLst/>
              <a:gdLst/>
              <a:ahLst/>
              <a:cxnLst/>
              <a:rect l="l" t="t" r="r" b="b"/>
              <a:pathLst>
                <a:path w="114935" h="132079">
                  <a:moveTo>
                    <a:pt x="98602" y="0"/>
                  </a:moveTo>
                  <a:lnTo>
                    <a:pt x="71843" y="0"/>
                  </a:lnTo>
                  <a:lnTo>
                    <a:pt x="0" y="51511"/>
                  </a:lnTo>
                  <a:lnTo>
                    <a:pt x="11379" y="75755"/>
                  </a:lnTo>
                  <a:lnTo>
                    <a:pt x="46177" y="54013"/>
                  </a:lnTo>
                  <a:lnTo>
                    <a:pt x="69684" y="38366"/>
                  </a:lnTo>
                  <a:lnTo>
                    <a:pt x="54521" y="60883"/>
                  </a:lnTo>
                  <a:lnTo>
                    <a:pt x="25730" y="106324"/>
                  </a:lnTo>
                  <a:lnTo>
                    <a:pt x="37820" y="132054"/>
                  </a:lnTo>
                  <a:lnTo>
                    <a:pt x="57912" y="109562"/>
                  </a:lnTo>
                  <a:lnTo>
                    <a:pt x="70154" y="94132"/>
                  </a:lnTo>
                  <a:lnTo>
                    <a:pt x="114325" y="32956"/>
                  </a:lnTo>
                  <a:lnTo>
                    <a:pt x="98602" y="32956"/>
                  </a:lnTo>
                  <a:lnTo>
                    <a:pt x="98602" y="0"/>
                  </a:lnTo>
                  <a:close/>
                </a:path>
              </a:pathLst>
            </a:custGeom>
            <a:solidFill>
              <a:srgbClr val="2955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2690456" y="8045094"/>
              <a:ext cx="90170" cy="102870"/>
            </a:xfrm>
            <a:custGeom>
              <a:avLst/>
              <a:gdLst/>
              <a:ahLst/>
              <a:cxnLst/>
              <a:rect l="l" t="t" r="r" b="b"/>
              <a:pathLst>
                <a:path w="90169" h="102870">
                  <a:moveTo>
                    <a:pt x="77838" y="54813"/>
                  </a:moveTo>
                  <a:lnTo>
                    <a:pt x="71898" y="63925"/>
                  </a:lnTo>
                  <a:lnTo>
                    <a:pt x="65827" y="73067"/>
                  </a:lnTo>
                  <a:lnTo>
                    <a:pt x="59589" y="82264"/>
                  </a:lnTo>
                  <a:lnTo>
                    <a:pt x="53149" y="91541"/>
                  </a:lnTo>
                  <a:lnTo>
                    <a:pt x="66865" y="102819"/>
                  </a:lnTo>
                  <a:lnTo>
                    <a:pt x="72733" y="97579"/>
                  </a:lnTo>
                  <a:lnTo>
                    <a:pt x="78539" y="92124"/>
                  </a:lnTo>
                  <a:lnTo>
                    <a:pt x="84274" y="86447"/>
                  </a:lnTo>
                  <a:lnTo>
                    <a:pt x="89928" y="80543"/>
                  </a:lnTo>
                  <a:lnTo>
                    <a:pt x="77838" y="54813"/>
                  </a:lnTo>
                  <a:close/>
                </a:path>
                <a:path w="90169" h="102870">
                  <a:moveTo>
                    <a:pt x="52095" y="0"/>
                  </a:moveTo>
                  <a:lnTo>
                    <a:pt x="30492" y="18224"/>
                  </a:lnTo>
                  <a:lnTo>
                    <a:pt x="22175" y="25511"/>
                  </a:lnTo>
                  <a:lnTo>
                    <a:pt x="14336" y="32899"/>
                  </a:lnTo>
                  <a:lnTo>
                    <a:pt x="6952" y="40362"/>
                  </a:lnTo>
                  <a:lnTo>
                    <a:pt x="0" y="47879"/>
                  </a:lnTo>
                  <a:lnTo>
                    <a:pt x="12191" y="57912"/>
                  </a:lnTo>
                  <a:lnTo>
                    <a:pt x="25130" y="49106"/>
                  </a:lnTo>
                  <a:lnTo>
                    <a:pt x="37958" y="40614"/>
                  </a:lnTo>
                  <a:lnTo>
                    <a:pt x="50727" y="32351"/>
                  </a:lnTo>
                  <a:lnTo>
                    <a:pt x="63487" y="24231"/>
                  </a:lnTo>
                  <a:lnTo>
                    <a:pt x="52095" y="0"/>
                  </a:lnTo>
                  <a:close/>
                </a:path>
              </a:pathLst>
            </a:custGeom>
            <a:solidFill>
              <a:srgbClr val="6E9F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5" name="object 245"/>
            <p:cNvPicPr/>
            <p:nvPr/>
          </p:nvPicPr>
          <p:blipFill>
            <a:blip r:embed="rId130" cstate="print"/>
            <a:stretch>
              <a:fillRect/>
            </a:stretch>
          </p:blipFill>
          <p:spPr>
            <a:xfrm>
              <a:off x="2857741" y="7993583"/>
              <a:ext cx="21424" cy="24155"/>
            </a:xfrm>
            <a:prstGeom prst="rect">
              <a:avLst/>
            </a:prstGeom>
          </p:spPr>
        </p:pic>
        <p:pic>
          <p:nvPicPr>
            <p:cNvPr id="246" name="object 246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2857741" y="7921129"/>
              <a:ext cx="68287" cy="104190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2841167" y="7993583"/>
              <a:ext cx="17145" cy="33020"/>
            </a:xfrm>
            <a:custGeom>
              <a:avLst/>
              <a:gdLst/>
              <a:ahLst/>
              <a:cxnLst/>
              <a:rect l="l" t="t" r="r" b="b"/>
              <a:pathLst>
                <a:path w="17144" h="33020">
                  <a:moveTo>
                    <a:pt x="16573" y="0"/>
                  </a:moveTo>
                  <a:lnTo>
                    <a:pt x="0" y="0"/>
                  </a:lnTo>
                  <a:lnTo>
                    <a:pt x="0" y="32956"/>
                  </a:lnTo>
                  <a:lnTo>
                    <a:pt x="15709" y="32956"/>
                  </a:lnTo>
                  <a:lnTo>
                    <a:pt x="16573" y="31737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807E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2849651" y="7939747"/>
              <a:ext cx="49530" cy="53975"/>
            </a:xfrm>
            <a:custGeom>
              <a:avLst/>
              <a:gdLst/>
              <a:ahLst/>
              <a:cxnLst/>
              <a:rect l="l" t="t" r="r" b="b"/>
              <a:pathLst>
                <a:path w="49530" h="53975">
                  <a:moveTo>
                    <a:pt x="48094" y="0"/>
                  </a:moveTo>
                  <a:lnTo>
                    <a:pt x="23937" y="15098"/>
                  </a:lnTo>
                  <a:lnTo>
                    <a:pt x="0" y="30302"/>
                  </a:lnTo>
                  <a:lnTo>
                    <a:pt x="0" y="53835"/>
                  </a:lnTo>
                  <a:lnTo>
                    <a:pt x="29514" y="53835"/>
                  </a:lnTo>
                  <a:lnTo>
                    <a:pt x="34581" y="46025"/>
                  </a:lnTo>
                  <a:lnTo>
                    <a:pt x="49504" y="22542"/>
                  </a:lnTo>
                  <a:lnTo>
                    <a:pt x="49326" y="18376"/>
                  </a:lnTo>
                  <a:lnTo>
                    <a:pt x="48691" y="9905"/>
                  </a:lnTo>
                  <a:lnTo>
                    <a:pt x="48094" y="0"/>
                  </a:lnTo>
                  <a:close/>
                </a:path>
              </a:pathLst>
            </a:custGeom>
            <a:solidFill>
              <a:srgbClr val="9A9D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2814408" y="7970049"/>
              <a:ext cx="35560" cy="24130"/>
            </a:xfrm>
            <a:custGeom>
              <a:avLst/>
              <a:gdLst/>
              <a:ahLst/>
              <a:cxnLst/>
              <a:rect l="l" t="t" r="r" b="b"/>
              <a:pathLst>
                <a:path w="35560" h="24129">
                  <a:moveTo>
                    <a:pt x="35229" y="0"/>
                  </a:moveTo>
                  <a:lnTo>
                    <a:pt x="26485" y="5695"/>
                  </a:lnTo>
                  <a:lnTo>
                    <a:pt x="17710" y="11499"/>
                  </a:lnTo>
                  <a:lnTo>
                    <a:pt x="8887" y="17437"/>
                  </a:lnTo>
                  <a:lnTo>
                    <a:pt x="0" y="23533"/>
                  </a:lnTo>
                  <a:lnTo>
                    <a:pt x="35229" y="23533"/>
                  </a:lnTo>
                  <a:lnTo>
                    <a:pt x="35229" y="0"/>
                  </a:lnTo>
                  <a:close/>
                </a:path>
              </a:pathLst>
            </a:custGeom>
            <a:solidFill>
              <a:srgbClr val="807E3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2753944" y="8031949"/>
              <a:ext cx="58419" cy="68580"/>
            </a:xfrm>
            <a:custGeom>
              <a:avLst/>
              <a:gdLst/>
              <a:ahLst/>
              <a:cxnLst/>
              <a:rect l="l" t="t" r="r" b="b"/>
              <a:pathLst>
                <a:path w="58419" h="68579">
                  <a:moveTo>
                    <a:pt x="58305" y="0"/>
                  </a:moveTo>
                  <a:lnTo>
                    <a:pt x="34785" y="15633"/>
                  </a:lnTo>
                  <a:lnTo>
                    <a:pt x="0" y="37376"/>
                  </a:lnTo>
                  <a:lnTo>
                    <a:pt x="14350" y="67957"/>
                  </a:lnTo>
                  <a:lnTo>
                    <a:pt x="21601" y="56669"/>
                  </a:lnTo>
                  <a:lnTo>
                    <a:pt x="43154" y="22504"/>
                  </a:lnTo>
                  <a:lnTo>
                    <a:pt x="58305" y="0"/>
                  </a:lnTo>
                  <a:close/>
                </a:path>
              </a:pathLst>
            </a:custGeom>
            <a:solidFill>
              <a:srgbClr val="2C49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2695562" y="8069338"/>
              <a:ext cx="73025" cy="78105"/>
            </a:xfrm>
            <a:custGeom>
              <a:avLst/>
              <a:gdLst/>
              <a:ahLst/>
              <a:cxnLst/>
              <a:rect l="l" t="t" r="r" b="b"/>
              <a:pathLst>
                <a:path w="73025" h="78104">
                  <a:moveTo>
                    <a:pt x="58381" y="0"/>
                  </a:moveTo>
                  <a:lnTo>
                    <a:pt x="32859" y="16376"/>
                  </a:lnTo>
                  <a:lnTo>
                    <a:pt x="20032" y="24863"/>
                  </a:lnTo>
                  <a:lnTo>
                    <a:pt x="7099" y="33667"/>
                  </a:lnTo>
                  <a:lnTo>
                    <a:pt x="22694" y="46482"/>
                  </a:lnTo>
                  <a:lnTo>
                    <a:pt x="0" y="68859"/>
                  </a:lnTo>
                  <a:lnTo>
                    <a:pt x="11252" y="78105"/>
                  </a:lnTo>
                  <a:lnTo>
                    <a:pt x="33947" y="55740"/>
                  </a:lnTo>
                  <a:lnTo>
                    <a:pt x="48044" y="67310"/>
                  </a:lnTo>
                  <a:lnTo>
                    <a:pt x="60721" y="48831"/>
                  </a:lnTo>
                  <a:lnTo>
                    <a:pt x="72732" y="30581"/>
                  </a:lnTo>
                  <a:lnTo>
                    <a:pt x="58381" y="0"/>
                  </a:lnTo>
                  <a:close/>
                </a:path>
              </a:pathLst>
            </a:custGeom>
            <a:solidFill>
              <a:srgbClr val="5A7C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2689999" y="8082000"/>
              <a:ext cx="17145" cy="66040"/>
            </a:xfrm>
            <a:custGeom>
              <a:avLst/>
              <a:gdLst/>
              <a:ahLst/>
              <a:cxnLst/>
              <a:rect l="l" t="t" r="r" b="b"/>
              <a:pathLst>
                <a:path w="17144" h="66040">
                  <a:moveTo>
                    <a:pt x="16573" y="0"/>
                  </a:moveTo>
                  <a:lnTo>
                    <a:pt x="0" y="0"/>
                  </a:lnTo>
                  <a:lnTo>
                    <a:pt x="0" y="65912"/>
                  </a:lnTo>
                  <a:lnTo>
                    <a:pt x="16573" y="65912"/>
                  </a:lnTo>
                  <a:lnTo>
                    <a:pt x="16573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2648361" y="7821459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6"/>
                  </a:lnTo>
                  <a:lnTo>
                    <a:pt x="147" y="282853"/>
                  </a:lnTo>
                  <a:lnTo>
                    <a:pt x="693" y="293496"/>
                  </a:lnTo>
                  <a:lnTo>
                    <a:pt x="99144" y="293496"/>
                  </a:lnTo>
                  <a:lnTo>
                    <a:pt x="99690" y="282853"/>
                  </a:lnTo>
                  <a:lnTo>
                    <a:pt x="99839" y="271976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68"/>
                  </a:lnTo>
                  <a:lnTo>
                    <a:pt x="64081" y="59620"/>
                  </a:lnTo>
                  <a:lnTo>
                    <a:pt x="56078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2648361" y="7821459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66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6"/>
                  </a:lnTo>
                  <a:lnTo>
                    <a:pt x="147" y="282853"/>
                  </a:lnTo>
                  <a:lnTo>
                    <a:pt x="693" y="293496"/>
                  </a:lnTo>
                  <a:lnTo>
                    <a:pt x="50109" y="293496"/>
                  </a:lnTo>
                  <a:lnTo>
                    <a:pt x="50109" y="850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5" name="object 255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2895396" y="8018449"/>
              <a:ext cx="105537" cy="121348"/>
            </a:xfrm>
            <a:prstGeom prst="rect">
              <a:avLst/>
            </a:prstGeom>
          </p:spPr>
        </p:pic>
        <p:pic>
          <p:nvPicPr>
            <p:cNvPr id="256" name="object 256"/>
            <p:cNvPicPr/>
            <p:nvPr/>
          </p:nvPicPr>
          <p:blipFill>
            <a:blip r:embed="rId133" cstate="print"/>
            <a:stretch>
              <a:fillRect/>
            </a:stretch>
          </p:blipFill>
          <p:spPr>
            <a:xfrm>
              <a:off x="2764891" y="8086699"/>
              <a:ext cx="155422" cy="158508"/>
            </a:xfrm>
            <a:prstGeom prst="rect">
              <a:avLst/>
            </a:prstGeom>
          </p:spPr>
        </p:pic>
        <p:sp>
          <p:nvSpPr>
            <p:cNvPr id="257" name="object 257"/>
            <p:cNvSpPr/>
            <p:nvPr/>
          </p:nvSpPr>
          <p:spPr>
            <a:xfrm>
              <a:off x="2723265" y="7918780"/>
              <a:ext cx="100330" cy="294005"/>
            </a:xfrm>
            <a:custGeom>
              <a:avLst/>
              <a:gdLst/>
              <a:ahLst/>
              <a:cxnLst/>
              <a:rect l="l" t="t" r="r" b="b"/>
              <a:pathLst>
                <a:path w="100330" h="294004">
                  <a:moveTo>
                    <a:pt x="49918" y="0"/>
                  </a:moveTo>
                  <a:lnTo>
                    <a:pt x="43759" y="28041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99144" y="293471"/>
                  </a:lnTo>
                  <a:lnTo>
                    <a:pt x="99690" y="282842"/>
                  </a:lnTo>
                  <a:lnTo>
                    <a:pt x="99839" y="271973"/>
                  </a:lnTo>
                  <a:lnTo>
                    <a:pt x="99554" y="260871"/>
                  </a:lnTo>
                  <a:lnTo>
                    <a:pt x="93772" y="203619"/>
                  </a:lnTo>
                  <a:lnTo>
                    <a:pt x="78840" y="123268"/>
                  </a:lnTo>
                  <a:lnTo>
                    <a:pt x="64076" y="59620"/>
                  </a:lnTo>
                  <a:lnTo>
                    <a:pt x="56065" y="28079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C5CC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2723265" y="7918780"/>
              <a:ext cx="50165" cy="294005"/>
            </a:xfrm>
            <a:custGeom>
              <a:avLst/>
              <a:gdLst/>
              <a:ahLst/>
              <a:cxnLst/>
              <a:rect l="l" t="t" r="r" b="b"/>
              <a:pathLst>
                <a:path w="50164" h="294004">
                  <a:moveTo>
                    <a:pt x="49918" y="0"/>
                  </a:moveTo>
                  <a:lnTo>
                    <a:pt x="43759" y="28041"/>
                  </a:lnTo>
                  <a:lnTo>
                    <a:pt x="35761" y="59620"/>
                  </a:lnTo>
                  <a:lnTo>
                    <a:pt x="28098" y="91047"/>
                  </a:lnTo>
                  <a:lnTo>
                    <a:pt x="5240" y="208584"/>
                  </a:lnTo>
                  <a:lnTo>
                    <a:pt x="288" y="260871"/>
                  </a:lnTo>
                  <a:lnTo>
                    <a:pt x="0" y="271973"/>
                  </a:lnTo>
                  <a:lnTo>
                    <a:pt x="147" y="282842"/>
                  </a:lnTo>
                  <a:lnTo>
                    <a:pt x="693" y="293471"/>
                  </a:lnTo>
                  <a:lnTo>
                    <a:pt x="50109" y="293471"/>
                  </a:lnTo>
                  <a:lnTo>
                    <a:pt x="50109" y="825"/>
                  </a:lnTo>
                  <a:lnTo>
                    <a:pt x="49918" y="0"/>
                  </a:lnTo>
                  <a:close/>
                </a:path>
              </a:pathLst>
            </a:custGeom>
            <a:solidFill>
              <a:srgbClr val="A2A2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9" name="object 259"/>
            <p:cNvPicPr/>
            <p:nvPr/>
          </p:nvPicPr>
          <p:blipFill>
            <a:blip r:embed="rId134" cstate="print"/>
            <a:stretch>
              <a:fillRect/>
            </a:stretch>
          </p:blipFill>
          <p:spPr>
            <a:xfrm>
              <a:off x="1674482" y="6817270"/>
              <a:ext cx="879663" cy="898677"/>
            </a:xfrm>
            <a:prstGeom prst="rect">
              <a:avLst/>
            </a:prstGeom>
          </p:spPr>
        </p:pic>
        <p:pic>
          <p:nvPicPr>
            <p:cNvPr id="260" name="object 260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2688296" y="6819455"/>
              <a:ext cx="804671" cy="136093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2255659" y="5488939"/>
              <a:ext cx="72834" cy="21018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1765929" y="5488939"/>
              <a:ext cx="700906" cy="607263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38" cstate="print"/>
            <a:stretch>
              <a:fillRect/>
            </a:stretch>
          </p:blipFill>
          <p:spPr>
            <a:xfrm>
              <a:off x="2283791" y="5606884"/>
              <a:ext cx="475514" cy="459739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39" cstate="print"/>
            <a:stretch>
              <a:fillRect/>
            </a:stretch>
          </p:blipFill>
          <p:spPr>
            <a:xfrm>
              <a:off x="2444318" y="5647347"/>
              <a:ext cx="65633" cy="82156"/>
            </a:xfrm>
            <a:prstGeom prst="rect">
              <a:avLst/>
            </a:prstGeom>
          </p:spPr>
        </p:pic>
        <p:pic>
          <p:nvPicPr>
            <p:cNvPr id="265" name="object 265"/>
            <p:cNvPicPr/>
            <p:nvPr/>
          </p:nvPicPr>
          <p:blipFill>
            <a:blip r:embed="rId140" cstate="print"/>
            <a:stretch>
              <a:fillRect/>
            </a:stretch>
          </p:blipFill>
          <p:spPr>
            <a:xfrm>
              <a:off x="2357208" y="5637999"/>
              <a:ext cx="152730" cy="274650"/>
            </a:xfrm>
            <a:prstGeom prst="rect">
              <a:avLst/>
            </a:prstGeom>
          </p:spPr>
        </p:pic>
        <p:pic>
          <p:nvPicPr>
            <p:cNvPr id="266" name="object 266"/>
            <p:cNvPicPr/>
            <p:nvPr/>
          </p:nvPicPr>
          <p:blipFill>
            <a:blip r:embed="rId141" cstate="print"/>
            <a:stretch>
              <a:fillRect/>
            </a:stretch>
          </p:blipFill>
          <p:spPr>
            <a:xfrm>
              <a:off x="2716936" y="5934214"/>
              <a:ext cx="36080" cy="68071"/>
            </a:xfrm>
            <a:prstGeom prst="rect">
              <a:avLst/>
            </a:prstGeom>
          </p:spPr>
        </p:pic>
        <p:pic>
          <p:nvPicPr>
            <p:cNvPr id="267" name="object 267"/>
            <p:cNvPicPr/>
            <p:nvPr/>
          </p:nvPicPr>
          <p:blipFill>
            <a:blip r:embed="rId142" cstate="print"/>
            <a:stretch>
              <a:fillRect/>
            </a:stretch>
          </p:blipFill>
          <p:spPr>
            <a:xfrm>
              <a:off x="2164016" y="5602528"/>
              <a:ext cx="35509" cy="9029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143" cstate="print"/>
            <a:stretch>
              <a:fillRect/>
            </a:stretch>
          </p:blipFill>
          <p:spPr>
            <a:xfrm>
              <a:off x="2312835" y="5517959"/>
              <a:ext cx="120891" cy="43484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144" cstate="print"/>
            <a:stretch>
              <a:fillRect/>
            </a:stretch>
          </p:blipFill>
          <p:spPr>
            <a:xfrm>
              <a:off x="1822246" y="5517959"/>
              <a:ext cx="611479" cy="420192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145" cstate="print"/>
            <a:stretch>
              <a:fillRect/>
            </a:stretch>
          </p:blipFill>
          <p:spPr>
            <a:xfrm>
              <a:off x="2142528" y="5841618"/>
              <a:ext cx="924164" cy="107848"/>
            </a:xfrm>
            <a:prstGeom prst="rect">
              <a:avLst/>
            </a:prstGeom>
          </p:spPr>
        </p:pic>
        <p:sp>
          <p:nvSpPr>
            <p:cNvPr id="271" name="object 271"/>
            <p:cNvSpPr/>
            <p:nvPr/>
          </p:nvSpPr>
          <p:spPr>
            <a:xfrm>
              <a:off x="2308186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2" name="object 272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276246" y="6036030"/>
              <a:ext cx="72796" cy="122427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2427160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4" name="object 274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395219" y="6036030"/>
              <a:ext cx="72796" cy="122427"/>
            </a:xfrm>
            <a:prstGeom prst="rect">
              <a:avLst/>
            </a:prstGeom>
          </p:spPr>
        </p:pic>
        <p:sp>
          <p:nvSpPr>
            <p:cNvPr id="275" name="object 275"/>
            <p:cNvSpPr/>
            <p:nvPr/>
          </p:nvSpPr>
          <p:spPr>
            <a:xfrm>
              <a:off x="2546134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6" name="object 276"/>
            <p:cNvPicPr/>
            <p:nvPr/>
          </p:nvPicPr>
          <p:blipFill>
            <a:blip r:embed="rId147" cstate="print"/>
            <a:stretch>
              <a:fillRect/>
            </a:stretch>
          </p:blipFill>
          <p:spPr>
            <a:xfrm>
              <a:off x="2514193" y="6036030"/>
              <a:ext cx="72796" cy="122427"/>
            </a:xfrm>
            <a:prstGeom prst="rect">
              <a:avLst/>
            </a:prstGeom>
          </p:spPr>
        </p:pic>
        <p:sp>
          <p:nvSpPr>
            <p:cNvPr id="277" name="object 277"/>
            <p:cNvSpPr/>
            <p:nvPr/>
          </p:nvSpPr>
          <p:spPr>
            <a:xfrm>
              <a:off x="2665107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57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78" name="object 278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633167" y="6036030"/>
              <a:ext cx="72796" cy="122427"/>
            </a:xfrm>
            <a:prstGeom prst="rect">
              <a:avLst/>
            </a:prstGeom>
          </p:spPr>
        </p:pic>
        <p:sp>
          <p:nvSpPr>
            <p:cNvPr id="279" name="object 279"/>
            <p:cNvSpPr/>
            <p:nvPr/>
          </p:nvSpPr>
          <p:spPr>
            <a:xfrm>
              <a:off x="2784068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70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0" name="object 280"/>
            <p:cNvPicPr/>
            <p:nvPr/>
          </p:nvPicPr>
          <p:blipFill>
            <a:blip r:embed="rId146" cstate="print"/>
            <a:stretch>
              <a:fillRect/>
            </a:stretch>
          </p:blipFill>
          <p:spPr>
            <a:xfrm>
              <a:off x="2752140" y="6036030"/>
              <a:ext cx="72796" cy="122427"/>
            </a:xfrm>
            <a:prstGeom prst="rect">
              <a:avLst/>
            </a:prstGeom>
          </p:spPr>
        </p:pic>
        <p:sp>
          <p:nvSpPr>
            <p:cNvPr id="281" name="object 281"/>
            <p:cNvSpPr/>
            <p:nvPr/>
          </p:nvSpPr>
          <p:spPr>
            <a:xfrm>
              <a:off x="2903042" y="6109245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43" y="672896"/>
                  </a:moveTo>
                  <a:lnTo>
                    <a:pt x="8928" y="0"/>
                  </a:lnTo>
                  <a:lnTo>
                    <a:pt x="4470" y="63"/>
                  </a:lnTo>
                  <a:lnTo>
                    <a:pt x="0" y="114"/>
                  </a:lnTo>
                  <a:lnTo>
                    <a:pt x="8928" y="673011"/>
                  </a:lnTo>
                  <a:lnTo>
                    <a:pt x="17843" y="672896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2" name="object 282"/>
            <p:cNvPicPr/>
            <p:nvPr/>
          </p:nvPicPr>
          <p:blipFill>
            <a:blip r:embed="rId148" cstate="print"/>
            <a:stretch>
              <a:fillRect/>
            </a:stretch>
          </p:blipFill>
          <p:spPr>
            <a:xfrm>
              <a:off x="2871114" y="6036030"/>
              <a:ext cx="72796" cy="122427"/>
            </a:xfrm>
            <a:prstGeom prst="rect">
              <a:avLst/>
            </a:prstGeom>
          </p:spPr>
        </p:pic>
        <p:sp>
          <p:nvSpPr>
            <p:cNvPr id="283" name="object 283"/>
            <p:cNvSpPr/>
            <p:nvPr/>
          </p:nvSpPr>
          <p:spPr>
            <a:xfrm>
              <a:off x="4599965" y="8225154"/>
              <a:ext cx="504190" cy="85090"/>
            </a:xfrm>
            <a:custGeom>
              <a:avLst/>
              <a:gdLst/>
              <a:ahLst/>
              <a:cxnLst/>
              <a:rect l="l" t="t" r="r" b="b"/>
              <a:pathLst>
                <a:path w="504189" h="85090">
                  <a:moveTo>
                    <a:pt x="503631" y="8839"/>
                  </a:moveTo>
                  <a:lnTo>
                    <a:pt x="502958" y="4457"/>
                  </a:lnTo>
                  <a:lnTo>
                    <a:pt x="502297" y="0"/>
                  </a:lnTo>
                  <a:lnTo>
                    <a:pt x="0" y="76136"/>
                  </a:lnTo>
                  <a:lnTo>
                    <a:pt x="1333" y="84975"/>
                  </a:lnTo>
                  <a:lnTo>
                    <a:pt x="503631" y="8839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4" name="object 284"/>
            <p:cNvPicPr/>
            <p:nvPr/>
          </p:nvPicPr>
          <p:blipFill>
            <a:blip r:embed="rId149" cstate="print"/>
            <a:stretch>
              <a:fillRect/>
            </a:stretch>
          </p:blipFill>
          <p:spPr>
            <a:xfrm>
              <a:off x="4488522" y="8259864"/>
              <a:ext cx="191439" cy="71767"/>
            </a:xfrm>
            <a:prstGeom prst="rect">
              <a:avLst/>
            </a:prstGeom>
          </p:spPr>
        </p:pic>
        <p:sp>
          <p:nvSpPr>
            <p:cNvPr id="285" name="object 285"/>
            <p:cNvSpPr/>
            <p:nvPr/>
          </p:nvSpPr>
          <p:spPr>
            <a:xfrm>
              <a:off x="5361419" y="7969935"/>
              <a:ext cx="11430" cy="508634"/>
            </a:xfrm>
            <a:custGeom>
              <a:avLst/>
              <a:gdLst/>
              <a:ahLst/>
              <a:cxnLst/>
              <a:rect l="l" t="t" r="r" b="b"/>
              <a:pathLst>
                <a:path w="11429" h="508634">
                  <a:moveTo>
                    <a:pt x="10883" y="508038"/>
                  </a:moveTo>
                  <a:lnTo>
                    <a:pt x="8915" y="0"/>
                  </a:lnTo>
                  <a:lnTo>
                    <a:pt x="4445" y="25"/>
                  </a:lnTo>
                  <a:lnTo>
                    <a:pt x="0" y="25"/>
                  </a:lnTo>
                  <a:lnTo>
                    <a:pt x="1955" y="508063"/>
                  </a:lnTo>
                  <a:lnTo>
                    <a:pt x="10883" y="50803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6" name="object 286"/>
            <p:cNvPicPr/>
            <p:nvPr/>
          </p:nvPicPr>
          <p:blipFill>
            <a:blip r:embed="rId150" cstate="print"/>
            <a:stretch>
              <a:fillRect/>
            </a:stretch>
          </p:blipFill>
          <p:spPr>
            <a:xfrm>
              <a:off x="5332679" y="8402307"/>
              <a:ext cx="72389" cy="188785"/>
            </a:xfrm>
            <a:prstGeom prst="rect">
              <a:avLst/>
            </a:prstGeom>
          </p:spPr>
        </p:pic>
        <p:pic>
          <p:nvPicPr>
            <p:cNvPr id="287" name="object 287"/>
            <p:cNvPicPr/>
            <p:nvPr/>
          </p:nvPicPr>
          <p:blipFill>
            <a:blip r:embed="rId151" cstate="print"/>
            <a:stretch>
              <a:fillRect/>
            </a:stretch>
          </p:blipFill>
          <p:spPr>
            <a:xfrm>
              <a:off x="4027144" y="6106312"/>
              <a:ext cx="289128" cy="137312"/>
            </a:xfrm>
            <a:prstGeom prst="rect">
              <a:avLst/>
            </a:prstGeom>
          </p:spPr>
        </p:pic>
        <p:pic>
          <p:nvPicPr>
            <p:cNvPr id="288" name="object 288"/>
            <p:cNvPicPr/>
            <p:nvPr/>
          </p:nvPicPr>
          <p:blipFill>
            <a:blip r:embed="rId152" cstate="print"/>
            <a:stretch>
              <a:fillRect/>
            </a:stretch>
          </p:blipFill>
          <p:spPr>
            <a:xfrm>
              <a:off x="4010432" y="5456796"/>
              <a:ext cx="1020379" cy="786828"/>
            </a:xfrm>
            <a:prstGeom prst="rect">
              <a:avLst/>
            </a:prstGeom>
          </p:spPr>
        </p:pic>
        <p:pic>
          <p:nvPicPr>
            <p:cNvPr id="289" name="object 289"/>
            <p:cNvPicPr/>
            <p:nvPr/>
          </p:nvPicPr>
          <p:blipFill>
            <a:blip r:embed="rId153" cstate="print"/>
            <a:stretch>
              <a:fillRect/>
            </a:stretch>
          </p:blipFill>
          <p:spPr>
            <a:xfrm>
              <a:off x="4092932" y="5624194"/>
              <a:ext cx="428699" cy="373459"/>
            </a:xfrm>
            <a:prstGeom prst="rect">
              <a:avLst/>
            </a:prstGeom>
          </p:spPr>
        </p:pic>
        <p:pic>
          <p:nvPicPr>
            <p:cNvPr id="290" name="object 290"/>
            <p:cNvPicPr/>
            <p:nvPr/>
          </p:nvPicPr>
          <p:blipFill>
            <a:blip r:embed="rId154" cstate="print"/>
            <a:stretch>
              <a:fillRect/>
            </a:stretch>
          </p:blipFill>
          <p:spPr>
            <a:xfrm>
              <a:off x="4787811" y="5497639"/>
              <a:ext cx="89052" cy="53098"/>
            </a:xfrm>
            <a:prstGeom prst="rect">
              <a:avLst/>
            </a:prstGeom>
          </p:spPr>
        </p:pic>
        <p:pic>
          <p:nvPicPr>
            <p:cNvPr id="291" name="object 291"/>
            <p:cNvPicPr/>
            <p:nvPr/>
          </p:nvPicPr>
          <p:blipFill>
            <a:blip r:embed="rId155" cstate="print"/>
            <a:stretch>
              <a:fillRect/>
            </a:stretch>
          </p:blipFill>
          <p:spPr>
            <a:xfrm>
              <a:off x="4564252" y="5611240"/>
              <a:ext cx="9169" cy="4419"/>
            </a:xfrm>
            <a:prstGeom prst="rect">
              <a:avLst/>
            </a:prstGeom>
          </p:spPr>
        </p:pic>
        <p:pic>
          <p:nvPicPr>
            <p:cNvPr id="292" name="object 292"/>
            <p:cNvPicPr/>
            <p:nvPr/>
          </p:nvPicPr>
          <p:blipFill>
            <a:blip r:embed="rId156" cstate="print"/>
            <a:stretch>
              <a:fillRect/>
            </a:stretch>
          </p:blipFill>
          <p:spPr>
            <a:xfrm>
              <a:off x="4084931" y="5497639"/>
              <a:ext cx="791932" cy="541185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157" cstate="print"/>
            <a:stretch>
              <a:fillRect/>
            </a:stretch>
          </p:blipFill>
          <p:spPr>
            <a:xfrm>
              <a:off x="3450704" y="5344947"/>
              <a:ext cx="59105" cy="78498"/>
            </a:xfrm>
            <a:prstGeom prst="rect">
              <a:avLst/>
            </a:prstGeom>
          </p:spPr>
        </p:pic>
        <p:pic>
          <p:nvPicPr>
            <p:cNvPr id="294" name="object 294"/>
            <p:cNvPicPr/>
            <p:nvPr/>
          </p:nvPicPr>
          <p:blipFill>
            <a:blip r:embed="rId158" cstate="print"/>
            <a:stretch>
              <a:fillRect/>
            </a:stretch>
          </p:blipFill>
          <p:spPr>
            <a:xfrm>
              <a:off x="3324072" y="5399443"/>
              <a:ext cx="31661" cy="12090"/>
            </a:xfrm>
            <a:prstGeom prst="rect">
              <a:avLst/>
            </a:prstGeom>
          </p:spPr>
        </p:pic>
        <p:pic>
          <p:nvPicPr>
            <p:cNvPr id="295" name="object 295"/>
            <p:cNvPicPr/>
            <p:nvPr/>
          </p:nvPicPr>
          <p:blipFill>
            <a:blip r:embed="rId159" cstate="print"/>
            <a:stretch>
              <a:fillRect/>
            </a:stretch>
          </p:blipFill>
          <p:spPr>
            <a:xfrm>
              <a:off x="3179940" y="5343194"/>
              <a:ext cx="491730" cy="333984"/>
            </a:xfrm>
            <a:prstGeom prst="rect">
              <a:avLst/>
            </a:prstGeom>
          </p:spPr>
        </p:pic>
        <p:pic>
          <p:nvPicPr>
            <p:cNvPr id="296" name="object 296"/>
            <p:cNvPicPr/>
            <p:nvPr/>
          </p:nvPicPr>
          <p:blipFill>
            <a:blip r:embed="rId160" cstate="print"/>
            <a:stretch>
              <a:fillRect/>
            </a:stretch>
          </p:blipFill>
          <p:spPr>
            <a:xfrm>
              <a:off x="3109075" y="5399443"/>
              <a:ext cx="246645" cy="285419"/>
            </a:xfrm>
            <a:prstGeom prst="rect">
              <a:avLst/>
            </a:prstGeom>
          </p:spPr>
        </p:pic>
        <p:pic>
          <p:nvPicPr>
            <p:cNvPr id="297" name="object 297"/>
            <p:cNvPicPr/>
            <p:nvPr/>
          </p:nvPicPr>
          <p:blipFill>
            <a:blip r:embed="rId161" cstate="print"/>
            <a:stretch>
              <a:fillRect/>
            </a:stretch>
          </p:blipFill>
          <p:spPr>
            <a:xfrm>
              <a:off x="3127938" y="5354840"/>
              <a:ext cx="364891" cy="272948"/>
            </a:xfrm>
            <a:prstGeom prst="rect">
              <a:avLst/>
            </a:prstGeom>
          </p:spPr>
        </p:pic>
        <p:pic>
          <p:nvPicPr>
            <p:cNvPr id="298" name="object 298"/>
            <p:cNvPicPr/>
            <p:nvPr/>
          </p:nvPicPr>
          <p:blipFill>
            <a:blip r:embed="rId162" cstate="print"/>
            <a:stretch>
              <a:fillRect/>
            </a:stretch>
          </p:blipFill>
          <p:spPr>
            <a:xfrm>
              <a:off x="3142354" y="5360022"/>
              <a:ext cx="333063" cy="240779"/>
            </a:xfrm>
            <a:prstGeom prst="rect">
              <a:avLst/>
            </a:prstGeom>
          </p:spPr>
        </p:pic>
        <p:pic>
          <p:nvPicPr>
            <p:cNvPr id="299" name="object 299"/>
            <p:cNvPicPr/>
            <p:nvPr/>
          </p:nvPicPr>
          <p:blipFill>
            <a:blip r:embed="rId163" cstate="print"/>
            <a:stretch>
              <a:fillRect/>
            </a:stretch>
          </p:blipFill>
          <p:spPr>
            <a:xfrm>
              <a:off x="3291559" y="5601373"/>
              <a:ext cx="314351" cy="77203"/>
            </a:xfrm>
            <a:prstGeom prst="rect">
              <a:avLst/>
            </a:prstGeom>
          </p:spPr>
        </p:pic>
        <p:pic>
          <p:nvPicPr>
            <p:cNvPr id="300" name="object 300"/>
            <p:cNvPicPr/>
            <p:nvPr/>
          </p:nvPicPr>
          <p:blipFill>
            <a:blip r:embed="rId164" cstate="print"/>
            <a:stretch>
              <a:fillRect/>
            </a:stretch>
          </p:blipFill>
          <p:spPr>
            <a:xfrm>
              <a:off x="3125165" y="5571934"/>
              <a:ext cx="235089" cy="120789"/>
            </a:xfrm>
            <a:prstGeom prst="rect">
              <a:avLst/>
            </a:prstGeom>
          </p:spPr>
        </p:pic>
        <p:pic>
          <p:nvPicPr>
            <p:cNvPr id="301" name="object 301"/>
            <p:cNvPicPr/>
            <p:nvPr/>
          </p:nvPicPr>
          <p:blipFill>
            <a:blip r:embed="rId165" cstate="print"/>
            <a:stretch>
              <a:fillRect/>
            </a:stretch>
          </p:blipFill>
          <p:spPr>
            <a:xfrm>
              <a:off x="3114840" y="5565305"/>
              <a:ext cx="2260" cy="12052"/>
            </a:xfrm>
            <a:prstGeom prst="rect">
              <a:avLst/>
            </a:prstGeom>
          </p:spPr>
        </p:pic>
        <p:pic>
          <p:nvPicPr>
            <p:cNvPr id="302" name="object 302"/>
            <p:cNvPicPr/>
            <p:nvPr/>
          </p:nvPicPr>
          <p:blipFill>
            <a:blip r:embed="rId166" cstate="print"/>
            <a:stretch>
              <a:fillRect/>
            </a:stretch>
          </p:blipFill>
          <p:spPr>
            <a:xfrm>
              <a:off x="3608717" y="5582386"/>
              <a:ext cx="57797" cy="61925"/>
            </a:xfrm>
            <a:prstGeom prst="rect">
              <a:avLst/>
            </a:prstGeom>
          </p:spPr>
        </p:pic>
        <p:pic>
          <p:nvPicPr>
            <p:cNvPr id="303" name="object 303"/>
            <p:cNvPicPr/>
            <p:nvPr/>
          </p:nvPicPr>
          <p:blipFill>
            <a:blip r:embed="rId167" cstate="print"/>
            <a:stretch>
              <a:fillRect/>
            </a:stretch>
          </p:blipFill>
          <p:spPr>
            <a:xfrm>
              <a:off x="3296653" y="5564758"/>
              <a:ext cx="369849" cy="85369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3363264" y="5788113"/>
              <a:ext cx="1040765" cy="18415"/>
            </a:xfrm>
            <a:custGeom>
              <a:avLst/>
              <a:gdLst/>
              <a:ahLst/>
              <a:cxnLst/>
              <a:rect l="l" t="t" r="r" b="b"/>
              <a:pathLst>
                <a:path w="1040764" h="18414">
                  <a:moveTo>
                    <a:pt x="1040701" y="8928"/>
                  </a:moveTo>
                  <a:lnTo>
                    <a:pt x="1040650" y="4470"/>
                  </a:lnTo>
                  <a:lnTo>
                    <a:pt x="1040625" y="0"/>
                  </a:lnTo>
                  <a:lnTo>
                    <a:pt x="0" y="8928"/>
                  </a:lnTo>
                  <a:lnTo>
                    <a:pt x="38" y="13385"/>
                  </a:lnTo>
                  <a:lnTo>
                    <a:pt x="76" y="17843"/>
                  </a:lnTo>
                  <a:lnTo>
                    <a:pt x="1040701" y="892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5" name="object 305"/>
            <p:cNvPicPr/>
            <p:nvPr/>
          </p:nvPicPr>
          <p:blipFill>
            <a:blip r:embed="rId168" cstate="print"/>
            <a:stretch>
              <a:fillRect/>
            </a:stretch>
          </p:blipFill>
          <p:spPr>
            <a:xfrm>
              <a:off x="4328731" y="5756376"/>
              <a:ext cx="188315" cy="72389"/>
            </a:xfrm>
            <a:prstGeom prst="rect">
              <a:avLst/>
            </a:prstGeom>
          </p:spPr>
        </p:pic>
        <p:pic>
          <p:nvPicPr>
            <p:cNvPr id="306" name="object 306"/>
            <p:cNvPicPr/>
            <p:nvPr/>
          </p:nvPicPr>
          <p:blipFill>
            <a:blip r:embed="rId169" cstate="print"/>
            <a:stretch>
              <a:fillRect/>
            </a:stretch>
          </p:blipFill>
          <p:spPr>
            <a:xfrm>
              <a:off x="3922064" y="5058435"/>
              <a:ext cx="2023503" cy="198767"/>
            </a:xfrm>
            <a:prstGeom prst="rect">
              <a:avLst/>
            </a:prstGeom>
          </p:spPr>
        </p:pic>
        <p:pic>
          <p:nvPicPr>
            <p:cNvPr id="307" name="object 307"/>
            <p:cNvPicPr/>
            <p:nvPr/>
          </p:nvPicPr>
          <p:blipFill>
            <a:blip r:embed="rId170" cstate="print"/>
            <a:stretch>
              <a:fillRect/>
            </a:stretch>
          </p:blipFill>
          <p:spPr>
            <a:xfrm>
              <a:off x="3957484" y="5324297"/>
              <a:ext cx="1963242" cy="173342"/>
            </a:xfrm>
            <a:prstGeom prst="rect">
              <a:avLst/>
            </a:prstGeom>
          </p:spPr>
        </p:pic>
        <p:pic>
          <p:nvPicPr>
            <p:cNvPr id="308" name="object 308"/>
            <p:cNvPicPr/>
            <p:nvPr/>
          </p:nvPicPr>
          <p:blipFill>
            <a:blip r:embed="rId171" cstate="print"/>
            <a:stretch>
              <a:fillRect/>
            </a:stretch>
          </p:blipFill>
          <p:spPr>
            <a:xfrm>
              <a:off x="4690325" y="6311214"/>
              <a:ext cx="254736" cy="191109"/>
            </a:xfrm>
            <a:prstGeom prst="rect">
              <a:avLst/>
            </a:prstGeom>
          </p:spPr>
        </p:pic>
        <p:pic>
          <p:nvPicPr>
            <p:cNvPr id="309" name="object 309"/>
            <p:cNvPicPr/>
            <p:nvPr/>
          </p:nvPicPr>
          <p:blipFill>
            <a:blip r:embed="rId172" cstate="print"/>
            <a:stretch>
              <a:fillRect/>
            </a:stretch>
          </p:blipFill>
          <p:spPr>
            <a:xfrm>
              <a:off x="5831255" y="6101194"/>
              <a:ext cx="166696" cy="336321"/>
            </a:xfrm>
            <a:prstGeom prst="rect">
              <a:avLst/>
            </a:prstGeom>
          </p:spPr>
        </p:pic>
        <p:pic>
          <p:nvPicPr>
            <p:cNvPr id="310" name="object 310"/>
            <p:cNvPicPr/>
            <p:nvPr/>
          </p:nvPicPr>
          <p:blipFill>
            <a:blip r:embed="rId173" cstate="print"/>
            <a:stretch>
              <a:fillRect/>
            </a:stretch>
          </p:blipFill>
          <p:spPr>
            <a:xfrm>
              <a:off x="5250408" y="6300165"/>
              <a:ext cx="118910" cy="32283"/>
            </a:xfrm>
            <a:prstGeom prst="rect">
              <a:avLst/>
            </a:prstGeom>
          </p:spPr>
        </p:pic>
        <p:pic>
          <p:nvPicPr>
            <p:cNvPr id="311" name="object 311"/>
            <p:cNvPicPr/>
            <p:nvPr/>
          </p:nvPicPr>
          <p:blipFill>
            <a:blip r:embed="rId174" cstate="print"/>
            <a:stretch>
              <a:fillRect/>
            </a:stretch>
          </p:blipFill>
          <p:spPr>
            <a:xfrm>
              <a:off x="5029898" y="6388899"/>
              <a:ext cx="67068" cy="18389"/>
            </a:xfrm>
            <a:prstGeom prst="rect">
              <a:avLst/>
            </a:prstGeom>
          </p:spPr>
        </p:pic>
        <p:pic>
          <p:nvPicPr>
            <p:cNvPr id="312" name="object 312"/>
            <p:cNvPicPr/>
            <p:nvPr/>
          </p:nvPicPr>
          <p:blipFill>
            <a:blip r:embed="rId175" cstate="print"/>
            <a:stretch>
              <a:fillRect/>
            </a:stretch>
          </p:blipFill>
          <p:spPr>
            <a:xfrm>
              <a:off x="5111178" y="6288963"/>
              <a:ext cx="122313" cy="117462"/>
            </a:xfrm>
            <a:prstGeom prst="rect">
              <a:avLst/>
            </a:prstGeom>
          </p:spPr>
        </p:pic>
        <p:pic>
          <p:nvPicPr>
            <p:cNvPr id="313" name="object 313"/>
            <p:cNvPicPr/>
            <p:nvPr/>
          </p:nvPicPr>
          <p:blipFill>
            <a:blip r:embed="rId176" cstate="print"/>
            <a:stretch>
              <a:fillRect/>
            </a:stretch>
          </p:blipFill>
          <p:spPr>
            <a:xfrm>
              <a:off x="5702477" y="5855334"/>
              <a:ext cx="36791" cy="72491"/>
            </a:xfrm>
            <a:prstGeom prst="rect">
              <a:avLst/>
            </a:prstGeom>
          </p:spPr>
        </p:pic>
        <p:pic>
          <p:nvPicPr>
            <p:cNvPr id="314" name="object 314"/>
            <p:cNvPicPr/>
            <p:nvPr/>
          </p:nvPicPr>
          <p:blipFill>
            <a:blip r:embed="rId177" cstate="print"/>
            <a:stretch>
              <a:fillRect/>
            </a:stretch>
          </p:blipFill>
          <p:spPr>
            <a:xfrm>
              <a:off x="5488089" y="5612587"/>
              <a:ext cx="42321" cy="139585"/>
            </a:xfrm>
            <a:prstGeom prst="rect">
              <a:avLst/>
            </a:prstGeom>
          </p:spPr>
        </p:pic>
        <p:pic>
          <p:nvPicPr>
            <p:cNvPr id="315" name="object 315"/>
            <p:cNvPicPr/>
            <p:nvPr/>
          </p:nvPicPr>
          <p:blipFill>
            <a:blip r:embed="rId178" cstate="print"/>
            <a:stretch>
              <a:fillRect/>
            </a:stretch>
          </p:blipFill>
          <p:spPr>
            <a:xfrm>
              <a:off x="4407728" y="5533313"/>
              <a:ext cx="1590213" cy="969010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179" cstate="print"/>
            <a:stretch>
              <a:fillRect/>
            </a:stretch>
          </p:blipFill>
          <p:spPr>
            <a:xfrm>
              <a:off x="4427867" y="5690450"/>
              <a:ext cx="871054" cy="559714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180" cstate="print"/>
            <a:stretch>
              <a:fillRect/>
            </a:stretch>
          </p:blipFill>
          <p:spPr>
            <a:xfrm>
              <a:off x="5054676" y="5578919"/>
              <a:ext cx="423214" cy="184899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181" cstate="print"/>
            <a:stretch>
              <a:fillRect/>
            </a:stretch>
          </p:blipFill>
          <p:spPr>
            <a:xfrm>
              <a:off x="4501921" y="5714110"/>
              <a:ext cx="572147" cy="438124"/>
            </a:xfrm>
            <a:prstGeom prst="rect">
              <a:avLst/>
            </a:prstGeom>
          </p:spPr>
        </p:pic>
        <p:pic>
          <p:nvPicPr>
            <p:cNvPr id="319" name="object 319"/>
            <p:cNvPicPr/>
            <p:nvPr/>
          </p:nvPicPr>
          <p:blipFill>
            <a:blip r:embed="rId182" cstate="print"/>
            <a:stretch>
              <a:fillRect/>
            </a:stretch>
          </p:blipFill>
          <p:spPr>
            <a:xfrm>
              <a:off x="4831549" y="5839015"/>
              <a:ext cx="860918" cy="134569"/>
            </a:xfrm>
            <a:prstGeom prst="rect">
              <a:avLst/>
            </a:prstGeom>
          </p:spPr>
        </p:pic>
        <p:sp>
          <p:nvSpPr>
            <p:cNvPr id="320" name="object 320"/>
            <p:cNvSpPr/>
            <p:nvPr/>
          </p:nvSpPr>
          <p:spPr>
            <a:xfrm>
              <a:off x="4008717" y="8865069"/>
              <a:ext cx="498475" cy="116839"/>
            </a:xfrm>
            <a:custGeom>
              <a:avLst/>
              <a:gdLst/>
              <a:ahLst/>
              <a:cxnLst/>
              <a:rect l="l" t="t" r="r" b="b"/>
              <a:pathLst>
                <a:path w="498475" h="116840">
                  <a:moveTo>
                    <a:pt x="498373" y="8724"/>
                  </a:moveTo>
                  <a:lnTo>
                    <a:pt x="497433" y="4394"/>
                  </a:lnTo>
                  <a:lnTo>
                    <a:pt x="496481" y="0"/>
                  </a:lnTo>
                  <a:lnTo>
                    <a:pt x="0" y="107797"/>
                  </a:lnTo>
                  <a:lnTo>
                    <a:pt x="1892" y="116509"/>
                  </a:lnTo>
                  <a:lnTo>
                    <a:pt x="498373" y="872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" name="object 321"/>
            <p:cNvPicPr/>
            <p:nvPr/>
          </p:nvPicPr>
          <p:blipFill>
            <a:blip r:embed="rId183" cstate="print"/>
            <a:stretch>
              <a:fillRect/>
            </a:stretch>
          </p:blipFill>
          <p:spPr>
            <a:xfrm>
              <a:off x="3898734" y="8927071"/>
              <a:ext cx="191744" cy="72212"/>
            </a:xfrm>
            <a:prstGeom prst="rect">
              <a:avLst/>
            </a:prstGeom>
          </p:spPr>
        </p:pic>
        <p:sp>
          <p:nvSpPr>
            <p:cNvPr id="322" name="object 322"/>
            <p:cNvSpPr/>
            <p:nvPr/>
          </p:nvSpPr>
          <p:spPr>
            <a:xfrm>
              <a:off x="5015877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3" name="object 323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4983937" y="6672833"/>
              <a:ext cx="72783" cy="122427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5253825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5" name="object 325"/>
            <p:cNvPicPr/>
            <p:nvPr/>
          </p:nvPicPr>
          <p:blipFill>
            <a:blip r:embed="rId184" cstate="print"/>
            <a:stretch>
              <a:fillRect/>
            </a:stretch>
          </p:blipFill>
          <p:spPr>
            <a:xfrm>
              <a:off x="5221884" y="6672833"/>
              <a:ext cx="72783" cy="122427"/>
            </a:xfrm>
            <a:prstGeom prst="rect">
              <a:avLst/>
            </a:prstGeom>
          </p:spPr>
        </p:pic>
        <p:sp>
          <p:nvSpPr>
            <p:cNvPr id="326" name="object 326"/>
            <p:cNvSpPr/>
            <p:nvPr/>
          </p:nvSpPr>
          <p:spPr>
            <a:xfrm>
              <a:off x="5491772" y="6049047"/>
              <a:ext cx="18415" cy="673100"/>
            </a:xfrm>
            <a:custGeom>
              <a:avLst/>
              <a:gdLst/>
              <a:ahLst/>
              <a:cxnLst/>
              <a:rect l="l" t="t" r="r" b="b"/>
              <a:pathLst>
                <a:path w="18414" h="673100">
                  <a:moveTo>
                    <a:pt x="17856" y="114"/>
                  </a:moveTo>
                  <a:lnTo>
                    <a:pt x="13385" y="63"/>
                  </a:lnTo>
                  <a:lnTo>
                    <a:pt x="8928" y="0"/>
                  </a:lnTo>
                  <a:lnTo>
                    <a:pt x="0" y="672896"/>
                  </a:lnTo>
                  <a:lnTo>
                    <a:pt x="8928" y="673011"/>
                  </a:lnTo>
                  <a:lnTo>
                    <a:pt x="17856" y="114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7" name="object 327"/>
            <p:cNvPicPr/>
            <p:nvPr/>
          </p:nvPicPr>
          <p:blipFill>
            <a:blip r:embed="rId185" cstate="print"/>
            <a:stretch>
              <a:fillRect/>
            </a:stretch>
          </p:blipFill>
          <p:spPr>
            <a:xfrm>
              <a:off x="5459831" y="6672833"/>
              <a:ext cx="72783" cy="122427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5117694" y="6636943"/>
              <a:ext cx="78764" cy="90423"/>
            </a:xfrm>
            <a:prstGeom prst="rect">
              <a:avLst/>
            </a:prstGeom>
          </p:spPr>
        </p:pic>
        <p:pic>
          <p:nvPicPr>
            <p:cNvPr id="329" name="object 329"/>
            <p:cNvPicPr/>
            <p:nvPr/>
          </p:nvPicPr>
          <p:blipFill>
            <a:blip r:embed="rId187" cstate="print"/>
            <a:stretch>
              <a:fillRect/>
            </a:stretch>
          </p:blipFill>
          <p:spPr>
            <a:xfrm>
              <a:off x="5070373" y="6546329"/>
              <a:ext cx="99224" cy="90309"/>
            </a:xfrm>
            <a:prstGeom prst="rect">
              <a:avLst/>
            </a:prstGeom>
          </p:spPr>
        </p:pic>
        <p:pic>
          <p:nvPicPr>
            <p:cNvPr id="330" name="object 330"/>
            <p:cNvPicPr/>
            <p:nvPr/>
          </p:nvPicPr>
          <p:blipFill>
            <a:blip r:embed="rId188" cstate="print"/>
            <a:stretch>
              <a:fillRect/>
            </a:stretch>
          </p:blipFill>
          <p:spPr>
            <a:xfrm>
              <a:off x="5041816" y="6570116"/>
              <a:ext cx="181430" cy="149123"/>
            </a:xfrm>
            <a:prstGeom prst="rect">
              <a:avLst/>
            </a:prstGeom>
          </p:spPr>
        </p:pic>
        <p:pic>
          <p:nvPicPr>
            <p:cNvPr id="331" name="object 331"/>
            <p:cNvPicPr/>
            <p:nvPr/>
          </p:nvPicPr>
          <p:blipFill>
            <a:blip r:embed="rId189" cstate="print"/>
            <a:stretch>
              <a:fillRect/>
            </a:stretch>
          </p:blipFill>
          <p:spPr>
            <a:xfrm>
              <a:off x="4850371" y="6635305"/>
              <a:ext cx="78778" cy="90424"/>
            </a:xfrm>
            <a:prstGeom prst="rect">
              <a:avLst/>
            </a:prstGeom>
          </p:spPr>
        </p:pic>
        <p:pic>
          <p:nvPicPr>
            <p:cNvPr id="332" name="object 332"/>
            <p:cNvPicPr/>
            <p:nvPr/>
          </p:nvPicPr>
          <p:blipFill>
            <a:blip r:embed="rId190" cstate="print"/>
            <a:stretch>
              <a:fillRect/>
            </a:stretch>
          </p:blipFill>
          <p:spPr>
            <a:xfrm>
              <a:off x="4803076" y="6544690"/>
              <a:ext cx="99158" cy="90309"/>
            </a:xfrm>
            <a:prstGeom prst="rect">
              <a:avLst/>
            </a:prstGeom>
          </p:spPr>
        </p:pic>
        <p:pic>
          <p:nvPicPr>
            <p:cNvPr id="333" name="object 333"/>
            <p:cNvPicPr/>
            <p:nvPr/>
          </p:nvPicPr>
          <p:blipFill>
            <a:blip r:embed="rId191" cstate="print"/>
            <a:stretch>
              <a:fillRect/>
            </a:stretch>
          </p:blipFill>
          <p:spPr>
            <a:xfrm>
              <a:off x="4774486" y="6568503"/>
              <a:ext cx="181320" cy="149097"/>
            </a:xfrm>
            <a:prstGeom prst="rect">
              <a:avLst/>
            </a:prstGeom>
          </p:spPr>
        </p:pic>
        <p:pic>
          <p:nvPicPr>
            <p:cNvPr id="334" name="object 334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267337" y="6852843"/>
              <a:ext cx="78751" cy="90423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193" cstate="print"/>
            <a:stretch>
              <a:fillRect/>
            </a:stretch>
          </p:blipFill>
          <p:spPr>
            <a:xfrm>
              <a:off x="5220018" y="6762228"/>
              <a:ext cx="99211" cy="90309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194" cstate="print"/>
            <a:stretch>
              <a:fillRect/>
            </a:stretch>
          </p:blipFill>
          <p:spPr>
            <a:xfrm>
              <a:off x="5191446" y="6786016"/>
              <a:ext cx="181432" cy="149123"/>
            </a:xfrm>
            <a:prstGeom prst="rect">
              <a:avLst/>
            </a:prstGeom>
          </p:spPr>
        </p:pic>
        <p:pic>
          <p:nvPicPr>
            <p:cNvPr id="337" name="object 337"/>
            <p:cNvPicPr/>
            <p:nvPr/>
          </p:nvPicPr>
          <p:blipFill>
            <a:blip r:embed="rId195" cstate="print"/>
            <a:stretch>
              <a:fillRect/>
            </a:stretch>
          </p:blipFill>
          <p:spPr>
            <a:xfrm>
              <a:off x="5000003" y="6851205"/>
              <a:ext cx="78765" cy="90424"/>
            </a:xfrm>
            <a:prstGeom prst="rect">
              <a:avLst/>
            </a:prstGeom>
          </p:spPr>
        </p:pic>
        <p:pic>
          <p:nvPicPr>
            <p:cNvPr id="338" name="object 338"/>
            <p:cNvPicPr/>
            <p:nvPr/>
          </p:nvPicPr>
          <p:blipFill>
            <a:blip r:embed="rId196" cstate="print"/>
            <a:stretch>
              <a:fillRect/>
            </a:stretch>
          </p:blipFill>
          <p:spPr>
            <a:xfrm>
              <a:off x="4952712" y="6760590"/>
              <a:ext cx="99214" cy="90309"/>
            </a:xfrm>
            <a:prstGeom prst="rect">
              <a:avLst/>
            </a:prstGeom>
          </p:spPr>
        </p:pic>
        <p:pic>
          <p:nvPicPr>
            <p:cNvPr id="339" name="object 339"/>
            <p:cNvPicPr/>
            <p:nvPr/>
          </p:nvPicPr>
          <p:blipFill>
            <a:blip r:embed="rId197" cstate="print"/>
            <a:stretch>
              <a:fillRect/>
            </a:stretch>
          </p:blipFill>
          <p:spPr>
            <a:xfrm>
              <a:off x="4924008" y="6784390"/>
              <a:ext cx="181538" cy="149110"/>
            </a:xfrm>
            <a:prstGeom prst="rect">
              <a:avLst/>
            </a:prstGeom>
          </p:spPr>
        </p:pic>
        <p:pic>
          <p:nvPicPr>
            <p:cNvPr id="340" name="object 340"/>
            <p:cNvPicPr/>
            <p:nvPr/>
          </p:nvPicPr>
          <p:blipFill>
            <a:blip r:embed="rId198" cstate="print"/>
            <a:stretch>
              <a:fillRect/>
            </a:stretch>
          </p:blipFill>
          <p:spPr>
            <a:xfrm>
              <a:off x="5134025" y="7056526"/>
              <a:ext cx="78790" cy="90410"/>
            </a:xfrm>
            <a:prstGeom prst="rect">
              <a:avLst/>
            </a:prstGeom>
          </p:spPr>
        </p:pic>
        <p:pic>
          <p:nvPicPr>
            <p:cNvPr id="341" name="object 341"/>
            <p:cNvPicPr/>
            <p:nvPr/>
          </p:nvPicPr>
          <p:blipFill>
            <a:blip r:embed="rId199" cstate="print"/>
            <a:stretch>
              <a:fillRect/>
            </a:stretch>
          </p:blipFill>
          <p:spPr>
            <a:xfrm>
              <a:off x="5086731" y="6965911"/>
              <a:ext cx="99199" cy="90309"/>
            </a:xfrm>
            <a:prstGeom prst="rect">
              <a:avLst/>
            </a:prstGeom>
          </p:spPr>
        </p:pic>
        <p:pic>
          <p:nvPicPr>
            <p:cNvPr id="342" name="object 342"/>
            <p:cNvPicPr/>
            <p:nvPr/>
          </p:nvPicPr>
          <p:blipFill>
            <a:blip r:embed="rId200" cstate="print"/>
            <a:stretch>
              <a:fillRect/>
            </a:stretch>
          </p:blipFill>
          <p:spPr>
            <a:xfrm>
              <a:off x="5058143" y="6989698"/>
              <a:ext cx="181331" cy="149123"/>
            </a:xfrm>
            <a:prstGeom prst="rect">
              <a:avLst/>
            </a:prstGeom>
          </p:spPr>
        </p:pic>
        <p:pic>
          <p:nvPicPr>
            <p:cNvPr id="343" name="object 343"/>
            <p:cNvPicPr/>
            <p:nvPr/>
          </p:nvPicPr>
          <p:blipFill>
            <a:blip r:embed="rId186" cstate="print"/>
            <a:stretch>
              <a:fillRect/>
            </a:stretch>
          </p:blipFill>
          <p:spPr>
            <a:xfrm>
              <a:off x="4866728" y="7054887"/>
              <a:ext cx="78752" cy="90423"/>
            </a:xfrm>
            <a:prstGeom prst="rect">
              <a:avLst/>
            </a:prstGeom>
          </p:spPr>
        </p:pic>
        <p:pic>
          <p:nvPicPr>
            <p:cNvPr id="344" name="object 344"/>
            <p:cNvPicPr/>
            <p:nvPr/>
          </p:nvPicPr>
          <p:blipFill>
            <a:blip r:embed="rId201" cstate="print"/>
            <a:stretch>
              <a:fillRect/>
            </a:stretch>
          </p:blipFill>
          <p:spPr>
            <a:xfrm>
              <a:off x="4819408" y="6964273"/>
              <a:ext cx="99222" cy="90309"/>
            </a:xfrm>
            <a:prstGeom prst="rect">
              <a:avLst/>
            </a:prstGeom>
          </p:spPr>
        </p:pic>
        <p:pic>
          <p:nvPicPr>
            <p:cNvPr id="345" name="object 345"/>
            <p:cNvPicPr/>
            <p:nvPr/>
          </p:nvPicPr>
          <p:blipFill>
            <a:blip r:embed="rId202" cstate="print"/>
            <a:stretch>
              <a:fillRect/>
            </a:stretch>
          </p:blipFill>
          <p:spPr>
            <a:xfrm>
              <a:off x="4790820" y="6988073"/>
              <a:ext cx="181434" cy="149110"/>
            </a:xfrm>
            <a:prstGeom prst="rect">
              <a:avLst/>
            </a:prstGeom>
          </p:spPr>
        </p:pic>
        <p:pic>
          <p:nvPicPr>
            <p:cNvPr id="346" name="object 346"/>
            <p:cNvPicPr/>
            <p:nvPr/>
          </p:nvPicPr>
          <p:blipFill>
            <a:blip r:embed="rId203" cstate="print"/>
            <a:stretch>
              <a:fillRect/>
            </a:stretch>
          </p:blipFill>
          <p:spPr>
            <a:xfrm>
              <a:off x="5283657" y="7272426"/>
              <a:ext cx="78764" cy="90411"/>
            </a:xfrm>
            <a:prstGeom prst="rect">
              <a:avLst/>
            </a:prstGeom>
          </p:spPr>
        </p:pic>
        <p:pic>
          <p:nvPicPr>
            <p:cNvPr id="347" name="object 347"/>
            <p:cNvPicPr/>
            <p:nvPr/>
          </p:nvPicPr>
          <p:blipFill>
            <a:blip r:embed="rId204" cstate="print"/>
            <a:stretch>
              <a:fillRect/>
            </a:stretch>
          </p:blipFill>
          <p:spPr>
            <a:xfrm>
              <a:off x="5236376" y="7181811"/>
              <a:ext cx="99214" cy="90309"/>
            </a:xfrm>
            <a:prstGeom prst="rect">
              <a:avLst/>
            </a:prstGeom>
          </p:spPr>
        </p:pic>
        <p:pic>
          <p:nvPicPr>
            <p:cNvPr id="348" name="object 348"/>
            <p:cNvPicPr/>
            <p:nvPr/>
          </p:nvPicPr>
          <p:blipFill>
            <a:blip r:embed="rId205" cstate="print"/>
            <a:stretch>
              <a:fillRect/>
            </a:stretch>
          </p:blipFill>
          <p:spPr>
            <a:xfrm>
              <a:off x="5207761" y="7205598"/>
              <a:ext cx="181445" cy="149123"/>
            </a:xfrm>
            <a:prstGeom prst="rect">
              <a:avLst/>
            </a:prstGeom>
          </p:spPr>
        </p:pic>
        <p:pic>
          <p:nvPicPr>
            <p:cNvPr id="349" name="object 349"/>
            <p:cNvPicPr/>
            <p:nvPr/>
          </p:nvPicPr>
          <p:blipFill>
            <a:blip r:embed="rId192" cstate="print"/>
            <a:stretch>
              <a:fillRect/>
            </a:stretch>
          </p:blipFill>
          <p:spPr>
            <a:xfrm>
              <a:off x="5016334" y="7270787"/>
              <a:ext cx="78791" cy="90423"/>
            </a:xfrm>
            <a:prstGeom prst="rect">
              <a:avLst/>
            </a:prstGeom>
          </p:spPr>
        </p:pic>
        <p:pic>
          <p:nvPicPr>
            <p:cNvPr id="350" name="object 350"/>
            <p:cNvPicPr/>
            <p:nvPr/>
          </p:nvPicPr>
          <p:blipFill>
            <a:blip r:embed="rId206" cstate="print"/>
            <a:stretch>
              <a:fillRect/>
            </a:stretch>
          </p:blipFill>
          <p:spPr>
            <a:xfrm>
              <a:off x="4969014" y="7180173"/>
              <a:ext cx="99225" cy="90309"/>
            </a:xfrm>
            <a:prstGeom prst="rect">
              <a:avLst/>
            </a:prstGeom>
          </p:spPr>
        </p:pic>
        <p:pic>
          <p:nvPicPr>
            <p:cNvPr id="351" name="object 351"/>
            <p:cNvPicPr/>
            <p:nvPr/>
          </p:nvPicPr>
          <p:blipFill>
            <a:blip r:embed="rId207" cstate="print"/>
            <a:stretch>
              <a:fillRect/>
            </a:stretch>
          </p:blipFill>
          <p:spPr>
            <a:xfrm>
              <a:off x="4940343" y="7203960"/>
              <a:ext cx="181427" cy="149123"/>
            </a:xfrm>
            <a:prstGeom prst="rect">
              <a:avLst/>
            </a:prstGeom>
          </p:spPr>
        </p:pic>
        <p:pic>
          <p:nvPicPr>
            <p:cNvPr id="352" name="object 352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5724537" y="6502412"/>
              <a:ext cx="95808" cy="153517"/>
            </a:xfrm>
            <a:prstGeom prst="rect">
              <a:avLst/>
            </a:prstGeom>
          </p:spPr>
        </p:pic>
        <p:pic>
          <p:nvPicPr>
            <p:cNvPr id="353" name="object 353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5442038" y="6504622"/>
              <a:ext cx="95783" cy="153517"/>
            </a:xfrm>
            <a:prstGeom prst="rect">
              <a:avLst/>
            </a:prstGeom>
          </p:spPr>
        </p:pic>
        <p:pic>
          <p:nvPicPr>
            <p:cNvPr id="354" name="object 354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5865799" y="6743217"/>
              <a:ext cx="95796" cy="153517"/>
            </a:xfrm>
            <a:prstGeom prst="rect">
              <a:avLst/>
            </a:prstGeom>
          </p:spPr>
        </p:pic>
        <p:pic>
          <p:nvPicPr>
            <p:cNvPr id="355" name="object 355"/>
            <p:cNvPicPr/>
            <p:nvPr/>
          </p:nvPicPr>
          <p:blipFill>
            <a:blip r:embed="rId211" cstate="print"/>
            <a:stretch>
              <a:fillRect/>
            </a:stretch>
          </p:blipFill>
          <p:spPr>
            <a:xfrm>
              <a:off x="5583288" y="6745427"/>
              <a:ext cx="95783" cy="153504"/>
            </a:xfrm>
            <a:prstGeom prst="rect">
              <a:avLst/>
            </a:prstGeom>
          </p:spPr>
        </p:pic>
        <p:pic>
          <p:nvPicPr>
            <p:cNvPr id="356" name="object 356"/>
            <p:cNvPicPr/>
            <p:nvPr/>
          </p:nvPicPr>
          <p:blipFill>
            <a:blip r:embed="rId208" cstate="print"/>
            <a:stretch>
              <a:fillRect/>
            </a:stretch>
          </p:blipFill>
          <p:spPr>
            <a:xfrm>
              <a:off x="5724537" y="6984174"/>
              <a:ext cx="95808" cy="153517"/>
            </a:xfrm>
            <a:prstGeom prst="rect">
              <a:avLst/>
            </a:prstGeom>
          </p:spPr>
        </p:pic>
        <p:pic>
          <p:nvPicPr>
            <p:cNvPr id="357" name="object 357"/>
            <p:cNvPicPr/>
            <p:nvPr/>
          </p:nvPicPr>
          <p:blipFill>
            <a:blip r:embed="rId209" cstate="print"/>
            <a:stretch>
              <a:fillRect/>
            </a:stretch>
          </p:blipFill>
          <p:spPr>
            <a:xfrm>
              <a:off x="5442038" y="6986384"/>
              <a:ext cx="95783" cy="153517"/>
            </a:xfrm>
            <a:prstGeom prst="rect">
              <a:avLst/>
            </a:prstGeom>
          </p:spPr>
        </p:pic>
        <p:pic>
          <p:nvPicPr>
            <p:cNvPr id="358" name="object 358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5865799" y="7224979"/>
              <a:ext cx="95796" cy="153517"/>
            </a:xfrm>
            <a:prstGeom prst="rect">
              <a:avLst/>
            </a:prstGeom>
          </p:spPr>
        </p:pic>
        <p:pic>
          <p:nvPicPr>
            <p:cNvPr id="359" name="object 359"/>
            <p:cNvPicPr/>
            <p:nvPr/>
          </p:nvPicPr>
          <p:blipFill>
            <a:blip r:embed="rId210" cstate="print"/>
            <a:stretch>
              <a:fillRect/>
            </a:stretch>
          </p:blipFill>
          <p:spPr>
            <a:xfrm>
              <a:off x="5583288" y="7227188"/>
              <a:ext cx="95783" cy="153504"/>
            </a:xfrm>
            <a:prstGeom prst="rect">
              <a:avLst/>
            </a:prstGeom>
          </p:spPr>
        </p:pic>
        <p:pic>
          <p:nvPicPr>
            <p:cNvPr id="360" name="object 360"/>
            <p:cNvPicPr/>
            <p:nvPr/>
          </p:nvPicPr>
          <p:blipFill>
            <a:blip r:embed="rId212" cstate="print"/>
            <a:stretch>
              <a:fillRect/>
            </a:stretch>
          </p:blipFill>
          <p:spPr>
            <a:xfrm>
              <a:off x="4317072" y="8356891"/>
              <a:ext cx="980897" cy="105676"/>
            </a:xfrm>
            <a:prstGeom prst="rect">
              <a:avLst/>
            </a:prstGeom>
          </p:spPr>
        </p:pic>
        <p:pic>
          <p:nvPicPr>
            <p:cNvPr id="361" name="object 361"/>
            <p:cNvPicPr/>
            <p:nvPr/>
          </p:nvPicPr>
          <p:blipFill>
            <a:blip r:embed="rId213" cstate="print"/>
            <a:stretch>
              <a:fillRect/>
            </a:stretch>
          </p:blipFill>
          <p:spPr>
            <a:xfrm>
              <a:off x="4142816" y="8987358"/>
              <a:ext cx="1799094" cy="276999"/>
            </a:xfrm>
            <a:prstGeom prst="rect">
              <a:avLst/>
            </a:prstGeom>
          </p:spPr>
        </p:pic>
        <p:sp>
          <p:nvSpPr>
            <p:cNvPr id="362" name="object 362"/>
            <p:cNvSpPr/>
            <p:nvPr/>
          </p:nvSpPr>
          <p:spPr>
            <a:xfrm>
              <a:off x="5208790" y="8607209"/>
              <a:ext cx="485140" cy="169545"/>
            </a:xfrm>
            <a:custGeom>
              <a:avLst/>
              <a:gdLst/>
              <a:ahLst/>
              <a:cxnLst/>
              <a:rect l="l" t="t" r="r" b="b"/>
              <a:pathLst>
                <a:path w="485139" h="169545">
                  <a:moveTo>
                    <a:pt x="484784" y="8445"/>
                  </a:moveTo>
                  <a:lnTo>
                    <a:pt x="483374" y="4241"/>
                  </a:lnTo>
                  <a:lnTo>
                    <a:pt x="481965" y="0"/>
                  </a:lnTo>
                  <a:lnTo>
                    <a:pt x="0" y="160680"/>
                  </a:lnTo>
                  <a:lnTo>
                    <a:pt x="2832" y="169151"/>
                  </a:lnTo>
                  <a:lnTo>
                    <a:pt x="484784" y="8445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3" name="object 363"/>
            <p:cNvPicPr/>
            <p:nvPr/>
          </p:nvPicPr>
          <p:blipFill>
            <a:blip r:embed="rId214" cstate="print"/>
            <a:stretch>
              <a:fillRect/>
            </a:stretch>
          </p:blipFill>
          <p:spPr>
            <a:xfrm>
              <a:off x="5102288" y="8715057"/>
              <a:ext cx="190500" cy="90931"/>
            </a:xfrm>
            <a:prstGeom prst="rect">
              <a:avLst/>
            </a:prstGeom>
          </p:spPr>
        </p:pic>
        <p:sp>
          <p:nvSpPr>
            <p:cNvPr id="364" name="object 364"/>
            <p:cNvSpPr/>
            <p:nvPr/>
          </p:nvSpPr>
          <p:spPr>
            <a:xfrm>
              <a:off x="5789104" y="7998523"/>
              <a:ext cx="11430" cy="508634"/>
            </a:xfrm>
            <a:custGeom>
              <a:avLst/>
              <a:gdLst/>
              <a:ahLst/>
              <a:cxnLst/>
              <a:rect l="l" t="t" r="r" b="b"/>
              <a:pathLst>
                <a:path w="11429" h="508634">
                  <a:moveTo>
                    <a:pt x="10922" y="508038"/>
                  </a:moveTo>
                  <a:lnTo>
                    <a:pt x="8928" y="0"/>
                  </a:lnTo>
                  <a:lnTo>
                    <a:pt x="4470" y="12"/>
                  </a:lnTo>
                  <a:lnTo>
                    <a:pt x="0" y="25"/>
                  </a:lnTo>
                  <a:lnTo>
                    <a:pt x="1993" y="508063"/>
                  </a:lnTo>
                  <a:lnTo>
                    <a:pt x="10922" y="508038"/>
                  </a:lnTo>
                  <a:close/>
                </a:path>
              </a:pathLst>
            </a:custGeom>
            <a:solidFill>
              <a:srgbClr val="F092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65" name="object 365"/>
            <p:cNvPicPr/>
            <p:nvPr/>
          </p:nvPicPr>
          <p:blipFill>
            <a:blip r:embed="rId215" cstate="print"/>
            <a:stretch>
              <a:fillRect/>
            </a:stretch>
          </p:blipFill>
          <p:spPr>
            <a:xfrm>
              <a:off x="5760415" y="8430895"/>
              <a:ext cx="72364" cy="188785"/>
            </a:xfrm>
            <a:prstGeom prst="rect">
              <a:avLst/>
            </a:prstGeom>
          </p:spPr>
        </p:pic>
        <p:pic>
          <p:nvPicPr>
            <p:cNvPr id="366" name="object 366"/>
            <p:cNvPicPr/>
            <p:nvPr/>
          </p:nvPicPr>
          <p:blipFill>
            <a:blip r:embed="rId216" cstate="print"/>
            <a:stretch>
              <a:fillRect/>
            </a:stretch>
          </p:blipFill>
          <p:spPr>
            <a:xfrm>
              <a:off x="1876144" y="6844715"/>
              <a:ext cx="275387" cy="108635"/>
            </a:xfrm>
            <a:prstGeom prst="rect">
              <a:avLst/>
            </a:prstGeom>
          </p:spPr>
        </p:pic>
        <p:pic>
          <p:nvPicPr>
            <p:cNvPr id="367" name="object 367"/>
            <p:cNvPicPr/>
            <p:nvPr/>
          </p:nvPicPr>
          <p:blipFill>
            <a:blip r:embed="rId217" cstate="print"/>
            <a:stretch>
              <a:fillRect/>
            </a:stretch>
          </p:blipFill>
          <p:spPr>
            <a:xfrm>
              <a:off x="2141042" y="5840755"/>
              <a:ext cx="843400" cy="108711"/>
            </a:xfrm>
            <a:prstGeom prst="rect">
              <a:avLst/>
            </a:prstGeom>
          </p:spPr>
        </p:pic>
        <p:pic>
          <p:nvPicPr>
            <p:cNvPr id="368" name="object 368"/>
            <p:cNvPicPr/>
            <p:nvPr/>
          </p:nvPicPr>
          <p:blipFill>
            <a:blip r:embed="rId218" cstate="print"/>
            <a:stretch>
              <a:fillRect/>
            </a:stretch>
          </p:blipFill>
          <p:spPr>
            <a:xfrm>
              <a:off x="4830101" y="5839015"/>
              <a:ext cx="663219" cy="136080"/>
            </a:xfrm>
            <a:prstGeom prst="rect">
              <a:avLst/>
            </a:prstGeom>
          </p:spPr>
        </p:pic>
      </p:grpSp>
      <p:sp>
        <p:nvSpPr>
          <p:cNvPr id="369" name="object 369"/>
          <p:cNvSpPr txBox="1"/>
          <p:nvPr/>
        </p:nvSpPr>
        <p:spPr>
          <a:xfrm>
            <a:off x="6260084" y="9266124"/>
            <a:ext cx="8597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55" dirty="0">
                <a:solidFill>
                  <a:srgbClr val="334695"/>
                </a:solidFill>
                <a:latin typeface="Arial Narrow"/>
                <a:cs typeface="Arial Narrow"/>
              </a:rPr>
              <a:t>계속...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10819" y="9550400"/>
            <a:ext cx="6965315" cy="12700"/>
          </a:xfrm>
          <a:custGeom>
            <a:avLst/>
            <a:gdLst/>
            <a:ahLst/>
            <a:cxnLst/>
            <a:rect l="l" t="t" r="r" b="b"/>
            <a:pathLst>
              <a:path w="6965315" h="12700">
                <a:moveTo>
                  <a:pt x="6964984" y="0"/>
                </a:moveTo>
                <a:lnTo>
                  <a:pt x="0" y="0"/>
                </a:lnTo>
                <a:lnTo>
                  <a:pt x="0" y="12700"/>
                </a:lnTo>
                <a:lnTo>
                  <a:pt x="6964984" y="12700"/>
                </a:lnTo>
                <a:lnTo>
                  <a:pt x="6964984" y="0"/>
                </a:lnTo>
                <a:close/>
              </a:path>
            </a:pathLst>
          </a:custGeom>
          <a:solidFill>
            <a:srgbClr val="F0EFE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71" name="object 371"/>
          <p:cNvPicPr/>
          <p:nvPr/>
        </p:nvPicPr>
        <p:blipFill>
          <a:blip r:embed="rId219" cstate="print"/>
          <a:stretch>
            <a:fillRect/>
          </a:stretch>
        </p:blipFill>
        <p:spPr>
          <a:xfrm>
            <a:off x="410819" y="9639433"/>
            <a:ext cx="270675" cy="266949"/>
          </a:xfrm>
          <a:prstGeom prst="rect">
            <a:avLst/>
          </a:prstGeom>
        </p:spPr>
      </p:pic>
      <p:sp>
        <p:nvSpPr>
          <p:cNvPr id="372" name="object 372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220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59536" y="7103109"/>
            <a:ext cx="3461842" cy="2349957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44500" y="457072"/>
            <a:ext cx="910590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155" dirty="0">
                <a:solidFill>
                  <a:srgbClr val="222222"/>
                </a:solidFill>
                <a:latin typeface="Calibri"/>
                <a:cs typeface="Calibri"/>
              </a:rPr>
              <a:t>활동 </a:t>
            </a:r>
            <a:r>
              <a:rPr sz="1400" spc="20" dirty="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endParaRPr sz="1400">
              <a:latin typeface="Calibri"/>
              <a:cs typeface="Calibri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444500" y="636140"/>
            <a:ext cx="3940175" cy="665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280" dirty="0">
                <a:solidFill>
                  <a:srgbClr val="2B4698"/>
                </a:solidFill>
                <a:latin typeface="Arial Narrow"/>
                <a:cs typeface="Arial Narrow"/>
              </a:rPr>
              <a:t>물 </a:t>
            </a:r>
            <a:r>
              <a:rPr spc="225" dirty="0">
                <a:solidFill>
                  <a:srgbClr val="2B4698"/>
                </a:solidFill>
                <a:latin typeface="Arial Narrow"/>
                <a:cs typeface="Arial Narrow"/>
              </a:rPr>
              <a:t>순환</a:t>
            </a:r>
          </a:p>
        </p:txBody>
      </p:sp>
      <p:sp>
        <p:nvSpPr>
          <p:cNvPr id="5" name="object 5"/>
          <p:cNvSpPr/>
          <p:nvPr/>
        </p:nvSpPr>
        <p:spPr>
          <a:xfrm>
            <a:off x="6547104" y="320040"/>
            <a:ext cx="766445" cy="1141095"/>
          </a:xfrm>
          <a:custGeom>
            <a:avLst/>
            <a:gdLst/>
            <a:ahLst/>
            <a:cxnLst/>
            <a:rect l="l" t="t" r="r" b="b"/>
            <a:pathLst>
              <a:path w="766445" h="1141095">
                <a:moveTo>
                  <a:pt x="383247" y="0"/>
                </a:moveTo>
                <a:lnTo>
                  <a:pt x="161682" y="312399"/>
                </a:lnTo>
                <a:lnTo>
                  <a:pt x="47905" y="495517"/>
                </a:lnTo>
                <a:lnTo>
                  <a:pt x="5988" y="620440"/>
                </a:lnTo>
                <a:lnTo>
                  <a:pt x="0" y="758253"/>
                </a:lnTo>
                <a:lnTo>
                  <a:pt x="3034" y="806184"/>
                </a:lnTo>
                <a:lnTo>
                  <a:pt x="11797" y="852363"/>
                </a:lnTo>
                <a:lnTo>
                  <a:pt x="25928" y="896428"/>
                </a:lnTo>
                <a:lnTo>
                  <a:pt x="45065" y="938017"/>
                </a:lnTo>
                <a:lnTo>
                  <a:pt x="68848" y="976767"/>
                </a:lnTo>
                <a:lnTo>
                  <a:pt x="96916" y="1012315"/>
                </a:lnTo>
                <a:lnTo>
                  <a:pt x="128907" y="1044300"/>
                </a:lnTo>
                <a:lnTo>
                  <a:pt x="164461" y="1072358"/>
                </a:lnTo>
                <a:lnTo>
                  <a:pt x="203216" y="1096127"/>
                </a:lnTo>
                <a:lnTo>
                  <a:pt x="244812" y="1115246"/>
                </a:lnTo>
                <a:lnTo>
                  <a:pt x="288887" y="1129350"/>
                </a:lnTo>
                <a:lnTo>
                  <a:pt x="335080" y="1138079"/>
                </a:lnTo>
                <a:lnTo>
                  <a:pt x="383032" y="1141069"/>
                </a:lnTo>
                <a:lnTo>
                  <a:pt x="431029" y="1138077"/>
                </a:lnTo>
                <a:lnTo>
                  <a:pt x="477261" y="1129343"/>
                </a:lnTo>
                <a:lnTo>
                  <a:pt x="521369" y="1115230"/>
                </a:lnTo>
                <a:lnTo>
                  <a:pt x="562991" y="1096100"/>
                </a:lnTo>
                <a:lnTo>
                  <a:pt x="601768" y="1072317"/>
                </a:lnTo>
                <a:lnTo>
                  <a:pt x="637338" y="1044244"/>
                </a:lnTo>
                <a:lnTo>
                  <a:pt x="669342" y="1012244"/>
                </a:lnTo>
                <a:lnTo>
                  <a:pt x="697418" y="976679"/>
                </a:lnTo>
                <a:lnTo>
                  <a:pt x="721207" y="937912"/>
                </a:lnTo>
                <a:lnTo>
                  <a:pt x="740348" y="896307"/>
                </a:lnTo>
                <a:lnTo>
                  <a:pt x="754481" y="852225"/>
                </a:lnTo>
                <a:lnTo>
                  <a:pt x="763245" y="806032"/>
                </a:lnTo>
                <a:lnTo>
                  <a:pt x="766279" y="758088"/>
                </a:lnTo>
                <a:lnTo>
                  <a:pt x="764451" y="751594"/>
                </a:lnTo>
                <a:lnTo>
                  <a:pt x="180531" y="751594"/>
                </a:lnTo>
                <a:lnTo>
                  <a:pt x="156699" y="747803"/>
                </a:lnTo>
                <a:lnTo>
                  <a:pt x="138033" y="735450"/>
                </a:lnTo>
                <a:lnTo>
                  <a:pt x="125887" y="713628"/>
                </a:lnTo>
                <a:lnTo>
                  <a:pt x="121614" y="681433"/>
                </a:lnTo>
                <a:lnTo>
                  <a:pt x="126568" y="637959"/>
                </a:lnTo>
                <a:lnTo>
                  <a:pt x="137003" y="596010"/>
                </a:lnTo>
                <a:lnTo>
                  <a:pt x="151554" y="551535"/>
                </a:lnTo>
                <a:lnTo>
                  <a:pt x="169683" y="505102"/>
                </a:lnTo>
                <a:lnTo>
                  <a:pt x="190854" y="457277"/>
                </a:lnTo>
                <a:lnTo>
                  <a:pt x="214530" y="408627"/>
                </a:lnTo>
                <a:lnTo>
                  <a:pt x="240173" y="359719"/>
                </a:lnTo>
                <a:lnTo>
                  <a:pt x="267247" y="311120"/>
                </a:lnTo>
                <a:lnTo>
                  <a:pt x="295214" y="263397"/>
                </a:lnTo>
                <a:lnTo>
                  <a:pt x="323538" y="217116"/>
                </a:lnTo>
                <a:lnTo>
                  <a:pt x="351681" y="172846"/>
                </a:lnTo>
                <a:lnTo>
                  <a:pt x="379107" y="131152"/>
                </a:lnTo>
                <a:lnTo>
                  <a:pt x="470996" y="131152"/>
                </a:lnTo>
                <a:lnTo>
                  <a:pt x="443066" y="86983"/>
                </a:lnTo>
                <a:lnTo>
                  <a:pt x="383247" y="0"/>
                </a:lnTo>
                <a:close/>
              </a:path>
              <a:path w="766445" h="1141095">
                <a:moveTo>
                  <a:pt x="470996" y="131152"/>
                </a:moveTo>
                <a:lnTo>
                  <a:pt x="379107" y="131152"/>
                </a:lnTo>
                <a:lnTo>
                  <a:pt x="384576" y="147675"/>
                </a:lnTo>
                <a:lnTo>
                  <a:pt x="391611" y="181808"/>
                </a:lnTo>
                <a:lnTo>
                  <a:pt x="399095" y="229863"/>
                </a:lnTo>
                <a:lnTo>
                  <a:pt x="405915" y="288150"/>
                </a:lnTo>
                <a:lnTo>
                  <a:pt x="410956" y="352977"/>
                </a:lnTo>
                <a:lnTo>
                  <a:pt x="413103" y="420656"/>
                </a:lnTo>
                <a:lnTo>
                  <a:pt x="411240" y="487497"/>
                </a:lnTo>
                <a:lnTo>
                  <a:pt x="404253" y="549808"/>
                </a:lnTo>
                <a:lnTo>
                  <a:pt x="378360" y="614443"/>
                </a:lnTo>
                <a:lnTo>
                  <a:pt x="329833" y="673804"/>
                </a:lnTo>
                <a:lnTo>
                  <a:pt x="300464" y="699243"/>
                </a:lnTo>
                <a:lnTo>
                  <a:pt x="238283" y="737111"/>
                </a:lnTo>
                <a:lnTo>
                  <a:pt x="180531" y="751594"/>
                </a:lnTo>
                <a:lnTo>
                  <a:pt x="764451" y="751594"/>
                </a:lnTo>
                <a:lnTo>
                  <a:pt x="706340" y="545232"/>
                </a:lnTo>
                <a:lnTo>
                  <a:pt x="574682" y="295128"/>
                </a:lnTo>
                <a:lnTo>
                  <a:pt x="470996" y="131152"/>
                </a:lnTo>
                <a:close/>
              </a:path>
            </a:pathLst>
          </a:custGeom>
          <a:solidFill>
            <a:srgbClr val="2B46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6709854" y="1072822"/>
            <a:ext cx="4413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85" dirty="0">
                <a:solidFill>
                  <a:srgbClr val="FFFFFF"/>
                </a:solidFill>
                <a:latin typeface="Arial Narrow"/>
                <a:cs typeface="Arial Narrow"/>
              </a:rPr>
              <a:t>파트 2</a:t>
            </a:r>
            <a:endParaRPr sz="1200">
              <a:latin typeface="Arial Narrow"/>
              <a:cs typeface="Arial Narrow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4373" y="1594789"/>
            <a:ext cx="3416935" cy="4683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0" dirty="0">
                <a:solidFill>
                  <a:srgbClr val="334695"/>
                </a:solidFill>
                <a:latin typeface="Arial Narrow"/>
                <a:cs typeface="Arial Narrow"/>
              </a:rPr>
              <a:t>목표:</a:t>
            </a:r>
            <a:endParaRPr sz="1200">
              <a:latin typeface="Arial Narrow"/>
              <a:cs typeface="Arial Narrow"/>
            </a:endParaRPr>
          </a:p>
          <a:p>
            <a:pPr marL="241300" indent="-229235" algn="just">
              <a:lnSpc>
                <a:spcPct val="100000"/>
              </a:lnSpc>
              <a:spcBef>
                <a:spcPts val="1160"/>
              </a:spcBef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순환의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세 가지 주요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단계에 </a:t>
            </a:r>
            <a:r>
              <a:rPr sz="1000" spc="75" dirty="0">
                <a:solidFill>
                  <a:srgbClr val="222222"/>
                </a:solidFill>
                <a:latin typeface="Calibri"/>
                <a:cs typeface="Calibri"/>
              </a:rPr>
              <a:t>대해 토론하세요.</a:t>
            </a:r>
            <a:endParaRPr sz="1000">
              <a:latin typeface="Calibri"/>
              <a:cs typeface="Calibri"/>
            </a:endParaRPr>
          </a:p>
          <a:p>
            <a:pPr marL="241300" indent="-229235" algn="just">
              <a:lnSpc>
                <a:spcPct val="100000"/>
              </a:lnSpc>
              <a:buClr>
                <a:srgbClr val="334695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순환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시연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Clr>
                <a:srgbClr val="334695"/>
              </a:buClr>
              <a:buFont typeface="Arial Narrow"/>
              <a:buAutoNum type="arabicPeriod"/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  <a:spcBef>
                <a:spcPts val="5"/>
              </a:spcBef>
            </a:pPr>
            <a:r>
              <a:rPr sz="1200" b="1" spc="100" dirty="0">
                <a:solidFill>
                  <a:srgbClr val="334695"/>
                </a:solidFill>
                <a:latin typeface="Arial Narrow"/>
                <a:cs typeface="Arial Narrow"/>
              </a:rPr>
              <a:t>자료:</a:t>
            </a:r>
            <a:endParaRPr sz="1200">
              <a:latin typeface="Arial Narrow"/>
              <a:cs typeface="Arial Narrow"/>
            </a:endParaRPr>
          </a:p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랩</a:t>
            </a:r>
            <a:endParaRPr sz="1000">
              <a:latin typeface="Calibri"/>
              <a:cs typeface="Calibri"/>
            </a:endParaRPr>
          </a:p>
          <a:p>
            <a:pPr marL="12700" marR="2050414">
              <a:lnSpc>
                <a:spcPct val="100000"/>
              </a:lnSpc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돌 또는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동전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크고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깊은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접시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또는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그릇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고무줄 또는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테이프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컵</a:t>
            </a:r>
            <a:endParaRPr sz="1000">
              <a:latin typeface="Calibri"/>
              <a:cs typeface="Calibri"/>
            </a:endParaRPr>
          </a:p>
          <a:p>
            <a:pPr marL="12700" marR="306451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물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토양</a:t>
            </a:r>
            <a:endParaRPr sz="1000">
              <a:latin typeface="Calibri"/>
              <a:cs typeface="Calibri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Calibri"/>
              <a:cs typeface="Calibri"/>
            </a:endParaRPr>
          </a:p>
          <a:p>
            <a:pPr marL="15240">
              <a:lnSpc>
                <a:spcPct val="100000"/>
              </a:lnSpc>
            </a:pPr>
            <a:r>
              <a:rPr sz="1200" b="1" spc="75" dirty="0">
                <a:solidFill>
                  <a:srgbClr val="334695"/>
                </a:solidFill>
                <a:latin typeface="Arial Narrow"/>
                <a:cs typeface="Arial Narrow"/>
              </a:rPr>
              <a:t>절차:</a:t>
            </a:r>
            <a:endParaRPr sz="1200">
              <a:latin typeface="Arial Narrow"/>
              <a:cs typeface="Arial Narrow"/>
            </a:endParaRPr>
          </a:p>
          <a:p>
            <a:pPr marL="241300" lvl="1" indent="-229235" algn="just">
              <a:lnSpc>
                <a:spcPct val="100000"/>
              </a:lnSpc>
              <a:spcBef>
                <a:spcPts val="1160"/>
              </a:spcBef>
              <a:buClr>
                <a:srgbClr val="374891"/>
              </a:buClr>
              <a:buFont typeface="Arial Narrow"/>
              <a:buAutoNum type="arabicPeriod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큰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접시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안에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spc="60" dirty="0">
                <a:solidFill>
                  <a:srgbClr val="222222"/>
                </a:solidFill>
                <a:latin typeface="Calibri"/>
                <a:cs typeface="Calibri"/>
              </a:rPr>
              <a:t>컵을 넣습니다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41935" marR="5080" indent="-635" algn="just">
              <a:lnSpc>
                <a:spcPct val="100000"/>
              </a:lnSpc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컵의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윗부분이 </a:t>
            </a:r>
            <a:r>
              <a:rPr sz="1000" spc="30" dirty="0">
                <a:solidFill>
                  <a:srgbClr val="222222"/>
                </a:solidFill>
                <a:latin typeface="Calibri"/>
                <a:cs typeface="Calibri"/>
              </a:rPr>
              <a:t>접시의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윗부분보다 아래에 있는지 확인하세요(그림 </a:t>
            </a:r>
            <a:r>
              <a:rPr sz="1000" spc="-25" dirty="0">
                <a:solidFill>
                  <a:srgbClr val="222222"/>
                </a:solidFill>
                <a:latin typeface="Calibri"/>
                <a:cs typeface="Calibri"/>
              </a:rPr>
              <a:t>1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).</a:t>
            </a:r>
            <a:endParaRPr sz="1000">
              <a:latin typeface="Calibri"/>
              <a:cs typeface="Calibri"/>
            </a:endParaRPr>
          </a:p>
          <a:p>
            <a:pPr marL="241300" marR="436245" lvl="1" indent="-228600" algn="just">
              <a:lnSpc>
                <a:spcPct val="100000"/>
              </a:lnSpc>
              <a:buClr>
                <a:srgbClr val="2E3B78"/>
              </a:buClr>
              <a:buFont typeface="Arial Narrow"/>
              <a:buAutoNum type="arabicPeriod" startAt="2"/>
              <a:tabLst>
                <a:tab pos="241300" algn="l"/>
              </a:tabLst>
            </a:pP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컵은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비워두고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접시에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흙과 섞인 물을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담습니다.</a:t>
            </a:r>
            <a:endParaRPr sz="1000">
              <a:latin typeface="Calibri"/>
              <a:cs typeface="Calibri"/>
            </a:endParaRPr>
          </a:p>
          <a:p>
            <a:pPr marL="203200" marR="150495" lvl="1" indent="-190500" algn="just">
              <a:lnSpc>
                <a:spcPct val="100000"/>
              </a:lnSpc>
              <a:buClr>
                <a:srgbClr val="2D3E7B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플라스틱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랩으로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접시를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완전히 덮습니다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테이프나 고무 밴드를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사용하여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비닐 랩을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제자리에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고정해야 할 수도 있습니다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186055" marR="53975" lvl="1" indent="-173355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작은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컵 바로 위에 플라스틱 랩 위에 추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(작은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돌이나 동전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)</a:t>
            </a:r>
            <a:r>
              <a:rPr sz="1000" spc="145" dirty="0">
                <a:solidFill>
                  <a:srgbClr val="222222"/>
                </a:solidFill>
                <a:latin typeface="Calibri"/>
                <a:cs typeface="Calibri"/>
              </a:rPr>
              <a:t>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조심스럽게 올려놓으세요.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이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무게로 </a:t>
            </a:r>
            <a:r>
              <a:rPr sz="1000" spc="65" dirty="0">
                <a:solidFill>
                  <a:srgbClr val="222222"/>
                </a:solidFill>
                <a:latin typeface="Calibri"/>
                <a:cs typeface="Calibri"/>
              </a:rPr>
              <a:t>인해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랩에 </a:t>
            </a:r>
            <a:r>
              <a:rPr sz="1000" spc="50" dirty="0">
                <a:solidFill>
                  <a:srgbClr val="222222"/>
                </a:solidFill>
                <a:latin typeface="Calibri"/>
                <a:cs typeface="Calibri"/>
              </a:rPr>
              <a:t>오목한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홈이 생깁니다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</a:t>
            </a:r>
            <a:endParaRPr sz="1000">
              <a:latin typeface="Calibri"/>
              <a:cs typeface="Calibri"/>
            </a:endParaRPr>
          </a:p>
          <a:p>
            <a:pPr marL="203200" marR="175895" lvl="1" indent="-1905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032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모델을 햇볕이 잘 드는 곳에 조심스럽게 놓고 </a:t>
            </a:r>
            <a:r>
              <a:rPr sz="1000" spc="180" dirty="0">
                <a:solidFill>
                  <a:srgbClr val="222222"/>
                </a:solidFill>
                <a:latin typeface="Calibri"/>
                <a:cs typeface="Calibri"/>
              </a:rPr>
              <a:t>며칠에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걸쳐 </a:t>
            </a:r>
            <a:r>
              <a:rPr sz="1000" spc="40" dirty="0">
                <a:solidFill>
                  <a:srgbClr val="222222"/>
                </a:solidFill>
                <a:latin typeface="Calibri"/>
                <a:cs typeface="Calibri"/>
              </a:rPr>
              <a:t>관찰하세요.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929126" y="1594789"/>
            <a:ext cx="3359150" cy="1757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>
              <a:lnSpc>
                <a:spcPct val="100000"/>
              </a:lnSpc>
              <a:spcBef>
                <a:spcPts val="100"/>
              </a:spcBef>
            </a:pPr>
            <a:r>
              <a:rPr sz="1200" b="1" spc="95" dirty="0">
                <a:solidFill>
                  <a:srgbClr val="334695"/>
                </a:solidFill>
                <a:latin typeface="Arial Narrow"/>
                <a:cs typeface="Arial Narrow"/>
              </a:rPr>
              <a:t>분석 </a:t>
            </a:r>
            <a:r>
              <a:rPr sz="1200" b="1" spc="125" dirty="0">
                <a:solidFill>
                  <a:srgbClr val="334695"/>
                </a:solidFill>
                <a:latin typeface="Arial Narrow"/>
                <a:cs typeface="Arial Narrow"/>
              </a:rPr>
              <a:t>및 </a:t>
            </a:r>
            <a:r>
              <a:rPr sz="1200" b="1" spc="110" dirty="0">
                <a:solidFill>
                  <a:srgbClr val="334695"/>
                </a:solidFill>
                <a:latin typeface="Arial Narrow"/>
                <a:cs typeface="Arial Narrow"/>
              </a:rPr>
              <a:t>적용</a:t>
            </a:r>
            <a:endParaRPr sz="1200">
              <a:latin typeface="Arial Narrow"/>
              <a:cs typeface="Arial Narrow"/>
            </a:endParaRPr>
          </a:p>
          <a:p>
            <a:pPr marL="241300" marR="688340" indent="-229235">
              <a:lnSpc>
                <a:spcPct val="100000"/>
              </a:lnSpc>
              <a:spcBef>
                <a:spcPts val="1400"/>
              </a:spcBef>
              <a:buClr>
                <a:srgbClr val="374891"/>
              </a:buClr>
              <a:buFont typeface="Arial Narrow"/>
              <a:buAutoNum type="arabicPeriod"/>
              <a:tabLst>
                <a:tab pos="241300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비닐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랩에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어떤 일이 일어나는지 설명하세요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.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모양이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바뀌나요?</a:t>
            </a:r>
            <a:endParaRPr sz="1000">
              <a:latin typeface="Calibri"/>
              <a:cs typeface="Calibri"/>
            </a:endParaRPr>
          </a:p>
          <a:p>
            <a:pPr marL="241300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접시에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담긴 물의 양은 어느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정도인가요?</a:t>
            </a:r>
            <a:endParaRPr sz="1000">
              <a:latin typeface="Calibri"/>
              <a:cs typeface="Calibri"/>
            </a:endParaRPr>
          </a:p>
          <a:p>
            <a:pPr marL="241300" marR="449580" indent="-228600">
              <a:lnSpc>
                <a:spcPct val="100000"/>
              </a:lnSpc>
              <a:buClr>
                <a:srgbClr val="374891"/>
              </a:buClr>
              <a:buFont typeface="Arial Narrow"/>
              <a:buAutoNum type="arabicPeriod" startAt="2"/>
              <a:tabLst>
                <a:tab pos="241935" algn="l"/>
              </a:tabLst>
            </a:pP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모델의 부품을 물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순환과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일치시키는 것 </a:t>
            </a:r>
            <a:r>
              <a:rPr sz="1000" spc="150" dirty="0">
                <a:solidFill>
                  <a:srgbClr val="222222"/>
                </a:solidFill>
                <a:latin typeface="Calibri"/>
                <a:cs typeface="Calibri"/>
              </a:rPr>
              <a:t>-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응축을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보여주는 것은 무엇인가요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</a:t>
            </a:r>
            <a:endParaRPr sz="1000">
              <a:latin typeface="Calibri"/>
              <a:cs typeface="Calibri"/>
            </a:endParaRPr>
          </a:p>
          <a:p>
            <a:pPr marL="241300" marR="1200785">
              <a:lnSpc>
                <a:spcPct val="100000"/>
              </a:lnSpc>
            </a:pP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강수량을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나타내는 것은 무엇인가요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? 증발을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어떻게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"볼" </a:t>
            </a:r>
            <a:r>
              <a:rPr sz="1000" spc="55" dirty="0">
                <a:solidFill>
                  <a:srgbClr val="222222"/>
                </a:solidFill>
                <a:latin typeface="Calibri"/>
                <a:cs typeface="Calibri"/>
              </a:rPr>
              <a:t>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있나요? 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컵에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물이 모였나요</a:t>
            </a:r>
            <a:r>
              <a:rPr sz="1000" spc="-20" dirty="0">
                <a:solidFill>
                  <a:srgbClr val="222222"/>
                </a:solidFill>
                <a:latin typeface="Calibri"/>
                <a:cs typeface="Calibri"/>
              </a:rPr>
              <a:t>? </a:t>
            </a:r>
            <a:r>
              <a:rPr sz="1000" dirty="0">
                <a:solidFill>
                  <a:srgbClr val="222222"/>
                </a:solidFill>
                <a:latin typeface="Calibri"/>
                <a:cs typeface="Calibri"/>
              </a:rPr>
              <a:t>컵이 더럽거나 </a:t>
            </a:r>
            <a:r>
              <a:rPr sz="1000" spc="-10" dirty="0">
                <a:solidFill>
                  <a:srgbClr val="222222"/>
                </a:solidFill>
                <a:latin typeface="Calibri"/>
                <a:cs typeface="Calibri"/>
              </a:rPr>
              <a:t>깨끗한가요?</a:t>
            </a:r>
            <a:endParaRPr sz="10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172967" y="9182595"/>
            <a:ext cx="5854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65" dirty="0">
                <a:solidFill>
                  <a:srgbClr val="334695"/>
                </a:solidFill>
                <a:latin typeface="Arial Narrow"/>
                <a:cs typeface="Arial Narrow"/>
              </a:rPr>
              <a:t>그림 </a:t>
            </a:r>
            <a:r>
              <a:rPr sz="1200" b="1" spc="85" dirty="0">
                <a:solidFill>
                  <a:srgbClr val="334695"/>
                </a:solidFill>
                <a:latin typeface="Arial Narrow"/>
                <a:cs typeface="Arial Narrow"/>
              </a:rPr>
              <a:t>1</a:t>
            </a:r>
            <a:endParaRPr sz="1200">
              <a:latin typeface="Arial Narrow"/>
              <a:cs typeface="Arial Narrow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410819" y="4796447"/>
            <a:ext cx="6965315" cy="5110480"/>
            <a:chOff x="410819" y="4796447"/>
            <a:chExt cx="6965315" cy="5110480"/>
          </a:xfrm>
        </p:grpSpPr>
        <p:sp>
          <p:nvSpPr>
            <p:cNvPr id="11" name="object 11"/>
            <p:cNvSpPr/>
            <p:nvPr/>
          </p:nvSpPr>
          <p:spPr>
            <a:xfrm>
              <a:off x="410819" y="9550400"/>
              <a:ext cx="6965315" cy="12700"/>
            </a:xfrm>
            <a:custGeom>
              <a:avLst/>
              <a:gdLst/>
              <a:ahLst/>
              <a:cxnLst/>
              <a:rect l="l" t="t" r="r" b="b"/>
              <a:pathLst>
                <a:path w="6965315" h="12700">
                  <a:moveTo>
                    <a:pt x="6964984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6964984" y="12700"/>
                  </a:lnTo>
                  <a:lnTo>
                    <a:pt x="6964984" y="0"/>
                  </a:lnTo>
                  <a:close/>
                </a:path>
              </a:pathLst>
            </a:custGeom>
            <a:solidFill>
              <a:srgbClr val="F0EFE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493094" y="4796447"/>
              <a:ext cx="2233422" cy="4804752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10819" y="9639433"/>
              <a:ext cx="270675" cy="266949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7307426" y="9622231"/>
            <a:ext cx="84455" cy="1644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800" spc="5" dirty="0">
                <a:solidFill>
                  <a:srgbClr val="999595"/>
                </a:solidFill>
                <a:latin typeface="Eras Medium ITC"/>
                <a:cs typeface="Eras Medium ITC"/>
              </a:rPr>
              <a:t>9</a:t>
            </a:r>
            <a:endParaRPr sz="800">
              <a:latin typeface="Eras Medium ITC"/>
              <a:cs typeface="Eras Medium ITC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34748" y="9662510"/>
            <a:ext cx="836294" cy="2101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sz="1100" b="1" spc="60" dirty="0">
                <a:solidFill>
                  <a:srgbClr val="ABADB0"/>
                </a:solidFill>
                <a:latin typeface="Arial Narrow"/>
                <a:cs typeface="Arial Narrow"/>
                <a:hlinkClick r:id="rId5"/>
              </a:rPr>
              <a:t>sensafe.com</a:t>
            </a:r>
            <a:endParaRPr sz="1100">
              <a:latin typeface="Arial Narrow"/>
              <a:cs typeface="Arial Narrow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</TotalTime>
  <Words>9849</Words>
  <Application>Microsoft Office PowerPoint</Application>
  <PresentationFormat>사용자 지정</PresentationFormat>
  <Paragraphs>855</Paragraphs>
  <Slides>36</Slides>
  <Notes>0</Notes>
  <HiddenSlides>0</HiddenSlides>
  <MMClips>0</MMClips>
  <ScaleCrop>false</ScaleCrop>
  <HeadingPairs>
    <vt:vector size="6" baseType="variant">
      <vt:variant>
        <vt:lpstr>사용한 글꼴</vt:lpstr>
      </vt:variant>
      <vt:variant>
        <vt:i4>6</vt:i4>
      </vt:variant>
      <vt:variant>
        <vt:lpstr>테마</vt:lpstr>
      </vt:variant>
      <vt:variant>
        <vt:i4>1</vt:i4>
      </vt:variant>
      <vt:variant>
        <vt:lpstr>슬라이드 제목</vt:lpstr>
      </vt:variant>
      <vt:variant>
        <vt:i4>36</vt:i4>
      </vt:variant>
    </vt:vector>
  </HeadingPairs>
  <TitlesOfParts>
    <vt:vector size="43" baseType="lpstr">
      <vt:lpstr>Arial Narrow</vt:lpstr>
      <vt:lpstr>Calibri</vt:lpstr>
      <vt:lpstr>Eras Medium ITC</vt:lpstr>
      <vt:lpstr>Palatino Linotype</vt:lpstr>
      <vt:lpstr>Times New Roman</vt:lpstr>
      <vt:lpstr>Trebuchet MS</vt:lpstr>
      <vt:lpstr>Office Theme</vt:lpstr>
      <vt:lpstr>학교 테스트 키트</vt:lpstr>
      <vt:lpstr>소개</vt:lpstr>
      <vt:lpstr>목차</vt:lpstr>
      <vt:lpstr>안전에 대한 한마디</vt:lpstr>
      <vt:lpstr>센세이프 및 워터웍스 관련 질문 테스트™ </vt:lpstr>
      <vt:lpstr>사용자를 위한 참고 사항</vt:lpstr>
      <vt:lpstr>최상의 결과를 위한 팁</vt:lpstr>
      <vt:lpstr>물 순환</vt:lpstr>
      <vt:lpstr>물 순환</vt:lpstr>
      <vt:lpstr>지하수</vt:lpstr>
      <vt:lpstr>지하수</vt:lpstr>
      <vt:lpstr>지하수 여과</vt:lpstr>
      <vt:lpstr>지하수 여과</vt:lpstr>
      <vt:lpstr>물 속 오염 물질</vt:lpstr>
      <vt:lpstr>물 속 오염 물질</vt:lpstr>
      <vt:lpstr>유리 및 총 염소</vt:lpstr>
      <vt:lpstr>유리 및 총 염소</vt:lpstr>
      <vt:lpstr>유리 및 총 염소</vt:lpstr>
      <vt:lpstr>구리</vt:lpstr>
      <vt:lpstr>구리</vt:lpstr>
      <vt:lpstr>Iron</vt:lpstr>
      <vt:lpstr>Iron</vt:lpstr>
      <vt:lpstr>Iron</vt:lpstr>
      <vt:lpstr>질산염 및 아질산염</vt:lpstr>
      <vt:lpstr>질산염 및 아질산염</vt:lpstr>
      <vt:lpstr>질산염 및 아질산염</vt:lpstr>
      <vt:lpstr>질산염 및 아질산염</vt:lpstr>
      <vt:lpstr>pH 및 총 알칼리도</vt:lpstr>
      <vt:lpstr>pH 및 총 알칼리도</vt:lpstr>
      <vt:lpstr>pH 및 총 알칼리도</vt:lpstr>
      <vt:lpstr>총 경도</vt:lpstr>
      <vt:lpstr>총 경도</vt:lpstr>
      <vt:lpstr>총 경도</vt:lpstr>
      <vt:lpstr>데이터 시트</vt:lpstr>
      <vt:lpstr>참고 문헌</vt:lpstr>
      <vt:lpstr>참조 및 보강을 위한 링크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Waterworks_SchoolTestKit_051722.indd</dc:title>
  <dc:creator>graphics</dc:creator>
  <cp:keywords>, docId:792FB3BC21888880F2ADBE248DE48A09</cp:keywords>
  <cp:lastModifiedBy>June Song</cp:lastModifiedBy>
  <cp:revision>1</cp:revision>
  <dcterms:created xsi:type="dcterms:W3CDTF">2024-08-26T22:32:15Z</dcterms:created>
  <dcterms:modified xsi:type="dcterms:W3CDTF">2024-08-26T22:39:15Z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2022-06-17T00:00:00Z</vt:filetime>
  </property>
  <property fmtid="{D5CDD505-2E9C-101B-9397-08002B2CF9AE}" pid="3" name="Creator">
    <vt:lpwstr>Adobe InDesign 17.3 (Macintosh)</vt:lpwstr>
  </property>
  <property fmtid="{D5CDD505-2E9C-101B-9397-08002B2CF9AE}" pid="4" name="GTS_PDFXConformance">
    <vt:lpwstr>PDF/X-1a:2001</vt:lpwstr>
  </property>
  <property fmtid="{D5CDD505-2E9C-101B-9397-08002B2CF9AE}" pid="5" name="GTS_PDFXVersion">
    <vt:lpwstr>PDF/X-1:2001</vt:lpwstr>
  </property>
  <property fmtid="{D5CDD505-2E9C-101B-9397-08002B2CF9AE}" pid="6" name="LastSaved">
    <vt:filetime>2024-08-26T00:00:00Z</vt:filetime>
  </property>
  <property fmtid="{D5CDD505-2E9C-101B-9397-08002B2CF9AE}" pid="7" name="Producer">
    <vt:lpwstr>Acrobat Distiller 20.0 (Macintosh)</vt:lpwstr>
  </property>
</Properties>
</file>